
<file path=[Content_Types].xml><?xml version="1.0" encoding="utf-8"?>
<Types xmlns="http://schemas.openxmlformats.org/package/2006/content-types">
  <Default Extension="jpeg" ContentType="image/jpeg"/>
  <Default Extension="m4a" ContentType="audio/mp4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7"/>
  </p:notesMasterIdLst>
  <p:sldIdLst>
    <p:sldId id="258" r:id="rId2"/>
    <p:sldId id="274" r:id="rId3"/>
    <p:sldId id="257" r:id="rId4"/>
    <p:sldId id="268" r:id="rId5"/>
    <p:sldId id="263" r:id="rId6"/>
    <p:sldId id="264" r:id="rId7"/>
    <p:sldId id="265" r:id="rId8"/>
    <p:sldId id="267" r:id="rId9"/>
    <p:sldId id="266" r:id="rId10"/>
    <p:sldId id="262" r:id="rId11"/>
    <p:sldId id="270" r:id="rId12"/>
    <p:sldId id="287" r:id="rId13"/>
    <p:sldId id="273" r:id="rId14"/>
    <p:sldId id="272" r:id="rId15"/>
    <p:sldId id="288" r:id="rId16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Hunter Diesel" initials="HD" lastIdx="1" clrIdx="0">
    <p:extLst>
      <p:ext uri="{19B8F6BF-5375-455C-9EA6-DF929625EA0E}">
        <p15:presenceInfo xmlns:p15="http://schemas.microsoft.com/office/powerpoint/2012/main" userId="e22f1739f5961972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5000A"/>
    <a:srgbClr val="F57600"/>
    <a:srgbClr val="360004"/>
    <a:srgbClr val="E6E6E6"/>
    <a:srgbClr val="FAE400"/>
    <a:srgbClr val="DB0012"/>
    <a:srgbClr val="F50014"/>
    <a:srgbClr val="73D42C"/>
    <a:srgbClr val="44574C"/>
    <a:srgbClr val="D395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162" autoAdjust="0"/>
    <p:restoredTop sz="94660"/>
  </p:normalViewPr>
  <p:slideViewPr>
    <p:cSldViewPr snapToGrid="0">
      <p:cViewPr varScale="1">
        <p:scale>
          <a:sx n="68" d="100"/>
          <a:sy n="68" d="100"/>
        </p:scale>
        <p:origin x="894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6283DDB-EBBC-403C-B9B6-052FB3520DC6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A87AADC-4B5E-40FC-B7D5-9DF16365378C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872300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A87AADC-4B5E-40FC-B7D5-9DF16365378C}" type="slidenum">
              <a:rPr lang="pt-BR" smtClean="0"/>
              <a:pPr/>
              <a:t>15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62086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9AB7FB0-F4C8-4D9B-B83D-028A809BE51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ED92D754-9AE1-400D-8C53-C61F383D12B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DB820CFC-A598-4ED6-9D20-4822233B9D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5832DE80-6709-4A61-8AC2-89CA996B45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B19A836B-3B7F-4924-87FC-0016DB1E7F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729891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BB7A76E-294C-427B-AE64-9EEDDFEF10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6FCC924A-A849-4D66-BFD5-DAE2F212754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8F9255EE-9B81-4DEF-AF01-D2CA73C613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C5A3DDB-F808-41E6-A67A-968A07DEBC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F27ACC8C-3068-4F0B-A72D-DE6C850126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250779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7D5DA517-8EE2-47B4-8FFB-CD7A765A09F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1418F342-B8CD-4E4F-9D42-CA1A04A33E3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79DA8C2C-681F-4AE1-B08A-EE498C4EB2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862E899-A1F0-485C-A22C-2851636BDF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8CFD1724-D0B1-49B3-B1E3-2EF936AD3C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0574578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2BCFA6E-64E7-44D6-A1E5-7175EBDB67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5A2B3-D0B0-4BED-B27A-94E54FE89068}" type="datetimeFigureOut">
              <a:rPr lang="en-ID" smtClean="0"/>
              <a:pPr/>
              <a:t>15/02/2022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3DC43D-7810-4C40-ADA6-6516544EF9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764DEB0-006B-4C92-87FA-C9C27055A7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05CA2F-28F0-4E53-A5A6-966CE4B9736C}" type="slidenum">
              <a:rPr lang="en-ID" smtClean="0"/>
              <a:pPr/>
              <a:t>‹nº›</a:t>
            </a:fld>
            <a:endParaRPr lang="en-ID"/>
          </a:p>
        </p:txBody>
      </p:sp>
      <p:sp>
        <p:nvSpPr>
          <p:cNvPr id="8" name="Picture Placeholder 8">
            <a:extLst>
              <a:ext uri="{FF2B5EF4-FFF2-40B4-BE49-F238E27FC236}">
                <a16:creationId xmlns:a16="http://schemas.microsoft.com/office/drawing/2014/main" id="{A47DAA54-FDB1-43FE-8550-CE68667E8B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900490" y="136525"/>
            <a:ext cx="7086685" cy="6584950"/>
          </a:xfrm>
          <a:custGeom>
            <a:avLst/>
            <a:gdLst>
              <a:gd name="connsiteX0" fmla="*/ 3743047 w 6325750"/>
              <a:gd name="connsiteY0" fmla="*/ 4094699 h 4207270"/>
              <a:gd name="connsiteX1" fmla="*/ 3735816 w 6325750"/>
              <a:gd name="connsiteY1" fmla="*/ 4123637 h 4207270"/>
              <a:gd name="connsiteX2" fmla="*/ 3743047 w 6325750"/>
              <a:gd name="connsiteY2" fmla="*/ 4123637 h 4207270"/>
              <a:gd name="connsiteX3" fmla="*/ 3750285 w 6325750"/>
              <a:gd name="connsiteY3" fmla="*/ 4101937 h 4207270"/>
              <a:gd name="connsiteX4" fmla="*/ 3743047 w 6325750"/>
              <a:gd name="connsiteY4" fmla="*/ 4094699 h 4207270"/>
              <a:gd name="connsiteX5" fmla="*/ 4113813 w 6325750"/>
              <a:gd name="connsiteY5" fmla="*/ 4063954 h 4207270"/>
              <a:gd name="connsiteX6" fmla="*/ 4112008 w 6325750"/>
              <a:gd name="connsiteY6" fmla="*/ 4072999 h 4207270"/>
              <a:gd name="connsiteX7" fmla="*/ 4119238 w 6325750"/>
              <a:gd name="connsiteY7" fmla="*/ 4080230 h 4207270"/>
              <a:gd name="connsiteX8" fmla="*/ 4133707 w 6325750"/>
              <a:gd name="connsiteY8" fmla="*/ 4072999 h 4207270"/>
              <a:gd name="connsiteX9" fmla="*/ 4126477 w 6325750"/>
              <a:gd name="connsiteY9" fmla="*/ 4065761 h 4207270"/>
              <a:gd name="connsiteX10" fmla="*/ 4113813 w 6325750"/>
              <a:gd name="connsiteY10" fmla="*/ 4063954 h 4207270"/>
              <a:gd name="connsiteX11" fmla="*/ 3576658 w 6325750"/>
              <a:gd name="connsiteY11" fmla="*/ 4051292 h 4207270"/>
              <a:gd name="connsiteX12" fmla="*/ 3554951 w 6325750"/>
              <a:gd name="connsiteY12" fmla="*/ 4094699 h 4207270"/>
              <a:gd name="connsiteX13" fmla="*/ 3569420 w 6325750"/>
              <a:gd name="connsiteY13" fmla="*/ 4116406 h 4207270"/>
              <a:gd name="connsiteX14" fmla="*/ 3591127 w 6325750"/>
              <a:gd name="connsiteY14" fmla="*/ 4109168 h 4207270"/>
              <a:gd name="connsiteX15" fmla="*/ 3598358 w 6325750"/>
              <a:gd name="connsiteY15" fmla="*/ 4072999 h 4207270"/>
              <a:gd name="connsiteX16" fmla="*/ 3583889 w 6325750"/>
              <a:gd name="connsiteY16" fmla="*/ 4051292 h 4207270"/>
              <a:gd name="connsiteX17" fmla="*/ 3576658 w 6325750"/>
              <a:gd name="connsiteY17" fmla="*/ 4051292 h 4207270"/>
              <a:gd name="connsiteX18" fmla="*/ 3053063 w 6325750"/>
              <a:gd name="connsiteY18" fmla="*/ 4027782 h 4207270"/>
              <a:gd name="connsiteX19" fmla="*/ 3048540 w 6325750"/>
              <a:gd name="connsiteY19" fmla="*/ 4036823 h 4207270"/>
              <a:gd name="connsiteX20" fmla="*/ 3055778 w 6325750"/>
              <a:gd name="connsiteY20" fmla="*/ 4051292 h 4207270"/>
              <a:gd name="connsiteX21" fmla="*/ 3070247 w 6325750"/>
              <a:gd name="connsiteY21" fmla="*/ 4044061 h 4207270"/>
              <a:gd name="connsiteX22" fmla="*/ 3063009 w 6325750"/>
              <a:gd name="connsiteY22" fmla="*/ 4029593 h 4207270"/>
              <a:gd name="connsiteX23" fmla="*/ 3053063 w 6325750"/>
              <a:gd name="connsiteY23" fmla="*/ 4027782 h 4207270"/>
              <a:gd name="connsiteX24" fmla="*/ 2158706 w 6325750"/>
              <a:gd name="connsiteY24" fmla="*/ 4015124 h 4207270"/>
              <a:gd name="connsiteX25" fmla="*/ 2144237 w 6325750"/>
              <a:gd name="connsiteY25" fmla="*/ 4029593 h 4207270"/>
              <a:gd name="connsiteX26" fmla="*/ 2158706 w 6325750"/>
              <a:gd name="connsiteY26" fmla="*/ 4044061 h 4207270"/>
              <a:gd name="connsiteX27" fmla="*/ 2173175 w 6325750"/>
              <a:gd name="connsiteY27" fmla="*/ 4029593 h 4207270"/>
              <a:gd name="connsiteX28" fmla="*/ 2158706 w 6325750"/>
              <a:gd name="connsiteY28" fmla="*/ 4015124 h 4207270"/>
              <a:gd name="connsiteX29" fmla="*/ 3301746 w 6325750"/>
              <a:gd name="connsiteY29" fmla="*/ 3937351 h 4207270"/>
              <a:gd name="connsiteX30" fmla="*/ 3287280 w 6325750"/>
              <a:gd name="connsiteY30" fmla="*/ 3942779 h 4207270"/>
              <a:gd name="connsiteX31" fmla="*/ 3272811 w 6325750"/>
              <a:gd name="connsiteY31" fmla="*/ 3957248 h 4207270"/>
              <a:gd name="connsiteX32" fmla="*/ 3280042 w 6325750"/>
              <a:gd name="connsiteY32" fmla="*/ 3964479 h 4207270"/>
              <a:gd name="connsiteX33" fmla="*/ 3316218 w 6325750"/>
              <a:gd name="connsiteY33" fmla="*/ 3957248 h 4207270"/>
              <a:gd name="connsiteX34" fmla="*/ 3316218 w 6325750"/>
              <a:gd name="connsiteY34" fmla="*/ 3942779 h 4207270"/>
              <a:gd name="connsiteX35" fmla="*/ 3301746 w 6325750"/>
              <a:gd name="connsiteY35" fmla="*/ 3937351 h 4207270"/>
              <a:gd name="connsiteX36" fmla="*/ 2759162 w 6325750"/>
              <a:gd name="connsiteY36" fmla="*/ 3928310 h 4207270"/>
              <a:gd name="connsiteX37" fmla="*/ 2751931 w 6325750"/>
              <a:gd name="connsiteY37" fmla="*/ 3942779 h 4207270"/>
              <a:gd name="connsiteX38" fmla="*/ 2759162 w 6325750"/>
              <a:gd name="connsiteY38" fmla="*/ 3935541 h 4207270"/>
              <a:gd name="connsiteX39" fmla="*/ 2759162 w 6325750"/>
              <a:gd name="connsiteY39" fmla="*/ 3928310 h 4207270"/>
              <a:gd name="connsiteX40" fmla="*/ 3366856 w 6325750"/>
              <a:gd name="connsiteY40" fmla="*/ 3921072 h 4207270"/>
              <a:gd name="connsiteX41" fmla="*/ 3345156 w 6325750"/>
              <a:gd name="connsiteY41" fmla="*/ 3942779 h 4207270"/>
              <a:gd name="connsiteX42" fmla="*/ 3366856 w 6325750"/>
              <a:gd name="connsiteY42" fmla="*/ 3964479 h 4207270"/>
              <a:gd name="connsiteX43" fmla="*/ 3395793 w 6325750"/>
              <a:gd name="connsiteY43" fmla="*/ 3950010 h 4207270"/>
              <a:gd name="connsiteX44" fmla="*/ 3366856 w 6325750"/>
              <a:gd name="connsiteY44" fmla="*/ 3921072 h 4207270"/>
              <a:gd name="connsiteX45" fmla="*/ 3453672 w 6325750"/>
              <a:gd name="connsiteY45" fmla="*/ 3915649 h 4207270"/>
              <a:gd name="connsiteX46" fmla="*/ 3439200 w 6325750"/>
              <a:gd name="connsiteY46" fmla="*/ 3921072 h 4207270"/>
              <a:gd name="connsiteX47" fmla="*/ 3424731 w 6325750"/>
              <a:gd name="connsiteY47" fmla="*/ 3950010 h 4207270"/>
              <a:gd name="connsiteX48" fmla="*/ 3439200 w 6325750"/>
              <a:gd name="connsiteY48" fmla="*/ 3957248 h 4207270"/>
              <a:gd name="connsiteX49" fmla="*/ 3497076 w 6325750"/>
              <a:gd name="connsiteY49" fmla="*/ 3971717 h 4207270"/>
              <a:gd name="connsiteX50" fmla="*/ 3511544 w 6325750"/>
              <a:gd name="connsiteY50" fmla="*/ 3978948 h 4207270"/>
              <a:gd name="connsiteX51" fmla="*/ 3533252 w 6325750"/>
              <a:gd name="connsiteY51" fmla="*/ 3971717 h 4207270"/>
              <a:gd name="connsiteX52" fmla="*/ 3533252 w 6325750"/>
              <a:gd name="connsiteY52" fmla="*/ 3950010 h 4207270"/>
              <a:gd name="connsiteX53" fmla="*/ 3511544 w 6325750"/>
              <a:gd name="connsiteY53" fmla="*/ 3921072 h 4207270"/>
              <a:gd name="connsiteX54" fmla="*/ 3468138 w 6325750"/>
              <a:gd name="connsiteY54" fmla="*/ 3921072 h 4207270"/>
              <a:gd name="connsiteX55" fmla="*/ 3453672 w 6325750"/>
              <a:gd name="connsiteY55" fmla="*/ 3915649 h 4207270"/>
              <a:gd name="connsiteX56" fmla="*/ 2621711 w 6325750"/>
              <a:gd name="connsiteY56" fmla="*/ 3913841 h 4207270"/>
              <a:gd name="connsiteX57" fmla="*/ 2614473 w 6325750"/>
              <a:gd name="connsiteY57" fmla="*/ 3928310 h 4207270"/>
              <a:gd name="connsiteX58" fmla="*/ 2621711 w 6325750"/>
              <a:gd name="connsiteY58" fmla="*/ 3935541 h 4207270"/>
              <a:gd name="connsiteX59" fmla="*/ 2628941 w 6325750"/>
              <a:gd name="connsiteY59" fmla="*/ 3921072 h 4207270"/>
              <a:gd name="connsiteX60" fmla="*/ 2621711 w 6325750"/>
              <a:gd name="connsiteY60" fmla="*/ 3913841 h 4207270"/>
              <a:gd name="connsiteX61" fmla="*/ 3229402 w 6325750"/>
              <a:gd name="connsiteY61" fmla="*/ 3908413 h 4207270"/>
              <a:gd name="connsiteX62" fmla="*/ 3214936 w 6325750"/>
              <a:gd name="connsiteY62" fmla="*/ 3913841 h 4207270"/>
              <a:gd name="connsiteX63" fmla="*/ 3178760 w 6325750"/>
              <a:gd name="connsiteY63" fmla="*/ 3942779 h 4207270"/>
              <a:gd name="connsiteX64" fmla="*/ 3128122 w 6325750"/>
              <a:gd name="connsiteY64" fmla="*/ 3921072 h 4207270"/>
              <a:gd name="connsiteX65" fmla="*/ 3113653 w 6325750"/>
              <a:gd name="connsiteY65" fmla="*/ 3942779 h 4207270"/>
              <a:gd name="connsiteX66" fmla="*/ 3135353 w 6325750"/>
              <a:gd name="connsiteY66" fmla="*/ 3957248 h 4207270"/>
              <a:gd name="connsiteX67" fmla="*/ 3178760 w 6325750"/>
              <a:gd name="connsiteY67" fmla="*/ 3942779 h 4207270"/>
              <a:gd name="connsiteX68" fmla="*/ 3207698 w 6325750"/>
              <a:gd name="connsiteY68" fmla="*/ 3957248 h 4207270"/>
              <a:gd name="connsiteX69" fmla="*/ 3236636 w 6325750"/>
              <a:gd name="connsiteY69" fmla="*/ 3942779 h 4207270"/>
              <a:gd name="connsiteX70" fmla="*/ 3243874 w 6325750"/>
              <a:gd name="connsiteY70" fmla="*/ 3913841 h 4207270"/>
              <a:gd name="connsiteX71" fmla="*/ 3229402 w 6325750"/>
              <a:gd name="connsiteY71" fmla="*/ 3908413 h 4207270"/>
              <a:gd name="connsiteX72" fmla="*/ 2994283 w 6325750"/>
              <a:gd name="connsiteY72" fmla="*/ 3906605 h 4207270"/>
              <a:gd name="connsiteX73" fmla="*/ 2968965 w 6325750"/>
              <a:gd name="connsiteY73" fmla="*/ 3921072 h 4207270"/>
              <a:gd name="connsiteX74" fmla="*/ 2968965 w 6325750"/>
              <a:gd name="connsiteY74" fmla="*/ 3928310 h 4207270"/>
              <a:gd name="connsiteX75" fmla="*/ 3019602 w 6325750"/>
              <a:gd name="connsiteY75" fmla="*/ 3942779 h 4207270"/>
              <a:gd name="connsiteX76" fmla="*/ 3019602 w 6325750"/>
              <a:gd name="connsiteY76" fmla="*/ 3913841 h 4207270"/>
              <a:gd name="connsiteX77" fmla="*/ 2994283 w 6325750"/>
              <a:gd name="connsiteY77" fmla="*/ 3906605 h 4207270"/>
              <a:gd name="connsiteX78" fmla="*/ 4003487 w 6325750"/>
              <a:gd name="connsiteY78" fmla="*/ 3906603 h 4207270"/>
              <a:gd name="connsiteX79" fmla="*/ 3989018 w 6325750"/>
              <a:gd name="connsiteY79" fmla="*/ 3913841 h 4207270"/>
              <a:gd name="connsiteX80" fmla="*/ 3996256 w 6325750"/>
              <a:gd name="connsiteY80" fmla="*/ 3928310 h 4207270"/>
              <a:gd name="connsiteX81" fmla="*/ 4017956 w 6325750"/>
              <a:gd name="connsiteY81" fmla="*/ 3921072 h 4207270"/>
              <a:gd name="connsiteX82" fmla="*/ 4003487 w 6325750"/>
              <a:gd name="connsiteY82" fmla="*/ 3906603 h 4207270"/>
              <a:gd name="connsiteX83" fmla="*/ 3605596 w 6325750"/>
              <a:gd name="connsiteY83" fmla="*/ 3899372 h 4207270"/>
              <a:gd name="connsiteX84" fmla="*/ 3583889 w 6325750"/>
              <a:gd name="connsiteY84" fmla="*/ 3957248 h 4207270"/>
              <a:gd name="connsiteX85" fmla="*/ 3591127 w 6325750"/>
              <a:gd name="connsiteY85" fmla="*/ 3971717 h 4207270"/>
              <a:gd name="connsiteX86" fmla="*/ 3605596 w 6325750"/>
              <a:gd name="connsiteY86" fmla="*/ 3971717 h 4207270"/>
              <a:gd name="connsiteX87" fmla="*/ 3620065 w 6325750"/>
              <a:gd name="connsiteY87" fmla="*/ 3906603 h 4207270"/>
              <a:gd name="connsiteX88" fmla="*/ 3605596 w 6325750"/>
              <a:gd name="connsiteY88" fmla="*/ 3899372 h 4207270"/>
              <a:gd name="connsiteX89" fmla="*/ 2860447 w 6325750"/>
              <a:gd name="connsiteY89" fmla="*/ 3886711 h 4207270"/>
              <a:gd name="connsiteX90" fmla="*/ 2845975 w 6325750"/>
              <a:gd name="connsiteY90" fmla="*/ 3892134 h 4207270"/>
              <a:gd name="connsiteX91" fmla="*/ 2838744 w 6325750"/>
              <a:gd name="connsiteY91" fmla="*/ 3921072 h 4207270"/>
              <a:gd name="connsiteX92" fmla="*/ 2845975 w 6325750"/>
              <a:gd name="connsiteY92" fmla="*/ 3950010 h 4207270"/>
              <a:gd name="connsiteX93" fmla="*/ 2874913 w 6325750"/>
              <a:gd name="connsiteY93" fmla="*/ 3942779 h 4207270"/>
              <a:gd name="connsiteX94" fmla="*/ 2874913 w 6325750"/>
              <a:gd name="connsiteY94" fmla="*/ 3892134 h 4207270"/>
              <a:gd name="connsiteX95" fmla="*/ 2860447 w 6325750"/>
              <a:gd name="connsiteY95" fmla="*/ 3886711 h 4207270"/>
              <a:gd name="connsiteX96" fmla="*/ 4527987 w 6325750"/>
              <a:gd name="connsiteY96" fmla="*/ 3883998 h 4207270"/>
              <a:gd name="connsiteX97" fmla="*/ 4517137 w 6325750"/>
              <a:gd name="connsiteY97" fmla="*/ 3884904 h 4207270"/>
              <a:gd name="connsiteX98" fmla="*/ 4502668 w 6325750"/>
              <a:gd name="connsiteY98" fmla="*/ 3892134 h 4207270"/>
              <a:gd name="connsiteX99" fmla="*/ 4502668 w 6325750"/>
              <a:gd name="connsiteY99" fmla="*/ 3899372 h 4207270"/>
              <a:gd name="connsiteX100" fmla="*/ 4517137 w 6325750"/>
              <a:gd name="connsiteY100" fmla="*/ 3906603 h 4207270"/>
              <a:gd name="connsiteX101" fmla="*/ 4538837 w 6325750"/>
              <a:gd name="connsiteY101" fmla="*/ 3899372 h 4207270"/>
              <a:gd name="connsiteX102" fmla="*/ 4527987 w 6325750"/>
              <a:gd name="connsiteY102" fmla="*/ 3883998 h 4207270"/>
              <a:gd name="connsiteX103" fmla="*/ 4372448 w 6325750"/>
              <a:gd name="connsiteY103" fmla="*/ 3863196 h 4207270"/>
              <a:gd name="connsiteX104" fmla="*/ 4343510 w 6325750"/>
              <a:gd name="connsiteY104" fmla="*/ 3892134 h 4207270"/>
              <a:gd name="connsiteX105" fmla="*/ 4357979 w 6325750"/>
              <a:gd name="connsiteY105" fmla="*/ 3913841 h 4207270"/>
              <a:gd name="connsiteX106" fmla="*/ 4372448 w 6325750"/>
              <a:gd name="connsiteY106" fmla="*/ 3913841 h 4207270"/>
              <a:gd name="connsiteX107" fmla="*/ 4386917 w 6325750"/>
              <a:gd name="connsiteY107" fmla="*/ 3870435 h 4207270"/>
              <a:gd name="connsiteX108" fmla="*/ 4372448 w 6325750"/>
              <a:gd name="connsiteY108" fmla="*/ 3863196 h 4207270"/>
              <a:gd name="connsiteX109" fmla="*/ 2303395 w 6325750"/>
              <a:gd name="connsiteY109" fmla="*/ 3841497 h 4207270"/>
              <a:gd name="connsiteX110" fmla="*/ 2288926 w 6325750"/>
              <a:gd name="connsiteY110" fmla="*/ 3855966 h 4207270"/>
              <a:gd name="connsiteX111" fmla="*/ 2310626 w 6325750"/>
              <a:gd name="connsiteY111" fmla="*/ 3884904 h 4207270"/>
              <a:gd name="connsiteX112" fmla="*/ 2325095 w 6325750"/>
              <a:gd name="connsiteY112" fmla="*/ 3870435 h 4207270"/>
              <a:gd name="connsiteX113" fmla="*/ 2303395 w 6325750"/>
              <a:gd name="connsiteY113" fmla="*/ 3841497 h 4207270"/>
              <a:gd name="connsiteX114" fmla="*/ 1239927 w 6325750"/>
              <a:gd name="connsiteY114" fmla="*/ 3841497 h 4207270"/>
              <a:gd name="connsiteX115" fmla="*/ 1218227 w 6325750"/>
              <a:gd name="connsiteY115" fmla="*/ 3855966 h 4207270"/>
              <a:gd name="connsiteX116" fmla="*/ 1203759 w 6325750"/>
              <a:gd name="connsiteY116" fmla="*/ 3899372 h 4207270"/>
              <a:gd name="connsiteX117" fmla="*/ 1210989 w 6325750"/>
              <a:gd name="connsiteY117" fmla="*/ 3921072 h 4207270"/>
              <a:gd name="connsiteX118" fmla="*/ 1290572 w 6325750"/>
              <a:gd name="connsiteY118" fmla="*/ 3921072 h 4207270"/>
              <a:gd name="connsiteX119" fmla="*/ 1305041 w 6325750"/>
              <a:gd name="connsiteY119" fmla="*/ 3892134 h 4207270"/>
              <a:gd name="connsiteX120" fmla="*/ 1297803 w 6325750"/>
              <a:gd name="connsiteY120" fmla="*/ 3899372 h 4207270"/>
              <a:gd name="connsiteX121" fmla="*/ 1268865 w 6325750"/>
              <a:gd name="connsiteY121" fmla="*/ 3892134 h 4207270"/>
              <a:gd name="connsiteX122" fmla="*/ 1261634 w 6325750"/>
              <a:gd name="connsiteY122" fmla="*/ 3855966 h 4207270"/>
              <a:gd name="connsiteX123" fmla="*/ 1239927 w 6325750"/>
              <a:gd name="connsiteY123" fmla="*/ 3841497 h 4207270"/>
              <a:gd name="connsiteX124" fmla="*/ 943318 w 6325750"/>
              <a:gd name="connsiteY124" fmla="*/ 3834259 h 4207270"/>
              <a:gd name="connsiteX125" fmla="*/ 936080 w 6325750"/>
              <a:gd name="connsiteY125" fmla="*/ 3841497 h 4207270"/>
              <a:gd name="connsiteX126" fmla="*/ 936080 w 6325750"/>
              <a:gd name="connsiteY126" fmla="*/ 3855966 h 4207270"/>
              <a:gd name="connsiteX127" fmla="*/ 943318 w 6325750"/>
              <a:gd name="connsiteY127" fmla="*/ 3863196 h 4207270"/>
              <a:gd name="connsiteX128" fmla="*/ 950549 w 6325750"/>
              <a:gd name="connsiteY128" fmla="*/ 3863196 h 4207270"/>
              <a:gd name="connsiteX129" fmla="*/ 950549 w 6325750"/>
              <a:gd name="connsiteY129" fmla="*/ 3841497 h 4207270"/>
              <a:gd name="connsiteX130" fmla="*/ 943318 w 6325750"/>
              <a:gd name="connsiteY130" fmla="*/ 3834259 h 4207270"/>
              <a:gd name="connsiteX131" fmla="*/ 791391 w 6325750"/>
              <a:gd name="connsiteY131" fmla="*/ 3819790 h 4207270"/>
              <a:gd name="connsiteX132" fmla="*/ 776922 w 6325750"/>
              <a:gd name="connsiteY132" fmla="*/ 3827028 h 4207270"/>
              <a:gd name="connsiteX133" fmla="*/ 791391 w 6325750"/>
              <a:gd name="connsiteY133" fmla="*/ 3848728 h 4207270"/>
              <a:gd name="connsiteX134" fmla="*/ 798629 w 6325750"/>
              <a:gd name="connsiteY134" fmla="*/ 3841497 h 4207270"/>
              <a:gd name="connsiteX135" fmla="*/ 791391 w 6325750"/>
              <a:gd name="connsiteY135" fmla="*/ 3819790 h 4207270"/>
              <a:gd name="connsiteX136" fmla="*/ 2042955 w 6325750"/>
              <a:gd name="connsiteY136" fmla="*/ 3798090 h 4207270"/>
              <a:gd name="connsiteX137" fmla="*/ 2014017 w 6325750"/>
              <a:gd name="connsiteY137" fmla="*/ 3819790 h 4207270"/>
              <a:gd name="connsiteX138" fmla="*/ 2006779 w 6325750"/>
              <a:gd name="connsiteY138" fmla="*/ 3848728 h 4207270"/>
              <a:gd name="connsiteX139" fmla="*/ 2014017 w 6325750"/>
              <a:gd name="connsiteY139" fmla="*/ 3884904 h 4207270"/>
              <a:gd name="connsiteX140" fmla="*/ 2028486 w 6325750"/>
              <a:gd name="connsiteY140" fmla="*/ 3899372 h 4207270"/>
              <a:gd name="connsiteX141" fmla="*/ 2086362 w 6325750"/>
              <a:gd name="connsiteY141" fmla="*/ 3913841 h 4207270"/>
              <a:gd name="connsiteX142" fmla="*/ 2115299 w 6325750"/>
              <a:gd name="connsiteY142" fmla="*/ 3906603 h 4207270"/>
              <a:gd name="connsiteX143" fmla="*/ 2129768 w 6325750"/>
              <a:gd name="connsiteY143" fmla="*/ 3877665 h 4207270"/>
              <a:gd name="connsiteX144" fmla="*/ 2122530 w 6325750"/>
              <a:gd name="connsiteY144" fmla="*/ 3812559 h 4207270"/>
              <a:gd name="connsiteX145" fmla="*/ 2086362 w 6325750"/>
              <a:gd name="connsiteY145" fmla="*/ 3805321 h 4207270"/>
              <a:gd name="connsiteX146" fmla="*/ 2042955 w 6325750"/>
              <a:gd name="connsiteY146" fmla="*/ 3798090 h 4207270"/>
              <a:gd name="connsiteX147" fmla="*/ 4583151 w 6325750"/>
              <a:gd name="connsiteY147" fmla="*/ 3789949 h 4207270"/>
              <a:gd name="connsiteX148" fmla="*/ 4575013 w 6325750"/>
              <a:gd name="connsiteY148" fmla="*/ 3805321 h 4207270"/>
              <a:gd name="connsiteX149" fmla="*/ 4589482 w 6325750"/>
              <a:gd name="connsiteY149" fmla="*/ 3827028 h 4207270"/>
              <a:gd name="connsiteX150" fmla="*/ 4611181 w 6325750"/>
              <a:gd name="connsiteY150" fmla="*/ 3812559 h 4207270"/>
              <a:gd name="connsiteX151" fmla="*/ 4596712 w 6325750"/>
              <a:gd name="connsiteY151" fmla="*/ 3790852 h 4207270"/>
              <a:gd name="connsiteX152" fmla="*/ 4583151 w 6325750"/>
              <a:gd name="connsiteY152" fmla="*/ 3789949 h 4207270"/>
              <a:gd name="connsiteX153" fmla="*/ 4959342 w 6325750"/>
              <a:gd name="connsiteY153" fmla="*/ 3786334 h 4207270"/>
              <a:gd name="connsiteX154" fmla="*/ 4943966 w 6325750"/>
              <a:gd name="connsiteY154" fmla="*/ 3798090 h 4207270"/>
              <a:gd name="connsiteX155" fmla="*/ 4936735 w 6325750"/>
              <a:gd name="connsiteY155" fmla="*/ 3819790 h 4207270"/>
              <a:gd name="connsiteX156" fmla="*/ 4936735 w 6325750"/>
              <a:gd name="connsiteY156" fmla="*/ 3834259 h 4207270"/>
              <a:gd name="connsiteX157" fmla="*/ 5009080 w 6325750"/>
              <a:gd name="connsiteY157" fmla="*/ 3870435 h 4207270"/>
              <a:gd name="connsiteX158" fmla="*/ 5016310 w 6325750"/>
              <a:gd name="connsiteY158" fmla="*/ 3855966 h 4207270"/>
              <a:gd name="connsiteX159" fmla="*/ 4980142 w 6325750"/>
              <a:gd name="connsiteY159" fmla="*/ 3790852 h 4207270"/>
              <a:gd name="connsiteX160" fmla="*/ 4959342 w 6325750"/>
              <a:gd name="connsiteY160" fmla="*/ 3786334 h 4207270"/>
              <a:gd name="connsiteX161" fmla="*/ 1102476 w 6325750"/>
              <a:gd name="connsiteY161" fmla="*/ 3776383 h 4207270"/>
              <a:gd name="connsiteX162" fmla="*/ 1095238 w 6325750"/>
              <a:gd name="connsiteY162" fmla="*/ 3783621 h 4207270"/>
              <a:gd name="connsiteX163" fmla="*/ 1066300 w 6325750"/>
              <a:gd name="connsiteY163" fmla="*/ 3870435 h 4207270"/>
              <a:gd name="connsiteX164" fmla="*/ 1037362 w 6325750"/>
              <a:gd name="connsiteY164" fmla="*/ 3892134 h 4207270"/>
              <a:gd name="connsiteX165" fmla="*/ 1022894 w 6325750"/>
              <a:gd name="connsiteY165" fmla="*/ 3892134 h 4207270"/>
              <a:gd name="connsiteX166" fmla="*/ 1008425 w 6325750"/>
              <a:gd name="connsiteY166" fmla="*/ 3906603 h 4207270"/>
              <a:gd name="connsiteX167" fmla="*/ 1015663 w 6325750"/>
              <a:gd name="connsiteY167" fmla="*/ 3913841 h 4207270"/>
              <a:gd name="connsiteX168" fmla="*/ 1051831 w 6325750"/>
              <a:gd name="connsiteY168" fmla="*/ 3913841 h 4207270"/>
              <a:gd name="connsiteX169" fmla="*/ 1073538 w 6325750"/>
              <a:gd name="connsiteY169" fmla="*/ 3913841 h 4207270"/>
              <a:gd name="connsiteX170" fmla="*/ 1131414 w 6325750"/>
              <a:gd name="connsiteY170" fmla="*/ 3863196 h 4207270"/>
              <a:gd name="connsiteX171" fmla="*/ 1124176 w 6325750"/>
              <a:gd name="connsiteY171" fmla="*/ 3805321 h 4207270"/>
              <a:gd name="connsiteX172" fmla="*/ 1116945 w 6325750"/>
              <a:gd name="connsiteY172" fmla="*/ 3783621 h 4207270"/>
              <a:gd name="connsiteX173" fmla="*/ 1102476 w 6325750"/>
              <a:gd name="connsiteY173" fmla="*/ 3776383 h 4207270"/>
              <a:gd name="connsiteX174" fmla="*/ 1466910 w 6325750"/>
              <a:gd name="connsiteY174" fmla="*/ 3774576 h 4207270"/>
              <a:gd name="connsiteX175" fmla="*/ 1449730 w 6325750"/>
              <a:gd name="connsiteY175" fmla="*/ 3776383 h 4207270"/>
              <a:gd name="connsiteX176" fmla="*/ 1442492 w 6325750"/>
              <a:gd name="connsiteY176" fmla="*/ 3798090 h 4207270"/>
              <a:gd name="connsiteX177" fmla="*/ 1442492 w 6325750"/>
              <a:gd name="connsiteY177" fmla="*/ 3812559 h 4207270"/>
              <a:gd name="connsiteX178" fmla="*/ 1442492 w 6325750"/>
              <a:gd name="connsiteY178" fmla="*/ 3855966 h 4207270"/>
              <a:gd name="connsiteX179" fmla="*/ 1478668 w 6325750"/>
              <a:gd name="connsiteY179" fmla="*/ 3884904 h 4207270"/>
              <a:gd name="connsiteX180" fmla="*/ 1514836 w 6325750"/>
              <a:gd name="connsiteY180" fmla="*/ 3834259 h 4207270"/>
              <a:gd name="connsiteX181" fmla="*/ 1478668 w 6325750"/>
              <a:gd name="connsiteY181" fmla="*/ 3783621 h 4207270"/>
              <a:gd name="connsiteX182" fmla="*/ 1466910 w 6325750"/>
              <a:gd name="connsiteY182" fmla="*/ 3774576 h 4207270"/>
              <a:gd name="connsiteX183" fmla="*/ 1668568 w 6325750"/>
              <a:gd name="connsiteY183" fmla="*/ 3761013 h 4207270"/>
              <a:gd name="connsiteX184" fmla="*/ 1645056 w 6325750"/>
              <a:gd name="connsiteY184" fmla="*/ 3783621 h 4207270"/>
              <a:gd name="connsiteX185" fmla="*/ 1623357 w 6325750"/>
              <a:gd name="connsiteY185" fmla="*/ 3783621 h 4207270"/>
              <a:gd name="connsiteX186" fmla="*/ 1608888 w 6325750"/>
              <a:gd name="connsiteY186" fmla="*/ 3776383 h 4207270"/>
              <a:gd name="connsiteX187" fmla="*/ 1536543 w 6325750"/>
              <a:gd name="connsiteY187" fmla="*/ 3761914 h 4207270"/>
              <a:gd name="connsiteX188" fmla="*/ 1522075 w 6325750"/>
              <a:gd name="connsiteY188" fmla="*/ 3769152 h 4207270"/>
              <a:gd name="connsiteX189" fmla="*/ 1522075 w 6325750"/>
              <a:gd name="connsiteY189" fmla="*/ 3798090 h 4207270"/>
              <a:gd name="connsiteX190" fmla="*/ 1536543 w 6325750"/>
              <a:gd name="connsiteY190" fmla="*/ 3805321 h 4207270"/>
              <a:gd name="connsiteX191" fmla="*/ 1565481 w 6325750"/>
              <a:gd name="connsiteY191" fmla="*/ 3798090 h 4207270"/>
              <a:gd name="connsiteX192" fmla="*/ 1587181 w 6325750"/>
              <a:gd name="connsiteY192" fmla="*/ 3812559 h 4207270"/>
              <a:gd name="connsiteX193" fmla="*/ 1579950 w 6325750"/>
              <a:gd name="connsiteY193" fmla="*/ 3870435 h 4207270"/>
              <a:gd name="connsiteX194" fmla="*/ 1558243 w 6325750"/>
              <a:gd name="connsiteY194" fmla="*/ 3884904 h 4207270"/>
              <a:gd name="connsiteX195" fmla="*/ 1529305 w 6325750"/>
              <a:gd name="connsiteY195" fmla="*/ 3870435 h 4207270"/>
              <a:gd name="connsiteX196" fmla="*/ 1514836 w 6325750"/>
              <a:gd name="connsiteY196" fmla="*/ 3906603 h 4207270"/>
              <a:gd name="connsiteX197" fmla="*/ 1536543 w 6325750"/>
              <a:gd name="connsiteY197" fmla="*/ 3913841 h 4207270"/>
              <a:gd name="connsiteX198" fmla="*/ 1579950 w 6325750"/>
              <a:gd name="connsiteY198" fmla="*/ 3921072 h 4207270"/>
              <a:gd name="connsiteX199" fmla="*/ 1608888 w 6325750"/>
              <a:gd name="connsiteY199" fmla="*/ 3921072 h 4207270"/>
              <a:gd name="connsiteX200" fmla="*/ 1717401 w 6325750"/>
              <a:gd name="connsiteY200" fmla="*/ 3921072 h 4207270"/>
              <a:gd name="connsiteX201" fmla="*/ 1775276 w 6325750"/>
              <a:gd name="connsiteY201" fmla="*/ 3892134 h 4207270"/>
              <a:gd name="connsiteX202" fmla="*/ 1854859 w 6325750"/>
              <a:gd name="connsiteY202" fmla="*/ 3884904 h 4207270"/>
              <a:gd name="connsiteX203" fmla="*/ 1854859 w 6325750"/>
              <a:gd name="connsiteY203" fmla="*/ 3899372 h 4207270"/>
              <a:gd name="connsiteX204" fmla="*/ 1898266 w 6325750"/>
              <a:gd name="connsiteY204" fmla="*/ 3913841 h 4207270"/>
              <a:gd name="connsiteX205" fmla="*/ 1948903 w 6325750"/>
              <a:gd name="connsiteY205" fmla="*/ 3906603 h 4207270"/>
              <a:gd name="connsiteX206" fmla="*/ 1970610 w 6325750"/>
              <a:gd name="connsiteY206" fmla="*/ 3906603 h 4207270"/>
              <a:gd name="connsiteX207" fmla="*/ 1992310 w 6325750"/>
              <a:gd name="connsiteY207" fmla="*/ 3855966 h 4207270"/>
              <a:gd name="connsiteX208" fmla="*/ 1977841 w 6325750"/>
              <a:gd name="connsiteY208" fmla="*/ 3805321 h 4207270"/>
              <a:gd name="connsiteX209" fmla="*/ 1934434 w 6325750"/>
              <a:gd name="connsiteY209" fmla="*/ 3798090 h 4207270"/>
              <a:gd name="connsiteX210" fmla="*/ 1919966 w 6325750"/>
              <a:gd name="connsiteY210" fmla="*/ 3790852 h 4207270"/>
              <a:gd name="connsiteX211" fmla="*/ 1898266 w 6325750"/>
              <a:gd name="connsiteY211" fmla="*/ 3805321 h 4207270"/>
              <a:gd name="connsiteX212" fmla="*/ 1891028 w 6325750"/>
              <a:gd name="connsiteY212" fmla="*/ 3827028 h 4207270"/>
              <a:gd name="connsiteX213" fmla="*/ 1869328 w 6325750"/>
              <a:gd name="connsiteY213" fmla="*/ 3790852 h 4207270"/>
              <a:gd name="connsiteX214" fmla="*/ 1840390 w 6325750"/>
              <a:gd name="connsiteY214" fmla="*/ 3776383 h 4207270"/>
              <a:gd name="connsiteX215" fmla="*/ 1731870 w 6325750"/>
              <a:gd name="connsiteY215" fmla="*/ 3798090 h 4207270"/>
              <a:gd name="connsiteX216" fmla="*/ 1717401 w 6325750"/>
              <a:gd name="connsiteY216" fmla="*/ 3790852 h 4207270"/>
              <a:gd name="connsiteX217" fmla="*/ 1702932 w 6325750"/>
              <a:gd name="connsiteY217" fmla="*/ 3776383 h 4207270"/>
              <a:gd name="connsiteX218" fmla="*/ 1668568 w 6325750"/>
              <a:gd name="connsiteY218" fmla="*/ 3761013 h 4207270"/>
              <a:gd name="connsiteX219" fmla="*/ 1161707 w 6325750"/>
              <a:gd name="connsiteY219" fmla="*/ 3760334 h 4207270"/>
              <a:gd name="connsiteX220" fmla="*/ 1145883 w 6325750"/>
              <a:gd name="connsiteY220" fmla="*/ 3761914 h 4207270"/>
              <a:gd name="connsiteX221" fmla="*/ 1138645 w 6325750"/>
              <a:gd name="connsiteY221" fmla="*/ 3769152 h 4207270"/>
              <a:gd name="connsiteX222" fmla="*/ 1167583 w 6325750"/>
              <a:gd name="connsiteY222" fmla="*/ 3812559 h 4207270"/>
              <a:gd name="connsiteX223" fmla="*/ 1182051 w 6325750"/>
              <a:gd name="connsiteY223" fmla="*/ 3790852 h 4207270"/>
              <a:gd name="connsiteX224" fmla="*/ 1161707 w 6325750"/>
              <a:gd name="connsiteY224" fmla="*/ 3760334 h 4207270"/>
              <a:gd name="connsiteX225" fmla="*/ 1255304 w 6325750"/>
              <a:gd name="connsiteY225" fmla="*/ 3760107 h 4207270"/>
              <a:gd name="connsiteX226" fmla="*/ 1247165 w 6325750"/>
              <a:gd name="connsiteY226" fmla="*/ 3769152 h 4207270"/>
              <a:gd name="connsiteX227" fmla="*/ 1268865 w 6325750"/>
              <a:gd name="connsiteY227" fmla="*/ 3776383 h 4207270"/>
              <a:gd name="connsiteX228" fmla="*/ 1283334 w 6325750"/>
              <a:gd name="connsiteY228" fmla="*/ 3790852 h 4207270"/>
              <a:gd name="connsiteX229" fmla="*/ 1283334 w 6325750"/>
              <a:gd name="connsiteY229" fmla="*/ 3805321 h 4207270"/>
              <a:gd name="connsiteX230" fmla="*/ 1305041 w 6325750"/>
              <a:gd name="connsiteY230" fmla="*/ 3884904 h 4207270"/>
              <a:gd name="connsiteX231" fmla="*/ 1326740 w 6325750"/>
              <a:gd name="connsiteY231" fmla="*/ 3870435 h 4207270"/>
              <a:gd name="connsiteX232" fmla="*/ 1333979 w 6325750"/>
              <a:gd name="connsiteY232" fmla="*/ 3812559 h 4207270"/>
              <a:gd name="connsiteX233" fmla="*/ 1326740 w 6325750"/>
              <a:gd name="connsiteY233" fmla="*/ 3769152 h 4207270"/>
              <a:gd name="connsiteX234" fmla="*/ 1290572 w 6325750"/>
              <a:gd name="connsiteY234" fmla="*/ 3761914 h 4207270"/>
              <a:gd name="connsiteX235" fmla="*/ 1268865 w 6325750"/>
              <a:gd name="connsiteY235" fmla="*/ 3761914 h 4207270"/>
              <a:gd name="connsiteX236" fmla="*/ 1255304 w 6325750"/>
              <a:gd name="connsiteY236" fmla="*/ 3760107 h 4207270"/>
              <a:gd name="connsiteX237" fmla="*/ 1399085 w 6325750"/>
              <a:gd name="connsiteY237" fmla="*/ 3754683 h 4207270"/>
              <a:gd name="connsiteX238" fmla="*/ 1384616 w 6325750"/>
              <a:gd name="connsiteY238" fmla="*/ 3769152 h 4207270"/>
              <a:gd name="connsiteX239" fmla="*/ 1384616 w 6325750"/>
              <a:gd name="connsiteY239" fmla="*/ 3790852 h 4207270"/>
              <a:gd name="connsiteX240" fmla="*/ 1370147 w 6325750"/>
              <a:gd name="connsiteY240" fmla="*/ 3819790 h 4207270"/>
              <a:gd name="connsiteX241" fmla="*/ 1348448 w 6325750"/>
              <a:gd name="connsiteY241" fmla="*/ 3863196 h 4207270"/>
              <a:gd name="connsiteX242" fmla="*/ 1348448 w 6325750"/>
              <a:gd name="connsiteY242" fmla="*/ 3892134 h 4207270"/>
              <a:gd name="connsiteX243" fmla="*/ 1391854 w 6325750"/>
              <a:gd name="connsiteY243" fmla="*/ 3921072 h 4207270"/>
              <a:gd name="connsiteX244" fmla="*/ 1420792 w 6325750"/>
              <a:gd name="connsiteY244" fmla="*/ 3884904 h 4207270"/>
              <a:gd name="connsiteX245" fmla="*/ 1413554 w 6325750"/>
              <a:gd name="connsiteY245" fmla="*/ 3812559 h 4207270"/>
              <a:gd name="connsiteX246" fmla="*/ 1413554 w 6325750"/>
              <a:gd name="connsiteY246" fmla="*/ 3783621 h 4207270"/>
              <a:gd name="connsiteX247" fmla="*/ 1413554 w 6325750"/>
              <a:gd name="connsiteY247" fmla="*/ 3769152 h 4207270"/>
              <a:gd name="connsiteX248" fmla="*/ 1399085 w 6325750"/>
              <a:gd name="connsiteY248" fmla="*/ 3754683 h 4207270"/>
              <a:gd name="connsiteX249" fmla="*/ 4676295 w 6325750"/>
              <a:gd name="connsiteY249" fmla="*/ 3747445 h 4207270"/>
              <a:gd name="connsiteX250" fmla="*/ 4669057 w 6325750"/>
              <a:gd name="connsiteY250" fmla="*/ 3754683 h 4207270"/>
              <a:gd name="connsiteX251" fmla="*/ 4676295 w 6325750"/>
              <a:gd name="connsiteY251" fmla="*/ 3783621 h 4207270"/>
              <a:gd name="connsiteX252" fmla="*/ 4690764 w 6325750"/>
              <a:gd name="connsiteY252" fmla="*/ 3798090 h 4207270"/>
              <a:gd name="connsiteX253" fmla="*/ 4697994 w 6325750"/>
              <a:gd name="connsiteY253" fmla="*/ 3783621 h 4207270"/>
              <a:gd name="connsiteX254" fmla="*/ 4683526 w 6325750"/>
              <a:gd name="connsiteY254" fmla="*/ 3754683 h 4207270"/>
              <a:gd name="connsiteX255" fmla="*/ 4676295 w 6325750"/>
              <a:gd name="connsiteY255" fmla="*/ 3747445 h 4207270"/>
              <a:gd name="connsiteX256" fmla="*/ 813098 w 6325750"/>
              <a:gd name="connsiteY256" fmla="*/ 3740215 h 4207270"/>
              <a:gd name="connsiteX257" fmla="*/ 791391 w 6325750"/>
              <a:gd name="connsiteY257" fmla="*/ 3754683 h 4207270"/>
              <a:gd name="connsiteX258" fmla="*/ 798629 w 6325750"/>
              <a:gd name="connsiteY258" fmla="*/ 3776383 h 4207270"/>
              <a:gd name="connsiteX259" fmla="*/ 805860 w 6325750"/>
              <a:gd name="connsiteY259" fmla="*/ 3776383 h 4207270"/>
              <a:gd name="connsiteX260" fmla="*/ 820329 w 6325750"/>
              <a:gd name="connsiteY260" fmla="*/ 3740215 h 4207270"/>
              <a:gd name="connsiteX261" fmla="*/ 813098 w 6325750"/>
              <a:gd name="connsiteY261" fmla="*/ 3740215 h 4207270"/>
              <a:gd name="connsiteX262" fmla="*/ 1030132 w 6325750"/>
              <a:gd name="connsiteY262" fmla="*/ 3732976 h 4207270"/>
              <a:gd name="connsiteX263" fmla="*/ 1008425 w 6325750"/>
              <a:gd name="connsiteY263" fmla="*/ 3747445 h 4207270"/>
              <a:gd name="connsiteX264" fmla="*/ 1008425 w 6325750"/>
              <a:gd name="connsiteY264" fmla="*/ 3769152 h 4207270"/>
              <a:gd name="connsiteX265" fmla="*/ 1030132 w 6325750"/>
              <a:gd name="connsiteY265" fmla="*/ 3783621 h 4207270"/>
              <a:gd name="connsiteX266" fmla="*/ 1051831 w 6325750"/>
              <a:gd name="connsiteY266" fmla="*/ 3754683 h 4207270"/>
              <a:gd name="connsiteX267" fmla="*/ 1030132 w 6325750"/>
              <a:gd name="connsiteY267" fmla="*/ 3732976 h 4207270"/>
              <a:gd name="connsiteX268" fmla="*/ 877303 w 6325750"/>
              <a:gd name="connsiteY268" fmla="*/ 3724840 h 4207270"/>
              <a:gd name="connsiteX269" fmla="*/ 856505 w 6325750"/>
              <a:gd name="connsiteY269" fmla="*/ 3740215 h 4207270"/>
              <a:gd name="connsiteX270" fmla="*/ 856505 w 6325750"/>
              <a:gd name="connsiteY270" fmla="*/ 3754683 h 4207270"/>
              <a:gd name="connsiteX271" fmla="*/ 885443 w 6325750"/>
              <a:gd name="connsiteY271" fmla="*/ 3761914 h 4207270"/>
              <a:gd name="connsiteX272" fmla="*/ 899912 w 6325750"/>
              <a:gd name="connsiteY272" fmla="*/ 3740215 h 4207270"/>
              <a:gd name="connsiteX273" fmla="*/ 892673 w 6325750"/>
              <a:gd name="connsiteY273" fmla="*/ 3725746 h 4207270"/>
              <a:gd name="connsiteX274" fmla="*/ 877303 w 6325750"/>
              <a:gd name="connsiteY274" fmla="*/ 3724840 h 4207270"/>
              <a:gd name="connsiteX275" fmla="*/ 4915028 w 6325750"/>
              <a:gd name="connsiteY275" fmla="*/ 3718507 h 4207270"/>
              <a:gd name="connsiteX276" fmla="*/ 4907797 w 6325750"/>
              <a:gd name="connsiteY276" fmla="*/ 3740215 h 4207270"/>
              <a:gd name="connsiteX277" fmla="*/ 4915028 w 6325750"/>
              <a:gd name="connsiteY277" fmla="*/ 3747445 h 4207270"/>
              <a:gd name="connsiteX278" fmla="*/ 4922266 w 6325750"/>
              <a:gd name="connsiteY278" fmla="*/ 3725746 h 4207270"/>
              <a:gd name="connsiteX279" fmla="*/ 4915028 w 6325750"/>
              <a:gd name="connsiteY279" fmla="*/ 3718507 h 4207270"/>
              <a:gd name="connsiteX280" fmla="*/ 610534 w 6325750"/>
              <a:gd name="connsiteY280" fmla="*/ 3711277 h 4207270"/>
              <a:gd name="connsiteX281" fmla="*/ 588826 w 6325750"/>
              <a:gd name="connsiteY281" fmla="*/ 3718507 h 4207270"/>
              <a:gd name="connsiteX282" fmla="*/ 610534 w 6325750"/>
              <a:gd name="connsiteY282" fmla="*/ 3732976 h 4207270"/>
              <a:gd name="connsiteX283" fmla="*/ 639471 w 6325750"/>
              <a:gd name="connsiteY283" fmla="*/ 3754683 h 4207270"/>
              <a:gd name="connsiteX284" fmla="*/ 646702 w 6325750"/>
              <a:gd name="connsiteY284" fmla="*/ 3754683 h 4207270"/>
              <a:gd name="connsiteX285" fmla="*/ 653940 w 6325750"/>
              <a:gd name="connsiteY285" fmla="*/ 3740215 h 4207270"/>
              <a:gd name="connsiteX286" fmla="*/ 639471 w 6325750"/>
              <a:gd name="connsiteY286" fmla="*/ 3718507 h 4207270"/>
              <a:gd name="connsiteX287" fmla="*/ 610534 w 6325750"/>
              <a:gd name="connsiteY287" fmla="*/ 3711277 h 4207270"/>
              <a:gd name="connsiteX288" fmla="*/ 4748639 w 6325750"/>
              <a:gd name="connsiteY288" fmla="*/ 3689570 h 4207270"/>
              <a:gd name="connsiteX289" fmla="*/ 4741401 w 6325750"/>
              <a:gd name="connsiteY289" fmla="*/ 3696808 h 4207270"/>
              <a:gd name="connsiteX290" fmla="*/ 4755870 w 6325750"/>
              <a:gd name="connsiteY290" fmla="*/ 3704039 h 4207270"/>
              <a:gd name="connsiteX291" fmla="*/ 4763108 w 6325750"/>
              <a:gd name="connsiteY291" fmla="*/ 3696808 h 4207270"/>
              <a:gd name="connsiteX292" fmla="*/ 4748639 w 6325750"/>
              <a:gd name="connsiteY292" fmla="*/ 3689570 h 4207270"/>
              <a:gd name="connsiteX293" fmla="*/ 5392502 w 6325750"/>
              <a:gd name="connsiteY293" fmla="*/ 3595526 h 4207270"/>
              <a:gd name="connsiteX294" fmla="*/ 5378033 w 6325750"/>
              <a:gd name="connsiteY294" fmla="*/ 3602756 h 4207270"/>
              <a:gd name="connsiteX295" fmla="*/ 5392502 w 6325750"/>
              <a:gd name="connsiteY295" fmla="*/ 3617225 h 4207270"/>
              <a:gd name="connsiteX296" fmla="*/ 5406971 w 6325750"/>
              <a:gd name="connsiteY296" fmla="*/ 3609994 h 4207270"/>
              <a:gd name="connsiteX297" fmla="*/ 5392502 w 6325750"/>
              <a:gd name="connsiteY297" fmla="*/ 3595526 h 4207270"/>
              <a:gd name="connsiteX298" fmla="*/ 5551660 w 6325750"/>
              <a:gd name="connsiteY298" fmla="*/ 3407430 h 4207270"/>
              <a:gd name="connsiteX299" fmla="*/ 5537191 w 6325750"/>
              <a:gd name="connsiteY299" fmla="*/ 3414661 h 4207270"/>
              <a:gd name="connsiteX300" fmla="*/ 5537191 w 6325750"/>
              <a:gd name="connsiteY300" fmla="*/ 3487005 h 4207270"/>
              <a:gd name="connsiteX301" fmla="*/ 5551660 w 6325750"/>
              <a:gd name="connsiteY301" fmla="*/ 3501474 h 4207270"/>
              <a:gd name="connsiteX302" fmla="*/ 5566129 w 6325750"/>
              <a:gd name="connsiteY302" fmla="*/ 3494243 h 4207270"/>
              <a:gd name="connsiteX303" fmla="*/ 5580597 w 6325750"/>
              <a:gd name="connsiteY303" fmla="*/ 3429129 h 4207270"/>
              <a:gd name="connsiteX304" fmla="*/ 5573367 w 6325750"/>
              <a:gd name="connsiteY304" fmla="*/ 3414661 h 4207270"/>
              <a:gd name="connsiteX305" fmla="*/ 5551660 w 6325750"/>
              <a:gd name="connsiteY305" fmla="*/ 3407430 h 4207270"/>
              <a:gd name="connsiteX306" fmla="*/ 5428678 w 6325750"/>
              <a:gd name="connsiteY306" fmla="*/ 2987832 h 4207270"/>
              <a:gd name="connsiteX307" fmla="*/ 5414209 w 6325750"/>
              <a:gd name="connsiteY307" fmla="*/ 3009531 h 4207270"/>
              <a:gd name="connsiteX308" fmla="*/ 5421440 w 6325750"/>
              <a:gd name="connsiteY308" fmla="*/ 3024000 h 4207270"/>
              <a:gd name="connsiteX309" fmla="*/ 5433197 w 6325750"/>
              <a:gd name="connsiteY309" fmla="*/ 3024000 h 4207270"/>
              <a:gd name="connsiteX310" fmla="*/ 5435908 w 6325750"/>
              <a:gd name="connsiteY310" fmla="*/ 3024000 h 4207270"/>
              <a:gd name="connsiteX311" fmla="*/ 5443147 w 6325750"/>
              <a:gd name="connsiteY311" fmla="*/ 3009531 h 4207270"/>
              <a:gd name="connsiteX312" fmla="*/ 5428678 w 6325750"/>
              <a:gd name="connsiteY312" fmla="*/ 2987832 h 4207270"/>
              <a:gd name="connsiteX313" fmla="*/ 5551660 w 6325750"/>
              <a:gd name="connsiteY313" fmla="*/ 2922718 h 4207270"/>
              <a:gd name="connsiteX314" fmla="*/ 5544429 w 6325750"/>
              <a:gd name="connsiteY314" fmla="*/ 2929956 h 4207270"/>
              <a:gd name="connsiteX315" fmla="*/ 5529960 w 6325750"/>
              <a:gd name="connsiteY315" fmla="*/ 3024000 h 4207270"/>
              <a:gd name="connsiteX316" fmla="*/ 5529960 w 6325750"/>
              <a:gd name="connsiteY316" fmla="*/ 3031238 h 4207270"/>
              <a:gd name="connsiteX317" fmla="*/ 5537191 w 6325750"/>
              <a:gd name="connsiteY317" fmla="*/ 3038469 h 4207270"/>
              <a:gd name="connsiteX318" fmla="*/ 5544429 w 6325750"/>
              <a:gd name="connsiteY318" fmla="*/ 3038469 h 4207270"/>
              <a:gd name="connsiteX319" fmla="*/ 5580597 w 6325750"/>
              <a:gd name="connsiteY319" fmla="*/ 2980594 h 4207270"/>
              <a:gd name="connsiteX320" fmla="*/ 5566129 w 6325750"/>
              <a:gd name="connsiteY320" fmla="*/ 2929956 h 4207270"/>
              <a:gd name="connsiteX321" fmla="*/ 5551660 w 6325750"/>
              <a:gd name="connsiteY321" fmla="*/ 2922718 h 4207270"/>
              <a:gd name="connsiteX322" fmla="*/ 5869975 w 6325750"/>
              <a:gd name="connsiteY322" fmla="*/ 2828674 h 4207270"/>
              <a:gd name="connsiteX323" fmla="*/ 5841038 w 6325750"/>
              <a:gd name="connsiteY323" fmla="*/ 2835905 h 4207270"/>
              <a:gd name="connsiteX324" fmla="*/ 5833807 w 6325750"/>
              <a:gd name="connsiteY324" fmla="*/ 2850373 h 4207270"/>
              <a:gd name="connsiteX325" fmla="*/ 5841038 w 6325750"/>
              <a:gd name="connsiteY325" fmla="*/ 2857612 h 4207270"/>
              <a:gd name="connsiteX326" fmla="*/ 5877214 w 6325750"/>
              <a:gd name="connsiteY326" fmla="*/ 2835905 h 4207270"/>
              <a:gd name="connsiteX327" fmla="*/ 5869975 w 6325750"/>
              <a:gd name="connsiteY327" fmla="*/ 2828674 h 4207270"/>
              <a:gd name="connsiteX328" fmla="*/ 5768693 w 6325750"/>
              <a:gd name="connsiteY328" fmla="*/ 2792498 h 4207270"/>
              <a:gd name="connsiteX329" fmla="*/ 5768693 w 6325750"/>
              <a:gd name="connsiteY329" fmla="*/ 2806967 h 4207270"/>
              <a:gd name="connsiteX330" fmla="*/ 5775931 w 6325750"/>
              <a:gd name="connsiteY330" fmla="*/ 2799736 h 4207270"/>
              <a:gd name="connsiteX331" fmla="*/ 5768693 w 6325750"/>
              <a:gd name="connsiteY331" fmla="*/ 2792498 h 4207270"/>
              <a:gd name="connsiteX332" fmla="*/ 5696349 w 6325750"/>
              <a:gd name="connsiteY332" fmla="*/ 2785267 h 4207270"/>
              <a:gd name="connsiteX333" fmla="*/ 5696349 w 6325750"/>
              <a:gd name="connsiteY333" fmla="*/ 2828674 h 4207270"/>
              <a:gd name="connsiteX334" fmla="*/ 5703587 w 6325750"/>
              <a:gd name="connsiteY334" fmla="*/ 2835905 h 4207270"/>
              <a:gd name="connsiteX335" fmla="*/ 5710818 w 6325750"/>
              <a:gd name="connsiteY335" fmla="*/ 2828674 h 4207270"/>
              <a:gd name="connsiteX336" fmla="*/ 5718056 w 6325750"/>
              <a:gd name="connsiteY336" fmla="*/ 2814205 h 4207270"/>
              <a:gd name="connsiteX337" fmla="*/ 5710818 w 6325750"/>
              <a:gd name="connsiteY337" fmla="*/ 2792498 h 4207270"/>
              <a:gd name="connsiteX338" fmla="*/ 5703587 w 6325750"/>
              <a:gd name="connsiteY338" fmla="*/ 2785267 h 4207270"/>
              <a:gd name="connsiteX339" fmla="*/ 5696349 w 6325750"/>
              <a:gd name="connsiteY339" fmla="*/ 2785267 h 4207270"/>
              <a:gd name="connsiteX340" fmla="*/ 5544429 w 6325750"/>
              <a:gd name="connsiteY340" fmla="*/ 2778029 h 4207270"/>
              <a:gd name="connsiteX341" fmla="*/ 5551660 w 6325750"/>
              <a:gd name="connsiteY341" fmla="*/ 2792498 h 4207270"/>
              <a:gd name="connsiteX342" fmla="*/ 5566129 w 6325750"/>
              <a:gd name="connsiteY342" fmla="*/ 2785267 h 4207270"/>
              <a:gd name="connsiteX343" fmla="*/ 5558898 w 6325750"/>
              <a:gd name="connsiteY343" fmla="*/ 2778029 h 4207270"/>
              <a:gd name="connsiteX344" fmla="*/ 5544429 w 6325750"/>
              <a:gd name="connsiteY344" fmla="*/ 2778029 h 4207270"/>
              <a:gd name="connsiteX345" fmla="*/ 6014664 w 6325750"/>
              <a:gd name="connsiteY345" fmla="*/ 2192042 h 4207270"/>
              <a:gd name="connsiteX346" fmla="*/ 5992965 w 6325750"/>
              <a:gd name="connsiteY346" fmla="*/ 2213742 h 4207270"/>
              <a:gd name="connsiteX347" fmla="*/ 6007434 w 6325750"/>
              <a:gd name="connsiteY347" fmla="*/ 2228211 h 4207270"/>
              <a:gd name="connsiteX348" fmla="*/ 6029133 w 6325750"/>
              <a:gd name="connsiteY348" fmla="*/ 2213742 h 4207270"/>
              <a:gd name="connsiteX349" fmla="*/ 6014664 w 6325750"/>
              <a:gd name="connsiteY349" fmla="*/ 2192042 h 4207270"/>
              <a:gd name="connsiteX350" fmla="*/ 6007434 w 6325750"/>
              <a:gd name="connsiteY350" fmla="*/ 2119698 h 4207270"/>
              <a:gd name="connsiteX351" fmla="*/ 5992965 w 6325750"/>
              <a:gd name="connsiteY351" fmla="*/ 2134167 h 4207270"/>
              <a:gd name="connsiteX352" fmla="*/ 6000196 w 6325750"/>
              <a:gd name="connsiteY352" fmla="*/ 2148636 h 4207270"/>
              <a:gd name="connsiteX353" fmla="*/ 6007434 w 6325750"/>
              <a:gd name="connsiteY353" fmla="*/ 2148636 h 4207270"/>
              <a:gd name="connsiteX354" fmla="*/ 6014664 w 6325750"/>
              <a:gd name="connsiteY354" fmla="*/ 2141397 h 4207270"/>
              <a:gd name="connsiteX355" fmla="*/ 6014664 w 6325750"/>
              <a:gd name="connsiteY355" fmla="*/ 2126928 h 4207270"/>
              <a:gd name="connsiteX356" fmla="*/ 6007434 w 6325750"/>
              <a:gd name="connsiteY356" fmla="*/ 2119698 h 4207270"/>
              <a:gd name="connsiteX357" fmla="*/ 386262 w 6325750"/>
              <a:gd name="connsiteY357" fmla="*/ 2090760 h 4207270"/>
              <a:gd name="connsiteX358" fmla="*/ 364562 w 6325750"/>
              <a:gd name="connsiteY358" fmla="*/ 2112460 h 4207270"/>
              <a:gd name="connsiteX359" fmla="*/ 379031 w 6325750"/>
              <a:gd name="connsiteY359" fmla="*/ 2134167 h 4207270"/>
              <a:gd name="connsiteX360" fmla="*/ 400731 w 6325750"/>
              <a:gd name="connsiteY360" fmla="*/ 2112460 h 4207270"/>
              <a:gd name="connsiteX361" fmla="*/ 386262 w 6325750"/>
              <a:gd name="connsiteY361" fmla="*/ 2090760 h 4207270"/>
              <a:gd name="connsiteX362" fmla="*/ 6036372 w 6325750"/>
              <a:gd name="connsiteY362" fmla="*/ 2047353 h 4207270"/>
              <a:gd name="connsiteX363" fmla="*/ 6029133 w 6325750"/>
              <a:gd name="connsiteY363" fmla="*/ 2054584 h 4207270"/>
              <a:gd name="connsiteX364" fmla="*/ 6036372 w 6325750"/>
              <a:gd name="connsiteY364" fmla="*/ 2061822 h 4207270"/>
              <a:gd name="connsiteX365" fmla="*/ 6043602 w 6325750"/>
              <a:gd name="connsiteY365" fmla="*/ 2054584 h 4207270"/>
              <a:gd name="connsiteX366" fmla="*/ 6036372 w 6325750"/>
              <a:gd name="connsiteY366" fmla="*/ 2047353 h 4207270"/>
              <a:gd name="connsiteX367" fmla="*/ 321156 w 6325750"/>
              <a:gd name="connsiteY367" fmla="*/ 1967771 h 4207270"/>
              <a:gd name="connsiteX368" fmla="*/ 313917 w 6325750"/>
              <a:gd name="connsiteY368" fmla="*/ 2003947 h 4207270"/>
              <a:gd name="connsiteX369" fmla="*/ 313917 w 6325750"/>
              <a:gd name="connsiteY369" fmla="*/ 2018416 h 4207270"/>
              <a:gd name="connsiteX370" fmla="*/ 321156 w 6325750"/>
              <a:gd name="connsiteY370" fmla="*/ 2018416 h 4207270"/>
              <a:gd name="connsiteX371" fmla="*/ 328386 w 6325750"/>
              <a:gd name="connsiteY371" fmla="*/ 2018416 h 4207270"/>
              <a:gd name="connsiteX372" fmla="*/ 335625 w 6325750"/>
              <a:gd name="connsiteY372" fmla="*/ 1967771 h 4207270"/>
              <a:gd name="connsiteX373" fmla="*/ 328386 w 6325750"/>
              <a:gd name="connsiteY373" fmla="*/ 1967771 h 4207270"/>
              <a:gd name="connsiteX374" fmla="*/ 321156 w 6325750"/>
              <a:gd name="connsiteY374" fmla="*/ 1967771 h 4207270"/>
              <a:gd name="connsiteX375" fmla="*/ 5843753 w 6325750"/>
              <a:gd name="connsiteY375" fmla="*/ 1680202 h 4207270"/>
              <a:gd name="connsiteX376" fmla="*/ 5833807 w 6325750"/>
              <a:gd name="connsiteY376" fmla="*/ 1685631 h 4207270"/>
              <a:gd name="connsiteX377" fmla="*/ 5826569 w 6325750"/>
              <a:gd name="connsiteY377" fmla="*/ 1692861 h 4207270"/>
              <a:gd name="connsiteX378" fmla="*/ 5833807 w 6325750"/>
              <a:gd name="connsiteY378" fmla="*/ 1692861 h 4207270"/>
              <a:gd name="connsiteX379" fmla="*/ 5848276 w 6325750"/>
              <a:gd name="connsiteY379" fmla="*/ 1685631 h 4207270"/>
              <a:gd name="connsiteX380" fmla="*/ 5843753 w 6325750"/>
              <a:gd name="connsiteY380" fmla="*/ 1680202 h 4207270"/>
              <a:gd name="connsiteX381" fmla="*/ 502013 w 6325750"/>
              <a:gd name="connsiteY381" fmla="*/ 1663924 h 4207270"/>
              <a:gd name="connsiteX382" fmla="*/ 509251 w 6325750"/>
              <a:gd name="connsiteY382" fmla="*/ 1678393 h 4207270"/>
              <a:gd name="connsiteX383" fmla="*/ 523720 w 6325750"/>
              <a:gd name="connsiteY383" fmla="*/ 1678393 h 4207270"/>
              <a:gd name="connsiteX384" fmla="*/ 516482 w 6325750"/>
              <a:gd name="connsiteY384" fmla="*/ 1663924 h 4207270"/>
              <a:gd name="connsiteX385" fmla="*/ 502013 w 6325750"/>
              <a:gd name="connsiteY385" fmla="*/ 1663924 h 4207270"/>
              <a:gd name="connsiteX386" fmla="*/ 5761463 w 6325750"/>
              <a:gd name="connsiteY386" fmla="*/ 1634986 h 4207270"/>
              <a:gd name="connsiteX387" fmla="*/ 5754224 w 6325750"/>
              <a:gd name="connsiteY387" fmla="*/ 1642224 h 4207270"/>
              <a:gd name="connsiteX388" fmla="*/ 5761463 w 6325750"/>
              <a:gd name="connsiteY388" fmla="*/ 1656693 h 4207270"/>
              <a:gd name="connsiteX389" fmla="*/ 5768693 w 6325750"/>
              <a:gd name="connsiteY389" fmla="*/ 1642224 h 4207270"/>
              <a:gd name="connsiteX390" fmla="*/ 5761463 w 6325750"/>
              <a:gd name="connsiteY390" fmla="*/ 1634986 h 4207270"/>
              <a:gd name="connsiteX391" fmla="*/ 769692 w 6325750"/>
              <a:gd name="connsiteY391" fmla="*/ 1569880 h 4207270"/>
              <a:gd name="connsiteX392" fmla="*/ 762453 w 6325750"/>
              <a:gd name="connsiteY392" fmla="*/ 1577110 h 4207270"/>
              <a:gd name="connsiteX393" fmla="*/ 769692 w 6325750"/>
              <a:gd name="connsiteY393" fmla="*/ 1584349 h 4207270"/>
              <a:gd name="connsiteX394" fmla="*/ 776922 w 6325750"/>
              <a:gd name="connsiteY394" fmla="*/ 1577110 h 4207270"/>
              <a:gd name="connsiteX395" fmla="*/ 769692 w 6325750"/>
              <a:gd name="connsiteY395" fmla="*/ 1569880 h 4207270"/>
              <a:gd name="connsiteX396" fmla="*/ 827567 w 6325750"/>
              <a:gd name="connsiteY396" fmla="*/ 1562641 h 4207270"/>
              <a:gd name="connsiteX397" fmla="*/ 849267 w 6325750"/>
              <a:gd name="connsiteY397" fmla="*/ 1569880 h 4207270"/>
              <a:gd name="connsiteX398" fmla="*/ 842036 w 6325750"/>
              <a:gd name="connsiteY398" fmla="*/ 1562641 h 4207270"/>
              <a:gd name="connsiteX399" fmla="*/ 827567 w 6325750"/>
              <a:gd name="connsiteY399" fmla="*/ 1562641 h 4207270"/>
              <a:gd name="connsiteX400" fmla="*/ 690109 w 6325750"/>
              <a:gd name="connsiteY400" fmla="*/ 1562641 h 4207270"/>
              <a:gd name="connsiteX401" fmla="*/ 682878 w 6325750"/>
              <a:gd name="connsiteY401" fmla="*/ 1569880 h 4207270"/>
              <a:gd name="connsiteX402" fmla="*/ 697347 w 6325750"/>
              <a:gd name="connsiteY402" fmla="*/ 1584349 h 4207270"/>
              <a:gd name="connsiteX403" fmla="*/ 711816 w 6325750"/>
              <a:gd name="connsiteY403" fmla="*/ 1569880 h 4207270"/>
              <a:gd name="connsiteX404" fmla="*/ 690109 w 6325750"/>
              <a:gd name="connsiteY404" fmla="*/ 1562641 h 4207270"/>
              <a:gd name="connsiteX405" fmla="*/ 1232696 w 6325750"/>
              <a:gd name="connsiteY405" fmla="*/ 1483066 h 4207270"/>
              <a:gd name="connsiteX406" fmla="*/ 1218227 w 6325750"/>
              <a:gd name="connsiteY406" fmla="*/ 1490297 h 4207270"/>
              <a:gd name="connsiteX407" fmla="*/ 1225458 w 6325750"/>
              <a:gd name="connsiteY407" fmla="*/ 1497535 h 4207270"/>
              <a:gd name="connsiteX408" fmla="*/ 1239927 w 6325750"/>
              <a:gd name="connsiteY408" fmla="*/ 1490297 h 4207270"/>
              <a:gd name="connsiteX409" fmla="*/ 1232696 w 6325750"/>
              <a:gd name="connsiteY409" fmla="*/ 1483066 h 4207270"/>
              <a:gd name="connsiteX410" fmla="*/ 907142 w 6325750"/>
              <a:gd name="connsiteY410" fmla="*/ 1483066 h 4207270"/>
              <a:gd name="connsiteX411" fmla="*/ 892673 w 6325750"/>
              <a:gd name="connsiteY411" fmla="*/ 1490297 h 4207270"/>
              <a:gd name="connsiteX412" fmla="*/ 907142 w 6325750"/>
              <a:gd name="connsiteY412" fmla="*/ 1504766 h 4207270"/>
              <a:gd name="connsiteX413" fmla="*/ 914381 w 6325750"/>
              <a:gd name="connsiteY413" fmla="*/ 1497535 h 4207270"/>
              <a:gd name="connsiteX414" fmla="*/ 907142 w 6325750"/>
              <a:gd name="connsiteY414" fmla="*/ 1483066 h 4207270"/>
              <a:gd name="connsiteX415" fmla="*/ 849267 w 6325750"/>
              <a:gd name="connsiteY415" fmla="*/ 1468597 h 4207270"/>
              <a:gd name="connsiteX416" fmla="*/ 827567 w 6325750"/>
              <a:gd name="connsiteY416" fmla="*/ 1490297 h 4207270"/>
              <a:gd name="connsiteX417" fmla="*/ 834798 w 6325750"/>
              <a:gd name="connsiteY417" fmla="*/ 1490297 h 4207270"/>
              <a:gd name="connsiteX418" fmla="*/ 849267 w 6325750"/>
              <a:gd name="connsiteY418" fmla="*/ 1468597 h 4207270"/>
              <a:gd name="connsiteX419" fmla="*/ 4036947 w 6325750"/>
              <a:gd name="connsiteY419" fmla="*/ 418695 h 4207270"/>
              <a:gd name="connsiteX420" fmla="*/ 4010725 w 6325750"/>
              <a:gd name="connsiteY420" fmla="*/ 419598 h 4207270"/>
              <a:gd name="connsiteX421" fmla="*/ 3974549 w 6325750"/>
              <a:gd name="connsiteY421" fmla="*/ 419598 h 4207270"/>
              <a:gd name="connsiteX422" fmla="*/ 3960080 w 6325750"/>
              <a:gd name="connsiteY422" fmla="*/ 426836 h 4207270"/>
              <a:gd name="connsiteX423" fmla="*/ 4003487 w 6325750"/>
              <a:gd name="connsiteY423" fmla="*/ 477474 h 4207270"/>
              <a:gd name="connsiteX424" fmla="*/ 4017956 w 6325750"/>
              <a:gd name="connsiteY424" fmla="*/ 477474 h 4207270"/>
              <a:gd name="connsiteX425" fmla="*/ 4046894 w 6325750"/>
              <a:gd name="connsiteY425" fmla="*/ 434067 h 4207270"/>
              <a:gd name="connsiteX426" fmla="*/ 4036947 w 6325750"/>
              <a:gd name="connsiteY426" fmla="*/ 418695 h 4207270"/>
              <a:gd name="connsiteX427" fmla="*/ 3877791 w 6325750"/>
              <a:gd name="connsiteY427" fmla="*/ 396088 h 4207270"/>
              <a:gd name="connsiteX428" fmla="*/ 3866036 w 6325750"/>
              <a:gd name="connsiteY428" fmla="*/ 405129 h 4207270"/>
              <a:gd name="connsiteX429" fmla="*/ 3873267 w 6325750"/>
              <a:gd name="connsiteY429" fmla="*/ 434067 h 4207270"/>
              <a:gd name="connsiteX430" fmla="*/ 3902205 w 6325750"/>
              <a:gd name="connsiteY430" fmla="*/ 405129 h 4207270"/>
              <a:gd name="connsiteX431" fmla="*/ 3894974 w 6325750"/>
              <a:gd name="connsiteY431" fmla="*/ 397899 h 4207270"/>
              <a:gd name="connsiteX432" fmla="*/ 3877791 w 6325750"/>
              <a:gd name="connsiteY432" fmla="*/ 396088 h 4207270"/>
              <a:gd name="connsiteX433" fmla="*/ 3735816 w 6325750"/>
              <a:gd name="connsiteY433" fmla="*/ 376192 h 4207270"/>
              <a:gd name="connsiteX434" fmla="*/ 3721347 w 6325750"/>
              <a:gd name="connsiteY434" fmla="*/ 397899 h 4207270"/>
              <a:gd name="connsiteX435" fmla="*/ 3728578 w 6325750"/>
              <a:gd name="connsiteY435" fmla="*/ 405129 h 4207270"/>
              <a:gd name="connsiteX436" fmla="*/ 3743047 w 6325750"/>
              <a:gd name="connsiteY436" fmla="*/ 383430 h 4207270"/>
              <a:gd name="connsiteX437" fmla="*/ 3735816 w 6325750"/>
              <a:gd name="connsiteY437" fmla="*/ 376192 h 4207270"/>
              <a:gd name="connsiteX438" fmla="*/ 4524368 w 6325750"/>
              <a:gd name="connsiteY438" fmla="*/ 347254 h 4207270"/>
              <a:gd name="connsiteX439" fmla="*/ 4502668 w 6325750"/>
              <a:gd name="connsiteY439" fmla="*/ 368961 h 4207270"/>
              <a:gd name="connsiteX440" fmla="*/ 4517137 w 6325750"/>
              <a:gd name="connsiteY440" fmla="*/ 383430 h 4207270"/>
              <a:gd name="connsiteX441" fmla="*/ 4538837 w 6325750"/>
              <a:gd name="connsiteY441" fmla="*/ 361723 h 4207270"/>
              <a:gd name="connsiteX442" fmla="*/ 4524368 w 6325750"/>
              <a:gd name="connsiteY442" fmla="*/ 347254 h 4207270"/>
              <a:gd name="connsiteX443" fmla="*/ 4386917 w 6325750"/>
              <a:gd name="connsiteY443" fmla="*/ 347254 h 4207270"/>
              <a:gd name="connsiteX444" fmla="*/ 4365210 w 6325750"/>
              <a:gd name="connsiteY444" fmla="*/ 354492 h 4207270"/>
              <a:gd name="connsiteX445" fmla="*/ 4372448 w 6325750"/>
              <a:gd name="connsiteY445" fmla="*/ 368961 h 4207270"/>
              <a:gd name="connsiteX446" fmla="*/ 4386917 w 6325750"/>
              <a:gd name="connsiteY446" fmla="*/ 361723 h 4207270"/>
              <a:gd name="connsiteX447" fmla="*/ 4386917 w 6325750"/>
              <a:gd name="connsiteY447" fmla="*/ 347254 h 4207270"/>
              <a:gd name="connsiteX448" fmla="*/ 1449730 w 6325750"/>
              <a:gd name="connsiteY448" fmla="*/ 340023 h 4207270"/>
              <a:gd name="connsiteX449" fmla="*/ 1428023 w 6325750"/>
              <a:gd name="connsiteY449" fmla="*/ 361723 h 4207270"/>
              <a:gd name="connsiteX450" fmla="*/ 1449730 w 6325750"/>
              <a:gd name="connsiteY450" fmla="*/ 376192 h 4207270"/>
              <a:gd name="connsiteX451" fmla="*/ 1464199 w 6325750"/>
              <a:gd name="connsiteY451" fmla="*/ 354492 h 4207270"/>
              <a:gd name="connsiteX452" fmla="*/ 1449730 w 6325750"/>
              <a:gd name="connsiteY452" fmla="*/ 340023 h 4207270"/>
              <a:gd name="connsiteX453" fmla="*/ 1355678 w 6325750"/>
              <a:gd name="connsiteY453" fmla="*/ 332785 h 4207270"/>
              <a:gd name="connsiteX454" fmla="*/ 1326740 w 6325750"/>
              <a:gd name="connsiteY454" fmla="*/ 368961 h 4207270"/>
              <a:gd name="connsiteX455" fmla="*/ 1341209 w 6325750"/>
              <a:gd name="connsiteY455" fmla="*/ 376192 h 4207270"/>
              <a:gd name="connsiteX456" fmla="*/ 1362917 w 6325750"/>
              <a:gd name="connsiteY456" fmla="*/ 361723 h 4207270"/>
              <a:gd name="connsiteX457" fmla="*/ 1355678 w 6325750"/>
              <a:gd name="connsiteY457" fmla="*/ 332785 h 4207270"/>
              <a:gd name="connsiteX458" fmla="*/ 4177114 w 6325750"/>
              <a:gd name="connsiteY458" fmla="*/ 289378 h 4207270"/>
              <a:gd name="connsiteX459" fmla="*/ 4184352 w 6325750"/>
              <a:gd name="connsiteY459" fmla="*/ 303847 h 4207270"/>
              <a:gd name="connsiteX460" fmla="*/ 4220521 w 6325750"/>
              <a:gd name="connsiteY460" fmla="*/ 340023 h 4207270"/>
              <a:gd name="connsiteX461" fmla="*/ 4213290 w 6325750"/>
              <a:gd name="connsiteY461" fmla="*/ 296616 h 4207270"/>
              <a:gd name="connsiteX462" fmla="*/ 4191583 w 6325750"/>
              <a:gd name="connsiteY462" fmla="*/ 289378 h 4207270"/>
              <a:gd name="connsiteX463" fmla="*/ 4177114 w 6325750"/>
              <a:gd name="connsiteY463" fmla="*/ 289378 h 4207270"/>
              <a:gd name="connsiteX464" fmla="*/ 3808161 w 6325750"/>
              <a:gd name="connsiteY464" fmla="*/ 282147 h 4207270"/>
              <a:gd name="connsiteX465" fmla="*/ 3800922 w 6325750"/>
              <a:gd name="connsiteY465" fmla="*/ 289378 h 4207270"/>
              <a:gd name="connsiteX466" fmla="*/ 3822630 w 6325750"/>
              <a:gd name="connsiteY466" fmla="*/ 303847 h 4207270"/>
              <a:gd name="connsiteX467" fmla="*/ 3837099 w 6325750"/>
              <a:gd name="connsiteY467" fmla="*/ 296616 h 4207270"/>
              <a:gd name="connsiteX468" fmla="*/ 3837099 w 6325750"/>
              <a:gd name="connsiteY468" fmla="*/ 289378 h 4207270"/>
              <a:gd name="connsiteX469" fmla="*/ 3808161 w 6325750"/>
              <a:gd name="connsiteY469" fmla="*/ 282147 h 4207270"/>
              <a:gd name="connsiteX470" fmla="*/ 2932789 w 6325750"/>
              <a:gd name="connsiteY470" fmla="*/ 282147 h 4207270"/>
              <a:gd name="connsiteX471" fmla="*/ 2918320 w 6325750"/>
              <a:gd name="connsiteY471" fmla="*/ 289378 h 4207270"/>
              <a:gd name="connsiteX472" fmla="*/ 2925558 w 6325750"/>
              <a:gd name="connsiteY472" fmla="*/ 303847 h 4207270"/>
              <a:gd name="connsiteX473" fmla="*/ 2940027 w 6325750"/>
              <a:gd name="connsiteY473" fmla="*/ 296616 h 4207270"/>
              <a:gd name="connsiteX474" fmla="*/ 2932789 w 6325750"/>
              <a:gd name="connsiteY474" fmla="*/ 282147 h 4207270"/>
              <a:gd name="connsiteX475" fmla="*/ 3258342 w 6325750"/>
              <a:gd name="connsiteY475" fmla="*/ 202565 h 4207270"/>
              <a:gd name="connsiteX476" fmla="*/ 3308980 w 6325750"/>
              <a:gd name="connsiteY476" fmla="*/ 217034 h 4207270"/>
              <a:gd name="connsiteX477" fmla="*/ 3258342 w 6325750"/>
              <a:gd name="connsiteY477" fmla="*/ 202565 h 4207270"/>
              <a:gd name="connsiteX478" fmla="*/ 3374094 w 6325750"/>
              <a:gd name="connsiteY478" fmla="*/ 195334 h 4207270"/>
              <a:gd name="connsiteX479" fmla="*/ 3352387 w 6325750"/>
              <a:gd name="connsiteY479" fmla="*/ 217034 h 4207270"/>
              <a:gd name="connsiteX480" fmla="*/ 3359625 w 6325750"/>
              <a:gd name="connsiteY480" fmla="*/ 217034 h 4207270"/>
              <a:gd name="connsiteX481" fmla="*/ 3381325 w 6325750"/>
              <a:gd name="connsiteY481" fmla="*/ 209803 h 4207270"/>
              <a:gd name="connsiteX482" fmla="*/ 3381325 w 6325750"/>
              <a:gd name="connsiteY482" fmla="*/ 202565 h 4207270"/>
              <a:gd name="connsiteX483" fmla="*/ 3374094 w 6325750"/>
              <a:gd name="connsiteY483" fmla="*/ 195334 h 4207270"/>
              <a:gd name="connsiteX484" fmla="*/ 4032425 w 6325750"/>
              <a:gd name="connsiteY484" fmla="*/ 173627 h 4207270"/>
              <a:gd name="connsiteX485" fmla="*/ 4025194 w 6325750"/>
              <a:gd name="connsiteY485" fmla="*/ 180865 h 4207270"/>
              <a:gd name="connsiteX486" fmla="*/ 4032425 w 6325750"/>
              <a:gd name="connsiteY486" fmla="*/ 188096 h 4207270"/>
              <a:gd name="connsiteX487" fmla="*/ 4075832 w 6325750"/>
              <a:gd name="connsiteY487" fmla="*/ 188096 h 4207270"/>
              <a:gd name="connsiteX488" fmla="*/ 4075832 w 6325750"/>
              <a:gd name="connsiteY488" fmla="*/ 180865 h 4207270"/>
              <a:gd name="connsiteX489" fmla="*/ 4075832 w 6325750"/>
              <a:gd name="connsiteY489" fmla="*/ 173627 h 4207270"/>
              <a:gd name="connsiteX490" fmla="*/ 4046894 w 6325750"/>
              <a:gd name="connsiteY490" fmla="*/ 173627 h 4207270"/>
              <a:gd name="connsiteX491" fmla="*/ 4032425 w 6325750"/>
              <a:gd name="connsiteY491" fmla="*/ 173627 h 4207270"/>
              <a:gd name="connsiteX492" fmla="*/ 3758424 w 6325750"/>
              <a:gd name="connsiteY492" fmla="*/ 168204 h 4207270"/>
              <a:gd name="connsiteX493" fmla="*/ 3743047 w 6325750"/>
              <a:gd name="connsiteY493" fmla="*/ 173627 h 4207270"/>
              <a:gd name="connsiteX494" fmla="*/ 3735816 w 6325750"/>
              <a:gd name="connsiteY494" fmla="*/ 180865 h 4207270"/>
              <a:gd name="connsiteX495" fmla="*/ 3735816 w 6325750"/>
              <a:gd name="connsiteY495" fmla="*/ 188096 h 4207270"/>
              <a:gd name="connsiteX496" fmla="*/ 3779223 w 6325750"/>
              <a:gd name="connsiteY496" fmla="*/ 188096 h 4207270"/>
              <a:gd name="connsiteX497" fmla="*/ 3779223 w 6325750"/>
              <a:gd name="connsiteY497" fmla="*/ 173627 h 4207270"/>
              <a:gd name="connsiteX498" fmla="*/ 3758424 w 6325750"/>
              <a:gd name="connsiteY498" fmla="*/ 168204 h 4207270"/>
              <a:gd name="connsiteX499" fmla="*/ 4162645 w 6325750"/>
              <a:gd name="connsiteY499" fmla="*/ 159158 h 4207270"/>
              <a:gd name="connsiteX500" fmla="*/ 4133707 w 6325750"/>
              <a:gd name="connsiteY500" fmla="*/ 180865 h 4207270"/>
              <a:gd name="connsiteX501" fmla="*/ 4140945 w 6325750"/>
              <a:gd name="connsiteY501" fmla="*/ 188096 h 4207270"/>
              <a:gd name="connsiteX502" fmla="*/ 4169883 w 6325750"/>
              <a:gd name="connsiteY502" fmla="*/ 166396 h 4207270"/>
              <a:gd name="connsiteX503" fmla="*/ 4162645 w 6325750"/>
              <a:gd name="connsiteY503" fmla="*/ 159158 h 4207270"/>
              <a:gd name="connsiteX504" fmla="*/ 3076577 w 6325750"/>
              <a:gd name="connsiteY504" fmla="*/ 156446 h 4207270"/>
              <a:gd name="connsiteX505" fmla="*/ 3048540 w 6325750"/>
              <a:gd name="connsiteY505" fmla="*/ 159158 h 4207270"/>
              <a:gd name="connsiteX506" fmla="*/ 3099185 w 6325750"/>
              <a:gd name="connsiteY506" fmla="*/ 173627 h 4207270"/>
              <a:gd name="connsiteX507" fmla="*/ 3106415 w 6325750"/>
              <a:gd name="connsiteY507" fmla="*/ 166396 h 4207270"/>
              <a:gd name="connsiteX508" fmla="*/ 3099185 w 6325750"/>
              <a:gd name="connsiteY508" fmla="*/ 159158 h 4207270"/>
              <a:gd name="connsiteX509" fmla="*/ 3076577 w 6325750"/>
              <a:gd name="connsiteY509" fmla="*/ 156446 h 4207270"/>
              <a:gd name="connsiteX510" fmla="*/ 3732197 w 6325750"/>
              <a:gd name="connsiteY510" fmla="*/ 121179 h 4207270"/>
              <a:gd name="connsiteX511" fmla="*/ 3714109 w 6325750"/>
              <a:gd name="connsiteY511" fmla="*/ 122990 h 4207270"/>
              <a:gd name="connsiteX512" fmla="*/ 3699640 w 6325750"/>
              <a:gd name="connsiteY512" fmla="*/ 122990 h 4207270"/>
              <a:gd name="connsiteX513" fmla="*/ 3685171 w 6325750"/>
              <a:gd name="connsiteY513" fmla="*/ 144689 h 4207270"/>
              <a:gd name="connsiteX514" fmla="*/ 3706878 w 6325750"/>
              <a:gd name="connsiteY514" fmla="*/ 151927 h 4207270"/>
              <a:gd name="connsiteX515" fmla="*/ 3750285 w 6325750"/>
              <a:gd name="connsiteY515" fmla="*/ 130220 h 4207270"/>
              <a:gd name="connsiteX516" fmla="*/ 3732197 w 6325750"/>
              <a:gd name="connsiteY516" fmla="*/ 121179 h 4207270"/>
              <a:gd name="connsiteX517" fmla="*/ 3952850 w 6325750"/>
              <a:gd name="connsiteY517" fmla="*/ 0 h 4207270"/>
              <a:gd name="connsiteX518" fmla="*/ 3996256 w 6325750"/>
              <a:gd name="connsiteY518" fmla="*/ 0 h 4207270"/>
              <a:gd name="connsiteX519" fmla="*/ 4010725 w 6325750"/>
              <a:gd name="connsiteY519" fmla="*/ 21707 h 4207270"/>
              <a:gd name="connsiteX520" fmla="*/ 3989018 w 6325750"/>
              <a:gd name="connsiteY520" fmla="*/ 43407 h 4207270"/>
              <a:gd name="connsiteX521" fmla="*/ 3952850 w 6325750"/>
              <a:gd name="connsiteY521" fmla="*/ 43407 h 4207270"/>
              <a:gd name="connsiteX522" fmla="*/ 3931143 w 6325750"/>
              <a:gd name="connsiteY522" fmla="*/ 72345 h 4207270"/>
              <a:gd name="connsiteX523" fmla="*/ 3967319 w 6325750"/>
              <a:gd name="connsiteY523" fmla="*/ 122990 h 4207270"/>
              <a:gd name="connsiteX524" fmla="*/ 4017956 w 6325750"/>
              <a:gd name="connsiteY524" fmla="*/ 122990 h 4207270"/>
              <a:gd name="connsiteX525" fmla="*/ 4126477 w 6325750"/>
              <a:gd name="connsiteY525" fmla="*/ 108521 h 4207270"/>
              <a:gd name="connsiteX526" fmla="*/ 4206052 w 6325750"/>
              <a:gd name="connsiteY526" fmla="*/ 115751 h 4207270"/>
              <a:gd name="connsiteX527" fmla="*/ 4220521 w 6325750"/>
              <a:gd name="connsiteY527" fmla="*/ 122990 h 4207270"/>
              <a:gd name="connsiteX528" fmla="*/ 4249459 w 6325750"/>
              <a:gd name="connsiteY528" fmla="*/ 166396 h 4207270"/>
              <a:gd name="connsiteX529" fmla="*/ 4314572 w 6325750"/>
              <a:gd name="connsiteY529" fmla="*/ 151927 h 4207270"/>
              <a:gd name="connsiteX530" fmla="*/ 4379679 w 6325750"/>
              <a:gd name="connsiteY530" fmla="*/ 173627 h 4207270"/>
              <a:gd name="connsiteX531" fmla="*/ 4415855 w 6325750"/>
              <a:gd name="connsiteY531" fmla="*/ 173627 h 4207270"/>
              <a:gd name="connsiteX532" fmla="*/ 4473730 w 6325750"/>
              <a:gd name="connsiteY532" fmla="*/ 173627 h 4207270"/>
              <a:gd name="connsiteX533" fmla="*/ 4531606 w 6325750"/>
              <a:gd name="connsiteY533" fmla="*/ 224272 h 4207270"/>
              <a:gd name="connsiteX534" fmla="*/ 4524368 w 6325750"/>
              <a:gd name="connsiteY534" fmla="*/ 260440 h 4207270"/>
              <a:gd name="connsiteX535" fmla="*/ 4480961 w 6325750"/>
              <a:gd name="connsiteY535" fmla="*/ 260440 h 4207270"/>
              <a:gd name="connsiteX536" fmla="*/ 4459261 w 6325750"/>
              <a:gd name="connsiteY536" fmla="*/ 238741 h 4207270"/>
              <a:gd name="connsiteX537" fmla="*/ 4430324 w 6325750"/>
              <a:gd name="connsiteY537" fmla="*/ 245971 h 4207270"/>
              <a:gd name="connsiteX538" fmla="*/ 4423085 w 6325750"/>
              <a:gd name="connsiteY538" fmla="*/ 260440 h 4207270"/>
              <a:gd name="connsiteX539" fmla="*/ 4386917 w 6325750"/>
              <a:gd name="connsiteY539" fmla="*/ 282147 h 4207270"/>
              <a:gd name="connsiteX540" fmla="*/ 4307334 w 6325750"/>
              <a:gd name="connsiteY540" fmla="*/ 289378 h 4207270"/>
              <a:gd name="connsiteX541" fmla="*/ 4292865 w 6325750"/>
              <a:gd name="connsiteY541" fmla="*/ 303847 h 4207270"/>
              <a:gd name="connsiteX542" fmla="*/ 4300104 w 6325750"/>
              <a:gd name="connsiteY542" fmla="*/ 311085 h 4207270"/>
              <a:gd name="connsiteX543" fmla="*/ 4343510 w 6325750"/>
              <a:gd name="connsiteY543" fmla="*/ 318316 h 4207270"/>
              <a:gd name="connsiteX544" fmla="*/ 4394148 w 6325750"/>
              <a:gd name="connsiteY544" fmla="*/ 311085 h 4207270"/>
              <a:gd name="connsiteX545" fmla="*/ 4415855 w 6325750"/>
              <a:gd name="connsiteY545" fmla="*/ 296616 h 4207270"/>
              <a:gd name="connsiteX546" fmla="*/ 4567774 w 6325750"/>
              <a:gd name="connsiteY546" fmla="*/ 289378 h 4207270"/>
              <a:gd name="connsiteX547" fmla="*/ 4618419 w 6325750"/>
              <a:gd name="connsiteY547" fmla="*/ 289378 h 4207270"/>
              <a:gd name="connsiteX548" fmla="*/ 4683526 w 6325750"/>
              <a:gd name="connsiteY548" fmla="*/ 289378 h 4207270"/>
              <a:gd name="connsiteX549" fmla="*/ 4849922 w 6325750"/>
              <a:gd name="connsiteY549" fmla="*/ 296616 h 4207270"/>
              <a:gd name="connsiteX550" fmla="*/ 4907797 w 6325750"/>
              <a:gd name="connsiteY550" fmla="*/ 311085 h 4207270"/>
              <a:gd name="connsiteX551" fmla="*/ 4958435 w 6325750"/>
              <a:gd name="connsiteY551" fmla="*/ 318316 h 4207270"/>
              <a:gd name="connsiteX552" fmla="*/ 4972904 w 6325750"/>
              <a:gd name="connsiteY552" fmla="*/ 325554 h 4207270"/>
              <a:gd name="connsiteX553" fmla="*/ 5001841 w 6325750"/>
              <a:gd name="connsiteY553" fmla="*/ 354492 h 4207270"/>
              <a:gd name="connsiteX554" fmla="*/ 5038017 w 6325750"/>
              <a:gd name="connsiteY554" fmla="*/ 361723 h 4207270"/>
              <a:gd name="connsiteX555" fmla="*/ 5081424 w 6325750"/>
              <a:gd name="connsiteY555" fmla="*/ 390660 h 4207270"/>
              <a:gd name="connsiteX556" fmla="*/ 5088655 w 6325750"/>
              <a:gd name="connsiteY556" fmla="*/ 412368 h 4207270"/>
              <a:gd name="connsiteX557" fmla="*/ 5182706 w 6325750"/>
              <a:gd name="connsiteY557" fmla="*/ 463005 h 4207270"/>
              <a:gd name="connsiteX558" fmla="*/ 5204406 w 6325750"/>
              <a:gd name="connsiteY558" fmla="*/ 477474 h 4207270"/>
              <a:gd name="connsiteX559" fmla="*/ 5312927 w 6325750"/>
              <a:gd name="connsiteY559" fmla="*/ 557057 h 4207270"/>
              <a:gd name="connsiteX560" fmla="*/ 5421440 w 6325750"/>
              <a:gd name="connsiteY560" fmla="*/ 643870 h 4207270"/>
              <a:gd name="connsiteX561" fmla="*/ 5464846 w 6325750"/>
              <a:gd name="connsiteY561" fmla="*/ 680038 h 4207270"/>
              <a:gd name="connsiteX562" fmla="*/ 5537191 w 6325750"/>
              <a:gd name="connsiteY562" fmla="*/ 745152 h 4207270"/>
              <a:gd name="connsiteX563" fmla="*/ 5580597 w 6325750"/>
              <a:gd name="connsiteY563" fmla="*/ 810258 h 4207270"/>
              <a:gd name="connsiteX564" fmla="*/ 5573367 w 6325750"/>
              <a:gd name="connsiteY564" fmla="*/ 839196 h 4207270"/>
              <a:gd name="connsiteX565" fmla="*/ 5573367 w 6325750"/>
              <a:gd name="connsiteY565" fmla="*/ 860904 h 4207270"/>
              <a:gd name="connsiteX566" fmla="*/ 5689118 w 6325750"/>
              <a:gd name="connsiteY566" fmla="*/ 933248 h 4207270"/>
              <a:gd name="connsiteX567" fmla="*/ 5725286 w 6325750"/>
              <a:gd name="connsiteY567" fmla="*/ 976655 h 4207270"/>
              <a:gd name="connsiteX568" fmla="*/ 5746994 w 6325750"/>
              <a:gd name="connsiteY568" fmla="*/ 1005593 h 4207270"/>
              <a:gd name="connsiteX569" fmla="*/ 5797631 w 6325750"/>
              <a:gd name="connsiteY569" fmla="*/ 1092406 h 4207270"/>
              <a:gd name="connsiteX570" fmla="*/ 5804869 w 6325750"/>
              <a:gd name="connsiteY570" fmla="*/ 1114105 h 4207270"/>
              <a:gd name="connsiteX571" fmla="*/ 5819338 w 6325750"/>
              <a:gd name="connsiteY571" fmla="*/ 1222626 h 4207270"/>
              <a:gd name="connsiteX572" fmla="*/ 5862745 w 6325750"/>
              <a:gd name="connsiteY572" fmla="*/ 1280502 h 4207270"/>
              <a:gd name="connsiteX573" fmla="*/ 5884444 w 6325750"/>
              <a:gd name="connsiteY573" fmla="*/ 1338377 h 4207270"/>
              <a:gd name="connsiteX574" fmla="*/ 5898913 w 6325750"/>
              <a:gd name="connsiteY574" fmla="*/ 1360077 h 4207270"/>
              <a:gd name="connsiteX575" fmla="*/ 5920620 w 6325750"/>
              <a:gd name="connsiteY575" fmla="*/ 1389015 h 4207270"/>
              <a:gd name="connsiteX576" fmla="*/ 5920620 w 6325750"/>
              <a:gd name="connsiteY576" fmla="*/ 1425191 h 4207270"/>
              <a:gd name="connsiteX577" fmla="*/ 5906152 w 6325750"/>
              <a:gd name="connsiteY577" fmla="*/ 1490297 h 4207270"/>
              <a:gd name="connsiteX578" fmla="*/ 5898913 w 6325750"/>
              <a:gd name="connsiteY578" fmla="*/ 1490297 h 4207270"/>
              <a:gd name="connsiteX579" fmla="*/ 5877214 w 6325750"/>
              <a:gd name="connsiteY579" fmla="*/ 1540942 h 4207270"/>
              <a:gd name="connsiteX580" fmla="*/ 5862745 w 6325750"/>
              <a:gd name="connsiteY580" fmla="*/ 1562641 h 4207270"/>
              <a:gd name="connsiteX581" fmla="*/ 5819338 w 6325750"/>
              <a:gd name="connsiteY581" fmla="*/ 1642224 h 4207270"/>
              <a:gd name="connsiteX582" fmla="*/ 5869975 w 6325750"/>
              <a:gd name="connsiteY582" fmla="*/ 1577110 h 4207270"/>
              <a:gd name="connsiteX583" fmla="*/ 5884444 w 6325750"/>
              <a:gd name="connsiteY583" fmla="*/ 1598817 h 4207270"/>
              <a:gd name="connsiteX584" fmla="*/ 5898913 w 6325750"/>
              <a:gd name="connsiteY584" fmla="*/ 1642224 h 4207270"/>
              <a:gd name="connsiteX585" fmla="*/ 5927851 w 6325750"/>
              <a:gd name="connsiteY585" fmla="*/ 1663924 h 4207270"/>
              <a:gd name="connsiteX586" fmla="*/ 5956789 w 6325750"/>
              <a:gd name="connsiteY586" fmla="*/ 1663924 h 4207270"/>
              <a:gd name="connsiteX587" fmla="*/ 5985727 w 6325750"/>
              <a:gd name="connsiteY587" fmla="*/ 1685631 h 4207270"/>
              <a:gd name="connsiteX588" fmla="*/ 5992965 w 6325750"/>
              <a:gd name="connsiteY588" fmla="*/ 1707330 h 4207270"/>
              <a:gd name="connsiteX589" fmla="*/ 5992965 w 6325750"/>
              <a:gd name="connsiteY589" fmla="*/ 1736268 h 4207270"/>
              <a:gd name="connsiteX590" fmla="*/ 5985727 w 6325750"/>
              <a:gd name="connsiteY590" fmla="*/ 1750737 h 4207270"/>
              <a:gd name="connsiteX591" fmla="*/ 5956789 w 6325750"/>
              <a:gd name="connsiteY591" fmla="*/ 1786913 h 4207270"/>
              <a:gd name="connsiteX592" fmla="*/ 5927851 w 6325750"/>
              <a:gd name="connsiteY592" fmla="*/ 1801382 h 4207270"/>
              <a:gd name="connsiteX593" fmla="*/ 5927851 w 6325750"/>
              <a:gd name="connsiteY593" fmla="*/ 1823082 h 4207270"/>
              <a:gd name="connsiteX594" fmla="*/ 5964027 w 6325750"/>
              <a:gd name="connsiteY594" fmla="*/ 1830320 h 4207270"/>
              <a:gd name="connsiteX595" fmla="*/ 5992965 w 6325750"/>
              <a:gd name="connsiteY595" fmla="*/ 1823082 h 4207270"/>
              <a:gd name="connsiteX596" fmla="*/ 6021903 w 6325750"/>
              <a:gd name="connsiteY596" fmla="*/ 1830320 h 4207270"/>
              <a:gd name="connsiteX597" fmla="*/ 6014664 w 6325750"/>
              <a:gd name="connsiteY597" fmla="*/ 1859258 h 4207270"/>
              <a:gd name="connsiteX598" fmla="*/ 6000196 w 6325750"/>
              <a:gd name="connsiteY598" fmla="*/ 1873727 h 4207270"/>
              <a:gd name="connsiteX599" fmla="*/ 6000196 w 6325750"/>
              <a:gd name="connsiteY599" fmla="*/ 1888195 h 4207270"/>
              <a:gd name="connsiteX600" fmla="*/ 6029133 w 6325750"/>
              <a:gd name="connsiteY600" fmla="*/ 1924364 h 4207270"/>
              <a:gd name="connsiteX601" fmla="*/ 6050841 w 6325750"/>
              <a:gd name="connsiteY601" fmla="*/ 1931602 h 4207270"/>
              <a:gd name="connsiteX602" fmla="*/ 6079778 w 6325750"/>
              <a:gd name="connsiteY602" fmla="*/ 1902664 h 4207270"/>
              <a:gd name="connsiteX603" fmla="*/ 6087009 w 6325750"/>
              <a:gd name="connsiteY603" fmla="*/ 1917133 h 4207270"/>
              <a:gd name="connsiteX604" fmla="*/ 6115947 w 6325750"/>
              <a:gd name="connsiteY604" fmla="*/ 1946071 h 4207270"/>
              <a:gd name="connsiteX605" fmla="*/ 6238936 w 6325750"/>
              <a:gd name="connsiteY605" fmla="*/ 1953302 h 4207270"/>
              <a:gd name="connsiteX606" fmla="*/ 6246167 w 6325750"/>
              <a:gd name="connsiteY606" fmla="*/ 1967771 h 4207270"/>
              <a:gd name="connsiteX607" fmla="*/ 6238936 w 6325750"/>
              <a:gd name="connsiteY607" fmla="*/ 1975009 h 4207270"/>
              <a:gd name="connsiteX608" fmla="*/ 6195530 w 6325750"/>
              <a:gd name="connsiteY608" fmla="*/ 1989478 h 4207270"/>
              <a:gd name="connsiteX609" fmla="*/ 6087009 w 6325750"/>
              <a:gd name="connsiteY609" fmla="*/ 2018416 h 4207270"/>
              <a:gd name="connsiteX610" fmla="*/ 6072540 w 6325750"/>
              <a:gd name="connsiteY610" fmla="*/ 2032884 h 4207270"/>
              <a:gd name="connsiteX611" fmla="*/ 6094247 w 6325750"/>
              <a:gd name="connsiteY611" fmla="*/ 2097991 h 4207270"/>
              <a:gd name="connsiteX612" fmla="*/ 6130416 w 6325750"/>
              <a:gd name="connsiteY612" fmla="*/ 2177573 h 4207270"/>
              <a:gd name="connsiteX613" fmla="*/ 6159354 w 6325750"/>
              <a:gd name="connsiteY613" fmla="*/ 2220980 h 4207270"/>
              <a:gd name="connsiteX614" fmla="*/ 6188291 w 6325750"/>
              <a:gd name="connsiteY614" fmla="*/ 2257149 h 4207270"/>
              <a:gd name="connsiteX615" fmla="*/ 6188291 w 6325750"/>
              <a:gd name="connsiteY615" fmla="*/ 2286086 h 4207270"/>
              <a:gd name="connsiteX616" fmla="*/ 6188291 w 6325750"/>
              <a:gd name="connsiteY616" fmla="*/ 2322262 h 4207270"/>
              <a:gd name="connsiteX617" fmla="*/ 6231698 w 6325750"/>
              <a:gd name="connsiteY617" fmla="*/ 2459713 h 4207270"/>
              <a:gd name="connsiteX618" fmla="*/ 6325750 w 6325750"/>
              <a:gd name="connsiteY618" fmla="*/ 2568234 h 4207270"/>
              <a:gd name="connsiteX619" fmla="*/ 6311281 w 6325750"/>
              <a:gd name="connsiteY619" fmla="*/ 2618871 h 4207270"/>
              <a:gd name="connsiteX620" fmla="*/ 6282343 w 6325750"/>
              <a:gd name="connsiteY620" fmla="*/ 2691216 h 4207270"/>
              <a:gd name="connsiteX621" fmla="*/ 6253405 w 6325750"/>
              <a:gd name="connsiteY621" fmla="*/ 2741860 h 4207270"/>
              <a:gd name="connsiteX622" fmla="*/ 6282343 w 6325750"/>
              <a:gd name="connsiteY622" fmla="*/ 2792498 h 4207270"/>
              <a:gd name="connsiteX623" fmla="*/ 6224467 w 6325750"/>
              <a:gd name="connsiteY623" fmla="*/ 2901018 h 4207270"/>
              <a:gd name="connsiteX624" fmla="*/ 6166592 w 6325750"/>
              <a:gd name="connsiteY624" fmla="*/ 2908249 h 4207270"/>
              <a:gd name="connsiteX625" fmla="*/ 5913382 w 6325750"/>
              <a:gd name="connsiteY625" fmla="*/ 2908249 h 4207270"/>
              <a:gd name="connsiteX626" fmla="*/ 5891683 w 6325750"/>
              <a:gd name="connsiteY626" fmla="*/ 2915487 h 4207270"/>
              <a:gd name="connsiteX627" fmla="*/ 5797631 w 6325750"/>
              <a:gd name="connsiteY627" fmla="*/ 2929956 h 4207270"/>
              <a:gd name="connsiteX628" fmla="*/ 5768693 w 6325750"/>
              <a:gd name="connsiteY628" fmla="*/ 2922718 h 4207270"/>
              <a:gd name="connsiteX629" fmla="*/ 5746994 w 6325750"/>
              <a:gd name="connsiteY629" fmla="*/ 2929956 h 4207270"/>
              <a:gd name="connsiteX630" fmla="*/ 5739755 w 6325750"/>
              <a:gd name="connsiteY630" fmla="*/ 2951656 h 4207270"/>
              <a:gd name="connsiteX631" fmla="*/ 5689118 w 6325750"/>
              <a:gd name="connsiteY631" fmla="*/ 3002301 h 4207270"/>
              <a:gd name="connsiteX632" fmla="*/ 5674649 w 6325750"/>
              <a:gd name="connsiteY632" fmla="*/ 3009531 h 4207270"/>
              <a:gd name="connsiteX633" fmla="*/ 5667411 w 6325750"/>
              <a:gd name="connsiteY633" fmla="*/ 3024000 h 4207270"/>
              <a:gd name="connsiteX634" fmla="*/ 5674649 w 6325750"/>
              <a:gd name="connsiteY634" fmla="*/ 3038469 h 4207270"/>
              <a:gd name="connsiteX635" fmla="*/ 5710818 w 6325750"/>
              <a:gd name="connsiteY635" fmla="*/ 3038469 h 4207270"/>
              <a:gd name="connsiteX636" fmla="*/ 5768693 w 6325750"/>
              <a:gd name="connsiteY636" fmla="*/ 3038469 h 4207270"/>
              <a:gd name="connsiteX637" fmla="*/ 5797631 w 6325750"/>
              <a:gd name="connsiteY637" fmla="*/ 3052938 h 4207270"/>
              <a:gd name="connsiteX638" fmla="*/ 5833807 w 6325750"/>
              <a:gd name="connsiteY638" fmla="*/ 3060176 h 4207270"/>
              <a:gd name="connsiteX639" fmla="*/ 5877214 w 6325750"/>
              <a:gd name="connsiteY639" fmla="*/ 3060176 h 4207270"/>
              <a:gd name="connsiteX640" fmla="*/ 5985727 w 6325750"/>
              <a:gd name="connsiteY640" fmla="*/ 3067407 h 4207270"/>
              <a:gd name="connsiteX641" fmla="*/ 6087009 w 6325750"/>
              <a:gd name="connsiteY641" fmla="*/ 3074645 h 4207270"/>
              <a:gd name="connsiteX642" fmla="*/ 6094247 w 6325750"/>
              <a:gd name="connsiteY642" fmla="*/ 3081876 h 4207270"/>
              <a:gd name="connsiteX643" fmla="*/ 6087009 w 6325750"/>
              <a:gd name="connsiteY643" fmla="*/ 3089114 h 4207270"/>
              <a:gd name="connsiteX644" fmla="*/ 5978496 w 6325750"/>
              <a:gd name="connsiteY644" fmla="*/ 3125283 h 4207270"/>
              <a:gd name="connsiteX645" fmla="*/ 5877214 w 6325750"/>
              <a:gd name="connsiteY645" fmla="*/ 3154220 h 4207270"/>
              <a:gd name="connsiteX646" fmla="*/ 5775931 w 6325750"/>
              <a:gd name="connsiteY646" fmla="*/ 3183158 h 4207270"/>
              <a:gd name="connsiteX647" fmla="*/ 5725286 w 6325750"/>
              <a:gd name="connsiteY647" fmla="*/ 3175927 h 4207270"/>
              <a:gd name="connsiteX648" fmla="*/ 5689118 w 6325750"/>
              <a:gd name="connsiteY648" fmla="*/ 3197627 h 4207270"/>
              <a:gd name="connsiteX649" fmla="*/ 5667411 w 6325750"/>
              <a:gd name="connsiteY649" fmla="*/ 3204865 h 4207270"/>
              <a:gd name="connsiteX650" fmla="*/ 5631242 w 6325750"/>
              <a:gd name="connsiteY650" fmla="*/ 3219334 h 4207270"/>
              <a:gd name="connsiteX651" fmla="*/ 5631242 w 6325750"/>
              <a:gd name="connsiteY651" fmla="*/ 3233803 h 4207270"/>
              <a:gd name="connsiteX652" fmla="*/ 5580597 w 6325750"/>
              <a:gd name="connsiteY652" fmla="*/ 3277210 h 4207270"/>
              <a:gd name="connsiteX653" fmla="*/ 5566129 w 6325750"/>
              <a:gd name="connsiteY653" fmla="*/ 3277210 h 4207270"/>
              <a:gd name="connsiteX654" fmla="*/ 5551660 w 6325750"/>
              <a:gd name="connsiteY654" fmla="*/ 3291679 h 4207270"/>
              <a:gd name="connsiteX655" fmla="*/ 5551660 w 6325750"/>
              <a:gd name="connsiteY655" fmla="*/ 3371254 h 4207270"/>
              <a:gd name="connsiteX656" fmla="*/ 5631242 w 6325750"/>
              <a:gd name="connsiteY656" fmla="*/ 3327847 h 4207270"/>
              <a:gd name="connsiteX657" fmla="*/ 5645711 w 6325750"/>
              <a:gd name="connsiteY657" fmla="*/ 3327847 h 4207270"/>
              <a:gd name="connsiteX658" fmla="*/ 5718056 w 6325750"/>
              <a:gd name="connsiteY658" fmla="*/ 3349554 h 4207270"/>
              <a:gd name="connsiteX659" fmla="*/ 5718056 w 6325750"/>
              <a:gd name="connsiteY659" fmla="*/ 3371254 h 4207270"/>
              <a:gd name="connsiteX660" fmla="*/ 5710818 w 6325750"/>
              <a:gd name="connsiteY660" fmla="*/ 3371254 h 4207270"/>
              <a:gd name="connsiteX661" fmla="*/ 5710818 w 6325750"/>
              <a:gd name="connsiteY661" fmla="*/ 3385723 h 4207270"/>
              <a:gd name="connsiteX662" fmla="*/ 5739755 w 6325750"/>
              <a:gd name="connsiteY662" fmla="*/ 3414661 h 4207270"/>
              <a:gd name="connsiteX663" fmla="*/ 5754224 w 6325750"/>
              <a:gd name="connsiteY663" fmla="*/ 3494243 h 4207270"/>
              <a:gd name="connsiteX664" fmla="*/ 5732525 w 6325750"/>
              <a:gd name="connsiteY664" fmla="*/ 3523181 h 4207270"/>
              <a:gd name="connsiteX665" fmla="*/ 5725286 w 6325750"/>
              <a:gd name="connsiteY665" fmla="*/ 3523181 h 4207270"/>
              <a:gd name="connsiteX666" fmla="*/ 5631242 w 6325750"/>
              <a:gd name="connsiteY666" fmla="*/ 3537650 h 4207270"/>
              <a:gd name="connsiteX667" fmla="*/ 5544429 w 6325750"/>
              <a:gd name="connsiteY667" fmla="*/ 3566588 h 4207270"/>
              <a:gd name="connsiteX668" fmla="*/ 5508253 w 6325750"/>
              <a:gd name="connsiteY668" fmla="*/ 3573818 h 4207270"/>
              <a:gd name="connsiteX669" fmla="*/ 5493784 w 6325750"/>
              <a:gd name="connsiteY669" fmla="*/ 3595526 h 4207270"/>
              <a:gd name="connsiteX670" fmla="*/ 5501022 w 6325750"/>
              <a:gd name="connsiteY670" fmla="*/ 3602756 h 4207270"/>
              <a:gd name="connsiteX671" fmla="*/ 5508253 w 6325750"/>
              <a:gd name="connsiteY671" fmla="*/ 3602756 h 4207270"/>
              <a:gd name="connsiteX672" fmla="*/ 5522722 w 6325750"/>
              <a:gd name="connsiteY672" fmla="*/ 3595526 h 4207270"/>
              <a:gd name="connsiteX673" fmla="*/ 5558898 w 6325750"/>
              <a:gd name="connsiteY673" fmla="*/ 3609994 h 4207270"/>
              <a:gd name="connsiteX674" fmla="*/ 5558898 w 6325750"/>
              <a:gd name="connsiteY674" fmla="*/ 3631694 h 4207270"/>
              <a:gd name="connsiteX675" fmla="*/ 5522722 w 6325750"/>
              <a:gd name="connsiteY675" fmla="*/ 3667870 h 4207270"/>
              <a:gd name="connsiteX676" fmla="*/ 5493784 w 6325750"/>
              <a:gd name="connsiteY676" fmla="*/ 3660632 h 4207270"/>
              <a:gd name="connsiteX677" fmla="*/ 5464846 w 6325750"/>
              <a:gd name="connsiteY677" fmla="*/ 3667870 h 4207270"/>
              <a:gd name="connsiteX678" fmla="*/ 5370802 w 6325750"/>
              <a:gd name="connsiteY678" fmla="*/ 3682339 h 4207270"/>
              <a:gd name="connsiteX679" fmla="*/ 5341864 w 6325750"/>
              <a:gd name="connsiteY679" fmla="*/ 3682339 h 4207270"/>
              <a:gd name="connsiteX680" fmla="*/ 5320157 w 6325750"/>
              <a:gd name="connsiteY680" fmla="*/ 3711277 h 4207270"/>
              <a:gd name="connsiteX681" fmla="*/ 5312927 w 6325750"/>
              <a:gd name="connsiteY681" fmla="*/ 3747445 h 4207270"/>
              <a:gd name="connsiteX682" fmla="*/ 5298458 w 6325750"/>
              <a:gd name="connsiteY682" fmla="*/ 3761914 h 4207270"/>
              <a:gd name="connsiteX683" fmla="*/ 5276751 w 6325750"/>
              <a:gd name="connsiteY683" fmla="*/ 3747445 h 4207270"/>
              <a:gd name="connsiteX684" fmla="*/ 5276751 w 6325750"/>
              <a:gd name="connsiteY684" fmla="*/ 3711277 h 4207270"/>
              <a:gd name="connsiteX685" fmla="*/ 5262282 w 6325750"/>
              <a:gd name="connsiteY685" fmla="*/ 3696808 h 4207270"/>
              <a:gd name="connsiteX686" fmla="*/ 5240582 w 6325750"/>
              <a:gd name="connsiteY686" fmla="*/ 3711277 h 4207270"/>
              <a:gd name="connsiteX687" fmla="*/ 5233344 w 6325750"/>
              <a:gd name="connsiteY687" fmla="*/ 3732976 h 4207270"/>
              <a:gd name="connsiteX688" fmla="*/ 5204406 w 6325750"/>
              <a:gd name="connsiteY688" fmla="*/ 3805321 h 4207270"/>
              <a:gd name="connsiteX689" fmla="*/ 5182706 w 6325750"/>
              <a:gd name="connsiteY689" fmla="*/ 3798090 h 4207270"/>
              <a:gd name="connsiteX690" fmla="*/ 5146530 w 6325750"/>
              <a:gd name="connsiteY690" fmla="*/ 3761914 h 4207270"/>
              <a:gd name="connsiteX691" fmla="*/ 5117593 w 6325750"/>
              <a:gd name="connsiteY691" fmla="*/ 3725746 h 4207270"/>
              <a:gd name="connsiteX692" fmla="*/ 5103124 w 6325750"/>
              <a:gd name="connsiteY692" fmla="*/ 3769152 h 4207270"/>
              <a:gd name="connsiteX693" fmla="*/ 5095893 w 6325750"/>
              <a:gd name="connsiteY693" fmla="*/ 3834259 h 4207270"/>
              <a:gd name="connsiteX694" fmla="*/ 5059717 w 6325750"/>
              <a:gd name="connsiteY694" fmla="*/ 3892134 h 4207270"/>
              <a:gd name="connsiteX695" fmla="*/ 5045248 w 6325750"/>
              <a:gd name="connsiteY695" fmla="*/ 3913841 h 4207270"/>
              <a:gd name="connsiteX696" fmla="*/ 5030779 w 6325750"/>
              <a:gd name="connsiteY696" fmla="*/ 3935541 h 4207270"/>
              <a:gd name="connsiteX697" fmla="*/ 5023549 w 6325750"/>
              <a:gd name="connsiteY697" fmla="*/ 3913841 h 4207270"/>
              <a:gd name="connsiteX698" fmla="*/ 5023549 w 6325750"/>
              <a:gd name="connsiteY698" fmla="*/ 3899372 h 4207270"/>
              <a:gd name="connsiteX699" fmla="*/ 5023549 w 6325750"/>
              <a:gd name="connsiteY699" fmla="*/ 3892134 h 4207270"/>
              <a:gd name="connsiteX700" fmla="*/ 5009080 w 6325750"/>
              <a:gd name="connsiteY700" fmla="*/ 3877665 h 4207270"/>
              <a:gd name="connsiteX701" fmla="*/ 4922266 w 6325750"/>
              <a:gd name="connsiteY701" fmla="*/ 3877665 h 4207270"/>
              <a:gd name="connsiteX702" fmla="*/ 4864391 w 6325750"/>
              <a:gd name="connsiteY702" fmla="*/ 3848728 h 4207270"/>
              <a:gd name="connsiteX703" fmla="*/ 4820984 w 6325750"/>
              <a:gd name="connsiteY703" fmla="*/ 3884904 h 4207270"/>
              <a:gd name="connsiteX704" fmla="*/ 4792046 w 6325750"/>
              <a:gd name="connsiteY704" fmla="*/ 3834259 h 4207270"/>
              <a:gd name="connsiteX705" fmla="*/ 4770339 w 6325750"/>
              <a:gd name="connsiteY705" fmla="*/ 3827028 h 4207270"/>
              <a:gd name="connsiteX706" fmla="*/ 4755870 w 6325750"/>
              <a:gd name="connsiteY706" fmla="*/ 3841497 h 4207270"/>
              <a:gd name="connsiteX707" fmla="*/ 4784808 w 6325750"/>
              <a:gd name="connsiteY707" fmla="*/ 3899372 h 4207270"/>
              <a:gd name="connsiteX708" fmla="*/ 4806515 w 6325750"/>
              <a:gd name="connsiteY708" fmla="*/ 3899372 h 4207270"/>
              <a:gd name="connsiteX709" fmla="*/ 4799277 w 6325750"/>
              <a:gd name="connsiteY709" fmla="*/ 3921072 h 4207270"/>
              <a:gd name="connsiteX710" fmla="*/ 4777577 w 6325750"/>
              <a:gd name="connsiteY710" fmla="*/ 3935541 h 4207270"/>
              <a:gd name="connsiteX711" fmla="*/ 4763108 w 6325750"/>
              <a:gd name="connsiteY711" fmla="*/ 3935541 h 4207270"/>
              <a:gd name="connsiteX712" fmla="*/ 4734171 w 6325750"/>
              <a:gd name="connsiteY712" fmla="*/ 3935541 h 4207270"/>
              <a:gd name="connsiteX713" fmla="*/ 4712463 w 6325750"/>
              <a:gd name="connsiteY713" fmla="*/ 3899372 h 4207270"/>
              <a:gd name="connsiteX714" fmla="*/ 4712463 w 6325750"/>
              <a:gd name="connsiteY714" fmla="*/ 3877665 h 4207270"/>
              <a:gd name="connsiteX715" fmla="*/ 4690764 w 6325750"/>
              <a:gd name="connsiteY715" fmla="*/ 3863196 h 4207270"/>
              <a:gd name="connsiteX716" fmla="*/ 4661826 w 6325750"/>
              <a:gd name="connsiteY716" fmla="*/ 3906603 h 4207270"/>
              <a:gd name="connsiteX717" fmla="*/ 4661826 w 6325750"/>
              <a:gd name="connsiteY717" fmla="*/ 3913841 h 4207270"/>
              <a:gd name="connsiteX718" fmla="*/ 4640119 w 6325750"/>
              <a:gd name="connsiteY718" fmla="*/ 3935541 h 4207270"/>
              <a:gd name="connsiteX719" fmla="*/ 4524368 w 6325750"/>
              <a:gd name="connsiteY719" fmla="*/ 3935541 h 4207270"/>
              <a:gd name="connsiteX720" fmla="*/ 4415855 w 6325750"/>
              <a:gd name="connsiteY720" fmla="*/ 3935541 h 4207270"/>
              <a:gd name="connsiteX721" fmla="*/ 4401386 w 6325750"/>
              <a:gd name="connsiteY721" fmla="*/ 3935541 h 4207270"/>
              <a:gd name="connsiteX722" fmla="*/ 4329041 w 6325750"/>
              <a:gd name="connsiteY722" fmla="*/ 3892134 h 4207270"/>
              <a:gd name="connsiteX723" fmla="*/ 4321803 w 6325750"/>
              <a:gd name="connsiteY723" fmla="*/ 3899372 h 4207270"/>
              <a:gd name="connsiteX724" fmla="*/ 4292865 w 6325750"/>
              <a:gd name="connsiteY724" fmla="*/ 3942779 h 4207270"/>
              <a:gd name="connsiteX725" fmla="*/ 4213290 w 6325750"/>
              <a:gd name="connsiteY725" fmla="*/ 3942779 h 4207270"/>
              <a:gd name="connsiteX726" fmla="*/ 4198821 w 6325750"/>
              <a:gd name="connsiteY726" fmla="*/ 3928310 h 4207270"/>
              <a:gd name="connsiteX727" fmla="*/ 4198821 w 6325750"/>
              <a:gd name="connsiteY727" fmla="*/ 3906603 h 4207270"/>
              <a:gd name="connsiteX728" fmla="*/ 4184352 w 6325750"/>
              <a:gd name="connsiteY728" fmla="*/ 3877665 h 4207270"/>
              <a:gd name="connsiteX729" fmla="*/ 4162645 w 6325750"/>
              <a:gd name="connsiteY729" fmla="*/ 3899372 h 4207270"/>
              <a:gd name="connsiteX730" fmla="*/ 4148176 w 6325750"/>
              <a:gd name="connsiteY730" fmla="*/ 3942779 h 4207270"/>
              <a:gd name="connsiteX731" fmla="*/ 4119238 w 6325750"/>
              <a:gd name="connsiteY731" fmla="*/ 3950010 h 4207270"/>
              <a:gd name="connsiteX732" fmla="*/ 4090301 w 6325750"/>
              <a:gd name="connsiteY732" fmla="*/ 3935541 h 4207270"/>
              <a:gd name="connsiteX733" fmla="*/ 4075832 w 6325750"/>
              <a:gd name="connsiteY733" fmla="*/ 3928310 h 4207270"/>
              <a:gd name="connsiteX734" fmla="*/ 3989018 w 6325750"/>
              <a:gd name="connsiteY734" fmla="*/ 3935541 h 4207270"/>
              <a:gd name="connsiteX735" fmla="*/ 3952850 w 6325750"/>
              <a:gd name="connsiteY735" fmla="*/ 3913841 h 4207270"/>
              <a:gd name="connsiteX736" fmla="*/ 3923912 w 6325750"/>
              <a:gd name="connsiteY736" fmla="*/ 3906603 h 4207270"/>
              <a:gd name="connsiteX737" fmla="*/ 3866036 w 6325750"/>
              <a:gd name="connsiteY737" fmla="*/ 3935541 h 4207270"/>
              <a:gd name="connsiteX738" fmla="*/ 3800922 w 6325750"/>
              <a:gd name="connsiteY738" fmla="*/ 3913841 h 4207270"/>
              <a:gd name="connsiteX739" fmla="*/ 3786454 w 6325750"/>
              <a:gd name="connsiteY739" fmla="*/ 3899372 h 4207270"/>
              <a:gd name="connsiteX740" fmla="*/ 3743047 w 6325750"/>
              <a:gd name="connsiteY740" fmla="*/ 3906603 h 4207270"/>
              <a:gd name="connsiteX741" fmla="*/ 3735816 w 6325750"/>
              <a:gd name="connsiteY741" fmla="*/ 3921072 h 4207270"/>
              <a:gd name="connsiteX742" fmla="*/ 3714109 w 6325750"/>
              <a:gd name="connsiteY742" fmla="*/ 3928310 h 4207270"/>
              <a:gd name="connsiteX743" fmla="*/ 3663472 w 6325750"/>
              <a:gd name="connsiteY743" fmla="*/ 3928310 h 4207270"/>
              <a:gd name="connsiteX744" fmla="*/ 3649003 w 6325750"/>
              <a:gd name="connsiteY744" fmla="*/ 3964479 h 4207270"/>
              <a:gd name="connsiteX745" fmla="*/ 3663472 w 6325750"/>
              <a:gd name="connsiteY745" fmla="*/ 4022354 h 4207270"/>
              <a:gd name="connsiteX746" fmla="*/ 3685171 w 6325750"/>
              <a:gd name="connsiteY746" fmla="*/ 4036823 h 4207270"/>
              <a:gd name="connsiteX747" fmla="*/ 3699640 w 6325750"/>
              <a:gd name="connsiteY747" fmla="*/ 4022354 h 4207270"/>
              <a:gd name="connsiteX748" fmla="*/ 3699640 w 6325750"/>
              <a:gd name="connsiteY748" fmla="*/ 4007885 h 4207270"/>
              <a:gd name="connsiteX749" fmla="*/ 3750285 w 6325750"/>
              <a:gd name="connsiteY749" fmla="*/ 3978948 h 4207270"/>
              <a:gd name="connsiteX750" fmla="*/ 3793692 w 6325750"/>
              <a:gd name="connsiteY750" fmla="*/ 4000655 h 4207270"/>
              <a:gd name="connsiteX751" fmla="*/ 3808161 w 6325750"/>
              <a:gd name="connsiteY751" fmla="*/ 4029593 h 4207270"/>
              <a:gd name="connsiteX752" fmla="*/ 3822630 w 6325750"/>
              <a:gd name="connsiteY752" fmla="*/ 4058530 h 4207270"/>
              <a:gd name="connsiteX753" fmla="*/ 3858798 w 6325750"/>
              <a:gd name="connsiteY753" fmla="*/ 4051292 h 4207270"/>
              <a:gd name="connsiteX754" fmla="*/ 3873267 w 6325750"/>
              <a:gd name="connsiteY754" fmla="*/ 4015124 h 4207270"/>
              <a:gd name="connsiteX755" fmla="*/ 3923912 w 6325750"/>
              <a:gd name="connsiteY755" fmla="*/ 4029593 h 4207270"/>
              <a:gd name="connsiteX756" fmla="*/ 3945612 w 6325750"/>
              <a:gd name="connsiteY756" fmla="*/ 4065761 h 4207270"/>
              <a:gd name="connsiteX757" fmla="*/ 3967319 w 6325750"/>
              <a:gd name="connsiteY757" fmla="*/ 4094699 h 4207270"/>
              <a:gd name="connsiteX758" fmla="*/ 4010725 w 6325750"/>
              <a:gd name="connsiteY758" fmla="*/ 4080230 h 4207270"/>
              <a:gd name="connsiteX759" fmla="*/ 4010725 w 6325750"/>
              <a:gd name="connsiteY759" fmla="*/ 4058530 h 4207270"/>
              <a:gd name="connsiteX760" fmla="*/ 4039663 w 6325750"/>
              <a:gd name="connsiteY760" fmla="*/ 4058530 h 4207270"/>
              <a:gd name="connsiteX761" fmla="*/ 4061363 w 6325750"/>
              <a:gd name="connsiteY761" fmla="*/ 4065761 h 4207270"/>
              <a:gd name="connsiteX762" fmla="*/ 4140945 w 6325750"/>
              <a:gd name="connsiteY762" fmla="*/ 4051292 h 4207270"/>
              <a:gd name="connsiteX763" fmla="*/ 4169883 w 6325750"/>
              <a:gd name="connsiteY763" fmla="*/ 4080230 h 4207270"/>
              <a:gd name="connsiteX764" fmla="*/ 4234990 w 6325750"/>
              <a:gd name="connsiteY764" fmla="*/ 4087468 h 4207270"/>
              <a:gd name="connsiteX765" fmla="*/ 4256697 w 6325750"/>
              <a:gd name="connsiteY765" fmla="*/ 4101937 h 4207270"/>
              <a:gd name="connsiteX766" fmla="*/ 4249459 w 6325750"/>
              <a:gd name="connsiteY766" fmla="*/ 4138106 h 4207270"/>
              <a:gd name="connsiteX767" fmla="*/ 4263927 w 6325750"/>
              <a:gd name="connsiteY767" fmla="*/ 4152574 h 4207270"/>
              <a:gd name="connsiteX768" fmla="*/ 4285635 w 6325750"/>
              <a:gd name="connsiteY768" fmla="*/ 4138106 h 4207270"/>
              <a:gd name="connsiteX769" fmla="*/ 4285635 w 6325750"/>
              <a:gd name="connsiteY769" fmla="*/ 4116406 h 4207270"/>
              <a:gd name="connsiteX770" fmla="*/ 4285635 w 6325750"/>
              <a:gd name="connsiteY770" fmla="*/ 4080230 h 4207270"/>
              <a:gd name="connsiteX771" fmla="*/ 4300104 w 6325750"/>
              <a:gd name="connsiteY771" fmla="*/ 4072999 h 4207270"/>
              <a:gd name="connsiteX772" fmla="*/ 4307334 w 6325750"/>
              <a:gd name="connsiteY772" fmla="*/ 4080230 h 4207270"/>
              <a:gd name="connsiteX773" fmla="*/ 4314572 w 6325750"/>
              <a:gd name="connsiteY773" fmla="*/ 4094699 h 4207270"/>
              <a:gd name="connsiteX774" fmla="*/ 4329041 w 6325750"/>
              <a:gd name="connsiteY774" fmla="*/ 4152574 h 4207270"/>
              <a:gd name="connsiteX775" fmla="*/ 4321803 w 6325750"/>
              <a:gd name="connsiteY775" fmla="*/ 4181512 h 4207270"/>
              <a:gd name="connsiteX776" fmla="*/ 4307334 w 6325750"/>
              <a:gd name="connsiteY776" fmla="*/ 4181512 h 4207270"/>
              <a:gd name="connsiteX777" fmla="*/ 4285635 w 6325750"/>
              <a:gd name="connsiteY777" fmla="*/ 4174282 h 4207270"/>
              <a:gd name="connsiteX778" fmla="*/ 4256697 w 6325750"/>
              <a:gd name="connsiteY778" fmla="*/ 4188750 h 4207270"/>
              <a:gd name="connsiteX779" fmla="*/ 4206052 w 6325750"/>
              <a:gd name="connsiteY779" fmla="*/ 4188750 h 4207270"/>
              <a:gd name="connsiteX780" fmla="*/ 4191583 w 6325750"/>
              <a:gd name="connsiteY780" fmla="*/ 4181512 h 4207270"/>
              <a:gd name="connsiteX781" fmla="*/ 4162645 w 6325750"/>
              <a:gd name="connsiteY781" fmla="*/ 4174282 h 4207270"/>
              <a:gd name="connsiteX782" fmla="*/ 4162645 w 6325750"/>
              <a:gd name="connsiteY782" fmla="*/ 4145344 h 4207270"/>
              <a:gd name="connsiteX783" fmla="*/ 4140945 w 6325750"/>
              <a:gd name="connsiteY783" fmla="*/ 4123637 h 4207270"/>
              <a:gd name="connsiteX784" fmla="*/ 4112008 w 6325750"/>
              <a:gd name="connsiteY784" fmla="*/ 4145344 h 4207270"/>
              <a:gd name="connsiteX785" fmla="*/ 4119238 w 6325750"/>
              <a:gd name="connsiteY785" fmla="*/ 4159813 h 4207270"/>
              <a:gd name="connsiteX786" fmla="*/ 4119238 w 6325750"/>
              <a:gd name="connsiteY786" fmla="*/ 4195981 h 4207270"/>
              <a:gd name="connsiteX787" fmla="*/ 4075832 w 6325750"/>
              <a:gd name="connsiteY787" fmla="*/ 4181512 h 4207270"/>
              <a:gd name="connsiteX788" fmla="*/ 4054132 w 6325750"/>
              <a:gd name="connsiteY788" fmla="*/ 4152574 h 4207270"/>
              <a:gd name="connsiteX789" fmla="*/ 4032425 w 6325750"/>
              <a:gd name="connsiteY789" fmla="*/ 4152574 h 4207270"/>
              <a:gd name="connsiteX790" fmla="*/ 4025194 w 6325750"/>
              <a:gd name="connsiteY790" fmla="*/ 4159813 h 4207270"/>
              <a:gd name="connsiteX791" fmla="*/ 3996256 w 6325750"/>
              <a:gd name="connsiteY791" fmla="*/ 4203219 h 4207270"/>
              <a:gd name="connsiteX792" fmla="*/ 3952850 w 6325750"/>
              <a:gd name="connsiteY792" fmla="*/ 4188750 h 4207270"/>
              <a:gd name="connsiteX793" fmla="*/ 3931143 w 6325750"/>
              <a:gd name="connsiteY793" fmla="*/ 4167043 h 4207270"/>
              <a:gd name="connsiteX794" fmla="*/ 3923912 w 6325750"/>
              <a:gd name="connsiteY794" fmla="*/ 4145344 h 4207270"/>
              <a:gd name="connsiteX795" fmla="*/ 3894974 w 6325750"/>
              <a:gd name="connsiteY795" fmla="*/ 4138106 h 4207270"/>
              <a:gd name="connsiteX796" fmla="*/ 3858798 w 6325750"/>
              <a:gd name="connsiteY796" fmla="*/ 4167043 h 4207270"/>
              <a:gd name="connsiteX797" fmla="*/ 3815391 w 6325750"/>
              <a:gd name="connsiteY797" fmla="*/ 4181512 h 4207270"/>
              <a:gd name="connsiteX798" fmla="*/ 3743047 w 6325750"/>
              <a:gd name="connsiteY798" fmla="*/ 4174282 h 4207270"/>
              <a:gd name="connsiteX799" fmla="*/ 3649003 w 6325750"/>
              <a:gd name="connsiteY799" fmla="*/ 4167043 h 4207270"/>
              <a:gd name="connsiteX800" fmla="*/ 3554951 w 6325750"/>
              <a:gd name="connsiteY800" fmla="*/ 4167043 h 4207270"/>
              <a:gd name="connsiteX801" fmla="*/ 3533252 w 6325750"/>
              <a:gd name="connsiteY801" fmla="*/ 4167043 h 4207270"/>
              <a:gd name="connsiteX802" fmla="*/ 3446438 w 6325750"/>
              <a:gd name="connsiteY802" fmla="*/ 4167043 h 4207270"/>
              <a:gd name="connsiteX803" fmla="*/ 3410262 w 6325750"/>
              <a:gd name="connsiteY803" fmla="*/ 4174282 h 4207270"/>
              <a:gd name="connsiteX804" fmla="*/ 3388563 w 6325750"/>
              <a:gd name="connsiteY804" fmla="*/ 4159813 h 4207270"/>
              <a:gd name="connsiteX805" fmla="*/ 3381325 w 6325750"/>
              <a:gd name="connsiteY805" fmla="*/ 4123637 h 4207270"/>
              <a:gd name="connsiteX806" fmla="*/ 3352387 w 6325750"/>
              <a:gd name="connsiteY806" fmla="*/ 4087468 h 4207270"/>
              <a:gd name="connsiteX807" fmla="*/ 3337918 w 6325750"/>
              <a:gd name="connsiteY807" fmla="*/ 4087468 h 4207270"/>
              <a:gd name="connsiteX808" fmla="*/ 3301749 w 6325750"/>
              <a:gd name="connsiteY808" fmla="*/ 4138106 h 4207270"/>
              <a:gd name="connsiteX809" fmla="*/ 3243874 w 6325750"/>
              <a:gd name="connsiteY809" fmla="*/ 4130875 h 4207270"/>
              <a:gd name="connsiteX810" fmla="*/ 3222166 w 6325750"/>
              <a:gd name="connsiteY810" fmla="*/ 4094699 h 4207270"/>
              <a:gd name="connsiteX811" fmla="*/ 3193229 w 6325750"/>
              <a:gd name="connsiteY811" fmla="*/ 4094699 h 4207270"/>
              <a:gd name="connsiteX812" fmla="*/ 3120884 w 6325750"/>
              <a:gd name="connsiteY812" fmla="*/ 4130875 h 4207270"/>
              <a:gd name="connsiteX813" fmla="*/ 3019602 w 6325750"/>
              <a:gd name="connsiteY813" fmla="*/ 4123637 h 4207270"/>
              <a:gd name="connsiteX814" fmla="*/ 2947257 w 6325750"/>
              <a:gd name="connsiteY814" fmla="*/ 4116406 h 4207270"/>
              <a:gd name="connsiteX815" fmla="*/ 2874913 w 6325750"/>
              <a:gd name="connsiteY815" fmla="*/ 4101937 h 4207270"/>
              <a:gd name="connsiteX816" fmla="*/ 2860444 w 6325750"/>
              <a:gd name="connsiteY816" fmla="*/ 4087468 h 4207270"/>
              <a:gd name="connsiteX817" fmla="*/ 2838744 w 6325750"/>
              <a:gd name="connsiteY817" fmla="*/ 4065761 h 4207270"/>
              <a:gd name="connsiteX818" fmla="*/ 2780869 w 6325750"/>
              <a:gd name="connsiteY818" fmla="*/ 4116406 h 4207270"/>
              <a:gd name="connsiteX819" fmla="*/ 2708524 w 6325750"/>
              <a:gd name="connsiteY819" fmla="*/ 4109168 h 4207270"/>
              <a:gd name="connsiteX820" fmla="*/ 2455315 w 6325750"/>
              <a:gd name="connsiteY820" fmla="*/ 4094699 h 4207270"/>
              <a:gd name="connsiteX821" fmla="*/ 2419146 w 6325750"/>
              <a:gd name="connsiteY821" fmla="*/ 4101937 h 4207270"/>
              <a:gd name="connsiteX822" fmla="*/ 2368502 w 6325750"/>
              <a:gd name="connsiteY822" fmla="*/ 4101937 h 4207270"/>
              <a:gd name="connsiteX823" fmla="*/ 2303395 w 6325750"/>
              <a:gd name="connsiteY823" fmla="*/ 4080230 h 4207270"/>
              <a:gd name="connsiteX824" fmla="*/ 2231051 w 6325750"/>
              <a:gd name="connsiteY824" fmla="*/ 4094699 h 4207270"/>
              <a:gd name="connsiteX825" fmla="*/ 2071893 w 6325750"/>
              <a:gd name="connsiteY825" fmla="*/ 4087468 h 4207270"/>
              <a:gd name="connsiteX826" fmla="*/ 2014017 w 6325750"/>
              <a:gd name="connsiteY826" fmla="*/ 4087468 h 4207270"/>
              <a:gd name="connsiteX827" fmla="*/ 1963372 w 6325750"/>
              <a:gd name="connsiteY827" fmla="*/ 4065761 h 4207270"/>
              <a:gd name="connsiteX828" fmla="*/ 1927204 w 6325750"/>
              <a:gd name="connsiteY828" fmla="*/ 4058530 h 4207270"/>
              <a:gd name="connsiteX829" fmla="*/ 1912735 w 6325750"/>
              <a:gd name="connsiteY829" fmla="*/ 4065761 h 4207270"/>
              <a:gd name="connsiteX830" fmla="*/ 1854859 w 6325750"/>
              <a:gd name="connsiteY830" fmla="*/ 4080230 h 4207270"/>
              <a:gd name="connsiteX831" fmla="*/ 1811452 w 6325750"/>
              <a:gd name="connsiteY831" fmla="*/ 4051292 h 4207270"/>
              <a:gd name="connsiteX832" fmla="*/ 1775276 w 6325750"/>
              <a:gd name="connsiteY832" fmla="*/ 4051292 h 4207270"/>
              <a:gd name="connsiteX833" fmla="*/ 1760807 w 6325750"/>
              <a:gd name="connsiteY833" fmla="*/ 4065761 h 4207270"/>
              <a:gd name="connsiteX834" fmla="*/ 1731870 w 6325750"/>
              <a:gd name="connsiteY834" fmla="*/ 4065761 h 4207270"/>
              <a:gd name="connsiteX835" fmla="*/ 1688463 w 6325750"/>
              <a:gd name="connsiteY835" fmla="*/ 4036823 h 4207270"/>
              <a:gd name="connsiteX836" fmla="*/ 1572712 w 6325750"/>
              <a:gd name="connsiteY836" fmla="*/ 4029593 h 4207270"/>
              <a:gd name="connsiteX837" fmla="*/ 1377385 w 6325750"/>
              <a:gd name="connsiteY837" fmla="*/ 4015124 h 4207270"/>
              <a:gd name="connsiteX838" fmla="*/ 1254396 w 6325750"/>
              <a:gd name="connsiteY838" fmla="*/ 4000655 h 4207270"/>
              <a:gd name="connsiteX839" fmla="*/ 1167583 w 6325750"/>
              <a:gd name="connsiteY839" fmla="*/ 3971717 h 4207270"/>
              <a:gd name="connsiteX840" fmla="*/ 1124176 w 6325750"/>
              <a:gd name="connsiteY840" fmla="*/ 3957248 h 4207270"/>
              <a:gd name="connsiteX841" fmla="*/ 1109707 w 6325750"/>
              <a:gd name="connsiteY841" fmla="*/ 3957248 h 4207270"/>
              <a:gd name="connsiteX842" fmla="*/ 899912 w 6325750"/>
              <a:gd name="connsiteY842" fmla="*/ 3935541 h 4207270"/>
              <a:gd name="connsiteX843" fmla="*/ 892673 w 6325750"/>
              <a:gd name="connsiteY843" fmla="*/ 3906603 h 4207270"/>
              <a:gd name="connsiteX844" fmla="*/ 878204 w 6325750"/>
              <a:gd name="connsiteY844" fmla="*/ 3841497 h 4207270"/>
              <a:gd name="connsiteX845" fmla="*/ 820329 w 6325750"/>
              <a:gd name="connsiteY845" fmla="*/ 3884904 h 4207270"/>
              <a:gd name="connsiteX846" fmla="*/ 784160 w 6325750"/>
              <a:gd name="connsiteY846" fmla="*/ 3884904 h 4207270"/>
              <a:gd name="connsiteX847" fmla="*/ 747984 w 6325750"/>
              <a:gd name="connsiteY847" fmla="*/ 3877665 h 4207270"/>
              <a:gd name="connsiteX848" fmla="*/ 711816 w 6325750"/>
              <a:gd name="connsiteY848" fmla="*/ 3855966 h 4207270"/>
              <a:gd name="connsiteX849" fmla="*/ 711816 w 6325750"/>
              <a:gd name="connsiteY849" fmla="*/ 3848728 h 4207270"/>
              <a:gd name="connsiteX850" fmla="*/ 697347 w 6325750"/>
              <a:gd name="connsiteY850" fmla="*/ 3827028 h 4207270"/>
              <a:gd name="connsiteX851" fmla="*/ 675640 w 6325750"/>
              <a:gd name="connsiteY851" fmla="*/ 3841497 h 4207270"/>
              <a:gd name="connsiteX852" fmla="*/ 581596 w 6325750"/>
              <a:gd name="connsiteY852" fmla="*/ 3863196 h 4207270"/>
              <a:gd name="connsiteX853" fmla="*/ 559889 w 6325750"/>
              <a:gd name="connsiteY853" fmla="*/ 3834259 h 4207270"/>
              <a:gd name="connsiteX854" fmla="*/ 538189 w 6325750"/>
              <a:gd name="connsiteY854" fmla="*/ 3834259 h 4207270"/>
              <a:gd name="connsiteX855" fmla="*/ 530951 w 6325750"/>
              <a:gd name="connsiteY855" fmla="*/ 3841497 h 4207270"/>
              <a:gd name="connsiteX856" fmla="*/ 494782 w 6325750"/>
              <a:gd name="connsiteY856" fmla="*/ 3848728 h 4207270"/>
              <a:gd name="connsiteX857" fmla="*/ 444137 w 6325750"/>
              <a:gd name="connsiteY857" fmla="*/ 3848728 h 4207270"/>
              <a:gd name="connsiteX858" fmla="*/ 415200 w 6325750"/>
              <a:gd name="connsiteY858" fmla="*/ 3841497 h 4207270"/>
              <a:gd name="connsiteX859" fmla="*/ 415200 w 6325750"/>
              <a:gd name="connsiteY859" fmla="*/ 3798090 h 4207270"/>
              <a:gd name="connsiteX860" fmla="*/ 465845 w 6325750"/>
              <a:gd name="connsiteY860" fmla="*/ 3761914 h 4207270"/>
              <a:gd name="connsiteX861" fmla="*/ 487544 w 6325750"/>
              <a:gd name="connsiteY861" fmla="*/ 3761914 h 4207270"/>
              <a:gd name="connsiteX862" fmla="*/ 516482 w 6325750"/>
              <a:gd name="connsiteY862" fmla="*/ 3732976 h 4207270"/>
              <a:gd name="connsiteX863" fmla="*/ 502013 w 6325750"/>
              <a:gd name="connsiteY863" fmla="*/ 3711277 h 4207270"/>
              <a:gd name="connsiteX864" fmla="*/ 444137 w 6325750"/>
              <a:gd name="connsiteY864" fmla="*/ 3718507 h 4207270"/>
              <a:gd name="connsiteX865" fmla="*/ 436907 w 6325750"/>
              <a:gd name="connsiteY865" fmla="*/ 3725746 h 4207270"/>
              <a:gd name="connsiteX866" fmla="*/ 422438 w 6325750"/>
              <a:gd name="connsiteY866" fmla="*/ 3747445 h 4207270"/>
              <a:gd name="connsiteX867" fmla="*/ 364562 w 6325750"/>
              <a:gd name="connsiteY867" fmla="*/ 3747445 h 4207270"/>
              <a:gd name="connsiteX868" fmla="*/ 335625 w 6325750"/>
              <a:gd name="connsiteY868" fmla="*/ 3704039 h 4207270"/>
              <a:gd name="connsiteX869" fmla="*/ 335625 w 6325750"/>
              <a:gd name="connsiteY869" fmla="*/ 3667870 h 4207270"/>
              <a:gd name="connsiteX870" fmla="*/ 306687 w 6325750"/>
              <a:gd name="connsiteY870" fmla="*/ 3595526 h 4207270"/>
              <a:gd name="connsiteX871" fmla="*/ 299448 w 6325750"/>
              <a:gd name="connsiteY871" fmla="*/ 3559350 h 4207270"/>
              <a:gd name="connsiteX872" fmla="*/ 299448 w 6325750"/>
              <a:gd name="connsiteY872" fmla="*/ 3515943 h 4207270"/>
              <a:gd name="connsiteX873" fmla="*/ 292218 w 6325750"/>
              <a:gd name="connsiteY873" fmla="*/ 3508712 h 4207270"/>
              <a:gd name="connsiteX874" fmla="*/ 299448 w 6325750"/>
              <a:gd name="connsiteY874" fmla="*/ 3356785 h 4207270"/>
              <a:gd name="connsiteX875" fmla="*/ 342855 w 6325750"/>
              <a:gd name="connsiteY875" fmla="*/ 3204865 h 4207270"/>
              <a:gd name="connsiteX876" fmla="*/ 328386 w 6325750"/>
              <a:gd name="connsiteY876" fmla="*/ 3154220 h 4207270"/>
              <a:gd name="connsiteX877" fmla="*/ 256042 w 6325750"/>
              <a:gd name="connsiteY877" fmla="*/ 3031238 h 4207270"/>
              <a:gd name="connsiteX878" fmla="*/ 256042 w 6325750"/>
              <a:gd name="connsiteY878" fmla="*/ 2987832 h 4207270"/>
              <a:gd name="connsiteX879" fmla="*/ 277749 w 6325750"/>
              <a:gd name="connsiteY879" fmla="*/ 2879311 h 4207270"/>
              <a:gd name="connsiteX880" fmla="*/ 284980 w 6325750"/>
              <a:gd name="connsiteY880" fmla="*/ 2763560 h 4207270"/>
              <a:gd name="connsiteX881" fmla="*/ 284980 w 6325750"/>
              <a:gd name="connsiteY881" fmla="*/ 2676747 h 4207270"/>
              <a:gd name="connsiteX882" fmla="*/ 299448 w 6325750"/>
              <a:gd name="connsiteY882" fmla="*/ 2626109 h 4207270"/>
              <a:gd name="connsiteX883" fmla="*/ 292218 w 6325750"/>
              <a:gd name="connsiteY883" fmla="*/ 2604402 h 4207270"/>
              <a:gd name="connsiteX884" fmla="*/ 277749 w 6325750"/>
              <a:gd name="connsiteY884" fmla="*/ 2604402 h 4207270"/>
              <a:gd name="connsiteX885" fmla="*/ 263280 w 6325750"/>
              <a:gd name="connsiteY885" fmla="*/ 2611640 h 4207270"/>
              <a:gd name="connsiteX886" fmla="*/ 227104 w 6325750"/>
              <a:gd name="connsiteY886" fmla="*/ 2618871 h 4207270"/>
              <a:gd name="connsiteX887" fmla="*/ 190935 w 6325750"/>
              <a:gd name="connsiteY887" fmla="*/ 2618871 h 4207270"/>
              <a:gd name="connsiteX888" fmla="*/ 111353 w 6325750"/>
              <a:gd name="connsiteY888" fmla="*/ 2633340 h 4207270"/>
              <a:gd name="connsiteX889" fmla="*/ 96884 w 6325750"/>
              <a:gd name="connsiteY889" fmla="*/ 2633340 h 4207270"/>
              <a:gd name="connsiteX890" fmla="*/ 17309 w 6325750"/>
              <a:gd name="connsiteY890" fmla="*/ 2618871 h 4207270"/>
              <a:gd name="connsiteX891" fmla="*/ 2840 w 6325750"/>
              <a:gd name="connsiteY891" fmla="*/ 2589933 h 4207270"/>
              <a:gd name="connsiteX892" fmla="*/ 31778 w 6325750"/>
              <a:gd name="connsiteY892" fmla="*/ 2575464 h 4207270"/>
              <a:gd name="connsiteX893" fmla="*/ 140291 w 6325750"/>
              <a:gd name="connsiteY893" fmla="*/ 2560995 h 4207270"/>
              <a:gd name="connsiteX894" fmla="*/ 169228 w 6325750"/>
              <a:gd name="connsiteY894" fmla="*/ 2553765 h 4207270"/>
              <a:gd name="connsiteX895" fmla="*/ 234342 w 6325750"/>
              <a:gd name="connsiteY895" fmla="*/ 2546527 h 4207270"/>
              <a:gd name="connsiteX896" fmla="*/ 270511 w 6325750"/>
              <a:gd name="connsiteY896" fmla="*/ 2546527 h 4207270"/>
              <a:gd name="connsiteX897" fmla="*/ 306687 w 6325750"/>
              <a:gd name="connsiteY897" fmla="*/ 2510358 h 4207270"/>
              <a:gd name="connsiteX898" fmla="*/ 299448 w 6325750"/>
              <a:gd name="connsiteY898" fmla="*/ 2401838 h 4207270"/>
              <a:gd name="connsiteX899" fmla="*/ 277749 w 6325750"/>
              <a:gd name="connsiteY899" fmla="*/ 2365669 h 4207270"/>
              <a:gd name="connsiteX900" fmla="*/ 263280 w 6325750"/>
              <a:gd name="connsiteY900" fmla="*/ 2380138 h 4207270"/>
              <a:gd name="connsiteX901" fmla="*/ 256042 w 6325750"/>
              <a:gd name="connsiteY901" fmla="*/ 2394607 h 4207270"/>
              <a:gd name="connsiteX902" fmla="*/ 190935 w 6325750"/>
              <a:gd name="connsiteY902" fmla="*/ 2401838 h 4207270"/>
              <a:gd name="connsiteX903" fmla="*/ 169228 w 6325750"/>
              <a:gd name="connsiteY903" fmla="*/ 2380138 h 4207270"/>
              <a:gd name="connsiteX904" fmla="*/ 140291 w 6325750"/>
              <a:gd name="connsiteY904" fmla="*/ 2372900 h 4207270"/>
              <a:gd name="connsiteX905" fmla="*/ 125822 w 6325750"/>
              <a:gd name="connsiteY905" fmla="*/ 2387369 h 4207270"/>
              <a:gd name="connsiteX906" fmla="*/ 89653 w 6325750"/>
              <a:gd name="connsiteY906" fmla="*/ 2387369 h 4207270"/>
              <a:gd name="connsiteX907" fmla="*/ 53477 w 6325750"/>
              <a:gd name="connsiteY907" fmla="*/ 2343962 h 4207270"/>
              <a:gd name="connsiteX908" fmla="*/ 24539 w 6325750"/>
              <a:gd name="connsiteY908" fmla="*/ 2286086 h 4207270"/>
              <a:gd name="connsiteX909" fmla="*/ 46246 w 6325750"/>
              <a:gd name="connsiteY909" fmla="*/ 2206511 h 4207270"/>
              <a:gd name="connsiteX910" fmla="*/ 82415 w 6325750"/>
              <a:gd name="connsiteY910" fmla="*/ 2177573 h 4207270"/>
              <a:gd name="connsiteX911" fmla="*/ 133060 w 6325750"/>
              <a:gd name="connsiteY911" fmla="*/ 2170335 h 4207270"/>
              <a:gd name="connsiteX912" fmla="*/ 190935 w 6325750"/>
              <a:gd name="connsiteY912" fmla="*/ 2148636 h 4207270"/>
              <a:gd name="connsiteX913" fmla="*/ 234342 w 6325750"/>
              <a:gd name="connsiteY913" fmla="*/ 2134167 h 4207270"/>
              <a:gd name="connsiteX914" fmla="*/ 284980 w 6325750"/>
              <a:gd name="connsiteY914" fmla="*/ 2090760 h 4207270"/>
              <a:gd name="connsiteX915" fmla="*/ 284980 w 6325750"/>
              <a:gd name="connsiteY915" fmla="*/ 2025646 h 4207270"/>
              <a:gd name="connsiteX916" fmla="*/ 270511 w 6325750"/>
              <a:gd name="connsiteY916" fmla="*/ 2018416 h 4207270"/>
              <a:gd name="connsiteX917" fmla="*/ 241573 w 6325750"/>
              <a:gd name="connsiteY917" fmla="*/ 2032884 h 4207270"/>
              <a:gd name="connsiteX918" fmla="*/ 219873 w 6325750"/>
              <a:gd name="connsiteY918" fmla="*/ 2025646 h 4207270"/>
              <a:gd name="connsiteX919" fmla="*/ 205404 w 6325750"/>
              <a:gd name="connsiteY919" fmla="*/ 1982239 h 4207270"/>
              <a:gd name="connsiteX920" fmla="*/ 190935 w 6325750"/>
              <a:gd name="connsiteY920" fmla="*/ 1989478 h 4207270"/>
              <a:gd name="connsiteX921" fmla="*/ 133060 w 6325750"/>
              <a:gd name="connsiteY921" fmla="*/ 2003947 h 4207270"/>
              <a:gd name="connsiteX922" fmla="*/ 111353 w 6325750"/>
              <a:gd name="connsiteY922" fmla="*/ 1996708 h 4207270"/>
              <a:gd name="connsiteX923" fmla="*/ 96884 w 6325750"/>
              <a:gd name="connsiteY923" fmla="*/ 1982239 h 4207270"/>
              <a:gd name="connsiteX924" fmla="*/ 111353 w 6325750"/>
              <a:gd name="connsiteY924" fmla="*/ 1967771 h 4207270"/>
              <a:gd name="connsiteX925" fmla="*/ 205404 w 6325750"/>
              <a:gd name="connsiteY925" fmla="*/ 1931602 h 4207270"/>
              <a:gd name="connsiteX926" fmla="*/ 176467 w 6325750"/>
              <a:gd name="connsiteY926" fmla="*/ 1917133 h 4207270"/>
              <a:gd name="connsiteX927" fmla="*/ 140291 w 6325750"/>
              <a:gd name="connsiteY927" fmla="*/ 1917133 h 4207270"/>
              <a:gd name="connsiteX928" fmla="*/ 125822 w 6325750"/>
              <a:gd name="connsiteY928" fmla="*/ 1917133 h 4207270"/>
              <a:gd name="connsiteX929" fmla="*/ 118591 w 6325750"/>
              <a:gd name="connsiteY929" fmla="*/ 1909895 h 4207270"/>
              <a:gd name="connsiteX930" fmla="*/ 118591 w 6325750"/>
              <a:gd name="connsiteY930" fmla="*/ 1902664 h 4207270"/>
              <a:gd name="connsiteX931" fmla="*/ 154759 w 6325750"/>
              <a:gd name="connsiteY931" fmla="*/ 1866488 h 4207270"/>
              <a:gd name="connsiteX932" fmla="*/ 212635 w 6325750"/>
              <a:gd name="connsiteY932" fmla="*/ 1837550 h 4207270"/>
              <a:gd name="connsiteX933" fmla="*/ 241573 w 6325750"/>
              <a:gd name="connsiteY933" fmla="*/ 1830320 h 4207270"/>
              <a:gd name="connsiteX934" fmla="*/ 284980 w 6325750"/>
              <a:gd name="connsiteY934" fmla="*/ 1808613 h 4207270"/>
              <a:gd name="connsiteX935" fmla="*/ 379031 w 6325750"/>
              <a:gd name="connsiteY935" fmla="*/ 1801382 h 4207270"/>
              <a:gd name="connsiteX936" fmla="*/ 364562 w 6325750"/>
              <a:gd name="connsiteY936" fmla="*/ 1772444 h 4207270"/>
              <a:gd name="connsiteX937" fmla="*/ 328386 w 6325750"/>
              <a:gd name="connsiteY937" fmla="*/ 1772444 h 4207270"/>
              <a:gd name="connsiteX938" fmla="*/ 270511 w 6325750"/>
              <a:gd name="connsiteY938" fmla="*/ 1794144 h 4207270"/>
              <a:gd name="connsiteX939" fmla="*/ 263280 w 6325750"/>
              <a:gd name="connsiteY939" fmla="*/ 1786913 h 4207270"/>
              <a:gd name="connsiteX940" fmla="*/ 270511 w 6325750"/>
              <a:gd name="connsiteY940" fmla="*/ 1779675 h 4207270"/>
              <a:gd name="connsiteX941" fmla="*/ 364562 w 6325750"/>
              <a:gd name="connsiteY941" fmla="*/ 1700100 h 4207270"/>
              <a:gd name="connsiteX942" fmla="*/ 400731 w 6325750"/>
              <a:gd name="connsiteY942" fmla="*/ 1671162 h 4207270"/>
              <a:gd name="connsiteX943" fmla="*/ 400731 w 6325750"/>
              <a:gd name="connsiteY943" fmla="*/ 1656693 h 4207270"/>
              <a:gd name="connsiteX944" fmla="*/ 407969 w 6325750"/>
              <a:gd name="connsiteY944" fmla="*/ 1627755 h 4207270"/>
              <a:gd name="connsiteX945" fmla="*/ 458606 w 6325750"/>
              <a:gd name="connsiteY945" fmla="*/ 1613286 h 4207270"/>
              <a:gd name="connsiteX946" fmla="*/ 530951 w 6325750"/>
              <a:gd name="connsiteY946" fmla="*/ 1591579 h 4207270"/>
              <a:gd name="connsiteX947" fmla="*/ 545420 w 6325750"/>
              <a:gd name="connsiteY947" fmla="*/ 1591579 h 4207270"/>
              <a:gd name="connsiteX948" fmla="*/ 581596 w 6325750"/>
              <a:gd name="connsiteY948" fmla="*/ 1584349 h 4207270"/>
              <a:gd name="connsiteX949" fmla="*/ 632233 w 6325750"/>
              <a:gd name="connsiteY949" fmla="*/ 1591579 h 4207270"/>
              <a:gd name="connsiteX950" fmla="*/ 646702 w 6325750"/>
              <a:gd name="connsiteY950" fmla="*/ 1591579 h 4207270"/>
              <a:gd name="connsiteX951" fmla="*/ 639471 w 6325750"/>
              <a:gd name="connsiteY951" fmla="*/ 1584349 h 4207270"/>
              <a:gd name="connsiteX952" fmla="*/ 581596 w 6325750"/>
              <a:gd name="connsiteY952" fmla="*/ 1569880 h 4207270"/>
              <a:gd name="connsiteX953" fmla="*/ 473075 w 6325750"/>
              <a:gd name="connsiteY953" fmla="*/ 1562641 h 4207270"/>
              <a:gd name="connsiteX954" fmla="*/ 458606 w 6325750"/>
              <a:gd name="connsiteY954" fmla="*/ 1555411 h 4207270"/>
              <a:gd name="connsiteX955" fmla="*/ 429669 w 6325750"/>
              <a:gd name="connsiteY955" fmla="*/ 1526473 h 4207270"/>
              <a:gd name="connsiteX956" fmla="*/ 436907 w 6325750"/>
              <a:gd name="connsiteY956" fmla="*/ 1519235 h 4207270"/>
              <a:gd name="connsiteX957" fmla="*/ 458606 w 6325750"/>
              <a:gd name="connsiteY957" fmla="*/ 1512004 h 4207270"/>
              <a:gd name="connsiteX958" fmla="*/ 559889 w 6325750"/>
              <a:gd name="connsiteY958" fmla="*/ 1512004 h 4207270"/>
              <a:gd name="connsiteX959" fmla="*/ 784160 w 6325750"/>
              <a:gd name="connsiteY959" fmla="*/ 1512004 h 4207270"/>
              <a:gd name="connsiteX960" fmla="*/ 798629 w 6325750"/>
              <a:gd name="connsiteY960" fmla="*/ 1504766 h 4207270"/>
              <a:gd name="connsiteX961" fmla="*/ 784160 w 6325750"/>
              <a:gd name="connsiteY961" fmla="*/ 1497535 h 4207270"/>
              <a:gd name="connsiteX962" fmla="*/ 762453 w 6325750"/>
              <a:gd name="connsiteY962" fmla="*/ 1497535 h 4207270"/>
              <a:gd name="connsiteX963" fmla="*/ 704578 w 6325750"/>
              <a:gd name="connsiteY963" fmla="*/ 1483066 h 4207270"/>
              <a:gd name="connsiteX964" fmla="*/ 682878 w 6325750"/>
              <a:gd name="connsiteY964" fmla="*/ 1483066 h 4207270"/>
              <a:gd name="connsiteX965" fmla="*/ 661171 w 6325750"/>
              <a:gd name="connsiteY965" fmla="*/ 1497535 h 4207270"/>
              <a:gd name="connsiteX966" fmla="*/ 632233 w 6325750"/>
              <a:gd name="connsiteY966" fmla="*/ 1483066 h 4207270"/>
              <a:gd name="connsiteX967" fmla="*/ 610534 w 6325750"/>
              <a:gd name="connsiteY967" fmla="*/ 1461359 h 4207270"/>
              <a:gd name="connsiteX968" fmla="*/ 545420 w 6325750"/>
              <a:gd name="connsiteY968" fmla="*/ 1439660 h 4207270"/>
              <a:gd name="connsiteX969" fmla="*/ 473075 w 6325750"/>
              <a:gd name="connsiteY969" fmla="*/ 1389015 h 4207270"/>
              <a:gd name="connsiteX970" fmla="*/ 473075 w 6325750"/>
              <a:gd name="connsiteY970" fmla="*/ 1345608 h 4207270"/>
              <a:gd name="connsiteX971" fmla="*/ 465845 w 6325750"/>
              <a:gd name="connsiteY971" fmla="*/ 1294971 h 4207270"/>
              <a:gd name="connsiteX972" fmla="*/ 458606 w 6325750"/>
              <a:gd name="connsiteY972" fmla="*/ 1273263 h 4207270"/>
              <a:gd name="connsiteX973" fmla="*/ 429669 w 6325750"/>
              <a:gd name="connsiteY973" fmla="*/ 1222626 h 4207270"/>
              <a:gd name="connsiteX974" fmla="*/ 400731 w 6325750"/>
              <a:gd name="connsiteY974" fmla="*/ 1099637 h 4207270"/>
              <a:gd name="connsiteX975" fmla="*/ 429669 w 6325750"/>
              <a:gd name="connsiteY975" fmla="*/ 1070699 h 4207270"/>
              <a:gd name="connsiteX976" fmla="*/ 451376 w 6325750"/>
              <a:gd name="connsiteY976" fmla="*/ 969416 h 4207270"/>
              <a:gd name="connsiteX977" fmla="*/ 458606 w 6325750"/>
              <a:gd name="connsiteY977" fmla="*/ 875372 h 4207270"/>
              <a:gd name="connsiteX978" fmla="*/ 588826 w 6325750"/>
              <a:gd name="connsiteY978" fmla="*/ 701746 h 4207270"/>
              <a:gd name="connsiteX979" fmla="*/ 668409 w 6325750"/>
              <a:gd name="connsiteY979" fmla="*/ 600463 h 4207270"/>
              <a:gd name="connsiteX980" fmla="*/ 733515 w 6325750"/>
              <a:gd name="connsiteY980" fmla="*/ 549818 h 4207270"/>
              <a:gd name="connsiteX981" fmla="*/ 784160 w 6325750"/>
              <a:gd name="connsiteY981" fmla="*/ 491943 h 4207270"/>
              <a:gd name="connsiteX982" fmla="*/ 791391 w 6325750"/>
              <a:gd name="connsiteY982" fmla="*/ 477474 h 4207270"/>
              <a:gd name="connsiteX983" fmla="*/ 892673 w 6325750"/>
              <a:gd name="connsiteY983" fmla="*/ 412368 h 4207270"/>
              <a:gd name="connsiteX984" fmla="*/ 921611 w 6325750"/>
              <a:gd name="connsiteY984" fmla="*/ 383430 h 4207270"/>
              <a:gd name="connsiteX985" fmla="*/ 957787 w 6325750"/>
              <a:gd name="connsiteY985" fmla="*/ 361723 h 4207270"/>
              <a:gd name="connsiteX986" fmla="*/ 1088007 w 6325750"/>
              <a:gd name="connsiteY986" fmla="*/ 354492 h 4207270"/>
              <a:gd name="connsiteX987" fmla="*/ 1131414 w 6325750"/>
              <a:gd name="connsiteY987" fmla="*/ 361723 h 4207270"/>
              <a:gd name="connsiteX988" fmla="*/ 1153114 w 6325750"/>
              <a:gd name="connsiteY988" fmla="*/ 354492 h 4207270"/>
              <a:gd name="connsiteX989" fmla="*/ 1189290 w 6325750"/>
              <a:gd name="connsiteY989" fmla="*/ 354492 h 4207270"/>
              <a:gd name="connsiteX990" fmla="*/ 1196520 w 6325750"/>
              <a:gd name="connsiteY990" fmla="*/ 361723 h 4207270"/>
              <a:gd name="connsiteX991" fmla="*/ 1225458 w 6325750"/>
              <a:gd name="connsiteY991" fmla="*/ 376192 h 4207270"/>
              <a:gd name="connsiteX992" fmla="*/ 1218227 w 6325750"/>
              <a:gd name="connsiteY992" fmla="*/ 318316 h 4207270"/>
              <a:gd name="connsiteX993" fmla="*/ 1189290 w 6325750"/>
              <a:gd name="connsiteY993" fmla="*/ 303847 h 4207270"/>
              <a:gd name="connsiteX994" fmla="*/ 1218227 w 6325750"/>
              <a:gd name="connsiteY994" fmla="*/ 303847 h 4207270"/>
              <a:gd name="connsiteX995" fmla="*/ 1232696 w 6325750"/>
              <a:gd name="connsiteY995" fmla="*/ 289378 h 4207270"/>
              <a:gd name="connsiteX996" fmla="*/ 1225458 w 6325750"/>
              <a:gd name="connsiteY996" fmla="*/ 267679 h 4207270"/>
              <a:gd name="connsiteX997" fmla="*/ 1189290 w 6325750"/>
              <a:gd name="connsiteY997" fmla="*/ 253210 h 4207270"/>
              <a:gd name="connsiteX998" fmla="*/ 1182051 w 6325750"/>
              <a:gd name="connsiteY998" fmla="*/ 238741 h 4207270"/>
              <a:gd name="connsiteX999" fmla="*/ 1196520 w 6325750"/>
              <a:gd name="connsiteY999" fmla="*/ 224272 h 4207270"/>
              <a:gd name="connsiteX1000" fmla="*/ 1218227 w 6325750"/>
              <a:gd name="connsiteY1000" fmla="*/ 217034 h 4207270"/>
              <a:gd name="connsiteX1001" fmla="*/ 1305041 w 6325750"/>
              <a:gd name="connsiteY1001" fmla="*/ 217034 h 4207270"/>
              <a:gd name="connsiteX1002" fmla="*/ 1413554 w 6325750"/>
              <a:gd name="connsiteY1002" fmla="*/ 217034 h 4207270"/>
              <a:gd name="connsiteX1003" fmla="*/ 1529305 w 6325750"/>
              <a:gd name="connsiteY1003" fmla="*/ 202565 h 4207270"/>
              <a:gd name="connsiteX1004" fmla="*/ 1688463 w 6325750"/>
              <a:gd name="connsiteY1004" fmla="*/ 195334 h 4207270"/>
              <a:gd name="connsiteX1005" fmla="*/ 1724639 w 6325750"/>
              <a:gd name="connsiteY1005" fmla="*/ 202565 h 4207270"/>
              <a:gd name="connsiteX1006" fmla="*/ 1789745 w 6325750"/>
              <a:gd name="connsiteY1006" fmla="*/ 202565 h 4207270"/>
              <a:gd name="connsiteX1007" fmla="*/ 1883797 w 6325750"/>
              <a:gd name="connsiteY1007" fmla="*/ 202565 h 4207270"/>
              <a:gd name="connsiteX1008" fmla="*/ 2071893 w 6325750"/>
              <a:gd name="connsiteY1008" fmla="*/ 202565 h 4207270"/>
              <a:gd name="connsiteX1009" fmla="*/ 2108061 w 6325750"/>
              <a:gd name="connsiteY1009" fmla="*/ 209803 h 4207270"/>
              <a:gd name="connsiteX1010" fmla="*/ 2129768 w 6325750"/>
              <a:gd name="connsiteY1010" fmla="*/ 209803 h 4207270"/>
              <a:gd name="connsiteX1011" fmla="*/ 2144237 w 6325750"/>
              <a:gd name="connsiteY1011" fmla="*/ 195334 h 4207270"/>
              <a:gd name="connsiteX1012" fmla="*/ 2136999 w 6325750"/>
              <a:gd name="connsiteY1012" fmla="*/ 180865 h 4207270"/>
              <a:gd name="connsiteX1013" fmla="*/ 2086362 w 6325750"/>
              <a:gd name="connsiteY1013" fmla="*/ 173627 h 4207270"/>
              <a:gd name="connsiteX1014" fmla="*/ 2057424 w 6325750"/>
              <a:gd name="connsiteY1014" fmla="*/ 159158 h 4207270"/>
              <a:gd name="connsiteX1015" fmla="*/ 2057424 w 6325750"/>
              <a:gd name="connsiteY1015" fmla="*/ 151927 h 4207270"/>
              <a:gd name="connsiteX1016" fmla="*/ 2108061 w 6325750"/>
              <a:gd name="connsiteY1016" fmla="*/ 151927 h 4207270"/>
              <a:gd name="connsiteX1017" fmla="*/ 2165937 w 6325750"/>
              <a:gd name="connsiteY1017" fmla="*/ 151927 h 4207270"/>
              <a:gd name="connsiteX1018" fmla="*/ 2223812 w 6325750"/>
              <a:gd name="connsiteY1018" fmla="*/ 151927 h 4207270"/>
              <a:gd name="connsiteX1019" fmla="*/ 2274457 w 6325750"/>
              <a:gd name="connsiteY1019" fmla="*/ 159158 h 4207270"/>
              <a:gd name="connsiteX1020" fmla="*/ 2296157 w 6325750"/>
              <a:gd name="connsiteY1020" fmla="*/ 137458 h 4207270"/>
              <a:gd name="connsiteX1021" fmla="*/ 2281688 w 6325750"/>
              <a:gd name="connsiteY1021" fmla="*/ 115751 h 4207270"/>
              <a:gd name="connsiteX1022" fmla="*/ 2173175 w 6325750"/>
              <a:gd name="connsiteY1022" fmla="*/ 94052 h 4207270"/>
              <a:gd name="connsiteX1023" fmla="*/ 2108061 w 6325750"/>
              <a:gd name="connsiteY1023" fmla="*/ 79583 h 4207270"/>
              <a:gd name="connsiteX1024" fmla="*/ 2144237 w 6325750"/>
              <a:gd name="connsiteY1024" fmla="*/ 72345 h 4207270"/>
              <a:gd name="connsiteX1025" fmla="*/ 2339564 w 6325750"/>
              <a:gd name="connsiteY1025" fmla="*/ 94052 h 4207270"/>
              <a:gd name="connsiteX1026" fmla="*/ 2426377 w 6325750"/>
              <a:gd name="connsiteY1026" fmla="*/ 108521 h 4207270"/>
              <a:gd name="connsiteX1027" fmla="*/ 2455315 w 6325750"/>
              <a:gd name="connsiteY1027" fmla="*/ 101282 h 4207270"/>
              <a:gd name="connsiteX1028" fmla="*/ 2455315 w 6325750"/>
              <a:gd name="connsiteY1028" fmla="*/ 79583 h 4207270"/>
              <a:gd name="connsiteX1029" fmla="*/ 2469784 w 6325750"/>
              <a:gd name="connsiteY1029" fmla="*/ 72345 h 4207270"/>
              <a:gd name="connsiteX1030" fmla="*/ 2484253 w 6325750"/>
              <a:gd name="connsiteY1030" fmla="*/ 79583 h 4207270"/>
              <a:gd name="connsiteX1031" fmla="*/ 2571066 w 6325750"/>
              <a:gd name="connsiteY1031" fmla="*/ 108521 h 4207270"/>
              <a:gd name="connsiteX1032" fmla="*/ 2592773 w 6325750"/>
              <a:gd name="connsiteY1032" fmla="*/ 108521 h 4207270"/>
              <a:gd name="connsiteX1033" fmla="*/ 2679586 w 6325750"/>
              <a:gd name="connsiteY1033" fmla="*/ 122990 h 4207270"/>
              <a:gd name="connsiteX1034" fmla="*/ 2730224 w 6325750"/>
              <a:gd name="connsiteY1034" fmla="*/ 130220 h 4207270"/>
              <a:gd name="connsiteX1035" fmla="*/ 2831506 w 6325750"/>
              <a:gd name="connsiteY1035" fmla="*/ 137458 h 4207270"/>
              <a:gd name="connsiteX1036" fmla="*/ 2932789 w 6325750"/>
              <a:gd name="connsiteY1036" fmla="*/ 151927 h 4207270"/>
              <a:gd name="connsiteX1037" fmla="*/ 2947257 w 6325750"/>
              <a:gd name="connsiteY1037" fmla="*/ 137458 h 4207270"/>
              <a:gd name="connsiteX1038" fmla="*/ 2932789 w 6325750"/>
              <a:gd name="connsiteY1038" fmla="*/ 122990 h 4207270"/>
              <a:gd name="connsiteX1039" fmla="*/ 2845975 w 6325750"/>
              <a:gd name="connsiteY1039" fmla="*/ 101282 h 4207270"/>
              <a:gd name="connsiteX1040" fmla="*/ 2759162 w 6325750"/>
              <a:gd name="connsiteY1040" fmla="*/ 86813 h 4207270"/>
              <a:gd name="connsiteX1041" fmla="*/ 2744693 w 6325750"/>
              <a:gd name="connsiteY1041" fmla="*/ 72345 h 4207270"/>
              <a:gd name="connsiteX1042" fmla="*/ 2766400 w 6325750"/>
              <a:gd name="connsiteY1042" fmla="*/ 65114 h 4207270"/>
              <a:gd name="connsiteX1043" fmla="*/ 2831506 w 6325750"/>
              <a:gd name="connsiteY1043" fmla="*/ 72345 h 4207270"/>
              <a:gd name="connsiteX1044" fmla="*/ 3055778 w 6325750"/>
              <a:gd name="connsiteY1044" fmla="*/ 108521 h 4207270"/>
              <a:gd name="connsiteX1045" fmla="*/ 3077477 w 6325750"/>
              <a:gd name="connsiteY1045" fmla="*/ 108521 h 4207270"/>
              <a:gd name="connsiteX1046" fmla="*/ 3099185 w 6325750"/>
              <a:gd name="connsiteY1046" fmla="*/ 94052 h 4207270"/>
              <a:gd name="connsiteX1047" fmla="*/ 3077477 w 6325750"/>
              <a:gd name="connsiteY1047" fmla="*/ 86813 h 4207270"/>
              <a:gd name="connsiteX1048" fmla="*/ 3048540 w 6325750"/>
              <a:gd name="connsiteY1048" fmla="*/ 86813 h 4207270"/>
              <a:gd name="connsiteX1049" fmla="*/ 3048540 w 6325750"/>
              <a:gd name="connsiteY1049" fmla="*/ 79583 h 4207270"/>
              <a:gd name="connsiteX1050" fmla="*/ 3048540 w 6325750"/>
              <a:gd name="connsiteY1050" fmla="*/ 72345 h 4207270"/>
              <a:gd name="connsiteX1051" fmla="*/ 3120884 w 6325750"/>
              <a:gd name="connsiteY1051" fmla="*/ 57876 h 4207270"/>
              <a:gd name="connsiteX1052" fmla="*/ 3149822 w 6325750"/>
              <a:gd name="connsiteY1052" fmla="*/ 65114 h 4207270"/>
              <a:gd name="connsiteX1053" fmla="*/ 3193229 w 6325750"/>
              <a:gd name="connsiteY1053" fmla="*/ 65114 h 4207270"/>
              <a:gd name="connsiteX1054" fmla="*/ 3222166 w 6325750"/>
              <a:gd name="connsiteY1054" fmla="*/ 65114 h 4207270"/>
              <a:gd name="connsiteX1055" fmla="*/ 3229405 w 6325750"/>
              <a:gd name="connsiteY1055" fmla="*/ 86813 h 4207270"/>
              <a:gd name="connsiteX1056" fmla="*/ 3214936 w 6325750"/>
              <a:gd name="connsiteY1056" fmla="*/ 108521 h 4207270"/>
              <a:gd name="connsiteX1057" fmla="*/ 3236636 w 6325750"/>
              <a:gd name="connsiteY1057" fmla="*/ 144689 h 4207270"/>
              <a:gd name="connsiteX1058" fmla="*/ 3330687 w 6325750"/>
              <a:gd name="connsiteY1058" fmla="*/ 159158 h 4207270"/>
              <a:gd name="connsiteX1059" fmla="*/ 3446438 w 6325750"/>
              <a:gd name="connsiteY1059" fmla="*/ 173627 h 4207270"/>
              <a:gd name="connsiteX1060" fmla="*/ 3468138 w 6325750"/>
              <a:gd name="connsiteY1060" fmla="*/ 166396 h 4207270"/>
              <a:gd name="connsiteX1061" fmla="*/ 3497076 w 6325750"/>
              <a:gd name="connsiteY1061" fmla="*/ 144689 h 4207270"/>
              <a:gd name="connsiteX1062" fmla="*/ 3497076 w 6325750"/>
              <a:gd name="connsiteY1062" fmla="*/ 122990 h 4207270"/>
              <a:gd name="connsiteX1063" fmla="*/ 3468138 w 6325750"/>
              <a:gd name="connsiteY1063" fmla="*/ 115751 h 4207270"/>
              <a:gd name="connsiteX1064" fmla="*/ 3374094 w 6325750"/>
              <a:gd name="connsiteY1064" fmla="*/ 94052 h 4207270"/>
              <a:gd name="connsiteX1065" fmla="*/ 3352387 w 6325750"/>
              <a:gd name="connsiteY1065" fmla="*/ 72345 h 4207270"/>
              <a:gd name="connsiteX1066" fmla="*/ 3374094 w 6325750"/>
              <a:gd name="connsiteY1066" fmla="*/ 43407 h 4207270"/>
              <a:gd name="connsiteX1067" fmla="*/ 3439200 w 6325750"/>
              <a:gd name="connsiteY1067" fmla="*/ 36176 h 4207270"/>
              <a:gd name="connsiteX1068" fmla="*/ 3497076 w 6325750"/>
              <a:gd name="connsiteY1068" fmla="*/ 28938 h 4207270"/>
              <a:gd name="connsiteX1069" fmla="*/ 3714109 w 6325750"/>
              <a:gd name="connsiteY1069" fmla="*/ 14469 h 4207270"/>
              <a:gd name="connsiteX1070" fmla="*/ 3952850 w 6325750"/>
              <a:gd name="connsiteY1070" fmla="*/ 0 h 420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</a:cxnLst>
            <a:rect l="l" t="t" r="r" b="b"/>
            <a:pathLst>
              <a:path w="6325750" h="4207270">
                <a:moveTo>
                  <a:pt x="3743047" y="4094699"/>
                </a:moveTo>
                <a:cubicBezTo>
                  <a:pt x="3728578" y="4101937"/>
                  <a:pt x="3728578" y="4123637"/>
                  <a:pt x="3735816" y="4123637"/>
                </a:cubicBezTo>
                <a:cubicBezTo>
                  <a:pt x="3735816" y="4130875"/>
                  <a:pt x="3743047" y="4123637"/>
                  <a:pt x="3743047" y="4123637"/>
                </a:cubicBezTo>
                <a:cubicBezTo>
                  <a:pt x="3750285" y="4116406"/>
                  <a:pt x="3750285" y="4109168"/>
                  <a:pt x="3750285" y="4101937"/>
                </a:cubicBezTo>
                <a:cubicBezTo>
                  <a:pt x="3750285" y="4101937"/>
                  <a:pt x="3750285" y="4094699"/>
                  <a:pt x="3743047" y="4094699"/>
                </a:cubicBezTo>
                <a:close/>
                <a:moveTo>
                  <a:pt x="4113813" y="4063954"/>
                </a:moveTo>
                <a:cubicBezTo>
                  <a:pt x="4110196" y="4065763"/>
                  <a:pt x="4108388" y="4069380"/>
                  <a:pt x="4112008" y="4072999"/>
                </a:cubicBezTo>
                <a:cubicBezTo>
                  <a:pt x="4112008" y="4072999"/>
                  <a:pt x="4119238" y="4080230"/>
                  <a:pt x="4119238" y="4080230"/>
                </a:cubicBezTo>
                <a:cubicBezTo>
                  <a:pt x="4126477" y="4080230"/>
                  <a:pt x="4133707" y="4080230"/>
                  <a:pt x="4133707" y="4072999"/>
                </a:cubicBezTo>
                <a:cubicBezTo>
                  <a:pt x="4133707" y="4072999"/>
                  <a:pt x="4126477" y="4065761"/>
                  <a:pt x="4126477" y="4065761"/>
                </a:cubicBezTo>
                <a:cubicBezTo>
                  <a:pt x="4122857" y="4062146"/>
                  <a:pt x="4117431" y="4062146"/>
                  <a:pt x="4113813" y="4063954"/>
                </a:cubicBezTo>
                <a:close/>
                <a:moveTo>
                  <a:pt x="3576658" y="4051292"/>
                </a:moveTo>
                <a:cubicBezTo>
                  <a:pt x="3569420" y="4065761"/>
                  <a:pt x="3562189" y="4080230"/>
                  <a:pt x="3554951" y="4094699"/>
                </a:cubicBezTo>
                <a:cubicBezTo>
                  <a:pt x="3554951" y="4101937"/>
                  <a:pt x="3562189" y="4109168"/>
                  <a:pt x="3569420" y="4116406"/>
                </a:cubicBezTo>
                <a:cubicBezTo>
                  <a:pt x="3576658" y="4116406"/>
                  <a:pt x="3583889" y="4116406"/>
                  <a:pt x="3591127" y="4109168"/>
                </a:cubicBezTo>
                <a:cubicBezTo>
                  <a:pt x="3612827" y="4094699"/>
                  <a:pt x="3612827" y="4087468"/>
                  <a:pt x="3598358" y="4072999"/>
                </a:cubicBezTo>
                <a:cubicBezTo>
                  <a:pt x="3591127" y="4065761"/>
                  <a:pt x="3591127" y="4058530"/>
                  <a:pt x="3583889" y="4051292"/>
                </a:cubicBezTo>
                <a:cubicBezTo>
                  <a:pt x="3583889" y="4051292"/>
                  <a:pt x="3576658" y="4051292"/>
                  <a:pt x="3576658" y="4051292"/>
                </a:cubicBezTo>
                <a:close/>
                <a:moveTo>
                  <a:pt x="3053063" y="4027782"/>
                </a:moveTo>
                <a:cubicBezTo>
                  <a:pt x="3050349" y="4029591"/>
                  <a:pt x="3048540" y="4033208"/>
                  <a:pt x="3048540" y="4036823"/>
                </a:cubicBezTo>
                <a:cubicBezTo>
                  <a:pt x="3048540" y="4044061"/>
                  <a:pt x="3048540" y="4051292"/>
                  <a:pt x="3055778" y="4051292"/>
                </a:cubicBezTo>
                <a:cubicBezTo>
                  <a:pt x="3063009" y="4051292"/>
                  <a:pt x="3063009" y="4044061"/>
                  <a:pt x="3070247" y="4044061"/>
                </a:cubicBezTo>
                <a:cubicBezTo>
                  <a:pt x="3070247" y="4036823"/>
                  <a:pt x="3070247" y="4029593"/>
                  <a:pt x="3063009" y="4029593"/>
                </a:cubicBezTo>
                <a:cubicBezTo>
                  <a:pt x="3059393" y="4025974"/>
                  <a:pt x="3055776" y="4025974"/>
                  <a:pt x="3053063" y="4027782"/>
                </a:cubicBezTo>
                <a:close/>
                <a:moveTo>
                  <a:pt x="2158706" y="4015124"/>
                </a:moveTo>
                <a:cubicBezTo>
                  <a:pt x="2151468" y="4015124"/>
                  <a:pt x="2144237" y="4022354"/>
                  <a:pt x="2144237" y="4029593"/>
                </a:cubicBezTo>
                <a:cubicBezTo>
                  <a:pt x="2144237" y="4044061"/>
                  <a:pt x="2151468" y="4044061"/>
                  <a:pt x="2158706" y="4044061"/>
                </a:cubicBezTo>
                <a:cubicBezTo>
                  <a:pt x="2173175" y="4044061"/>
                  <a:pt x="2180406" y="4044061"/>
                  <a:pt x="2173175" y="4029593"/>
                </a:cubicBezTo>
                <a:cubicBezTo>
                  <a:pt x="2173175" y="4015124"/>
                  <a:pt x="2165937" y="4015124"/>
                  <a:pt x="2158706" y="4015124"/>
                </a:cubicBezTo>
                <a:close/>
                <a:moveTo>
                  <a:pt x="3301746" y="3937351"/>
                </a:moveTo>
                <a:cubicBezTo>
                  <a:pt x="3296321" y="3937351"/>
                  <a:pt x="3290896" y="3939160"/>
                  <a:pt x="3287280" y="3942779"/>
                </a:cubicBezTo>
                <a:cubicBezTo>
                  <a:pt x="3280042" y="3942779"/>
                  <a:pt x="3272811" y="3950010"/>
                  <a:pt x="3272811" y="3957248"/>
                </a:cubicBezTo>
                <a:cubicBezTo>
                  <a:pt x="3272811" y="3957248"/>
                  <a:pt x="3280042" y="3964479"/>
                  <a:pt x="3280042" y="3964479"/>
                </a:cubicBezTo>
                <a:cubicBezTo>
                  <a:pt x="3294511" y="3964479"/>
                  <a:pt x="3308980" y="3964479"/>
                  <a:pt x="3316218" y="3957248"/>
                </a:cubicBezTo>
                <a:cubicBezTo>
                  <a:pt x="3316218" y="3950010"/>
                  <a:pt x="3316218" y="3942779"/>
                  <a:pt x="3316218" y="3942779"/>
                </a:cubicBezTo>
                <a:cubicBezTo>
                  <a:pt x="3312599" y="3939160"/>
                  <a:pt x="3307172" y="3937351"/>
                  <a:pt x="3301746" y="3937351"/>
                </a:cubicBezTo>
                <a:close/>
                <a:moveTo>
                  <a:pt x="2759162" y="3928310"/>
                </a:moveTo>
                <a:cubicBezTo>
                  <a:pt x="2751931" y="3928310"/>
                  <a:pt x="2744693" y="3928310"/>
                  <a:pt x="2751931" y="3942779"/>
                </a:cubicBezTo>
                <a:cubicBezTo>
                  <a:pt x="2751931" y="3942779"/>
                  <a:pt x="2759162" y="3942779"/>
                  <a:pt x="2759162" y="3935541"/>
                </a:cubicBezTo>
                <a:cubicBezTo>
                  <a:pt x="2766400" y="3935541"/>
                  <a:pt x="2766400" y="3928310"/>
                  <a:pt x="2759162" y="3928310"/>
                </a:cubicBezTo>
                <a:close/>
                <a:moveTo>
                  <a:pt x="3366856" y="3921072"/>
                </a:moveTo>
                <a:cubicBezTo>
                  <a:pt x="3352387" y="3921072"/>
                  <a:pt x="3345156" y="3928310"/>
                  <a:pt x="3345156" y="3942779"/>
                </a:cubicBezTo>
                <a:cubicBezTo>
                  <a:pt x="3345156" y="3950010"/>
                  <a:pt x="3352387" y="3964479"/>
                  <a:pt x="3366856" y="3964479"/>
                </a:cubicBezTo>
                <a:cubicBezTo>
                  <a:pt x="3381325" y="3964479"/>
                  <a:pt x="3395793" y="3957248"/>
                  <a:pt x="3395793" y="3950010"/>
                </a:cubicBezTo>
                <a:cubicBezTo>
                  <a:pt x="3395793" y="3942779"/>
                  <a:pt x="3381325" y="3921072"/>
                  <a:pt x="3366856" y="3921072"/>
                </a:cubicBezTo>
                <a:close/>
                <a:moveTo>
                  <a:pt x="3453672" y="3915649"/>
                </a:moveTo>
                <a:cubicBezTo>
                  <a:pt x="3448246" y="3915649"/>
                  <a:pt x="3442819" y="3917457"/>
                  <a:pt x="3439200" y="3921072"/>
                </a:cubicBezTo>
                <a:cubicBezTo>
                  <a:pt x="3431970" y="3928310"/>
                  <a:pt x="3424731" y="3935541"/>
                  <a:pt x="3424731" y="3950010"/>
                </a:cubicBezTo>
                <a:cubicBezTo>
                  <a:pt x="3424731" y="3950010"/>
                  <a:pt x="3431970" y="3957248"/>
                  <a:pt x="3439200" y="3957248"/>
                </a:cubicBezTo>
                <a:cubicBezTo>
                  <a:pt x="3460907" y="3950010"/>
                  <a:pt x="3482607" y="3957248"/>
                  <a:pt x="3497076" y="3971717"/>
                </a:cubicBezTo>
                <a:cubicBezTo>
                  <a:pt x="3504314" y="3978948"/>
                  <a:pt x="3504314" y="3978948"/>
                  <a:pt x="3511544" y="3978948"/>
                </a:cubicBezTo>
                <a:cubicBezTo>
                  <a:pt x="3518783" y="3986186"/>
                  <a:pt x="3526013" y="3978948"/>
                  <a:pt x="3533252" y="3971717"/>
                </a:cubicBezTo>
                <a:cubicBezTo>
                  <a:pt x="3533252" y="3964479"/>
                  <a:pt x="3533252" y="3957248"/>
                  <a:pt x="3533252" y="3950010"/>
                </a:cubicBezTo>
                <a:cubicBezTo>
                  <a:pt x="3540482" y="3935541"/>
                  <a:pt x="3533252" y="3921072"/>
                  <a:pt x="3511544" y="3921072"/>
                </a:cubicBezTo>
                <a:cubicBezTo>
                  <a:pt x="3497076" y="3921072"/>
                  <a:pt x="3482607" y="3928310"/>
                  <a:pt x="3468138" y="3921072"/>
                </a:cubicBezTo>
                <a:cubicBezTo>
                  <a:pt x="3464523" y="3917457"/>
                  <a:pt x="3459098" y="3915649"/>
                  <a:pt x="3453672" y="3915649"/>
                </a:cubicBezTo>
                <a:close/>
                <a:moveTo>
                  <a:pt x="2621711" y="3913841"/>
                </a:moveTo>
                <a:cubicBezTo>
                  <a:pt x="2614473" y="3913841"/>
                  <a:pt x="2607242" y="3921072"/>
                  <a:pt x="2614473" y="3928310"/>
                </a:cubicBezTo>
                <a:cubicBezTo>
                  <a:pt x="2614473" y="3935541"/>
                  <a:pt x="2621711" y="3935541"/>
                  <a:pt x="2621711" y="3935541"/>
                </a:cubicBezTo>
                <a:cubicBezTo>
                  <a:pt x="2628941" y="3928310"/>
                  <a:pt x="2628941" y="3921072"/>
                  <a:pt x="2628941" y="3921072"/>
                </a:cubicBezTo>
                <a:cubicBezTo>
                  <a:pt x="2628941" y="3913841"/>
                  <a:pt x="2621711" y="3913841"/>
                  <a:pt x="2621711" y="3913841"/>
                </a:cubicBezTo>
                <a:close/>
                <a:moveTo>
                  <a:pt x="3229402" y="3908413"/>
                </a:moveTo>
                <a:cubicBezTo>
                  <a:pt x="3223976" y="3908413"/>
                  <a:pt x="3218551" y="3910222"/>
                  <a:pt x="3214936" y="3913841"/>
                </a:cubicBezTo>
                <a:cubicBezTo>
                  <a:pt x="3200467" y="3921072"/>
                  <a:pt x="3185998" y="3935541"/>
                  <a:pt x="3178760" y="3942779"/>
                </a:cubicBezTo>
                <a:cubicBezTo>
                  <a:pt x="3164291" y="3921072"/>
                  <a:pt x="3149822" y="3913841"/>
                  <a:pt x="3128122" y="3921072"/>
                </a:cubicBezTo>
                <a:cubicBezTo>
                  <a:pt x="3120884" y="3928310"/>
                  <a:pt x="3113653" y="3935541"/>
                  <a:pt x="3113653" y="3942779"/>
                </a:cubicBezTo>
                <a:cubicBezTo>
                  <a:pt x="3113653" y="3950010"/>
                  <a:pt x="3120884" y="3957248"/>
                  <a:pt x="3135353" y="3957248"/>
                </a:cubicBezTo>
                <a:cubicBezTo>
                  <a:pt x="3149822" y="3957248"/>
                  <a:pt x="3164291" y="3950010"/>
                  <a:pt x="3178760" y="3942779"/>
                </a:cubicBezTo>
                <a:cubicBezTo>
                  <a:pt x="3193229" y="3950010"/>
                  <a:pt x="3200467" y="3957248"/>
                  <a:pt x="3207698" y="3957248"/>
                </a:cubicBezTo>
                <a:cubicBezTo>
                  <a:pt x="3214936" y="3957248"/>
                  <a:pt x="3229405" y="3950010"/>
                  <a:pt x="3236636" y="3942779"/>
                </a:cubicBezTo>
                <a:cubicBezTo>
                  <a:pt x="3243874" y="3928310"/>
                  <a:pt x="3243874" y="3913841"/>
                  <a:pt x="3243874" y="3913841"/>
                </a:cubicBezTo>
                <a:cubicBezTo>
                  <a:pt x="3240255" y="3910222"/>
                  <a:pt x="3234828" y="3908413"/>
                  <a:pt x="3229402" y="3908413"/>
                </a:cubicBezTo>
                <a:close/>
                <a:moveTo>
                  <a:pt x="2994283" y="3906605"/>
                </a:moveTo>
                <a:cubicBezTo>
                  <a:pt x="2983432" y="3908413"/>
                  <a:pt x="2972580" y="3913838"/>
                  <a:pt x="2968965" y="3921072"/>
                </a:cubicBezTo>
                <a:cubicBezTo>
                  <a:pt x="2968965" y="3921072"/>
                  <a:pt x="2968965" y="3928310"/>
                  <a:pt x="2968965" y="3928310"/>
                </a:cubicBezTo>
                <a:cubicBezTo>
                  <a:pt x="2976195" y="3942779"/>
                  <a:pt x="3005133" y="3950010"/>
                  <a:pt x="3019602" y="3942779"/>
                </a:cubicBezTo>
                <a:cubicBezTo>
                  <a:pt x="3026840" y="3942779"/>
                  <a:pt x="3026840" y="3928310"/>
                  <a:pt x="3019602" y="3913841"/>
                </a:cubicBezTo>
                <a:cubicBezTo>
                  <a:pt x="3015987" y="3906607"/>
                  <a:pt x="3005135" y="3904797"/>
                  <a:pt x="2994283" y="3906605"/>
                </a:cubicBezTo>
                <a:close/>
                <a:moveTo>
                  <a:pt x="4003487" y="3906603"/>
                </a:moveTo>
                <a:cubicBezTo>
                  <a:pt x="3996256" y="3906603"/>
                  <a:pt x="3989018" y="3906603"/>
                  <a:pt x="3989018" y="3913841"/>
                </a:cubicBezTo>
                <a:cubicBezTo>
                  <a:pt x="3989018" y="3921072"/>
                  <a:pt x="3989018" y="3928310"/>
                  <a:pt x="3996256" y="3928310"/>
                </a:cubicBezTo>
                <a:cubicBezTo>
                  <a:pt x="4003487" y="3928310"/>
                  <a:pt x="4010725" y="3921072"/>
                  <a:pt x="4017956" y="3921072"/>
                </a:cubicBezTo>
                <a:cubicBezTo>
                  <a:pt x="4017956" y="3913841"/>
                  <a:pt x="4010725" y="3906603"/>
                  <a:pt x="4003487" y="3906603"/>
                </a:cubicBezTo>
                <a:close/>
                <a:moveTo>
                  <a:pt x="3605596" y="3899372"/>
                </a:moveTo>
                <a:cubicBezTo>
                  <a:pt x="3583889" y="3913841"/>
                  <a:pt x="3576658" y="3935541"/>
                  <a:pt x="3583889" y="3957248"/>
                </a:cubicBezTo>
                <a:cubicBezTo>
                  <a:pt x="3583889" y="3964479"/>
                  <a:pt x="3591127" y="3971717"/>
                  <a:pt x="3591127" y="3971717"/>
                </a:cubicBezTo>
                <a:cubicBezTo>
                  <a:pt x="3598358" y="3971717"/>
                  <a:pt x="3605596" y="3971717"/>
                  <a:pt x="3605596" y="3971717"/>
                </a:cubicBezTo>
                <a:cubicBezTo>
                  <a:pt x="3627296" y="3957248"/>
                  <a:pt x="3634534" y="3928310"/>
                  <a:pt x="3620065" y="3906603"/>
                </a:cubicBezTo>
                <a:cubicBezTo>
                  <a:pt x="3620065" y="3899372"/>
                  <a:pt x="3612827" y="3899372"/>
                  <a:pt x="3605596" y="3899372"/>
                </a:cubicBezTo>
                <a:close/>
                <a:moveTo>
                  <a:pt x="2860447" y="3886711"/>
                </a:moveTo>
                <a:cubicBezTo>
                  <a:pt x="2855021" y="3886711"/>
                  <a:pt x="2849594" y="3888519"/>
                  <a:pt x="2845975" y="3892134"/>
                </a:cubicBezTo>
                <a:cubicBezTo>
                  <a:pt x="2845975" y="3906603"/>
                  <a:pt x="2838744" y="3913841"/>
                  <a:pt x="2838744" y="3921072"/>
                </a:cubicBezTo>
                <a:cubicBezTo>
                  <a:pt x="2831506" y="3935541"/>
                  <a:pt x="2838744" y="3942779"/>
                  <a:pt x="2845975" y="3950010"/>
                </a:cubicBezTo>
                <a:cubicBezTo>
                  <a:pt x="2853214" y="3957248"/>
                  <a:pt x="2867682" y="3950010"/>
                  <a:pt x="2874913" y="3942779"/>
                </a:cubicBezTo>
                <a:cubicBezTo>
                  <a:pt x="2889382" y="3928310"/>
                  <a:pt x="2889382" y="3906603"/>
                  <a:pt x="2874913" y="3892134"/>
                </a:cubicBezTo>
                <a:cubicBezTo>
                  <a:pt x="2871298" y="3888519"/>
                  <a:pt x="2865873" y="3886711"/>
                  <a:pt x="2860447" y="3886711"/>
                </a:cubicBezTo>
                <a:close/>
                <a:moveTo>
                  <a:pt x="4527987" y="3883998"/>
                </a:moveTo>
                <a:cubicBezTo>
                  <a:pt x="4524370" y="3881284"/>
                  <a:pt x="4520752" y="3881284"/>
                  <a:pt x="4517137" y="3884904"/>
                </a:cubicBezTo>
                <a:cubicBezTo>
                  <a:pt x="4509899" y="3884904"/>
                  <a:pt x="4509899" y="3892134"/>
                  <a:pt x="4502668" y="3892134"/>
                </a:cubicBezTo>
                <a:cubicBezTo>
                  <a:pt x="4495430" y="3892134"/>
                  <a:pt x="4502668" y="3899372"/>
                  <a:pt x="4502668" y="3899372"/>
                </a:cubicBezTo>
                <a:cubicBezTo>
                  <a:pt x="4509899" y="3906603"/>
                  <a:pt x="4509899" y="3906603"/>
                  <a:pt x="4517137" y="3906603"/>
                </a:cubicBezTo>
                <a:cubicBezTo>
                  <a:pt x="4524368" y="3906603"/>
                  <a:pt x="4531606" y="3906603"/>
                  <a:pt x="4538837" y="3899372"/>
                </a:cubicBezTo>
                <a:cubicBezTo>
                  <a:pt x="4535221" y="3892138"/>
                  <a:pt x="4531604" y="3886711"/>
                  <a:pt x="4527987" y="3883998"/>
                </a:cubicBezTo>
                <a:close/>
                <a:moveTo>
                  <a:pt x="4372448" y="3863196"/>
                </a:moveTo>
                <a:cubicBezTo>
                  <a:pt x="4357979" y="3870435"/>
                  <a:pt x="4350741" y="3877665"/>
                  <a:pt x="4343510" y="3892134"/>
                </a:cubicBezTo>
                <a:cubicBezTo>
                  <a:pt x="4343510" y="3899372"/>
                  <a:pt x="4350741" y="3913841"/>
                  <a:pt x="4357979" y="3913841"/>
                </a:cubicBezTo>
                <a:cubicBezTo>
                  <a:pt x="4365210" y="3913841"/>
                  <a:pt x="4372448" y="3913841"/>
                  <a:pt x="4372448" y="3913841"/>
                </a:cubicBezTo>
                <a:cubicBezTo>
                  <a:pt x="4386917" y="3899372"/>
                  <a:pt x="4394148" y="3884904"/>
                  <a:pt x="4386917" y="3870435"/>
                </a:cubicBezTo>
                <a:cubicBezTo>
                  <a:pt x="4386917" y="3863196"/>
                  <a:pt x="4379679" y="3863196"/>
                  <a:pt x="4372448" y="3863196"/>
                </a:cubicBezTo>
                <a:close/>
                <a:moveTo>
                  <a:pt x="2303395" y="3841497"/>
                </a:moveTo>
                <a:cubicBezTo>
                  <a:pt x="2296157" y="3841497"/>
                  <a:pt x="2288926" y="3848728"/>
                  <a:pt x="2288926" y="3855966"/>
                </a:cubicBezTo>
                <a:cubicBezTo>
                  <a:pt x="2288926" y="3870435"/>
                  <a:pt x="2296157" y="3884904"/>
                  <a:pt x="2310626" y="3884904"/>
                </a:cubicBezTo>
                <a:cubicBezTo>
                  <a:pt x="2317864" y="3884904"/>
                  <a:pt x="2325095" y="3884904"/>
                  <a:pt x="2325095" y="3870435"/>
                </a:cubicBezTo>
                <a:cubicBezTo>
                  <a:pt x="2332333" y="3855966"/>
                  <a:pt x="2317864" y="3841497"/>
                  <a:pt x="2303395" y="3841497"/>
                </a:cubicBezTo>
                <a:close/>
                <a:moveTo>
                  <a:pt x="1239927" y="3841497"/>
                </a:moveTo>
                <a:cubicBezTo>
                  <a:pt x="1232696" y="3841497"/>
                  <a:pt x="1225458" y="3848728"/>
                  <a:pt x="1218227" y="3855966"/>
                </a:cubicBezTo>
                <a:cubicBezTo>
                  <a:pt x="1210989" y="3870435"/>
                  <a:pt x="1210989" y="3884904"/>
                  <a:pt x="1203759" y="3899372"/>
                </a:cubicBezTo>
                <a:cubicBezTo>
                  <a:pt x="1189290" y="3906603"/>
                  <a:pt x="1196520" y="3921072"/>
                  <a:pt x="1210989" y="3921072"/>
                </a:cubicBezTo>
                <a:cubicBezTo>
                  <a:pt x="1239927" y="3921072"/>
                  <a:pt x="1261634" y="3921072"/>
                  <a:pt x="1290572" y="3921072"/>
                </a:cubicBezTo>
                <a:cubicBezTo>
                  <a:pt x="1312272" y="3913841"/>
                  <a:pt x="1312272" y="3906603"/>
                  <a:pt x="1305041" y="3892134"/>
                </a:cubicBezTo>
                <a:cubicBezTo>
                  <a:pt x="1305041" y="3899372"/>
                  <a:pt x="1297803" y="3899372"/>
                  <a:pt x="1297803" y="3899372"/>
                </a:cubicBezTo>
                <a:cubicBezTo>
                  <a:pt x="1276103" y="3906603"/>
                  <a:pt x="1268865" y="3906603"/>
                  <a:pt x="1268865" y="3892134"/>
                </a:cubicBezTo>
                <a:cubicBezTo>
                  <a:pt x="1261634" y="3877665"/>
                  <a:pt x="1261634" y="3863196"/>
                  <a:pt x="1261634" y="3855966"/>
                </a:cubicBezTo>
                <a:cubicBezTo>
                  <a:pt x="1254396" y="3848728"/>
                  <a:pt x="1254396" y="3841497"/>
                  <a:pt x="1239927" y="3841497"/>
                </a:cubicBezTo>
                <a:close/>
                <a:moveTo>
                  <a:pt x="943318" y="3834259"/>
                </a:moveTo>
                <a:cubicBezTo>
                  <a:pt x="936080" y="3834259"/>
                  <a:pt x="936080" y="3834259"/>
                  <a:pt x="936080" y="3841497"/>
                </a:cubicBezTo>
                <a:cubicBezTo>
                  <a:pt x="936080" y="3848728"/>
                  <a:pt x="936080" y="3848728"/>
                  <a:pt x="936080" y="3855966"/>
                </a:cubicBezTo>
                <a:cubicBezTo>
                  <a:pt x="936080" y="3855966"/>
                  <a:pt x="936080" y="3863196"/>
                  <a:pt x="943318" y="3863196"/>
                </a:cubicBezTo>
                <a:cubicBezTo>
                  <a:pt x="943318" y="3863196"/>
                  <a:pt x="950549" y="3863196"/>
                  <a:pt x="950549" y="3863196"/>
                </a:cubicBezTo>
                <a:cubicBezTo>
                  <a:pt x="950549" y="3855966"/>
                  <a:pt x="950549" y="3848728"/>
                  <a:pt x="950549" y="3841497"/>
                </a:cubicBezTo>
                <a:cubicBezTo>
                  <a:pt x="950549" y="3834259"/>
                  <a:pt x="943318" y="3834259"/>
                  <a:pt x="943318" y="3834259"/>
                </a:cubicBezTo>
                <a:close/>
                <a:moveTo>
                  <a:pt x="791391" y="3819790"/>
                </a:moveTo>
                <a:cubicBezTo>
                  <a:pt x="784160" y="3819790"/>
                  <a:pt x="776922" y="3819790"/>
                  <a:pt x="776922" y="3827028"/>
                </a:cubicBezTo>
                <a:cubicBezTo>
                  <a:pt x="776922" y="3841497"/>
                  <a:pt x="776922" y="3848728"/>
                  <a:pt x="791391" y="3848728"/>
                </a:cubicBezTo>
                <a:cubicBezTo>
                  <a:pt x="791391" y="3848728"/>
                  <a:pt x="798629" y="3848728"/>
                  <a:pt x="798629" y="3841497"/>
                </a:cubicBezTo>
                <a:cubicBezTo>
                  <a:pt x="805860" y="3834259"/>
                  <a:pt x="798629" y="3827028"/>
                  <a:pt x="791391" y="3819790"/>
                </a:cubicBezTo>
                <a:close/>
                <a:moveTo>
                  <a:pt x="2042955" y="3798090"/>
                </a:moveTo>
                <a:cubicBezTo>
                  <a:pt x="2028486" y="3798090"/>
                  <a:pt x="2014017" y="3805321"/>
                  <a:pt x="2014017" y="3819790"/>
                </a:cubicBezTo>
                <a:cubicBezTo>
                  <a:pt x="2006779" y="3827028"/>
                  <a:pt x="2006779" y="3834259"/>
                  <a:pt x="2006779" y="3848728"/>
                </a:cubicBezTo>
                <a:cubicBezTo>
                  <a:pt x="2014017" y="3855966"/>
                  <a:pt x="2014017" y="3870435"/>
                  <a:pt x="2014017" y="3884904"/>
                </a:cubicBezTo>
                <a:cubicBezTo>
                  <a:pt x="2014017" y="3892134"/>
                  <a:pt x="2021248" y="3899372"/>
                  <a:pt x="2028486" y="3899372"/>
                </a:cubicBezTo>
                <a:cubicBezTo>
                  <a:pt x="2050186" y="3892134"/>
                  <a:pt x="2071893" y="3899372"/>
                  <a:pt x="2086362" y="3913841"/>
                </a:cubicBezTo>
                <a:cubicBezTo>
                  <a:pt x="2100831" y="3921072"/>
                  <a:pt x="2108061" y="3921072"/>
                  <a:pt x="2115299" y="3906603"/>
                </a:cubicBezTo>
                <a:cubicBezTo>
                  <a:pt x="2122530" y="3899372"/>
                  <a:pt x="2122530" y="3884904"/>
                  <a:pt x="2129768" y="3877665"/>
                </a:cubicBezTo>
                <a:cubicBezTo>
                  <a:pt x="2136999" y="3855966"/>
                  <a:pt x="2129768" y="3841497"/>
                  <a:pt x="2122530" y="3812559"/>
                </a:cubicBezTo>
                <a:cubicBezTo>
                  <a:pt x="2115299" y="3798090"/>
                  <a:pt x="2100831" y="3805321"/>
                  <a:pt x="2086362" y="3805321"/>
                </a:cubicBezTo>
                <a:cubicBezTo>
                  <a:pt x="2071893" y="3805321"/>
                  <a:pt x="2057424" y="3798090"/>
                  <a:pt x="2042955" y="3798090"/>
                </a:cubicBezTo>
                <a:close/>
                <a:moveTo>
                  <a:pt x="4583151" y="3789949"/>
                </a:moveTo>
                <a:cubicBezTo>
                  <a:pt x="4578630" y="3792662"/>
                  <a:pt x="4575013" y="3798087"/>
                  <a:pt x="4575013" y="3805321"/>
                </a:cubicBezTo>
                <a:cubicBezTo>
                  <a:pt x="4575013" y="3819790"/>
                  <a:pt x="4582243" y="3827028"/>
                  <a:pt x="4589482" y="3827028"/>
                </a:cubicBezTo>
                <a:cubicBezTo>
                  <a:pt x="4596712" y="3827028"/>
                  <a:pt x="4603950" y="3819790"/>
                  <a:pt x="4611181" y="3812559"/>
                </a:cubicBezTo>
                <a:cubicBezTo>
                  <a:pt x="4603950" y="3805321"/>
                  <a:pt x="4603950" y="3798090"/>
                  <a:pt x="4596712" y="3790852"/>
                </a:cubicBezTo>
                <a:cubicBezTo>
                  <a:pt x="4593097" y="3787237"/>
                  <a:pt x="4587672" y="3787237"/>
                  <a:pt x="4583151" y="3789949"/>
                </a:cubicBezTo>
                <a:close/>
                <a:moveTo>
                  <a:pt x="4959342" y="3786334"/>
                </a:moveTo>
                <a:cubicBezTo>
                  <a:pt x="4953012" y="3787239"/>
                  <a:pt x="4947585" y="3790856"/>
                  <a:pt x="4943966" y="3798090"/>
                </a:cubicBezTo>
                <a:cubicBezTo>
                  <a:pt x="4943966" y="3805321"/>
                  <a:pt x="4936735" y="3812559"/>
                  <a:pt x="4936735" y="3819790"/>
                </a:cubicBezTo>
                <a:cubicBezTo>
                  <a:pt x="4936735" y="3827028"/>
                  <a:pt x="4936735" y="3834259"/>
                  <a:pt x="4936735" y="3834259"/>
                </a:cubicBezTo>
                <a:cubicBezTo>
                  <a:pt x="4943966" y="3855966"/>
                  <a:pt x="4987373" y="3877665"/>
                  <a:pt x="5009080" y="3870435"/>
                </a:cubicBezTo>
                <a:cubicBezTo>
                  <a:pt x="5009080" y="3863196"/>
                  <a:pt x="5009080" y="3863196"/>
                  <a:pt x="5016310" y="3855966"/>
                </a:cubicBezTo>
                <a:cubicBezTo>
                  <a:pt x="5009080" y="3834259"/>
                  <a:pt x="5001841" y="3812559"/>
                  <a:pt x="4980142" y="3790852"/>
                </a:cubicBezTo>
                <a:cubicBezTo>
                  <a:pt x="4972907" y="3787237"/>
                  <a:pt x="4965673" y="3785429"/>
                  <a:pt x="4959342" y="3786334"/>
                </a:cubicBezTo>
                <a:close/>
                <a:moveTo>
                  <a:pt x="1102476" y="3776383"/>
                </a:moveTo>
                <a:cubicBezTo>
                  <a:pt x="1102476" y="3776383"/>
                  <a:pt x="1095238" y="3783621"/>
                  <a:pt x="1095238" y="3783621"/>
                </a:cubicBezTo>
                <a:cubicBezTo>
                  <a:pt x="1080769" y="3812559"/>
                  <a:pt x="1073538" y="3841497"/>
                  <a:pt x="1066300" y="3870435"/>
                </a:cubicBezTo>
                <a:cubicBezTo>
                  <a:pt x="1059070" y="3884904"/>
                  <a:pt x="1059070" y="3899372"/>
                  <a:pt x="1037362" y="3892134"/>
                </a:cubicBezTo>
                <a:cubicBezTo>
                  <a:pt x="1030132" y="3892134"/>
                  <a:pt x="1022894" y="3892134"/>
                  <a:pt x="1022894" y="3892134"/>
                </a:cubicBezTo>
                <a:cubicBezTo>
                  <a:pt x="1015663" y="3899372"/>
                  <a:pt x="1008425" y="3899372"/>
                  <a:pt x="1008425" y="3906603"/>
                </a:cubicBezTo>
                <a:cubicBezTo>
                  <a:pt x="1001194" y="3906603"/>
                  <a:pt x="1008425" y="3913841"/>
                  <a:pt x="1015663" y="3913841"/>
                </a:cubicBezTo>
                <a:cubicBezTo>
                  <a:pt x="1022894" y="3913841"/>
                  <a:pt x="1037362" y="3913841"/>
                  <a:pt x="1051831" y="3913841"/>
                </a:cubicBezTo>
                <a:cubicBezTo>
                  <a:pt x="1051831" y="3913841"/>
                  <a:pt x="1066300" y="3913841"/>
                  <a:pt x="1073538" y="3913841"/>
                </a:cubicBezTo>
                <a:cubicBezTo>
                  <a:pt x="1102476" y="3913841"/>
                  <a:pt x="1124176" y="3899372"/>
                  <a:pt x="1131414" y="3863196"/>
                </a:cubicBezTo>
                <a:cubicBezTo>
                  <a:pt x="1131414" y="3848728"/>
                  <a:pt x="1124176" y="3827028"/>
                  <a:pt x="1124176" y="3805321"/>
                </a:cubicBezTo>
                <a:cubicBezTo>
                  <a:pt x="1124176" y="3798090"/>
                  <a:pt x="1116945" y="3790852"/>
                  <a:pt x="1116945" y="3783621"/>
                </a:cubicBezTo>
                <a:cubicBezTo>
                  <a:pt x="1116945" y="3776383"/>
                  <a:pt x="1109707" y="3776383"/>
                  <a:pt x="1102476" y="3776383"/>
                </a:cubicBezTo>
                <a:close/>
                <a:moveTo>
                  <a:pt x="1466910" y="3774576"/>
                </a:moveTo>
                <a:cubicBezTo>
                  <a:pt x="1462389" y="3772768"/>
                  <a:pt x="1456964" y="3772768"/>
                  <a:pt x="1449730" y="3776383"/>
                </a:cubicBezTo>
                <a:cubicBezTo>
                  <a:pt x="1435261" y="3776383"/>
                  <a:pt x="1442492" y="3790852"/>
                  <a:pt x="1442492" y="3798090"/>
                </a:cubicBezTo>
                <a:cubicBezTo>
                  <a:pt x="1442492" y="3805321"/>
                  <a:pt x="1442492" y="3805321"/>
                  <a:pt x="1442492" y="3812559"/>
                </a:cubicBezTo>
                <a:cubicBezTo>
                  <a:pt x="1442492" y="3827028"/>
                  <a:pt x="1442492" y="3841497"/>
                  <a:pt x="1442492" y="3855966"/>
                </a:cubicBezTo>
                <a:cubicBezTo>
                  <a:pt x="1442492" y="3877665"/>
                  <a:pt x="1464199" y="3892134"/>
                  <a:pt x="1478668" y="3884904"/>
                </a:cubicBezTo>
                <a:cubicBezTo>
                  <a:pt x="1500367" y="3877665"/>
                  <a:pt x="1522075" y="3855966"/>
                  <a:pt x="1514836" y="3834259"/>
                </a:cubicBezTo>
                <a:cubicBezTo>
                  <a:pt x="1500367" y="3819790"/>
                  <a:pt x="1493137" y="3798090"/>
                  <a:pt x="1478668" y="3783621"/>
                </a:cubicBezTo>
                <a:cubicBezTo>
                  <a:pt x="1475049" y="3780002"/>
                  <a:pt x="1471431" y="3776385"/>
                  <a:pt x="1466910" y="3774576"/>
                </a:cubicBezTo>
                <a:close/>
                <a:moveTo>
                  <a:pt x="1668568" y="3761013"/>
                </a:moveTo>
                <a:cubicBezTo>
                  <a:pt x="1659525" y="3761918"/>
                  <a:pt x="1652291" y="3769152"/>
                  <a:pt x="1645056" y="3783621"/>
                </a:cubicBezTo>
                <a:cubicBezTo>
                  <a:pt x="1637826" y="3805321"/>
                  <a:pt x="1630587" y="3798090"/>
                  <a:pt x="1623357" y="3783621"/>
                </a:cubicBezTo>
                <a:cubicBezTo>
                  <a:pt x="1623357" y="3783621"/>
                  <a:pt x="1616118" y="3776383"/>
                  <a:pt x="1608888" y="3776383"/>
                </a:cubicBezTo>
                <a:cubicBezTo>
                  <a:pt x="1579950" y="3776383"/>
                  <a:pt x="1558243" y="3769152"/>
                  <a:pt x="1536543" y="3761914"/>
                </a:cubicBezTo>
                <a:cubicBezTo>
                  <a:pt x="1536543" y="3761914"/>
                  <a:pt x="1522075" y="3769152"/>
                  <a:pt x="1522075" y="3769152"/>
                </a:cubicBezTo>
                <a:cubicBezTo>
                  <a:pt x="1514836" y="3783621"/>
                  <a:pt x="1514836" y="3790852"/>
                  <a:pt x="1522075" y="3798090"/>
                </a:cubicBezTo>
                <a:cubicBezTo>
                  <a:pt x="1522075" y="3805321"/>
                  <a:pt x="1529305" y="3805321"/>
                  <a:pt x="1536543" y="3805321"/>
                </a:cubicBezTo>
                <a:cubicBezTo>
                  <a:pt x="1543774" y="3805321"/>
                  <a:pt x="1558243" y="3798090"/>
                  <a:pt x="1565481" y="3798090"/>
                </a:cubicBezTo>
                <a:cubicBezTo>
                  <a:pt x="1579950" y="3790852"/>
                  <a:pt x="1587181" y="3798090"/>
                  <a:pt x="1587181" y="3812559"/>
                </a:cubicBezTo>
                <a:cubicBezTo>
                  <a:pt x="1587181" y="3834259"/>
                  <a:pt x="1587181" y="3848728"/>
                  <a:pt x="1579950" y="3870435"/>
                </a:cubicBezTo>
                <a:cubicBezTo>
                  <a:pt x="1579950" y="3884904"/>
                  <a:pt x="1572712" y="3884904"/>
                  <a:pt x="1558243" y="3884904"/>
                </a:cubicBezTo>
                <a:cubicBezTo>
                  <a:pt x="1543774" y="3877665"/>
                  <a:pt x="1543774" y="3870435"/>
                  <a:pt x="1529305" y="3870435"/>
                </a:cubicBezTo>
                <a:cubicBezTo>
                  <a:pt x="1522075" y="3877665"/>
                  <a:pt x="1514836" y="3899372"/>
                  <a:pt x="1514836" y="3906603"/>
                </a:cubicBezTo>
                <a:cubicBezTo>
                  <a:pt x="1514836" y="3913841"/>
                  <a:pt x="1529305" y="3913841"/>
                  <a:pt x="1536543" y="3913841"/>
                </a:cubicBezTo>
                <a:cubicBezTo>
                  <a:pt x="1551012" y="3913841"/>
                  <a:pt x="1565481" y="3906603"/>
                  <a:pt x="1579950" y="3921072"/>
                </a:cubicBezTo>
                <a:cubicBezTo>
                  <a:pt x="1587181" y="3928310"/>
                  <a:pt x="1601650" y="3928310"/>
                  <a:pt x="1608888" y="3921072"/>
                </a:cubicBezTo>
                <a:cubicBezTo>
                  <a:pt x="1645056" y="3906603"/>
                  <a:pt x="1681232" y="3913841"/>
                  <a:pt x="1717401" y="3921072"/>
                </a:cubicBezTo>
                <a:cubicBezTo>
                  <a:pt x="1753577" y="3921072"/>
                  <a:pt x="1753577" y="3921072"/>
                  <a:pt x="1775276" y="3892134"/>
                </a:cubicBezTo>
                <a:cubicBezTo>
                  <a:pt x="1811452" y="3913841"/>
                  <a:pt x="1811452" y="3913841"/>
                  <a:pt x="1854859" y="3884904"/>
                </a:cubicBezTo>
                <a:cubicBezTo>
                  <a:pt x="1854859" y="3892134"/>
                  <a:pt x="1854859" y="3892134"/>
                  <a:pt x="1854859" y="3899372"/>
                </a:cubicBezTo>
                <a:cubicBezTo>
                  <a:pt x="1862090" y="3928310"/>
                  <a:pt x="1876559" y="3928310"/>
                  <a:pt x="1898266" y="3913841"/>
                </a:cubicBezTo>
                <a:cubicBezTo>
                  <a:pt x="1912735" y="3899372"/>
                  <a:pt x="1927204" y="3899372"/>
                  <a:pt x="1948903" y="3906603"/>
                </a:cubicBezTo>
                <a:cubicBezTo>
                  <a:pt x="1956142" y="3913841"/>
                  <a:pt x="1963372" y="3913841"/>
                  <a:pt x="1970610" y="3906603"/>
                </a:cubicBezTo>
                <a:cubicBezTo>
                  <a:pt x="1985079" y="3899372"/>
                  <a:pt x="1999548" y="3884904"/>
                  <a:pt x="1992310" y="3855966"/>
                </a:cubicBezTo>
                <a:cubicBezTo>
                  <a:pt x="1985079" y="3841497"/>
                  <a:pt x="1992310" y="3819790"/>
                  <a:pt x="1977841" y="3805321"/>
                </a:cubicBezTo>
                <a:cubicBezTo>
                  <a:pt x="1970610" y="3790852"/>
                  <a:pt x="1948903" y="3805321"/>
                  <a:pt x="1934434" y="3798090"/>
                </a:cubicBezTo>
                <a:cubicBezTo>
                  <a:pt x="1927204" y="3798090"/>
                  <a:pt x="1927204" y="3790852"/>
                  <a:pt x="1919966" y="3790852"/>
                </a:cubicBezTo>
                <a:cubicBezTo>
                  <a:pt x="1905497" y="3790852"/>
                  <a:pt x="1898266" y="3790852"/>
                  <a:pt x="1898266" y="3805321"/>
                </a:cubicBezTo>
                <a:cubicBezTo>
                  <a:pt x="1898266" y="3812559"/>
                  <a:pt x="1891028" y="3819790"/>
                  <a:pt x="1891028" y="3827028"/>
                </a:cubicBezTo>
                <a:cubicBezTo>
                  <a:pt x="1876559" y="3812559"/>
                  <a:pt x="1876559" y="3805321"/>
                  <a:pt x="1869328" y="3790852"/>
                </a:cubicBezTo>
                <a:cubicBezTo>
                  <a:pt x="1862090" y="3783621"/>
                  <a:pt x="1854859" y="3776383"/>
                  <a:pt x="1840390" y="3776383"/>
                </a:cubicBezTo>
                <a:cubicBezTo>
                  <a:pt x="1804214" y="3783621"/>
                  <a:pt x="1760807" y="3769152"/>
                  <a:pt x="1731870" y="3798090"/>
                </a:cubicBezTo>
                <a:cubicBezTo>
                  <a:pt x="1724639" y="3798090"/>
                  <a:pt x="1717401" y="3790852"/>
                  <a:pt x="1717401" y="3790852"/>
                </a:cubicBezTo>
                <a:cubicBezTo>
                  <a:pt x="1710170" y="3783621"/>
                  <a:pt x="1710170" y="3783621"/>
                  <a:pt x="1702932" y="3776383"/>
                </a:cubicBezTo>
                <a:cubicBezTo>
                  <a:pt x="1688463" y="3765533"/>
                  <a:pt x="1677611" y="3760108"/>
                  <a:pt x="1668568" y="3761013"/>
                </a:cubicBezTo>
                <a:close/>
                <a:moveTo>
                  <a:pt x="1161707" y="3760334"/>
                </a:moveTo>
                <a:cubicBezTo>
                  <a:pt x="1156733" y="3759655"/>
                  <a:pt x="1151308" y="3760107"/>
                  <a:pt x="1145883" y="3761914"/>
                </a:cubicBezTo>
                <a:cubicBezTo>
                  <a:pt x="1145883" y="3761914"/>
                  <a:pt x="1138645" y="3769152"/>
                  <a:pt x="1138645" y="3769152"/>
                </a:cubicBezTo>
                <a:cubicBezTo>
                  <a:pt x="1145883" y="3783621"/>
                  <a:pt x="1153114" y="3798090"/>
                  <a:pt x="1167583" y="3812559"/>
                </a:cubicBezTo>
                <a:cubicBezTo>
                  <a:pt x="1182051" y="3805321"/>
                  <a:pt x="1189290" y="3798090"/>
                  <a:pt x="1182051" y="3790852"/>
                </a:cubicBezTo>
                <a:cubicBezTo>
                  <a:pt x="1187480" y="3774577"/>
                  <a:pt x="1176627" y="3762370"/>
                  <a:pt x="1161707" y="3760334"/>
                </a:cubicBezTo>
                <a:close/>
                <a:moveTo>
                  <a:pt x="1255304" y="3760107"/>
                </a:moveTo>
                <a:cubicBezTo>
                  <a:pt x="1250783" y="3760108"/>
                  <a:pt x="1247165" y="3761918"/>
                  <a:pt x="1247165" y="3769152"/>
                </a:cubicBezTo>
                <a:cubicBezTo>
                  <a:pt x="1247165" y="3776383"/>
                  <a:pt x="1261634" y="3776383"/>
                  <a:pt x="1268865" y="3776383"/>
                </a:cubicBezTo>
                <a:cubicBezTo>
                  <a:pt x="1276103" y="3776383"/>
                  <a:pt x="1283334" y="3776383"/>
                  <a:pt x="1283334" y="3790852"/>
                </a:cubicBezTo>
                <a:cubicBezTo>
                  <a:pt x="1283334" y="3798090"/>
                  <a:pt x="1283334" y="3805321"/>
                  <a:pt x="1283334" y="3805321"/>
                </a:cubicBezTo>
                <a:cubicBezTo>
                  <a:pt x="1305041" y="3827028"/>
                  <a:pt x="1297803" y="3855966"/>
                  <a:pt x="1305041" y="3884904"/>
                </a:cubicBezTo>
                <a:cubicBezTo>
                  <a:pt x="1312272" y="3884904"/>
                  <a:pt x="1326740" y="3877665"/>
                  <a:pt x="1326740" y="3870435"/>
                </a:cubicBezTo>
                <a:cubicBezTo>
                  <a:pt x="1319510" y="3848728"/>
                  <a:pt x="1326740" y="3834259"/>
                  <a:pt x="1333979" y="3812559"/>
                </a:cubicBezTo>
                <a:cubicBezTo>
                  <a:pt x="1341209" y="3798090"/>
                  <a:pt x="1341209" y="3783621"/>
                  <a:pt x="1326740" y="3769152"/>
                </a:cubicBezTo>
                <a:cubicBezTo>
                  <a:pt x="1319510" y="3754683"/>
                  <a:pt x="1305041" y="3761914"/>
                  <a:pt x="1290572" y="3761914"/>
                </a:cubicBezTo>
                <a:cubicBezTo>
                  <a:pt x="1283334" y="3761914"/>
                  <a:pt x="1276103" y="3761914"/>
                  <a:pt x="1268865" y="3761914"/>
                </a:cubicBezTo>
                <a:cubicBezTo>
                  <a:pt x="1265249" y="3761914"/>
                  <a:pt x="1259825" y="3760107"/>
                  <a:pt x="1255304" y="3760107"/>
                </a:cubicBezTo>
                <a:close/>
                <a:moveTo>
                  <a:pt x="1399085" y="3754683"/>
                </a:moveTo>
                <a:cubicBezTo>
                  <a:pt x="1391854" y="3754683"/>
                  <a:pt x="1384616" y="3761914"/>
                  <a:pt x="1384616" y="3769152"/>
                </a:cubicBezTo>
                <a:cubicBezTo>
                  <a:pt x="1384616" y="3776383"/>
                  <a:pt x="1384616" y="3783621"/>
                  <a:pt x="1384616" y="3790852"/>
                </a:cubicBezTo>
                <a:cubicBezTo>
                  <a:pt x="1384616" y="3805321"/>
                  <a:pt x="1384616" y="3812559"/>
                  <a:pt x="1370147" y="3819790"/>
                </a:cubicBezTo>
                <a:cubicBezTo>
                  <a:pt x="1341209" y="3827028"/>
                  <a:pt x="1341209" y="3841497"/>
                  <a:pt x="1348448" y="3863196"/>
                </a:cubicBezTo>
                <a:cubicBezTo>
                  <a:pt x="1348448" y="3870435"/>
                  <a:pt x="1348448" y="3884904"/>
                  <a:pt x="1348448" y="3892134"/>
                </a:cubicBezTo>
                <a:cubicBezTo>
                  <a:pt x="1355678" y="3921072"/>
                  <a:pt x="1370147" y="3928310"/>
                  <a:pt x="1391854" y="3921072"/>
                </a:cubicBezTo>
                <a:cubicBezTo>
                  <a:pt x="1413554" y="3913841"/>
                  <a:pt x="1428023" y="3906603"/>
                  <a:pt x="1420792" y="3884904"/>
                </a:cubicBezTo>
                <a:cubicBezTo>
                  <a:pt x="1420792" y="3863196"/>
                  <a:pt x="1428023" y="3834259"/>
                  <a:pt x="1413554" y="3812559"/>
                </a:cubicBezTo>
                <a:cubicBezTo>
                  <a:pt x="1406323" y="3805321"/>
                  <a:pt x="1406323" y="3790852"/>
                  <a:pt x="1413554" y="3783621"/>
                </a:cubicBezTo>
                <a:cubicBezTo>
                  <a:pt x="1413554" y="3776383"/>
                  <a:pt x="1413554" y="3776383"/>
                  <a:pt x="1413554" y="3769152"/>
                </a:cubicBezTo>
                <a:cubicBezTo>
                  <a:pt x="1413554" y="3754683"/>
                  <a:pt x="1406323" y="3754683"/>
                  <a:pt x="1399085" y="3754683"/>
                </a:cubicBezTo>
                <a:close/>
                <a:moveTo>
                  <a:pt x="4676295" y="3747445"/>
                </a:moveTo>
                <a:cubicBezTo>
                  <a:pt x="4676295" y="3747445"/>
                  <a:pt x="4669057" y="3747445"/>
                  <a:pt x="4669057" y="3754683"/>
                </a:cubicBezTo>
                <a:cubicBezTo>
                  <a:pt x="4676295" y="3761914"/>
                  <a:pt x="4676295" y="3776383"/>
                  <a:pt x="4676295" y="3783621"/>
                </a:cubicBezTo>
                <a:cubicBezTo>
                  <a:pt x="4683526" y="3790852"/>
                  <a:pt x="4683526" y="3798090"/>
                  <a:pt x="4690764" y="3798090"/>
                </a:cubicBezTo>
                <a:cubicBezTo>
                  <a:pt x="4697994" y="3798090"/>
                  <a:pt x="4705233" y="3783621"/>
                  <a:pt x="4697994" y="3783621"/>
                </a:cubicBezTo>
                <a:cubicBezTo>
                  <a:pt x="4690764" y="3769152"/>
                  <a:pt x="4690764" y="3761914"/>
                  <a:pt x="4683526" y="3754683"/>
                </a:cubicBezTo>
                <a:cubicBezTo>
                  <a:pt x="4683526" y="3747445"/>
                  <a:pt x="4676295" y="3747445"/>
                  <a:pt x="4676295" y="3747445"/>
                </a:cubicBezTo>
                <a:close/>
                <a:moveTo>
                  <a:pt x="813098" y="3740215"/>
                </a:moveTo>
                <a:cubicBezTo>
                  <a:pt x="798629" y="3740215"/>
                  <a:pt x="791391" y="3747445"/>
                  <a:pt x="791391" y="3754683"/>
                </a:cubicBezTo>
                <a:cubicBezTo>
                  <a:pt x="784160" y="3761914"/>
                  <a:pt x="784160" y="3769152"/>
                  <a:pt x="798629" y="3776383"/>
                </a:cubicBezTo>
                <a:cubicBezTo>
                  <a:pt x="798629" y="3776383"/>
                  <a:pt x="805860" y="3776383"/>
                  <a:pt x="805860" y="3776383"/>
                </a:cubicBezTo>
                <a:cubicBezTo>
                  <a:pt x="813098" y="3769152"/>
                  <a:pt x="813098" y="3747445"/>
                  <a:pt x="820329" y="3740215"/>
                </a:cubicBezTo>
                <a:cubicBezTo>
                  <a:pt x="820329" y="3740215"/>
                  <a:pt x="813098" y="3740215"/>
                  <a:pt x="813098" y="3740215"/>
                </a:cubicBezTo>
                <a:close/>
                <a:moveTo>
                  <a:pt x="1030132" y="3732976"/>
                </a:moveTo>
                <a:cubicBezTo>
                  <a:pt x="1015663" y="3732976"/>
                  <a:pt x="1008425" y="3740215"/>
                  <a:pt x="1008425" y="3747445"/>
                </a:cubicBezTo>
                <a:cubicBezTo>
                  <a:pt x="1008425" y="3754683"/>
                  <a:pt x="1008425" y="3761914"/>
                  <a:pt x="1008425" y="3769152"/>
                </a:cubicBezTo>
                <a:cubicBezTo>
                  <a:pt x="1008425" y="3783621"/>
                  <a:pt x="1015663" y="3790852"/>
                  <a:pt x="1030132" y="3783621"/>
                </a:cubicBezTo>
                <a:cubicBezTo>
                  <a:pt x="1044601" y="3776383"/>
                  <a:pt x="1051831" y="3769152"/>
                  <a:pt x="1051831" y="3754683"/>
                </a:cubicBezTo>
                <a:cubicBezTo>
                  <a:pt x="1051831" y="3740215"/>
                  <a:pt x="1044601" y="3732976"/>
                  <a:pt x="1030132" y="3732976"/>
                </a:cubicBezTo>
                <a:close/>
                <a:moveTo>
                  <a:pt x="877303" y="3724840"/>
                </a:moveTo>
                <a:cubicBezTo>
                  <a:pt x="870974" y="3727553"/>
                  <a:pt x="863739" y="3732980"/>
                  <a:pt x="856505" y="3740215"/>
                </a:cubicBezTo>
                <a:cubicBezTo>
                  <a:pt x="849267" y="3747445"/>
                  <a:pt x="849267" y="3747445"/>
                  <a:pt x="856505" y="3754683"/>
                </a:cubicBezTo>
                <a:cubicBezTo>
                  <a:pt x="863736" y="3761914"/>
                  <a:pt x="870974" y="3769152"/>
                  <a:pt x="885443" y="3761914"/>
                </a:cubicBezTo>
                <a:cubicBezTo>
                  <a:pt x="892673" y="3754683"/>
                  <a:pt x="899912" y="3754683"/>
                  <a:pt x="899912" y="3740215"/>
                </a:cubicBezTo>
                <a:cubicBezTo>
                  <a:pt x="899912" y="3732976"/>
                  <a:pt x="899912" y="3725746"/>
                  <a:pt x="892673" y="3725746"/>
                </a:cubicBezTo>
                <a:cubicBezTo>
                  <a:pt x="889058" y="3722126"/>
                  <a:pt x="883633" y="3722126"/>
                  <a:pt x="877303" y="3724840"/>
                </a:cubicBezTo>
                <a:close/>
                <a:moveTo>
                  <a:pt x="4915028" y="3718507"/>
                </a:moveTo>
                <a:cubicBezTo>
                  <a:pt x="4907797" y="3725746"/>
                  <a:pt x="4900559" y="3732976"/>
                  <a:pt x="4907797" y="3740215"/>
                </a:cubicBezTo>
                <a:cubicBezTo>
                  <a:pt x="4907797" y="3747445"/>
                  <a:pt x="4915028" y="3747445"/>
                  <a:pt x="4915028" y="3747445"/>
                </a:cubicBezTo>
                <a:cubicBezTo>
                  <a:pt x="4922266" y="3747445"/>
                  <a:pt x="4922266" y="3740215"/>
                  <a:pt x="4922266" y="3725746"/>
                </a:cubicBezTo>
                <a:cubicBezTo>
                  <a:pt x="4922266" y="3718507"/>
                  <a:pt x="4915028" y="3718507"/>
                  <a:pt x="4915028" y="3718507"/>
                </a:cubicBezTo>
                <a:close/>
                <a:moveTo>
                  <a:pt x="610534" y="3711277"/>
                </a:moveTo>
                <a:cubicBezTo>
                  <a:pt x="603295" y="3711277"/>
                  <a:pt x="588826" y="3711277"/>
                  <a:pt x="588826" y="3718507"/>
                </a:cubicBezTo>
                <a:cubicBezTo>
                  <a:pt x="588826" y="3732976"/>
                  <a:pt x="603295" y="3732976"/>
                  <a:pt x="610534" y="3732976"/>
                </a:cubicBezTo>
                <a:cubicBezTo>
                  <a:pt x="625003" y="3740215"/>
                  <a:pt x="632233" y="3747445"/>
                  <a:pt x="639471" y="3754683"/>
                </a:cubicBezTo>
                <a:cubicBezTo>
                  <a:pt x="639471" y="3754683"/>
                  <a:pt x="646702" y="3754683"/>
                  <a:pt x="646702" y="3754683"/>
                </a:cubicBezTo>
                <a:cubicBezTo>
                  <a:pt x="646702" y="3754683"/>
                  <a:pt x="646702" y="3754683"/>
                  <a:pt x="653940" y="3740215"/>
                </a:cubicBezTo>
                <a:cubicBezTo>
                  <a:pt x="653940" y="3732976"/>
                  <a:pt x="646702" y="3718507"/>
                  <a:pt x="639471" y="3718507"/>
                </a:cubicBezTo>
                <a:cubicBezTo>
                  <a:pt x="625003" y="3711277"/>
                  <a:pt x="617764" y="3711277"/>
                  <a:pt x="610534" y="3711277"/>
                </a:cubicBezTo>
                <a:close/>
                <a:moveTo>
                  <a:pt x="4748639" y="3689570"/>
                </a:moveTo>
                <a:cubicBezTo>
                  <a:pt x="4741401" y="3689570"/>
                  <a:pt x="4741401" y="3696808"/>
                  <a:pt x="4741401" y="3696808"/>
                </a:cubicBezTo>
                <a:cubicBezTo>
                  <a:pt x="4748639" y="3704039"/>
                  <a:pt x="4748639" y="3704039"/>
                  <a:pt x="4755870" y="3704039"/>
                </a:cubicBezTo>
                <a:cubicBezTo>
                  <a:pt x="4755870" y="3704039"/>
                  <a:pt x="4763108" y="3704039"/>
                  <a:pt x="4763108" y="3696808"/>
                </a:cubicBezTo>
                <a:cubicBezTo>
                  <a:pt x="4755870" y="3689570"/>
                  <a:pt x="4755870" y="3689570"/>
                  <a:pt x="4748639" y="3689570"/>
                </a:cubicBezTo>
                <a:close/>
                <a:moveTo>
                  <a:pt x="5392502" y="3595526"/>
                </a:moveTo>
                <a:cubicBezTo>
                  <a:pt x="5385271" y="3595526"/>
                  <a:pt x="5378033" y="3595526"/>
                  <a:pt x="5378033" y="3602756"/>
                </a:cubicBezTo>
                <a:cubicBezTo>
                  <a:pt x="5378033" y="3609994"/>
                  <a:pt x="5385271" y="3617225"/>
                  <a:pt x="5392502" y="3617225"/>
                </a:cubicBezTo>
                <a:cubicBezTo>
                  <a:pt x="5399740" y="3617225"/>
                  <a:pt x="5406971" y="3609994"/>
                  <a:pt x="5406971" y="3609994"/>
                </a:cubicBezTo>
                <a:cubicBezTo>
                  <a:pt x="5406971" y="3595526"/>
                  <a:pt x="5399740" y="3595526"/>
                  <a:pt x="5392502" y="3595526"/>
                </a:cubicBezTo>
                <a:close/>
                <a:moveTo>
                  <a:pt x="5551660" y="3407430"/>
                </a:moveTo>
                <a:cubicBezTo>
                  <a:pt x="5544429" y="3407430"/>
                  <a:pt x="5544429" y="3407430"/>
                  <a:pt x="5537191" y="3414661"/>
                </a:cubicBezTo>
                <a:cubicBezTo>
                  <a:pt x="5537191" y="3436368"/>
                  <a:pt x="5537191" y="3465305"/>
                  <a:pt x="5537191" y="3487005"/>
                </a:cubicBezTo>
                <a:cubicBezTo>
                  <a:pt x="5537191" y="3494243"/>
                  <a:pt x="5544429" y="3501474"/>
                  <a:pt x="5551660" y="3501474"/>
                </a:cubicBezTo>
                <a:cubicBezTo>
                  <a:pt x="5558898" y="3501474"/>
                  <a:pt x="5566129" y="3501474"/>
                  <a:pt x="5566129" y="3494243"/>
                </a:cubicBezTo>
                <a:cubicBezTo>
                  <a:pt x="5573367" y="3472536"/>
                  <a:pt x="5573367" y="3450837"/>
                  <a:pt x="5580597" y="3429129"/>
                </a:cubicBezTo>
                <a:cubicBezTo>
                  <a:pt x="5580597" y="3429129"/>
                  <a:pt x="5580597" y="3421899"/>
                  <a:pt x="5573367" y="3414661"/>
                </a:cubicBezTo>
                <a:cubicBezTo>
                  <a:pt x="5566129" y="3407430"/>
                  <a:pt x="5558898" y="3407430"/>
                  <a:pt x="5551660" y="3407430"/>
                </a:cubicBezTo>
                <a:close/>
                <a:moveTo>
                  <a:pt x="5428678" y="2987832"/>
                </a:moveTo>
                <a:cubicBezTo>
                  <a:pt x="5421440" y="2995062"/>
                  <a:pt x="5414209" y="2995062"/>
                  <a:pt x="5414209" y="3009531"/>
                </a:cubicBezTo>
                <a:cubicBezTo>
                  <a:pt x="5414209" y="3009531"/>
                  <a:pt x="5421440" y="3016770"/>
                  <a:pt x="5421440" y="3024000"/>
                </a:cubicBezTo>
                <a:lnTo>
                  <a:pt x="5433197" y="3024000"/>
                </a:lnTo>
                <a:cubicBezTo>
                  <a:pt x="5432293" y="3024000"/>
                  <a:pt x="5432293" y="3024000"/>
                  <a:pt x="5435908" y="3024000"/>
                </a:cubicBezTo>
                <a:cubicBezTo>
                  <a:pt x="5435908" y="3016770"/>
                  <a:pt x="5443147" y="3009531"/>
                  <a:pt x="5443147" y="3009531"/>
                </a:cubicBezTo>
                <a:cubicBezTo>
                  <a:pt x="5443147" y="2995062"/>
                  <a:pt x="5435908" y="2987832"/>
                  <a:pt x="5428678" y="2987832"/>
                </a:cubicBezTo>
                <a:close/>
                <a:moveTo>
                  <a:pt x="5551660" y="2922718"/>
                </a:moveTo>
                <a:cubicBezTo>
                  <a:pt x="5544429" y="2922718"/>
                  <a:pt x="5544429" y="2929956"/>
                  <a:pt x="5544429" y="2929956"/>
                </a:cubicBezTo>
                <a:cubicBezTo>
                  <a:pt x="5544429" y="2958894"/>
                  <a:pt x="5544429" y="2995062"/>
                  <a:pt x="5529960" y="3024000"/>
                </a:cubicBezTo>
                <a:cubicBezTo>
                  <a:pt x="5522722" y="3024000"/>
                  <a:pt x="5529960" y="3031238"/>
                  <a:pt x="5529960" y="3031238"/>
                </a:cubicBezTo>
                <a:cubicBezTo>
                  <a:pt x="5529960" y="3031238"/>
                  <a:pt x="5537191" y="3038469"/>
                  <a:pt x="5537191" y="3038469"/>
                </a:cubicBezTo>
                <a:cubicBezTo>
                  <a:pt x="5537191" y="3038469"/>
                  <a:pt x="5544429" y="3038469"/>
                  <a:pt x="5544429" y="3038469"/>
                </a:cubicBezTo>
                <a:cubicBezTo>
                  <a:pt x="5551660" y="3024000"/>
                  <a:pt x="5566129" y="3002301"/>
                  <a:pt x="5580597" y="2980594"/>
                </a:cubicBezTo>
                <a:cubicBezTo>
                  <a:pt x="5580597" y="2966125"/>
                  <a:pt x="5580597" y="2944425"/>
                  <a:pt x="5566129" y="2929956"/>
                </a:cubicBezTo>
                <a:cubicBezTo>
                  <a:pt x="5566129" y="2922718"/>
                  <a:pt x="5558898" y="2922718"/>
                  <a:pt x="5551660" y="2922718"/>
                </a:cubicBezTo>
                <a:close/>
                <a:moveTo>
                  <a:pt x="5869975" y="2828674"/>
                </a:moveTo>
                <a:cubicBezTo>
                  <a:pt x="5855507" y="2828674"/>
                  <a:pt x="5848276" y="2828674"/>
                  <a:pt x="5841038" y="2835905"/>
                </a:cubicBezTo>
                <a:cubicBezTo>
                  <a:pt x="5833807" y="2843143"/>
                  <a:pt x="5833807" y="2843143"/>
                  <a:pt x="5833807" y="2850373"/>
                </a:cubicBezTo>
                <a:cubicBezTo>
                  <a:pt x="5833807" y="2850373"/>
                  <a:pt x="5841038" y="2857612"/>
                  <a:pt x="5841038" y="2857612"/>
                </a:cubicBezTo>
                <a:cubicBezTo>
                  <a:pt x="5855507" y="2857612"/>
                  <a:pt x="5869975" y="2850373"/>
                  <a:pt x="5877214" y="2835905"/>
                </a:cubicBezTo>
                <a:cubicBezTo>
                  <a:pt x="5869975" y="2835905"/>
                  <a:pt x="5869975" y="2828674"/>
                  <a:pt x="5869975" y="2828674"/>
                </a:cubicBezTo>
                <a:close/>
                <a:moveTo>
                  <a:pt x="5768693" y="2792498"/>
                </a:moveTo>
                <a:cubicBezTo>
                  <a:pt x="5761463" y="2792498"/>
                  <a:pt x="5761463" y="2799736"/>
                  <a:pt x="5768693" y="2806967"/>
                </a:cubicBezTo>
                <a:cubicBezTo>
                  <a:pt x="5775931" y="2806967"/>
                  <a:pt x="5783162" y="2806967"/>
                  <a:pt x="5775931" y="2799736"/>
                </a:cubicBezTo>
                <a:cubicBezTo>
                  <a:pt x="5775931" y="2792498"/>
                  <a:pt x="5775931" y="2792498"/>
                  <a:pt x="5768693" y="2792498"/>
                </a:cubicBezTo>
                <a:close/>
                <a:moveTo>
                  <a:pt x="5696349" y="2785267"/>
                </a:moveTo>
                <a:cubicBezTo>
                  <a:pt x="5689118" y="2799736"/>
                  <a:pt x="5689118" y="2814205"/>
                  <a:pt x="5696349" y="2828674"/>
                </a:cubicBezTo>
                <a:cubicBezTo>
                  <a:pt x="5696349" y="2835905"/>
                  <a:pt x="5703587" y="2835905"/>
                  <a:pt x="5703587" y="2835905"/>
                </a:cubicBezTo>
                <a:cubicBezTo>
                  <a:pt x="5703587" y="2835905"/>
                  <a:pt x="5710818" y="2828674"/>
                  <a:pt x="5710818" y="2828674"/>
                </a:cubicBezTo>
                <a:cubicBezTo>
                  <a:pt x="5710818" y="2828674"/>
                  <a:pt x="5710818" y="2821436"/>
                  <a:pt x="5718056" y="2814205"/>
                </a:cubicBezTo>
                <a:cubicBezTo>
                  <a:pt x="5718056" y="2806967"/>
                  <a:pt x="5710818" y="2799736"/>
                  <a:pt x="5710818" y="2792498"/>
                </a:cubicBezTo>
                <a:cubicBezTo>
                  <a:pt x="5710818" y="2785267"/>
                  <a:pt x="5703587" y="2785267"/>
                  <a:pt x="5703587" y="2785267"/>
                </a:cubicBezTo>
                <a:cubicBezTo>
                  <a:pt x="5703587" y="2785267"/>
                  <a:pt x="5696349" y="2785267"/>
                  <a:pt x="5696349" y="2785267"/>
                </a:cubicBezTo>
                <a:close/>
                <a:moveTo>
                  <a:pt x="5544429" y="2778029"/>
                </a:moveTo>
                <a:cubicBezTo>
                  <a:pt x="5544429" y="2785267"/>
                  <a:pt x="5544429" y="2792498"/>
                  <a:pt x="5551660" y="2792498"/>
                </a:cubicBezTo>
                <a:cubicBezTo>
                  <a:pt x="5558898" y="2792498"/>
                  <a:pt x="5566129" y="2792498"/>
                  <a:pt x="5566129" y="2785267"/>
                </a:cubicBezTo>
                <a:cubicBezTo>
                  <a:pt x="5566129" y="2785267"/>
                  <a:pt x="5558898" y="2778029"/>
                  <a:pt x="5558898" y="2778029"/>
                </a:cubicBezTo>
                <a:cubicBezTo>
                  <a:pt x="5551660" y="2778029"/>
                  <a:pt x="5544429" y="2778029"/>
                  <a:pt x="5544429" y="2778029"/>
                </a:cubicBezTo>
                <a:close/>
                <a:moveTo>
                  <a:pt x="6014664" y="2192042"/>
                </a:moveTo>
                <a:cubicBezTo>
                  <a:pt x="6007434" y="2192042"/>
                  <a:pt x="5992965" y="2199273"/>
                  <a:pt x="5992965" y="2213742"/>
                </a:cubicBezTo>
                <a:cubicBezTo>
                  <a:pt x="5992965" y="2220980"/>
                  <a:pt x="6000196" y="2228211"/>
                  <a:pt x="6007434" y="2228211"/>
                </a:cubicBezTo>
                <a:cubicBezTo>
                  <a:pt x="6021903" y="2228211"/>
                  <a:pt x="6029133" y="2220980"/>
                  <a:pt x="6029133" y="2213742"/>
                </a:cubicBezTo>
                <a:cubicBezTo>
                  <a:pt x="6029133" y="2199273"/>
                  <a:pt x="6021903" y="2192042"/>
                  <a:pt x="6014664" y="2192042"/>
                </a:cubicBezTo>
                <a:close/>
                <a:moveTo>
                  <a:pt x="6007434" y="2119698"/>
                </a:moveTo>
                <a:cubicBezTo>
                  <a:pt x="6000196" y="2119698"/>
                  <a:pt x="6000196" y="2126928"/>
                  <a:pt x="5992965" y="2134167"/>
                </a:cubicBezTo>
                <a:cubicBezTo>
                  <a:pt x="5992965" y="2134167"/>
                  <a:pt x="5992965" y="2141397"/>
                  <a:pt x="6000196" y="2148636"/>
                </a:cubicBezTo>
                <a:cubicBezTo>
                  <a:pt x="6000196" y="2148636"/>
                  <a:pt x="6007434" y="2148636"/>
                  <a:pt x="6007434" y="2148636"/>
                </a:cubicBezTo>
                <a:cubicBezTo>
                  <a:pt x="6014664" y="2148636"/>
                  <a:pt x="6014664" y="2141397"/>
                  <a:pt x="6014664" y="2141397"/>
                </a:cubicBezTo>
                <a:cubicBezTo>
                  <a:pt x="6014664" y="2134167"/>
                  <a:pt x="6014664" y="2134167"/>
                  <a:pt x="6014664" y="2126928"/>
                </a:cubicBezTo>
                <a:cubicBezTo>
                  <a:pt x="6014664" y="2126928"/>
                  <a:pt x="6014664" y="2119698"/>
                  <a:pt x="6007434" y="2119698"/>
                </a:cubicBezTo>
                <a:close/>
                <a:moveTo>
                  <a:pt x="386262" y="2090760"/>
                </a:moveTo>
                <a:cubicBezTo>
                  <a:pt x="371793" y="2090760"/>
                  <a:pt x="364562" y="2097991"/>
                  <a:pt x="364562" y="2112460"/>
                </a:cubicBezTo>
                <a:cubicBezTo>
                  <a:pt x="364562" y="2126928"/>
                  <a:pt x="364562" y="2134167"/>
                  <a:pt x="379031" y="2134167"/>
                </a:cubicBezTo>
                <a:cubicBezTo>
                  <a:pt x="393500" y="2134167"/>
                  <a:pt x="400731" y="2126928"/>
                  <a:pt x="400731" y="2112460"/>
                </a:cubicBezTo>
                <a:cubicBezTo>
                  <a:pt x="407969" y="2105229"/>
                  <a:pt x="400731" y="2097991"/>
                  <a:pt x="386262" y="2090760"/>
                </a:cubicBezTo>
                <a:close/>
                <a:moveTo>
                  <a:pt x="6036372" y="2047353"/>
                </a:moveTo>
                <a:cubicBezTo>
                  <a:pt x="6029133" y="2047353"/>
                  <a:pt x="6029133" y="2047353"/>
                  <a:pt x="6029133" y="2054584"/>
                </a:cubicBezTo>
                <a:cubicBezTo>
                  <a:pt x="6029133" y="2061822"/>
                  <a:pt x="6036372" y="2061822"/>
                  <a:pt x="6036372" y="2061822"/>
                </a:cubicBezTo>
                <a:cubicBezTo>
                  <a:pt x="6043602" y="2061822"/>
                  <a:pt x="6043602" y="2054584"/>
                  <a:pt x="6043602" y="2054584"/>
                </a:cubicBezTo>
                <a:cubicBezTo>
                  <a:pt x="6043602" y="2047353"/>
                  <a:pt x="6036372" y="2047353"/>
                  <a:pt x="6036372" y="2047353"/>
                </a:cubicBezTo>
                <a:close/>
                <a:moveTo>
                  <a:pt x="321156" y="1967771"/>
                </a:moveTo>
                <a:cubicBezTo>
                  <a:pt x="313917" y="1982239"/>
                  <a:pt x="313917" y="1989478"/>
                  <a:pt x="313917" y="2003947"/>
                </a:cubicBezTo>
                <a:cubicBezTo>
                  <a:pt x="313917" y="2003947"/>
                  <a:pt x="313917" y="2011177"/>
                  <a:pt x="313917" y="2018416"/>
                </a:cubicBezTo>
                <a:cubicBezTo>
                  <a:pt x="313917" y="2018416"/>
                  <a:pt x="321156" y="2018416"/>
                  <a:pt x="321156" y="2018416"/>
                </a:cubicBezTo>
                <a:cubicBezTo>
                  <a:pt x="321156" y="2018416"/>
                  <a:pt x="328386" y="2018416"/>
                  <a:pt x="328386" y="2018416"/>
                </a:cubicBezTo>
                <a:cubicBezTo>
                  <a:pt x="342855" y="2003947"/>
                  <a:pt x="335625" y="1982239"/>
                  <a:pt x="335625" y="1967771"/>
                </a:cubicBezTo>
                <a:cubicBezTo>
                  <a:pt x="335625" y="1967771"/>
                  <a:pt x="328386" y="1967771"/>
                  <a:pt x="328386" y="1967771"/>
                </a:cubicBezTo>
                <a:cubicBezTo>
                  <a:pt x="321156" y="1967771"/>
                  <a:pt x="321156" y="1967771"/>
                  <a:pt x="321156" y="1967771"/>
                </a:cubicBezTo>
                <a:close/>
                <a:moveTo>
                  <a:pt x="5843753" y="1680202"/>
                </a:moveTo>
                <a:cubicBezTo>
                  <a:pt x="5841040" y="1680202"/>
                  <a:pt x="5837422" y="1682012"/>
                  <a:pt x="5833807" y="1685631"/>
                </a:cubicBezTo>
                <a:cubicBezTo>
                  <a:pt x="5833807" y="1685631"/>
                  <a:pt x="5826569" y="1692861"/>
                  <a:pt x="5826569" y="1692861"/>
                </a:cubicBezTo>
                <a:cubicBezTo>
                  <a:pt x="5826569" y="1692861"/>
                  <a:pt x="5833807" y="1692861"/>
                  <a:pt x="5833807" y="1692861"/>
                </a:cubicBezTo>
                <a:cubicBezTo>
                  <a:pt x="5833807" y="1692861"/>
                  <a:pt x="5841038" y="1685631"/>
                  <a:pt x="5848276" y="1685631"/>
                </a:cubicBezTo>
                <a:cubicBezTo>
                  <a:pt x="5848276" y="1682012"/>
                  <a:pt x="5846466" y="1680202"/>
                  <a:pt x="5843753" y="1680202"/>
                </a:cubicBezTo>
                <a:close/>
                <a:moveTo>
                  <a:pt x="502013" y="1663924"/>
                </a:moveTo>
                <a:cubicBezTo>
                  <a:pt x="494782" y="1671162"/>
                  <a:pt x="502013" y="1678393"/>
                  <a:pt x="509251" y="1678393"/>
                </a:cubicBezTo>
                <a:cubicBezTo>
                  <a:pt x="516482" y="1678393"/>
                  <a:pt x="523720" y="1678393"/>
                  <a:pt x="523720" y="1678393"/>
                </a:cubicBezTo>
                <a:cubicBezTo>
                  <a:pt x="523720" y="1671162"/>
                  <a:pt x="523720" y="1663924"/>
                  <a:pt x="516482" y="1663924"/>
                </a:cubicBezTo>
                <a:cubicBezTo>
                  <a:pt x="509251" y="1663924"/>
                  <a:pt x="502013" y="1663924"/>
                  <a:pt x="502013" y="1663924"/>
                </a:cubicBezTo>
                <a:close/>
                <a:moveTo>
                  <a:pt x="5761463" y="1634986"/>
                </a:moveTo>
                <a:cubicBezTo>
                  <a:pt x="5761463" y="1634986"/>
                  <a:pt x="5754224" y="1634986"/>
                  <a:pt x="5754224" y="1642224"/>
                </a:cubicBezTo>
                <a:cubicBezTo>
                  <a:pt x="5754224" y="1649455"/>
                  <a:pt x="5761463" y="1656693"/>
                  <a:pt x="5761463" y="1656693"/>
                </a:cubicBezTo>
                <a:cubicBezTo>
                  <a:pt x="5775931" y="1656693"/>
                  <a:pt x="5775931" y="1649455"/>
                  <a:pt x="5768693" y="1642224"/>
                </a:cubicBezTo>
                <a:cubicBezTo>
                  <a:pt x="5768693" y="1642224"/>
                  <a:pt x="5768693" y="1634986"/>
                  <a:pt x="5761463" y="1634986"/>
                </a:cubicBezTo>
                <a:close/>
                <a:moveTo>
                  <a:pt x="769692" y="1569880"/>
                </a:moveTo>
                <a:cubicBezTo>
                  <a:pt x="769692" y="1569880"/>
                  <a:pt x="762453" y="1577110"/>
                  <a:pt x="762453" y="1577110"/>
                </a:cubicBezTo>
                <a:cubicBezTo>
                  <a:pt x="769692" y="1577110"/>
                  <a:pt x="769692" y="1584349"/>
                  <a:pt x="769692" y="1584349"/>
                </a:cubicBezTo>
                <a:cubicBezTo>
                  <a:pt x="769692" y="1584349"/>
                  <a:pt x="776922" y="1577110"/>
                  <a:pt x="776922" y="1577110"/>
                </a:cubicBezTo>
                <a:cubicBezTo>
                  <a:pt x="776922" y="1577110"/>
                  <a:pt x="769692" y="1569880"/>
                  <a:pt x="769692" y="1569880"/>
                </a:cubicBezTo>
                <a:close/>
                <a:moveTo>
                  <a:pt x="827567" y="1562641"/>
                </a:moveTo>
                <a:cubicBezTo>
                  <a:pt x="820329" y="1577110"/>
                  <a:pt x="842036" y="1577110"/>
                  <a:pt x="849267" y="1569880"/>
                </a:cubicBezTo>
                <a:cubicBezTo>
                  <a:pt x="849267" y="1562641"/>
                  <a:pt x="849267" y="1562641"/>
                  <a:pt x="842036" y="1562641"/>
                </a:cubicBezTo>
                <a:cubicBezTo>
                  <a:pt x="842036" y="1562641"/>
                  <a:pt x="834798" y="1562641"/>
                  <a:pt x="827567" y="1562641"/>
                </a:cubicBezTo>
                <a:close/>
                <a:moveTo>
                  <a:pt x="690109" y="1562641"/>
                </a:moveTo>
                <a:cubicBezTo>
                  <a:pt x="690109" y="1562641"/>
                  <a:pt x="682878" y="1569880"/>
                  <a:pt x="682878" y="1569880"/>
                </a:cubicBezTo>
                <a:cubicBezTo>
                  <a:pt x="682878" y="1584349"/>
                  <a:pt x="690109" y="1584349"/>
                  <a:pt x="697347" y="1584349"/>
                </a:cubicBezTo>
                <a:cubicBezTo>
                  <a:pt x="704578" y="1584349"/>
                  <a:pt x="711816" y="1577110"/>
                  <a:pt x="711816" y="1569880"/>
                </a:cubicBezTo>
                <a:cubicBezTo>
                  <a:pt x="704578" y="1562641"/>
                  <a:pt x="697347" y="1562641"/>
                  <a:pt x="690109" y="1562641"/>
                </a:cubicBezTo>
                <a:close/>
                <a:moveTo>
                  <a:pt x="1232696" y="1483066"/>
                </a:moveTo>
                <a:cubicBezTo>
                  <a:pt x="1225458" y="1483066"/>
                  <a:pt x="1225458" y="1483066"/>
                  <a:pt x="1218227" y="1490297"/>
                </a:cubicBezTo>
                <a:cubicBezTo>
                  <a:pt x="1218227" y="1490297"/>
                  <a:pt x="1218227" y="1497535"/>
                  <a:pt x="1225458" y="1497535"/>
                </a:cubicBezTo>
                <a:cubicBezTo>
                  <a:pt x="1232696" y="1497535"/>
                  <a:pt x="1239927" y="1497535"/>
                  <a:pt x="1239927" y="1490297"/>
                </a:cubicBezTo>
                <a:cubicBezTo>
                  <a:pt x="1239927" y="1483066"/>
                  <a:pt x="1239927" y="1483066"/>
                  <a:pt x="1232696" y="1483066"/>
                </a:cubicBezTo>
                <a:close/>
                <a:moveTo>
                  <a:pt x="907142" y="1483066"/>
                </a:moveTo>
                <a:cubicBezTo>
                  <a:pt x="899912" y="1483066"/>
                  <a:pt x="892673" y="1483066"/>
                  <a:pt x="892673" y="1490297"/>
                </a:cubicBezTo>
                <a:cubicBezTo>
                  <a:pt x="892673" y="1497535"/>
                  <a:pt x="899912" y="1497535"/>
                  <a:pt x="907142" y="1504766"/>
                </a:cubicBezTo>
                <a:cubicBezTo>
                  <a:pt x="907142" y="1497535"/>
                  <a:pt x="914381" y="1497535"/>
                  <a:pt x="914381" y="1497535"/>
                </a:cubicBezTo>
                <a:cubicBezTo>
                  <a:pt x="921611" y="1490297"/>
                  <a:pt x="914381" y="1483066"/>
                  <a:pt x="907142" y="1483066"/>
                </a:cubicBezTo>
                <a:close/>
                <a:moveTo>
                  <a:pt x="849267" y="1468597"/>
                </a:moveTo>
                <a:cubicBezTo>
                  <a:pt x="842036" y="1468597"/>
                  <a:pt x="827567" y="1483066"/>
                  <a:pt x="827567" y="1490297"/>
                </a:cubicBezTo>
                <a:cubicBezTo>
                  <a:pt x="827567" y="1490297"/>
                  <a:pt x="834798" y="1490297"/>
                  <a:pt x="834798" y="1490297"/>
                </a:cubicBezTo>
                <a:cubicBezTo>
                  <a:pt x="842036" y="1490297"/>
                  <a:pt x="856505" y="1475828"/>
                  <a:pt x="849267" y="1468597"/>
                </a:cubicBezTo>
                <a:close/>
                <a:moveTo>
                  <a:pt x="4036947" y="418695"/>
                </a:moveTo>
                <a:cubicBezTo>
                  <a:pt x="4030617" y="415983"/>
                  <a:pt x="4021575" y="415983"/>
                  <a:pt x="4010725" y="419598"/>
                </a:cubicBezTo>
                <a:cubicBezTo>
                  <a:pt x="3996256" y="419598"/>
                  <a:pt x="3989018" y="419598"/>
                  <a:pt x="3974549" y="419598"/>
                </a:cubicBezTo>
                <a:cubicBezTo>
                  <a:pt x="3967319" y="419598"/>
                  <a:pt x="3960080" y="419598"/>
                  <a:pt x="3960080" y="426836"/>
                </a:cubicBezTo>
                <a:cubicBezTo>
                  <a:pt x="3960080" y="455774"/>
                  <a:pt x="3974549" y="477474"/>
                  <a:pt x="4003487" y="477474"/>
                </a:cubicBezTo>
                <a:cubicBezTo>
                  <a:pt x="4003487" y="477474"/>
                  <a:pt x="4010725" y="477474"/>
                  <a:pt x="4017956" y="477474"/>
                </a:cubicBezTo>
                <a:cubicBezTo>
                  <a:pt x="4039663" y="470243"/>
                  <a:pt x="4054132" y="455774"/>
                  <a:pt x="4046894" y="434067"/>
                </a:cubicBezTo>
                <a:cubicBezTo>
                  <a:pt x="4046894" y="426833"/>
                  <a:pt x="4043277" y="421408"/>
                  <a:pt x="4036947" y="418695"/>
                </a:cubicBezTo>
                <a:close/>
                <a:moveTo>
                  <a:pt x="3877791" y="396088"/>
                </a:moveTo>
                <a:cubicBezTo>
                  <a:pt x="3873269" y="397897"/>
                  <a:pt x="3869652" y="401514"/>
                  <a:pt x="3866036" y="405129"/>
                </a:cubicBezTo>
                <a:cubicBezTo>
                  <a:pt x="3858798" y="412368"/>
                  <a:pt x="3858798" y="426836"/>
                  <a:pt x="3873267" y="434067"/>
                </a:cubicBezTo>
                <a:cubicBezTo>
                  <a:pt x="3887736" y="434067"/>
                  <a:pt x="3902205" y="412368"/>
                  <a:pt x="3902205" y="405129"/>
                </a:cubicBezTo>
                <a:cubicBezTo>
                  <a:pt x="3902205" y="405129"/>
                  <a:pt x="3894974" y="397899"/>
                  <a:pt x="3894974" y="397899"/>
                </a:cubicBezTo>
                <a:cubicBezTo>
                  <a:pt x="3887740" y="394279"/>
                  <a:pt x="3882313" y="394279"/>
                  <a:pt x="3877791" y="396088"/>
                </a:cubicBezTo>
                <a:close/>
                <a:moveTo>
                  <a:pt x="3735816" y="376192"/>
                </a:moveTo>
                <a:cubicBezTo>
                  <a:pt x="3728578" y="383430"/>
                  <a:pt x="3714109" y="390660"/>
                  <a:pt x="3721347" y="397899"/>
                </a:cubicBezTo>
                <a:cubicBezTo>
                  <a:pt x="3721347" y="405129"/>
                  <a:pt x="3728578" y="405129"/>
                  <a:pt x="3728578" y="405129"/>
                </a:cubicBezTo>
                <a:cubicBezTo>
                  <a:pt x="3743047" y="405129"/>
                  <a:pt x="3750285" y="390660"/>
                  <a:pt x="3743047" y="383430"/>
                </a:cubicBezTo>
                <a:cubicBezTo>
                  <a:pt x="3743047" y="376192"/>
                  <a:pt x="3735816" y="376192"/>
                  <a:pt x="3735816" y="376192"/>
                </a:cubicBezTo>
                <a:close/>
                <a:moveTo>
                  <a:pt x="4524368" y="347254"/>
                </a:moveTo>
                <a:cubicBezTo>
                  <a:pt x="4517137" y="347254"/>
                  <a:pt x="4502668" y="354492"/>
                  <a:pt x="4502668" y="368961"/>
                </a:cubicBezTo>
                <a:cubicBezTo>
                  <a:pt x="4502668" y="376192"/>
                  <a:pt x="4509899" y="383430"/>
                  <a:pt x="4517137" y="383430"/>
                </a:cubicBezTo>
                <a:cubicBezTo>
                  <a:pt x="4524368" y="383430"/>
                  <a:pt x="4538837" y="368961"/>
                  <a:pt x="4538837" y="361723"/>
                </a:cubicBezTo>
                <a:cubicBezTo>
                  <a:pt x="4538837" y="354492"/>
                  <a:pt x="4531606" y="347254"/>
                  <a:pt x="4524368" y="347254"/>
                </a:cubicBezTo>
                <a:close/>
                <a:moveTo>
                  <a:pt x="4386917" y="347254"/>
                </a:moveTo>
                <a:cubicBezTo>
                  <a:pt x="4379679" y="347254"/>
                  <a:pt x="4365210" y="347254"/>
                  <a:pt x="4365210" y="354492"/>
                </a:cubicBezTo>
                <a:cubicBezTo>
                  <a:pt x="4365210" y="361723"/>
                  <a:pt x="4365210" y="361723"/>
                  <a:pt x="4372448" y="368961"/>
                </a:cubicBezTo>
                <a:cubicBezTo>
                  <a:pt x="4372448" y="376192"/>
                  <a:pt x="4379679" y="376192"/>
                  <a:pt x="4386917" y="361723"/>
                </a:cubicBezTo>
                <a:cubicBezTo>
                  <a:pt x="4394148" y="354492"/>
                  <a:pt x="4394148" y="354492"/>
                  <a:pt x="4386917" y="347254"/>
                </a:cubicBezTo>
                <a:close/>
                <a:moveTo>
                  <a:pt x="1449730" y="340023"/>
                </a:moveTo>
                <a:cubicBezTo>
                  <a:pt x="1435261" y="340023"/>
                  <a:pt x="1428023" y="347254"/>
                  <a:pt x="1428023" y="361723"/>
                </a:cubicBezTo>
                <a:cubicBezTo>
                  <a:pt x="1435261" y="376192"/>
                  <a:pt x="1442492" y="376192"/>
                  <a:pt x="1449730" y="376192"/>
                </a:cubicBezTo>
                <a:cubicBezTo>
                  <a:pt x="1456961" y="368961"/>
                  <a:pt x="1464199" y="361723"/>
                  <a:pt x="1464199" y="354492"/>
                </a:cubicBezTo>
                <a:cubicBezTo>
                  <a:pt x="1464199" y="347254"/>
                  <a:pt x="1456961" y="340023"/>
                  <a:pt x="1449730" y="340023"/>
                </a:cubicBezTo>
                <a:close/>
                <a:moveTo>
                  <a:pt x="1355678" y="332785"/>
                </a:moveTo>
                <a:cubicBezTo>
                  <a:pt x="1341209" y="340023"/>
                  <a:pt x="1326740" y="354492"/>
                  <a:pt x="1326740" y="368961"/>
                </a:cubicBezTo>
                <a:cubicBezTo>
                  <a:pt x="1326740" y="368961"/>
                  <a:pt x="1333979" y="376192"/>
                  <a:pt x="1341209" y="376192"/>
                </a:cubicBezTo>
                <a:cubicBezTo>
                  <a:pt x="1355678" y="376192"/>
                  <a:pt x="1355678" y="376192"/>
                  <a:pt x="1362917" y="361723"/>
                </a:cubicBezTo>
                <a:cubicBezTo>
                  <a:pt x="1362917" y="354492"/>
                  <a:pt x="1370147" y="347254"/>
                  <a:pt x="1355678" y="332785"/>
                </a:cubicBezTo>
                <a:close/>
                <a:moveTo>
                  <a:pt x="4177114" y="289378"/>
                </a:moveTo>
                <a:cubicBezTo>
                  <a:pt x="4177114" y="296616"/>
                  <a:pt x="4177114" y="296616"/>
                  <a:pt x="4184352" y="303847"/>
                </a:cubicBezTo>
                <a:cubicBezTo>
                  <a:pt x="4191583" y="311085"/>
                  <a:pt x="4198821" y="318316"/>
                  <a:pt x="4220521" y="340023"/>
                </a:cubicBezTo>
                <a:cubicBezTo>
                  <a:pt x="4213290" y="311085"/>
                  <a:pt x="4213290" y="303847"/>
                  <a:pt x="4213290" y="296616"/>
                </a:cubicBezTo>
                <a:cubicBezTo>
                  <a:pt x="4206052" y="289378"/>
                  <a:pt x="4198821" y="289378"/>
                  <a:pt x="4191583" y="289378"/>
                </a:cubicBezTo>
                <a:cubicBezTo>
                  <a:pt x="4184352" y="289378"/>
                  <a:pt x="4177114" y="289378"/>
                  <a:pt x="4177114" y="289378"/>
                </a:cubicBezTo>
                <a:close/>
                <a:moveTo>
                  <a:pt x="3808161" y="282147"/>
                </a:moveTo>
                <a:cubicBezTo>
                  <a:pt x="3808161" y="282147"/>
                  <a:pt x="3800922" y="282147"/>
                  <a:pt x="3800922" y="289378"/>
                </a:cubicBezTo>
                <a:cubicBezTo>
                  <a:pt x="3800922" y="296616"/>
                  <a:pt x="3815391" y="303847"/>
                  <a:pt x="3822630" y="303847"/>
                </a:cubicBezTo>
                <a:cubicBezTo>
                  <a:pt x="3829860" y="303847"/>
                  <a:pt x="3837099" y="303847"/>
                  <a:pt x="3837099" y="296616"/>
                </a:cubicBezTo>
                <a:cubicBezTo>
                  <a:pt x="3837099" y="289378"/>
                  <a:pt x="3837099" y="289378"/>
                  <a:pt x="3837099" y="289378"/>
                </a:cubicBezTo>
                <a:cubicBezTo>
                  <a:pt x="3829860" y="282147"/>
                  <a:pt x="3822630" y="282147"/>
                  <a:pt x="3808161" y="282147"/>
                </a:cubicBezTo>
                <a:close/>
                <a:moveTo>
                  <a:pt x="2932789" y="282147"/>
                </a:moveTo>
                <a:cubicBezTo>
                  <a:pt x="2932789" y="282147"/>
                  <a:pt x="2925558" y="289378"/>
                  <a:pt x="2918320" y="289378"/>
                </a:cubicBezTo>
                <a:cubicBezTo>
                  <a:pt x="2918320" y="296616"/>
                  <a:pt x="2918320" y="303847"/>
                  <a:pt x="2925558" y="303847"/>
                </a:cubicBezTo>
                <a:cubicBezTo>
                  <a:pt x="2932789" y="303847"/>
                  <a:pt x="2940027" y="303847"/>
                  <a:pt x="2940027" y="296616"/>
                </a:cubicBezTo>
                <a:cubicBezTo>
                  <a:pt x="2940027" y="289378"/>
                  <a:pt x="2940027" y="282147"/>
                  <a:pt x="2932789" y="282147"/>
                </a:cubicBezTo>
                <a:close/>
                <a:moveTo>
                  <a:pt x="3258342" y="202565"/>
                </a:moveTo>
                <a:cubicBezTo>
                  <a:pt x="3280042" y="217034"/>
                  <a:pt x="3280042" y="217034"/>
                  <a:pt x="3308980" y="217034"/>
                </a:cubicBezTo>
                <a:cubicBezTo>
                  <a:pt x="3287280" y="202565"/>
                  <a:pt x="3287280" y="202565"/>
                  <a:pt x="3258342" y="202565"/>
                </a:cubicBezTo>
                <a:close/>
                <a:moveTo>
                  <a:pt x="3374094" y="195334"/>
                </a:moveTo>
                <a:cubicBezTo>
                  <a:pt x="3366856" y="202565"/>
                  <a:pt x="3359625" y="202565"/>
                  <a:pt x="3352387" y="217034"/>
                </a:cubicBezTo>
                <a:cubicBezTo>
                  <a:pt x="3352387" y="217034"/>
                  <a:pt x="3359625" y="217034"/>
                  <a:pt x="3359625" y="217034"/>
                </a:cubicBezTo>
                <a:cubicBezTo>
                  <a:pt x="3374094" y="217034"/>
                  <a:pt x="3381325" y="217034"/>
                  <a:pt x="3381325" y="209803"/>
                </a:cubicBezTo>
                <a:cubicBezTo>
                  <a:pt x="3381325" y="202565"/>
                  <a:pt x="3381325" y="202565"/>
                  <a:pt x="3381325" y="202565"/>
                </a:cubicBezTo>
                <a:cubicBezTo>
                  <a:pt x="3381325" y="195334"/>
                  <a:pt x="3374094" y="195334"/>
                  <a:pt x="3374094" y="195334"/>
                </a:cubicBezTo>
                <a:close/>
                <a:moveTo>
                  <a:pt x="4032425" y="173627"/>
                </a:moveTo>
                <a:cubicBezTo>
                  <a:pt x="4032425" y="173627"/>
                  <a:pt x="4025194" y="180865"/>
                  <a:pt x="4025194" y="180865"/>
                </a:cubicBezTo>
                <a:cubicBezTo>
                  <a:pt x="4025194" y="180865"/>
                  <a:pt x="4032425" y="188096"/>
                  <a:pt x="4032425" y="188096"/>
                </a:cubicBezTo>
                <a:cubicBezTo>
                  <a:pt x="4046894" y="188096"/>
                  <a:pt x="4061363" y="188096"/>
                  <a:pt x="4075832" y="188096"/>
                </a:cubicBezTo>
                <a:cubicBezTo>
                  <a:pt x="4075832" y="188096"/>
                  <a:pt x="4075832" y="180865"/>
                  <a:pt x="4075832" y="180865"/>
                </a:cubicBezTo>
                <a:cubicBezTo>
                  <a:pt x="4075832" y="173627"/>
                  <a:pt x="4075832" y="173627"/>
                  <a:pt x="4075832" y="173627"/>
                </a:cubicBezTo>
                <a:cubicBezTo>
                  <a:pt x="4068601" y="173627"/>
                  <a:pt x="4061363" y="173627"/>
                  <a:pt x="4046894" y="173627"/>
                </a:cubicBezTo>
                <a:cubicBezTo>
                  <a:pt x="4046894" y="173627"/>
                  <a:pt x="4039663" y="173627"/>
                  <a:pt x="4032425" y="173627"/>
                </a:cubicBezTo>
                <a:close/>
                <a:moveTo>
                  <a:pt x="3758424" y="168204"/>
                </a:moveTo>
                <a:cubicBezTo>
                  <a:pt x="3752093" y="168204"/>
                  <a:pt x="3746666" y="170012"/>
                  <a:pt x="3743047" y="173627"/>
                </a:cubicBezTo>
                <a:cubicBezTo>
                  <a:pt x="3735816" y="173627"/>
                  <a:pt x="3735816" y="180865"/>
                  <a:pt x="3735816" y="180865"/>
                </a:cubicBezTo>
                <a:cubicBezTo>
                  <a:pt x="3735816" y="188096"/>
                  <a:pt x="3735816" y="188096"/>
                  <a:pt x="3735816" y="188096"/>
                </a:cubicBezTo>
                <a:cubicBezTo>
                  <a:pt x="3750285" y="202565"/>
                  <a:pt x="3771985" y="202565"/>
                  <a:pt x="3779223" y="188096"/>
                </a:cubicBezTo>
                <a:cubicBezTo>
                  <a:pt x="3779223" y="180865"/>
                  <a:pt x="3779223" y="180865"/>
                  <a:pt x="3779223" y="173627"/>
                </a:cubicBezTo>
                <a:cubicBezTo>
                  <a:pt x="3771989" y="170012"/>
                  <a:pt x="3764754" y="168204"/>
                  <a:pt x="3758424" y="168204"/>
                </a:cubicBezTo>
                <a:close/>
                <a:moveTo>
                  <a:pt x="4162645" y="159158"/>
                </a:moveTo>
                <a:cubicBezTo>
                  <a:pt x="4148176" y="159158"/>
                  <a:pt x="4133707" y="166396"/>
                  <a:pt x="4133707" y="180865"/>
                </a:cubicBezTo>
                <a:cubicBezTo>
                  <a:pt x="4133707" y="180865"/>
                  <a:pt x="4140945" y="188096"/>
                  <a:pt x="4140945" y="188096"/>
                </a:cubicBezTo>
                <a:cubicBezTo>
                  <a:pt x="4155414" y="188096"/>
                  <a:pt x="4169883" y="173627"/>
                  <a:pt x="4169883" y="166396"/>
                </a:cubicBezTo>
                <a:cubicBezTo>
                  <a:pt x="4169883" y="166396"/>
                  <a:pt x="4162645" y="159158"/>
                  <a:pt x="4162645" y="159158"/>
                </a:cubicBezTo>
                <a:close/>
                <a:moveTo>
                  <a:pt x="3076577" y="156446"/>
                </a:moveTo>
                <a:cubicBezTo>
                  <a:pt x="3068437" y="157350"/>
                  <a:pt x="3059393" y="159158"/>
                  <a:pt x="3048540" y="159158"/>
                </a:cubicBezTo>
                <a:cubicBezTo>
                  <a:pt x="3070247" y="173627"/>
                  <a:pt x="3084716" y="173627"/>
                  <a:pt x="3099185" y="173627"/>
                </a:cubicBezTo>
                <a:cubicBezTo>
                  <a:pt x="3099185" y="173627"/>
                  <a:pt x="3106415" y="166396"/>
                  <a:pt x="3106415" y="166396"/>
                </a:cubicBezTo>
                <a:cubicBezTo>
                  <a:pt x="3106415" y="166396"/>
                  <a:pt x="3099185" y="159158"/>
                  <a:pt x="3099185" y="159158"/>
                </a:cubicBezTo>
                <a:cubicBezTo>
                  <a:pt x="3091950" y="155543"/>
                  <a:pt x="3084716" y="155543"/>
                  <a:pt x="3076577" y="156446"/>
                </a:cubicBezTo>
                <a:close/>
                <a:moveTo>
                  <a:pt x="3732197" y="121179"/>
                </a:moveTo>
                <a:cubicBezTo>
                  <a:pt x="3726771" y="121180"/>
                  <a:pt x="3721344" y="122990"/>
                  <a:pt x="3714109" y="122990"/>
                </a:cubicBezTo>
                <a:cubicBezTo>
                  <a:pt x="3714109" y="122990"/>
                  <a:pt x="3706878" y="122990"/>
                  <a:pt x="3699640" y="122990"/>
                </a:cubicBezTo>
                <a:cubicBezTo>
                  <a:pt x="3692410" y="122990"/>
                  <a:pt x="3677941" y="130220"/>
                  <a:pt x="3685171" y="144689"/>
                </a:cubicBezTo>
                <a:cubicBezTo>
                  <a:pt x="3692410" y="151927"/>
                  <a:pt x="3699640" y="151927"/>
                  <a:pt x="3706878" y="151927"/>
                </a:cubicBezTo>
                <a:cubicBezTo>
                  <a:pt x="3728578" y="144689"/>
                  <a:pt x="3750285" y="144689"/>
                  <a:pt x="3750285" y="130220"/>
                </a:cubicBezTo>
                <a:cubicBezTo>
                  <a:pt x="3743051" y="122986"/>
                  <a:pt x="3737624" y="121178"/>
                  <a:pt x="3732197" y="121179"/>
                </a:cubicBezTo>
                <a:close/>
                <a:moveTo>
                  <a:pt x="3952850" y="0"/>
                </a:moveTo>
                <a:cubicBezTo>
                  <a:pt x="3960080" y="0"/>
                  <a:pt x="3974549" y="0"/>
                  <a:pt x="3996256" y="0"/>
                </a:cubicBezTo>
                <a:cubicBezTo>
                  <a:pt x="4003487" y="7238"/>
                  <a:pt x="4010725" y="14469"/>
                  <a:pt x="4010725" y="21707"/>
                </a:cubicBezTo>
                <a:cubicBezTo>
                  <a:pt x="4010725" y="36176"/>
                  <a:pt x="3996256" y="43407"/>
                  <a:pt x="3989018" y="43407"/>
                </a:cubicBezTo>
                <a:cubicBezTo>
                  <a:pt x="3974549" y="50645"/>
                  <a:pt x="3967319" y="43407"/>
                  <a:pt x="3952850" y="43407"/>
                </a:cubicBezTo>
                <a:cubicBezTo>
                  <a:pt x="3931143" y="43407"/>
                  <a:pt x="3916674" y="57876"/>
                  <a:pt x="3931143" y="72345"/>
                </a:cubicBezTo>
                <a:cubicBezTo>
                  <a:pt x="3938381" y="94052"/>
                  <a:pt x="3945612" y="115751"/>
                  <a:pt x="3967319" y="122990"/>
                </a:cubicBezTo>
                <a:cubicBezTo>
                  <a:pt x="3981788" y="130220"/>
                  <a:pt x="4003487" y="122990"/>
                  <a:pt x="4017956" y="122990"/>
                </a:cubicBezTo>
                <a:cubicBezTo>
                  <a:pt x="4054132" y="122990"/>
                  <a:pt x="4090301" y="108521"/>
                  <a:pt x="4126477" y="108521"/>
                </a:cubicBezTo>
                <a:cubicBezTo>
                  <a:pt x="4155414" y="101282"/>
                  <a:pt x="4177114" y="101282"/>
                  <a:pt x="4206052" y="115751"/>
                </a:cubicBezTo>
                <a:cubicBezTo>
                  <a:pt x="4206052" y="122990"/>
                  <a:pt x="4213290" y="122990"/>
                  <a:pt x="4220521" y="122990"/>
                </a:cubicBezTo>
                <a:cubicBezTo>
                  <a:pt x="4249459" y="130220"/>
                  <a:pt x="4249459" y="130220"/>
                  <a:pt x="4249459" y="166396"/>
                </a:cubicBezTo>
                <a:cubicBezTo>
                  <a:pt x="4271166" y="159158"/>
                  <a:pt x="4292865" y="159158"/>
                  <a:pt x="4314572" y="151927"/>
                </a:cubicBezTo>
                <a:cubicBezTo>
                  <a:pt x="4343510" y="151927"/>
                  <a:pt x="4365210" y="151927"/>
                  <a:pt x="4379679" y="173627"/>
                </a:cubicBezTo>
                <a:cubicBezTo>
                  <a:pt x="4394148" y="188096"/>
                  <a:pt x="4401386" y="188096"/>
                  <a:pt x="4415855" y="173627"/>
                </a:cubicBezTo>
                <a:cubicBezTo>
                  <a:pt x="4437554" y="159158"/>
                  <a:pt x="4452023" y="159158"/>
                  <a:pt x="4473730" y="173627"/>
                </a:cubicBezTo>
                <a:cubicBezTo>
                  <a:pt x="4495430" y="188096"/>
                  <a:pt x="4517137" y="202565"/>
                  <a:pt x="4531606" y="224272"/>
                </a:cubicBezTo>
                <a:cubicBezTo>
                  <a:pt x="4538837" y="238741"/>
                  <a:pt x="4538837" y="253210"/>
                  <a:pt x="4524368" y="260440"/>
                </a:cubicBezTo>
                <a:cubicBezTo>
                  <a:pt x="4509899" y="274909"/>
                  <a:pt x="4495430" y="274909"/>
                  <a:pt x="4480961" y="260440"/>
                </a:cubicBezTo>
                <a:cubicBezTo>
                  <a:pt x="4473730" y="253210"/>
                  <a:pt x="4466492" y="245971"/>
                  <a:pt x="4459261" y="238741"/>
                </a:cubicBezTo>
                <a:cubicBezTo>
                  <a:pt x="4452023" y="231502"/>
                  <a:pt x="4437554" y="238741"/>
                  <a:pt x="4430324" y="245971"/>
                </a:cubicBezTo>
                <a:cubicBezTo>
                  <a:pt x="4423085" y="245971"/>
                  <a:pt x="4423085" y="253210"/>
                  <a:pt x="4423085" y="260440"/>
                </a:cubicBezTo>
                <a:cubicBezTo>
                  <a:pt x="4415855" y="274909"/>
                  <a:pt x="4401386" y="282147"/>
                  <a:pt x="4386917" y="282147"/>
                </a:cubicBezTo>
                <a:cubicBezTo>
                  <a:pt x="4357979" y="282147"/>
                  <a:pt x="4336272" y="289378"/>
                  <a:pt x="4307334" y="289378"/>
                </a:cubicBezTo>
                <a:cubicBezTo>
                  <a:pt x="4300104" y="289378"/>
                  <a:pt x="4300104" y="289378"/>
                  <a:pt x="4292865" y="303847"/>
                </a:cubicBezTo>
                <a:cubicBezTo>
                  <a:pt x="4292865" y="303847"/>
                  <a:pt x="4300104" y="311085"/>
                  <a:pt x="4300104" y="311085"/>
                </a:cubicBezTo>
                <a:cubicBezTo>
                  <a:pt x="4314572" y="311085"/>
                  <a:pt x="4329041" y="311085"/>
                  <a:pt x="4343510" y="318316"/>
                </a:cubicBezTo>
                <a:cubicBezTo>
                  <a:pt x="4365210" y="325554"/>
                  <a:pt x="4379679" y="325554"/>
                  <a:pt x="4394148" y="311085"/>
                </a:cubicBezTo>
                <a:cubicBezTo>
                  <a:pt x="4401386" y="303847"/>
                  <a:pt x="4408616" y="296616"/>
                  <a:pt x="4415855" y="296616"/>
                </a:cubicBezTo>
                <a:cubicBezTo>
                  <a:pt x="4466492" y="289378"/>
                  <a:pt x="4517137" y="289378"/>
                  <a:pt x="4567774" y="289378"/>
                </a:cubicBezTo>
                <a:cubicBezTo>
                  <a:pt x="4582243" y="296616"/>
                  <a:pt x="4603950" y="296616"/>
                  <a:pt x="4618419" y="289378"/>
                </a:cubicBezTo>
                <a:cubicBezTo>
                  <a:pt x="4640119" y="289378"/>
                  <a:pt x="4654588" y="289378"/>
                  <a:pt x="4683526" y="289378"/>
                </a:cubicBezTo>
                <a:cubicBezTo>
                  <a:pt x="4734171" y="296616"/>
                  <a:pt x="4792046" y="296616"/>
                  <a:pt x="4849922" y="296616"/>
                </a:cubicBezTo>
                <a:cubicBezTo>
                  <a:pt x="4871621" y="303847"/>
                  <a:pt x="4886090" y="296616"/>
                  <a:pt x="4907797" y="311085"/>
                </a:cubicBezTo>
                <a:cubicBezTo>
                  <a:pt x="4922266" y="325554"/>
                  <a:pt x="4943966" y="318316"/>
                  <a:pt x="4958435" y="318316"/>
                </a:cubicBezTo>
                <a:cubicBezTo>
                  <a:pt x="4965673" y="318316"/>
                  <a:pt x="4972904" y="318316"/>
                  <a:pt x="4972904" y="325554"/>
                </a:cubicBezTo>
                <a:cubicBezTo>
                  <a:pt x="4958435" y="354492"/>
                  <a:pt x="4980142" y="354492"/>
                  <a:pt x="5001841" y="354492"/>
                </a:cubicBezTo>
                <a:cubicBezTo>
                  <a:pt x="5016310" y="354492"/>
                  <a:pt x="5023549" y="361723"/>
                  <a:pt x="5038017" y="361723"/>
                </a:cubicBezTo>
                <a:cubicBezTo>
                  <a:pt x="5059717" y="368961"/>
                  <a:pt x="5081424" y="376192"/>
                  <a:pt x="5081424" y="390660"/>
                </a:cubicBezTo>
                <a:cubicBezTo>
                  <a:pt x="5081424" y="397899"/>
                  <a:pt x="5081424" y="412368"/>
                  <a:pt x="5088655" y="412368"/>
                </a:cubicBezTo>
                <a:cubicBezTo>
                  <a:pt x="5124831" y="419598"/>
                  <a:pt x="5146530" y="455774"/>
                  <a:pt x="5182706" y="463005"/>
                </a:cubicBezTo>
                <a:cubicBezTo>
                  <a:pt x="5189937" y="470243"/>
                  <a:pt x="5204406" y="470243"/>
                  <a:pt x="5204406" y="477474"/>
                </a:cubicBezTo>
                <a:cubicBezTo>
                  <a:pt x="5226113" y="520881"/>
                  <a:pt x="5269520" y="535349"/>
                  <a:pt x="5312927" y="557057"/>
                </a:cubicBezTo>
                <a:cubicBezTo>
                  <a:pt x="5356333" y="578756"/>
                  <a:pt x="5385271" y="614932"/>
                  <a:pt x="5421440" y="643870"/>
                </a:cubicBezTo>
                <a:cubicBezTo>
                  <a:pt x="5435908" y="658339"/>
                  <a:pt x="5443147" y="672808"/>
                  <a:pt x="5464846" y="680038"/>
                </a:cubicBezTo>
                <a:cubicBezTo>
                  <a:pt x="5493784" y="694507"/>
                  <a:pt x="5515491" y="723445"/>
                  <a:pt x="5537191" y="745152"/>
                </a:cubicBezTo>
                <a:cubicBezTo>
                  <a:pt x="5537191" y="774090"/>
                  <a:pt x="5558898" y="795790"/>
                  <a:pt x="5580597" y="810258"/>
                </a:cubicBezTo>
                <a:cubicBezTo>
                  <a:pt x="5595066" y="824727"/>
                  <a:pt x="5587836" y="824727"/>
                  <a:pt x="5573367" y="839196"/>
                </a:cubicBezTo>
                <a:cubicBezTo>
                  <a:pt x="5558898" y="853665"/>
                  <a:pt x="5558898" y="853665"/>
                  <a:pt x="5573367" y="860904"/>
                </a:cubicBezTo>
                <a:cubicBezTo>
                  <a:pt x="5616774" y="868134"/>
                  <a:pt x="5660180" y="897072"/>
                  <a:pt x="5689118" y="933248"/>
                </a:cubicBezTo>
                <a:cubicBezTo>
                  <a:pt x="5696349" y="947717"/>
                  <a:pt x="5710818" y="962186"/>
                  <a:pt x="5725286" y="976655"/>
                </a:cubicBezTo>
                <a:cubicBezTo>
                  <a:pt x="5739755" y="983885"/>
                  <a:pt x="5739755" y="991124"/>
                  <a:pt x="5746994" y="1005593"/>
                </a:cubicBezTo>
                <a:cubicBezTo>
                  <a:pt x="5761463" y="1034530"/>
                  <a:pt x="5775931" y="1063468"/>
                  <a:pt x="5797631" y="1092406"/>
                </a:cubicBezTo>
                <a:cubicBezTo>
                  <a:pt x="5804869" y="1099637"/>
                  <a:pt x="5804869" y="1106875"/>
                  <a:pt x="5804869" y="1114105"/>
                </a:cubicBezTo>
                <a:cubicBezTo>
                  <a:pt x="5790400" y="1150282"/>
                  <a:pt x="5819338" y="1186450"/>
                  <a:pt x="5819338" y="1222626"/>
                </a:cubicBezTo>
                <a:cubicBezTo>
                  <a:pt x="5841038" y="1237095"/>
                  <a:pt x="5841038" y="1266033"/>
                  <a:pt x="5862745" y="1280502"/>
                </a:cubicBezTo>
                <a:cubicBezTo>
                  <a:pt x="5891683" y="1294971"/>
                  <a:pt x="5898913" y="1309439"/>
                  <a:pt x="5884444" y="1338377"/>
                </a:cubicBezTo>
                <a:cubicBezTo>
                  <a:pt x="5877214" y="1352846"/>
                  <a:pt x="5891683" y="1360077"/>
                  <a:pt x="5898913" y="1360077"/>
                </a:cubicBezTo>
                <a:cubicBezTo>
                  <a:pt x="5920620" y="1367315"/>
                  <a:pt x="5927851" y="1374546"/>
                  <a:pt x="5920620" y="1389015"/>
                </a:cubicBezTo>
                <a:cubicBezTo>
                  <a:pt x="5913382" y="1396253"/>
                  <a:pt x="5913382" y="1410722"/>
                  <a:pt x="5920620" y="1425191"/>
                </a:cubicBezTo>
                <a:cubicBezTo>
                  <a:pt x="5942320" y="1454128"/>
                  <a:pt x="5927851" y="1475828"/>
                  <a:pt x="5906152" y="1490297"/>
                </a:cubicBezTo>
                <a:cubicBezTo>
                  <a:pt x="5898913" y="1490297"/>
                  <a:pt x="5898913" y="1490297"/>
                  <a:pt x="5898913" y="1490297"/>
                </a:cubicBezTo>
                <a:cubicBezTo>
                  <a:pt x="5877214" y="1497535"/>
                  <a:pt x="5862745" y="1512004"/>
                  <a:pt x="5877214" y="1540942"/>
                </a:cubicBezTo>
                <a:cubicBezTo>
                  <a:pt x="5877214" y="1548172"/>
                  <a:pt x="5869975" y="1555411"/>
                  <a:pt x="5862745" y="1562641"/>
                </a:cubicBezTo>
                <a:cubicBezTo>
                  <a:pt x="5826569" y="1569880"/>
                  <a:pt x="5826569" y="1606048"/>
                  <a:pt x="5819338" y="1642224"/>
                </a:cubicBezTo>
                <a:cubicBezTo>
                  <a:pt x="5841038" y="1620517"/>
                  <a:pt x="5855507" y="1598817"/>
                  <a:pt x="5869975" y="1577110"/>
                </a:cubicBezTo>
                <a:cubicBezTo>
                  <a:pt x="5877214" y="1584349"/>
                  <a:pt x="5877214" y="1598817"/>
                  <a:pt x="5884444" y="1598817"/>
                </a:cubicBezTo>
                <a:cubicBezTo>
                  <a:pt x="5898913" y="1613286"/>
                  <a:pt x="5906152" y="1620517"/>
                  <a:pt x="5898913" y="1642224"/>
                </a:cubicBezTo>
                <a:cubicBezTo>
                  <a:pt x="5891683" y="1663924"/>
                  <a:pt x="5906152" y="1671162"/>
                  <a:pt x="5927851" y="1663924"/>
                </a:cubicBezTo>
                <a:cubicBezTo>
                  <a:pt x="5935089" y="1663924"/>
                  <a:pt x="5942320" y="1663924"/>
                  <a:pt x="5956789" y="1663924"/>
                </a:cubicBezTo>
                <a:cubicBezTo>
                  <a:pt x="5971258" y="1656693"/>
                  <a:pt x="5978496" y="1663924"/>
                  <a:pt x="5985727" y="1685631"/>
                </a:cubicBezTo>
                <a:cubicBezTo>
                  <a:pt x="5985727" y="1692861"/>
                  <a:pt x="5985727" y="1700100"/>
                  <a:pt x="5992965" y="1707330"/>
                </a:cubicBezTo>
                <a:cubicBezTo>
                  <a:pt x="6000196" y="1714569"/>
                  <a:pt x="6000196" y="1721799"/>
                  <a:pt x="5992965" y="1736268"/>
                </a:cubicBezTo>
                <a:cubicBezTo>
                  <a:pt x="5992965" y="1743506"/>
                  <a:pt x="5985727" y="1743506"/>
                  <a:pt x="5985727" y="1750737"/>
                </a:cubicBezTo>
                <a:cubicBezTo>
                  <a:pt x="5985727" y="1772444"/>
                  <a:pt x="5971258" y="1779675"/>
                  <a:pt x="5956789" y="1786913"/>
                </a:cubicBezTo>
                <a:cubicBezTo>
                  <a:pt x="5949558" y="1794144"/>
                  <a:pt x="5935089" y="1794144"/>
                  <a:pt x="5927851" y="1801382"/>
                </a:cubicBezTo>
                <a:cubicBezTo>
                  <a:pt x="5920620" y="1808613"/>
                  <a:pt x="5920620" y="1815851"/>
                  <a:pt x="5927851" y="1823082"/>
                </a:cubicBezTo>
                <a:cubicBezTo>
                  <a:pt x="5935089" y="1830320"/>
                  <a:pt x="5949558" y="1837550"/>
                  <a:pt x="5964027" y="1830320"/>
                </a:cubicBezTo>
                <a:cubicBezTo>
                  <a:pt x="5971258" y="1823082"/>
                  <a:pt x="5985727" y="1823082"/>
                  <a:pt x="5992965" y="1823082"/>
                </a:cubicBezTo>
                <a:cubicBezTo>
                  <a:pt x="6007434" y="1823082"/>
                  <a:pt x="6014664" y="1815851"/>
                  <a:pt x="6021903" y="1830320"/>
                </a:cubicBezTo>
                <a:cubicBezTo>
                  <a:pt x="6021903" y="1844789"/>
                  <a:pt x="6021903" y="1852019"/>
                  <a:pt x="6014664" y="1859258"/>
                </a:cubicBezTo>
                <a:cubicBezTo>
                  <a:pt x="6007434" y="1866488"/>
                  <a:pt x="6007434" y="1866488"/>
                  <a:pt x="6000196" y="1873727"/>
                </a:cubicBezTo>
                <a:cubicBezTo>
                  <a:pt x="6000196" y="1880957"/>
                  <a:pt x="5992965" y="1888195"/>
                  <a:pt x="6000196" y="1888195"/>
                </a:cubicBezTo>
                <a:cubicBezTo>
                  <a:pt x="6021903" y="1888195"/>
                  <a:pt x="6021903" y="1909895"/>
                  <a:pt x="6029133" y="1924364"/>
                </a:cubicBezTo>
                <a:cubicBezTo>
                  <a:pt x="6029133" y="1931602"/>
                  <a:pt x="6043602" y="1931602"/>
                  <a:pt x="6050841" y="1931602"/>
                </a:cubicBezTo>
                <a:cubicBezTo>
                  <a:pt x="6072540" y="1924364"/>
                  <a:pt x="6072540" y="1917133"/>
                  <a:pt x="6079778" y="1902664"/>
                </a:cubicBezTo>
                <a:cubicBezTo>
                  <a:pt x="6094247" y="1902664"/>
                  <a:pt x="6087009" y="1909895"/>
                  <a:pt x="6087009" y="1917133"/>
                </a:cubicBezTo>
                <a:cubicBezTo>
                  <a:pt x="6094247" y="1946071"/>
                  <a:pt x="6094247" y="1946071"/>
                  <a:pt x="6115947" y="1946071"/>
                </a:cubicBezTo>
                <a:cubicBezTo>
                  <a:pt x="6152123" y="1938833"/>
                  <a:pt x="6195530" y="1946071"/>
                  <a:pt x="6238936" y="1953302"/>
                </a:cubicBezTo>
                <a:cubicBezTo>
                  <a:pt x="6238936" y="1953302"/>
                  <a:pt x="6246167" y="1960540"/>
                  <a:pt x="6246167" y="1967771"/>
                </a:cubicBezTo>
                <a:cubicBezTo>
                  <a:pt x="6246167" y="1967771"/>
                  <a:pt x="6238936" y="1975009"/>
                  <a:pt x="6238936" y="1975009"/>
                </a:cubicBezTo>
                <a:cubicBezTo>
                  <a:pt x="6224467" y="1982239"/>
                  <a:pt x="6209998" y="1989478"/>
                  <a:pt x="6195530" y="1989478"/>
                </a:cubicBezTo>
                <a:cubicBezTo>
                  <a:pt x="6152123" y="1982239"/>
                  <a:pt x="6123185" y="2011177"/>
                  <a:pt x="6087009" y="2018416"/>
                </a:cubicBezTo>
                <a:cubicBezTo>
                  <a:pt x="6079778" y="2018416"/>
                  <a:pt x="6065309" y="2025646"/>
                  <a:pt x="6072540" y="2032884"/>
                </a:cubicBezTo>
                <a:cubicBezTo>
                  <a:pt x="6079778" y="2054584"/>
                  <a:pt x="6072540" y="2083522"/>
                  <a:pt x="6094247" y="2097991"/>
                </a:cubicBezTo>
                <a:cubicBezTo>
                  <a:pt x="6115947" y="2119698"/>
                  <a:pt x="6123185" y="2148636"/>
                  <a:pt x="6130416" y="2177573"/>
                </a:cubicBezTo>
                <a:cubicBezTo>
                  <a:pt x="6130416" y="2199273"/>
                  <a:pt x="6137654" y="2213742"/>
                  <a:pt x="6159354" y="2220980"/>
                </a:cubicBezTo>
                <a:cubicBezTo>
                  <a:pt x="6173822" y="2228211"/>
                  <a:pt x="6181061" y="2242680"/>
                  <a:pt x="6188291" y="2257149"/>
                </a:cubicBezTo>
                <a:cubicBezTo>
                  <a:pt x="6195530" y="2271617"/>
                  <a:pt x="6195530" y="2278856"/>
                  <a:pt x="6188291" y="2286086"/>
                </a:cubicBezTo>
                <a:cubicBezTo>
                  <a:pt x="6173822" y="2293325"/>
                  <a:pt x="6181061" y="2307793"/>
                  <a:pt x="6188291" y="2322262"/>
                </a:cubicBezTo>
                <a:cubicBezTo>
                  <a:pt x="6202760" y="2365669"/>
                  <a:pt x="6209998" y="2416306"/>
                  <a:pt x="6231698" y="2459713"/>
                </a:cubicBezTo>
                <a:cubicBezTo>
                  <a:pt x="6231698" y="2503120"/>
                  <a:pt x="6253405" y="2546527"/>
                  <a:pt x="6325750" y="2568234"/>
                </a:cubicBezTo>
                <a:cubicBezTo>
                  <a:pt x="6325750" y="2582703"/>
                  <a:pt x="6318511" y="2604402"/>
                  <a:pt x="6311281" y="2618871"/>
                </a:cubicBezTo>
                <a:cubicBezTo>
                  <a:pt x="6304043" y="2640578"/>
                  <a:pt x="6289574" y="2669516"/>
                  <a:pt x="6282343" y="2691216"/>
                </a:cubicBezTo>
                <a:cubicBezTo>
                  <a:pt x="6282343" y="2712923"/>
                  <a:pt x="6260636" y="2720153"/>
                  <a:pt x="6253405" y="2741860"/>
                </a:cubicBezTo>
                <a:cubicBezTo>
                  <a:pt x="6253405" y="2763560"/>
                  <a:pt x="6275105" y="2770798"/>
                  <a:pt x="6282343" y="2792498"/>
                </a:cubicBezTo>
                <a:cubicBezTo>
                  <a:pt x="6289574" y="2835905"/>
                  <a:pt x="6267874" y="2886549"/>
                  <a:pt x="6224467" y="2901018"/>
                </a:cubicBezTo>
                <a:cubicBezTo>
                  <a:pt x="6209998" y="2908249"/>
                  <a:pt x="6188291" y="2908249"/>
                  <a:pt x="6166592" y="2908249"/>
                </a:cubicBezTo>
                <a:cubicBezTo>
                  <a:pt x="6079778" y="2901018"/>
                  <a:pt x="6000196" y="2908249"/>
                  <a:pt x="5913382" y="2908249"/>
                </a:cubicBezTo>
                <a:cubicBezTo>
                  <a:pt x="5906152" y="2908249"/>
                  <a:pt x="5898913" y="2915487"/>
                  <a:pt x="5891683" y="2915487"/>
                </a:cubicBezTo>
                <a:cubicBezTo>
                  <a:pt x="5862745" y="2937187"/>
                  <a:pt x="5826569" y="2922718"/>
                  <a:pt x="5797631" y="2929956"/>
                </a:cubicBezTo>
                <a:cubicBezTo>
                  <a:pt x="5783162" y="2937187"/>
                  <a:pt x="5775931" y="2929956"/>
                  <a:pt x="5768693" y="2922718"/>
                </a:cubicBezTo>
                <a:cubicBezTo>
                  <a:pt x="5761463" y="2915487"/>
                  <a:pt x="5754224" y="2922718"/>
                  <a:pt x="5746994" y="2929956"/>
                </a:cubicBezTo>
                <a:cubicBezTo>
                  <a:pt x="5739755" y="2937187"/>
                  <a:pt x="5739755" y="2944425"/>
                  <a:pt x="5739755" y="2951656"/>
                </a:cubicBezTo>
                <a:cubicBezTo>
                  <a:pt x="5732525" y="2973363"/>
                  <a:pt x="5718056" y="2995062"/>
                  <a:pt x="5689118" y="3002301"/>
                </a:cubicBezTo>
                <a:cubicBezTo>
                  <a:pt x="5689118" y="3002301"/>
                  <a:pt x="5681880" y="3009531"/>
                  <a:pt x="5674649" y="3009531"/>
                </a:cubicBezTo>
                <a:cubicBezTo>
                  <a:pt x="5674649" y="3016770"/>
                  <a:pt x="5667411" y="3016770"/>
                  <a:pt x="5667411" y="3024000"/>
                </a:cubicBezTo>
                <a:cubicBezTo>
                  <a:pt x="5667411" y="3031238"/>
                  <a:pt x="5667411" y="3038469"/>
                  <a:pt x="5674649" y="3038469"/>
                </a:cubicBezTo>
                <a:cubicBezTo>
                  <a:pt x="5689118" y="3038469"/>
                  <a:pt x="5696349" y="3038469"/>
                  <a:pt x="5710818" y="3038469"/>
                </a:cubicBezTo>
                <a:cubicBezTo>
                  <a:pt x="5732525" y="3045707"/>
                  <a:pt x="5746994" y="3052938"/>
                  <a:pt x="5768693" y="3038469"/>
                </a:cubicBezTo>
                <a:cubicBezTo>
                  <a:pt x="5775931" y="3031238"/>
                  <a:pt x="5790400" y="3045707"/>
                  <a:pt x="5797631" y="3052938"/>
                </a:cubicBezTo>
                <a:cubicBezTo>
                  <a:pt x="5804869" y="3067407"/>
                  <a:pt x="5819338" y="3067407"/>
                  <a:pt x="5833807" y="3060176"/>
                </a:cubicBezTo>
                <a:cubicBezTo>
                  <a:pt x="5848276" y="3052938"/>
                  <a:pt x="5862745" y="3052938"/>
                  <a:pt x="5877214" y="3060176"/>
                </a:cubicBezTo>
                <a:cubicBezTo>
                  <a:pt x="5913382" y="3067407"/>
                  <a:pt x="5949558" y="3067407"/>
                  <a:pt x="5985727" y="3067407"/>
                </a:cubicBezTo>
                <a:cubicBezTo>
                  <a:pt x="6021903" y="3067407"/>
                  <a:pt x="6050841" y="3060176"/>
                  <a:pt x="6087009" y="3074645"/>
                </a:cubicBezTo>
                <a:cubicBezTo>
                  <a:pt x="6087009" y="3074645"/>
                  <a:pt x="6094247" y="3081876"/>
                  <a:pt x="6094247" y="3081876"/>
                </a:cubicBezTo>
                <a:cubicBezTo>
                  <a:pt x="6094247" y="3081876"/>
                  <a:pt x="6087009" y="3089114"/>
                  <a:pt x="6087009" y="3089114"/>
                </a:cubicBezTo>
                <a:cubicBezTo>
                  <a:pt x="6050841" y="3110814"/>
                  <a:pt x="6014664" y="3125283"/>
                  <a:pt x="5978496" y="3125283"/>
                </a:cubicBezTo>
                <a:cubicBezTo>
                  <a:pt x="5942320" y="3132521"/>
                  <a:pt x="5906152" y="3139751"/>
                  <a:pt x="5877214" y="3154220"/>
                </a:cubicBezTo>
                <a:cubicBezTo>
                  <a:pt x="5841038" y="3168689"/>
                  <a:pt x="5812100" y="3175927"/>
                  <a:pt x="5775931" y="3183158"/>
                </a:cubicBezTo>
                <a:cubicBezTo>
                  <a:pt x="5754224" y="3183158"/>
                  <a:pt x="5739755" y="3175927"/>
                  <a:pt x="5725286" y="3175927"/>
                </a:cubicBezTo>
                <a:cubicBezTo>
                  <a:pt x="5703587" y="3175927"/>
                  <a:pt x="5696349" y="3175927"/>
                  <a:pt x="5689118" y="3197627"/>
                </a:cubicBezTo>
                <a:cubicBezTo>
                  <a:pt x="5681880" y="3219334"/>
                  <a:pt x="5681880" y="3212096"/>
                  <a:pt x="5667411" y="3204865"/>
                </a:cubicBezTo>
                <a:cubicBezTo>
                  <a:pt x="5645711" y="3190396"/>
                  <a:pt x="5638473" y="3197627"/>
                  <a:pt x="5631242" y="3219334"/>
                </a:cubicBezTo>
                <a:cubicBezTo>
                  <a:pt x="5631242" y="3226565"/>
                  <a:pt x="5631242" y="3226565"/>
                  <a:pt x="5631242" y="3233803"/>
                </a:cubicBezTo>
                <a:cubicBezTo>
                  <a:pt x="5631242" y="3262741"/>
                  <a:pt x="5609535" y="3277210"/>
                  <a:pt x="5580597" y="3277210"/>
                </a:cubicBezTo>
                <a:cubicBezTo>
                  <a:pt x="5580597" y="3277210"/>
                  <a:pt x="5573367" y="3277210"/>
                  <a:pt x="5566129" y="3277210"/>
                </a:cubicBezTo>
                <a:cubicBezTo>
                  <a:pt x="5558898" y="3277210"/>
                  <a:pt x="5551660" y="3284440"/>
                  <a:pt x="5551660" y="3291679"/>
                </a:cubicBezTo>
                <a:cubicBezTo>
                  <a:pt x="5551660" y="3313378"/>
                  <a:pt x="5537191" y="3342316"/>
                  <a:pt x="5551660" y="3371254"/>
                </a:cubicBezTo>
                <a:cubicBezTo>
                  <a:pt x="5587836" y="3335085"/>
                  <a:pt x="5587836" y="3335085"/>
                  <a:pt x="5631242" y="3327847"/>
                </a:cubicBezTo>
                <a:cubicBezTo>
                  <a:pt x="5631242" y="3327847"/>
                  <a:pt x="5645711" y="3327847"/>
                  <a:pt x="5645711" y="3327847"/>
                </a:cubicBezTo>
                <a:cubicBezTo>
                  <a:pt x="5660180" y="3356785"/>
                  <a:pt x="5696349" y="3335085"/>
                  <a:pt x="5718056" y="3349554"/>
                </a:cubicBezTo>
                <a:cubicBezTo>
                  <a:pt x="5725286" y="3356785"/>
                  <a:pt x="5732525" y="3356785"/>
                  <a:pt x="5718056" y="3371254"/>
                </a:cubicBezTo>
                <a:cubicBezTo>
                  <a:pt x="5718056" y="3371254"/>
                  <a:pt x="5710818" y="3371254"/>
                  <a:pt x="5710818" y="3371254"/>
                </a:cubicBezTo>
                <a:cubicBezTo>
                  <a:pt x="5696349" y="3378492"/>
                  <a:pt x="5703587" y="3385723"/>
                  <a:pt x="5710818" y="3385723"/>
                </a:cubicBezTo>
                <a:cubicBezTo>
                  <a:pt x="5725286" y="3385723"/>
                  <a:pt x="5739755" y="3400192"/>
                  <a:pt x="5739755" y="3414661"/>
                </a:cubicBezTo>
                <a:cubicBezTo>
                  <a:pt x="5739755" y="3443598"/>
                  <a:pt x="5746994" y="3472536"/>
                  <a:pt x="5754224" y="3494243"/>
                </a:cubicBezTo>
                <a:cubicBezTo>
                  <a:pt x="5761463" y="3508712"/>
                  <a:pt x="5746994" y="3515943"/>
                  <a:pt x="5732525" y="3523181"/>
                </a:cubicBezTo>
                <a:cubicBezTo>
                  <a:pt x="5732525" y="3523181"/>
                  <a:pt x="5725286" y="3523181"/>
                  <a:pt x="5725286" y="3523181"/>
                </a:cubicBezTo>
                <a:cubicBezTo>
                  <a:pt x="5696349" y="3537650"/>
                  <a:pt x="5660180" y="3508712"/>
                  <a:pt x="5631242" y="3537650"/>
                </a:cubicBezTo>
                <a:cubicBezTo>
                  <a:pt x="5609535" y="3559350"/>
                  <a:pt x="5573367" y="3552119"/>
                  <a:pt x="5544429" y="3566588"/>
                </a:cubicBezTo>
                <a:cubicBezTo>
                  <a:pt x="5537191" y="3573818"/>
                  <a:pt x="5522722" y="3573818"/>
                  <a:pt x="5508253" y="3573818"/>
                </a:cubicBezTo>
                <a:cubicBezTo>
                  <a:pt x="5501022" y="3573818"/>
                  <a:pt x="5493784" y="3588287"/>
                  <a:pt x="5493784" y="3595526"/>
                </a:cubicBezTo>
                <a:cubicBezTo>
                  <a:pt x="5493784" y="3595526"/>
                  <a:pt x="5501022" y="3602756"/>
                  <a:pt x="5501022" y="3602756"/>
                </a:cubicBezTo>
                <a:cubicBezTo>
                  <a:pt x="5501022" y="3602756"/>
                  <a:pt x="5508253" y="3602756"/>
                  <a:pt x="5508253" y="3602756"/>
                </a:cubicBezTo>
                <a:cubicBezTo>
                  <a:pt x="5515491" y="3602756"/>
                  <a:pt x="5515491" y="3595526"/>
                  <a:pt x="5522722" y="3595526"/>
                </a:cubicBezTo>
                <a:cubicBezTo>
                  <a:pt x="5544429" y="3588287"/>
                  <a:pt x="5551660" y="3588287"/>
                  <a:pt x="5558898" y="3609994"/>
                </a:cubicBezTo>
                <a:cubicBezTo>
                  <a:pt x="5558898" y="3617225"/>
                  <a:pt x="5558898" y="3624463"/>
                  <a:pt x="5558898" y="3631694"/>
                </a:cubicBezTo>
                <a:cubicBezTo>
                  <a:pt x="5558898" y="3660632"/>
                  <a:pt x="5551660" y="3667870"/>
                  <a:pt x="5522722" y="3667870"/>
                </a:cubicBezTo>
                <a:cubicBezTo>
                  <a:pt x="5515491" y="3667870"/>
                  <a:pt x="5501022" y="3660632"/>
                  <a:pt x="5493784" y="3660632"/>
                </a:cubicBezTo>
                <a:cubicBezTo>
                  <a:pt x="5486553" y="3660632"/>
                  <a:pt x="5472084" y="3660632"/>
                  <a:pt x="5464846" y="3667870"/>
                </a:cubicBezTo>
                <a:cubicBezTo>
                  <a:pt x="5435908" y="3696808"/>
                  <a:pt x="5406971" y="3682339"/>
                  <a:pt x="5370802" y="3682339"/>
                </a:cubicBezTo>
                <a:cubicBezTo>
                  <a:pt x="5363564" y="3682339"/>
                  <a:pt x="5349095" y="3675101"/>
                  <a:pt x="5341864" y="3682339"/>
                </a:cubicBezTo>
                <a:cubicBezTo>
                  <a:pt x="5334626" y="3689570"/>
                  <a:pt x="5320157" y="3696808"/>
                  <a:pt x="5320157" y="3711277"/>
                </a:cubicBezTo>
                <a:cubicBezTo>
                  <a:pt x="5312927" y="3725746"/>
                  <a:pt x="5312927" y="3732976"/>
                  <a:pt x="5312927" y="3747445"/>
                </a:cubicBezTo>
                <a:cubicBezTo>
                  <a:pt x="5312927" y="3754683"/>
                  <a:pt x="5305688" y="3761914"/>
                  <a:pt x="5298458" y="3761914"/>
                </a:cubicBezTo>
                <a:cubicBezTo>
                  <a:pt x="5291219" y="3761914"/>
                  <a:pt x="5276751" y="3754683"/>
                  <a:pt x="5276751" y="3747445"/>
                </a:cubicBezTo>
                <a:cubicBezTo>
                  <a:pt x="5276751" y="3732976"/>
                  <a:pt x="5276751" y="3718507"/>
                  <a:pt x="5276751" y="3711277"/>
                </a:cubicBezTo>
                <a:cubicBezTo>
                  <a:pt x="5276751" y="3704039"/>
                  <a:pt x="5269520" y="3696808"/>
                  <a:pt x="5262282" y="3696808"/>
                </a:cubicBezTo>
                <a:cubicBezTo>
                  <a:pt x="5255051" y="3696808"/>
                  <a:pt x="5247813" y="3704039"/>
                  <a:pt x="5240582" y="3711277"/>
                </a:cubicBezTo>
                <a:cubicBezTo>
                  <a:pt x="5233344" y="3718507"/>
                  <a:pt x="5233344" y="3725746"/>
                  <a:pt x="5233344" y="3732976"/>
                </a:cubicBezTo>
                <a:cubicBezTo>
                  <a:pt x="5240582" y="3761914"/>
                  <a:pt x="5226113" y="3783621"/>
                  <a:pt x="5204406" y="3805321"/>
                </a:cubicBezTo>
                <a:cubicBezTo>
                  <a:pt x="5197175" y="3805321"/>
                  <a:pt x="5189937" y="3798090"/>
                  <a:pt x="5182706" y="3798090"/>
                </a:cubicBezTo>
                <a:cubicBezTo>
                  <a:pt x="5160999" y="3798090"/>
                  <a:pt x="5153769" y="3783621"/>
                  <a:pt x="5146530" y="3761914"/>
                </a:cubicBezTo>
                <a:cubicBezTo>
                  <a:pt x="5146530" y="3747445"/>
                  <a:pt x="5146530" y="3718507"/>
                  <a:pt x="5117593" y="3725746"/>
                </a:cubicBezTo>
                <a:cubicBezTo>
                  <a:pt x="5088655" y="3732976"/>
                  <a:pt x="5103124" y="3754683"/>
                  <a:pt x="5103124" y="3769152"/>
                </a:cubicBezTo>
                <a:cubicBezTo>
                  <a:pt x="5103124" y="3790852"/>
                  <a:pt x="5095893" y="3812559"/>
                  <a:pt x="5095893" y="3834259"/>
                </a:cubicBezTo>
                <a:cubicBezTo>
                  <a:pt x="5088655" y="3855966"/>
                  <a:pt x="5088655" y="3884904"/>
                  <a:pt x="5059717" y="3892134"/>
                </a:cubicBezTo>
                <a:cubicBezTo>
                  <a:pt x="5045248" y="3892134"/>
                  <a:pt x="5045248" y="3906603"/>
                  <a:pt x="5045248" y="3913841"/>
                </a:cubicBezTo>
                <a:cubicBezTo>
                  <a:pt x="5045248" y="3921072"/>
                  <a:pt x="5045248" y="3935541"/>
                  <a:pt x="5030779" y="3935541"/>
                </a:cubicBezTo>
                <a:cubicBezTo>
                  <a:pt x="5016310" y="3935541"/>
                  <a:pt x="5023549" y="3921072"/>
                  <a:pt x="5023549" y="3913841"/>
                </a:cubicBezTo>
                <a:cubicBezTo>
                  <a:pt x="5023549" y="3906603"/>
                  <a:pt x="5023549" y="3906603"/>
                  <a:pt x="5023549" y="3899372"/>
                </a:cubicBezTo>
                <a:cubicBezTo>
                  <a:pt x="5023549" y="3899372"/>
                  <a:pt x="5023549" y="3892134"/>
                  <a:pt x="5023549" y="3892134"/>
                </a:cubicBezTo>
                <a:cubicBezTo>
                  <a:pt x="5023549" y="3884904"/>
                  <a:pt x="5016310" y="3877665"/>
                  <a:pt x="5009080" y="3877665"/>
                </a:cubicBezTo>
                <a:cubicBezTo>
                  <a:pt x="4980142" y="3884904"/>
                  <a:pt x="4951204" y="3870435"/>
                  <a:pt x="4922266" y="3877665"/>
                </a:cubicBezTo>
                <a:cubicBezTo>
                  <a:pt x="4893328" y="3884904"/>
                  <a:pt x="4871621" y="3884904"/>
                  <a:pt x="4864391" y="3848728"/>
                </a:cubicBezTo>
                <a:cubicBezTo>
                  <a:pt x="4842684" y="3855966"/>
                  <a:pt x="4835453" y="3877665"/>
                  <a:pt x="4820984" y="3884904"/>
                </a:cubicBezTo>
                <a:cubicBezTo>
                  <a:pt x="4813746" y="3863196"/>
                  <a:pt x="4799277" y="3848728"/>
                  <a:pt x="4792046" y="3834259"/>
                </a:cubicBezTo>
                <a:cubicBezTo>
                  <a:pt x="4784808" y="3827028"/>
                  <a:pt x="4777577" y="3827028"/>
                  <a:pt x="4770339" y="3827028"/>
                </a:cubicBezTo>
                <a:cubicBezTo>
                  <a:pt x="4763108" y="3834259"/>
                  <a:pt x="4755870" y="3834259"/>
                  <a:pt x="4755870" y="3841497"/>
                </a:cubicBezTo>
                <a:cubicBezTo>
                  <a:pt x="4748639" y="3870435"/>
                  <a:pt x="4748639" y="3892134"/>
                  <a:pt x="4784808" y="3899372"/>
                </a:cubicBezTo>
                <a:cubicBezTo>
                  <a:pt x="4792046" y="3899372"/>
                  <a:pt x="4799277" y="3899372"/>
                  <a:pt x="4806515" y="3899372"/>
                </a:cubicBezTo>
                <a:cubicBezTo>
                  <a:pt x="4799277" y="3906603"/>
                  <a:pt x="4799277" y="3913841"/>
                  <a:pt x="4799277" y="3921072"/>
                </a:cubicBezTo>
                <a:cubicBezTo>
                  <a:pt x="4799277" y="3928310"/>
                  <a:pt x="4792046" y="3935541"/>
                  <a:pt x="4777577" y="3935541"/>
                </a:cubicBezTo>
                <a:cubicBezTo>
                  <a:pt x="4777577" y="3935541"/>
                  <a:pt x="4770339" y="3935541"/>
                  <a:pt x="4763108" y="3935541"/>
                </a:cubicBezTo>
                <a:cubicBezTo>
                  <a:pt x="4748639" y="3942779"/>
                  <a:pt x="4741401" y="3942779"/>
                  <a:pt x="4734171" y="3935541"/>
                </a:cubicBezTo>
                <a:cubicBezTo>
                  <a:pt x="4734171" y="3921072"/>
                  <a:pt x="4712463" y="3913841"/>
                  <a:pt x="4712463" y="3899372"/>
                </a:cubicBezTo>
                <a:cubicBezTo>
                  <a:pt x="4712463" y="3892134"/>
                  <a:pt x="4719702" y="3884904"/>
                  <a:pt x="4712463" y="3877665"/>
                </a:cubicBezTo>
                <a:cubicBezTo>
                  <a:pt x="4712463" y="3863196"/>
                  <a:pt x="4705233" y="3855966"/>
                  <a:pt x="4690764" y="3863196"/>
                </a:cubicBezTo>
                <a:cubicBezTo>
                  <a:pt x="4661826" y="3870435"/>
                  <a:pt x="4654588" y="3877665"/>
                  <a:pt x="4661826" y="3906603"/>
                </a:cubicBezTo>
                <a:cubicBezTo>
                  <a:pt x="4661826" y="3906603"/>
                  <a:pt x="4661826" y="3906603"/>
                  <a:pt x="4661826" y="3913841"/>
                </a:cubicBezTo>
                <a:cubicBezTo>
                  <a:pt x="4661826" y="3928310"/>
                  <a:pt x="4654588" y="3942779"/>
                  <a:pt x="4640119" y="3935541"/>
                </a:cubicBezTo>
                <a:cubicBezTo>
                  <a:pt x="4603950" y="3921072"/>
                  <a:pt x="4567774" y="3928310"/>
                  <a:pt x="4524368" y="3935541"/>
                </a:cubicBezTo>
                <a:cubicBezTo>
                  <a:pt x="4488199" y="3942779"/>
                  <a:pt x="4452023" y="3935541"/>
                  <a:pt x="4415855" y="3935541"/>
                </a:cubicBezTo>
                <a:cubicBezTo>
                  <a:pt x="4415855" y="3935541"/>
                  <a:pt x="4408616" y="3935541"/>
                  <a:pt x="4401386" y="3935541"/>
                </a:cubicBezTo>
                <a:cubicBezTo>
                  <a:pt x="4343510" y="3935541"/>
                  <a:pt x="4343510" y="3935541"/>
                  <a:pt x="4329041" y="3892134"/>
                </a:cubicBezTo>
                <a:cubicBezTo>
                  <a:pt x="4329041" y="3892134"/>
                  <a:pt x="4321803" y="3899372"/>
                  <a:pt x="4321803" y="3899372"/>
                </a:cubicBezTo>
                <a:cubicBezTo>
                  <a:pt x="4314572" y="3913841"/>
                  <a:pt x="4314572" y="3935541"/>
                  <a:pt x="4292865" y="3942779"/>
                </a:cubicBezTo>
                <a:cubicBezTo>
                  <a:pt x="4263927" y="3950010"/>
                  <a:pt x="4242228" y="3950010"/>
                  <a:pt x="4213290" y="3942779"/>
                </a:cubicBezTo>
                <a:cubicBezTo>
                  <a:pt x="4206052" y="3942779"/>
                  <a:pt x="4198821" y="3935541"/>
                  <a:pt x="4198821" y="3928310"/>
                </a:cubicBezTo>
                <a:cubicBezTo>
                  <a:pt x="4198821" y="3921072"/>
                  <a:pt x="4198821" y="3913841"/>
                  <a:pt x="4198821" y="3906603"/>
                </a:cubicBezTo>
                <a:cubicBezTo>
                  <a:pt x="4198821" y="3892134"/>
                  <a:pt x="4198821" y="3884904"/>
                  <a:pt x="4184352" y="3877665"/>
                </a:cubicBezTo>
                <a:cubicBezTo>
                  <a:pt x="4169883" y="3877665"/>
                  <a:pt x="4162645" y="3884904"/>
                  <a:pt x="4162645" y="3899372"/>
                </a:cubicBezTo>
                <a:cubicBezTo>
                  <a:pt x="4162645" y="3913841"/>
                  <a:pt x="4162645" y="3928310"/>
                  <a:pt x="4148176" y="3942779"/>
                </a:cubicBezTo>
                <a:cubicBezTo>
                  <a:pt x="4140945" y="3950010"/>
                  <a:pt x="4133707" y="3957248"/>
                  <a:pt x="4119238" y="3950010"/>
                </a:cubicBezTo>
                <a:cubicBezTo>
                  <a:pt x="4112008" y="3942779"/>
                  <a:pt x="4097539" y="3935541"/>
                  <a:pt x="4090301" y="3935541"/>
                </a:cubicBezTo>
                <a:cubicBezTo>
                  <a:pt x="4083070" y="3928310"/>
                  <a:pt x="4075832" y="3928310"/>
                  <a:pt x="4075832" y="3928310"/>
                </a:cubicBezTo>
                <a:cubicBezTo>
                  <a:pt x="4046894" y="3950010"/>
                  <a:pt x="4017956" y="3935541"/>
                  <a:pt x="3989018" y="3935541"/>
                </a:cubicBezTo>
                <a:cubicBezTo>
                  <a:pt x="3967319" y="3935541"/>
                  <a:pt x="3967319" y="3935541"/>
                  <a:pt x="3952850" y="3913841"/>
                </a:cubicBezTo>
                <a:cubicBezTo>
                  <a:pt x="3945612" y="3892134"/>
                  <a:pt x="3938381" y="3892134"/>
                  <a:pt x="3923912" y="3906603"/>
                </a:cubicBezTo>
                <a:cubicBezTo>
                  <a:pt x="3909443" y="3921072"/>
                  <a:pt x="3887736" y="3935541"/>
                  <a:pt x="3866036" y="3935541"/>
                </a:cubicBezTo>
                <a:cubicBezTo>
                  <a:pt x="3837099" y="3942779"/>
                  <a:pt x="3815391" y="3935541"/>
                  <a:pt x="3800922" y="3913841"/>
                </a:cubicBezTo>
                <a:cubicBezTo>
                  <a:pt x="3793692" y="3906603"/>
                  <a:pt x="3793692" y="3906603"/>
                  <a:pt x="3786454" y="3899372"/>
                </a:cubicBezTo>
                <a:cubicBezTo>
                  <a:pt x="3771985" y="3884904"/>
                  <a:pt x="3757516" y="3892134"/>
                  <a:pt x="3743047" y="3906603"/>
                </a:cubicBezTo>
                <a:cubicBezTo>
                  <a:pt x="3735816" y="3906603"/>
                  <a:pt x="3735816" y="3913841"/>
                  <a:pt x="3735816" y="3921072"/>
                </a:cubicBezTo>
                <a:cubicBezTo>
                  <a:pt x="3728578" y="3935541"/>
                  <a:pt x="3721347" y="3935541"/>
                  <a:pt x="3714109" y="3928310"/>
                </a:cubicBezTo>
                <a:cubicBezTo>
                  <a:pt x="3699640" y="3913841"/>
                  <a:pt x="3677941" y="3921072"/>
                  <a:pt x="3663472" y="3928310"/>
                </a:cubicBezTo>
                <a:cubicBezTo>
                  <a:pt x="3649003" y="3935541"/>
                  <a:pt x="3641765" y="3950010"/>
                  <a:pt x="3649003" y="3964479"/>
                </a:cubicBezTo>
                <a:cubicBezTo>
                  <a:pt x="3656233" y="3986186"/>
                  <a:pt x="3656233" y="4007885"/>
                  <a:pt x="3663472" y="4022354"/>
                </a:cubicBezTo>
                <a:cubicBezTo>
                  <a:pt x="3663472" y="4036823"/>
                  <a:pt x="3670702" y="4036823"/>
                  <a:pt x="3685171" y="4036823"/>
                </a:cubicBezTo>
                <a:cubicBezTo>
                  <a:pt x="3692410" y="4036823"/>
                  <a:pt x="3699640" y="4029593"/>
                  <a:pt x="3699640" y="4022354"/>
                </a:cubicBezTo>
                <a:cubicBezTo>
                  <a:pt x="3699640" y="4015124"/>
                  <a:pt x="3699640" y="4007885"/>
                  <a:pt x="3699640" y="4007885"/>
                </a:cubicBezTo>
                <a:cubicBezTo>
                  <a:pt x="3706878" y="3978948"/>
                  <a:pt x="3721347" y="3971717"/>
                  <a:pt x="3750285" y="3978948"/>
                </a:cubicBezTo>
                <a:cubicBezTo>
                  <a:pt x="3764754" y="3986186"/>
                  <a:pt x="3779223" y="3993417"/>
                  <a:pt x="3793692" y="4000655"/>
                </a:cubicBezTo>
                <a:cubicBezTo>
                  <a:pt x="3808161" y="4007885"/>
                  <a:pt x="3815391" y="4015124"/>
                  <a:pt x="3808161" y="4029593"/>
                </a:cubicBezTo>
                <a:cubicBezTo>
                  <a:pt x="3800922" y="4044061"/>
                  <a:pt x="3808161" y="4051292"/>
                  <a:pt x="3822630" y="4058530"/>
                </a:cubicBezTo>
                <a:cubicBezTo>
                  <a:pt x="3837099" y="4065761"/>
                  <a:pt x="3851567" y="4065761"/>
                  <a:pt x="3858798" y="4051292"/>
                </a:cubicBezTo>
                <a:cubicBezTo>
                  <a:pt x="3866036" y="4044061"/>
                  <a:pt x="3866036" y="4029593"/>
                  <a:pt x="3873267" y="4015124"/>
                </a:cubicBezTo>
                <a:cubicBezTo>
                  <a:pt x="3894974" y="4007885"/>
                  <a:pt x="3909443" y="4022354"/>
                  <a:pt x="3923912" y="4029593"/>
                </a:cubicBezTo>
                <a:cubicBezTo>
                  <a:pt x="3938381" y="4036823"/>
                  <a:pt x="3952850" y="4044061"/>
                  <a:pt x="3945612" y="4065761"/>
                </a:cubicBezTo>
                <a:cubicBezTo>
                  <a:pt x="3945612" y="4072999"/>
                  <a:pt x="3952850" y="4087468"/>
                  <a:pt x="3967319" y="4094699"/>
                </a:cubicBezTo>
                <a:cubicBezTo>
                  <a:pt x="3981788" y="4109168"/>
                  <a:pt x="4003487" y="4101937"/>
                  <a:pt x="4010725" y="4080230"/>
                </a:cubicBezTo>
                <a:cubicBezTo>
                  <a:pt x="4010725" y="4072999"/>
                  <a:pt x="4010725" y="4065761"/>
                  <a:pt x="4010725" y="4058530"/>
                </a:cubicBezTo>
                <a:cubicBezTo>
                  <a:pt x="4017956" y="4044061"/>
                  <a:pt x="4025194" y="4044061"/>
                  <a:pt x="4039663" y="4058530"/>
                </a:cubicBezTo>
                <a:cubicBezTo>
                  <a:pt x="4046894" y="4065761"/>
                  <a:pt x="4054132" y="4072999"/>
                  <a:pt x="4061363" y="4065761"/>
                </a:cubicBezTo>
                <a:cubicBezTo>
                  <a:pt x="4083070" y="4044061"/>
                  <a:pt x="4112008" y="4051292"/>
                  <a:pt x="4140945" y="4051292"/>
                </a:cubicBezTo>
                <a:cubicBezTo>
                  <a:pt x="4148176" y="4051292"/>
                  <a:pt x="4162645" y="4051292"/>
                  <a:pt x="4169883" y="4080230"/>
                </a:cubicBezTo>
                <a:cubicBezTo>
                  <a:pt x="4191583" y="4101937"/>
                  <a:pt x="4213290" y="4101937"/>
                  <a:pt x="4234990" y="4087468"/>
                </a:cubicBezTo>
                <a:cubicBezTo>
                  <a:pt x="4249459" y="4080230"/>
                  <a:pt x="4256697" y="4087468"/>
                  <a:pt x="4256697" y="4101937"/>
                </a:cubicBezTo>
                <a:cubicBezTo>
                  <a:pt x="4256697" y="4116406"/>
                  <a:pt x="4249459" y="4123637"/>
                  <a:pt x="4249459" y="4138106"/>
                </a:cubicBezTo>
                <a:cubicBezTo>
                  <a:pt x="4249459" y="4145344"/>
                  <a:pt x="4256697" y="4152574"/>
                  <a:pt x="4263927" y="4152574"/>
                </a:cubicBezTo>
                <a:cubicBezTo>
                  <a:pt x="4278396" y="4152574"/>
                  <a:pt x="4285635" y="4145344"/>
                  <a:pt x="4285635" y="4138106"/>
                </a:cubicBezTo>
                <a:cubicBezTo>
                  <a:pt x="4285635" y="4130875"/>
                  <a:pt x="4285635" y="4123637"/>
                  <a:pt x="4285635" y="4116406"/>
                </a:cubicBezTo>
                <a:cubicBezTo>
                  <a:pt x="4278396" y="4101937"/>
                  <a:pt x="4278396" y="4087468"/>
                  <a:pt x="4285635" y="4080230"/>
                </a:cubicBezTo>
                <a:cubicBezTo>
                  <a:pt x="4285635" y="4072999"/>
                  <a:pt x="4292865" y="4072999"/>
                  <a:pt x="4300104" y="4072999"/>
                </a:cubicBezTo>
                <a:cubicBezTo>
                  <a:pt x="4300104" y="4072999"/>
                  <a:pt x="4307334" y="4080230"/>
                  <a:pt x="4307334" y="4080230"/>
                </a:cubicBezTo>
                <a:cubicBezTo>
                  <a:pt x="4307334" y="4087468"/>
                  <a:pt x="4314572" y="4087468"/>
                  <a:pt x="4314572" y="4094699"/>
                </a:cubicBezTo>
                <a:cubicBezTo>
                  <a:pt x="4321803" y="4109168"/>
                  <a:pt x="4321803" y="4130875"/>
                  <a:pt x="4329041" y="4152574"/>
                </a:cubicBezTo>
                <a:cubicBezTo>
                  <a:pt x="4336272" y="4167043"/>
                  <a:pt x="4329041" y="4174282"/>
                  <a:pt x="4321803" y="4181512"/>
                </a:cubicBezTo>
                <a:cubicBezTo>
                  <a:pt x="4314572" y="4188750"/>
                  <a:pt x="4314572" y="4188750"/>
                  <a:pt x="4307334" y="4181512"/>
                </a:cubicBezTo>
                <a:cubicBezTo>
                  <a:pt x="4300104" y="4174282"/>
                  <a:pt x="4292865" y="4174282"/>
                  <a:pt x="4285635" y="4174282"/>
                </a:cubicBezTo>
                <a:cubicBezTo>
                  <a:pt x="4278396" y="4174282"/>
                  <a:pt x="4263927" y="4181512"/>
                  <a:pt x="4256697" y="4188750"/>
                </a:cubicBezTo>
                <a:cubicBezTo>
                  <a:pt x="4234990" y="4203219"/>
                  <a:pt x="4220521" y="4203219"/>
                  <a:pt x="4206052" y="4188750"/>
                </a:cubicBezTo>
                <a:cubicBezTo>
                  <a:pt x="4198821" y="4188750"/>
                  <a:pt x="4198821" y="4181512"/>
                  <a:pt x="4191583" y="4181512"/>
                </a:cubicBezTo>
                <a:cubicBezTo>
                  <a:pt x="4184352" y="4181512"/>
                  <a:pt x="4169883" y="4188750"/>
                  <a:pt x="4162645" y="4174282"/>
                </a:cubicBezTo>
                <a:cubicBezTo>
                  <a:pt x="4155414" y="4167043"/>
                  <a:pt x="4162645" y="4152574"/>
                  <a:pt x="4162645" y="4145344"/>
                </a:cubicBezTo>
                <a:cubicBezTo>
                  <a:pt x="4162645" y="4130875"/>
                  <a:pt x="4155414" y="4123637"/>
                  <a:pt x="4140945" y="4123637"/>
                </a:cubicBezTo>
                <a:cubicBezTo>
                  <a:pt x="4119238" y="4116406"/>
                  <a:pt x="4104769" y="4130875"/>
                  <a:pt x="4112008" y="4145344"/>
                </a:cubicBezTo>
                <a:cubicBezTo>
                  <a:pt x="4112008" y="4152574"/>
                  <a:pt x="4119238" y="4152574"/>
                  <a:pt x="4119238" y="4159813"/>
                </a:cubicBezTo>
                <a:cubicBezTo>
                  <a:pt x="4126477" y="4174282"/>
                  <a:pt x="4133707" y="4188750"/>
                  <a:pt x="4119238" y="4195981"/>
                </a:cubicBezTo>
                <a:cubicBezTo>
                  <a:pt x="4104769" y="4203219"/>
                  <a:pt x="4090301" y="4203219"/>
                  <a:pt x="4075832" y="4181512"/>
                </a:cubicBezTo>
                <a:cubicBezTo>
                  <a:pt x="4068601" y="4174282"/>
                  <a:pt x="4061363" y="4159813"/>
                  <a:pt x="4054132" y="4152574"/>
                </a:cubicBezTo>
                <a:cubicBezTo>
                  <a:pt x="4046894" y="4145344"/>
                  <a:pt x="4039663" y="4145344"/>
                  <a:pt x="4032425" y="4152574"/>
                </a:cubicBezTo>
                <a:cubicBezTo>
                  <a:pt x="4032425" y="4152574"/>
                  <a:pt x="4025194" y="4159813"/>
                  <a:pt x="4025194" y="4159813"/>
                </a:cubicBezTo>
                <a:cubicBezTo>
                  <a:pt x="4017956" y="4174282"/>
                  <a:pt x="4010725" y="4195981"/>
                  <a:pt x="3996256" y="4203219"/>
                </a:cubicBezTo>
                <a:cubicBezTo>
                  <a:pt x="3981788" y="4217688"/>
                  <a:pt x="3974549" y="4188750"/>
                  <a:pt x="3952850" y="4188750"/>
                </a:cubicBezTo>
                <a:cubicBezTo>
                  <a:pt x="3938381" y="4188750"/>
                  <a:pt x="3931143" y="4181512"/>
                  <a:pt x="3931143" y="4167043"/>
                </a:cubicBezTo>
                <a:cubicBezTo>
                  <a:pt x="3931143" y="4159813"/>
                  <a:pt x="3931143" y="4152574"/>
                  <a:pt x="3923912" y="4145344"/>
                </a:cubicBezTo>
                <a:cubicBezTo>
                  <a:pt x="3916674" y="4138106"/>
                  <a:pt x="3902205" y="4130875"/>
                  <a:pt x="3894974" y="4138106"/>
                </a:cubicBezTo>
                <a:cubicBezTo>
                  <a:pt x="3880505" y="4145344"/>
                  <a:pt x="3866036" y="4152574"/>
                  <a:pt x="3858798" y="4167043"/>
                </a:cubicBezTo>
                <a:cubicBezTo>
                  <a:pt x="3844329" y="4174282"/>
                  <a:pt x="3829860" y="4181512"/>
                  <a:pt x="3815391" y="4181512"/>
                </a:cubicBezTo>
                <a:cubicBezTo>
                  <a:pt x="3793692" y="4181512"/>
                  <a:pt x="3764754" y="4181512"/>
                  <a:pt x="3743047" y="4174282"/>
                </a:cubicBezTo>
                <a:cubicBezTo>
                  <a:pt x="3714109" y="4167043"/>
                  <a:pt x="3677941" y="4167043"/>
                  <a:pt x="3649003" y="4167043"/>
                </a:cubicBezTo>
                <a:cubicBezTo>
                  <a:pt x="3620065" y="4174282"/>
                  <a:pt x="3591127" y="4152574"/>
                  <a:pt x="3554951" y="4167043"/>
                </a:cubicBezTo>
                <a:cubicBezTo>
                  <a:pt x="3547721" y="4174282"/>
                  <a:pt x="3540482" y="4167043"/>
                  <a:pt x="3533252" y="4167043"/>
                </a:cubicBezTo>
                <a:cubicBezTo>
                  <a:pt x="3504314" y="4152574"/>
                  <a:pt x="3475376" y="4152574"/>
                  <a:pt x="3446438" y="4167043"/>
                </a:cubicBezTo>
                <a:cubicBezTo>
                  <a:pt x="3439200" y="4174282"/>
                  <a:pt x="3424731" y="4174282"/>
                  <a:pt x="3410262" y="4174282"/>
                </a:cubicBezTo>
                <a:cubicBezTo>
                  <a:pt x="3395793" y="4174282"/>
                  <a:pt x="3388563" y="4167043"/>
                  <a:pt x="3388563" y="4159813"/>
                </a:cubicBezTo>
                <a:cubicBezTo>
                  <a:pt x="3381325" y="4145344"/>
                  <a:pt x="3381325" y="4138106"/>
                  <a:pt x="3381325" y="4123637"/>
                </a:cubicBezTo>
                <a:cubicBezTo>
                  <a:pt x="3381325" y="4109168"/>
                  <a:pt x="3366856" y="4094699"/>
                  <a:pt x="3352387" y="4087468"/>
                </a:cubicBezTo>
                <a:cubicBezTo>
                  <a:pt x="3345156" y="4080230"/>
                  <a:pt x="3337918" y="4080230"/>
                  <a:pt x="3337918" y="4087468"/>
                </a:cubicBezTo>
                <a:cubicBezTo>
                  <a:pt x="3337918" y="4109168"/>
                  <a:pt x="3316218" y="4123637"/>
                  <a:pt x="3301749" y="4138106"/>
                </a:cubicBezTo>
                <a:cubicBezTo>
                  <a:pt x="3287280" y="4159813"/>
                  <a:pt x="3258342" y="4152574"/>
                  <a:pt x="3243874" y="4130875"/>
                </a:cubicBezTo>
                <a:cubicBezTo>
                  <a:pt x="3236636" y="4116406"/>
                  <a:pt x="3229405" y="4109168"/>
                  <a:pt x="3222166" y="4094699"/>
                </a:cubicBezTo>
                <a:cubicBezTo>
                  <a:pt x="3214936" y="4087468"/>
                  <a:pt x="3200467" y="4087468"/>
                  <a:pt x="3193229" y="4094699"/>
                </a:cubicBezTo>
                <a:cubicBezTo>
                  <a:pt x="3178760" y="4123637"/>
                  <a:pt x="3149822" y="4130875"/>
                  <a:pt x="3120884" y="4130875"/>
                </a:cubicBezTo>
                <a:cubicBezTo>
                  <a:pt x="3084716" y="4130875"/>
                  <a:pt x="3055778" y="4130875"/>
                  <a:pt x="3019602" y="4123637"/>
                </a:cubicBezTo>
                <a:cubicBezTo>
                  <a:pt x="2997903" y="4116406"/>
                  <a:pt x="2968965" y="4109168"/>
                  <a:pt x="2947257" y="4116406"/>
                </a:cubicBezTo>
                <a:cubicBezTo>
                  <a:pt x="2918320" y="4123637"/>
                  <a:pt x="2896620" y="4109168"/>
                  <a:pt x="2874913" y="4101937"/>
                </a:cubicBezTo>
                <a:cubicBezTo>
                  <a:pt x="2867682" y="4101937"/>
                  <a:pt x="2867682" y="4094699"/>
                  <a:pt x="2860444" y="4087468"/>
                </a:cubicBezTo>
                <a:cubicBezTo>
                  <a:pt x="2853214" y="4080230"/>
                  <a:pt x="2853214" y="4072999"/>
                  <a:pt x="2838744" y="4065761"/>
                </a:cubicBezTo>
                <a:cubicBezTo>
                  <a:pt x="2817037" y="4080230"/>
                  <a:pt x="2809807" y="4109168"/>
                  <a:pt x="2780869" y="4116406"/>
                </a:cubicBezTo>
                <a:cubicBezTo>
                  <a:pt x="2759162" y="4116406"/>
                  <a:pt x="2730224" y="4109168"/>
                  <a:pt x="2708524" y="4109168"/>
                </a:cubicBezTo>
                <a:cubicBezTo>
                  <a:pt x="2621711" y="4101937"/>
                  <a:pt x="2542128" y="4101937"/>
                  <a:pt x="2455315" y="4094699"/>
                </a:cubicBezTo>
                <a:cubicBezTo>
                  <a:pt x="2440846" y="4094699"/>
                  <a:pt x="2433615" y="4101937"/>
                  <a:pt x="2419146" y="4101937"/>
                </a:cubicBezTo>
                <a:cubicBezTo>
                  <a:pt x="2397439" y="4101937"/>
                  <a:pt x="2382970" y="4101937"/>
                  <a:pt x="2368502" y="4101937"/>
                </a:cubicBezTo>
                <a:cubicBezTo>
                  <a:pt x="2339564" y="4101937"/>
                  <a:pt x="2325095" y="4065761"/>
                  <a:pt x="2303395" y="4080230"/>
                </a:cubicBezTo>
                <a:cubicBezTo>
                  <a:pt x="2274457" y="4094699"/>
                  <a:pt x="2252750" y="4094699"/>
                  <a:pt x="2231051" y="4094699"/>
                </a:cubicBezTo>
                <a:cubicBezTo>
                  <a:pt x="2173175" y="4094699"/>
                  <a:pt x="2122530" y="4094699"/>
                  <a:pt x="2071893" y="4087468"/>
                </a:cubicBezTo>
                <a:cubicBezTo>
                  <a:pt x="2057424" y="4080230"/>
                  <a:pt x="2035717" y="4087468"/>
                  <a:pt x="2014017" y="4087468"/>
                </a:cubicBezTo>
                <a:cubicBezTo>
                  <a:pt x="1992310" y="4087468"/>
                  <a:pt x="1977841" y="4087468"/>
                  <a:pt x="1963372" y="4065761"/>
                </a:cubicBezTo>
                <a:cubicBezTo>
                  <a:pt x="1956142" y="4051292"/>
                  <a:pt x="1941673" y="4051292"/>
                  <a:pt x="1927204" y="4058530"/>
                </a:cubicBezTo>
                <a:cubicBezTo>
                  <a:pt x="1919966" y="4058530"/>
                  <a:pt x="1919966" y="4058530"/>
                  <a:pt x="1912735" y="4065761"/>
                </a:cubicBezTo>
                <a:cubicBezTo>
                  <a:pt x="1898266" y="4080230"/>
                  <a:pt x="1876559" y="4080230"/>
                  <a:pt x="1854859" y="4080230"/>
                </a:cubicBezTo>
                <a:cubicBezTo>
                  <a:pt x="1833152" y="4080230"/>
                  <a:pt x="1818683" y="4072999"/>
                  <a:pt x="1811452" y="4051292"/>
                </a:cubicBezTo>
                <a:cubicBezTo>
                  <a:pt x="1804214" y="4036823"/>
                  <a:pt x="1789745" y="4036823"/>
                  <a:pt x="1775276" y="4051292"/>
                </a:cubicBezTo>
                <a:cubicBezTo>
                  <a:pt x="1768046" y="4051292"/>
                  <a:pt x="1768046" y="4058530"/>
                  <a:pt x="1760807" y="4065761"/>
                </a:cubicBezTo>
                <a:cubicBezTo>
                  <a:pt x="1746339" y="4080230"/>
                  <a:pt x="1739108" y="4080230"/>
                  <a:pt x="1731870" y="4065761"/>
                </a:cubicBezTo>
                <a:cubicBezTo>
                  <a:pt x="1724639" y="4044061"/>
                  <a:pt x="1702932" y="4044061"/>
                  <a:pt x="1688463" y="4036823"/>
                </a:cubicBezTo>
                <a:cubicBezTo>
                  <a:pt x="1652295" y="4022354"/>
                  <a:pt x="1608888" y="4029593"/>
                  <a:pt x="1572712" y="4029593"/>
                </a:cubicBezTo>
                <a:cubicBezTo>
                  <a:pt x="1507606" y="4036823"/>
                  <a:pt x="1442492" y="4022354"/>
                  <a:pt x="1377385" y="4015124"/>
                </a:cubicBezTo>
                <a:cubicBezTo>
                  <a:pt x="1333979" y="4007885"/>
                  <a:pt x="1297803" y="4000655"/>
                  <a:pt x="1254396" y="4000655"/>
                </a:cubicBezTo>
                <a:cubicBezTo>
                  <a:pt x="1225458" y="3993417"/>
                  <a:pt x="1189290" y="3986186"/>
                  <a:pt x="1167583" y="3971717"/>
                </a:cubicBezTo>
                <a:cubicBezTo>
                  <a:pt x="1153114" y="3964479"/>
                  <a:pt x="1138645" y="3957248"/>
                  <a:pt x="1124176" y="3957248"/>
                </a:cubicBezTo>
                <a:cubicBezTo>
                  <a:pt x="1116945" y="3957248"/>
                  <a:pt x="1116945" y="3957248"/>
                  <a:pt x="1109707" y="3957248"/>
                </a:cubicBezTo>
                <a:cubicBezTo>
                  <a:pt x="1037362" y="3942779"/>
                  <a:pt x="965018" y="3942779"/>
                  <a:pt x="899912" y="3935541"/>
                </a:cubicBezTo>
                <a:cubicBezTo>
                  <a:pt x="885443" y="3921072"/>
                  <a:pt x="892673" y="3913841"/>
                  <a:pt x="892673" y="3906603"/>
                </a:cubicBezTo>
                <a:cubicBezTo>
                  <a:pt x="885443" y="3884904"/>
                  <a:pt x="892673" y="3863196"/>
                  <a:pt x="878204" y="3841497"/>
                </a:cubicBezTo>
                <a:cubicBezTo>
                  <a:pt x="849267" y="3841497"/>
                  <a:pt x="842036" y="3870435"/>
                  <a:pt x="820329" y="3884904"/>
                </a:cubicBezTo>
                <a:cubicBezTo>
                  <a:pt x="798629" y="3899372"/>
                  <a:pt x="798629" y="3899372"/>
                  <a:pt x="784160" y="3884904"/>
                </a:cubicBezTo>
                <a:cubicBezTo>
                  <a:pt x="769692" y="3870435"/>
                  <a:pt x="762453" y="3870435"/>
                  <a:pt x="747984" y="3877665"/>
                </a:cubicBezTo>
                <a:cubicBezTo>
                  <a:pt x="719047" y="3884904"/>
                  <a:pt x="719047" y="3884904"/>
                  <a:pt x="711816" y="3855966"/>
                </a:cubicBezTo>
                <a:cubicBezTo>
                  <a:pt x="711816" y="3855966"/>
                  <a:pt x="711816" y="3848728"/>
                  <a:pt x="711816" y="3848728"/>
                </a:cubicBezTo>
                <a:cubicBezTo>
                  <a:pt x="711816" y="3841497"/>
                  <a:pt x="711816" y="3827028"/>
                  <a:pt x="697347" y="3827028"/>
                </a:cubicBezTo>
                <a:cubicBezTo>
                  <a:pt x="690109" y="3827028"/>
                  <a:pt x="682878" y="3834259"/>
                  <a:pt x="675640" y="3841497"/>
                </a:cubicBezTo>
                <a:cubicBezTo>
                  <a:pt x="646702" y="3877665"/>
                  <a:pt x="625003" y="3877665"/>
                  <a:pt x="581596" y="3863196"/>
                </a:cubicBezTo>
                <a:cubicBezTo>
                  <a:pt x="567127" y="3855966"/>
                  <a:pt x="567127" y="3848728"/>
                  <a:pt x="559889" y="3834259"/>
                </a:cubicBezTo>
                <a:cubicBezTo>
                  <a:pt x="559889" y="3819790"/>
                  <a:pt x="552658" y="3819790"/>
                  <a:pt x="538189" y="3834259"/>
                </a:cubicBezTo>
                <a:cubicBezTo>
                  <a:pt x="530951" y="3834259"/>
                  <a:pt x="530951" y="3841497"/>
                  <a:pt x="530951" y="3841497"/>
                </a:cubicBezTo>
                <a:cubicBezTo>
                  <a:pt x="516482" y="3855966"/>
                  <a:pt x="509251" y="3863196"/>
                  <a:pt x="494782" y="3848728"/>
                </a:cubicBezTo>
                <a:cubicBezTo>
                  <a:pt x="473075" y="3834259"/>
                  <a:pt x="465845" y="3834259"/>
                  <a:pt x="444137" y="3848728"/>
                </a:cubicBezTo>
                <a:cubicBezTo>
                  <a:pt x="436907" y="3863196"/>
                  <a:pt x="415200" y="3855966"/>
                  <a:pt x="415200" y="3841497"/>
                </a:cubicBezTo>
                <a:cubicBezTo>
                  <a:pt x="415200" y="3827028"/>
                  <a:pt x="407969" y="3812559"/>
                  <a:pt x="415200" y="3798090"/>
                </a:cubicBezTo>
                <a:cubicBezTo>
                  <a:pt x="422438" y="3776383"/>
                  <a:pt x="436907" y="3761914"/>
                  <a:pt x="465845" y="3761914"/>
                </a:cubicBezTo>
                <a:cubicBezTo>
                  <a:pt x="473075" y="3761914"/>
                  <a:pt x="480314" y="3761914"/>
                  <a:pt x="487544" y="3761914"/>
                </a:cubicBezTo>
                <a:cubicBezTo>
                  <a:pt x="509251" y="3754683"/>
                  <a:pt x="516482" y="3747445"/>
                  <a:pt x="516482" y="3732976"/>
                </a:cubicBezTo>
                <a:cubicBezTo>
                  <a:pt x="516482" y="3718507"/>
                  <a:pt x="509251" y="3711277"/>
                  <a:pt x="502013" y="3711277"/>
                </a:cubicBezTo>
                <a:cubicBezTo>
                  <a:pt x="487544" y="3718507"/>
                  <a:pt x="465845" y="3718507"/>
                  <a:pt x="444137" y="3718507"/>
                </a:cubicBezTo>
                <a:cubicBezTo>
                  <a:pt x="444137" y="3718507"/>
                  <a:pt x="436907" y="3725746"/>
                  <a:pt x="436907" y="3725746"/>
                </a:cubicBezTo>
                <a:cubicBezTo>
                  <a:pt x="436907" y="3740215"/>
                  <a:pt x="436907" y="3747445"/>
                  <a:pt x="422438" y="3747445"/>
                </a:cubicBezTo>
                <a:cubicBezTo>
                  <a:pt x="400731" y="3747445"/>
                  <a:pt x="379031" y="3754683"/>
                  <a:pt x="364562" y="3747445"/>
                </a:cubicBezTo>
                <a:cubicBezTo>
                  <a:pt x="350093" y="3740215"/>
                  <a:pt x="335625" y="3718507"/>
                  <a:pt x="335625" y="3704039"/>
                </a:cubicBezTo>
                <a:cubicBezTo>
                  <a:pt x="335625" y="3696808"/>
                  <a:pt x="335625" y="3682339"/>
                  <a:pt x="335625" y="3667870"/>
                </a:cubicBezTo>
                <a:cubicBezTo>
                  <a:pt x="335625" y="3638932"/>
                  <a:pt x="328386" y="3609994"/>
                  <a:pt x="306687" y="3595526"/>
                </a:cubicBezTo>
                <a:cubicBezTo>
                  <a:pt x="292218" y="3588287"/>
                  <a:pt x="292218" y="3573818"/>
                  <a:pt x="299448" y="3559350"/>
                </a:cubicBezTo>
                <a:cubicBezTo>
                  <a:pt x="306687" y="3544881"/>
                  <a:pt x="306687" y="3530412"/>
                  <a:pt x="299448" y="3515943"/>
                </a:cubicBezTo>
                <a:cubicBezTo>
                  <a:pt x="292218" y="3515943"/>
                  <a:pt x="292218" y="3508712"/>
                  <a:pt x="292218" y="3508712"/>
                </a:cubicBezTo>
                <a:cubicBezTo>
                  <a:pt x="263280" y="3436368"/>
                  <a:pt x="263280" y="3429129"/>
                  <a:pt x="299448" y="3356785"/>
                </a:cubicBezTo>
                <a:lnTo>
                  <a:pt x="342855" y="3204865"/>
                </a:lnTo>
                <a:cubicBezTo>
                  <a:pt x="342855" y="3183158"/>
                  <a:pt x="335625" y="3168689"/>
                  <a:pt x="328386" y="3154220"/>
                </a:cubicBezTo>
                <a:cubicBezTo>
                  <a:pt x="299448" y="3118052"/>
                  <a:pt x="284980" y="3067407"/>
                  <a:pt x="256042" y="3031238"/>
                </a:cubicBezTo>
                <a:cubicBezTo>
                  <a:pt x="241573" y="3016770"/>
                  <a:pt x="241573" y="2995062"/>
                  <a:pt x="256042" y="2987832"/>
                </a:cubicBezTo>
                <a:cubicBezTo>
                  <a:pt x="292218" y="2958894"/>
                  <a:pt x="284980" y="2915487"/>
                  <a:pt x="277749" y="2879311"/>
                </a:cubicBezTo>
                <a:cubicBezTo>
                  <a:pt x="277749" y="2843143"/>
                  <a:pt x="284980" y="2799736"/>
                  <a:pt x="284980" y="2763560"/>
                </a:cubicBezTo>
                <a:cubicBezTo>
                  <a:pt x="284980" y="2734622"/>
                  <a:pt x="284980" y="2705684"/>
                  <a:pt x="284980" y="2676747"/>
                </a:cubicBezTo>
                <a:cubicBezTo>
                  <a:pt x="277749" y="2655047"/>
                  <a:pt x="292218" y="2640578"/>
                  <a:pt x="299448" y="2626109"/>
                </a:cubicBezTo>
                <a:cubicBezTo>
                  <a:pt x="299448" y="2618871"/>
                  <a:pt x="299448" y="2611640"/>
                  <a:pt x="292218" y="2604402"/>
                </a:cubicBezTo>
                <a:cubicBezTo>
                  <a:pt x="284980" y="2597171"/>
                  <a:pt x="270511" y="2604402"/>
                  <a:pt x="277749" y="2604402"/>
                </a:cubicBezTo>
                <a:cubicBezTo>
                  <a:pt x="270511" y="2604402"/>
                  <a:pt x="270511" y="2604402"/>
                  <a:pt x="263280" y="2611640"/>
                </a:cubicBezTo>
                <a:cubicBezTo>
                  <a:pt x="256042" y="2626109"/>
                  <a:pt x="241573" y="2626109"/>
                  <a:pt x="227104" y="2618871"/>
                </a:cubicBezTo>
                <a:cubicBezTo>
                  <a:pt x="212635" y="2611640"/>
                  <a:pt x="205404" y="2611640"/>
                  <a:pt x="190935" y="2618871"/>
                </a:cubicBezTo>
                <a:cubicBezTo>
                  <a:pt x="161998" y="2633340"/>
                  <a:pt x="140291" y="2626109"/>
                  <a:pt x="111353" y="2633340"/>
                </a:cubicBezTo>
                <a:cubicBezTo>
                  <a:pt x="104122" y="2633340"/>
                  <a:pt x="96884" y="2633340"/>
                  <a:pt x="96884" y="2633340"/>
                </a:cubicBezTo>
                <a:cubicBezTo>
                  <a:pt x="67946" y="2618871"/>
                  <a:pt x="46246" y="2611640"/>
                  <a:pt x="17309" y="2618871"/>
                </a:cubicBezTo>
                <a:cubicBezTo>
                  <a:pt x="2840" y="2626109"/>
                  <a:pt x="-4398" y="2597171"/>
                  <a:pt x="2840" y="2589933"/>
                </a:cubicBezTo>
                <a:cubicBezTo>
                  <a:pt x="10070" y="2582703"/>
                  <a:pt x="17309" y="2575464"/>
                  <a:pt x="31778" y="2575464"/>
                </a:cubicBezTo>
                <a:cubicBezTo>
                  <a:pt x="67946" y="2582703"/>
                  <a:pt x="104122" y="2575464"/>
                  <a:pt x="140291" y="2560995"/>
                </a:cubicBezTo>
                <a:cubicBezTo>
                  <a:pt x="147529" y="2553765"/>
                  <a:pt x="161998" y="2546527"/>
                  <a:pt x="169228" y="2553765"/>
                </a:cubicBezTo>
                <a:cubicBezTo>
                  <a:pt x="190935" y="2568234"/>
                  <a:pt x="212635" y="2553765"/>
                  <a:pt x="234342" y="2546527"/>
                </a:cubicBezTo>
                <a:cubicBezTo>
                  <a:pt x="248811" y="2546527"/>
                  <a:pt x="256042" y="2546527"/>
                  <a:pt x="270511" y="2546527"/>
                </a:cubicBezTo>
                <a:cubicBezTo>
                  <a:pt x="299448" y="2546527"/>
                  <a:pt x="313917" y="2532058"/>
                  <a:pt x="306687" y="2510358"/>
                </a:cubicBezTo>
                <a:cubicBezTo>
                  <a:pt x="299448" y="2474182"/>
                  <a:pt x="299448" y="2438014"/>
                  <a:pt x="299448" y="2401838"/>
                </a:cubicBezTo>
                <a:cubicBezTo>
                  <a:pt x="299448" y="2387369"/>
                  <a:pt x="292218" y="2372900"/>
                  <a:pt x="277749" y="2365669"/>
                </a:cubicBezTo>
                <a:cubicBezTo>
                  <a:pt x="270511" y="2372900"/>
                  <a:pt x="263280" y="2372900"/>
                  <a:pt x="263280" y="2380138"/>
                </a:cubicBezTo>
                <a:cubicBezTo>
                  <a:pt x="263280" y="2387369"/>
                  <a:pt x="256042" y="2387369"/>
                  <a:pt x="256042" y="2394607"/>
                </a:cubicBezTo>
                <a:cubicBezTo>
                  <a:pt x="241573" y="2416306"/>
                  <a:pt x="212635" y="2394607"/>
                  <a:pt x="190935" y="2401838"/>
                </a:cubicBezTo>
                <a:cubicBezTo>
                  <a:pt x="183697" y="2401838"/>
                  <a:pt x="169228" y="2394607"/>
                  <a:pt x="169228" y="2380138"/>
                </a:cubicBezTo>
                <a:cubicBezTo>
                  <a:pt x="161998" y="2365669"/>
                  <a:pt x="154759" y="2365669"/>
                  <a:pt x="140291" y="2372900"/>
                </a:cubicBezTo>
                <a:cubicBezTo>
                  <a:pt x="140291" y="2372900"/>
                  <a:pt x="133060" y="2380138"/>
                  <a:pt x="125822" y="2387369"/>
                </a:cubicBezTo>
                <a:cubicBezTo>
                  <a:pt x="111353" y="2401838"/>
                  <a:pt x="104122" y="2401838"/>
                  <a:pt x="89653" y="2387369"/>
                </a:cubicBezTo>
                <a:cubicBezTo>
                  <a:pt x="82415" y="2372900"/>
                  <a:pt x="67946" y="2372900"/>
                  <a:pt x="53477" y="2343962"/>
                </a:cubicBezTo>
                <a:cubicBezTo>
                  <a:pt x="24539" y="2329493"/>
                  <a:pt x="17309" y="2315024"/>
                  <a:pt x="24539" y="2286086"/>
                </a:cubicBezTo>
                <a:cubicBezTo>
                  <a:pt x="31778" y="2257149"/>
                  <a:pt x="46246" y="2235449"/>
                  <a:pt x="46246" y="2206511"/>
                </a:cubicBezTo>
                <a:cubicBezTo>
                  <a:pt x="46246" y="2192042"/>
                  <a:pt x="60715" y="2177573"/>
                  <a:pt x="82415" y="2177573"/>
                </a:cubicBezTo>
                <a:cubicBezTo>
                  <a:pt x="104122" y="2177573"/>
                  <a:pt x="118591" y="2170335"/>
                  <a:pt x="133060" y="2170335"/>
                </a:cubicBezTo>
                <a:cubicBezTo>
                  <a:pt x="154759" y="2170335"/>
                  <a:pt x="176467" y="2170335"/>
                  <a:pt x="190935" y="2148636"/>
                </a:cubicBezTo>
                <a:cubicBezTo>
                  <a:pt x="198166" y="2134167"/>
                  <a:pt x="219873" y="2134167"/>
                  <a:pt x="234342" y="2134167"/>
                </a:cubicBezTo>
                <a:cubicBezTo>
                  <a:pt x="277749" y="2141397"/>
                  <a:pt x="292218" y="2126928"/>
                  <a:pt x="284980" y="2090760"/>
                </a:cubicBezTo>
                <a:cubicBezTo>
                  <a:pt x="277749" y="2069053"/>
                  <a:pt x="277749" y="2047353"/>
                  <a:pt x="284980" y="2025646"/>
                </a:cubicBezTo>
                <a:cubicBezTo>
                  <a:pt x="292218" y="2018416"/>
                  <a:pt x="277749" y="2018416"/>
                  <a:pt x="270511" y="2018416"/>
                </a:cubicBezTo>
                <a:cubicBezTo>
                  <a:pt x="256042" y="2025646"/>
                  <a:pt x="248811" y="2032884"/>
                  <a:pt x="241573" y="2032884"/>
                </a:cubicBezTo>
                <a:cubicBezTo>
                  <a:pt x="234342" y="2040115"/>
                  <a:pt x="227104" y="2032884"/>
                  <a:pt x="219873" y="2025646"/>
                </a:cubicBezTo>
                <a:cubicBezTo>
                  <a:pt x="212635" y="2011177"/>
                  <a:pt x="212635" y="1996708"/>
                  <a:pt x="205404" y="1982239"/>
                </a:cubicBezTo>
                <a:cubicBezTo>
                  <a:pt x="190935" y="1975009"/>
                  <a:pt x="198166" y="1982239"/>
                  <a:pt x="190935" y="1989478"/>
                </a:cubicBezTo>
                <a:cubicBezTo>
                  <a:pt x="169228" y="2018416"/>
                  <a:pt x="169228" y="2018416"/>
                  <a:pt x="133060" y="2003947"/>
                </a:cubicBezTo>
                <a:cubicBezTo>
                  <a:pt x="125822" y="2003947"/>
                  <a:pt x="118591" y="2003947"/>
                  <a:pt x="111353" y="1996708"/>
                </a:cubicBezTo>
                <a:cubicBezTo>
                  <a:pt x="104122" y="1996708"/>
                  <a:pt x="96884" y="1989478"/>
                  <a:pt x="96884" y="1982239"/>
                </a:cubicBezTo>
                <a:cubicBezTo>
                  <a:pt x="96884" y="1975009"/>
                  <a:pt x="104122" y="1967771"/>
                  <a:pt x="111353" y="1967771"/>
                </a:cubicBezTo>
                <a:cubicBezTo>
                  <a:pt x="140291" y="1953302"/>
                  <a:pt x="169228" y="1931602"/>
                  <a:pt x="205404" y="1931602"/>
                </a:cubicBezTo>
                <a:cubicBezTo>
                  <a:pt x="198166" y="1909895"/>
                  <a:pt x="183697" y="1917133"/>
                  <a:pt x="176467" y="1917133"/>
                </a:cubicBezTo>
                <a:cubicBezTo>
                  <a:pt x="161998" y="1917133"/>
                  <a:pt x="154759" y="1917133"/>
                  <a:pt x="140291" y="1917133"/>
                </a:cubicBezTo>
                <a:cubicBezTo>
                  <a:pt x="133060" y="1917133"/>
                  <a:pt x="133060" y="1917133"/>
                  <a:pt x="125822" y="1917133"/>
                </a:cubicBezTo>
                <a:cubicBezTo>
                  <a:pt x="125822" y="1917133"/>
                  <a:pt x="118591" y="1909895"/>
                  <a:pt x="118591" y="1909895"/>
                </a:cubicBezTo>
                <a:cubicBezTo>
                  <a:pt x="111353" y="1909895"/>
                  <a:pt x="118591" y="1902664"/>
                  <a:pt x="118591" y="1902664"/>
                </a:cubicBezTo>
                <a:cubicBezTo>
                  <a:pt x="140291" y="1902664"/>
                  <a:pt x="140291" y="1880957"/>
                  <a:pt x="154759" y="1866488"/>
                </a:cubicBezTo>
                <a:cubicBezTo>
                  <a:pt x="169228" y="1852019"/>
                  <a:pt x="183697" y="1830320"/>
                  <a:pt x="212635" y="1837550"/>
                </a:cubicBezTo>
                <a:cubicBezTo>
                  <a:pt x="227104" y="1844789"/>
                  <a:pt x="234342" y="1837550"/>
                  <a:pt x="241573" y="1830320"/>
                </a:cubicBezTo>
                <a:cubicBezTo>
                  <a:pt x="248811" y="1808613"/>
                  <a:pt x="263280" y="1808613"/>
                  <a:pt x="284980" y="1808613"/>
                </a:cubicBezTo>
                <a:cubicBezTo>
                  <a:pt x="313917" y="1808613"/>
                  <a:pt x="342855" y="1808613"/>
                  <a:pt x="379031" y="1801382"/>
                </a:cubicBezTo>
                <a:cubicBezTo>
                  <a:pt x="386262" y="1786913"/>
                  <a:pt x="371793" y="1779675"/>
                  <a:pt x="364562" y="1772444"/>
                </a:cubicBezTo>
                <a:cubicBezTo>
                  <a:pt x="357324" y="1765206"/>
                  <a:pt x="335625" y="1765206"/>
                  <a:pt x="328386" y="1772444"/>
                </a:cubicBezTo>
                <a:cubicBezTo>
                  <a:pt x="306687" y="1794144"/>
                  <a:pt x="292218" y="1801382"/>
                  <a:pt x="270511" y="1794144"/>
                </a:cubicBezTo>
                <a:cubicBezTo>
                  <a:pt x="263280" y="1794144"/>
                  <a:pt x="263280" y="1786913"/>
                  <a:pt x="263280" y="1786913"/>
                </a:cubicBezTo>
                <a:cubicBezTo>
                  <a:pt x="263280" y="1786913"/>
                  <a:pt x="270511" y="1779675"/>
                  <a:pt x="270511" y="1779675"/>
                </a:cubicBezTo>
                <a:cubicBezTo>
                  <a:pt x="321156" y="1772444"/>
                  <a:pt x="342855" y="1736268"/>
                  <a:pt x="364562" y="1700100"/>
                </a:cubicBezTo>
                <a:cubicBezTo>
                  <a:pt x="371793" y="1685631"/>
                  <a:pt x="386262" y="1678393"/>
                  <a:pt x="400731" y="1671162"/>
                </a:cubicBezTo>
                <a:cubicBezTo>
                  <a:pt x="407969" y="1671162"/>
                  <a:pt x="407969" y="1663924"/>
                  <a:pt x="400731" y="1656693"/>
                </a:cubicBezTo>
                <a:cubicBezTo>
                  <a:pt x="393500" y="1642224"/>
                  <a:pt x="393500" y="1634986"/>
                  <a:pt x="407969" y="1627755"/>
                </a:cubicBezTo>
                <a:cubicBezTo>
                  <a:pt x="422438" y="1613286"/>
                  <a:pt x="436907" y="1613286"/>
                  <a:pt x="458606" y="1613286"/>
                </a:cubicBezTo>
                <a:cubicBezTo>
                  <a:pt x="480314" y="1613286"/>
                  <a:pt x="509251" y="1613286"/>
                  <a:pt x="530951" y="1591579"/>
                </a:cubicBezTo>
                <a:cubicBezTo>
                  <a:pt x="530951" y="1591579"/>
                  <a:pt x="538189" y="1591579"/>
                  <a:pt x="545420" y="1591579"/>
                </a:cubicBezTo>
                <a:cubicBezTo>
                  <a:pt x="559889" y="1598817"/>
                  <a:pt x="567127" y="1591579"/>
                  <a:pt x="581596" y="1584349"/>
                </a:cubicBezTo>
                <a:cubicBezTo>
                  <a:pt x="596065" y="1577110"/>
                  <a:pt x="617764" y="1591579"/>
                  <a:pt x="632233" y="1591579"/>
                </a:cubicBezTo>
                <a:cubicBezTo>
                  <a:pt x="632233" y="1591579"/>
                  <a:pt x="639471" y="1591579"/>
                  <a:pt x="646702" y="1591579"/>
                </a:cubicBezTo>
                <a:cubicBezTo>
                  <a:pt x="646702" y="1591579"/>
                  <a:pt x="639471" y="1584349"/>
                  <a:pt x="639471" y="1584349"/>
                </a:cubicBezTo>
                <a:cubicBezTo>
                  <a:pt x="625003" y="1569880"/>
                  <a:pt x="603295" y="1569880"/>
                  <a:pt x="581596" y="1569880"/>
                </a:cubicBezTo>
                <a:cubicBezTo>
                  <a:pt x="545420" y="1577110"/>
                  <a:pt x="509251" y="1562641"/>
                  <a:pt x="473075" y="1562641"/>
                </a:cubicBezTo>
                <a:cubicBezTo>
                  <a:pt x="465845" y="1562641"/>
                  <a:pt x="458606" y="1562641"/>
                  <a:pt x="458606" y="1555411"/>
                </a:cubicBezTo>
                <a:cubicBezTo>
                  <a:pt x="458606" y="1540942"/>
                  <a:pt x="436907" y="1540942"/>
                  <a:pt x="429669" y="1526473"/>
                </a:cubicBezTo>
                <a:cubicBezTo>
                  <a:pt x="429669" y="1526473"/>
                  <a:pt x="436907" y="1519235"/>
                  <a:pt x="436907" y="1519235"/>
                </a:cubicBezTo>
                <a:cubicBezTo>
                  <a:pt x="444137" y="1512004"/>
                  <a:pt x="451376" y="1512004"/>
                  <a:pt x="458606" y="1512004"/>
                </a:cubicBezTo>
                <a:cubicBezTo>
                  <a:pt x="487544" y="1512004"/>
                  <a:pt x="523720" y="1512004"/>
                  <a:pt x="559889" y="1512004"/>
                </a:cubicBezTo>
                <a:cubicBezTo>
                  <a:pt x="632233" y="1512004"/>
                  <a:pt x="711816" y="1512004"/>
                  <a:pt x="784160" y="1512004"/>
                </a:cubicBezTo>
                <a:cubicBezTo>
                  <a:pt x="791391" y="1512004"/>
                  <a:pt x="798629" y="1512004"/>
                  <a:pt x="798629" y="1504766"/>
                </a:cubicBezTo>
                <a:cubicBezTo>
                  <a:pt x="798629" y="1504766"/>
                  <a:pt x="791391" y="1497535"/>
                  <a:pt x="784160" y="1497535"/>
                </a:cubicBezTo>
                <a:cubicBezTo>
                  <a:pt x="776922" y="1497535"/>
                  <a:pt x="769692" y="1497535"/>
                  <a:pt x="762453" y="1497535"/>
                </a:cubicBezTo>
                <a:cubicBezTo>
                  <a:pt x="740754" y="1512004"/>
                  <a:pt x="719047" y="1504766"/>
                  <a:pt x="704578" y="1483066"/>
                </a:cubicBezTo>
                <a:cubicBezTo>
                  <a:pt x="697347" y="1475828"/>
                  <a:pt x="690109" y="1475828"/>
                  <a:pt x="682878" y="1483066"/>
                </a:cubicBezTo>
                <a:cubicBezTo>
                  <a:pt x="675640" y="1490297"/>
                  <a:pt x="668409" y="1497535"/>
                  <a:pt x="661171" y="1497535"/>
                </a:cubicBezTo>
                <a:cubicBezTo>
                  <a:pt x="646702" y="1497535"/>
                  <a:pt x="632233" y="1497535"/>
                  <a:pt x="632233" y="1483066"/>
                </a:cubicBezTo>
                <a:cubicBezTo>
                  <a:pt x="632233" y="1468597"/>
                  <a:pt x="625003" y="1461359"/>
                  <a:pt x="610534" y="1461359"/>
                </a:cubicBezTo>
                <a:cubicBezTo>
                  <a:pt x="588826" y="1454128"/>
                  <a:pt x="567127" y="1446890"/>
                  <a:pt x="545420" y="1439660"/>
                </a:cubicBezTo>
                <a:cubicBezTo>
                  <a:pt x="516482" y="1432421"/>
                  <a:pt x="494782" y="1410722"/>
                  <a:pt x="473075" y="1389015"/>
                </a:cubicBezTo>
                <a:cubicBezTo>
                  <a:pt x="465845" y="1374546"/>
                  <a:pt x="458606" y="1360077"/>
                  <a:pt x="473075" y="1345608"/>
                </a:cubicBezTo>
                <a:cubicBezTo>
                  <a:pt x="487544" y="1323908"/>
                  <a:pt x="480314" y="1309439"/>
                  <a:pt x="465845" y="1294971"/>
                </a:cubicBezTo>
                <a:cubicBezTo>
                  <a:pt x="465845" y="1287732"/>
                  <a:pt x="458606" y="1280502"/>
                  <a:pt x="458606" y="1273263"/>
                </a:cubicBezTo>
                <a:cubicBezTo>
                  <a:pt x="473075" y="1244326"/>
                  <a:pt x="451376" y="1229857"/>
                  <a:pt x="429669" y="1222626"/>
                </a:cubicBezTo>
                <a:cubicBezTo>
                  <a:pt x="386262" y="1200919"/>
                  <a:pt x="371793" y="1135813"/>
                  <a:pt x="400731" y="1099637"/>
                </a:cubicBezTo>
                <a:cubicBezTo>
                  <a:pt x="415200" y="1092406"/>
                  <a:pt x="422438" y="1077937"/>
                  <a:pt x="429669" y="1070699"/>
                </a:cubicBezTo>
                <a:cubicBezTo>
                  <a:pt x="451376" y="1041761"/>
                  <a:pt x="465845" y="1005593"/>
                  <a:pt x="451376" y="969416"/>
                </a:cubicBezTo>
                <a:cubicBezTo>
                  <a:pt x="436907" y="933248"/>
                  <a:pt x="444137" y="904310"/>
                  <a:pt x="458606" y="875372"/>
                </a:cubicBezTo>
                <a:cubicBezTo>
                  <a:pt x="487544" y="810258"/>
                  <a:pt x="530951" y="752383"/>
                  <a:pt x="588826" y="701746"/>
                </a:cubicBezTo>
                <a:cubicBezTo>
                  <a:pt x="617764" y="672808"/>
                  <a:pt x="646702" y="636632"/>
                  <a:pt x="668409" y="600463"/>
                </a:cubicBezTo>
                <a:cubicBezTo>
                  <a:pt x="682878" y="578756"/>
                  <a:pt x="704578" y="557057"/>
                  <a:pt x="733515" y="549818"/>
                </a:cubicBezTo>
                <a:cubicBezTo>
                  <a:pt x="755223" y="535349"/>
                  <a:pt x="784160" y="520881"/>
                  <a:pt x="784160" y="491943"/>
                </a:cubicBezTo>
                <a:cubicBezTo>
                  <a:pt x="784160" y="484712"/>
                  <a:pt x="784160" y="477474"/>
                  <a:pt x="791391" y="477474"/>
                </a:cubicBezTo>
                <a:cubicBezTo>
                  <a:pt x="827567" y="463005"/>
                  <a:pt x="856505" y="426836"/>
                  <a:pt x="892673" y="412368"/>
                </a:cubicBezTo>
                <a:cubicBezTo>
                  <a:pt x="907142" y="412368"/>
                  <a:pt x="914381" y="397899"/>
                  <a:pt x="921611" y="383430"/>
                </a:cubicBezTo>
                <a:cubicBezTo>
                  <a:pt x="928849" y="368961"/>
                  <a:pt x="943318" y="361723"/>
                  <a:pt x="957787" y="361723"/>
                </a:cubicBezTo>
                <a:cubicBezTo>
                  <a:pt x="1001194" y="354492"/>
                  <a:pt x="1044601" y="354492"/>
                  <a:pt x="1088007" y="354492"/>
                </a:cubicBezTo>
                <a:cubicBezTo>
                  <a:pt x="1102476" y="354492"/>
                  <a:pt x="1116945" y="354492"/>
                  <a:pt x="1131414" y="361723"/>
                </a:cubicBezTo>
                <a:cubicBezTo>
                  <a:pt x="1138645" y="361723"/>
                  <a:pt x="1145883" y="361723"/>
                  <a:pt x="1153114" y="354492"/>
                </a:cubicBezTo>
                <a:cubicBezTo>
                  <a:pt x="1167583" y="340023"/>
                  <a:pt x="1174821" y="347254"/>
                  <a:pt x="1189290" y="354492"/>
                </a:cubicBezTo>
                <a:cubicBezTo>
                  <a:pt x="1189290" y="354492"/>
                  <a:pt x="1196520" y="361723"/>
                  <a:pt x="1196520" y="361723"/>
                </a:cubicBezTo>
                <a:cubicBezTo>
                  <a:pt x="1203759" y="368961"/>
                  <a:pt x="1210989" y="390660"/>
                  <a:pt x="1225458" y="376192"/>
                </a:cubicBezTo>
                <a:cubicBezTo>
                  <a:pt x="1239927" y="361723"/>
                  <a:pt x="1232696" y="332785"/>
                  <a:pt x="1218227" y="318316"/>
                </a:cubicBezTo>
                <a:cubicBezTo>
                  <a:pt x="1203759" y="311085"/>
                  <a:pt x="1196520" y="311085"/>
                  <a:pt x="1189290" y="303847"/>
                </a:cubicBezTo>
                <a:cubicBezTo>
                  <a:pt x="1196520" y="296616"/>
                  <a:pt x="1210989" y="303847"/>
                  <a:pt x="1218227" y="303847"/>
                </a:cubicBezTo>
                <a:cubicBezTo>
                  <a:pt x="1225458" y="303847"/>
                  <a:pt x="1232696" y="296616"/>
                  <a:pt x="1232696" y="289378"/>
                </a:cubicBezTo>
                <a:cubicBezTo>
                  <a:pt x="1232696" y="282147"/>
                  <a:pt x="1232696" y="274909"/>
                  <a:pt x="1225458" y="267679"/>
                </a:cubicBezTo>
                <a:cubicBezTo>
                  <a:pt x="1210989" y="267679"/>
                  <a:pt x="1203759" y="260440"/>
                  <a:pt x="1189290" y="253210"/>
                </a:cubicBezTo>
                <a:cubicBezTo>
                  <a:pt x="1182051" y="253210"/>
                  <a:pt x="1182051" y="245971"/>
                  <a:pt x="1182051" y="238741"/>
                </a:cubicBezTo>
                <a:cubicBezTo>
                  <a:pt x="1182051" y="231502"/>
                  <a:pt x="1189290" y="224272"/>
                  <a:pt x="1196520" y="224272"/>
                </a:cubicBezTo>
                <a:cubicBezTo>
                  <a:pt x="1203759" y="217034"/>
                  <a:pt x="1210989" y="217034"/>
                  <a:pt x="1218227" y="217034"/>
                </a:cubicBezTo>
                <a:cubicBezTo>
                  <a:pt x="1247165" y="217034"/>
                  <a:pt x="1276103" y="217034"/>
                  <a:pt x="1305041" y="217034"/>
                </a:cubicBezTo>
                <a:cubicBezTo>
                  <a:pt x="1341209" y="217034"/>
                  <a:pt x="1377385" y="217034"/>
                  <a:pt x="1413554" y="217034"/>
                </a:cubicBezTo>
                <a:cubicBezTo>
                  <a:pt x="1449730" y="209803"/>
                  <a:pt x="1493137" y="209803"/>
                  <a:pt x="1529305" y="202565"/>
                </a:cubicBezTo>
                <a:cubicBezTo>
                  <a:pt x="1579950" y="195334"/>
                  <a:pt x="1637826" y="195334"/>
                  <a:pt x="1688463" y="195334"/>
                </a:cubicBezTo>
                <a:cubicBezTo>
                  <a:pt x="1702932" y="195334"/>
                  <a:pt x="1710170" y="202565"/>
                  <a:pt x="1724639" y="202565"/>
                </a:cubicBezTo>
                <a:cubicBezTo>
                  <a:pt x="1746339" y="202565"/>
                  <a:pt x="1768046" y="209803"/>
                  <a:pt x="1789745" y="202565"/>
                </a:cubicBezTo>
                <a:cubicBezTo>
                  <a:pt x="1818683" y="195334"/>
                  <a:pt x="1854859" y="202565"/>
                  <a:pt x="1883797" y="202565"/>
                </a:cubicBezTo>
                <a:cubicBezTo>
                  <a:pt x="1948903" y="202565"/>
                  <a:pt x="2006779" y="209803"/>
                  <a:pt x="2071893" y="202565"/>
                </a:cubicBezTo>
                <a:cubicBezTo>
                  <a:pt x="2086362" y="202565"/>
                  <a:pt x="2093592" y="209803"/>
                  <a:pt x="2108061" y="209803"/>
                </a:cubicBezTo>
                <a:cubicBezTo>
                  <a:pt x="2115299" y="209803"/>
                  <a:pt x="2122530" y="209803"/>
                  <a:pt x="2129768" y="209803"/>
                </a:cubicBezTo>
                <a:cubicBezTo>
                  <a:pt x="2136999" y="209803"/>
                  <a:pt x="2144237" y="202565"/>
                  <a:pt x="2144237" y="195334"/>
                </a:cubicBezTo>
                <a:cubicBezTo>
                  <a:pt x="2144237" y="188096"/>
                  <a:pt x="2144237" y="180865"/>
                  <a:pt x="2136999" y="180865"/>
                </a:cubicBezTo>
                <a:cubicBezTo>
                  <a:pt x="2122530" y="173627"/>
                  <a:pt x="2100831" y="173627"/>
                  <a:pt x="2086362" y="173627"/>
                </a:cubicBezTo>
                <a:cubicBezTo>
                  <a:pt x="2071893" y="173627"/>
                  <a:pt x="2064654" y="166396"/>
                  <a:pt x="2057424" y="159158"/>
                </a:cubicBezTo>
                <a:cubicBezTo>
                  <a:pt x="2050186" y="159158"/>
                  <a:pt x="2050186" y="151927"/>
                  <a:pt x="2057424" y="151927"/>
                </a:cubicBezTo>
                <a:cubicBezTo>
                  <a:pt x="2079123" y="144689"/>
                  <a:pt x="2093592" y="144689"/>
                  <a:pt x="2108061" y="151927"/>
                </a:cubicBezTo>
                <a:cubicBezTo>
                  <a:pt x="2129768" y="151927"/>
                  <a:pt x="2144237" y="159158"/>
                  <a:pt x="2165937" y="151927"/>
                </a:cubicBezTo>
                <a:cubicBezTo>
                  <a:pt x="2187644" y="144689"/>
                  <a:pt x="2209343" y="151927"/>
                  <a:pt x="2223812" y="151927"/>
                </a:cubicBezTo>
                <a:cubicBezTo>
                  <a:pt x="2245519" y="151927"/>
                  <a:pt x="2259988" y="159158"/>
                  <a:pt x="2274457" y="159158"/>
                </a:cubicBezTo>
                <a:cubicBezTo>
                  <a:pt x="2281688" y="159158"/>
                  <a:pt x="2296157" y="151927"/>
                  <a:pt x="2296157" y="137458"/>
                </a:cubicBezTo>
                <a:cubicBezTo>
                  <a:pt x="2296157" y="122990"/>
                  <a:pt x="2288926" y="115751"/>
                  <a:pt x="2281688" y="115751"/>
                </a:cubicBezTo>
                <a:cubicBezTo>
                  <a:pt x="2245519" y="108521"/>
                  <a:pt x="2209343" y="94052"/>
                  <a:pt x="2173175" y="94052"/>
                </a:cubicBezTo>
                <a:cubicBezTo>
                  <a:pt x="2151468" y="94052"/>
                  <a:pt x="2129768" y="94052"/>
                  <a:pt x="2108061" y="79583"/>
                </a:cubicBezTo>
                <a:cubicBezTo>
                  <a:pt x="2122530" y="65114"/>
                  <a:pt x="2136999" y="72345"/>
                  <a:pt x="2144237" y="72345"/>
                </a:cubicBezTo>
                <a:cubicBezTo>
                  <a:pt x="2209343" y="79583"/>
                  <a:pt x="2274457" y="86813"/>
                  <a:pt x="2339564" y="94052"/>
                </a:cubicBezTo>
                <a:cubicBezTo>
                  <a:pt x="2368502" y="101282"/>
                  <a:pt x="2397439" y="108521"/>
                  <a:pt x="2426377" y="108521"/>
                </a:cubicBezTo>
                <a:cubicBezTo>
                  <a:pt x="2433615" y="108521"/>
                  <a:pt x="2448084" y="108521"/>
                  <a:pt x="2455315" y="101282"/>
                </a:cubicBezTo>
                <a:cubicBezTo>
                  <a:pt x="2462553" y="94052"/>
                  <a:pt x="2455315" y="86813"/>
                  <a:pt x="2455315" y="79583"/>
                </a:cubicBezTo>
                <a:cubicBezTo>
                  <a:pt x="2455315" y="72345"/>
                  <a:pt x="2462553" y="72345"/>
                  <a:pt x="2469784" y="72345"/>
                </a:cubicBezTo>
                <a:cubicBezTo>
                  <a:pt x="2477022" y="72345"/>
                  <a:pt x="2477022" y="79583"/>
                  <a:pt x="2484253" y="79583"/>
                </a:cubicBezTo>
                <a:cubicBezTo>
                  <a:pt x="2513190" y="101282"/>
                  <a:pt x="2542128" y="101282"/>
                  <a:pt x="2571066" y="108521"/>
                </a:cubicBezTo>
                <a:cubicBezTo>
                  <a:pt x="2578304" y="115751"/>
                  <a:pt x="2585535" y="108521"/>
                  <a:pt x="2592773" y="108521"/>
                </a:cubicBezTo>
                <a:cubicBezTo>
                  <a:pt x="2621711" y="94052"/>
                  <a:pt x="2650649" y="108521"/>
                  <a:pt x="2679586" y="122990"/>
                </a:cubicBezTo>
                <a:cubicBezTo>
                  <a:pt x="2694055" y="130220"/>
                  <a:pt x="2708524" y="137458"/>
                  <a:pt x="2730224" y="130220"/>
                </a:cubicBezTo>
                <a:cubicBezTo>
                  <a:pt x="2766400" y="115751"/>
                  <a:pt x="2802569" y="122990"/>
                  <a:pt x="2831506" y="137458"/>
                </a:cubicBezTo>
                <a:cubicBezTo>
                  <a:pt x="2867682" y="144689"/>
                  <a:pt x="2896620" y="144689"/>
                  <a:pt x="2932789" y="151927"/>
                </a:cubicBezTo>
                <a:cubicBezTo>
                  <a:pt x="2940027" y="151927"/>
                  <a:pt x="2947257" y="144689"/>
                  <a:pt x="2947257" y="137458"/>
                </a:cubicBezTo>
                <a:cubicBezTo>
                  <a:pt x="2947257" y="130220"/>
                  <a:pt x="2940027" y="122990"/>
                  <a:pt x="2932789" y="122990"/>
                </a:cubicBezTo>
                <a:cubicBezTo>
                  <a:pt x="2903851" y="115751"/>
                  <a:pt x="2874913" y="108521"/>
                  <a:pt x="2845975" y="101282"/>
                </a:cubicBezTo>
                <a:cubicBezTo>
                  <a:pt x="2817037" y="101282"/>
                  <a:pt x="2788100" y="94052"/>
                  <a:pt x="2759162" y="86813"/>
                </a:cubicBezTo>
                <a:cubicBezTo>
                  <a:pt x="2751931" y="86813"/>
                  <a:pt x="2737462" y="86813"/>
                  <a:pt x="2744693" y="72345"/>
                </a:cubicBezTo>
                <a:cubicBezTo>
                  <a:pt x="2744693" y="65114"/>
                  <a:pt x="2759162" y="65114"/>
                  <a:pt x="2766400" y="65114"/>
                </a:cubicBezTo>
                <a:cubicBezTo>
                  <a:pt x="2788100" y="65114"/>
                  <a:pt x="2809807" y="65114"/>
                  <a:pt x="2831506" y="72345"/>
                </a:cubicBezTo>
                <a:cubicBezTo>
                  <a:pt x="2903851" y="79583"/>
                  <a:pt x="2983434" y="94052"/>
                  <a:pt x="3055778" y="108521"/>
                </a:cubicBezTo>
                <a:cubicBezTo>
                  <a:pt x="3063009" y="108521"/>
                  <a:pt x="3070247" y="108521"/>
                  <a:pt x="3077477" y="108521"/>
                </a:cubicBezTo>
                <a:cubicBezTo>
                  <a:pt x="3091946" y="115751"/>
                  <a:pt x="3099185" y="101282"/>
                  <a:pt x="3099185" y="94052"/>
                </a:cubicBezTo>
                <a:cubicBezTo>
                  <a:pt x="3091946" y="86813"/>
                  <a:pt x="3084716" y="86813"/>
                  <a:pt x="3077477" y="86813"/>
                </a:cubicBezTo>
                <a:cubicBezTo>
                  <a:pt x="3070247" y="86813"/>
                  <a:pt x="3055778" y="94052"/>
                  <a:pt x="3048540" y="86813"/>
                </a:cubicBezTo>
                <a:cubicBezTo>
                  <a:pt x="3048540" y="86813"/>
                  <a:pt x="3048540" y="79583"/>
                  <a:pt x="3048540" y="79583"/>
                </a:cubicBezTo>
                <a:cubicBezTo>
                  <a:pt x="3048540" y="72345"/>
                  <a:pt x="3048540" y="72345"/>
                  <a:pt x="3048540" y="72345"/>
                </a:cubicBezTo>
                <a:cubicBezTo>
                  <a:pt x="3070247" y="57876"/>
                  <a:pt x="3091946" y="50645"/>
                  <a:pt x="3120884" y="57876"/>
                </a:cubicBezTo>
                <a:cubicBezTo>
                  <a:pt x="3128122" y="57876"/>
                  <a:pt x="3142591" y="57876"/>
                  <a:pt x="3149822" y="65114"/>
                </a:cubicBezTo>
                <a:cubicBezTo>
                  <a:pt x="3171529" y="72345"/>
                  <a:pt x="3185998" y="72345"/>
                  <a:pt x="3193229" y="65114"/>
                </a:cubicBezTo>
                <a:cubicBezTo>
                  <a:pt x="3200467" y="57876"/>
                  <a:pt x="3214936" y="57876"/>
                  <a:pt x="3222166" y="65114"/>
                </a:cubicBezTo>
                <a:cubicBezTo>
                  <a:pt x="3229405" y="65114"/>
                  <a:pt x="3229405" y="79583"/>
                  <a:pt x="3229405" y="86813"/>
                </a:cubicBezTo>
                <a:cubicBezTo>
                  <a:pt x="3222166" y="94052"/>
                  <a:pt x="3222166" y="101282"/>
                  <a:pt x="3214936" y="108521"/>
                </a:cubicBezTo>
                <a:cubicBezTo>
                  <a:pt x="3207698" y="130220"/>
                  <a:pt x="3214936" y="144689"/>
                  <a:pt x="3236636" y="144689"/>
                </a:cubicBezTo>
                <a:cubicBezTo>
                  <a:pt x="3272811" y="137458"/>
                  <a:pt x="3301749" y="151927"/>
                  <a:pt x="3330687" y="159158"/>
                </a:cubicBezTo>
                <a:cubicBezTo>
                  <a:pt x="3366856" y="166396"/>
                  <a:pt x="3410262" y="166396"/>
                  <a:pt x="3446438" y="173627"/>
                </a:cubicBezTo>
                <a:cubicBezTo>
                  <a:pt x="3453669" y="173627"/>
                  <a:pt x="3460907" y="173627"/>
                  <a:pt x="3468138" y="166396"/>
                </a:cubicBezTo>
                <a:cubicBezTo>
                  <a:pt x="3475376" y="151927"/>
                  <a:pt x="3489845" y="151927"/>
                  <a:pt x="3497076" y="144689"/>
                </a:cubicBezTo>
                <a:cubicBezTo>
                  <a:pt x="3511544" y="137458"/>
                  <a:pt x="3504314" y="130220"/>
                  <a:pt x="3497076" y="122990"/>
                </a:cubicBezTo>
                <a:cubicBezTo>
                  <a:pt x="3489845" y="122990"/>
                  <a:pt x="3475376" y="115751"/>
                  <a:pt x="3468138" y="115751"/>
                </a:cubicBezTo>
                <a:cubicBezTo>
                  <a:pt x="3431970" y="115751"/>
                  <a:pt x="3410262" y="94052"/>
                  <a:pt x="3374094" y="94052"/>
                </a:cubicBezTo>
                <a:cubicBezTo>
                  <a:pt x="3359625" y="94052"/>
                  <a:pt x="3352387" y="79583"/>
                  <a:pt x="3352387" y="72345"/>
                </a:cubicBezTo>
                <a:cubicBezTo>
                  <a:pt x="3352387" y="57876"/>
                  <a:pt x="3359625" y="43407"/>
                  <a:pt x="3374094" y="43407"/>
                </a:cubicBezTo>
                <a:cubicBezTo>
                  <a:pt x="3395793" y="50645"/>
                  <a:pt x="3417501" y="43407"/>
                  <a:pt x="3439200" y="36176"/>
                </a:cubicBezTo>
                <a:cubicBezTo>
                  <a:pt x="3453669" y="28938"/>
                  <a:pt x="3475376" y="28938"/>
                  <a:pt x="3497076" y="28938"/>
                </a:cubicBezTo>
                <a:cubicBezTo>
                  <a:pt x="3569420" y="36176"/>
                  <a:pt x="3641765" y="21707"/>
                  <a:pt x="3714109" y="14469"/>
                </a:cubicBezTo>
                <a:cubicBezTo>
                  <a:pt x="3793692" y="7238"/>
                  <a:pt x="3873267" y="7238"/>
                  <a:pt x="3952850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5605348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runge Slide 03">
    <p:bg>
      <p:bgPr>
        <a:pattFill prst="pct90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aphic 5">
            <a:extLst>
              <a:ext uri="{FF2B5EF4-FFF2-40B4-BE49-F238E27FC236}">
                <a16:creationId xmlns:a16="http://schemas.microsoft.com/office/drawing/2014/main" id="{39152978-2879-4A9F-BE4B-2BD56DB81A92}"/>
              </a:ext>
            </a:extLst>
          </p:cNvPr>
          <p:cNvSpPr/>
          <p:nvPr/>
        </p:nvSpPr>
        <p:spPr>
          <a:xfrm>
            <a:off x="0" y="0"/>
            <a:ext cx="12194922" cy="6855883"/>
          </a:xfrm>
          <a:custGeom>
            <a:avLst/>
            <a:gdLst>
              <a:gd name="connsiteX0" fmla="*/ 5924282 w 12194922"/>
              <a:gd name="connsiteY0" fmla="*/ 1086908 h 6855883"/>
              <a:gd name="connsiteX1" fmla="*/ 5954946 w 12194922"/>
              <a:gd name="connsiteY1" fmla="*/ 1083733 h 6855883"/>
              <a:gd name="connsiteX2" fmla="*/ 5950040 w 12194922"/>
              <a:gd name="connsiteY2" fmla="*/ 1119717 h 6855883"/>
              <a:gd name="connsiteX3" fmla="*/ 5961079 w 12194922"/>
              <a:gd name="connsiteY3" fmla="*/ 1130300 h 6855883"/>
              <a:gd name="connsiteX4" fmla="*/ 5972118 w 12194922"/>
              <a:gd name="connsiteY4" fmla="*/ 1128183 h 6855883"/>
              <a:gd name="connsiteX5" fmla="*/ 5974571 w 12194922"/>
              <a:gd name="connsiteY5" fmla="*/ 1147233 h 6855883"/>
              <a:gd name="connsiteX6" fmla="*/ 5975798 w 12194922"/>
              <a:gd name="connsiteY6" fmla="*/ 1187450 h 6855883"/>
              <a:gd name="connsiteX7" fmla="*/ 5959852 w 12194922"/>
              <a:gd name="connsiteY7" fmla="*/ 1175808 h 6855883"/>
              <a:gd name="connsiteX8" fmla="*/ 5967212 w 12194922"/>
              <a:gd name="connsiteY8" fmla="*/ 1206500 h 6855883"/>
              <a:gd name="connsiteX9" fmla="*/ 5963532 w 12194922"/>
              <a:gd name="connsiteY9" fmla="*/ 1224492 h 6855883"/>
              <a:gd name="connsiteX10" fmla="*/ 5974571 w 12194922"/>
              <a:gd name="connsiteY10" fmla="*/ 1229783 h 6855883"/>
              <a:gd name="connsiteX11" fmla="*/ 5991743 w 12194922"/>
              <a:gd name="connsiteY11" fmla="*/ 1230842 h 6855883"/>
              <a:gd name="connsiteX12" fmla="*/ 6002782 w 12194922"/>
              <a:gd name="connsiteY12" fmla="*/ 1201208 h 6855883"/>
              <a:gd name="connsiteX13" fmla="*/ 6018727 w 12194922"/>
              <a:gd name="connsiteY13" fmla="*/ 1218142 h 6855883"/>
              <a:gd name="connsiteX14" fmla="*/ 6018727 w 12194922"/>
              <a:gd name="connsiteY14" fmla="*/ 1190625 h 6855883"/>
              <a:gd name="connsiteX15" fmla="*/ 6000329 w 12194922"/>
              <a:gd name="connsiteY15" fmla="*/ 1173692 h 6855883"/>
              <a:gd name="connsiteX16" fmla="*/ 5990516 w 12194922"/>
              <a:gd name="connsiteY16" fmla="*/ 1151467 h 6855883"/>
              <a:gd name="connsiteX17" fmla="*/ 5957399 w 12194922"/>
              <a:gd name="connsiteY17" fmla="*/ 1063625 h 6855883"/>
              <a:gd name="connsiteX18" fmla="*/ 5924282 w 12194922"/>
              <a:gd name="connsiteY18" fmla="*/ 1086908 h 6855883"/>
              <a:gd name="connsiteX19" fmla="*/ 5972118 w 12194922"/>
              <a:gd name="connsiteY19" fmla="*/ 1193800 h 6855883"/>
              <a:gd name="connsiteX20" fmla="*/ 5969665 w 12194922"/>
              <a:gd name="connsiteY20" fmla="*/ 1195917 h 6855883"/>
              <a:gd name="connsiteX21" fmla="*/ 5968438 w 12194922"/>
              <a:gd name="connsiteY21" fmla="*/ 1193800 h 6855883"/>
              <a:gd name="connsiteX22" fmla="*/ 5970891 w 12194922"/>
              <a:gd name="connsiteY22" fmla="*/ 1191683 h 6855883"/>
              <a:gd name="connsiteX23" fmla="*/ 5972118 w 12194922"/>
              <a:gd name="connsiteY23" fmla="*/ 1193800 h 6855883"/>
              <a:gd name="connsiteX24" fmla="*/ 5557541 w 12194922"/>
              <a:gd name="connsiteY24" fmla="*/ 4053417 h 6855883"/>
              <a:gd name="connsiteX25" fmla="*/ 5557541 w 12194922"/>
              <a:gd name="connsiteY25" fmla="*/ 4070350 h 6855883"/>
              <a:gd name="connsiteX26" fmla="*/ 5501119 w 12194922"/>
              <a:gd name="connsiteY26" fmla="*/ 4069292 h 6855883"/>
              <a:gd name="connsiteX27" fmla="*/ 5519517 w 12194922"/>
              <a:gd name="connsiteY27" fmla="*/ 4056592 h 6855883"/>
              <a:gd name="connsiteX28" fmla="*/ 5557541 w 12194922"/>
              <a:gd name="connsiteY28" fmla="*/ 4053417 h 6855883"/>
              <a:gd name="connsiteX29" fmla="*/ 6045711 w 12194922"/>
              <a:gd name="connsiteY29" fmla="*/ 841375 h 6855883"/>
              <a:gd name="connsiteX30" fmla="*/ 6045711 w 12194922"/>
              <a:gd name="connsiteY30" fmla="*/ 868892 h 6855883"/>
              <a:gd name="connsiteX31" fmla="*/ 6037126 w 12194922"/>
              <a:gd name="connsiteY31" fmla="*/ 867833 h 6855883"/>
              <a:gd name="connsiteX32" fmla="*/ 6027313 w 12194922"/>
              <a:gd name="connsiteY32" fmla="*/ 857250 h 6855883"/>
              <a:gd name="connsiteX33" fmla="*/ 6045711 w 12194922"/>
              <a:gd name="connsiteY33" fmla="*/ 841375 h 6855883"/>
              <a:gd name="connsiteX34" fmla="*/ 6018727 w 12194922"/>
              <a:gd name="connsiteY34" fmla="*/ 1199092 h 6855883"/>
              <a:gd name="connsiteX35" fmla="*/ 6026086 w 12194922"/>
              <a:gd name="connsiteY35" fmla="*/ 1204383 h 6855883"/>
              <a:gd name="connsiteX36" fmla="*/ 6026086 w 12194922"/>
              <a:gd name="connsiteY36" fmla="*/ 1214967 h 6855883"/>
              <a:gd name="connsiteX37" fmla="*/ 6000329 w 12194922"/>
              <a:gd name="connsiteY37" fmla="*/ 1209675 h 6855883"/>
              <a:gd name="connsiteX38" fmla="*/ 6005235 w 12194922"/>
              <a:gd name="connsiteY38" fmla="*/ 1203325 h 6855883"/>
              <a:gd name="connsiteX39" fmla="*/ 6018727 w 12194922"/>
              <a:gd name="connsiteY39" fmla="*/ 1199092 h 6855883"/>
              <a:gd name="connsiteX40" fmla="*/ 6026086 w 12194922"/>
              <a:gd name="connsiteY40" fmla="*/ 6153151 h 6855883"/>
              <a:gd name="connsiteX41" fmla="*/ 6028539 w 12194922"/>
              <a:gd name="connsiteY41" fmla="*/ 6152092 h 6855883"/>
              <a:gd name="connsiteX42" fmla="*/ 6028539 w 12194922"/>
              <a:gd name="connsiteY42" fmla="*/ 6169026 h 6855883"/>
              <a:gd name="connsiteX43" fmla="*/ 6023633 w 12194922"/>
              <a:gd name="connsiteY43" fmla="*/ 6165850 h 6855883"/>
              <a:gd name="connsiteX44" fmla="*/ 6004008 w 12194922"/>
              <a:gd name="connsiteY44" fmla="*/ 6154209 h 6855883"/>
              <a:gd name="connsiteX45" fmla="*/ 6026086 w 12194922"/>
              <a:gd name="connsiteY45" fmla="*/ 6153151 h 6855883"/>
              <a:gd name="connsiteX46" fmla="*/ 6051844 w 12194922"/>
              <a:gd name="connsiteY46" fmla="*/ 5739342 h 6855883"/>
              <a:gd name="connsiteX47" fmla="*/ 6051844 w 12194922"/>
              <a:gd name="connsiteY47" fmla="*/ 5756276 h 6855883"/>
              <a:gd name="connsiteX48" fmla="*/ 6040805 w 12194922"/>
              <a:gd name="connsiteY48" fmla="*/ 5759450 h 6855883"/>
              <a:gd name="connsiteX49" fmla="*/ 6051844 w 12194922"/>
              <a:gd name="connsiteY49" fmla="*/ 5739342 h 6855883"/>
              <a:gd name="connsiteX50" fmla="*/ 5605377 w 12194922"/>
              <a:gd name="connsiteY50" fmla="*/ 4128559 h 6855883"/>
              <a:gd name="connsiteX51" fmla="*/ 5605377 w 12194922"/>
              <a:gd name="connsiteY51" fmla="*/ 4145492 h 6855883"/>
              <a:gd name="connsiteX52" fmla="*/ 5585751 w 12194922"/>
              <a:gd name="connsiteY52" fmla="*/ 4145492 h 6855883"/>
              <a:gd name="connsiteX53" fmla="*/ 5605377 w 12194922"/>
              <a:gd name="connsiteY53" fmla="*/ 4128559 h 6855883"/>
              <a:gd name="connsiteX54" fmla="*/ 5639720 w 12194922"/>
              <a:gd name="connsiteY54" fmla="*/ 4002617 h 6855883"/>
              <a:gd name="connsiteX55" fmla="*/ 5639720 w 12194922"/>
              <a:gd name="connsiteY55" fmla="*/ 4024842 h 6855883"/>
              <a:gd name="connsiteX56" fmla="*/ 5627454 w 12194922"/>
              <a:gd name="connsiteY56" fmla="*/ 4011083 h 6855883"/>
              <a:gd name="connsiteX57" fmla="*/ 5639720 w 12194922"/>
              <a:gd name="connsiteY57" fmla="*/ 4002617 h 6855883"/>
              <a:gd name="connsiteX58" fmla="*/ 479585 w 12194922"/>
              <a:gd name="connsiteY58" fmla="*/ 951442 h 6855883"/>
              <a:gd name="connsiteX59" fmla="*/ 473452 w 12194922"/>
              <a:gd name="connsiteY59" fmla="*/ 939800 h 6855883"/>
              <a:gd name="connsiteX60" fmla="*/ 467319 w 12194922"/>
              <a:gd name="connsiteY60" fmla="*/ 928158 h 6855883"/>
              <a:gd name="connsiteX61" fmla="*/ 474678 w 12194922"/>
              <a:gd name="connsiteY61" fmla="*/ 904875 h 6855883"/>
              <a:gd name="connsiteX62" fmla="*/ 483264 w 12194922"/>
              <a:gd name="connsiteY62" fmla="*/ 901700 h 6855883"/>
              <a:gd name="connsiteX63" fmla="*/ 561764 w 12194922"/>
              <a:gd name="connsiteY63" fmla="*/ 863600 h 6855883"/>
              <a:gd name="connsiteX64" fmla="*/ 566670 w 12194922"/>
              <a:gd name="connsiteY64" fmla="*/ 847725 h 6855883"/>
              <a:gd name="connsiteX65" fmla="*/ 578936 w 12194922"/>
              <a:gd name="connsiteY65" fmla="*/ 821267 h 6855883"/>
              <a:gd name="connsiteX66" fmla="*/ 601014 w 12194922"/>
              <a:gd name="connsiteY66" fmla="*/ 808567 h 6855883"/>
              <a:gd name="connsiteX67" fmla="*/ 620639 w 12194922"/>
              <a:gd name="connsiteY67" fmla="*/ 804333 h 6855883"/>
              <a:gd name="connsiteX68" fmla="*/ 632905 w 12194922"/>
              <a:gd name="connsiteY68" fmla="*/ 804333 h 6855883"/>
              <a:gd name="connsiteX69" fmla="*/ 629225 w 12194922"/>
              <a:gd name="connsiteY69" fmla="*/ 837142 h 6855883"/>
              <a:gd name="connsiteX70" fmla="*/ 627998 w 12194922"/>
              <a:gd name="connsiteY70" fmla="*/ 848783 h 6855883"/>
              <a:gd name="connsiteX71" fmla="*/ 619413 w 12194922"/>
              <a:gd name="connsiteY71" fmla="*/ 876300 h 6855883"/>
              <a:gd name="connsiteX72" fmla="*/ 581389 w 12194922"/>
              <a:gd name="connsiteY72" fmla="*/ 858308 h 6855883"/>
              <a:gd name="connsiteX73" fmla="*/ 585069 w 12194922"/>
              <a:gd name="connsiteY73" fmla="*/ 898525 h 6855883"/>
              <a:gd name="connsiteX74" fmla="*/ 585069 w 12194922"/>
              <a:gd name="connsiteY74" fmla="*/ 914400 h 6855883"/>
              <a:gd name="connsiteX75" fmla="*/ 576483 w 12194922"/>
              <a:gd name="connsiteY75" fmla="*/ 933450 h 6855883"/>
              <a:gd name="connsiteX76" fmla="*/ 559311 w 12194922"/>
              <a:gd name="connsiteY76" fmla="*/ 935567 h 6855883"/>
              <a:gd name="connsiteX77" fmla="*/ 554405 w 12194922"/>
              <a:gd name="connsiteY77" fmla="*/ 914400 h 6855883"/>
              <a:gd name="connsiteX78" fmla="*/ 575256 w 12194922"/>
              <a:gd name="connsiteY78" fmla="*/ 905933 h 6855883"/>
              <a:gd name="connsiteX79" fmla="*/ 551952 w 12194922"/>
              <a:gd name="connsiteY79" fmla="*/ 903817 h 6855883"/>
              <a:gd name="connsiteX80" fmla="*/ 524967 w 12194922"/>
              <a:gd name="connsiteY80" fmla="*/ 902758 h 6855883"/>
              <a:gd name="connsiteX81" fmla="*/ 511475 w 12194922"/>
              <a:gd name="connsiteY81" fmla="*/ 910167 h 6855883"/>
              <a:gd name="connsiteX82" fmla="*/ 504116 w 12194922"/>
              <a:gd name="connsiteY82" fmla="*/ 931333 h 6855883"/>
              <a:gd name="connsiteX83" fmla="*/ 496757 w 12194922"/>
              <a:gd name="connsiteY83" fmla="*/ 939800 h 6855883"/>
              <a:gd name="connsiteX84" fmla="*/ 479585 w 12194922"/>
              <a:gd name="connsiteY84" fmla="*/ 951442 h 6855883"/>
              <a:gd name="connsiteX85" fmla="*/ 696686 w 12194922"/>
              <a:gd name="connsiteY85" fmla="*/ 827617 h 6855883"/>
              <a:gd name="connsiteX86" fmla="*/ 696686 w 12194922"/>
              <a:gd name="connsiteY86" fmla="*/ 827617 h 6855883"/>
              <a:gd name="connsiteX87" fmla="*/ 696686 w 12194922"/>
              <a:gd name="connsiteY87" fmla="*/ 827617 h 6855883"/>
              <a:gd name="connsiteX88" fmla="*/ 696686 w 12194922"/>
              <a:gd name="connsiteY88" fmla="*/ 827617 h 6855883"/>
              <a:gd name="connsiteX89" fmla="*/ 3326429 w 12194922"/>
              <a:gd name="connsiteY89" fmla="*/ 3705225 h 6855883"/>
              <a:gd name="connsiteX90" fmla="*/ 3343601 w 12194922"/>
              <a:gd name="connsiteY90" fmla="*/ 3702050 h 6855883"/>
              <a:gd name="connsiteX91" fmla="*/ 3350960 w 12194922"/>
              <a:gd name="connsiteY91" fmla="*/ 3721100 h 6855883"/>
              <a:gd name="connsiteX92" fmla="*/ 3353413 w 12194922"/>
              <a:gd name="connsiteY92" fmla="*/ 3741208 h 6855883"/>
              <a:gd name="connsiteX93" fmla="*/ 3357093 w 12194922"/>
              <a:gd name="connsiteY93" fmla="*/ 3752850 h 6855883"/>
              <a:gd name="connsiteX94" fmla="*/ 3363226 w 12194922"/>
              <a:gd name="connsiteY94" fmla="*/ 3747559 h 6855883"/>
              <a:gd name="connsiteX95" fmla="*/ 3375492 w 12194922"/>
              <a:gd name="connsiteY95" fmla="*/ 3741208 h 6855883"/>
              <a:gd name="connsiteX96" fmla="*/ 3397570 w 12194922"/>
              <a:gd name="connsiteY96" fmla="*/ 3733800 h 6855883"/>
              <a:gd name="connsiteX97" fmla="*/ 3419647 w 12194922"/>
              <a:gd name="connsiteY97" fmla="*/ 3760258 h 6855883"/>
              <a:gd name="connsiteX98" fmla="*/ 3423327 w 12194922"/>
              <a:gd name="connsiteY98" fmla="*/ 3741208 h 6855883"/>
              <a:gd name="connsiteX99" fmla="*/ 3444179 w 12194922"/>
              <a:gd name="connsiteY99" fmla="*/ 3769784 h 6855883"/>
              <a:gd name="connsiteX100" fmla="*/ 3444179 w 12194922"/>
              <a:gd name="connsiteY100" fmla="*/ 3780367 h 6855883"/>
              <a:gd name="connsiteX101" fmla="*/ 3391437 w 12194922"/>
              <a:gd name="connsiteY101" fmla="*/ 3776133 h 6855883"/>
              <a:gd name="connsiteX102" fmla="*/ 3326429 w 12194922"/>
              <a:gd name="connsiteY102" fmla="*/ 3751792 h 6855883"/>
              <a:gd name="connsiteX103" fmla="*/ 3322749 w 12194922"/>
              <a:gd name="connsiteY103" fmla="*/ 3744383 h 6855883"/>
              <a:gd name="connsiteX104" fmla="*/ 3328882 w 12194922"/>
              <a:gd name="connsiteY104" fmla="*/ 3741208 h 6855883"/>
              <a:gd name="connsiteX105" fmla="*/ 3337468 w 12194922"/>
              <a:gd name="connsiteY105" fmla="*/ 3738034 h 6855883"/>
              <a:gd name="connsiteX106" fmla="*/ 3330109 w 12194922"/>
              <a:gd name="connsiteY106" fmla="*/ 3732742 h 6855883"/>
              <a:gd name="connsiteX107" fmla="*/ 3326429 w 12194922"/>
              <a:gd name="connsiteY107" fmla="*/ 3705225 h 6855883"/>
              <a:gd name="connsiteX108" fmla="*/ 456280 w 12194922"/>
              <a:gd name="connsiteY108" fmla="*/ 6431492 h 6855883"/>
              <a:gd name="connsiteX109" fmla="*/ 467319 w 12194922"/>
              <a:gd name="connsiteY109" fmla="*/ 6433609 h 6855883"/>
              <a:gd name="connsiteX110" fmla="*/ 469772 w 12194922"/>
              <a:gd name="connsiteY110" fmla="*/ 6421967 h 6855883"/>
              <a:gd name="connsiteX111" fmla="*/ 475905 w 12194922"/>
              <a:gd name="connsiteY111" fmla="*/ 6428317 h 6855883"/>
              <a:gd name="connsiteX112" fmla="*/ 483264 w 12194922"/>
              <a:gd name="connsiteY112" fmla="*/ 6409267 h 6855883"/>
              <a:gd name="connsiteX113" fmla="*/ 473452 w 12194922"/>
              <a:gd name="connsiteY113" fmla="*/ 6412442 h 6855883"/>
              <a:gd name="connsiteX114" fmla="*/ 491850 w 12194922"/>
              <a:gd name="connsiteY114" fmla="*/ 6333067 h 6855883"/>
              <a:gd name="connsiteX115" fmla="*/ 507796 w 12194922"/>
              <a:gd name="connsiteY115" fmla="*/ 6304492 h 6855883"/>
              <a:gd name="connsiteX116" fmla="*/ 520061 w 12194922"/>
              <a:gd name="connsiteY116" fmla="*/ 6289675 h 6855883"/>
              <a:gd name="connsiteX117" fmla="*/ 500436 w 12194922"/>
              <a:gd name="connsiteY117" fmla="*/ 6273800 h 6855883"/>
              <a:gd name="connsiteX118" fmla="*/ 482038 w 12194922"/>
              <a:gd name="connsiteY118" fmla="*/ 6279092 h 6855883"/>
              <a:gd name="connsiteX119" fmla="*/ 477132 w 12194922"/>
              <a:gd name="connsiteY119" fmla="*/ 6297084 h 6855883"/>
              <a:gd name="connsiteX120" fmla="*/ 472225 w 12194922"/>
              <a:gd name="connsiteY120" fmla="*/ 6302375 h 6855883"/>
              <a:gd name="connsiteX121" fmla="*/ 458733 w 12194922"/>
              <a:gd name="connsiteY121" fmla="*/ 6321425 h 6855883"/>
              <a:gd name="connsiteX122" fmla="*/ 469772 w 12194922"/>
              <a:gd name="connsiteY122" fmla="*/ 6335183 h 6855883"/>
              <a:gd name="connsiteX123" fmla="*/ 464866 w 12194922"/>
              <a:gd name="connsiteY123" fmla="*/ 6340475 h 6855883"/>
              <a:gd name="connsiteX124" fmla="*/ 425616 w 12194922"/>
              <a:gd name="connsiteY124" fmla="*/ 6353175 h 6855883"/>
              <a:gd name="connsiteX125" fmla="*/ 430522 w 12194922"/>
              <a:gd name="connsiteY125" fmla="*/ 6347883 h 6855883"/>
              <a:gd name="connsiteX126" fmla="*/ 429296 w 12194922"/>
              <a:gd name="connsiteY126" fmla="*/ 6345767 h 6855883"/>
              <a:gd name="connsiteX127" fmla="*/ 408444 w 12194922"/>
              <a:gd name="connsiteY127" fmla="*/ 6353175 h 6855883"/>
              <a:gd name="connsiteX128" fmla="*/ 408444 w 12194922"/>
              <a:gd name="connsiteY128" fmla="*/ 6353175 h 6855883"/>
              <a:gd name="connsiteX129" fmla="*/ 409671 w 12194922"/>
              <a:gd name="connsiteY129" fmla="*/ 6363758 h 6855883"/>
              <a:gd name="connsiteX130" fmla="*/ 412124 w 12194922"/>
              <a:gd name="connsiteY130" fmla="*/ 6365875 h 6855883"/>
              <a:gd name="connsiteX131" fmla="*/ 419483 w 12194922"/>
              <a:gd name="connsiteY131" fmla="*/ 6358467 h 6855883"/>
              <a:gd name="connsiteX132" fmla="*/ 445241 w 12194922"/>
              <a:gd name="connsiteY132" fmla="*/ 6365875 h 6855883"/>
              <a:gd name="connsiteX133" fmla="*/ 447694 w 12194922"/>
              <a:gd name="connsiteY133" fmla="*/ 6365875 h 6855883"/>
              <a:gd name="connsiteX134" fmla="*/ 447694 w 12194922"/>
              <a:gd name="connsiteY134" fmla="*/ 6367992 h 6855883"/>
              <a:gd name="connsiteX135" fmla="*/ 451374 w 12194922"/>
              <a:gd name="connsiteY135" fmla="*/ 6371167 h 6855883"/>
              <a:gd name="connsiteX136" fmla="*/ 452600 w 12194922"/>
              <a:gd name="connsiteY136" fmla="*/ 6370109 h 6855883"/>
              <a:gd name="connsiteX137" fmla="*/ 446468 w 12194922"/>
              <a:gd name="connsiteY137" fmla="*/ 6373284 h 6855883"/>
              <a:gd name="connsiteX138" fmla="*/ 445241 w 12194922"/>
              <a:gd name="connsiteY138" fmla="*/ 6383867 h 6855883"/>
              <a:gd name="connsiteX139" fmla="*/ 462413 w 12194922"/>
              <a:gd name="connsiteY139" fmla="*/ 6394450 h 6855883"/>
              <a:gd name="connsiteX140" fmla="*/ 452600 w 12194922"/>
              <a:gd name="connsiteY140" fmla="*/ 6416675 h 6855883"/>
              <a:gd name="connsiteX141" fmla="*/ 456280 w 12194922"/>
              <a:gd name="connsiteY141" fmla="*/ 6431492 h 6855883"/>
              <a:gd name="connsiteX142" fmla="*/ 456280 w 12194922"/>
              <a:gd name="connsiteY142" fmla="*/ 6358467 h 6855883"/>
              <a:gd name="connsiteX143" fmla="*/ 458733 w 12194922"/>
              <a:gd name="connsiteY143" fmla="*/ 6356350 h 6855883"/>
              <a:gd name="connsiteX144" fmla="*/ 461186 w 12194922"/>
              <a:gd name="connsiteY144" fmla="*/ 6359526 h 6855883"/>
              <a:gd name="connsiteX145" fmla="*/ 458733 w 12194922"/>
              <a:gd name="connsiteY145" fmla="*/ 6361642 h 6855883"/>
              <a:gd name="connsiteX146" fmla="*/ 456280 w 12194922"/>
              <a:gd name="connsiteY146" fmla="*/ 6358467 h 6855883"/>
              <a:gd name="connsiteX147" fmla="*/ 3595046 w 12194922"/>
              <a:gd name="connsiteY147" fmla="*/ 3435350 h 6855883"/>
              <a:gd name="connsiteX148" fmla="*/ 3606085 w 12194922"/>
              <a:gd name="connsiteY148" fmla="*/ 3434292 h 6855883"/>
              <a:gd name="connsiteX149" fmla="*/ 3613444 w 12194922"/>
              <a:gd name="connsiteY149" fmla="*/ 3413125 h 6855883"/>
              <a:gd name="connsiteX150" fmla="*/ 3599952 w 12194922"/>
              <a:gd name="connsiteY150" fmla="*/ 3407833 h 6855883"/>
              <a:gd name="connsiteX151" fmla="*/ 3575421 w 12194922"/>
              <a:gd name="connsiteY151" fmla="*/ 3404659 h 6855883"/>
              <a:gd name="connsiteX152" fmla="*/ 3566835 w 12194922"/>
              <a:gd name="connsiteY152" fmla="*/ 3397250 h 6855883"/>
              <a:gd name="connsiteX153" fmla="*/ 3577874 w 12194922"/>
              <a:gd name="connsiteY153" fmla="*/ 3389842 h 6855883"/>
              <a:gd name="connsiteX154" fmla="*/ 3609764 w 12194922"/>
              <a:gd name="connsiteY154" fmla="*/ 3385608 h 6855883"/>
              <a:gd name="connsiteX155" fmla="*/ 3641655 w 12194922"/>
              <a:gd name="connsiteY155" fmla="*/ 3383492 h 6855883"/>
              <a:gd name="connsiteX156" fmla="*/ 3664959 w 12194922"/>
              <a:gd name="connsiteY156" fmla="*/ 3395133 h 6855883"/>
              <a:gd name="connsiteX157" fmla="*/ 3677225 w 12194922"/>
              <a:gd name="connsiteY157" fmla="*/ 3425825 h 6855883"/>
              <a:gd name="connsiteX158" fmla="*/ 3667413 w 12194922"/>
              <a:gd name="connsiteY158" fmla="*/ 3431117 h 6855883"/>
              <a:gd name="connsiteX159" fmla="*/ 3650241 w 12194922"/>
              <a:gd name="connsiteY159" fmla="*/ 3420534 h 6855883"/>
              <a:gd name="connsiteX160" fmla="*/ 3629389 w 12194922"/>
              <a:gd name="connsiteY160" fmla="*/ 3421592 h 6855883"/>
              <a:gd name="connsiteX161" fmla="*/ 3645335 w 12194922"/>
              <a:gd name="connsiteY161" fmla="*/ 3432175 h 6855883"/>
              <a:gd name="connsiteX162" fmla="*/ 3651467 w 12194922"/>
              <a:gd name="connsiteY162" fmla="*/ 3441700 h 6855883"/>
              <a:gd name="connsiteX163" fmla="*/ 3614671 w 12194922"/>
              <a:gd name="connsiteY163" fmla="*/ 3443817 h 6855883"/>
              <a:gd name="connsiteX164" fmla="*/ 3592592 w 12194922"/>
              <a:gd name="connsiteY164" fmla="*/ 3441700 h 6855883"/>
              <a:gd name="connsiteX165" fmla="*/ 3559476 w 12194922"/>
              <a:gd name="connsiteY165" fmla="*/ 3450167 h 6855883"/>
              <a:gd name="connsiteX166" fmla="*/ 3539851 w 12194922"/>
              <a:gd name="connsiteY166" fmla="*/ 3449108 h 6855883"/>
              <a:gd name="connsiteX167" fmla="*/ 3536171 w 12194922"/>
              <a:gd name="connsiteY167" fmla="*/ 3448050 h 6855883"/>
              <a:gd name="connsiteX168" fmla="*/ 3537397 w 12194922"/>
              <a:gd name="connsiteY168" fmla="*/ 3440642 h 6855883"/>
              <a:gd name="connsiteX169" fmla="*/ 3538624 w 12194922"/>
              <a:gd name="connsiteY169" fmla="*/ 3434292 h 6855883"/>
              <a:gd name="connsiteX170" fmla="*/ 3531264 w 12194922"/>
              <a:gd name="connsiteY170" fmla="*/ 3435350 h 6855883"/>
              <a:gd name="connsiteX171" fmla="*/ 3518999 w 12194922"/>
              <a:gd name="connsiteY171" fmla="*/ 3448050 h 6855883"/>
              <a:gd name="connsiteX172" fmla="*/ 3484655 w 12194922"/>
              <a:gd name="connsiteY172" fmla="*/ 3448050 h 6855883"/>
              <a:gd name="connsiteX173" fmla="*/ 3492015 w 12194922"/>
              <a:gd name="connsiteY173" fmla="*/ 3434292 h 6855883"/>
              <a:gd name="connsiteX174" fmla="*/ 3492015 w 12194922"/>
              <a:gd name="connsiteY174" fmla="*/ 3434292 h 6855883"/>
              <a:gd name="connsiteX175" fmla="*/ 3504280 w 12194922"/>
              <a:gd name="connsiteY175" fmla="*/ 3432175 h 6855883"/>
              <a:gd name="connsiteX176" fmla="*/ 3595046 w 12194922"/>
              <a:gd name="connsiteY176" fmla="*/ 3435350 h 6855883"/>
              <a:gd name="connsiteX177" fmla="*/ 4175208 w 12194922"/>
              <a:gd name="connsiteY177" fmla="*/ 396875 h 6855883"/>
              <a:gd name="connsiteX178" fmla="*/ 4176435 w 12194922"/>
              <a:gd name="connsiteY178" fmla="*/ 386292 h 6855883"/>
              <a:gd name="connsiteX179" fmla="*/ 4170302 w 12194922"/>
              <a:gd name="connsiteY179" fmla="*/ 386292 h 6855883"/>
              <a:gd name="connsiteX180" fmla="*/ 4159263 w 12194922"/>
              <a:gd name="connsiteY180" fmla="*/ 384175 h 6855883"/>
              <a:gd name="connsiteX181" fmla="*/ 4159263 w 12194922"/>
              <a:gd name="connsiteY181" fmla="*/ 384175 h 6855883"/>
              <a:gd name="connsiteX182" fmla="*/ 4156810 w 12194922"/>
              <a:gd name="connsiteY182" fmla="*/ 388408 h 6855883"/>
              <a:gd name="connsiteX183" fmla="*/ 4156810 w 12194922"/>
              <a:gd name="connsiteY183" fmla="*/ 389467 h 6855883"/>
              <a:gd name="connsiteX184" fmla="*/ 4154357 w 12194922"/>
              <a:gd name="connsiteY184" fmla="*/ 392642 h 6855883"/>
              <a:gd name="connsiteX185" fmla="*/ 4154357 w 12194922"/>
              <a:gd name="connsiteY185" fmla="*/ 391583 h 6855883"/>
              <a:gd name="connsiteX186" fmla="*/ 4155583 w 12194922"/>
              <a:gd name="connsiteY186" fmla="*/ 387350 h 6855883"/>
              <a:gd name="connsiteX187" fmla="*/ 4158036 w 12194922"/>
              <a:gd name="connsiteY187" fmla="*/ 383117 h 6855883"/>
              <a:gd name="connsiteX188" fmla="*/ 4158036 w 12194922"/>
              <a:gd name="connsiteY188" fmla="*/ 382058 h 6855883"/>
              <a:gd name="connsiteX189" fmla="*/ 4138411 w 12194922"/>
              <a:gd name="connsiteY189" fmla="*/ 357717 h 6855883"/>
              <a:gd name="connsiteX190" fmla="*/ 4127372 w 12194922"/>
              <a:gd name="connsiteY190" fmla="*/ 353483 h 6855883"/>
              <a:gd name="connsiteX191" fmla="*/ 4112653 w 12194922"/>
              <a:gd name="connsiteY191" fmla="*/ 361950 h 6855883"/>
              <a:gd name="connsiteX192" fmla="*/ 4121240 w 12194922"/>
              <a:gd name="connsiteY192" fmla="*/ 372533 h 6855883"/>
              <a:gd name="connsiteX193" fmla="*/ 4138411 w 12194922"/>
              <a:gd name="connsiteY193" fmla="*/ 377825 h 6855883"/>
              <a:gd name="connsiteX194" fmla="*/ 4100388 w 12194922"/>
              <a:gd name="connsiteY194" fmla="*/ 382058 h 6855883"/>
              <a:gd name="connsiteX195" fmla="*/ 4091802 w 12194922"/>
              <a:gd name="connsiteY195" fmla="*/ 384175 h 6855883"/>
              <a:gd name="connsiteX196" fmla="*/ 4081990 w 12194922"/>
              <a:gd name="connsiteY196" fmla="*/ 392642 h 6855883"/>
              <a:gd name="connsiteX197" fmla="*/ 4096708 w 12194922"/>
              <a:gd name="connsiteY197" fmla="*/ 395817 h 6855883"/>
              <a:gd name="connsiteX198" fmla="*/ 4101615 w 12194922"/>
              <a:gd name="connsiteY198" fmla="*/ 398992 h 6855883"/>
              <a:gd name="connsiteX199" fmla="*/ 4113880 w 12194922"/>
              <a:gd name="connsiteY199" fmla="*/ 402167 h 6855883"/>
              <a:gd name="connsiteX200" fmla="*/ 4106521 w 12194922"/>
              <a:gd name="connsiteY200" fmla="*/ 408517 h 6855883"/>
              <a:gd name="connsiteX201" fmla="*/ 4134732 w 12194922"/>
              <a:gd name="connsiteY201" fmla="*/ 437092 h 6855883"/>
              <a:gd name="connsiteX202" fmla="*/ 4142091 w 12194922"/>
              <a:gd name="connsiteY202" fmla="*/ 442383 h 6855883"/>
              <a:gd name="connsiteX203" fmla="*/ 4154357 w 12194922"/>
              <a:gd name="connsiteY203" fmla="*/ 457200 h 6855883"/>
              <a:gd name="connsiteX204" fmla="*/ 4166622 w 12194922"/>
              <a:gd name="connsiteY204" fmla="*/ 460375 h 6855883"/>
              <a:gd name="connsiteX205" fmla="*/ 4187474 w 12194922"/>
              <a:gd name="connsiteY205" fmla="*/ 454025 h 6855883"/>
              <a:gd name="connsiteX206" fmla="*/ 4180114 w 12194922"/>
              <a:gd name="connsiteY206" fmla="*/ 445558 h 6855883"/>
              <a:gd name="connsiteX207" fmla="*/ 4185021 w 12194922"/>
              <a:gd name="connsiteY207" fmla="*/ 437092 h 6855883"/>
              <a:gd name="connsiteX208" fmla="*/ 4185021 w 12194922"/>
              <a:gd name="connsiteY208" fmla="*/ 420158 h 6855883"/>
              <a:gd name="connsiteX209" fmla="*/ 4181341 w 12194922"/>
              <a:gd name="connsiteY209" fmla="*/ 409575 h 6855883"/>
              <a:gd name="connsiteX210" fmla="*/ 4175208 w 12194922"/>
              <a:gd name="connsiteY210" fmla="*/ 396875 h 6855883"/>
              <a:gd name="connsiteX211" fmla="*/ 4156810 w 12194922"/>
              <a:gd name="connsiteY211" fmla="*/ 397933 h 6855883"/>
              <a:gd name="connsiteX212" fmla="*/ 4156810 w 12194922"/>
              <a:gd name="connsiteY212" fmla="*/ 397933 h 6855883"/>
              <a:gd name="connsiteX213" fmla="*/ 4156810 w 12194922"/>
              <a:gd name="connsiteY213" fmla="*/ 397933 h 6855883"/>
              <a:gd name="connsiteX214" fmla="*/ 4156810 w 12194922"/>
              <a:gd name="connsiteY214" fmla="*/ 397933 h 6855883"/>
              <a:gd name="connsiteX215" fmla="*/ 4156810 w 12194922"/>
              <a:gd name="connsiteY215" fmla="*/ 397933 h 6855883"/>
              <a:gd name="connsiteX216" fmla="*/ 4156810 w 12194922"/>
              <a:gd name="connsiteY216" fmla="*/ 397933 h 6855883"/>
              <a:gd name="connsiteX217" fmla="*/ 4156810 w 12194922"/>
              <a:gd name="connsiteY217" fmla="*/ 397933 h 6855883"/>
              <a:gd name="connsiteX218" fmla="*/ 4156810 w 12194922"/>
              <a:gd name="connsiteY218" fmla="*/ 397933 h 6855883"/>
              <a:gd name="connsiteX219" fmla="*/ 881896 w 12194922"/>
              <a:gd name="connsiteY219" fmla="*/ 5227109 h 6855883"/>
              <a:gd name="connsiteX220" fmla="*/ 900295 w 12194922"/>
              <a:gd name="connsiteY220" fmla="*/ 5222875 h 6855883"/>
              <a:gd name="connsiteX221" fmla="*/ 967755 w 12194922"/>
              <a:gd name="connsiteY221" fmla="*/ 5198534 h 6855883"/>
              <a:gd name="connsiteX222" fmla="*/ 976341 w 12194922"/>
              <a:gd name="connsiteY222" fmla="*/ 5197475 h 6855883"/>
              <a:gd name="connsiteX223" fmla="*/ 982474 w 12194922"/>
              <a:gd name="connsiteY223" fmla="*/ 5193242 h 6855883"/>
              <a:gd name="connsiteX224" fmla="*/ 1060974 w 12194922"/>
              <a:gd name="connsiteY224" fmla="*/ 5159375 h 6855883"/>
              <a:gd name="connsiteX225" fmla="*/ 1073239 w 12194922"/>
              <a:gd name="connsiteY225" fmla="*/ 5187950 h 6855883"/>
              <a:gd name="connsiteX226" fmla="*/ 1048708 w 12194922"/>
              <a:gd name="connsiteY226" fmla="*/ 5198534 h 6855883"/>
              <a:gd name="connsiteX227" fmla="*/ 1009458 w 12194922"/>
              <a:gd name="connsiteY227" fmla="*/ 5219700 h 6855883"/>
              <a:gd name="connsiteX228" fmla="*/ 997193 w 12194922"/>
              <a:gd name="connsiteY228" fmla="*/ 5223934 h 6855883"/>
              <a:gd name="connsiteX229" fmla="*/ 951810 w 12194922"/>
              <a:gd name="connsiteY229" fmla="*/ 5241925 h 6855883"/>
              <a:gd name="connsiteX230" fmla="*/ 939544 w 12194922"/>
              <a:gd name="connsiteY230" fmla="*/ 5245100 h 6855883"/>
              <a:gd name="connsiteX231" fmla="*/ 891709 w 12194922"/>
              <a:gd name="connsiteY231" fmla="*/ 5242984 h 6855883"/>
              <a:gd name="connsiteX232" fmla="*/ 881896 w 12194922"/>
              <a:gd name="connsiteY232" fmla="*/ 5227109 h 6855883"/>
              <a:gd name="connsiteX233" fmla="*/ 5331854 w 12194922"/>
              <a:gd name="connsiteY233" fmla="*/ 1556808 h 6855883"/>
              <a:gd name="connsiteX234" fmla="*/ 5337987 w 12194922"/>
              <a:gd name="connsiteY234" fmla="*/ 1581150 h 6855883"/>
              <a:gd name="connsiteX235" fmla="*/ 5309776 w 12194922"/>
              <a:gd name="connsiteY235" fmla="*/ 1605492 h 6855883"/>
              <a:gd name="connsiteX236" fmla="*/ 5274205 w 12194922"/>
              <a:gd name="connsiteY236" fmla="*/ 1549400 h 6855883"/>
              <a:gd name="connsiteX237" fmla="*/ 5270526 w 12194922"/>
              <a:gd name="connsiteY237" fmla="*/ 1538817 h 6855883"/>
              <a:gd name="connsiteX238" fmla="*/ 5280338 w 12194922"/>
              <a:gd name="connsiteY238" fmla="*/ 1541992 h 6855883"/>
              <a:gd name="connsiteX239" fmla="*/ 5288924 w 12194922"/>
              <a:gd name="connsiteY239" fmla="*/ 1538817 h 6855883"/>
              <a:gd name="connsiteX240" fmla="*/ 5284018 w 12194922"/>
              <a:gd name="connsiteY240" fmla="*/ 1502833 h 6855883"/>
              <a:gd name="connsiteX241" fmla="*/ 5271752 w 12194922"/>
              <a:gd name="connsiteY241" fmla="*/ 1489075 h 6855883"/>
              <a:gd name="connsiteX242" fmla="*/ 5257034 w 12194922"/>
              <a:gd name="connsiteY242" fmla="*/ 1497542 h 6855883"/>
              <a:gd name="connsiteX243" fmla="*/ 5269299 w 12194922"/>
              <a:gd name="connsiteY243" fmla="*/ 1475317 h 6855883"/>
              <a:gd name="connsiteX244" fmla="*/ 5285244 w 12194922"/>
              <a:gd name="connsiteY244" fmla="*/ 1464733 h 6855883"/>
              <a:gd name="connsiteX245" fmla="*/ 5292604 w 12194922"/>
              <a:gd name="connsiteY245" fmla="*/ 1485900 h 6855883"/>
              <a:gd name="connsiteX246" fmla="*/ 5296283 w 12194922"/>
              <a:gd name="connsiteY246" fmla="*/ 1493308 h 6855883"/>
              <a:gd name="connsiteX247" fmla="*/ 5317135 w 12194922"/>
              <a:gd name="connsiteY247" fmla="*/ 1518708 h 6855883"/>
              <a:gd name="connsiteX248" fmla="*/ 5330627 w 12194922"/>
              <a:gd name="connsiteY248" fmla="*/ 1521883 h 6855883"/>
              <a:gd name="connsiteX249" fmla="*/ 5331854 w 12194922"/>
              <a:gd name="connsiteY249" fmla="*/ 1556808 h 6855883"/>
              <a:gd name="connsiteX250" fmla="*/ 1141927 w 12194922"/>
              <a:gd name="connsiteY250" fmla="*/ 916517 h 6855883"/>
              <a:gd name="connsiteX251" fmla="*/ 1217974 w 12194922"/>
              <a:gd name="connsiteY251" fmla="*/ 913342 h 6855883"/>
              <a:gd name="connsiteX252" fmla="*/ 1230239 w 12194922"/>
              <a:gd name="connsiteY252" fmla="*/ 916517 h 6855883"/>
              <a:gd name="connsiteX253" fmla="*/ 1241278 w 12194922"/>
              <a:gd name="connsiteY253" fmla="*/ 926042 h 6855883"/>
              <a:gd name="connsiteX254" fmla="*/ 1233919 w 12194922"/>
              <a:gd name="connsiteY254" fmla="*/ 964142 h 6855883"/>
              <a:gd name="connsiteX255" fmla="*/ 1203255 w 12194922"/>
              <a:gd name="connsiteY255" fmla="*/ 953558 h 6855883"/>
              <a:gd name="connsiteX256" fmla="*/ 1198349 w 12194922"/>
              <a:gd name="connsiteY256" fmla="*/ 942975 h 6855883"/>
              <a:gd name="connsiteX257" fmla="*/ 1190989 w 12194922"/>
              <a:gd name="connsiteY257" fmla="*/ 928158 h 6855883"/>
              <a:gd name="connsiteX258" fmla="*/ 1150513 w 12194922"/>
              <a:gd name="connsiteY258" fmla="*/ 954617 h 6855883"/>
              <a:gd name="connsiteX259" fmla="*/ 1114943 w 12194922"/>
              <a:gd name="connsiteY259" fmla="*/ 941917 h 6855883"/>
              <a:gd name="connsiteX260" fmla="*/ 1141927 w 12194922"/>
              <a:gd name="connsiteY260" fmla="*/ 916517 h 6855883"/>
              <a:gd name="connsiteX261" fmla="*/ 3278593 w 12194922"/>
              <a:gd name="connsiteY261" fmla="*/ 3244850 h 6855883"/>
              <a:gd name="connsiteX262" fmla="*/ 3214812 w 12194922"/>
              <a:gd name="connsiteY262" fmla="*/ 3246967 h 6855883"/>
              <a:gd name="connsiteX263" fmla="*/ 3179242 w 12194922"/>
              <a:gd name="connsiteY263" fmla="*/ 3231092 h 6855883"/>
              <a:gd name="connsiteX264" fmla="*/ 3214812 w 12194922"/>
              <a:gd name="connsiteY264" fmla="*/ 3227917 h 6855883"/>
              <a:gd name="connsiteX265" fmla="*/ 3228305 w 12194922"/>
              <a:gd name="connsiteY265" fmla="*/ 3233208 h 6855883"/>
              <a:gd name="connsiteX266" fmla="*/ 3312937 w 12194922"/>
              <a:gd name="connsiteY266" fmla="*/ 3228975 h 6855883"/>
              <a:gd name="connsiteX267" fmla="*/ 3327656 w 12194922"/>
              <a:gd name="connsiteY267" fmla="*/ 3231092 h 6855883"/>
              <a:gd name="connsiteX268" fmla="*/ 3352187 w 12194922"/>
              <a:gd name="connsiteY268" fmla="*/ 3226858 h 6855883"/>
              <a:gd name="connsiteX269" fmla="*/ 3341148 w 12194922"/>
              <a:gd name="connsiteY269" fmla="*/ 3210983 h 6855883"/>
              <a:gd name="connsiteX270" fmla="*/ 3336242 w 12194922"/>
              <a:gd name="connsiteY270" fmla="*/ 3203575 h 6855883"/>
              <a:gd name="connsiteX271" fmla="*/ 3374265 w 12194922"/>
              <a:gd name="connsiteY271" fmla="*/ 3194050 h 6855883"/>
              <a:gd name="connsiteX272" fmla="*/ 3370585 w 12194922"/>
              <a:gd name="connsiteY272" fmla="*/ 3234267 h 6855883"/>
              <a:gd name="connsiteX273" fmla="*/ 3364452 w 12194922"/>
              <a:gd name="connsiteY273" fmla="*/ 3250142 h 6855883"/>
              <a:gd name="connsiteX274" fmla="*/ 3354640 w 12194922"/>
              <a:gd name="connsiteY274" fmla="*/ 3251200 h 6855883"/>
              <a:gd name="connsiteX275" fmla="*/ 3300671 w 12194922"/>
              <a:gd name="connsiteY275" fmla="*/ 3253317 h 6855883"/>
              <a:gd name="connsiteX276" fmla="*/ 3278593 w 12194922"/>
              <a:gd name="connsiteY276" fmla="*/ 3244850 h 6855883"/>
              <a:gd name="connsiteX277" fmla="*/ 2742587 w 12194922"/>
              <a:gd name="connsiteY277" fmla="*/ 5833534 h 6855883"/>
              <a:gd name="connsiteX278" fmla="*/ 2743813 w 12194922"/>
              <a:gd name="connsiteY278" fmla="*/ 5828242 h 6855883"/>
              <a:gd name="connsiteX279" fmla="*/ 2754853 w 12194922"/>
              <a:gd name="connsiteY279" fmla="*/ 5827183 h 6855883"/>
              <a:gd name="connsiteX280" fmla="*/ 2765891 w 12194922"/>
              <a:gd name="connsiteY280" fmla="*/ 5832475 h 6855883"/>
              <a:gd name="connsiteX281" fmla="*/ 2757306 w 12194922"/>
              <a:gd name="connsiteY281" fmla="*/ 5837767 h 6855883"/>
              <a:gd name="connsiteX282" fmla="*/ 2742587 w 12194922"/>
              <a:gd name="connsiteY282" fmla="*/ 5833534 h 6855883"/>
              <a:gd name="connsiteX283" fmla="*/ 2709470 w 12194922"/>
              <a:gd name="connsiteY283" fmla="*/ 5863167 h 6855883"/>
              <a:gd name="connsiteX284" fmla="*/ 2705790 w 12194922"/>
              <a:gd name="connsiteY284" fmla="*/ 5861050 h 6855883"/>
              <a:gd name="connsiteX285" fmla="*/ 2707017 w 12194922"/>
              <a:gd name="connsiteY285" fmla="*/ 5858933 h 6855883"/>
              <a:gd name="connsiteX286" fmla="*/ 2699657 w 12194922"/>
              <a:gd name="connsiteY286" fmla="*/ 5835651 h 6855883"/>
              <a:gd name="connsiteX287" fmla="*/ 2693525 w 12194922"/>
              <a:gd name="connsiteY287" fmla="*/ 5833534 h 6855883"/>
              <a:gd name="connsiteX288" fmla="*/ 2673900 w 12194922"/>
              <a:gd name="connsiteY288" fmla="*/ 5816600 h 6855883"/>
              <a:gd name="connsiteX289" fmla="*/ 2661634 w 12194922"/>
              <a:gd name="connsiteY289" fmla="*/ 5840942 h 6855883"/>
              <a:gd name="connsiteX290" fmla="*/ 2644462 w 12194922"/>
              <a:gd name="connsiteY290" fmla="*/ 5858933 h 6855883"/>
              <a:gd name="connsiteX291" fmla="*/ 2629743 w 12194922"/>
              <a:gd name="connsiteY291" fmla="*/ 5835651 h 6855883"/>
              <a:gd name="connsiteX292" fmla="*/ 2627290 w 12194922"/>
              <a:gd name="connsiteY292" fmla="*/ 5802842 h 6855883"/>
              <a:gd name="connsiteX293" fmla="*/ 2645689 w 12194922"/>
              <a:gd name="connsiteY293" fmla="*/ 5792258 h 6855883"/>
              <a:gd name="connsiteX294" fmla="*/ 2681259 w 12194922"/>
              <a:gd name="connsiteY294" fmla="*/ 5789084 h 6855883"/>
              <a:gd name="connsiteX295" fmla="*/ 2699657 w 12194922"/>
              <a:gd name="connsiteY295" fmla="*/ 5804959 h 6855883"/>
              <a:gd name="connsiteX296" fmla="*/ 2714376 w 12194922"/>
              <a:gd name="connsiteY296" fmla="*/ 5832475 h 6855883"/>
              <a:gd name="connsiteX297" fmla="*/ 2720509 w 12194922"/>
              <a:gd name="connsiteY297" fmla="*/ 5868459 h 6855883"/>
              <a:gd name="connsiteX298" fmla="*/ 2709470 w 12194922"/>
              <a:gd name="connsiteY298" fmla="*/ 5863167 h 6855883"/>
              <a:gd name="connsiteX299" fmla="*/ 2772024 w 12194922"/>
              <a:gd name="connsiteY299" fmla="*/ 5824008 h 6855883"/>
              <a:gd name="connsiteX300" fmla="*/ 2781837 w 12194922"/>
              <a:gd name="connsiteY300" fmla="*/ 5822950 h 6855883"/>
              <a:gd name="connsiteX301" fmla="*/ 2772024 w 12194922"/>
              <a:gd name="connsiteY301" fmla="*/ 5824008 h 6855883"/>
              <a:gd name="connsiteX302" fmla="*/ 3972826 w 12194922"/>
              <a:gd name="connsiteY302" fmla="*/ 2771775 h 6855883"/>
              <a:gd name="connsiteX303" fmla="*/ 3942162 w 12194922"/>
              <a:gd name="connsiteY303" fmla="*/ 2748492 h 6855883"/>
              <a:gd name="connsiteX304" fmla="*/ 3985091 w 12194922"/>
              <a:gd name="connsiteY304" fmla="*/ 2726267 h 6855883"/>
              <a:gd name="connsiteX305" fmla="*/ 4016982 w 12194922"/>
              <a:gd name="connsiteY305" fmla="*/ 2722034 h 6855883"/>
              <a:gd name="connsiteX306" fmla="*/ 4018209 w 12194922"/>
              <a:gd name="connsiteY306" fmla="*/ 2727325 h 6855883"/>
              <a:gd name="connsiteX307" fmla="*/ 4025568 w 12194922"/>
              <a:gd name="connsiteY307" fmla="*/ 2734733 h 6855883"/>
              <a:gd name="connsiteX308" fmla="*/ 4029248 w 12194922"/>
              <a:gd name="connsiteY308" fmla="*/ 2726267 h 6855883"/>
              <a:gd name="connsiteX309" fmla="*/ 4026794 w 12194922"/>
              <a:gd name="connsiteY309" fmla="*/ 2718858 h 6855883"/>
              <a:gd name="connsiteX310" fmla="*/ 4055005 w 12194922"/>
              <a:gd name="connsiteY310" fmla="*/ 2767542 h 6855883"/>
              <a:gd name="connsiteX311" fmla="*/ 4048873 w 12194922"/>
              <a:gd name="connsiteY311" fmla="*/ 2769659 h 6855883"/>
              <a:gd name="connsiteX312" fmla="*/ 4015755 w 12194922"/>
              <a:gd name="connsiteY312" fmla="*/ 2779184 h 6855883"/>
              <a:gd name="connsiteX313" fmla="*/ 4008396 w 12194922"/>
              <a:gd name="connsiteY313" fmla="*/ 2783417 h 6855883"/>
              <a:gd name="connsiteX314" fmla="*/ 3996130 w 12194922"/>
              <a:gd name="connsiteY314" fmla="*/ 2790825 h 6855883"/>
              <a:gd name="connsiteX315" fmla="*/ 3972826 w 12194922"/>
              <a:gd name="connsiteY315" fmla="*/ 2771775 h 6855883"/>
              <a:gd name="connsiteX316" fmla="*/ 5418939 w 12194922"/>
              <a:gd name="connsiteY316" fmla="*/ 6329892 h 6855883"/>
              <a:gd name="connsiteX317" fmla="*/ 5371104 w 12194922"/>
              <a:gd name="connsiteY317" fmla="*/ 6374342 h 6855883"/>
              <a:gd name="connsiteX318" fmla="*/ 5350252 w 12194922"/>
              <a:gd name="connsiteY318" fmla="*/ 6360584 h 6855883"/>
              <a:gd name="connsiteX319" fmla="*/ 5341666 w 12194922"/>
              <a:gd name="connsiteY319" fmla="*/ 6336242 h 6855883"/>
              <a:gd name="connsiteX320" fmla="*/ 5333080 w 12194922"/>
              <a:gd name="connsiteY320" fmla="*/ 6324600 h 6855883"/>
              <a:gd name="connsiteX321" fmla="*/ 5326947 w 12194922"/>
              <a:gd name="connsiteY321" fmla="*/ 6312959 h 6855883"/>
              <a:gd name="connsiteX322" fmla="*/ 5337987 w 12194922"/>
              <a:gd name="connsiteY322" fmla="*/ 6301317 h 6855883"/>
              <a:gd name="connsiteX323" fmla="*/ 5344120 w 12194922"/>
              <a:gd name="connsiteY323" fmla="*/ 6302375 h 6855883"/>
              <a:gd name="connsiteX324" fmla="*/ 5361291 w 12194922"/>
              <a:gd name="connsiteY324" fmla="*/ 6303433 h 6855883"/>
              <a:gd name="connsiteX325" fmla="*/ 5361291 w 12194922"/>
              <a:gd name="connsiteY325" fmla="*/ 6304492 h 6855883"/>
              <a:gd name="connsiteX326" fmla="*/ 5385822 w 12194922"/>
              <a:gd name="connsiteY326" fmla="*/ 6314017 h 6855883"/>
              <a:gd name="connsiteX327" fmla="*/ 5389502 w 12194922"/>
              <a:gd name="connsiteY327" fmla="*/ 6316133 h 6855883"/>
              <a:gd name="connsiteX328" fmla="*/ 5401768 w 12194922"/>
              <a:gd name="connsiteY328" fmla="*/ 6307667 h 6855883"/>
              <a:gd name="connsiteX329" fmla="*/ 5412807 w 12194922"/>
              <a:gd name="connsiteY329" fmla="*/ 6315075 h 6855883"/>
              <a:gd name="connsiteX330" fmla="*/ 5407900 w 12194922"/>
              <a:gd name="connsiteY330" fmla="*/ 6325659 h 6855883"/>
              <a:gd name="connsiteX331" fmla="*/ 5418939 w 12194922"/>
              <a:gd name="connsiteY331" fmla="*/ 6329892 h 6855883"/>
              <a:gd name="connsiteX332" fmla="*/ 1186083 w 12194922"/>
              <a:gd name="connsiteY332" fmla="*/ 539750 h 6855883"/>
              <a:gd name="connsiteX333" fmla="*/ 1134567 w 12194922"/>
              <a:gd name="connsiteY333" fmla="*/ 531283 h 6855883"/>
              <a:gd name="connsiteX334" fmla="*/ 1116169 w 12194922"/>
              <a:gd name="connsiteY334" fmla="*/ 520700 h 6855883"/>
              <a:gd name="connsiteX335" fmla="*/ 1105130 w 12194922"/>
              <a:gd name="connsiteY335" fmla="*/ 497417 h 6855883"/>
              <a:gd name="connsiteX336" fmla="*/ 1129661 w 12194922"/>
              <a:gd name="connsiteY336" fmla="*/ 484717 h 6855883"/>
              <a:gd name="connsiteX337" fmla="*/ 1149286 w 12194922"/>
              <a:gd name="connsiteY337" fmla="*/ 485775 h 6855883"/>
              <a:gd name="connsiteX338" fmla="*/ 1149286 w 12194922"/>
              <a:gd name="connsiteY338" fmla="*/ 486833 h 6855883"/>
              <a:gd name="connsiteX339" fmla="*/ 1168911 w 12194922"/>
              <a:gd name="connsiteY339" fmla="*/ 486833 h 6855883"/>
              <a:gd name="connsiteX340" fmla="*/ 1190989 w 12194922"/>
              <a:gd name="connsiteY340" fmla="*/ 501650 h 6855883"/>
              <a:gd name="connsiteX341" fmla="*/ 1186083 w 12194922"/>
              <a:gd name="connsiteY341" fmla="*/ 539750 h 6855883"/>
              <a:gd name="connsiteX342" fmla="*/ 2673900 w 12194922"/>
              <a:gd name="connsiteY342" fmla="*/ 5423959 h 6855883"/>
              <a:gd name="connsiteX343" fmla="*/ 2714376 w 12194922"/>
              <a:gd name="connsiteY343" fmla="*/ 5397500 h 6855883"/>
              <a:gd name="connsiteX344" fmla="*/ 2765891 w 12194922"/>
              <a:gd name="connsiteY344" fmla="*/ 5422901 h 6855883"/>
              <a:gd name="connsiteX345" fmla="*/ 2769571 w 12194922"/>
              <a:gd name="connsiteY345" fmla="*/ 5429250 h 6855883"/>
              <a:gd name="connsiteX346" fmla="*/ 2752399 w 12194922"/>
              <a:gd name="connsiteY346" fmla="*/ 5452534 h 6855883"/>
              <a:gd name="connsiteX347" fmla="*/ 2730321 w 12194922"/>
              <a:gd name="connsiteY347" fmla="*/ 5455709 h 6855883"/>
              <a:gd name="connsiteX348" fmla="*/ 2688618 w 12194922"/>
              <a:gd name="connsiteY348" fmla="*/ 5439834 h 6855883"/>
              <a:gd name="connsiteX349" fmla="*/ 2673900 w 12194922"/>
              <a:gd name="connsiteY349" fmla="*/ 5423959 h 6855883"/>
              <a:gd name="connsiteX350" fmla="*/ 4025568 w 12194922"/>
              <a:gd name="connsiteY350" fmla="*/ 5255684 h 6855883"/>
              <a:gd name="connsiteX351" fmla="*/ 4018209 w 12194922"/>
              <a:gd name="connsiteY351" fmla="*/ 5277909 h 6855883"/>
              <a:gd name="connsiteX352" fmla="*/ 3985091 w 12194922"/>
              <a:gd name="connsiteY352" fmla="*/ 5300133 h 6855883"/>
              <a:gd name="connsiteX353" fmla="*/ 3975279 w 12194922"/>
              <a:gd name="connsiteY353" fmla="*/ 5301192 h 6855883"/>
              <a:gd name="connsiteX354" fmla="*/ 3967920 w 12194922"/>
              <a:gd name="connsiteY354" fmla="*/ 5286375 h 6855883"/>
              <a:gd name="connsiteX355" fmla="*/ 3944615 w 12194922"/>
              <a:gd name="connsiteY355" fmla="*/ 5291667 h 6855883"/>
              <a:gd name="connsiteX356" fmla="*/ 3972826 w 12194922"/>
              <a:gd name="connsiteY356" fmla="*/ 5247217 h 6855883"/>
              <a:gd name="connsiteX357" fmla="*/ 3985091 w 12194922"/>
              <a:gd name="connsiteY357" fmla="*/ 5246159 h 6855883"/>
              <a:gd name="connsiteX358" fmla="*/ 4002263 w 12194922"/>
              <a:gd name="connsiteY358" fmla="*/ 5237692 h 6855883"/>
              <a:gd name="connsiteX359" fmla="*/ 4025568 w 12194922"/>
              <a:gd name="connsiteY359" fmla="*/ 5255684 h 6855883"/>
              <a:gd name="connsiteX360" fmla="*/ 2397924 w 12194922"/>
              <a:gd name="connsiteY360" fmla="*/ 4165600 h 6855883"/>
              <a:gd name="connsiteX361" fmla="*/ 2381978 w 12194922"/>
              <a:gd name="connsiteY361" fmla="*/ 4167717 h 6855883"/>
              <a:gd name="connsiteX362" fmla="*/ 2348861 w 12194922"/>
              <a:gd name="connsiteY362" fmla="*/ 4195234 h 6855883"/>
              <a:gd name="connsiteX363" fmla="*/ 2346408 w 12194922"/>
              <a:gd name="connsiteY363" fmla="*/ 4169833 h 6855883"/>
              <a:gd name="connsiteX364" fmla="*/ 2345182 w 12194922"/>
              <a:gd name="connsiteY364" fmla="*/ 4164542 h 6855883"/>
              <a:gd name="connsiteX365" fmla="*/ 2340275 w 12194922"/>
              <a:gd name="connsiteY365" fmla="*/ 4168775 h 6855883"/>
              <a:gd name="connsiteX366" fmla="*/ 2328010 w 12194922"/>
              <a:gd name="connsiteY366" fmla="*/ 4168775 h 6855883"/>
              <a:gd name="connsiteX367" fmla="*/ 2320650 w 12194922"/>
              <a:gd name="connsiteY367" fmla="*/ 4166659 h 6855883"/>
              <a:gd name="connsiteX368" fmla="*/ 2319424 w 12194922"/>
              <a:gd name="connsiteY368" fmla="*/ 4170892 h 6855883"/>
              <a:gd name="connsiteX369" fmla="*/ 2304705 w 12194922"/>
              <a:gd name="connsiteY369" fmla="*/ 4182534 h 6855883"/>
              <a:gd name="connsiteX370" fmla="*/ 2297346 w 12194922"/>
              <a:gd name="connsiteY370" fmla="*/ 4173008 h 6855883"/>
              <a:gd name="connsiteX371" fmla="*/ 2291213 w 12194922"/>
              <a:gd name="connsiteY371" fmla="*/ 4177242 h 6855883"/>
              <a:gd name="connsiteX372" fmla="*/ 2298572 w 12194922"/>
              <a:gd name="connsiteY372" fmla="*/ 4185708 h 6855883"/>
              <a:gd name="connsiteX373" fmla="*/ 2304705 w 12194922"/>
              <a:gd name="connsiteY373" fmla="*/ 4185708 h 6855883"/>
              <a:gd name="connsiteX374" fmla="*/ 2285080 w 12194922"/>
              <a:gd name="connsiteY374" fmla="*/ 4196292 h 6855883"/>
              <a:gd name="connsiteX375" fmla="*/ 2274041 w 12194922"/>
              <a:gd name="connsiteY375" fmla="*/ 4187825 h 6855883"/>
              <a:gd name="connsiteX376" fmla="*/ 2274041 w 12194922"/>
              <a:gd name="connsiteY376" fmla="*/ 4185708 h 6855883"/>
              <a:gd name="connsiteX377" fmla="*/ 2269135 w 12194922"/>
              <a:gd name="connsiteY377" fmla="*/ 4158192 h 6855883"/>
              <a:gd name="connsiteX378" fmla="*/ 2305932 w 12194922"/>
              <a:gd name="connsiteY378" fmla="*/ 4160309 h 6855883"/>
              <a:gd name="connsiteX379" fmla="*/ 2316971 w 12194922"/>
              <a:gd name="connsiteY379" fmla="*/ 4149725 h 6855883"/>
              <a:gd name="connsiteX380" fmla="*/ 2328010 w 12194922"/>
              <a:gd name="connsiteY380" fmla="*/ 4147608 h 6855883"/>
              <a:gd name="connsiteX381" fmla="*/ 2357447 w 12194922"/>
              <a:gd name="connsiteY381" fmla="*/ 4149725 h 6855883"/>
              <a:gd name="connsiteX382" fmla="*/ 2384431 w 12194922"/>
              <a:gd name="connsiteY382" fmla="*/ 4148667 h 6855883"/>
              <a:gd name="connsiteX383" fmla="*/ 2390564 w 12194922"/>
              <a:gd name="connsiteY383" fmla="*/ 4163483 h 6855883"/>
              <a:gd name="connsiteX384" fmla="*/ 2401603 w 12194922"/>
              <a:gd name="connsiteY384" fmla="*/ 4164542 h 6855883"/>
              <a:gd name="connsiteX385" fmla="*/ 2406510 w 12194922"/>
              <a:gd name="connsiteY385" fmla="*/ 4175125 h 6855883"/>
              <a:gd name="connsiteX386" fmla="*/ 2396697 w 12194922"/>
              <a:gd name="connsiteY386" fmla="*/ 4199467 h 6855883"/>
              <a:gd name="connsiteX387" fmla="*/ 2400377 w 12194922"/>
              <a:gd name="connsiteY387" fmla="*/ 4180417 h 6855883"/>
              <a:gd name="connsiteX388" fmla="*/ 2397924 w 12194922"/>
              <a:gd name="connsiteY388" fmla="*/ 4165600 h 6855883"/>
              <a:gd name="connsiteX389" fmla="*/ 5050972 w 12194922"/>
              <a:gd name="connsiteY389" fmla="*/ 1373717 h 6855883"/>
              <a:gd name="connsiteX390" fmla="*/ 5055878 w 12194922"/>
              <a:gd name="connsiteY390" fmla="*/ 1380067 h 6855883"/>
              <a:gd name="connsiteX391" fmla="*/ 5085315 w 12194922"/>
              <a:gd name="connsiteY391" fmla="*/ 1395942 h 6855883"/>
              <a:gd name="connsiteX392" fmla="*/ 5085315 w 12194922"/>
              <a:gd name="connsiteY392" fmla="*/ 1397000 h 6855883"/>
              <a:gd name="connsiteX393" fmla="*/ 5081636 w 12194922"/>
              <a:gd name="connsiteY393" fmla="*/ 1406525 h 6855883"/>
              <a:gd name="connsiteX394" fmla="*/ 5081636 w 12194922"/>
              <a:gd name="connsiteY394" fmla="*/ 1406525 h 6855883"/>
              <a:gd name="connsiteX395" fmla="*/ 5059558 w 12194922"/>
              <a:gd name="connsiteY395" fmla="*/ 1414992 h 6855883"/>
              <a:gd name="connsiteX396" fmla="*/ 5036253 w 12194922"/>
              <a:gd name="connsiteY396" fmla="*/ 1431925 h 6855883"/>
              <a:gd name="connsiteX397" fmla="*/ 5054651 w 12194922"/>
              <a:gd name="connsiteY397" fmla="*/ 1444625 h 6855883"/>
              <a:gd name="connsiteX398" fmla="*/ 5037480 w 12194922"/>
              <a:gd name="connsiteY398" fmla="*/ 1456267 h 6855883"/>
              <a:gd name="connsiteX399" fmla="*/ 5019081 w 12194922"/>
              <a:gd name="connsiteY399" fmla="*/ 1461558 h 6855883"/>
              <a:gd name="connsiteX400" fmla="*/ 5006816 w 12194922"/>
              <a:gd name="connsiteY400" fmla="*/ 1455208 h 6855883"/>
              <a:gd name="connsiteX401" fmla="*/ 5010495 w 12194922"/>
              <a:gd name="connsiteY401" fmla="*/ 1447800 h 6855883"/>
              <a:gd name="connsiteX402" fmla="*/ 5016628 w 12194922"/>
              <a:gd name="connsiteY402" fmla="*/ 1406525 h 6855883"/>
              <a:gd name="connsiteX403" fmla="*/ 5027667 w 12194922"/>
              <a:gd name="connsiteY403" fmla="*/ 1375833 h 6855883"/>
              <a:gd name="connsiteX404" fmla="*/ 5050972 w 12194922"/>
              <a:gd name="connsiteY404" fmla="*/ 1373717 h 6855883"/>
              <a:gd name="connsiteX405" fmla="*/ 5669158 w 12194922"/>
              <a:gd name="connsiteY405" fmla="*/ 1619250 h 6855883"/>
              <a:gd name="connsiteX406" fmla="*/ 5690009 w 12194922"/>
              <a:gd name="connsiteY406" fmla="*/ 1660525 h 6855883"/>
              <a:gd name="connsiteX407" fmla="*/ 5690009 w 12194922"/>
              <a:gd name="connsiteY407" fmla="*/ 1660525 h 6855883"/>
              <a:gd name="connsiteX408" fmla="*/ 5680197 w 12194922"/>
              <a:gd name="connsiteY408" fmla="*/ 1671108 h 6855883"/>
              <a:gd name="connsiteX409" fmla="*/ 5697368 w 12194922"/>
              <a:gd name="connsiteY409" fmla="*/ 1696508 h 6855883"/>
              <a:gd name="connsiteX410" fmla="*/ 5694915 w 12194922"/>
              <a:gd name="connsiteY410" fmla="*/ 1711325 h 6855883"/>
              <a:gd name="connsiteX411" fmla="*/ 5692462 w 12194922"/>
              <a:gd name="connsiteY411" fmla="*/ 1717675 h 6855883"/>
              <a:gd name="connsiteX412" fmla="*/ 5680197 w 12194922"/>
              <a:gd name="connsiteY412" fmla="*/ 1724025 h 6855883"/>
              <a:gd name="connsiteX413" fmla="*/ 5667931 w 12194922"/>
              <a:gd name="connsiteY413" fmla="*/ 1739900 h 6855883"/>
              <a:gd name="connsiteX414" fmla="*/ 5666704 w 12194922"/>
              <a:gd name="connsiteY414" fmla="*/ 1719792 h 6855883"/>
              <a:gd name="connsiteX415" fmla="*/ 5672837 w 12194922"/>
              <a:gd name="connsiteY415" fmla="*/ 1696508 h 6855883"/>
              <a:gd name="connsiteX416" fmla="*/ 5649533 w 12194922"/>
              <a:gd name="connsiteY416" fmla="*/ 1701800 h 6855883"/>
              <a:gd name="connsiteX417" fmla="*/ 5645853 w 12194922"/>
              <a:gd name="connsiteY417" fmla="*/ 1698625 h 6855883"/>
              <a:gd name="connsiteX418" fmla="*/ 5642173 w 12194922"/>
              <a:gd name="connsiteY418" fmla="*/ 1670050 h 6855883"/>
              <a:gd name="connsiteX419" fmla="*/ 5664251 w 12194922"/>
              <a:gd name="connsiteY419" fmla="*/ 1645708 h 6855883"/>
              <a:gd name="connsiteX420" fmla="*/ 5669158 w 12194922"/>
              <a:gd name="connsiteY420" fmla="*/ 1619250 h 6855883"/>
              <a:gd name="connsiteX421" fmla="*/ 4913597 w 12194922"/>
              <a:gd name="connsiteY421" fmla="*/ 2071158 h 6855883"/>
              <a:gd name="connsiteX422" fmla="*/ 4955300 w 12194922"/>
              <a:gd name="connsiteY422" fmla="*/ 2017183 h 6855883"/>
              <a:gd name="connsiteX423" fmla="*/ 4956527 w 12194922"/>
              <a:gd name="connsiteY423" fmla="*/ 2026708 h 6855883"/>
              <a:gd name="connsiteX424" fmla="*/ 4965112 w 12194922"/>
              <a:gd name="connsiteY424" fmla="*/ 2035175 h 6855883"/>
              <a:gd name="connsiteX425" fmla="*/ 4978605 w 12194922"/>
              <a:gd name="connsiteY425" fmla="*/ 2047875 h 6855883"/>
              <a:gd name="connsiteX426" fmla="*/ 4981058 w 12194922"/>
              <a:gd name="connsiteY426" fmla="*/ 2038350 h 6855883"/>
              <a:gd name="connsiteX427" fmla="*/ 4993323 w 12194922"/>
              <a:gd name="connsiteY427" fmla="*/ 2040467 h 6855883"/>
              <a:gd name="connsiteX428" fmla="*/ 4979831 w 12194922"/>
              <a:gd name="connsiteY428" fmla="*/ 2072217 h 6855883"/>
              <a:gd name="connsiteX429" fmla="*/ 4968792 w 12194922"/>
              <a:gd name="connsiteY429" fmla="*/ 2082800 h 6855883"/>
              <a:gd name="connsiteX430" fmla="*/ 4961433 w 12194922"/>
              <a:gd name="connsiteY430" fmla="*/ 2092325 h 6855883"/>
              <a:gd name="connsiteX431" fmla="*/ 4939355 w 12194922"/>
              <a:gd name="connsiteY431" fmla="*/ 2096558 h 6855883"/>
              <a:gd name="connsiteX432" fmla="*/ 4930769 w 12194922"/>
              <a:gd name="connsiteY432" fmla="*/ 2089150 h 6855883"/>
              <a:gd name="connsiteX433" fmla="*/ 4919730 w 12194922"/>
              <a:gd name="connsiteY433" fmla="*/ 2074333 h 6855883"/>
              <a:gd name="connsiteX434" fmla="*/ 4913597 w 12194922"/>
              <a:gd name="connsiteY434" fmla="*/ 2071158 h 6855883"/>
              <a:gd name="connsiteX435" fmla="*/ 4343247 w 12194922"/>
              <a:gd name="connsiteY435" fmla="*/ 6757459 h 6855883"/>
              <a:gd name="connsiteX436" fmla="*/ 4334661 w 12194922"/>
              <a:gd name="connsiteY436" fmla="*/ 6758517 h 6855883"/>
              <a:gd name="connsiteX437" fmla="*/ 4326075 w 12194922"/>
              <a:gd name="connsiteY437" fmla="*/ 6747933 h 6855883"/>
              <a:gd name="connsiteX438" fmla="*/ 4323622 w 12194922"/>
              <a:gd name="connsiteY438" fmla="*/ 6759575 h 6855883"/>
              <a:gd name="connsiteX439" fmla="*/ 4277013 w 12194922"/>
              <a:gd name="connsiteY439" fmla="*/ 6763808 h 6855883"/>
              <a:gd name="connsiteX440" fmla="*/ 4256161 w 12194922"/>
              <a:gd name="connsiteY440" fmla="*/ 6729942 h 6855883"/>
              <a:gd name="connsiteX441" fmla="*/ 4252482 w 12194922"/>
              <a:gd name="connsiteY441" fmla="*/ 6710892 h 6855883"/>
              <a:gd name="connsiteX442" fmla="*/ 4311356 w 12194922"/>
              <a:gd name="connsiteY442" fmla="*/ 6724651 h 6855883"/>
              <a:gd name="connsiteX443" fmla="*/ 4324849 w 12194922"/>
              <a:gd name="connsiteY443" fmla="*/ 6726767 h 6855883"/>
              <a:gd name="connsiteX444" fmla="*/ 4348153 w 12194922"/>
              <a:gd name="connsiteY444" fmla="*/ 6729942 h 6855883"/>
              <a:gd name="connsiteX445" fmla="*/ 4356739 w 12194922"/>
              <a:gd name="connsiteY445" fmla="*/ 6738409 h 6855883"/>
              <a:gd name="connsiteX446" fmla="*/ 4343247 w 12194922"/>
              <a:gd name="connsiteY446" fmla="*/ 6757459 h 6855883"/>
              <a:gd name="connsiteX447" fmla="*/ 3894326 w 12194922"/>
              <a:gd name="connsiteY447" fmla="*/ 384175 h 6855883"/>
              <a:gd name="connsiteX448" fmla="*/ 3847717 w 12194922"/>
              <a:gd name="connsiteY448" fmla="*/ 383117 h 6855883"/>
              <a:gd name="connsiteX449" fmla="*/ 3861209 w 12194922"/>
              <a:gd name="connsiteY449" fmla="*/ 369358 h 6855883"/>
              <a:gd name="connsiteX450" fmla="*/ 3885740 w 12194922"/>
              <a:gd name="connsiteY450" fmla="*/ 371475 h 6855883"/>
              <a:gd name="connsiteX451" fmla="*/ 3885740 w 12194922"/>
              <a:gd name="connsiteY451" fmla="*/ 371475 h 6855883"/>
              <a:gd name="connsiteX452" fmla="*/ 3885740 w 12194922"/>
              <a:gd name="connsiteY452" fmla="*/ 371475 h 6855883"/>
              <a:gd name="connsiteX453" fmla="*/ 3885740 w 12194922"/>
              <a:gd name="connsiteY453" fmla="*/ 371475 h 6855883"/>
              <a:gd name="connsiteX454" fmla="*/ 3890647 w 12194922"/>
              <a:gd name="connsiteY454" fmla="*/ 375708 h 6855883"/>
              <a:gd name="connsiteX455" fmla="*/ 3891873 w 12194922"/>
              <a:gd name="connsiteY455" fmla="*/ 373592 h 6855883"/>
              <a:gd name="connsiteX456" fmla="*/ 3885740 w 12194922"/>
              <a:gd name="connsiteY456" fmla="*/ 371475 h 6855883"/>
              <a:gd name="connsiteX457" fmla="*/ 3885740 w 12194922"/>
              <a:gd name="connsiteY457" fmla="*/ 371475 h 6855883"/>
              <a:gd name="connsiteX458" fmla="*/ 3894326 w 12194922"/>
              <a:gd name="connsiteY458" fmla="*/ 369358 h 6855883"/>
              <a:gd name="connsiteX459" fmla="*/ 3916404 w 12194922"/>
              <a:gd name="connsiteY459" fmla="*/ 393700 h 6855883"/>
              <a:gd name="connsiteX460" fmla="*/ 3936029 w 12194922"/>
              <a:gd name="connsiteY460" fmla="*/ 382058 h 6855883"/>
              <a:gd name="connsiteX461" fmla="*/ 3943388 w 12194922"/>
              <a:gd name="connsiteY461" fmla="*/ 416983 h 6855883"/>
              <a:gd name="connsiteX462" fmla="*/ 3955654 w 12194922"/>
              <a:gd name="connsiteY462" fmla="*/ 423333 h 6855883"/>
              <a:gd name="connsiteX463" fmla="*/ 3960560 w 12194922"/>
              <a:gd name="connsiteY463" fmla="*/ 429683 h 6855883"/>
              <a:gd name="connsiteX464" fmla="*/ 3958107 w 12194922"/>
              <a:gd name="connsiteY464" fmla="*/ 436033 h 6855883"/>
              <a:gd name="connsiteX465" fmla="*/ 3947068 w 12194922"/>
              <a:gd name="connsiteY465" fmla="*/ 446617 h 6855883"/>
              <a:gd name="connsiteX466" fmla="*/ 3938482 w 12194922"/>
              <a:gd name="connsiteY466" fmla="*/ 440267 h 6855883"/>
              <a:gd name="connsiteX467" fmla="*/ 3923763 w 12194922"/>
              <a:gd name="connsiteY467" fmla="*/ 437092 h 6855883"/>
              <a:gd name="connsiteX468" fmla="*/ 3911498 w 12194922"/>
              <a:gd name="connsiteY468" fmla="*/ 428625 h 6855883"/>
              <a:gd name="connsiteX469" fmla="*/ 3888193 w 12194922"/>
              <a:gd name="connsiteY469" fmla="*/ 409575 h 6855883"/>
              <a:gd name="connsiteX470" fmla="*/ 3894326 w 12194922"/>
              <a:gd name="connsiteY470" fmla="*/ 384175 h 6855883"/>
              <a:gd name="connsiteX471" fmla="*/ 4425426 w 12194922"/>
              <a:gd name="connsiteY471" fmla="*/ 2915708 h 6855883"/>
              <a:gd name="connsiteX472" fmla="*/ 4495340 w 12194922"/>
              <a:gd name="connsiteY472" fmla="*/ 2927350 h 6855883"/>
              <a:gd name="connsiteX473" fmla="*/ 4501473 w 12194922"/>
              <a:gd name="connsiteY473" fmla="*/ 2943225 h 6855883"/>
              <a:gd name="connsiteX474" fmla="*/ 4413161 w 12194922"/>
              <a:gd name="connsiteY474" fmla="*/ 2947458 h 6855883"/>
              <a:gd name="connsiteX475" fmla="*/ 4408255 w 12194922"/>
              <a:gd name="connsiteY475" fmla="*/ 2944284 h 6855883"/>
              <a:gd name="connsiteX476" fmla="*/ 4394762 w 12194922"/>
              <a:gd name="connsiteY476" fmla="*/ 2946400 h 6855883"/>
              <a:gd name="connsiteX477" fmla="*/ 4382497 w 12194922"/>
              <a:gd name="connsiteY477" fmla="*/ 2948517 h 6855883"/>
              <a:gd name="connsiteX478" fmla="*/ 4392309 w 12194922"/>
              <a:gd name="connsiteY478" fmla="*/ 2917825 h 6855883"/>
              <a:gd name="connsiteX479" fmla="*/ 4425426 w 12194922"/>
              <a:gd name="connsiteY479" fmla="*/ 2915708 h 6855883"/>
              <a:gd name="connsiteX480" fmla="*/ 3716475 w 12194922"/>
              <a:gd name="connsiteY480" fmla="*/ 539750 h 6855883"/>
              <a:gd name="connsiteX481" fmla="*/ 3716475 w 12194922"/>
              <a:gd name="connsiteY481" fmla="*/ 521758 h 6855883"/>
              <a:gd name="connsiteX482" fmla="*/ 3748366 w 12194922"/>
              <a:gd name="connsiteY482" fmla="*/ 510117 h 6855883"/>
              <a:gd name="connsiteX483" fmla="*/ 3775350 w 12194922"/>
              <a:gd name="connsiteY483" fmla="*/ 532342 h 6855883"/>
              <a:gd name="connsiteX484" fmla="*/ 3770444 w 12194922"/>
              <a:gd name="connsiteY484" fmla="*/ 556683 h 6855883"/>
              <a:gd name="connsiteX485" fmla="*/ 3758178 w 12194922"/>
              <a:gd name="connsiteY485" fmla="*/ 565150 h 6855883"/>
              <a:gd name="connsiteX486" fmla="*/ 3722608 w 12194922"/>
              <a:gd name="connsiteY486" fmla="*/ 569383 h 6855883"/>
              <a:gd name="connsiteX487" fmla="*/ 3716475 w 12194922"/>
              <a:gd name="connsiteY487" fmla="*/ 539750 h 6855883"/>
              <a:gd name="connsiteX488" fmla="*/ 2536525 w 12194922"/>
              <a:gd name="connsiteY488" fmla="*/ 5729817 h 6855883"/>
              <a:gd name="connsiteX489" fmla="*/ 2546337 w 12194922"/>
              <a:gd name="connsiteY489" fmla="*/ 5724526 h 6855883"/>
              <a:gd name="connsiteX490" fmla="*/ 2568415 w 12194922"/>
              <a:gd name="connsiteY490" fmla="*/ 5710767 h 6855883"/>
              <a:gd name="connsiteX491" fmla="*/ 2601533 w 12194922"/>
              <a:gd name="connsiteY491" fmla="*/ 5739342 h 6855883"/>
              <a:gd name="connsiteX492" fmla="*/ 2600306 w 12194922"/>
              <a:gd name="connsiteY492" fmla="*/ 5744633 h 6855883"/>
              <a:gd name="connsiteX493" fmla="*/ 2550017 w 12194922"/>
              <a:gd name="connsiteY493" fmla="*/ 5781675 h 6855883"/>
              <a:gd name="connsiteX494" fmla="*/ 2527939 w 12194922"/>
              <a:gd name="connsiteY494" fmla="*/ 5754159 h 6855883"/>
              <a:gd name="connsiteX495" fmla="*/ 2534072 w 12194922"/>
              <a:gd name="connsiteY495" fmla="*/ 5732992 h 6855883"/>
              <a:gd name="connsiteX496" fmla="*/ 2535298 w 12194922"/>
              <a:gd name="connsiteY496" fmla="*/ 5730875 h 6855883"/>
              <a:gd name="connsiteX497" fmla="*/ 2536525 w 12194922"/>
              <a:gd name="connsiteY497" fmla="*/ 5729817 h 6855883"/>
              <a:gd name="connsiteX498" fmla="*/ 180304 w 12194922"/>
              <a:gd name="connsiteY498" fmla="*/ 1859492 h 6855883"/>
              <a:gd name="connsiteX499" fmla="*/ 172945 w 12194922"/>
              <a:gd name="connsiteY499" fmla="*/ 1840442 h 6855883"/>
              <a:gd name="connsiteX500" fmla="*/ 164359 w 12194922"/>
              <a:gd name="connsiteY500" fmla="*/ 1813983 h 6855883"/>
              <a:gd name="connsiteX501" fmla="*/ 152093 w 12194922"/>
              <a:gd name="connsiteY501" fmla="*/ 1811867 h 6855883"/>
              <a:gd name="connsiteX502" fmla="*/ 165586 w 12194922"/>
              <a:gd name="connsiteY502" fmla="*/ 1812925 h 6855883"/>
              <a:gd name="connsiteX503" fmla="*/ 170492 w 12194922"/>
              <a:gd name="connsiteY503" fmla="*/ 1798108 h 6855883"/>
              <a:gd name="connsiteX504" fmla="*/ 170492 w 12194922"/>
              <a:gd name="connsiteY504" fmla="*/ 1798108 h 6855883"/>
              <a:gd name="connsiteX505" fmla="*/ 148414 w 12194922"/>
              <a:gd name="connsiteY505" fmla="*/ 1806575 h 6855883"/>
              <a:gd name="connsiteX506" fmla="*/ 141054 w 12194922"/>
              <a:gd name="connsiteY506" fmla="*/ 1803400 h 6855883"/>
              <a:gd name="connsiteX507" fmla="*/ 115297 w 12194922"/>
              <a:gd name="connsiteY507" fmla="*/ 1813983 h 6855883"/>
              <a:gd name="connsiteX508" fmla="*/ 111617 w 12194922"/>
              <a:gd name="connsiteY508" fmla="*/ 1837267 h 6855883"/>
              <a:gd name="connsiteX509" fmla="*/ 125109 w 12194922"/>
              <a:gd name="connsiteY509" fmla="*/ 1838325 h 6855883"/>
              <a:gd name="connsiteX510" fmla="*/ 150867 w 12194922"/>
              <a:gd name="connsiteY510" fmla="*/ 1844675 h 6855883"/>
              <a:gd name="connsiteX511" fmla="*/ 157000 w 12194922"/>
              <a:gd name="connsiteY511" fmla="*/ 1859492 h 6855883"/>
              <a:gd name="connsiteX512" fmla="*/ 179078 w 12194922"/>
              <a:gd name="connsiteY512" fmla="*/ 1875367 h 6855883"/>
              <a:gd name="connsiteX513" fmla="*/ 180304 w 12194922"/>
              <a:gd name="connsiteY513" fmla="*/ 1859492 h 6855883"/>
              <a:gd name="connsiteX514" fmla="*/ 152093 w 12194922"/>
              <a:gd name="connsiteY514" fmla="*/ 1827742 h 6855883"/>
              <a:gd name="connsiteX515" fmla="*/ 155773 w 12194922"/>
              <a:gd name="connsiteY515" fmla="*/ 1821392 h 6855883"/>
              <a:gd name="connsiteX516" fmla="*/ 160679 w 12194922"/>
              <a:gd name="connsiteY516" fmla="*/ 1823508 h 6855883"/>
              <a:gd name="connsiteX517" fmla="*/ 158226 w 12194922"/>
              <a:gd name="connsiteY517" fmla="*/ 1830917 h 6855883"/>
              <a:gd name="connsiteX518" fmla="*/ 152093 w 12194922"/>
              <a:gd name="connsiteY518" fmla="*/ 1827742 h 6855883"/>
              <a:gd name="connsiteX519" fmla="*/ 2292439 w 12194922"/>
              <a:gd name="connsiteY519" fmla="*/ 5093758 h 6855883"/>
              <a:gd name="connsiteX520" fmla="*/ 2238471 w 12194922"/>
              <a:gd name="connsiteY520" fmla="*/ 5096934 h 6855883"/>
              <a:gd name="connsiteX521" fmla="*/ 2218846 w 12194922"/>
              <a:gd name="connsiteY521" fmla="*/ 5101167 h 6855883"/>
              <a:gd name="connsiteX522" fmla="*/ 2255643 w 12194922"/>
              <a:gd name="connsiteY522" fmla="*/ 5154084 h 6855883"/>
              <a:gd name="connsiteX523" fmla="*/ 2263002 w 12194922"/>
              <a:gd name="connsiteY523" fmla="*/ 5153025 h 6855883"/>
              <a:gd name="connsiteX524" fmla="*/ 2266682 w 12194922"/>
              <a:gd name="connsiteY524" fmla="*/ 5111750 h 6855883"/>
              <a:gd name="connsiteX525" fmla="*/ 2291213 w 12194922"/>
              <a:gd name="connsiteY525" fmla="*/ 5108575 h 6855883"/>
              <a:gd name="connsiteX526" fmla="*/ 2299799 w 12194922"/>
              <a:gd name="connsiteY526" fmla="*/ 5099050 h 6855883"/>
              <a:gd name="connsiteX527" fmla="*/ 2292439 w 12194922"/>
              <a:gd name="connsiteY527" fmla="*/ 5093758 h 6855883"/>
              <a:gd name="connsiteX528" fmla="*/ 2248283 w 12194922"/>
              <a:gd name="connsiteY528" fmla="*/ 5125508 h 6855883"/>
              <a:gd name="connsiteX529" fmla="*/ 2244604 w 12194922"/>
              <a:gd name="connsiteY529" fmla="*/ 5123392 h 6855883"/>
              <a:gd name="connsiteX530" fmla="*/ 2247057 w 12194922"/>
              <a:gd name="connsiteY530" fmla="*/ 5121275 h 6855883"/>
              <a:gd name="connsiteX531" fmla="*/ 2251963 w 12194922"/>
              <a:gd name="connsiteY531" fmla="*/ 5123392 h 6855883"/>
              <a:gd name="connsiteX532" fmla="*/ 2248283 w 12194922"/>
              <a:gd name="connsiteY532" fmla="*/ 5125508 h 6855883"/>
              <a:gd name="connsiteX533" fmla="*/ 4301544 w 12194922"/>
              <a:gd name="connsiteY533" fmla="*/ 1454150 h 6855883"/>
              <a:gd name="connsiteX534" fmla="*/ 4291731 w 12194922"/>
              <a:gd name="connsiteY534" fmla="*/ 1441450 h 6855883"/>
              <a:gd name="connsiteX535" fmla="*/ 4319942 w 12194922"/>
              <a:gd name="connsiteY535" fmla="*/ 1423458 h 6855883"/>
              <a:gd name="connsiteX536" fmla="*/ 4342020 w 12194922"/>
              <a:gd name="connsiteY536" fmla="*/ 1404408 h 6855883"/>
              <a:gd name="connsiteX537" fmla="*/ 4361645 w 12194922"/>
              <a:gd name="connsiteY537" fmla="*/ 1405467 h 6855883"/>
              <a:gd name="connsiteX538" fmla="*/ 4376364 w 12194922"/>
              <a:gd name="connsiteY538" fmla="*/ 1429808 h 6855883"/>
              <a:gd name="connsiteX539" fmla="*/ 4375138 w 12194922"/>
              <a:gd name="connsiteY539" fmla="*/ 1437217 h 6855883"/>
              <a:gd name="connsiteX540" fmla="*/ 4365325 w 12194922"/>
              <a:gd name="connsiteY540" fmla="*/ 1436158 h 6855883"/>
              <a:gd name="connsiteX541" fmla="*/ 4361645 w 12194922"/>
              <a:gd name="connsiteY541" fmla="*/ 1428750 h 6855883"/>
              <a:gd name="connsiteX542" fmla="*/ 4356739 w 12194922"/>
              <a:gd name="connsiteY542" fmla="*/ 1436158 h 6855883"/>
              <a:gd name="connsiteX543" fmla="*/ 4353059 w 12194922"/>
              <a:gd name="connsiteY543" fmla="*/ 1443567 h 6855883"/>
              <a:gd name="connsiteX544" fmla="*/ 4346927 w 12194922"/>
              <a:gd name="connsiteY544" fmla="*/ 1453092 h 6855883"/>
              <a:gd name="connsiteX545" fmla="*/ 4323622 w 12194922"/>
              <a:gd name="connsiteY545" fmla="*/ 1467908 h 6855883"/>
              <a:gd name="connsiteX546" fmla="*/ 4301544 w 12194922"/>
              <a:gd name="connsiteY546" fmla="*/ 1454150 h 6855883"/>
              <a:gd name="connsiteX547" fmla="*/ 4219364 w 12194922"/>
              <a:gd name="connsiteY547" fmla="*/ 579967 h 6855883"/>
              <a:gd name="connsiteX548" fmla="*/ 4172755 w 12194922"/>
              <a:gd name="connsiteY548" fmla="*/ 532342 h 6855883"/>
              <a:gd name="connsiteX549" fmla="*/ 4175208 w 12194922"/>
              <a:gd name="connsiteY549" fmla="*/ 527050 h 6855883"/>
              <a:gd name="connsiteX550" fmla="*/ 4196060 w 12194922"/>
              <a:gd name="connsiteY550" fmla="*/ 521758 h 6855883"/>
              <a:gd name="connsiteX551" fmla="*/ 4209552 w 12194922"/>
              <a:gd name="connsiteY551" fmla="*/ 523875 h 6855883"/>
              <a:gd name="connsiteX552" fmla="*/ 4253708 w 12194922"/>
              <a:gd name="connsiteY552" fmla="*/ 569383 h 6855883"/>
              <a:gd name="connsiteX553" fmla="*/ 4251255 w 12194922"/>
              <a:gd name="connsiteY553" fmla="*/ 571500 h 6855883"/>
              <a:gd name="connsiteX554" fmla="*/ 4219364 w 12194922"/>
              <a:gd name="connsiteY554" fmla="*/ 579967 h 6855883"/>
              <a:gd name="connsiteX555" fmla="*/ 5793040 w 12194922"/>
              <a:gd name="connsiteY555" fmla="*/ 6145742 h 6855883"/>
              <a:gd name="connsiteX556" fmla="*/ 5793040 w 12194922"/>
              <a:gd name="connsiteY556" fmla="*/ 6145742 h 6855883"/>
              <a:gd name="connsiteX557" fmla="*/ 5793040 w 12194922"/>
              <a:gd name="connsiteY557" fmla="*/ 6146800 h 6855883"/>
              <a:gd name="connsiteX558" fmla="*/ 5794267 w 12194922"/>
              <a:gd name="connsiteY558" fmla="*/ 6147859 h 6855883"/>
              <a:gd name="connsiteX559" fmla="*/ 5780774 w 12194922"/>
              <a:gd name="connsiteY559" fmla="*/ 6153151 h 6855883"/>
              <a:gd name="connsiteX560" fmla="*/ 5773415 w 12194922"/>
              <a:gd name="connsiteY560" fmla="*/ 6165850 h 6855883"/>
              <a:gd name="connsiteX561" fmla="*/ 5791814 w 12194922"/>
              <a:gd name="connsiteY561" fmla="*/ 6180667 h 6855883"/>
              <a:gd name="connsiteX562" fmla="*/ 5806532 w 12194922"/>
              <a:gd name="connsiteY562" fmla="*/ 6169026 h 6855883"/>
              <a:gd name="connsiteX563" fmla="*/ 5807759 w 12194922"/>
              <a:gd name="connsiteY563" fmla="*/ 6149975 h 6855883"/>
              <a:gd name="connsiteX564" fmla="*/ 5816345 w 12194922"/>
              <a:gd name="connsiteY564" fmla="*/ 6151034 h 6855883"/>
              <a:gd name="connsiteX565" fmla="*/ 5828610 w 12194922"/>
              <a:gd name="connsiteY565" fmla="*/ 6160558 h 6855883"/>
              <a:gd name="connsiteX566" fmla="*/ 5834743 w 12194922"/>
              <a:gd name="connsiteY566" fmla="*/ 6190192 h 6855883"/>
              <a:gd name="connsiteX567" fmla="*/ 5799173 w 12194922"/>
              <a:gd name="connsiteY567" fmla="*/ 6190192 h 6855883"/>
              <a:gd name="connsiteX568" fmla="*/ 5793040 w 12194922"/>
              <a:gd name="connsiteY568" fmla="*/ 6190192 h 6855883"/>
              <a:gd name="connsiteX569" fmla="*/ 5774642 w 12194922"/>
              <a:gd name="connsiteY569" fmla="*/ 6188075 h 6855883"/>
              <a:gd name="connsiteX570" fmla="*/ 5769735 w 12194922"/>
              <a:gd name="connsiteY570" fmla="*/ 6185959 h 6855883"/>
              <a:gd name="connsiteX571" fmla="*/ 5761150 w 12194922"/>
              <a:gd name="connsiteY571" fmla="*/ 6164792 h 6855883"/>
              <a:gd name="connsiteX572" fmla="*/ 5793040 w 12194922"/>
              <a:gd name="connsiteY572" fmla="*/ 6145742 h 6855883"/>
              <a:gd name="connsiteX573" fmla="*/ 462413 w 12194922"/>
              <a:gd name="connsiteY573" fmla="*/ 992717 h 6855883"/>
              <a:gd name="connsiteX574" fmla="*/ 418257 w 12194922"/>
              <a:gd name="connsiteY574" fmla="*/ 977900 h 6855883"/>
              <a:gd name="connsiteX575" fmla="*/ 425616 w 12194922"/>
              <a:gd name="connsiteY575" fmla="*/ 954617 h 6855883"/>
              <a:gd name="connsiteX576" fmla="*/ 467319 w 12194922"/>
              <a:gd name="connsiteY576" fmla="*/ 945092 h 6855883"/>
              <a:gd name="connsiteX577" fmla="*/ 485718 w 12194922"/>
              <a:gd name="connsiteY577" fmla="*/ 960967 h 6855883"/>
              <a:gd name="connsiteX578" fmla="*/ 462413 w 12194922"/>
              <a:gd name="connsiteY578" fmla="*/ 992717 h 6855883"/>
              <a:gd name="connsiteX579" fmla="*/ 3891873 w 12194922"/>
              <a:gd name="connsiteY579" fmla="*/ 2157942 h 6855883"/>
              <a:gd name="connsiteX580" fmla="*/ 3921311 w 12194922"/>
              <a:gd name="connsiteY580" fmla="*/ 2166408 h 6855883"/>
              <a:gd name="connsiteX581" fmla="*/ 3911498 w 12194922"/>
              <a:gd name="connsiteY581" fmla="*/ 2175934 h 6855883"/>
              <a:gd name="connsiteX582" fmla="*/ 3910271 w 12194922"/>
              <a:gd name="connsiteY582" fmla="*/ 2187575 h 6855883"/>
              <a:gd name="connsiteX583" fmla="*/ 3927443 w 12194922"/>
              <a:gd name="connsiteY583" fmla="*/ 2191809 h 6855883"/>
              <a:gd name="connsiteX584" fmla="*/ 3937256 w 12194922"/>
              <a:gd name="connsiteY584" fmla="*/ 2176992 h 6855883"/>
              <a:gd name="connsiteX585" fmla="*/ 3958107 w 12194922"/>
              <a:gd name="connsiteY585" fmla="*/ 2186517 h 6855883"/>
              <a:gd name="connsiteX586" fmla="*/ 3960560 w 12194922"/>
              <a:gd name="connsiteY586" fmla="*/ 2197100 h 6855883"/>
              <a:gd name="connsiteX587" fmla="*/ 3931123 w 12194922"/>
              <a:gd name="connsiteY587" fmla="*/ 2211917 h 6855883"/>
              <a:gd name="connsiteX588" fmla="*/ 3913951 w 12194922"/>
              <a:gd name="connsiteY588" fmla="*/ 2206625 h 6855883"/>
              <a:gd name="connsiteX589" fmla="*/ 3896779 w 12194922"/>
              <a:gd name="connsiteY589" fmla="*/ 2207684 h 6855883"/>
              <a:gd name="connsiteX590" fmla="*/ 3875928 w 12194922"/>
              <a:gd name="connsiteY590" fmla="*/ 2174875 h 6855883"/>
              <a:gd name="connsiteX591" fmla="*/ 3882060 w 12194922"/>
              <a:gd name="connsiteY591" fmla="*/ 2162175 h 6855883"/>
              <a:gd name="connsiteX592" fmla="*/ 3891873 w 12194922"/>
              <a:gd name="connsiteY592" fmla="*/ 2157942 h 6855883"/>
              <a:gd name="connsiteX593" fmla="*/ 1238825 w 12194922"/>
              <a:gd name="connsiteY593" fmla="*/ 6112933 h 6855883"/>
              <a:gd name="connsiteX594" fmla="*/ 1224106 w 12194922"/>
              <a:gd name="connsiteY594" fmla="*/ 6113992 h 6855883"/>
              <a:gd name="connsiteX595" fmla="*/ 1220427 w 12194922"/>
              <a:gd name="connsiteY595" fmla="*/ 6101292 h 6855883"/>
              <a:gd name="connsiteX596" fmla="*/ 1222880 w 12194922"/>
              <a:gd name="connsiteY596" fmla="*/ 6074834 h 6855883"/>
              <a:gd name="connsiteX597" fmla="*/ 1248638 w 12194922"/>
              <a:gd name="connsiteY597" fmla="*/ 6073776 h 6855883"/>
              <a:gd name="connsiteX598" fmla="*/ 1275622 w 12194922"/>
              <a:gd name="connsiteY598" fmla="*/ 6067425 h 6855883"/>
              <a:gd name="connsiteX599" fmla="*/ 1286661 w 12194922"/>
              <a:gd name="connsiteY599" fmla="*/ 6078008 h 6855883"/>
              <a:gd name="connsiteX600" fmla="*/ 1306286 w 12194922"/>
              <a:gd name="connsiteY600" fmla="*/ 6083300 h 6855883"/>
              <a:gd name="connsiteX601" fmla="*/ 1314872 w 12194922"/>
              <a:gd name="connsiteY601" fmla="*/ 6090709 h 6855883"/>
              <a:gd name="connsiteX602" fmla="*/ 1258450 w 12194922"/>
              <a:gd name="connsiteY602" fmla="*/ 6120342 h 6855883"/>
              <a:gd name="connsiteX603" fmla="*/ 1254770 w 12194922"/>
              <a:gd name="connsiteY603" fmla="*/ 6116109 h 6855883"/>
              <a:gd name="connsiteX604" fmla="*/ 1238825 w 12194922"/>
              <a:gd name="connsiteY604" fmla="*/ 6112933 h 6855883"/>
              <a:gd name="connsiteX605" fmla="*/ 631678 w 12194922"/>
              <a:gd name="connsiteY605" fmla="*/ 4522258 h 6855883"/>
              <a:gd name="connsiteX606" fmla="*/ 620639 w 12194922"/>
              <a:gd name="connsiteY606" fmla="*/ 4522258 h 6855883"/>
              <a:gd name="connsiteX607" fmla="*/ 619413 w 12194922"/>
              <a:gd name="connsiteY607" fmla="*/ 4464050 h 6855883"/>
              <a:gd name="connsiteX608" fmla="*/ 621866 w 12194922"/>
              <a:gd name="connsiteY608" fmla="*/ 4407959 h 6855883"/>
              <a:gd name="connsiteX609" fmla="*/ 632905 w 12194922"/>
              <a:gd name="connsiteY609" fmla="*/ 4351867 h 6855883"/>
              <a:gd name="connsiteX610" fmla="*/ 631678 w 12194922"/>
              <a:gd name="connsiteY610" fmla="*/ 4522258 h 6855883"/>
              <a:gd name="connsiteX611" fmla="*/ 2480103 w 12194922"/>
              <a:gd name="connsiteY611" fmla="*/ 6013450 h 6855883"/>
              <a:gd name="connsiteX612" fmla="*/ 2478877 w 12194922"/>
              <a:gd name="connsiteY612" fmla="*/ 6042026 h 6855883"/>
              <a:gd name="connsiteX613" fmla="*/ 2485009 w 12194922"/>
              <a:gd name="connsiteY613" fmla="*/ 6057901 h 6855883"/>
              <a:gd name="connsiteX614" fmla="*/ 2510767 w 12194922"/>
              <a:gd name="connsiteY614" fmla="*/ 6070600 h 6855883"/>
              <a:gd name="connsiteX615" fmla="*/ 2511994 w 12194922"/>
              <a:gd name="connsiteY615" fmla="*/ 6085417 h 6855883"/>
              <a:gd name="connsiteX616" fmla="*/ 2473970 w 12194922"/>
              <a:gd name="connsiteY616" fmla="*/ 6125633 h 6855883"/>
              <a:gd name="connsiteX617" fmla="*/ 2476423 w 12194922"/>
              <a:gd name="connsiteY617" fmla="*/ 6100234 h 6855883"/>
              <a:gd name="connsiteX618" fmla="*/ 2469064 w 12194922"/>
              <a:gd name="connsiteY618" fmla="*/ 6075892 h 6855883"/>
              <a:gd name="connsiteX619" fmla="*/ 2465384 w 12194922"/>
              <a:gd name="connsiteY619" fmla="*/ 6071659 h 6855883"/>
              <a:gd name="connsiteX620" fmla="*/ 2480103 w 12194922"/>
              <a:gd name="connsiteY620" fmla="*/ 6013450 h 6855883"/>
              <a:gd name="connsiteX621" fmla="*/ 2263002 w 12194922"/>
              <a:gd name="connsiteY621" fmla="*/ 1155700 h 6855883"/>
              <a:gd name="connsiteX622" fmla="*/ 2267908 w 12194922"/>
              <a:gd name="connsiteY622" fmla="*/ 1140883 h 6855883"/>
              <a:gd name="connsiteX623" fmla="*/ 2276494 w 12194922"/>
              <a:gd name="connsiteY623" fmla="*/ 1152525 h 6855883"/>
              <a:gd name="connsiteX624" fmla="*/ 2287533 w 12194922"/>
              <a:gd name="connsiteY624" fmla="*/ 1148292 h 6855883"/>
              <a:gd name="connsiteX625" fmla="*/ 2266682 w 12194922"/>
              <a:gd name="connsiteY625" fmla="*/ 1127125 h 6855883"/>
              <a:gd name="connsiteX626" fmla="*/ 2278947 w 12194922"/>
              <a:gd name="connsiteY626" fmla="*/ 1109133 h 6855883"/>
              <a:gd name="connsiteX627" fmla="*/ 2297346 w 12194922"/>
              <a:gd name="connsiteY627" fmla="*/ 1118658 h 6855883"/>
              <a:gd name="connsiteX628" fmla="*/ 2316971 w 12194922"/>
              <a:gd name="connsiteY628" fmla="*/ 1132417 h 6855883"/>
              <a:gd name="connsiteX629" fmla="*/ 2326783 w 12194922"/>
              <a:gd name="connsiteY629" fmla="*/ 1149350 h 6855883"/>
              <a:gd name="connsiteX630" fmla="*/ 2283854 w 12194922"/>
              <a:gd name="connsiteY630" fmla="*/ 1169458 h 6855883"/>
              <a:gd name="connsiteX631" fmla="*/ 2263002 w 12194922"/>
              <a:gd name="connsiteY631" fmla="*/ 1155700 h 6855883"/>
              <a:gd name="connsiteX632" fmla="*/ 446468 w 12194922"/>
              <a:gd name="connsiteY632" fmla="*/ 6570133 h 6855883"/>
              <a:gd name="connsiteX633" fmla="*/ 421936 w 12194922"/>
              <a:gd name="connsiteY633" fmla="*/ 6555317 h 6855883"/>
              <a:gd name="connsiteX634" fmla="*/ 418257 w 12194922"/>
              <a:gd name="connsiteY634" fmla="*/ 6511925 h 6855883"/>
              <a:gd name="connsiteX635" fmla="*/ 424390 w 12194922"/>
              <a:gd name="connsiteY635" fmla="*/ 6494992 h 6855883"/>
              <a:gd name="connsiteX636" fmla="*/ 424390 w 12194922"/>
              <a:gd name="connsiteY636" fmla="*/ 6494992 h 6855883"/>
              <a:gd name="connsiteX637" fmla="*/ 437882 w 12194922"/>
              <a:gd name="connsiteY637" fmla="*/ 6484409 h 6855883"/>
              <a:gd name="connsiteX638" fmla="*/ 444015 w 12194922"/>
              <a:gd name="connsiteY638" fmla="*/ 6490758 h 6855883"/>
              <a:gd name="connsiteX639" fmla="*/ 450147 w 12194922"/>
              <a:gd name="connsiteY639" fmla="*/ 6507692 h 6855883"/>
              <a:gd name="connsiteX640" fmla="*/ 461186 w 12194922"/>
              <a:gd name="connsiteY640" fmla="*/ 6552142 h 6855883"/>
              <a:gd name="connsiteX641" fmla="*/ 446468 w 12194922"/>
              <a:gd name="connsiteY641" fmla="*/ 6570133 h 6855883"/>
              <a:gd name="connsiteX642" fmla="*/ 201156 w 12194922"/>
              <a:gd name="connsiteY642" fmla="*/ 2367492 h 6855883"/>
              <a:gd name="connsiteX643" fmla="*/ 199929 w 12194922"/>
              <a:gd name="connsiteY643" fmla="*/ 2371725 h 6855883"/>
              <a:gd name="connsiteX644" fmla="*/ 158226 w 12194922"/>
              <a:gd name="connsiteY644" fmla="*/ 2356908 h 6855883"/>
              <a:gd name="connsiteX645" fmla="*/ 128789 w 12194922"/>
              <a:gd name="connsiteY645" fmla="*/ 2353733 h 6855883"/>
              <a:gd name="connsiteX646" fmla="*/ 116523 w 12194922"/>
              <a:gd name="connsiteY646" fmla="*/ 2354792 h 6855883"/>
              <a:gd name="connsiteX647" fmla="*/ 109164 w 12194922"/>
              <a:gd name="connsiteY647" fmla="*/ 2332567 h 6855883"/>
              <a:gd name="connsiteX648" fmla="*/ 122656 w 12194922"/>
              <a:gd name="connsiteY648" fmla="*/ 2328333 h 6855883"/>
              <a:gd name="connsiteX649" fmla="*/ 141054 w 12194922"/>
              <a:gd name="connsiteY649" fmla="*/ 2338917 h 6855883"/>
              <a:gd name="connsiteX650" fmla="*/ 161906 w 12194922"/>
              <a:gd name="connsiteY650" fmla="*/ 2348442 h 6855883"/>
              <a:gd name="connsiteX651" fmla="*/ 175398 w 12194922"/>
              <a:gd name="connsiteY651" fmla="*/ 2353733 h 6855883"/>
              <a:gd name="connsiteX652" fmla="*/ 206062 w 12194922"/>
              <a:gd name="connsiteY652" fmla="*/ 2348442 h 6855883"/>
              <a:gd name="connsiteX653" fmla="*/ 228140 w 12194922"/>
              <a:gd name="connsiteY653" fmla="*/ 2341033 h 6855883"/>
              <a:gd name="connsiteX654" fmla="*/ 225687 w 12194922"/>
              <a:gd name="connsiteY654" fmla="*/ 2355850 h 6855883"/>
              <a:gd name="connsiteX655" fmla="*/ 225687 w 12194922"/>
              <a:gd name="connsiteY655" fmla="*/ 2367492 h 6855883"/>
              <a:gd name="connsiteX656" fmla="*/ 220781 w 12194922"/>
              <a:gd name="connsiteY656" fmla="*/ 2383367 h 6855883"/>
              <a:gd name="connsiteX657" fmla="*/ 204835 w 12194922"/>
              <a:gd name="connsiteY657" fmla="*/ 2369608 h 6855883"/>
              <a:gd name="connsiteX658" fmla="*/ 201156 w 12194922"/>
              <a:gd name="connsiteY658" fmla="*/ 2367492 h 6855883"/>
              <a:gd name="connsiteX659" fmla="*/ 5314682 w 12194922"/>
              <a:gd name="connsiteY659" fmla="*/ 2127250 h 6855883"/>
              <a:gd name="connsiteX660" fmla="*/ 5315908 w 12194922"/>
              <a:gd name="connsiteY660" fmla="*/ 2121958 h 6855883"/>
              <a:gd name="connsiteX661" fmla="*/ 5345346 w 12194922"/>
              <a:gd name="connsiteY661" fmla="*/ 2102908 h 6855883"/>
              <a:gd name="connsiteX662" fmla="*/ 5351479 w 12194922"/>
              <a:gd name="connsiteY662" fmla="*/ 2101850 h 6855883"/>
              <a:gd name="connsiteX663" fmla="*/ 5344120 w 12194922"/>
              <a:gd name="connsiteY663" fmla="*/ 2088092 h 6855883"/>
              <a:gd name="connsiteX664" fmla="*/ 5295057 w 12194922"/>
              <a:gd name="connsiteY664" fmla="*/ 2059517 h 6855883"/>
              <a:gd name="connsiteX665" fmla="*/ 5284018 w 12194922"/>
              <a:gd name="connsiteY665" fmla="*/ 2061633 h 6855883"/>
              <a:gd name="connsiteX666" fmla="*/ 5272979 w 12194922"/>
              <a:gd name="connsiteY666" fmla="*/ 2067983 h 6855883"/>
              <a:gd name="connsiteX667" fmla="*/ 5282792 w 12194922"/>
              <a:gd name="connsiteY667" fmla="*/ 2072217 h 6855883"/>
              <a:gd name="connsiteX668" fmla="*/ 5290151 w 12194922"/>
              <a:gd name="connsiteY668" fmla="*/ 2082800 h 6855883"/>
              <a:gd name="connsiteX669" fmla="*/ 5292604 w 12194922"/>
              <a:gd name="connsiteY669" fmla="*/ 2083858 h 6855883"/>
              <a:gd name="connsiteX670" fmla="*/ 5314682 w 12194922"/>
              <a:gd name="connsiteY670" fmla="*/ 2127250 h 6855883"/>
              <a:gd name="connsiteX671" fmla="*/ 5319588 w 12194922"/>
              <a:gd name="connsiteY671" fmla="*/ 2092325 h 6855883"/>
              <a:gd name="connsiteX672" fmla="*/ 5324494 w 12194922"/>
              <a:gd name="connsiteY672" fmla="*/ 2090208 h 6855883"/>
              <a:gd name="connsiteX673" fmla="*/ 5326947 w 12194922"/>
              <a:gd name="connsiteY673" fmla="*/ 2096558 h 6855883"/>
              <a:gd name="connsiteX674" fmla="*/ 5322041 w 12194922"/>
              <a:gd name="connsiteY674" fmla="*/ 2098675 h 6855883"/>
              <a:gd name="connsiteX675" fmla="*/ 5319588 w 12194922"/>
              <a:gd name="connsiteY675" fmla="*/ 2092325 h 6855883"/>
              <a:gd name="connsiteX676" fmla="*/ 2321877 w 12194922"/>
              <a:gd name="connsiteY676" fmla="*/ 3837517 h 6855883"/>
              <a:gd name="connsiteX677" fmla="*/ 2319424 w 12194922"/>
              <a:gd name="connsiteY677" fmla="*/ 3817409 h 6855883"/>
              <a:gd name="connsiteX678" fmla="*/ 2320650 w 12194922"/>
              <a:gd name="connsiteY678" fmla="*/ 3805767 h 6855883"/>
              <a:gd name="connsiteX679" fmla="*/ 2323103 w 12194922"/>
              <a:gd name="connsiteY679" fmla="*/ 3795184 h 6855883"/>
              <a:gd name="connsiteX680" fmla="*/ 2337822 w 12194922"/>
              <a:gd name="connsiteY680" fmla="*/ 3797300 h 6855883"/>
              <a:gd name="connsiteX681" fmla="*/ 2385658 w 12194922"/>
              <a:gd name="connsiteY681" fmla="*/ 3821642 h 6855883"/>
              <a:gd name="connsiteX682" fmla="*/ 2385658 w 12194922"/>
              <a:gd name="connsiteY682" fmla="*/ 3832225 h 6855883"/>
              <a:gd name="connsiteX683" fmla="*/ 2359900 w 12194922"/>
              <a:gd name="connsiteY683" fmla="*/ 3838575 h 6855883"/>
              <a:gd name="connsiteX684" fmla="*/ 2321877 w 12194922"/>
              <a:gd name="connsiteY684" fmla="*/ 3837517 h 6855883"/>
              <a:gd name="connsiteX685" fmla="*/ 4635168 w 12194922"/>
              <a:gd name="connsiteY685" fmla="*/ 1472142 h 6855883"/>
              <a:gd name="connsiteX686" fmla="*/ 4635168 w 12194922"/>
              <a:gd name="connsiteY686" fmla="*/ 1472142 h 6855883"/>
              <a:gd name="connsiteX687" fmla="*/ 4635168 w 12194922"/>
              <a:gd name="connsiteY687" fmla="*/ 1472142 h 6855883"/>
              <a:gd name="connsiteX688" fmla="*/ 4635168 w 12194922"/>
              <a:gd name="connsiteY688" fmla="*/ 1472142 h 6855883"/>
              <a:gd name="connsiteX689" fmla="*/ 4436466 w 12194922"/>
              <a:gd name="connsiteY689" fmla="*/ 1500717 h 6855883"/>
              <a:gd name="connsiteX690" fmla="*/ 4419293 w 12194922"/>
              <a:gd name="connsiteY690" fmla="*/ 1504950 h 6855883"/>
              <a:gd name="connsiteX691" fmla="*/ 4424200 w 12194922"/>
              <a:gd name="connsiteY691" fmla="*/ 1515533 h 6855883"/>
              <a:gd name="connsiteX692" fmla="*/ 4424200 w 12194922"/>
              <a:gd name="connsiteY692" fmla="*/ 1515533 h 6855883"/>
              <a:gd name="connsiteX693" fmla="*/ 4427880 w 12194922"/>
              <a:gd name="connsiteY693" fmla="*/ 1517650 h 6855883"/>
              <a:gd name="connsiteX694" fmla="*/ 4476942 w 12194922"/>
              <a:gd name="connsiteY694" fmla="*/ 1516592 h 6855883"/>
              <a:gd name="connsiteX695" fmla="*/ 4532137 w 12194922"/>
              <a:gd name="connsiteY695" fmla="*/ 1507067 h 6855883"/>
              <a:gd name="connsiteX696" fmla="*/ 4534590 w 12194922"/>
              <a:gd name="connsiteY696" fmla="*/ 1506008 h 6855883"/>
              <a:gd name="connsiteX697" fmla="*/ 4537043 w 12194922"/>
              <a:gd name="connsiteY697" fmla="*/ 1490133 h 6855883"/>
              <a:gd name="connsiteX698" fmla="*/ 4524778 w 12194922"/>
              <a:gd name="connsiteY698" fmla="*/ 1479550 h 6855883"/>
              <a:gd name="connsiteX699" fmla="*/ 4518645 w 12194922"/>
              <a:gd name="connsiteY699" fmla="*/ 1490133 h 6855883"/>
              <a:gd name="connsiteX700" fmla="*/ 4512512 w 12194922"/>
              <a:gd name="connsiteY700" fmla="*/ 1496483 h 6855883"/>
              <a:gd name="connsiteX701" fmla="*/ 4464676 w 12194922"/>
              <a:gd name="connsiteY701" fmla="*/ 1495425 h 6855883"/>
              <a:gd name="connsiteX702" fmla="*/ 4451184 w 12194922"/>
              <a:gd name="connsiteY702" fmla="*/ 1480608 h 6855883"/>
              <a:gd name="connsiteX703" fmla="*/ 4447505 w 12194922"/>
              <a:gd name="connsiteY703" fmla="*/ 1493308 h 6855883"/>
              <a:gd name="connsiteX704" fmla="*/ 4436466 w 12194922"/>
              <a:gd name="connsiteY704" fmla="*/ 1500717 h 6855883"/>
              <a:gd name="connsiteX705" fmla="*/ 4489207 w 12194922"/>
              <a:gd name="connsiteY705" fmla="*/ 1502833 h 6855883"/>
              <a:gd name="connsiteX706" fmla="*/ 4487981 w 12194922"/>
              <a:gd name="connsiteY706" fmla="*/ 1503892 h 6855883"/>
              <a:gd name="connsiteX707" fmla="*/ 4489207 w 12194922"/>
              <a:gd name="connsiteY707" fmla="*/ 1502833 h 6855883"/>
              <a:gd name="connsiteX708" fmla="*/ 4489207 w 12194922"/>
              <a:gd name="connsiteY708" fmla="*/ 1502833 h 6855883"/>
              <a:gd name="connsiteX709" fmla="*/ 1476778 w 12194922"/>
              <a:gd name="connsiteY709" fmla="*/ 436033 h 6855883"/>
              <a:gd name="connsiteX710" fmla="*/ 1496402 w 12194922"/>
              <a:gd name="connsiteY710" fmla="*/ 406400 h 6855883"/>
              <a:gd name="connsiteX711" fmla="*/ 1517254 w 12194922"/>
              <a:gd name="connsiteY711" fmla="*/ 395817 h 6855883"/>
              <a:gd name="connsiteX712" fmla="*/ 1525840 w 12194922"/>
              <a:gd name="connsiteY712" fmla="*/ 410633 h 6855883"/>
              <a:gd name="connsiteX713" fmla="*/ 1529520 w 12194922"/>
              <a:gd name="connsiteY713" fmla="*/ 433917 h 6855883"/>
              <a:gd name="connsiteX714" fmla="*/ 1511121 w 12194922"/>
              <a:gd name="connsiteY714" fmla="*/ 456142 h 6855883"/>
              <a:gd name="connsiteX715" fmla="*/ 1484137 w 12194922"/>
              <a:gd name="connsiteY715" fmla="*/ 450850 h 6855883"/>
              <a:gd name="connsiteX716" fmla="*/ 1476778 w 12194922"/>
              <a:gd name="connsiteY716" fmla="*/ 436033 h 6855883"/>
              <a:gd name="connsiteX717" fmla="*/ 1663215 w 12194922"/>
              <a:gd name="connsiteY717" fmla="*/ 5214409 h 6855883"/>
              <a:gd name="connsiteX718" fmla="*/ 1638683 w 12194922"/>
              <a:gd name="connsiteY718" fmla="*/ 5180542 h 6855883"/>
              <a:gd name="connsiteX719" fmla="*/ 1635004 w 12194922"/>
              <a:gd name="connsiteY719" fmla="*/ 5167842 h 6855883"/>
              <a:gd name="connsiteX720" fmla="*/ 1646043 w 12194922"/>
              <a:gd name="connsiteY720" fmla="*/ 5165725 h 6855883"/>
              <a:gd name="connsiteX721" fmla="*/ 1704918 w 12194922"/>
              <a:gd name="connsiteY721" fmla="*/ 5198534 h 6855883"/>
              <a:gd name="connsiteX722" fmla="*/ 1696332 w 12194922"/>
              <a:gd name="connsiteY722" fmla="*/ 5212292 h 6855883"/>
              <a:gd name="connsiteX723" fmla="*/ 1663215 w 12194922"/>
              <a:gd name="connsiteY723" fmla="*/ 5214409 h 6855883"/>
              <a:gd name="connsiteX724" fmla="*/ 4798301 w 12194922"/>
              <a:gd name="connsiteY724" fmla="*/ 4006850 h 6855883"/>
              <a:gd name="connsiteX725" fmla="*/ 4836324 w 12194922"/>
              <a:gd name="connsiteY725" fmla="*/ 3987800 h 6855883"/>
              <a:gd name="connsiteX726" fmla="*/ 4844910 w 12194922"/>
              <a:gd name="connsiteY726" fmla="*/ 3986742 h 6855883"/>
              <a:gd name="connsiteX727" fmla="*/ 4846136 w 12194922"/>
              <a:gd name="connsiteY727" fmla="*/ 3992034 h 6855883"/>
              <a:gd name="connsiteX728" fmla="*/ 4843683 w 12194922"/>
              <a:gd name="connsiteY728" fmla="*/ 4030133 h 6855883"/>
              <a:gd name="connsiteX729" fmla="*/ 4790941 w 12194922"/>
              <a:gd name="connsiteY729" fmla="*/ 4023784 h 6855883"/>
              <a:gd name="connsiteX730" fmla="*/ 4789715 w 12194922"/>
              <a:gd name="connsiteY730" fmla="*/ 4010025 h 6855883"/>
              <a:gd name="connsiteX731" fmla="*/ 4798301 w 12194922"/>
              <a:gd name="connsiteY731" fmla="*/ 4006850 h 6855883"/>
              <a:gd name="connsiteX732" fmla="*/ 1156646 w 12194922"/>
              <a:gd name="connsiteY732" fmla="*/ 3032125 h 6855883"/>
              <a:gd name="connsiteX733" fmla="*/ 1138247 w 12194922"/>
              <a:gd name="connsiteY733" fmla="*/ 3004608 h 6855883"/>
              <a:gd name="connsiteX734" fmla="*/ 1150513 w 12194922"/>
              <a:gd name="connsiteY734" fmla="*/ 2995083 h 6855883"/>
              <a:gd name="connsiteX735" fmla="*/ 1150513 w 12194922"/>
              <a:gd name="connsiteY735" fmla="*/ 2954867 h 6855883"/>
              <a:gd name="connsiteX736" fmla="*/ 1165231 w 12194922"/>
              <a:gd name="connsiteY736" fmla="*/ 2951692 h 6855883"/>
              <a:gd name="connsiteX737" fmla="*/ 1187310 w 12194922"/>
              <a:gd name="connsiteY737" fmla="*/ 2981325 h 6855883"/>
              <a:gd name="connsiteX738" fmla="*/ 1184856 w 12194922"/>
              <a:gd name="connsiteY738" fmla="*/ 2979208 h 6855883"/>
              <a:gd name="connsiteX739" fmla="*/ 1179950 w 12194922"/>
              <a:gd name="connsiteY739" fmla="*/ 2981325 h 6855883"/>
              <a:gd name="connsiteX740" fmla="*/ 1168911 w 12194922"/>
              <a:gd name="connsiteY740" fmla="*/ 3002492 h 6855883"/>
              <a:gd name="connsiteX741" fmla="*/ 1182403 w 12194922"/>
              <a:gd name="connsiteY741" fmla="*/ 3031067 h 6855883"/>
              <a:gd name="connsiteX742" fmla="*/ 1179950 w 12194922"/>
              <a:gd name="connsiteY742" fmla="*/ 3034242 h 6855883"/>
              <a:gd name="connsiteX743" fmla="*/ 1156646 w 12194922"/>
              <a:gd name="connsiteY743" fmla="*/ 3032125 h 6855883"/>
              <a:gd name="connsiteX744" fmla="*/ 4741879 w 12194922"/>
              <a:gd name="connsiteY744" fmla="*/ 1485900 h 6855883"/>
              <a:gd name="connsiteX745" fmla="*/ 4755371 w 12194922"/>
              <a:gd name="connsiteY745" fmla="*/ 1486958 h 6855883"/>
              <a:gd name="connsiteX746" fmla="*/ 4789715 w 12194922"/>
              <a:gd name="connsiteY746" fmla="*/ 1508125 h 6855883"/>
              <a:gd name="connsiteX747" fmla="*/ 4751691 w 12194922"/>
              <a:gd name="connsiteY747" fmla="*/ 1509183 h 6855883"/>
              <a:gd name="connsiteX748" fmla="*/ 4740652 w 12194922"/>
              <a:gd name="connsiteY748" fmla="*/ 1510242 h 6855883"/>
              <a:gd name="connsiteX749" fmla="*/ 4717348 w 12194922"/>
              <a:gd name="connsiteY749" fmla="*/ 1514475 h 6855883"/>
              <a:gd name="connsiteX750" fmla="*/ 4702629 w 12194922"/>
              <a:gd name="connsiteY750" fmla="*/ 1502833 h 6855883"/>
              <a:gd name="connsiteX751" fmla="*/ 4723480 w 12194922"/>
              <a:gd name="connsiteY751" fmla="*/ 1494367 h 6855883"/>
              <a:gd name="connsiteX752" fmla="*/ 4709988 w 12194922"/>
              <a:gd name="connsiteY752" fmla="*/ 1485900 h 6855883"/>
              <a:gd name="connsiteX753" fmla="*/ 4741879 w 12194922"/>
              <a:gd name="connsiteY753" fmla="*/ 1485900 h 6855883"/>
              <a:gd name="connsiteX754" fmla="*/ 1149286 w 12194922"/>
              <a:gd name="connsiteY754" fmla="*/ 6543675 h 6855883"/>
              <a:gd name="connsiteX755" fmla="*/ 1133341 w 12194922"/>
              <a:gd name="connsiteY755" fmla="*/ 6539442 h 6855883"/>
              <a:gd name="connsiteX756" fmla="*/ 1118622 w 12194922"/>
              <a:gd name="connsiteY756" fmla="*/ 6530975 h 6855883"/>
              <a:gd name="connsiteX757" fmla="*/ 1114943 w 12194922"/>
              <a:gd name="connsiteY757" fmla="*/ 6532034 h 6855883"/>
              <a:gd name="connsiteX758" fmla="*/ 1118622 w 12194922"/>
              <a:gd name="connsiteY758" fmla="*/ 6516159 h 6855883"/>
              <a:gd name="connsiteX759" fmla="*/ 1162778 w 12194922"/>
              <a:gd name="connsiteY759" fmla="*/ 6494992 h 6855883"/>
              <a:gd name="connsiteX760" fmla="*/ 1211841 w 12194922"/>
              <a:gd name="connsiteY760" fmla="*/ 6501342 h 6855883"/>
              <a:gd name="connsiteX761" fmla="*/ 1188536 w 12194922"/>
              <a:gd name="connsiteY761" fmla="*/ 6518276 h 6855883"/>
              <a:gd name="connsiteX762" fmla="*/ 1161552 w 12194922"/>
              <a:gd name="connsiteY762" fmla="*/ 6517217 h 6855883"/>
              <a:gd name="connsiteX763" fmla="*/ 1154192 w 12194922"/>
              <a:gd name="connsiteY763" fmla="*/ 6528859 h 6855883"/>
              <a:gd name="connsiteX764" fmla="*/ 1144380 w 12194922"/>
              <a:gd name="connsiteY764" fmla="*/ 6535209 h 6855883"/>
              <a:gd name="connsiteX765" fmla="*/ 1154192 w 12194922"/>
              <a:gd name="connsiteY765" fmla="*/ 6538383 h 6855883"/>
              <a:gd name="connsiteX766" fmla="*/ 1159099 w 12194922"/>
              <a:gd name="connsiteY766" fmla="*/ 6540500 h 6855883"/>
              <a:gd name="connsiteX767" fmla="*/ 1149286 w 12194922"/>
              <a:gd name="connsiteY767" fmla="*/ 6543675 h 6855883"/>
              <a:gd name="connsiteX768" fmla="*/ 5279112 w 12194922"/>
              <a:gd name="connsiteY768" fmla="*/ 2327275 h 6855883"/>
              <a:gd name="connsiteX769" fmla="*/ 5211651 w 12194922"/>
              <a:gd name="connsiteY769" fmla="*/ 2336800 h 6855883"/>
              <a:gd name="connsiteX770" fmla="*/ 5219010 w 12194922"/>
              <a:gd name="connsiteY770" fmla="*/ 2300817 h 6855883"/>
              <a:gd name="connsiteX771" fmla="*/ 5225143 w 12194922"/>
              <a:gd name="connsiteY771" fmla="*/ 2299758 h 6855883"/>
              <a:gd name="connsiteX772" fmla="*/ 5231276 w 12194922"/>
              <a:gd name="connsiteY772" fmla="*/ 2300817 h 6855883"/>
              <a:gd name="connsiteX773" fmla="*/ 5231276 w 12194922"/>
              <a:gd name="connsiteY773" fmla="*/ 2300817 h 6855883"/>
              <a:gd name="connsiteX774" fmla="*/ 5242315 w 12194922"/>
              <a:gd name="connsiteY774" fmla="*/ 2300817 h 6855883"/>
              <a:gd name="connsiteX775" fmla="*/ 5257034 w 12194922"/>
              <a:gd name="connsiteY775" fmla="*/ 2293408 h 6855883"/>
              <a:gd name="connsiteX776" fmla="*/ 5272979 w 12194922"/>
              <a:gd name="connsiteY776" fmla="*/ 2296583 h 6855883"/>
              <a:gd name="connsiteX777" fmla="*/ 5279112 w 12194922"/>
              <a:gd name="connsiteY777" fmla="*/ 2293408 h 6855883"/>
              <a:gd name="connsiteX778" fmla="*/ 5274205 w 12194922"/>
              <a:gd name="connsiteY778" fmla="*/ 2298700 h 6855883"/>
              <a:gd name="connsiteX779" fmla="*/ 5287698 w 12194922"/>
              <a:gd name="connsiteY779" fmla="*/ 2307167 h 6855883"/>
              <a:gd name="connsiteX780" fmla="*/ 5293831 w 12194922"/>
              <a:gd name="connsiteY780" fmla="*/ 2321983 h 6855883"/>
              <a:gd name="connsiteX781" fmla="*/ 5279112 w 12194922"/>
              <a:gd name="connsiteY781" fmla="*/ 2327275 h 6855883"/>
              <a:gd name="connsiteX782" fmla="*/ 4306450 w 12194922"/>
              <a:gd name="connsiteY782" fmla="*/ 455083 h 6855883"/>
              <a:gd name="connsiteX783" fmla="*/ 4306450 w 12194922"/>
              <a:gd name="connsiteY783" fmla="*/ 455083 h 6855883"/>
              <a:gd name="connsiteX784" fmla="*/ 4306450 w 12194922"/>
              <a:gd name="connsiteY784" fmla="*/ 455083 h 6855883"/>
              <a:gd name="connsiteX785" fmla="*/ 4306450 w 12194922"/>
              <a:gd name="connsiteY785" fmla="*/ 455083 h 6855883"/>
              <a:gd name="connsiteX786" fmla="*/ 4288052 w 12194922"/>
              <a:gd name="connsiteY786" fmla="*/ 475192 h 6855883"/>
              <a:gd name="connsiteX787" fmla="*/ 4289278 w 12194922"/>
              <a:gd name="connsiteY787" fmla="*/ 492125 h 6855883"/>
              <a:gd name="connsiteX788" fmla="*/ 4265974 w 12194922"/>
              <a:gd name="connsiteY788" fmla="*/ 523875 h 6855883"/>
              <a:gd name="connsiteX789" fmla="*/ 4245122 w 12194922"/>
              <a:gd name="connsiteY789" fmla="*/ 520700 h 6855883"/>
              <a:gd name="connsiteX790" fmla="*/ 4234083 w 12194922"/>
              <a:gd name="connsiteY790" fmla="*/ 497417 h 6855883"/>
              <a:gd name="connsiteX791" fmla="*/ 4240216 w 12194922"/>
              <a:gd name="connsiteY791" fmla="*/ 492125 h 6855883"/>
              <a:gd name="connsiteX792" fmla="*/ 4268427 w 12194922"/>
              <a:gd name="connsiteY792" fmla="*/ 501650 h 6855883"/>
              <a:gd name="connsiteX793" fmla="*/ 4247575 w 12194922"/>
              <a:gd name="connsiteY793" fmla="*/ 478367 h 6855883"/>
              <a:gd name="connsiteX794" fmla="*/ 4250028 w 12194922"/>
              <a:gd name="connsiteY794" fmla="*/ 466725 h 6855883"/>
              <a:gd name="connsiteX795" fmla="*/ 4285599 w 12194922"/>
              <a:gd name="connsiteY795" fmla="*/ 451908 h 6855883"/>
              <a:gd name="connsiteX796" fmla="*/ 4288052 w 12194922"/>
              <a:gd name="connsiteY796" fmla="*/ 475192 h 6855883"/>
              <a:gd name="connsiteX797" fmla="*/ 5482721 w 12194922"/>
              <a:gd name="connsiteY797" fmla="*/ 6266392 h 6855883"/>
              <a:gd name="connsiteX798" fmla="*/ 5479041 w 12194922"/>
              <a:gd name="connsiteY798" fmla="*/ 6283325 h 6855883"/>
              <a:gd name="connsiteX799" fmla="*/ 5483947 w 12194922"/>
              <a:gd name="connsiteY799" fmla="*/ 6314017 h 6855883"/>
              <a:gd name="connsiteX800" fmla="*/ 5482721 w 12194922"/>
              <a:gd name="connsiteY800" fmla="*/ 6321425 h 6855883"/>
              <a:gd name="connsiteX801" fmla="*/ 5465549 w 12194922"/>
              <a:gd name="connsiteY801" fmla="*/ 6310842 h 6855883"/>
              <a:gd name="connsiteX802" fmla="*/ 5441018 w 12194922"/>
              <a:gd name="connsiteY802" fmla="*/ 6300258 h 6855883"/>
              <a:gd name="connsiteX803" fmla="*/ 5449603 w 12194922"/>
              <a:gd name="connsiteY803" fmla="*/ 6275917 h 6855883"/>
              <a:gd name="connsiteX804" fmla="*/ 5464322 w 12194922"/>
              <a:gd name="connsiteY804" fmla="*/ 6262159 h 6855883"/>
              <a:gd name="connsiteX805" fmla="*/ 5479041 w 12194922"/>
              <a:gd name="connsiteY805" fmla="*/ 6255808 h 6855883"/>
              <a:gd name="connsiteX806" fmla="*/ 5482721 w 12194922"/>
              <a:gd name="connsiteY806" fmla="*/ 6266392 h 6855883"/>
              <a:gd name="connsiteX807" fmla="*/ 245312 w 12194922"/>
              <a:gd name="connsiteY807" fmla="*/ 1713442 h 6855883"/>
              <a:gd name="connsiteX808" fmla="*/ 246538 w 12194922"/>
              <a:gd name="connsiteY808" fmla="*/ 1697567 h 6855883"/>
              <a:gd name="connsiteX809" fmla="*/ 251445 w 12194922"/>
              <a:gd name="connsiteY809" fmla="*/ 1692275 h 6855883"/>
              <a:gd name="connsiteX810" fmla="*/ 271070 w 12194922"/>
              <a:gd name="connsiteY810" fmla="*/ 1660525 h 6855883"/>
              <a:gd name="connsiteX811" fmla="*/ 271070 w 12194922"/>
              <a:gd name="connsiteY811" fmla="*/ 1660525 h 6855883"/>
              <a:gd name="connsiteX812" fmla="*/ 290695 w 12194922"/>
              <a:gd name="connsiteY812" fmla="*/ 1663700 h 6855883"/>
              <a:gd name="connsiteX813" fmla="*/ 285788 w 12194922"/>
              <a:gd name="connsiteY813" fmla="*/ 1671108 h 6855883"/>
              <a:gd name="connsiteX814" fmla="*/ 300507 w 12194922"/>
              <a:gd name="connsiteY814" fmla="*/ 1675342 h 6855883"/>
              <a:gd name="connsiteX815" fmla="*/ 300507 w 12194922"/>
              <a:gd name="connsiteY815" fmla="*/ 1675342 h 6855883"/>
              <a:gd name="connsiteX816" fmla="*/ 298054 w 12194922"/>
              <a:gd name="connsiteY816" fmla="*/ 1685925 h 6855883"/>
              <a:gd name="connsiteX817" fmla="*/ 296827 w 12194922"/>
              <a:gd name="connsiteY817" fmla="*/ 1713442 h 6855883"/>
              <a:gd name="connsiteX818" fmla="*/ 260031 w 12194922"/>
              <a:gd name="connsiteY818" fmla="*/ 1711325 h 6855883"/>
              <a:gd name="connsiteX819" fmla="*/ 245312 w 12194922"/>
              <a:gd name="connsiteY819" fmla="*/ 1713442 h 6855883"/>
              <a:gd name="connsiteX820" fmla="*/ 3492015 w 12194922"/>
              <a:gd name="connsiteY820" fmla="*/ 2536825 h 6855883"/>
              <a:gd name="connsiteX821" fmla="*/ 3506733 w 12194922"/>
              <a:gd name="connsiteY821" fmla="*/ 2548467 h 6855883"/>
              <a:gd name="connsiteX822" fmla="*/ 3509187 w 12194922"/>
              <a:gd name="connsiteY822" fmla="*/ 2553758 h 6855883"/>
              <a:gd name="connsiteX823" fmla="*/ 3494468 w 12194922"/>
              <a:gd name="connsiteY823" fmla="*/ 2561167 h 6855883"/>
              <a:gd name="connsiteX824" fmla="*/ 3471163 w 12194922"/>
              <a:gd name="connsiteY824" fmla="*/ 2564342 h 6855883"/>
              <a:gd name="connsiteX825" fmla="*/ 3473616 w 12194922"/>
              <a:gd name="connsiteY825" fmla="*/ 2571750 h 6855883"/>
              <a:gd name="connsiteX826" fmla="*/ 3463804 w 12194922"/>
              <a:gd name="connsiteY826" fmla="*/ 2577042 h 6855883"/>
              <a:gd name="connsiteX827" fmla="*/ 3458898 w 12194922"/>
              <a:gd name="connsiteY827" fmla="*/ 2571750 h 6855883"/>
              <a:gd name="connsiteX828" fmla="*/ 3462577 w 12194922"/>
              <a:gd name="connsiteY828" fmla="*/ 2564342 h 6855883"/>
              <a:gd name="connsiteX829" fmla="*/ 3462577 w 12194922"/>
              <a:gd name="connsiteY829" fmla="*/ 2564342 h 6855883"/>
              <a:gd name="connsiteX830" fmla="*/ 3457671 w 12194922"/>
              <a:gd name="connsiteY830" fmla="*/ 2556934 h 6855883"/>
              <a:gd name="connsiteX831" fmla="*/ 3430687 w 12194922"/>
              <a:gd name="connsiteY831" fmla="*/ 2535767 h 6855883"/>
              <a:gd name="connsiteX832" fmla="*/ 3424554 w 12194922"/>
              <a:gd name="connsiteY832" fmla="*/ 2519892 h 6855883"/>
              <a:gd name="connsiteX833" fmla="*/ 3444179 w 12194922"/>
              <a:gd name="connsiteY833" fmla="*/ 2519892 h 6855883"/>
              <a:gd name="connsiteX834" fmla="*/ 3492015 w 12194922"/>
              <a:gd name="connsiteY834" fmla="*/ 2536825 h 6855883"/>
              <a:gd name="connsiteX835" fmla="*/ 5022761 w 12194922"/>
              <a:gd name="connsiteY835" fmla="*/ 3834342 h 6855883"/>
              <a:gd name="connsiteX836" fmla="*/ 5022761 w 12194922"/>
              <a:gd name="connsiteY836" fmla="*/ 3861858 h 6855883"/>
              <a:gd name="connsiteX837" fmla="*/ 5010495 w 12194922"/>
              <a:gd name="connsiteY837" fmla="*/ 3868208 h 6855883"/>
              <a:gd name="connsiteX838" fmla="*/ 4987191 w 12194922"/>
              <a:gd name="connsiteY838" fmla="*/ 3866092 h 6855883"/>
              <a:gd name="connsiteX839" fmla="*/ 4954073 w 12194922"/>
              <a:gd name="connsiteY839" fmla="*/ 3848100 h 6855883"/>
              <a:gd name="connsiteX840" fmla="*/ 4941808 w 12194922"/>
              <a:gd name="connsiteY840" fmla="*/ 3844925 h 6855883"/>
              <a:gd name="connsiteX841" fmla="*/ 4935675 w 12194922"/>
              <a:gd name="connsiteY841" fmla="*/ 3837517 h 6855883"/>
              <a:gd name="connsiteX842" fmla="*/ 4945488 w 12194922"/>
              <a:gd name="connsiteY842" fmla="*/ 3833284 h 6855883"/>
              <a:gd name="connsiteX843" fmla="*/ 4954073 w 12194922"/>
              <a:gd name="connsiteY843" fmla="*/ 3832225 h 6855883"/>
              <a:gd name="connsiteX844" fmla="*/ 4987191 w 12194922"/>
              <a:gd name="connsiteY844" fmla="*/ 3829050 h 6855883"/>
              <a:gd name="connsiteX845" fmla="*/ 5015401 w 12194922"/>
              <a:gd name="connsiteY845" fmla="*/ 3830108 h 6855883"/>
              <a:gd name="connsiteX846" fmla="*/ 5022761 w 12194922"/>
              <a:gd name="connsiteY846" fmla="*/ 3834342 h 6855883"/>
              <a:gd name="connsiteX847" fmla="*/ 3135086 w 12194922"/>
              <a:gd name="connsiteY847" fmla="*/ 2147358 h 6855883"/>
              <a:gd name="connsiteX848" fmla="*/ 3148578 w 12194922"/>
              <a:gd name="connsiteY848" fmla="*/ 2138892 h 6855883"/>
              <a:gd name="connsiteX849" fmla="*/ 3159617 w 12194922"/>
              <a:gd name="connsiteY849" fmla="*/ 2150533 h 6855883"/>
              <a:gd name="connsiteX850" fmla="*/ 3164523 w 12194922"/>
              <a:gd name="connsiteY850" fmla="*/ 2160059 h 6855883"/>
              <a:gd name="connsiteX851" fmla="*/ 3192734 w 12194922"/>
              <a:gd name="connsiteY851" fmla="*/ 2150533 h 6855883"/>
              <a:gd name="connsiteX852" fmla="*/ 3192734 w 12194922"/>
              <a:gd name="connsiteY852" fmla="*/ 2150533 h 6855883"/>
              <a:gd name="connsiteX853" fmla="*/ 3198867 w 12194922"/>
              <a:gd name="connsiteY853" fmla="*/ 2168525 h 6855883"/>
              <a:gd name="connsiteX854" fmla="*/ 3192734 w 12194922"/>
              <a:gd name="connsiteY854" fmla="*/ 2180167 h 6855883"/>
              <a:gd name="connsiteX855" fmla="*/ 3138765 w 12194922"/>
              <a:gd name="connsiteY855" fmla="*/ 2185458 h 6855883"/>
              <a:gd name="connsiteX856" fmla="*/ 3126500 w 12194922"/>
              <a:gd name="connsiteY856" fmla="*/ 2166408 h 6855883"/>
              <a:gd name="connsiteX857" fmla="*/ 3135086 w 12194922"/>
              <a:gd name="connsiteY857" fmla="*/ 2147358 h 6855883"/>
              <a:gd name="connsiteX858" fmla="*/ 4805660 w 12194922"/>
              <a:gd name="connsiteY858" fmla="*/ 5772151 h 6855883"/>
              <a:gd name="connsiteX859" fmla="*/ 4810566 w 12194922"/>
              <a:gd name="connsiteY859" fmla="*/ 5776383 h 6855883"/>
              <a:gd name="connsiteX860" fmla="*/ 4822832 w 12194922"/>
              <a:gd name="connsiteY860" fmla="*/ 5798609 h 6855883"/>
              <a:gd name="connsiteX861" fmla="*/ 4809340 w 12194922"/>
              <a:gd name="connsiteY861" fmla="*/ 5801784 h 6855883"/>
              <a:gd name="connsiteX862" fmla="*/ 4790941 w 12194922"/>
              <a:gd name="connsiteY862" fmla="*/ 5795433 h 6855883"/>
              <a:gd name="connsiteX863" fmla="*/ 4772543 w 12194922"/>
              <a:gd name="connsiteY863" fmla="*/ 5793317 h 6855883"/>
              <a:gd name="connsiteX864" fmla="*/ 4761504 w 12194922"/>
              <a:gd name="connsiteY864" fmla="*/ 5785909 h 6855883"/>
              <a:gd name="connsiteX865" fmla="*/ 4754144 w 12194922"/>
              <a:gd name="connsiteY865" fmla="*/ 5782734 h 6855883"/>
              <a:gd name="connsiteX866" fmla="*/ 4740652 w 12194922"/>
              <a:gd name="connsiteY866" fmla="*/ 5776383 h 6855883"/>
              <a:gd name="connsiteX867" fmla="*/ 4752918 w 12194922"/>
              <a:gd name="connsiteY867" fmla="*/ 5766859 h 6855883"/>
              <a:gd name="connsiteX868" fmla="*/ 4761504 w 12194922"/>
              <a:gd name="connsiteY868" fmla="*/ 5764742 h 6855883"/>
              <a:gd name="connsiteX869" fmla="*/ 4799527 w 12194922"/>
              <a:gd name="connsiteY869" fmla="*/ 5765800 h 6855883"/>
              <a:gd name="connsiteX870" fmla="*/ 4805660 w 12194922"/>
              <a:gd name="connsiteY870" fmla="*/ 5772151 h 6855883"/>
              <a:gd name="connsiteX871" fmla="*/ 3839131 w 12194922"/>
              <a:gd name="connsiteY871" fmla="*/ 115358 h 6855883"/>
              <a:gd name="connsiteX872" fmla="*/ 3826865 w 12194922"/>
              <a:gd name="connsiteY872" fmla="*/ 96308 h 6855883"/>
              <a:gd name="connsiteX873" fmla="*/ 3819506 w 12194922"/>
              <a:gd name="connsiteY873" fmla="*/ 84667 h 6855883"/>
              <a:gd name="connsiteX874" fmla="*/ 3837904 w 12194922"/>
              <a:gd name="connsiteY874" fmla="*/ 80433 h 6855883"/>
              <a:gd name="connsiteX875" fmla="*/ 3858756 w 12194922"/>
              <a:gd name="connsiteY875" fmla="*/ 84667 h 6855883"/>
              <a:gd name="connsiteX876" fmla="*/ 3861209 w 12194922"/>
              <a:gd name="connsiteY876" fmla="*/ 98425 h 6855883"/>
              <a:gd name="connsiteX877" fmla="*/ 3866115 w 12194922"/>
              <a:gd name="connsiteY877" fmla="*/ 107950 h 6855883"/>
              <a:gd name="connsiteX878" fmla="*/ 3880834 w 12194922"/>
              <a:gd name="connsiteY878" fmla="*/ 134408 h 6855883"/>
              <a:gd name="connsiteX879" fmla="*/ 3857529 w 12194922"/>
              <a:gd name="connsiteY879" fmla="*/ 133350 h 6855883"/>
              <a:gd name="connsiteX880" fmla="*/ 3839131 w 12194922"/>
              <a:gd name="connsiteY880" fmla="*/ 115358 h 6855883"/>
              <a:gd name="connsiteX881" fmla="*/ 1340629 w 12194922"/>
              <a:gd name="connsiteY881" fmla="*/ 5240867 h 6855883"/>
              <a:gd name="connsiteX882" fmla="*/ 1330817 w 12194922"/>
              <a:gd name="connsiteY882" fmla="*/ 5238750 h 6855883"/>
              <a:gd name="connsiteX883" fmla="*/ 1322231 w 12194922"/>
              <a:gd name="connsiteY883" fmla="*/ 5226050 h 6855883"/>
              <a:gd name="connsiteX884" fmla="*/ 1311192 w 12194922"/>
              <a:gd name="connsiteY884" fmla="*/ 5205942 h 6855883"/>
              <a:gd name="connsiteX885" fmla="*/ 1377426 w 12194922"/>
              <a:gd name="connsiteY885" fmla="*/ 5205942 h 6855883"/>
              <a:gd name="connsiteX886" fmla="*/ 1371293 w 12194922"/>
              <a:gd name="connsiteY886" fmla="*/ 5223934 h 6855883"/>
              <a:gd name="connsiteX887" fmla="*/ 1381106 w 12194922"/>
              <a:gd name="connsiteY887" fmla="*/ 5235575 h 6855883"/>
              <a:gd name="connsiteX888" fmla="*/ 1340629 w 12194922"/>
              <a:gd name="connsiteY888" fmla="*/ 5240867 h 6855883"/>
              <a:gd name="connsiteX889" fmla="*/ 2775704 w 12194922"/>
              <a:gd name="connsiteY889" fmla="*/ 1797050 h 6855883"/>
              <a:gd name="connsiteX890" fmla="*/ 2802688 w 12194922"/>
              <a:gd name="connsiteY890" fmla="*/ 1763183 h 6855883"/>
              <a:gd name="connsiteX891" fmla="*/ 2817407 w 12194922"/>
              <a:gd name="connsiteY891" fmla="*/ 1773767 h 6855883"/>
              <a:gd name="connsiteX892" fmla="*/ 2812501 w 12194922"/>
              <a:gd name="connsiteY892" fmla="*/ 1811867 h 6855883"/>
              <a:gd name="connsiteX893" fmla="*/ 2786743 w 12194922"/>
              <a:gd name="connsiteY893" fmla="*/ 1827742 h 6855883"/>
              <a:gd name="connsiteX894" fmla="*/ 2776930 w 12194922"/>
              <a:gd name="connsiteY894" fmla="*/ 1808692 h 6855883"/>
              <a:gd name="connsiteX895" fmla="*/ 2775704 w 12194922"/>
              <a:gd name="connsiteY895" fmla="*/ 1797050 h 6855883"/>
              <a:gd name="connsiteX896" fmla="*/ 5915696 w 12194922"/>
              <a:gd name="connsiteY896" fmla="*/ 4387850 h 6855883"/>
              <a:gd name="connsiteX897" fmla="*/ 5932868 w 12194922"/>
              <a:gd name="connsiteY897" fmla="*/ 4419600 h 6855883"/>
              <a:gd name="connsiteX898" fmla="*/ 5932868 w 12194922"/>
              <a:gd name="connsiteY898" fmla="*/ 4420659 h 6855883"/>
              <a:gd name="connsiteX899" fmla="*/ 5924282 w 12194922"/>
              <a:gd name="connsiteY899" fmla="*/ 4424892 h 6855883"/>
              <a:gd name="connsiteX900" fmla="*/ 5936548 w 12194922"/>
              <a:gd name="connsiteY900" fmla="*/ 4432300 h 6855883"/>
              <a:gd name="connsiteX901" fmla="*/ 5943907 w 12194922"/>
              <a:gd name="connsiteY901" fmla="*/ 4464050 h 6855883"/>
              <a:gd name="connsiteX902" fmla="*/ 5935321 w 12194922"/>
              <a:gd name="connsiteY902" fmla="*/ 4475692 h 6855883"/>
              <a:gd name="connsiteX903" fmla="*/ 5919376 w 12194922"/>
              <a:gd name="connsiteY903" fmla="*/ 4466167 h 6855883"/>
              <a:gd name="connsiteX904" fmla="*/ 5920602 w 12194922"/>
              <a:gd name="connsiteY904" fmla="*/ 4450292 h 6855883"/>
              <a:gd name="connsiteX905" fmla="*/ 5919376 w 12194922"/>
              <a:gd name="connsiteY905" fmla="*/ 4438650 h 6855883"/>
              <a:gd name="connsiteX906" fmla="*/ 5900977 w 12194922"/>
              <a:gd name="connsiteY906" fmla="*/ 4421717 h 6855883"/>
              <a:gd name="connsiteX907" fmla="*/ 5905884 w 12194922"/>
              <a:gd name="connsiteY907" fmla="*/ 4414309 h 6855883"/>
              <a:gd name="connsiteX908" fmla="*/ 5915696 w 12194922"/>
              <a:gd name="connsiteY908" fmla="*/ 4387850 h 6855883"/>
              <a:gd name="connsiteX909" fmla="*/ 4784808 w 12194922"/>
              <a:gd name="connsiteY909" fmla="*/ 2292350 h 6855883"/>
              <a:gd name="connsiteX910" fmla="*/ 4809340 w 12194922"/>
              <a:gd name="connsiteY910" fmla="*/ 2291292 h 6855883"/>
              <a:gd name="connsiteX911" fmla="*/ 4824058 w 12194922"/>
              <a:gd name="connsiteY911" fmla="*/ 2326217 h 6855883"/>
              <a:gd name="connsiteX912" fmla="*/ 4799527 w 12194922"/>
              <a:gd name="connsiteY912" fmla="*/ 2347383 h 6855883"/>
              <a:gd name="connsiteX913" fmla="*/ 4778676 w 12194922"/>
              <a:gd name="connsiteY913" fmla="*/ 2331508 h 6855883"/>
              <a:gd name="connsiteX914" fmla="*/ 4784808 w 12194922"/>
              <a:gd name="connsiteY914" fmla="*/ 2292350 h 6855883"/>
              <a:gd name="connsiteX915" fmla="*/ 3947068 w 12194922"/>
              <a:gd name="connsiteY915" fmla="*/ 996950 h 6855883"/>
              <a:gd name="connsiteX916" fmla="*/ 3963013 w 12194922"/>
              <a:gd name="connsiteY916" fmla="*/ 990600 h 6855883"/>
              <a:gd name="connsiteX917" fmla="*/ 3963013 w 12194922"/>
              <a:gd name="connsiteY917" fmla="*/ 988483 h 6855883"/>
              <a:gd name="connsiteX918" fmla="*/ 3970373 w 12194922"/>
              <a:gd name="connsiteY918" fmla="*/ 983192 h 6855883"/>
              <a:gd name="connsiteX919" fmla="*/ 3972826 w 12194922"/>
              <a:gd name="connsiteY919" fmla="*/ 990600 h 6855883"/>
              <a:gd name="connsiteX920" fmla="*/ 3972826 w 12194922"/>
              <a:gd name="connsiteY920" fmla="*/ 990600 h 6855883"/>
              <a:gd name="connsiteX921" fmla="*/ 3982639 w 12194922"/>
              <a:gd name="connsiteY921" fmla="*/ 1009650 h 6855883"/>
              <a:gd name="connsiteX922" fmla="*/ 3992451 w 12194922"/>
              <a:gd name="connsiteY922" fmla="*/ 1020233 h 6855883"/>
              <a:gd name="connsiteX923" fmla="*/ 3945842 w 12194922"/>
              <a:gd name="connsiteY923" fmla="*/ 1032933 h 6855883"/>
              <a:gd name="connsiteX924" fmla="*/ 3927443 w 12194922"/>
              <a:gd name="connsiteY924" fmla="*/ 1017058 h 6855883"/>
              <a:gd name="connsiteX925" fmla="*/ 3947068 w 12194922"/>
              <a:gd name="connsiteY925" fmla="*/ 996950 h 6855883"/>
              <a:gd name="connsiteX926" fmla="*/ 4395989 w 12194922"/>
              <a:gd name="connsiteY926" fmla="*/ 1509183 h 6855883"/>
              <a:gd name="connsiteX927" fmla="*/ 4420520 w 12194922"/>
              <a:gd name="connsiteY927" fmla="*/ 1508125 h 6855883"/>
              <a:gd name="connsiteX928" fmla="*/ 4410708 w 12194922"/>
              <a:gd name="connsiteY928" fmla="*/ 1524000 h 6855883"/>
              <a:gd name="connsiteX929" fmla="*/ 4395989 w 12194922"/>
              <a:gd name="connsiteY929" fmla="*/ 1539875 h 6855883"/>
              <a:gd name="connsiteX930" fmla="*/ 4387403 w 12194922"/>
              <a:gd name="connsiteY930" fmla="*/ 1556808 h 6855883"/>
              <a:gd name="connsiteX931" fmla="*/ 4381270 w 12194922"/>
              <a:gd name="connsiteY931" fmla="*/ 1558925 h 6855883"/>
              <a:gd name="connsiteX932" fmla="*/ 4383723 w 12194922"/>
              <a:gd name="connsiteY932" fmla="*/ 1548342 h 6855883"/>
              <a:gd name="connsiteX933" fmla="*/ 4388629 w 12194922"/>
              <a:gd name="connsiteY933" fmla="*/ 1544108 h 6855883"/>
              <a:gd name="connsiteX934" fmla="*/ 4378817 w 12194922"/>
              <a:gd name="connsiteY934" fmla="*/ 1544108 h 6855883"/>
              <a:gd name="connsiteX935" fmla="*/ 4340794 w 12194922"/>
              <a:gd name="connsiteY935" fmla="*/ 1559983 h 6855883"/>
              <a:gd name="connsiteX936" fmla="*/ 4323622 w 12194922"/>
              <a:gd name="connsiteY936" fmla="*/ 1563158 h 6855883"/>
              <a:gd name="connsiteX937" fmla="*/ 4339567 w 12194922"/>
              <a:gd name="connsiteY937" fmla="*/ 1548342 h 6855883"/>
              <a:gd name="connsiteX938" fmla="*/ 4364098 w 12194922"/>
              <a:gd name="connsiteY938" fmla="*/ 1528233 h 6855883"/>
              <a:gd name="connsiteX939" fmla="*/ 4376364 w 12194922"/>
              <a:gd name="connsiteY939" fmla="*/ 1522942 h 6855883"/>
              <a:gd name="connsiteX940" fmla="*/ 4395989 w 12194922"/>
              <a:gd name="connsiteY940" fmla="*/ 1509183 h 6855883"/>
              <a:gd name="connsiteX941" fmla="*/ 4917277 w 12194922"/>
              <a:gd name="connsiteY941" fmla="*/ 5705475 h 6855883"/>
              <a:gd name="connsiteX942" fmla="*/ 4944261 w 12194922"/>
              <a:gd name="connsiteY942" fmla="*/ 5749925 h 6855883"/>
              <a:gd name="connsiteX943" fmla="*/ 4963886 w 12194922"/>
              <a:gd name="connsiteY943" fmla="*/ 5729817 h 6855883"/>
              <a:gd name="connsiteX944" fmla="*/ 4958980 w 12194922"/>
              <a:gd name="connsiteY944" fmla="*/ 5697008 h 6855883"/>
              <a:gd name="connsiteX945" fmla="*/ 4945488 w 12194922"/>
              <a:gd name="connsiteY945" fmla="*/ 5680075 h 6855883"/>
              <a:gd name="connsiteX946" fmla="*/ 4920957 w 12194922"/>
              <a:gd name="connsiteY946" fmla="*/ 5697008 h 6855883"/>
              <a:gd name="connsiteX947" fmla="*/ 4917277 w 12194922"/>
              <a:gd name="connsiteY947" fmla="*/ 5705475 h 6855883"/>
              <a:gd name="connsiteX948" fmla="*/ 4954073 w 12194922"/>
              <a:gd name="connsiteY948" fmla="*/ 5716058 h 6855883"/>
              <a:gd name="connsiteX949" fmla="*/ 4951621 w 12194922"/>
              <a:gd name="connsiteY949" fmla="*/ 5720292 h 6855883"/>
              <a:gd name="connsiteX950" fmla="*/ 4947941 w 12194922"/>
              <a:gd name="connsiteY950" fmla="*/ 5716058 h 6855883"/>
              <a:gd name="connsiteX951" fmla="*/ 4951621 w 12194922"/>
              <a:gd name="connsiteY951" fmla="*/ 5711825 h 6855883"/>
              <a:gd name="connsiteX952" fmla="*/ 4954073 w 12194922"/>
              <a:gd name="connsiteY952" fmla="*/ 5716058 h 6855883"/>
              <a:gd name="connsiteX953" fmla="*/ 4210778 w 12194922"/>
              <a:gd name="connsiteY953" fmla="*/ 465667 h 6855883"/>
              <a:gd name="connsiteX954" fmla="*/ 4186247 w 12194922"/>
              <a:gd name="connsiteY954" fmla="*/ 472017 h 6855883"/>
              <a:gd name="connsiteX955" fmla="*/ 4177661 w 12194922"/>
              <a:gd name="connsiteY955" fmla="*/ 513292 h 6855883"/>
              <a:gd name="connsiteX956" fmla="*/ 4166622 w 12194922"/>
              <a:gd name="connsiteY956" fmla="*/ 520700 h 6855883"/>
              <a:gd name="connsiteX957" fmla="*/ 4162943 w 12194922"/>
              <a:gd name="connsiteY957" fmla="*/ 514350 h 6855883"/>
              <a:gd name="connsiteX958" fmla="*/ 4150677 w 12194922"/>
              <a:gd name="connsiteY958" fmla="*/ 499533 h 6855883"/>
              <a:gd name="connsiteX959" fmla="*/ 4159263 w 12194922"/>
              <a:gd name="connsiteY959" fmla="*/ 472017 h 6855883"/>
              <a:gd name="connsiteX960" fmla="*/ 4177661 w 12194922"/>
              <a:gd name="connsiteY960" fmla="*/ 479425 h 6855883"/>
              <a:gd name="connsiteX961" fmla="*/ 4172755 w 12194922"/>
              <a:gd name="connsiteY961" fmla="*/ 465667 h 6855883"/>
              <a:gd name="connsiteX962" fmla="*/ 4191154 w 12194922"/>
              <a:gd name="connsiteY962" fmla="*/ 448733 h 6855883"/>
              <a:gd name="connsiteX963" fmla="*/ 4223044 w 12194922"/>
              <a:gd name="connsiteY963" fmla="*/ 455083 h 6855883"/>
              <a:gd name="connsiteX964" fmla="*/ 4227951 w 12194922"/>
              <a:gd name="connsiteY964" fmla="*/ 465667 h 6855883"/>
              <a:gd name="connsiteX965" fmla="*/ 4214458 w 12194922"/>
              <a:gd name="connsiteY965" fmla="*/ 469900 h 6855883"/>
              <a:gd name="connsiteX966" fmla="*/ 4210778 w 12194922"/>
              <a:gd name="connsiteY966" fmla="*/ 465667 h 6855883"/>
              <a:gd name="connsiteX967" fmla="*/ 1646043 w 12194922"/>
              <a:gd name="connsiteY967" fmla="*/ 623358 h 6855883"/>
              <a:gd name="connsiteX968" fmla="*/ 1627644 w 12194922"/>
              <a:gd name="connsiteY968" fmla="*/ 605367 h 6855883"/>
              <a:gd name="connsiteX969" fmla="*/ 1648496 w 12194922"/>
              <a:gd name="connsiteY969" fmla="*/ 575733 h 6855883"/>
              <a:gd name="connsiteX970" fmla="*/ 1680386 w 12194922"/>
              <a:gd name="connsiteY970" fmla="*/ 581025 h 6855883"/>
              <a:gd name="connsiteX971" fmla="*/ 1665668 w 12194922"/>
              <a:gd name="connsiteY971" fmla="*/ 611717 h 6855883"/>
              <a:gd name="connsiteX972" fmla="*/ 1646043 w 12194922"/>
              <a:gd name="connsiteY972" fmla="*/ 623358 h 6855883"/>
              <a:gd name="connsiteX973" fmla="*/ 4832644 w 12194922"/>
              <a:gd name="connsiteY973" fmla="*/ 4058708 h 6855883"/>
              <a:gd name="connsiteX974" fmla="*/ 4794621 w 12194922"/>
              <a:gd name="connsiteY974" fmla="*/ 4050242 h 6855883"/>
              <a:gd name="connsiteX975" fmla="*/ 4768863 w 12194922"/>
              <a:gd name="connsiteY975" fmla="*/ 4051300 h 6855883"/>
              <a:gd name="connsiteX976" fmla="*/ 4755371 w 12194922"/>
              <a:gd name="connsiteY976" fmla="*/ 4046008 h 6855883"/>
              <a:gd name="connsiteX977" fmla="*/ 4767637 w 12194922"/>
              <a:gd name="connsiteY977" fmla="*/ 4038600 h 6855883"/>
              <a:gd name="connsiteX978" fmla="*/ 4782355 w 12194922"/>
              <a:gd name="connsiteY978" fmla="*/ 4034367 h 6855883"/>
              <a:gd name="connsiteX979" fmla="*/ 4838777 w 12194922"/>
              <a:gd name="connsiteY979" fmla="*/ 4032250 h 6855883"/>
              <a:gd name="connsiteX980" fmla="*/ 4852269 w 12194922"/>
              <a:gd name="connsiteY980" fmla="*/ 4049184 h 6855883"/>
              <a:gd name="connsiteX981" fmla="*/ 4878027 w 12194922"/>
              <a:gd name="connsiteY981" fmla="*/ 4054475 h 6855883"/>
              <a:gd name="connsiteX982" fmla="*/ 4857175 w 12194922"/>
              <a:gd name="connsiteY982" fmla="*/ 4055534 h 6855883"/>
              <a:gd name="connsiteX983" fmla="*/ 4832644 w 12194922"/>
              <a:gd name="connsiteY983" fmla="*/ 4058708 h 6855883"/>
              <a:gd name="connsiteX984" fmla="*/ 1351668 w 12194922"/>
              <a:gd name="connsiteY984" fmla="*/ 483658 h 6855883"/>
              <a:gd name="connsiteX985" fmla="*/ 1344309 w 12194922"/>
              <a:gd name="connsiteY985" fmla="*/ 465667 h 6855883"/>
              <a:gd name="connsiteX986" fmla="*/ 1355348 w 12194922"/>
              <a:gd name="connsiteY986" fmla="*/ 449792 h 6855883"/>
              <a:gd name="connsiteX987" fmla="*/ 1372520 w 12194922"/>
              <a:gd name="connsiteY987" fmla="*/ 447675 h 6855883"/>
              <a:gd name="connsiteX988" fmla="*/ 1393371 w 12194922"/>
              <a:gd name="connsiteY988" fmla="*/ 469900 h 6855883"/>
              <a:gd name="connsiteX989" fmla="*/ 1390918 w 12194922"/>
              <a:gd name="connsiteY989" fmla="*/ 480483 h 6855883"/>
              <a:gd name="connsiteX990" fmla="*/ 1378653 w 12194922"/>
              <a:gd name="connsiteY990" fmla="*/ 497417 h 6855883"/>
              <a:gd name="connsiteX991" fmla="*/ 1351668 w 12194922"/>
              <a:gd name="connsiteY991" fmla="*/ 483658 h 6855883"/>
              <a:gd name="connsiteX992" fmla="*/ 5062011 w 12194922"/>
              <a:gd name="connsiteY992" fmla="*/ 2219325 h 6855883"/>
              <a:gd name="connsiteX993" fmla="*/ 5057104 w 12194922"/>
              <a:gd name="connsiteY993" fmla="*/ 2224617 h 6855883"/>
              <a:gd name="connsiteX994" fmla="*/ 5027667 w 12194922"/>
              <a:gd name="connsiteY994" fmla="*/ 2237317 h 6855883"/>
              <a:gd name="connsiteX995" fmla="*/ 4993323 w 12194922"/>
              <a:gd name="connsiteY995" fmla="*/ 2244725 h 6855883"/>
              <a:gd name="connsiteX996" fmla="*/ 4982285 w 12194922"/>
              <a:gd name="connsiteY996" fmla="*/ 2241550 h 6855883"/>
              <a:gd name="connsiteX997" fmla="*/ 4984737 w 12194922"/>
              <a:gd name="connsiteY997" fmla="*/ 2233083 h 6855883"/>
              <a:gd name="connsiteX998" fmla="*/ 5011722 w 12194922"/>
              <a:gd name="connsiteY998" fmla="*/ 2220383 h 6855883"/>
              <a:gd name="connsiteX999" fmla="*/ 5023987 w 12194922"/>
              <a:gd name="connsiteY999" fmla="*/ 2208742 h 6855883"/>
              <a:gd name="connsiteX1000" fmla="*/ 5012948 w 12194922"/>
              <a:gd name="connsiteY1000" fmla="*/ 2188633 h 6855883"/>
              <a:gd name="connsiteX1001" fmla="*/ 5044839 w 12194922"/>
              <a:gd name="connsiteY1001" fmla="*/ 2204508 h 6855883"/>
              <a:gd name="connsiteX1002" fmla="*/ 5062011 w 12194922"/>
              <a:gd name="connsiteY1002" fmla="*/ 2219325 h 6855883"/>
              <a:gd name="connsiteX1003" fmla="*/ 5057104 w 12194922"/>
              <a:gd name="connsiteY1003" fmla="*/ 2211917 h 6855883"/>
              <a:gd name="connsiteX1004" fmla="*/ 5057104 w 12194922"/>
              <a:gd name="connsiteY1004" fmla="*/ 2211917 h 6855883"/>
              <a:gd name="connsiteX1005" fmla="*/ 5057104 w 12194922"/>
              <a:gd name="connsiteY1005" fmla="*/ 2211917 h 6855883"/>
              <a:gd name="connsiteX1006" fmla="*/ 5057104 w 12194922"/>
              <a:gd name="connsiteY1006" fmla="*/ 2211917 h 6855883"/>
              <a:gd name="connsiteX1007" fmla="*/ 5138057 w 12194922"/>
              <a:gd name="connsiteY1007" fmla="*/ 2626783 h 6855883"/>
              <a:gd name="connsiteX1008" fmla="*/ 5130698 w 12194922"/>
              <a:gd name="connsiteY1008" fmla="*/ 2627842 h 6855883"/>
              <a:gd name="connsiteX1009" fmla="*/ 5117206 w 12194922"/>
              <a:gd name="connsiteY1009" fmla="*/ 2639483 h 6855883"/>
              <a:gd name="connsiteX1010" fmla="*/ 5104940 w 12194922"/>
              <a:gd name="connsiteY1010" fmla="*/ 2647950 h 6855883"/>
              <a:gd name="connsiteX1011" fmla="*/ 5096354 w 12194922"/>
              <a:gd name="connsiteY1011" fmla="*/ 2655358 h 6855883"/>
              <a:gd name="connsiteX1012" fmla="*/ 5095128 w 12194922"/>
              <a:gd name="connsiteY1012" fmla="*/ 2656417 h 6855883"/>
              <a:gd name="connsiteX1013" fmla="*/ 5090222 w 12194922"/>
              <a:gd name="connsiteY1013" fmla="*/ 2655358 h 6855883"/>
              <a:gd name="connsiteX1014" fmla="*/ 5092675 w 12194922"/>
              <a:gd name="connsiteY1014" fmla="*/ 2647950 h 6855883"/>
              <a:gd name="connsiteX1015" fmla="*/ 5091448 w 12194922"/>
              <a:gd name="connsiteY1015" fmla="*/ 2623608 h 6855883"/>
              <a:gd name="connsiteX1016" fmla="*/ 5119659 w 12194922"/>
              <a:gd name="connsiteY1016" fmla="*/ 2609850 h 6855883"/>
              <a:gd name="connsiteX1017" fmla="*/ 5128245 w 12194922"/>
              <a:gd name="connsiteY1017" fmla="*/ 2601383 h 6855883"/>
              <a:gd name="connsiteX1018" fmla="*/ 5157682 w 12194922"/>
              <a:gd name="connsiteY1018" fmla="*/ 2600325 h 6855883"/>
              <a:gd name="connsiteX1019" fmla="*/ 5138057 w 12194922"/>
              <a:gd name="connsiteY1019" fmla="*/ 2626783 h 6855883"/>
              <a:gd name="connsiteX1020" fmla="*/ 5171175 w 12194922"/>
              <a:gd name="connsiteY1020" fmla="*/ 2627842 h 6855883"/>
              <a:gd name="connsiteX1021" fmla="*/ 5171175 w 12194922"/>
              <a:gd name="connsiteY1021" fmla="*/ 2627842 h 6855883"/>
              <a:gd name="connsiteX1022" fmla="*/ 5171175 w 12194922"/>
              <a:gd name="connsiteY1022" fmla="*/ 2627842 h 6855883"/>
              <a:gd name="connsiteX1023" fmla="*/ 5171175 w 12194922"/>
              <a:gd name="connsiteY1023" fmla="*/ 2627842 h 6855883"/>
              <a:gd name="connsiteX1024" fmla="*/ 5192026 w 12194922"/>
              <a:gd name="connsiteY1024" fmla="*/ 2580217 h 6855883"/>
              <a:gd name="connsiteX1025" fmla="*/ 5192026 w 12194922"/>
              <a:gd name="connsiteY1025" fmla="*/ 2580217 h 6855883"/>
              <a:gd name="connsiteX1026" fmla="*/ 5192026 w 12194922"/>
              <a:gd name="connsiteY1026" fmla="*/ 2580217 h 6855883"/>
              <a:gd name="connsiteX1027" fmla="*/ 5192026 w 12194922"/>
              <a:gd name="connsiteY1027" fmla="*/ 2580217 h 6855883"/>
              <a:gd name="connsiteX1028" fmla="*/ 4437692 w 12194922"/>
              <a:gd name="connsiteY1028" fmla="*/ 3046942 h 6855883"/>
              <a:gd name="connsiteX1029" fmla="*/ 4437692 w 12194922"/>
              <a:gd name="connsiteY1029" fmla="*/ 3091392 h 6855883"/>
              <a:gd name="connsiteX1030" fmla="*/ 4438918 w 12194922"/>
              <a:gd name="connsiteY1030" fmla="*/ 3112559 h 6855883"/>
              <a:gd name="connsiteX1031" fmla="*/ 4429106 w 12194922"/>
              <a:gd name="connsiteY1031" fmla="*/ 3110442 h 6855883"/>
              <a:gd name="connsiteX1032" fmla="*/ 4408255 w 12194922"/>
              <a:gd name="connsiteY1032" fmla="*/ 3067050 h 6855883"/>
              <a:gd name="connsiteX1033" fmla="*/ 4416841 w 12194922"/>
              <a:gd name="connsiteY1033" fmla="*/ 3039534 h 6855883"/>
              <a:gd name="connsiteX1034" fmla="*/ 4421747 w 12194922"/>
              <a:gd name="connsiteY1034" fmla="*/ 3034242 h 6855883"/>
              <a:gd name="connsiteX1035" fmla="*/ 4421747 w 12194922"/>
              <a:gd name="connsiteY1035" fmla="*/ 3033184 h 6855883"/>
              <a:gd name="connsiteX1036" fmla="*/ 4421747 w 12194922"/>
              <a:gd name="connsiteY1036" fmla="*/ 3033184 h 6855883"/>
              <a:gd name="connsiteX1037" fmla="*/ 4419293 w 12194922"/>
              <a:gd name="connsiteY1037" fmla="*/ 3025775 h 6855883"/>
              <a:gd name="connsiteX1038" fmla="*/ 4420520 w 12194922"/>
              <a:gd name="connsiteY1038" fmla="*/ 3007784 h 6855883"/>
              <a:gd name="connsiteX1039" fmla="*/ 4436466 w 12194922"/>
              <a:gd name="connsiteY1039" fmla="*/ 3014133 h 6855883"/>
              <a:gd name="connsiteX1040" fmla="*/ 4435239 w 12194922"/>
              <a:gd name="connsiteY1040" fmla="*/ 3034242 h 6855883"/>
              <a:gd name="connsiteX1041" fmla="*/ 4437692 w 12194922"/>
              <a:gd name="connsiteY1041" fmla="*/ 3037417 h 6855883"/>
              <a:gd name="connsiteX1042" fmla="*/ 4435239 w 12194922"/>
              <a:gd name="connsiteY1042" fmla="*/ 3048000 h 6855883"/>
              <a:gd name="connsiteX1043" fmla="*/ 4437692 w 12194922"/>
              <a:gd name="connsiteY1043" fmla="*/ 3046942 h 6855883"/>
              <a:gd name="connsiteX1044" fmla="*/ 4453637 w 12194922"/>
              <a:gd name="connsiteY1044" fmla="*/ 3057525 h 6855883"/>
              <a:gd name="connsiteX1045" fmla="*/ 4453637 w 12194922"/>
              <a:gd name="connsiteY1045" fmla="*/ 3057525 h 6855883"/>
              <a:gd name="connsiteX1046" fmla="*/ 4453637 w 12194922"/>
              <a:gd name="connsiteY1046" fmla="*/ 3057525 h 6855883"/>
              <a:gd name="connsiteX1047" fmla="*/ 4453637 w 12194922"/>
              <a:gd name="connsiteY1047" fmla="*/ 3057525 h 6855883"/>
              <a:gd name="connsiteX1048" fmla="*/ 4484301 w 12194922"/>
              <a:gd name="connsiteY1048" fmla="*/ 1347258 h 6855883"/>
              <a:gd name="connsiteX1049" fmla="*/ 4472036 w 12194922"/>
              <a:gd name="connsiteY1049" fmla="*/ 1347258 h 6855883"/>
              <a:gd name="connsiteX1050" fmla="*/ 4459770 w 12194922"/>
              <a:gd name="connsiteY1050" fmla="*/ 1356783 h 6855883"/>
              <a:gd name="connsiteX1051" fmla="*/ 4468356 w 12194922"/>
              <a:gd name="connsiteY1051" fmla="*/ 1365250 h 6855883"/>
              <a:gd name="connsiteX1052" fmla="*/ 4467130 w 12194922"/>
              <a:gd name="connsiteY1052" fmla="*/ 1371600 h 6855883"/>
              <a:gd name="connsiteX1053" fmla="*/ 4449957 w 12194922"/>
              <a:gd name="connsiteY1053" fmla="*/ 1381125 h 6855883"/>
              <a:gd name="connsiteX1054" fmla="*/ 4426653 w 12194922"/>
              <a:gd name="connsiteY1054" fmla="*/ 1388533 h 6855883"/>
              <a:gd name="connsiteX1055" fmla="*/ 4421747 w 12194922"/>
              <a:gd name="connsiteY1055" fmla="*/ 1379008 h 6855883"/>
              <a:gd name="connsiteX1056" fmla="*/ 4452411 w 12194922"/>
              <a:gd name="connsiteY1056" fmla="*/ 1339850 h 6855883"/>
              <a:gd name="connsiteX1057" fmla="*/ 4464676 w 12194922"/>
              <a:gd name="connsiteY1057" fmla="*/ 1332442 h 6855883"/>
              <a:gd name="connsiteX1058" fmla="*/ 4491661 w 12194922"/>
              <a:gd name="connsiteY1058" fmla="*/ 1329267 h 6855883"/>
              <a:gd name="connsiteX1059" fmla="*/ 4496567 w 12194922"/>
              <a:gd name="connsiteY1059" fmla="*/ 1320800 h 6855883"/>
              <a:gd name="connsiteX1060" fmla="*/ 4519871 w 12194922"/>
              <a:gd name="connsiteY1060" fmla="*/ 1314450 h 6855883"/>
              <a:gd name="connsiteX1061" fmla="*/ 4484301 w 12194922"/>
              <a:gd name="connsiteY1061" fmla="*/ 1347258 h 6855883"/>
              <a:gd name="connsiteX1062" fmla="*/ 1983347 w 12194922"/>
              <a:gd name="connsiteY1062" fmla="*/ 1238250 h 6855883"/>
              <a:gd name="connsiteX1063" fmla="*/ 1989479 w 12194922"/>
              <a:gd name="connsiteY1063" fmla="*/ 1207558 h 6855883"/>
              <a:gd name="connsiteX1064" fmla="*/ 1990706 w 12194922"/>
              <a:gd name="connsiteY1064" fmla="*/ 1176867 h 6855883"/>
              <a:gd name="connsiteX1065" fmla="*/ 1984573 w 12194922"/>
              <a:gd name="connsiteY1065" fmla="*/ 1152525 h 6855883"/>
              <a:gd name="connsiteX1066" fmla="*/ 1988253 w 12194922"/>
              <a:gd name="connsiteY1066" fmla="*/ 1160992 h 6855883"/>
              <a:gd name="connsiteX1067" fmla="*/ 2004198 w 12194922"/>
              <a:gd name="connsiteY1067" fmla="*/ 1155700 h 6855883"/>
              <a:gd name="connsiteX1068" fmla="*/ 1974761 w 12194922"/>
              <a:gd name="connsiteY1068" fmla="*/ 1119717 h 6855883"/>
              <a:gd name="connsiteX1069" fmla="*/ 1967401 w 12194922"/>
              <a:gd name="connsiteY1069" fmla="*/ 1140883 h 6855883"/>
              <a:gd name="connsiteX1070" fmla="*/ 1969854 w 12194922"/>
              <a:gd name="connsiteY1070" fmla="*/ 1152525 h 6855883"/>
              <a:gd name="connsiteX1071" fmla="*/ 1957589 w 12194922"/>
              <a:gd name="connsiteY1071" fmla="*/ 1160992 h 6855883"/>
              <a:gd name="connsiteX1072" fmla="*/ 1953909 w 12194922"/>
              <a:gd name="connsiteY1072" fmla="*/ 1193800 h 6855883"/>
              <a:gd name="connsiteX1073" fmla="*/ 1969854 w 12194922"/>
              <a:gd name="connsiteY1073" fmla="*/ 1199092 h 6855883"/>
              <a:gd name="connsiteX1074" fmla="*/ 1972308 w 12194922"/>
              <a:gd name="connsiteY1074" fmla="*/ 1203325 h 6855883"/>
              <a:gd name="connsiteX1075" fmla="*/ 1964948 w 12194922"/>
              <a:gd name="connsiteY1075" fmla="*/ 1223433 h 6855883"/>
              <a:gd name="connsiteX1076" fmla="*/ 1979667 w 12194922"/>
              <a:gd name="connsiteY1076" fmla="*/ 1246717 h 6855883"/>
              <a:gd name="connsiteX1077" fmla="*/ 1983347 w 12194922"/>
              <a:gd name="connsiteY1077" fmla="*/ 1238250 h 6855883"/>
              <a:gd name="connsiteX1078" fmla="*/ 1968628 w 12194922"/>
              <a:gd name="connsiteY1078" fmla="*/ 1153583 h 6855883"/>
              <a:gd name="connsiteX1079" fmla="*/ 1974761 w 12194922"/>
              <a:gd name="connsiteY1079" fmla="*/ 1154642 h 6855883"/>
              <a:gd name="connsiteX1080" fmla="*/ 1972308 w 12194922"/>
              <a:gd name="connsiteY1080" fmla="*/ 1156758 h 6855883"/>
              <a:gd name="connsiteX1081" fmla="*/ 1968628 w 12194922"/>
              <a:gd name="connsiteY1081" fmla="*/ 1153583 h 6855883"/>
              <a:gd name="connsiteX1082" fmla="*/ 5590658 w 12194922"/>
              <a:gd name="connsiteY1082" fmla="*/ 2089150 h 6855883"/>
              <a:gd name="connsiteX1083" fmla="*/ 5602923 w 12194922"/>
              <a:gd name="connsiteY1083" fmla="*/ 2079625 h 6855883"/>
              <a:gd name="connsiteX1084" fmla="*/ 5621322 w 12194922"/>
              <a:gd name="connsiteY1084" fmla="*/ 2089150 h 6855883"/>
              <a:gd name="connsiteX1085" fmla="*/ 5618869 w 12194922"/>
              <a:gd name="connsiteY1085" fmla="*/ 2123017 h 6855883"/>
              <a:gd name="connsiteX1086" fmla="*/ 5613963 w 12194922"/>
              <a:gd name="connsiteY1086" fmla="*/ 2133600 h 6855883"/>
              <a:gd name="connsiteX1087" fmla="*/ 5613963 w 12194922"/>
              <a:gd name="connsiteY1087" fmla="*/ 2102908 h 6855883"/>
              <a:gd name="connsiteX1088" fmla="*/ 5575939 w 12194922"/>
              <a:gd name="connsiteY1088" fmla="*/ 2108200 h 6855883"/>
              <a:gd name="connsiteX1089" fmla="*/ 5569806 w 12194922"/>
              <a:gd name="connsiteY1089" fmla="*/ 2116667 h 6855883"/>
              <a:gd name="connsiteX1090" fmla="*/ 5558767 w 12194922"/>
              <a:gd name="connsiteY1090" fmla="*/ 2111375 h 6855883"/>
              <a:gd name="connsiteX1091" fmla="*/ 5559994 w 12194922"/>
              <a:gd name="connsiteY1091" fmla="*/ 2089150 h 6855883"/>
              <a:gd name="connsiteX1092" fmla="*/ 5584525 w 12194922"/>
              <a:gd name="connsiteY1092" fmla="*/ 2077508 h 6855883"/>
              <a:gd name="connsiteX1093" fmla="*/ 5590658 w 12194922"/>
              <a:gd name="connsiteY1093" fmla="*/ 2089150 h 6855883"/>
              <a:gd name="connsiteX1094" fmla="*/ 3940935 w 12194922"/>
              <a:gd name="connsiteY1094" fmla="*/ 4779434 h 6855883"/>
              <a:gd name="connsiteX1095" fmla="*/ 3945842 w 12194922"/>
              <a:gd name="connsiteY1095" fmla="*/ 4785784 h 6855883"/>
              <a:gd name="connsiteX1096" fmla="*/ 3940935 w 12194922"/>
              <a:gd name="connsiteY1096" fmla="*/ 4794250 h 6855883"/>
              <a:gd name="connsiteX1097" fmla="*/ 3951975 w 12194922"/>
              <a:gd name="connsiteY1097" fmla="*/ 4792133 h 6855883"/>
              <a:gd name="connsiteX1098" fmla="*/ 3956881 w 12194922"/>
              <a:gd name="connsiteY1098" fmla="*/ 4785784 h 6855883"/>
              <a:gd name="connsiteX1099" fmla="*/ 3985091 w 12194922"/>
              <a:gd name="connsiteY1099" fmla="*/ 4788959 h 6855883"/>
              <a:gd name="connsiteX1100" fmla="*/ 4001037 w 12194922"/>
              <a:gd name="connsiteY1100" fmla="*/ 4795309 h 6855883"/>
              <a:gd name="connsiteX1101" fmla="*/ 4039060 w 12194922"/>
              <a:gd name="connsiteY1101" fmla="*/ 4796367 h 6855883"/>
              <a:gd name="connsiteX1102" fmla="*/ 4028021 w 12194922"/>
              <a:gd name="connsiteY1102" fmla="*/ 4768850 h 6855883"/>
              <a:gd name="connsiteX1103" fmla="*/ 4007170 w 12194922"/>
              <a:gd name="connsiteY1103" fmla="*/ 4760383 h 6855883"/>
              <a:gd name="connsiteX1104" fmla="*/ 3940935 w 12194922"/>
              <a:gd name="connsiteY1104" fmla="*/ 4779434 h 6855883"/>
              <a:gd name="connsiteX1105" fmla="*/ 4026794 w 12194922"/>
              <a:gd name="connsiteY1105" fmla="*/ 4780492 h 6855883"/>
              <a:gd name="connsiteX1106" fmla="*/ 3993677 w 12194922"/>
              <a:gd name="connsiteY1106" fmla="*/ 4787900 h 6855883"/>
              <a:gd name="connsiteX1107" fmla="*/ 3994904 w 12194922"/>
              <a:gd name="connsiteY1107" fmla="*/ 4774142 h 6855883"/>
              <a:gd name="connsiteX1108" fmla="*/ 4026794 w 12194922"/>
              <a:gd name="connsiteY1108" fmla="*/ 4780492 h 6855883"/>
              <a:gd name="connsiteX1109" fmla="*/ 3005071 w 12194922"/>
              <a:gd name="connsiteY1109" fmla="*/ 300567 h 6855883"/>
              <a:gd name="connsiteX1110" fmla="*/ 2990352 w 12194922"/>
              <a:gd name="connsiteY1110" fmla="*/ 296333 h 6855883"/>
              <a:gd name="connsiteX1111" fmla="*/ 2964594 w 12194922"/>
              <a:gd name="connsiteY1111" fmla="*/ 295275 h 6855883"/>
              <a:gd name="connsiteX1112" fmla="*/ 2940063 w 12194922"/>
              <a:gd name="connsiteY1112" fmla="*/ 277283 h 6855883"/>
              <a:gd name="connsiteX1113" fmla="*/ 2941289 w 12194922"/>
              <a:gd name="connsiteY1113" fmla="*/ 267758 h 6855883"/>
              <a:gd name="connsiteX1114" fmla="*/ 2958461 w 12194922"/>
              <a:gd name="connsiteY1114" fmla="*/ 271992 h 6855883"/>
              <a:gd name="connsiteX1115" fmla="*/ 2982992 w 12194922"/>
              <a:gd name="connsiteY1115" fmla="*/ 276225 h 6855883"/>
              <a:gd name="connsiteX1116" fmla="*/ 3003844 w 12194922"/>
              <a:gd name="connsiteY1116" fmla="*/ 283633 h 6855883"/>
              <a:gd name="connsiteX1117" fmla="*/ 3008750 w 12194922"/>
              <a:gd name="connsiteY1117" fmla="*/ 288925 h 6855883"/>
              <a:gd name="connsiteX1118" fmla="*/ 3034508 w 12194922"/>
              <a:gd name="connsiteY1118" fmla="*/ 283633 h 6855883"/>
              <a:gd name="connsiteX1119" fmla="*/ 3034508 w 12194922"/>
              <a:gd name="connsiteY1119" fmla="*/ 285750 h 6855883"/>
              <a:gd name="connsiteX1120" fmla="*/ 3035735 w 12194922"/>
              <a:gd name="connsiteY1120" fmla="*/ 287867 h 6855883"/>
              <a:gd name="connsiteX1121" fmla="*/ 3030828 w 12194922"/>
              <a:gd name="connsiteY1121" fmla="*/ 294217 h 6855883"/>
              <a:gd name="connsiteX1122" fmla="*/ 3021016 w 12194922"/>
              <a:gd name="connsiteY1122" fmla="*/ 313267 h 6855883"/>
              <a:gd name="connsiteX1123" fmla="*/ 3005071 w 12194922"/>
              <a:gd name="connsiteY1123" fmla="*/ 300567 h 6855883"/>
              <a:gd name="connsiteX1124" fmla="*/ 5393182 w 12194922"/>
              <a:gd name="connsiteY1124" fmla="*/ 2067983 h 6855883"/>
              <a:gd name="connsiteX1125" fmla="*/ 5400541 w 12194922"/>
              <a:gd name="connsiteY1125" fmla="*/ 2082800 h 6855883"/>
              <a:gd name="connsiteX1126" fmla="*/ 5416486 w 12194922"/>
              <a:gd name="connsiteY1126" fmla="*/ 2089150 h 6855883"/>
              <a:gd name="connsiteX1127" fmla="*/ 5468002 w 12194922"/>
              <a:gd name="connsiteY1127" fmla="*/ 2080683 h 6855883"/>
              <a:gd name="connsiteX1128" fmla="*/ 5470455 w 12194922"/>
              <a:gd name="connsiteY1128" fmla="*/ 2084917 h 6855883"/>
              <a:gd name="connsiteX1129" fmla="*/ 5433658 w 12194922"/>
              <a:gd name="connsiteY1129" fmla="*/ 2097617 h 6855883"/>
              <a:gd name="connsiteX1130" fmla="*/ 5412807 w 12194922"/>
              <a:gd name="connsiteY1130" fmla="*/ 2113492 h 6855883"/>
              <a:gd name="connsiteX1131" fmla="*/ 5404221 w 12194922"/>
              <a:gd name="connsiteY1131" fmla="*/ 2120900 h 6855883"/>
              <a:gd name="connsiteX1132" fmla="*/ 5391955 w 12194922"/>
              <a:gd name="connsiteY1132" fmla="*/ 2103967 h 6855883"/>
              <a:gd name="connsiteX1133" fmla="*/ 5387049 w 12194922"/>
              <a:gd name="connsiteY1133" fmla="*/ 2091267 h 6855883"/>
              <a:gd name="connsiteX1134" fmla="*/ 5366197 w 12194922"/>
              <a:gd name="connsiteY1134" fmla="*/ 2118783 h 6855883"/>
              <a:gd name="connsiteX1135" fmla="*/ 5357611 w 12194922"/>
              <a:gd name="connsiteY1135" fmla="*/ 2093383 h 6855883"/>
              <a:gd name="connsiteX1136" fmla="*/ 5372330 w 12194922"/>
              <a:gd name="connsiteY1136" fmla="*/ 2079625 h 6855883"/>
              <a:gd name="connsiteX1137" fmla="*/ 5380916 w 12194922"/>
              <a:gd name="connsiteY1137" fmla="*/ 2076450 h 6855883"/>
              <a:gd name="connsiteX1138" fmla="*/ 5393182 w 12194922"/>
              <a:gd name="connsiteY1138" fmla="*/ 2067983 h 6855883"/>
              <a:gd name="connsiteX1139" fmla="*/ 3547210 w 12194922"/>
              <a:gd name="connsiteY1139" fmla="*/ 3257550 h 6855883"/>
              <a:gd name="connsiteX1140" fmla="*/ 3588913 w 12194922"/>
              <a:gd name="connsiteY1140" fmla="*/ 3303059 h 6855883"/>
              <a:gd name="connsiteX1141" fmla="*/ 3582780 w 12194922"/>
              <a:gd name="connsiteY1141" fmla="*/ 3308350 h 6855883"/>
              <a:gd name="connsiteX1142" fmla="*/ 3569288 w 12194922"/>
              <a:gd name="connsiteY1142" fmla="*/ 3322108 h 6855883"/>
              <a:gd name="connsiteX1143" fmla="*/ 3584007 w 12194922"/>
              <a:gd name="connsiteY1143" fmla="*/ 3339042 h 6855883"/>
              <a:gd name="connsiteX1144" fmla="*/ 3545983 w 12194922"/>
              <a:gd name="connsiteY1144" fmla="*/ 3309409 h 6855883"/>
              <a:gd name="connsiteX1145" fmla="*/ 3547210 w 12194922"/>
              <a:gd name="connsiteY1145" fmla="*/ 3257550 h 6855883"/>
              <a:gd name="connsiteX1146" fmla="*/ 5932868 w 12194922"/>
              <a:gd name="connsiteY1146" fmla="*/ 995892 h 6855883"/>
              <a:gd name="connsiteX1147" fmla="*/ 5964758 w 12194922"/>
              <a:gd name="connsiteY1147" fmla="*/ 1047750 h 6855883"/>
              <a:gd name="connsiteX1148" fmla="*/ 5959852 w 12194922"/>
              <a:gd name="connsiteY1148" fmla="*/ 1068917 h 6855883"/>
              <a:gd name="connsiteX1149" fmla="*/ 5934094 w 12194922"/>
              <a:gd name="connsiteY1149" fmla="*/ 1059392 h 6855883"/>
              <a:gd name="connsiteX1150" fmla="*/ 5932868 w 12194922"/>
              <a:gd name="connsiteY1150" fmla="*/ 995892 h 6855883"/>
              <a:gd name="connsiteX1151" fmla="*/ 2773251 w 12194922"/>
              <a:gd name="connsiteY1151" fmla="*/ 3075517 h 6855883"/>
              <a:gd name="connsiteX1152" fmla="*/ 2762212 w 12194922"/>
              <a:gd name="connsiteY1152" fmla="*/ 3063875 h 6855883"/>
              <a:gd name="connsiteX1153" fmla="*/ 2776930 w 12194922"/>
              <a:gd name="connsiteY1153" fmla="*/ 3057525 h 6855883"/>
              <a:gd name="connsiteX1154" fmla="*/ 2821087 w 12194922"/>
              <a:gd name="connsiteY1154" fmla="*/ 3059642 h 6855883"/>
              <a:gd name="connsiteX1155" fmla="*/ 2833352 w 12194922"/>
              <a:gd name="connsiteY1155" fmla="*/ 3069167 h 6855883"/>
              <a:gd name="connsiteX1156" fmla="*/ 2828446 w 12194922"/>
              <a:gd name="connsiteY1156" fmla="*/ 3091392 h 6855883"/>
              <a:gd name="connsiteX1157" fmla="*/ 2806368 w 12194922"/>
              <a:gd name="connsiteY1157" fmla="*/ 3100917 h 6855883"/>
              <a:gd name="connsiteX1158" fmla="*/ 2792876 w 12194922"/>
              <a:gd name="connsiteY1158" fmla="*/ 3094567 h 6855883"/>
              <a:gd name="connsiteX1159" fmla="*/ 2773251 w 12194922"/>
              <a:gd name="connsiteY1159" fmla="*/ 3075517 h 6855883"/>
              <a:gd name="connsiteX1160" fmla="*/ 300507 w 12194922"/>
              <a:gd name="connsiteY1160" fmla="*/ 2538942 h 6855883"/>
              <a:gd name="connsiteX1161" fmla="*/ 300507 w 12194922"/>
              <a:gd name="connsiteY1161" fmla="*/ 2538942 h 6855883"/>
              <a:gd name="connsiteX1162" fmla="*/ 300507 w 12194922"/>
              <a:gd name="connsiteY1162" fmla="*/ 2538942 h 6855883"/>
              <a:gd name="connsiteX1163" fmla="*/ 300507 w 12194922"/>
              <a:gd name="connsiteY1163" fmla="*/ 2538942 h 6855883"/>
              <a:gd name="connsiteX1164" fmla="*/ 220781 w 12194922"/>
              <a:gd name="connsiteY1164" fmla="*/ 2562225 h 6855883"/>
              <a:gd name="connsiteX1165" fmla="*/ 219554 w 12194922"/>
              <a:gd name="connsiteY1165" fmla="*/ 2531533 h 6855883"/>
              <a:gd name="connsiteX1166" fmla="*/ 217101 w 12194922"/>
              <a:gd name="connsiteY1166" fmla="*/ 2529417 h 6855883"/>
              <a:gd name="connsiteX1167" fmla="*/ 218328 w 12194922"/>
              <a:gd name="connsiteY1167" fmla="*/ 2529417 h 6855883"/>
              <a:gd name="connsiteX1168" fmla="*/ 215874 w 12194922"/>
              <a:gd name="connsiteY1168" fmla="*/ 2526242 h 6855883"/>
              <a:gd name="connsiteX1169" fmla="*/ 214648 w 12194922"/>
              <a:gd name="connsiteY1169" fmla="*/ 2524125 h 6855883"/>
              <a:gd name="connsiteX1170" fmla="*/ 222007 w 12194922"/>
              <a:gd name="connsiteY1170" fmla="*/ 2515658 h 6855883"/>
              <a:gd name="connsiteX1171" fmla="*/ 236726 w 12194922"/>
              <a:gd name="connsiteY1171" fmla="*/ 2528358 h 6855883"/>
              <a:gd name="connsiteX1172" fmla="*/ 272296 w 12194922"/>
              <a:gd name="connsiteY1172" fmla="*/ 2541059 h 6855883"/>
              <a:gd name="connsiteX1173" fmla="*/ 277202 w 12194922"/>
              <a:gd name="connsiteY1173" fmla="*/ 2533650 h 6855883"/>
              <a:gd name="connsiteX1174" fmla="*/ 295601 w 12194922"/>
              <a:gd name="connsiteY1174" fmla="*/ 2526242 h 6855883"/>
              <a:gd name="connsiteX1175" fmla="*/ 299280 w 12194922"/>
              <a:gd name="connsiteY1175" fmla="*/ 2535767 h 6855883"/>
              <a:gd name="connsiteX1176" fmla="*/ 285788 w 12194922"/>
              <a:gd name="connsiteY1176" fmla="*/ 2540000 h 6855883"/>
              <a:gd name="connsiteX1177" fmla="*/ 260031 w 12194922"/>
              <a:gd name="connsiteY1177" fmla="*/ 2561167 h 6855883"/>
              <a:gd name="connsiteX1178" fmla="*/ 220781 w 12194922"/>
              <a:gd name="connsiteY1178" fmla="*/ 2562225 h 6855883"/>
              <a:gd name="connsiteX1179" fmla="*/ 4326075 w 12194922"/>
              <a:gd name="connsiteY1179" fmla="*/ 1195917 h 6855883"/>
              <a:gd name="connsiteX1180" fmla="*/ 4350606 w 12194922"/>
              <a:gd name="connsiteY1180" fmla="*/ 1163108 h 6855883"/>
              <a:gd name="connsiteX1181" fmla="*/ 4366552 w 12194922"/>
              <a:gd name="connsiteY1181" fmla="*/ 1187450 h 6855883"/>
              <a:gd name="connsiteX1182" fmla="*/ 4361645 w 12194922"/>
              <a:gd name="connsiteY1182" fmla="*/ 1196975 h 6855883"/>
              <a:gd name="connsiteX1183" fmla="*/ 4344474 w 12194922"/>
              <a:gd name="connsiteY1183" fmla="*/ 1211792 h 6855883"/>
              <a:gd name="connsiteX1184" fmla="*/ 4326075 w 12194922"/>
              <a:gd name="connsiteY1184" fmla="*/ 1195917 h 6855883"/>
              <a:gd name="connsiteX1185" fmla="*/ 4395989 w 12194922"/>
              <a:gd name="connsiteY1185" fmla="*/ 686858 h 6855883"/>
              <a:gd name="connsiteX1186" fmla="*/ 4414387 w 12194922"/>
              <a:gd name="connsiteY1186" fmla="*/ 694267 h 6855883"/>
              <a:gd name="connsiteX1187" fmla="*/ 4447505 w 12194922"/>
              <a:gd name="connsiteY1187" fmla="*/ 711200 h 6855883"/>
              <a:gd name="connsiteX1188" fmla="*/ 4440145 w 12194922"/>
              <a:gd name="connsiteY1188" fmla="*/ 722842 h 6855883"/>
              <a:gd name="connsiteX1189" fmla="*/ 4420520 w 12194922"/>
              <a:gd name="connsiteY1189" fmla="*/ 713317 h 6855883"/>
              <a:gd name="connsiteX1190" fmla="*/ 4410708 w 12194922"/>
              <a:gd name="connsiteY1190" fmla="*/ 732367 h 6855883"/>
              <a:gd name="connsiteX1191" fmla="*/ 4388629 w 12194922"/>
              <a:gd name="connsiteY1191" fmla="*/ 714375 h 6855883"/>
              <a:gd name="connsiteX1192" fmla="*/ 4384950 w 12194922"/>
              <a:gd name="connsiteY1192" fmla="*/ 708025 h 6855883"/>
              <a:gd name="connsiteX1193" fmla="*/ 4384950 w 12194922"/>
              <a:gd name="connsiteY1193" fmla="*/ 708025 h 6855883"/>
              <a:gd name="connsiteX1194" fmla="*/ 4362872 w 12194922"/>
              <a:gd name="connsiteY1194" fmla="*/ 719667 h 6855883"/>
              <a:gd name="connsiteX1195" fmla="*/ 4376364 w 12194922"/>
              <a:gd name="connsiteY1195" fmla="*/ 703792 h 6855883"/>
              <a:gd name="connsiteX1196" fmla="*/ 4383723 w 12194922"/>
              <a:gd name="connsiteY1196" fmla="*/ 704850 h 6855883"/>
              <a:gd name="connsiteX1197" fmla="*/ 4395989 w 12194922"/>
              <a:gd name="connsiteY1197" fmla="*/ 686858 h 6855883"/>
              <a:gd name="connsiteX1198" fmla="*/ 4997003 w 12194922"/>
              <a:gd name="connsiteY1198" fmla="*/ 4003675 h 6855883"/>
              <a:gd name="connsiteX1199" fmla="*/ 5023987 w 12194922"/>
              <a:gd name="connsiteY1199" fmla="*/ 4006850 h 6855883"/>
              <a:gd name="connsiteX1200" fmla="*/ 5047292 w 12194922"/>
              <a:gd name="connsiteY1200" fmla="*/ 4004733 h 6855883"/>
              <a:gd name="connsiteX1201" fmla="*/ 5033800 w 12194922"/>
              <a:gd name="connsiteY1201" fmla="*/ 4033309 h 6855883"/>
              <a:gd name="connsiteX1202" fmla="*/ 5009269 w 12194922"/>
              <a:gd name="connsiteY1202" fmla="*/ 4032250 h 6855883"/>
              <a:gd name="connsiteX1203" fmla="*/ 5017855 w 12194922"/>
              <a:gd name="connsiteY1203" fmla="*/ 4029075 h 6855883"/>
              <a:gd name="connsiteX1204" fmla="*/ 5026440 w 12194922"/>
              <a:gd name="connsiteY1204" fmla="*/ 4020608 h 6855883"/>
              <a:gd name="connsiteX1205" fmla="*/ 5015401 w 12194922"/>
              <a:gd name="connsiteY1205" fmla="*/ 4012142 h 6855883"/>
              <a:gd name="connsiteX1206" fmla="*/ 5006816 w 12194922"/>
              <a:gd name="connsiteY1206" fmla="*/ 4020608 h 6855883"/>
              <a:gd name="connsiteX1207" fmla="*/ 4994550 w 12194922"/>
              <a:gd name="connsiteY1207" fmla="*/ 4020608 h 6855883"/>
              <a:gd name="connsiteX1208" fmla="*/ 4988417 w 12194922"/>
              <a:gd name="connsiteY1208" fmla="*/ 4012142 h 6855883"/>
              <a:gd name="connsiteX1209" fmla="*/ 4984737 w 12194922"/>
              <a:gd name="connsiteY1209" fmla="*/ 4001559 h 6855883"/>
              <a:gd name="connsiteX1210" fmla="*/ 4997003 w 12194922"/>
              <a:gd name="connsiteY1210" fmla="*/ 4003675 h 6855883"/>
              <a:gd name="connsiteX1211" fmla="*/ 4946714 w 12194922"/>
              <a:gd name="connsiteY1211" fmla="*/ 1463675 h 6855883"/>
              <a:gd name="connsiteX1212" fmla="*/ 4965112 w 12194922"/>
              <a:gd name="connsiteY1212" fmla="*/ 1442508 h 6855883"/>
              <a:gd name="connsiteX1213" fmla="*/ 4978605 w 12194922"/>
              <a:gd name="connsiteY1213" fmla="*/ 1437217 h 6855883"/>
              <a:gd name="connsiteX1214" fmla="*/ 4988417 w 12194922"/>
              <a:gd name="connsiteY1214" fmla="*/ 1468967 h 6855883"/>
              <a:gd name="connsiteX1215" fmla="*/ 4981058 w 12194922"/>
              <a:gd name="connsiteY1215" fmla="*/ 1475317 h 6855883"/>
              <a:gd name="connsiteX1216" fmla="*/ 4958980 w 12194922"/>
              <a:gd name="connsiteY1216" fmla="*/ 1486958 h 6855883"/>
              <a:gd name="connsiteX1217" fmla="*/ 4940581 w 12194922"/>
              <a:gd name="connsiteY1217" fmla="*/ 1497542 h 6855883"/>
              <a:gd name="connsiteX1218" fmla="*/ 4946714 w 12194922"/>
              <a:gd name="connsiteY1218" fmla="*/ 1463675 h 6855883"/>
              <a:gd name="connsiteX1219" fmla="*/ 3861209 w 12194922"/>
              <a:gd name="connsiteY1219" fmla="*/ 1976967 h 6855883"/>
              <a:gd name="connsiteX1220" fmla="*/ 3867342 w 12194922"/>
              <a:gd name="connsiteY1220" fmla="*/ 1970617 h 6855883"/>
              <a:gd name="connsiteX1221" fmla="*/ 3899232 w 12194922"/>
              <a:gd name="connsiteY1221" fmla="*/ 1979083 h 6855883"/>
              <a:gd name="connsiteX1222" fmla="*/ 3907818 w 12194922"/>
              <a:gd name="connsiteY1222" fmla="*/ 1998133 h 6855883"/>
              <a:gd name="connsiteX1223" fmla="*/ 3872248 w 12194922"/>
              <a:gd name="connsiteY1223" fmla="*/ 2012950 h 6855883"/>
              <a:gd name="connsiteX1224" fmla="*/ 3861209 w 12194922"/>
              <a:gd name="connsiteY1224" fmla="*/ 1976967 h 6855883"/>
              <a:gd name="connsiteX1225" fmla="*/ 1242505 w 12194922"/>
              <a:gd name="connsiteY1225" fmla="*/ 1033992 h 6855883"/>
              <a:gd name="connsiteX1226" fmla="*/ 1262130 w 12194922"/>
              <a:gd name="connsiteY1226" fmla="*/ 1048808 h 6855883"/>
              <a:gd name="connsiteX1227" fmla="*/ 1240052 w 12194922"/>
              <a:gd name="connsiteY1227" fmla="*/ 1079500 h 6855883"/>
              <a:gd name="connsiteX1228" fmla="*/ 1216747 w 12194922"/>
              <a:gd name="connsiteY1228" fmla="*/ 1050925 h 6855883"/>
              <a:gd name="connsiteX1229" fmla="*/ 1242505 w 12194922"/>
              <a:gd name="connsiteY1229" fmla="*/ 1033992 h 6855883"/>
              <a:gd name="connsiteX1230" fmla="*/ 5395635 w 12194922"/>
              <a:gd name="connsiteY1230" fmla="*/ 1992842 h 6855883"/>
              <a:gd name="connsiteX1231" fmla="*/ 5405447 w 12194922"/>
              <a:gd name="connsiteY1231" fmla="*/ 1989667 h 6855883"/>
              <a:gd name="connsiteX1232" fmla="*/ 5421393 w 12194922"/>
              <a:gd name="connsiteY1232" fmla="*/ 1997075 h 6855883"/>
              <a:gd name="connsiteX1233" fmla="*/ 5416486 w 12194922"/>
              <a:gd name="connsiteY1233" fmla="*/ 2020358 h 6855883"/>
              <a:gd name="connsiteX1234" fmla="*/ 5409127 w 12194922"/>
              <a:gd name="connsiteY1234" fmla="*/ 2036233 h 6855883"/>
              <a:gd name="connsiteX1235" fmla="*/ 5387049 w 12194922"/>
              <a:gd name="connsiteY1235" fmla="*/ 2046817 h 6855883"/>
              <a:gd name="connsiteX1236" fmla="*/ 5376010 w 12194922"/>
              <a:gd name="connsiteY1236" fmla="*/ 2036233 h 6855883"/>
              <a:gd name="connsiteX1237" fmla="*/ 5366197 w 12194922"/>
              <a:gd name="connsiteY1237" fmla="*/ 2036233 h 6855883"/>
              <a:gd name="connsiteX1238" fmla="*/ 5368651 w 12194922"/>
              <a:gd name="connsiteY1238" fmla="*/ 2026708 h 6855883"/>
              <a:gd name="connsiteX1239" fmla="*/ 5380916 w 12194922"/>
              <a:gd name="connsiteY1239" fmla="*/ 2015067 h 6855883"/>
              <a:gd name="connsiteX1240" fmla="*/ 5395635 w 12194922"/>
              <a:gd name="connsiteY1240" fmla="*/ 1992842 h 6855883"/>
              <a:gd name="connsiteX1241" fmla="*/ 3920084 w 12194922"/>
              <a:gd name="connsiteY1241" fmla="*/ 868892 h 6855883"/>
              <a:gd name="connsiteX1242" fmla="*/ 3915178 w 12194922"/>
              <a:gd name="connsiteY1242" fmla="*/ 869950 h 6855883"/>
              <a:gd name="connsiteX1243" fmla="*/ 3911498 w 12194922"/>
              <a:gd name="connsiteY1243" fmla="*/ 875242 h 6855883"/>
              <a:gd name="connsiteX1244" fmla="*/ 3911498 w 12194922"/>
              <a:gd name="connsiteY1244" fmla="*/ 892175 h 6855883"/>
              <a:gd name="connsiteX1245" fmla="*/ 3918857 w 12194922"/>
              <a:gd name="connsiteY1245" fmla="*/ 915458 h 6855883"/>
              <a:gd name="connsiteX1246" fmla="*/ 3902912 w 12194922"/>
              <a:gd name="connsiteY1246" fmla="*/ 931333 h 6855883"/>
              <a:gd name="connsiteX1247" fmla="*/ 3896779 w 12194922"/>
              <a:gd name="connsiteY1247" fmla="*/ 924983 h 6855883"/>
              <a:gd name="connsiteX1248" fmla="*/ 3893099 w 12194922"/>
              <a:gd name="connsiteY1248" fmla="*/ 908050 h 6855883"/>
              <a:gd name="connsiteX1249" fmla="*/ 3891873 w 12194922"/>
              <a:gd name="connsiteY1249" fmla="*/ 901700 h 6855883"/>
              <a:gd name="connsiteX1250" fmla="*/ 3895553 w 12194922"/>
              <a:gd name="connsiteY1250" fmla="*/ 886883 h 6855883"/>
              <a:gd name="connsiteX1251" fmla="*/ 3888193 w 12194922"/>
              <a:gd name="connsiteY1251" fmla="*/ 886883 h 6855883"/>
              <a:gd name="connsiteX1252" fmla="*/ 3863662 w 12194922"/>
              <a:gd name="connsiteY1252" fmla="*/ 891117 h 6855883"/>
              <a:gd name="connsiteX1253" fmla="*/ 3866115 w 12194922"/>
              <a:gd name="connsiteY1253" fmla="*/ 877358 h 6855883"/>
              <a:gd name="connsiteX1254" fmla="*/ 3896779 w 12194922"/>
              <a:gd name="connsiteY1254" fmla="*/ 860425 h 6855883"/>
              <a:gd name="connsiteX1255" fmla="*/ 3920084 w 12194922"/>
              <a:gd name="connsiteY1255" fmla="*/ 868892 h 6855883"/>
              <a:gd name="connsiteX1256" fmla="*/ 5355158 w 12194922"/>
              <a:gd name="connsiteY1256" fmla="*/ 1420283 h 6855883"/>
              <a:gd name="connsiteX1257" fmla="*/ 5358838 w 12194922"/>
              <a:gd name="connsiteY1257" fmla="*/ 1401233 h 6855883"/>
              <a:gd name="connsiteX1258" fmla="*/ 5388275 w 12194922"/>
              <a:gd name="connsiteY1258" fmla="*/ 1432983 h 6855883"/>
              <a:gd name="connsiteX1259" fmla="*/ 5398088 w 12194922"/>
              <a:gd name="connsiteY1259" fmla="*/ 1450975 h 6855883"/>
              <a:gd name="connsiteX1260" fmla="*/ 5377236 w 12194922"/>
              <a:gd name="connsiteY1260" fmla="*/ 1457325 h 6855883"/>
              <a:gd name="connsiteX1261" fmla="*/ 5355158 w 12194922"/>
              <a:gd name="connsiteY1261" fmla="*/ 1420283 h 6855883"/>
              <a:gd name="connsiteX1262" fmla="*/ 3339921 w 12194922"/>
              <a:gd name="connsiteY1262" fmla="*/ 3332692 h 6855883"/>
              <a:gd name="connsiteX1263" fmla="*/ 3408609 w 12194922"/>
              <a:gd name="connsiteY1263" fmla="*/ 3319992 h 6855883"/>
              <a:gd name="connsiteX1264" fmla="*/ 3401249 w 12194922"/>
              <a:gd name="connsiteY1264" fmla="*/ 3334809 h 6855883"/>
              <a:gd name="connsiteX1265" fmla="*/ 3381624 w 12194922"/>
              <a:gd name="connsiteY1265" fmla="*/ 3379258 h 6855883"/>
              <a:gd name="connsiteX1266" fmla="*/ 3368132 w 12194922"/>
              <a:gd name="connsiteY1266" fmla="*/ 3362325 h 6855883"/>
              <a:gd name="connsiteX1267" fmla="*/ 3339921 w 12194922"/>
              <a:gd name="connsiteY1267" fmla="*/ 3332692 h 6855883"/>
              <a:gd name="connsiteX1268" fmla="*/ 1962495 w 12194922"/>
              <a:gd name="connsiteY1268" fmla="*/ 4279900 h 6855883"/>
              <a:gd name="connsiteX1269" fmla="*/ 1962495 w 12194922"/>
              <a:gd name="connsiteY1269" fmla="*/ 4304242 h 6855883"/>
              <a:gd name="connsiteX1270" fmla="*/ 1983347 w 12194922"/>
              <a:gd name="connsiteY1270" fmla="*/ 4304242 h 6855883"/>
              <a:gd name="connsiteX1271" fmla="*/ 2009104 w 12194922"/>
              <a:gd name="connsiteY1271" fmla="*/ 4297892 h 6855883"/>
              <a:gd name="connsiteX1272" fmla="*/ 2025050 w 12194922"/>
              <a:gd name="connsiteY1272" fmla="*/ 4291542 h 6855883"/>
              <a:gd name="connsiteX1273" fmla="*/ 2026276 w 12194922"/>
              <a:gd name="connsiteY1273" fmla="*/ 4286250 h 6855883"/>
              <a:gd name="connsiteX1274" fmla="*/ 2006651 w 12194922"/>
              <a:gd name="connsiteY1274" fmla="*/ 4273550 h 6855883"/>
              <a:gd name="connsiteX1275" fmla="*/ 1983347 w 12194922"/>
              <a:gd name="connsiteY1275" fmla="*/ 4260850 h 6855883"/>
              <a:gd name="connsiteX1276" fmla="*/ 1977214 w 12194922"/>
              <a:gd name="connsiteY1276" fmla="*/ 4259792 h 6855883"/>
              <a:gd name="connsiteX1277" fmla="*/ 1962495 w 12194922"/>
              <a:gd name="connsiteY1277" fmla="*/ 4279900 h 6855883"/>
              <a:gd name="connsiteX1278" fmla="*/ 2001745 w 12194922"/>
              <a:gd name="connsiteY1278" fmla="*/ 4286250 h 6855883"/>
              <a:gd name="connsiteX1279" fmla="*/ 2000518 w 12194922"/>
              <a:gd name="connsiteY1279" fmla="*/ 4288367 h 6855883"/>
              <a:gd name="connsiteX1280" fmla="*/ 1999292 w 12194922"/>
              <a:gd name="connsiteY1280" fmla="*/ 4285192 h 6855883"/>
              <a:gd name="connsiteX1281" fmla="*/ 2000518 w 12194922"/>
              <a:gd name="connsiteY1281" fmla="*/ 4283075 h 6855883"/>
              <a:gd name="connsiteX1282" fmla="*/ 2001745 w 12194922"/>
              <a:gd name="connsiteY1282" fmla="*/ 4286250 h 6855883"/>
              <a:gd name="connsiteX1283" fmla="*/ 950584 w 12194922"/>
              <a:gd name="connsiteY1283" fmla="*/ 5627159 h 6855883"/>
              <a:gd name="connsiteX1284" fmla="*/ 950584 w 12194922"/>
              <a:gd name="connsiteY1284" fmla="*/ 5627159 h 6855883"/>
              <a:gd name="connsiteX1285" fmla="*/ 950584 w 12194922"/>
              <a:gd name="connsiteY1285" fmla="*/ 5627159 h 6855883"/>
              <a:gd name="connsiteX1286" fmla="*/ 950584 w 12194922"/>
              <a:gd name="connsiteY1286" fmla="*/ 5627159 h 6855883"/>
              <a:gd name="connsiteX1287" fmla="*/ 935865 w 12194922"/>
              <a:gd name="connsiteY1287" fmla="*/ 5594350 h 6855883"/>
              <a:gd name="connsiteX1288" fmla="*/ 935865 w 12194922"/>
              <a:gd name="connsiteY1288" fmla="*/ 5635625 h 6855883"/>
              <a:gd name="connsiteX1289" fmla="*/ 921146 w 12194922"/>
              <a:gd name="connsiteY1289" fmla="*/ 5653617 h 6855883"/>
              <a:gd name="connsiteX1290" fmla="*/ 910107 w 12194922"/>
              <a:gd name="connsiteY1290" fmla="*/ 5655734 h 6855883"/>
              <a:gd name="connsiteX1291" fmla="*/ 910107 w 12194922"/>
              <a:gd name="connsiteY1291" fmla="*/ 5645151 h 6855883"/>
              <a:gd name="connsiteX1292" fmla="*/ 905201 w 12194922"/>
              <a:gd name="connsiteY1292" fmla="*/ 5623984 h 6855883"/>
              <a:gd name="connsiteX1293" fmla="*/ 905201 w 12194922"/>
              <a:gd name="connsiteY1293" fmla="*/ 5601758 h 6855883"/>
              <a:gd name="connsiteX1294" fmla="*/ 910107 w 12194922"/>
              <a:gd name="connsiteY1294" fmla="*/ 5595409 h 6855883"/>
              <a:gd name="connsiteX1295" fmla="*/ 935865 w 12194922"/>
              <a:gd name="connsiteY1295" fmla="*/ 5594350 h 6855883"/>
              <a:gd name="connsiteX1296" fmla="*/ 4705082 w 12194922"/>
              <a:gd name="connsiteY1296" fmla="*/ 3711575 h 6855883"/>
              <a:gd name="connsiteX1297" fmla="*/ 4723480 w 12194922"/>
              <a:gd name="connsiteY1297" fmla="*/ 3718983 h 6855883"/>
              <a:gd name="connsiteX1298" fmla="*/ 4760277 w 12194922"/>
              <a:gd name="connsiteY1298" fmla="*/ 3724275 h 6855883"/>
              <a:gd name="connsiteX1299" fmla="*/ 4771316 w 12194922"/>
              <a:gd name="connsiteY1299" fmla="*/ 3735917 h 6855883"/>
              <a:gd name="connsiteX1300" fmla="*/ 4709988 w 12194922"/>
              <a:gd name="connsiteY1300" fmla="*/ 3740150 h 6855883"/>
              <a:gd name="connsiteX1301" fmla="*/ 4700176 w 12194922"/>
              <a:gd name="connsiteY1301" fmla="*/ 3736975 h 6855883"/>
              <a:gd name="connsiteX1302" fmla="*/ 4687910 w 12194922"/>
              <a:gd name="connsiteY1302" fmla="*/ 3715809 h 6855883"/>
              <a:gd name="connsiteX1303" fmla="*/ 4705082 w 12194922"/>
              <a:gd name="connsiteY1303" fmla="*/ 3711575 h 6855883"/>
              <a:gd name="connsiteX1304" fmla="*/ 1795683 w 12194922"/>
              <a:gd name="connsiteY1304" fmla="*/ 692150 h 6855883"/>
              <a:gd name="connsiteX1305" fmla="*/ 1821441 w 12194922"/>
              <a:gd name="connsiteY1305" fmla="*/ 677333 h 6855883"/>
              <a:gd name="connsiteX1306" fmla="*/ 1834933 w 12194922"/>
              <a:gd name="connsiteY1306" fmla="*/ 670983 h 6855883"/>
              <a:gd name="connsiteX1307" fmla="*/ 1838612 w 12194922"/>
              <a:gd name="connsiteY1307" fmla="*/ 683683 h 6855883"/>
              <a:gd name="connsiteX1308" fmla="*/ 1805495 w 12194922"/>
              <a:gd name="connsiteY1308" fmla="*/ 716492 h 6855883"/>
              <a:gd name="connsiteX1309" fmla="*/ 1785871 w 12194922"/>
              <a:gd name="connsiteY1309" fmla="*/ 706967 h 6855883"/>
              <a:gd name="connsiteX1310" fmla="*/ 1795683 w 12194922"/>
              <a:gd name="connsiteY1310" fmla="*/ 692150 h 6855883"/>
              <a:gd name="connsiteX1311" fmla="*/ 3000164 w 12194922"/>
              <a:gd name="connsiteY1311" fmla="*/ 5773209 h 6855883"/>
              <a:gd name="connsiteX1312" fmla="*/ 2990352 w 12194922"/>
              <a:gd name="connsiteY1312" fmla="*/ 5760508 h 6855883"/>
              <a:gd name="connsiteX1313" fmla="*/ 2994032 w 12194922"/>
              <a:gd name="connsiteY1313" fmla="*/ 5746750 h 6855883"/>
              <a:gd name="connsiteX1314" fmla="*/ 3016110 w 12194922"/>
              <a:gd name="connsiteY1314" fmla="*/ 5746750 h 6855883"/>
              <a:gd name="connsiteX1315" fmla="*/ 3028375 w 12194922"/>
              <a:gd name="connsiteY1315" fmla="*/ 5761567 h 6855883"/>
              <a:gd name="connsiteX1316" fmla="*/ 3029602 w 12194922"/>
              <a:gd name="connsiteY1316" fmla="*/ 5776383 h 6855883"/>
              <a:gd name="connsiteX1317" fmla="*/ 3044320 w 12194922"/>
              <a:gd name="connsiteY1317" fmla="*/ 5771092 h 6855883"/>
              <a:gd name="connsiteX1318" fmla="*/ 3052906 w 12194922"/>
              <a:gd name="connsiteY1318" fmla="*/ 5772151 h 6855883"/>
              <a:gd name="connsiteX1319" fmla="*/ 3050453 w 12194922"/>
              <a:gd name="connsiteY1319" fmla="*/ 5783792 h 6855883"/>
              <a:gd name="connsiteX1320" fmla="*/ 3043094 w 12194922"/>
              <a:gd name="connsiteY1320" fmla="*/ 5793317 h 6855883"/>
              <a:gd name="connsiteX1321" fmla="*/ 3036961 w 12194922"/>
              <a:gd name="connsiteY1321" fmla="*/ 5794375 h 6855883"/>
              <a:gd name="connsiteX1322" fmla="*/ 3000164 w 12194922"/>
              <a:gd name="connsiteY1322" fmla="*/ 5773209 h 6855883"/>
              <a:gd name="connsiteX1323" fmla="*/ 5465549 w 12194922"/>
              <a:gd name="connsiteY1323" fmla="*/ 1757892 h 6855883"/>
              <a:gd name="connsiteX1324" fmla="*/ 5458189 w 12194922"/>
              <a:gd name="connsiteY1324" fmla="*/ 1757892 h 6855883"/>
              <a:gd name="connsiteX1325" fmla="*/ 5453283 w 12194922"/>
              <a:gd name="connsiteY1325" fmla="*/ 1738842 h 6855883"/>
              <a:gd name="connsiteX1326" fmla="*/ 5469228 w 12194922"/>
              <a:gd name="connsiteY1326" fmla="*/ 1700742 h 6855883"/>
              <a:gd name="connsiteX1327" fmla="*/ 5483947 w 12194922"/>
              <a:gd name="connsiteY1327" fmla="*/ 1706033 h 6855883"/>
              <a:gd name="connsiteX1328" fmla="*/ 5485174 w 12194922"/>
              <a:gd name="connsiteY1328" fmla="*/ 1719792 h 6855883"/>
              <a:gd name="connsiteX1329" fmla="*/ 5465549 w 12194922"/>
              <a:gd name="connsiteY1329" fmla="*/ 1757892 h 6855883"/>
              <a:gd name="connsiteX1330" fmla="*/ 5843329 w 12194922"/>
              <a:gd name="connsiteY1330" fmla="*/ 6439959 h 6855883"/>
              <a:gd name="connsiteX1331" fmla="*/ 5898524 w 12194922"/>
              <a:gd name="connsiteY1331" fmla="*/ 6439959 h 6855883"/>
              <a:gd name="connsiteX1332" fmla="*/ 5915696 w 12194922"/>
              <a:gd name="connsiteY1332" fmla="*/ 6445250 h 6855883"/>
              <a:gd name="connsiteX1333" fmla="*/ 5898524 w 12194922"/>
              <a:gd name="connsiteY1333" fmla="*/ 6451600 h 6855883"/>
              <a:gd name="connsiteX1334" fmla="*/ 5877673 w 12194922"/>
              <a:gd name="connsiteY1334" fmla="*/ 6456892 h 6855883"/>
              <a:gd name="connsiteX1335" fmla="*/ 5861727 w 12194922"/>
              <a:gd name="connsiteY1335" fmla="*/ 6455834 h 6855883"/>
              <a:gd name="connsiteX1336" fmla="*/ 5864181 w 12194922"/>
              <a:gd name="connsiteY1336" fmla="*/ 6466417 h 6855883"/>
              <a:gd name="connsiteX1337" fmla="*/ 5860501 w 12194922"/>
              <a:gd name="connsiteY1337" fmla="*/ 6470651 h 6855883"/>
              <a:gd name="connsiteX1338" fmla="*/ 5840876 w 12194922"/>
              <a:gd name="connsiteY1338" fmla="*/ 6471709 h 6855883"/>
              <a:gd name="connsiteX1339" fmla="*/ 5833517 w 12194922"/>
              <a:gd name="connsiteY1339" fmla="*/ 6446308 h 6855883"/>
              <a:gd name="connsiteX1340" fmla="*/ 5843329 w 12194922"/>
              <a:gd name="connsiteY1340" fmla="*/ 6439959 h 6855883"/>
              <a:gd name="connsiteX1341" fmla="*/ 3539851 w 12194922"/>
              <a:gd name="connsiteY1341" fmla="*/ 712258 h 6855883"/>
              <a:gd name="connsiteX1342" fmla="*/ 3558249 w 12194922"/>
              <a:gd name="connsiteY1342" fmla="*/ 718608 h 6855883"/>
              <a:gd name="connsiteX1343" fmla="*/ 3570514 w 12194922"/>
              <a:gd name="connsiteY1343" fmla="*/ 748242 h 6855883"/>
              <a:gd name="connsiteX1344" fmla="*/ 3548436 w 12194922"/>
              <a:gd name="connsiteY1344" fmla="*/ 754592 h 6855883"/>
              <a:gd name="connsiteX1345" fmla="*/ 3521452 w 12194922"/>
              <a:gd name="connsiteY1345" fmla="*/ 749300 h 6855883"/>
              <a:gd name="connsiteX1346" fmla="*/ 3539851 w 12194922"/>
              <a:gd name="connsiteY1346" fmla="*/ 712258 h 6855883"/>
              <a:gd name="connsiteX1347" fmla="*/ 5439791 w 12194922"/>
              <a:gd name="connsiteY1347" fmla="*/ 3419475 h 6855883"/>
              <a:gd name="connsiteX1348" fmla="*/ 5465549 w 12194922"/>
              <a:gd name="connsiteY1348" fmla="*/ 3466042 h 6855883"/>
              <a:gd name="connsiteX1349" fmla="*/ 5464322 w 12194922"/>
              <a:gd name="connsiteY1349" fmla="*/ 3504142 h 6855883"/>
              <a:gd name="connsiteX1350" fmla="*/ 5450830 w 12194922"/>
              <a:gd name="connsiteY1350" fmla="*/ 3505200 h 6855883"/>
              <a:gd name="connsiteX1351" fmla="*/ 5450830 w 12194922"/>
              <a:gd name="connsiteY1351" fmla="*/ 3476625 h 6855883"/>
              <a:gd name="connsiteX1352" fmla="*/ 5444697 w 12194922"/>
              <a:gd name="connsiteY1352" fmla="*/ 3454400 h 6855883"/>
              <a:gd name="connsiteX1353" fmla="*/ 5439791 w 12194922"/>
              <a:gd name="connsiteY1353" fmla="*/ 3419475 h 6855883"/>
              <a:gd name="connsiteX1354" fmla="*/ 1611699 w 12194922"/>
              <a:gd name="connsiteY1354" fmla="*/ 4523317 h 6855883"/>
              <a:gd name="connsiteX1355" fmla="*/ 1584715 w 12194922"/>
              <a:gd name="connsiteY1355" fmla="*/ 4525434 h 6855883"/>
              <a:gd name="connsiteX1356" fmla="*/ 1579809 w 12194922"/>
              <a:gd name="connsiteY1356" fmla="*/ 4488392 h 6855883"/>
              <a:gd name="connsiteX1357" fmla="*/ 1612926 w 12194922"/>
              <a:gd name="connsiteY1357" fmla="*/ 4498975 h 6855883"/>
              <a:gd name="connsiteX1358" fmla="*/ 1616605 w 12194922"/>
              <a:gd name="connsiteY1358" fmla="*/ 4514850 h 6855883"/>
              <a:gd name="connsiteX1359" fmla="*/ 1625191 w 12194922"/>
              <a:gd name="connsiteY1359" fmla="*/ 4509559 h 6855883"/>
              <a:gd name="connsiteX1360" fmla="*/ 1641137 w 12194922"/>
              <a:gd name="connsiteY1360" fmla="*/ 4516967 h 6855883"/>
              <a:gd name="connsiteX1361" fmla="*/ 1623965 w 12194922"/>
              <a:gd name="connsiteY1361" fmla="*/ 4524375 h 6855883"/>
              <a:gd name="connsiteX1362" fmla="*/ 1611699 w 12194922"/>
              <a:gd name="connsiteY1362" fmla="*/ 4523317 h 6855883"/>
              <a:gd name="connsiteX1363" fmla="*/ 3909045 w 12194922"/>
              <a:gd name="connsiteY1363" fmla="*/ 1554692 h 6855883"/>
              <a:gd name="connsiteX1364" fmla="*/ 3924990 w 12194922"/>
              <a:gd name="connsiteY1364" fmla="*/ 1545167 h 6855883"/>
              <a:gd name="connsiteX1365" fmla="*/ 3944615 w 12194922"/>
              <a:gd name="connsiteY1365" fmla="*/ 1545167 h 6855883"/>
              <a:gd name="connsiteX1366" fmla="*/ 3958107 w 12194922"/>
              <a:gd name="connsiteY1366" fmla="*/ 1546225 h 6855883"/>
              <a:gd name="connsiteX1367" fmla="*/ 3971599 w 12194922"/>
              <a:gd name="connsiteY1367" fmla="*/ 1547283 h 6855883"/>
              <a:gd name="connsiteX1368" fmla="*/ 3972826 w 12194922"/>
              <a:gd name="connsiteY1368" fmla="*/ 1551517 h 6855883"/>
              <a:gd name="connsiteX1369" fmla="*/ 3977732 w 12194922"/>
              <a:gd name="connsiteY1369" fmla="*/ 1547283 h 6855883"/>
              <a:gd name="connsiteX1370" fmla="*/ 4003490 w 12194922"/>
              <a:gd name="connsiteY1370" fmla="*/ 1535642 h 6855883"/>
              <a:gd name="connsiteX1371" fmla="*/ 4002263 w 12194922"/>
              <a:gd name="connsiteY1371" fmla="*/ 1552575 h 6855883"/>
              <a:gd name="connsiteX1372" fmla="*/ 3970373 w 12194922"/>
              <a:gd name="connsiteY1372" fmla="*/ 1567392 h 6855883"/>
              <a:gd name="connsiteX1373" fmla="*/ 3970373 w 12194922"/>
              <a:gd name="connsiteY1373" fmla="*/ 1567392 h 6855883"/>
              <a:gd name="connsiteX1374" fmla="*/ 3936029 w 12194922"/>
              <a:gd name="connsiteY1374" fmla="*/ 1561042 h 6855883"/>
              <a:gd name="connsiteX1375" fmla="*/ 3909045 w 12194922"/>
              <a:gd name="connsiteY1375" fmla="*/ 1554692 h 6855883"/>
              <a:gd name="connsiteX1376" fmla="*/ 3937256 w 12194922"/>
              <a:gd name="connsiteY1376" fmla="*/ 640292 h 6855883"/>
              <a:gd name="connsiteX1377" fmla="*/ 3937256 w 12194922"/>
              <a:gd name="connsiteY1377" fmla="*/ 640292 h 6855883"/>
              <a:gd name="connsiteX1378" fmla="*/ 3954427 w 12194922"/>
              <a:gd name="connsiteY1378" fmla="*/ 647700 h 6855883"/>
              <a:gd name="connsiteX1379" fmla="*/ 3983865 w 12194922"/>
              <a:gd name="connsiteY1379" fmla="*/ 615950 h 6855883"/>
              <a:gd name="connsiteX1380" fmla="*/ 3981412 w 12194922"/>
              <a:gd name="connsiteY1380" fmla="*/ 603250 h 6855883"/>
              <a:gd name="connsiteX1381" fmla="*/ 3970373 w 12194922"/>
              <a:gd name="connsiteY1381" fmla="*/ 605367 h 6855883"/>
              <a:gd name="connsiteX1382" fmla="*/ 3961787 w 12194922"/>
              <a:gd name="connsiteY1382" fmla="*/ 608542 h 6855883"/>
              <a:gd name="connsiteX1383" fmla="*/ 3936029 w 12194922"/>
              <a:gd name="connsiteY1383" fmla="*/ 608542 h 6855883"/>
              <a:gd name="connsiteX1384" fmla="*/ 3922537 w 12194922"/>
              <a:gd name="connsiteY1384" fmla="*/ 610658 h 6855883"/>
              <a:gd name="connsiteX1385" fmla="*/ 3927443 w 12194922"/>
              <a:gd name="connsiteY1385" fmla="*/ 621242 h 6855883"/>
              <a:gd name="connsiteX1386" fmla="*/ 3937256 w 12194922"/>
              <a:gd name="connsiteY1386" fmla="*/ 640292 h 6855883"/>
              <a:gd name="connsiteX1387" fmla="*/ 3940935 w 12194922"/>
              <a:gd name="connsiteY1387" fmla="*/ 627592 h 6855883"/>
              <a:gd name="connsiteX1388" fmla="*/ 3943388 w 12194922"/>
              <a:gd name="connsiteY1388" fmla="*/ 625475 h 6855883"/>
              <a:gd name="connsiteX1389" fmla="*/ 3945842 w 12194922"/>
              <a:gd name="connsiteY1389" fmla="*/ 628650 h 6855883"/>
              <a:gd name="connsiteX1390" fmla="*/ 3943388 w 12194922"/>
              <a:gd name="connsiteY1390" fmla="*/ 630767 h 6855883"/>
              <a:gd name="connsiteX1391" fmla="*/ 3940935 w 12194922"/>
              <a:gd name="connsiteY1391" fmla="*/ 627592 h 6855883"/>
              <a:gd name="connsiteX1392" fmla="*/ 2827219 w 12194922"/>
              <a:gd name="connsiteY1392" fmla="*/ 5439834 h 6855883"/>
              <a:gd name="connsiteX1393" fmla="*/ 2803915 w 12194922"/>
              <a:gd name="connsiteY1393" fmla="*/ 5434542 h 6855883"/>
              <a:gd name="connsiteX1394" fmla="*/ 2799009 w 12194922"/>
              <a:gd name="connsiteY1394" fmla="*/ 5432425 h 6855883"/>
              <a:gd name="connsiteX1395" fmla="*/ 2792876 w 12194922"/>
              <a:gd name="connsiteY1395" fmla="*/ 5427133 h 6855883"/>
              <a:gd name="connsiteX1396" fmla="*/ 2801462 w 12194922"/>
              <a:gd name="connsiteY1396" fmla="*/ 5408084 h 6855883"/>
              <a:gd name="connsiteX1397" fmla="*/ 2813727 w 12194922"/>
              <a:gd name="connsiteY1397" fmla="*/ 5412317 h 6855883"/>
              <a:gd name="connsiteX1398" fmla="*/ 2816180 w 12194922"/>
              <a:gd name="connsiteY1398" fmla="*/ 5421842 h 6855883"/>
              <a:gd name="connsiteX1399" fmla="*/ 2830899 w 12194922"/>
              <a:gd name="connsiteY1399" fmla="*/ 5417609 h 6855883"/>
              <a:gd name="connsiteX1400" fmla="*/ 2827219 w 12194922"/>
              <a:gd name="connsiteY1400" fmla="*/ 5410200 h 6855883"/>
              <a:gd name="connsiteX1401" fmla="*/ 2824766 w 12194922"/>
              <a:gd name="connsiteY1401" fmla="*/ 5407025 h 6855883"/>
              <a:gd name="connsiteX1402" fmla="*/ 2829673 w 12194922"/>
              <a:gd name="connsiteY1402" fmla="*/ 5397500 h 6855883"/>
              <a:gd name="connsiteX1403" fmla="*/ 2841938 w 12194922"/>
              <a:gd name="connsiteY1403" fmla="*/ 5392209 h 6855883"/>
              <a:gd name="connsiteX1404" fmla="*/ 2851751 w 12194922"/>
              <a:gd name="connsiteY1404" fmla="*/ 5401734 h 6855883"/>
              <a:gd name="connsiteX1405" fmla="*/ 2827219 w 12194922"/>
              <a:gd name="connsiteY1405" fmla="*/ 5439834 h 6855883"/>
              <a:gd name="connsiteX1406" fmla="*/ 4765183 w 12194922"/>
              <a:gd name="connsiteY1406" fmla="*/ 2995083 h 6855883"/>
              <a:gd name="connsiteX1407" fmla="*/ 4772543 w 12194922"/>
              <a:gd name="connsiteY1407" fmla="*/ 2997200 h 6855883"/>
              <a:gd name="connsiteX1408" fmla="*/ 4824058 w 12194922"/>
              <a:gd name="connsiteY1408" fmla="*/ 3009900 h 6855883"/>
              <a:gd name="connsiteX1409" fmla="*/ 4830191 w 12194922"/>
              <a:gd name="connsiteY1409" fmla="*/ 3034242 h 6855883"/>
              <a:gd name="connsiteX1410" fmla="*/ 4804433 w 12194922"/>
              <a:gd name="connsiteY1410" fmla="*/ 3034242 h 6855883"/>
              <a:gd name="connsiteX1411" fmla="*/ 4767637 w 12194922"/>
              <a:gd name="connsiteY1411" fmla="*/ 3030008 h 6855883"/>
              <a:gd name="connsiteX1412" fmla="*/ 4761504 w 12194922"/>
              <a:gd name="connsiteY1412" fmla="*/ 3003550 h 6855883"/>
              <a:gd name="connsiteX1413" fmla="*/ 4765183 w 12194922"/>
              <a:gd name="connsiteY1413" fmla="*/ 2995083 h 6855883"/>
              <a:gd name="connsiteX1414" fmla="*/ 2169784 w 12194922"/>
              <a:gd name="connsiteY1414" fmla="*/ 4802717 h 6855883"/>
              <a:gd name="connsiteX1415" fmla="*/ 2173463 w 12194922"/>
              <a:gd name="connsiteY1415" fmla="*/ 4805892 h 6855883"/>
              <a:gd name="connsiteX1416" fmla="*/ 2195541 w 12194922"/>
              <a:gd name="connsiteY1416" fmla="*/ 4806950 h 6855883"/>
              <a:gd name="connsiteX1417" fmla="*/ 2194315 w 12194922"/>
              <a:gd name="connsiteY1417" fmla="*/ 4795309 h 6855883"/>
              <a:gd name="connsiteX1418" fmla="*/ 2188182 w 12194922"/>
              <a:gd name="connsiteY1418" fmla="*/ 4794250 h 6855883"/>
              <a:gd name="connsiteX1419" fmla="*/ 2191862 w 12194922"/>
              <a:gd name="connsiteY1419" fmla="*/ 4787900 h 6855883"/>
              <a:gd name="connsiteX1420" fmla="*/ 2186955 w 12194922"/>
              <a:gd name="connsiteY1420" fmla="*/ 4756150 h 6855883"/>
              <a:gd name="connsiteX1421" fmla="*/ 2167330 w 12194922"/>
              <a:gd name="connsiteY1421" fmla="*/ 4758267 h 6855883"/>
              <a:gd name="connsiteX1422" fmla="*/ 2164877 w 12194922"/>
              <a:gd name="connsiteY1422" fmla="*/ 4769909 h 6855883"/>
              <a:gd name="connsiteX1423" fmla="*/ 2164877 w 12194922"/>
              <a:gd name="connsiteY1423" fmla="*/ 4781550 h 6855883"/>
              <a:gd name="connsiteX1424" fmla="*/ 2169784 w 12194922"/>
              <a:gd name="connsiteY1424" fmla="*/ 4802717 h 6855883"/>
              <a:gd name="connsiteX1425" fmla="*/ 2174690 w 12194922"/>
              <a:gd name="connsiteY1425" fmla="*/ 4776258 h 6855883"/>
              <a:gd name="connsiteX1426" fmla="*/ 2177143 w 12194922"/>
              <a:gd name="connsiteY1426" fmla="*/ 4772025 h 6855883"/>
              <a:gd name="connsiteX1427" fmla="*/ 2179596 w 12194922"/>
              <a:gd name="connsiteY1427" fmla="*/ 4776258 h 6855883"/>
              <a:gd name="connsiteX1428" fmla="*/ 2177143 w 12194922"/>
              <a:gd name="connsiteY1428" fmla="*/ 4780492 h 6855883"/>
              <a:gd name="connsiteX1429" fmla="*/ 2174690 w 12194922"/>
              <a:gd name="connsiteY1429" fmla="*/ 4776258 h 6855883"/>
              <a:gd name="connsiteX1430" fmla="*/ 3765537 w 12194922"/>
              <a:gd name="connsiteY1430" fmla="*/ 1644650 h 6855883"/>
              <a:gd name="connsiteX1431" fmla="*/ 3813373 w 12194922"/>
              <a:gd name="connsiteY1431" fmla="*/ 1643592 h 6855883"/>
              <a:gd name="connsiteX1432" fmla="*/ 3786389 w 12194922"/>
              <a:gd name="connsiteY1432" fmla="*/ 1677458 h 6855883"/>
              <a:gd name="connsiteX1433" fmla="*/ 3786389 w 12194922"/>
              <a:gd name="connsiteY1433" fmla="*/ 1677458 h 6855883"/>
              <a:gd name="connsiteX1434" fmla="*/ 3765537 w 12194922"/>
              <a:gd name="connsiteY1434" fmla="*/ 1673225 h 6855883"/>
              <a:gd name="connsiteX1435" fmla="*/ 3765537 w 12194922"/>
              <a:gd name="connsiteY1435" fmla="*/ 1644650 h 6855883"/>
              <a:gd name="connsiteX1436" fmla="*/ 50289 w 12194922"/>
              <a:gd name="connsiteY1436" fmla="*/ 3782483 h 6855883"/>
              <a:gd name="connsiteX1437" fmla="*/ 38023 w 12194922"/>
              <a:gd name="connsiteY1437" fmla="*/ 3777192 h 6855883"/>
              <a:gd name="connsiteX1438" fmla="*/ 34344 w 12194922"/>
              <a:gd name="connsiteY1438" fmla="*/ 3760258 h 6855883"/>
              <a:gd name="connsiteX1439" fmla="*/ 38023 w 12194922"/>
              <a:gd name="connsiteY1439" fmla="*/ 3742267 h 6855883"/>
              <a:gd name="connsiteX1440" fmla="*/ 46609 w 12194922"/>
              <a:gd name="connsiteY1440" fmla="*/ 3728508 h 6855883"/>
              <a:gd name="connsiteX1441" fmla="*/ 65008 w 12194922"/>
              <a:gd name="connsiteY1441" fmla="*/ 3735917 h 6855883"/>
              <a:gd name="connsiteX1442" fmla="*/ 72367 w 12194922"/>
              <a:gd name="connsiteY1442" fmla="*/ 3752850 h 6855883"/>
              <a:gd name="connsiteX1443" fmla="*/ 72367 w 12194922"/>
              <a:gd name="connsiteY1443" fmla="*/ 3777192 h 6855883"/>
              <a:gd name="connsiteX1444" fmla="*/ 50289 w 12194922"/>
              <a:gd name="connsiteY1444" fmla="*/ 3782483 h 6855883"/>
              <a:gd name="connsiteX1445" fmla="*/ 3575421 w 12194922"/>
              <a:gd name="connsiteY1445" fmla="*/ 926042 h 6855883"/>
              <a:gd name="connsiteX1446" fmla="*/ 3602405 w 12194922"/>
              <a:gd name="connsiteY1446" fmla="*/ 890058 h 6855883"/>
              <a:gd name="connsiteX1447" fmla="*/ 3618350 w 12194922"/>
              <a:gd name="connsiteY1447" fmla="*/ 893233 h 6855883"/>
              <a:gd name="connsiteX1448" fmla="*/ 3614671 w 12194922"/>
              <a:gd name="connsiteY1448" fmla="*/ 917575 h 6855883"/>
              <a:gd name="connsiteX1449" fmla="*/ 3597499 w 12194922"/>
              <a:gd name="connsiteY1449" fmla="*/ 939800 h 6855883"/>
              <a:gd name="connsiteX1450" fmla="*/ 3585233 w 12194922"/>
              <a:gd name="connsiteY1450" fmla="*/ 949325 h 6855883"/>
              <a:gd name="connsiteX1451" fmla="*/ 3575421 w 12194922"/>
              <a:gd name="connsiteY1451" fmla="*/ 935567 h 6855883"/>
              <a:gd name="connsiteX1452" fmla="*/ 3575421 w 12194922"/>
              <a:gd name="connsiteY1452" fmla="*/ 926042 h 6855883"/>
              <a:gd name="connsiteX1453" fmla="*/ 4958980 w 12194922"/>
              <a:gd name="connsiteY1453" fmla="*/ 3297767 h 6855883"/>
              <a:gd name="connsiteX1454" fmla="*/ 4956527 w 12194922"/>
              <a:gd name="connsiteY1454" fmla="*/ 3303059 h 6855883"/>
              <a:gd name="connsiteX1455" fmla="*/ 4903784 w 12194922"/>
              <a:gd name="connsiteY1455" fmla="*/ 3326342 h 6855883"/>
              <a:gd name="connsiteX1456" fmla="*/ 4876800 w 12194922"/>
              <a:gd name="connsiteY1456" fmla="*/ 3316817 h 6855883"/>
              <a:gd name="connsiteX1457" fmla="*/ 4902558 w 12194922"/>
              <a:gd name="connsiteY1457" fmla="*/ 3300942 h 6855883"/>
              <a:gd name="connsiteX1458" fmla="*/ 4958980 w 12194922"/>
              <a:gd name="connsiteY1458" fmla="*/ 3297767 h 6855883"/>
              <a:gd name="connsiteX1459" fmla="*/ 4272106 w 12194922"/>
              <a:gd name="connsiteY1459" fmla="*/ 2622550 h 6855883"/>
              <a:gd name="connsiteX1460" fmla="*/ 4241442 w 12194922"/>
              <a:gd name="connsiteY1460" fmla="*/ 2597150 h 6855883"/>
              <a:gd name="connsiteX1461" fmla="*/ 4273333 w 12194922"/>
              <a:gd name="connsiteY1461" fmla="*/ 2595033 h 6855883"/>
              <a:gd name="connsiteX1462" fmla="*/ 4281919 w 12194922"/>
              <a:gd name="connsiteY1462" fmla="*/ 2597150 h 6855883"/>
              <a:gd name="connsiteX1463" fmla="*/ 4308903 w 12194922"/>
              <a:gd name="connsiteY1463" fmla="*/ 2618317 h 6855883"/>
              <a:gd name="connsiteX1464" fmla="*/ 4272106 w 12194922"/>
              <a:gd name="connsiteY1464" fmla="*/ 2622550 h 6855883"/>
              <a:gd name="connsiteX1465" fmla="*/ 3785162 w 12194922"/>
              <a:gd name="connsiteY1465" fmla="*/ 6094942 h 6855883"/>
              <a:gd name="connsiteX1466" fmla="*/ 3761858 w 12194922"/>
              <a:gd name="connsiteY1466" fmla="*/ 6100234 h 6855883"/>
              <a:gd name="connsiteX1467" fmla="*/ 3753272 w 12194922"/>
              <a:gd name="connsiteY1467" fmla="*/ 6092825 h 6855883"/>
              <a:gd name="connsiteX1468" fmla="*/ 3776576 w 12194922"/>
              <a:gd name="connsiteY1468" fmla="*/ 6096000 h 6855883"/>
              <a:gd name="connsiteX1469" fmla="*/ 3760631 w 12194922"/>
              <a:gd name="connsiteY1469" fmla="*/ 6074834 h 6855883"/>
              <a:gd name="connsiteX1470" fmla="*/ 3753272 w 12194922"/>
              <a:gd name="connsiteY1470" fmla="*/ 6088592 h 6855883"/>
              <a:gd name="connsiteX1471" fmla="*/ 3739780 w 12194922"/>
              <a:gd name="connsiteY1471" fmla="*/ 6058959 h 6855883"/>
              <a:gd name="connsiteX1472" fmla="*/ 3765537 w 12194922"/>
              <a:gd name="connsiteY1472" fmla="*/ 6049433 h 6855883"/>
              <a:gd name="connsiteX1473" fmla="*/ 3785162 w 12194922"/>
              <a:gd name="connsiteY1473" fmla="*/ 6094942 h 6855883"/>
              <a:gd name="connsiteX1474" fmla="*/ 2537751 w 12194922"/>
              <a:gd name="connsiteY1474" fmla="*/ 5981700 h 6855883"/>
              <a:gd name="connsiteX1475" fmla="*/ 2550017 w 12194922"/>
              <a:gd name="connsiteY1475" fmla="*/ 5982758 h 6855883"/>
              <a:gd name="connsiteX1476" fmla="*/ 2548791 w 12194922"/>
              <a:gd name="connsiteY1476" fmla="*/ 6012392 h 6855883"/>
              <a:gd name="connsiteX1477" fmla="*/ 2542658 w 12194922"/>
              <a:gd name="connsiteY1477" fmla="*/ 6014508 h 6855883"/>
              <a:gd name="connsiteX1478" fmla="*/ 2526712 w 12194922"/>
              <a:gd name="connsiteY1478" fmla="*/ 6019800 h 6855883"/>
              <a:gd name="connsiteX1479" fmla="*/ 2542658 w 12194922"/>
              <a:gd name="connsiteY1479" fmla="*/ 6028267 h 6855883"/>
              <a:gd name="connsiteX1480" fmla="*/ 2548791 w 12194922"/>
              <a:gd name="connsiteY1480" fmla="*/ 6027209 h 6855883"/>
              <a:gd name="connsiteX1481" fmla="*/ 2523033 w 12194922"/>
              <a:gd name="connsiteY1481" fmla="*/ 6032500 h 6855883"/>
              <a:gd name="connsiteX1482" fmla="*/ 2518127 w 12194922"/>
              <a:gd name="connsiteY1482" fmla="*/ 6032500 h 6855883"/>
              <a:gd name="connsiteX1483" fmla="*/ 2509541 w 12194922"/>
              <a:gd name="connsiteY1483" fmla="*/ 6016625 h 6855883"/>
              <a:gd name="connsiteX1484" fmla="*/ 2509541 w 12194922"/>
              <a:gd name="connsiteY1484" fmla="*/ 6013450 h 6855883"/>
              <a:gd name="connsiteX1485" fmla="*/ 2505861 w 12194922"/>
              <a:gd name="connsiteY1485" fmla="*/ 6015567 h 6855883"/>
              <a:gd name="connsiteX1486" fmla="*/ 2494822 w 12194922"/>
              <a:gd name="connsiteY1486" fmla="*/ 6012392 h 6855883"/>
              <a:gd name="connsiteX1487" fmla="*/ 2496048 w 12194922"/>
              <a:gd name="connsiteY1487" fmla="*/ 6006042 h 6855883"/>
              <a:gd name="connsiteX1488" fmla="*/ 2497275 w 12194922"/>
              <a:gd name="connsiteY1488" fmla="*/ 5990167 h 6855883"/>
              <a:gd name="connsiteX1489" fmla="*/ 2537751 w 12194922"/>
              <a:gd name="connsiteY1489" fmla="*/ 5981700 h 6855883"/>
              <a:gd name="connsiteX1490" fmla="*/ 2588040 w 12194922"/>
              <a:gd name="connsiteY1490" fmla="*/ 5961592 h 6855883"/>
              <a:gd name="connsiteX1491" fmla="*/ 2588040 w 12194922"/>
              <a:gd name="connsiteY1491" fmla="*/ 5961592 h 6855883"/>
              <a:gd name="connsiteX1492" fmla="*/ 2588040 w 12194922"/>
              <a:gd name="connsiteY1492" fmla="*/ 5961592 h 6855883"/>
              <a:gd name="connsiteX1493" fmla="*/ 2588040 w 12194922"/>
              <a:gd name="connsiteY1493" fmla="*/ 5961592 h 6855883"/>
              <a:gd name="connsiteX1494" fmla="*/ 482038 w 12194922"/>
              <a:gd name="connsiteY1494" fmla="*/ 2197100 h 6855883"/>
              <a:gd name="connsiteX1495" fmla="*/ 506569 w 12194922"/>
              <a:gd name="connsiteY1495" fmla="*/ 2182283 h 6855883"/>
              <a:gd name="connsiteX1496" fmla="*/ 516381 w 12194922"/>
              <a:gd name="connsiteY1496" fmla="*/ 2176992 h 6855883"/>
              <a:gd name="connsiteX1497" fmla="*/ 522514 w 12194922"/>
              <a:gd name="connsiteY1497" fmla="*/ 2187575 h 6855883"/>
              <a:gd name="connsiteX1498" fmla="*/ 520061 w 12194922"/>
              <a:gd name="connsiteY1498" fmla="*/ 2214033 h 6855883"/>
              <a:gd name="connsiteX1499" fmla="*/ 516381 w 12194922"/>
              <a:gd name="connsiteY1499" fmla="*/ 2212975 h 6855883"/>
              <a:gd name="connsiteX1500" fmla="*/ 506569 w 12194922"/>
              <a:gd name="connsiteY1500" fmla="*/ 2198158 h 6855883"/>
              <a:gd name="connsiteX1501" fmla="*/ 496757 w 12194922"/>
              <a:gd name="connsiteY1501" fmla="*/ 2211917 h 6855883"/>
              <a:gd name="connsiteX1502" fmla="*/ 483264 w 12194922"/>
              <a:gd name="connsiteY1502" fmla="*/ 2219325 h 6855883"/>
              <a:gd name="connsiteX1503" fmla="*/ 463639 w 12194922"/>
              <a:gd name="connsiteY1503" fmla="*/ 2216150 h 6855883"/>
              <a:gd name="connsiteX1504" fmla="*/ 482038 w 12194922"/>
              <a:gd name="connsiteY1504" fmla="*/ 2197100 h 6855883"/>
              <a:gd name="connsiteX1505" fmla="*/ 1493949 w 12194922"/>
              <a:gd name="connsiteY1505" fmla="*/ 2806700 h 6855883"/>
              <a:gd name="connsiteX1506" fmla="*/ 1491496 w 12194922"/>
              <a:gd name="connsiteY1506" fmla="*/ 2791883 h 6855883"/>
              <a:gd name="connsiteX1507" fmla="*/ 1504988 w 12194922"/>
              <a:gd name="connsiteY1507" fmla="*/ 2787650 h 6855883"/>
              <a:gd name="connsiteX1508" fmla="*/ 1554051 w 12194922"/>
              <a:gd name="connsiteY1508" fmla="*/ 2794000 h 6855883"/>
              <a:gd name="connsiteX1509" fmla="*/ 1493949 w 12194922"/>
              <a:gd name="connsiteY1509" fmla="*/ 2806700 h 6855883"/>
              <a:gd name="connsiteX1510" fmla="*/ 983701 w 12194922"/>
              <a:gd name="connsiteY1510" fmla="*/ 5886450 h 6855883"/>
              <a:gd name="connsiteX1511" fmla="*/ 983701 w 12194922"/>
              <a:gd name="connsiteY1511" fmla="*/ 5886450 h 6855883"/>
              <a:gd name="connsiteX1512" fmla="*/ 983701 w 12194922"/>
              <a:gd name="connsiteY1512" fmla="*/ 5886450 h 6855883"/>
              <a:gd name="connsiteX1513" fmla="*/ 983701 w 12194922"/>
              <a:gd name="connsiteY1513" fmla="*/ 5886450 h 6855883"/>
              <a:gd name="connsiteX1514" fmla="*/ 933412 w 12194922"/>
              <a:gd name="connsiteY1514" fmla="*/ 5943600 h 6855883"/>
              <a:gd name="connsiteX1515" fmla="*/ 894162 w 12194922"/>
              <a:gd name="connsiteY1515" fmla="*/ 5930901 h 6855883"/>
              <a:gd name="connsiteX1516" fmla="*/ 880670 w 12194922"/>
              <a:gd name="connsiteY1516" fmla="*/ 5909734 h 6855883"/>
              <a:gd name="connsiteX1517" fmla="*/ 895388 w 12194922"/>
              <a:gd name="connsiteY1517" fmla="*/ 5907617 h 6855883"/>
              <a:gd name="connsiteX1518" fmla="*/ 903974 w 12194922"/>
              <a:gd name="connsiteY1518" fmla="*/ 5909734 h 6855883"/>
              <a:gd name="connsiteX1519" fmla="*/ 905201 w 12194922"/>
              <a:gd name="connsiteY1519" fmla="*/ 5921375 h 6855883"/>
              <a:gd name="connsiteX1520" fmla="*/ 919920 w 12194922"/>
              <a:gd name="connsiteY1520" fmla="*/ 5928784 h 6855883"/>
              <a:gd name="connsiteX1521" fmla="*/ 926052 w 12194922"/>
              <a:gd name="connsiteY1521" fmla="*/ 5918200 h 6855883"/>
              <a:gd name="connsiteX1522" fmla="*/ 926052 w 12194922"/>
              <a:gd name="connsiteY1522" fmla="*/ 5909734 h 6855883"/>
              <a:gd name="connsiteX1523" fmla="*/ 928505 w 12194922"/>
              <a:gd name="connsiteY1523" fmla="*/ 5908675 h 6855883"/>
              <a:gd name="connsiteX1524" fmla="*/ 923599 w 12194922"/>
              <a:gd name="connsiteY1524" fmla="*/ 5894917 h 6855883"/>
              <a:gd name="connsiteX1525" fmla="*/ 946904 w 12194922"/>
              <a:gd name="connsiteY1525" fmla="*/ 5891742 h 6855883"/>
              <a:gd name="connsiteX1526" fmla="*/ 940771 w 12194922"/>
              <a:gd name="connsiteY1526" fmla="*/ 5913967 h 6855883"/>
              <a:gd name="connsiteX1527" fmla="*/ 943224 w 12194922"/>
              <a:gd name="connsiteY1527" fmla="*/ 5940425 h 6855883"/>
              <a:gd name="connsiteX1528" fmla="*/ 933412 w 12194922"/>
              <a:gd name="connsiteY1528" fmla="*/ 5943600 h 6855883"/>
              <a:gd name="connsiteX1529" fmla="*/ 937091 w 12194922"/>
              <a:gd name="connsiteY1529" fmla="*/ 5928784 h 6855883"/>
              <a:gd name="connsiteX1530" fmla="*/ 930959 w 12194922"/>
              <a:gd name="connsiteY1530" fmla="*/ 5927725 h 6855883"/>
              <a:gd name="connsiteX1531" fmla="*/ 933412 w 12194922"/>
              <a:gd name="connsiteY1531" fmla="*/ 5943600 h 6855883"/>
              <a:gd name="connsiteX1532" fmla="*/ 198703 w 12194922"/>
              <a:gd name="connsiteY1532" fmla="*/ 2743200 h 6855883"/>
              <a:gd name="connsiteX1533" fmla="*/ 174171 w 12194922"/>
              <a:gd name="connsiteY1533" fmla="*/ 2719917 h 6855883"/>
              <a:gd name="connsiteX1534" fmla="*/ 198703 w 12194922"/>
              <a:gd name="connsiteY1534" fmla="*/ 2701925 h 6855883"/>
              <a:gd name="connsiteX1535" fmla="*/ 210968 w 12194922"/>
              <a:gd name="connsiteY1535" fmla="*/ 2697692 h 6855883"/>
              <a:gd name="connsiteX1536" fmla="*/ 219554 w 12194922"/>
              <a:gd name="connsiteY1536" fmla="*/ 2726267 h 6855883"/>
              <a:gd name="connsiteX1537" fmla="*/ 223234 w 12194922"/>
              <a:gd name="connsiteY1537" fmla="*/ 2736850 h 6855883"/>
              <a:gd name="connsiteX1538" fmla="*/ 198703 w 12194922"/>
              <a:gd name="connsiteY1538" fmla="*/ 2743200 h 6855883"/>
              <a:gd name="connsiteX1539" fmla="*/ 4947941 w 12194922"/>
              <a:gd name="connsiteY1539" fmla="*/ 1921933 h 6855883"/>
              <a:gd name="connsiteX1540" fmla="*/ 4947941 w 12194922"/>
              <a:gd name="connsiteY1540" fmla="*/ 1921933 h 6855883"/>
              <a:gd name="connsiteX1541" fmla="*/ 4947941 w 12194922"/>
              <a:gd name="connsiteY1541" fmla="*/ 1921933 h 6855883"/>
              <a:gd name="connsiteX1542" fmla="*/ 4947941 w 12194922"/>
              <a:gd name="connsiteY1542" fmla="*/ 1921933 h 6855883"/>
              <a:gd name="connsiteX1543" fmla="*/ 4895199 w 12194922"/>
              <a:gd name="connsiteY1543" fmla="*/ 1948392 h 6855883"/>
              <a:gd name="connsiteX1544" fmla="*/ 4906238 w 12194922"/>
              <a:gd name="connsiteY1544" fmla="*/ 1950508 h 6855883"/>
              <a:gd name="connsiteX1545" fmla="*/ 4928316 w 12194922"/>
              <a:gd name="connsiteY1545" fmla="*/ 1965325 h 6855883"/>
              <a:gd name="connsiteX1546" fmla="*/ 4920957 w 12194922"/>
              <a:gd name="connsiteY1546" fmla="*/ 1982258 h 6855883"/>
              <a:gd name="connsiteX1547" fmla="*/ 4906238 w 12194922"/>
              <a:gd name="connsiteY1547" fmla="*/ 1996017 h 6855883"/>
              <a:gd name="connsiteX1548" fmla="*/ 4895199 w 12194922"/>
              <a:gd name="connsiteY1548" fmla="*/ 1994958 h 6855883"/>
              <a:gd name="connsiteX1549" fmla="*/ 4881706 w 12194922"/>
              <a:gd name="connsiteY1549" fmla="*/ 1988608 h 6855883"/>
              <a:gd name="connsiteX1550" fmla="*/ 4893972 w 12194922"/>
              <a:gd name="connsiteY1550" fmla="*/ 1963208 h 6855883"/>
              <a:gd name="connsiteX1551" fmla="*/ 4895199 w 12194922"/>
              <a:gd name="connsiteY1551" fmla="*/ 1948392 h 6855883"/>
              <a:gd name="connsiteX1552" fmla="*/ 2843165 w 12194922"/>
              <a:gd name="connsiteY1552" fmla="*/ 5472642 h 6855883"/>
              <a:gd name="connsiteX1553" fmla="*/ 2839485 w 12194922"/>
              <a:gd name="connsiteY1553" fmla="*/ 5466292 h 6855883"/>
              <a:gd name="connsiteX1554" fmla="*/ 2864016 w 12194922"/>
              <a:gd name="connsiteY1554" fmla="*/ 5448300 h 6855883"/>
              <a:gd name="connsiteX1555" fmla="*/ 2871376 w 12194922"/>
              <a:gd name="connsiteY1555" fmla="*/ 5441950 h 6855883"/>
              <a:gd name="connsiteX1556" fmla="*/ 2882415 w 12194922"/>
              <a:gd name="connsiteY1556" fmla="*/ 5446183 h 6855883"/>
              <a:gd name="connsiteX1557" fmla="*/ 2878735 w 12194922"/>
              <a:gd name="connsiteY1557" fmla="*/ 5494867 h 6855883"/>
              <a:gd name="connsiteX1558" fmla="*/ 2856657 w 12194922"/>
              <a:gd name="connsiteY1558" fmla="*/ 5485342 h 6855883"/>
              <a:gd name="connsiteX1559" fmla="*/ 2843165 w 12194922"/>
              <a:gd name="connsiteY1559" fmla="*/ 5472642 h 6855883"/>
              <a:gd name="connsiteX1560" fmla="*/ 4738199 w 12194922"/>
              <a:gd name="connsiteY1560" fmla="*/ 3337983 h 6855883"/>
              <a:gd name="connsiteX1561" fmla="*/ 4754144 w 12194922"/>
              <a:gd name="connsiteY1561" fmla="*/ 3344333 h 6855883"/>
              <a:gd name="connsiteX1562" fmla="*/ 4771316 w 12194922"/>
              <a:gd name="connsiteY1562" fmla="*/ 3365500 h 6855883"/>
              <a:gd name="connsiteX1563" fmla="*/ 4782355 w 12194922"/>
              <a:gd name="connsiteY1563" fmla="*/ 3365500 h 6855883"/>
              <a:gd name="connsiteX1564" fmla="*/ 4800753 w 12194922"/>
              <a:gd name="connsiteY1564" fmla="*/ 3377142 h 6855883"/>
              <a:gd name="connsiteX1565" fmla="*/ 4806886 w 12194922"/>
              <a:gd name="connsiteY1565" fmla="*/ 3382434 h 6855883"/>
              <a:gd name="connsiteX1566" fmla="*/ 4777449 w 12194922"/>
              <a:gd name="connsiteY1566" fmla="*/ 3380317 h 6855883"/>
              <a:gd name="connsiteX1567" fmla="*/ 4735746 w 12194922"/>
              <a:gd name="connsiteY1567" fmla="*/ 3358092 h 6855883"/>
              <a:gd name="connsiteX1568" fmla="*/ 4738199 w 12194922"/>
              <a:gd name="connsiteY1568" fmla="*/ 3337983 h 6855883"/>
              <a:gd name="connsiteX1569" fmla="*/ 5074276 w 12194922"/>
              <a:gd name="connsiteY1569" fmla="*/ 1315508 h 6855883"/>
              <a:gd name="connsiteX1570" fmla="*/ 5060784 w 12194922"/>
              <a:gd name="connsiteY1570" fmla="*/ 1318683 h 6855883"/>
              <a:gd name="connsiteX1571" fmla="*/ 5030120 w 12194922"/>
              <a:gd name="connsiteY1571" fmla="*/ 1325033 h 6855883"/>
              <a:gd name="connsiteX1572" fmla="*/ 5005589 w 12194922"/>
              <a:gd name="connsiteY1572" fmla="*/ 1312333 h 6855883"/>
              <a:gd name="connsiteX1573" fmla="*/ 5031347 w 12194922"/>
              <a:gd name="connsiteY1573" fmla="*/ 1293283 h 6855883"/>
              <a:gd name="connsiteX1574" fmla="*/ 5053425 w 12194922"/>
              <a:gd name="connsiteY1574" fmla="*/ 1287992 h 6855883"/>
              <a:gd name="connsiteX1575" fmla="*/ 5049745 w 12194922"/>
              <a:gd name="connsiteY1575" fmla="*/ 1304925 h 6855883"/>
              <a:gd name="connsiteX1576" fmla="*/ 5054651 w 12194922"/>
              <a:gd name="connsiteY1576" fmla="*/ 1312333 h 6855883"/>
              <a:gd name="connsiteX1577" fmla="*/ 5064464 w 12194922"/>
              <a:gd name="connsiteY1577" fmla="*/ 1308100 h 6855883"/>
              <a:gd name="connsiteX1578" fmla="*/ 5066917 w 12194922"/>
              <a:gd name="connsiteY1578" fmla="*/ 1298575 h 6855883"/>
              <a:gd name="connsiteX1579" fmla="*/ 5074276 w 12194922"/>
              <a:gd name="connsiteY1579" fmla="*/ 1315508 h 6855883"/>
              <a:gd name="connsiteX1580" fmla="*/ 4164169 w 12194922"/>
              <a:gd name="connsiteY1580" fmla="*/ 1067858 h 6855883"/>
              <a:gd name="connsiteX1581" fmla="*/ 4150677 w 12194922"/>
              <a:gd name="connsiteY1581" fmla="*/ 1066800 h 6855883"/>
              <a:gd name="connsiteX1582" fmla="*/ 4143317 w 12194922"/>
              <a:gd name="connsiteY1582" fmla="*/ 1062567 h 6855883"/>
              <a:gd name="connsiteX1583" fmla="*/ 4133505 w 12194922"/>
              <a:gd name="connsiteY1583" fmla="*/ 1055158 h 6855883"/>
              <a:gd name="connsiteX1584" fmla="*/ 4129826 w 12194922"/>
              <a:gd name="connsiteY1584" fmla="*/ 1062567 h 6855883"/>
              <a:gd name="connsiteX1585" fmla="*/ 4123693 w 12194922"/>
              <a:gd name="connsiteY1585" fmla="*/ 1053042 h 6855883"/>
              <a:gd name="connsiteX1586" fmla="*/ 4127372 w 12194922"/>
              <a:gd name="connsiteY1586" fmla="*/ 1044575 h 6855883"/>
              <a:gd name="connsiteX1587" fmla="*/ 4122466 w 12194922"/>
              <a:gd name="connsiteY1587" fmla="*/ 1033992 h 6855883"/>
              <a:gd name="connsiteX1588" fmla="*/ 4123693 w 12194922"/>
              <a:gd name="connsiteY1588" fmla="*/ 1011767 h 6855883"/>
              <a:gd name="connsiteX1589" fmla="*/ 4154357 w 12194922"/>
              <a:gd name="connsiteY1589" fmla="*/ 1038225 h 6855883"/>
              <a:gd name="connsiteX1590" fmla="*/ 4156810 w 12194922"/>
              <a:gd name="connsiteY1590" fmla="*/ 1049867 h 6855883"/>
              <a:gd name="connsiteX1591" fmla="*/ 4159263 w 12194922"/>
              <a:gd name="connsiteY1591" fmla="*/ 1057275 h 6855883"/>
              <a:gd name="connsiteX1592" fmla="*/ 4164169 w 12194922"/>
              <a:gd name="connsiteY1592" fmla="*/ 1067858 h 6855883"/>
              <a:gd name="connsiteX1593" fmla="*/ 1733128 w 12194922"/>
              <a:gd name="connsiteY1593" fmla="*/ 1512358 h 6855883"/>
              <a:gd name="connsiteX1594" fmla="*/ 1726996 w 12194922"/>
              <a:gd name="connsiteY1594" fmla="*/ 1510242 h 6855883"/>
              <a:gd name="connsiteX1595" fmla="*/ 1715957 w 12194922"/>
              <a:gd name="connsiteY1595" fmla="*/ 1495425 h 6855883"/>
              <a:gd name="connsiteX1596" fmla="*/ 1706144 w 12194922"/>
              <a:gd name="connsiteY1596" fmla="*/ 1477433 h 6855883"/>
              <a:gd name="connsiteX1597" fmla="*/ 1708597 w 12194922"/>
              <a:gd name="connsiteY1597" fmla="*/ 1466850 h 6855883"/>
              <a:gd name="connsiteX1598" fmla="*/ 1736808 w 12194922"/>
              <a:gd name="connsiteY1598" fmla="*/ 1470025 h 6855883"/>
              <a:gd name="connsiteX1599" fmla="*/ 1755207 w 12194922"/>
              <a:gd name="connsiteY1599" fmla="*/ 1492250 h 6855883"/>
              <a:gd name="connsiteX1600" fmla="*/ 1733128 w 12194922"/>
              <a:gd name="connsiteY1600" fmla="*/ 1512358 h 6855883"/>
              <a:gd name="connsiteX1601" fmla="*/ 5122112 w 12194922"/>
              <a:gd name="connsiteY1601" fmla="*/ 5474758 h 6855883"/>
              <a:gd name="connsiteX1602" fmla="*/ 5093901 w 12194922"/>
              <a:gd name="connsiteY1602" fmla="*/ 5491692 h 6855883"/>
              <a:gd name="connsiteX1603" fmla="*/ 5087768 w 12194922"/>
              <a:gd name="connsiteY1603" fmla="*/ 5496984 h 6855883"/>
              <a:gd name="connsiteX1604" fmla="*/ 5096354 w 12194922"/>
              <a:gd name="connsiteY1604" fmla="*/ 5502276 h 6855883"/>
              <a:gd name="connsiteX1605" fmla="*/ 5092675 w 12194922"/>
              <a:gd name="connsiteY1605" fmla="*/ 5511800 h 6855883"/>
              <a:gd name="connsiteX1606" fmla="*/ 5081636 w 12194922"/>
              <a:gd name="connsiteY1606" fmla="*/ 5518151 h 6855883"/>
              <a:gd name="connsiteX1607" fmla="*/ 5073050 w 12194922"/>
              <a:gd name="connsiteY1607" fmla="*/ 5518151 h 6855883"/>
              <a:gd name="connsiteX1608" fmla="*/ 5073050 w 12194922"/>
              <a:gd name="connsiteY1608" fmla="*/ 5516034 h 6855883"/>
              <a:gd name="connsiteX1609" fmla="*/ 5082862 w 12194922"/>
              <a:gd name="connsiteY1609" fmla="*/ 5485342 h 6855883"/>
              <a:gd name="connsiteX1610" fmla="*/ 5092675 w 12194922"/>
              <a:gd name="connsiteY1610" fmla="*/ 5481109 h 6855883"/>
              <a:gd name="connsiteX1611" fmla="*/ 5122112 w 12194922"/>
              <a:gd name="connsiteY1611" fmla="*/ 5474758 h 6855883"/>
              <a:gd name="connsiteX1612" fmla="*/ 2811274 w 12194922"/>
              <a:gd name="connsiteY1612" fmla="*/ 6472767 h 6855883"/>
              <a:gd name="connsiteX1613" fmla="*/ 2837032 w 12194922"/>
              <a:gd name="connsiteY1613" fmla="*/ 6455834 h 6855883"/>
              <a:gd name="connsiteX1614" fmla="*/ 2845618 w 12194922"/>
              <a:gd name="connsiteY1614" fmla="*/ 6478058 h 6855883"/>
              <a:gd name="connsiteX1615" fmla="*/ 2838258 w 12194922"/>
              <a:gd name="connsiteY1615" fmla="*/ 6493933 h 6855883"/>
              <a:gd name="connsiteX1616" fmla="*/ 2810048 w 12194922"/>
              <a:gd name="connsiteY1616" fmla="*/ 6507692 h 6855883"/>
              <a:gd name="connsiteX1617" fmla="*/ 2811274 w 12194922"/>
              <a:gd name="connsiteY1617" fmla="*/ 6472767 h 6855883"/>
              <a:gd name="connsiteX1618" fmla="*/ 4572613 w 12194922"/>
              <a:gd name="connsiteY1618" fmla="*/ 1563158 h 6855883"/>
              <a:gd name="connsiteX1619" fmla="*/ 4573840 w 12194922"/>
              <a:gd name="connsiteY1619" fmla="*/ 1551517 h 6855883"/>
              <a:gd name="connsiteX1620" fmla="*/ 4584879 w 12194922"/>
              <a:gd name="connsiteY1620" fmla="*/ 1552575 h 6855883"/>
              <a:gd name="connsiteX1621" fmla="*/ 4625356 w 12194922"/>
              <a:gd name="connsiteY1621" fmla="*/ 1572683 h 6855883"/>
              <a:gd name="connsiteX1622" fmla="*/ 4633941 w 12194922"/>
              <a:gd name="connsiteY1622" fmla="*/ 1582208 h 6855883"/>
              <a:gd name="connsiteX1623" fmla="*/ 4603277 w 12194922"/>
              <a:gd name="connsiteY1623" fmla="*/ 1594908 h 6855883"/>
              <a:gd name="connsiteX1624" fmla="*/ 4588559 w 12194922"/>
              <a:gd name="connsiteY1624" fmla="*/ 1591733 h 6855883"/>
              <a:gd name="connsiteX1625" fmla="*/ 4583653 w 12194922"/>
              <a:gd name="connsiteY1625" fmla="*/ 1582208 h 6855883"/>
              <a:gd name="connsiteX1626" fmla="*/ 4572613 w 12194922"/>
              <a:gd name="connsiteY1626" fmla="*/ 1563158 h 6855883"/>
              <a:gd name="connsiteX1627" fmla="*/ 5671611 w 12194922"/>
              <a:gd name="connsiteY1627" fmla="*/ 4531784 h 6855883"/>
              <a:gd name="connsiteX1628" fmla="*/ 5678970 w 12194922"/>
              <a:gd name="connsiteY1628" fmla="*/ 4532842 h 6855883"/>
              <a:gd name="connsiteX1629" fmla="*/ 5676517 w 12194922"/>
              <a:gd name="connsiteY1629" fmla="*/ 4545542 h 6855883"/>
              <a:gd name="connsiteX1630" fmla="*/ 5653212 w 12194922"/>
              <a:gd name="connsiteY1630" fmla="*/ 4593167 h 6855883"/>
              <a:gd name="connsiteX1631" fmla="*/ 5636040 w 12194922"/>
              <a:gd name="connsiteY1631" fmla="*/ 4587875 h 6855883"/>
              <a:gd name="connsiteX1632" fmla="*/ 5628681 w 12194922"/>
              <a:gd name="connsiteY1632" fmla="*/ 4565650 h 6855883"/>
              <a:gd name="connsiteX1633" fmla="*/ 5628681 w 12194922"/>
              <a:gd name="connsiteY1633" fmla="*/ 4561417 h 6855883"/>
              <a:gd name="connsiteX1634" fmla="*/ 5644627 w 12194922"/>
              <a:gd name="connsiteY1634" fmla="*/ 4550834 h 6855883"/>
              <a:gd name="connsiteX1635" fmla="*/ 5648306 w 12194922"/>
              <a:gd name="connsiteY1635" fmla="*/ 4551892 h 6855883"/>
              <a:gd name="connsiteX1636" fmla="*/ 5656892 w 12194922"/>
              <a:gd name="connsiteY1636" fmla="*/ 4558242 h 6855883"/>
              <a:gd name="connsiteX1637" fmla="*/ 5661798 w 12194922"/>
              <a:gd name="connsiteY1637" fmla="*/ 4549775 h 6855883"/>
              <a:gd name="connsiteX1638" fmla="*/ 5671611 w 12194922"/>
              <a:gd name="connsiteY1638" fmla="*/ 4531784 h 6855883"/>
              <a:gd name="connsiteX1639" fmla="*/ 5675291 w 12194922"/>
              <a:gd name="connsiteY1639" fmla="*/ 4529667 h 6855883"/>
              <a:gd name="connsiteX1640" fmla="*/ 5675291 w 12194922"/>
              <a:gd name="connsiteY1640" fmla="*/ 4529667 h 6855883"/>
              <a:gd name="connsiteX1641" fmla="*/ 5675291 w 12194922"/>
              <a:gd name="connsiteY1641" fmla="*/ 4529667 h 6855883"/>
              <a:gd name="connsiteX1642" fmla="*/ 5675291 w 12194922"/>
              <a:gd name="connsiteY1642" fmla="*/ 4529667 h 6855883"/>
              <a:gd name="connsiteX1643" fmla="*/ 4610637 w 12194922"/>
              <a:gd name="connsiteY1643" fmla="*/ 279400 h 6855883"/>
              <a:gd name="connsiteX1644" fmla="*/ 4609410 w 12194922"/>
              <a:gd name="connsiteY1644" fmla="*/ 275167 h 6855883"/>
              <a:gd name="connsiteX1645" fmla="*/ 4597145 w 12194922"/>
              <a:gd name="connsiteY1645" fmla="*/ 259292 h 6855883"/>
              <a:gd name="connsiteX1646" fmla="*/ 4610637 w 12194922"/>
              <a:gd name="connsiteY1646" fmla="*/ 257175 h 6855883"/>
              <a:gd name="connsiteX1647" fmla="*/ 4589786 w 12194922"/>
              <a:gd name="connsiteY1647" fmla="*/ 252942 h 6855883"/>
              <a:gd name="connsiteX1648" fmla="*/ 4584879 w 12194922"/>
              <a:gd name="connsiteY1648" fmla="*/ 266700 h 6855883"/>
              <a:gd name="connsiteX1649" fmla="*/ 4573840 w 12194922"/>
              <a:gd name="connsiteY1649" fmla="*/ 257175 h 6855883"/>
              <a:gd name="connsiteX1650" fmla="*/ 4573840 w 12194922"/>
              <a:gd name="connsiteY1650" fmla="*/ 269875 h 6855883"/>
              <a:gd name="connsiteX1651" fmla="*/ 4568934 w 12194922"/>
              <a:gd name="connsiteY1651" fmla="*/ 268817 h 6855883"/>
              <a:gd name="connsiteX1652" fmla="*/ 4567707 w 12194922"/>
              <a:gd name="connsiteY1652" fmla="*/ 279400 h 6855883"/>
              <a:gd name="connsiteX1653" fmla="*/ 4609410 w 12194922"/>
              <a:gd name="connsiteY1653" fmla="*/ 298450 h 6855883"/>
              <a:gd name="connsiteX1654" fmla="*/ 4610637 w 12194922"/>
              <a:gd name="connsiteY1654" fmla="*/ 279400 h 6855883"/>
              <a:gd name="connsiteX1655" fmla="*/ 4578746 w 12194922"/>
              <a:gd name="connsiteY1655" fmla="*/ 269875 h 6855883"/>
              <a:gd name="connsiteX1656" fmla="*/ 4584879 w 12194922"/>
              <a:gd name="connsiteY1656" fmla="*/ 266700 h 6855883"/>
              <a:gd name="connsiteX1657" fmla="*/ 4578746 w 12194922"/>
              <a:gd name="connsiteY1657" fmla="*/ 269875 h 6855883"/>
              <a:gd name="connsiteX1658" fmla="*/ 4965112 w 12194922"/>
              <a:gd name="connsiteY1658" fmla="*/ 6698192 h 6855883"/>
              <a:gd name="connsiteX1659" fmla="*/ 4983511 w 12194922"/>
              <a:gd name="connsiteY1659" fmla="*/ 6706659 h 6855883"/>
              <a:gd name="connsiteX1660" fmla="*/ 5003136 w 12194922"/>
              <a:gd name="connsiteY1660" fmla="*/ 6708776 h 6855883"/>
              <a:gd name="connsiteX1661" fmla="*/ 5016628 w 12194922"/>
              <a:gd name="connsiteY1661" fmla="*/ 6709834 h 6855883"/>
              <a:gd name="connsiteX1662" fmla="*/ 5020308 w 12194922"/>
              <a:gd name="connsiteY1662" fmla="*/ 6720417 h 6855883"/>
              <a:gd name="connsiteX1663" fmla="*/ 5008042 w 12194922"/>
              <a:gd name="connsiteY1663" fmla="*/ 6725709 h 6855883"/>
              <a:gd name="connsiteX1664" fmla="*/ 4987191 w 12194922"/>
              <a:gd name="connsiteY1664" fmla="*/ 6729942 h 6855883"/>
              <a:gd name="connsiteX1665" fmla="*/ 4965112 w 12194922"/>
              <a:gd name="connsiteY1665" fmla="*/ 6698192 h 6855883"/>
              <a:gd name="connsiteX1666" fmla="*/ 4587332 w 12194922"/>
              <a:gd name="connsiteY1666" fmla="*/ 6300258 h 6855883"/>
              <a:gd name="connsiteX1667" fmla="*/ 4657246 w 12194922"/>
              <a:gd name="connsiteY1667" fmla="*/ 6320367 h 6855883"/>
              <a:gd name="connsiteX1668" fmla="*/ 4600824 w 12194922"/>
              <a:gd name="connsiteY1668" fmla="*/ 6321425 h 6855883"/>
              <a:gd name="connsiteX1669" fmla="*/ 4578746 w 12194922"/>
              <a:gd name="connsiteY1669" fmla="*/ 6317192 h 6855883"/>
              <a:gd name="connsiteX1670" fmla="*/ 4587332 w 12194922"/>
              <a:gd name="connsiteY1670" fmla="*/ 6300258 h 6855883"/>
              <a:gd name="connsiteX1671" fmla="*/ 686873 w 12194922"/>
              <a:gd name="connsiteY1671" fmla="*/ 3810000 h 6855883"/>
              <a:gd name="connsiteX1672" fmla="*/ 674608 w 12194922"/>
              <a:gd name="connsiteY1672" fmla="*/ 3802592 h 6855883"/>
              <a:gd name="connsiteX1673" fmla="*/ 685647 w 12194922"/>
              <a:gd name="connsiteY1673" fmla="*/ 3758142 h 6855883"/>
              <a:gd name="connsiteX1674" fmla="*/ 705272 w 12194922"/>
              <a:gd name="connsiteY1674" fmla="*/ 3764492 h 6855883"/>
              <a:gd name="connsiteX1675" fmla="*/ 706498 w 12194922"/>
              <a:gd name="connsiteY1675" fmla="*/ 3775075 h 6855883"/>
              <a:gd name="connsiteX1676" fmla="*/ 697912 w 12194922"/>
              <a:gd name="connsiteY1676" fmla="*/ 3803650 h 6855883"/>
              <a:gd name="connsiteX1677" fmla="*/ 686873 w 12194922"/>
              <a:gd name="connsiteY1677" fmla="*/ 3810000 h 6855883"/>
              <a:gd name="connsiteX1678" fmla="*/ 2256869 w 12194922"/>
              <a:gd name="connsiteY1678" fmla="*/ 5889625 h 6855883"/>
              <a:gd name="connsiteX1679" fmla="*/ 2261776 w 12194922"/>
              <a:gd name="connsiteY1679" fmla="*/ 5875867 h 6855883"/>
              <a:gd name="connsiteX1680" fmla="*/ 2293666 w 12194922"/>
              <a:gd name="connsiteY1680" fmla="*/ 5866342 h 6855883"/>
              <a:gd name="connsiteX1681" fmla="*/ 2297346 w 12194922"/>
              <a:gd name="connsiteY1681" fmla="*/ 5882217 h 6855883"/>
              <a:gd name="connsiteX1682" fmla="*/ 2294893 w 12194922"/>
              <a:gd name="connsiteY1682" fmla="*/ 5893859 h 6855883"/>
              <a:gd name="connsiteX1683" fmla="*/ 2297346 w 12194922"/>
              <a:gd name="connsiteY1683" fmla="*/ 5907617 h 6855883"/>
              <a:gd name="connsiteX1684" fmla="*/ 2276494 w 12194922"/>
              <a:gd name="connsiteY1684" fmla="*/ 5903383 h 6855883"/>
              <a:gd name="connsiteX1685" fmla="*/ 2263002 w 12194922"/>
              <a:gd name="connsiteY1685" fmla="*/ 5898092 h 6855883"/>
              <a:gd name="connsiteX1686" fmla="*/ 2260549 w 12194922"/>
              <a:gd name="connsiteY1686" fmla="*/ 5892800 h 6855883"/>
              <a:gd name="connsiteX1687" fmla="*/ 2256869 w 12194922"/>
              <a:gd name="connsiteY1687" fmla="*/ 5889625 h 6855883"/>
              <a:gd name="connsiteX1688" fmla="*/ 273523 w 12194922"/>
              <a:gd name="connsiteY1688" fmla="*/ 1789642 h 6855883"/>
              <a:gd name="connsiteX1689" fmla="*/ 260031 w 12194922"/>
              <a:gd name="connsiteY1689" fmla="*/ 1801283 h 6855883"/>
              <a:gd name="connsiteX1690" fmla="*/ 250218 w 12194922"/>
              <a:gd name="connsiteY1690" fmla="*/ 1802342 h 6855883"/>
              <a:gd name="connsiteX1691" fmla="*/ 246538 w 12194922"/>
              <a:gd name="connsiteY1691" fmla="*/ 1817158 h 6855883"/>
              <a:gd name="connsiteX1692" fmla="*/ 223234 w 12194922"/>
              <a:gd name="connsiteY1692" fmla="*/ 1822450 h 6855883"/>
              <a:gd name="connsiteX1693" fmla="*/ 218328 w 12194922"/>
              <a:gd name="connsiteY1693" fmla="*/ 1791758 h 6855883"/>
              <a:gd name="connsiteX1694" fmla="*/ 230593 w 12194922"/>
              <a:gd name="connsiteY1694" fmla="*/ 1785408 h 6855883"/>
              <a:gd name="connsiteX1695" fmla="*/ 242859 w 12194922"/>
              <a:gd name="connsiteY1695" fmla="*/ 1779058 h 6855883"/>
              <a:gd name="connsiteX1696" fmla="*/ 261257 w 12194922"/>
              <a:gd name="connsiteY1696" fmla="*/ 1787525 h 6855883"/>
              <a:gd name="connsiteX1697" fmla="*/ 273523 w 12194922"/>
              <a:gd name="connsiteY1697" fmla="*/ 1789642 h 6855883"/>
              <a:gd name="connsiteX1698" fmla="*/ 5932868 w 12194922"/>
              <a:gd name="connsiteY1698" fmla="*/ 1266825 h 6855883"/>
              <a:gd name="connsiteX1699" fmla="*/ 5950040 w 12194922"/>
              <a:gd name="connsiteY1699" fmla="*/ 1257300 h 6855883"/>
              <a:gd name="connsiteX1700" fmla="*/ 5977024 w 12194922"/>
              <a:gd name="connsiteY1700" fmla="*/ 1266825 h 6855883"/>
              <a:gd name="connsiteX1701" fmla="*/ 5967212 w 12194922"/>
              <a:gd name="connsiteY1701" fmla="*/ 1287992 h 6855883"/>
              <a:gd name="connsiteX1702" fmla="*/ 5957399 w 12194922"/>
              <a:gd name="connsiteY1702" fmla="*/ 1294342 h 6855883"/>
              <a:gd name="connsiteX1703" fmla="*/ 5950040 w 12194922"/>
              <a:gd name="connsiteY1703" fmla="*/ 1293283 h 6855883"/>
              <a:gd name="connsiteX1704" fmla="*/ 5957399 w 12194922"/>
              <a:gd name="connsiteY1704" fmla="*/ 1302808 h 6855883"/>
              <a:gd name="connsiteX1705" fmla="*/ 5954946 w 12194922"/>
              <a:gd name="connsiteY1705" fmla="*/ 1303867 h 6855883"/>
              <a:gd name="connsiteX1706" fmla="*/ 5937774 w 12194922"/>
              <a:gd name="connsiteY1706" fmla="*/ 1312333 h 6855883"/>
              <a:gd name="connsiteX1707" fmla="*/ 5939001 w 12194922"/>
              <a:gd name="connsiteY1707" fmla="*/ 1295400 h 6855883"/>
              <a:gd name="connsiteX1708" fmla="*/ 5940227 w 12194922"/>
              <a:gd name="connsiteY1708" fmla="*/ 1293283 h 6855883"/>
              <a:gd name="connsiteX1709" fmla="*/ 5939001 w 12194922"/>
              <a:gd name="connsiteY1709" fmla="*/ 1294342 h 6855883"/>
              <a:gd name="connsiteX1710" fmla="*/ 5939001 w 12194922"/>
              <a:gd name="connsiteY1710" fmla="*/ 1294342 h 6855883"/>
              <a:gd name="connsiteX1711" fmla="*/ 5941454 w 12194922"/>
              <a:gd name="connsiteY1711" fmla="*/ 1292225 h 6855883"/>
              <a:gd name="connsiteX1712" fmla="*/ 5942680 w 12194922"/>
              <a:gd name="connsiteY1712" fmla="*/ 1292225 h 6855883"/>
              <a:gd name="connsiteX1713" fmla="*/ 5939001 w 12194922"/>
              <a:gd name="connsiteY1713" fmla="*/ 1283758 h 6855883"/>
              <a:gd name="connsiteX1714" fmla="*/ 5932868 w 12194922"/>
              <a:gd name="connsiteY1714" fmla="*/ 1266825 h 6855883"/>
              <a:gd name="connsiteX1715" fmla="*/ 2792876 w 12194922"/>
              <a:gd name="connsiteY1715" fmla="*/ 4110567 h 6855883"/>
              <a:gd name="connsiteX1716" fmla="*/ 2805141 w 12194922"/>
              <a:gd name="connsiteY1716" fmla="*/ 4109508 h 6855883"/>
              <a:gd name="connsiteX1717" fmla="*/ 2818634 w 12194922"/>
              <a:gd name="connsiteY1717" fmla="*/ 4124325 h 6855883"/>
              <a:gd name="connsiteX1718" fmla="*/ 2801462 w 12194922"/>
              <a:gd name="connsiteY1718" fmla="*/ 4157133 h 6855883"/>
              <a:gd name="connsiteX1719" fmla="*/ 2789196 w 12194922"/>
              <a:gd name="connsiteY1719" fmla="*/ 4156075 h 6855883"/>
              <a:gd name="connsiteX1720" fmla="*/ 2792876 w 12194922"/>
              <a:gd name="connsiteY1720" fmla="*/ 4110567 h 6855883"/>
              <a:gd name="connsiteX1721" fmla="*/ 3141219 w 12194922"/>
              <a:gd name="connsiteY1721" fmla="*/ 1096433 h 6855883"/>
              <a:gd name="connsiteX1722" fmla="*/ 3163297 w 12194922"/>
              <a:gd name="connsiteY1722" fmla="*/ 1116542 h 6855883"/>
              <a:gd name="connsiteX1723" fmla="*/ 3141219 w 12194922"/>
              <a:gd name="connsiteY1723" fmla="*/ 1138767 h 6855883"/>
              <a:gd name="connsiteX1724" fmla="*/ 3125273 w 12194922"/>
              <a:gd name="connsiteY1724" fmla="*/ 1118658 h 6855883"/>
              <a:gd name="connsiteX1725" fmla="*/ 3141219 w 12194922"/>
              <a:gd name="connsiteY1725" fmla="*/ 1096433 h 6855883"/>
              <a:gd name="connsiteX1726" fmla="*/ 4568934 w 12194922"/>
              <a:gd name="connsiteY1726" fmla="*/ 3145367 h 6855883"/>
              <a:gd name="connsiteX1727" fmla="*/ 4532137 w 12194922"/>
              <a:gd name="connsiteY1727" fmla="*/ 3141133 h 6855883"/>
              <a:gd name="connsiteX1728" fmla="*/ 4512512 w 12194922"/>
              <a:gd name="connsiteY1728" fmla="*/ 3142192 h 6855883"/>
              <a:gd name="connsiteX1729" fmla="*/ 4521098 w 12194922"/>
              <a:gd name="connsiteY1729" fmla="*/ 3123142 h 6855883"/>
              <a:gd name="connsiteX1730" fmla="*/ 4524778 w 12194922"/>
              <a:gd name="connsiteY1730" fmla="*/ 3118909 h 6855883"/>
              <a:gd name="connsiteX1731" fmla="*/ 4533364 w 12194922"/>
              <a:gd name="connsiteY1731" fmla="*/ 3118909 h 6855883"/>
              <a:gd name="connsiteX1732" fmla="*/ 4532137 w 12194922"/>
              <a:gd name="connsiteY1732" fmla="*/ 3126317 h 6855883"/>
              <a:gd name="connsiteX1733" fmla="*/ 4539497 w 12194922"/>
              <a:gd name="connsiteY1733" fmla="*/ 3134784 h 6855883"/>
              <a:gd name="connsiteX1734" fmla="*/ 4570160 w 12194922"/>
              <a:gd name="connsiteY1734" fmla="*/ 3134784 h 6855883"/>
              <a:gd name="connsiteX1735" fmla="*/ 4577520 w 12194922"/>
              <a:gd name="connsiteY1735" fmla="*/ 3141133 h 6855883"/>
              <a:gd name="connsiteX1736" fmla="*/ 4568934 w 12194922"/>
              <a:gd name="connsiteY1736" fmla="*/ 3145367 h 6855883"/>
              <a:gd name="connsiteX1737" fmla="*/ 598561 w 12194922"/>
              <a:gd name="connsiteY1737" fmla="*/ 6156325 h 6855883"/>
              <a:gd name="connsiteX1738" fmla="*/ 602241 w 12194922"/>
              <a:gd name="connsiteY1738" fmla="*/ 6123517 h 6855883"/>
              <a:gd name="connsiteX1739" fmla="*/ 598561 w 12194922"/>
              <a:gd name="connsiteY1739" fmla="*/ 6112933 h 6855883"/>
              <a:gd name="connsiteX1740" fmla="*/ 602241 w 12194922"/>
              <a:gd name="connsiteY1740" fmla="*/ 6113992 h 6855883"/>
              <a:gd name="connsiteX1741" fmla="*/ 601014 w 12194922"/>
              <a:gd name="connsiteY1741" fmla="*/ 6087534 h 6855883"/>
              <a:gd name="connsiteX1742" fmla="*/ 599788 w 12194922"/>
              <a:gd name="connsiteY1742" fmla="*/ 6087534 h 6855883"/>
              <a:gd name="connsiteX1743" fmla="*/ 599788 w 12194922"/>
              <a:gd name="connsiteY1743" fmla="*/ 6085417 h 6855883"/>
              <a:gd name="connsiteX1744" fmla="*/ 588749 w 12194922"/>
              <a:gd name="connsiteY1744" fmla="*/ 6086475 h 6855883"/>
              <a:gd name="connsiteX1745" fmla="*/ 589975 w 12194922"/>
              <a:gd name="connsiteY1745" fmla="*/ 6101292 h 6855883"/>
              <a:gd name="connsiteX1746" fmla="*/ 583842 w 12194922"/>
              <a:gd name="connsiteY1746" fmla="*/ 6133042 h 6855883"/>
              <a:gd name="connsiteX1747" fmla="*/ 577709 w 12194922"/>
              <a:gd name="connsiteY1747" fmla="*/ 6144683 h 6855883"/>
              <a:gd name="connsiteX1748" fmla="*/ 588749 w 12194922"/>
              <a:gd name="connsiteY1748" fmla="*/ 6153151 h 6855883"/>
              <a:gd name="connsiteX1749" fmla="*/ 587522 w 12194922"/>
              <a:gd name="connsiteY1749" fmla="*/ 6171142 h 6855883"/>
              <a:gd name="connsiteX1750" fmla="*/ 597334 w 12194922"/>
              <a:gd name="connsiteY1750" fmla="*/ 6166909 h 6855883"/>
              <a:gd name="connsiteX1751" fmla="*/ 598561 w 12194922"/>
              <a:gd name="connsiteY1751" fmla="*/ 6156325 h 6855883"/>
              <a:gd name="connsiteX1752" fmla="*/ 597334 w 12194922"/>
              <a:gd name="connsiteY1752" fmla="*/ 6089651 h 6855883"/>
              <a:gd name="connsiteX1753" fmla="*/ 594881 w 12194922"/>
              <a:gd name="connsiteY1753" fmla="*/ 6100234 h 6855883"/>
              <a:gd name="connsiteX1754" fmla="*/ 597334 w 12194922"/>
              <a:gd name="connsiteY1754" fmla="*/ 6089651 h 6855883"/>
              <a:gd name="connsiteX1755" fmla="*/ 591202 w 12194922"/>
              <a:gd name="connsiteY1755" fmla="*/ 4110567 h 6855883"/>
              <a:gd name="connsiteX1756" fmla="*/ 583842 w 12194922"/>
              <a:gd name="connsiteY1756" fmla="*/ 4092575 h 6855883"/>
              <a:gd name="connsiteX1757" fmla="*/ 583842 w 12194922"/>
              <a:gd name="connsiteY1757" fmla="*/ 4074583 h 6855883"/>
              <a:gd name="connsiteX1758" fmla="*/ 597334 w 12194922"/>
              <a:gd name="connsiteY1758" fmla="*/ 4072467 h 6855883"/>
              <a:gd name="connsiteX1759" fmla="*/ 603467 w 12194922"/>
              <a:gd name="connsiteY1759" fmla="*/ 4071409 h 6855883"/>
              <a:gd name="connsiteX1760" fmla="*/ 614506 w 12194922"/>
              <a:gd name="connsiteY1760" fmla="*/ 4071409 h 6855883"/>
              <a:gd name="connsiteX1761" fmla="*/ 623092 w 12194922"/>
              <a:gd name="connsiteY1761" fmla="*/ 4093633 h 6855883"/>
              <a:gd name="connsiteX1762" fmla="*/ 613280 w 12194922"/>
              <a:gd name="connsiteY1762" fmla="*/ 4114800 h 6855883"/>
              <a:gd name="connsiteX1763" fmla="*/ 591202 w 12194922"/>
              <a:gd name="connsiteY1763" fmla="*/ 4110567 h 6855883"/>
              <a:gd name="connsiteX1764" fmla="*/ 5654439 w 12194922"/>
              <a:gd name="connsiteY1764" fmla="*/ 4777317 h 6855883"/>
              <a:gd name="connsiteX1765" fmla="*/ 5680197 w 12194922"/>
              <a:gd name="connsiteY1765" fmla="*/ 4772025 h 6855883"/>
              <a:gd name="connsiteX1766" fmla="*/ 5681423 w 12194922"/>
              <a:gd name="connsiteY1766" fmla="*/ 4794250 h 6855883"/>
              <a:gd name="connsiteX1767" fmla="*/ 5627454 w 12194922"/>
              <a:gd name="connsiteY1767" fmla="*/ 4800600 h 6855883"/>
              <a:gd name="connsiteX1768" fmla="*/ 5654439 w 12194922"/>
              <a:gd name="connsiteY1768" fmla="*/ 4777317 h 6855883"/>
              <a:gd name="connsiteX1769" fmla="*/ 5463096 w 12194922"/>
              <a:gd name="connsiteY1769" fmla="*/ 84667 h 6855883"/>
              <a:gd name="connsiteX1770" fmla="*/ 5463096 w 12194922"/>
              <a:gd name="connsiteY1770" fmla="*/ 84667 h 6855883"/>
              <a:gd name="connsiteX1771" fmla="*/ 5463096 w 12194922"/>
              <a:gd name="connsiteY1771" fmla="*/ 84667 h 6855883"/>
              <a:gd name="connsiteX1772" fmla="*/ 5460643 w 12194922"/>
              <a:gd name="connsiteY1772" fmla="*/ 88900 h 6855883"/>
              <a:gd name="connsiteX1773" fmla="*/ 5461869 w 12194922"/>
              <a:gd name="connsiteY1773" fmla="*/ 89958 h 6855883"/>
              <a:gd name="connsiteX1774" fmla="*/ 5463096 w 12194922"/>
              <a:gd name="connsiteY1774" fmla="*/ 84667 h 6855883"/>
              <a:gd name="connsiteX1775" fmla="*/ 5463096 w 12194922"/>
              <a:gd name="connsiteY1775" fmla="*/ 84667 h 6855883"/>
              <a:gd name="connsiteX1776" fmla="*/ 5463096 w 12194922"/>
              <a:gd name="connsiteY1776" fmla="*/ 84667 h 6855883"/>
              <a:gd name="connsiteX1777" fmla="*/ 5490080 w 12194922"/>
              <a:gd name="connsiteY1777" fmla="*/ 83608 h 6855883"/>
              <a:gd name="connsiteX1778" fmla="*/ 5474135 w 12194922"/>
              <a:gd name="connsiteY1778" fmla="*/ 101600 h 6855883"/>
              <a:gd name="connsiteX1779" fmla="*/ 5439791 w 12194922"/>
              <a:gd name="connsiteY1779" fmla="*/ 104775 h 6855883"/>
              <a:gd name="connsiteX1780" fmla="*/ 5423846 w 12194922"/>
              <a:gd name="connsiteY1780" fmla="*/ 94192 h 6855883"/>
              <a:gd name="connsiteX1781" fmla="*/ 5437338 w 12194922"/>
              <a:gd name="connsiteY1781" fmla="*/ 86783 h 6855883"/>
              <a:gd name="connsiteX1782" fmla="*/ 5443471 w 12194922"/>
              <a:gd name="connsiteY1782" fmla="*/ 81492 h 6855883"/>
              <a:gd name="connsiteX1783" fmla="*/ 5447150 w 12194922"/>
              <a:gd name="connsiteY1783" fmla="*/ 77258 h 6855883"/>
              <a:gd name="connsiteX1784" fmla="*/ 5463096 w 12194922"/>
              <a:gd name="connsiteY1784" fmla="*/ 84667 h 6855883"/>
              <a:gd name="connsiteX1785" fmla="*/ 420710 w 12194922"/>
              <a:gd name="connsiteY1785" fmla="*/ 2255309 h 6855883"/>
              <a:gd name="connsiteX1786" fmla="*/ 388819 w 12194922"/>
              <a:gd name="connsiteY1786" fmla="*/ 2246842 h 6855883"/>
              <a:gd name="connsiteX1787" fmla="*/ 390046 w 12194922"/>
              <a:gd name="connsiteY1787" fmla="*/ 2233083 h 6855883"/>
              <a:gd name="connsiteX1788" fmla="*/ 414577 w 12194922"/>
              <a:gd name="connsiteY1788" fmla="*/ 2222500 h 6855883"/>
              <a:gd name="connsiteX1789" fmla="*/ 423163 w 12194922"/>
              <a:gd name="connsiteY1789" fmla="*/ 2215092 h 6855883"/>
              <a:gd name="connsiteX1790" fmla="*/ 428069 w 12194922"/>
              <a:gd name="connsiteY1790" fmla="*/ 2222500 h 6855883"/>
              <a:gd name="connsiteX1791" fmla="*/ 420710 w 12194922"/>
              <a:gd name="connsiteY1791" fmla="*/ 2255309 h 6855883"/>
              <a:gd name="connsiteX1792" fmla="*/ 3848943 w 12194922"/>
              <a:gd name="connsiteY1792" fmla="*/ 998008 h 6855883"/>
              <a:gd name="connsiteX1793" fmla="*/ 3901686 w 12194922"/>
              <a:gd name="connsiteY1793" fmla="*/ 963083 h 6855883"/>
              <a:gd name="connsiteX1794" fmla="*/ 3893099 w 12194922"/>
              <a:gd name="connsiteY1794" fmla="*/ 993775 h 6855883"/>
              <a:gd name="connsiteX1795" fmla="*/ 3859983 w 12194922"/>
              <a:gd name="connsiteY1795" fmla="*/ 1007533 h 6855883"/>
              <a:gd name="connsiteX1796" fmla="*/ 3848943 w 12194922"/>
              <a:gd name="connsiteY1796" fmla="*/ 998008 h 6855883"/>
              <a:gd name="connsiteX1797" fmla="*/ 734709 w 12194922"/>
              <a:gd name="connsiteY1797" fmla="*/ 5760508 h 6855883"/>
              <a:gd name="connsiteX1798" fmla="*/ 737162 w 12194922"/>
              <a:gd name="connsiteY1798" fmla="*/ 5750984 h 6855883"/>
              <a:gd name="connsiteX1799" fmla="*/ 750654 w 12194922"/>
              <a:gd name="connsiteY1799" fmla="*/ 5732992 h 6855883"/>
              <a:gd name="connsiteX1800" fmla="*/ 766600 w 12194922"/>
              <a:gd name="connsiteY1800" fmla="*/ 5724526 h 6855883"/>
              <a:gd name="connsiteX1801" fmla="*/ 766600 w 12194922"/>
              <a:gd name="connsiteY1801" fmla="*/ 5739342 h 6855883"/>
              <a:gd name="connsiteX1802" fmla="*/ 765373 w 12194922"/>
              <a:gd name="connsiteY1802" fmla="*/ 5755217 h 6855883"/>
              <a:gd name="connsiteX1803" fmla="*/ 755561 w 12194922"/>
              <a:gd name="connsiteY1803" fmla="*/ 5762625 h 6855883"/>
              <a:gd name="connsiteX1804" fmla="*/ 765373 w 12194922"/>
              <a:gd name="connsiteY1804" fmla="*/ 5766859 h 6855883"/>
              <a:gd name="connsiteX1805" fmla="*/ 762920 w 12194922"/>
              <a:gd name="connsiteY1805" fmla="*/ 5790142 h 6855883"/>
              <a:gd name="connsiteX1806" fmla="*/ 734709 w 12194922"/>
              <a:gd name="connsiteY1806" fmla="*/ 5760508 h 6855883"/>
              <a:gd name="connsiteX1807" fmla="*/ 5362518 w 12194922"/>
              <a:gd name="connsiteY1807" fmla="*/ 2165350 h 6855883"/>
              <a:gd name="connsiteX1808" fmla="*/ 5363744 w 12194922"/>
              <a:gd name="connsiteY1808" fmla="*/ 2211917 h 6855883"/>
              <a:gd name="connsiteX1809" fmla="*/ 5325721 w 12194922"/>
              <a:gd name="connsiteY1809" fmla="*/ 2196042 h 6855883"/>
              <a:gd name="connsiteX1810" fmla="*/ 5328174 w 12194922"/>
              <a:gd name="connsiteY1810" fmla="*/ 2172758 h 6855883"/>
              <a:gd name="connsiteX1811" fmla="*/ 5337987 w 12194922"/>
              <a:gd name="connsiteY1811" fmla="*/ 2164292 h 6855883"/>
              <a:gd name="connsiteX1812" fmla="*/ 5345346 w 12194922"/>
              <a:gd name="connsiteY1812" fmla="*/ 2174875 h 6855883"/>
              <a:gd name="connsiteX1813" fmla="*/ 5350252 w 12194922"/>
              <a:gd name="connsiteY1813" fmla="*/ 2183342 h 6855883"/>
              <a:gd name="connsiteX1814" fmla="*/ 5353932 w 12194922"/>
              <a:gd name="connsiteY1814" fmla="*/ 2168525 h 6855883"/>
              <a:gd name="connsiteX1815" fmla="*/ 5362518 w 12194922"/>
              <a:gd name="connsiteY1815" fmla="*/ 2165350 h 6855883"/>
              <a:gd name="connsiteX1816" fmla="*/ 5225143 w 12194922"/>
              <a:gd name="connsiteY1816" fmla="*/ 5904442 h 6855883"/>
              <a:gd name="connsiteX1817" fmla="*/ 5236182 w 12194922"/>
              <a:gd name="connsiteY1817" fmla="*/ 5915026 h 6855883"/>
              <a:gd name="connsiteX1818" fmla="*/ 5222690 w 12194922"/>
              <a:gd name="connsiteY1818" fmla="*/ 5935133 h 6855883"/>
              <a:gd name="connsiteX1819" fmla="*/ 5205518 w 12194922"/>
              <a:gd name="connsiteY1819" fmla="*/ 5938308 h 6855883"/>
              <a:gd name="connsiteX1820" fmla="*/ 5192026 w 12194922"/>
              <a:gd name="connsiteY1820" fmla="*/ 5935133 h 6855883"/>
              <a:gd name="connsiteX1821" fmla="*/ 5200612 w 12194922"/>
              <a:gd name="connsiteY1821" fmla="*/ 5923492 h 6855883"/>
              <a:gd name="connsiteX1822" fmla="*/ 5225143 w 12194922"/>
              <a:gd name="connsiteY1822" fmla="*/ 5904442 h 6855883"/>
              <a:gd name="connsiteX1823" fmla="*/ 2307158 w 12194922"/>
              <a:gd name="connsiteY1823" fmla="*/ 4166659 h 6855883"/>
              <a:gd name="connsiteX1824" fmla="*/ 2309611 w 12194922"/>
              <a:gd name="connsiteY1824" fmla="*/ 4156075 h 6855883"/>
              <a:gd name="connsiteX1825" fmla="*/ 2292439 w 12194922"/>
              <a:gd name="connsiteY1825" fmla="*/ 4119034 h 6855883"/>
              <a:gd name="connsiteX1826" fmla="*/ 2342728 w 12194922"/>
              <a:gd name="connsiteY1826" fmla="*/ 4116917 h 6855883"/>
              <a:gd name="connsiteX1827" fmla="*/ 2319424 w 12194922"/>
              <a:gd name="connsiteY1827" fmla="*/ 4161367 h 6855883"/>
              <a:gd name="connsiteX1828" fmla="*/ 2307158 w 12194922"/>
              <a:gd name="connsiteY1828" fmla="*/ 4166659 h 6855883"/>
              <a:gd name="connsiteX1829" fmla="*/ 3928670 w 12194922"/>
              <a:gd name="connsiteY1829" fmla="*/ 58208 h 6855883"/>
              <a:gd name="connsiteX1830" fmla="*/ 3955654 w 12194922"/>
              <a:gd name="connsiteY1830" fmla="*/ 78317 h 6855883"/>
              <a:gd name="connsiteX1831" fmla="*/ 3966693 w 12194922"/>
              <a:gd name="connsiteY1831" fmla="*/ 92075 h 6855883"/>
              <a:gd name="connsiteX1832" fmla="*/ 3961787 w 12194922"/>
              <a:gd name="connsiteY1832" fmla="*/ 119592 h 6855883"/>
              <a:gd name="connsiteX1833" fmla="*/ 3928670 w 12194922"/>
              <a:gd name="connsiteY1833" fmla="*/ 58208 h 6855883"/>
              <a:gd name="connsiteX1834" fmla="*/ 3323976 w 12194922"/>
              <a:gd name="connsiteY1834" fmla="*/ 1983317 h 6855883"/>
              <a:gd name="connsiteX1835" fmla="*/ 3375492 w 12194922"/>
              <a:gd name="connsiteY1835" fmla="*/ 1962150 h 6855883"/>
              <a:gd name="connsiteX1836" fmla="*/ 3387757 w 12194922"/>
              <a:gd name="connsiteY1836" fmla="*/ 1978025 h 6855883"/>
              <a:gd name="connsiteX1837" fmla="*/ 3374265 w 12194922"/>
              <a:gd name="connsiteY1837" fmla="*/ 1989667 h 6855883"/>
              <a:gd name="connsiteX1838" fmla="*/ 3376718 w 12194922"/>
              <a:gd name="connsiteY1838" fmla="*/ 1983317 h 6855883"/>
              <a:gd name="connsiteX1839" fmla="*/ 3341148 w 12194922"/>
              <a:gd name="connsiteY1839" fmla="*/ 1988608 h 6855883"/>
              <a:gd name="connsiteX1840" fmla="*/ 3323976 w 12194922"/>
              <a:gd name="connsiteY1840" fmla="*/ 1983317 h 6855883"/>
              <a:gd name="connsiteX1841" fmla="*/ 2114588 w 12194922"/>
              <a:gd name="connsiteY1841" fmla="*/ 4417484 h 6855883"/>
              <a:gd name="connsiteX1842" fmla="*/ 2099870 w 12194922"/>
              <a:gd name="connsiteY1842" fmla="*/ 4400550 h 6855883"/>
              <a:gd name="connsiteX1843" fmla="*/ 2113362 w 12194922"/>
              <a:gd name="connsiteY1843" fmla="*/ 4385734 h 6855883"/>
              <a:gd name="connsiteX1844" fmla="*/ 2119495 w 12194922"/>
              <a:gd name="connsiteY1844" fmla="*/ 4384675 h 6855883"/>
              <a:gd name="connsiteX1845" fmla="*/ 2128081 w 12194922"/>
              <a:gd name="connsiteY1845" fmla="*/ 4373034 h 6855883"/>
              <a:gd name="connsiteX1846" fmla="*/ 2139120 w 12194922"/>
              <a:gd name="connsiteY1846" fmla="*/ 4363508 h 6855883"/>
              <a:gd name="connsiteX1847" fmla="*/ 2194315 w 12194922"/>
              <a:gd name="connsiteY1847" fmla="*/ 4363508 h 6855883"/>
              <a:gd name="connsiteX1848" fmla="*/ 2218846 w 12194922"/>
              <a:gd name="connsiteY1848" fmla="*/ 4366684 h 6855883"/>
              <a:gd name="connsiteX1849" fmla="*/ 2218846 w 12194922"/>
              <a:gd name="connsiteY1849" fmla="*/ 4378325 h 6855883"/>
              <a:gd name="connsiteX1850" fmla="*/ 2194315 w 12194922"/>
              <a:gd name="connsiteY1850" fmla="*/ 4393142 h 6855883"/>
              <a:gd name="connsiteX1851" fmla="*/ 2167330 w 12194922"/>
              <a:gd name="connsiteY1851" fmla="*/ 4411133 h 6855883"/>
              <a:gd name="connsiteX1852" fmla="*/ 2161198 w 12194922"/>
              <a:gd name="connsiteY1852" fmla="*/ 4409017 h 6855883"/>
              <a:gd name="connsiteX1853" fmla="*/ 2159971 w 12194922"/>
              <a:gd name="connsiteY1853" fmla="*/ 4407959 h 6855883"/>
              <a:gd name="connsiteX1854" fmla="*/ 2148932 w 12194922"/>
              <a:gd name="connsiteY1854" fmla="*/ 4396317 h 6855883"/>
              <a:gd name="connsiteX1855" fmla="*/ 2114588 w 12194922"/>
              <a:gd name="connsiteY1855" fmla="*/ 4417484 h 6855883"/>
              <a:gd name="connsiteX1856" fmla="*/ 3726287 w 12194922"/>
              <a:gd name="connsiteY1856" fmla="*/ 680508 h 6855883"/>
              <a:gd name="connsiteX1857" fmla="*/ 3737327 w 12194922"/>
              <a:gd name="connsiteY1857" fmla="*/ 683683 h 6855883"/>
              <a:gd name="connsiteX1858" fmla="*/ 3742233 w 12194922"/>
              <a:gd name="connsiteY1858" fmla="*/ 696383 h 6855883"/>
              <a:gd name="connsiteX1859" fmla="*/ 3734873 w 12194922"/>
              <a:gd name="connsiteY1859" fmla="*/ 705908 h 6855883"/>
              <a:gd name="connsiteX1860" fmla="*/ 3701756 w 12194922"/>
              <a:gd name="connsiteY1860" fmla="*/ 716492 h 6855883"/>
              <a:gd name="connsiteX1861" fmla="*/ 3685811 w 12194922"/>
              <a:gd name="connsiteY1861" fmla="*/ 715433 h 6855883"/>
              <a:gd name="connsiteX1862" fmla="*/ 3685811 w 12194922"/>
              <a:gd name="connsiteY1862" fmla="*/ 709083 h 6855883"/>
              <a:gd name="connsiteX1863" fmla="*/ 3726287 w 12194922"/>
              <a:gd name="connsiteY1863" fmla="*/ 680508 h 6855883"/>
              <a:gd name="connsiteX1864" fmla="*/ 3786389 w 12194922"/>
              <a:gd name="connsiteY1864" fmla="*/ 823383 h 6855883"/>
              <a:gd name="connsiteX1865" fmla="*/ 3788842 w 12194922"/>
              <a:gd name="connsiteY1865" fmla="*/ 790575 h 6855883"/>
              <a:gd name="connsiteX1866" fmla="*/ 3796201 w 12194922"/>
              <a:gd name="connsiteY1866" fmla="*/ 789517 h 6855883"/>
              <a:gd name="connsiteX1867" fmla="*/ 3820733 w 12194922"/>
              <a:gd name="connsiteY1867" fmla="*/ 802217 h 6855883"/>
              <a:gd name="connsiteX1868" fmla="*/ 3813373 w 12194922"/>
              <a:gd name="connsiteY1868" fmla="*/ 812800 h 6855883"/>
              <a:gd name="connsiteX1869" fmla="*/ 3801107 w 12194922"/>
              <a:gd name="connsiteY1869" fmla="*/ 822325 h 6855883"/>
              <a:gd name="connsiteX1870" fmla="*/ 3786389 w 12194922"/>
              <a:gd name="connsiteY1870" fmla="*/ 823383 h 6855883"/>
              <a:gd name="connsiteX1871" fmla="*/ 3326429 w 12194922"/>
              <a:gd name="connsiteY1871" fmla="*/ 3469217 h 6855883"/>
              <a:gd name="connsiteX1872" fmla="*/ 3320296 w 12194922"/>
              <a:gd name="connsiteY1872" fmla="*/ 3462867 h 6855883"/>
              <a:gd name="connsiteX1873" fmla="*/ 3326429 w 12194922"/>
              <a:gd name="connsiteY1873" fmla="*/ 3458633 h 6855883"/>
              <a:gd name="connsiteX1874" fmla="*/ 3333788 w 12194922"/>
              <a:gd name="connsiteY1874" fmla="*/ 3459692 h 6855883"/>
              <a:gd name="connsiteX1875" fmla="*/ 3333788 w 12194922"/>
              <a:gd name="connsiteY1875" fmla="*/ 3464983 h 6855883"/>
              <a:gd name="connsiteX1876" fmla="*/ 3333788 w 12194922"/>
              <a:gd name="connsiteY1876" fmla="*/ 3464983 h 6855883"/>
              <a:gd name="connsiteX1877" fmla="*/ 3346054 w 12194922"/>
              <a:gd name="connsiteY1877" fmla="*/ 3467100 h 6855883"/>
              <a:gd name="connsiteX1878" fmla="*/ 3359546 w 12194922"/>
              <a:gd name="connsiteY1878" fmla="*/ 3491442 h 6855883"/>
              <a:gd name="connsiteX1879" fmla="*/ 3332562 w 12194922"/>
              <a:gd name="connsiteY1879" fmla="*/ 3487208 h 6855883"/>
              <a:gd name="connsiteX1880" fmla="*/ 3309257 w 12194922"/>
              <a:gd name="connsiteY1880" fmla="*/ 3466042 h 6855883"/>
              <a:gd name="connsiteX1881" fmla="*/ 3326429 w 12194922"/>
              <a:gd name="connsiteY1881" fmla="*/ 3469217 h 6855883"/>
              <a:gd name="connsiteX1882" fmla="*/ 5129472 w 12194922"/>
              <a:gd name="connsiteY1882" fmla="*/ 234950 h 6855883"/>
              <a:gd name="connsiteX1883" fmla="*/ 5147870 w 12194922"/>
              <a:gd name="connsiteY1883" fmla="*/ 219075 h 6855883"/>
              <a:gd name="connsiteX1884" fmla="*/ 5149096 w 12194922"/>
              <a:gd name="connsiteY1884" fmla="*/ 231775 h 6855883"/>
              <a:gd name="connsiteX1885" fmla="*/ 5167495 w 12194922"/>
              <a:gd name="connsiteY1885" fmla="*/ 251883 h 6855883"/>
              <a:gd name="connsiteX1886" fmla="*/ 5165042 w 12194922"/>
              <a:gd name="connsiteY1886" fmla="*/ 266700 h 6855883"/>
              <a:gd name="connsiteX1887" fmla="*/ 5142963 w 12194922"/>
              <a:gd name="connsiteY1887" fmla="*/ 274108 h 6855883"/>
              <a:gd name="connsiteX1888" fmla="*/ 5127018 w 12194922"/>
              <a:gd name="connsiteY1888" fmla="*/ 263525 h 6855883"/>
              <a:gd name="connsiteX1889" fmla="*/ 5124565 w 12194922"/>
              <a:gd name="connsiteY1889" fmla="*/ 245533 h 6855883"/>
              <a:gd name="connsiteX1890" fmla="*/ 5129472 w 12194922"/>
              <a:gd name="connsiteY1890" fmla="*/ 234950 h 6855883"/>
              <a:gd name="connsiteX1891" fmla="*/ 5932868 w 12194922"/>
              <a:gd name="connsiteY1891" fmla="*/ 2276475 h 6855883"/>
              <a:gd name="connsiteX1892" fmla="*/ 5942680 w 12194922"/>
              <a:gd name="connsiteY1892" fmla="*/ 2291292 h 6855883"/>
              <a:gd name="connsiteX1893" fmla="*/ 5941454 w 12194922"/>
              <a:gd name="connsiteY1893" fmla="*/ 2311400 h 6855883"/>
              <a:gd name="connsiteX1894" fmla="*/ 5936548 w 12194922"/>
              <a:gd name="connsiteY1894" fmla="*/ 2312458 h 6855883"/>
              <a:gd name="connsiteX1895" fmla="*/ 5941454 w 12194922"/>
              <a:gd name="connsiteY1895" fmla="*/ 2315633 h 6855883"/>
              <a:gd name="connsiteX1896" fmla="*/ 5927961 w 12194922"/>
              <a:gd name="connsiteY1896" fmla="*/ 2328333 h 6855883"/>
              <a:gd name="connsiteX1897" fmla="*/ 5915696 w 12194922"/>
              <a:gd name="connsiteY1897" fmla="*/ 2325158 h 6855883"/>
              <a:gd name="connsiteX1898" fmla="*/ 5912016 w 12194922"/>
              <a:gd name="connsiteY1898" fmla="*/ 2320925 h 6855883"/>
              <a:gd name="connsiteX1899" fmla="*/ 5921829 w 12194922"/>
              <a:gd name="connsiteY1899" fmla="*/ 2291292 h 6855883"/>
              <a:gd name="connsiteX1900" fmla="*/ 5932868 w 12194922"/>
              <a:gd name="connsiteY1900" fmla="*/ 2276475 h 6855883"/>
              <a:gd name="connsiteX1901" fmla="*/ 2660407 w 12194922"/>
              <a:gd name="connsiteY1901" fmla="*/ 2497667 h 6855883"/>
              <a:gd name="connsiteX1902" fmla="*/ 2672673 w 12194922"/>
              <a:gd name="connsiteY1902" fmla="*/ 2499783 h 6855883"/>
              <a:gd name="connsiteX1903" fmla="*/ 2675126 w 12194922"/>
              <a:gd name="connsiteY1903" fmla="*/ 2517775 h 6855883"/>
              <a:gd name="connsiteX1904" fmla="*/ 2684938 w 12194922"/>
              <a:gd name="connsiteY1904" fmla="*/ 2542117 h 6855883"/>
              <a:gd name="connsiteX1905" fmla="*/ 2649368 w 12194922"/>
              <a:gd name="connsiteY1905" fmla="*/ 2528358 h 6855883"/>
              <a:gd name="connsiteX1906" fmla="*/ 2639556 w 12194922"/>
              <a:gd name="connsiteY1906" fmla="*/ 2514600 h 6855883"/>
              <a:gd name="connsiteX1907" fmla="*/ 2644462 w 12194922"/>
              <a:gd name="connsiteY1907" fmla="*/ 2509309 h 6855883"/>
              <a:gd name="connsiteX1908" fmla="*/ 2660407 w 12194922"/>
              <a:gd name="connsiteY1908" fmla="*/ 2497667 h 6855883"/>
              <a:gd name="connsiteX1909" fmla="*/ 1145607 w 12194922"/>
              <a:gd name="connsiteY1909" fmla="*/ 3724275 h 6855883"/>
              <a:gd name="connsiteX1910" fmla="*/ 1155419 w 12194922"/>
              <a:gd name="connsiteY1910" fmla="*/ 3704167 h 6855883"/>
              <a:gd name="connsiteX1911" fmla="*/ 1149286 w 12194922"/>
              <a:gd name="connsiteY1911" fmla="*/ 3693583 h 6855883"/>
              <a:gd name="connsiteX1912" fmla="*/ 1132114 w 12194922"/>
              <a:gd name="connsiteY1912" fmla="*/ 3688292 h 6855883"/>
              <a:gd name="connsiteX1913" fmla="*/ 1134567 w 12194922"/>
              <a:gd name="connsiteY1913" fmla="*/ 3688292 h 6855883"/>
              <a:gd name="connsiteX1914" fmla="*/ 1135794 w 12194922"/>
              <a:gd name="connsiteY1914" fmla="*/ 3679825 h 6855883"/>
              <a:gd name="connsiteX1915" fmla="*/ 1117396 w 12194922"/>
              <a:gd name="connsiteY1915" fmla="*/ 3668184 h 6855883"/>
              <a:gd name="connsiteX1916" fmla="*/ 1111263 w 12194922"/>
              <a:gd name="connsiteY1916" fmla="*/ 3683000 h 6855883"/>
              <a:gd name="connsiteX1917" fmla="*/ 1119849 w 12194922"/>
              <a:gd name="connsiteY1917" fmla="*/ 3687233 h 6855883"/>
              <a:gd name="connsiteX1918" fmla="*/ 1105130 w 12194922"/>
              <a:gd name="connsiteY1918" fmla="*/ 3713692 h 6855883"/>
              <a:gd name="connsiteX1919" fmla="*/ 1112489 w 12194922"/>
              <a:gd name="connsiteY1919" fmla="*/ 3714750 h 6855883"/>
              <a:gd name="connsiteX1920" fmla="*/ 1124755 w 12194922"/>
              <a:gd name="connsiteY1920" fmla="*/ 3715809 h 6855883"/>
              <a:gd name="connsiteX1921" fmla="*/ 1145607 w 12194922"/>
              <a:gd name="connsiteY1921" fmla="*/ 3724275 h 6855883"/>
              <a:gd name="connsiteX1922" fmla="*/ 1128435 w 12194922"/>
              <a:gd name="connsiteY1922" fmla="*/ 3704167 h 6855883"/>
              <a:gd name="connsiteX1923" fmla="*/ 1132114 w 12194922"/>
              <a:gd name="connsiteY1923" fmla="*/ 3700992 h 6855883"/>
              <a:gd name="connsiteX1924" fmla="*/ 1135794 w 12194922"/>
              <a:gd name="connsiteY1924" fmla="*/ 3704167 h 6855883"/>
              <a:gd name="connsiteX1925" fmla="*/ 1133341 w 12194922"/>
              <a:gd name="connsiteY1925" fmla="*/ 3708400 h 6855883"/>
              <a:gd name="connsiteX1926" fmla="*/ 1128435 w 12194922"/>
              <a:gd name="connsiteY1926" fmla="*/ 3704167 h 6855883"/>
              <a:gd name="connsiteX1927" fmla="*/ 1366387 w 12194922"/>
              <a:gd name="connsiteY1927" fmla="*/ 2969684 h 6855883"/>
              <a:gd name="connsiteX1928" fmla="*/ 1360254 w 12194922"/>
              <a:gd name="connsiteY1928" fmla="*/ 2934758 h 6855883"/>
              <a:gd name="connsiteX1929" fmla="*/ 1394598 w 12194922"/>
              <a:gd name="connsiteY1929" fmla="*/ 2930525 h 6855883"/>
              <a:gd name="connsiteX1930" fmla="*/ 1383559 w 12194922"/>
              <a:gd name="connsiteY1930" fmla="*/ 2966508 h 6855883"/>
              <a:gd name="connsiteX1931" fmla="*/ 1366387 w 12194922"/>
              <a:gd name="connsiteY1931" fmla="*/ 2969684 h 6855883"/>
              <a:gd name="connsiteX1932" fmla="*/ 2558603 w 12194922"/>
              <a:gd name="connsiteY1932" fmla="*/ 5513917 h 6855883"/>
              <a:gd name="connsiteX1933" fmla="*/ 2577001 w 12194922"/>
              <a:gd name="connsiteY1933" fmla="*/ 5503334 h 6855883"/>
              <a:gd name="connsiteX1934" fmla="*/ 2591720 w 12194922"/>
              <a:gd name="connsiteY1934" fmla="*/ 5493808 h 6855883"/>
              <a:gd name="connsiteX1935" fmla="*/ 2605212 w 12194922"/>
              <a:gd name="connsiteY1935" fmla="*/ 5508625 h 6855883"/>
              <a:gd name="connsiteX1936" fmla="*/ 2589267 w 12194922"/>
              <a:gd name="connsiteY1936" fmla="*/ 5529792 h 6855883"/>
              <a:gd name="connsiteX1937" fmla="*/ 2574548 w 12194922"/>
              <a:gd name="connsiteY1937" fmla="*/ 5536142 h 6855883"/>
              <a:gd name="connsiteX1938" fmla="*/ 2558603 w 12194922"/>
              <a:gd name="connsiteY1938" fmla="*/ 5513917 h 6855883"/>
              <a:gd name="connsiteX1939" fmla="*/ 4957753 w 12194922"/>
              <a:gd name="connsiteY1939" fmla="*/ 1499658 h 6855883"/>
              <a:gd name="connsiteX1940" fmla="*/ 4901332 w 12194922"/>
              <a:gd name="connsiteY1940" fmla="*/ 1533525 h 6855883"/>
              <a:gd name="connsiteX1941" fmla="*/ 4892745 w 12194922"/>
              <a:gd name="connsiteY1941" fmla="*/ 1522942 h 6855883"/>
              <a:gd name="connsiteX1942" fmla="*/ 4957753 w 12194922"/>
              <a:gd name="connsiteY1942" fmla="*/ 1499658 h 6855883"/>
              <a:gd name="connsiteX1943" fmla="*/ 3915178 w 12194922"/>
              <a:gd name="connsiteY1943" fmla="*/ 3093508 h 6855883"/>
              <a:gd name="connsiteX1944" fmla="*/ 3915178 w 12194922"/>
              <a:gd name="connsiteY1944" fmla="*/ 3131608 h 6855883"/>
              <a:gd name="connsiteX1945" fmla="*/ 3890647 w 12194922"/>
              <a:gd name="connsiteY1945" fmla="*/ 3125258 h 6855883"/>
              <a:gd name="connsiteX1946" fmla="*/ 3866115 w 12194922"/>
              <a:gd name="connsiteY1946" fmla="*/ 3113617 h 6855883"/>
              <a:gd name="connsiteX1947" fmla="*/ 3882060 w 12194922"/>
              <a:gd name="connsiteY1947" fmla="*/ 3112559 h 6855883"/>
              <a:gd name="connsiteX1948" fmla="*/ 3915178 w 12194922"/>
              <a:gd name="connsiteY1948" fmla="*/ 3093508 h 6855883"/>
              <a:gd name="connsiteX1949" fmla="*/ 4411934 w 12194922"/>
              <a:gd name="connsiteY1949" fmla="*/ 2760133 h 6855883"/>
              <a:gd name="connsiteX1950" fmla="*/ 4436466 w 12194922"/>
              <a:gd name="connsiteY1950" fmla="*/ 2764367 h 6855883"/>
              <a:gd name="connsiteX1951" fmla="*/ 4446278 w 12194922"/>
              <a:gd name="connsiteY1951" fmla="*/ 2777067 h 6855883"/>
              <a:gd name="connsiteX1952" fmla="*/ 4435239 w 12194922"/>
              <a:gd name="connsiteY1952" fmla="*/ 2797175 h 6855883"/>
              <a:gd name="connsiteX1953" fmla="*/ 4408255 w 12194922"/>
              <a:gd name="connsiteY1953" fmla="*/ 2777067 h 6855883"/>
              <a:gd name="connsiteX1954" fmla="*/ 4411934 w 12194922"/>
              <a:gd name="connsiteY1954" fmla="*/ 2760133 h 6855883"/>
              <a:gd name="connsiteX1955" fmla="*/ 2460478 w 12194922"/>
              <a:gd name="connsiteY1955" fmla="*/ 4294717 h 6855883"/>
              <a:gd name="connsiteX1956" fmla="*/ 2467838 w 12194922"/>
              <a:gd name="connsiteY1956" fmla="*/ 4311650 h 6855883"/>
              <a:gd name="connsiteX1957" fmla="*/ 2494822 w 12194922"/>
              <a:gd name="connsiteY1957" fmla="*/ 4320117 h 6855883"/>
              <a:gd name="connsiteX1958" fmla="*/ 2496048 w 12194922"/>
              <a:gd name="connsiteY1958" fmla="*/ 4296834 h 6855883"/>
              <a:gd name="connsiteX1959" fmla="*/ 2478877 w 12194922"/>
              <a:gd name="connsiteY1959" fmla="*/ 4278842 h 6855883"/>
              <a:gd name="connsiteX1960" fmla="*/ 2460478 w 12194922"/>
              <a:gd name="connsiteY1960" fmla="*/ 4294717 h 6855883"/>
              <a:gd name="connsiteX1961" fmla="*/ 2493595 w 12194922"/>
              <a:gd name="connsiteY1961" fmla="*/ 4300008 h 6855883"/>
              <a:gd name="connsiteX1962" fmla="*/ 2493595 w 12194922"/>
              <a:gd name="connsiteY1962" fmla="*/ 4301067 h 6855883"/>
              <a:gd name="connsiteX1963" fmla="*/ 2492369 w 12194922"/>
              <a:gd name="connsiteY1963" fmla="*/ 4301067 h 6855883"/>
              <a:gd name="connsiteX1964" fmla="*/ 2486236 w 12194922"/>
              <a:gd name="connsiteY1964" fmla="*/ 4303184 h 6855883"/>
              <a:gd name="connsiteX1965" fmla="*/ 2483783 w 12194922"/>
              <a:gd name="connsiteY1965" fmla="*/ 4300008 h 6855883"/>
              <a:gd name="connsiteX1966" fmla="*/ 2488689 w 12194922"/>
              <a:gd name="connsiteY1966" fmla="*/ 4293659 h 6855883"/>
              <a:gd name="connsiteX1967" fmla="*/ 2493595 w 12194922"/>
              <a:gd name="connsiteY1967" fmla="*/ 4300008 h 6855883"/>
              <a:gd name="connsiteX1968" fmla="*/ 3688264 w 12194922"/>
              <a:gd name="connsiteY1968" fmla="*/ 3514725 h 6855883"/>
              <a:gd name="connsiteX1969" fmla="*/ 3666186 w 12194922"/>
              <a:gd name="connsiteY1969" fmla="*/ 3538008 h 6855883"/>
              <a:gd name="connsiteX1970" fmla="*/ 3642881 w 12194922"/>
              <a:gd name="connsiteY1970" fmla="*/ 3521075 h 6855883"/>
              <a:gd name="connsiteX1971" fmla="*/ 3644108 w 12194922"/>
              <a:gd name="connsiteY1971" fmla="*/ 3502025 h 6855883"/>
              <a:gd name="connsiteX1972" fmla="*/ 3650241 w 12194922"/>
              <a:gd name="connsiteY1972" fmla="*/ 3503083 h 6855883"/>
              <a:gd name="connsiteX1973" fmla="*/ 3664959 w 12194922"/>
              <a:gd name="connsiteY1973" fmla="*/ 3504142 h 6855883"/>
              <a:gd name="connsiteX1974" fmla="*/ 3688264 w 12194922"/>
              <a:gd name="connsiteY1974" fmla="*/ 3514725 h 6855883"/>
              <a:gd name="connsiteX1975" fmla="*/ 5637267 w 12194922"/>
              <a:gd name="connsiteY1975" fmla="*/ 4345517 h 6855883"/>
              <a:gd name="connsiteX1976" fmla="*/ 5659345 w 12194922"/>
              <a:gd name="connsiteY1976" fmla="*/ 4359275 h 6855883"/>
              <a:gd name="connsiteX1977" fmla="*/ 5688782 w 12194922"/>
              <a:gd name="connsiteY1977" fmla="*/ 4358217 h 6855883"/>
              <a:gd name="connsiteX1978" fmla="*/ 5691236 w 12194922"/>
              <a:gd name="connsiteY1978" fmla="*/ 4359275 h 6855883"/>
              <a:gd name="connsiteX1979" fmla="*/ 5688782 w 12194922"/>
              <a:gd name="connsiteY1979" fmla="*/ 4376209 h 6855883"/>
              <a:gd name="connsiteX1980" fmla="*/ 5642173 w 12194922"/>
              <a:gd name="connsiteY1980" fmla="*/ 4375150 h 6855883"/>
              <a:gd name="connsiteX1981" fmla="*/ 5637267 w 12194922"/>
              <a:gd name="connsiteY1981" fmla="*/ 4345517 h 6855883"/>
              <a:gd name="connsiteX1982" fmla="*/ 1990706 w 12194922"/>
              <a:gd name="connsiteY1982" fmla="*/ 633942 h 6855883"/>
              <a:gd name="connsiteX1983" fmla="*/ 1968628 w 12194922"/>
              <a:gd name="connsiteY1983" fmla="*/ 637117 h 6855883"/>
              <a:gd name="connsiteX1984" fmla="*/ 1947776 w 12194922"/>
              <a:gd name="connsiteY1984" fmla="*/ 620183 h 6855883"/>
              <a:gd name="connsiteX1985" fmla="*/ 1964948 w 12194922"/>
              <a:gd name="connsiteY1985" fmla="*/ 606425 h 6855883"/>
              <a:gd name="connsiteX1986" fmla="*/ 1993159 w 12194922"/>
              <a:gd name="connsiteY1986" fmla="*/ 619125 h 6855883"/>
              <a:gd name="connsiteX1987" fmla="*/ 1990706 w 12194922"/>
              <a:gd name="connsiteY1987" fmla="*/ 633942 h 6855883"/>
              <a:gd name="connsiteX1988" fmla="*/ 5455736 w 12194922"/>
              <a:gd name="connsiteY1988" fmla="*/ 6400800 h 6855883"/>
              <a:gd name="connsiteX1989" fmla="*/ 5453283 w 12194922"/>
              <a:gd name="connsiteY1989" fmla="*/ 6419850 h 6855883"/>
              <a:gd name="connsiteX1990" fmla="*/ 5448377 w 12194922"/>
              <a:gd name="connsiteY1990" fmla="*/ 6421967 h 6855883"/>
              <a:gd name="connsiteX1991" fmla="*/ 5414033 w 12194922"/>
              <a:gd name="connsiteY1991" fmla="*/ 6418792 h 6855883"/>
              <a:gd name="connsiteX1992" fmla="*/ 5442244 w 12194922"/>
              <a:gd name="connsiteY1992" fmla="*/ 6390217 h 6855883"/>
              <a:gd name="connsiteX1993" fmla="*/ 5455736 w 12194922"/>
              <a:gd name="connsiteY1993" fmla="*/ 6400800 h 6855883"/>
              <a:gd name="connsiteX1994" fmla="*/ 1933058 w 12194922"/>
              <a:gd name="connsiteY1994" fmla="*/ 4988984 h 6855883"/>
              <a:gd name="connsiteX1995" fmla="*/ 1936737 w 12194922"/>
              <a:gd name="connsiteY1995" fmla="*/ 4990042 h 6855883"/>
              <a:gd name="connsiteX1996" fmla="*/ 1933058 w 12194922"/>
              <a:gd name="connsiteY1996" fmla="*/ 4988984 h 6855883"/>
              <a:gd name="connsiteX1997" fmla="*/ 1892581 w 12194922"/>
              <a:gd name="connsiteY1997" fmla="*/ 5065184 h 6855883"/>
              <a:gd name="connsiteX1998" fmla="*/ 1887675 w 12194922"/>
              <a:gd name="connsiteY1998" fmla="*/ 5056717 h 6855883"/>
              <a:gd name="connsiteX1999" fmla="*/ 1912206 w 12194922"/>
              <a:gd name="connsiteY1999" fmla="*/ 5036609 h 6855883"/>
              <a:gd name="connsiteX2000" fmla="*/ 1914659 w 12194922"/>
              <a:gd name="connsiteY2000" fmla="*/ 5029200 h 6855883"/>
              <a:gd name="connsiteX2001" fmla="*/ 1904847 w 12194922"/>
              <a:gd name="connsiteY2001" fmla="*/ 5019675 h 6855883"/>
              <a:gd name="connsiteX2002" fmla="*/ 1904847 w 12194922"/>
              <a:gd name="connsiteY2002" fmla="*/ 5019675 h 6855883"/>
              <a:gd name="connsiteX2003" fmla="*/ 1912206 w 12194922"/>
              <a:gd name="connsiteY2003" fmla="*/ 5015442 h 6855883"/>
              <a:gd name="connsiteX2004" fmla="*/ 1919565 w 12194922"/>
              <a:gd name="connsiteY2004" fmla="*/ 5019675 h 6855883"/>
              <a:gd name="connsiteX2005" fmla="*/ 1923245 w 12194922"/>
              <a:gd name="connsiteY2005" fmla="*/ 5029200 h 6855883"/>
              <a:gd name="connsiteX2006" fmla="*/ 1915886 w 12194922"/>
              <a:gd name="connsiteY2006" fmla="*/ 5042959 h 6855883"/>
              <a:gd name="connsiteX2007" fmla="*/ 1923245 w 12194922"/>
              <a:gd name="connsiteY2007" fmla="*/ 5056717 h 6855883"/>
              <a:gd name="connsiteX2008" fmla="*/ 1920792 w 12194922"/>
              <a:gd name="connsiteY2008" fmla="*/ 5057775 h 6855883"/>
              <a:gd name="connsiteX2009" fmla="*/ 1920792 w 12194922"/>
              <a:gd name="connsiteY2009" fmla="*/ 5059892 h 6855883"/>
              <a:gd name="connsiteX2010" fmla="*/ 1895034 w 12194922"/>
              <a:gd name="connsiteY2010" fmla="*/ 5064125 h 6855883"/>
              <a:gd name="connsiteX2011" fmla="*/ 1892581 w 12194922"/>
              <a:gd name="connsiteY2011" fmla="*/ 5065184 h 6855883"/>
              <a:gd name="connsiteX2012" fmla="*/ 1923245 w 12194922"/>
              <a:gd name="connsiteY2012" fmla="*/ 5042959 h 6855883"/>
              <a:gd name="connsiteX2013" fmla="*/ 1922019 w 12194922"/>
              <a:gd name="connsiteY2013" fmla="*/ 5046133 h 6855883"/>
              <a:gd name="connsiteX2014" fmla="*/ 1922019 w 12194922"/>
              <a:gd name="connsiteY2014" fmla="*/ 5046133 h 6855883"/>
              <a:gd name="connsiteX2015" fmla="*/ 1923245 w 12194922"/>
              <a:gd name="connsiteY2015" fmla="*/ 5042959 h 6855883"/>
              <a:gd name="connsiteX2016" fmla="*/ 56422 w 12194922"/>
              <a:gd name="connsiteY2016" fmla="*/ 3159125 h 6855883"/>
              <a:gd name="connsiteX2017" fmla="*/ 25758 w 12194922"/>
              <a:gd name="connsiteY2017" fmla="*/ 3154892 h 6855883"/>
              <a:gd name="connsiteX2018" fmla="*/ 18398 w 12194922"/>
              <a:gd name="connsiteY2018" fmla="*/ 3148542 h 6855883"/>
              <a:gd name="connsiteX2019" fmla="*/ 22078 w 12194922"/>
              <a:gd name="connsiteY2019" fmla="*/ 3133725 h 6855883"/>
              <a:gd name="connsiteX2020" fmla="*/ 66234 w 12194922"/>
              <a:gd name="connsiteY2020" fmla="*/ 3137958 h 6855883"/>
              <a:gd name="connsiteX2021" fmla="*/ 66234 w 12194922"/>
              <a:gd name="connsiteY2021" fmla="*/ 3139017 h 6855883"/>
              <a:gd name="connsiteX2022" fmla="*/ 68687 w 12194922"/>
              <a:gd name="connsiteY2022" fmla="*/ 3140075 h 6855883"/>
              <a:gd name="connsiteX2023" fmla="*/ 67461 w 12194922"/>
              <a:gd name="connsiteY2023" fmla="*/ 3140075 h 6855883"/>
              <a:gd name="connsiteX2024" fmla="*/ 66234 w 12194922"/>
              <a:gd name="connsiteY2024" fmla="*/ 3147483 h 6855883"/>
              <a:gd name="connsiteX2025" fmla="*/ 56422 w 12194922"/>
              <a:gd name="connsiteY2025" fmla="*/ 3159125 h 6855883"/>
              <a:gd name="connsiteX2026" fmla="*/ 245312 w 12194922"/>
              <a:gd name="connsiteY2026" fmla="*/ 3980392 h 6855883"/>
              <a:gd name="connsiteX2027" fmla="*/ 208515 w 12194922"/>
              <a:gd name="connsiteY2027" fmla="*/ 3980392 h 6855883"/>
              <a:gd name="connsiteX2028" fmla="*/ 203609 w 12194922"/>
              <a:gd name="connsiteY2028" fmla="*/ 3968750 h 6855883"/>
              <a:gd name="connsiteX2029" fmla="*/ 226913 w 12194922"/>
              <a:gd name="connsiteY2029" fmla="*/ 3957108 h 6855883"/>
              <a:gd name="connsiteX2030" fmla="*/ 252671 w 12194922"/>
              <a:gd name="connsiteY2030" fmla="*/ 3954992 h 6855883"/>
              <a:gd name="connsiteX2031" fmla="*/ 245312 w 12194922"/>
              <a:gd name="connsiteY2031" fmla="*/ 3980392 h 6855883"/>
              <a:gd name="connsiteX2032" fmla="*/ 5367424 w 12194922"/>
              <a:gd name="connsiteY2032" fmla="*/ 1836208 h 6855883"/>
              <a:gd name="connsiteX2033" fmla="*/ 5367424 w 12194922"/>
              <a:gd name="connsiteY2033" fmla="*/ 1829858 h 6855883"/>
              <a:gd name="connsiteX2034" fmla="*/ 5367424 w 12194922"/>
              <a:gd name="connsiteY2034" fmla="*/ 1829858 h 6855883"/>
              <a:gd name="connsiteX2035" fmla="*/ 5396861 w 12194922"/>
              <a:gd name="connsiteY2035" fmla="*/ 1819275 h 6855883"/>
              <a:gd name="connsiteX2036" fmla="*/ 5405447 w 12194922"/>
              <a:gd name="connsiteY2036" fmla="*/ 1807633 h 6855883"/>
              <a:gd name="connsiteX2037" fmla="*/ 5426299 w 12194922"/>
              <a:gd name="connsiteY2037" fmla="*/ 1804458 h 6855883"/>
              <a:gd name="connsiteX2038" fmla="*/ 5437338 w 12194922"/>
              <a:gd name="connsiteY2038" fmla="*/ 1805517 h 6855883"/>
              <a:gd name="connsiteX2039" fmla="*/ 5439791 w 12194922"/>
              <a:gd name="connsiteY2039" fmla="*/ 1812925 h 6855883"/>
              <a:gd name="connsiteX2040" fmla="*/ 5434885 w 12194922"/>
              <a:gd name="connsiteY2040" fmla="*/ 1822450 h 6855883"/>
              <a:gd name="connsiteX2041" fmla="*/ 5389502 w 12194922"/>
              <a:gd name="connsiteY2041" fmla="*/ 1841500 h 6855883"/>
              <a:gd name="connsiteX2042" fmla="*/ 5389502 w 12194922"/>
              <a:gd name="connsiteY2042" fmla="*/ 1841500 h 6855883"/>
              <a:gd name="connsiteX2043" fmla="*/ 5367424 w 12194922"/>
              <a:gd name="connsiteY2043" fmla="*/ 1836208 h 6855883"/>
              <a:gd name="connsiteX2044" fmla="*/ 3844037 w 12194922"/>
              <a:gd name="connsiteY2044" fmla="*/ 3037417 h 6855883"/>
              <a:gd name="connsiteX2045" fmla="*/ 3859983 w 12194922"/>
              <a:gd name="connsiteY2045" fmla="*/ 3046942 h 6855883"/>
              <a:gd name="connsiteX2046" fmla="*/ 3871022 w 12194922"/>
              <a:gd name="connsiteY2046" fmla="*/ 3073400 h 6855883"/>
              <a:gd name="connsiteX2047" fmla="*/ 3856303 w 12194922"/>
              <a:gd name="connsiteY2047" fmla="*/ 3076575 h 6855883"/>
              <a:gd name="connsiteX2048" fmla="*/ 3817053 w 12194922"/>
              <a:gd name="connsiteY2048" fmla="*/ 3077633 h 6855883"/>
              <a:gd name="connsiteX2049" fmla="*/ 3814600 w 12194922"/>
              <a:gd name="connsiteY2049" fmla="*/ 3073400 h 6855883"/>
              <a:gd name="connsiteX2050" fmla="*/ 3818279 w 12194922"/>
              <a:gd name="connsiteY2050" fmla="*/ 3056467 h 6855883"/>
              <a:gd name="connsiteX2051" fmla="*/ 3856303 w 12194922"/>
              <a:gd name="connsiteY2051" fmla="*/ 3060700 h 6855883"/>
              <a:gd name="connsiteX2052" fmla="*/ 3844037 w 12194922"/>
              <a:gd name="connsiteY2052" fmla="*/ 3037417 h 6855883"/>
              <a:gd name="connsiteX2053" fmla="*/ 1563863 w 12194922"/>
              <a:gd name="connsiteY2053" fmla="*/ 3507317 h 6855883"/>
              <a:gd name="connsiteX2054" fmla="*/ 1579809 w 12194922"/>
              <a:gd name="connsiteY2054" fmla="*/ 3527425 h 6855883"/>
              <a:gd name="connsiteX2055" fmla="*/ 1541785 w 12194922"/>
              <a:gd name="connsiteY2055" fmla="*/ 3544358 h 6855883"/>
              <a:gd name="connsiteX2056" fmla="*/ 1549145 w 12194922"/>
              <a:gd name="connsiteY2056" fmla="*/ 3518958 h 6855883"/>
              <a:gd name="connsiteX2057" fmla="*/ 1563863 w 12194922"/>
              <a:gd name="connsiteY2057" fmla="*/ 3507317 h 6855883"/>
              <a:gd name="connsiteX2058" fmla="*/ 5575939 w 12194922"/>
              <a:gd name="connsiteY2058" fmla="*/ 4657725 h 6855883"/>
              <a:gd name="connsiteX2059" fmla="*/ 5594338 w 12194922"/>
              <a:gd name="connsiteY2059" fmla="*/ 4675717 h 6855883"/>
              <a:gd name="connsiteX2060" fmla="*/ 5556314 w 12194922"/>
              <a:gd name="connsiteY2060" fmla="*/ 4667250 h 6855883"/>
              <a:gd name="connsiteX2061" fmla="*/ 5502346 w 12194922"/>
              <a:gd name="connsiteY2061" fmla="*/ 4666192 h 6855883"/>
              <a:gd name="connsiteX2062" fmla="*/ 5499892 w 12194922"/>
              <a:gd name="connsiteY2062" fmla="*/ 4660900 h 6855883"/>
              <a:gd name="connsiteX2063" fmla="*/ 5506025 w 12194922"/>
              <a:gd name="connsiteY2063" fmla="*/ 4658784 h 6855883"/>
              <a:gd name="connsiteX2064" fmla="*/ 5575939 w 12194922"/>
              <a:gd name="connsiteY2064" fmla="*/ 4657725 h 6855883"/>
              <a:gd name="connsiteX2065" fmla="*/ 522514 w 12194922"/>
              <a:gd name="connsiteY2065" fmla="*/ 3401483 h 6855883"/>
              <a:gd name="connsiteX2066" fmla="*/ 509022 w 12194922"/>
              <a:gd name="connsiteY2066" fmla="*/ 3403600 h 6855883"/>
              <a:gd name="connsiteX2067" fmla="*/ 512702 w 12194922"/>
              <a:gd name="connsiteY2067" fmla="*/ 3367617 h 6855883"/>
              <a:gd name="connsiteX2068" fmla="*/ 528647 w 12194922"/>
              <a:gd name="connsiteY2068" fmla="*/ 3359150 h 6855883"/>
              <a:gd name="connsiteX2069" fmla="*/ 540913 w 12194922"/>
              <a:gd name="connsiteY2069" fmla="*/ 3359150 h 6855883"/>
              <a:gd name="connsiteX2070" fmla="*/ 522514 w 12194922"/>
              <a:gd name="connsiteY2070" fmla="*/ 3401483 h 6855883"/>
              <a:gd name="connsiteX2071" fmla="*/ 4088122 w 12194922"/>
              <a:gd name="connsiteY2071" fmla="*/ 245533 h 6855883"/>
              <a:gd name="connsiteX2072" fmla="*/ 4110201 w 12194922"/>
              <a:gd name="connsiteY2072" fmla="*/ 192617 h 6855883"/>
              <a:gd name="connsiteX2073" fmla="*/ 4122466 w 12194922"/>
              <a:gd name="connsiteY2073" fmla="*/ 205317 h 6855883"/>
              <a:gd name="connsiteX2074" fmla="*/ 4118786 w 12194922"/>
              <a:gd name="connsiteY2074" fmla="*/ 232833 h 6855883"/>
              <a:gd name="connsiteX2075" fmla="*/ 4113880 w 12194922"/>
              <a:gd name="connsiteY2075" fmla="*/ 242358 h 6855883"/>
              <a:gd name="connsiteX2076" fmla="*/ 4110201 w 12194922"/>
              <a:gd name="connsiteY2076" fmla="*/ 257175 h 6855883"/>
              <a:gd name="connsiteX2077" fmla="*/ 4089349 w 12194922"/>
              <a:gd name="connsiteY2077" fmla="*/ 259292 h 6855883"/>
              <a:gd name="connsiteX2078" fmla="*/ 4086896 w 12194922"/>
              <a:gd name="connsiteY2078" fmla="*/ 259292 h 6855883"/>
              <a:gd name="connsiteX2079" fmla="*/ 4085669 w 12194922"/>
              <a:gd name="connsiteY2079" fmla="*/ 260350 h 6855883"/>
              <a:gd name="connsiteX2080" fmla="*/ 4088122 w 12194922"/>
              <a:gd name="connsiteY2080" fmla="*/ 245533 h 6855883"/>
              <a:gd name="connsiteX2081" fmla="*/ 888029 w 12194922"/>
              <a:gd name="connsiteY2081" fmla="*/ 6177492 h 6855883"/>
              <a:gd name="connsiteX2082" fmla="*/ 896615 w 12194922"/>
              <a:gd name="connsiteY2082" fmla="*/ 6201834 h 6855883"/>
              <a:gd name="connsiteX2083" fmla="*/ 924826 w 12194922"/>
              <a:gd name="connsiteY2083" fmla="*/ 6210300 h 6855883"/>
              <a:gd name="connsiteX2084" fmla="*/ 924826 w 12194922"/>
              <a:gd name="connsiteY2084" fmla="*/ 6219825 h 6855883"/>
              <a:gd name="connsiteX2085" fmla="*/ 919920 w 12194922"/>
              <a:gd name="connsiteY2085" fmla="*/ 6220883 h 6855883"/>
              <a:gd name="connsiteX2086" fmla="*/ 907654 w 12194922"/>
              <a:gd name="connsiteY2086" fmla="*/ 6227234 h 6855883"/>
              <a:gd name="connsiteX2087" fmla="*/ 885576 w 12194922"/>
              <a:gd name="connsiteY2087" fmla="*/ 6220883 h 6855883"/>
              <a:gd name="connsiteX2088" fmla="*/ 885576 w 12194922"/>
              <a:gd name="connsiteY2088" fmla="*/ 6209242 h 6855883"/>
              <a:gd name="connsiteX2089" fmla="*/ 884349 w 12194922"/>
              <a:gd name="connsiteY2089" fmla="*/ 6193367 h 6855883"/>
              <a:gd name="connsiteX2090" fmla="*/ 888029 w 12194922"/>
              <a:gd name="connsiteY2090" fmla="*/ 6177492 h 6855883"/>
              <a:gd name="connsiteX2091" fmla="*/ 3132633 w 12194922"/>
              <a:gd name="connsiteY2091" fmla="*/ 5783792 h 6855883"/>
              <a:gd name="connsiteX2092" fmla="*/ 3138765 w 12194922"/>
              <a:gd name="connsiteY2092" fmla="*/ 5775325 h 6855883"/>
              <a:gd name="connsiteX2093" fmla="*/ 3147352 w 12194922"/>
              <a:gd name="connsiteY2093" fmla="*/ 5780617 h 6855883"/>
              <a:gd name="connsiteX2094" fmla="*/ 3142445 w 12194922"/>
              <a:gd name="connsiteY2094" fmla="*/ 5811308 h 6855883"/>
              <a:gd name="connsiteX2095" fmla="*/ 3122820 w 12194922"/>
              <a:gd name="connsiteY2095" fmla="*/ 5837767 h 6855883"/>
              <a:gd name="connsiteX2096" fmla="*/ 3113008 w 12194922"/>
              <a:gd name="connsiteY2096" fmla="*/ 5837767 h 6855883"/>
              <a:gd name="connsiteX2097" fmla="*/ 3122820 w 12194922"/>
              <a:gd name="connsiteY2097" fmla="*/ 5804959 h 6855883"/>
              <a:gd name="connsiteX2098" fmla="*/ 3132633 w 12194922"/>
              <a:gd name="connsiteY2098" fmla="*/ 5783792 h 6855883"/>
              <a:gd name="connsiteX2099" fmla="*/ 3008750 w 12194922"/>
              <a:gd name="connsiteY2099" fmla="*/ 652992 h 6855883"/>
              <a:gd name="connsiteX2100" fmla="*/ 3024696 w 12194922"/>
              <a:gd name="connsiteY2100" fmla="*/ 642408 h 6855883"/>
              <a:gd name="connsiteX2101" fmla="*/ 3051680 w 12194922"/>
              <a:gd name="connsiteY2101" fmla="*/ 659342 h 6855883"/>
              <a:gd name="connsiteX2102" fmla="*/ 3027149 w 12194922"/>
              <a:gd name="connsiteY2102" fmla="*/ 673100 h 6855883"/>
              <a:gd name="connsiteX2103" fmla="*/ 3008750 w 12194922"/>
              <a:gd name="connsiteY2103" fmla="*/ 652992 h 6855883"/>
              <a:gd name="connsiteX2104" fmla="*/ 4026794 w 12194922"/>
              <a:gd name="connsiteY2104" fmla="*/ 107950 h 6855883"/>
              <a:gd name="connsiteX2105" fmla="*/ 4057458 w 12194922"/>
              <a:gd name="connsiteY2105" fmla="*/ 97367 h 6855883"/>
              <a:gd name="connsiteX2106" fmla="*/ 4083216 w 12194922"/>
              <a:gd name="connsiteY2106" fmla="*/ 101600 h 6855883"/>
              <a:gd name="connsiteX2107" fmla="*/ 4088122 w 12194922"/>
              <a:gd name="connsiteY2107" fmla="*/ 105833 h 6855883"/>
              <a:gd name="connsiteX2108" fmla="*/ 4036607 w 12194922"/>
              <a:gd name="connsiteY2108" fmla="*/ 118533 h 6855883"/>
              <a:gd name="connsiteX2109" fmla="*/ 4030474 w 12194922"/>
              <a:gd name="connsiteY2109" fmla="*/ 127000 h 6855883"/>
              <a:gd name="connsiteX2110" fmla="*/ 4019435 w 12194922"/>
              <a:gd name="connsiteY2110" fmla="*/ 128058 h 6855883"/>
              <a:gd name="connsiteX2111" fmla="*/ 4026794 w 12194922"/>
              <a:gd name="connsiteY2111" fmla="*/ 107950 h 6855883"/>
              <a:gd name="connsiteX2112" fmla="*/ 4473262 w 12194922"/>
              <a:gd name="connsiteY2112" fmla="*/ 53975 h 6855883"/>
              <a:gd name="connsiteX2113" fmla="*/ 4475715 w 12194922"/>
              <a:gd name="connsiteY2113" fmla="*/ 60325 h 6855883"/>
              <a:gd name="connsiteX2114" fmla="*/ 4480621 w 12194922"/>
              <a:gd name="connsiteY2114" fmla="*/ 55033 h 6855883"/>
              <a:gd name="connsiteX2115" fmla="*/ 4496567 w 12194922"/>
              <a:gd name="connsiteY2115" fmla="*/ 62442 h 6855883"/>
              <a:gd name="connsiteX2116" fmla="*/ 4510059 w 12194922"/>
              <a:gd name="connsiteY2116" fmla="*/ 77258 h 6855883"/>
              <a:gd name="connsiteX2117" fmla="*/ 4481848 w 12194922"/>
              <a:gd name="connsiteY2117" fmla="*/ 79375 h 6855883"/>
              <a:gd name="connsiteX2118" fmla="*/ 4451184 w 12194922"/>
              <a:gd name="connsiteY2118" fmla="*/ 65617 h 6855883"/>
              <a:gd name="connsiteX2119" fmla="*/ 4459770 w 12194922"/>
              <a:gd name="connsiteY2119" fmla="*/ 56092 h 6855883"/>
              <a:gd name="connsiteX2120" fmla="*/ 4458544 w 12194922"/>
              <a:gd name="connsiteY2120" fmla="*/ 56092 h 6855883"/>
              <a:gd name="connsiteX2121" fmla="*/ 4463450 w 12194922"/>
              <a:gd name="connsiteY2121" fmla="*/ 51858 h 6855883"/>
              <a:gd name="connsiteX2122" fmla="*/ 4473262 w 12194922"/>
              <a:gd name="connsiteY2122" fmla="*/ 53975 h 6855883"/>
              <a:gd name="connsiteX2123" fmla="*/ 1877863 w 12194922"/>
              <a:gd name="connsiteY2123" fmla="*/ 5074709 h 6855883"/>
              <a:gd name="connsiteX2124" fmla="*/ 1881542 w 12194922"/>
              <a:gd name="connsiteY2124" fmla="*/ 5056717 h 6855883"/>
              <a:gd name="connsiteX2125" fmla="*/ 1890128 w 12194922"/>
              <a:gd name="connsiteY2125" fmla="*/ 5065184 h 6855883"/>
              <a:gd name="connsiteX2126" fmla="*/ 1893808 w 12194922"/>
              <a:gd name="connsiteY2126" fmla="*/ 5076825 h 6855883"/>
              <a:gd name="connsiteX2127" fmla="*/ 1898714 w 12194922"/>
              <a:gd name="connsiteY2127" fmla="*/ 5085292 h 6855883"/>
              <a:gd name="connsiteX2128" fmla="*/ 1903620 w 12194922"/>
              <a:gd name="connsiteY2128" fmla="*/ 5108575 h 6855883"/>
              <a:gd name="connsiteX2129" fmla="*/ 1887675 w 12194922"/>
              <a:gd name="connsiteY2129" fmla="*/ 5110692 h 6855883"/>
              <a:gd name="connsiteX2130" fmla="*/ 1887675 w 12194922"/>
              <a:gd name="connsiteY2130" fmla="*/ 5104342 h 6855883"/>
              <a:gd name="connsiteX2131" fmla="*/ 1886448 w 12194922"/>
              <a:gd name="connsiteY2131" fmla="*/ 5099050 h 6855883"/>
              <a:gd name="connsiteX2132" fmla="*/ 1877863 w 12194922"/>
              <a:gd name="connsiteY2132" fmla="*/ 5074709 h 6855883"/>
              <a:gd name="connsiteX2133" fmla="*/ 1915886 w 12194922"/>
              <a:gd name="connsiteY2133" fmla="*/ 5054600 h 6855883"/>
              <a:gd name="connsiteX2134" fmla="*/ 1915886 w 12194922"/>
              <a:gd name="connsiteY2134" fmla="*/ 5054600 h 6855883"/>
              <a:gd name="connsiteX2135" fmla="*/ 1915886 w 12194922"/>
              <a:gd name="connsiteY2135" fmla="*/ 5054600 h 6855883"/>
              <a:gd name="connsiteX2136" fmla="*/ 1915886 w 12194922"/>
              <a:gd name="connsiteY2136" fmla="*/ 5054600 h 6855883"/>
              <a:gd name="connsiteX2137" fmla="*/ 2637103 w 12194922"/>
              <a:gd name="connsiteY2137" fmla="*/ 6129867 h 6855883"/>
              <a:gd name="connsiteX2138" fmla="*/ 2657954 w 12194922"/>
              <a:gd name="connsiteY2138" fmla="*/ 6133042 h 6855883"/>
              <a:gd name="connsiteX2139" fmla="*/ 2664087 w 12194922"/>
              <a:gd name="connsiteY2139" fmla="*/ 6120342 h 6855883"/>
              <a:gd name="connsiteX2140" fmla="*/ 2676353 w 12194922"/>
              <a:gd name="connsiteY2140" fmla="*/ 6127750 h 6855883"/>
              <a:gd name="connsiteX2141" fmla="*/ 2643236 w 12194922"/>
              <a:gd name="connsiteY2141" fmla="*/ 6160558 h 6855883"/>
              <a:gd name="connsiteX2142" fmla="*/ 2637103 w 12194922"/>
              <a:gd name="connsiteY2142" fmla="*/ 6129867 h 6855883"/>
              <a:gd name="connsiteX2143" fmla="*/ 2277721 w 12194922"/>
              <a:gd name="connsiteY2143" fmla="*/ 6723592 h 6855883"/>
              <a:gd name="connsiteX2144" fmla="*/ 2238471 w 12194922"/>
              <a:gd name="connsiteY2144" fmla="*/ 6731000 h 6855883"/>
              <a:gd name="connsiteX2145" fmla="*/ 2229885 w 12194922"/>
              <a:gd name="connsiteY2145" fmla="*/ 6714067 h 6855883"/>
              <a:gd name="connsiteX2146" fmla="*/ 2281401 w 12194922"/>
              <a:gd name="connsiteY2146" fmla="*/ 6711950 h 6855883"/>
              <a:gd name="connsiteX2147" fmla="*/ 2283854 w 12194922"/>
              <a:gd name="connsiteY2147" fmla="*/ 6717242 h 6855883"/>
              <a:gd name="connsiteX2148" fmla="*/ 2277721 w 12194922"/>
              <a:gd name="connsiteY2148" fmla="*/ 6723592 h 6855883"/>
              <a:gd name="connsiteX2149" fmla="*/ 1590848 w 12194922"/>
              <a:gd name="connsiteY2149" fmla="*/ 720725 h 6855883"/>
              <a:gd name="connsiteX2150" fmla="*/ 1579809 w 12194922"/>
              <a:gd name="connsiteY2150" fmla="*/ 722842 h 6855883"/>
              <a:gd name="connsiteX2151" fmla="*/ 1576129 w 12194922"/>
              <a:gd name="connsiteY2151" fmla="*/ 716492 h 6855883"/>
              <a:gd name="connsiteX2152" fmla="*/ 1599433 w 12194922"/>
              <a:gd name="connsiteY2152" fmla="*/ 672042 h 6855883"/>
              <a:gd name="connsiteX2153" fmla="*/ 1590848 w 12194922"/>
              <a:gd name="connsiteY2153" fmla="*/ 720725 h 6855883"/>
              <a:gd name="connsiteX2154" fmla="*/ 5165042 w 12194922"/>
              <a:gd name="connsiteY2154" fmla="*/ 203200 h 6855883"/>
              <a:gd name="connsiteX2155" fmla="*/ 5184667 w 12194922"/>
              <a:gd name="connsiteY2155" fmla="*/ 212725 h 6855883"/>
              <a:gd name="connsiteX2156" fmla="*/ 5215331 w 12194922"/>
              <a:gd name="connsiteY2156" fmla="*/ 221192 h 6855883"/>
              <a:gd name="connsiteX2157" fmla="*/ 5209198 w 12194922"/>
              <a:gd name="connsiteY2157" fmla="*/ 232833 h 6855883"/>
              <a:gd name="connsiteX2158" fmla="*/ 5177307 w 12194922"/>
              <a:gd name="connsiteY2158" fmla="*/ 231775 h 6855883"/>
              <a:gd name="connsiteX2159" fmla="*/ 5166268 w 12194922"/>
              <a:gd name="connsiteY2159" fmla="*/ 221192 h 6855883"/>
              <a:gd name="connsiteX2160" fmla="*/ 5160136 w 12194922"/>
              <a:gd name="connsiteY2160" fmla="*/ 213783 h 6855883"/>
              <a:gd name="connsiteX2161" fmla="*/ 5161362 w 12194922"/>
              <a:gd name="connsiteY2161" fmla="*/ 211667 h 6855883"/>
              <a:gd name="connsiteX2162" fmla="*/ 5161362 w 12194922"/>
              <a:gd name="connsiteY2162" fmla="*/ 209550 h 6855883"/>
              <a:gd name="connsiteX2163" fmla="*/ 5160136 w 12194922"/>
              <a:gd name="connsiteY2163" fmla="*/ 207433 h 6855883"/>
              <a:gd name="connsiteX2164" fmla="*/ 5165042 w 12194922"/>
              <a:gd name="connsiteY2164" fmla="*/ 203200 h 6855883"/>
              <a:gd name="connsiteX2165" fmla="*/ 6000329 w 12194922"/>
              <a:gd name="connsiteY2165" fmla="*/ 4093633 h 6855883"/>
              <a:gd name="connsiteX2166" fmla="*/ 6018727 w 12194922"/>
              <a:gd name="connsiteY2166" fmla="*/ 4101042 h 6855883"/>
              <a:gd name="connsiteX2167" fmla="*/ 6016274 w 12194922"/>
              <a:gd name="connsiteY2167" fmla="*/ 4115858 h 6855883"/>
              <a:gd name="connsiteX2168" fmla="*/ 6007688 w 12194922"/>
              <a:gd name="connsiteY2168" fmla="*/ 4144434 h 6855883"/>
              <a:gd name="connsiteX2169" fmla="*/ 5995422 w 12194922"/>
              <a:gd name="connsiteY2169" fmla="*/ 4131733 h 6855883"/>
              <a:gd name="connsiteX2170" fmla="*/ 6000329 w 12194922"/>
              <a:gd name="connsiteY2170" fmla="*/ 4093633 h 6855883"/>
              <a:gd name="connsiteX2171" fmla="*/ 5102487 w 12194922"/>
              <a:gd name="connsiteY2171" fmla="*/ 3209925 h 6855883"/>
              <a:gd name="connsiteX2172" fmla="*/ 5109847 w 12194922"/>
              <a:gd name="connsiteY2172" fmla="*/ 3213100 h 6855883"/>
              <a:gd name="connsiteX2173" fmla="*/ 5107393 w 12194922"/>
              <a:gd name="connsiteY2173" fmla="*/ 3225800 h 6855883"/>
              <a:gd name="connsiteX2174" fmla="*/ 5066917 w 12194922"/>
              <a:gd name="connsiteY2174" fmla="*/ 3246967 h 6855883"/>
              <a:gd name="connsiteX2175" fmla="*/ 5091448 w 12194922"/>
              <a:gd name="connsiteY2175" fmla="*/ 3224742 h 6855883"/>
              <a:gd name="connsiteX2176" fmla="*/ 5064464 w 12194922"/>
              <a:gd name="connsiteY2176" fmla="*/ 3207809 h 6855883"/>
              <a:gd name="connsiteX2177" fmla="*/ 5102487 w 12194922"/>
              <a:gd name="connsiteY2177" fmla="*/ 3209925 h 6855883"/>
              <a:gd name="connsiteX2178" fmla="*/ 5174854 w 12194922"/>
              <a:gd name="connsiteY2178" fmla="*/ 3934883 h 6855883"/>
              <a:gd name="connsiteX2179" fmla="*/ 5182214 w 12194922"/>
              <a:gd name="connsiteY2179" fmla="*/ 3940175 h 6855883"/>
              <a:gd name="connsiteX2180" fmla="*/ 5155229 w 12194922"/>
              <a:gd name="connsiteY2180" fmla="*/ 3968750 h 6855883"/>
              <a:gd name="connsiteX2181" fmla="*/ 5145417 w 12194922"/>
              <a:gd name="connsiteY2181" fmla="*/ 3964517 h 6855883"/>
              <a:gd name="connsiteX2182" fmla="*/ 5136831 w 12194922"/>
              <a:gd name="connsiteY2182" fmla="*/ 3945467 h 6855883"/>
              <a:gd name="connsiteX2183" fmla="*/ 5174854 w 12194922"/>
              <a:gd name="connsiteY2183" fmla="*/ 3934883 h 6855883"/>
              <a:gd name="connsiteX2184" fmla="*/ 2827219 w 12194922"/>
              <a:gd name="connsiteY2184" fmla="*/ 3164417 h 6855883"/>
              <a:gd name="connsiteX2185" fmla="*/ 2841938 w 12194922"/>
              <a:gd name="connsiteY2185" fmla="*/ 3183467 h 6855883"/>
              <a:gd name="connsiteX2186" fmla="*/ 2824766 w 12194922"/>
              <a:gd name="connsiteY2186" fmla="*/ 3201458 h 6855883"/>
              <a:gd name="connsiteX2187" fmla="*/ 2810048 w 12194922"/>
              <a:gd name="connsiteY2187" fmla="*/ 3181350 h 6855883"/>
              <a:gd name="connsiteX2188" fmla="*/ 2827219 w 12194922"/>
              <a:gd name="connsiteY2188" fmla="*/ 3164417 h 6855883"/>
              <a:gd name="connsiteX2189" fmla="*/ 5087768 w 12194922"/>
              <a:gd name="connsiteY2189" fmla="*/ 2121958 h 6855883"/>
              <a:gd name="connsiteX2190" fmla="*/ 5093901 w 12194922"/>
              <a:gd name="connsiteY2190" fmla="*/ 2118783 h 6855883"/>
              <a:gd name="connsiteX2191" fmla="*/ 5087768 w 12194922"/>
              <a:gd name="connsiteY2191" fmla="*/ 2121958 h 6855883"/>
              <a:gd name="connsiteX2192" fmla="*/ 5069370 w 12194922"/>
              <a:gd name="connsiteY2192" fmla="*/ 2147358 h 6855883"/>
              <a:gd name="connsiteX2193" fmla="*/ 5049745 w 12194922"/>
              <a:gd name="connsiteY2193" fmla="*/ 2143125 h 6855883"/>
              <a:gd name="connsiteX2194" fmla="*/ 5059558 w 12194922"/>
              <a:gd name="connsiteY2194" fmla="*/ 2129367 h 6855883"/>
              <a:gd name="connsiteX2195" fmla="*/ 5062011 w 12194922"/>
              <a:gd name="connsiteY2195" fmla="*/ 2128309 h 6855883"/>
              <a:gd name="connsiteX2196" fmla="*/ 5073050 w 12194922"/>
              <a:gd name="connsiteY2196" fmla="*/ 2106083 h 6855883"/>
              <a:gd name="connsiteX2197" fmla="*/ 5073050 w 12194922"/>
              <a:gd name="connsiteY2197" fmla="*/ 2105025 h 6855883"/>
              <a:gd name="connsiteX2198" fmla="*/ 5087768 w 12194922"/>
              <a:gd name="connsiteY2198" fmla="*/ 2097617 h 6855883"/>
              <a:gd name="connsiteX2199" fmla="*/ 5090222 w 12194922"/>
              <a:gd name="connsiteY2199" fmla="*/ 2125133 h 6855883"/>
              <a:gd name="connsiteX2200" fmla="*/ 5069370 w 12194922"/>
              <a:gd name="connsiteY2200" fmla="*/ 2147358 h 6855883"/>
              <a:gd name="connsiteX2201" fmla="*/ 3541077 w 12194922"/>
              <a:gd name="connsiteY2201" fmla="*/ 3212042 h 6855883"/>
              <a:gd name="connsiteX2202" fmla="*/ 3598725 w 12194922"/>
              <a:gd name="connsiteY2202" fmla="*/ 3198284 h 6855883"/>
              <a:gd name="connsiteX2203" fmla="*/ 3586460 w 12194922"/>
              <a:gd name="connsiteY2203" fmla="*/ 3213100 h 6855883"/>
              <a:gd name="connsiteX2204" fmla="*/ 3577874 w 12194922"/>
              <a:gd name="connsiteY2204" fmla="*/ 3224742 h 6855883"/>
              <a:gd name="connsiteX2205" fmla="*/ 3541077 w 12194922"/>
              <a:gd name="connsiteY2205" fmla="*/ 3212042 h 6855883"/>
              <a:gd name="connsiteX2206" fmla="*/ 583842 w 12194922"/>
              <a:gd name="connsiteY2206" fmla="*/ 951442 h 6855883"/>
              <a:gd name="connsiteX2207" fmla="*/ 583842 w 12194922"/>
              <a:gd name="connsiteY2207" fmla="*/ 951442 h 6855883"/>
              <a:gd name="connsiteX2208" fmla="*/ 602241 w 12194922"/>
              <a:gd name="connsiteY2208" fmla="*/ 937683 h 6855883"/>
              <a:gd name="connsiteX2209" fmla="*/ 609600 w 12194922"/>
              <a:gd name="connsiteY2209" fmla="*/ 935567 h 6855883"/>
              <a:gd name="connsiteX2210" fmla="*/ 609600 w 12194922"/>
              <a:gd name="connsiteY2210" fmla="*/ 947208 h 6855883"/>
              <a:gd name="connsiteX2211" fmla="*/ 592428 w 12194922"/>
              <a:gd name="connsiteY2211" fmla="*/ 957792 h 6855883"/>
              <a:gd name="connsiteX2212" fmla="*/ 585069 w 12194922"/>
              <a:gd name="connsiteY2212" fmla="*/ 981075 h 6855883"/>
              <a:gd name="connsiteX2213" fmla="*/ 560538 w 12194922"/>
              <a:gd name="connsiteY2213" fmla="*/ 958850 h 6855883"/>
              <a:gd name="connsiteX2214" fmla="*/ 583842 w 12194922"/>
              <a:gd name="connsiteY2214" fmla="*/ 951442 h 6855883"/>
              <a:gd name="connsiteX2215" fmla="*/ 5228823 w 12194922"/>
              <a:gd name="connsiteY2215" fmla="*/ 1641475 h 6855883"/>
              <a:gd name="connsiteX2216" fmla="*/ 5223916 w 12194922"/>
              <a:gd name="connsiteY2216" fmla="*/ 1625600 h 6855883"/>
              <a:gd name="connsiteX2217" fmla="*/ 5233729 w 12194922"/>
              <a:gd name="connsiteY2217" fmla="*/ 1619250 h 6855883"/>
              <a:gd name="connsiteX2218" fmla="*/ 5237409 w 12194922"/>
              <a:gd name="connsiteY2218" fmla="*/ 1623483 h 6855883"/>
              <a:gd name="connsiteX2219" fmla="*/ 5228823 w 12194922"/>
              <a:gd name="connsiteY2219" fmla="*/ 1641475 h 6855883"/>
              <a:gd name="connsiteX2220" fmla="*/ 5206745 w 12194922"/>
              <a:gd name="connsiteY2220" fmla="*/ 1661583 h 6855883"/>
              <a:gd name="connsiteX2221" fmla="*/ 5206745 w 12194922"/>
              <a:gd name="connsiteY2221" fmla="*/ 1657350 h 6855883"/>
              <a:gd name="connsiteX2222" fmla="*/ 5222690 w 12194922"/>
              <a:gd name="connsiteY2222" fmla="*/ 1655233 h 6855883"/>
              <a:gd name="connsiteX2223" fmla="*/ 5257034 w 12194922"/>
              <a:gd name="connsiteY2223" fmla="*/ 1665817 h 6855883"/>
              <a:gd name="connsiteX2224" fmla="*/ 5209198 w 12194922"/>
              <a:gd name="connsiteY2224" fmla="*/ 1675342 h 6855883"/>
              <a:gd name="connsiteX2225" fmla="*/ 5206745 w 12194922"/>
              <a:gd name="connsiteY2225" fmla="*/ 1661583 h 6855883"/>
              <a:gd name="connsiteX2226" fmla="*/ 5250901 w 12194922"/>
              <a:gd name="connsiteY2226" fmla="*/ 1640417 h 6855883"/>
              <a:gd name="connsiteX2227" fmla="*/ 5242315 w 12194922"/>
              <a:gd name="connsiteY2227" fmla="*/ 1636183 h 6855883"/>
              <a:gd name="connsiteX2228" fmla="*/ 5242315 w 12194922"/>
              <a:gd name="connsiteY2228" fmla="*/ 1635125 h 6855883"/>
              <a:gd name="connsiteX2229" fmla="*/ 5243541 w 12194922"/>
              <a:gd name="connsiteY2229" fmla="*/ 1635125 h 6855883"/>
              <a:gd name="connsiteX2230" fmla="*/ 5250901 w 12194922"/>
              <a:gd name="connsiteY2230" fmla="*/ 1640417 h 6855883"/>
              <a:gd name="connsiteX2231" fmla="*/ 3024696 w 12194922"/>
              <a:gd name="connsiteY2231" fmla="*/ 1768475 h 6855883"/>
              <a:gd name="connsiteX2232" fmla="*/ 3022242 w 12194922"/>
              <a:gd name="connsiteY2232" fmla="*/ 1801283 h 6855883"/>
              <a:gd name="connsiteX2233" fmla="*/ 3007524 w 12194922"/>
              <a:gd name="connsiteY2233" fmla="*/ 1805517 h 6855883"/>
              <a:gd name="connsiteX2234" fmla="*/ 3003844 w 12194922"/>
              <a:gd name="connsiteY2234" fmla="*/ 1801283 h 6855883"/>
              <a:gd name="connsiteX2235" fmla="*/ 2989125 w 12194922"/>
              <a:gd name="connsiteY2235" fmla="*/ 1773767 h 6855883"/>
              <a:gd name="connsiteX2236" fmla="*/ 3024696 w 12194922"/>
              <a:gd name="connsiteY2236" fmla="*/ 1768475 h 6855883"/>
              <a:gd name="connsiteX2237" fmla="*/ 1560184 w 12194922"/>
              <a:gd name="connsiteY2237" fmla="*/ 4489450 h 6855883"/>
              <a:gd name="connsiteX2238" fmla="*/ 1574902 w 12194922"/>
              <a:gd name="connsiteY2238" fmla="*/ 4458758 h 6855883"/>
              <a:gd name="connsiteX2239" fmla="*/ 1589621 w 12194922"/>
              <a:gd name="connsiteY2239" fmla="*/ 4494742 h 6855883"/>
              <a:gd name="connsiteX2240" fmla="*/ 1581035 w 12194922"/>
              <a:gd name="connsiteY2240" fmla="*/ 4506383 h 6855883"/>
              <a:gd name="connsiteX2241" fmla="*/ 1563863 w 12194922"/>
              <a:gd name="connsiteY2241" fmla="*/ 4509559 h 6855883"/>
              <a:gd name="connsiteX2242" fmla="*/ 1560184 w 12194922"/>
              <a:gd name="connsiteY2242" fmla="*/ 4489450 h 6855883"/>
              <a:gd name="connsiteX2243" fmla="*/ 3986318 w 12194922"/>
              <a:gd name="connsiteY2243" fmla="*/ 360892 h 6855883"/>
              <a:gd name="connsiteX2244" fmla="*/ 3983865 w 12194922"/>
              <a:gd name="connsiteY2244" fmla="*/ 354542 h 6855883"/>
              <a:gd name="connsiteX2245" fmla="*/ 4013302 w 12194922"/>
              <a:gd name="connsiteY2245" fmla="*/ 360892 h 6855883"/>
              <a:gd name="connsiteX2246" fmla="*/ 4018209 w 12194922"/>
              <a:gd name="connsiteY2246" fmla="*/ 353483 h 6855883"/>
              <a:gd name="connsiteX2247" fmla="*/ 4043966 w 12194922"/>
              <a:gd name="connsiteY2247" fmla="*/ 350308 h 6855883"/>
              <a:gd name="connsiteX2248" fmla="*/ 4040287 w 12194922"/>
              <a:gd name="connsiteY2248" fmla="*/ 356658 h 6855883"/>
              <a:gd name="connsiteX2249" fmla="*/ 4040287 w 12194922"/>
              <a:gd name="connsiteY2249" fmla="*/ 355600 h 6855883"/>
              <a:gd name="connsiteX2250" fmla="*/ 4028021 w 12194922"/>
              <a:gd name="connsiteY2250" fmla="*/ 364067 h 6855883"/>
              <a:gd name="connsiteX2251" fmla="*/ 4042740 w 12194922"/>
              <a:gd name="connsiteY2251" fmla="*/ 370417 h 6855883"/>
              <a:gd name="connsiteX2252" fmla="*/ 4015755 w 12194922"/>
              <a:gd name="connsiteY2252" fmla="*/ 375708 h 6855883"/>
              <a:gd name="connsiteX2253" fmla="*/ 4001037 w 12194922"/>
              <a:gd name="connsiteY2253" fmla="*/ 373592 h 6855883"/>
              <a:gd name="connsiteX2254" fmla="*/ 3986318 w 12194922"/>
              <a:gd name="connsiteY2254" fmla="*/ 360892 h 6855883"/>
              <a:gd name="connsiteX2255" fmla="*/ 631678 w 12194922"/>
              <a:gd name="connsiteY2255" fmla="*/ 4791075 h 6855883"/>
              <a:gd name="connsiteX2256" fmla="*/ 614506 w 12194922"/>
              <a:gd name="connsiteY2256" fmla="*/ 4775200 h 6855883"/>
              <a:gd name="connsiteX2257" fmla="*/ 612053 w 12194922"/>
              <a:gd name="connsiteY2257" fmla="*/ 4758267 h 6855883"/>
              <a:gd name="connsiteX2258" fmla="*/ 626772 w 12194922"/>
              <a:gd name="connsiteY2258" fmla="*/ 4726517 h 6855883"/>
              <a:gd name="connsiteX2259" fmla="*/ 631678 w 12194922"/>
              <a:gd name="connsiteY2259" fmla="*/ 4725459 h 6855883"/>
              <a:gd name="connsiteX2260" fmla="*/ 635358 w 12194922"/>
              <a:gd name="connsiteY2260" fmla="*/ 4759325 h 6855883"/>
              <a:gd name="connsiteX2261" fmla="*/ 631678 w 12194922"/>
              <a:gd name="connsiteY2261" fmla="*/ 4791075 h 6855883"/>
              <a:gd name="connsiteX2262" fmla="*/ 941998 w 12194922"/>
              <a:gd name="connsiteY2262" fmla="*/ 2592917 h 6855883"/>
              <a:gd name="connsiteX2263" fmla="*/ 924826 w 12194922"/>
              <a:gd name="connsiteY2263" fmla="*/ 2588684 h 6855883"/>
              <a:gd name="connsiteX2264" fmla="*/ 924826 w 12194922"/>
              <a:gd name="connsiteY2264" fmla="*/ 2583392 h 6855883"/>
              <a:gd name="connsiteX2265" fmla="*/ 941998 w 12194922"/>
              <a:gd name="connsiteY2265" fmla="*/ 2577042 h 6855883"/>
              <a:gd name="connsiteX2266" fmla="*/ 964076 w 12194922"/>
              <a:gd name="connsiteY2266" fmla="*/ 2561167 h 6855883"/>
              <a:gd name="connsiteX2267" fmla="*/ 972662 w 12194922"/>
              <a:gd name="connsiteY2267" fmla="*/ 2566458 h 6855883"/>
              <a:gd name="connsiteX2268" fmla="*/ 983701 w 12194922"/>
              <a:gd name="connsiteY2268" fmla="*/ 2569633 h 6855883"/>
              <a:gd name="connsiteX2269" fmla="*/ 982474 w 12194922"/>
              <a:gd name="connsiteY2269" fmla="*/ 2581275 h 6855883"/>
              <a:gd name="connsiteX2270" fmla="*/ 961623 w 12194922"/>
              <a:gd name="connsiteY2270" fmla="*/ 2580217 h 6855883"/>
              <a:gd name="connsiteX2271" fmla="*/ 941998 w 12194922"/>
              <a:gd name="connsiteY2271" fmla="*/ 2592917 h 6855883"/>
              <a:gd name="connsiteX2272" fmla="*/ 5808985 w 12194922"/>
              <a:gd name="connsiteY2272" fmla="*/ 2365375 h 6855883"/>
              <a:gd name="connsiteX2273" fmla="*/ 5813892 w 12194922"/>
              <a:gd name="connsiteY2273" fmla="*/ 2336800 h 6855883"/>
              <a:gd name="connsiteX2274" fmla="*/ 5818798 w 12194922"/>
              <a:gd name="connsiteY2274" fmla="*/ 2336800 h 6855883"/>
              <a:gd name="connsiteX2275" fmla="*/ 5818798 w 12194922"/>
              <a:gd name="connsiteY2275" fmla="*/ 2347383 h 6855883"/>
              <a:gd name="connsiteX2276" fmla="*/ 5853142 w 12194922"/>
              <a:gd name="connsiteY2276" fmla="*/ 2370667 h 6855883"/>
              <a:gd name="connsiteX2277" fmla="*/ 5829837 w 12194922"/>
              <a:gd name="connsiteY2277" fmla="*/ 2384425 h 6855883"/>
              <a:gd name="connsiteX2278" fmla="*/ 5808985 w 12194922"/>
              <a:gd name="connsiteY2278" fmla="*/ 2365375 h 6855883"/>
              <a:gd name="connsiteX2279" fmla="*/ 789904 w 12194922"/>
              <a:gd name="connsiteY2279" fmla="*/ 3723217 h 6855883"/>
              <a:gd name="connsiteX2280" fmla="*/ 781318 w 12194922"/>
              <a:gd name="connsiteY2280" fmla="*/ 3710517 h 6855883"/>
              <a:gd name="connsiteX2281" fmla="*/ 787451 w 12194922"/>
              <a:gd name="connsiteY2281" fmla="*/ 3710517 h 6855883"/>
              <a:gd name="connsiteX2282" fmla="*/ 800943 w 12194922"/>
              <a:gd name="connsiteY2282" fmla="*/ 3709458 h 6855883"/>
              <a:gd name="connsiteX2283" fmla="*/ 800943 w 12194922"/>
              <a:gd name="connsiteY2283" fmla="*/ 3708400 h 6855883"/>
              <a:gd name="connsiteX2284" fmla="*/ 807076 w 12194922"/>
              <a:gd name="connsiteY2284" fmla="*/ 3708400 h 6855883"/>
              <a:gd name="connsiteX2285" fmla="*/ 820568 w 12194922"/>
              <a:gd name="connsiteY2285" fmla="*/ 3712633 h 6855883"/>
              <a:gd name="connsiteX2286" fmla="*/ 810756 w 12194922"/>
              <a:gd name="connsiteY2286" fmla="*/ 3716867 h 6855883"/>
              <a:gd name="connsiteX2287" fmla="*/ 810756 w 12194922"/>
              <a:gd name="connsiteY2287" fmla="*/ 3717925 h 6855883"/>
              <a:gd name="connsiteX2288" fmla="*/ 805849 w 12194922"/>
              <a:gd name="connsiteY2288" fmla="*/ 3739092 h 6855883"/>
              <a:gd name="connsiteX2289" fmla="*/ 784998 w 12194922"/>
              <a:gd name="connsiteY2289" fmla="*/ 3752850 h 6855883"/>
              <a:gd name="connsiteX2290" fmla="*/ 789904 w 12194922"/>
              <a:gd name="connsiteY2290" fmla="*/ 3723217 h 6855883"/>
              <a:gd name="connsiteX2291" fmla="*/ 5548955 w 12194922"/>
              <a:gd name="connsiteY2291" fmla="*/ 274108 h 6855883"/>
              <a:gd name="connsiteX2292" fmla="*/ 5550181 w 12194922"/>
              <a:gd name="connsiteY2292" fmla="*/ 271992 h 6855883"/>
              <a:gd name="connsiteX2293" fmla="*/ 5552635 w 12194922"/>
              <a:gd name="connsiteY2293" fmla="*/ 283633 h 6855883"/>
              <a:gd name="connsiteX2294" fmla="*/ 5548955 w 12194922"/>
              <a:gd name="connsiteY2294" fmla="*/ 298450 h 6855883"/>
              <a:gd name="connsiteX2295" fmla="*/ 5540369 w 12194922"/>
              <a:gd name="connsiteY2295" fmla="*/ 310092 h 6855883"/>
              <a:gd name="connsiteX2296" fmla="*/ 5514611 w 12194922"/>
              <a:gd name="connsiteY2296" fmla="*/ 321733 h 6855883"/>
              <a:gd name="connsiteX2297" fmla="*/ 5515838 w 12194922"/>
              <a:gd name="connsiteY2297" fmla="*/ 311150 h 6855883"/>
              <a:gd name="connsiteX2298" fmla="*/ 5523197 w 12194922"/>
              <a:gd name="connsiteY2298" fmla="*/ 306917 h 6855883"/>
              <a:gd name="connsiteX2299" fmla="*/ 5548955 w 12194922"/>
              <a:gd name="connsiteY2299" fmla="*/ 274108 h 6855883"/>
              <a:gd name="connsiteX2300" fmla="*/ 3055360 w 12194922"/>
              <a:gd name="connsiteY2300" fmla="*/ 809625 h 6855883"/>
              <a:gd name="connsiteX2301" fmla="*/ 3065172 w 12194922"/>
              <a:gd name="connsiteY2301" fmla="*/ 787400 h 6855883"/>
              <a:gd name="connsiteX2302" fmla="*/ 3074984 w 12194922"/>
              <a:gd name="connsiteY2302" fmla="*/ 781050 h 6855883"/>
              <a:gd name="connsiteX2303" fmla="*/ 3088477 w 12194922"/>
              <a:gd name="connsiteY2303" fmla="*/ 779992 h 6855883"/>
              <a:gd name="connsiteX2304" fmla="*/ 3098289 w 12194922"/>
              <a:gd name="connsiteY2304" fmla="*/ 800100 h 6855883"/>
              <a:gd name="connsiteX2305" fmla="*/ 3082344 w 12194922"/>
              <a:gd name="connsiteY2305" fmla="*/ 801158 h 6855883"/>
              <a:gd name="connsiteX2306" fmla="*/ 3055360 w 12194922"/>
              <a:gd name="connsiteY2306" fmla="*/ 809625 h 6855883"/>
              <a:gd name="connsiteX2307" fmla="*/ 5335533 w 12194922"/>
              <a:gd name="connsiteY2307" fmla="*/ 1537758 h 6855883"/>
              <a:gd name="connsiteX2308" fmla="*/ 5330627 w 12194922"/>
              <a:gd name="connsiteY2308" fmla="*/ 1562100 h 6855883"/>
              <a:gd name="connsiteX2309" fmla="*/ 5313456 w 12194922"/>
              <a:gd name="connsiteY2309" fmla="*/ 1572683 h 6855883"/>
              <a:gd name="connsiteX2310" fmla="*/ 5325721 w 12194922"/>
              <a:gd name="connsiteY2310" fmla="*/ 1534583 h 6855883"/>
              <a:gd name="connsiteX2311" fmla="*/ 5335533 w 12194922"/>
              <a:gd name="connsiteY2311" fmla="*/ 1537758 h 6855883"/>
              <a:gd name="connsiteX2312" fmla="*/ 430522 w 12194922"/>
              <a:gd name="connsiteY2312" fmla="*/ 5651500 h 6855883"/>
              <a:gd name="connsiteX2313" fmla="*/ 425616 w 12194922"/>
              <a:gd name="connsiteY2313" fmla="*/ 5645151 h 6855883"/>
              <a:gd name="connsiteX2314" fmla="*/ 425616 w 12194922"/>
              <a:gd name="connsiteY2314" fmla="*/ 5640917 h 6855883"/>
              <a:gd name="connsiteX2315" fmla="*/ 420710 w 12194922"/>
              <a:gd name="connsiteY2315" fmla="*/ 5645151 h 6855883"/>
              <a:gd name="connsiteX2316" fmla="*/ 410897 w 12194922"/>
              <a:gd name="connsiteY2316" fmla="*/ 5638800 h 6855883"/>
              <a:gd name="connsiteX2317" fmla="*/ 412124 w 12194922"/>
              <a:gd name="connsiteY2317" fmla="*/ 5612342 h 6855883"/>
              <a:gd name="connsiteX2318" fmla="*/ 436655 w 12194922"/>
              <a:gd name="connsiteY2318" fmla="*/ 5626100 h 6855883"/>
              <a:gd name="connsiteX2319" fmla="*/ 430522 w 12194922"/>
              <a:gd name="connsiteY2319" fmla="*/ 5651500 h 6855883"/>
              <a:gd name="connsiteX2320" fmla="*/ 2099870 w 12194922"/>
              <a:gd name="connsiteY2320" fmla="*/ 6561667 h 6855883"/>
              <a:gd name="connsiteX2321" fmla="*/ 2102323 w 12194922"/>
              <a:gd name="connsiteY2321" fmla="*/ 6539442 h 6855883"/>
              <a:gd name="connsiteX2322" fmla="*/ 2119495 w 12194922"/>
              <a:gd name="connsiteY2322" fmla="*/ 6529917 h 6855883"/>
              <a:gd name="connsiteX2323" fmla="*/ 2131760 w 12194922"/>
              <a:gd name="connsiteY2323" fmla="*/ 6539442 h 6855883"/>
              <a:gd name="connsiteX2324" fmla="*/ 2099870 w 12194922"/>
              <a:gd name="connsiteY2324" fmla="*/ 6561667 h 6855883"/>
              <a:gd name="connsiteX2325" fmla="*/ 1805495 w 12194922"/>
              <a:gd name="connsiteY2325" fmla="*/ 850900 h 6855883"/>
              <a:gd name="connsiteX2326" fmla="*/ 1843519 w 12194922"/>
              <a:gd name="connsiteY2326" fmla="*/ 866775 h 6855883"/>
              <a:gd name="connsiteX2327" fmla="*/ 1854558 w 12194922"/>
              <a:gd name="connsiteY2327" fmla="*/ 859367 h 6855883"/>
              <a:gd name="connsiteX2328" fmla="*/ 1868050 w 12194922"/>
              <a:gd name="connsiteY2328" fmla="*/ 855133 h 6855883"/>
              <a:gd name="connsiteX2329" fmla="*/ 1831253 w 12194922"/>
              <a:gd name="connsiteY2329" fmla="*/ 876300 h 6855883"/>
              <a:gd name="connsiteX2330" fmla="*/ 1805495 w 12194922"/>
              <a:gd name="connsiteY2330" fmla="*/ 850900 h 6855883"/>
              <a:gd name="connsiteX2331" fmla="*/ 823021 w 12194922"/>
              <a:gd name="connsiteY2331" fmla="*/ 4419600 h 6855883"/>
              <a:gd name="connsiteX2332" fmla="*/ 857365 w 12194922"/>
              <a:gd name="connsiteY2332" fmla="*/ 4407959 h 6855883"/>
              <a:gd name="connsiteX2333" fmla="*/ 840193 w 12194922"/>
              <a:gd name="connsiteY2333" fmla="*/ 4427008 h 6855883"/>
              <a:gd name="connsiteX2334" fmla="*/ 830381 w 12194922"/>
              <a:gd name="connsiteY2334" fmla="*/ 4435475 h 6855883"/>
              <a:gd name="connsiteX2335" fmla="*/ 815662 w 12194922"/>
              <a:gd name="connsiteY2335" fmla="*/ 4430184 h 6855883"/>
              <a:gd name="connsiteX2336" fmla="*/ 823021 w 12194922"/>
              <a:gd name="connsiteY2336" fmla="*/ 4419600 h 6855883"/>
              <a:gd name="connsiteX2337" fmla="*/ 902748 w 12194922"/>
              <a:gd name="connsiteY2337" fmla="*/ 4004733 h 6855883"/>
              <a:gd name="connsiteX2338" fmla="*/ 902748 w 12194922"/>
              <a:gd name="connsiteY2338" fmla="*/ 4004733 h 6855883"/>
              <a:gd name="connsiteX2339" fmla="*/ 853685 w 12194922"/>
              <a:gd name="connsiteY2339" fmla="*/ 3984625 h 6855883"/>
              <a:gd name="connsiteX2340" fmla="*/ 886802 w 12194922"/>
              <a:gd name="connsiteY2340" fmla="*/ 3989917 h 6855883"/>
              <a:gd name="connsiteX2341" fmla="*/ 902748 w 12194922"/>
              <a:gd name="connsiteY2341" fmla="*/ 4004733 h 6855883"/>
              <a:gd name="connsiteX2342" fmla="*/ 2962141 w 12194922"/>
              <a:gd name="connsiteY2342" fmla="*/ 3835400 h 6855883"/>
              <a:gd name="connsiteX2343" fmla="*/ 2973180 w 12194922"/>
              <a:gd name="connsiteY2343" fmla="*/ 3848100 h 6855883"/>
              <a:gd name="connsiteX2344" fmla="*/ 2951102 w 12194922"/>
              <a:gd name="connsiteY2344" fmla="*/ 3870325 h 6855883"/>
              <a:gd name="connsiteX2345" fmla="*/ 2942516 w 12194922"/>
              <a:gd name="connsiteY2345" fmla="*/ 3848100 h 6855883"/>
              <a:gd name="connsiteX2346" fmla="*/ 2962141 w 12194922"/>
              <a:gd name="connsiteY2346" fmla="*/ 3835400 h 6855883"/>
              <a:gd name="connsiteX2347" fmla="*/ 1425262 w 12194922"/>
              <a:gd name="connsiteY2347" fmla="*/ 5176309 h 6855883"/>
              <a:gd name="connsiteX2348" fmla="*/ 1439981 w 12194922"/>
              <a:gd name="connsiteY2348" fmla="*/ 5187950 h 6855883"/>
              <a:gd name="connsiteX2349" fmla="*/ 1412996 w 12194922"/>
              <a:gd name="connsiteY2349" fmla="*/ 5184775 h 6855883"/>
              <a:gd name="connsiteX2350" fmla="*/ 1378653 w 12194922"/>
              <a:gd name="connsiteY2350" fmla="*/ 5161492 h 6855883"/>
              <a:gd name="connsiteX2351" fmla="*/ 1377426 w 12194922"/>
              <a:gd name="connsiteY2351" fmla="*/ 5150909 h 6855883"/>
              <a:gd name="connsiteX2352" fmla="*/ 1425262 w 12194922"/>
              <a:gd name="connsiteY2352" fmla="*/ 5176309 h 6855883"/>
              <a:gd name="connsiteX2353" fmla="*/ 5867860 w 12194922"/>
              <a:gd name="connsiteY2353" fmla="*/ 1881717 h 6855883"/>
              <a:gd name="connsiteX2354" fmla="*/ 5883806 w 12194922"/>
              <a:gd name="connsiteY2354" fmla="*/ 1883833 h 6855883"/>
              <a:gd name="connsiteX2355" fmla="*/ 5892391 w 12194922"/>
              <a:gd name="connsiteY2355" fmla="*/ 1884892 h 6855883"/>
              <a:gd name="connsiteX2356" fmla="*/ 5904657 w 12194922"/>
              <a:gd name="connsiteY2356" fmla="*/ 1900767 h 6855883"/>
              <a:gd name="connsiteX2357" fmla="*/ 5888712 w 12194922"/>
              <a:gd name="connsiteY2357" fmla="*/ 1910292 h 6855883"/>
              <a:gd name="connsiteX2358" fmla="*/ 5888712 w 12194922"/>
              <a:gd name="connsiteY2358" fmla="*/ 1910292 h 6855883"/>
              <a:gd name="connsiteX2359" fmla="*/ 5867860 w 12194922"/>
              <a:gd name="connsiteY2359" fmla="*/ 1881717 h 6855883"/>
              <a:gd name="connsiteX2360" fmla="*/ 1756433 w 12194922"/>
              <a:gd name="connsiteY2360" fmla="*/ 3353858 h 6855883"/>
              <a:gd name="connsiteX2361" fmla="*/ 1751527 w 12194922"/>
              <a:gd name="connsiteY2361" fmla="*/ 3343275 h 6855883"/>
              <a:gd name="connsiteX2362" fmla="*/ 1758886 w 12194922"/>
              <a:gd name="connsiteY2362" fmla="*/ 3341159 h 6855883"/>
              <a:gd name="connsiteX2363" fmla="*/ 1785871 w 12194922"/>
              <a:gd name="connsiteY2363" fmla="*/ 3397250 h 6855883"/>
              <a:gd name="connsiteX2364" fmla="*/ 1782191 w 12194922"/>
              <a:gd name="connsiteY2364" fmla="*/ 3403600 h 6855883"/>
              <a:gd name="connsiteX2365" fmla="*/ 1774831 w 12194922"/>
              <a:gd name="connsiteY2365" fmla="*/ 3400425 h 6855883"/>
              <a:gd name="connsiteX2366" fmla="*/ 1763792 w 12194922"/>
              <a:gd name="connsiteY2366" fmla="*/ 3358092 h 6855883"/>
              <a:gd name="connsiteX2367" fmla="*/ 1756433 w 12194922"/>
              <a:gd name="connsiteY2367" fmla="*/ 3353858 h 6855883"/>
              <a:gd name="connsiteX2368" fmla="*/ 3662506 w 12194922"/>
              <a:gd name="connsiteY2368" fmla="*/ 5050367 h 6855883"/>
              <a:gd name="connsiteX2369" fmla="*/ 3674772 w 12194922"/>
              <a:gd name="connsiteY2369" fmla="*/ 5065184 h 6855883"/>
              <a:gd name="connsiteX2370" fmla="*/ 3678452 w 12194922"/>
              <a:gd name="connsiteY2370" fmla="*/ 5075767 h 6855883"/>
              <a:gd name="connsiteX2371" fmla="*/ 3647788 w 12194922"/>
              <a:gd name="connsiteY2371" fmla="*/ 5066242 h 6855883"/>
              <a:gd name="connsiteX2372" fmla="*/ 3636749 w 12194922"/>
              <a:gd name="connsiteY2372" fmla="*/ 5065184 h 6855883"/>
              <a:gd name="connsiteX2373" fmla="*/ 3614671 w 12194922"/>
              <a:gd name="connsiteY2373" fmla="*/ 5075767 h 6855883"/>
              <a:gd name="connsiteX2374" fmla="*/ 3623256 w 12194922"/>
              <a:gd name="connsiteY2374" fmla="*/ 5051425 h 6855883"/>
              <a:gd name="connsiteX2375" fmla="*/ 3662506 w 12194922"/>
              <a:gd name="connsiteY2375" fmla="*/ 5050367 h 6855883"/>
              <a:gd name="connsiteX2376" fmla="*/ 3721381 w 12194922"/>
              <a:gd name="connsiteY2376" fmla="*/ 2801409 h 6855883"/>
              <a:gd name="connsiteX2377" fmla="*/ 3760631 w 12194922"/>
              <a:gd name="connsiteY2377" fmla="*/ 2813050 h 6855883"/>
              <a:gd name="connsiteX2378" fmla="*/ 3765537 w 12194922"/>
              <a:gd name="connsiteY2378" fmla="*/ 2817284 h 6855883"/>
              <a:gd name="connsiteX2379" fmla="*/ 3731194 w 12194922"/>
              <a:gd name="connsiteY2379" fmla="*/ 2826809 h 6855883"/>
              <a:gd name="connsiteX2380" fmla="*/ 3721381 w 12194922"/>
              <a:gd name="connsiteY2380" fmla="*/ 2818342 h 6855883"/>
              <a:gd name="connsiteX2381" fmla="*/ 3718928 w 12194922"/>
              <a:gd name="connsiteY2381" fmla="*/ 2811992 h 6855883"/>
              <a:gd name="connsiteX2382" fmla="*/ 3714022 w 12194922"/>
              <a:gd name="connsiteY2382" fmla="*/ 2817284 h 6855883"/>
              <a:gd name="connsiteX2383" fmla="*/ 3704209 w 12194922"/>
              <a:gd name="connsiteY2383" fmla="*/ 2803525 h 6855883"/>
              <a:gd name="connsiteX2384" fmla="*/ 3721381 w 12194922"/>
              <a:gd name="connsiteY2384" fmla="*/ 2801409 h 6855883"/>
              <a:gd name="connsiteX2385" fmla="*/ 4573840 w 12194922"/>
              <a:gd name="connsiteY2385" fmla="*/ 81492 h 6855883"/>
              <a:gd name="connsiteX2386" fmla="*/ 4573840 w 12194922"/>
              <a:gd name="connsiteY2386" fmla="*/ 81492 h 6855883"/>
              <a:gd name="connsiteX2387" fmla="*/ 4573840 w 12194922"/>
              <a:gd name="connsiteY2387" fmla="*/ 81492 h 6855883"/>
              <a:gd name="connsiteX2388" fmla="*/ 4573840 w 12194922"/>
              <a:gd name="connsiteY2388" fmla="*/ 81492 h 6855883"/>
              <a:gd name="connsiteX2389" fmla="*/ 4561574 w 12194922"/>
              <a:gd name="connsiteY2389" fmla="*/ 74083 h 6855883"/>
              <a:gd name="connsiteX2390" fmla="*/ 4560348 w 12194922"/>
              <a:gd name="connsiteY2390" fmla="*/ 75142 h 6855883"/>
              <a:gd name="connsiteX2391" fmla="*/ 4561574 w 12194922"/>
              <a:gd name="connsiteY2391" fmla="*/ 74083 h 6855883"/>
              <a:gd name="connsiteX2392" fmla="*/ 4561574 w 12194922"/>
              <a:gd name="connsiteY2392" fmla="*/ 74083 h 6855883"/>
              <a:gd name="connsiteX2393" fmla="*/ 4545629 w 12194922"/>
              <a:gd name="connsiteY2393" fmla="*/ 91017 h 6855883"/>
              <a:gd name="connsiteX2394" fmla="*/ 4555442 w 12194922"/>
              <a:gd name="connsiteY2394" fmla="*/ 110067 h 6855883"/>
              <a:gd name="connsiteX2395" fmla="*/ 4514965 w 12194922"/>
              <a:gd name="connsiteY2395" fmla="*/ 106892 h 6855883"/>
              <a:gd name="connsiteX2396" fmla="*/ 4508833 w 12194922"/>
              <a:gd name="connsiteY2396" fmla="*/ 96308 h 6855883"/>
              <a:gd name="connsiteX2397" fmla="*/ 4530910 w 12194922"/>
              <a:gd name="connsiteY2397" fmla="*/ 87842 h 6855883"/>
              <a:gd name="connsiteX2398" fmla="*/ 4539497 w 12194922"/>
              <a:gd name="connsiteY2398" fmla="*/ 85725 h 6855883"/>
              <a:gd name="connsiteX2399" fmla="*/ 4545629 w 12194922"/>
              <a:gd name="connsiteY2399" fmla="*/ 91017 h 6855883"/>
              <a:gd name="connsiteX2400" fmla="*/ 4673191 w 12194922"/>
              <a:gd name="connsiteY2400" fmla="*/ 5536142 h 6855883"/>
              <a:gd name="connsiteX2401" fmla="*/ 4676871 w 12194922"/>
              <a:gd name="connsiteY2401" fmla="*/ 5536142 h 6855883"/>
              <a:gd name="connsiteX2402" fmla="*/ 4707535 w 12194922"/>
              <a:gd name="connsiteY2402" fmla="*/ 5558367 h 6855883"/>
              <a:gd name="connsiteX2403" fmla="*/ 4717348 w 12194922"/>
              <a:gd name="connsiteY2403" fmla="*/ 5564717 h 6855883"/>
              <a:gd name="connsiteX2404" fmla="*/ 4721027 w 12194922"/>
              <a:gd name="connsiteY2404" fmla="*/ 5574242 h 6855883"/>
              <a:gd name="connsiteX2405" fmla="*/ 4709988 w 12194922"/>
              <a:gd name="connsiteY2405" fmla="*/ 5578475 h 6855883"/>
              <a:gd name="connsiteX2406" fmla="*/ 4675645 w 12194922"/>
              <a:gd name="connsiteY2406" fmla="*/ 5555192 h 6855883"/>
              <a:gd name="connsiteX2407" fmla="*/ 4673191 w 12194922"/>
              <a:gd name="connsiteY2407" fmla="*/ 5536142 h 6855883"/>
              <a:gd name="connsiteX2408" fmla="*/ 3976506 w 12194922"/>
              <a:gd name="connsiteY2408" fmla="*/ 953558 h 6855883"/>
              <a:gd name="connsiteX2409" fmla="*/ 3982639 w 12194922"/>
              <a:gd name="connsiteY2409" fmla="*/ 971550 h 6855883"/>
              <a:gd name="connsiteX2410" fmla="*/ 3976506 w 12194922"/>
              <a:gd name="connsiteY2410" fmla="*/ 973667 h 6855883"/>
              <a:gd name="connsiteX2411" fmla="*/ 3982639 w 12194922"/>
              <a:gd name="connsiteY2411" fmla="*/ 977900 h 6855883"/>
              <a:gd name="connsiteX2412" fmla="*/ 3976506 w 12194922"/>
              <a:gd name="connsiteY2412" fmla="*/ 994833 h 6855883"/>
              <a:gd name="connsiteX2413" fmla="*/ 3950748 w 12194922"/>
              <a:gd name="connsiteY2413" fmla="*/ 968375 h 6855883"/>
              <a:gd name="connsiteX2414" fmla="*/ 3954427 w 12194922"/>
              <a:gd name="connsiteY2414" fmla="*/ 952500 h 6855883"/>
              <a:gd name="connsiteX2415" fmla="*/ 3976506 w 12194922"/>
              <a:gd name="connsiteY2415" fmla="*/ 953558 h 6855883"/>
              <a:gd name="connsiteX2416" fmla="*/ 61328 w 12194922"/>
              <a:gd name="connsiteY2416" fmla="*/ 1952625 h 6855883"/>
              <a:gd name="connsiteX2417" fmla="*/ 49062 w 12194922"/>
              <a:gd name="connsiteY2417" fmla="*/ 1944158 h 6855883"/>
              <a:gd name="connsiteX2418" fmla="*/ 42930 w 12194922"/>
              <a:gd name="connsiteY2418" fmla="*/ 1916642 h 6855883"/>
              <a:gd name="connsiteX2419" fmla="*/ 55195 w 12194922"/>
              <a:gd name="connsiteY2419" fmla="*/ 1917700 h 6855883"/>
              <a:gd name="connsiteX2420" fmla="*/ 60101 w 12194922"/>
              <a:gd name="connsiteY2420" fmla="*/ 1914525 h 6855883"/>
              <a:gd name="connsiteX2421" fmla="*/ 93219 w 12194922"/>
              <a:gd name="connsiteY2421" fmla="*/ 1914525 h 6855883"/>
              <a:gd name="connsiteX2422" fmla="*/ 88312 w 12194922"/>
              <a:gd name="connsiteY2422" fmla="*/ 1924050 h 6855883"/>
              <a:gd name="connsiteX2423" fmla="*/ 67461 w 12194922"/>
              <a:gd name="connsiteY2423" fmla="*/ 1930400 h 6855883"/>
              <a:gd name="connsiteX2424" fmla="*/ 62555 w 12194922"/>
              <a:gd name="connsiteY2424" fmla="*/ 1931458 h 6855883"/>
              <a:gd name="connsiteX2425" fmla="*/ 66234 w 12194922"/>
              <a:gd name="connsiteY2425" fmla="*/ 1932517 h 6855883"/>
              <a:gd name="connsiteX2426" fmla="*/ 61328 w 12194922"/>
              <a:gd name="connsiteY2426" fmla="*/ 1952625 h 6855883"/>
              <a:gd name="connsiteX2427" fmla="*/ 4587332 w 12194922"/>
              <a:gd name="connsiteY2427" fmla="*/ 6517217 h 6855883"/>
              <a:gd name="connsiteX2428" fmla="*/ 4594692 w 12194922"/>
              <a:gd name="connsiteY2428" fmla="*/ 6525683 h 6855883"/>
              <a:gd name="connsiteX2429" fmla="*/ 4620449 w 12194922"/>
              <a:gd name="connsiteY2429" fmla="*/ 6552142 h 6855883"/>
              <a:gd name="connsiteX2430" fmla="*/ 4615543 w 12194922"/>
              <a:gd name="connsiteY2430" fmla="*/ 6555317 h 6855883"/>
              <a:gd name="connsiteX2431" fmla="*/ 4603277 w 12194922"/>
              <a:gd name="connsiteY2431" fmla="*/ 6552142 h 6855883"/>
              <a:gd name="connsiteX2432" fmla="*/ 4586106 w 12194922"/>
              <a:gd name="connsiteY2432" fmla="*/ 6550026 h 6855883"/>
              <a:gd name="connsiteX2433" fmla="*/ 4578746 w 12194922"/>
              <a:gd name="connsiteY2433" fmla="*/ 6526742 h 6855883"/>
              <a:gd name="connsiteX2434" fmla="*/ 4587332 w 12194922"/>
              <a:gd name="connsiteY2434" fmla="*/ 6517217 h 6855883"/>
              <a:gd name="connsiteX2435" fmla="*/ 4197287 w 12194922"/>
              <a:gd name="connsiteY2435" fmla="*/ 22225 h 6855883"/>
              <a:gd name="connsiteX2436" fmla="*/ 4219364 w 12194922"/>
              <a:gd name="connsiteY2436" fmla="*/ 21167 h 6855883"/>
              <a:gd name="connsiteX2437" fmla="*/ 4213232 w 12194922"/>
              <a:gd name="connsiteY2437" fmla="*/ 38100 h 6855883"/>
              <a:gd name="connsiteX2438" fmla="*/ 4198513 w 12194922"/>
              <a:gd name="connsiteY2438" fmla="*/ 55033 h 6855883"/>
              <a:gd name="connsiteX2439" fmla="*/ 4183794 w 12194922"/>
              <a:gd name="connsiteY2439" fmla="*/ 43392 h 6855883"/>
              <a:gd name="connsiteX2440" fmla="*/ 4197287 w 12194922"/>
              <a:gd name="connsiteY2440" fmla="*/ 22225 h 6855883"/>
              <a:gd name="connsiteX2441" fmla="*/ 456280 w 12194922"/>
              <a:gd name="connsiteY2441" fmla="*/ 1577975 h 6855883"/>
              <a:gd name="connsiteX2442" fmla="*/ 466093 w 12194922"/>
              <a:gd name="connsiteY2442" fmla="*/ 1558925 h 6855883"/>
              <a:gd name="connsiteX2443" fmla="*/ 469772 w 12194922"/>
              <a:gd name="connsiteY2443" fmla="*/ 1556808 h 6855883"/>
              <a:gd name="connsiteX2444" fmla="*/ 486944 w 12194922"/>
              <a:gd name="connsiteY2444" fmla="*/ 1572683 h 6855883"/>
              <a:gd name="connsiteX2445" fmla="*/ 483264 w 12194922"/>
              <a:gd name="connsiteY2445" fmla="*/ 1583267 h 6855883"/>
              <a:gd name="connsiteX2446" fmla="*/ 469772 w 12194922"/>
              <a:gd name="connsiteY2446" fmla="*/ 1597025 h 6855883"/>
              <a:gd name="connsiteX2447" fmla="*/ 456280 w 12194922"/>
              <a:gd name="connsiteY2447" fmla="*/ 1577975 h 6855883"/>
              <a:gd name="connsiteX2448" fmla="*/ 2350088 w 12194922"/>
              <a:gd name="connsiteY2448" fmla="*/ 5014383 h 6855883"/>
              <a:gd name="connsiteX2449" fmla="*/ 2307158 w 12194922"/>
              <a:gd name="connsiteY2449" fmla="*/ 4990042 h 6855883"/>
              <a:gd name="connsiteX2450" fmla="*/ 2297346 w 12194922"/>
              <a:gd name="connsiteY2450" fmla="*/ 4991100 h 6855883"/>
              <a:gd name="connsiteX2451" fmla="*/ 2296119 w 12194922"/>
              <a:gd name="connsiteY2451" fmla="*/ 4977342 h 6855883"/>
              <a:gd name="connsiteX2452" fmla="*/ 2359900 w 12194922"/>
              <a:gd name="connsiteY2452" fmla="*/ 4999567 h 6855883"/>
              <a:gd name="connsiteX2453" fmla="*/ 2359900 w 12194922"/>
              <a:gd name="connsiteY2453" fmla="*/ 5004859 h 6855883"/>
              <a:gd name="connsiteX2454" fmla="*/ 2350088 w 12194922"/>
              <a:gd name="connsiteY2454" fmla="*/ 5014383 h 6855883"/>
              <a:gd name="connsiteX2455" fmla="*/ 1498856 w 12194922"/>
              <a:gd name="connsiteY2455" fmla="*/ 6852709 h 6855883"/>
              <a:gd name="connsiteX2456" fmla="*/ 1498856 w 12194922"/>
              <a:gd name="connsiteY2456" fmla="*/ 6852709 h 6855883"/>
              <a:gd name="connsiteX2457" fmla="*/ 1498856 w 12194922"/>
              <a:gd name="connsiteY2457" fmla="*/ 6852709 h 6855883"/>
              <a:gd name="connsiteX2458" fmla="*/ 1498856 w 12194922"/>
              <a:gd name="connsiteY2458" fmla="*/ 6852709 h 6855883"/>
              <a:gd name="connsiteX2459" fmla="*/ 2128081 w 12194922"/>
              <a:gd name="connsiteY2459" fmla="*/ 5685367 h 6855883"/>
              <a:gd name="connsiteX2460" fmla="*/ 2117042 w 12194922"/>
              <a:gd name="connsiteY2460" fmla="*/ 5687484 h 6855883"/>
              <a:gd name="connsiteX2461" fmla="*/ 2096190 w 12194922"/>
              <a:gd name="connsiteY2461" fmla="*/ 5680075 h 6855883"/>
              <a:gd name="connsiteX2462" fmla="*/ 2119495 w 12194922"/>
              <a:gd name="connsiteY2462" fmla="*/ 5674784 h 6855883"/>
              <a:gd name="connsiteX2463" fmla="*/ 2144026 w 12194922"/>
              <a:gd name="connsiteY2463" fmla="*/ 5676901 h 6855883"/>
              <a:gd name="connsiteX2464" fmla="*/ 2151385 w 12194922"/>
              <a:gd name="connsiteY2464" fmla="*/ 5672667 h 6855883"/>
              <a:gd name="connsiteX2465" fmla="*/ 2157518 w 12194922"/>
              <a:gd name="connsiteY2465" fmla="*/ 5676901 h 6855883"/>
              <a:gd name="connsiteX2466" fmla="*/ 2128081 w 12194922"/>
              <a:gd name="connsiteY2466" fmla="*/ 5685367 h 6855883"/>
              <a:gd name="connsiteX2467" fmla="*/ 5498666 w 12194922"/>
              <a:gd name="connsiteY2467" fmla="*/ 174625 h 6855883"/>
              <a:gd name="connsiteX2468" fmla="*/ 5528103 w 12194922"/>
              <a:gd name="connsiteY2468" fmla="*/ 189442 h 6855883"/>
              <a:gd name="connsiteX2469" fmla="*/ 5529330 w 12194922"/>
              <a:gd name="connsiteY2469" fmla="*/ 189442 h 6855883"/>
              <a:gd name="connsiteX2470" fmla="*/ 5524424 w 12194922"/>
              <a:gd name="connsiteY2470" fmla="*/ 191558 h 6855883"/>
              <a:gd name="connsiteX2471" fmla="*/ 5518291 w 12194922"/>
              <a:gd name="connsiteY2471" fmla="*/ 189442 h 6855883"/>
              <a:gd name="connsiteX2472" fmla="*/ 5494986 w 12194922"/>
              <a:gd name="connsiteY2472" fmla="*/ 192617 h 6855883"/>
              <a:gd name="connsiteX2473" fmla="*/ 5472908 w 12194922"/>
              <a:gd name="connsiteY2473" fmla="*/ 201083 h 6855883"/>
              <a:gd name="connsiteX2474" fmla="*/ 5472908 w 12194922"/>
              <a:gd name="connsiteY2474" fmla="*/ 190500 h 6855883"/>
              <a:gd name="connsiteX2475" fmla="*/ 5498666 w 12194922"/>
              <a:gd name="connsiteY2475" fmla="*/ 174625 h 6855883"/>
              <a:gd name="connsiteX2476" fmla="*/ 5574713 w 12194922"/>
              <a:gd name="connsiteY2476" fmla="*/ 174625 h 6855883"/>
              <a:gd name="connsiteX2477" fmla="*/ 5574713 w 12194922"/>
              <a:gd name="connsiteY2477" fmla="*/ 174625 h 6855883"/>
              <a:gd name="connsiteX2478" fmla="*/ 5574713 w 12194922"/>
              <a:gd name="connsiteY2478" fmla="*/ 174625 h 6855883"/>
              <a:gd name="connsiteX2479" fmla="*/ 5574713 w 12194922"/>
              <a:gd name="connsiteY2479" fmla="*/ 174625 h 6855883"/>
              <a:gd name="connsiteX2480" fmla="*/ 5569806 w 12194922"/>
              <a:gd name="connsiteY2480" fmla="*/ 173567 h 6855883"/>
              <a:gd name="connsiteX2481" fmla="*/ 5566126 w 12194922"/>
              <a:gd name="connsiteY2481" fmla="*/ 172508 h 6855883"/>
              <a:gd name="connsiteX2482" fmla="*/ 5569806 w 12194922"/>
              <a:gd name="connsiteY2482" fmla="*/ 173567 h 6855883"/>
              <a:gd name="connsiteX2483" fmla="*/ 3176789 w 12194922"/>
              <a:gd name="connsiteY2483" fmla="*/ 1854200 h 6855883"/>
              <a:gd name="connsiteX2484" fmla="*/ 3196414 w 12194922"/>
              <a:gd name="connsiteY2484" fmla="*/ 1827742 h 6855883"/>
              <a:gd name="connsiteX2485" fmla="*/ 3213586 w 12194922"/>
              <a:gd name="connsiteY2485" fmla="*/ 1839383 h 6855883"/>
              <a:gd name="connsiteX2486" fmla="*/ 3186601 w 12194922"/>
              <a:gd name="connsiteY2486" fmla="*/ 1860550 h 6855883"/>
              <a:gd name="connsiteX2487" fmla="*/ 3176789 w 12194922"/>
              <a:gd name="connsiteY2487" fmla="*/ 1854200 h 6855883"/>
              <a:gd name="connsiteX2488" fmla="*/ 2458025 w 12194922"/>
              <a:gd name="connsiteY2488" fmla="*/ 1160992 h 6855883"/>
              <a:gd name="connsiteX2489" fmla="*/ 2453119 w 12194922"/>
              <a:gd name="connsiteY2489" fmla="*/ 1163108 h 6855883"/>
              <a:gd name="connsiteX2490" fmla="*/ 2446986 w 12194922"/>
              <a:gd name="connsiteY2490" fmla="*/ 1140883 h 6855883"/>
              <a:gd name="connsiteX2491" fmla="*/ 2459252 w 12194922"/>
              <a:gd name="connsiteY2491" fmla="*/ 1141942 h 6855883"/>
              <a:gd name="connsiteX2492" fmla="*/ 2458025 w 12194922"/>
              <a:gd name="connsiteY2492" fmla="*/ 1160992 h 6855883"/>
              <a:gd name="connsiteX2493" fmla="*/ 2449439 w 12194922"/>
              <a:gd name="connsiteY2493" fmla="*/ 1157817 h 6855883"/>
              <a:gd name="connsiteX2494" fmla="*/ 2439627 w 12194922"/>
              <a:gd name="connsiteY2494" fmla="*/ 1174750 h 6855883"/>
              <a:gd name="connsiteX2495" fmla="*/ 2420002 w 12194922"/>
              <a:gd name="connsiteY2495" fmla="*/ 1173692 h 6855883"/>
              <a:gd name="connsiteX2496" fmla="*/ 2449439 w 12194922"/>
              <a:gd name="connsiteY2496" fmla="*/ 1157817 h 6855883"/>
              <a:gd name="connsiteX2497" fmla="*/ 2467838 w 12194922"/>
              <a:gd name="connsiteY2497" fmla="*/ 1153583 h 6855883"/>
              <a:gd name="connsiteX2498" fmla="*/ 2467838 w 12194922"/>
              <a:gd name="connsiteY2498" fmla="*/ 1153583 h 6855883"/>
              <a:gd name="connsiteX2499" fmla="*/ 2467838 w 12194922"/>
              <a:gd name="connsiteY2499" fmla="*/ 1153583 h 6855883"/>
              <a:gd name="connsiteX2500" fmla="*/ 2467838 w 12194922"/>
              <a:gd name="connsiteY2500" fmla="*/ 1153583 h 6855883"/>
              <a:gd name="connsiteX2501" fmla="*/ 5193252 w 12194922"/>
              <a:gd name="connsiteY2501" fmla="*/ 1714500 h 6855883"/>
              <a:gd name="connsiteX2502" fmla="*/ 5212878 w 12194922"/>
              <a:gd name="connsiteY2502" fmla="*/ 1756833 h 6855883"/>
              <a:gd name="connsiteX2503" fmla="*/ 5199385 w 12194922"/>
              <a:gd name="connsiteY2503" fmla="*/ 1765300 h 6855883"/>
              <a:gd name="connsiteX2504" fmla="*/ 5193252 w 12194922"/>
              <a:gd name="connsiteY2504" fmla="*/ 1754717 h 6855883"/>
              <a:gd name="connsiteX2505" fmla="*/ 5193252 w 12194922"/>
              <a:gd name="connsiteY2505" fmla="*/ 1714500 h 6855883"/>
              <a:gd name="connsiteX2506" fmla="*/ 4593465 w 12194922"/>
              <a:gd name="connsiteY2506" fmla="*/ 68792 h 6855883"/>
              <a:gd name="connsiteX2507" fmla="*/ 4593465 w 12194922"/>
              <a:gd name="connsiteY2507" fmla="*/ 68792 h 6855883"/>
              <a:gd name="connsiteX2508" fmla="*/ 4593465 w 12194922"/>
              <a:gd name="connsiteY2508" fmla="*/ 68792 h 6855883"/>
              <a:gd name="connsiteX2509" fmla="*/ 4593465 w 12194922"/>
              <a:gd name="connsiteY2509" fmla="*/ 68792 h 6855883"/>
              <a:gd name="connsiteX2510" fmla="*/ 4583653 w 12194922"/>
              <a:gd name="connsiteY2510" fmla="*/ 66675 h 6855883"/>
              <a:gd name="connsiteX2511" fmla="*/ 4595918 w 12194922"/>
              <a:gd name="connsiteY2511" fmla="*/ 82550 h 6855883"/>
              <a:gd name="connsiteX2512" fmla="*/ 4576293 w 12194922"/>
              <a:gd name="connsiteY2512" fmla="*/ 88900 h 6855883"/>
              <a:gd name="connsiteX2513" fmla="*/ 4550535 w 12194922"/>
              <a:gd name="connsiteY2513" fmla="*/ 86783 h 6855883"/>
              <a:gd name="connsiteX2514" fmla="*/ 4544403 w 12194922"/>
              <a:gd name="connsiteY2514" fmla="*/ 81492 h 6855883"/>
              <a:gd name="connsiteX2515" fmla="*/ 4550535 w 12194922"/>
              <a:gd name="connsiteY2515" fmla="*/ 73025 h 6855883"/>
              <a:gd name="connsiteX2516" fmla="*/ 4583653 w 12194922"/>
              <a:gd name="connsiteY2516" fmla="*/ 66675 h 6855883"/>
              <a:gd name="connsiteX2517" fmla="*/ 4605731 w 12194922"/>
              <a:gd name="connsiteY2517" fmla="*/ 76200 h 6855883"/>
              <a:gd name="connsiteX2518" fmla="*/ 4605731 w 12194922"/>
              <a:gd name="connsiteY2518" fmla="*/ 76200 h 6855883"/>
              <a:gd name="connsiteX2519" fmla="*/ 4605731 w 12194922"/>
              <a:gd name="connsiteY2519" fmla="*/ 76200 h 6855883"/>
              <a:gd name="connsiteX2520" fmla="*/ 4605731 w 12194922"/>
              <a:gd name="connsiteY2520" fmla="*/ 76200 h 6855883"/>
              <a:gd name="connsiteX2521" fmla="*/ 1222880 w 12194922"/>
              <a:gd name="connsiteY2521" fmla="*/ 5163609 h 6855883"/>
              <a:gd name="connsiteX2522" fmla="*/ 1254770 w 12194922"/>
              <a:gd name="connsiteY2522" fmla="*/ 5158317 h 6855883"/>
              <a:gd name="connsiteX2523" fmla="*/ 1227786 w 12194922"/>
              <a:gd name="connsiteY2523" fmla="*/ 5178425 h 6855883"/>
              <a:gd name="connsiteX2524" fmla="*/ 1189763 w 12194922"/>
              <a:gd name="connsiteY2524" fmla="*/ 5180542 h 6855883"/>
              <a:gd name="connsiteX2525" fmla="*/ 1192216 w 12194922"/>
              <a:gd name="connsiteY2525" fmla="*/ 5175250 h 6855883"/>
              <a:gd name="connsiteX2526" fmla="*/ 1222880 w 12194922"/>
              <a:gd name="connsiteY2526" fmla="*/ 5163609 h 6855883"/>
              <a:gd name="connsiteX2527" fmla="*/ 2608892 w 12194922"/>
              <a:gd name="connsiteY2527" fmla="*/ 4174067 h 6855883"/>
              <a:gd name="connsiteX2528" fmla="*/ 2575775 w 12194922"/>
              <a:gd name="connsiteY2528" fmla="*/ 4165600 h 6855883"/>
              <a:gd name="connsiteX2529" fmla="*/ 2561056 w 12194922"/>
              <a:gd name="connsiteY2529" fmla="*/ 4156075 h 6855883"/>
              <a:gd name="connsiteX2530" fmla="*/ 2581908 w 12194922"/>
              <a:gd name="connsiteY2530" fmla="*/ 4148667 h 6855883"/>
              <a:gd name="connsiteX2531" fmla="*/ 2585587 w 12194922"/>
              <a:gd name="connsiteY2531" fmla="*/ 4148667 h 6855883"/>
              <a:gd name="connsiteX2532" fmla="*/ 2597853 w 12194922"/>
              <a:gd name="connsiteY2532" fmla="*/ 4148667 h 6855883"/>
              <a:gd name="connsiteX2533" fmla="*/ 2608892 w 12194922"/>
              <a:gd name="connsiteY2533" fmla="*/ 4174067 h 6855883"/>
              <a:gd name="connsiteX2534" fmla="*/ 1615379 w 12194922"/>
              <a:gd name="connsiteY2534" fmla="*/ 4670425 h 6855883"/>
              <a:gd name="connsiteX2535" fmla="*/ 1621511 w 12194922"/>
              <a:gd name="connsiteY2535" fmla="*/ 4657725 h 6855883"/>
              <a:gd name="connsiteX2536" fmla="*/ 1644816 w 12194922"/>
              <a:gd name="connsiteY2536" fmla="*/ 4691592 h 6855883"/>
              <a:gd name="connsiteX2537" fmla="*/ 1644816 w 12194922"/>
              <a:gd name="connsiteY2537" fmla="*/ 4692650 h 6855883"/>
              <a:gd name="connsiteX2538" fmla="*/ 1621511 w 12194922"/>
              <a:gd name="connsiteY2538" fmla="*/ 4691592 h 6855883"/>
              <a:gd name="connsiteX2539" fmla="*/ 1619058 w 12194922"/>
              <a:gd name="connsiteY2539" fmla="*/ 4690534 h 6855883"/>
              <a:gd name="connsiteX2540" fmla="*/ 1615379 w 12194922"/>
              <a:gd name="connsiteY2540" fmla="*/ 4670425 h 6855883"/>
              <a:gd name="connsiteX2541" fmla="*/ 5432432 w 12194922"/>
              <a:gd name="connsiteY2541" fmla="*/ 3055409 h 6855883"/>
              <a:gd name="connsiteX2542" fmla="*/ 5463096 w 12194922"/>
              <a:gd name="connsiteY2542" fmla="*/ 3057525 h 6855883"/>
              <a:gd name="connsiteX2543" fmla="*/ 5450830 w 12194922"/>
              <a:gd name="connsiteY2543" fmla="*/ 3074458 h 6855883"/>
              <a:gd name="connsiteX2544" fmla="*/ 5418939 w 12194922"/>
              <a:gd name="connsiteY2544" fmla="*/ 3072342 h 6855883"/>
              <a:gd name="connsiteX2545" fmla="*/ 5400541 w 12194922"/>
              <a:gd name="connsiteY2545" fmla="*/ 3069167 h 6855883"/>
              <a:gd name="connsiteX2546" fmla="*/ 5402994 w 12194922"/>
              <a:gd name="connsiteY2546" fmla="*/ 3058583 h 6855883"/>
              <a:gd name="connsiteX2547" fmla="*/ 5432432 w 12194922"/>
              <a:gd name="connsiteY2547" fmla="*/ 3055409 h 6855883"/>
              <a:gd name="connsiteX2548" fmla="*/ 3290859 w 12194922"/>
              <a:gd name="connsiteY2548" fmla="*/ 5689600 h 6855883"/>
              <a:gd name="connsiteX2549" fmla="*/ 3338695 w 12194922"/>
              <a:gd name="connsiteY2549" fmla="*/ 5692776 h 6855883"/>
              <a:gd name="connsiteX2550" fmla="*/ 3360773 w 12194922"/>
              <a:gd name="connsiteY2550" fmla="*/ 5711825 h 6855883"/>
              <a:gd name="connsiteX2551" fmla="*/ 3290859 w 12194922"/>
              <a:gd name="connsiteY2551" fmla="*/ 5689600 h 6855883"/>
              <a:gd name="connsiteX2552" fmla="*/ 4830191 w 12194922"/>
              <a:gd name="connsiteY2552" fmla="*/ 282575 h 6855883"/>
              <a:gd name="connsiteX2553" fmla="*/ 4842456 w 12194922"/>
              <a:gd name="connsiteY2553" fmla="*/ 238125 h 6855883"/>
              <a:gd name="connsiteX2554" fmla="*/ 4859629 w 12194922"/>
              <a:gd name="connsiteY2554" fmla="*/ 239183 h 6855883"/>
              <a:gd name="connsiteX2555" fmla="*/ 4864535 w 12194922"/>
              <a:gd name="connsiteY2555" fmla="*/ 246592 h 6855883"/>
              <a:gd name="connsiteX2556" fmla="*/ 4866988 w 12194922"/>
              <a:gd name="connsiteY2556" fmla="*/ 255058 h 6855883"/>
              <a:gd name="connsiteX2557" fmla="*/ 4855949 w 12194922"/>
              <a:gd name="connsiteY2557" fmla="*/ 257175 h 6855883"/>
              <a:gd name="connsiteX2558" fmla="*/ 4841230 w 12194922"/>
              <a:gd name="connsiteY2558" fmla="*/ 261408 h 6855883"/>
              <a:gd name="connsiteX2559" fmla="*/ 4840004 w 12194922"/>
              <a:gd name="connsiteY2559" fmla="*/ 280458 h 6855883"/>
              <a:gd name="connsiteX2560" fmla="*/ 4830191 w 12194922"/>
              <a:gd name="connsiteY2560" fmla="*/ 282575 h 6855883"/>
              <a:gd name="connsiteX2561" fmla="*/ 3793748 w 12194922"/>
              <a:gd name="connsiteY2561" fmla="*/ 6339417 h 6855883"/>
              <a:gd name="connsiteX2562" fmla="*/ 3793748 w 12194922"/>
              <a:gd name="connsiteY2562" fmla="*/ 6339417 h 6855883"/>
              <a:gd name="connsiteX2563" fmla="*/ 3793748 w 12194922"/>
              <a:gd name="connsiteY2563" fmla="*/ 6339417 h 6855883"/>
              <a:gd name="connsiteX2564" fmla="*/ 3793748 w 12194922"/>
              <a:gd name="connsiteY2564" fmla="*/ 6339417 h 6855883"/>
              <a:gd name="connsiteX2565" fmla="*/ 3763084 w 12194922"/>
              <a:gd name="connsiteY2565" fmla="*/ 6327776 h 6855883"/>
              <a:gd name="connsiteX2566" fmla="*/ 3761858 w 12194922"/>
              <a:gd name="connsiteY2566" fmla="*/ 6328834 h 6855883"/>
              <a:gd name="connsiteX2567" fmla="*/ 3755725 w 12194922"/>
              <a:gd name="connsiteY2567" fmla="*/ 6329892 h 6855883"/>
              <a:gd name="connsiteX2568" fmla="*/ 3755725 w 12194922"/>
              <a:gd name="connsiteY2568" fmla="*/ 6324600 h 6855883"/>
              <a:gd name="connsiteX2569" fmla="*/ 3763084 w 12194922"/>
              <a:gd name="connsiteY2569" fmla="*/ 6327776 h 6855883"/>
              <a:gd name="connsiteX2570" fmla="*/ 3766764 w 12194922"/>
              <a:gd name="connsiteY2570" fmla="*/ 6379633 h 6855883"/>
              <a:gd name="connsiteX2571" fmla="*/ 3754498 w 12194922"/>
              <a:gd name="connsiteY2571" fmla="*/ 6365875 h 6855883"/>
              <a:gd name="connsiteX2572" fmla="*/ 3749592 w 12194922"/>
              <a:gd name="connsiteY2572" fmla="*/ 6355292 h 6855883"/>
              <a:gd name="connsiteX2573" fmla="*/ 3781482 w 12194922"/>
              <a:gd name="connsiteY2573" fmla="*/ 6362700 h 6855883"/>
              <a:gd name="connsiteX2574" fmla="*/ 3781482 w 12194922"/>
              <a:gd name="connsiteY2574" fmla="*/ 6384925 h 6855883"/>
              <a:gd name="connsiteX2575" fmla="*/ 3766764 w 12194922"/>
              <a:gd name="connsiteY2575" fmla="*/ 6379633 h 6855883"/>
              <a:gd name="connsiteX2576" fmla="*/ 5958625 w 12194922"/>
              <a:gd name="connsiteY2576" fmla="*/ 1085850 h 6855883"/>
              <a:gd name="connsiteX2577" fmla="*/ 5958625 w 12194922"/>
              <a:gd name="connsiteY2577" fmla="*/ 1085850 h 6855883"/>
              <a:gd name="connsiteX2578" fmla="*/ 5958625 w 12194922"/>
              <a:gd name="connsiteY2578" fmla="*/ 1085850 h 6855883"/>
              <a:gd name="connsiteX2579" fmla="*/ 5957399 w 12194922"/>
              <a:gd name="connsiteY2579" fmla="*/ 1084792 h 6855883"/>
              <a:gd name="connsiteX2580" fmla="*/ 5958625 w 12194922"/>
              <a:gd name="connsiteY2580" fmla="*/ 1085850 h 6855883"/>
              <a:gd name="connsiteX2581" fmla="*/ 5927961 w 12194922"/>
              <a:gd name="connsiteY2581" fmla="*/ 1120775 h 6855883"/>
              <a:gd name="connsiteX2582" fmla="*/ 5921829 w 12194922"/>
              <a:gd name="connsiteY2582" fmla="*/ 1100667 h 6855883"/>
              <a:gd name="connsiteX2583" fmla="*/ 5963532 w 12194922"/>
              <a:gd name="connsiteY2583" fmla="*/ 1130300 h 6855883"/>
              <a:gd name="connsiteX2584" fmla="*/ 5936548 w 12194922"/>
              <a:gd name="connsiteY2584" fmla="*/ 1123950 h 6855883"/>
              <a:gd name="connsiteX2585" fmla="*/ 5927961 w 12194922"/>
              <a:gd name="connsiteY2585" fmla="*/ 1120775 h 6855883"/>
              <a:gd name="connsiteX2586" fmla="*/ 4592238 w 12194922"/>
              <a:gd name="connsiteY2586" fmla="*/ 3710517 h 6855883"/>
              <a:gd name="connsiteX2587" fmla="*/ 4630262 w 12194922"/>
              <a:gd name="connsiteY2587" fmla="*/ 3721100 h 6855883"/>
              <a:gd name="connsiteX2588" fmla="*/ 4629035 w 12194922"/>
              <a:gd name="connsiteY2588" fmla="*/ 3734858 h 6855883"/>
              <a:gd name="connsiteX2589" fmla="*/ 4610637 w 12194922"/>
              <a:gd name="connsiteY2589" fmla="*/ 3733800 h 6855883"/>
              <a:gd name="connsiteX2590" fmla="*/ 4593465 w 12194922"/>
              <a:gd name="connsiteY2590" fmla="*/ 3720042 h 6855883"/>
              <a:gd name="connsiteX2591" fmla="*/ 4592238 w 12194922"/>
              <a:gd name="connsiteY2591" fmla="*/ 3710517 h 6855883"/>
              <a:gd name="connsiteX2592" fmla="*/ 1314872 w 12194922"/>
              <a:gd name="connsiteY2592" fmla="*/ 5182659 h 6855883"/>
              <a:gd name="connsiteX2593" fmla="*/ 1360254 w 12194922"/>
              <a:gd name="connsiteY2593" fmla="*/ 5173133 h 6855883"/>
              <a:gd name="connsiteX2594" fmla="*/ 1360254 w 12194922"/>
              <a:gd name="connsiteY2594" fmla="*/ 5183717 h 6855883"/>
              <a:gd name="connsiteX2595" fmla="*/ 1338176 w 12194922"/>
              <a:gd name="connsiteY2595" fmla="*/ 5186892 h 6855883"/>
              <a:gd name="connsiteX2596" fmla="*/ 1327137 w 12194922"/>
              <a:gd name="connsiteY2596" fmla="*/ 5203825 h 6855883"/>
              <a:gd name="connsiteX2597" fmla="*/ 1317325 w 12194922"/>
              <a:gd name="connsiteY2597" fmla="*/ 5198534 h 6855883"/>
              <a:gd name="connsiteX2598" fmla="*/ 1314872 w 12194922"/>
              <a:gd name="connsiteY2598" fmla="*/ 5182659 h 6855883"/>
              <a:gd name="connsiteX2599" fmla="*/ 5503572 w 12194922"/>
              <a:gd name="connsiteY2599" fmla="*/ 3541184 h 6855883"/>
              <a:gd name="connsiteX2600" fmla="*/ 5487627 w 12194922"/>
              <a:gd name="connsiteY2600" fmla="*/ 3557059 h 6855883"/>
              <a:gd name="connsiteX2601" fmla="*/ 5474135 w 12194922"/>
              <a:gd name="connsiteY2601" fmla="*/ 3554942 h 6855883"/>
              <a:gd name="connsiteX2602" fmla="*/ 5461869 w 12194922"/>
              <a:gd name="connsiteY2602" fmla="*/ 3548592 h 6855883"/>
              <a:gd name="connsiteX2603" fmla="*/ 5456963 w 12194922"/>
              <a:gd name="connsiteY2603" fmla="*/ 3544358 h 6855883"/>
              <a:gd name="connsiteX2604" fmla="*/ 5466775 w 12194922"/>
              <a:gd name="connsiteY2604" fmla="*/ 3542242 h 6855883"/>
              <a:gd name="connsiteX2605" fmla="*/ 5481494 w 12194922"/>
              <a:gd name="connsiteY2605" fmla="*/ 3533775 h 6855883"/>
              <a:gd name="connsiteX2606" fmla="*/ 5503572 w 12194922"/>
              <a:gd name="connsiteY2606" fmla="*/ 3541184 h 6855883"/>
              <a:gd name="connsiteX2607" fmla="*/ 5981930 w 12194922"/>
              <a:gd name="connsiteY2607" fmla="*/ 5191125 h 6855883"/>
              <a:gd name="connsiteX2608" fmla="*/ 6006462 w 12194922"/>
              <a:gd name="connsiteY2608" fmla="*/ 5205942 h 6855883"/>
              <a:gd name="connsiteX2609" fmla="*/ 5986837 w 12194922"/>
              <a:gd name="connsiteY2609" fmla="*/ 5235575 h 6855883"/>
              <a:gd name="connsiteX2610" fmla="*/ 5985610 w 12194922"/>
              <a:gd name="connsiteY2610" fmla="*/ 5209117 h 6855883"/>
              <a:gd name="connsiteX2611" fmla="*/ 5992969 w 12194922"/>
              <a:gd name="connsiteY2611" fmla="*/ 5207000 h 6855883"/>
              <a:gd name="connsiteX2612" fmla="*/ 5986837 w 12194922"/>
              <a:gd name="connsiteY2612" fmla="*/ 5203825 h 6855883"/>
              <a:gd name="connsiteX2613" fmla="*/ 5975798 w 12194922"/>
              <a:gd name="connsiteY2613" fmla="*/ 5196417 h 6855883"/>
              <a:gd name="connsiteX2614" fmla="*/ 5981930 w 12194922"/>
              <a:gd name="connsiteY2614" fmla="*/ 5191125 h 6855883"/>
              <a:gd name="connsiteX2615" fmla="*/ 2514447 w 12194922"/>
              <a:gd name="connsiteY2615" fmla="*/ 3060700 h 6855883"/>
              <a:gd name="connsiteX2616" fmla="*/ 2483783 w 12194922"/>
              <a:gd name="connsiteY2616" fmla="*/ 2990850 h 6855883"/>
              <a:gd name="connsiteX2617" fmla="*/ 2485009 w 12194922"/>
              <a:gd name="connsiteY2617" fmla="*/ 2985559 h 6855883"/>
              <a:gd name="connsiteX2618" fmla="*/ 2508314 w 12194922"/>
              <a:gd name="connsiteY2618" fmla="*/ 3026833 h 6855883"/>
              <a:gd name="connsiteX2619" fmla="*/ 2514447 w 12194922"/>
              <a:gd name="connsiteY2619" fmla="*/ 3060700 h 6855883"/>
              <a:gd name="connsiteX2620" fmla="*/ 1621511 w 12194922"/>
              <a:gd name="connsiteY2620" fmla="*/ 4447117 h 6855883"/>
              <a:gd name="connsiteX2621" fmla="*/ 1616605 w 12194922"/>
              <a:gd name="connsiteY2621" fmla="*/ 4458758 h 6855883"/>
              <a:gd name="connsiteX2622" fmla="*/ 1608019 w 12194922"/>
              <a:gd name="connsiteY2622" fmla="*/ 4469342 h 6855883"/>
              <a:gd name="connsiteX2623" fmla="*/ 1578582 w 12194922"/>
              <a:gd name="connsiteY2623" fmla="*/ 4443942 h 6855883"/>
              <a:gd name="connsiteX2624" fmla="*/ 1621511 w 12194922"/>
              <a:gd name="connsiteY2624" fmla="*/ 4447117 h 6855883"/>
              <a:gd name="connsiteX2625" fmla="*/ 2158745 w 12194922"/>
              <a:gd name="connsiteY2625" fmla="*/ 4962525 h 6855883"/>
              <a:gd name="connsiteX2626" fmla="*/ 2156292 w 12194922"/>
              <a:gd name="connsiteY2626" fmla="*/ 4977342 h 6855883"/>
              <a:gd name="connsiteX2627" fmla="*/ 2141573 w 12194922"/>
              <a:gd name="connsiteY2627" fmla="*/ 4975225 h 6855883"/>
              <a:gd name="connsiteX2628" fmla="*/ 2125628 w 12194922"/>
              <a:gd name="connsiteY2628" fmla="*/ 4950883 h 6855883"/>
              <a:gd name="connsiteX2629" fmla="*/ 2130534 w 12194922"/>
              <a:gd name="connsiteY2629" fmla="*/ 4948767 h 6855883"/>
              <a:gd name="connsiteX2630" fmla="*/ 2158745 w 12194922"/>
              <a:gd name="connsiteY2630" fmla="*/ 4962525 h 6855883"/>
              <a:gd name="connsiteX2631" fmla="*/ 1219200 w 12194922"/>
              <a:gd name="connsiteY2631" fmla="*/ 2763309 h 6855883"/>
              <a:gd name="connsiteX2632" fmla="*/ 1209388 w 12194922"/>
              <a:gd name="connsiteY2632" fmla="*/ 2753784 h 6855883"/>
              <a:gd name="connsiteX2633" fmla="*/ 1202028 w 12194922"/>
              <a:gd name="connsiteY2633" fmla="*/ 2729442 h 6855883"/>
              <a:gd name="connsiteX2634" fmla="*/ 1220427 w 12194922"/>
              <a:gd name="connsiteY2634" fmla="*/ 2728383 h 6855883"/>
              <a:gd name="connsiteX2635" fmla="*/ 1233919 w 12194922"/>
              <a:gd name="connsiteY2635" fmla="*/ 2753784 h 6855883"/>
              <a:gd name="connsiteX2636" fmla="*/ 1219200 w 12194922"/>
              <a:gd name="connsiteY2636" fmla="*/ 2763309 h 6855883"/>
              <a:gd name="connsiteX2637" fmla="*/ 3679678 w 12194922"/>
              <a:gd name="connsiteY2637" fmla="*/ 2819400 h 6855883"/>
              <a:gd name="connsiteX2638" fmla="*/ 3657600 w 12194922"/>
              <a:gd name="connsiteY2638" fmla="*/ 2805642 h 6855883"/>
              <a:gd name="connsiteX2639" fmla="*/ 3664959 w 12194922"/>
              <a:gd name="connsiteY2639" fmla="*/ 2795059 h 6855883"/>
              <a:gd name="connsiteX2640" fmla="*/ 3669866 w 12194922"/>
              <a:gd name="connsiteY2640" fmla="*/ 2795059 h 6855883"/>
              <a:gd name="connsiteX2641" fmla="*/ 3683358 w 12194922"/>
              <a:gd name="connsiteY2641" fmla="*/ 2803525 h 6855883"/>
              <a:gd name="connsiteX2642" fmla="*/ 3683358 w 12194922"/>
              <a:gd name="connsiteY2642" fmla="*/ 2794000 h 6855883"/>
              <a:gd name="connsiteX2643" fmla="*/ 3711569 w 12194922"/>
              <a:gd name="connsiteY2643" fmla="*/ 2795059 h 6855883"/>
              <a:gd name="connsiteX2644" fmla="*/ 3689491 w 12194922"/>
              <a:gd name="connsiteY2644" fmla="*/ 2808817 h 6855883"/>
              <a:gd name="connsiteX2645" fmla="*/ 3679678 w 12194922"/>
              <a:gd name="connsiteY2645" fmla="*/ 2819400 h 6855883"/>
              <a:gd name="connsiteX2646" fmla="*/ 5653212 w 12194922"/>
              <a:gd name="connsiteY2646" fmla="*/ 1789642 h 6855883"/>
              <a:gd name="connsiteX2647" fmla="*/ 5650759 w 12194922"/>
              <a:gd name="connsiteY2647" fmla="*/ 1802342 h 6855883"/>
              <a:gd name="connsiteX2648" fmla="*/ 5648306 w 12194922"/>
              <a:gd name="connsiteY2648" fmla="*/ 1813983 h 6855883"/>
              <a:gd name="connsiteX2649" fmla="*/ 5659345 w 12194922"/>
              <a:gd name="connsiteY2649" fmla="*/ 1849967 h 6855883"/>
              <a:gd name="connsiteX2650" fmla="*/ 5642173 w 12194922"/>
              <a:gd name="connsiteY2650" fmla="*/ 1841500 h 6855883"/>
              <a:gd name="connsiteX2651" fmla="*/ 5639720 w 12194922"/>
              <a:gd name="connsiteY2651" fmla="*/ 1830917 h 6855883"/>
              <a:gd name="connsiteX2652" fmla="*/ 5643400 w 12194922"/>
              <a:gd name="connsiteY2652" fmla="*/ 1790700 h 6855883"/>
              <a:gd name="connsiteX2653" fmla="*/ 5653212 w 12194922"/>
              <a:gd name="connsiteY2653" fmla="*/ 1789642 h 6855883"/>
              <a:gd name="connsiteX2654" fmla="*/ 2384431 w 12194922"/>
              <a:gd name="connsiteY2654" fmla="*/ 6115050 h 6855883"/>
              <a:gd name="connsiteX2655" fmla="*/ 2402830 w 12194922"/>
              <a:gd name="connsiteY2655" fmla="*/ 6100234 h 6855883"/>
              <a:gd name="connsiteX2656" fmla="*/ 2426135 w 12194922"/>
              <a:gd name="connsiteY2656" fmla="*/ 6104467 h 6855883"/>
              <a:gd name="connsiteX2657" fmla="*/ 2418775 w 12194922"/>
              <a:gd name="connsiteY2657" fmla="*/ 6119284 h 6855883"/>
              <a:gd name="connsiteX2658" fmla="*/ 2384431 w 12194922"/>
              <a:gd name="connsiteY2658" fmla="*/ 6128808 h 6855883"/>
              <a:gd name="connsiteX2659" fmla="*/ 2384431 w 12194922"/>
              <a:gd name="connsiteY2659" fmla="*/ 6115050 h 6855883"/>
              <a:gd name="connsiteX2660" fmla="*/ 4028021 w 12194922"/>
              <a:gd name="connsiteY2660" fmla="*/ 1286933 h 6855883"/>
              <a:gd name="connsiteX2661" fmla="*/ 4030474 w 12194922"/>
              <a:gd name="connsiteY2661" fmla="*/ 1277408 h 6855883"/>
              <a:gd name="connsiteX2662" fmla="*/ 4047646 w 12194922"/>
              <a:gd name="connsiteY2662" fmla="*/ 1279525 h 6855883"/>
              <a:gd name="connsiteX2663" fmla="*/ 4061138 w 12194922"/>
              <a:gd name="connsiteY2663" fmla="*/ 1299633 h 6855883"/>
              <a:gd name="connsiteX2664" fmla="*/ 4057458 w 12194922"/>
              <a:gd name="connsiteY2664" fmla="*/ 1309158 h 6855883"/>
              <a:gd name="connsiteX2665" fmla="*/ 4028021 w 12194922"/>
              <a:gd name="connsiteY2665" fmla="*/ 1286933 h 6855883"/>
              <a:gd name="connsiteX2666" fmla="*/ 116523 w 12194922"/>
              <a:gd name="connsiteY2666" fmla="*/ 1043517 h 6855883"/>
              <a:gd name="connsiteX2667" fmla="*/ 100578 w 12194922"/>
              <a:gd name="connsiteY2667" fmla="*/ 1026583 h 6855883"/>
              <a:gd name="connsiteX2668" fmla="*/ 118976 w 12194922"/>
              <a:gd name="connsiteY2668" fmla="*/ 1016000 h 6855883"/>
              <a:gd name="connsiteX2669" fmla="*/ 131242 w 12194922"/>
              <a:gd name="connsiteY2669" fmla="*/ 1017058 h 6855883"/>
              <a:gd name="connsiteX2670" fmla="*/ 139828 w 12194922"/>
              <a:gd name="connsiteY2670" fmla="*/ 1027642 h 6855883"/>
              <a:gd name="connsiteX2671" fmla="*/ 126336 w 12194922"/>
              <a:gd name="connsiteY2671" fmla="*/ 1037167 h 6855883"/>
              <a:gd name="connsiteX2672" fmla="*/ 116523 w 12194922"/>
              <a:gd name="connsiteY2672" fmla="*/ 1043517 h 6855883"/>
              <a:gd name="connsiteX2673" fmla="*/ 3753272 w 12194922"/>
              <a:gd name="connsiteY2673" fmla="*/ 3497792 h 6855883"/>
              <a:gd name="connsiteX2674" fmla="*/ 3770444 w 12194922"/>
              <a:gd name="connsiteY2674" fmla="*/ 3496733 h 6855883"/>
              <a:gd name="connsiteX2675" fmla="*/ 3764311 w 12194922"/>
              <a:gd name="connsiteY2675" fmla="*/ 3522133 h 6855883"/>
              <a:gd name="connsiteX2676" fmla="*/ 3734873 w 12194922"/>
              <a:gd name="connsiteY2676" fmla="*/ 3516842 h 6855883"/>
              <a:gd name="connsiteX2677" fmla="*/ 3753272 w 12194922"/>
              <a:gd name="connsiteY2677" fmla="*/ 3497792 h 6855883"/>
              <a:gd name="connsiteX2678" fmla="*/ 3790069 w 12194922"/>
              <a:gd name="connsiteY2678" fmla="*/ 3506258 h 6855883"/>
              <a:gd name="connsiteX2679" fmla="*/ 3790069 w 12194922"/>
              <a:gd name="connsiteY2679" fmla="*/ 3506258 h 6855883"/>
              <a:gd name="connsiteX2680" fmla="*/ 3790069 w 12194922"/>
              <a:gd name="connsiteY2680" fmla="*/ 3506258 h 6855883"/>
              <a:gd name="connsiteX2681" fmla="*/ 3790069 w 12194922"/>
              <a:gd name="connsiteY2681" fmla="*/ 3506258 h 6855883"/>
              <a:gd name="connsiteX2682" fmla="*/ 1763792 w 12194922"/>
              <a:gd name="connsiteY2682" fmla="*/ 1444625 h 6855883"/>
              <a:gd name="connsiteX2683" fmla="*/ 1768699 w 12194922"/>
              <a:gd name="connsiteY2683" fmla="*/ 1432983 h 6855883"/>
              <a:gd name="connsiteX2684" fmla="*/ 1793230 w 12194922"/>
              <a:gd name="connsiteY2684" fmla="*/ 1429808 h 6855883"/>
              <a:gd name="connsiteX2685" fmla="*/ 1809175 w 12194922"/>
              <a:gd name="connsiteY2685" fmla="*/ 1443567 h 6855883"/>
              <a:gd name="connsiteX2686" fmla="*/ 1790777 w 12194922"/>
              <a:gd name="connsiteY2686" fmla="*/ 1454150 h 6855883"/>
              <a:gd name="connsiteX2687" fmla="*/ 1777284 w 12194922"/>
              <a:gd name="connsiteY2687" fmla="*/ 1447800 h 6855883"/>
              <a:gd name="connsiteX2688" fmla="*/ 1763792 w 12194922"/>
              <a:gd name="connsiteY2688" fmla="*/ 1444625 h 6855883"/>
              <a:gd name="connsiteX2689" fmla="*/ 3081117 w 12194922"/>
              <a:gd name="connsiteY2689" fmla="*/ 6660092 h 6855883"/>
              <a:gd name="connsiteX2690" fmla="*/ 3073758 w 12194922"/>
              <a:gd name="connsiteY2690" fmla="*/ 6653742 h 6855883"/>
              <a:gd name="connsiteX2691" fmla="*/ 3084797 w 12194922"/>
              <a:gd name="connsiteY2691" fmla="*/ 6639984 h 6855883"/>
              <a:gd name="connsiteX2692" fmla="*/ 3135086 w 12194922"/>
              <a:gd name="connsiteY2692" fmla="*/ 6638925 h 6855883"/>
              <a:gd name="connsiteX2693" fmla="*/ 3081117 w 12194922"/>
              <a:gd name="connsiteY2693" fmla="*/ 6660092 h 6855883"/>
              <a:gd name="connsiteX2694" fmla="*/ 3777803 w 12194922"/>
              <a:gd name="connsiteY2694" fmla="*/ 2888192 h 6855883"/>
              <a:gd name="connsiteX2695" fmla="*/ 3742233 w 12194922"/>
              <a:gd name="connsiteY2695" fmla="*/ 2872317 h 6855883"/>
              <a:gd name="connsiteX2696" fmla="*/ 3744686 w 12194922"/>
              <a:gd name="connsiteY2696" fmla="*/ 2864909 h 6855883"/>
              <a:gd name="connsiteX2697" fmla="*/ 3783936 w 12194922"/>
              <a:gd name="connsiteY2697" fmla="*/ 2862792 h 6855883"/>
              <a:gd name="connsiteX2698" fmla="*/ 3786389 w 12194922"/>
              <a:gd name="connsiteY2698" fmla="*/ 2862792 h 6855883"/>
              <a:gd name="connsiteX2699" fmla="*/ 3793748 w 12194922"/>
              <a:gd name="connsiteY2699" fmla="*/ 2865967 h 6855883"/>
              <a:gd name="connsiteX2700" fmla="*/ 3777803 w 12194922"/>
              <a:gd name="connsiteY2700" fmla="*/ 2888192 h 6855883"/>
              <a:gd name="connsiteX2701" fmla="*/ 723670 w 12194922"/>
              <a:gd name="connsiteY2701" fmla="*/ 3939117 h 6855883"/>
              <a:gd name="connsiteX2702" fmla="*/ 723670 w 12194922"/>
              <a:gd name="connsiteY2702" fmla="*/ 3939117 h 6855883"/>
              <a:gd name="connsiteX2703" fmla="*/ 722444 w 12194922"/>
              <a:gd name="connsiteY2703" fmla="*/ 3938059 h 6855883"/>
              <a:gd name="connsiteX2704" fmla="*/ 716311 w 12194922"/>
              <a:gd name="connsiteY2704" fmla="*/ 3928534 h 6855883"/>
              <a:gd name="connsiteX2705" fmla="*/ 719990 w 12194922"/>
              <a:gd name="connsiteY2705" fmla="*/ 3921125 h 6855883"/>
              <a:gd name="connsiteX2706" fmla="*/ 744522 w 12194922"/>
              <a:gd name="connsiteY2706" fmla="*/ 3910542 h 6855883"/>
              <a:gd name="connsiteX2707" fmla="*/ 745748 w 12194922"/>
              <a:gd name="connsiteY2707" fmla="*/ 3909483 h 6855883"/>
              <a:gd name="connsiteX2708" fmla="*/ 723670 w 12194922"/>
              <a:gd name="connsiteY2708" fmla="*/ 3939117 h 6855883"/>
              <a:gd name="connsiteX2709" fmla="*/ 746975 w 12194922"/>
              <a:gd name="connsiteY2709" fmla="*/ 3927475 h 6855883"/>
              <a:gd name="connsiteX2710" fmla="*/ 744522 w 12194922"/>
              <a:gd name="connsiteY2710" fmla="*/ 3930650 h 6855883"/>
              <a:gd name="connsiteX2711" fmla="*/ 746975 w 12194922"/>
              <a:gd name="connsiteY2711" fmla="*/ 3927475 h 6855883"/>
              <a:gd name="connsiteX2712" fmla="*/ 746975 w 12194922"/>
              <a:gd name="connsiteY2712" fmla="*/ 3927475 h 6855883"/>
              <a:gd name="connsiteX2713" fmla="*/ 5866634 w 12194922"/>
              <a:gd name="connsiteY2713" fmla="*/ 1772708 h 6855883"/>
              <a:gd name="connsiteX2714" fmla="*/ 5873993 w 12194922"/>
              <a:gd name="connsiteY2714" fmla="*/ 1745192 h 6855883"/>
              <a:gd name="connsiteX2715" fmla="*/ 5891165 w 12194922"/>
              <a:gd name="connsiteY2715" fmla="*/ 1750483 h 6855883"/>
              <a:gd name="connsiteX2716" fmla="*/ 5891165 w 12194922"/>
              <a:gd name="connsiteY2716" fmla="*/ 1766358 h 6855883"/>
              <a:gd name="connsiteX2717" fmla="*/ 5880126 w 12194922"/>
              <a:gd name="connsiteY2717" fmla="*/ 1788583 h 6855883"/>
              <a:gd name="connsiteX2718" fmla="*/ 5866634 w 12194922"/>
              <a:gd name="connsiteY2718" fmla="*/ 1772708 h 6855883"/>
              <a:gd name="connsiteX2719" fmla="*/ 2047128 w 12194922"/>
              <a:gd name="connsiteY2719" fmla="*/ 5149850 h 6855883"/>
              <a:gd name="connsiteX2720" fmla="*/ 2060620 w 12194922"/>
              <a:gd name="connsiteY2720" fmla="*/ 5179484 h 6855883"/>
              <a:gd name="connsiteX2721" fmla="*/ 2036089 w 12194922"/>
              <a:gd name="connsiteY2721" fmla="*/ 5186892 h 6855883"/>
              <a:gd name="connsiteX2722" fmla="*/ 2033636 w 12194922"/>
              <a:gd name="connsiteY2722" fmla="*/ 5185834 h 6855883"/>
              <a:gd name="connsiteX2723" fmla="*/ 2034862 w 12194922"/>
              <a:gd name="connsiteY2723" fmla="*/ 5175250 h 6855883"/>
              <a:gd name="connsiteX2724" fmla="*/ 2028729 w 12194922"/>
              <a:gd name="connsiteY2724" fmla="*/ 5162550 h 6855883"/>
              <a:gd name="connsiteX2725" fmla="*/ 2047128 w 12194922"/>
              <a:gd name="connsiteY2725" fmla="*/ 5149850 h 6855883"/>
              <a:gd name="connsiteX2726" fmla="*/ 2047128 w 12194922"/>
              <a:gd name="connsiteY2726" fmla="*/ 5149850 h 6855883"/>
              <a:gd name="connsiteX2727" fmla="*/ 5125792 w 12194922"/>
              <a:gd name="connsiteY2727" fmla="*/ 1470025 h 6855883"/>
              <a:gd name="connsiteX2728" fmla="*/ 5100034 w 12194922"/>
              <a:gd name="connsiteY2728" fmla="*/ 1480608 h 6855883"/>
              <a:gd name="connsiteX2729" fmla="*/ 5086542 w 12194922"/>
              <a:gd name="connsiteY2729" fmla="*/ 1465792 h 6855883"/>
              <a:gd name="connsiteX2730" fmla="*/ 5090222 w 12194922"/>
              <a:gd name="connsiteY2730" fmla="*/ 1457325 h 6855883"/>
              <a:gd name="connsiteX2731" fmla="*/ 5106167 w 12194922"/>
              <a:gd name="connsiteY2731" fmla="*/ 1454150 h 6855883"/>
              <a:gd name="connsiteX2732" fmla="*/ 5123339 w 12194922"/>
              <a:gd name="connsiteY2732" fmla="*/ 1458383 h 6855883"/>
              <a:gd name="connsiteX2733" fmla="*/ 5131925 w 12194922"/>
              <a:gd name="connsiteY2733" fmla="*/ 1468967 h 6855883"/>
              <a:gd name="connsiteX2734" fmla="*/ 5125792 w 12194922"/>
              <a:gd name="connsiteY2734" fmla="*/ 1470025 h 6855883"/>
              <a:gd name="connsiteX2735" fmla="*/ 4013302 w 12194922"/>
              <a:gd name="connsiteY2735" fmla="*/ 333375 h 6855883"/>
              <a:gd name="connsiteX2736" fmla="*/ 4009623 w 12194922"/>
              <a:gd name="connsiteY2736" fmla="*/ 316442 h 6855883"/>
              <a:gd name="connsiteX2737" fmla="*/ 4034154 w 12194922"/>
              <a:gd name="connsiteY2737" fmla="*/ 321733 h 6855883"/>
              <a:gd name="connsiteX2738" fmla="*/ 4047646 w 12194922"/>
              <a:gd name="connsiteY2738" fmla="*/ 341842 h 6855883"/>
              <a:gd name="connsiteX2739" fmla="*/ 4013302 w 12194922"/>
              <a:gd name="connsiteY2739" fmla="*/ 333375 h 6855883"/>
              <a:gd name="connsiteX2740" fmla="*/ 2541431 w 12194922"/>
              <a:gd name="connsiteY2740" fmla="*/ 5645151 h 6855883"/>
              <a:gd name="connsiteX2741" fmla="*/ 2565962 w 12194922"/>
              <a:gd name="connsiteY2741" fmla="*/ 5640917 h 6855883"/>
              <a:gd name="connsiteX2742" fmla="*/ 2583134 w 12194922"/>
              <a:gd name="connsiteY2742" fmla="*/ 5651500 h 6855883"/>
              <a:gd name="connsiteX2743" fmla="*/ 2574548 w 12194922"/>
              <a:gd name="connsiteY2743" fmla="*/ 5652558 h 6855883"/>
              <a:gd name="connsiteX2744" fmla="*/ 2543884 w 12194922"/>
              <a:gd name="connsiteY2744" fmla="*/ 5658909 h 6855883"/>
              <a:gd name="connsiteX2745" fmla="*/ 2527939 w 12194922"/>
              <a:gd name="connsiteY2745" fmla="*/ 5656792 h 6855883"/>
              <a:gd name="connsiteX2746" fmla="*/ 2541431 w 12194922"/>
              <a:gd name="connsiteY2746" fmla="*/ 5645151 h 6855883"/>
              <a:gd name="connsiteX2747" fmla="*/ 2196768 w 12194922"/>
              <a:gd name="connsiteY2747" fmla="*/ 1252008 h 6855883"/>
              <a:gd name="connsiteX2748" fmla="*/ 2232338 w 12194922"/>
              <a:gd name="connsiteY2748" fmla="*/ 1236133 h 6855883"/>
              <a:gd name="connsiteX2749" fmla="*/ 2231112 w 12194922"/>
              <a:gd name="connsiteY2749" fmla="*/ 1256242 h 6855883"/>
              <a:gd name="connsiteX2750" fmla="*/ 2227432 w 12194922"/>
              <a:gd name="connsiteY2750" fmla="*/ 1260475 h 6855883"/>
              <a:gd name="connsiteX2751" fmla="*/ 2207807 w 12194922"/>
              <a:gd name="connsiteY2751" fmla="*/ 1259417 h 6855883"/>
              <a:gd name="connsiteX2752" fmla="*/ 2196768 w 12194922"/>
              <a:gd name="connsiteY2752" fmla="*/ 1252008 h 6855883"/>
              <a:gd name="connsiteX2753" fmla="*/ 3434366 w 12194922"/>
              <a:gd name="connsiteY2753" fmla="*/ 6243109 h 6855883"/>
              <a:gd name="connsiteX2754" fmla="*/ 3433140 w 12194922"/>
              <a:gd name="connsiteY2754" fmla="*/ 6249459 h 6855883"/>
              <a:gd name="connsiteX2755" fmla="*/ 3423327 w 12194922"/>
              <a:gd name="connsiteY2755" fmla="*/ 6247342 h 6855883"/>
              <a:gd name="connsiteX2756" fmla="*/ 3420874 w 12194922"/>
              <a:gd name="connsiteY2756" fmla="*/ 6221942 h 6855883"/>
              <a:gd name="connsiteX2757" fmla="*/ 3419647 w 12194922"/>
              <a:gd name="connsiteY2757" fmla="*/ 6203950 h 6855883"/>
              <a:gd name="connsiteX2758" fmla="*/ 3427007 w 12194922"/>
              <a:gd name="connsiteY2758" fmla="*/ 6193367 h 6855883"/>
              <a:gd name="connsiteX2759" fmla="*/ 3431913 w 12194922"/>
              <a:gd name="connsiteY2759" fmla="*/ 6195484 h 6855883"/>
              <a:gd name="connsiteX2760" fmla="*/ 3433140 w 12194922"/>
              <a:gd name="connsiteY2760" fmla="*/ 6208183 h 6855883"/>
              <a:gd name="connsiteX2761" fmla="*/ 3434366 w 12194922"/>
              <a:gd name="connsiteY2761" fmla="*/ 6243109 h 6855883"/>
              <a:gd name="connsiteX2762" fmla="*/ 5100034 w 12194922"/>
              <a:gd name="connsiteY2762" fmla="*/ 3983567 h 6855883"/>
              <a:gd name="connsiteX2763" fmla="*/ 5065690 w 12194922"/>
              <a:gd name="connsiteY2763" fmla="*/ 3987800 h 6855883"/>
              <a:gd name="connsiteX2764" fmla="*/ 5086542 w 12194922"/>
              <a:gd name="connsiteY2764" fmla="*/ 3965575 h 6855883"/>
              <a:gd name="connsiteX2765" fmla="*/ 5098808 w 12194922"/>
              <a:gd name="connsiteY2765" fmla="*/ 3966633 h 6855883"/>
              <a:gd name="connsiteX2766" fmla="*/ 5100034 w 12194922"/>
              <a:gd name="connsiteY2766" fmla="*/ 3983567 h 6855883"/>
              <a:gd name="connsiteX2767" fmla="*/ 289468 w 12194922"/>
              <a:gd name="connsiteY2767" fmla="*/ 2831042 h 6855883"/>
              <a:gd name="connsiteX2768" fmla="*/ 289468 w 12194922"/>
              <a:gd name="connsiteY2768" fmla="*/ 2811992 h 6855883"/>
              <a:gd name="connsiteX2769" fmla="*/ 306640 w 12194922"/>
              <a:gd name="connsiteY2769" fmla="*/ 2799292 h 6855883"/>
              <a:gd name="connsiteX2770" fmla="*/ 321359 w 12194922"/>
              <a:gd name="connsiteY2770" fmla="*/ 2810934 h 6855883"/>
              <a:gd name="connsiteX2771" fmla="*/ 310320 w 12194922"/>
              <a:gd name="connsiteY2771" fmla="*/ 2824692 h 6855883"/>
              <a:gd name="connsiteX2772" fmla="*/ 289468 w 12194922"/>
              <a:gd name="connsiteY2772" fmla="*/ 2831042 h 6855883"/>
              <a:gd name="connsiteX2773" fmla="*/ 3219718 w 12194922"/>
              <a:gd name="connsiteY2773" fmla="*/ 34925 h 6855883"/>
              <a:gd name="connsiteX2774" fmla="*/ 3239343 w 12194922"/>
              <a:gd name="connsiteY2774" fmla="*/ 29633 h 6855883"/>
              <a:gd name="connsiteX2775" fmla="*/ 3256515 w 12194922"/>
              <a:gd name="connsiteY2775" fmla="*/ 35983 h 6855883"/>
              <a:gd name="connsiteX2776" fmla="*/ 3223398 w 12194922"/>
              <a:gd name="connsiteY2776" fmla="*/ 53975 h 6855883"/>
              <a:gd name="connsiteX2777" fmla="*/ 3219718 w 12194922"/>
              <a:gd name="connsiteY2777" fmla="*/ 34925 h 6855883"/>
              <a:gd name="connsiteX2778" fmla="*/ 5932868 w 12194922"/>
              <a:gd name="connsiteY2778" fmla="*/ 2348442 h 6855883"/>
              <a:gd name="connsiteX2779" fmla="*/ 5936548 w 12194922"/>
              <a:gd name="connsiteY2779" fmla="*/ 2392892 h 6855883"/>
              <a:gd name="connsiteX2780" fmla="*/ 5925509 w 12194922"/>
              <a:gd name="connsiteY2780" fmla="*/ 2349500 h 6855883"/>
              <a:gd name="connsiteX2781" fmla="*/ 5932868 w 12194922"/>
              <a:gd name="connsiteY2781" fmla="*/ 2348442 h 6855883"/>
              <a:gd name="connsiteX2782" fmla="*/ 1504988 w 12194922"/>
              <a:gd name="connsiteY2782" fmla="*/ 2906184 h 6855883"/>
              <a:gd name="connsiteX2783" fmla="*/ 1519707 w 12194922"/>
              <a:gd name="connsiteY2783" fmla="*/ 2906184 h 6855883"/>
              <a:gd name="connsiteX2784" fmla="*/ 1520934 w 12194922"/>
              <a:gd name="connsiteY2784" fmla="*/ 2916767 h 6855883"/>
              <a:gd name="connsiteX2785" fmla="*/ 1493949 w 12194922"/>
              <a:gd name="connsiteY2785" fmla="*/ 2941108 h 6855883"/>
              <a:gd name="connsiteX2786" fmla="*/ 1504988 w 12194922"/>
              <a:gd name="connsiteY2786" fmla="*/ 2906184 h 6855883"/>
              <a:gd name="connsiteX2787" fmla="*/ 3764311 w 12194922"/>
              <a:gd name="connsiteY2787" fmla="*/ 2275417 h 6855883"/>
              <a:gd name="connsiteX2788" fmla="*/ 3786389 w 12194922"/>
              <a:gd name="connsiteY2788" fmla="*/ 2274358 h 6855883"/>
              <a:gd name="connsiteX2789" fmla="*/ 3804787 w 12194922"/>
              <a:gd name="connsiteY2789" fmla="*/ 2290233 h 6855883"/>
              <a:gd name="connsiteX2790" fmla="*/ 3775350 w 12194922"/>
              <a:gd name="connsiteY2790" fmla="*/ 2295525 h 6855883"/>
              <a:gd name="connsiteX2791" fmla="*/ 3756951 w 12194922"/>
              <a:gd name="connsiteY2791" fmla="*/ 2288117 h 6855883"/>
              <a:gd name="connsiteX2792" fmla="*/ 3764311 w 12194922"/>
              <a:gd name="connsiteY2792" fmla="*/ 2275417 h 6855883"/>
              <a:gd name="connsiteX2793" fmla="*/ 973888 w 12194922"/>
              <a:gd name="connsiteY2793" fmla="*/ 3620559 h 6855883"/>
              <a:gd name="connsiteX2794" fmla="*/ 993513 w 12194922"/>
              <a:gd name="connsiteY2794" fmla="*/ 3616325 h 6855883"/>
              <a:gd name="connsiteX2795" fmla="*/ 1024177 w 12194922"/>
              <a:gd name="connsiteY2795" fmla="*/ 3615267 h 6855883"/>
              <a:gd name="connsiteX2796" fmla="*/ 986154 w 12194922"/>
              <a:gd name="connsiteY2796" fmla="*/ 3623733 h 6855883"/>
              <a:gd name="connsiteX2797" fmla="*/ 980021 w 12194922"/>
              <a:gd name="connsiteY2797" fmla="*/ 3629025 h 6855883"/>
              <a:gd name="connsiteX2798" fmla="*/ 970208 w 12194922"/>
              <a:gd name="connsiteY2798" fmla="*/ 3627967 h 6855883"/>
              <a:gd name="connsiteX2799" fmla="*/ 973888 w 12194922"/>
              <a:gd name="connsiteY2799" fmla="*/ 3620559 h 6855883"/>
              <a:gd name="connsiteX2800" fmla="*/ 2281401 w 12194922"/>
              <a:gd name="connsiteY2800" fmla="*/ 1315508 h 6855883"/>
              <a:gd name="connsiteX2801" fmla="*/ 2281401 w 12194922"/>
              <a:gd name="connsiteY2801" fmla="*/ 1313392 h 6855883"/>
              <a:gd name="connsiteX2802" fmla="*/ 2280174 w 12194922"/>
              <a:gd name="connsiteY2802" fmla="*/ 1312333 h 6855883"/>
              <a:gd name="connsiteX2803" fmla="*/ 2313291 w 12194922"/>
              <a:gd name="connsiteY2803" fmla="*/ 1311275 h 6855883"/>
              <a:gd name="connsiteX2804" fmla="*/ 2318197 w 12194922"/>
              <a:gd name="connsiteY2804" fmla="*/ 1310217 h 6855883"/>
              <a:gd name="connsiteX2805" fmla="*/ 2320650 w 12194922"/>
              <a:gd name="connsiteY2805" fmla="*/ 1314450 h 6855883"/>
              <a:gd name="connsiteX2806" fmla="*/ 2324330 w 12194922"/>
              <a:gd name="connsiteY2806" fmla="*/ 1322917 h 6855883"/>
              <a:gd name="connsiteX2807" fmla="*/ 2305932 w 12194922"/>
              <a:gd name="connsiteY2807" fmla="*/ 1325033 h 6855883"/>
              <a:gd name="connsiteX2808" fmla="*/ 2293666 w 12194922"/>
              <a:gd name="connsiteY2808" fmla="*/ 1322917 h 6855883"/>
              <a:gd name="connsiteX2809" fmla="*/ 2281401 w 12194922"/>
              <a:gd name="connsiteY2809" fmla="*/ 1315508 h 6855883"/>
              <a:gd name="connsiteX2810" fmla="*/ 2331690 w 12194922"/>
              <a:gd name="connsiteY2810" fmla="*/ 1293283 h 6855883"/>
              <a:gd name="connsiteX2811" fmla="*/ 2336596 w 12194922"/>
              <a:gd name="connsiteY2811" fmla="*/ 1287992 h 6855883"/>
              <a:gd name="connsiteX2812" fmla="*/ 2331690 w 12194922"/>
              <a:gd name="connsiteY2812" fmla="*/ 1293283 h 6855883"/>
              <a:gd name="connsiteX2813" fmla="*/ 4012076 w 12194922"/>
              <a:gd name="connsiteY2813" fmla="*/ 6825192 h 6855883"/>
              <a:gd name="connsiteX2814" fmla="*/ 4012076 w 12194922"/>
              <a:gd name="connsiteY2814" fmla="*/ 6825192 h 6855883"/>
              <a:gd name="connsiteX2815" fmla="*/ 4012076 w 12194922"/>
              <a:gd name="connsiteY2815" fmla="*/ 6825192 h 6855883"/>
              <a:gd name="connsiteX2816" fmla="*/ 4012076 w 12194922"/>
              <a:gd name="connsiteY2816" fmla="*/ 6825192 h 6855883"/>
              <a:gd name="connsiteX2817" fmla="*/ 970208 w 12194922"/>
              <a:gd name="connsiteY2817" fmla="*/ 3496733 h 6855883"/>
              <a:gd name="connsiteX2818" fmla="*/ 975115 w 12194922"/>
              <a:gd name="connsiteY2818" fmla="*/ 3464983 h 6855883"/>
              <a:gd name="connsiteX2819" fmla="*/ 995966 w 12194922"/>
              <a:gd name="connsiteY2819" fmla="*/ 3459692 h 6855883"/>
              <a:gd name="connsiteX2820" fmla="*/ 999646 w 12194922"/>
              <a:gd name="connsiteY2820" fmla="*/ 3488267 h 6855883"/>
              <a:gd name="connsiteX2821" fmla="*/ 1002099 w 12194922"/>
              <a:gd name="connsiteY2821" fmla="*/ 3492500 h 6855883"/>
              <a:gd name="connsiteX2822" fmla="*/ 1000872 w 12194922"/>
              <a:gd name="connsiteY2822" fmla="*/ 3495675 h 6855883"/>
              <a:gd name="connsiteX2823" fmla="*/ 989833 w 12194922"/>
              <a:gd name="connsiteY2823" fmla="*/ 3496733 h 6855883"/>
              <a:gd name="connsiteX2824" fmla="*/ 970208 w 12194922"/>
              <a:gd name="connsiteY2824" fmla="*/ 3496733 h 6855883"/>
              <a:gd name="connsiteX2825" fmla="*/ 3277367 w 12194922"/>
              <a:gd name="connsiteY2825" fmla="*/ 3781425 h 6855883"/>
              <a:gd name="connsiteX2826" fmla="*/ 3290859 w 12194922"/>
              <a:gd name="connsiteY2826" fmla="*/ 3777192 h 6855883"/>
              <a:gd name="connsiteX2827" fmla="*/ 3300671 w 12194922"/>
              <a:gd name="connsiteY2827" fmla="*/ 3782483 h 6855883"/>
              <a:gd name="connsiteX2828" fmla="*/ 3294539 w 12194922"/>
              <a:gd name="connsiteY2828" fmla="*/ 3792008 h 6855883"/>
              <a:gd name="connsiteX2829" fmla="*/ 3256515 w 12194922"/>
              <a:gd name="connsiteY2829" fmla="*/ 3803650 h 6855883"/>
              <a:gd name="connsiteX2830" fmla="*/ 3241796 w 12194922"/>
              <a:gd name="connsiteY2830" fmla="*/ 3797300 h 6855883"/>
              <a:gd name="connsiteX2831" fmla="*/ 3246703 w 12194922"/>
              <a:gd name="connsiteY2831" fmla="*/ 3790950 h 6855883"/>
              <a:gd name="connsiteX2832" fmla="*/ 3277367 w 12194922"/>
              <a:gd name="connsiteY2832" fmla="*/ 3781425 h 6855883"/>
              <a:gd name="connsiteX2833" fmla="*/ 1065880 w 12194922"/>
              <a:gd name="connsiteY2833" fmla="*/ 5555192 h 6855883"/>
              <a:gd name="connsiteX2834" fmla="*/ 1056068 w 12194922"/>
              <a:gd name="connsiteY2834" fmla="*/ 5529792 h 6855883"/>
              <a:gd name="connsiteX2835" fmla="*/ 1102677 w 12194922"/>
              <a:gd name="connsiteY2835" fmla="*/ 5549901 h 6855883"/>
              <a:gd name="connsiteX2836" fmla="*/ 1065880 w 12194922"/>
              <a:gd name="connsiteY2836" fmla="*/ 5555192 h 6855883"/>
              <a:gd name="connsiteX2837" fmla="*/ 2297346 w 12194922"/>
              <a:gd name="connsiteY2837" fmla="*/ 6504517 h 6855883"/>
              <a:gd name="connsiteX2838" fmla="*/ 2277721 w 12194922"/>
              <a:gd name="connsiteY2838" fmla="*/ 6514042 h 6855883"/>
              <a:gd name="connsiteX2839" fmla="*/ 2275268 w 12194922"/>
              <a:gd name="connsiteY2839" fmla="*/ 6515100 h 6855883"/>
              <a:gd name="connsiteX2840" fmla="*/ 2269135 w 12194922"/>
              <a:gd name="connsiteY2840" fmla="*/ 6497109 h 6855883"/>
              <a:gd name="connsiteX2841" fmla="*/ 2294893 w 12194922"/>
              <a:gd name="connsiteY2841" fmla="*/ 6493933 h 6855883"/>
              <a:gd name="connsiteX2842" fmla="*/ 2314518 w 12194922"/>
              <a:gd name="connsiteY2842" fmla="*/ 6503459 h 6855883"/>
              <a:gd name="connsiteX2843" fmla="*/ 2313291 w 12194922"/>
              <a:gd name="connsiteY2843" fmla="*/ 6517217 h 6855883"/>
              <a:gd name="connsiteX2844" fmla="*/ 2297346 w 12194922"/>
              <a:gd name="connsiteY2844" fmla="*/ 6504517 h 6855883"/>
              <a:gd name="connsiteX2845" fmla="*/ 5053425 w 12194922"/>
              <a:gd name="connsiteY2845" fmla="*/ 343958 h 6855883"/>
              <a:gd name="connsiteX2846" fmla="*/ 5071823 w 12194922"/>
              <a:gd name="connsiteY2846" fmla="*/ 343958 h 6855883"/>
              <a:gd name="connsiteX2847" fmla="*/ 5077956 w 12194922"/>
              <a:gd name="connsiteY2847" fmla="*/ 350308 h 6855883"/>
              <a:gd name="connsiteX2848" fmla="*/ 5071823 w 12194922"/>
              <a:gd name="connsiteY2848" fmla="*/ 360892 h 6855883"/>
              <a:gd name="connsiteX2849" fmla="*/ 5063237 w 12194922"/>
              <a:gd name="connsiteY2849" fmla="*/ 368300 h 6855883"/>
              <a:gd name="connsiteX2850" fmla="*/ 5054651 w 12194922"/>
              <a:gd name="connsiteY2850" fmla="*/ 360892 h 6855883"/>
              <a:gd name="connsiteX2851" fmla="*/ 5053425 w 12194922"/>
              <a:gd name="connsiteY2851" fmla="*/ 343958 h 6855883"/>
              <a:gd name="connsiteX2852" fmla="*/ 3442952 w 12194922"/>
              <a:gd name="connsiteY2852" fmla="*/ 4046008 h 6855883"/>
              <a:gd name="connsiteX2853" fmla="*/ 3440499 w 12194922"/>
              <a:gd name="connsiteY2853" fmla="*/ 4033309 h 6855883"/>
              <a:gd name="connsiteX2854" fmla="*/ 3451538 w 12194922"/>
              <a:gd name="connsiteY2854" fmla="*/ 4018492 h 6855883"/>
              <a:gd name="connsiteX2855" fmla="*/ 3465030 w 12194922"/>
              <a:gd name="connsiteY2855" fmla="*/ 4030133 h 6855883"/>
              <a:gd name="connsiteX2856" fmla="*/ 3466257 w 12194922"/>
              <a:gd name="connsiteY2856" fmla="*/ 4040717 h 6855883"/>
              <a:gd name="connsiteX2857" fmla="*/ 3458898 w 12194922"/>
              <a:gd name="connsiteY2857" fmla="*/ 4056592 h 6855883"/>
              <a:gd name="connsiteX2858" fmla="*/ 3442952 w 12194922"/>
              <a:gd name="connsiteY2858" fmla="*/ 4046008 h 6855883"/>
              <a:gd name="connsiteX2859" fmla="*/ 4578746 w 12194922"/>
              <a:gd name="connsiteY2859" fmla="*/ 149225 h 6855883"/>
              <a:gd name="connsiteX2860" fmla="*/ 4572613 w 12194922"/>
              <a:gd name="connsiteY2860" fmla="*/ 155575 h 6855883"/>
              <a:gd name="connsiteX2861" fmla="*/ 4572613 w 12194922"/>
              <a:gd name="connsiteY2861" fmla="*/ 139700 h 6855883"/>
              <a:gd name="connsiteX2862" fmla="*/ 4578746 w 12194922"/>
              <a:gd name="connsiteY2862" fmla="*/ 149225 h 6855883"/>
              <a:gd name="connsiteX2863" fmla="*/ 4583653 w 12194922"/>
              <a:gd name="connsiteY2863" fmla="*/ 166158 h 6855883"/>
              <a:gd name="connsiteX2864" fmla="*/ 4583653 w 12194922"/>
              <a:gd name="connsiteY2864" fmla="*/ 157692 h 6855883"/>
              <a:gd name="connsiteX2865" fmla="*/ 4583653 w 12194922"/>
              <a:gd name="connsiteY2865" fmla="*/ 166158 h 6855883"/>
              <a:gd name="connsiteX2866" fmla="*/ 4567707 w 12194922"/>
              <a:gd name="connsiteY2866" fmla="*/ 179917 h 6855883"/>
              <a:gd name="connsiteX2867" fmla="*/ 4571387 w 12194922"/>
              <a:gd name="connsiteY2867" fmla="*/ 183092 h 6855883"/>
              <a:gd name="connsiteX2868" fmla="*/ 4572613 w 12194922"/>
              <a:gd name="connsiteY2868" fmla="*/ 209550 h 6855883"/>
              <a:gd name="connsiteX2869" fmla="*/ 4561574 w 12194922"/>
              <a:gd name="connsiteY2869" fmla="*/ 188383 h 6855883"/>
              <a:gd name="connsiteX2870" fmla="*/ 4567707 w 12194922"/>
              <a:gd name="connsiteY2870" fmla="*/ 179917 h 6855883"/>
              <a:gd name="connsiteX2871" fmla="*/ 3691944 w 12194922"/>
              <a:gd name="connsiteY2871" fmla="*/ 4988984 h 6855883"/>
              <a:gd name="connsiteX2872" fmla="*/ 3726287 w 12194922"/>
              <a:gd name="connsiteY2872" fmla="*/ 4990042 h 6855883"/>
              <a:gd name="connsiteX2873" fmla="*/ 3727514 w 12194922"/>
              <a:gd name="connsiteY2873" fmla="*/ 4991100 h 6855883"/>
              <a:gd name="connsiteX2874" fmla="*/ 3728741 w 12194922"/>
              <a:gd name="connsiteY2874" fmla="*/ 5009092 h 6855883"/>
              <a:gd name="connsiteX2875" fmla="*/ 3710342 w 12194922"/>
              <a:gd name="connsiteY2875" fmla="*/ 5015442 h 6855883"/>
              <a:gd name="connsiteX2876" fmla="*/ 3691944 w 12194922"/>
              <a:gd name="connsiteY2876" fmla="*/ 4988984 h 6855883"/>
              <a:gd name="connsiteX2877" fmla="*/ 3171883 w 12194922"/>
              <a:gd name="connsiteY2877" fmla="*/ 6690784 h 6855883"/>
              <a:gd name="connsiteX2878" fmla="*/ 3163297 w 12194922"/>
              <a:gd name="connsiteY2878" fmla="*/ 6664325 h 6855883"/>
              <a:gd name="connsiteX2879" fmla="*/ 3163297 w 12194922"/>
              <a:gd name="connsiteY2879" fmla="*/ 6654800 h 6855883"/>
              <a:gd name="connsiteX2880" fmla="*/ 3184148 w 12194922"/>
              <a:gd name="connsiteY2880" fmla="*/ 6648450 h 6855883"/>
              <a:gd name="connsiteX2881" fmla="*/ 3181695 w 12194922"/>
              <a:gd name="connsiteY2881" fmla="*/ 6661151 h 6855883"/>
              <a:gd name="connsiteX2882" fmla="*/ 3191508 w 12194922"/>
              <a:gd name="connsiteY2882" fmla="*/ 6688667 h 6855883"/>
              <a:gd name="connsiteX2883" fmla="*/ 3171883 w 12194922"/>
              <a:gd name="connsiteY2883" fmla="*/ 6690784 h 6855883"/>
              <a:gd name="connsiteX2884" fmla="*/ 4911144 w 12194922"/>
              <a:gd name="connsiteY2884" fmla="*/ 4007909 h 6855883"/>
              <a:gd name="connsiteX2885" fmla="*/ 4892745 w 12194922"/>
              <a:gd name="connsiteY2885" fmla="*/ 4004733 h 6855883"/>
              <a:gd name="connsiteX2886" fmla="*/ 4891519 w 12194922"/>
              <a:gd name="connsiteY2886" fmla="*/ 3993092 h 6855883"/>
              <a:gd name="connsiteX2887" fmla="*/ 4936902 w 12194922"/>
              <a:gd name="connsiteY2887" fmla="*/ 3987800 h 6855883"/>
              <a:gd name="connsiteX2888" fmla="*/ 4939355 w 12194922"/>
              <a:gd name="connsiteY2888" fmla="*/ 4000500 h 6855883"/>
              <a:gd name="connsiteX2889" fmla="*/ 4911144 w 12194922"/>
              <a:gd name="connsiteY2889" fmla="*/ 4007909 h 6855883"/>
              <a:gd name="connsiteX2890" fmla="*/ 943224 w 12194922"/>
              <a:gd name="connsiteY2890" fmla="*/ 5516034 h 6855883"/>
              <a:gd name="connsiteX2891" fmla="*/ 935865 w 12194922"/>
              <a:gd name="connsiteY2891" fmla="*/ 5512859 h 6855883"/>
              <a:gd name="connsiteX2892" fmla="*/ 935865 w 12194922"/>
              <a:gd name="connsiteY2892" fmla="*/ 5512859 h 6855883"/>
              <a:gd name="connsiteX2893" fmla="*/ 933412 w 12194922"/>
              <a:gd name="connsiteY2893" fmla="*/ 5501217 h 6855883"/>
              <a:gd name="connsiteX2894" fmla="*/ 967755 w 12194922"/>
              <a:gd name="connsiteY2894" fmla="*/ 5509683 h 6855883"/>
              <a:gd name="connsiteX2895" fmla="*/ 962849 w 12194922"/>
              <a:gd name="connsiteY2895" fmla="*/ 5516034 h 6855883"/>
              <a:gd name="connsiteX2896" fmla="*/ 943224 w 12194922"/>
              <a:gd name="connsiteY2896" fmla="*/ 5516034 h 6855883"/>
              <a:gd name="connsiteX2897" fmla="*/ 5054651 w 12194922"/>
              <a:gd name="connsiteY2897" fmla="*/ 5559425 h 6855883"/>
              <a:gd name="connsiteX2898" fmla="*/ 5047292 w 12194922"/>
              <a:gd name="connsiteY2898" fmla="*/ 5588000 h 6855883"/>
              <a:gd name="connsiteX2899" fmla="*/ 5035026 w 12194922"/>
              <a:gd name="connsiteY2899" fmla="*/ 5578475 h 6855883"/>
              <a:gd name="connsiteX2900" fmla="*/ 5054651 w 12194922"/>
              <a:gd name="connsiteY2900" fmla="*/ 5559425 h 6855883"/>
              <a:gd name="connsiteX2901" fmla="*/ 2034862 w 12194922"/>
              <a:gd name="connsiteY2901" fmla="*/ 4598459 h 6855883"/>
              <a:gd name="connsiteX2902" fmla="*/ 2001745 w 12194922"/>
              <a:gd name="connsiteY2902" fmla="*/ 4589992 h 6855883"/>
              <a:gd name="connsiteX2903" fmla="*/ 2025050 w 12194922"/>
              <a:gd name="connsiteY2903" fmla="*/ 4573059 h 6855883"/>
              <a:gd name="connsiteX2904" fmla="*/ 2034862 w 12194922"/>
              <a:gd name="connsiteY2904" fmla="*/ 4598459 h 6855883"/>
              <a:gd name="connsiteX2905" fmla="*/ 570350 w 12194922"/>
              <a:gd name="connsiteY2905" fmla="*/ 4367742 h 6855883"/>
              <a:gd name="connsiteX2906" fmla="*/ 556858 w 12194922"/>
              <a:gd name="connsiteY2906" fmla="*/ 4366684 h 6855883"/>
              <a:gd name="connsiteX2907" fmla="*/ 560538 w 12194922"/>
              <a:gd name="connsiteY2907" fmla="*/ 4333875 h 6855883"/>
              <a:gd name="connsiteX2908" fmla="*/ 570350 w 12194922"/>
              <a:gd name="connsiteY2908" fmla="*/ 4335992 h 6855883"/>
              <a:gd name="connsiteX2909" fmla="*/ 570350 w 12194922"/>
              <a:gd name="connsiteY2909" fmla="*/ 4367742 h 6855883"/>
              <a:gd name="connsiteX2910" fmla="*/ 3612217 w 12194922"/>
              <a:gd name="connsiteY2910" fmla="*/ 2729442 h 6855883"/>
              <a:gd name="connsiteX2911" fmla="*/ 3608538 w 12194922"/>
              <a:gd name="connsiteY2911" fmla="*/ 2729442 h 6855883"/>
              <a:gd name="connsiteX2912" fmla="*/ 3579100 w 12194922"/>
              <a:gd name="connsiteY2912" fmla="*/ 2727325 h 6855883"/>
              <a:gd name="connsiteX2913" fmla="*/ 3598725 w 12194922"/>
              <a:gd name="connsiteY2913" fmla="*/ 2707217 h 6855883"/>
              <a:gd name="connsiteX2914" fmla="*/ 3608538 w 12194922"/>
              <a:gd name="connsiteY2914" fmla="*/ 2722034 h 6855883"/>
              <a:gd name="connsiteX2915" fmla="*/ 3612217 w 12194922"/>
              <a:gd name="connsiteY2915" fmla="*/ 2729442 h 6855883"/>
              <a:gd name="connsiteX2916" fmla="*/ 3634295 w 12194922"/>
              <a:gd name="connsiteY2916" fmla="*/ 2729442 h 6855883"/>
              <a:gd name="connsiteX2917" fmla="*/ 3631842 w 12194922"/>
              <a:gd name="connsiteY2917" fmla="*/ 2724150 h 6855883"/>
              <a:gd name="connsiteX2918" fmla="*/ 3636749 w 12194922"/>
              <a:gd name="connsiteY2918" fmla="*/ 2724150 h 6855883"/>
              <a:gd name="connsiteX2919" fmla="*/ 3634295 w 12194922"/>
              <a:gd name="connsiteY2919" fmla="*/ 2729442 h 6855883"/>
              <a:gd name="connsiteX2920" fmla="*/ 3634295 w 12194922"/>
              <a:gd name="connsiteY2920" fmla="*/ 2724150 h 6855883"/>
              <a:gd name="connsiteX2921" fmla="*/ 3628163 w 12194922"/>
              <a:gd name="connsiteY2921" fmla="*/ 2720975 h 6855883"/>
              <a:gd name="connsiteX2922" fmla="*/ 3634295 w 12194922"/>
              <a:gd name="connsiteY2922" fmla="*/ 2724150 h 6855883"/>
              <a:gd name="connsiteX2923" fmla="*/ 4871894 w 12194922"/>
              <a:gd name="connsiteY2923" fmla="*/ 2120900 h 6855883"/>
              <a:gd name="connsiteX2924" fmla="*/ 4860855 w 12194922"/>
              <a:gd name="connsiteY2924" fmla="*/ 2099733 h 6855883"/>
              <a:gd name="connsiteX2925" fmla="*/ 4849816 w 12194922"/>
              <a:gd name="connsiteY2925" fmla="*/ 2097617 h 6855883"/>
              <a:gd name="connsiteX2926" fmla="*/ 4849816 w 12194922"/>
              <a:gd name="connsiteY2926" fmla="*/ 2082800 h 6855883"/>
              <a:gd name="connsiteX2927" fmla="*/ 4878027 w 12194922"/>
              <a:gd name="connsiteY2927" fmla="*/ 2082800 h 6855883"/>
              <a:gd name="connsiteX2928" fmla="*/ 4871894 w 12194922"/>
              <a:gd name="connsiteY2928" fmla="*/ 2120900 h 6855883"/>
              <a:gd name="connsiteX2929" fmla="*/ 1060974 w 12194922"/>
              <a:gd name="connsiteY2929" fmla="*/ 2095500 h 6855883"/>
              <a:gd name="connsiteX2930" fmla="*/ 1090411 w 12194922"/>
              <a:gd name="connsiteY2930" fmla="*/ 2087033 h 6855883"/>
              <a:gd name="connsiteX2931" fmla="*/ 1058521 w 12194922"/>
              <a:gd name="connsiteY2931" fmla="*/ 2111375 h 6855883"/>
              <a:gd name="connsiteX2932" fmla="*/ 1054841 w 12194922"/>
              <a:gd name="connsiteY2932" fmla="*/ 2100792 h 6855883"/>
              <a:gd name="connsiteX2933" fmla="*/ 1060974 w 12194922"/>
              <a:gd name="connsiteY2933" fmla="*/ 2095500 h 6855883"/>
              <a:gd name="connsiteX2934" fmla="*/ 4705082 w 12194922"/>
              <a:gd name="connsiteY2934" fmla="*/ 1154642 h 6855883"/>
              <a:gd name="connsiteX2935" fmla="*/ 4701402 w 12194922"/>
              <a:gd name="connsiteY2935" fmla="*/ 1138767 h 6855883"/>
              <a:gd name="connsiteX2936" fmla="*/ 4707535 w 12194922"/>
              <a:gd name="connsiteY2936" fmla="*/ 1128183 h 6855883"/>
              <a:gd name="connsiteX2937" fmla="*/ 4733293 w 12194922"/>
              <a:gd name="connsiteY2937" fmla="*/ 1117600 h 6855883"/>
              <a:gd name="connsiteX2938" fmla="*/ 4733293 w 12194922"/>
              <a:gd name="connsiteY2938" fmla="*/ 1127125 h 6855883"/>
              <a:gd name="connsiteX2939" fmla="*/ 4705082 w 12194922"/>
              <a:gd name="connsiteY2939" fmla="*/ 1154642 h 6855883"/>
              <a:gd name="connsiteX2940" fmla="*/ 4712441 w 12194922"/>
              <a:gd name="connsiteY2940" fmla="*/ 5760508 h 6855883"/>
              <a:gd name="connsiteX2941" fmla="*/ 4718574 w 12194922"/>
              <a:gd name="connsiteY2941" fmla="*/ 5767917 h 6855883"/>
              <a:gd name="connsiteX2942" fmla="*/ 4718574 w 12194922"/>
              <a:gd name="connsiteY2942" fmla="*/ 5790142 h 6855883"/>
              <a:gd name="connsiteX2943" fmla="*/ 4705082 w 12194922"/>
              <a:gd name="connsiteY2943" fmla="*/ 5791200 h 6855883"/>
              <a:gd name="connsiteX2944" fmla="*/ 4687910 w 12194922"/>
              <a:gd name="connsiteY2944" fmla="*/ 5762625 h 6855883"/>
              <a:gd name="connsiteX2945" fmla="*/ 4712441 w 12194922"/>
              <a:gd name="connsiteY2945" fmla="*/ 5760508 h 6855883"/>
              <a:gd name="connsiteX2946" fmla="*/ 4739426 w 12194922"/>
              <a:gd name="connsiteY2946" fmla="*/ 5750984 h 6855883"/>
              <a:gd name="connsiteX2947" fmla="*/ 4739426 w 12194922"/>
              <a:gd name="connsiteY2947" fmla="*/ 5750984 h 6855883"/>
              <a:gd name="connsiteX2948" fmla="*/ 4739426 w 12194922"/>
              <a:gd name="connsiteY2948" fmla="*/ 5750984 h 6855883"/>
              <a:gd name="connsiteX2949" fmla="*/ 4739426 w 12194922"/>
              <a:gd name="connsiteY2949" fmla="*/ 5750984 h 6855883"/>
              <a:gd name="connsiteX2950" fmla="*/ 4659699 w 12194922"/>
              <a:gd name="connsiteY2950" fmla="*/ 356658 h 6855883"/>
              <a:gd name="connsiteX2951" fmla="*/ 4641301 w 12194922"/>
              <a:gd name="connsiteY2951" fmla="*/ 388408 h 6855883"/>
              <a:gd name="connsiteX2952" fmla="*/ 4637621 w 12194922"/>
              <a:gd name="connsiteY2952" fmla="*/ 364067 h 6855883"/>
              <a:gd name="connsiteX2953" fmla="*/ 4646207 w 12194922"/>
              <a:gd name="connsiteY2953" fmla="*/ 348192 h 6855883"/>
              <a:gd name="connsiteX2954" fmla="*/ 4658473 w 12194922"/>
              <a:gd name="connsiteY2954" fmla="*/ 348192 h 6855883"/>
              <a:gd name="connsiteX2955" fmla="*/ 4659699 w 12194922"/>
              <a:gd name="connsiteY2955" fmla="*/ 356658 h 6855883"/>
              <a:gd name="connsiteX2956" fmla="*/ 4102841 w 12194922"/>
              <a:gd name="connsiteY2956" fmla="*/ 2545292 h 6855883"/>
              <a:gd name="connsiteX2957" fmla="*/ 4106521 w 12194922"/>
              <a:gd name="connsiteY2957" fmla="*/ 2566458 h 6855883"/>
              <a:gd name="connsiteX2958" fmla="*/ 4110201 w 12194922"/>
              <a:gd name="connsiteY2958" fmla="*/ 2584450 h 6855883"/>
              <a:gd name="connsiteX2959" fmla="*/ 4080763 w 12194922"/>
              <a:gd name="connsiteY2959" fmla="*/ 2548467 h 6855883"/>
              <a:gd name="connsiteX2960" fmla="*/ 4102841 w 12194922"/>
              <a:gd name="connsiteY2960" fmla="*/ 2545292 h 6855883"/>
              <a:gd name="connsiteX2961" fmla="*/ 802170 w 12194922"/>
              <a:gd name="connsiteY2961" fmla="*/ 4322234 h 6855883"/>
              <a:gd name="connsiteX2962" fmla="*/ 816889 w 12194922"/>
              <a:gd name="connsiteY2962" fmla="*/ 4311650 h 6855883"/>
              <a:gd name="connsiteX2963" fmla="*/ 838967 w 12194922"/>
              <a:gd name="connsiteY2963" fmla="*/ 4321175 h 6855883"/>
              <a:gd name="connsiteX2964" fmla="*/ 825475 w 12194922"/>
              <a:gd name="connsiteY2964" fmla="*/ 4335992 h 6855883"/>
              <a:gd name="connsiteX2965" fmla="*/ 802170 w 12194922"/>
              <a:gd name="connsiteY2965" fmla="*/ 4322234 h 6855883"/>
              <a:gd name="connsiteX2966" fmla="*/ 333624 w 12194922"/>
              <a:gd name="connsiteY2966" fmla="*/ 2406650 h 6855883"/>
              <a:gd name="connsiteX2967" fmla="*/ 360608 w 12194922"/>
              <a:gd name="connsiteY2967" fmla="*/ 2406650 h 6855883"/>
              <a:gd name="connsiteX2968" fmla="*/ 358155 w 12194922"/>
              <a:gd name="connsiteY2968" fmla="*/ 2428875 h 6855883"/>
              <a:gd name="connsiteX2969" fmla="*/ 349569 w 12194922"/>
              <a:gd name="connsiteY2969" fmla="*/ 2435225 h 6855883"/>
              <a:gd name="connsiteX2970" fmla="*/ 339757 w 12194922"/>
              <a:gd name="connsiteY2970" fmla="*/ 2428875 h 6855883"/>
              <a:gd name="connsiteX2971" fmla="*/ 333624 w 12194922"/>
              <a:gd name="connsiteY2971" fmla="*/ 2406650 h 6855883"/>
              <a:gd name="connsiteX2972" fmla="*/ 2395471 w 12194922"/>
              <a:gd name="connsiteY2972" fmla="*/ 4944534 h 6855883"/>
              <a:gd name="connsiteX2973" fmla="*/ 2383205 w 12194922"/>
              <a:gd name="connsiteY2973" fmla="*/ 4954059 h 6855883"/>
              <a:gd name="connsiteX2974" fmla="*/ 2353767 w 12194922"/>
              <a:gd name="connsiteY2974" fmla="*/ 4942417 h 6855883"/>
              <a:gd name="connsiteX2975" fmla="*/ 2361127 w 12194922"/>
              <a:gd name="connsiteY2975" fmla="*/ 4933950 h 6855883"/>
              <a:gd name="connsiteX2976" fmla="*/ 2394244 w 12194922"/>
              <a:gd name="connsiteY2976" fmla="*/ 4940300 h 6855883"/>
              <a:gd name="connsiteX2977" fmla="*/ 2395471 w 12194922"/>
              <a:gd name="connsiteY2977" fmla="*/ 4944534 h 6855883"/>
              <a:gd name="connsiteX2978" fmla="*/ 4642527 w 12194922"/>
              <a:gd name="connsiteY2978" fmla="*/ 6666442 h 6855883"/>
              <a:gd name="connsiteX2979" fmla="*/ 4617996 w 12194922"/>
              <a:gd name="connsiteY2979" fmla="*/ 6693959 h 6855883"/>
              <a:gd name="connsiteX2980" fmla="*/ 4614317 w 12194922"/>
              <a:gd name="connsiteY2980" fmla="*/ 6688667 h 6855883"/>
              <a:gd name="connsiteX2981" fmla="*/ 4610637 w 12194922"/>
              <a:gd name="connsiteY2981" fmla="*/ 6680200 h 6855883"/>
              <a:gd name="connsiteX2982" fmla="*/ 4642527 w 12194922"/>
              <a:gd name="connsiteY2982" fmla="*/ 6666442 h 6855883"/>
              <a:gd name="connsiteX2983" fmla="*/ 1156646 w 12194922"/>
              <a:gd name="connsiteY2983" fmla="*/ 3576108 h 6855883"/>
              <a:gd name="connsiteX2984" fmla="*/ 1176271 w 12194922"/>
              <a:gd name="connsiteY2984" fmla="*/ 3566583 h 6855883"/>
              <a:gd name="connsiteX2985" fmla="*/ 1184856 w 12194922"/>
              <a:gd name="connsiteY2985" fmla="*/ 3582458 h 6855883"/>
              <a:gd name="connsiteX2986" fmla="*/ 1184856 w 12194922"/>
              <a:gd name="connsiteY2986" fmla="*/ 3591983 h 6855883"/>
              <a:gd name="connsiteX2987" fmla="*/ 1173817 w 12194922"/>
              <a:gd name="connsiteY2987" fmla="*/ 3596217 h 6855883"/>
              <a:gd name="connsiteX2988" fmla="*/ 1156646 w 12194922"/>
              <a:gd name="connsiteY2988" fmla="*/ 3576108 h 6855883"/>
              <a:gd name="connsiteX2989" fmla="*/ 2039768 w 12194922"/>
              <a:gd name="connsiteY2989" fmla="*/ 4471459 h 6855883"/>
              <a:gd name="connsiteX2990" fmla="*/ 2039768 w 12194922"/>
              <a:gd name="connsiteY2990" fmla="*/ 4477809 h 6855883"/>
              <a:gd name="connsiteX2991" fmla="*/ 2038542 w 12194922"/>
              <a:gd name="connsiteY2991" fmla="*/ 4495800 h 6855883"/>
              <a:gd name="connsiteX2992" fmla="*/ 2029956 w 12194922"/>
              <a:gd name="connsiteY2992" fmla="*/ 4520142 h 6855883"/>
              <a:gd name="connsiteX2993" fmla="*/ 2023823 w 12194922"/>
              <a:gd name="connsiteY2993" fmla="*/ 4518025 h 6855883"/>
              <a:gd name="connsiteX2994" fmla="*/ 2025050 w 12194922"/>
              <a:gd name="connsiteY2994" fmla="*/ 4476750 h 6855883"/>
              <a:gd name="connsiteX2995" fmla="*/ 2039768 w 12194922"/>
              <a:gd name="connsiteY2995" fmla="*/ 4471459 h 6855883"/>
              <a:gd name="connsiteX2996" fmla="*/ 5893618 w 12194922"/>
              <a:gd name="connsiteY2996" fmla="*/ 5375275 h 6855883"/>
              <a:gd name="connsiteX2997" fmla="*/ 5900977 w 12194922"/>
              <a:gd name="connsiteY2997" fmla="*/ 5360459 h 6855883"/>
              <a:gd name="connsiteX2998" fmla="*/ 5902204 w 12194922"/>
              <a:gd name="connsiteY2998" fmla="*/ 5362575 h 6855883"/>
              <a:gd name="connsiteX2999" fmla="*/ 5903430 w 12194922"/>
              <a:gd name="connsiteY2999" fmla="*/ 5378450 h 6855883"/>
              <a:gd name="connsiteX3000" fmla="*/ 5923055 w 12194922"/>
              <a:gd name="connsiteY3000" fmla="*/ 5381625 h 6855883"/>
              <a:gd name="connsiteX3001" fmla="*/ 5909563 w 12194922"/>
              <a:gd name="connsiteY3001" fmla="*/ 5402792 h 6855883"/>
              <a:gd name="connsiteX3002" fmla="*/ 5894845 w 12194922"/>
              <a:gd name="connsiteY3002" fmla="*/ 5384800 h 6855883"/>
              <a:gd name="connsiteX3003" fmla="*/ 5893618 w 12194922"/>
              <a:gd name="connsiteY3003" fmla="*/ 5375275 h 6855883"/>
              <a:gd name="connsiteX3004" fmla="*/ 1045029 w 12194922"/>
              <a:gd name="connsiteY3004" fmla="*/ 5978526 h 6855883"/>
              <a:gd name="connsiteX3005" fmla="*/ 999646 w 12194922"/>
              <a:gd name="connsiteY3005" fmla="*/ 5982758 h 6855883"/>
              <a:gd name="connsiteX3006" fmla="*/ 992287 w 12194922"/>
              <a:gd name="connsiteY3006" fmla="*/ 5970058 h 6855883"/>
              <a:gd name="connsiteX3007" fmla="*/ 1007005 w 12194922"/>
              <a:gd name="connsiteY3007" fmla="*/ 5967942 h 6855883"/>
              <a:gd name="connsiteX3008" fmla="*/ 1045029 w 12194922"/>
              <a:gd name="connsiteY3008" fmla="*/ 5978526 h 6855883"/>
              <a:gd name="connsiteX3009" fmla="*/ 1969854 w 12194922"/>
              <a:gd name="connsiteY3009" fmla="*/ 5009092 h 6855883"/>
              <a:gd name="connsiteX3010" fmla="*/ 1961268 w 12194922"/>
              <a:gd name="connsiteY3010" fmla="*/ 5028142 h 6855883"/>
              <a:gd name="connsiteX3011" fmla="*/ 1957589 w 12194922"/>
              <a:gd name="connsiteY3011" fmla="*/ 5023909 h 6855883"/>
              <a:gd name="connsiteX3012" fmla="*/ 1958815 w 12194922"/>
              <a:gd name="connsiteY3012" fmla="*/ 5027084 h 6855883"/>
              <a:gd name="connsiteX3013" fmla="*/ 1956362 w 12194922"/>
              <a:gd name="connsiteY3013" fmla="*/ 5037667 h 6855883"/>
              <a:gd name="connsiteX3014" fmla="*/ 1945323 w 12194922"/>
              <a:gd name="connsiteY3014" fmla="*/ 5040842 h 6855883"/>
              <a:gd name="connsiteX3015" fmla="*/ 1942870 w 12194922"/>
              <a:gd name="connsiteY3015" fmla="*/ 5032375 h 6855883"/>
              <a:gd name="connsiteX3016" fmla="*/ 1947776 w 12194922"/>
              <a:gd name="connsiteY3016" fmla="*/ 5017559 h 6855883"/>
              <a:gd name="connsiteX3017" fmla="*/ 1951456 w 12194922"/>
              <a:gd name="connsiteY3017" fmla="*/ 5016500 h 6855883"/>
              <a:gd name="connsiteX3018" fmla="*/ 1957589 w 12194922"/>
              <a:gd name="connsiteY3018" fmla="*/ 5013325 h 6855883"/>
              <a:gd name="connsiteX3019" fmla="*/ 1969854 w 12194922"/>
              <a:gd name="connsiteY3019" fmla="*/ 5009092 h 6855883"/>
              <a:gd name="connsiteX3020" fmla="*/ 4171529 w 12194922"/>
              <a:gd name="connsiteY3020" fmla="*/ 1220258 h 6855883"/>
              <a:gd name="connsiteX3021" fmla="*/ 4155583 w 12194922"/>
              <a:gd name="connsiteY3021" fmla="*/ 1235075 h 6855883"/>
              <a:gd name="connsiteX3022" fmla="*/ 4138411 w 12194922"/>
              <a:gd name="connsiteY3022" fmla="*/ 1222375 h 6855883"/>
              <a:gd name="connsiteX3023" fmla="*/ 4139638 w 12194922"/>
              <a:gd name="connsiteY3023" fmla="*/ 1220258 h 6855883"/>
              <a:gd name="connsiteX3024" fmla="*/ 4138411 w 12194922"/>
              <a:gd name="connsiteY3024" fmla="*/ 1218142 h 6855883"/>
              <a:gd name="connsiteX3025" fmla="*/ 4159263 w 12194922"/>
              <a:gd name="connsiteY3025" fmla="*/ 1219200 h 6855883"/>
              <a:gd name="connsiteX3026" fmla="*/ 4171529 w 12194922"/>
              <a:gd name="connsiteY3026" fmla="*/ 1220258 h 6855883"/>
              <a:gd name="connsiteX3027" fmla="*/ 5479041 w 12194922"/>
              <a:gd name="connsiteY3027" fmla="*/ 211667 h 6855883"/>
              <a:gd name="connsiteX3028" fmla="*/ 5509705 w 12194922"/>
              <a:gd name="connsiteY3028" fmla="*/ 240242 h 6855883"/>
              <a:gd name="connsiteX3029" fmla="*/ 5498666 w 12194922"/>
              <a:gd name="connsiteY3029" fmla="*/ 245533 h 6855883"/>
              <a:gd name="connsiteX3030" fmla="*/ 5493760 w 12194922"/>
              <a:gd name="connsiteY3030" fmla="*/ 236008 h 6855883"/>
              <a:gd name="connsiteX3031" fmla="*/ 5475361 w 12194922"/>
              <a:gd name="connsiteY3031" fmla="*/ 228600 h 6855883"/>
              <a:gd name="connsiteX3032" fmla="*/ 5479041 w 12194922"/>
              <a:gd name="connsiteY3032" fmla="*/ 211667 h 6855883"/>
              <a:gd name="connsiteX3033" fmla="*/ 5183440 w 12194922"/>
              <a:gd name="connsiteY3033" fmla="*/ 1477433 h 6855883"/>
              <a:gd name="connsiteX3034" fmla="*/ 5171175 w 12194922"/>
              <a:gd name="connsiteY3034" fmla="*/ 1458383 h 6855883"/>
              <a:gd name="connsiteX3035" fmla="*/ 5169948 w 12194922"/>
              <a:gd name="connsiteY3035" fmla="*/ 1442508 h 6855883"/>
              <a:gd name="connsiteX3036" fmla="*/ 5183440 w 12194922"/>
              <a:gd name="connsiteY3036" fmla="*/ 1427692 h 6855883"/>
              <a:gd name="connsiteX3037" fmla="*/ 5192026 w 12194922"/>
              <a:gd name="connsiteY3037" fmla="*/ 1442508 h 6855883"/>
              <a:gd name="connsiteX3038" fmla="*/ 5189573 w 12194922"/>
              <a:gd name="connsiteY3038" fmla="*/ 1449917 h 6855883"/>
              <a:gd name="connsiteX3039" fmla="*/ 5183440 w 12194922"/>
              <a:gd name="connsiteY3039" fmla="*/ 1477433 h 6855883"/>
              <a:gd name="connsiteX3040" fmla="*/ 4891519 w 12194922"/>
              <a:gd name="connsiteY3040" fmla="*/ 1532467 h 6855883"/>
              <a:gd name="connsiteX3041" fmla="*/ 4875574 w 12194922"/>
              <a:gd name="connsiteY3041" fmla="*/ 1544108 h 6855883"/>
              <a:gd name="connsiteX3042" fmla="*/ 4848589 w 12194922"/>
              <a:gd name="connsiteY3042" fmla="*/ 1526117 h 6855883"/>
              <a:gd name="connsiteX3043" fmla="*/ 4849816 w 12194922"/>
              <a:gd name="connsiteY3043" fmla="*/ 1520825 h 6855883"/>
              <a:gd name="connsiteX3044" fmla="*/ 4884160 w 12194922"/>
              <a:gd name="connsiteY3044" fmla="*/ 1526117 h 6855883"/>
              <a:gd name="connsiteX3045" fmla="*/ 4891519 w 12194922"/>
              <a:gd name="connsiteY3045" fmla="*/ 1532467 h 6855883"/>
              <a:gd name="connsiteX3046" fmla="*/ 5017855 w 12194922"/>
              <a:gd name="connsiteY3046" fmla="*/ 148167 h 6855883"/>
              <a:gd name="connsiteX3047" fmla="*/ 5017855 w 12194922"/>
              <a:gd name="connsiteY3047" fmla="*/ 150283 h 6855883"/>
              <a:gd name="connsiteX3048" fmla="*/ 5000683 w 12194922"/>
              <a:gd name="connsiteY3048" fmla="*/ 154517 h 6855883"/>
              <a:gd name="connsiteX3049" fmla="*/ 4974925 w 12194922"/>
              <a:gd name="connsiteY3049" fmla="*/ 144992 h 6855883"/>
              <a:gd name="connsiteX3050" fmla="*/ 4967566 w 12194922"/>
              <a:gd name="connsiteY3050" fmla="*/ 131233 h 6855883"/>
              <a:gd name="connsiteX3051" fmla="*/ 4973698 w 12194922"/>
              <a:gd name="connsiteY3051" fmla="*/ 129117 h 6855883"/>
              <a:gd name="connsiteX3052" fmla="*/ 4982285 w 12194922"/>
              <a:gd name="connsiteY3052" fmla="*/ 130175 h 6855883"/>
              <a:gd name="connsiteX3053" fmla="*/ 4983511 w 12194922"/>
              <a:gd name="connsiteY3053" fmla="*/ 143933 h 6855883"/>
              <a:gd name="connsiteX3054" fmla="*/ 4997003 w 12194922"/>
              <a:gd name="connsiteY3054" fmla="*/ 140758 h 6855883"/>
              <a:gd name="connsiteX3055" fmla="*/ 5005589 w 12194922"/>
              <a:gd name="connsiteY3055" fmla="*/ 130175 h 6855883"/>
              <a:gd name="connsiteX3056" fmla="*/ 5017855 w 12194922"/>
              <a:gd name="connsiteY3056" fmla="*/ 148167 h 6855883"/>
              <a:gd name="connsiteX3057" fmla="*/ 3628163 w 12194922"/>
              <a:gd name="connsiteY3057" fmla="*/ 1567392 h 6855883"/>
              <a:gd name="connsiteX3058" fmla="*/ 3601178 w 12194922"/>
              <a:gd name="connsiteY3058" fmla="*/ 1545167 h 6855883"/>
              <a:gd name="connsiteX3059" fmla="*/ 3608538 w 12194922"/>
              <a:gd name="connsiteY3059" fmla="*/ 1528233 h 6855883"/>
              <a:gd name="connsiteX3060" fmla="*/ 3635522 w 12194922"/>
              <a:gd name="connsiteY3060" fmla="*/ 1559983 h 6855883"/>
              <a:gd name="connsiteX3061" fmla="*/ 3636749 w 12194922"/>
              <a:gd name="connsiteY3061" fmla="*/ 1564217 h 6855883"/>
              <a:gd name="connsiteX3062" fmla="*/ 3628163 w 12194922"/>
              <a:gd name="connsiteY3062" fmla="*/ 1567392 h 6855883"/>
              <a:gd name="connsiteX3063" fmla="*/ 2729095 w 12194922"/>
              <a:gd name="connsiteY3063" fmla="*/ 476250 h 6855883"/>
              <a:gd name="connsiteX3064" fmla="*/ 2722962 w 12194922"/>
              <a:gd name="connsiteY3064" fmla="*/ 452967 h 6855883"/>
              <a:gd name="connsiteX3065" fmla="*/ 2727868 w 12194922"/>
              <a:gd name="connsiteY3065" fmla="*/ 452967 h 6855883"/>
              <a:gd name="connsiteX3066" fmla="*/ 2743813 w 12194922"/>
              <a:gd name="connsiteY3066" fmla="*/ 454025 h 6855883"/>
              <a:gd name="connsiteX3067" fmla="*/ 2743813 w 12194922"/>
              <a:gd name="connsiteY3067" fmla="*/ 477308 h 6855883"/>
              <a:gd name="connsiteX3068" fmla="*/ 2729095 w 12194922"/>
              <a:gd name="connsiteY3068" fmla="*/ 476250 h 6855883"/>
              <a:gd name="connsiteX3069" fmla="*/ 4977378 w 12194922"/>
              <a:gd name="connsiteY3069" fmla="*/ 4083050 h 6855883"/>
              <a:gd name="connsiteX3070" fmla="*/ 4951621 w 12194922"/>
              <a:gd name="connsiteY3070" fmla="*/ 4084108 h 6855883"/>
              <a:gd name="connsiteX3071" fmla="*/ 4936902 w 12194922"/>
              <a:gd name="connsiteY3071" fmla="*/ 4067175 h 6855883"/>
              <a:gd name="connsiteX3072" fmla="*/ 4951621 w 12194922"/>
              <a:gd name="connsiteY3072" fmla="*/ 4062942 h 6855883"/>
              <a:gd name="connsiteX3073" fmla="*/ 4957753 w 12194922"/>
              <a:gd name="connsiteY3073" fmla="*/ 4060825 h 6855883"/>
              <a:gd name="connsiteX3074" fmla="*/ 4977378 w 12194922"/>
              <a:gd name="connsiteY3074" fmla="*/ 4083050 h 6855883"/>
              <a:gd name="connsiteX3075" fmla="*/ 4960206 w 12194922"/>
              <a:gd name="connsiteY3075" fmla="*/ 4052358 h 6855883"/>
              <a:gd name="connsiteX3076" fmla="*/ 4967566 w 12194922"/>
              <a:gd name="connsiteY3076" fmla="*/ 4051300 h 6855883"/>
              <a:gd name="connsiteX3077" fmla="*/ 4960206 w 12194922"/>
              <a:gd name="connsiteY3077" fmla="*/ 4052358 h 6855883"/>
              <a:gd name="connsiteX3078" fmla="*/ 4960206 w 12194922"/>
              <a:gd name="connsiteY3078" fmla="*/ 4052358 h 6855883"/>
              <a:gd name="connsiteX3079" fmla="*/ 2987899 w 12194922"/>
              <a:gd name="connsiteY3079" fmla="*/ 6512984 h 6855883"/>
              <a:gd name="connsiteX3080" fmla="*/ 2975633 w 12194922"/>
              <a:gd name="connsiteY3080" fmla="*/ 6465359 h 6855883"/>
              <a:gd name="connsiteX3081" fmla="*/ 2987899 w 12194922"/>
              <a:gd name="connsiteY3081" fmla="*/ 6512984 h 6855883"/>
              <a:gd name="connsiteX3082" fmla="*/ 3001391 w 12194922"/>
              <a:gd name="connsiteY3082" fmla="*/ 5717117 h 6855883"/>
              <a:gd name="connsiteX3083" fmla="*/ 3012430 w 12194922"/>
              <a:gd name="connsiteY3083" fmla="*/ 5723467 h 6855883"/>
              <a:gd name="connsiteX3084" fmla="*/ 3003844 w 12194922"/>
              <a:gd name="connsiteY3084" fmla="*/ 5746750 h 6855883"/>
              <a:gd name="connsiteX3085" fmla="*/ 2989125 w 12194922"/>
              <a:gd name="connsiteY3085" fmla="*/ 5748867 h 6855883"/>
              <a:gd name="connsiteX3086" fmla="*/ 2987899 w 12194922"/>
              <a:gd name="connsiteY3086" fmla="*/ 5735109 h 6855883"/>
              <a:gd name="connsiteX3087" fmla="*/ 3001391 w 12194922"/>
              <a:gd name="connsiteY3087" fmla="*/ 5717117 h 6855883"/>
              <a:gd name="connsiteX3088" fmla="*/ 2718056 w 12194922"/>
              <a:gd name="connsiteY3088" fmla="*/ 2669117 h 6855883"/>
              <a:gd name="connsiteX3089" fmla="*/ 2684938 w 12194922"/>
              <a:gd name="connsiteY3089" fmla="*/ 2684992 h 6855883"/>
              <a:gd name="connsiteX3090" fmla="*/ 2686165 w 12194922"/>
              <a:gd name="connsiteY3090" fmla="*/ 2655358 h 6855883"/>
              <a:gd name="connsiteX3091" fmla="*/ 2692298 w 12194922"/>
              <a:gd name="connsiteY3091" fmla="*/ 2653242 h 6855883"/>
              <a:gd name="connsiteX3092" fmla="*/ 2718056 w 12194922"/>
              <a:gd name="connsiteY3092" fmla="*/ 2669117 h 6855883"/>
              <a:gd name="connsiteX3093" fmla="*/ 2134213 w 12194922"/>
              <a:gd name="connsiteY3093" fmla="*/ 5278967 h 6855883"/>
              <a:gd name="connsiteX3094" fmla="*/ 2128081 w 12194922"/>
              <a:gd name="connsiteY3094" fmla="*/ 5270500 h 6855883"/>
              <a:gd name="connsiteX3095" fmla="*/ 2131760 w 12194922"/>
              <a:gd name="connsiteY3095" fmla="*/ 5267325 h 6855883"/>
              <a:gd name="connsiteX3096" fmla="*/ 2161198 w 12194922"/>
              <a:gd name="connsiteY3096" fmla="*/ 5270500 h 6855883"/>
              <a:gd name="connsiteX3097" fmla="*/ 2183276 w 12194922"/>
              <a:gd name="connsiteY3097" fmla="*/ 5282142 h 6855883"/>
              <a:gd name="connsiteX3098" fmla="*/ 2180823 w 12194922"/>
              <a:gd name="connsiteY3098" fmla="*/ 5289550 h 6855883"/>
              <a:gd name="connsiteX3099" fmla="*/ 2173463 w 12194922"/>
              <a:gd name="connsiteY3099" fmla="*/ 5288492 h 6855883"/>
              <a:gd name="connsiteX3100" fmla="*/ 2134213 w 12194922"/>
              <a:gd name="connsiteY3100" fmla="*/ 5278967 h 6855883"/>
              <a:gd name="connsiteX3101" fmla="*/ 150867 w 12194922"/>
              <a:gd name="connsiteY3101" fmla="*/ 1952625 h 6855883"/>
              <a:gd name="connsiteX3102" fmla="*/ 138601 w 12194922"/>
              <a:gd name="connsiteY3102" fmla="*/ 1947333 h 6855883"/>
              <a:gd name="connsiteX3103" fmla="*/ 147187 w 12194922"/>
              <a:gd name="connsiteY3103" fmla="*/ 1936750 h 6855883"/>
              <a:gd name="connsiteX3104" fmla="*/ 170492 w 12194922"/>
              <a:gd name="connsiteY3104" fmla="*/ 1926167 h 6855883"/>
              <a:gd name="connsiteX3105" fmla="*/ 150867 w 12194922"/>
              <a:gd name="connsiteY3105" fmla="*/ 1952625 h 6855883"/>
              <a:gd name="connsiteX3106" fmla="*/ 4897652 w 12194922"/>
              <a:gd name="connsiteY3106" fmla="*/ 322792 h 6855883"/>
              <a:gd name="connsiteX3107" fmla="*/ 4879253 w 12194922"/>
              <a:gd name="connsiteY3107" fmla="*/ 320675 h 6855883"/>
              <a:gd name="connsiteX3108" fmla="*/ 4858402 w 12194922"/>
              <a:gd name="connsiteY3108" fmla="*/ 318558 h 6855883"/>
              <a:gd name="connsiteX3109" fmla="*/ 4863308 w 12194922"/>
              <a:gd name="connsiteY3109" fmla="*/ 309033 h 6855883"/>
              <a:gd name="connsiteX3110" fmla="*/ 4878027 w 12194922"/>
              <a:gd name="connsiteY3110" fmla="*/ 307975 h 6855883"/>
              <a:gd name="connsiteX3111" fmla="*/ 4889066 w 12194922"/>
              <a:gd name="connsiteY3111" fmla="*/ 312208 h 6855883"/>
              <a:gd name="connsiteX3112" fmla="*/ 4897652 w 12194922"/>
              <a:gd name="connsiteY3112" fmla="*/ 322792 h 6855883"/>
              <a:gd name="connsiteX3113" fmla="*/ 684420 w 12194922"/>
              <a:gd name="connsiteY3113" fmla="*/ 5825067 h 6855883"/>
              <a:gd name="connsiteX3114" fmla="*/ 662342 w 12194922"/>
              <a:gd name="connsiteY3114" fmla="*/ 5822950 h 6855883"/>
              <a:gd name="connsiteX3115" fmla="*/ 663569 w 12194922"/>
              <a:gd name="connsiteY3115" fmla="*/ 5813425 h 6855883"/>
              <a:gd name="connsiteX3116" fmla="*/ 693006 w 12194922"/>
              <a:gd name="connsiteY3116" fmla="*/ 5799667 h 6855883"/>
              <a:gd name="connsiteX3117" fmla="*/ 684420 w 12194922"/>
              <a:gd name="connsiteY3117" fmla="*/ 5825067 h 6855883"/>
              <a:gd name="connsiteX3118" fmla="*/ 1859464 w 12194922"/>
              <a:gd name="connsiteY3118" fmla="*/ 5101167 h 6855883"/>
              <a:gd name="connsiteX3119" fmla="*/ 1847199 w 12194922"/>
              <a:gd name="connsiteY3119" fmla="*/ 5090584 h 6855883"/>
              <a:gd name="connsiteX3120" fmla="*/ 1854558 w 12194922"/>
              <a:gd name="connsiteY3120" fmla="*/ 5072592 h 6855883"/>
              <a:gd name="connsiteX3121" fmla="*/ 1874183 w 12194922"/>
              <a:gd name="connsiteY3121" fmla="*/ 5084234 h 6855883"/>
              <a:gd name="connsiteX3122" fmla="*/ 1874183 w 12194922"/>
              <a:gd name="connsiteY3122" fmla="*/ 5084234 h 6855883"/>
              <a:gd name="connsiteX3123" fmla="*/ 1872956 w 12194922"/>
              <a:gd name="connsiteY3123" fmla="*/ 5089525 h 6855883"/>
              <a:gd name="connsiteX3124" fmla="*/ 1859464 w 12194922"/>
              <a:gd name="connsiteY3124" fmla="*/ 5101167 h 6855883"/>
              <a:gd name="connsiteX3125" fmla="*/ 5183440 w 12194922"/>
              <a:gd name="connsiteY3125" fmla="*/ 2831042 h 6855883"/>
              <a:gd name="connsiteX3126" fmla="*/ 5190800 w 12194922"/>
              <a:gd name="connsiteY3126" fmla="*/ 2843742 h 6855883"/>
              <a:gd name="connsiteX3127" fmla="*/ 5180987 w 12194922"/>
              <a:gd name="connsiteY3127" fmla="*/ 2867025 h 6855883"/>
              <a:gd name="connsiteX3128" fmla="*/ 5167495 w 12194922"/>
              <a:gd name="connsiteY3128" fmla="*/ 2864909 h 6855883"/>
              <a:gd name="connsiteX3129" fmla="*/ 5169948 w 12194922"/>
              <a:gd name="connsiteY3129" fmla="*/ 2840567 h 6855883"/>
              <a:gd name="connsiteX3130" fmla="*/ 5183440 w 12194922"/>
              <a:gd name="connsiteY3130" fmla="*/ 2831042 h 6855883"/>
              <a:gd name="connsiteX3131" fmla="*/ 5022761 w 12194922"/>
              <a:gd name="connsiteY3131" fmla="*/ 2959100 h 6855883"/>
              <a:gd name="connsiteX3132" fmla="*/ 5036253 w 12194922"/>
              <a:gd name="connsiteY3132" fmla="*/ 2977092 h 6855883"/>
              <a:gd name="connsiteX3133" fmla="*/ 4999456 w 12194922"/>
              <a:gd name="connsiteY3133" fmla="*/ 2982383 h 6855883"/>
              <a:gd name="connsiteX3134" fmla="*/ 4973698 w 12194922"/>
              <a:gd name="connsiteY3134" fmla="*/ 2979208 h 6855883"/>
              <a:gd name="connsiteX3135" fmla="*/ 5008042 w 12194922"/>
              <a:gd name="connsiteY3135" fmla="*/ 2972858 h 6855883"/>
              <a:gd name="connsiteX3136" fmla="*/ 5022761 w 12194922"/>
              <a:gd name="connsiteY3136" fmla="*/ 2959100 h 6855883"/>
              <a:gd name="connsiteX3137" fmla="*/ 5282792 w 12194922"/>
              <a:gd name="connsiteY3137" fmla="*/ 2161117 h 6855883"/>
              <a:gd name="connsiteX3138" fmla="*/ 5286471 w 12194922"/>
              <a:gd name="connsiteY3138" fmla="*/ 2176992 h 6855883"/>
              <a:gd name="connsiteX3139" fmla="*/ 5255807 w 12194922"/>
              <a:gd name="connsiteY3139" fmla="*/ 2188633 h 6855883"/>
              <a:gd name="connsiteX3140" fmla="*/ 5269299 w 12194922"/>
              <a:gd name="connsiteY3140" fmla="*/ 2178050 h 6855883"/>
              <a:gd name="connsiteX3141" fmla="*/ 5282792 w 12194922"/>
              <a:gd name="connsiteY3141" fmla="*/ 2161117 h 6855883"/>
              <a:gd name="connsiteX3142" fmla="*/ 1096544 w 12194922"/>
              <a:gd name="connsiteY3142" fmla="*/ 3054350 h 6855883"/>
              <a:gd name="connsiteX3143" fmla="*/ 1083052 w 12194922"/>
              <a:gd name="connsiteY3143" fmla="*/ 3050117 h 6855883"/>
              <a:gd name="connsiteX3144" fmla="*/ 1092864 w 12194922"/>
              <a:gd name="connsiteY3144" fmla="*/ 3017309 h 6855883"/>
              <a:gd name="connsiteX3145" fmla="*/ 1102677 w 12194922"/>
              <a:gd name="connsiteY3145" fmla="*/ 3049059 h 6855883"/>
              <a:gd name="connsiteX3146" fmla="*/ 1096544 w 12194922"/>
              <a:gd name="connsiteY3146" fmla="*/ 3054350 h 6855883"/>
              <a:gd name="connsiteX3147" fmla="*/ 4447505 w 12194922"/>
              <a:gd name="connsiteY3147" fmla="*/ 3164417 h 6855883"/>
              <a:gd name="connsiteX3148" fmla="*/ 4460997 w 12194922"/>
              <a:gd name="connsiteY3148" fmla="*/ 3178175 h 6855883"/>
              <a:gd name="connsiteX3149" fmla="*/ 4454864 w 12194922"/>
              <a:gd name="connsiteY3149" fmla="*/ 3192992 h 6855883"/>
              <a:gd name="connsiteX3150" fmla="*/ 4435239 w 12194922"/>
              <a:gd name="connsiteY3150" fmla="*/ 3181350 h 6855883"/>
              <a:gd name="connsiteX3151" fmla="*/ 4438918 w 12194922"/>
              <a:gd name="connsiteY3151" fmla="*/ 3162300 h 6855883"/>
              <a:gd name="connsiteX3152" fmla="*/ 4447505 w 12194922"/>
              <a:gd name="connsiteY3152" fmla="*/ 3164417 h 6855883"/>
              <a:gd name="connsiteX3153" fmla="*/ 388819 w 12194922"/>
              <a:gd name="connsiteY3153" fmla="*/ 422275 h 6855883"/>
              <a:gd name="connsiteX3154" fmla="*/ 361835 w 12194922"/>
              <a:gd name="connsiteY3154" fmla="*/ 449792 h 6855883"/>
              <a:gd name="connsiteX3155" fmla="*/ 365515 w 12194922"/>
              <a:gd name="connsiteY3155" fmla="*/ 412750 h 6855883"/>
              <a:gd name="connsiteX3156" fmla="*/ 383913 w 12194922"/>
              <a:gd name="connsiteY3156" fmla="*/ 408517 h 6855883"/>
              <a:gd name="connsiteX3157" fmla="*/ 388819 w 12194922"/>
              <a:gd name="connsiteY3157" fmla="*/ 422275 h 6855883"/>
              <a:gd name="connsiteX3158" fmla="*/ 3311710 w 12194922"/>
              <a:gd name="connsiteY3158" fmla="*/ 1944158 h 6855883"/>
              <a:gd name="connsiteX3159" fmla="*/ 3321523 w 12194922"/>
              <a:gd name="connsiteY3159" fmla="*/ 1958975 h 6855883"/>
              <a:gd name="connsiteX3160" fmla="*/ 3300671 w 12194922"/>
              <a:gd name="connsiteY3160" fmla="*/ 1974850 h 6855883"/>
              <a:gd name="connsiteX3161" fmla="*/ 3311710 w 12194922"/>
              <a:gd name="connsiteY3161" fmla="*/ 1944158 h 6855883"/>
              <a:gd name="connsiteX3162" fmla="*/ 5683876 w 12194922"/>
              <a:gd name="connsiteY3162" fmla="*/ 1789642 h 6855883"/>
              <a:gd name="connsiteX3163" fmla="*/ 5691236 w 12194922"/>
              <a:gd name="connsiteY3163" fmla="*/ 1785408 h 6855883"/>
              <a:gd name="connsiteX3164" fmla="*/ 5693689 w 12194922"/>
              <a:gd name="connsiteY3164" fmla="*/ 1791758 h 6855883"/>
              <a:gd name="connsiteX3165" fmla="*/ 5685103 w 12194922"/>
              <a:gd name="connsiteY3165" fmla="*/ 1811867 h 6855883"/>
              <a:gd name="connsiteX3166" fmla="*/ 5674064 w 12194922"/>
              <a:gd name="connsiteY3166" fmla="*/ 1821392 h 6855883"/>
              <a:gd name="connsiteX3167" fmla="*/ 5666704 w 12194922"/>
              <a:gd name="connsiteY3167" fmla="*/ 1808692 h 6855883"/>
              <a:gd name="connsiteX3168" fmla="*/ 5667931 w 12194922"/>
              <a:gd name="connsiteY3168" fmla="*/ 1801283 h 6855883"/>
              <a:gd name="connsiteX3169" fmla="*/ 5683876 w 12194922"/>
              <a:gd name="connsiteY3169" fmla="*/ 1789642 h 6855883"/>
              <a:gd name="connsiteX3170" fmla="*/ 1344309 w 12194922"/>
              <a:gd name="connsiteY3170" fmla="*/ 4295775 h 6855883"/>
              <a:gd name="connsiteX3171" fmla="*/ 1321004 w 12194922"/>
              <a:gd name="connsiteY3171" fmla="*/ 4286250 h 6855883"/>
              <a:gd name="connsiteX3172" fmla="*/ 1318551 w 12194922"/>
              <a:gd name="connsiteY3172" fmla="*/ 4276725 h 6855883"/>
              <a:gd name="connsiteX3173" fmla="*/ 1333270 w 12194922"/>
              <a:gd name="connsiteY3173" fmla="*/ 4273550 h 6855883"/>
              <a:gd name="connsiteX3174" fmla="*/ 1349215 w 12194922"/>
              <a:gd name="connsiteY3174" fmla="*/ 4285192 h 6855883"/>
              <a:gd name="connsiteX3175" fmla="*/ 1344309 w 12194922"/>
              <a:gd name="connsiteY3175" fmla="*/ 4295775 h 6855883"/>
              <a:gd name="connsiteX3176" fmla="*/ 2524259 w 12194922"/>
              <a:gd name="connsiteY3176" fmla="*/ 4584700 h 6855883"/>
              <a:gd name="connsiteX3177" fmla="*/ 2509541 w 12194922"/>
              <a:gd name="connsiteY3177" fmla="*/ 4584700 h 6855883"/>
              <a:gd name="connsiteX3178" fmla="*/ 2494822 w 12194922"/>
              <a:gd name="connsiteY3178" fmla="*/ 4588934 h 6855883"/>
              <a:gd name="connsiteX3179" fmla="*/ 2492369 w 12194922"/>
              <a:gd name="connsiteY3179" fmla="*/ 4589992 h 6855883"/>
              <a:gd name="connsiteX3180" fmla="*/ 2492369 w 12194922"/>
              <a:gd name="connsiteY3180" fmla="*/ 4592109 h 6855883"/>
              <a:gd name="connsiteX3181" fmla="*/ 2488689 w 12194922"/>
              <a:gd name="connsiteY3181" fmla="*/ 4582584 h 6855883"/>
              <a:gd name="connsiteX3182" fmla="*/ 2487463 w 12194922"/>
              <a:gd name="connsiteY3182" fmla="*/ 4577292 h 6855883"/>
              <a:gd name="connsiteX3183" fmla="*/ 2514447 w 12194922"/>
              <a:gd name="connsiteY3183" fmla="*/ 4565650 h 6855883"/>
              <a:gd name="connsiteX3184" fmla="*/ 2516900 w 12194922"/>
              <a:gd name="connsiteY3184" fmla="*/ 4570942 h 6855883"/>
              <a:gd name="connsiteX3185" fmla="*/ 2524259 w 12194922"/>
              <a:gd name="connsiteY3185" fmla="*/ 4584700 h 6855883"/>
              <a:gd name="connsiteX3186" fmla="*/ 4476942 w 12194922"/>
              <a:gd name="connsiteY3186" fmla="*/ 1254125 h 6855883"/>
              <a:gd name="connsiteX3187" fmla="*/ 4467130 w 12194922"/>
              <a:gd name="connsiteY3187" fmla="*/ 1239308 h 6855883"/>
              <a:gd name="connsiteX3188" fmla="*/ 4479395 w 12194922"/>
              <a:gd name="connsiteY3188" fmla="*/ 1236133 h 6855883"/>
              <a:gd name="connsiteX3189" fmla="*/ 4502700 w 12194922"/>
              <a:gd name="connsiteY3189" fmla="*/ 1247775 h 6855883"/>
              <a:gd name="connsiteX3190" fmla="*/ 4507606 w 12194922"/>
              <a:gd name="connsiteY3190" fmla="*/ 1264708 h 6855883"/>
              <a:gd name="connsiteX3191" fmla="*/ 4476942 w 12194922"/>
              <a:gd name="connsiteY3191" fmla="*/ 1254125 h 6855883"/>
              <a:gd name="connsiteX3192" fmla="*/ 3000164 w 12194922"/>
              <a:gd name="connsiteY3192" fmla="*/ 5290609 h 6855883"/>
              <a:gd name="connsiteX3193" fmla="*/ 2992805 w 12194922"/>
              <a:gd name="connsiteY3193" fmla="*/ 5295900 h 6855883"/>
              <a:gd name="connsiteX3194" fmla="*/ 3001391 w 12194922"/>
              <a:gd name="connsiteY3194" fmla="*/ 5301192 h 6855883"/>
              <a:gd name="connsiteX3195" fmla="*/ 2980539 w 12194922"/>
              <a:gd name="connsiteY3195" fmla="*/ 5309659 h 6855883"/>
              <a:gd name="connsiteX3196" fmla="*/ 2991578 w 12194922"/>
              <a:gd name="connsiteY3196" fmla="*/ 5277909 h 6855883"/>
              <a:gd name="connsiteX3197" fmla="*/ 3000164 w 12194922"/>
              <a:gd name="connsiteY3197" fmla="*/ 5290609 h 6855883"/>
              <a:gd name="connsiteX3198" fmla="*/ 1879089 w 12194922"/>
              <a:gd name="connsiteY3198" fmla="*/ 4602692 h 6855883"/>
              <a:gd name="connsiteX3199" fmla="*/ 1879089 w 12194922"/>
              <a:gd name="connsiteY3199" fmla="*/ 4602692 h 6855883"/>
              <a:gd name="connsiteX3200" fmla="*/ 1879089 w 12194922"/>
              <a:gd name="connsiteY3200" fmla="*/ 4602692 h 6855883"/>
              <a:gd name="connsiteX3201" fmla="*/ 1879089 w 12194922"/>
              <a:gd name="connsiteY3201" fmla="*/ 4602692 h 6855883"/>
              <a:gd name="connsiteX3202" fmla="*/ 2791649 w 12194922"/>
              <a:gd name="connsiteY3202" fmla="*/ 5311775 h 6855883"/>
              <a:gd name="connsiteX3203" fmla="*/ 2791649 w 12194922"/>
              <a:gd name="connsiteY3203" fmla="*/ 5341409 h 6855883"/>
              <a:gd name="connsiteX3204" fmla="*/ 2774477 w 12194922"/>
              <a:gd name="connsiteY3204" fmla="*/ 5339292 h 6855883"/>
              <a:gd name="connsiteX3205" fmla="*/ 2791649 w 12194922"/>
              <a:gd name="connsiteY3205" fmla="*/ 5311775 h 6855883"/>
              <a:gd name="connsiteX3206" fmla="*/ 3385304 w 12194922"/>
              <a:gd name="connsiteY3206" fmla="*/ 3201458 h 6855883"/>
              <a:gd name="connsiteX3207" fmla="*/ 3397570 w 12194922"/>
              <a:gd name="connsiteY3207" fmla="*/ 3171825 h 6855883"/>
              <a:gd name="connsiteX3208" fmla="*/ 3411062 w 12194922"/>
              <a:gd name="connsiteY3208" fmla="*/ 3183467 h 6855883"/>
              <a:gd name="connsiteX3209" fmla="*/ 3385304 w 12194922"/>
              <a:gd name="connsiteY3209" fmla="*/ 3201458 h 6855883"/>
              <a:gd name="connsiteX3210" fmla="*/ 1725769 w 12194922"/>
              <a:gd name="connsiteY3210" fmla="*/ 2433108 h 6855883"/>
              <a:gd name="connsiteX3211" fmla="*/ 1717183 w 12194922"/>
              <a:gd name="connsiteY3211" fmla="*/ 2415117 h 6855883"/>
              <a:gd name="connsiteX3212" fmla="*/ 1739261 w 12194922"/>
              <a:gd name="connsiteY3212" fmla="*/ 2427817 h 6855883"/>
              <a:gd name="connsiteX3213" fmla="*/ 1746621 w 12194922"/>
              <a:gd name="connsiteY3213" fmla="*/ 2442633 h 6855883"/>
              <a:gd name="connsiteX3214" fmla="*/ 1725769 w 12194922"/>
              <a:gd name="connsiteY3214" fmla="*/ 2433108 h 6855883"/>
              <a:gd name="connsiteX3215" fmla="*/ 3084797 w 12194922"/>
              <a:gd name="connsiteY3215" fmla="*/ 5910792 h 6855883"/>
              <a:gd name="connsiteX3216" fmla="*/ 3086024 w 12194922"/>
              <a:gd name="connsiteY3216" fmla="*/ 5894917 h 6855883"/>
              <a:gd name="connsiteX3217" fmla="*/ 3105648 w 12194922"/>
              <a:gd name="connsiteY3217" fmla="*/ 5889625 h 6855883"/>
              <a:gd name="connsiteX3218" fmla="*/ 3111781 w 12194922"/>
              <a:gd name="connsiteY3218" fmla="*/ 5917142 h 6855883"/>
              <a:gd name="connsiteX3219" fmla="*/ 3084797 w 12194922"/>
              <a:gd name="connsiteY3219" fmla="*/ 5910792 h 6855883"/>
              <a:gd name="connsiteX3220" fmla="*/ 1382332 w 12194922"/>
              <a:gd name="connsiteY3220" fmla="*/ 4696883 h 6855883"/>
              <a:gd name="connsiteX3221" fmla="*/ 1377426 w 12194922"/>
              <a:gd name="connsiteY3221" fmla="*/ 4679950 h 6855883"/>
              <a:gd name="connsiteX3222" fmla="*/ 1384786 w 12194922"/>
              <a:gd name="connsiteY3222" fmla="*/ 4670425 h 6855883"/>
              <a:gd name="connsiteX3223" fmla="*/ 1404411 w 12194922"/>
              <a:gd name="connsiteY3223" fmla="*/ 4668309 h 6855883"/>
              <a:gd name="connsiteX3224" fmla="*/ 1408090 w 12194922"/>
              <a:gd name="connsiteY3224" fmla="*/ 4671484 h 6855883"/>
              <a:gd name="connsiteX3225" fmla="*/ 1403184 w 12194922"/>
              <a:gd name="connsiteY3225" fmla="*/ 4691592 h 6855883"/>
              <a:gd name="connsiteX3226" fmla="*/ 1382332 w 12194922"/>
              <a:gd name="connsiteY3226" fmla="*/ 4696883 h 6855883"/>
              <a:gd name="connsiteX3227" fmla="*/ 2738907 w 12194922"/>
              <a:gd name="connsiteY3227" fmla="*/ 6099175 h 6855883"/>
              <a:gd name="connsiteX3228" fmla="*/ 2734001 w 12194922"/>
              <a:gd name="connsiteY3228" fmla="*/ 6105526 h 6855883"/>
              <a:gd name="connsiteX3229" fmla="*/ 2710696 w 12194922"/>
              <a:gd name="connsiteY3229" fmla="*/ 6088592 h 6855883"/>
              <a:gd name="connsiteX3230" fmla="*/ 2716829 w 12194922"/>
              <a:gd name="connsiteY3230" fmla="*/ 6078008 h 6855883"/>
              <a:gd name="connsiteX3231" fmla="*/ 2740134 w 12194922"/>
              <a:gd name="connsiteY3231" fmla="*/ 6080125 h 6855883"/>
              <a:gd name="connsiteX3232" fmla="*/ 2738907 w 12194922"/>
              <a:gd name="connsiteY3232" fmla="*/ 6099175 h 6855883"/>
              <a:gd name="connsiteX3233" fmla="*/ 3837904 w 12194922"/>
              <a:gd name="connsiteY3233" fmla="*/ 2280708 h 6855883"/>
              <a:gd name="connsiteX3234" fmla="*/ 3799881 w 12194922"/>
              <a:gd name="connsiteY3234" fmla="*/ 2283883 h 6855883"/>
              <a:gd name="connsiteX3235" fmla="*/ 3804787 w 12194922"/>
              <a:gd name="connsiteY3235" fmla="*/ 2263775 h 6855883"/>
              <a:gd name="connsiteX3236" fmla="*/ 3835451 w 12194922"/>
              <a:gd name="connsiteY3236" fmla="*/ 2270125 h 6855883"/>
              <a:gd name="connsiteX3237" fmla="*/ 3839131 w 12194922"/>
              <a:gd name="connsiteY3237" fmla="*/ 2273300 h 6855883"/>
              <a:gd name="connsiteX3238" fmla="*/ 3837904 w 12194922"/>
              <a:gd name="connsiteY3238" fmla="*/ 2280708 h 6855883"/>
              <a:gd name="connsiteX3239" fmla="*/ 3694397 w 12194922"/>
              <a:gd name="connsiteY3239" fmla="*/ 2200275 h 6855883"/>
              <a:gd name="connsiteX3240" fmla="*/ 3678452 w 12194922"/>
              <a:gd name="connsiteY3240" fmla="*/ 2209800 h 6855883"/>
              <a:gd name="connsiteX3241" fmla="*/ 3662506 w 12194922"/>
              <a:gd name="connsiteY3241" fmla="*/ 2215092 h 6855883"/>
              <a:gd name="connsiteX3242" fmla="*/ 3661280 w 12194922"/>
              <a:gd name="connsiteY3242" fmla="*/ 2198158 h 6855883"/>
              <a:gd name="connsiteX3243" fmla="*/ 3671092 w 12194922"/>
              <a:gd name="connsiteY3243" fmla="*/ 2194983 h 6855883"/>
              <a:gd name="connsiteX3244" fmla="*/ 3694397 w 12194922"/>
              <a:gd name="connsiteY3244" fmla="*/ 2189692 h 6855883"/>
              <a:gd name="connsiteX3245" fmla="*/ 3694397 w 12194922"/>
              <a:gd name="connsiteY3245" fmla="*/ 2200275 h 6855883"/>
              <a:gd name="connsiteX3246" fmla="*/ 4744332 w 12194922"/>
              <a:gd name="connsiteY3246" fmla="*/ 134408 h 6855883"/>
              <a:gd name="connsiteX3247" fmla="*/ 4751691 w 12194922"/>
              <a:gd name="connsiteY3247" fmla="*/ 122767 h 6855883"/>
              <a:gd name="connsiteX3248" fmla="*/ 4765183 w 12194922"/>
              <a:gd name="connsiteY3248" fmla="*/ 112183 h 6855883"/>
              <a:gd name="connsiteX3249" fmla="*/ 4767637 w 12194922"/>
              <a:gd name="connsiteY3249" fmla="*/ 127000 h 6855883"/>
              <a:gd name="connsiteX3250" fmla="*/ 4766410 w 12194922"/>
              <a:gd name="connsiteY3250" fmla="*/ 139700 h 6855883"/>
              <a:gd name="connsiteX3251" fmla="*/ 4754144 w 12194922"/>
              <a:gd name="connsiteY3251" fmla="*/ 142875 h 6855883"/>
              <a:gd name="connsiteX3252" fmla="*/ 4744332 w 12194922"/>
              <a:gd name="connsiteY3252" fmla="*/ 134408 h 6855883"/>
              <a:gd name="connsiteX3253" fmla="*/ 4814246 w 12194922"/>
              <a:gd name="connsiteY3253" fmla="*/ 5867401 h 6855883"/>
              <a:gd name="connsiteX3254" fmla="*/ 4827738 w 12194922"/>
              <a:gd name="connsiteY3254" fmla="*/ 5887508 h 6855883"/>
              <a:gd name="connsiteX3255" fmla="*/ 4805660 w 12194922"/>
              <a:gd name="connsiteY3255" fmla="*/ 5893859 h 6855883"/>
              <a:gd name="connsiteX3256" fmla="*/ 4794621 w 12194922"/>
              <a:gd name="connsiteY3256" fmla="*/ 5884334 h 6855883"/>
              <a:gd name="connsiteX3257" fmla="*/ 4814246 w 12194922"/>
              <a:gd name="connsiteY3257" fmla="*/ 5867401 h 6855883"/>
              <a:gd name="connsiteX3258" fmla="*/ 4066044 w 12194922"/>
              <a:gd name="connsiteY3258" fmla="*/ 1205442 h 6855883"/>
              <a:gd name="connsiteX3259" fmla="*/ 4093029 w 12194922"/>
              <a:gd name="connsiteY3259" fmla="*/ 1213908 h 6855883"/>
              <a:gd name="connsiteX3260" fmla="*/ 4091802 w 12194922"/>
              <a:gd name="connsiteY3260" fmla="*/ 1214967 h 6855883"/>
              <a:gd name="connsiteX3261" fmla="*/ 4093029 w 12194922"/>
              <a:gd name="connsiteY3261" fmla="*/ 1216025 h 6855883"/>
              <a:gd name="connsiteX3262" fmla="*/ 4059912 w 12194922"/>
              <a:gd name="connsiteY3262" fmla="*/ 1222375 h 6855883"/>
              <a:gd name="connsiteX3263" fmla="*/ 4066044 w 12194922"/>
              <a:gd name="connsiteY3263" fmla="*/ 1205442 h 6855883"/>
              <a:gd name="connsiteX3264" fmla="*/ 5699822 w 12194922"/>
              <a:gd name="connsiteY3264" fmla="*/ 478367 h 6855883"/>
              <a:gd name="connsiteX3265" fmla="*/ 5725579 w 12194922"/>
              <a:gd name="connsiteY3265" fmla="*/ 479425 h 6855883"/>
              <a:gd name="connsiteX3266" fmla="*/ 5725579 w 12194922"/>
              <a:gd name="connsiteY3266" fmla="*/ 502708 h 6855883"/>
              <a:gd name="connsiteX3267" fmla="*/ 5712087 w 12194922"/>
              <a:gd name="connsiteY3267" fmla="*/ 503767 h 6855883"/>
              <a:gd name="connsiteX3268" fmla="*/ 5699822 w 12194922"/>
              <a:gd name="connsiteY3268" fmla="*/ 478367 h 6855883"/>
              <a:gd name="connsiteX3269" fmla="*/ 4581199 w 12194922"/>
              <a:gd name="connsiteY3269" fmla="*/ 309033 h 6855883"/>
              <a:gd name="connsiteX3270" fmla="*/ 4609410 w 12194922"/>
              <a:gd name="connsiteY3270" fmla="*/ 325967 h 6855883"/>
              <a:gd name="connsiteX3271" fmla="*/ 4575067 w 12194922"/>
              <a:gd name="connsiteY3271" fmla="*/ 340783 h 6855883"/>
              <a:gd name="connsiteX3272" fmla="*/ 4562801 w 12194922"/>
              <a:gd name="connsiteY3272" fmla="*/ 331258 h 6855883"/>
              <a:gd name="connsiteX3273" fmla="*/ 4572613 w 12194922"/>
              <a:gd name="connsiteY3273" fmla="*/ 330200 h 6855883"/>
              <a:gd name="connsiteX3274" fmla="*/ 4578746 w 12194922"/>
              <a:gd name="connsiteY3274" fmla="*/ 315383 h 6855883"/>
              <a:gd name="connsiteX3275" fmla="*/ 4581199 w 12194922"/>
              <a:gd name="connsiteY3275" fmla="*/ 309033 h 6855883"/>
              <a:gd name="connsiteX3276" fmla="*/ 5466775 w 12194922"/>
              <a:gd name="connsiteY3276" fmla="*/ 1445683 h 6855883"/>
              <a:gd name="connsiteX3277" fmla="*/ 5482721 w 12194922"/>
              <a:gd name="connsiteY3277" fmla="*/ 1443567 h 6855883"/>
              <a:gd name="connsiteX3278" fmla="*/ 5482721 w 12194922"/>
              <a:gd name="connsiteY3278" fmla="*/ 1453092 h 6855883"/>
              <a:gd name="connsiteX3279" fmla="*/ 5460643 w 12194922"/>
              <a:gd name="connsiteY3279" fmla="*/ 1457325 h 6855883"/>
              <a:gd name="connsiteX3280" fmla="*/ 5450830 w 12194922"/>
              <a:gd name="connsiteY3280" fmla="*/ 1446742 h 6855883"/>
              <a:gd name="connsiteX3281" fmla="*/ 5466775 w 12194922"/>
              <a:gd name="connsiteY3281" fmla="*/ 1445683 h 6855883"/>
              <a:gd name="connsiteX3282" fmla="*/ 30664 w 12194922"/>
              <a:gd name="connsiteY3282" fmla="*/ 2708275 h 6855883"/>
              <a:gd name="connsiteX3283" fmla="*/ 18398 w 12194922"/>
              <a:gd name="connsiteY3283" fmla="*/ 2709333 h 6855883"/>
              <a:gd name="connsiteX3284" fmla="*/ 26984 w 12194922"/>
              <a:gd name="connsiteY3284" fmla="*/ 2691342 h 6855883"/>
              <a:gd name="connsiteX3285" fmla="*/ 39250 w 12194922"/>
              <a:gd name="connsiteY3285" fmla="*/ 2686050 h 6855883"/>
              <a:gd name="connsiteX3286" fmla="*/ 40476 w 12194922"/>
              <a:gd name="connsiteY3286" fmla="*/ 2686050 h 6855883"/>
              <a:gd name="connsiteX3287" fmla="*/ 56422 w 12194922"/>
              <a:gd name="connsiteY3287" fmla="*/ 2696633 h 6855883"/>
              <a:gd name="connsiteX3288" fmla="*/ 30664 w 12194922"/>
              <a:gd name="connsiteY3288" fmla="*/ 2708275 h 6855883"/>
              <a:gd name="connsiteX3289" fmla="*/ 3549663 w 12194922"/>
              <a:gd name="connsiteY3289" fmla="*/ 1804458 h 6855883"/>
              <a:gd name="connsiteX3290" fmla="*/ 3534944 w 12194922"/>
              <a:gd name="connsiteY3290" fmla="*/ 1790700 h 6855883"/>
              <a:gd name="connsiteX3291" fmla="*/ 3555796 w 12194922"/>
              <a:gd name="connsiteY3291" fmla="*/ 1776942 h 6855883"/>
              <a:gd name="connsiteX3292" fmla="*/ 3565608 w 12194922"/>
              <a:gd name="connsiteY3292" fmla="*/ 1787525 h 6855883"/>
              <a:gd name="connsiteX3293" fmla="*/ 3549663 w 12194922"/>
              <a:gd name="connsiteY3293" fmla="*/ 1804458 h 6855883"/>
              <a:gd name="connsiteX3294" fmla="*/ 5049745 w 12194922"/>
              <a:gd name="connsiteY3294" fmla="*/ 1388533 h 6855883"/>
              <a:gd name="connsiteX3295" fmla="*/ 5060784 w 12194922"/>
              <a:gd name="connsiteY3295" fmla="*/ 1347258 h 6855883"/>
              <a:gd name="connsiteX3296" fmla="*/ 5071823 w 12194922"/>
              <a:gd name="connsiteY3296" fmla="*/ 1362075 h 6855883"/>
              <a:gd name="connsiteX3297" fmla="*/ 5069370 w 12194922"/>
              <a:gd name="connsiteY3297" fmla="*/ 1371600 h 6855883"/>
              <a:gd name="connsiteX3298" fmla="*/ 5054651 w 12194922"/>
              <a:gd name="connsiteY3298" fmla="*/ 1388533 h 6855883"/>
              <a:gd name="connsiteX3299" fmla="*/ 5049745 w 12194922"/>
              <a:gd name="connsiteY3299" fmla="*/ 1388533 h 6855883"/>
              <a:gd name="connsiteX3300" fmla="*/ 5073050 w 12194922"/>
              <a:gd name="connsiteY3300" fmla="*/ 1321858 h 6855883"/>
              <a:gd name="connsiteX3301" fmla="*/ 5074276 w 12194922"/>
              <a:gd name="connsiteY3301" fmla="*/ 1317625 h 6855883"/>
              <a:gd name="connsiteX3302" fmla="*/ 5073050 w 12194922"/>
              <a:gd name="connsiteY3302" fmla="*/ 1321858 h 6855883"/>
              <a:gd name="connsiteX3303" fmla="*/ 2558603 w 12194922"/>
              <a:gd name="connsiteY3303" fmla="*/ 648758 h 6855883"/>
              <a:gd name="connsiteX3304" fmla="*/ 2552470 w 12194922"/>
              <a:gd name="connsiteY3304" fmla="*/ 639233 h 6855883"/>
              <a:gd name="connsiteX3305" fmla="*/ 2562283 w 12194922"/>
              <a:gd name="connsiteY3305" fmla="*/ 631825 h 6855883"/>
              <a:gd name="connsiteX3306" fmla="*/ 2573322 w 12194922"/>
              <a:gd name="connsiteY3306" fmla="*/ 638175 h 6855883"/>
              <a:gd name="connsiteX3307" fmla="*/ 2574548 w 12194922"/>
              <a:gd name="connsiteY3307" fmla="*/ 657225 h 6855883"/>
              <a:gd name="connsiteX3308" fmla="*/ 2558603 w 12194922"/>
              <a:gd name="connsiteY3308" fmla="*/ 648758 h 6855883"/>
              <a:gd name="connsiteX3309" fmla="*/ 1070786 w 12194922"/>
              <a:gd name="connsiteY3309" fmla="*/ 4453467 h 6855883"/>
              <a:gd name="connsiteX3310" fmla="*/ 1059747 w 12194922"/>
              <a:gd name="connsiteY3310" fmla="*/ 4460875 h 6855883"/>
              <a:gd name="connsiteX3311" fmla="*/ 1054841 w 12194922"/>
              <a:gd name="connsiteY3311" fmla="*/ 4441825 h 6855883"/>
              <a:gd name="connsiteX3312" fmla="*/ 1081825 w 12194922"/>
              <a:gd name="connsiteY3312" fmla="*/ 4439709 h 6855883"/>
              <a:gd name="connsiteX3313" fmla="*/ 1079372 w 12194922"/>
              <a:gd name="connsiteY3313" fmla="*/ 4447117 h 6855883"/>
              <a:gd name="connsiteX3314" fmla="*/ 1070786 w 12194922"/>
              <a:gd name="connsiteY3314" fmla="*/ 4453467 h 6855883"/>
              <a:gd name="connsiteX3315" fmla="*/ 5198159 w 12194922"/>
              <a:gd name="connsiteY3315" fmla="*/ 4587875 h 6855883"/>
              <a:gd name="connsiteX3316" fmla="*/ 5215331 w 12194922"/>
              <a:gd name="connsiteY3316" fmla="*/ 4592109 h 6855883"/>
              <a:gd name="connsiteX3317" fmla="*/ 5231276 w 12194922"/>
              <a:gd name="connsiteY3317" fmla="*/ 4601633 h 6855883"/>
              <a:gd name="connsiteX3318" fmla="*/ 5225143 w 12194922"/>
              <a:gd name="connsiteY3318" fmla="*/ 4614334 h 6855883"/>
              <a:gd name="connsiteX3319" fmla="*/ 5212878 w 12194922"/>
              <a:gd name="connsiteY3319" fmla="*/ 4607984 h 6855883"/>
              <a:gd name="connsiteX3320" fmla="*/ 5194479 w 12194922"/>
              <a:gd name="connsiteY3320" fmla="*/ 4597400 h 6855883"/>
              <a:gd name="connsiteX3321" fmla="*/ 5198159 w 12194922"/>
              <a:gd name="connsiteY3321" fmla="*/ 4587875 h 6855883"/>
              <a:gd name="connsiteX3322" fmla="*/ 1834933 w 12194922"/>
              <a:gd name="connsiteY3322" fmla="*/ 3210983 h 6855883"/>
              <a:gd name="connsiteX3323" fmla="*/ 1825120 w 12194922"/>
              <a:gd name="connsiteY3323" fmla="*/ 3181350 h 6855883"/>
              <a:gd name="connsiteX3324" fmla="*/ 1859464 w 12194922"/>
              <a:gd name="connsiteY3324" fmla="*/ 3202517 h 6855883"/>
              <a:gd name="connsiteX3325" fmla="*/ 1834933 w 12194922"/>
              <a:gd name="connsiteY3325" fmla="*/ 3210983 h 6855883"/>
              <a:gd name="connsiteX3326" fmla="*/ 3956881 w 12194922"/>
              <a:gd name="connsiteY3326" fmla="*/ 6728883 h 6855883"/>
              <a:gd name="connsiteX3327" fmla="*/ 3980185 w 12194922"/>
              <a:gd name="connsiteY3327" fmla="*/ 6723592 h 6855883"/>
              <a:gd name="connsiteX3328" fmla="*/ 4001037 w 12194922"/>
              <a:gd name="connsiteY3328" fmla="*/ 6726767 h 6855883"/>
              <a:gd name="connsiteX3329" fmla="*/ 3981412 w 12194922"/>
              <a:gd name="connsiteY3329" fmla="*/ 6741584 h 6855883"/>
              <a:gd name="connsiteX3330" fmla="*/ 3956881 w 12194922"/>
              <a:gd name="connsiteY3330" fmla="*/ 6728883 h 6855883"/>
              <a:gd name="connsiteX3331" fmla="*/ 1822667 w 12194922"/>
              <a:gd name="connsiteY3331" fmla="*/ 860425 h 6855883"/>
              <a:gd name="connsiteX3332" fmla="*/ 1828800 w 12194922"/>
              <a:gd name="connsiteY3332" fmla="*/ 882650 h 6855883"/>
              <a:gd name="connsiteX3333" fmla="*/ 1795683 w 12194922"/>
              <a:gd name="connsiteY3333" fmla="*/ 864658 h 6855883"/>
              <a:gd name="connsiteX3334" fmla="*/ 1822667 w 12194922"/>
              <a:gd name="connsiteY3334" fmla="*/ 860425 h 6855883"/>
              <a:gd name="connsiteX3335" fmla="*/ 4402122 w 12194922"/>
              <a:gd name="connsiteY3335" fmla="*/ 2971800 h 6855883"/>
              <a:gd name="connsiteX3336" fmla="*/ 4389856 w 12194922"/>
              <a:gd name="connsiteY3336" fmla="*/ 2954867 h 6855883"/>
              <a:gd name="connsiteX3337" fmla="*/ 4392309 w 12194922"/>
              <a:gd name="connsiteY3337" fmla="*/ 2954867 h 6855883"/>
              <a:gd name="connsiteX3338" fmla="*/ 4415614 w 12194922"/>
              <a:gd name="connsiteY3338" fmla="*/ 2948517 h 6855883"/>
              <a:gd name="connsiteX3339" fmla="*/ 4421747 w 12194922"/>
              <a:gd name="connsiteY3339" fmla="*/ 2960159 h 6855883"/>
              <a:gd name="connsiteX3340" fmla="*/ 4402122 w 12194922"/>
              <a:gd name="connsiteY3340" fmla="*/ 2971800 h 6855883"/>
              <a:gd name="connsiteX3341" fmla="*/ 2591720 w 12194922"/>
              <a:gd name="connsiteY3341" fmla="*/ 2182283 h 6855883"/>
              <a:gd name="connsiteX3342" fmla="*/ 2618704 w 12194922"/>
              <a:gd name="connsiteY3342" fmla="*/ 2178050 h 6855883"/>
              <a:gd name="connsiteX3343" fmla="*/ 2639556 w 12194922"/>
              <a:gd name="connsiteY3343" fmla="*/ 2173817 h 6855883"/>
              <a:gd name="connsiteX3344" fmla="*/ 2629743 w 12194922"/>
              <a:gd name="connsiteY3344" fmla="*/ 2186517 h 6855883"/>
              <a:gd name="connsiteX3345" fmla="*/ 2615025 w 12194922"/>
              <a:gd name="connsiteY3345" fmla="*/ 2191809 h 6855883"/>
              <a:gd name="connsiteX3346" fmla="*/ 2588040 w 12194922"/>
              <a:gd name="connsiteY3346" fmla="*/ 2187575 h 6855883"/>
              <a:gd name="connsiteX3347" fmla="*/ 2591720 w 12194922"/>
              <a:gd name="connsiteY3347" fmla="*/ 2182283 h 6855883"/>
              <a:gd name="connsiteX3348" fmla="*/ 5797946 w 12194922"/>
              <a:gd name="connsiteY3348" fmla="*/ 1226608 h 6855883"/>
              <a:gd name="connsiteX3349" fmla="*/ 5807759 w 12194922"/>
              <a:gd name="connsiteY3349" fmla="*/ 1246717 h 6855883"/>
              <a:gd name="connsiteX3350" fmla="*/ 5780774 w 12194922"/>
              <a:gd name="connsiteY3350" fmla="*/ 1252008 h 6855883"/>
              <a:gd name="connsiteX3351" fmla="*/ 5782001 w 12194922"/>
              <a:gd name="connsiteY3351" fmla="*/ 1237192 h 6855883"/>
              <a:gd name="connsiteX3352" fmla="*/ 5797946 w 12194922"/>
              <a:gd name="connsiteY3352" fmla="*/ 1226608 h 6855883"/>
              <a:gd name="connsiteX3353" fmla="*/ 1643590 w 12194922"/>
              <a:gd name="connsiteY3353" fmla="*/ 4609042 h 6855883"/>
              <a:gd name="connsiteX3354" fmla="*/ 1628871 w 12194922"/>
              <a:gd name="connsiteY3354" fmla="*/ 4614334 h 6855883"/>
              <a:gd name="connsiteX3355" fmla="*/ 1622738 w 12194922"/>
              <a:gd name="connsiteY3355" fmla="*/ 4612217 h 6855883"/>
              <a:gd name="connsiteX3356" fmla="*/ 1630097 w 12194922"/>
              <a:gd name="connsiteY3356" fmla="*/ 4582584 h 6855883"/>
              <a:gd name="connsiteX3357" fmla="*/ 1636230 w 12194922"/>
              <a:gd name="connsiteY3357" fmla="*/ 4573059 h 6855883"/>
              <a:gd name="connsiteX3358" fmla="*/ 1643590 w 12194922"/>
              <a:gd name="connsiteY3358" fmla="*/ 4609042 h 6855883"/>
              <a:gd name="connsiteX3359" fmla="*/ 3520225 w 12194922"/>
              <a:gd name="connsiteY3359" fmla="*/ 2470150 h 6855883"/>
              <a:gd name="connsiteX3360" fmla="*/ 3520225 w 12194922"/>
              <a:gd name="connsiteY3360" fmla="*/ 2500842 h 6855883"/>
              <a:gd name="connsiteX3361" fmla="*/ 3506733 w 12194922"/>
              <a:gd name="connsiteY3361" fmla="*/ 2500842 h 6855883"/>
              <a:gd name="connsiteX3362" fmla="*/ 3520225 w 12194922"/>
              <a:gd name="connsiteY3362" fmla="*/ 2470150 h 6855883"/>
              <a:gd name="connsiteX3363" fmla="*/ 285788 w 12194922"/>
              <a:gd name="connsiteY3363" fmla="*/ 1344083 h 6855883"/>
              <a:gd name="connsiteX3364" fmla="*/ 278429 w 12194922"/>
              <a:gd name="connsiteY3364" fmla="*/ 1333500 h 6855883"/>
              <a:gd name="connsiteX3365" fmla="*/ 278429 w 12194922"/>
              <a:gd name="connsiteY3365" fmla="*/ 1330325 h 6855883"/>
              <a:gd name="connsiteX3366" fmla="*/ 283335 w 12194922"/>
              <a:gd name="connsiteY3366" fmla="*/ 1313392 h 6855883"/>
              <a:gd name="connsiteX3367" fmla="*/ 302960 w 12194922"/>
              <a:gd name="connsiteY3367" fmla="*/ 1322917 h 6855883"/>
              <a:gd name="connsiteX3368" fmla="*/ 302960 w 12194922"/>
              <a:gd name="connsiteY3368" fmla="*/ 1322917 h 6855883"/>
              <a:gd name="connsiteX3369" fmla="*/ 300507 w 12194922"/>
              <a:gd name="connsiteY3369" fmla="*/ 1335617 h 6855883"/>
              <a:gd name="connsiteX3370" fmla="*/ 285788 w 12194922"/>
              <a:gd name="connsiteY3370" fmla="*/ 1344083 h 6855883"/>
              <a:gd name="connsiteX3371" fmla="*/ 2206580 w 12194922"/>
              <a:gd name="connsiteY3371" fmla="*/ 1149350 h 6855883"/>
              <a:gd name="connsiteX3372" fmla="*/ 2205354 w 12194922"/>
              <a:gd name="connsiteY3372" fmla="*/ 1148292 h 6855883"/>
              <a:gd name="connsiteX3373" fmla="*/ 2229885 w 12194922"/>
              <a:gd name="connsiteY3373" fmla="*/ 1156758 h 6855883"/>
              <a:gd name="connsiteX3374" fmla="*/ 2224979 w 12194922"/>
              <a:gd name="connsiteY3374" fmla="*/ 1173692 h 6855883"/>
              <a:gd name="connsiteX3375" fmla="*/ 2210260 w 12194922"/>
              <a:gd name="connsiteY3375" fmla="*/ 1164167 h 6855883"/>
              <a:gd name="connsiteX3376" fmla="*/ 2205354 w 12194922"/>
              <a:gd name="connsiteY3376" fmla="*/ 1151467 h 6855883"/>
              <a:gd name="connsiteX3377" fmla="*/ 2206580 w 12194922"/>
              <a:gd name="connsiteY3377" fmla="*/ 1149350 h 6855883"/>
              <a:gd name="connsiteX3378" fmla="*/ 3023469 w 12194922"/>
              <a:gd name="connsiteY3378" fmla="*/ 3731684 h 6855883"/>
              <a:gd name="connsiteX3379" fmla="*/ 3024696 w 12194922"/>
              <a:gd name="connsiteY3379" fmla="*/ 3721100 h 6855883"/>
              <a:gd name="connsiteX3380" fmla="*/ 3043094 w 12194922"/>
              <a:gd name="connsiteY3380" fmla="*/ 3718983 h 6855883"/>
              <a:gd name="connsiteX3381" fmla="*/ 3046773 w 12194922"/>
              <a:gd name="connsiteY3381" fmla="*/ 3721100 h 6855883"/>
              <a:gd name="connsiteX3382" fmla="*/ 3048000 w 12194922"/>
              <a:gd name="connsiteY3382" fmla="*/ 3736975 h 6855883"/>
              <a:gd name="connsiteX3383" fmla="*/ 3041867 w 12194922"/>
              <a:gd name="connsiteY3383" fmla="*/ 3747559 h 6855883"/>
              <a:gd name="connsiteX3384" fmla="*/ 3023469 w 12194922"/>
              <a:gd name="connsiteY3384" fmla="*/ 3731684 h 6855883"/>
              <a:gd name="connsiteX3385" fmla="*/ 2266682 w 12194922"/>
              <a:gd name="connsiteY3385" fmla="*/ 4670425 h 6855883"/>
              <a:gd name="connsiteX3386" fmla="*/ 2251963 w 12194922"/>
              <a:gd name="connsiteY3386" fmla="*/ 4666192 h 6855883"/>
              <a:gd name="connsiteX3387" fmla="*/ 2266682 w 12194922"/>
              <a:gd name="connsiteY3387" fmla="*/ 4659842 h 6855883"/>
              <a:gd name="connsiteX3388" fmla="*/ 2282627 w 12194922"/>
              <a:gd name="connsiteY3388" fmla="*/ 4650317 h 6855883"/>
              <a:gd name="connsiteX3389" fmla="*/ 2293666 w 12194922"/>
              <a:gd name="connsiteY3389" fmla="*/ 4651375 h 6855883"/>
              <a:gd name="connsiteX3390" fmla="*/ 2292439 w 12194922"/>
              <a:gd name="connsiteY3390" fmla="*/ 4665133 h 6855883"/>
              <a:gd name="connsiteX3391" fmla="*/ 2282627 w 12194922"/>
              <a:gd name="connsiteY3391" fmla="*/ 4673600 h 6855883"/>
              <a:gd name="connsiteX3392" fmla="*/ 2266682 w 12194922"/>
              <a:gd name="connsiteY3392" fmla="*/ 4670425 h 6855883"/>
              <a:gd name="connsiteX3393" fmla="*/ 5195706 w 12194922"/>
              <a:gd name="connsiteY3393" fmla="*/ 5051425 h 6855883"/>
              <a:gd name="connsiteX3394" fmla="*/ 5205518 w 12194922"/>
              <a:gd name="connsiteY3394" fmla="*/ 5063067 h 6855883"/>
              <a:gd name="connsiteX3395" fmla="*/ 5206745 w 12194922"/>
              <a:gd name="connsiteY3395" fmla="*/ 5076825 h 6855883"/>
              <a:gd name="connsiteX3396" fmla="*/ 5205518 w 12194922"/>
              <a:gd name="connsiteY3396" fmla="*/ 5080000 h 6855883"/>
              <a:gd name="connsiteX3397" fmla="*/ 5201839 w 12194922"/>
              <a:gd name="connsiteY3397" fmla="*/ 5074709 h 6855883"/>
              <a:gd name="connsiteX3398" fmla="*/ 5195706 w 12194922"/>
              <a:gd name="connsiteY3398" fmla="*/ 5051425 h 6855883"/>
              <a:gd name="connsiteX3399" fmla="*/ 5219010 w 12194922"/>
              <a:gd name="connsiteY3399" fmla="*/ 5085292 h 6855883"/>
              <a:gd name="connsiteX3400" fmla="*/ 5222690 w 12194922"/>
              <a:gd name="connsiteY3400" fmla="*/ 5074709 h 6855883"/>
              <a:gd name="connsiteX3401" fmla="*/ 5228823 w 12194922"/>
              <a:gd name="connsiteY3401" fmla="*/ 5085292 h 6855883"/>
              <a:gd name="connsiteX3402" fmla="*/ 5219010 w 12194922"/>
              <a:gd name="connsiteY3402" fmla="*/ 5085292 h 6855883"/>
              <a:gd name="connsiteX3403" fmla="*/ 5122112 w 12194922"/>
              <a:gd name="connsiteY3403" fmla="*/ 310092 h 6855883"/>
              <a:gd name="connsiteX3404" fmla="*/ 5100034 w 12194922"/>
              <a:gd name="connsiteY3404" fmla="*/ 329142 h 6855883"/>
              <a:gd name="connsiteX3405" fmla="*/ 5091448 w 12194922"/>
              <a:gd name="connsiteY3405" fmla="*/ 322792 h 6855883"/>
              <a:gd name="connsiteX3406" fmla="*/ 5119659 w 12194922"/>
              <a:gd name="connsiteY3406" fmla="*/ 305858 h 6855883"/>
              <a:gd name="connsiteX3407" fmla="*/ 5122112 w 12194922"/>
              <a:gd name="connsiteY3407" fmla="*/ 310092 h 6855883"/>
              <a:gd name="connsiteX3408" fmla="*/ 3991224 w 12194922"/>
              <a:gd name="connsiteY3408" fmla="*/ 1054100 h 6855883"/>
              <a:gd name="connsiteX3409" fmla="*/ 4005943 w 12194922"/>
              <a:gd name="connsiteY3409" fmla="*/ 1083733 h 6855883"/>
              <a:gd name="connsiteX3410" fmla="*/ 3991224 w 12194922"/>
              <a:gd name="connsiteY3410" fmla="*/ 1054100 h 6855883"/>
              <a:gd name="connsiteX3411" fmla="*/ 3971599 w 12194922"/>
              <a:gd name="connsiteY3411" fmla="*/ 154517 h 6855883"/>
              <a:gd name="connsiteX3412" fmla="*/ 3993677 w 12194922"/>
              <a:gd name="connsiteY3412" fmla="*/ 154517 h 6855883"/>
              <a:gd name="connsiteX3413" fmla="*/ 3988771 w 12194922"/>
              <a:gd name="connsiteY3413" fmla="*/ 175683 h 6855883"/>
              <a:gd name="connsiteX3414" fmla="*/ 3985091 w 12194922"/>
              <a:gd name="connsiteY3414" fmla="*/ 185208 h 6855883"/>
              <a:gd name="connsiteX3415" fmla="*/ 3970373 w 12194922"/>
              <a:gd name="connsiteY3415" fmla="*/ 165100 h 6855883"/>
              <a:gd name="connsiteX3416" fmla="*/ 3971599 w 12194922"/>
              <a:gd name="connsiteY3416" fmla="*/ 154517 h 6855883"/>
              <a:gd name="connsiteX3417" fmla="*/ 2622384 w 12194922"/>
              <a:gd name="connsiteY3417" fmla="*/ 5480050 h 6855883"/>
              <a:gd name="connsiteX3418" fmla="*/ 2622384 w 12194922"/>
              <a:gd name="connsiteY3418" fmla="*/ 5467350 h 6855883"/>
              <a:gd name="connsiteX3419" fmla="*/ 2619931 w 12194922"/>
              <a:gd name="connsiteY3419" fmla="*/ 5468409 h 6855883"/>
              <a:gd name="connsiteX3420" fmla="*/ 2615025 w 12194922"/>
              <a:gd name="connsiteY3420" fmla="*/ 5459942 h 6855883"/>
              <a:gd name="connsiteX3421" fmla="*/ 2616251 w 12194922"/>
              <a:gd name="connsiteY3421" fmla="*/ 5461000 h 6855883"/>
              <a:gd name="connsiteX3422" fmla="*/ 2623611 w 12194922"/>
              <a:gd name="connsiteY3422" fmla="*/ 5464175 h 6855883"/>
              <a:gd name="connsiteX3423" fmla="*/ 2624837 w 12194922"/>
              <a:gd name="connsiteY3423" fmla="*/ 5464175 h 6855883"/>
              <a:gd name="connsiteX3424" fmla="*/ 2645689 w 12194922"/>
              <a:gd name="connsiteY3424" fmla="*/ 5465234 h 6855883"/>
              <a:gd name="connsiteX3425" fmla="*/ 2650595 w 12194922"/>
              <a:gd name="connsiteY3425" fmla="*/ 5468409 h 6855883"/>
              <a:gd name="connsiteX3426" fmla="*/ 2642009 w 12194922"/>
              <a:gd name="connsiteY3426" fmla="*/ 5487459 h 6855883"/>
              <a:gd name="connsiteX3427" fmla="*/ 2632197 w 12194922"/>
              <a:gd name="connsiteY3427" fmla="*/ 5481109 h 6855883"/>
              <a:gd name="connsiteX3428" fmla="*/ 2622384 w 12194922"/>
              <a:gd name="connsiteY3428" fmla="*/ 5480050 h 6855883"/>
              <a:gd name="connsiteX3429" fmla="*/ 1419129 w 12194922"/>
              <a:gd name="connsiteY3429" fmla="*/ 748242 h 6855883"/>
              <a:gd name="connsiteX3430" fmla="*/ 1401957 w 12194922"/>
              <a:gd name="connsiteY3430" fmla="*/ 764117 h 6855883"/>
              <a:gd name="connsiteX3431" fmla="*/ 1390918 w 12194922"/>
              <a:gd name="connsiteY3431" fmla="*/ 754592 h 6855883"/>
              <a:gd name="connsiteX3432" fmla="*/ 1400731 w 12194922"/>
              <a:gd name="connsiteY3432" fmla="*/ 737658 h 6855883"/>
              <a:gd name="connsiteX3433" fmla="*/ 1419129 w 12194922"/>
              <a:gd name="connsiteY3433" fmla="*/ 748242 h 6855883"/>
              <a:gd name="connsiteX3434" fmla="*/ 1552824 w 12194922"/>
              <a:gd name="connsiteY3434" fmla="*/ 5379508 h 6855883"/>
              <a:gd name="connsiteX3435" fmla="*/ 1540559 w 12194922"/>
              <a:gd name="connsiteY3435" fmla="*/ 5402792 h 6855883"/>
              <a:gd name="connsiteX3436" fmla="*/ 1530746 w 12194922"/>
              <a:gd name="connsiteY3436" fmla="*/ 5380567 h 6855883"/>
              <a:gd name="connsiteX3437" fmla="*/ 1541785 w 12194922"/>
              <a:gd name="connsiteY3437" fmla="*/ 5368925 h 6855883"/>
              <a:gd name="connsiteX3438" fmla="*/ 1552824 w 12194922"/>
              <a:gd name="connsiteY3438" fmla="*/ 5379508 h 6855883"/>
              <a:gd name="connsiteX3439" fmla="*/ 3823186 w 12194922"/>
              <a:gd name="connsiteY3439" fmla="*/ 2582333 h 6855883"/>
              <a:gd name="connsiteX3440" fmla="*/ 3823186 w 12194922"/>
              <a:gd name="connsiteY3440" fmla="*/ 2582333 h 6855883"/>
              <a:gd name="connsiteX3441" fmla="*/ 3823186 w 12194922"/>
              <a:gd name="connsiteY3441" fmla="*/ 2592917 h 6855883"/>
              <a:gd name="connsiteX3442" fmla="*/ 3823186 w 12194922"/>
              <a:gd name="connsiteY3442" fmla="*/ 2601383 h 6855883"/>
              <a:gd name="connsiteX3443" fmla="*/ 3829319 w 12194922"/>
              <a:gd name="connsiteY3443" fmla="*/ 2611967 h 6855883"/>
              <a:gd name="connsiteX3444" fmla="*/ 3815826 w 12194922"/>
              <a:gd name="connsiteY3444" fmla="*/ 2609850 h 6855883"/>
              <a:gd name="connsiteX3445" fmla="*/ 3803561 w 12194922"/>
              <a:gd name="connsiteY3445" fmla="*/ 2578100 h 6855883"/>
              <a:gd name="connsiteX3446" fmla="*/ 3823186 w 12194922"/>
              <a:gd name="connsiteY3446" fmla="*/ 2582333 h 6855883"/>
              <a:gd name="connsiteX3447" fmla="*/ 652530 w 12194922"/>
              <a:gd name="connsiteY3447" fmla="*/ 2117725 h 6855883"/>
              <a:gd name="connsiteX3448" fmla="*/ 662342 w 12194922"/>
              <a:gd name="connsiteY3448" fmla="*/ 2101850 h 6855883"/>
              <a:gd name="connsiteX3449" fmla="*/ 680740 w 12194922"/>
              <a:gd name="connsiteY3449" fmla="*/ 2108200 h 6855883"/>
              <a:gd name="connsiteX3450" fmla="*/ 673381 w 12194922"/>
              <a:gd name="connsiteY3450" fmla="*/ 2119842 h 6855883"/>
              <a:gd name="connsiteX3451" fmla="*/ 658662 w 12194922"/>
              <a:gd name="connsiteY3451" fmla="*/ 2128309 h 6855883"/>
              <a:gd name="connsiteX3452" fmla="*/ 652530 w 12194922"/>
              <a:gd name="connsiteY3452" fmla="*/ 2117725 h 6855883"/>
              <a:gd name="connsiteX3453" fmla="*/ 3890647 w 12194922"/>
              <a:gd name="connsiteY3453" fmla="*/ 618067 h 6855883"/>
              <a:gd name="connsiteX3454" fmla="*/ 3936029 w 12194922"/>
              <a:gd name="connsiteY3454" fmla="*/ 596900 h 6855883"/>
              <a:gd name="connsiteX3455" fmla="*/ 3893099 w 12194922"/>
              <a:gd name="connsiteY3455" fmla="*/ 620183 h 6855883"/>
              <a:gd name="connsiteX3456" fmla="*/ 3890647 w 12194922"/>
              <a:gd name="connsiteY3456" fmla="*/ 618067 h 6855883"/>
              <a:gd name="connsiteX3457" fmla="*/ 4714894 w 12194922"/>
              <a:gd name="connsiteY3457" fmla="*/ 1515533 h 6855883"/>
              <a:gd name="connsiteX3458" fmla="*/ 4706309 w 12194922"/>
              <a:gd name="connsiteY3458" fmla="*/ 1512358 h 6855883"/>
              <a:gd name="connsiteX3459" fmla="*/ 4706309 w 12194922"/>
              <a:gd name="connsiteY3459" fmla="*/ 1495425 h 6855883"/>
              <a:gd name="connsiteX3460" fmla="*/ 4733293 w 12194922"/>
              <a:gd name="connsiteY3460" fmla="*/ 1504950 h 6855883"/>
              <a:gd name="connsiteX3461" fmla="*/ 4714894 w 12194922"/>
              <a:gd name="connsiteY3461" fmla="*/ 1515533 h 6855883"/>
              <a:gd name="connsiteX3462" fmla="*/ 4882933 w 12194922"/>
              <a:gd name="connsiteY3462" fmla="*/ 3965575 h 6855883"/>
              <a:gd name="connsiteX3463" fmla="*/ 4889066 w 12194922"/>
              <a:gd name="connsiteY3463" fmla="*/ 3965575 h 6855883"/>
              <a:gd name="connsiteX3464" fmla="*/ 4907464 w 12194922"/>
              <a:gd name="connsiteY3464" fmla="*/ 3966633 h 6855883"/>
              <a:gd name="connsiteX3465" fmla="*/ 4893972 w 12194922"/>
              <a:gd name="connsiteY3465" fmla="*/ 3983567 h 6855883"/>
              <a:gd name="connsiteX3466" fmla="*/ 4882933 w 12194922"/>
              <a:gd name="connsiteY3466" fmla="*/ 3965575 h 6855883"/>
              <a:gd name="connsiteX3467" fmla="*/ 4148224 w 12194922"/>
              <a:gd name="connsiteY3467" fmla="*/ 2563283 h 6855883"/>
              <a:gd name="connsiteX3468" fmla="*/ 4117560 w 12194922"/>
              <a:gd name="connsiteY3468" fmla="*/ 2592917 h 6855883"/>
              <a:gd name="connsiteX3469" fmla="*/ 4101615 w 12194922"/>
              <a:gd name="connsiteY3469" fmla="*/ 2584450 h 6855883"/>
              <a:gd name="connsiteX3470" fmla="*/ 4148224 w 12194922"/>
              <a:gd name="connsiteY3470" fmla="*/ 2563283 h 6855883"/>
              <a:gd name="connsiteX3471" fmla="*/ 207289 w 12194922"/>
              <a:gd name="connsiteY3471" fmla="*/ 5156200 h 6855883"/>
              <a:gd name="connsiteX3472" fmla="*/ 174171 w 12194922"/>
              <a:gd name="connsiteY3472" fmla="*/ 5156200 h 6855883"/>
              <a:gd name="connsiteX3473" fmla="*/ 175398 w 12194922"/>
              <a:gd name="connsiteY3473" fmla="*/ 5146675 h 6855883"/>
              <a:gd name="connsiteX3474" fmla="*/ 209742 w 12194922"/>
              <a:gd name="connsiteY3474" fmla="*/ 5141383 h 6855883"/>
              <a:gd name="connsiteX3475" fmla="*/ 207289 w 12194922"/>
              <a:gd name="connsiteY3475" fmla="*/ 5156200 h 6855883"/>
              <a:gd name="connsiteX3476" fmla="*/ 212195 w 12194922"/>
              <a:gd name="connsiteY3476" fmla="*/ 5128684 h 6855883"/>
              <a:gd name="connsiteX3477" fmla="*/ 212195 w 12194922"/>
              <a:gd name="connsiteY3477" fmla="*/ 5128684 h 6855883"/>
              <a:gd name="connsiteX3478" fmla="*/ 212195 w 12194922"/>
              <a:gd name="connsiteY3478" fmla="*/ 5128684 h 6855883"/>
              <a:gd name="connsiteX3479" fmla="*/ 212195 w 12194922"/>
              <a:gd name="connsiteY3479" fmla="*/ 5128684 h 6855883"/>
              <a:gd name="connsiteX3480" fmla="*/ 231820 w 12194922"/>
              <a:gd name="connsiteY3480" fmla="*/ 5119159 h 6855883"/>
              <a:gd name="connsiteX3481" fmla="*/ 231820 w 12194922"/>
              <a:gd name="connsiteY3481" fmla="*/ 5119159 h 6855883"/>
              <a:gd name="connsiteX3482" fmla="*/ 231820 w 12194922"/>
              <a:gd name="connsiteY3482" fmla="*/ 5119159 h 6855883"/>
              <a:gd name="connsiteX3483" fmla="*/ 231820 w 12194922"/>
              <a:gd name="connsiteY3483" fmla="*/ 5119159 h 6855883"/>
              <a:gd name="connsiteX3484" fmla="*/ 4518645 w 12194922"/>
              <a:gd name="connsiteY3484" fmla="*/ 304800 h 6855883"/>
              <a:gd name="connsiteX3485" fmla="*/ 4523551 w 12194922"/>
              <a:gd name="connsiteY3485" fmla="*/ 302683 h 6855883"/>
              <a:gd name="connsiteX3486" fmla="*/ 4522325 w 12194922"/>
              <a:gd name="connsiteY3486" fmla="*/ 298450 h 6855883"/>
              <a:gd name="connsiteX3487" fmla="*/ 4528458 w 12194922"/>
              <a:gd name="connsiteY3487" fmla="*/ 300567 h 6855883"/>
              <a:gd name="connsiteX3488" fmla="*/ 4551762 w 12194922"/>
              <a:gd name="connsiteY3488" fmla="*/ 302683 h 6855883"/>
              <a:gd name="connsiteX3489" fmla="*/ 4529684 w 12194922"/>
              <a:gd name="connsiteY3489" fmla="*/ 319617 h 6855883"/>
              <a:gd name="connsiteX3490" fmla="*/ 4529684 w 12194922"/>
              <a:gd name="connsiteY3490" fmla="*/ 317500 h 6855883"/>
              <a:gd name="connsiteX3491" fmla="*/ 4527231 w 12194922"/>
              <a:gd name="connsiteY3491" fmla="*/ 317500 h 6855883"/>
              <a:gd name="connsiteX3492" fmla="*/ 4528458 w 12194922"/>
              <a:gd name="connsiteY3492" fmla="*/ 314325 h 6855883"/>
              <a:gd name="connsiteX3493" fmla="*/ 4524778 w 12194922"/>
              <a:gd name="connsiteY3493" fmla="*/ 314325 h 6855883"/>
              <a:gd name="connsiteX3494" fmla="*/ 4518645 w 12194922"/>
              <a:gd name="connsiteY3494" fmla="*/ 304800 h 6855883"/>
              <a:gd name="connsiteX3495" fmla="*/ 3888193 w 12194922"/>
              <a:gd name="connsiteY3495" fmla="*/ 728133 h 6855883"/>
              <a:gd name="connsiteX3496" fmla="*/ 3888193 w 12194922"/>
              <a:gd name="connsiteY3496" fmla="*/ 728133 h 6855883"/>
              <a:gd name="connsiteX3497" fmla="*/ 3899232 w 12194922"/>
              <a:gd name="connsiteY3497" fmla="*/ 736600 h 6855883"/>
              <a:gd name="connsiteX3498" fmla="*/ 3889420 w 12194922"/>
              <a:gd name="connsiteY3498" fmla="*/ 755650 h 6855883"/>
              <a:gd name="connsiteX3499" fmla="*/ 3871022 w 12194922"/>
              <a:gd name="connsiteY3499" fmla="*/ 748242 h 6855883"/>
              <a:gd name="connsiteX3500" fmla="*/ 3877154 w 12194922"/>
              <a:gd name="connsiteY3500" fmla="*/ 744008 h 6855883"/>
              <a:gd name="connsiteX3501" fmla="*/ 3888193 w 12194922"/>
              <a:gd name="connsiteY3501" fmla="*/ 728133 h 6855883"/>
              <a:gd name="connsiteX3502" fmla="*/ 5377236 w 12194922"/>
              <a:gd name="connsiteY3502" fmla="*/ 6559550 h 6855883"/>
              <a:gd name="connsiteX3503" fmla="*/ 5393182 w 12194922"/>
              <a:gd name="connsiteY3503" fmla="*/ 6578600 h 6855883"/>
              <a:gd name="connsiteX3504" fmla="*/ 5366197 w 12194922"/>
              <a:gd name="connsiteY3504" fmla="*/ 6575425 h 6855883"/>
              <a:gd name="connsiteX3505" fmla="*/ 5377236 w 12194922"/>
              <a:gd name="connsiteY3505" fmla="*/ 6559550 h 6855883"/>
              <a:gd name="connsiteX3506" fmla="*/ 3449085 w 12194922"/>
              <a:gd name="connsiteY3506" fmla="*/ 2440517 h 6855883"/>
              <a:gd name="connsiteX3507" fmla="*/ 3449085 w 12194922"/>
              <a:gd name="connsiteY3507" fmla="*/ 2440517 h 6855883"/>
              <a:gd name="connsiteX3508" fmla="*/ 3449085 w 12194922"/>
              <a:gd name="connsiteY3508" fmla="*/ 2440517 h 6855883"/>
              <a:gd name="connsiteX3509" fmla="*/ 3449085 w 12194922"/>
              <a:gd name="connsiteY3509" fmla="*/ 2440517 h 6855883"/>
              <a:gd name="connsiteX3510" fmla="*/ 3424554 w 12194922"/>
              <a:gd name="connsiteY3510" fmla="*/ 2438400 h 6855883"/>
              <a:gd name="connsiteX3511" fmla="*/ 3436820 w 12194922"/>
              <a:gd name="connsiteY3511" fmla="*/ 2453217 h 6855883"/>
              <a:gd name="connsiteX3512" fmla="*/ 3408609 w 12194922"/>
              <a:gd name="connsiteY3512" fmla="*/ 2462742 h 6855883"/>
              <a:gd name="connsiteX3513" fmla="*/ 3424554 w 12194922"/>
              <a:gd name="connsiteY3513" fmla="*/ 2438400 h 6855883"/>
              <a:gd name="connsiteX3514" fmla="*/ 3045547 w 12194922"/>
              <a:gd name="connsiteY3514" fmla="*/ 4679950 h 6855883"/>
              <a:gd name="connsiteX3515" fmla="*/ 3050453 w 12194922"/>
              <a:gd name="connsiteY3515" fmla="*/ 4690534 h 6855883"/>
              <a:gd name="connsiteX3516" fmla="*/ 3039414 w 12194922"/>
              <a:gd name="connsiteY3516" fmla="*/ 4693709 h 6855883"/>
              <a:gd name="connsiteX3517" fmla="*/ 3014883 w 12194922"/>
              <a:gd name="connsiteY3517" fmla="*/ 4674659 h 6855883"/>
              <a:gd name="connsiteX3518" fmla="*/ 3045547 w 12194922"/>
              <a:gd name="connsiteY3518" fmla="*/ 4679950 h 6855883"/>
              <a:gd name="connsiteX3519" fmla="*/ 1341856 w 12194922"/>
              <a:gd name="connsiteY3519" fmla="*/ 2938992 h 6855883"/>
              <a:gd name="connsiteX3520" fmla="*/ 1327137 w 12194922"/>
              <a:gd name="connsiteY3520" fmla="*/ 2951692 h 6855883"/>
              <a:gd name="connsiteX3521" fmla="*/ 1311192 w 12194922"/>
              <a:gd name="connsiteY3521" fmla="*/ 2942167 h 6855883"/>
              <a:gd name="connsiteX3522" fmla="*/ 1325911 w 12194922"/>
              <a:gd name="connsiteY3522" fmla="*/ 2930525 h 6855883"/>
              <a:gd name="connsiteX3523" fmla="*/ 1341856 w 12194922"/>
              <a:gd name="connsiteY3523" fmla="*/ 2938992 h 6855883"/>
              <a:gd name="connsiteX3524" fmla="*/ 3296992 w 12194922"/>
              <a:gd name="connsiteY3524" fmla="*/ 6344709 h 6855883"/>
              <a:gd name="connsiteX3525" fmla="*/ 3326429 w 12194922"/>
              <a:gd name="connsiteY3525" fmla="*/ 6304492 h 6855883"/>
              <a:gd name="connsiteX3526" fmla="*/ 3327656 w 12194922"/>
              <a:gd name="connsiteY3526" fmla="*/ 6315075 h 6855883"/>
              <a:gd name="connsiteX3527" fmla="*/ 3296992 w 12194922"/>
              <a:gd name="connsiteY3527" fmla="*/ 6344709 h 6855883"/>
              <a:gd name="connsiteX3528" fmla="*/ 3403702 w 12194922"/>
              <a:gd name="connsiteY3528" fmla="*/ 167217 h 6855883"/>
              <a:gd name="connsiteX3529" fmla="*/ 3392663 w 12194922"/>
              <a:gd name="connsiteY3529" fmla="*/ 160867 h 6855883"/>
              <a:gd name="connsiteX3530" fmla="*/ 3401249 w 12194922"/>
              <a:gd name="connsiteY3530" fmla="*/ 149225 h 6855883"/>
              <a:gd name="connsiteX3531" fmla="*/ 3413515 w 12194922"/>
              <a:gd name="connsiteY3531" fmla="*/ 143933 h 6855883"/>
              <a:gd name="connsiteX3532" fmla="*/ 3427007 w 12194922"/>
              <a:gd name="connsiteY3532" fmla="*/ 141817 h 6855883"/>
              <a:gd name="connsiteX3533" fmla="*/ 3420874 w 12194922"/>
              <a:gd name="connsiteY3533" fmla="*/ 152400 h 6855883"/>
              <a:gd name="connsiteX3534" fmla="*/ 3403702 w 12194922"/>
              <a:gd name="connsiteY3534" fmla="*/ 167217 h 6855883"/>
              <a:gd name="connsiteX3535" fmla="*/ 1536879 w 12194922"/>
              <a:gd name="connsiteY3535" fmla="*/ 2763309 h 6855883"/>
              <a:gd name="connsiteX3536" fmla="*/ 1527066 w 12194922"/>
              <a:gd name="connsiteY3536" fmla="*/ 2749550 h 6855883"/>
              <a:gd name="connsiteX3537" fmla="*/ 1533199 w 12194922"/>
              <a:gd name="connsiteY3537" fmla="*/ 2734733 h 6855883"/>
              <a:gd name="connsiteX3538" fmla="*/ 1549145 w 12194922"/>
              <a:gd name="connsiteY3538" fmla="*/ 2735792 h 6855883"/>
              <a:gd name="connsiteX3539" fmla="*/ 1536879 w 12194922"/>
              <a:gd name="connsiteY3539" fmla="*/ 2763309 h 6855883"/>
              <a:gd name="connsiteX3540" fmla="*/ 2161198 w 12194922"/>
              <a:gd name="connsiteY3540" fmla="*/ 6574367 h 6855883"/>
              <a:gd name="connsiteX3541" fmla="*/ 2157518 w 12194922"/>
              <a:gd name="connsiteY3541" fmla="*/ 6564842 h 6855883"/>
              <a:gd name="connsiteX3542" fmla="*/ 2186955 w 12194922"/>
              <a:gd name="connsiteY3542" fmla="*/ 6553200 h 6855883"/>
              <a:gd name="connsiteX3543" fmla="*/ 2186955 w 12194922"/>
              <a:gd name="connsiteY3543" fmla="*/ 6559550 h 6855883"/>
              <a:gd name="connsiteX3544" fmla="*/ 2184502 w 12194922"/>
              <a:gd name="connsiteY3544" fmla="*/ 6569075 h 6855883"/>
              <a:gd name="connsiteX3545" fmla="*/ 2171010 w 12194922"/>
              <a:gd name="connsiteY3545" fmla="*/ 6569075 h 6855883"/>
              <a:gd name="connsiteX3546" fmla="*/ 2164877 w 12194922"/>
              <a:gd name="connsiteY3546" fmla="*/ 6574367 h 6855883"/>
              <a:gd name="connsiteX3547" fmla="*/ 2161198 w 12194922"/>
              <a:gd name="connsiteY3547" fmla="*/ 6574367 h 6855883"/>
              <a:gd name="connsiteX3548" fmla="*/ 5721900 w 12194922"/>
              <a:gd name="connsiteY3548" fmla="*/ 1563158 h 6855883"/>
              <a:gd name="connsiteX3549" fmla="*/ 5720673 w 12194922"/>
              <a:gd name="connsiteY3549" fmla="*/ 1564217 h 6855883"/>
              <a:gd name="connsiteX3550" fmla="*/ 5715767 w 12194922"/>
              <a:gd name="connsiteY3550" fmla="*/ 1573742 h 6855883"/>
              <a:gd name="connsiteX3551" fmla="*/ 5704728 w 12194922"/>
              <a:gd name="connsiteY3551" fmla="*/ 1567392 h 6855883"/>
              <a:gd name="connsiteX3552" fmla="*/ 5698595 w 12194922"/>
              <a:gd name="connsiteY3552" fmla="*/ 1557867 h 6855883"/>
              <a:gd name="connsiteX3553" fmla="*/ 5705955 w 12194922"/>
              <a:gd name="connsiteY3553" fmla="*/ 1546225 h 6855883"/>
              <a:gd name="connsiteX3554" fmla="*/ 5721900 w 12194922"/>
              <a:gd name="connsiteY3554" fmla="*/ 1563158 h 6855883"/>
              <a:gd name="connsiteX3555" fmla="*/ 4005943 w 12194922"/>
              <a:gd name="connsiteY3555" fmla="*/ 1234017 h 6855883"/>
              <a:gd name="connsiteX3556" fmla="*/ 4019435 w 12194922"/>
              <a:gd name="connsiteY3556" fmla="*/ 1232958 h 6855883"/>
              <a:gd name="connsiteX3557" fmla="*/ 4024341 w 12194922"/>
              <a:gd name="connsiteY3557" fmla="*/ 1241425 h 6855883"/>
              <a:gd name="connsiteX3558" fmla="*/ 3985091 w 12194922"/>
              <a:gd name="connsiteY3558" fmla="*/ 1250950 h 6855883"/>
              <a:gd name="connsiteX3559" fmla="*/ 4005943 w 12194922"/>
              <a:gd name="connsiteY3559" fmla="*/ 1234017 h 6855883"/>
              <a:gd name="connsiteX3560" fmla="*/ 5551408 w 12194922"/>
              <a:gd name="connsiteY3560" fmla="*/ 4148667 h 6855883"/>
              <a:gd name="connsiteX3561" fmla="*/ 5577166 w 12194922"/>
              <a:gd name="connsiteY3561" fmla="*/ 4153958 h 6855883"/>
              <a:gd name="connsiteX3562" fmla="*/ 5571033 w 12194922"/>
              <a:gd name="connsiteY3562" fmla="*/ 4176184 h 6855883"/>
              <a:gd name="connsiteX3563" fmla="*/ 5546502 w 12194922"/>
              <a:gd name="connsiteY3563" fmla="*/ 4161367 h 6855883"/>
              <a:gd name="connsiteX3564" fmla="*/ 5551408 w 12194922"/>
              <a:gd name="connsiteY3564" fmla="*/ 4148667 h 6855883"/>
              <a:gd name="connsiteX3565" fmla="*/ 4657246 w 12194922"/>
              <a:gd name="connsiteY3565" fmla="*/ 5888567 h 6855883"/>
              <a:gd name="connsiteX3566" fmla="*/ 4664605 w 12194922"/>
              <a:gd name="connsiteY3566" fmla="*/ 5884334 h 6855883"/>
              <a:gd name="connsiteX3567" fmla="*/ 4692816 w 12194922"/>
              <a:gd name="connsiteY3567" fmla="*/ 5900209 h 6855883"/>
              <a:gd name="connsiteX3568" fmla="*/ 4691590 w 12194922"/>
              <a:gd name="connsiteY3568" fmla="*/ 5905500 h 6855883"/>
              <a:gd name="connsiteX3569" fmla="*/ 4660926 w 12194922"/>
              <a:gd name="connsiteY3569" fmla="*/ 5898092 h 6855883"/>
              <a:gd name="connsiteX3570" fmla="*/ 4657246 w 12194922"/>
              <a:gd name="connsiteY3570" fmla="*/ 5888567 h 6855883"/>
              <a:gd name="connsiteX3571" fmla="*/ 5488853 w 12194922"/>
              <a:gd name="connsiteY3571" fmla="*/ 1545167 h 6855883"/>
              <a:gd name="connsiteX3572" fmla="*/ 5493760 w 12194922"/>
              <a:gd name="connsiteY3572" fmla="*/ 1544108 h 6855883"/>
              <a:gd name="connsiteX3573" fmla="*/ 5513385 w 12194922"/>
              <a:gd name="connsiteY3573" fmla="*/ 1546225 h 6855883"/>
              <a:gd name="connsiteX3574" fmla="*/ 5513385 w 12194922"/>
              <a:gd name="connsiteY3574" fmla="*/ 1567392 h 6855883"/>
              <a:gd name="connsiteX3575" fmla="*/ 5507252 w 12194922"/>
              <a:gd name="connsiteY3575" fmla="*/ 1571625 h 6855883"/>
              <a:gd name="connsiteX3576" fmla="*/ 5488853 w 12194922"/>
              <a:gd name="connsiteY3576" fmla="*/ 1550458 h 6855883"/>
              <a:gd name="connsiteX3577" fmla="*/ 5488853 w 12194922"/>
              <a:gd name="connsiteY3577" fmla="*/ 1545167 h 6855883"/>
              <a:gd name="connsiteX3578" fmla="*/ 1371293 w 12194922"/>
              <a:gd name="connsiteY3578" fmla="*/ 3022600 h 6855883"/>
              <a:gd name="connsiteX3579" fmla="*/ 1362707 w 12194922"/>
              <a:gd name="connsiteY3579" fmla="*/ 2980267 h 6855883"/>
              <a:gd name="connsiteX3580" fmla="*/ 1371293 w 12194922"/>
              <a:gd name="connsiteY3580" fmla="*/ 3022600 h 6855883"/>
              <a:gd name="connsiteX3581" fmla="*/ 4746785 w 12194922"/>
              <a:gd name="connsiteY3581" fmla="*/ 3256492 h 6855883"/>
              <a:gd name="connsiteX3582" fmla="*/ 4732066 w 12194922"/>
              <a:gd name="connsiteY3582" fmla="*/ 3246967 h 6855883"/>
              <a:gd name="connsiteX3583" fmla="*/ 4736973 w 12194922"/>
              <a:gd name="connsiteY3583" fmla="*/ 3232150 h 6855883"/>
              <a:gd name="connsiteX3584" fmla="*/ 4746785 w 12194922"/>
              <a:gd name="connsiteY3584" fmla="*/ 3256492 h 6855883"/>
              <a:gd name="connsiteX3585" fmla="*/ 1269489 w 12194922"/>
              <a:gd name="connsiteY3585" fmla="*/ 427567 h 6855883"/>
              <a:gd name="connsiteX3586" fmla="*/ 1280528 w 12194922"/>
              <a:gd name="connsiteY3586" fmla="*/ 419100 h 6855883"/>
              <a:gd name="connsiteX3587" fmla="*/ 1287887 w 12194922"/>
              <a:gd name="connsiteY3587" fmla="*/ 428625 h 6855883"/>
              <a:gd name="connsiteX3588" fmla="*/ 1289114 w 12194922"/>
              <a:gd name="connsiteY3588" fmla="*/ 439208 h 6855883"/>
              <a:gd name="connsiteX3589" fmla="*/ 1281755 w 12194922"/>
              <a:gd name="connsiteY3589" fmla="*/ 451908 h 6855883"/>
              <a:gd name="connsiteX3590" fmla="*/ 1268262 w 12194922"/>
              <a:gd name="connsiteY3590" fmla="*/ 442383 h 6855883"/>
              <a:gd name="connsiteX3591" fmla="*/ 1269489 w 12194922"/>
              <a:gd name="connsiteY3591" fmla="*/ 427567 h 6855883"/>
              <a:gd name="connsiteX3592" fmla="*/ 2908172 w 12194922"/>
              <a:gd name="connsiteY3592" fmla="*/ 5300133 h 6855883"/>
              <a:gd name="connsiteX3593" fmla="*/ 2927797 w 12194922"/>
              <a:gd name="connsiteY3593" fmla="*/ 5300133 h 6855883"/>
              <a:gd name="connsiteX3594" fmla="*/ 2937610 w 12194922"/>
              <a:gd name="connsiteY3594" fmla="*/ 5308600 h 6855883"/>
              <a:gd name="connsiteX3595" fmla="*/ 2933930 w 12194922"/>
              <a:gd name="connsiteY3595" fmla="*/ 5316008 h 6855883"/>
              <a:gd name="connsiteX3596" fmla="*/ 2920438 w 12194922"/>
              <a:gd name="connsiteY3596" fmla="*/ 5316008 h 6855883"/>
              <a:gd name="connsiteX3597" fmla="*/ 2908172 w 12194922"/>
              <a:gd name="connsiteY3597" fmla="*/ 5300133 h 6855883"/>
              <a:gd name="connsiteX3598" fmla="*/ 182757 w 12194922"/>
              <a:gd name="connsiteY3598" fmla="*/ 3143250 h 6855883"/>
              <a:gd name="connsiteX3599" fmla="*/ 176625 w 12194922"/>
              <a:gd name="connsiteY3599" fmla="*/ 3109383 h 6855883"/>
              <a:gd name="connsiteX3600" fmla="*/ 182757 w 12194922"/>
              <a:gd name="connsiteY3600" fmla="*/ 3108325 h 6855883"/>
              <a:gd name="connsiteX3601" fmla="*/ 197476 w 12194922"/>
              <a:gd name="connsiteY3601" fmla="*/ 3136900 h 6855883"/>
              <a:gd name="connsiteX3602" fmla="*/ 182757 w 12194922"/>
              <a:gd name="connsiteY3602" fmla="*/ 3143250 h 6855883"/>
              <a:gd name="connsiteX3603" fmla="*/ 2397924 w 12194922"/>
              <a:gd name="connsiteY3603" fmla="*/ 3871383 h 6855883"/>
              <a:gd name="connsiteX3604" fmla="*/ 2380752 w 12194922"/>
              <a:gd name="connsiteY3604" fmla="*/ 3850217 h 6855883"/>
              <a:gd name="connsiteX3605" fmla="*/ 2411416 w 12194922"/>
              <a:gd name="connsiteY3605" fmla="*/ 3860800 h 6855883"/>
              <a:gd name="connsiteX3606" fmla="*/ 2397924 w 12194922"/>
              <a:gd name="connsiteY3606" fmla="*/ 3871383 h 6855883"/>
              <a:gd name="connsiteX3607" fmla="*/ 256351 w 12194922"/>
              <a:gd name="connsiteY3607" fmla="*/ 3667125 h 6855883"/>
              <a:gd name="connsiteX3608" fmla="*/ 248992 w 12194922"/>
              <a:gd name="connsiteY3608" fmla="*/ 3657600 h 6855883"/>
              <a:gd name="connsiteX3609" fmla="*/ 262484 w 12194922"/>
              <a:gd name="connsiteY3609" fmla="*/ 3643842 h 6855883"/>
              <a:gd name="connsiteX3610" fmla="*/ 272296 w 12194922"/>
              <a:gd name="connsiteY3610" fmla="*/ 3650192 h 6855883"/>
              <a:gd name="connsiteX3611" fmla="*/ 256351 w 12194922"/>
              <a:gd name="connsiteY3611" fmla="*/ 3667125 h 6855883"/>
              <a:gd name="connsiteX3612" fmla="*/ 994740 w 12194922"/>
              <a:gd name="connsiteY3612" fmla="*/ 4413250 h 6855883"/>
              <a:gd name="connsiteX3613" fmla="*/ 1016818 w 12194922"/>
              <a:gd name="connsiteY3613" fmla="*/ 4401609 h 6855883"/>
              <a:gd name="connsiteX3614" fmla="*/ 994740 w 12194922"/>
              <a:gd name="connsiteY3614" fmla="*/ 4413250 h 6855883"/>
              <a:gd name="connsiteX3615" fmla="*/ 489397 w 12194922"/>
              <a:gd name="connsiteY3615" fmla="*/ 6247342 h 6855883"/>
              <a:gd name="connsiteX3616" fmla="*/ 489397 w 12194922"/>
              <a:gd name="connsiteY3616" fmla="*/ 6247342 h 6855883"/>
              <a:gd name="connsiteX3617" fmla="*/ 489397 w 12194922"/>
              <a:gd name="connsiteY3617" fmla="*/ 6247342 h 6855883"/>
              <a:gd name="connsiteX3618" fmla="*/ 489397 w 12194922"/>
              <a:gd name="connsiteY3618" fmla="*/ 6247342 h 6855883"/>
              <a:gd name="connsiteX3619" fmla="*/ 468546 w 12194922"/>
              <a:gd name="connsiteY3619" fmla="*/ 6281209 h 6855883"/>
              <a:gd name="connsiteX3620" fmla="*/ 440335 w 12194922"/>
              <a:gd name="connsiteY3620" fmla="*/ 6271683 h 6855883"/>
              <a:gd name="connsiteX3621" fmla="*/ 442788 w 12194922"/>
              <a:gd name="connsiteY3621" fmla="*/ 6263217 h 6855883"/>
              <a:gd name="connsiteX3622" fmla="*/ 440335 w 12194922"/>
              <a:gd name="connsiteY3622" fmla="*/ 6258984 h 6855883"/>
              <a:gd name="connsiteX3623" fmla="*/ 453827 w 12194922"/>
              <a:gd name="connsiteY3623" fmla="*/ 6255808 h 6855883"/>
              <a:gd name="connsiteX3624" fmla="*/ 453827 w 12194922"/>
              <a:gd name="connsiteY3624" fmla="*/ 6255808 h 6855883"/>
              <a:gd name="connsiteX3625" fmla="*/ 453827 w 12194922"/>
              <a:gd name="connsiteY3625" fmla="*/ 6255808 h 6855883"/>
              <a:gd name="connsiteX3626" fmla="*/ 479585 w 12194922"/>
              <a:gd name="connsiteY3626" fmla="*/ 6276975 h 6855883"/>
              <a:gd name="connsiteX3627" fmla="*/ 468546 w 12194922"/>
              <a:gd name="connsiteY3627" fmla="*/ 6281209 h 6855883"/>
              <a:gd name="connsiteX3628" fmla="*/ 1435075 w 12194922"/>
              <a:gd name="connsiteY3628" fmla="*/ 2963333 h 6855883"/>
              <a:gd name="connsiteX3629" fmla="*/ 1427715 w 12194922"/>
              <a:gd name="connsiteY3629" fmla="*/ 2991909 h 6855883"/>
              <a:gd name="connsiteX3630" fmla="*/ 1425262 w 12194922"/>
              <a:gd name="connsiteY3630" fmla="*/ 2976034 h 6855883"/>
              <a:gd name="connsiteX3631" fmla="*/ 1435075 w 12194922"/>
              <a:gd name="connsiteY3631" fmla="*/ 2963333 h 6855883"/>
              <a:gd name="connsiteX3632" fmla="*/ 4621676 w 12194922"/>
              <a:gd name="connsiteY3632" fmla="*/ 3196167 h 6855883"/>
              <a:gd name="connsiteX3633" fmla="*/ 4668285 w 12194922"/>
              <a:gd name="connsiteY3633" fmla="*/ 3203575 h 6855883"/>
              <a:gd name="connsiteX3634" fmla="*/ 4621676 w 12194922"/>
              <a:gd name="connsiteY3634" fmla="*/ 3196167 h 6855883"/>
              <a:gd name="connsiteX3635" fmla="*/ 3371812 w 12194922"/>
              <a:gd name="connsiteY3635" fmla="*/ 4912784 h 6855883"/>
              <a:gd name="connsiteX3636" fmla="*/ 3366906 w 12194922"/>
              <a:gd name="connsiteY3636" fmla="*/ 4921250 h 6855883"/>
              <a:gd name="connsiteX3637" fmla="*/ 3352187 w 12194922"/>
              <a:gd name="connsiteY3637" fmla="*/ 4937125 h 6855883"/>
              <a:gd name="connsiteX3638" fmla="*/ 3352187 w 12194922"/>
              <a:gd name="connsiteY3638" fmla="*/ 4937125 h 6855883"/>
              <a:gd name="connsiteX3639" fmla="*/ 3353413 w 12194922"/>
              <a:gd name="connsiteY3639" fmla="*/ 4912784 h 6855883"/>
              <a:gd name="connsiteX3640" fmla="*/ 3371812 w 12194922"/>
              <a:gd name="connsiteY3640" fmla="*/ 4912784 h 6855883"/>
              <a:gd name="connsiteX3641" fmla="*/ 4262294 w 12194922"/>
              <a:gd name="connsiteY3641" fmla="*/ 2658533 h 6855883"/>
              <a:gd name="connsiteX3642" fmla="*/ 4236536 w 12194922"/>
              <a:gd name="connsiteY3642" fmla="*/ 2653242 h 6855883"/>
              <a:gd name="connsiteX3643" fmla="*/ 4230403 w 12194922"/>
              <a:gd name="connsiteY3643" fmla="*/ 2643717 h 6855883"/>
              <a:gd name="connsiteX3644" fmla="*/ 4238989 w 12194922"/>
              <a:gd name="connsiteY3644" fmla="*/ 2639483 h 6855883"/>
              <a:gd name="connsiteX3645" fmla="*/ 4262294 w 12194922"/>
              <a:gd name="connsiteY3645" fmla="*/ 2646892 h 6855883"/>
              <a:gd name="connsiteX3646" fmla="*/ 4262294 w 12194922"/>
              <a:gd name="connsiteY3646" fmla="*/ 2658533 h 6855883"/>
              <a:gd name="connsiteX3647" fmla="*/ 4178888 w 12194922"/>
              <a:gd name="connsiteY3647" fmla="*/ 6415617 h 6855883"/>
              <a:gd name="connsiteX3648" fmla="*/ 4170302 w 12194922"/>
              <a:gd name="connsiteY3648" fmla="*/ 6428317 h 6855883"/>
              <a:gd name="connsiteX3649" fmla="*/ 4149450 w 12194922"/>
              <a:gd name="connsiteY3649" fmla="*/ 6423026 h 6855883"/>
              <a:gd name="connsiteX3650" fmla="*/ 4178888 w 12194922"/>
              <a:gd name="connsiteY3650" fmla="*/ 6415617 h 6855883"/>
              <a:gd name="connsiteX3651" fmla="*/ 2234791 w 12194922"/>
              <a:gd name="connsiteY3651" fmla="*/ 5652558 h 6855883"/>
              <a:gd name="connsiteX3652" fmla="*/ 2239698 w 12194922"/>
              <a:gd name="connsiteY3652" fmla="*/ 5646209 h 6855883"/>
              <a:gd name="connsiteX3653" fmla="*/ 2270362 w 12194922"/>
              <a:gd name="connsiteY3653" fmla="*/ 5650442 h 6855883"/>
              <a:gd name="connsiteX3654" fmla="*/ 2245830 w 12194922"/>
              <a:gd name="connsiteY3654" fmla="*/ 5666317 h 6855883"/>
              <a:gd name="connsiteX3655" fmla="*/ 2234791 w 12194922"/>
              <a:gd name="connsiteY3655" fmla="*/ 5652558 h 6855883"/>
              <a:gd name="connsiteX3656" fmla="*/ 3514093 w 12194922"/>
              <a:gd name="connsiteY3656" fmla="*/ 4274609 h 6855883"/>
              <a:gd name="connsiteX3657" fmla="*/ 3506733 w 12194922"/>
              <a:gd name="connsiteY3657" fmla="*/ 4304242 h 6855883"/>
              <a:gd name="connsiteX3658" fmla="*/ 3492015 w 12194922"/>
              <a:gd name="connsiteY3658" fmla="*/ 4298950 h 6855883"/>
              <a:gd name="connsiteX3659" fmla="*/ 3514093 w 12194922"/>
              <a:gd name="connsiteY3659" fmla="*/ 4274609 h 6855883"/>
              <a:gd name="connsiteX3660" fmla="*/ 673381 w 12194922"/>
              <a:gd name="connsiteY3660" fmla="*/ 4302125 h 6855883"/>
              <a:gd name="connsiteX3661" fmla="*/ 689326 w 12194922"/>
              <a:gd name="connsiteY3661" fmla="*/ 4262967 h 6855883"/>
              <a:gd name="connsiteX3662" fmla="*/ 689326 w 12194922"/>
              <a:gd name="connsiteY3662" fmla="*/ 4295775 h 6855883"/>
              <a:gd name="connsiteX3663" fmla="*/ 684420 w 12194922"/>
              <a:gd name="connsiteY3663" fmla="*/ 4308475 h 6855883"/>
              <a:gd name="connsiteX3664" fmla="*/ 675834 w 12194922"/>
              <a:gd name="connsiteY3664" fmla="*/ 4309534 h 6855883"/>
              <a:gd name="connsiteX3665" fmla="*/ 673381 w 12194922"/>
              <a:gd name="connsiteY3665" fmla="*/ 4302125 h 6855883"/>
              <a:gd name="connsiteX3666" fmla="*/ 274749 w 12194922"/>
              <a:gd name="connsiteY3666" fmla="*/ 2379133 h 6855883"/>
              <a:gd name="connsiteX3667" fmla="*/ 255124 w 12194922"/>
              <a:gd name="connsiteY3667" fmla="*/ 2366434 h 6855883"/>
              <a:gd name="connsiteX3668" fmla="*/ 256351 w 12194922"/>
              <a:gd name="connsiteY3668" fmla="*/ 2361142 h 6855883"/>
              <a:gd name="connsiteX3669" fmla="*/ 274749 w 12194922"/>
              <a:gd name="connsiteY3669" fmla="*/ 2357967 h 6855883"/>
              <a:gd name="connsiteX3670" fmla="*/ 287015 w 12194922"/>
              <a:gd name="connsiteY3670" fmla="*/ 2369608 h 6855883"/>
              <a:gd name="connsiteX3671" fmla="*/ 274749 w 12194922"/>
              <a:gd name="connsiteY3671" fmla="*/ 2379133 h 6855883"/>
              <a:gd name="connsiteX3672" fmla="*/ 4551762 w 12194922"/>
              <a:gd name="connsiteY3672" fmla="*/ 1184275 h 6855883"/>
              <a:gd name="connsiteX3673" fmla="*/ 4545629 w 12194922"/>
              <a:gd name="connsiteY3673" fmla="*/ 1188508 h 6855883"/>
              <a:gd name="connsiteX3674" fmla="*/ 4534590 w 12194922"/>
              <a:gd name="connsiteY3674" fmla="*/ 1187450 h 6855883"/>
              <a:gd name="connsiteX3675" fmla="*/ 4543176 w 12194922"/>
              <a:gd name="connsiteY3675" fmla="*/ 1168400 h 6855883"/>
              <a:gd name="connsiteX3676" fmla="*/ 4548082 w 12194922"/>
              <a:gd name="connsiteY3676" fmla="*/ 1156758 h 6855883"/>
              <a:gd name="connsiteX3677" fmla="*/ 4549309 w 12194922"/>
              <a:gd name="connsiteY3677" fmla="*/ 1155700 h 6855883"/>
              <a:gd name="connsiteX3678" fmla="*/ 4548082 w 12194922"/>
              <a:gd name="connsiteY3678" fmla="*/ 1154642 h 6855883"/>
              <a:gd name="connsiteX3679" fmla="*/ 4562801 w 12194922"/>
              <a:gd name="connsiteY3679" fmla="*/ 1168400 h 6855883"/>
              <a:gd name="connsiteX3680" fmla="*/ 4551762 w 12194922"/>
              <a:gd name="connsiteY3680" fmla="*/ 1184275 h 6855883"/>
              <a:gd name="connsiteX3681" fmla="*/ 5398088 w 12194922"/>
              <a:gd name="connsiteY3681" fmla="*/ 1743075 h 6855883"/>
              <a:gd name="connsiteX3682" fmla="*/ 5383369 w 12194922"/>
              <a:gd name="connsiteY3682" fmla="*/ 1740958 h 6855883"/>
              <a:gd name="connsiteX3683" fmla="*/ 5371104 w 12194922"/>
              <a:gd name="connsiteY3683" fmla="*/ 1730375 h 6855883"/>
              <a:gd name="connsiteX3684" fmla="*/ 5385822 w 12194922"/>
              <a:gd name="connsiteY3684" fmla="*/ 1724025 h 6855883"/>
              <a:gd name="connsiteX3685" fmla="*/ 5406674 w 12194922"/>
              <a:gd name="connsiteY3685" fmla="*/ 1733550 h 6855883"/>
              <a:gd name="connsiteX3686" fmla="*/ 5398088 w 12194922"/>
              <a:gd name="connsiteY3686" fmla="*/ 1743075 h 6855883"/>
              <a:gd name="connsiteX3687" fmla="*/ 4817925 w 12194922"/>
              <a:gd name="connsiteY3687" fmla="*/ 5925609 h 6855883"/>
              <a:gd name="connsiteX3688" fmla="*/ 4810566 w 12194922"/>
              <a:gd name="connsiteY3688" fmla="*/ 5940425 h 6855883"/>
              <a:gd name="connsiteX3689" fmla="*/ 4789715 w 12194922"/>
              <a:gd name="connsiteY3689" fmla="*/ 5942542 h 6855883"/>
              <a:gd name="connsiteX3690" fmla="*/ 4817925 w 12194922"/>
              <a:gd name="connsiteY3690" fmla="*/ 5925609 h 6855883"/>
              <a:gd name="connsiteX3691" fmla="*/ 4803207 w 12194922"/>
              <a:gd name="connsiteY3691" fmla="*/ 1525058 h 6855883"/>
              <a:gd name="connsiteX3692" fmla="*/ 4788488 w 12194922"/>
              <a:gd name="connsiteY3692" fmla="*/ 1540933 h 6855883"/>
              <a:gd name="connsiteX3693" fmla="*/ 4786035 w 12194922"/>
              <a:gd name="connsiteY3693" fmla="*/ 1522942 h 6855883"/>
              <a:gd name="connsiteX3694" fmla="*/ 4795847 w 12194922"/>
              <a:gd name="connsiteY3694" fmla="*/ 1516592 h 6855883"/>
              <a:gd name="connsiteX3695" fmla="*/ 4803207 w 12194922"/>
              <a:gd name="connsiteY3695" fmla="*/ 1525058 h 6855883"/>
              <a:gd name="connsiteX3696" fmla="*/ 2757306 w 12194922"/>
              <a:gd name="connsiteY3696" fmla="*/ 4606925 h 6855883"/>
              <a:gd name="connsiteX3697" fmla="*/ 2757306 w 12194922"/>
              <a:gd name="connsiteY3697" fmla="*/ 4606925 h 6855883"/>
              <a:gd name="connsiteX3698" fmla="*/ 2757306 w 12194922"/>
              <a:gd name="connsiteY3698" fmla="*/ 4606925 h 6855883"/>
              <a:gd name="connsiteX3699" fmla="*/ 2757306 w 12194922"/>
              <a:gd name="connsiteY3699" fmla="*/ 4606925 h 6855883"/>
              <a:gd name="connsiteX3700" fmla="*/ 2719282 w 12194922"/>
              <a:gd name="connsiteY3700" fmla="*/ 4611159 h 6855883"/>
              <a:gd name="connsiteX3701" fmla="*/ 2673900 w 12194922"/>
              <a:gd name="connsiteY3701" fmla="*/ 4606925 h 6855883"/>
              <a:gd name="connsiteX3702" fmla="*/ 2664087 w 12194922"/>
              <a:gd name="connsiteY3702" fmla="*/ 4600575 h 6855883"/>
              <a:gd name="connsiteX3703" fmla="*/ 2714376 w 12194922"/>
              <a:gd name="connsiteY3703" fmla="*/ 4600575 h 6855883"/>
              <a:gd name="connsiteX3704" fmla="*/ 2719282 w 12194922"/>
              <a:gd name="connsiteY3704" fmla="*/ 4611159 h 6855883"/>
              <a:gd name="connsiteX3705" fmla="*/ 5883806 w 12194922"/>
              <a:gd name="connsiteY3705" fmla="*/ 1101725 h 6855883"/>
              <a:gd name="connsiteX3706" fmla="*/ 5883806 w 12194922"/>
              <a:gd name="connsiteY3706" fmla="*/ 1101725 h 6855883"/>
              <a:gd name="connsiteX3707" fmla="*/ 5883806 w 12194922"/>
              <a:gd name="connsiteY3707" fmla="*/ 1101725 h 6855883"/>
              <a:gd name="connsiteX3708" fmla="*/ 5883806 w 12194922"/>
              <a:gd name="connsiteY3708" fmla="*/ 1101725 h 6855883"/>
              <a:gd name="connsiteX3709" fmla="*/ 5867860 w 12194922"/>
              <a:gd name="connsiteY3709" fmla="*/ 1136650 h 6855883"/>
              <a:gd name="connsiteX3710" fmla="*/ 5854368 w 12194922"/>
              <a:gd name="connsiteY3710" fmla="*/ 1178983 h 6855883"/>
              <a:gd name="connsiteX3711" fmla="*/ 5849462 w 12194922"/>
              <a:gd name="connsiteY3711" fmla="*/ 1147233 h 6855883"/>
              <a:gd name="connsiteX3712" fmla="*/ 5853142 w 12194922"/>
              <a:gd name="connsiteY3712" fmla="*/ 1135592 h 6855883"/>
              <a:gd name="connsiteX3713" fmla="*/ 5866634 w 12194922"/>
              <a:gd name="connsiteY3713" fmla="*/ 1131358 h 6855883"/>
              <a:gd name="connsiteX3714" fmla="*/ 5867860 w 12194922"/>
              <a:gd name="connsiteY3714" fmla="*/ 1136650 h 6855883"/>
              <a:gd name="connsiteX3715" fmla="*/ 1810402 w 12194922"/>
              <a:gd name="connsiteY3715" fmla="*/ 4322234 h 6855883"/>
              <a:gd name="connsiteX3716" fmla="*/ 1801816 w 12194922"/>
              <a:gd name="connsiteY3716" fmla="*/ 4337050 h 6855883"/>
              <a:gd name="connsiteX3717" fmla="*/ 1788324 w 12194922"/>
              <a:gd name="connsiteY3717" fmla="*/ 4338109 h 6855883"/>
              <a:gd name="connsiteX3718" fmla="*/ 1814081 w 12194922"/>
              <a:gd name="connsiteY3718" fmla="*/ 4302125 h 6855883"/>
              <a:gd name="connsiteX3719" fmla="*/ 1810402 w 12194922"/>
              <a:gd name="connsiteY3719" fmla="*/ 4322234 h 6855883"/>
              <a:gd name="connsiteX3720" fmla="*/ 4051326 w 12194922"/>
              <a:gd name="connsiteY3720" fmla="*/ 2273300 h 6855883"/>
              <a:gd name="connsiteX3721" fmla="*/ 4051326 w 12194922"/>
              <a:gd name="connsiteY3721" fmla="*/ 2243667 h 6855883"/>
              <a:gd name="connsiteX3722" fmla="*/ 4066044 w 12194922"/>
              <a:gd name="connsiteY3722" fmla="*/ 2253192 h 6855883"/>
              <a:gd name="connsiteX3723" fmla="*/ 4051326 w 12194922"/>
              <a:gd name="connsiteY3723" fmla="*/ 2273300 h 6855883"/>
              <a:gd name="connsiteX3724" fmla="*/ 834060 w 12194922"/>
              <a:gd name="connsiteY3724" fmla="*/ 6202892 h 6855883"/>
              <a:gd name="connsiteX3725" fmla="*/ 834060 w 12194922"/>
              <a:gd name="connsiteY3725" fmla="*/ 6213475 h 6855883"/>
              <a:gd name="connsiteX3726" fmla="*/ 834060 w 12194922"/>
              <a:gd name="connsiteY3726" fmla="*/ 6223000 h 6855883"/>
              <a:gd name="connsiteX3727" fmla="*/ 813209 w 12194922"/>
              <a:gd name="connsiteY3727" fmla="*/ 6201834 h 6855883"/>
              <a:gd name="connsiteX3728" fmla="*/ 819342 w 12194922"/>
              <a:gd name="connsiteY3728" fmla="*/ 6196542 h 6855883"/>
              <a:gd name="connsiteX3729" fmla="*/ 834060 w 12194922"/>
              <a:gd name="connsiteY3729" fmla="*/ 6202892 h 6855883"/>
              <a:gd name="connsiteX3730" fmla="*/ 4571387 w 12194922"/>
              <a:gd name="connsiteY3730" fmla="*/ 704850 h 6855883"/>
              <a:gd name="connsiteX3731" fmla="*/ 4577520 w 12194922"/>
              <a:gd name="connsiteY3731" fmla="*/ 706967 h 6855883"/>
              <a:gd name="connsiteX3732" fmla="*/ 4589786 w 12194922"/>
              <a:gd name="connsiteY3732" fmla="*/ 735542 h 6855883"/>
              <a:gd name="connsiteX3733" fmla="*/ 4571387 w 12194922"/>
              <a:gd name="connsiteY3733" fmla="*/ 704850 h 6855883"/>
              <a:gd name="connsiteX3734" fmla="*/ 651303 w 12194922"/>
              <a:gd name="connsiteY3734" fmla="*/ 3754967 h 6855883"/>
              <a:gd name="connsiteX3735" fmla="*/ 651303 w 12194922"/>
              <a:gd name="connsiteY3735" fmla="*/ 3754967 h 6855883"/>
              <a:gd name="connsiteX3736" fmla="*/ 640264 w 12194922"/>
              <a:gd name="connsiteY3736" fmla="*/ 3761317 h 6855883"/>
              <a:gd name="connsiteX3737" fmla="*/ 639037 w 12194922"/>
              <a:gd name="connsiteY3737" fmla="*/ 3759200 h 6855883"/>
              <a:gd name="connsiteX3738" fmla="*/ 640264 w 12194922"/>
              <a:gd name="connsiteY3738" fmla="*/ 3753909 h 6855883"/>
              <a:gd name="connsiteX3739" fmla="*/ 650076 w 12194922"/>
              <a:gd name="connsiteY3739" fmla="*/ 3752850 h 6855883"/>
              <a:gd name="connsiteX3740" fmla="*/ 639037 w 12194922"/>
              <a:gd name="connsiteY3740" fmla="*/ 3740150 h 6855883"/>
              <a:gd name="connsiteX3741" fmla="*/ 640264 w 12194922"/>
              <a:gd name="connsiteY3741" fmla="*/ 3738034 h 6855883"/>
              <a:gd name="connsiteX3742" fmla="*/ 640264 w 12194922"/>
              <a:gd name="connsiteY3742" fmla="*/ 3735917 h 6855883"/>
              <a:gd name="connsiteX3743" fmla="*/ 646397 w 12194922"/>
              <a:gd name="connsiteY3743" fmla="*/ 3735917 h 6855883"/>
              <a:gd name="connsiteX3744" fmla="*/ 672155 w 12194922"/>
              <a:gd name="connsiteY3744" fmla="*/ 3750733 h 6855883"/>
              <a:gd name="connsiteX3745" fmla="*/ 670928 w 12194922"/>
              <a:gd name="connsiteY3745" fmla="*/ 3750733 h 6855883"/>
              <a:gd name="connsiteX3746" fmla="*/ 651303 w 12194922"/>
              <a:gd name="connsiteY3746" fmla="*/ 3754967 h 6855883"/>
              <a:gd name="connsiteX3747" fmla="*/ 2130534 w 12194922"/>
              <a:gd name="connsiteY3747" fmla="*/ 502708 h 6855883"/>
              <a:gd name="connsiteX3748" fmla="*/ 2142799 w 12194922"/>
              <a:gd name="connsiteY3748" fmla="*/ 502708 h 6855883"/>
              <a:gd name="connsiteX3749" fmla="*/ 2151385 w 12194922"/>
              <a:gd name="connsiteY3749" fmla="*/ 512233 h 6855883"/>
              <a:gd name="connsiteX3750" fmla="*/ 2141573 w 12194922"/>
              <a:gd name="connsiteY3750" fmla="*/ 517525 h 6855883"/>
              <a:gd name="connsiteX3751" fmla="*/ 2129307 w 12194922"/>
              <a:gd name="connsiteY3751" fmla="*/ 512233 h 6855883"/>
              <a:gd name="connsiteX3752" fmla="*/ 2130534 w 12194922"/>
              <a:gd name="connsiteY3752" fmla="*/ 502708 h 6855883"/>
              <a:gd name="connsiteX3753" fmla="*/ 2162424 w 12194922"/>
              <a:gd name="connsiteY3753" fmla="*/ 512233 h 6855883"/>
              <a:gd name="connsiteX3754" fmla="*/ 2155065 w 12194922"/>
              <a:gd name="connsiteY3754" fmla="*/ 508000 h 6855883"/>
              <a:gd name="connsiteX3755" fmla="*/ 2161198 w 12194922"/>
              <a:gd name="connsiteY3755" fmla="*/ 501650 h 6855883"/>
              <a:gd name="connsiteX3756" fmla="*/ 2168557 w 12194922"/>
              <a:gd name="connsiteY3756" fmla="*/ 509058 h 6855883"/>
              <a:gd name="connsiteX3757" fmla="*/ 2162424 w 12194922"/>
              <a:gd name="connsiteY3757" fmla="*/ 512233 h 6855883"/>
              <a:gd name="connsiteX3758" fmla="*/ 2166104 w 12194922"/>
              <a:gd name="connsiteY3758" fmla="*/ 499533 h 6855883"/>
              <a:gd name="connsiteX3759" fmla="*/ 2171010 w 12194922"/>
              <a:gd name="connsiteY3759" fmla="*/ 499533 h 6855883"/>
              <a:gd name="connsiteX3760" fmla="*/ 2166104 w 12194922"/>
              <a:gd name="connsiteY3760" fmla="*/ 499533 h 6855883"/>
              <a:gd name="connsiteX3761" fmla="*/ 2342728 w 12194922"/>
              <a:gd name="connsiteY3761" fmla="*/ 6037792 h 6855883"/>
              <a:gd name="connsiteX3762" fmla="*/ 2332916 w 12194922"/>
              <a:gd name="connsiteY3762" fmla="*/ 6004984 h 6855883"/>
              <a:gd name="connsiteX3763" fmla="*/ 2337822 w 12194922"/>
              <a:gd name="connsiteY3763" fmla="*/ 6010276 h 6855883"/>
              <a:gd name="connsiteX3764" fmla="*/ 2342728 w 12194922"/>
              <a:gd name="connsiteY3764" fmla="*/ 6037792 h 6855883"/>
              <a:gd name="connsiteX3765" fmla="*/ 2423681 w 12194922"/>
              <a:gd name="connsiteY3765" fmla="*/ 3880909 h 6855883"/>
              <a:gd name="connsiteX3766" fmla="*/ 2427361 w 12194922"/>
              <a:gd name="connsiteY3766" fmla="*/ 3892550 h 6855883"/>
              <a:gd name="connsiteX3767" fmla="*/ 2432267 w 12194922"/>
              <a:gd name="connsiteY3767" fmla="*/ 3912659 h 6855883"/>
              <a:gd name="connsiteX3768" fmla="*/ 2408963 w 12194922"/>
              <a:gd name="connsiteY3768" fmla="*/ 3889375 h 6855883"/>
              <a:gd name="connsiteX3769" fmla="*/ 2423681 w 12194922"/>
              <a:gd name="connsiteY3769" fmla="*/ 3880909 h 6855883"/>
              <a:gd name="connsiteX3770" fmla="*/ 3048000 w 12194922"/>
              <a:gd name="connsiteY3770" fmla="*/ 6060017 h 6855883"/>
              <a:gd name="connsiteX3771" fmla="*/ 3062719 w 12194922"/>
              <a:gd name="connsiteY3771" fmla="*/ 6062133 h 6855883"/>
              <a:gd name="connsiteX3772" fmla="*/ 3016110 w 12194922"/>
              <a:gd name="connsiteY3772" fmla="*/ 6062133 h 6855883"/>
              <a:gd name="connsiteX3773" fmla="*/ 3028375 w 12194922"/>
              <a:gd name="connsiteY3773" fmla="*/ 6051550 h 6855883"/>
              <a:gd name="connsiteX3774" fmla="*/ 3048000 w 12194922"/>
              <a:gd name="connsiteY3774" fmla="*/ 6060017 h 6855883"/>
              <a:gd name="connsiteX3775" fmla="*/ 3056586 w 12194922"/>
              <a:gd name="connsiteY3775" fmla="*/ 6054725 h 6855883"/>
              <a:gd name="connsiteX3776" fmla="*/ 3056586 w 12194922"/>
              <a:gd name="connsiteY3776" fmla="*/ 6054725 h 6855883"/>
              <a:gd name="connsiteX3777" fmla="*/ 3056586 w 12194922"/>
              <a:gd name="connsiteY3777" fmla="*/ 6054725 h 6855883"/>
              <a:gd name="connsiteX3778" fmla="*/ 3056586 w 12194922"/>
              <a:gd name="connsiteY3778" fmla="*/ 6054725 h 6855883"/>
              <a:gd name="connsiteX3779" fmla="*/ 47836 w 12194922"/>
              <a:gd name="connsiteY3779" fmla="*/ 2566458 h 6855883"/>
              <a:gd name="connsiteX3780" fmla="*/ 46609 w 12194922"/>
              <a:gd name="connsiteY3780" fmla="*/ 2565400 h 6855883"/>
              <a:gd name="connsiteX3781" fmla="*/ 46609 w 12194922"/>
              <a:gd name="connsiteY3781" fmla="*/ 2565400 h 6855883"/>
              <a:gd name="connsiteX3782" fmla="*/ 45383 w 12194922"/>
              <a:gd name="connsiteY3782" fmla="*/ 2563283 h 6855883"/>
              <a:gd name="connsiteX3783" fmla="*/ 45383 w 12194922"/>
              <a:gd name="connsiteY3783" fmla="*/ 2563283 h 6855883"/>
              <a:gd name="connsiteX3784" fmla="*/ 44156 w 12194922"/>
              <a:gd name="connsiteY3784" fmla="*/ 2561167 h 6855883"/>
              <a:gd name="connsiteX3785" fmla="*/ 42930 w 12194922"/>
              <a:gd name="connsiteY3785" fmla="*/ 2560108 h 6855883"/>
              <a:gd name="connsiteX3786" fmla="*/ 40476 w 12194922"/>
              <a:gd name="connsiteY3786" fmla="*/ 2546350 h 6855883"/>
              <a:gd name="connsiteX3787" fmla="*/ 36797 w 12194922"/>
              <a:gd name="connsiteY3787" fmla="*/ 2542117 h 6855883"/>
              <a:gd name="connsiteX3788" fmla="*/ 46609 w 12194922"/>
              <a:gd name="connsiteY3788" fmla="*/ 2542117 h 6855883"/>
              <a:gd name="connsiteX3789" fmla="*/ 49062 w 12194922"/>
              <a:gd name="connsiteY3789" fmla="*/ 2536825 h 6855883"/>
              <a:gd name="connsiteX3790" fmla="*/ 52742 w 12194922"/>
              <a:gd name="connsiteY3790" fmla="*/ 2518833 h 6855883"/>
              <a:gd name="connsiteX3791" fmla="*/ 82179 w 12194922"/>
              <a:gd name="connsiteY3791" fmla="*/ 2529417 h 6855883"/>
              <a:gd name="connsiteX3792" fmla="*/ 58875 w 12194922"/>
              <a:gd name="connsiteY3792" fmla="*/ 2547408 h 6855883"/>
              <a:gd name="connsiteX3793" fmla="*/ 66234 w 12194922"/>
              <a:gd name="connsiteY3793" fmla="*/ 2548467 h 6855883"/>
              <a:gd name="connsiteX3794" fmla="*/ 66234 w 12194922"/>
              <a:gd name="connsiteY3794" fmla="*/ 2548467 h 6855883"/>
              <a:gd name="connsiteX3795" fmla="*/ 58875 w 12194922"/>
              <a:gd name="connsiteY3795" fmla="*/ 2548467 h 6855883"/>
              <a:gd name="connsiteX3796" fmla="*/ 55195 w 12194922"/>
              <a:gd name="connsiteY3796" fmla="*/ 2552700 h 6855883"/>
              <a:gd name="connsiteX3797" fmla="*/ 47836 w 12194922"/>
              <a:gd name="connsiteY3797" fmla="*/ 2566458 h 6855883"/>
              <a:gd name="connsiteX3798" fmla="*/ 3422101 w 12194922"/>
              <a:gd name="connsiteY3798" fmla="*/ 3469217 h 6855883"/>
              <a:gd name="connsiteX3799" fmla="*/ 3393890 w 12194922"/>
              <a:gd name="connsiteY3799" fmla="*/ 3495675 h 6855883"/>
              <a:gd name="connsiteX3800" fmla="*/ 3422101 w 12194922"/>
              <a:gd name="connsiteY3800" fmla="*/ 3469217 h 6855883"/>
              <a:gd name="connsiteX3801" fmla="*/ 3704209 w 12194922"/>
              <a:gd name="connsiteY3801" fmla="*/ 6424084 h 6855883"/>
              <a:gd name="connsiteX3802" fmla="*/ 3701756 w 12194922"/>
              <a:gd name="connsiteY3802" fmla="*/ 6446308 h 6855883"/>
              <a:gd name="connsiteX3803" fmla="*/ 3674772 w 12194922"/>
              <a:gd name="connsiteY3803" fmla="*/ 6420909 h 6855883"/>
              <a:gd name="connsiteX3804" fmla="*/ 3685811 w 12194922"/>
              <a:gd name="connsiteY3804" fmla="*/ 6412442 h 6855883"/>
              <a:gd name="connsiteX3805" fmla="*/ 3704209 w 12194922"/>
              <a:gd name="connsiteY3805" fmla="*/ 6424084 h 6855883"/>
              <a:gd name="connsiteX3806" fmla="*/ 36797 w 12194922"/>
              <a:gd name="connsiteY3806" fmla="*/ 1785408 h 6855883"/>
              <a:gd name="connsiteX3807" fmla="*/ 26984 w 12194922"/>
              <a:gd name="connsiteY3807" fmla="*/ 1768475 h 6855883"/>
              <a:gd name="connsiteX3808" fmla="*/ 38023 w 12194922"/>
              <a:gd name="connsiteY3808" fmla="*/ 1758950 h 6855883"/>
              <a:gd name="connsiteX3809" fmla="*/ 52742 w 12194922"/>
              <a:gd name="connsiteY3809" fmla="*/ 1769533 h 6855883"/>
              <a:gd name="connsiteX3810" fmla="*/ 36797 w 12194922"/>
              <a:gd name="connsiteY3810" fmla="*/ 1785408 h 6855883"/>
              <a:gd name="connsiteX3811" fmla="*/ 522514 w 12194922"/>
              <a:gd name="connsiteY3811" fmla="*/ 5209117 h 6855883"/>
              <a:gd name="connsiteX3812" fmla="*/ 549499 w 12194922"/>
              <a:gd name="connsiteY3812" fmla="*/ 5205942 h 6855883"/>
              <a:gd name="connsiteX3813" fmla="*/ 558085 w 12194922"/>
              <a:gd name="connsiteY3813" fmla="*/ 5217584 h 6855883"/>
              <a:gd name="connsiteX3814" fmla="*/ 543366 w 12194922"/>
              <a:gd name="connsiteY3814" fmla="*/ 5226050 h 6855883"/>
              <a:gd name="connsiteX3815" fmla="*/ 522514 w 12194922"/>
              <a:gd name="connsiteY3815" fmla="*/ 5209117 h 6855883"/>
              <a:gd name="connsiteX3816" fmla="*/ 2260549 w 12194922"/>
              <a:gd name="connsiteY3816" fmla="*/ 6006042 h 6855883"/>
              <a:gd name="connsiteX3817" fmla="*/ 2256869 w 12194922"/>
              <a:gd name="connsiteY3817" fmla="*/ 5992284 h 6855883"/>
              <a:gd name="connsiteX3818" fmla="*/ 2261776 w 12194922"/>
              <a:gd name="connsiteY3818" fmla="*/ 5975350 h 6855883"/>
              <a:gd name="connsiteX3819" fmla="*/ 2265455 w 12194922"/>
              <a:gd name="connsiteY3819" fmla="*/ 5965825 h 6855883"/>
              <a:gd name="connsiteX3820" fmla="*/ 2277721 w 12194922"/>
              <a:gd name="connsiteY3820" fmla="*/ 5997575 h 6855883"/>
              <a:gd name="connsiteX3821" fmla="*/ 2260549 w 12194922"/>
              <a:gd name="connsiteY3821" fmla="*/ 6006042 h 6855883"/>
              <a:gd name="connsiteX3822" fmla="*/ 5660572 w 12194922"/>
              <a:gd name="connsiteY3822" fmla="*/ 1717675 h 6855883"/>
              <a:gd name="connsiteX3823" fmla="*/ 5671611 w 12194922"/>
              <a:gd name="connsiteY3823" fmla="*/ 1726142 h 6855883"/>
              <a:gd name="connsiteX3824" fmla="*/ 5672837 w 12194922"/>
              <a:gd name="connsiteY3824" fmla="*/ 1738842 h 6855883"/>
              <a:gd name="connsiteX3825" fmla="*/ 5663025 w 12194922"/>
              <a:gd name="connsiteY3825" fmla="*/ 1744133 h 6855883"/>
              <a:gd name="connsiteX3826" fmla="*/ 5653212 w 12194922"/>
              <a:gd name="connsiteY3826" fmla="*/ 1738842 h 6855883"/>
              <a:gd name="connsiteX3827" fmla="*/ 5655666 w 12194922"/>
              <a:gd name="connsiteY3827" fmla="*/ 1732492 h 6855883"/>
              <a:gd name="connsiteX3828" fmla="*/ 5660572 w 12194922"/>
              <a:gd name="connsiteY3828" fmla="*/ 1717675 h 6855883"/>
              <a:gd name="connsiteX3829" fmla="*/ 1556504 w 12194922"/>
              <a:gd name="connsiteY3829" fmla="*/ 3253317 h 6855883"/>
              <a:gd name="connsiteX3830" fmla="*/ 1545465 w 12194922"/>
              <a:gd name="connsiteY3830" fmla="*/ 3234267 h 6855883"/>
              <a:gd name="connsiteX3831" fmla="*/ 1554051 w 12194922"/>
              <a:gd name="connsiteY3831" fmla="*/ 3225800 h 6855883"/>
              <a:gd name="connsiteX3832" fmla="*/ 1571223 w 12194922"/>
              <a:gd name="connsiteY3832" fmla="*/ 3241675 h 6855883"/>
              <a:gd name="connsiteX3833" fmla="*/ 1556504 w 12194922"/>
              <a:gd name="connsiteY3833" fmla="*/ 3253317 h 6855883"/>
              <a:gd name="connsiteX3834" fmla="*/ 2623611 w 12194922"/>
              <a:gd name="connsiteY3834" fmla="*/ 4218517 h 6855883"/>
              <a:gd name="connsiteX3835" fmla="*/ 2617478 w 12194922"/>
              <a:gd name="connsiteY3835" fmla="*/ 4224867 h 6855883"/>
              <a:gd name="connsiteX3836" fmla="*/ 2579454 w 12194922"/>
              <a:gd name="connsiteY3836" fmla="*/ 4213225 h 6855883"/>
              <a:gd name="connsiteX3837" fmla="*/ 2606439 w 12194922"/>
              <a:gd name="connsiteY3837" fmla="*/ 4212167 h 6855883"/>
              <a:gd name="connsiteX3838" fmla="*/ 2618704 w 12194922"/>
              <a:gd name="connsiteY3838" fmla="*/ 4214284 h 6855883"/>
              <a:gd name="connsiteX3839" fmla="*/ 2623611 w 12194922"/>
              <a:gd name="connsiteY3839" fmla="*/ 4218517 h 6855883"/>
              <a:gd name="connsiteX3840" fmla="*/ 1062200 w 12194922"/>
              <a:gd name="connsiteY3840" fmla="*/ 5609167 h 6855883"/>
              <a:gd name="connsiteX3841" fmla="*/ 1054841 w 12194922"/>
              <a:gd name="connsiteY3841" fmla="*/ 5614459 h 6855883"/>
              <a:gd name="connsiteX3842" fmla="*/ 1041349 w 12194922"/>
              <a:gd name="connsiteY3842" fmla="*/ 5616575 h 6855883"/>
              <a:gd name="connsiteX3843" fmla="*/ 1026630 w 12194922"/>
              <a:gd name="connsiteY3843" fmla="*/ 5614459 h 6855883"/>
              <a:gd name="connsiteX3844" fmla="*/ 1062200 w 12194922"/>
              <a:gd name="connsiteY3844" fmla="*/ 5609167 h 6855883"/>
              <a:gd name="connsiteX3845" fmla="*/ 4700176 w 12194922"/>
              <a:gd name="connsiteY3845" fmla="*/ 6601883 h 6855883"/>
              <a:gd name="connsiteX3846" fmla="*/ 4659699 w 12194922"/>
              <a:gd name="connsiteY3846" fmla="*/ 6590242 h 6855883"/>
              <a:gd name="connsiteX3847" fmla="*/ 4663379 w 12194922"/>
              <a:gd name="connsiteY3847" fmla="*/ 6589183 h 6855883"/>
              <a:gd name="connsiteX3848" fmla="*/ 4702629 w 12194922"/>
              <a:gd name="connsiteY3848" fmla="*/ 6598709 h 6855883"/>
              <a:gd name="connsiteX3849" fmla="*/ 4700176 w 12194922"/>
              <a:gd name="connsiteY3849" fmla="*/ 6599767 h 6855883"/>
              <a:gd name="connsiteX3850" fmla="*/ 4700176 w 12194922"/>
              <a:gd name="connsiteY3850" fmla="*/ 6601883 h 6855883"/>
              <a:gd name="connsiteX3851" fmla="*/ 2527939 w 12194922"/>
              <a:gd name="connsiteY3851" fmla="*/ 6825192 h 6855883"/>
              <a:gd name="connsiteX3852" fmla="*/ 2493595 w 12194922"/>
              <a:gd name="connsiteY3852" fmla="*/ 6823075 h 6855883"/>
              <a:gd name="connsiteX3853" fmla="*/ 2513220 w 12194922"/>
              <a:gd name="connsiteY3853" fmla="*/ 6815667 h 6855883"/>
              <a:gd name="connsiteX3854" fmla="*/ 2525486 w 12194922"/>
              <a:gd name="connsiteY3854" fmla="*/ 6816725 h 6855883"/>
              <a:gd name="connsiteX3855" fmla="*/ 2527939 w 12194922"/>
              <a:gd name="connsiteY3855" fmla="*/ 6825192 h 6855883"/>
              <a:gd name="connsiteX3856" fmla="*/ 2922891 w 12194922"/>
              <a:gd name="connsiteY3856" fmla="*/ 1944158 h 6855883"/>
              <a:gd name="connsiteX3857" fmla="*/ 2903266 w 12194922"/>
              <a:gd name="connsiteY3857" fmla="*/ 1934633 h 6855883"/>
              <a:gd name="connsiteX3858" fmla="*/ 2911852 w 12194922"/>
              <a:gd name="connsiteY3858" fmla="*/ 1914525 h 6855883"/>
              <a:gd name="connsiteX3859" fmla="*/ 2922891 w 12194922"/>
              <a:gd name="connsiteY3859" fmla="*/ 1930400 h 6855883"/>
              <a:gd name="connsiteX3860" fmla="*/ 2922891 w 12194922"/>
              <a:gd name="connsiteY3860" fmla="*/ 1944158 h 6855883"/>
              <a:gd name="connsiteX3861" fmla="*/ 4160490 w 12194922"/>
              <a:gd name="connsiteY3861" fmla="*/ 2831042 h 6855883"/>
              <a:gd name="connsiteX3862" fmla="*/ 4170302 w 12194922"/>
              <a:gd name="connsiteY3862" fmla="*/ 2816225 h 6855883"/>
              <a:gd name="connsiteX3863" fmla="*/ 4187474 w 12194922"/>
              <a:gd name="connsiteY3863" fmla="*/ 2809875 h 6855883"/>
              <a:gd name="connsiteX3864" fmla="*/ 4188700 w 12194922"/>
              <a:gd name="connsiteY3864" fmla="*/ 2821517 h 6855883"/>
              <a:gd name="connsiteX3865" fmla="*/ 4160490 w 12194922"/>
              <a:gd name="connsiteY3865" fmla="*/ 2831042 h 6855883"/>
              <a:gd name="connsiteX3866" fmla="*/ 4637621 w 12194922"/>
              <a:gd name="connsiteY3866" fmla="*/ 231775 h 6855883"/>
              <a:gd name="connsiteX3867" fmla="*/ 4651113 w 12194922"/>
              <a:gd name="connsiteY3867" fmla="*/ 215900 h 6855883"/>
              <a:gd name="connsiteX3868" fmla="*/ 4663379 w 12194922"/>
              <a:gd name="connsiteY3868" fmla="*/ 208492 h 6855883"/>
              <a:gd name="connsiteX3869" fmla="*/ 4685457 w 12194922"/>
              <a:gd name="connsiteY3869" fmla="*/ 208492 h 6855883"/>
              <a:gd name="connsiteX3870" fmla="*/ 4637621 w 12194922"/>
              <a:gd name="connsiteY3870" fmla="*/ 231775 h 6855883"/>
              <a:gd name="connsiteX3871" fmla="*/ 3743459 w 12194922"/>
              <a:gd name="connsiteY3871" fmla="*/ 777875 h 6855883"/>
              <a:gd name="connsiteX3872" fmla="*/ 3754498 w 12194922"/>
              <a:gd name="connsiteY3872" fmla="*/ 791633 h 6855883"/>
              <a:gd name="connsiteX3873" fmla="*/ 3742233 w 12194922"/>
              <a:gd name="connsiteY3873" fmla="*/ 795867 h 6855883"/>
              <a:gd name="connsiteX3874" fmla="*/ 3722608 w 12194922"/>
              <a:gd name="connsiteY3874" fmla="*/ 786342 h 6855883"/>
              <a:gd name="connsiteX3875" fmla="*/ 3728741 w 12194922"/>
              <a:gd name="connsiteY3875" fmla="*/ 781050 h 6855883"/>
              <a:gd name="connsiteX3876" fmla="*/ 3743459 w 12194922"/>
              <a:gd name="connsiteY3876" fmla="*/ 777875 h 6855883"/>
              <a:gd name="connsiteX3877" fmla="*/ 5535462 w 12194922"/>
              <a:gd name="connsiteY3877" fmla="*/ 1694392 h 6855883"/>
              <a:gd name="connsiteX3878" fmla="*/ 5515838 w 12194922"/>
              <a:gd name="connsiteY3878" fmla="*/ 1681692 h 6855883"/>
              <a:gd name="connsiteX3879" fmla="*/ 5512158 w 12194922"/>
              <a:gd name="connsiteY3879" fmla="*/ 1672167 h 6855883"/>
              <a:gd name="connsiteX3880" fmla="*/ 5529330 w 12194922"/>
              <a:gd name="connsiteY3880" fmla="*/ 1671108 h 6855883"/>
              <a:gd name="connsiteX3881" fmla="*/ 5539142 w 12194922"/>
              <a:gd name="connsiteY3881" fmla="*/ 1688042 h 6855883"/>
              <a:gd name="connsiteX3882" fmla="*/ 5540369 w 12194922"/>
              <a:gd name="connsiteY3882" fmla="*/ 1695450 h 6855883"/>
              <a:gd name="connsiteX3883" fmla="*/ 5535462 w 12194922"/>
              <a:gd name="connsiteY3883" fmla="*/ 1694392 h 6855883"/>
              <a:gd name="connsiteX3884" fmla="*/ 3061492 w 12194922"/>
              <a:gd name="connsiteY3884" fmla="*/ 5975350 h 6855883"/>
              <a:gd name="connsiteX3885" fmla="*/ 3082344 w 12194922"/>
              <a:gd name="connsiteY3885" fmla="*/ 5949950 h 6855883"/>
              <a:gd name="connsiteX3886" fmla="*/ 3094609 w 12194922"/>
              <a:gd name="connsiteY3886" fmla="*/ 5945717 h 6855883"/>
              <a:gd name="connsiteX3887" fmla="*/ 3095836 w 12194922"/>
              <a:gd name="connsiteY3887" fmla="*/ 5955242 h 6855883"/>
              <a:gd name="connsiteX3888" fmla="*/ 3061492 w 12194922"/>
              <a:gd name="connsiteY3888" fmla="*/ 5975350 h 6855883"/>
              <a:gd name="connsiteX3889" fmla="*/ 1837386 w 12194922"/>
              <a:gd name="connsiteY3889" fmla="*/ 4824942 h 6855883"/>
              <a:gd name="connsiteX3890" fmla="*/ 1833706 w 12194922"/>
              <a:gd name="connsiteY3890" fmla="*/ 4802717 h 6855883"/>
              <a:gd name="connsiteX3891" fmla="*/ 1842292 w 12194922"/>
              <a:gd name="connsiteY3891" fmla="*/ 4803775 h 6855883"/>
              <a:gd name="connsiteX3892" fmla="*/ 1842292 w 12194922"/>
              <a:gd name="connsiteY3892" fmla="*/ 4803775 h 6855883"/>
              <a:gd name="connsiteX3893" fmla="*/ 1842292 w 12194922"/>
              <a:gd name="connsiteY3893" fmla="*/ 4803775 h 6855883"/>
              <a:gd name="connsiteX3894" fmla="*/ 1848425 w 12194922"/>
              <a:gd name="connsiteY3894" fmla="*/ 4808008 h 6855883"/>
              <a:gd name="connsiteX3895" fmla="*/ 1853331 w 12194922"/>
              <a:gd name="connsiteY3895" fmla="*/ 4811184 h 6855883"/>
              <a:gd name="connsiteX3896" fmla="*/ 1860691 w 12194922"/>
              <a:gd name="connsiteY3896" fmla="*/ 4811184 h 6855883"/>
              <a:gd name="connsiteX3897" fmla="*/ 1859464 w 12194922"/>
              <a:gd name="connsiteY3897" fmla="*/ 4818592 h 6855883"/>
              <a:gd name="connsiteX3898" fmla="*/ 1852105 w 12194922"/>
              <a:gd name="connsiteY3898" fmla="*/ 4828117 h 6855883"/>
              <a:gd name="connsiteX3899" fmla="*/ 1837386 w 12194922"/>
              <a:gd name="connsiteY3899" fmla="*/ 4824942 h 6855883"/>
              <a:gd name="connsiteX3900" fmla="*/ 4905011 w 12194922"/>
              <a:gd name="connsiteY3900" fmla="*/ 1917700 h 6855883"/>
              <a:gd name="connsiteX3901" fmla="*/ 4903784 w 12194922"/>
              <a:gd name="connsiteY3901" fmla="*/ 1927225 h 6855883"/>
              <a:gd name="connsiteX3902" fmla="*/ 4887839 w 12194922"/>
              <a:gd name="connsiteY3902" fmla="*/ 1928283 h 6855883"/>
              <a:gd name="connsiteX3903" fmla="*/ 4875574 w 12194922"/>
              <a:gd name="connsiteY3903" fmla="*/ 1934633 h 6855883"/>
              <a:gd name="connsiteX3904" fmla="*/ 4905011 w 12194922"/>
              <a:gd name="connsiteY3904" fmla="*/ 1917700 h 6855883"/>
              <a:gd name="connsiteX3905" fmla="*/ 301734 w 12194922"/>
              <a:gd name="connsiteY3905" fmla="*/ 2499783 h 6855883"/>
              <a:gd name="connsiteX3906" fmla="*/ 288241 w 12194922"/>
              <a:gd name="connsiteY3906" fmla="*/ 2489200 h 6855883"/>
              <a:gd name="connsiteX3907" fmla="*/ 300507 w 12194922"/>
              <a:gd name="connsiteY3907" fmla="*/ 2479675 h 6855883"/>
              <a:gd name="connsiteX3908" fmla="*/ 317679 w 12194922"/>
              <a:gd name="connsiteY3908" fmla="*/ 2490258 h 6855883"/>
              <a:gd name="connsiteX3909" fmla="*/ 301734 w 12194922"/>
              <a:gd name="connsiteY3909" fmla="*/ 2499783 h 6855883"/>
              <a:gd name="connsiteX3910" fmla="*/ 4020662 w 12194922"/>
              <a:gd name="connsiteY3910" fmla="*/ 250825 h 6855883"/>
              <a:gd name="connsiteX3911" fmla="*/ 4002263 w 12194922"/>
              <a:gd name="connsiteY3911" fmla="*/ 234950 h 6855883"/>
              <a:gd name="connsiteX3912" fmla="*/ 4016982 w 12194922"/>
              <a:gd name="connsiteY3912" fmla="*/ 227542 h 6855883"/>
              <a:gd name="connsiteX3913" fmla="*/ 4034154 w 12194922"/>
              <a:gd name="connsiteY3913" fmla="*/ 234950 h 6855883"/>
              <a:gd name="connsiteX3914" fmla="*/ 4020662 w 12194922"/>
              <a:gd name="connsiteY3914" fmla="*/ 250825 h 6855883"/>
              <a:gd name="connsiteX3915" fmla="*/ 2637103 w 12194922"/>
              <a:gd name="connsiteY3915" fmla="*/ 5975350 h 6855883"/>
              <a:gd name="connsiteX3916" fmla="*/ 2638329 w 12194922"/>
              <a:gd name="connsiteY3916" fmla="*/ 5980642 h 6855883"/>
              <a:gd name="connsiteX3917" fmla="*/ 2607665 w 12194922"/>
              <a:gd name="connsiteY3917" fmla="*/ 5999692 h 6855883"/>
              <a:gd name="connsiteX3918" fmla="*/ 2637103 w 12194922"/>
              <a:gd name="connsiteY3918" fmla="*/ 5975350 h 6855883"/>
              <a:gd name="connsiteX3919" fmla="*/ 1717183 w 12194922"/>
              <a:gd name="connsiteY3919" fmla="*/ 4239684 h 6855883"/>
              <a:gd name="connsiteX3920" fmla="*/ 1734355 w 12194922"/>
              <a:gd name="connsiteY3920" fmla="*/ 4253442 h 6855883"/>
              <a:gd name="connsiteX3921" fmla="*/ 1725769 w 12194922"/>
              <a:gd name="connsiteY3921" fmla="*/ 4258734 h 6855883"/>
              <a:gd name="connsiteX3922" fmla="*/ 1707371 w 12194922"/>
              <a:gd name="connsiteY3922" fmla="*/ 4248150 h 6855883"/>
              <a:gd name="connsiteX3923" fmla="*/ 1717183 w 12194922"/>
              <a:gd name="connsiteY3923" fmla="*/ 4239684 h 6855883"/>
              <a:gd name="connsiteX3924" fmla="*/ 499210 w 12194922"/>
              <a:gd name="connsiteY3924" fmla="*/ 2375958 h 6855883"/>
              <a:gd name="connsiteX3925" fmla="*/ 505342 w 12194922"/>
              <a:gd name="connsiteY3925" fmla="*/ 2369608 h 6855883"/>
              <a:gd name="connsiteX3926" fmla="*/ 523741 w 12194922"/>
              <a:gd name="connsiteY3926" fmla="*/ 2361142 h 6855883"/>
              <a:gd name="connsiteX3927" fmla="*/ 502889 w 12194922"/>
              <a:gd name="connsiteY3927" fmla="*/ 2385483 h 6855883"/>
              <a:gd name="connsiteX3928" fmla="*/ 493077 w 12194922"/>
              <a:gd name="connsiteY3928" fmla="*/ 2387600 h 6855883"/>
              <a:gd name="connsiteX3929" fmla="*/ 499210 w 12194922"/>
              <a:gd name="connsiteY3929" fmla="*/ 2375958 h 6855883"/>
              <a:gd name="connsiteX3930" fmla="*/ 409671 w 12194922"/>
              <a:gd name="connsiteY3930" fmla="*/ 128058 h 6855883"/>
              <a:gd name="connsiteX3931" fmla="*/ 397405 w 12194922"/>
              <a:gd name="connsiteY3931" fmla="*/ 117475 h 6855883"/>
              <a:gd name="connsiteX3932" fmla="*/ 409671 w 12194922"/>
              <a:gd name="connsiteY3932" fmla="*/ 105833 h 6855883"/>
              <a:gd name="connsiteX3933" fmla="*/ 423163 w 12194922"/>
              <a:gd name="connsiteY3933" fmla="*/ 113242 h 6855883"/>
              <a:gd name="connsiteX3934" fmla="*/ 409671 w 12194922"/>
              <a:gd name="connsiteY3934" fmla="*/ 128058 h 6855883"/>
              <a:gd name="connsiteX3935" fmla="*/ 3359546 w 12194922"/>
              <a:gd name="connsiteY3935" fmla="*/ 774700 h 6855883"/>
              <a:gd name="connsiteX3936" fmla="*/ 3366906 w 12194922"/>
              <a:gd name="connsiteY3936" fmla="*/ 762000 h 6855883"/>
              <a:gd name="connsiteX3937" fmla="*/ 3377945 w 12194922"/>
              <a:gd name="connsiteY3937" fmla="*/ 775758 h 6855883"/>
              <a:gd name="connsiteX3938" fmla="*/ 3366906 w 12194922"/>
              <a:gd name="connsiteY3938" fmla="*/ 795867 h 6855883"/>
              <a:gd name="connsiteX3939" fmla="*/ 3361999 w 12194922"/>
              <a:gd name="connsiteY3939" fmla="*/ 793750 h 6855883"/>
              <a:gd name="connsiteX3940" fmla="*/ 3359546 w 12194922"/>
              <a:gd name="connsiteY3940" fmla="*/ 774700 h 6855883"/>
              <a:gd name="connsiteX3941" fmla="*/ 2242151 w 12194922"/>
              <a:gd name="connsiteY3941" fmla="*/ 786342 h 6855883"/>
              <a:gd name="connsiteX3942" fmla="*/ 2212713 w 12194922"/>
              <a:gd name="connsiteY3942" fmla="*/ 802217 h 6855883"/>
              <a:gd name="connsiteX3943" fmla="*/ 2212713 w 12194922"/>
              <a:gd name="connsiteY3943" fmla="*/ 801158 h 6855883"/>
              <a:gd name="connsiteX3944" fmla="*/ 2242151 w 12194922"/>
              <a:gd name="connsiteY3944" fmla="*/ 786342 h 6855883"/>
              <a:gd name="connsiteX3945" fmla="*/ 3267554 w 12194922"/>
              <a:gd name="connsiteY3945" fmla="*/ 6264276 h 6855883"/>
              <a:gd name="connsiteX3946" fmla="*/ 3267554 w 12194922"/>
              <a:gd name="connsiteY3946" fmla="*/ 6264276 h 6855883"/>
              <a:gd name="connsiteX3947" fmla="*/ 3267554 w 12194922"/>
              <a:gd name="connsiteY3947" fmla="*/ 6264276 h 6855883"/>
              <a:gd name="connsiteX3948" fmla="*/ 3267554 w 12194922"/>
              <a:gd name="connsiteY3948" fmla="*/ 6264276 h 6855883"/>
              <a:gd name="connsiteX3949" fmla="*/ 3211132 w 12194922"/>
              <a:gd name="connsiteY3949" fmla="*/ 6287558 h 6855883"/>
              <a:gd name="connsiteX3950" fmla="*/ 3219718 w 12194922"/>
              <a:gd name="connsiteY3950" fmla="*/ 6282267 h 6855883"/>
              <a:gd name="connsiteX3951" fmla="*/ 3238117 w 12194922"/>
              <a:gd name="connsiteY3951" fmla="*/ 6281209 h 6855883"/>
              <a:gd name="connsiteX3952" fmla="*/ 3212359 w 12194922"/>
              <a:gd name="connsiteY3952" fmla="*/ 6308725 h 6855883"/>
              <a:gd name="connsiteX3953" fmla="*/ 3205000 w 12194922"/>
              <a:gd name="connsiteY3953" fmla="*/ 6297084 h 6855883"/>
              <a:gd name="connsiteX3954" fmla="*/ 3211132 w 12194922"/>
              <a:gd name="connsiteY3954" fmla="*/ 6287558 h 6855883"/>
              <a:gd name="connsiteX3955" fmla="*/ 1311192 w 12194922"/>
              <a:gd name="connsiteY3955" fmla="*/ 5646209 h 6855883"/>
              <a:gd name="connsiteX3956" fmla="*/ 1300153 w 12194922"/>
              <a:gd name="connsiteY3956" fmla="*/ 5635625 h 6855883"/>
              <a:gd name="connsiteX3957" fmla="*/ 1291567 w 12194922"/>
              <a:gd name="connsiteY3957" fmla="*/ 5632450 h 6855883"/>
              <a:gd name="connsiteX3958" fmla="*/ 1291567 w 12194922"/>
              <a:gd name="connsiteY3958" fmla="*/ 5630334 h 6855883"/>
              <a:gd name="connsiteX3959" fmla="*/ 1321004 w 12194922"/>
              <a:gd name="connsiteY3959" fmla="*/ 5626100 h 6855883"/>
              <a:gd name="connsiteX3960" fmla="*/ 1322231 w 12194922"/>
              <a:gd name="connsiteY3960" fmla="*/ 5630334 h 6855883"/>
              <a:gd name="connsiteX3961" fmla="*/ 1311192 w 12194922"/>
              <a:gd name="connsiteY3961" fmla="*/ 5646209 h 6855883"/>
              <a:gd name="connsiteX3962" fmla="*/ 3381624 w 12194922"/>
              <a:gd name="connsiteY3962" fmla="*/ 3033184 h 6855883"/>
              <a:gd name="connsiteX3963" fmla="*/ 3375492 w 12194922"/>
              <a:gd name="connsiteY3963" fmla="*/ 3033184 h 6855883"/>
              <a:gd name="connsiteX3964" fmla="*/ 3373038 w 12194922"/>
              <a:gd name="connsiteY3964" fmla="*/ 3031067 h 6855883"/>
              <a:gd name="connsiteX3965" fmla="*/ 3374265 w 12194922"/>
              <a:gd name="connsiteY3965" fmla="*/ 3031067 h 6855883"/>
              <a:gd name="connsiteX3966" fmla="*/ 3381624 w 12194922"/>
              <a:gd name="connsiteY3966" fmla="*/ 3033184 h 6855883"/>
              <a:gd name="connsiteX3967" fmla="*/ 3369359 w 12194922"/>
              <a:gd name="connsiteY3967" fmla="*/ 3039534 h 6855883"/>
              <a:gd name="connsiteX3968" fmla="*/ 3369359 w 12194922"/>
              <a:gd name="connsiteY3968" fmla="*/ 3039534 h 6855883"/>
              <a:gd name="connsiteX3969" fmla="*/ 3370585 w 12194922"/>
              <a:gd name="connsiteY3969" fmla="*/ 3039534 h 6855883"/>
              <a:gd name="connsiteX3970" fmla="*/ 3375492 w 12194922"/>
              <a:gd name="connsiteY3970" fmla="*/ 3037417 h 6855883"/>
              <a:gd name="connsiteX3971" fmla="*/ 3391437 w 12194922"/>
              <a:gd name="connsiteY3971" fmla="*/ 3046942 h 6855883"/>
              <a:gd name="connsiteX3972" fmla="*/ 3369359 w 12194922"/>
              <a:gd name="connsiteY3972" fmla="*/ 3039534 h 6855883"/>
              <a:gd name="connsiteX3973" fmla="*/ 3944615 w 12194922"/>
              <a:gd name="connsiteY3973" fmla="*/ 756708 h 6855883"/>
              <a:gd name="connsiteX3974" fmla="*/ 3958107 w 12194922"/>
              <a:gd name="connsiteY3974" fmla="*/ 766233 h 6855883"/>
              <a:gd name="connsiteX3975" fmla="*/ 3938482 w 12194922"/>
              <a:gd name="connsiteY3975" fmla="*/ 779992 h 6855883"/>
              <a:gd name="connsiteX3976" fmla="*/ 3928670 w 12194922"/>
              <a:gd name="connsiteY3976" fmla="*/ 773642 h 6855883"/>
              <a:gd name="connsiteX3977" fmla="*/ 3944615 w 12194922"/>
              <a:gd name="connsiteY3977" fmla="*/ 756708 h 6855883"/>
              <a:gd name="connsiteX3978" fmla="*/ 2211487 w 12194922"/>
              <a:gd name="connsiteY3978" fmla="*/ 638175 h 6855883"/>
              <a:gd name="connsiteX3979" fmla="*/ 2194315 w 12194922"/>
              <a:gd name="connsiteY3979" fmla="*/ 635000 h 6855883"/>
              <a:gd name="connsiteX3980" fmla="*/ 2197994 w 12194922"/>
              <a:gd name="connsiteY3980" fmla="*/ 619125 h 6855883"/>
              <a:gd name="connsiteX3981" fmla="*/ 2215166 w 12194922"/>
              <a:gd name="connsiteY3981" fmla="*/ 621242 h 6855883"/>
              <a:gd name="connsiteX3982" fmla="*/ 2211487 w 12194922"/>
              <a:gd name="connsiteY3982" fmla="*/ 638175 h 6855883"/>
              <a:gd name="connsiteX3983" fmla="*/ 5533010 w 12194922"/>
              <a:gd name="connsiteY3983" fmla="*/ 240242 h 6855883"/>
              <a:gd name="connsiteX3984" fmla="*/ 5571033 w 12194922"/>
              <a:gd name="connsiteY3984" fmla="*/ 249767 h 6855883"/>
              <a:gd name="connsiteX3985" fmla="*/ 5564900 w 12194922"/>
              <a:gd name="connsiteY3985" fmla="*/ 254000 h 6855883"/>
              <a:gd name="connsiteX3986" fmla="*/ 5563674 w 12194922"/>
              <a:gd name="connsiteY3986" fmla="*/ 254000 h 6855883"/>
              <a:gd name="connsiteX3987" fmla="*/ 5562447 w 12194922"/>
              <a:gd name="connsiteY3987" fmla="*/ 256117 h 6855883"/>
              <a:gd name="connsiteX3988" fmla="*/ 5563674 w 12194922"/>
              <a:gd name="connsiteY3988" fmla="*/ 254000 h 6855883"/>
              <a:gd name="connsiteX3989" fmla="*/ 5533010 w 12194922"/>
              <a:gd name="connsiteY3989" fmla="*/ 255058 h 6855883"/>
              <a:gd name="connsiteX3990" fmla="*/ 5533010 w 12194922"/>
              <a:gd name="connsiteY3990" fmla="*/ 240242 h 6855883"/>
              <a:gd name="connsiteX3991" fmla="*/ 3197641 w 12194922"/>
              <a:gd name="connsiteY3991" fmla="*/ 459317 h 6855883"/>
              <a:gd name="connsiteX3992" fmla="*/ 3225851 w 12194922"/>
              <a:gd name="connsiteY3992" fmla="*/ 468842 h 6855883"/>
              <a:gd name="connsiteX3993" fmla="*/ 3225851 w 12194922"/>
              <a:gd name="connsiteY3993" fmla="*/ 468842 h 6855883"/>
              <a:gd name="connsiteX3994" fmla="*/ 3197641 w 12194922"/>
              <a:gd name="connsiteY3994" fmla="*/ 459317 h 6855883"/>
              <a:gd name="connsiteX3995" fmla="*/ 4134732 w 12194922"/>
              <a:gd name="connsiteY3995" fmla="*/ 915458 h 6855883"/>
              <a:gd name="connsiteX3996" fmla="*/ 4126146 w 12194922"/>
              <a:gd name="connsiteY3996" fmla="*/ 928158 h 6855883"/>
              <a:gd name="connsiteX3997" fmla="*/ 4101615 w 12194922"/>
              <a:gd name="connsiteY3997" fmla="*/ 911225 h 6855883"/>
              <a:gd name="connsiteX3998" fmla="*/ 4107747 w 12194922"/>
              <a:gd name="connsiteY3998" fmla="*/ 903817 h 6855883"/>
              <a:gd name="connsiteX3999" fmla="*/ 4134732 w 12194922"/>
              <a:gd name="connsiteY3999" fmla="*/ 915458 h 6855883"/>
              <a:gd name="connsiteX4000" fmla="*/ 5859274 w 12194922"/>
              <a:gd name="connsiteY4000" fmla="*/ 2090208 h 6855883"/>
              <a:gd name="connsiteX4001" fmla="*/ 5873993 w 12194922"/>
              <a:gd name="connsiteY4001" fmla="*/ 2105025 h 6855883"/>
              <a:gd name="connsiteX4002" fmla="*/ 5866634 w 12194922"/>
              <a:gd name="connsiteY4002" fmla="*/ 2120900 h 6855883"/>
              <a:gd name="connsiteX4003" fmla="*/ 5858048 w 12194922"/>
              <a:gd name="connsiteY4003" fmla="*/ 2118783 h 6855883"/>
              <a:gd name="connsiteX4004" fmla="*/ 5853142 w 12194922"/>
              <a:gd name="connsiteY4004" fmla="*/ 2101850 h 6855883"/>
              <a:gd name="connsiteX4005" fmla="*/ 5859274 w 12194922"/>
              <a:gd name="connsiteY4005" fmla="*/ 2090208 h 6855883"/>
              <a:gd name="connsiteX4006" fmla="*/ 1796910 w 12194922"/>
              <a:gd name="connsiteY4006" fmla="*/ 1883833 h 6855883"/>
              <a:gd name="connsiteX4007" fmla="*/ 1796910 w 12194922"/>
              <a:gd name="connsiteY4007" fmla="*/ 1890183 h 6855883"/>
              <a:gd name="connsiteX4008" fmla="*/ 1771152 w 12194922"/>
              <a:gd name="connsiteY4008" fmla="*/ 1899708 h 6855883"/>
              <a:gd name="connsiteX4009" fmla="*/ 1767472 w 12194922"/>
              <a:gd name="connsiteY4009" fmla="*/ 1893358 h 6855883"/>
              <a:gd name="connsiteX4010" fmla="*/ 1796910 w 12194922"/>
              <a:gd name="connsiteY4010" fmla="*/ 1883833 h 6855883"/>
              <a:gd name="connsiteX4011" fmla="*/ 4789715 w 12194922"/>
              <a:gd name="connsiteY4011" fmla="*/ 4882092 h 6855883"/>
              <a:gd name="connsiteX4012" fmla="*/ 4790941 w 12194922"/>
              <a:gd name="connsiteY4012" fmla="*/ 4895850 h 6855883"/>
              <a:gd name="connsiteX4013" fmla="*/ 4778676 w 12194922"/>
              <a:gd name="connsiteY4013" fmla="*/ 4911725 h 6855883"/>
              <a:gd name="connsiteX4014" fmla="*/ 4773769 w 12194922"/>
              <a:gd name="connsiteY4014" fmla="*/ 4909609 h 6855883"/>
              <a:gd name="connsiteX4015" fmla="*/ 4776222 w 12194922"/>
              <a:gd name="connsiteY4015" fmla="*/ 4890559 h 6855883"/>
              <a:gd name="connsiteX4016" fmla="*/ 4789715 w 12194922"/>
              <a:gd name="connsiteY4016" fmla="*/ 4882092 h 6855883"/>
              <a:gd name="connsiteX4017" fmla="*/ 2366033 w 12194922"/>
              <a:gd name="connsiteY4017" fmla="*/ 1165225 h 6855883"/>
              <a:gd name="connsiteX4018" fmla="*/ 2367260 w 12194922"/>
              <a:gd name="connsiteY4018" fmla="*/ 1182158 h 6855883"/>
              <a:gd name="connsiteX4019" fmla="*/ 2328010 w 12194922"/>
              <a:gd name="connsiteY4019" fmla="*/ 1172633 h 6855883"/>
              <a:gd name="connsiteX4020" fmla="*/ 2366033 w 12194922"/>
              <a:gd name="connsiteY4020" fmla="*/ 1165225 h 6855883"/>
              <a:gd name="connsiteX4021" fmla="*/ 354476 w 12194922"/>
              <a:gd name="connsiteY4021" fmla="*/ 2462742 h 6855883"/>
              <a:gd name="connsiteX4022" fmla="*/ 342210 w 12194922"/>
              <a:gd name="connsiteY4022" fmla="*/ 2468033 h 6855883"/>
              <a:gd name="connsiteX4023" fmla="*/ 325038 w 12194922"/>
              <a:gd name="connsiteY4023" fmla="*/ 2445809 h 6855883"/>
              <a:gd name="connsiteX4024" fmla="*/ 354476 w 12194922"/>
              <a:gd name="connsiteY4024" fmla="*/ 2462742 h 6855883"/>
              <a:gd name="connsiteX4025" fmla="*/ 251445 w 12194922"/>
              <a:gd name="connsiteY4025" fmla="*/ 2397125 h 6855883"/>
              <a:gd name="connsiteX4026" fmla="*/ 251445 w 12194922"/>
              <a:gd name="connsiteY4026" fmla="*/ 2397125 h 6855883"/>
              <a:gd name="connsiteX4027" fmla="*/ 251445 w 12194922"/>
              <a:gd name="connsiteY4027" fmla="*/ 2397125 h 6855883"/>
              <a:gd name="connsiteX4028" fmla="*/ 251445 w 12194922"/>
              <a:gd name="connsiteY4028" fmla="*/ 2397125 h 6855883"/>
              <a:gd name="connsiteX4029" fmla="*/ 207289 w 12194922"/>
              <a:gd name="connsiteY4029" fmla="*/ 2421467 h 6855883"/>
              <a:gd name="connsiteX4030" fmla="*/ 210968 w 12194922"/>
              <a:gd name="connsiteY4030" fmla="*/ 2404533 h 6855883"/>
              <a:gd name="connsiteX4031" fmla="*/ 214648 w 12194922"/>
              <a:gd name="connsiteY4031" fmla="*/ 2404533 h 6855883"/>
              <a:gd name="connsiteX4032" fmla="*/ 214648 w 12194922"/>
              <a:gd name="connsiteY4032" fmla="*/ 2400300 h 6855883"/>
              <a:gd name="connsiteX4033" fmla="*/ 219554 w 12194922"/>
              <a:gd name="connsiteY4033" fmla="*/ 2399242 h 6855883"/>
              <a:gd name="connsiteX4034" fmla="*/ 222007 w 12194922"/>
              <a:gd name="connsiteY4034" fmla="*/ 2404533 h 6855883"/>
              <a:gd name="connsiteX4035" fmla="*/ 236726 w 12194922"/>
              <a:gd name="connsiteY4035" fmla="*/ 2410883 h 6855883"/>
              <a:gd name="connsiteX4036" fmla="*/ 224460 w 12194922"/>
              <a:gd name="connsiteY4036" fmla="*/ 2425700 h 6855883"/>
              <a:gd name="connsiteX4037" fmla="*/ 207289 w 12194922"/>
              <a:gd name="connsiteY4037" fmla="*/ 2421467 h 6855883"/>
              <a:gd name="connsiteX4038" fmla="*/ 2876282 w 12194922"/>
              <a:gd name="connsiteY4038" fmla="*/ 3464983 h 6855883"/>
              <a:gd name="connsiteX4039" fmla="*/ 2898360 w 12194922"/>
              <a:gd name="connsiteY4039" fmla="*/ 3469217 h 6855883"/>
              <a:gd name="connsiteX4040" fmla="*/ 2909399 w 12194922"/>
              <a:gd name="connsiteY4040" fmla="*/ 3474508 h 6855883"/>
              <a:gd name="connsiteX4041" fmla="*/ 2895907 w 12194922"/>
              <a:gd name="connsiteY4041" fmla="*/ 3479800 h 6855883"/>
              <a:gd name="connsiteX4042" fmla="*/ 2876282 w 12194922"/>
              <a:gd name="connsiteY4042" fmla="*/ 3464983 h 6855883"/>
              <a:gd name="connsiteX4043" fmla="*/ 89539 w 12194922"/>
              <a:gd name="connsiteY4043" fmla="*/ 5305425 h 6855883"/>
              <a:gd name="connsiteX4044" fmla="*/ 80953 w 12194922"/>
              <a:gd name="connsiteY4044" fmla="*/ 5307542 h 6855883"/>
              <a:gd name="connsiteX4045" fmla="*/ 83406 w 12194922"/>
              <a:gd name="connsiteY4045" fmla="*/ 5294842 h 6855883"/>
              <a:gd name="connsiteX4046" fmla="*/ 98125 w 12194922"/>
              <a:gd name="connsiteY4046" fmla="*/ 5284258 h 6855883"/>
              <a:gd name="connsiteX4047" fmla="*/ 89539 w 12194922"/>
              <a:gd name="connsiteY4047" fmla="*/ 5305425 h 6855883"/>
              <a:gd name="connsiteX4048" fmla="*/ 5371104 w 12194922"/>
              <a:gd name="connsiteY4048" fmla="*/ 3946525 h 6855883"/>
              <a:gd name="connsiteX4049" fmla="*/ 5380916 w 12194922"/>
              <a:gd name="connsiteY4049" fmla="*/ 3950758 h 6855883"/>
              <a:gd name="connsiteX4050" fmla="*/ 5364971 w 12194922"/>
              <a:gd name="connsiteY4050" fmla="*/ 3970867 h 6855883"/>
              <a:gd name="connsiteX4051" fmla="*/ 5357611 w 12194922"/>
              <a:gd name="connsiteY4051" fmla="*/ 3966633 h 6855883"/>
              <a:gd name="connsiteX4052" fmla="*/ 5371104 w 12194922"/>
              <a:gd name="connsiteY4052" fmla="*/ 3946525 h 6855883"/>
              <a:gd name="connsiteX4053" fmla="*/ 5704728 w 12194922"/>
              <a:gd name="connsiteY4053" fmla="*/ 450850 h 6855883"/>
              <a:gd name="connsiteX4054" fmla="*/ 5716993 w 12194922"/>
              <a:gd name="connsiteY4054" fmla="*/ 465667 h 6855883"/>
              <a:gd name="connsiteX4055" fmla="*/ 5698595 w 12194922"/>
              <a:gd name="connsiteY4055" fmla="*/ 465667 h 6855883"/>
              <a:gd name="connsiteX4056" fmla="*/ 5687556 w 12194922"/>
              <a:gd name="connsiteY4056" fmla="*/ 457200 h 6855883"/>
              <a:gd name="connsiteX4057" fmla="*/ 5704728 w 12194922"/>
              <a:gd name="connsiteY4057" fmla="*/ 450850 h 6855883"/>
              <a:gd name="connsiteX4058" fmla="*/ 2260549 w 12194922"/>
              <a:gd name="connsiteY4058" fmla="*/ 1177925 h 6855883"/>
              <a:gd name="connsiteX4059" fmla="*/ 2282627 w 12194922"/>
              <a:gd name="connsiteY4059" fmla="*/ 1188508 h 6855883"/>
              <a:gd name="connsiteX4060" fmla="*/ 2285080 w 12194922"/>
              <a:gd name="connsiteY4060" fmla="*/ 1190625 h 6855883"/>
              <a:gd name="connsiteX4061" fmla="*/ 2269135 w 12194922"/>
              <a:gd name="connsiteY4061" fmla="*/ 1200150 h 6855883"/>
              <a:gd name="connsiteX4062" fmla="*/ 2269135 w 12194922"/>
              <a:gd name="connsiteY4062" fmla="*/ 1196975 h 6855883"/>
              <a:gd name="connsiteX4063" fmla="*/ 2260549 w 12194922"/>
              <a:gd name="connsiteY4063" fmla="*/ 1177925 h 6855883"/>
              <a:gd name="connsiteX4064" fmla="*/ 2483783 w 12194922"/>
              <a:gd name="connsiteY4064" fmla="*/ 4274609 h 6855883"/>
              <a:gd name="connsiteX4065" fmla="*/ 2465384 w 12194922"/>
              <a:gd name="connsiteY4065" fmla="*/ 4267200 h 6855883"/>
              <a:gd name="connsiteX4066" fmla="*/ 2472744 w 12194922"/>
              <a:gd name="connsiteY4066" fmla="*/ 4254500 h 6855883"/>
              <a:gd name="connsiteX4067" fmla="*/ 2483783 w 12194922"/>
              <a:gd name="connsiteY4067" fmla="*/ 4256617 h 6855883"/>
              <a:gd name="connsiteX4068" fmla="*/ 2483783 w 12194922"/>
              <a:gd name="connsiteY4068" fmla="*/ 4274609 h 6855883"/>
              <a:gd name="connsiteX4069" fmla="*/ 1825120 w 12194922"/>
              <a:gd name="connsiteY4069" fmla="*/ 5949950 h 6855883"/>
              <a:gd name="connsiteX4070" fmla="*/ 1828800 w 12194922"/>
              <a:gd name="connsiteY4070" fmla="*/ 5960534 h 6855883"/>
              <a:gd name="connsiteX4071" fmla="*/ 1826347 w 12194922"/>
              <a:gd name="connsiteY4071" fmla="*/ 5961592 h 6855883"/>
              <a:gd name="connsiteX4072" fmla="*/ 1807948 w 12194922"/>
              <a:gd name="connsiteY4072" fmla="*/ 5959475 h 6855883"/>
              <a:gd name="connsiteX4073" fmla="*/ 1825120 w 12194922"/>
              <a:gd name="connsiteY4073" fmla="*/ 5949950 h 6855883"/>
              <a:gd name="connsiteX4074" fmla="*/ 5369877 w 12194922"/>
              <a:gd name="connsiteY4074" fmla="*/ 6606117 h 6855883"/>
              <a:gd name="connsiteX4075" fmla="*/ 5379690 w 12194922"/>
              <a:gd name="connsiteY4075" fmla="*/ 6611409 h 6855883"/>
              <a:gd name="connsiteX4076" fmla="*/ 5388275 w 12194922"/>
              <a:gd name="connsiteY4076" fmla="*/ 6617758 h 6855883"/>
              <a:gd name="connsiteX4077" fmla="*/ 5376010 w 12194922"/>
              <a:gd name="connsiteY4077" fmla="*/ 6623050 h 6855883"/>
              <a:gd name="connsiteX4078" fmla="*/ 5344120 w 12194922"/>
              <a:gd name="connsiteY4078" fmla="*/ 6610350 h 6855883"/>
              <a:gd name="connsiteX4079" fmla="*/ 5369877 w 12194922"/>
              <a:gd name="connsiteY4079" fmla="*/ 6606117 h 6855883"/>
              <a:gd name="connsiteX4080" fmla="*/ 4557895 w 12194922"/>
              <a:gd name="connsiteY4080" fmla="*/ 6701367 h 6855883"/>
              <a:gd name="connsiteX4081" fmla="*/ 4548082 w 12194922"/>
              <a:gd name="connsiteY4081" fmla="*/ 6701367 h 6855883"/>
              <a:gd name="connsiteX4082" fmla="*/ 4550535 w 12194922"/>
              <a:gd name="connsiteY4082" fmla="*/ 6688667 h 6855883"/>
              <a:gd name="connsiteX4083" fmla="*/ 4564028 w 12194922"/>
              <a:gd name="connsiteY4083" fmla="*/ 6685492 h 6855883"/>
              <a:gd name="connsiteX4084" fmla="*/ 4566481 w 12194922"/>
              <a:gd name="connsiteY4084" fmla="*/ 6698192 h 6855883"/>
              <a:gd name="connsiteX4085" fmla="*/ 4557895 w 12194922"/>
              <a:gd name="connsiteY4085" fmla="*/ 6701367 h 6855883"/>
              <a:gd name="connsiteX4086" fmla="*/ 5306096 w 12194922"/>
              <a:gd name="connsiteY4086" fmla="*/ 3825875 h 6855883"/>
              <a:gd name="connsiteX4087" fmla="*/ 5295057 w 12194922"/>
              <a:gd name="connsiteY4087" fmla="*/ 3796242 h 6855883"/>
              <a:gd name="connsiteX4088" fmla="*/ 5306096 w 12194922"/>
              <a:gd name="connsiteY4088" fmla="*/ 3825875 h 6855883"/>
              <a:gd name="connsiteX4089" fmla="*/ 771506 w 12194922"/>
              <a:gd name="connsiteY4089" fmla="*/ 5510742 h 6855883"/>
              <a:gd name="connsiteX4090" fmla="*/ 771506 w 12194922"/>
              <a:gd name="connsiteY4090" fmla="*/ 5510742 h 6855883"/>
              <a:gd name="connsiteX4091" fmla="*/ 771506 w 12194922"/>
              <a:gd name="connsiteY4091" fmla="*/ 5510742 h 6855883"/>
              <a:gd name="connsiteX4092" fmla="*/ 771506 w 12194922"/>
              <a:gd name="connsiteY4092" fmla="*/ 5510742 h 6855883"/>
              <a:gd name="connsiteX4093" fmla="*/ 737162 w 12194922"/>
              <a:gd name="connsiteY4093" fmla="*/ 5538258 h 6855883"/>
              <a:gd name="connsiteX4094" fmla="*/ 737162 w 12194922"/>
              <a:gd name="connsiteY4094" fmla="*/ 5538258 h 6855883"/>
              <a:gd name="connsiteX4095" fmla="*/ 731029 w 12194922"/>
              <a:gd name="connsiteY4095" fmla="*/ 5527675 h 6855883"/>
              <a:gd name="connsiteX4096" fmla="*/ 744522 w 12194922"/>
              <a:gd name="connsiteY4096" fmla="*/ 5507567 h 6855883"/>
              <a:gd name="connsiteX4097" fmla="*/ 753107 w 12194922"/>
              <a:gd name="connsiteY4097" fmla="*/ 5532967 h 6855883"/>
              <a:gd name="connsiteX4098" fmla="*/ 746975 w 12194922"/>
              <a:gd name="connsiteY4098" fmla="*/ 5536142 h 6855883"/>
              <a:gd name="connsiteX4099" fmla="*/ 737162 w 12194922"/>
              <a:gd name="connsiteY4099" fmla="*/ 5538258 h 6855883"/>
              <a:gd name="connsiteX4100" fmla="*/ 3727514 w 12194922"/>
              <a:gd name="connsiteY4100" fmla="*/ 1362075 h 6855883"/>
              <a:gd name="connsiteX4101" fmla="*/ 3759405 w 12194922"/>
              <a:gd name="connsiteY4101" fmla="*/ 1352550 h 6855883"/>
              <a:gd name="connsiteX4102" fmla="*/ 3759405 w 12194922"/>
              <a:gd name="connsiteY4102" fmla="*/ 1371600 h 6855883"/>
              <a:gd name="connsiteX4103" fmla="*/ 3729967 w 12194922"/>
              <a:gd name="connsiteY4103" fmla="*/ 1371600 h 6855883"/>
              <a:gd name="connsiteX4104" fmla="*/ 3727514 w 12194922"/>
              <a:gd name="connsiteY4104" fmla="*/ 1362075 h 6855883"/>
              <a:gd name="connsiteX4105" fmla="*/ 5260713 w 12194922"/>
              <a:gd name="connsiteY4105" fmla="*/ 5309659 h 6855883"/>
              <a:gd name="connsiteX4106" fmla="*/ 5233729 w 12194922"/>
              <a:gd name="connsiteY4106" fmla="*/ 5319184 h 6855883"/>
              <a:gd name="connsiteX4107" fmla="*/ 5220237 w 12194922"/>
              <a:gd name="connsiteY4107" fmla="*/ 5303309 h 6855883"/>
              <a:gd name="connsiteX4108" fmla="*/ 5233729 w 12194922"/>
              <a:gd name="connsiteY4108" fmla="*/ 5304367 h 6855883"/>
              <a:gd name="connsiteX4109" fmla="*/ 5260713 w 12194922"/>
              <a:gd name="connsiteY4109" fmla="*/ 5309659 h 6855883"/>
              <a:gd name="connsiteX4110" fmla="*/ 834060 w 12194922"/>
              <a:gd name="connsiteY4110" fmla="*/ 4199467 h 6855883"/>
              <a:gd name="connsiteX4111" fmla="*/ 854912 w 12194922"/>
              <a:gd name="connsiteY4111" fmla="*/ 4177242 h 6855883"/>
              <a:gd name="connsiteX4112" fmla="*/ 850006 w 12194922"/>
              <a:gd name="connsiteY4112" fmla="*/ 4202642 h 6855883"/>
              <a:gd name="connsiteX4113" fmla="*/ 834060 w 12194922"/>
              <a:gd name="connsiteY4113" fmla="*/ 4199467 h 6855883"/>
              <a:gd name="connsiteX4114" fmla="*/ 1901167 w 12194922"/>
              <a:gd name="connsiteY4114" fmla="*/ 3373967 h 6855883"/>
              <a:gd name="connsiteX4115" fmla="*/ 1890128 w 12194922"/>
              <a:gd name="connsiteY4115" fmla="*/ 3386667 h 6855883"/>
              <a:gd name="connsiteX4116" fmla="*/ 1876636 w 12194922"/>
              <a:gd name="connsiteY4116" fmla="*/ 3359150 h 6855883"/>
              <a:gd name="connsiteX4117" fmla="*/ 1880316 w 12194922"/>
              <a:gd name="connsiteY4117" fmla="*/ 3355975 h 6855883"/>
              <a:gd name="connsiteX4118" fmla="*/ 1901167 w 12194922"/>
              <a:gd name="connsiteY4118" fmla="*/ 3373967 h 6855883"/>
              <a:gd name="connsiteX4119" fmla="*/ 5965985 w 12194922"/>
              <a:gd name="connsiteY4119" fmla="*/ 6817784 h 6855883"/>
              <a:gd name="connsiteX4120" fmla="*/ 5972118 w 12194922"/>
              <a:gd name="connsiteY4120" fmla="*/ 6840008 h 6855883"/>
              <a:gd name="connsiteX4121" fmla="*/ 5959852 w 12194922"/>
              <a:gd name="connsiteY4121" fmla="*/ 6844242 h 6855883"/>
              <a:gd name="connsiteX4122" fmla="*/ 5956173 w 12194922"/>
              <a:gd name="connsiteY4122" fmla="*/ 6836834 h 6855883"/>
              <a:gd name="connsiteX4123" fmla="*/ 5965985 w 12194922"/>
              <a:gd name="connsiteY4123" fmla="*/ 6817784 h 6855883"/>
              <a:gd name="connsiteX4124" fmla="*/ 861045 w 12194922"/>
              <a:gd name="connsiteY4124" fmla="*/ 4602692 h 6855883"/>
              <a:gd name="connsiteX4125" fmla="*/ 851232 w 12194922"/>
              <a:gd name="connsiteY4125" fmla="*/ 4586817 h 6855883"/>
              <a:gd name="connsiteX4126" fmla="*/ 867177 w 12194922"/>
              <a:gd name="connsiteY4126" fmla="*/ 4581525 h 6855883"/>
              <a:gd name="connsiteX4127" fmla="*/ 875763 w 12194922"/>
              <a:gd name="connsiteY4127" fmla="*/ 4589992 h 6855883"/>
              <a:gd name="connsiteX4128" fmla="*/ 861045 w 12194922"/>
              <a:gd name="connsiteY4128" fmla="*/ 4602692 h 6855883"/>
              <a:gd name="connsiteX4129" fmla="*/ 1267036 w 12194922"/>
              <a:gd name="connsiteY4129" fmla="*/ 4329642 h 6855883"/>
              <a:gd name="connsiteX4130" fmla="*/ 1270716 w 12194922"/>
              <a:gd name="connsiteY4130" fmla="*/ 4333875 h 6855883"/>
              <a:gd name="connsiteX4131" fmla="*/ 1267036 w 12194922"/>
              <a:gd name="connsiteY4131" fmla="*/ 4329642 h 6855883"/>
              <a:gd name="connsiteX4132" fmla="*/ 1267036 w 12194922"/>
              <a:gd name="connsiteY4132" fmla="*/ 4329642 h 6855883"/>
              <a:gd name="connsiteX4133" fmla="*/ 1255997 w 12194922"/>
              <a:gd name="connsiteY4133" fmla="*/ 4343400 h 6855883"/>
              <a:gd name="connsiteX4134" fmla="*/ 1271942 w 12194922"/>
              <a:gd name="connsiteY4134" fmla="*/ 4352925 h 6855883"/>
              <a:gd name="connsiteX4135" fmla="*/ 1251091 w 12194922"/>
              <a:gd name="connsiteY4135" fmla="*/ 4363508 h 6855883"/>
              <a:gd name="connsiteX4136" fmla="*/ 1255997 w 12194922"/>
              <a:gd name="connsiteY4136" fmla="*/ 4343400 h 6855883"/>
              <a:gd name="connsiteX4137" fmla="*/ 3855076 w 12194922"/>
              <a:gd name="connsiteY4137" fmla="*/ 3317875 h 6855883"/>
              <a:gd name="connsiteX4138" fmla="*/ 3879607 w 12194922"/>
              <a:gd name="connsiteY4138" fmla="*/ 3308350 h 6855883"/>
              <a:gd name="connsiteX4139" fmla="*/ 3856303 w 12194922"/>
              <a:gd name="connsiteY4139" fmla="*/ 3327400 h 6855883"/>
              <a:gd name="connsiteX4140" fmla="*/ 3855076 w 12194922"/>
              <a:gd name="connsiteY4140" fmla="*/ 3317875 h 6855883"/>
              <a:gd name="connsiteX4141" fmla="*/ 4686684 w 12194922"/>
              <a:gd name="connsiteY4141" fmla="*/ 305858 h 6855883"/>
              <a:gd name="connsiteX4142" fmla="*/ 4687910 w 12194922"/>
              <a:gd name="connsiteY4142" fmla="*/ 296333 h 6855883"/>
              <a:gd name="connsiteX4143" fmla="*/ 4706309 w 12194922"/>
              <a:gd name="connsiteY4143" fmla="*/ 296333 h 6855883"/>
              <a:gd name="connsiteX4144" fmla="*/ 4700176 w 12194922"/>
              <a:gd name="connsiteY4144" fmla="*/ 311150 h 6855883"/>
              <a:gd name="connsiteX4145" fmla="*/ 4686684 w 12194922"/>
              <a:gd name="connsiteY4145" fmla="*/ 305858 h 6855883"/>
              <a:gd name="connsiteX4146" fmla="*/ 511475 w 12194922"/>
              <a:gd name="connsiteY4146" fmla="*/ 5239809 h 6855883"/>
              <a:gd name="connsiteX4147" fmla="*/ 499210 w 12194922"/>
              <a:gd name="connsiteY4147" fmla="*/ 5230284 h 6855883"/>
              <a:gd name="connsiteX4148" fmla="*/ 517608 w 12194922"/>
              <a:gd name="connsiteY4148" fmla="*/ 5215467 h 6855883"/>
              <a:gd name="connsiteX4149" fmla="*/ 523741 w 12194922"/>
              <a:gd name="connsiteY4149" fmla="*/ 5222875 h 6855883"/>
              <a:gd name="connsiteX4150" fmla="*/ 511475 w 12194922"/>
              <a:gd name="connsiteY4150" fmla="*/ 5239809 h 6855883"/>
              <a:gd name="connsiteX4151" fmla="*/ 4387403 w 12194922"/>
              <a:gd name="connsiteY4151" fmla="*/ 1095375 h 6855883"/>
              <a:gd name="connsiteX4152" fmla="*/ 4373911 w 12194922"/>
              <a:gd name="connsiteY4152" fmla="*/ 1102783 h 6855883"/>
              <a:gd name="connsiteX4153" fmla="*/ 4361645 w 12194922"/>
              <a:gd name="connsiteY4153" fmla="*/ 1087967 h 6855883"/>
              <a:gd name="connsiteX4154" fmla="*/ 4372684 w 12194922"/>
              <a:gd name="connsiteY4154" fmla="*/ 1080558 h 6855883"/>
              <a:gd name="connsiteX4155" fmla="*/ 4387403 w 12194922"/>
              <a:gd name="connsiteY4155" fmla="*/ 1095375 h 6855883"/>
              <a:gd name="connsiteX4156" fmla="*/ 6011368 w 12194922"/>
              <a:gd name="connsiteY4156" fmla="*/ 2626783 h 6855883"/>
              <a:gd name="connsiteX4157" fmla="*/ 6019953 w 12194922"/>
              <a:gd name="connsiteY4157" fmla="*/ 2633133 h 6855883"/>
              <a:gd name="connsiteX4158" fmla="*/ 6010141 w 12194922"/>
              <a:gd name="connsiteY4158" fmla="*/ 2642658 h 6855883"/>
              <a:gd name="connsiteX4159" fmla="*/ 6000329 w 12194922"/>
              <a:gd name="connsiteY4159" fmla="*/ 2638425 h 6855883"/>
              <a:gd name="connsiteX4160" fmla="*/ 6011368 w 12194922"/>
              <a:gd name="connsiteY4160" fmla="*/ 2626783 h 6855883"/>
              <a:gd name="connsiteX4161" fmla="*/ 3240570 w 12194922"/>
              <a:gd name="connsiteY4161" fmla="*/ 2118783 h 6855883"/>
              <a:gd name="connsiteX4162" fmla="*/ 3235664 w 12194922"/>
              <a:gd name="connsiteY4162" fmla="*/ 2143125 h 6855883"/>
              <a:gd name="connsiteX4163" fmla="*/ 3235664 w 12194922"/>
              <a:gd name="connsiteY4163" fmla="*/ 2143125 h 6855883"/>
              <a:gd name="connsiteX4164" fmla="*/ 3240570 w 12194922"/>
              <a:gd name="connsiteY4164" fmla="*/ 2118783 h 6855883"/>
              <a:gd name="connsiteX4165" fmla="*/ 933412 w 12194922"/>
              <a:gd name="connsiteY4165" fmla="*/ 2954867 h 6855883"/>
              <a:gd name="connsiteX4166" fmla="*/ 939544 w 12194922"/>
              <a:gd name="connsiteY4166" fmla="*/ 2919942 h 6855883"/>
              <a:gd name="connsiteX4167" fmla="*/ 933412 w 12194922"/>
              <a:gd name="connsiteY4167" fmla="*/ 2954867 h 6855883"/>
              <a:gd name="connsiteX4168" fmla="*/ 3371812 w 12194922"/>
              <a:gd name="connsiteY4168" fmla="*/ 3263900 h 6855883"/>
              <a:gd name="connsiteX4169" fmla="*/ 3387757 w 12194922"/>
              <a:gd name="connsiteY4169" fmla="*/ 3270250 h 6855883"/>
              <a:gd name="connsiteX4170" fmla="*/ 3365679 w 12194922"/>
              <a:gd name="connsiteY4170" fmla="*/ 3278717 h 6855883"/>
              <a:gd name="connsiteX4171" fmla="*/ 3354640 w 12194922"/>
              <a:gd name="connsiteY4171" fmla="*/ 3276600 h 6855883"/>
              <a:gd name="connsiteX4172" fmla="*/ 3355867 w 12194922"/>
              <a:gd name="connsiteY4172" fmla="*/ 3275542 h 6855883"/>
              <a:gd name="connsiteX4173" fmla="*/ 3354640 w 12194922"/>
              <a:gd name="connsiteY4173" fmla="*/ 3274483 h 6855883"/>
              <a:gd name="connsiteX4174" fmla="*/ 3371812 w 12194922"/>
              <a:gd name="connsiteY4174" fmla="*/ 3263900 h 6855883"/>
              <a:gd name="connsiteX4175" fmla="*/ 4862081 w 12194922"/>
              <a:gd name="connsiteY4175" fmla="*/ 3938059 h 6855883"/>
              <a:gd name="connsiteX4176" fmla="*/ 4863308 w 12194922"/>
              <a:gd name="connsiteY4176" fmla="*/ 3930650 h 6855883"/>
              <a:gd name="connsiteX4177" fmla="*/ 4881706 w 12194922"/>
              <a:gd name="connsiteY4177" fmla="*/ 3975100 h 6855883"/>
              <a:gd name="connsiteX4178" fmla="*/ 4878027 w 12194922"/>
              <a:gd name="connsiteY4178" fmla="*/ 3974042 h 6855883"/>
              <a:gd name="connsiteX4179" fmla="*/ 4862081 w 12194922"/>
              <a:gd name="connsiteY4179" fmla="*/ 3938059 h 6855883"/>
              <a:gd name="connsiteX4180" fmla="*/ 4512512 w 12194922"/>
              <a:gd name="connsiteY4180" fmla="*/ 5246159 h 6855883"/>
              <a:gd name="connsiteX4181" fmla="*/ 4538270 w 12194922"/>
              <a:gd name="connsiteY4181" fmla="*/ 5264150 h 6855883"/>
              <a:gd name="connsiteX4182" fmla="*/ 4505153 w 12194922"/>
              <a:gd name="connsiteY4182" fmla="*/ 5264150 h 6855883"/>
              <a:gd name="connsiteX4183" fmla="*/ 4512512 w 12194922"/>
              <a:gd name="connsiteY4183" fmla="*/ 5246159 h 6855883"/>
              <a:gd name="connsiteX4184" fmla="*/ 1861917 w 12194922"/>
              <a:gd name="connsiteY4184" fmla="*/ 878417 h 6855883"/>
              <a:gd name="connsiteX4185" fmla="*/ 1877863 w 12194922"/>
              <a:gd name="connsiteY4185" fmla="*/ 886883 h 6855883"/>
              <a:gd name="connsiteX4186" fmla="*/ 1879089 w 12194922"/>
              <a:gd name="connsiteY4186" fmla="*/ 891117 h 6855883"/>
              <a:gd name="connsiteX4187" fmla="*/ 1848425 w 12194922"/>
              <a:gd name="connsiteY4187" fmla="*/ 902758 h 6855883"/>
              <a:gd name="connsiteX4188" fmla="*/ 1861917 w 12194922"/>
              <a:gd name="connsiteY4188" fmla="*/ 878417 h 6855883"/>
              <a:gd name="connsiteX4189" fmla="*/ 2872602 w 12194922"/>
              <a:gd name="connsiteY4189" fmla="*/ 4855633 h 6855883"/>
              <a:gd name="connsiteX4190" fmla="*/ 2884868 w 12194922"/>
              <a:gd name="connsiteY4190" fmla="*/ 4861984 h 6855883"/>
              <a:gd name="connsiteX4191" fmla="*/ 2866469 w 12194922"/>
              <a:gd name="connsiteY4191" fmla="*/ 4873625 h 6855883"/>
              <a:gd name="connsiteX4192" fmla="*/ 2854204 w 12194922"/>
              <a:gd name="connsiteY4192" fmla="*/ 4864100 h 6855883"/>
              <a:gd name="connsiteX4193" fmla="*/ 2872602 w 12194922"/>
              <a:gd name="connsiteY4193" fmla="*/ 4855633 h 6855883"/>
              <a:gd name="connsiteX4194" fmla="*/ 3683358 w 12194922"/>
              <a:gd name="connsiteY4194" fmla="*/ 672042 h 6855883"/>
              <a:gd name="connsiteX4195" fmla="*/ 3666186 w 12194922"/>
              <a:gd name="connsiteY4195" fmla="*/ 669925 h 6855883"/>
              <a:gd name="connsiteX4196" fmla="*/ 3661280 w 12194922"/>
              <a:gd name="connsiteY4196" fmla="*/ 660400 h 6855883"/>
              <a:gd name="connsiteX4197" fmla="*/ 3679678 w 12194922"/>
              <a:gd name="connsiteY4197" fmla="*/ 655108 h 6855883"/>
              <a:gd name="connsiteX4198" fmla="*/ 3689491 w 12194922"/>
              <a:gd name="connsiteY4198" fmla="*/ 660400 h 6855883"/>
              <a:gd name="connsiteX4199" fmla="*/ 3683358 w 12194922"/>
              <a:gd name="connsiteY4199" fmla="*/ 672042 h 6855883"/>
              <a:gd name="connsiteX4200" fmla="*/ 5265619 w 12194922"/>
              <a:gd name="connsiteY4200" fmla="*/ 4693709 h 6855883"/>
              <a:gd name="connsiteX4201" fmla="*/ 5275432 w 12194922"/>
              <a:gd name="connsiteY4201" fmla="*/ 4708525 h 6855883"/>
              <a:gd name="connsiteX4202" fmla="*/ 5255807 w 12194922"/>
              <a:gd name="connsiteY4202" fmla="*/ 4694767 h 6855883"/>
              <a:gd name="connsiteX4203" fmla="*/ 5265619 w 12194922"/>
              <a:gd name="connsiteY4203" fmla="*/ 4693709 h 6855883"/>
              <a:gd name="connsiteX4204" fmla="*/ 1084279 w 12194922"/>
              <a:gd name="connsiteY4204" fmla="*/ 6061075 h 6855883"/>
              <a:gd name="connsiteX4205" fmla="*/ 1094091 w 12194922"/>
              <a:gd name="connsiteY4205" fmla="*/ 6034617 h 6855883"/>
              <a:gd name="connsiteX4206" fmla="*/ 1101450 w 12194922"/>
              <a:gd name="connsiteY4206" fmla="*/ 6051550 h 6855883"/>
              <a:gd name="connsiteX4207" fmla="*/ 1084279 w 12194922"/>
              <a:gd name="connsiteY4207" fmla="*/ 6061075 h 6855883"/>
              <a:gd name="connsiteX4208" fmla="*/ 2886094 w 12194922"/>
              <a:gd name="connsiteY4208" fmla="*/ 6113992 h 6855883"/>
              <a:gd name="connsiteX4209" fmla="*/ 2878735 w 12194922"/>
              <a:gd name="connsiteY4209" fmla="*/ 6117167 h 6855883"/>
              <a:gd name="connsiteX4210" fmla="*/ 2875055 w 12194922"/>
              <a:gd name="connsiteY4210" fmla="*/ 6086475 h 6855883"/>
              <a:gd name="connsiteX4211" fmla="*/ 2886094 w 12194922"/>
              <a:gd name="connsiteY4211" fmla="*/ 6113992 h 6855883"/>
              <a:gd name="connsiteX4212" fmla="*/ 3825639 w 12194922"/>
              <a:gd name="connsiteY4212" fmla="*/ 6359526 h 6855883"/>
              <a:gd name="connsiteX4213" fmla="*/ 3825639 w 12194922"/>
              <a:gd name="connsiteY4213" fmla="*/ 6359526 h 6855883"/>
              <a:gd name="connsiteX4214" fmla="*/ 3825639 w 12194922"/>
              <a:gd name="connsiteY4214" fmla="*/ 6359526 h 6855883"/>
              <a:gd name="connsiteX4215" fmla="*/ 3825639 w 12194922"/>
              <a:gd name="connsiteY4215" fmla="*/ 6359526 h 6855883"/>
              <a:gd name="connsiteX4216" fmla="*/ 3814600 w 12194922"/>
              <a:gd name="connsiteY4216" fmla="*/ 6374342 h 6855883"/>
              <a:gd name="connsiteX4217" fmla="*/ 3823186 w 12194922"/>
              <a:gd name="connsiteY4217" fmla="*/ 6354234 h 6855883"/>
              <a:gd name="connsiteX4218" fmla="*/ 3828092 w 12194922"/>
              <a:gd name="connsiteY4218" fmla="*/ 6351058 h 6855883"/>
              <a:gd name="connsiteX4219" fmla="*/ 3831771 w 12194922"/>
              <a:gd name="connsiteY4219" fmla="*/ 6379633 h 6855883"/>
              <a:gd name="connsiteX4220" fmla="*/ 3814600 w 12194922"/>
              <a:gd name="connsiteY4220" fmla="*/ 6374342 h 6855883"/>
              <a:gd name="connsiteX4221" fmla="*/ 5271752 w 12194922"/>
              <a:gd name="connsiteY4221" fmla="*/ 4560359 h 6855883"/>
              <a:gd name="connsiteX4222" fmla="*/ 5248448 w 12194922"/>
              <a:gd name="connsiteY4222" fmla="*/ 4554008 h 6855883"/>
              <a:gd name="connsiteX4223" fmla="*/ 5247221 w 12194922"/>
              <a:gd name="connsiteY4223" fmla="*/ 4542367 h 6855883"/>
              <a:gd name="connsiteX4224" fmla="*/ 5257034 w 12194922"/>
              <a:gd name="connsiteY4224" fmla="*/ 4538133 h 6855883"/>
              <a:gd name="connsiteX4225" fmla="*/ 5271752 w 12194922"/>
              <a:gd name="connsiteY4225" fmla="*/ 4560359 h 6855883"/>
              <a:gd name="connsiteX4226" fmla="*/ 1155419 w 12194922"/>
              <a:gd name="connsiteY4226" fmla="*/ 5653617 h 6855883"/>
              <a:gd name="connsiteX4227" fmla="*/ 1146833 w 12194922"/>
              <a:gd name="connsiteY4227" fmla="*/ 5649383 h 6855883"/>
              <a:gd name="connsiteX4228" fmla="*/ 1145607 w 12194922"/>
              <a:gd name="connsiteY4228" fmla="*/ 5637742 h 6855883"/>
              <a:gd name="connsiteX4229" fmla="*/ 1145607 w 12194922"/>
              <a:gd name="connsiteY4229" fmla="*/ 5634567 h 6855883"/>
              <a:gd name="connsiteX4230" fmla="*/ 1145607 w 12194922"/>
              <a:gd name="connsiteY4230" fmla="*/ 5631392 h 6855883"/>
              <a:gd name="connsiteX4231" fmla="*/ 1167685 w 12194922"/>
              <a:gd name="connsiteY4231" fmla="*/ 5626100 h 6855883"/>
              <a:gd name="connsiteX4232" fmla="*/ 1155419 w 12194922"/>
              <a:gd name="connsiteY4232" fmla="*/ 5653617 h 6855883"/>
              <a:gd name="connsiteX4233" fmla="*/ 1329590 w 12194922"/>
              <a:gd name="connsiteY4233" fmla="*/ 1025525 h 6855883"/>
              <a:gd name="connsiteX4234" fmla="*/ 1336950 w 12194922"/>
              <a:gd name="connsiteY4234" fmla="*/ 1035050 h 6855883"/>
              <a:gd name="connsiteX4235" fmla="*/ 1324684 w 12194922"/>
              <a:gd name="connsiteY4235" fmla="*/ 1048808 h 6855883"/>
              <a:gd name="connsiteX4236" fmla="*/ 1312419 w 12194922"/>
              <a:gd name="connsiteY4236" fmla="*/ 1039283 h 6855883"/>
              <a:gd name="connsiteX4237" fmla="*/ 1329590 w 12194922"/>
              <a:gd name="connsiteY4237" fmla="*/ 1025525 h 6855883"/>
              <a:gd name="connsiteX4238" fmla="*/ 2888547 w 12194922"/>
              <a:gd name="connsiteY4238" fmla="*/ 3734858 h 6855883"/>
              <a:gd name="connsiteX4239" fmla="*/ 2891000 w 12194922"/>
              <a:gd name="connsiteY4239" fmla="*/ 3724275 h 6855883"/>
              <a:gd name="connsiteX4240" fmla="*/ 2893454 w 12194922"/>
              <a:gd name="connsiteY4240" fmla="*/ 3705225 h 6855883"/>
              <a:gd name="connsiteX4241" fmla="*/ 2888547 w 12194922"/>
              <a:gd name="connsiteY4241" fmla="*/ 3734858 h 6855883"/>
              <a:gd name="connsiteX4242" fmla="*/ 2472744 w 12194922"/>
              <a:gd name="connsiteY4242" fmla="*/ 5368925 h 6855883"/>
              <a:gd name="connsiteX4243" fmla="*/ 2487463 w 12194922"/>
              <a:gd name="connsiteY4243" fmla="*/ 5361517 h 6855883"/>
              <a:gd name="connsiteX4244" fmla="*/ 2492369 w 12194922"/>
              <a:gd name="connsiteY4244" fmla="*/ 5364692 h 6855883"/>
              <a:gd name="connsiteX4245" fmla="*/ 2491142 w 12194922"/>
              <a:gd name="connsiteY4245" fmla="*/ 5383742 h 6855883"/>
              <a:gd name="connsiteX4246" fmla="*/ 2480103 w 12194922"/>
              <a:gd name="connsiteY4246" fmla="*/ 5386917 h 6855883"/>
              <a:gd name="connsiteX4247" fmla="*/ 2472744 w 12194922"/>
              <a:gd name="connsiteY4247" fmla="*/ 5368925 h 6855883"/>
              <a:gd name="connsiteX4248" fmla="*/ 4443825 w 12194922"/>
              <a:gd name="connsiteY4248" fmla="*/ 1595967 h 6855883"/>
              <a:gd name="connsiteX4249" fmla="*/ 4468356 w 12194922"/>
              <a:gd name="connsiteY4249" fmla="*/ 1579033 h 6855883"/>
              <a:gd name="connsiteX4250" fmla="*/ 4460997 w 12194922"/>
              <a:gd name="connsiteY4250" fmla="*/ 1594908 h 6855883"/>
              <a:gd name="connsiteX4251" fmla="*/ 4443825 w 12194922"/>
              <a:gd name="connsiteY4251" fmla="*/ 1595967 h 6855883"/>
              <a:gd name="connsiteX4252" fmla="*/ 4674418 w 12194922"/>
              <a:gd name="connsiteY4252" fmla="*/ 6616700 h 6855883"/>
              <a:gd name="connsiteX4253" fmla="*/ 4674418 w 12194922"/>
              <a:gd name="connsiteY4253" fmla="*/ 6616700 h 6855883"/>
              <a:gd name="connsiteX4254" fmla="*/ 4674418 w 12194922"/>
              <a:gd name="connsiteY4254" fmla="*/ 6614584 h 6855883"/>
              <a:gd name="connsiteX4255" fmla="*/ 4676871 w 12194922"/>
              <a:gd name="connsiteY4255" fmla="*/ 6616700 h 6855883"/>
              <a:gd name="connsiteX4256" fmla="*/ 4681777 w 12194922"/>
              <a:gd name="connsiteY4256" fmla="*/ 6614584 h 6855883"/>
              <a:gd name="connsiteX4257" fmla="*/ 4701402 w 12194922"/>
              <a:gd name="connsiteY4257" fmla="*/ 6613526 h 6855883"/>
              <a:gd name="connsiteX4258" fmla="*/ 4708762 w 12194922"/>
              <a:gd name="connsiteY4258" fmla="*/ 6614584 h 6855883"/>
              <a:gd name="connsiteX4259" fmla="*/ 4675645 w 12194922"/>
              <a:gd name="connsiteY4259" fmla="*/ 6624109 h 6855883"/>
              <a:gd name="connsiteX4260" fmla="*/ 4665832 w 12194922"/>
              <a:gd name="connsiteY4260" fmla="*/ 6620933 h 6855883"/>
              <a:gd name="connsiteX4261" fmla="*/ 4663379 w 12194922"/>
              <a:gd name="connsiteY4261" fmla="*/ 6614584 h 6855883"/>
              <a:gd name="connsiteX4262" fmla="*/ 4674418 w 12194922"/>
              <a:gd name="connsiteY4262" fmla="*/ 6616700 h 6855883"/>
              <a:gd name="connsiteX4263" fmla="*/ 621866 w 12194922"/>
              <a:gd name="connsiteY4263" fmla="*/ 4974167 h 6855883"/>
              <a:gd name="connsiteX4264" fmla="*/ 623092 w 12194922"/>
              <a:gd name="connsiteY4264" fmla="*/ 4960409 h 6855883"/>
              <a:gd name="connsiteX4265" fmla="*/ 641491 w 12194922"/>
              <a:gd name="connsiteY4265" fmla="*/ 4966758 h 6855883"/>
              <a:gd name="connsiteX4266" fmla="*/ 641491 w 12194922"/>
              <a:gd name="connsiteY4266" fmla="*/ 4977342 h 6855883"/>
              <a:gd name="connsiteX4267" fmla="*/ 626772 w 12194922"/>
              <a:gd name="connsiteY4267" fmla="*/ 4984750 h 6855883"/>
              <a:gd name="connsiteX4268" fmla="*/ 621866 w 12194922"/>
              <a:gd name="connsiteY4268" fmla="*/ 4974167 h 6855883"/>
              <a:gd name="connsiteX4269" fmla="*/ 4827738 w 12194922"/>
              <a:gd name="connsiteY4269" fmla="*/ 5644092 h 6855883"/>
              <a:gd name="connsiteX4270" fmla="*/ 4831417 w 12194922"/>
              <a:gd name="connsiteY4270" fmla="*/ 5661026 h 6855883"/>
              <a:gd name="connsiteX4271" fmla="*/ 4820379 w 12194922"/>
              <a:gd name="connsiteY4271" fmla="*/ 5664200 h 6855883"/>
              <a:gd name="connsiteX4272" fmla="*/ 4816699 w 12194922"/>
              <a:gd name="connsiteY4272" fmla="*/ 5648325 h 6855883"/>
              <a:gd name="connsiteX4273" fmla="*/ 4827738 w 12194922"/>
              <a:gd name="connsiteY4273" fmla="*/ 5644092 h 6855883"/>
              <a:gd name="connsiteX4274" fmla="*/ 309093 w 12194922"/>
              <a:gd name="connsiteY4274" fmla="*/ 2233083 h 6855883"/>
              <a:gd name="connsiteX4275" fmla="*/ 317679 w 12194922"/>
              <a:gd name="connsiteY4275" fmla="*/ 2206625 h 6855883"/>
              <a:gd name="connsiteX4276" fmla="*/ 321359 w 12194922"/>
              <a:gd name="connsiteY4276" fmla="*/ 2204508 h 6855883"/>
              <a:gd name="connsiteX4277" fmla="*/ 327491 w 12194922"/>
              <a:gd name="connsiteY4277" fmla="*/ 2204508 h 6855883"/>
              <a:gd name="connsiteX4278" fmla="*/ 309093 w 12194922"/>
              <a:gd name="connsiteY4278" fmla="*/ 2233083 h 6855883"/>
              <a:gd name="connsiteX4279" fmla="*/ 3323976 w 12194922"/>
              <a:gd name="connsiteY4279" fmla="*/ 3576108 h 6855883"/>
              <a:gd name="connsiteX4280" fmla="*/ 3348507 w 12194922"/>
              <a:gd name="connsiteY4280" fmla="*/ 3585633 h 6855883"/>
              <a:gd name="connsiteX4281" fmla="*/ 3335015 w 12194922"/>
              <a:gd name="connsiteY4281" fmla="*/ 3597275 h 6855883"/>
              <a:gd name="connsiteX4282" fmla="*/ 3316617 w 12194922"/>
              <a:gd name="connsiteY4282" fmla="*/ 3583517 h 6855883"/>
              <a:gd name="connsiteX4283" fmla="*/ 3323976 w 12194922"/>
              <a:gd name="connsiteY4283" fmla="*/ 3576108 h 6855883"/>
              <a:gd name="connsiteX4284" fmla="*/ 214648 w 12194922"/>
              <a:gd name="connsiteY4284" fmla="*/ 1954742 h 6855883"/>
              <a:gd name="connsiteX4285" fmla="*/ 204835 w 12194922"/>
              <a:gd name="connsiteY4285" fmla="*/ 1961092 h 6855883"/>
              <a:gd name="connsiteX4286" fmla="*/ 193796 w 12194922"/>
              <a:gd name="connsiteY4286" fmla="*/ 1954742 h 6855883"/>
              <a:gd name="connsiteX4287" fmla="*/ 193796 w 12194922"/>
              <a:gd name="connsiteY4287" fmla="*/ 1942042 h 6855883"/>
              <a:gd name="connsiteX4288" fmla="*/ 213421 w 12194922"/>
              <a:gd name="connsiteY4288" fmla="*/ 1938867 h 6855883"/>
              <a:gd name="connsiteX4289" fmla="*/ 214648 w 12194922"/>
              <a:gd name="connsiteY4289" fmla="*/ 1954742 h 6855883"/>
              <a:gd name="connsiteX4290" fmla="*/ 1230239 w 12194922"/>
              <a:gd name="connsiteY4290" fmla="*/ 5280025 h 6855883"/>
              <a:gd name="connsiteX4291" fmla="*/ 1227786 w 12194922"/>
              <a:gd name="connsiteY4291" fmla="*/ 5264150 h 6855883"/>
              <a:gd name="connsiteX4292" fmla="*/ 1258450 w 12194922"/>
              <a:gd name="connsiteY4292" fmla="*/ 5284258 h 6855883"/>
              <a:gd name="connsiteX4293" fmla="*/ 1241278 w 12194922"/>
              <a:gd name="connsiteY4293" fmla="*/ 5282142 h 6855883"/>
              <a:gd name="connsiteX4294" fmla="*/ 1230239 w 12194922"/>
              <a:gd name="connsiteY4294" fmla="*/ 5280025 h 6855883"/>
              <a:gd name="connsiteX4295" fmla="*/ 2974407 w 12194922"/>
              <a:gd name="connsiteY4295" fmla="*/ 4574117 h 6855883"/>
              <a:gd name="connsiteX4296" fmla="*/ 3009977 w 12194922"/>
              <a:gd name="connsiteY4296" fmla="*/ 4559300 h 6855883"/>
              <a:gd name="connsiteX4297" fmla="*/ 3014883 w 12194922"/>
              <a:gd name="connsiteY4297" fmla="*/ 4565650 h 6855883"/>
              <a:gd name="connsiteX4298" fmla="*/ 3006297 w 12194922"/>
              <a:gd name="connsiteY4298" fmla="*/ 4569883 h 6855883"/>
              <a:gd name="connsiteX4299" fmla="*/ 2974407 w 12194922"/>
              <a:gd name="connsiteY4299" fmla="*/ 4574117 h 6855883"/>
              <a:gd name="connsiteX4300" fmla="*/ 2626064 w 12194922"/>
              <a:gd name="connsiteY4300" fmla="*/ 3975100 h 6855883"/>
              <a:gd name="connsiteX4301" fmla="*/ 2610118 w 12194922"/>
              <a:gd name="connsiteY4301" fmla="*/ 3965575 h 6855883"/>
              <a:gd name="connsiteX4302" fmla="*/ 2617478 w 12194922"/>
              <a:gd name="connsiteY4302" fmla="*/ 3956050 h 6855883"/>
              <a:gd name="connsiteX4303" fmla="*/ 2632197 w 12194922"/>
              <a:gd name="connsiteY4303" fmla="*/ 3968750 h 6855883"/>
              <a:gd name="connsiteX4304" fmla="*/ 2626064 w 12194922"/>
              <a:gd name="connsiteY4304" fmla="*/ 3975100 h 6855883"/>
              <a:gd name="connsiteX4305" fmla="*/ 3615897 w 12194922"/>
              <a:gd name="connsiteY4305" fmla="*/ 5705475 h 6855883"/>
              <a:gd name="connsiteX4306" fmla="*/ 3628163 w 12194922"/>
              <a:gd name="connsiteY4306" fmla="*/ 5701242 h 6855883"/>
              <a:gd name="connsiteX4307" fmla="*/ 3633069 w 12194922"/>
              <a:gd name="connsiteY4307" fmla="*/ 5716058 h 6855883"/>
              <a:gd name="connsiteX4308" fmla="*/ 3628163 w 12194922"/>
              <a:gd name="connsiteY4308" fmla="*/ 5727700 h 6855883"/>
              <a:gd name="connsiteX4309" fmla="*/ 3613444 w 12194922"/>
              <a:gd name="connsiteY4309" fmla="*/ 5731933 h 6855883"/>
              <a:gd name="connsiteX4310" fmla="*/ 3615897 w 12194922"/>
              <a:gd name="connsiteY4310" fmla="*/ 5705475 h 6855883"/>
              <a:gd name="connsiteX4311" fmla="*/ 2179596 w 12194922"/>
              <a:gd name="connsiteY4311" fmla="*/ 3826934 h 6855883"/>
              <a:gd name="connsiteX4312" fmla="*/ 2195541 w 12194922"/>
              <a:gd name="connsiteY4312" fmla="*/ 3822700 h 6855883"/>
              <a:gd name="connsiteX4313" fmla="*/ 2211487 w 12194922"/>
              <a:gd name="connsiteY4313" fmla="*/ 3829050 h 6855883"/>
              <a:gd name="connsiteX4314" fmla="*/ 2183276 w 12194922"/>
              <a:gd name="connsiteY4314" fmla="*/ 3834342 h 6855883"/>
              <a:gd name="connsiteX4315" fmla="*/ 2173463 w 12194922"/>
              <a:gd name="connsiteY4315" fmla="*/ 3831167 h 6855883"/>
              <a:gd name="connsiteX4316" fmla="*/ 2179596 w 12194922"/>
              <a:gd name="connsiteY4316" fmla="*/ 3826934 h 6855883"/>
              <a:gd name="connsiteX4317" fmla="*/ 462413 w 12194922"/>
              <a:gd name="connsiteY4317" fmla="*/ 2172758 h 6855883"/>
              <a:gd name="connsiteX4318" fmla="*/ 459960 w 12194922"/>
              <a:gd name="connsiteY4318" fmla="*/ 2171700 h 6855883"/>
              <a:gd name="connsiteX4319" fmla="*/ 437882 w 12194922"/>
              <a:gd name="connsiteY4319" fmla="*/ 2159000 h 6855883"/>
              <a:gd name="connsiteX4320" fmla="*/ 442788 w 12194922"/>
              <a:gd name="connsiteY4320" fmla="*/ 2152650 h 6855883"/>
              <a:gd name="connsiteX4321" fmla="*/ 468546 w 12194922"/>
              <a:gd name="connsiteY4321" fmla="*/ 2163233 h 6855883"/>
              <a:gd name="connsiteX4322" fmla="*/ 469772 w 12194922"/>
              <a:gd name="connsiteY4322" fmla="*/ 2167467 h 6855883"/>
              <a:gd name="connsiteX4323" fmla="*/ 462413 w 12194922"/>
              <a:gd name="connsiteY4323" fmla="*/ 2172758 h 6855883"/>
              <a:gd name="connsiteX4324" fmla="*/ 940771 w 12194922"/>
              <a:gd name="connsiteY4324" fmla="*/ 4321175 h 6855883"/>
              <a:gd name="connsiteX4325" fmla="*/ 954263 w 12194922"/>
              <a:gd name="connsiteY4325" fmla="*/ 4334934 h 6855883"/>
              <a:gd name="connsiteX4326" fmla="*/ 941998 w 12194922"/>
              <a:gd name="connsiteY4326" fmla="*/ 4347633 h 6855883"/>
              <a:gd name="connsiteX4327" fmla="*/ 934638 w 12194922"/>
              <a:gd name="connsiteY4327" fmla="*/ 4334934 h 6855883"/>
              <a:gd name="connsiteX4328" fmla="*/ 935865 w 12194922"/>
              <a:gd name="connsiteY4328" fmla="*/ 4326467 h 6855883"/>
              <a:gd name="connsiteX4329" fmla="*/ 940771 w 12194922"/>
              <a:gd name="connsiteY4329" fmla="*/ 4321175 h 6855883"/>
              <a:gd name="connsiteX4330" fmla="*/ 415804 w 12194922"/>
              <a:gd name="connsiteY4330" fmla="*/ 2334684 h 6855883"/>
              <a:gd name="connsiteX4331" fmla="*/ 415804 w 12194922"/>
              <a:gd name="connsiteY4331" fmla="*/ 2307167 h 6855883"/>
              <a:gd name="connsiteX4332" fmla="*/ 435429 w 12194922"/>
              <a:gd name="connsiteY4332" fmla="*/ 2327275 h 6855883"/>
              <a:gd name="connsiteX4333" fmla="*/ 415804 w 12194922"/>
              <a:gd name="connsiteY4333" fmla="*/ 2334684 h 6855883"/>
              <a:gd name="connsiteX4334" fmla="*/ 3467484 w 12194922"/>
              <a:gd name="connsiteY4334" fmla="*/ 1911350 h 6855883"/>
              <a:gd name="connsiteX4335" fmla="*/ 3476069 w 12194922"/>
              <a:gd name="connsiteY4335" fmla="*/ 1905000 h 6855883"/>
              <a:gd name="connsiteX4336" fmla="*/ 3485882 w 12194922"/>
              <a:gd name="connsiteY4336" fmla="*/ 1915583 h 6855883"/>
              <a:gd name="connsiteX4337" fmla="*/ 3490788 w 12194922"/>
              <a:gd name="connsiteY4337" fmla="*/ 1927225 h 6855883"/>
              <a:gd name="connsiteX4338" fmla="*/ 3476069 w 12194922"/>
              <a:gd name="connsiteY4338" fmla="*/ 1926167 h 6855883"/>
              <a:gd name="connsiteX4339" fmla="*/ 3467484 w 12194922"/>
              <a:gd name="connsiteY4339" fmla="*/ 1911350 h 6855883"/>
              <a:gd name="connsiteX4340" fmla="*/ 1999292 w 12194922"/>
              <a:gd name="connsiteY4340" fmla="*/ 1066800 h 6855883"/>
              <a:gd name="connsiteX4341" fmla="*/ 1991932 w 12194922"/>
              <a:gd name="connsiteY4341" fmla="*/ 1050925 h 6855883"/>
              <a:gd name="connsiteX4342" fmla="*/ 2014010 w 12194922"/>
              <a:gd name="connsiteY4342" fmla="*/ 1039283 h 6855883"/>
              <a:gd name="connsiteX4343" fmla="*/ 1999292 w 12194922"/>
              <a:gd name="connsiteY4343" fmla="*/ 1066800 h 6855883"/>
              <a:gd name="connsiteX4344" fmla="*/ 5407900 w 12194922"/>
              <a:gd name="connsiteY4344" fmla="*/ 2756958 h 6855883"/>
              <a:gd name="connsiteX4345" fmla="*/ 5414033 w 12194922"/>
              <a:gd name="connsiteY4345" fmla="*/ 2752725 h 6855883"/>
              <a:gd name="connsiteX4346" fmla="*/ 5437338 w 12194922"/>
              <a:gd name="connsiteY4346" fmla="*/ 2764367 h 6855883"/>
              <a:gd name="connsiteX4347" fmla="*/ 5410354 w 12194922"/>
              <a:gd name="connsiteY4347" fmla="*/ 2762250 h 6855883"/>
              <a:gd name="connsiteX4348" fmla="*/ 5407900 w 12194922"/>
              <a:gd name="connsiteY4348" fmla="*/ 2756958 h 6855883"/>
              <a:gd name="connsiteX4349" fmla="*/ 3547210 w 12194922"/>
              <a:gd name="connsiteY4349" fmla="*/ 5462058 h 6855883"/>
              <a:gd name="connsiteX4350" fmla="*/ 3559476 w 12194922"/>
              <a:gd name="connsiteY4350" fmla="*/ 5457825 h 6855883"/>
              <a:gd name="connsiteX4351" fmla="*/ 3560702 w 12194922"/>
              <a:gd name="connsiteY4351" fmla="*/ 5457825 h 6855883"/>
              <a:gd name="connsiteX4352" fmla="*/ 3570514 w 12194922"/>
              <a:gd name="connsiteY4352" fmla="*/ 5483225 h 6855883"/>
              <a:gd name="connsiteX4353" fmla="*/ 3547210 w 12194922"/>
              <a:gd name="connsiteY4353" fmla="*/ 5462058 h 6855883"/>
              <a:gd name="connsiteX4354" fmla="*/ 2047128 w 12194922"/>
              <a:gd name="connsiteY4354" fmla="*/ 4173008 h 6855883"/>
              <a:gd name="connsiteX4355" fmla="*/ 2056940 w 12194922"/>
              <a:gd name="connsiteY4355" fmla="*/ 4156075 h 6855883"/>
              <a:gd name="connsiteX4356" fmla="*/ 2065526 w 12194922"/>
              <a:gd name="connsiteY4356" fmla="*/ 4169833 h 6855883"/>
              <a:gd name="connsiteX4357" fmla="*/ 2064299 w 12194922"/>
              <a:gd name="connsiteY4357" fmla="*/ 4180417 h 6855883"/>
              <a:gd name="connsiteX4358" fmla="*/ 2053260 w 12194922"/>
              <a:gd name="connsiteY4358" fmla="*/ 4182534 h 6855883"/>
              <a:gd name="connsiteX4359" fmla="*/ 2047128 w 12194922"/>
              <a:gd name="connsiteY4359" fmla="*/ 4173008 h 6855883"/>
              <a:gd name="connsiteX4360" fmla="*/ 5269299 w 12194922"/>
              <a:gd name="connsiteY4360" fmla="*/ 2235200 h 6855883"/>
              <a:gd name="connsiteX4361" fmla="*/ 5266846 w 12194922"/>
              <a:gd name="connsiteY4361" fmla="*/ 2241550 h 6855883"/>
              <a:gd name="connsiteX4362" fmla="*/ 5249674 w 12194922"/>
              <a:gd name="connsiteY4362" fmla="*/ 2244725 h 6855883"/>
              <a:gd name="connsiteX4363" fmla="*/ 5238635 w 12194922"/>
              <a:gd name="connsiteY4363" fmla="*/ 2248958 h 6855883"/>
              <a:gd name="connsiteX4364" fmla="*/ 5242315 w 12194922"/>
              <a:gd name="connsiteY4364" fmla="*/ 2232025 h 6855883"/>
              <a:gd name="connsiteX4365" fmla="*/ 5269299 w 12194922"/>
              <a:gd name="connsiteY4365" fmla="*/ 2235200 h 6855883"/>
              <a:gd name="connsiteX4366" fmla="*/ 2023823 w 12194922"/>
              <a:gd name="connsiteY4366" fmla="*/ 727075 h 6855883"/>
              <a:gd name="connsiteX4367" fmla="*/ 2025050 w 12194922"/>
              <a:gd name="connsiteY4367" fmla="*/ 701675 h 6855883"/>
              <a:gd name="connsiteX4368" fmla="*/ 2029956 w 12194922"/>
              <a:gd name="connsiteY4368" fmla="*/ 727075 h 6855883"/>
              <a:gd name="connsiteX4369" fmla="*/ 2023823 w 12194922"/>
              <a:gd name="connsiteY4369" fmla="*/ 727075 h 6855883"/>
              <a:gd name="connsiteX4370" fmla="*/ 267390 w 12194922"/>
              <a:gd name="connsiteY4370" fmla="*/ 1722967 h 6855883"/>
              <a:gd name="connsiteX4371" fmla="*/ 253898 w 12194922"/>
              <a:gd name="connsiteY4371" fmla="*/ 1699683 h 6855883"/>
              <a:gd name="connsiteX4372" fmla="*/ 273523 w 12194922"/>
              <a:gd name="connsiteY4372" fmla="*/ 1706033 h 6855883"/>
              <a:gd name="connsiteX4373" fmla="*/ 267390 w 12194922"/>
              <a:gd name="connsiteY4373" fmla="*/ 1722967 h 6855883"/>
              <a:gd name="connsiteX4374" fmla="*/ 3141219 w 12194922"/>
              <a:gd name="connsiteY4374" fmla="*/ 3672417 h 6855883"/>
              <a:gd name="connsiteX4375" fmla="*/ 3126500 w 12194922"/>
              <a:gd name="connsiteY4375" fmla="*/ 3648075 h 6855883"/>
              <a:gd name="connsiteX4376" fmla="*/ 3137539 w 12194922"/>
              <a:gd name="connsiteY4376" fmla="*/ 3648075 h 6855883"/>
              <a:gd name="connsiteX4377" fmla="*/ 3142445 w 12194922"/>
              <a:gd name="connsiteY4377" fmla="*/ 3662892 h 6855883"/>
              <a:gd name="connsiteX4378" fmla="*/ 3141219 w 12194922"/>
              <a:gd name="connsiteY4378" fmla="*/ 3672417 h 6855883"/>
              <a:gd name="connsiteX4379" fmla="*/ 2973180 w 12194922"/>
              <a:gd name="connsiteY4379" fmla="*/ 5916084 h 6855883"/>
              <a:gd name="connsiteX4380" fmla="*/ 2980539 w 12194922"/>
              <a:gd name="connsiteY4380" fmla="*/ 5924550 h 6855883"/>
              <a:gd name="connsiteX4381" fmla="*/ 2969500 w 12194922"/>
              <a:gd name="connsiteY4381" fmla="*/ 5941484 h 6855883"/>
              <a:gd name="connsiteX4382" fmla="*/ 2962141 w 12194922"/>
              <a:gd name="connsiteY4382" fmla="*/ 5931959 h 6855883"/>
              <a:gd name="connsiteX4383" fmla="*/ 2973180 w 12194922"/>
              <a:gd name="connsiteY4383" fmla="*/ 5916084 h 6855883"/>
              <a:gd name="connsiteX4384" fmla="*/ 5590658 w 12194922"/>
              <a:gd name="connsiteY4384" fmla="*/ 1023408 h 6855883"/>
              <a:gd name="connsiteX4385" fmla="*/ 5586978 w 12194922"/>
              <a:gd name="connsiteY4385" fmla="*/ 1027642 h 6855883"/>
              <a:gd name="connsiteX4386" fmla="*/ 5579619 w 12194922"/>
              <a:gd name="connsiteY4386" fmla="*/ 1026583 h 6855883"/>
              <a:gd name="connsiteX4387" fmla="*/ 5574713 w 12194922"/>
              <a:gd name="connsiteY4387" fmla="*/ 1019175 h 6855883"/>
              <a:gd name="connsiteX4388" fmla="*/ 5577166 w 12194922"/>
              <a:gd name="connsiteY4388" fmla="*/ 999067 h 6855883"/>
              <a:gd name="connsiteX4389" fmla="*/ 5583299 w 12194922"/>
              <a:gd name="connsiteY4389" fmla="*/ 999067 h 6855883"/>
              <a:gd name="connsiteX4390" fmla="*/ 5590658 w 12194922"/>
              <a:gd name="connsiteY4390" fmla="*/ 1023408 h 6855883"/>
              <a:gd name="connsiteX4391" fmla="*/ 5402994 w 12194922"/>
              <a:gd name="connsiteY4391" fmla="*/ 1834092 h 6855883"/>
              <a:gd name="connsiteX4392" fmla="*/ 5368651 w 12194922"/>
              <a:gd name="connsiteY4392" fmla="*/ 1837267 h 6855883"/>
              <a:gd name="connsiteX4393" fmla="*/ 5402994 w 12194922"/>
              <a:gd name="connsiteY4393" fmla="*/ 1834092 h 6855883"/>
              <a:gd name="connsiteX4394" fmla="*/ 2395471 w 12194922"/>
              <a:gd name="connsiteY4394" fmla="*/ 2643717 h 6855883"/>
              <a:gd name="connsiteX4395" fmla="*/ 2394244 w 12194922"/>
              <a:gd name="connsiteY4395" fmla="*/ 2627842 h 6855883"/>
              <a:gd name="connsiteX4396" fmla="*/ 2411416 w 12194922"/>
              <a:gd name="connsiteY4396" fmla="*/ 2618317 h 6855883"/>
              <a:gd name="connsiteX4397" fmla="*/ 2420002 w 12194922"/>
              <a:gd name="connsiteY4397" fmla="*/ 2624667 h 6855883"/>
              <a:gd name="connsiteX4398" fmla="*/ 2407736 w 12194922"/>
              <a:gd name="connsiteY4398" fmla="*/ 2638425 h 6855883"/>
              <a:gd name="connsiteX4399" fmla="*/ 2395471 w 12194922"/>
              <a:gd name="connsiteY4399" fmla="*/ 2643717 h 6855883"/>
              <a:gd name="connsiteX4400" fmla="*/ 885576 w 12194922"/>
              <a:gd name="connsiteY4400" fmla="*/ 5683250 h 6855883"/>
              <a:gd name="connsiteX4401" fmla="*/ 879443 w 12194922"/>
              <a:gd name="connsiteY4401" fmla="*/ 5687484 h 6855883"/>
              <a:gd name="connsiteX4402" fmla="*/ 870857 w 12194922"/>
              <a:gd name="connsiteY4402" fmla="*/ 5675842 h 6855883"/>
              <a:gd name="connsiteX4403" fmla="*/ 878217 w 12194922"/>
              <a:gd name="connsiteY4403" fmla="*/ 5669492 h 6855883"/>
              <a:gd name="connsiteX4404" fmla="*/ 876990 w 12194922"/>
              <a:gd name="connsiteY4404" fmla="*/ 5662084 h 6855883"/>
              <a:gd name="connsiteX4405" fmla="*/ 880670 w 12194922"/>
              <a:gd name="connsiteY4405" fmla="*/ 5654675 h 6855883"/>
              <a:gd name="connsiteX4406" fmla="*/ 885576 w 12194922"/>
              <a:gd name="connsiteY4406" fmla="*/ 5662084 h 6855883"/>
              <a:gd name="connsiteX4407" fmla="*/ 890482 w 12194922"/>
              <a:gd name="connsiteY4407" fmla="*/ 5668433 h 6855883"/>
              <a:gd name="connsiteX4408" fmla="*/ 891709 w 12194922"/>
              <a:gd name="connsiteY4408" fmla="*/ 5668433 h 6855883"/>
              <a:gd name="connsiteX4409" fmla="*/ 894162 w 12194922"/>
              <a:gd name="connsiteY4409" fmla="*/ 5668433 h 6855883"/>
              <a:gd name="connsiteX4410" fmla="*/ 892935 w 12194922"/>
              <a:gd name="connsiteY4410" fmla="*/ 5668433 h 6855883"/>
              <a:gd name="connsiteX4411" fmla="*/ 884349 w 12194922"/>
              <a:gd name="connsiteY4411" fmla="*/ 5668433 h 6855883"/>
              <a:gd name="connsiteX4412" fmla="*/ 888029 w 12194922"/>
              <a:gd name="connsiteY4412" fmla="*/ 5679017 h 6855883"/>
              <a:gd name="connsiteX4413" fmla="*/ 889256 w 12194922"/>
              <a:gd name="connsiteY4413" fmla="*/ 5681133 h 6855883"/>
              <a:gd name="connsiteX4414" fmla="*/ 885576 w 12194922"/>
              <a:gd name="connsiteY4414" fmla="*/ 5683250 h 6855883"/>
              <a:gd name="connsiteX4415" fmla="*/ 5605377 w 12194922"/>
              <a:gd name="connsiteY4415" fmla="*/ 249767 h 6855883"/>
              <a:gd name="connsiteX4416" fmla="*/ 5632361 w 12194922"/>
              <a:gd name="connsiteY4416" fmla="*/ 250825 h 6855883"/>
              <a:gd name="connsiteX4417" fmla="*/ 5600470 w 12194922"/>
              <a:gd name="connsiteY4417" fmla="*/ 257175 h 6855883"/>
              <a:gd name="connsiteX4418" fmla="*/ 5605377 w 12194922"/>
              <a:gd name="connsiteY4418" fmla="*/ 249767 h 6855883"/>
              <a:gd name="connsiteX4419" fmla="*/ 5709634 w 12194922"/>
              <a:gd name="connsiteY4419" fmla="*/ 5481109 h 6855883"/>
              <a:gd name="connsiteX4420" fmla="*/ 5712087 w 12194922"/>
              <a:gd name="connsiteY4420" fmla="*/ 5512859 h 6855883"/>
              <a:gd name="connsiteX4421" fmla="*/ 5709634 w 12194922"/>
              <a:gd name="connsiteY4421" fmla="*/ 5481109 h 6855883"/>
              <a:gd name="connsiteX4422" fmla="*/ 1792003 w 12194922"/>
              <a:gd name="connsiteY4422" fmla="*/ 4531784 h 6855883"/>
              <a:gd name="connsiteX4423" fmla="*/ 1787097 w 12194922"/>
              <a:gd name="connsiteY4423" fmla="*/ 4518025 h 6855883"/>
              <a:gd name="connsiteX4424" fmla="*/ 1788324 w 12194922"/>
              <a:gd name="connsiteY4424" fmla="*/ 4510617 h 6855883"/>
              <a:gd name="connsiteX4425" fmla="*/ 1801816 w 12194922"/>
              <a:gd name="connsiteY4425" fmla="*/ 4522258 h 6855883"/>
              <a:gd name="connsiteX4426" fmla="*/ 1801816 w 12194922"/>
              <a:gd name="connsiteY4426" fmla="*/ 4522258 h 6855883"/>
              <a:gd name="connsiteX4427" fmla="*/ 1801816 w 12194922"/>
              <a:gd name="connsiteY4427" fmla="*/ 4523317 h 6855883"/>
              <a:gd name="connsiteX4428" fmla="*/ 1792003 w 12194922"/>
              <a:gd name="connsiteY4428" fmla="*/ 4531784 h 6855883"/>
              <a:gd name="connsiteX4429" fmla="*/ 3081117 w 12194922"/>
              <a:gd name="connsiteY4429" fmla="*/ 3695700 h 6855883"/>
              <a:gd name="connsiteX4430" fmla="*/ 3056586 w 12194922"/>
              <a:gd name="connsiteY4430" fmla="*/ 3697817 h 6855883"/>
              <a:gd name="connsiteX4431" fmla="*/ 3060266 w 12194922"/>
              <a:gd name="connsiteY4431" fmla="*/ 3685117 h 6855883"/>
              <a:gd name="connsiteX4432" fmla="*/ 3078664 w 12194922"/>
              <a:gd name="connsiteY4432" fmla="*/ 3680883 h 6855883"/>
              <a:gd name="connsiteX4433" fmla="*/ 3087250 w 12194922"/>
              <a:gd name="connsiteY4433" fmla="*/ 3687233 h 6855883"/>
              <a:gd name="connsiteX4434" fmla="*/ 3081117 w 12194922"/>
              <a:gd name="connsiteY4434" fmla="*/ 3695700 h 6855883"/>
              <a:gd name="connsiteX4435" fmla="*/ 4105294 w 12194922"/>
              <a:gd name="connsiteY4435" fmla="*/ 1963208 h 6855883"/>
              <a:gd name="connsiteX4436" fmla="*/ 4105294 w 12194922"/>
              <a:gd name="connsiteY4436" fmla="*/ 1963208 h 6855883"/>
              <a:gd name="connsiteX4437" fmla="*/ 4105294 w 12194922"/>
              <a:gd name="connsiteY4437" fmla="*/ 1963208 h 6855883"/>
              <a:gd name="connsiteX4438" fmla="*/ 4105294 w 12194922"/>
              <a:gd name="connsiteY4438" fmla="*/ 1963208 h 6855883"/>
              <a:gd name="connsiteX4439" fmla="*/ 4072177 w 12194922"/>
              <a:gd name="connsiteY4439" fmla="*/ 1951567 h 6855883"/>
              <a:gd name="connsiteX4440" fmla="*/ 4100388 w 12194922"/>
              <a:gd name="connsiteY4440" fmla="*/ 1966383 h 6855883"/>
              <a:gd name="connsiteX4441" fmla="*/ 4096708 w 12194922"/>
              <a:gd name="connsiteY4441" fmla="*/ 1969558 h 6855883"/>
              <a:gd name="connsiteX4442" fmla="*/ 4086896 w 12194922"/>
              <a:gd name="connsiteY4442" fmla="*/ 1970617 h 6855883"/>
              <a:gd name="connsiteX4443" fmla="*/ 4072177 w 12194922"/>
              <a:gd name="connsiteY4443" fmla="*/ 1951567 h 6855883"/>
              <a:gd name="connsiteX4444" fmla="*/ 673381 w 12194922"/>
              <a:gd name="connsiteY4444" fmla="*/ 2076450 h 6855883"/>
              <a:gd name="connsiteX4445" fmla="*/ 661116 w 12194922"/>
              <a:gd name="connsiteY4445" fmla="*/ 2082800 h 6855883"/>
              <a:gd name="connsiteX4446" fmla="*/ 661116 w 12194922"/>
              <a:gd name="connsiteY4446" fmla="*/ 2067983 h 6855883"/>
              <a:gd name="connsiteX4447" fmla="*/ 666022 w 12194922"/>
              <a:gd name="connsiteY4447" fmla="*/ 2062692 h 6855883"/>
              <a:gd name="connsiteX4448" fmla="*/ 681967 w 12194922"/>
              <a:gd name="connsiteY4448" fmla="*/ 2065867 h 6855883"/>
              <a:gd name="connsiteX4449" fmla="*/ 673381 w 12194922"/>
              <a:gd name="connsiteY4449" fmla="*/ 2076450 h 6855883"/>
              <a:gd name="connsiteX4450" fmla="*/ 4987191 w 12194922"/>
              <a:gd name="connsiteY4450" fmla="*/ 2171700 h 6855883"/>
              <a:gd name="connsiteX4451" fmla="*/ 4970019 w 12194922"/>
              <a:gd name="connsiteY4451" fmla="*/ 2172758 h 6855883"/>
              <a:gd name="connsiteX4452" fmla="*/ 4952847 w 12194922"/>
              <a:gd name="connsiteY4452" fmla="*/ 2165350 h 6855883"/>
              <a:gd name="connsiteX4453" fmla="*/ 4965112 w 12194922"/>
              <a:gd name="connsiteY4453" fmla="*/ 2159000 h 6855883"/>
              <a:gd name="connsiteX4454" fmla="*/ 4987191 w 12194922"/>
              <a:gd name="connsiteY4454" fmla="*/ 2171700 h 6855883"/>
              <a:gd name="connsiteX4455" fmla="*/ 2048354 w 12194922"/>
              <a:gd name="connsiteY4455" fmla="*/ 2692400 h 6855883"/>
              <a:gd name="connsiteX4456" fmla="*/ 2079018 w 12194922"/>
              <a:gd name="connsiteY4456" fmla="*/ 2688167 h 6855883"/>
              <a:gd name="connsiteX4457" fmla="*/ 2082698 w 12194922"/>
              <a:gd name="connsiteY4457" fmla="*/ 2692400 h 6855883"/>
              <a:gd name="connsiteX4458" fmla="*/ 2063073 w 12194922"/>
              <a:gd name="connsiteY4458" fmla="*/ 2702983 h 6855883"/>
              <a:gd name="connsiteX4459" fmla="*/ 2048354 w 12194922"/>
              <a:gd name="connsiteY4459" fmla="*/ 2697692 h 6855883"/>
              <a:gd name="connsiteX4460" fmla="*/ 2048354 w 12194922"/>
              <a:gd name="connsiteY4460" fmla="*/ 2692400 h 6855883"/>
              <a:gd name="connsiteX4461" fmla="*/ 3734873 w 12194922"/>
              <a:gd name="connsiteY4461" fmla="*/ 988483 h 6855883"/>
              <a:gd name="connsiteX4462" fmla="*/ 3717702 w 12194922"/>
              <a:gd name="connsiteY4462" fmla="*/ 985308 h 6855883"/>
              <a:gd name="connsiteX4463" fmla="*/ 3734873 w 12194922"/>
              <a:gd name="connsiteY4463" fmla="*/ 980017 h 6855883"/>
              <a:gd name="connsiteX4464" fmla="*/ 3734873 w 12194922"/>
              <a:gd name="connsiteY4464" fmla="*/ 988483 h 6855883"/>
              <a:gd name="connsiteX4465" fmla="*/ 3308031 w 12194922"/>
              <a:gd name="connsiteY4465" fmla="*/ 3052233 h 6855883"/>
              <a:gd name="connsiteX4466" fmla="*/ 3335015 w 12194922"/>
              <a:gd name="connsiteY4466" fmla="*/ 3039534 h 6855883"/>
              <a:gd name="connsiteX4467" fmla="*/ 3337468 w 12194922"/>
              <a:gd name="connsiteY4467" fmla="*/ 3060700 h 6855883"/>
              <a:gd name="connsiteX4468" fmla="*/ 3308031 w 12194922"/>
              <a:gd name="connsiteY4468" fmla="*/ 3052233 h 6855883"/>
              <a:gd name="connsiteX4469" fmla="*/ 4599598 w 12194922"/>
              <a:gd name="connsiteY4469" fmla="*/ 6191250 h 6855883"/>
              <a:gd name="connsiteX4470" fmla="*/ 4587332 w 12194922"/>
              <a:gd name="connsiteY4470" fmla="*/ 6181725 h 6855883"/>
              <a:gd name="connsiteX4471" fmla="*/ 4589786 w 12194922"/>
              <a:gd name="connsiteY4471" fmla="*/ 6157383 h 6855883"/>
              <a:gd name="connsiteX4472" fmla="*/ 4602051 w 12194922"/>
              <a:gd name="connsiteY4472" fmla="*/ 6178550 h 6855883"/>
              <a:gd name="connsiteX4473" fmla="*/ 4599598 w 12194922"/>
              <a:gd name="connsiteY4473" fmla="*/ 6191250 h 6855883"/>
              <a:gd name="connsiteX4474" fmla="*/ 949357 w 12194922"/>
              <a:gd name="connsiteY4474" fmla="*/ 4124325 h 6855883"/>
              <a:gd name="connsiteX4475" fmla="*/ 943224 w 12194922"/>
              <a:gd name="connsiteY4475" fmla="*/ 4133850 h 6855883"/>
              <a:gd name="connsiteX4476" fmla="*/ 932185 w 12194922"/>
              <a:gd name="connsiteY4476" fmla="*/ 4116917 h 6855883"/>
              <a:gd name="connsiteX4477" fmla="*/ 932185 w 12194922"/>
              <a:gd name="connsiteY4477" fmla="*/ 4114800 h 6855883"/>
              <a:gd name="connsiteX4478" fmla="*/ 949357 w 12194922"/>
              <a:gd name="connsiteY4478" fmla="*/ 4124325 h 6855883"/>
              <a:gd name="connsiteX4479" fmla="*/ 956716 w 12194922"/>
              <a:gd name="connsiteY4479" fmla="*/ 4127500 h 6855883"/>
              <a:gd name="connsiteX4480" fmla="*/ 957943 w 12194922"/>
              <a:gd name="connsiteY4480" fmla="*/ 4132792 h 6855883"/>
              <a:gd name="connsiteX4481" fmla="*/ 956716 w 12194922"/>
              <a:gd name="connsiteY4481" fmla="*/ 4127500 h 6855883"/>
              <a:gd name="connsiteX4482" fmla="*/ 966529 w 12194922"/>
              <a:gd name="connsiteY4482" fmla="*/ 4134909 h 6855883"/>
              <a:gd name="connsiteX4483" fmla="*/ 966529 w 12194922"/>
              <a:gd name="connsiteY4483" fmla="*/ 4134909 h 6855883"/>
              <a:gd name="connsiteX4484" fmla="*/ 966529 w 12194922"/>
              <a:gd name="connsiteY4484" fmla="*/ 4134909 h 6855883"/>
              <a:gd name="connsiteX4485" fmla="*/ 966529 w 12194922"/>
              <a:gd name="connsiteY4485" fmla="*/ 4134909 h 6855883"/>
              <a:gd name="connsiteX4486" fmla="*/ 962849 w 12194922"/>
              <a:gd name="connsiteY4486" fmla="*/ 4133850 h 6855883"/>
              <a:gd name="connsiteX4487" fmla="*/ 962849 w 12194922"/>
              <a:gd name="connsiteY4487" fmla="*/ 4133850 h 6855883"/>
              <a:gd name="connsiteX4488" fmla="*/ 962849 w 12194922"/>
              <a:gd name="connsiteY4488" fmla="*/ 4133850 h 6855883"/>
              <a:gd name="connsiteX4489" fmla="*/ 962849 w 12194922"/>
              <a:gd name="connsiteY4489" fmla="*/ 4133850 h 6855883"/>
              <a:gd name="connsiteX4490" fmla="*/ 2480103 w 12194922"/>
              <a:gd name="connsiteY4490" fmla="*/ 4016375 h 6855883"/>
              <a:gd name="connsiteX4491" fmla="*/ 2472744 w 12194922"/>
              <a:gd name="connsiteY4491" fmla="*/ 4007909 h 6855883"/>
              <a:gd name="connsiteX4492" fmla="*/ 2466611 w 12194922"/>
              <a:gd name="connsiteY4492" fmla="*/ 3999442 h 6855883"/>
              <a:gd name="connsiteX4493" fmla="*/ 2473970 w 12194922"/>
              <a:gd name="connsiteY4493" fmla="*/ 3995208 h 6855883"/>
              <a:gd name="connsiteX4494" fmla="*/ 2486236 w 12194922"/>
              <a:gd name="connsiteY4494" fmla="*/ 3994150 h 6855883"/>
              <a:gd name="connsiteX4495" fmla="*/ 2492369 w 12194922"/>
              <a:gd name="connsiteY4495" fmla="*/ 4004733 h 6855883"/>
              <a:gd name="connsiteX4496" fmla="*/ 2480103 w 12194922"/>
              <a:gd name="connsiteY4496" fmla="*/ 4016375 h 6855883"/>
              <a:gd name="connsiteX4497" fmla="*/ 2489916 w 12194922"/>
              <a:gd name="connsiteY4497" fmla="*/ 5545667 h 6855883"/>
              <a:gd name="connsiteX4498" fmla="*/ 2482556 w 12194922"/>
              <a:gd name="connsiteY4498" fmla="*/ 5526617 h 6855883"/>
              <a:gd name="connsiteX4499" fmla="*/ 2499728 w 12194922"/>
              <a:gd name="connsiteY4499" fmla="*/ 5545667 h 6855883"/>
              <a:gd name="connsiteX4500" fmla="*/ 2489916 w 12194922"/>
              <a:gd name="connsiteY4500" fmla="*/ 5545667 h 6855883"/>
              <a:gd name="connsiteX4501" fmla="*/ 4414387 w 12194922"/>
              <a:gd name="connsiteY4501" fmla="*/ 1004358 h 6855883"/>
              <a:gd name="connsiteX4502" fmla="*/ 4402122 w 12194922"/>
              <a:gd name="connsiteY4502" fmla="*/ 990600 h 6855883"/>
              <a:gd name="connsiteX4503" fmla="*/ 4418067 w 12194922"/>
              <a:gd name="connsiteY4503" fmla="*/ 986367 h 6855883"/>
              <a:gd name="connsiteX4504" fmla="*/ 4434012 w 12194922"/>
              <a:gd name="connsiteY4504" fmla="*/ 1002242 h 6855883"/>
              <a:gd name="connsiteX4505" fmla="*/ 4414387 w 12194922"/>
              <a:gd name="connsiteY4505" fmla="*/ 1004358 h 6855883"/>
              <a:gd name="connsiteX4506" fmla="*/ 4386177 w 12194922"/>
              <a:gd name="connsiteY4506" fmla="*/ 6833659 h 6855883"/>
              <a:gd name="connsiteX4507" fmla="*/ 4397216 w 12194922"/>
              <a:gd name="connsiteY4507" fmla="*/ 6837892 h 6855883"/>
              <a:gd name="connsiteX4508" fmla="*/ 4402122 w 12194922"/>
              <a:gd name="connsiteY4508" fmla="*/ 6850592 h 6855883"/>
              <a:gd name="connsiteX4509" fmla="*/ 4386177 w 12194922"/>
              <a:gd name="connsiteY4509" fmla="*/ 6851651 h 6855883"/>
              <a:gd name="connsiteX4510" fmla="*/ 4366552 w 12194922"/>
              <a:gd name="connsiteY4510" fmla="*/ 6841067 h 6855883"/>
              <a:gd name="connsiteX4511" fmla="*/ 4372684 w 12194922"/>
              <a:gd name="connsiteY4511" fmla="*/ 6831542 h 6855883"/>
              <a:gd name="connsiteX4512" fmla="*/ 4386177 w 12194922"/>
              <a:gd name="connsiteY4512" fmla="*/ 6833659 h 6855883"/>
              <a:gd name="connsiteX4513" fmla="*/ 976341 w 12194922"/>
              <a:gd name="connsiteY4513" fmla="*/ 3872442 h 6855883"/>
              <a:gd name="connsiteX4514" fmla="*/ 999646 w 12194922"/>
              <a:gd name="connsiteY4514" fmla="*/ 3877733 h 6855883"/>
              <a:gd name="connsiteX4515" fmla="*/ 1007005 w 12194922"/>
              <a:gd name="connsiteY4515" fmla="*/ 3884083 h 6855883"/>
              <a:gd name="connsiteX4516" fmla="*/ 998419 w 12194922"/>
              <a:gd name="connsiteY4516" fmla="*/ 3890434 h 6855883"/>
              <a:gd name="connsiteX4517" fmla="*/ 971435 w 12194922"/>
              <a:gd name="connsiteY4517" fmla="*/ 3873500 h 6855883"/>
              <a:gd name="connsiteX4518" fmla="*/ 976341 w 12194922"/>
              <a:gd name="connsiteY4518" fmla="*/ 3872442 h 6855883"/>
              <a:gd name="connsiteX4519" fmla="*/ 3947068 w 12194922"/>
              <a:gd name="connsiteY4519" fmla="*/ 3287184 h 6855883"/>
              <a:gd name="connsiteX4520" fmla="*/ 3944615 w 12194922"/>
              <a:gd name="connsiteY4520" fmla="*/ 3299883 h 6855883"/>
              <a:gd name="connsiteX4521" fmla="*/ 3926217 w 12194922"/>
              <a:gd name="connsiteY4521" fmla="*/ 3306233 h 6855883"/>
              <a:gd name="connsiteX4522" fmla="*/ 3947068 w 12194922"/>
              <a:gd name="connsiteY4522" fmla="*/ 3287184 h 6855883"/>
              <a:gd name="connsiteX4523" fmla="*/ 2774477 w 12194922"/>
              <a:gd name="connsiteY4523" fmla="*/ 490008 h 6855883"/>
              <a:gd name="connsiteX4524" fmla="*/ 2803915 w 12194922"/>
              <a:gd name="connsiteY4524" fmla="*/ 490008 h 6855883"/>
              <a:gd name="connsiteX4525" fmla="*/ 2786743 w 12194922"/>
              <a:gd name="connsiteY4525" fmla="*/ 506942 h 6855883"/>
              <a:gd name="connsiteX4526" fmla="*/ 2774477 w 12194922"/>
              <a:gd name="connsiteY4526" fmla="*/ 490008 h 6855883"/>
              <a:gd name="connsiteX4527" fmla="*/ 4175208 w 12194922"/>
              <a:gd name="connsiteY4527" fmla="*/ 793750 h 6855883"/>
              <a:gd name="connsiteX4528" fmla="*/ 4175208 w 12194922"/>
              <a:gd name="connsiteY4528" fmla="*/ 793750 h 6855883"/>
              <a:gd name="connsiteX4529" fmla="*/ 4191154 w 12194922"/>
              <a:gd name="connsiteY4529" fmla="*/ 793750 h 6855883"/>
              <a:gd name="connsiteX4530" fmla="*/ 4193606 w 12194922"/>
              <a:gd name="connsiteY4530" fmla="*/ 795867 h 6855883"/>
              <a:gd name="connsiteX4531" fmla="*/ 4198513 w 12194922"/>
              <a:gd name="connsiteY4531" fmla="*/ 808567 h 6855883"/>
              <a:gd name="connsiteX4532" fmla="*/ 4178888 w 12194922"/>
              <a:gd name="connsiteY4532" fmla="*/ 808567 h 6855883"/>
              <a:gd name="connsiteX4533" fmla="*/ 4177661 w 12194922"/>
              <a:gd name="connsiteY4533" fmla="*/ 799042 h 6855883"/>
              <a:gd name="connsiteX4534" fmla="*/ 4175208 w 12194922"/>
              <a:gd name="connsiteY4534" fmla="*/ 793750 h 6855883"/>
              <a:gd name="connsiteX4535" fmla="*/ 4199739 w 12194922"/>
              <a:gd name="connsiteY4535" fmla="*/ 784225 h 6855883"/>
              <a:gd name="connsiteX4536" fmla="*/ 4199739 w 12194922"/>
              <a:gd name="connsiteY4536" fmla="*/ 784225 h 6855883"/>
              <a:gd name="connsiteX4537" fmla="*/ 4199739 w 12194922"/>
              <a:gd name="connsiteY4537" fmla="*/ 784225 h 6855883"/>
              <a:gd name="connsiteX4538" fmla="*/ 4199739 w 12194922"/>
              <a:gd name="connsiteY4538" fmla="*/ 784225 h 6855883"/>
              <a:gd name="connsiteX4539" fmla="*/ 3845264 w 12194922"/>
              <a:gd name="connsiteY4539" fmla="*/ 1907117 h 6855883"/>
              <a:gd name="connsiteX4540" fmla="*/ 3853850 w 12194922"/>
              <a:gd name="connsiteY4540" fmla="*/ 1908175 h 6855883"/>
              <a:gd name="connsiteX4541" fmla="*/ 3855076 w 12194922"/>
              <a:gd name="connsiteY4541" fmla="*/ 1912408 h 6855883"/>
              <a:gd name="connsiteX4542" fmla="*/ 3837904 w 12194922"/>
              <a:gd name="connsiteY4542" fmla="*/ 1915583 h 6855883"/>
              <a:gd name="connsiteX4543" fmla="*/ 3819506 w 12194922"/>
              <a:gd name="connsiteY4543" fmla="*/ 1914525 h 6855883"/>
              <a:gd name="connsiteX4544" fmla="*/ 3815826 w 12194922"/>
              <a:gd name="connsiteY4544" fmla="*/ 1903942 h 6855883"/>
              <a:gd name="connsiteX4545" fmla="*/ 3845264 w 12194922"/>
              <a:gd name="connsiteY4545" fmla="*/ 1907117 h 6855883"/>
              <a:gd name="connsiteX4546" fmla="*/ 864724 w 12194922"/>
              <a:gd name="connsiteY4546" fmla="*/ 3403600 h 6855883"/>
              <a:gd name="connsiteX4547" fmla="*/ 837740 w 12194922"/>
              <a:gd name="connsiteY4547" fmla="*/ 3396192 h 6855883"/>
              <a:gd name="connsiteX4548" fmla="*/ 867177 w 12194922"/>
              <a:gd name="connsiteY4548" fmla="*/ 3398309 h 6855883"/>
              <a:gd name="connsiteX4549" fmla="*/ 864724 w 12194922"/>
              <a:gd name="connsiteY4549" fmla="*/ 3403600 h 6855883"/>
              <a:gd name="connsiteX4550" fmla="*/ 3959334 w 12194922"/>
              <a:gd name="connsiteY4550" fmla="*/ 1343025 h 6855883"/>
              <a:gd name="connsiteX4551" fmla="*/ 3974052 w 12194922"/>
              <a:gd name="connsiteY4551" fmla="*/ 1340908 h 6855883"/>
              <a:gd name="connsiteX4552" fmla="*/ 3985091 w 12194922"/>
              <a:gd name="connsiteY4552" fmla="*/ 1344083 h 6855883"/>
              <a:gd name="connsiteX4553" fmla="*/ 3967920 w 12194922"/>
              <a:gd name="connsiteY4553" fmla="*/ 1356783 h 6855883"/>
              <a:gd name="connsiteX4554" fmla="*/ 3959334 w 12194922"/>
              <a:gd name="connsiteY4554" fmla="*/ 1343025 h 6855883"/>
              <a:gd name="connsiteX4555" fmla="*/ 1285434 w 12194922"/>
              <a:gd name="connsiteY4555" fmla="*/ 3157008 h 6855883"/>
              <a:gd name="connsiteX4556" fmla="*/ 1302606 w 12194922"/>
              <a:gd name="connsiteY4556" fmla="*/ 3153833 h 6855883"/>
              <a:gd name="connsiteX4557" fmla="*/ 1305059 w 12194922"/>
              <a:gd name="connsiteY4557" fmla="*/ 3155950 h 6855883"/>
              <a:gd name="connsiteX4558" fmla="*/ 1294020 w 12194922"/>
              <a:gd name="connsiteY4558" fmla="*/ 3177117 h 6855883"/>
              <a:gd name="connsiteX4559" fmla="*/ 1285434 w 12194922"/>
              <a:gd name="connsiteY4559" fmla="*/ 3157008 h 6855883"/>
              <a:gd name="connsiteX4560" fmla="*/ 2415095 w 12194922"/>
              <a:gd name="connsiteY4560" fmla="*/ 2890309 h 6855883"/>
              <a:gd name="connsiteX4561" fmla="*/ 2412642 w 12194922"/>
              <a:gd name="connsiteY4561" fmla="*/ 2914650 h 6855883"/>
              <a:gd name="connsiteX4562" fmla="*/ 2408963 w 12194922"/>
              <a:gd name="connsiteY4562" fmla="*/ 2890309 h 6855883"/>
              <a:gd name="connsiteX4563" fmla="*/ 2415095 w 12194922"/>
              <a:gd name="connsiteY4563" fmla="*/ 2890309 h 6855883"/>
              <a:gd name="connsiteX4564" fmla="*/ 1056068 w 12194922"/>
              <a:gd name="connsiteY4564" fmla="*/ 3935942 h 6855883"/>
              <a:gd name="connsiteX4565" fmla="*/ 1053615 w 12194922"/>
              <a:gd name="connsiteY4565" fmla="*/ 3931708 h 6855883"/>
              <a:gd name="connsiteX4566" fmla="*/ 1056068 w 12194922"/>
              <a:gd name="connsiteY4566" fmla="*/ 3925358 h 6855883"/>
              <a:gd name="connsiteX4567" fmla="*/ 1069560 w 12194922"/>
              <a:gd name="connsiteY4567" fmla="*/ 3927475 h 6855883"/>
              <a:gd name="connsiteX4568" fmla="*/ 1056068 w 12194922"/>
              <a:gd name="connsiteY4568" fmla="*/ 3935942 h 6855883"/>
              <a:gd name="connsiteX4569" fmla="*/ 3498148 w 12194922"/>
              <a:gd name="connsiteY4569" fmla="*/ 3549650 h 6855883"/>
              <a:gd name="connsiteX4570" fmla="*/ 3507960 w 12194922"/>
              <a:gd name="connsiteY4570" fmla="*/ 3558117 h 6855883"/>
              <a:gd name="connsiteX4571" fmla="*/ 3490788 w 12194922"/>
              <a:gd name="connsiteY4571" fmla="*/ 3563409 h 6855883"/>
              <a:gd name="connsiteX4572" fmla="*/ 3480975 w 12194922"/>
              <a:gd name="connsiteY4572" fmla="*/ 3554942 h 6855883"/>
              <a:gd name="connsiteX4573" fmla="*/ 3484655 w 12194922"/>
              <a:gd name="connsiteY4573" fmla="*/ 3548592 h 6855883"/>
              <a:gd name="connsiteX4574" fmla="*/ 3498148 w 12194922"/>
              <a:gd name="connsiteY4574" fmla="*/ 3549650 h 6855883"/>
              <a:gd name="connsiteX4575" fmla="*/ 2148932 w 12194922"/>
              <a:gd name="connsiteY4575" fmla="*/ 990600 h 6855883"/>
              <a:gd name="connsiteX4576" fmla="*/ 2140346 w 12194922"/>
              <a:gd name="connsiteY4576" fmla="*/ 978958 h 6855883"/>
              <a:gd name="connsiteX4577" fmla="*/ 2147706 w 12194922"/>
              <a:gd name="connsiteY4577" fmla="*/ 964142 h 6855883"/>
              <a:gd name="connsiteX4578" fmla="*/ 2157518 w 12194922"/>
              <a:gd name="connsiteY4578" fmla="*/ 978958 h 6855883"/>
              <a:gd name="connsiteX4579" fmla="*/ 2148932 w 12194922"/>
              <a:gd name="connsiteY4579" fmla="*/ 990600 h 6855883"/>
              <a:gd name="connsiteX4580" fmla="*/ 2542658 w 12194922"/>
              <a:gd name="connsiteY4580" fmla="*/ 5850467 h 6855883"/>
              <a:gd name="connsiteX4581" fmla="*/ 2547564 w 12194922"/>
              <a:gd name="connsiteY4581" fmla="*/ 5859992 h 6855883"/>
              <a:gd name="connsiteX4582" fmla="*/ 2546337 w 12194922"/>
              <a:gd name="connsiteY4582" fmla="*/ 5873750 h 6855883"/>
              <a:gd name="connsiteX4583" fmla="*/ 2536525 w 12194922"/>
              <a:gd name="connsiteY4583" fmla="*/ 5856817 h 6855883"/>
              <a:gd name="connsiteX4584" fmla="*/ 2542658 w 12194922"/>
              <a:gd name="connsiteY4584" fmla="*/ 5850467 h 6855883"/>
              <a:gd name="connsiteX4585" fmla="*/ 1744167 w 12194922"/>
              <a:gd name="connsiteY4585" fmla="*/ 6092825 h 6855883"/>
              <a:gd name="connsiteX4586" fmla="*/ 1762566 w 12194922"/>
              <a:gd name="connsiteY4586" fmla="*/ 6064250 h 6855883"/>
              <a:gd name="connsiteX4587" fmla="*/ 1744167 w 12194922"/>
              <a:gd name="connsiteY4587" fmla="*/ 6092825 h 6855883"/>
              <a:gd name="connsiteX4588" fmla="*/ 1444887 w 12194922"/>
              <a:gd name="connsiteY4588" fmla="*/ 5259917 h 6855883"/>
              <a:gd name="connsiteX4589" fmla="*/ 1447340 w 12194922"/>
              <a:gd name="connsiteY4589" fmla="*/ 5254625 h 6855883"/>
              <a:gd name="connsiteX4590" fmla="*/ 1451020 w 12194922"/>
              <a:gd name="connsiteY4590" fmla="*/ 5239809 h 6855883"/>
              <a:gd name="connsiteX4591" fmla="*/ 1439981 w 12194922"/>
              <a:gd name="connsiteY4591" fmla="*/ 5247217 h 6855883"/>
              <a:gd name="connsiteX4592" fmla="*/ 1430168 w 12194922"/>
              <a:gd name="connsiteY4592" fmla="*/ 5245100 h 6855883"/>
              <a:gd name="connsiteX4593" fmla="*/ 1430168 w 12194922"/>
              <a:gd name="connsiteY4593" fmla="*/ 5237692 h 6855883"/>
              <a:gd name="connsiteX4594" fmla="*/ 1465738 w 12194922"/>
              <a:gd name="connsiteY4594" fmla="*/ 5242984 h 6855883"/>
              <a:gd name="connsiteX4595" fmla="*/ 1459606 w 12194922"/>
              <a:gd name="connsiteY4595" fmla="*/ 5242984 h 6855883"/>
              <a:gd name="connsiteX4596" fmla="*/ 1444887 w 12194922"/>
              <a:gd name="connsiteY4596" fmla="*/ 5259917 h 6855883"/>
              <a:gd name="connsiteX4597" fmla="*/ 2354994 w 12194922"/>
              <a:gd name="connsiteY4597" fmla="*/ 3993092 h 6855883"/>
              <a:gd name="connsiteX4598" fmla="*/ 2345182 w 12194922"/>
              <a:gd name="connsiteY4598" fmla="*/ 4002617 h 6855883"/>
              <a:gd name="connsiteX4599" fmla="*/ 2334143 w 12194922"/>
              <a:gd name="connsiteY4599" fmla="*/ 3985684 h 6855883"/>
              <a:gd name="connsiteX4600" fmla="*/ 2345182 w 12194922"/>
              <a:gd name="connsiteY4600" fmla="*/ 3979333 h 6855883"/>
              <a:gd name="connsiteX4601" fmla="*/ 2354994 w 12194922"/>
              <a:gd name="connsiteY4601" fmla="*/ 3993092 h 6855883"/>
              <a:gd name="connsiteX4602" fmla="*/ 2115815 w 12194922"/>
              <a:gd name="connsiteY4602" fmla="*/ 6430433 h 6855883"/>
              <a:gd name="connsiteX4603" fmla="*/ 2139120 w 12194922"/>
              <a:gd name="connsiteY4603" fmla="*/ 6428317 h 6855883"/>
              <a:gd name="connsiteX4604" fmla="*/ 2151385 w 12194922"/>
              <a:gd name="connsiteY4604" fmla="*/ 6428317 h 6855883"/>
              <a:gd name="connsiteX4605" fmla="*/ 2150159 w 12194922"/>
              <a:gd name="connsiteY4605" fmla="*/ 6438901 h 6855883"/>
              <a:gd name="connsiteX4606" fmla="*/ 2139120 w 12194922"/>
              <a:gd name="connsiteY4606" fmla="*/ 6438901 h 6855883"/>
              <a:gd name="connsiteX4607" fmla="*/ 2114588 w 12194922"/>
              <a:gd name="connsiteY4607" fmla="*/ 6438901 h 6855883"/>
              <a:gd name="connsiteX4608" fmla="*/ 2115815 w 12194922"/>
              <a:gd name="connsiteY4608" fmla="*/ 6430433 h 6855883"/>
              <a:gd name="connsiteX4609" fmla="*/ 1546691 w 12194922"/>
              <a:gd name="connsiteY4609" fmla="*/ 2774950 h 6855883"/>
              <a:gd name="connsiteX4610" fmla="*/ 1547918 w 12194922"/>
              <a:gd name="connsiteY4610" fmla="*/ 2769659 h 6855883"/>
              <a:gd name="connsiteX4611" fmla="*/ 1549145 w 12194922"/>
              <a:gd name="connsiteY4611" fmla="*/ 2765425 h 6855883"/>
              <a:gd name="connsiteX4612" fmla="*/ 1545465 w 12194922"/>
              <a:gd name="connsiteY4612" fmla="*/ 2758017 h 6855883"/>
              <a:gd name="connsiteX4613" fmla="*/ 1547918 w 12194922"/>
              <a:gd name="connsiteY4613" fmla="*/ 2752725 h 6855883"/>
              <a:gd name="connsiteX4614" fmla="*/ 1554051 w 12194922"/>
              <a:gd name="connsiteY4614" fmla="*/ 2749550 h 6855883"/>
              <a:gd name="connsiteX4615" fmla="*/ 1566316 w 12194922"/>
              <a:gd name="connsiteY4615" fmla="*/ 2768600 h 6855883"/>
              <a:gd name="connsiteX4616" fmla="*/ 1546691 w 12194922"/>
              <a:gd name="connsiteY4616" fmla="*/ 2774950 h 6855883"/>
              <a:gd name="connsiteX4617" fmla="*/ 3295765 w 12194922"/>
              <a:gd name="connsiteY4617" fmla="*/ 668867 h 6855883"/>
              <a:gd name="connsiteX4618" fmla="*/ 3311710 w 12194922"/>
              <a:gd name="connsiteY4618" fmla="*/ 687917 h 6855883"/>
              <a:gd name="connsiteX4619" fmla="*/ 3304351 w 12194922"/>
              <a:gd name="connsiteY4619" fmla="*/ 692150 h 6855883"/>
              <a:gd name="connsiteX4620" fmla="*/ 3295765 w 12194922"/>
              <a:gd name="connsiteY4620" fmla="*/ 668867 h 6855883"/>
              <a:gd name="connsiteX4621" fmla="*/ 2871376 w 12194922"/>
              <a:gd name="connsiteY4621" fmla="*/ 5543550 h 6855883"/>
              <a:gd name="connsiteX4622" fmla="*/ 2894680 w 12194922"/>
              <a:gd name="connsiteY4622" fmla="*/ 5536142 h 6855883"/>
              <a:gd name="connsiteX4623" fmla="*/ 2897133 w 12194922"/>
              <a:gd name="connsiteY4623" fmla="*/ 5548842 h 6855883"/>
              <a:gd name="connsiteX4624" fmla="*/ 2868922 w 12194922"/>
              <a:gd name="connsiteY4624" fmla="*/ 5553075 h 6855883"/>
              <a:gd name="connsiteX4625" fmla="*/ 2871376 w 12194922"/>
              <a:gd name="connsiteY4625" fmla="*/ 5543550 h 6855883"/>
              <a:gd name="connsiteX4626" fmla="*/ 2381978 w 12194922"/>
              <a:gd name="connsiteY4626" fmla="*/ 4488392 h 6855883"/>
              <a:gd name="connsiteX4627" fmla="*/ 2374619 w 12194922"/>
              <a:gd name="connsiteY4627" fmla="*/ 4494742 h 6855883"/>
              <a:gd name="connsiteX4628" fmla="*/ 2358674 w 12194922"/>
              <a:gd name="connsiteY4628" fmla="*/ 4488392 h 6855883"/>
              <a:gd name="connsiteX4629" fmla="*/ 2374619 w 12194922"/>
              <a:gd name="connsiteY4629" fmla="*/ 4484159 h 6855883"/>
              <a:gd name="connsiteX4630" fmla="*/ 2381978 w 12194922"/>
              <a:gd name="connsiteY4630" fmla="*/ 4488392 h 6855883"/>
              <a:gd name="connsiteX4631" fmla="*/ 5794267 w 12194922"/>
              <a:gd name="connsiteY4631" fmla="*/ 1869017 h 6855883"/>
              <a:gd name="connsiteX4632" fmla="*/ 5793040 w 12194922"/>
              <a:gd name="connsiteY4632" fmla="*/ 1879600 h 6855883"/>
              <a:gd name="connsiteX4633" fmla="*/ 5770962 w 12194922"/>
              <a:gd name="connsiteY4633" fmla="*/ 1870075 h 6855883"/>
              <a:gd name="connsiteX4634" fmla="*/ 5780774 w 12194922"/>
              <a:gd name="connsiteY4634" fmla="*/ 1860550 h 6855883"/>
              <a:gd name="connsiteX4635" fmla="*/ 5794267 w 12194922"/>
              <a:gd name="connsiteY4635" fmla="*/ 1869017 h 6855883"/>
              <a:gd name="connsiteX4636" fmla="*/ 294374 w 12194922"/>
              <a:gd name="connsiteY4636" fmla="*/ 3627967 h 6855883"/>
              <a:gd name="connsiteX4637" fmla="*/ 283335 w 12194922"/>
              <a:gd name="connsiteY4637" fmla="*/ 3617383 h 6855883"/>
              <a:gd name="connsiteX4638" fmla="*/ 296827 w 12194922"/>
              <a:gd name="connsiteY4638" fmla="*/ 3609975 h 6855883"/>
              <a:gd name="connsiteX4639" fmla="*/ 305413 w 12194922"/>
              <a:gd name="connsiteY4639" fmla="*/ 3622675 h 6855883"/>
              <a:gd name="connsiteX4640" fmla="*/ 294374 w 12194922"/>
              <a:gd name="connsiteY4640" fmla="*/ 3627967 h 6855883"/>
              <a:gd name="connsiteX4641" fmla="*/ 5284018 w 12194922"/>
              <a:gd name="connsiteY4641" fmla="*/ 2579158 h 6855883"/>
              <a:gd name="connsiteX4642" fmla="*/ 5277885 w 12194922"/>
              <a:gd name="connsiteY4642" fmla="*/ 2572809 h 6855883"/>
              <a:gd name="connsiteX4643" fmla="*/ 5290151 w 12194922"/>
              <a:gd name="connsiteY4643" fmla="*/ 2554817 h 6855883"/>
              <a:gd name="connsiteX4644" fmla="*/ 5303643 w 12194922"/>
              <a:gd name="connsiteY4644" fmla="*/ 2556934 h 6855883"/>
              <a:gd name="connsiteX4645" fmla="*/ 5301190 w 12194922"/>
              <a:gd name="connsiteY4645" fmla="*/ 2566458 h 6855883"/>
              <a:gd name="connsiteX4646" fmla="*/ 5284018 w 12194922"/>
              <a:gd name="connsiteY4646" fmla="*/ 2579158 h 6855883"/>
              <a:gd name="connsiteX4647" fmla="*/ 5739071 w 12194922"/>
              <a:gd name="connsiteY4647" fmla="*/ 6374342 h 6855883"/>
              <a:gd name="connsiteX4648" fmla="*/ 5740298 w 12194922"/>
              <a:gd name="connsiteY4648" fmla="*/ 6396567 h 6855883"/>
              <a:gd name="connsiteX4649" fmla="*/ 5736619 w 12194922"/>
              <a:gd name="connsiteY4649" fmla="*/ 6392334 h 6855883"/>
              <a:gd name="connsiteX4650" fmla="*/ 5730486 w 12194922"/>
              <a:gd name="connsiteY4650" fmla="*/ 6375401 h 6855883"/>
              <a:gd name="connsiteX4651" fmla="*/ 5739071 w 12194922"/>
              <a:gd name="connsiteY4651" fmla="*/ 6374342 h 6855883"/>
              <a:gd name="connsiteX4652" fmla="*/ 5736619 w 12194922"/>
              <a:gd name="connsiteY4652" fmla="*/ 6599767 h 6855883"/>
              <a:gd name="connsiteX4653" fmla="*/ 5736619 w 12194922"/>
              <a:gd name="connsiteY4653" fmla="*/ 6599767 h 6855883"/>
              <a:gd name="connsiteX4654" fmla="*/ 5723126 w 12194922"/>
              <a:gd name="connsiteY4654" fmla="*/ 6598709 h 6855883"/>
              <a:gd name="connsiteX4655" fmla="*/ 5734165 w 12194922"/>
              <a:gd name="connsiteY4655" fmla="*/ 6589183 h 6855883"/>
              <a:gd name="connsiteX4656" fmla="*/ 5736619 w 12194922"/>
              <a:gd name="connsiteY4656" fmla="*/ 6599767 h 6855883"/>
              <a:gd name="connsiteX4657" fmla="*/ 5572259 w 12194922"/>
              <a:gd name="connsiteY4657" fmla="*/ 1706033 h 6855883"/>
              <a:gd name="connsiteX4658" fmla="*/ 5573486 w 12194922"/>
              <a:gd name="connsiteY4658" fmla="*/ 1713442 h 6855883"/>
              <a:gd name="connsiteX4659" fmla="*/ 5550181 w 12194922"/>
              <a:gd name="connsiteY4659" fmla="*/ 1712383 h 6855883"/>
              <a:gd name="connsiteX4660" fmla="*/ 5553861 w 12194922"/>
              <a:gd name="connsiteY4660" fmla="*/ 1710267 h 6855883"/>
              <a:gd name="connsiteX4661" fmla="*/ 5572259 w 12194922"/>
              <a:gd name="connsiteY4661" fmla="*/ 1706033 h 6855883"/>
              <a:gd name="connsiteX4662" fmla="*/ 5694915 w 12194922"/>
              <a:gd name="connsiteY4662" fmla="*/ 2573867 h 6855883"/>
              <a:gd name="connsiteX4663" fmla="*/ 5707181 w 12194922"/>
              <a:gd name="connsiteY4663" fmla="*/ 2578100 h 6855883"/>
              <a:gd name="connsiteX4664" fmla="*/ 5691236 w 12194922"/>
              <a:gd name="connsiteY4664" fmla="*/ 2598208 h 6855883"/>
              <a:gd name="connsiteX4665" fmla="*/ 5694915 w 12194922"/>
              <a:gd name="connsiteY4665" fmla="*/ 2573867 h 6855883"/>
              <a:gd name="connsiteX4666" fmla="*/ 403538 w 12194922"/>
              <a:gd name="connsiteY4666" fmla="*/ 2339975 h 6855883"/>
              <a:gd name="connsiteX4667" fmla="*/ 404765 w 12194922"/>
              <a:gd name="connsiteY4667" fmla="*/ 2348442 h 6855883"/>
              <a:gd name="connsiteX4668" fmla="*/ 377780 w 12194922"/>
              <a:gd name="connsiteY4668" fmla="*/ 2361142 h 6855883"/>
              <a:gd name="connsiteX4669" fmla="*/ 370421 w 12194922"/>
              <a:gd name="connsiteY4669" fmla="*/ 2354792 h 6855883"/>
              <a:gd name="connsiteX4670" fmla="*/ 403538 w 12194922"/>
              <a:gd name="connsiteY4670" fmla="*/ 2339975 h 6855883"/>
              <a:gd name="connsiteX4671" fmla="*/ 5631134 w 12194922"/>
              <a:gd name="connsiteY4671" fmla="*/ 6142567 h 6855883"/>
              <a:gd name="connsiteX4672" fmla="*/ 5626228 w 12194922"/>
              <a:gd name="connsiteY4672" fmla="*/ 6128808 h 6855883"/>
              <a:gd name="connsiteX4673" fmla="*/ 5636040 w 12194922"/>
              <a:gd name="connsiteY4673" fmla="*/ 6118225 h 6855883"/>
              <a:gd name="connsiteX4674" fmla="*/ 5645853 w 12194922"/>
              <a:gd name="connsiteY4674" fmla="*/ 6139392 h 6855883"/>
              <a:gd name="connsiteX4675" fmla="*/ 5631134 w 12194922"/>
              <a:gd name="connsiteY4675" fmla="*/ 6142567 h 6855883"/>
              <a:gd name="connsiteX4676" fmla="*/ 5309776 w 12194922"/>
              <a:gd name="connsiteY4676" fmla="*/ 1794933 h 6855883"/>
              <a:gd name="connsiteX4677" fmla="*/ 5319588 w 12194922"/>
              <a:gd name="connsiteY4677" fmla="*/ 1784350 h 6855883"/>
              <a:gd name="connsiteX4678" fmla="*/ 5330627 w 12194922"/>
              <a:gd name="connsiteY4678" fmla="*/ 1793875 h 6855883"/>
              <a:gd name="connsiteX4679" fmla="*/ 5323268 w 12194922"/>
              <a:gd name="connsiteY4679" fmla="*/ 1803400 h 6855883"/>
              <a:gd name="connsiteX4680" fmla="*/ 5309776 w 12194922"/>
              <a:gd name="connsiteY4680" fmla="*/ 1794933 h 6855883"/>
              <a:gd name="connsiteX4681" fmla="*/ 2602759 w 12194922"/>
              <a:gd name="connsiteY4681" fmla="*/ 4643967 h 6855883"/>
              <a:gd name="connsiteX4682" fmla="*/ 2606439 w 12194922"/>
              <a:gd name="connsiteY4682" fmla="*/ 4653492 h 6855883"/>
              <a:gd name="connsiteX4683" fmla="*/ 2583134 w 12194922"/>
              <a:gd name="connsiteY4683" fmla="*/ 4663017 h 6855883"/>
              <a:gd name="connsiteX4684" fmla="*/ 2584361 w 12194922"/>
              <a:gd name="connsiteY4684" fmla="*/ 4661959 h 6855883"/>
              <a:gd name="connsiteX4685" fmla="*/ 2583134 w 12194922"/>
              <a:gd name="connsiteY4685" fmla="*/ 4659842 h 6855883"/>
              <a:gd name="connsiteX4686" fmla="*/ 2602759 w 12194922"/>
              <a:gd name="connsiteY4686" fmla="*/ 4643967 h 6855883"/>
              <a:gd name="connsiteX4687" fmla="*/ 5492533 w 12194922"/>
              <a:gd name="connsiteY4687" fmla="*/ 146050 h 6855883"/>
              <a:gd name="connsiteX4688" fmla="*/ 5474135 w 12194922"/>
              <a:gd name="connsiteY4688" fmla="*/ 164042 h 6855883"/>
              <a:gd name="connsiteX4689" fmla="*/ 5468002 w 12194922"/>
              <a:gd name="connsiteY4689" fmla="*/ 162983 h 6855883"/>
              <a:gd name="connsiteX4690" fmla="*/ 5461869 w 12194922"/>
              <a:gd name="connsiteY4690" fmla="*/ 150283 h 6855883"/>
              <a:gd name="connsiteX4691" fmla="*/ 5492533 w 12194922"/>
              <a:gd name="connsiteY4691" fmla="*/ 146050 h 6855883"/>
              <a:gd name="connsiteX4692" fmla="*/ 3131406 w 12194922"/>
              <a:gd name="connsiteY4692" fmla="*/ 2202392 h 6855883"/>
              <a:gd name="connsiteX4693" fmla="*/ 3142445 w 12194922"/>
              <a:gd name="connsiteY4693" fmla="*/ 2193925 h 6855883"/>
              <a:gd name="connsiteX4694" fmla="*/ 3149804 w 12194922"/>
              <a:gd name="connsiteY4694" fmla="*/ 2209800 h 6855883"/>
              <a:gd name="connsiteX4695" fmla="*/ 3136312 w 12194922"/>
              <a:gd name="connsiteY4695" fmla="*/ 2216150 h 6855883"/>
              <a:gd name="connsiteX4696" fmla="*/ 3131406 w 12194922"/>
              <a:gd name="connsiteY4696" fmla="*/ 2202392 h 6855883"/>
              <a:gd name="connsiteX4697" fmla="*/ 5296283 w 12194922"/>
              <a:gd name="connsiteY4697" fmla="*/ 6810375 h 6855883"/>
              <a:gd name="connsiteX4698" fmla="*/ 5298737 w 12194922"/>
              <a:gd name="connsiteY4698" fmla="*/ 6817784 h 6855883"/>
              <a:gd name="connsiteX4699" fmla="*/ 5291377 w 12194922"/>
              <a:gd name="connsiteY4699" fmla="*/ 6825192 h 6855883"/>
              <a:gd name="connsiteX4700" fmla="*/ 5266846 w 12194922"/>
              <a:gd name="connsiteY4700" fmla="*/ 6825192 h 6855883"/>
              <a:gd name="connsiteX4701" fmla="*/ 5286471 w 12194922"/>
              <a:gd name="connsiteY4701" fmla="*/ 6812492 h 6855883"/>
              <a:gd name="connsiteX4702" fmla="*/ 5296283 w 12194922"/>
              <a:gd name="connsiteY4702" fmla="*/ 6810375 h 6855883"/>
              <a:gd name="connsiteX4703" fmla="*/ 2291213 w 12194922"/>
              <a:gd name="connsiteY4703" fmla="*/ 5627159 h 6855883"/>
              <a:gd name="connsiteX4704" fmla="*/ 2274041 w 12194922"/>
              <a:gd name="connsiteY4704" fmla="*/ 5640917 h 6855883"/>
              <a:gd name="connsiteX4705" fmla="*/ 2272815 w 12194922"/>
              <a:gd name="connsiteY4705" fmla="*/ 5619750 h 6855883"/>
              <a:gd name="connsiteX4706" fmla="*/ 2275268 w 12194922"/>
              <a:gd name="connsiteY4706" fmla="*/ 5616575 h 6855883"/>
              <a:gd name="connsiteX4707" fmla="*/ 2291213 w 12194922"/>
              <a:gd name="connsiteY4707" fmla="*/ 5627159 h 6855883"/>
              <a:gd name="connsiteX4708" fmla="*/ 2234791 w 12194922"/>
              <a:gd name="connsiteY4708" fmla="*/ 1389592 h 6855883"/>
              <a:gd name="connsiteX4709" fmla="*/ 2255643 w 12194922"/>
              <a:gd name="connsiteY4709" fmla="*/ 1374775 h 6855883"/>
              <a:gd name="connsiteX4710" fmla="*/ 2250737 w 12194922"/>
              <a:gd name="connsiteY4710" fmla="*/ 1390650 h 6855883"/>
              <a:gd name="connsiteX4711" fmla="*/ 2237244 w 12194922"/>
              <a:gd name="connsiteY4711" fmla="*/ 1395942 h 6855883"/>
              <a:gd name="connsiteX4712" fmla="*/ 2234791 w 12194922"/>
              <a:gd name="connsiteY4712" fmla="*/ 1389592 h 6855883"/>
              <a:gd name="connsiteX4713" fmla="*/ 2234791 w 12194922"/>
              <a:gd name="connsiteY4713" fmla="*/ 1389592 h 6855883"/>
              <a:gd name="connsiteX4714" fmla="*/ 2234791 w 12194922"/>
              <a:gd name="connsiteY4714" fmla="*/ 1389592 h 6855883"/>
              <a:gd name="connsiteX4715" fmla="*/ 5117206 w 12194922"/>
              <a:gd name="connsiteY4715" fmla="*/ 4842934 h 6855883"/>
              <a:gd name="connsiteX4716" fmla="*/ 5127018 w 12194922"/>
              <a:gd name="connsiteY4716" fmla="*/ 4855633 h 6855883"/>
              <a:gd name="connsiteX4717" fmla="*/ 5127018 w 12194922"/>
              <a:gd name="connsiteY4717" fmla="*/ 4855633 h 6855883"/>
              <a:gd name="connsiteX4718" fmla="*/ 5101261 w 12194922"/>
              <a:gd name="connsiteY4718" fmla="*/ 4859867 h 6855883"/>
              <a:gd name="connsiteX4719" fmla="*/ 5103714 w 12194922"/>
              <a:gd name="connsiteY4719" fmla="*/ 4852459 h 6855883"/>
              <a:gd name="connsiteX4720" fmla="*/ 5117206 w 12194922"/>
              <a:gd name="connsiteY4720" fmla="*/ 4842934 h 6855883"/>
              <a:gd name="connsiteX4721" fmla="*/ 2444533 w 12194922"/>
              <a:gd name="connsiteY4721" fmla="*/ 4570942 h 6855883"/>
              <a:gd name="connsiteX4722" fmla="*/ 2442080 w 12194922"/>
              <a:gd name="connsiteY4722" fmla="*/ 4546600 h 6855883"/>
              <a:gd name="connsiteX4723" fmla="*/ 2450666 w 12194922"/>
              <a:gd name="connsiteY4723" fmla="*/ 4546600 h 6855883"/>
              <a:gd name="connsiteX4724" fmla="*/ 2444533 w 12194922"/>
              <a:gd name="connsiteY4724" fmla="*/ 4570942 h 6855883"/>
              <a:gd name="connsiteX4725" fmla="*/ 4933222 w 12194922"/>
              <a:gd name="connsiteY4725" fmla="*/ 6146800 h 6855883"/>
              <a:gd name="connsiteX4726" fmla="*/ 4945488 w 12194922"/>
              <a:gd name="connsiteY4726" fmla="*/ 6138334 h 6855883"/>
              <a:gd name="connsiteX4727" fmla="*/ 4955300 w 12194922"/>
              <a:gd name="connsiteY4727" fmla="*/ 6146800 h 6855883"/>
              <a:gd name="connsiteX4728" fmla="*/ 4943034 w 12194922"/>
              <a:gd name="connsiteY4728" fmla="*/ 6159500 h 6855883"/>
              <a:gd name="connsiteX4729" fmla="*/ 4933222 w 12194922"/>
              <a:gd name="connsiteY4729" fmla="*/ 6146800 h 6855883"/>
              <a:gd name="connsiteX4730" fmla="*/ 4447505 w 12194922"/>
              <a:gd name="connsiteY4730" fmla="*/ 4565650 h 6855883"/>
              <a:gd name="connsiteX4731" fmla="*/ 4441372 w 12194922"/>
              <a:gd name="connsiteY4731" fmla="*/ 4573059 h 6855883"/>
              <a:gd name="connsiteX4732" fmla="*/ 4420520 w 12194922"/>
              <a:gd name="connsiteY4732" fmla="*/ 4561417 h 6855883"/>
              <a:gd name="connsiteX4733" fmla="*/ 4426653 w 12194922"/>
              <a:gd name="connsiteY4733" fmla="*/ 4551892 h 6855883"/>
              <a:gd name="connsiteX4734" fmla="*/ 4447505 w 12194922"/>
              <a:gd name="connsiteY4734" fmla="*/ 4565650 h 6855883"/>
              <a:gd name="connsiteX4735" fmla="*/ 4761504 w 12194922"/>
              <a:gd name="connsiteY4735" fmla="*/ 5705475 h 6855883"/>
              <a:gd name="connsiteX4736" fmla="*/ 4762730 w 12194922"/>
              <a:gd name="connsiteY4736" fmla="*/ 5702300 h 6855883"/>
              <a:gd name="connsiteX4737" fmla="*/ 4761504 w 12194922"/>
              <a:gd name="connsiteY4737" fmla="*/ 5705475 h 6855883"/>
              <a:gd name="connsiteX4738" fmla="*/ 4761504 w 12194922"/>
              <a:gd name="connsiteY4738" fmla="*/ 5705475 h 6855883"/>
              <a:gd name="connsiteX4739" fmla="*/ 4761504 w 12194922"/>
              <a:gd name="connsiteY4739" fmla="*/ 5681133 h 6855883"/>
              <a:gd name="connsiteX4740" fmla="*/ 4752918 w 12194922"/>
              <a:gd name="connsiteY4740" fmla="*/ 5712883 h 6855883"/>
              <a:gd name="connsiteX4741" fmla="*/ 4751691 w 12194922"/>
              <a:gd name="connsiteY4741" fmla="*/ 5712883 h 6855883"/>
              <a:gd name="connsiteX4742" fmla="*/ 4761504 w 12194922"/>
              <a:gd name="connsiteY4742" fmla="*/ 5681133 h 6855883"/>
              <a:gd name="connsiteX4743" fmla="*/ 4695269 w 12194922"/>
              <a:gd name="connsiteY4743" fmla="*/ 6423026 h 6855883"/>
              <a:gd name="connsiteX4744" fmla="*/ 4690363 w 12194922"/>
              <a:gd name="connsiteY4744" fmla="*/ 6431492 h 6855883"/>
              <a:gd name="connsiteX4745" fmla="*/ 4680551 w 12194922"/>
              <a:gd name="connsiteY4745" fmla="*/ 6418792 h 6855883"/>
              <a:gd name="connsiteX4746" fmla="*/ 4687910 w 12194922"/>
              <a:gd name="connsiteY4746" fmla="*/ 6406092 h 6855883"/>
              <a:gd name="connsiteX4747" fmla="*/ 4695269 w 12194922"/>
              <a:gd name="connsiteY4747" fmla="*/ 6423026 h 6855883"/>
              <a:gd name="connsiteX4748" fmla="*/ 1673027 w 12194922"/>
              <a:gd name="connsiteY4748" fmla="*/ 4427008 h 6855883"/>
              <a:gd name="connsiteX4749" fmla="*/ 1670574 w 12194922"/>
              <a:gd name="connsiteY4749" fmla="*/ 4416425 h 6855883"/>
              <a:gd name="connsiteX4750" fmla="*/ 1690199 w 12194922"/>
              <a:gd name="connsiteY4750" fmla="*/ 4405842 h 6855883"/>
              <a:gd name="connsiteX4751" fmla="*/ 1677933 w 12194922"/>
              <a:gd name="connsiteY4751" fmla="*/ 4427008 h 6855883"/>
              <a:gd name="connsiteX4752" fmla="*/ 1673027 w 12194922"/>
              <a:gd name="connsiteY4752" fmla="*/ 4427008 h 6855883"/>
              <a:gd name="connsiteX4753" fmla="*/ 1557730 w 12194922"/>
              <a:gd name="connsiteY4753" fmla="*/ 5976409 h 6855883"/>
              <a:gd name="connsiteX4754" fmla="*/ 1571223 w 12194922"/>
              <a:gd name="connsiteY4754" fmla="*/ 5960534 h 6855883"/>
              <a:gd name="connsiteX4755" fmla="*/ 1578582 w 12194922"/>
              <a:gd name="connsiteY4755" fmla="*/ 5967942 h 6855883"/>
              <a:gd name="connsiteX4756" fmla="*/ 1567543 w 12194922"/>
              <a:gd name="connsiteY4756" fmla="*/ 5984875 h 6855883"/>
              <a:gd name="connsiteX4757" fmla="*/ 1557730 w 12194922"/>
              <a:gd name="connsiteY4757" fmla="*/ 5976409 h 6855883"/>
              <a:gd name="connsiteX4758" fmla="*/ 2942516 w 12194922"/>
              <a:gd name="connsiteY4758" fmla="*/ 194733 h 6855883"/>
              <a:gd name="connsiteX4759" fmla="*/ 2943743 w 12194922"/>
              <a:gd name="connsiteY4759" fmla="*/ 178858 h 6855883"/>
              <a:gd name="connsiteX4760" fmla="*/ 2962141 w 12194922"/>
              <a:gd name="connsiteY4760" fmla="*/ 172508 h 6855883"/>
              <a:gd name="connsiteX4761" fmla="*/ 2958461 w 12194922"/>
              <a:gd name="connsiteY4761" fmla="*/ 183092 h 6855883"/>
              <a:gd name="connsiteX4762" fmla="*/ 2947422 w 12194922"/>
              <a:gd name="connsiteY4762" fmla="*/ 193675 h 6855883"/>
              <a:gd name="connsiteX4763" fmla="*/ 2942516 w 12194922"/>
              <a:gd name="connsiteY4763" fmla="*/ 194733 h 6855883"/>
              <a:gd name="connsiteX4764" fmla="*/ 973888 w 12194922"/>
              <a:gd name="connsiteY4764" fmla="*/ 3637492 h 6855883"/>
              <a:gd name="connsiteX4765" fmla="*/ 983701 w 12194922"/>
              <a:gd name="connsiteY4765" fmla="*/ 3642784 h 6855883"/>
              <a:gd name="connsiteX4766" fmla="*/ 971435 w 12194922"/>
              <a:gd name="connsiteY4766" fmla="*/ 3659717 h 6855883"/>
              <a:gd name="connsiteX4767" fmla="*/ 961623 w 12194922"/>
              <a:gd name="connsiteY4767" fmla="*/ 3651250 h 6855883"/>
              <a:gd name="connsiteX4768" fmla="*/ 973888 w 12194922"/>
              <a:gd name="connsiteY4768" fmla="*/ 3637492 h 6855883"/>
              <a:gd name="connsiteX4769" fmla="*/ 4342020 w 12194922"/>
              <a:gd name="connsiteY4769" fmla="*/ 1062567 h 6855883"/>
              <a:gd name="connsiteX4770" fmla="*/ 4329755 w 12194922"/>
              <a:gd name="connsiteY4770" fmla="*/ 1058333 h 6855883"/>
              <a:gd name="connsiteX4771" fmla="*/ 4324849 w 12194922"/>
              <a:gd name="connsiteY4771" fmla="*/ 1044575 h 6855883"/>
              <a:gd name="connsiteX4772" fmla="*/ 4344474 w 12194922"/>
              <a:gd name="connsiteY4772" fmla="*/ 1043517 h 6855883"/>
              <a:gd name="connsiteX4773" fmla="*/ 4342020 w 12194922"/>
              <a:gd name="connsiteY4773" fmla="*/ 1062567 h 6855883"/>
              <a:gd name="connsiteX4774" fmla="*/ 2893454 w 12194922"/>
              <a:gd name="connsiteY4774" fmla="*/ 5922433 h 6855883"/>
              <a:gd name="connsiteX4775" fmla="*/ 2917985 w 12194922"/>
              <a:gd name="connsiteY4775" fmla="*/ 5922433 h 6855883"/>
              <a:gd name="connsiteX4776" fmla="*/ 2919211 w 12194922"/>
              <a:gd name="connsiteY4776" fmla="*/ 5939367 h 6855883"/>
              <a:gd name="connsiteX4777" fmla="*/ 2893454 w 12194922"/>
              <a:gd name="connsiteY4777" fmla="*/ 5922433 h 6855883"/>
              <a:gd name="connsiteX4778" fmla="*/ 2916758 w 12194922"/>
              <a:gd name="connsiteY4778" fmla="*/ 5920317 h 6855883"/>
              <a:gd name="connsiteX4779" fmla="*/ 2916758 w 12194922"/>
              <a:gd name="connsiteY4779" fmla="*/ 5920317 h 6855883"/>
              <a:gd name="connsiteX4780" fmla="*/ 2916758 w 12194922"/>
              <a:gd name="connsiteY4780" fmla="*/ 5920317 h 6855883"/>
              <a:gd name="connsiteX4781" fmla="*/ 2916758 w 12194922"/>
              <a:gd name="connsiteY4781" fmla="*/ 5920317 h 6855883"/>
              <a:gd name="connsiteX4782" fmla="*/ 4917277 w 12194922"/>
              <a:gd name="connsiteY4782" fmla="*/ 3425825 h 6855883"/>
              <a:gd name="connsiteX4783" fmla="*/ 4887839 w 12194922"/>
              <a:gd name="connsiteY4783" fmla="*/ 3444875 h 6855883"/>
              <a:gd name="connsiteX4784" fmla="*/ 4917277 w 12194922"/>
              <a:gd name="connsiteY4784" fmla="*/ 3425825 h 6855883"/>
              <a:gd name="connsiteX4785" fmla="*/ 2637103 w 12194922"/>
              <a:gd name="connsiteY4785" fmla="*/ 5441950 h 6855883"/>
              <a:gd name="connsiteX4786" fmla="*/ 2637103 w 12194922"/>
              <a:gd name="connsiteY4786" fmla="*/ 5436659 h 6855883"/>
              <a:gd name="connsiteX4787" fmla="*/ 2637103 w 12194922"/>
              <a:gd name="connsiteY4787" fmla="*/ 5441950 h 6855883"/>
              <a:gd name="connsiteX4788" fmla="*/ 2644462 w 12194922"/>
              <a:gd name="connsiteY4788" fmla="*/ 5444067 h 6855883"/>
              <a:gd name="connsiteX4789" fmla="*/ 2644462 w 12194922"/>
              <a:gd name="connsiteY4789" fmla="*/ 5444067 h 6855883"/>
              <a:gd name="connsiteX4790" fmla="*/ 2642009 w 12194922"/>
              <a:gd name="connsiteY4790" fmla="*/ 5441950 h 6855883"/>
              <a:gd name="connsiteX4791" fmla="*/ 2644462 w 12194922"/>
              <a:gd name="connsiteY4791" fmla="*/ 5444067 h 6855883"/>
              <a:gd name="connsiteX4792" fmla="*/ 2639556 w 12194922"/>
              <a:gd name="connsiteY4792" fmla="*/ 5441950 h 6855883"/>
              <a:gd name="connsiteX4793" fmla="*/ 2639556 w 12194922"/>
              <a:gd name="connsiteY4793" fmla="*/ 5441950 h 6855883"/>
              <a:gd name="connsiteX4794" fmla="*/ 2639556 w 12194922"/>
              <a:gd name="connsiteY4794" fmla="*/ 5441950 h 6855883"/>
              <a:gd name="connsiteX4795" fmla="*/ 2639556 w 12194922"/>
              <a:gd name="connsiteY4795" fmla="*/ 5441950 h 6855883"/>
              <a:gd name="connsiteX4796" fmla="*/ 2455572 w 12194922"/>
              <a:gd name="connsiteY4796" fmla="*/ 5016500 h 6855883"/>
              <a:gd name="connsiteX4797" fmla="*/ 2469064 w 12194922"/>
              <a:gd name="connsiteY4797" fmla="*/ 5038725 h 6855883"/>
              <a:gd name="connsiteX4798" fmla="*/ 2454345 w 12194922"/>
              <a:gd name="connsiteY4798" fmla="*/ 5028142 h 6855883"/>
              <a:gd name="connsiteX4799" fmla="*/ 2455572 w 12194922"/>
              <a:gd name="connsiteY4799" fmla="*/ 5016500 h 6855883"/>
              <a:gd name="connsiteX4800" fmla="*/ 2275268 w 12194922"/>
              <a:gd name="connsiteY4800" fmla="*/ 6006042 h 6855883"/>
              <a:gd name="connsiteX4801" fmla="*/ 2302252 w 12194922"/>
              <a:gd name="connsiteY4801" fmla="*/ 5994401 h 6855883"/>
              <a:gd name="connsiteX4802" fmla="*/ 2302252 w 12194922"/>
              <a:gd name="connsiteY4802" fmla="*/ 5994401 h 6855883"/>
              <a:gd name="connsiteX4803" fmla="*/ 2302252 w 12194922"/>
              <a:gd name="connsiteY4803" fmla="*/ 6006042 h 6855883"/>
              <a:gd name="connsiteX4804" fmla="*/ 2275268 w 12194922"/>
              <a:gd name="connsiteY4804" fmla="*/ 6006042 h 6855883"/>
              <a:gd name="connsiteX4805" fmla="*/ 1730675 w 12194922"/>
              <a:gd name="connsiteY4805" fmla="*/ 738717 h 6855883"/>
              <a:gd name="connsiteX4806" fmla="*/ 1739261 w 12194922"/>
              <a:gd name="connsiteY4806" fmla="*/ 728133 h 6855883"/>
              <a:gd name="connsiteX4807" fmla="*/ 1749074 w 12194922"/>
              <a:gd name="connsiteY4807" fmla="*/ 740833 h 6855883"/>
              <a:gd name="connsiteX4808" fmla="*/ 1740488 w 12194922"/>
              <a:gd name="connsiteY4808" fmla="*/ 750358 h 6855883"/>
              <a:gd name="connsiteX4809" fmla="*/ 1730675 w 12194922"/>
              <a:gd name="connsiteY4809" fmla="*/ 738717 h 6855883"/>
              <a:gd name="connsiteX4810" fmla="*/ 927279 w 12194922"/>
              <a:gd name="connsiteY4810" fmla="*/ 4206875 h 6855883"/>
              <a:gd name="connsiteX4811" fmla="*/ 927279 w 12194922"/>
              <a:gd name="connsiteY4811" fmla="*/ 4206875 h 6855883"/>
              <a:gd name="connsiteX4812" fmla="*/ 927279 w 12194922"/>
              <a:gd name="connsiteY4812" fmla="*/ 4206875 h 6855883"/>
              <a:gd name="connsiteX4813" fmla="*/ 927279 w 12194922"/>
              <a:gd name="connsiteY4813" fmla="*/ 4206875 h 6855883"/>
              <a:gd name="connsiteX4814" fmla="*/ 908880 w 12194922"/>
              <a:gd name="connsiteY4814" fmla="*/ 4221692 h 6855883"/>
              <a:gd name="connsiteX4815" fmla="*/ 916240 w 12194922"/>
              <a:gd name="connsiteY4815" fmla="*/ 4189942 h 6855883"/>
              <a:gd name="connsiteX4816" fmla="*/ 913787 w 12194922"/>
              <a:gd name="connsiteY4816" fmla="*/ 4221692 h 6855883"/>
              <a:gd name="connsiteX4817" fmla="*/ 908880 w 12194922"/>
              <a:gd name="connsiteY4817" fmla="*/ 4221692 h 6855883"/>
              <a:gd name="connsiteX4818" fmla="*/ 4332208 w 12194922"/>
              <a:gd name="connsiteY4818" fmla="*/ 982133 h 6855883"/>
              <a:gd name="connsiteX4819" fmla="*/ 4307677 w 12194922"/>
              <a:gd name="connsiteY4819" fmla="*/ 987425 h 6855883"/>
              <a:gd name="connsiteX4820" fmla="*/ 4326075 w 12194922"/>
              <a:gd name="connsiteY4820" fmla="*/ 971550 h 6855883"/>
              <a:gd name="connsiteX4821" fmla="*/ 4332208 w 12194922"/>
              <a:gd name="connsiteY4821" fmla="*/ 982133 h 6855883"/>
              <a:gd name="connsiteX4822" fmla="*/ 2695978 w 12194922"/>
              <a:gd name="connsiteY4822" fmla="*/ 4378325 h 6855883"/>
              <a:gd name="connsiteX4823" fmla="*/ 2692298 w 12194922"/>
              <a:gd name="connsiteY4823" fmla="*/ 4388909 h 6855883"/>
              <a:gd name="connsiteX4824" fmla="*/ 2673900 w 12194922"/>
              <a:gd name="connsiteY4824" fmla="*/ 4388909 h 6855883"/>
              <a:gd name="connsiteX4825" fmla="*/ 2695978 w 12194922"/>
              <a:gd name="connsiteY4825" fmla="*/ 4378325 h 6855883"/>
              <a:gd name="connsiteX4826" fmla="*/ 2698431 w 12194922"/>
              <a:gd name="connsiteY4826" fmla="*/ 4381500 h 6855883"/>
              <a:gd name="connsiteX4827" fmla="*/ 2698431 w 12194922"/>
              <a:gd name="connsiteY4827" fmla="*/ 4381500 h 6855883"/>
              <a:gd name="connsiteX4828" fmla="*/ 2698431 w 12194922"/>
              <a:gd name="connsiteY4828" fmla="*/ 4381500 h 6855883"/>
              <a:gd name="connsiteX4829" fmla="*/ 2698431 w 12194922"/>
              <a:gd name="connsiteY4829" fmla="*/ 4381500 h 6855883"/>
              <a:gd name="connsiteX4830" fmla="*/ 4291731 w 12194922"/>
              <a:gd name="connsiteY4830" fmla="*/ 3267075 h 6855883"/>
              <a:gd name="connsiteX4831" fmla="*/ 4278239 w 12194922"/>
              <a:gd name="connsiteY4831" fmla="*/ 3257550 h 6855883"/>
              <a:gd name="connsiteX4832" fmla="*/ 4277013 w 12194922"/>
              <a:gd name="connsiteY4832" fmla="*/ 3243792 h 6855883"/>
              <a:gd name="connsiteX4833" fmla="*/ 4291731 w 12194922"/>
              <a:gd name="connsiteY4833" fmla="*/ 3249083 h 6855883"/>
              <a:gd name="connsiteX4834" fmla="*/ 4291731 w 12194922"/>
              <a:gd name="connsiteY4834" fmla="*/ 3267075 h 6855883"/>
              <a:gd name="connsiteX4835" fmla="*/ 2967047 w 12194922"/>
              <a:gd name="connsiteY4835" fmla="*/ 5430308 h 6855883"/>
              <a:gd name="connsiteX4836" fmla="*/ 2987899 w 12194922"/>
              <a:gd name="connsiteY4836" fmla="*/ 5436659 h 6855883"/>
              <a:gd name="connsiteX4837" fmla="*/ 2978086 w 12194922"/>
              <a:gd name="connsiteY4837" fmla="*/ 5446183 h 6855883"/>
              <a:gd name="connsiteX4838" fmla="*/ 2963368 w 12194922"/>
              <a:gd name="connsiteY4838" fmla="*/ 5445125 h 6855883"/>
              <a:gd name="connsiteX4839" fmla="*/ 2967047 w 12194922"/>
              <a:gd name="connsiteY4839" fmla="*/ 5430308 h 6855883"/>
              <a:gd name="connsiteX4840" fmla="*/ 776412 w 12194922"/>
              <a:gd name="connsiteY4840" fmla="*/ 3677708 h 6855883"/>
              <a:gd name="connsiteX4841" fmla="*/ 798490 w 12194922"/>
              <a:gd name="connsiteY4841" fmla="*/ 3686175 h 6855883"/>
              <a:gd name="connsiteX4842" fmla="*/ 776412 w 12194922"/>
              <a:gd name="connsiteY4842" fmla="*/ 3677708 h 6855883"/>
              <a:gd name="connsiteX4843" fmla="*/ 580163 w 12194922"/>
              <a:gd name="connsiteY4843" fmla="*/ 2146300 h 6855883"/>
              <a:gd name="connsiteX4844" fmla="*/ 551952 w 12194922"/>
              <a:gd name="connsiteY4844" fmla="*/ 2142067 h 6855883"/>
              <a:gd name="connsiteX4845" fmla="*/ 581389 w 12194922"/>
              <a:gd name="connsiteY4845" fmla="*/ 2143125 h 6855883"/>
              <a:gd name="connsiteX4846" fmla="*/ 580163 w 12194922"/>
              <a:gd name="connsiteY4846" fmla="*/ 2144184 h 6855883"/>
              <a:gd name="connsiteX4847" fmla="*/ 580163 w 12194922"/>
              <a:gd name="connsiteY4847" fmla="*/ 2146300 h 6855883"/>
              <a:gd name="connsiteX4848" fmla="*/ 4364098 w 12194922"/>
              <a:gd name="connsiteY4848" fmla="*/ 517525 h 6855883"/>
              <a:gd name="connsiteX4849" fmla="*/ 4362872 w 12194922"/>
              <a:gd name="connsiteY4849" fmla="*/ 540808 h 6855883"/>
              <a:gd name="connsiteX4850" fmla="*/ 4354286 w 12194922"/>
              <a:gd name="connsiteY4850" fmla="*/ 531283 h 6855883"/>
              <a:gd name="connsiteX4851" fmla="*/ 4359192 w 12194922"/>
              <a:gd name="connsiteY4851" fmla="*/ 519642 h 6855883"/>
              <a:gd name="connsiteX4852" fmla="*/ 4364098 w 12194922"/>
              <a:gd name="connsiteY4852" fmla="*/ 517525 h 6855883"/>
              <a:gd name="connsiteX4853" fmla="*/ 4180114 w 12194922"/>
              <a:gd name="connsiteY4853" fmla="*/ 2603500 h 6855883"/>
              <a:gd name="connsiteX4854" fmla="*/ 4170302 w 12194922"/>
              <a:gd name="connsiteY4854" fmla="*/ 2588684 h 6855883"/>
              <a:gd name="connsiteX4855" fmla="*/ 4176435 w 12194922"/>
              <a:gd name="connsiteY4855" fmla="*/ 2579158 h 6855883"/>
              <a:gd name="connsiteX4856" fmla="*/ 4188700 w 12194922"/>
              <a:gd name="connsiteY4856" fmla="*/ 2587625 h 6855883"/>
              <a:gd name="connsiteX4857" fmla="*/ 4180114 w 12194922"/>
              <a:gd name="connsiteY4857" fmla="*/ 2603500 h 6855883"/>
              <a:gd name="connsiteX4858" fmla="*/ 2765891 w 12194922"/>
              <a:gd name="connsiteY4858" fmla="*/ 6754284 h 6855883"/>
              <a:gd name="connsiteX4859" fmla="*/ 2763438 w 12194922"/>
              <a:gd name="connsiteY4859" fmla="*/ 6755342 h 6855883"/>
              <a:gd name="connsiteX4860" fmla="*/ 2768345 w 12194922"/>
              <a:gd name="connsiteY4860" fmla="*/ 6734175 h 6855883"/>
              <a:gd name="connsiteX4861" fmla="*/ 2776930 w 12194922"/>
              <a:gd name="connsiteY4861" fmla="*/ 6735234 h 6855883"/>
              <a:gd name="connsiteX4862" fmla="*/ 2764665 w 12194922"/>
              <a:gd name="connsiteY4862" fmla="*/ 6753225 h 6855883"/>
              <a:gd name="connsiteX4863" fmla="*/ 2765891 w 12194922"/>
              <a:gd name="connsiteY4863" fmla="*/ 6754284 h 6855883"/>
              <a:gd name="connsiteX4864" fmla="*/ 4018209 w 12194922"/>
              <a:gd name="connsiteY4864" fmla="*/ 2689225 h 6855883"/>
              <a:gd name="connsiteX4865" fmla="*/ 4004716 w 12194922"/>
              <a:gd name="connsiteY4865" fmla="*/ 2693458 h 6855883"/>
              <a:gd name="connsiteX4866" fmla="*/ 3999810 w 12194922"/>
              <a:gd name="connsiteY4866" fmla="*/ 2673350 h 6855883"/>
              <a:gd name="connsiteX4867" fmla="*/ 4010849 w 12194922"/>
              <a:gd name="connsiteY4867" fmla="*/ 2673350 h 6855883"/>
              <a:gd name="connsiteX4868" fmla="*/ 4018209 w 12194922"/>
              <a:gd name="connsiteY4868" fmla="*/ 2689225 h 6855883"/>
              <a:gd name="connsiteX4869" fmla="*/ 4170302 w 12194922"/>
              <a:gd name="connsiteY4869" fmla="*/ 1076325 h 6855883"/>
              <a:gd name="connsiteX4870" fmla="*/ 4187474 w 12194922"/>
              <a:gd name="connsiteY4870" fmla="*/ 1079500 h 6855883"/>
              <a:gd name="connsiteX4871" fmla="*/ 4177661 w 12194922"/>
              <a:gd name="connsiteY4871" fmla="*/ 1091142 h 6855883"/>
              <a:gd name="connsiteX4872" fmla="*/ 4165396 w 12194922"/>
              <a:gd name="connsiteY4872" fmla="*/ 1090083 h 6855883"/>
              <a:gd name="connsiteX4873" fmla="*/ 4170302 w 12194922"/>
              <a:gd name="connsiteY4873" fmla="*/ 1076325 h 6855883"/>
              <a:gd name="connsiteX4874" fmla="*/ 4934448 w 12194922"/>
              <a:gd name="connsiteY4874" fmla="*/ 6072717 h 6855883"/>
              <a:gd name="connsiteX4875" fmla="*/ 4934448 w 12194922"/>
              <a:gd name="connsiteY4875" fmla="*/ 6072717 h 6855883"/>
              <a:gd name="connsiteX4876" fmla="*/ 4930769 w 12194922"/>
              <a:gd name="connsiteY4876" fmla="*/ 6091767 h 6855883"/>
              <a:gd name="connsiteX4877" fmla="*/ 4920957 w 12194922"/>
              <a:gd name="connsiteY4877" fmla="*/ 6094942 h 6855883"/>
              <a:gd name="connsiteX4878" fmla="*/ 4923409 w 12194922"/>
              <a:gd name="connsiteY4878" fmla="*/ 6075892 h 6855883"/>
              <a:gd name="connsiteX4879" fmla="*/ 4934448 w 12194922"/>
              <a:gd name="connsiteY4879" fmla="*/ 6072717 h 6855883"/>
              <a:gd name="connsiteX4880" fmla="*/ 4924636 w 12194922"/>
              <a:gd name="connsiteY4880" fmla="*/ 2073275 h 6855883"/>
              <a:gd name="connsiteX4881" fmla="*/ 4923409 w 12194922"/>
              <a:gd name="connsiteY4881" fmla="*/ 2051050 h 6855883"/>
              <a:gd name="connsiteX4882" fmla="*/ 4935675 w 12194922"/>
              <a:gd name="connsiteY4882" fmla="*/ 2046817 h 6855883"/>
              <a:gd name="connsiteX4883" fmla="*/ 4938128 w 12194922"/>
              <a:gd name="connsiteY4883" fmla="*/ 2051050 h 6855883"/>
              <a:gd name="connsiteX4884" fmla="*/ 4936902 w 12194922"/>
              <a:gd name="connsiteY4884" fmla="*/ 2070100 h 6855883"/>
              <a:gd name="connsiteX4885" fmla="*/ 4933222 w 12194922"/>
              <a:gd name="connsiteY4885" fmla="*/ 2078567 h 6855883"/>
              <a:gd name="connsiteX4886" fmla="*/ 4924636 w 12194922"/>
              <a:gd name="connsiteY4886" fmla="*/ 2073275 h 6855883"/>
              <a:gd name="connsiteX4887" fmla="*/ 545819 w 12194922"/>
              <a:gd name="connsiteY4887" fmla="*/ 4903258 h 6855883"/>
              <a:gd name="connsiteX4888" fmla="*/ 564217 w 12194922"/>
              <a:gd name="connsiteY4888" fmla="*/ 4889500 h 6855883"/>
              <a:gd name="connsiteX4889" fmla="*/ 556858 w 12194922"/>
              <a:gd name="connsiteY4889" fmla="*/ 4910667 h 6855883"/>
              <a:gd name="connsiteX4890" fmla="*/ 544592 w 12194922"/>
              <a:gd name="connsiteY4890" fmla="*/ 4912784 h 6855883"/>
              <a:gd name="connsiteX4891" fmla="*/ 545819 w 12194922"/>
              <a:gd name="connsiteY4891" fmla="*/ 4903258 h 6855883"/>
              <a:gd name="connsiteX4892" fmla="*/ 1769925 w 12194922"/>
              <a:gd name="connsiteY4892" fmla="*/ 5951008 h 6855883"/>
              <a:gd name="connsiteX4893" fmla="*/ 1793230 w 12194922"/>
              <a:gd name="connsiteY4893" fmla="*/ 5929842 h 6855883"/>
              <a:gd name="connsiteX4894" fmla="*/ 1769925 w 12194922"/>
              <a:gd name="connsiteY4894" fmla="*/ 5951008 h 6855883"/>
              <a:gd name="connsiteX4895" fmla="*/ 5158909 w 12194922"/>
              <a:gd name="connsiteY4895" fmla="*/ 2233083 h 6855883"/>
              <a:gd name="connsiteX4896" fmla="*/ 5165042 w 12194922"/>
              <a:gd name="connsiteY4896" fmla="*/ 2227792 h 6855883"/>
              <a:gd name="connsiteX4897" fmla="*/ 5177307 w 12194922"/>
              <a:gd name="connsiteY4897" fmla="*/ 2228850 h 6855883"/>
              <a:gd name="connsiteX4898" fmla="*/ 5172401 w 12194922"/>
              <a:gd name="connsiteY4898" fmla="*/ 2235200 h 6855883"/>
              <a:gd name="connsiteX4899" fmla="*/ 5158909 w 12194922"/>
              <a:gd name="connsiteY4899" fmla="*/ 2238375 h 6855883"/>
              <a:gd name="connsiteX4900" fmla="*/ 5160136 w 12194922"/>
              <a:gd name="connsiteY4900" fmla="*/ 2236258 h 6855883"/>
              <a:gd name="connsiteX4901" fmla="*/ 5158909 w 12194922"/>
              <a:gd name="connsiteY4901" fmla="*/ 2233083 h 6855883"/>
              <a:gd name="connsiteX4902" fmla="*/ 5470455 w 12194922"/>
              <a:gd name="connsiteY4902" fmla="*/ 2351617 h 6855883"/>
              <a:gd name="connsiteX4903" fmla="*/ 5493760 w 12194922"/>
              <a:gd name="connsiteY4903" fmla="*/ 2349500 h 6855883"/>
              <a:gd name="connsiteX4904" fmla="*/ 5488853 w 12194922"/>
              <a:gd name="connsiteY4904" fmla="*/ 2365375 h 6855883"/>
              <a:gd name="connsiteX4905" fmla="*/ 5470455 w 12194922"/>
              <a:gd name="connsiteY4905" fmla="*/ 2351617 h 6855883"/>
              <a:gd name="connsiteX4906" fmla="*/ 2221299 w 12194922"/>
              <a:gd name="connsiteY4906" fmla="*/ 5223934 h 6855883"/>
              <a:gd name="connsiteX4907" fmla="*/ 2251963 w 12194922"/>
              <a:gd name="connsiteY4907" fmla="*/ 5223934 h 6855883"/>
              <a:gd name="connsiteX4908" fmla="*/ 2253190 w 12194922"/>
              <a:gd name="connsiteY4908" fmla="*/ 5231342 h 6855883"/>
              <a:gd name="connsiteX4909" fmla="*/ 2243377 w 12194922"/>
              <a:gd name="connsiteY4909" fmla="*/ 5234517 h 6855883"/>
              <a:gd name="connsiteX4910" fmla="*/ 2221299 w 12194922"/>
              <a:gd name="connsiteY4910" fmla="*/ 5223934 h 6855883"/>
              <a:gd name="connsiteX4911" fmla="*/ 1264583 w 12194922"/>
              <a:gd name="connsiteY4911" fmla="*/ 2862792 h 6855883"/>
              <a:gd name="connsiteX4912" fmla="*/ 1252317 w 12194922"/>
              <a:gd name="connsiteY4912" fmla="*/ 2863850 h 6855883"/>
              <a:gd name="connsiteX4913" fmla="*/ 1233919 w 12194922"/>
              <a:gd name="connsiteY4913" fmla="*/ 2855383 h 6855883"/>
              <a:gd name="connsiteX4914" fmla="*/ 1240052 w 12194922"/>
              <a:gd name="connsiteY4914" fmla="*/ 2850092 h 6855883"/>
              <a:gd name="connsiteX4915" fmla="*/ 1260903 w 12194922"/>
              <a:gd name="connsiteY4915" fmla="*/ 2858559 h 6855883"/>
              <a:gd name="connsiteX4916" fmla="*/ 1263356 w 12194922"/>
              <a:gd name="connsiteY4916" fmla="*/ 2860675 h 6855883"/>
              <a:gd name="connsiteX4917" fmla="*/ 1264583 w 12194922"/>
              <a:gd name="connsiteY4917" fmla="*/ 2862792 h 6855883"/>
              <a:gd name="connsiteX4918" fmla="*/ 3942162 w 12194922"/>
              <a:gd name="connsiteY4918" fmla="*/ 3180292 h 6855883"/>
              <a:gd name="connsiteX4919" fmla="*/ 3916404 w 12194922"/>
              <a:gd name="connsiteY4919" fmla="*/ 3188758 h 6855883"/>
              <a:gd name="connsiteX4920" fmla="*/ 3918857 w 12194922"/>
              <a:gd name="connsiteY4920" fmla="*/ 3179233 h 6855883"/>
              <a:gd name="connsiteX4921" fmla="*/ 3942162 w 12194922"/>
              <a:gd name="connsiteY4921" fmla="*/ 3180292 h 6855883"/>
              <a:gd name="connsiteX4922" fmla="*/ 3115461 w 12194922"/>
              <a:gd name="connsiteY4922" fmla="*/ 3396192 h 6855883"/>
              <a:gd name="connsiteX4923" fmla="*/ 3124047 w 12194922"/>
              <a:gd name="connsiteY4923" fmla="*/ 3397250 h 6855883"/>
              <a:gd name="connsiteX4924" fmla="*/ 3127726 w 12194922"/>
              <a:gd name="connsiteY4924" fmla="*/ 3402542 h 6855883"/>
              <a:gd name="connsiteX4925" fmla="*/ 3114234 w 12194922"/>
              <a:gd name="connsiteY4925" fmla="*/ 3416300 h 6855883"/>
              <a:gd name="connsiteX4926" fmla="*/ 3115461 w 12194922"/>
              <a:gd name="connsiteY4926" fmla="*/ 3396192 h 6855883"/>
              <a:gd name="connsiteX4927" fmla="*/ 2773251 w 12194922"/>
              <a:gd name="connsiteY4927" fmla="*/ 4380442 h 6855883"/>
              <a:gd name="connsiteX4928" fmla="*/ 2785516 w 12194922"/>
              <a:gd name="connsiteY4928" fmla="*/ 4357159 h 6855883"/>
              <a:gd name="connsiteX4929" fmla="*/ 2773251 w 12194922"/>
              <a:gd name="connsiteY4929" fmla="*/ 4380442 h 6855883"/>
              <a:gd name="connsiteX4930" fmla="*/ 2531619 w 12194922"/>
              <a:gd name="connsiteY4930" fmla="*/ 4168775 h 6855883"/>
              <a:gd name="connsiteX4931" fmla="*/ 2530392 w 12194922"/>
              <a:gd name="connsiteY4931" fmla="*/ 4194175 h 6855883"/>
              <a:gd name="connsiteX4932" fmla="*/ 2524259 w 12194922"/>
              <a:gd name="connsiteY4932" fmla="*/ 4194175 h 6855883"/>
              <a:gd name="connsiteX4933" fmla="*/ 2531619 w 12194922"/>
              <a:gd name="connsiteY4933" fmla="*/ 4168775 h 6855883"/>
              <a:gd name="connsiteX4934" fmla="*/ 1533199 w 12194922"/>
              <a:gd name="connsiteY4934" fmla="*/ 3303059 h 6855883"/>
              <a:gd name="connsiteX4935" fmla="*/ 1522160 w 12194922"/>
              <a:gd name="connsiteY4935" fmla="*/ 3292475 h 6855883"/>
              <a:gd name="connsiteX4936" fmla="*/ 1530746 w 12194922"/>
              <a:gd name="connsiteY4936" fmla="*/ 3278717 h 6855883"/>
              <a:gd name="connsiteX4937" fmla="*/ 1541785 w 12194922"/>
              <a:gd name="connsiteY4937" fmla="*/ 3291417 h 6855883"/>
              <a:gd name="connsiteX4938" fmla="*/ 1533199 w 12194922"/>
              <a:gd name="connsiteY4938" fmla="*/ 3303059 h 6855883"/>
              <a:gd name="connsiteX4939" fmla="*/ 394952 w 12194922"/>
              <a:gd name="connsiteY4939" fmla="*/ 2305050 h 6855883"/>
              <a:gd name="connsiteX4940" fmla="*/ 415804 w 12194922"/>
              <a:gd name="connsiteY4940" fmla="*/ 2307167 h 6855883"/>
              <a:gd name="connsiteX4941" fmla="*/ 412124 w 12194922"/>
              <a:gd name="connsiteY4941" fmla="*/ 2310342 h 6855883"/>
              <a:gd name="connsiteX4942" fmla="*/ 393726 w 12194922"/>
              <a:gd name="connsiteY4942" fmla="*/ 2311400 h 6855883"/>
              <a:gd name="connsiteX4943" fmla="*/ 394952 w 12194922"/>
              <a:gd name="connsiteY4943" fmla="*/ 2305050 h 6855883"/>
              <a:gd name="connsiteX4944" fmla="*/ 3060266 w 12194922"/>
              <a:gd name="connsiteY4944" fmla="*/ 5877984 h 6855883"/>
              <a:gd name="connsiteX4945" fmla="*/ 3057813 w 12194922"/>
              <a:gd name="connsiteY4945" fmla="*/ 5862109 h 6855883"/>
              <a:gd name="connsiteX4946" fmla="*/ 3076211 w 12194922"/>
              <a:gd name="connsiteY4946" fmla="*/ 5865284 h 6855883"/>
              <a:gd name="connsiteX4947" fmla="*/ 3074984 w 12194922"/>
              <a:gd name="connsiteY4947" fmla="*/ 5882217 h 6855883"/>
              <a:gd name="connsiteX4948" fmla="*/ 3060266 w 12194922"/>
              <a:gd name="connsiteY4948" fmla="*/ 5877984 h 6855883"/>
              <a:gd name="connsiteX4949" fmla="*/ 208515 w 12194922"/>
              <a:gd name="connsiteY4949" fmla="*/ 973667 h 6855883"/>
              <a:gd name="connsiteX4950" fmla="*/ 218328 w 12194922"/>
              <a:gd name="connsiteY4950" fmla="*/ 949325 h 6855883"/>
              <a:gd name="connsiteX4951" fmla="*/ 223234 w 12194922"/>
              <a:gd name="connsiteY4951" fmla="*/ 951442 h 6855883"/>
              <a:gd name="connsiteX4952" fmla="*/ 208515 w 12194922"/>
              <a:gd name="connsiteY4952" fmla="*/ 973667 h 6855883"/>
              <a:gd name="connsiteX4953" fmla="*/ 1934284 w 12194922"/>
              <a:gd name="connsiteY4953" fmla="*/ 2001308 h 6855883"/>
              <a:gd name="connsiteX4954" fmla="*/ 1941644 w 12194922"/>
              <a:gd name="connsiteY4954" fmla="*/ 2019300 h 6855883"/>
              <a:gd name="connsiteX4955" fmla="*/ 1935511 w 12194922"/>
              <a:gd name="connsiteY4955" fmla="*/ 2023533 h 6855883"/>
              <a:gd name="connsiteX4956" fmla="*/ 1923245 w 12194922"/>
              <a:gd name="connsiteY4956" fmla="*/ 2007658 h 6855883"/>
              <a:gd name="connsiteX4957" fmla="*/ 1934284 w 12194922"/>
              <a:gd name="connsiteY4957" fmla="*/ 2001308 h 6855883"/>
              <a:gd name="connsiteX4958" fmla="*/ 2440853 w 12194922"/>
              <a:gd name="connsiteY4958" fmla="*/ 4645025 h 6855883"/>
              <a:gd name="connsiteX4959" fmla="*/ 2433494 w 12194922"/>
              <a:gd name="connsiteY4959" fmla="*/ 4649258 h 6855883"/>
              <a:gd name="connsiteX4960" fmla="*/ 2418775 w 12194922"/>
              <a:gd name="connsiteY4960" fmla="*/ 4639734 h 6855883"/>
              <a:gd name="connsiteX4961" fmla="*/ 2417549 w 12194922"/>
              <a:gd name="connsiteY4961" fmla="*/ 4632325 h 6855883"/>
              <a:gd name="connsiteX4962" fmla="*/ 2429814 w 12194922"/>
              <a:gd name="connsiteY4962" fmla="*/ 4631267 h 6855883"/>
              <a:gd name="connsiteX4963" fmla="*/ 2440853 w 12194922"/>
              <a:gd name="connsiteY4963" fmla="*/ 4645025 h 6855883"/>
              <a:gd name="connsiteX4964" fmla="*/ 1253544 w 12194922"/>
              <a:gd name="connsiteY4964" fmla="*/ 1846792 h 6855883"/>
              <a:gd name="connsiteX4965" fmla="*/ 1240052 w 12194922"/>
              <a:gd name="connsiteY4965" fmla="*/ 1835150 h 6855883"/>
              <a:gd name="connsiteX4966" fmla="*/ 1251091 w 12194922"/>
              <a:gd name="connsiteY4966" fmla="*/ 1826683 h 6855883"/>
              <a:gd name="connsiteX4967" fmla="*/ 1263356 w 12194922"/>
              <a:gd name="connsiteY4967" fmla="*/ 1839383 h 6855883"/>
              <a:gd name="connsiteX4968" fmla="*/ 1253544 w 12194922"/>
              <a:gd name="connsiteY4968" fmla="*/ 1846792 h 6855883"/>
              <a:gd name="connsiteX4969" fmla="*/ 3915178 w 12194922"/>
              <a:gd name="connsiteY4969" fmla="*/ 3375025 h 6855883"/>
              <a:gd name="connsiteX4970" fmla="*/ 3905365 w 12194922"/>
              <a:gd name="connsiteY4970" fmla="*/ 3385608 h 6855883"/>
              <a:gd name="connsiteX4971" fmla="*/ 3898006 w 12194922"/>
              <a:gd name="connsiteY4971" fmla="*/ 3401483 h 6855883"/>
              <a:gd name="connsiteX4972" fmla="*/ 3904138 w 12194922"/>
              <a:gd name="connsiteY4972" fmla="*/ 3379258 h 6855883"/>
              <a:gd name="connsiteX4973" fmla="*/ 3915178 w 12194922"/>
              <a:gd name="connsiteY4973" fmla="*/ 3375025 h 6855883"/>
              <a:gd name="connsiteX4974" fmla="*/ 1154192 w 12194922"/>
              <a:gd name="connsiteY4974" fmla="*/ 4505325 h 6855883"/>
              <a:gd name="connsiteX4975" fmla="*/ 1144380 w 12194922"/>
              <a:gd name="connsiteY4975" fmla="*/ 4500034 h 6855883"/>
              <a:gd name="connsiteX4976" fmla="*/ 1145607 w 12194922"/>
              <a:gd name="connsiteY4976" fmla="*/ 4489450 h 6855883"/>
              <a:gd name="connsiteX4977" fmla="*/ 1149286 w 12194922"/>
              <a:gd name="connsiteY4977" fmla="*/ 4483100 h 6855883"/>
              <a:gd name="connsiteX4978" fmla="*/ 1159099 w 12194922"/>
              <a:gd name="connsiteY4978" fmla="*/ 4498975 h 6855883"/>
              <a:gd name="connsiteX4979" fmla="*/ 1154192 w 12194922"/>
              <a:gd name="connsiteY4979" fmla="*/ 4505325 h 6855883"/>
              <a:gd name="connsiteX4980" fmla="*/ 3993677 w 12194922"/>
              <a:gd name="connsiteY4980" fmla="*/ 880533 h 6855883"/>
              <a:gd name="connsiteX4981" fmla="*/ 3987545 w 12194922"/>
              <a:gd name="connsiteY4981" fmla="*/ 854075 h 6855883"/>
              <a:gd name="connsiteX4982" fmla="*/ 4002263 w 12194922"/>
              <a:gd name="connsiteY4982" fmla="*/ 872067 h 6855883"/>
              <a:gd name="connsiteX4983" fmla="*/ 3993677 w 12194922"/>
              <a:gd name="connsiteY4983" fmla="*/ 880533 h 6855883"/>
              <a:gd name="connsiteX4984" fmla="*/ 3335015 w 12194922"/>
              <a:gd name="connsiteY4984" fmla="*/ 2424642 h 6855883"/>
              <a:gd name="connsiteX4985" fmla="*/ 3336242 w 12194922"/>
              <a:gd name="connsiteY4985" fmla="*/ 2432050 h 6855883"/>
              <a:gd name="connsiteX4986" fmla="*/ 3322749 w 12194922"/>
              <a:gd name="connsiteY4986" fmla="*/ 2442633 h 6855883"/>
              <a:gd name="connsiteX4987" fmla="*/ 3325203 w 12194922"/>
              <a:gd name="connsiteY4987" fmla="*/ 2426758 h 6855883"/>
              <a:gd name="connsiteX4988" fmla="*/ 3335015 w 12194922"/>
              <a:gd name="connsiteY4988" fmla="*/ 2424642 h 6855883"/>
              <a:gd name="connsiteX4989" fmla="*/ 727350 w 12194922"/>
              <a:gd name="connsiteY4989" fmla="*/ 2044700 h 6855883"/>
              <a:gd name="connsiteX4990" fmla="*/ 711404 w 12194922"/>
              <a:gd name="connsiteY4990" fmla="*/ 2032000 h 6855883"/>
              <a:gd name="connsiteX4991" fmla="*/ 716311 w 12194922"/>
              <a:gd name="connsiteY4991" fmla="*/ 2026708 h 6855883"/>
              <a:gd name="connsiteX4992" fmla="*/ 734709 w 12194922"/>
              <a:gd name="connsiteY4992" fmla="*/ 2038350 h 6855883"/>
              <a:gd name="connsiteX4993" fmla="*/ 727350 w 12194922"/>
              <a:gd name="connsiteY4993" fmla="*/ 2044700 h 6855883"/>
              <a:gd name="connsiteX4994" fmla="*/ 3062719 w 12194922"/>
              <a:gd name="connsiteY4994" fmla="*/ 2053167 h 6855883"/>
              <a:gd name="connsiteX4995" fmla="*/ 3071305 w 12194922"/>
              <a:gd name="connsiteY4995" fmla="*/ 2063750 h 6855883"/>
              <a:gd name="connsiteX4996" fmla="*/ 3060266 w 12194922"/>
              <a:gd name="connsiteY4996" fmla="*/ 2074333 h 6855883"/>
              <a:gd name="connsiteX4997" fmla="*/ 3048000 w 12194922"/>
              <a:gd name="connsiteY4997" fmla="*/ 2063750 h 6855883"/>
              <a:gd name="connsiteX4998" fmla="*/ 3062719 w 12194922"/>
              <a:gd name="connsiteY4998" fmla="*/ 2053167 h 6855883"/>
              <a:gd name="connsiteX4999" fmla="*/ 2130534 w 12194922"/>
              <a:gd name="connsiteY4999" fmla="*/ 3571875 h 6855883"/>
              <a:gd name="connsiteX5000" fmla="*/ 2135440 w 12194922"/>
              <a:gd name="connsiteY5000" fmla="*/ 3551767 h 6855883"/>
              <a:gd name="connsiteX5001" fmla="*/ 2145252 w 12194922"/>
              <a:gd name="connsiteY5001" fmla="*/ 3554942 h 6855883"/>
              <a:gd name="connsiteX5002" fmla="*/ 2130534 w 12194922"/>
              <a:gd name="connsiteY5002" fmla="*/ 3571875 h 6855883"/>
              <a:gd name="connsiteX5003" fmla="*/ 1133341 w 12194922"/>
              <a:gd name="connsiteY5003" fmla="*/ 3663950 h 6855883"/>
              <a:gd name="connsiteX5004" fmla="*/ 1135794 w 12194922"/>
              <a:gd name="connsiteY5004" fmla="*/ 3653367 h 6855883"/>
              <a:gd name="connsiteX5005" fmla="*/ 1150513 w 12194922"/>
              <a:gd name="connsiteY5005" fmla="*/ 3649133 h 6855883"/>
              <a:gd name="connsiteX5006" fmla="*/ 1150513 w 12194922"/>
              <a:gd name="connsiteY5006" fmla="*/ 3665008 h 6855883"/>
              <a:gd name="connsiteX5007" fmla="*/ 1149286 w 12194922"/>
              <a:gd name="connsiteY5007" fmla="*/ 3666067 h 6855883"/>
              <a:gd name="connsiteX5008" fmla="*/ 1138247 w 12194922"/>
              <a:gd name="connsiteY5008" fmla="*/ 3669242 h 6855883"/>
              <a:gd name="connsiteX5009" fmla="*/ 1133341 w 12194922"/>
              <a:gd name="connsiteY5009" fmla="*/ 3663950 h 6855883"/>
              <a:gd name="connsiteX5010" fmla="*/ 486944 w 12194922"/>
              <a:gd name="connsiteY5010" fmla="*/ 5221817 h 6855883"/>
              <a:gd name="connsiteX5011" fmla="*/ 474678 w 12194922"/>
              <a:gd name="connsiteY5011" fmla="*/ 5232400 h 6855883"/>
              <a:gd name="connsiteX5012" fmla="*/ 475905 w 12194922"/>
              <a:gd name="connsiteY5012" fmla="*/ 5211234 h 6855883"/>
              <a:gd name="connsiteX5013" fmla="*/ 480811 w 12194922"/>
              <a:gd name="connsiteY5013" fmla="*/ 5209117 h 6855883"/>
              <a:gd name="connsiteX5014" fmla="*/ 486944 w 12194922"/>
              <a:gd name="connsiteY5014" fmla="*/ 5221817 h 6855883"/>
              <a:gd name="connsiteX5015" fmla="*/ 5068144 w 12194922"/>
              <a:gd name="connsiteY5015" fmla="*/ 593725 h 6855883"/>
              <a:gd name="connsiteX5016" fmla="*/ 5076729 w 12194922"/>
              <a:gd name="connsiteY5016" fmla="*/ 600075 h 6855883"/>
              <a:gd name="connsiteX5017" fmla="*/ 5076729 w 12194922"/>
              <a:gd name="connsiteY5017" fmla="*/ 604308 h 6855883"/>
              <a:gd name="connsiteX5018" fmla="*/ 5076729 w 12194922"/>
              <a:gd name="connsiteY5018" fmla="*/ 621242 h 6855883"/>
              <a:gd name="connsiteX5019" fmla="*/ 5059558 w 12194922"/>
              <a:gd name="connsiteY5019" fmla="*/ 617008 h 6855883"/>
              <a:gd name="connsiteX5020" fmla="*/ 5062011 w 12194922"/>
              <a:gd name="connsiteY5020" fmla="*/ 613833 h 6855883"/>
              <a:gd name="connsiteX5021" fmla="*/ 5058331 w 12194922"/>
              <a:gd name="connsiteY5021" fmla="*/ 610658 h 6855883"/>
              <a:gd name="connsiteX5022" fmla="*/ 5048519 w 12194922"/>
              <a:gd name="connsiteY5022" fmla="*/ 617008 h 6855883"/>
              <a:gd name="connsiteX5023" fmla="*/ 5015401 w 12194922"/>
              <a:gd name="connsiteY5023" fmla="*/ 622300 h 6855883"/>
              <a:gd name="connsiteX5024" fmla="*/ 5012948 w 12194922"/>
              <a:gd name="connsiteY5024" fmla="*/ 614892 h 6855883"/>
              <a:gd name="connsiteX5025" fmla="*/ 5011722 w 12194922"/>
              <a:gd name="connsiteY5025" fmla="*/ 622300 h 6855883"/>
              <a:gd name="connsiteX5026" fmla="*/ 4973698 w 12194922"/>
              <a:gd name="connsiteY5026" fmla="*/ 661458 h 6855883"/>
              <a:gd name="connsiteX5027" fmla="*/ 4952847 w 12194922"/>
              <a:gd name="connsiteY5027" fmla="*/ 659342 h 6855883"/>
              <a:gd name="connsiteX5028" fmla="*/ 4952847 w 12194922"/>
              <a:gd name="connsiteY5028" fmla="*/ 626533 h 6855883"/>
              <a:gd name="connsiteX5029" fmla="*/ 4947941 w 12194922"/>
              <a:gd name="connsiteY5029" fmla="*/ 626533 h 6855883"/>
              <a:gd name="connsiteX5030" fmla="*/ 4944261 w 12194922"/>
              <a:gd name="connsiteY5030" fmla="*/ 605367 h 6855883"/>
              <a:gd name="connsiteX5031" fmla="*/ 4961433 w 12194922"/>
              <a:gd name="connsiteY5031" fmla="*/ 619125 h 6855883"/>
              <a:gd name="connsiteX5032" fmla="*/ 4971245 w 12194922"/>
              <a:gd name="connsiteY5032" fmla="*/ 608542 h 6855883"/>
              <a:gd name="connsiteX5033" fmla="*/ 5005589 w 12194922"/>
              <a:gd name="connsiteY5033" fmla="*/ 599017 h 6855883"/>
              <a:gd name="connsiteX5034" fmla="*/ 5046065 w 12194922"/>
              <a:gd name="connsiteY5034" fmla="*/ 596900 h 6855883"/>
              <a:gd name="connsiteX5035" fmla="*/ 5055878 w 12194922"/>
              <a:gd name="connsiteY5035" fmla="*/ 601133 h 6855883"/>
              <a:gd name="connsiteX5036" fmla="*/ 5057104 w 12194922"/>
              <a:gd name="connsiteY5036" fmla="*/ 604308 h 6855883"/>
              <a:gd name="connsiteX5037" fmla="*/ 5068144 w 12194922"/>
              <a:gd name="connsiteY5037" fmla="*/ 593725 h 6855883"/>
              <a:gd name="connsiteX5038" fmla="*/ 1702464 w 12194922"/>
              <a:gd name="connsiteY5038" fmla="*/ 4841875 h 6855883"/>
              <a:gd name="connsiteX5039" fmla="*/ 1691425 w 12194922"/>
              <a:gd name="connsiteY5039" fmla="*/ 4843992 h 6855883"/>
              <a:gd name="connsiteX5040" fmla="*/ 1696332 w 12194922"/>
              <a:gd name="connsiteY5040" fmla="*/ 4823883 h 6855883"/>
              <a:gd name="connsiteX5041" fmla="*/ 1702464 w 12194922"/>
              <a:gd name="connsiteY5041" fmla="*/ 4841875 h 6855883"/>
              <a:gd name="connsiteX5042" fmla="*/ 4278239 w 12194922"/>
              <a:gd name="connsiteY5042" fmla="*/ 1462617 h 6855883"/>
              <a:gd name="connsiteX5043" fmla="*/ 4299091 w 12194922"/>
              <a:gd name="connsiteY5043" fmla="*/ 1485900 h 6855883"/>
              <a:gd name="connsiteX5044" fmla="*/ 4278239 w 12194922"/>
              <a:gd name="connsiteY5044" fmla="*/ 1462617 h 6855883"/>
              <a:gd name="connsiteX5045" fmla="*/ 3484655 w 12194922"/>
              <a:gd name="connsiteY5045" fmla="*/ 482600 h 6855883"/>
              <a:gd name="connsiteX5046" fmla="*/ 3498148 w 12194922"/>
              <a:gd name="connsiteY5046" fmla="*/ 486833 h 6855883"/>
              <a:gd name="connsiteX5047" fmla="*/ 3483429 w 12194922"/>
              <a:gd name="connsiteY5047" fmla="*/ 504825 h 6855883"/>
              <a:gd name="connsiteX5048" fmla="*/ 3484655 w 12194922"/>
              <a:gd name="connsiteY5048" fmla="*/ 482600 h 6855883"/>
              <a:gd name="connsiteX5049" fmla="*/ 3539851 w 12194922"/>
              <a:gd name="connsiteY5049" fmla="*/ 2504017 h 6855883"/>
              <a:gd name="connsiteX5050" fmla="*/ 3521452 w 12194922"/>
              <a:gd name="connsiteY5050" fmla="*/ 2510367 h 6855883"/>
              <a:gd name="connsiteX5051" fmla="*/ 3527585 w 12194922"/>
              <a:gd name="connsiteY5051" fmla="*/ 2483908 h 6855883"/>
              <a:gd name="connsiteX5052" fmla="*/ 3539851 w 12194922"/>
              <a:gd name="connsiteY5052" fmla="*/ 2482850 h 6855883"/>
              <a:gd name="connsiteX5053" fmla="*/ 3539851 w 12194922"/>
              <a:gd name="connsiteY5053" fmla="*/ 2504017 h 6855883"/>
              <a:gd name="connsiteX5054" fmla="*/ 3610991 w 12194922"/>
              <a:gd name="connsiteY5054" fmla="*/ 713317 h 6855883"/>
              <a:gd name="connsiteX5055" fmla="*/ 3606085 w 12194922"/>
              <a:gd name="connsiteY5055" fmla="*/ 714375 h 6855883"/>
              <a:gd name="connsiteX5056" fmla="*/ 3593819 w 12194922"/>
              <a:gd name="connsiteY5056" fmla="*/ 699558 h 6855883"/>
              <a:gd name="connsiteX5057" fmla="*/ 3598725 w 12194922"/>
              <a:gd name="connsiteY5057" fmla="*/ 693208 h 6855883"/>
              <a:gd name="connsiteX5058" fmla="*/ 3609764 w 12194922"/>
              <a:gd name="connsiteY5058" fmla="*/ 701675 h 6855883"/>
              <a:gd name="connsiteX5059" fmla="*/ 3610991 w 12194922"/>
              <a:gd name="connsiteY5059" fmla="*/ 713317 h 6855883"/>
              <a:gd name="connsiteX5060" fmla="*/ 1869276 w 12194922"/>
              <a:gd name="connsiteY5060" fmla="*/ 3436409 h 6855883"/>
              <a:gd name="connsiteX5061" fmla="*/ 1886448 w 12194922"/>
              <a:gd name="connsiteY5061" fmla="*/ 3434292 h 6855883"/>
              <a:gd name="connsiteX5062" fmla="*/ 1868050 w 12194922"/>
              <a:gd name="connsiteY5062" fmla="*/ 3446992 h 6855883"/>
              <a:gd name="connsiteX5063" fmla="*/ 1858237 w 12194922"/>
              <a:gd name="connsiteY5063" fmla="*/ 3438525 h 6855883"/>
              <a:gd name="connsiteX5064" fmla="*/ 1869276 w 12194922"/>
              <a:gd name="connsiteY5064" fmla="*/ 3436409 h 6855883"/>
              <a:gd name="connsiteX5065" fmla="*/ 147187 w 12194922"/>
              <a:gd name="connsiteY5065" fmla="*/ 516467 h 6855883"/>
              <a:gd name="connsiteX5066" fmla="*/ 141054 w 12194922"/>
              <a:gd name="connsiteY5066" fmla="*/ 505883 h 6855883"/>
              <a:gd name="connsiteX5067" fmla="*/ 155773 w 12194922"/>
              <a:gd name="connsiteY5067" fmla="*/ 495300 h 6855883"/>
              <a:gd name="connsiteX5068" fmla="*/ 159453 w 12194922"/>
              <a:gd name="connsiteY5068" fmla="*/ 506942 h 6855883"/>
              <a:gd name="connsiteX5069" fmla="*/ 147187 w 12194922"/>
              <a:gd name="connsiteY5069" fmla="*/ 516467 h 6855883"/>
              <a:gd name="connsiteX5070" fmla="*/ 5725579 w 12194922"/>
              <a:gd name="connsiteY5070" fmla="*/ 3391958 h 6855883"/>
              <a:gd name="connsiteX5071" fmla="*/ 5740298 w 12194922"/>
              <a:gd name="connsiteY5071" fmla="*/ 3408892 h 6855883"/>
              <a:gd name="connsiteX5072" fmla="*/ 5729259 w 12194922"/>
              <a:gd name="connsiteY5072" fmla="*/ 3409950 h 6855883"/>
              <a:gd name="connsiteX5073" fmla="*/ 5715767 w 12194922"/>
              <a:gd name="connsiteY5073" fmla="*/ 3395133 h 6855883"/>
              <a:gd name="connsiteX5074" fmla="*/ 5725579 w 12194922"/>
              <a:gd name="connsiteY5074" fmla="*/ 3391958 h 6855883"/>
              <a:gd name="connsiteX5075" fmla="*/ 4507606 w 12194922"/>
              <a:gd name="connsiteY5075" fmla="*/ 106892 h 6855883"/>
              <a:gd name="connsiteX5076" fmla="*/ 4517418 w 12194922"/>
              <a:gd name="connsiteY5076" fmla="*/ 83608 h 6855883"/>
              <a:gd name="connsiteX5077" fmla="*/ 4521098 w 12194922"/>
              <a:gd name="connsiteY5077" fmla="*/ 94192 h 6855883"/>
              <a:gd name="connsiteX5078" fmla="*/ 4507606 w 12194922"/>
              <a:gd name="connsiteY5078" fmla="*/ 106892 h 6855883"/>
              <a:gd name="connsiteX5079" fmla="*/ 4312583 w 12194922"/>
              <a:gd name="connsiteY5079" fmla="*/ 6830484 h 6855883"/>
              <a:gd name="connsiteX5080" fmla="*/ 4284372 w 12194922"/>
              <a:gd name="connsiteY5080" fmla="*/ 6829425 h 6855883"/>
              <a:gd name="connsiteX5081" fmla="*/ 4275786 w 12194922"/>
              <a:gd name="connsiteY5081" fmla="*/ 6825192 h 6855883"/>
              <a:gd name="connsiteX5082" fmla="*/ 4277013 w 12194922"/>
              <a:gd name="connsiteY5082" fmla="*/ 6820959 h 6855883"/>
              <a:gd name="connsiteX5083" fmla="*/ 4312583 w 12194922"/>
              <a:gd name="connsiteY5083" fmla="*/ 6830484 h 6855883"/>
              <a:gd name="connsiteX5084" fmla="*/ 4312583 w 12194922"/>
              <a:gd name="connsiteY5084" fmla="*/ 6830484 h 6855883"/>
              <a:gd name="connsiteX5085" fmla="*/ 4977378 w 12194922"/>
              <a:gd name="connsiteY5085" fmla="*/ 4068233 h 6855883"/>
              <a:gd name="connsiteX5086" fmla="*/ 4977378 w 12194922"/>
              <a:gd name="connsiteY5086" fmla="*/ 4068233 h 6855883"/>
              <a:gd name="connsiteX5087" fmla="*/ 4977378 w 12194922"/>
              <a:gd name="connsiteY5087" fmla="*/ 4068233 h 6855883"/>
              <a:gd name="connsiteX5088" fmla="*/ 4977378 w 12194922"/>
              <a:gd name="connsiteY5088" fmla="*/ 4068233 h 6855883"/>
              <a:gd name="connsiteX5089" fmla="*/ 4939355 w 12194922"/>
              <a:gd name="connsiteY5089" fmla="*/ 4074583 h 6855883"/>
              <a:gd name="connsiteX5090" fmla="*/ 4955300 w 12194922"/>
              <a:gd name="connsiteY5090" fmla="*/ 4070350 h 6855883"/>
              <a:gd name="connsiteX5091" fmla="*/ 4961433 w 12194922"/>
              <a:gd name="connsiteY5091" fmla="*/ 4084108 h 6855883"/>
              <a:gd name="connsiteX5092" fmla="*/ 4955300 w 12194922"/>
              <a:gd name="connsiteY5092" fmla="*/ 4083050 h 6855883"/>
              <a:gd name="connsiteX5093" fmla="*/ 4939355 w 12194922"/>
              <a:gd name="connsiteY5093" fmla="*/ 4074583 h 6855883"/>
              <a:gd name="connsiteX5094" fmla="*/ 3272460 w 12194922"/>
              <a:gd name="connsiteY5094" fmla="*/ 149225 h 6855883"/>
              <a:gd name="connsiteX5095" fmla="*/ 3270007 w 12194922"/>
              <a:gd name="connsiteY5095" fmla="*/ 143933 h 6855883"/>
              <a:gd name="connsiteX5096" fmla="*/ 3270007 w 12194922"/>
              <a:gd name="connsiteY5096" fmla="*/ 132292 h 6855883"/>
              <a:gd name="connsiteX5097" fmla="*/ 3283500 w 12194922"/>
              <a:gd name="connsiteY5097" fmla="*/ 125942 h 6855883"/>
              <a:gd name="connsiteX5098" fmla="*/ 3272460 w 12194922"/>
              <a:gd name="connsiteY5098" fmla="*/ 149225 h 6855883"/>
              <a:gd name="connsiteX5099" fmla="*/ 3523905 w 12194922"/>
              <a:gd name="connsiteY5099" fmla="*/ 5466292 h 6855883"/>
              <a:gd name="connsiteX5100" fmla="*/ 3533718 w 12194922"/>
              <a:gd name="connsiteY5100" fmla="*/ 5458883 h 6855883"/>
              <a:gd name="connsiteX5101" fmla="*/ 3549663 w 12194922"/>
              <a:gd name="connsiteY5101" fmla="*/ 5471584 h 6855883"/>
              <a:gd name="connsiteX5102" fmla="*/ 3537397 w 12194922"/>
              <a:gd name="connsiteY5102" fmla="*/ 5471584 h 6855883"/>
              <a:gd name="connsiteX5103" fmla="*/ 3523905 w 12194922"/>
              <a:gd name="connsiteY5103" fmla="*/ 5466292 h 6855883"/>
              <a:gd name="connsiteX5104" fmla="*/ 4088122 w 12194922"/>
              <a:gd name="connsiteY5104" fmla="*/ 1613958 h 6855883"/>
              <a:gd name="connsiteX5105" fmla="*/ 4089349 w 12194922"/>
              <a:gd name="connsiteY5105" fmla="*/ 1611842 h 6855883"/>
              <a:gd name="connsiteX5106" fmla="*/ 4089349 w 12194922"/>
              <a:gd name="connsiteY5106" fmla="*/ 1611842 h 6855883"/>
              <a:gd name="connsiteX5107" fmla="*/ 4094255 w 12194922"/>
              <a:gd name="connsiteY5107" fmla="*/ 1620308 h 6855883"/>
              <a:gd name="connsiteX5108" fmla="*/ 4084443 w 12194922"/>
              <a:gd name="connsiteY5108" fmla="*/ 1624542 h 6855883"/>
              <a:gd name="connsiteX5109" fmla="*/ 4088122 w 12194922"/>
              <a:gd name="connsiteY5109" fmla="*/ 1613958 h 6855883"/>
              <a:gd name="connsiteX5110" fmla="*/ 2514447 w 12194922"/>
              <a:gd name="connsiteY5110" fmla="*/ 4488392 h 6855883"/>
              <a:gd name="connsiteX5111" fmla="*/ 2519353 w 12194922"/>
              <a:gd name="connsiteY5111" fmla="*/ 4508500 h 6855883"/>
              <a:gd name="connsiteX5112" fmla="*/ 2514447 w 12194922"/>
              <a:gd name="connsiteY5112" fmla="*/ 4488392 h 6855883"/>
              <a:gd name="connsiteX5113" fmla="*/ 5109847 w 12194922"/>
              <a:gd name="connsiteY5113" fmla="*/ 3894667 h 6855883"/>
              <a:gd name="connsiteX5114" fmla="*/ 5127018 w 12194922"/>
              <a:gd name="connsiteY5114" fmla="*/ 3912659 h 6855883"/>
              <a:gd name="connsiteX5115" fmla="*/ 5125792 w 12194922"/>
              <a:gd name="connsiteY5115" fmla="*/ 3913717 h 6855883"/>
              <a:gd name="connsiteX5116" fmla="*/ 5127018 w 12194922"/>
              <a:gd name="connsiteY5116" fmla="*/ 3914775 h 6855883"/>
              <a:gd name="connsiteX5117" fmla="*/ 5103714 w 12194922"/>
              <a:gd name="connsiteY5117" fmla="*/ 3895725 h 6855883"/>
              <a:gd name="connsiteX5118" fmla="*/ 5109847 w 12194922"/>
              <a:gd name="connsiteY5118" fmla="*/ 3894667 h 6855883"/>
              <a:gd name="connsiteX5119" fmla="*/ 4059912 w 12194922"/>
              <a:gd name="connsiteY5119" fmla="*/ 1061508 h 6855883"/>
              <a:gd name="connsiteX5120" fmla="*/ 4053779 w 12194922"/>
              <a:gd name="connsiteY5120" fmla="*/ 1067858 h 6855883"/>
              <a:gd name="connsiteX5121" fmla="*/ 4042740 w 12194922"/>
              <a:gd name="connsiteY5121" fmla="*/ 1055158 h 6855883"/>
              <a:gd name="connsiteX5122" fmla="*/ 4048873 w 12194922"/>
              <a:gd name="connsiteY5122" fmla="*/ 1047750 h 6855883"/>
              <a:gd name="connsiteX5123" fmla="*/ 4059912 w 12194922"/>
              <a:gd name="connsiteY5123" fmla="*/ 1061508 h 6855883"/>
              <a:gd name="connsiteX5124" fmla="*/ 583842 w 12194922"/>
              <a:gd name="connsiteY5124" fmla="*/ 3278717 h 6855883"/>
              <a:gd name="connsiteX5125" fmla="*/ 576483 w 12194922"/>
              <a:gd name="connsiteY5125" fmla="*/ 3260725 h 6855883"/>
              <a:gd name="connsiteX5126" fmla="*/ 577709 w 12194922"/>
              <a:gd name="connsiteY5126" fmla="*/ 3261784 h 6855883"/>
              <a:gd name="connsiteX5127" fmla="*/ 583842 w 12194922"/>
              <a:gd name="connsiteY5127" fmla="*/ 3278717 h 6855883"/>
              <a:gd name="connsiteX5128" fmla="*/ 593655 w 12194922"/>
              <a:gd name="connsiteY5128" fmla="*/ 3251200 h 6855883"/>
              <a:gd name="connsiteX5129" fmla="*/ 592428 w 12194922"/>
              <a:gd name="connsiteY5129" fmla="*/ 3253317 h 6855883"/>
              <a:gd name="connsiteX5130" fmla="*/ 592428 w 12194922"/>
              <a:gd name="connsiteY5130" fmla="*/ 3253317 h 6855883"/>
              <a:gd name="connsiteX5131" fmla="*/ 593655 w 12194922"/>
              <a:gd name="connsiteY5131" fmla="*/ 3251200 h 6855883"/>
              <a:gd name="connsiteX5132" fmla="*/ 1455926 w 12194922"/>
              <a:gd name="connsiteY5132" fmla="*/ 767292 h 6855883"/>
              <a:gd name="connsiteX5133" fmla="*/ 1452246 w 12194922"/>
              <a:gd name="connsiteY5133" fmla="*/ 760942 h 6855883"/>
              <a:gd name="connsiteX5134" fmla="*/ 1469418 w 12194922"/>
              <a:gd name="connsiteY5134" fmla="*/ 763058 h 6855883"/>
              <a:gd name="connsiteX5135" fmla="*/ 1455926 w 12194922"/>
              <a:gd name="connsiteY5135" fmla="*/ 767292 h 6855883"/>
              <a:gd name="connsiteX5136" fmla="*/ 1455926 w 12194922"/>
              <a:gd name="connsiteY5136" fmla="*/ 767292 h 6855883"/>
              <a:gd name="connsiteX5137" fmla="*/ 1593301 w 12194922"/>
              <a:gd name="connsiteY5137" fmla="*/ 5719234 h 6855883"/>
              <a:gd name="connsiteX5138" fmla="*/ 1587168 w 12194922"/>
              <a:gd name="connsiteY5138" fmla="*/ 5728758 h 6855883"/>
              <a:gd name="connsiteX5139" fmla="*/ 1576129 w 12194922"/>
              <a:gd name="connsiteY5139" fmla="*/ 5715000 h 6855883"/>
              <a:gd name="connsiteX5140" fmla="*/ 1593301 w 12194922"/>
              <a:gd name="connsiteY5140" fmla="*/ 5719234 h 6855883"/>
              <a:gd name="connsiteX5141" fmla="*/ 1745394 w 12194922"/>
              <a:gd name="connsiteY5141" fmla="*/ 1874308 h 6855883"/>
              <a:gd name="connsiteX5142" fmla="*/ 1766246 w 12194922"/>
              <a:gd name="connsiteY5142" fmla="*/ 1855258 h 6855883"/>
              <a:gd name="connsiteX5143" fmla="*/ 1774831 w 12194922"/>
              <a:gd name="connsiteY5143" fmla="*/ 1863725 h 6855883"/>
              <a:gd name="connsiteX5144" fmla="*/ 1768699 w 12194922"/>
              <a:gd name="connsiteY5144" fmla="*/ 1864783 h 6855883"/>
              <a:gd name="connsiteX5145" fmla="*/ 1745394 w 12194922"/>
              <a:gd name="connsiteY5145" fmla="*/ 1874308 h 6855883"/>
              <a:gd name="connsiteX5146" fmla="*/ 2337822 w 12194922"/>
              <a:gd name="connsiteY5146" fmla="*/ 5109633 h 6855883"/>
              <a:gd name="connsiteX5147" fmla="*/ 2335369 w 12194922"/>
              <a:gd name="connsiteY5147" fmla="*/ 5099050 h 6855883"/>
              <a:gd name="connsiteX5148" fmla="*/ 2346408 w 12194922"/>
              <a:gd name="connsiteY5148" fmla="*/ 5096934 h 6855883"/>
              <a:gd name="connsiteX5149" fmla="*/ 2346408 w 12194922"/>
              <a:gd name="connsiteY5149" fmla="*/ 5104342 h 6855883"/>
              <a:gd name="connsiteX5150" fmla="*/ 2337822 w 12194922"/>
              <a:gd name="connsiteY5150" fmla="*/ 5109633 h 6855883"/>
              <a:gd name="connsiteX5151" fmla="*/ 2357447 w 12194922"/>
              <a:gd name="connsiteY5151" fmla="*/ 5087409 h 6855883"/>
              <a:gd name="connsiteX5152" fmla="*/ 2357447 w 12194922"/>
              <a:gd name="connsiteY5152" fmla="*/ 5087409 h 6855883"/>
              <a:gd name="connsiteX5153" fmla="*/ 2357447 w 12194922"/>
              <a:gd name="connsiteY5153" fmla="*/ 5087409 h 6855883"/>
              <a:gd name="connsiteX5154" fmla="*/ 2357447 w 12194922"/>
              <a:gd name="connsiteY5154" fmla="*/ 5087409 h 6855883"/>
              <a:gd name="connsiteX5155" fmla="*/ 4440145 w 12194922"/>
              <a:gd name="connsiteY5155" fmla="*/ 4068233 h 6855883"/>
              <a:gd name="connsiteX5156" fmla="*/ 4434012 w 12194922"/>
              <a:gd name="connsiteY5156" fmla="*/ 4060825 h 6855883"/>
              <a:gd name="connsiteX5157" fmla="*/ 4443825 w 12194922"/>
              <a:gd name="connsiteY5157" fmla="*/ 4047067 h 6855883"/>
              <a:gd name="connsiteX5158" fmla="*/ 4453637 w 12194922"/>
              <a:gd name="connsiteY5158" fmla="*/ 4056592 h 6855883"/>
              <a:gd name="connsiteX5159" fmla="*/ 4440145 w 12194922"/>
              <a:gd name="connsiteY5159" fmla="*/ 4068233 h 6855883"/>
              <a:gd name="connsiteX5160" fmla="*/ 4415614 w 12194922"/>
              <a:gd name="connsiteY5160" fmla="*/ 2916767 h 6855883"/>
              <a:gd name="connsiteX5161" fmla="*/ 4429106 w 12194922"/>
              <a:gd name="connsiteY5161" fmla="*/ 2915708 h 6855883"/>
              <a:gd name="connsiteX5162" fmla="*/ 4441372 w 12194922"/>
              <a:gd name="connsiteY5162" fmla="*/ 2919942 h 6855883"/>
              <a:gd name="connsiteX5163" fmla="*/ 4436466 w 12194922"/>
              <a:gd name="connsiteY5163" fmla="*/ 2932642 h 6855883"/>
              <a:gd name="connsiteX5164" fmla="*/ 4410708 w 12194922"/>
              <a:gd name="connsiteY5164" fmla="*/ 2942167 h 6855883"/>
              <a:gd name="connsiteX5165" fmla="*/ 4415614 w 12194922"/>
              <a:gd name="connsiteY5165" fmla="*/ 2916767 h 6855883"/>
              <a:gd name="connsiteX5166" fmla="*/ 2080245 w 12194922"/>
              <a:gd name="connsiteY5166" fmla="*/ 4980517 h 6855883"/>
              <a:gd name="connsiteX5167" fmla="*/ 2067979 w 12194922"/>
              <a:gd name="connsiteY5167" fmla="*/ 4986867 h 6855883"/>
              <a:gd name="connsiteX5168" fmla="*/ 2063073 w 12194922"/>
              <a:gd name="connsiteY5168" fmla="*/ 4975225 h 6855883"/>
              <a:gd name="connsiteX5169" fmla="*/ 2072885 w 12194922"/>
              <a:gd name="connsiteY5169" fmla="*/ 4967817 h 6855883"/>
              <a:gd name="connsiteX5170" fmla="*/ 2080245 w 12194922"/>
              <a:gd name="connsiteY5170" fmla="*/ 4980517 h 6855883"/>
              <a:gd name="connsiteX5171" fmla="*/ 241632 w 12194922"/>
              <a:gd name="connsiteY5171" fmla="*/ 2634192 h 6855883"/>
              <a:gd name="connsiteX5172" fmla="*/ 239179 w 12194922"/>
              <a:gd name="connsiteY5172" fmla="*/ 2611967 h 6855883"/>
              <a:gd name="connsiteX5173" fmla="*/ 239179 w 12194922"/>
              <a:gd name="connsiteY5173" fmla="*/ 2609850 h 6855883"/>
              <a:gd name="connsiteX5174" fmla="*/ 241632 w 12194922"/>
              <a:gd name="connsiteY5174" fmla="*/ 2609850 h 6855883"/>
              <a:gd name="connsiteX5175" fmla="*/ 241632 w 12194922"/>
              <a:gd name="connsiteY5175" fmla="*/ 2634192 h 6855883"/>
              <a:gd name="connsiteX5176" fmla="*/ 1779738 w 12194922"/>
              <a:gd name="connsiteY5176" fmla="*/ 5195359 h 6855883"/>
              <a:gd name="connsiteX5177" fmla="*/ 1785871 w 12194922"/>
              <a:gd name="connsiteY5177" fmla="*/ 5198534 h 6855883"/>
              <a:gd name="connsiteX5178" fmla="*/ 1780964 w 12194922"/>
              <a:gd name="connsiteY5178" fmla="*/ 5214409 h 6855883"/>
              <a:gd name="connsiteX5179" fmla="*/ 1766246 w 12194922"/>
              <a:gd name="connsiteY5179" fmla="*/ 5215467 h 6855883"/>
              <a:gd name="connsiteX5180" fmla="*/ 1779738 w 12194922"/>
              <a:gd name="connsiteY5180" fmla="*/ 5195359 h 6855883"/>
              <a:gd name="connsiteX5181" fmla="*/ 5011722 w 12194922"/>
              <a:gd name="connsiteY5181" fmla="*/ 2769659 h 6855883"/>
              <a:gd name="connsiteX5182" fmla="*/ 5009269 w 12194922"/>
              <a:gd name="connsiteY5182" fmla="*/ 2773892 h 6855883"/>
              <a:gd name="connsiteX5183" fmla="*/ 4994550 w 12194922"/>
              <a:gd name="connsiteY5183" fmla="*/ 2783417 h 6855883"/>
              <a:gd name="connsiteX5184" fmla="*/ 4988417 w 12194922"/>
              <a:gd name="connsiteY5184" fmla="*/ 2769659 h 6855883"/>
              <a:gd name="connsiteX5185" fmla="*/ 5000683 w 12194922"/>
              <a:gd name="connsiteY5185" fmla="*/ 2767542 h 6855883"/>
              <a:gd name="connsiteX5186" fmla="*/ 5011722 w 12194922"/>
              <a:gd name="connsiteY5186" fmla="*/ 2769659 h 6855883"/>
              <a:gd name="connsiteX5187" fmla="*/ 950584 w 12194922"/>
              <a:gd name="connsiteY5187" fmla="*/ 4576234 h 6855883"/>
              <a:gd name="connsiteX5188" fmla="*/ 959169 w 12194922"/>
              <a:gd name="connsiteY5188" fmla="*/ 4560359 h 6855883"/>
              <a:gd name="connsiteX5189" fmla="*/ 968982 w 12194922"/>
              <a:gd name="connsiteY5189" fmla="*/ 4564592 h 6855883"/>
              <a:gd name="connsiteX5190" fmla="*/ 966529 w 12194922"/>
              <a:gd name="connsiteY5190" fmla="*/ 4580467 h 6855883"/>
              <a:gd name="connsiteX5191" fmla="*/ 950584 w 12194922"/>
              <a:gd name="connsiteY5191" fmla="*/ 4576234 h 6855883"/>
              <a:gd name="connsiteX5192" fmla="*/ 371647 w 12194922"/>
              <a:gd name="connsiteY5192" fmla="*/ 936625 h 6855883"/>
              <a:gd name="connsiteX5193" fmla="*/ 355702 w 12194922"/>
              <a:gd name="connsiteY5193" fmla="*/ 919692 h 6855883"/>
              <a:gd name="connsiteX5194" fmla="*/ 363062 w 12194922"/>
              <a:gd name="connsiteY5194" fmla="*/ 913342 h 6855883"/>
              <a:gd name="connsiteX5195" fmla="*/ 375327 w 12194922"/>
              <a:gd name="connsiteY5195" fmla="*/ 930275 h 6855883"/>
              <a:gd name="connsiteX5196" fmla="*/ 371647 w 12194922"/>
              <a:gd name="connsiteY5196" fmla="*/ 936625 h 6855883"/>
              <a:gd name="connsiteX5197" fmla="*/ 4551762 w 12194922"/>
              <a:gd name="connsiteY5197" fmla="*/ 4617508 h 6855883"/>
              <a:gd name="connsiteX5198" fmla="*/ 4562801 w 12194922"/>
              <a:gd name="connsiteY5198" fmla="*/ 4628092 h 6855883"/>
              <a:gd name="connsiteX5199" fmla="*/ 4551762 w 12194922"/>
              <a:gd name="connsiteY5199" fmla="*/ 4634442 h 6855883"/>
              <a:gd name="connsiteX5200" fmla="*/ 4539497 w 12194922"/>
              <a:gd name="connsiteY5200" fmla="*/ 4630209 h 6855883"/>
              <a:gd name="connsiteX5201" fmla="*/ 4551762 w 12194922"/>
              <a:gd name="connsiteY5201" fmla="*/ 4617508 h 6855883"/>
              <a:gd name="connsiteX5202" fmla="*/ 5550181 w 12194922"/>
              <a:gd name="connsiteY5202" fmla="*/ 3028950 h 6855883"/>
              <a:gd name="connsiteX5203" fmla="*/ 5556314 w 12194922"/>
              <a:gd name="connsiteY5203" fmla="*/ 3027892 h 6855883"/>
              <a:gd name="connsiteX5204" fmla="*/ 5562447 w 12194922"/>
              <a:gd name="connsiteY5204" fmla="*/ 3048000 h 6855883"/>
              <a:gd name="connsiteX5205" fmla="*/ 5550181 w 12194922"/>
              <a:gd name="connsiteY5205" fmla="*/ 3028950 h 6855883"/>
              <a:gd name="connsiteX5206" fmla="*/ 462413 w 12194922"/>
              <a:gd name="connsiteY5206" fmla="*/ 5810250 h 6855883"/>
              <a:gd name="connsiteX5207" fmla="*/ 458733 w 12194922"/>
              <a:gd name="connsiteY5207" fmla="*/ 5807075 h 6855883"/>
              <a:gd name="connsiteX5208" fmla="*/ 472225 w 12194922"/>
              <a:gd name="connsiteY5208" fmla="*/ 5790142 h 6855883"/>
              <a:gd name="connsiteX5209" fmla="*/ 462413 w 12194922"/>
              <a:gd name="connsiteY5209" fmla="*/ 5810250 h 6855883"/>
              <a:gd name="connsiteX5210" fmla="*/ 182757 w 12194922"/>
              <a:gd name="connsiteY5210" fmla="*/ 4237567 h 6855883"/>
              <a:gd name="connsiteX5211" fmla="*/ 177851 w 12194922"/>
              <a:gd name="connsiteY5211" fmla="*/ 4235450 h 6855883"/>
              <a:gd name="connsiteX5212" fmla="*/ 177851 w 12194922"/>
              <a:gd name="connsiteY5212" fmla="*/ 4221692 h 6855883"/>
              <a:gd name="connsiteX5213" fmla="*/ 185210 w 12194922"/>
              <a:gd name="connsiteY5213" fmla="*/ 4212167 h 6855883"/>
              <a:gd name="connsiteX5214" fmla="*/ 192570 w 12194922"/>
              <a:gd name="connsiteY5214" fmla="*/ 4223809 h 6855883"/>
              <a:gd name="connsiteX5215" fmla="*/ 182757 w 12194922"/>
              <a:gd name="connsiteY5215" fmla="*/ 4237567 h 6855883"/>
              <a:gd name="connsiteX5216" fmla="*/ 3964240 w 12194922"/>
              <a:gd name="connsiteY5216" fmla="*/ 732367 h 6855883"/>
              <a:gd name="connsiteX5217" fmla="*/ 3954427 w 12194922"/>
              <a:gd name="connsiteY5217" fmla="*/ 727075 h 6855883"/>
              <a:gd name="connsiteX5218" fmla="*/ 3970373 w 12194922"/>
              <a:gd name="connsiteY5218" fmla="*/ 711200 h 6855883"/>
              <a:gd name="connsiteX5219" fmla="*/ 3964240 w 12194922"/>
              <a:gd name="connsiteY5219" fmla="*/ 732367 h 6855883"/>
              <a:gd name="connsiteX5220" fmla="*/ 430522 w 12194922"/>
              <a:gd name="connsiteY5220" fmla="*/ 6464300 h 6855883"/>
              <a:gd name="connsiteX5221" fmla="*/ 430522 w 12194922"/>
              <a:gd name="connsiteY5221" fmla="*/ 6464300 h 6855883"/>
              <a:gd name="connsiteX5222" fmla="*/ 430522 w 12194922"/>
              <a:gd name="connsiteY5222" fmla="*/ 6464300 h 6855883"/>
              <a:gd name="connsiteX5223" fmla="*/ 430522 w 12194922"/>
              <a:gd name="connsiteY5223" fmla="*/ 6464300 h 6855883"/>
              <a:gd name="connsiteX5224" fmla="*/ 5627454 w 12194922"/>
              <a:gd name="connsiteY5224" fmla="*/ 5919258 h 6855883"/>
              <a:gd name="connsiteX5225" fmla="*/ 5658118 w 12194922"/>
              <a:gd name="connsiteY5225" fmla="*/ 5928784 h 6855883"/>
              <a:gd name="connsiteX5226" fmla="*/ 5658118 w 12194922"/>
              <a:gd name="connsiteY5226" fmla="*/ 5928784 h 6855883"/>
              <a:gd name="connsiteX5227" fmla="*/ 5644627 w 12194922"/>
              <a:gd name="connsiteY5227" fmla="*/ 5928784 h 6855883"/>
              <a:gd name="connsiteX5228" fmla="*/ 5627454 w 12194922"/>
              <a:gd name="connsiteY5228" fmla="*/ 5919258 h 6855883"/>
              <a:gd name="connsiteX5229" fmla="*/ 2368486 w 12194922"/>
              <a:gd name="connsiteY5229" fmla="*/ 1211792 h 6855883"/>
              <a:gd name="connsiteX5230" fmla="*/ 2391791 w 12194922"/>
              <a:gd name="connsiteY5230" fmla="*/ 1217083 h 6855883"/>
              <a:gd name="connsiteX5231" fmla="*/ 2368486 w 12194922"/>
              <a:gd name="connsiteY5231" fmla="*/ 1211792 h 6855883"/>
              <a:gd name="connsiteX5232" fmla="*/ 1092864 w 12194922"/>
              <a:gd name="connsiteY5232" fmla="*/ 3760258 h 6855883"/>
              <a:gd name="connsiteX5233" fmla="*/ 1097771 w 12194922"/>
              <a:gd name="connsiteY5233" fmla="*/ 3767667 h 6855883"/>
              <a:gd name="connsiteX5234" fmla="*/ 1095318 w 12194922"/>
              <a:gd name="connsiteY5234" fmla="*/ 3775075 h 6855883"/>
              <a:gd name="connsiteX5235" fmla="*/ 1090411 w 12194922"/>
              <a:gd name="connsiteY5235" fmla="*/ 3772958 h 6855883"/>
              <a:gd name="connsiteX5236" fmla="*/ 1089185 w 12194922"/>
              <a:gd name="connsiteY5236" fmla="*/ 3767667 h 6855883"/>
              <a:gd name="connsiteX5237" fmla="*/ 1092864 w 12194922"/>
              <a:gd name="connsiteY5237" fmla="*/ 3760258 h 6855883"/>
              <a:gd name="connsiteX5238" fmla="*/ 2087604 w 12194922"/>
              <a:gd name="connsiteY5238" fmla="*/ 4451350 h 6855883"/>
              <a:gd name="connsiteX5239" fmla="*/ 2080245 w 12194922"/>
              <a:gd name="connsiteY5239" fmla="*/ 4452409 h 6855883"/>
              <a:gd name="connsiteX5240" fmla="*/ 2080245 w 12194922"/>
              <a:gd name="connsiteY5240" fmla="*/ 4446059 h 6855883"/>
              <a:gd name="connsiteX5241" fmla="*/ 2087604 w 12194922"/>
              <a:gd name="connsiteY5241" fmla="*/ 4424892 h 6855883"/>
              <a:gd name="connsiteX5242" fmla="*/ 2092510 w 12194922"/>
              <a:gd name="connsiteY5242" fmla="*/ 4425950 h 6855883"/>
              <a:gd name="connsiteX5243" fmla="*/ 2087604 w 12194922"/>
              <a:gd name="connsiteY5243" fmla="*/ 4451350 h 6855883"/>
              <a:gd name="connsiteX5244" fmla="*/ 2857883 w 12194922"/>
              <a:gd name="connsiteY5244" fmla="*/ 4835525 h 6855883"/>
              <a:gd name="connsiteX5245" fmla="*/ 2855430 w 12194922"/>
              <a:gd name="connsiteY5245" fmla="*/ 4846109 h 6855883"/>
              <a:gd name="connsiteX5246" fmla="*/ 2835805 w 12194922"/>
              <a:gd name="connsiteY5246" fmla="*/ 4840817 h 6855883"/>
              <a:gd name="connsiteX5247" fmla="*/ 2857883 w 12194922"/>
              <a:gd name="connsiteY5247" fmla="*/ 4835525 h 6855883"/>
              <a:gd name="connsiteX5248" fmla="*/ 1725769 w 12194922"/>
              <a:gd name="connsiteY5248" fmla="*/ 676275 h 6855883"/>
              <a:gd name="connsiteX5249" fmla="*/ 1714730 w 12194922"/>
              <a:gd name="connsiteY5249" fmla="*/ 685800 h 6855883"/>
              <a:gd name="connsiteX5250" fmla="*/ 1707371 w 12194922"/>
              <a:gd name="connsiteY5250" fmla="*/ 676275 h 6855883"/>
              <a:gd name="connsiteX5251" fmla="*/ 1715957 w 12194922"/>
              <a:gd name="connsiteY5251" fmla="*/ 666750 h 6855883"/>
              <a:gd name="connsiteX5252" fmla="*/ 1725769 w 12194922"/>
              <a:gd name="connsiteY5252" fmla="*/ 676275 h 6855883"/>
              <a:gd name="connsiteX5253" fmla="*/ 3877154 w 12194922"/>
              <a:gd name="connsiteY5253" fmla="*/ 2061633 h 6855883"/>
              <a:gd name="connsiteX5254" fmla="*/ 3869795 w 12194922"/>
              <a:gd name="connsiteY5254" fmla="*/ 2058458 h 6855883"/>
              <a:gd name="connsiteX5255" fmla="*/ 3873474 w 12194922"/>
              <a:gd name="connsiteY5255" fmla="*/ 2042583 h 6855883"/>
              <a:gd name="connsiteX5256" fmla="*/ 3877154 w 12194922"/>
              <a:gd name="connsiteY5256" fmla="*/ 2061633 h 6855883"/>
              <a:gd name="connsiteX5257" fmla="*/ 1068333 w 12194922"/>
              <a:gd name="connsiteY5257" fmla="*/ 5657850 h 6855883"/>
              <a:gd name="connsiteX5258" fmla="*/ 1068333 w 12194922"/>
              <a:gd name="connsiteY5258" fmla="*/ 5640917 h 6855883"/>
              <a:gd name="connsiteX5259" fmla="*/ 1076919 w 12194922"/>
              <a:gd name="connsiteY5259" fmla="*/ 5644092 h 6855883"/>
              <a:gd name="connsiteX5260" fmla="*/ 1078146 w 12194922"/>
              <a:gd name="connsiteY5260" fmla="*/ 5654675 h 6855883"/>
              <a:gd name="connsiteX5261" fmla="*/ 1068333 w 12194922"/>
              <a:gd name="connsiteY5261" fmla="*/ 5657850 h 6855883"/>
              <a:gd name="connsiteX5262" fmla="*/ 5915696 w 12194922"/>
              <a:gd name="connsiteY5262" fmla="*/ 643467 h 6855883"/>
              <a:gd name="connsiteX5263" fmla="*/ 5926735 w 12194922"/>
              <a:gd name="connsiteY5263" fmla="*/ 650875 h 6855883"/>
              <a:gd name="connsiteX5264" fmla="*/ 5916923 w 12194922"/>
              <a:gd name="connsiteY5264" fmla="*/ 659342 h 6855883"/>
              <a:gd name="connsiteX5265" fmla="*/ 5905884 w 12194922"/>
              <a:gd name="connsiteY5265" fmla="*/ 651933 h 6855883"/>
              <a:gd name="connsiteX5266" fmla="*/ 5915696 w 12194922"/>
              <a:gd name="connsiteY5266" fmla="*/ 643467 h 6855883"/>
              <a:gd name="connsiteX5267" fmla="*/ 1767472 w 12194922"/>
              <a:gd name="connsiteY5267" fmla="*/ 5232400 h 6855883"/>
              <a:gd name="connsiteX5268" fmla="*/ 1772378 w 12194922"/>
              <a:gd name="connsiteY5268" fmla="*/ 5238750 h 6855883"/>
              <a:gd name="connsiteX5269" fmla="*/ 1753980 w 12194922"/>
              <a:gd name="connsiteY5269" fmla="*/ 5258859 h 6855883"/>
              <a:gd name="connsiteX5270" fmla="*/ 1751527 w 12194922"/>
              <a:gd name="connsiteY5270" fmla="*/ 5245100 h 6855883"/>
              <a:gd name="connsiteX5271" fmla="*/ 1767472 w 12194922"/>
              <a:gd name="connsiteY5271" fmla="*/ 5232400 h 6855883"/>
              <a:gd name="connsiteX5272" fmla="*/ 3585233 w 12194922"/>
              <a:gd name="connsiteY5272" fmla="*/ 5749925 h 6855883"/>
              <a:gd name="connsiteX5273" fmla="*/ 3577874 w 12194922"/>
              <a:gd name="connsiteY5273" fmla="*/ 5750984 h 6855883"/>
              <a:gd name="connsiteX5274" fmla="*/ 3569288 w 12194922"/>
              <a:gd name="connsiteY5274" fmla="*/ 5747808 h 6855883"/>
              <a:gd name="connsiteX5275" fmla="*/ 3563155 w 12194922"/>
              <a:gd name="connsiteY5275" fmla="*/ 5734050 h 6855883"/>
              <a:gd name="connsiteX5276" fmla="*/ 3580327 w 12194922"/>
              <a:gd name="connsiteY5276" fmla="*/ 5739342 h 6855883"/>
              <a:gd name="connsiteX5277" fmla="*/ 3585233 w 12194922"/>
              <a:gd name="connsiteY5277" fmla="*/ 5749925 h 6855883"/>
              <a:gd name="connsiteX5278" fmla="*/ 4367778 w 12194922"/>
              <a:gd name="connsiteY5278" fmla="*/ 391583 h 6855883"/>
              <a:gd name="connsiteX5279" fmla="*/ 4372684 w 12194922"/>
              <a:gd name="connsiteY5279" fmla="*/ 400050 h 6855883"/>
              <a:gd name="connsiteX5280" fmla="*/ 4360419 w 12194922"/>
              <a:gd name="connsiteY5280" fmla="*/ 411692 h 6855883"/>
              <a:gd name="connsiteX5281" fmla="*/ 4353059 w 12194922"/>
              <a:gd name="connsiteY5281" fmla="*/ 401108 h 6855883"/>
              <a:gd name="connsiteX5282" fmla="*/ 4367778 w 12194922"/>
              <a:gd name="connsiteY5282" fmla="*/ 391583 h 6855883"/>
              <a:gd name="connsiteX5283" fmla="*/ 58875 w 12194922"/>
              <a:gd name="connsiteY5283" fmla="*/ 3438525 h 6855883"/>
              <a:gd name="connsiteX5284" fmla="*/ 49062 w 12194922"/>
              <a:gd name="connsiteY5284" fmla="*/ 3426883 h 6855883"/>
              <a:gd name="connsiteX5285" fmla="*/ 52742 w 12194922"/>
              <a:gd name="connsiteY5285" fmla="*/ 3421592 h 6855883"/>
              <a:gd name="connsiteX5286" fmla="*/ 63781 w 12194922"/>
              <a:gd name="connsiteY5286" fmla="*/ 3433233 h 6855883"/>
              <a:gd name="connsiteX5287" fmla="*/ 58875 w 12194922"/>
              <a:gd name="connsiteY5287" fmla="*/ 3438525 h 6855883"/>
              <a:gd name="connsiteX5288" fmla="*/ 3477296 w 12194922"/>
              <a:gd name="connsiteY5288" fmla="*/ 3772958 h 6855883"/>
              <a:gd name="connsiteX5289" fmla="*/ 3434366 w 12194922"/>
              <a:gd name="connsiteY5289" fmla="*/ 3769784 h 6855883"/>
              <a:gd name="connsiteX5290" fmla="*/ 3477296 w 12194922"/>
              <a:gd name="connsiteY5290" fmla="*/ 3772958 h 6855883"/>
              <a:gd name="connsiteX5291" fmla="*/ 5815118 w 12194922"/>
              <a:gd name="connsiteY5291" fmla="*/ 3656542 h 6855883"/>
              <a:gd name="connsiteX5292" fmla="*/ 5822478 w 12194922"/>
              <a:gd name="connsiteY5292" fmla="*/ 3663950 h 6855883"/>
              <a:gd name="connsiteX5293" fmla="*/ 5816345 w 12194922"/>
              <a:gd name="connsiteY5293" fmla="*/ 3671358 h 6855883"/>
              <a:gd name="connsiteX5294" fmla="*/ 5810212 w 12194922"/>
              <a:gd name="connsiteY5294" fmla="*/ 3662892 h 6855883"/>
              <a:gd name="connsiteX5295" fmla="*/ 5815118 w 12194922"/>
              <a:gd name="connsiteY5295" fmla="*/ 3656542 h 6855883"/>
              <a:gd name="connsiteX5296" fmla="*/ 2787970 w 12194922"/>
              <a:gd name="connsiteY5296" fmla="*/ 6421967 h 6855883"/>
              <a:gd name="connsiteX5297" fmla="*/ 2773251 w 12194922"/>
              <a:gd name="connsiteY5297" fmla="*/ 6414558 h 6855883"/>
              <a:gd name="connsiteX5298" fmla="*/ 2783063 w 12194922"/>
              <a:gd name="connsiteY5298" fmla="*/ 6409267 h 6855883"/>
              <a:gd name="connsiteX5299" fmla="*/ 2792876 w 12194922"/>
              <a:gd name="connsiteY5299" fmla="*/ 6416675 h 6855883"/>
              <a:gd name="connsiteX5300" fmla="*/ 2787970 w 12194922"/>
              <a:gd name="connsiteY5300" fmla="*/ 6421967 h 6855883"/>
              <a:gd name="connsiteX5301" fmla="*/ 5335533 w 12194922"/>
              <a:gd name="connsiteY5301" fmla="*/ 5392209 h 6855883"/>
              <a:gd name="connsiteX5302" fmla="*/ 5335533 w 12194922"/>
              <a:gd name="connsiteY5302" fmla="*/ 5399617 h 6855883"/>
              <a:gd name="connsiteX5303" fmla="*/ 5318362 w 12194922"/>
              <a:gd name="connsiteY5303" fmla="*/ 5401734 h 6855883"/>
              <a:gd name="connsiteX5304" fmla="*/ 5318362 w 12194922"/>
              <a:gd name="connsiteY5304" fmla="*/ 5385859 h 6855883"/>
              <a:gd name="connsiteX5305" fmla="*/ 5325721 w 12194922"/>
              <a:gd name="connsiteY5305" fmla="*/ 5376334 h 6855883"/>
              <a:gd name="connsiteX5306" fmla="*/ 5329401 w 12194922"/>
              <a:gd name="connsiteY5306" fmla="*/ 5380567 h 6855883"/>
              <a:gd name="connsiteX5307" fmla="*/ 5335533 w 12194922"/>
              <a:gd name="connsiteY5307" fmla="*/ 5392209 h 6855883"/>
              <a:gd name="connsiteX5308" fmla="*/ 1821441 w 12194922"/>
              <a:gd name="connsiteY5308" fmla="*/ 5082117 h 6855883"/>
              <a:gd name="connsiteX5309" fmla="*/ 1815308 w 12194922"/>
              <a:gd name="connsiteY5309" fmla="*/ 5067300 h 6855883"/>
              <a:gd name="connsiteX5310" fmla="*/ 1821441 w 12194922"/>
              <a:gd name="connsiteY5310" fmla="*/ 5082117 h 6855883"/>
              <a:gd name="connsiteX5311" fmla="*/ 5774642 w 12194922"/>
              <a:gd name="connsiteY5311" fmla="*/ 2472267 h 6855883"/>
              <a:gd name="connsiteX5312" fmla="*/ 5783228 w 12194922"/>
              <a:gd name="connsiteY5312" fmla="*/ 2477559 h 6855883"/>
              <a:gd name="connsiteX5313" fmla="*/ 5763603 w 12194922"/>
              <a:gd name="connsiteY5313" fmla="*/ 2476500 h 6855883"/>
              <a:gd name="connsiteX5314" fmla="*/ 5774642 w 12194922"/>
              <a:gd name="connsiteY5314" fmla="*/ 2472267 h 6855883"/>
              <a:gd name="connsiteX5315" fmla="*/ 1475551 w 12194922"/>
              <a:gd name="connsiteY5315" fmla="*/ 3516842 h 6855883"/>
              <a:gd name="connsiteX5316" fmla="*/ 1466965 w 12194922"/>
              <a:gd name="connsiteY5316" fmla="*/ 3516842 h 6855883"/>
              <a:gd name="connsiteX5317" fmla="*/ 1466965 w 12194922"/>
              <a:gd name="connsiteY5317" fmla="*/ 3512608 h 6855883"/>
              <a:gd name="connsiteX5318" fmla="*/ 1492723 w 12194922"/>
              <a:gd name="connsiteY5318" fmla="*/ 3499909 h 6855883"/>
              <a:gd name="connsiteX5319" fmla="*/ 1475551 w 12194922"/>
              <a:gd name="connsiteY5319" fmla="*/ 3516842 h 6855883"/>
              <a:gd name="connsiteX5320" fmla="*/ 69914 w 12194922"/>
              <a:gd name="connsiteY5320" fmla="*/ 2512483 h 6855883"/>
              <a:gd name="connsiteX5321" fmla="*/ 62555 w 12194922"/>
              <a:gd name="connsiteY5321" fmla="*/ 2506133 h 6855883"/>
              <a:gd name="connsiteX5322" fmla="*/ 77273 w 12194922"/>
              <a:gd name="connsiteY5322" fmla="*/ 2491317 h 6855883"/>
              <a:gd name="connsiteX5323" fmla="*/ 82179 w 12194922"/>
              <a:gd name="connsiteY5323" fmla="*/ 2499783 h 6855883"/>
              <a:gd name="connsiteX5324" fmla="*/ 69914 w 12194922"/>
              <a:gd name="connsiteY5324" fmla="*/ 2512483 h 6855883"/>
              <a:gd name="connsiteX5325" fmla="*/ 2615025 w 12194922"/>
              <a:gd name="connsiteY5325" fmla="*/ 2857500 h 6855883"/>
              <a:gd name="connsiteX5326" fmla="*/ 2603986 w 12194922"/>
              <a:gd name="connsiteY5326" fmla="*/ 2851150 h 6855883"/>
              <a:gd name="connsiteX5327" fmla="*/ 2601533 w 12194922"/>
              <a:gd name="connsiteY5327" fmla="*/ 2845858 h 6855883"/>
              <a:gd name="connsiteX5328" fmla="*/ 2606439 w 12194922"/>
              <a:gd name="connsiteY5328" fmla="*/ 2841625 h 6855883"/>
              <a:gd name="connsiteX5329" fmla="*/ 2612572 w 12194922"/>
              <a:gd name="connsiteY5329" fmla="*/ 2845858 h 6855883"/>
              <a:gd name="connsiteX5330" fmla="*/ 2615025 w 12194922"/>
              <a:gd name="connsiteY5330" fmla="*/ 2857500 h 6855883"/>
              <a:gd name="connsiteX5331" fmla="*/ 5847009 w 12194922"/>
              <a:gd name="connsiteY5331" fmla="*/ 1843617 h 6855883"/>
              <a:gd name="connsiteX5332" fmla="*/ 5856821 w 12194922"/>
              <a:gd name="connsiteY5332" fmla="*/ 1847850 h 6855883"/>
              <a:gd name="connsiteX5333" fmla="*/ 5845782 w 12194922"/>
              <a:gd name="connsiteY5333" fmla="*/ 1859492 h 6855883"/>
              <a:gd name="connsiteX5334" fmla="*/ 5837196 w 12194922"/>
              <a:gd name="connsiteY5334" fmla="*/ 1855258 h 6855883"/>
              <a:gd name="connsiteX5335" fmla="*/ 5847009 w 12194922"/>
              <a:gd name="connsiteY5335" fmla="*/ 1843617 h 6855883"/>
              <a:gd name="connsiteX5336" fmla="*/ 2114588 w 12194922"/>
              <a:gd name="connsiteY5336" fmla="*/ 4537075 h 6855883"/>
              <a:gd name="connsiteX5337" fmla="*/ 2124401 w 12194922"/>
              <a:gd name="connsiteY5337" fmla="*/ 4536017 h 6855883"/>
              <a:gd name="connsiteX5338" fmla="*/ 2124401 w 12194922"/>
              <a:gd name="connsiteY5338" fmla="*/ 4544484 h 6855883"/>
              <a:gd name="connsiteX5339" fmla="*/ 2103549 w 12194922"/>
              <a:gd name="connsiteY5339" fmla="*/ 4555067 h 6855883"/>
              <a:gd name="connsiteX5340" fmla="*/ 2114588 w 12194922"/>
              <a:gd name="connsiteY5340" fmla="*/ 4537075 h 6855883"/>
              <a:gd name="connsiteX5341" fmla="*/ 5044839 w 12194922"/>
              <a:gd name="connsiteY5341" fmla="*/ 4035425 h 6855883"/>
              <a:gd name="connsiteX5342" fmla="*/ 5050972 w 12194922"/>
              <a:gd name="connsiteY5342" fmla="*/ 4039659 h 6855883"/>
              <a:gd name="connsiteX5343" fmla="*/ 5048519 w 12194922"/>
              <a:gd name="connsiteY5343" fmla="*/ 4048125 h 6855883"/>
              <a:gd name="connsiteX5344" fmla="*/ 5048519 w 12194922"/>
              <a:gd name="connsiteY5344" fmla="*/ 4048125 h 6855883"/>
              <a:gd name="connsiteX5345" fmla="*/ 5039933 w 12194922"/>
              <a:gd name="connsiteY5345" fmla="*/ 4048125 h 6855883"/>
              <a:gd name="connsiteX5346" fmla="*/ 5020308 w 12194922"/>
              <a:gd name="connsiteY5346" fmla="*/ 4035425 h 6855883"/>
              <a:gd name="connsiteX5347" fmla="*/ 5044839 w 12194922"/>
              <a:gd name="connsiteY5347" fmla="*/ 4035425 h 6855883"/>
              <a:gd name="connsiteX5348" fmla="*/ 3710342 w 12194922"/>
              <a:gd name="connsiteY5348" fmla="*/ 1390650 h 6855883"/>
              <a:gd name="connsiteX5349" fmla="*/ 3675999 w 12194922"/>
              <a:gd name="connsiteY5349" fmla="*/ 1394883 h 6855883"/>
              <a:gd name="connsiteX5350" fmla="*/ 3710342 w 12194922"/>
              <a:gd name="connsiteY5350" fmla="*/ 1390650 h 6855883"/>
              <a:gd name="connsiteX5351" fmla="*/ 3721381 w 12194922"/>
              <a:gd name="connsiteY5351" fmla="*/ 1389592 h 6855883"/>
              <a:gd name="connsiteX5352" fmla="*/ 3717702 w 12194922"/>
              <a:gd name="connsiteY5352" fmla="*/ 1389592 h 6855883"/>
              <a:gd name="connsiteX5353" fmla="*/ 3721381 w 12194922"/>
              <a:gd name="connsiteY5353" fmla="*/ 1389592 h 6855883"/>
              <a:gd name="connsiteX5354" fmla="*/ 3721381 w 12194922"/>
              <a:gd name="connsiteY5354" fmla="*/ 1389592 h 6855883"/>
              <a:gd name="connsiteX5355" fmla="*/ 3723834 w 12194922"/>
              <a:gd name="connsiteY5355" fmla="*/ 5809192 h 6855883"/>
              <a:gd name="connsiteX5356" fmla="*/ 3729967 w 12194922"/>
              <a:gd name="connsiteY5356" fmla="*/ 5833534 h 6855883"/>
              <a:gd name="connsiteX5357" fmla="*/ 3723834 w 12194922"/>
              <a:gd name="connsiteY5357" fmla="*/ 5809192 h 6855883"/>
              <a:gd name="connsiteX5358" fmla="*/ 4345700 w 12194922"/>
              <a:gd name="connsiteY5358" fmla="*/ 576792 h 6855883"/>
              <a:gd name="connsiteX5359" fmla="*/ 4351833 w 12194922"/>
              <a:gd name="connsiteY5359" fmla="*/ 558800 h 6855883"/>
              <a:gd name="connsiteX5360" fmla="*/ 4357965 w 12194922"/>
              <a:gd name="connsiteY5360" fmla="*/ 556683 h 6855883"/>
              <a:gd name="connsiteX5361" fmla="*/ 4365325 w 12194922"/>
              <a:gd name="connsiteY5361" fmla="*/ 568325 h 6855883"/>
              <a:gd name="connsiteX5362" fmla="*/ 4345700 w 12194922"/>
              <a:gd name="connsiteY5362" fmla="*/ 576792 h 6855883"/>
              <a:gd name="connsiteX5363" fmla="*/ 5530556 w 12194922"/>
              <a:gd name="connsiteY5363" fmla="*/ 1610783 h 6855883"/>
              <a:gd name="connsiteX5364" fmla="*/ 5544049 w 12194922"/>
              <a:gd name="connsiteY5364" fmla="*/ 1599142 h 6855883"/>
              <a:gd name="connsiteX5365" fmla="*/ 5547728 w 12194922"/>
              <a:gd name="connsiteY5365" fmla="*/ 1609725 h 6855883"/>
              <a:gd name="connsiteX5366" fmla="*/ 5530556 w 12194922"/>
              <a:gd name="connsiteY5366" fmla="*/ 1610783 h 6855883"/>
              <a:gd name="connsiteX5367" fmla="*/ 3412288 w 12194922"/>
              <a:gd name="connsiteY5367" fmla="*/ 2175934 h 6855883"/>
              <a:gd name="connsiteX5368" fmla="*/ 3407382 w 12194922"/>
              <a:gd name="connsiteY5368" fmla="*/ 2196042 h 6855883"/>
              <a:gd name="connsiteX5369" fmla="*/ 3392663 w 12194922"/>
              <a:gd name="connsiteY5369" fmla="*/ 2189692 h 6855883"/>
              <a:gd name="connsiteX5370" fmla="*/ 3412288 w 12194922"/>
              <a:gd name="connsiteY5370" fmla="*/ 2175934 h 6855883"/>
              <a:gd name="connsiteX5371" fmla="*/ 2307158 w 12194922"/>
              <a:gd name="connsiteY5371" fmla="*/ 2616200 h 6855883"/>
              <a:gd name="connsiteX5372" fmla="*/ 2312065 w 12194922"/>
              <a:gd name="connsiteY5372" fmla="*/ 2617258 h 6855883"/>
              <a:gd name="connsiteX5373" fmla="*/ 2314518 w 12194922"/>
              <a:gd name="connsiteY5373" fmla="*/ 2616200 h 6855883"/>
              <a:gd name="connsiteX5374" fmla="*/ 2321877 w 12194922"/>
              <a:gd name="connsiteY5374" fmla="*/ 2620434 h 6855883"/>
              <a:gd name="connsiteX5375" fmla="*/ 2321877 w 12194922"/>
              <a:gd name="connsiteY5375" fmla="*/ 2627842 h 6855883"/>
              <a:gd name="connsiteX5376" fmla="*/ 2307158 w 12194922"/>
              <a:gd name="connsiteY5376" fmla="*/ 2635250 h 6855883"/>
              <a:gd name="connsiteX5377" fmla="*/ 2305932 w 12194922"/>
              <a:gd name="connsiteY5377" fmla="*/ 2623608 h 6855883"/>
              <a:gd name="connsiteX5378" fmla="*/ 2307158 w 12194922"/>
              <a:gd name="connsiteY5378" fmla="*/ 2616200 h 6855883"/>
              <a:gd name="connsiteX5379" fmla="*/ 2305932 w 12194922"/>
              <a:gd name="connsiteY5379" fmla="*/ 2615142 h 6855883"/>
              <a:gd name="connsiteX5380" fmla="*/ 2307158 w 12194922"/>
              <a:gd name="connsiteY5380" fmla="*/ 2616200 h 6855883"/>
              <a:gd name="connsiteX5381" fmla="*/ 4403348 w 12194922"/>
              <a:gd name="connsiteY5381" fmla="*/ 5723467 h 6855883"/>
              <a:gd name="connsiteX5382" fmla="*/ 4409481 w 12194922"/>
              <a:gd name="connsiteY5382" fmla="*/ 5734050 h 6855883"/>
              <a:gd name="connsiteX5383" fmla="*/ 4402122 w 12194922"/>
              <a:gd name="connsiteY5383" fmla="*/ 5740401 h 6855883"/>
              <a:gd name="connsiteX5384" fmla="*/ 4392309 w 12194922"/>
              <a:gd name="connsiteY5384" fmla="*/ 5731933 h 6855883"/>
              <a:gd name="connsiteX5385" fmla="*/ 4403348 w 12194922"/>
              <a:gd name="connsiteY5385" fmla="*/ 5723467 h 6855883"/>
              <a:gd name="connsiteX5386" fmla="*/ 4479395 w 12194922"/>
              <a:gd name="connsiteY5386" fmla="*/ 769408 h 6855883"/>
              <a:gd name="connsiteX5387" fmla="*/ 4506379 w 12194922"/>
              <a:gd name="connsiteY5387" fmla="*/ 767292 h 6855883"/>
              <a:gd name="connsiteX5388" fmla="*/ 4478169 w 12194922"/>
              <a:gd name="connsiteY5388" fmla="*/ 771525 h 6855883"/>
              <a:gd name="connsiteX5389" fmla="*/ 4479395 w 12194922"/>
              <a:gd name="connsiteY5389" fmla="*/ 769408 h 6855883"/>
              <a:gd name="connsiteX5390" fmla="*/ 4479395 w 12194922"/>
              <a:gd name="connsiteY5390" fmla="*/ 769408 h 6855883"/>
              <a:gd name="connsiteX5391" fmla="*/ 2936383 w 12194922"/>
              <a:gd name="connsiteY5391" fmla="*/ 3395133 h 6855883"/>
              <a:gd name="connsiteX5392" fmla="*/ 2949875 w 12194922"/>
              <a:gd name="connsiteY5392" fmla="*/ 3381375 h 6855883"/>
              <a:gd name="connsiteX5393" fmla="*/ 2956008 w 12194922"/>
              <a:gd name="connsiteY5393" fmla="*/ 3384550 h 6855883"/>
              <a:gd name="connsiteX5394" fmla="*/ 2944969 w 12194922"/>
              <a:gd name="connsiteY5394" fmla="*/ 3401483 h 6855883"/>
              <a:gd name="connsiteX5395" fmla="*/ 2936383 w 12194922"/>
              <a:gd name="connsiteY5395" fmla="*/ 3395133 h 6855883"/>
              <a:gd name="connsiteX5396" fmla="*/ 2814954 w 12194922"/>
              <a:gd name="connsiteY5396" fmla="*/ 6149975 h 6855883"/>
              <a:gd name="connsiteX5397" fmla="*/ 2805141 w 12194922"/>
              <a:gd name="connsiteY5397" fmla="*/ 6126692 h 6855883"/>
              <a:gd name="connsiteX5398" fmla="*/ 2819860 w 12194922"/>
              <a:gd name="connsiteY5398" fmla="*/ 6142567 h 6855883"/>
              <a:gd name="connsiteX5399" fmla="*/ 2824766 w 12194922"/>
              <a:gd name="connsiteY5399" fmla="*/ 6147859 h 6855883"/>
              <a:gd name="connsiteX5400" fmla="*/ 2814954 w 12194922"/>
              <a:gd name="connsiteY5400" fmla="*/ 6149975 h 6855883"/>
              <a:gd name="connsiteX5401" fmla="*/ 3848943 w 12194922"/>
              <a:gd name="connsiteY5401" fmla="*/ 2932642 h 6855883"/>
              <a:gd name="connsiteX5402" fmla="*/ 3855076 w 12194922"/>
              <a:gd name="connsiteY5402" fmla="*/ 2949575 h 6855883"/>
              <a:gd name="connsiteX5403" fmla="*/ 3842810 w 12194922"/>
              <a:gd name="connsiteY5403" fmla="*/ 2955925 h 6855883"/>
              <a:gd name="connsiteX5404" fmla="*/ 3825639 w 12194922"/>
              <a:gd name="connsiteY5404" fmla="*/ 2949575 h 6855883"/>
              <a:gd name="connsiteX5405" fmla="*/ 3848943 w 12194922"/>
              <a:gd name="connsiteY5405" fmla="*/ 2932642 h 6855883"/>
              <a:gd name="connsiteX5406" fmla="*/ 3128953 w 12194922"/>
              <a:gd name="connsiteY5406" fmla="*/ 678392 h 6855883"/>
              <a:gd name="connsiteX5407" fmla="*/ 3116688 w 12194922"/>
              <a:gd name="connsiteY5407" fmla="*/ 676275 h 6855883"/>
              <a:gd name="connsiteX5408" fmla="*/ 3120367 w 12194922"/>
              <a:gd name="connsiteY5408" fmla="*/ 662517 h 6855883"/>
              <a:gd name="connsiteX5409" fmla="*/ 3131406 w 12194922"/>
              <a:gd name="connsiteY5409" fmla="*/ 663575 h 6855883"/>
              <a:gd name="connsiteX5410" fmla="*/ 3128953 w 12194922"/>
              <a:gd name="connsiteY5410" fmla="*/ 678392 h 6855883"/>
              <a:gd name="connsiteX5411" fmla="*/ 4295411 w 12194922"/>
              <a:gd name="connsiteY5411" fmla="*/ 855133 h 6855883"/>
              <a:gd name="connsiteX5412" fmla="*/ 4285599 w 12194922"/>
              <a:gd name="connsiteY5412" fmla="*/ 868892 h 6855883"/>
              <a:gd name="connsiteX5413" fmla="*/ 4295411 w 12194922"/>
              <a:gd name="connsiteY5413" fmla="*/ 855133 h 6855883"/>
              <a:gd name="connsiteX5414" fmla="*/ 2005425 w 12194922"/>
              <a:gd name="connsiteY5414" fmla="*/ 1285875 h 6855883"/>
              <a:gd name="connsiteX5415" fmla="*/ 2016464 w 12194922"/>
              <a:gd name="connsiteY5415" fmla="*/ 1275292 h 6855883"/>
              <a:gd name="connsiteX5416" fmla="*/ 2026276 w 12194922"/>
              <a:gd name="connsiteY5416" fmla="*/ 1283758 h 6855883"/>
              <a:gd name="connsiteX5417" fmla="*/ 2012784 w 12194922"/>
              <a:gd name="connsiteY5417" fmla="*/ 1292225 h 6855883"/>
              <a:gd name="connsiteX5418" fmla="*/ 2005425 w 12194922"/>
              <a:gd name="connsiteY5418" fmla="*/ 1285875 h 6855883"/>
              <a:gd name="connsiteX5419" fmla="*/ 850006 w 12194922"/>
              <a:gd name="connsiteY5419" fmla="*/ 6398683 h 6855883"/>
              <a:gd name="connsiteX5420" fmla="*/ 838967 w 12194922"/>
              <a:gd name="connsiteY5420" fmla="*/ 6393392 h 6855883"/>
              <a:gd name="connsiteX5421" fmla="*/ 848779 w 12194922"/>
              <a:gd name="connsiteY5421" fmla="*/ 6385984 h 6855883"/>
              <a:gd name="connsiteX5422" fmla="*/ 858592 w 12194922"/>
              <a:gd name="connsiteY5422" fmla="*/ 6394450 h 6855883"/>
              <a:gd name="connsiteX5423" fmla="*/ 850006 w 12194922"/>
              <a:gd name="connsiteY5423" fmla="*/ 6398683 h 6855883"/>
              <a:gd name="connsiteX5424" fmla="*/ 2677579 w 12194922"/>
              <a:gd name="connsiteY5424" fmla="*/ 584200 h 6855883"/>
              <a:gd name="connsiteX5425" fmla="*/ 2673900 w 12194922"/>
              <a:gd name="connsiteY5425" fmla="*/ 602192 h 6855883"/>
              <a:gd name="connsiteX5426" fmla="*/ 2661634 w 12194922"/>
              <a:gd name="connsiteY5426" fmla="*/ 582083 h 6855883"/>
              <a:gd name="connsiteX5427" fmla="*/ 2677579 w 12194922"/>
              <a:gd name="connsiteY5427" fmla="*/ 584200 h 6855883"/>
              <a:gd name="connsiteX5428" fmla="*/ 782545 w 12194922"/>
              <a:gd name="connsiteY5428" fmla="*/ 5556250 h 6855883"/>
              <a:gd name="connsiteX5429" fmla="*/ 788678 w 12194922"/>
              <a:gd name="connsiteY5429" fmla="*/ 5560484 h 6855883"/>
              <a:gd name="connsiteX5430" fmla="*/ 775186 w 12194922"/>
              <a:gd name="connsiteY5430" fmla="*/ 5567892 h 6855883"/>
              <a:gd name="connsiteX5431" fmla="*/ 771506 w 12194922"/>
              <a:gd name="connsiteY5431" fmla="*/ 5567892 h 6855883"/>
              <a:gd name="connsiteX5432" fmla="*/ 772732 w 12194922"/>
              <a:gd name="connsiteY5432" fmla="*/ 5565776 h 6855883"/>
              <a:gd name="connsiteX5433" fmla="*/ 782545 w 12194922"/>
              <a:gd name="connsiteY5433" fmla="*/ 5556250 h 6855883"/>
              <a:gd name="connsiteX5434" fmla="*/ 1177497 w 12194922"/>
              <a:gd name="connsiteY5434" fmla="*/ 4878917 h 6855883"/>
              <a:gd name="connsiteX5435" fmla="*/ 1164005 w 12194922"/>
              <a:gd name="connsiteY5435" fmla="*/ 4869392 h 6855883"/>
              <a:gd name="connsiteX5436" fmla="*/ 1171364 w 12194922"/>
              <a:gd name="connsiteY5436" fmla="*/ 4863042 h 6855883"/>
              <a:gd name="connsiteX5437" fmla="*/ 1183630 w 12194922"/>
              <a:gd name="connsiteY5437" fmla="*/ 4872567 h 6855883"/>
              <a:gd name="connsiteX5438" fmla="*/ 1177497 w 12194922"/>
              <a:gd name="connsiteY5438" fmla="*/ 4878917 h 6855883"/>
              <a:gd name="connsiteX5439" fmla="*/ 1080599 w 12194922"/>
              <a:gd name="connsiteY5439" fmla="*/ 1898650 h 6855883"/>
              <a:gd name="connsiteX5440" fmla="*/ 1085505 w 12194922"/>
              <a:gd name="connsiteY5440" fmla="*/ 1891242 h 6855883"/>
              <a:gd name="connsiteX5441" fmla="*/ 1091638 w 12194922"/>
              <a:gd name="connsiteY5441" fmla="*/ 1899708 h 6855883"/>
              <a:gd name="connsiteX5442" fmla="*/ 1085505 w 12194922"/>
              <a:gd name="connsiteY5442" fmla="*/ 1906058 h 6855883"/>
              <a:gd name="connsiteX5443" fmla="*/ 1080599 w 12194922"/>
              <a:gd name="connsiteY5443" fmla="*/ 1898650 h 6855883"/>
              <a:gd name="connsiteX5444" fmla="*/ 4701402 w 12194922"/>
              <a:gd name="connsiteY5444" fmla="*/ 5230284 h 6855883"/>
              <a:gd name="connsiteX5445" fmla="*/ 4691590 w 12194922"/>
              <a:gd name="connsiteY5445" fmla="*/ 5242984 h 6855883"/>
              <a:gd name="connsiteX5446" fmla="*/ 4685457 w 12194922"/>
              <a:gd name="connsiteY5446" fmla="*/ 5233459 h 6855883"/>
              <a:gd name="connsiteX5447" fmla="*/ 4681777 w 12194922"/>
              <a:gd name="connsiteY5447" fmla="*/ 5221817 h 6855883"/>
              <a:gd name="connsiteX5448" fmla="*/ 4692816 w 12194922"/>
              <a:gd name="connsiteY5448" fmla="*/ 5219700 h 6855883"/>
              <a:gd name="connsiteX5449" fmla="*/ 4701402 w 12194922"/>
              <a:gd name="connsiteY5449" fmla="*/ 5230284 h 6855883"/>
              <a:gd name="connsiteX5450" fmla="*/ 610827 w 12194922"/>
              <a:gd name="connsiteY5450" fmla="*/ 1349375 h 6855883"/>
              <a:gd name="connsiteX5451" fmla="*/ 599788 w 12194922"/>
              <a:gd name="connsiteY5451" fmla="*/ 1335617 h 6855883"/>
              <a:gd name="connsiteX5452" fmla="*/ 608373 w 12194922"/>
              <a:gd name="connsiteY5452" fmla="*/ 1331383 h 6855883"/>
              <a:gd name="connsiteX5453" fmla="*/ 616959 w 12194922"/>
              <a:gd name="connsiteY5453" fmla="*/ 1341967 h 6855883"/>
              <a:gd name="connsiteX5454" fmla="*/ 610827 w 12194922"/>
              <a:gd name="connsiteY5454" fmla="*/ 1349375 h 6855883"/>
              <a:gd name="connsiteX5455" fmla="*/ 2243377 w 12194922"/>
              <a:gd name="connsiteY5455" fmla="*/ 4951942 h 6855883"/>
              <a:gd name="connsiteX5456" fmla="*/ 2238471 w 12194922"/>
              <a:gd name="connsiteY5456" fmla="*/ 4927600 h 6855883"/>
              <a:gd name="connsiteX5457" fmla="*/ 2243377 w 12194922"/>
              <a:gd name="connsiteY5457" fmla="*/ 4926542 h 6855883"/>
              <a:gd name="connsiteX5458" fmla="*/ 2249510 w 12194922"/>
              <a:gd name="connsiteY5458" fmla="*/ 4950883 h 6855883"/>
              <a:gd name="connsiteX5459" fmla="*/ 2243377 w 12194922"/>
              <a:gd name="connsiteY5459" fmla="*/ 4951942 h 6855883"/>
              <a:gd name="connsiteX5460" fmla="*/ 2959688 w 12194922"/>
              <a:gd name="connsiteY5460" fmla="*/ 151342 h 6855883"/>
              <a:gd name="connsiteX5461" fmla="*/ 2935157 w 12194922"/>
              <a:gd name="connsiteY5461" fmla="*/ 157692 h 6855883"/>
              <a:gd name="connsiteX5462" fmla="*/ 2952328 w 12194922"/>
              <a:gd name="connsiteY5462" fmla="*/ 142875 h 6855883"/>
              <a:gd name="connsiteX5463" fmla="*/ 2962141 w 12194922"/>
              <a:gd name="connsiteY5463" fmla="*/ 146050 h 6855883"/>
              <a:gd name="connsiteX5464" fmla="*/ 2959688 w 12194922"/>
              <a:gd name="connsiteY5464" fmla="*/ 151342 h 6855883"/>
              <a:gd name="connsiteX5465" fmla="*/ 1003326 w 12194922"/>
              <a:gd name="connsiteY5465" fmla="*/ 6024034 h 6855883"/>
              <a:gd name="connsiteX5466" fmla="*/ 1010685 w 12194922"/>
              <a:gd name="connsiteY5466" fmla="*/ 6019800 h 6855883"/>
              <a:gd name="connsiteX5467" fmla="*/ 1020497 w 12194922"/>
              <a:gd name="connsiteY5467" fmla="*/ 6030383 h 6855883"/>
              <a:gd name="connsiteX5468" fmla="*/ 1014365 w 12194922"/>
              <a:gd name="connsiteY5468" fmla="*/ 6035675 h 6855883"/>
              <a:gd name="connsiteX5469" fmla="*/ 1003326 w 12194922"/>
              <a:gd name="connsiteY5469" fmla="*/ 6024034 h 6855883"/>
              <a:gd name="connsiteX5470" fmla="*/ 2567189 w 12194922"/>
              <a:gd name="connsiteY5470" fmla="*/ 2647950 h 6855883"/>
              <a:gd name="connsiteX5471" fmla="*/ 2575775 w 12194922"/>
              <a:gd name="connsiteY5471" fmla="*/ 2642658 h 6855883"/>
              <a:gd name="connsiteX5472" fmla="*/ 2589267 w 12194922"/>
              <a:gd name="connsiteY5472" fmla="*/ 2654300 h 6855883"/>
              <a:gd name="connsiteX5473" fmla="*/ 2583134 w 12194922"/>
              <a:gd name="connsiteY5473" fmla="*/ 2662767 h 6855883"/>
              <a:gd name="connsiteX5474" fmla="*/ 2567189 w 12194922"/>
              <a:gd name="connsiteY5474" fmla="*/ 2647950 h 6855883"/>
              <a:gd name="connsiteX5475" fmla="*/ 1352895 w 12194922"/>
              <a:gd name="connsiteY5475" fmla="*/ 844550 h 6855883"/>
              <a:gd name="connsiteX5476" fmla="*/ 1352895 w 12194922"/>
              <a:gd name="connsiteY5476" fmla="*/ 831850 h 6855883"/>
              <a:gd name="connsiteX5477" fmla="*/ 1363934 w 12194922"/>
              <a:gd name="connsiteY5477" fmla="*/ 840317 h 6855883"/>
              <a:gd name="connsiteX5478" fmla="*/ 1352895 w 12194922"/>
              <a:gd name="connsiteY5478" fmla="*/ 844550 h 6855883"/>
              <a:gd name="connsiteX5479" fmla="*/ 294374 w 12194922"/>
              <a:gd name="connsiteY5479" fmla="*/ 2214033 h 6855883"/>
              <a:gd name="connsiteX5480" fmla="*/ 275976 w 12194922"/>
              <a:gd name="connsiteY5480" fmla="*/ 2208742 h 6855883"/>
              <a:gd name="connsiteX5481" fmla="*/ 293148 w 12194922"/>
              <a:gd name="connsiteY5481" fmla="*/ 2198158 h 6855883"/>
              <a:gd name="connsiteX5482" fmla="*/ 294374 w 12194922"/>
              <a:gd name="connsiteY5482" fmla="*/ 2214033 h 6855883"/>
              <a:gd name="connsiteX5483" fmla="*/ 988607 w 12194922"/>
              <a:gd name="connsiteY5483" fmla="*/ 5536142 h 6855883"/>
              <a:gd name="connsiteX5484" fmla="*/ 981248 w 12194922"/>
              <a:gd name="connsiteY5484" fmla="*/ 5536142 h 6855883"/>
              <a:gd name="connsiteX5485" fmla="*/ 967755 w 12194922"/>
              <a:gd name="connsiteY5485" fmla="*/ 5525558 h 6855883"/>
              <a:gd name="connsiteX5486" fmla="*/ 980021 w 12194922"/>
              <a:gd name="connsiteY5486" fmla="*/ 5523442 h 6855883"/>
              <a:gd name="connsiteX5487" fmla="*/ 987380 w 12194922"/>
              <a:gd name="connsiteY5487" fmla="*/ 5527675 h 6855883"/>
              <a:gd name="connsiteX5488" fmla="*/ 988607 w 12194922"/>
              <a:gd name="connsiteY5488" fmla="*/ 5536142 h 6855883"/>
              <a:gd name="connsiteX5489" fmla="*/ 5731712 w 12194922"/>
              <a:gd name="connsiteY5489" fmla="*/ 4991100 h 6855883"/>
              <a:gd name="connsiteX5490" fmla="*/ 5737845 w 12194922"/>
              <a:gd name="connsiteY5490" fmla="*/ 5010150 h 6855883"/>
              <a:gd name="connsiteX5491" fmla="*/ 5731712 w 12194922"/>
              <a:gd name="connsiteY5491" fmla="*/ 4991100 h 6855883"/>
              <a:gd name="connsiteX5492" fmla="*/ 5349026 w 12194922"/>
              <a:gd name="connsiteY5492" fmla="*/ 3111500 h 6855883"/>
              <a:gd name="connsiteX5493" fmla="*/ 5357611 w 12194922"/>
              <a:gd name="connsiteY5493" fmla="*/ 3110442 h 6855883"/>
              <a:gd name="connsiteX5494" fmla="*/ 5363744 w 12194922"/>
              <a:gd name="connsiteY5494" fmla="*/ 3130550 h 6855883"/>
              <a:gd name="connsiteX5495" fmla="*/ 5364971 w 12194922"/>
              <a:gd name="connsiteY5495" fmla="*/ 3137958 h 6855883"/>
              <a:gd name="connsiteX5496" fmla="*/ 5353932 w 12194922"/>
              <a:gd name="connsiteY5496" fmla="*/ 3127375 h 6855883"/>
              <a:gd name="connsiteX5497" fmla="*/ 5350252 w 12194922"/>
              <a:gd name="connsiteY5497" fmla="*/ 3119967 h 6855883"/>
              <a:gd name="connsiteX5498" fmla="*/ 5349026 w 12194922"/>
              <a:gd name="connsiteY5498" fmla="*/ 3111500 h 6855883"/>
              <a:gd name="connsiteX5499" fmla="*/ 1648496 w 12194922"/>
              <a:gd name="connsiteY5499" fmla="*/ 4793192 h 6855883"/>
              <a:gd name="connsiteX5500" fmla="*/ 1670574 w 12194922"/>
              <a:gd name="connsiteY5500" fmla="*/ 4781550 h 6855883"/>
              <a:gd name="connsiteX5501" fmla="*/ 1673027 w 12194922"/>
              <a:gd name="connsiteY5501" fmla="*/ 4798484 h 6855883"/>
              <a:gd name="connsiteX5502" fmla="*/ 1648496 w 12194922"/>
              <a:gd name="connsiteY5502" fmla="*/ 4793192 h 6855883"/>
              <a:gd name="connsiteX5503" fmla="*/ 1718410 w 12194922"/>
              <a:gd name="connsiteY5503" fmla="*/ 6271683 h 6855883"/>
              <a:gd name="connsiteX5504" fmla="*/ 1702464 w 12194922"/>
              <a:gd name="connsiteY5504" fmla="*/ 6270625 h 6855883"/>
              <a:gd name="connsiteX5505" fmla="*/ 1711050 w 12194922"/>
              <a:gd name="connsiteY5505" fmla="*/ 6258984 h 6855883"/>
              <a:gd name="connsiteX5506" fmla="*/ 1718410 w 12194922"/>
              <a:gd name="connsiteY5506" fmla="*/ 6271683 h 6855883"/>
              <a:gd name="connsiteX5507" fmla="*/ 3679678 w 12194922"/>
              <a:gd name="connsiteY5507" fmla="*/ 5845175 h 6855883"/>
              <a:gd name="connsiteX5508" fmla="*/ 3661280 w 12194922"/>
              <a:gd name="connsiteY5508" fmla="*/ 5827183 h 6855883"/>
              <a:gd name="connsiteX5509" fmla="*/ 3679678 w 12194922"/>
              <a:gd name="connsiteY5509" fmla="*/ 5845175 h 6855883"/>
              <a:gd name="connsiteX5510" fmla="*/ 4838777 w 12194922"/>
              <a:gd name="connsiteY5510" fmla="*/ 3312583 h 6855883"/>
              <a:gd name="connsiteX5511" fmla="*/ 4838777 w 12194922"/>
              <a:gd name="connsiteY5511" fmla="*/ 3312583 h 6855883"/>
              <a:gd name="connsiteX5512" fmla="*/ 4827738 w 12194922"/>
              <a:gd name="connsiteY5512" fmla="*/ 3294592 h 6855883"/>
              <a:gd name="connsiteX5513" fmla="*/ 4838777 w 12194922"/>
              <a:gd name="connsiteY5513" fmla="*/ 3312583 h 6855883"/>
              <a:gd name="connsiteX5514" fmla="*/ 399858 w 12194922"/>
              <a:gd name="connsiteY5514" fmla="*/ 2527300 h 6855883"/>
              <a:gd name="connsiteX5515" fmla="*/ 408444 w 12194922"/>
              <a:gd name="connsiteY5515" fmla="*/ 2531533 h 6855883"/>
              <a:gd name="connsiteX5516" fmla="*/ 407218 w 12194922"/>
              <a:gd name="connsiteY5516" fmla="*/ 2535767 h 6855883"/>
              <a:gd name="connsiteX5517" fmla="*/ 397405 w 12194922"/>
              <a:gd name="connsiteY5517" fmla="*/ 2532592 h 6855883"/>
              <a:gd name="connsiteX5518" fmla="*/ 383913 w 12194922"/>
              <a:gd name="connsiteY5518" fmla="*/ 2525184 h 6855883"/>
              <a:gd name="connsiteX5519" fmla="*/ 399858 w 12194922"/>
              <a:gd name="connsiteY5519" fmla="*/ 2527300 h 6855883"/>
              <a:gd name="connsiteX5520" fmla="*/ 1373747 w 12194922"/>
              <a:gd name="connsiteY5520" fmla="*/ 3901017 h 6855883"/>
              <a:gd name="connsiteX5521" fmla="*/ 1384786 w 12194922"/>
              <a:gd name="connsiteY5521" fmla="*/ 3894667 h 6855883"/>
              <a:gd name="connsiteX5522" fmla="*/ 1389692 w 12194922"/>
              <a:gd name="connsiteY5522" fmla="*/ 3901017 h 6855883"/>
              <a:gd name="connsiteX5523" fmla="*/ 1383559 w 12194922"/>
              <a:gd name="connsiteY5523" fmla="*/ 3907367 h 6855883"/>
              <a:gd name="connsiteX5524" fmla="*/ 1373747 w 12194922"/>
              <a:gd name="connsiteY5524" fmla="*/ 3901017 h 6855883"/>
              <a:gd name="connsiteX5525" fmla="*/ 3444179 w 12194922"/>
              <a:gd name="connsiteY5525" fmla="*/ 3590925 h 6855883"/>
              <a:gd name="connsiteX5526" fmla="*/ 3445405 w 12194922"/>
              <a:gd name="connsiteY5526" fmla="*/ 3600450 h 6855883"/>
              <a:gd name="connsiteX5527" fmla="*/ 3433140 w 12194922"/>
              <a:gd name="connsiteY5527" fmla="*/ 3597275 h 6855883"/>
              <a:gd name="connsiteX5528" fmla="*/ 3427007 w 12194922"/>
              <a:gd name="connsiteY5528" fmla="*/ 3589867 h 6855883"/>
              <a:gd name="connsiteX5529" fmla="*/ 3438046 w 12194922"/>
              <a:gd name="connsiteY5529" fmla="*/ 3590925 h 6855883"/>
              <a:gd name="connsiteX5530" fmla="*/ 3444179 w 12194922"/>
              <a:gd name="connsiteY5530" fmla="*/ 3590925 h 6855883"/>
              <a:gd name="connsiteX5531" fmla="*/ 5123339 w 12194922"/>
              <a:gd name="connsiteY5531" fmla="*/ 114300 h 6855883"/>
              <a:gd name="connsiteX5532" fmla="*/ 5141737 w 12194922"/>
              <a:gd name="connsiteY5532" fmla="*/ 115358 h 6855883"/>
              <a:gd name="connsiteX5533" fmla="*/ 5146643 w 12194922"/>
              <a:gd name="connsiteY5533" fmla="*/ 124883 h 6855883"/>
              <a:gd name="connsiteX5534" fmla="*/ 5123339 w 12194922"/>
              <a:gd name="connsiteY5534" fmla="*/ 114300 h 6855883"/>
              <a:gd name="connsiteX5535" fmla="*/ 5141737 w 12194922"/>
              <a:gd name="connsiteY5535" fmla="*/ 1522942 h 6855883"/>
              <a:gd name="connsiteX5536" fmla="*/ 5146643 w 12194922"/>
              <a:gd name="connsiteY5536" fmla="*/ 1509183 h 6855883"/>
              <a:gd name="connsiteX5537" fmla="*/ 5157682 w 12194922"/>
              <a:gd name="connsiteY5537" fmla="*/ 1518708 h 6855883"/>
              <a:gd name="connsiteX5538" fmla="*/ 5141737 w 12194922"/>
              <a:gd name="connsiteY5538" fmla="*/ 1522942 h 6855883"/>
              <a:gd name="connsiteX5539" fmla="*/ 1922019 w 12194922"/>
              <a:gd name="connsiteY5539" fmla="*/ 1109133 h 6855883"/>
              <a:gd name="connsiteX5540" fmla="*/ 1918339 w 12194922"/>
              <a:gd name="connsiteY5540" fmla="*/ 1101725 h 6855883"/>
              <a:gd name="connsiteX5541" fmla="*/ 1925698 w 12194922"/>
              <a:gd name="connsiteY5541" fmla="*/ 1089025 h 6855883"/>
              <a:gd name="connsiteX5542" fmla="*/ 1930604 w 12194922"/>
              <a:gd name="connsiteY5542" fmla="*/ 1091142 h 6855883"/>
              <a:gd name="connsiteX5543" fmla="*/ 1925698 w 12194922"/>
              <a:gd name="connsiteY5543" fmla="*/ 1103842 h 6855883"/>
              <a:gd name="connsiteX5544" fmla="*/ 1922019 w 12194922"/>
              <a:gd name="connsiteY5544" fmla="*/ 1109133 h 6855883"/>
              <a:gd name="connsiteX5545" fmla="*/ 1922019 w 12194922"/>
              <a:gd name="connsiteY5545" fmla="*/ 1109133 h 6855883"/>
              <a:gd name="connsiteX5546" fmla="*/ 3062719 w 12194922"/>
              <a:gd name="connsiteY5546" fmla="*/ 5223934 h 6855883"/>
              <a:gd name="connsiteX5547" fmla="*/ 3063945 w 12194922"/>
              <a:gd name="connsiteY5547" fmla="*/ 5251450 h 6855883"/>
              <a:gd name="connsiteX5548" fmla="*/ 3062719 w 12194922"/>
              <a:gd name="connsiteY5548" fmla="*/ 5223934 h 6855883"/>
              <a:gd name="connsiteX5549" fmla="*/ 4302770 w 12194922"/>
              <a:gd name="connsiteY5549" fmla="*/ 6511925 h 6855883"/>
              <a:gd name="connsiteX5550" fmla="*/ 4324849 w 12194922"/>
              <a:gd name="connsiteY5550" fmla="*/ 6530975 h 6855883"/>
              <a:gd name="connsiteX5551" fmla="*/ 4302770 w 12194922"/>
              <a:gd name="connsiteY5551" fmla="*/ 6511925 h 6855883"/>
              <a:gd name="connsiteX5552" fmla="*/ 4318716 w 12194922"/>
              <a:gd name="connsiteY5552" fmla="*/ 1021292 h 6855883"/>
              <a:gd name="connsiteX5553" fmla="*/ 4281919 w 12194922"/>
              <a:gd name="connsiteY5553" fmla="*/ 1017058 h 6855883"/>
              <a:gd name="connsiteX5554" fmla="*/ 4317489 w 12194922"/>
              <a:gd name="connsiteY5554" fmla="*/ 1014942 h 6855883"/>
              <a:gd name="connsiteX5555" fmla="*/ 4318716 w 12194922"/>
              <a:gd name="connsiteY5555" fmla="*/ 1021292 h 6855883"/>
              <a:gd name="connsiteX5556" fmla="*/ 5839649 w 12194922"/>
              <a:gd name="connsiteY5556" fmla="*/ 1196975 h 6855883"/>
              <a:gd name="connsiteX5557" fmla="*/ 5851915 w 12194922"/>
              <a:gd name="connsiteY5557" fmla="*/ 1191683 h 6855883"/>
              <a:gd name="connsiteX5558" fmla="*/ 5869087 w 12194922"/>
              <a:gd name="connsiteY5558" fmla="*/ 1201208 h 6855883"/>
              <a:gd name="connsiteX5559" fmla="*/ 5856821 w 12194922"/>
              <a:gd name="connsiteY5559" fmla="*/ 1201208 h 6855883"/>
              <a:gd name="connsiteX5560" fmla="*/ 5844556 w 12194922"/>
              <a:gd name="connsiteY5560" fmla="*/ 1202267 h 6855883"/>
              <a:gd name="connsiteX5561" fmla="*/ 5839649 w 12194922"/>
              <a:gd name="connsiteY5561" fmla="*/ 1196975 h 6855883"/>
              <a:gd name="connsiteX5562" fmla="*/ 2196768 w 12194922"/>
              <a:gd name="connsiteY5562" fmla="*/ 543983 h 6855883"/>
              <a:gd name="connsiteX5563" fmla="*/ 2184502 w 12194922"/>
              <a:gd name="connsiteY5563" fmla="*/ 565150 h 6855883"/>
              <a:gd name="connsiteX5564" fmla="*/ 2190635 w 12194922"/>
              <a:gd name="connsiteY5564" fmla="*/ 543983 h 6855883"/>
              <a:gd name="connsiteX5565" fmla="*/ 2196768 w 12194922"/>
              <a:gd name="connsiteY5565" fmla="*/ 543983 h 6855883"/>
              <a:gd name="connsiteX5566" fmla="*/ 500436 w 12194922"/>
              <a:gd name="connsiteY5566" fmla="*/ 2332567 h 6855883"/>
              <a:gd name="connsiteX5567" fmla="*/ 511475 w 12194922"/>
              <a:gd name="connsiteY5567" fmla="*/ 2339975 h 6855883"/>
              <a:gd name="connsiteX5568" fmla="*/ 500436 w 12194922"/>
              <a:gd name="connsiteY5568" fmla="*/ 2348442 h 6855883"/>
              <a:gd name="connsiteX5569" fmla="*/ 493077 w 12194922"/>
              <a:gd name="connsiteY5569" fmla="*/ 2341033 h 6855883"/>
              <a:gd name="connsiteX5570" fmla="*/ 500436 w 12194922"/>
              <a:gd name="connsiteY5570" fmla="*/ 2332567 h 6855883"/>
              <a:gd name="connsiteX5571" fmla="*/ 3606085 w 12194922"/>
              <a:gd name="connsiteY5571" fmla="*/ 5482167 h 6855883"/>
              <a:gd name="connsiteX5572" fmla="*/ 3618350 w 12194922"/>
              <a:gd name="connsiteY5572" fmla="*/ 5468409 h 6855883"/>
              <a:gd name="connsiteX5573" fmla="*/ 3623256 w 12194922"/>
              <a:gd name="connsiteY5573" fmla="*/ 5474758 h 6855883"/>
              <a:gd name="connsiteX5574" fmla="*/ 3613444 w 12194922"/>
              <a:gd name="connsiteY5574" fmla="*/ 5486401 h 6855883"/>
              <a:gd name="connsiteX5575" fmla="*/ 3606085 w 12194922"/>
              <a:gd name="connsiteY5575" fmla="*/ 5482167 h 6855883"/>
              <a:gd name="connsiteX5576" fmla="*/ 1953909 w 12194922"/>
              <a:gd name="connsiteY5576" fmla="*/ 5135034 h 6855883"/>
              <a:gd name="connsiteX5577" fmla="*/ 1963722 w 12194922"/>
              <a:gd name="connsiteY5577" fmla="*/ 5120217 h 6855883"/>
              <a:gd name="connsiteX5578" fmla="*/ 1968628 w 12194922"/>
              <a:gd name="connsiteY5578" fmla="*/ 5127625 h 6855883"/>
              <a:gd name="connsiteX5579" fmla="*/ 1958815 w 12194922"/>
              <a:gd name="connsiteY5579" fmla="*/ 5139267 h 6855883"/>
              <a:gd name="connsiteX5580" fmla="*/ 1953909 w 12194922"/>
              <a:gd name="connsiteY5580" fmla="*/ 5135034 h 6855883"/>
              <a:gd name="connsiteX5581" fmla="*/ 1119849 w 12194922"/>
              <a:gd name="connsiteY5581" fmla="*/ 5655734 h 6855883"/>
              <a:gd name="connsiteX5582" fmla="*/ 1105130 w 12194922"/>
              <a:gd name="connsiteY5582" fmla="*/ 5643034 h 6855883"/>
              <a:gd name="connsiteX5583" fmla="*/ 1108810 w 12194922"/>
              <a:gd name="connsiteY5583" fmla="*/ 5634567 h 6855883"/>
              <a:gd name="connsiteX5584" fmla="*/ 1119849 w 12194922"/>
              <a:gd name="connsiteY5584" fmla="*/ 5655734 h 6855883"/>
              <a:gd name="connsiteX5585" fmla="*/ 2363580 w 12194922"/>
              <a:gd name="connsiteY5585" fmla="*/ 4729692 h 6855883"/>
              <a:gd name="connsiteX5586" fmla="*/ 2369713 w 12194922"/>
              <a:gd name="connsiteY5586" fmla="*/ 4736042 h 6855883"/>
              <a:gd name="connsiteX5587" fmla="*/ 2364807 w 12194922"/>
              <a:gd name="connsiteY5587" fmla="*/ 4739217 h 6855883"/>
              <a:gd name="connsiteX5588" fmla="*/ 2356221 w 12194922"/>
              <a:gd name="connsiteY5588" fmla="*/ 4733925 h 6855883"/>
              <a:gd name="connsiteX5589" fmla="*/ 2363580 w 12194922"/>
              <a:gd name="connsiteY5589" fmla="*/ 4729692 h 6855883"/>
              <a:gd name="connsiteX5590" fmla="*/ 4535817 w 12194922"/>
              <a:gd name="connsiteY5590" fmla="*/ 262467 h 6855883"/>
              <a:gd name="connsiteX5591" fmla="*/ 4519871 w 12194922"/>
              <a:gd name="connsiteY5591" fmla="*/ 270933 h 6855883"/>
              <a:gd name="connsiteX5592" fmla="*/ 4535817 w 12194922"/>
              <a:gd name="connsiteY5592" fmla="*/ 262467 h 6855883"/>
              <a:gd name="connsiteX5593" fmla="*/ 5970891 w 12194922"/>
              <a:gd name="connsiteY5593" fmla="*/ 6771217 h 6855883"/>
              <a:gd name="connsiteX5594" fmla="*/ 5989289 w 12194922"/>
              <a:gd name="connsiteY5594" fmla="*/ 6774392 h 6855883"/>
              <a:gd name="connsiteX5595" fmla="*/ 5997876 w 12194922"/>
              <a:gd name="connsiteY5595" fmla="*/ 6778625 h 6855883"/>
              <a:gd name="connsiteX5596" fmla="*/ 5970891 w 12194922"/>
              <a:gd name="connsiteY5596" fmla="*/ 6771217 h 6855883"/>
              <a:gd name="connsiteX5597" fmla="*/ 2012784 w 12194922"/>
              <a:gd name="connsiteY5597" fmla="*/ 1310217 h 6855883"/>
              <a:gd name="connsiteX5598" fmla="*/ 2011557 w 12194922"/>
              <a:gd name="connsiteY5598" fmla="*/ 1294342 h 6855883"/>
              <a:gd name="connsiteX5599" fmla="*/ 2007878 w 12194922"/>
              <a:gd name="connsiteY5599" fmla="*/ 1282700 h 6855883"/>
              <a:gd name="connsiteX5600" fmla="*/ 2017690 w 12194922"/>
              <a:gd name="connsiteY5600" fmla="*/ 1302808 h 6855883"/>
              <a:gd name="connsiteX5601" fmla="*/ 2016464 w 12194922"/>
              <a:gd name="connsiteY5601" fmla="*/ 1308100 h 6855883"/>
              <a:gd name="connsiteX5602" fmla="*/ 2015237 w 12194922"/>
              <a:gd name="connsiteY5602" fmla="*/ 1310217 h 6855883"/>
              <a:gd name="connsiteX5603" fmla="*/ 2012784 w 12194922"/>
              <a:gd name="connsiteY5603" fmla="*/ 1310217 h 6855883"/>
              <a:gd name="connsiteX5604" fmla="*/ 2565962 w 12194922"/>
              <a:gd name="connsiteY5604" fmla="*/ 3367617 h 6855883"/>
              <a:gd name="connsiteX5605" fmla="*/ 2551244 w 12194922"/>
              <a:gd name="connsiteY5605" fmla="*/ 3367617 h 6855883"/>
              <a:gd name="connsiteX5606" fmla="*/ 2548791 w 12194922"/>
              <a:gd name="connsiteY5606" fmla="*/ 3364442 h 6855883"/>
              <a:gd name="connsiteX5607" fmla="*/ 2553697 w 12194922"/>
              <a:gd name="connsiteY5607" fmla="*/ 3362325 h 6855883"/>
              <a:gd name="connsiteX5608" fmla="*/ 2567189 w 12194922"/>
              <a:gd name="connsiteY5608" fmla="*/ 3366559 h 6855883"/>
              <a:gd name="connsiteX5609" fmla="*/ 2565962 w 12194922"/>
              <a:gd name="connsiteY5609" fmla="*/ 3367617 h 6855883"/>
              <a:gd name="connsiteX5610" fmla="*/ 4289278 w 12194922"/>
              <a:gd name="connsiteY5610" fmla="*/ 1845733 h 6855883"/>
              <a:gd name="connsiteX5611" fmla="*/ 4296638 w 12194922"/>
              <a:gd name="connsiteY5611" fmla="*/ 1842558 h 6855883"/>
              <a:gd name="connsiteX5612" fmla="*/ 4300317 w 12194922"/>
              <a:gd name="connsiteY5612" fmla="*/ 1875367 h 6855883"/>
              <a:gd name="connsiteX5613" fmla="*/ 4297864 w 12194922"/>
              <a:gd name="connsiteY5613" fmla="*/ 1875367 h 6855883"/>
              <a:gd name="connsiteX5614" fmla="*/ 4295411 w 12194922"/>
              <a:gd name="connsiteY5614" fmla="*/ 1873250 h 6855883"/>
              <a:gd name="connsiteX5615" fmla="*/ 4289278 w 12194922"/>
              <a:gd name="connsiteY5615" fmla="*/ 1845733 h 6855883"/>
              <a:gd name="connsiteX5616" fmla="*/ 155773 w 12194922"/>
              <a:gd name="connsiteY5616" fmla="*/ 1899708 h 6855883"/>
              <a:gd name="connsiteX5617" fmla="*/ 145961 w 12194922"/>
              <a:gd name="connsiteY5617" fmla="*/ 1906058 h 6855883"/>
              <a:gd name="connsiteX5618" fmla="*/ 133695 w 12194922"/>
              <a:gd name="connsiteY5618" fmla="*/ 1902883 h 6855883"/>
              <a:gd name="connsiteX5619" fmla="*/ 143507 w 12194922"/>
              <a:gd name="connsiteY5619" fmla="*/ 1897592 h 6855883"/>
              <a:gd name="connsiteX5620" fmla="*/ 149640 w 12194922"/>
              <a:gd name="connsiteY5620" fmla="*/ 1898650 h 6855883"/>
              <a:gd name="connsiteX5621" fmla="*/ 155773 w 12194922"/>
              <a:gd name="connsiteY5621" fmla="*/ 1899708 h 6855883"/>
              <a:gd name="connsiteX5622" fmla="*/ 3202547 w 12194922"/>
              <a:gd name="connsiteY5622" fmla="*/ 4937125 h 6855883"/>
              <a:gd name="connsiteX5623" fmla="*/ 3200093 w 12194922"/>
              <a:gd name="connsiteY5623" fmla="*/ 4943475 h 6855883"/>
              <a:gd name="connsiteX5624" fmla="*/ 3174336 w 12194922"/>
              <a:gd name="connsiteY5624" fmla="*/ 4935008 h 6855883"/>
              <a:gd name="connsiteX5625" fmla="*/ 3176789 w 12194922"/>
              <a:gd name="connsiteY5625" fmla="*/ 4933950 h 6855883"/>
              <a:gd name="connsiteX5626" fmla="*/ 3202547 w 12194922"/>
              <a:gd name="connsiteY5626" fmla="*/ 4937125 h 6855883"/>
              <a:gd name="connsiteX5627" fmla="*/ 2158745 w 12194922"/>
              <a:gd name="connsiteY5627" fmla="*/ 2314575 h 6855883"/>
              <a:gd name="connsiteX5628" fmla="*/ 2171010 w 12194922"/>
              <a:gd name="connsiteY5628" fmla="*/ 2320925 h 6855883"/>
              <a:gd name="connsiteX5629" fmla="*/ 2175916 w 12194922"/>
              <a:gd name="connsiteY5629" fmla="*/ 2331508 h 6855883"/>
              <a:gd name="connsiteX5630" fmla="*/ 2174690 w 12194922"/>
              <a:gd name="connsiteY5630" fmla="*/ 2333625 h 6855883"/>
              <a:gd name="connsiteX5631" fmla="*/ 2174690 w 12194922"/>
              <a:gd name="connsiteY5631" fmla="*/ 2335742 h 6855883"/>
              <a:gd name="connsiteX5632" fmla="*/ 2158745 w 12194922"/>
              <a:gd name="connsiteY5632" fmla="*/ 2314575 h 6855883"/>
              <a:gd name="connsiteX5633" fmla="*/ 4270880 w 12194922"/>
              <a:gd name="connsiteY5633" fmla="*/ 1836208 h 6855883"/>
              <a:gd name="connsiteX5634" fmla="*/ 4278239 w 12194922"/>
              <a:gd name="connsiteY5634" fmla="*/ 1860550 h 6855883"/>
              <a:gd name="connsiteX5635" fmla="*/ 4258614 w 12194922"/>
              <a:gd name="connsiteY5635" fmla="*/ 1847850 h 6855883"/>
              <a:gd name="connsiteX5636" fmla="*/ 4270880 w 12194922"/>
              <a:gd name="connsiteY5636" fmla="*/ 1836208 h 6855883"/>
              <a:gd name="connsiteX5637" fmla="*/ 5580845 w 12194922"/>
              <a:gd name="connsiteY5637" fmla="*/ 2568575 h 6855883"/>
              <a:gd name="connsiteX5638" fmla="*/ 5577166 w 12194922"/>
              <a:gd name="connsiteY5638" fmla="*/ 2597150 h 6855883"/>
              <a:gd name="connsiteX5639" fmla="*/ 5580845 w 12194922"/>
              <a:gd name="connsiteY5639" fmla="*/ 2568575 h 6855883"/>
              <a:gd name="connsiteX5640" fmla="*/ 3283500 w 12194922"/>
              <a:gd name="connsiteY5640" fmla="*/ 2974975 h 6855883"/>
              <a:gd name="connsiteX5641" fmla="*/ 3314164 w 12194922"/>
              <a:gd name="connsiteY5641" fmla="*/ 2977092 h 6855883"/>
              <a:gd name="connsiteX5642" fmla="*/ 3312937 w 12194922"/>
              <a:gd name="connsiteY5642" fmla="*/ 2980267 h 6855883"/>
              <a:gd name="connsiteX5643" fmla="*/ 3301898 w 12194922"/>
              <a:gd name="connsiteY5643" fmla="*/ 2980267 h 6855883"/>
              <a:gd name="connsiteX5644" fmla="*/ 3288406 w 12194922"/>
              <a:gd name="connsiteY5644" fmla="*/ 2983442 h 6855883"/>
              <a:gd name="connsiteX5645" fmla="*/ 3278593 w 12194922"/>
              <a:gd name="connsiteY5645" fmla="*/ 2986617 h 6855883"/>
              <a:gd name="connsiteX5646" fmla="*/ 3283500 w 12194922"/>
              <a:gd name="connsiteY5646" fmla="*/ 2974975 h 6855883"/>
              <a:gd name="connsiteX5647" fmla="*/ 2503408 w 12194922"/>
              <a:gd name="connsiteY5647" fmla="*/ 5688542 h 6855883"/>
              <a:gd name="connsiteX5648" fmla="*/ 2494822 w 12194922"/>
              <a:gd name="connsiteY5648" fmla="*/ 5681133 h 6855883"/>
              <a:gd name="connsiteX5649" fmla="*/ 2505861 w 12194922"/>
              <a:gd name="connsiteY5649" fmla="*/ 5673725 h 6855883"/>
              <a:gd name="connsiteX5650" fmla="*/ 2514447 w 12194922"/>
              <a:gd name="connsiteY5650" fmla="*/ 5683250 h 6855883"/>
              <a:gd name="connsiteX5651" fmla="*/ 2503408 w 12194922"/>
              <a:gd name="connsiteY5651" fmla="*/ 5688542 h 6855883"/>
              <a:gd name="connsiteX5652" fmla="*/ 4835097 w 12194922"/>
              <a:gd name="connsiteY5652" fmla="*/ 6519334 h 6855883"/>
              <a:gd name="connsiteX5653" fmla="*/ 4843683 w 12194922"/>
              <a:gd name="connsiteY5653" fmla="*/ 6517217 h 6855883"/>
              <a:gd name="connsiteX5654" fmla="*/ 4846136 w 12194922"/>
              <a:gd name="connsiteY5654" fmla="*/ 6545792 h 6855883"/>
              <a:gd name="connsiteX5655" fmla="*/ 4838777 w 12194922"/>
              <a:gd name="connsiteY5655" fmla="*/ 6545792 h 6855883"/>
              <a:gd name="connsiteX5656" fmla="*/ 4835097 w 12194922"/>
              <a:gd name="connsiteY5656" fmla="*/ 6519334 h 6855883"/>
              <a:gd name="connsiteX5657" fmla="*/ 3934802 w 12194922"/>
              <a:gd name="connsiteY5657" fmla="*/ 4921250 h 6855883"/>
              <a:gd name="connsiteX5658" fmla="*/ 3940935 w 12194922"/>
              <a:gd name="connsiteY5658" fmla="*/ 4923367 h 6855883"/>
              <a:gd name="connsiteX5659" fmla="*/ 3932349 w 12194922"/>
              <a:gd name="connsiteY5659" fmla="*/ 4935008 h 6855883"/>
              <a:gd name="connsiteX5660" fmla="*/ 3927443 w 12194922"/>
              <a:gd name="connsiteY5660" fmla="*/ 4931834 h 6855883"/>
              <a:gd name="connsiteX5661" fmla="*/ 3934802 w 12194922"/>
              <a:gd name="connsiteY5661" fmla="*/ 4921250 h 6855883"/>
              <a:gd name="connsiteX5662" fmla="*/ 1091638 w 12194922"/>
              <a:gd name="connsiteY5662" fmla="*/ 3949700 h 6855883"/>
              <a:gd name="connsiteX5663" fmla="*/ 1106357 w 12194922"/>
              <a:gd name="connsiteY5663" fmla="*/ 3929592 h 6855883"/>
              <a:gd name="connsiteX5664" fmla="*/ 1095318 w 12194922"/>
              <a:gd name="connsiteY5664" fmla="*/ 3952875 h 6855883"/>
              <a:gd name="connsiteX5665" fmla="*/ 1091638 w 12194922"/>
              <a:gd name="connsiteY5665" fmla="*/ 3949700 h 6855883"/>
              <a:gd name="connsiteX5666" fmla="*/ 4637621 w 12194922"/>
              <a:gd name="connsiteY5666" fmla="*/ 6170084 h 6855883"/>
              <a:gd name="connsiteX5667" fmla="*/ 4631488 w 12194922"/>
              <a:gd name="connsiteY5667" fmla="*/ 6184901 h 6855883"/>
              <a:gd name="connsiteX5668" fmla="*/ 4629035 w 12194922"/>
              <a:gd name="connsiteY5668" fmla="*/ 6183842 h 6855883"/>
              <a:gd name="connsiteX5669" fmla="*/ 4622902 w 12194922"/>
              <a:gd name="connsiteY5669" fmla="*/ 6163734 h 6855883"/>
              <a:gd name="connsiteX5670" fmla="*/ 4637621 w 12194922"/>
              <a:gd name="connsiteY5670" fmla="*/ 6170084 h 6855883"/>
              <a:gd name="connsiteX5671" fmla="*/ 2481330 w 12194922"/>
              <a:gd name="connsiteY5671" fmla="*/ 5414434 h 6855883"/>
              <a:gd name="connsiteX5672" fmla="*/ 2491142 w 12194922"/>
              <a:gd name="connsiteY5672" fmla="*/ 5402792 h 6855883"/>
              <a:gd name="connsiteX5673" fmla="*/ 2493595 w 12194922"/>
              <a:gd name="connsiteY5673" fmla="*/ 5405967 h 6855883"/>
              <a:gd name="connsiteX5674" fmla="*/ 2485009 w 12194922"/>
              <a:gd name="connsiteY5674" fmla="*/ 5415492 h 6855883"/>
              <a:gd name="connsiteX5675" fmla="*/ 2481330 w 12194922"/>
              <a:gd name="connsiteY5675" fmla="*/ 5414434 h 6855883"/>
              <a:gd name="connsiteX5676" fmla="*/ 199929 w 12194922"/>
              <a:gd name="connsiteY5676" fmla="*/ 4239684 h 6855883"/>
              <a:gd name="connsiteX5677" fmla="*/ 217101 w 12194922"/>
              <a:gd name="connsiteY5677" fmla="*/ 4218517 h 6855883"/>
              <a:gd name="connsiteX5678" fmla="*/ 199929 w 12194922"/>
              <a:gd name="connsiteY5678" fmla="*/ 4239684 h 6855883"/>
              <a:gd name="connsiteX5679" fmla="*/ 4354286 w 12194922"/>
              <a:gd name="connsiteY5679" fmla="*/ 22225 h 6855883"/>
              <a:gd name="connsiteX5680" fmla="*/ 4377591 w 12194922"/>
              <a:gd name="connsiteY5680" fmla="*/ 21167 h 6855883"/>
              <a:gd name="connsiteX5681" fmla="*/ 4354286 w 12194922"/>
              <a:gd name="connsiteY5681" fmla="*/ 22225 h 6855883"/>
              <a:gd name="connsiteX5682" fmla="*/ 992287 w 12194922"/>
              <a:gd name="connsiteY5682" fmla="*/ 6151034 h 6855883"/>
              <a:gd name="connsiteX5683" fmla="*/ 989833 w 12194922"/>
              <a:gd name="connsiteY5683" fmla="*/ 6135159 h 6855883"/>
              <a:gd name="connsiteX5684" fmla="*/ 1009458 w 12194922"/>
              <a:gd name="connsiteY5684" fmla="*/ 6136217 h 6855883"/>
              <a:gd name="connsiteX5685" fmla="*/ 1005779 w 12194922"/>
              <a:gd name="connsiteY5685" fmla="*/ 6146800 h 6855883"/>
              <a:gd name="connsiteX5686" fmla="*/ 1005779 w 12194922"/>
              <a:gd name="connsiteY5686" fmla="*/ 6146800 h 6855883"/>
              <a:gd name="connsiteX5687" fmla="*/ 997193 w 12194922"/>
              <a:gd name="connsiteY5687" fmla="*/ 6149975 h 6855883"/>
              <a:gd name="connsiteX5688" fmla="*/ 992287 w 12194922"/>
              <a:gd name="connsiteY5688" fmla="*/ 6151034 h 6855883"/>
              <a:gd name="connsiteX5689" fmla="*/ 2718056 w 12194922"/>
              <a:gd name="connsiteY5689" fmla="*/ 2197100 h 6855883"/>
              <a:gd name="connsiteX5690" fmla="*/ 2702110 w 12194922"/>
              <a:gd name="connsiteY5690" fmla="*/ 2198158 h 6855883"/>
              <a:gd name="connsiteX5691" fmla="*/ 2720509 w 12194922"/>
              <a:gd name="connsiteY5691" fmla="*/ 2188633 h 6855883"/>
              <a:gd name="connsiteX5692" fmla="*/ 2725415 w 12194922"/>
              <a:gd name="connsiteY5692" fmla="*/ 2197100 h 6855883"/>
              <a:gd name="connsiteX5693" fmla="*/ 2718056 w 12194922"/>
              <a:gd name="connsiteY5693" fmla="*/ 2197100 h 6855883"/>
              <a:gd name="connsiteX5694" fmla="*/ 3284726 w 12194922"/>
              <a:gd name="connsiteY5694" fmla="*/ 3238500 h 6855883"/>
              <a:gd name="connsiteX5695" fmla="*/ 3312937 w 12194922"/>
              <a:gd name="connsiteY5695" fmla="*/ 3227917 h 6855883"/>
              <a:gd name="connsiteX5696" fmla="*/ 3314164 w 12194922"/>
              <a:gd name="connsiteY5696" fmla="*/ 3233208 h 6855883"/>
              <a:gd name="connsiteX5697" fmla="*/ 3284726 w 12194922"/>
              <a:gd name="connsiteY5697" fmla="*/ 3238500 h 6855883"/>
              <a:gd name="connsiteX5698" fmla="*/ 91992 w 12194922"/>
              <a:gd name="connsiteY5698" fmla="*/ 6439959 h 6855883"/>
              <a:gd name="connsiteX5699" fmla="*/ 60101 w 12194922"/>
              <a:gd name="connsiteY5699" fmla="*/ 6435725 h 6855883"/>
              <a:gd name="connsiteX5700" fmla="*/ 91992 w 12194922"/>
              <a:gd name="connsiteY5700" fmla="*/ 6439959 h 6855883"/>
              <a:gd name="connsiteX5701" fmla="*/ 794811 w 12194922"/>
              <a:gd name="connsiteY5701" fmla="*/ 6366933 h 6855883"/>
              <a:gd name="connsiteX5702" fmla="*/ 802170 w 12194922"/>
              <a:gd name="connsiteY5702" fmla="*/ 6376459 h 6855883"/>
              <a:gd name="connsiteX5703" fmla="*/ 792357 w 12194922"/>
              <a:gd name="connsiteY5703" fmla="*/ 6383867 h 6855883"/>
              <a:gd name="connsiteX5704" fmla="*/ 784998 w 12194922"/>
              <a:gd name="connsiteY5704" fmla="*/ 6376459 h 6855883"/>
              <a:gd name="connsiteX5705" fmla="*/ 794811 w 12194922"/>
              <a:gd name="connsiteY5705" fmla="*/ 6366933 h 6855883"/>
              <a:gd name="connsiteX5706" fmla="*/ 2390564 w 12194922"/>
              <a:gd name="connsiteY5706" fmla="*/ 4398434 h 6855883"/>
              <a:gd name="connsiteX5707" fmla="*/ 2397924 w 12194922"/>
              <a:gd name="connsiteY5707" fmla="*/ 4384675 h 6855883"/>
              <a:gd name="connsiteX5708" fmla="*/ 2399150 w 12194922"/>
              <a:gd name="connsiteY5708" fmla="*/ 4384675 h 6855883"/>
              <a:gd name="connsiteX5709" fmla="*/ 2406510 w 12194922"/>
              <a:gd name="connsiteY5709" fmla="*/ 4392084 h 6855883"/>
              <a:gd name="connsiteX5710" fmla="*/ 2396697 w 12194922"/>
              <a:gd name="connsiteY5710" fmla="*/ 4400550 h 6855883"/>
              <a:gd name="connsiteX5711" fmla="*/ 2390564 w 12194922"/>
              <a:gd name="connsiteY5711" fmla="*/ 4398434 h 6855883"/>
              <a:gd name="connsiteX5712" fmla="*/ 2465384 w 12194922"/>
              <a:gd name="connsiteY5712" fmla="*/ 4826000 h 6855883"/>
              <a:gd name="connsiteX5713" fmla="*/ 2458025 w 12194922"/>
              <a:gd name="connsiteY5713" fmla="*/ 4820709 h 6855883"/>
              <a:gd name="connsiteX5714" fmla="*/ 2449439 w 12194922"/>
              <a:gd name="connsiteY5714" fmla="*/ 4813300 h 6855883"/>
              <a:gd name="connsiteX5715" fmla="*/ 2464158 w 12194922"/>
              <a:gd name="connsiteY5715" fmla="*/ 4814359 h 6855883"/>
              <a:gd name="connsiteX5716" fmla="*/ 2465384 w 12194922"/>
              <a:gd name="connsiteY5716" fmla="*/ 4826000 h 6855883"/>
              <a:gd name="connsiteX5717" fmla="*/ 3848943 w 12194922"/>
              <a:gd name="connsiteY5717" fmla="*/ 629708 h 6855883"/>
              <a:gd name="connsiteX5718" fmla="*/ 3874701 w 12194922"/>
              <a:gd name="connsiteY5718" fmla="*/ 617008 h 6855883"/>
              <a:gd name="connsiteX5719" fmla="*/ 3875928 w 12194922"/>
              <a:gd name="connsiteY5719" fmla="*/ 622300 h 6855883"/>
              <a:gd name="connsiteX5720" fmla="*/ 3848943 w 12194922"/>
              <a:gd name="connsiteY5720" fmla="*/ 629708 h 6855883"/>
              <a:gd name="connsiteX5721" fmla="*/ 2142799 w 12194922"/>
              <a:gd name="connsiteY5721" fmla="*/ 4259792 h 6855883"/>
              <a:gd name="connsiteX5722" fmla="*/ 2161198 w 12194922"/>
              <a:gd name="connsiteY5722" fmla="*/ 4264025 h 6855883"/>
              <a:gd name="connsiteX5723" fmla="*/ 2153838 w 12194922"/>
              <a:gd name="connsiteY5723" fmla="*/ 4274609 h 6855883"/>
              <a:gd name="connsiteX5724" fmla="*/ 2142799 w 12194922"/>
              <a:gd name="connsiteY5724" fmla="*/ 4259792 h 6855883"/>
              <a:gd name="connsiteX5725" fmla="*/ 1502535 w 12194922"/>
              <a:gd name="connsiteY5725" fmla="*/ 1397000 h 6855883"/>
              <a:gd name="connsiteX5726" fmla="*/ 1496402 w 12194922"/>
              <a:gd name="connsiteY5726" fmla="*/ 1407583 h 6855883"/>
              <a:gd name="connsiteX5727" fmla="*/ 1489043 w 12194922"/>
              <a:gd name="connsiteY5727" fmla="*/ 1393825 h 6855883"/>
              <a:gd name="connsiteX5728" fmla="*/ 1501309 w 12194922"/>
              <a:gd name="connsiteY5728" fmla="*/ 1393825 h 6855883"/>
              <a:gd name="connsiteX5729" fmla="*/ 1502535 w 12194922"/>
              <a:gd name="connsiteY5729" fmla="*/ 1397000 h 6855883"/>
              <a:gd name="connsiteX5730" fmla="*/ 3041867 w 12194922"/>
              <a:gd name="connsiteY5730" fmla="*/ 5659967 h 6855883"/>
              <a:gd name="connsiteX5731" fmla="*/ 3060266 w 12194922"/>
              <a:gd name="connsiteY5731" fmla="*/ 5655734 h 6855883"/>
              <a:gd name="connsiteX5732" fmla="*/ 3063945 w 12194922"/>
              <a:gd name="connsiteY5732" fmla="*/ 5672667 h 6855883"/>
              <a:gd name="connsiteX5733" fmla="*/ 3041867 w 12194922"/>
              <a:gd name="connsiteY5733" fmla="*/ 5659967 h 6855883"/>
              <a:gd name="connsiteX5734" fmla="*/ 780092 w 12194922"/>
              <a:gd name="connsiteY5734" fmla="*/ 6662209 h 6855883"/>
              <a:gd name="connsiteX5735" fmla="*/ 776412 w 12194922"/>
              <a:gd name="connsiteY5735" fmla="*/ 6653742 h 6855883"/>
              <a:gd name="connsiteX5736" fmla="*/ 776412 w 12194922"/>
              <a:gd name="connsiteY5736" fmla="*/ 6653742 h 6855883"/>
              <a:gd name="connsiteX5737" fmla="*/ 780092 w 12194922"/>
              <a:gd name="connsiteY5737" fmla="*/ 6662209 h 6855883"/>
              <a:gd name="connsiteX5738" fmla="*/ 754334 w 12194922"/>
              <a:gd name="connsiteY5738" fmla="*/ 6674909 h 6855883"/>
              <a:gd name="connsiteX5739" fmla="*/ 760467 w 12194922"/>
              <a:gd name="connsiteY5739" fmla="*/ 6668558 h 6855883"/>
              <a:gd name="connsiteX5740" fmla="*/ 765373 w 12194922"/>
              <a:gd name="connsiteY5740" fmla="*/ 6674909 h 6855883"/>
              <a:gd name="connsiteX5741" fmla="*/ 759240 w 12194922"/>
              <a:gd name="connsiteY5741" fmla="*/ 6682317 h 6855883"/>
              <a:gd name="connsiteX5742" fmla="*/ 753107 w 12194922"/>
              <a:gd name="connsiteY5742" fmla="*/ 6682317 h 6855883"/>
              <a:gd name="connsiteX5743" fmla="*/ 754334 w 12194922"/>
              <a:gd name="connsiteY5743" fmla="*/ 6674909 h 6855883"/>
              <a:gd name="connsiteX5744" fmla="*/ 4229177 w 12194922"/>
              <a:gd name="connsiteY5744" fmla="*/ 518583 h 6855883"/>
              <a:gd name="connsiteX5745" fmla="*/ 4229177 w 12194922"/>
              <a:gd name="connsiteY5745" fmla="*/ 518583 h 6855883"/>
              <a:gd name="connsiteX5746" fmla="*/ 4229177 w 12194922"/>
              <a:gd name="connsiteY5746" fmla="*/ 518583 h 6855883"/>
              <a:gd name="connsiteX5747" fmla="*/ 4229177 w 12194922"/>
              <a:gd name="connsiteY5747" fmla="*/ 518583 h 6855883"/>
              <a:gd name="connsiteX5748" fmla="*/ 4227951 w 12194922"/>
              <a:gd name="connsiteY5748" fmla="*/ 511175 h 6855883"/>
              <a:gd name="connsiteX5749" fmla="*/ 4229177 w 12194922"/>
              <a:gd name="connsiteY5749" fmla="*/ 527050 h 6855883"/>
              <a:gd name="connsiteX5750" fmla="*/ 4221818 w 12194922"/>
              <a:gd name="connsiteY5750" fmla="*/ 532342 h 6855883"/>
              <a:gd name="connsiteX5751" fmla="*/ 4209552 w 12194922"/>
              <a:gd name="connsiteY5751" fmla="*/ 532342 h 6855883"/>
              <a:gd name="connsiteX5752" fmla="*/ 4214458 w 12194922"/>
              <a:gd name="connsiteY5752" fmla="*/ 515408 h 6855883"/>
              <a:gd name="connsiteX5753" fmla="*/ 4227951 w 12194922"/>
              <a:gd name="connsiteY5753" fmla="*/ 511175 h 6855883"/>
              <a:gd name="connsiteX5754" fmla="*/ 2442080 w 12194922"/>
              <a:gd name="connsiteY5754" fmla="*/ 4872567 h 6855883"/>
              <a:gd name="connsiteX5755" fmla="*/ 2455572 w 12194922"/>
              <a:gd name="connsiteY5755" fmla="*/ 4871508 h 6855883"/>
              <a:gd name="connsiteX5756" fmla="*/ 2466611 w 12194922"/>
              <a:gd name="connsiteY5756" fmla="*/ 4873625 h 6855883"/>
              <a:gd name="connsiteX5757" fmla="*/ 2462931 w 12194922"/>
              <a:gd name="connsiteY5757" fmla="*/ 4882092 h 6855883"/>
              <a:gd name="connsiteX5758" fmla="*/ 2437174 w 12194922"/>
              <a:gd name="connsiteY5758" fmla="*/ 4884209 h 6855883"/>
              <a:gd name="connsiteX5759" fmla="*/ 2442080 w 12194922"/>
              <a:gd name="connsiteY5759" fmla="*/ 4872567 h 6855883"/>
              <a:gd name="connsiteX5760" fmla="*/ 3701756 w 12194922"/>
              <a:gd name="connsiteY5760" fmla="*/ 6426200 h 6855883"/>
              <a:gd name="connsiteX5761" fmla="*/ 3688264 w 12194922"/>
              <a:gd name="connsiteY5761" fmla="*/ 6431492 h 6855883"/>
              <a:gd name="connsiteX5762" fmla="*/ 3696850 w 12194922"/>
              <a:gd name="connsiteY5762" fmla="*/ 6415617 h 6855883"/>
              <a:gd name="connsiteX5763" fmla="*/ 3710342 w 12194922"/>
              <a:gd name="connsiteY5763" fmla="*/ 6419850 h 6855883"/>
              <a:gd name="connsiteX5764" fmla="*/ 3701756 w 12194922"/>
              <a:gd name="connsiteY5764" fmla="*/ 6426200 h 6855883"/>
              <a:gd name="connsiteX5765" fmla="*/ 2763438 w 12194922"/>
              <a:gd name="connsiteY5765" fmla="*/ 612775 h 6855883"/>
              <a:gd name="connsiteX5766" fmla="*/ 2753626 w 12194922"/>
              <a:gd name="connsiteY5766" fmla="*/ 605367 h 6855883"/>
              <a:gd name="connsiteX5767" fmla="*/ 2758532 w 12194922"/>
              <a:gd name="connsiteY5767" fmla="*/ 600075 h 6855883"/>
              <a:gd name="connsiteX5768" fmla="*/ 2769571 w 12194922"/>
              <a:gd name="connsiteY5768" fmla="*/ 607483 h 6855883"/>
              <a:gd name="connsiteX5769" fmla="*/ 2763438 w 12194922"/>
              <a:gd name="connsiteY5769" fmla="*/ 612775 h 6855883"/>
              <a:gd name="connsiteX5770" fmla="*/ 2175916 w 12194922"/>
              <a:gd name="connsiteY5770" fmla="*/ 1330325 h 6855883"/>
              <a:gd name="connsiteX5771" fmla="*/ 2166104 w 12194922"/>
              <a:gd name="connsiteY5771" fmla="*/ 1329267 h 6855883"/>
              <a:gd name="connsiteX5772" fmla="*/ 2171010 w 12194922"/>
              <a:gd name="connsiteY5772" fmla="*/ 1317625 h 6855883"/>
              <a:gd name="connsiteX5773" fmla="*/ 2185729 w 12194922"/>
              <a:gd name="connsiteY5773" fmla="*/ 1321858 h 6855883"/>
              <a:gd name="connsiteX5774" fmla="*/ 2175916 w 12194922"/>
              <a:gd name="connsiteY5774" fmla="*/ 1330325 h 6855883"/>
              <a:gd name="connsiteX5775" fmla="*/ 5596790 w 12194922"/>
              <a:gd name="connsiteY5775" fmla="*/ 1693333 h 6855883"/>
              <a:gd name="connsiteX5776" fmla="*/ 5611509 w 12194922"/>
              <a:gd name="connsiteY5776" fmla="*/ 1693333 h 6855883"/>
              <a:gd name="connsiteX5777" fmla="*/ 5617642 w 12194922"/>
              <a:gd name="connsiteY5777" fmla="*/ 1698625 h 6855883"/>
              <a:gd name="connsiteX5778" fmla="*/ 5617642 w 12194922"/>
              <a:gd name="connsiteY5778" fmla="*/ 1710267 h 6855883"/>
              <a:gd name="connsiteX5779" fmla="*/ 5604150 w 12194922"/>
              <a:gd name="connsiteY5779" fmla="*/ 1702858 h 6855883"/>
              <a:gd name="connsiteX5780" fmla="*/ 5595564 w 12194922"/>
              <a:gd name="connsiteY5780" fmla="*/ 1695450 h 6855883"/>
              <a:gd name="connsiteX5781" fmla="*/ 5596790 w 12194922"/>
              <a:gd name="connsiteY5781" fmla="*/ 1693333 h 6855883"/>
              <a:gd name="connsiteX5782" fmla="*/ 5612736 w 12194922"/>
              <a:gd name="connsiteY5782" fmla="*/ 1681692 h 6855883"/>
              <a:gd name="connsiteX5783" fmla="*/ 5615189 w 12194922"/>
              <a:gd name="connsiteY5783" fmla="*/ 1683808 h 6855883"/>
              <a:gd name="connsiteX5784" fmla="*/ 5612736 w 12194922"/>
              <a:gd name="connsiteY5784" fmla="*/ 1681692 h 6855883"/>
              <a:gd name="connsiteX5785" fmla="*/ 5610283 w 12194922"/>
              <a:gd name="connsiteY5785" fmla="*/ 1686983 h 6855883"/>
              <a:gd name="connsiteX5786" fmla="*/ 5610283 w 12194922"/>
              <a:gd name="connsiteY5786" fmla="*/ 1686983 h 6855883"/>
              <a:gd name="connsiteX5787" fmla="*/ 5610283 w 12194922"/>
              <a:gd name="connsiteY5787" fmla="*/ 1686983 h 6855883"/>
              <a:gd name="connsiteX5788" fmla="*/ 5609056 w 12194922"/>
              <a:gd name="connsiteY5788" fmla="*/ 1689100 h 6855883"/>
              <a:gd name="connsiteX5789" fmla="*/ 5610283 w 12194922"/>
              <a:gd name="connsiteY5789" fmla="*/ 1686983 h 6855883"/>
              <a:gd name="connsiteX5790" fmla="*/ 4689137 w 12194922"/>
              <a:gd name="connsiteY5790" fmla="*/ 3139017 h 6855883"/>
              <a:gd name="connsiteX5791" fmla="*/ 4690363 w 12194922"/>
              <a:gd name="connsiteY5791" fmla="*/ 3134784 h 6855883"/>
              <a:gd name="connsiteX5792" fmla="*/ 4698949 w 12194922"/>
              <a:gd name="connsiteY5792" fmla="*/ 3143250 h 6855883"/>
              <a:gd name="connsiteX5793" fmla="*/ 4696496 w 12194922"/>
              <a:gd name="connsiteY5793" fmla="*/ 3148542 h 6855883"/>
              <a:gd name="connsiteX5794" fmla="*/ 4689137 w 12194922"/>
              <a:gd name="connsiteY5794" fmla="*/ 3139017 h 6855883"/>
              <a:gd name="connsiteX5795" fmla="*/ 4226724 w 12194922"/>
              <a:gd name="connsiteY5795" fmla="*/ 2851150 h 6855883"/>
              <a:gd name="connsiteX5796" fmla="*/ 4213232 w 12194922"/>
              <a:gd name="connsiteY5796" fmla="*/ 2828925 h 6855883"/>
              <a:gd name="connsiteX5797" fmla="*/ 4230403 w 12194922"/>
              <a:gd name="connsiteY5797" fmla="*/ 2847975 h 6855883"/>
              <a:gd name="connsiteX5798" fmla="*/ 4226724 w 12194922"/>
              <a:gd name="connsiteY5798" fmla="*/ 2851150 h 6855883"/>
              <a:gd name="connsiteX5799" fmla="*/ 116523 w 12194922"/>
              <a:gd name="connsiteY5799" fmla="*/ 2371725 h 6855883"/>
              <a:gd name="connsiteX5800" fmla="*/ 106711 w 12194922"/>
              <a:gd name="connsiteY5800" fmla="*/ 2363258 h 6855883"/>
              <a:gd name="connsiteX5801" fmla="*/ 117750 w 12194922"/>
              <a:gd name="connsiteY5801" fmla="*/ 2353733 h 6855883"/>
              <a:gd name="connsiteX5802" fmla="*/ 127562 w 12194922"/>
              <a:gd name="connsiteY5802" fmla="*/ 2362200 h 6855883"/>
              <a:gd name="connsiteX5803" fmla="*/ 116523 w 12194922"/>
              <a:gd name="connsiteY5803" fmla="*/ 2371725 h 6855883"/>
              <a:gd name="connsiteX5804" fmla="*/ 1145607 w 12194922"/>
              <a:gd name="connsiteY5804" fmla="*/ 699558 h 6855883"/>
              <a:gd name="connsiteX5805" fmla="*/ 1134567 w 12194922"/>
              <a:gd name="connsiteY5805" fmla="*/ 690033 h 6855883"/>
              <a:gd name="connsiteX5806" fmla="*/ 1149286 w 12194922"/>
              <a:gd name="connsiteY5806" fmla="*/ 682625 h 6855883"/>
              <a:gd name="connsiteX5807" fmla="*/ 1156646 w 12194922"/>
              <a:gd name="connsiteY5807" fmla="*/ 692150 h 6855883"/>
              <a:gd name="connsiteX5808" fmla="*/ 1145607 w 12194922"/>
              <a:gd name="connsiteY5808" fmla="*/ 699558 h 6855883"/>
              <a:gd name="connsiteX5809" fmla="*/ 4725933 w 12194922"/>
              <a:gd name="connsiteY5809" fmla="*/ 903817 h 6855883"/>
              <a:gd name="connsiteX5810" fmla="*/ 4732066 w 12194922"/>
              <a:gd name="connsiteY5810" fmla="*/ 906992 h 6855883"/>
              <a:gd name="connsiteX5811" fmla="*/ 4725933 w 12194922"/>
              <a:gd name="connsiteY5811" fmla="*/ 914400 h 6855883"/>
              <a:gd name="connsiteX5812" fmla="*/ 4719801 w 12194922"/>
              <a:gd name="connsiteY5812" fmla="*/ 909108 h 6855883"/>
              <a:gd name="connsiteX5813" fmla="*/ 4725933 w 12194922"/>
              <a:gd name="connsiteY5813" fmla="*/ 903817 h 6855883"/>
              <a:gd name="connsiteX5814" fmla="*/ 1194669 w 12194922"/>
              <a:gd name="connsiteY5814" fmla="*/ 5444067 h 6855883"/>
              <a:gd name="connsiteX5815" fmla="*/ 1171364 w 12194922"/>
              <a:gd name="connsiteY5815" fmla="*/ 5427133 h 6855883"/>
              <a:gd name="connsiteX5816" fmla="*/ 1202028 w 12194922"/>
              <a:gd name="connsiteY5816" fmla="*/ 5435600 h 6855883"/>
              <a:gd name="connsiteX5817" fmla="*/ 1194669 w 12194922"/>
              <a:gd name="connsiteY5817" fmla="*/ 5444067 h 6855883"/>
              <a:gd name="connsiteX5818" fmla="*/ 5331854 w 12194922"/>
              <a:gd name="connsiteY5818" fmla="*/ 1464733 h 6855883"/>
              <a:gd name="connsiteX5819" fmla="*/ 5323268 w 12194922"/>
              <a:gd name="connsiteY5819" fmla="*/ 1447800 h 6855883"/>
              <a:gd name="connsiteX5820" fmla="*/ 5325721 w 12194922"/>
              <a:gd name="connsiteY5820" fmla="*/ 1447800 h 6855883"/>
              <a:gd name="connsiteX5821" fmla="*/ 5336760 w 12194922"/>
              <a:gd name="connsiteY5821" fmla="*/ 1463675 h 6855883"/>
              <a:gd name="connsiteX5822" fmla="*/ 5331854 w 12194922"/>
              <a:gd name="connsiteY5822" fmla="*/ 1464733 h 6855883"/>
              <a:gd name="connsiteX5823" fmla="*/ 87086 w 12194922"/>
              <a:gd name="connsiteY5823" fmla="*/ 3420534 h 6855883"/>
              <a:gd name="connsiteX5824" fmla="*/ 82179 w 12194922"/>
              <a:gd name="connsiteY5824" fmla="*/ 3411008 h 6855883"/>
              <a:gd name="connsiteX5825" fmla="*/ 96898 w 12194922"/>
              <a:gd name="connsiteY5825" fmla="*/ 3411008 h 6855883"/>
              <a:gd name="connsiteX5826" fmla="*/ 101804 w 12194922"/>
              <a:gd name="connsiteY5826" fmla="*/ 3419475 h 6855883"/>
              <a:gd name="connsiteX5827" fmla="*/ 99351 w 12194922"/>
              <a:gd name="connsiteY5827" fmla="*/ 3429000 h 6855883"/>
              <a:gd name="connsiteX5828" fmla="*/ 87086 w 12194922"/>
              <a:gd name="connsiteY5828" fmla="*/ 3420534 h 6855883"/>
              <a:gd name="connsiteX5829" fmla="*/ 1891355 w 12194922"/>
              <a:gd name="connsiteY5829" fmla="*/ 4601633 h 6855883"/>
              <a:gd name="connsiteX5830" fmla="*/ 1890128 w 12194922"/>
              <a:gd name="connsiteY5830" fmla="*/ 4595284 h 6855883"/>
              <a:gd name="connsiteX5831" fmla="*/ 1913433 w 12194922"/>
              <a:gd name="connsiteY5831" fmla="*/ 4596342 h 6855883"/>
              <a:gd name="connsiteX5832" fmla="*/ 1912206 w 12194922"/>
              <a:gd name="connsiteY5832" fmla="*/ 4604809 h 6855883"/>
              <a:gd name="connsiteX5833" fmla="*/ 1891355 w 12194922"/>
              <a:gd name="connsiteY5833" fmla="*/ 4601633 h 6855883"/>
              <a:gd name="connsiteX5834" fmla="*/ 4264747 w 12194922"/>
              <a:gd name="connsiteY5834" fmla="*/ 2876550 h 6855883"/>
              <a:gd name="connsiteX5835" fmla="*/ 4262294 w 12194922"/>
              <a:gd name="connsiteY5835" fmla="*/ 2886075 h 6855883"/>
              <a:gd name="connsiteX5836" fmla="*/ 4243896 w 12194922"/>
              <a:gd name="connsiteY5836" fmla="*/ 2880784 h 6855883"/>
              <a:gd name="connsiteX5837" fmla="*/ 4245122 w 12194922"/>
              <a:gd name="connsiteY5837" fmla="*/ 2869142 h 6855883"/>
              <a:gd name="connsiteX5838" fmla="*/ 4264747 w 12194922"/>
              <a:gd name="connsiteY5838" fmla="*/ 2876550 h 6855883"/>
              <a:gd name="connsiteX5839" fmla="*/ 2850524 w 12194922"/>
              <a:gd name="connsiteY5839" fmla="*/ 4026958 h 6855883"/>
              <a:gd name="connsiteX5840" fmla="*/ 2857883 w 12194922"/>
              <a:gd name="connsiteY5840" fmla="*/ 4031192 h 6855883"/>
              <a:gd name="connsiteX5841" fmla="*/ 2850524 w 12194922"/>
              <a:gd name="connsiteY5841" fmla="*/ 4026958 h 6855883"/>
              <a:gd name="connsiteX5842" fmla="*/ 2864016 w 12194922"/>
              <a:gd name="connsiteY5842" fmla="*/ 4031192 h 6855883"/>
              <a:gd name="connsiteX5843" fmla="*/ 2864016 w 12194922"/>
              <a:gd name="connsiteY5843" fmla="*/ 4031192 h 6855883"/>
              <a:gd name="connsiteX5844" fmla="*/ 2864016 w 12194922"/>
              <a:gd name="connsiteY5844" fmla="*/ 4031192 h 6855883"/>
              <a:gd name="connsiteX5845" fmla="*/ 2864016 w 12194922"/>
              <a:gd name="connsiteY5845" fmla="*/ 4031192 h 6855883"/>
              <a:gd name="connsiteX5846" fmla="*/ 2837032 w 12194922"/>
              <a:gd name="connsiteY5846" fmla="*/ 4029075 h 6855883"/>
              <a:gd name="connsiteX5847" fmla="*/ 2840712 w 12194922"/>
              <a:gd name="connsiteY5847" fmla="*/ 4021667 h 6855883"/>
              <a:gd name="connsiteX5848" fmla="*/ 2852977 w 12194922"/>
              <a:gd name="connsiteY5848" fmla="*/ 4030133 h 6855883"/>
              <a:gd name="connsiteX5849" fmla="*/ 2849298 w 12194922"/>
              <a:gd name="connsiteY5849" fmla="*/ 4031192 h 6855883"/>
              <a:gd name="connsiteX5850" fmla="*/ 2837032 w 12194922"/>
              <a:gd name="connsiteY5850" fmla="*/ 4029075 h 6855883"/>
              <a:gd name="connsiteX5851" fmla="*/ 2081471 w 12194922"/>
              <a:gd name="connsiteY5851" fmla="*/ 469900 h 6855883"/>
              <a:gd name="connsiteX5852" fmla="*/ 2090057 w 12194922"/>
              <a:gd name="connsiteY5852" fmla="*/ 477308 h 6855883"/>
              <a:gd name="connsiteX5853" fmla="*/ 2079018 w 12194922"/>
              <a:gd name="connsiteY5853" fmla="*/ 484717 h 6855883"/>
              <a:gd name="connsiteX5854" fmla="*/ 2072885 w 12194922"/>
              <a:gd name="connsiteY5854" fmla="*/ 477308 h 6855883"/>
              <a:gd name="connsiteX5855" fmla="*/ 2081471 w 12194922"/>
              <a:gd name="connsiteY5855" fmla="*/ 469900 h 6855883"/>
              <a:gd name="connsiteX5856" fmla="*/ 4862081 w 12194922"/>
              <a:gd name="connsiteY5856" fmla="*/ 4995334 h 6855883"/>
              <a:gd name="connsiteX5857" fmla="*/ 4858402 w 12194922"/>
              <a:gd name="connsiteY5857" fmla="*/ 4997450 h 6855883"/>
              <a:gd name="connsiteX5858" fmla="*/ 4851043 w 12194922"/>
              <a:gd name="connsiteY5858" fmla="*/ 4975225 h 6855883"/>
              <a:gd name="connsiteX5859" fmla="*/ 4862081 w 12194922"/>
              <a:gd name="connsiteY5859" fmla="*/ 4995334 h 6855883"/>
              <a:gd name="connsiteX5860" fmla="*/ 5308549 w 12194922"/>
              <a:gd name="connsiteY5860" fmla="*/ 2824692 h 6855883"/>
              <a:gd name="connsiteX5861" fmla="*/ 5317135 w 12194922"/>
              <a:gd name="connsiteY5861" fmla="*/ 2831042 h 6855883"/>
              <a:gd name="connsiteX5862" fmla="*/ 5308549 w 12194922"/>
              <a:gd name="connsiteY5862" fmla="*/ 2841625 h 6855883"/>
              <a:gd name="connsiteX5863" fmla="*/ 5301190 w 12194922"/>
              <a:gd name="connsiteY5863" fmla="*/ 2834217 h 6855883"/>
              <a:gd name="connsiteX5864" fmla="*/ 5308549 w 12194922"/>
              <a:gd name="connsiteY5864" fmla="*/ 2824692 h 6855883"/>
              <a:gd name="connsiteX5865" fmla="*/ 361835 w 12194922"/>
              <a:gd name="connsiteY5865" fmla="*/ 6509808 h 6855883"/>
              <a:gd name="connsiteX5866" fmla="*/ 355702 w 12194922"/>
              <a:gd name="connsiteY5866" fmla="*/ 6502401 h 6855883"/>
              <a:gd name="connsiteX5867" fmla="*/ 367968 w 12194922"/>
              <a:gd name="connsiteY5867" fmla="*/ 6489700 h 6855883"/>
              <a:gd name="connsiteX5868" fmla="*/ 369194 w 12194922"/>
              <a:gd name="connsiteY5868" fmla="*/ 6489700 h 6855883"/>
              <a:gd name="connsiteX5869" fmla="*/ 380233 w 12194922"/>
              <a:gd name="connsiteY5869" fmla="*/ 6482292 h 6855883"/>
              <a:gd name="connsiteX5870" fmla="*/ 386366 w 12194922"/>
              <a:gd name="connsiteY5870" fmla="*/ 6487584 h 6855883"/>
              <a:gd name="connsiteX5871" fmla="*/ 402311 w 12194922"/>
              <a:gd name="connsiteY5871" fmla="*/ 6481234 h 6855883"/>
              <a:gd name="connsiteX5872" fmla="*/ 412124 w 12194922"/>
              <a:gd name="connsiteY5872" fmla="*/ 6472767 h 6855883"/>
              <a:gd name="connsiteX5873" fmla="*/ 409671 w 12194922"/>
              <a:gd name="connsiteY5873" fmla="*/ 6488642 h 6855883"/>
              <a:gd name="connsiteX5874" fmla="*/ 399858 w 12194922"/>
              <a:gd name="connsiteY5874" fmla="*/ 6496050 h 6855883"/>
              <a:gd name="connsiteX5875" fmla="*/ 391272 w 12194922"/>
              <a:gd name="connsiteY5875" fmla="*/ 6494992 h 6855883"/>
              <a:gd name="connsiteX5876" fmla="*/ 382687 w 12194922"/>
              <a:gd name="connsiteY5876" fmla="*/ 6502401 h 6855883"/>
              <a:gd name="connsiteX5877" fmla="*/ 371647 w 12194922"/>
              <a:gd name="connsiteY5877" fmla="*/ 6492875 h 6855883"/>
              <a:gd name="connsiteX5878" fmla="*/ 371647 w 12194922"/>
              <a:gd name="connsiteY5878" fmla="*/ 6496050 h 6855883"/>
              <a:gd name="connsiteX5879" fmla="*/ 361835 w 12194922"/>
              <a:gd name="connsiteY5879" fmla="*/ 6509808 h 6855883"/>
              <a:gd name="connsiteX5880" fmla="*/ 2304705 w 12194922"/>
              <a:gd name="connsiteY5880" fmla="*/ 4801659 h 6855883"/>
              <a:gd name="connsiteX5881" fmla="*/ 2303479 w 12194922"/>
              <a:gd name="connsiteY5881" fmla="*/ 4810125 h 6855883"/>
              <a:gd name="connsiteX5882" fmla="*/ 2291213 w 12194922"/>
              <a:gd name="connsiteY5882" fmla="*/ 4816475 h 6855883"/>
              <a:gd name="connsiteX5883" fmla="*/ 2294893 w 12194922"/>
              <a:gd name="connsiteY5883" fmla="*/ 4804834 h 6855883"/>
              <a:gd name="connsiteX5884" fmla="*/ 2304705 w 12194922"/>
              <a:gd name="connsiteY5884" fmla="*/ 4801659 h 6855883"/>
              <a:gd name="connsiteX5885" fmla="*/ 5055878 w 12194922"/>
              <a:gd name="connsiteY5885" fmla="*/ 4078817 h 6855883"/>
              <a:gd name="connsiteX5886" fmla="*/ 5063237 w 12194922"/>
              <a:gd name="connsiteY5886" fmla="*/ 4075642 h 6855883"/>
              <a:gd name="connsiteX5887" fmla="*/ 5063237 w 12194922"/>
              <a:gd name="connsiteY5887" fmla="*/ 4083050 h 6855883"/>
              <a:gd name="connsiteX5888" fmla="*/ 5038706 w 12194922"/>
              <a:gd name="connsiteY5888" fmla="*/ 4081992 h 6855883"/>
              <a:gd name="connsiteX5889" fmla="*/ 5046065 w 12194922"/>
              <a:gd name="connsiteY5889" fmla="*/ 4078817 h 6855883"/>
              <a:gd name="connsiteX5890" fmla="*/ 5055878 w 12194922"/>
              <a:gd name="connsiteY5890" fmla="*/ 4078817 h 6855883"/>
              <a:gd name="connsiteX5891" fmla="*/ 1569996 w 12194922"/>
              <a:gd name="connsiteY5891" fmla="*/ 4909609 h 6855883"/>
              <a:gd name="connsiteX5892" fmla="*/ 1583488 w 12194922"/>
              <a:gd name="connsiteY5892" fmla="*/ 4910667 h 6855883"/>
              <a:gd name="connsiteX5893" fmla="*/ 1587168 w 12194922"/>
              <a:gd name="connsiteY5893" fmla="*/ 4924425 h 6855883"/>
              <a:gd name="connsiteX5894" fmla="*/ 1576129 w 12194922"/>
              <a:gd name="connsiteY5894" fmla="*/ 4924425 h 6855883"/>
              <a:gd name="connsiteX5895" fmla="*/ 1571223 w 12194922"/>
              <a:gd name="connsiteY5895" fmla="*/ 4922309 h 6855883"/>
              <a:gd name="connsiteX5896" fmla="*/ 1569996 w 12194922"/>
              <a:gd name="connsiteY5896" fmla="*/ 4909609 h 6855883"/>
              <a:gd name="connsiteX5897" fmla="*/ 5975798 w 12194922"/>
              <a:gd name="connsiteY5897" fmla="*/ 5288492 h 6855883"/>
              <a:gd name="connsiteX5898" fmla="*/ 5977024 w 12194922"/>
              <a:gd name="connsiteY5898" fmla="*/ 5313892 h 6855883"/>
              <a:gd name="connsiteX5899" fmla="*/ 5975798 w 12194922"/>
              <a:gd name="connsiteY5899" fmla="*/ 5288492 h 6855883"/>
              <a:gd name="connsiteX5900" fmla="*/ 3292085 w 12194922"/>
              <a:gd name="connsiteY5900" fmla="*/ 3318934 h 6855883"/>
              <a:gd name="connsiteX5901" fmla="*/ 3304351 w 12194922"/>
              <a:gd name="connsiteY5901" fmla="*/ 3322108 h 6855883"/>
              <a:gd name="connsiteX5902" fmla="*/ 3283500 w 12194922"/>
              <a:gd name="connsiteY5902" fmla="*/ 3332692 h 6855883"/>
              <a:gd name="connsiteX5903" fmla="*/ 3292085 w 12194922"/>
              <a:gd name="connsiteY5903" fmla="*/ 3318934 h 6855883"/>
              <a:gd name="connsiteX5904" fmla="*/ 2957235 w 12194922"/>
              <a:gd name="connsiteY5904" fmla="*/ 6143625 h 6855883"/>
              <a:gd name="connsiteX5905" fmla="*/ 2947422 w 12194922"/>
              <a:gd name="connsiteY5905" fmla="*/ 6138334 h 6855883"/>
              <a:gd name="connsiteX5906" fmla="*/ 2956008 w 12194922"/>
              <a:gd name="connsiteY5906" fmla="*/ 6128808 h 6855883"/>
              <a:gd name="connsiteX5907" fmla="*/ 2963368 w 12194922"/>
              <a:gd name="connsiteY5907" fmla="*/ 6136217 h 6855883"/>
              <a:gd name="connsiteX5908" fmla="*/ 2957235 w 12194922"/>
              <a:gd name="connsiteY5908" fmla="*/ 6143625 h 6855883"/>
              <a:gd name="connsiteX5909" fmla="*/ 5519517 w 12194922"/>
              <a:gd name="connsiteY5909" fmla="*/ 6737350 h 6855883"/>
              <a:gd name="connsiteX5910" fmla="*/ 5531783 w 12194922"/>
              <a:gd name="connsiteY5910" fmla="*/ 6745817 h 6855883"/>
              <a:gd name="connsiteX5911" fmla="*/ 5523197 w 12194922"/>
              <a:gd name="connsiteY5911" fmla="*/ 6756401 h 6855883"/>
              <a:gd name="connsiteX5912" fmla="*/ 5512158 w 12194922"/>
              <a:gd name="connsiteY5912" fmla="*/ 6745817 h 6855883"/>
              <a:gd name="connsiteX5913" fmla="*/ 5519517 w 12194922"/>
              <a:gd name="connsiteY5913" fmla="*/ 6737350 h 6855883"/>
              <a:gd name="connsiteX5914" fmla="*/ 5568580 w 12194922"/>
              <a:gd name="connsiteY5914" fmla="*/ 1985433 h 6855883"/>
              <a:gd name="connsiteX5915" fmla="*/ 5568580 w 12194922"/>
              <a:gd name="connsiteY5915" fmla="*/ 1985433 h 6855883"/>
              <a:gd name="connsiteX5916" fmla="*/ 5580845 w 12194922"/>
              <a:gd name="connsiteY5916" fmla="*/ 1994958 h 6855883"/>
              <a:gd name="connsiteX5917" fmla="*/ 5548955 w 12194922"/>
              <a:gd name="connsiteY5917" fmla="*/ 1991783 h 6855883"/>
              <a:gd name="connsiteX5918" fmla="*/ 5553861 w 12194922"/>
              <a:gd name="connsiteY5918" fmla="*/ 1984375 h 6855883"/>
              <a:gd name="connsiteX5919" fmla="*/ 5557541 w 12194922"/>
              <a:gd name="connsiteY5919" fmla="*/ 1984375 h 6855883"/>
              <a:gd name="connsiteX5920" fmla="*/ 5568580 w 12194922"/>
              <a:gd name="connsiteY5920" fmla="*/ 1985433 h 6855883"/>
              <a:gd name="connsiteX5921" fmla="*/ 4811792 w 12194922"/>
              <a:gd name="connsiteY5921" fmla="*/ 4152900 h 6855883"/>
              <a:gd name="connsiteX5922" fmla="*/ 4805660 w 12194922"/>
              <a:gd name="connsiteY5922" fmla="*/ 4142317 h 6855883"/>
              <a:gd name="connsiteX5923" fmla="*/ 4817925 w 12194922"/>
              <a:gd name="connsiteY5923" fmla="*/ 4135967 h 6855883"/>
              <a:gd name="connsiteX5924" fmla="*/ 4821605 w 12194922"/>
              <a:gd name="connsiteY5924" fmla="*/ 4146550 h 6855883"/>
              <a:gd name="connsiteX5925" fmla="*/ 4811792 w 12194922"/>
              <a:gd name="connsiteY5925" fmla="*/ 4152900 h 6855883"/>
              <a:gd name="connsiteX5926" fmla="*/ 627998 w 12194922"/>
              <a:gd name="connsiteY5926" fmla="*/ 5590117 h 6855883"/>
              <a:gd name="connsiteX5927" fmla="*/ 623092 w 12194922"/>
              <a:gd name="connsiteY5927" fmla="*/ 5589058 h 6855883"/>
              <a:gd name="connsiteX5928" fmla="*/ 609600 w 12194922"/>
              <a:gd name="connsiteY5928" fmla="*/ 5574242 h 6855883"/>
              <a:gd name="connsiteX5929" fmla="*/ 614506 w 12194922"/>
              <a:gd name="connsiteY5929" fmla="*/ 5572125 h 6855883"/>
              <a:gd name="connsiteX5930" fmla="*/ 627998 w 12194922"/>
              <a:gd name="connsiteY5930" fmla="*/ 5590117 h 6855883"/>
              <a:gd name="connsiteX5931" fmla="*/ 5677743 w 12194922"/>
              <a:gd name="connsiteY5931" fmla="*/ 5350934 h 6855883"/>
              <a:gd name="connsiteX5932" fmla="*/ 5693689 w 12194922"/>
              <a:gd name="connsiteY5932" fmla="*/ 5347758 h 6855883"/>
              <a:gd name="connsiteX5933" fmla="*/ 5705955 w 12194922"/>
              <a:gd name="connsiteY5933" fmla="*/ 5351992 h 6855883"/>
              <a:gd name="connsiteX5934" fmla="*/ 5677743 w 12194922"/>
              <a:gd name="connsiteY5934" fmla="*/ 5350934 h 6855883"/>
              <a:gd name="connsiteX5935" fmla="*/ 2408963 w 12194922"/>
              <a:gd name="connsiteY5935" fmla="*/ 6108700 h 6855883"/>
              <a:gd name="connsiteX5936" fmla="*/ 2417549 w 12194922"/>
              <a:gd name="connsiteY5936" fmla="*/ 6110817 h 6855883"/>
              <a:gd name="connsiteX5937" fmla="*/ 2407736 w 12194922"/>
              <a:gd name="connsiteY5937" fmla="*/ 6117167 h 6855883"/>
              <a:gd name="connsiteX5938" fmla="*/ 2400377 w 12194922"/>
              <a:gd name="connsiteY5938" fmla="*/ 6115050 h 6855883"/>
              <a:gd name="connsiteX5939" fmla="*/ 2408963 w 12194922"/>
              <a:gd name="connsiteY5939" fmla="*/ 6108700 h 6855883"/>
              <a:gd name="connsiteX5940" fmla="*/ 366741 w 12194922"/>
              <a:gd name="connsiteY5940" fmla="*/ 1940983 h 6855883"/>
              <a:gd name="connsiteX5941" fmla="*/ 365515 w 12194922"/>
              <a:gd name="connsiteY5941" fmla="*/ 1960033 h 6855883"/>
              <a:gd name="connsiteX5942" fmla="*/ 360608 w 12194922"/>
              <a:gd name="connsiteY5942" fmla="*/ 1940983 h 6855883"/>
              <a:gd name="connsiteX5943" fmla="*/ 366741 w 12194922"/>
              <a:gd name="connsiteY5943" fmla="*/ 1940983 h 6855883"/>
              <a:gd name="connsiteX5944" fmla="*/ 354476 w 12194922"/>
              <a:gd name="connsiteY5944" fmla="*/ 4882092 h 6855883"/>
              <a:gd name="connsiteX5945" fmla="*/ 349569 w 12194922"/>
              <a:gd name="connsiteY5945" fmla="*/ 4878917 h 6855883"/>
              <a:gd name="connsiteX5946" fmla="*/ 355702 w 12194922"/>
              <a:gd name="connsiteY5946" fmla="*/ 4871508 h 6855883"/>
              <a:gd name="connsiteX5947" fmla="*/ 361835 w 12194922"/>
              <a:gd name="connsiteY5947" fmla="*/ 4874684 h 6855883"/>
              <a:gd name="connsiteX5948" fmla="*/ 354476 w 12194922"/>
              <a:gd name="connsiteY5948" fmla="*/ 4882092 h 6855883"/>
              <a:gd name="connsiteX5949" fmla="*/ 1687746 w 12194922"/>
              <a:gd name="connsiteY5949" fmla="*/ 6254750 h 6855883"/>
              <a:gd name="connsiteX5950" fmla="*/ 1690199 w 12194922"/>
              <a:gd name="connsiteY5950" fmla="*/ 6247342 h 6855883"/>
              <a:gd name="connsiteX5951" fmla="*/ 1702464 w 12194922"/>
              <a:gd name="connsiteY5951" fmla="*/ 6254750 h 6855883"/>
              <a:gd name="connsiteX5952" fmla="*/ 1687746 w 12194922"/>
              <a:gd name="connsiteY5952" fmla="*/ 6254750 h 6855883"/>
              <a:gd name="connsiteX5953" fmla="*/ 3533718 w 12194922"/>
              <a:gd name="connsiteY5953" fmla="*/ 4500034 h 6855883"/>
              <a:gd name="connsiteX5954" fmla="*/ 3533718 w 12194922"/>
              <a:gd name="connsiteY5954" fmla="*/ 4500034 h 6855883"/>
              <a:gd name="connsiteX5955" fmla="*/ 3533718 w 12194922"/>
              <a:gd name="connsiteY5955" fmla="*/ 4500034 h 6855883"/>
              <a:gd name="connsiteX5956" fmla="*/ 3533718 w 12194922"/>
              <a:gd name="connsiteY5956" fmla="*/ 4500034 h 6855883"/>
              <a:gd name="connsiteX5957" fmla="*/ 3531264 w 12194922"/>
              <a:gd name="connsiteY5957" fmla="*/ 4506383 h 6855883"/>
              <a:gd name="connsiteX5958" fmla="*/ 3534944 w 12194922"/>
              <a:gd name="connsiteY5958" fmla="*/ 4515909 h 6855883"/>
              <a:gd name="connsiteX5959" fmla="*/ 3520225 w 12194922"/>
              <a:gd name="connsiteY5959" fmla="*/ 4507442 h 6855883"/>
              <a:gd name="connsiteX5960" fmla="*/ 3531264 w 12194922"/>
              <a:gd name="connsiteY5960" fmla="*/ 4506383 h 6855883"/>
              <a:gd name="connsiteX5961" fmla="*/ 3543530 w 12194922"/>
              <a:gd name="connsiteY5961" fmla="*/ 4513792 h 6855883"/>
              <a:gd name="connsiteX5962" fmla="*/ 3537397 w 12194922"/>
              <a:gd name="connsiteY5962" fmla="*/ 4512734 h 6855883"/>
              <a:gd name="connsiteX5963" fmla="*/ 3543530 w 12194922"/>
              <a:gd name="connsiteY5963" fmla="*/ 4513792 h 6855883"/>
              <a:gd name="connsiteX5964" fmla="*/ 1303833 w 12194922"/>
              <a:gd name="connsiteY5964" fmla="*/ 2915708 h 6855883"/>
              <a:gd name="connsiteX5965" fmla="*/ 1305059 w 12194922"/>
              <a:gd name="connsiteY5965" fmla="*/ 2911475 h 6855883"/>
              <a:gd name="connsiteX5966" fmla="*/ 1328364 w 12194922"/>
              <a:gd name="connsiteY5966" fmla="*/ 2909358 h 6855883"/>
              <a:gd name="connsiteX5967" fmla="*/ 1328364 w 12194922"/>
              <a:gd name="connsiteY5967" fmla="*/ 2929467 h 6855883"/>
              <a:gd name="connsiteX5968" fmla="*/ 1303833 w 12194922"/>
              <a:gd name="connsiteY5968" fmla="*/ 2915708 h 6855883"/>
              <a:gd name="connsiteX5969" fmla="*/ 5782001 w 12194922"/>
              <a:gd name="connsiteY5969" fmla="*/ 4665133 h 6855883"/>
              <a:gd name="connsiteX5970" fmla="*/ 5789360 w 12194922"/>
              <a:gd name="connsiteY5970" fmla="*/ 4671484 h 6855883"/>
              <a:gd name="connsiteX5971" fmla="*/ 5774642 w 12194922"/>
              <a:gd name="connsiteY5971" fmla="*/ 4683125 h 6855883"/>
              <a:gd name="connsiteX5972" fmla="*/ 5768509 w 12194922"/>
              <a:gd name="connsiteY5972" fmla="*/ 4678892 h 6855883"/>
              <a:gd name="connsiteX5973" fmla="*/ 5782001 w 12194922"/>
              <a:gd name="connsiteY5973" fmla="*/ 4665133 h 6855883"/>
              <a:gd name="connsiteX5974" fmla="*/ 5782001 w 12194922"/>
              <a:gd name="connsiteY5974" fmla="*/ 3636434 h 6855883"/>
              <a:gd name="connsiteX5975" fmla="*/ 5793040 w 12194922"/>
              <a:gd name="connsiteY5975" fmla="*/ 3655483 h 6855883"/>
              <a:gd name="connsiteX5976" fmla="*/ 5782001 w 12194922"/>
              <a:gd name="connsiteY5976" fmla="*/ 3636434 h 6855883"/>
              <a:gd name="connsiteX5977" fmla="*/ 5786907 w 12194922"/>
              <a:gd name="connsiteY5977" fmla="*/ 6289675 h 6855883"/>
              <a:gd name="connsiteX5978" fmla="*/ 5800399 w 12194922"/>
              <a:gd name="connsiteY5978" fmla="*/ 6293909 h 6855883"/>
              <a:gd name="connsiteX5979" fmla="*/ 5802853 w 12194922"/>
              <a:gd name="connsiteY5979" fmla="*/ 6308725 h 6855883"/>
              <a:gd name="connsiteX5980" fmla="*/ 5793040 w 12194922"/>
              <a:gd name="connsiteY5980" fmla="*/ 6307667 h 6855883"/>
              <a:gd name="connsiteX5981" fmla="*/ 5786907 w 12194922"/>
              <a:gd name="connsiteY5981" fmla="*/ 6299200 h 6855883"/>
              <a:gd name="connsiteX5982" fmla="*/ 5786907 w 12194922"/>
              <a:gd name="connsiteY5982" fmla="*/ 6289675 h 6855883"/>
              <a:gd name="connsiteX5983" fmla="*/ 234273 w 12194922"/>
              <a:gd name="connsiteY5983" fmla="*/ 2143125 h 6855883"/>
              <a:gd name="connsiteX5984" fmla="*/ 230593 w 12194922"/>
              <a:gd name="connsiteY5984" fmla="*/ 2136775 h 6855883"/>
              <a:gd name="connsiteX5985" fmla="*/ 245312 w 12194922"/>
              <a:gd name="connsiteY5985" fmla="*/ 2130425 h 6855883"/>
              <a:gd name="connsiteX5986" fmla="*/ 246538 w 12194922"/>
              <a:gd name="connsiteY5986" fmla="*/ 2138892 h 6855883"/>
              <a:gd name="connsiteX5987" fmla="*/ 234273 w 12194922"/>
              <a:gd name="connsiteY5987" fmla="*/ 2143125 h 6855883"/>
              <a:gd name="connsiteX5988" fmla="*/ 5799173 w 12194922"/>
              <a:gd name="connsiteY5988" fmla="*/ 5811308 h 6855883"/>
              <a:gd name="connsiteX5989" fmla="*/ 5810212 w 12194922"/>
              <a:gd name="connsiteY5989" fmla="*/ 5810250 h 6855883"/>
              <a:gd name="connsiteX5990" fmla="*/ 5808985 w 12194922"/>
              <a:gd name="connsiteY5990" fmla="*/ 5821892 h 6855883"/>
              <a:gd name="connsiteX5991" fmla="*/ 5799173 w 12194922"/>
              <a:gd name="connsiteY5991" fmla="*/ 5811308 h 6855883"/>
              <a:gd name="connsiteX5992" fmla="*/ 1750300 w 12194922"/>
              <a:gd name="connsiteY5992" fmla="*/ 4509559 h 6855883"/>
              <a:gd name="connsiteX5993" fmla="*/ 1738035 w 12194922"/>
              <a:gd name="connsiteY5993" fmla="*/ 4498975 h 6855883"/>
              <a:gd name="connsiteX5994" fmla="*/ 1752753 w 12194922"/>
              <a:gd name="connsiteY5994" fmla="*/ 4498975 h 6855883"/>
              <a:gd name="connsiteX5995" fmla="*/ 1750300 w 12194922"/>
              <a:gd name="connsiteY5995" fmla="*/ 4509559 h 6855883"/>
              <a:gd name="connsiteX5996" fmla="*/ 1742941 w 12194922"/>
              <a:gd name="connsiteY5996" fmla="*/ 4356100 h 6855883"/>
              <a:gd name="connsiteX5997" fmla="*/ 1757660 w 12194922"/>
              <a:gd name="connsiteY5997" fmla="*/ 4357159 h 6855883"/>
              <a:gd name="connsiteX5998" fmla="*/ 1745394 w 12194922"/>
              <a:gd name="connsiteY5998" fmla="*/ 4366684 h 6855883"/>
              <a:gd name="connsiteX5999" fmla="*/ 1742941 w 12194922"/>
              <a:gd name="connsiteY5999" fmla="*/ 4356100 h 6855883"/>
              <a:gd name="connsiteX6000" fmla="*/ 3469936 w 12194922"/>
              <a:gd name="connsiteY6000" fmla="*/ 1356783 h 6855883"/>
              <a:gd name="connsiteX6001" fmla="*/ 3476069 w 12194922"/>
              <a:gd name="connsiteY6001" fmla="*/ 1341967 h 6855883"/>
              <a:gd name="connsiteX6002" fmla="*/ 3480975 w 12194922"/>
              <a:gd name="connsiteY6002" fmla="*/ 1344083 h 6855883"/>
              <a:gd name="connsiteX6003" fmla="*/ 3469936 w 12194922"/>
              <a:gd name="connsiteY6003" fmla="*/ 1356783 h 6855883"/>
              <a:gd name="connsiteX6004" fmla="*/ 5833517 w 12194922"/>
              <a:gd name="connsiteY6004" fmla="*/ 5596467 h 6855883"/>
              <a:gd name="connsiteX6005" fmla="*/ 5847009 w 12194922"/>
              <a:gd name="connsiteY6005" fmla="*/ 5593292 h 6855883"/>
              <a:gd name="connsiteX6006" fmla="*/ 5847009 w 12194922"/>
              <a:gd name="connsiteY6006" fmla="*/ 5595409 h 6855883"/>
              <a:gd name="connsiteX6007" fmla="*/ 5840876 w 12194922"/>
              <a:gd name="connsiteY6007" fmla="*/ 5616575 h 6855883"/>
              <a:gd name="connsiteX6008" fmla="*/ 5833517 w 12194922"/>
              <a:gd name="connsiteY6008" fmla="*/ 5596467 h 6855883"/>
              <a:gd name="connsiteX6009" fmla="*/ 3451538 w 12194922"/>
              <a:gd name="connsiteY6009" fmla="*/ 5753100 h 6855883"/>
              <a:gd name="connsiteX6010" fmla="*/ 3449085 w 12194922"/>
              <a:gd name="connsiteY6010" fmla="*/ 5760508 h 6855883"/>
              <a:gd name="connsiteX6011" fmla="*/ 3433140 w 12194922"/>
              <a:gd name="connsiteY6011" fmla="*/ 5753100 h 6855883"/>
              <a:gd name="connsiteX6012" fmla="*/ 3434366 w 12194922"/>
              <a:gd name="connsiteY6012" fmla="*/ 5752042 h 6855883"/>
              <a:gd name="connsiteX6013" fmla="*/ 3434366 w 12194922"/>
              <a:gd name="connsiteY6013" fmla="*/ 5750984 h 6855883"/>
              <a:gd name="connsiteX6014" fmla="*/ 3451538 w 12194922"/>
              <a:gd name="connsiteY6014" fmla="*/ 5753100 h 6855883"/>
              <a:gd name="connsiteX6015" fmla="*/ 3462577 w 12194922"/>
              <a:gd name="connsiteY6015" fmla="*/ 4175125 h 6855883"/>
              <a:gd name="connsiteX6016" fmla="*/ 3456444 w 12194922"/>
              <a:gd name="connsiteY6016" fmla="*/ 4193117 h 6855883"/>
              <a:gd name="connsiteX6017" fmla="*/ 3462577 w 12194922"/>
              <a:gd name="connsiteY6017" fmla="*/ 4175125 h 6855883"/>
              <a:gd name="connsiteX6018" fmla="*/ 2764665 w 12194922"/>
              <a:gd name="connsiteY6018" fmla="*/ 4323292 h 6855883"/>
              <a:gd name="connsiteX6019" fmla="*/ 2773251 w 12194922"/>
              <a:gd name="connsiteY6019" fmla="*/ 4324350 h 6855883"/>
              <a:gd name="connsiteX6020" fmla="*/ 2768345 w 12194922"/>
              <a:gd name="connsiteY6020" fmla="*/ 4335992 h 6855883"/>
              <a:gd name="connsiteX6021" fmla="*/ 2760985 w 12194922"/>
              <a:gd name="connsiteY6021" fmla="*/ 4333875 h 6855883"/>
              <a:gd name="connsiteX6022" fmla="*/ 2764665 w 12194922"/>
              <a:gd name="connsiteY6022" fmla="*/ 4323292 h 6855883"/>
              <a:gd name="connsiteX6023" fmla="*/ 133695 w 12194922"/>
              <a:gd name="connsiteY6023" fmla="*/ 1924050 h 6855883"/>
              <a:gd name="connsiteX6024" fmla="*/ 144734 w 12194922"/>
              <a:gd name="connsiteY6024" fmla="*/ 1927225 h 6855883"/>
              <a:gd name="connsiteX6025" fmla="*/ 142281 w 12194922"/>
              <a:gd name="connsiteY6025" fmla="*/ 1930400 h 6855883"/>
              <a:gd name="connsiteX6026" fmla="*/ 128789 w 12194922"/>
              <a:gd name="connsiteY6026" fmla="*/ 1927225 h 6855883"/>
              <a:gd name="connsiteX6027" fmla="*/ 133695 w 12194922"/>
              <a:gd name="connsiteY6027" fmla="*/ 1924050 h 6855883"/>
              <a:gd name="connsiteX6028" fmla="*/ 121429 w 12194922"/>
              <a:gd name="connsiteY6028" fmla="*/ 375708 h 6855883"/>
              <a:gd name="connsiteX6029" fmla="*/ 115297 w 12194922"/>
              <a:gd name="connsiteY6029" fmla="*/ 374650 h 6855883"/>
              <a:gd name="connsiteX6030" fmla="*/ 116523 w 12194922"/>
              <a:gd name="connsiteY6030" fmla="*/ 366183 h 6855883"/>
              <a:gd name="connsiteX6031" fmla="*/ 122656 w 12194922"/>
              <a:gd name="connsiteY6031" fmla="*/ 366183 h 6855883"/>
              <a:gd name="connsiteX6032" fmla="*/ 134922 w 12194922"/>
              <a:gd name="connsiteY6032" fmla="*/ 373592 h 6855883"/>
              <a:gd name="connsiteX6033" fmla="*/ 121429 w 12194922"/>
              <a:gd name="connsiteY6033" fmla="*/ 375708 h 6855883"/>
              <a:gd name="connsiteX6034" fmla="*/ 5438564 w 12194922"/>
              <a:gd name="connsiteY6034" fmla="*/ 3876675 h 6855883"/>
              <a:gd name="connsiteX6035" fmla="*/ 5445924 w 12194922"/>
              <a:gd name="connsiteY6035" fmla="*/ 3874559 h 6855883"/>
              <a:gd name="connsiteX6036" fmla="*/ 5449603 w 12194922"/>
              <a:gd name="connsiteY6036" fmla="*/ 3894667 h 6855883"/>
              <a:gd name="connsiteX6037" fmla="*/ 5438564 w 12194922"/>
              <a:gd name="connsiteY6037" fmla="*/ 3876675 h 6855883"/>
              <a:gd name="connsiteX6038" fmla="*/ 3411062 w 12194922"/>
              <a:gd name="connsiteY6038" fmla="*/ 837142 h 6855883"/>
              <a:gd name="connsiteX6039" fmla="*/ 3418421 w 12194922"/>
              <a:gd name="connsiteY6039" fmla="*/ 857250 h 6855883"/>
              <a:gd name="connsiteX6040" fmla="*/ 3413515 w 12194922"/>
              <a:gd name="connsiteY6040" fmla="*/ 858308 h 6855883"/>
              <a:gd name="connsiteX6041" fmla="*/ 3411062 w 12194922"/>
              <a:gd name="connsiteY6041" fmla="*/ 837142 h 6855883"/>
              <a:gd name="connsiteX6042" fmla="*/ 98125 w 12194922"/>
              <a:gd name="connsiteY6042" fmla="*/ 2005542 h 6855883"/>
              <a:gd name="connsiteX6043" fmla="*/ 93219 w 12194922"/>
              <a:gd name="connsiteY6043" fmla="*/ 2005542 h 6855883"/>
              <a:gd name="connsiteX6044" fmla="*/ 85859 w 12194922"/>
              <a:gd name="connsiteY6044" fmla="*/ 1996017 h 6855883"/>
              <a:gd name="connsiteX6045" fmla="*/ 87086 w 12194922"/>
              <a:gd name="connsiteY6045" fmla="*/ 1985433 h 6855883"/>
              <a:gd name="connsiteX6046" fmla="*/ 98125 w 12194922"/>
              <a:gd name="connsiteY6046" fmla="*/ 2005542 h 6855883"/>
              <a:gd name="connsiteX6047" fmla="*/ 5877673 w 12194922"/>
              <a:gd name="connsiteY6047" fmla="*/ 3300942 h 6855883"/>
              <a:gd name="connsiteX6048" fmla="*/ 5888712 w 12194922"/>
              <a:gd name="connsiteY6048" fmla="*/ 3308350 h 6855883"/>
              <a:gd name="connsiteX6049" fmla="*/ 5876446 w 12194922"/>
              <a:gd name="connsiteY6049" fmla="*/ 3317875 h 6855883"/>
              <a:gd name="connsiteX6050" fmla="*/ 5872766 w 12194922"/>
              <a:gd name="connsiteY6050" fmla="*/ 3311525 h 6855883"/>
              <a:gd name="connsiteX6051" fmla="*/ 5877673 w 12194922"/>
              <a:gd name="connsiteY6051" fmla="*/ 3300942 h 6855883"/>
              <a:gd name="connsiteX6052" fmla="*/ 3379171 w 12194922"/>
              <a:gd name="connsiteY6052" fmla="*/ 3065992 h 6855883"/>
              <a:gd name="connsiteX6053" fmla="*/ 3393890 w 12194922"/>
              <a:gd name="connsiteY6053" fmla="*/ 3067050 h 6855883"/>
              <a:gd name="connsiteX6054" fmla="*/ 3398796 w 12194922"/>
              <a:gd name="connsiteY6054" fmla="*/ 3075517 h 6855883"/>
              <a:gd name="connsiteX6055" fmla="*/ 3387757 w 12194922"/>
              <a:gd name="connsiteY6055" fmla="*/ 3078692 h 6855883"/>
              <a:gd name="connsiteX6056" fmla="*/ 3375492 w 12194922"/>
              <a:gd name="connsiteY6056" fmla="*/ 3076575 h 6855883"/>
              <a:gd name="connsiteX6057" fmla="*/ 3379171 w 12194922"/>
              <a:gd name="connsiteY6057" fmla="*/ 3065992 h 6855883"/>
              <a:gd name="connsiteX6058" fmla="*/ 2411416 w 12194922"/>
              <a:gd name="connsiteY6058" fmla="*/ 916517 h 6855883"/>
              <a:gd name="connsiteX6059" fmla="*/ 2422455 w 12194922"/>
              <a:gd name="connsiteY6059" fmla="*/ 927100 h 6855883"/>
              <a:gd name="connsiteX6060" fmla="*/ 2415095 w 12194922"/>
              <a:gd name="connsiteY6060" fmla="*/ 937683 h 6855883"/>
              <a:gd name="connsiteX6061" fmla="*/ 2411416 w 12194922"/>
              <a:gd name="connsiteY6061" fmla="*/ 930275 h 6855883"/>
              <a:gd name="connsiteX6062" fmla="*/ 2411416 w 12194922"/>
              <a:gd name="connsiteY6062" fmla="*/ 916517 h 6855883"/>
              <a:gd name="connsiteX6063" fmla="*/ 1831253 w 12194922"/>
              <a:gd name="connsiteY6063" fmla="*/ 4852459 h 6855883"/>
              <a:gd name="connsiteX6064" fmla="*/ 1830027 w 12194922"/>
              <a:gd name="connsiteY6064" fmla="*/ 4851400 h 6855883"/>
              <a:gd name="connsiteX6065" fmla="*/ 1827574 w 12194922"/>
              <a:gd name="connsiteY6065" fmla="*/ 4852459 h 6855883"/>
              <a:gd name="connsiteX6066" fmla="*/ 1825120 w 12194922"/>
              <a:gd name="connsiteY6066" fmla="*/ 4837642 h 6855883"/>
              <a:gd name="connsiteX6067" fmla="*/ 1843519 w 12194922"/>
              <a:gd name="connsiteY6067" fmla="*/ 4853517 h 6855883"/>
              <a:gd name="connsiteX6068" fmla="*/ 1831253 w 12194922"/>
              <a:gd name="connsiteY6068" fmla="*/ 4852459 h 6855883"/>
              <a:gd name="connsiteX6069" fmla="*/ 5894845 w 12194922"/>
              <a:gd name="connsiteY6069" fmla="*/ 1223433 h 6855883"/>
              <a:gd name="connsiteX6070" fmla="*/ 5905884 w 12194922"/>
              <a:gd name="connsiteY6070" fmla="*/ 1242483 h 6855883"/>
              <a:gd name="connsiteX6071" fmla="*/ 5894845 w 12194922"/>
              <a:gd name="connsiteY6071" fmla="*/ 1223433 h 6855883"/>
              <a:gd name="connsiteX6072" fmla="*/ 5918149 w 12194922"/>
              <a:gd name="connsiteY6072" fmla="*/ 4951942 h 6855883"/>
              <a:gd name="connsiteX6073" fmla="*/ 5925509 w 12194922"/>
              <a:gd name="connsiteY6073" fmla="*/ 4950883 h 6855883"/>
              <a:gd name="connsiteX6074" fmla="*/ 5934094 w 12194922"/>
              <a:gd name="connsiteY6074" fmla="*/ 4964642 h 6855883"/>
              <a:gd name="connsiteX6075" fmla="*/ 5923055 w 12194922"/>
              <a:gd name="connsiteY6075" fmla="*/ 4962525 h 6855883"/>
              <a:gd name="connsiteX6076" fmla="*/ 5918149 w 12194922"/>
              <a:gd name="connsiteY6076" fmla="*/ 4951942 h 6855883"/>
              <a:gd name="connsiteX6077" fmla="*/ 2910626 w 12194922"/>
              <a:gd name="connsiteY6077" fmla="*/ 4290484 h 6855883"/>
              <a:gd name="connsiteX6078" fmla="*/ 2900813 w 12194922"/>
              <a:gd name="connsiteY6078" fmla="*/ 4302125 h 6855883"/>
              <a:gd name="connsiteX6079" fmla="*/ 2894680 w 12194922"/>
              <a:gd name="connsiteY6079" fmla="*/ 4297892 h 6855883"/>
              <a:gd name="connsiteX6080" fmla="*/ 2902040 w 12194922"/>
              <a:gd name="connsiteY6080" fmla="*/ 4285192 h 6855883"/>
              <a:gd name="connsiteX6081" fmla="*/ 2910626 w 12194922"/>
              <a:gd name="connsiteY6081" fmla="*/ 4290484 h 6855883"/>
              <a:gd name="connsiteX6082" fmla="*/ 3363226 w 12194922"/>
              <a:gd name="connsiteY6082" fmla="*/ 3542242 h 6855883"/>
              <a:gd name="connsiteX6083" fmla="*/ 3353413 w 12194922"/>
              <a:gd name="connsiteY6083" fmla="*/ 3518958 h 6855883"/>
              <a:gd name="connsiteX6084" fmla="*/ 3365679 w 12194922"/>
              <a:gd name="connsiteY6084" fmla="*/ 3518958 h 6855883"/>
              <a:gd name="connsiteX6085" fmla="*/ 3364452 w 12194922"/>
              <a:gd name="connsiteY6085" fmla="*/ 3521075 h 6855883"/>
              <a:gd name="connsiteX6086" fmla="*/ 3365679 w 12194922"/>
              <a:gd name="connsiteY6086" fmla="*/ 3528483 h 6855883"/>
              <a:gd name="connsiteX6087" fmla="*/ 3363226 w 12194922"/>
              <a:gd name="connsiteY6087" fmla="*/ 3542242 h 6855883"/>
              <a:gd name="connsiteX6088" fmla="*/ 3342374 w 12194922"/>
              <a:gd name="connsiteY6088" fmla="*/ 4023784 h 6855883"/>
              <a:gd name="connsiteX6089" fmla="*/ 3341148 w 12194922"/>
              <a:gd name="connsiteY6089" fmla="*/ 4018492 h 6855883"/>
              <a:gd name="connsiteX6090" fmla="*/ 3344828 w 12194922"/>
              <a:gd name="connsiteY6090" fmla="*/ 4011083 h 6855883"/>
              <a:gd name="connsiteX6091" fmla="*/ 3353413 w 12194922"/>
              <a:gd name="connsiteY6091" fmla="*/ 4007909 h 6855883"/>
              <a:gd name="connsiteX6092" fmla="*/ 3342374 w 12194922"/>
              <a:gd name="connsiteY6092" fmla="*/ 4023784 h 6855883"/>
              <a:gd name="connsiteX6093" fmla="*/ 1871730 w 12194922"/>
              <a:gd name="connsiteY6093" fmla="*/ 4711700 h 6855883"/>
              <a:gd name="connsiteX6094" fmla="*/ 1852105 w 12194922"/>
              <a:gd name="connsiteY6094" fmla="*/ 4723342 h 6855883"/>
              <a:gd name="connsiteX6095" fmla="*/ 1842292 w 12194922"/>
              <a:gd name="connsiteY6095" fmla="*/ 4714875 h 6855883"/>
              <a:gd name="connsiteX6096" fmla="*/ 1845972 w 12194922"/>
              <a:gd name="connsiteY6096" fmla="*/ 4706409 h 6855883"/>
              <a:gd name="connsiteX6097" fmla="*/ 1871730 w 12194922"/>
              <a:gd name="connsiteY6097" fmla="*/ 4711700 h 6855883"/>
              <a:gd name="connsiteX6098" fmla="*/ 5485174 w 12194922"/>
              <a:gd name="connsiteY6098" fmla="*/ 3974042 h 6855883"/>
              <a:gd name="connsiteX6099" fmla="*/ 5493760 w 12194922"/>
              <a:gd name="connsiteY6099" fmla="*/ 3959225 h 6855883"/>
              <a:gd name="connsiteX6100" fmla="*/ 5501119 w 12194922"/>
              <a:gd name="connsiteY6100" fmla="*/ 3964517 h 6855883"/>
              <a:gd name="connsiteX6101" fmla="*/ 5493760 w 12194922"/>
              <a:gd name="connsiteY6101" fmla="*/ 3976159 h 6855883"/>
              <a:gd name="connsiteX6102" fmla="*/ 5485174 w 12194922"/>
              <a:gd name="connsiteY6102" fmla="*/ 3974042 h 6855883"/>
              <a:gd name="connsiteX6103" fmla="*/ 2897133 w 12194922"/>
              <a:gd name="connsiteY6103" fmla="*/ 4656667 h 6855883"/>
              <a:gd name="connsiteX6104" fmla="*/ 2916758 w 12194922"/>
              <a:gd name="connsiteY6104" fmla="*/ 4652434 h 6855883"/>
              <a:gd name="connsiteX6105" fmla="*/ 2920438 w 12194922"/>
              <a:gd name="connsiteY6105" fmla="*/ 4655609 h 6855883"/>
              <a:gd name="connsiteX6106" fmla="*/ 2916758 w 12194922"/>
              <a:gd name="connsiteY6106" fmla="*/ 4661959 h 6855883"/>
              <a:gd name="connsiteX6107" fmla="*/ 2897133 w 12194922"/>
              <a:gd name="connsiteY6107" fmla="*/ 4656667 h 6855883"/>
              <a:gd name="connsiteX6108" fmla="*/ 5979477 w 12194922"/>
              <a:gd name="connsiteY6108" fmla="*/ 2773892 h 6855883"/>
              <a:gd name="connsiteX6109" fmla="*/ 5986837 w 12194922"/>
              <a:gd name="connsiteY6109" fmla="*/ 2781300 h 6855883"/>
              <a:gd name="connsiteX6110" fmla="*/ 5978250 w 12194922"/>
              <a:gd name="connsiteY6110" fmla="*/ 2792942 h 6855883"/>
              <a:gd name="connsiteX6111" fmla="*/ 5967212 w 12194922"/>
              <a:gd name="connsiteY6111" fmla="*/ 2786592 h 6855883"/>
              <a:gd name="connsiteX6112" fmla="*/ 5979477 w 12194922"/>
              <a:gd name="connsiteY6112" fmla="*/ 2773892 h 6855883"/>
              <a:gd name="connsiteX6113" fmla="*/ 2924118 w 12194922"/>
              <a:gd name="connsiteY6113" fmla="*/ 1232958 h 6855883"/>
              <a:gd name="connsiteX6114" fmla="*/ 2920438 w 12194922"/>
              <a:gd name="connsiteY6114" fmla="*/ 1224492 h 6855883"/>
              <a:gd name="connsiteX6115" fmla="*/ 2931477 w 12194922"/>
              <a:gd name="connsiteY6115" fmla="*/ 1219200 h 6855883"/>
              <a:gd name="connsiteX6116" fmla="*/ 2938836 w 12194922"/>
              <a:gd name="connsiteY6116" fmla="*/ 1226608 h 6855883"/>
              <a:gd name="connsiteX6117" fmla="*/ 2924118 w 12194922"/>
              <a:gd name="connsiteY6117" fmla="*/ 1232958 h 6855883"/>
              <a:gd name="connsiteX6118" fmla="*/ 2687392 w 12194922"/>
              <a:gd name="connsiteY6118" fmla="*/ 6607175 h 6855883"/>
              <a:gd name="connsiteX6119" fmla="*/ 2688618 w 12194922"/>
              <a:gd name="connsiteY6119" fmla="*/ 6596592 h 6855883"/>
              <a:gd name="connsiteX6120" fmla="*/ 2703337 w 12194922"/>
              <a:gd name="connsiteY6120" fmla="*/ 6604000 h 6855883"/>
              <a:gd name="connsiteX6121" fmla="*/ 2687392 w 12194922"/>
              <a:gd name="connsiteY6121" fmla="*/ 6607175 h 6855883"/>
              <a:gd name="connsiteX6122" fmla="*/ 2937610 w 12194922"/>
              <a:gd name="connsiteY6122" fmla="*/ 4800600 h 6855883"/>
              <a:gd name="connsiteX6123" fmla="*/ 2930250 w 12194922"/>
              <a:gd name="connsiteY6123" fmla="*/ 4795309 h 6855883"/>
              <a:gd name="connsiteX6124" fmla="*/ 2941289 w 12194922"/>
              <a:gd name="connsiteY6124" fmla="*/ 4783667 h 6855883"/>
              <a:gd name="connsiteX6125" fmla="*/ 2948649 w 12194922"/>
              <a:gd name="connsiteY6125" fmla="*/ 4786842 h 6855883"/>
              <a:gd name="connsiteX6126" fmla="*/ 2937610 w 12194922"/>
              <a:gd name="connsiteY6126" fmla="*/ 4800600 h 6855883"/>
              <a:gd name="connsiteX6127" fmla="*/ 1772378 w 12194922"/>
              <a:gd name="connsiteY6127" fmla="*/ 883708 h 6855883"/>
              <a:gd name="connsiteX6128" fmla="*/ 1780964 w 12194922"/>
              <a:gd name="connsiteY6128" fmla="*/ 895350 h 6855883"/>
              <a:gd name="connsiteX6129" fmla="*/ 1773605 w 12194922"/>
              <a:gd name="connsiteY6129" fmla="*/ 902758 h 6855883"/>
              <a:gd name="connsiteX6130" fmla="*/ 1762566 w 12194922"/>
              <a:gd name="connsiteY6130" fmla="*/ 891117 h 6855883"/>
              <a:gd name="connsiteX6131" fmla="*/ 1772378 w 12194922"/>
              <a:gd name="connsiteY6131" fmla="*/ 883708 h 6855883"/>
              <a:gd name="connsiteX6132" fmla="*/ 2743813 w 12194922"/>
              <a:gd name="connsiteY6132" fmla="*/ 6808258 h 6855883"/>
              <a:gd name="connsiteX6133" fmla="*/ 2748720 w 12194922"/>
              <a:gd name="connsiteY6133" fmla="*/ 6798734 h 6855883"/>
              <a:gd name="connsiteX6134" fmla="*/ 2758532 w 12194922"/>
              <a:gd name="connsiteY6134" fmla="*/ 6800850 h 6855883"/>
              <a:gd name="connsiteX6135" fmla="*/ 2746266 w 12194922"/>
              <a:gd name="connsiteY6135" fmla="*/ 6809317 h 6855883"/>
              <a:gd name="connsiteX6136" fmla="*/ 2743813 w 12194922"/>
              <a:gd name="connsiteY6136" fmla="*/ 6808258 h 6855883"/>
              <a:gd name="connsiteX6137" fmla="*/ 3178015 w 12194922"/>
              <a:gd name="connsiteY6137" fmla="*/ 2085975 h 6855883"/>
              <a:gd name="connsiteX6138" fmla="*/ 3163297 w 12194922"/>
              <a:gd name="connsiteY6138" fmla="*/ 2089150 h 6855883"/>
              <a:gd name="connsiteX6139" fmla="*/ 3160844 w 12194922"/>
              <a:gd name="connsiteY6139" fmla="*/ 2077508 h 6855883"/>
              <a:gd name="connsiteX6140" fmla="*/ 3171883 w 12194922"/>
              <a:gd name="connsiteY6140" fmla="*/ 2076450 h 6855883"/>
              <a:gd name="connsiteX6141" fmla="*/ 3178015 w 12194922"/>
              <a:gd name="connsiteY6141" fmla="*/ 2085975 h 6855883"/>
              <a:gd name="connsiteX6142" fmla="*/ 818115 w 12194922"/>
              <a:gd name="connsiteY6142" fmla="*/ 2904067 h 6855883"/>
              <a:gd name="connsiteX6143" fmla="*/ 807076 w 12194922"/>
              <a:gd name="connsiteY6143" fmla="*/ 2890309 h 6855883"/>
              <a:gd name="connsiteX6144" fmla="*/ 816889 w 12194922"/>
              <a:gd name="connsiteY6144" fmla="*/ 2887133 h 6855883"/>
              <a:gd name="connsiteX6145" fmla="*/ 825475 w 12194922"/>
              <a:gd name="connsiteY6145" fmla="*/ 2897717 h 6855883"/>
              <a:gd name="connsiteX6146" fmla="*/ 818115 w 12194922"/>
              <a:gd name="connsiteY6146" fmla="*/ 2904067 h 6855883"/>
              <a:gd name="connsiteX6147" fmla="*/ 712631 w 12194922"/>
              <a:gd name="connsiteY6147" fmla="*/ 1978025 h 6855883"/>
              <a:gd name="connsiteX6148" fmla="*/ 713858 w 12194922"/>
              <a:gd name="connsiteY6148" fmla="*/ 1969558 h 6855883"/>
              <a:gd name="connsiteX6149" fmla="*/ 719990 w 12194922"/>
              <a:gd name="connsiteY6149" fmla="*/ 1979083 h 6855883"/>
              <a:gd name="connsiteX6150" fmla="*/ 722444 w 12194922"/>
              <a:gd name="connsiteY6150" fmla="*/ 1990725 h 6855883"/>
              <a:gd name="connsiteX6151" fmla="*/ 723670 w 12194922"/>
              <a:gd name="connsiteY6151" fmla="*/ 1990725 h 6855883"/>
              <a:gd name="connsiteX6152" fmla="*/ 715084 w 12194922"/>
              <a:gd name="connsiteY6152" fmla="*/ 1989667 h 6855883"/>
              <a:gd name="connsiteX6153" fmla="*/ 712631 w 12194922"/>
              <a:gd name="connsiteY6153" fmla="*/ 1978025 h 6855883"/>
              <a:gd name="connsiteX6154" fmla="*/ 3664959 w 12194922"/>
              <a:gd name="connsiteY6154" fmla="*/ 2798233 h 6855883"/>
              <a:gd name="connsiteX6155" fmla="*/ 3661280 w 12194922"/>
              <a:gd name="connsiteY6155" fmla="*/ 2798233 h 6855883"/>
              <a:gd name="connsiteX6156" fmla="*/ 3647788 w 12194922"/>
              <a:gd name="connsiteY6156" fmla="*/ 2786592 h 6855883"/>
              <a:gd name="connsiteX6157" fmla="*/ 3666186 w 12194922"/>
              <a:gd name="connsiteY6157" fmla="*/ 2783417 h 6855883"/>
              <a:gd name="connsiteX6158" fmla="*/ 3664959 w 12194922"/>
              <a:gd name="connsiteY6158" fmla="*/ 2798233 h 6855883"/>
              <a:gd name="connsiteX6159" fmla="*/ 4866988 w 12194922"/>
              <a:gd name="connsiteY6159" fmla="*/ 6229350 h 6855883"/>
              <a:gd name="connsiteX6160" fmla="*/ 4875574 w 12194922"/>
              <a:gd name="connsiteY6160" fmla="*/ 6233584 h 6855883"/>
              <a:gd name="connsiteX6161" fmla="*/ 4864535 w 12194922"/>
              <a:gd name="connsiteY6161" fmla="*/ 6245225 h 6855883"/>
              <a:gd name="connsiteX6162" fmla="*/ 4857175 w 12194922"/>
              <a:gd name="connsiteY6162" fmla="*/ 6239933 h 6855883"/>
              <a:gd name="connsiteX6163" fmla="*/ 4866988 w 12194922"/>
              <a:gd name="connsiteY6163" fmla="*/ 6229350 h 6855883"/>
              <a:gd name="connsiteX6164" fmla="*/ 4513739 w 12194922"/>
              <a:gd name="connsiteY6164" fmla="*/ 1733550 h 6855883"/>
              <a:gd name="connsiteX6165" fmla="*/ 4503926 w 12194922"/>
              <a:gd name="connsiteY6165" fmla="*/ 1722967 h 6855883"/>
              <a:gd name="connsiteX6166" fmla="*/ 4505153 w 12194922"/>
              <a:gd name="connsiteY6166" fmla="*/ 1714500 h 6855883"/>
              <a:gd name="connsiteX6167" fmla="*/ 4511285 w 12194922"/>
              <a:gd name="connsiteY6167" fmla="*/ 1713442 h 6855883"/>
              <a:gd name="connsiteX6168" fmla="*/ 4518645 w 12194922"/>
              <a:gd name="connsiteY6168" fmla="*/ 1721908 h 6855883"/>
              <a:gd name="connsiteX6169" fmla="*/ 4513739 w 12194922"/>
              <a:gd name="connsiteY6169" fmla="*/ 1733550 h 6855883"/>
              <a:gd name="connsiteX6170" fmla="*/ 4882933 w 12194922"/>
              <a:gd name="connsiteY6170" fmla="*/ 5397500 h 6855883"/>
              <a:gd name="connsiteX6171" fmla="*/ 4869441 w 12194922"/>
              <a:gd name="connsiteY6171" fmla="*/ 5398559 h 6855883"/>
              <a:gd name="connsiteX6172" fmla="*/ 4882933 w 12194922"/>
              <a:gd name="connsiteY6172" fmla="*/ 5397500 h 6855883"/>
              <a:gd name="connsiteX6173" fmla="*/ 4880480 w 12194922"/>
              <a:gd name="connsiteY6173" fmla="*/ 5398559 h 6855883"/>
              <a:gd name="connsiteX6174" fmla="*/ 4885386 w 12194922"/>
              <a:gd name="connsiteY6174" fmla="*/ 5395383 h 6855883"/>
              <a:gd name="connsiteX6175" fmla="*/ 4880480 w 12194922"/>
              <a:gd name="connsiteY6175" fmla="*/ 5398559 h 6855883"/>
              <a:gd name="connsiteX6176" fmla="*/ 3257742 w 12194922"/>
              <a:gd name="connsiteY6176" fmla="*/ 3280833 h 6855883"/>
              <a:gd name="connsiteX6177" fmla="*/ 3244250 w 12194922"/>
              <a:gd name="connsiteY6177" fmla="*/ 3285067 h 6855883"/>
              <a:gd name="connsiteX6178" fmla="*/ 3257742 w 12194922"/>
              <a:gd name="connsiteY6178" fmla="*/ 3280833 h 6855883"/>
              <a:gd name="connsiteX6179" fmla="*/ 4893972 w 12194922"/>
              <a:gd name="connsiteY6179" fmla="*/ 6762750 h 6855883"/>
              <a:gd name="connsiteX6180" fmla="*/ 4887839 w 12194922"/>
              <a:gd name="connsiteY6180" fmla="*/ 6766984 h 6855883"/>
              <a:gd name="connsiteX6181" fmla="*/ 4876800 w 12194922"/>
              <a:gd name="connsiteY6181" fmla="*/ 6759575 h 6855883"/>
              <a:gd name="connsiteX6182" fmla="*/ 4882933 w 12194922"/>
              <a:gd name="connsiteY6182" fmla="*/ 6755342 h 6855883"/>
              <a:gd name="connsiteX6183" fmla="*/ 4893972 w 12194922"/>
              <a:gd name="connsiteY6183" fmla="*/ 6762750 h 6855883"/>
              <a:gd name="connsiteX6184" fmla="*/ 4881706 w 12194922"/>
              <a:gd name="connsiteY6184" fmla="*/ 1944158 h 6855883"/>
              <a:gd name="connsiteX6185" fmla="*/ 4896425 w 12194922"/>
              <a:gd name="connsiteY6185" fmla="*/ 1931458 h 6855883"/>
              <a:gd name="connsiteX6186" fmla="*/ 4882933 w 12194922"/>
              <a:gd name="connsiteY6186" fmla="*/ 1958975 h 6855883"/>
              <a:gd name="connsiteX6187" fmla="*/ 4881706 w 12194922"/>
              <a:gd name="connsiteY6187" fmla="*/ 1944158 h 6855883"/>
              <a:gd name="connsiteX6188" fmla="*/ 4902558 w 12194922"/>
              <a:gd name="connsiteY6188" fmla="*/ 835025 h 6855883"/>
              <a:gd name="connsiteX6189" fmla="*/ 4912370 w 12194922"/>
              <a:gd name="connsiteY6189" fmla="*/ 838200 h 6855883"/>
              <a:gd name="connsiteX6190" fmla="*/ 4914824 w 12194922"/>
              <a:gd name="connsiteY6190" fmla="*/ 846667 h 6855883"/>
              <a:gd name="connsiteX6191" fmla="*/ 4901332 w 12194922"/>
              <a:gd name="connsiteY6191" fmla="*/ 842433 h 6855883"/>
              <a:gd name="connsiteX6192" fmla="*/ 4902558 w 12194922"/>
              <a:gd name="connsiteY6192" fmla="*/ 835025 h 6855883"/>
              <a:gd name="connsiteX6193" fmla="*/ 4906238 w 12194922"/>
              <a:gd name="connsiteY6193" fmla="*/ 6413500 h 6855883"/>
              <a:gd name="connsiteX6194" fmla="*/ 4907464 w 12194922"/>
              <a:gd name="connsiteY6194" fmla="*/ 6411383 h 6855883"/>
              <a:gd name="connsiteX6195" fmla="*/ 4906238 w 12194922"/>
              <a:gd name="connsiteY6195" fmla="*/ 6410325 h 6855883"/>
              <a:gd name="connsiteX6196" fmla="*/ 4918503 w 12194922"/>
              <a:gd name="connsiteY6196" fmla="*/ 6399742 h 6855883"/>
              <a:gd name="connsiteX6197" fmla="*/ 4923409 w 12194922"/>
              <a:gd name="connsiteY6197" fmla="*/ 6408209 h 6855883"/>
              <a:gd name="connsiteX6198" fmla="*/ 4906238 w 12194922"/>
              <a:gd name="connsiteY6198" fmla="*/ 6413500 h 6855883"/>
              <a:gd name="connsiteX6199" fmla="*/ 4944261 w 12194922"/>
              <a:gd name="connsiteY6199" fmla="*/ 5613401 h 6855883"/>
              <a:gd name="connsiteX6200" fmla="*/ 4936902 w 12194922"/>
              <a:gd name="connsiteY6200" fmla="*/ 5621867 h 6855883"/>
              <a:gd name="connsiteX6201" fmla="*/ 4931995 w 12194922"/>
              <a:gd name="connsiteY6201" fmla="*/ 5613401 h 6855883"/>
              <a:gd name="connsiteX6202" fmla="*/ 4938128 w 12194922"/>
              <a:gd name="connsiteY6202" fmla="*/ 5602817 h 6855883"/>
              <a:gd name="connsiteX6203" fmla="*/ 4944261 w 12194922"/>
              <a:gd name="connsiteY6203" fmla="*/ 5613401 h 6855883"/>
              <a:gd name="connsiteX6204" fmla="*/ 562991 w 12194922"/>
              <a:gd name="connsiteY6204" fmla="*/ 5049309 h 6855883"/>
              <a:gd name="connsiteX6205" fmla="*/ 570350 w 12194922"/>
              <a:gd name="connsiteY6205" fmla="*/ 5040842 h 6855883"/>
              <a:gd name="connsiteX6206" fmla="*/ 576483 w 12194922"/>
              <a:gd name="connsiteY6206" fmla="*/ 5046133 h 6855883"/>
              <a:gd name="connsiteX6207" fmla="*/ 571577 w 12194922"/>
              <a:gd name="connsiteY6207" fmla="*/ 5053542 h 6855883"/>
              <a:gd name="connsiteX6208" fmla="*/ 562991 w 12194922"/>
              <a:gd name="connsiteY6208" fmla="*/ 5049309 h 6855883"/>
              <a:gd name="connsiteX6209" fmla="*/ 890482 w 12194922"/>
              <a:gd name="connsiteY6209" fmla="*/ 6052609 h 6855883"/>
              <a:gd name="connsiteX6210" fmla="*/ 892935 w 12194922"/>
              <a:gd name="connsiteY6210" fmla="*/ 6029325 h 6855883"/>
              <a:gd name="connsiteX6211" fmla="*/ 890482 w 12194922"/>
              <a:gd name="connsiteY6211" fmla="*/ 6052609 h 6855883"/>
              <a:gd name="connsiteX6212" fmla="*/ 4409481 w 12194922"/>
              <a:gd name="connsiteY6212" fmla="*/ 1594908 h 6855883"/>
              <a:gd name="connsiteX6213" fmla="*/ 4414387 w 12194922"/>
              <a:gd name="connsiteY6213" fmla="*/ 1592792 h 6855883"/>
              <a:gd name="connsiteX6214" fmla="*/ 4414387 w 12194922"/>
              <a:gd name="connsiteY6214" fmla="*/ 1606550 h 6855883"/>
              <a:gd name="connsiteX6215" fmla="*/ 4400895 w 12194922"/>
              <a:gd name="connsiteY6215" fmla="*/ 1606550 h 6855883"/>
              <a:gd name="connsiteX6216" fmla="*/ 4409481 w 12194922"/>
              <a:gd name="connsiteY6216" fmla="*/ 1594908 h 6855883"/>
              <a:gd name="connsiteX6217" fmla="*/ 879443 w 12194922"/>
              <a:gd name="connsiteY6217" fmla="*/ 6212417 h 6855883"/>
              <a:gd name="connsiteX6218" fmla="*/ 868404 w 12194922"/>
              <a:gd name="connsiteY6218" fmla="*/ 6215592 h 6855883"/>
              <a:gd name="connsiteX6219" fmla="*/ 872084 w 12194922"/>
              <a:gd name="connsiteY6219" fmla="*/ 6200776 h 6855883"/>
              <a:gd name="connsiteX6220" fmla="*/ 879443 w 12194922"/>
              <a:gd name="connsiteY6220" fmla="*/ 6212417 h 6855883"/>
              <a:gd name="connsiteX6221" fmla="*/ 2830899 w 12194922"/>
              <a:gd name="connsiteY6221" fmla="*/ 6181725 h 6855883"/>
              <a:gd name="connsiteX6222" fmla="*/ 2825993 w 12194922"/>
              <a:gd name="connsiteY6222" fmla="*/ 6176433 h 6855883"/>
              <a:gd name="connsiteX6223" fmla="*/ 2834579 w 12194922"/>
              <a:gd name="connsiteY6223" fmla="*/ 6170084 h 6855883"/>
              <a:gd name="connsiteX6224" fmla="*/ 2838258 w 12194922"/>
              <a:gd name="connsiteY6224" fmla="*/ 6176433 h 6855883"/>
              <a:gd name="connsiteX6225" fmla="*/ 2830899 w 12194922"/>
              <a:gd name="connsiteY6225" fmla="*/ 6181725 h 6855883"/>
              <a:gd name="connsiteX6226" fmla="*/ 873310 w 12194922"/>
              <a:gd name="connsiteY6226" fmla="*/ 3710517 h 6855883"/>
              <a:gd name="connsiteX6227" fmla="*/ 859818 w 12194922"/>
              <a:gd name="connsiteY6227" fmla="*/ 3709458 h 6855883"/>
              <a:gd name="connsiteX6228" fmla="*/ 865951 w 12194922"/>
              <a:gd name="connsiteY6228" fmla="*/ 3699934 h 6855883"/>
              <a:gd name="connsiteX6229" fmla="*/ 874537 w 12194922"/>
              <a:gd name="connsiteY6229" fmla="*/ 3709458 h 6855883"/>
              <a:gd name="connsiteX6230" fmla="*/ 873310 w 12194922"/>
              <a:gd name="connsiteY6230" fmla="*/ 3710517 h 6855883"/>
              <a:gd name="connsiteX6231" fmla="*/ 500436 w 12194922"/>
              <a:gd name="connsiteY6231" fmla="*/ 6338359 h 6855883"/>
              <a:gd name="connsiteX6232" fmla="*/ 502889 w 12194922"/>
              <a:gd name="connsiteY6232" fmla="*/ 6319308 h 6855883"/>
              <a:gd name="connsiteX6233" fmla="*/ 507796 w 12194922"/>
              <a:gd name="connsiteY6233" fmla="*/ 6320367 h 6855883"/>
              <a:gd name="connsiteX6234" fmla="*/ 505342 w 12194922"/>
              <a:gd name="connsiteY6234" fmla="*/ 6341534 h 6855883"/>
              <a:gd name="connsiteX6235" fmla="*/ 500436 w 12194922"/>
              <a:gd name="connsiteY6235" fmla="*/ 6338359 h 6855883"/>
              <a:gd name="connsiteX6236" fmla="*/ 2440853 w 12194922"/>
              <a:gd name="connsiteY6236" fmla="*/ 4267200 h 6855883"/>
              <a:gd name="connsiteX6237" fmla="*/ 2458025 w 12194922"/>
              <a:gd name="connsiteY6237" fmla="*/ 4266142 h 6855883"/>
              <a:gd name="connsiteX6238" fmla="*/ 2454345 w 12194922"/>
              <a:gd name="connsiteY6238" fmla="*/ 4272492 h 6855883"/>
              <a:gd name="connsiteX6239" fmla="*/ 2443306 w 12194922"/>
              <a:gd name="connsiteY6239" fmla="*/ 4278842 h 6855883"/>
              <a:gd name="connsiteX6240" fmla="*/ 2440853 w 12194922"/>
              <a:gd name="connsiteY6240" fmla="*/ 4267200 h 6855883"/>
              <a:gd name="connsiteX6241" fmla="*/ 1291567 w 12194922"/>
              <a:gd name="connsiteY6241" fmla="*/ 5519209 h 6855883"/>
              <a:gd name="connsiteX6242" fmla="*/ 1297700 w 12194922"/>
              <a:gd name="connsiteY6242" fmla="*/ 5510742 h 6855883"/>
              <a:gd name="connsiteX6243" fmla="*/ 1305059 w 12194922"/>
              <a:gd name="connsiteY6243" fmla="*/ 5517092 h 6855883"/>
              <a:gd name="connsiteX6244" fmla="*/ 1296473 w 12194922"/>
              <a:gd name="connsiteY6244" fmla="*/ 5524500 h 6855883"/>
              <a:gd name="connsiteX6245" fmla="*/ 1291567 w 12194922"/>
              <a:gd name="connsiteY6245" fmla="*/ 5519209 h 6855883"/>
              <a:gd name="connsiteX6246" fmla="*/ 171718 w 12194922"/>
              <a:gd name="connsiteY6246" fmla="*/ 4801659 h 6855883"/>
              <a:gd name="connsiteX6247" fmla="*/ 174171 w 12194922"/>
              <a:gd name="connsiteY6247" fmla="*/ 4793192 h 6855883"/>
              <a:gd name="connsiteX6248" fmla="*/ 185210 w 12194922"/>
              <a:gd name="connsiteY6248" fmla="*/ 4788959 h 6855883"/>
              <a:gd name="connsiteX6249" fmla="*/ 187664 w 12194922"/>
              <a:gd name="connsiteY6249" fmla="*/ 4793192 h 6855883"/>
              <a:gd name="connsiteX6250" fmla="*/ 171718 w 12194922"/>
              <a:gd name="connsiteY6250" fmla="*/ 4801659 h 6855883"/>
              <a:gd name="connsiteX6251" fmla="*/ 1013138 w 12194922"/>
              <a:gd name="connsiteY6251" fmla="*/ 2885017 h 6855883"/>
              <a:gd name="connsiteX6252" fmla="*/ 1021724 w 12194922"/>
              <a:gd name="connsiteY6252" fmla="*/ 2876550 h 6855883"/>
              <a:gd name="connsiteX6253" fmla="*/ 1036443 w 12194922"/>
              <a:gd name="connsiteY6253" fmla="*/ 2879725 h 6855883"/>
              <a:gd name="connsiteX6254" fmla="*/ 1022951 w 12194922"/>
              <a:gd name="connsiteY6254" fmla="*/ 2889250 h 6855883"/>
              <a:gd name="connsiteX6255" fmla="*/ 1013138 w 12194922"/>
              <a:gd name="connsiteY6255" fmla="*/ 2885017 h 6855883"/>
              <a:gd name="connsiteX6256" fmla="*/ 420710 w 12194922"/>
              <a:gd name="connsiteY6256" fmla="*/ 5365750 h 6855883"/>
              <a:gd name="connsiteX6257" fmla="*/ 414577 w 12194922"/>
              <a:gd name="connsiteY6257" fmla="*/ 5358342 h 6855883"/>
              <a:gd name="connsiteX6258" fmla="*/ 414577 w 12194922"/>
              <a:gd name="connsiteY6258" fmla="*/ 5349875 h 6855883"/>
              <a:gd name="connsiteX6259" fmla="*/ 415804 w 12194922"/>
              <a:gd name="connsiteY6259" fmla="*/ 5348817 h 6855883"/>
              <a:gd name="connsiteX6260" fmla="*/ 415804 w 12194922"/>
              <a:gd name="connsiteY6260" fmla="*/ 5347758 h 6855883"/>
              <a:gd name="connsiteX6261" fmla="*/ 425616 w 12194922"/>
              <a:gd name="connsiteY6261" fmla="*/ 5357284 h 6855883"/>
              <a:gd name="connsiteX6262" fmla="*/ 420710 w 12194922"/>
              <a:gd name="connsiteY6262" fmla="*/ 5365750 h 6855883"/>
              <a:gd name="connsiteX6263" fmla="*/ 4388629 w 12194922"/>
              <a:gd name="connsiteY6263" fmla="*/ 6243109 h 6855883"/>
              <a:gd name="connsiteX6264" fmla="*/ 4391083 w 12194922"/>
              <a:gd name="connsiteY6264" fmla="*/ 6231467 h 6855883"/>
              <a:gd name="connsiteX6265" fmla="*/ 4400895 w 12194922"/>
              <a:gd name="connsiteY6265" fmla="*/ 6244167 h 6855883"/>
              <a:gd name="connsiteX6266" fmla="*/ 4394762 w 12194922"/>
              <a:gd name="connsiteY6266" fmla="*/ 6252633 h 6855883"/>
              <a:gd name="connsiteX6267" fmla="*/ 4388629 w 12194922"/>
              <a:gd name="connsiteY6267" fmla="*/ 6243109 h 6855883"/>
              <a:gd name="connsiteX6268" fmla="*/ 1062200 w 12194922"/>
              <a:gd name="connsiteY6268" fmla="*/ 4046008 h 6855883"/>
              <a:gd name="connsiteX6269" fmla="*/ 1064654 w 12194922"/>
              <a:gd name="connsiteY6269" fmla="*/ 4050242 h 6855883"/>
              <a:gd name="connsiteX6270" fmla="*/ 1063427 w 12194922"/>
              <a:gd name="connsiteY6270" fmla="*/ 4059767 h 6855883"/>
              <a:gd name="connsiteX6271" fmla="*/ 1051161 w 12194922"/>
              <a:gd name="connsiteY6271" fmla="*/ 4059767 h 6855883"/>
              <a:gd name="connsiteX6272" fmla="*/ 1062200 w 12194922"/>
              <a:gd name="connsiteY6272" fmla="*/ 4046008 h 6855883"/>
              <a:gd name="connsiteX6273" fmla="*/ 4171529 w 12194922"/>
              <a:gd name="connsiteY6273" fmla="*/ 641350 h 6855883"/>
              <a:gd name="connsiteX6274" fmla="*/ 4180114 w 12194922"/>
              <a:gd name="connsiteY6274" fmla="*/ 636058 h 6855883"/>
              <a:gd name="connsiteX6275" fmla="*/ 4196060 w 12194922"/>
              <a:gd name="connsiteY6275" fmla="*/ 644525 h 6855883"/>
              <a:gd name="connsiteX6276" fmla="*/ 4185021 w 12194922"/>
              <a:gd name="connsiteY6276" fmla="*/ 648758 h 6855883"/>
              <a:gd name="connsiteX6277" fmla="*/ 4171529 w 12194922"/>
              <a:gd name="connsiteY6277" fmla="*/ 641350 h 6855883"/>
              <a:gd name="connsiteX6278" fmla="*/ 4053779 w 12194922"/>
              <a:gd name="connsiteY6278" fmla="*/ 1499658 h 6855883"/>
              <a:gd name="connsiteX6279" fmla="*/ 4062365 w 12194922"/>
              <a:gd name="connsiteY6279" fmla="*/ 1488017 h 6855883"/>
              <a:gd name="connsiteX6280" fmla="*/ 4067271 w 12194922"/>
              <a:gd name="connsiteY6280" fmla="*/ 1499658 h 6855883"/>
              <a:gd name="connsiteX6281" fmla="*/ 4058685 w 12194922"/>
              <a:gd name="connsiteY6281" fmla="*/ 1508125 h 6855883"/>
              <a:gd name="connsiteX6282" fmla="*/ 4053779 w 12194922"/>
              <a:gd name="connsiteY6282" fmla="*/ 1499658 h 6855883"/>
              <a:gd name="connsiteX6283" fmla="*/ 3584007 w 12194922"/>
              <a:gd name="connsiteY6283" fmla="*/ 2486025 h 6855883"/>
              <a:gd name="connsiteX6284" fmla="*/ 3592592 w 12194922"/>
              <a:gd name="connsiteY6284" fmla="*/ 2490258 h 6855883"/>
              <a:gd name="connsiteX6285" fmla="*/ 3586460 w 12194922"/>
              <a:gd name="connsiteY6285" fmla="*/ 2498725 h 6855883"/>
              <a:gd name="connsiteX6286" fmla="*/ 3579100 w 12194922"/>
              <a:gd name="connsiteY6286" fmla="*/ 2494492 h 6855883"/>
              <a:gd name="connsiteX6287" fmla="*/ 3584007 w 12194922"/>
              <a:gd name="connsiteY6287" fmla="*/ 2486025 h 6855883"/>
              <a:gd name="connsiteX6288" fmla="*/ 5171175 w 12194922"/>
              <a:gd name="connsiteY6288" fmla="*/ 6322484 h 6855883"/>
              <a:gd name="connsiteX6289" fmla="*/ 5178534 w 12194922"/>
              <a:gd name="connsiteY6289" fmla="*/ 6319308 h 6855883"/>
              <a:gd name="connsiteX6290" fmla="*/ 5179760 w 12194922"/>
              <a:gd name="connsiteY6290" fmla="*/ 6321425 h 6855883"/>
              <a:gd name="connsiteX6291" fmla="*/ 5174854 w 12194922"/>
              <a:gd name="connsiteY6291" fmla="*/ 6338359 h 6855883"/>
              <a:gd name="connsiteX6292" fmla="*/ 5169948 w 12194922"/>
              <a:gd name="connsiteY6292" fmla="*/ 6337300 h 6855883"/>
              <a:gd name="connsiteX6293" fmla="*/ 5171175 w 12194922"/>
              <a:gd name="connsiteY6293" fmla="*/ 6322484 h 6855883"/>
              <a:gd name="connsiteX6294" fmla="*/ 209742 w 12194922"/>
              <a:gd name="connsiteY6294" fmla="*/ 1045633 h 6855883"/>
              <a:gd name="connsiteX6295" fmla="*/ 213421 w 12194922"/>
              <a:gd name="connsiteY6295" fmla="*/ 1036108 h 6855883"/>
              <a:gd name="connsiteX6296" fmla="*/ 228140 w 12194922"/>
              <a:gd name="connsiteY6296" fmla="*/ 1044575 h 6855883"/>
              <a:gd name="connsiteX6297" fmla="*/ 209742 w 12194922"/>
              <a:gd name="connsiteY6297" fmla="*/ 1045633 h 6855883"/>
              <a:gd name="connsiteX6298" fmla="*/ 1235145 w 12194922"/>
              <a:gd name="connsiteY6298" fmla="*/ 1699683 h 6855883"/>
              <a:gd name="connsiteX6299" fmla="*/ 1227786 w 12194922"/>
              <a:gd name="connsiteY6299" fmla="*/ 1691217 h 6855883"/>
              <a:gd name="connsiteX6300" fmla="*/ 1235145 w 12194922"/>
              <a:gd name="connsiteY6300" fmla="*/ 1682750 h 6855883"/>
              <a:gd name="connsiteX6301" fmla="*/ 1244958 w 12194922"/>
              <a:gd name="connsiteY6301" fmla="*/ 1686983 h 6855883"/>
              <a:gd name="connsiteX6302" fmla="*/ 1235145 w 12194922"/>
              <a:gd name="connsiteY6302" fmla="*/ 1699683 h 6855883"/>
              <a:gd name="connsiteX6303" fmla="*/ 3149804 w 12194922"/>
              <a:gd name="connsiteY6303" fmla="*/ 6768042 h 6855883"/>
              <a:gd name="connsiteX6304" fmla="*/ 3148578 w 12194922"/>
              <a:gd name="connsiteY6304" fmla="*/ 6762750 h 6855883"/>
              <a:gd name="connsiteX6305" fmla="*/ 3170656 w 12194922"/>
              <a:gd name="connsiteY6305" fmla="*/ 6768042 h 6855883"/>
              <a:gd name="connsiteX6306" fmla="*/ 3169429 w 12194922"/>
              <a:gd name="connsiteY6306" fmla="*/ 6774392 h 6855883"/>
              <a:gd name="connsiteX6307" fmla="*/ 3149804 w 12194922"/>
              <a:gd name="connsiteY6307" fmla="*/ 6768042 h 6855883"/>
              <a:gd name="connsiteX6308" fmla="*/ 3723834 w 12194922"/>
              <a:gd name="connsiteY6308" fmla="*/ 1717675 h 6855883"/>
              <a:gd name="connsiteX6309" fmla="*/ 3716475 w 12194922"/>
              <a:gd name="connsiteY6309" fmla="*/ 1714500 h 6855883"/>
              <a:gd name="connsiteX6310" fmla="*/ 3722608 w 12194922"/>
              <a:gd name="connsiteY6310" fmla="*/ 1708150 h 6855883"/>
              <a:gd name="connsiteX6311" fmla="*/ 3727514 w 12194922"/>
              <a:gd name="connsiteY6311" fmla="*/ 1712383 h 6855883"/>
              <a:gd name="connsiteX6312" fmla="*/ 3723834 w 12194922"/>
              <a:gd name="connsiteY6312" fmla="*/ 1717675 h 6855883"/>
              <a:gd name="connsiteX6313" fmla="*/ 4248802 w 12194922"/>
              <a:gd name="connsiteY6313" fmla="*/ 6345767 h 6855883"/>
              <a:gd name="connsiteX6314" fmla="*/ 4242669 w 12194922"/>
              <a:gd name="connsiteY6314" fmla="*/ 6348942 h 6855883"/>
              <a:gd name="connsiteX6315" fmla="*/ 4231630 w 12194922"/>
              <a:gd name="connsiteY6315" fmla="*/ 6346825 h 6855883"/>
              <a:gd name="connsiteX6316" fmla="*/ 4237763 w 12194922"/>
              <a:gd name="connsiteY6316" fmla="*/ 6340475 h 6855883"/>
              <a:gd name="connsiteX6317" fmla="*/ 4253708 w 12194922"/>
              <a:gd name="connsiteY6317" fmla="*/ 6334125 h 6855883"/>
              <a:gd name="connsiteX6318" fmla="*/ 4248802 w 12194922"/>
              <a:gd name="connsiteY6318" fmla="*/ 6345767 h 6855883"/>
              <a:gd name="connsiteX6319" fmla="*/ 4793394 w 12194922"/>
              <a:gd name="connsiteY6319" fmla="*/ 5138209 h 6855883"/>
              <a:gd name="connsiteX6320" fmla="*/ 4801980 w 12194922"/>
              <a:gd name="connsiteY6320" fmla="*/ 5147734 h 6855883"/>
              <a:gd name="connsiteX6321" fmla="*/ 4789715 w 12194922"/>
              <a:gd name="connsiteY6321" fmla="*/ 5151967 h 6855883"/>
              <a:gd name="connsiteX6322" fmla="*/ 4781128 w 12194922"/>
              <a:gd name="connsiteY6322" fmla="*/ 5143500 h 6855883"/>
              <a:gd name="connsiteX6323" fmla="*/ 4793394 w 12194922"/>
              <a:gd name="connsiteY6323" fmla="*/ 5138209 h 6855883"/>
              <a:gd name="connsiteX6324" fmla="*/ 2732774 w 12194922"/>
              <a:gd name="connsiteY6324" fmla="*/ 6211359 h 6855883"/>
              <a:gd name="connsiteX6325" fmla="*/ 2746266 w 12194922"/>
              <a:gd name="connsiteY6325" fmla="*/ 6202892 h 6855883"/>
              <a:gd name="connsiteX6326" fmla="*/ 2745040 w 12194922"/>
              <a:gd name="connsiteY6326" fmla="*/ 6220883 h 6855883"/>
              <a:gd name="connsiteX6327" fmla="*/ 2732774 w 12194922"/>
              <a:gd name="connsiteY6327" fmla="*/ 6211359 h 6855883"/>
              <a:gd name="connsiteX6328" fmla="*/ 5209198 w 12194922"/>
              <a:gd name="connsiteY6328" fmla="*/ 118533 h 6855883"/>
              <a:gd name="connsiteX6329" fmla="*/ 5214104 w 12194922"/>
              <a:gd name="connsiteY6329" fmla="*/ 129117 h 6855883"/>
              <a:gd name="connsiteX6330" fmla="*/ 5200612 w 12194922"/>
              <a:gd name="connsiteY6330" fmla="*/ 140758 h 6855883"/>
              <a:gd name="connsiteX6331" fmla="*/ 5199385 w 12194922"/>
              <a:gd name="connsiteY6331" fmla="*/ 129117 h 6855883"/>
              <a:gd name="connsiteX6332" fmla="*/ 5209198 w 12194922"/>
              <a:gd name="connsiteY6332" fmla="*/ 118533 h 6855883"/>
              <a:gd name="connsiteX6333" fmla="*/ 3687038 w 12194922"/>
              <a:gd name="connsiteY6333" fmla="*/ 2277533 h 6855883"/>
              <a:gd name="connsiteX6334" fmla="*/ 3705436 w 12194922"/>
              <a:gd name="connsiteY6334" fmla="*/ 2254250 h 6855883"/>
              <a:gd name="connsiteX6335" fmla="*/ 3687038 w 12194922"/>
              <a:gd name="connsiteY6335" fmla="*/ 2277533 h 6855883"/>
              <a:gd name="connsiteX6336" fmla="*/ 643944 w 12194922"/>
              <a:gd name="connsiteY6336" fmla="*/ 2032000 h 6855883"/>
              <a:gd name="connsiteX6337" fmla="*/ 643944 w 12194922"/>
              <a:gd name="connsiteY6337" fmla="*/ 2032000 h 6855883"/>
              <a:gd name="connsiteX6338" fmla="*/ 643944 w 12194922"/>
              <a:gd name="connsiteY6338" fmla="*/ 2032000 h 6855883"/>
              <a:gd name="connsiteX6339" fmla="*/ 643944 w 12194922"/>
              <a:gd name="connsiteY6339" fmla="*/ 2032000 h 6855883"/>
              <a:gd name="connsiteX6340" fmla="*/ 630452 w 12194922"/>
              <a:gd name="connsiteY6340" fmla="*/ 2044700 h 6855883"/>
              <a:gd name="connsiteX6341" fmla="*/ 634131 w 12194922"/>
              <a:gd name="connsiteY6341" fmla="*/ 2035175 h 6855883"/>
              <a:gd name="connsiteX6342" fmla="*/ 641491 w 12194922"/>
              <a:gd name="connsiteY6342" fmla="*/ 2022475 h 6855883"/>
              <a:gd name="connsiteX6343" fmla="*/ 652530 w 12194922"/>
              <a:gd name="connsiteY6343" fmla="*/ 2027767 h 6855883"/>
              <a:gd name="connsiteX6344" fmla="*/ 648850 w 12194922"/>
              <a:gd name="connsiteY6344" fmla="*/ 2037292 h 6855883"/>
              <a:gd name="connsiteX6345" fmla="*/ 630452 w 12194922"/>
              <a:gd name="connsiteY6345" fmla="*/ 2044700 h 6855883"/>
              <a:gd name="connsiteX6346" fmla="*/ 2079018 w 12194922"/>
              <a:gd name="connsiteY6346" fmla="*/ 4649258 h 6855883"/>
              <a:gd name="connsiteX6347" fmla="*/ 2072885 w 12194922"/>
              <a:gd name="connsiteY6347" fmla="*/ 4643967 h 6855883"/>
              <a:gd name="connsiteX6348" fmla="*/ 2075338 w 12194922"/>
              <a:gd name="connsiteY6348" fmla="*/ 4641850 h 6855883"/>
              <a:gd name="connsiteX6349" fmla="*/ 2094963 w 12194922"/>
              <a:gd name="connsiteY6349" fmla="*/ 4638675 h 6855883"/>
              <a:gd name="connsiteX6350" fmla="*/ 2097417 w 12194922"/>
              <a:gd name="connsiteY6350" fmla="*/ 4645025 h 6855883"/>
              <a:gd name="connsiteX6351" fmla="*/ 2079018 w 12194922"/>
              <a:gd name="connsiteY6351" fmla="*/ 4649258 h 6855883"/>
              <a:gd name="connsiteX6352" fmla="*/ 5232503 w 12194922"/>
              <a:gd name="connsiteY6352" fmla="*/ 2269067 h 6855883"/>
              <a:gd name="connsiteX6353" fmla="*/ 5232503 w 12194922"/>
              <a:gd name="connsiteY6353" fmla="*/ 2279650 h 6855883"/>
              <a:gd name="connsiteX6354" fmla="*/ 5226370 w 12194922"/>
              <a:gd name="connsiteY6354" fmla="*/ 2281767 h 6855883"/>
              <a:gd name="connsiteX6355" fmla="*/ 5207971 w 12194922"/>
              <a:gd name="connsiteY6355" fmla="*/ 2278592 h 6855883"/>
              <a:gd name="connsiteX6356" fmla="*/ 5232503 w 12194922"/>
              <a:gd name="connsiteY6356" fmla="*/ 2269067 h 6855883"/>
              <a:gd name="connsiteX6357" fmla="*/ 5085315 w 12194922"/>
              <a:gd name="connsiteY6357" fmla="*/ 1743075 h 6855883"/>
              <a:gd name="connsiteX6358" fmla="*/ 5093901 w 12194922"/>
              <a:gd name="connsiteY6358" fmla="*/ 1735667 h 6855883"/>
              <a:gd name="connsiteX6359" fmla="*/ 5102487 w 12194922"/>
              <a:gd name="connsiteY6359" fmla="*/ 1745192 h 6855883"/>
              <a:gd name="connsiteX6360" fmla="*/ 5093901 w 12194922"/>
              <a:gd name="connsiteY6360" fmla="*/ 1750483 h 6855883"/>
              <a:gd name="connsiteX6361" fmla="*/ 5085315 w 12194922"/>
              <a:gd name="connsiteY6361" fmla="*/ 1743075 h 6855883"/>
              <a:gd name="connsiteX6362" fmla="*/ 799717 w 12194922"/>
              <a:gd name="connsiteY6362" fmla="*/ 5603875 h 6855883"/>
              <a:gd name="connsiteX6363" fmla="*/ 813209 w 12194922"/>
              <a:gd name="connsiteY6363" fmla="*/ 5584825 h 6855883"/>
              <a:gd name="connsiteX6364" fmla="*/ 799717 w 12194922"/>
              <a:gd name="connsiteY6364" fmla="*/ 5603875 h 6855883"/>
              <a:gd name="connsiteX6365" fmla="*/ 1123528 w 12194922"/>
              <a:gd name="connsiteY6365" fmla="*/ 4011083 h 6855883"/>
              <a:gd name="connsiteX6366" fmla="*/ 1117396 w 12194922"/>
              <a:gd name="connsiteY6366" fmla="*/ 4015317 h 6855883"/>
              <a:gd name="connsiteX6367" fmla="*/ 1114943 w 12194922"/>
              <a:gd name="connsiteY6367" fmla="*/ 4008967 h 6855883"/>
              <a:gd name="connsiteX6368" fmla="*/ 1122302 w 12194922"/>
              <a:gd name="connsiteY6368" fmla="*/ 4006850 h 6855883"/>
              <a:gd name="connsiteX6369" fmla="*/ 1123528 w 12194922"/>
              <a:gd name="connsiteY6369" fmla="*/ 4011083 h 6855883"/>
              <a:gd name="connsiteX6370" fmla="*/ 3098289 w 12194922"/>
              <a:gd name="connsiteY6370" fmla="*/ 5305425 h 6855883"/>
              <a:gd name="connsiteX6371" fmla="*/ 3109328 w 12194922"/>
              <a:gd name="connsiteY6371" fmla="*/ 5294842 h 6855883"/>
              <a:gd name="connsiteX6372" fmla="*/ 3116688 w 12194922"/>
              <a:gd name="connsiteY6372" fmla="*/ 5305425 h 6855883"/>
              <a:gd name="connsiteX6373" fmla="*/ 3105648 w 12194922"/>
              <a:gd name="connsiteY6373" fmla="*/ 5310717 h 6855883"/>
              <a:gd name="connsiteX6374" fmla="*/ 3098289 w 12194922"/>
              <a:gd name="connsiteY6374" fmla="*/ 5305425 h 6855883"/>
              <a:gd name="connsiteX6375" fmla="*/ 3828092 w 12194922"/>
              <a:gd name="connsiteY6375" fmla="*/ 6798734 h 6855883"/>
              <a:gd name="connsiteX6376" fmla="*/ 3836678 w 12194922"/>
              <a:gd name="connsiteY6376" fmla="*/ 6804026 h 6855883"/>
              <a:gd name="connsiteX6377" fmla="*/ 3834225 w 12194922"/>
              <a:gd name="connsiteY6377" fmla="*/ 6824133 h 6855883"/>
              <a:gd name="connsiteX6378" fmla="*/ 3823186 w 12194922"/>
              <a:gd name="connsiteY6378" fmla="*/ 6806142 h 6855883"/>
              <a:gd name="connsiteX6379" fmla="*/ 3828092 w 12194922"/>
              <a:gd name="connsiteY6379" fmla="*/ 6798734 h 6855883"/>
              <a:gd name="connsiteX6380" fmla="*/ 1442434 w 12194922"/>
              <a:gd name="connsiteY6380" fmla="*/ 2792942 h 6855883"/>
              <a:gd name="connsiteX6381" fmla="*/ 1435075 w 12194922"/>
              <a:gd name="connsiteY6381" fmla="*/ 2785534 h 6855883"/>
              <a:gd name="connsiteX6382" fmla="*/ 1444887 w 12194922"/>
              <a:gd name="connsiteY6382" fmla="*/ 2779184 h 6855883"/>
              <a:gd name="connsiteX6383" fmla="*/ 1452246 w 12194922"/>
              <a:gd name="connsiteY6383" fmla="*/ 2785534 h 6855883"/>
              <a:gd name="connsiteX6384" fmla="*/ 1442434 w 12194922"/>
              <a:gd name="connsiteY6384" fmla="*/ 2792942 h 6855883"/>
              <a:gd name="connsiteX6385" fmla="*/ 715084 w 12194922"/>
              <a:gd name="connsiteY6385" fmla="*/ 3414184 h 6855883"/>
              <a:gd name="connsiteX6386" fmla="*/ 724897 w 12194922"/>
              <a:gd name="connsiteY6386" fmla="*/ 3412067 h 6855883"/>
              <a:gd name="connsiteX6387" fmla="*/ 716311 w 12194922"/>
              <a:gd name="connsiteY6387" fmla="*/ 3435350 h 6855883"/>
              <a:gd name="connsiteX6388" fmla="*/ 715084 w 12194922"/>
              <a:gd name="connsiteY6388" fmla="*/ 3414184 h 6855883"/>
              <a:gd name="connsiteX6389" fmla="*/ 5378463 w 12194922"/>
              <a:gd name="connsiteY6389" fmla="*/ 418042 h 6855883"/>
              <a:gd name="connsiteX6390" fmla="*/ 5390729 w 12194922"/>
              <a:gd name="connsiteY6390" fmla="*/ 426508 h 6855883"/>
              <a:gd name="connsiteX6391" fmla="*/ 5387049 w 12194922"/>
              <a:gd name="connsiteY6391" fmla="*/ 432858 h 6855883"/>
              <a:gd name="connsiteX6392" fmla="*/ 5376010 w 12194922"/>
              <a:gd name="connsiteY6392" fmla="*/ 425450 h 6855883"/>
              <a:gd name="connsiteX6393" fmla="*/ 5378463 w 12194922"/>
              <a:gd name="connsiteY6393" fmla="*/ 418042 h 6855883"/>
              <a:gd name="connsiteX6394" fmla="*/ 3092156 w 12194922"/>
              <a:gd name="connsiteY6394" fmla="*/ 5907617 h 6855883"/>
              <a:gd name="connsiteX6395" fmla="*/ 3094609 w 12194922"/>
              <a:gd name="connsiteY6395" fmla="*/ 5925609 h 6855883"/>
              <a:gd name="connsiteX6396" fmla="*/ 3092156 w 12194922"/>
              <a:gd name="connsiteY6396" fmla="*/ 5907617 h 6855883"/>
              <a:gd name="connsiteX6397" fmla="*/ 83406 w 12194922"/>
              <a:gd name="connsiteY6397" fmla="*/ 5566834 h 6855883"/>
              <a:gd name="connsiteX6398" fmla="*/ 73594 w 12194922"/>
              <a:gd name="connsiteY6398" fmla="*/ 5558367 h 6855883"/>
              <a:gd name="connsiteX6399" fmla="*/ 79726 w 12194922"/>
              <a:gd name="connsiteY6399" fmla="*/ 5550959 h 6855883"/>
              <a:gd name="connsiteX6400" fmla="*/ 90765 w 12194922"/>
              <a:gd name="connsiteY6400" fmla="*/ 5561542 h 6855883"/>
              <a:gd name="connsiteX6401" fmla="*/ 83406 w 12194922"/>
              <a:gd name="connsiteY6401" fmla="*/ 5566834 h 6855883"/>
              <a:gd name="connsiteX6402" fmla="*/ 5429979 w 12194922"/>
              <a:gd name="connsiteY6402" fmla="*/ 1077383 h 6855883"/>
              <a:gd name="connsiteX6403" fmla="*/ 5438564 w 12194922"/>
              <a:gd name="connsiteY6403" fmla="*/ 1069975 h 6855883"/>
              <a:gd name="connsiteX6404" fmla="*/ 5453283 w 12194922"/>
              <a:gd name="connsiteY6404" fmla="*/ 1069975 h 6855883"/>
              <a:gd name="connsiteX6405" fmla="*/ 5441018 w 12194922"/>
              <a:gd name="connsiteY6405" fmla="*/ 1079500 h 6855883"/>
              <a:gd name="connsiteX6406" fmla="*/ 5429979 w 12194922"/>
              <a:gd name="connsiteY6406" fmla="*/ 1077383 h 6855883"/>
              <a:gd name="connsiteX6407" fmla="*/ 4978605 w 12194922"/>
              <a:gd name="connsiteY6407" fmla="*/ 4383617 h 6855883"/>
              <a:gd name="connsiteX6408" fmla="*/ 4974925 w 12194922"/>
              <a:gd name="connsiteY6408" fmla="*/ 4380442 h 6855883"/>
              <a:gd name="connsiteX6409" fmla="*/ 4979831 w 12194922"/>
              <a:gd name="connsiteY6409" fmla="*/ 4375150 h 6855883"/>
              <a:gd name="connsiteX6410" fmla="*/ 4999456 w 12194922"/>
              <a:gd name="connsiteY6410" fmla="*/ 4377267 h 6855883"/>
              <a:gd name="connsiteX6411" fmla="*/ 4978605 w 12194922"/>
              <a:gd name="connsiteY6411" fmla="*/ 4383617 h 6855883"/>
              <a:gd name="connsiteX6412" fmla="*/ 1999292 w 12194922"/>
              <a:gd name="connsiteY6412" fmla="*/ 1849967 h 6855883"/>
              <a:gd name="connsiteX6413" fmla="*/ 2005425 w 12194922"/>
              <a:gd name="connsiteY6413" fmla="*/ 1856317 h 6855883"/>
              <a:gd name="connsiteX6414" fmla="*/ 2001745 w 12194922"/>
              <a:gd name="connsiteY6414" fmla="*/ 1863725 h 6855883"/>
              <a:gd name="connsiteX6415" fmla="*/ 1988253 w 12194922"/>
              <a:gd name="connsiteY6415" fmla="*/ 1856317 h 6855883"/>
              <a:gd name="connsiteX6416" fmla="*/ 1999292 w 12194922"/>
              <a:gd name="connsiteY6416" fmla="*/ 1849967 h 6855883"/>
              <a:gd name="connsiteX6417" fmla="*/ 2449439 w 12194922"/>
              <a:gd name="connsiteY6417" fmla="*/ 3952875 h 6855883"/>
              <a:gd name="connsiteX6418" fmla="*/ 2433494 w 12194922"/>
              <a:gd name="connsiteY6418" fmla="*/ 3933825 h 6855883"/>
              <a:gd name="connsiteX6419" fmla="*/ 2449439 w 12194922"/>
              <a:gd name="connsiteY6419" fmla="*/ 3952875 h 6855883"/>
              <a:gd name="connsiteX6420" fmla="*/ 1205708 w 12194922"/>
              <a:gd name="connsiteY6420" fmla="*/ 4413250 h 6855883"/>
              <a:gd name="connsiteX6421" fmla="*/ 1192216 w 12194922"/>
              <a:gd name="connsiteY6421" fmla="*/ 4416425 h 6855883"/>
              <a:gd name="connsiteX6422" fmla="*/ 1198349 w 12194922"/>
              <a:gd name="connsiteY6422" fmla="*/ 4405842 h 6855883"/>
              <a:gd name="connsiteX6423" fmla="*/ 1210614 w 12194922"/>
              <a:gd name="connsiteY6423" fmla="*/ 4402667 h 6855883"/>
              <a:gd name="connsiteX6424" fmla="*/ 1205708 w 12194922"/>
              <a:gd name="connsiteY6424" fmla="*/ 4413250 h 6855883"/>
              <a:gd name="connsiteX6425" fmla="*/ 2222526 w 12194922"/>
              <a:gd name="connsiteY6425" fmla="*/ 1226608 h 6855883"/>
              <a:gd name="connsiteX6426" fmla="*/ 2216393 w 12194922"/>
              <a:gd name="connsiteY6426" fmla="*/ 1216025 h 6855883"/>
              <a:gd name="connsiteX6427" fmla="*/ 2229885 w 12194922"/>
              <a:gd name="connsiteY6427" fmla="*/ 1223433 h 6855883"/>
              <a:gd name="connsiteX6428" fmla="*/ 2222526 w 12194922"/>
              <a:gd name="connsiteY6428" fmla="*/ 1226608 h 6855883"/>
              <a:gd name="connsiteX6429" fmla="*/ 2091284 w 12194922"/>
              <a:gd name="connsiteY6429" fmla="*/ 3824817 h 6855883"/>
              <a:gd name="connsiteX6430" fmla="*/ 2096190 w 12194922"/>
              <a:gd name="connsiteY6430" fmla="*/ 3822700 h 6855883"/>
              <a:gd name="connsiteX6431" fmla="*/ 2091284 w 12194922"/>
              <a:gd name="connsiteY6431" fmla="*/ 3824817 h 6855883"/>
              <a:gd name="connsiteX6432" fmla="*/ 2070432 w 12194922"/>
              <a:gd name="connsiteY6432" fmla="*/ 3826934 h 6855883"/>
              <a:gd name="connsiteX6433" fmla="*/ 2081471 w 12194922"/>
              <a:gd name="connsiteY6433" fmla="*/ 3824817 h 6855883"/>
              <a:gd name="connsiteX6434" fmla="*/ 2085151 w 12194922"/>
              <a:gd name="connsiteY6434" fmla="*/ 3827992 h 6855883"/>
              <a:gd name="connsiteX6435" fmla="*/ 2070432 w 12194922"/>
              <a:gd name="connsiteY6435" fmla="*/ 3826934 h 6855883"/>
              <a:gd name="connsiteX6436" fmla="*/ 5541595 w 12194922"/>
              <a:gd name="connsiteY6436" fmla="*/ 2034117 h 6855883"/>
              <a:gd name="connsiteX6437" fmla="*/ 5546502 w 12194922"/>
              <a:gd name="connsiteY6437" fmla="*/ 2048933 h 6855883"/>
              <a:gd name="connsiteX6438" fmla="*/ 5546502 w 12194922"/>
              <a:gd name="connsiteY6438" fmla="*/ 2048933 h 6855883"/>
              <a:gd name="connsiteX6439" fmla="*/ 5530556 w 12194922"/>
              <a:gd name="connsiteY6439" fmla="*/ 2048933 h 6855883"/>
              <a:gd name="connsiteX6440" fmla="*/ 5541595 w 12194922"/>
              <a:gd name="connsiteY6440" fmla="*/ 2034117 h 6855883"/>
              <a:gd name="connsiteX6441" fmla="*/ 5095128 w 12194922"/>
              <a:gd name="connsiteY6441" fmla="*/ 3272367 h 6855883"/>
              <a:gd name="connsiteX6442" fmla="*/ 5112299 w 12194922"/>
              <a:gd name="connsiteY6442" fmla="*/ 3274483 h 6855883"/>
              <a:gd name="connsiteX6443" fmla="*/ 5104940 w 12194922"/>
              <a:gd name="connsiteY6443" fmla="*/ 3286125 h 6855883"/>
              <a:gd name="connsiteX6444" fmla="*/ 5095128 w 12194922"/>
              <a:gd name="connsiteY6444" fmla="*/ 3272367 h 6855883"/>
              <a:gd name="connsiteX6445" fmla="*/ 2242151 w 12194922"/>
              <a:gd name="connsiteY6445" fmla="*/ 5631392 h 6855883"/>
              <a:gd name="connsiteX6446" fmla="*/ 2259322 w 12194922"/>
              <a:gd name="connsiteY6446" fmla="*/ 5611284 h 6855883"/>
              <a:gd name="connsiteX6447" fmla="*/ 2259322 w 12194922"/>
              <a:gd name="connsiteY6447" fmla="*/ 5617633 h 6855883"/>
              <a:gd name="connsiteX6448" fmla="*/ 2242151 w 12194922"/>
              <a:gd name="connsiteY6448" fmla="*/ 5631392 h 6855883"/>
              <a:gd name="connsiteX6449" fmla="*/ 3695623 w 12194922"/>
              <a:gd name="connsiteY6449" fmla="*/ 5107517 h 6855883"/>
              <a:gd name="connsiteX6450" fmla="*/ 3675999 w 12194922"/>
              <a:gd name="connsiteY6450" fmla="*/ 5091642 h 6855883"/>
              <a:gd name="connsiteX6451" fmla="*/ 3695623 w 12194922"/>
              <a:gd name="connsiteY6451" fmla="*/ 5107517 h 6855883"/>
              <a:gd name="connsiteX6452" fmla="*/ 1069560 w 12194922"/>
              <a:gd name="connsiteY6452" fmla="*/ 1067858 h 6855883"/>
              <a:gd name="connsiteX6453" fmla="*/ 1096544 w 12194922"/>
              <a:gd name="connsiteY6453" fmla="*/ 1058333 h 6855883"/>
              <a:gd name="connsiteX6454" fmla="*/ 1096544 w 12194922"/>
              <a:gd name="connsiteY6454" fmla="*/ 1058333 h 6855883"/>
              <a:gd name="connsiteX6455" fmla="*/ 1069560 w 12194922"/>
              <a:gd name="connsiteY6455" fmla="*/ 1067858 h 6855883"/>
              <a:gd name="connsiteX6456" fmla="*/ 1891355 w 12194922"/>
              <a:gd name="connsiteY6456" fmla="*/ 3552825 h 6855883"/>
              <a:gd name="connsiteX6457" fmla="*/ 1890128 w 12194922"/>
              <a:gd name="connsiteY6457" fmla="*/ 3545417 h 6855883"/>
              <a:gd name="connsiteX6458" fmla="*/ 1898714 w 12194922"/>
              <a:gd name="connsiteY6458" fmla="*/ 3540125 h 6855883"/>
              <a:gd name="connsiteX6459" fmla="*/ 1908526 w 12194922"/>
              <a:gd name="connsiteY6459" fmla="*/ 3541184 h 6855883"/>
              <a:gd name="connsiteX6460" fmla="*/ 1908526 w 12194922"/>
              <a:gd name="connsiteY6460" fmla="*/ 3544358 h 6855883"/>
              <a:gd name="connsiteX6461" fmla="*/ 1909753 w 12194922"/>
              <a:gd name="connsiteY6461" fmla="*/ 3546475 h 6855883"/>
              <a:gd name="connsiteX6462" fmla="*/ 1906073 w 12194922"/>
              <a:gd name="connsiteY6462" fmla="*/ 3550708 h 6855883"/>
              <a:gd name="connsiteX6463" fmla="*/ 1891355 w 12194922"/>
              <a:gd name="connsiteY6463" fmla="*/ 3552825 h 6855883"/>
              <a:gd name="connsiteX6464" fmla="*/ 3645335 w 12194922"/>
              <a:gd name="connsiteY6464" fmla="*/ 6342592 h 6855883"/>
              <a:gd name="connsiteX6465" fmla="*/ 3645335 w 12194922"/>
              <a:gd name="connsiteY6465" fmla="*/ 6342592 h 6855883"/>
              <a:gd name="connsiteX6466" fmla="*/ 3642881 w 12194922"/>
              <a:gd name="connsiteY6466" fmla="*/ 6343651 h 6855883"/>
              <a:gd name="connsiteX6467" fmla="*/ 3645335 w 12194922"/>
              <a:gd name="connsiteY6467" fmla="*/ 6342592 h 6855883"/>
              <a:gd name="connsiteX6468" fmla="*/ 3634295 w 12194922"/>
              <a:gd name="connsiteY6468" fmla="*/ 6351058 h 6855883"/>
              <a:gd name="connsiteX6469" fmla="*/ 3634295 w 12194922"/>
              <a:gd name="connsiteY6469" fmla="*/ 6351058 h 6855883"/>
              <a:gd name="connsiteX6470" fmla="*/ 3640428 w 12194922"/>
              <a:gd name="connsiteY6470" fmla="*/ 6343651 h 6855883"/>
              <a:gd name="connsiteX6471" fmla="*/ 3649014 w 12194922"/>
              <a:gd name="connsiteY6471" fmla="*/ 6341534 h 6855883"/>
              <a:gd name="connsiteX6472" fmla="*/ 3634295 w 12194922"/>
              <a:gd name="connsiteY6472" fmla="*/ 6351058 h 6855883"/>
              <a:gd name="connsiteX6473" fmla="*/ 5622548 w 12194922"/>
              <a:gd name="connsiteY6473" fmla="*/ 6816725 h 6855883"/>
              <a:gd name="connsiteX6474" fmla="*/ 5626228 w 12194922"/>
              <a:gd name="connsiteY6474" fmla="*/ 6837892 h 6855883"/>
              <a:gd name="connsiteX6475" fmla="*/ 5620095 w 12194922"/>
              <a:gd name="connsiteY6475" fmla="*/ 6836834 h 6855883"/>
              <a:gd name="connsiteX6476" fmla="*/ 5622548 w 12194922"/>
              <a:gd name="connsiteY6476" fmla="*/ 6816725 h 6855883"/>
              <a:gd name="connsiteX6477" fmla="*/ 4784808 w 12194922"/>
              <a:gd name="connsiteY6477" fmla="*/ 1569508 h 6855883"/>
              <a:gd name="connsiteX6478" fmla="*/ 4781128 w 12194922"/>
              <a:gd name="connsiteY6478" fmla="*/ 1573742 h 6855883"/>
              <a:gd name="connsiteX6479" fmla="*/ 4774996 w 12194922"/>
              <a:gd name="connsiteY6479" fmla="*/ 1574800 h 6855883"/>
              <a:gd name="connsiteX6480" fmla="*/ 4771316 w 12194922"/>
              <a:gd name="connsiteY6480" fmla="*/ 1561042 h 6855883"/>
              <a:gd name="connsiteX6481" fmla="*/ 4784808 w 12194922"/>
              <a:gd name="connsiteY6481" fmla="*/ 1569508 h 6855883"/>
              <a:gd name="connsiteX6482" fmla="*/ 524967 w 12194922"/>
              <a:gd name="connsiteY6482" fmla="*/ 2332567 h 6855883"/>
              <a:gd name="connsiteX6483" fmla="*/ 540913 w 12194922"/>
              <a:gd name="connsiteY6483" fmla="*/ 2318809 h 6855883"/>
              <a:gd name="connsiteX6484" fmla="*/ 532327 w 12194922"/>
              <a:gd name="connsiteY6484" fmla="*/ 2335742 h 6855883"/>
              <a:gd name="connsiteX6485" fmla="*/ 524967 w 12194922"/>
              <a:gd name="connsiteY6485" fmla="*/ 2332567 h 6855883"/>
              <a:gd name="connsiteX6486" fmla="*/ 2978086 w 12194922"/>
              <a:gd name="connsiteY6486" fmla="*/ 6517217 h 6855883"/>
              <a:gd name="connsiteX6487" fmla="*/ 2985446 w 12194922"/>
              <a:gd name="connsiteY6487" fmla="*/ 6505575 h 6855883"/>
              <a:gd name="connsiteX6488" fmla="*/ 2987899 w 12194922"/>
              <a:gd name="connsiteY6488" fmla="*/ 6504517 h 6855883"/>
              <a:gd name="connsiteX6489" fmla="*/ 2990352 w 12194922"/>
              <a:gd name="connsiteY6489" fmla="*/ 6508750 h 6855883"/>
              <a:gd name="connsiteX6490" fmla="*/ 2991578 w 12194922"/>
              <a:gd name="connsiteY6490" fmla="*/ 6519334 h 6855883"/>
              <a:gd name="connsiteX6491" fmla="*/ 2981766 w 12194922"/>
              <a:gd name="connsiteY6491" fmla="*/ 6523567 h 6855883"/>
              <a:gd name="connsiteX6492" fmla="*/ 2978086 w 12194922"/>
              <a:gd name="connsiteY6492" fmla="*/ 6517217 h 6855883"/>
              <a:gd name="connsiteX6493" fmla="*/ 5628681 w 12194922"/>
              <a:gd name="connsiteY6493" fmla="*/ 2544233 h 6855883"/>
              <a:gd name="connsiteX6494" fmla="*/ 5638494 w 12194922"/>
              <a:gd name="connsiteY6494" fmla="*/ 2550583 h 6855883"/>
              <a:gd name="connsiteX6495" fmla="*/ 5625002 w 12194922"/>
              <a:gd name="connsiteY6495" fmla="*/ 2557992 h 6855883"/>
              <a:gd name="connsiteX6496" fmla="*/ 5612736 w 12194922"/>
              <a:gd name="connsiteY6496" fmla="*/ 2552700 h 6855883"/>
              <a:gd name="connsiteX6497" fmla="*/ 5628681 w 12194922"/>
              <a:gd name="connsiteY6497" fmla="*/ 2544233 h 6855883"/>
              <a:gd name="connsiteX6498" fmla="*/ 3630616 w 12194922"/>
              <a:gd name="connsiteY6498" fmla="*/ 5359400 h 6855883"/>
              <a:gd name="connsiteX6499" fmla="*/ 3624483 w 12194922"/>
              <a:gd name="connsiteY6499" fmla="*/ 5373159 h 6855883"/>
              <a:gd name="connsiteX6500" fmla="*/ 3618350 w 12194922"/>
              <a:gd name="connsiteY6500" fmla="*/ 5364692 h 6855883"/>
              <a:gd name="connsiteX6501" fmla="*/ 3630616 w 12194922"/>
              <a:gd name="connsiteY6501" fmla="*/ 5359400 h 6855883"/>
              <a:gd name="connsiteX6502" fmla="*/ 5654439 w 12194922"/>
              <a:gd name="connsiteY6502" fmla="*/ 1584325 h 6855883"/>
              <a:gd name="connsiteX6503" fmla="*/ 5667931 w 12194922"/>
              <a:gd name="connsiteY6503" fmla="*/ 1590675 h 6855883"/>
              <a:gd name="connsiteX6504" fmla="*/ 5655666 w 12194922"/>
              <a:gd name="connsiteY6504" fmla="*/ 1593850 h 6855883"/>
              <a:gd name="connsiteX6505" fmla="*/ 5654439 w 12194922"/>
              <a:gd name="connsiteY6505" fmla="*/ 1584325 h 6855883"/>
              <a:gd name="connsiteX6506" fmla="*/ 2887321 w 12194922"/>
              <a:gd name="connsiteY6506" fmla="*/ 3764492 h 6855883"/>
              <a:gd name="connsiteX6507" fmla="*/ 2893454 w 12194922"/>
              <a:gd name="connsiteY6507" fmla="*/ 3776133 h 6855883"/>
              <a:gd name="connsiteX6508" fmla="*/ 2888547 w 12194922"/>
              <a:gd name="connsiteY6508" fmla="*/ 3779309 h 6855883"/>
              <a:gd name="connsiteX6509" fmla="*/ 2887321 w 12194922"/>
              <a:gd name="connsiteY6509" fmla="*/ 3764492 h 6855883"/>
              <a:gd name="connsiteX6510" fmla="*/ 2887321 w 12194922"/>
              <a:gd name="connsiteY6510" fmla="*/ 3764492 h 6855883"/>
              <a:gd name="connsiteX6511" fmla="*/ 1487817 w 12194922"/>
              <a:gd name="connsiteY6511" fmla="*/ 441325 h 6855883"/>
              <a:gd name="connsiteX6512" fmla="*/ 1489043 w 12194922"/>
              <a:gd name="connsiteY6512" fmla="*/ 466725 h 6855883"/>
              <a:gd name="connsiteX6513" fmla="*/ 1487817 w 12194922"/>
              <a:gd name="connsiteY6513" fmla="*/ 441325 h 6855883"/>
              <a:gd name="connsiteX6514" fmla="*/ 2543884 w 12194922"/>
              <a:gd name="connsiteY6514" fmla="*/ 3420534 h 6855883"/>
              <a:gd name="connsiteX6515" fmla="*/ 2538978 w 12194922"/>
              <a:gd name="connsiteY6515" fmla="*/ 3425825 h 6855883"/>
              <a:gd name="connsiteX6516" fmla="*/ 2526712 w 12194922"/>
              <a:gd name="connsiteY6516" fmla="*/ 3416300 h 6855883"/>
              <a:gd name="connsiteX6517" fmla="*/ 2530392 w 12194922"/>
              <a:gd name="connsiteY6517" fmla="*/ 3413125 h 6855883"/>
              <a:gd name="connsiteX6518" fmla="*/ 2543884 w 12194922"/>
              <a:gd name="connsiteY6518" fmla="*/ 3420534 h 6855883"/>
              <a:gd name="connsiteX6519" fmla="*/ 688100 w 12194922"/>
              <a:gd name="connsiteY6519" fmla="*/ 6716183 h 6855883"/>
              <a:gd name="connsiteX6520" fmla="*/ 681967 w 12194922"/>
              <a:gd name="connsiteY6520" fmla="*/ 6693959 h 6855883"/>
              <a:gd name="connsiteX6521" fmla="*/ 688100 w 12194922"/>
              <a:gd name="connsiteY6521" fmla="*/ 6716183 h 6855883"/>
              <a:gd name="connsiteX6522" fmla="*/ 5691236 w 12194922"/>
              <a:gd name="connsiteY6522" fmla="*/ 6099175 h 6855883"/>
              <a:gd name="connsiteX6523" fmla="*/ 5694915 w 12194922"/>
              <a:gd name="connsiteY6523" fmla="*/ 6108700 h 6855883"/>
              <a:gd name="connsiteX6524" fmla="*/ 5677743 w 12194922"/>
              <a:gd name="connsiteY6524" fmla="*/ 6119284 h 6855883"/>
              <a:gd name="connsiteX6525" fmla="*/ 5691236 w 12194922"/>
              <a:gd name="connsiteY6525" fmla="*/ 6099175 h 6855883"/>
              <a:gd name="connsiteX6526" fmla="*/ 4146997 w 12194922"/>
              <a:gd name="connsiteY6526" fmla="*/ 833967 h 6855883"/>
              <a:gd name="connsiteX6527" fmla="*/ 4134732 w 12194922"/>
              <a:gd name="connsiteY6527" fmla="*/ 841375 h 6855883"/>
              <a:gd name="connsiteX6528" fmla="*/ 4128599 w 12194922"/>
              <a:gd name="connsiteY6528" fmla="*/ 836083 h 6855883"/>
              <a:gd name="connsiteX6529" fmla="*/ 4139638 w 12194922"/>
              <a:gd name="connsiteY6529" fmla="*/ 825500 h 6855883"/>
              <a:gd name="connsiteX6530" fmla="*/ 4146997 w 12194922"/>
              <a:gd name="connsiteY6530" fmla="*/ 833967 h 6855883"/>
              <a:gd name="connsiteX6531" fmla="*/ 3597499 w 12194922"/>
              <a:gd name="connsiteY6531" fmla="*/ 1305983 h 6855883"/>
              <a:gd name="connsiteX6532" fmla="*/ 3585233 w 12194922"/>
              <a:gd name="connsiteY6532" fmla="*/ 1313392 h 6855883"/>
              <a:gd name="connsiteX6533" fmla="*/ 3582780 w 12194922"/>
              <a:gd name="connsiteY6533" fmla="*/ 1312333 h 6855883"/>
              <a:gd name="connsiteX6534" fmla="*/ 3585233 w 12194922"/>
              <a:gd name="connsiteY6534" fmla="*/ 1305983 h 6855883"/>
              <a:gd name="connsiteX6535" fmla="*/ 3596272 w 12194922"/>
              <a:gd name="connsiteY6535" fmla="*/ 1301750 h 6855883"/>
              <a:gd name="connsiteX6536" fmla="*/ 3597499 w 12194922"/>
              <a:gd name="connsiteY6536" fmla="*/ 1305983 h 6855883"/>
              <a:gd name="connsiteX6537" fmla="*/ 4277013 w 12194922"/>
              <a:gd name="connsiteY6537" fmla="*/ 5407025 h 6855883"/>
              <a:gd name="connsiteX6538" fmla="*/ 4289278 w 12194922"/>
              <a:gd name="connsiteY6538" fmla="*/ 5412317 h 6855883"/>
              <a:gd name="connsiteX6539" fmla="*/ 4286825 w 12194922"/>
              <a:gd name="connsiteY6539" fmla="*/ 5418667 h 6855883"/>
              <a:gd name="connsiteX6540" fmla="*/ 4275786 w 12194922"/>
              <a:gd name="connsiteY6540" fmla="*/ 5410200 h 6855883"/>
              <a:gd name="connsiteX6541" fmla="*/ 4277013 w 12194922"/>
              <a:gd name="connsiteY6541" fmla="*/ 5407025 h 6855883"/>
              <a:gd name="connsiteX6542" fmla="*/ 2456799 w 12194922"/>
              <a:gd name="connsiteY6542" fmla="*/ 5288492 h 6855883"/>
              <a:gd name="connsiteX6543" fmla="*/ 2473970 w 12194922"/>
              <a:gd name="connsiteY6543" fmla="*/ 5274734 h 6855883"/>
              <a:gd name="connsiteX6544" fmla="*/ 2456799 w 12194922"/>
              <a:gd name="connsiteY6544" fmla="*/ 5288492 h 6855883"/>
              <a:gd name="connsiteX6545" fmla="*/ 1367614 w 12194922"/>
              <a:gd name="connsiteY6545" fmla="*/ 3039534 h 6855883"/>
              <a:gd name="connsiteX6546" fmla="*/ 1361481 w 12194922"/>
              <a:gd name="connsiteY6546" fmla="*/ 3046942 h 6855883"/>
              <a:gd name="connsiteX6547" fmla="*/ 1350442 w 12194922"/>
              <a:gd name="connsiteY6547" fmla="*/ 3040592 h 6855883"/>
              <a:gd name="connsiteX6548" fmla="*/ 1356575 w 12194922"/>
              <a:gd name="connsiteY6548" fmla="*/ 3032125 h 6855883"/>
              <a:gd name="connsiteX6549" fmla="*/ 1367614 w 12194922"/>
              <a:gd name="connsiteY6549" fmla="*/ 3039534 h 6855883"/>
              <a:gd name="connsiteX6550" fmla="*/ 1604340 w 12194922"/>
              <a:gd name="connsiteY6550" fmla="*/ 4959350 h 6855883"/>
              <a:gd name="connsiteX6551" fmla="*/ 1605566 w 12194922"/>
              <a:gd name="connsiteY6551" fmla="*/ 4938184 h 6855883"/>
              <a:gd name="connsiteX6552" fmla="*/ 1615379 w 12194922"/>
              <a:gd name="connsiteY6552" fmla="*/ 4949825 h 6855883"/>
              <a:gd name="connsiteX6553" fmla="*/ 1604340 w 12194922"/>
              <a:gd name="connsiteY6553" fmla="*/ 4959350 h 6855883"/>
              <a:gd name="connsiteX6554" fmla="*/ 159453 w 12194922"/>
              <a:gd name="connsiteY6554" fmla="*/ 5065184 h 6855883"/>
              <a:gd name="connsiteX6555" fmla="*/ 153320 w 12194922"/>
              <a:gd name="connsiteY6555" fmla="*/ 5057775 h 6855883"/>
              <a:gd name="connsiteX6556" fmla="*/ 161906 w 12194922"/>
              <a:gd name="connsiteY6556" fmla="*/ 5051425 h 6855883"/>
              <a:gd name="connsiteX6557" fmla="*/ 169265 w 12194922"/>
              <a:gd name="connsiteY6557" fmla="*/ 5057775 h 6855883"/>
              <a:gd name="connsiteX6558" fmla="*/ 159453 w 12194922"/>
              <a:gd name="connsiteY6558" fmla="*/ 5065184 h 6855883"/>
              <a:gd name="connsiteX6559" fmla="*/ 5981930 w 12194922"/>
              <a:gd name="connsiteY6559" fmla="*/ 6747933 h 6855883"/>
              <a:gd name="connsiteX6560" fmla="*/ 5985610 w 12194922"/>
              <a:gd name="connsiteY6560" fmla="*/ 6758517 h 6855883"/>
              <a:gd name="connsiteX6561" fmla="*/ 5983157 w 12194922"/>
              <a:gd name="connsiteY6561" fmla="*/ 6757459 h 6855883"/>
              <a:gd name="connsiteX6562" fmla="*/ 5981930 w 12194922"/>
              <a:gd name="connsiteY6562" fmla="*/ 6747933 h 6855883"/>
              <a:gd name="connsiteX6563" fmla="*/ 2588040 w 12194922"/>
              <a:gd name="connsiteY6563" fmla="*/ 6372225 h 6855883"/>
              <a:gd name="connsiteX6564" fmla="*/ 2592947 w 12194922"/>
              <a:gd name="connsiteY6564" fmla="*/ 6371167 h 6855883"/>
              <a:gd name="connsiteX6565" fmla="*/ 2595400 w 12194922"/>
              <a:gd name="connsiteY6565" fmla="*/ 6385984 h 6855883"/>
              <a:gd name="connsiteX6566" fmla="*/ 2594173 w 12194922"/>
              <a:gd name="connsiteY6566" fmla="*/ 6389159 h 6855883"/>
              <a:gd name="connsiteX6567" fmla="*/ 2590493 w 12194922"/>
              <a:gd name="connsiteY6567" fmla="*/ 6385984 h 6855883"/>
              <a:gd name="connsiteX6568" fmla="*/ 2588040 w 12194922"/>
              <a:gd name="connsiteY6568" fmla="*/ 6372225 h 6855883"/>
              <a:gd name="connsiteX6569" fmla="*/ 3173109 w 12194922"/>
              <a:gd name="connsiteY6569" fmla="*/ 2390775 h 6855883"/>
              <a:gd name="connsiteX6570" fmla="*/ 3174336 w 12194922"/>
              <a:gd name="connsiteY6570" fmla="*/ 2380192 h 6855883"/>
              <a:gd name="connsiteX6571" fmla="*/ 3184148 w 12194922"/>
              <a:gd name="connsiteY6571" fmla="*/ 2387600 h 6855883"/>
              <a:gd name="connsiteX6572" fmla="*/ 3184148 w 12194922"/>
              <a:gd name="connsiteY6572" fmla="*/ 2399242 h 6855883"/>
              <a:gd name="connsiteX6573" fmla="*/ 3178015 w 12194922"/>
              <a:gd name="connsiteY6573" fmla="*/ 2400300 h 6855883"/>
              <a:gd name="connsiteX6574" fmla="*/ 3173109 w 12194922"/>
              <a:gd name="connsiteY6574" fmla="*/ 2390775 h 6855883"/>
              <a:gd name="connsiteX6575" fmla="*/ 414577 w 12194922"/>
              <a:gd name="connsiteY6575" fmla="*/ 5771092 h 6855883"/>
              <a:gd name="connsiteX6576" fmla="*/ 408444 w 12194922"/>
              <a:gd name="connsiteY6576" fmla="*/ 5762625 h 6855883"/>
              <a:gd name="connsiteX6577" fmla="*/ 409671 w 12194922"/>
              <a:gd name="connsiteY6577" fmla="*/ 5752042 h 6855883"/>
              <a:gd name="connsiteX6578" fmla="*/ 420710 w 12194922"/>
              <a:gd name="connsiteY6578" fmla="*/ 5760508 h 6855883"/>
              <a:gd name="connsiteX6579" fmla="*/ 414577 w 12194922"/>
              <a:gd name="connsiteY6579" fmla="*/ 5771092 h 6855883"/>
              <a:gd name="connsiteX6580" fmla="*/ 1349215 w 12194922"/>
              <a:gd name="connsiteY6580" fmla="*/ 4346575 h 6855883"/>
              <a:gd name="connsiteX6581" fmla="*/ 1344309 w 12194922"/>
              <a:gd name="connsiteY6581" fmla="*/ 4351867 h 6855883"/>
              <a:gd name="connsiteX6582" fmla="*/ 1330817 w 12194922"/>
              <a:gd name="connsiteY6582" fmla="*/ 4344459 h 6855883"/>
              <a:gd name="connsiteX6583" fmla="*/ 1340629 w 12194922"/>
              <a:gd name="connsiteY6583" fmla="*/ 4335992 h 6855883"/>
              <a:gd name="connsiteX6584" fmla="*/ 1349215 w 12194922"/>
              <a:gd name="connsiteY6584" fmla="*/ 4346575 h 6855883"/>
              <a:gd name="connsiteX6585" fmla="*/ 302960 w 12194922"/>
              <a:gd name="connsiteY6585" fmla="*/ 4908550 h 6855883"/>
              <a:gd name="connsiteX6586" fmla="*/ 329944 w 12194922"/>
              <a:gd name="connsiteY6586" fmla="*/ 4897967 h 6855883"/>
              <a:gd name="connsiteX6587" fmla="*/ 302960 w 12194922"/>
              <a:gd name="connsiteY6587" fmla="*/ 4908550 h 6855883"/>
              <a:gd name="connsiteX6588" fmla="*/ 3159617 w 12194922"/>
              <a:gd name="connsiteY6588" fmla="*/ 5934075 h 6855883"/>
              <a:gd name="connsiteX6589" fmla="*/ 3165750 w 12194922"/>
              <a:gd name="connsiteY6589" fmla="*/ 5940425 h 6855883"/>
              <a:gd name="connsiteX6590" fmla="*/ 3151031 w 12194922"/>
              <a:gd name="connsiteY6590" fmla="*/ 5949950 h 6855883"/>
              <a:gd name="connsiteX6591" fmla="*/ 3147352 w 12194922"/>
              <a:gd name="connsiteY6591" fmla="*/ 5946776 h 6855883"/>
              <a:gd name="connsiteX6592" fmla="*/ 3159617 w 12194922"/>
              <a:gd name="connsiteY6592" fmla="*/ 5934075 h 6855883"/>
              <a:gd name="connsiteX6593" fmla="*/ 4646207 w 12194922"/>
              <a:gd name="connsiteY6593" fmla="*/ 6703484 h 6855883"/>
              <a:gd name="connsiteX6594" fmla="*/ 4632715 w 12194922"/>
              <a:gd name="connsiteY6594" fmla="*/ 6717242 h 6855883"/>
              <a:gd name="connsiteX6595" fmla="*/ 4646207 w 12194922"/>
              <a:gd name="connsiteY6595" fmla="*/ 6703484 h 6855883"/>
              <a:gd name="connsiteX6596" fmla="*/ 4252482 w 12194922"/>
              <a:gd name="connsiteY6596" fmla="*/ 1597025 h 6855883"/>
              <a:gd name="connsiteX6597" fmla="*/ 4258614 w 12194922"/>
              <a:gd name="connsiteY6597" fmla="*/ 1589617 h 6855883"/>
              <a:gd name="connsiteX6598" fmla="*/ 4263521 w 12194922"/>
              <a:gd name="connsiteY6598" fmla="*/ 1594908 h 6855883"/>
              <a:gd name="connsiteX6599" fmla="*/ 4254935 w 12194922"/>
              <a:gd name="connsiteY6599" fmla="*/ 1602317 h 6855883"/>
              <a:gd name="connsiteX6600" fmla="*/ 4252482 w 12194922"/>
              <a:gd name="connsiteY6600" fmla="*/ 1597025 h 6855883"/>
              <a:gd name="connsiteX6601" fmla="*/ 3971599 w 12194922"/>
              <a:gd name="connsiteY6601" fmla="*/ 6812492 h 6855883"/>
              <a:gd name="connsiteX6602" fmla="*/ 3983865 w 12194922"/>
              <a:gd name="connsiteY6602" fmla="*/ 6822017 h 6855883"/>
              <a:gd name="connsiteX6603" fmla="*/ 3978959 w 12194922"/>
              <a:gd name="connsiteY6603" fmla="*/ 6828367 h 6855883"/>
              <a:gd name="connsiteX6604" fmla="*/ 3967920 w 12194922"/>
              <a:gd name="connsiteY6604" fmla="*/ 6817784 h 6855883"/>
              <a:gd name="connsiteX6605" fmla="*/ 3971599 w 12194922"/>
              <a:gd name="connsiteY6605" fmla="*/ 6812492 h 6855883"/>
              <a:gd name="connsiteX6606" fmla="*/ 5996649 w 12194922"/>
              <a:gd name="connsiteY6606" fmla="*/ 5259917 h 6855883"/>
              <a:gd name="connsiteX6607" fmla="*/ 5999102 w 12194922"/>
              <a:gd name="connsiteY6607" fmla="*/ 5264150 h 6855883"/>
              <a:gd name="connsiteX6608" fmla="*/ 5991743 w 12194922"/>
              <a:gd name="connsiteY6608" fmla="*/ 5271559 h 6855883"/>
              <a:gd name="connsiteX6609" fmla="*/ 5988063 w 12194922"/>
              <a:gd name="connsiteY6609" fmla="*/ 5267325 h 6855883"/>
              <a:gd name="connsiteX6610" fmla="*/ 5996649 w 12194922"/>
              <a:gd name="connsiteY6610" fmla="*/ 5259917 h 6855883"/>
              <a:gd name="connsiteX6611" fmla="*/ 5821251 w 12194922"/>
              <a:gd name="connsiteY6611" fmla="*/ 6784975 h 6855883"/>
              <a:gd name="connsiteX6612" fmla="*/ 5849462 w 12194922"/>
              <a:gd name="connsiteY6612" fmla="*/ 6787092 h 6855883"/>
              <a:gd name="connsiteX6613" fmla="*/ 5821251 w 12194922"/>
              <a:gd name="connsiteY6613" fmla="*/ 6784975 h 6855883"/>
              <a:gd name="connsiteX6614" fmla="*/ 5821251 w 12194922"/>
              <a:gd name="connsiteY6614" fmla="*/ 6784975 h 6855883"/>
              <a:gd name="connsiteX6615" fmla="*/ 193796 w 12194922"/>
              <a:gd name="connsiteY6615" fmla="*/ 3708400 h 6855883"/>
              <a:gd name="connsiteX6616" fmla="*/ 187664 w 12194922"/>
              <a:gd name="connsiteY6616" fmla="*/ 3703108 h 6855883"/>
              <a:gd name="connsiteX6617" fmla="*/ 201156 w 12194922"/>
              <a:gd name="connsiteY6617" fmla="*/ 3691467 h 6855883"/>
              <a:gd name="connsiteX6618" fmla="*/ 207289 w 12194922"/>
              <a:gd name="connsiteY6618" fmla="*/ 3696758 h 6855883"/>
              <a:gd name="connsiteX6619" fmla="*/ 193796 w 12194922"/>
              <a:gd name="connsiteY6619" fmla="*/ 3708400 h 6855883"/>
              <a:gd name="connsiteX6620" fmla="*/ 2574548 w 12194922"/>
              <a:gd name="connsiteY6620" fmla="*/ 6156325 h 6855883"/>
              <a:gd name="connsiteX6621" fmla="*/ 2569642 w 12194922"/>
              <a:gd name="connsiteY6621" fmla="*/ 6151034 h 6855883"/>
              <a:gd name="connsiteX6622" fmla="*/ 2574548 w 12194922"/>
              <a:gd name="connsiteY6622" fmla="*/ 6145742 h 6855883"/>
              <a:gd name="connsiteX6623" fmla="*/ 2580681 w 12194922"/>
              <a:gd name="connsiteY6623" fmla="*/ 6152092 h 6855883"/>
              <a:gd name="connsiteX6624" fmla="*/ 2574548 w 12194922"/>
              <a:gd name="connsiteY6624" fmla="*/ 6156325 h 6855883"/>
              <a:gd name="connsiteX6625" fmla="*/ 2393018 w 12194922"/>
              <a:gd name="connsiteY6625" fmla="*/ 5995459 h 6855883"/>
              <a:gd name="connsiteX6626" fmla="*/ 2381978 w 12194922"/>
              <a:gd name="connsiteY6626" fmla="*/ 5999692 h 6855883"/>
              <a:gd name="connsiteX6627" fmla="*/ 2381978 w 12194922"/>
              <a:gd name="connsiteY6627" fmla="*/ 5997575 h 6855883"/>
              <a:gd name="connsiteX6628" fmla="*/ 2381978 w 12194922"/>
              <a:gd name="connsiteY6628" fmla="*/ 5995459 h 6855883"/>
              <a:gd name="connsiteX6629" fmla="*/ 2386885 w 12194922"/>
              <a:gd name="connsiteY6629" fmla="*/ 5991225 h 6855883"/>
              <a:gd name="connsiteX6630" fmla="*/ 2397924 w 12194922"/>
              <a:gd name="connsiteY6630" fmla="*/ 5988050 h 6855883"/>
              <a:gd name="connsiteX6631" fmla="*/ 2393018 w 12194922"/>
              <a:gd name="connsiteY6631" fmla="*/ 5995459 h 6855883"/>
              <a:gd name="connsiteX6632" fmla="*/ 1265809 w 12194922"/>
              <a:gd name="connsiteY6632" fmla="*/ 4699000 h 6855883"/>
              <a:gd name="connsiteX6633" fmla="*/ 1270716 w 12194922"/>
              <a:gd name="connsiteY6633" fmla="*/ 4689475 h 6855883"/>
              <a:gd name="connsiteX6634" fmla="*/ 1276848 w 12194922"/>
              <a:gd name="connsiteY6634" fmla="*/ 4696883 h 6855883"/>
              <a:gd name="connsiteX6635" fmla="*/ 1270716 w 12194922"/>
              <a:gd name="connsiteY6635" fmla="*/ 4704292 h 6855883"/>
              <a:gd name="connsiteX6636" fmla="*/ 1265809 w 12194922"/>
              <a:gd name="connsiteY6636" fmla="*/ 4699000 h 6855883"/>
              <a:gd name="connsiteX6637" fmla="*/ 5008042 w 12194922"/>
              <a:gd name="connsiteY6637" fmla="*/ 191558 h 6855883"/>
              <a:gd name="connsiteX6638" fmla="*/ 4994550 w 12194922"/>
              <a:gd name="connsiteY6638" fmla="*/ 188383 h 6855883"/>
              <a:gd name="connsiteX6639" fmla="*/ 5003136 w 12194922"/>
              <a:gd name="connsiteY6639" fmla="*/ 185208 h 6855883"/>
              <a:gd name="connsiteX6640" fmla="*/ 5010495 w 12194922"/>
              <a:gd name="connsiteY6640" fmla="*/ 183092 h 6855883"/>
              <a:gd name="connsiteX6641" fmla="*/ 5008042 w 12194922"/>
              <a:gd name="connsiteY6641" fmla="*/ 191558 h 6855883"/>
              <a:gd name="connsiteX6642" fmla="*/ 4665832 w 12194922"/>
              <a:gd name="connsiteY6642" fmla="*/ 6793442 h 6855883"/>
              <a:gd name="connsiteX6643" fmla="*/ 4674418 w 12194922"/>
              <a:gd name="connsiteY6643" fmla="*/ 6776508 h 6855883"/>
              <a:gd name="connsiteX6644" fmla="*/ 4675645 w 12194922"/>
              <a:gd name="connsiteY6644" fmla="*/ 6778625 h 6855883"/>
              <a:gd name="connsiteX6645" fmla="*/ 4673191 w 12194922"/>
              <a:gd name="connsiteY6645" fmla="*/ 6795558 h 6855883"/>
              <a:gd name="connsiteX6646" fmla="*/ 4665832 w 12194922"/>
              <a:gd name="connsiteY6646" fmla="*/ 6793442 h 6855883"/>
              <a:gd name="connsiteX6647" fmla="*/ 2325557 w 12194922"/>
              <a:gd name="connsiteY6647" fmla="*/ 4170892 h 6855883"/>
              <a:gd name="connsiteX6648" fmla="*/ 2319424 w 12194922"/>
              <a:gd name="connsiteY6648" fmla="*/ 4164542 h 6855883"/>
              <a:gd name="connsiteX6649" fmla="*/ 2324330 w 12194922"/>
              <a:gd name="connsiteY6649" fmla="*/ 4157133 h 6855883"/>
              <a:gd name="connsiteX6650" fmla="*/ 2330463 w 12194922"/>
              <a:gd name="connsiteY6650" fmla="*/ 4162425 h 6855883"/>
              <a:gd name="connsiteX6651" fmla="*/ 2325557 w 12194922"/>
              <a:gd name="connsiteY6651" fmla="*/ 4170892 h 6855883"/>
              <a:gd name="connsiteX6652" fmla="*/ 4462223 w 12194922"/>
              <a:gd name="connsiteY6652" fmla="*/ 2737909 h 6855883"/>
              <a:gd name="connsiteX6653" fmla="*/ 4465903 w 12194922"/>
              <a:gd name="connsiteY6653" fmla="*/ 2741083 h 6855883"/>
              <a:gd name="connsiteX6654" fmla="*/ 4458544 w 12194922"/>
              <a:gd name="connsiteY6654" fmla="*/ 2748492 h 6855883"/>
              <a:gd name="connsiteX6655" fmla="*/ 4452411 w 12194922"/>
              <a:gd name="connsiteY6655" fmla="*/ 2741083 h 6855883"/>
              <a:gd name="connsiteX6656" fmla="*/ 4462223 w 12194922"/>
              <a:gd name="connsiteY6656" fmla="*/ 2737909 h 6855883"/>
              <a:gd name="connsiteX6657" fmla="*/ 2824766 w 12194922"/>
              <a:gd name="connsiteY6657" fmla="*/ 5222875 h 6855883"/>
              <a:gd name="connsiteX6658" fmla="*/ 2819860 w 12194922"/>
              <a:gd name="connsiteY6658" fmla="*/ 5228167 h 6855883"/>
              <a:gd name="connsiteX6659" fmla="*/ 2811274 w 12194922"/>
              <a:gd name="connsiteY6659" fmla="*/ 5222875 h 6855883"/>
              <a:gd name="connsiteX6660" fmla="*/ 2816180 w 12194922"/>
              <a:gd name="connsiteY6660" fmla="*/ 5217584 h 6855883"/>
              <a:gd name="connsiteX6661" fmla="*/ 2824766 w 12194922"/>
              <a:gd name="connsiteY6661" fmla="*/ 5222875 h 6855883"/>
              <a:gd name="connsiteX6662" fmla="*/ 2924118 w 12194922"/>
              <a:gd name="connsiteY6662" fmla="*/ 32808 h 6855883"/>
              <a:gd name="connsiteX6663" fmla="*/ 2931477 w 12194922"/>
              <a:gd name="connsiteY6663" fmla="*/ 26458 h 6855883"/>
              <a:gd name="connsiteX6664" fmla="*/ 2940063 w 12194922"/>
              <a:gd name="connsiteY6664" fmla="*/ 31750 h 6855883"/>
              <a:gd name="connsiteX6665" fmla="*/ 2932704 w 12194922"/>
              <a:gd name="connsiteY6665" fmla="*/ 39158 h 6855883"/>
              <a:gd name="connsiteX6666" fmla="*/ 2924118 w 12194922"/>
              <a:gd name="connsiteY6666" fmla="*/ 32808 h 6855883"/>
              <a:gd name="connsiteX6667" fmla="*/ 6019953 w 12194922"/>
              <a:gd name="connsiteY6667" fmla="*/ 4242859 h 6855883"/>
              <a:gd name="connsiteX6668" fmla="*/ 6019953 w 12194922"/>
              <a:gd name="connsiteY6668" fmla="*/ 4261909 h 6855883"/>
              <a:gd name="connsiteX6669" fmla="*/ 6019953 w 12194922"/>
              <a:gd name="connsiteY6669" fmla="*/ 4242859 h 6855883"/>
              <a:gd name="connsiteX6670" fmla="*/ 588749 w 12194922"/>
              <a:gd name="connsiteY6670" fmla="*/ 6227234 h 6855883"/>
              <a:gd name="connsiteX6671" fmla="*/ 602241 w 12194922"/>
              <a:gd name="connsiteY6671" fmla="*/ 6231467 h 6855883"/>
              <a:gd name="connsiteX6672" fmla="*/ 593655 w 12194922"/>
              <a:gd name="connsiteY6672" fmla="*/ 6239933 h 6855883"/>
              <a:gd name="connsiteX6673" fmla="*/ 588749 w 12194922"/>
              <a:gd name="connsiteY6673" fmla="*/ 6227234 h 6855883"/>
              <a:gd name="connsiteX6674" fmla="*/ 3084797 w 12194922"/>
              <a:gd name="connsiteY6674" fmla="*/ 4228042 h 6855883"/>
              <a:gd name="connsiteX6675" fmla="*/ 3092156 w 12194922"/>
              <a:gd name="connsiteY6675" fmla="*/ 4235450 h 6855883"/>
              <a:gd name="connsiteX6676" fmla="*/ 3084797 w 12194922"/>
              <a:gd name="connsiteY6676" fmla="*/ 4238625 h 6855883"/>
              <a:gd name="connsiteX6677" fmla="*/ 3078664 w 12194922"/>
              <a:gd name="connsiteY6677" fmla="*/ 4230159 h 6855883"/>
              <a:gd name="connsiteX6678" fmla="*/ 3084797 w 12194922"/>
              <a:gd name="connsiteY6678" fmla="*/ 4228042 h 6855883"/>
              <a:gd name="connsiteX6679" fmla="*/ 1796910 w 12194922"/>
              <a:gd name="connsiteY6679" fmla="*/ 1404408 h 6855883"/>
              <a:gd name="connsiteX6680" fmla="*/ 1794456 w 12194922"/>
              <a:gd name="connsiteY6680" fmla="*/ 1388533 h 6855883"/>
              <a:gd name="connsiteX6681" fmla="*/ 1799363 w 12194922"/>
              <a:gd name="connsiteY6681" fmla="*/ 1387475 h 6855883"/>
              <a:gd name="connsiteX6682" fmla="*/ 1804269 w 12194922"/>
              <a:gd name="connsiteY6682" fmla="*/ 1401233 h 6855883"/>
              <a:gd name="connsiteX6683" fmla="*/ 1801816 w 12194922"/>
              <a:gd name="connsiteY6683" fmla="*/ 1406525 h 6855883"/>
              <a:gd name="connsiteX6684" fmla="*/ 1796910 w 12194922"/>
              <a:gd name="connsiteY6684" fmla="*/ 1404408 h 6855883"/>
              <a:gd name="connsiteX6685" fmla="*/ 583842 w 12194922"/>
              <a:gd name="connsiteY6685" fmla="*/ 3130550 h 6855883"/>
              <a:gd name="connsiteX6686" fmla="*/ 592428 w 12194922"/>
              <a:gd name="connsiteY6686" fmla="*/ 3139017 h 6855883"/>
              <a:gd name="connsiteX6687" fmla="*/ 587522 w 12194922"/>
              <a:gd name="connsiteY6687" fmla="*/ 3146425 h 6855883"/>
              <a:gd name="connsiteX6688" fmla="*/ 574030 w 12194922"/>
              <a:gd name="connsiteY6688" fmla="*/ 3134784 h 6855883"/>
              <a:gd name="connsiteX6689" fmla="*/ 583842 w 12194922"/>
              <a:gd name="connsiteY6689" fmla="*/ 3130550 h 6855883"/>
              <a:gd name="connsiteX6690" fmla="*/ 4680551 w 12194922"/>
              <a:gd name="connsiteY6690" fmla="*/ 3884083 h 6855883"/>
              <a:gd name="connsiteX6691" fmla="*/ 4665832 w 12194922"/>
              <a:gd name="connsiteY6691" fmla="*/ 3891492 h 6855883"/>
              <a:gd name="connsiteX6692" fmla="*/ 4657246 w 12194922"/>
              <a:gd name="connsiteY6692" fmla="*/ 3889375 h 6855883"/>
              <a:gd name="connsiteX6693" fmla="*/ 4662152 w 12194922"/>
              <a:gd name="connsiteY6693" fmla="*/ 3883025 h 6855883"/>
              <a:gd name="connsiteX6694" fmla="*/ 4680551 w 12194922"/>
              <a:gd name="connsiteY6694" fmla="*/ 3884083 h 6855883"/>
              <a:gd name="connsiteX6695" fmla="*/ 4185021 w 12194922"/>
              <a:gd name="connsiteY6695" fmla="*/ 3451225 h 6855883"/>
              <a:gd name="connsiteX6696" fmla="*/ 4202193 w 12194922"/>
              <a:gd name="connsiteY6696" fmla="*/ 3456517 h 6855883"/>
              <a:gd name="connsiteX6697" fmla="*/ 4207099 w 12194922"/>
              <a:gd name="connsiteY6697" fmla="*/ 3468159 h 6855883"/>
              <a:gd name="connsiteX6698" fmla="*/ 4185021 w 12194922"/>
              <a:gd name="connsiteY6698" fmla="*/ 3451225 h 6855883"/>
              <a:gd name="connsiteX6699" fmla="*/ 1236372 w 12194922"/>
              <a:gd name="connsiteY6699" fmla="*/ 5615517 h 6855883"/>
              <a:gd name="connsiteX6700" fmla="*/ 1221653 w 12194922"/>
              <a:gd name="connsiteY6700" fmla="*/ 5616575 h 6855883"/>
              <a:gd name="connsiteX6701" fmla="*/ 1229012 w 12194922"/>
              <a:gd name="connsiteY6701" fmla="*/ 5601758 h 6855883"/>
              <a:gd name="connsiteX6702" fmla="*/ 1236372 w 12194922"/>
              <a:gd name="connsiteY6702" fmla="*/ 5615517 h 6855883"/>
              <a:gd name="connsiteX6703" fmla="*/ 1246184 w 12194922"/>
              <a:gd name="connsiteY6703" fmla="*/ 5588000 h 6855883"/>
              <a:gd name="connsiteX6704" fmla="*/ 1246184 w 12194922"/>
              <a:gd name="connsiteY6704" fmla="*/ 5588000 h 6855883"/>
              <a:gd name="connsiteX6705" fmla="*/ 1246184 w 12194922"/>
              <a:gd name="connsiteY6705" fmla="*/ 5588000 h 6855883"/>
              <a:gd name="connsiteX6706" fmla="*/ 1246184 w 12194922"/>
              <a:gd name="connsiteY6706" fmla="*/ 5588000 h 6855883"/>
              <a:gd name="connsiteX6707" fmla="*/ 3411062 w 12194922"/>
              <a:gd name="connsiteY6707" fmla="*/ 739775 h 6855883"/>
              <a:gd name="connsiteX6708" fmla="*/ 3429460 w 12194922"/>
              <a:gd name="connsiteY6708" fmla="*/ 754592 h 6855883"/>
              <a:gd name="connsiteX6709" fmla="*/ 3411062 w 12194922"/>
              <a:gd name="connsiteY6709" fmla="*/ 739775 h 6855883"/>
              <a:gd name="connsiteX6710" fmla="*/ 4106521 w 12194922"/>
              <a:gd name="connsiteY6710" fmla="*/ 982133 h 6855883"/>
              <a:gd name="connsiteX6711" fmla="*/ 4093029 w 12194922"/>
              <a:gd name="connsiteY6711" fmla="*/ 993775 h 6855883"/>
              <a:gd name="connsiteX6712" fmla="*/ 4091802 w 12194922"/>
              <a:gd name="connsiteY6712" fmla="*/ 989542 h 6855883"/>
              <a:gd name="connsiteX6713" fmla="*/ 4106521 w 12194922"/>
              <a:gd name="connsiteY6713" fmla="*/ 982133 h 6855883"/>
              <a:gd name="connsiteX6714" fmla="*/ 2531619 w 12194922"/>
              <a:gd name="connsiteY6714" fmla="*/ 2461684 h 6855883"/>
              <a:gd name="connsiteX6715" fmla="*/ 2530392 w 12194922"/>
              <a:gd name="connsiteY6715" fmla="*/ 2456392 h 6855883"/>
              <a:gd name="connsiteX6716" fmla="*/ 2553697 w 12194922"/>
              <a:gd name="connsiteY6716" fmla="*/ 2455333 h 6855883"/>
              <a:gd name="connsiteX6717" fmla="*/ 2531619 w 12194922"/>
              <a:gd name="connsiteY6717" fmla="*/ 2461684 h 6855883"/>
              <a:gd name="connsiteX6718" fmla="*/ 743295 w 12194922"/>
              <a:gd name="connsiteY6718" fmla="*/ 3618442 h 6855883"/>
              <a:gd name="connsiteX6719" fmla="*/ 744522 w 12194922"/>
              <a:gd name="connsiteY6719" fmla="*/ 3605742 h 6855883"/>
              <a:gd name="connsiteX6720" fmla="*/ 754334 w 12194922"/>
              <a:gd name="connsiteY6720" fmla="*/ 3598333 h 6855883"/>
              <a:gd name="connsiteX6721" fmla="*/ 754334 w 12194922"/>
              <a:gd name="connsiteY6721" fmla="*/ 3602567 h 6855883"/>
              <a:gd name="connsiteX6722" fmla="*/ 743295 w 12194922"/>
              <a:gd name="connsiteY6722" fmla="*/ 3618442 h 6855883"/>
              <a:gd name="connsiteX6723" fmla="*/ 973888 w 12194922"/>
              <a:gd name="connsiteY6723" fmla="*/ 5770034 h 6855883"/>
              <a:gd name="connsiteX6724" fmla="*/ 968982 w 12194922"/>
              <a:gd name="connsiteY6724" fmla="*/ 5768975 h 6855883"/>
              <a:gd name="connsiteX6725" fmla="*/ 962849 w 12194922"/>
              <a:gd name="connsiteY6725" fmla="*/ 5758392 h 6855883"/>
              <a:gd name="connsiteX6726" fmla="*/ 966529 w 12194922"/>
              <a:gd name="connsiteY6726" fmla="*/ 5757334 h 6855883"/>
              <a:gd name="connsiteX6727" fmla="*/ 973888 w 12194922"/>
              <a:gd name="connsiteY6727" fmla="*/ 5770034 h 6855883"/>
              <a:gd name="connsiteX6728" fmla="*/ 5864181 w 12194922"/>
              <a:gd name="connsiteY6728" fmla="*/ 5413375 h 6855883"/>
              <a:gd name="connsiteX6729" fmla="*/ 5867860 w 12194922"/>
              <a:gd name="connsiteY6729" fmla="*/ 5417609 h 6855883"/>
              <a:gd name="connsiteX6730" fmla="*/ 5856821 w 12194922"/>
              <a:gd name="connsiteY6730" fmla="*/ 5428192 h 6855883"/>
              <a:gd name="connsiteX6731" fmla="*/ 5854368 w 12194922"/>
              <a:gd name="connsiteY6731" fmla="*/ 5425017 h 6855883"/>
              <a:gd name="connsiteX6732" fmla="*/ 5864181 w 12194922"/>
              <a:gd name="connsiteY6732" fmla="*/ 5413375 h 6855883"/>
              <a:gd name="connsiteX6733" fmla="*/ 4213232 w 12194922"/>
              <a:gd name="connsiteY6733" fmla="*/ 1006475 h 6855883"/>
              <a:gd name="connsiteX6734" fmla="*/ 4209552 w 12194922"/>
              <a:gd name="connsiteY6734" fmla="*/ 1000125 h 6855883"/>
              <a:gd name="connsiteX6735" fmla="*/ 4220591 w 12194922"/>
              <a:gd name="connsiteY6735" fmla="*/ 993775 h 6855883"/>
              <a:gd name="connsiteX6736" fmla="*/ 4213232 w 12194922"/>
              <a:gd name="connsiteY6736" fmla="*/ 1006475 h 6855883"/>
              <a:gd name="connsiteX6737" fmla="*/ 4706309 w 12194922"/>
              <a:gd name="connsiteY6737" fmla="*/ 6275917 h 6855883"/>
              <a:gd name="connsiteX6738" fmla="*/ 4697723 w 12194922"/>
              <a:gd name="connsiteY6738" fmla="*/ 6273800 h 6855883"/>
              <a:gd name="connsiteX6739" fmla="*/ 4705082 w 12194922"/>
              <a:gd name="connsiteY6739" fmla="*/ 6258984 h 6855883"/>
              <a:gd name="connsiteX6740" fmla="*/ 4706309 w 12194922"/>
              <a:gd name="connsiteY6740" fmla="*/ 6275917 h 6855883"/>
              <a:gd name="connsiteX6741" fmla="*/ 1186083 w 12194922"/>
              <a:gd name="connsiteY6741" fmla="*/ 6097058 h 6855883"/>
              <a:gd name="connsiteX6742" fmla="*/ 1194669 w 12194922"/>
              <a:gd name="connsiteY6742" fmla="*/ 6096000 h 6855883"/>
              <a:gd name="connsiteX6743" fmla="*/ 1200802 w 12194922"/>
              <a:gd name="connsiteY6743" fmla="*/ 6100234 h 6855883"/>
              <a:gd name="connsiteX6744" fmla="*/ 1194669 w 12194922"/>
              <a:gd name="connsiteY6744" fmla="*/ 6104467 h 6855883"/>
              <a:gd name="connsiteX6745" fmla="*/ 1186083 w 12194922"/>
              <a:gd name="connsiteY6745" fmla="*/ 6097058 h 6855883"/>
              <a:gd name="connsiteX6746" fmla="*/ 1885222 w 12194922"/>
              <a:gd name="connsiteY6746" fmla="*/ 3083983 h 6855883"/>
              <a:gd name="connsiteX6747" fmla="*/ 1879089 w 12194922"/>
              <a:gd name="connsiteY6747" fmla="*/ 3087159 h 6855883"/>
              <a:gd name="connsiteX6748" fmla="*/ 1879089 w 12194922"/>
              <a:gd name="connsiteY6748" fmla="*/ 3076575 h 6855883"/>
              <a:gd name="connsiteX6749" fmla="*/ 1883995 w 12194922"/>
              <a:gd name="connsiteY6749" fmla="*/ 3075517 h 6855883"/>
              <a:gd name="connsiteX6750" fmla="*/ 1885222 w 12194922"/>
              <a:gd name="connsiteY6750" fmla="*/ 3083983 h 6855883"/>
              <a:gd name="connsiteX6751" fmla="*/ 1209388 w 12194922"/>
              <a:gd name="connsiteY6751" fmla="*/ 2768600 h 6855883"/>
              <a:gd name="connsiteX6752" fmla="*/ 1208161 w 12194922"/>
              <a:gd name="connsiteY6752" fmla="*/ 2763309 h 6855883"/>
              <a:gd name="connsiteX6753" fmla="*/ 1214294 w 12194922"/>
              <a:gd name="connsiteY6753" fmla="*/ 2760133 h 6855883"/>
              <a:gd name="connsiteX6754" fmla="*/ 1216747 w 12194922"/>
              <a:gd name="connsiteY6754" fmla="*/ 2765425 h 6855883"/>
              <a:gd name="connsiteX6755" fmla="*/ 1209388 w 12194922"/>
              <a:gd name="connsiteY6755" fmla="*/ 2768600 h 6855883"/>
              <a:gd name="connsiteX6756" fmla="*/ 3433140 w 12194922"/>
              <a:gd name="connsiteY6756" fmla="*/ 1381125 h 6855883"/>
              <a:gd name="connsiteX6757" fmla="*/ 3433140 w 12194922"/>
              <a:gd name="connsiteY6757" fmla="*/ 1381125 h 6855883"/>
              <a:gd name="connsiteX6758" fmla="*/ 3433140 w 12194922"/>
              <a:gd name="connsiteY6758" fmla="*/ 1381125 h 6855883"/>
              <a:gd name="connsiteX6759" fmla="*/ 3433140 w 12194922"/>
              <a:gd name="connsiteY6759" fmla="*/ 1381125 h 6855883"/>
              <a:gd name="connsiteX6760" fmla="*/ 3425780 w 12194922"/>
              <a:gd name="connsiteY6760" fmla="*/ 1384300 h 6855883"/>
              <a:gd name="connsiteX6761" fmla="*/ 3407382 w 12194922"/>
              <a:gd name="connsiteY6761" fmla="*/ 1388533 h 6855883"/>
              <a:gd name="connsiteX6762" fmla="*/ 3425780 w 12194922"/>
              <a:gd name="connsiteY6762" fmla="*/ 1384300 h 6855883"/>
              <a:gd name="connsiteX6763" fmla="*/ 4345700 w 12194922"/>
              <a:gd name="connsiteY6763" fmla="*/ 4819650 h 6855883"/>
              <a:gd name="connsiteX6764" fmla="*/ 4345700 w 12194922"/>
              <a:gd name="connsiteY6764" fmla="*/ 4830234 h 6855883"/>
              <a:gd name="connsiteX6765" fmla="*/ 4342020 w 12194922"/>
              <a:gd name="connsiteY6765" fmla="*/ 4834467 h 6855883"/>
              <a:gd name="connsiteX6766" fmla="*/ 4340794 w 12194922"/>
              <a:gd name="connsiteY6766" fmla="*/ 4833409 h 6855883"/>
              <a:gd name="connsiteX6767" fmla="*/ 4339567 w 12194922"/>
              <a:gd name="connsiteY6767" fmla="*/ 4834467 h 6855883"/>
              <a:gd name="connsiteX6768" fmla="*/ 4337114 w 12194922"/>
              <a:gd name="connsiteY6768" fmla="*/ 4827059 h 6855883"/>
              <a:gd name="connsiteX6769" fmla="*/ 4345700 w 12194922"/>
              <a:gd name="connsiteY6769" fmla="*/ 4819650 h 6855883"/>
              <a:gd name="connsiteX6770" fmla="*/ 4510059 w 12194922"/>
              <a:gd name="connsiteY6770" fmla="*/ 1262592 h 6855883"/>
              <a:gd name="connsiteX6771" fmla="*/ 4512512 w 12194922"/>
              <a:gd name="connsiteY6771" fmla="*/ 1270000 h 6855883"/>
              <a:gd name="connsiteX6772" fmla="*/ 4506379 w 12194922"/>
              <a:gd name="connsiteY6772" fmla="*/ 1274233 h 6855883"/>
              <a:gd name="connsiteX6773" fmla="*/ 4499020 w 12194922"/>
              <a:gd name="connsiteY6773" fmla="*/ 1272117 h 6855883"/>
              <a:gd name="connsiteX6774" fmla="*/ 4510059 w 12194922"/>
              <a:gd name="connsiteY6774" fmla="*/ 1262592 h 6855883"/>
              <a:gd name="connsiteX6775" fmla="*/ 1949003 w 12194922"/>
              <a:gd name="connsiteY6775" fmla="*/ 3158067 h 6855883"/>
              <a:gd name="connsiteX6776" fmla="*/ 1942870 w 12194922"/>
              <a:gd name="connsiteY6776" fmla="*/ 3162300 h 6855883"/>
              <a:gd name="connsiteX6777" fmla="*/ 1934284 w 12194922"/>
              <a:gd name="connsiteY6777" fmla="*/ 3152775 h 6855883"/>
              <a:gd name="connsiteX6778" fmla="*/ 1937964 w 12194922"/>
              <a:gd name="connsiteY6778" fmla="*/ 3149600 h 6855883"/>
              <a:gd name="connsiteX6779" fmla="*/ 1949003 w 12194922"/>
              <a:gd name="connsiteY6779" fmla="*/ 3158067 h 6855883"/>
              <a:gd name="connsiteX6780" fmla="*/ 1540559 w 12194922"/>
              <a:gd name="connsiteY6780" fmla="*/ 4920192 h 6855883"/>
              <a:gd name="connsiteX6781" fmla="*/ 1555277 w 12194922"/>
              <a:gd name="connsiteY6781" fmla="*/ 4911725 h 6855883"/>
              <a:gd name="connsiteX6782" fmla="*/ 1556504 w 12194922"/>
              <a:gd name="connsiteY6782" fmla="*/ 4926542 h 6855883"/>
              <a:gd name="connsiteX6783" fmla="*/ 1540559 w 12194922"/>
              <a:gd name="connsiteY6783" fmla="*/ 4920192 h 6855883"/>
              <a:gd name="connsiteX6784" fmla="*/ 50289 w 12194922"/>
              <a:gd name="connsiteY6784" fmla="*/ 2126192 h 6855883"/>
              <a:gd name="connsiteX6785" fmla="*/ 44156 w 12194922"/>
              <a:gd name="connsiteY6785" fmla="*/ 2120900 h 6855883"/>
              <a:gd name="connsiteX6786" fmla="*/ 52742 w 12194922"/>
              <a:gd name="connsiteY6786" fmla="*/ 2110317 h 6855883"/>
              <a:gd name="connsiteX6787" fmla="*/ 56422 w 12194922"/>
              <a:gd name="connsiteY6787" fmla="*/ 2118783 h 6855883"/>
              <a:gd name="connsiteX6788" fmla="*/ 50289 w 12194922"/>
              <a:gd name="connsiteY6788" fmla="*/ 2126192 h 6855883"/>
              <a:gd name="connsiteX6789" fmla="*/ 3022242 w 12194922"/>
              <a:gd name="connsiteY6789" fmla="*/ 1129242 h 6855883"/>
              <a:gd name="connsiteX6790" fmla="*/ 3017336 w 12194922"/>
              <a:gd name="connsiteY6790" fmla="*/ 1123950 h 6855883"/>
              <a:gd name="connsiteX6791" fmla="*/ 3028375 w 12194922"/>
              <a:gd name="connsiteY6791" fmla="*/ 1116542 h 6855883"/>
              <a:gd name="connsiteX6792" fmla="*/ 3034508 w 12194922"/>
              <a:gd name="connsiteY6792" fmla="*/ 1120775 h 6855883"/>
              <a:gd name="connsiteX6793" fmla="*/ 3022242 w 12194922"/>
              <a:gd name="connsiteY6793" fmla="*/ 1129242 h 6855883"/>
              <a:gd name="connsiteX6794" fmla="*/ 367968 w 12194922"/>
              <a:gd name="connsiteY6794" fmla="*/ 1624542 h 6855883"/>
              <a:gd name="connsiteX6795" fmla="*/ 363062 w 12194922"/>
              <a:gd name="connsiteY6795" fmla="*/ 1619250 h 6855883"/>
              <a:gd name="connsiteX6796" fmla="*/ 372874 w 12194922"/>
              <a:gd name="connsiteY6796" fmla="*/ 1606550 h 6855883"/>
              <a:gd name="connsiteX6797" fmla="*/ 375327 w 12194922"/>
              <a:gd name="connsiteY6797" fmla="*/ 1620308 h 6855883"/>
              <a:gd name="connsiteX6798" fmla="*/ 367968 w 12194922"/>
              <a:gd name="connsiteY6798" fmla="*/ 1624542 h 6855883"/>
              <a:gd name="connsiteX6799" fmla="*/ 382687 w 12194922"/>
              <a:gd name="connsiteY6799" fmla="*/ 1599142 h 6855883"/>
              <a:gd name="connsiteX6800" fmla="*/ 380233 w 12194922"/>
              <a:gd name="connsiteY6800" fmla="*/ 1604433 h 6855883"/>
              <a:gd name="connsiteX6801" fmla="*/ 382687 w 12194922"/>
              <a:gd name="connsiteY6801" fmla="*/ 1599142 h 6855883"/>
              <a:gd name="connsiteX6802" fmla="*/ 382687 w 12194922"/>
              <a:gd name="connsiteY6802" fmla="*/ 1599142 h 6855883"/>
              <a:gd name="connsiteX6803" fmla="*/ 1944097 w 12194922"/>
              <a:gd name="connsiteY6803" fmla="*/ 2717800 h 6855883"/>
              <a:gd name="connsiteX6804" fmla="*/ 1937964 w 12194922"/>
              <a:gd name="connsiteY6804" fmla="*/ 2709333 h 6855883"/>
              <a:gd name="connsiteX6805" fmla="*/ 1944097 w 12194922"/>
              <a:gd name="connsiteY6805" fmla="*/ 2705100 h 6855883"/>
              <a:gd name="connsiteX6806" fmla="*/ 1950229 w 12194922"/>
              <a:gd name="connsiteY6806" fmla="*/ 2712508 h 6855883"/>
              <a:gd name="connsiteX6807" fmla="*/ 1944097 w 12194922"/>
              <a:gd name="connsiteY6807" fmla="*/ 2717800 h 6855883"/>
              <a:gd name="connsiteX6808" fmla="*/ 2238471 w 12194922"/>
              <a:gd name="connsiteY6808" fmla="*/ 1114425 h 6855883"/>
              <a:gd name="connsiteX6809" fmla="*/ 2228658 w 12194922"/>
              <a:gd name="connsiteY6809" fmla="*/ 1119717 h 6855883"/>
              <a:gd name="connsiteX6810" fmla="*/ 2222526 w 12194922"/>
              <a:gd name="connsiteY6810" fmla="*/ 1116542 h 6855883"/>
              <a:gd name="connsiteX6811" fmla="*/ 2231112 w 12194922"/>
              <a:gd name="connsiteY6811" fmla="*/ 1112308 h 6855883"/>
              <a:gd name="connsiteX6812" fmla="*/ 2238471 w 12194922"/>
              <a:gd name="connsiteY6812" fmla="*/ 1114425 h 6855883"/>
              <a:gd name="connsiteX6813" fmla="*/ 3375492 w 12194922"/>
              <a:gd name="connsiteY6813" fmla="*/ 3253317 h 6855883"/>
              <a:gd name="connsiteX6814" fmla="*/ 3376718 w 12194922"/>
              <a:gd name="connsiteY6814" fmla="*/ 3242733 h 6855883"/>
              <a:gd name="connsiteX6815" fmla="*/ 3404929 w 12194922"/>
              <a:gd name="connsiteY6815" fmla="*/ 3242733 h 6855883"/>
              <a:gd name="connsiteX6816" fmla="*/ 3404929 w 12194922"/>
              <a:gd name="connsiteY6816" fmla="*/ 3245909 h 6855883"/>
              <a:gd name="connsiteX6817" fmla="*/ 3375492 w 12194922"/>
              <a:gd name="connsiteY6817" fmla="*/ 3253317 h 6855883"/>
              <a:gd name="connsiteX6818" fmla="*/ 2688618 w 12194922"/>
              <a:gd name="connsiteY6818" fmla="*/ 4419600 h 6855883"/>
              <a:gd name="connsiteX6819" fmla="*/ 2688618 w 12194922"/>
              <a:gd name="connsiteY6819" fmla="*/ 4419600 h 6855883"/>
              <a:gd name="connsiteX6820" fmla="*/ 2688618 w 12194922"/>
              <a:gd name="connsiteY6820" fmla="*/ 4419600 h 6855883"/>
              <a:gd name="connsiteX6821" fmla="*/ 2688618 w 12194922"/>
              <a:gd name="connsiteY6821" fmla="*/ 4419600 h 6855883"/>
              <a:gd name="connsiteX6822" fmla="*/ 2648142 w 12194922"/>
              <a:gd name="connsiteY6822" fmla="*/ 4433359 h 6855883"/>
              <a:gd name="connsiteX6823" fmla="*/ 2648142 w 12194922"/>
              <a:gd name="connsiteY6823" fmla="*/ 4433359 h 6855883"/>
              <a:gd name="connsiteX6824" fmla="*/ 2670220 w 12194922"/>
              <a:gd name="connsiteY6824" fmla="*/ 4429125 h 6855883"/>
              <a:gd name="connsiteX6825" fmla="*/ 2648142 w 12194922"/>
              <a:gd name="connsiteY6825" fmla="*/ 4433359 h 6855883"/>
              <a:gd name="connsiteX6826" fmla="*/ 2240924 w 12194922"/>
              <a:gd name="connsiteY6826" fmla="*/ 5742517 h 6855883"/>
              <a:gd name="connsiteX6827" fmla="*/ 2232338 w 12194922"/>
              <a:gd name="connsiteY6827" fmla="*/ 5736167 h 6855883"/>
              <a:gd name="connsiteX6828" fmla="*/ 2240924 w 12194922"/>
              <a:gd name="connsiteY6828" fmla="*/ 5730875 h 6855883"/>
              <a:gd name="connsiteX6829" fmla="*/ 2247057 w 12194922"/>
              <a:gd name="connsiteY6829" fmla="*/ 5734050 h 6855883"/>
              <a:gd name="connsiteX6830" fmla="*/ 2240924 w 12194922"/>
              <a:gd name="connsiteY6830" fmla="*/ 5742517 h 6855883"/>
              <a:gd name="connsiteX6831" fmla="*/ 3409835 w 12194922"/>
              <a:gd name="connsiteY6831" fmla="*/ 4311650 h 6855883"/>
              <a:gd name="connsiteX6832" fmla="*/ 3391437 w 12194922"/>
              <a:gd name="connsiteY6832" fmla="*/ 4305300 h 6855883"/>
              <a:gd name="connsiteX6833" fmla="*/ 3403702 w 12194922"/>
              <a:gd name="connsiteY6833" fmla="*/ 4292600 h 6855883"/>
              <a:gd name="connsiteX6834" fmla="*/ 3409835 w 12194922"/>
              <a:gd name="connsiteY6834" fmla="*/ 4311650 h 6855883"/>
              <a:gd name="connsiteX6835" fmla="*/ 911334 w 12194922"/>
              <a:gd name="connsiteY6835" fmla="*/ 1666875 h 6855883"/>
              <a:gd name="connsiteX6836" fmla="*/ 916240 w 12194922"/>
              <a:gd name="connsiteY6836" fmla="*/ 1675342 h 6855883"/>
              <a:gd name="connsiteX6837" fmla="*/ 911334 w 12194922"/>
              <a:gd name="connsiteY6837" fmla="*/ 1677458 h 6855883"/>
              <a:gd name="connsiteX6838" fmla="*/ 903974 w 12194922"/>
              <a:gd name="connsiteY6838" fmla="*/ 1670050 h 6855883"/>
              <a:gd name="connsiteX6839" fmla="*/ 911334 w 12194922"/>
              <a:gd name="connsiteY6839" fmla="*/ 1666875 h 6855883"/>
              <a:gd name="connsiteX6840" fmla="*/ 2568415 w 12194922"/>
              <a:gd name="connsiteY6840" fmla="*/ 5127625 h 6855883"/>
              <a:gd name="connsiteX6841" fmla="*/ 2575775 w 12194922"/>
              <a:gd name="connsiteY6841" fmla="*/ 5136092 h 6855883"/>
              <a:gd name="connsiteX6842" fmla="*/ 2575775 w 12194922"/>
              <a:gd name="connsiteY6842" fmla="*/ 5142442 h 6855883"/>
              <a:gd name="connsiteX6843" fmla="*/ 2568415 w 12194922"/>
              <a:gd name="connsiteY6843" fmla="*/ 5140325 h 6855883"/>
              <a:gd name="connsiteX6844" fmla="*/ 2562283 w 12194922"/>
              <a:gd name="connsiteY6844" fmla="*/ 5126567 h 6855883"/>
              <a:gd name="connsiteX6845" fmla="*/ 2568415 w 12194922"/>
              <a:gd name="connsiteY6845" fmla="*/ 5127625 h 6855883"/>
              <a:gd name="connsiteX6846" fmla="*/ 688100 w 12194922"/>
              <a:gd name="connsiteY6846" fmla="*/ 2698750 h 6855883"/>
              <a:gd name="connsiteX6847" fmla="*/ 700365 w 12194922"/>
              <a:gd name="connsiteY6847" fmla="*/ 2707217 h 6855883"/>
              <a:gd name="connsiteX6848" fmla="*/ 699139 w 12194922"/>
              <a:gd name="connsiteY6848" fmla="*/ 2711450 h 6855883"/>
              <a:gd name="connsiteX6849" fmla="*/ 696686 w 12194922"/>
              <a:gd name="connsiteY6849" fmla="*/ 2710392 h 6855883"/>
              <a:gd name="connsiteX6850" fmla="*/ 686873 w 12194922"/>
              <a:gd name="connsiteY6850" fmla="*/ 2699809 h 6855883"/>
              <a:gd name="connsiteX6851" fmla="*/ 688100 w 12194922"/>
              <a:gd name="connsiteY6851" fmla="*/ 2698750 h 6855883"/>
              <a:gd name="connsiteX6852" fmla="*/ 680740 w 12194922"/>
              <a:gd name="connsiteY6852" fmla="*/ 4208992 h 6855883"/>
              <a:gd name="connsiteX6853" fmla="*/ 691780 w 12194922"/>
              <a:gd name="connsiteY6853" fmla="*/ 4197350 h 6855883"/>
              <a:gd name="connsiteX6854" fmla="*/ 685647 w 12194922"/>
              <a:gd name="connsiteY6854" fmla="*/ 4219575 h 6855883"/>
              <a:gd name="connsiteX6855" fmla="*/ 680740 w 12194922"/>
              <a:gd name="connsiteY6855" fmla="*/ 4208992 h 6855883"/>
              <a:gd name="connsiteX6856" fmla="*/ 83406 w 12194922"/>
              <a:gd name="connsiteY6856" fmla="*/ 3496733 h 6855883"/>
              <a:gd name="connsiteX6857" fmla="*/ 83406 w 12194922"/>
              <a:gd name="connsiteY6857" fmla="*/ 3477684 h 6855883"/>
              <a:gd name="connsiteX6858" fmla="*/ 83406 w 12194922"/>
              <a:gd name="connsiteY6858" fmla="*/ 3496733 h 6855883"/>
              <a:gd name="connsiteX6859" fmla="*/ 5449603 w 12194922"/>
              <a:gd name="connsiteY6859" fmla="*/ 2399242 h 6855883"/>
              <a:gd name="connsiteX6860" fmla="*/ 5442244 w 12194922"/>
              <a:gd name="connsiteY6860" fmla="*/ 2388658 h 6855883"/>
              <a:gd name="connsiteX6861" fmla="*/ 5448377 w 12194922"/>
              <a:gd name="connsiteY6861" fmla="*/ 2384425 h 6855883"/>
              <a:gd name="connsiteX6862" fmla="*/ 5454510 w 12194922"/>
              <a:gd name="connsiteY6862" fmla="*/ 2393950 h 6855883"/>
              <a:gd name="connsiteX6863" fmla="*/ 5449603 w 12194922"/>
              <a:gd name="connsiteY6863" fmla="*/ 2399242 h 6855883"/>
              <a:gd name="connsiteX6864" fmla="*/ 5395635 w 12194922"/>
              <a:gd name="connsiteY6864" fmla="*/ 3140075 h 6855883"/>
              <a:gd name="connsiteX6865" fmla="*/ 5399315 w 12194922"/>
              <a:gd name="connsiteY6865" fmla="*/ 3147483 h 6855883"/>
              <a:gd name="connsiteX6866" fmla="*/ 5399315 w 12194922"/>
              <a:gd name="connsiteY6866" fmla="*/ 3161242 h 6855883"/>
              <a:gd name="connsiteX6867" fmla="*/ 5388275 w 12194922"/>
              <a:gd name="connsiteY6867" fmla="*/ 3149600 h 6855883"/>
              <a:gd name="connsiteX6868" fmla="*/ 5395635 w 12194922"/>
              <a:gd name="connsiteY6868" fmla="*/ 3140075 h 6855883"/>
              <a:gd name="connsiteX6869" fmla="*/ 3604858 w 12194922"/>
              <a:gd name="connsiteY6869" fmla="*/ 2135717 h 6855883"/>
              <a:gd name="connsiteX6870" fmla="*/ 3603631 w 12194922"/>
              <a:gd name="connsiteY6870" fmla="*/ 2133600 h 6855883"/>
              <a:gd name="connsiteX6871" fmla="*/ 3606085 w 12194922"/>
              <a:gd name="connsiteY6871" fmla="*/ 2117725 h 6855883"/>
              <a:gd name="connsiteX6872" fmla="*/ 3613444 w 12194922"/>
              <a:gd name="connsiteY6872" fmla="*/ 2120900 h 6855883"/>
              <a:gd name="connsiteX6873" fmla="*/ 3604858 w 12194922"/>
              <a:gd name="connsiteY6873" fmla="*/ 2135717 h 6855883"/>
              <a:gd name="connsiteX6874" fmla="*/ 311546 w 12194922"/>
              <a:gd name="connsiteY6874" fmla="*/ 2301875 h 6855883"/>
              <a:gd name="connsiteX6875" fmla="*/ 305413 w 12194922"/>
              <a:gd name="connsiteY6875" fmla="*/ 2296583 h 6855883"/>
              <a:gd name="connsiteX6876" fmla="*/ 312773 w 12194922"/>
              <a:gd name="connsiteY6876" fmla="*/ 2294467 h 6855883"/>
              <a:gd name="connsiteX6877" fmla="*/ 318905 w 12194922"/>
              <a:gd name="connsiteY6877" fmla="*/ 2298700 h 6855883"/>
              <a:gd name="connsiteX6878" fmla="*/ 311546 w 12194922"/>
              <a:gd name="connsiteY6878" fmla="*/ 2301875 h 6855883"/>
              <a:gd name="connsiteX6879" fmla="*/ 2004198 w 12194922"/>
              <a:gd name="connsiteY6879" fmla="*/ 5199592 h 6855883"/>
              <a:gd name="connsiteX6880" fmla="*/ 2016464 w 12194922"/>
              <a:gd name="connsiteY6880" fmla="*/ 5218642 h 6855883"/>
              <a:gd name="connsiteX6881" fmla="*/ 2005425 w 12194922"/>
              <a:gd name="connsiteY6881" fmla="*/ 5217584 h 6855883"/>
              <a:gd name="connsiteX6882" fmla="*/ 2004198 w 12194922"/>
              <a:gd name="connsiteY6882" fmla="*/ 5199592 h 6855883"/>
              <a:gd name="connsiteX6883" fmla="*/ 1514801 w 12194922"/>
              <a:gd name="connsiteY6883" fmla="*/ 5263092 h 6855883"/>
              <a:gd name="connsiteX6884" fmla="*/ 1520934 w 12194922"/>
              <a:gd name="connsiteY6884" fmla="*/ 5254625 h 6855883"/>
              <a:gd name="connsiteX6885" fmla="*/ 1522160 w 12194922"/>
              <a:gd name="connsiteY6885" fmla="*/ 5264150 h 6855883"/>
              <a:gd name="connsiteX6886" fmla="*/ 1517254 w 12194922"/>
              <a:gd name="connsiteY6886" fmla="*/ 5268383 h 6855883"/>
              <a:gd name="connsiteX6887" fmla="*/ 1514801 w 12194922"/>
              <a:gd name="connsiteY6887" fmla="*/ 5263092 h 6855883"/>
              <a:gd name="connsiteX6888" fmla="*/ 3801107 w 12194922"/>
              <a:gd name="connsiteY6888" fmla="*/ 1398058 h 6855883"/>
              <a:gd name="connsiteX6889" fmla="*/ 3807240 w 12194922"/>
              <a:gd name="connsiteY6889" fmla="*/ 1391708 h 6855883"/>
              <a:gd name="connsiteX6890" fmla="*/ 3807240 w 12194922"/>
              <a:gd name="connsiteY6890" fmla="*/ 1391708 h 6855883"/>
              <a:gd name="connsiteX6891" fmla="*/ 3806014 w 12194922"/>
              <a:gd name="connsiteY6891" fmla="*/ 1399117 h 6855883"/>
              <a:gd name="connsiteX6892" fmla="*/ 3803561 w 12194922"/>
              <a:gd name="connsiteY6892" fmla="*/ 1403350 h 6855883"/>
              <a:gd name="connsiteX6893" fmla="*/ 3801107 w 12194922"/>
              <a:gd name="connsiteY6893" fmla="*/ 1398058 h 6855883"/>
              <a:gd name="connsiteX6894" fmla="*/ 2292439 w 12194922"/>
              <a:gd name="connsiteY6894" fmla="*/ 5271559 h 6855883"/>
              <a:gd name="connsiteX6895" fmla="*/ 2292439 w 12194922"/>
              <a:gd name="connsiteY6895" fmla="*/ 5281084 h 6855883"/>
              <a:gd name="connsiteX6896" fmla="*/ 2278947 w 12194922"/>
              <a:gd name="connsiteY6896" fmla="*/ 5278967 h 6855883"/>
              <a:gd name="connsiteX6897" fmla="*/ 2292439 w 12194922"/>
              <a:gd name="connsiteY6897" fmla="*/ 5271559 h 6855883"/>
              <a:gd name="connsiteX6898" fmla="*/ 3950748 w 12194922"/>
              <a:gd name="connsiteY6898" fmla="*/ 3267075 h 6855883"/>
              <a:gd name="connsiteX6899" fmla="*/ 3951975 w 12194922"/>
              <a:gd name="connsiteY6899" fmla="*/ 3284008 h 6855883"/>
              <a:gd name="connsiteX6900" fmla="*/ 3950748 w 12194922"/>
              <a:gd name="connsiteY6900" fmla="*/ 3267075 h 6855883"/>
              <a:gd name="connsiteX6901" fmla="*/ 3223398 w 12194922"/>
              <a:gd name="connsiteY6901" fmla="*/ 5319184 h 6855883"/>
              <a:gd name="connsiteX6902" fmla="*/ 3231984 w 12194922"/>
              <a:gd name="connsiteY6902" fmla="*/ 5324475 h 6855883"/>
              <a:gd name="connsiteX6903" fmla="*/ 3227078 w 12194922"/>
              <a:gd name="connsiteY6903" fmla="*/ 5329767 h 6855883"/>
              <a:gd name="connsiteX6904" fmla="*/ 3218492 w 12194922"/>
              <a:gd name="connsiteY6904" fmla="*/ 5324475 h 6855883"/>
              <a:gd name="connsiteX6905" fmla="*/ 3223398 w 12194922"/>
              <a:gd name="connsiteY6905" fmla="*/ 5319184 h 6855883"/>
              <a:gd name="connsiteX6906" fmla="*/ 5670384 w 12194922"/>
              <a:gd name="connsiteY6906" fmla="*/ 1067858 h 6855883"/>
              <a:gd name="connsiteX6907" fmla="*/ 5676517 w 12194922"/>
              <a:gd name="connsiteY6907" fmla="*/ 1062567 h 6855883"/>
              <a:gd name="connsiteX6908" fmla="*/ 5687556 w 12194922"/>
              <a:gd name="connsiteY6908" fmla="*/ 1076325 h 6855883"/>
              <a:gd name="connsiteX6909" fmla="*/ 5678970 w 12194922"/>
              <a:gd name="connsiteY6909" fmla="*/ 1082675 h 6855883"/>
              <a:gd name="connsiteX6910" fmla="*/ 5670384 w 12194922"/>
              <a:gd name="connsiteY6910" fmla="*/ 1067858 h 6855883"/>
              <a:gd name="connsiteX6911" fmla="*/ 69914 w 12194922"/>
              <a:gd name="connsiteY6911" fmla="*/ 3351742 h 6855883"/>
              <a:gd name="connsiteX6912" fmla="*/ 63781 w 12194922"/>
              <a:gd name="connsiteY6912" fmla="*/ 3342217 h 6855883"/>
              <a:gd name="connsiteX6913" fmla="*/ 66234 w 12194922"/>
              <a:gd name="connsiteY6913" fmla="*/ 3332692 h 6855883"/>
              <a:gd name="connsiteX6914" fmla="*/ 76047 w 12194922"/>
              <a:gd name="connsiteY6914" fmla="*/ 3340100 h 6855883"/>
              <a:gd name="connsiteX6915" fmla="*/ 69914 w 12194922"/>
              <a:gd name="connsiteY6915" fmla="*/ 3351742 h 6855883"/>
              <a:gd name="connsiteX6916" fmla="*/ 5292604 w 12194922"/>
              <a:gd name="connsiteY6916" fmla="*/ 551392 h 6855883"/>
              <a:gd name="connsiteX6917" fmla="*/ 5315908 w 12194922"/>
              <a:gd name="connsiteY6917" fmla="*/ 546100 h 6855883"/>
              <a:gd name="connsiteX6918" fmla="*/ 5314682 w 12194922"/>
              <a:gd name="connsiteY6918" fmla="*/ 551392 h 6855883"/>
              <a:gd name="connsiteX6919" fmla="*/ 5308549 w 12194922"/>
              <a:gd name="connsiteY6919" fmla="*/ 555625 h 6855883"/>
              <a:gd name="connsiteX6920" fmla="*/ 5292604 w 12194922"/>
              <a:gd name="connsiteY6920" fmla="*/ 551392 h 6855883"/>
              <a:gd name="connsiteX6921" fmla="*/ 1425262 w 12194922"/>
              <a:gd name="connsiteY6921" fmla="*/ 4749800 h 6855883"/>
              <a:gd name="connsiteX6922" fmla="*/ 1425262 w 12194922"/>
              <a:gd name="connsiteY6922" fmla="*/ 4749800 h 6855883"/>
              <a:gd name="connsiteX6923" fmla="*/ 1436301 w 12194922"/>
              <a:gd name="connsiteY6923" fmla="*/ 4739217 h 6855883"/>
              <a:gd name="connsiteX6924" fmla="*/ 1442434 w 12194922"/>
              <a:gd name="connsiteY6924" fmla="*/ 4748742 h 6855883"/>
              <a:gd name="connsiteX6925" fmla="*/ 1425262 w 12194922"/>
              <a:gd name="connsiteY6925" fmla="*/ 4749800 h 6855883"/>
              <a:gd name="connsiteX6926" fmla="*/ 1741714 w 12194922"/>
              <a:gd name="connsiteY6926" fmla="*/ 1266825 h 6855883"/>
              <a:gd name="connsiteX6927" fmla="*/ 1736808 w 12194922"/>
              <a:gd name="connsiteY6927" fmla="*/ 1265767 h 6855883"/>
              <a:gd name="connsiteX6928" fmla="*/ 1741714 w 12194922"/>
              <a:gd name="connsiteY6928" fmla="*/ 1256242 h 6855883"/>
              <a:gd name="connsiteX6929" fmla="*/ 1746621 w 12194922"/>
              <a:gd name="connsiteY6929" fmla="*/ 1259417 h 6855883"/>
              <a:gd name="connsiteX6930" fmla="*/ 1741714 w 12194922"/>
              <a:gd name="connsiteY6930" fmla="*/ 1266825 h 6855883"/>
              <a:gd name="connsiteX6931" fmla="*/ 1128435 w 12194922"/>
              <a:gd name="connsiteY6931" fmla="*/ 2598208 h 6855883"/>
              <a:gd name="connsiteX6932" fmla="*/ 1113716 w 12194922"/>
              <a:gd name="connsiteY6932" fmla="*/ 2592917 h 6855883"/>
              <a:gd name="connsiteX6933" fmla="*/ 1123528 w 12194922"/>
              <a:gd name="connsiteY6933" fmla="*/ 2586567 h 6855883"/>
              <a:gd name="connsiteX6934" fmla="*/ 1128435 w 12194922"/>
              <a:gd name="connsiteY6934" fmla="*/ 2598208 h 6855883"/>
              <a:gd name="connsiteX6935" fmla="*/ 3859983 w 12194922"/>
              <a:gd name="connsiteY6935" fmla="*/ 685800 h 6855883"/>
              <a:gd name="connsiteX6936" fmla="*/ 3852623 w 12194922"/>
              <a:gd name="connsiteY6936" fmla="*/ 687917 h 6855883"/>
              <a:gd name="connsiteX6937" fmla="*/ 3851397 w 12194922"/>
              <a:gd name="connsiteY6937" fmla="*/ 683683 h 6855883"/>
              <a:gd name="connsiteX6938" fmla="*/ 3858756 w 12194922"/>
              <a:gd name="connsiteY6938" fmla="*/ 679450 h 6855883"/>
              <a:gd name="connsiteX6939" fmla="*/ 3859983 w 12194922"/>
              <a:gd name="connsiteY6939" fmla="*/ 685800 h 6855883"/>
              <a:gd name="connsiteX6940" fmla="*/ 2190635 w 12194922"/>
              <a:gd name="connsiteY6940" fmla="*/ 5204883 h 6855883"/>
              <a:gd name="connsiteX6941" fmla="*/ 2183276 w 12194922"/>
              <a:gd name="connsiteY6941" fmla="*/ 5203825 h 6855883"/>
              <a:gd name="connsiteX6942" fmla="*/ 2180823 w 12194922"/>
              <a:gd name="connsiteY6942" fmla="*/ 5197475 h 6855883"/>
              <a:gd name="connsiteX6943" fmla="*/ 2178370 w 12194922"/>
              <a:gd name="connsiteY6943" fmla="*/ 5184775 h 6855883"/>
              <a:gd name="connsiteX6944" fmla="*/ 2190635 w 12194922"/>
              <a:gd name="connsiteY6944" fmla="*/ 5204883 h 6855883"/>
              <a:gd name="connsiteX6945" fmla="*/ 3184148 w 12194922"/>
              <a:gd name="connsiteY6945" fmla="*/ 3602567 h 6855883"/>
              <a:gd name="connsiteX6946" fmla="*/ 3184148 w 12194922"/>
              <a:gd name="connsiteY6946" fmla="*/ 3616325 h 6855883"/>
              <a:gd name="connsiteX6947" fmla="*/ 3179242 w 12194922"/>
              <a:gd name="connsiteY6947" fmla="*/ 3616325 h 6855883"/>
              <a:gd name="connsiteX6948" fmla="*/ 3184148 w 12194922"/>
              <a:gd name="connsiteY6948" fmla="*/ 3602567 h 6855883"/>
              <a:gd name="connsiteX6949" fmla="*/ 5752564 w 12194922"/>
              <a:gd name="connsiteY6949" fmla="*/ 1812925 h 6855883"/>
              <a:gd name="connsiteX6950" fmla="*/ 5755017 w 12194922"/>
              <a:gd name="connsiteY6950" fmla="*/ 1818217 h 6855883"/>
              <a:gd name="connsiteX6951" fmla="*/ 5745204 w 12194922"/>
              <a:gd name="connsiteY6951" fmla="*/ 1836208 h 6855883"/>
              <a:gd name="connsiteX6952" fmla="*/ 5752564 w 12194922"/>
              <a:gd name="connsiteY6952" fmla="*/ 1812925 h 6855883"/>
              <a:gd name="connsiteX6953" fmla="*/ 3200093 w 12194922"/>
              <a:gd name="connsiteY6953" fmla="*/ 2446867 h 6855883"/>
              <a:gd name="connsiteX6954" fmla="*/ 3209906 w 12194922"/>
              <a:gd name="connsiteY6954" fmla="*/ 2457450 h 6855883"/>
              <a:gd name="connsiteX6955" fmla="*/ 3203773 w 12194922"/>
              <a:gd name="connsiteY6955" fmla="*/ 2461684 h 6855883"/>
              <a:gd name="connsiteX6956" fmla="*/ 3193961 w 12194922"/>
              <a:gd name="connsiteY6956" fmla="*/ 2448983 h 6855883"/>
              <a:gd name="connsiteX6957" fmla="*/ 3200093 w 12194922"/>
              <a:gd name="connsiteY6957" fmla="*/ 2446867 h 6855883"/>
              <a:gd name="connsiteX6958" fmla="*/ 5854368 w 12194922"/>
              <a:gd name="connsiteY6958" fmla="*/ 1100667 h 6855883"/>
              <a:gd name="connsiteX6959" fmla="*/ 5849462 w 12194922"/>
              <a:gd name="connsiteY6959" fmla="*/ 1102783 h 6855883"/>
              <a:gd name="connsiteX6960" fmla="*/ 5848235 w 12194922"/>
              <a:gd name="connsiteY6960" fmla="*/ 1093258 h 6855883"/>
              <a:gd name="connsiteX6961" fmla="*/ 5850688 w 12194922"/>
              <a:gd name="connsiteY6961" fmla="*/ 1091142 h 6855883"/>
              <a:gd name="connsiteX6962" fmla="*/ 5854368 w 12194922"/>
              <a:gd name="connsiteY6962" fmla="*/ 1100667 h 6855883"/>
              <a:gd name="connsiteX6963" fmla="*/ 2727868 w 12194922"/>
              <a:gd name="connsiteY6963" fmla="*/ 625475 h 6855883"/>
              <a:gd name="connsiteX6964" fmla="*/ 2720509 w 12194922"/>
              <a:gd name="connsiteY6964" fmla="*/ 645583 h 6855883"/>
              <a:gd name="connsiteX6965" fmla="*/ 2727868 w 12194922"/>
              <a:gd name="connsiteY6965" fmla="*/ 625475 h 6855883"/>
              <a:gd name="connsiteX6966" fmla="*/ 2379525 w 12194922"/>
              <a:gd name="connsiteY6966" fmla="*/ 4852459 h 6855883"/>
              <a:gd name="connsiteX6967" fmla="*/ 2393018 w 12194922"/>
              <a:gd name="connsiteY6967" fmla="*/ 4864100 h 6855883"/>
              <a:gd name="connsiteX6968" fmla="*/ 2379525 w 12194922"/>
              <a:gd name="connsiteY6968" fmla="*/ 4852459 h 6855883"/>
              <a:gd name="connsiteX6969" fmla="*/ 30664 w 12194922"/>
              <a:gd name="connsiteY6969" fmla="*/ 2422525 h 6855883"/>
              <a:gd name="connsiteX6970" fmla="*/ 24531 w 12194922"/>
              <a:gd name="connsiteY6970" fmla="*/ 2416175 h 6855883"/>
              <a:gd name="connsiteX6971" fmla="*/ 29437 w 12194922"/>
              <a:gd name="connsiteY6971" fmla="*/ 2406650 h 6855883"/>
              <a:gd name="connsiteX6972" fmla="*/ 36797 w 12194922"/>
              <a:gd name="connsiteY6972" fmla="*/ 2409825 h 6855883"/>
              <a:gd name="connsiteX6973" fmla="*/ 30664 w 12194922"/>
              <a:gd name="connsiteY6973" fmla="*/ 2422525 h 6855883"/>
              <a:gd name="connsiteX6974" fmla="*/ 6001555 w 12194922"/>
              <a:gd name="connsiteY6974" fmla="*/ 3732742 h 6855883"/>
              <a:gd name="connsiteX6975" fmla="*/ 6007688 w 12194922"/>
              <a:gd name="connsiteY6975" fmla="*/ 3736975 h 6855883"/>
              <a:gd name="connsiteX6976" fmla="*/ 5999102 w 12194922"/>
              <a:gd name="connsiteY6976" fmla="*/ 3742267 h 6855883"/>
              <a:gd name="connsiteX6977" fmla="*/ 5990516 w 12194922"/>
              <a:gd name="connsiteY6977" fmla="*/ 3736975 h 6855883"/>
              <a:gd name="connsiteX6978" fmla="*/ 6001555 w 12194922"/>
              <a:gd name="connsiteY6978" fmla="*/ 3732742 h 6855883"/>
              <a:gd name="connsiteX6979" fmla="*/ 528647 w 12194922"/>
              <a:gd name="connsiteY6979" fmla="*/ 1497542 h 6855883"/>
              <a:gd name="connsiteX6980" fmla="*/ 520061 w 12194922"/>
              <a:gd name="connsiteY6980" fmla="*/ 1491192 h 6855883"/>
              <a:gd name="connsiteX6981" fmla="*/ 527421 w 12194922"/>
              <a:gd name="connsiteY6981" fmla="*/ 1484842 h 6855883"/>
              <a:gd name="connsiteX6982" fmla="*/ 534780 w 12194922"/>
              <a:gd name="connsiteY6982" fmla="*/ 1494367 h 6855883"/>
              <a:gd name="connsiteX6983" fmla="*/ 528647 w 12194922"/>
              <a:gd name="connsiteY6983" fmla="*/ 1497542 h 6855883"/>
              <a:gd name="connsiteX6984" fmla="*/ 453827 w 12194922"/>
              <a:gd name="connsiteY6984" fmla="*/ 2383367 h 6855883"/>
              <a:gd name="connsiteX6985" fmla="*/ 450147 w 12194922"/>
              <a:gd name="connsiteY6985" fmla="*/ 2378075 h 6855883"/>
              <a:gd name="connsiteX6986" fmla="*/ 453827 w 12194922"/>
              <a:gd name="connsiteY6986" fmla="*/ 2368550 h 6855883"/>
              <a:gd name="connsiteX6987" fmla="*/ 462413 w 12194922"/>
              <a:gd name="connsiteY6987" fmla="*/ 2372783 h 6855883"/>
              <a:gd name="connsiteX6988" fmla="*/ 453827 w 12194922"/>
              <a:gd name="connsiteY6988" fmla="*/ 2383367 h 6855883"/>
              <a:gd name="connsiteX6989" fmla="*/ 388819 w 12194922"/>
              <a:gd name="connsiteY6989" fmla="*/ 2111375 h 6855883"/>
              <a:gd name="connsiteX6990" fmla="*/ 393726 w 12194922"/>
              <a:gd name="connsiteY6990" fmla="*/ 2106083 h 6855883"/>
              <a:gd name="connsiteX6991" fmla="*/ 399858 w 12194922"/>
              <a:gd name="connsiteY6991" fmla="*/ 2115608 h 6855883"/>
              <a:gd name="connsiteX6992" fmla="*/ 394952 w 12194922"/>
              <a:gd name="connsiteY6992" fmla="*/ 2119842 h 6855883"/>
              <a:gd name="connsiteX6993" fmla="*/ 388819 w 12194922"/>
              <a:gd name="connsiteY6993" fmla="*/ 2111375 h 6855883"/>
              <a:gd name="connsiteX6994" fmla="*/ 339757 w 12194922"/>
              <a:gd name="connsiteY6994" fmla="*/ 2295525 h 6855883"/>
              <a:gd name="connsiteX6995" fmla="*/ 320132 w 12194922"/>
              <a:gd name="connsiteY6995" fmla="*/ 2294467 h 6855883"/>
              <a:gd name="connsiteX6996" fmla="*/ 333624 w 12194922"/>
              <a:gd name="connsiteY6996" fmla="*/ 2282825 h 6855883"/>
              <a:gd name="connsiteX6997" fmla="*/ 339757 w 12194922"/>
              <a:gd name="connsiteY6997" fmla="*/ 2295525 h 6855883"/>
              <a:gd name="connsiteX6998" fmla="*/ 299280 w 12194922"/>
              <a:gd name="connsiteY6998" fmla="*/ 5855758 h 6855883"/>
              <a:gd name="connsiteX6999" fmla="*/ 289468 w 12194922"/>
              <a:gd name="connsiteY6999" fmla="*/ 5850467 h 6855883"/>
              <a:gd name="connsiteX7000" fmla="*/ 299280 w 12194922"/>
              <a:gd name="connsiteY7000" fmla="*/ 5849409 h 6855883"/>
              <a:gd name="connsiteX7001" fmla="*/ 304187 w 12194922"/>
              <a:gd name="connsiteY7001" fmla="*/ 5853642 h 6855883"/>
              <a:gd name="connsiteX7002" fmla="*/ 299280 w 12194922"/>
              <a:gd name="connsiteY7002" fmla="*/ 5855758 h 6855883"/>
              <a:gd name="connsiteX7003" fmla="*/ 171718 w 12194922"/>
              <a:gd name="connsiteY7003" fmla="*/ 3082925 h 6855883"/>
              <a:gd name="connsiteX7004" fmla="*/ 170492 w 12194922"/>
              <a:gd name="connsiteY7004" fmla="*/ 3074458 h 6855883"/>
              <a:gd name="connsiteX7005" fmla="*/ 181531 w 12194922"/>
              <a:gd name="connsiteY7005" fmla="*/ 3076575 h 6855883"/>
              <a:gd name="connsiteX7006" fmla="*/ 171718 w 12194922"/>
              <a:gd name="connsiteY7006" fmla="*/ 3082925 h 6855883"/>
              <a:gd name="connsiteX7007" fmla="*/ 147187 w 12194922"/>
              <a:gd name="connsiteY7007" fmla="*/ 2165350 h 6855883"/>
              <a:gd name="connsiteX7008" fmla="*/ 143507 w 12194922"/>
              <a:gd name="connsiteY7008" fmla="*/ 2168525 h 6855883"/>
              <a:gd name="connsiteX7009" fmla="*/ 142281 w 12194922"/>
              <a:gd name="connsiteY7009" fmla="*/ 2162175 h 6855883"/>
              <a:gd name="connsiteX7010" fmla="*/ 148414 w 12194922"/>
              <a:gd name="connsiteY7010" fmla="*/ 2151592 h 6855883"/>
              <a:gd name="connsiteX7011" fmla="*/ 152093 w 12194922"/>
              <a:gd name="connsiteY7011" fmla="*/ 2153708 h 6855883"/>
              <a:gd name="connsiteX7012" fmla="*/ 147187 w 12194922"/>
              <a:gd name="connsiteY7012" fmla="*/ 2165350 h 6855883"/>
              <a:gd name="connsiteX7013" fmla="*/ 137375 w 12194922"/>
              <a:gd name="connsiteY7013" fmla="*/ 6200776 h 6855883"/>
              <a:gd name="connsiteX7014" fmla="*/ 120203 w 12194922"/>
              <a:gd name="connsiteY7014" fmla="*/ 6201834 h 6855883"/>
              <a:gd name="connsiteX7015" fmla="*/ 132468 w 12194922"/>
              <a:gd name="connsiteY7015" fmla="*/ 6191250 h 6855883"/>
              <a:gd name="connsiteX7016" fmla="*/ 133695 w 12194922"/>
              <a:gd name="connsiteY7016" fmla="*/ 6192308 h 6855883"/>
              <a:gd name="connsiteX7017" fmla="*/ 134922 w 12194922"/>
              <a:gd name="connsiteY7017" fmla="*/ 6192308 h 6855883"/>
              <a:gd name="connsiteX7018" fmla="*/ 137375 w 12194922"/>
              <a:gd name="connsiteY7018" fmla="*/ 6200776 h 6855883"/>
              <a:gd name="connsiteX7019" fmla="*/ 117750 w 12194922"/>
              <a:gd name="connsiteY7019" fmla="*/ 5108575 h 6855883"/>
              <a:gd name="connsiteX7020" fmla="*/ 110390 w 12194922"/>
              <a:gd name="connsiteY7020" fmla="*/ 5110692 h 6855883"/>
              <a:gd name="connsiteX7021" fmla="*/ 106711 w 12194922"/>
              <a:gd name="connsiteY7021" fmla="*/ 5105400 h 6855883"/>
              <a:gd name="connsiteX7022" fmla="*/ 111617 w 12194922"/>
              <a:gd name="connsiteY7022" fmla="*/ 5103284 h 6855883"/>
              <a:gd name="connsiteX7023" fmla="*/ 117750 w 12194922"/>
              <a:gd name="connsiteY7023" fmla="*/ 5108575 h 6855883"/>
              <a:gd name="connsiteX7024" fmla="*/ 5417713 w 12194922"/>
              <a:gd name="connsiteY7024" fmla="*/ 3850217 h 6855883"/>
              <a:gd name="connsiteX7025" fmla="*/ 5425072 w 12194922"/>
              <a:gd name="connsiteY7025" fmla="*/ 3867150 h 6855883"/>
              <a:gd name="connsiteX7026" fmla="*/ 5417713 w 12194922"/>
              <a:gd name="connsiteY7026" fmla="*/ 3850217 h 6855883"/>
              <a:gd name="connsiteX7027" fmla="*/ 5828610 w 12194922"/>
              <a:gd name="connsiteY7027" fmla="*/ 3042708 h 6855883"/>
              <a:gd name="connsiteX7028" fmla="*/ 5822478 w 12194922"/>
              <a:gd name="connsiteY7028" fmla="*/ 3051175 h 6855883"/>
              <a:gd name="connsiteX7029" fmla="*/ 5820024 w 12194922"/>
              <a:gd name="connsiteY7029" fmla="*/ 3048000 h 6855883"/>
              <a:gd name="connsiteX7030" fmla="*/ 5828610 w 12194922"/>
              <a:gd name="connsiteY7030" fmla="*/ 3042708 h 6855883"/>
              <a:gd name="connsiteX7031" fmla="*/ 5818798 w 12194922"/>
              <a:gd name="connsiteY7031" fmla="*/ 1794933 h 6855883"/>
              <a:gd name="connsiteX7032" fmla="*/ 5820024 w 12194922"/>
              <a:gd name="connsiteY7032" fmla="*/ 1804458 h 6855883"/>
              <a:gd name="connsiteX7033" fmla="*/ 5804079 w 12194922"/>
              <a:gd name="connsiteY7033" fmla="*/ 1804458 h 6855883"/>
              <a:gd name="connsiteX7034" fmla="*/ 5804079 w 12194922"/>
              <a:gd name="connsiteY7034" fmla="*/ 1798108 h 6855883"/>
              <a:gd name="connsiteX7035" fmla="*/ 5818798 w 12194922"/>
              <a:gd name="connsiteY7035" fmla="*/ 1794933 h 6855883"/>
              <a:gd name="connsiteX7036" fmla="*/ 5822478 w 12194922"/>
              <a:gd name="connsiteY7036" fmla="*/ 3076575 h 6855883"/>
              <a:gd name="connsiteX7037" fmla="*/ 5823704 w 12194922"/>
              <a:gd name="connsiteY7037" fmla="*/ 3087159 h 6855883"/>
              <a:gd name="connsiteX7038" fmla="*/ 5812665 w 12194922"/>
              <a:gd name="connsiteY7038" fmla="*/ 3083983 h 6855883"/>
              <a:gd name="connsiteX7039" fmla="*/ 5822478 w 12194922"/>
              <a:gd name="connsiteY7039" fmla="*/ 3076575 h 6855883"/>
              <a:gd name="connsiteX7040" fmla="*/ 5353932 w 12194922"/>
              <a:gd name="connsiteY7040" fmla="*/ 3940175 h 6855883"/>
              <a:gd name="connsiteX7041" fmla="*/ 5358838 w 12194922"/>
              <a:gd name="connsiteY7041" fmla="*/ 3944409 h 6855883"/>
              <a:gd name="connsiteX7042" fmla="*/ 5356385 w 12194922"/>
              <a:gd name="connsiteY7042" fmla="*/ 3951817 h 6855883"/>
              <a:gd name="connsiteX7043" fmla="*/ 5349026 w 12194922"/>
              <a:gd name="connsiteY7043" fmla="*/ 3945467 h 6855883"/>
              <a:gd name="connsiteX7044" fmla="*/ 5353932 w 12194922"/>
              <a:gd name="connsiteY7044" fmla="*/ 3940175 h 6855883"/>
              <a:gd name="connsiteX7045" fmla="*/ 5802853 w 12194922"/>
              <a:gd name="connsiteY7045" fmla="*/ 5667375 h 6855883"/>
              <a:gd name="connsiteX7046" fmla="*/ 5806532 w 12194922"/>
              <a:gd name="connsiteY7046" fmla="*/ 5670550 h 6855883"/>
              <a:gd name="connsiteX7047" fmla="*/ 5802853 w 12194922"/>
              <a:gd name="connsiteY7047" fmla="*/ 5683250 h 6855883"/>
              <a:gd name="connsiteX7048" fmla="*/ 5799173 w 12194922"/>
              <a:gd name="connsiteY7048" fmla="*/ 5684308 h 6855883"/>
              <a:gd name="connsiteX7049" fmla="*/ 5796720 w 12194922"/>
              <a:gd name="connsiteY7049" fmla="*/ 5677959 h 6855883"/>
              <a:gd name="connsiteX7050" fmla="*/ 5802853 w 12194922"/>
              <a:gd name="connsiteY7050" fmla="*/ 5667375 h 6855883"/>
              <a:gd name="connsiteX7051" fmla="*/ 5647079 w 12194922"/>
              <a:gd name="connsiteY7051" fmla="*/ 6543675 h 6855883"/>
              <a:gd name="connsiteX7052" fmla="*/ 5647079 w 12194922"/>
              <a:gd name="connsiteY7052" fmla="*/ 6550026 h 6855883"/>
              <a:gd name="connsiteX7053" fmla="*/ 5647079 w 12194922"/>
              <a:gd name="connsiteY7053" fmla="*/ 6552142 h 6855883"/>
              <a:gd name="connsiteX7054" fmla="*/ 5647079 w 12194922"/>
              <a:gd name="connsiteY7054" fmla="*/ 6543675 h 6855883"/>
              <a:gd name="connsiteX7055" fmla="*/ 5761150 w 12194922"/>
              <a:gd name="connsiteY7055" fmla="*/ 1474258 h 6855883"/>
              <a:gd name="connsiteX7056" fmla="*/ 5777095 w 12194922"/>
              <a:gd name="connsiteY7056" fmla="*/ 1476375 h 6855883"/>
              <a:gd name="connsiteX7057" fmla="*/ 5769735 w 12194922"/>
              <a:gd name="connsiteY7057" fmla="*/ 1483783 h 6855883"/>
              <a:gd name="connsiteX7058" fmla="*/ 5761150 w 12194922"/>
              <a:gd name="connsiteY7058" fmla="*/ 1474258 h 6855883"/>
              <a:gd name="connsiteX7059" fmla="*/ 5761150 w 12194922"/>
              <a:gd name="connsiteY7059" fmla="*/ 6748992 h 6855883"/>
              <a:gd name="connsiteX7060" fmla="*/ 5774642 w 12194922"/>
              <a:gd name="connsiteY7060" fmla="*/ 6745817 h 6855883"/>
              <a:gd name="connsiteX7061" fmla="*/ 5767282 w 12194922"/>
              <a:gd name="connsiteY7061" fmla="*/ 6755342 h 6855883"/>
              <a:gd name="connsiteX7062" fmla="*/ 5758696 w 12194922"/>
              <a:gd name="connsiteY7062" fmla="*/ 6755342 h 6855883"/>
              <a:gd name="connsiteX7063" fmla="*/ 5761150 w 12194922"/>
              <a:gd name="connsiteY7063" fmla="*/ 6748992 h 6855883"/>
              <a:gd name="connsiteX7064" fmla="*/ 5752564 w 12194922"/>
              <a:gd name="connsiteY7064" fmla="*/ 1605492 h 6855883"/>
              <a:gd name="connsiteX7065" fmla="*/ 5759923 w 12194922"/>
              <a:gd name="connsiteY7065" fmla="*/ 1623483 h 6855883"/>
              <a:gd name="connsiteX7066" fmla="*/ 5752564 w 12194922"/>
              <a:gd name="connsiteY7066" fmla="*/ 1605492 h 6855883"/>
              <a:gd name="connsiteX7067" fmla="*/ 5751337 w 12194922"/>
              <a:gd name="connsiteY7067" fmla="*/ 6592359 h 6855883"/>
              <a:gd name="connsiteX7068" fmla="*/ 5756243 w 12194922"/>
              <a:gd name="connsiteY7068" fmla="*/ 6576484 h 6855883"/>
              <a:gd name="connsiteX7069" fmla="*/ 5755017 w 12194922"/>
              <a:gd name="connsiteY7069" fmla="*/ 6597651 h 6855883"/>
              <a:gd name="connsiteX7070" fmla="*/ 5751337 w 12194922"/>
              <a:gd name="connsiteY7070" fmla="*/ 6592359 h 6855883"/>
              <a:gd name="connsiteX7071" fmla="*/ 5745204 w 12194922"/>
              <a:gd name="connsiteY7071" fmla="*/ 1537758 h 6855883"/>
              <a:gd name="connsiteX7072" fmla="*/ 5736619 w 12194922"/>
              <a:gd name="connsiteY7072" fmla="*/ 1551517 h 6855883"/>
              <a:gd name="connsiteX7073" fmla="*/ 5739071 w 12194922"/>
              <a:gd name="connsiteY7073" fmla="*/ 1536700 h 6855883"/>
              <a:gd name="connsiteX7074" fmla="*/ 5745204 w 12194922"/>
              <a:gd name="connsiteY7074" fmla="*/ 1537758 h 6855883"/>
              <a:gd name="connsiteX7075" fmla="*/ 5271752 w 12194922"/>
              <a:gd name="connsiteY7075" fmla="*/ 2611967 h 6855883"/>
              <a:gd name="connsiteX7076" fmla="*/ 5277885 w 12194922"/>
              <a:gd name="connsiteY7076" fmla="*/ 2619375 h 6855883"/>
              <a:gd name="connsiteX7077" fmla="*/ 5269299 w 12194922"/>
              <a:gd name="connsiteY7077" fmla="*/ 2625725 h 6855883"/>
              <a:gd name="connsiteX7078" fmla="*/ 5261940 w 12194922"/>
              <a:gd name="connsiteY7078" fmla="*/ 2616200 h 6855883"/>
              <a:gd name="connsiteX7079" fmla="*/ 5271752 w 12194922"/>
              <a:gd name="connsiteY7079" fmla="*/ 2611967 h 6855883"/>
              <a:gd name="connsiteX7080" fmla="*/ 5715767 w 12194922"/>
              <a:gd name="connsiteY7080" fmla="*/ 2228850 h 6855883"/>
              <a:gd name="connsiteX7081" fmla="*/ 5714540 w 12194922"/>
              <a:gd name="connsiteY7081" fmla="*/ 2218267 h 6855883"/>
              <a:gd name="connsiteX7082" fmla="*/ 5732939 w 12194922"/>
              <a:gd name="connsiteY7082" fmla="*/ 2220383 h 6855883"/>
              <a:gd name="connsiteX7083" fmla="*/ 5731712 w 12194922"/>
              <a:gd name="connsiteY7083" fmla="*/ 2224617 h 6855883"/>
              <a:gd name="connsiteX7084" fmla="*/ 5715767 w 12194922"/>
              <a:gd name="connsiteY7084" fmla="*/ 2228850 h 6855883"/>
              <a:gd name="connsiteX7085" fmla="*/ 5714540 w 12194922"/>
              <a:gd name="connsiteY7085" fmla="*/ 4868334 h 6855883"/>
              <a:gd name="connsiteX7086" fmla="*/ 5708407 w 12194922"/>
              <a:gd name="connsiteY7086" fmla="*/ 4876800 h 6855883"/>
              <a:gd name="connsiteX7087" fmla="*/ 5693689 w 12194922"/>
              <a:gd name="connsiteY7087" fmla="*/ 4876800 h 6855883"/>
              <a:gd name="connsiteX7088" fmla="*/ 5714540 w 12194922"/>
              <a:gd name="connsiteY7088" fmla="*/ 4868334 h 6855883"/>
              <a:gd name="connsiteX7089" fmla="*/ 5696142 w 12194922"/>
              <a:gd name="connsiteY7089" fmla="*/ 5948892 h 6855883"/>
              <a:gd name="connsiteX7090" fmla="*/ 5701048 w 12194922"/>
              <a:gd name="connsiteY7090" fmla="*/ 5953125 h 6855883"/>
              <a:gd name="connsiteX7091" fmla="*/ 5694915 w 12194922"/>
              <a:gd name="connsiteY7091" fmla="*/ 5956300 h 6855883"/>
              <a:gd name="connsiteX7092" fmla="*/ 5690009 w 12194922"/>
              <a:gd name="connsiteY7092" fmla="*/ 5951008 h 6855883"/>
              <a:gd name="connsiteX7093" fmla="*/ 5696142 w 12194922"/>
              <a:gd name="connsiteY7093" fmla="*/ 5948892 h 6855883"/>
              <a:gd name="connsiteX7094" fmla="*/ 5638494 w 12194922"/>
              <a:gd name="connsiteY7094" fmla="*/ 6633633 h 6855883"/>
              <a:gd name="connsiteX7095" fmla="*/ 5645853 w 12194922"/>
              <a:gd name="connsiteY7095" fmla="*/ 6641042 h 6855883"/>
              <a:gd name="connsiteX7096" fmla="*/ 5642173 w 12194922"/>
              <a:gd name="connsiteY7096" fmla="*/ 6643159 h 6855883"/>
              <a:gd name="connsiteX7097" fmla="*/ 5634814 w 12194922"/>
              <a:gd name="connsiteY7097" fmla="*/ 6636808 h 6855883"/>
              <a:gd name="connsiteX7098" fmla="*/ 5638494 w 12194922"/>
              <a:gd name="connsiteY7098" fmla="*/ 6633633 h 6855883"/>
              <a:gd name="connsiteX7099" fmla="*/ 5578392 w 12194922"/>
              <a:gd name="connsiteY7099" fmla="*/ 6757459 h 6855883"/>
              <a:gd name="connsiteX7100" fmla="*/ 5578392 w 12194922"/>
              <a:gd name="connsiteY7100" fmla="*/ 6757459 h 6855883"/>
              <a:gd name="connsiteX7101" fmla="*/ 5578392 w 12194922"/>
              <a:gd name="connsiteY7101" fmla="*/ 6757459 h 6855883"/>
              <a:gd name="connsiteX7102" fmla="*/ 5578392 w 12194922"/>
              <a:gd name="connsiteY7102" fmla="*/ 6757459 h 6855883"/>
              <a:gd name="connsiteX7103" fmla="*/ 5566126 w 12194922"/>
              <a:gd name="connsiteY7103" fmla="*/ 6762750 h 6855883"/>
              <a:gd name="connsiteX7104" fmla="*/ 5578392 w 12194922"/>
              <a:gd name="connsiteY7104" fmla="*/ 6766984 h 6855883"/>
              <a:gd name="connsiteX7105" fmla="*/ 5573486 w 12194922"/>
              <a:gd name="connsiteY7105" fmla="*/ 6775450 h 6855883"/>
              <a:gd name="connsiteX7106" fmla="*/ 5566126 w 12194922"/>
              <a:gd name="connsiteY7106" fmla="*/ 6762750 h 6855883"/>
              <a:gd name="connsiteX7107" fmla="*/ 5487627 w 12194922"/>
              <a:gd name="connsiteY7107" fmla="*/ 6465359 h 6855883"/>
              <a:gd name="connsiteX7108" fmla="*/ 5482721 w 12194922"/>
              <a:gd name="connsiteY7108" fmla="*/ 6463242 h 6855883"/>
              <a:gd name="connsiteX7109" fmla="*/ 5485174 w 12194922"/>
              <a:gd name="connsiteY7109" fmla="*/ 6454776 h 6855883"/>
              <a:gd name="connsiteX7110" fmla="*/ 5490080 w 12194922"/>
              <a:gd name="connsiteY7110" fmla="*/ 6456892 h 6855883"/>
              <a:gd name="connsiteX7111" fmla="*/ 5487627 w 12194922"/>
              <a:gd name="connsiteY7111" fmla="*/ 6465359 h 6855883"/>
              <a:gd name="connsiteX7112" fmla="*/ 5479041 w 12194922"/>
              <a:gd name="connsiteY7112" fmla="*/ 6799792 h 6855883"/>
              <a:gd name="connsiteX7113" fmla="*/ 5472908 w 12194922"/>
              <a:gd name="connsiteY7113" fmla="*/ 6804026 h 6855883"/>
              <a:gd name="connsiteX7114" fmla="*/ 5468002 w 12194922"/>
              <a:gd name="connsiteY7114" fmla="*/ 6795558 h 6855883"/>
              <a:gd name="connsiteX7115" fmla="*/ 5471682 w 12194922"/>
              <a:gd name="connsiteY7115" fmla="*/ 6790267 h 6855883"/>
              <a:gd name="connsiteX7116" fmla="*/ 5479041 w 12194922"/>
              <a:gd name="connsiteY7116" fmla="*/ 6799792 h 6855883"/>
              <a:gd name="connsiteX7117" fmla="*/ 5428752 w 12194922"/>
              <a:gd name="connsiteY7117" fmla="*/ 2403475 h 6855883"/>
              <a:gd name="connsiteX7118" fmla="*/ 5431205 w 12194922"/>
              <a:gd name="connsiteY7118" fmla="*/ 2409825 h 6855883"/>
              <a:gd name="connsiteX7119" fmla="*/ 5420166 w 12194922"/>
              <a:gd name="connsiteY7119" fmla="*/ 2413000 h 6855883"/>
              <a:gd name="connsiteX7120" fmla="*/ 5418939 w 12194922"/>
              <a:gd name="connsiteY7120" fmla="*/ 2407708 h 6855883"/>
              <a:gd name="connsiteX7121" fmla="*/ 5428752 w 12194922"/>
              <a:gd name="connsiteY7121" fmla="*/ 2403475 h 6855883"/>
              <a:gd name="connsiteX7122" fmla="*/ 5406674 w 12194922"/>
              <a:gd name="connsiteY7122" fmla="*/ 4476750 h 6855883"/>
              <a:gd name="connsiteX7123" fmla="*/ 5414033 w 12194922"/>
              <a:gd name="connsiteY7123" fmla="*/ 4478867 h 6855883"/>
              <a:gd name="connsiteX7124" fmla="*/ 5407900 w 12194922"/>
              <a:gd name="connsiteY7124" fmla="*/ 4480984 h 6855883"/>
              <a:gd name="connsiteX7125" fmla="*/ 5406674 w 12194922"/>
              <a:gd name="connsiteY7125" fmla="*/ 4476750 h 6855883"/>
              <a:gd name="connsiteX7126" fmla="*/ 5421393 w 12194922"/>
              <a:gd name="connsiteY7126" fmla="*/ 4477809 h 6855883"/>
              <a:gd name="connsiteX7127" fmla="*/ 5411580 w 12194922"/>
              <a:gd name="connsiteY7127" fmla="*/ 4480984 h 6855883"/>
              <a:gd name="connsiteX7128" fmla="*/ 5410354 w 12194922"/>
              <a:gd name="connsiteY7128" fmla="*/ 4479925 h 6855883"/>
              <a:gd name="connsiteX7129" fmla="*/ 5412807 w 12194922"/>
              <a:gd name="connsiteY7129" fmla="*/ 4476750 h 6855883"/>
              <a:gd name="connsiteX7130" fmla="*/ 5421393 w 12194922"/>
              <a:gd name="connsiteY7130" fmla="*/ 4477809 h 6855883"/>
              <a:gd name="connsiteX7131" fmla="*/ 5317135 w 12194922"/>
              <a:gd name="connsiteY7131" fmla="*/ 1633008 h 6855883"/>
              <a:gd name="connsiteX7132" fmla="*/ 5309776 w 12194922"/>
              <a:gd name="connsiteY7132" fmla="*/ 1625600 h 6855883"/>
              <a:gd name="connsiteX7133" fmla="*/ 5326947 w 12194922"/>
              <a:gd name="connsiteY7133" fmla="*/ 1624542 h 6855883"/>
              <a:gd name="connsiteX7134" fmla="*/ 5317135 w 12194922"/>
              <a:gd name="connsiteY7134" fmla="*/ 1633008 h 6855883"/>
              <a:gd name="connsiteX7135" fmla="*/ 5257034 w 12194922"/>
              <a:gd name="connsiteY7135" fmla="*/ 5427133 h 6855883"/>
              <a:gd name="connsiteX7136" fmla="*/ 5255807 w 12194922"/>
              <a:gd name="connsiteY7136" fmla="*/ 5421842 h 6855883"/>
              <a:gd name="connsiteX7137" fmla="*/ 5269299 w 12194922"/>
              <a:gd name="connsiteY7137" fmla="*/ 5418667 h 6855883"/>
              <a:gd name="connsiteX7138" fmla="*/ 5271752 w 12194922"/>
              <a:gd name="connsiteY7138" fmla="*/ 5422901 h 6855883"/>
              <a:gd name="connsiteX7139" fmla="*/ 5257034 w 12194922"/>
              <a:gd name="connsiteY7139" fmla="*/ 5427133 h 6855883"/>
              <a:gd name="connsiteX7140" fmla="*/ 5232503 w 12194922"/>
              <a:gd name="connsiteY7140" fmla="*/ 4759325 h 6855883"/>
              <a:gd name="connsiteX7141" fmla="*/ 5244768 w 12194922"/>
              <a:gd name="connsiteY7141" fmla="*/ 4756150 h 6855883"/>
              <a:gd name="connsiteX7142" fmla="*/ 5253354 w 12194922"/>
              <a:gd name="connsiteY7142" fmla="*/ 4765675 h 6855883"/>
              <a:gd name="connsiteX7143" fmla="*/ 5239862 w 12194922"/>
              <a:gd name="connsiteY7143" fmla="*/ 4766734 h 6855883"/>
              <a:gd name="connsiteX7144" fmla="*/ 5232503 w 12194922"/>
              <a:gd name="connsiteY7144" fmla="*/ 4759325 h 6855883"/>
              <a:gd name="connsiteX7145" fmla="*/ 4832644 w 12194922"/>
              <a:gd name="connsiteY7145" fmla="*/ 4014258 h 6855883"/>
              <a:gd name="connsiteX7146" fmla="*/ 4830191 w 12194922"/>
              <a:gd name="connsiteY7146" fmla="*/ 4029075 h 6855883"/>
              <a:gd name="connsiteX7147" fmla="*/ 4821605 w 12194922"/>
              <a:gd name="connsiteY7147" fmla="*/ 4020608 h 6855883"/>
              <a:gd name="connsiteX7148" fmla="*/ 4832644 w 12194922"/>
              <a:gd name="connsiteY7148" fmla="*/ 4014258 h 6855883"/>
              <a:gd name="connsiteX7149" fmla="*/ 5253354 w 12194922"/>
              <a:gd name="connsiteY7149" fmla="*/ 1365250 h 6855883"/>
              <a:gd name="connsiteX7150" fmla="*/ 5260713 w 12194922"/>
              <a:gd name="connsiteY7150" fmla="*/ 1366308 h 6855883"/>
              <a:gd name="connsiteX7151" fmla="*/ 5261940 w 12194922"/>
              <a:gd name="connsiteY7151" fmla="*/ 1377950 h 6855883"/>
              <a:gd name="connsiteX7152" fmla="*/ 5253354 w 12194922"/>
              <a:gd name="connsiteY7152" fmla="*/ 1365250 h 6855883"/>
              <a:gd name="connsiteX7153" fmla="*/ 4767637 w 12194922"/>
              <a:gd name="connsiteY7153" fmla="*/ 2680758 h 6855883"/>
              <a:gd name="connsiteX7154" fmla="*/ 4779902 w 12194922"/>
              <a:gd name="connsiteY7154" fmla="*/ 2684992 h 6855883"/>
              <a:gd name="connsiteX7155" fmla="*/ 4774996 w 12194922"/>
              <a:gd name="connsiteY7155" fmla="*/ 2691342 h 6855883"/>
              <a:gd name="connsiteX7156" fmla="*/ 4762730 w 12194922"/>
              <a:gd name="connsiteY7156" fmla="*/ 2687108 h 6855883"/>
              <a:gd name="connsiteX7157" fmla="*/ 4767637 w 12194922"/>
              <a:gd name="connsiteY7157" fmla="*/ 2680758 h 6855883"/>
              <a:gd name="connsiteX7158" fmla="*/ 4759051 w 12194922"/>
              <a:gd name="connsiteY7158" fmla="*/ 3000375 h 6855883"/>
              <a:gd name="connsiteX7159" fmla="*/ 4765183 w 12194922"/>
              <a:gd name="connsiteY7159" fmla="*/ 2996142 h 6855883"/>
              <a:gd name="connsiteX7160" fmla="*/ 4770090 w 12194922"/>
              <a:gd name="connsiteY7160" fmla="*/ 2998258 h 6855883"/>
              <a:gd name="connsiteX7161" fmla="*/ 4765183 w 12194922"/>
              <a:gd name="connsiteY7161" fmla="*/ 3002492 h 6855883"/>
              <a:gd name="connsiteX7162" fmla="*/ 4759051 w 12194922"/>
              <a:gd name="connsiteY7162" fmla="*/ 3000375 h 6855883"/>
              <a:gd name="connsiteX7163" fmla="*/ 5130698 w 12194922"/>
              <a:gd name="connsiteY7163" fmla="*/ 4690534 h 6855883"/>
              <a:gd name="connsiteX7164" fmla="*/ 5135604 w 12194922"/>
              <a:gd name="connsiteY7164" fmla="*/ 4694767 h 6855883"/>
              <a:gd name="connsiteX7165" fmla="*/ 5135604 w 12194922"/>
              <a:gd name="connsiteY7165" fmla="*/ 4694767 h 6855883"/>
              <a:gd name="connsiteX7166" fmla="*/ 5130698 w 12194922"/>
              <a:gd name="connsiteY7166" fmla="*/ 4690534 h 6855883"/>
              <a:gd name="connsiteX7167" fmla="*/ 5134378 w 12194922"/>
              <a:gd name="connsiteY7167" fmla="*/ 4690534 h 6855883"/>
              <a:gd name="connsiteX7168" fmla="*/ 5133151 w 12194922"/>
              <a:gd name="connsiteY7168" fmla="*/ 4696883 h 6855883"/>
              <a:gd name="connsiteX7169" fmla="*/ 5124565 w 12194922"/>
              <a:gd name="connsiteY7169" fmla="*/ 4690534 h 6855883"/>
              <a:gd name="connsiteX7170" fmla="*/ 5134378 w 12194922"/>
              <a:gd name="connsiteY7170" fmla="*/ 4690534 h 6855883"/>
              <a:gd name="connsiteX7171" fmla="*/ 5079183 w 12194922"/>
              <a:gd name="connsiteY7171" fmla="*/ 2015067 h 6855883"/>
              <a:gd name="connsiteX7172" fmla="*/ 5073050 w 12194922"/>
              <a:gd name="connsiteY7172" fmla="*/ 2009775 h 6855883"/>
              <a:gd name="connsiteX7173" fmla="*/ 5079183 w 12194922"/>
              <a:gd name="connsiteY7173" fmla="*/ 2004483 h 6855883"/>
              <a:gd name="connsiteX7174" fmla="*/ 5087768 w 12194922"/>
              <a:gd name="connsiteY7174" fmla="*/ 2008717 h 6855883"/>
              <a:gd name="connsiteX7175" fmla="*/ 5079183 w 12194922"/>
              <a:gd name="connsiteY7175" fmla="*/ 2015067 h 6855883"/>
              <a:gd name="connsiteX7176" fmla="*/ 5019081 w 12194922"/>
              <a:gd name="connsiteY7176" fmla="*/ 2173817 h 6855883"/>
              <a:gd name="connsiteX7177" fmla="*/ 5032573 w 12194922"/>
              <a:gd name="connsiteY7177" fmla="*/ 2170642 h 6855883"/>
              <a:gd name="connsiteX7178" fmla="*/ 5030120 w 12194922"/>
              <a:gd name="connsiteY7178" fmla="*/ 2183342 h 6855883"/>
              <a:gd name="connsiteX7179" fmla="*/ 5019081 w 12194922"/>
              <a:gd name="connsiteY7179" fmla="*/ 2173817 h 6855883"/>
              <a:gd name="connsiteX7180" fmla="*/ 5031347 w 12194922"/>
              <a:gd name="connsiteY7180" fmla="*/ 3730625 h 6855883"/>
              <a:gd name="connsiteX7181" fmla="*/ 5037480 w 12194922"/>
              <a:gd name="connsiteY7181" fmla="*/ 3740150 h 6855883"/>
              <a:gd name="connsiteX7182" fmla="*/ 5032573 w 12194922"/>
              <a:gd name="connsiteY7182" fmla="*/ 3747559 h 6855883"/>
              <a:gd name="connsiteX7183" fmla="*/ 5025214 w 12194922"/>
              <a:gd name="connsiteY7183" fmla="*/ 3733800 h 6855883"/>
              <a:gd name="connsiteX7184" fmla="*/ 5031347 w 12194922"/>
              <a:gd name="connsiteY7184" fmla="*/ 3730625 h 6855883"/>
              <a:gd name="connsiteX7185" fmla="*/ 5016628 w 12194922"/>
              <a:gd name="connsiteY7185" fmla="*/ 775758 h 6855883"/>
              <a:gd name="connsiteX7186" fmla="*/ 5016628 w 12194922"/>
              <a:gd name="connsiteY7186" fmla="*/ 785283 h 6855883"/>
              <a:gd name="connsiteX7187" fmla="*/ 5006816 w 12194922"/>
              <a:gd name="connsiteY7187" fmla="*/ 791633 h 6855883"/>
              <a:gd name="connsiteX7188" fmla="*/ 5005589 w 12194922"/>
              <a:gd name="connsiteY7188" fmla="*/ 775758 h 6855883"/>
              <a:gd name="connsiteX7189" fmla="*/ 5016628 w 12194922"/>
              <a:gd name="connsiteY7189" fmla="*/ 775758 h 6855883"/>
              <a:gd name="connsiteX7190" fmla="*/ 5003136 w 12194922"/>
              <a:gd name="connsiteY7190" fmla="*/ 1537758 h 6855883"/>
              <a:gd name="connsiteX7191" fmla="*/ 5000683 w 12194922"/>
              <a:gd name="connsiteY7191" fmla="*/ 1548342 h 6855883"/>
              <a:gd name="connsiteX7192" fmla="*/ 4990870 w 12194922"/>
              <a:gd name="connsiteY7192" fmla="*/ 1545167 h 6855883"/>
              <a:gd name="connsiteX7193" fmla="*/ 4992097 w 12194922"/>
              <a:gd name="connsiteY7193" fmla="*/ 1544108 h 6855883"/>
              <a:gd name="connsiteX7194" fmla="*/ 4990870 w 12194922"/>
              <a:gd name="connsiteY7194" fmla="*/ 1543050 h 6855883"/>
              <a:gd name="connsiteX7195" fmla="*/ 4994550 w 12194922"/>
              <a:gd name="connsiteY7195" fmla="*/ 1532467 h 6855883"/>
              <a:gd name="connsiteX7196" fmla="*/ 5003136 w 12194922"/>
              <a:gd name="connsiteY7196" fmla="*/ 1537758 h 6855883"/>
              <a:gd name="connsiteX7197" fmla="*/ 4896425 w 12194922"/>
              <a:gd name="connsiteY7197" fmla="*/ 5833534 h 6855883"/>
              <a:gd name="connsiteX7198" fmla="*/ 4902558 w 12194922"/>
              <a:gd name="connsiteY7198" fmla="*/ 5839883 h 6855883"/>
              <a:gd name="connsiteX7199" fmla="*/ 4895199 w 12194922"/>
              <a:gd name="connsiteY7199" fmla="*/ 5840942 h 6855883"/>
              <a:gd name="connsiteX7200" fmla="*/ 4892745 w 12194922"/>
              <a:gd name="connsiteY7200" fmla="*/ 5840942 h 6855883"/>
              <a:gd name="connsiteX7201" fmla="*/ 4893972 w 12194922"/>
              <a:gd name="connsiteY7201" fmla="*/ 5839883 h 6855883"/>
              <a:gd name="connsiteX7202" fmla="*/ 4896425 w 12194922"/>
              <a:gd name="connsiteY7202" fmla="*/ 5833534 h 6855883"/>
              <a:gd name="connsiteX7203" fmla="*/ 4330981 w 12194922"/>
              <a:gd name="connsiteY7203" fmla="*/ 4102100 h 6855883"/>
              <a:gd name="connsiteX7204" fmla="*/ 4323622 w 12194922"/>
              <a:gd name="connsiteY7204" fmla="*/ 4097867 h 6855883"/>
              <a:gd name="connsiteX7205" fmla="*/ 4330981 w 12194922"/>
              <a:gd name="connsiteY7205" fmla="*/ 4091517 h 6855883"/>
              <a:gd name="connsiteX7206" fmla="*/ 4335888 w 12194922"/>
              <a:gd name="connsiteY7206" fmla="*/ 4093633 h 6855883"/>
              <a:gd name="connsiteX7207" fmla="*/ 4330981 w 12194922"/>
              <a:gd name="connsiteY7207" fmla="*/ 4102100 h 6855883"/>
              <a:gd name="connsiteX7208" fmla="*/ 4706309 w 12194922"/>
              <a:gd name="connsiteY7208" fmla="*/ 105833 h 6855883"/>
              <a:gd name="connsiteX7209" fmla="*/ 4712441 w 12194922"/>
              <a:gd name="connsiteY7209" fmla="*/ 101600 h 6855883"/>
              <a:gd name="connsiteX7210" fmla="*/ 4719801 w 12194922"/>
              <a:gd name="connsiteY7210" fmla="*/ 107950 h 6855883"/>
              <a:gd name="connsiteX7211" fmla="*/ 4712441 w 12194922"/>
              <a:gd name="connsiteY7211" fmla="*/ 111125 h 6855883"/>
              <a:gd name="connsiteX7212" fmla="*/ 4706309 w 12194922"/>
              <a:gd name="connsiteY7212" fmla="*/ 105833 h 6855883"/>
              <a:gd name="connsiteX7213" fmla="*/ 4711215 w 12194922"/>
              <a:gd name="connsiteY7213" fmla="*/ 808567 h 6855883"/>
              <a:gd name="connsiteX7214" fmla="*/ 4714894 w 12194922"/>
              <a:gd name="connsiteY7214" fmla="*/ 818092 h 6855883"/>
              <a:gd name="connsiteX7215" fmla="*/ 4709988 w 12194922"/>
              <a:gd name="connsiteY7215" fmla="*/ 819150 h 6855883"/>
              <a:gd name="connsiteX7216" fmla="*/ 4706309 w 12194922"/>
              <a:gd name="connsiteY7216" fmla="*/ 809625 h 6855883"/>
              <a:gd name="connsiteX7217" fmla="*/ 4711215 w 12194922"/>
              <a:gd name="connsiteY7217" fmla="*/ 808567 h 6855883"/>
              <a:gd name="connsiteX7218" fmla="*/ 4679324 w 12194922"/>
              <a:gd name="connsiteY7218" fmla="*/ 6755342 h 6855883"/>
              <a:gd name="connsiteX7219" fmla="*/ 4671965 w 12194922"/>
              <a:gd name="connsiteY7219" fmla="*/ 6748992 h 6855883"/>
              <a:gd name="connsiteX7220" fmla="*/ 4678098 w 12194922"/>
              <a:gd name="connsiteY7220" fmla="*/ 6740526 h 6855883"/>
              <a:gd name="connsiteX7221" fmla="*/ 4684230 w 12194922"/>
              <a:gd name="connsiteY7221" fmla="*/ 6747933 h 6855883"/>
              <a:gd name="connsiteX7222" fmla="*/ 4679324 w 12194922"/>
              <a:gd name="connsiteY7222" fmla="*/ 6755342 h 6855883"/>
              <a:gd name="connsiteX7223" fmla="*/ 4660926 w 12194922"/>
              <a:gd name="connsiteY7223" fmla="*/ 4124325 h 6855883"/>
              <a:gd name="connsiteX7224" fmla="*/ 4652340 w 12194922"/>
              <a:gd name="connsiteY7224" fmla="*/ 4123267 h 6855883"/>
              <a:gd name="connsiteX7225" fmla="*/ 4654793 w 12194922"/>
              <a:gd name="connsiteY7225" fmla="*/ 4119034 h 6855883"/>
              <a:gd name="connsiteX7226" fmla="*/ 4663379 w 12194922"/>
              <a:gd name="connsiteY7226" fmla="*/ 4120092 h 6855883"/>
              <a:gd name="connsiteX7227" fmla="*/ 4660926 w 12194922"/>
              <a:gd name="connsiteY7227" fmla="*/ 4124325 h 6855883"/>
              <a:gd name="connsiteX7228" fmla="*/ 4654793 w 12194922"/>
              <a:gd name="connsiteY7228" fmla="*/ 5784850 h 6855883"/>
              <a:gd name="connsiteX7229" fmla="*/ 4654793 w 12194922"/>
              <a:gd name="connsiteY7229" fmla="*/ 5784850 h 6855883"/>
              <a:gd name="connsiteX7230" fmla="*/ 4654793 w 12194922"/>
              <a:gd name="connsiteY7230" fmla="*/ 5784850 h 6855883"/>
              <a:gd name="connsiteX7231" fmla="*/ 4654793 w 12194922"/>
              <a:gd name="connsiteY7231" fmla="*/ 5784850 h 6855883"/>
              <a:gd name="connsiteX7232" fmla="*/ 4656020 w 12194922"/>
              <a:gd name="connsiteY7232" fmla="*/ 5785909 h 6855883"/>
              <a:gd name="connsiteX7233" fmla="*/ 4648660 w 12194922"/>
              <a:gd name="connsiteY7233" fmla="*/ 5790142 h 6855883"/>
              <a:gd name="connsiteX7234" fmla="*/ 4647434 w 12194922"/>
              <a:gd name="connsiteY7234" fmla="*/ 5784850 h 6855883"/>
              <a:gd name="connsiteX7235" fmla="*/ 4651113 w 12194922"/>
              <a:gd name="connsiteY7235" fmla="*/ 5776383 h 6855883"/>
              <a:gd name="connsiteX7236" fmla="*/ 4656020 w 12194922"/>
              <a:gd name="connsiteY7236" fmla="*/ 5778500 h 6855883"/>
              <a:gd name="connsiteX7237" fmla="*/ 4656020 w 12194922"/>
              <a:gd name="connsiteY7237" fmla="*/ 5785909 h 6855883"/>
              <a:gd name="connsiteX7238" fmla="*/ 4610637 w 12194922"/>
              <a:gd name="connsiteY7238" fmla="*/ 1163108 h 6855883"/>
              <a:gd name="connsiteX7239" fmla="*/ 4626582 w 12194922"/>
              <a:gd name="connsiteY7239" fmla="*/ 1168400 h 6855883"/>
              <a:gd name="connsiteX7240" fmla="*/ 4610637 w 12194922"/>
              <a:gd name="connsiteY7240" fmla="*/ 1175808 h 6855883"/>
              <a:gd name="connsiteX7241" fmla="*/ 4610637 w 12194922"/>
              <a:gd name="connsiteY7241" fmla="*/ 1163108 h 6855883"/>
              <a:gd name="connsiteX7242" fmla="*/ 4501473 w 12194922"/>
              <a:gd name="connsiteY7242" fmla="*/ 6185959 h 6855883"/>
              <a:gd name="connsiteX7243" fmla="*/ 4506379 w 12194922"/>
              <a:gd name="connsiteY7243" fmla="*/ 6176433 h 6855883"/>
              <a:gd name="connsiteX7244" fmla="*/ 4513739 w 12194922"/>
              <a:gd name="connsiteY7244" fmla="*/ 6185959 h 6855883"/>
              <a:gd name="connsiteX7245" fmla="*/ 4507606 w 12194922"/>
              <a:gd name="connsiteY7245" fmla="*/ 6193367 h 6855883"/>
              <a:gd name="connsiteX7246" fmla="*/ 4501473 w 12194922"/>
              <a:gd name="connsiteY7246" fmla="*/ 6185959 h 6855883"/>
              <a:gd name="connsiteX7247" fmla="*/ 4478169 w 12194922"/>
              <a:gd name="connsiteY7247" fmla="*/ 6695017 h 6855883"/>
              <a:gd name="connsiteX7248" fmla="*/ 4464676 w 12194922"/>
              <a:gd name="connsiteY7248" fmla="*/ 6690784 h 6855883"/>
              <a:gd name="connsiteX7249" fmla="*/ 4478169 w 12194922"/>
              <a:gd name="connsiteY7249" fmla="*/ 6686550 h 6855883"/>
              <a:gd name="connsiteX7250" fmla="*/ 4478169 w 12194922"/>
              <a:gd name="connsiteY7250" fmla="*/ 6695017 h 6855883"/>
              <a:gd name="connsiteX7251" fmla="*/ 4234083 w 12194922"/>
              <a:gd name="connsiteY7251" fmla="*/ 1036108 h 6855883"/>
              <a:gd name="connsiteX7252" fmla="*/ 4225497 w 12194922"/>
              <a:gd name="connsiteY7252" fmla="*/ 1029758 h 6855883"/>
              <a:gd name="connsiteX7253" fmla="*/ 4232857 w 12194922"/>
              <a:gd name="connsiteY7253" fmla="*/ 1025525 h 6855883"/>
              <a:gd name="connsiteX7254" fmla="*/ 4238989 w 12194922"/>
              <a:gd name="connsiteY7254" fmla="*/ 1029758 h 6855883"/>
              <a:gd name="connsiteX7255" fmla="*/ 4234083 w 12194922"/>
              <a:gd name="connsiteY7255" fmla="*/ 1036108 h 6855883"/>
              <a:gd name="connsiteX7256" fmla="*/ 3706663 w 12194922"/>
              <a:gd name="connsiteY7256" fmla="*/ 2490258 h 6855883"/>
              <a:gd name="connsiteX7257" fmla="*/ 3711569 w 12194922"/>
              <a:gd name="connsiteY7257" fmla="*/ 2509309 h 6855883"/>
              <a:gd name="connsiteX7258" fmla="*/ 3701756 w 12194922"/>
              <a:gd name="connsiteY7258" fmla="*/ 2491317 h 6855883"/>
              <a:gd name="connsiteX7259" fmla="*/ 3706663 w 12194922"/>
              <a:gd name="connsiteY7259" fmla="*/ 2490258 h 6855883"/>
              <a:gd name="connsiteX7260" fmla="*/ 4177661 w 12194922"/>
              <a:gd name="connsiteY7260" fmla="*/ 2259542 h 6855883"/>
              <a:gd name="connsiteX7261" fmla="*/ 4164169 w 12194922"/>
              <a:gd name="connsiteY7261" fmla="*/ 2256367 h 6855883"/>
              <a:gd name="connsiteX7262" fmla="*/ 4170302 w 12194922"/>
              <a:gd name="connsiteY7262" fmla="*/ 2245783 h 6855883"/>
              <a:gd name="connsiteX7263" fmla="*/ 4173981 w 12194922"/>
              <a:gd name="connsiteY7263" fmla="*/ 2248958 h 6855883"/>
              <a:gd name="connsiteX7264" fmla="*/ 4177661 w 12194922"/>
              <a:gd name="connsiteY7264" fmla="*/ 2259542 h 6855883"/>
              <a:gd name="connsiteX7265" fmla="*/ 4128599 w 12194922"/>
              <a:gd name="connsiteY7265" fmla="*/ 6586008 h 6855883"/>
              <a:gd name="connsiteX7266" fmla="*/ 4122466 w 12194922"/>
              <a:gd name="connsiteY7266" fmla="*/ 6582834 h 6855883"/>
              <a:gd name="connsiteX7267" fmla="*/ 4123693 w 12194922"/>
              <a:gd name="connsiteY7267" fmla="*/ 6566959 h 6855883"/>
              <a:gd name="connsiteX7268" fmla="*/ 4128599 w 12194922"/>
              <a:gd name="connsiteY7268" fmla="*/ 6566959 h 6855883"/>
              <a:gd name="connsiteX7269" fmla="*/ 4128599 w 12194922"/>
              <a:gd name="connsiteY7269" fmla="*/ 6586008 h 6855883"/>
              <a:gd name="connsiteX7270" fmla="*/ 4303997 w 12194922"/>
              <a:gd name="connsiteY7270" fmla="*/ 133350 h 6855883"/>
              <a:gd name="connsiteX7271" fmla="*/ 4306450 w 12194922"/>
              <a:gd name="connsiteY7271" fmla="*/ 127000 h 6855883"/>
              <a:gd name="connsiteX7272" fmla="*/ 4315036 w 12194922"/>
              <a:gd name="connsiteY7272" fmla="*/ 138642 h 6855883"/>
              <a:gd name="connsiteX7273" fmla="*/ 4310130 w 12194922"/>
              <a:gd name="connsiteY7273" fmla="*/ 143933 h 6855883"/>
              <a:gd name="connsiteX7274" fmla="*/ 4303997 w 12194922"/>
              <a:gd name="connsiteY7274" fmla="*/ 133350 h 6855883"/>
              <a:gd name="connsiteX7275" fmla="*/ 3841584 w 12194922"/>
              <a:gd name="connsiteY7275" fmla="*/ 2870200 h 6855883"/>
              <a:gd name="connsiteX7276" fmla="*/ 3857529 w 12194922"/>
              <a:gd name="connsiteY7276" fmla="*/ 2892425 h 6855883"/>
              <a:gd name="connsiteX7277" fmla="*/ 3841584 w 12194922"/>
              <a:gd name="connsiteY7277" fmla="*/ 2870200 h 6855883"/>
              <a:gd name="connsiteX7278" fmla="*/ 4267200 w 12194922"/>
              <a:gd name="connsiteY7278" fmla="*/ 6843183 h 6855883"/>
              <a:gd name="connsiteX7279" fmla="*/ 4258614 w 12194922"/>
              <a:gd name="connsiteY7279" fmla="*/ 6836834 h 6855883"/>
              <a:gd name="connsiteX7280" fmla="*/ 4264747 w 12194922"/>
              <a:gd name="connsiteY7280" fmla="*/ 6826250 h 6855883"/>
              <a:gd name="connsiteX7281" fmla="*/ 4270880 w 12194922"/>
              <a:gd name="connsiteY7281" fmla="*/ 6831542 h 6855883"/>
              <a:gd name="connsiteX7282" fmla="*/ 4267200 w 12194922"/>
              <a:gd name="connsiteY7282" fmla="*/ 6843183 h 6855883"/>
              <a:gd name="connsiteX7283" fmla="*/ 3807240 w 12194922"/>
              <a:gd name="connsiteY7283" fmla="*/ 3525309 h 6855883"/>
              <a:gd name="connsiteX7284" fmla="*/ 3806014 w 12194922"/>
              <a:gd name="connsiteY7284" fmla="*/ 3520017 h 6855883"/>
              <a:gd name="connsiteX7285" fmla="*/ 3813373 w 12194922"/>
              <a:gd name="connsiteY7285" fmla="*/ 3524250 h 6855883"/>
              <a:gd name="connsiteX7286" fmla="*/ 3807240 w 12194922"/>
              <a:gd name="connsiteY7286" fmla="*/ 3525309 h 6855883"/>
              <a:gd name="connsiteX7287" fmla="*/ 3802334 w 12194922"/>
              <a:gd name="connsiteY7287" fmla="*/ 3512608 h 6855883"/>
              <a:gd name="connsiteX7288" fmla="*/ 3802334 w 12194922"/>
              <a:gd name="connsiteY7288" fmla="*/ 3512608 h 6855883"/>
              <a:gd name="connsiteX7289" fmla="*/ 3810920 w 12194922"/>
              <a:gd name="connsiteY7289" fmla="*/ 3516842 h 6855883"/>
              <a:gd name="connsiteX7290" fmla="*/ 3802334 w 12194922"/>
              <a:gd name="connsiteY7290" fmla="*/ 3512608 h 6855883"/>
              <a:gd name="connsiteX7291" fmla="*/ 4227951 w 12194922"/>
              <a:gd name="connsiteY7291" fmla="*/ 6504517 h 6855883"/>
              <a:gd name="connsiteX7292" fmla="*/ 4234083 w 12194922"/>
              <a:gd name="connsiteY7292" fmla="*/ 6503459 h 6855883"/>
              <a:gd name="connsiteX7293" fmla="*/ 4231630 w 12194922"/>
              <a:gd name="connsiteY7293" fmla="*/ 6510867 h 6855883"/>
              <a:gd name="connsiteX7294" fmla="*/ 4218138 w 12194922"/>
              <a:gd name="connsiteY7294" fmla="*/ 6512984 h 6855883"/>
              <a:gd name="connsiteX7295" fmla="*/ 4227951 w 12194922"/>
              <a:gd name="connsiteY7295" fmla="*/ 6504517 h 6855883"/>
              <a:gd name="connsiteX7296" fmla="*/ 4188700 w 12194922"/>
              <a:gd name="connsiteY7296" fmla="*/ 771525 h 6855883"/>
              <a:gd name="connsiteX7297" fmla="*/ 4199739 w 12194922"/>
              <a:gd name="connsiteY7297" fmla="*/ 772583 h 6855883"/>
              <a:gd name="connsiteX7298" fmla="*/ 4196060 w 12194922"/>
              <a:gd name="connsiteY7298" fmla="*/ 779992 h 6855883"/>
              <a:gd name="connsiteX7299" fmla="*/ 4193606 w 12194922"/>
              <a:gd name="connsiteY7299" fmla="*/ 778933 h 6855883"/>
              <a:gd name="connsiteX7300" fmla="*/ 4188700 w 12194922"/>
              <a:gd name="connsiteY7300" fmla="*/ 771525 h 6855883"/>
              <a:gd name="connsiteX7301" fmla="*/ 4207099 w 12194922"/>
              <a:gd name="connsiteY7301" fmla="*/ 779992 h 6855883"/>
              <a:gd name="connsiteX7302" fmla="*/ 4204646 w 12194922"/>
              <a:gd name="connsiteY7302" fmla="*/ 775758 h 6855883"/>
              <a:gd name="connsiteX7303" fmla="*/ 4207099 w 12194922"/>
              <a:gd name="connsiteY7303" fmla="*/ 779992 h 6855883"/>
              <a:gd name="connsiteX7304" fmla="*/ 4207099 w 12194922"/>
              <a:gd name="connsiteY7304" fmla="*/ 779992 h 6855883"/>
              <a:gd name="connsiteX7305" fmla="*/ 4159263 w 12194922"/>
              <a:gd name="connsiteY7305" fmla="*/ 349250 h 6855883"/>
              <a:gd name="connsiteX7306" fmla="*/ 4154357 w 12194922"/>
              <a:gd name="connsiteY7306" fmla="*/ 343958 h 6855883"/>
              <a:gd name="connsiteX7307" fmla="*/ 4158036 w 12194922"/>
              <a:gd name="connsiteY7307" fmla="*/ 338667 h 6855883"/>
              <a:gd name="connsiteX7308" fmla="*/ 4162943 w 12194922"/>
              <a:gd name="connsiteY7308" fmla="*/ 343958 h 6855883"/>
              <a:gd name="connsiteX7309" fmla="*/ 4159263 w 12194922"/>
              <a:gd name="connsiteY7309" fmla="*/ 349250 h 6855883"/>
              <a:gd name="connsiteX7310" fmla="*/ 4140865 w 12194922"/>
              <a:gd name="connsiteY7310" fmla="*/ 397933 h 6855883"/>
              <a:gd name="connsiteX7311" fmla="*/ 4135958 w 12194922"/>
              <a:gd name="connsiteY7311" fmla="*/ 390525 h 6855883"/>
              <a:gd name="connsiteX7312" fmla="*/ 4142091 w 12194922"/>
              <a:gd name="connsiteY7312" fmla="*/ 386292 h 6855883"/>
              <a:gd name="connsiteX7313" fmla="*/ 4146997 w 12194922"/>
              <a:gd name="connsiteY7313" fmla="*/ 392642 h 6855883"/>
              <a:gd name="connsiteX7314" fmla="*/ 4140865 w 12194922"/>
              <a:gd name="connsiteY7314" fmla="*/ 397933 h 6855883"/>
              <a:gd name="connsiteX7315" fmla="*/ 4088122 w 12194922"/>
              <a:gd name="connsiteY7315" fmla="*/ 136525 h 6855883"/>
              <a:gd name="connsiteX7316" fmla="*/ 4100388 w 12194922"/>
              <a:gd name="connsiteY7316" fmla="*/ 135467 h 6855883"/>
              <a:gd name="connsiteX7317" fmla="*/ 4086896 w 12194922"/>
              <a:gd name="connsiteY7317" fmla="*/ 151342 h 6855883"/>
              <a:gd name="connsiteX7318" fmla="*/ 4084443 w 12194922"/>
              <a:gd name="connsiteY7318" fmla="*/ 146050 h 6855883"/>
              <a:gd name="connsiteX7319" fmla="*/ 4088122 w 12194922"/>
              <a:gd name="connsiteY7319" fmla="*/ 136525 h 6855883"/>
              <a:gd name="connsiteX7320" fmla="*/ 3906592 w 12194922"/>
              <a:gd name="connsiteY7320" fmla="*/ 1776942 h 6855883"/>
              <a:gd name="connsiteX7321" fmla="*/ 3913951 w 12194922"/>
              <a:gd name="connsiteY7321" fmla="*/ 1782233 h 6855883"/>
              <a:gd name="connsiteX7322" fmla="*/ 3909045 w 12194922"/>
              <a:gd name="connsiteY7322" fmla="*/ 1790700 h 6855883"/>
              <a:gd name="connsiteX7323" fmla="*/ 3901686 w 12194922"/>
              <a:gd name="connsiteY7323" fmla="*/ 1784350 h 6855883"/>
              <a:gd name="connsiteX7324" fmla="*/ 3906592 w 12194922"/>
              <a:gd name="connsiteY7324" fmla="*/ 1776942 h 6855883"/>
              <a:gd name="connsiteX7325" fmla="*/ 4034154 w 12194922"/>
              <a:gd name="connsiteY7325" fmla="*/ 1247775 h 6855883"/>
              <a:gd name="connsiteX7326" fmla="*/ 4041513 w 12194922"/>
              <a:gd name="connsiteY7326" fmla="*/ 1242483 h 6855883"/>
              <a:gd name="connsiteX7327" fmla="*/ 4046419 w 12194922"/>
              <a:gd name="connsiteY7327" fmla="*/ 1252008 h 6855883"/>
              <a:gd name="connsiteX7328" fmla="*/ 4037834 w 12194922"/>
              <a:gd name="connsiteY7328" fmla="*/ 1254125 h 6855883"/>
              <a:gd name="connsiteX7329" fmla="*/ 4028021 w 12194922"/>
              <a:gd name="connsiteY7329" fmla="*/ 1252008 h 6855883"/>
              <a:gd name="connsiteX7330" fmla="*/ 4034154 w 12194922"/>
              <a:gd name="connsiteY7330" fmla="*/ 1247775 h 6855883"/>
              <a:gd name="connsiteX7331" fmla="*/ 4034154 w 12194922"/>
              <a:gd name="connsiteY7331" fmla="*/ 6799792 h 6855883"/>
              <a:gd name="connsiteX7332" fmla="*/ 4034154 w 12194922"/>
              <a:gd name="connsiteY7332" fmla="*/ 6799792 h 6855883"/>
              <a:gd name="connsiteX7333" fmla="*/ 4034154 w 12194922"/>
              <a:gd name="connsiteY7333" fmla="*/ 6799792 h 6855883"/>
              <a:gd name="connsiteX7334" fmla="*/ 4034154 w 12194922"/>
              <a:gd name="connsiteY7334" fmla="*/ 6799792 h 6855883"/>
              <a:gd name="connsiteX7335" fmla="*/ 4030474 w 12194922"/>
              <a:gd name="connsiteY7335" fmla="*/ 6794500 h 6855883"/>
              <a:gd name="connsiteX7336" fmla="*/ 4037834 w 12194922"/>
              <a:gd name="connsiteY7336" fmla="*/ 6801909 h 6855883"/>
              <a:gd name="connsiteX7337" fmla="*/ 4026794 w 12194922"/>
              <a:gd name="connsiteY7337" fmla="*/ 6808258 h 6855883"/>
              <a:gd name="connsiteX7338" fmla="*/ 4030474 w 12194922"/>
              <a:gd name="connsiteY7338" fmla="*/ 6794500 h 6855883"/>
              <a:gd name="connsiteX7339" fmla="*/ 4026794 w 12194922"/>
              <a:gd name="connsiteY7339" fmla="*/ 929217 h 6855883"/>
              <a:gd name="connsiteX7340" fmla="*/ 4021888 w 12194922"/>
              <a:gd name="connsiteY7340" fmla="*/ 934508 h 6855883"/>
              <a:gd name="connsiteX7341" fmla="*/ 4014529 w 12194922"/>
              <a:gd name="connsiteY7341" fmla="*/ 931333 h 6855883"/>
              <a:gd name="connsiteX7342" fmla="*/ 4019435 w 12194922"/>
              <a:gd name="connsiteY7342" fmla="*/ 926042 h 6855883"/>
              <a:gd name="connsiteX7343" fmla="*/ 4026794 w 12194922"/>
              <a:gd name="connsiteY7343" fmla="*/ 929217 h 6855883"/>
              <a:gd name="connsiteX7344" fmla="*/ 3965466 w 12194922"/>
              <a:gd name="connsiteY7344" fmla="*/ 4386792 h 6855883"/>
              <a:gd name="connsiteX7345" fmla="*/ 3971599 w 12194922"/>
              <a:gd name="connsiteY7345" fmla="*/ 4393142 h 6855883"/>
              <a:gd name="connsiteX7346" fmla="*/ 3964240 w 12194922"/>
              <a:gd name="connsiteY7346" fmla="*/ 4400550 h 6855883"/>
              <a:gd name="connsiteX7347" fmla="*/ 3960560 w 12194922"/>
              <a:gd name="connsiteY7347" fmla="*/ 4395258 h 6855883"/>
              <a:gd name="connsiteX7348" fmla="*/ 3965466 w 12194922"/>
              <a:gd name="connsiteY7348" fmla="*/ 4386792 h 6855883"/>
              <a:gd name="connsiteX7349" fmla="*/ 3882060 w 12194922"/>
              <a:gd name="connsiteY7349" fmla="*/ 4275667 h 6855883"/>
              <a:gd name="connsiteX7350" fmla="*/ 3891873 w 12194922"/>
              <a:gd name="connsiteY7350" fmla="*/ 4269317 h 6855883"/>
              <a:gd name="connsiteX7351" fmla="*/ 3894326 w 12194922"/>
              <a:gd name="connsiteY7351" fmla="*/ 4273550 h 6855883"/>
              <a:gd name="connsiteX7352" fmla="*/ 3886967 w 12194922"/>
              <a:gd name="connsiteY7352" fmla="*/ 4279900 h 6855883"/>
              <a:gd name="connsiteX7353" fmla="*/ 3882060 w 12194922"/>
              <a:gd name="connsiteY7353" fmla="*/ 4275667 h 6855883"/>
              <a:gd name="connsiteX7354" fmla="*/ 3840358 w 12194922"/>
              <a:gd name="connsiteY7354" fmla="*/ 4142317 h 6855883"/>
              <a:gd name="connsiteX7355" fmla="*/ 3847717 w 12194922"/>
              <a:gd name="connsiteY7355" fmla="*/ 4130675 h 6855883"/>
              <a:gd name="connsiteX7356" fmla="*/ 3850170 w 12194922"/>
              <a:gd name="connsiteY7356" fmla="*/ 4135967 h 6855883"/>
              <a:gd name="connsiteX7357" fmla="*/ 3844037 w 12194922"/>
              <a:gd name="connsiteY7357" fmla="*/ 4144434 h 6855883"/>
              <a:gd name="connsiteX7358" fmla="*/ 3840358 w 12194922"/>
              <a:gd name="connsiteY7358" fmla="*/ 4142317 h 6855883"/>
              <a:gd name="connsiteX7359" fmla="*/ 3817053 w 12194922"/>
              <a:gd name="connsiteY7359" fmla="*/ 6015567 h 6855883"/>
              <a:gd name="connsiteX7360" fmla="*/ 3817053 w 12194922"/>
              <a:gd name="connsiteY7360" fmla="*/ 6021917 h 6855883"/>
              <a:gd name="connsiteX7361" fmla="*/ 3808467 w 12194922"/>
              <a:gd name="connsiteY7361" fmla="*/ 6022975 h 6855883"/>
              <a:gd name="connsiteX7362" fmla="*/ 3806014 w 12194922"/>
              <a:gd name="connsiteY7362" fmla="*/ 6017683 h 6855883"/>
              <a:gd name="connsiteX7363" fmla="*/ 3817053 w 12194922"/>
              <a:gd name="connsiteY7363" fmla="*/ 6015567 h 6855883"/>
              <a:gd name="connsiteX7364" fmla="*/ 3779030 w 12194922"/>
              <a:gd name="connsiteY7364" fmla="*/ 6328834 h 6855883"/>
              <a:gd name="connsiteX7365" fmla="*/ 3774123 w 12194922"/>
              <a:gd name="connsiteY7365" fmla="*/ 6330950 h 6855883"/>
              <a:gd name="connsiteX7366" fmla="*/ 3770444 w 12194922"/>
              <a:gd name="connsiteY7366" fmla="*/ 6317192 h 6855883"/>
              <a:gd name="connsiteX7367" fmla="*/ 3777803 w 12194922"/>
              <a:gd name="connsiteY7367" fmla="*/ 6316133 h 6855883"/>
              <a:gd name="connsiteX7368" fmla="*/ 3779030 w 12194922"/>
              <a:gd name="connsiteY7368" fmla="*/ 6328834 h 6855883"/>
              <a:gd name="connsiteX7369" fmla="*/ 3244250 w 12194922"/>
              <a:gd name="connsiteY7369" fmla="*/ 2480733 h 6855883"/>
              <a:gd name="connsiteX7370" fmla="*/ 3249156 w 12194922"/>
              <a:gd name="connsiteY7370" fmla="*/ 2477559 h 6855883"/>
              <a:gd name="connsiteX7371" fmla="*/ 3263875 w 12194922"/>
              <a:gd name="connsiteY7371" fmla="*/ 2483908 h 6855883"/>
              <a:gd name="connsiteX7372" fmla="*/ 3245476 w 12194922"/>
              <a:gd name="connsiteY7372" fmla="*/ 2486025 h 6855883"/>
              <a:gd name="connsiteX7373" fmla="*/ 3244250 w 12194922"/>
              <a:gd name="connsiteY7373" fmla="*/ 2480733 h 6855883"/>
              <a:gd name="connsiteX7374" fmla="*/ 3655147 w 12194922"/>
              <a:gd name="connsiteY7374" fmla="*/ 5676901 h 6855883"/>
              <a:gd name="connsiteX7375" fmla="*/ 3655147 w 12194922"/>
              <a:gd name="connsiteY7375" fmla="*/ 5679017 h 6855883"/>
              <a:gd name="connsiteX7376" fmla="*/ 3651467 w 12194922"/>
              <a:gd name="connsiteY7376" fmla="*/ 5688542 h 6855883"/>
              <a:gd name="connsiteX7377" fmla="*/ 3646561 w 12194922"/>
              <a:gd name="connsiteY7377" fmla="*/ 5687484 h 6855883"/>
              <a:gd name="connsiteX7378" fmla="*/ 3655147 w 12194922"/>
              <a:gd name="connsiteY7378" fmla="*/ 5676901 h 6855883"/>
              <a:gd name="connsiteX7379" fmla="*/ 3673545 w 12194922"/>
              <a:gd name="connsiteY7379" fmla="*/ 5668433 h 6855883"/>
              <a:gd name="connsiteX7380" fmla="*/ 3673545 w 12194922"/>
              <a:gd name="connsiteY7380" fmla="*/ 5668433 h 6855883"/>
              <a:gd name="connsiteX7381" fmla="*/ 3673545 w 12194922"/>
              <a:gd name="connsiteY7381" fmla="*/ 5668433 h 6855883"/>
              <a:gd name="connsiteX7382" fmla="*/ 3673545 w 12194922"/>
              <a:gd name="connsiteY7382" fmla="*/ 5668433 h 6855883"/>
              <a:gd name="connsiteX7383" fmla="*/ 3618350 w 12194922"/>
              <a:gd name="connsiteY7383" fmla="*/ 956733 h 6855883"/>
              <a:gd name="connsiteX7384" fmla="*/ 3610991 w 12194922"/>
              <a:gd name="connsiteY7384" fmla="*/ 959908 h 6855883"/>
              <a:gd name="connsiteX7385" fmla="*/ 3604858 w 12194922"/>
              <a:gd name="connsiteY7385" fmla="*/ 955675 h 6855883"/>
              <a:gd name="connsiteX7386" fmla="*/ 3612217 w 12194922"/>
              <a:gd name="connsiteY7386" fmla="*/ 952500 h 6855883"/>
              <a:gd name="connsiteX7387" fmla="*/ 3618350 w 12194922"/>
              <a:gd name="connsiteY7387" fmla="*/ 956733 h 6855883"/>
              <a:gd name="connsiteX7388" fmla="*/ 3585233 w 12194922"/>
              <a:gd name="connsiteY7388" fmla="*/ 6633633 h 6855883"/>
              <a:gd name="connsiteX7389" fmla="*/ 3592592 w 12194922"/>
              <a:gd name="connsiteY7389" fmla="*/ 6627284 h 6855883"/>
              <a:gd name="connsiteX7390" fmla="*/ 3599952 w 12194922"/>
              <a:gd name="connsiteY7390" fmla="*/ 6636808 h 6855883"/>
              <a:gd name="connsiteX7391" fmla="*/ 3591366 w 12194922"/>
              <a:gd name="connsiteY7391" fmla="*/ 6643159 h 6855883"/>
              <a:gd name="connsiteX7392" fmla="*/ 3585233 w 12194922"/>
              <a:gd name="connsiteY7392" fmla="*/ 6633633 h 6855883"/>
              <a:gd name="connsiteX7393" fmla="*/ 3575421 w 12194922"/>
              <a:gd name="connsiteY7393" fmla="*/ 5840942 h 6855883"/>
              <a:gd name="connsiteX7394" fmla="*/ 3581553 w 12194922"/>
              <a:gd name="connsiteY7394" fmla="*/ 5847292 h 6855883"/>
              <a:gd name="connsiteX7395" fmla="*/ 3576647 w 12194922"/>
              <a:gd name="connsiteY7395" fmla="*/ 5855758 h 6855883"/>
              <a:gd name="connsiteX7396" fmla="*/ 3569288 w 12194922"/>
              <a:gd name="connsiteY7396" fmla="*/ 5848350 h 6855883"/>
              <a:gd name="connsiteX7397" fmla="*/ 3575421 w 12194922"/>
              <a:gd name="connsiteY7397" fmla="*/ 5840942 h 6855883"/>
              <a:gd name="connsiteX7398" fmla="*/ 3526358 w 12194922"/>
              <a:gd name="connsiteY7398" fmla="*/ 5436659 h 6855883"/>
              <a:gd name="connsiteX7399" fmla="*/ 3518999 w 12194922"/>
              <a:gd name="connsiteY7399" fmla="*/ 5437717 h 6855883"/>
              <a:gd name="connsiteX7400" fmla="*/ 3517772 w 12194922"/>
              <a:gd name="connsiteY7400" fmla="*/ 5425017 h 6855883"/>
              <a:gd name="connsiteX7401" fmla="*/ 3526358 w 12194922"/>
              <a:gd name="connsiteY7401" fmla="*/ 5436659 h 6855883"/>
              <a:gd name="connsiteX7402" fmla="*/ 3515319 w 12194922"/>
              <a:gd name="connsiteY7402" fmla="*/ 6036734 h 6855883"/>
              <a:gd name="connsiteX7403" fmla="*/ 3506733 w 12194922"/>
              <a:gd name="connsiteY7403" fmla="*/ 6028267 h 6855883"/>
              <a:gd name="connsiteX7404" fmla="*/ 3514093 w 12194922"/>
              <a:gd name="connsiteY7404" fmla="*/ 6020859 h 6855883"/>
              <a:gd name="connsiteX7405" fmla="*/ 3521452 w 12194922"/>
              <a:gd name="connsiteY7405" fmla="*/ 6029325 h 6855883"/>
              <a:gd name="connsiteX7406" fmla="*/ 3515319 w 12194922"/>
              <a:gd name="connsiteY7406" fmla="*/ 6036734 h 6855883"/>
              <a:gd name="connsiteX7407" fmla="*/ 3200093 w 12194922"/>
              <a:gd name="connsiteY7407" fmla="*/ 3070225 h 6855883"/>
              <a:gd name="connsiteX7408" fmla="*/ 3193961 w 12194922"/>
              <a:gd name="connsiteY7408" fmla="*/ 3065992 h 6855883"/>
              <a:gd name="connsiteX7409" fmla="*/ 3196414 w 12194922"/>
              <a:gd name="connsiteY7409" fmla="*/ 3059642 h 6855883"/>
              <a:gd name="connsiteX7410" fmla="*/ 3203773 w 12194922"/>
              <a:gd name="connsiteY7410" fmla="*/ 3065992 h 6855883"/>
              <a:gd name="connsiteX7411" fmla="*/ 3200093 w 12194922"/>
              <a:gd name="connsiteY7411" fmla="*/ 3070225 h 6855883"/>
              <a:gd name="connsiteX7412" fmla="*/ 3496921 w 12194922"/>
              <a:gd name="connsiteY7412" fmla="*/ 2404533 h 6855883"/>
              <a:gd name="connsiteX7413" fmla="*/ 3489561 w 12194922"/>
              <a:gd name="connsiteY7413" fmla="*/ 2410883 h 6855883"/>
              <a:gd name="connsiteX7414" fmla="*/ 3484655 w 12194922"/>
              <a:gd name="connsiteY7414" fmla="*/ 2403475 h 6855883"/>
              <a:gd name="connsiteX7415" fmla="*/ 3490788 w 12194922"/>
              <a:gd name="connsiteY7415" fmla="*/ 2397125 h 6855883"/>
              <a:gd name="connsiteX7416" fmla="*/ 3496921 w 12194922"/>
              <a:gd name="connsiteY7416" fmla="*/ 2404533 h 6855883"/>
              <a:gd name="connsiteX7417" fmla="*/ 3483429 w 12194922"/>
              <a:gd name="connsiteY7417" fmla="*/ 6623050 h 6855883"/>
              <a:gd name="connsiteX7418" fmla="*/ 3478523 w 12194922"/>
              <a:gd name="connsiteY7418" fmla="*/ 6616700 h 6855883"/>
              <a:gd name="connsiteX7419" fmla="*/ 3485882 w 12194922"/>
              <a:gd name="connsiteY7419" fmla="*/ 6609292 h 6855883"/>
              <a:gd name="connsiteX7420" fmla="*/ 3490788 w 12194922"/>
              <a:gd name="connsiteY7420" fmla="*/ 6614584 h 6855883"/>
              <a:gd name="connsiteX7421" fmla="*/ 3483429 w 12194922"/>
              <a:gd name="connsiteY7421" fmla="*/ 6623050 h 6855883"/>
              <a:gd name="connsiteX7422" fmla="*/ 3458898 w 12194922"/>
              <a:gd name="connsiteY7422" fmla="*/ 5840942 h 6855883"/>
              <a:gd name="connsiteX7423" fmla="*/ 3465030 w 12194922"/>
              <a:gd name="connsiteY7423" fmla="*/ 5837767 h 6855883"/>
              <a:gd name="connsiteX7424" fmla="*/ 3466257 w 12194922"/>
              <a:gd name="connsiteY7424" fmla="*/ 5845175 h 6855883"/>
              <a:gd name="connsiteX7425" fmla="*/ 3462577 w 12194922"/>
              <a:gd name="connsiteY7425" fmla="*/ 5847292 h 6855883"/>
              <a:gd name="connsiteX7426" fmla="*/ 3458898 w 12194922"/>
              <a:gd name="connsiteY7426" fmla="*/ 5840942 h 6855883"/>
              <a:gd name="connsiteX7427" fmla="*/ 3444179 w 12194922"/>
              <a:gd name="connsiteY7427" fmla="*/ 5466292 h 6855883"/>
              <a:gd name="connsiteX7428" fmla="*/ 3438046 w 12194922"/>
              <a:gd name="connsiteY7428" fmla="*/ 5477933 h 6855883"/>
              <a:gd name="connsiteX7429" fmla="*/ 3444179 w 12194922"/>
              <a:gd name="connsiteY7429" fmla="*/ 5466292 h 6855883"/>
              <a:gd name="connsiteX7430" fmla="*/ 3434366 w 12194922"/>
              <a:gd name="connsiteY7430" fmla="*/ 5835651 h 6855883"/>
              <a:gd name="connsiteX7431" fmla="*/ 3429460 w 12194922"/>
              <a:gd name="connsiteY7431" fmla="*/ 5837767 h 6855883"/>
              <a:gd name="connsiteX7432" fmla="*/ 3424554 w 12194922"/>
              <a:gd name="connsiteY7432" fmla="*/ 5832475 h 6855883"/>
              <a:gd name="connsiteX7433" fmla="*/ 3429460 w 12194922"/>
              <a:gd name="connsiteY7433" fmla="*/ 5830359 h 6855883"/>
              <a:gd name="connsiteX7434" fmla="*/ 3434366 w 12194922"/>
              <a:gd name="connsiteY7434" fmla="*/ 5835651 h 6855883"/>
              <a:gd name="connsiteX7435" fmla="*/ 3121594 w 12194922"/>
              <a:gd name="connsiteY7435" fmla="*/ 3644900 h 6855883"/>
              <a:gd name="connsiteX7436" fmla="*/ 3125273 w 12194922"/>
              <a:gd name="connsiteY7436" fmla="*/ 3633258 h 6855883"/>
              <a:gd name="connsiteX7437" fmla="*/ 3132633 w 12194922"/>
              <a:gd name="connsiteY7437" fmla="*/ 3642784 h 6855883"/>
              <a:gd name="connsiteX7438" fmla="*/ 3121594 w 12194922"/>
              <a:gd name="connsiteY7438" fmla="*/ 3644900 h 6855883"/>
              <a:gd name="connsiteX7439" fmla="*/ 3087250 w 12194922"/>
              <a:gd name="connsiteY7439" fmla="*/ 5110692 h 6855883"/>
              <a:gd name="connsiteX7440" fmla="*/ 3084797 w 12194922"/>
              <a:gd name="connsiteY7440" fmla="*/ 5125508 h 6855883"/>
              <a:gd name="connsiteX7441" fmla="*/ 3076211 w 12194922"/>
              <a:gd name="connsiteY7441" fmla="*/ 5119159 h 6855883"/>
              <a:gd name="connsiteX7442" fmla="*/ 3087250 w 12194922"/>
              <a:gd name="connsiteY7442" fmla="*/ 5110692 h 6855883"/>
              <a:gd name="connsiteX7443" fmla="*/ 3055360 w 12194922"/>
              <a:gd name="connsiteY7443" fmla="*/ 4864100 h 6855883"/>
              <a:gd name="connsiteX7444" fmla="*/ 3030828 w 12194922"/>
              <a:gd name="connsiteY7444" fmla="*/ 4874684 h 6855883"/>
              <a:gd name="connsiteX7445" fmla="*/ 3055360 w 12194922"/>
              <a:gd name="connsiteY7445" fmla="*/ 4864100 h 6855883"/>
              <a:gd name="connsiteX7446" fmla="*/ 2973180 w 12194922"/>
              <a:gd name="connsiteY7446" fmla="*/ 5316008 h 6855883"/>
              <a:gd name="connsiteX7447" fmla="*/ 2976860 w 12194922"/>
              <a:gd name="connsiteY7447" fmla="*/ 5327650 h 6855883"/>
              <a:gd name="connsiteX7448" fmla="*/ 2962141 w 12194922"/>
              <a:gd name="connsiteY7448" fmla="*/ 5325534 h 6855883"/>
              <a:gd name="connsiteX7449" fmla="*/ 2973180 w 12194922"/>
              <a:gd name="connsiteY7449" fmla="*/ 5316008 h 6855883"/>
              <a:gd name="connsiteX7450" fmla="*/ 3282273 w 12194922"/>
              <a:gd name="connsiteY7450" fmla="*/ 5766859 h 6855883"/>
              <a:gd name="connsiteX7451" fmla="*/ 3290859 w 12194922"/>
              <a:gd name="connsiteY7451" fmla="*/ 5776383 h 6855883"/>
              <a:gd name="connsiteX7452" fmla="*/ 3285953 w 12194922"/>
              <a:gd name="connsiteY7452" fmla="*/ 5777442 h 6855883"/>
              <a:gd name="connsiteX7453" fmla="*/ 3277367 w 12194922"/>
              <a:gd name="connsiteY7453" fmla="*/ 5771092 h 6855883"/>
              <a:gd name="connsiteX7454" fmla="*/ 3282273 w 12194922"/>
              <a:gd name="connsiteY7454" fmla="*/ 5766859 h 6855883"/>
              <a:gd name="connsiteX7455" fmla="*/ 3165750 w 12194922"/>
              <a:gd name="connsiteY7455" fmla="*/ 1876425 h 6855883"/>
              <a:gd name="connsiteX7456" fmla="*/ 3162070 w 12194922"/>
              <a:gd name="connsiteY7456" fmla="*/ 1873250 h 6855883"/>
              <a:gd name="connsiteX7457" fmla="*/ 3165750 w 12194922"/>
              <a:gd name="connsiteY7457" fmla="*/ 1866900 h 6855883"/>
              <a:gd name="connsiteX7458" fmla="*/ 3170656 w 12194922"/>
              <a:gd name="connsiteY7458" fmla="*/ 1871133 h 6855883"/>
              <a:gd name="connsiteX7459" fmla="*/ 3165750 w 12194922"/>
              <a:gd name="connsiteY7459" fmla="*/ 1876425 h 6855883"/>
              <a:gd name="connsiteX7460" fmla="*/ 3158390 w 12194922"/>
              <a:gd name="connsiteY7460" fmla="*/ 1642533 h 6855883"/>
              <a:gd name="connsiteX7461" fmla="*/ 3154711 w 12194922"/>
              <a:gd name="connsiteY7461" fmla="*/ 1645708 h 6855883"/>
              <a:gd name="connsiteX7462" fmla="*/ 3149804 w 12194922"/>
              <a:gd name="connsiteY7462" fmla="*/ 1641475 h 6855883"/>
              <a:gd name="connsiteX7463" fmla="*/ 3154711 w 12194922"/>
              <a:gd name="connsiteY7463" fmla="*/ 1639358 h 6855883"/>
              <a:gd name="connsiteX7464" fmla="*/ 3158390 w 12194922"/>
              <a:gd name="connsiteY7464" fmla="*/ 1642533 h 6855883"/>
              <a:gd name="connsiteX7465" fmla="*/ 3146125 w 12194922"/>
              <a:gd name="connsiteY7465" fmla="*/ 801158 h 6855883"/>
              <a:gd name="connsiteX7466" fmla="*/ 3157164 w 12194922"/>
              <a:gd name="connsiteY7466" fmla="*/ 806450 h 6855883"/>
              <a:gd name="connsiteX7467" fmla="*/ 3152258 w 12194922"/>
              <a:gd name="connsiteY7467" fmla="*/ 809625 h 6855883"/>
              <a:gd name="connsiteX7468" fmla="*/ 3143672 w 12194922"/>
              <a:gd name="connsiteY7468" fmla="*/ 805392 h 6855883"/>
              <a:gd name="connsiteX7469" fmla="*/ 3146125 w 12194922"/>
              <a:gd name="connsiteY7469" fmla="*/ 801158 h 6855883"/>
              <a:gd name="connsiteX7470" fmla="*/ 3229531 w 12194922"/>
              <a:gd name="connsiteY7470" fmla="*/ 1330325 h 6855883"/>
              <a:gd name="connsiteX7471" fmla="*/ 3222172 w 12194922"/>
              <a:gd name="connsiteY7471" fmla="*/ 1327150 h 6855883"/>
              <a:gd name="connsiteX7472" fmla="*/ 3227078 w 12194922"/>
              <a:gd name="connsiteY7472" fmla="*/ 1320800 h 6855883"/>
              <a:gd name="connsiteX7473" fmla="*/ 3233211 w 12194922"/>
              <a:gd name="connsiteY7473" fmla="*/ 1325033 h 6855883"/>
              <a:gd name="connsiteX7474" fmla="*/ 3229531 w 12194922"/>
              <a:gd name="connsiteY7474" fmla="*/ 1330325 h 6855883"/>
              <a:gd name="connsiteX7475" fmla="*/ 3113008 w 12194922"/>
              <a:gd name="connsiteY7475" fmla="*/ 3912659 h 6855883"/>
              <a:gd name="connsiteX7476" fmla="*/ 3121594 w 12194922"/>
              <a:gd name="connsiteY7476" fmla="*/ 3917950 h 6855883"/>
              <a:gd name="connsiteX7477" fmla="*/ 3114234 w 12194922"/>
              <a:gd name="connsiteY7477" fmla="*/ 3922184 h 6855883"/>
              <a:gd name="connsiteX7478" fmla="*/ 3105648 w 12194922"/>
              <a:gd name="connsiteY7478" fmla="*/ 3917950 h 6855883"/>
              <a:gd name="connsiteX7479" fmla="*/ 3113008 w 12194922"/>
              <a:gd name="connsiteY7479" fmla="*/ 3912659 h 6855883"/>
              <a:gd name="connsiteX7480" fmla="*/ 3076211 w 12194922"/>
              <a:gd name="connsiteY7480" fmla="*/ 203200 h 6855883"/>
              <a:gd name="connsiteX7481" fmla="*/ 3073758 w 12194922"/>
              <a:gd name="connsiteY7481" fmla="*/ 213783 h 6855883"/>
              <a:gd name="connsiteX7482" fmla="*/ 3062719 w 12194922"/>
              <a:gd name="connsiteY7482" fmla="*/ 202142 h 6855883"/>
              <a:gd name="connsiteX7483" fmla="*/ 3076211 w 12194922"/>
              <a:gd name="connsiteY7483" fmla="*/ 203200 h 6855883"/>
              <a:gd name="connsiteX7484" fmla="*/ 2736454 w 12194922"/>
              <a:gd name="connsiteY7484" fmla="*/ 4234392 h 6855883"/>
              <a:gd name="connsiteX7485" fmla="*/ 2743813 w 12194922"/>
              <a:gd name="connsiteY7485" fmla="*/ 4240742 h 6855883"/>
              <a:gd name="connsiteX7486" fmla="*/ 2738907 w 12194922"/>
              <a:gd name="connsiteY7486" fmla="*/ 4249209 h 6855883"/>
              <a:gd name="connsiteX7487" fmla="*/ 2731548 w 12194922"/>
              <a:gd name="connsiteY7487" fmla="*/ 4242859 h 6855883"/>
              <a:gd name="connsiteX7488" fmla="*/ 2736454 w 12194922"/>
              <a:gd name="connsiteY7488" fmla="*/ 4234392 h 6855883"/>
              <a:gd name="connsiteX7489" fmla="*/ 2979313 w 12194922"/>
              <a:gd name="connsiteY7489" fmla="*/ 5692776 h 6855883"/>
              <a:gd name="connsiteX7490" fmla="*/ 2986672 w 12194922"/>
              <a:gd name="connsiteY7490" fmla="*/ 5703359 h 6855883"/>
              <a:gd name="connsiteX7491" fmla="*/ 2985446 w 12194922"/>
              <a:gd name="connsiteY7491" fmla="*/ 5705475 h 6855883"/>
              <a:gd name="connsiteX7492" fmla="*/ 2982992 w 12194922"/>
              <a:gd name="connsiteY7492" fmla="*/ 5705475 h 6855883"/>
              <a:gd name="connsiteX7493" fmla="*/ 2976860 w 12194922"/>
              <a:gd name="connsiteY7493" fmla="*/ 5693834 h 6855883"/>
              <a:gd name="connsiteX7494" fmla="*/ 2979313 w 12194922"/>
              <a:gd name="connsiteY7494" fmla="*/ 5692776 h 6855883"/>
              <a:gd name="connsiteX7495" fmla="*/ 2965821 w 12194922"/>
              <a:gd name="connsiteY7495" fmla="*/ 428625 h 6855883"/>
              <a:gd name="connsiteX7496" fmla="*/ 2969500 w 12194922"/>
              <a:gd name="connsiteY7496" fmla="*/ 433917 h 6855883"/>
              <a:gd name="connsiteX7497" fmla="*/ 2964594 w 12194922"/>
              <a:gd name="connsiteY7497" fmla="*/ 439208 h 6855883"/>
              <a:gd name="connsiteX7498" fmla="*/ 2959688 w 12194922"/>
              <a:gd name="connsiteY7498" fmla="*/ 432858 h 6855883"/>
              <a:gd name="connsiteX7499" fmla="*/ 2965821 w 12194922"/>
              <a:gd name="connsiteY7499" fmla="*/ 428625 h 6855883"/>
              <a:gd name="connsiteX7500" fmla="*/ 2846844 w 12194922"/>
              <a:gd name="connsiteY7500" fmla="*/ 559858 h 6855883"/>
              <a:gd name="connsiteX7501" fmla="*/ 2852977 w 12194922"/>
              <a:gd name="connsiteY7501" fmla="*/ 555625 h 6855883"/>
              <a:gd name="connsiteX7502" fmla="*/ 2855430 w 12194922"/>
              <a:gd name="connsiteY7502" fmla="*/ 564092 h 6855883"/>
              <a:gd name="connsiteX7503" fmla="*/ 2849298 w 12194922"/>
              <a:gd name="connsiteY7503" fmla="*/ 568325 h 6855883"/>
              <a:gd name="connsiteX7504" fmla="*/ 2846844 w 12194922"/>
              <a:gd name="connsiteY7504" fmla="*/ 559858 h 6855883"/>
              <a:gd name="connsiteX7505" fmla="*/ 2841938 w 12194922"/>
              <a:gd name="connsiteY7505" fmla="*/ 1282700 h 6855883"/>
              <a:gd name="connsiteX7506" fmla="*/ 2829673 w 12194922"/>
              <a:gd name="connsiteY7506" fmla="*/ 1275292 h 6855883"/>
              <a:gd name="connsiteX7507" fmla="*/ 2834579 w 12194922"/>
              <a:gd name="connsiteY7507" fmla="*/ 1268942 h 6855883"/>
              <a:gd name="connsiteX7508" fmla="*/ 2843165 w 12194922"/>
              <a:gd name="connsiteY7508" fmla="*/ 1276350 h 6855883"/>
              <a:gd name="connsiteX7509" fmla="*/ 2841938 w 12194922"/>
              <a:gd name="connsiteY7509" fmla="*/ 1282700 h 6855883"/>
              <a:gd name="connsiteX7510" fmla="*/ 2879962 w 12194922"/>
              <a:gd name="connsiteY7510" fmla="*/ 73025 h 6855883"/>
              <a:gd name="connsiteX7511" fmla="*/ 2884868 w 12194922"/>
              <a:gd name="connsiteY7511" fmla="*/ 64558 h 6855883"/>
              <a:gd name="connsiteX7512" fmla="*/ 2893454 w 12194922"/>
              <a:gd name="connsiteY7512" fmla="*/ 70908 h 6855883"/>
              <a:gd name="connsiteX7513" fmla="*/ 2886094 w 12194922"/>
              <a:gd name="connsiteY7513" fmla="*/ 81492 h 6855883"/>
              <a:gd name="connsiteX7514" fmla="*/ 2879962 w 12194922"/>
              <a:gd name="connsiteY7514" fmla="*/ 73025 h 6855883"/>
              <a:gd name="connsiteX7515" fmla="*/ 2857883 w 12194922"/>
              <a:gd name="connsiteY7515" fmla="*/ 5289550 h 6855883"/>
              <a:gd name="connsiteX7516" fmla="*/ 2877508 w 12194922"/>
              <a:gd name="connsiteY7516" fmla="*/ 5285317 h 6855883"/>
              <a:gd name="connsiteX7517" fmla="*/ 2857883 w 12194922"/>
              <a:gd name="connsiteY7517" fmla="*/ 5289550 h 6855883"/>
              <a:gd name="connsiteX7518" fmla="*/ 2519353 w 12194922"/>
              <a:gd name="connsiteY7518" fmla="*/ 5022850 h 6855883"/>
              <a:gd name="connsiteX7519" fmla="*/ 2525486 w 12194922"/>
              <a:gd name="connsiteY7519" fmla="*/ 5026025 h 6855883"/>
              <a:gd name="connsiteX7520" fmla="*/ 2521806 w 12194922"/>
              <a:gd name="connsiteY7520" fmla="*/ 5037667 h 6855883"/>
              <a:gd name="connsiteX7521" fmla="*/ 2514447 w 12194922"/>
              <a:gd name="connsiteY7521" fmla="*/ 5031317 h 6855883"/>
              <a:gd name="connsiteX7522" fmla="*/ 2519353 w 12194922"/>
              <a:gd name="connsiteY7522" fmla="*/ 5022850 h 6855883"/>
              <a:gd name="connsiteX7523" fmla="*/ 2837032 w 12194922"/>
              <a:gd name="connsiteY7523" fmla="*/ 2442633 h 6855883"/>
              <a:gd name="connsiteX7524" fmla="*/ 2837032 w 12194922"/>
              <a:gd name="connsiteY7524" fmla="*/ 2434167 h 6855883"/>
              <a:gd name="connsiteX7525" fmla="*/ 2848071 w 12194922"/>
              <a:gd name="connsiteY7525" fmla="*/ 2435225 h 6855883"/>
              <a:gd name="connsiteX7526" fmla="*/ 2837032 w 12194922"/>
              <a:gd name="connsiteY7526" fmla="*/ 2442633 h 6855883"/>
              <a:gd name="connsiteX7527" fmla="*/ 2812501 w 12194922"/>
              <a:gd name="connsiteY7527" fmla="*/ 6054725 h 6855883"/>
              <a:gd name="connsiteX7528" fmla="*/ 2805141 w 12194922"/>
              <a:gd name="connsiteY7528" fmla="*/ 6061075 h 6855883"/>
              <a:gd name="connsiteX7529" fmla="*/ 2799009 w 12194922"/>
              <a:gd name="connsiteY7529" fmla="*/ 6053667 h 6855883"/>
              <a:gd name="connsiteX7530" fmla="*/ 2806368 w 12194922"/>
              <a:gd name="connsiteY7530" fmla="*/ 6047317 h 6855883"/>
              <a:gd name="connsiteX7531" fmla="*/ 2812501 w 12194922"/>
              <a:gd name="connsiteY7531" fmla="*/ 6054725 h 6855883"/>
              <a:gd name="connsiteX7532" fmla="*/ 2786743 w 12194922"/>
              <a:gd name="connsiteY7532" fmla="*/ 254000 h 6855883"/>
              <a:gd name="connsiteX7533" fmla="*/ 2791649 w 12194922"/>
              <a:gd name="connsiteY7533" fmla="*/ 248708 h 6855883"/>
              <a:gd name="connsiteX7534" fmla="*/ 2799009 w 12194922"/>
              <a:gd name="connsiteY7534" fmla="*/ 256117 h 6855883"/>
              <a:gd name="connsiteX7535" fmla="*/ 2792876 w 12194922"/>
              <a:gd name="connsiteY7535" fmla="*/ 262467 h 6855883"/>
              <a:gd name="connsiteX7536" fmla="*/ 2786743 w 12194922"/>
              <a:gd name="connsiteY7536" fmla="*/ 254000 h 6855883"/>
              <a:gd name="connsiteX7537" fmla="*/ 2630970 w 12194922"/>
              <a:gd name="connsiteY7537" fmla="*/ 2082800 h 6855883"/>
              <a:gd name="connsiteX7538" fmla="*/ 2624837 w 12194922"/>
              <a:gd name="connsiteY7538" fmla="*/ 2078567 h 6855883"/>
              <a:gd name="connsiteX7539" fmla="*/ 2627290 w 12194922"/>
              <a:gd name="connsiteY7539" fmla="*/ 2069042 h 6855883"/>
              <a:gd name="connsiteX7540" fmla="*/ 2633423 w 12194922"/>
              <a:gd name="connsiteY7540" fmla="*/ 2073275 h 6855883"/>
              <a:gd name="connsiteX7541" fmla="*/ 2630970 w 12194922"/>
              <a:gd name="connsiteY7541" fmla="*/ 2082800 h 6855883"/>
              <a:gd name="connsiteX7542" fmla="*/ 2399150 w 12194922"/>
              <a:gd name="connsiteY7542" fmla="*/ 4358217 h 6855883"/>
              <a:gd name="connsiteX7543" fmla="*/ 2397924 w 12194922"/>
              <a:gd name="connsiteY7543" fmla="*/ 4363508 h 6855883"/>
              <a:gd name="connsiteX7544" fmla="*/ 2393018 w 12194922"/>
              <a:gd name="connsiteY7544" fmla="*/ 4365625 h 6855883"/>
              <a:gd name="connsiteX7545" fmla="*/ 2386885 w 12194922"/>
              <a:gd name="connsiteY7545" fmla="*/ 4357159 h 6855883"/>
              <a:gd name="connsiteX7546" fmla="*/ 2393018 w 12194922"/>
              <a:gd name="connsiteY7546" fmla="*/ 4347633 h 6855883"/>
              <a:gd name="connsiteX7547" fmla="*/ 2399150 w 12194922"/>
              <a:gd name="connsiteY7547" fmla="*/ 4358217 h 6855883"/>
              <a:gd name="connsiteX7548" fmla="*/ 2354994 w 12194922"/>
              <a:gd name="connsiteY7548" fmla="*/ 3321050 h 6855883"/>
              <a:gd name="connsiteX7549" fmla="*/ 2364807 w 12194922"/>
              <a:gd name="connsiteY7549" fmla="*/ 3317875 h 6855883"/>
              <a:gd name="connsiteX7550" fmla="*/ 2359900 w 12194922"/>
              <a:gd name="connsiteY7550" fmla="*/ 3330575 h 6855883"/>
              <a:gd name="connsiteX7551" fmla="*/ 2354994 w 12194922"/>
              <a:gd name="connsiteY7551" fmla="*/ 3321050 h 6855883"/>
              <a:gd name="connsiteX7552" fmla="*/ 2315744 w 12194922"/>
              <a:gd name="connsiteY7552" fmla="*/ 3384550 h 6855883"/>
              <a:gd name="connsiteX7553" fmla="*/ 2314518 w 12194922"/>
              <a:gd name="connsiteY7553" fmla="*/ 3373967 h 6855883"/>
              <a:gd name="connsiteX7554" fmla="*/ 2324330 w 12194922"/>
              <a:gd name="connsiteY7554" fmla="*/ 3369733 h 6855883"/>
              <a:gd name="connsiteX7555" fmla="*/ 2328010 w 12194922"/>
              <a:gd name="connsiteY7555" fmla="*/ 3381375 h 6855883"/>
              <a:gd name="connsiteX7556" fmla="*/ 2315744 w 12194922"/>
              <a:gd name="connsiteY7556" fmla="*/ 3384550 h 6855883"/>
              <a:gd name="connsiteX7557" fmla="*/ 2748720 w 12194922"/>
              <a:gd name="connsiteY7557" fmla="*/ 6779683 h 6855883"/>
              <a:gd name="connsiteX7558" fmla="*/ 2734001 w 12194922"/>
              <a:gd name="connsiteY7558" fmla="*/ 6770159 h 6855883"/>
              <a:gd name="connsiteX7559" fmla="*/ 2745040 w 12194922"/>
              <a:gd name="connsiteY7559" fmla="*/ 6768042 h 6855883"/>
              <a:gd name="connsiteX7560" fmla="*/ 2753626 w 12194922"/>
              <a:gd name="connsiteY7560" fmla="*/ 6773334 h 6855883"/>
              <a:gd name="connsiteX7561" fmla="*/ 2748720 w 12194922"/>
              <a:gd name="connsiteY7561" fmla="*/ 6779683 h 6855883"/>
              <a:gd name="connsiteX7562" fmla="*/ 2736454 w 12194922"/>
              <a:gd name="connsiteY7562" fmla="*/ 3119967 h 6855883"/>
              <a:gd name="connsiteX7563" fmla="*/ 2737681 w 12194922"/>
              <a:gd name="connsiteY7563" fmla="*/ 3130550 h 6855883"/>
              <a:gd name="connsiteX7564" fmla="*/ 2726642 w 12194922"/>
              <a:gd name="connsiteY7564" fmla="*/ 3135842 h 6855883"/>
              <a:gd name="connsiteX7565" fmla="*/ 2724189 w 12194922"/>
              <a:gd name="connsiteY7565" fmla="*/ 3125258 h 6855883"/>
              <a:gd name="connsiteX7566" fmla="*/ 2736454 w 12194922"/>
              <a:gd name="connsiteY7566" fmla="*/ 3119967 h 6855883"/>
              <a:gd name="connsiteX7567" fmla="*/ 2666540 w 12194922"/>
              <a:gd name="connsiteY7567" fmla="*/ 2670175 h 6855883"/>
              <a:gd name="connsiteX7568" fmla="*/ 2683712 w 12194922"/>
              <a:gd name="connsiteY7568" fmla="*/ 2674408 h 6855883"/>
              <a:gd name="connsiteX7569" fmla="*/ 2680032 w 12194922"/>
              <a:gd name="connsiteY7569" fmla="*/ 2682875 h 6855883"/>
              <a:gd name="connsiteX7570" fmla="*/ 2666540 w 12194922"/>
              <a:gd name="connsiteY7570" fmla="*/ 2670175 h 6855883"/>
              <a:gd name="connsiteX7571" fmla="*/ 2670220 w 12194922"/>
              <a:gd name="connsiteY7571" fmla="*/ 4157133 h 6855883"/>
              <a:gd name="connsiteX7572" fmla="*/ 2662861 w 12194922"/>
              <a:gd name="connsiteY7572" fmla="*/ 4149725 h 6855883"/>
              <a:gd name="connsiteX7573" fmla="*/ 2673900 w 12194922"/>
              <a:gd name="connsiteY7573" fmla="*/ 4145492 h 6855883"/>
              <a:gd name="connsiteX7574" fmla="*/ 2681259 w 12194922"/>
              <a:gd name="connsiteY7574" fmla="*/ 4155017 h 6855883"/>
              <a:gd name="connsiteX7575" fmla="*/ 2670220 w 12194922"/>
              <a:gd name="connsiteY7575" fmla="*/ 4157133 h 6855883"/>
              <a:gd name="connsiteX7576" fmla="*/ 2660407 w 12194922"/>
              <a:gd name="connsiteY7576" fmla="*/ 4204758 h 6855883"/>
              <a:gd name="connsiteX7577" fmla="*/ 2666540 w 12194922"/>
              <a:gd name="connsiteY7577" fmla="*/ 4205817 h 6855883"/>
              <a:gd name="connsiteX7578" fmla="*/ 2668993 w 12194922"/>
              <a:gd name="connsiteY7578" fmla="*/ 4217459 h 6855883"/>
              <a:gd name="connsiteX7579" fmla="*/ 2664087 w 12194922"/>
              <a:gd name="connsiteY7579" fmla="*/ 4216400 h 6855883"/>
              <a:gd name="connsiteX7580" fmla="*/ 2660407 w 12194922"/>
              <a:gd name="connsiteY7580" fmla="*/ 4204758 h 6855883"/>
              <a:gd name="connsiteX7581" fmla="*/ 2640782 w 12194922"/>
              <a:gd name="connsiteY7581" fmla="*/ 4713817 h 6855883"/>
              <a:gd name="connsiteX7582" fmla="*/ 2659181 w 12194922"/>
              <a:gd name="connsiteY7582" fmla="*/ 4716992 h 6855883"/>
              <a:gd name="connsiteX7583" fmla="*/ 2640782 w 12194922"/>
              <a:gd name="connsiteY7583" fmla="*/ 4713817 h 6855883"/>
              <a:gd name="connsiteX7584" fmla="*/ 2649368 w 12194922"/>
              <a:gd name="connsiteY7584" fmla="*/ 5487459 h 6855883"/>
              <a:gd name="connsiteX7585" fmla="*/ 2648142 w 12194922"/>
              <a:gd name="connsiteY7585" fmla="*/ 5477933 h 6855883"/>
              <a:gd name="connsiteX7586" fmla="*/ 2657954 w 12194922"/>
              <a:gd name="connsiteY7586" fmla="*/ 5486401 h 6855883"/>
              <a:gd name="connsiteX7587" fmla="*/ 2649368 w 12194922"/>
              <a:gd name="connsiteY7587" fmla="*/ 5487459 h 6855883"/>
              <a:gd name="connsiteX7588" fmla="*/ 2213940 w 12194922"/>
              <a:gd name="connsiteY7588" fmla="*/ 3675592 h 6855883"/>
              <a:gd name="connsiteX7589" fmla="*/ 2207807 w 12194922"/>
              <a:gd name="connsiteY7589" fmla="*/ 3679825 h 6855883"/>
              <a:gd name="connsiteX7590" fmla="*/ 2201674 w 12194922"/>
              <a:gd name="connsiteY7590" fmla="*/ 3671358 h 6855883"/>
              <a:gd name="connsiteX7591" fmla="*/ 2210260 w 12194922"/>
              <a:gd name="connsiteY7591" fmla="*/ 3666067 h 6855883"/>
              <a:gd name="connsiteX7592" fmla="*/ 2213940 w 12194922"/>
              <a:gd name="connsiteY7592" fmla="*/ 3675592 h 6855883"/>
              <a:gd name="connsiteX7593" fmla="*/ 2433494 w 12194922"/>
              <a:gd name="connsiteY7593" fmla="*/ 532342 h 6855883"/>
              <a:gd name="connsiteX7594" fmla="*/ 2439627 w 12194922"/>
              <a:gd name="connsiteY7594" fmla="*/ 529167 h 6855883"/>
              <a:gd name="connsiteX7595" fmla="*/ 2443306 w 12194922"/>
              <a:gd name="connsiteY7595" fmla="*/ 533400 h 6855883"/>
              <a:gd name="connsiteX7596" fmla="*/ 2437174 w 12194922"/>
              <a:gd name="connsiteY7596" fmla="*/ 538692 h 6855883"/>
              <a:gd name="connsiteX7597" fmla="*/ 2433494 w 12194922"/>
              <a:gd name="connsiteY7597" fmla="*/ 532342 h 6855883"/>
              <a:gd name="connsiteX7598" fmla="*/ 2434720 w 12194922"/>
              <a:gd name="connsiteY7598" fmla="*/ 805392 h 6855883"/>
              <a:gd name="connsiteX7599" fmla="*/ 2435947 w 12194922"/>
              <a:gd name="connsiteY7599" fmla="*/ 809625 h 6855883"/>
              <a:gd name="connsiteX7600" fmla="*/ 2431041 w 12194922"/>
              <a:gd name="connsiteY7600" fmla="*/ 810683 h 6855883"/>
              <a:gd name="connsiteX7601" fmla="*/ 2427361 w 12194922"/>
              <a:gd name="connsiteY7601" fmla="*/ 808567 h 6855883"/>
              <a:gd name="connsiteX7602" fmla="*/ 2434720 w 12194922"/>
              <a:gd name="connsiteY7602" fmla="*/ 805392 h 6855883"/>
              <a:gd name="connsiteX7603" fmla="*/ 2542658 w 12194922"/>
              <a:gd name="connsiteY7603" fmla="*/ 4521200 h 6855883"/>
              <a:gd name="connsiteX7604" fmla="*/ 2558603 w 12194922"/>
              <a:gd name="connsiteY7604" fmla="*/ 4523317 h 6855883"/>
              <a:gd name="connsiteX7605" fmla="*/ 2554923 w 12194922"/>
              <a:gd name="connsiteY7605" fmla="*/ 4533900 h 6855883"/>
              <a:gd name="connsiteX7606" fmla="*/ 2542658 w 12194922"/>
              <a:gd name="connsiteY7606" fmla="*/ 4521200 h 6855883"/>
              <a:gd name="connsiteX7607" fmla="*/ 2136666 w 12194922"/>
              <a:gd name="connsiteY7607" fmla="*/ 3779309 h 6855883"/>
              <a:gd name="connsiteX7608" fmla="*/ 2136666 w 12194922"/>
              <a:gd name="connsiteY7608" fmla="*/ 3786717 h 6855883"/>
              <a:gd name="connsiteX7609" fmla="*/ 2129307 w 12194922"/>
              <a:gd name="connsiteY7609" fmla="*/ 3789892 h 6855883"/>
              <a:gd name="connsiteX7610" fmla="*/ 2123174 w 12194922"/>
              <a:gd name="connsiteY7610" fmla="*/ 3781425 h 6855883"/>
              <a:gd name="connsiteX7611" fmla="*/ 2128081 w 12194922"/>
              <a:gd name="connsiteY7611" fmla="*/ 3770842 h 6855883"/>
              <a:gd name="connsiteX7612" fmla="*/ 2136666 w 12194922"/>
              <a:gd name="connsiteY7612" fmla="*/ 3779309 h 6855883"/>
              <a:gd name="connsiteX7613" fmla="*/ 2067979 w 12194922"/>
              <a:gd name="connsiteY7613" fmla="*/ 2974975 h 6855883"/>
              <a:gd name="connsiteX7614" fmla="*/ 2067979 w 12194922"/>
              <a:gd name="connsiteY7614" fmla="*/ 2974975 h 6855883"/>
              <a:gd name="connsiteX7615" fmla="*/ 2067979 w 12194922"/>
              <a:gd name="connsiteY7615" fmla="*/ 2974975 h 6855883"/>
              <a:gd name="connsiteX7616" fmla="*/ 2067979 w 12194922"/>
              <a:gd name="connsiteY7616" fmla="*/ 2974975 h 6855883"/>
              <a:gd name="connsiteX7617" fmla="*/ 2058167 w 12194922"/>
              <a:gd name="connsiteY7617" fmla="*/ 2973917 h 6855883"/>
              <a:gd name="connsiteX7618" fmla="*/ 2054487 w 12194922"/>
              <a:gd name="connsiteY7618" fmla="*/ 2984500 h 6855883"/>
              <a:gd name="connsiteX7619" fmla="*/ 2039768 w 12194922"/>
              <a:gd name="connsiteY7619" fmla="*/ 2985559 h 6855883"/>
              <a:gd name="connsiteX7620" fmla="*/ 2045901 w 12194922"/>
              <a:gd name="connsiteY7620" fmla="*/ 2972858 h 6855883"/>
              <a:gd name="connsiteX7621" fmla="*/ 2058167 w 12194922"/>
              <a:gd name="connsiteY7621" fmla="*/ 2973917 h 6855883"/>
              <a:gd name="connsiteX7622" fmla="*/ 2029956 w 12194922"/>
              <a:gd name="connsiteY7622" fmla="*/ 5145617 h 6855883"/>
              <a:gd name="connsiteX7623" fmla="*/ 2040995 w 12194922"/>
              <a:gd name="connsiteY7623" fmla="*/ 5150909 h 6855883"/>
              <a:gd name="connsiteX7624" fmla="*/ 2034862 w 12194922"/>
              <a:gd name="connsiteY7624" fmla="*/ 5157258 h 6855883"/>
              <a:gd name="connsiteX7625" fmla="*/ 2029956 w 12194922"/>
              <a:gd name="connsiteY7625" fmla="*/ 5145617 h 6855883"/>
              <a:gd name="connsiteX7626" fmla="*/ 2420002 w 12194922"/>
              <a:gd name="connsiteY7626" fmla="*/ 2329392 h 6855883"/>
              <a:gd name="connsiteX7627" fmla="*/ 2427361 w 12194922"/>
              <a:gd name="connsiteY7627" fmla="*/ 2323042 h 6855883"/>
              <a:gd name="connsiteX7628" fmla="*/ 2431041 w 12194922"/>
              <a:gd name="connsiteY7628" fmla="*/ 2331508 h 6855883"/>
              <a:gd name="connsiteX7629" fmla="*/ 2424908 w 12194922"/>
              <a:gd name="connsiteY7629" fmla="*/ 2337858 h 6855883"/>
              <a:gd name="connsiteX7630" fmla="*/ 2420002 w 12194922"/>
              <a:gd name="connsiteY7630" fmla="*/ 2329392 h 6855883"/>
              <a:gd name="connsiteX7631" fmla="*/ 2424908 w 12194922"/>
              <a:gd name="connsiteY7631" fmla="*/ 5846234 h 6855883"/>
              <a:gd name="connsiteX7632" fmla="*/ 2417549 w 12194922"/>
              <a:gd name="connsiteY7632" fmla="*/ 5836709 h 6855883"/>
              <a:gd name="connsiteX7633" fmla="*/ 2420002 w 12194922"/>
              <a:gd name="connsiteY7633" fmla="*/ 5832475 h 6855883"/>
              <a:gd name="connsiteX7634" fmla="*/ 2428588 w 12194922"/>
              <a:gd name="connsiteY7634" fmla="*/ 5842000 h 6855883"/>
              <a:gd name="connsiteX7635" fmla="*/ 2428588 w 12194922"/>
              <a:gd name="connsiteY7635" fmla="*/ 5846234 h 6855883"/>
              <a:gd name="connsiteX7636" fmla="*/ 2424908 w 12194922"/>
              <a:gd name="connsiteY7636" fmla="*/ 5846234 h 6855883"/>
              <a:gd name="connsiteX7637" fmla="*/ 2358674 w 12194922"/>
              <a:gd name="connsiteY7637" fmla="*/ 1426633 h 6855883"/>
              <a:gd name="connsiteX7638" fmla="*/ 2368486 w 12194922"/>
              <a:gd name="connsiteY7638" fmla="*/ 1416050 h 6855883"/>
              <a:gd name="connsiteX7639" fmla="*/ 2372166 w 12194922"/>
              <a:gd name="connsiteY7639" fmla="*/ 1432983 h 6855883"/>
              <a:gd name="connsiteX7640" fmla="*/ 2358674 w 12194922"/>
              <a:gd name="connsiteY7640" fmla="*/ 1426633 h 6855883"/>
              <a:gd name="connsiteX7641" fmla="*/ 2378299 w 12194922"/>
              <a:gd name="connsiteY7641" fmla="*/ 6210300 h 6855883"/>
              <a:gd name="connsiteX7642" fmla="*/ 2383205 w 12194922"/>
              <a:gd name="connsiteY7642" fmla="*/ 6220883 h 6855883"/>
              <a:gd name="connsiteX7643" fmla="*/ 2372166 w 12194922"/>
              <a:gd name="connsiteY7643" fmla="*/ 6216651 h 6855883"/>
              <a:gd name="connsiteX7644" fmla="*/ 2378299 w 12194922"/>
              <a:gd name="connsiteY7644" fmla="*/ 6210300 h 6855883"/>
              <a:gd name="connsiteX7645" fmla="*/ 2313291 w 12194922"/>
              <a:gd name="connsiteY7645" fmla="*/ 1176867 h 6855883"/>
              <a:gd name="connsiteX7646" fmla="*/ 2320650 w 12194922"/>
              <a:gd name="connsiteY7646" fmla="*/ 1187450 h 6855883"/>
              <a:gd name="connsiteX7647" fmla="*/ 2314518 w 12194922"/>
              <a:gd name="connsiteY7647" fmla="*/ 1187450 h 6855883"/>
              <a:gd name="connsiteX7648" fmla="*/ 2303479 w 12194922"/>
              <a:gd name="connsiteY7648" fmla="*/ 1181100 h 6855883"/>
              <a:gd name="connsiteX7649" fmla="*/ 2313291 w 12194922"/>
              <a:gd name="connsiteY7649" fmla="*/ 1176867 h 6855883"/>
              <a:gd name="connsiteX7650" fmla="*/ 2298572 w 12194922"/>
              <a:gd name="connsiteY7650" fmla="*/ 6081183 h 6855883"/>
              <a:gd name="connsiteX7651" fmla="*/ 2307158 w 12194922"/>
              <a:gd name="connsiteY7651" fmla="*/ 6069542 h 6855883"/>
              <a:gd name="connsiteX7652" fmla="*/ 2312065 w 12194922"/>
              <a:gd name="connsiteY7652" fmla="*/ 6080125 h 6855883"/>
              <a:gd name="connsiteX7653" fmla="*/ 2298572 w 12194922"/>
              <a:gd name="connsiteY7653" fmla="*/ 6081183 h 6855883"/>
              <a:gd name="connsiteX7654" fmla="*/ 2102323 w 12194922"/>
              <a:gd name="connsiteY7654" fmla="*/ 535517 h 6855883"/>
              <a:gd name="connsiteX7655" fmla="*/ 2096190 w 12194922"/>
              <a:gd name="connsiteY7655" fmla="*/ 527050 h 6855883"/>
              <a:gd name="connsiteX7656" fmla="*/ 2098643 w 12194922"/>
              <a:gd name="connsiteY7656" fmla="*/ 522817 h 6855883"/>
              <a:gd name="connsiteX7657" fmla="*/ 2107229 w 12194922"/>
              <a:gd name="connsiteY7657" fmla="*/ 530225 h 6855883"/>
              <a:gd name="connsiteX7658" fmla="*/ 2102323 w 12194922"/>
              <a:gd name="connsiteY7658" fmla="*/ 535517 h 6855883"/>
              <a:gd name="connsiteX7659" fmla="*/ 2285080 w 12194922"/>
              <a:gd name="connsiteY7659" fmla="*/ 5578475 h 6855883"/>
              <a:gd name="connsiteX7660" fmla="*/ 2276494 w 12194922"/>
              <a:gd name="connsiteY7660" fmla="*/ 5584825 h 6855883"/>
              <a:gd name="connsiteX7661" fmla="*/ 2272815 w 12194922"/>
              <a:gd name="connsiteY7661" fmla="*/ 5578475 h 6855883"/>
              <a:gd name="connsiteX7662" fmla="*/ 2280174 w 12194922"/>
              <a:gd name="connsiteY7662" fmla="*/ 5572125 h 6855883"/>
              <a:gd name="connsiteX7663" fmla="*/ 2285080 w 12194922"/>
              <a:gd name="connsiteY7663" fmla="*/ 5578475 h 6855883"/>
              <a:gd name="connsiteX7664" fmla="*/ 1546691 w 12194922"/>
              <a:gd name="connsiteY7664" fmla="*/ 2432050 h 6855883"/>
              <a:gd name="connsiteX7665" fmla="*/ 1550371 w 12194922"/>
              <a:gd name="connsiteY7665" fmla="*/ 2429934 h 6855883"/>
              <a:gd name="connsiteX7666" fmla="*/ 1555277 w 12194922"/>
              <a:gd name="connsiteY7666" fmla="*/ 2438400 h 6855883"/>
              <a:gd name="connsiteX7667" fmla="*/ 1551598 w 12194922"/>
              <a:gd name="connsiteY7667" fmla="*/ 2440517 h 6855883"/>
              <a:gd name="connsiteX7668" fmla="*/ 1546691 w 12194922"/>
              <a:gd name="connsiteY7668" fmla="*/ 2432050 h 6855883"/>
              <a:gd name="connsiteX7669" fmla="*/ 2076565 w 12194922"/>
              <a:gd name="connsiteY7669" fmla="*/ 2146300 h 6855883"/>
              <a:gd name="connsiteX7670" fmla="*/ 2077792 w 12194922"/>
              <a:gd name="connsiteY7670" fmla="*/ 2153708 h 6855883"/>
              <a:gd name="connsiteX7671" fmla="*/ 2072885 w 12194922"/>
              <a:gd name="connsiteY7671" fmla="*/ 2156883 h 6855883"/>
              <a:gd name="connsiteX7672" fmla="*/ 2070432 w 12194922"/>
              <a:gd name="connsiteY7672" fmla="*/ 2149475 h 6855883"/>
              <a:gd name="connsiteX7673" fmla="*/ 2076565 w 12194922"/>
              <a:gd name="connsiteY7673" fmla="*/ 2146300 h 6855883"/>
              <a:gd name="connsiteX7674" fmla="*/ 2033636 w 12194922"/>
              <a:gd name="connsiteY7674" fmla="*/ 1253067 h 6855883"/>
              <a:gd name="connsiteX7675" fmla="*/ 2038542 w 12194922"/>
              <a:gd name="connsiteY7675" fmla="*/ 1248833 h 6855883"/>
              <a:gd name="connsiteX7676" fmla="*/ 2049581 w 12194922"/>
              <a:gd name="connsiteY7676" fmla="*/ 1261533 h 6855883"/>
              <a:gd name="connsiteX7677" fmla="*/ 2044674 w 12194922"/>
              <a:gd name="connsiteY7677" fmla="*/ 1266825 h 6855883"/>
              <a:gd name="connsiteX7678" fmla="*/ 2033636 w 12194922"/>
              <a:gd name="connsiteY7678" fmla="*/ 1253067 h 6855883"/>
              <a:gd name="connsiteX7679" fmla="*/ 1697558 w 12194922"/>
              <a:gd name="connsiteY7679" fmla="*/ 3573992 h 6855883"/>
              <a:gd name="connsiteX7680" fmla="*/ 1691425 w 12194922"/>
              <a:gd name="connsiteY7680" fmla="*/ 3566583 h 6855883"/>
              <a:gd name="connsiteX7681" fmla="*/ 1700011 w 12194922"/>
              <a:gd name="connsiteY7681" fmla="*/ 3558117 h 6855883"/>
              <a:gd name="connsiteX7682" fmla="*/ 1704918 w 12194922"/>
              <a:gd name="connsiteY7682" fmla="*/ 3566583 h 6855883"/>
              <a:gd name="connsiteX7683" fmla="*/ 1697558 w 12194922"/>
              <a:gd name="connsiteY7683" fmla="*/ 3573992 h 6855883"/>
              <a:gd name="connsiteX7684" fmla="*/ 2028729 w 12194922"/>
              <a:gd name="connsiteY7684" fmla="*/ 4108450 h 6855883"/>
              <a:gd name="connsiteX7685" fmla="*/ 2034862 w 12194922"/>
              <a:gd name="connsiteY7685" fmla="*/ 4112684 h 6855883"/>
              <a:gd name="connsiteX7686" fmla="*/ 2032409 w 12194922"/>
              <a:gd name="connsiteY7686" fmla="*/ 4122208 h 6855883"/>
              <a:gd name="connsiteX7687" fmla="*/ 2023823 w 12194922"/>
              <a:gd name="connsiteY7687" fmla="*/ 4119034 h 6855883"/>
              <a:gd name="connsiteX7688" fmla="*/ 2028729 w 12194922"/>
              <a:gd name="connsiteY7688" fmla="*/ 4108450 h 6855883"/>
              <a:gd name="connsiteX7689" fmla="*/ 2004198 w 12194922"/>
              <a:gd name="connsiteY7689" fmla="*/ 4892675 h 6855883"/>
              <a:gd name="connsiteX7690" fmla="*/ 2005425 w 12194922"/>
              <a:gd name="connsiteY7690" fmla="*/ 4883150 h 6855883"/>
              <a:gd name="connsiteX7691" fmla="*/ 2010331 w 12194922"/>
              <a:gd name="connsiteY7691" fmla="*/ 4885267 h 6855883"/>
              <a:gd name="connsiteX7692" fmla="*/ 2004198 w 12194922"/>
              <a:gd name="connsiteY7692" fmla="*/ 4892675 h 6855883"/>
              <a:gd name="connsiteX7693" fmla="*/ 2004198 w 12194922"/>
              <a:gd name="connsiteY7693" fmla="*/ 4892675 h 6855883"/>
              <a:gd name="connsiteX7694" fmla="*/ 1569996 w 12194922"/>
              <a:gd name="connsiteY7694" fmla="*/ 3839633 h 6855883"/>
              <a:gd name="connsiteX7695" fmla="*/ 1579809 w 12194922"/>
              <a:gd name="connsiteY7695" fmla="*/ 3848100 h 6855883"/>
              <a:gd name="connsiteX7696" fmla="*/ 1569996 w 12194922"/>
              <a:gd name="connsiteY7696" fmla="*/ 3839633 h 6855883"/>
              <a:gd name="connsiteX7697" fmla="*/ 1909753 w 12194922"/>
              <a:gd name="connsiteY7697" fmla="*/ 3817409 h 6855883"/>
              <a:gd name="connsiteX7698" fmla="*/ 1906073 w 12194922"/>
              <a:gd name="connsiteY7698" fmla="*/ 3815292 h 6855883"/>
              <a:gd name="connsiteX7699" fmla="*/ 1909753 w 12194922"/>
              <a:gd name="connsiteY7699" fmla="*/ 3808942 h 6855883"/>
              <a:gd name="connsiteX7700" fmla="*/ 1912206 w 12194922"/>
              <a:gd name="connsiteY7700" fmla="*/ 3813175 h 6855883"/>
              <a:gd name="connsiteX7701" fmla="*/ 1909753 w 12194922"/>
              <a:gd name="connsiteY7701" fmla="*/ 3817409 h 6855883"/>
              <a:gd name="connsiteX7702" fmla="*/ 1826347 w 12194922"/>
              <a:gd name="connsiteY7702" fmla="*/ 4815417 h 6855883"/>
              <a:gd name="connsiteX7703" fmla="*/ 1823894 w 12194922"/>
              <a:gd name="connsiteY7703" fmla="*/ 4806950 h 6855883"/>
              <a:gd name="connsiteX7704" fmla="*/ 1836159 w 12194922"/>
              <a:gd name="connsiteY7704" fmla="*/ 4798484 h 6855883"/>
              <a:gd name="connsiteX7705" fmla="*/ 1826347 w 12194922"/>
              <a:gd name="connsiteY7705" fmla="*/ 4815417 h 6855883"/>
              <a:gd name="connsiteX7706" fmla="*/ 1509895 w 12194922"/>
              <a:gd name="connsiteY7706" fmla="*/ 2941108 h 6855883"/>
              <a:gd name="connsiteX7707" fmla="*/ 1514801 w 12194922"/>
              <a:gd name="connsiteY7707" fmla="*/ 2950633 h 6855883"/>
              <a:gd name="connsiteX7708" fmla="*/ 1513574 w 12194922"/>
              <a:gd name="connsiteY7708" fmla="*/ 2952750 h 6855883"/>
              <a:gd name="connsiteX7709" fmla="*/ 1513574 w 12194922"/>
              <a:gd name="connsiteY7709" fmla="*/ 2954867 h 6855883"/>
              <a:gd name="connsiteX7710" fmla="*/ 1507442 w 12194922"/>
              <a:gd name="connsiteY7710" fmla="*/ 2953809 h 6855883"/>
              <a:gd name="connsiteX7711" fmla="*/ 1504988 w 12194922"/>
              <a:gd name="connsiteY7711" fmla="*/ 2942167 h 6855883"/>
              <a:gd name="connsiteX7712" fmla="*/ 1509895 w 12194922"/>
              <a:gd name="connsiteY7712" fmla="*/ 2941108 h 6855883"/>
              <a:gd name="connsiteX7713" fmla="*/ 1800589 w 12194922"/>
              <a:gd name="connsiteY7713" fmla="*/ 4894792 h 6855883"/>
              <a:gd name="connsiteX7714" fmla="*/ 1815308 w 12194922"/>
              <a:gd name="connsiteY7714" fmla="*/ 4901142 h 6855883"/>
              <a:gd name="connsiteX7715" fmla="*/ 1815308 w 12194922"/>
              <a:gd name="connsiteY7715" fmla="*/ 4905375 h 6855883"/>
              <a:gd name="connsiteX7716" fmla="*/ 1800589 w 12194922"/>
              <a:gd name="connsiteY7716" fmla="*/ 4894792 h 6855883"/>
              <a:gd name="connsiteX7717" fmla="*/ 1491496 w 12194922"/>
              <a:gd name="connsiteY7717" fmla="*/ 2986617 h 6855883"/>
              <a:gd name="connsiteX7718" fmla="*/ 1481684 w 12194922"/>
              <a:gd name="connsiteY7718" fmla="*/ 2997200 h 6855883"/>
              <a:gd name="connsiteX7719" fmla="*/ 1491496 w 12194922"/>
              <a:gd name="connsiteY7719" fmla="*/ 2986617 h 6855883"/>
              <a:gd name="connsiteX7720" fmla="*/ 1460832 w 12194922"/>
              <a:gd name="connsiteY7720" fmla="*/ 3350684 h 6855883"/>
              <a:gd name="connsiteX7721" fmla="*/ 1462059 w 12194922"/>
              <a:gd name="connsiteY7721" fmla="*/ 3360208 h 6855883"/>
              <a:gd name="connsiteX7722" fmla="*/ 1443660 w 12194922"/>
              <a:gd name="connsiteY7722" fmla="*/ 3350684 h 6855883"/>
              <a:gd name="connsiteX7723" fmla="*/ 1460832 w 12194922"/>
              <a:gd name="connsiteY7723" fmla="*/ 3350684 h 6855883"/>
              <a:gd name="connsiteX7724" fmla="*/ 1470645 w 12194922"/>
              <a:gd name="connsiteY7724" fmla="*/ 3347508 h 6855883"/>
              <a:gd name="connsiteX7725" fmla="*/ 1470645 w 12194922"/>
              <a:gd name="connsiteY7725" fmla="*/ 3347508 h 6855883"/>
              <a:gd name="connsiteX7726" fmla="*/ 1470645 w 12194922"/>
              <a:gd name="connsiteY7726" fmla="*/ 3347508 h 6855883"/>
              <a:gd name="connsiteX7727" fmla="*/ 1470645 w 12194922"/>
              <a:gd name="connsiteY7727" fmla="*/ 3347508 h 6855883"/>
              <a:gd name="connsiteX7728" fmla="*/ 1747847 w 12194922"/>
              <a:gd name="connsiteY7728" fmla="*/ 4298950 h 6855883"/>
              <a:gd name="connsiteX7729" fmla="*/ 1765019 w 12194922"/>
              <a:gd name="connsiteY7729" fmla="*/ 4293659 h 6855883"/>
              <a:gd name="connsiteX7730" fmla="*/ 1747847 w 12194922"/>
              <a:gd name="connsiteY7730" fmla="*/ 4298950 h 6855883"/>
              <a:gd name="connsiteX7731" fmla="*/ 1373747 w 12194922"/>
              <a:gd name="connsiteY7731" fmla="*/ 4969934 h 6855883"/>
              <a:gd name="connsiteX7732" fmla="*/ 1379879 w 12194922"/>
              <a:gd name="connsiteY7732" fmla="*/ 4962525 h 6855883"/>
              <a:gd name="connsiteX7733" fmla="*/ 1384786 w 12194922"/>
              <a:gd name="connsiteY7733" fmla="*/ 4967817 h 6855883"/>
              <a:gd name="connsiteX7734" fmla="*/ 1379879 w 12194922"/>
              <a:gd name="connsiteY7734" fmla="*/ 4974167 h 6855883"/>
              <a:gd name="connsiteX7735" fmla="*/ 1373747 w 12194922"/>
              <a:gd name="connsiteY7735" fmla="*/ 4969934 h 6855883"/>
              <a:gd name="connsiteX7736" fmla="*/ 1720863 w 12194922"/>
              <a:gd name="connsiteY7736" fmla="*/ 4503209 h 6855883"/>
              <a:gd name="connsiteX7737" fmla="*/ 1715957 w 12194922"/>
              <a:gd name="connsiteY7737" fmla="*/ 4512734 h 6855883"/>
              <a:gd name="connsiteX7738" fmla="*/ 1704918 w 12194922"/>
              <a:gd name="connsiteY7738" fmla="*/ 4503209 h 6855883"/>
              <a:gd name="connsiteX7739" fmla="*/ 1720863 w 12194922"/>
              <a:gd name="connsiteY7739" fmla="*/ 4503209 h 6855883"/>
              <a:gd name="connsiteX7740" fmla="*/ 1691425 w 12194922"/>
              <a:gd name="connsiteY7740" fmla="*/ 5341409 h 6855883"/>
              <a:gd name="connsiteX7741" fmla="*/ 1686519 w 12194922"/>
              <a:gd name="connsiteY7741" fmla="*/ 5345642 h 6855883"/>
              <a:gd name="connsiteX7742" fmla="*/ 1684066 w 12194922"/>
              <a:gd name="connsiteY7742" fmla="*/ 5341409 h 6855883"/>
              <a:gd name="connsiteX7743" fmla="*/ 1688972 w 12194922"/>
              <a:gd name="connsiteY7743" fmla="*/ 5337175 h 6855883"/>
              <a:gd name="connsiteX7744" fmla="*/ 1691425 w 12194922"/>
              <a:gd name="connsiteY7744" fmla="*/ 5341409 h 6855883"/>
              <a:gd name="connsiteX7745" fmla="*/ 1301380 w 12194922"/>
              <a:gd name="connsiteY7745" fmla="*/ 5343525 h 6855883"/>
              <a:gd name="connsiteX7746" fmla="*/ 1296473 w 12194922"/>
              <a:gd name="connsiteY7746" fmla="*/ 5335059 h 6855883"/>
              <a:gd name="connsiteX7747" fmla="*/ 1301380 w 12194922"/>
              <a:gd name="connsiteY7747" fmla="*/ 5332942 h 6855883"/>
              <a:gd name="connsiteX7748" fmla="*/ 1306286 w 12194922"/>
              <a:gd name="connsiteY7748" fmla="*/ 5341409 h 6855883"/>
              <a:gd name="connsiteX7749" fmla="*/ 1301380 w 12194922"/>
              <a:gd name="connsiteY7749" fmla="*/ 5343525 h 6855883"/>
              <a:gd name="connsiteX7750" fmla="*/ 1610473 w 12194922"/>
              <a:gd name="connsiteY7750" fmla="*/ 5897034 h 6855883"/>
              <a:gd name="connsiteX7751" fmla="*/ 1615379 w 12194922"/>
              <a:gd name="connsiteY7751" fmla="*/ 5894917 h 6855883"/>
              <a:gd name="connsiteX7752" fmla="*/ 1630097 w 12194922"/>
              <a:gd name="connsiteY7752" fmla="*/ 5903383 h 6855883"/>
              <a:gd name="connsiteX7753" fmla="*/ 1627644 w 12194922"/>
              <a:gd name="connsiteY7753" fmla="*/ 5907617 h 6855883"/>
              <a:gd name="connsiteX7754" fmla="*/ 1611699 w 12194922"/>
              <a:gd name="connsiteY7754" fmla="*/ 5901267 h 6855883"/>
              <a:gd name="connsiteX7755" fmla="*/ 1610473 w 12194922"/>
              <a:gd name="connsiteY7755" fmla="*/ 5897034 h 6855883"/>
              <a:gd name="connsiteX7756" fmla="*/ 1514801 w 12194922"/>
              <a:gd name="connsiteY7756" fmla="*/ 836083 h 6855883"/>
              <a:gd name="connsiteX7757" fmla="*/ 1513574 w 12194922"/>
              <a:gd name="connsiteY7757" fmla="*/ 851958 h 6855883"/>
              <a:gd name="connsiteX7758" fmla="*/ 1506215 w 12194922"/>
              <a:gd name="connsiteY7758" fmla="*/ 850900 h 6855883"/>
              <a:gd name="connsiteX7759" fmla="*/ 1514801 w 12194922"/>
              <a:gd name="connsiteY7759" fmla="*/ 836083 h 6855883"/>
              <a:gd name="connsiteX7760" fmla="*/ 1614152 w 12194922"/>
              <a:gd name="connsiteY7760" fmla="*/ 1456267 h 6855883"/>
              <a:gd name="connsiteX7761" fmla="*/ 1605566 w 12194922"/>
              <a:gd name="connsiteY7761" fmla="*/ 1449917 h 6855883"/>
              <a:gd name="connsiteX7762" fmla="*/ 1614152 w 12194922"/>
              <a:gd name="connsiteY7762" fmla="*/ 1440392 h 6855883"/>
              <a:gd name="connsiteX7763" fmla="*/ 1620285 w 12194922"/>
              <a:gd name="connsiteY7763" fmla="*/ 1444625 h 6855883"/>
              <a:gd name="connsiteX7764" fmla="*/ 1614152 w 12194922"/>
              <a:gd name="connsiteY7764" fmla="*/ 1456267 h 6855883"/>
              <a:gd name="connsiteX7765" fmla="*/ 1560184 w 12194922"/>
              <a:gd name="connsiteY7765" fmla="*/ 3636434 h 6855883"/>
              <a:gd name="connsiteX7766" fmla="*/ 1565090 w 12194922"/>
              <a:gd name="connsiteY7766" fmla="*/ 3631142 h 6855883"/>
              <a:gd name="connsiteX7767" fmla="*/ 1569996 w 12194922"/>
              <a:gd name="connsiteY7767" fmla="*/ 3636434 h 6855883"/>
              <a:gd name="connsiteX7768" fmla="*/ 1562637 w 12194922"/>
              <a:gd name="connsiteY7768" fmla="*/ 3642784 h 6855883"/>
              <a:gd name="connsiteX7769" fmla="*/ 1560184 w 12194922"/>
              <a:gd name="connsiteY7769" fmla="*/ 3636434 h 6855883"/>
              <a:gd name="connsiteX7770" fmla="*/ 1193442 w 12194922"/>
              <a:gd name="connsiteY7770" fmla="*/ 4067175 h 6855883"/>
              <a:gd name="connsiteX7771" fmla="*/ 1194669 w 12194922"/>
              <a:gd name="connsiteY7771" fmla="*/ 4078817 h 6855883"/>
              <a:gd name="connsiteX7772" fmla="*/ 1183630 w 12194922"/>
              <a:gd name="connsiteY7772" fmla="*/ 4077758 h 6855883"/>
              <a:gd name="connsiteX7773" fmla="*/ 1193442 w 12194922"/>
              <a:gd name="connsiteY7773" fmla="*/ 4067175 h 6855883"/>
              <a:gd name="connsiteX7774" fmla="*/ 1384786 w 12194922"/>
              <a:gd name="connsiteY7774" fmla="*/ 386292 h 6855883"/>
              <a:gd name="connsiteX7775" fmla="*/ 1384786 w 12194922"/>
              <a:gd name="connsiteY7775" fmla="*/ 386292 h 6855883"/>
              <a:gd name="connsiteX7776" fmla="*/ 1384786 w 12194922"/>
              <a:gd name="connsiteY7776" fmla="*/ 386292 h 6855883"/>
              <a:gd name="connsiteX7777" fmla="*/ 1386012 w 12194922"/>
              <a:gd name="connsiteY7777" fmla="*/ 384175 h 6855883"/>
              <a:gd name="connsiteX7778" fmla="*/ 1384786 w 12194922"/>
              <a:gd name="connsiteY7778" fmla="*/ 386292 h 6855883"/>
              <a:gd name="connsiteX7779" fmla="*/ 1365161 w 12194922"/>
              <a:gd name="connsiteY7779" fmla="*/ 390525 h 6855883"/>
              <a:gd name="connsiteX7780" fmla="*/ 1373747 w 12194922"/>
              <a:gd name="connsiteY7780" fmla="*/ 390525 h 6855883"/>
              <a:gd name="connsiteX7781" fmla="*/ 1368840 w 12194922"/>
              <a:gd name="connsiteY7781" fmla="*/ 398992 h 6855883"/>
              <a:gd name="connsiteX7782" fmla="*/ 1359028 w 12194922"/>
              <a:gd name="connsiteY7782" fmla="*/ 397933 h 6855883"/>
              <a:gd name="connsiteX7783" fmla="*/ 1365161 w 12194922"/>
              <a:gd name="connsiteY7783" fmla="*/ 390525 h 6855883"/>
              <a:gd name="connsiteX7784" fmla="*/ 1522160 w 12194922"/>
              <a:gd name="connsiteY7784" fmla="*/ 4935008 h 6855883"/>
              <a:gd name="connsiteX7785" fmla="*/ 1528293 w 12194922"/>
              <a:gd name="connsiteY7785" fmla="*/ 4918075 h 6855883"/>
              <a:gd name="connsiteX7786" fmla="*/ 1522160 w 12194922"/>
              <a:gd name="connsiteY7786" fmla="*/ 4935008 h 6855883"/>
              <a:gd name="connsiteX7787" fmla="*/ 1476778 w 12194922"/>
              <a:gd name="connsiteY7787" fmla="*/ 2889250 h 6855883"/>
              <a:gd name="connsiteX7788" fmla="*/ 1482910 w 12194922"/>
              <a:gd name="connsiteY7788" fmla="*/ 2899833 h 6855883"/>
              <a:gd name="connsiteX7789" fmla="*/ 1475551 w 12194922"/>
              <a:gd name="connsiteY7789" fmla="*/ 2905125 h 6855883"/>
              <a:gd name="connsiteX7790" fmla="*/ 1470645 w 12194922"/>
              <a:gd name="connsiteY7790" fmla="*/ 2898775 h 6855883"/>
              <a:gd name="connsiteX7791" fmla="*/ 1476778 w 12194922"/>
              <a:gd name="connsiteY7791" fmla="*/ 2889250 h 6855883"/>
              <a:gd name="connsiteX7792" fmla="*/ 1313645 w 12194922"/>
              <a:gd name="connsiteY7792" fmla="*/ 210608 h 6855883"/>
              <a:gd name="connsiteX7793" fmla="*/ 1313645 w 12194922"/>
              <a:gd name="connsiteY7793" fmla="*/ 210608 h 6855883"/>
              <a:gd name="connsiteX7794" fmla="*/ 1313645 w 12194922"/>
              <a:gd name="connsiteY7794" fmla="*/ 210608 h 6855883"/>
              <a:gd name="connsiteX7795" fmla="*/ 1313645 w 12194922"/>
              <a:gd name="connsiteY7795" fmla="*/ 210608 h 6855883"/>
              <a:gd name="connsiteX7796" fmla="*/ 1298926 w 12194922"/>
              <a:gd name="connsiteY7796" fmla="*/ 222250 h 6855883"/>
              <a:gd name="connsiteX7797" fmla="*/ 1307512 w 12194922"/>
              <a:gd name="connsiteY7797" fmla="*/ 223308 h 6855883"/>
              <a:gd name="connsiteX7798" fmla="*/ 1309965 w 12194922"/>
              <a:gd name="connsiteY7798" fmla="*/ 234950 h 6855883"/>
              <a:gd name="connsiteX7799" fmla="*/ 1302606 w 12194922"/>
              <a:gd name="connsiteY7799" fmla="*/ 238125 h 6855883"/>
              <a:gd name="connsiteX7800" fmla="*/ 1298926 w 12194922"/>
              <a:gd name="connsiteY7800" fmla="*/ 222250 h 6855883"/>
              <a:gd name="connsiteX7801" fmla="*/ 1280528 w 12194922"/>
              <a:gd name="connsiteY7801" fmla="*/ 247650 h 6855883"/>
              <a:gd name="connsiteX7802" fmla="*/ 1275622 w 12194922"/>
              <a:gd name="connsiteY7802" fmla="*/ 242358 h 6855883"/>
              <a:gd name="connsiteX7803" fmla="*/ 1282981 w 12194922"/>
              <a:gd name="connsiteY7803" fmla="*/ 236008 h 6855883"/>
              <a:gd name="connsiteX7804" fmla="*/ 1289114 w 12194922"/>
              <a:gd name="connsiteY7804" fmla="*/ 240242 h 6855883"/>
              <a:gd name="connsiteX7805" fmla="*/ 1280528 w 12194922"/>
              <a:gd name="connsiteY7805" fmla="*/ 247650 h 6855883"/>
              <a:gd name="connsiteX7806" fmla="*/ 1430168 w 12194922"/>
              <a:gd name="connsiteY7806" fmla="*/ 5591175 h 6855883"/>
              <a:gd name="connsiteX7807" fmla="*/ 1419129 w 12194922"/>
              <a:gd name="connsiteY7807" fmla="*/ 5594350 h 6855883"/>
              <a:gd name="connsiteX7808" fmla="*/ 1419129 w 12194922"/>
              <a:gd name="connsiteY7808" fmla="*/ 5577417 h 6855883"/>
              <a:gd name="connsiteX7809" fmla="*/ 1428942 w 12194922"/>
              <a:gd name="connsiteY7809" fmla="*/ 5578475 h 6855883"/>
              <a:gd name="connsiteX7810" fmla="*/ 1431395 w 12194922"/>
              <a:gd name="connsiteY7810" fmla="*/ 5588000 h 6855883"/>
              <a:gd name="connsiteX7811" fmla="*/ 1430168 w 12194922"/>
              <a:gd name="connsiteY7811" fmla="*/ 5591175 h 6855883"/>
              <a:gd name="connsiteX7812" fmla="*/ 1084279 w 12194922"/>
              <a:gd name="connsiteY7812" fmla="*/ 2954867 h 6855883"/>
              <a:gd name="connsiteX7813" fmla="*/ 1076919 w 12194922"/>
              <a:gd name="connsiteY7813" fmla="*/ 2971800 h 6855883"/>
              <a:gd name="connsiteX7814" fmla="*/ 1084279 w 12194922"/>
              <a:gd name="connsiteY7814" fmla="*/ 2954867 h 6855883"/>
              <a:gd name="connsiteX7815" fmla="*/ 1334497 w 12194922"/>
              <a:gd name="connsiteY7815" fmla="*/ 748242 h 6855883"/>
              <a:gd name="connsiteX7816" fmla="*/ 1333270 w 12194922"/>
              <a:gd name="connsiteY7816" fmla="*/ 767292 h 6855883"/>
              <a:gd name="connsiteX7817" fmla="*/ 1334497 w 12194922"/>
              <a:gd name="connsiteY7817" fmla="*/ 748242 h 6855883"/>
              <a:gd name="connsiteX7818" fmla="*/ 1280528 w 12194922"/>
              <a:gd name="connsiteY7818" fmla="*/ 3980392 h 6855883"/>
              <a:gd name="connsiteX7819" fmla="*/ 1286661 w 12194922"/>
              <a:gd name="connsiteY7819" fmla="*/ 3976159 h 6855883"/>
              <a:gd name="connsiteX7820" fmla="*/ 1295247 w 12194922"/>
              <a:gd name="connsiteY7820" fmla="*/ 3981450 h 6855883"/>
              <a:gd name="connsiteX7821" fmla="*/ 1289114 w 12194922"/>
              <a:gd name="connsiteY7821" fmla="*/ 3985684 h 6855883"/>
              <a:gd name="connsiteX7822" fmla="*/ 1280528 w 12194922"/>
              <a:gd name="connsiteY7822" fmla="*/ 3980392 h 6855883"/>
              <a:gd name="connsiteX7823" fmla="*/ 1255997 w 12194922"/>
              <a:gd name="connsiteY7823" fmla="*/ 3123142 h 6855883"/>
              <a:gd name="connsiteX7824" fmla="*/ 1248638 w 12194922"/>
              <a:gd name="connsiteY7824" fmla="*/ 3116792 h 6855883"/>
              <a:gd name="connsiteX7825" fmla="*/ 1253544 w 12194922"/>
              <a:gd name="connsiteY7825" fmla="*/ 3108325 h 6855883"/>
              <a:gd name="connsiteX7826" fmla="*/ 1262130 w 12194922"/>
              <a:gd name="connsiteY7826" fmla="*/ 3113617 h 6855883"/>
              <a:gd name="connsiteX7827" fmla="*/ 1255997 w 12194922"/>
              <a:gd name="connsiteY7827" fmla="*/ 3123142 h 6855883"/>
              <a:gd name="connsiteX7828" fmla="*/ 1213067 w 12194922"/>
              <a:gd name="connsiteY7828" fmla="*/ 6526742 h 6855883"/>
              <a:gd name="connsiteX7829" fmla="*/ 1211841 w 12194922"/>
              <a:gd name="connsiteY7829" fmla="*/ 6527800 h 6855883"/>
              <a:gd name="connsiteX7830" fmla="*/ 1205708 w 12194922"/>
              <a:gd name="connsiteY7830" fmla="*/ 6519334 h 6855883"/>
              <a:gd name="connsiteX7831" fmla="*/ 1209388 w 12194922"/>
              <a:gd name="connsiteY7831" fmla="*/ 6516159 h 6855883"/>
              <a:gd name="connsiteX7832" fmla="*/ 1213067 w 12194922"/>
              <a:gd name="connsiteY7832" fmla="*/ 6526742 h 6855883"/>
              <a:gd name="connsiteX7833" fmla="*/ 1135794 w 12194922"/>
              <a:gd name="connsiteY7833" fmla="*/ 2911475 h 6855883"/>
              <a:gd name="connsiteX7834" fmla="*/ 1138247 w 12194922"/>
              <a:gd name="connsiteY7834" fmla="*/ 2915708 h 6855883"/>
              <a:gd name="connsiteX7835" fmla="*/ 1132114 w 12194922"/>
              <a:gd name="connsiteY7835" fmla="*/ 2923117 h 6855883"/>
              <a:gd name="connsiteX7836" fmla="*/ 1130888 w 12194922"/>
              <a:gd name="connsiteY7836" fmla="*/ 2918883 h 6855883"/>
              <a:gd name="connsiteX7837" fmla="*/ 1135794 w 12194922"/>
              <a:gd name="connsiteY7837" fmla="*/ 2911475 h 6855883"/>
              <a:gd name="connsiteX7838" fmla="*/ 1022951 w 12194922"/>
              <a:gd name="connsiteY7838" fmla="*/ 6092825 h 6855883"/>
              <a:gd name="connsiteX7839" fmla="*/ 1033990 w 12194922"/>
              <a:gd name="connsiteY7839" fmla="*/ 6085417 h 6855883"/>
              <a:gd name="connsiteX7840" fmla="*/ 1022951 w 12194922"/>
              <a:gd name="connsiteY7840" fmla="*/ 6092825 h 6855883"/>
              <a:gd name="connsiteX7841" fmla="*/ 896615 w 12194922"/>
              <a:gd name="connsiteY7841" fmla="*/ 931333 h 6855883"/>
              <a:gd name="connsiteX7842" fmla="*/ 903974 w 12194922"/>
              <a:gd name="connsiteY7842" fmla="*/ 934508 h 6855883"/>
              <a:gd name="connsiteX7843" fmla="*/ 897841 w 12194922"/>
              <a:gd name="connsiteY7843" fmla="*/ 947208 h 6855883"/>
              <a:gd name="connsiteX7844" fmla="*/ 891709 w 12194922"/>
              <a:gd name="connsiteY7844" fmla="*/ 944033 h 6855883"/>
              <a:gd name="connsiteX7845" fmla="*/ 896615 w 12194922"/>
              <a:gd name="connsiteY7845" fmla="*/ 931333 h 6855883"/>
              <a:gd name="connsiteX7846" fmla="*/ 867177 w 12194922"/>
              <a:gd name="connsiteY7846" fmla="*/ 3594100 h 6855883"/>
              <a:gd name="connsiteX7847" fmla="*/ 872084 w 12194922"/>
              <a:gd name="connsiteY7847" fmla="*/ 3582458 h 6855883"/>
              <a:gd name="connsiteX7848" fmla="*/ 872084 w 12194922"/>
              <a:gd name="connsiteY7848" fmla="*/ 3582458 h 6855883"/>
              <a:gd name="connsiteX7849" fmla="*/ 875763 w 12194922"/>
              <a:gd name="connsiteY7849" fmla="*/ 3584575 h 6855883"/>
              <a:gd name="connsiteX7850" fmla="*/ 867177 w 12194922"/>
              <a:gd name="connsiteY7850" fmla="*/ 3594100 h 6855883"/>
              <a:gd name="connsiteX7851" fmla="*/ 854912 w 12194922"/>
              <a:gd name="connsiteY7851" fmla="*/ 3639608 h 6855883"/>
              <a:gd name="connsiteX7852" fmla="*/ 852459 w 12194922"/>
              <a:gd name="connsiteY7852" fmla="*/ 3626909 h 6855883"/>
              <a:gd name="connsiteX7853" fmla="*/ 861045 w 12194922"/>
              <a:gd name="connsiteY7853" fmla="*/ 3627967 h 6855883"/>
              <a:gd name="connsiteX7854" fmla="*/ 854912 w 12194922"/>
              <a:gd name="connsiteY7854" fmla="*/ 3639608 h 6855883"/>
              <a:gd name="connsiteX7855" fmla="*/ 663569 w 12194922"/>
              <a:gd name="connsiteY7855" fmla="*/ 2223559 h 6855883"/>
              <a:gd name="connsiteX7856" fmla="*/ 667248 w 12194922"/>
              <a:gd name="connsiteY7856" fmla="*/ 2236258 h 6855883"/>
              <a:gd name="connsiteX7857" fmla="*/ 658662 w 12194922"/>
              <a:gd name="connsiteY7857" fmla="*/ 2236258 h 6855883"/>
              <a:gd name="connsiteX7858" fmla="*/ 656209 w 12194922"/>
              <a:gd name="connsiteY7858" fmla="*/ 2232025 h 6855883"/>
              <a:gd name="connsiteX7859" fmla="*/ 663569 w 12194922"/>
              <a:gd name="connsiteY7859" fmla="*/ 2223559 h 6855883"/>
              <a:gd name="connsiteX7860" fmla="*/ 724897 w 12194922"/>
              <a:gd name="connsiteY7860" fmla="*/ 6731000 h 6855883"/>
              <a:gd name="connsiteX7861" fmla="*/ 722444 w 12194922"/>
              <a:gd name="connsiteY7861" fmla="*/ 6725709 h 6855883"/>
              <a:gd name="connsiteX7862" fmla="*/ 731029 w 12194922"/>
              <a:gd name="connsiteY7862" fmla="*/ 6715125 h 6855883"/>
              <a:gd name="connsiteX7863" fmla="*/ 735936 w 12194922"/>
              <a:gd name="connsiteY7863" fmla="*/ 6720417 h 6855883"/>
              <a:gd name="connsiteX7864" fmla="*/ 724897 w 12194922"/>
              <a:gd name="connsiteY7864" fmla="*/ 6731000 h 6855883"/>
              <a:gd name="connsiteX7865" fmla="*/ 716311 w 12194922"/>
              <a:gd name="connsiteY7865" fmla="*/ 4708525 h 6855883"/>
              <a:gd name="connsiteX7866" fmla="*/ 708951 w 12194922"/>
              <a:gd name="connsiteY7866" fmla="*/ 4718050 h 6855883"/>
              <a:gd name="connsiteX7867" fmla="*/ 702819 w 12194922"/>
              <a:gd name="connsiteY7867" fmla="*/ 4710642 h 6855883"/>
              <a:gd name="connsiteX7868" fmla="*/ 710178 w 12194922"/>
              <a:gd name="connsiteY7868" fmla="*/ 4701117 h 6855883"/>
              <a:gd name="connsiteX7869" fmla="*/ 716311 w 12194922"/>
              <a:gd name="connsiteY7869" fmla="*/ 4708525 h 6855883"/>
              <a:gd name="connsiteX7870" fmla="*/ 664795 w 12194922"/>
              <a:gd name="connsiteY7870" fmla="*/ 6577542 h 6855883"/>
              <a:gd name="connsiteX7871" fmla="*/ 658662 w 12194922"/>
              <a:gd name="connsiteY7871" fmla="*/ 6573308 h 6855883"/>
              <a:gd name="connsiteX7872" fmla="*/ 663569 w 12194922"/>
              <a:gd name="connsiteY7872" fmla="*/ 6565901 h 6855883"/>
              <a:gd name="connsiteX7873" fmla="*/ 669701 w 12194922"/>
              <a:gd name="connsiteY7873" fmla="*/ 6570133 h 6855883"/>
              <a:gd name="connsiteX7874" fmla="*/ 664795 w 12194922"/>
              <a:gd name="connsiteY7874" fmla="*/ 6577542 h 6855883"/>
              <a:gd name="connsiteX7875" fmla="*/ 647623 w 12194922"/>
              <a:gd name="connsiteY7875" fmla="*/ 4331758 h 6855883"/>
              <a:gd name="connsiteX7876" fmla="*/ 653756 w 12194922"/>
              <a:gd name="connsiteY7876" fmla="*/ 4341284 h 6855883"/>
              <a:gd name="connsiteX7877" fmla="*/ 647623 w 12194922"/>
              <a:gd name="connsiteY7877" fmla="*/ 4348692 h 6855883"/>
              <a:gd name="connsiteX7878" fmla="*/ 640264 w 12194922"/>
              <a:gd name="connsiteY7878" fmla="*/ 4339167 h 6855883"/>
              <a:gd name="connsiteX7879" fmla="*/ 647623 w 12194922"/>
              <a:gd name="connsiteY7879" fmla="*/ 4331758 h 6855883"/>
              <a:gd name="connsiteX7880" fmla="*/ 338530 w 12194922"/>
              <a:gd name="connsiteY7880" fmla="*/ 3034242 h 6855883"/>
              <a:gd name="connsiteX7881" fmla="*/ 328718 w 12194922"/>
              <a:gd name="connsiteY7881" fmla="*/ 3023659 h 6855883"/>
              <a:gd name="connsiteX7882" fmla="*/ 333624 w 12194922"/>
              <a:gd name="connsiteY7882" fmla="*/ 3019425 h 6855883"/>
              <a:gd name="connsiteX7883" fmla="*/ 343437 w 12194922"/>
              <a:gd name="connsiteY7883" fmla="*/ 3028950 h 6855883"/>
              <a:gd name="connsiteX7884" fmla="*/ 338530 w 12194922"/>
              <a:gd name="connsiteY7884" fmla="*/ 3034242 h 6855883"/>
              <a:gd name="connsiteX7885" fmla="*/ 488171 w 12194922"/>
              <a:gd name="connsiteY7885" fmla="*/ 622300 h 6855883"/>
              <a:gd name="connsiteX7886" fmla="*/ 478358 w 12194922"/>
              <a:gd name="connsiteY7886" fmla="*/ 619125 h 6855883"/>
              <a:gd name="connsiteX7887" fmla="*/ 484491 w 12194922"/>
              <a:gd name="connsiteY7887" fmla="*/ 611717 h 6855883"/>
              <a:gd name="connsiteX7888" fmla="*/ 494303 w 12194922"/>
              <a:gd name="connsiteY7888" fmla="*/ 615950 h 6855883"/>
              <a:gd name="connsiteX7889" fmla="*/ 488171 w 12194922"/>
              <a:gd name="connsiteY7889" fmla="*/ 622300 h 6855883"/>
              <a:gd name="connsiteX7890" fmla="*/ 602241 w 12194922"/>
              <a:gd name="connsiteY7890" fmla="*/ 3096684 h 6855883"/>
              <a:gd name="connsiteX7891" fmla="*/ 620639 w 12194922"/>
              <a:gd name="connsiteY7891" fmla="*/ 3085042 h 6855883"/>
              <a:gd name="connsiteX7892" fmla="*/ 612053 w 12194922"/>
              <a:gd name="connsiteY7892" fmla="*/ 3098800 h 6855883"/>
              <a:gd name="connsiteX7893" fmla="*/ 602241 w 12194922"/>
              <a:gd name="connsiteY7893" fmla="*/ 3096684 h 6855883"/>
              <a:gd name="connsiteX7894" fmla="*/ 581389 w 12194922"/>
              <a:gd name="connsiteY7894" fmla="*/ 4419600 h 6855883"/>
              <a:gd name="connsiteX7895" fmla="*/ 582616 w 12194922"/>
              <a:gd name="connsiteY7895" fmla="*/ 4441825 h 6855883"/>
              <a:gd name="connsiteX7896" fmla="*/ 575256 w 12194922"/>
              <a:gd name="connsiteY7896" fmla="*/ 4441825 h 6855883"/>
              <a:gd name="connsiteX7897" fmla="*/ 570350 w 12194922"/>
              <a:gd name="connsiteY7897" fmla="*/ 4421717 h 6855883"/>
              <a:gd name="connsiteX7898" fmla="*/ 581389 w 12194922"/>
              <a:gd name="connsiteY7898" fmla="*/ 4419600 h 6855883"/>
              <a:gd name="connsiteX7899" fmla="*/ 549499 w 12194922"/>
              <a:gd name="connsiteY7899" fmla="*/ 3305175 h 6855883"/>
              <a:gd name="connsiteX7900" fmla="*/ 540913 w 12194922"/>
              <a:gd name="connsiteY7900" fmla="*/ 3304117 h 6855883"/>
              <a:gd name="connsiteX7901" fmla="*/ 543366 w 12194922"/>
              <a:gd name="connsiteY7901" fmla="*/ 3295650 h 6855883"/>
              <a:gd name="connsiteX7902" fmla="*/ 551952 w 12194922"/>
              <a:gd name="connsiteY7902" fmla="*/ 3296708 h 6855883"/>
              <a:gd name="connsiteX7903" fmla="*/ 559311 w 12194922"/>
              <a:gd name="connsiteY7903" fmla="*/ 3303059 h 6855883"/>
              <a:gd name="connsiteX7904" fmla="*/ 549499 w 12194922"/>
              <a:gd name="connsiteY7904" fmla="*/ 3305175 h 6855883"/>
              <a:gd name="connsiteX7905" fmla="*/ 399858 w 12194922"/>
              <a:gd name="connsiteY7905" fmla="*/ 577850 h 6855883"/>
              <a:gd name="connsiteX7906" fmla="*/ 394952 w 12194922"/>
              <a:gd name="connsiteY7906" fmla="*/ 570442 h 6855883"/>
              <a:gd name="connsiteX7907" fmla="*/ 401085 w 12194922"/>
              <a:gd name="connsiteY7907" fmla="*/ 563033 h 6855883"/>
              <a:gd name="connsiteX7908" fmla="*/ 407218 w 12194922"/>
              <a:gd name="connsiteY7908" fmla="*/ 569383 h 6855883"/>
              <a:gd name="connsiteX7909" fmla="*/ 399858 w 12194922"/>
              <a:gd name="connsiteY7909" fmla="*/ 577850 h 6855883"/>
              <a:gd name="connsiteX7910" fmla="*/ 198703 w 12194922"/>
              <a:gd name="connsiteY7910" fmla="*/ 4746625 h 6855883"/>
              <a:gd name="connsiteX7911" fmla="*/ 197476 w 12194922"/>
              <a:gd name="connsiteY7911" fmla="*/ 4742392 h 6855883"/>
              <a:gd name="connsiteX7912" fmla="*/ 204835 w 12194922"/>
              <a:gd name="connsiteY7912" fmla="*/ 4739217 h 6855883"/>
              <a:gd name="connsiteX7913" fmla="*/ 208515 w 12194922"/>
              <a:gd name="connsiteY7913" fmla="*/ 4741334 h 6855883"/>
              <a:gd name="connsiteX7914" fmla="*/ 198703 w 12194922"/>
              <a:gd name="connsiteY7914" fmla="*/ 4746625 h 6855883"/>
              <a:gd name="connsiteX7915" fmla="*/ 478358 w 12194922"/>
              <a:gd name="connsiteY7915" fmla="*/ 5670550 h 6855883"/>
              <a:gd name="connsiteX7916" fmla="*/ 468546 w 12194922"/>
              <a:gd name="connsiteY7916" fmla="*/ 5661026 h 6855883"/>
              <a:gd name="connsiteX7917" fmla="*/ 473452 w 12194922"/>
              <a:gd name="connsiteY7917" fmla="*/ 5655734 h 6855883"/>
              <a:gd name="connsiteX7918" fmla="*/ 482038 w 12194922"/>
              <a:gd name="connsiteY7918" fmla="*/ 5662084 h 6855883"/>
              <a:gd name="connsiteX7919" fmla="*/ 478358 w 12194922"/>
              <a:gd name="connsiteY7919" fmla="*/ 5670550 h 6855883"/>
              <a:gd name="connsiteX7920" fmla="*/ 436655 w 12194922"/>
              <a:gd name="connsiteY7920" fmla="*/ 6689725 h 6855883"/>
              <a:gd name="connsiteX7921" fmla="*/ 430522 w 12194922"/>
              <a:gd name="connsiteY7921" fmla="*/ 6683375 h 6855883"/>
              <a:gd name="connsiteX7922" fmla="*/ 437882 w 12194922"/>
              <a:gd name="connsiteY7922" fmla="*/ 6677026 h 6855883"/>
              <a:gd name="connsiteX7923" fmla="*/ 442788 w 12194922"/>
              <a:gd name="connsiteY7923" fmla="*/ 6682317 h 6855883"/>
              <a:gd name="connsiteX7924" fmla="*/ 436655 w 12194922"/>
              <a:gd name="connsiteY7924" fmla="*/ 6689725 h 6855883"/>
              <a:gd name="connsiteX7925" fmla="*/ 439108 w 12194922"/>
              <a:gd name="connsiteY7925" fmla="*/ 420158 h 6855883"/>
              <a:gd name="connsiteX7926" fmla="*/ 435429 w 12194922"/>
              <a:gd name="connsiteY7926" fmla="*/ 428625 h 6855883"/>
              <a:gd name="connsiteX7927" fmla="*/ 428069 w 12194922"/>
              <a:gd name="connsiteY7927" fmla="*/ 422275 h 6855883"/>
              <a:gd name="connsiteX7928" fmla="*/ 431749 w 12194922"/>
              <a:gd name="connsiteY7928" fmla="*/ 413808 h 6855883"/>
              <a:gd name="connsiteX7929" fmla="*/ 439108 w 12194922"/>
              <a:gd name="connsiteY7929" fmla="*/ 420158 h 6855883"/>
              <a:gd name="connsiteX7930" fmla="*/ 104258 w 12194922"/>
              <a:gd name="connsiteY7930" fmla="*/ 5325534 h 6855883"/>
              <a:gd name="connsiteX7931" fmla="*/ 95672 w 12194922"/>
              <a:gd name="connsiteY7931" fmla="*/ 5314950 h 6855883"/>
              <a:gd name="connsiteX7932" fmla="*/ 104258 w 12194922"/>
              <a:gd name="connsiteY7932" fmla="*/ 5309659 h 6855883"/>
              <a:gd name="connsiteX7933" fmla="*/ 107937 w 12194922"/>
              <a:gd name="connsiteY7933" fmla="*/ 5321300 h 6855883"/>
              <a:gd name="connsiteX7934" fmla="*/ 104258 w 12194922"/>
              <a:gd name="connsiteY7934" fmla="*/ 5325534 h 6855883"/>
              <a:gd name="connsiteX7935" fmla="*/ 158226 w 12194922"/>
              <a:gd name="connsiteY7935" fmla="*/ 1983317 h 6855883"/>
              <a:gd name="connsiteX7936" fmla="*/ 163132 w 12194922"/>
              <a:gd name="connsiteY7936" fmla="*/ 1978025 h 6855883"/>
              <a:gd name="connsiteX7937" fmla="*/ 170492 w 12194922"/>
              <a:gd name="connsiteY7937" fmla="*/ 1984375 h 6855883"/>
              <a:gd name="connsiteX7938" fmla="*/ 164359 w 12194922"/>
              <a:gd name="connsiteY7938" fmla="*/ 1990725 h 6855883"/>
              <a:gd name="connsiteX7939" fmla="*/ 158226 w 12194922"/>
              <a:gd name="connsiteY7939" fmla="*/ 1983317 h 6855883"/>
              <a:gd name="connsiteX7940" fmla="*/ 168039 w 12194922"/>
              <a:gd name="connsiteY7940" fmla="*/ 2851150 h 6855883"/>
              <a:gd name="connsiteX7941" fmla="*/ 161906 w 12194922"/>
              <a:gd name="connsiteY7941" fmla="*/ 2840567 h 6855883"/>
              <a:gd name="connsiteX7942" fmla="*/ 172945 w 12194922"/>
              <a:gd name="connsiteY7942" fmla="*/ 2838450 h 6855883"/>
              <a:gd name="connsiteX7943" fmla="*/ 168039 w 12194922"/>
              <a:gd name="connsiteY7943" fmla="*/ 2851150 h 6855883"/>
              <a:gd name="connsiteX7944" fmla="*/ 121429 w 12194922"/>
              <a:gd name="connsiteY7944" fmla="*/ 3539067 h 6855883"/>
              <a:gd name="connsiteX7945" fmla="*/ 114070 w 12194922"/>
              <a:gd name="connsiteY7945" fmla="*/ 3542242 h 6855883"/>
              <a:gd name="connsiteX7946" fmla="*/ 109164 w 12194922"/>
              <a:gd name="connsiteY7946" fmla="*/ 3536950 h 6855883"/>
              <a:gd name="connsiteX7947" fmla="*/ 117750 w 12194922"/>
              <a:gd name="connsiteY7947" fmla="*/ 3534833 h 6855883"/>
              <a:gd name="connsiteX7948" fmla="*/ 121429 w 12194922"/>
              <a:gd name="connsiteY7948" fmla="*/ 3539067 h 6855883"/>
              <a:gd name="connsiteX7949" fmla="*/ 2215166 w 12194922"/>
              <a:gd name="connsiteY7949" fmla="*/ 3845983 h 6855883"/>
              <a:gd name="connsiteX7950" fmla="*/ 2215166 w 12194922"/>
              <a:gd name="connsiteY7950" fmla="*/ 3837517 h 6855883"/>
              <a:gd name="connsiteX7951" fmla="*/ 2221299 w 12194922"/>
              <a:gd name="connsiteY7951" fmla="*/ 3830108 h 6855883"/>
              <a:gd name="connsiteX7952" fmla="*/ 2226205 w 12194922"/>
              <a:gd name="connsiteY7952" fmla="*/ 3837517 h 6855883"/>
              <a:gd name="connsiteX7953" fmla="*/ 2226205 w 12194922"/>
              <a:gd name="connsiteY7953" fmla="*/ 3844925 h 6855883"/>
              <a:gd name="connsiteX7954" fmla="*/ 2215166 w 12194922"/>
              <a:gd name="connsiteY7954" fmla="*/ 3845983 h 6855883"/>
              <a:gd name="connsiteX7955" fmla="*/ 285788 w 12194922"/>
              <a:gd name="connsiteY7955" fmla="*/ 1076325 h 6855883"/>
              <a:gd name="connsiteX7956" fmla="*/ 283335 w 12194922"/>
              <a:gd name="connsiteY7956" fmla="*/ 1046692 h 6855883"/>
              <a:gd name="connsiteX7957" fmla="*/ 285788 w 12194922"/>
              <a:gd name="connsiteY7957" fmla="*/ 1076325 h 6855883"/>
              <a:gd name="connsiteX7958" fmla="*/ 4040287 w 12194922"/>
              <a:gd name="connsiteY7958" fmla="*/ 200025 h 6855883"/>
              <a:gd name="connsiteX7959" fmla="*/ 4048873 w 12194922"/>
              <a:gd name="connsiteY7959" fmla="*/ 193675 h 6855883"/>
              <a:gd name="connsiteX7960" fmla="*/ 4055005 w 12194922"/>
              <a:gd name="connsiteY7960" fmla="*/ 196850 h 6855883"/>
              <a:gd name="connsiteX7961" fmla="*/ 4053779 w 12194922"/>
              <a:gd name="connsiteY7961" fmla="*/ 198967 h 6855883"/>
              <a:gd name="connsiteX7962" fmla="*/ 4040287 w 12194922"/>
              <a:gd name="connsiteY7962" fmla="*/ 200025 h 6855883"/>
              <a:gd name="connsiteX7963" fmla="*/ 4745558 w 12194922"/>
              <a:gd name="connsiteY7963" fmla="*/ 5826125 h 6855883"/>
              <a:gd name="connsiteX7964" fmla="*/ 4739426 w 12194922"/>
              <a:gd name="connsiteY7964" fmla="*/ 5831417 h 6855883"/>
              <a:gd name="connsiteX7965" fmla="*/ 4743105 w 12194922"/>
              <a:gd name="connsiteY7965" fmla="*/ 5817659 h 6855883"/>
              <a:gd name="connsiteX7966" fmla="*/ 4749238 w 12194922"/>
              <a:gd name="connsiteY7966" fmla="*/ 5818717 h 6855883"/>
              <a:gd name="connsiteX7967" fmla="*/ 4745558 w 12194922"/>
              <a:gd name="connsiteY7967" fmla="*/ 5826125 h 6855883"/>
              <a:gd name="connsiteX7968" fmla="*/ 3332562 w 12194922"/>
              <a:gd name="connsiteY7968" fmla="*/ 1901825 h 6855883"/>
              <a:gd name="connsiteX7969" fmla="*/ 3338695 w 12194922"/>
              <a:gd name="connsiteY7969" fmla="*/ 1894417 h 6855883"/>
              <a:gd name="connsiteX7970" fmla="*/ 3346054 w 12194922"/>
              <a:gd name="connsiteY7970" fmla="*/ 1900767 h 6855883"/>
              <a:gd name="connsiteX7971" fmla="*/ 3337468 w 12194922"/>
              <a:gd name="connsiteY7971" fmla="*/ 1907117 h 6855883"/>
              <a:gd name="connsiteX7972" fmla="*/ 3332562 w 12194922"/>
              <a:gd name="connsiteY7972" fmla="*/ 1901825 h 6855883"/>
              <a:gd name="connsiteX7973" fmla="*/ 2101096 w 12194922"/>
              <a:gd name="connsiteY7973" fmla="*/ 468842 h 6855883"/>
              <a:gd name="connsiteX7974" fmla="*/ 2101096 w 12194922"/>
              <a:gd name="connsiteY7974" fmla="*/ 481542 h 6855883"/>
              <a:gd name="connsiteX7975" fmla="*/ 2101096 w 12194922"/>
              <a:gd name="connsiteY7975" fmla="*/ 468842 h 6855883"/>
              <a:gd name="connsiteX7976" fmla="*/ 5454510 w 12194922"/>
              <a:gd name="connsiteY7976" fmla="*/ 2331508 h 6855883"/>
              <a:gd name="connsiteX7977" fmla="*/ 5474135 w 12194922"/>
              <a:gd name="connsiteY7977" fmla="*/ 2325158 h 6855883"/>
              <a:gd name="connsiteX7978" fmla="*/ 5463096 w 12194922"/>
              <a:gd name="connsiteY7978" fmla="*/ 2336800 h 6855883"/>
              <a:gd name="connsiteX7979" fmla="*/ 5454510 w 12194922"/>
              <a:gd name="connsiteY7979" fmla="*/ 2331508 h 6855883"/>
              <a:gd name="connsiteX7980" fmla="*/ 5134378 w 12194922"/>
              <a:gd name="connsiteY7980" fmla="*/ 4730750 h 6855883"/>
              <a:gd name="connsiteX7981" fmla="*/ 5141737 w 12194922"/>
              <a:gd name="connsiteY7981" fmla="*/ 4714875 h 6855883"/>
              <a:gd name="connsiteX7982" fmla="*/ 5135604 w 12194922"/>
              <a:gd name="connsiteY7982" fmla="*/ 4733925 h 6855883"/>
              <a:gd name="connsiteX7983" fmla="*/ 5135604 w 12194922"/>
              <a:gd name="connsiteY7983" fmla="*/ 4731809 h 6855883"/>
              <a:gd name="connsiteX7984" fmla="*/ 5134378 w 12194922"/>
              <a:gd name="connsiteY7984" fmla="*/ 4730750 h 6855883"/>
              <a:gd name="connsiteX7985" fmla="*/ 5151550 w 12194922"/>
              <a:gd name="connsiteY7985" fmla="*/ 4707467 h 6855883"/>
              <a:gd name="connsiteX7986" fmla="*/ 5151550 w 12194922"/>
              <a:gd name="connsiteY7986" fmla="*/ 4707467 h 6855883"/>
              <a:gd name="connsiteX7987" fmla="*/ 5151550 w 12194922"/>
              <a:gd name="connsiteY7987" fmla="*/ 4707467 h 6855883"/>
              <a:gd name="connsiteX7988" fmla="*/ 5151550 w 12194922"/>
              <a:gd name="connsiteY7988" fmla="*/ 4707467 h 6855883"/>
              <a:gd name="connsiteX7989" fmla="*/ 4938128 w 12194922"/>
              <a:gd name="connsiteY7989" fmla="*/ 5869517 h 6855883"/>
              <a:gd name="connsiteX7990" fmla="*/ 4940581 w 12194922"/>
              <a:gd name="connsiteY7990" fmla="*/ 5873750 h 6855883"/>
              <a:gd name="connsiteX7991" fmla="*/ 4933222 w 12194922"/>
              <a:gd name="connsiteY7991" fmla="*/ 5881159 h 6855883"/>
              <a:gd name="connsiteX7992" fmla="*/ 4929542 w 12194922"/>
              <a:gd name="connsiteY7992" fmla="*/ 5875867 h 6855883"/>
              <a:gd name="connsiteX7993" fmla="*/ 4938128 w 12194922"/>
              <a:gd name="connsiteY7993" fmla="*/ 5869517 h 6855883"/>
              <a:gd name="connsiteX7994" fmla="*/ 1035216 w 12194922"/>
              <a:gd name="connsiteY7994" fmla="*/ 2786592 h 6855883"/>
              <a:gd name="connsiteX7995" fmla="*/ 1029083 w 12194922"/>
              <a:gd name="connsiteY7995" fmla="*/ 2780242 h 6855883"/>
              <a:gd name="connsiteX7996" fmla="*/ 1032763 w 12194922"/>
              <a:gd name="connsiteY7996" fmla="*/ 2774950 h 6855883"/>
              <a:gd name="connsiteX7997" fmla="*/ 1040122 w 12194922"/>
              <a:gd name="connsiteY7997" fmla="*/ 2782358 h 6855883"/>
              <a:gd name="connsiteX7998" fmla="*/ 1035216 w 12194922"/>
              <a:gd name="connsiteY7998" fmla="*/ 2786592 h 6855883"/>
              <a:gd name="connsiteX7999" fmla="*/ 4732066 w 12194922"/>
              <a:gd name="connsiteY7999" fmla="*/ 1749425 h 6855883"/>
              <a:gd name="connsiteX8000" fmla="*/ 4728387 w 12194922"/>
              <a:gd name="connsiteY8000" fmla="*/ 1745192 h 6855883"/>
              <a:gd name="connsiteX8001" fmla="*/ 4732066 w 12194922"/>
              <a:gd name="connsiteY8001" fmla="*/ 1743075 h 6855883"/>
              <a:gd name="connsiteX8002" fmla="*/ 4735746 w 12194922"/>
              <a:gd name="connsiteY8002" fmla="*/ 1747308 h 6855883"/>
              <a:gd name="connsiteX8003" fmla="*/ 4736973 w 12194922"/>
              <a:gd name="connsiteY8003" fmla="*/ 1754717 h 6855883"/>
              <a:gd name="connsiteX8004" fmla="*/ 4732066 w 12194922"/>
              <a:gd name="connsiteY8004" fmla="*/ 1749425 h 6855883"/>
              <a:gd name="connsiteX8005" fmla="*/ 3349734 w 12194922"/>
              <a:gd name="connsiteY8005" fmla="*/ 2462742 h 6855883"/>
              <a:gd name="connsiteX8006" fmla="*/ 3339921 w 12194922"/>
              <a:gd name="connsiteY8006" fmla="*/ 2477559 h 6855883"/>
              <a:gd name="connsiteX8007" fmla="*/ 3339921 w 12194922"/>
              <a:gd name="connsiteY8007" fmla="*/ 2477559 h 6855883"/>
              <a:gd name="connsiteX8008" fmla="*/ 3349734 w 12194922"/>
              <a:gd name="connsiteY8008" fmla="*/ 2462742 h 6855883"/>
              <a:gd name="connsiteX8009" fmla="*/ 3350960 w 12194922"/>
              <a:gd name="connsiteY8009" fmla="*/ 6546850 h 6855883"/>
              <a:gd name="connsiteX8010" fmla="*/ 3344828 w 12194922"/>
              <a:gd name="connsiteY8010" fmla="*/ 6537325 h 6855883"/>
              <a:gd name="connsiteX8011" fmla="*/ 3353413 w 12194922"/>
              <a:gd name="connsiteY8011" fmla="*/ 6536267 h 6855883"/>
              <a:gd name="connsiteX8012" fmla="*/ 3358319 w 12194922"/>
              <a:gd name="connsiteY8012" fmla="*/ 6541558 h 6855883"/>
              <a:gd name="connsiteX8013" fmla="*/ 3350960 w 12194922"/>
              <a:gd name="connsiteY8013" fmla="*/ 6546850 h 6855883"/>
              <a:gd name="connsiteX8014" fmla="*/ 77273 w 12194922"/>
              <a:gd name="connsiteY8014" fmla="*/ 3110442 h 6855883"/>
              <a:gd name="connsiteX8015" fmla="*/ 74820 w 12194922"/>
              <a:gd name="connsiteY8015" fmla="*/ 3103034 h 6855883"/>
              <a:gd name="connsiteX8016" fmla="*/ 74820 w 12194922"/>
              <a:gd name="connsiteY8016" fmla="*/ 3103034 h 6855883"/>
              <a:gd name="connsiteX8017" fmla="*/ 85859 w 12194922"/>
              <a:gd name="connsiteY8017" fmla="*/ 3105150 h 6855883"/>
              <a:gd name="connsiteX8018" fmla="*/ 77273 w 12194922"/>
              <a:gd name="connsiteY8018" fmla="*/ 3110442 h 6855883"/>
              <a:gd name="connsiteX8019" fmla="*/ 3552116 w 12194922"/>
              <a:gd name="connsiteY8019" fmla="*/ 3578225 h 6855883"/>
              <a:gd name="connsiteX8020" fmla="*/ 3555796 w 12194922"/>
              <a:gd name="connsiteY8020" fmla="*/ 3577167 h 6855883"/>
              <a:gd name="connsiteX8021" fmla="*/ 3560702 w 12194922"/>
              <a:gd name="connsiteY8021" fmla="*/ 3583517 h 6855883"/>
              <a:gd name="connsiteX8022" fmla="*/ 3555796 w 12194922"/>
              <a:gd name="connsiteY8022" fmla="*/ 3583517 h 6855883"/>
              <a:gd name="connsiteX8023" fmla="*/ 3552116 w 12194922"/>
              <a:gd name="connsiteY8023" fmla="*/ 3578225 h 6855883"/>
              <a:gd name="connsiteX8024" fmla="*/ 4723480 w 12194922"/>
              <a:gd name="connsiteY8024" fmla="*/ 6194425 h 6855883"/>
              <a:gd name="connsiteX8025" fmla="*/ 4728387 w 12194922"/>
              <a:gd name="connsiteY8025" fmla="*/ 6202892 h 6855883"/>
              <a:gd name="connsiteX8026" fmla="*/ 4723480 w 12194922"/>
              <a:gd name="connsiteY8026" fmla="*/ 6207125 h 6855883"/>
              <a:gd name="connsiteX8027" fmla="*/ 4716121 w 12194922"/>
              <a:gd name="connsiteY8027" fmla="*/ 6198659 h 6855883"/>
              <a:gd name="connsiteX8028" fmla="*/ 4723480 w 12194922"/>
              <a:gd name="connsiteY8028" fmla="*/ 6194425 h 6855883"/>
              <a:gd name="connsiteX8029" fmla="*/ 2475197 w 12194922"/>
              <a:gd name="connsiteY8029" fmla="*/ 4902200 h 6855883"/>
              <a:gd name="connsiteX8030" fmla="*/ 2478877 w 12194922"/>
              <a:gd name="connsiteY8030" fmla="*/ 4908550 h 6855883"/>
              <a:gd name="connsiteX8031" fmla="*/ 2462931 w 12194922"/>
              <a:gd name="connsiteY8031" fmla="*/ 4911725 h 6855883"/>
              <a:gd name="connsiteX8032" fmla="*/ 2475197 w 12194922"/>
              <a:gd name="connsiteY8032" fmla="*/ 4902200 h 6855883"/>
              <a:gd name="connsiteX8033" fmla="*/ 98125 w 12194922"/>
              <a:gd name="connsiteY8033" fmla="*/ 5555192 h 6855883"/>
              <a:gd name="connsiteX8034" fmla="*/ 98125 w 12194922"/>
              <a:gd name="connsiteY8034" fmla="*/ 5543550 h 6855883"/>
              <a:gd name="connsiteX8035" fmla="*/ 98125 w 12194922"/>
              <a:gd name="connsiteY8035" fmla="*/ 5543550 h 6855883"/>
              <a:gd name="connsiteX8036" fmla="*/ 110390 w 12194922"/>
              <a:gd name="connsiteY8036" fmla="*/ 5554133 h 6855883"/>
              <a:gd name="connsiteX8037" fmla="*/ 98125 w 12194922"/>
              <a:gd name="connsiteY8037" fmla="*/ 5555192 h 6855883"/>
              <a:gd name="connsiteX8038" fmla="*/ 4425426 w 12194922"/>
              <a:gd name="connsiteY8038" fmla="*/ 5492750 h 6855883"/>
              <a:gd name="connsiteX8039" fmla="*/ 4431559 w 12194922"/>
              <a:gd name="connsiteY8039" fmla="*/ 5484284 h 6855883"/>
              <a:gd name="connsiteX8040" fmla="*/ 4435239 w 12194922"/>
              <a:gd name="connsiteY8040" fmla="*/ 5488517 h 6855883"/>
              <a:gd name="connsiteX8041" fmla="*/ 4430333 w 12194922"/>
              <a:gd name="connsiteY8041" fmla="*/ 5496984 h 6855883"/>
              <a:gd name="connsiteX8042" fmla="*/ 4425426 w 12194922"/>
              <a:gd name="connsiteY8042" fmla="*/ 5492750 h 6855883"/>
              <a:gd name="connsiteX8043" fmla="*/ 3915178 w 12194922"/>
              <a:gd name="connsiteY8043" fmla="*/ 4180417 h 6855883"/>
              <a:gd name="connsiteX8044" fmla="*/ 3926217 w 12194922"/>
              <a:gd name="connsiteY8044" fmla="*/ 4186767 h 6855883"/>
              <a:gd name="connsiteX8045" fmla="*/ 3928670 w 12194922"/>
              <a:gd name="connsiteY8045" fmla="*/ 4194175 h 6855883"/>
              <a:gd name="connsiteX8046" fmla="*/ 3926217 w 12194922"/>
              <a:gd name="connsiteY8046" fmla="*/ 4195234 h 6855883"/>
              <a:gd name="connsiteX8047" fmla="*/ 3927443 w 12194922"/>
              <a:gd name="connsiteY8047" fmla="*/ 4197350 h 6855883"/>
              <a:gd name="connsiteX8048" fmla="*/ 3916404 w 12194922"/>
              <a:gd name="connsiteY8048" fmla="*/ 4193117 h 6855883"/>
              <a:gd name="connsiteX8049" fmla="*/ 3915178 w 12194922"/>
              <a:gd name="connsiteY8049" fmla="*/ 4180417 h 6855883"/>
              <a:gd name="connsiteX8050" fmla="*/ 5842102 w 12194922"/>
              <a:gd name="connsiteY8050" fmla="*/ 5441950 h 6855883"/>
              <a:gd name="connsiteX8051" fmla="*/ 5849462 w 12194922"/>
              <a:gd name="connsiteY8051" fmla="*/ 5451475 h 6855883"/>
              <a:gd name="connsiteX8052" fmla="*/ 5843329 w 12194922"/>
              <a:gd name="connsiteY8052" fmla="*/ 5454651 h 6855883"/>
              <a:gd name="connsiteX8053" fmla="*/ 5838423 w 12194922"/>
              <a:gd name="connsiteY8053" fmla="*/ 5446183 h 6855883"/>
              <a:gd name="connsiteX8054" fmla="*/ 5842102 w 12194922"/>
              <a:gd name="connsiteY8054" fmla="*/ 5441950 h 6855883"/>
              <a:gd name="connsiteX8055" fmla="*/ 2646915 w 12194922"/>
              <a:gd name="connsiteY8055" fmla="*/ 2416175 h 6855883"/>
              <a:gd name="connsiteX8056" fmla="*/ 2651821 w 12194922"/>
              <a:gd name="connsiteY8056" fmla="*/ 2423583 h 6855883"/>
              <a:gd name="connsiteX8057" fmla="*/ 2646915 w 12194922"/>
              <a:gd name="connsiteY8057" fmla="*/ 2427817 h 6855883"/>
              <a:gd name="connsiteX8058" fmla="*/ 2642009 w 12194922"/>
              <a:gd name="connsiteY8058" fmla="*/ 2421467 h 6855883"/>
              <a:gd name="connsiteX8059" fmla="*/ 2646915 w 12194922"/>
              <a:gd name="connsiteY8059" fmla="*/ 2416175 h 6855883"/>
              <a:gd name="connsiteX8060" fmla="*/ 3196414 w 12194922"/>
              <a:gd name="connsiteY8060" fmla="*/ 4805892 h 6855883"/>
              <a:gd name="connsiteX8061" fmla="*/ 3192734 w 12194922"/>
              <a:gd name="connsiteY8061" fmla="*/ 4824942 h 6855883"/>
              <a:gd name="connsiteX8062" fmla="*/ 3187828 w 12194922"/>
              <a:gd name="connsiteY8062" fmla="*/ 4824942 h 6855883"/>
              <a:gd name="connsiteX8063" fmla="*/ 3196414 w 12194922"/>
              <a:gd name="connsiteY8063" fmla="*/ 4805892 h 6855883"/>
              <a:gd name="connsiteX8064" fmla="*/ 191343 w 12194922"/>
              <a:gd name="connsiteY8064" fmla="*/ 1931458 h 6855883"/>
              <a:gd name="connsiteX8065" fmla="*/ 196250 w 12194922"/>
              <a:gd name="connsiteY8065" fmla="*/ 1938867 h 6855883"/>
              <a:gd name="connsiteX8066" fmla="*/ 190117 w 12194922"/>
              <a:gd name="connsiteY8066" fmla="*/ 1946275 h 6855883"/>
              <a:gd name="connsiteX8067" fmla="*/ 181531 w 12194922"/>
              <a:gd name="connsiteY8067" fmla="*/ 1936750 h 6855883"/>
              <a:gd name="connsiteX8068" fmla="*/ 191343 w 12194922"/>
              <a:gd name="connsiteY8068" fmla="*/ 1931458 h 6855883"/>
              <a:gd name="connsiteX8069" fmla="*/ 131242 w 12194922"/>
              <a:gd name="connsiteY8069" fmla="*/ 298450 h 6855883"/>
              <a:gd name="connsiteX8070" fmla="*/ 126336 w 12194922"/>
              <a:gd name="connsiteY8070" fmla="*/ 292100 h 6855883"/>
              <a:gd name="connsiteX8071" fmla="*/ 128789 w 12194922"/>
              <a:gd name="connsiteY8071" fmla="*/ 287867 h 6855883"/>
              <a:gd name="connsiteX8072" fmla="*/ 136148 w 12194922"/>
              <a:gd name="connsiteY8072" fmla="*/ 294217 h 6855883"/>
              <a:gd name="connsiteX8073" fmla="*/ 131242 w 12194922"/>
              <a:gd name="connsiteY8073" fmla="*/ 298450 h 6855883"/>
              <a:gd name="connsiteX8074" fmla="*/ 5821251 w 12194922"/>
              <a:gd name="connsiteY8074" fmla="*/ 6764867 h 6855883"/>
              <a:gd name="connsiteX8075" fmla="*/ 5829837 w 12194922"/>
              <a:gd name="connsiteY8075" fmla="*/ 6763808 h 6855883"/>
              <a:gd name="connsiteX8076" fmla="*/ 5837196 w 12194922"/>
              <a:gd name="connsiteY8076" fmla="*/ 6780742 h 6855883"/>
              <a:gd name="connsiteX8077" fmla="*/ 5837196 w 12194922"/>
              <a:gd name="connsiteY8077" fmla="*/ 6780742 h 6855883"/>
              <a:gd name="connsiteX8078" fmla="*/ 5821251 w 12194922"/>
              <a:gd name="connsiteY8078" fmla="*/ 6764867 h 6855883"/>
              <a:gd name="connsiteX8079" fmla="*/ 1669347 w 12194922"/>
              <a:gd name="connsiteY8079" fmla="*/ 39158 h 6855883"/>
              <a:gd name="connsiteX8080" fmla="*/ 1675480 w 12194922"/>
              <a:gd name="connsiteY8080" fmla="*/ 37042 h 6855883"/>
              <a:gd name="connsiteX8081" fmla="*/ 1670574 w 12194922"/>
              <a:gd name="connsiteY8081" fmla="*/ 51858 h 6855883"/>
              <a:gd name="connsiteX8082" fmla="*/ 1670574 w 12194922"/>
              <a:gd name="connsiteY8082" fmla="*/ 51858 h 6855883"/>
              <a:gd name="connsiteX8083" fmla="*/ 1669347 w 12194922"/>
              <a:gd name="connsiteY8083" fmla="*/ 39158 h 6855883"/>
              <a:gd name="connsiteX8084" fmla="*/ 3769217 w 12194922"/>
              <a:gd name="connsiteY8084" fmla="*/ 2207684 h 6855883"/>
              <a:gd name="connsiteX8085" fmla="*/ 3769217 w 12194922"/>
              <a:gd name="connsiteY8085" fmla="*/ 2207684 h 6855883"/>
              <a:gd name="connsiteX8086" fmla="*/ 3775350 w 12194922"/>
              <a:gd name="connsiteY8086" fmla="*/ 2212975 h 6855883"/>
              <a:gd name="connsiteX8087" fmla="*/ 3770444 w 12194922"/>
              <a:gd name="connsiteY8087" fmla="*/ 2214033 h 6855883"/>
              <a:gd name="connsiteX8088" fmla="*/ 3769217 w 12194922"/>
              <a:gd name="connsiteY8088" fmla="*/ 2207684 h 6855883"/>
              <a:gd name="connsiteX8089" fmla="*/ 888029 w 12194922"/>
              <a:gd name="connsiteY8089" fmla="*/ 3002492 h 6855883"/>
              <a:gd name="connsiteX8090" fmla="*/ 890482 w 12194922"/>
              <a:gd name="connsiteY8090" fmla="*/ 2994025 h 6855883"/>
              <a:gd name="connsiteX8091" fmla="*/ 900295 w 12194922"/>
              <a:gd name="connsiteY8091" fmla="*/ 2999317 h 6855883"/>
              <a:gd name="connsiteX8092" fmla="*/ 888029 w 12194922"/>
              <a:gd name="connsiteY8092" fmla="*/ 3002492 h 6855883"/>
              <a:gd name="connsiteX8093" fmla="*/ 1522160 w 12194922"/>
              <a:gd name="connsiteY8093" fmla="*/ 2983442 h 6855883"/>
              <a:gd name="connsiteX8094" fmla="*/ 1509895 w 12194922"/>
              <a:gd name="connsiteY8094" fmla="*/ 2979208 h 6855883"/>
              <a:gd name="connsiteX8095" fmla="*/ 1516027 w 12194922"/>
              <a:gd name="connsiteY8095" fmla="*/ 2972858 h 6855883"/>
              <a:gd name="connsiteX8096" fmla="*/ 1522160 w 12194922"/>
              <a:gd name="connsiteY8096" fmla="*/ 2972858 h 6855883"/>
              <a:gd name="connsiteX8097" fmla="*/ 1522160 w 12194922"/>
              <a:gd name="connsiteY8097" fmla="*/ 2983442 h 6855883"/>
              <a:gd name="connsiteX8098" fmla="*/ 1538106 w 12194922"/>
              <a:gd name="connsiteY8098" fmla="*/ 4777317 h 6855883"/>
              <a:gd name="connsiteX8099" fmla="*/ 1531973 w 12194922"/>
              <a:gd name="connsiteY8099" fmla="*/ 4773084 h 6855883"/>
              <a:gd name="connsiteX8100" fmla="*/ 1533199 w 12194922"/>
              <a:gd name="connsiteY8100" fmla="*/ 4769909 h 6855883"/>
              <a:gd name="connsiteX8101" fmla="*/ 1541785 w 12194922"/>
              <a:gd name="connsiteY8101" fmla="*/ 4774142 h 6855883"/>
              <a:gd name="connsiteX8102" fmla="*/ 1538106 w 12194922"/>
              <a:gd name="connsiteY8102" fmla="*/ 4777317 h 6855883"/>
              <a:gd name="connsiteX8103" fmla="*/ 2315744 w 12194922"/>
              <a:gd name="connsiteY8103" fmla="*/ 1141942 h 6855883"/>
              <a:gd name="connsiteX8104" fmla="*/ 2303479 w 12194922"/>
              <a:gd name="connsiteY8104" fmla="*/ 1158875 h 6855883"/>
              <a:gd name="connsiteX8105" fmla="*/ 2315744 w 12194922"/>
              <a:gd name="connsiteY8105" fmla="*/ 1141942 h 6855883"/>
              <a:gd name="connsiteX8106" fmla="*/ 5353932 w 12194922"/>
              <a:gd name="connsiteY8106" fmla="*/ 1214967 h 6855883"/>
              <a:gd name="connsiteX8107" fmla="*/ 5344120 w 12194922"/>
              <a:gd name="connsiteY8107" fmla="*/ 1217083 h 6855883"/>
              <a:gd name="connsiteX8108" fmla="*/ 5340440 w 12194922"/>
              <a:gd name="connsiteY8108" fmla="*/ 1212850 h 6855883"/>
              <a:gd name="connsiteX8109" fmla="*/ 5352705 w 12194922"/>
              <a:gd name="connsiteY8109" fmla="*/ 1210733 h 6855883"/>
              <a:gd name="connsiteX8110" fmla="*/ 5353932 w 12194922"/>
              <a:gd name="connsiteY8110" fmla="*/ 1214967 h 6855883"/>
              <a:gd name="connsiteX8111" fmla="*/ 252671 w 12194922"/>
              <a:gd name="connsiteY8111" fmla="*/ 2525184 h 6855883"/>
              <a:gd name="connsiteX8112" fmla="*/ 262484 w 12194922"/>
              <a:gd name="connsiteY8112" fmla="*/ 2509309 h 6855883"/>
              <a:gd name="connsiteX8113" fmla="*/ 252671 w 12194922"/>
              <a:gd name="connsiteY8113" fmla="*/ 2525184 h 6855883"/>
              <a:gd name="connsiteX8114" fmla="*/ 3002617 w 12194922"/>
              <a:gd name="connsiteY8114" fmla="*/ 454025 h 6855883"/>
              <a:gd name="connsiteX8115" fmla="*/ 3000164 w 12194922"/>
              <a:gd name="connsiteY8115" fmla="*/ 457200 h 6855883"/>
              <a:gd name="connsiteX8116" fmla="*/ 2992805 w 12194922"/>
              <a:gd name="connsiteY8116" fmla="*/ 448733 h 6855883"/>
              <a:gd name="connsiteX8117" fmla="*/ 2997711 w 12194922"/>
              <a:gd name="connsiteY8117" fmla="*/ 445558 h 6855883"/>
              <a:gd name="connsiteX8118" fmla="*/ 3002617 w 12194922"/>
              <a:gd name="connsiteY8118" fmla="*/ 454025 h 6855883"/>
              <a:gd name="connsiteX8119" fmla="*/ 331171 w 12194922"/>
              <a:gd name="connsiteY8119" fmla="*/ 3021542 h 6855883"/>
              <a:gd name="connsiteX8120" fmla="*/ 321359 w 12194922"/>
              <a:gd name="connsiteY8120" fmla="*/ 3024717 h 6855883"/>
              <a:gd name="connsiteX8121" fmla="*/ 323812 w 12194922"/>
              <a:gd name="connsiteY8121" fmla="*/ 3010958 h 6855883"/>
              <a:gd name="connsiteX8122" fmla="*/ 333624 w 12194922"/>
              <a:gd name="connsiteY8122" fmla="*/ 3015192 h 6855883"/>
              <a:gd name="connsiteX8123" fmla="*/ 331171 w 12194922"/>
              <a:gd name="connsiteY8123" fmla="*/ 3021542 h 6855883"/>
              <a:gd name="connsiteX8124" fmla="*/ 1220427 w 12194922"/>
              <a:gd name="connsiteY8124" fmla="*/ 4975225 h 6855883"/>
              <a:gd name="connsiteX8125" fmla="*/ 1215520 w 12194922"/>
              <a:gd name="connsiteY8125" fmla="*/ 4990042 h 6855883"/>
              <a:gd name="connsiteX8126" fmla="*/ 1210614 w 12194922"/>
              <a:gd name="connsiteY8126" fmla="*/ 4987925 h 6855883"/>
              <a:gd name="connsiteX8127" fmla="*/ 1220427 w 12194922"/>
              <a:gd name="connsiteY8127" fmla="*/ 4975225 h 6855883"/>
              <a:gd name="connsiteX8128" fmla="*/ 2806368 w 12194922"/>
              <a:gd name="connsiteY8128" fmla="*/ 4262967 h 6855883"/>
              <a:gd name="connsiteX8129" fmla="*/ 2807594 w 12194922"/>
              <a:gd name="connsiteY8129" fmla="*/ 4257675 h 6855883"/>
              <a:gd name="connsiteX8130" fmla="*/ 2812501 w 12194922"/>
              <a:gd name="connsiteY8130" fmla="*/ 4262967 h 6855883"/>
              <a:gd name="connsiteX8131" fmla="*/ 2811274 w 12194922"/>
              <a:gd name="connsiteY8131" fmla="*/ 4267200 h 6855883"/>
              <a:gd name="connsiteX8132" fmla="*/ 2806368 w 12194922"/>
              <a:gd name="connsiteY8132" fmla="*/ 4262967 h 6855883"/>
              <a:gd name="connsiteX8133" fmla="*/ 609600 w 12194922"/>
              <a:gd name="connsiteY8133" fmla="*/ 5367867 h 6855883"/>
              <a:gd name="connsiteX8134" fmla="*/ 616959 w 12194922"/>
              <a:gd name="connsiteY8134" fmla="*/ 5357284 h 6855883"/>
              <a:gd name="connsiteX8135" fmla="*/ 619413 w 12194922"/>
              <a:gd name="connsiteY8135" fmla="*/ 5368925 h 6855883"/>
              <a:gd name="connsiteX8136" fmla="*/ 609600 w 12194922"/>
              <a:gd name="connsiteY8136" fmla="*/ 5367867 h 6855883"/>
              <a:gd name="connsiteX8137" fmla="*/ 179078 w 12194922"/>
              <a:gd name="connsiteY8137" fmla="*/ 4849284 h 6855883"/>
              <a:gd name="connsiteX8138" fmla="*/ 169265 w 12194922"/>
              <a:gd name="connsiteY8138" fmla="*/ 4854575 h 6855883"/>
              <a:gd name="connsiteX8139" fmla="*/ 166812 w 12194922"/>
              <a:gd name="connsiteY8139" fmla="*/ 4843992 h 6855883"/>
              <a:gd name="connsiteX8140" fmla="*/ 179078 w 12194922"/>
              <a:gd name="connsiteY8140" fmla="*/ 4840817 h 6855883"/>
              <a:gd name="connsiteX8141" fmla="*/ 179078 w 12194922"/>
              <a:gd name="connsiteY8141" fmla="*/ 4849284 h 6855883"/>
              <a:gd name="connsiteX8142" fmla="*/ 1822667 w 12194922"/>
              <a:gd name="connsiteY8142" fmla="*/ 4628092 h 6855883"/>
              <a:gd name="connsiteX8143" fmla="*/ 1820214 w 12194922"/>
              <a:gd name="connsiteY8143" fmla="*/ 4620684 h 6855883"/>
              <a:gd name="connsiteX8144" fmla="*/ 1830027 w 12194922"/>
              <a:gd name="connsiteY8144" fmla="*/ 4613275 h 6855883"/>
              <a:gd name="connsiteX8145" fmla="*/ 1830027 w 12194922"/>
              <a:gd name="connsiteY8145" fmla="*/ 4612217 h 6855883"/>
              <a:gd name="connsiteX8146" fmla="*/ 1863144 w 12194922"/>
              <a:gd name="connsiteY8146" fmla="*/ 4598459 h 6855883"/>
              <a:gd name="connsiteX8147" fmla="*/ 1866823 w 12194922"/>
              <a:gd name="connsiteY8147" fmla="*/ 4605867 h 6855883"/>
              <a:gd name="connsiteX8148" fmla="*/ 1861917 w 12194922"/>
              <a:gd name="connsiteY8148" fmla="*/ 4611159 h 6855883"/>
              <a:gd name="connsiteX8149" fmla="*/ 1860691 w 12194922"/>
              <a:gd name="connsiteY8149" fmla="*/ 4616450 h 6855883"/>
              <a:gd name="connsiteX8150" fmla="*/ 1854558 w 12194922"/>
              <a:gd name="connsiteY8150" fmla="*/ 4617508 h 6855883"/>
              <a:gd name="connsiteX8151" fmla="*/ 1848425 w 12194922"/>
              <a:gd name="connsiteY8151" fmla="*/ 4615392 h 6855883"/>
              <a:gd name="connsiteX8152" fmla="*/ 1832480 w 12194922"/>
              <a:gd name="connsiteY8152" fmla="*/ 4614334 h 6855883"/>
              <a:gd name="connsiteX8153" fmla="*/ 1832480 w 12194922"/>
              <a:gd name="connsiteY8153" fmla="*/ 4619625 h 6855883"/>
              <a:gd name="connsiteX8154" fmla="*/ 1822667 w 12194922"/>
              <a:gd name="connsiteY8154" fmla="*/ 4628092 h 6855883"/>
              <a:gd name="connsiteX8155" fmla="*/ 2711923 w 12194922"/>
              <a:gd name="connsiteY8155" fmla="*/ 2417233 h 6855883"/>
              <a:gd name="connsiteX8156" fmla="*/ 2707017 w 12194922"/>
              <a:gd name="connsiteY8156" fmla="*/ 2432050 h 6855883"/>
              <a:gd name="connsiteX8157" fmla="*/ 2702110 w 12194922"/>
              <a:gd name="connsiteY8157" fmla="*/ 2430992 h 6855883"/>
              <a:gd name="connsiteX8158" fmla="*/ 2711923 w 12194922"/>
              <a:gd name="connsiteY8158" fmla="*/ 2417233 h 6855883"/>
              <a:gd name="connsiteX8159" fmla="*/ 778865 w 12194922"/>
              <a:gd name="connsiteY8159" fmla="*/ 6445250 h 6855883"/>
              <a:gd name="connsiteX8160" fmla="*/ 782545 w 12194922"/>
              <a:gd name="connsiteY8160" fmla="*/ 6442075 h 6855883"/>
              <a:gd name="connsiteX8161" fmla="*/ 789904 w 12194922"/>
              <a:gd name="connsiteY8161" fmla="*/ 6448425 h 6855883"/>
              <a:gd name="connsiteX8162" fmla="*/ 786225 w 12194922"/>
              <a:gd name="connsiteY8162" fmla="*/ 6453717 h 6855883"/>
              <a:gd name="connsiteX8163" fmla="*/ 778865 w 12194922"/>
              <a:gd name="connsiteY8163" fmla="*/ 6445250 h 6855883"/>
              <a:gd name="connsiteX8164" fmla="*/ 2606439 w 12194922"/>
              <a:gd name="connsiteY8164" fmla="*/ 4462992 h 6855883"/>
              <a:gd name="connsiteX8165" fmla="*/ 2612572 w 12194922"/>
              <a:gd name="connsiteY8165" fmla="*/ 4476750 h 6855883"/>
              <a:gd name="connsiteX8166" fmla="*/ 2606439 w 12194922"/>
              <a:gd name="connsiteY8166" fmla="*/ 4462992 h 6855883"/>
              <a:gd name="connsiteX8167" fmla="*/ 2873829 w 12194922"/>
              <a:gd name="connsiteY8167" fmla="*/ 4990042 h 6855883"/>
              <a:gd name="connsiteX8168" fmla="*/ 2868922 w 12194922"/>
              <a:gd name="connsiteY8168" fmla="*/ 4980517 h 6855883"/>
              <a:gd name="connsiteX8169" fmla="*/ 2875055 w 12194922"/>
              <a:gd name="connsiteY8169" fmla="*/ 4979459 h 6855883"/>
              <a:gd name="connsiteX8170" fmla="*/ 2878735 w 12194922"/>
              <a:gd name="connsiteY8170" fmla="*/ 4988984 h 6855883"/>
              <a:gd name="connsiteX8171" fmla="*/ 2873829 w 12194922"/>
              <a:gd name="connsiteY8171" fmla="*/ 4990042 h 6855883"/>
              <a:gd name="connsiteX8172" fmla="*/ 5756243 w 12194922"/>
              <a:gd name="connsiteY8172" fmla="*/ 3584575 h 6855883"/>
              <a:gd name="connsiteX8173" fmla="*/ 5763603 w 12194922"/>
              <a:gd name="connsiteY8173" fmla="*/ 3589867 h 6855883"/>
              <a:gd name="connsiteX8174" fmla="*/ 5761150 w 12194922"/>
              <a:gd name="connsiteY8174" fmla="*/ 3596217 h 6855883"/>
              <a:gd name="connsiteX8175" fmla="*/ 5753790 w 12194922"/>
              <a:gd name="connsiteY8175" fmla="*/ 3588809 h 6855883"/>
              <a:gd name="connsiteX8176" fmla="*/ 5756243 w 12194922"/>
              <a:gd name="connsiteY8176" fmla="*/ 3584575 h 6855883"/>
              <a:gd name="connsiteX8177" fmla="*/ 2258096 w 12194922"/>
              <a:gd name="connsiteY8177" fmla="*/ 4693709 h 6855883"/>
              <a:gd name="connsiteX8178" fmla="*/ 2256869 w 12194922"/>
              <a:gd name="connsiteY8178" fmla="*/ 4691592 h 6855883"/>
              <a:gd name="connsiteX8179" fmla="*/ 2260549 w 12194922"/>
              <a:gd name="connsiteY8179" fmla="*/ 4678892 h 6855883"/>
              <a:gd name="connsiteX8180" fmla="*/ 2266682 w 12194922"/>
              <a:gd name="connsiteY8180" fmla="*/ 4692650 h 6855883"/>
              <a:gd name="connsiteX8181" fmla="*/ 2258096 w 12194922"/>
              <a:gd name="connsiteY8181" fmla="*/ 4693709 h 6855883"/>
              <a:gd name="connsiteX8182" fmla="*/ 3276140 w 12194922"/>
              <a:gd name="connsiteY8182" fmla="*/ 3811059 h 6855883"/>
              <a:gd name="connsiteX8183" fmla="*/ 3276140 w 12194922"/>
              <a:gd name="connsiteY8183" fmla="*/ 3813175 h 6855883"/>
              <a:gd name="connsiteX8184" fmla="*/ 3290859 w 12194922"/>
              <a:gd name="connsiteY8184" fmla="*/ 3812117 h 6855883"/>
              <a:gd name="connsiteX8185" fmla="*/ 3292085 w 12194922"/>
              <a:gd name="connsiteY8185" fmla="*/ 3847042 h 6855883"/>
              <a:gd name="connsiteX8186" fmla="*/ 3267554 w 12194922"/>
              <a:gd name="connsiteY8186" fmla="*/ 3849159 h 6855883"/>
              <a:gd name="connsiteX8187" fmla="*/ 3258968 w 12194922"/>
              <a:gd name="connsiteY8187" fmla="*/ 3824817 h 6855883"/>
              <a:gd name="connsiteX8188" fmla="*/ 3261421 w 12194922"/>
              <a:gd name="connsiteY8188" fmla="*/ 3814233 h 6855883"/>
              <a:gd name="connsiteX8189" fmla="*/ 3263875 w 12194922"/>
              <a:gd name="connsiteY8189" fmla="*/ 3814233 h 6855883"/>
              <a:gd name="connsiteX8190" fmla="*/ 3262648 w 12194922"/>
              <a:gd name="connsiteY8190" fmla="*/ 3811059 h 6855883"/>
              <a:gd name="connsiteX8191" fmla="*/ 3276140 w 12194922"/>
              <a:gd name="connsiteY8191" fmla="*/ 3811059 h 6855883"/>
              <a:gd name="connsiteX8192" fmla="*/ 5293831 w 12194922"/>
              <a:gd name="connsiteY8192" fmla="*/ 2817284 h 6855883"/>
              <a:gd name="connsiteX8193" fmla="*/ 5303643 w 12194922"/>
              <a:gd name="connsiteY8193" fmla="*/ 2822575 h 6855883"/>
              <a:gd name="connsiteX8194" fmla="*/ 5288924 w 12194922"/>
              <a:gd name="connsiteY8194" fmla="*/ 2828925 h 6855883"/>
              <a:gd name="connsiteX8195" fmla="*/ 5287698 w 12194922"/>
              <a:gd name="connsiteY8195" fmla="*/ 2829983 h 6855883"/>
              <a:gd name="connsiteX8196" fmla="*/ 5288924 w 12194922"/>
              <a:gd name="connsiteY8196" fmla="*/ 2828925 h 6855883"/>
              <a:gd name="connsiteX8197" fmla="*/ 5291377 w 12194922"/>
              <a:gd name="connsiteY8197" fmla="*/ 2820458 h 6855883"/>
              <a:gd name="connsiteX8198" fmla="*/ 5293831 w 12194922"/>
              <a:gd name="connsiteY8198" fmla="*/ 2817284 h 6855883"/>
              <a:gd name="connsiteX8199" fmla="*/ 3147352 w 12194922"/>
              <a:gd name="connsiteY8199" fmla="*/ 2052108 h 6855883"/>
              <a:gd name="connsiteX8200" fmla="*/ 3142445 w 12194922"/>
              <a:gd name="connsiteY8200" fmla="*/ 2049992 h 6855883"/>
              <a:gd name="connsiteX8201" fmla="*/ 3148578 w 12194922"/>
              <a:gd name="connsiteY8201" fmla="*/ 2041525 h 6855883"/>
              <a:gd name="connsiteX8202" fmla="*/ 3152258 w 12194922"/>
              <a:gd name="connsiteY8202" fmla="*/ 2043642 h 6855883"/>
              <a:gd name="connsiteX8203" fmla="*/ 3147352 w 12194922"/>
              <a:gd name="connsiteY8203" fmla="*/ 2052108 h 6855883"/>
              <a:gd name="connsiteX8204" fmla="*/ 4323622 w 12194922"/>
              <a:gd name="connsiteY8204" fmla="*/ 896408 h 6855883"/>
              <a:gd name="connsiteX8205" fmla="*/ 4315036 w 12194922"/>
              <a:gd name="connsiteY8205" fmla="*/ 902758 h 6855883"/>
              <a:gd name="connsiteX8206" fmla="*/ 4308903 w 12194922"/>
              <a:gd name="connsiteY8206" fmla="*/ 897467 h 6855883"/>
              <a:gd name="connsiteX8207" fmla="*/ 4317489 w 12194922"/>
              <a:gd name="connsiteY8207" fmla="*/ 894292 h 6855883"/>
              <a:gd name="connsiteX8208" fmla="*/ 4323622 w 12194922"/>
              <a:gd name="connsiteY8208" fmla="*/ 896408 h 6855883"/>
              <a:gd name="connsiteX8209" fmla="*/ 3303124 w 12194922"/>
              <a:gd name="connsiteY8209" fmla="*/ 6552142 h 6855883"/>
              <a:gd name="connsiteX8210" fmla="*/ 3308031 w 12194922"/>
              <a:gd name="connsiteY8210" fmla="*/ 6539442 h 6855883"/>
              <a:gd name="connsiteX8211" fmla="*/ 3311710 w 12194922"/>
              <a:gd name="connsiteY8211" fmla="*/ 6533092 h 6855883"/>
              <a:gd name="connsiteX8212" fmla="*/ 3316617 w 12194922"/>
              <a:gd name="connsiteY8212" fmla="*/ 6547909 h 6855883"/>
              <a:gd name="connsiteX8213" fmla="*/ 3303124 w 12194922"/>
              <a:gd name="connsiteY8213" fmla="*/ 6552142 h 6855883"/>
              <a:gd name="connsiteX8214" fmla="*/ 1042575 w 12194922"/>
              <a:gd name="connsiteY8214" fmla="*/ 3907367 h 6855883"/>
              <a:gd name="connsiteX8215" fmla="*/ 1038896 w 12194922"/>
              <a:gd name="connsiteY8215" fmla="*/ 3916892 h 6855883"/>
              <a:gd name="connsiteX8216" fmla="*/ 1031536 w 12194922"/>
              <a:gd name="connsiteY8216" fmla="*/ 3920067 h 6855883"/>
              <a:gd name="connsiteX8217" fmla="*/ 1030310 w 12194922"/>
              <a:gd name="connsiteY8217" fmla="*/ 3910542 h 6855883"/>
              <a:gd name="connsiteX8218" fmla="*/ 1042575 w 12194922"/>
              <a:gd name="connsiteY8218" fmla="*/ 3907367 h 6855883"/>
              <a:gd name="connsiteX8219" fmla="*/ 340984 w 12194922"/>
              <a:gd name="connsiteY8219" fmla="*/ 2301875 h 6855883"/>
              <a:gd name="connsiteX8220" fmla="*/ 340984 w 12194922"/>
              <a:gd name="connsiteY8220" fmla="*/ 2286000 h 6855883"/>
              <a:gd name="connsiteX8221" fmla="*/ 340984 w 12194922"/>
              <a:gd name="connsiteY8221" fmla="*/ 2301875 h 6855883"/>
              <a:gd name="connsiteX8222" fmla="*/ 2865243 w 12194922"/>
              <a:gd name="connsiteY8222" fmla="*/ 6538383 h 6855883"/>
              <a:gd name="connsiteX8223" fmla="*/ 2862790 w 12194922"/>
              <a:gd name="connsiteY8223" fmla="*/ 6543675 h 6855883"/>
              <a:gd name="connsiteX8224" fmla="*/ 2850524 w 12194922"/>
              <a:gd name="connsiteY8224" fmla="*/ 6542617 h 6855883"/>
              <a:gd name="connsiteX8225" fmla="*/ 2861563 w 12194922"/>
              <a:gd name="connsiteY8225" fmla="*/ 6529917 h 6855883"/>
              <a:gd name="connsiteX8226" fmla="*/ 2865243 w 12194922"/>
              <a:gd name="connsiteY8226" fmla="*/ 6538383 h 6855883"/>
              <a:gd name="connsiteX8227" fmla="*/ 1671801 w 12194922"/>
              <a:gd name="connsiteY8227" fmla="*/ 599017 h 6855883"/>
              <a:gd name="connsiteX8228" fmla="*/ 1658308 w 12194922"/>
              <a:gd name="connsiteY8228" fmla="*/ 590550 h 6855883"/>
              <a:gd name="connsiteX8229" fmla="*/ 1660761 w 12194922"/>
              <a:gd name="connsiteY8229" fmla="*/ 585258 h 6855883"/>
              <a:gd name="connsiteX8230" fmla="*/ 1671801 w 12194922"/>
              <a:gd name="connsiteY8230" fmla="*/ 592667 h 6855883"/>
              <a:gd name="connsiteX8231" fmla="*/ 1671801 w 12194922"/>
              <a:gd name="connsiteY8231" fmla="*/ 599017 h 6855883"/>
              <a:gd name="connsiteX8232" fmla="*/ 1979667 w 12194922"/>
              <a:gd name="connsiteY8232" fmla="*/ 5178425 h 6855883"/>
              <a:gd name="connsiteX8233" fmla="*/ 1974761 w 12194922"/>
              <a:gd name="connsiteY8233" fmla="*/ 5189008 h 6855883"/>
              <a:gd name="connsiteX8234" fmla="*/ 1968628 w 12194922"/>
              <a:gd name="connsiteY8234" fmla="*/ 5184775 h 6855883"/>
              <a:gd name="connsiteX8235" fmla="*/ 1972308 w 12194922"/>
              <a:gd name="connsiteY8235" fmla="*/ 5175250 h 6855883"/>
              <a:gd name="connsiteX8236" fmla="*/ 1979667 w 12194922"/>
              <a:gd name="connsiteY8236" fmla="*/ 5178425 h 6855883"/>
              <a:gd name="connsiteX8237" fmla="*/ 641491 w 12194922"/>
              <a:gd name="connsiteY8237" fmla="*/ 4999567 h 6855883"/>
              <a:gd name="connsiteX8238" fmla="*/ 642717 w 12194922"/>
              <a:gd name="connsiteY8238" fmla="*/ 5009092 h 6855883"/>
              <a:gd name="connsiteX8239" fmla="*/ 632905 w 12194922"/>
              <a:gd name="connsiteY8239" fmla="*/ 5004859 h 6855883"/>
              <a:gd name="connsiteX8240" fmla="*/ 641491 w 12194922"/>
              <a:gd name="connsiteY8240" fmla="*/ 4999567 h 6855883"/>
              <a:gd name="connsiteX8241" fmla="*/ 5314682 w 12194922"/>
              <a:gd name="connsiteY8241" fmla="*/ 6588125 h 6855883"/>
              <a:gd name="connsiteX8242" fmla="*/ 5308549 w 12194922"/>
              <a:gd name="connsiteY8242" fmla="*/ 6573308 h 6855883"/>
              <a:gd name="connsiteX8243" fmla="*/ 5319588 w 12194922"/>
              <a:gd name="connsiteY8243" fmla="*/ 6574367 h 6855883"/>
              <a:gd name="connsiteX8244" fmla="*/ 5320815 w 12194922"/>
              <a:gd name="connsiteY8244" fmla="*/ 6578600 h 6855883"/>
              <a:gd name="connsiteX8245" fmla="*/ 5314682 w 12194922"/>
              <a:gd name="connsiteY8245" fmla="*/ 6588125 h 6855883"/>
              <a:gd name="connsiteX8246" fmla="*/ 3044320 w 12194922"/>
              <a:gd name="connsiteY8246" fmla="*/ 6643159 h 6855883"/>
              <a:gd name="connsiteX8247" fmla="*/ 3040641 w 12194922"/>
              <a:gd name="connsiteY8247" fmla="*/ 6639984 h 6855883"/>
              <a:gd name="connsiteX8248" fmla="*/ 3049227 w 12194922"/>
              <a:gd name="connsiteY8248" fmla="*/ 6629401 h 6855883"/>
              <a:gd name="connsiteX8249" fmla="*/ 3051680 w 12194922"/>
              <a:gd name="connsiteY8249" fmla="*/ 6633633 h 6855883"/>
              <a:gd name="connsiteX8250" fmla="*/ 3044320 w 12194922"/>
              <a:gd name="connsiteY8250" fmla="*/ 6643159 h 6855883"/>
              <a:gd name="connsiteX8251" fmla="*/ 1000872 w 12194922"/>
              <a:gd name="connsiteY8251" fmla="*/ 3551767 h 6855883"/>
              <a:gd name="connsiteX8252" fmla="*/ 1008232 w 12194922"/>
              <a:gd name="connsiteY8252" fmla="*/ 3544358 h 6855883"/>
              <a:gd name="connsiteX8253" fmla="*/ 1015591 w 12194922"/>
              <a:gd name="connsiteY8253" fmla="*/ 3549650 h 6855883"/>
              <a:gd name="connsiteX8254" fmla="*/ 1000872 w 12194922"/>
              <a:gd name="connsiteY8254" fmla="*/ 3551767 h 6855883"/>
              <a:gd name="connsiteX8255" fmla="*/ 5280338 w 12194922"/>
              <a:gd name="connsiteY8255" fmla="*/ 283633 h 6855883"/>
              <a:gd name="connsiteX8256" fmla="*/ 5285244 w 12194922"/>
              <a:gd name="connsiteY8256" fmla="*/ 281517 h 6855883"/>
              <a:gd name="connsiteX8257" fmla="*/ 5290151 w 12194922"/>
              <a:gd name="connsiteY8257" fmla="*/ 289983 h 6855883"/>
              <a:gd name="connsiteX8258" fmla="*/ 5285244 w 12194922"/>
              <a:gd name="connsiteY8258" fmla="*/ 292100 h 6855883"/>
              <a:gd name="connsiteX8259" fmla="*/ 5280338 w 12194922"/>
              <a:gd name="connsiteY8259" fmla="*/ 283633 h 6855883"/>
              <a:gd name="connsiteX8260" fmla="*/ 4129826 w 12194922"/>
              <a:gd name="connsiteY8260" fmla="*/ 3351742 h 6855883"/>
              <a:gd name="connsiteX8261" fmla="*/ 4100388 w 12194922"/>
              <a:gd name="connsiteY8261" fmla="*/ 3357034 h 6855883"/>
              <a:gd name="connsiteX8262" fmla="*/ 4129826 w 12194922"/>
              <a:gd name="connsiteY8262" fmla="*/ 3351742 h 6855883"/>
              <a:gd name="connsiteX8263" fmla="*/ 1167685 w 12194922"/>
              <a:gd name="connsiteY8263" fmla="*/ 2906184 h 6855883"/>
              <a:gd name="connsiteX8264" fmla="*/ 1162778 w 12194922"/>
              <a:gd name="connsiteY8264" fmla="*/ 2896659 h 6855883"/>
              <a:gd name="connsiteX8265" fmla="*/ 1168911 w 12194922"/>
              <a:gd name="connsiteY8265" fmla="*/ 2895600 h 6855883"/>
              <a:gd name="connsiteX8266" fmla="*/ 1172591 w 12194922"/>
              <a:gd name="connsiteY8266" fmla="*/ 2905125 h 6855883"/>
              <a:gd name="connsiteX8267" fmla="*/ 1167685 w 12194922"/>
              <a:gd name="connsiteY8267" fmla="*/ 2906184 h 6855883"/>
              <a:gd name="connsiteX8268" fmla="*/ 372874 w 12194922"/>
              <a:gd name="connsiteY8268" fmla="*/ 4584700 h 6855883"/>
              <a:gd name="connsiteX8269" fmla="*/ 367968 w 12194922"/>
              <a:gd name="connsiteY8269" fmla="*/ 4579409 h 6855883"/>
              <a:gd name="connsiteX8270" fmla="*/ 372874 w 12194922"/>
              <a:gd name="connsiteY8270" fmla="*/ 4575175 h 6855883"/>
              <a:gd name="connsiteX8271" fmla="*/ 375327 w 12194922"/>
              <a:gd name="connsiteY8271" fmla="*/ 4581525 h 6855883"/>
              <a:gd name="connsiteX8272" fmla="*/ 372874 w 12194922"/>
              <a:gd name="connsiteY8272" fmla="*/ 4584700 h 6855883"/>
              <a:gd name="connsiteX8273" fmla="*/ 5681423 w 12194922"/>
              <a:gd name="connsiteY8273" fmla="*/ 1831975 h 6855883"/>
              <a:gd name="connsiteX8274" fmla="*/ 5681423 w 12194922"/>
              <a:gd name="connsiteY8274" fmla="*/ 1822450 h 6855883"/>
              <a:gd name="connsiteX8275" fmla="*/ 5685103 w 12194922"/>
              <a:gd name="connsiteY8275" fmla="*/ 1823508 h 6855883"/>
              <a:gd name="connsiteX8276" fmla="*/ 5687556 w 12194922"/>
              <a:gd name="connsiteY8276" fmla="*/ 1822450 h 6855883"/>
              <a:gd name="connsiteX8277" fmla="*/ 5681423 w 12194922"/>
              <a:gd name="connsiteY8277" fmla="*/ 1831975 h 6855883"/>
              <a:gd name="connsiteX8278" fmla="*/ 1585941 w 12194922"/>
              <a:gd name="connsiteY8278" fmla="*/ 2792942 h 6855883"/>
              <a:gd name="connsiteX8279" fmla="*/ 1589621 w 12194922"/>
              <a:gd name="connsiteY8279" fmla="*/ 2785534 h 6855883"/>
              <a:gd name="connsiteX8280" fmla="*/ 1600660 w 12194922"/>
              <a:gd name="connsiteY8280" fmla="*/ 2796117 h 6855883"/>
              <a:gd name="connsiteX8281" fmla="*/ 1600660 w 12194922"/>
              <a:gd name="connsiteY8281" fmla="*/ 2796117 h 6855883"/>
              <a:gd name="connsiteX8282" fmla="*/ 1585941 w 12194922"/>
              <a:gd name="connsiteY8282" fmla="*/ 2792942 h 6855883"/>
              <a:gd name="connsiteX8283" fmla="*/ 1480457 w 12194922"/>
              <a:gd name="connsiteY8283" fmla="*/ 661458 h 6855883"/>
              <a:gd name="connsiteX8284" fmla="*/ 1475551 w 12194922"/>
              <a:gd name="connsiteY8284" fmla="*/ 659342 h 6855883"/>
              <a:gd name="connsiteX8285" fmla="*/ 1486590 w 12194922"/>
              <a:gd name="connsiteY8285" fmla="*/ 648758 h 6855883"/>
              <a:gd name="connsiteX8286" fmla="*/ 1491496 w 12194922"/>
              <a:gd name="connsiteY8286" fmla="*/ 650875 h 6855883"/>
              <a:gd name="connsiteX8287" fmla="*/ 1480457 w 12194922"/>
              <a:gd name="connsiteY8287" fmla="*/ 661458 h 6855883"/>
              <a:gd name="connsiteX8288" fmla="*/ 2547564 w 12194922"/>
              <a:gd name="connsiteY8288" fmla="*/ 4785784 h 6855883"/>
              <a:gd name="connsiteX8289" fmla="*/ 2543884 w 12194922"/>
              <a:gd name="connsiteY8289" fmla="*/ 4775200 h 6855883"/>
              <a:gd name="connsiteX8290" fmla="*/ 2556150 w 12194922"/>
              <a:gd name="connsiteY8290" fmla="*/ 4780492 h 6855883"/>
              <a:gd name="connsiteX8291" fmla="*/ 2553697 w 12194922"/>
              <a:gd name="connsiteY8291" fmla="*/ 4791075 h 6855883"/>
              <a:gd name="connsiteX8292" fmla="*/ 2547564 w 12194922"/>
              <a:gd name="connsiteY8292" fmla="*/ 4785784 h 6855883"/>
              <a:gd name="connsiteX8293" fmla="*/ 1599433 w 12194922"/>
              <a:gd name="connsiteY8293" fmla="*/ 3621617 h 6855883"/>
              <a:gd name="connsiteX8294" fmla="*/ 1606793 w 12194922"/>
              <a:gd name="connsiteY8294" fmla="*/ 3614208 h 6855883"/>
              <a:gd name="connsiteX8295" fmla="*/ 1608019 w 12194922"/>
              <a:gd name="connsiteY8295" fmla="*/ 3621617 h 6855883"/>
              <a:gd name="connsiteX8296" fmla="*/ 1603113 w 12194922"/>
              <a:gd name="connsiteY8296" fmla="*/ 3626909 h 6855883"/>
              <a:gd name="connsiteX8297" fmla="*/ 1599433 w 12194922"/>
              <a:gd name="connsiteY8297" fmla="*/ 3621617 h 6855883"/>
              <a:gd name="connsiteX8298" fmla="*/ 4987191 w 12194922"/>
              <a:gd name="connsiteY8298" fmla="*/ 633942 h 6855883"/>
              <a:gd name="connsiteX8299" fmla="*/ 4983511 w 12194922"/>
              <a:gd name="connsiteY8299" fmla="*/ 638175 h 6855883"/>
              <a:gd name="connsiteX8300" fmla="*/ 4978605 w 12194922"/>
              <a:gd name="connsiteY8300" fmla="*/ 633942 h 6855883"/>
              <a:gd name="connsiteX8301" fmla="*/ 4979831 w 12194922"/>
              <a:gd name="connsiteY8301" fmla="*/ 628650 h 6855883"/>
              <a:gd name="connsiteX8302" fmla="*/ 4987191 w 12194922"/>
              <a:gd name="connsiteY8302" fmla="*/ 633942 h 6855883"/>
              <a:gd name="connsiteX8303" fmla="*/ 1149286 w 12194922"/>
              <a:gd name="connsiteY8303" fmla="*/ 4772025 h 6855883"/>
              <a:gd name="connsiteX8304" fmla="*/ 1151739 w 12194922"/>
              <a:gd name="connsiteY8304" fmla="*/ 4767792 h 6855883"/>
              <a:gd name="connsiteX8305" fmla="*/ 1159099 w 12194922"/>
              <a:gd name="connsiteY8305" fmla="*/ 4770967 h 6855883"/>
              <a:gd name="connsiteX8306" fmla="*/ 1149286 w 12194922"/>
              <a:gd name="connsiteY8306" fmla="*/ 4772025 h 6855883"/>
              <a:gd name="connsiteX8307" fmla="*/ 1178724 w 12194922"/>
              <a:gd name="connsiteY8307" fmla="*/ 4770967 h 6855883"/>
              <a:gd name="connsiteX8308" fmla="*/ 1173817 w 12194922"/>
              <a:gd name="connsiteY8308" fmla="*/ 4768850 h 6855883"/>
              <a:gd name="connsiteX8309" fmla="*/ 1178724 w 12194922"/>
              <a:gd name="connsiteY8309" fmla="*/ 4766734 h 6855883"/>
              <a:gd name="connsiteX8310" fmla="*/ 1178724 w 12194922"/>
              <a:gd name="connsiteY8310" fmla="*/ 4770967 h 6855883"/>
              <a:gd name="connsiteX8311" fmla="*/ 279656 w 12194922"/>
              <a:gd name="connsiteY8311" fmla="*/ 4987925 h 6855883"/>
              <a:gd name="connsiteX8312" fmla="*/ 284562 w 12194922"/>
              <a:gd name="connsiteY8312" fmla="*/ 4991100 h 6855883"/>
              <a:gd name="connsiteX8313" fmla="*/ 282109 w 12194922"/>
              <a:gd name="connsiteY8313" fmla="*/ 4995334 h 6855883"/>
              <a:gd name="connsiteX8314" fmla="*/ 275976 w 12194922"/>
              <a:gd name="connsiteY8314" fmla="*/ 4990042 h 6855883"/>
              <a:gd name="connsiteX8315" fmla="*/ 279656 w 12194922"/>
              <a:gd name="connsiteY8315" fmla="*/ 4987925 h 6855883"/>
              <a:gd name="connsiteX8316" fmla="*/ 4167849 w 12194922"/>
              <a:gd name="connsiteY8316" fmla="*/ 6470651 h 6855883"/>
              <a:gd name="connsiteX8317" fmla="*/ 4172755 w 12194922"/>
              <a:gd name="connsiteY8317" fmla="*/ 6473825 h 6855883"/>
              <a:gd name="connsiteX8318" fmla="*/ 4167849 w 12194922"/>
              <a:gd name="connsiteY8318" fmla="*/ 6482292 h 6855883"/>
              <a:gd name="connsiteX8319" fmla="*/ 4161716 w 12194922"/>
              <a:gd name="connsiteY8319" fmla="*/ 6478058 h 6855883"/>
              <a:gd name="connsiteX8320" fmla="*/ 4167849 w 12194922"/>
              <a:gd name="connsiteY8320" fmla="*/ 6470651 h 6855883"/>
              <a:gd name="connsiteX8321" fmla="*/ 3181695 w 12194922"/>
              <a:gd name="connsiteY8321" fmla="*/ 827617 h 6855883"/>
              <a:gd name="connsiteX8322" fmla="*/ 3186601 w 12194922"/>
              <a:gd name="connsiteY8322" fmla="*/ 821267 h 6855883"/>
              <a:gd name="connsiteX8323" fmla="*/ 3189054 w 12194922"/>
              <a:gd name="connsiteY8323" fmla="*/ 832908 h 6855883"/>
              <a:gd name="connsiteX8324" fmla="*/ 3181695 w 12194922"/>
              <a:gd name="connsiteY8324" fmla="*/ 827617 h 6855883"/>
              <a:gd name="connsiteX8325" fmla="*/ 4342020 w 12194922"/>
              <a:gd name="connsiteY8325" fmla="*/ 2724150 h 6855883"/>
              <a:gd name="connsiteX8326" fmla="*/ 4345700 w 12194922"/>
              <a:gd name="connsiteY8326" fmla="*/ 2729442 h 6855883"/>
              <a:gd name="connsiteX8327" fmla="*/ 4338341 w 12194922"/>
              <a:gd name="connsiteY8327" fmla="*/ 2735792 h 6855883"/>
              <a:gd name="connsiteX8328" fmla="*/ 4337114 w 12194922"/>
              <a:gd name="connsiteY8328" fmla="*/ 2729442 h 6855883"/>
              <a:gd name="connsiteX8329" fmla="*/ 4342020 w 12194922"/>
              <a:gd name="connsiteY8329" fmla="*/ 2724150 h 6855883"/>
              <a:gd name="connsiteX8330" fmla="*/ 2348861 w 12194922"/>
              <a:gd name="connsiteY8330" fmla="*/ 5536142 h 6855883"/>
              <a:gd name="connsiteX8331" fmla="*/ 2357447 w 12194922"/>
              <a:gd name="connsiteY8331" fmla="*/ 5527675 h 6855883"/>
              <a:gd name="connsiteX8332" fmla="*/ 2359900 w 12194922"/>
              <a:gd name="connsiteY8332" fmla="*/ 5538258 h 6855883"/>
              <a:gd name="connsiteX8333" fmla="*/ 2348861 w 12194922"/>
              <a:gd name="connsiteY8333" fmla="*/ 5539317 h 6855883"/>
              <a:gd name="connsiteX8334" fmla="*/ 2348861 w 12194922"/>
              <a:gd name="connsiteY8334" fmla="*/ 5536142 h 6855883"/>
              <a:gd name="connsiteX8335" fmla="*/ 3494468 w 12194922"/>
              <a:gd name="connsiteY8335" fmla="*/ 4402667 h 6855883"/>
              <a:gd name="connsiteX8336" fmla="*/ 3499374 w 12194922"/>
              <a:gd name="connsiteY8336" fmla="*/ 4401609 h 6855883"/>
              <a:gd name="connsiteX8337" fmla="*/ 3503054 w 12194922"/>
              <a:gd name="connsiteY8337" fmla="*/ 4407959 h 6855883"/>
              <a:gd name="connsiteX8338" fmla="*/ 3496921 w 12194922"/>
              <a:gd name="connsiteY8338" fmla="*/ 4411133 h 6855883"/>
              <a:gd name="connsiteX8339" fmla="*/ 3494468 w 12194922"/>
              <a:gd name="connsiteY8339" fmla="*/ 4402667 h 6855883"/>
              <a:gd name="connsiteX8340" fmla="*/ 3008750 w 12194922"/>
              <a:gd name="connsiteY8340" fmla="*/ 5374217 h 6855883"/>
              <a:gd name="connsiteX8341" fmla="*/ 3016110 w 12194922"/>
              <a:gd name="connsiteY8341" fmla="*/ 5377392 h 6855883"/>
              <a:gd name="connsiteX8342" fmla="*/ 3009977 w 12194922"/>
              <a:gd name="connsiteY8342" fmla="*/ 5383742 h 6855883"/>
              <a:gd name="connsiteX8343" fmla="*/ 3005071 w 12194922"/>
              <a:gd name="connsiteY8343" fmla="*/ 5379508 h 6855883"/>
              <a:gd name="connsiteX8344" fmla="*/ 3008750 w 12194922"/>
              <a:gd name="connsiteY8344" fmla="*/ 5374217 h 6855883"/>
              <a:gd name="connsiteX8345" fmla="*/ 3393890 w 12194922"/>
              <a:gd name="connsiteY8345" fmla="*/ 2659592 h 6855883"/>
              <a:gd name="connsiteX8346" fmla="*/ 3397570 w 12194922"/>
              <a:gd name="connsiteY8346" fmla="*/ 2669117 h 6855883"/>
              <a:gd name="connsiteX8347" fmla="*/ 3392663 w 12194922"/>
              <a:gd name="connsiteY8347" fmla="*/ 2671233 h 6855883"/>
              <a:gd name="connsiteX8348" fmla="*/ 3388983 w 12194922"/>
              <a:gd name="connsiteY8348" fmla="*/ 2661708 h 6855883"/>
              <a:gd name="connsiteX8349" fmla="*/ 3393890 w 12194922"/>
              <a:gd name="connsiteY8349" fmla="*/ 2659592 h 6855883"/>
              <a:gd name="connsiteX8350" fmla="*/ 4378817 w 12194922"/>
              <a:gd name="connsiteY8350" fmla="*/ 5771092 h 6855883"/>
              <a:gd name="connsiteX8351" fmla="*/ 4372684 w 12194922"/>
              <a:gd name="connsiteY8351" fmla="*/ 5763683 h 6855883"/>
              <a:gd name="connsiteX8352" fmla="*/ 4378817 w 12194922"/>
              <a:gd name="connsiteY8352" fmla="*/ 5760508 h 6855883"/>
              <a:gd name="connsiteX8353" fmla="*/ 4383723 w 12194922"/>
              <a:gd name="connsiteY8353" fmla="*/ 5768975 h 6855883"/>
              <a:gd name="connsiteX8354" fmla="*/ 4378817 w 12194922"/>
              <a:gd name="connsiteY8354" fmla="*/ 5771092 h 6855883"/>
              <a:gd name="connsiteX8355" fmla="*/ 4030474 w 12194922"/>
              <a:gd name="connsiteY8355" fmla="*/ 343958 h 6855883"/>
              <a:gd name="connsiteX8356" fmla="*/ 4029248 w 12194922"/>
              <a:gd name="connsiteY8356" fmla="*/ 353483 h 6855883"/>
              <a:gd name="connsiteX8357" fmla="*/ 4016982 w 12194922"/>
              <a:gd name="connsiteY8357" fmla="*/ 349250 h 6855883"/>
              <a:gd name="connsiteX8358" fmla="*/ 4018209 w 12194922"/>
              <a:gd name="connsiteY8358" fmla="*/ 343958 h 6855883"/>
              <a:gd name="connsiteX8359" fmla="*/ 4030474 w 12194922"/>
              <a:gd name="connsiteY8359" fmla="*/ 343958 h 6855883"/>
              <a:gd name="connsiteX8360" fmla="*/ 4280692 w 12194922"/>
              <a:gd name="connsiteY8360" fmla="*/ 2608792 h 6855883"/>
              <a:gd name="connsiteX8361" fmla="*/ 4259841 w 12194922"/>
              <a:gd name="connsiteY8361" fmla="*/ 2602442 h 6855883"/>
              <a:gd name="connsiteX8362" fmla="*/ 4269653 w 12194922"/>
              <a:gd name="connsiteY8362" fmla="*/ 2598208 h 6855883"/>
              <a:gd name="connsiteX8363" fmla="*/ 4280692 w 12194922"/>
              <a:gd name="connsiteY8363" fmla="*/ 2600325 h 6855883"/>
              <a:gd name="connsiteX8364" fmla="*/ 4280692 w 12194922"/>
              <a:gd name="connsiteY8364" fmla="*/ 2608792 h 6855883"/>
              <a:gd name="connsiteX8365" fmla="*/ 337304 w 12194922"/>
              <a:gd name="connsiteY8365" fmla="*/ 6683375 h 6855883"/>
              <a:gd name="connsiteX8366" fmla="*/ 338530 w 12194922"/>
              <a:gd name="connsiteY8366" fmla="*/ 6672792 h 6855883"/>
              <a:gd name="connsiteX8367" fmla="*/ 350796 w 12194922"/>
              <a:gd name="connsiteY8367" fmla="*/ 6674909 h 6855883"/>
              <a:gd name="connsiteX8368" fmla="*/ 337304 w 12194922"/>
              <a:gd name="connsiteY8368" fmla="*/ 6683375 h 6855883"/>
              <a:gd name="connsiteX8369" fmla="*/ 5601697 w 12194922"/>
              <a:gd name="connsiteY8369" fmla="*/ 2240492 h 6855883"/>
              <a:gd name="connsiteX8370" fmla="*/ 5606603 w 12194922"/>
              <a:gd name="connsiteY8370" fmla="*/ 2245783 h 6855883"/>
              <a:gd name="connsiteX8371" fmla="*/ 5600470 w 12194922"/>
              <a:gd name="connsiteY8371" fmla="*/ 2251075 h 6855883"/>
              <a:gd name="connsiteX8372" fmla="*/ 5596790 w 12194922"/>
              <a:gd name="connsiteY8372" fmla="*/ 2245783 h 6855883"/>
              <a:gd name="connsiteX8373" fmla="*/ 5601697 w 12194922"/>
              <a:gd name="connsiteY8373" fmla="*/ 2240492 h 6855883"/>
              <a:gd name="connsiteX8374" fmla="*/ 4247575 w 12194922"/>
              <a:gd name="connsiteY8374" fmla="*/ 4833409 h 6855883"/>
              <a:gd name="connsiteX8375" fmla="*/ 4252482 w 12194922"/>
              <a:gd name="connsiteY8375" fmla="*/ 4843992 h 6855883"/>
              <a:gd name="connsiteX8376" fmla="*/ 4246349 w 12194922"/>
              <a:gd name="connsiteY8376" fmla="*/ 4847167 h 6855883"/>
              <a:gd name="connsiteX8377" fmla="*/ 4238989 w 12194922"/>
              <a:gd name="connsiteY8377" fmla="*/ 4839758 h 6855883"/>
              <a:gd name="connsiteX8378" fmla="*/ 4247575 w 12194922"/>
              <a:gd name="connsiteY8378" fmla="*/ 4833409 h 6855883"/>
              <a:gd name="connsiteX8379" fmla="*/ 1603113 w 12194922"/>
              <a:gd name="connsiteY8379" fmla="*/ 748242 h 6855883"/>
              <a:gd name="connsiteX8380" fmla="*/ 1595754 w 12194922"/>
              <a:gd name="connsiteY8380" fmla="*/ 758825 h 6855883"/>
              <a:gd name="connsiteX8381" fmla="*/ 1589621 w 12194922"/>
              <a:gd name="connsiteY8381" fmla="*/ 755650 h 6855883"/>
              <a:gd name="connsiteX8382" fmla="*/ 1596980 w 12194922"/>
              <a:gd name="connsiteY8382" fmla="*/ 745067 h 6855883"/>
              <a:gd name="connsiteX8383" fmla="*/ 1603113 w 12194922"/>
              <a:gd name="connsiteY8383" fmla="*/ 748242 h 6855883"/>
              <a:gd name="connsiteX8384" fmla="*/ 4961433 w 12194922"/>
              <a:gd name="connsiteY8384" fmla="*/ 5857875 h 6855883"/>
              <a:gd name="connsiteX8385" fmla="*/ 4963886 w 12194922"/>
              <a:gd name="connsiteY8385" fmla="*/ 5853642 h 6855883"/>
              <a:gd name="connsiteX8386" fmla="*/ 4971245 w 12194922"/>
              <a:gd name="connsiteY8386" fmla="*/ 5859992 h 6855883"/>
              <a:gd name="connsiteX8387" fmla="*/ 4968792 w 12194922"/>
              <a:gd name="connsiteY8387" fmla="*/ 5865284 h 6855883"/>
              <a:gd name="connsiteX8388" fmla="*/ 4961433 w 12194922"/>
              <a:gd name="connsiteY8388" fmla="*/ 5857875 h 6855883"/>
              <a:gd name="connsiteX8389" fmla="*/ 4365325 w 12194922"/>
              <a:gd name="connsiteY8389" fmla="*/ 5777442 h 6855883"/>
              <a:gd name="connsiteX8390" fmla="*/ 4370231 w 12194922"/>
              <a:gd name="connsiteY8390" fmla="*/ 5772151 h 6855883"/>
              <a:gd name="connsiteX8391" fmla="*/ 4371458 w 12194922"/>
              <a:gd name="connsiteY8391" fmla="*/ 5776383 h 6855883"/>
              <a:gd name="connsiteX8392" fmla="*/ 4366552 w 12194922"/>
              <a:gd name="connsiteY8392" fmla="*/ 5781675 h 6855883"/>
              <a:gd name="connsiteX8393" fmla="*/ 4365325 w 12194922"/>
              <a:gd name="connsiteY8393" fmla="*/ 5777442 h 6855883"/>
              <a:gd name="connsiteX8394" fmla="*/ 4389856 w 12194922"/>
              <a:gd name="connsiteY8394" fmla="*/ 999067 h 6855883"/>
              <a:gd name="connsiteX8395" fmla="*/ 4393536 w 12194922"/>
              <a:gd name="connsiteY8395" fmla="*/ 1002242 h 6855883"/>
              <a:gd name="connsiteX8396" fmla="*/ 4383723 w 12194922"/>
              <a:gd name="connsiteY8396" fmla="*/ 1011767 h 6855883"/>
              <a:gd name="connsiteX8397" fmla="*/ 4381270 w 12194922"/>
              <a:gd name="connsiteY8397" fmla="*/ 1007533 h 6855883"/>
              <a:gd name="connsiteX8398" fmla="*/ 4389856 w 12194922"/>
              <a:gd name="connsiteY8398" fmla="*/ 999067 h 6855883"/>
              <a:gd name="connsiteX8399" fmla="*/ 52742 w 12194922"/>
              <a:gd name="connsiteY8399" fmla="*/ 2605617 h 6855883"/>
              <a:gd name="connsiteX8400" fmla="*/ 40476 w 12194922"/>
              <a:gd name="connsiteY8400" fmla="*/ 2605617 h 6855883"/>
              <a:gd name="connsiteX8401" fmla="*/ 41703 w 12194922"/>
              <a:gd name="connsiteY8401" fmla="*/ 2596092 h 6855883"/>
              <a:gd name="connsiteX8402" fmla="*/ 52742 w 12194922"/>
              <a:gd name="connsiteY8402" fmla="*/ 2605617 h 6855883"/>
              <a:gd name="connsiteX8403" fmla="*/ 526194 w 12194922"/>
              <a:gd name="connsiteY8403" fmla="*/ 3166534 h 6855883"/>
              <a:gd name="connsiteX8404" fmla="*/ 509022 w 12194922"/>
              <a:gd name="connsiteY8404" fmla="*/ 3173942 h 6855883"/>
              <a:gd name="connsiteX8405" fmla="*/ 526194 w 12194922"/>
              <a:gd name="connsiteY8405" fmla="*/ 3161242 h 6855883"/>
              <a:gd name="connsiteX8406" fmla="*/ 526194 w 12194922"/>
              <a:gd name="connsiteY8406" fmla="*/ 3166534 h 6855883"/>
              <a:gd name="connsiteX8407" fmla="*/ 521288 w 12194922"/>
              <a:gd name="connsiteY8407" fmla="*/ 3170767 h 6855883"/>
              <a:gd name="connsiteX8408" fmla="*/ 521288 w 12194922"/>
              <a:gd name="connsiteY8408" fmla="*/ 3170767 h 6855883"/>
              <a:gd name="connsiteX8409" fmla="*/ 521288 w 12194922"/>
              <a:gd name="connsiteY8409" fmla="*/ 3170767 h 6855883"/>
              <a:gd name="connsiteX8410" fmla="*/ 521288 w 12194922"/>
              <a:gd name="connsiteY8410" fmla="*/ 3170767 h 6855883"/>
              <a:gd name="connsiteX8411" fmla="*/ 2841938 w 12194922"/>
              <a:gd name="connsiteY8411" fmla="*/ 3692525 h 6855883"/>
              <a:gd name="connsiteX8412" fmla="*/ 2835805 w 12194922"/>
              <a:gd name="connsiteY8412" fmla="*/ 3695700 h 6855883"/>
              <a:gd name="connsiteX8413" fmla="*/ 2827219 w 12194922"/>
              <a:gd name="connsiteY8413" fmla="*/ 3690409 h 6855883"/>
              <a:gd name="connsiteX8414" fmla="*/ 2833352 w 12194922"/>
              <a:gd name="connsiteY8414" fmla="*/ 3686175 h 6855883"/>
              <a:gd name="connsiteX8415" fmla="*/ 2841938 w 12194922"/>
              <a:gd name="connsiteY8415" fmla="*/ 3692525 h 6855883"/>
              <a:gd name="connsiteX8416" fmla="*/ 1103903 w 12194922"/>
              <a:gd name="connsiteY8416" fmla="*/ 4047067 h 6855883"/>
              <a:gd name="connsiteX8417" fmla="*/ 1111263 w 12194922"/>
              <a:gd name="connsiteY8417" fmla="*/ 4044950 h 6855883"/>
              <a:gd name="connsiteX8418" fmla="*/ 1105130 w 12194922"/>
              <a:gd name="connsiteY8418" fmla="*/ 4053417 h 6855883"/>
              <a:gd name="connsiteX8419" fmla="*/ 1105130 w 12194922"/>
              <a:gd name="connsiteY8419" fmla="*/ 4053417 h 6855883"/>
              <a:gd name="connsiteX8420" fmla="*/ 1103903 w 12194922"/>
              <a:gd name="connsiteY8420" fmla="*/ 4047067 h 6855883"/>
              <a:gd name="connsiteX8421" fmla="*/ 5154003 w 12194922"/>
              <a:gd name="connsiteY8421" fmla="*/ 1418167 h 6855883"/>
              <a:gd name="connsiteX8422" fmla="*/ 5169948 w 12194922"/>
              <a:gd name="connsiteY8422" fmla="*/ 1418167 h 6855883"/>
              <a:gd name="connsiteX8423" fmla="*/ 5154003 w 12194922"/>
              <a:gd name="connsiteY8423" fmla="*/ 1418167 h 6855883"/>
              <a:gd name="connsiteX8424" fmla="*/ 19625 w 12194922"/>
              <a:gd name="connsiteY8424" fmla="*/ 92075 h 6855883"/>
              <a:gd name="connsiteX8425" fmla="*/ 19625 w 12194922"/>
              <a:gd name="connsiteY8425" fmla="*/ 80433 h 6855883"/>
              <a:gd name="connsiteX8426" fmla="*/ 24531 w 12194922"/>
              <a:gd name="connsiteY8426" fmla="*/ 77258 h 6855883"/>
              <a:gd name="connsiteX8427" fmla="*/ 19625 w 12194922"/>
              <a:gd name="connsiteY8427" fmla="*/ 92075 h 6855883"/>
              <a:gd name="connsiteX8428" fmla="*/ 5518291 w 12194922"/>
              <a:gd name="connsiteY8428" fmla="*/ 2138892 h 6855883"/>
              <a:gd name="connsiteX8429" fmla="*/ 5518291 w 12194922"/>
              <a:gd name="connsiteY8429" fmla="*/ 2149475 h 6855883"/>
              <a:gd name="connsiteX8430" fmla="*/ 5507252 w 12194922"/>
              <a:gd name="connsiteY8430" fmla="*/ 2148417 h 6855883"/>
              <a:gd name="connsiteX8431" fmla="*/ 5518291 w 12194922"/>
              <a:gd name="connsiteY8431" fmla="*/ 2138892 h 6855883"/>
              <a:gd name="connsiteX8432" fmla="*/ 4782355 w 12194922"/>
              <a:gd name="connsiteY8432" fmla="*/ 374650 h 6855883"/>
              <a:gd name="connsiteX8433" fmla="*/ 4790941 w 12194922"/>
              <a:gd name="connsiteY8433" fmla="*/ 371475 h 6855883"/>
              <a:gd name="connsiteX8434" fmla="*/ 4795847 w 12194922"/>
              <a:gd name="connsiteY8434" fmla="*/ 375708 h 6855883"/>
              <a:gd name="connsiteX8435" fmla="*/ 4786035 w 12194922"/>
              <a:gd name="connsiteY8435" fmla="*/ 378883 h 6855883"/>
              <a:gd name="connsiteX8436" fmla="*/ 4782355 w 12194922"/>
              <a:gd name="connsiteY8436" fmla="*/ 374650 h 6855883"/>
              <a:gd name="connsiteX8437" fmla="*/ 4749238 w 12194922"/>
              <a:gd name="connsiteY8437" fmla="*/ 966258 h 6855883"/>
              <a:gd name="connsiteX8438" fmla="*/ 4759051 w 12194922"/>
              <a:gd name="connsiteY8438" fmla="*/ 977900 h 6855883"/>
              <a:gd name="connsiteX8439" fmla="*/ 4754144 w 12194922"/>
              <a:gd name="connsiteY8439" fmla="*/ 982133 h 6855883"/>
              <a:gd name="connsiteX8440" fmla="*/ 4745558 w 12194922"/>
              <a:gd name="connsiteY8440" fmla="*/ 971550 h 6855883"/>
              <a:gd name="connsiteX8441" fmla="*/ 4749238 w 12194922"/>
              <a:gd name="connsiteY8441" fmla="*/ 966258 h 6855883"/>
              <a:gd name="connsiteX8442" fmla="*/ 2190635 w 12194922"/>
              <a:gd name="connsiteY8442" fmla="*/ 3596217 h 6855883"/>
              <a:gd name="connsiteX8443" fmla="*/ 2212713 w 12194922"/>
              <a:gd name="connsiteY8443" fmla="*/ 3601508 h 6855883"/>
              <a:gd name="connsiteX8444" fmla="*/ 2211487 w 12194922"/>
              <a:gd name="connsiteY8444" fmla="*/ 3605742 h 6855883"/>
              <a:gd name="connsiteX8445" fmla="*/ 2190635 w 12194922"/>
              <a:gd name="connsiteY8445" fmla="*/ 3596217 h 6855883"/>
              <a:gd name="connsiteX8446" fmla="*/ 267390 w 12194922"/>
              <a:gd name="connsiteY8446" fmla="*/ 1517650 h 6855883"/>
              <a:gd name="connsiteX8447" fmla="*/ 256351 w 12194922"/>
              <a:gd name="connsiteY8447" fmla="*/ 1514475 h 6855883"/>
              <a:gd name="connsiteX8448" fmla="*/ 264937 w 12194922"/>
              <a:gd name="connsiteY8448" fmla="*/ 1503892 h 6855883"/>
              <a:gd name="connsiteX8449" fmla="*/ 267390 w 12194922"/>
              <a:gd name="connsiteY8449" fmla="*/ 1517650 h 6855883"/>
              <a:gd name="connsiteX8450" fmla="*/ 5286471 w 12194922"/>
              <a:gd name="connsiteY8450" fmla="*/ 6545792 h 6855883"/>
              <a:gd name="connsiteX8451" fmla="*/ 5295057 w 12194922"/>
              <a:gd name="connsiteY8451" fmla="*/ 6554258 h 6855883"/>
              <a:gd name="connsiteX8452" fmla="*/ 5290151 w 12194922"/>
              <a:gd name="connsiteY8452" fmla="*/ 6561667 h 6855883"/>
              <a:gd name="connsiteX8453" fmla="*/ 5281565 w 12194922"/>
              <a:gd name="connsiteY8453" fmla="*/ 6552142 h 6855883"/>
              <a:gd name="connsiteX8454" fmla="*/ 5286471 w 12194922"/>
              <a:gd name="connsiteY8454" fmla="*/ 6545792 h 6855883"/>
              <a:gd name="connsiteX8455" fmla="*/ 5990516 w 12194922"/>
              <a:gd name="connsiteY8455" fmla="*/ 6224058 h 6855883"/>
              <a:gd name="connsiteX8456" fmla="*/ 5992969 w 12194922"/>
              <a:gd name="connsiteY8456" fmla="*/ 6213475 h 6855883"/>
              <a:gd name="connsiteX8457" fmla="*/ 6001555 w 12194922"/>
              <a:gd name="connsiteY8457" fmla="*/ 6218767 h 6855883"/>
              <a:gd name="connsiteX8458" fmla="*/ 5990516 w 12194922"/>
              <a:gd name="connsiteY8458" fmla="*/ 6224058 h 6855883"/>
              <a:gd name="connsiteX8459" fmla="*/ 5790587 w 12194922"/>
              <a:gd name="connsiteY8459" fmla="*/ 276225 h 6855883"/>
              <a:gd name="connsiteX8460" fmla="*/ 5790587 w 12194922"/>
              <a:gd name="connsiteY8460" fmla="*/ 279400 h 6855883"/>
              <a:gd name="connsiteX8461" fmla="*/ 5783228 w 12194922"/>
              <a:gd name="connsiteY8461" fmla="*/ 282575 h 6855883"/>
              <a:gd name="connsiteX8462" fmla="*/ 5782001 w 12194922"/>
              <a:gd name="connsiteY8462" fmla="*/ 278342 h 6855883"/>
              <a:gd name="connsiteX8463" fmla="*/ 5790587 w 12194922"/>
              <a:gd name="connsiteY8463" fmla="*/ 276225 h 6855883"/>
              <a:gd name="connsiteX8464" fmla="*/ 5762376 w 12194922"/>
              <a:gd name="connsiteY8464" fmla="*/ 2039408 h 6855883"/>
              <a:gd name="connsiteX8465" fmla="*/ 5769735 w 12194922"/>
              <a:gd name="connsiteY8465" fmla="*/ 2046817 h 6855883"/>
              <a:gd name="connsiteX8466" fmla="*/ 5766056 w 12194922"/>
              <a:gd name="connsiteY8466" fmla="*/ 2049992 h 6855883"/>
              <a:gd name="connsiteX8467" fmla="*/ 5758696 w 12194922"/>
              <a:gd name="connsiteY8467" fmla="*/ 2042583 h 6855883"/>
              <a:gd name="connsiteX8468" fmla="*/ 5762376 w 12194922"/>
              <a:gd name="connsiteY8468" fmla="*/ 2039408 h 6855883"/>
              <a:gd name="connsiteX8469" fmla="*/ 2704564 w 12194922"/>
              <a:gd name="connsiteY8469" fmla="*/ 5044017 h 6855883"/>
              <a:gd name="connsiteX8470" fmla="*/ 2710696 w 12194922"/>
              <a:gd name="connsiteY8470" fmla="*/ 5048250 h 6855883"/>
              <a:gd name="connsiteX8471" fmla="*/ 2705790 w 12194922"/>
              <a:gd name="connsiteY8471" fmla="*/ 5054600 h 6855883"/>
              <a:gd name="connsiteX8472" fmla="*/ 2699657 w 12194922"/>
              <a:gd name="connsiteY8472" fmla="*/ 5052484 h 6855883"/>
              <a:gd name="connsiteX8473" fmla="*/ 2704564 w 12194922"/>
              <a:gd name="connsiteY8473" fmla="*/ 5044017 h 6855883"/>
              <a:gd name="connsiteX8474" fmla="*/ 2997711 w 12194922"/>
              <a:gd name="connsiteY8474" fmla="*/ 6301317 h 6855883"/>
              <a:gd name="connsiteX8475" fmla="*/ 3009977 w 12194922"/>
              <a:gd name="connsiteY8475" fmla="*/ 6301317 h 6855883"/>
              <a:gd name="connsiteX8476" fmla="*/ 2997711 w 12194922"/>
              <a:gd name="connsiteY8476" fmla="*/ 6311901 h 6855883"/>
              <a:gd name="connsiteX8477" fmla="*/ 2997711 w 12194922"/>
              <a:gd name="connsiteY8477" fmla="*/ 6301317 h 6855883"/>
              <a:gd name="connsiteX8478" fmla="*/ 3013656 w 12194922"/>
              <a:gd name="connsiteY8478" fmla="*/ 6296026 h 6855883"/>
              <a:gd name="connsiteX8479" fmla="*/ 3013656 w 12194922"/>
              <a:gd name="connsiteY8479" fmla="*/ 6296026 h 6855883"/>
              <a:gd name="connsiteX8480" fmla="*/ 3013656 w 12194922"/>
              <a:gd name="connsiteY8480" fmla="*/ 6296026 h 6855883"/>
              <a:gd name="connsiteX8481" fmla="*/ 3013656 w 12194922"/>
              <a:gd name="connsiteY8481" fmla="*/ 6296026 h 6855883"/>
              <a:gd name="connsiteX8482" fmla="*/ 1852105 w 12194922"/>
              <a:gd name="connsiteY8482" fmla="*/ 4684184 h 6855883"/>
              <a:gd name="connsiteX8483" fmla="*/ 1853331 w 12194922"/>
              <a:gd name="connsiteY8483" fmla="*/ 4689475 h 6855883"/>
              <a:gd name="connsiteX8484" fmla="*/ 1848425 w 12194922"/>
              <a:gd name="connsiteY8484" fmla="*/ 4691592 h 6855883"/>
              <a:gd name="connsiteX8485" fmla="*/ 1847199 w 12194922"/>
              <a:gd name="connsiteY8485" fmla="*/ 4686300 h 6855883"/>
              <a:gd name="connsiteX8486" fmla="*/ 1852105 w 12194922"/>
              <a:gd name="connsiteY8486" fmla="*/ 4684184 h 6855883"/>
              <a:gd name="connsiteX8487" fmla="*/ 5188346 w 12194922"/>
              <a:gd name="connsiteY8487" fmla="*/ 2672292 h 6855883"/>
              <a:gd name="connsiteX8488" fmla="*/ 5189573 w 12194922"/>
              <a:gd name="connsiteY8488" fmla="*/ 2660650 h 6855883"/>
              <a:gd name="connsiteX8489" fmla="*/ 5200612 w 12194922"/>
              <a:gd name="connsiteY8489" fmla="*/ 2667000 h 6855883"/>
              <a:gd name="connsiteX8490" fmla="*/ 5188346 w 12194922"/>
              <a:gd name="connsiteY8490" fmla="*/ 2672292 h 6855883"/>
              <a:gd name="connsiteX8491" fmla="*/ 3007524 w 12194922"/>
              <a:gd name="connsiteY8491" fmla="*/ 4747684 h 6855883"/>
              <a:gd name="connsiteX8492" fmla="*/ 3027149 w 12194922"/>
              <a:gd name="connsiteY8492" fmla="*/ 4752975 h 6855883"/>
              <a:gd name="connsiteX8493" fmla="*/ 3021016 w 12194922"/>
              <a:gd name="connsiteY8493" fmla="*/ 4758267 h 6855883"/>
              <a:gd name="connsiteX8494" fmla="*/ 3008750 w 12194922"/>
              <a:gd name="connsiteY8494" fmla="*/ 4752975 h 6855883"/>
              <a:gd name="connsiteX8495" fmla="*/ 3007524 w 12194922"/>
              <a:gd name="connsiteY8495" fmla="*/ 4747684 h 6855883"/>
              <a:gd name="connsiteX8496" fmla="*/ 2709470 w 12194922"/>
              <a:gd name="connsiteY8496" fmla="*/ 2701925 h 6855883"/>
              <a:gd name="connsiteX8497" fmla="*/ 2715602 w 12194922"/>
              <a:gd name="connsiteY8497" fmla="*/ 2706158 h 6855883"/>
              <a:gd name="connsiteX8498" fmla="*/ 2710696 w 12194922"/>
              <a:gd name="connsiteY8498" fmla="*/ 2711450 h 6855883"/>
              <a:gd name="connsiteX8499" fmla="*/ 2707017 w 12194922"/>
              <a:gd name="connsiteY8499" fmla="*/ 2707217 h 6855883"/>
              <a:gd name="connsiteX8500" fmla="*/ 2709470 w 12194922"/>
              <a:gd name="connsiteY8500" fmla="*/ 2701925 h 6855883"/>
              <a:gd name="connsiteX8501" fmla="*/ 2233565 w 12194922"/>
              <a:gd name="connsiteY8501" fmla="*/ 2113492 h 6855883"/>
              <a:gd name="connsiteX8502" fmla="*/ 2238471 w 12194922"/>
              <a:gd name="connsiteY8502" fmla="*/ 2115608 h 6855883"/>
              <a:gd name="connsiteX8503" fmla="*/ 2234791 w 12194922"/>
              <a:gd name="connsiteY8503" fmla="*/ 2120900 h 6855883"/>
              <a:gd name="connsiteX8504" fmla="*/ 2229885 w 12194922"/>
              <a:gd name="connsiteY8504" fmla="*/ 2119842 h 6855883"/>
              <a:gd name="connsiteX8505" fmla="*/ 2233565 w 12194922"/>
              <a:gd name="connsiteY8505" fmla="*/ 2113492 h 6855883"/>
              <a:gd name="connsiteX8506" fmla="*/ 3018563 w 12194922"/>
              <a:gd name="connsiteY8506" fmla="*/ 6837892 h 6855883"/>
              <a:gd name="connsiteX8507" fmla="*/ 3024696 w 12194922"/>
              <a:gd name="connsiteY8507" fmla="*/ 6833659 h 6855883"/>
              <a:gd name="connsiteX8508" fmla="*/ 3028375 w 12194922"/>
              <a:gd name="connsiteY8508" fmla="*/ 6843183 h 6855883"/>
              <a:gd name="connsiteX8509" fmla="*/ 3022242 w 12194922"/>
              <a:gd name="connsiteY8509" fmla="*/ 6843183 h 6855883"/>
              <a:gd name="connsiteX8510" fmla="*/ 3018563 w 12194922"/>
              <a:gd name="connsiteY8510" fmla="*/ 6837892 h 6855883"/>
              <a:gd name="connsiteX8511" fmla="*/ 2722962 w 12194922"/>
              <a:gd name="connsiteY8511" fmla="*/ 2560108 h 6855883"/>
              <a:gd name="connsiteX8512" fmla="*/ 2719282 w 12194922"/>
              <a:gd name="connsiteY8512" fmla="*/ 2561167 h 6855883"/>
              <a:gd name="connsiteX8513" fmla="*/ 2713149 w 12194922"/>
              <a:gd name="connsiteY8513" fmla="*/ 2550583 h 6855883"/>
              <a:gd name="connsiteX8514" fmla="*/ 2721735 w 12194922"/>
              <a:gd name="connsiteY8514" fmla="*/ 2551642 h 6855883"/>
              <a:gd name="connsiteX8515" fmla="*/ 2722962 w 12194922"/>
              <a:gd name="connsiteY8515" fmla="*/ 2560108 h 6855883"/>
              <a:gd name="connsiteX8516" fmla="*/ 391272 w 12194922"/>
              <a:gd name="connsiteY8516" fmla="*/ 1580092 h 6855883"/>
              <a:gd name="connsiteX8517" fmla="*/ 391272 w 12194922"/>
              <a:gd name="connsiteY8517" fmla="*/ 1580092 h 6855883"/>
              <a:gd name="connsiteX8518" fmla="*/ 391272 w 12194922"/>
              <a:gd name="connsiteY8518" fmla="*/ 1580092 h 6855883"/>
              <a:gd name="connsiteX8519" fmla="*/ 391272 w 12194922"/>
              <a:gd name="connsiteY8519" fmla="*/ 1580092 h 6855883"/>
              <a:gd name="connsiteX8520" fmla="*/ 374101 w 12194922"/>
              <a:gd name="connsiteY8520" fmla="*/ 1584325 h 6855883"/>
              <a:gd name="connsiteX8521" fmla="*/ 370421 w 12194922"/>
              <a:gd name="connsiteY8521" fmla="*/ 1579033 h 6855883"/>
              <a:gd name="connsiteX8522" fmla="*/ 370421 w 12194922"/>
              <a:gd name="connsiteY8522" fmla="*/ 1572683 h 6855883"/>
              <a:gd name="connsiteX8523" fmla="*/ 386366 w 12194922"/>
              <a:gd name="connsiteY8523" fmla="*/ 1575858 h 6855883"/>
              <a:gd name="connsiteX8524" fmla="*/ 374101 w 12194922"/>
              <a:gd name="connsiteY8524" fmla="*/ 1584325 h 6855883"/>
              <a:gd name="connsiteX8525" fmla="*/ 1902394 w 12194922"/>
              <a:gd name="connsiteY8525" fmla="*/ 3368675 h 6855883"/>
              <a:gd name="connsiteX8526" fmla="*/ 1898714 w 12194922"/>
              <a:gd name="connsiteY8526" fmla="*/ 3379258 h 6855883"/>
              <a:gd name="connsiteX8527" fmla="*/ 1890128 w 12194922"/>
              <a:gd name="connsiteY8527" fmla="*/ 3373967 h 6855883"/>
              <a:gd name="connsiteX8528" fmla="*/ 1902394 w 12194922"/>
              <a:gd name="connsiteY8528" fmla="*/ 3368675 h 6855883"/>
              <a:gd name="connsiteX8529" fmla="*/ 2770798 w 12194922"/>
              <a:gd name="connsiteY8529" fmla="*/ 4249209 h 6855883"/>
              <a:gd name="connsiteX8530" fmla="*/ 2775704 w 12194922"/>
              <a:gd name="connsiteY8530" fmla="*/ 4247092 h 6855883"/>
              <a:gd name="connsiteX8531" fmla="*/ 2776930 w 12194922"/>
              <a:gd name="connsiteY8531" fmla="*/ 4251325 h 6855883"/>
              <a:gd name="connsiteX8532" fmla="*/ 2772024 w 12194922"/>
              <a:gd name="connsiteY8532" fmla="*/ 4253442 h 6855883"/>
              <a:gd name="connsiteX8533" fmla="*/ 2770798 w 12194922"/>
              <a:gd name="connsiteY8533" fmla="*/ 4249209 h 6855883"/>
              <a:gd name="connsiteX8534" fmla="*/ 2213940 w 12194922"/>
              <a:gd name="connsiteY8534" fmla="*/ 5051425 h 6855883"/>
              <a:gd name="connsiteX8535" fmla="*/ 2209034 w 12194922"/>
              <a:gd name="connsiteY8535" fmla="*/ 5053542 h 6855883"/>
              <a:gd name="connsiteX8536" fmla="*/ 2209034 w 12194922"/>
              <a:gd name="connsiteY8536" fmla="*/ 5049309 h 6855883"/>
              <a:gd name="connsiteX8537" fmla="*/ 2211487 w 12194922"/>
              <a:gd name="connsiteY8537" fmla="*/ 5048250 h 6855883"/>
              <a:gd name="connsiteX8538" fmla="*/ 2213940 w 12194922"/>
              <a:gd name="connsiteY8538" fmla="*/ 5051425 h 6855883"/>
              <a:gd name="connsiteX8539" fmla="*/ 2200448 w 12194922"/>
              <a:gd name="connsiteY8539" fmla="*/ 728133 h 6855883"/>
              <a:gd name="connsiteX8540" fmla="*/ 2201674 w 12194922"/>
              <a:gd name="connsiteY8540" fmla="*/ 732367 h 6855883"/>
              <a:gd name="connsiteX8541" fmla="*/ 2196768 w 12194922"/>
              <a:gd name="connsiteY8541" fmla="*/ 734483 h 6855883"/>
              <a:gd name="connsiteX8542" fmla="*/ 2194315 w 12194922"/>
              <a:gd name="connsiteY8542" fmla="*/ 730250 h 6855883"/>
              <a:gd name="connsiteX8543" fmla="*/ 2200448 w 12194922"/>
              <a:gd name="connsiteY8543" fmla="*/ 728133 h 6855883"/>
              <a:gd name="connsiteX8544" fmla="*/ 3083570 w 12194922"/>
              <a:gd name="connsiteY8544" fmla="*/ 5699125 h 6855883"/>
              <a:gd name="connsiteX8545" fmla="*/ 3092156 w 12194922"/>
              <a:gd name="connsiteY8545" fmla="*/ 5698067 h 6855883"/>
              <a:gd name="connsiteX8546" fmla="*/ 3088477 w 12194922"/>
              <a:gd name="connsiteY8546" fmla="*/ 5705475 h 6855883"/>
              <a:gd name="connsiteX8547" fmla="*/ 3083570 w 12194922"/>
              <a:gd name="connsiteY8547" fmla="*/ 5699125 h 6855883"/>
              <a:gd name="connsiteX8548" fmla="*/ 1765019 w 12194922"/>
              <a:gd name="connsiteY8548" fmla="*/ 4443942 h 6855883"/>
              <a:gd name="connsiteX8549" fmla="*/ 1768699 w 12194922"/>
              <a:gd name="connsiteY8549" fmla="*/ 4446059 h 6855883"/>
              <a:gd name="connsiteX8550" fmla="*/ 1767472 w 12194922"/>
              <a:gd name="connsiteY8550" fmla="*/ 4450292 h 6855883"/>
              <a:gd name="connsiteX8551" fmla="*/ 1762566 w 12194922"/>
              <a:gd name="connsiteY8551" fmla="*/ 4448175 h 6855883"/>
              <a:gd name="connsiteX8552" fmla="*/ 1765019 w 12194922"/>
              <a:gd name="connsiteY8552" fmla="*/ 4443942 h 6855883"/>
              <a:gd name="connsiteX8553" fmla="*/ 2812501 w 12194922"/>
              <a:gd name="connsiteY8553" fmla="*/ 4449234 h 6855883"/>
              <a:gd name="connsiteX8554" fmla="*/ 2821087 w 12194922"/>
              <a:gd name="connsiteY8554" fmla="*/ 4449234 h 6855883"/>
              <a:gd name="connsiteX8555" fmla="*/ 2818634 w 12194922"/>
              <a:gd name="connsiteY8555" fmla="*/ 4457700 h 6855883"/>
              <a:gd name="connsiteX8556" fmla="*/ 2811274 w 12194922"/>
              <a:gd name="connsiteY8556" fmla="*/ 4453467 h 6855883"/>
              <a:gd name="connsiteX8557" fmla="*/ 2812501 w 12194922"/>
              <a:gd name="connsiteY8557" fmla="*/ 4449234 h 6855883"/>
              <a:gd name="connsiteX8558" fmla="*/ 2812501 w 12194922"/>
              <a:gd name="connsiteY8558" fmla="*/ 4449234 h 6855883"/>
              <a:gd name="connsiteX8559" fmla="*/ 3088477 w 12194922"/>
              <a:gd name="connsiteY8559" fmla="*/ 5986992 h 6855883"/>
              <a:gd name="connsiteX8560" fmla="*/ 3100742 w 12194922"/>
              <a:gd name="connsiteY8560" fmla="*/ 5991225 h 6855883"/>
              <a:gd name="connsiteX8561" fmla="*/ 3089703 w 12194922"/>
              <a:gd name="connsiteY8561" fmla="*/ 6006042 h 6855883"/>
              <a:gd name="connsiteX8562" fmla="*/ 3088477 w 12194922"/>
              <a:gd name="connsiteY8562" fmla="*/ 5986992 h 6855883"/>
              <a:gd name="connsiteX8563" fmla="*/ 1935511 w 12194922"/>
              <a:gd name="connsiteY8563" fmla="*/ 548217 h 6855883"/>
              <a:gd name="connsiteX8564" fmla="*/ 1933058 w 12194922"/>
              <a:gd name="connsiteY8564" fmla="*/ 538692 h 6855883"/>
              <a:gd name="connsiteX8565" fmla="*/ 1944097 w 12194922"/>
              <a:gd name="connsiteY8565" fmla="*/ 539750 h 6855883"/>
              <a:gd name="connsiteX8566" fmla="*/ 1935511 w 12194922"/>
              <a:gd name="connsiteY8566" fmla="*/ 548217 h 6855883"/>
              <a:gd name="connsiteX8567" fmla="*/ 2963368 w 12194922"/>
              <a:gd name="connsiteY8567" fmla="*/ 6837892 h 6855883"/>
              <a:gd name="connsiteX8568" fmla="*/ 2964594 w 12194922"/>
              <a:gd name="connsiteY8568" fmla="*/ 6843183 h 6855883"/>
              <a:gd name="connsiteX8569" fmla="*/ 2959688 w 12194922"/>
              <a:gd name="connsiteY8569" fmla="*/ 6845300 h 6855883"/>
              <a:gd name="connsiteX8570" fmla="*/ 2958461 w 12194922"/>
              <a:gd name="connsiteY8570" fmla="*/ 6841067 h 6855883"/>
              <a:gd name="connsiteX8571" fmla="*/ 2963368 w 12194922"/>
              <a:gd name="connsiteY8571" fmla="*/ 6837892 h 6855883"/>
              <a:gd name="connsiteX8572" fmla="*/ 3114234 w 12194922"/>
              <a:gd name="connsiteY8572" fmla="*/ 1601258 h 6855883"/>
              <a:gd name="connsiteX8573" fmla="*/ 3113008 w 12194922"/>
              <a:gd name="connsiteY8573" fmla="*/ 1606550 h 6855883"/>
              <a:gd name="connsiteX8574" fmla="*/ 3105648 w 12194922"/>
              <a:gd name="connsiteY8574" fmla="*/ 1604433 h 6855883"/>
              <a:gd name="connsiteX8575" fmla="*/ 3108101 w 12194922"/>
              <a:gd name="connsiteY8575" fmla="*/ 1600200 h 6855883"/>
              <a:gd name="connsiteX8576" fmla="*/ 3114234 w 12194922"/>
              <a:gd name="connsiteY8576" fmla="*/ 1601258 h 6855883"/>
              <a:gd name="connsiteX8577" fmla="*/ 3113008 w 12194922"/>
              <a:gd name="connsiteY8577" fmla="*/ 4899025 h 6855883"/>
              <a:gd name="connsiteX8578" fmla="*/ 3119141 w 12194922"/>
              <a:gd name="connsiteY8578" fmla="*/ 4890559 h 6855883"/>
              <a:gd name="connsiteX8579" fmla="*/ 3122820 w 12194922"/>
              <a:gd name="connsiteY8579" fmla="*/ 4899025 h 6855883"/>
              <a:gd name="connsiteX8580" fmla="*/ 3113008 w 12194922"/>
              <a:gd name="connsiteY8580" fmla="*/ 4899025 h 6855883"/>
              <a:gd name="connsiteX8581" fmla="*/ 2117042 w 12194922"/>
              <a:gd name="connsiteY8581" fmla="*/ 6385984 h 6855883"/>
              <a:gd name="connsiteX8582" fmla="*/ 2129307 w 12194922"/>
              <a:gd name="connsiteY8582" fmla="*/ 6382808 h 6855883"/>
              <a:gd name="connsiteX8583" fmla="*/ 2117042 w 12194922"/>
              <a:gd name="connsiteY8583" fmla="*/ 6385984 h 6855883"/>
              <a:gd name="connsiteX8584" fmla="*/ 3130180 w 12194922"/>
              <a:gd name="connsiteY8584" fmla="*/ 191558 h 6855883"/>
              <a:gd name="connsiteX8585" fmla="*/ 3131406 w 12194922"/>
              <a:gd name="connsiteY8585" fmla="*/ 186267 h 6855883"/>
              <a:gd name="connsiteX8586" fmla="*/ 3142445 w 12194922"/>
              <a:gd name="connsiteY8586" fmla="*/ 192617 h 6855883"/>
              <a:gd name="connsiteX8587" fmla="*/ 3136312 w 12194922"/>
              <a:gd name="connsiteY8587" fmla="*/ 197908 h 6855883"/>
              <a:gd name="connsiteX8588" fmla="*/ 3130180 w 12194922"/>
              <a:gd name="connsiteY8588" fmla="*/ 191558 h 6855883"/>
              <a:gd name="connsiteX8589" fmla="*/ 2627290 w 12194922"/>
              <a:gd name="connsiteY8589" fmla="*/ 2470150 h 6855883"/>
              <a:gd name="connsiteX8590" fmla="*/ 2621157 w 12194922"/>
              <a:gd name="connsiteY8590" fmla="*/ 2465917 h 6855883"/>
              <a:gd name="connsiteX8591" fmla="*/ 2624837 w 12194922"/>
              <a:gd name="connsiteY8591" fmla="*/ 2460625 h 6855883"/>
              <a:gd name="connsiteX8592" fmla="*/ 2630970 w 12194922"/>
              <a:gd name="connsiteY8592" fmla="*/ 2464858 h 6855883"/>
              <a:gd name="connsiteX8593" fmla="*/ 2627290 w 12194922"/>
              <a:gd name="connsiteY8593" fmla="*/ 2470150 h 6855883"/>
              <a:gd name="connsiteX8594" fmla="*/ 2097417 w 12194922"/>
              <a:gd name="connsiteY8594" fmla="*/ 5120217 h 6855883"/>
              <a:gd name="connsiteX8595" fmla="*/ 2113362 w 12194922"/>
              <a:gd name="connsiteY8595" fmla="*/ 5107517 h 6855883"/>
              <a:gd name="connsiteX8596" fmla="*/ 2117042 w 12194922"/>
              <a:gd name="connsiteY8596" fmla="*/ 5114925 h 6855883"/>
              <a:gd name="connsiteX8597" fmla="*/ 2107229 w 12194922"/>
              <a:gd name="connsiteY8597" fmla="*/ 5122334 h 6855883"/>
              <a:gd name="connsiteX8598" fmla="*/ 2097417 w 12194922"/>
              <a:gd name="connsiteY8598" fmla="*/ 5120217 h 6855883"/>
              <a:gd name="connsiteX8599" fmla="*/ 2096190 w 12194922"/>
              <a:gd name="connsiteY8599" fmla="*/ 3068108 h 6855883"/>
              <a:gd name="connsiteX8600" fmla="*/ 2103549 w 12194922"/>
              <a:gd name="connsiteY8600" fmla="*/ 3061758 h 6855883"/>
              <a:gd name="connsiteX8601" fmla="*/ 2110909 w 12194922"/>
              <a:gd name="connsiteY8601" fmla="*/ 3068108 h 6855883"/>
              <a:gd name="connsiteX8602" fmla="*/ 2104776 w 12194922"/>
              <a:gd name="connsiteY8602" fmla="*/ 3074458 h 6855883"/>
              <a:gd name="connsiteX8603" fmla="*/ 2096190 w 12194922"/>
              <a:gd name="connsiteY8603" fmla="*/ 3068108 h 6855883"/>
              <a:gd name="connsiteX8604" fmla="*/ 5743978 w 12194922"/>
              <a:gd name="connsiteY8604" fmla="*/ 5254625 h 6855883"/>
              <a:gd name="connsiteX8605" fmla="*/ 5750110 w 12194922"/>
              <a:gd name="connsiteY8605" fmla="*/ 5259917 h 6855883"/>
              <a:gd name="connsiteX8606" fmla="*/ 5743978 w 12194922"/>
              <a:gd name="connsiteY8606" fmla="*/ 5262034 h 6855883"/>
              <a:gd name="connsiteX8607" fmla="*/ 5739071 w 12194922"/>
              <a:gd name="connsiteY8607" fmla="*/ 5256742 h 6855883"/>
              <a:gd name="connsiteX8608" fmla="*/ 5743978 w 12194922"/>
              <a:gd name="connsiteY8608" fmla="*/ 5254625 h 6855883"/>
              <a:gd name="connsiteX8609" fmla="*/ 3169429 w 12194922"/>
              <a:gd name="connsiteY8609" fmla="*/ 4101042 h 6855883"/>
              <a:gd name="connsiteX8610" fmla="*/ 3178015 w 12194922"/>
              <a:gd name="connsiteY8610" fmla="*/ 4104217 h 6855883"/>
              <a:gd name="connsiteX8611" fmla="*/ 3169429 w 12194922"/>
              <a:gd name="connsiteY8611" fmla="*/ 4108450 h 6855883"/>
              <a:gd name="connsiteX8612" fmla="*/ 3169429 w 12194922"/>
              <a:gd name="connsiteY8612" fmla="*/ 4101042 h 6855883"/>
              <a:gd name="connsiteX8613" fmla="*/ 5747657 w 12194922"/>
              <a:gd name="connsiteY8613" fmla="*/ 432858 h 6855883"/>
              <a:gd name="connsiteX8614" fmla="*/ 5748884 w 12194922"/>
              <a:gd name="connsiteY8614" fmla="*/ 441325 h 6855883"/>
              <a:gd name="connsiteX8615" fmla="*/ 5743978 w 12194922"/>
              <a:gd name="connsiteY8615" fmla="*/ 440267 h 6855883"/>
              <a:gd name="connsiteX8616" fmla="*/ 5747657 w 12194922"/>
              <a:gd name="connsiteY8616" fmla="*/ 432858 h 6855883"/>
              <a:gd name="connsiteX8617" fmla="*/ 322585 w 12194922"/>
              <a:gd name="connsiteY8617" fmla="*/ 1877483 h 6855883"/>
              <a:gd name="connsiteX8618" fmla="*/ 320132 w 12194922"/>
              <a:gd name="connsiteY8618" fmla="*/ 1875367 h 6855883"/>
              <a:gd name="connsiteX8619" fmla="*/ 322585 w 12194922"/>
              <a:gd name="connsiteY8619" fmla="*/ 1872192 h 6855883"/>
              <a:gd name="connsiteX8620" fmla="*/ 326265 w 12194922"/>
              <a:gd name="connsiteY8620" fmla="*/ 1875367 h 6855883"/>
              <a:gd name="connsiteX8621" fmla="*/ 322585 w 12194922"/>
              <a:gd name="connsiteY8621" fmla="*/ 1877483 h 6855883"/>
              <a:gd name="connsiteX8622" fmla="*/ 2059393 w 12194922"/>
              <a:gd name="connsiteY8622" fmla="*/ 4083050 h 6855883"/>
              <a:gd name="connsiteX8623" fmla="*/ 2066753 w 12194922"/>
              <a:gd name="connsiteY8623" fmla="*/ 4085167 h 6855883"/>
              <a:gd name="connsiteX8624" fmla="*/ 2064299 w 12194922"/>
              <a:gd name="connsiteY8624" fmla="*/ 4089400 h 6855883"/>
              <a:gd name="connsiteX8625" fmla="*/ 2056940 w 12194922"/>
              <a:gd name="connsiteY8625" fmla="*/ 4087284 h 6855883"/>
              <a:gd name="connsiteX8626" fmla="*/ 2059393 w 12194922"/>
              <a:gd name="connsiteY8626" fmla="*/ 4083050 h 6855883"/>
              <a:gd name="connsiteX8627" fmla="*/ 2032409 w 12194922"/>
              <a:gd name="connsiteY8627" fmla="*/ 1295400 h 6855883"/>
              <a:gd name="connsiteX8628" fmla="*/ 2036089 w 12194922"/>
              <a:gd name="connsiteY8628" fmla="*/ 1290108 h 6855883"/>
              <a:gd name="connsiteX8629" fmla="*/ 2044674 w 12194922"/>
              <a:gd name="connsiteY8629" fmla="*/ 1296458 h 6855883"/>
              <a:gd name="connsiteX8630" fmla="*/ 2039768 w 12194922"/>
              <a:gd name="connsiteY8630" fmla="*/ 1301750 h 6855883"/>
              <a:gd name="connsiteX8631" fmla="*/ 2032409 w 12194922"/>
              <a:gd name="connsiteY8631" fmla="*/ 1295400 h 6855883"/>
              <a:gd name="connsiteX8632" fmla="*/ 3201320 w 12194922"/>
              <a:gd name="connsiteY8632" fmla="*/ 5077883 h 6855883"/>
              <a:gd name="connsiteX8633" fmla="*/ 3209906 w 12194922"/>
              <a:gd name="connsiteY8633" fmla="*/ 5075767 h 6855883"/>
              <a:gd name="connsiteX8634" fmla="*/ 3203773 w 12194922"/>
              <a:gd name="connsiteY8634" fmla="*/ 5082117 h 6855883"/>
              <a:gd name="connsiteX8635" fmla="*/ 3201320 w 12194922"/>
              <a:gd name="connsiteY8635" fmla="*/ 5077883 h 6855883"/>
              <a:gd name="connsiteX8636" fmla="*/ 1686519 w 12194922"/>
              <a:gd name="connsiteY8636" fmla="*/ 3192992 h 6855883"/>
              <a:gd name="connsiteX8637" fmla="*/ 1686519 w 12194922"/>
              <a:gd name="connsiteY8637" fmla="*/ 3185583 h 6855883"/>
              <a:gd name="connsiteX8638" fmla="*/ 1693879 w 12194922"/>
              <a:gd name="connsiteY8638" fmla="*/ 3187700 h 6855883"/>
              <a:gd name="connsiteX8639" fmla="*/ 1686519 w 12194922"/>
              <a:gd name="connsiteY8639" fmla="*/ 3192992 h 6855883"/>
              <a:gd name="connsiteX8640" fmla="*/ 3209906 w 12194922"/>
              <a:gd name="connsiteY8640" fmla="*/ 367242 h 6855883"/>
              <a:gd name="connsiteX8641" fmla="*/ 3220945 w 12194922"/>
              <a:gd name="connsiteY8641" fmla="*/ 364067 h 6855883"/>
              <a:gd name="connsiteX8642" fmla="*/ 3209906 w 12194922"/>
              <a:gd name="connsiteY8642" fmla="*/ 367242 h 6855883"/>
              <a:gd name="connsiteX8643" fmla="*/ 5775868 w 12194922"/>
              <a:gd name="connsiteY8643" fmla="*/ 299508 h 6855883"/>
              <a:gd name="connsiteX8644" fmla="*/ 5782001 w 12194922"/>
              <a:gd name="connsiteY8644" fmla="*/ 305858 h 6855883"/>
              <a:gd name="connsiteX8645" fmla="*/ 5774642 w 12194922"/>
              <a:gd name="connsiteY8645" fmla="*/ 309033 h 6855883"/>
              <a:gd name="connsiteX8646" fmla="*/ 5769735 w 12194922"/>
              <a:gd name="connsiteY8646" fmla="*/ 303742 h 6855883"/>
              <a:gd name="connsiteX8647" fmla="*/ 5775868 w 12194922"/>
              <a:gd name="connsiteY8647" fmla="*/ 299508 h 6855883"/>
              <a:gd name="connsiteX8648" fmla="*/ 310320 w 12194922"/>
              <a:gd name="connsiteY8648" fmla="*/ 1587500 h 6855883"/>
              <a:gd name="connsiteX8649" fmla="*/ 306640 w 12194922"/>
              <a:gd name="connsiteY8649" fmla="*/ 1582208 h 6855883"/>
              <a:gd name="connsiteX8650" fmla="*/ 311546 w 12194922"/>
              <a:gd name="connsiteY8650" fmla="*/ 1581150 h 6855883"/>
              <a:gd name="connsiteX8651" fmla="*/ 313999 w 12194922"/>
              <a:gd name="connsiteY8651" fmla="*/ 1584325 h 6855883"/>
              <a:gd name="connsiteX8652" fmla="*/ 310320 w 12194922"/>
              <a:gd name="connsiteY8652" fmla="*/ 1587500 h 6855883"/>
              <a:gd name="connsiteX8653" fmla="*/ 3222172 w 12194922"/>
              <a:gd name="connsiteY8653" fmla="*/ 386292 h 6855883"/>
              <a:gd name="connsiteX8654" fmla="*/ 3214812 w 12194922"/>
              <a:gd name="connsiteY8654" fmla="*/ 387350 h 6855883"/>
              <a:gd name="connsiteX8655" fmla="*/ 3217265 w 12194922"/>
              <a:gd name="connsiteY8655" fmla="*/ 378883 h 6855883"/>
              <a:gd name="connsiteX8656" fmla="*/ 3222172 w 12194922"/>
              <a:gd name="connsiteY8656" fmla="*/ 386292 h 6855883"/>
              <a:gd name="connsiteX8657" fmla="*/ 2746266 w 12194922"/>
              <a:gd name="connsiteY8657" fmla="*/ 1347258 h 6855883"/>
              <a:gd name="connsiteX8658" fmla="*/ 2742587 w 12194922"/>
              <a:gd name="connsiteY8658" fmla="*/ 1340908 h 6855883"/>
              <a:gd name="connsiteX8659" fmla="*/ 2746266 w 12194922"/>
              <a:gd name="connsiteY8659" fmla="*/ 1338792 h 6855883"/>
              <a:gd name="connsiteX8660" fmla="*/ 2749946 w 12194922"/>
              <a:gd name="connsiteY8660" fmla="*/ 1344083 h 6855883"/>
              <a:gd name="connsiteX8661" fmla="*/ 2746266 w 12194922"/>
              <a:gd name="connsiteY8661" fmla="*/ 1347258 h 6855883"/>
              <a:gd name="connsiteX8662" fmla="*/ 1996839 w 12194922"/>
              <a:gd name="connsiteY8662" fmla="*/ 4613275 h 6855883"/>
              <a:gd name="connsiteX8663" fmla="*/ 1983347 w 12194922"/>
              <a:gd name="connsiteY8663" fmla="*/ 4607984 h 6855883"/>
              <a:gd name="connsiteX8664" fmla="*/ 1996839 w 12194922"/>
              <a:gd name="connsiteY8664" fmla="*/ 4613275 h 6855883"/>
              <a:gd name="connsiteX8665" fmla="*/ 1993159 w 12194922"/>
              <a:gd name="connsiteY8665" fmla="*/ 4646084 h 6855883"/>
              <a:gd name="connsiteX8666" fmla="*/ 2005425 w 12194922"/>
              <a:gd name="connsiteY8666" fmla="*/ 4639734 h 6855883"/>
              <a:gd name="connsiteX8667" fmla="*/ 2001745 w 12194922"/>
              <a:gd name="connsiteY8667" fmla="*/ 4649258 h 6855883"/>
              <a:gd name="connsiteX8668" fmla="*/ 1993159 w 12194922"/>
              <a:gd name="connsiteY8668" fmla="*/ 4646084 h 6855883"/>
              <a:gd name="connsiteX8669" fmla="*/ 2940063 w 12194922"/>
              <a:gd name="connsiteY8669" fmla="*/ 5027084 h 6855883"/>
              <a:gd name="connsiteX8670" fmla="*/ 2946196 w 12194922"/>
              <a:gd name="connsiteY8670" fmla="*/ 5031317 h 6855883"/>
              <a:gd name="connsiteX8671" fmla="*/ 2941289 w 12194922"/>
              <a:gd name="connsiteY8671" fmla="*/ 5036609 h 6855883"/>
              <a:gd name="connsiteX8672" fmla="*/ 2937610 w 12194922"/>
              <a:gd name="connsiteY8672" fmla="*/ 5031317 h 6855883"/>
              <a:gd name="connsiteX8673" fmla="*/ 2940063 w 12194922"/>
              <a:gd name="connsiteY8673" fmla="*/ 5027084 h 6855883"/>
              <a:gd name="connsiteX8674" fmla="*/ 1982120 w 12194922"/>
              <a:gd name="connsiteY8674" fmla="*/ 4886325 h 6855883"/>
              <a:gd name="connsiteX8675" fmla="*/ 1988253 w 12194922"/>
              <a:gd name="connsiteY8675" fmla="*/ 4876800 h 6855883"/>
              <a:gd name="connsiteX8676" fmla="*/ 1991932 w 12194922"/>
              <a:gd name="connsiteY8676" fmla="*/ 4883150 h 6855883"/>
              <a:gd name="connsiteX8677" fmla="*/ 1982120 w 12194922"/>
              <a:gd name="connsiteY8677" fmla="*/ 4886325 h 6855883"/>
              <a:gd name="connsiteX8678" fmla="*/ 3238117 w 12194922"/>
              <a:gd name="connsiteY8678" fmla="*/ 3545417 h 6855883"/>
              <a:gd name="connsiteX8679" fmla="*/ 3240570 w 12194922"/>
              <a:gd name="connsiteY8679" fmla="*/ 3536950 h 6855883"/>
              <a:gd name="connsiteX8680" fmla="*/ 3238117 w 12194922"/>
              <a:gd name="connsiteY8680" fmla="*/ 3545417 h 6855883"/>
              <a:gd name="connsiteX8681" fmla="*/ 1983347 w 12194922"/>
              <a:gd name="connsiteY8681" fmla="*/ 5331883 h 6855883"/>
              <a:gd name="connsiteX8682" fmla="*/ 1983347 w 12194922"/>
              <a:gd name="connsiteY8682" fmla="*/ 5331883 h 6855883"/>
              <a:gd name="connsiteX8683" fmla="*/ 1983347 w 12194922"/>
              <a:gd name="connsiteY8683" fmla="*/ 5331883 h 6855883"/>
              <a:gd name="connsiteX8684" fmla="*/ 1983347 w 12194922"/>
              <a:gd name="connsiteY8684" fmla="*/ 5331883 h 6855883"/>
              <a:gd name="connsiteX8685" fmla="*/ 1982120 w 12194922"/>
              <a:gd name="connsiteY8685" fmla="*/ 5324475 h 6855883"/>
              <a:gd name="connsiteX8686" fmla="*/ 1984573 w 12194922"/>
              <a:gd name="connsiteY8686" fmla="*/ 5327650 h 6855883"/>
              <a:gd name="connsiteX8687" fmla="*/ 1973534 w 12194922"/>
              <a:gd name="connsiteY8687" fmla="*/ 5332942 h 6855883"/>
              <a:gd name="connsiteX8688" fmla="*/ 1982120 w 12194922"/>
              <a:gd name="connsiteY8688" fmla="*/ 5324475 h 6855883"/>
              <a:gd name="connsiteX8689" fmla="*/ 3247929 w 12194922"/>
              <a:gd name="connsiteY8689" fmla="*/ 6849534 h 6855883"/>
              <a:gd name="connsiteX8690" fmla="*/ 3246703 w 12194922"/>
              <a:gd name="connsiteY8690" fmla="*/ 6853767 h 6855883"/>
              <a:gd name="connsiteX8691" fmla="*/ 3241796 w 12194922"/>
              <a:gd name="connsiteY8691" fmla="*/ 6851651 h 6855883"/>
              <a:gd name="connsiteX8692" fmla="*/ 3244250 w 12194922"/>
              <a:gd name="connsiteY8692" fmla="*/ 6847417 h 6855883"/>
              <a:gd name="connsiteX8693" fmla="*/ 3247929 w 12194922"/>
              <a:gd name="connsiteY8693" fmla="*/ 6849534 h 6855883"/>
              <a:gd name="connsiteX8694" fmla="*/ 3243023 w 12194922"/>
              <a:gd name="connsiteY8694" fmla="*/ 4213225 h 6855883"/>
              <a:gd name="connsiteX8695" fmla="*/ 3245476 w 12194922"/>
              <a:gd name="connsiteY8695" fmla="*/ 4208992 h 6855883"/>
              <a:gd name="connsiteX8696" fmla="*/ 3252836 w 12194922"/>
              <a:gd name="connsiteY8696" fmla="*/ 4213225 h 6855883"/>
              <a:gd name="connsiteX8697" fmla="*/ 3250382 w 12194922"/>
              <a:gd name="connsiteY8697" fmla="*/ 4217459 h 6855883"/>
              <a:gd name="connsiteX8698" fmla="*/ 3243023 w 12194922"/>
              <a:gd name="connsiteY8698" fmla="*/ 4213225 h 6855883"/>
              <a:gd name="connsiteX8699" fmla="*/ 1944097 w 12194922"/>
              <a:gd name="connsiteY8699" fmla="*/ 4627034 h 6855883"/>
              <a:gd name="connsiteX8700" fmla="*/ 1941644 w 12194922"/>
              <a:gd name="connsiteY8700" fmla="*/ 4619625 h 6855883"/>
              <a:gd name="connsiteX8701" fmla="*/ 1953909 w 12194922"/>
              <a:gd name="connsiteY8701" fmla="*/ 4617508 h 6855883"/>
              <a:gd name="connsiteX8702" fmla="*/ 1944097 w 12194922"/>
              <a:gd name="connsiteY8702" fmla="*/ 4627034 h 6855883"/>
              <a:gd name="connsiteX8703" fmla="*/ 1962495 w 12194922"/>
              <a:gd name="connsiteY8703" fmla="*/ 6234642 h 6855883"/>
              <a:gd name="connsiteX8704" fmla="*/ 1968628 w 12194922"/>
              <a:gd name="connsiteY8704" fmla="*/ 6238875 h 6855883"/>
              <a:gd name="connsiteX8705" fmla="*/ 1961268 w 12194922"/>
              <a:gd name="connsiteY8705" fmla="*/ 6242050 h 6855883"/>
              <a:gd name="connsiteX8706" fmla="*/ 1962495 w 12194922"/>
              <a:gd name="connsiteY8706" fmla="*/ 6234642 h 6855883"/>
              <a:gd name="connsiteX8707" fmla="*/ 3268781 w 12194922"/>
              <a:gd name="connsiteY8707" fmla="*/ 161925 h 6855883"/>
              <a:gd name="connsiteX8708" fmla="*/ 3252836 w 12194922"/>
              <a:gd name="connsiteY8708" fmla="*/ 173567 h 6855883"/>
              <a:gd name="connsiteX8709" fmla="*/ 3268781 w 12194922"/>
              <a:gd name="connsiteY8709" fmla="*/ 161925 h 6855883"/>
              <a:gd name="connsiteX8710" fmla="*/ 247765 w 12194922"/>
              <a:gd name="connsiteY8710" fmla="*/ 2774950 h 6855883"/>
              <a:gd name="connsiteX8711" fmla="*/ 241632 w 12194922"/>
              <a:gd name="connsiteY8711" fmla="*/ 2767542 h 6855883"/>
              <a:gd name="connsiteX8712" fmla="*/ 248992 w 12194922"/>
              <a:gd name="connsiteY8712" fmla="*/ 2764367 h 6855883"/>
              <a:gd name="connsiteX8713" fmla="*/ 253898 w 12194922"/>
              <a:gd name="connsiteY8713" fmla="*/ 2770717 h 6855883"/>
              <a:gd name="connsiteX8714" fmla="*/ 247765 w 12194922"/>
              <a:gd name="connsiteY8714" fmla="*/ 2774950 h 6855883"/>
              <a:gd name="connsiteX8715" fmla="*/ 1924472 w 12194922"/>
              <a:gd name="connsiteY8715" fmla="*/ 4730750 h 6855883"/>
              <a:gd name="connsiteX8716" fmla="*/ 1928151 w 12194922"/>
              <a:gd name="connsiteY8716" fmla="*/ 4727575 h 6855883"/>
              <a:gd name="connsiteX8717" fmla="*/ 1933058 w 12194922"/>
              <a:gd name="connsiteY8717" fmla="*/ 4728633 h 6855883"/>
              <a:gd name="connsiteX8718" fmla="*/ 1930604 w 12194922"/>
              <a:gd name="connsiteY8718" fmla="*/ 4731809 h 6855883"/>
              <a:gd name="connsiteX8719" fmla="*/ 1924472 w 12194922"/>
              <a:gd name="connsiteY8719" fmla="*/ 4730750 h 6855883"/>
              <a:gd name="connsiteX8720" fmla="*/ 1918339 w 12194922"/>
              <a:gd name="connsiteY8720" fmla="*/ 5123392 h 6855883"/>
              <a:gd name="connsiteX8721" fmla="*/ 1913433 w 12194922"/>
              <a:gd name="connsiteY8721" fmla="*/ 5131859 h 6855883"/>
              <a:gd name="connsiteX8722" fmla="*/ 1906073 w 12194922"/>
              <a:gd name="connsiteY8722" fmla="*/ 5123392 h 6855883"/>
              <a:gd name="connsiteX8723" fmla="*/ 1918339 w 12194922"/>
              <a:gd name="connsiteY8723" fmla="*/ 5123392 h 6855883"/>
              <a:gd name="connsiteX8724" fmla="*/ 1923245 w 12194922"/>
              <a:gd name="connsiteY8724" fmla="*/ 6485467 h 6855883"/>
              <a:gd name="connsiteX8725" fmla="*/ 1917112 w 12194922"/>
              <a:gd name="connsiteY8725" fmla="*/ 6488642 h 6855883"/>
              <a:gd name="connsiteX8726" fmla="*/ 1914659 w 12194922"/>
              <a:gd name="connsiteY8726" fmla="*/ 6485467 h 6855883"/>
              <a:gd name="connsiteX8727" fmla="*/ 1919565 w 12194922"/>
              <a:gd name="connsiteY8727" fmla="*/ 6483350 h 6855883"/>
              <a:gd name="connsiteX8728" fmla="*/ 1923245 w 12194922"/>
              <a:gd name="connsiteY8728" fmla="*/ 6485467 h 6855883"/>
              <a:gd name="connsiteX8729" fmla="*/ 3310484 w 12194922"/>
              <a:gd name="connsiteY8729" fmla="*/ 6161617 h 6855883"/>
              <a:gd name="connsiteX8730" fmla="*/ 3315390 w 12194922"/>
              <a:gd name="connsiteY8730" fmla="*/ 6156325 h 6855883"/>
              <a:gd name="connsiteX8731" fmla="*/ 3321523 w 12194922"/>
              <a:gd name="connsiteY8731" fmla="*/ 6159500 h 6855883"/>
              <a:gd name="connsiteX8732" fmla="*/ 3316617 w 12194922"/>
              <a:gd name="connsiteY8732" fmla="*/ 6164792 h 6855883"/>
              <a:gd name="connsiteX8733" fmla="*/ 3310484 w 12194922"/>
              <a:gd name="connsiteY8733" fmla="*/ 6161617 h 6855883"/>
              <a:gd name="connsiteX8734" fmla="*/ 2178370 w 12194922"/>
              <a:gd name="connsiteY8734" fmla="*/ 5197475 h 6855883"/>
              <a:gd name="connsiteX8735" fmla="*/ 2174690 w 12194922"/>
              <a:gd name="connsiteY8735" fmla="*/ 5190067 h 6855883"/>
              <a:gd name="connsiteX8736" fmla="*/ 2183276 w 12194922"/>
              <a:gd name="connsiteY8736" fmla="*/ 5189008 h 6855883"/>
              <a:gd name="connsiteX8737" fmla="*/ 2183276 w 12194922"/>
              <a:gd name="connsiteY8737" fmla="*/ 5196417 h 6855883"/>
              <a:gd name="connsiteX8738" fmla="*/ 2178370 w 12194922"/>
              <a:gd name="connsiteY8738" fmla="*/ 5197475 h 6855883"/>
              <a:gd name="connsiteX8739" fmla="*/ 229367 w 12194922"/>
              <a:gd name="connsiteY8739" fmla="*/ 2424642 h 6855883"/>
              <a:gd name="connsiteX8740" fmla="*/ 240406 w 12194922"/>
              <a:gd name="connsiteY8740" fmla="*/ 2416175 h 6855883"/>
              <a:gd name="connsiteX8741" fmla="*/ 229367 w 12194922"/>
              <a:gd name="connsiteY8741" fmla="*/ 2424642 h 6855883"/>
              <a:gd name="connsiteX8742" fmla="*/ 3322749 w 12194922"/>
              <a:gd name="connsiteY8742" fmla="*/ 5032375 h 6855883"/>
              <a:gd name="connsiteX8743" fmla="*/ 3326429 w 12194922"/>
              <a:gd name="connsiteY8743" fmla="*/ 5038725 h 6855883"/>
              <a:gd name="connsiteX8744" fmla="*/ 3319070 w 12194922"/>
              <a:gd name="connsiteY8744" fmla="*/ 5044017 h 6855883"/>
              <a:gd name="connsiteX8745" fmla="*/ 3312937 w 12194922"/>
              <a:gd name="connsiteY8745" fmla="*/ 5036609 h 6855883"/>
              <a:gd name="connsiteX8746" fmla="*/ 3322749 w 12194922"/>
              <a:gd name="connsiteY8746" fmla="*/ 5032375 h 6855883"/>
              <a:gd name="connsiteX8747" fmla="*/ 229367 w 12194922"/>
              <a:gd name="connsiteY8747" fmla="*/ 2561167 h 6855883"/>
              <a:gd name="connsiteX8748" fmla="*/ 224460 w 12194922"/>
              <a:gd name="connsiteY8748" fmla="*/ 2562225 h 6855883"/>
              <a:gd name="connsiteX8749" fmla="*/ 220781 w 12194922"/>
              <a:gd name="connsiteY8749" fmla="*/ 2559050 h 6855883"/>
              <a:gd name="connsiteX8750" fmla="*/ 226913 w 12194922"/>
              <a:gd name="connsiteY8750" fmla="*/ 2556934 h 6855883"/>
              <a:gd name="connsiteX8751" fmla="*/ 229367 w 12194922"/>
              <a:gd name="connsiteY8751" fmla="*/ 2561167 h 6855883"/>
              <a:gd name="connsiteX8752" fmla="*/ 1870503 w 12194922"/>
              <a:gd name="connsiteY8752" fmla="*/ 4497917 h 6855883"/>
              <a:gd name="connsiteX8753" fmla="*/ 1881542 w 12194922"/>
              <a:gd name="connsiteY8753" fmla="*/ 4492625 h 6855883"/>
              <a:gd name="connsiteX8754" fmla="*/ 1881542 w 12194922"/>
              <a:gd name="connsiteY8754" fmla="*/ 4501092 h 6855883"/>
              <a:gd name="connsiteX8755" fmla="*/ 1870503 w 12194922"/>
              <a:gd name="connsiteY8755" fmla="*/ 4497917 h 6855883"/>
              <a:gd name="connsiteX8756" fmla="*/ 3335015 w 12194922"/>
              <a:gd name="connsiteY8756" fmla="*/ 1880658 h 6855883"/>
              <a:gd name="connsiteX8757" fmla="*/ 3342374 w 12194922"/>
              <a:gd name="connsiteY8757" fmla="*/ 1874308 h 6855883"/>
              <a:gd name="connsiteX8758" fmla="*/ 3349734 w 12194922"/>
              <a:gd name="connsiteY8758" fmla="*/ 1881717 h 6855883"/>
              <a:gd name="connsiteX8759" fmla="*/ 3342374 w 12194922"/>
              <a:gd name="connsiteY8759" fmla="*/ 1888067 h 6855883"/>
              <a:gd name="connsiteX8760" fmla="*/ 3335015 w 12194922"/>
              <a:gd name="connsiteY8760" fmla="*/ 1880658 h 6855883"/>
              <a:gd name="connsiteX8761" fmla="*/ 1857011 w 12194922"/>
              <a:gd name="connsiteY8761" fmla="*/ 4647142 h 6855883"/>
              <a:gd name="connsiteX8762" fmla="*/ 1858237 w 12194922"/>
              <a:gd name="connsiteY8762" fmla="*/ 4655609 h 6855883"/>
              <a:gd name="connsiteX8763" fmla="*/ 1848425 w 12194922"/>
              <a:gd name="connsiteY8763" fmla="*/ 4653492 h 6855883"/>
              <a:gd name="connsiteX8764" fmla="*/ 1848425 w 12194922"/>
              <a:gd name="connsiteY8764" fmla="*/ 4653492 h 6855883"/>
              <a:gd name="connsiteX8765" fmla="*/ 1857011 w 12194922"/>
              <a:gd name="connsiteY8765" fmla="*/ 4647142 h 6855883"/>
              <a:gd name="connsiteX8766" fmla="*/ 5818798 w 12194922"/>
              <a:gd name="connsiteY8766" fmla="*/ 6844242 h 6855883"/>
              <a:gd name="connsiteX8767" fmla="*/ 5827384 w 12194922"/>
              <a:gd name="connsiteY8767" fmla="*/ 6844242 h 6855883"/>
              <a:gd name="connsiteX8768" fmla="*/ 5828610 w 12194922"/>
              <a:gd name="connsiteY8768" fmla="*/ 6847417 h 6855883"/>
              <a:gd name="connsiteX8769" fmla="*/ 5820024 w 12194922"/>
              <a:gd name="connsiteY8769" fmla="*/ 6847417 h 6855883"/>
              <a:gd name="connsiteX8770" fmla="*/ 5815118 w 12194922"/>
              <a:gd name="connsiteY8770" fmla="*/ 6847417 h 6855883"/>
              <a:gd name="connsiteX8771" fmla="*/ 5818798 w 12194922"/>
              <a:gd name="connsiteY8771" fmla="*/ 6844242 h 6855883"/>
              <a:gd name="connsiteX8772" fmla="*/ 2919211 w 12194922"/>
              <a:gd name="connsiteY8772" fmla="*/ 2499783 h 6855883"/>
              <a:gd name="connsiteX8773" fmla="*/ 2919211 w 12194922"/>
              <a:gd name="connsiteY8773" fmla="*/ 2499783 h 6855883"/>
              <a:gd name="connsiteX8774" fmla="*/ 2930250 w 12194922"/>
              <a:gd name="connsiteY8774" fmla="*/ 2498725 h 6855883"/>
              <a:gd name="connsiteX8775" fmla="*/ 2930250 w 12194922"/>
              <a:gd name="connsiteY8775" fmla="*/ 2497667 h 6855883"/>
              <a:gd name="connsiteX8776" fmla="*/ 2932704 w 12194922"/>
              <a:gd name="connsiteY8776" fmla="*/ 2498725 h 6855883"/>
              <a:gd name="connsiteX8777" fmla="*/ 2932704 w 12194922"/>
              <a:gd name="connsiteY8777" fmla="*/ 2500842 h 6855883"/>
              <a:gd name="connsiteX8778" fmla="*/ 2933930 w 12194922"/>
              <a:gd name="connsiteY8778" fmla="*/ 2501900 h 6855883"/>
              <a:gd name="connsiteX8779" fmla="*/ 2931477 w 12194922"/>
              <a:gd name="connsiteY8779" fmla="*/ 2508250 h 6855883"/>
              <a:gd name="connsiteX8780" fmla="*/ 2919211 w 12194922"/>
              <a:gd name="connsiteY8780" fmla="*/ 2499783 h 6855883"/>
              <a:gd name="connsiteX8781" fmla="*/ 1804269 w 12194922"/>
              <a:gd name="connsiteY8781" fmla="*/ 1875367 h 6855883"/>
              <a:gd name="connsiteX8782" fmla="*/ 1798136 w 12194922"/>
              <a:gd name="connsiteY8782" fmla="*/ 1864783 h 6855883"/>
              <a:gd name="connsiteX8783" fmla="*/ 1798136 w 12194922"/>
              <a:gd name="connsiteY8783" fmla="*/ 1863725 h 6855883"/>
              <a:gd name="connsiteX8784" fmla="*/ 1810402 w 12194922"/>
              <a:gd name="connsiteY8784" fmla="*/ 1872192 h 6855883"/>
              <a:gd name="connsiteX8785" fmla="*/ 1804269 w 12194922"/>
              <a:gd name="connsiteY8785" fmla="*/ 1875367 h 6855883"/>
              <a:gd name="connsiteX8786" fmla="*/ 5837196 w 12194922"/>
              <a:gd name="connsiteY8786" fmla="*/ 4968875 h 6855883"/>
              <a:gd name="connsiteX8787" fmla="*/ 5843329 w 12194922"/>
              <a:gd name="connsiteY8787" fmla="*/ 4973109 h 6855883"/>
              <a:gd name="connsiteX8788" fmla="*/ 5839649 w 12194922"/>
              <a:gd name="connsiteY8788" fmla="*/ 4978400 h 6855883"/>
              <a:gd name="connsiteX8789" fmla="*/ 5833517 w 12194922"/>
              <a:gd name="connsiteY8789" fmla="*/ 4974167 h 6855883"/>
              <a:gd name="connsiteX8790" fmla="*/ 5837196 w 12194922"/>
              <a:gd name="connsiteY8790" fmla="*/ 4968875 h 6855883"/>
              <a:gd name="connsiteX8791" fmla="*/ 1654629 w 12194922"/>
              <a:gd name="connsiteY8791" fmla="*/ 886883 h 6855883"/>
              <a:gd name="connsiteX8792" fmla="*/ 1649722 w 12194922"/>
              <a:gd name="connsiteY8792" fmla="*/ 881592 h 6855883"/>
              <a:gd name="connsiteX8793" fmla="*/ 1658308 w 12194922"/>
              <a:gd name="connsiteY8793" fmla="*/ 877358 h 6855883"/>
              <a:gd name="connsiteX8794" fmla="*/ 1661988 w 12194922"/>
              <a:gd name="connsiteY8794" fmla="*/ 883708 h 6855883"/>
              <a:gd name="connsiteX8795" fmla="*/ 1654629 w 12194922"/>
              <a:gd name="connsiteY8795" fmla="*/ 886883 h 6855883"/>
              <a:gd name="connsiteX8796" fmla="*/ 1793230 w 12194922"/>
              <a:gd name="connsiteY8796" fmla="*/ 3008842 h 6855883"/>
              <a:gd name="connsiteX8797" fmla="*/ 1790777 w 12194922"/>
              <a:gd name="connsiteY8797" fmla="*/ 3013075 h 6855883"/>
              <a:gd name="connsiteX8798" fmla="*/ 1784644 w 12194922"/>
              <a:gd name="connsiteY8798" fmla="*/ 3007784 h 6855883"/>
              <a:gd name="connsiteX8799" fmla="*/ 1788324 w 12194922"/>
              <a:gd name="connsiteY8799" fmla="*/ 3004608 h 6855883"/>
              <a:gd name="connsiteX8800" fmla="*/ 1793230 w 12194922"/>
              <a:gd name="connsiteY8800" fmla="*/ 3008842 h 6855883"/>
              <a:gd name="connsiteX8801" fmla="*/ 2572095 w 12194922"/>
              <a:gd name="connsiteY8801" fmla="*/ 4686300 h 6855883"/>
              <a:gd name="connsiteX8802" fmla="*/ 2567189 w 12194922"/>
              <a:gd name="connsiteY8802" fmla="*/ 4675717 h 6855883"/>
              <a:gd name="connsiteX8803" fmla="*/ 2572095 w 12194922"/>
              <a:gd name="connsiteY8803" fmla="*/ 4686300 h 6855883"/>
              <a:gd name="connsiteX8804" fmla="*/ 3505507 w 12194922"/>
              <a:gd name="connsiteY8804" fmla="*/ 5450417 h 6855883"/>
              <a:gd name="connsiteX8805" fmla="*/ 3499374 w 12194922"/>
              <a:gd name="connsiteY8805" fmla="*/ 5466292 h 6855883"/>
              <a:gd name="connsiteX8806" fmla="*/ 3505507 w 12194922"/>
              <a:gd name="connsiteY8806" fmla="*/ 5450417 h 6855883"/>
              <a:gd name="connsiteX8807" fmla="*/ 150867 w 12194922"/>
              <a:gd name="connsiteY8807" fmla="*/ 3105150 h 6855883"/>
              <a:gd name="connsiteX8808" fmla="*/ 155773 w 12194922"/>
              <a:gd name="connsiteY8808" fmla="*/ 3098800 h 6855883"/>
              <a:gd name="connsiteX8809" fmla="*/ 161906 w 12194922"/>
              <a:gd name="connsiteY8809" fmla="*/ 3103034 h 6855883"/>
              <a:gd name="connsiteX8810" fmla="*/ 157000 w 12194922"/>
              <a:gd name="connsiteY8810" fmla="*/ 3109383 h 6855883"/>
              <a:gd name="connsiteX8811" fmla="*/ 150867 w 12194922"/>
              <a:gd name="connsiteY8811" fmla="*/ 3105150 h 6855883"/>
              <a:gd name="connsiteX8812" fmla="*/ 3504280 w 12194922"/>
              <a:gd name="connsiteY8812" fmla="*/ 6365875 h 6855883"/>
              <a:gd name="connsiteX8813" fmla="*/ 3509187 w 12194922"/>
              <a:gd name="connsiteY8813" fmla="*/ 6363758 h 6855883"/>
              <a:gd name="connsiteX8814" fmla="*/ 3510413 w 12194922"/>
              <a:gd name="connsiteY8814" fmla="*/ 6367992 h 6855883"/>
              <a:gd name="connsiteX8815" fmla="*/ 3505507 w 12194922"/>
              <a:gd name="connsiteY8815" fmla="*/ 6370109 h 6855883"/>
              <a:gd name="connsiteX8816" fmla="*/ 3504280 w 12194922"/>
              <a:gd name="connsiteY8816" fmla="*/ 6365875 h 6855883"/>
              <a:gd name="connsiteX8817" fmla="*/ 3515319 w 12194922"/>
              <a:gd name="connsiteY8817" fmla="*/ 6841067 h 6855883"/>
              <a:gd name="connsiteX8818" fmla="*/ 3510413 w 12194922"/>
              <a:gd name="connsiteY8818" fmla="*/ 6843183 h 6855883"/>
              <a:gd name="connsiteX8819" fmla="*/ 3505507 w 12194922"/>
              <a:gd name="connsiteY8819" fmla="*/ 6841067 h 6855883"/>
              <a:gd name="connsiteX8820" fmla="*/ 3510413 w 12194922"/>
              <a:gd name="connsiteY8820" fmla="*/ 6835776 h 6855883"/>
              <a:gd name="connsiteX8821" fmla="*/ 3515319 w 12194922"/>
              <a:gd name="connsiteY8821" fmla="*/ 6841067 h 6855883"/>
              <a:gd name="connsiteX8822" fmla="*/ 3522679 w 12194922"/>
              <a:gd name="connsiteY8822" fmla="*/ 2364317 h 6855883"/>
              <a:gd name="connsiteX8823" fmla="*/ 3525132 w 12194922"/>
              <a:gd name="connsiteY8823" fmla="*/ 2380192 h 6855883"/>
              <a:gd name="connsiteX8824" fmla="*/ 3522679 w 12194922"/>
              <a:gd name="connsiteY8824" fmla="*/ 2364317 h 6855883"/>
              <a:gd name="connsiteX8825" fmla="*/ 1739261 w 12194922"/>
              <a:gd name="connsiteY8825" fmla="*/ 2341033 h 6855883"/>
              <a:gd name="connsiteX8826" fmla="*/ 1734355 w 12194922"/>
              <a:gd name="connsiteY8826" fmla="*/ 2343150 h 6855883"/>
              <a:gd name="connsiteX8827" fmla="*/ 1733128 w 12194922"/>
              <a:gd name="connsiteY8827" fmla="*/ 2338917 h 6855883"/>
              <a:gd name="connsiteX8828" fmla="*/ 1739261 w 12194922"/>
              <a:gd name="connsiteY8828" fmla="*/ 2336800 h 6855883"/>
              <a:gd name="connsiteX8829" fmla="*/ 1739261 w 12194922"/>
              <a:gd name="connsiteY8829" fmla="*/ 2341033 h 6855883"/>
              <a:gd name="connsiteX8830" fmla="*/ 1730675 w 12194922"/>
              <a:gd name="connsiteY8830" fmla="*/ 4834467 h 6855883"/>
              <a:gd name="connsiteX8831" fmla="*/ 1718410 w 12194922"/>
              <a:gd name="connsiteY8831" fmla="*/ 4837642 h 6855883"/>
              <a:gd name="connsiteX8832" fmla="*/ 1723316 w 12194922"/>
              <a:gd name="connsiteY8832" fmla="*/ 4827059 h 6855883"/>
              <a:gd name="connsiteX8833" fmla="*/ 1730675 w 12194922"/>
              <a:gd name="connsiteY8833" fmla="*/ 4834467 h 6855883"/>
              <a:gd name="connsiteX8834" fmla="*/ 1367614 w 12194922"/>
              <a:gd name="connsiteY8834" fmla="*/ 2799292 h 6855883"/>
              <a:gd name="connsiteX8835" fmla="*/ 1361481 w 12194922"/>
              <a:gd name="connsiteY8835" fmla="*/ 2803525 h 6855883"/>
              <a:gd name="connsiteX8836" fmla="*/ 1359028 w 12194922"/>
              <a:gd name="connsiteY8836" fmla="*/ 2797175 h 6855883"/>
              <a:gd name="connsiteX8837" fmla="*/ 1361481 w 12194922"/>
              <a:gd name="connsiteY8837" fmla="*/ 2797175 h 6855883"/>
              <a:gd name="connsiteX8838" fmla="*/ 1367614 w 12194922"/>
              <a:gd name="connsiteY8838" fmla="*/ 2799292 h 6855883"/>
              <a:gd name="connsiteX8839" fmla="*/ 3553343 w 12194922"/>
              <a:gd name="connsiteY8839" fmla="*/ 4511675 h 6855883"/>
              <a:gd name="connsiteX8840" fmla="*/ 3557022 w 12194922"/>
              <a:gd name="connsiteY8840" fmla="*/ 4514850 h 6855883"/>
              <a:gd name="connsiteX8841" fmla="*/ 3553343 w 12194922"/>
              <a:gd name="connsiteY8841" fmla="*/ 4518025 h 6855883"/>
              <a:gd name="connsiteX8842" fmla="*/ 3549663 w 12194922"/>
              <a:gd name="connsiteY8842" fmla="*/ 4512734 h 6855883"/>
              <a:gd name="connsiteX8843" fmla="*/ 3553343 w 12194922"/>
              <a:gd name="connsiteY8843" fmla="*/ 4511675 h 6855883"/>
              <a:gd name="connsiteX8844" fmla="*/ 3441726 w 12194922"/>
              <a:gd name="connsiteY8844" fmla="*/ 1975908 h 6855883"/>
              <a:gd name="connsiteX8845" fmla="*/ 3441726 w 12194922"/>
              <a:gd name="connsiteY8845" fmla="*/ 1964267 h 6855883"/>
              <a:gd name="connsiteX8846" fmla="*/ 3449085 w 12194922"/>
              <a:gd name="connsiteY8846" fmla="*/ 1969558 h 6855883"/>
              <a:gd name="connsiteX8847" fmla="*/ 3441726 w 12194922"/>
              <a:gd name="connsiteY8847" fmla="*/ 1975908 h 6855883"/>
              <a:gd name="connsiteX8848" fmla="*/ 3564382 w 12194922"/>
              <a:gd name="connsiteY8848" fmla="*/ 2970742 h 6855883"/>
              <a:gd name="connsiteX8849" fmla="*/ 3557022 w 12194922"/>
              <a:gd name="connsiteY8849" fmla="*/ 2967567 h 6855883"/>
              <a:gd name="connsiteX8850" fmla="*/ 3563155 w 12194922"/>
              <a:gd name="connsiteY8850" fmla="*/ 2960159 h 6855883"/>
              <a:gd name="connsiteX8851" fmla="*/ 3569288 w 12194922"/>
              <a:gd name="connsiteY8851" fmla="*/ 2964392 h 6855883"/>
              <a:gd name="connsiteX8852" fmla="*/ 3564382 w 12194922"/>
              <a:gd name="connsiteY8852" fmla="*/ 2970742 h 6855883"/>
              <a:gd name="connsiteX8853" fmla="*/ 96898 w 12194922"/>
              <a:gd name="connsiteY8853" fmla="*/ 2028825 h 6855883"/>
              <a:gd name="connsiteX8854" fmla="*/ 94445 w 12194922"/>
              <a:gd name="connsiteY8854" fmla="*/ 2025650 h 6855883"/>
              <a:gd name="connsiteX8855" fmla="*/ 101804 w 12194922"/>
              <a:gd name="connsiteY8855" fmla="*/ 2019300 h 6855883"/>
              <a:gd name="connsiteX8856" fmla="*/ 105484 w 12194922"/>
              <a:gd name="connsiteY8856" fmla="*/ 2019300 h 6855883"/>
              <a:gd name="connsiteX8857" fmla="*/ 105484 w 12194922"/>
              <a:gd name="connsiteY8857" fmla="*/ 2018242 h 6855883"/>
              <a:gd name="connsiteX8858" fmla="*/ 112843 w 12194922"/>
              <a:gd name="connsiteY8858" fmla="*/ 2006600 h 6855883"/>
              <a:gd name="connsiteX8859" fmla="*/ 122656 w 12194922"/>
              <a:gd name="connsiteY8859" fmla="*/ 2011892 h 6855883"/>
              <a:gd name="connsiteX8860" fmla="*/ 114070 w 12194922"/>
              <a:gd name="connsiteY8860" fmla="*/ 2023533 h 6855883"/>
              <a:gd name="connsiteX8861" fmla="*/ 105484 w 12194922"/>
              <a:gd name="connsiteY8861" fmla="*/ 2025650 h 6855883"/>
              <a:gd name="connsiteX8862" fmla="*/ 105484 w 12194922"/>
              <a:gd name="connsiteY8862" fmla="*/ 2024592 h 6855883"/>
              <a:gd name="connsiteX8863" fmla="*/ 105484 w 12194922"/>
              <a:gd name="connsiteY8863" fmla="*/ 2025650 h 6855883"/>
              <a:gd name="connsiteX8864" fmla="*/ 105484 w 12194922"/>
              <a:gd name="connsiteY8864" fmla="*/ 2025650 h 6855883"/>
              <a:gd name="connsiteX8865" fmla="*/ 105484 w 12194922"/>
              <a:gd name="connsiteY8865" fmla="*/ 2026708 h 6855883"/>
              <a:gd name="connsiteX8866" fmla="*/ 105484 w 12194922"/>
              <a:gd name="connsiteY8866" fmla="*/ 2026708 h 6855883"/>
              <a:gd name="connsiteX8867" fmla="*/ 96898 w 12194922"/>
              <a:gd name="connsiteY8867" fmla="*/ 2028825 h 6855883"/>
              <a:gd name="connsiteX8868" fmla="*/ 1671801 w 12194922"/>
              <a:gd name="connsiteY8868" fmla="*/ 6507692 h 6855883"/>
              <a:gd name="connsiteX8869" fmla="*/ 1671801 w 12194922"/>
              <a:gd name="connsiteY8869" fmla="*/ 6518276 h 6855883"/>
              <a:gd name="connsiteX8870" fmla="*/ 1664441 w 12194922"/>
              <a:gd name="connsiteY8870" fmla="*/ 6510867 h 6855883"/>
              <a:gd name="connsiteX8871" fmla="*/ 1671801 w 12194922"/>
              <a:gd name="connsiteY8871" fmla="*/ 6507692 h 6855883"/>
              <a:gd name="connsiteX8872" fmla="*/ 1642363 w 12194922"/>
              <a:gd name="connsiteY8872" fmla="*/ 1204383 h 6855883"/>
              <a:gd name="connsiteX8873" fmla="*/ 1636230 w 12194922"/>
              <a:gd name="connsiteY8873" fmla="*/ 1203325 h 6855883"/>
              <a:gd name="connsiteX8874" fmla="*/ 1644816 w 12194922"/>
              <a:gd name="connsiteY8874" fmla="*/ 1192742 h 6855883"/>
              <a:gd name="connsiteX8875" fmla="*/ 1642363 w 12194922"/>
              <a:gd name="connsiteY8875" fmla="*/ 1204383 h 6855883"/>
              <a:gd name="connsiteX8876" fmla="*/ 1648496 w 12194922"/>
              <a:gd name="connsiteY8876" fmla="*/ 1176867 h 6855883"/>
              <a:gd name="connsiteX8877" fmla="*/ 1648496 w 12194922"/>
              <a:gd name="connsiteY8877" fmla="*/ 1176867 h 6855883"/>
              <a:gd name="connsiteX8878" fmla="*/ 1648496 w 12194922"/>
              <a:gd name="connsiteY8878" fmla="*/ 1176867 h 6855883"/>
              <a:gd name="connsiteX8879" fmla="*/ 1648496 w 12194922"/>
              <a:gd name="connsiteY8879" fmla="*/ 1176867 h 6855883"/>
              <a:gd name="connsiteX8880" fmla="*/ 1637457 w 12194922"/>
              <a:gd name="connsiteY8880" fmla="*/ 4207934 h 6855883"/>
              <a:gd name="connsiteX8881" fmla="*/ 1630097 w 12194922"/>
              <a:gd name="connsiteY8881" fmla="*/ 4199467 h 6855883"/>
              <a:gd name="connsiteX8882" fmla="*/ 1643590 w 12194922"/>
              <a:gd name="connsiteY8882" fmla="*/ 4199467 h 6855883"/>
              <a:gd name="connsiteX8883" fmla="*/ 1637457 w 12194922"/>
              <a:gd name="connsiteY8883" fmla="*/ 4207934 h 6855883"/>
              <a:gd name="connsiteX8884" fmla="*/ 3579100 w 12194922"/>
              <a:gd name="connsiteY8884" fmla="*/ 6680200 h 6855883"/>
              <a:gd name="connsiteX8885" fmla="*/ 3584007 w 12194922"/>
              <a:gd name="connsiteY8885" fmla="*/ 6685492 h 6855883"/>
              <a:gd name="connsiteX8886" fmla="*/ 3579100 w 12194922"/>
              <a:gd name="connsiteY8886" fmla="*/ 6690784 h 6855883"/>
              <a:gd name="connsiteX8887" fmla="*/ 3572967 w 12194922"/>
              <a:gd name="connsiteY8887" fmla="*/ 6686550 h 6855883"/>
              <a:gd name="connsiteX8888" fmla="*/ 3579100 w 12194922"/>
              <a:gd name="connsiteY8888" fmla="*/ 6680200 h 6855883"/>
              <a:gd name="connsiteX8889" fmla="*/ 2527939 w 12194922"/>
              <a:gd name="connsiteY8889" fmla="*/ 4614334 h 6855883"/>
              <a:gd name="connsiteX8890" fmla="*/ 2537751 w 12194922"/>
              <a:gd name="connsiteY8890" fmla="*/ 4612217 h 6855883"/>
              <a:gd name="connsiteX8891" fmla="*/ 2527939 w 12194922"/>
              <a:gd name="connsiteY8891" fmla="*/ 4617508 h 6855883"/>
              <a:gd name="connsiteX8892" fmla="*/ 2527939 w 12194922"/>
              <a:gd name="connsiteY8892" fmla="*/ 4616450 h 6855883"/>
              <a:gd name="connsiteX8893" fmla="*/ 2527939 w 12194922"/>
              <a:gd name="connsiteY8893" fmla="*/ 4614334 h 6855883"/>
              <a:gd name="connsiteX8894" fmla="*/ 1636230 w 12194922"/>
              <a:gd name="connsiteY8894" fmla="*/ 4625975 h 6855883"/>
              <a:gd name="connsiteX8895" fmla="*/ 1636230 w 12194922"/>
              <a:gd name="connsiteY8895" fmla="*/ 4634442 h 6855883"/>
              <a:gd name="connsiteX8896" fmla="*/ 1627644 w 12194922"/>
              <a:gd name="connsiteY8896" fmla="*/ 4628092 h 6855883"/>
              <a:gd name="connsiteX8897" fmla="*/ 1636230 w 12194922"/>
              <a:gd name="connsiteY8897" fmla="*/ 4625975 h 6855883"/>
              <a:gd name="connsiteX8898" fmla="*/ 5142963 w 12194922"/>
              <a:gd name="connsiteY8898" fmla="*/ 2504017 h 6855883"/>
              <a:gd name="connsiteX8899" fmla="*/ 5146643 w 12194922"/>
              <a:gd name="connsiteY8899" fmla="*/ 2506133 h 6855883"/>
              <a:gd name="connsiteX8900" fmla="*/ 5140511 w 12194922"/>
              <a:gd name="connsiteY8900" fmla="*/ 2510367 h 6855883"/>
              <a:gd name="connsiteX8901" fmla="*/ 5138057 w 12194922"/>
              <a:gd name="connsiteY8901" fmla="*/ 2507192 h 6855883"/>
              <a:gd name="connsiteX8902" fmla="*/ 5142963 w 12194922"/>
              <a:gd name="connsiteY8902" fmla="*/ 2504017 h 6855883"/>
              <a:gd name="connsiteX8903" fmla="*/ 1616605 w 12194922"/>
              <a:gd name="connsiteY8903" fmla="*/ 52917 h 6855883"/>
              <a:gd name="connsiteX8904" fmla="*/ 1611699 w 12194922"/>
              <a:gd name="connsiteY8904" fmla="*/ 44450 h 6855883"/>
              <a:gd name="connsiteX8905" fmla="*/ 1623965 w 12194922"/>
              <a:gd name="connsiteY8905" fmla="*/ 47625 h 6855883"/>
              <a:gd name="connsiteX8906" fmla="*/ 1616605 w 12194922"/>
              <a:gd name="connsiteY8906" fmla="*/ 52917 h 6855883"/>
              <a:gd name="connsiteX8907" fmla="*/ 5885032 w 12194922"/>
              <a:gd name="connsiteY8907" fmla="*/ 6002867 h 6855883"/>
              <a:gd name="connsiteX8908" fmla="*/ 5896071 w 12194922"/>
              <a:gd name="connsiteY8908" fmla="*/ 6001808 h 6855883"/>
              <a:gd name="connsiteX8909" fmla="*/ 5887485 w 12194922"/>
              <a:gd name="connsiteY8909" fmla="*/ 6009217 h 6855883"/>
              <a:gd name="connsiteX8910" fmla="*/ 5885032 w 12194922"/>
              <a:gd name="connsiteY8910" fmla="*/ 6002867 h 6855883"/>
              <a:gd name="connsiteX8911" fmla="*/ 3602405 w 12194922"/>
              <a:gd name="connsiteY8911" fmla="*/ 2313517 h 6855883"/>
              <a:gd name="connsiteX8912" fmla="*/ 3603631 w 12194922"/>
              <a:gd name="connsiteY8912" fmla="*/ 2309283 h 6855883"/>
              <a:gd name="connsiteX8913" fmla="*/ 3608538 w 12194922"/>
              <a:gd name="connsiteY8913" fmla="*/ 2312458 h 6855883"/>
              <a:gd name="connsiteX8914" fmla="*/ 3607311 w 12194922"/>
              <a:gd name="connsiteY8914" fmla="*/ 2316692 h 6855883"/>
              <a:gd name="connsiteX8915" fmla="*/ 3602405 w 12194922"/>
              <a:gd name="connsiteY8915" fmla="*/ 2313517 h 6855883"/>
              <a:gd name="connsiteX8916" fmla="*/ 1264583 w 12194922"/>
              <a:gd name="connsiteY8916" fmla="*/ 4624917 h 6855883"/>
              <a:gd name="connsiteX8917" fmla="*/ 1260903 w 12194922"/>
              <a:gd name="connsiteY8917" fmla="*/ 4627034 h 6855883"/>
              <a:gd name="connsiteX8918" fmla="*/ 1253544 w 12194922"/>
              <a:gd name="connsiteY8918" fmla="*/ 4624917 h 6855883"/>
              <a:gd name="connsiteX8919" fmla="*/ 1257223 w 12194922"/>
              <a:gd name="connsiteY8919" fmla="*/ 4623859 h 6855883"/>
              <a:gd name="connsiteX8920" fmla="*/ 1264583 w 12194922"/>
              <a:gd name="connsiteY8920" fmla="*/ 4624917 h 6855883"/>
              <a:gd name="connsiteX8921" fmla="*/ 3363226 w 12194922"/>
              <a:gd name="connsiteY8921" fmla="*/ 3758142 h 6855883"/>
              <a:gd name="connsiteX8922" fmla="*/ 3368132 w 12194922"/>
              <a:gd name="connsiteY8922" fmla="*/ 3760258 h 6855883"/>
              <a:gd name="connsiteX8923" fmla="*/ 3365679 w 12194922"/>
              <a:gd name="connsiteY8923" fmla="*/ 3763434 h 6855883"/>
              <a:gd name="connsiteX8924" fmla="*/ 3360773 w 12194922"/>
              <a:gd name="connsiteY8924" fmla="*/ 3762375 h 6855883"/>
              <a:gd name="connsiteX8925" fmla="*/ 3363226 w 12194922"/>
              <a:gd name="connsiteY8925" fmla="*/ 3758142 h 6855883"/>
              <a:gd name="connsiteX8926" fmla="*/ 3628163 w 12194922"/>
              <a:gd name="connsiteY8926" fmla="*/ 6405034 h 6855883"/>
              <a:gd name="connsiteX8927" fmla="*/ 3622030 w 12194922"/>
              <a:gd name="connsiteY8927" fmla="*/ 6397625 h 6855883"/>
              <a:gd name="connsiteX8928" fmla="*/ 3633069 w 12194922"/>
              <a:gd name="connsiteY8928" fmla="*/ 6398683 h 6855883"/>
              <a:gd name="connsiteX8929" fmla="*/ 3628163 w 12194922"/>
              <a:gd name="connsiteY8929" fmla="*/ 6405034 h 6855883"/>
              <a:gd name="connsiteX8930" fmla="*/ 5896071 w 12194922"/>
              <a:gd name="connsiteY8930" fmla="*/ 1242483 h 6855883"/>
              <a:gd name="connsiteX8931" fmla="*/ 5887485 w 12194922"/>
              <a:gd name="connsiteY8931" fmla="*/ 1243542 h 6855883"/>
              <a:gd name="connsiteX8932" fmla="*/ 5894845 w 12194922"/>
              <a:gd name="connsiteY8932" fmla="*/ 1234017 h 6855883"/>
              <a:gd name="connsiteX8933" fmla="*/ 5896071 w 12194922"/>
              <a:gd name="connsiteY8933" fmla="*/ 1242483 h 6855883"/>
              <a:gd name="connsiteX8934" fmla="*/ 3661280 w 12194922"/>
              <a:gd name="connsiteY8934" fmla="*/ 5725584 h 6855883"/>
              <a:gd name="connsiteX8935" fmla="*/ 3649014 w 12194922"/>
              <a:gd name="connsiteY8935" fmla="*/ 5731933 h 6855883"/>
              <a:gd name="connsiteX8936" fmla="*/ 3646561 w 12194922"/>
              <a:gd name="connsiteY8936" fmla="*/ 5720292 h 6855883"/>
              <a:gd name="connsiteX8937" fmla="*/ 3661280 w 12194922"/>
              <a:gd name="connsiteY8937" fmla="*/ 5725584 h 6855883"/>
              <a:gd name="connsiteX8938" fmla="*/ 5893618 w 12194922"/>
              <a:gd name="connsiteY8938" fmla="*/ 3092450 h 6855883"/>
              <a:gd name="connsiteX8939" fmla="*/ 5894845 w 12194922"/>
              <a:gd name="connsiteY8939" fmla="*/ 3087159 h 6855883"/>
              <a:gd name="connsiteX8940" fmla="*/ 5899751 w 12194922"/>
              <a:gd name="connsiteY8940" fmla="*/ 3089275 h 6855883"/>
              <a:gd name="connsiteX8941" fmla="*/ 5898524 w 12194922"/>
              <a:gd name="connsiteY8941" fmla="*/ 3093508 h 6855883"/>
              <a:gd name="connsiteX8942" fmla="*/ 5893618 w 12194922"/>
              <a:gd name="connsiteY8942" fmla="*/ 3092450 h 6855883"/>
              <a:gd name="connsiteX8943" fmla="*/ 2519353 w 12194922"/>
              <a:gd name="connsiteY8943" fmla="*/ 5350934 h 6855883"/>
              <a:gd name="connsiteX8944" fmla="*/ 2521806 w 12194922"/>
              <a:gd name="connsiteY8944" fmla="*/ 5340350 h 6855883"/>
              <a:gd name="connsiteX8945" fmla="*/ 2532845 w 12194922"/>
              <a:gd name="connsiteY8945" fmla="*/ 5341409 h 6855883"/>
              <a:gd name="connsiteX8946" fmla="*/ 2519353 w 12194922"/>
              <a:gd name="connsiteY8946" fmla="*/ 5350934 h 6855883"/>
              <a:gd name="connsiteX8947" fmla="*/ 5919376 w 12194922"/>
              <a:gd name="connsiteY8947" fmla="*/ 918633 h 6855883"/>
              <a:gd name="connsiteX8948" fmla="*/ 5923055 w 12194922"/>
              <a:gd name="connsiteY8948" fmla="*/ 921808 h 6855883"/>
              <a:gd name="connsiteX8949" fmla="*/ 5921829 w 12194922"/>
              <a:gd name="connsiteY8949" fmla="*/ 923925 h 6855883"/>
              <a:gd name="connsiteX8950" fmla="*/ 5916923 w 12194922"/>
              <a:gd name="connsiteY8950" fmla="*/ 921808 h 6855883"/>
              <a:gd name="connsiteX8951" fmla="*/ 5919376 w 12194922"/>
              <a:gd name="connsiteY8951" fmla="*/ 918633 h 6855883"/>
              <a:gd name="connsiteX8952" fmla="*/ 3712795 w 12194922"/>
              <a:gd name="connsiteY8952" fmla="*/ 5993342 h 6855883"/>
              <a:gd name="connsiteX8953" fmla="*/ 3717702 w 12194922"/>
              <a:gd name="connsiteY8953" fmla="*/ 5998633 h 6855883"/>
              <a:gd name="connsiteX8954" fmla="*/ 3714022 w 12194922"/>
              <a:gd name="connsiteY8954" fmla="*/ 6000750 h 6855883"/>
              <a:gd name="connsiteX8955" fmla="*/ 3707889 w 12194922"/>
              <a:gd name="connsiteY8955" fmla="*/ 5997575 h 6855883"/>
              <a:gd name="connsiteX8956" fmla="*/ 3712795 w 12194922"/>
              <a:gd name="connsiteY8956" fmla="*/ 5993342 h 6855883"/>
              <a:gd name="connsiteX8957" fmla="*/ 3738553 w 12194922"/>
              <a:gd name="connsiteY8957" fmla="*/ 717550 h 6855883"/>
              <a:gd name="connsiteX8958" fmla="*/ 3733647 w 12194922"/>
              <a:gd name="connsiteY8958" fmla="*/ 729192 h 6855883"/>
              <a:gd name="connsiteX8959" fmla="*/ 3723834 w 12194922"/>
              <a:gd name="connsiteY8959" fmla="*/ 728133 h 6855883"/>
              <a:gd name="connsiteX8960" fmla="*/ 3725061 w 12194922"/>
              <a:gd name="connsiteY8960" fmla="*/ 722842 h 6855883"/>
              <a:gd name="connsiteX8961" fmla="*/ 3726287 w 12194922"/>
              <a:gd name="connsiteY8961" fmla="*/ 718608 h 6855883"/>
              <a:gd name="connsiteX8962" fmla="*/ 3738553 w 12194922"/>
              <a:gd name="connsiteY8962" fmla="*/ 717550 h 6855883"/>
              <a:gd name="connsiteX8963" fmla="*/ 3753272 w 12194922"/>
              <a:gd name="connsiteY8963" fmla="*/ 6028267 h 6855883"/>
              <a:gd name="connsiteX8964" fmla="*/ 3758178 w 12194922"/>
              <a:gd name="connsiteY8964" fmla="*/ 6030383 h 6855883"/>
              <a:gd name="connsiteX8965" fmla="*/ 3756951 w 12194922"/>
              <a:gd name="connsiteY8965" fmla="*/ 6035675 h 6855883"/>
              <a:gd name="connsiteX8966" fmla="*/ 3752045 w 12194922"/>
              <a:gd name="connsiteY8966" fmla="*/ 6032500 h 6855883"/>
              <a:gd name="connsiteX8967" fmla="*/ 3753272 w 12194922"/>
              <a:gd name="connsiteY8967" fmla="*/ 6028267 h 6855883"/>
              <a:gd name="connsiteX8968" fmla="*/ 1206934 w 12194922"/>
              <a:gd name="connsiteY8968" fmla="*/ 3855508 h 6855883"/>
              <a:gd name="connsiteX8969" fmla="*/ 1202028 w 12194922"/>
              <a:gd name="connsiteY8969" fmla="*/ 3865034 h 6855883"/>
              <a:gd name="connsiteX8970" fmla="*/ 1206934 w 12194922"/>
              <a:gd name="connsiteY8970" fmla="*/ 3855508 h 6855883"/>
              <a:gd name="connsiteX8971" fmla="*/ 3797428 w 12194922"/>
              <a:gd name="connsiteY8971" fmla="*/ 1132417 h 6855883"/>
              <a:gd name="connsiteX8972" fmla="*/ 3802334 w 12194922"/>
              <a:gd name="connsiteY8972" fmla="*/ 1133475 h 6855883"/>
              <a:gd name="connsiteX8973" fmla="*/ 3803561 w 12194922"/>
              <a:gd name="connsiteY8973" fmla="*/ 1135592 h 6855883"/>
              <a:gd name="connsiteX8974" fmla="*/ 3798655 w 12194922"/>
              <a:gd name="connsiteY8974" fmla="*/ 1136650 h 6855883"/>
              <a:gd name="connsiteX8975" fmla="*/ 3797428 w 12194922"/>
              <a:gd name="connsiteY8975" fmla="*/ 1132417 h 6855883"/>
              <a:gd name="connsiteX8976" fmla="*/ 1176271 w 12194922"/>
              <a:gd name="connsiteY8976" fmla="*/ 4435475 h 6855883"/>
              <a:gd name="connsiteX8977" fmla="*/ 1168911 w 12194922"/>
              <a:gd name="connsiteY8977" fmla="*/ 4430184 h 6855883"/>
              <a:gd name="connsiteX8978" fmla="*/ 1173817 w 12194922"/>
              <a:gd name="connsiteY8978" fmla="*/ 4428067 h 6855883"/>
              <a:gd name="connsiteX8979" fmla="*/ 1171364 w 12194922"/>
              <a:gd name="connsiteY8979" fmla="*/ 4425950 h 6855883"/>
              <a:gd name="connsiteX8980" fmla="*/ 1178724 w 12194922"/>
              <a:gd name="connsiteY8980" fmla="*/ 4415367 h 6855883"/>
              <a:gd name="connsiteX8981" fmla="*/ 1192216 w 12194922"/>
              <a:gd name="connsiteY8981" fmla="*/ 4423834 h 6855883"/>
              <a:gd name="connsiteX8982" fmla="*/ 1177497 w 12194922"/>
              <a:gd name="connsiteY8982" fmla="*/ 4430184 h 6855883"/>
              <a:gd name="connsiteX8983" fmla="*/ 1176271 w 12194922"/>
              <a:gd name="connsiteY8983" fmla="*/ 4435475 h 6855883"/>
              <a:gd name="connsiteX8984" fmla="*/ 1468192 w 12194922"/>
              <a:gd name="connsiteY8984" fmla="*/ 4578350 h 6855883"/>
              <a:gd name="connsiteX8985" fmla="*/ 1478004 w 12194922"/>
              <a:gd name="connsiteY8985" fmla="*/ 4570942 h 6855883"/>
              <a:gd name="connsiteX8986" fmla="*/ 1468192 w 12194922"/>
              <a:gd name="connsiteY8986" fmla="*/ 4578350 h 6855883"/>
              <a:gd name="connsiteX8987" fmla="*/ 1466965 w 12194922"/>
              <a:gd name="connsiteY8987" fmla="*/ 3667125 h 6855883"/>
              <a:gd name="connsiteX8988" fmla="*/ 1469418 w 12194922"/>
              <a:gd name="connsiteY8988" fmla="*/ 3668184 h 6855883"/>
              <a:gd name="connsiteX8989" fmla="*/ 1468192 w 12194922"/>
              <a:gd name="connsiteY8989" fmla="*/ 3672417 h 6855883"/>
              <a:gd name="connsiteX8990" fmla="*/ 1464512 w 12194922"/>
              <a:gd name="connsiteY8990" fmla="*/ 3669242 h 6855883"/>
              <a:gd name="connsiteX8991" fmla="*/ 1466965 w 12194922"/>
              <a:gd name="connsiteY8991" fmla="*/ 3667125 h 6855883"/>
              <a:gd name="connsiteX8992" fmla="*/ 1144380 w 12194922"/>
              <a:gd name="connsiteY8992" fmla="*/ 2656417 h 6855883"/>
              <a:gd name="connsiteX8993" fmla="*/ 1145607 w 12194922"/>
              <a:gd name="connsiteY8993" fmla="*/ 2667000 h 6855883"/>
              <a:gd name="connsiteX8994" fmla="*/ 1132114 w 12194922"/>
              <a:gd name="connsiteY8994" fmla="*/ 2662767 h 6855883"/>
              <a:gd name="connsiteX8995" fmla="*/ 1144380 w 12194922"/>
              <a:gd name="connsiteY8995" fmla="*/ 2656417 h 6855883"/>
              <a:gd name="connsiteX8996" fmla="*/ 1274395 w 12194922"/>
              <a:gd name="connsiteY8996" fmla="*/ 449792 h 6855883"/>
              <a:gd name="connsiteX8997" fmla="*/ 1274395 w 12194922"/>
              <a:gd name="connsiteY8997" fmla="*/ 428625 h 6855883"/>
              <a:gd name="connsiteX8998" fmla="*/ 1274395 w 12194922"/>
              <a:gd name="connsiteY8998" fmla="*/ 449792 h 6855883"/>
              <a:gd name="connsiteX8999" fmla="*/ 1426489 w 12194922"/>
              <a:gd name="connsiteY8999" fmla="*/ 2852208 h 6855883"/>
              <a:gd name="connsiteX9000" fmla="*/ 1420356 w 12194922"/>
              <a:gd name="connsiteY9000" fmla="*/ 2856442 h 6855883"/>
              <a:gd name="connsiteX9001" fmla="*/ 1415450 w 12194922"/>
              <a:gd name="connsiteY9001" fmla="*/ 2851150 h 6855883"/>
              <a:gd name="connsiteX9002" fmla="*/ 1421582 w 12194922"/>
              <a:gd name="connsiteY9002" fmla="*/ 2847975 h 6855883"/>
              <a:gd name="connsiteX9003" fmla="*/ 1426489 w 12194922"/>
              <a:gd name="connsiteY9003" fmla="*/ 2852208 h 6855883"/>
              <a:gd name="connsiteX9004" fmla="*/ 1105130 w 12194922"/>
              <a:gd name="connsiteY9004" fmla="*/ 4702175 h 6855883"/>
              <a:gd name="connsiteX9005" fmla="*/ 1108810 w 12194922"/>
              <a:gd name="connsiteY9005" fmla="*/ 4704292 h 6855883"/>
              <a:gd name="connsiteX9006" fmla="*/ 1107583 w 12194922"/>
              <a:gd name="connsiteY9006" fmla="*/ 4708525 h 6855883"/>
              <a:gd name="connsiteX9007" fmla="*/ 1102677 w 12194922"/>
              <a:gd name="connsiteY9007" fmla="*/ 4706409 h 6855883"/>
              <a:gd name="connsiteX9008" fmla="*/ 1105130 w 12194922"/>
              <a:gd name="connsiteY9008" fmla="*/ 4702175 h 6855883"/>
              <a:gd name="connsiteX9009" fmla="*/ 1047482 w 12194922"/>
              <a:gd name="connsiteY9009" fmla="*/ 4486275 h 6855883"/>
              <a:gd name="connsiteX9010" fmla="*/ 1058521 w 12194922"/>
              <a:gd name="connsiteY9010" fmla="*/ 4475692 h 6855883"/>
              <a:gd name="connsiteX9011" fmla="*/ 1047482 w 12194922"/>
              <a:gd name="connsiteY9011" fmla="*/ 4486275 h 6855883"/>
              <a:gd name="connsiteX9012" fmla="*/ 1346762 w 12194922"/>
              <a:gd name="connsiteY9012" fmla="*/ 5590117 h 6855883"/>
              <a:gd name="connsiteX9013" fmla="*/ 1343083 w 12194922"/>
              <a:gd name="connsiteY9013" fmla="*/ 5594350 h 6855883"/>
              <a:gd name="connsiteX9014" fmla="*/ 1340629 w 12194922"/>
              <a:gd name="connsiteY9014" fmla="*/ 5591175 h 6855883"/>
              <a:gd name="connsiteX9015" fmla="*/ 1344309 w 12194922"/>
              <a:gd name="connsiteY9015" fmla="*/ 5589058 h 6855883"/>
              <a:gd name="connsiteX9016" fmla="*/ 1346762 w 12194922"/>
              <a:gd name="connsiteY9016" fmla="*/ 5590117 h 6855883"/>
              <a:gd name="connsiteX9017" fmla="*/ 3786389 w 12194922"/>
              <a:gd name="connsiteY9017" fmla="*/ 1997075 h 6855883"/>
              <a:gd name="connsiteX9018" fmla="*/ 3790069 w 12194922"/>
              <a:gd name="connsiteY9018" fmla="*/ 2002367 h 6855883"/>
              <a:gd name="connsiteX9019" fmla="*/ 3787615 w 12194922"/>
              <a:gd name="connsiteY9019" fmla="*/ 2005542 h 6855883"/>
              <a:gd name="connsiteX9020" fmla="*/ 3782709 w 12194922"/>
              <a:gd name="connsiteY9020" fmla="*/ 2000250 h 6855883"/>
              <a:gd name="connsiteX9021" fmla="*/ 3786389 w 12194922"/>
              <a:gd name="connsiteY9021" fmla="*/ 1997075 h 6855883"/>
              <a:gd name="connsiteX9022" fmla="*/ 4043966 w 12194922"/>
              <a:gd name="connsiteY9022" fmla="*/ 6245225 h 6855883"/>
              <a:gd name="connsiteX9023" fmla="*/ 4042740 w 12194922"/>
              <a:gd name="connsiteY9023" fmla="*/ 6249459 h 6855883"/>
              <a:gd name="connsiteX9024" fmla="*/ 4039060 w 12194922"/>
              <a:gd name="connsiteY9024" fmla="*/ 6247342 h 6855883"/>
              <a:gd name="connsiteX9025" fmla="*/ 4040287 w 12194922"/>
              <a:gd name="connsiteY9025" fmla="*/ 6242050 h 6855883"/>
              <a:gd name="connsiteX9026" fmla="*/ 4043966 w 12194922"/>
              <a:gd name="connsiteY9026" fmla="*/ 6245225 h 6855883"/>
              <a:gd name="connsiteX9027" fmla="*/ 3662506 w 12194922"/>
              <a:gd name="connsiteY9027" fmla="*/ 3024717 h 6855883"/>
              <a:gd name="connsiteX9028" fmla="*/ 3668639 w 12194922"/>
              <a:gd name="connsiteY9028" fmla="*/ 3020483 h 6855883"/>
              <a:gd name="connsiteX9029" fmla="*/ 3671092 w 12194922"/>
              <a:gd name="connsiteY9029" fmla="*/ 3024717 h 6855883"/>
              <a:gd name="connsiteX9030" fmla="*/ 3664959 w 12194922"/>
              <a:gd name="connsiteY9030" fmla="*/ 3027892 h 6855883"/>
              <a:gd name="connsiteX9031" fmla="*/ 3662506 w 12194922"/>
              <a:gd name="connsiteY9031" fmla="*/ 3024717 h 6855883"/>
              <a:gd name="connsiteX9032" fmla="*/ 4079537 w 12194922"/>
              <a:gd name="connsiteY9032" fmla="*/ 937683 h 6855883"/>
              <a:gd name="connsiteX9033" fmla="*/ 4085669 w 12194922"/>
              <a:gd name="connsiteY9033" fmla="*/ 940858 h 6855883"/>
              <a:gd name="connsiteX9034" fmla="*/ 4080763 w 12194922"/>
              <a:gd name="connsiteY9034" fmla="*/ 947208 h 6855883"/>
              <a:gd name="connsiteX9035" fmla="*/ 4073404 w 12194922"/>
              <a:gd name="connsiteY9035" fmla="*/ 945092 h 6855883"/>
              <a:gd name="connsiteX9036" fmla="*/ 4079537 w 12194922"/>
              <a:gd name="connsiteY9036" fmla="*/ 937683 h 6855883"/>
              <a:gd name="connsiteX9037" fmla="*/ 1221653 w 12194922"/>
              <a:gd name="connsiteY9037" fmla="*/ 4529667 h 6855883"/>
              <a:gd name="connsiteX9038" fmla="*/ 1226559 w 12194922"/>
              <a:gd name="connsiteY9038" fmla="*/ 4527550 h 6855883"/>
              <a:gd name="connsiteX9039" fmla="*/ 1230239 w 12194922"/>
              <a:gd name="connsiteY9039" fmla="*/ 4530725 h 6855883"/>
              <a:gd name="connsiteX9040" fmla="*/ 1225333 w 12194922"/>
              <a:gd name="connsiteY9040" fmla="*/ 4536017 h 6855883"/>
              <a:gd name="connsiteX9041" fmla="*/ 1221653 w 12194922"/>
              <a:gd name="connsiteY9041" fmla="*/ 4529667 h 6855883"/>
              <a:gd name="connsiteX9042" fmla="*/ 4117560 w 12194922"/>
              <a:gd name="connsiteY9042" fmla="*/ 551392 h 6855883"/>
              <a:gd name="connsiteX9043" fmla="*/ 4106521 w 12194922"/>
              <a:gd name="connsiteY9043" fmla="*/ 547158 h 6855883"/>
              <a:gd name="connsiteX9044" fmla="*/ 4117560 w 12194922"/>
              <a:gd name="connsiteY9044" fmla="*/ 546100 h 6855883"/>
              <a:gd name="connsiteX9045" fmla="*/ 4117560 w 12194922"/>
              <a:gd name="connsiteY9045" fmla="*/ 551392 h 6855883"/>
              <a:gd name="connsiteX9046" fmla="*/ 3701756 w 12194922"/>
              <a:gd name="connsiteY9046" fmla="*/ 2722034 h 6855883"/>
              <a:gd name="connsiteX9047" fmla="*/ 3706663 w 12194922"/>
              <a:gd name="connsiteY9047" fmla="*/ 2723092 h 6855883"/>
              <a:gd name="connsiteX9048" fmla="*/ 3702983 w 12194922"/>
              <a:gd name="connsiteY9048" fmla="*/ 2726267 h 6855883"/>
              <a:gd name="connsiteX9049" fmla="*/ 3700530 w 12194922"/>
              <a:gd name="connsiteY9049" fmla="*/ 2725208 h 6855883"/>
              <a:gd name="connsiteX9050" fmla="*/ 3701756 w 12194922"/>
              <a:gd name="connsiteY9050" fmla="*/ 2722034 h 6855883"/>
              <a:gd name="connsiteX9051" fmla="*/ 4159263 w 12194922"/>
              <a:gd name="connsiteY9051" fmla="*/ 1410758 h 6855883"/>
              <a:gd name="connsiteX9052" fmla="*/ 4143317 w 12194922"/>
              <a:gd name="connsiteY9052" fmla="*/ 1405467 h 6855883"/>
              <a:gd name="connsiteX9053" fmla="*/ 4148224 w 12194922"/>
              <a:gd name="connsiteY9053" fmla="*/ 1399117 h 6855883"/>
              <a:gd name="connsiteX9054" fmla="*/ 4159263 w 12194922"/>
              <a:gd name="connsiteY9054" fmla="*/ 1410758 h 6855883"/>
              <a:gd name="connsiteX9055" fmla="*/ 3786389 w 12194922"/>
              <a:gd name="connsiteY9055" fmla="*/ 2879725 h 6855883"/>
              <a:gd name="connsiteX9056" fmla="*/ 3767991 w 12194922"/>
              <a:gd name="connsiteY9056" fmla="*/ 2879725 h 6855883"/>
              <a:gd name="connsiteX9057" fmla="*/ 3786389 w 12194922"/>
              <a:gd name="connsiteY9057" fmla="*/ 2879725 h 6855883"/>
              <a:gd name="connsiteX9058" fmla="*/ 769053 w 12194922"/>
              <a:gd name="connsiteY9058" fmla="*/ 3873500 h 6855883"/>
              <a:gd name="connsiteX9059" fmla="*/ 781318 w 12194922"/>
              <a:gd name="connsiteY9059" fmla="*/ 3863975 h 6855883"/>
              <a:gd name="connsiteX9060" fmla="*/ 775186 w 12194922"/>
              <a:gd name="connsiteY9060" fmla="*/ 3872442 h 6855883"/>
              <a:gd name="connsiteX9061" fmla="*/ 775186 w 12194922"/>
              <a:gd name="connsiteY9061" fmla="*/ 3872442 h 6855883"/>
              <a:gd name="connsiteX9062" fmla="*/ 769053 w 12194922"/>
              <a:gd name="connsiteY9062" fmla="*/ 3873500 h 6855883"/>
              <a:gd name="connsiteX9063" fmla="*/ 4229177 w 12194922"/>
              <a:gd name="connsiteY9063" fmla="*/ 522817 h 6855883"/>
              <a:gd name="connsiteX9064" fmla="*/ 4229177 w 12194922"/>
              <a:gd name="connsiteY9064" fmla="*/ 517525 h 6855883"/>
              <a:gd name="connsiteX9065" fmla="*/ 4241442 w 12194922"/>
              <a:gd name="connsiteY9065" fmla="*/ 517525 h 6855883"/>
              <a:gd name="connsiteX9066" fmla="*/ 4229177 w 12194922"/>
              <a:gd name="connsiteY9066" fmla="*/ 522817 h 6855883"/>
              <a:gd name="connsiteX9067" fmla="*/ 4238989 w 12194922"/>
              <a:gd name="connsiteY9067" fmla="*/ 514350 h 6855883"/>
              <a:gd name="connsiteX9068" fmla="*/ 4238989 w 12194922"/>
              <a:gd name="connsiteY9068" fmla="*/ 514350 h 6855883"/>
              <a:gd name="connsiteX9069" fmla="*/ 4238989 w 12194922"/>
              <a:gd name="connsiteY9069" fmla="*/ 514350 h 6855883"/>
              <a:gd name="connsiteX9070" fmla="*/ 4238989 w 12194922"/>
              <a:gd name="connsiteY9070" fmla="*/ 514350 h 6855883"/>
              <a:gd name="connsiteX9071" fmla="*/ 3836678 w 12194922"/>
              <a:gd name="connsiteY9071" fmla="*/ 5006975 h 6855883"/>
              <a:gd name="connsiteX9072" fmla="*/ 3834225 w 12194922"/>
              <a:gd name="connsiteY9072" fmla="*/ 5010150 h 6855883"/>
              <a:gd name="connsiteX9073" fmla="*/ 3830545 w 12194922"/>
              <a:gd name="connsiteY9073" fmla="*/ 5004859 h 6855883"/>
              <a:gd name="connsiteX9074" fmla="*/ 3835451 w 12194922"/>
              <a:gd name="connsiteY9074" fmla="*/ 5002742 h 6855883"/>
              <a:gd name="connsiteX9075" fmla="*/ 3836678 w 12194922"/>
              <a:gd name="connsiteY9075" fmla="*/ 5006975 h 6855883"/>
              <a:gd name="connsiteX9076" fmla="*/ 4279466 w 12194922"/>
              <a:gd name="connsiteY9076" fmla="*/ 1138767 h 6855883"/>
              <a:gd name="connsiteX9077" fmla="*/ 4281919 w 12194922"/>
              <a:gd name="connsiteY9077" fmla="*/ 1143000 h 6855883"/>
              <a:gd name="connsiteX9078" fmla="*/ 4275786 w 12194922"/>
              <a:gd name="connsiteY9078" fmla="*/ 1147233 h 6855883"/>
              <a:gd name="connsiteX9079" fmla="*/ 4273333 w 12194922"/>
              <a:gd name="connsiteY9079" fmla="*/ 1143000 h 6855883"/>
              <a:gd name="connsiteX9080" fmla="*/ 4279466 w 12194922"/>
              <a:gd name="connsiteY9080" fmla="*/ 1138767 h 6855883"/>
              <a:gd name="connsiteX9081" fmla="*/ 678287 w 12194922"/>
              <a:gd name="connsiteY9081" fmla="*/ 3797300 h 6855883"/>
              <a:gd name="connsiteX9082" fmla="*/ 669701 w 12194922"/>
              <a:gd name="connsiteY9082" fmla="*/ 3800475 h 6855883"/>
              <a:gd name="connsiteX9083" fmla="*/ 668475 w 12194922"/>
              <a:gd name="connsiteY9083" fmla="*/ 3798358 h 6855883"/>
              <a:gd name="connsiteX9084" fmla="*/ 678287 w 12194922"/>
              <a:gd name="connsiteY9084" fmla="*/ 3793067 h 6855883"/>
              <a:gd name="connsiteX9085" fmla="*/ 678287 w 12194922"/>
              <a:gd name="connsiteY9085" fmla="*/ 3797300 h 6855883"/>
              <a:gd name="connsiteX9086" fmla="*/ 2492369 w 12194922"/>
              <a:gd name="connsiteY9086" fmla="*/ 3622675 h 6855883"/>
              <a:gd name="connsiteX9087" fmla="*/ 2497275 w 12194922"/>
              <a:gd name="connsiteY9087" fmla="*/ 3619500 h 6855883"/>
              <a:gd name="connsiteX9088" fmla="*/ 2500955 w 12194922"/>
              <a:gd name="connsiteY9088" fmla="*/ 3625850 h 6855883"/>
              <a:gd name="connsiteX9089" fmla="*/ 2496048 w 12194922"/>
              <a:gd name="connsiteY9089" fmla="*/ 3626909 h 6855883"/>
              <a:gd name="connsiteX9090" fmla="*/ 2492369 w 12194922"/>
              <a:gd name="connsiteY9090" fmla="*/ 3622675 h 6855883"/>
              <a:gd name="connsiteX9091" fmla="*/ 4316263 w 12194922"/>
              <a:gd name="connsiteY9091" fmla="*/ 850900 h 6855883"/>
              <a:gd name="connsiteX9092" fmla="*/ 4329755 w 12194922"/>
              <a:gd name="connsiteY9092" fmla="*/ 856192 h 6855883"/>
              <a:gd name="connsiteX9093" fmla="*/ 4316263 w 12194922"/>
              <a:gd name="connsiteY9093" fmla="*/ 850900 h 6855883"/>
              <a:gd name="connsiteX9094" fmla="*/ 1117396 w 12194922"/>
              <a:gd name="connsiteY9094" fmla="*/ 3570817 h 6855883"/>
              <a:gd name="connsiteX9095" fmla="*/ 1112489 w 12194922"/>
              <a:gd name="connsiteY9095" fmla="*/ 3569758 h 6855883"/>
              <a:gd name="connsiteX9096" fmla="*/ 1114943 w 12194922"/>
              <a:gd name="connsiteY9096" fmla="*/ 3566583 h 6855883"/>
              <a:gd name="connsiteX9097" fmla="*/ 1119849 w 12194922"/>
              <a:gd name="connsiteY9097" fmla="*/ 3567642 h 6855883"/>
              <a:gd name="connsiteX9098" fmla="*/ 1117396 w 12194922"/>
              <a:gd name="connsiteY9098" fmla="*/ 3570817 h 6855883"/>
              <a:gd name="connsiteX9099" fmla="*/ 4357965 w 12194922"/>
              <a:gd name="connsiteY9099" fmla="*/ 1689100 h 6855883"/>
              <a:gd name="connsiteX9100" fmla="*/ 4360419 w 12194922"/>
              <a:gd name="connsiteY9100" fmla="*/ 1689100 h 6855883"/>
              <a:gd name="connsiteX9101" fmla="*/ 4357965 w 12194922"/>
              <a:gd name="connsiteY9101" fmla="*/ 1696508 h 6855883"/>
              <a:gd name="connsiteX9102" fmla="*/ 4353059 w 12194922"/>
              <a:gd name="connsiteY9102" fmla="*/ 1695450 h 6855883"/>
              <a:gd name="connsiteX9103" fmla="*/ 4357965 w 12194922"/>
              <a:gd name="connsiteY9103" fmla="*/ 1689100 h 6855883"/>
              <a:gd name="connsiteX9104" fmla="*/ 4353059 w 12194922"/>
              <a:gd name="connsiteY9104" fmla="*/ 1567392 h 6855883"/>
              <a:gd name="connsiteX9105" fmla="*/ 4350606 w 12194922"/>
              <a:gd name="connsiteY9105" fmla="*/ 1574800 h 6855883"/>
              <a:gd name="connsiteX9106" fmla="*/ 4344474 w 12194922"/>
              <a:gd name="connsiteY9106" fmla="*/ 1574800 h 6855883"/>
              <a:gd name="connsiteX9107" fmla="*/ 4344474 w 12194922"/>
              <a:gd name="connsiteY9107" fmla="*/ 1566333 h 6855883"/>
              <a:gd name="connsiteX9108" fmla="*/ 4353059 w 12194922"/>
              <a:gd name="connsiteY9108" fmla="*/ 1567392 h 6855883"/>
              <a:gd name="connsiteX9109" fmla="*/ 1063427 w 12194922"/>
              <a:gd name="connsiteY9109" fmla="*/ 6053667 h 6855883"/>
              <a:gd name="connsiteX9110" fmla="*/ 1056068 w 12194922"/>
              <a:gd name="connsiteY9110" fmla="*/ 6039909 h 6855883"/>
              <a:gd name="connsiteX9111" fmla="*/ 1069560 w 12194922"/>
              <a:gd name="connsiteY9111" fmla="*/ 6045200 h 6855883"/>
              <a:gd name="connsiteX9112" fmla="*/ 1063427 w 12194922"/>
              <a:gd name="connsiteY9112" fmla="*/ 6053667 h 6855883"/>
              <a:gd name="connsiteX9113" fmla="*/ 4394762 w 12194922"/>
              <a:gd name="connsiteY9113" fmla="*/ 6486526 h 6855883"/>
              <a:gd name="connsiteX9114" fmla="*/ 4398442 w 12194922"/>
              <a:gd name="connsiteY9114" fmla="*/ 6492875 h 6855883"/>
              <a:gd name="connsiteX9115" fmla="*/ 4389856 w 12194922"/>
              <a:gd name="connsiteY9115" fmla="*/ 6497109 h 6855883"/>
              <a:gd name="connsiteX9116" fmla="*/ 4386177 w 12194922"/>
              <a:gd name="connsiteY9116" fmla="*/ 6490758 h 6855883"/>
              <a:gd name="connsiteX9117" fmla="*/ 4394762 w 12194922"/>
              <a:gd name="connsiteY9117" fmla="*/ 6486526 h 6855883"/>
              <a:gd name="connsiteX9118" fmla="*/ 4378817 w 12194922"/>
              <a:gd name="connsiteY9118" fmla="*/ 2954867 h 6855883"/>
              <a:gd name="connsiteX9119" fmla="*/ 4381270 w 12194922"/>
              <a:gd name="connsiteY9119" fmla="*/ 2948517 h 6855883"/>
              <a:gd name="connsiteX9120" fmla="*/ 4386177 w 12194922"/>
              <a:gd name="connsiteY9120" fmla="*/ 2950633 h 6855883"/>
              <a:gd name="connsiteX9121" fmla="*/ 4380044 w 12194922"/>
              <a:gd name="connsiteY9121" fmla="*/ 2958042 h 6855883"/>
              <a:gd name="connsiteX9122" fmla="*/ 4378817 w 12194922"/>
              <a:gd name="connsiteY9122" fmla="*/ 2954867 h 6855883"/>
              <a:gd name="connsiteX9123" fmla="*/ 1048708 w 12194922"/>
              <a:gd name="connsiteY9123" fmla="*/ 4038600 h 6855883"/>
              <a:gd name="connsiteX9124" fmla="*/ 1046255 w 12194922"/>
              <a:gd name="connsiteY9124" fmla="*/ 4034367 h 6855883"/>
              <a:gd name="connsiteX9125" fmla="*/ 1054841 w 12194922"/>
              <a:gd name="connsiteY9125" fmla="*/ 4028017 h 6855883"/>
              <a:gd name="connsiteX9126" fmla="*/ 1057294 w 12194922"/>
              <a:gd name="connsiteY9126" fmla="*/ 4032250 h 6855883"/>
              <a:gd name="connsiteX9127" fmla="*/ 1048708 w 12194922"/>
              <a:gd name="connsiteY9127" fmla="*/ 4038600 h 6855883"/>
              <a:gd name="connsiteX9128" fmla="*/ 4457317 w 12194922"/>
              <a:gd name="connsiteY9128" fmla="*/ 1643592 h 6855883"/>
              <a:gd name="connsiteX9129" fmla="*/ 4456090 w 12194922"/>
              <a:gd name="connsiteY9129" fmla="*/ 1653117 h 6855883"/>
              <a:gd name="connsiteX9130" fmla="*/ 4442598 w 12194922"/>
              <a:gd name="connsiteY9130" fmla="*/ 1648883 h 6855883"/>
              <a:gd name="connsiteX9131" fmla="*/ 4457317 w 12194922"/>
              <a:gd name="connsiteY9131" fmla="*/ 1643592 h 6855883"/>
              <a:gd name="connsiteX9132" fmla="*/ 4463450 w 12194922"/>
              <a:gd name="connsiteY9132" fmla="*/ 1649942 h 6855883"/>
              <a:gd name="connsiteX9133" fmla="*/ 4463450 w 12194922"/>
              <a:gd name="connsiteY9133" fmla="*/ 1649942 h 6855883"/>
              <a:gd name="connsiteX9134" fmla="*/ 4463450 w 12194922"/>
              <a:gd name="connsiteY9134" fmla="*/ 1649942 h 6855883"/>
              <a:gd name="connsiteX9135" fmla="*/ 4463450 w 12194922"/>
              <a:gd name="connsiteY9135" fmla="*/ 1649942 h 6855883"/>
              <a:gd name="connsiteX9136" fmla="*/ 749428 w 12194922"/>
              <a:gd name="connsiteY9136" fmla="*/ 1993900 h 6855883"/>
              <a:gd name="connsiteX9137" fmla="*/ 755561 w 12194922"/>
              <a:gd name="connsiteY9137" fmla="*/ 1993900 h 6855883"/>
              <a:gd name="connsiteX9138" fmla="*/ 759240 w 12194922"/>
              <a:gd name="connsiteY9138" fmla="*/ 1994958 h 6855883"/>
              <a:gd name="connsiteX9139" fmla="*/ 761693 w 12194922"/>
              <a:gd name="connsiteY9139" fmla="*/ 2004483 h 6855883"/>
              <a:gd name="connsiteX9140" fmla="*/ 749428 w 12194922"/>
              <a:gd name="connsiteY9140" fmla="*/ 1993900 h 6855883"/>
              <a:gd name="connsiteX9141" fmla="*/ 1008232 w 12194922"/>
              <a:gd name="connsiteY9141" fmla="*/ 4221692 h 6855883"/>
              <a:gd name="connsiteX9142" fmla="*/ 1005779 w 12194922"/>
              <a:gd name="connsiteY9142" fmla="*/ 4233334 h 6855883"/>
              <a:gd name="connsiteX9143" fmla="*/ 995966 w 12194922"/>
              <a:gd name="connsiteY9143" fmla="*/ 4226984 h 6855883"/>
              <a:gd name="connsiteX9144" fmla="*/ 1008232 w 12194922"/>
              <a:gd name="connsiteY9144" fmla="*/ 4221692 h 6855883"/>
              <a:gd name="connsiteX9145" fmla="*/ 4469582 w 12194922"/>
              <a:gd name="connsiteY9145" fmla="*/ 2027767 h 6855883"/>
              <a:gd name="connsiteX9146" fmla="*/ 4465903 w 12194922"/>
              <a:gd name="connsiteY9146" fmla="*/ 2029883 h 6855883"/>
              <a:gd name="connsiteX9147" fmla="*/ 4464676 w 12194922"/>
              <a:gd name="connsiteY9147" fmla="*/ 2027767 h 6855883"/>
              <a:gd name="connsiteX9148" fmla="*/ 4468356 w 12194922"/>
              <a:gd name="connsiteY9148" fmla="*/ 2025650 h 6855883"/>
              <a:gd name="connsiteX9149" fmla="*/ 4469582 w 12194922"/>
              <a:gd name="connsiteY9149" fmla="*/ 2027767 h 6855883"/>
              <a:gd name="connsiteX9150" fmla="*/ 4484301 w 12194922"/>
              <a:gd name="connsiteY9150" fmla="*/ 662517 h 6855883"/>
              <a:gd name="connsiteX9151" fmla="*/ 4492887 w 12194922"/>
              <a:gd name="connsiteY9151" fmla="*/ 673100 h 6855883"/>
              <a:gd name="connsiteX9152" fmla="*/ 4483075 w 12194922"/>
              <a:gd name="connsiteY9152" fmla="*/ 672042 h 6855883"/>
              <a:gd name="connsiteX9153" fmla="*/ 4484301 w 12194922"/>
              <a:gd name="connsiteY9153" fmla="*/ 662517 h 6855883"/>
              <a:gd name="connsiteX9154" fmla="*/ 4494114 w 12194922"/>
              <a:gd name="connsiteY9154" fmla="*/ 1310217 h 6855883"/>
              <a:gd name="connsiteX9155" fmla="*/ 4499020 w 12194922"/>
              <a:gd name="connsiteY9155" fmla="*/ 1304925 h 6855883"/>
              <a:gd name="connsiteX9156" fmla="*/ 4502700 w 12194922"/>
              <a:gd name="connsiteY9156" fmla="*/ 1307042 h 6855883"/>
              <a:gd name="connsiteX9157" fmla="*/ 4497794 w 12194922"/>
              <a:gd name="connsiteY9157" fmla="*/ 1312333 h 6855883"/>
              <a:gd name="connsiteX9158" fmla="*/ 4494114 w 12194922"/>
              <a:gd name="connsiteY9158" fmla="*/ 1310217 h 6855883"/>
              <a:gd name="connsiteX9159" fmla="*/ 934638 w 12194922"/>
              <a:gd name="connsiteY9159" fmla="*/ 4375150 h 6855883"/>
              <a:gd name="connsiteX9160" fmla="*/ 929732 w 12194922"/>
              <a:gd name="connsiteY9160" fmla="*/ 4370917 h 6855883"/>
              <a:gd name="connsiteX9161" fmla="*/ 932185 w 12194922"/>
              <a:gd name="connsiteY9161" fmla="*/ 4367742 h 6855883"/>
              <a:gd name="connsiteX9162" fmla="*/ 938318 w 12194922"/>
              <a:gd name="connsiteY9162" fmla="*/ 4371975 h 6855883"/>
              <a:gd name="connsiteX9163" fmla="*/ 934638 w 12194922"/>
              <a:gd name="connsiteY9163" fmla="*/ 4375150 h 6855883"/>
              <a:gd name="connsiteX9164" fmla="*/ 932185 w 12194922"/>
              <a:gd name="connsiteY9164" fmla="*/ 5808133 h 6855883"/>
              <a:gd name="connsiteX9165" fmla="*/ 924826 w 12194922"/>
              <a:gd name="connsiteY9165" fmla="*/ 5799667 h 6855883"/>
              <a:gd name="connsiteX9166" fmla="*/ 930959 w 12194922"/>
              <a:gd name="connsiteY9166" fmla="*/ 5798609 h 6855883"/>
              <a:gd name="connsiteX9167" fmla="*/ 932185 w 12194922"/>
              <a:gd name="connsiteY9167" fmla="*/ 5808133 h 6855883"/>
              <a:gd name="connsiteX9168" fmla="*/ 4496567 w 12194922"/>
              <a:gd name="connsiteY9168" fmla="*/ 1412875 h 6855883"/>
              <a:gd name="connsiteX9169" fmla="*/ 4501473 w 12194922"/>
              <a:gd name="connsiteY9169" fmla="*/ 1404408 h 6855883"/>
              <a:gd name="connsiteX9170" fmla="*/ 4507606 w 12194922"/>
              <a:gd name="connsiteY9170" fmla="*/ 1412875 h 6855883"/>
              <a:gd name="connsiteX9171" fmla="*/ 4496567 w 12194922"/>
              <a:gd name="connsiteY9171" fmla="*/ 1412875 h 6855883"/>
              <a:gd name="connsiteX9172" fmla="*/ 4537043 w 12194922"/>
              <a:gd name="connsiteY9172" fmla="*/ 5788026 h 6855883"/>
              <a:gd name="connsiteX9173" fmla="*/ 4539497 w 12194922"/>
              <a:gd name="connsiteY9173" fmla="*/ 5791200 h 6855883"/>
              <a:gd name="connsiteX9174" fmla="*/ 4538270 w 12194922"/>
              <a:gd name="connsiteY9174" fmla="*/ 5793317 h 6855883"/>
              <a:gd name="connsiteX9175" fmla="*/ 4534590 w 12194922"/>
              <a:gd name="connsiteY9175" fmla="*/ 5792258 h 6855883"/>
              <a:gd name="connsiteX9176" fmla="*/ 4537043 w 12194922"/>
              <a:gd name="connsiteY9176" fmla="*/ 5788026 h 6855883"/>
              <a:gd name="connsiteX9177" fmla="*/ 902748 w 12194922"/>
              <a:gd name="connsiteY9177" fmla="*/ 4170892 h 6855883"/>
              <a:gd name="connsiteX9178" fmla="*/ 905201 w 12194922"/>
              <a:gd name="connsiteY9178" fmla="*/ 4164542 h 6855883"/>
              <a:gd name="connsiteX9179" fmla="*/ 912560 w 12194922"/>
              <a:gd name="connsiteY9179" fmla="*/ 4167717 h 6855883"/>
              <a:gd name="connsiteX9180" fmla="*/ 907654 w 12194922"/>
              <a:gd name="connsiteY9180" fmla="*/ 4171950 h 6855883"/>
              <a:gd name="connsiteX9181" fmla="*/ 902748 w 12194922"/>
              <a:gd name="connsiteY9181" fmla="*/ 4170892 h 6855883"/>
              <a:gd name="connsiteX9182" fmla="*/ 4549309 w 12194922"/>
              <a:gd name="connsiteY9182" fmla="*/ 6398683 h 6855883"/>
              <a:gd name="connsiteX9183" fmla="*/ 4535817 w 12194922"/>
              <a:gd name="connsiteY9183" fmla="*/ 6402917 h 6855883"/>
              <a:gd name="connsiteX9184" fmla="*/ 4534590 w 12194922"/>
              <a:gd name="connsiteY9184" fmla="*/ 6391276 h 6855883"/>
              <a:gd name="connsiteX9185" fmla="*/ 4549309 w 12194922"/>
              <a:gd name="connsiteY9185" fmla="*/ 6398683 h 6855883"/>
              <a:gd name="connsiteX9186" fmla="*/ 539686 w 12194922"/>
              <a:gd name="connsiteY9186" fmla="*/ 3150659 h 6855883"/>
              <a:gd name="connsiteX9187" fmla="*/ 538460 w 12194922"/>
              <a:gd name="connsiteY9187" fmla="*/ 3140075 h 6855883"/>
              <a:gd name="connsiteX9188" fmla="*/ 548272 w 12194922"/>
              <a:gd name="connsiteY9188" fmla="*/ 3143250 h 6855883"/>
              <a:gd name="connsiteX9189" fmla="*/ 539686 w 12194922"/>
              <a:gd name="connsiteY9189" fmla="*/ 3150659 h 6855883"/>
              <a:gd name="connsiteX9190" fmla="*/ 889256 w 12194922"/>
              <a:gd name="connsiteY9190" fmla="*/ 3836458 h 6855883"/>
              <a:gd name="connsiteX9191" fmla="*/ 883123 w 12194922"/>
              <a:gd name="connsiteY9191" fmla="*/ 3833284 h 6855883"/>
              <a:gd name="connsiteX9192" fmla="*/ 889256 w 12194922"/>
              <a:gd name="connsiteY9192" fmla="*/ 3829050 h 6855883"/>
              <a:gd name="connsiteX9193" fmla="*/ 894162 w 12194922"/>
              <a:gd name="connsiteY9193" fmla="*/ 3831167 h 6855883"/>
              <a:gd name="connsiteX9194" fmla="*/ 889256 w 12194922"/>
              <a:gd name="connsiteY9194" fmla="*/ 3836458 h 6855883"/>
              <a:gd name="connsiteX9195" fmla="*/ 537233 w 12194922"/>
              <a:gd name="connsiteY9195" fmla="*/ 5086350 h 6855883"/>
              <a:gd name="connsiteX9196" fmla="*/ 532327 w 12194922"/>
              <a:gd name="connsiteY9196" fmla="*/ 5081059 h 6855883"/>
              <a:gd name="connsiteX9197" fmla="*/ 539686 w 12194922"/>
              <a:gd name="connsiteY9197" fmla="*/ 5077883 h 6855883"/>
              <a:gd name="connsiteX9198" fmla="*/ 542139 w 12194922"/>
              <a:gd name="connsiteY9198" fmla="*/ 5082117 h 6855883"/>
              <a:gd name="connsiteX9199" fmla="*/ 537233 w 12194922"/>
              <a:gd name="connsiteY9199" fmla="*/ 5086350 h 6855883"/>
              <a:gd name="connsiteX9200" fmla="*/ 4133505 w 12194922"/>
              <a:gd name="connsiteY9200" fmla="*/ 2883958 h 6855883"/>
              <a:gd name="connsiteX9201" fmla="*/ 4137185 w 12194922"/>
              <a:gd name="connsiteY9201" fmla="*/ 2888192 h 6855883"/>
              <a:gd name="connsiteX9202" fmla="*/ 4132279 w 12194922"/>
              <a:gd name="connsiteY9202" fmla="*/ 2893483 h 6855883"/>
              <a:gd name="connsiteX9203" fmla="*/ 4127372 w 12194922"/>
              <a:gd name="connsiteY9203" fmla="*/ 2888192 h 6855883"/>
              <a:gd name="connsiteX9204" fmla="*/ 4133505 w 12194922"/>
              <a:gd name="connsiteY9204" fmla="*/ 2883958 h 6855883"/>
              <a:gd name="connsiteX9205" fmla="*/ 497983 w 12194922"/>
              <a:gd name="connsiteY9205" fmla="*/ 3218392 h 6855883"/>
              <a:gd name="connsiteX9206" fmla="*/ 491850 w 12194922"/>
              <a:gd name="connsiteY9206" fmla="*/ 3214159 h 6855883"/>
              <a:gd name="connsiteX9207" fmla="*/ 495530 w 12194922"/>
              <a:gd name="connsiteY9207" fmla="*/ 3208867 h 6855883"/>
              <a:gd name="connsiteX9208" fmla="*/ 504116 w 12194922"/>
              <a:gd name="connsiteY9208" fmla="*/ 3215217 h 6855883"/>
              <a:gd name="connsiteX9209" fmla="*/ 497983 w 12194922"/>
              <a:gd name="connsiteY9209" fmla="*/ 3218392 h 6855883"/>
              <a:gd name="connsiteX9210" fmla="*/ 497983 w 12194922"/>
              <a:gd name="connsiteY9210" fmla="*/ 4092575 h 6855883"/>
              <a:gd name="connsiteX9211" fmla="*/ 493077 w 12194922"/>
              <a:gd name="connsiteY9211" fmla="*/ 4093633 h 6855883"/>
              <a:gd name="connsiteX9212" fmla="*/ 490624 w 12194922"/>
              <a:gd name="connsiteY9212" fmla="*/ 4089400 h 6855883"/>
              <a:gd name="connsiteX9213" fmla="*/ 495530 w 12194922"/>
              <a:gd name="connsiteY9213" fmla="*/ 4088342 h 6855883"/>
              <a:gd name="connsiteX9214" fmla="*/ 497983 w 12194922"/>
              <a:gd name="connsiteY9214" fmla="*/ 4092575 h 6855883"/>
              <a:gd name="connsiteX9215" fmla="*/ 4643754 w 12194922"/>
              <a:gd name="connsiteY9215" fmla="*/ 5151967 h 6855883"/>
              <a:gd name="connsiteX9216" fmla="*/ 4636395 w 12194922"/>
              <a:gd name="connsiteY9216" fmla="*/ 5145617 h 6855883"/>
              <a:gd name="connsiteX9217" fmla="*/ 4640074 w 12194922"/>
              <a:gd name="connsiteY9217" fmla="*/ 5144559 h 6855883"/>
              <a:gd name="connsiteX9218" fmla="*/ 4643754 w 12194922"/>
              <a:gd name="connsiteY9218" fmla="*/ 5151967 h 6855883"/>
              <a:gd name="connsiteX9219" fmla="*/ 729803 w 12194922"/>
              <a:gd name="connsiteY9219" fmla="*/ 5813425 h 6855883"/>
              <a:gd name="connsiteX9220" fmla="*/ 721217 w 12194922"/>
              <a:gd name="connsiteY9220" fmla="*/ 5804959 h 6855883"/>
              <a:gd name="connsiteX9221" fmla="*/ 729803 w 12194922"/>
              <a:gd name="connsiteY9221" fmla="*/ 5813425 h 6855883"/>
              <a:gd name="connsiteX9222" fmla="*/ 4756597 w 12194922"/>
              <a:gd name="connsiteY9222" fmla="*/ 5167842 h 6855883"/>
              <a:gd name="connsiteX9223" fmla="*/ 4743105 w 12194922"/>
              <a:gd name="connsiteY9223" fmla="*/ 5179484 h 6855883"/>
              <a:gd name="connsiteX9224" fmla="*/ 4756597 w 12194922"/>
              <a:gd name="connsiteY9224" fmla="*/ 5167842 h 6855883"/>
              <a:gd name="connsiteX9225" fmla="*/ 4803207 w 12194922"/>
              <a:gd name="connsiteY9225" fmla="*/ 1294342 h 6855883"/>
              <a:gd name="connsiteX9226" fmla="*/ 4809340 w 12194922"/>
              <a:gd name="connsiteY9226" fmla="*/ 1291167 h 6855883"/>
              <a:gd name="connsiteX9227" fmla="*/ 4811792 w 12194922"/>
              <a:gd name="connsiteY9227" fmla="*/ 1295400 h 6855883"/>
              <a:gd name="connsiteX9228" fmla="*/ 4806886 w 12194922"/>
              <a:gd name="connsiteY9228" fmla="*/ 1297517 h 6855883"/>
              <a:gd name="connsiteX9229" fmla="*/ 4803207 w 12194922"/>
              <a:gd name="connsiteY9229" fmla="*/ 1294342 h 6855883"/>
              <a:gd name="connsiteX9230" fmla="*/ 658662 w 12194922"/>
              <a:gd name="connsiteY9230" fmla="*/ 4320117 h 6855883"/>
              <a:gd name="connsiteX9231" fmla="*/ 652530 w 12194922"/>
              <a:gd name="connsiteY9231" fmla="*/ 4309534 h 6855883"/>
              <a:gd name="connsiteX9232" fmla="*/ 658662 w 12194922"/>
              <a:gd name="connsiteY9232" fmla="*/ 4306359 h 6855883"/>
              <a:gd name="connsiteX9233" fmla="*/ 659889 w 12194922"/>
              <a:gd name="connsiteY9233" fmla="*/ 4308475 h 6855883"/>
              <a:gd name="connsiteX9234" fmla="*/ 658662 w 12194922"/>
              <a:gd name="connsiteY9234" fmla="*/ 4320117 h 6855883"/>
              <a:gd name="connsiteX9235" fmla="*/ 4825285 w 12194922"/>
              <a:gd name="connsiteY9235" fmla="*/ 6143625 h 6855883"/>
              <a:gd name="connsiteX9236" fmla="*/ 4835097 w 12194922"/>
              <a:gd name="connsiteY9236" fmla="*/ 6137276 h 6855883"/>
              <a:gd name="connsiteX9237" fmla="*/ 4831417 w 12194922"/>
              <a:gd name="connsiteY9237" fmla="*/ 6147859 h 6855883"/>
              <a:gd name="connsiteX9238" fmla="*/ 4825285 w 12194922"/>
              <a:gd name="connsiteY9238" fmla="*/ 6143625 h 6855883"/>
              <a:gd name="connsiteX9239" fmla="*/ 4847363 w 12194922"/>
              <a:gd name="connsiteY9239" fmla="*/ 6125633 h 6855883"/>
              <a:gd name="connsiteX9240" fmla="*/ 4847363 w 12194922"/>
              <a:gd name="connsiteY9240" fmla="*/ 6125633 h 6855883"/>
              <a:gd name="connsiteX9241" fmla="*/ 4847363 w 12194922"/>
              <a:gd name="connsiteY9241" fmla="*/ 6125633 h 6855883"/>
              <a:gd name="connsiteX9242" fmla="*/ 4847363 w 12194922"/>
              <a:gd name="connsiteY9242" fmla="*/ 6125633 h 6855883"/>
              <a:gd name="connsiteX9243" fmla="*/ 639037 w 12194922"/>
              <a:gd name="connsiteY9243" fmla="*/ 6067425 h 6855883"/>
              <a:gd name="connsiteX9244" fmla="*/ 634131 w 12194922"/>
              <a:gd name="connsiteY9244" fmla="*/ 6069542 h 6855883"/>
              <a:gd name="connsiteX9245" fmla="*/ 631678 w 12194922"/>
              <a:gd name="connsiteY9245" fmla="*/ 6065308 h 6855883"/>
              <a:gd name="connsiteX9246" fmla="*/ 636584 w 12194922"/>
              <a:gd name="connsiteY9246" fmla="*/ 6062133 h 6855883"/>
              <a:gd name="connsiteX9247" fmla="*/ 639037 w 12194922"/>
              <a:gd name="connsiteY9247" fmla="*/ 6067425 h 6855883"/>
              <a:gd name="connsiteX9248" fmla="*/ 620639 w 12194922"/>
              <a:gd name="connsiteY9248" fmla="*/ 338667 h 6855883"/>
              <a:gd name="connsiteX9249" fmla="*/ 615733 w 12194922"/>
              <a:gd name="connsiteY9249" fmla="*/ 333375 h 6855883"/>
              <a:gd name="connsiteX9250" fmla="*/ 624319 w 12194922"/>
              <a:gd name="connsiteY9250" fmla="*/ 328083 h 6855883"/>
              <a:gd name="connsiteX9251" fmla="*/ 626772 w 12194922"/>
              <a:gd name="connsiteY9251" fmla="*/ 334433 h 6855883"/>
              <a:gd name="connsiteX9252" fmla="*/ 620639 w 12194922"/>
              <a:gd name="connsiteY9252" fmla="*/ 338667 h 6855883"/>
              <a:gd name="connsiteX9253" fmla="*/ 2879962 w 12194922"/>
              <a:gd name="connsiteY9253" fmla="*/ 4709584 h 6855883"/>
              <a:gd name="connsiteX9254" fmla="*/ 2881188 w 12194922"/>
              <a:gd name="connsiteY9254" fmla="*/ 4713817 h 6855883"/>
              <a:gd name="connsiteX9255" fmla="*/ 2876282 w 12194922"/>
              <a:gd name="connsiteY9255" fmla="*/ 4715934 h 6855883"/>
              <a:gd name="connsiteX9256" fmla="*/ 2873829 w 12194922"/>
              <a:gd name="connsiteY9256" fmla="*/ 4712758 h 6855883"/>
              <a:gd name="connsiteX9257" fmla="*/ 2879962 w 12194922"/>
              <a:gd name="connsiteY9257" fmla="*/ 4709584 h 6855883"/>
              <a:gd name="connsiteX9258" fmla="*/ 4669512 w 12194922"/>
              <a:gd name="connsiteY9258" fmla="*/ 1090083 h 6855883"/>
              <a:gd name="connsiteX9259" fmla="*/ 4664605 w 12194922"/>
              <a:gd name="connsiteY9259" fmla="*/ 1093258 h 6855883"/>
              <a:gd name="connsiteX9260" fmla="*/ 4658473 w 12194922"/>
              <a:gd name="connsiteY9260" fmla="*/ 1090083 h 6855883"/>
              <a:gd name="connsiteX9261" fmla="*/ 4664605 w 12194922"/>
              <a:gd name="connsiteY9261" fmla="*/ 1085850 h 6855883"/>
              <a:gd name="connsiteX9262" fmla="*/ 4669512 w 12194922"/>
              <a:gd name="connsiteY9262" fmla="*/ 1090083 h 6855883"/>
              <a:gd name="connsiteX9263" fmla="*/ 4869441 w 12194922"/>
              <a:gd name="connsiteY9263" fmla="*/ 6842125 h 6855883"/>
              <a:gd name="connsiteX9264" fmla="*/ 4855949 w 12194922"/>
              <a:gd name="connsiteY9264" fmla="*/ 6838950 h 6855883"/>
              <a:gd name="connsiteX9265" fmla="*/ 4864535 w 12194922"/>
              <a:gd name="connsiteY9265" fmla="*/ 6831542 h 6855883"/>
              <a:gd name="connsiteX9266" fmla="*/ 4869441 w 12194922"/>
              <a:gd name="connsiteY9266" fmla="*/ 6842125 h 6855883"/>
              <a:gd name="connsiteX9267" fmla="*/ 482038 w 12194922"/>
              <a:gd name="connsiteY9267" fmla="*/ 1108075 h 6855883"/>
              <a:gd name="connsiteX9268" fmla="*/ 477132 w 12194922"/>
              <a:gd name="connsiteY9268" fmla="*/ 1102783 h 6855883"/>
              <a:gd name="connsiteX9269" fmla="*/ 485718 w 12194922"/>
              <a:gd name="connsiteY9269" fmla="*/ 1098550 h 6855883"/>
              <a:gd name="connsiteX9270" fmla="*/ 482038 w 12194922"/>
              <a:gd name="connsiteY9270" fmla="*/ 1108075 h 6855883"/>
              <a:gd name="connsiteX9271" fmla="*/ 4409481 w 12194922"/>
              <a:gd name="connsiteY9271" fmla="*/ 3386667 h 6855883"/>
              <a:gd name="connsiteX9272" fmla="*/ 4419293 w 12194922"/>
              <a:gd name="connsiteY9272" fmla="*/ 3383492 h 6855883"/>
              <a:gd name="connsiteX9273" fmla="*/ 4419293 w 12194922"/>
              <a:gd name="connsiteY9273" fmla="*/ 3387725 h 6855883"/>
              <a:gd name="connsiteX9274" fmla="*/ 4408255 w 12194922"/>
              <a:gd name="connsiteY9274" fmla="*/ 3389842 h 6855883"/>
              <a:gd name="connsiteX9275" fmla="*/ 4409481 w 12194922"/>
              <a:gd name="connsiteY9275" fmla="*/ 3387725 h 6855883"/>
              <a:gd name="connsiteX9276" fmla="*/ 4409481 w 12194922"/>
              <a:gd name="connsiteY9276" fmla="*/ 3386667 h 6855883"/>
              <a:gd name="connsiteX9277" fmla="*/ 592428 w 12194922"/>
              <a:gd name="connsiteY9277" fmla="*/ 6191250 h 6855883"/>
              <a:gd name="connsiteX9278" fmla="*/ 598561 w 12194922"/>
              <a:gd name="connsiteY9278" fmla="*/ 6171142 h 6855883"/>
              <a:gd name="connsiteX9279" fmla="*/ 605920 w 12194922"/>
              <a:gd name="connsiteY9279" fmla="*/ 6174317 h 6855883"/>
              <a:gd name="connsiteX9280" fmla="*/ 592428 w 12194922"/>
              <a:gd name="connsiteY9280" fmla="*/ 6191250 h 6855883"/>
              <a:gd name="connsiteX9281" fmla="*/ 556858 w 12194922"/>
              <a:gd name="connsiteY9281" fmla="*/ 4539192 h 6855883"/>
              <a:gd name="connsiteX9282" fmla="*/ 556858 w 12194922"/>
              <a:gd name="connsiteY9282" fmla="*/ 4539192 h 6855883"/>
              <a:gd name="connsiteX9283" fmla="*/ 560538 w 12194922"/>
              <a:gd name="connsiteY9283" fmla="*/ 4529667 h 6855883"/>
              <a:gd name="connsiteX9284" fmla="*/ 562991 w 12194922"/>
              <a:gd name="connsiteY9284" fmla="*/ 4528609 h 6855883"/>
              <a:gd name="connsiteX9285" fmla="*/ 556858 w 12194922"/>
              <a:gd name="connsiteY9285" fmla="*/ 4539192 h 6855883"/>
              <a:gd name="connsiteX9286" fmla="*/ 445241 w 12194922"/>
              <a:gd name="connsiteY9286" fmla="*/ 6571192 h 6855883"/>
              <a:gd name="connsiteX9287" fmla="*/ 440335 w 12194922"/>
              <a:gd name="connsiteY9287" fmla="*/ 6561667 h 6855883"/>
              <a:gd name="connsiteX9288" fmla="*/ 453827 w 12194922"/>
              <a:gd name="connsiteY9288" fmla="*/ 6560609 h 6855883"/>
              <a:gd name="connsiteX9289" fmla="*/ 445241 w 12194922"/>
              <a:gd name="connsiteY9289" fmla="*/ 6571192 h 6855883"/>
              <a:gd name="connsiteX9290" fmla="*/ 4974925 w 12194922"/>
              <a:gd name="connsiteY9290" fmla="*/ 6183842 h 6855883"/>
              <a:gd name="connsiteX9291" fmla="*/ 4978605 w 12194922"/>
              <a:gd name="connsiteY9291" fmla="*/ 6190192 h 6855883"/>
              <a:gd name="connsiteX9292" fmla="*/ 4973698 w 12194922"/>
              <a:gd name="connsiteY9292" fmla="*/ 6192308 h 6855883"/>
              <a:gd name="connsiteX9293" fmla="*/ 4968792 w 12194922"/>
              <a:gd name="connsiteY9293" fmla="*/ 6187017 h 6855883"/>
              <a:gd name="connsiteX9294" fmla="*/ 4974925 w 12194922"/>
              <a:gd name="connsiteY9294" fmla="*/ 6183842 h 6855883"/>
              <a:gd name="connsiteX9295" fmla="*/ 5015401 w 12194922"/>
              <a:gd name="connsiteY9295" fmla="*/ 3981450 h 6855883"/>
              <a:gd name="connsiteX9296" fmla="*/ 5019081 w 12194922"/>
              <a:gd name="connsiteY9296" fmla="*/ 3979333 h 6855883"/>
              <a:gd name="connsiteX9297" fmla="*/ 5022761 w 12194922"/>
              <a:gd name="connsiteY9297" fmla="*/ 3982508 h 6855883"/>
              <a:gd name="connsiteX9298" fmla="*/ 5016628 w 12194922"/>
              <a:gd name="connsiteY9298" fmla="*/ 3985684 h 6855883"/>
              <a:gd name="connsiteX9299" fmla="*/ 5015401 w 12194922"/>
              <a:gd name="connsiteY9299" fmla="*/ 3981450 h 6855883"/>
              <a:gd name="connsiteX9300" fmla="*/ 5032573 w 12194922"/>
              <a:gd name="connsiteY9300" fmla="*/ 3422650 h 6855883"/>
              <a:gd name="connsiteX9301" fmla="*/ 5039933 w 12194922"/>
              <a:gd name="connsiteY9301" fmla="*/ 3415242 h 6855883"/>
              <a:gd name="connsiteX9302" fmla="*/ 5044839 w 12194922"/>
              <a:gd name="connsiteY9302" fmla="*/ 3420534 h 6855883"/>
              <a:gd name="connsiteX9303" fmla="*/ 5036253 w 12194922"/>
              <a:gd name="connsiteY9303" fmla="*/ 3425825 h 6855883"/>
              <a:gd name="connsiteX9304" fmla="*/ 5032573 w 12194922"/>
              <a:gd name="connsiteY9304" fmla="*/ 3422650 h 6855883"/>
              <a:gd name="connsiteX9305" fmla="*/ 5074276 w 12194922"/>
              <a:gd name="connsiteY9305" fmla="*/ 4911725 h 6855883"/>
              <a:gd name="connsiteX9306" fmla="*/ 5062011 w 12194922"/>
              <a:gd name="connsiteY9306" fmla="*/ 4923367 h 6855883"/>
              <a:gd name="connsiteX9307" fmla="*/ 5074276 w 12194922"/>
              <a:gd name="connsiteY9307" fmla="*/ 4911725 h 6855883"/>
              <a:gd name="connsiteX9308" fmla="*/ 5101261 w 12194922"/>
              <a:gd name="connsiteY9308" fmla="*/ 59267 h 6855883"/>
              <a:gd name="connsiteX9309" fmla="*/ 5106167 w 12194922"/>
              <a:gd name="connsiteY9309" fmla="*/ 63500 h 6855883"/>
              <a:gd name="connsiteX9310" fmla="*/ 5097581 w 12194922"/>
              <a:gd name="connsiteY9310" fmla="*/ 66675 h 6855883"/>
              <a:gd name="connsiteX9311" fmla="*/ 5101261 w 12194922"/>
              <a:gd name="connsiteY9311" fmla="*/ 59267 h 6855883"/>
              <a:gd name="connsiteX9312" fmla="*/ 332398 w 12194922"/>
              <a:gd name="connsiteY9312" fmla="*/ 1892300 h 6855883"/>
              <a:gd name="connsiteX9313" fmla="*/ 325038 w 12194922"/>
              <a:gd name="connsiteY9313" fmla="*/ 1887008 h 6855883"/>
              <a:gd name="connsiteX9314" fmla="*/ 333624 w 12194922"/>
              <a:gd name="connsiteY9314" fmla="*/ 1879600 h 6855883"/>
              <a:gd name="connsiteX9315" fmla="*/ 339757 w 12194922"/>
              <a:gd name="connsiteY9315" fmla="*/ 1887008 h 6855883"/>
              <a:gd name="connsiteX9316" fmla="*/ 332398 w 12194922"/>
              <a:gd name="connsiteY9316" fmla="*/ 1892300 h 6855883"/>
              <a:gd name="connsiteX9317" fmla="*/ 469772 w 12194922"/>
              <a:gd name="connsiteY9317" fmla="*/ 5717117 h 6855883"/>
              <a:gd name="connsiteX9318" fmla="*/ 466093 w 12194922"/>
              <a:gd name="connsiteY9318" fmla="*/ 5717117 h 6855883"/>
              <a:gd name="connsiteX9319" fmla="*/ 469772 w 12194922"/>
              <a:gd name="connsiteY9319" fmla="*/ 5708651 h 6855883"/>
              <a:gd name="connsiteX9320" fmla="*/ 474678 w 12194922"/>
              <a:gd name="connsiteY9320" fmla="*/ 5710767 h 6855883"/>
              <a:gd name="connsiteX9321" fmla="*/ 469772 w 12194922"/>
              <a:gd name="connsiteY9321" fmla="*/ 5717117 h 6855883"/>
              <a:gd name="connsiteX9322" fmla="*/ 439108 w 12194922"/>
              <a:gd name="connsiteY9322" fmla="*/ 6831542 h 6855883"/>
              <a:gd name="connsiteX9323" fmla="*/ 442788 w 12194922"/>
              <a:gd name="connsiteY9323" fmla="*/ 6825192 h 6855883"/>
              <a:gd name="connsiteX9324" fmla="*/ 447694 w 12194922"/>
              <a:gd name="connsiteY9324" fmla="*/ 6825192 h 6855883"/>
              <a:gd name="connsiteX9325" fmla="*/ 439108 w 12194922"/>
              <a:gd name="connsiteY9325" fmla="*/ 6831542 h 6855883"/>
              <a:gd name="connsiteX9326" fmla="*/ 414577 w 12194922"/>
              <a:gd name="connsiteY9326" fmla="*/ 382058 h 6855883"/>
              <a:gd name="connsiteX9327" fmla="*/ 418257 w 12194922"/>
              <a:gd name="connsiteY9327" fmla="*/ 378883 h 6855883"/>
              <a:gd name="connsiteX9328" fmla="*/ 420710 w 12194922"/>
              <a:gd name="connsiteY9328" fmla="*/ 379942 h 6855883"/>
              <a:gd name="connsiteX9329" fmla="*/ 418257 w 12194922"/>
              <a:gd name="connsiteY9329" fmla="*/ 384175 h 6855883"/>
              <a:gd name="connsiteX9330" fmla="*/ 414577 w 12194922"/>
              <a:gd name="connsiteY9330" fmla="*/ 382058 h 6855883"/>
              <a:gd name="connsiteX9331" fmla="*/ 354476 w 12194922"/>
              <a:gd name="connsiteY9331" fmla="*/ 3504142 h 6855883"/>
              <a:gd name="connsiteX9332" fmla="*/ 359382 w 12194922"/>
              <a:gd name="connsiteY9332" fmla="*/ 3492500 h 6855883"/>
              <a:gd name="connsiteX9333" fmla="*/ 370421 w 12194922"/>
              <a:gd name="connsiteY9333" fmla="*/ 3495675 h 6855883"/>
              <a:gd name="connsiteX9334" fmla="*/ 358155 w 12194922"/>
              <a:gd name="connsiteY9334" fmla="*/ 3503083 h 6855883"/>
              <a:gd name="connsiteX9335" fmla="*/ 354476 w 12194922"/>
              <a:gd name="connsiteY9335" fmla="*/ 3504142 h 6855883"/>
              <a:gd name="connsiteX9336" fmla="*/ 2677579 w 12194922"/>
              <a:gd name="connsiteY9336" fmla="*/ 4822825 h 6855883"/>
              <a:gd name="connsiteX9337" fmla="*/ 2680032 w 12194922"/>
              <a:gd name="connsiteY9337" fmla="*/ 4816475 h 6855883"/>
              <a:gd name="connsiteX9338" fmla="*/ 2687392 w 12194922"/>
              <a:gd name="connsiteY9338" fmla="*/ 4820709 h 6855883"/>
              <a:gd name="connsiteX9339" fmla="*/ 2684938 w 12194922"/>
              <a:gd name="connsiteY9339" fmla="*/ 4824942 h 6855883"/>
              <a:gd name="connsiteX9340" fmla="*/ 2677579 w 12194922"/>
              <a:gd name="connsiteY9340" fmla="*/ 4822825 h 6855883"/>
              <a:gd name="connsiteX9341" fmla="*/ 101804 w 12194922"/>
              <a:gd name="connsiteY9341" fmla="*/ 2821517 h 6855883"/>
              <a:gd name="connsiteX9342" fmla="*/ 93219 w 12194922"/>
              <a:gd name="connsiteY9342" fmla="*/ 2822575 h 6855883"/>
              <a:gd name="connsiteX9343" fmla="*/ 96898 w 12194922"/>
              <a:gd name="connsiteY9343" fmla="*/ 2813050 h 6855883"/>
              <a:gd name="connsiteX9344" fmla="*/ 101804 w 12194922"/>
              <a:gd name="connsiteY9344" fmla="*/ 2821517 h 6855883"/>
              <a:gd name="connsiteX9345" fmla="*/ 5242315 w 12194922"/>
              <a:gd name="connsiteY9345" fmla="*/ 574675 h 6855883"/>
              <a:gd name="connsiteX9346" fmla="*/ 5239862 w 12194922"/>
              <a:gd name="connsiteY9346" fmla="*/ 578908 h 6855883"/>
              <a:gd name="connsiteX9347" fmla="*/ 5231276 w 12194922"/>
              <a:gd name="connsiteY9347" fmla="*/ 577850 h 6855883"/>
              <a:gd name="connsiteX9348" fmla="*/ 5231276 w 12194922"/>
              <a:gd name="connsiteY9348" fmla="*/ 575733 h 6855883"/>
              <a:gd name="connsiteX9349" fmla="*/ 5230049 w 12194922"/>
              <a:gd name="connsiteY9349" fmla="*/ 574675 h 6855883"/>
              <a:gd name="connsiteX9350" fmla="*/ 5242315 w 12194922"/>
              <a:gd name="connsiteY9350" fmla="*/ 574675 h 6855883"/>
              <a:gd name="connsiteX9351" fmla="*/ 2898360 w 12194922"/>
              <a:gd name="connsiteY9351" fmla="*/ 6643159 h 6855883"/>
              <a:gd name="connsiteX9352" fmla="*/ 2903266 w 12194922"/>
              <a:gd name="connsiteY9352" fmla="*/ 6650567 h 6855883"/>
              <a:gd name="connsiteX9353" fmla="*/ 2898360 w 12194922"/>
              <a:gd name="connsiteY9353" fmla="*/ 6643159 h 6855883"/>
              <a:gd name="connsiteX9354" fmla="*/ 4918503 w 12194922"/>
              <a:gd name="connsiteY9354" fmla="*/ 3782483 h 6855883"/>
              <a:gd name="connsiteX9355" fmla="*/ 4927089 w 12194922"/>
              <a:gd name="connsiteY9355" fmla="*/ 3789892 h 6855883"/>
              <a:gd name="connsiteX9356" fmla="*/ 4924636 w 12194922"/>
              <a:gd name="connsiteY9356" fmla="*/ 3795184 h 6855883"/>
              <a:gd name="connsiteX9357" fmla="*/ 4918503 w 12194922"/>
              <a:gd name="connsiteY9357" fmla="*/ 3782483 h 6855883"/>
              <a:gd name="connsiteX9358" fmla="*/ 134922 w 12194922"/>
              <a:gd name="connsiteY9358" fmla="*/ 3453342 h 6855883"/>
              <a:gd name="connsiteX9359" fmla="*/ 130015 w 12194922"/>
              <a:gd name="connsiteY9359" fmla="*/ 3448050 h 6855883"/>
              <a:gd name="connsiteX9360" fmla="*/ 134922 w 12194922"/>
              <a:gd name="connsiteY9360" fmla="*/ 3445934 h 6855883"/>
              <a:gd name="connsiteX9361" fmla="*/ 138601 w 12194922"/>
              <a:gd name="connsiteY9361" fmla="*/ 3451225 h 6855883"/>
              <a:gd name="connsiteX9362" fmla="*/ 134922 w 12194922"/>
              <a:gd name="connsiteY9362" fmla="*/ 3453342 h 6855883"/>
              <a:gd name="connsiteX9363" fmla="*/ 5433658 w 12194922"/>
              <a:gd name="connsiteY9363" fmla="*/ 1684867 h 6855883"/>
              <a:gd name="connsiteX9364" fmla="*/ 5433658 w 12194922"/>
              <a:gd name="connsiteY9364" fmla="*/ 1695450 h 6855883"/>
              <a:gd name="connsiteX9365" fmla="*/ 5422619 w 12194922"/>
              <a:gd name="connsiteY9365" fmla="*/ 1688042 h 6855883"/>
              <a:gd name="connsiteX9366" fmla="*/ 5433658 w 12194922"/>
              <a:gd name="connsiteY9366" fmla="*/ 1684867 h 6855883"/>
              <a:gd name="connsiteX9367" fmla="*/ 2185729 w 12194922"/>
              <a:gd name="connsiteY9367" fmla="*/ 538692 h 6855883"/>
              <a:gd name="connsiteX9368" fmla="*/ 2204127 w 12194922"/>
              <a:gd name="connsiteY9368" fmla="*/ 537633 h 6855883"/>
              <a:gd name="connsiteX9369" fmla="*/ 2185729 w 12194922"/>
              <a:gd name="connsiteY9369" fmla="*/ 538692 h 6855883"/>
              <a:gd name="connsiteX9370" fmla="*/ 2390564 w 12194922"/>
              <a:gd name="connsiteY9370" fmla="*/ 5965825 h 6855883"/>
              <a:gd name="connsiteX9371" fmla="*/ 2384431 w 12194922"/>
              <a:gd name="connsiteY9371" fmla="*/ 5969000 h 6855883"/>
              <a:gd name="connsiteX9372" fmla="*/ 2377072 w 12194922"/>
              <a:gd name="connsiteY9372" fmla="*/ 5961592 h 6855883"/>
              <a:gd name="connsiteX9373" fmla="*/ 2385658 w 12194922"/>
              <a:gd name="connsiteY9373" fmla="*/ 5957359 h 6855883"/>
              <a:gd name="connsiteX9374" fmla="*/ 2390564 w 12194922"/>
              <a:gd name="connsiteY9374" fmla="*/ 5965825 h 6855883"/>
              <a:gd name="connsiteX9375" fmla="*/ 5019081 w 12194922"/>
              <a:gd name="connsiteY9375" fmla="*/ 4093633 h 6855883"/>
              <a:gd name="connsiteX9376" fmla="*/ 5031347 w 12194922"/>
              <a:gd name="connsiteY9376" fmla="*/ 4089400 h 6855883"/>
              <a:gd name="connsiteX9377" fmla="*/ 5019081 w 12194922"/>
              <a:gd name="connsiteY9377" fmla="*/ 4093633 h 6855883"/>
              <a:gd name="connsiteX9378" fmla="*/ 69914 w 12194922"/>
              <a:gd name="connsiteY9378" fmla="*/ 2533650 h 6855883"/>
              <a:gd name="connsiteX9379" fmla="*/ 65008 w 12194922"/>
              <a:gd name="connsiteY9379" fmla="*/ 2534708 h 6855883"/>
              <a:gd name="connsiteX9380" fmla="*/ 62555 w 12194922"/>
              <a:gd name="connsiteY9380" fmla="*/ 2531533 h 6855883"/>
              <a:gd name="connsiteX9381" fmla="*/ 66234 w 12194922"/>
              <a:gd name="connsiteY9381" fmla="*/ 2529417 h 6855883"/>
              <a:gd name="connsiteX9382" fmla="*/ 69914 w 12194922"/>
              <a:gd name="connsiteY9382" fmla="*/ 2533650 h 6855883"/>
              <a:gd name="connsiteX9383" fmla="*/ 5499892 w 12194922"/>
              <a:gd name="connsiteY9383" fmla="*/ 1520825 h 6855883"/>
              <a:gd name="connsiteX9384" fmla="*/ 5510931 w 12194922"/>
              <a:gd name="connsiteY9384" fmla="*/ 1521883 h 6855883"/>
              <a:gd name="connsiteX9385" fmla="*/ 5512158 w 12194922"/>
              <a:gd name="connsiteY9385" fmla="*/ 1525058 h 6855883"/>
              <a:gd name="connsiteX9386" fmla="*/ 5512158 w 12194922"/>
              <a:gd name="connsiteY9386" fmla="*/ 1529292 h 6855883"/>
              <a:gd name="connsiteX9387" fmla="*/ 5499892 w 12194922"/>
              <a:gd name="connsiteY9387" fmla="*/ 1520825 h 6855883"/>
              <a:gd name="connsiteX9388" fmla="*/ 5529330 w 12194922"/>
              <a:gd name="connsiteY9388" fmla="*/ 197908 h 6855883"/>
              <a:gd name="connsiteX9389" fmla="*/ 5536689 w 12194922"/>
              <a:gd name="connsiteY9389" fmla="*/ 201083 h 6855883"/>
              <a:gd name="connsiteX9390" fmla="*/ 5526877 w 12194922"/>
              <a:gd name="connsiteY9390" fmla="*/ 206375 h 6855883"/>
              <a:gd name="connsiteX9391" fmla="*/ 5529330 w 12194922"/>
              <a:gd name="connsiteY9391" fmla="*/ 197908 h 6855883"/>
              <a:gd name="connsiteX9392" fmla="*/ 2551244 w 12194922"/>
              <a:gd name="connsiteY9392" fmla="*/ 817033 h 6855883"/>
              <a:gd name="connsiteX9393" fmla="*/ 2550017 w 12194922"/>
              <a:gd name="connsiteY9393" fmla="*/ 823383 h 6855883"/>
              <a:gd name="connsiteX9394" fmla="*/ 2543884 w 12194922"/>
              <a:gd name="connsiteY9394" fmla="*/ 824442 h 6855883"/>
              <a:gd name="connsiteX9395" fmla="*/ 2540205 w 12194922"/>
              <a:gd name="connsiteY9395" fmla="*/ 815975 h 6855883"/>
              <a:gd name="connsiteX9396" fmla="*/ 2551244 w 12194922"/>
              <a:gd name="connsiteY9396" fmla="*/ 817033 h 6855883"/>
              <a:gd name="connsiteX9397" fmla="*/ 5547728 w 12194922"/>
              <a:gd name="connsiteY9397" fmla="*/ 5706534 h 6855883"/>
              <a:gd name="connsiteX9398" fmla="*/ 5552635 w 12194922"/>
              <a:gd name="connsiteY9398" fmla="*/ 5708651 h 6855883"/>
              <a:gd name="connsiteX9399" fmla="*/ 5551408 w 12194922"/>
              <a:gd name="connsiteY9399" fmla="*/ 5713942 h 6855883"/>
              <a:gd name="connsiteX9400" fmla="*/ 5546502 w 12194922"/>
              <a:gd name="connsiteY9400" fmla="*/ 5711825 h 6855883"/>
              <a:gd name="connsiteX9401" fmla="*/ 5547728 w 12194922"/>
              <a:gd name="connsiteY9401" fmla="*/ 5706534 h 6855883"/>
              <a:gd name="connsiteX9402" fmla="*/ 5065690 w 12194922"/>
              <a:gd name="connsiteY9402" fmla="*/ 4040717 h 6855883"/>
              <a:gd name="connsiteX9403" fmla="*/ 5088995 w 12194922"/>
              <a:gd name="connsiteY9403" fmla="*/ 4042833 h 6855883"/>
              <a:gd name="connsiteX9404" fmla="*/ 5065690 w 12194922"/>
              <a:gd name="connsiteY9404" fmla="*/ 4047067 h 6855883"/>
              <a:gd name="connsiteX9405" fmla="*/ 5065690 w 12194922"/>
              <a:gd name="connsiteY9405" fmla="*/ 4040717 h 6855883"/>
              <a:gd name="connsiteX9406" fmla="*/ 2913079 w 12194922"/>
              <a:gd name="connsiteY9406" fmla="*/ 5572125 h 6855883"/>
              <a:gd name="connsiteX9407" fmla="*/ 2914305 w 12194922"/>
              <a:gd name="connsiteY9407" fmla="*/ 5563659 h 6855883"/>
              <a:gd name="connsiteX9408" fmla="*/ 2924118 w 12194922"/>
              <a:gd name="connsiteY9408" fmla="*/ 5564717 h 6855883"/>
              <a:gd name="connsiteX9409" fmla="*/ 2913079 w 12194922"/>
              <a:gd name="connsiteY9409" fmla="*/ 5572125 h 6855883"/>
              <a:gd name="connsiteX9410" fmla="*/ 5589431 w 12194922"/>
              <a:gd name="connsiteY9410" fmla="*/ 6101292 h 6855883"/>
              <a:gd name="connsiteX9411" fmla="*/ 5591884 w 12194922"/>
              <a:gd name="connsiteY9411" fmla="*/ 6105526 h 6855883"/>
              <a:gd name="connsiteX9412" fmla="*/ 5585751 w 12194922"/>
              <a:gd name="connsiteY9412" fmla="*/ 6106584 h 6855883"/>
              <a:gd name="connsiteX9413" fmla="*/ 5583299 w 12194922"/>
              <a:gd name="connsiteY9413" fmla="*/ 6102350 h 6855883"/>
              <a:gd name="connsiteX9414" fmla="*/ 5589431 w 12194922"/>
              <a:gd name="connsiteY9414" fmla="*/ 6101292 h 6855883"/>
              <a:gd name="connsiteX9415" fmla="*/ 24531 w 12194922"/>
              <a:gd name="connsiteY9415" fmla="*/ 268817 h 6855883"/>
              <a:gd name="connsiteX9416" fmla="*/ 18398 w 12194922"/>
              <a:gd name="connsiteY9416" fmla="*/ 264583 h 6855883"/>
              <a:gd name="connsiteX9417" fmla="*/ 24531 w 12194922"/>
              <a:gd name="connsiteY9417" fmla="*/ 259292 h 6855883"/>
              <a:gd name="connsiteX9418" fmla="*/ 29437 w 12194922"/>
              <a:gd name="connsiteY9418" fmla="*/ 264583 h 6855883"/>
              <a:gd name="connsiteX9419" fmla="*/ 24531 w 12194922"/>
              <a:gd name="connsiteY9419" fmla="*/ 268817 h 6855883"/>
              <a:gd name="connsiteX9420" fmla="*/ 5593111 w 12194922"/>
              <a:gd name="connsiteY9420" fmla="*/ 6452659 h 6855883"/>
              <a:gd name="connsiteX9421" fmla="*/ 5595564 w 12194922"/>
              <a:gd name="connsiteY9421" fmla="*/ 6448425 h 6855883"/>
              <a:gd name="connsiteX9422" fmla="*/ 5600470 w 12194922"/>
              <a:gd name="connsiteY9422" fmla="*/ 6450542 h 6855883"/>
              <a:gd name="connsiteX9423" fmla="*/ 5598017 w 12194922"/>
              <a:gd name="connsiteY9423" fmla="*/ 6454776 h 6855883"/>
              <a:gd name="connsiteX9424" fmla="*/ 5593111 w 12194922"/>
              <a:gd name="connsiteY9424" fmla="*/ 6452659 h 6855883"/>
              <a:gd name="connsiteX9425" fmla="*/ 1892581 w 12194922"/>
              <a:gd name="connsiteY9425" fmla="*/ 3671358 h 6855883"/>
              <a:gd name="connsiteX9426" fmla="*/ 1888901 w 12194922"/>
              <a:gd name="connsiteY9426" fmla="*/ 3668184 h 6855883"/>
              <a:gd name="connsiteX9427" fmla="*/ 1893808 w 12194922"/>
              <a:gd name="connsiteY9427" fmla="*/ 3662892 h 6855883"/>
              <a:gd name="connsiteX9428" fmla="*/ 1897487 w 12194922"/>
              <a:gd name="connsiteY9428" fmla="*/ 3665008 h 6855883"/>
              <a:gd name="connsiteX9429" fmla="*/ 1892581 w 12194922"/>
              <a:gd name="connsiteY9429" fmla="*/ 3671358 h 6855883"/>
              <a:gd name="connsiteX9430" fmla="*/ 1866823 w 12194922"/>
              <a:gd name="connsiteY9430" fmla="*/ 3254375 h 6855883"/>
              <a:gd name="connsiteX9431" fmla="*/ 1875409 w 12194922"/>
              <a:gd name="connsiteY9431" fmla="*/ 3258608 h 6855883"/>
              <a:gd name="connsiteX9432" fmla="*/ 1866823 w 12194922"/>
              <a:gd name="connsiteY9432" fmla="*/ 3262842 h 6855883"/>
              <a:gd name="connsiteX9433" fmla="*/ 1866823 w 12194922"/>
              <a:gd name="connsiteY9433" fmla="*/ 3254375 h 6855883"/>
              <a:gd name="connsiteX9434" fmla="*/ 5616415 w 12194922"/>
              <a:gd name="connsiteY9434" fmla="*/ 1823508 h 6855883"/>
              <a:gd name="connsiteX9435" fmla="*/ 5616415 w 12194922"/>
              <a:gd name="connsiteY9435" fmla="*/ 1815042 h 6855883"/>
              <a:gd name="connsiteX9436" fmla="*/ 5625002 w 12194922"/>
              <a:gd name="connsiteY9436" fmla="*/ 1819275 h 6855883"/>
              <a:gd name="connsiteX9437" fmla="*/ 5616415 w 12194922"/>
              <a:gd name="connsiteY9437" fmla="*/ 1823508 h 6855883"/>
              <a:gd name="connsiteX9438" fmla="*/ 5627454 w 12194922"/>
              <a:gd name="connsiteY9438" fmla="*/ 6777567 h 6855883"/>
              <a:gd name="connsiteX9439" fmla="*/ 5634814 w 12194922"/>
              <a:gd name="connsiteY9439" fmla="*/ 6780742 h 6855883"/>
              <a:gd name="connsiteX9440" fmla="*/ 5631134 w 12194922"/>
              <a:gd name="connsiteY9440" fmla="*/ 6786034 h 6855883"/>
              <a:gd name="connsiteX9441" fmla="*/ 5625002 w 12194922"/>
              <a:gd name="connsiteY9441" fmla="*/ 6781800 h 6855883"/>
              <a:gd name="connsiteX9442" fmla="*/ 5627454 w 12194922"/>
              <a:gd name="connsiteY9442" fmla="*/ 6777567 h 6855883"/>
              <a:gd name="connsiteX9443" fmla="*/ 5441018 w 12194922"/>
              <a:gd name="connsiteY9443" fmla="*/ 1699683 h 6855883"/>
              <a:gd name="connsiteX9444" fmla="*/ 5439791 w 12194922"/>
              <a:gd name="connsiteY9444" fmla="*/ 1703917 h 6855883"/>
              <a:gd name="connsiteX9445" fmla="*/ 5436111 w 12194922"/>
              <a:gd name="connsiteY9445" fmla="*/ 1700742 h 6855883"/>
              <a:gd name="connsiteX9446" fmla="*/ 5437338 w 12194922"/>
              <a:gd name="connsiteY9446" fmla="*/ 1698625 h 6855883"/>
              <a:gd name="connsiteX9447" fmla="*/ 5441018 w 12194922"/>
              <a:gd name="connsiteY9447" fmla="*/ 1699683 h 6855883"/>
              <a:gd name="connsiteX9448" fmla="*/ 2936383 w 12194922"/>
              <a:gd name="connsiteY9448" fmla="*/ 184150 h 6855883"/>
              <a:gd name="connsiteX9449" fmla="*/ 2932704 w 12194922"/>
              <a:gd name="connsiteY9449" fmla="*/ 176742 h 6855883"/>
              <a:gd name="connsiteX9450" fmla="*/ 2936383 w 12194922"/>
              <a:gd name="connsiteY9450" fmla="*/ 184150 h 6855883"/>
              <a:gd name="connsiteX9451" fmla="*/ 5449603 w 12194922"/>
              <a:gd name="connsiteY9451" fmla="*/ 1674283 h 6855883"/>
              <a:gd name="connsiteX9452" fmla="*/ 5456963 w 12194922"/>
              <a:gd name="connsiteY9452" fmla="*/ 1672167 h 6855883"/>
              <a:gd name="connsiteX9453" fmla="*/ 5459416 w 12194922"/>
              <a:gd name="connsiteY9453" fmla="*/ 1676400 h 6855883"/>
              <a:gd name="connsiteX9454" fmla="*/ 5453283 w 12194922"/>
              <a:gd name="connsiteY9454" fmla="*/ 1680633 h 6855883"/>
              <a:gd name="connsiteX9455" fmla="*/ 5449603 w 12194922"/>
              <a:gd name="connsiteY9455" fmla="*/ 1674283 h 6855883"/>
              <a:gd name="connsiteX9456" fmla="*/ 5674064 w 12194922"/>
              <a:gd name="connsiteY9456" fmla="*/ 1668992 h 6855883"/>
              <a:gd name="connsiteX9457" fmla="*/ 5665478 w 12194922"/>
              <a:gd name="connsiteY9457" fmla="*/ 1665817 h 6855883"/>
              <a:gd name="connsiteX9458" fmla="*/ 5671611 w 12194922"/>
              <a:gd name="connsiteY9458" fmla="*/ 1655233 h 6855883"/>
              <a:gd name="connsiteX9459" fmla="*/ 5674064 w 12194922"/>
              <a:gd name="connsiteY9459" fmla="*/ 1668992 h 6855883"/>
              <a:gd name="connsiteX9460" fmla="*/ 1649722 w 12194922"/>
              <a:gd name="connsiteY9460" fmla="*/ 3624792 h 6855883"/>
              <a:gd name="connsiteX9461" fmla="*/ 1643590 w 12194922"/>
              <a:gd name="connsiteY9461" fmla="*/ 3630083 h 6855883"/>
              <a:gd name="connsiteX9462" fmla="*/ 1639910 w 12194922"/>
              <a:gd name="connsiteY9462" fmla="*/ 3626909 h 6855883"/>
              <a:gd name="connsiteX9463" fmla="*/ 1644816 w 12194922"/>
              <a:gd name="connsiteY9463" fmla="*/ 3621617 h 6855883"/>
              <a:gd name="connsiteX9464" fmla="*/ 1649722 w 12194922"/>
              <a:gd name="connsiteY9464" fmla="*/ 3624792 h 6855883"/>
              <a:gd name="connsiteX9465" fmla="*/ 1545465 w 12194922"/>
              <a:gd name="connsiteY9465" fmla="*/ 3571875 h 6855883"/>
              <a:gd name="connsiteX9466" fmla="*/ 1549145 w 12194922"/>
              <a:gd name="connsiteY9466" fmla="*/ 3582458 h 6855883"/>
              <a:gd name="connsiteX9467" fmla="*/ 1540559 w 12194922"/>
              <a:gd name="connsiteY9467" fmla="*/ 3582458 h 6855883"/>
              <a:gd name="connsiteX9468" fmla="*/ 1543012 w 12194922"/>
              <a:gd name="connsiteY9468" fmla="*/ 3572934 h 6855883"/>
              <a:gd name="connsiteX9469" fmla="*/ 1545465 w 12194922"/>
              <a:gd name="connsiteY9469" fmla="*/ 3571875 h 6855883"/>
              <a:gd name="connsiteX9470" fmla="*/ 1623965 w 12194922"/>
              <a:gd name="connsiteY9470" fmla="*/ 5531909 h 6855883"/>
              <a:gd name="connsiteX9471" fmla="*/ 1625191 w 12194922"/>
              <a:gd name="connsiteY9471" fmla="*/ 5545667 h 6855883"/>
              <a:gd name="connsiteX9472" fmla="*/ 1623965 w 12194922"/>
              <a:gd name="connsiteY9472" fmla="*/ 5531909 h 6855883"/>
              <a:gd name="connsiteX9473" fmla="*/ 1717183 w 12194922"/>
              <a:gd name="connsiteY9473" fmla="*/ 6805084 h 6855883"/>
              <a:gd name="connsiteX9474" fmla="*/ 1735582 w 12194922"/>
              <a:gd name="connsiteY9474" fmla="*/ 6804026 h 6855883"/>
              <a:gd name="connsiteX9475" fmla="*/ 1717183 w 12194922"/>
              <a:gd name="connsiteY9475" fmla="*/ 6805084 h 6855883"/>
              <a:gd name="connsiteX9476" fmla="*/ 2763438 w 12194922"/>
              <a:gd name="connsiteY9476" fmla="*/ 5966883 h 6855883"/>
              <a:gd name="connsiteX9477" fmla="*/ 2768345 w 12194922"/>
              <a:gd name="connsiteY9477" fmla="*/ 5971117 h 6855883"/>
              <a:gd name="connsiteX9478" fmla="*/ 2764665 w 12194922"/>
              <a:gd name="connsiteY9478" fmla="*/ 5975350 h 6855883"/>
              <a:gd name="connsiteX9479" fmla="*/ 2758532 w 12194922"/>
              <a:gd name="connsiteY9479" fmla="*/ 5970058 h 6855883"/>
              <a:gd name="connsiteX9480" fmla="*/ 2763438 w 12194922"/>
              <a:gd name="connsiteY9480" fmla="*/ 5966883 h 6855883"/>
              <a:gd name="connsiteX9481" fmla="*/ 3105648 w 12194922"/>
              <a:gd name="connsiteY9481" fmla="*/ 5894917 h 6855883"/>
              <a:gd name="connsiteX9482" fmla="*/ 3089703 w 12194922"/>
              <a:gd name="connsiteY9482" fmla="*/ 5893859 h 6855883"/>
              <a:gd name="connsiteX9483" fmla="*/ 3089703 w 12194922"/>
              <a:gd name="connsiteY9483" fmla="*/ 5888567 h 6855883"/>
              <a:gd name="connsiteX9484" fmla="*/ 3105648 w 12194922"/>
              <a:gd name="connsiteY9484" fmla="*/ 5887508 h 6855883"/>
              <a:gd name="connsiteX9485" fmla="*/ 3105648 w 12194922"/>
              <a:gd name="connsiteY9485" fmla="*/ 5894917 h 6855883"/>
              <a:gd name="connsiteX9486" fmla="*/ 2124401 w 12194922"/>
              <a:gd name="connsiteY9486" fmla="*/ 6427258 h 6855883"/>
              <a:gd name="connsiteX9487" fmla="*/ 2109682 w 12194922"/>
              <a:gd name="connsiteY9487" fmla="*/ 6425142 h 6855883"/>
              <a:gd name="connsiteX9488" fmla="*/ 2124401 w 12194922"/>
              <a:gd name="connsiteY9488" fmla="*/ 6427258 h 6855883"/>
              <a:gd name="connsiteX9489" fmla="*/ 2147706 w 12194922"/>
              <a:gd name="connsiteY9489" fmla="*/ 6428317 h 6855883"/>
              <a:gd name="connsiteX9490" fmla="*/ 2145252 w 12194922"/>
              <a:gd name="connsiteY9490" fmla="*/ 6427258 h 6855883"/>
              <a:gd name="connsiteX9491" fmla="*/ 2147706 w 12194922"/>
              <a:gd name="connsiteY9491" fmla="*/ 6428317 h 6855883"/>
              <a:gd name="connsiteX9492" fmla="*/ 1832480 w 12194922"/>
              <a:gd name="connsiteY9492" fmla="*/ 594783 h 6855883"/>
              <a:gd name="connsiteX9493" fmla="*/ 1825120 w 12194922"/>
              <a:gd name="connsiteY9493" fmla="*/ 597958 h 6855883"/>
              <a:gd name="connsiteX9494" fmla="*/ 1822667 w 12194922"/>
              <a:gd name="connsiteY9494" fmla="*/ 594783 h 6855883"/>
              <a:gd name="connsiteX9495" fmla="*/ 1831253 w 12194922"/>
              <a:gd name="connsiteY9495" fmla="*/ 590550 h 6855883"/>
              <a:gd name="connsiteX9496" fmla="*/ 1832480 w 12194922"/>
              <a:gd name="connsiteY9496" fmla="*/ 594783 h 6855883"/>
              <a:gd name="connsiteX9497" fmla="*/ 5281565 w 12194922"/>
              <a:gd name="connsiteY9497" fmla="*/ 1767417 h 6855883"/>
              <a:gd name="connsiteX9498" fmla="*/ 5268073 w 12194922"/>
              <a:gd name="connsiteY9498" fmla="*/ 1760008 h 6855883"/>
              <a:gd name="connsiteX9499" fmla="*/ 5281565 w 12194922"/>
              <a:gd name="connsiteY9499" fmla="*/ 1767417 h 6855883"/>
              <a:gd name="connsiteX9500" fmla="*/ 4615543 w 12194922"/>
              <a:gd name="connsiteY9500" fmla="*/ 3525309 h 6855883"/>
              <a:gd name="connsiteX9501" fmla="*/ 4610637 w 12194922"/>
              <a:gd name="connsiteY9501" fmla="*/ 3527425 h 6855883"/>
              <a:gd name="connsiteX9502" fmla="*/ 4603277 w 12194922"/>
              <a:gd name="connsiteY9502" fmla="*/ 3524250 h 6855883"/>
              <a:gd name="connsiteX9503" fmla="*/ 4609410 w 12194922"/>
              <a:gd name="connsiteY9503" fmla="*/ 3522133 h 6855883"/>
              <a:gd name="connsiteX9504" fmla="*/ 4615543 w 12194922"/>
              <a:gd name="connsiteY9504" fmla="*/ 3525309 h 6855883"/>
              <a:gd name="connsiteX9505" fmla="*/ 4204646 w 12194922"/>
              <a:gd name="connsiteY9505" fmla="*/ 3487208 h 6855883"/>
              <a:gd name="connsiteX9506" fmla="*/ 4214458 w 12194922"/>
              <a:gd name="connsiteY9506" fmla="*/ 3491442 h 6855883"/>
              <a:gd name="connsiteX9507" fmla="*/ 4204646 w 12194922"/>
              <a:gd name="connsiteY9507" fmla="*/ 3487208 h 6855883"/>
              <a:gd name="connsiteX9508" fmla="*/ 770279 w 12194922"/>
              <a:gd name="connsiteY9508" fmla="*/ 6661151 h 6855883"/>
              <a:gd name="connsiteX9509" fmla="*/ 770279 w 12194922"/>
              <a:gd name="connsiteY9509" fmla="*/ 6661151 h 6855883"/>
              <a:gd name="connsiteX9510" fmla="*/ 766600 w 12194922"/>
              <a:gd name="connsiteY9510" fmla="*/ 6657975 h 6855883"/>
              <a:gd name="connsiteX9511" fmla="*/ 770279 w 12194922"/>
              <a:gd name="connsiteY9511" fmla="*/ 6661151 h 6855883"/>
              <a:gd name="connsiteX9512" fmla="*/ 761693 w 12194922"/>
              <a:gd name="connsiteY9512" fmla="*/ 6655859 h 6855883"/>
              <a:gd name="connsiteX9513" fmla="*/ 762920 w 12194922"/>
              <a:gd name="connsiteY9513" fmla="*/ 6657975 h 6855883"/>
              <a:gd name="connsiteX9514" fmla="*/ 760467 w 12194922"/>
              <a:gd name="connsiteY9514" fmla="*/ 6656917 h 6855883"/>
              <a:gd name="connsiteX9515" fmla="*/ 761693 w 12194922"/>
              <a:gd name="connsiteY9515" fmla="*/ 6655859 h 6855883"/>
              <a:gd name="connsiteX9516" fmla="*/ 3926217 w 12194922"/>
              <a:gd name="connsiteY9516" fmla="*/ 1358900 h 6855883"/>
              <a:gd name="connsiteX9517" fmla="*/ 3934802 w 12194922"/>
              <a:gd name="connsiteY9517" fmla="*/ 1348317 h 6855883"/>
              <a:gd name="connsiteX9518" fmla="*/ 3926217 w 12194922"/>
              <a:gd name="connsiteY9518" fmla="*/ 1358900 h 6855883"/>
              <a:gd name="connsiteX9519" fmla="*/ 4556668 w 12194922"/>
              <a:gd name="connsiteY9519" fmla="*/ 333375 h 6855883"/>
              <a:gd name="connsiteX9520" fmla="*/ 4578746 w 12194922"/>
              <a:gd name="connsiteY9520" fmla="*/ 338667 h 6855883"/>
              <a:gd name="connsiteX9521" fmla="*/ 4556668 w 12194922"/>
              <a:gd name="connsiteY9521" fmla="*/ 333375 h 6855883"/>
              <a:gd name="connsiteX9522" fmla="*/ 348343 w 12194922"/>
              <a:gd name="connsiteY9522" fmla="*/ 6660092 h 6855883"/>
              <a:gd name="connsiteX9523" fmla="*/ 345890 w 12194922"/>
              <a:gd name="connsiteY9523" fmla="*/ 6655859 h 6855883"/>
              <a:gd name="connsiteX9524" fmla="*/ 356929 w 12194922"/>
              <a:gd name="connsiteY9524" fmla="*/ 6650567 h 6855883"/>
              <a:gd name="connsiteX9525" fmla="*/ 348343 w 12194922"/>
              <a:gd name="connsiteY9525" fmla="*/ 6660092 h 6855883"/>
              <a:gd name="connsiteX9526" fmla="*/ 4517418 w 12194922"/>
              <a:gd name="connsiteY9526" fmla="*/ 286808 h 6855883"/>
              <a:gd name="connsiteX9527" fmla="*/ 4518645 w 12194922"/>
              <a:gd name="connsiteY9527" fmla="*/ 288925 h 6855883"/>
              <a:gd name="connsiteX9528" fmla="*/ 4517418 w 12194922"/>
              <a:gd name="connsiteY9528" fmla="*/ 286808 h 6855883"/>
              <a:gd name="connsiteX9529" fmla="*/ 4527231 w 12194922"/>
              <a:gd name="connsiteY9529" fmla="*/ 293158 h 6855883"/>
              <a:gd name="connsiteX9530" fmla="*/ 4522325 w 12194922"/>
              <a:gd name="connsiteY9530" fmla="*/ 289983 h 6855883"/>
              <a:gd name="connsiteX9531" fmla="*/ 4527231 w 12194922"/>
              <a:gd name="connsiteY9531" fmla="*/ 293158 h 6855883"/>
              <a:gd name="connsiteX9532" fmla="*/ 2118268 w 12194922"/>
              <a:gd name="connsiteY9532" fmla="*/ 2679700 h 6855883"/>
              <a:gd name="connsiteX9533" fmla="*/ 2118268 w 12194922"/>
              <a:gd name="connsiteY9533" fmla="*/ 2678642 h 6855883"/>
              <a:gd name="connsiteX9534" fmla="*/ 2120721 w 12194922"/>
              <a:gd name="connsiteY9534" fmla="*/ 2679700 h 6855883"/>
              <a:gd name="connsiteX9535" fmla="*/ 2118268 w 12194922"/>
              <a:gd name="connsiteY9535" fmla="*/ 2679700 h 6855883"/>
              <a:gd name="connsiteX9536" fmla="*/ 2602759 w 12194922"/>
              <a:gd name="connsiteY9536" fmla="*/ 5984875 h 6855883"/>
              <a:gd name="connsiteX9537" fmla="*/ 2603986 w 12194922"/>
              <a:gd name="connsiteY9537" fmla="*/ 5978526 h 6855883"/>
              <a:gd name="connsiteX9538" fmla="*/ 2607665 w 12194922"/>
              <a:gd name="connsiteY9538" fmla="*/ 5980642 h 6855883"/>
              <a:gd name="connsiteX9539" fmla="*/ 2602759 w 12194922"/>
              <a:gd name="connsiteY9539" fmla="*/ 5984875 h 6855883"/>
              <a:gd name="connsiteX9540" fmla="*/ 2617478 w 12194922"/>
              <a:gd name="connsiteY9540" fmla="*/ 5982758 h 6855883"/>
              <a:gd name="connsiteX9541" fmla="*/ 2617478 w 12194922"/>
              <a:gd name="connsiteY9541" fmla="*/ 5982758 h 6855883"/>
              <a:gd name="connsiteX9542" fmla="*/ 2617478 w 12194922"/>
              <a:gd name="connsiteY9542" fmla="*/ 5982758 h 6855883"/>
              <a:gd name="connsiteX9543" fmla="*/ 2617478 w 12194922"/>
              <a:gd name="connsiteY9543" fmla="*/ 5982758 h 6855883"/>
              <a:gd name="connsiteX9544" fmla="*/ 2052034 w 12194922"/>
              <a:gd name="connsiteY9544" fmla="*/ 5178425 h 6855883"/>
              <a:gd name="connsiteX9545" fmla="*/ 2052034 w 12194922"/>
              <a:gd name="connsiteY9545" fmla="*/ 5180542 h 6855883"/>
              <a:gd name="connsiteX9546" fmla="*/ 2052034 w 12194922"/>
              <a:gd name="connsiteY9546" fmla="*/ 5178425 h 6855883"/>
              <a:gd name="connsiteX9547" fmla="*/ 1863144 w 12194922"/>
              <a:gd name="connsiteY9547" fmla="*/ 910167 h 6855883"/>
              <a:gd name="connsiteX9548" fmla="*/ 1861917 w 12194922"/>
              <a:gd name="connsiteY9548" fmla="*/ 900642 h 6855883"/>
              <a:gd name="connsiteX9549" fmla="*/ 1872956 w 12194922"/>
              <a:gd name="connsiteY9549" fmla="*/ 905933 h 6855883"/>
              <a:gd name="connsiteX9550" fmla="*/ 1863144 w 12194922"/>
              <a:gd name="connsiteY9550" fmla="*/ 910167 h 6855883"/>
              <a:gd name="connsiteX9551" fmla="*/ 704045 w 12194922"/>
              <a:gd name="connsiteY9551" fmla="*/ 6731000 h 6855883"/>
              <a:gd name="connsiteX9552" fmla="*/ 704045 w 12194922"/>
              <a:gd name="connsiteY9552" fmla="*/ 6731000 h 6855883"/>
              <a:gd name="connsiteX9553" fmla="*/ 700365 w 12194922"/>
              <a:gd name="connsiteY9553" fmla="*/ 6725709 h 6855883"/>
              <a:gd name="connsiteX9554" fmla="*/ 702819 w 12194922"/>
              <a:gd name="connsiteY9554" fmla="*/ 6725709 h 6855883"/>
              <a:gd name="connsiteX9555" fmla="*/ 704045 w 12194922"/>
              <a:gd name="connsiteY9555" fmla="*/ 6731000 h 6855883"/>
              <a:gd name="connsiteX9556" fmla="*/ 842646 w 12194922"/>
              <a:gd name="connsiteY9556" fmla="*/ 5907617 h 6855883"/>
              <a:gd name="connsiteX9557" fmla="*/ 840193 w 12194922"/>
              <a:gd name="connsiteY9557" fmla="*/ 5911850 h 6855883"/>
              <a:gd name="connsiteX9558" fmla="*/ 836513 w 12194922"/>
              <a:gd name="connsiteY9558" fmla="*/ 5907617 h 6855883"/>
              <a:gd name="connsiteX9559" fmla="*/ 838967 w 12194922"/>
              <a:gd name="connsiteY9559" fmla="*/ 5903383 h 6855883"/>
              <a:gd name="connsiteX9560" fmla="*/ 842646 w 12194922"/>
              <a:gd name="connsiteY9560" fmla="*/ 5907617 h 6855883"/>
              <a:gd name="connsiteX9561" fmla="*/ 1949003 w 12194922"/>
              <a:gd name="connsiteY9561" fmla="*/ 5359400 h 6855883"/>
              <a:gd name="connsiteX9562" fmla="*/ 1952683 w 12194922"/>
              <a:gd name="connsiteY9562" fmla="*/ 5358342 h 6855883"/>
              <a:gd name="connsiteX9563" fmla="*/ 1949003 w 12194922"/>
              <a:gd name="connsiteY9563" fmla="*/ 5359400 h 6855883"/>
              <a:gd name="connsiteX9564" fmla="*/ 1968628 w 12194922"/>
              <a:gd name="connsiteY9564" fmla="*/ 5353050 h 6855883"/>
              <a:gd name="connsiteX9565" fmla="*/ 1967401 w 12194922"/>
              <a:gd name="connsiteY9565" fmla="*/ 5354109 h 6855883"/>
              <a:gd name="connsiteX9566" fmla="*/ 1968628 w 12194922"/>
              <a:gd name="connsiteY9566" fmla="*/ 5353050 h 6855883"/>
              <a:gd name="connsiteX9567" fmla="*/ 1968628 w 12194922"/>
              <a:gd name="connsiteY9567" fmla="*/ 5353050 h 6855883"/>
              <a:gd name="connsiteX9568" fmla="*/ 1956362 w 12194922"/>
              <a:gd name="connsiteY9568" fmla="*/ 5356225 h 6855883"/>
              <a:gd name="connsiteX9569" fmla="*/ 1952683 w 12194922"/>
              <a:gd name="connsiteY9569" fmla="*/ 5355167 h 6855883"/>
              <a:gd name="connsiteX9570" fmla="*/ 1956362 w 12194922"/>
              <a:gd name="connsiteY9570" fmla="*/ 5354109 h 6855883"/>
              <a:gd name="connsiteX9571" fmla="*/ 1956362 w 12194922"/>
              <a:gd name="connsiteY9571" fmla="*/ 5356225 h 6855883"/>
              <a:gd name="connsiteX9572" fmla="*/ 3285953 w 12194922"/>
              <a:gd name="connsiteY9572" fmla="*/ 6282267 h 6855883"/>
              <a:gd name="connsiteX9573" fmla="*/ 3285953 w 12194922"/>
              <a:gd name="connsiteY9573" fmla="*/ 6282267 h 6855883"/>
              <a:gd name="connsiteX9574" fmla="*/ 3285953 w 12194922"/>
              <a:gd name="connsiteY9574" fmla="*/ 6282267 h 6855883"/>
              <a:gd name="connsiteX9575" fmla="*/ 3285953 w 12194922"/>
              <a:gd name="connsiteY9575" fmla="*/ 6282267 h 6855883"/>
              <a:gd name="connsiteX9576" fmla="*/ 3290859 w 12194922"/>
              <a:gd name="connsiteY9576" fmla="*/ 6276975 h 6855883"/>
              <a:gd name="connsiteX9577" fmla="*/ 3293312 w 12194922"/>
              <a:gd name="connsiteY9577" fmla="*/ 6279092 h 6855883"/>
              <a:gd name="connsiteX9578" fmla="*/ 3288406 w 12194922"/>
              <a:gd name="connsiteY9578" fmla="*/ 6283325 h 6855883"/>
              <a:gd name="connsiteX9579" fmla="*/ 3290859 w 12194922"/>
              <a:gd name="connsiteY9579" fmla="*/ 6276975 h 6855883"/>
              <a:gd name="connsiteX9580" fmla="*/ 4495340 w 12194922"/>
              <a:gd name="connsiteY9580" fmla="*/ 3910542 h 6855883"/>
              <a:gd name="connsiteX9581" fmla="*/ 4495340 w 12194922"/>
              <a:gd name="connsiteY9581" fmla="*/ 3910542 h 6855883"/>
              <a:gd name="connsiteX9582" fmla="*/ 4495340 w 12194922"/>
              <a:gd name="connsiteY9582" fmla="*/ 3910542 h 6855883"/>
              <a:gd name="connsiteX9583" fmla="*/ 4495340 w 12194922"/>
              <a:gd name="connsiteY9583" fmla="*/ 3910542 h 6855883"/>
              <a:gd name="connsiteX9584" fmla="*/ 4484301 w 12194922"/>
              <a:gd name="connsiteY9584" fmla="*/ 3912659 h 6855883"/>
              <a:gd name="connsiteX9585" fmla="*/ 4480621 w 12194922"/>
              <a:gd name="connsiteY9585" fmla="*/ 3906309 h 6855883"/>
              <a:gd name="connsiteX9586" fmla="*/ 4481848 w 12194922"/>
              <a:gd name="connsiteY9586" fmla="*/ 3905250 h 6855883"/>
              <a:gd name="connsiteX9587" fmla="*/ 4484301 w 12194922"/>
              <a:gd name="connsiteY9587" fmla="*/ 3912659 h 6855883"/>
              <a:gd name="connsiteX9588" fmla="*/ 4846136 w 12194922"/>
              <a:gd name="connsiteY9588" fmla="*/ 5907617 h 6855883"/>
              <a:gd name="connsiteX9589" fmla="*/ 4841230 w 12194922"/>
              <a:gd name="connsiteY9589" fmla="*/ 5918200 h 6855883"/>
              <a:gd name="connsiteX9590" fmla="*/ 4846136 w 12194922"/>
              <a:gd name="connsiteY9590" fmla="*/ 5907617 h 6855883"/>
              <a:gd name="connsiteX9591" fmla="*/ 5599244 w 12194922"/>
              <a:gd name="connsiteY9591" fmla="*/ 4186767 h 6855883"/>
              <a:gd name="connsiteX9592" fmla="*/ 5607830 w 12194922"/>
              <a:gd name="connsiteY9592" fmla="*/ 4198409 h 6855883"/>
              <a:gd name="connsiteX9593" fmla="*/ 5599244 w 12194922"/>
              <a:gd name="connsiteY9593" fmla="*/ 4186767 h 6855883"/>
              <a:gd name="connsiteX9594" fmla="*/ 3046773 w 12194922"/>
              <a:gd name="connsiteY9594" fmla="*/ 4584700 h 6855883"/>
              <a:gd name="connsiteX9595" fmla="*/ 3056586 w 12194922"/>
              <a:gd name="connsiteY9595" fmla="*/ 4592109 h 6855883"/>
              <a:gd name="connsiteX9596" fmla="*/ 3043094 w 12194922"/>
              <a:gd name="connsiteY9596" fmla="*/ 4589992 h 6855883"/>
              <a:gd name="connsiteX9597" fmla="*/ 3046773 w 12194922"/>
              <a:gd name="connsiteY9597" fmla="*/ 4584700 h 6855883"/>
              <a:gd name="connsiteX9598" fmla="*/ 4110201 w 12194922"/>
              <a:gd name="connsiteY9598" fmla="*/ 1979083 h 6855883"/>
              <a:gd name="connsiteX9599" fmla="*/ 4110201 w 12194922"/>
              <a:gd name="connsiteY9599" fmla="*/ 1984375 h 6855883"/>
              <a:gd name="connsiteX9600" fmla="*/ 4106521 w 12194922"/>
              <a:gd name="connsiteY9600" fmla="*/ 1983317 h 6855883"/>
              <a:gd name="connsiteX9601" fmla="*/ 4110201 w 12194922"/>
              <a:gd name="connsiteY9601" fmla="*/ 1979083 h 6855883"/>
              <a:gd name="connsiteX9602" fmla="*/ 4122466 w 12194922"/>
              <a:gd name="connsiteY9602" fmla="*/ 1978025 h 6855883"/>
              <a:gd name="connsiteX9603" fmla="*/ 4122466 w 12194922"/>
              <a:gd name="connsiteY9603" fmla="*/ 1978025 h 6855883"/>
              <a:gd name="connsiteX9604" fmla="*/ 4122466 w 12194922"/>
              <a:gd name="connsiteY9604" fmla="*/ 1978025 h 6855883"/>
              <a:gd name="connsiteX9605" fmla="*/ 4122466 w 12194922"/>
              <a:gd name="connsiteY9605" fmla="*/ 1978025 h 6855883"/>
              <a:gd name="connsiteX9606" fmla="*/ 6029766 w 12194922"/>
              <a:gd name="connsiteY9606" fmla="*/ 5239809 h 6855883"/>
              <a:gd name="connsiteX9607" fmla="*/ 6030993 w 12194922"/>
              <a:gd name="connsiteY9607" fmla="*/ 5244042 h 6855883"/>
              <a:gd name="connsiteX9608" fmla="*/ 6027313 w 12194922"/>
              <a:gd name="connsiteY9608" fmla="*/ 5246159 h 6855883"/>
              <a:gd name="connsiteX9609" fmla="*/ 6026086 w 12194922"/>
              <a:gd name="connsiteY9609" fmla="*/ 5241925 h 6855883"/>
              <a:gd name="connsiteX9610" fmla="*/ 6029766 w 12194922"/>
              <a:gd name="connsiteY9610" fmla="*/ 5239809 h 6855883"/>
              <a:gd name="connsiteX9611" fmla="*/ 1018044 w 12194922"/>
              <a:gd name="connsiteY9611" fmla="*/ 4252383 h 6855883"/>
              <a:gd name="connsiteX9612" fmla="*/ 1024177 w 12194922"/>
              <a:gd name="connsiteY9612" fmla="*/ 4261909 h 6855883"/>
              <a:gd name="connsiteX9613" fmla="*/ 1018044 w 12194922"/>
              <a:gd name="connsiteY9613" fmla="*/ 4252383 h 6855883"/>
              <a:gd name="connsiteX9614" fmla="*/ 1530746 w 12194922"/>
              <a:gd name="connsiteY9614" fmla="*/ 4953000 h 6855883"/>
              <a:gd name="connsiteX9615" fmla="*/ 1529520 w 12194922"/>
              <a:gd name="connsiteY9615" fmla="*/ 4958292 h 6855883"/>
              <a:gd name="connsiteX9616" fmla="*/ 1519707 w 12194922"/>
              <a:gd name="connsiteY9616" fmla="*/ 4955117 h 6855883"/>
              <a:gd name="connsiteX9617" fmla="*/ 1530746 w 12194922"/>
              <a:gd name="connsiteY9617" fmla="*/ 4953000 h 6855883"/>
              <a:gd name="connsiteX9618" fmla="*/ 5726806 w 12194922"/>
              <a:gd name="connsiteY9618" fmla="*/ 1808692 h 6855883"/>
              <a:gd name="connsiteX9619" fmla="*/ 5720673 w 12194922"/>
              <a:gd name="connsiteY9619" fmla="*/ 1813983 h 6855883"/>
              <a:gd name="connsiteX9620" fmla="*/ 5713314 w 12194922"/>
              <a:gd name="connsiteY9620" fmla="*/ 1807633 h 6855883"/>
              <a:gd name="connsiteX9621" fmla="*/ 5726806 w 12194922"/>
              <a:gd name="connsiteY9621" fmla="*/ 1808692 h 6855883"/>
              <a:gd name="connsiteX9622" fmla="*/ 283335 w 12194922"/>
              <a:gd name="connsiteY9622" fmla="*/ 1763183 h 6855883"/>
              <a:gd name="connsiteX9623" fmla="*/ 278429 w 12194922"/>
              <a:gd name="connsiteY9623" fmla="*/ 1766358 h 6855883"/>
              <a:gd name="connsiteX9624" fmla="*/ 278429 w 12194922"/>
              <a:gd name="connsiteY9624" fmla="*/ 1757892 h 6855883"/>
              <a:gd name="connsiteX9625" fmla="*/ 283335 w 12194922"/>
              <a:gd name="connsiteY9625" fmla="*/ 1760008 h 6855883"/>
              <a:gd name="connsiteX9626" fmla="*/ 283335 w 12194922"/>
              <a:gd name="connsiteY9626" fmla="*/ 1763183 h 6855883"/>
              <a:gd name="connsiteX9627" fmla="*/ 597334 w 12194922"/>
              <a:gd name="connsiteY9627" fmla="*/ 6316133 h 6855883"/>
              <a:gd name="connsiteX9628" fmla="*/ 604694 w 12194922"/>
              <a:gd name="connsiteY9628" fmla="*/ 6317192 h 6855883"/>
              <a:gd name="connsiteX9629" fmla="*/ 612053 w 12194922"/>
              <a:gd name="connsiteY9629" fmla="*/ 6312959 h 6855883"/>
              <a:gd name="connsiteX9630" fmla="*/ 613280 w 12194922"/>
              <a:gd name="connsiteY9630" fmla="*/ 6317192 h 6855883"/>
              <a:gd name="connsiteX9631" fmla="*/ 610827 w 12194922"/>
              <a:gd name="connsiteY9631" fmla="*/ 6319308 h 6855883"/>
              <a:gd name="connsiteX9632" fmla="*/ 610827 w 12194922"/>
              <a:gd name="connsiteY9632" fmla="*/ 6319308 h 6855883"/>
              <a:gd name="connsiteX9633" fmla="*/ 610827 w 12194922"/>
              <a:gd name="connsiteY9633" fmla="*/ 6319308 h 6855883"/>
              <a:gd name="connsiteX9634" fmla="*/ 610827 w 12194922"/>
              <a:gd name="connsiteY9634" fmla="*/ 6319308 h 6855883"/>
              <a:gd name="connsiteX9635" fmla="*/ 598561 w 12194922"/>
              <a:gd name="connsiteY9635" fmla="*/ 6324600 h 6855883"/>
              <a:gd name="connsiteX9636" fmla="*/ 597334 w 12194922"/>
              <a:gd name="connsiteY9636" fmla="*/ 6316133 h 6855883"/>
              <a:gd name="connsiteX9637" fmla="*/ 5812665 w 12194922"/>
              <a:gd name="connsiteY9637" fmla="*/ 3056467 h 6855883"/>
              <a:gd name="connsiteX9638" fmla="*/ 5815118 w 12194922"/>
              <a:gd name="connsiteY9638" fmla="*/ 3059642 h 6855883"/>
              <a:gd name="connsiteX9639" fmla="*/ 5806532 w 12194922"/>
              <a:gd name="connsiteY9639" fmla="*/ 3064934 h 6855883"/>
              <a:gd name="connsiteX9640" fmla="*/ 5802853 w 12194922"/>
              <a:gd name="connsiteY9640" fmla="*/ 3061758 h 6855883"/>
              <a:gd name="connsiteX9641" fmla="*/ 5812665 w 12194922"/>
              <a:gd name="connsiteY9641" fmla="*/ 3056467 h 6855883"/>
              <a:gd name="connsiteX9642" fmla="*/ 4254935 w 12194922"/>
              <a:gd name="connsiteY9642" fmla="*/ 6498167 h 6855883"/>
              <a:gd name="connsiteX9643" fmla="*/ 4247575 w 12194922"/>
              <a:gd name="connsiteY9643" fmla="*/ 6504517 h 6855883"/>
              <a:gd name="connsiteX9644" fmla="*/ 4254935 w 12194922"/>
              <a:gd name="connsiteY9644" fmla="*/ 6498167 h 6855883"/>
              <a:gd name="connsiteX9645" fmla="*/ 770279 w 12194922"/>
              <a:gd name="connsiteY9645" fmla="*/ 3158067 h 6855883"/>
              <a:gd name="connsiteX9646" fmla="*/ 771506 w 12194922"/>
              <a:gd name="connsiteY9646" fmla="*/ 3162300 h 6855883"/>
              <a:gd name="connsiteX9647" fmla="*/ 759240 w 12194922"/>
              <a:gd name="connsiteY9647" fmla="*/ 3160184 h 6855883"/>
              <a:gd name="connsiteX9648" fmla="*/ 770279 w 12194922"/>
              <a:gd name="connsiteY9648" fmla="*/ 3158067 h 6855883"/>
              <a:gd name="connsiteX9649" fmla="*/ 3904138 w 12194922"/>
              <a:gd name="connsiteY9649" fmla="*/ 3451225 h 6855883"/>
              <a:gd name="connsiteX9650" fmla="*/ 3884514 w 12194922"/>
              <a:gd name="connsiteY9650" fmla="*/ 3457575 h 6855883"/>
              <a:gd name="connsiteX9651" fmla="*/ 3904138 w 12194922"/>
              <a:gd name="connsiteY9651" fmla="*/ 3451225 h 6855883"/>
              <a:gd name="connsiteX9652" fmla="*/ 5871540 w 12194922"/>
              <a:gd name="connsiteY9652" fmla="*/ 882650 h 6855883"/>
              <a:gd name="connsiteX9653" fmla="*/ 5865407 w 12194922"/>
              <a:gd name="connsiteY9653" fmla="*/ 895350 h 6855883"/>
              <a:gd name="connsiteX9654" fmla="*/ 5871540 w 12194922"/>
              <a:gd name="connsiteY9654" fmla="*/ 882650 h 6855883"/>
              <a:gd name="connsiteX9655" fmla="*/ 5509705 w 12194922"/>
              <a:gd name="connsiteY9655" fmla="*/ 2381250 h 6855883"/>
              <a:gd name="connsiteX9656" fmla="*/ 5509705 w 12194922"/>
              <a:gd name="connsiteY9656" fmla="*/ 2381250 h 6855883"/>
              <a:gd name="connsiteX9657" fmla="*/ 5509705 w 12194922"/>
              <a:gd name="connsiteY9657" fmla="*/ 2381250 h 6855883"/>
              <a:gd name="connsiteX9658" fmla="*/ 5509705 w 12194922"/>
              <a:gd name="connsiteY9658" fmla="*/ 2381250 h 6855883"/>
              <a:gd name="connsiteX9659" fmla="*/ 5501119 w 12194922"/>
              <a:gd name="connsiteY9659" fmla="*/ 2391833 h 6855883"/>
              <a:gd name="connsiteX9660" fmla="*/ 5496213 w 12194922"/>
              <a:gd name="connsiteY9660" fmla="*/ 2399242 h 6855883"/>
              <a:gd name="connsiteX9661" fmla="*/ 5491307 w 12194922"/>
              <a:gd name="connsiteY9661" fmla="*/ 2392892 h 6855883"/>
              <a:gd name="connsiteX9662" fmla="*/ 5501119 w 12194922"/>
              <a:gd name="connsiteY9662" fmla="*/ 2391833 h 6855883"/>
              <a:gd name="connsiteX9663" fmla="*/ 702819 w 12194922"/>
              <a:gd name="connsiteY9663" fmla="*/ 4247092 h 6855883"/>
              <a:gd name="connsiteX9664" fmla="*/ 699139 w 12194922"/>
              <a:gd name="connsiteY9664" fmla="*/ 4249209 h 6855883"/>
              <a:gd name="connsiteX9665" fmla="*/ 697912 w 12194922"/>
              <a:gd name="connsiteY9665" fmla="*/ 4242859 h 6855883"/>
              <a:gd name="connsiteX9666" fmla="*/ 700365 w 12194922"/>
              <a:gd name="connsiteY9666" fmla="*/ 4240742 h 6855883"/>
              <a:gd name="connsiteX9667" fmla="*/ 702819 w 12194922"/>
              <a:gd name="connsiteY9667" fmla="*/ 4247092 h 6855883"/>
              <a:gd name="connsiteX9668" fmla="*/ 5512158 w 12194922"/>
              <a:gd name="connsiteY9668" fmla="*/ 2386542 h 6855883"/>
              <a:gd name="connsiteX9669" fmla="*/ 5518291 w 12194922"/>
              <a:gd name="connsiteY9669" fmla="*/ 2383367 h 6855883"/>
              <a:gd name="connsiteX9670" fmla="*/ 5520744 w 12194922"/>
              <a:gd name="connsiteY9670" fmla="*/ 2386542 h 6855883"/>
              <a:gd name="connsiteX9671" fmla="*/ 5512158 w 12194922"/>
              <a:gd name="connsiteY9671" fmla="*/ 2386542 h 6855883"/>
              <a:gd name="connsiteX9672" fmla="*/ 5518291 w 12194922"/>
              <a:gd name="connsiteY9672" fmla="*/ 2386542 h 6855883"/>
              <a:gd name="connsiteX9673" fmla="*/ 5519517 w 12194922"/>
              <a:gd name="connsiteY9673" fmla="*/ 2386542 h 6855883"/>
              <a:gd name="connsiteX9674" fmla="*/ 5518291 w 12194922"/>
              <a:gd name="connsiteY9674" fmla="*/ 2386542 h 6855883"/>
              <a:gd name="connsiteX9675" fmla="*/ 5518291 w 12194922"/>
              <a:gd name="connsiteY9675" fmla="*/ 2386542 h 6855883"/>
              <a:gd name="connsiteX9676" fmla="*/ 1422809 w 12194922"/>
              <a:gd name="connsiteY9676" fmla="*/ 5579534 h 6855883"/>
              <a:gd name="connsiteX9677" fmla="*/ 1424035 w 12194922"/>
              <a:gd name="connsiteY9677" fmla="*/ 5584825 h 6855883"/>
              <a:gd name="connsiteX9678" fmla="*/ 1412996 w 12194922"/>
              <a:gd name="connsiteY9678" fmla="*/ 5583767 h 6855883"/>
              <a:gd name="connsiteX9679" fmla="*/ 1422809 w 12194922"/>
              <a:gd name="connsiteY9679" fmla="*/ 5579534 h 6855883"/>
              <a:gd name="connsiteX9680" fmla="*/ 5904657 w 12194922"/>
              <a:gd name="connsiteY9680" fmla="*/ 5034492 h 6855883"/>
              <a:gd name="connsiteX9681" fmla="*/ 5909563 w 12194922"/>
              <a:gd name="connsiteY9681" fmla="*/ 5032375 h 6855883"/>
              <a:gd name="connsiteX9682" fmla="*/ 5914470 w 12194922"/>
              <a:gd name="connsiteY9682" fmla="*/ 5034492 h 6855883"/>
              <a:gd name="connsiteX9683" fmla="*/ 5909563 w 12194922"/>
              <a:gd name="connsiteY9683" fmla="*/ 5036609 h 6855883"/>
              <a:gd name="connsiteX9684" fmla="*/ 5904657 w 12194922"/>
              <a:gd name="connsiteY9684" fmla="*/ 5034492 h 6855883"/>
              <a:gd name="connsiteX9685" fmla="*/ 574030 w 12194922"/>
              <a:gd name="connsiteY9685" fmla="*/ 4542367 h 6855883"/>
              <a:gd name="connsiteX9686" fmla="*/ 574030 w 12194922"/>
              <a:gd name="connsiteY9686" fmla="*/ 4542367 h 6855883"/>
              <a:gd name="connsiteX9687" fmla="*/ 574030 w 12194922"/>
              <a:gd name="connsiteY9687" fmla="*/ 4542367 h 6855883"/>
              <a:gd name="connsiteX9688" fmla="*/ 574030 w 12194922"/>
              <a:gd name="connsiteY9688" fmla="*/ 4542367 h 6855883"/>
              <a:gd name="connsiteX9689" fmla="*/ 555631 w 12194922"/>
              <a:gd name="connsiteY9689" fmla="*/ 4549775 h 6855883"/>
              <a:gd name="connsiteX9690" fmla="*/ 555631 w 12194922"/>
              <a:gd name="connsiteY9690" fmla="*/ 4547659 h 6855883"/>
              <a:gd name="connsiteX9691" fmla="*/ 560538 w 12194922"/>
              <a:gd name="connsiteY9691" fmla="*/ 4545542 h 6855883"/>
              <a:gd name="connsiteX9692" fmla="*/ 555631 w 12194922"/>
              <a:gd name="connsiteY9692" fmla="*/ 4549775 h 6855883"/>
              <a:gd name="connsiteX9693" fmla="*/ 1685293 w 12194922"/>
              <a:gd name="connsiteY9693" fmla="*/ 56092 h 6855883"/>
              <a:gd name="connsiteX9694" fmla="*/ 1685293 w 12194922"/>
              <a:gd name="connsiteY9694" fmla="*/ 56092 h 6855883"/>
              <a:gd name="connsiteX9695" fmla="*/ 1685293 w 12194922"/>
              <a:gd name="connsiteY9695" fmla="*/ 56092 h 6855883"/>
              <a:gd name="connsiteX9696" fmla="*/ 1685293 w 12194922"/>
              <a:gd name="connsiteY9696" fmla="*/ 56092 h 6855883"/>
              <a:gd name="connsiteX9697" fmla="*/ 1680386 w 12194922"/>
              <a:gd name="connsiteY9697" fmla="*/ 55033 h 6855883"/>
              <a:gd name="connsiteX9698" fmla="*/ 1675480 w 12194922"/>
              <a:gd name="connsiteY9698" fmla="*/ 55033 h 6855883"/>
              <a:gd name="connsiteX9699" fmla="*/ 1680386 w 12194922"/>
              <a:gd name="connsiteY9699" fmla="*/ 55033 h 6855883"/>
              <a:gd name="connsiteX9700" fmla="*/ 1658308 w 12194922"/>
              <a:gd name="connsiteY9700" fmla="*/ 1180042 h 6855883"/>
              <a:gd name="connsiteX9701" fmla="*/ 1660761 w 12194922"/>
              <a:gd name="connsiteY9701" fmla="*/ 1181100 h 6855883"/>
              <a:gd name="connsiteX9702" fmla="*/ 1660761 w 12194922"/>
              <a:gd name="connsiteY9702" fmla="*/ 1181100 h 6855883"/>
              <a:gd name="connsiteX9703" fmla="*/ 1658308 w 12194922"/>
              <a:gd name="connsiteY9703" fmla="*/ 1180042 h 6855883"/>
              <a:gd name="connsiteX9704" fmla="*/ 1658308 w 12194922"/>
              <a:gd name="connsiteY9704" fmla="*/ 1180042 h 6855883"/>
              <a:gd name="connsiteX9705" fmla="*/ 1622738 w 12194922"/>
              <a:gd name="connsiteY9705" fmla="*/ 5552017 h 6855883"/>
              <a:gd name="connsiteX9706" fmla="*/ 1628871 w 12194922"/>
              <a:gd name="connsiteY9706" fmla="*/ 5554133 h 6855883"/>
              <a:gd name="connsiteX9707" fmla="*/ 1622738 w 12194922"/>
              <a:gd name="connsiteY9707" fmla="*/ 5557308 h 6855883"/>
              <a:gd name="connsiteX9708" fmla="*/ 1622738 w 12194922"/>
              <a:gd name="connsiteY9708" fmla="*/ 5552017 h 6855883"/>
              <a:gd name="connsiteX9709" fmla="*/ 1209388 w 12194922"/>
              <a:gd name="connsiteY9709" fmla="*/ 4381500 h 6855883"/>
              <a:gd name="connsiteX9710" fmla="*/ 1203255 w 12194922"/>
              <a:gd name="connsiteY9710" fmla="*/ 4385734 h 6855883"/>
              <a:gd name="connsiteX9711" fmla="*/ 1209388 w 12194922"/>
              <a:gd name="connsiteY9711" fmla="*/ 4381500 h 6855883"/>
              <a:gd name="connsiteX9712" fmla="*/ 4160490 w 12194922"/>
              <a:gd name="connsiteY9712" fmla="*/ 1028700 h 6855883"/>
              <a:gd name="connsiteX9713" fmla="*/ 4160490 w 12194922"/>
              <a:gd name="connsiteY9713" fmla="*/ 1027642 h 6855883"/>
              <a:gd name="connsiteX9714" fmla="*/ 4160490 w 12194922"/>
              <a:gd name="connsiteY9714" fmla="*/ 1028700 h 6855883"/>
              <a:gd name="connsiteX9715" fmla="*/ 1439981 w 12194922"/>
              <a:gd name="connsiteY9715" fmla="*/ 4763559 h 6855883"/>
              <a:gd name="connsiteX9716" fmla="*/ 1436301 w 12194922"/>
              <a:gd name="connsiteY9716" fmla="*/ 4764617 h 6855883"/>
              <a:gd name="connsiteX9717" fmla="*/ 1437528 w 12194922"/>
              <a:gd name="connsiteY9717" fmla="*/ 4760383 h 6855883"/>
              <a:gd name="connsiteX9718" fmla="*/ 1439981 w 12194922"/>
              <a:gd name="connsiteY9718" fmla="*/ 4763559 h 6855883"/>
              <a:gd name="connsiteX9719" fmla="*/ 1451020 w 12194922"/>
              <a:gd name="connsiteY9719" fmla="*/ 4759325 h 6855883"/>
              <a:gd name="connsiteX9720" fmla="*/ 1451020 w 12194922"/>
              <a:gd name="connsiteY9720" fmla="*/ 4759325 h 6855883"/>
              <a:gd name="connsiteX9721" fmla="*/ 1451020 w 12194922"/>
              <a:gd name="connsiteY9721" fmla="*/ 4759325 h 6855883"/>
              <a:gd name="connsiteX9722" fmla="*/ 1451020 w 12194922"/>
              <a:gd name="connsiteY9722" fmla="*/ 4759325 h 6855883"/>
              <a:gd name="connsiteX9723" fmla="*/ 517608 w 12194922"/>
              <a:gd name="connsiteY9723" fmla="*/ 3176059 h 6855883"/>
              <a:gd name="connsiteX9724" fmla="*/ 512702 w 12194922"/>
              <a:gd name="connsiteY9724" fmla="*/ 3177117 h 6855883"/>
              <a:gd name="connsiteX9725" fmla="*/ 517608 w 12194922"/>
              <a:gd name="connsiteY9725" fmla="*/ 3176059 h 6855883"/>
              <a:gd name="connsiteX9726" fmla="*/ 531100 w 12194922"/>
              <a:gd name="connsiteY9726" fmla="*/ 3175000 h 6855883"/>
              <a:gd name="connsiteX9727" fmla="*/ 531100 w 12194922"/>
              <a:gd name="connsiteY9727" fmla="*/ 3175000 h 6855883"/>
              <a:gd name="connsiteX9728" fmla="*/ 531100 w 12194922"/>
              <a:gd name="connsiteY9728" fmla="*/ 3175000 h 6855883"/>
              <a:gd name="connsiteX9729" fmla="*/ 531100 w 12194922"/>
              <a:gd name="connsiteY9729" fmla="*/ 3175000 h 6855883"/>
              <a:gd name="connsiteX9730" fmla="*/ 2061846 w 12194922"/>
              <a:gd name="connsiteY9730" fmla="*/ 4457700 h 6855883"/>
              <a:gd name="connsiteX9731" fmla="*/ 2055714 w 12194922"/>
              <a:gd name="connsiteY9731" fmla="*/ 4460875 h 6855883"/>
              <a:gd name="connsiteX9732" fmla="*/ 2056940 w 12194922"/>
              <a:gd name="connsiteY9732" fmla="*/ 4454525 h 6855883"/>
              <a:gd name="connsiteX9733" fmla="*/ 2061846 w 12194922"/>
              <a:gd name="connsiteY9733" fmla="*/ 4457700 h 6855883"/>
              <a:gd name="connsiteX9734" fmla="*/ 3468710 w 12194922"/>
              <a:gd name="connsiteY9734" fmla="*/ 2459567 h 6855883"/>
              <a:gd name="connsiteX9735" fmla="*/ 3468710 w 12194922"/>
              <a:gd name="connsiteY9735" fmla="*/ 2459567 h 6855883"/>
              <a:gd name="connsiteX9736" fmla="*/ 3468710 w 12194922"/>
              <a:gd name="connsiteY9736" fmla="*/ 2459567 h 6855883"/>
              <a:gd name="connsiteX9737" fmla="*/ 3468710 w 12194922"/>
              <a:gd name="connsiteY9737" fmla="*/ 2459567 h 6855883"/>
              <a:gd name="connsiteX9738" fmla="*/ 3472390 w 12194922"/>
              <a:gd name="connsiteY9738" fmla="*/ 2464858 h 6855883"/>
              <a:gd name="connsiteX9739" fmla="*/ 3471163 w 12194922"/>
              <a:gd name="connsiteY9739" fmla="*/ 2463800 h 6855883"/>
              <a:gd name="connsiteX9740" fmla="*/ 3474843 w 12194922"/>
              <a:gd name="connsiteY9740" fmla="*/ 2464858 h 6855883"/>
              <a:gd name="connsiteX9741" fmla="*/ 3472390 w 12194922"/>
              <a:gd name="connsiteY9741" fmla="*/ 2464858 h 6855883"/>
              <a:gd name="connsiteX9742" fmla="*/ 4323622 w 12194922"/>
              <a:gd name="connsiteY9742" fmla="*/ 406400 h 6855883"/>
              <a:gd name="connsiteX9743" fmla="*/ 4323622 w 12194922"/>
              <a:gd name="connsiteY9743" fmla="*/ 401108 h 6855883"/>
              <a:gd name="connsiteX9744" fmla="*/ 4328528 w 12194922"/>
              <a:gd name="connsiteY9744" fmla="*/ 405342 h 6855883"/>
              <a:gd name="connsiteX9745" fmla="*/ 4323622 w 12194922"/>
              <a:gd name="connsiteY9745" fmla="*/ 406400 h 6855883"/>
              <a:gd name="connsiteX9746" fmla="*/ 5280338 w 12194922"/>
              <a:gd name="connsiteY9746" fmla="*/ 1746250 h 6855883"/>
              <a:gd name="connsiteX9747" fmla="*/ 5280338 w 12194922"/>
              <a:gd name="connsiteY9747" fmla="*/ 1752600 h 6855883"/>
              <a:gd name="connsiteX9748" fmla="*/ 5275432 w 12194922"/>
              <a:gd name="connsiteY9748" fmla="*/ 1750483 h 6855883"/>
              <a:gd name="connsiteX9749" fmla="*/ 5280338 w 12194922"/>
              <a:gd name="connsiteY9749" fmla="*/ 1746250 h 6855883"/>
              <a:gd name="connsiteX9750" fmla="*/ 2503408 w 12194922"/>
              <a:gd name="connsiteY9750" fmla="*/ 6427258 h 6855883"/>
              <a:gd name="connsiteX9751" fmla="*/ 2504634 w 12194922"/>
              <a:gd name="connsiteY9751" fmla="*/ 6427258 h 6855883"/>
              <a:gd name="connsiteX9752" fmla="*/ 2504634 w 12194922"/>
              <a:gd name="connsiteY9752" fmla="*/ 6425142 h 6855883"/>
              <a:gd name="connsiteX9753" fmla="*/ 2515673 w 12194922"/>
              <a:gd name="connsiteY9753" fmla="*/ 6434667 h 6855883"/>
              <a:gd name="connsiteX9754" fmla="*/ 2504634 w 12194922"/>
              <a:gd name="connsiteY9754" fmla="*/ 6435725 h 6855883"/>
              <a:gd name="connsiteX9755" fmla="*/ 2504634 w 12194922"/>
              <a:gd name="connsiteY9755" fmla="*/ 6427258 h 6855883"/>
              <a:gd name="connsiteX9756" fmla="*/ 2503408 w 12194922"/>
              <a:gd name="connsiteY9756" fmla="*/ 6427258 h 6855883"/>
              <a:gd name="connsiteX9757" fmla="*/ 4069724 w 12194922"/>
              <a:gd name="connsiteY9757" fmla="*/ 6599767 h 6855883"/>
              <a:gd name="connsiteX9758" fmla="*/ 4064818 w 12194922"/>
              <a:gd name="connsiteY9758" fmla="*/ 6599767 h 6855883"/>
              <a:gd name="connsiteX9759" fmla="*/ 4069724 w 12194922"/>
              <a:gd name="connsiteY9759" fmla="*/ 6599767 h 6855883"/>
              <a:gd name="connsiteX9760" fmla="*/ 4063591 w 12194922"/>
              <a:gd name="connsiteY9760" fmla="*/ 6598709 h 6855883"/>
              <a:gd name="connsiteX9761" fmla="*/ 4063591 w 12194922"/>
              <a:gd name="connsiteY9761" fmla="*/ 6598709 h 6855883"/>
              <a:gd name="connsiteX9762" fmla="*/ 4063591 w 12194922"/>
              <a:gd name="connsiteY9762" fmla="*/ 6598709 h 6855883"/>
              <a:gd name="connsiteX9763" fmla="*/ 4063591 w 12194922"/>
              <a:gd name="connsiteY9763" fmla="*/ 6598709 h 6855883"/>
              <a:gd name="connsiteX9764" fmla="*/ 5198159 w 12194922"/>
              <a:gd name="connsiteY9764" fmla="*/ 2604559 h 6855883"/>
              <a:gd name="connsiteX9765" fmla="*/ 5195706 w 12194922"/>
              <a:gd name="connsiteY9765" fmla="*/ 2601383 h 6855883"/>
              <a:gd name="connsiteX9766" fmla="*/ 5198159 w 12194922"/>
              <a:gd name="connsiteY9766" fmla="*/ 2604559 h 6855883"/>
              <a:gd name="connsiteX9767" fmla="*/ 5210424 w 12194922"/>
              <a:gd name="connsiteY9767" fmla="*/ 2606675 h 6855883"/>
              <a:gd name="connsiteX9768" fmla="*/ 5210424 w 12194922"/>
              <a:gd name="connsiteY9768" fmla="*/ 2606675 h 6855883"/>
              <a:gd name="connsiteX9769" fmla="*/ 5210424 w 12194922"/>
              <a:gd name="connsiteY9769" fmla="*/ 2606675 h 6855883"/>
              <a:gd name="connsiteX9770" fmla="*/ 5210424 w 12194922"/>
              <a:gd name="connsiteY9770" fmla="*/ 2606675 h 6855883"/>
              <a:gd name="connsiteX9771" fmla="*/ 651303 w 12194922"/>
              <a:gd name="connsiteY9771" fmla="*/ 2054225 h 6855883"/>
              <a:gd name="connsiteX9772" fmla="*/ 651303 w 12194922"/>
              <a:gd name="connsiteY9772" fmla="*/ 2056342 h 6855883"/>
              <a:gd name="connsiteX9773" fmla="*/ 651303 w 12194922"/>
              <a:gd name="connsiteY9773" fmla="*/ 2054225 h 6855883"/>
              <a:gd name="connsiteX9774" fmla="*/ 651303 w 12194922"/>
              <a:gd name="connsiteY9774" fmla="*/ 2054225 h 6855883"/>
              <a:gd name="connsiteX9775" fmla="*/ 4550535 w 12194922"/>
              <a:gd name="connsiteY9775" fmla="*/ 322792 h 6855883"/>
              <a:gd name="connsiteX9776" fmla="*/ 4554215 w 12194922"/>
              <a:gd name="connsiteY9776" fmla="*/ 316442 h 6855883"/>
              <a:gd name="connsiteX9777" fmla="*/ 4557895 w 12194922"/>
              <a:gd name="connsiteY9777" fmla="*/ 319617 h 6855883"/>
              <a:gd name="connsiteX9778" fmla="*/ 4550535 w 12194922"/>
              <a:gd name="connsiteY9778" fmla="*/ 322792 h 6855883"/>
              <a:gd name="connsiteX9779" fmla="*/ 804623 w 12194922"/>
              <a:gd name="connsiteY9779" fmla="*/ 5499100 h 6855883"/>
              <a:gd name="connsiteX9780" fmla="*/ 804623 w 12194922"/>
              <a:gd name="connsiteY9780" fmla="*/ 5499100 h 6855883"/>
              <a:gd name="connsiteX9781" fmla="*/ 804623 w 12194922"/>
              <a:gd name="connsiteY9781" fmla="*/ 5499100 h 6855883"/>
              <a:gd name="connsiteX9782" fmla="*/ 804623 w 12194922"/>
              <a:gd name="connsiteY9782" fmla="*/ 5499100 h 6855883"/>
              <a:gd name="connsiteX9783" fmla="*/ 809529 w 12194922"/>
              <a:gd name="connsiteY9783" fmla="*/ 5506508 h 6855883"/>
              <a:gd name="connsiteX9784" fmla="*/ 809529 w 12194922"/>
              <a:gd name="connsiteY9784" fmla="*/ 5506508 h 6855883"/>
              <a:gd name="connsiteX9785" fmla="*/ 809529 w 12194922"/>
              <a:gd name="connsiteY9785" fmla="*/ 5506508 h 6855883"/>
              <a:gd name="connsiteX9786" fmla="*/ 809529 w 12194922"/>
              <a:gd name="connsiteY9786" fmla="*/ 5506508 h 6855883"/>
              <a:gd name="connsiteX9787" fmla="*/ 811982 w 12194922"/>
              <a:gd name="connsiteY9787" fmla="*/ 5505450 h 6855883"/>
              <a:gd name="connsiteX9788" fmla="*/ 811982 w 12194922"/>
              <a:gd name="connsiteY9788" fmla="*/ 5500159 h 6855883"/>
              <a:gd name="connsiteX9789" fmla="*/ 811982 w 12194922"/>
              <a:gd name="connsiteY9789" fmla="*/ 5505450 h 6855883"/>
              <a:gd name="connsiteX9790" fmla="*/ 797264 w 12194922"/>
              <a:gd name="connsiteY9790" fmla="*/ 5511800 h 6855883"/>
              <a:gd name="connsiteX9791" fmla="*/ 797264 w 12194922"/>
              <a:gd name="connsiteY9791" fmla="*/ 5511800 h 6855883"/>
              <a:gd name="connsiteX9792" fmla="*/ 797264 w 12194922"/>
              <a:gd name="connsiteY9792" fmla="*/ 5511800 h 6855883"/>
              <a:gd name="connsiteX9793" fmla="*/ 797264 w 12194922"/>
              <a:gd name="connsiteY9793" fmla="*/ 5511800 h 6855883"/>
              <a:gd name="connsiteX9794" fmla="*/ 787451 w 12194922"/>
              <a:gd name="connsiteY9794" fmla="*/ 5517092 h 6855883"/>
              <a:gd name="connsiteX9795" fmla="*/ 793584 w 12194922"/>
              <a:gd name="connsiteY9795" fmla="*/ 5518151 h 6855883"/>
              <a:gd name="connsiteX9796" fmla="*/ 792357 w 12194922"/>
              <a:gd name="connsiteY9796" fmla="*/ 5521325 h 6855883"/>
              <a:gd name="connsiteX9797" fmla="*/ 787451 w 12194922"/>
              <a:gd name="connsiteY9797" fmla="*/ 5518151 h 6855883"/>
              <a:gd name="connsiteX9798" fmla="*/ 787451 w 12194922"/>
              <a:gd name="connsiteY9798" fmla="*/ 5517092 h 6855883"/>
              <a:gd name="connsiteX9799" fmla="*/ 3484655 w 12194922"/>
              <a:gd name="connsiteY9799" fmla="*/ 3311525 h 6855883"/>
              <a:gd name="connsiteX9800" fmla="*/ 3478523 w 12194922"/>
              <a:gd name="connsiteY9800" fmla="*/ 3316817 h 6855883"/>
              <a:gd name="connsiteX9801" fmla="*/ 3484655 w 12194922"/>
              <a:gd name="connsiteY9801" fmla="*/ 3311525 h 6855883"/>
              <a:gd name="connsiteX9802" fmla="*/ 2026276 w 12194922"/>
              <a:gd name="connsiteY9802" fmla="*/ 1459442 h 6855883"/>
              <a:gd name="connsiteX9803" fmla="*/ 2023823 w 12194922"/>
              <a:gd name="connsiteY9803" fmla="*/ 1461558 h 6855883"/>
              <a:gd name="connsiteX9804" fmla="*/ 2020143 w 12194922"/>
              <a:gd name="connsiteY9804" fmla="*/ 1459442 h 6855883"/>
              <a:gd name="connsiteX9805" fmla="*/ 2022596 w 12194922"/>
              <a:gd name="connsiteY9805" fmla="*/ 1457325 h 6855883"/>
              <a:gd name="connsiteX9806" fmla="*/ 2026276 w 12194922"/>
              <a:gd name="connsiteY9806" fmla="*/ 1459442 h 6855883"/>
              <a:gd name="connsiteX9807" fmla="*/ 4395989 w 12194922"/>
              <a:gd name="connsiteY9807" fmla="*/ 1623483 h 6855883"/>
              <a:gd name="connsiteX9808" fmla="*/ 4400895 w 12194922"/>
              <a:gd name="connsiteY9808" fmla="*/ 1621367 h 6855883"/>
              <a:gd name="connsiteX9809" fmla="*/ 4400895 w 12194922"/>
              <a:gd name="connsiteY9809" fmla="*/ 1626658 h 6855883"/>
              <a:gd name="connsiteX9810" fmla="*/ 4395989 w 12194922"/>
              <a:gd name="connsiteY9810" fmla="*/ 1623483 h 6855883"/>
              <a:gd name="connsiteX9811" fmla="*/ 4074630 w 12194922"/>
              <a:gd name="connsiteY9811" fmla="*/ 154517 h 6855883"/>
              <a:gd name="connsiteX9812" fmla="*/ 4075857 w 12194922"/>
              <a:gd name="connsiteY9812" fmla="*/ 158750 h 6855883"/>
              <a:gd name="connsiteX9813" fmla="*/ 4070951 w 12194922"/>
              <a:gd name="connsiteY9813" fmla="*/ 158750 h 6855883"/>
              <a:gd name="connsiteX9814" fmla="*/ 4074630 w 12194922"/>
              <a:gd name="connsiteY9814" fmla="*/ 154517 h 6855883"/>
              <a:gd name="connsiteX9815" fmla="*/ 5398088 w 12194922"/>
              <a:gd name="connsiteY9815" fmla="*/ 3108325 h 6855883"/>
              <a:gd name="connsiteX9816" fmla="*/ 5399315 w 12194922"/>
              <a:gd name="connsiteY9816" fmla="*/ 3107267 h 6855883"/>
              <a:gd name="connsiteX9817" fmla="*/ 5400541 w 12194922"/>
              <a:gd name="connsiteY9817" fmla="*/ 3108325 h 6855883"/>
              <a:gd name="connsiteX9818" fmla="*/ 5398088 w 12194922"/>
              <a:gd name="connsiteY9818" fmla="*/ 3108325 h 6855883"/>
              <a:gd name="connsiteX9819" fmla="*/ 826701 w 12194922"/>
              <a:gd name="connsiteY9819" fmla="*/ 877358 h 6855883"/>
              <a:gd name="connsiteX9820" fmla="*/ 826701 w 12194922"/>
              <a:gd name="connsiteY9820" fmla="*/ 881592 h 6855883"/>
              <a:gd name="connsiteX9821" fmla="*/ 821795 w 12194922"/>
              <a:gd name="connsiteY9821" fmla="*/ 877358 h 6855883"/>
              <a:gd name="connsiteX9822" fmla="*/ 825475 w 12194922"/>
              <a:gd name="connsiteY9822" fmla="*/ 875242 h 6855883"/>
              <a:gd name="connsiteX9823" fmla="*/ 832834 w 12194922"/>
              <a:gd name="connsiteY9823" fmla="*/ 871008 h 6855883"/>
              <a:gd name="connsiteX9824" fmla="*/ 826701 w 12194922"/>
              <a:gd name="connsiteY9824" fmla="*/ 877358 h 6855883"/>
              <a:gd name="connsiteX9825" fmla="*/ 1826347 w 12194922"/>
              <a:gd name="connsiteY9825" fmla="*/ 4940300 h 6855883"/>
              <a:gd name="connsiteX9826" fmla="*/ 1826347 w 12194922"/>
              <a:gd name="connsiteY9826" fmla="*/ 4949825 h 6855883"/>
              <a:gd name="connsiteX9827" fmla="*/ 1818988 w 12194922"/>
              <a:gd name="connsiteY9827" fmla="*/ 4946650 h 6855883"/>
              <a:gd name="connsiteX9828" fmla="*/ 1826347 w 12194922"/>
              <a:gd name="connsiteY9828" fmla="*/ 4940300 h 6855883"/>
              <a:gd name="connsiteX9829" fmla="*/ 1105130 w 12194922"/>
              <a:gd name="connsiteY9829" fmla="*/ 4465109 h 6855883"/>
              <a:gd name="connsiteX9830" fmla="*/ 1102677 w 12194922"/>
              <a:gd name="connsiteY9830" fmla="*/ 4466167 h 6855883"/>
              <a:gd name="connsiteX9831" fmla="*/ 1100224 w 12194922"/>
              <a:gd name="connsiteY9831" fmla="*/ 4465109 h 6855883"/>
              <a:gd name="connsiteX9832" fmla="*/ 1102677 w 12194922"/>
              <a:gd name="connsiteY9832" fmla="*/ 4464050 h 6855883"/>
              <a:gd name="connsiteX9833" fmla="*/ 1105130 w 12194922"/>
              <a:gd name="connsiteY9833" fmla="*/ 4465109 h 6855883"/>
              <a:gd name="connsiteX9834" fmla="*/ 3871022 w 12194922"/>
              <a:gd name="connsiteY9834" fmla="*/ 2855383 h 6855883"/>
              <a:gd name="connsiteX9835" fmla="*/ 3868568 w 12194922"/>
              <a:gd name="connsiteY9835" fmla="*/ 2859617 h 6855883"/>
              <a:gd name="connsiteX9836" fmla="*/ 3866115 w 12194922"/>
              <a:gd name="connsiteY9836" fmla="*/ 2855383 h 6855883"/>
              <a:gd name="connsiteX9837" fmla="*/ 3871022 w 12194922"/>
              <a:gd name="connsiteY9837" fmla="*/ 2855383 h 6855883"/>
              <a:gd name="connsiteX9838" fmla="*/ 4771316 w 12194922"/>
              <a:gd name="connsiteY9838" fmla="*/ 6626225 h 6855883"/>
              <a:gd name="connsiteX9839" fmla="*/ 4771316 w 12194922"/>
              <a:gd name="connsiteY9839" fmla="*/ 6618817 h 6855883"/>
              <a:gd name="connsiteX9840" fmla="*/ 4777449 w 12194922"/>
              <a:gd name="connsiteY9840" fmla="*/ 6619875 h 6855883"/>
              <a:gd name="connsiteX9841" fmla="*/ 4778676 w 12194922"/>
              <a:gd name="connsiteY9841" fmla="*/ 6625167 h 6855883"/>
              <a:gd name="connsiteX9842" fmla="*/ 4771316 w 12194922"/>
              <a:gd name="connsiteY9842" fmla="*/ 6626225 h 6855883"/>
              <a:gd name="connsiteX9843" fmla="*/ 4145771 w 12194922"/>
              <a:gd name="connsiteY9843" fmla="*/ 2592917 h 6855883"/>
              <a:gd name="connsiteX9844" fmla="*/ 4143317 w 12194922"/>
              <a:gd name="connsiteY9844" fmla="*/ 2587625 h 6855883"/>
              <a:gd name="connsiteX9845" fmla="*/ 4151904 w 12194922"/>
              <a:gd name="connsiteY9845" fmla="*/ 2587625 h 6855883"/>
              <a:gd name="connsiteX9846" fmla="*/ 4145771 w 12194922"/>
              <a:gd name="connsiteY9846" fmla="*/ 2592917 h 6855883"/>
              <a:gd name="connsiteX9847" fmla="*/ 715084 w 12194922"/>
              <a:gd name="connsiteY9847" fmla="*/ 6737350 h 6855883"/>
              <a:gd name="connsiteX9848" fmla="*/ 711404 w 12194922"/>
              <a:gd name="connsiteY9848" fmla="*/ 6735234 h 6855883"/>
              <a:gd name="connsiteX9849" fmla="*/ 715084 w 12194922"/>
              <a:gd name="connsiteY9849" fmla="*/ 6734175 h 6855883"/>
              <a:gd name="connsiteX9850" fmla="*/ 715084 w 12194922"/>
              <a:gd name="connsiteY9850" fmla="*/ 6737350 h 6855883"/>
              <a:gd name="connsiteX9851" fmla="*/ 706498 w 12194922"/>
              <a:gd name="connsiteY9851" fmla="*/ 6733117 h 6855883"/>
              <a:gd name="connsiteX9852" fmla="*/ 706498 w 12194922"/>
              <a:gd name="connsiteY9852" fmla="*/ 6733117 h 6855883"/>
              <a:gd name="connsiteX9853" fmla="*/ 706498 w 12194922"/>
              <a:gd name="connsiteY9853" fmla="*/ 6733117 h 6855883"/>
              <a:gd name="connsiteX9854" fmla="*/ 706498 w 12194922"/>
              <a:gd name="connsiteY9854" fmla="*/ 6733117 h 6855883"/>
              <a:gd name="connsiteX9855" fmla="*/ 4617996 w 12194922"/>
              <a:gd name="connsiteY9855" fmla="*/ 1362075 h 6855883"/>
              <a:gd name="connsiteX9856" fmla="*/ 4627809 w 12194922"/>
              <a:gd name="connsiteY9856" fmla="*/ 1356783 h 6855883"/>
              <a:gd name="connsiteX9857" fmla="*/ 4617996 w 12194922"/>
              <a:gd name="connsiteY9857" fmla="*/ 1362075 h 6855883"/>
              <a:gd name="connsiteX9858" fmla="*/ 1190989 w 12194922"/>
              <a:gd name="connsiteY9858" fmla="*/ 3329517 h 6855883"/>
              <a:gd name="connsiteX9859" fmla="*/ 1181177 w 12194922"/>
              <a:gd name="connsiteY9859" fmla="*/ 3331633 h 6855883"/>
              <a:gd name="connsiteX9860" fmla="*/ 1170138 w 12194922"/>
              <a:gd name="connsiteY9860" fmla="*/ 3313642 h 6855883"/>
              <a:gd name="connsiteX9861" fmla="*/ 1161552 w 12194922"/>
              <a:gd name="connsiteY9861" fmla="*/ 3284008 h 6855883"/>
              <a:gd name="connsiteX9862" fmla="*/ 1182403 w 12194922"/>
              <a:gd name="connsiteY9862" fmla="*/ 3288242 h 6855883"/>
              <a:gd name="connsiteX9863" fmla="*/ 1205708 w 12194922"/>
              <a:gd name="connsiteY9863" fmla="*/ 3288242 h 6855883"/>
              <a:gd name="connsiteX9864" fmla="*/ 1226559 w 12194922"/>
              <a:gd name="connsiteY9864" fmla="*/ 3278717 h 6855883"/>
              <a:gd name="connsiteX9865" fmla="*/ 1232692 w 12194922"/>
              <a:gd name="connsiteY9865" fmla="*/ 3271309 h 6855883"/>
              <a:gd name="connsiteX9866" fmla="*/ 1222880 w 12194922"/>
              <a:gd name="connsiteY9866" fmla="*/ 3323167 h 6855883"/>
              <a:gd name="connsiteX9867" fmla="*/ 1210614 w 12194922"/>
              <a:gd name="connsiteY9867" fmla="*/ 3326342 h 6855883"/>
              <a:gd name="connsiteX9868" fmla="*/ 1202028 w 12194922"/>
              <a:gd name="connsiteY9868" fmla="*/ 3318934 h 6855883"/>
              <a:gd name="connsiteX9869" fmla="*/ 1203255 w 12194922"/>
              <a:gd name="connsiteY9869" fmla="*/ 3331633 h 6855883"/>
              <a:gd name="connsiteX9870" fmla="*/ 1190989 w 12194922"/>
              <a:gd name="connsiteY9870" fmla="*/ 3329517 h 6855883"/>
              <a:gd name="connsiteX9871" fmla="*/ 1291567 w 12194922"/>
              <a:gd name="connsiteY9871" fmla="*/ 3243792 h 6855883"/>
              <a:gd name="connsiteX9872" fmla="*/ 1291567 w 12194922"/>
              <a:gd name="connsiteY9872" fmla="*/ 3226858 h 6855883"/>
              <a:gd name="connsiteX9873" fmla="*/ 1291567 w 12194922"/>
              <a:gd name="connsiteY9873" fmla="*/ 3243792 h 6855883"/>
              <a:gd name="connsiteX9874" fmla="*/ 1463285 w 12194922"/>
              <a:gd name="connsiteY9874" fmla="*/ 3468159 h 6855883"/>
              <a:gd name="connsiteX9875" fmla="*/ 1454699 w 12194922"/>
              <a:gd name="connsiteY9875" fmla="*/ 3438525 h 6855883"/>
              <a:gd name="connsiteX9876" fmla="*/ 1463285 w 12194922"/>
              <a:gd name="connsiteY9876" fmla="*/ 3468159 h 6855883"/>
              <a:gd name="connsiteX9877" fmla="*/ 1313645 w 12194922"/>
              <a:gd name="connsiteY9877" fmla="*/ 3290358 h 6855883"/>
              <a:gd name="connsiteX9878" fmla="*/ 1302606 w 12194922"/>
              <a:gd name="connsiteY9878" fmla="*/ 3294592 h 6855883"/>
              <a:gd name="connsiteX9879" fmla="*/ 1302606 w 12194922"/>
              <a:gd name="connsiteY9879" fmla="*/ 3294592 h 6855883"/>
              <a:gd name="connsiteX9880" fmla="*/ 1308739 w 12194922"/>
              <a:gd name="connsiteY9880" fmla="*/ 3286125 h 6855883"/>
              <a:gd name="connsiteX9881" fmla="*/ 1316098 w 12194922"/>
              <a:gd name="connsiteY9881" fmla="*/ 3282950 h 6855883"/>
              <a:gd name="connsiteX9882" fmla="*/ 1313645 w 12194922"/>
              <a:gd name="connsiteY9882" fmla="*/ 3290358 h 6855883"/>
              <a:gd name="connsiteX9883" fmla="*/ 1351668 w 12194922"/>
              <a:gd name="connsiteY9883" fmla="*/ 3103034 h 6855883"/>
              <a:gd name="connsiteX9884" fmla="*/ 1346762 w 12194922"/>
              <a:gd name="connsiteY9884" fmla="*/ 3096684 h 6855883"/>
              <a:gd name="connsiteX9885" fmla="*/ 1352895 w 12194922"/>
              <a:gd name="connsiteY9885" fmla="*/ 3091392 h 6855883"/>
              <a:gd name="connsiteX9886" fmla="*/ 1361481 w 12194922"/>
              <a:gd name="connsiteY9886" fmla="*/ 3097742 h 6855883"/>
              <a:gd name="connsiteX9887" fmla="*/ 1351668 w 12194922"/>
              <a:gd name="connsiteY9887" fmla="*/ 3103034 h 6855883"/>
              <a:gd name="connsiteX9888" fmla="*/ 1495176 w 12194922"/>
              <a:gd name="connsiteY9888" fmla="*/ 3478742 h 6855883"/>
              <a:gd name="connsiteX9889" fmla="*/ 1500082 w 12194922"/>
              <a:gd name="connsiteY9889" fmla="*/ 3487208 h 6855883"/>
              <a:gd name="connsiteX9890" fmla="*/ 1497629 w 12194922"/>
              <a:gd name="connsiteY9890" fmla="*/ 3489325 h 6855883"/>
              <a:gd name="connsiteX9891" fmla="*/ 1492723 w 12194922"/>
              <a:gd name="connsiteY9891" fmla="*/ 3479800 h 6855883"/>
              <a:gd name="connsiteX9892" fmla="*/ 1495176 w 12194922"/>
              <a:gd name="connsiteY9892" fmla="*/ 3478742 h 6855883"/>
              <a:gd name="connsiteX9893" fmla="*/ 1389692 w 12194922"/>
              <a:gd name="connsiteY9893" fmla="*/ 3224742 h 6855883"/>
              <a:gd name="connsiteX9894" fmla="*/ 1395825 w 12194922"/>
              <a:gd name="connsiteY9894" fmla="*/ 3215217 h 6855883"/>
              <a:gd name="connsiteX9895" fmla="*/ 1400731 w 12194922"/>
              <a:gd name="connsiteY9895" fmla="*/ 3215217 h 6855883"/>
              <a:gd name="connsiteX9896" fmla="*/ 1399504 w 12194922"/>
              <a:gd name="connsiteY9896" fmla="*/ 3219450 h 6855883"/>
              <a:gd name="connsiteX9897" fmla="*/ 1393371 w 12194922"/>
              <a:gd name="connsiteY9897" fmla="*/ 3226858 h 6855883"/>
              <a:gd name="connsiteX9898" fmla="*/ 1389692 w 12194922"/>
              <a:gd name="connsiteY9898" fmla="*/ 3224742 h 6855883"/>
              <a:gd name="connsiteX9899" fmla="*/ 1401957 w 12194922"/>
              <a:gd name="connsiteY9899" fmla="*/ 3208867 h 6855883"/>
              <a:gd name="connsiteX9900" fmla="*/ 1401957 w 12194922"/>
              <a:gd name="connsiteY9900" fmla="*/ 3208867 h 6855883"/>
              <a:gd name="connsiteX9901" fmla="*/ 1401957 w 12194922"/>
              <a:gd name="connsiteY9901" fmla="*/ 3208867 h 6855883"/>
              <a:gd name="connsiteX9902" fmla="*/ 1401957 w 12194922"/>
              <a:gd name="connsiteY9902" fmla="*/ 3208867 h 6855883"/>
              <a:gd name="connsiteX9903" fmla="*/ 1350442 w 12194922"/>
              <a:gd name="connsiteY9903" fmla="*/ 3448050 h 6855883"/>
              <a:gd name="connsiteX9904" fmla="*/ 1343083 w 12194922"/>
              <a:gd name="connsiteY9904" fmla="*/ 3443817 h 6855883"/>
              <a:gd name="connsiteX9905" fmla="*/ 1350442 w 12194922"/>
              <a:gd name="connsiteY9905" fmla="*/ 3437467 h 6855883"/>
              <a:gd name="connsiteX9906" fmla="*/ 1355348 w 12194922"/>
              <a:gd name="connsiteY9906" fmla="*/ 3442758 h 6855883"/>
              <a:gd name="connsiteX9907" fmla="*/ 1350442 w 12194922"/>
              <a:gd name="connsiteY9907" fmla="*/ 3448050 h 6855883"/>
              <a:gd name="connsiteX9908" fmla="*/ 1235145 w 12194922"/>
              <a:gd name="connsiteY9908" fmla="*/ 3328458 h 6855883"/>
              <a:gd name="connsiteX9909" fmla="*/ 1238825 w 12194922"/>
              <a:gd name="connsiteY9909" fmla="*/ 3336925 h 6855883"/>
              <a:gd name="connsiteX9910" fmla="*/ 1237598 w 12194922"/>
              <a:gd name="connsiteY9910" fmla="*/ 3339042 h 6855883"/>
              <a:gd name="connsiteX9911" fmla="*/ 1224106 w 12194922"/>
              <a:gd name="connsiteY9911" fmla="*/ 3333750 h 6855883"/>
              <a:gd name="connsiteX9912" fmla="*/ 1235145 w 12194922"/>
              <a:gd name="connsiteY9912" fmla="*/ 3328458 h 6855883"/>
              <a:gd name="connsiteX9913" fmla="*/ 1447340 w 12194922"/>
              <a:gd name="connsiteY9913" fmla="*/ 3450167 h 6855883"/>
              <a:gd name="connsiteX9914" fmla="*/ 1443660 w 12194922"/>
              <a:gd name="connsiteY9914" fmla="*/ 3453342 h 6855883"/>
              <a:gd name="connsiteX9915" fmla="*/ 1433848 w 12194922"/>
              <a:gd name="connsiteY9915" fmla="*/ 3448050 h 6855883"/>
              <a:gd name="connsiteX9916" fmla="*/ 1438754 w 12194922"/>
              <a:gd name="connsiteY9916" fmla="*/ 3442758 h 6855883"/>
              <a:gd name="connsiteX9917" fmla="*/ 1447340 w 12194922"/>
              <a:gd name="connsiteY9917" fmla="*/ 3450167 h 6855883"/>
              <a:gd name="connsiteX9918" fmla="*/ 1287887 w 12194922"/>
              <a:gd name="connsiteY9918" fmla="*/ 3223684 h 6855883"/>
              <a:gd name="connsiteX9919" fmla="*/ 1282981 w 12194922"/>
              <a:gd name="connsiteY9919" fmla="*/ 3226858 h 6855883"/>
              <a:gd name="connsiteX9920" fmla="*/ 1282981 w 12194922"/>
              <a:gd name="connsiteY9920" fmla="*/ 3222625 h 6855883"/>
              <a:gd name="connsiteX9921" fmla="*/ 1287887 w 12194922"/>
              <a:gd name="connsiteY9921" fmla="*/ 3219450 h 6855883"/>
              <a:gd name="connsiteX9922" fmla="*/ 1287887 w 12194922"/>
              <a:gd name="connsiteY9922" fmla="*/ 3223684 h 6855883"/>
              <a:gd name="connsiteX9923" fmla="*/ 1393371 w 12194922"/>
              <a:gd name="connsiteY9923" fmla="*/ 3749675 h 6855883"/>
              <a:gd name="connsiteX9924" fmla="*/ 1386012 w 12194922"/>
              <a:gd name="connsiteY9924" fmla="*/ 3758142 h 6855883"/>
              <a:gd name="connsiteX9925" fmla="*/ 1383559 w 12194922"/>
              <a:gd name="connsiteY9925" fmla="*/ 3754967 h 6855883"/>
              <a:gd name="connsiteX9926" fmla="*/ 1393371 w 12194922"/>
              <a:gd name="connsiteY9926" fmla="*/ 3749675 h 6855883"/>
              <a:gd name="connsiteX9927" fmla="*/ 1398278 w 12194922"/>
              <a:gd name="connsiteY9927" fmla="*/ 3746500 h 6855883"/>
              <a:gd name="connsiteX9928" fmla="*/ 1398278 w 12194922"/>
              <a:gd name="connsiteY9928" fmla="*/ 3746500 h 6855883"/>
              <a:gd name="connsiteX9929" fmla="*/ 1398278 w 12194922"/>
              <a:gd name="connsiteY9929" fmla="*/ 3746500 h 6855883"/>
              <a:gd name="connsiteX9930" fmla="*/ 1398278 w 12194922"/>
              <a:gd name="connsiteY9930" fmla="*/ 3746500 h 6855883"/>
              <a:gd name="connsiteX9931" fmla="*/ 1426489 w 12194922"/>
              <a:gd name="connsiteY9931" fmla="*/ 3253317 h 6855883"/>
              <a:gd name="connsiteX9932" fmla="*/ 1428942 w 12194922"/>
              <a:gd name="connsiteY9932" fmla="*/ 3254375 h 6855883"/>
              <a:gd name="connsiteX9933" fmla="*/ 1426489 w 12194922"/>
              <a:gd name="connsiteY9933" fmla="*/ 3253317 h 6855883"/>
              <a:gd name="connsiteX9934" fmla="*/ 1426489 w 12194922"/>
              <a:gd name="connsiteY9934" fmla="*/ 3253317 h 6855883"/>
              <a:gd name="connsiteX9935" fmla="*/ 1411770 w 12194922"/>
              <a:gd name="connsiteY9935" fmla="*/ 3202517 h 6855883"/>
              <a:gd name="connsiteX9936" fmla="*/ 1415450 w 12194922"/>
              <a:gd name="connsiteY9936" fmla="*/ 3204633 h 6855883"/>
              <a:gd name="connsiteX9937" fmla="*/ 1408090 w 12194922"/>
              <a:gd name="connsiteY9937" fmla="*/ 3206750 h 6855883"/>
              <a:gd name="connsiteX9938" fmla="*/ 1411770 w 12194922"/>
              <a:gd name="connsiteY9938" fmla="*/ 3202517 h 6855883"/>
              <a:gd name="connsiteX9939" fmla="*/ 1414223 w 12194922"/>
              <a:gd name="connsiteY9939" fmla="*/ 3206750 h 6855883"/>
              <a:gd name="connsiteX9940" fmla="*/ 1414223 w 12194922"/>
              <a:gd name="connsiteY9940" fmla="*/ 3206750 h 6855883"/>
              <a:gd name="connsiteX9941" fmla="*/ 1414223 w 12194922"/>
              <a:gd name="connsiteY9941" fmla="*/ 3206750 h 6855883"/>
              <a:gd name="connsiteX9942" fmla="*/ 1414223 w 12194922"/>
              <a:gd name="connsiteY9942" fmla="*/ 3206750 h 6855883"/>
              <a:gd name="connsiteX9943" fmla="*/ 1321004 w 12194922"/>
              <a:gd name="connsiteY9943" fmla="*/ 3316817 h 6855883"/>
              <a:gd name="connsiteX9944" fmla="*/ 1321004 w 12194922"/>
              <a:gd name="connsiteY9944" fmla="*/ 3316817 h 6855883"/>
              <a:gd name="connsiteX9945" fmla="*/ 1319778 w 12194922"/>
              <a:gd name="connsiteY9945" fmla="*/ 3316817 h 6855883"/>
              <a:gd name="connsiteX9946" fmla="*/ 1321004 w 12194922"/>
              <a:gd name="connsiteY9946" fmla="*/ 3316817 h 6855883"/>
              <a:gd name="connsiteX9947" fmla="*/ 881896 w 12194922"/>
              <a:gd name="connsiteY9947" fmla="*/ 3780367 h 6855883"/>
              <a:gd name="connsiteX9948" fmla="*/ 886802 w 12194922"/>
              <a:gd name="connsiteY9948" fmla="*/ 3768725 h 6855883"/>
              <a:gd name="connsiteX9949" fmla="*/ 886802 w 12194922"/>
              <a:gd name="connsiteY9949" fmla="*/ 3770842 h 6855883"/>
              <a:gd name="connsiteX9950" fmla="*/ 884349 w 12194922"/>
              <a:gd name="connsiteY9950" fmla="*/ 3786717 h 6855883"/>
              <a:gd name="connsiteX9951" fmla="*/ 881896 w 12194922"/>
              <a:gd name="connsiteY9951" fmla="*/ 3780367 h 6855883"/>
              <a:gd name="connsiteX9952" fmla="*/ 851232 w 12194922"/>
              <a:gd name="connsiteY9952" fmla="*/ 3838575 h 6855883"/>
              <a:gd name="connsiteX9953" fmla="*/ 862271 w 12194922"/>
              <a:gd name="connsiteY9953" fmla="*/ 3831167 h 6855883"/>
              <a:gd name="connsiteX9954" fmla="*/ 867177 w 12194922"/>
              <a:gd name="connsiteY9954" fmla="*/ 3821642 h 6855883"/>
              <a:gd name="connsiteX9955" fmla="*/ 864724 w 12194922"/>
              <a:gd name="connsiteY9955" fmla="*/ 3798358 h 6855883"/>
              <a:gd name="connsiteX9956" fmla="*/ 856138 w 12194922"/>
              <a:gd name="connsiteY9956" fmla="*/ 3783542 h 6855883"/>
              <a:gd name="connsiteX9957" fmla="*/ 843873 w 12194922"/>
              <a:gd name="connsiteY9957" fmla="*/ 3786717 h 6855883"/>
              <a:gd name="connsiteX9958" fmla="*/ 861045 w 12194922"/>
              <a:gd name="connsiteY9958" fmla="*/ 3769784 h 6855883"/>
              <a:gd name="connsiteX9959" fmla="*/ 883123 w 12194922"/>
              <a:gd name="connsiteY9959" fmla="*/ 3789892 h 6855883"/>
              <a:gd name="connsiteX9960" fmla="*/ 886802 w 12194922"/>
              <a:gd name="connsiteY9960" fmla="*/ 3796242 h 6855883"/>
              <a:gd name="connsiteX9961" fmla="*/ 892935 w 12194922"/>
              <a:gd name="connsiteY9961" fmla="*/ 3831167 h 6855883"/>
              <a:gd name="connsiteX9962" fmla="*/ 851232 w 12194922"/>
              <a:gd name="connsiteY9962" fmla="*/ 3838575 h 6855883"/>
              <a:gd name="connsiteX9963" fmla="*/ 906427 w 12194922"/>
              <a:gd name="connsiteY9963" fmla="*/ 3714750 h 6855883"/>
              <a:gd name="connsiteX9964" fmla="*/ 910107 w 12194922"/>
              <a:gd name="connsiteY9964" fmla="*/ 3680883 h 6855883"/>
              <a:gd name="connsiteX9965" fmla="*/ 921146 w 12194922"/>
              <a:gd name="connsiteY9965" fmla="*/ 3668184 h 6855883"/>
              <a:gd name="connsiteX9966" fmla="*/ 930959 w 12194922"/>
              <a:gd name="connsiteY9966" fmla="*/ 3681942 h 6855883"/>
              <a:gd name="connsiteX9967" fmla="*/ 932185 w 12194922"/>
              <a:gd name="connsiteY9967" fmla="*/ 3687233 h 6855883"/>
              <a:gd name="connsiteX9968" fmla="*/ 938318 w 12194922"/>
              <a:gd name="connsiteY9968" fmla="*/ 3712633 h 6855883"/>
              <a:gd name="connsiteX9969" fmla="*/ 912560 w 12194922"/>
              <a:gd name="connsiteY9969" fmla="*/ 3727450 h 6855883"/>
              <a:gd name="connsiteX9970" fmla="*/ 906427 w 12194922"/>
              <a:gd name="connsiteY9970" fmla="*/ 3714750 h 6855883"/>
              <a:gd name="connsiteX9971" fmla="*/ 821795 w 12194922"/>
              <a:gd name="connsiteY9971" fmla="*/ 3926417 h 6855883"/>
              <a:gd name="connsiteX9972" fmla="*/ 835287 w 12194922"/>
              <a:gd name="connsiteY9972" fmla="*/ 3892550 h 6855883"/>
              <a:gd name="connsiteX9973" fmla="*/ 846326 w 12194922"/>
              <a:gd name="connsiteY9973" fmla="*/ 3905250 h 6855883"/>
              <a:gd name="connsiteX9974" fmla="*/ 836513 w 12194922"/>
              <a:gd name="connsiteY9974" fmla="*/ 3930650 h 6855883"/>
              <a:gd name="connsiteX9975" fmla="*/ 832834 w 12194922"/>
              <a:gd name="connsiteY9975" fmla="*/ 3941233 h 6855883"/>
              <a:gd name="connsiteX9976" fmla="*/ 821795 w 12194922"/>
              <a:gd name="connsiteY9976" fmla="*/ 3926417 h 6855883"/>
              <a:gd name="connsiteX9977" fmla="*/ 728576 w 12194922"/>
              <a:gd name="connsiteY9977" fmla="*/ 3962400 h 6855883"/>
              <a:gd name="connsiteX9978" fmla="*/ 739615 w 12194922"/>
              <a:gd name="connsiteY9978" fmla="*/ 3945467 h 6855883"/>
              <a:gd name="connsiteX9979" fmla="*/ 748201 w 12194922"/>
              <a:gd name="connsiteY9979" fmla="*/ 3958167 h 6855883"/>
              <a:gd name="connsiteX9980" fmla="*/ 739615 w 12194922"/>
              <a:gd name="connsiteY9980" fmla="*/ 3967692 h 6855883"/>
              <a:gd name="connsiteX9981" fmla="*/ 728576 w 12194922"/>
              <a:gd name="connsiteY9981" fmla="*/ 3962400 h 6855883"/>
              <a:gd name="connsiteX9982" fmla="*/ 1035216 w 12194922"/>
              <a:gd name="connsiteY9982" fmla="*/ 3710517 h 6855883"/>
              <a:gd name="connsiteX9983" fmla="*/ 1031536 w 12194922"/>
              <a:gd name="connsiteY9983" fmla="*/ 3698875 h 6855883"/>
              <a:gd name="connsiteX9984" fmla="*/ 1042575 w 12194922"/>
              <a:gd name="connsiteY9984" fmla="*/ 3704167 h 6855883"/>
              <a:gd name="connsiteX9985" fmla="*/ 1045029 w 12194922"/>
              <a:gd name="connsiteY9985" fmla="*/ 3727450 h 6855883"/>
              <a:gd name="connsiteX9986" fmla="*/ 1035216 w 12194922"/>
              <a:gd name="connsiteY9986" fmla="*/ 3710517 h 6855883"/>
              <a:gd name="connsiteX9987" fmla="*/ 818115 w 12194922"/>
              <a:gd name="connsiteY9987" fmla="*/ 3854450 h 6855883"/>
              <a:gd name="connsiteX9988" fmla="*/ 816889 w 12194922"/>
              <a:gd name="connsiteY9988" fmla="*/ 3842809 h 6855883"/>
              <a:gd name="connsiteX9989" fmla="*/ 842646 w 12194922"/>
              <a:gd name="connsiteY9989" fmla="*/ 3848100 h 6855883"/>
              <a:gd name="connsiteX9990" fmla="*/ 818115 w 12194922"/>
              <a:gd name="connsiteY9990" fmla="*/ 3854450 h 6855883"/>
              <a:gd name="connsiteX9991" fmla="*/ 863498 w 12194922"/>
              <a:gd name="connsiteY9991" fmla="*/ 3749675 h 6855883"/>
              <a:gd name="connsiteX9992" fmla="*/ 865951 w 12194922"/>
              <a:gd name="connsiteY9992" fmla="*/ 3765550 h 6855883"/>
              <a:gd name="connsiteX9993" fmla="*/ 864724 w 12194922"/>
              <a:gd name="connsiteY9993" fmla="*/ 3767667 h 6855883"/>
              <a:gd name="connsiteX9994" fmla="*/ 852459 w 12194922"/>
              <a:gd name="connsiteY9994" fmla="*/ 3750733 h 6855883"/>
              <a:gd name="connsiteX9995" fmla="*/ 863498 w 12194922"/>
              <a:gd name="connsiteY9995" fmla="*/ 3749675 h 6855883"/>
              <a:gd name="connsiteX9996" fmla="*/ 836513 w 12194922"/>
              <a:gd name="connsiteY9996" fmla="*/ 3790950 h 6855883"/>
              <a:gd name="connsiteX9997" fmla="*/ 843873 w 12194922"/>
              <a:gd name="connsiteY9997" fmla="*/ 3784600 h 6855883"/>
              <a:gd name="connsiteX9998" fmla="*/ 850006 w 12194922"/>
              <a:gd name="connsiteY9998" fmla="*/ 3792008 h 6855883"/>
              <a:gd name="connsiteX9999" fmla="*/ 841420 w 12194922"/>
              <a:gd name="connsiteY9999" fmla="*/ 3796242 h 6855883"/>
              <a:gd name="connsiteX10000" fmla="*/ 836513 w 12194922"/>
              <a:gd name="connsiteY10000" fmla="*/ 3790950 h 6855883"/>
              <a:gd name="connsiteX10001" fmla="*/ 1048708 w 12194922"/>
              <a:gd name="connsiteY10001" fmla="*/ 3692525 h 6855883"/>
              <a:gd name="connsiteX10002" fmla="*/ 1043802 w 12194922"/>
              <a:gd name="connsiteY10002" fmla="*/ 3692525 h 6855883"/>
              <a:gd name="connsiteX10003" fmla="*/ 1043802 w 12194922"/>
              <a:gd name="connsiteY10003" fmla="*/ 3681942 h 6855883"/>
              <a:gd name="connsiteX10004" fmla="*/ 1045029 w 12194922"/>
              <a:gd name="connsiteY10004" fmla="*/ 3679825 h 6855883"/>
              <a:gd name="connsiteX10005" fmla="*/ 1048708 w 12194922"/>
              <a:gd name="connsiteY10005" fmla="*/ 3692525 h 6855883"/>
              <a:gd name="connsiteX10006" fmla="*/ 988607 w 12194922"/>
              <a:gd name="connsiteY10006" fmla="*/ 3867150 h 6855883"/>
              <a:gd name="connsiteX10007" fmla="*/ 993513 w 12194922"/>
              <a:gd name="connsiteY10007" fmla="*/ 3860800 h 6855883"/>
              <a:gd name="connsiteX10008" fmla="*/ 997193 w 12194922"/>
              <a:gd name="connsiteY10008" fmla="*/ 3866092 h 6855883"/>
              <a:gd name="connsiteX10009" fmla="*/ 993513 w 12194922"/>
              <a:gd name="connsiteY10009" fmla="*/ 3872442 h 6855883"/>
              <a:gd name="connsiteX10010" fmla="*/ 988607 w 12194922"/>
              <a:gd name="connsiteY10010" fmla="*/ 3867150 h 6855883"/>
              <a:gd name="connsiteX10011" fmla="*/ 1124755 w 12194922"/>
              <a:gd name="connsiteY10011" fmla="*/ 3793067 h 6855883"/>
              <a:gd name="connsiteX10012" fmla="*/ 1127208 w 12194922"/>
              <a:gd name="connsiteY10012" fmla="*/ 3788833 h 6855883"/>
              <a:gd name="connsiteX10013" fmla="*/ 1132114 w 12194922"/>
              <a:gd name="connsiteY10013" fmla="*/ 3794125 h 6855883"/>
              <a:gd name="connsiteX10014" fmla="*/ 1128435 w 12194922"/>
              <a:gd name="connsiteY10014" fmla="*/ 3796242 h 6855883"/>
              <a:gd name="connsiteX10015" fmla="*/ 1124755 w 12194922"/>
              <a:gd name="connsiteY10015" fmla="*/ 3793067 h 6855883"/>
              <a:gd name="connsiteX10016" fmla="*/ 1128435 w 12194922"/>
              <a:gd name="connsiteY10016" fmla="*/ 3917950 h 6855883"/>
              <a:gd name="connsiteX10017" fmla="*/ 1129661 w 12194922"/>
              <a:gd name="connsiteY10017" fmla="*/ 3923242 h 6855883"/>
              <a:gd name="connsiteX10018" fmla="*/ 1124755 w 12194922"/>
              <a:gd name="connsiteY10018" fmla="*/ 3925358 h 6855883"/>
              <a:gd name="connsiteX10019" fmla="*/ 1122302 w 12194922"/>
              <a:gd name="connsiteY10019" fmla="*/ 3921125 h 6855883"/>
              <a:gd name="connsiteX10020" fmla="*/ 1128435 w 12194922"/>
              <a:gd name="connsiteY10020" fmla="*/ 3917950 h 6855883"/>
              <a:gd name="connsiteX10021" fmla="*/ 1031536 w 12194922"/>
              <a:gd name="connsiteY10021" fmla="*/ 3865034 h 6855883"/>
              <a:gd name="connsiteX10022" fmla="*/ 1031536 w 12194922"/>
              <a:gd name="connsiteY10022" fmla="*/ 3865034 h 6855883"/>
              <a:gd name="connsiteX10023" fmla="*/ 1031536 w 12194922"/>
              <a:gd name="connsiteY10023" fmla="*/ 3865034 h 6855883"/>
              <a:gd name="connsiteX10024" fmla="*/ 1031536 w 12194922"/>
              <a:gd name="connsiteY10024" fmla="*/ 3865034 h 6855883"/>
              <a:gd name="connsiteX10025" fmla="*/ 1018044 w 12194922"/>
              <a:gd name="connsiteY10025" fmla="*/ 3869267 h 6855883"/>
              <a:gd name="connsiteX10026" fmla="*/ 1016818 w 12194922"/>
              <a:gd name="connsiteY10026" fmla="*/ 3878792 h 6855883"/>
              <a:gd name="connsiteX10027" fmla="*/ 1010685 w 12194922"/>
              <a:gd name="connsiteY10027" fmla="*/ 3875617 h 6855883"/>
              <a:gd name="connsiteX10028" fmla="*/ 1018044 w 12194922"/>
              <a:gd name="connsiteY10028" fmla="*/ 3869267 h 6855883"/>
              <a:gd name="connsiteX10029" fmla="*/ 2093737 w 12194922"/>
              <a:gd name="connsiteY10029" fmla="*/ 6459008 h 6855883"/>
              <a:gd name="connsiteX10030" fmla="*/ 2079018 w 12194922"/>
              <a:gd name="connsiteY10030" fmla="*/ 6461125 h 6855883"/>
              <a:gd name="connsiteX10031" fmla="*/ 2080245 w 12194922"/>
              <a:gd name="connsiteY10031" fmla="*/ 6459008 h 6855883"/>
              <a:gd name="connsiteX10032" fmla="*/ 2091284 w 12194922"/>
              <a:gd name="connsiteY10032" fmla="*/ 6450542 h 6855883"/>
              <a:gd name="connsiteX10033" fmla="*/ 2102323 w 12194922"/>
              <a:gd name="connsiteY10033" fmla="*/ 6452659 h 6855883"/>
              <a:gd name="connsiteX10034" fmla="*/ 2103549 w 12194922"/>
              <a:gd name="connsiteY10034" fmla="*/ 6456892 h 6855883"/>
              <a:gd name="connsiteX10035" fmla="*/ 2093737 w 12194922"/>
              <a:gd name="connsiteY10035" fmla="*/ 6459008 h 6855883"/>
              <a:gd name="connsiteX10036" fmla="*/ 3268781 w 12194922"/>
              <a:gd name="connsiteY10036" fmla="*/ 3407833 h 6855883"/>
              <a:gd name="connsiteX10037" fmla="*/ 3240570 w 12194922"/>
              <a:gd name="connsiteY10037" fmla="*/ 3402542 h 6855883"/>
              <a:gd name="connsiteX10038" fmla="*/ 3266328 w 12194922"/>
              <a:gd name="connsiteY10038" fmla="*/ 3397250 h 6855883"/>
              <a:gd name="connsiteX10039" fmla="*/ 3272460 w 12194922"/>
              <a:gd name="connsiteY10039" fmla="*/ 3401483 h 6855883"/>
              <a:gd name="connsiteX10040" fmla="*/ 3268781 w 12194922"/>
              <a:gd name="connsiteY10040" fmla="*/ 3407833 h 6855883"/>
              <a:gd name="connsiteX10041" fmla="*/ 3268781 w 12194922"/>
              <a:gd name="connsiteY10041" fmla="*/ 3337983 h 6855883"/>
              <a:gd name="connsiteX10042" fmla="*/ 3261421 w 12194922"/>
              <a:gd name="connsiteY10042" fmla="*/ 3345392 h 6855883"/>
              <a:gd name="connsiteX10043" fmla="*/ 3260195 w 12194922"/>
              <a:gd name="connsiteY10043" fmla="*/ 3341159 h 6855883"/>
              <a:gd name="connsiteX10044" fmla="*/ 3266328 w 12194922"/>
              <a:gd name="connsiteY10044" fmla="*/ 3335867 h 6855883"/>
              <a:gd name="connsiteX10045" fmla="*/ 3268781 w 12194922"/>
              <a:gd name="connsiteY10045" fmla="*/ 3337983 h 6855883"/>
              <a:gd name="connsiteX10046" fmla="*/ 5334307 w 12194922"/>
              <a:gd name="connsiteY10046" fmla="*/ 1615017 h 6855883"/>
              <a:gd name="connsiteX10047" fmla="*/ 5346572 w 12194922"/>
              <a:gd name="connsiteY10047" fmla="*/ 1626658 h 6855883"/>
              <a:gd name="connsiteX10048" fmla="*/ 5328174 w 12194922"/>
              <a:gd name="connsiteY10048" fmla="*/ 1638300 h 6855883"/>
              <a:gd name="connsiteX10049" fmla="*/ 5322041 w 12194922"/>
              <a:gd name="connsiteY10049" fmla="*/ 1627717 h 6855883"/>
              <a:gd name="connsiteX10050" fmla="*/ 5334307 w 12194922"/>
              <a:gd name="connsiteY10050" fmla="*/ 1615017 h 6855883"/>
              <a:gd name="connsiteX10051" fmla="*/ 5366197 w 12194922"/>
              <a:gd name="connsiteY10051" fmla="*/ 1758950 h 6855883"/>
              <a:gd name="connsiteX10052" fmla="*/ 5357611 w 12194922"/>
              <a:gd name="connsiteY10052" fmla="*/ 1731433 h 6855883"/>
              <a:gd name="connsiteX10053" fmla="*/ 5366197 w 12194922"/>
              <a:gd name="connsiteY10053" fmla="*/ 1758950 h 6855883"/>
              <a:gd name="connsiteX10054" fmla="*/ 5398088 w 12194922"/>
              <a:gd name="connsiteY10054" fmla="*/ 1677458 h 6855883"/>
              <a:gd name="connsiteX10055" fmla="*/ 5399315 w 12194922"/>
              <a:gd name="connsiteY10055" fmla="*/ 1658408 h 6855883"/>
              <a:gd name="connsiteX10056" fmla="*/ 5406674 w 12194922"/>
              <a:gd name="connsiteY10056" fmla="*/ 1661583 h 6855883"/>
              <a:gd name="connsiteX10057" fmla="*/ 5398088 w 12194922"/>
              <a:gd name="connsiteY10057" fmla="*/ 1677458 h 6855883"/>
              <a:gd name="connsiteX10058" fmla="*/ 5349026 w 12194922"/>
              <a:gd name="connsiteY10058" fmla="*/ 1530350 h 6855883"/>
              <a:gd name="connsiteX10059" fmla="*/ 5351479 w 12194922"/>
              <a:gd name="connsiteY10059" fmla="*/ 1528233 h 6855883"/>
              <a:gd name="connsiteX10060" fmla="*/ 5352705 w 12194922"/>
              <a:gd name="connsiteY10060" fmla="*/ 1530350 h 6855883"/>
              <a:gd name="connsiteX10061" fmla="*/ 5350252 w 12194922"/>
              <a:gd name="connsiteY10061" fmla="*/ 1532467 h 6855883"/>
              <a:gd name="connsiteX10062" fmla="*/ 5349026 w 12194922"/>
              <a:gd name="connsiteY10062" fmla="*/ 1530350 h 6855883"/>
              <a:gd name="connsiteX10063" fmla="*/ 5183440 w 12194922"/>
              <a:gd name="connsiteY10063" fmla="*/ 2216150 h 6855883"/>
              <a:gd name="connsiteX10064" fmla="*/ 5190800 w 12194922"/>
              <a:gd name="connsiteY10064" fmla="*/ 2222500 h 6855883"/>
              <a:gd name="connsiteX10065" fmla="*/ 5187120 w 12194922"/>
              <a:gd name="connsiteY10065" fmla="*/ 2229908 h 6855883"/>
              <a:gd name="connsiteX10066" fmla="*/ 5177307 w 12194922"/>
              <a:gd name="connsiteY10066" fmla="*/ 2224617 h 6855883"/>
              <a:gd name="connsiteX10067" fmla="*/ 5183440 w 12194922"/>
              <a:gd name="connsiteY10067" fmla="*/ 2216150 h 6855883"/>
              <a:gd name="connsiteX10068" fmla="*/ 5371104 w 12194922"/>
              <a:gd name="connsiteY10068" fmla="*/ 2259542 h 6855883"/>
              <a:gd name="connsiteX10069" fmla="*/ 5351479 w 12194922"/>
              <a:gd name="connsiteY10069" fmla="*/ 2268008 h 6855883"/>
              <a:gd name="connsiteX10070" fmla="*/ 5349026 w 12194922"/>
              <a:gd name="connsiteY10070" fmla="*/ 2256367 h 6855883"/>
              <a:gd name="connsiteX10071" fmla="*/ 5371104 w 12194922"/>
              <a:gd name="connsiteY10071" fmla="*/ 2259542 h 6855883"/>
              <a:gd name="connsiteX10072" fmla="*/ 5339213 w 12194922"/>
              <a:gd name="connsiteY10072" fmla="*/ 2236258 h 6855883"/>
              <a:gd name="connsiteX10073" fmla="*/ 5347799 w 12194922"/>
              <a:gd name="connsiteY10073" fmla="*/ 2252133 h 6855883"/>
              <a:gd name="connsiteX10074" fmla="*/ 5337987 w 12194922"/>
              <a:gd name="connsiteY10074" fmla="*/ 2252133 h 6855883"/>
              <a:gd name="connsiteX10075" fmla="*/ 5339213 w 12194922"/>
              <a:gd name="connsiteY10075" fmla="*/ 2236258 h 6855883"/>
              <a:gd name="connsiteX10076" fmla="*/ 5335533 w 12194922"/>
              <a:gd name="connsiteY10076" fmla="*/ 2268008 h 6855883"/>
              <a:gd name="connsiteX10077" fmla="*/ 5335533 w 12194922"/>
              <a:gd name="connsiteY10077" fmla="*/ 2261658 h 6855883"/>
              <a:gd name="connsiteX10078" fmla="*/ 5342893 w 12194922"/>
              <a:gd name="connsiteY10078" fmla="*/ 2262717 h 6855883"/>
              <a:gd name="connsiteX10079" fmla="*/ 5335533 w 12194922"/>
              <a:gd name="connsiteY10079" fmla="*/ 2268008 h 6855883"/>
              <a:gd name="connsiteX10080" fmla="*/ 1712277 w 12194922"/>
              <a:gd name="connsiteY10080" fmla="*/ 4737100 h 6855883"/>
              <a:gd name="connsiteX10081" fmla="*/ 1701238 w 12194922"/>
              <a:gd name="connsiteY10081" fmla="*/ 4755092 h 6855883"/>
              <a:gd name="connsiteX10082" fmla="*/ 1692652 w 12194922"/>
              <a:gd name="connsiteY10082" fmla="*/ 4746625 h 6855883"/>
              <a:gd name="connsiteX10083" fmla="*/ 1692652 w 12194922"/>
              <a:gd name="connsiteY10083" fmla="*/ 4741334 h 6855883"/>
              <a:gd name="connsiteX10084" fmla="*/ 1702464 w 12194922"/>
              <a:gd name="connsiteY10084" fmla="*/ 4720167 h 6855883"/>
              <a:gd name="connsiteX10085" fmla="*/ 1712277 w 12194922"/>
              <a:gd name="connsiteY10085" fmla="*/ 4737100 h 6855883"/>
              <a:gd name="connsiteX10086" fmla="*/ 5708407 w 12194922"/>
              <a:gd name="connsiteY10086" fmla="*/ 1752600 h 6855883"/>
              <a:gd name="connsiteX10087" fmla="*/ 5712087 w 12194922"/>
              <a:gd name="connsiteY10087" fmla="*/ 1755775 h 6855883"/>
              <a:gd name="connsiteX10088" fmla="*/ 5707181 w 12194922"/>
              <a:gd name="connsiteY10088" fmla="*/ 1763183 h 6855883"/>
              <a:gd name="connsiteX10089" fmla="*/ 5708407 w 12194922"/>
              <a:gd name="connsiteY10089" fmla="*/ 1752600 h 6855883"/>
              <a:gd name="connsiteX10090" fmla="*/ 5047292 w 12194922"/>
              <a:gd name="connsiteY10090" fmla="*/ 1506008 h 6855883"/>
              <a:gd name="connsiteX10091" fmla="*/ 5054651 w 12194922"/>
              <a:gd name="connsiteY10091" fmla="*/ 1496483 h 6855883"/>
              <a:gd name="connsiteX10092" fmla="*/ 5062011 w 12194922"/>
              <a:gd name="connsiteY10092" fmla="*/ 1502833 h 6855883"/>
              <a:gd name="connsiteX10093" fmla="*/ 5053425 w 12194922"/>
              <a:gd name="connsiteY10093" fmla="*/ 1509183 h 6855883"/>
              <a:gd name="connsiteX10094" fmla="*/ 5047292 w 12194922"/>
              <a:gd name="connsiteY10094" fmla="*/ 1506008 h 6855883"/>
              <a:gd name="connsiteX10095" fmla="*/ 5114753 w 12194922"/>
              <a:gd name="connsiteY10095" fmla="*/ 2815167 h 6855883"/>
              <a:gd name="connsiteX10096" fmla="*/ 5129472 w 12194922"/>
              <a:gd name="connsiteY10096" fmla="*/ 2807758 h 6855883"/>
              <a:gd name="connsiteX10097" fmla="*/ 5142963 w 12194922"/>
              <a:gd name="connsiteY10097" fmla="*/ 2832100 h 6855883"/>
              <a:gd name="connsiteX10098" fmla="*/ 5131925 w 12194922"/>
              <a:gd name="connsiteY10098" fmla="*/ 2844800 h 6855883"/>
              <a:gd name="connsiteX10099" fmla="*/ 5118432 w 12194922"/>
              <a:gd name="connsiteY10099" fmla="*/ 2834217 h 6855883"/>
              <a:gd name="connsiteX10100" fmla="*/ 5107393 w 12194922"/>
              <a:gd name="connsiteY10100" fmla="*/ 2826809 h 6855883"/>
              <a:gd name="connsiteX10101" fmla="*/ 5114753 w 12194922"/>
              <a:gd name="connsiteY10101" fmla="*/ 2815167 h 6855883"/>
              <a:gd name="connsiteX10102" fmla="*/ 5165042 w 12194922"/>
              <a:gd name="connsiteY10102" fmla="*/ 2826809 h 6855883"/>
              <a:gd name="connsiteX10103" fmla="*/ 5165042 w 12194922"/>
              <a:gd name="connsiteY10103" fmla="*/ 2826809 h 6855883"/>
              <a:gd name="connsiteX10104" fmla="*/ 5165042 w 12194922"/>
              <a:gd name="connsiteY10104" fmla="*/ 2826809 h 6855883"/>
              <a:gd name="connsiteX10105" fmla="*/ 5165042 w 12194922"/>
              <a:gd name="connsiteY10105" fmla="*/ 2826809 h 6855883"/>
              <a:gd name="connsiteX10106" fmla="*/ 5155229 w 12194922"/>
              <a:gd name="connsiteY10106" fmla="*/ 2846917 h 6855883"/>
              <a:gd name="connsiteX10107" fmla="*/ 5155229 w 12194922"/>
              <a:gd name="connsiteY10107" fmla="*/ 2846917 h 6855883"/>
              <a:gd name="connsiteX10108" fmla="*/ 5155229 w 12194922"/>
              <a:gd name="connsiteY10108" fmla="*/ 2846917 h 6855883"/>
              <a:gd name="connsiteX10109" fmla="*/ 5155229 w 12194922"/>
              <a:gd name="connsiteY10109" fmla="*/ 2846917 h 6855883"/>
              <a:gd name="connsiteX10110" fmla="*/ 5138057 w 12194922"/>
              <a:gd name="connsiteY10110" fmla="*/ 2854325 h 6855883"/>
              <a:gd name="connsiteX10111" fmla="*/ 5133151 w 12194922"/>
              <a:gd name="connsiteY10111" fmla="*/ 2863850 h 6855883"/>
              <a:gd name="connsiteX10112" fmla="*/ 5108620 w 12194922"/>
              <a:gd name="connsiteY10112" fmla="*/ 2865967 h 6855883"/>
              <a:gd name="connsiteX10113" fmla="*/ 5107393 w 12194922"/>
              <a:gd name="connsiteY10113" fmla="*/ 2860675 h 6855883"/>
              <a:gd name="connsiteX10114" fmla="*/ 5127018 w 12194922"/>
              <a:gd name="connsiteY10114" fmla="*/ 2854325 h 6855883"/>
              <a:gd name="connsiteX10115" fmla="*/ 5138057 w 12194922"/>
              <a:gd name="connsiteY10115" fmla="*/ 2854325 h 6855883"/>
              <a:gd name="connsiteX10116" fmla="*/ 3938482 w 12194922"/>
              <a:gd name="connsiteY10116" fmla="*/ 1363133 h 6855883"/>
              <a:gd name="connsiteX10117" fmla="*/ 3945842 w 12194922"/>
              <a:gd name="connsiteY10117" fmla="*/ 1367367 h 6855883"/>
              <a:gd name="connsiteX10118" fmla="*/ 3931123 w 12194922"/>
              <a:gd name="connsiteY10118" fmla="*/ 1382183 h 6855883"/>
              <a:gd name="connsiteX10119" fmla="*/ 3938482 w 12194922"/>
              <a:gd name="connsiteY10119" fmla="*/ 1363133 h 6855883"/>
              <a:gd name="connsiteX10120" fmla="*/ 1793230 w 12194922"/>
              <a:gd name="connsiteY10120" fmla="*/ 4319059 h 6855883"/>
              <a:gd name="connsiteX10121" fmla="*/ 1800589 w 12194922"/>
              <a:gd name="connsiteY10121" fmla="*/ 4313767 h 6855883"/>
              <a:gd name="connsiteX10122" fmla="*/ 1803042 w 12194922"/>
              <a:gd name="connsiteY10122" fmla="*/ 4322234 h 6855883"/>
              <a:gd name="connsiteX10123" fmla="*/ 1794456 w 12194922"/>
              <a:gd name="connsiteY10123" fmla="*/ 4331758 h 6855883"/>
              <a:gd name="connsiteX10124" fmla="*/ 1789550 w 12194922"/>
              <a:gd name="connsiteY10124" fmla="*/ 4329642 h 6855883"/>
              <a:gd name="connsiteX10125" fmla="*/ 1793230 w 12194922"/>
              <a:gd name="connsiteY10125" fmla="*/ 4319059 h 6855883"/>
              <a:gd name="connsiteX10126" fmla="*/ 4457317 w 12194922"/>
              <a:gd name="connsiteY10126" fmla="*/ 2958042 h 6855883"/>
              <a:gd name="connsiteX10127" fmla="*/ 4425426 w 12194922"/>
              <a:gd name="connsiteY10127" fmla="*/ 2951692 h 6855883"/>
              <a:gd name="connsiteX10128" fmla="*/ 4418067 w 12194922"/>
              <a:gd name="connsiteY10128" fmla="*/ 2947458 h 6855883"/>
              <a:gd name="connsiteX10129" fmla="*/ 4418067 w 12194922"/>
              <a:gd name="connsiteY10129" fmla="*/ 2938992 h 6855883"/>
              <a:gd name="connsiteX10130" fmla="*/ 4451184 w 12194922"/>
              <a:gd name="connsiteY10130" fmla="*/ 2936875 h 6855883"/>
              <a:gd name="connsiteX10131" fmla="*/ 4457317 w 12194922"/>
              <a:gd name="connsiteY10131" fmla="*/ 2958042 h 6855883"/>
              <a:gd name="connsiteX10132" fmla="*/ 742068 w 12194922"/>
              <a:gd name="connsiteY10132" fmla="*/ 3351742 h 6855883"/>
              <a:gd name="connsiteX10133" fmla="*/ 735936 w 12194922"/>
              <a:gd name="connsiteY10133" fmla="*/ 3353858 h 6855883"/>
              <a:gd name="connsiteX10134" fmla="*/ 729803 w 12194922"/>
              <a:gd name="connsiteY10134" fmla="*/ 3340100 h 6855883"/>
              <a:gd name="connsiteX10135" fmla="*/ 737162 w 12194922"/>
              <a:gd name="connsiteY10135" fmla="*/ 3336925 h 6855883"/>
              <a:gd name="connsiteX10136" fmla="*/ 742068 w 12194922"/>
              <a:gd name="connsiteY10136" fmla="*/ 3351742 h 6855883"/>
              <a:gd name="connsiteX10137" fmla="*/ 3537397 w 12194922"/>
              <a:gd name="connsiteY10137" fmla="*/ 5862109 h 6855883"/>
              <a:gd name="connsiteX10138" fmla="*/ 3550889 w 12194922"/>
              <a:gd name="connsiteY10138" fmla="*/ 5891742 h 6855883"/>
              <a:gd name="connsiteX10139" fmla="*/ 3537397 w 12194922"/>
              <a:gd name="connsiteY10139" fmla="*/ 5862109 h 6855883"/>
              <a:gd name="connsiteX10140" fmla="*/ 4852269 w 12194922"/>
              <a:gd name="connsiteY10140" fmla="*/ 281517 h 6855883"/>
              <a:gd name="connsiteX10141" fmla="*/ 4848589 w 12194922"/>
              <a:gd name="connsiteY10141" fmla="*/ 279400 h 6855883"/>
              <a:gd name="connsiteX10142" fmla="*/ 4852269 w 12194922"/>
              <a:gd name="connsiteY10142" fmla="*/ 274108 h 6855883"/>
              <a:gd name="connsiteX10143" fmla="*/ 4857175 w 12194922"/>
              <a:gd name="connsiteY10143" fmla="*/ 276225 h 6855883"/>
              <a:gd name="connsiteX10144" fmla="*/ 4852269 w 12194922"/>
              <a:gd name="connsiteY10144" fmla="*/ 281517 h 6855883"/>
              <a:gd name="connsiteX10145" fmla="*/ 1706144 w 12194922"/>
              <a:gd name="connsiteY10145" fmla="*/ 4431242 h 6855883"/>
              <a:gd name="connsiteX10146" fmla="*/ 1713503 w 12194922"/>
              <a:gd name="connsiteY10146" fmla="*/ 4437592 h 6855883"/>
              <a:gd name="connsiteX10147" fmla="*/ 1708597 w 12194922"/>
              <a:gd name="connsiteY10147" fmla="*/ 4439709 h 6855883"/>
              <a:gd name="connsiteX10148" fmla="*/ 1702464 w 12194922"/>
              <a:gd name="connsiteY10148" fmla="*/ 4435475 h 6855883"/>
              <a:gd name="connsiteX10149" fmla="*/ 1706144 w 12194922"/>
              <a:gd name="connsiteY10149" fmla="*/ 4431242 h 6855883"/>
              <a:gd name="connsiteX10150" fmla="*/ 916240 w 12194922"/>
              <a:gd name="connsiteY10150" fmla="*/ 3494617 h 6855883"/>
              <a:gd name="connsiteX10151" fmla="*/ 901521 w 12194922"/>
              <a:gd name="connsiteY10151" fmla="*/ 3502025 h 6855883"/>
              <a:gd name="connsiteX10152" fmla="*/ 892935 w 12194922"/>
              <a:gd name="connsiteY10152" fmla="*/ 3496733 h 6855883"/>
              <a:gd name="connsiteX10153" fmla="*/ 903974 w 12194922"/>
              <a:gd name="connsiteY10153" fmla="*/ 3484034 h 6855883"/>
              <a:gd name="connsiteX10154" fmla="*/ 916240 w 12194922"/>
              <a:gd name="connsiteY10154" fmla="*/ 3494617 h 6855883"/>
              <a:gd name="connsiteX10155" fmla="*/ 5231276 w 12194922"/>
              <a:gd name="connsiteY10155" fmla="*/ 2755900 h 6855883"/>
              <a:gd name="connsiteX10156" fmla="*/ 5231276 w 12194922"/>
              <a:gd name="connsiteY10156" fmla="*/ 2747434 h 6855883"/>
              <a:gd name="connsiteX10157" fmla="*/ 5231276 w 12194922"/>
              <a:gd name="connsiteY10157" fmla="*/ 2755900 h 6855883"/>
              <a:gd name="connsiteX10158" fmla="*/ 5861727 w 12194922"/>
              <a:gd name="connsiteY10158" fmla="*/ 6237817 h 6855883"/>
              <a:gd name="connsiteX10159" fmla="*/ 5843329 w 12194922"/>
              <a:gd name="connsiteY10159" fmla="*/ 6236758 h 6855883"/>
              <a:gd name="connsiteX10160" fmla="*/ 5816345 w 12194922"/>
              <a:gd name="connsiteY10160" fmla="*/ 6233584 h 6855883"/>
              <a:gd name="connsiteX10161" fmla="*/ 5813892 w 12194922"/>
              <a:gd name="connsiteY10161" fmla="*/ 6225117 h 6855883"/>
              <a:gd name="connsiteX10162" fmla="*/ 5816345 w 12194922"/>
              <a:gd name="connsiteY10162" fmla="*/ 6220883 h 6855883"/>
              <a:gd name="connsiteX10163" fmla="*/ 5829837 w 12194922"/>
              <a:gd name="connsiteY10163" fmla="*/ 6213475 h 6855883"/>
              <a:gd name="connsiteX10164" fmla="*/ 5839649 w 12194922"/>
              <a:gd name="connsiteY10164" fmla="*/ 6203950 h 6855883"/>
              <a:gd name="connsiteX10165" fmla="*/ 5847009 w 12194922"/>
              <a:gd name="connsiteY10165" fmla="*/ 6201834 h 6855883"/>
              <a:gd name="connsiteX10166" fmla="*/ 5858048 w 12194922"/>
              <a:gd name="connsiteY10166" fmla="*/ 6195484 h 6855883"/>
              <a:gd name="connsiteX10167" fmla="*/ 5880126 w 12194922"/>
              <a:gd name="connsiteY10167" fmla="*/ 6201834 h 6855883"/>
              <a:gd name="connsiteX10168" fmla="*/ 5887485 w 12194922"/>
              <a:gd name="connsiteY10168" fmla="*/ 6213475 h 6855883"/>
              <a:gd name="connsiteX10169" fmla="*/ 5925509 w 12194922"/>
              <a:gd name="connsiteY10169" fmla="*/ 6226175 h 6855883"/>
              <a:gd name="connsiteX10170" fmla="*/ 5937774 w 12194922"/>
              <a:gd name="connsiteY10170" fmla="*/ 6226175 h 6855883"/>
              <a:gd name="connsiteX10171" fmla="*/ 5936548 w 12194922"/>
              <a:gd name="connsiteY10171" fmla="*/ 6230409 h 6855883"/>
              <a:gd name="connsiteX10172" fmla="*/ 5921829 w 12194922"/>
              <a:gd name="connsiteY10172" fmla="*/ 6232526 h 6855883"/>
              <a:gd name="connsiteX10173" fmla="*/ 5894845 w 12194922"/>
              <a:gd name="connsiteY10173" fmla="*/ 6231467 h 6855883"/>
              <a:gd name="connsiteX10174" fmla="*/ 5889938 w 12194922"/>
              <a:gd name="connsiteY10174" fmla="*/ 6229350 h 6855883"/>
              <a:gd name="connsiteX10175" fmla="*/ 5877673 w 12194922"/>
              <a:gd name="connsiteY10175" fmla="*/ 6228292 h 6855883"/>
              <a:gd name="connsiteX10176" fmla="*/ 5876446 w 12194922"/>
              <a:gd name="connsiteY10176" fmla="*/ 6232526 h 6855883"/>
              <a:gd name="connsiteX10177" fmla="*/ 5861727 w 12194922"/>
              <a:gd name="connsiteY10177" fmla="*/ 6237817 h 6855883"/>
              <a:gd name="connsiteX10178" fmla="*/ 6230922 w 12194922"/>
              <a:gd name="connsiteY10178" fmla="*/ 3123142 h 6855883"/>
              <a:gd name="connsiteX10179" fmla="*/ 6222336 w 12194922"/>
              <a:gd name="connsiteY10179" fmla="*/ 3123142 h 6855883"/>
              <a:gd name="connsiteX10180" fmla="*/ 6222336 w 12194922"/>
              <a:gd name="connsiteY10180" fmla="*/ 3124200 h 6855883"/>
              <a:gd name="connsiteX10181" fmla="*/ 6221109 w 12194922"/>
              <a:gd name="connsiteY10181" fmla="*/ 3124200 h 6855883"/>
              <a:gd name="connsiteX10182" fmla="*/ 6219883 w 12194922"/>
              <a:gd name="connsiteY10182" fmla="*/ 3123142 h 6855883"/>
              <a:gd name="connsiteX10183" fmla="*/ 6219883 w 12194922"/>
              <a:gd name="connsiteY10183" fmla="*/ 3123142 h 6855883"/>
              <a:gd name="connsiteX10184" fmla="*/ 6221109 w 12194922"/>
              <a:gd name="connsiteY10184" fmla="*/ 3123142 h 6855883"/>
              <a:gd name="connsiteX10185" fmla="*/ 6217430 w 12194922"/>
              <a:gd name="connsiteY10185" fmla="*/ 3121025 h 6855883"/>
              <a:gd name="connsiteX10186" fmla="*/ 6221109 w 12194922"/>
              <a:gd name="connsiteY10186" fmla="*/ 3123142 h 6855883"/>
              <a:gd name="connsiteX10187" fmla="*/ 6221109 w 12194922"/>
              <a:gd name="connsiteY10187" fmla="*/ 3123142 h 6855883"/>
              <a:gd name="connsiteX10188" fmla="*/ 6230922 w 12194922"/>
              <a:gd name="connsiteY10188" fmla="*/ 3123142 h 6855883"/>
              <a:gd name="connsiteX10189" fmla="*/ 5958625 w 12194922"/>
              <a:gd name="connsiteY10189" fmla="*/ 4924425 h 6855883"/>
              <a:gd name="connsiteX10190" fmla="*/ 5958625 w 12194922"/>
              <a:gd name="connsiteY10190" fmla="*/ 4924425 h 6855883"/>
              <a:gd name="connsiteX10191" fmla="*/ 5947586 w 12194922"/>
              <a:gd name="connsiteY10191" fmla="*/ 4926542 h 6855883"/>
              <a:gd name="connsiteX10192" fmla="*/ 5954946 w 12194922"/>
              <a:gd name="connsiteY10192" fmla="*/ 4950883 h 6855883"/>
              <a:gd name="connsiteX10193" fmla="*/ 5950040 w 12194922"/>
              <a:gd name="connsiteY10193" fmla="*/ 4958292 h 6855883"/>
              <a:gd name="connsiteX10194" fmla="*/ 5945134 w 12194922"/>
              <a:gd name="connsiteY10194" fmla="*/ 4958292 h 6855883"/>
              <a:gd name="connsiteX10195" fmla="*/ 5925509 w 12194922"/>
              <a:gd name="connsiteY10195" fmla="*/ 4966758 h 6855883"/>
              <a:gd name="connsiteX10196" fmla="*/ 5909563 w 12194922"/>
              <a:gd name="connsiteY10196" fmla="*/ 4959350 h 6855883"/>
              <a:gd name="connsiteX10197" fmla="*/ 5899751 w 12194922"/>
              <a:gd name="connsiteY10197" fmla="*/ 4986867 h 6855883"/>
              <a:gd name="connsiteX10198" fmla="*/ 5875220 w 12194922"/>
              <a:gd name="connsiteY10198" fmla="*/ 4977342 h 6855883"/>
              <a:gd name="connsiteX10199" fmla="*/ 5853142 w 12194922"/>
              <a:gd name="connsiteY10199" fmla="*/ 4965700 h 6855883"/>
              <a:gd name="connsiteX10200" fmla="*/ 5880126 w 12194922"/>
              <a:gd name="connsiteY10200" fmla="*/ 4968875 h 6855883"/>
              <a:gd name="connsiteX10201" fmla="*/ 5882579 w 12194922"/>
              <a:gd name="connsiteY10201" fmla="*/ 4965700 h 6855883"/>
              <a:gd name="connsiteX10202" fmla="*/ 5889938 w 12194922"/>
              <a:gd name="connsiteY10202" fmla="*/ 4962525 h 6855883"/>
              <a:gd name="connsiteX10203" fmla="*/ 5882579 w 12194922"/>
              <a:gd name="connsiteY10203" fmla="*/ 4960409 h 6855883"/>
              <a:gd name="connsiteX10204" fmla="*/ 5880126 w 12194922"/>
              <a:gd name="connsiteY10204" fmla="*/ 4964642 h 6855883"/>
              <a:gd name="connsiteX10205" fmla="*/ 5867860 w 12194922"/>
              <a:gd name="connsiteY10205" fmla="*/ 4957234 h 6855883"/>
              <a:gd name="connsiteX10206" fmla="*/ 5881352 w 12194922"/>
              <a:gd name="connsiteY10206" fmla="*/ 4954059 h 6855883"/>
              <a:gd name="connsiteX10207" fmla="*/ 5898524 w 12194922"/>
              <a:gd name="connsiteY10207" fmla="*/ 4951942 h 6855883"/>
              <a:gd name="connsiteX10208" fmla="*/ 5900977 w 12194922"/>
              <a:gd name="connsiteY10208" fmla="*/ 4944534 h 6855883"/>
              <a:gd name="connsiteX10209" fmla="*/ 5904657 w 12194922"/>
              <a:gd name="connsiteY10209" fmla="*/ 4943475 h 6855883"/>
              <a:gd name="connsiteX10210" fmla="*/ 5902204 w 12194922"/>
              <a:gd name="connsiteY10210" fmla="*/ 4945592 h 6855883"/>
              <a:gd name="connsiteX10211" fmla="*/ 5909563 w 12194922"/>
              <a:gd name="connsiteY10211" fmla="*/ 4948767 h 6855883"/>
              <a:gd name="connsiteX10212" fmla="*/ 5912016 w 12194922"/>
              <a:gd name="connsiteY10212" fmla="*/ 4948767 h 6855883"/>
              <a:gd name="connsiteX10213" fmla="*/ 5908337 w 12194922"/>
              <a:gd name="connsiteY10213" fmla="*/ 4946650 h 6855883"/>
              <a:gd name="connsiteX10214" fmla="*/ 5924282 w 12194922"/>
              <a:gd name="connsiteY10214" fmla="*/ 4929717 h 6855883"/>
              <a:gd name="connsiteX10215" fmla="*/ 5936548 w 12194922"/>
              <a:gd name="connsiteY10215" fmla="*/ 4928659 h 6855883"/>
              <a:gd name="connsiteX10216" fmla="*/ 5940227 w 12194922"/>
              <a:gd name="connsiteY10216" fmla="*/ 4923367 h 6855883"/>
              <a:gd name="connsiteX10217" fmla="*/ 5951266 w 12194922"/>
              <a:gd name="connsiteY10217" fmla="*/ 4917017 h 6855883"/>
              <a:gd name="connsiteX10218" fmla="*/ 5958625 w 12194922"/>
              <a:gd name="connsiteY10218" fmla="*/ 4924425 h 6855883"/>
              <a:gd name="connsiteX10219" fmla="*/ 5958625 w 12194922"/>
              <a:gd name="connsiteY10219" fmla="*/ 4924425 h 6855883"/>
              <a:gd name="connsiteX10220" fmla="*/ 6094774 w 12194922"/>
              <a:gd name="connsiteY10220" fmla="*/ 5411258 h 6855883"/>
              <a:gd name="connsiteX10221" fmla="*/ 6098454 w 12194922"/>
              <a:gd name="connsiteY10221" fmla="*/ 5409142 h 6855883"/>
              <a:gd name="connsiteX10222" fmla="*/ 6100906 w 12194922"/>
              <a:gd name="connsiteY10222" fmla="*/ 5411258 h 6855883"/>
              <a:gd name="connsiteX10223" fmla="*/ 6097227 w 12194922"/>
              <a:gd name="connsiteY10223" fmla="*/ 5411258 h 6855883"/>
              <a:gd name="connsiteX10224" fmla="*/ 6094774 w 12194922"/>
              <a:gd name="connsiteY10224" fmla="*/ 5411258 h 6855883"/>
              <a:gd name="connsiteX10225" fmla="*/ 6197805 w 12194922"/>
              <a:gd name="connsiteY10225" fmla="*/ 5392209 h 6855883"/>
              <a:gd name="connsiteX10226" fmla="*/ 6194125 w 12194922"/>
              <a:gd name="connsiteY10226" fmla="*/ 5398559 h 6855883"/>
              <a:gd name="connsiteX10227" fmla="*/ 6197805 w 12194922"/>
              <a:gd name="connsiteY10227" fmla="*/ 5392209 h 6855883"/>
              <a:gd name="connsiteX10228" fmla="*/ 5974571 w 12194922"/>
              <a:gd name="connsiteY10228" fmla="*/ 6328834 h 6855883"/>
              <a:gd name="connsiteX10229" fmla="*/ 5980704 w 12194922"/>
              <a:gd name="connsiteY10229" fmla="*/ 6324600 h 6855883"/>
              <a:gd name="connsiteX10230" fmla="*/ 5992969 w 12194922"/>
              <a:gd name="connsiteY10230" fmla="*/ 6322484 h 6855883"/>
              <a:gd name="connsiteX10231" fmla="*/ 5996649 w 12194922"/>
              <a:gd name="connsiteY10231" fmla="*/ 6317192 h 6855883"/>
              <a:gd name="connsiteX10232" fmla="*/ 5977024 w 12194922"/>
              <a:gd name="connsiteY10232" fmla="*/ 6312959 h 6855883"/>
              <a:gd name="connsiteX10233" fmla="*/ 5972118 w 12194922"/>
              <a:gd name="connsiteY10233" fmla="*/ 6308725 h 6855883"/>
              <a:gd name="connsiteX10234" fmla="*/ 5973344 w 12194922"/>
              <a:gd name="connsiteY10234" fmla="*/ 6302375 h 6855883"/>
              <a:gd name="connsiteX10235" fmla="*/ 5934094 w 12194922"/>
              <a:gd name="connsiteY10235" fmla="*/ 6303433 h 6855883"/>
              <a:gd name="connsiteX10236" fmla="*/ 5931641 w 12194922"/>
              <a:gd name="connsiteY10236" fmla="*/ 6303433 h 6855883"/>
              <a:gd name="connsiteX10237" fmla="*/ 5929188 w 12194922"/>
              <a:gd name="connsiteY10237" fmla="*/ 6301317 h 6855883"/>
              <a:gd name="connsiteX10238" fmla="*/ 5931641 w 12194922"/>
              <a:gd name="connsiteY10238" fmla="*/ 6303433 h 6855883"/>
              <a:gd name="connsiteX10239" fmla="*/ 5946360 w 12194922"/>
              <a:gd name="connsiteY10239" fmla="*/ 6308725 h 6855883"/>
              <a:gd name="connsiteX10240" fmla="*/ 5947586 w 12194922"/>
              <a:gd name="connsiteY10240" fmla="*/ 6312959 h 6855883"/>
              <a:gd name="connsiteX10241" fmla="*/ 5940227 w 12194922"/>
              <a:gd name="connsiteY10241" fmla="*/ 6310842 h 6855883"/>
              <a:gd name="connsiteX10242" fmla="*/ 5937774 w 12194922"/>
              <a:gd name="connsiteY10242" fmla="*/ 6314017 h 6855883"/>
              <a:gd name="connsiteX10243" fmla="*/ 5958625 w 12194922"/>
              <a:gd name="connsiteY10243" fmla="*/ 6322484 h 6855883"/>
              <a:gd name="connsiteX10244" fmla="*/ 5973344 w 12194922"/>
              <a:gd name="connsiteY10244" fmla="*/ 6340475 h 6855883"/>
              <a:gd name="connsiteX10245" fmla="*/ 5974571 w 12194922"/>
              <a:gd name="connsiteY10245" fmla="*/ 6328834 h 6855883"/>
              <a:gd name="connsiteX10246" fmla="*/ 5970891 w 12194922"/>
              <a:gd name="connsiteY10246" fmla="*/ 6318250 h 6855883"/>
              <a:gd name="connsiteX10247" fmla="*/ 5975798 w 12194922"/>
              <a:gd name="connsiteY10247" fmla="*/ 6316133 h 6855883"/>
              <a:gd name="connsiteX10248" fmla="*/ 5978250 w 12194922"/>
              <a:gd name="connsiteY10248" fmla="*/ 6318250 h 6855883"/>
              <a:gd name="connsiteX10249" fmla="*/ 5974571 w 12194922"/>
              <a:gd name="connsiteY10249" fmla="*/ 6321425 h 6855883"/>
              <a:gd name="connsiteX10250" fmla="*/ 5970891 w 12194922"/>
              <a:gd name="connsiteY10250" fmla="*/ 6318250 h 6855883"/>
              <a:gd name="connsiteX10251" fmla="*/ 6033446 w 12194922"/>
              <a:gd name="connsiteY10251" fmla="*/ 6311901 h 6855883"/>
              <a:gd name="connsiteX10252" fmla="*/ 6028539 w 12194922"/>
              <a:gd name="connsiteY10252" fmla="*/ 6311901 h 6855883"/>
              <a:gd name="connsiteX10253" fmla="*/ 6018727 w 12194922"/>
              <a:gd name="connsiteY10253" fmla="*/ 6305550 h 6855883"/>
              <a:gd name="connsiteX10254" fmla="*/ 6022407 w 12194922"/>
              <a:gd name="connsiteY10254" fmla="*/ 6303433 h 6855883"/>
              <a:gd name="connsiteX10255" fmla="*/ 6043258 w 12194922"/>
              <a:gd name="connsiteY10255" fmla="*/ 6288617 h 6855883"/>
              <a:gd name="connsiteX10256" fmla="*/ 6050617 w 12194922"/>
              <a:gd name="connsiteY10256" fmla="*/ 6287558 h 6855883"/>
              <a:gd name="connsiteX10257" fmla="*/ 6055524 w 12194922"/>
              <a:gd name="connsiteY10257" fmla="*/ 6289675 h 6855883"/>
              <a:gd name="connsiteX10258" fmla="*/ 6059203 w 12194922"/>
              <a:gd name="connsiteY10258" fmla="*/ 6307667 h 6855883"/>
              <a:gd name="connsiteX10259" fmla="*/ 6049391 w 12194922"/>
              <a:gd name="connsiteY10259" fmla="*/ 6317192 h 6855883"/>
              <a:gd name="connsiteX10260" fmla="*/ 6033446 w 12194922"/>
              <a:gd name="connsiteY10260" fmla="*/ 6311901 h 6855883"/>
              <a:gd name="connsiteX10261" fmla="*/ 6119305 w 12194922"/>
              <a:gd name="connsiteY10261" fmla="*/ 3986742 h 6855883"/>
              <a:gd name="connsiteX10262" fmla="*/ 6110719 w 12194922"/>
              <a:gd name="connsiteY10262" fmla="*/ 3988858 h 6855883"/>
              <a:gd name="connsiteX10263" fmla="*/ 6125438 w 12194922"/>
              <a:gd name="connsiteY10263" fmla="*/ 3980392 h 6855883"/>
              <a:gd name="connsiteX10264" fmla="*/ 6142609 w 12194922"/>
              <a:gd name="connsiteY10264" fmla="*/ 3972983 h 6855883"/>
              <a:gd name="connsiteX10265" fmla="*/ 6154875 w 12194922"/>
              <a:gd name="connsiteY10265" fmla="*/ 3962400 h 6855883"/>
              <a:gd name="connsiteX10266" fmla="*/ 6156102 w 12194922"/>
              <a:gd name="connsiteY10266" fmla="*/ 3958167 h 6855883"/>
              <a:gd name="connsiteX10267" fmla="*/ 6157328 w 12194922"/>
              <a:gd name="connsiteY10267" fmla="*/ 3958167 h 6855883"/>
              <a:gd name="connsiteX10268" fmla="*/ 6163461 w 12194922"/>
              <a:gd name="connsiteY10268" fmla="*/ 3963458 h 6855883"/>
              <a:gd name="connsiteX10269" fmla="*/ 6158555 w 12194922"/>
              <a:gd name="connsiteY10269" fmla="*/ 3968750 h 6855883"/>
              <a:gd name="connsiteX10270" fmla="*/ 6154875 w 12194922"/>
              <a:gd name="connsiteY10270" fmla="*/ 3992034 h 6855883"/>
              <a:gd name="connsiteX10271" fmla="*/ 6131570 w 12194922"/>
              <a:gd name="connsiteY10271" fmla="*/ 3999442 h 6855883"/>
              <a:gd name="connsiteX10272" fmla="*/ 6124211 w 12194922"/>
              <a:gd name="connsiteY10272" fmla="*/ 3996267 h 6855883"/>
              <a:gd name="connsiteX10273" fmla="*/ 6125438 w 12194922"/>
              <a:gd name="connsiteY10273" fmla="*/ 3988858 h 6855883"/>
              <a:gd name="connsiteX10274" fmla="*/ 6127891 w 12194922"/>
              <a:gd name="connsiteY10274" fmla="*/ 3985684 h 6855883"/>
              <a:gd name="connsiteX10275" fmla="*/ 6119305 w 12194922"/>
              <a:gd name="connsiteY10275" fmla="*/ 3986742 h 6855883"/>
              <a:gd name="connsiteX10276" fmla="*/ 5926735 w 12194922"/>
              <a:gd name="connsiteY10276" fmla="*/ 4984750 h 6855883"/>
              <a:gd name="connsiteX10277" fmla="*/ 5929188 w 12194922"/>
              <a:gd name="connsiteY10277" fmla="*/ 4974167 h 6855883"/>
              <a:gd name="connsiteX10278" fmla="*/ 5914470 w 12194922"/>
              <a:gd name="connsiteY10278" fmla="*/ 4980517 h 6855883"/>
              <a:gd name="connsiteX10279" fmla="*/ 5894845 w 12194922"/>
              <a:gd name="connsiteY10279" fmla="*/ 4967817 h 6855883"/>
              <a:gd name="connsiteX10280" fmla="*/ 5896071 w 12194922"/>
              <a:gd name="connsiteY10280" fmla="*/ 4964642 h 6855883"/>
              <a:gd name="connsiteX10281" fmla="*/ 5903430 w 12194922"/>
              <a:gd name="connsiteY10281" fmla="*/ 4964642 h 6855883"/>
              <a:gd name="connsiteX10282" fmla="*/ 5927961 w 12194922"/>
              <a:gd name="connsiteY10282" fmla="*/ 4973109 h 6855883"/>
              <a:gd name="connsiteX10283" fmla="*/ 5951266 w 12194922"/>
              <a:gd name="connsiteY10283" fmla="*/ 4981575 h 6855883"/>
              <a:gd name="connsiteX10284" fmla="*/ 5978250 w 12194922"/>
              <a:gd name="connsiteY10284" fmla="*/ 4984750 h 6855883"/>
              <a:gd name="connsiteX10285" fmla="*/ 5967212 w 12194922"/>
              <a:gd name="connsiteY10285" fmla="*/ 4975225 h 6855883"/>
              <a:gd name="connsiteX10286" fmla="*/ 5981930 w 12194922"/>
              <a:gd name="connsiteY10286" fmla="*/ 4979459 h 6855883"/>
              <a:gd name="connsiteX10287" fmla="*/ 5978250 w 12194922"/>
              <a:gd name="connsiteY10287" fmla="*/ 4988984 h 6855883"/>
              <a:gd name="connsiteX10288" fmla="*/ 5967212 w 12194922"/>
              <a:gd name="connsiteY10288" fmla="*/ 4992159 h 6855883"/>
              <a:gd name="connsiteX10289" fmla="*/ 5919376 w 12194922"/>
              <a:gd name="connsiteY10289" fmla="*/ 4993217 h 6855883"/>
              <a:gd name="connsiteX10290" fmla="*/ 5926735 w 12194922"/>
              <a:gd name="connsiteY10290" fmla="*/ 4984750 h 6855883"/>
              <a:gd name="connsiteX10291" fmla="*/ 5860501 w 12194922"/>
              <a:gd name="connsiteY10291" fmla="*/ 331258 h 6855883"/>
              <a:gd name="connsiteX10292" fmla="*/ 5896071 w 12194922"/>
              <a:gd name="connsiteY10292" fmla="*/ 334433 h 6855883"/>
              <a:gd name="connsiteX10293" fmla="*/ 5898524 w 12194922"/>
              <a:gd name="connsiteY10293" fmla="*/ 334433 h 6855883"/>
              <a:gd name="connsiteX10294" fmla="*/ 5951266 w 12194922"/>
              <a:gd name="connsiteY10294" fmla="*/ 351367 h 6855883"/>
              <a:gd name="connsiteX10295" fmla="*/ 5957399 w 12194922"/>
              <a:gd name="connsiteY10295" fmla="*/ 354542 h 6855883"/>
              <a:gd name="connsiteX10296" fmla="*/ 5924282 w 12194922"/>
              <a:gd name="connsiteY10296" fmla="*/ 353483 h 6855883"/>
              <a:gd name="connsiteX10297" fmla="*/ 5899751 w 12194922"/>
              <a:gd name="connsiteY10297" fmla="*/ 341842 h 6855883"/>
              <a:gd name="connsiteX10298" fmla="*/ 5861727 w 12194922"/>
              <a:gd name="connsiteY10298" fmla="*/ 339725 h 6855883"/>
              <a:gd name="connsiteX10299" fmla="*/ 5851915 w 12194922"/>
              <a:gd name="connsiteY10299" fmla="*/ 338667 h 6855883"/>
              <a:gd name="connsiteX10300" fmla="*/ 5853142 w 12194922"/>
              <a:gd name="connsiteY10300" fmla="*/ 332317 h 6855883"/>
              <a:gd name="connsiteX10301" fmla="*/ 5860501 w 12194922"/>
              <a:gd name="connsiteY10301" fmla="*/ 331258 h 6855883"/>
              <a:gd name="connsiteX10302" fmla="*/ 5910790 w 12194922"/>
              <a:gd name="connsiteY10302" fmla="*/ 5591175 h 6855883"/>
              <a:gd name="connsiteX10303" fmla="*/ 5913243 w 12194922"/>
              <a:gd name="connsiteY10303" fmla="*/ 5595409 h 6855883"/>
              <a:gd name="connsiteX10304" fmla="*/ 5927961 w 12194922"/>
              <a:gd name="connsiteY10304" fmla="*/ 5598584 h 6855883"/>
              <a:gd name="connsiteX10305" fmla="*/ 5950040 w 12194922"/>
              <a:gd name="connsiteY10305" fmla="*/ 5598584 h 6855883"/>
              <a:gd name="connsiteX10306" fmla="*/ 5992969 w 12194922"/>
              <a:gd name="connsiteY10306" fmla="*/ 5591175 h 6855883"/>
              <a:gd name="connsiteX10307" fmla="*/ 5973344 w 12194922"/>
              <a:gd name="connsiteY10307" fmla="*/ 5590117 h 6855883"/>
              <a:gd name="connsiteX10308" fmla="*/ 5943907 w 12194922"/>
              <a:gd name="connsiteY10308" fmla="*/ 5588000 h 6855883"/>
              <a:gd name="connsiteX10309" fmla="*/ 5910790 w 12194922"/>
              <a:gd name="connsiteY10309" fmla="*/ 5591175 h 6855883"/>
              <a:gd name="connsiteX10310" fmla="*/ 5956173 w 12194922"/>
              <a:gd name="connsiteY10310" fmla="*/ 5593292 h 6855883"/>
              <a:gd name="connsiteX10311" fmla="*/ 5952493 w 12194922"/>
              <a:gd name="connsiteY10311" fmla="*/ 5594350 h 6855883"/>
              <a:gd name="connsiteX10312" fmla="*/ 5950040 w 12194922"/>
              <a:gd name="connsiteY10312" fmla="*/ 5593292 h 6855883"/>
              <a:gd name="connsiteX10313" fmla="*/ 5953719 w 12194922"/>
              <a:gd name="connsiteY10313" fmla="*/ 5592234 h 6855883"/>
              <a:gd name="connsiteX10314" fmla="*/ 5956173 w 12194922"/>
              <a:gd name="connsiteY10314" fmla="*/ 5593292 h 6855883"/>
              <a:gd name="connsiteX10315" fmla="*/ 6167141 w 12194922"/>
              <a:gd name="connsiteY10315" fmla="*/ 1367367 h 6855883"/>
              <a:gd name="connsiteX10316" fmla="*/ 6184313 w 12194922"/>
              <a:gd name="connsiteY10316" fmla="*/ 1368425 h 6855883"/>
              <a:gd name="connsiteX10317" fmla="*/ 6167141 w 12194922"/>
              <a:gd name="connsiteY10317" fmla="*/ 1380067 h 6855883"/>
              <a:gd name="connsiteX10318" fmla="*/ 6163461 w 12194922"/>
              <a:gd name="connsiteY10318" fmla="*/ 1387475 h 6855883"/>
              <a:gd name="connsiteX10319" fmla="*/ 6156102 w 12194922"/>
              <a:gd name="connsiteY10319" fmla="*/ 1391708 h 6855883"/>
              <a:gd name="connsiteX10320" fmla="*/ 6152422 w 12194922"/>
              <a:gd name="connsiteY10320" fmla="*/ 1388533 h 6855883"/>
              <a:gd name="connsiteX10321" fmla="*/ 6143836 w 12194922"/>
              <a:gd name="connsiteY10321" fmla="*/ 1386417 h 6855883"/>
              <a:gd name="connsiteX10322" fmla="*/ 6121758 w 12194922"/>
              <a:gd name="connsiteY10322" fmla="*/ 1386417 h 6855883"/>
              <a:gd name="connsiteX10323" fmla="*/ 6146289 w 12194922"/>
              <a:gd name="connsiteY10323" fmla="*/ 1375833 h 6855883"/>
              <a:gd name="connsiteX10324" fmla="*/ 6153649 w 12194922"/>
              <a:gd name="connsiteY10324" fmla="*/ 1367367 h 6855883"/>
              <a:gd name="connsiteX10325" fmla="*/ 6167141 w 12194922"/>
              <a:gd name="connsiteY10325" fmla="*/ 1367367 h 6855883"/>
              <a:gd name="connsiteX10326" fmla="*/ 6086188 w 12194922"/>
              <a:gd name="connsiteY10326" fmla="*/ 6182784 h 6855883"/>
              <a:gd name="connsiteX10327" fmla="*/ 6089867 w 12194922"/>
              <a:gd name="connsiteY10327" fmla="*/ 6205008 h 6855883"/>
              <a:gd name="connsiteX10328" fmla="*/ 6093547 w 12194922"/>
              <a:gd name="connsiteY10328" fmla="*/ 6210300 h 6855883"/>
              <a:gd name="connsiteX10329" fmla="*/ 6099680 w 12194922"/>
              <a:gd name="connsiteY10329" fmla="*/ 6214534 h 6855883"/>
              <a:gd name="connsiteX10330" fmla="*/ 6084961 w 12194922"/>
              <a:gd name="connsiteY10330" fmla="*/ 6215592 h 6855883"/>
              <a:gd name="connsiteX10331" fmla="*/ 6080055 w 12194922"/>
              <a:gd name="connsiteY10331" fmla="*/ 6212417 h 6855883"/>
              <a:gd name="connsiteX10332" fmla="*/ 6076375 w 12194922"/>
              <a:gd name="connsiteY10332" fmla="*/ 6197600 h 6855883"/>
              <a:gd name="connsiteX10333" fmla="*/ 6086188 w 12194922"/>
              <a:gd name="connsiteY10333" fmla="*/ 6182784 h 6855883"/>
              <a:gd name="connsiteX10334" fmla="*/ 5989289 w 12194922"/>
              <a:gd name="connsiteY10334" fmla="*/ 6263217 h 6855883"/>
              <a:gd name="connsiteX10335" fmla="*/ 5981930 w 12194922"/>
              <a:gd name="connsiteY10335" fmla="*/ 6261100 h 6855883"/>
              <a:gd name="connsiteX10336" fmla="*/ 5985610 w 12194922"/>
              <a:gd name="connsiteY10336" fmla="*/ 6251575 h 6855883"/>
              <a:gd name="connsiteX10337" fmla="*/ 5997876 w 12194922"/>
              <a:gd name="connsiteY10337" fmla="*/ 6257925 h 6855883"/>
              <a:gd name="connsiteX10338" fmla="*/ 6023633 w 12194922"/>
              <a:gd name="connsiteY10338" fmla="*/ 6283325 h 6855883"/>
              <a:gd name="connsiteX10339" fmla="*/ 6019953 w 12194922"/>
              <a:gd name="connsiteY10339" fmla="*/ 6296026 h 6855883"/>
              <a:gd name="connsiteX10340" fmla="*/ 6012594 w 12194922"/>
              <a:gd name="connsiteY10340" fmla="*/ 6287558 h 6855883"/>
              <a:gd name="connsiteX10341" fmla="*/ 6013821 w 12194922"/>
              <a:gd name="connsiteY10341" fmla="*/ 6284383 h 6855883"/>
              <a:gd name="connsiteX10342" fmla="*/ 5999102 w 12194922"/>
              <a:gd name="connsiteY10342" fmla="*/ 6267450 h 6855883"/>
              <a:gd name="connsiteX10343" fmla="*/ 5989289 w 12194922"/>
              <a:gd name="connsiteY10343" fmla="*/ 6263217 h 6855883"/>
              <a:gd name="connsiteX10344" fmla="*/ 5947586 w 12194922"/>
              <a:gd name="connsiteY10344" fmla="*/ 5654675 h 6855883"/>
              <a:gd name="connsiteX10345" fmla="*/ 5959852 w 12194922"/>
              <a:gd name="connsiteY10345" fmla="*/ 5661026 h 6855883"/>
              <a:gd name="connsiteX10346" fmla="*/ 5989289 w 12194922"/>
              <a:gd name="connsiteY10346" fmla="*/ 5659967 h 6855883"/>
              <a:gd name="connsiteX10347" fmla="*/ 5956173 w 12194922"/>
              <a:gd name="connsiteY10347" fmla="*/ 5668433 h 6855883"/>
              <a:gd name="connsiteX10348" fmla="*/ 5946360 w 12194922"/>
              <a:gd name="connsiteY10348" fmla="*/ 5667375 h 6855883"/>
              <a:gd name="connsiteX10349" fmla="*/ 5936548 w 12194922"/>
              <a:gd name="connsiteY10349" fmla="*/ 5667375 h 6855883"/>
              <a:gd name="connsiteX10350" fmla="*/ 5936548 w 12194922"/>
              <a:gd name="connsiteY10350" fmla="*/ 5671609 h 6855883"/>
              <a:gd name="connsiteX10351" fmla="*/ 5940227 w 12194922"/>
              <a:gd name="connsiteY10351" fmla="*/ 5675842 h 6855883"/>
              <a:gd name="connsiteX10352" fmla="*/ 5921829 w 12194922"/>
              <a:gd name="connsiteY10352" fmla="*/ 5673725 h 6855883"/>
              <a:gd name="connsiteX10353" fmla="*/ 5907110 w 12194922"/>
              <a:gd name="connsiteY10353" fmla="*/ 5666317 h 6855883"/>
              <a:gd name="connsiteX10354" fmla="*/ 5937774 w 12194922"/>
              <a:gd name="connsiteY10354" fmla="*/ 5655734 h 6855883"/>
              <a:gd name="connsiteX10355" fmla="*/ 5947586 w 12194922"/>
              <a:gd name="connsiteY10355" fmla="*/ 5654675 h 6855883"/>
              <a:gd name="connsiteX10356" fmla="*/ 6051844 w 12194922"/>
              <a:gd name="connsiteY10356" fmla="*/ 4667250 h 6855883"/>
              <a:gd name="connsiteX10357" fmla="*/ 6040805 w 12194922"/>
              <a:gd name="connsiteY10357" fmla="*/ 4660900 h 6855883"/>
              <a:gd name="connsiteX10358" fmla="*/ 6043258 w 12194922"/>
              <a:gd name="connsiteY10358" fmla="*/ 4654550 h 6855883"/>
              <a:gd name="connsiteX10359" fmla="*/ 6057977 w 12194922"/>
              <a:gd name="connsiteY10359" fmla="*/ 4657725 h 6855883"/>
              <a:gd name="connsiteX10360" fmla="*/ 6059203 w 12194922"/>
              <a:gd name="connsiteY10360" fmla="*/ 4660900 h 6855883"/>
              <a:gd name="connsiteX10361" fmla="*/ 6059203 w 12194922"/>
              <a:gd name="connsiteY10361" fmla="*/ 4688417 h 6855883"/>
              <a:gd name="connsiteX10362" fmla="*/ 6051844 w 12194922"/>
              <a:gd name="connsiteY10362" fmla="*/ 4667250 h 6855883"/>
              <a:gd name="connsiteX10363" fmla="*/ 6172047 w 12194922"/>
              <a:gd name="connsiteY10363" fmla="*/ 908050 h 6855883"/>
              <a:gd name="connsiteX10364" fmla="*/ 6173273 w 12194922"/>
              <a:gd name="connsiteY10364" fmla="*/ 905933 h 6855883"/>
              <a:gd name="connsiteX10365" fmla="*/ 6172047 w 12194922"/>
              <a:gd name="connsiteY10365" fmla="*/ 908050 h 6855883"/>
              <a:gd name="connsiteX10366" fmla="*/ 6037126 w 12194922"/>
              <a:gd name="connsiteY10366" fmla="*/ 224367 h 6855883"/>
              <a:gd name="connsiteX10367" fmla="*/ 6013821 w 12194922"/>
              <a:gd name="connsiteY10367" fmla="*/ 213783 h 6855883"/>
              <a:gd name="connsiteX10368" fmla="*/ 6013821 w 12194922"/>
              <a:gd name="connsiteY10368" fmla="*/ 213783 h 6855883"/>
              <a:gd name="connsiteX10369" fmla="*/ 6032219 w 12194922"/>
              <a:gd name="connsiteY10369" fmla="*/ 220133 h 6855883"/>
              <a:gd name="connsiteX10370" fmla="*/ 6040805 w 12194922"/>
              <a:gd name="connsiteY10370" fmla="*/ 210608 h 6855883"/>
              <a:gd name="connsiteX10371" fmla="*/ 6046938 w 12194922"/>
              <a:gd name="connsiteY10371" fmla="*/ 208492 h 6855883"/>
              <a:gd name="connsiteX10372" fmla="*/ 6053071 w 12194922"/>
              <a:gd name="connsiteY10372" fmla="*/ 210608 h 6855883"/>
              <a:gd name="connsiteX10373" fmla="*/ 6037126 w 12194922"/>
              <a:gd name="connsiteY10373" fmla="*/ 224367 h 6855883"/>
              <a:gd name="connsiteX10374" fmla="*/ 5957399 w 12194922"/>
              <a:gd name="connsiteY10374" fmla="*/ 786342 h 6855883"/>
              <a:gd name="connsiteX10375" fmla="*/ 5978250 w 12194922"/>
              <a:gd name="connsiteY10375" fmla="*/ 792692 h 6855883"/>
              <a:gd name="connsiteX10376" fmla="*/ 5969665 w 12194922"/>
              <a:gd name="connsiteY10376" fmla="*/ 794808 h 6855883"/>
              <a:gd name="connsiteX10377" fmla="*/ 5964758 w 12194922"/>
              <a:gd name="connsiteY10377" fmla="*/ 795867 h 6855883"/>
              <a:gd name="connsiteX10378" fmla="*/ 5943907 w 12194922"/>
              <a:gd name="connsiteY10378" fmla="*/ 797983 h 6855883"/>
              <a:gd name="connsiteX10379" fmla="*/ 5941454 w 12194922"/>
              <a:gd name="connsiteY10379" fmla="*/ 797983 h 6855883"/>
              <a:gd name="connsiteX10380" fmla="*/ 5939001 w 12194922"/>
              <a:gd name="connsiteY10380" fmla="*/ 802217 h 6855883"/>
              <a:gd name="connsiteX10381" fmla="*/ 5903430 w 12194922"/>
              <a:gd name="connsiteY10381" fmla="*/ 825500 h 6855883"/>
              <a:gd name="connsiteX10382" fmla="*/ 5900977 w 12194922"/>
              <a:gd name="connsiteY10382" fmla="*/ 827617 h 6855883"/>
              <a:gd name="connsiteX10383" fmla="*/ 5892391 w 12194922"/>
              <a:gd name="connsiteY10383" fmla="*/ 832908 h 6855883"/>
              <a:gd name="connsiteX10384" fmla="*/ 5886259 w 12194922"/>
              <a:gd name="connsiteY10384" fmla="*/ 830792 h 6855883"/>
              <a:gd name="connsiteX10385" fmla="*/ 5894845 w 12194922"/>
              <a:gd name="connsiteY10385" fmla="*/ 825500 h 6855883"/>
              <a:gd name="connsiteX10386" fmla="*/ 5918149 w 12194922"/>
              <a:gd name="connsiteY10386" fmla="*/ 803275 h 6855883"/>
              <a:gd name="connsiteX10387" fmla="*/ 5940227 w 12194922"/>
              <a:gd name="connsiteY10387" fmla="*/ 795867 h 6855883"/>
              <a:gd name="connsiteX10388" fmla="*/ 5951266 w 12194922"/>
              <a:gd name="connsiteY10388" fmla="*/ 788458 h 6855883"/>
              <a:gd name="connsiteX10389" fmla="*/ 5957399 w 12194922"/>
              <a:gd name="connsiteY10389" fmla="*/ 786342 h 6855883"/>
              <a:gd name="connsiteX10390" fmla="*/ 6148742 w 12194922"/>
              <a:gd name="connsiteY10390" fmla="*/ 6387042 h 6855883"/>
              <a:gd name="connsiteX10391" fmla="*/ 6130344 w 12194922"/>
              <a:gd name="connsiteY10391" fmla="*/ 6385984 h 6855883"/>
              <a:gd name="connsiteX10392" fmla="*/ 6135250 w 12194922"/>
              <a:gd name="connsiteY10392" fmla="*/ 6375401 h 6855883"/>
              <a:gd name="connsiteX10393" fmla="*/ 6146289 w 12194922"/>
              <a:gd name="connsiteY10393" fmla="*/ 6371167 h 6855883"/>
              <a:gd name="connsiteX10394" fmla="*/ 6151195 w 12194922"/>
              <a:gd name="connsiteY10394" fmla="*/ 6376459 h 6855883"/>
              <a:gd name="connsiteX10395" fmla="*/ 6148742 w 12194922"/>
              <a:gd name="connsiteY10395" fmla="*/ 6387042 h 6855883"/>
              <a:gd name="connsiteX10396" fmla="*/ 6148742 w 12194922"/>
              <a:gd name="connsiteY10396" fmla="*/ 6387042 h 6855883"/>
              <a:gd name="connsiteX10397" fmla="*/ 6046938 w 12194922"/>
              <a:gd name="connsiteY10397" fmla="*/ 6145742 h 6855883"/>
              <a:gd name="connsiteX10398" fmla="*/ 6051844 w 12194922"/>
              <a:gd name="connsiteY10398" fmla="*/ 6152092 h 6855883"/>
              <a:gd name="connsiteX10399" fmla="*/ 6050617 w 12194922"/>
              <a:gd name="connsiteY10399" fmla="*/ 6160558 h 6855883"/>
              <a:gd name="connsiteX10400" fmla="*/ 6042032 w 12194922"/>
              <a:gd name="connsiteY10400" fmla="*/ 6162675 h 6855883"/>
              <a:gd name="connsiteX10401" fmla="*/ 6034672 w 12194922"/>
              <a:gd name="connsiteY10401" fmla="*/ 6159500 h 6855883"/>
              <a:gd name="connsiteX10402" fmla="*/ 6037126 w 12194922"/>
              <a:gd name="connsiteY10402" fmla="*/ 6147859 h 6855883"/>
              <a:gd name="connsiteX10403" fmla="*/ 6046938 w 12194922"/>
              <a:gd name="connsiteY10403" fmla="*/ 6145742 h 6855883"/>
              <a:gd name="connsiteX10404" fmla="*/ 6043258 w 12194922"/>
              <a:gd name="connsiteY10404" fmla="*/ 311150 h 6855883"/>
              <a:gd name="connsiteX10405" fmla="*/ 6061657 w 12194922"/>
              <a:gd name="connsiteY10405" fmla="*/ 306917 h 6855883"/>
              <a:gd name="connsiteX10406" fmla="*/ 6087414 w 12194922"/>
              <a:gd name="connsiteY10406" fmla="*/ 312208 h 6855883"/>
              <a:gd name="connsiteX10407" fmla="*/ 6091094 w 12194922"/>
              <a:gd name="connsiteY10407" fmla="*/ 316442 h 6855883"/>
              <a:gd name="connsiteX10408" fmla="*/ 6056750 w 12194922"/>
              <a:gd name="connsiteY10408" fmla="*/ 317500 h 6855883"/>
              <a:gd name="connsiteX10409" fmla="*/ 6042032 w 12194922"/>
              <a:gd name="connsiteY10409" fmla="*/ 314325 h 6855883"/>
              <a:gd name="connsiteX10410" fmla="*/ 6043258 w 12194922"/>
              <a:gd name="connsiteY10410" fmla="*/ 311150 h 6855883"/>
              <a:gd name="connsiteX10411" fmla="*/ 6146289 w 12194922"/>
              <a:gd name="connsiteY10411" fmla="*/ 6042026 h 6855883"/>
              <a:gd name="connsiteX10412" fmla="*/ 6141383 w 12194922"/>
              <a:gd name="connsiteY10412" fmla="*/ 6040967 h 6855883"/>
              <a:gd name="connsiteX10413" fmla="*/ 6157328 w 12194922"/>
              <a:gd name="connsiteY10413" fmla="*/ 6035675 h 6855883"/>
              <a:gd name="connsiteX10414" fmla="*/ 6174500 w 12194922"/>
              <a:gd name="connsiteY10414" fmla="*/ 6040967 h 6855883"/>
              <a:gd name="connsiteX10415" fmla="*/ 6173273 w 12194922"/>
              <a:gd name="connsiteY10415" fmla="*/ 6047317 h 6855883"/>
              <a:gd name="connsiteX10416" fmla="*/ 6178180 w 12194922"/>
              <a:gd name="connsiteY10416" fmla="*/ 6050492 h 6855883"/>
              <a:gd name="connsiteX10417" fmla="*/ 6170820 w 12194922"/>
              <a:gd name="connsiteY10417" fmla="*/ 6048375 h 6855883"/>
              <a:gd name="connsiteX10418" fmla="*/ 6167141 w 12194922"/>
              <a:gd name="connsiteY10418" fmla="*/ 6046258 h 6855883"/>
              <a:gd name="connsiteX10419" fmla="*/ 6146289 w 12194922"/>
              <a:gd name="connsiteY10419" fmla="*/ 6042026 h 6855883"/>
              <a:gd name="connsiteX10420" fmla="*/ 6202711 w 12194922"/>
              <a:gd name="connsiteY10420" fmla="*/ 1768475 h 6855883"/>
              <a:gd name="connsiteX10421" fmla="*/ 6205164 w 12194922"/>
              <a:gd name="connsiteY10421" fmla="*/ 1782233 h 6855883"/>
              <a:gd name="connsiteX10422" fmla="*/ 6205164 w 12194922"/>
              <a:gd name="connsiteY10422" fmla="*/ 1782233 h 6855883"/>
              <a:gd name="connsiteX10423" fmla="*/ 6213750 w 12194922"/>
              <a:gd name="connsiteY10423" fmla="*/ 1786467 h 6855883"/>
              <a:gd name="connsiteX10424" fmla="*/ 6210070 w 12194922"/>
              <a:gd name="connsiteY10424" fmla="*/ 1788583 h 6855883"/>
              <a:gd name="connsiteX10425" fmla="*/ 6206391 w 12194922"/>
              <a:gd name="connsiteY10425" fmla="*/ 1787525 h 6855883"/>
              <a:gd name="connsiteX10426" fmla="*/ 6207617 w 12194922"/>
              <a:gd name="connsiteY10426" fmla="*/ 1791758 h 6855883"/>
              <a:gd name="connsiteX10427" fmla="*/ 6202711 w 12194922"/>
              <a:gd name="connsiteY10427" fmla="*/ 1768475 h 6855883"/>
              <a:gd name="connsiteX10428" fmla="*/ 6168367 w 12194922"/>
              <a:gd name="connsiteY10428" fmla="*/ 259292 h 6855883"/>
              <a:gd name="connsiteX10429" fmla="*/ 6180633 w 12194922"/>
              <a:gd name="connsiteY10429" fmla="*/ 260350 h 6855883"/>
              <a:gd name="connsiteX10430" fmla="*/ 6185539 w 12194922"/>
              <a:gd name="connsiteY10430" fmla="*/ 257175 h 6855883"/>
              <a:gd name="connsiteX10431" fmla="*/ 6172047 w 12194922"/>
              <a:gd name="connsiteY10431" fmla="*/ 275167 h 6855883"/>
              <a:gd name="connsiteX10432" fmla="*/ 6173273 w 12194922"/>
              <a:gd name="connsiteY10432" fmla="*/ 285750 h 6855883"/>
              <a:gd name="connsiteX10433" fmla="*/ 6168367 w 12194922"/>
              <a:gd name="connsiteY10433" fmla="*/ 285750 h 6855883"/>
              <a:gd name="connsiteX10434" fmla="*/ 6164688 w 12194922"/>
              <a:gd name="connsiteY10434" fmla="*/ 280458 h 6855883"/>
              <a:gd name="connsiteX10435" fmla="*/ 6149969 w 12194922"/>
              <a:gd name="connsiteY10435" fmla="*/ 287867 h 6855883"/>
              <a:gd name="connsiteX10436" fmla="*/ 6146289 w 12194922"/>
              <a:gd name="connsiteY10436" fmla="*/ 285750 h 6855883"/>
              <a:gd name="connsiteX10437" fmla="*/ 6165914 w 12194922"/>
              <a:gd name="connsiteY10437" fmla="*/ 270933 h 6855883"/>
              <a:gd name="connsiteX10438" fmla="*/ 6165914 w 12194922"/>
              <a:gd name="connsiteY10438" fmla="*/ 270933 h 6855883"/>
              <a:gd name="connsiteX10439" fmla="*/ 6165914 w 12194922"/>
              <a:gd name="connsiteY10439" fmla="*/ 270933 h 6855883"/>
              <a:gd name="connsiteX10440" fmla="*/ 6179406 w 12194922"/>
              <a:gd name="connsiteY10440" fmla="*/ 260350 h 6855883"/>
              <a:gd name="connsiteX10441" fmla="*/ 6164688 w 12194922"/>
              <a:gd name="connsiteY10441" fmla="*/ 260350 h 6855883"/>
              <a:gd name="connsiteX10442" fmla="*/ 6162234 w 12194922"/>
              <a:gd name="connsiteY10442" fmla="*/ 241300 h 6855883"/>
              <a:gd name="connsiteX10443" fmla="*/ 6175727 w 12194922"/>
              <a:gd name="connsiteY10443" fmla="*/ 229658 h 6855883"/>
              <a:gd name="connsiteX10444" fmla="*/ 6179406 w 12194922"/>
              <a:gd name="connsiteY10444" fmla="*/ 236008 h 6855883"/>
              <a:gd name="connsiteX10445" fmla="*/ 6168367 w 12194922"/>
              <a:gd name="connsiteY10445" fmla="*/ 259292 h 6855883"/>
              <a:gd name="connsiteX10446" fmla="*/ 6061657 w 12194922"/>
              <a:gd name="connsiteY10446" fmla="*/ 233892 h 6855883"/>
              <a:gd name="connsiteX10447" fmla="*/ 6062883 w 12194922"/>
              <a:gd name="connsiteY10447" fmla="*/ 241300 h 6855883"/>
              <a:gd name="connsiteX10448" fmla="*/ 6064110 w 12194922"/>
              <a:gd name="connsiteY10448" fmla="*/ 243417 h 6855883"/>
              <a:gd name="connsiteX10449" fmla="*/ 6045711 w 12194922"/>
              <a:gd name="connsiteY10449" fmla="*/ 243417 h 6855883"/>
              <a:gd name="connsiteX10450" fmla="*/ 6049391 w 12194922"/>
              <a:gd name="connsiteY10450" fmla="*/ 225425 h 6855883"/>
              <a:gd name="connsiteX10451" fmla="*/ 6061657 w 12194922"/>
              <a:gd name="connsiteY10451" fmla="*/ 233892 h 6855883"/>
              <a:gd name="connsiteX10452" fmla="*/ 6013821 w 12194922"/>
              <a:gd name="connsiteY10452" fmla="*/ 240242 h 6855883"/>
              <a:gd name="connsiteX10453" fmla="*/ 6001555 w 12194922"/>
              <a:gd name="connsiteY10453" fmla="*/ 230717 h 6855883"/>
              <a:gd name="connsiteX10454" fmla="*/ 6029766 w 12194922"/>
              <a:gd name="connsiteY10454" fmla="*/ 232833 h 6855883"/>
              <a:gd name="connsiteX10455" fmla="*/ 6038352 w 12194922"/>
              <a:gd name="connsiteY10455" fmla="*/ 238125 h 6855883"/>
              <a:gd name="connsiteX10456" fmla="*/ 6033446 w 12194922"/>
              <a:gd name="connsiteY10456" fmla="*/ 241300 h 6855883"/>
              <a:gd name="connsiteX10457" fmla="*/ 6013821 w 12194922"/>
              <a:gd name="connsiteY10457" fmla="*/ 240242 h 6855883"/>
              <a:gd name="connsiteX10458" fmla="*/ 6006462 w 12194922"/>
              <a:gd name="connsiteY10458" fmla="*/ 6185959 h 6855883"/>
              <a:gd name="connsiteX10459" fmla="*/ 6046938 w 12194922"/>
              <a:gd name="connsiteY10459" fmla="*/ 6185959 h 6855883"/>
              <a:gd name="connsiteX10460" fmla="*/ 6006462 w 12194922"/>
              <a:gd name="connsiteY10460" fmla="*/ 6185959 h 6855883"/>
              <a:gd name="connsiteX10461" fmla="*/ 6076375 w 12194922"/>
              <a:gd name="connsiteY10461" fmla="*/ 6123517 h 6855883"/>
              <a:gd name="connsiteX10462" fmla="*/ 6087414 w 12194922"/>
              <a:gd name="connsiteY10462" fmla="*/ 6128808 h 6855883"/>
              <a:gd name="connsiteX10463" fmla="*/ 6087414 w 12194922"/>
              <a:gd name="connsiteY10463" fmla="*/ 6135159 h 6855883"/>
              <a:gd name="connsiteX10464" fmla="*/ 6072696 w 12194922"/>
              <a:gd name="connsiteY10464" fmla="*/ 6133042 h 6855883"/>
              <a:gd name="connsiteX10465" fmla="*/ 6071469 w 12194922"/>
              <a:gd name="connsiteY10465" fmla="*/ 6125633 h 6855883"/>
              <a:gd name="connsiteX10466" fmla="*/ 6076375 w 12194922"/>
              <a:gd name="connsiteY10466" fmla="*/ 6123517 h 6855883"/>
              <a:gd name="connsiteX10467" fmla="*/ 6125438 w 12194922"/>
              <a:gd name="connsiteY10467" fmla="*/ 1721908 h 6855883"/>
              <a:gd name="connsiteX10468" fmla="*/ 6122985 w 12194922"/>
              <a:gd name="connsiteY10468" fmla="*/ 1709208 h 6855883"/>
              <a:gd name="connsiteX10469" fmla="*/ 6145063 w 12194922"/>
              <a:gd name="connsiteY10469" fmla="*/ 1711325 h 6855883"/>
              <a:gd name="connsiteX10470" fmla="*/ 6125438 w 12194922"/>
              <a:gd name="connsiteY10470" fmla="*/ 1721908 h 6855883"/>
              <a:gd name="connsiteX10471" fmla="*/ 6180633 w 12194922"/>
              <a:gd name="connsiteY10471" fmla="*/ 4119034 h 6855883"/>
              <a:gd name="connsiteX10472" fmla="*/ 6186766 w 12194922"/>
              <a:gd name="connsiteY10472" fmla="*/ 4099983 h 6855883"/>
              <a:gd name="connsiteX10473" fmla="*/ 6180633 w 12194922"/>
              <a:gd name="connsiteY10473" fmla="*/ 4119034 h 6855883"/>
              <a:gd name="connsiteX10474" fmla="*/ 6087414 w 12194922"/>
              <a:gd name="connsiteY10474" fmla="*/ 3879850 h 6855883"/>
              <a:gd name="connsiteX10475" fmla="*/ 6102133 w 12194922"/>
              <a:gd name="connsiteY10475" fmla="*/ 3885142 h 6855883"/>
              <a:gd name="connsiteX10476" fmla="*/ 6097227 w 12194922"/>
              <a:gd name="connsiteY10476" fmla="*/ 3891492 h 6855883"/>
              <a:gd name="connsiteX10477" fmla="*/ 6081281 w 12194922"/>
              <a:gd name="connsiteY10477" fmla="*/ 3915833 h 6855883"/>
              <a:gd name="connsiteX10478" fmla="*/ 6081281 w 12194922"/>
              <a:gd name="connsiteY10478" fmla="*/ 3915833 h 6855883"/>
              <a:gd name="connsiteX10479" fmla="*/ 6078828 w 12194922"/>
              <a:gd name="connsiteY10479" fmla="*/ 3913717 h 6855883"/>
              <a:gd name="connsiteX10480" fmla="*/ 6078828 w 12194922"/>
              <a:gd name="connsiteY10480" fmla="*/ 3908425 h 6855883"/>
              <a:gd name="connsiteX10481" fmla="*/ 6086188 w 12194922"/>
              <a:gd name="connsiteY10481" fmla="*/ 3892550 h 6855883"/>
              <a:gd name="connsiteX10482" fmla="*/ 6093547 w 12194922"/>
              <a:gd name="connsiteY10482" fmla="*/ 3888317 h 6855883"/>
              <a:gd name="connsiteX10483" fmla="*/ 6092321 w 12194922"/>
              <a:gd name="connsiteY10483" fmla="*/ 3886200 h 6855883"/>
              <a:gd name="connsiteX10484" fmla="*/ 6087414 w 12194922"/>
              <a:gd name="connsiteY10484" fmla="*/ 3879850 h 6855883"/>
              <a:gd name="connsiteX10485" fmla="*/ 6060430 w 12194922"/>
              <a:gd name="connsiteY10485" fmla="*/ 6413500 h 6855883"/>
              <a:gd name="connsiteX10486" fmla="*/ 6037126 w 12194922"/>
              <a:gd name="connsiteY10486" fmla="*/ 6408209 h 6855883"/>
              <a:gd name="connsiteX10487" fmla="*/ 6059203 w 12194922"/>
              <a:gd name="connsiteY10487" fmla="*/ 6408209 h 6855883"/>
              <a:gd name="connsiteX10488" fmla="*/ 6060430 w 12194922"/>
              <a:gd name="connsiteY10488" fmla="*/ 6413500 h 6855883"/>
              <a:gd name="connsiteX10489" fmla="*/ 6172047 w 12194922"/>
              <a:gd name="connsiteY10489" fmla="*/ 4117975 h 6855883"/>
              <a:gd name="connsiteX10490" fmla="*/ 6168367 w 12194922"/>
              <a:gd name="connsiteY10490" fmla="*/ 4138083 h 6855883"/>
              <a:gd name="connsiteX10491" fmla="*/ 6172047 w 12194922"/>
              <a:gd name="connsiteY10491" fmla="*/ 4117975 h 6855883"/>
              <a:gd name="connsiteX10492" fmla="*/ 5958625 w 12194922"/>
              <a:gd name="connsiteY10492" fmla="*/ 6830484 h 6855883"/>
              <a:gd name="connsiteX10493" fmla="*/ 5961079 w 12194922"/>
              <a:gd name="connsiteY10493" fmla="*/ 6827308 h 6855883"/>
              <a:gd name="connsiteX10494" fmla="*/ 5954946 w 12194922"/>
              <a:gd name="connsiteY10494" fmla="*/ 6824133 h 6855883"/>
              <a:gd name="connsiteX10495" fmla="*/ 5952493 w 12194922"/>
              <a:gd name="connsiteY10495" fmla="*/ 6817784 h 6855883"/>
              <a:gd name="connsiteX10496" fmla="*/ 5968438 w 12194922"/>
              <a:gd name="connsiteY10496" fmla="*/ 6818842 h 6855883"/>
              <a:gd name="connsiteX10497" fmla="*/ 5980704 w 12194922"/>
              <a:gd name="connsiteY10497" fmla="*/ 6820959 h 6855883"/>
              <a:gd name="connsiteX10498" fmla="*/ 5988063 w 12194922"/>
              <a:gd name="connsiteY10498" fmla="*/ 6835776 h 6855883"/>
              <a:gd name="connsiteX10499" fmla="*/ 6000329 w 12194922"/>
              <a:gd name="connsiteY10499" fmla="*/ 6840008 h 6855883"/>
              <a:gd name="connsiteX10500" fmla="*/ 5992969 w 12194922"/>
              <a:gd name="connsiteY10500" fmla="*/ 6843183 h 6855883"/>
              <a:gd name="connsiteX10501" fmla="*/ 5979477 w 12194922"/>
              <a:gd name="connsiteY10501" fmla="*/ 6836834 h 6855883"/>
              <a:gd name="connsiteX10502" fmla="*/ 5964758 w 12194922"/>
              <a:gd name="connsiteY10502" fmla="*/ 6840008 h 6855883"/>
              <a:gd name="connsiteX10503" fmla="*/ 5934094 w 12194922"/>
              <a:gd name="connsiteY10503" fmla="*/ 6848475 h 6855883"/>
              <a:gd name="connsiteX10504" fmla="*/ 5937774 w 12194922"/>
              <a:gd name="connsiteY10504" fmla="*/ 6835776 h 6855883"/>
              <a:gd name="connsiteX10505" fmla="*/ 5958625 w 12194922"/>
              <a:gd name="connsiteY10505" fmla="*/ 6830484 h 6855883"/>
              <a:gd name="connsiteX10506" fmla="*/ 6134024 w 12194922"/>
              <a:gd name="connsiteY10506" fmla="*/ 2448983 h 6855883"/>
              <a:gd name="connsiteX10507" fmla="*/ 6143836 w 12194922"/>
              <a:gd name="connsiteY10507" fmla="*/ 2452158 h 6855883"/>
              <a:gd name="connsiteX10508" fmla="*/ 6131570 w 12194922"/>
              <a:gd name="connsiteY10508" fmla="*/ 2457450 h 6855883"/>
              <a:gd name="connsiteX10509" fmla="*/ 6124211 w 12194922"/>
              <a:gd name="connsiteY10509" fmla="*/ 2453217 h 6855883"/>
              <a:gd name="connsiteX10510" fmla="*/ 6134024 w 12194922"/>
              <a:gd name="connsiteY10510" fmla="*/ 2448983 h 6855883"/>
              <a:gd name="connsiteX10511" fmla="*/ 6127891 w 12194922"/>
              <a:gd name="connsiteY10511" fmla="*/ 2473325 h 6855883"/>
              <a:gd name="connsiteX10512" fmla="*/ 6132797 w 12194922"/>
              <a:gd name="connsiteY10512" fmla="*/ 2473325 h 6855883"/>
              <a:gd name="connsiteX10513" fmla="*/ 6136477 w 12194922"/>
              <a:gd name="connsiteY10513" fmla="*/ 2476500 h 6855883"/>
              <a:gd name="connsiteX10514" fmla="*/ 6118078 w 12194922"/>
              <a:gd name="connsiteY10514" fmla="*/ 2483908 h 6855883"/>
              <a:gd name="connsiteX10515" fmla="*/ 6127891 w 12194922"/>
              <a:gd name="connsiteY10515" fmla="*/ 2473325 h 6855883"/>
              <a:gd name="connsiteX10516" fmla="*/ 6212523 w 12194922"/>
              <a:gd name="connsiteY10516" fmla="*/ 3235325 h 6855883"/>
              <a:gd name="connsiteX10517" fmla="*/ 6202711 w 12194922"/>
              <a:gd name="connsiteY10517" fmla="*/ 3234267 h 6855883"/>
              <a:gd name="connsiteX10518" fmla="*/ 6210070 w 12194922"/>
              <a:gd name="connsiteY10518" fmla="*/ 3223684 h 6855883"/>
              <a:gd name="connsiteX10519" fmla="*/ 6212523 w 12194922"/>
              <a:gd name="connsiteY10519" fmla="*/ 3235325 h 6855883"/>
              <a:gd name="connsiteX10520" fmla="*/ 6054297 w 12194922"/>
              <a:gd name="connsiteY10520" fmla="*/ 884767 h 6855883"/>
              <a:gd name="connsiteX10521" fmla="*/ 6067790 w 12194922"/>
              <a:gd name="connsiteY10521" fmla="*/ 880533 h 6855883"/>
              <a:gd name="connsiteX10522" fmla="*/ 6065336 w 12194922"/>
              <a:gd name="connsiteY10522" fmla="*/ 887942 h 6855883"/>
              <a:gd name="connsiteX10523" fmla="*/ 6054297 w 12194922"/>
              <a:gd name="connsiteY10523" fmla="*/ 884767 h 6855883"/>
              <a:gd name="connsiteX10524" fmla="*/ 6086188 w 12194922"/>
              <a:gd name="connsiteY10524" fmla="*/ 5488517 h 6855883"/>
              <a:gd name="connsiteX10525" fmla="*/ 6051844 w 12194922"/>
              <a:gd name="connsiteY10525" fmla="*/ 5483225 h 6855883"/>
              <a:gd name="connsiteX10526" fmla="*/ 6086188 w 12194922"/>
              <a:gd name="connsiteY10526" fmla="*/ 5488517 h 6855883"/>
              <a:gd name="connsiteX10527" fmla="*/ 6208844 w 12194922"/>
              <a:gd name="connsiteY10527" fmla="*/ 4726517 h 6855883"/>
              <a:gd name="connsiteX10528" fmla="*/ 6214977 w 12194922"/>
              <a:gd name="connsiteY10528" fmla="*/ 4722284 h 6855883"/>
              <a:gd name="connsiteX10529" fmla="*/ 6219883 w 12194922"/>
              <a:gd name="connsiteY10529" fmla="*/ 4726517 h 6855883"/>
              <a:gd name="connsiteX10530" fmla="*/ 6217430 w 12194922"/>
              <a:gd name="connsiteY10530" fmla="*/ 4731809 h 6855883"/>
              <a:gd name="connsiteX10531" fmla="*/ 6208844 w 12194922"/>
              <a:gd name="connsiteY10531" fmla="*/ 4726517 h 6855883"/>
              <a:gd name="connsiteX10532" fmla="*/ 6127891 w 12194922"/>
              <a:gd name="connsiteY10532" fmla="*/ 6555317 h 6855883"/>
              <a:gd name="connsiteX10533" fmla="*/ 6115625 w 12194922"/>
              <a:gd name="connsiteY10533" fmla="*/ 6558492 h 6855883"/>
              <a:gd name="connsiteX10534" fmla="*/ 6124211 w 12194922"/>
              <a:gd name="connsiteY10534" fmla="*/ 6553200 h 6855883"/>
              <a:gd name="connsiteX10535" fmla="*/ 6126664 w 12194922"/>
              <a:gd name="connsiteY10535" fmla="*/ 6552142 h 6855883"/>
              <a:gd name="connsiteX10536" fmla="*/ 6132797 w 12194922"/>
              <a:gd name="connsiteY10536" fmla="*/ 6554258 h 6855883"/>
              <a:gd name="connsiteX10537" fmla="*/ 6127891 w 12194922"/>
              <a:gd name="connsiteY10537" fmla="*/ 6555317 h 6855883"/>
              <a:gd name="connsiteX10538" fmla="*/ 6152422 w 12194922"/>
              <a:gd name="connsiteY10538" fmla="*/ 6466417 h 6855883"/>
              <a:gd name="connsiteX10539" fmla="*/ 6134024 w 12194922"/>
              <a:gd name="connsiteY10539" fmla="*/ 6471709 h 6855883"/>
              <a:gd name="connsiteX10540" fmla="*/ 6134024 w 12194922"/>
              <a:gd name="connsiteY10540" fmla="*/ 6470651 h 6855883"/>
              <a:gd name="connsiteX10541" fmla="*/ 6147516 w 12194922"/>
              <a:gd name="connsiteY10541" fmla="*/ 6464300 h 6855883"/>
              <a:gd name="connsiteX10542" fmla="*/ 6152422 w 12194922"/>
              <a:gd name="connsiteY10542" fmla="*/ 6466417 h 6855883"/>
              <a:gd name="connsiteX10543" fmla="*/ 6333953 w 12194922"/>
              <a:gd name="connsiteY10543" fmla="*/ 3434292 h 6855883"/>
              <a:gd name="connsiteX10544" fmla="*/ 6337633 w 12194922"/>
              <a:gd name="connsiteY10544" fmla="*/ 3437467 h 6855883"/>
              <a:gd name="connsiteX10545" fmla="*/ 6333953 w 12194922"/>
              <a:gd name="connsiteY10545" fmla="*/ 3455458 h 6855883"/>
              <a:gd name="connsiteX10546" fmla="*/ 6321687 w 12194922"/>
              <a:gd name="connsiteY10546" fmla="*/ 3441700 h 6855883"/>
              <a:gd name="connsiteX10547" fmla="*/ 6326593 w 12194922"/>
              <a:gd name="connsiteY10547" fmla="*/ 3435350 h 6855883"/>
              <a:gd name="connsiteX10548" fmla="*/ 6319234 w 12194922"/>
              <a:gd name="connsiteY10548" fmla="*/ 3422650 h 6855883"/>
              <a:gd name="connsiteX10549" fmla="*/ 6333953 w 12194922"/>
              <a:gd name="connsiteY10549" fmla="*/ 3434292 h 6855883"/>
              <a:gd name="connsiteX10550" fmla="*/ 6109492 w 12194922"/>
              <a:gd name="connsiteY10550" fmla="*/ 1329267 h 6855883"/>
              <a:gd name="connsiteX10551" fmla="*/ 6113172 w 12194922"/>
              <a:gd name="connsiteY10551" fmla="*/ 1328208 h 6855883"/>
              <a:gd name="connsiteX10552" fmla="*/ 6113172 w 12194922"/>
              <a:gd name="connsiteY10552" fmla="*/ 1332442 h 6855883"/>
              <a:gd name="connsiteX10553" fmla="*/ 6104586 w 12194922"/>
              <a:gd name="connsiteY10553" fmla="*/ 1336675 h 6855883"/>
              <a:gd name="connsiteX10554" fmla="*/ 6100906 w 12194922"/>
              <a:gd name="connsiteY10554" fmla="*/ 1335617 h 6855883"/>
              <a:gd name="connsiteX10555" fmla="*/ 6109492 w 12194922"/>
              <a:gd name="connsiteY10555" fmla="*/ 1329267 h 6855883"/>
              <a:gd name="connsiteX10556" fmla="*/ 6104586 w 12194922"/>
              <a:gd name="connsiteY10556" fmla="*/ 706967 h 6855883"/>
              <a:gd name="connsiteX10557" fmla="*/ 6118078 w 12194922"/>
              <a:gd name="connsiteY10557" fmla="*/ 716492 h 6855883"/>
              <a:gd name="connsiteX10558" fmla="*/ 6107039 w 12194922"/>
              <a:gd name="connsiteY10558" fmla="*/ 719667 h 6855883"/>
              <a:gd name="connsiteX10559" fmla="*/ 6104586 w 12194922"/>
              <a:gd name="connsiteY10559" fmla="*/ 706967 h 6855883"/>
              <a:gd name="connsiteX10560" fmla="*/ 6113172 w 12194922"/>
              <a:gd name="connsiteY10560" fmla="*/ 1483783 h 6855883"/>
              <a:gd name="connsiteX10561" fmla="*/ 6120531 w 12194922"/>
              <a:gd name="connsiteY10561" fmla="*/ 1489075 h 6855883"/>
              <a:gd name="connsiteX10562" fmla="*/ 6119305 w 12194922"/>
              <a:gd name="connsiteY10562" fmla="*/ 1493308 h 6855883"/>
              <a:gd name="connsiteX10563" fmla="*/ 6110719 w 12194922"/>
              <a:gd name="connsiteY10563" fmla="*/ 1491192 h 6855883"/>
              <a:gd name="connsiteX10564" fmla="*/ 6113172 w 12194922"/>
              <a:gd name="connsiteY10564" fmla="*/ 1483783 h 6855883"/>
              <a:gd name="connsiteX10565" fmla="*/ 6153649 w 12194922"/>
              <a:gd name="connsiteY10565" fmla="*/ 682625 h 6855883"/>
              <a:gd name="connsiteX10566" fmla="*/ 6156102 w 12194922"/>
              <a:gd name="connsiteY10566" fmla="*/ 687917 h 6855883"/>
              <a:gd name="connsiteX10567" fmla="*/ 6148742 w 12194922"/>
              <a:gd name="connsiteY10567" fmla="*/ 699558 h 6855883"/>
              <a:gd name="connsiteX10568" fmla="*/ 6140156 w 12194922"/>
              <a:gd name="connsiteY10568" fmla="*/ 682625 h 6855883"/>
              <a:gd name="connsiteX10569" fmla="*/ 6153649 w 12194922"/>
              <a:gd name="connsiteY10569" fmla="*/ 682625 h 6855883"/>
              <a:gd name="connsiteX10570" fmla="*/ 6134024 w 12194922"/>
              <a:gd name="connsiteY10570" fmla="*/ 1443567 h 6855883"/>
              <a:gd name="connsiteX10571" fmla="*/ 6164688 w 12194922"/>
              <a:gd name="connsiteY10571" fmla="*/ 1443567 h 6855883"/>
              <a:gd name="connsiteX10572" fmla="*/ 6134024 w 12194922"/>
              <a:gd name="connsiteY10572" fmla="*/ 1443567 h 6855883"/>
              <a:gd name="connsiteX10573" fmla="*/ 6338859 w 12194922"/>
              <a:gd name="connsiteY10573" fmla="*/ 2933700 h 6855883"/>
              <a:gd name="connsiteX10574" fmla="*/ 6336406 w 12194922"/>
              <a:gd name="connsiteY10574" fmla="*/ 2935817 h 6855883"/>
              <a:gd name="connsiteX10575" fmla="*/ 6326593 w 12194922"/>
              <a:gd name="connsiteY10575" fmla="*/ 2933700 h 6855883"/>
              <a:gd name="connsiteX10576" fmla="*/ 6326593 w 12194922"/>
              <a:gd name="connsiteY10576" fmla="*/ 2930525 h 6855883"/>
              <a:gd name="connsiteX10577" fmla="*/ 6333953 w 12194922"/>
              <a:gd name="connsiteY10577" fmla="*/ 2931583 h 6855883"/>
              <a:gd name="connsiteX10578" fmla="*/ 6338859 w 12194922"/>
              <a:gd name="connsiteY10578" fmla="*/ 2933700 h 6855883"/>
              <a:gd name="connsiteX10579" fmla="*/ 6266492 w 12194922"/>
              <a:gd name="connsiteY10579" fmla="*/ 1846792 h 6855883"/>
              <a:gd name="connsiteX10580" fmla="*/ 6278758 w 12194922"/>
              <a:gd name="connsiteY10580" fmla="*/ 1849967 h 6855883"/>
              <a:gd name="connsiteX10581" fmla="*/ 6270172 w 12194922"/>
              <a:gd name="connsiteY10581" fmla="*/ 1853142 h 6855883"/>
              <a:gd name="connsiteX10582" fmla="*/ 6262812 w 12194922"/>
              <a:gd name="connsiteY10582" fmla="*/ 1851025 h 6855883"/>
              <a:gd name="connsiteX10583" fmla="*/ 6266492 w 12194922"/>
              <a:gd name="connsiteY10583" fmla="*/ 1846792 h 6855883"/>
              <a:gd name="connsiteX10584" fmla="*/ 6333953 w 12194922"/>
              <a:gd name="connsiteY10584" fmla="*/ 913342 h 6855883"/>
              <a:gd name="connsiteX10585" fmla="*/ 6343765 w 12194922"/>
              <a:gd name="connsiteY10585" fmla="*/ 912283 h 6855883"/>
              <a:gd name="connsiteX10586" fmla="*/ 6348671 w 12194922"/>
              <a:gd name="connsiteY10586" fmla="*/ 915458 h 6855883"/>
              <a:gd name="connsiteX10587" fmla="*/ 6338859 w 12194922"/>
              <a:gd name="connsiteY10587" fmla="*/ 915458 h 6855883"/>
              <a:gd name="connsiteX10588" fmla="*/ 6333953 w 12194922"/>
              <a:gd name="connsiteY10588" fmla="*/ 913342 h 6855883"/>
              <a:gd name="connsiteX10589" fmla="*/ 6284891 w 12194922"/>
              <a:gd name="connsiteY10589" fmla="*/ 1917700 h 6855883"/>
              <a:gd name="connsiteX10590" fmla="*/ 6287343 w 12194922"/>
              <a:gd name="connsiteY10590" fmla="*/ 1916642 h 6855883"/>
              <a:gd name="connsiteX10591" fmla="*/ 6283664 w 12194922"/>
              <a:gd name="connsiteY10591" fmla="*/ 1922992 h 6855883"/>
              <a:gd name="connsiteX10592" fmla="*/ 6284891 w 12194922"/>
              <a:gd name="connsiteY10592" fmla="*/ 1917700 h 6855883"/>
              <a:gd name="connsiteX10593" fmla="*/ 6270172 w 12194922"/>
              <a:gd name="connsiteY10593" fmla="*/ 6444192 h 6855883"/>
              <a:gd name="connsiteX10594" fmla="*/ 6257906 w 12194922"/>
              <a:gd name="connsiteY10594" fmla="*/ 6446308 h 6855883"/>
              <a:gd name="connsiteX10595" fmla="*/ 6254226 w 12194922"/>
              <a:gd name="connsiteY10595" fmla="*/ 6443133 h 6855883"/>
              <a:gd name="connsiteX10596" fmla="*/ 6266492 w 12194922"/>
              <a:gd name="connsiteY10596" fmla="*/ 6439959 h 6855883"/>
              <a:gd name="connsiteX10597" fmla="*/ 6270172 w 12194922"/>
              <a:gd name="connsiteY10597" fmla="*/ 6444192 h 6855883"/>
              <a:gd name="connsiteX10598" fmla="*/ 6069016 w 12194922"/>
              <a:gd name="connsiteY10598" fmla="*/ 175683 h 6855883"/>
              <a:gd name="connsiteX10599" fmla="*/ 6050617 w 12194922"/>
              <a:gd name="connsiteY10599" fmla="*/ 178858 h 6855883"/>
              <a:gd name="connsiteX10600" fmla="*/ 6050617 w 12194922"/>
              <a:gd name="connsiteY10600" fmla="*/ 174625 h 6855883"/>
              <a:gd name="connsiteX10601" fmla="*/ 6069016 w 12194922"/>
              <a:gd name="connsiteY10601" fmla="*/ 175683 h 6855883"/>
              <a:gd name="connsiteX10602" fmla="*/ 6183086 w 12194922"/>
              <a:gd name="connsiteY10602" fmla="*/ 501650 h 6855883"/>
              <a:gd name="connsiteX10603" fmla="*/ 6183086 w 12194922"/>
              <a:gd name="connsiteY10603" fmla="*/ 499533 h 6855883"/>
              <a:gd name="connsiteX10604" fmla="*/ 6194125 w 12194922"/>
              <a:gd name="connsiteY10604" fmla="*/ 504825 h 6855883"/>
              <a:gd name="connsiteX10605" fmla="*/ 6183086 w 12194922"/>
              <a:gd name="connsiteY10605" fmla="*/ 501650 h 6855883"/>
              <a:gd name="connsiteX10606" fmla="*/ 6096000 w 12194922"/>
              <a:gd name="connsiteY10606" fmla="*/ 2699809 h 6855883"/>
              <a:gd name="connsiteX10607" fmla="*/ 6100906 w 12194922"/>
              <a:gd name="connsiteY10607" fmla="*/ 2701925 h 6855883"/>
              <a:gd name="connsiteX10608" fmla="*/ 6086188 w 12194922"/>
              <a:gd name="connsiteY10608" fmla="*/ 2707217 h 6855883"/>
              <a:gd name="connsiteX10609" fmla="*/ 6096000 w 12194922"/>
              <a:gd name="connsiteY10609" fmla="*/ 2699809 h 6855883"/>
              <a:gd name="connsiteX10610" fmla="*/ 6104586 w 12194922"/>
              <a:gd name="connsiteY10610" fmla="*/ 701675 h 6855883"/>
              <a:gd name="connsiteX10611" fmla="*/ 6104586 w 12194922"/>
              <a:gd name="connsiteY10611" fmla="*/ 701675 h 6855883"/>
              <a:gd name="connsiteX10612" fmla="*/ 6104586 w 12194922"/>
              <a:gd name="connsiteY10612" fmla="*/ 701675 h 6855883"/>
              <a:gd name="connsiteX10613" fmla="*/ 6104586 w 12194922"/>
              <a:gd name="connsiteY10613" fmla="*/ 701675 h 6855883"/>
              <a:gd name="connsiteX10614" fmla="*/ 6097227 w 12194922"/>
              <a:gd name="connsiteY10614" fmla="*/ 702733 h 6855883"/>
              <a:gd name="connsiteX10615" fmla="*/ 6104586 w 12194922"/>
              <a:gd name="connsiteY10615" fmla="*/ 701675 h 6855883"/>
              <a:gd name="connsiteX10616" fmla="*/ 6075149 w 12194922"/>
              <a:gd name="connsiteY10616" fmla="*/ 6218767 h 6855883"/>
              <a:gd name="connsiteX10617" fmla="*/ 6082508 w 12194922"/>
              <a:gd name="connsiteY10617" fmla="*/ 6219825 h 6855883"/>
              <a:gd name="connsiteX10618" fmla="*/ 6081281 w 12194922"/>
              <a:gd name="connsiteY10618" fmla="*/ 6221942 h 6855883"/>
              <a:gd name="connsiteX10619" fmla="*/ 6093547 w 12194922"/>
              <a:gd name="connsiteY10619" fmla="*/ 6229350 h 6855883"/>
              <a:gd name="connsiteX10620" fmla="*/ 6091094 w 12194922"/>
              <a:gd name="connsiteY10620" fmla="*/ 6240992 h 6855883"/>
              <a:gd name="connsiteX10621" fmla="*/ 6077602 w 12194922"/>
              <a:gd name="connsiteY10621" fmla="*/ 6226175 h 6855883"/>
              <a:gd name="connsiteX10622" fmla="*/ 6073922 w 12194922"/>
              <a:gd name="connsiteY10622" fmla="*/ 6221942 h 6855883"/>
              <a:gd name="connsiteX10623" fmla="*/ 6062883 w 12194922"/>
              <a:gd name="connsiteY10623" fmla="*/ 6218767 h 6855883"/>
              <a:gd name="connsiteX10624" fmla="*/ 6075149 w 12194922"/>
              <a:gd name="connsiteY10624" fmla="*/ 6218767 h 6855883"/>
              <a:gd name="connsiteX10625" fmla="*/ 6253000 w 12194922"/>
              <a:gd name="connsiteY10625" fmla="*/ 6661151 h 6855883"/>
              <a:gd name="connsiteX10626" fmla="*/ 6253000 w 12194922"/>
              <a:gd name="connsiteY10626" fmla="*/ 6661151 h 6855883"/>
              <a:gd name="connsiteX10627" fmla="*/ 6253000 w 12194922"/>
              <a:gd name="connsiteY10627" fmla="*/ 6661151 h 6855883"/>
              <a:gd name="connsiteX10628" fmla="*/ 6253000 w 12194922"/>
              <a:gd name="connsiteY10628" fmla="*/ 6661151 h 6855883"/>
              <a:gd name="connsiteX10629" fmla="*/ 5973344 w 12194922"/>
              <a:gd name="connsiteY10629" fmla="*/ 581025 h 6855883"/>
              <a:gd name="connsiteX10630" fmla="*/ 5978250 w 12194922"/>
              <a:gd name="connsiteY10630" fmla="*/ 581025 h 6855883"/>
              <a:gd name="connsiteX10631" fmla="*/ 5979477 w 12194922"/>
              <a:gd name="connsiteY10631" fmla="*/ 581025 h 6855883"/>
              <a:gd name="connsiteX10632" fmla="*/ 5988063 w 12194922"/>
              <a:gd name="connsiteY10632" fmla="*/ 572558 h 6855883"/>
              <a:gd name="connsiteX10633" fmla="*/ 6002782 w 12194922"/>
              <a:gd name="connsiteY10633" fmla="*/ 573617 h 6855883"/>
              <a:gd name="connsiteX10634" fmla="*/ 6002782 w 12194922"/>
              <a:gd name="connsiteY10634" fmla="*/ 581025 h 6855883"/>
              <a:gd name="connsiteX10635" fmla="*/ 6023633 w 12194922"/>
              <a:gd name="connsiteY10635" fmla="*/ 573617 h 6855883"/>
              <a:gd name="connsiteX10636" fmla="*/ 6015047 w 12194922"/>
              <a:gd name="connsiteY10636" fmla="*/ 587375 h 6855883"/>
              <a:gd name="connsiteX10637" fmla="*/ 5997876 w 12194922"/>
              <a:gd name="connsiteY10637" fmla="*/ 599017 h 6855883"/>
              <a:gd name="connsiteX10638" fmla="*/ 6001555 w 12194922"/>
              <a:gd name="connsiteY10638" fmla="*/ 603250 h 6855883"/>
              <a:gd name="connsiteX10639" fmla="*/ 5983157 w 12194922"/>
              <a:gd name="connsiteY10639" fmla="*/ 601133 h 6855883"/>
              <a:gd name="connsiteX10640" fmla="*/ 5979477 w 12194922"/>
              <a:gd name="connsiteY10640" fmla="*/ 600075 h 6855883"/>
              <a:gd name="connsiteX10641" fmla="*/ 5983157 w 12194922"/>
              <a:gd name="connsiteY10641" fmla="*/ 599017 h 6855883"/>
              <a:gd name="connsiteX10642" fmla="*/ 5988063 w 12194922"/>
              <a:gd name="connsiteY10642" fmla="*/ 601133 h 6855883"/>
              <a:gd name="connsiteX10643" fmla="*/ 5995422 w 12194922"/>
              <a:gd name="connsiteY10643" fmla="*/ 599017 h 6855883"/>
              <a:gd name="connsiteX10644" fmla="*/ 5986837 w 12194922"/>
              <a:gd name="connsiteY10644" fmla="*/ 590550 h 6855883"/>
              <a:gd name="connsiteX10645" fmla="*/ 5981930 w 12194922"/>
              <a:gd name="connsiteY10645" fmla="*/ 589492 h 6855883"/>
              <a:gd name="connsiteX10646" fmla="*/ 5961079 w 12194922"/>
              <a:gd name="connsiteY10646" fmla="*/ 593725 h 6855883"/>
              <a:gd name="connsiteX10647" fmla="*/ 5954946 w 12194922"/>
              <a:gd name="connsiteY10647" fmla="*/ 594783 h 6855883"/>
              <a:gd name="connsiteX10648" fmla="*/ 5957399 w 12194922"/>
              <a:gd name="connsiteY10648" fmla="*/ 591608 h 6855883"/>
              <a:gd name="connsiteX10649" fmla="*/ 5961079 w 12194922"/>
              <a:gd name="connsiteY10649" fmla="*/ 586317 h 6855883"/>
              <a:gd name="connsiteX10650" fmla="*/ 5958625 w 12194922"/>
              <a:gd name="connsiteY10650" fmla="*/ 576792 h 6855883"/>
              <a:gd name="connsiteX10651" fmla="*/ 5952493 w 12194922"/>
              <a:gd name="connsiteY10651" fmla="*/ 572558 h 6855883"/>
              <a:gd name="connsiteX10652" fmla="*/ 5965985 w 12194922"/>
              <a:gd name="connsiteY10652" fmla="*/ 571500 h 6855883"/>
              <a:gd name="connsiteX10653" fmla="*/ 5973344 w 12194922"/>
              <a:gd name="connsiteY10653" fmla="*/ 570442 h 6855883"/>
              <a:gd name="connsiteX10654" fmla="*/ 5980704 w 12194922"/>
              <a:gd name="connsiteY10654" fmla="*/ 565150 h 6855883"/>
              <a:gd name="connsiteX10655" fmla="*/ 5986837 w 12194922"/>
              <a:gd name="connsiteY10655" fmla="*/ 568325 h 6855883"/>
              <a:gd name="connsiteX10656" fmla="*/ 5978250 w 12194922"/>
              <a:gd name="connsiteY10656" fmla="*/ 572558 h 6855883"/>
              <a:gd name="connsiteX10657" fmla="*/ 5973344 w 12194922"/>
              <a:gd name="connsiteY10657" fmla="*/ 581025 h 6855883"/>
              <a:gd name="connsiteX10658" fmla="*/ 6309422 w 12194922"/>
              <a:gd name="connsiteY10658" fmla="*/ 751417 h 6855883"/>
              <a:gd name="connsiteX10659" fmla="*/ 6314328 w 12194922"/>
              <a:gd name="connsiteY10659" fmla="*/ 753533 h 6855883"/>
              <a:gd name="connsiteX10660" fmla="*/ 6309422 w 12194922"/>
              <a:gd name="connsiteY10660" fmla="*/ 755650 h 6855883"/>
              <a:gd name="connsiteX10661" fmla="*/ 6304515 w 12194922"/>
              <a:gd name="connsiteY10661" fmla="*/ 753533 h 6855883"/>
              <a:gd name="connsiteX10662" fmla="*/ 6309422 w 12194922"/>
              <a:gd name="connsiteY10662" fmla="*/ 751417 h 6855883"/>
              <a:gd name="connsiteX10663" fmla="*/ 6256680 w 12194922"/>
              <a:gd name="connsiteY10663" fmla="*/ 1955800 h 6855883"/>
              <a:gd name="connsiteX10664" fmla="*/ 6248094 w 12194922"/>
              <a:gd name="connsiteY10664" fmla="*/ 1960033 h 6855883"/>
              <a:gd name="connsiteX10665" fmla="*/ 6244414 w 12194922"/>
              <a:gd name="connsiteY10665" fmla="*/ 1957917 h 6855883"/>
              <a:gd name="connsiteX10666" fmla="*/ 6253000 w 12194922"/>
              <a:gd name="connsiteY10666" fmla="*/ 1953683 h 6855883"/>
              <a:gd name="connsiteX10667" fmla="*/ 6256680 w 12194922"/>
              <a:gd name="connsiteY10667" fmla="*/ 1955800 h 6855883"/>
              <a:gd name="connsiteX10668" fmla="*/ 6081281 w 12194922"/>
              <a:gd name="connsiteY10668" fmla="*/ 6797675 h 6855883"/>
              <a:gd name="connsiteX10669" fmla="*/ 6062883 w 12194922"/>
              <a:gd name="connsiteY10669" fmla="*/ 6800850 h 6855883"/>
              <a:gd name="connsiteX10670" fmla="*/ 6081281 w 12194922"/>
              <a:gd name="connsiteY10670" fmla="*/ 6797675 h 6855883"/>
              <a:gd name="connsiteX10671" fmla="*/ 6250547 w 12194922"/>
              <a:gd name="connsiteY10671" fmla="*/ 4768850 h 6855883"/>
              <a:gd name="connsiteX10672" fmla="*/ 6259132 w 12194922"/>
              <a:gd name="connsiteY10672" fmla="*/ 4763559 h 6855883"/>
              <a:gd name="connsiteX10673" fmla="*/ 6264039 w 12194922"/>
              <a:gd name="connsiteY10673" fmla="*/ 4765675 h 6855883"/>
              <a:gd name="connsiteX10674" fmla="*/ 6257906 w 12194922"/>
              <a:gd name="connsiteY10674" fmla="*/ 4770967 h 6855883"/>
              <a:gd name="connsiteX10675" fmla="*/ 6250547 w 12194922"/>
              <a:gd name="connsiteY10675" fmla="*/ 4768850 h 6855883"/>
              <a:gd name="connsiteX10676" fmla="*/ 6078828 w 12194922"/>
              <a:gd name="connsiteY10676" fmla="*/ 6740526 h 6855883"/>
              <a:gd name="connsiteX10677" fmla="*/ 6088641 w 12194922"/>
              <a:gd name="connsiteY10677" fmla="*/ 6738409 h 6855883"/>
              <a:gd name="connsiteX10678" fmla="*/ 6091094 w 12194922"/>
              <a:gd name="connsiteY10678" fmla="*/ 6740526 h 6855883"/>
              <a:gd name="connsiteX10679" fmla="*/ 6082508 w 12194922"/>
              <a:gd name="connsiteY10679" fmla="*/ 6742642 h 6855883"/>
              <a:gd name="connsiteX10680" fmla="*/ 6078828 w 12194922"/>
              <a:gd name="connsiteY10680" fmla="*/ 6740526 h 6855883"/>
              <a:gd name="connsiteX10681" fmla="*/ 6237055 w 12194922"/>
              <a:gd name="connsiteY10681" fmla="*/ 6699250 h 6855883"/>
              <a:gd name="connsiteX10682" fmla="*/ 6243187 w 12194922"/>
              <a:gd name="connsiteY10682" fmla="*/ 6700308 h 6855883"/>
              <a:gd name="connsiteX10683" fmla="*/ 6238281 w 12194922"/>
              <a:gd name="connsiteY10683" fmla="*/ 6703484 h 6855883"/>
              <a:gd name="connsiteX10684" fmla="*/ 6230922 w 12194922"/>
              <a:gd name="connsiteY10684" fmla="*/ 6702425 h 6855883"/>
              <a:gd name="connsiteX10685" fmla="*/ 6237055 w 12194922"/>
              <a:gd name="connsiteY10685" fmla="*/ 6699250 h 6855883"/>
              <a:gd name="connsiteX10686" fmla="*/ 6122985 w 12194922"/>
              <a:gd name="connsiteY10686" fmla="*/ 2324100 h 6855883"/>
              <a:gd name="connsiteX10687" fmla="*/ 6113172 w 12194922"/>
              <a:gd name="connsiteY10687" fmla="*/ 2325158 h 6855883"/>
              <a:gd name="connsiteX10688" fmla="*/ 6119305 w 12194922"/>
              <a:gd name="connsiteY10688" fmla="*/ 2320925 h 6855883"/>
              <a:gd name="connsiteX10689" fmla="*/ 6126664 w 12194922"/>
              <a:gd name="connsiteY10689" fmla="*/ 2319867 h 6855883"/>
              <a:gd name="connsiteX10690" fmla="*/ 6122985 w 12194922"/>
              <a:gd name="connsiteY10690" fmla="*/ 2324100 h 6855883"/>
              <a:gd name="connsiteX10691" fmla="*/ 6120531 w 12194922"/>
              <a:gd name="connsiteY10691" fmla="*/ 5810250 h 6855883"/>
              <a:gd name="connsiteX10692" fmla="*/ 6115625 w 12194922"/>
              <a:gd name="connsiteY10692" fmla="*/ 5812367 h 6855883"/>
              <a:gd name="connsiteX10693" fmla="*/ 6108266 w 12194922"/>
              <a:gd name="connsiteY10693" fmla="*/ 5810250 h 6855883"/>
              <a:gd name="connsiteX10694" fmla="*/ 6111945 w 12194922"/>
              <a:gd name="connsiteY10694" fmla="*/ 5808133 h 6855883"/>
              <a:gd name="connsiteX10695" fmla="*/ 6120531 w 12194922"/>
              <a:gd name="connsiteY10695" fmla="*/ 5810250 h 6855883"/>
              <a:gd name="connsiteX10696" fmla="*/ 6201484 w 12194922"/>
              <a:gd name="connsiteY10696" fmla="*/ 1473200 h 6855883"/>
              <a:gd name="connsiteX10697" fmla="*/ 6206391 w 12194922"/>
              <a:gd name="connsiteY10697" fmla="*/ 1475317 h 6855883"/>
              <a:gd name="connsiteX10698" fmla="*/ 6202711 w 12194922"/>
              <a:gd name="connsiteY10698" fmla="*/ 1479550 h 6855883"/>
              <a:gd name="connsiteX10699" fmla="*/ 6197805 w 12194922"/>
              <a:gd name="connsiteY10699" fmla="*/ 1477433 h 6855883"/>
              <a:gd name="connsiteX10700" fmla="*/ 6201484 w 12194922"/>
              <a:gd name="connsiteY10700" fmla="*/ 1473200 h 6855883"/>
              <a:gd name="connsiteX10701" fmla="*/ 6164688 w 12194922"/>
              <a:gd name="connsiteY10701" fmla="*/ 2549525 h 6855883"/>
              <a:gd name="connsiteX10702" fmla="*/ 6168367 w 12194922"/>
              <a:gd name="connsiteY10702" fmla="*/ 2550583 h 6855883"/>
              <a:gd name="connsiteX10703" fmla="*/ 6163461 w 12194922"/>
              <a:gd name="connsiteY10703" fmla="*/ 2555875 h 6855883"/>
              <a:gd name="connsiteX10704" fmla="*/ 6159781 w 12194922"/>
              <a:gd name="connsiteY10704" fmla="*/ 2555875 h 6855883"/>
              <a:gd name="connsiteX10705" fmla="*/ 6158555 w 12194922"/>
              <a:gd name="connsiteY10705" fmla="*/ 2552700 h 6855883"/>
              <a:gd name="connsiteX10706" fmla="*/ 6164688 w 12194922"/>
              <a:gd name="connsiteY10706" fmla="*/ 2549525 h 6855883"/>
              <a:gd name="connsiteX10707" fmla="*/ 6322914 w 12194922"/>
              <a:gd name="connsiteY10707" fmla="*/ 1459442 h 6855883"/>
              <a:gd name="connsiteX10708" fmla="*/ 6326593 w 12194922"/>
              <a:gd name="connsiteY10708" fmla="*/ 1461558 h 6855883"/>
              <a:gd name="connsiteX10709" fmla="*/ 6320460 w 12194922"/>
              <a:gd name="connsiteY10709" fmla="*/ 1463675 h 6855883"/>
              <a:gd name="connsiteX10710" fmla="*/ 6314328 w 12194922"/>
              <a:gd name="connsiteY10710" fmla="*/ 1462617 h 6855883"/>
              <a:gd name="connsiteX10711" fmla="*/ 6322914 w 12194922"/>
              <a:gd name="connsiteY10711" fmla="*/ 1459442 h 6855883"/>
              <a:gd name="connsiteX10712" fmla="*/ 6154875 w 12194922"/>
              <a:gd name="connsiteY10712" fmla="*/ 5161492 h 6855883"/>
              <a:gd name="connsiteX10713" fmla="*/ 6156102 w 12194922"/>
              <a:gd name="connsiteY10713" fmla="*/ 5155142 h 6855883"/>
              <a:gd name="connsiteX10714" fmla="*/ 6157328 w 12194922"/>
              <a:gd name="connsiteY10714" fmla="*/ 5161492 h 6855883"/>
              <a:gd name="connsiteX10715" fmla="*/ 6154875 w 12194922"/>
              <a:gd name="connsiteY10715" fmla="*/ 5161492 h 6855883"/>
              <a:gd name="connsiteX10716" fmla="*/ 6291023 w 12194922"/>
              <a:gd name="connsiteY10716" fmla="*/ 744008 h 6855883"/>
              <a:gd name="connsiteX10717" fmla="*/ 6287343 w 12194922"/>
              <a:gd name="connsiteY10717" fmla="*/ 742950 h 6855883"/>
              <a:gd name="connsiteX10718" fmla="*/ 6293476 w 12194922"/>
              <a:gd name="connsiteY10718" fmla="*/ 739775 h 6855883"/>
              <a:gd name="connsiteX10719" fmla="*/ 6298383 w 12194922"/>
              <a:gd name="connsiteY10719" fmla="*/ 740833 h 6855883"/>
              <a:gd name="connsiteX10720" fmla="*/ 6291023 w 12194922"/>
              <a:gd name="connsiteY10720" fmla="*/ 744008 h 6855883"/>
              <a:gd name="connsiteX10721" fmla="*/ 6103360 w 12194922"/>
              <a:gd name="connsiteY10721" fmla="*/ 4142317 h 6855883"/>
              <a:gd name="connsiteX10722" fmla="*/ 6099680 w 12194922"/>
              <a:gd name="connsiteY10722" fmla="*/ 4140200 h 6855883"/>
              <a:gd name="connsiteX10723" fmla="*/ 6104586 w 12194922"/>
              <a:gd name="connsiteY10723" fmla="*/ 4138083 h 6855883"/>
              <a:gd name="connsiteX10724" fmla="*/ 6108266 w 12194922"/>
              <a:gd name="connsiteY10724" fmla="*/ 4140200 h 6855883"/>
              <a:gd name="connsiteX10725" fmla="*/ 6103360 w 12194922"/>
              <a:gd name="connsiteY10725" fmla="*/ 4142317 h 6855883"/>
              <a:gd name="connsiteX10726" fmla="*/ 6176953 w 12194922"/>
              <a:gd name="connsiteY10726" fmla="*/ 6355292 h 6855883"/>
              <a:gd name="connsiteX10727" fmla="*/ 6175727 w 12194922"/>
              <a:gd name="connsiteY10727" fmla="*/ 6356350 h 6855883"/>
              <a:gd name="connsiteX10728" fmla="*/ 6176953 w 12194922"/>
              <a:gd name="connsiteY10728" fmla="*/ 6355292 h 6855883"/>
              <a:gd name="connsiteX10729" fmla="*/ 6298383 w 12194922"/>
              <a:gd name="connsiteY10729" fmla="*/ 1635125 h 6855883"/>
              <a:gd name="connsiteX10730" fmla="*/ 6294703 w 12194922"/>
              <a:gd name="connsiteY10730" fmla="*/ 1634067 h 6855883"/>
              <a:gd name="connsiteX10731" fmla="*/ 6297156 w 12194922"/>
              <a:gd name="connsiteY10731" fmla="*/ 1633008 h 6855883"/>
              <a:gd name="connsiteX10732" fmla="*/ 6298383 w 12194922"/>
              <a:gd name="connsiteY10732" fmla="*/ 1635125 h 6855883"/>
              <a:gd name="connsiteX10733" fmla="*/ 6077602 w 12194922"/>
              <a:gd name="connsiteY10733" fmla="*/ 596900 h 6855883"/>
              <a:gd name="connsiteX10734" fmla="*/ 6078828 w 12194922"/>
              <a:gd name="connsiteY10734" fmla="*/ 600075 h 6855883"/>
              <a:gd name="connsiteX10735" fmla="*/ 6072696 w 12194922"/>
              <a:gd name="connsiteY10735" fmla="*/ 599017 h 6855883"/>
              <a:gd name="connsiteX10736" fmla="*/ 6069016 w 12194922"/>
              <a:gd name="connsiteY10736" fmla="*/ 596900 h 6855883"/>
              <a:gd name="connsiteX10737" fmla="*/ 6077602 w 12194922"/>
              <a:gd name="connsiteY10737" fmla="*/ 596900 h 6855883"/>
              <a:gd name="connsiteX10738" fmla="*/ 6287343 w 12194922"/>
              <a:gd name="connsiteY10738" fmla="*/ 1463675 h 6855883"/>
              <a:gd name="connsiteX10739" fmla="*/ 6286117 w 12194922"/>
              <a:gd name="connsiteY10739" fmla="*/ 1463675 h 6855883"/>
              <a:gd name="connsiteX10740" fmla="*/ 6287343 w 12194922"/>
              <a:gd name="connsiteY10740" fmla="*/ 1463675 h 6855883"/>
              <a:gd name="connsiteX10741" fmla="*/ 6287343 w 12194922"/>
              <a:gd name="connsiteY10741" fmla="*/ 1463675 h 6855883"/>
              <a:gd name="connsiteX10742" fmla="*/ 6310648 w 12194922"/>
              <a:gd name="connsiteY10742" fmla="*/ 3515784 h 6855883"/>
              <a:gd name="connsiteX10743" fmla="*/ 6311874 w 12194922"/>
              <a:gd name="connsiteY10743" fmla="*/ 3514725 h 6855883"/>
              <a:gd name="connsiteX10744" fmla="*/ 6313101 w 12194922"/>
              <a:gd name="connsiteY10744" fmla="*/ 3515784 h 6855883"/>
              <a:gd name="connsiteX10745" fmla="*/ 6311874 w 12194922"/>
              <a:gd name="connsiteY10745" fmla="*/ 3516842 h 6855883"/>
              <a:gd name="connsiteX10746" fmla="*/ 6310648 w 12194922"/>
              <a:gd name="connsiteY10746" fmla="*/ 3515784 h 6855883"/>
              <a:gd name="connsiteX10747" fmla="*/ 6233375 w 12194922"/>
              <a:gd name="connsiteY10747" fmla="*/ 6667500 h 6855883"/>
              <a:gd name="connsiteX10748" fmla="*/ 6233375 w 12194922"/>
              <a:gd name="connsiteY10748" fmla="*/ 6667500 h 6855883"/>
              <a:gd name="connsiteX10749" fmla="*/ 6233375 w 12194922"/>
              <a:gd name="connsiteY10749" fmla="*/ 6667500 h 6855883"/>
              <a:gd name="connsiteX10750" fmla="*/ 6233375 w 12194922"/>
              <a:gd name="connsiteY10750" fmla="*/ 6667500 h 6855883"/>
              <a:gd name="connsiteX10751" fmla="*/ 6538788 w 12194922"/>
              <a:gd name="connsiteY10751" fmla="*/ 5850467 h 6855883"/>
              <a:gd name="connsiteX10752" fmla="*/ 6508124 w 12194922"/>
              <a:gd name="connsiteY10752" fmla="*/ 5853642 h 6855883"/>
              <a:gd name="connsiteX10753" fmla="*/ 6513030 w 12194922"/>
              <a:gd name="connsiteY10753" fmla="*/ 5817659 h 6855883"/>
              <a:gd name="connsiteX10754" fmla="*/ 6501991 w 12194922"/>
              <a:gd name="connsiteY10754" fmla="*/ 5807075 h 6855883"/>
              <a:gd name="connsiteX10755" fmla="*/ 6490953 w 12194922"/>
              <a:gd name="connsiteY10755" fmla="*/ 5809192 h 6855883"/>
              <a:gd name="connsiteX10756" fmla="*/ 6488499 w 12194922"/>
              <a:gd name="connsiteY10756" fmla="*/ 5790142 h 6855883"/>
              <a:gd name="connsiteX10757" fmla="*/ 6487273 w 12194922"/>
              <a:gd name="connsiteY10757" fmla="*/ 5749925 h 6855883"/>
              <a:gd name="connsiteX10758" fmla="*/ 6503218 w 12194922"/>
              <a:gd name="connsiteY10758" fmla="*/ 5761567 h 6855883"/>
              <a:gd name="connsiteX10759" fmla="*/ 6495858 w 12194922"/>
              <a:gd name="connsiteY10759" fmla="*/ 5730875 h 6855883"/>
              <a:gd name="connsiteX10760" fmla="*/ 6499539 w 12194922"/>
              <a:gd name="connsiteY10760" fmla="*/ 5712883 h 6855883"/>
              <a:gd name="connsiteX10761" fmla="*/ 6488499 w 12194922"/>
              <a:gd name="connsiteY10761" fmla="*/ 5707592 h 6855883"/>
              <a:gd name="connsiteX10762" fmla="*/ 6471327 w 12194922"/>
              <a:gd name="connsiteY10762" fmla="*/ 5706534 h 6855883"/>
              <a:gd name="connsiteX10763" fmla="*/ 6460289 w 12194922"/>
              <a:gd name="connsiteY10763" fmla="*/ 5736167 h 6855883"/>
              <a:gd name="connsiteX10764" fmla="*/ 6444343 w 12194922"/>
              <a:gd name="connsiteY10764" fmla="*/ 5719234 h 6855883"/>
              <a:gd name="connsiteX10765" fmla="*/ 6444343 w 12194922"/>
              <a:gd name="connsiteY10765" fmla="*/ 5746750 h 6855883"/>
              <a:gd name="connsiteX10766" fmla="*/ 6462742 w 12194922"/>
              <a:gd name="connsiteY10766" fmla="*/ 5763683 h 6855883"/>
              <a:gd name="connsiteX10767" fmla="*/ 6472554 w 12194922"/>
              <a:gd name="connsiteY10767" fmla="*/ 5785909 h 6855883"/>
              <a:gd name="connsiteX10768" fmla="*/ 6505671 w 12194922"/>
              <a:gd name="connsiteY10768" fmla="*/ 5873750 h 6855883"/>
              <a:gd name="connsiteX10769" fmla="*/ 6538788 w 12194922"/>
              <a:gd name="connsiteY10769" fmla="*/ 5850467 h 6855883"/>
              <a:gd name="connsiteX10770" fmla="*/ 6489726 w 12194922"/>
              <a:gd name="connsiteY10770" fmla="*/ 5743575 h 6855883"/>
              <a:gd name="connsiteX10771" fmla="*/ 6492179 w 12194922"/>
              <a:gd name="connsiteY10771" fmla="*/ 5741459 h 6855883"/>
              <a:gd name="connsiteX10772" fmla="*/ 6493406 w 12194922"/>
              <a:gd name="connsiteY10772" fmla="*/ 5743575 h 6855883"/>
              <a:gd name="connsiteX10773" fmla="*/ 6490953 w 12194922"/>
              <a:gd name="connsiteY10773" fmla="*/ 5745692 h 6855883"/>
              <a:gd name="connsiteX10774" fmla="*/ 6489726 w 12194922"/>
              <a:gd name="connsiteY10774" fmla="*/ 5743575 h 6855883"/>
              <a:gd name="connsiteX10775" fmla="*/ 6923928 w 12194922"/>
              <a:gd name="connsiteY10775" fmla="*/ 2742142 h 6855883"/>
              <a:gd name="connsiteX10776" fmla="*/ 6923928 w 12194922"/>
              <a:gd name="connsiteY10776" fmla="*/ 2725208 h 6855883"/>
              <a:gd name="connsiteX10777" fmla="*/ 6980349 w 12194922"/>
              <a:gd name="connsiteY10777" fmla="*/ 2726267 h 6855883"/>
              <a:gd name="connsiteX10778" fmla="*/ 6961951 w 12194922"/>
              <a:gd name="connsiteY10778" fmla="*/ 2738967 h 6855883"/>
              <a:gd name="connsiteX10779" fmla="*/ 6923928 w 12194922"/>
              <a:gd name="connsiteY10779" fmla="*/ 2742142 h 6855883"/>
              <a:gd name="connsiteX10780" fmla="*/ 6488499 w 12194922"/>
              <a:gd name="connsiteY10780" fmla="*/ 5964767 h 6855883"/>
              <a:gd name="connsiteX10781" fmla="*/ 6488499 w 12194922"/>
              <a:gd name="connsiteY10781" fmla="*/ 5937250 h 6855883"/>
              <a:gd name="connsiteX10782" fmla="*/ 6497085 w 12194922"/>
              <a:gd name="connsiteY10782" fmla="*/ 5938308 h 6855883"/>
              <a:gd name="connsiteX10783" fmla="*/ 6506898 w 12194922"/>
              <a:gd name="connsiteY10783" fmla="*/ 5948892 h 6855883"/>
              <a:gd name="connsiteX10784" fmla="*/ 6488499 w 12194922"/>
              <a:gd name="connsiteY10784" fmla="*/ 5964767 h 6855883"/>
              <a:gd name="connsiteX10785" fmla="*/ 6505671 w 12194922"/>
              <a:gd name="connsiteY10785" fmla="*/ 5612342 h 6855883"/>
              <a:gd name="connsiteX10786" fmla="*/ 6498312 w 12194922"/>
              <a:gd name="connsiteY10786" fmla="*/ 5607050 h 6855883"/>
              <a:gd name="connsiteX10787" fmla="*/ 6498312 w 12194922"/>
              <a:gd name="connsiteY10787" fmla="*/ 5596467 h 6855883"/>
              <a:gd name="connsiteX10788" fmla="*/ 6524070 w 12194922"/>
              <a:gd name="connsiteY10788" fmla="*/ 5601758 h 6855883"/>
              <a:gd name="connsiteX10789" fmla="*/ 6519163 w 12194922"/>
              <a:gd name="connsiteY10789" fmla="*/ 5608109 h 6855883"/>
              <a:gd name="connsiteX10790" fmla="*/ 6505671 w 12194922"/>
              <a:gd name="connsiteY10790" fmla="*/ 5612342 h 6855883"/>
              <a:gd name="connsiteX10791" fmla="*/ 6490953 w 12194922"/>
              <a:gd name="connsiteY10791" fmla="*/ 643467 h 6855883"/>
              <a:gd name="connsiteX10792" fmla="*/ 6488499 w 12194922"/>
              <a:gd name="connsiteY10792" fmla="*/ 644525 h 6855883"/>
              <a:gd name="connsiteX10793" fmla="*/ 6488499 w 12194922"/>
              <a:gd name="connsiteY10793" fmla="*/ 627592 h 6855883"/>
              <a:gd name="connsiteX10794" fmla="*/ 6493406 w 12194922"/>
              <a:gd name="connsiteY10794" fmla="*/ 630767 h 6855883"/>
              <a:gd name="connsiteX10795" fmla="*/ 6513030 w 12194922"/>
              <a:gd name="connsiteY10795" fmla="*/ 642408 h 6855883"/>
              <a:gd name="connsiteX10796" fmla="*/ 6490953 w 12194922"/>
              <a:gd name="connsiteY10796" fmla="*/ 643467 h 6855883"/>
              <a:gd name="connsiteX10797" fmla="*/ 6475007 w 12194922"/>
              <a:gd name="connsiteY10797" fmla="*/ 1054100 h 6855883"/>
              <a:gd name="connsiteX10798" fmla="*/ 6475007 w 12194922"/>
              <a:gd name="connsiteY10798" fmla="*/ 1037167 h 6855883"/>
              <a:gd name="connsiteX10799" fmla="*/ 6486046 w 12194922"/>
              <a:gd name="connsiteY10799" fmla="*/ 1033992 h 6855883"/>
              <a:gd name="connsiteX10800" fmla="*/ 6475007 w 12194922"/>
              <a:gd name="connsiteY10800" fmla="*/ 1054100 h 6855883"/>
              <a:gd name="connsiteX10801" fmla="*/ 6903076 w 12194922"/>
              <a:gd name="connsiteY10801" fmla="*/ 2672292 h 6855883"/>
              <a:gd name="connsiteX10802" fmla="*/ 6903076 w 12194922"/>
              <a:gd name="connsiteY10802" fmla="*/ 2655358 h 6855883"/>
              <a:gd name="connsiteX10803" fmla="*/ 6922702 w 12194922"/>
              <a:gd name="connsiteY10803" fmla="*/ 2655358 h 6855883"/>
              <a:gd name="connsiteX10804" fmla="*/ 6903076 w 12194922"/>
              <a:gd name="connsiteY10804" fmla="*/ 2672292 h 6855883"/>
              <a:gd name="connsiteX10805" fmla="*/ 6887131 w 12194922"/>
              <a:gd name="connsiteY10805" fmla="*/ 2798233 h 6855883"/>
              <a:gd name="connsiteX10806" fmla="*/ 6887131 w 12194922"/>
              <a:gd name="connsiteY10806" fmla="*/ 2776008 h 6855883"/>
              <a:gd name="connsiteX10807" fmla="*/ 6899397 w 12194922"/>
              <a:gd name="connsiteY10807" fmla="*/ 2789767 h 6855883"/>
              <a:gd name="connsiteX10808" fmla="*/ 6887131 w 12194922"/>
              <a:gd name="connsiteY10808" fmla="*/ 2798233 h 6855883"/>
              <a:gd name="connsiteX10809" fmla="*/ 11881681 w 12194922"/>
              <a:gd name="connsiteY10809" fmla="*/ 5980642 h 6855883"/>
              <a:gd name="connsiteX10810" fmla="*/ 11887813 w 12194922"/>
              <a:gd name="connsiteY10810" fmla="*/ 5992284 h 6855883"/>
              <a:gd name="connsiteX10811" fmla="*/ 11893946 w 12194922"/>
              <a:gd name="connsiteY10811" fmla="*/ 6003925 h 6855883"/>
              <a:gd name="connsiteX10812" fmla="*/ 11886586 w 12194922"/>
              <a:gd name="connsiteY10812" fmla="*/ 6027209 h 6855883"/>
              <a:gd name="connsiteX10813" fmla="*/ 11878001 w 12194922"/>
              <a:gd name="connsiteY10813" fmla="*/ 6030383 h 6855883"/>
              <a:gd name="connsiteX10814" fmla="*/ 11799501 w 12194922"/>
              <a:gd name="connsiteY10814" fmla="*/ 6068484 h 6855883"/>
              <a:gd name="connsiteX10815" fmla="*/ 11794594 w 12194922"/>
              <a:gd name="connsiteY10815" fmla="*/ 6084359 h 6855883"/>
              <a:gd name="connsiteX10816" fmla="*/ 11782329 w 12194922"/>
              <a:gd name="connsiteY10816" fmla="*/ 6110817 h 6855883"/>
              <a:gd name="connsiteX10817" fmla="*/ 11760251 w 12194922"/>
              <a:gd name="connsiteY10817" fmla="*/ 6123517 h 6855883"/>
              <a:gd name="connsiteX10818" fmla="*/ 11740626 w 12194922"/>
              <a:gd name="connsiteY10818" fmla="*/ 6127750 h 6855883"/>
              <a:gd name="connsiteX10819" fmla="*/ 11728361 w 12194922"/>
              <a:gd name="connsiteY10819" fmla="*/ 6127750 h 6855883"/>
              <a:gd name="connsiteX10820" fmla="*/ 11732040 w 12194922"/>
              <a:gd name="connsiteY10820" fmla="*/ 6094942 h 6855883"/>
              <a:gd name="connsiteX10821" fmla="*/ 11733267 w 12194922"/>
              <a:gd name="connsiteY10821" fmla="*/ 6083300 h 6855883"/>
              <a:gd name="connsiteX10822" fmla="*/ 11741853 w 12194922"/>
              <a:gd name="connsiteY10822" fmla="*/ 6055784 h 6855883"/>
              <a:gd name="connsiteX10823" fmla="*/ 11779876 w 12194922"/>
              <a:gd name="connsiteY10823" fmla="*/ 6073776 h 6855883"/>
              <a:gd name="connsiteX10824" fmla="*/ 11776196 w 12194922"/>
              <a:gd name="connsiteY10824" fmla="*/ 6033558 h 6855883"/>
              <a:gd name="connsiteX10825" fmla="*/ 11776196 w 12194922"/>
              <a:gd name="connsiteY10825" fmla="*/ 6017683 h 6855883"/>
              <a:gd name="connsiteX10826" fmla="*/ 11784782 w 12194922"/>
              <a:gd name="connsiteY10826" fmla="*/ 5998633 h 6855883"/>
              <a:gd name="connsiteX10827" fmla="*/ 11801954 w 12194922"/>
              <a:gd name="connsiteY10827" fmla="*/ 5996517 h 6855883"/>
              <a:gd name="connsiteX10828" fmla="*/ 11806860 w 12194922"/>
              <a:gd name="connsiteY10828" fmla="*/ 6017683 h 6855883"/>
              <a:gd name="connsiteX10829" fmla="*/ 11786009 w 12194922"/>
              <a:gd name="connsiteY10829" fmla="*/ 6026151 h 6855883"/>
              <a:gd name="connsiteX10830" fmla="*/ 11809313 w 12194922"/>
              <a:gd name="connsiteY10830" fmla="*/ 6028267 h 6855883"/>
              <a:gd name="connsiteX10831" fmla="*/ 11836298 w 12194922"/>
              <a:gd name="connsiteY10831" fmla="*/ 6029325 h 6855883"/>
              <a:gd name="connsiteX10832" fmla="*/ 11849790 w 12194922"/>
              <a:gd name="connsiteY10832" fmla="*/ 6021917 h 6855883"/>
              <a:gd name="connsiteX10833" fmla="*/ 11857149 w 12194922"/>
              <a:gd name="connsiteY10833" fmla="*/ 6000750 h 6855883"/>
              <a:gd name="connsiteX10834" fmla="*/ 11864509 w 12194922"/>
              <a:gd name="connsiteY10834" fmla="*/ 5992284 h 6855883"/>
              <a:gd name="connsiteX10835" fmla="*/ 11881681 w 12194922"/>
              <a:gd name="connsiteY10835" fmla="*/ 5980642 h 6855883"/>
              <a:gd name="connsiteX10836" fmla="*/ 11837524 w 12194922"/>
              <a:gd name="connsiteY10836" fmla="*/ 5948892 h 6855883"/>
              <a:gd name="connsiteX10837" fmla="*/ 11837524 w 12194922"/>
              <a:gd name="connsiteY10837" fmla="*/ 5948892 h 6855883"/>
              <a:gd name="connsiteX10838" fmla="*/ 11837524 w 12194922"/>
              <a:gd name="connsiteY10838" fmla="*/ 5948892 h 6855883"/>
              <a:gd name="connsiteX10839" fmla="*/ 11837524 w 12194922"/>
              <a:gd name="connsiteY10839" fmla="*/ 5948892 h 6855883"/>
              <a:gd name="connsiteX10840" fmla="*/ 9090031 w 12194922"/>
              <a:gd name="connsiteY10840" fmla="*/ 3147483 h 6855883"/>
              <a:gd name="connsiteX10841" fmla="*/ 9072860 w 12194922"/>
              <a:gd name="connsiteY10841" fmla="*/ 3150659 h 6855883"/>
              <a:gd name="connsiteX10842" fmla="*/ 9065500 w 12194922"/>
              <a:gd name="connsiteY10842" fmla="*/ 3131608 h 6855883"/>
              <a:gd name="connsiteX10843" fmla="*/ 9063047 w 12194922"/>
              <a:gd name="connsiteY10843" fmla="*/ 3111500 h 6855883"/>
              <a:gd name="connsiteX10844" fmla="*/ 9059367 w 12194922"/>
              <a:gd name="connsiteY10844" fmla="*/ 3099858 h 6855883"/>
              <a:gd name="connsiteX10845" fmla="*/ 9053234 w 12194922"/>
              <a:gd name="connsiteY10845" fmla="*/ 3105150 h 6855883"/>
              <a:gd name="connsiteX10846" fmla="*/ 9040969 w 12194922"/>
              <a:gd name="connsiteY10846" fmla="*/ 3111500 h 6855883"/>
              <a:gd name="connsiteX10847" fmla="*/ 9018891 w 12194922"/>
              <a:gd name="connsiteY10847" fmla="*/ 3118909 h 6855883"/>
              <a:gd name="connsiteX10848" fmla="*/ 8996813 w 12194922"/>
              <a:gd name="connsiteY10848" fmla="*/ 3092450 h 6855883"/>
              <a:gd name="connsiteX10849" fmla="*/ 8993133 w 12194922"/>
              <a:gd name="connsiteY10849" fmla="*/ 3111500 h 6855883"/>
              <a:gd name="connsiteX10850" fmla="*/ 8972282 w 12194922"/>
              <a:gd name="connsiteY10850" fmla="*/ 3082925 h 6855883"/>
              <a:gd name="connsiteX10851" fmla="*/ 8972282 w 12194922"/>
              <a:gd name="connsiteY10851" fmla="*/ 3072342 h 6855883"/>
              <a:gd name="connsiteX10852" fmla="*/ 9025024 w 12194922"/>
              <a:gd name="connsiteY10852" fmla="*/ 3076575 h 6855883"/>
              <a:gd name="connsiteX10853" fmla="*/ 9090031 w 12194922"/>
              <a:gd name="connsiteY10853" fmla="*/ 3100917 h 6855883"/>
              <a:gd name="connsiteX10854" fmla="*/ 9093711 w 12194922"/>
              <a:gd name="connsiteY10854" fmla="*/ 3108325 h 6855883"/>
              <a:gd name="connsiteX10855" fmla="*/ 9087579 w 12194922"/>
              <a:gd name="connsiteY10855" fmla="*/ 3111500 h 6855883"/>
              <a:gd name="connsiteX10856" fmla="*/ 9078993 w 12194922"/>
              <a:gd name="connsiteY10856" fmla="*/ 3114675 h 6855883"/>
              <a:gd name="connsiteX10857" fmla="*/ 9086352 w 12194922"/>
              <a:gd name="connsiteY10857" fmla="*/ 3119967 h 6855883"/>
              <a:gd name="connsiteX10858" fmla="*/ 9090031 w 12194922"/>
              <a:gd name="connsiteY10858" fmla="*/ 3147483 h 6855883"/>
              <a:gd name="connsiteX10859" fmla="*/ 11979805 w 12194922"/>
              <a:gd name="connsiteY10859" fmla="*/ 508000 h 6855883"/>
              <a:gd name="connsiteX10860" fmla="*/ 11968766 w 12194922"/>
              <a:gd name="connsiteY10860" fmla="*/ 505883 h 6855883"/>
              <a:gd name="connsiteX10861" fmla="*/ 11966313 w 12194922"/>
              <a:gd name="connsiteY10861" fmla="*/ 517525 h 6855883"/>
              <a:gd name="connsiteX10862" fmla="*/ 11960180 w 12194922"/>
              <a:gd name="connsiteY10862" fmla="*/ 511175 h 6855883"/>
              <a:gd name="connsiteX10863" fmla="*/ 11952821 w 12194922"/>
              <a:gd name="connsiteY10863" fmla="*/ 530225 h 6855883"/>
              <a:gd name="connsiteX10864" fmla="*/ 11962633 w 12194922"/>
              <a:gd name="connsiteY10864" fmla="*/ 527050 h 6855883"/>
              <a:gd name="connsiteX10865" fmla="*/ 11944235 w 12194922"/>
              <a:gd name="connsiteY10865" fmla="*/ 606425 h 6855883"/>
              <a:gd name="connsiteX10866" fmla="*/ 11928290 w 12194922"/>
              <a:gd name="connsiteY10866" fmla="*/ 635000 h 6855883"/>
              <a:gd name="connsiteX10867" fmla="*/ 11916024 w 12194922"/>
              <a:gd name="connsiteY10867" fmla="*/ 649817 h 6855883"/>
              <a:gd name="connsiteX10868" fmla="*/ 11935649 w 12194922"/>
              <a:gd name="connsiteY10868" fmla="*/ 665692 h 6855883"/>
              <a:gd name="connsiteX10869" fmla="*/ 11954047 w 12194922"/>
              <a:gd name="connsiteY10869" fmla="*/ 660400 h 6855883"/>
              <a:gd name="connsiteX10870" fmla="*/ 11958954 w 12194922"/>
              <a:gd name="connsiteY10870" fmla="*/ 642408 h 6855883"/>
              <a:gd name="connsiteX10871" fmla="*/ 11963860 w 12194922"/>
              <a:gd name="connsiteY10871" fmla="*/ 637117 h 6855883"/>
              <a:gd name="connsiteX10872" fmla="*/ 11977352 w 12194922"/>
              <a:gd name="connsiteY10872" fmla="*/ 618067 h 6855883"/>
              <a:gd name="connsiteX10873" fmla="*/ 11966313 w 12194922"/>
              <a:gd name="connsiteY10873" fmla="*/ 604308 h 6855883"/>
              <a:gd name="connsiteX10874" fmla="*/ 11971219 w 12194922"/>
              <a:gd name="connsiteY10874" fmla="*/ 599017 h 6855883"/>
              <a:gd name="connsiteX10875" fmla="*/ 12010469 w 12194922"/>
              <a:gd name="connsiteY10875" fmla="*/ 586317 h 6855883"/>
              <a:gd name="connsiteX10876" fmla="*/ 12005563 w 12194922"/>
              <a:gd name="connsiteY10876" fmla="*/ 591608 h 6855883"/>
              <a:gd name="connsiteX10877" fmla="*/ 12006790 w 12194922"/>
              <a:gd name="connsiteY10877" fmla="*/ 593725 h 6855883"/>
              <a:gd name="connsiteX10878" fmla="*/ 12027641 w 12194922"/>
              <a:gd name="connsiteY10878" fmla="*/ 586317 h 6855883"/>
              <a:gd name="connsiteX10879" fmla="*/ 12027641 w 12194922"/>
              <a:gd name="connsiteY10879" fmla="*/ 586317 h 6855883"/>
              <a:gd name="connsiteX10880" fmla="*/ 12026414 w 12194922"/>
              <a:gd name="connsiteY10880" fmla="*/ 575733 h 6855883"/>
              <a:gd name="connsiteX10881" fmla="*/ 12023961 w 12194922"/>
              <a:gd name="connsiteY10881" fmla="*/ 573617 h 6855883"/>
              <a:gd name="connsiteX10882" fmla="*/ 12016602 w 12194922"/>
              <a:gd name="connsiteY10882" fmla="*/ 581025 h 6855883"/>
              <a:gd name="connsiteX10883" fmla="*/ 11990844 w 12194922"/>
              <a:gd name="connsiteY10883" fmla="*/ 573617 h 6855883"/>
              <a:gd name="connsiteX10884" fmla="*/ 11988391 w 12194922"/>
              <a:gd name="connsiteY10884" fmla="*/ 573617 h 6855883"/>
              <a:gd name="connsiteX10885" fmla="*/ 11988391 w 12194922"/>
              <a:gd name="connsiteY10885" fmla="*/ 571500 h 6855883"/>
              <a:gd name="connsiteX10886" fmla="*/ 11984711 w 12194922"/>
              <a:gd name="connsiteY10886" fmla="*/ 568325 h 6855883"/>
              <a:gd name="connsiteX10887" fmla="*/ 11983485 w 12194922"/>
              <a:gd name="connsiteY10887" fmla="*/ 569383 h 6855883"/>
              <a:gd name="connsiteX10888" fmla="*/ 11989618 w 12194922"/>
              <a:gd name="connsiteY10888" fmla="*/ 566208 h 6855883"/>
              <a:gd name="connsiteX10889" fmla="*/ 11990844 w 12194922"/>
              <a:gd name="connsiteY10889" fmla="*/ 555625 h 6855883"/>
              <a:gd name="connsiteX10890" fmla="*/ 11973673 w 12194922"/>
              <a:gd name="connsiteY10890" fmla="*/ 545042 h 6855883"/>
              <a:gd name="connsiteX10891" fmla="*/ 11983485 w 12194922"/>
              <a:gd name="connsiteY10891" fmla="*/ 523875 h 6855883"/>
              <a:gd name="connsiteX10892" fmla="*/ 11979805 w 12194922"/>
              <a:gd name="connsiteY10892" fmla="*/ 508000 h 6855883"/>
              <a:gd name="connsiteX10893" fmla="*/ 11979805 w 12194922"/>
              <a:gd name="connsiteY10893" fmla="*/ 579967 h 6855883"/>
              <a:gd name="connsiteX10894" fmla="*/ 11977352 w 12194922"/>
              <a:gd name="connsiteY10894" fmla="*/ 582083 h 6855883"/>
              <a:gd name="connsiteX10895" fmla="*/ 11974899 w 12194922"/>
              <a:gd name="connsiteY10895" fmla="*/ 578908 h 6855883"/>
              <a:gd name="connsiteX10896" fmla="*/ 11977352 w 12194922"/>
              <a:gd name="connsiteY10896" fmla="*/ 576792 h 6855883"/>
              <a:gd name="connsiteX10897" fmla="*/ 11979805 w 12194922"/>
              <a:gd name="connsiteY10897" fmla="*/ 579967 h 6855883"/>
              <a:gd name="connsiteX10898" fmla="*/ 8758860 w 12194922"/>
              <a:gd name="connsiteY10898" fmla="*/ 3404659 h 6855883"/>
              <a:gd name="connsiteX10899" fmla="*/ 8747821 w 12194922"/>
              <a:gd name="connsiteY10899" fmla="*/ 3405717 h 6855883"/>
              <a:gd name="connsiteX10900" fmla="*/ 8740462 w 12194922"/>
              <a:gd name="connsiteY10900" fmla="*/ 3426883 h 6855883"/>
              <a:gd name="connsiteX10901" fmla="*/ 8753954 w 12194922"/>
              <a:gd name="connsiteY10901" fmla="*/ 3432175 h 6855883"/>
              <a:gd name="connsiteX10902" fmla="*/ 8778485 w 12194922"/>
              <a:gd name="connsiteY10902" fmla="*/ 3435350 h 6855883"/>
              <a:gd name="connsiteX10903" fmla="*/ 8787072 w 12194922"/>
              <a:gd name="connsiteY10903" fmla="*/ 3442758 h 6855883"/>
              <a:gd name="connsiteX10904" fmla="*/ 8776032 w 12194922"/>
              <a:gd name="connsiteY10904" fmla="*/ 3450167 h 6855883"/>
              <a:gd name="connsiteX10905" fmla="*/ 8744142 w 12194922"/>
              <a:gd name="connsiteY10905" fmla="*/ 3454400 h 6855883"/>
              <a:gd name="connsiteX10906" fmla="*/ 8712251 w 12194922"/>
              <a:gd name="connsiteY10906" fmla="*/ 3456517 h 6855883"/>
              <a:gd name="connsiteX10907" fmla="*/ 8688947 w 12194922"/>
              <a:gd name="connsiteY10907" fmla="*/ 3444875 h 6855883"/>
              <a:gd name="connsiteX10908" fmla="*/ 8676681 w 12194922"/>
              <a:gd name="connsiteY10908" fmla="*/ 3414184 h 6855883"/>
              <a:gd name="connsiteX10909" fmla="*/ 8686494 w 12194922"/>
              <a:gd name="connsiteY10909" fmla="*/ 3408892 h 6855883"/>
              <a:gd name="connsiteX10910" fmla="*/ 8703665 w 12194922"/>
              <a:gd name="connsiteY10910" fmla="*/ 3419475 h 6855883"/>
              <a:gd name="connsiteX10911" fmla="*/ 8724517 w 12194922"/>
              <a:gd name="connsiteY10911" fmla="*/ 3418417 h 6855883"/>
              <a:gd name="connsiteX10912" fmla="*/ 8708571 w 12194922"/>
              <a:gd name="connsiteY10912" fmla="*/ 3407833 h 6855883"/>
              <a:gd name="connsiteX10913" fmla="*/ 8702439 w 12194922"/>
              <a:gd name="connsiteY10913" fmla="*/ 3398309 h 6855883"/>
              <a:gd name="connsiteX10914" fmla="*/ 8739235 w 12194922"/>
              <a:gd name="connsiteY10914" fmla="*/ 3396192 h 6855883"/>
              <a:gd name="connsiteX10915" fmla="*/ 8761313 w 12194922"/>
              <a:gd name="connsiteY10915" fmla="*/ 3398309 h 6855883"/>
              <a:gd name="connsiteX10916" fmla="*/ 8794431 w 12194922"/>
              <a:gd name="connsiteY10916" fmla="*/ 3389842 h 6855883"/>
              <a:gd name="connsiteX10917" fmla="*/ 8814055 w 12194922"/>
              <a:gd name="connsiteY10917" fmla="*/ 3390900 h 6855883"/>
              <a:gd name="connsiteX10918" fmla="*/ 8817736 w 12194922"/>
              <a:gd name="connsiteY10918" fmla="*/ 3391958 h 6855883"/>
              <a:gd name="connsiteX10919" fmla="*/ 8816509 w 12194922"/>
              <a:gd name="connsiteY10919" fmla="*/ 3399367 h 6855883"/>
              <a:gd name="connsiteX10920" fmla="*/ 8815282 w 12194922"/>
              <a:gd name="connsiteY10920" fmla="*/ 3405717 h 6855883"/>
              <a:gd name="connsiteX10921" fmla="*/ 8822641 w 12194922"/>
              <a:gd name="connsiteY10921" fmla="*/ 3404659 h 6855883"/>
              <a:gd name="connsiteX10922" fmla="*/ 8834907 w 12194922"/>
              <a:gd name="connsiteY10922" fmla="*/ 3391958 h 6855883"/>
              <a:gd name="connsiteX10923" fmla="*/ 8869250 w 12194922"/>
              <a:gd name="connsiteY10923" fmla="*/ 3391958 h 6855883"/>
              <a:gd name="connsiteX10924" fmla="*/ 8861891 w 12194922"/>
              <a:gd name="connsiteY10924" fmla="*/ 3405717 h 6855883"/>
              <a:gd name="connsiteX10925" fmla="*/ 8861891 w 12194922"/>
              <a:gd name="connsiteY10925" fmla="*/ 3404659 h 6855883"/>
              <a:gd name="connsiteX10926" fmla="*/ 8849626 w 12194922"/>
              <a:gd name="connsiteY10926" fmla="*/ 3406775 h 6855883"/>
              <a:gd name="connsiteX10927" fmla="*/ 8758860 w 12194922"/>
              <a:gd name="connsiteY10927" fmla="*/ 3404659 h 6855883"/>
              <a:gd name="connsiteX10928" fmla="*/ 8260878 w 12194922"/>
              <a:gd name="connsiteY10928" fmla="*/ 6481234 h 6855883"/>
              <a:gd name="connsiteX10929" fmla="*/ 8259651 w 12194922"/>
              <a:gd name="connsiteY10929" fmla="*/ 6491817 h 6855883"/>
              <a:gd name="connsiteX10930" fmla="*/ 8265784 w 12194922"/>
              <a:gd name="connsiteY10930" fmla="*/ 6491817 h 6855883"/>
              <a:gd name="connsiteX10931" fmla="*/ 8276823 w 12194922"/>
              <a:gd name="connsiteY10931" fmla="*/ 6493933 h 6855883"/>
              <a:gd name="connsiteX10932" fmla="*/ 8276823 w 12194922"/>
              <a:gd name="connsiteY10932" fmla="*/ 6493933 h 6855883"/>
              <a:gd name="connsiteX10933" fmla="*/ 8279276 w 12194922"/>
              <a:gd name="connsiteY10933" fmla="*/ 6489700 h 6855883"/>
              <a:gd name="connsiteX10934" fmla="*/ 8279276 w 12194922"/>
              <a:gd name="connsiteY10934" fmla="*/ 6488642 h 6855883"/>
              <a:gd name="connsiteX10935" fmla="*/ 8281729 w 12194922"/>
              <a:gd name="connsiteY10935" fmla="*/ 6485467 h 6855883"/>
              <a:gd name="connsiteX10936" fmla="*/ 8281729 w 12194922"/>
              <a:gd name="connsiteY10936" fmla="*/ 6486526 h 6855883"/>
              <a:gd name="connsiteX10937" fmla="*/ 8280502 w 12194922"/>
              <a:gd name="connsiteY10937" fmla="*/ 6490758 h 6855883"/>
              <a:gd name="connsiteX10938" fmla="*/ 8278050 w 12194922"/>
              <a:gd name="connsiteY10938" fmla="*/ 6494992 h 6855883"/>
              <a:gd name="connsiteX10939" fmla="*/ 8278050 w 12194922"/>
              <a:gd name="connsiteY10939" fmla="*/ 6496050 h 6855883"/>
              <a:gd name="connsiteX10940" fmla="*/ 8297674 w 12194922"/>
              <a:gd name="connsiteY10940" fmla="*/ 6520392 h 6855883"/>
              <a:gd name="connsiteX10941" fmla="*/ 8308714 w 12194922"/>
              <a:gd name="connsiteY10941" fmla="*/ 6524625 h 6855883"/>
              <a:gd name="connsiteX10942" fmla="*/ 8323432 w 12194922"/>
              <a:gd name="connsiteY10942" fmla="*/ 6516159 h 6855883"/>
              <a:gd name="connsiteX10943" fmla="*/ 8314846 w 12194922"/>
              <a:gd name="connsiteY10943" fmla="*/ 6505575 h 6855883"/>
              <a:gd name="connsiteX10944" fmla="*/ 8297674 w 12194922"/>
              <a:gd name="connsiteY10944" fmla="*/ 6500284 h 6855883"/>
              <a:gd name="connsiteX10945" fmla="*/ 8335697 w 12194922"/>
              <a:gd name="connsiteY10945" fmla="*/ 6496050 h 6855883"/>
              <a:gd name="connsiteX10946" fmla="*/ 8344283 w 12194922"/>
              <a:gd name="connsiteY10946" fmla="*/ 6493933 h 6855883"/>
              <a:gd name="connsiteX10947" fmla="*/ 8354096 w 12194922"/>
              <a:gd name="connsiteY10947" fmla="*/ 6485467 h 6855883"/>
              <a:gd name="connsiteX10948" fmla="*/ 8339378 w 12194922"/>
              <a:gd name="connsiteY10948" fmla="*/ 6482292 h 6855883"/>
              <a:gd name="connsiteX10949" fmla="*/ 8334471 w 12194922"/>
              <a:gd name="connsiteY10949" fmla="*/ 6479117 h 6855883"/>
              <a:gd name="connsiteX10950" fmla="*/ 8322205 w 12194922"/>
              <a:gd name="connsiteY10950" fmla="*/ 6475942 h 6855883"/>
              <a:gd name="connsiteX10951" fmla="*/ 8329565 w 12194922"/>
              <a:gd name="connsiteY10951" fmla="*/ 6469592 h 6855883"/>
              <a:gd name="connsiteX10952" fmla="*/ 8301354 w 12194922"/>
              <a:gd name="connsiteY10952" fmla="*/ 6441017 h 6855883"/>
              <a:gd name="connsiteX10953" fmla="*/ 8293995 w 12194922"/>
              <a:gd name="connsiteY10953" fmla="*/ 6435725 h 6855883"/>
              <a:gd name="connsiteX10954" fmla="*/ 8281729 w 12194922"/>
              <a:gd name="connsiteY10954" fmla="*/ 6420909 h 6855883"/>
              <a:gd name="connsiteX10955" fmla="*/ 8269464 w 12194922"/>
              <a:gd name="connsiteY10955" fmla="*/ 6417734 h 6855883"/>
              <a:gd name="connsiteX10956" fmla="*/ 8248612 w 12194922"/>
              <a:gd name="connsiteY10956" fmla="*/ 6424084 h 6855883"/>
              <a:gd name="connsiteX10957" fmla="*/ 8255971 w 12194922"/>
              <a:gd name="connsiteY10957" fmla="*/ 6432550 h 6855883"/>
              <a:gd name="connsiteX10958" fmla="*/ 8251065 w 12194922"/>
              <a:gd name="connsiteY10958" fmla="*/ 6441017 h 6855883"/>
              <a:gd name="connsiteX10959" fmla="*/ 8251065 w 12194922"/>
              <a:gd name="connsiteY10959" fmla="*/ 6457950 h 6855883"/>
              <a:gd name="connsiteX10960" fmla="*/ 8254745 w 12194922"/>
              <a:gd name="connsiteY10960" fmla="*/ 6468534 h 6855883"/>
              <a:gd name="connsiteX10961" fmla="*/ 8260878 w 12194922"/>
              <a:gd name="connsiteY10961" fmla="*/ 6481234 h 6855883"/>
              <a:gd name="connsiteX10962" fmla="*/ 8280502 w 12194922"/>
              <a:gd name="connsiteY10962" fmla="*/ 6480175 h 6855883"/>
              <a:gd name="connsiteX10963" fmla="*/ 8280502 w 12194922"/>
              <a:gd name="connsiteY10963" fmla="*/ 6480175 h 6855883"/>
              <a:gd name="connsiteX10964" fmla="*/ 8280502 w 12194922"/>
              <a:gd name="connsiteY10964" fmla="*/ 6480175 h 6855883"/>
              <a:gd name="connsiteX10965" fmla="*/ 8280502 w 12194922"/>
              <a:gd name="connsiteY10965" fmla="*/ 6480175 h 6855883"/>
              <a:gd name="connsiteX10966" fmla="*/ 8279276 w 12194922"/>
              <a:gd name="connsiteY10966" fmla="*/ 6480175 h 6855883"/>
              <a:gd name="connsiteX10967" fmla="*/ 8279276 w 12194922"/>
              <a:gd name="connsiteY10967" fmla="*/ 6480175 h 6855883"/>
              <a:gd name="connsiteX10968" fmla="*/ 8279276 w 12194922"/>
              <a:gd name="connsiteY10968" fmla="*/ 6480175 h 6855883"/>
              <a:gd name="connsiteX10969" fmla="*/ 8279276 w 12194922"/>
              <a:gd name="connsiteY10969" fmla="*/ 6480175 h 6855883"/>
              <a:gd name="connsiteX10970" fmla="*/ 11462197 w 12194922"/>
              <a:gd name="connsiteY10970" fmla="*/ 1641475 h 6855883"/>
              <a:gd name="connsiteX10971" fmla="*/ 11443799 w 12194922"/>
              <a:gd name="connsiteY10971" fmla="*/ 1645708 h 6855883"/>
              <a:gd name="connsiteX10972" fmla="*/ 11376338 w 12194922"/>
              <a:gd name="connsiteY10972" fmla="*/ 1670050 h 6855883"/>
              <a:gd name="connsiteX10973" fmla="*/ 11367752 w 12194922"/>
              <a:gd name="connsiteY10973" fmla="*/ 1671108 h 6855883"/>
              <a:gd name="connsiteX10974" fmla="*/ 11361619 w 12194922"/>
              <a:gd name="connsiteY10974" fmla="*/ 1675342 h 6855883"/>
              <a:gd name="connsiteX10975" fmla="*/ 11283120 w 12194922"/>
              <a:gd name="connsiteY10975" fmla="*/ 1709208 h 6855883"/>
              <a:gd name="connsiteX10976" fmla="*/ 11270854 w 12194922"/>
              <a:gd name="connsiteY10976" fmla="*/ 1680633 h 6855883"/>
              <a:gd name="connsiteX10977" fmla="*/ 11295385 w 12194922"/>
              <a:gd name="connsiteY10977" fmla="*/ 1670050 h 6855883"/>
              <a:gd name="connsiteX10978" fmla="*/ 11334635 w 12194922"/>
              <a:gd name="connsiteY10978" fmla="*/ 1648883 h 6855883"/>
              <a:gd name="connsiteX10979" fmla="*/ 11346900 w 12194922"/>
              <a:gd name="connsiteY10979" fmla="*/ 1644650 h 6855883"/>
              <a:gd name="connsiteX10980" fmla="*/ 11392283 w 12194922"/>
              <a:gd name="connsiteY10980" fmla="*/ 1626658 h 6855883"/>
              <a:gd name="connsiteX10981" fmla="*/ 11404549 w 12194922"/>
              <a:gd name="connsiteY10981" fmla="*/ 1623483 h 6855883"/>
              <a:gd name="connsiteX10982" fmla="*/ 11452385 w 12194922"/>
              <a:gd name="connsiteY10982" fmla="*/ 1625600 h 6855883"/>
              <a:gd name="connsiteX10983" fmla="*/ 11462197 w 12194922"/>
              <a:gd name="connsiteY10983" fmla="*/ 1641475 h 6855883"/>
              <a:gd name="connsiteX10984" fmla="*/ 7129990 w 12194922"/>
              <a:gd name="connsiteY10984" fmla="*/ 5362575 h 6855883"/>
              <a:gd name="connsiteX10985" fmla="*/ 7123857 w 12194922"/>
              <a:gd name="connsiteY10985" fmla="*/ 5338234 h 6855883"/>
              <a:gd name="connsiteX10986" fmla="*/ 7152068 w 12194922"/>
              <a:gd name="connsiteY10986" fmla="*/ 5313892 h 6855883"/>
              <a:gd name="connsiteX10987" fmla="*/ 7187638 w 12194922"/>
              <a:gd name="connsiteY10987" fmla="*/ 5369984 h 6855883"/>
              <a:gd name="connsiteX10988" fmla="*/ 7191318 w 12194922"/>
              <a:gd name="connsiteY10988" fmla="*/ 5380567 h 6855883"/>
              <a:gd name="connsiteX10989" fmla="*/ 7181505 w 12194922"/>
              <a:gd name="connsiteY10989" fmla="*/ 5377392 h 6855883"/>
              <a:gd name="connsiteX10990" fmla="*/ 7172919 w 12194922"/>
              <a:gd name="connsiteY10990" fmla="*/ 5380567 h 6855883"/>
              <a:gd name="connsiteX10991" fmla="*/ 7177826 w 12194922"/>
              <a:gd name="connsiteY10991" fmla="*/ 5416550 h 6855883"/>
              <a:gd name="connsiteX10992" fmla="*/ 7190091 w 12194922"/>
              <a:gd name="connsiteY10992" fmla="*/ 5430308 h 6855883"/>
              <a:gd name="connsiteX10993" fmla="*/ 7204810 w 12194922"/>
              <a:gd name="connsiteY10993" fmla="*/ 5421842 h 6855883"/>
              <a:gd name="connsiteX10994" fmla="*/ 7192545 w 12194922"/>
              <a:gd name="connsiteY10994" fmla="*/ 5444067 h 6855883"/>
              <a:gd name="connsiteX10995" fmla="*/ 7176599 w 12194922"/>
              <a:gd name="connsiteY10995" fmla="*/ 5454651 h 6855883"/>
              <a:gd name="connsiteX10996" fmla="*/ 7169240 w 12194922"/>
              <a:gd name="connsiteY10996" fmla="*/ 5433484 h 6855883"/>
              <a:gd name="connsiteX10997" fmla="*/ 7165560 w 12194922"/>
              <a:gd name="connsiteY10997" fmla="*/ 5426075 h 6855883"/>
              <a:gd name="connsiteX10998" fmla="*/ 7144708 w 12194922"/>
              <a:gd name="connsiteY10998" fmla="*/ 5400675 h 6855883"/>
              <a:gd name="connsiteX10999" fmla="*/ 7131217 w 12194922"/>
              <a:gd name="connsiteY10999" fmla="*/ 5397500 h 6855883"/>
              <a:gd name="connsiteX11000" fmla="*/ 7129990 w 12194922"/>
              <a:gd name="connsiteY11000" fmla="*/ 5362575 h 6855883"/>
              <a:gd name="connsiteX11001" fmla="*/ 11261041 w 12194922"/>
              <a:gd name="connsiteY11001" fmla="*/ 5918200 h 6855883"/>
              <a:gd name="connsiteX11002" fmla="*/ 11184995 w 12194922"/>
              <a:gd name="connsiteY11002" fmla="*/ 5921375 h 6855883"/>
              <a:gd name="connsiteX11003" fmla="*/ 11172729 w 12194922"/>
              <a:gd name="connsiteY11003" fmla="*/ 5918200 h 6855883"/>
              <a:gd name="connsiteX11004" fmla="*/ 11161690 w 12194922"/>
              <a:gd name="connsiteY11004" fmla="*/ 5908675 h 6855883"/>
              <a:gd name="connsiteX11005" fmla="*/ 11169049 w 12194922"/>
              <a:gd name="connsiteY11005" fmla="*/ 5870575 h 6855883"/>
              <a:gd name="connsiteX11006" fmla="*/ 11199713 w 12194922"/>
              <a:gd name="connsiteY11006" fmla="*/ 5881159 h 6855883"/>
              <a:gd name="connsiteX11007" fmla="*/ 11204620 w 12194922"/>
              <a:gd name="connsiteY11007" fmla="*/ 5891742 h 6855883"/>
              <a:gd name="connsiteX11008" fmla="*/ 11211979 w 12194922"/>
              <a:gd name="connsiteY11008" fmla="*/ 5906558 h 6855883"/>
              <a:gd name="connsiteX11009" fmla="*/ 11252456 w 12194922"/>
              <a:gd name="connsiteY11009" fmla="*/ 5880100 h 6855883"/>
              <a:gd name="connsiteX11010" fmla="*/ 11288026 w 12194922"/>
              <a:gd name="connsiteY11010" fmla="*/ 5892800 h 6855883"/>
              <a:gd name="connsiteX11011" fmla="*/ 11261041 w 12194922"/>
              <a:gd name="connsiteY11011" fmla="*/ 5918200 h 6855883"/>
              <a:gd name="connsiteX11012" fmla="*/ 9066727 w 12194922"/>
              <a:gd name="connsiteY11012" fmla="*/ 3596217 h 6855883"/>
              <a:gd name="connsiteX11013" fmla="*/ 9130508 w 12194922"/>
              <a:gd name="connsiteY11013" fmla="*/ 3594100 h 6855883"/>
              <a:gd name="connsiteX11014" fmla="*/ 9166078 w 12194922"/>
              <a:gd name="connsiteY11014" fmla="*/ 3609975 h 6855883"/>
              <a:gd name="connsiteX11015" fmla="*/ 9130508 w 12194922"/>
              <a:gd name="connsiteY11015" fmla="*/ 3613150 h 6855883"/>
              <a:gd name="connsiteX11016" fmla="*/ 9117016 w 12194922"/>
              <a:gd name="connsiteY11016" fmla="*/ 3607858 h 6855883"/>
              <a:gd name="connsiteX11017" fmla="*/ 9032383 w 12194922"/>
              <a:gd name="connsiteY11017" fmla="*/ 3612092 h 6855883"/>
              <a:gd name="connsiteX11018" fmla="*/ 9017665 w 12194922"/>
              <a:gd name="connsiteY11018" fmla="*/ 3609975 h 6855883"/>
              <a:gd name="connsiteX11019" fmla="*/ 8993133 w 12194922"/>
              <a:gd name="connsiteY11019" fmla="*/ 3614208 h 6855883"/>
              <a:gd name="connsiteX11020" fmla="*/ 9004172 w 12194922"/>
              <a:gd name="connsiteY11020" fmla="*/ 3630083 h 6855883"/>
              <a:gd name="connsiteX11021" fmla="*/ 9009078 w 12194922"/>
              <a:gd name="connsiteY11021" fmla="*/ 3637492 h 6855883"/>
              <a:gd name="connsiteX11022" fmla="*/ 8971055 w 12194922"/>
              <a:gd name="connsiteY11022" fmla="*/ 3647017 h 6855883"/>
              <a:gd name="connsiteX11023" fmla="*/ 8974735 w 12194922"/>
              <a:gd name="connsiteY11023" fmla="*/ 3606800 h 6855883"/>
              <a:gd name="connsiteX11024" fmla="*/ 8980868 w 12194922"/>
              <a:gd name="connsiteY11024" fmla="*/ 3590925 h 6855883"/>
              <a:gd name="connsiteX11025" fmla="*/ 8990680 w 12194922"/>
              <a:gd name="connsiteY11025" fmla="*/ 3589867 h 6855883"/>
              <a:gd name="connsiteX11026" fmla="*/ 9044649 w 12194922"/>
              <a:gd name="connsiteY11026" fmla="*/ 3587750 h 6855883"/>
              <a:gd name="connsiteX11027" fmla="*/ 9066727 w 12194922"/>
              <a:gd name="connsiteY11027" fmla="*/ 3596217 h 6855883"/>
              <a:gd name="connsiteX11028" fmla="*/ 9778131 w 12194922"/>
              <a:gd name="connsiteY11028" fmla="*/ 957792 h 6855883"/>
              <a:gd name="connsiteX11029" fmla="*/ 9776904 w 12194922"/>
              <a:gd name="connsiteY11029" fmla="*/ 963083 h 6855883"/>
              <a:gd name="connsiteX11030" fmla="*/ 9765866 w 12194922"/>
              <a:gd name="connsiteY11030" fmla="*/ 964142 h 6855883"/>
              <a:gd name="connsiteX11031" fmla="*/ 9754826 w 12194922"/>
              <a:gd name="connsiteY11031" fmla="*/ 958850 h 6855883"/>
              <a:gd name="connsiteX11032" fmla="*/ 9763412 w 12194922"/>
              <a:gd name="connsiteY11032" fmla="*/ 953558 h 6855883"/>
              <a:gd name="connsiteX11033" fmla="*/ 9778131 w 12194922"/>
              <a:gd name="connsiteY11033" fmla="*/ 957792 h 6855883"/>
              <a:gd name="connsiteX11034" fmla="*/ 9726616 w 12194922"/>
              <a:gd name="connsiteY11034" fmla="*/ 989542 h 6855883"/>
              <a:gd name="connsiteX11035" fmla="*/ 9730295 w 12194922"/>
              <a:gd name="connsiteY11035" fmla="*/ 991658 h 6855883"/>
              <a:gd name="connsiteX11036" fmla="*/ 9729069 w 12194922"/>
              <a:gd name="connsiteY11036" fmla="*/ 993775 h 6855883"/>
              <a:gd name="connsiteX11037" fmla="*/ 9736428 w 12194922"/>
              <a:gd name="connsiteY11037" fmla="*/ 1017058 h 6855883"/>
              <a:gd name="connsiteX11038" fmla="*/ 9742561 w 12194922"/>
              <a:gd name="connsiteY11038" fmla="*/ 1019175 h 6855883"/>
              <a:gd name="connsiteX11039" fmla="*/ 9762186 w 12194922"/>
              <a:gd name="connsiteY11039" fmla="*/ 1036108 h 6855883"/>
              <a:gd name="connsiteX11040" fmla="*/ 9774452 w 12194922"/>
              <a:gd name="connsiteY11040" fmla="*/ 1011767 h 6855883"/>
              <a:gd name="connsiteX11041" fmla="*/ 9791623 w 12194922"/>
              <a:gd name="connsiteY11041" fmla="*/ 993775 h 6855883"/>
              <a:gd name="connsiteX11042" fmla="*/ 9806342 w 12194922"/>
              <a:gd name="connsiteY11042" fmla="*/ 1017058 h 6855883"/>
              <a:gd name="connsiteX11043" fmla="*/ 9808795 w 12194922"/>
              <a:gd name="connsiteY11043" fmla="*/ 1049867 h 6855883"/>
              <a:gd name="connsiteX11044" fmla="*/ 9790397 w 12194922"/>
              <a:gd name="connsiteY11044" fmla="*/ 1060450 h 6855883"/>
              <a:gd name="connsiteX11045" fmla="*/ 9754826 w 12194922"/>
              <a:gd name="connsiteY11045" fmla="*/ 1063625 h 6855883"/>
              <a:gd name="connsiteX11046" fmla="*/ 9736428 w 12194922"/>
              <a:gd name="connsiteY11046" fmla="*/ 1047750 h 6855883"/>
              <a:gd name="connsiteX11047" fmla="*/ 9721709 w 12194922"/>
              <a:gd name="connsiteY11047" fmla="*/ 1020233 h 6855883"/>
              <a:gd name="connsiteX11048" fmla="*/ 9715576 w 12194922"/>
              <a:gd name="connsiteY11048" fmla="*/ 984250 h 6855883"/>
              <a:gd name="connsiteX11049" fmla="*/ 9726616 w 12194922"/>
              <a:gd name="connsiteY11049" fmla="*/ 989542 h 6855883"/>
              <a:gd name="connsiteX11050" fmla="*/ 9748694 w 12194922"/>
              <a:gd name="connsiteY11050" fmla="*/ 953558 h 6855883"/>
              <a:gd name="connsiteX11051" fmla="*/ 9738881 w 12194922"/>
              <a:gd name="connsiteY11051" fmla="*/ 954617 h 6855883"/>
              <a:gd name="connsiteX11052" fmla="*/ 9748694 w 12194922"/>
              <a:gd name="connsiteY11052" fmla="*/ 953558 h 6855883"/>
              <a:gd name="connsiteX11053" fmla="*/ 8463260 w 12194922"/>
              <a:gd name="connsiteY11053" fmla="*/ 4084108 h 6855883"/>
              <a:gd name="connsiteX11054" fmla="*/ 8493924 w 12194922"/>
              <a:gd name="connsiteY11054" fmla="*/ 4107392 h 6855883"/>
              <a:gd name="connsiteX11055" fmla="*/ 8450994 w 12194922"/>
              <a:gd name="connsiteY11055" fmla="*/ 4129617 h 6855883"/>
              <a:gd name="connsiteX11056" fmla="*/ 8419104 w 12194922"/>
              <a:gd name="connsiteY11056" fmla="*/ 4133850 h 6855883"/>
              <a:gd name="connsiteX11057" fmla="*/ 8417877 w 12194922"/>
              <a:gd name="connsiteY11057" fmla="*/ 4128559 h 6855883"/>
              <a:gd name="connsiteX11058" fmla="*/ 8410518 w 12194922"/>
              <a:gd name="connsiteY11058" fmla="*/ 4121150 h 6855883"/>
              <a:gd name="connsiteX11059" fmla="*/ 8406838 w 12194922"/>
              <a:gd name="connsiteY11059" fmla="*/ 4129617 h 6855883"/>
              <a:gd name="connsiteX11060" fmla="*/ 8409291 w 12194922"/>
              <a:gd name="connsiteY11060" fmla="*/ 4137025 h 6855883"/>
              <a:gd name="connsiteX11061" fmla="*/ 8381080 w 12194922"/>
              <a:gd name="connsiteY11061" fmla="*/ 4088342 h 6855883"/>
              <a:gd name="connsiteX11062" fmla="*/ 8387213 w 12194922"/>
              <a:gd name="connsiteY11062" fmla="*/ 4086225 h 6855883"/>
              <a:gd name="connsiteX11063" fmla="*/ 8420330 w 12194922"/>
              <a:gd name="connsiteY11063" fmla="*/ 4076700 h 6855883"/>
              <a:gd name="connsiteX11064" fmla="*/ 8427689 w 12194922"/>
              <a:gd name="connsiteY11064" fmla="*/ 4072467 h 6855883"/>
              <a:gd name="connsiteX11065" fmla="*/ 8439955 w 12194922"/>
              <a:gd name="connsiteY11065" fmla="*/ 4065059 h 6855883"/>
              <a:gd name="connsiteX11066" fmla="*/ 8463260 w 12194922"/>
              <a:gd name="connsiteY11066" fmla="*/ 4084108 h 6855883"/>
              <a:gd name="connsiteX11067" fmla="*/ 7036771 w 12194922"/>
              <a:gd name="connsiteY11067" fmla="*/ 512233 h 6855883"/>
              <a:gd name="connsiteX11068" fmla="*/ 7084607 w 12194922"/>
              <a:gd name="connsiteY11068" fmla="*/ 467783 h 6855883"/>
              <a:gd name="connsiteX11069" fmla="*/ 7105458 w 12194922"/>
              <a:gd name="connsiteY11069" fmla="*/ 481542 h 6855883"/>
              <a:gd name="connsiteX11070" fmla="*/ 7114045 w 12194922"/>
              <a:gd name="connsiteY11070" fmla="*/ 505883 h 6855883"/>
              <a:gd name="connsiteX11071" fmla="*/ 7122631 w 12194922"/>
              <a:gd name="connsiteY11071" fmla="*/ 517525 h 6855883"/>
              <a:gd name="connsiteX11072" fmla="*/ 7128763 w 12194922"/>
              <a:gd name="connsiteY11072" fmla="*/ 529167 h 6855883"/>
              <a:gd name="connsiteX11073" fmla="*/ 7117724 w 12194922"/>
              <a:gd name="connsiteY11073" fmla="*/ 540808 h 6855883"/>
              <a:gd name="connsiteX11074" fmla="*/ 7111591 w 12194922"/>
              <a:gd name="connsiteY11074" fmla="*/ 539750 h 6855883"/>
              <a:gd name="connsiteX11075" fmla="*/ 7094420 w 12194922"/>
              <a:gd name="connsiteY11075" fmla="*/ 538692 h 6855883"/>
              <a:gd name="connsiteX11076" fmla="*/ 7094420 w 12194922"/>
              <a:gd name="connsiteY11076" fmla="*/ 537633 h 6855883"/>
              <a:gd name="connsiteX11077" fmla="*/ 7069889 w 12194922"/>
              <a:gd name="connsiteY11077" fmla="*/ 528108 h 6855883"/>
              <a:gd name="connsiteX11078" fmla="*/ 7066208 w 12194922"/>
              <a:gd name="connsiteY11078" fmla="*/ 525992 h 6855883"/>
              <a:gd name="connsiteX11079" fmla="*/ 7053943 w 12194922"/>
              <a:gd name="connsiteY11079" fmla="*/ 534458 h 6855883"/>
              <a:gd name="connsiteX11080" fmla="*/ 7042904 w 12194922"/>
              <a:gd name="connsiteY11080" fmla="*/ 527050 h 6855883"/>
              <a:gd name="connsiteX11081" fmla="*/ 7047810 w 12194922"/>
              <a:gd name="connsiteY11081" fmla="*/ 516467 h 6855883"/>
              <a:gd name="connsiteX11082" fmla="*/ 7036771 w 12194922"/>
              <a:gd name="connsiteY11082" fmla="*/ 512233 h 6855883"/>
              <a:gd name="connsiteX11083" fmla="*/ 11269627 w 12194922"/>
              <a:gd name="connsiteY11083" fmla="*/ 6289675 h 6855883"/>
              <a:gd name="connsiteX11084" fmla="*/ 11321143 w 12194922"/>
              <a:gd name="connsiteY11084" fmla="*/ 6298142 h 6855883"/>
              <a:gd name="connsiteX11085" fmla="*/ 11339541 w 12194922"/>
              <a:gd name="connsiteY11085" fmla="*/ 6308725 h 6855883"/>
              <a:gd name="connsiteX11086" fmla="*/ 11350581 w 12194922"/>
              <a:gd name="connsiteY11086" fmla="*/ 6332008 h 6855883"/>
              <a:gd name="connsiteX11087" fmla="*/ 11326049 w 12194922"/>
              <a:gd name="connsiteY11087" fmla="*/ 6344709 h 6855883"/>
              <a:gd name="connsiteX11088" fmla="*/ 11306424 w 12194922"/>
              <a:gd name="connsiteY11088" fmla="*/ 6343651 h 6855883"/>
              <a:gd name="connsiteX11089" fmla="*/ 11306424 w 12194922"/>
              <a:gd name="connsiteY11089" fmla="*/ 6342592 h 6855883"/>
              <a:gd name="connsiteX11090" fmla="*/ 11286799 w 12194922"/>
              <a:gd name="connsiteY11090" fmla="*/ 6342592 h 6855883"/>
              <a:gd name="connsiteX11091" fmla="*/ 11264721 w 12194922"/>
              <a:gd name="connsiteY11091" fmla="*/ 6327776 h 6855883"/>
              <a:gd name="connsiteX11092" fmla="*/ 11269627 w 12194922"/>
              <a:gd name="connsiteY11092" fmla="*/ 6289675 h 6855883"/>
              <a:gd name="connsiteX11093" fmla="*/ 9771999 w 12194922"/>
              <a:gd name="connsiteY11093" fmla="*/ 1413933 h 6855883"/>
              <a:gd name="connsiteX11094" fmla="*/ 9731522 w 12194922"/>
              <a:gd name="connsiteY11094" fmla="*/ 1440392 h 6855883"/>
              <a:gd name="connsiteX11095" fmla="*/ 9680007 w 12194922"/>
              <a:gd name="connsiteY11095" fmla="*/ 1414992 h 6855883"/>
              <a:gd name="connsiteX11096" fmla="*/ 9676327 w 12194922"/>
              <a:gd name="connsiteY11096" fmla="*/ 1408642 h 6855883"/>
              <a:gd name="connsiteX11097" fmla="*/ 9693498 w 12194922"/>
              <a:gd name="connsiteY11097" fmla="*/ 1385358 h 6855883"/>
              <a:gd name="connsiteX11098" fmla="*/ 9715576 w 12194922"/>
              <a:gd name="connsiteY11098" fmla="*/ 1382183 h 6855883"/>
              <a:gd name="connsiteX11099" fmla="*/ 9757280 w 12194922"/>
              <a:gd name="connsiteY11099" fmla="*/ 1398058 h 6855883"/>
              <a:gd name="connsiteX11100" fmla="*/ 9771999 w 12194922"/>
              <a:gd name="connsiteY11100" fmla="*/ 1413933 h 6855883"/>
              <a:gd name="connsiteX11101" fmla="*/ 8449768 w 12194922"/>
              <a:gd name="connsiteY11101" fmla="*/ 1576917 h 6855883"/>
              <a:gd name="connsiteX11102" fmla="*/ 8457127 w 12194922"/>
              <a:gd name="connsiteY11102" fmla="*/ 1554692 h 6855883"/>
              <a:gd name="connsiteX11103" fmla="*/ 8490244 w 12194922"/>
              <a:gd name="connsiteY11103" fmla="*/ 1532467 h 6855883"/>
              <a:gd name="connsiteX11104" fmla="*/ 8500056 w 12194922"/>
              <a:gd name="connsiteY11104" fmla="*/ 1531408 h 6855883"/>
              <a:gd name="connsiteX11105" fmla="*/ 8507415 w 12194922"/>
              <a:gd name="connsiteY11105" fmla="*/ 1546225 h 6855883"/>
              <a:gd name="connsiteX11106" fmla="*/ 8530720 w 12194922"/>
              <a:gd name="connsiteY11106" fmla="*/ 1540933 h 6855883"/>
              <a:gd name="connsiteX11107" fmla="*/ 8502510 w 12194922"/>
              <a:gd name="connsiteY11107" fmla="*/ 1585383 h 6855883"/>
              <a:gd name="connsiteX11108" fmla="*/ 8490244 w 12194922"/>
              <a:gd name="connsiteY11108" fmla="*/ 1586442 h 6855883"/>
              <a:gd name="connsiteX11109" fmla="*/ 8473072 w 12194922"/>
              <a:gd name="connsiteY11109" fmla="*/ 1594908 h 6855883"/>
              <a:gd name="connsiteX11110" fmla="*/ 8449768 w 12194922"/>
              <a:gd name="connsiteY11110" fmla="*/ 1576917 h 6855883"/>
              <a:gd name="connsiteX11111" fmla="*/ 10002592 w 12194922"/>
              <a:gd name="connsiteY11111" fmla="*/ 2668059 h 6855883"/>
              <a:gd name="connsiteX11112" fmla="*/ 10018537 w 12194922"/>
              <a:gd name="connsiteY11112" fmla="*/ 2665942 h 6855883"/>
              <a:gd name="connsiteX11113" fmla="*/ 10051654 w 12194922"/>
              <a:gd name="connsiteY11113" fmla="*/ 2638425 h 6855883"/>
              <a:gd name="connsiteX11114" fmla="*/ 10054107 w 12194922"/>
              <a:gd name="connsiteY11114" fmla="*/ 2663825 h 6855883"/>
              <a:gd name="connsiteX11115" fmla="*/ 10055333 w 12194922"/>
              <a:gd name="connsiteY11115" fmla="*/ 2669117 h 6855883"/>
              <a:gd name="connsiteX11116" fmla="*/ 10060240 w 12194922"/>
              <a:gd name="connsiteY11116" fmla="*/ 2664883 h 6855883"/>
              <a:gd name="connsiteX11117" fmla="*/ 10072506 w 12194922"/>
              <a:gd name="connsiteY11117" fmla="*/ 2664883 h 6855883"/>
              <a:gd name="connsiteX11118" fmla="*/ 10079865 w 12194922"/>
              <a:gd name="connsiteY11118" fmla="*/ 2667000 h 6855883"/>
              <a:gd name="connsiteX11119" fmla="*/ 10081092 w 12194922"/>
              <a:gd name="connsiteY11119" fmla="*/ 2662767 h 6855883"/>
              <a:gd name="connsiteX11120" fmla="*/ 10095810 w 12194922"/>
              <a:gd name="connsiteY11120" fmla="*/ 2651125 h 6855883"/>
              <a:gd name="connsiteX11121" fmla="*/ 10103170 w 12194922"/>
              <a:gd name="connsiteY11121" fmla="*/ 2660650 h 6855883"/>
              <a:gd name="connsiteX11122" fmla="*/ 10109302 w 12194922"/>
              <a:gd name="connsiteY11122" fmla="*/ 2656417 h 6855883"/>
              <a:gd name="connsiteX11123" fmla="*/ 10101943 w 12194922"/>
              <a:gd name="connsiteY11123" fmla="*/ 2647950 h 6855883"/>
              <a:gd name="connsiteX11124" fmla="*/ 10095810 w 12194922"/>
              <a:gd name="connsiteY11124" fmla="*/ 2647950 h 6855883"/>
              <a:gd name="connsiteX11125" fmla="*/ 10115435 w 12194922"/>
              <a:gd name="connsiteY11125" fmla="*/ 2637367 h 6855883"/>
              <a:gd name="connsiteX11126" fmla="*/ 10126474 w 12194922"/>
              <a:gd name="connsiteY11126" fmla="*/ 2645833 h 6855883"/>
              <a:gd name="connsiteX11127" fmla="*/ 10126474 w 12194922"/>
              <a:gd name="connsiteY11127" fmla="*/ 2647950 h 6855883"/>
              <a:gd name="connsiteX11128" fmla="*/ 10131380 w 12194922"/>
              <a:gd name="connsiteY11128" fmla="*/ 2675467 h 6855883"/>
              <a:gd name="connsiteX11129" fmla="*/ 10094584 w 12194922"/>
              <a:gd name="connsiteY11129" fmla="*/ 2673350 h 6855883"/>
              <a:gd name="connsiteX11130" fmla="*/ 10083544 w 12194922"/>
              <a:gd name="connsiteY11130" fmla="*/ 2683934 h 6855883"/>
              <a:gd name="connsiteX11131" fmla="*/ 10072506 w 12194922"/>
              <a:gd name="connsiteY11131" fmla="*/ 2686050 h 6855883"/>
              <a:gd name="connsiteX11132" fmla="*/ 10043068 w 12194922"/>
              <a:gd name="connsiteY11132" fmla="*/ 2683934 h 6855883"/>
              <a:gd name="connsiteX11133" fmla="*/ 10016083 w 12194922"/>
              <a:gd name="connsiteY11133" fmla="*/ 2684992 h 6855883"/>
              <a:gd name="connsiteX11134" fmla="*/ 10009951 w 12194922"/>
              <a:gd name="connsiteY11134" fmla="*/ 2670175 h 6855883"/>
              <a:gd name="connsiteX11135" fmla="*/ 9998912 w 12194922"/>
              <a:gd name="connsiteY11135" fmla="*/ 2669117 h 6855883"/>
              <a:gd name="connsiteX11136" fmla="*/ 9994005 w 12194922"/>
              <a:gd name="connsiteY11136" fmla="*/ 2658533 h 6855883"/>
              <a:gd name="connsiteX11137" fmla="*/ 10003818 w 12194922"/>
              <a:gd name="connsiteY11137" fmla="*/ 2634192 h 6855883"/>
              <a:gd name="connsiteX11138" fmla="*/ 10000138 w 12194922"/>
              <a:gd name="connsiteY11138" fmla="*/ 2653242 h 6855883"/>
              <a:gd name="connsiteX11139" fmla="*/ 10002592 w 12194922"/>
              <a:gd name="connsiteY11139" fmla="*/ 2668059 h 6855883"/>
              <a:gd name="connsiteX11140" fmla="*/ 7423138 w 12194922"/>
              <a:gd name="connsiteY11140" fmla="*/ 5495925 h 6855883"/>
              <a:gd name="connsiteX11141" fmla="*/ 7418231 w 12194922"/>
              <a:gd name="connsiteY11141" fmla="*/ 5489575 h 6855883"/>
              <a:gd name="connsiteX11142" fmla="*/ 7388794 w 12194922"/>
              <a:gd name="connsiteY11142" fmla="*/ 5473700 h 6855883"/>
              <a:gd name="connsiteX11143" fmla="*/ 7388794 w 12194922"/>
              <a:gd name="connsiteY11143" fmla="*/ 5472642 h 6855883"/>
              <a:gd name="connsiteX11144" fmla="*/ 7392474 w 12194922"/>
              <a:gd name="connsiteY11144" fmla="*/ 5463117 h 6855883"/>
              <a:gd name="connsiteX11145" fmla="*/ 7392474 w 12194922"/>
              <a:gd name="connsiteY11145" fmla="*/ 5463117 h 6855883"/>
              <a:gd name="connsiteX11146" fmla="*/ 7414552 w 12194922"/>
              <a:gd name="connsiteY11146" fmla="*/ 5454651 h 6855883"/>
              <a:gd name="connsiteX11147" fmla="*/ 7437856 w 12194922"/>
              <a:gd name="connsiteY11147" fmla="*/ 5437717 h 6855883"/>
              <a:gd name="connsiteX11148" fmla="*/ 7419458 w 12194922"/>
              <a:gd name="connsiteY11148" fmla="*/ 5425017 h 6855883"/>
              <a:gd name="connsiteX11149" fmla="*/ 7436629 w 12194922"/>
              <a:gd name="connsiteY11149" fmla="*/ 5413375 h 6855883"/>
              <a:gd name="connsiteX11150" fmla="*/ 7455028 w 12194922"/>
              <a:gd name="connsiteY11150" fmla="*/ 5408084 h 6855883"/>
              <a:gd name="connsiteX11151" fmla="*/ 7467293 w 12194922"/>
              <a:gd name="connsiteY11151" fmla="*/ 5414434 h 6855883"/>
              <a:gd name="connsiteX11152" fmla="*/ 7463614 w 12194922"/>
              <a:gd name="connsiteY11152" fmla="*/ 5421842 h 6855883"/>
              <a:gd name="connsiteX11153" fmla="*/ 7457481 w 12194922"/>
              <a:gd name="connsiteY11153" fmla="*/ 5463117 h 6855883"/>
              <a:gd name="connsiteX11154" fmla="*/ 7446442 w 12194922"/>
              <a:gd name="connsiteY11154" fmla="*/ 5493808 h 6855883"/>
              <a:gd name="connsiteX11155" fmla="*/ 7423138 w 12194922"/>
              <a:gd name="connsiteY11155" fmla="*/ 5495925 h 6855883"/>
              <a:gd name="connsiteX11156" fmla="*/ 6814764 w 12194922"/>
              <a:gd name="connsiteY11156" fmla="*/ 5286375 h 6855883"/>
              <a:gd name="connsiteX11157" fmla="*/ 6793913 w 12194922"/>
              <a:gd name="connsiteY11157" fmla="*/ 5245100 h 6855883"/>
              <a:gd name="connsiteX11158" fmla="*/ 6793913 w 12194922"/>
              <a:gd name="connsiteY11158" fmla="*/ 5245100 h 6855883"/>
              <a:gd name="connsiteX11159" fmla="*/ 6803725 w 12194922"/>
              <a:gd name="connsiteY11159" fmla="*/ 5234517 h 6855883"/>
              <a:gd name="connsiteX11160" fmla="*/ 6786553 w 12194922"/>
              <a:gd name="connsiteY11160" fmla="*/ 5209117 h 6855883"/>
              <a:gd name="connsiteX11161" fmla="*/ 6789006 w 12194922"/>
              <a:gd name="connsiteY11161" fmla="*/ 5194300 h 6855883"/>
              <a:gd name="connsiteX11162" fmla="*/ 6791460 w 12194922"/>
              <a:gd name="connsiteY11162" fmla="*/ 5187950 h 6855883"/>
              <a:gd name="connsiteX11163" fmla="*/ 6803725 w 12194922"/>
              <a:gd name="connsiteY11163" fmla="*/ 5181600 h 6855883"/>
              <a:gd name="connsiteX11164" fmla="*/ 6815991 w 12194922"/>
              <a:gd name="connsiteY11164" fmla="*/ 5165725 h 6855883"/>
              <a:gd name="connsiteX11165" fmla="*/ 6817217 w 12194922"/>
              <a:gd name="connsiteY11165" fmla="*/ 5185834 h 6855883"/>
              <a:gd name="connsiteX11166" fmla="*/ 6811084 w 12194922"/>
              <a:gd name="connsiteY11166" fmla="*/ 5209117 h 6855883"/>
              <a:gd name="connsiteX11167" fmla="*/ 6834389 w 12194922"/>
              <a:gd name="connsiteY11167" fmla="*/ 5203825 h 6855883"/>
              <a:gd name="connsiteX11168" fmla="*/ 6838069 w 12194922"/>
              <a:gd name="connsiteY11168" fmla="*/ 5207000 h 6855883"/>
              <a:gd name="connsiteX11169" fmla="*/ 6841748 w 12194922"/>
              <a:gd name="connsiteY11169" fmla="*/ 5235575 h 6855883"/>
              <a:gd name="connsiteX11170" fmla="*/ 6819670 w 12194922"/>
              <a:gd name="connsiteY11170" fmla="*/ 5259917 h 6855883"/>
              <a:gd name="connsiteX11171" fmla="*/ 6814764 w 12194922"/>
              <a:gd name="connsiteY11171" fmla="*/ 5286375 h 6855883"/>
              <a:gd name="connsiteX11172" fmla="*/ 7555606 w 12194922"/>
              <a:gd name="connsiteY11172" fmla="*/ 4784725 h 6855883"/>
              <a:gd name="connsiteX11173" fmla="*/ 7513903 w 12194922"/>
              <a:gd name="connsiteY11173" fmla="*/ 4838700 h 6855883"/>
              <a:gd name="connsiteX11174" fmla="*/ 7512676 w 12194922"/>
              <a:gd name="connsiteY11174" fmla="*/ 4829175 h 6855883"/>
              <a:gd name="connsiteX11175" fmla="*/ 7504090 w 12194922"/>
              <a:gd name="connsiteY11175" fmla="*/ 4820709 h 6855883"/>
              <a:gd name="connsiteX11176" fmla="*/ 7490598 w 12194922"/>
              <a:gd name="connsiteY11176" fmla="*/ 4808008 h 6855883"/>
              <a:gd name="connsiteX11177" fmla="*/ 7488145 w 12194922"/>
              <a:gd name="connsiteY11177" fmla="*/ 4817534 h 6855883"/>
              <a:gd name="connsiteX11178" fmla="*/ 7475880 w 12194922"/>
              <a:gd name="connsiteY11178" fmla="*/ 4815417 h 6855883"/>
              <a:gd name="connsiteX11179" fmla="*/ 7489371 w 12194922"/>
              <a:gd name="connsiteY11179" fmla="*/ 4783667 h 6855883"/>
              <a:gd name="connsiteX11180" fmla="*/ 7500411 w 12194922"/>
              <a:gd name="connsiteY11180" fmla="*/ 4773084 h 6855883"/>
              <a:gd name="connsiteX11181" fmla="*/ 7507770 w 12194922"/>
              <a:gd name="connsiteY11181" fmla="*/ 4763559 h 6855883"/>
              <a:gd name="connsiteX11182" fmla="*/ 7529848 w 12194922"/>
              <a:gd name="connsiteY11182" fmla="*/ 4759325 h 6855883"/>
              <a:gd name="connsiteX11183" fmla="*/ 7538434 w 12194922"/>
              <a:gd name="connsiteY11183" fmla="*/ 4766734 h 6855883"/>
              <a:gd name="connsiteX11184" fmla="*/ 7549473 w 12194922"/>
              <a:gd name="connsiteY11184" fmla="*/ 4781550 h 6855883"/>
              <a:gd name="connsiteX11185" fmla="*/ 7555606 w 12194922"/>
              <a:gd name="connsiteY11185" fmla="*/ 4784725 h 6855883"/>
              <a:gd name="connsiteX11186" fmla="*/ 8089159 w 12194922"/>
              <a:gd name="connsiteY11186" fmla="*/ 81492 h 6855883"/>
              <a:gd name="connsiteX11187" fmla="*/ 8097745 w 12194922"/>
              <a:gd name="connsiteY11187" fmla="*/ 80433 h 6855883"/>
              <a:gd name="connsiteX11188" fmla="*/ 8106331 w 12194922"/>
              <a:gd name="connsiteY11188" fmla="*/ 91017 h 6855883"/>
              <a:gd name="connsiteX11189" fmla="*/ 8108784 w 12194922"/>
              <a:gd name="connsiteY11189" fmla="*/ 79375 h 6855883"/>
              <a:gd name="connsiteX11190" fmla="*/ 8155394 w 12194922"/>
              <a:gd name="connsiteY11190" fmla="*/ 75142 h 6855883"/>
              <a:gd name="connsiteX11191" fmla="*/ 8176245 w 12194922"/>
              <a:gd name="connsiteY11191" fmla="*/ 109008 h 6855883"/>
              <a:gd name="connsiteX11192" fmla="*/ 8179925 w 12194922"/>
              <a:gd name="connsiteY11192" fmla="*/ 128058 h 6855883"/>
              <a:gd name="connsiteX11193" fmla="*/ 8121049 w 12194922"/>
              <a:gd name="connsiteY11193" fmla="*/ 114300 h 6855883"/>
              <a:gd name="connsiteX11194" fmla="*/ 8107558 w 12194922"/>
              <a:gd name="connsiteY11194" fmla="*/ 112183 h 6855883"/>
              <a:gd name="connsiteX11195" fmla="*/ 8084253 w 12194922"/>
              <a:gd name="connsiteY11195" fmla="*/ 109008 h 6855883"/>
              <a:gd name="connsiteX11196" fmla="*/ 8075667 w 12194922"/>
              <a:gd name="connsiteY11196" fmla="*/ 100542 h 6855883"/>
              <a:gd name="connsiteX11197" fmla="*/ 8089159 w 12194922"/>
              <a:gd name="connsiteY11197" fmla="*/ 81492 h 6855883"/>
              <a:gd name="connsiteX11198" fmla="*/ 8551572 w 12194922"/>
              <a:gd name="connsiteY11198" fmla="*/ 6461125 h 6855883"/>
              <a:gd name="connsiteX11199" fmla="*/ 8598181 w 12194922"/>
              <a:gd name="connsiteY11199" fmla="*/ 6462183 h 6855883"/>
              <a:gd name="connsiteX11200" fmla="*/ 8584689 w 12194922"/>
              <a:gd name="connsiteY11200" fmla="*/ 6475942 h 6855883"/>
              <a:gd name="connsiteX11201" fmla="*/ 8560158 w 12194922"/>
              <a:gd name="connsiteY11201" fmla="*/ 6473825 h 6855883"/>
              <a:gd name="connsiteX11202" fmla="*/ 8560158 w 12194922"/>
              <a:gd name="connsiteY11202" fmla="*/ 6473825 h 6855883"/>
              <a:gd name="connsiteX11203" fmla="*/ 8560158 w 12194922"/>
              <a:gd name="connsiteY11203" fmla="*/ 6473825 h 6855883"/>
              <a:gd name="connsiteX11204" fmla="*/ 8560158 w 12194922"/>
              <a:gd name="connsiteY11204" fmla="*/ 6473825 h 6855883"/>
              <a:gd name="connsiteX11205" fmla="*/ 8555252 w 12194922"/>
              <a:gd name="connsiteY11205" fmla="*/ 6469592 h 6855883"/>
              <a:gd name="connsiteX11206" fmla="*/ 8554025 w 12194922"/>
              <a:gd name="connsiteY11206" fmla="*/ 6471709 h 6855883"/>
              <a:gd name="connsiteX11207" fmla="*/ 8560158 w 12194922"/>
              <a:gd name="connsiteY11207" fmla="*/ 6473825 h 6855883"/>
              <a:gd name="connsiteX11208" fmla="*/ 8560158 w 12194922"/>
              <a:gd name="connsiteY11208" fmla="*/ 6473825 h 6855883"/>
              <a:gd name="connsiteX11209" fmla="*/ 8551572 w 12194922"/>
              <a:gd name="connsiteY11209" fmla="*/ 6475942 h 6855883"/>
              <a:gd name="connsiteX11210" fmla="*/ 8529494 w 12194922"/>
              <a:gd name="connsiteY11210" fmla="*/ 6451600 h 6855883"/>
              <a:gd name="connsiteX11211" fmla="*/ 8509869 w 12194922"/>
              <a:gd name="connsiteY11211" fmla="*/ 6463242 h 6855883"/>
              <a:gd name="connsiteX11212" fmla="*/ 8502510 w 12194922"/>
              <a:gd name="connsiteY11212" fmla="*/ 6428317 h 6855883"/>
              <a:gd name="connsiteX11213" fmla="*/ 8490244 w 12194922"/>
              <a:gd name="connsiteY11213" fmla="*/ 6421967 h 6855883"/>
              <a:gd name="connsiteX11214" fmla="*/ 8485337 w 12194922"/>
              <a:gd name="connsiteY11214" fmla="*/ 6415617 h 6855883"/>
              <a:gd name="connsiteX11215" fmla="*/ 8487791 w 12194922"/>
              <a:gd name="connsiteY11215" fmla="*/ 6409267 h 6855883"/>
              <a:gd name="connsiteX11216" fmla="*/ 8498830 w 12194922"/>
              <a:gd name="connsiteY11216" fmla="*/ 6398683 h 6855883"/>
              <a:gd name="connsiteX11217" fmla="*/ 8507415 w 12194922"/>
              <a:gd name="connsiteY11217" fmla="*/ 6405034 h 6855883"/>
              <a:gd name="connsiteX11218" fmla="*/ 8522134 w 12194922"/>
              <a:gd name="connsiteY11218" fmla="*/ 6408209 h 6855883"/>
              <a:gd name="connsiteX11219" fmla="*/ 8534400 w 12194922"/>
              <a:gd name="connsiteY11219" fmla="*/ 6416675 h 6855883"/>
              <a:gd name="connsiteX11220" fmla="*/ 8557705 w 12194922"/>
              <a:gd name="connsiteY11220" fmla="*/ 6435725 h 6855883"/>
              <a:gd name="connsiteX11221" fmla="*/ 8551572 w 12194922"/>
              <a:gd name="connsiteY11221" fmla="*/ 6461125 h 6855883"/>
              <a:gd name="connsiteX11222" fmla="*/ 8010659 w 12194922"/>
              <a:gd name="connsiteY11222" fmla="*/ 3896784 h 6855883"/>
              <a:gd name="connsiteX11223" fmla="*/ 7940746 w 12194922"/>
              <a:gd name="connsiteY11223" fmla="*/ 3885142 h 6855883"/>
              <a:gd name="connsiteX11224" fmla="*/ 7934613 w 12194922"/>
              <a:gd name="connsiteY11224" fmla="*/ 3869267 h 6855883"/>
              <a:gd name="connsiteX11225" fmla="*/ 8022925 w 12194922"/>
              <a:gd name="connsiteY11225" fmla="*/ 3865034 h 6855883"/>
              <a:gd name="connsiteX11226" fmla="*/ 8027831 w 12194922"/>
              <a:gd name="connsiteY11226" fmla="*/ 3868208 h 6855883"/>
              <a:gd name="connsiteX11227" fmla="*/ 8041323 w 12194922"/>
              <a:gd name="connsiteY11227" fmla="*/ 3866092 h 6855883"/>
              <a:gd name="connsiteX11228" fmla="*/ 8053589 w 12194922"/>
              <a:gd name="connsiteY11228" fmla="*/ 3863975 h 6855883"/>
              <a:gd name="connsiteX11229" fmla="*/ 8043776 w 12194922"/>
              <a:gd name="connsiteY11229" fmla="*/ 3894667 h 6855883"/>
              <a:gd name="connsiteX11230" fmla="*/ 8010659 w 12194922"/>
              <a:gd name="connsiteY11230" fmla="*/ 3896784 h 6855883"/>
              <a:gd name="connsiteX11231" fmla="*/ 8761313 w 12194922"/>
              <a:gd name="connsiteY11231" fmla="*/ 6303433 h 6855883"/>
              <a:gd name="connsiteX11232" fmla="*/ 8761313 w 12194922"/>
              <a:gd name="connsiteY11232" fmla="*/ 6321425 h 6855883"/>
              <a:gd name="connsiteX11233" fmla="*/ 8729423 w 12194922"/>
              <a:gd name="connsiteY11233" fmla="*/ 6333067 h 6855883"/>
              <a:gd name="connsiteX11234" fmla="*/ 8702439 w 12194922"/>
              <a:gd name="connsiteY11234" fmla="*/ 6310842 h 6855883"/>
              <a:gd name="connsiteX11235" fmla="*/ 8707345 w 12194922"/>
              <a:gd name="connsiteY11235" fmla="*/ 6286500 h 6855883"/>
              <a:gd name="connsiteX11236" fmla="*/ 8719611 w 12194922"/>
              <a:gd name="connsiteY11236" fmla="*/ 6278034 h 6855883"/>
              <a:gd name="connsiteX11237" fmla="*/ 8755181 w 12194922"/>
              <a:gd name="connsiteY11237" fmla="*/ 6273800 h 6855883"/>
              <a:gd name="connsiteX11238" fmla="*/ 8761313 w 12194922"/>
              <a:gd name="connsiteY11238" fmla="*/ 6303433 h 6855883"/>
              <a:gd name="connsiteX11239" fmla="*/ 9928998 w 12194922"/>
              <a:gd name="connsiteY11239" fmla="*/ 1112308 h 6855883"/>
              <a:gd name="connsiteX11240" fmla="*/ 9919186 w 12194922"/>
              <a:gd name="connsiteY11240" fmla="*/ 1117600 h 6855883"/>
              <a:gd name="connsiteX11241" fmla="*/ 9897108 w 12194922"/>
              <a:gd name="connsiteY11241" fmla="*/ 1131358 h 6855883"/>
              <a:gd name="connsiteX11242" fmla="*/ 9863990 w 12194922"/>
              <a:gd name="connsiteY11242" fmla="*/ 1102783 h 6855883"/>
              <a:gd name="connsiteX11243" fmla="*/ 9865217 w 12194922"/>
              <a:gd name="connsiteY11243" fmla="*/ 1097492 h 6855883"/>
              <a:gd name="connsiteX11244" fmla="*/ 9915506 w 12194922"/>
              <a:gd name="connsiteY11244" fmla="*/ 1060450 h 6855883"/>
              <a:gd name="connsiteX11245" fmla="*/ 9937584 w 12194922"/>
              <a:gd name="connsiteY11245" fmla="*/ 1087967 h 6855883"/>
              <a:gd name="connsiteX11246" fmla="*/ 9931451 w 12194922"/>
              <a:gd name="connsiteY11246" fmla="*/ 1109133 h 6855883"/>
              <a:gd name="connsiteX11247" fmla="*/ 9930224 w 12194922"/>
              <a:gd name="connsiteY11247" fmla="*/ 1111250 h 6855883"/>
              <a:gd name="connsiteX11248" fmla="*/ 9928998 w 12194922"/>
              <a:gd name="connsiteY11248" fmla="*/ 1112308 h 6855883"/>
              <a:gd name="connsiteX11249" fmla="*/ 10173084 w 12194922"/>
              <a:gd name="connsiteY11249" fmla="*/ 1748367 h 6855883"/>
              <a:gd name="connsiteX11250" fmla="*/ 10227052 w 12194922"/>
              <a:gd name="connsiteY11250" fmla="*/ 1745192 h 6855883"/>
              <a:gd name="connsiteX11251" fmla="*/ 10246677 w 12194922"/>
              <a:gd name="connsiteY11251" fmla="*/ 1740958 h 6855883"/>
              <a:gd name="connsiteX11252" fmla="*/ 10209880 w 12194922"/>
              <a:gd name="connsiteY11252" fmla="*/ 1688042 h 6855883"/>
              <a:gd name="connsiteX11253" fmla="*/ 10202521 w 12194922"/>
              <a:gd name="connsiteY11253" fmla="*/ 1689100 h 6855883"/>
              <a:gd name="connsiteX11254" fmla="*/ 10198841 w 12194922"/>
              <a:gd name="connsiteY11254" fmla="*/ 1730375 h 6855883"/>
              <a:gd name="connsiteX11255" fmla="*/ 10174310 w 12194922"/>
              <a:gd name="connsiteY11255" fmla="*/ 1733550 h 6855883"/>
              <a:gd name="connsiteX11256" fmla="*/ 10165724 w 12194922"/>
              <a:gd name="connsiteY11256" fmla="*/ 1743075 h 6855883"/>
              <a:gd name="connsiteX11257" fmla="*/ 10173084 w 12194922"/>
              <a:gd name="connsiteY11257" fmla="*/ 1748367 h 6855883"/>
              <a:gd name="connsiteX11258" fmla="*/ 10217239 w 12194922"/>
              <a:gd name="connsiteY11258" fmla="*/ 1716617 h 6855883"/>
              <a:gd name="connsiteX11259" fmla="*/ 10220919 w 12194922"/>
              <a:gd name="connsiteY11259" fmla="*/ 1718733 h 6855883"/>
              <a:gd name="connsiteX11260" fmla="*/ 10218466 w 12194922"/>
              <a:gd name="connsiteY11260" fmla="*/ 1720850 h 6855883"/>
              <a:gd name="connsiteX11261" fmla="*/ 10213560 w 12194922"/>
              <a:gd name="connsiteY11261" fmla="*/ 1718733 h 6855883"/>
              <a:gd name="connsiteX11262" fmla="*/ 10217239 w 12194922"/>
              <a:gd name="connsiteY11262" fmla="*/ 1716617 h 6855883"/>
              <a:gd name="connsiteX11263" fmla="*/ 8157846 w 12194922"/>
              <a:gd name="connsiteY11263" fmla="*/ 5387975 h 6855883"/>
              <a:gd name="connsiteX11264" fmla="*/ 8167659 w 12194922"/>
              <a:gd name="connsiteY11264" fmla="*/ 5400675 h 6855883"/>
              <a:gd name="connsiteX11265" fmla="*/ 8139448 w 12194922"/>
              <a:gd name="connsiteY11265" fmla="*/ 5418667 h 6855883"/>
              <a:gd name="connsiteX11266" fmla="*/ 8117370 w 12194922"/>
              <a:gd name="connsiteY11266" fmla="*/ 5437717 h 6855883"/>
              <a:gd name="connsiteX11267" fmla="*/ 8097745 w 12194922"/>
              <a:gd name="connsiteY11267" fmla="*/ 5436659 h 6855883"/>
              <a:gd name="connsiteX11268" fmla="*/ 8083026 w 12194922"/>
              <a:gd name="connsiteY11268" fmla="*/ 5412317 h 6855883"/>
              <a:gd name="connsiteX11269" fmla="*/ 8084253 w 12194922"/>
              <a:gd name="connsiteY11269" fmla="*/ 5404909 h 6855883"/>
              <a:gd name="connsiteX11270" fmla="*/ 8094066 w 12194922"/>
              <a:gd name="connsiteY11270" fmla="*/ 5405967 h 6855883"/>
              <a:gd name="connsiteX11271" fmla="*/ 8097745 w 12194922"/>
              <a:gd name="connsiteY11271" fmla="*/ 5413375 h 6855883"/>
              <a:gd name="connsiteX11272" fmla="*/ 8102651 w 12194922"/>
              <a:gd name="connsiteY11272" fmla="*/ 5405967 h 6855883"/>
              <a:gd name="connsiteX11273" fmla="*/ 8106331 w 12194922"/>
              <a:gd name="connsiteY11273" fmla="*/ 5398559 h 6855883"/>
              <a:gd name="connsiteX11274" fmla="*/ 8112464 w 12194922"/>
              <a:gd name="connsiteY11274" fmla="*/ 5389034 h 6855883"/>
              <a:gd name="connsiteX11275" fmla="*/ 8135768 w 12194922"/>
              <a:gd name="connsiteY11275" fmla="*/ 5374217 h 6855883"/>
              <a:gd name="connsiteX11276" fmla="*/ 8157846 w 12194922"/>
              <a:gd name="connsiteY11276" fmla="*/ 5387975 h 6855883"/>
              <a:gd name="connsiteX11277" fmla="*/ 8242479 w 12194922"/>
              <a:gd name="connsiteY11277" fmla="*/ 6260042 h 6855883"/>
              <a:gd name="connsiteX11278" fmla="*/ 8289088 w 12194922"/>
              <a:gd name="connsiteY11278" fmla="*/ 6307667 h 6855883"/>
              <a:gd name="connsiteX11279" fmla="*/ 8286635 w 12194922"/>
              <a:gd name="connsiteY11279" fmla="*/ 6312959 h 6855883"/>
              <a:gd name="connsiteX11280" fmla="*/ 8265784 w 12194922"/>
              <a:gd name="connsiteY11280" fmla="*/ 6318250 h 6855883"/>
              <a:gd name="connsiteX11281" fmla="*/ 8252291 w 12194922"/>
              <a:gd name="connsiteY11281" fmla="*/ 6316133 h 6855883"/>
              <a:gd name="connsiteX11282" fmla="*/ 8208136 w 12194922"/>
              <a:gd name="connsiteY11282" fmla="*/ 6270625 h 6855883"/>
              <a:gd name="connsiteX11283" fmla="*/ 8210589 w 12194922"/>
              <a:gd name="connsiteY11283" fmla="*/ 6268508 h 6855883"/>
              <a:gd name="connsiteX11284" fmla="*/ 8242479 w 12194922"/>
              <a:gd name="connsiteY11284" fmla="*/ 6260042 h 6855883"/>
              <a:gd name="connsiteX11285" fmla="*/ 6668804 w 12194922"/>
              <a:gd name="connsiteY11285" fmla="*/ 683683 h 6855883"/>
              <a:gd name="connsiteX11286" fmla="*/ 6668804 w 12194922"/>
              <a:gd name="connsiteY11286" fmla="*/ 683683 h 6855883"/>
              <a:gd name="connsiteX11287" fmla="*/ 6668804 w 12194922"/>
              <a:gd name="connsiteY11287" fmla="*/ 682625 h 6855883"/>
              <a:gd name="connsiteX11288" fmla="*/ 6667577 w 12194922"/>
              <a:gd name="connsiteY11288" fmla="*/ 681567 h 6855883"/>
              <a:gd name="connsiteX11289" fmla="*/ 6681069 w 12194922"/>
              <a:gd name="connsiteY11289" fmla="*/ 676275 h 6855883"/>
              <a:gd name="connsiteX11290" fmla="*/ 6688428 w 12194922"/>
              <a:gd name="connsiteY11290" fmla="*/ 663575 h 6855883"/>
              <a:gd name="connsiteX11291" fmla="*/ 6670030 w 12194922"/>
              <a:gd name="connsiteY11291" fmla="*/ 648758 h 6855883"/>
              <a:gd name="connsiteX11292" fmla="*/ 6655311 w 12194922"/>
              <a:gd name="connsiteY11292" fmla="*/ 660400 h 6855883"/>
              <a:gd name="connsiteX11293" fmla="*/ 6654085 w 12194922"/>
              <a:gd name="connsiteY11293" fmla="*/ 679450 h 6855883"/>
              <a:gd name="connsiteX11294" fmla="*/ 6645499 w 12194922"/>
              <a:gd name="connsiteY11294" fmla="*/ 678392 h 6855883"/>
              <a:gd name="connsiteX11295" fmla="*/ 6633233 w 12194922"/>
              <a:gd name="connsiteY11295" fmla="*/ 668867 h 6855883"/>
              <a:gd name="connsiteX11296" fmla="*/ 6627100 w 12194922"/>
              <a:gd name="connsiteY11296" fmla="*/ 639233 h 6855883"/>
              <a:gd name="connsiteX11297" fmla="*/ 6662671 w 12194922"/>
              <a:gd name="connsiteY11297" fmla="*/ 639233 h 6855883"/>
              <a:gd name="connsiteX11298" fmla="*/ 6668804 w 12194922"/>
              <a:gd name="connsiteY11298" fmla="*/ 639233 h 6855883"/>
              <a:gd name="connsiteX11299" fmla="*/ 6687202 w 12194922"/>
              <a:gd name="connsiteY11299" fmla="*/ 641350 h 6855883"/>
              <a:gd name="connsiteX11300" fmla="*/ 6692108 w 12194922"/>
              <a:gd name="connsiteY11300" fmla="*/ 643467 h 6855883"/>
              <a:gd name="connsiteX11301" fmla="*/ 6700694 w 12194922"/>
              <a:gd name="connsiteY11301" fmla="*/ 664633 h 6855883"/>
              <a:gd name="connsiteX11302" fmla="*/ 6668804 w 12194922"/>
              <a:gd name="connsiteY11302" fmla="*/ 683683 h 6855883"/>
              <a:gd name="connsiteX11303" fmla="*/ 12005563 w 12194922"/>
              <a:gd name="connsiteY11303" fmla="*/ 5833534 h 6855883"/>
              <a:gd name="connsiteX11304" fmla="*/ 12049719 w 12194922"/>
              <a:gd name="connsiteY11304" fmla="*/ 5848350 h 6855883"/>
              <a:gd name="connsiteX11305" fmla="*/ 12042360 w 12194922"/>
              <a:gd name="connsiteY11305" fmla="*/ 5871633 h 6855883"/>
              <a:gd name="connsiteX11306" fmla="*/ 12000657 w 12194922"/>
              <a:gd name="connsiteY11306" fmla="*/ 5881159 h 6855883"/>
              <a:gd name="connsiteX11307" fmla="*/ 11982259 w 12194922"/>
              <a:gd name="connsiteY11307" fmla="*/ 5865284 h 6855883"/>
              <a:gd name="connsiteX11308" fmla="*/ 12005563 w 12194922"/>
              <a:gd name="connsiteY11308" fmla="*/ 5833534 h 6855883"/>
              <a:gd name="connsiteX11309" fmla="*/ 8572424 w 12194922"/>
              <a:gd name="connsiteY11309" fmla="*/ 4674659 h 6855883"/>
              <a:gd name="connsiteX11310" fmla="*/ 8542986 w 12194922"/>
              <a:gd name="connsiteY11310" fmla="*/ 4666192 h 6855883"/>
              <a:gd name="connsiteX11311" fmla="*/ 8552798 w 12194922"/>
              <a:gd name="connsiteY11311" fmla="*/ 4656667 h 6855883"/>
              <a:gd name="connsiteX11312" fmla="*/ 8554025 w 12194922"/>
              <a:gd name="connsiteY11312" fmla="*/ 4645025 h 6855883"/>
              <a:gd name="connsiteX11313" fmla="*/ 8536853 w 12194922"/>
              <a:gd name="connsiteY11313" fmla="*/ 4640792 h 6855883"/>
              <a:gd name="connsiteX11314" fmla="*/ 8527041 w 12194922"/>
              <a:gd name="connsiteY11314" fmla="*/ 4655609 h 6855883"/>
              <a:gd name="connsiteX11315" fmla="*/ 8506189 w 12194922"/>
              <a:gd name="connsiteY11315" fmla="*/ 4646084 h 6855883"/>
              <a:gd name="connsiteX11316" fmla="*/ 8503736 w 12194922"/>
              <a:gd name="connsiteY11316" fmla="*/ 4635500 h 6855883"/>
              <a:gd name="connsiteX11317" fmla="*/ 8533174 w 12194922"/>
              <a:gd name="connsiteY11317" fmla="*/ 4620684 h 6855883"/>
              <a:gd name="connsiteX11318" fmla="*/ 8550345 w 12194922"/>
              <a:gd name="connsiteY11318" fmla="*/ 4625975 h 6855883"/>
              <a:gd name="connsiteX11319" fmla="*/ 8567517 w 12194922"/>
              <a:gd name="connsiteY11319" fmla="*/ 4624917 h 6855883"/>
              <a:gd name="connsiteX11320" fmla="*/ 8588369 w 12194922"/>
              <a:gd name="connsiteY11320" fmla="*/ 4657725 h 6855883"/>
              <a:gd name="connsiteX11321" fmla="*/ 8582236 w 12194922"/>
              <a:gd name="connsiteY11321" fmla="*/ 4670425 h 6855883"/>
              <a:gd name="connsiteX11322" fmla="*/ 8572424 w 12194922"/>
              <a:gd name="connsiteY11322" fmla="*/ 4674659 h 6855883"/>
              <a:gd name="connsiteX11323" fmla="*/ 11193580 w 12194922"/>
              <a:gd name="connsiteY11323" fmla="*/ 709083 h 6855883"/>
              <a:gd name="connsiteX11324" fmla="*/ 11208299 w 12194922"/>
              <a:gd name="connsiteY11324" fmla="*/ 708025 h 6855883"/>
              <a:gd name="connsiteX11325" fmla="*/ 11211979 w 12194922"/>
              <a:gd name="connsiteY11325" fmla="*/ 720725 h 6855883"/>
              <a:gd name="connsiteX11326" fmla="*/ 11209526 w 12194922"/>
              <a:gd name="connsiteY11326" fmla="*/ 747183 h 6855883"/>
              <a:gd name="connsiteX11327" fmla="*/ 11183768 w 12194922"/>
              <a:gd name="connsiteY11327" fmla="*/ 748242 h 6855883"/>
              <a:gd name="connsiteX11328" fmla="*/ 11156784 w 12194922"/>
              <a:gd name="connsiteY11328" fmla="*/ 754592 h 6855883"/>
              <a:gd name="connsiteX11329" fmla="*/ 11145745 w 12194922"/>
              <a:gd name="connsiteY11329" fmla="*/ 744008 h 6855883"/>
              <a:gd name="connsiteX11330" fmla="*/ 11126120 w 12194922"/>
              <a:gd name="connsiteY11330" fmla="*/ 738717 h 6855883"/>
              <a:gd name="connsiteX11331" fmla="*/ 11117534 w 12194922"/>
              <a:gd name="connsiteY11331" fmla="*/ 731308 h 6855883"/>
              <a:gd name="connsiteX11332" fmla="*/ 11173956 w 12194922"/>
              <a:gd name="connsiteY11332" fmla="*/ 701675 h 6855883"/>
              <a:gd name="connsiteX11333" fmla="*/ 11177635 w 12194922"/>
              <a:gd name="connsiteY11333" fmla="*/ 705908 h 6855883"/>
              <a:gd name="connsiteX11334" fmla="*/ 11193580 w 12194922"/>
              <a:gd name="connsiteY11334" fmla="*/ 709083 h 6855883"/>
              <a:gd name="connsiteX11335" fmla="*/ 11889040 w 12194922"/>
              <a:gd name="connsiteY11335" fmla="*/ 2420408 h 6855883"/>
              <a:gd name="connsiteX11336" fmla="*/ 11900079 w 12194922"/>
              <a:gd name="connsiteY11336" fmla="*/ 2420408 h 6855883"/>
              <a:gd name="connsiteX11337" fmla="*/ 11901305 w 12194922"/>
              <a:gd name="connsiteY11337" fmla="*/ 2478617 h 6855883"/>
              <a:gd name="connsiteX11338" fmla="*/ 11898852 w 12194922"/>
              <a:gd name="connsiteY11338" fmla="*/ 2534708 h 6855883"/>
              <a:gd name="connsiteX11339" fmla="*/ 11887813 w 12194922"/>
              <a:gd name="connsiteY11339" fmla="*/ 2590800 h 6855883"/>
              <a:gd name="connsiteX11340" fmla="*/ 11889040 w 12194922"/>
              <a:gd name="connsiteY11340" fmla="*/ 2420408 h 6855883"/>
              <a:gd name="connsiteX11341" fmla="*/ 10014857 w 12194922"/>
              <a:gd name="connsiteY11341" fmla="*/ 880533 h 6855883"/>
              <a:gd name="connsiteX11342" fmla="*/ 10016083 w 12194922"/>
              <a:gd name="connsiteY11342" fmla="*/ 851958 h 6855883"/>
              <a:gd name="connsiteX11343" fmla="*/ 10009951 w 12194922"/>
              <a:gd name="connsiteY11343" fmla="*/ 836083 h 6855883"/>
              <a:gd name="connsiteX11344" fmla="*/ 9984193 w 12194922"/>
              <a:gd name="connsiteY11344" fmla="*/ 823383 h 6855883"/>
              <a:gd name="connsiteX11345" fmla="*/ 9982967 w 12194922"/>
              <a:gd name="connsiteY11345" fmla="*/ 808567 h 6855883"/>
              <a:gd name="connsiteX11346" fmla="*/ 10020990 w 12194922"/>
              <a:gd name="connsiteY11346" fmla="*/ 768350 h 6855883"/>
              <a:gd name="connsiteX11347" fmla="*/ 10018537 w 12194922"/>
              <a:gd name="connsiteY11347" fmla="*/ 793750 h 6855883"/>
              <a:gd name="connsiteX11348" fmla="*/ 10025896 w 12194922"/>
              <a:gd name="connsiteY11348" fmla="*/ 818092 h 6855883"/>
              <a:gd name="connsiteX11349" fmla="*/ 10029576 w 12194922"/>
              <a:gd name="connsiteY11349" fmla="*/ 822325 h 6855883"/>
              <a:gd name="connsiteX11350" fmla="*/ 10014857 w 12194922"/>
              <a:gd name="connsiteY11350" fmla="*/ 880533 h 6855883"/>
              <a:gd name="connsiteX11351" fmla="*/ 10214786 w 12194922"/>
              <a:gd name="connsiteY11351" fmla="*/ 5673725 h 6855883"/>
              <a:gd name="connsiteX11352" fmla="*/ 10209880 w 12194922"/>
              <a:gd name="connsiteY11352" fmla="*/ 5688542 h 6855883"/>
              <a:gd name="connsiteX11353" fmla="*/ 10201294 w 12194922"/>
              <a:gd name="connsiteY11353" fmla="*/ 5676901 h 6855883"/>
              <a:gd name="connsiteX11354" fmla="*/ 10190255 w 12194922"/>
              <a:gd name="connsiteY11354" fmla="*/ 5681133 h 6855883"/>
              <a:gd name="connsiteX11355" fmla="*/ 10211107 w 12194922"/>
              <a:gd name="connsiteY11355" fmla="*/ 5702300 h 6855883"/>
              <a:gd name="connsiteX11356" fmla="*/ 10198841 w 12194922"/>
              <a:gd name="connsiteY11356" fmla="*/ 5720292 h 6855883"/>
              <a:gd name="connsiteX11357" fmla="*/ 10180443 w 12194922"/>
              <a:gd name="connsiteY11357" fmla="*/ 5710767 h 6855883"/>
              <a:gd name="connsiteX11358" fmla="*/ 10160818 w 12194922"/>
              <a:gd name="connsiteY11358" fmla="*/ 5697008 h 6855883"/>
              <a:gd name="connsiteX11359" fmla="*/ 10151005 w 12194922"/>
              <a:gd name="connsiteY11359" fmla="*/ 5680075 h 6855883"/>
              <a:gd name="connsiteX11360" fmla="*/ 10193935 w 12194922"/>
              <a:gd name="connsiteY11360" fmla="*/ 5659967 h 6855883"/>
              <a:gd name="connsiteX11361" fmla="*/ 10214786 w 12194922"/>
              <a:gd name="connsiteY11361" fmla="*/ 5673725 h 6855883"/>
              <a:gd name="connsiteX11362" fmla="*/ 12052172 w 12194922"/>
              <a:gd name="connsiteY11362" fmla="*/ 280458 h 6855883"/>
              <a:gd name="connsiteX11363" fmla="*/ 12076703 w 12194922"/>
              <a:gd name="connsiteY11363" fmla="*/ 295275 h 6855883"/>
              <a:gd name="connsiteX11364" fmla="*/ 12080383 w 12194922"/>
              <a:gd name="connsiteY11364" fmla="*/ 338667 h 6855883"/>
              <a:gd name="connsiteX11365" fmla="*/ 12074251 w 12194922"/>
              <a:gd name="connsiteY11365" fmla="*/ 355600 h 6855883"/>
              <a:gd name="connsiteX11366" fmla="*/ 12074251 w 12194922"/>
              <a:gd name="connsiteY11366" fmla="*/ 355600 h 6855883"/>
              <a:gd name="connsiteX11367" fmla="*/ 12060758 w 12194922"/>
              <a:gd name="connsiteY11367" fmla="*/ 366183 h 6855883"/>
              <a:gd name="connsiteX11368" fmla="*/ 12054625 w 12194922"/>
              <a:gd name="connsiteY11368" fmla="*/ 359833 h 6855883"/>
              <a:gd name="connsiteX11369" fmla="*/ 12048492 w 12194922"/>
              <a:gd name="connsiteY11369" fmla="*/ 342900 h 6855883"/>
              <a:gd name="connsiteX11370" fmla="*/ 12037454 w 12194922"/>
              <a:gd name="connsiteY11370" fmla="*/ 298450 h 6855883"/>
              <a:gd name="connsiteX11371" fmla="*/ 12052172 w 12194922"/>
              <a:gd name="connsiteY11371" fmla="*/ 280458 h 6855883"/>
              <a:gd name="connsiteX11372" fmla="*/ 7144708 w 12194922"/>
              <a:gd name="connsiteY11372" fmla="*/ 4715934 h 6855883"/>
              <a:gd name="connsiteX11373" fmla="*/ 7143482 w 12194922"/>
              <a:gd name="connsiteY11373" fmla="*/ 4721225 h 6855883"/>
              <a:gd name="connsiteX11374" fmla="*/ 7114045 w 12194922"/>
              <a:gd name="connsiteY11374" fmla="*/ 4740275 h 6855883"/>
              <a:gd name="connsiteX11375" fmla="*/ 7107912 w 12194922"/>
              <a:gd name="connsiteY11375" fmla="*/ 4741334 h 6855883"/>
              <a:gd name="connsiteX11376" fmla="*/ 7115271 w 12194922"/>
              <a:gd name="connsiteY11376" fmla="*/ 4755092 h 6855883"/>
              <a:gd name="connsiteX11377" fmla="*/ 7164333 w 12194922"/>
              <a:gd name="connsiteY11377" fmla="*/ 4783667 h 6855883"/>
              <a:gd name="connsiteX11378" fmla="*/ 7175372 w 12194922"/>
              <a:gd name="connsiteY11378" fmla="*/ 4781550 h 6855883"/>
              <a:gd name="connsiteX11379" fmla="*/ 7186412 w 12194922"/>
              <a:gd name="connsiteY11379" fmla="*/ 4775200 h 6855883"/>
              <a:gd name="connsiteX11380" fmla="*/ 7176599 w 12194922"/>
              <a:gd name="connsiteY11380" fmla="*/ 4770967 h 6855883"/>
              <a:gd name="connsiteX11381" fmla="*/ 7169240 w 12194922"/>
              <a:gd name="connsiteY11381" fmla="*/ 4760383 h 6855883"/>
              <a:gd name="connsiteX11382" fmla="*/ 7166786 w 12194922"/>
              <a:gd name="connsiteY11382" fmla="*/ 4759325 h 6855883"/>
              <a:gd name="connsiteX11383" fmla="*/ 7144708 w 12194922"/>
              <a:gd name="connsiteY11383" fmla="*/ 4715934 h 6855883"/>
              <a:gd name="connsiteX11384" fmla="*/ 7138576 w 12194922"/>
              <a:gd name="connsiteY11384" fmla="*/ 4750859 h 6855883"/>
              <a:gd name="connsiteX11385" fmla="*/ 7133669 w 12194922"/>
              <a:gd name="connsiteY11385" fmla="*/ 4752975 h 6855883"/>
              <a:gd name="connsiteX11386" fmla="*/ 7131217 w 12194922"/>
              <a:gd name="connsiteY11386" fmla="*/ 4746625 h 6855883"/>
              <a:gd name="connsiteX11387" fmla="*/ 7136122 w 12194922"/>
              <a:gd name="connsiteY11387" fmla="*/ 4744508 h 6855883"/>
              <a:gd name="connsiteX11388" fmla="*/ 7138576 w 12194922"/>
              <a:gd name="connsiteY11388" fmla="*/ 4750859 h 6855883"/>
              <a:gd name="connsiteX11389" fmla="*/ 10153458 w 12194922"/>
              <a:gd name="connsiteY11389" fmla="*/ 2976034 h 6855883"/>
              <a:gd name="connsiteX11390" fmla="*/ 10155911 w 12194922"/>
              <a:gd name="connsiteY11390" fmla="*/ 2996142 h 6855883"/>
              <a:gd name="connsiteX11391" fmla="*/ 10154685 w 12194922"/>
              <a:gd name="connsiteY11391" fmla="*/ 3007784 h 6855883"/>
              <a:gd name="connsiteX11392" fmla="*/ 10152232 w 12194922"/>
              <a:gd name="connsiteY11392" fmla="*/ 3018367 h 6855883"/>
              <a:gd name="connsiteX11393" fmla="*/ 10137513 w 12194922"/>
              <a:gd name="connsiteY11393" fmla="*/ 3016250 h 6855883"/>
              <a:gd name="connsiteX11394" fmla="*/ 10089677 w 12194922"/>
              <a:gd name="connsiteY11394" fmla="*/ 2991909 h 6855883"/>
              <a:gd name="connsiteX11395" fmla="*/ 10089677 w 12194922"/>
              <a:gd name="connsiteY11395" fmla="*/ 2981325 h 6855883"/>
              <a:gd name="connsiteX11396" fmla="*/ 10115435 w 12194922"/>
              <a:gd name="connsiteY11396" fmla="*/ 2974975 h 6855883"/>
              <a:gd name="connsiteX11397" fmla="*/ 10153458 w 12194922"/>
              <a:gd name="connsiteY11397" fmla="*/ 2976034 h 6855883"/>
              <a:gd name="connsiteX11398" fmla="*/ 8596955 w 12194922"/>
              <a:gd name="connsiteY11398" fmla="*/ 6828367 h 6855883"/>
              <a:gd name="connsiteX11399" fmla="*/ 8581009 w 12194922"/>
              <a:gd name="connsiteY11399" fmla="*/ 6829425 h 6855883"/>
              <a:gd name="connsiteX11400" fmla="*/ 8573650 w 12194922"/>
              <a:gd name="connsiteY11400" fmla="*/ 6809317 h 6855883"/>
              <a:gd name="connsiteX11401" fmla="*/ 8566291 w 12194922"/>
              <a:gd name="connsiteY11401" fmla="*/ 6828367 h 6855883"/>
              <a:gd name="connsiteX11402" fmla="*/ 8531947 w 12194922"/>
              <a:gd name="connsiteY11402" fmla="*/ 6833659 h 6855883"/>
              <a:gd name="connsiteX11403" fmla="*/ 8511096 w 12194922"/>
              <a:gd name="connsiteY11403" fmla="*/ 6827308 h 6855883"/>
              <a:gd name="connsiteX11404" fmla="*/ 8498830 w 12194922"/>
              <a:gd name="connsiteY11404" fmla="*/ 6822017 h 6855883"/>
              <a:gd name="connsiteX11405" fmla="*/ 8487791 w 12194922"/>
              <a:gd name="connsiteY11405" fmla="*/ 6822017 h 6855883"/>
              <a:gd name="connsiteX11406" fmla="*/ 8485337 w 12194922"/>
              <a:gd name="connsiteY11406" fmla="*/ 6814609 h 6855883"/>
              <a:gd name="connsiteX11407" fmla="*/ 8496377 w 12194922"/>
              <a:gd name="connsiteY11407" fmla="*/ 6809317 h 6855883"/>
              <a:gd name="connsiteX11408" fmla="*/ 8518455 w 12194922"/>
              <a:gd name="connsiteY11408" fmla="*/ 6814609 h 6855883"/>
              <a:gd name="connsiteX11409" fmla="*/ 8560158 w 12194922"/>
              <a:gd name="connsiteY11409" fmla="*/ 6801909 h 6855883"/>
              <a:gd name="connsiteX11410" fmla="*/ 8574876 w 12194922"/>
              <a:gd name="connsiteY11410" fmla="*/ 6804026 h 6855883"/>
              <a:gd name="connsiteX11411" fmla="*/ 8599407 w 12194922"/>
              <a:gd name="connsiteY11411" fmla="*/ 6799792 h 6855883"/>
              <a:gd name="connsiteX11412" fmla="*/ 8600634 w 12194922"/>
              <a:gd name="connsiteY11412" fmla="*/ 6804026 h 6855883"/>
              <a:gd name="connsiteX11413" fmla="*/ 8600634 w 12194922"/>
              <a:gd name="connsiteY11413" fmla="*/ 6804026 h 6855883"/>
              <a:gd name="connsiteX11414" fmla="*/ 8632525 w 12194922"/>
              <a:gd name="connsiteY11414" fmla="*/ 6808258 h 6855883"/>
              <a:gd name="connsiteX11415" fmla="*/ 8605540 w 12194922"/>
              <a:gd name="connsiteY11415" fmla="*/ 6816725 h 6855883"/>
              <a:gd name="connsiteX11416" fmla="*/ 8598181 w 12194922"/>
              <a:gd name="connsiteY11416" fmla="*/ 6817784 h 6855883"/>
              <a:gd name="connsiteX11417" fmla="*/ 8596955 w 12194922"/>
              <a:gd name="connsiteY11417" fmla="*/ 6828367 h 6855883"/>
              <a:gd name="connsiteX11418" fmla="*/ 7905175 w 12194922"/>
              <a:gd name="connsiteY11418" fmla="*/ 5306484 h 6855883"/>
              <a:gd name="connsiteX11419" fmla="*/ 7905175 w 12194922"/>
              <a:gd name="connsiteY11419" fmla="*/ 5306484 h 6855883"/>
              <a:gd name="connsiteX11420" fmla="*/ 7905175 w 12194922"/>
              <a:gd name="connsiteY11420" fmla="*/ 5306484 h 6855883"/>
              <a:gd name="connsiteX11421" fmla="*/ 7905175 w 12194922"/>
              <a:gd name="connsiteY11421" fmla="*/ 5306484 h 6855883"/>
              <a:gd name="connsiteX11422" fmla="*/ 7987355 w 12194922"/>
              <a:gd name="connsiteY11422" fmla="*/ 5313892 h 6855883"/>
              <a:gd name="connsiteX11423" fmla="*/ 8004526 w 12194922"/>
              <a:gd name="connsiteY11423" fmla="*/ 5309659 h 6855883"/>
              <a:gd name="connsiteX11424" fmla="*/ 7999621 w 12194922"/>
              <a:gd name="connsiteY11424" fmla="*/ 5299075 h 6855883"/>
              <a:gd name="connsiteX11425" fmla="*/ 7999621 w 12194922"/>
              <a:gd name="connsiteY11425" fmla="*/ 5299075 h 6855883"/>
              <a:gd name="connsiteX11426" fmla="*/ 7995941 w 12194922"/>
              <a:gd name="connsiteY11426" fmla="*/ 5296959 h 6855883"/>
              <a:gd name="connsiteX11427" fmla="*/ 7946879 w 12194922"/>
              <a:gd name="connsiteY11427" fmla="*/ 5298017 h 6855883"/>
              <a:gd name="connsiteX11428" fmla="*/ 7891683 w 12194922"/>
              <a:gd name="connsiteY11428" fmla="*/ 5307542 h 6855883"/>
              <a:gd name="connsiteX11429" fmla="*/ 7889230 w 12194922"/>
              <a:gd name="connsiteY11429" fmla="*/ 5308600 h 6855883"/>
              <a:gd name="connsiteX11430" fmla="*/ 7886777 w 12194922"/>
              <a:gd name="connsiteY11430" fmla="*/ 5324475 h 6855883"/>
              <a:gd name="connsiteX11431" fmla="*/ 7899043 w 12194922"/>
              <a:gd name="connsiteY11431" fmla="*/ 5335059 h 6855883"/>
              <a:gd name="connsiteX11432" fmla="*/ 7905175 w 12194922"/>
              <a:gd name="connsiteY11432" fmla="*/ 5324475 h 6855883"/>
              <a:gd name="connsiteX11433" fmla="*/ 7911308 w 12194922"/>
              <a:gd name="connsiteY11433" fmla="*/ 5318125 h 6855883"/>
              <a:gd name="connsiteX11434" fmla="*/ 7959144 w 12194922"/>
              <a:gd name="connsiteY11434" fmla="*/ 5319184 h 6855883"/>
              <a:gd name="connsiteX11435" fmla="*/ 7972636 w 12194922"/>
              <a:gd name="connsiteY11435" fmla="*/ 5334000 h 6855883"/>
              <a:gd name="connsiteX11436" fmla="*/ 7976316 w 12194922"/>
              <a:gd name="connsiteY11436" fmla="*/ 5321300 h 6855883"/>
              <a:gd name="connsiteX11437" fmla="*/ 7987355 w 12194922"/>
              <a:gd name="connsiteY11437" fmla="*/ 5313892 h 6855883"/>
              <a:gd name="connsiteX11438" fmla="*/ 7933386 w 12194922"/>
              <a:gd name="connsiteY11438" fmla="*/ 5311775 h 6855883"/>
              <a:gd name="connsiteX11439" fmla="*/ 7934613 w 12194922"/>
              <a:gd name="connsiteY11439" fmla="*/ 5310717 h 6855883"/>
              <a:gd name="connsiteX11440" fmla="*/ 7933386 w 12194922"/>
              <a:gd name="connsiteY11440" fmla="*/ 5311775 h 6855883"/>
              <a:gd name="connsiteX11441" fmla="*/ 7933386 w 12194922"/>
              <a:gd name="connsiteY11441" fmla="*/ 5311775 h 6855883"/>
              <a:gd name="connsiteX11442" fmla="*/ 11004691 w 12194922"/>
              <a:gd name="connsiteY11442" fmla="*/ 6403975 h 6855883"/>
              <a:gd name="connsiteX11443" fmla="*/ 10985065 w 12194922"/>
              <a:gd name="connsiteY11443" fmla="*/ 6433609 h 6855883"/>
              <a:gd name="connsiteX11444" fmla="*/ 10964214 w 12194922"/>
              <a:gd name="connsiteY11444" fmla="*/ 6444192 h 6855883"/>
              <a:gd name="connsiteX11445" fmla="*/ 10955628 w 12194922"/>
              <a:gd name="connsiteY11445" fmla="*/ 6429375 h 6855883"/>
              <a:gd name="connsiteX11446" fmla="*/ 10951949 w 12194922"/>
              <a:gd name="connsiteY11446" fmla="*/ 6406092 h 6855883"/>
              <a:gd name="connsiteX11447" fmla="*/ 10970347 w 12194922"/>
              <a:gd name="connsiteY11447" fmla="*/ 6383867 h 6855883"/>
              <a:gd name="connsiteX11448" fmla="*/ 10997331 w 12194922"/>
              <a:gd name="connsiteY11448" fmla="*/ 6389159 h 6855883"/>
              <a:gd name="connsiteX11449" fmla="*/ 11004691 w 12194922"/>
              <a:gd name="connsiteY11449" fmla="*/ 6403975 h 6855883"/>
              <a:gd name="connsiteX11450" fmla="*/ 10798629 w 12194922"/>
              <a:gd name="connsiteY11450" fmla="*/ 1607608 h 6855883"/>
              <a:gd name="connsiteX11451" fmla="*/ 10823160 w 12194922"/>
              <a:gd name="connsiteY11451" fmla="*/ 1641475 h 6855883"/>
              <a:gd name="connsiteX11452" fmla="*/ 10826840 w 12194922"/>
              <a:gd name="connsiteY11452" fmla="*/ 1654175 h 6855883"/>
              <a:gd name="connsiteX11453" fmla="*/ 10815800 w 12194922"/>
              <a:gd name="connsiteY11453" fmla="*/ 1656292 h 6855883"/>
              <a:gd name="connsiteX11454" fmla="*/ 10756926 w 12194922"/>
              <a:gd name="connsiteY11454" fmla="*/ 1623483 h 6855883"/>
              <a:gd name="connsiteX11455" fmla="*/ 10765512 w 12194922"/>
              <a:gd name="connsiteY11455" fmla="*/ 1609725 h 6855883"/>
              <a:gd name="connsiteX11456" fmla="*/ 10798629 w 12194922"/>
              <a:gd name="connsiteY11456" fmla="*/ 1607608 h 6855883"/>
              <a:gd name="connsiteX11457" fmla="*/ 7702793 w 12194922"/>
              <a:gd name="connsiteY11457" fmla="*/ 2811992 h 6855883"/>
              <a:gd name="connsiteX11458" fmla="*/ 7664770 w 12194922"/>
              <a:gd name="connsiteY11458" fmla="*/ 2831042 h 6855883"/>
              <a:gd name="connsiteX11459" fmla="*/ 7656184 w 12194922"/>
              <a:gd name="connsiteY11459" fmla="*/ 2832100 h 6855883"/>
              <a:gd name="connsiteX11460" fmla="*/ 7654957 w 12194922"/>
              <a:gd name="connsiteY11460" fmla="*/ 2826809 h 6855883"/>
              <a:gd name="connsiteX11461" fmla="*/ 7657410 w 12194922"/>
              <a:gd name="connsiteY11461" fmla="*/ 2788708 h 6855883"/>
              <a:gd name="connsiteX11462" fmla="*/ 7710152 w 12194922"/>
              <a:gd name="connsiteY11462" fmla="*/ 2795059 h 6855883"/>
              <a:gd name="connsiteX11463" fmla="*/ 7711379 w 12194922"/>
              <a:gd name="connsiteY11463" fmla="*/ 2808817 h 6855883"/>
              <a:gd name="connsiteX11464" fmla="*/ 7702793 w 12194922"/>
              <a:gd name="connsiteY11464" fmla="*/ 2811992 h 6855883"/>
              <a:gd name="connsiteX11465" fmla="*/ 11340768 w 12194922"/>
              <a:gd name="connsiteY11465" fmla="*/ 3825875 h 6855883"/>
              <a:gd name="connsiteX11466" fmla="*/ 11359166 w 12194922"/>
              <a:gd name="connsiteY11466" fmla="*/ 3853392 h 6855883"/>
              <a:gd name="connsiteX11467" fmla="*/ 11346900 w 12194922"/>
              <a:gd name="connsiteY11467" fmla="*/ 3862917 h 6855883"/>
              <a:gd name="connsiteX11468" fmla="*/ 11346900 w 12194922"/>
              <a:gd name="connsiteY11468" fmla="*/ 3903133 h 6855883"/>
              <a:gd name="connsiteX11469" fmla="*/ 11332182 w 12194922"/>
              <a:gd name="connsiteY11469" fmla="*/ 3906309 h 6855883"/>
              <a:gd name="connsiteX11470" fmla="*/ 11310104 w 12194922"/>
              <a:gd name="connsiteY11470" fmla="*/ 3876675 h 6855883"/>
              <a:gd name="connsiteX11471" fmla="*/ 11312557 w 12194922"/>
              <a:gd name="connsiteY11471" fmla="*/ 3878792 h 6855883"/>
              <a:gd name="connsiteX11472" fmla="*/ 11317463 w 12194922"/>
              <a:gd name="connsiteY11472" fmla="*/ 3876675 h 6855883"/>
              <a:gd name="connsiteX11473" fmla="*/ 11328502 w 12194922"/>
              <a:gd name="connsiteY11473" fmla="*/ 3855508 h 6855883"/>
              <a:gd name="connsiteX11474" fmla="*/ 11315010 w 12194922"/>
              <a:gd name="connsiteY11474" fmla="*/ 3826934 h 6855883"/>
              <a:gd name="connsiteX11475" fmla="*/ 11317463 w 12194922"/>
              <a:gd name="connsiteY11475" fmla="*/ 3823758 h 6855883"/>
              <a:gd name="connsiteX11476" fmla="*/ 11340768 w 12194922"/>
              <a:gd name="connsiteY11476" fmla="*/ 3825875 h 6855883"/>
              <a:gd name="connsiteX11477" fmla="*/ 7723645 w 12194922"/>
              <a:gd name="connsiteY11477" fmla="*/ 5345642 h 6855883"/>
              <a:gd name="connsiteX11478" fmla="*/ 7710152 w 12194922"/>
              <a:gd name="connsiteY11478" fmla="*/ 5344584 h 6855883"/>
              <a:gd name="connsiteX11479" fmla="*/ 7675809 w 12194922"/>
              <a:gd name="connsiteY11479" fmla="*/ 5323417 h 6855883"/>
              <a:gd name="connsiteX11480" fmla="*/ 7713832 w 12194922"/>
              <a:gd name="connsiteY11480" fmla="*/ 5322359 h 6855883"/>
              <a:gd name="connsiteX11481" fmla="*/ 7724871 w 12194922"/>
              <a:gd name="connsiteY11481" fmla="*/ 5321300 h 6855883"/>
              <a:gd name="connsiteX11482" fmla="*/ 7748176 w 12194922"/>
              <a:gd name="connsiteY11482" fmla="*/ 5317067 h 6855883"/>
              <a:gd name="connsiteX11483" fmla="*/ 7762895 w 12194922"/>
              <a:gd name="connsiteY11483" fmla="*/ 5328709 h 6855883"/>
              <a:gd name="connsiteX11484" fmla="*/ 7742043 w 12194922"/>
              <a:gd name="connsiteY11484" fmla="*/ 5337175 h 6855883"/>
              <a:gd name="connsiteX11485" fmla="*/ 7755535 w 12194922"/>
              <a:gd name="connsiteY11485" fmla="*/ 5345642 h 6855883"/>
              <a:gd name="connsiteX11486" fmla="*/ 7723645 w 12194922"/>
              <a:gd name="connsiteY11486" fmla="*/ 5345642 h 6855883"/>
              <a:gd name="connsiteX11487" fmla="*/ 11299065 w 12194922"/>
              <a:gd name="connsiteY11487" fmla="*/ 281517 h 6855883"/>
              <a:gd name="connsiteX11488" fmla="*/ 11315010 w 12194922"/>
              <a:gd name="connsiteY11488" fmla="*/ 285750 h 6855883"/>
              <a:gd name="connsiteX11489" fmla="*/ 11329729 w 12194922"/>
              <a:gd name="connsiteY11489" fmla="*/ 294217 h 6855883"/>
              <a:gd name="connsiteX11490" fmla="*/ 11333408 w 12194922"/>
              <a:gd name="connsiteY11490" fmla="*/ 293158 h 6855883"/>
              <a:gd name="connsiteX11491" fmla="*/ 11329729 w 12194922"/>
              <a:gd name="connsiteY11491" fmla="*/ 309033 h 6855883"/>
              <a:gd name="connsiteX11492" fmla="*/ 11285572 w 12194922"/>
              <a:gd name="connsiteY11492" fmla="*/ 330200 h 6855883"/>
              <a:gd name="connsiteX11493" fmla="*/ 11236510 w 12194922"/>
              <a:gd name="connsiteY11493" fmla="*/ 323850 h 6855883"/>
              <a:gd name="connsiteX11494" fmla="*/ 11259815 w 12194922"/>
              <a:gd name="connsiteY11494" fmla="*/ 306917 h 6855883"/>
              <a:gd name="connsiteX11495" fmla="*/ 11286799 w 12194922"/>
              <a:gd name="connsiteY11495" fmla="*/ 307975 h 6855883"/>
              <a:gd name="connsiteX11496" fmla="*/ 11294158 w 12194922"/>
              <a:gd name="connsiteY11496" fmla="*/ 296333 h 6855883"/>
              <a:gd name="connsiteX11497" fmla="*/ 11303971 w 12194922"/>
              <a:gd name="connsiteY11497" fmla="*/ 289983 h 6855883"/>
              <a:gd name="connsiteX11498" fmla="*/ 11294158 w 12194922"/>
              <a:gd name="connsiteY11498" fmla="*/ 286808 h 6855883"/>
              <a:gd name="connsiteX11499" fmla="*/ 11289253 w 12194922"/>
              <a:gd name="connsiteY11499" fmla="*/ 284692 h 6855883"/>
              <a:gd name="connsiteX11500" fmla="*/ 11299065 w 12194922"/>
              <a:gd name="connsiteY11500" fmla="*/ 281517 h 6855883"/>
              <a:gd name="connsiteX11501" fmla="*/ 7169240 w 12194922"/>
              <a:gd name="connsiteY11501" fmla="*/ 4493684 h 6855883"/>
              <a:gd name="connsiteX11502" fmla="*/ 7236700 w 12194922"/>
              <a:gd name="connsiteY11502" fmla="*/ 4484159 h 6855883"/>
              <a:gd name="connsiteX11503" fmla="*/ 7229341 w 12194922"/>
              <a:gd name="connsiteY11503" fmla="*/ 4520142 h 6855883"/>
              <a:gd name="connsiteX11504" fmla="*/ 7223209 w 12194922"/>
              <a:gd name="connsiteY11504" fmla="*/ 4521200 h 6855883"/>
              <a:gd name="connsiteX11505" fmla="*/ 7217076 w 12194922"/>
              <a:gd name="connsiteY11505" fmla="*/ 4520142 h 6855883"/>
              <a:gd name="connsiteX11506" fmla="*/ 7217076 w 12194922"/>
              <a:gd name="connsiteY11506" fmla="*/ 4520142 h 6855883"/>
              <a:gd name="connsiteX11507" fmla="*/ 7206036 w 12194922"/>
              <a:gd name="connsiteY11507" fmla="*/ 4520142 h 6855883"/>
              <a:gd name="connsiteX11508" fmla="*/ 7191318 w 12194922"/>
              <a:gd name="connsiteY11508" fmla="*/ 4527550 h 6855883"/>
              <a:gd name="connsiteX11509" fmla="*/ 7175372 w 12194922"/>
              <a:gd name="connsiteY11509" fmla="*/ 4524375 h 6855883"/>
              <a:gd name="connsiteX11510" fmla="*/ 7169240 w 12194922"/>
              <a:gd name="connsiteY11510" fmla="*/ 4527550 h 6855883"/>
              <a:gd name="connsiteX11511" fmla="*/ 7174146 w 12194922"/>
              <a:gd name="connsiteY11511" fmla="*/ 4522258 h 6855883"/>
              <a:gd name="connsiteX11512" fmla="*/ 7160654 w 12194922"/>
              <a:gd name="connsiteY11512" fmla="*/ 4513792 h 6855883"/>
              <a:gd name="connsiteX11513" fmla="*/ 7154521 w 12194922"/>
              <a:gd name="connsiteY11513" fmla="*/ 4498975 h 6855883"/>
              <a:gd name="connsiteX11514" fmla="*/ 7169240 w 12194922"/>
              <a:gd name="connsiteY11514" fmla="*/ 4493684 h 6855883"/>
              <a:gd name="connsiteX11515" fmla="*/ 8240026 w 12194922"/>
              <a:gd name="connsiteY11515" fmla="*/ 6320367 h 6855883"/>
              <a:gd name="connsiteX11516" fmla="*/ 8240026 w 12194922"/>
              <a:gd name="connsiteY11516" fmla="*/ 6320367 h 6855883"/>
              <a:gd name="connsiteX11517" fmla="*/ 8240026 w 12194922"/>
              <a:gd name="connsiteY11517" fmla="*/ 6320367 h 6855883"/>
              <a:gd name="connsiteX11518" fmla="*/ 8240026 w 12194922"/>
              <a:gd name="connsiteY11518" fmla="*/ 6320367 h 6855883"/>
              <a:gd name="connsiteX11519" fmla="*/ 8197096 w 12194922"/>
              <a:gd name="connsiteY11519" fmla="*/ 6370109 h 6855883"/>
              <a:gd name="connsiteX11520" fmla="*/ 8195870 w 12194922"/>
              <a:gd name="connsiteY11520" fmla="*/ 6353175 h 6855883"/>
              <a:gd name="connsiteX11521" fmla="*/ 8219174 w 12194922"/>
              <a:gd name="connsiteY11521" fmla="*/ 6321425 h 6855883"/>
              <a:gd name="connsiteX11522" fmla="*/ 8240026 w 12194922"/>
              <a:gd name="connsiteY11522" fmla="*/ 6324600 h 6855883"/>
              <a:gd name="connsiteX11523" fmla="*/ 8251065 w 12194922"/>
              <a:gd name="connsiteY11523" fmla="*/ 6347883 h 6855883"/>
              <a:gd name="connsiteX11524" fmla="*/ 8244932 w 12194922"/>
              <a:gd name="connsiteY11524" fmla="*/ 6353175 h 6855883"/>
              <a:gd name="connsiteX11525" fmla="*/ 8216722 w 12194922"/>
              <a:gd name="connsiteY11525" fmla="*/ 6343651 h 6855883"/>
              <a:gd name="connsiteX11526" fmla="*/ 8237573 w 12194922"/>
              <a:gd name="connsiteY11526" fmla="*/ 6366933 h 6855883"/>
              <a:gd name="connsiteX11527" fmla="*/ 8235120 w 12194922"/>
              <a:gd name="connsiteY11527" fmla="*/ 6378575 h 6855883"/>
              <a:gd name="connsiteX11528" fmla="*/ 8199550 w 12194922"/>
              <a:gd name="connsiteY11528" fmla="*/ 6393392 h 6855883"/>
              <a:gd name="connsiteX11529" fmla="*/ 8197096 w 12194922"/>
              <a:gd name="connsiteY11529" fmla="*/ 6370109 h 6855883"/>
              <a:gd name="connsiteX11530" fmla="*/ 7024506 w 12194922"/>
              <a:gd name="connsiteY11530" fmla="*/ 586317 h 6855883"/>
              <a:gd name="connsiteX11531" fmla="*/ 7028185 w 12194922"/>
              <a:gd name="connsiteY11531" fmla="*/ 569383 h 6855883"/>
              <a:gd name="connsiteX11532" fmla="*/ 7023279 w 12194922"/>
              <a:gd name="connsiteY11532" fmla="*/ 538692 h 6855883"/>
              <a:gd name="connsiteX11533" fmla="*/ 7024506 w 12194922"/>
              <a:gd name="connsiteY11533" fmla="*/ 531283 h 6855883"/>
              <a:gd name="connsiteX11534" fmla="*/ 7041677 w 12194922"/>
              <a:gd name="connsiteY11534" fmla="*/ 541867 h 6855883"/>
              <a:gd name="connsiteX11535" fmla="*/ 7066208 w 12194922"/>
              <a:gd name="connsiteY11535" fmla="*/ 552450 h 6855883"/>
              <a:gd name="connsiteX11536" fmla="*/ 7057623 w 12194922"/>
              <a:gd name="connsiteY11536" fmla="*/ 576792 h 6855883"/>
              <a:gd name="connsiteX11537" fmla="*/ 7042904 w 12194922"/>
              <a:gd name="connsiteY11537" fmla="*/ 590550 h 6855883"/>
              <a:gd name="connsiteX11538" fmla="*/ 7028185 w 12194922"/>
              <a:gd name="connsiteY11538" fmla="*/ 596900 h 6855883"/>
              <a:gd name="connsiteX11539" fmla="*/ 7024506 w 12194922"/>
              <a:gd name="connsiteY11539" fmla="*/ 586317 h 6855883"/>
              <a:gd name="connsiteX11540" fmla="*/ 8953883 w 12194922"/>
              <a:gd name="connsiteY11540" fmla="*/ 4290484 h 6855883"/>
              <a:gd name="connsiteX11541" fmla="*/ 8939164 w 12194922"/>
              <a:gd name="connsiteY11541" fmla="*/ 4278842 h 6855883"/>
              <a:gd name="connsiteX11542" fmla="*/ 8936711 w 12194922"/>
              <a:gd name="connsiteY11542" fmla="*/ 4273550 h 6855883"/>
              <a:gd name="connsiteX11543" fmla="*/ 8951430 w 12194922"/>
              <a:gd name="connsiteY11543" fmla="*/ 4266142 h 6855883"/>
              <a:gd name="connsiteX11544" fmla="*/ 8974735 w 12194922"/>
              <a:gd name="connsiteY11544" fmla="*/ 4262967 h 6855883"/>
              <a:gd name="connsiteX11545" fmla="*/ 8972282 w 12194922"/>
              <a:gd name="connsiteY11545" fmla="*/ 4255559 h 6855883"/>
              <a:gd name="connsiteX11546" fmla="*/ 8982094 w 12194922"/>
              <a:gd name="connsiteY11546" fmla="*/ 4250267 h 6855883"/>
              <a:gd name="connsiteX11547" fmla="*/ 8987001 w 12194922"/>
              <a:gd name="connsiteY11547" fmla="*/ 4255559 h 6855883"/>
              <a:gd name="connsiteX11548" fmla="*/ 8983321 w 12194922"/>
              <a:gd name="connsiteY11548" fmla="*/ 4262967 h 6855883"/>
              <a:gd name="connsiteX11549" fmla="*/ 8983321 w 12194922"/>
              <a:gd name="connsiteY11549" fmla="*/ 4262967 h 6855883"/>
              <a:gd name="connsiteX11550" fmla="*/ 8988227 w 12194922"/>
              <a:gd name="connsiteY11550" fmla="*/ 4270375 h 6855883"/>
              <a:gd name="connsiteX11551" fmla="*/ 9015211 w 12194922"/>
              <a:gd name="connsiteY11551" fmla="*/ 4291542 h 6855883"/>
              <a:gd name="connsiteX11552" fmla="*/ 9021344 w 12194922"/>
              <a:gd name="connsiteY11552" fmla="*/ 4307417 h 6855883"/>
              <a:gd name="connsiteX11553" fmla="*/ 9001719 w 12194922"/>
              <a:gd name="connsiteY11553" fmla="*/ 4307417 h 6855883"/>
              <a:gd name="connsiteX11554" fmla="*/ 8953883 w 12194922"/>
              <a:gd name="connsiteY11554" fmla="*/ 4290484 h 6855883"/>
              <a:gd name="connsiteX11555" fmla="*/ 7435403 w 12194922"/>
              <a:gd name="connsiteY11555" fmla="*/ 2984500 h 6855883"/>
              <a:gd name="connsiteX11556" fmla="*/ 7435403 w 12194922"/>
              <a:gd name="connsiteY11556" fmla="*/ 2956983 h 6855883"/>
              <a:gd name="connsiteX11557" fmla="*/ 7447669 w 12194922"/>
              <a:gd name="connsiteY11557" fmla="*/ 2950633 h 6855883"/>
              <a:gd name="connsiteX11558" fmla="*/ 7470973 w 12194922"/>
              <a:gd name="connsiteY11558" fmla="*/ 2952750 h 6855883"/>
              <a:gd name="connsiteX11559" fmla="*/ 7504090 w 12194922"/>
              <a:gd name="connsiteY11559" fmla="*/ 2970742 h 6855883"/>
              <a:gd name="connsiteX11560" fmla="*/ 7516356 w 12194922"/>
              <a:gd name="connsiteY11560" fmla="*/ 2973917 h 6855883"/>
              <a:gd name="connsiteX11561" fmla="*/ 7522489 w 12194922"/>
              <a:gd name="connsiteY11561" fmla="*/ 2981325 h 6855883"/>
              <a:gd name="connsiteX11562" fmla="*/ 7512676 w 12194922"/>
              <a:gd name="connsiteY11562" fmla="*/ 2985559 h 6855883"/>
              <a:gd name="connsiteX11563" fmla="*/ 7504090 w 12194922"/>
              <a:gd name="connsiteY11563" fmla="*/ 2986617 h 6855883"/>
              <a:gd name="connsiteX11564" fmla="*/ 7470973 w 12194922"/>
              <a:gd name="connsiteY11564" fmla="*/ 2989792 h 6855883"/>
              <a:gd name="connsiteX11565" fmla="*/ 7442762 w 12194922"/>
              <a:gd name="connsiteY11565" fmla="*/ 2988733 h 6855883"/>
              <a:gd name="connsiteX11566" fmla="*/ 7435403 w 12194922"/>
              <a:gd name="connsiteY11566" fmla="*/ 2984500 h 6855883"/>
              <a:gd name="connsiteX11567" fmla="*/ 9330437 w 12194922"/>
              <a:gd name="connsiteY11567" fmla="*/ 4676775 h 6855883"/>
              <a:gd name="connsiteX11568" fmla="*/ 9316945 w 12194922"/>
              <a:gd name="connsiteY11568" fmla="*/ 4685242 h 6855883"/>
              <a:gd name="connsiteX11569" fmla="*/ 9305906 w 12194922"/>
              <a:gd name="connsiteY11569" fmla="*/ 4673600 h 6855883"/>
              <a:gd name="connsiteX11570" fmla="*/ 9300999 w 12194922"/>
              <a:gd name="connsiteY11570" fmla="*/ 4664075 h 6855883"/>
              <a:gd name="connsiteX11571" fmla="*/ 9272789 w 12194922"/>
              <a:gd name="connsiteY11571" fmla="*/ 4673600 h 6855883"/>
              <a:gd name="connsiteX11572" fmla="*/ 9272789 w 12194922"/>
              <a:gd name="connsiteY11572" fmla="*/ 4673600 h 6855883"/>
              <a:gd name="connsiteX11573" fmla="*/ 9266656 w 12194922"/>
              <a:gd name="connsiteY11573" fmla="*/ 4655609 h 6855883"/>
              <a:gd name="connsiteX11574" fmla="*/ 9272789 w 12194922"/>
              <a:gd name="connsiteY11574" fmla="*/ 4643967 h 6855883"/>
              <a:gd name="connsiteX11575" fmla="*/ 9326758 w 12194922"/>
              <a:gd name="connsiteY11575" fmla="*/ 4638675 h 6855883"/>
              <a:gd name="connsiteX11576" fmla="*/ 9339023 w 12194922"/>
              <a:gd name="connsiteY11576" fmla="*/ 4657725 h 6855883"/>
              <a:gd name="connsiteX11577" fmla="*/ 9330437 w 12194922"/>
              <a:gd name="connsiteY11577" fmla="*/ 4676775 h 6855883"/>
              <a:gd name="connsiteX11578" fmla="*/ 7650051 w 12194922"/>
              <a:gd name="connsiteY11578" fmla="*/ 1031875 h 6855883"/>
              <a:gd name="connsiteX11579" fmla="*/ 7645145 w 12194922"/>
              <a:gd name="connsiteY11579" fmla="*/ 1027642 h 6855883"/>
              <a:gd name="connsiteX11580" fmla="*/ 7632879 w 12194922"/>
              <a:gd name="connsiteY11580" fmla="*/ 1005417 h 6855883"/>
              <a:gd name="connsiteX11581" fmla="*/ 7646372 w 12194922"/>
              <a:gd name="connsiteY11581" fmla="*/ 1002242 h 6855883"/>
              <a:gd name="connsiteX11582" fmla="*/ 7664770 w 12194922"/>
              <a:gd name="connsiteY11582" fmla="*/ 1008592 h 6855883"/>
              <a:gd name="connsiteX11583" fmla="*/ 7683168 w 12194922"/>
              <a:gd name="connsiteY11583" fmla="*/ 1010708 h 6855883"/>
              <a:gd name="connsiteX11584" fmla="*/ 7694207 w 12194922"/>
              <a:gd name="connsiteY11584" fmla="*/ 1018117 h 6855883"/>
              <a:gd name="connsiteX11585" fmla="*/ 7701567 w 12194922"/>
              <a:gd name="connsiteY11585" fmla="*/ 1021292 h 6855883"/>
              <a:gd name="connsiteX11586" fmla="*/ 7715059 w 12194922"/>
              <a:gd name="connsiteY11586" fmla="*/ 1027642 h 6855883"/>
              <a:gd name="connsiteX11587" fmla="*/ 7702793 w 12194922"/>
              <a:gd name="connsiteY11587" fmla="*/ 1037167 h 6855883"/>
              <a:gd name="connsiteX11588" fmla="*/ 7694207 w 12194922"/>
              <a:gd name="connsiteY11588" fmla="*/ 1039283 h 6855883"/>
              <a:gd name="connsiteX11589" fmla="*/ 7656184 w 12194922"/>
              <a:gd name="connsiteY11589" fmla="*/ 1038225 h 6855883"/>
              <a:gd name="connsiteX11590" fmla="*/ 7650051 w 12194922"/>
              <a:gd name="connsiteY11590" fmla="*/ 1031875 h 6855883"/>
              <a:gd name="connsiteX11591" fmla="*/ 8646017 w 12194922"/>
              <a:gd name="connsiteY11591" fmla="*/ 6731000 h 6855883"/>
              <a:gd name="connsiteX11592" fmla="*/ 8658283 w 12194922"/>
              <a:gd name="connsiteY11592" fmla="*/ 6750050 h 6855883"/>
              <a:gd name="connsiteX11593" fmla="*/ 8665642 w 12194922"/>
              <a:gd name="connsiteY11593" fmla="*/ 6761692 h 6855883"/>
              <a:gd name="connsiteX11594" fmla="*/ 8647243 w 12194922"/>
              <a:gd name="connsiteY11594" fmla="*/ 6765925 h 6855883"/>
              <a:gd name="connsiteX11595" fmla="*/ 8626392 w 12194922"/>
              <a:gd name="connsiteY11595" fmla="*/ 6761692 h 6855883"/>
              <a:gd name="connsiteX11596" fmla="*/ 8623939 w 12194922"/>
              <a:gd name="connsiteY11596" fmla="*/ 6747933 h 6855883"/>
              <a:gd name="connsiteX11597" fmla="*/ 8619033 w 12194922"/>
              <a:gd name="connsiteY11597" fmla="*/ 6738409 h 6855883"/>
              <a:gd name="connsiteX11598" fmla="*/ 8604314 w 12194922"/>
              <a:gd name="connsiteY11598" fmla="*/ 6711950 h 6855883"/>
              <a:gd name="connsiteX11599" fmla="*/ 8627619 w 12194922"/>
              <a:gd name="connsiteY11599" fmla="*/ 6713008 h 6855883"/>
              <a:gd name="connsiteX11600" fmla="*/ 8646017 w 12194922"/>
              <a:gd name="connsiteY11600" fmla="*/ 6731000 h 6855883"/>
              <a:gd name="connsiteX11601" fmla="*/ 11131026 w 12194922"/>
              <a:gd name="connsiteY11601" fmla="*/ 1568450 h 6855883"/>
              <a:gd name="connsiteX11602" fmla="*/ 11140838 w 12194922"/>
              <a:gd name="connsiteY11602" fmla="*/ 1570567 h 6855883"/>
              <a:gd name="connsiteX11603" fmla="*/ 11149425 w 12194922"/>
              <a:gd name="connsiteY11603" fmla="*/ 1583267 h 6855883"/>
              <a:gd name="connsiteX11604" fmla="*/ 11160464 w 12194922"/>
              <a:gd name="connsiteY11604" fmla="*/ 1603375 h 6855883"/>
              <a:gd name="connsiteX11605" fmla="*/ 11094229 w 12194922"/>
              <a:gd name="connsiteY11605" fmla="*/ 1603375 h 6855883"/>
              <a:gd name="connsiteX11606" fmla="*/ 11100362 w 12194922"/>
              <a:gd name="connsiteY11606" fmla="*/ 1585383 h 6855883"/>
              <a:gd name="connsiteX11607" fmla="*/ 11090550 w 12194922"/>
              <a:gd name="connsiteY11607" fmla="*/ 1573742 h 6855883"/>
              <a:gd name="connsiteX11608" fmla="*/ 11131026 w 12194922"/>
              <a:gd name="connsiteY11608" fmla="*/ 1568450 h 6855883"/>
              <a:gd name="connsiteX11609" fmla="*/ 9729069 w 12194922"/>
              <a:gd name="connsiteY11609" fmla="*/ 5035550 h 6855883"/>
              <a:gd name="connsiteX11610" fmla="*/ 9702085 w 12194922"/>
              <a:gd name="connsiteY11610" fmla="*/ 5069417 h 6855883"/>
              <a:gd name="connsiteX11611" fmla="*/ 9687366 w 12194922"/>
              <a:gd name="connsiteY11611" fmla="*/ 5058834 h 6855883"/>
              <a:gd name="connsiteX11612" fmla="*/ 9692272 w 12194922"/>
              <a:gd name="connsiteY11612" fmla="*/ 5020734 h 6855883"/>
              <a:gd name="connsiteX11613" fmla="*/ 9718030 w 12194922"/>
              <a:gd name="connsiteY11613" fmla="*/ 5004859 h 6855883"/>
              <a:gd name="connsiteX11614" fmla="*/ 9727842 w 12194922"/>
              <a:gd name="connsiteY11614" fmla="*/ 5023909 h 6855883"/>
              <a:gd name="connsiteX11615" fmla="*/ 9729069 w 12194922"/>
              <a:gd name="connsiteY11615" fmla="*/ 5035550 h 6855883"/>
              <a:gd name="connsiteX11616" fmla="*/ 6601343 w 12194922"/>
              <a:gd name="connsiteY11616" fmla="*/ 2470150 h 6855883"/>
              <a:gd name="connsiteX11617" fmla="*/ 6584171 w 12194922"/>
              <a:gd name="connsiteY11617" fmla="*/ 2438400 h 6855883"/>
              <a:gd name="connsiteX11618" fmla="*/ 6584171 w 12194922"/>
              <a:gd name="connsiteY11618" fmla="*/ 2437342 h 6855883"/>
              <a:gd name="connsiteX11619" fmla="*/ 6592757 w 12194922"/>
              <a:gd name="connsiteY11619" fmla="*/ 2433108 h 6855883"/>
              <a:gd name="connsiteX11620" fmla="*/ 6580491 w 12194922"/>
              <a:gd name="connsiteY11620" fmla="*/ 2425700 h 6855883"/>
              <a:gd name="connsiteX11621" fmla="*/ 6573132 w 12194922"/>
              <a:gd name="connsiteY11621" fmla="*/ 2393950 h 6855883"/>
              <a:gd name="connsiteX11622" fmla="*/ 6581717 w 12194922"/>
              <a:gd name="connsiteY11622" fmla="*/ 2382309 h 6855883"/>
              <a:gd name="connsiteX11623" fmla="*/ 6597663 w 12194922"/>
              <a:gd name="connsiteY11623" fmla="*/ 2391833 h 6855883"/>
              <a:gd name="connsiteX11624" fmla="*/ 6596436 w 12194922"/>
              <a:gd name="connsiteY11624" fmla="*/ 2407708 h 6855883"/>
              <a:gd name="connsiteX11625" fmla="*/ 6597663 w 12194922"/>
              <a:gd name="connsiteY11625" fmla="*/ 2419350 h 6855883"/>
              <a:gd name="connsiteX11626" fmla="*/ 6616062 w 12194922"/>
              <a:gd name="connsiteY11626" fmla="*/ 2436283 h 6855883"/>
              <a:gd name="connsiteX11627" fmla="*/ 6611155 w 12194922"/>
              <a:gd name="connsiteY11627" fmla="*/ 2443692 h 6855883"/>
              <a:gd name="connsiteX11628" fmla="*/ 6601343 w 12194922"/>
              <a:gd name="connsiteY11628" fmla="*/ 2470150 h 6855883"/>
              <a:gd name="connsiteX11629" fmla="*/ 7722418 w 12194922"/>
              <a:gd name="connsiteY11629" fmla="*/ 4549775 h 6855883"/>
              <a:gd name="connsiteX11630" fmla="*/ 7697886 w 12194922"/>
              <a:gd name="connsiteY11630" fmla="*/ 4550834 h 6855883"/>
              <a:gd name="connsiteX11631" fmla="*/ 7683168 w 12194922"/>
              <a:gd name="connsiteY11631" fmla="*/ 4515909 h 6855883"/>
              <a:gd name="connsiteX11632" fmla="*/ 7707700 w 12194922"/>
              <a:gd name="connsiteY11632" fmla="*/ 4494742 h 6855883"/>
              <a:gd name="connsiteX11633" fmla="*/ 7728550 w 12194922"/>
              <a:gd name="connsiteY11633" fmla="*/ 4510617 h 6855883"/>
              <a:gd name="connsiteX11634" fmla="*/ 7722418 w 12194922"/>
              <a:gd name="connsiteY11634" fmla="*/ 4549775 h 6855883"/>
              <a:gd name="connsiteX11635" fmla="*/ 8538079 w 12194922"/>
              <a:gd name="connsiteY11635" fmla="*/ 5814484 h 6855883"/>
              <a:gd name="connsiteX11636" fmla="*/ 8522134 w 12194922"/>
              <a:gd name="connsiteY11636" fmla="*/ 5820834 h 6855883"/>
              <a:gd name="connsiteX11637" fmla="*/ 8522134 w 12194922"/>
              <a:gd name="connsiteY11637" fmla="*/ 5822950 h 6855883"/>
              <a:gd name="connsiteX11638" fmla="*/ 8514775 w 12194922"/>
              <a:gd name="connsiteY11638" fmla="*/ 5828242 h 6855883"/>
              <a:gd name="connsiteX11639" fmla="*/ 8512322 w 12194922"/>
              <a:gd name="connsiteY11639" fmla="*/ 5820834 h 6855883"/>
              <a:gd name="connsiteX11640" fmla="*/ 8512322 w 12194922"/>
              <a:gd name="connsiteY11640" fmla="*/ 5820834 h 6855883"/>
              <a:gd name="connsiteX11641" fmla="*/ 8502510 w 12194922"/>
              <a:gd name="connsiteY11641" fmla="*/ 5801784 h 6855883"/>
              <a:gd name="connsiteX11642" fmla="*/ 8492697 w 12194922"/>
              <a:gd name="connsiteY11642" fmla="*/ 5791200 h 6855883"/>
              <a:gd name="connsiteX11643" fmla="*/ 8539306 w 12194922"/>
              <a:gd name="connsiteY11643" fmla="*/ 5778500 h 6855883"/>
              <a:gd name="connsiteX11644" fmla="*/ 8557705 w 12194922"/>
              <a:gd name="connsiteY11644" fmla="*/ 5794375 h 6855883"/>
              <a:gd name="connsiteX11645" fmla="*/ 8538079 w 12194922"/>
              <a:gd name="connsiteY11645" fmla="*/ 5814484 h 6855883"/>
              <a:gd name="connsiteX11646" fmla="*/ 8049909 w 12194922"/>
              <a:gd name="connsiteY11646" fmla="*/ 5325534 h 6855883"/>
              <a:gd name="connsiteX11647" fmla="*/ 8025378 w 12194922"/>
              <a:gd name="connsiteY11647" fmla="*/ 5326592 h 6855883"/>
              <a:gd name="connsiteX11648" fmla="*/ 8035190 w 12194922"/>
              <a:gd name="connsiteY11648" fmla="*/ 5310717 h 6855883"/>
              <a:gd name="connsiteX11649" fmla="*/ 8049909 w 12194922"/>
              <a:gd name="connsiteY11649" fmla="*/ 5294842 h 6855883"/>
              <a:gd name="connsiteX11650" fmla="*/ 8058495 w 12194922"/>
              <a:gd name="connsiteY11650" fmla="*/ 5277909 h 6855883"/>
              <a:gd name="connsiteX11651" fmla="*/ 8064628 w 12194922"/>
              <a:gd name="connsiteY11651" fmla="*/ 5275792 h 6855883"/>
              <a:gd name="connsiteX11652" fmla="*/ 8062175 w 12194922"/>
              <a:gd name="connsiteY11652" fmla="*/ 5286375 h 6855883"/>
              <a:gd name="connsiteX11653" fmla="*/ 8057269 w 12194922"/>
              <a:gd name="connsiteY11653" fmla="*/ 5290609 h 6855883"/>
              <a:gd name="connsiteX11654" fmla="*/ 8067081 w 12194922"/>
              <a:gd name="connsiteY11654" fmla="*/ 5290609 h 6855883"/>
              <a:gd name="connsiteX11655" fmla="*/ 8105104 w 12194922"/>
              <a:gd name="connsiteY11655" fmla="*/ 5274734 h 6855883"/>
              <a:gd name="connsiteX11656" fmla="*/ 8122276 w 12194922"/>
              <a:gd name="connsiteY11656" fmla="*/ 5271559 h 6855883"/>
              <a:gd name="connsiteX11657" fmla="*/ 8106331 w 12194922"/>
              <a:gd name="connsiteY11657" fmla="*/ 5286375 h 6855883"/>
              <a:gd name="connsiteX11658" fmla="*/ 8081800 w 12194922"/>
              <a:gd name="connsiteY11658" fmla="*/ 5306484 h 6855883"/>
              <a:gd name="connsiteX11659" fmla="*/ 8069535 w 12194922"/>
              <a:gd name="connsiteY11659" fmla="*/ 5311775 h 6855883"/>
              <a:gd name="connsiteX11660" fmla="*/ 8049909 w 12194922"/>
              <a:gd name="connsiteY11660" fmla="*/ 5325534 h 6855883"/>
              <a:gd name="connsiteX11661" fmla="*/ 7580137 w 12194922"/>
              <a:gd name="connsiteY11661" fmla="*/ 1136650 h 6855883"/>
              <a:gd name="connsiteX11662" fmla="*/ 7553153 w 12194922"/>
              <a:gd name="connsiteY11662" fmla="*/ 1092200 h 6855883"/>
              <a:gd name="connsiteX11663" fmla="*/ 7533528 w 12194922"/>
              <a:gd name="connsiteY11663" fmla="*/ 1112308 h 6855883"/>
              <a:gd name="connsiteX11664" fmla="*/ 7538434 w 12194922"/>
              <a:gd name="connsiteY11664" fmla="*/ 1145117 h 6855883"/>
              <a:gd name="connsiteX11665" fmla="*/ 7551926 w 12194922"/>
              <a:gd name="connsiteY11665" fmla="*/ 1162050 h 6855883"/>
              <a:gd name="connsiteX11666" fmla="*/ 7576458 w 12194922"/>
              <a:gd name="connsiteY11666" fmla="*/ 1145117 h 6855883"/>
              <a:gd name="connsiteX11667" fmla="*/ 7580137 w 12194922"/>
              <a:gd name="connsiteY11667" fmla="*/ 1136650 h 6855883"/>
              <a:gd name="connsiteX11668" fmla="*/ 7544567 w 12194922"/>
              <a:gd name="connsiteY11668" fmla="*/ 1126067 h 6855883"/>
              <a:gd name="connsiteX11669" fmla="*/ 7547020 w 12194922"/>
              <a:gd name="connsiteY11669" fmla="*/ 1121833 h 6855883"/>
              <a:gd name="connsiteX11670" fmla="*/ 7550699 w 12194922"/>
              <a:gd name="connsiteY11670" fmla="*/ 1126067 h 6855883"/>
              <a:gd name="connsiteX11671" fmla="*/ 7547020 w 12194922"/>
              <a:gd name="connsiteY11671" fmla="*/ 1130300 h 6855883"/>
              <a:gd name="connsiteX11672" fmla="*/ 7544567 w 12194922"/>
              <a:gd name="connsiteY11672" fmla="*/ 1126067 h 6855883"/>
              <a:gd name="connsiteX11673" fmla="*/ 8248612 w 12194922"/>
              <a:gd name="connsiteY11673" fmla="*/ 6379633 h 6855883"/>
              <a:gd name="connsiteX11674" fmla="*/ 8273143 w 12194922"/>
              <a:gd name="connsiteY11674" fmla="*/ 6373284 h 6855883"/>
              <a:gd name="connsiteX11675" fmla="*/ 8281729 w 12194922"/>
              <a:gd name="connsiteY11675" fmla="*/ 6332008 h 6855883"/>
              <a:gd name="connsiteX11676" fmla="*/ 8292768 w 12194922"/>
              <a:gd name="connsiteY11676" fmla="*/ 6324600 h 6855883"/>
              <a:gd name="connsiteX11677" fmla="*/ 8296448 w 12194922"/>
              <a:gd name="connsiteY11677" fmla="*/ 6330950 h 6855883"/>
              <a:gd name="connsiteX11678" fmla="*/ 8308714 w 12194922"/>
              <a:gd name="connsiteY11678" fmla="*/ 6345767 h 6855883"/>
              <a:gd name="connsiteX11679" fmla="*/ 8300128 w 12194922"/>
              <a:gd name="connsiteY11679" fmla="*/ 6373284 h 6855883"/>
              <a:gd name="connsiteX11680" fmla="*/ 8281729 w 12194922"/>
              <a:gd name="connsiteY11680" fmla="*/ 6365875 h 6855883"/>
              <a:gd name="connsiteX11681" fmla="*/ 8286635 w 12194922"/>
              <a:gd name="connsiteY11681" fmla="*/ 6379633 h 6855883"/>
              <a:gd name="connsiteX11682" fmla="*/ 8268237 w 12194922"/>
              <a:gd name="connsiteY11682" fmla="*/ 6396567 h 6855883"/>
              <a:gd name="connsiteX11683" fmla="*/ 8236346 w 12194922"/>
              <a:gd name="connsiteY11683" fmla="*/ 6390217 h 6855883"/>
              <a:gd name="connsiteX11684" fmla="*/ 8231440 w 12194922"/>
              <a:gd name="connsiteY11684" fmla="*/ 6379633 h 6855883"/>
              <a:gd name="connsiteX11685" fmla="*/ 8244932 w 12194922"/>
              <a:gd name="connsiteY11685" fmla="*/ 6375401 h 6855883"/>
              <a:gd name="connsiteX11686" fmla="*/ 8248612 w 12194922"/>
              <a:gd name="connsiteY11686" fmla="*/ 6379633 h 6855883"/>
              <a:gd name="connsiteX11687" fmla="*/ 10829293 w 12194922"/>
              <a:gd name="connsiteY11687" fmla="*/ 6199717 h 6855883"/>
              <a:gd name="connsiteX11688" fmla="*/ 10847691 w 12194922"/>
              <a:gd name="connsiteY11688" fmla="*/ 6217709 h 6855883"/>
              <a:gd name="connsiteX11689" fmla="*/ 10826840 w 12194922"/>
              <a:gd name="connsiteY11689" fmla="*/ 6247342 h 6855883"/>
              <a:gd name="connsiteX11690" fmla="*/ 10794949 w 12194922"/>
              <a:gd name="connsiteY11690" fmla="*/ 6242050 h 6855883"/>
              <a:gd name="connsiteX11691" fmla="*/ 10809667 w 12194922"/>
              <a:gd name="connsiteY11691" fmla="*/ 6211359 h 6855883"/>
              <a:gd name="connsiteX11692" fmla="*/ 10829293 w 12194922"/>
              <a:gd name="connsiteY11692" fmla="*/ 6199717 h 6855883"/>
              <a:gd name="connsiteX11693" fmla="*/ 7597309 w 12194922"/>
              <a:gd name="connsiteY11693" fmla="*/ 2753784 h 6855883"/>
              <a:gd name="connsiteX11694" fmla="*/ 7635332 w 12194922"/>
              <a:gd name="connsiteY11694" fmla="*/ 2762250 h 6855883"/>
              <a:gd name="connsiteX11695" fmla="*/ 7661090 w 12194922"/>
              <a:gd name="connsiteY11695" fmla="*/ 2761192 h 6855883"/>
              <a:gd name="connsiteX11696" fmla="*/ 7674582 w 12194922"/>
              <a:gd name="connsiteY11696" fmla="*/ 2766483 h 6855883"/>
              <a:gd name="connsiteX11697" fmla="*/ 7662317 w 12194922"/>
              <a:gd name="connsiteY11697" fmla="*/ 2773892 h 6855883"/>
              <a:gd name="connsiteX11698" fmla="*/ 7647598 w 12194922"/>
              <a:gd name="connsiteY11698" fmla="*/ 2778125 h 6855883"/>
              <a:gd name="connsiteX11699" fmla="*/ 7591176 w 12194922"/>
              <a:gd name="connsiteY11699" fmla="*/ 2780242 h 6855883"/>
              <a:gd name="connsiteX11700" fmla="*/ 7577684 w 12194922"/>
              <a:gd name="connsiteY11700" fmla="*/ 2763309 h 6855883"/>
              <a:gd name="connsiteX11701" fmla="*/ 7551926 w 12194922"/>
              <a:gd name="connsiteY11701" fmla="*/ 2758017 h 6855883"/>
              <a:gd name="connsiteX11702" fmla="*/ 7572778 w 12194922"/>
              <a:gd name="connsiteY11702" fmla="*/ 2756958 h 6855883"/>
              <a:gd name="connsiteX11703" fmla="*/ 7597309 w 12194922"/>
              <a:gd name="connsiteY11703" fmla="*/ 2753784 h 6855883"/>
              <a:gd name="connsiteX11704" fmla="*/ 11132252 w 12194922"/>
              <a:gd name="connsiteY11704" fmla="*/ 6334125 h 6855883"/>
              <a:gd name="connsiteX11705" fmla="*/ 11139612 w 12194922"/>
              <a:gd name="connsiteY11705" fmla="*/ 6352117 h 6855883"/>
              <a:gd name="connsiteX11706" fmla="*/ 11128573 w 12194922"/>
              <a:gd name="connsiteY11706" fmla="*/ 6367992 h 6855883"/>
              <a:gd name="connsiteX11707" fmla="*/ 11111402 w 12194922"/>
              <a:gd name="connsiteY11707" fmla="*/ 6370109 h 6855883"/>
              <a:gd name="connsiteX11708" fmla="*/ 11090550 w 12194922"/>
              <a:gd name="connsiteY11708" fmla="*/ 6347883 h 6855883"/>
              <a:gd name="connsiteX11709" fmla="*/ 11093003 w 12194922"/>
              <a:gd name="connsiteY11709" fmla="*/ 6337300 h 6855883"/>
              <a:gd name="connsiteX11710" fmla="*/ 11105269 w 12194922"/>
              <a:gd name="connsiteY11710" fmla="*/ 6320367 h 6855883"/>
              <a:gd name="connsiteX11711" fmla="*/ 11132252 w 12194922"/>
              <a:gd name="connsiteY11711" fmla="*/ 6334125 h 6855883"/>
              <a:gd name="connsiteX11712" fmla="*/ 7417005 w 12194922"/>
              <a:gd name="connsiteY11712" fmla="*/ 4617508 h 6855883"/>
              <a:gd name="connsiteX11713" fmla="*/ 7421911 w 12194922"/>
              <a:gd name="connsiteY11713" fmla="*/ 4612217 h 6855883"/>
              <a:gd name="connsiteX11714" fmla="*/ 7451348 w 12194922"/>
              <a:gd name="connsiteY11714" fmla="*/ 4599517 h 6855883"/>
              <a:gd name="connsiteX11715" fmla="*/ 7485692 w 12194922"/>
              <a:gd name="connsiteY11715" fmla="*/ 4592109 h 6855883"/>
              <a:gd name="connsiteX11716" fmla="*/ 7496731 w 12194922"/>
              <a:gd name="connsiteY11716" fmla="*/ 4595284 h 6855883"/>
              <a:gd name="connsiteX11717" fmla="*/ 7494278 w 12194922"/>
              <a:gd name="connsiteY11717" fmla="*/ 4603750 h 6855883"/>
              <a:gd name="connsiteX11718" fmla="*/ 7467293 w 12194922"/>
              <a:gd name="connsiteY11718" fmla="*/ 4616450 h 6855883"/>
              <a:gd name="connsiteX11719" fmla="*/ 7455028 w 12194922"/>
              <a:gd name="connsiteY11719" fmla="*/ 4628092 h 6855883"/>
              <a:gd name="connsiteX11720" fmla="*/ 7466067 w 12194922"/>
              <a:gd name="connsiteY11720" fmla="*/ 4648200 h 6855883"/>
              <a:gd name="connsiteX11721" fmla="*/ 7434176 w 12194922"/>
              <a:gd name="connsiteY11721" fmla="*/ 4632325 h 6855883"/>
              <a:gd name="connsiteX11722" fmla="*/ 7417005 w 12194922"/>
              <a:gd name="connsiteY11722" fmla="*/ 4617508 h 6855883"/>
              <a:gd name="connsiteX11723" fmla="*/ 7495504 w 12194922"/>
              <a:gd name="connsiteY11723" fmla="*/ 4565650 h 6855883"/>
              <a:gd name="connsiteX11724" fmla="*/ 7495504 w 12194922"/>
              <a:gd name="connsiteY11724" fmla="*/ 4565650 h 6855883"/>
              <a:gd name="connsiteX11725" fmla="*/ 7495504 w 12194922"/>
              <a:gd name="connsiteY11725" fmla="*/ 4565650 h 6855883"/>
              <a:gd name="connsiteX11726" fmla="*/ 7495504 w 12194922"/>
              <a:gd name="connsiteY11726" fmla="*/ 4565650 h 6855883"/>
              <a:gd name="connsiteX11727" fmla="*/ 7329919 w 12194922"/>
              <a:gd name="connsiteY11727" fmla="*/ 4202642 h 6855883"/>
              <a:gd name="connsiteX11728" fmla="*/ 7337278 w 12194922"/>
              <a:gd name="connsiteY11728" fmla="*/ 4201584 h 6855883"/>
              <a:gd name="connsiteX11729" fmla="*/ 7350770 w 12194922"/>
              <a:gd name="connsiteY11729" fmla="*/ 4189942 h 6855883"/>
              <a:gd name="connsiteX11730" fmla="*/ 7363036 w 12194922"/>
              <a:gd name="connsiteY11730" fmla="*/ 4181475 h 6855883"/>
              <a:gd name="connsiteX11731" fmla="*/ 7371622 w 12194922"/>
              <a:gd name="connsiteY11731" fmla="*/ 4174067 h 6855883"/>
              <a:gd name="connsiteX11732" fmla="*/ 7372848 w 12194922"/>
              <a:gd name="connsiteY11732" fmla="*/ 4173008 h 6855883"/>
              <a:gd name="connsiteX11733" fmla="*/ 7377755 w 12194922"/>
              <a:gd name="connsiteY11733" fmla="*/ 4174067 h 6855883"/>
              <a:gd name="connsiteX11734" fmla="*/ 7375302 w 12194922"/>
              <a:gd name="connsiteY11734" fmla="*/ 4181475 h 6855883"/>
              <a:gd name="connsiteX11735" fmla="*/ 7376529 w 12194922"/>
              <a:gd name="connsiteY11735" fmla="*/ 4205817 h 6855883"/>
              <a:gd name="connsiteX11736" fmla="*/ 7348317 w 12194922"/>
              <a:gd name="connsiteY11736" fmla="*/ 4219575 h 6855883"/>
              <a:gd name="connsiteX11737" fmla="*/ 7339732 w 12194922"/>
              <a:gd name="connsiteY11737" fmla="*/ 4228042 h 6855883"/>
              <a:gd name="connsiteX11738" fmla="*/ 7310294 w 12194922"/>
              <a:gd name="connsiteY11738" fmla="*/ 4229100 h 6855883"/>
              <a:gd name="connsiteX11739" fmla="*/ 7329919 w 12194922"/>
              <a:gd name="connsiteY11739" fmla="*/ 4202642 h 6855883"/>
              <a:gd name="connsiteX11740" fmla="*/ 7365489 w 12194922"/>
              <a:gd name="connsiteY11740" fmla="*/ 4147608 h 6855883"/>
              <a:gd name="connsiteX11741" fmla="*/ 7365489 w 12194922"/>
              <a:gd name="connsiteY11741" fmla="*/ 4147608 h 6855883"/>
              <a:gd name="connsiteX11742" fmla="*/ 7365489 w 12194922"/>
              <a:gd name="connsiteY11742" fmla="*/ 4147608 h 6855883"/>
              <a:gd name="connsiteX11743" fmla="*/ 7365489 w 12194922"/>
              <a:gd name="connsiteY11743" fmla="*/ 4147608 h 6855883"/>
              <a:gd name="connsiteX11744" fmla="*/ 7345865 w 12194922"/>
              <a:gd name="connsiteY11744" fmla="*/ 4196292 h 6855883"/>
              <a:gd name="connsiteX11745" fmla="*/ 7345865 w 12194922"/>
              <a:gd name="connsiteY11745" fmla="*/ 4196292 h 6855883"/>
              <a:gd name="connsiteX11746" fmla="*/ 7345865 w 12194922"/>
              <a:gd name="connsiteY11746" fmla="*/ 4196292 h 6855883"/>
              <a:gd name="connsiteX11747" fmla="*/ 7345865 w 12194922"/>
              <a:gd name="connsiteY11747" fmla="*/ 4196292 h 6855883"/>
              <a:gd name="connsiteX11748" fmla="*/ 8069535 w 12194922"/>
              <a:gd name="connsiteY11748" fmla="*/ 3831167 h 6855883"/>
              <a:gd name="connsiteX11749" fmla="*/ 8069535 w 12194922"/>
              <a:gd name="connsiteY11749" fmla="*/ 3786717 h 6855883"/>
              <a:gd name="connsiteX11750" fmla="*/ 8068308 w 12194922"/>
              <a:gd name="connsiteY11750" fmla="*/ 3765550 h 6855883"/>
              <a:gd name="connsiteX11751" fmla="*/ 8078120 w 12194922"/>
              <a:gd name="connsiteY11751" fmla="*/ 3767667 h 6855883"/>
              <a:gd name="connsiteX11752" fmla="*/ 8098972 w 12194922"/>
              <a:gd name="connsiteY11752" fmla="*/ 3811059 h 6855883"/>
              <a:gd name="connsiteX11753" fmla="*/ 8090385 w 12194922"/>
              <a:gd name="connsiteY11753" fmla="*/ 3838575 h 6855883"/>
              <a:gd name="connsiteX11754" fmla="*/ 8085480 w 12194922"/>
              <a:gd name="connsiteY11754" fmla="*/ 3843867 h 6855883"/>
              <a:gd name="connsiteX11755" fmla="*/ 8085480 w 12194922"/>
              <a:gd name="connsiteY11755" fmla="*/ 3844925 h 6855883"/>
              <a:gd name="connsiteX11756" fmla="*/ 8085480 w 12194922"/>
              <a:gd name="connsiteY11756" fmla="*/ 3844925 h 6855883"/>
              <a:gd name="connsiteX11757" fmla="*/ 8087933 w 12194922"/>
              <a:gd name="connsiteY11757" fmla="*/ 3852333 h 6855883"/>
              <a:gd name="connsiteX11758" fmla="*/ 8086706 w 12194922"/>
              <a:gd name="connsiteY11758" fmla="*/ 3870325 h 6855883"/>
              <a:gd name="connsiteX11759" fmla="*/ 8070761 w 12194922"/>
              <a:gd name="connsiteY11759" fmla="*/ 3863975 h 6855883"/>
              <a:gd name="connsiteX11760" fmla="*/ 8071987 w 12194922"/>
              <a:gd name="connsiteY11760" fmla="*/ 3843867 h 6855883"/>
              <a:gd name="connsiteX11761" fmla="*/ 8069535 w 12194922"/>
              <a:gd name="connsiteY11761" fmla="*/ 3840692 h 6855883"/>
              <a:gd name="connsiteX11762" fmla="*/ 8071987 w 12194922"/>
              <a:gd name="connsiteY11762" fmla="*/ 3830108 h 6855883"/>
              <a:gd name="connsiteX11763" fmla="*/ 8069535 w 12194922"/>
              <a:gd name="connsiteY11763" fmla="*/ 3831167 h 6855883"/>
              <a:gd name="connsiteX11764" fmla="*/ 8090385 w 12194922"/>
              <a:gd name="connsiteY11764" fmla="*/ 3717925 h 6855883"/>
              <a:gd name="connsiteX11765" fmla="*/ 8090385 w 12194922"/>
              <a:gd name="connsiteY11765" fmla="*/ 3717925 h 6855883"/>
              <a:gd name="connsiteX11766" fmla="*/ 8090385 w 12194922"/>
              <a:gd name="connsiteY11766" fmla="*/ 3717925 h 6855883"/>
              <a:gd name="connsiteX11767" fmla="*/ 8090385 w 12194922"/>
              <a:gd name="connsiteY11767" fmla="*/ 3717925 h 6855883"/>
              <a:gd name="connsiteX11768" fmla="*/ 7955464 w 12194922"/>
              <a:gd name="connsiteY11768" fmla="*/ 5505450 h 6855883"/>
              <a:gd name="connsiteX11769" fmla="*/ 7967730 w 12194922"/>
              <a:gd name="connsiteY11769" fmla="*/ 5505450 h 6855883"/>
              <a:gd name="connsiteX11770" fmla="*/ 7979995 w 12194922"/>
              <a:gd name="connsiteY11770" fmla="*/ 5495925 h 6855883"/>
              <a:gd name="connsiteX11771" fmla="*/ 7971410 w 12194922"/>
              <a:gd name="connsiteY11771" fmla="*/ 5487459 h 6855883"/>
              <a:gd name="connsiteX11772" fmla="*/ 7972636 w 12194922"/>
              <a:gd name="connsiteY11772" fmla="*/ 5481109 h 6855883"/>
              <a:gd name="connsiteX11773" fmla="*/ 7989808 w 12194922"/>
              <a:gd name="connsiteY11773" fmla="*/ 5471584 h 6855883"/>
              <a:gd name="connsiteX11774" fmla="*/ 8013112 w 12194922"/>
              <a:gd name="connsiteY11774" fmla="*/ 5464175 h 6855883"/>
              <a:gd name="connsiteX11775" fmla="*/ 8018019 w 12194922"/>
              <a:gd name="connsiteY11775" fmla="*/ 5473700 h 6855883"/>
              <a:gd name="connsiteX11776" fmla="*/ 7987355 w 12194922"/>
              <a:gd name="connsiteY11776" fmla="*/ 5512859 h 6855883"/>
              <a:gd name="connsiteX11777" fmla="*/ 7975089 w 12194922"/>
              <a:gd name="connsiteY11777" fmla="*/ 5520267 h 6855883"/>
              <a:gd name="connsiteX11778" fmla="*/ 7948105 w 12194922"/>
              <a:gd name="connsiteY11778" fmla="*/ 5523442 h 6855883"/>
              <a:gd name="connsiteX11779" fmla="*/ 7943198 w 12194922"/>
              <a:gd name="connsiteY11779" fmla="*/ 5531909 h 6855883"/>
              <a:gd name="connsiteX11780" fmla="*/ 7919894 w 12194922"/>
              <a:gd name="connsiteY11780" fmla="*/ 5538258 h 6855883"/>
              <a:gd name="connsiteX11781" fmla="*/ 7955464 w 12194922"/>
              <a:gd name="connsiteY11781" fmla="*/ 5505450 h 6855883"/>
              <a:gd name="connsiteX11782" fmla="*/ 10501801 w 12194922"/>
              <a:gd name="connsiteY11782" fmla="*/ 5666317 h 6855883"/>
              <a:gd name="connsiteX11783" fmla="*/ 10495669 w 12194922"/>
              <a:gd name="connsiteY11783" fmla="*/ 5697008 h 6855883"/>
              <a:gd name="connsiteX11784" fmla="*/ 10494442 w 12194922"/>
              <a:gd name="connsiteY11784" fmla="*/ 5727700 h 6855883"/>
              <a:gd name="connsiteX11785" fmla="*/ 10500574 w 12194922"/>
              <a:gd name="connsiteY11785" fmla="*/ 5752042 h 6855883"/>
              <a:gd name="connsiteX11786" fmla="*/ 10496895 w 12194922"/>
              <a:gd name="connsiteY11786" fmla="*/ 5743575 h 6855883"/>
              <a:gd name="connsiteX11787" fmla="*/ 10480950 w 12194922"/>
              <a:gd name="connsiteY11787" fmla="*/ 5748867 h 6855883"/>
              <a:gd name="connsiteX11788" fmla="*/ 10510387 w 12194922"/>
              <a:gd name="connsiteY11788" fmla="*/ 5784850 h 6855883"/>
              <a:gd name="connsiteX11789" fmla="*/ 10517746 w 12194922"/>
              <a:gd name="connsiteY11789" fmla="*/ 5763683 h 6855883"/>
              <a:gd name="connsiteX11790" fmla="*/ 10515293 w 12194922"/>
              <a:gd name="connsiteY11790" fmla="*/ 5752042 h 6855883"/>
              <a:gd name="connsiteX11791" fmla="*/ 10527559 w 12194922"/>
              <a:gd name="connsiteY11791" fmla="*/ 5743575 h 6855883"/>
              <a:gd name="connsiteX11792" fmla="*/ 10531238 w 12194922"/>
              <a:gd name="connsiteY11792" fmla="*/ 5710767 h 6855883"/>
              <a:gd name="connsiteX11793" fmla="*/ 10515293 w 12194922"/>
              <a:gd name="connsiteY11793" fmla="*/ 5705475 h 6855883"/>
              <a:gd name="connsiteX11794" fmla="*/ 10512840 w 12194922"/>
              <a:gd name="connsiteY11794" fmla="*/ 5701242 h 6855883"/>
              <a:gd name="connsiteX11795" fmla="*/ 10520200 w 12194922"/>
              <a:gd name="connsiteY11795" fmla="*/ 5681133 h 6855883"/>
              <a:gd name="connsiteX11796" fmla="*/ 10505481 w 12194922"/>
              <a:gd name="connsiteY11796" fmla="*/ 5657850 h 6855883"/>
              <a:gd name="connsiteX11797" fmla="*/ 10501801 w 12194922"/>
              <a:gd name="connsiteY11797" fmla="*/ 5666317 h 6855883"/>
              <a:gd name="connsiteX11798" fmla="*/ 10516520 w 12194922"/>
              <a:gd name="connsiteY11798" fmla="*/ 5750984 h 6855883"/>
              <a:gd name="connsiteX11799" fmla="*/ 10510387 w 12194922"/>
              <a:gd name="connsiteY11799" fmla="*/ 5749925 h 6855883"/>
              <a:gd name="connsiteX11800" fmla="*/ 10512840 w 12194922"/>
              <a:gd name="connsiteY11800" fmla="*/ 5747808 h 6855883"/>
              <a:gd name="connsiteX11801" fmla="*/ 10516520 w 12194922"/>
              <a:gd name="connsiteY11801" fmla="*/ 5750984 h 6855883"/>
              <a:gd name="connsiteX11802" fmla="*/ 6877319 w 12194922"/>
              <a:gd name="connsiteY11802" fmla="*/ 4738159 h 6855883"/>
              <a:gd name="connsiteX11803" fmla="*/ 6865053 w 12194922"/>
              <a:gd name="connsiteY11803" fmla="*/ 4747684 h 6855883"/>
              <a:gd name="connsiteX11804" fmla="*/ 6846655 w 12194922"/>
              <a:gd name="connsiteY11804" fmla="*/ 4738159 h 6855883"/>
              <a:gd name="connsiteX11805" fmla="*/ 6849108 w 12194922"/>
              <a:gd name="connsiteY11805" fmla="*/ 4704292 h 6855883"/>
              <a:gd name="connsiteX11806" fmla="*/ 6854014 w 12194922"/>
              <a:gd name="connsiteY11806" fmla="*/ 4693709 h 6855883"/>
              <a:gd name="connsiteX11807" fmla="*/ 6854014 w 12194922"/>
              <a:gd name="connsiteY11807" fmla="*/ 4724400 h 6855883"/>
              <a:gd name="connsiteX11808" fmla="*/ 6892038 w 12194922"/>
              <a:gd name="connsiteY11808" fmla="*/ 4719109 h 6855883"/>
              <a:gd name="connsiteX11809" fmla="*/ 6898170 w 12194922"/>
              <a:gd name="connsiteY11809" fmla="*/ 4710642 h 6855883"/>
              <a:gd name="connsiteX11810" fmla="*/ 6909209 w 12194922"/>
              <a:gd name="connsiteY11810" fmla="*/ 4715934 h 6855883"/>
              <a:gd name="connsiteX11811" fmla="*/ 6907983 w 12194922"/>
              <a:gd name="connsiteY11811" fmla="*/ 4738159 h 6855883"/>
              <a:gd name="connsiteX11812" fmla="*/ 6883452 w 12194922"/>
              <a:gd name="connsiteY11812" fmla="*/ 4749800 h 6855883"/>
              <a:gd name="connsiteX11813" fmla="*/ 6877319 w 12194922"/>
              <a:gd name="connsiteY11813" fmla="*/ 4738159 h 6855883"/>
              <a:gd name="connsiteX11814" fmla="*/ 8514775 w 12194922"/>
              <a:gd name="connsiteY11814" fmla="*/ 2035175 h 6855883"/>
              <a:gd name="connsiteX11815" fmla="*/ 8509869 w 12194922"/>
              <a:gd name="connsiteY11815" fmla="*/ 2028825 h 6855883"/>
              <a:gd name="connsiteX11816" fmla="*/ 8514775 w 12194922"/>
              <a:gd name="connsiteY11816" fmla="*/ 2020358 h 6855883"/>
              <a:gd name="connsiteX11817" fmla="*/ 8503736 w 12194922"/>
              <a:gd name="connsiteY11817" fmla="*/ 2022475 h 6855883"/>
              <a:gd name="connsiteX11818" fmla="*/ 8498830 w 12194922"/>
              <a:gd name="connsiteY11818" fmla="*/ 2028825 h 6855883"/>
              <a:gd name="connsiteX11819" fmla="*/ 8470619 w 12194922"/>
              <a:gd name="connsiteY11819" fmla="*/ 2025650 h 6855883"/>
              <a:gd name="connsiteX11820" fmla="*/ 8454673 w 12194922"/>
              <a:gd name="connsiteY11820" fmla="*/ 2019300 h 6855883"/>
              <a:gd name="connsiteX11821" fmla="*/ 8416650 w 12194922"/>
              <a:gd name="connsiteY11821" fmla="*/ 2018242 h 6855883"/>
              <a:gd name="connsiteX11822" fmla="*/ 8427689 w 12194922"/>
              <a:gd name="connsiteY11822" fmla="*/ 2045758 h 6855883"/>
              <a:gd name="connsiteX11823" fmla="*/ 8448541 w 12194922"/>
              <a:gd name="connsiteY11823" fmla="*/ 2054225 h 6855883"/>
              <a:gd name="connsiteX11824" fmla="*/ 8514775 w 12194922"/>
              <a:gd name="connsiteY11824" fmla="*/ 2035175 h 6855883"/>
              <a:gd name="connsiteX11825" fmla="*/ 8428916 w 12194922"/>
              <a:gd name="connsiteY11825" fmla="*/ 2034117 h 6855883"/>
              <a:gd name="connsiteX11826" fmla="*/ 8462033 w 12194922"/>
              <a:gd name="connsiteY11826" fmla="*/ 2026708 h 6855883"/>
              <a:gd name="connsiteX11827" fmla="*/ 8460806 w 12194922"/>
              <a:gd name="connsiteY11827" fmla="*/ 2040467 h 6855883"/>
              <a:gd name="connsiteX11828" fmla="*/ 8428916 w 12194922"/>
              <a:gd name="connsiteY11828" fmla="*/ 2034117 h 6855883"/>
              <a:gd name="connsiteX11829" fmla="*/ 9443281 w 12194922"/>
              <a:gd name="connsiteY11829" fmla="*/ 6519334 h 6855883"/>
              <a:gd name="connsiteX11830" fmla="*/ 9457999 w 12194922"/>
              <a:gd name="connsiteY11830" fmla="*/ 6523567 h 6855883"/>
              <a:gd name="connsiteX11831" fmla="*/ 9483757 w 12194922"/>
              <a:gd name="connsiteY11831" fmla="*/ 6524625 h 6855883"/>
              <a:gd name="connsiteX11832" fmla="*/ 9508288 w 12194922"/>
              <a:gd name="connsiteY11832" fmla="*/ 6542617 h 6855883"/>
              <a:gd name="connsiteX11833" fmla="*/ 9507061 w 12194922"/>
              <a:gd name="connsiteY11833" fmla="*/ 6552142 h 6855883"/>
              <a:gd name="connsiteX11834" fmla="*/ 9489890 w 12194922"/>
              <a:gd name="connsiteY11834" fmla="*/ 6547909 h 6855883"/>
              <a:gd name="connsiteX11835" fmla="*/ 9465359 w 12194922"/>
              <a:gd name="connsiteY11835" fmla="*/ 6543675 h 6855883"/>
              <a:gd name="connsiteX11836" fmla="*/ 9444507 w 12194922"/>
              <a:gd name="connsiteY11836" fmla="*/ 6536267 h 6855883"/>
              <a:gd name="connsiteX11837" fmla="*/ 9439601 w 12194922"/>
              <a:gd name="connsiteY11837" fmla="*/ 6530975 h 6855883"/>
              <a:gd name="connsiteX11838" fmla="*/ 9415069 w 12194922"/>
              <a:gd name="connsiteY11838" fmla="*/ 6536267 h 6855883"/>
              <a:gd name="connsiteX11839" fmla="*/ 9415069 w 12194922"/>
              <a:gd name="connsiteY11839" fmla="*/ 6534151 h 6855883"/>
              <a:gd name="connsiteX11840" fmla="*/ 9413843 w 12194922"/>
              <a:gd name="connsiteY11840" fmla="*/ 6532034 h 6855883"/>
              <a:gd name="connsiteX11841" fmla="*/ 9418750 w 12194922"/>
              <a:gd name="connsiteY11841" fmla="*/ 6525683 h 6855883"/>
              <a:gd name="connsiteX11842" fmla="*/ 9428562 w 12194922"/>
              <a:gd name="connsiteY11842" fmla="*/ 6506633 h 6855883"/>
              <a:gd name="connsiteX11843" fmla="*/ 9443281 w 12194922"/>
              <a:gd name="connsiteY11843" fmla="*/ 6519334 h 6855883"/>
              <a:gd name="connsiteX11844" fmla="*/ 7030639 w 12194922"/>
              <a:gd name="connsiteY11844" fmla="*/ 4759325 h 6855883"/>
              <a:gd name="connsiteX11845" fmla="*/ 7023279 w 12194922"/>
              <a:gd name="connsiteY11845" fmla="*/ 4744508 h 6855883"/>
              <a:gd name="connsiteX11846" fmla="*/ 7007334 w 12194922"/>
              <a:gd name="connsiteY11846" fmla="*/ 4738159 h 6855883"/>
              <a:gd name="connsiteX11847" fmla="*/ 6955818 w 12194922"/>
              <a:gd name="connsiteY11847" fmla="*/ 4746625 h 6855883"/>
              <a:gd name="connsiteX11848" fmla="*/ 6953366 w 12194922"/>
              <a:gd name="connsiteY11848" fmla="*/ 4742392 h 6855883"/>
              <a:gd name="connsiteX11849" fmla="*/ 6990162 w 12194922"/>
              <a:gd name="connsiteY11849" fmla="*/ 4729692 h 6855883"/>
              <a:gd name="connsiteX11850" fmla="*/ 7011013 w 12194922"/>
              <a:gd name="connsiteY11850" fmla="*/ 4713817 h 6855883"/>
              <a:gd name="connsiteX11851" fmla="*/ 7019599 w 12194922"/>
              <a:gd name="connsiteY11851" fmla="*/ 4706409 h 6855883"/>
              <a:gd name="connsiteX11852" fmla="*/ 7031865 w 12194922"/>
              <a:gd name="connsiteY11852" fmla="*/ 4723342 h 6855883"/>
              <a:gd name="connsiteX11853" fmla="*/ 7036771 w 12194922"/>
              <a:gd name="connsiteY11853" fmla="*/ 4736042 h 6855883"/>
              <a:gd name="connsiteX11854" fmla="*/ 7057623 w 12194922"/>
              <a:gd name="connsiteY11854" fmla="*/ 4708525 h 6855883"/>
              <a:gd name="connsiteX11855" fmla="*/ 7066208 w 12194922"/>
              <a:gd name="connsiteY11855" fmla="*/ 4733925 h 6855883"/>
              <a:gd name="connsiteX11856" fmla="*/ 7051490 w 12194922"/>
              <a:gd name="connsiteY11856" fmla="*/ 4747684 h 6855883"/>
              <a:gd name="connsiteX11857" fmla="*/ 7042904 w 12194922"/>
              <a:gd name="connsiteY11857" fmla="*/ 4750859 h 6855883"/>
              <a:gd name="connsiteX11858" fmla="*/ 7030639 w 12194922"/>
              <a:gd name="connsiteY11858" fmla="*/ 4759325 h 6855883"/>
              <a:gd name="connsiteX11859" fmla="*/ 8947751 w 12194922"/>
              <a:gd name="connsiteY11859" fmla="*/ 3606800 h 6855883"/>
              <a:gd name="connsiteX11860" fmla="*/ 8906047 w 12194922"/>
              <a:gd name="connsiteY11860" fmla="*/ 3561292 h 6855883"/>
              <a:gd name="connsiteX11861" fmla="*/ 8912180 w 12194922"/>
              <a:gd name="connsiteY11861" fmla="*/ 3556000 h 6855883"/>
              <a:gd name="connsiteX11862" fmla="*/ 8925673 w 12194922"/>
              <a:gd name="connsiteY11862" fmla="*/ 3542242 h 6855883"/>
              <a:gd name="connsiteX11863" fmla="*/ 8910954 w 12194922"/>
              <a:gd name="connsiteY11863" fmla="*/ 3525309 h 6855883"/>
              <a:gd name="connsiteX11864" fmla="*/ 8948977 w 12194922"/>
              <a:gd name="connsiteY11864" fmla="*/ 3554942 h 6855883"/>
              <a:gd name="connsiteX11865" fmla="*/ 8947751 w 12194922"/>
              <a:gd name="connsiteY11865" fmla="*/ 3606800 h 6855883"/>
              <a:gd name="connsiteX11866" fmla="*/ 6593983 w 12194922"/>
              <a:gd name="connsiteY11866" fmla="*/ 5854700 h 6855883"/>
              <a:gd name="connsiteX11867" fmla="*/ 6562093 w 12194922"/>
              <a:gd name="connsiteY11867" fmla="*/ 5802842 h 6855883"/>
              <a:gd name="connsiteX11868" fmla="*/ 6566999 w 12194922"/>
              <a:gd name="connsiteY11868" fmla="*/ 5781675 h 6855883"/>
              <a:gd name="connsiteX11869" fmla="*/ 6592757 w 12194922"/>
              <a:gd name="connsiteY11869" fmla="*/ 5791200 h 6855883"/>
              <a:gd name="connsiteX11870" fmla="*/ 6593983 w 12194922"/>
              <a:gd name="connsiteY11870" fmla="*/ 5854700 h 6855883"/>
              <a:gd name="connsiteX11871" fmla="*/ 9694725 w 12194922"/>
              <a:gd name="connsiteY11871" fmla="*/ 3733800 h 6855883"/>
              <a:gd name="connsiteX11872" fmla="*/ 9705764 w 12194922"/>
              <a:gd name="connsiteY11872" fmla="*/ 3745442 h 6855883"/>
              <a:gd name="connsiteX11873" fmla="*/ 9691045 w 12194922"/>
              <a:gd name="connsiteY11873" fmla="*/ 3751792 h 6855883"/>
              <a:gd name="connsiteX11874" fmla="*/ 9646889 w 12194922"/>
              <a:gd name="connsiteY11874" fmla="*/ 3749675 h 6855883"/>
              <a:gd name="connsiteX11875" fmla="*/ 9634624 w 12194922"/>
              <a:gd name="connsiteY11875" fmla="*/ 3740150 h 6855883"/>
              <a:gd name="connsiteX11876" fmla="*/ 9639530 w 12194922"/>
              <a:gd name="connsiteY11876" fmla="*/ 3717925 h 6855883"/>
              <a:gd name="connsiteX11877" fmla="*/ 9661608 w 12194922"/>
              <a:gd name="connsiteY11877" fmla="*/ 3708400 h 6855883"/>
              <a:gd name="connsiteX11878" fmla="*/ 9675100 w 12194922"/>
              <a:gd name="connsiteY11878" fmla="*/ 3714750 h 6855883"/>
              <a:gd name="connsiteX11879" fmla="*/ 9694725 w 12194922"/>
              <a:gd name="connsiteY11879" fmla="*/ 3733800 h 6855883"/>
              <a:gd name="connsiteX11880" fmla="*/ 8172565 w 12194922"/>
              <a:gd name="connsiteY11880" fmla="*/ 5633508 h 6855883"/>
              <a:gd name="connsiteX11881" fmla="*/ 8148034 w 12194922"/>
              <a:gd name="connsiteY11881" fmla="*/ 5666317 h 6855883"/>
              <a:gd name="connsiteX11882" fmla="*/ 8132089 w 12194922"/>
              <a:gd name="connsiteY11882" fmla="*/ 5641975 h 6855883"/>
              <a:gd name="connsiteX11883" fmla="*/ 8136995 w 12194922"/>
              <a:gd name="connsiteY11883" fmla="*/ 5632450 h 6855883"/>
              <a:gd name="connsiteX11884" fmla="*/ 8154167 w 12194922"/>
              <a:gd name="connsiteY11884" fmla="*/ 5617633 h 6855883"/>
              <a:gd name="connsiteX11885" fmla="*/ 8172565 w 12194922"/>
              <a:gd name="connsiteY11885" fmla="*/ 5633508 h 6855883"/>
              <a:gd name="connsiteX11886" fmla="*/ 8053589 w 12194922"/>
              <a:gd name="connsiteY11886" fmla="*/ 6127750 h 6855883"/>
              <a:gd name="connsiteX11887" fmla="*/ 8035190 w 12194922"/>
              <a:gd name="connsiteY11887" fmla="*/ 6120342 h 6855883"/>
              <a:gd name="connsiteX11888" fmla="*/ 8002074 w 12194922"/>
              <a:gd name="connsiteY11888" fmla="*/ 6103409 h 6855883"/>
              <a:gd name="connsiteX11889" fmla="*/ 8009433 w 12194922"/>
              <a:gd name="connsiteY11889" fmla="*/ 6091767 h 6855883"/>
              <a:gd name="connsiteX11890" fmla="*/ 8029057 w 12194922"/>
              <a:gd name="connsiteY11890" fmla="*/ 6101292 h 6855883"/>
              <a:gd name="connsiteX11891" fmla="*/ 8038871 w 12194922"/>
              <a:gd name="connsiteY11891" fmla="*/ 6082242 h 6855883"/>
              <a:gd name="connsiteX11892" fmla="*/ 8060948 w 12194922"/>
              <a:gd name="connsiteY11892" fmla="*/ 6100234 h 6855883"/>
              <a:gd name="connsiteX11893" fmla="*/ 8064628 w 12194922"/>
              <a:gd name="connsiteY11893" fmla="*/ 6106584 h 6855883"/>
              <a:gd name="connsiteX11894" fmla="*/ 8064628 w 12194922"/>
              <a:gd name="connsiteY11894" fmla="*/ 6106584 h 6855883"/>
              <a:gd name="connsiteX11895" fmla="*/ 8086706 w 12194922"/>
              <a:gd name="connsiteY11895" fmla="*/ 6094942 h 6855883"/>
              <a:gd name="connsiteX11896" fmla="*/ 8073214 w 12194922"/>
              <a:gd name="connsiteY11896" fmla="*/ 6110817 h 6855883"/>
              <a:gd name="connsiteX11897" fmla="*/ 8065854 w 12194922"/>
              <a:gd name="connsiteY11897" fmla="*/ 6109758 h 6855883"/>
              <a:gd name="connsiteX11898" fmla="*/ 8053589 w 12194922"/>
              <a:gd name="connsiteY11898" fmla="*/ 6127750 h 6855883"/>
              <a:gd name="connsiteX11899" fmla="*/ 7490598 w 12194922"/>
              <a:gd name="connsiteY11899" fmla="*/ 2813050 h 6855883"/>
              <a:gd name="connsiteX11900" fmla="*/ 7463614 w 12194922"/>
              <a:gd name="connsiteY11900" fmla="*/ 2809875 h 6855883"/>
              <a:gd name="connsiteX11901" fmla="*/ 7440309 w 12194922"/>
              <a:gd name="connsiteY11901" fmla="*/ 2811992 h 6855883"/>
              <a:gd name="connsiteX11902" fmla="*/ 7453802 w 12194922"/>
              <a:gd name="connsiteY11902" fmla="*/ 2783417 h 6855883"/>
              <a:gd name="connsiteX11903" fmla="*/ 7478333 w 12194922"/>
              <a:gd name="connsiteY11903" fmla="*/ 2784475 h 6855883"/>
              <a:gd name="connsiteX11904" fmla="*/ 7469747 w 12194922"/>
              <a:gd name="connsiteY11904" fmla="*/ 2787650 h 6855883"/>
              <a:gd name="connsiteX11905" fmla="*/ 7461161 w 12194922"/>
              <a:gd name="connsiteY11905" fmla="*/ 2796117 h 6855883"/>
              <a:gd name="connsiteX11906" fmla="*/ 7472200 w 12194922"/>
              <a:gd name="connsiteY11906" fmla="*/ 2804583 h 6855883"/>
              <a:gd name="connsiteX11907" fmla="*/ 7480786 w 12194922"/>
              <a:gd name="connsiteY11907" fmla="*/ 2796117 h 6855883"/>
              <a:gd name="connsiteX11908" fmla="*/ 7493052 w 12194922"/>
              <a:gd name="connsiteY11908" fmla="*/ 2796117 h 6855883"/>
              <a:gd name="connsiteX11909" fmla="*/ 7499184 w 12194922"/>
              <a:gd name="connsiteY11909" fmla="*/ 2804583 h 6855883"/>
              <a:gd name="connsiteX11910" fmla="*/ 7502864 w 12194922"/>
              <a:gd name="connsiteY11910" fmla="*/ 2815167 h 6855883"/>
              <a:gd name="connsiteX11911" fmla="*/ 7490598 w 12194922"/>
              <a:gd name="connsiteY11911" fmla="*/ 2813050 h 6855883"/>
              <a:gd name="connsiteX11912" fmla="*/ 7544567 w 12194922"/>
              <a:gd name="connsiteY11912" fmla="*/ 5378450 h 6855883"/>
              <a:gd name="connsiteX11913" fmla="*/ 7526168 w 12194922"/>
              <a:gd name="connsiteY11913" fmla="*/ 5399617 h 6855883"/>
              <a:gd name="connsiteX11914" fmla="*/ 7512676 w 12194922"/>
              <a:gd name="connsiteY11914" fmla="*/ 5404909 h 6855883"/>
              <a:gd name="connsiteX11915" fmla="*/ 7502864 w 12194922"/>
              <a:gd name="connsiteY11915" fmla="*/ 5373159 h 6855883"/>
              <a:gd name="connsiteX11916" fmla="*/ 7510223 w 12194922"/>
              <a:gd name="connsiteY11916" fmla="*/ 5366809 h 6855883"/>
              <a:gd name="connsiteX11917" fmla="*/ 7532301 w 12194922"/>
              <a:gd name="connsiteY11917" fmla="*/ 5355167 h 6855883"/>
              <a:gd name="connsiteX11918" fmla="*/ 7550699 w 12194922"/>
              <a:gd name="connsiteY11918" fmla="*/ 5344584 h 6855883"/>
              <a:gd name="connsiteX11919" fmla="*/ 7544567 w 12194922"/>
              <a:gd name="connsiteY11919" fmla="*/ 5378450 h 6855883"/>
              <a:gd name="connsiteX11920" fmla="*/ 8639884 w 12194922"/>
              <a:gd name="connsiteY11920" fmla="*/ 4846109 h 6855883"/>
              <a:gd name="connsiteX11921" fmla="*/ 8633752 w 12194922"/>
              <a:gd name="connsiteY11921" fmla="*/ 4852459 h 6855883"/>
              <a:gd name="connsiteX11922" fmla="*/ 8601861 w 12194922"/>
              <a:gd name="connsiteY11922" fmla="*/ 4843992 h 6855883"/>
              <a:gd name="connsiteX11923" fmla="*/ 8593275 w 12194922"/>
              <a:gd name="connsiteY11923" fmla="*/ 4824942 h 6855883"/>
              <a:gd name="connsiteX11924" fmla="*/ 8628845 w 12194922"/>
              <a:gd name="connsiteY11924" fmla="*/ 4810125 h 6855883"/>
              <a:gd name="connsiteX11925" fmla="*/ 8639884 w 12194922"/>
              <a:gd name="connsiteY11925" fmla="*/ 4846109 h 6855883"/>
              <a:gd name="connsiteX11926" fmla="*/ 11258589 w 12194922"/>
              <a:gd name="connsiteY11926" fmla="*/ 5782734 h 6855883"/>
              <a:gd name="connsiteX11927" fmla="*/ 11238963 w 12194922"/>
              <a:gd name="connsiteY11927" fmla="*/ 5767917 h 6855883"/>
              <a:gd name="connsiteX11928" fmla="*/ 11261041 w 12194922"/>
              <a:gd name="connsiteY11928" fmla="*/ 5737225 h 6855883"/>
              <a:gd name="connsiteX11929" fmla="*/ 11284346 w 12194922"/>
              <a:gd name="connsiteY11929" fmla="*/ 5765800 h 6855883"/>
              <a:gd name="connsiteX11930" fmla="*/ 11258589 w 12194922"/>
              <a:gd name="connsiteY11930" fmla="*/ 5782734 h 6855883"/>
              <a:gd name="connsiteX11931" fmla="*/ 7095646 w 12194922"/>
              <a:gd name="connsiteY11931" fmla="*/ 4839758 h 6855883"/>
              <a:gd name="connsiteX11932" fmla="*/ 7085834 w 12194922"/>
              <a:gd name="connsiteY11932" fmla="*/ 4842934 h 6855883"/>
              <a:gd name="connsiteX11933" fmla="*/ 7069889 w 12194922"/>
              <a:gd name="connsiteY11933" fmla="*/ 4835525 h 6855883"/>
              <a:gd name="connsiteX11934" fmla="*/ 7074794 w 12194922"/>
              <a:gd name="connsiteY11934" fmla="*/ 4812242 h 6855883"/>
              <a:gd name="connsiteX11935" fmla="*/ 7082154 w 12194922"/>
              <a:gd name="connsiteY11935" fmla="*/ 4796367 h 6855883"/>
              <a:gd name="connsiteX11936" fmla="*/ 7104232 w 12194922"/>
              <a:gd name="connsiteY11936" fmla="*/ 4785784 h 6855883"/>
              <a:gd name="connsiteX11937" fmla="*/ 7115271 w 12194922"/>
              <a:gd name="connsiteY11937" fmla="*/ 4796367 h 6855883"/>
              <a:gd name="connsiteX11938" fmla="*/ 7125084 w 12194922"/>
              <a:gd name="connsiteY11938" fmla="*/ 4796367 h 6855883"/>
              <a:gd name="connsiteX11939" fmla="*/ 7122631 w 12194922"/>
              <a:gd name="connsiteY11939" fmla="*/ 4805892 h 6855883"/>
              <a:gd name="connsiteX11940" fmla="*/ 7110365 w 12194922"/>
              <a:gd name="connsiteY11940" fmla="*/ 4817534 h 6855883"/>
              <a:gd name="connsiteX11941" fmla="*/ 7095646 w 12194922"/>
              <a:gd name="connsiteY11941" fmla="*/ 4839758 h 6855883"/>
              <a:gd name="connsiteX11942" fmla="*/ 8577329 w 12194922"/>
              <a:gd name="connsiteY11942" fmla="*/ 5971117 h 6855883"/>
              <a:gd name="connsiteX11943" fmla="*/ 8582236 w 12194922"/>
              <a:gd name="connsiteY11943" fmla="*/ 5970058 h 6855883"/>
              <a:gd name="connsiteX11944" fmla="*/ 8585915 w 12194922"/>
              <a:gd name="connsiteY11944" fmla="*/ 5964767 h 6855883"/>
              <a:gd name="connsiteX11945" fmla="*/ 8585915 w 12194922"/>
              <a:gd name="connsiteY11945" fmla="*/ 5947834 h 6855883"/>
              <a:gd name="connsiteX11946" fmla="*/ 8578556 w 12194922"/>
              <a:gd name="connsiteY11946" fmla="*/ 5924550 h 6855883"/>
              <a:gd name="connsiteX11947" fmla="*/ 8594502 w 12194922"/>
              <a:gd name="connsiteY11947" fmla="*/ 5908675 h 6855883"/>
              <a:gd name="connsiteX11948" fmla="*/ 8600634 w 12194922"/>
              <a:gd name="connsiteY11948" fmla="*/ 5915026 h 6855883"/>
              <a:gd name="connsiteX11949" fmla="*/ 8604314 w 12194922"/>
              <a:gd name="connsiteY11949" fmla="*/ 5931959 h 6855883"/>
              <a:gd name="connsiteX11950" fmla="*/ 8605540 w 12194922"/>
              <a:gd name="connsiteY11950" fmla="*/ 5938308 h 6855883"/>
              <a:gd name="connsiteX11951" fmla="*/ 8601861 w 12194922"/>
              <a:gd name="connsiteY11951" fmla="*/ 5953125 h 6855883"/>
              <a:gd name="connsiteX11952" fmla="*/ 8609220 w 12194922"/>
              <a:gd name="connsiteY11952" fmla="*/ 5953125 h 6855883"/>
              <a:gd name="connsiteX11953" fmla="*/ 8633752 w 12194922"/>
              <a:gd name="connsiteY11953" fmla="*/ 5948892 h 6855883"/>
              <a:gd name="connsiteX11954" fmla="*/ 8631298 w 12194922"/>
              <a:gd name="connsiteY11954" fmla="*/ 5962651 h 6855883"/>
              <a:gd name="connsiteX11955" fmla="*/ 8600634 w 12194922"/>
              <a:gd name="connsiteY11955" fmla="*/ 5979584 h 6855883"/>
              <a:gd name="connsiteX11956" fmla="*/ 8577329 w 12194922"/>
              <a:gd name="connsiteY11956" fmla="*/ 5971117 h 6855883"/>
              <a:gd name="connsiteX11957" fmla="*/ 7149615 w 12194922"/>
              <a:gd name="connsiteY11957" fmla="*/ 5417609 h 6855883"/>
              <a:gd name="connsiteX11958" fmla="*/ 7145935 w 12194922"/>
              <a:gd name="connsiteY11958" fmla="*/ 5436659 h 6855883"/>
              <a:gd name="connsiteX11959" fmla="*/ 7116498 w 12194922"/>
              <a:gd name="connsiteY11959" fmla="*/ 5404909 h 6855883"/>
              <a:gd name="connsiteX11960" fmla="*/ 7106685 w 12194922"/>
              <a:gd name="connsiteY11960" fmla="*/ 5386917 h 6855883"/>
              <a:gd name="connsiteX11961" fmla="*/ 7127536 w 12194922"/>
              <a:gd name="connsiteY11961" fmla="*/ 5380567 h 6855883"/>
              <a:gd name="connsiteX11962" fmla="*/ 7149615 w 12194922"/>
              <a:gd name="connsiteY11962" fmla="*/ 5417609 h 6855883"/>
              <a:gd name="connsiteX11963" fmla="*/ 9135414 w 12194922"/>
              <a:gd name="connsiteY11963" fmla="*/ 3495675 h 6855883"/>
              <a:gd name="connsiteX11964" fmla="*/ 9066727 w 12194922"/>
              <a:gd name="connsiteY11964" fmla="*/ 3508375 h 6855883"/>
              <a:gd name="connsiteX11965" fmla="*/ 9074086 w 12194922"/>
              <a:gd name="connsiteY11965" fmla="*/ 3493559 h 6855883"/>
              <a:gd name="connsiteX11966" fmla="*/ 9093711 w 12194922"/>
              <a:gd name="connsiteY11966" fmla="*/ 3449108 h 6855883"/>
              <a:gd name="connsiteX11967" fmla="*/ 9107203 w 12194922"/>
              <a:gd name="connsiteY11967" fmla="*/ 3466042 h 6855883"/>
              <a:gd name="connsiteX11968" fmla="*/ 9135414 w 12194922"/>
              <a:gd name="connsiteY11968" fmla="*/ 3495675 h 6855883"/>
              <a:gd name="connsiteX11969" fmla="*/ 10516520 w 12194922"/>
              <a:gd name="connsiteY11969" fmla="*/ 2536825 h 6855883"/>
              <a:gd name="connsiteX11970" fmla="*/ 10516520 w 12194922"/>
              <a:gd name="connsiteY11970" fmla="*/ 2512483 h 6855883"/>
              <a:gd name="connsiteX11971" fmla="*/ 10495669 w 12194922"/>
              <a:gd name="connsiteY11971" fmla="*/ 2512483 h 6855883"/>
              <a:gd name="connsiteX11972" fmla="*/ 10469910 w 12194922"/>
              <a:gd name="connsiteY11972" fmla="*/ 2518833 h 6855883"/>
              <a:gd name="connsiteX11973" fmla="*/ 10453965 w 12194922"/>
              <a:gd name="connsiteY11973" fmla="*/ 2525184 h 6855883"/>
              <a:gd name="connsiteX11974" fmla="*/ 10452739 w 12194922"/>
              <a:gd name="connsiteY11974" fmla="*/ 2530475 h 6855883"/>
              <a:gd name="connsiteX11975" fmla="*/ 10472364 w 12194922"/>
              <a:gd name="connsiteY11975" fmla="*/ 2543175 h 6855883"/>
              <a:gd name="connsiteX11976" fmla="*/ 10495669 w 12194922"/>
              <a:gd name="connsiteY11976" fmla="*/ 2555875 h 6855883"/>
              <a:gd name="connsiteX11977" fmla="*/ 10501801 w 12194922"/>
              <a:gd name="connsiteY11977" fmla="*/ 2556934 h 6855883"/>
              <a:gd name="connsiteX11978" fmla="*/ 10516520 w 12194922"/>
              <a:gd name="connsiteY11978" fmla="*/ 2536825 h 6855883"/>
              <a:gd name="connsiteX11979" fmla="*/ 10477270 w 12194922"/>
              <a:gd name="connsiteY11979" fmla="*/ 2530475 h 6855883"/>
              <a:gd name="connsiteX11980" fmla="*/ 10478496 w 12194922"/>
              <a:gd name="connsiteY11980" fmla="*/ 2528358 h 6855883"/>
              <a:gd name="connsiteX11981" fmla="*/ 10479723 w 12194922"/>
              <a:gd name="connsiteY11981" fmla="*/ 2531533 h 6855883"/>
              <a:gd name="connsiteX11982" fmla="*/ 10478496 w 12194922"/>
              <a:gd name="connsiteY11982" fmla="*/ 2533650 h 6855883"/>
              <a:gd name="connsiteX11983" fmla="*/ 10477270 w 12194922"/>
              <a:gd name="connsiteY11983" fmla="*/ 2530475 h 6855883"/>
              <a:gd name="connsiteX11984" fmla="*/ 11583627 w 12194922"/>
              <a:gd name="connsiteY11984" fmla="*/ 1137708 h 6855883"/>
              <a:gd name="connsiteX11985" fmla="*/ 11583627 w 12194922"/>
              <a:gd name="connsiteY11985" fmla="*/ 1137708 h 6855883"/>
              <a:gd name="connsiteX11986" fmla="*/ 11583627 w 12194922"/>
              <a:gd name="connsiteY11986" fmla="*/ 1137708 h 6855883"/>
              <a:gd name="connsiteX11987" fmla="*/ 11583627 w 12194922"/>
              <a:gd name="connsiteY11987" fmla="*/ 1137708 h 6855883"/>
              <a:gd name="connsiteX11988" fmla="*/ 11561548 w 12194922"/>
              <a:gd name="connsiteY11988" fmla="*/ 1243542 h 6855883"/>
              <a:gd name="connsiteX11989" fmla="*/ 11561548 w 12194922"/>
              <a:gd name="connsiteY11989" fmla="*/ 1202267 h 6855883"/>
              <a:gd name="connsiteX11990" fmla="*/ 11576267 w 12194922"/>
              <a:gd name="connsiteY11990" fmla="*/ 1184275 h 6855883"/>
              <a:gd name="connsiteX11991" fmla="*/ 11587306 w 12194922"/>
              <a:gd name="connsiteY11991" fmla="*/ 1182158 h 6855883"/>
              <a:gd name="connsiteX11992" fmla="*/ 11587306 w 12194922"/>
              <a:gd name="connsiteY11992" fmla="*/ 1192742 h 6855883"/>
              <a:gd name="connsiteX11993" fmla="*/ 11592212 w 12194922"/>
              <a:gd name="connsiteY11993" fmla="*/ 1213908 h 6855883"/>
              <a:gd name="connsiteX11994" fmla="*/ 11592212 w 12194922"/>
              <a:gd name="connsiteY11994" fmla="*/ 1236133 h 6855883"/>
              <a:gd name="connsiteX11995" fmla="*/ 11587306 w 12194922"/>
              <a:gd name="connsiteY11995" fmla="*/ 1242483 h 6855883"/>
              <a:gd name="connsiteX11996" fmla="*/ 11561548 w 12194922"/>
              <a:gd name="connsiteY11996" fmla="*/ 1243542 h 6855883"/>
              <a:gd name="connsiteX11997" fmla="*/ 7750629 w 12194922"/>
              <a:gd name="connsiteY11997" fmla="*/ 3085042 h 6855883"/>
              <a:gd name="connsiteX11998" fmla="*/ 7732231 w 12194922"/>
              <a:gd name="connsiteY11998" fmla="*/ 3077633 h 6855883"/>
              <a:gd name="connsiteX11999" fmla="*/ 7695434 w 12194922"/>
              <a:gd name="connsiteY11999" fmla="*/ 3072342 h 6855883"/>
              <a:gd name="connsiteX12000" fmla="*/ 7684395 w 12194922"/>
              <a:gd name="connsiteY12000" fmla="*/ 3060700 h 6855883"/>
              <a:gd name="connsiteX12001" fmla="*/ 7745723 w 12194922"/>
              <a:gd name="connsiteY12001" fmla="*/ 3056467 h 6855883"/>
              <a:gd name="connsiteX12002" fmla="*/ 7755535 w 12194922"/>
              <a:gd name="connsiteY12002" fmla="*/ 3059642 h 6855883"/>
              <a:gd name="connsiteX12003" fmla="*/ 7767801 w 12194922"/>
              <a:gd name="connsiteY12003" fmla="*/ 3080809 h 6855883"/>
              <a:gd name="connsiteX12004" fmla="*/ 7750629 w 12194922"/>
              <a:gd name="connsiteY12004" fmla="*/ 3085042 h 6855883"/>
              <a:gd name="connsiteX12005" fmla="*/ 10693144 w 12194922"/>
              <a:gd name="connsiteY12005" fmla="*/ 6123517 h 6855883"/>
              <a:gd name="connsiteX12006" fmla="*/ 10667387 w 12194922"/>
              <a:gd name="connsiteY12006" fmla="*/ 6138334 h 6855883"/>
              <a:gd name="connsiteX12007" fmla="*/ 10653894 w 12194922"/>
              <a:gd name="connsiteY12007" fmla="*/ 6144683 h 6855883"/>
              <a:gd name="connsiteX12008" fmla="*/ 10650215 w 12194922"/>
              <a:gd name="connsiteY12008" fmla="*/ 6131984 h 6855883"/>
              <a:gd name="connsiteX12009" fmla="*/ 10683332 w 12194922"/>
              <a:gd name="connsiteY12009" fmla="*/ 6099175 h 6855883"/>
              <a:gd name="connsiteX12010" fmla="*/ 10702957 w 12194922"/>
              <a:gd name="connsiteY12010" fmla="*/ 6108700 h 6855883"/>
              <a:gd name="connsiteX12011" fmla="*/ 10693144 w 12194922"/>
              <a:gd name="connsiteY12011" fmla="*/ 6123517 h 6855883"/>
              <a:gd name="connsiteX12012" fmla="*/ 9488663 w 12194922"/>
              <a:gd name="connsiteY12012" fmla="*/ 1050925 h 6855883"/>
              <a:gd name="connsiteX12013" fmla="*/ 9498476 w 12194922"/>
              <a:gd name="connsiteY12013" fmla="*/ 1063625 h 6855883"/>
              <a:gd name="connsiteX12014" fmla="*/ 9494796 w 12194922"/>
              <a:gd name="connsiteY12014" fmla="*/ 1077383 h 6855883"/>
              <a:gd name="connsiteX12015" fmla="*/ 9472718 w 12194922"/>
              <a:gd name="connsiteY12015" fmla="*/ 1077383 h 6855883"/>
              <a:gd name="connsiteX12016" fmla="*/ 9460452 w 12194922"/>
              <a:gd name="connsiteY12016" fmla="*/ 1062567 h 6855883"/>
              <a:gd name="connsiteX12017" fmla="*/ 9459226 w 12194922"/>
              <a:gd name="connsiteY12017" fmla="*/ 1047750 h 6855883"/>
              <a:gd name="connsiteX12018" fmla="*/ 9444507 w 12194922"/>
              <a:gd name="connsiteY12018" fmla="*/ 1053042 h 6855883"/>
              <a:gd name="connsiteX12019" fmla="*/ 9435921 w 12194922"/>
              <a:gd name="connsiteY12019" fmla="*/ 1051983 h 6855883"/>
              <a:gd name="connsiteX12020" fmla="*/ 9438374 w 12194922"/>
              <a:gd name="connsiteY12020" fmla="*/ 1040342 h 6855883"/>
              <a:gd name="connsiteX12021" fmla="*/ 9445733 w 12194922"/>
              <a:gd name="connsiteY12021" fmla="*/ 1030817 h 6855883"/>
              <a:gd name="connsiteX12022" fmla="*/ 9451866 w 12194922"/>
              <a:gd name="connsiteY12022" fmla="*/ 1029758 h 6855883"/>
              <a:gd name="connsiteX12023" fmla="*/ 9488663 w 12194922"/>
              <a:gd name="connsiteY12023" fmla="*/ 1050925 h 6855883"/>
              <a:gd name="connsiteX12024" fmla="*/ 7055170 w 12194922"/>
              <a:gd name="connsiteY12024" fmla="*/ 5080000 h 6855883"/>
              <a:gd name="connsiteX12025" fmla="*/ 7062529 w 12194922"/>
              <a:gd name="connsiteY12025" fmla="*/ 5080000 h 6855883"/>
              <a:gd name="connsiteX12026" fmla="*/ 7067435 w 12194922"/>
              <a:gd name="connsiteY12026" fmla="*/ 5099050 h 6855883"/>
              <a:gd name="connsiteX12027" fmla="*/ 7051490 w 12194922"/>
              <a:gd name="connsiteY12027" fmla="*/ 5137150 h 6855883"/>
              <a:gd name="connsiteX12028" fmla="*/ 7036771 w 12194922"/>
              <a:gd name="connsiteY12028" fmla="*/ 5131859 h 6855883"/>
              <a:gd name="connsiteX12029" fmla="*/ 7035544 w 12194922"/>
              <a:gd name="connsiteY12029" fmla="*/ 5118100 h 6855883"/>
              <a:gd name="connsiteX12030" fmla="*/ 7055170 w 12194922"/>
              <a:gd name="connsiteY12030" fmla="*/ 5080000 h 6855883"/>
              <a:gd name="connsiteX12031" fmla="*/ 6622195 w 12194922"/>
              <a:gd name="connsiteY12031" fmla="*/ 376767 h 6855883"/>
              <a:gd name="connsiteX12032" fmla="*/ 6566999 w 12194922"/>
              <a:gd name="connsiteY12032" fmla="*/ 376767 h 6855883"/>
              <a:gd name="connsiteX12033" fmla="*/ 6549827 w 12194922"/>
              <a:gd name="connsiteY12033" fmla="*/ 371475 h 6855883"/>
              <a:gd name="connsiteX12034" fmla="*/ 6566999 w 12194922"/>
              <a:gd name="connsiteY12034" fmla="*/ 365125 h 6855883"/>
              <a:gd name="connsiteX12035" fmla="*/ 6587850 w 12194922"/>
              <a:gd name="connsiteY12035" fmla="*/ 359833 h 6855883"/>
              <a:gd name="connsiteX12036" fmla="*/ 6603796 w 12194922"/>
              <a:gd name="connsiteY12036" fmla="*/ 360892 h 6855883"/>
              <a:gd name="connsiteX12037" fmla="*/ 6601343 w 12194922"/>
              <a:gd name="connsiteY12037" fmla="*/ 350308 h 6855883"/>
              <a:gd name="connsiteX12038" fmla="*/ 6605022 w 12194922"/>
              <a:gd name="connsiteY12038" fmla="*/ 346075 h 6855883"/>
              <a:gd name="connsiteX12039" fmla="*/ 6624647 w 12194922"/>
              <a:gd name="connsiteY12039" fmla="*/ 345017 h 6855883"/>
              <a:gd name="connsiteX12040" fmla="*/ 6632007 w 12194922"/>
              <a:gd name="connsiteY12040" fmla="*/ 370417 h 6855883"/>
              <a:gd name="connsiteX12041" fmla="*/ 6622195 w 12194922"/>
              <a:gd name="connsiteY12041" fmla="*/ 376767 h 6855883"/>
              <a:gd name="connsiteX12042" fmla="*/ 8947751 w 12194922"/>
              <a:gd name="connsiteY12042" fmla="*/ 6109758 h 6855883"/>
              <a:gd name="connsiteX12043" fmla="*/ 8929352 w 12194922"/>
              <a:gd name="connsiteY12043" fmla="*/ 6103409 h 6855883"/>
              <a:gd name="connsiteX12044" fmla="*/ 8917087 w 12194922"/>
              <a:gd name="connsiteY12044" fmla="*/ 6073776 h 6855883"/>
              <a:gd name="connsiteX12045" fmla="*/ 8939164 w 12194922"/>
              <a:gd name="connsiteY12045" fmla="*/ 6067425 h 6855883"/>
              <a:gd name="connsiteX12046" fmla="*/ 8966149 w 12194922"/>
              <a:gd name="connsiteY12046" fmla="*/ 6072717 h 6855883"/>
              <a:gd name="connsiteX12047" fmla="*/ 8947751 w 12194922"/>
              <a:gd name="connsiteY12047" fmla="*/ 6109758 h 6855883"/>
              <a:gd name="connsiteX12048" fmla="*/ 7074794 w 12194922"/>
              <a:gd name="connsiteY12048" fmla="*/ 3438525 h 6855883"/>
              <a:gd name="connsiteX12049" fmla="*/ 7049037 w 12194922"/>
              <a:gd name="connsiteY12049" fmla="*/ 3391958 h 6855883"/>
              <a:gd name="connsiteX12050" fmla="*/ 7050263 w 12194922"/>
              <a:gd name="connsiteY12050" fmla="*/ 3353858 h 6855883"/>
              <a:gd name="connsiteX12051" fmla="*/ 7063756 w 12194922"/>
              <a:gd name="connsiteY12051" fmla="*/ 3352800 h 6855883"/>
              <a:gd name="connsiteX12052" fmla="*/ 7063756 w 12194922"/>
              <a:gd name="connsiteY12052" fmla="*/ 3381375 h 6855883"/>
              <a:gd name="connsiteX12053" fmla="*/ 7069889 w 12194922"/>
              <a:gd name="connsiteY12053" fmla="*/ 3403600 h 6855883"/>
              <a:gd name="connsiteX12054" fmla="*/ 7074794 w 12194922"/>
              <a:gd name="connsiteY12054" fmla="*/ 3438525 h 6855883"/>
              <a:gd name="connsiteX12055" fmla="*/ 10861183 w 12194922"/>
              <a:gd name="connsiteY12055" fmla="*/ 2296583 h 6855883"/>
              <a:gd name="connsiteX12056" fmla="*/ 10888168 w 12194922"/>
              <a:gd name="connsiteY12056" fmla="*/ 2294467 h 6855883"/>
              <a:gd name="connsiteX12057" fmla="*/ 10893073 w 12194922"/>
              <a:gd name="connsiteY12057" fmla="*/ 2331508 h 6855883"/>
              <a:gd name="connsiteX12058" fmla="*/ 10859957 w 12194922"/>
              <a:gd name="connsiteY12058" fmla="*/ 2320925 h 6855883"/>
              <a:gd name="connsiteX12059" fmla="*/ 10856277 w 12194922"/>
              <a:gd name="connsiteY12059" fmla="*/ 2305050 h 6855883"/>
              <a:gd name="connsiteX12060" fmla="*/ 10847691 w 12194922"/>
              <a:gd name="connsiteY12060" fmla="*/ 2310342 h 6855883"/>
              <a:gd name="connsiteX12061" fmla="*/ 10831745 w 12194922"/>
              <a:gd name="connsiteY12061" fmla="*/ 2302934 h 6855883"/>
              <a:gd name="connsiteX12062" fmla="*/ 10848918 w 12194922"/>
              <a:gd name="connsiteY12062" fmla="*/ 2295525 h 6855883"/>
              <a:gd name="connsiteX12063" fmla="*/ 10861183 w 12194922"/>
              <a:gd name="connsiteY12063" fmla="*/ 2296583 h 6855883"/>
              <a:gd name="connsiteX12064" fmla="*/ 8546665 w 12194922"/>
              <a:gd name="connsiteY12064" fmla="*/ 5251450 h 6855883"/>
              <a:gd name="connsiteX12065" fmla="*/ 8530720 w 12194922"/>
              <a:gd name="connsiteY12065" fmla="*/ 5260975 h 6855883"/>
              <a:gd name="connsiteX12066" fmla="*/ 8511096 w 12194922"/>
              <a:gd name="connsiteY12066" fmla="*/ 5260975 h 6855883"/>
              <a:gd name="connsiteX12067" fmla="*/ 8497603 w 12194922"/>
              <a:gd name="connsiteY12067" fmla="*/ 5259917 h 6855883"/>
              <a:gd name="connsiteX12068" fmla="*/ 8484111 w 12194922"/>
              <a:gd name="connsiteY12068" fmla="*/ 5258859 h 6855883"/>
              <a:gd name="connsiteX12069" fmla="*/ 8482884 w 12194922"/>
              <a:gd name="connsiteY12069" fmla="*/ 5254625 h 6855883"/>
              <a:gd name="connsiteX12070" fmla="*/ 8477978 w 12194922"/>
              <a:gd name="connsiteY12070" fmla="*/ 5258859 h 6855883"/>
              <a:gd name="connsiteX12071" fmla="*/ 8452220 w 12194922"/>
              <a:gd name="connsiteY12071" fmla="*/ 5270500 h 6855883"/>
              <a:gd name="connsiteX12072" fmla="*/ 8453447 w 12194922"/>
              <a:gd name="connsiteY12072" fmla="*/ 5253567 h 6855883"/>
              <a:gd name="connsiteX12073" fmla="*/ 8485337 w 12194922"/>
              <a:gd name="connsiteY12073" fmla="*/ 5238750 h 6855883"/>
              <a:gd name="connsiteX12074" fmla="*/ 8485337 w 12194922"/>
              <a:gd name="connsiteY12074" fmla="*/ 5238750 h 6855883"/>
              <a:gd name="connsiteX12075" fmla="*/ 8519681 w 12194922"/>
              <a:gd name="connsiteY12075" fmla="*/ 5245100 h 6855883"/>
              <a:gd name="connsiteX12076" fmla="*/ 8546665 w 12194922"/>
              <a:gd name="connsiteY12076" fmla="*/ 5251450 h 6855883"/>
              <a:gd name="connsiteX12077" fmla="*/ 8550345 w 12194922"/>
              <a:gd name="connsiteY12077" fmla="*/ 6180667 h 6855883"/>
              <a:gd name="connsiteX12078" fmla="*/ 8550345 w 12194922"/>
              <a:gd name="connsiteY12078" fmla="*/ 6180667 h 6855883"/>
              <a:gd name="connsiteX12079" fmla="*/ 8533174 w 12194922"/>
              <a:gd name="connsiteY12079" fmla="*/ 6173258 h 6855883"/>
              <a:gd name="connsiteX12080" fmla="*/ 8503736 w 12194922"/>
              <a:gd name="connsiteY12080" fmla="*/ 6205008 h 6855883"/>
              <a:gd name="connsiteX12081" fmla="*/ 8506189 w 12194922"/>
              <a:gd name="connsiteY12081" fmla="*/ 6217709 h 6855883"/>
              <a:gd name="connsiteX12082" fmla="*/ 8517228 w 12194922"/>
              <a:gd name="connsiteY12082" fmla="*/ 6215592 h 6855883"/>
              <a:gd name="connsiteX12083" fmla="*/ 8525814 w 12194922"/>
              <a:gd name="connsiteY12083" fmla="*/ 6212417 h 6855883"/>
              <a:gd name="connsiteX12084" fmla="*/ 8551572 w 12194922"/>
              <a:gd name="connsiteY12084" fmla="*/ 6212417 h 6855883"/>
              <a:gd name="connsiteX12085" fmla="*/ 8565064 w 12194922"/>
              <a:gd name="connsiteY12085" fmla="*/ 6210300 h 6855883"/>
              <a:gd name="connsiteX12086" fmla="*/ 8560158 w 12194922"/>
              <a:gd name="connsiteY12086" fmla="*/ 6199717 h 6855883"/>
              <a:gd name="connsiteX12087" fmla="*/ 8550345 w 12194922"/>
              <a:gd name="connsiteY12087" fmla="*/ 6180667 h 6855883"/>
              <a:gd name="connsiteX12088" fmla="*/ 8546665 w 12194922"/>
              <a:gd name="connsiteY12088" fmla="*/ 6193367 h 6855883"/>
              <a:gd name="connsiteX12089" fmla="*/ 8544212 w 12194922"/>
              <a:gd name="connsiteY12089" fmla="*/ 6195484 h 6855883"/>
              <a:gd name="connsiteX12090" fmla="*/ 8541760 w 12194922"/>
              <a:gd name="connsiteY12090" fmla="*/ 6192308 h 6855883"/>
              <a:gd name="connsiteX12091" fmla="*/ 8544212 w 12194922"/>
              <a:gd name="connsiteY12091" fmla="*/ 6190192 h 6855883"/>
              <a:gd name="connsiteX12092" fmla="*/ 8546665 w 12194922"/>
              <a:gd name="connsiteY12092" fmla="*/ 6193367 h 6855883"/>
              <a:gd name="connsiteX12093" fmla="*/ 9654248 w 12194922"/>
              <a:gd name="connsiteY12093" fmla="*/ 1383242 h 6855883"/>
              <a:gd name="connsiteX12094" fmla="*/ 9677553 w 12194922"/>
              <a:gd name="connsiteY12094" fmla="*/ 1388533 h 6855883"/>
              <a:gd name="connsiteX12095" fmla="*/ 9682460 w 12194922"/>
              <a:gd name="connsiteY12095" fmla="*/ 1390650 h 6855883"/>
              <a:gd name="connsiteX12096" fmla="*/ 9688593 w 12194922"/>
              <a:gd name="connsiteY12096" fmla="*/ 1395942 h 6855883"/>
              <a:gd name="connsiteX12097" fmla="*/ 9680007 w 12194922"/>
              <a:gd name="connsiteY12097" fmla="*/ 1414992 h 6855883"/>
              <a:gd name="connsiteX12098" fmla="*/ 9667741 w 12194922"/>
              <a:gd name="connsiteY12098" fmla="*/ 1410758 h 6855883"/>
              <a:gd name="connsiteX12099" fmla="*/ 9665288 w 12194922"/>
              <a:gd name="connsiteY12099" fmla="*/ 1401233 h 6855883"/>
              <a:gd name="connsiteX12100" fmla="*/ 9650569 w 12194922"/>
              <a:gd name="connsiteY12100" fmla="*/ 1405467 h 6855883"/>
              <a:gd name="connsiteX12101" fmla="*/ 9654248 w 12194922"/>
              <a:gd name="connsiteY12101" fmla="*/ 1412875 h 6855883"/>
              <a:gd name="connsiteX12102" fmla="*/ 9656702 w 12194922"/>
              <a:gd name="connsiteY12102" fmla="*/ 1416050 h 6855883"/>
              <a:gd name="connsiteX12103" fmla="*/ 9651796 w 12194922"/>
              <a:gd name="connsiteY12103" fmla="*/ 1425575 h 6855883"/>
              <a:gd name="connsiteX12104" fmla="*/ 9639530 w 12194922"/>
              <a:gd name="connsiteY12104" fmla="*/ 1430867 h 6855883"/>
              <a:gd name="connsiteX12105" fmla="*/ 9629717 w 12194922"/>
              <a:gd name="connsiteY12105" fmla="*/ 1421342 h 6855883"/>
              <a:gd name="connsiteX12106" fmla="*/ 9654248 w 12194922"/>
              <a:gd name="connsiteY12106" fmla="*/ 1383242 h 6855883"/>
              <a:gd name="connsiteX12107" fmla="*/ 7710152 w 12194922"/>
              <a:gd name="connsiteY12107" fmla="*/ 3814233 h 6855883"/>
              <a:gd name="connsiteX12108" fmla="*/ 7702793 w 12194922"/>
              <a:gd name="connsiteY12108" fmla="*/ 3812117 h 6855883"/>
              <a:gd name="connsiteX12109" fmla="*/ 7651277 w 12194922"/>
              <a:gd name="connsiteY12109" fmla="*/ 3799417 h 6855883"/>
              <a:gd name="connsiteX12110" fmla="*/ 7645145 w 12194922"/>
              <a:gd name="connsiteY12110" fmla="*/ 3775075 h 6855883"/>
              <a:gd name="connsiteX12111" fmla="*/ 7670903 w 12194922"/>
              <a:gd name="connsiteY12111" fmla="*/ 3775075 h 6855883"/>
              <a:gd name="connsiteX12112" fmla="*/ 7707700 w 12194922"/>
              <a:gd name="connsiteY12112" fmla="*/ 3779309 h 6855883"/>
              <a:gd name="connsiteX12113" fmla="*/ 7713832 w 12194922"/>
              <a:gd name="connsiteY12113" fmla="*/ 3805767 h 6855883"/>
              <a:gd name="connsiteX12114" fmla="*/ 7710152 w 12194922"/>
              <a:gd name="connsiteY12114" fmla="*/ 3814233 h 6855883"/>
              <a:gd name="connsiteX12115" fmla="*/ 10334989 w 12194922"/>
              <a:gd name="connsiteY12115" fmla="*/ 2038350 h 6855883"/>
              <a:gd name="connsiteX12116" fmla="*/ 10331309 w 12194922"/>
              <a:gd name="connsiteY12116" fmla="*/ 2035175 h 6855883"/>
              <a:gd name="connsiteX12117" fmla="*/ 10309231 w 12194922"/>
              <a:gd name="connsiteY12117" fmla="*/ 2034117 h 6855883"/>
              <a:gd name="connsiteX12118" fmla="*/ 10310458 w 12194922"/>
              <a:gd name="connsiteY12118" fmla="*/ 2045758 h 6855883"/>
              <a:gd name="connsiteX12119" fmla="*/ 10316590 w 12194922"/>
              <a:gd name="connsiteY12119" fmla="*/ 2046817 h 6855883"/>
              <a:gd name="connsiteX12120" fmla="*/ 10312911 w 12194922"/>
              <a:gd name="connsiteY12120" fmla="*/ 2053167 h 6855883"/>
              <a:gd name="connsiteX12121" fmla="*/ 10317817 w 12194922"/>
              <a:gd name="connsiteY12121" fmla="*/ 2084917 h 6855883"/>
              <a:gd name="connsiteX12122" fmla="*/ 10337442 w 12194922"/>
              <a:gd name="connsiteY12122" fmla="*/ 2082800 h 6855883"/>
              <a:gd name="connsiteX12123" fmla="*/ 10339895 w 12194922"/>
              <a:gd name="connsiteY12123" fmla="*/ 2071158 h 6855883"/>
              <a:gd name="connsiteX12124" fmla="*/ 10339895 w 12194922"/>
              <a:gd name="connsiteY12124" fmla="*/ 2059517 h 6855883"/>
              <a:gd name="connsiteX12125" fmla="*/ 10334989 w 12194922"/>
              <a:gd name="connsiteY12125" fmla="*/ 2038350 h 6855883"/>
              <a:gd name="connsiteX12126" fmla="*/ 10330083 w 12194922"/>
              <a:gd name="connsiteY12126" fmla="*/ 2065867 h 6855883"/>
              <a:gd name="connsiteX12127" fmla="*/ 10327630 w 12194922"/>
              <a:gd name="connsiteY12127" fmla="*/ 2070100 h 6855883"/>
              <a:gd name="connsiteX12128" fmla="*/ 10325177 w 12194922"/>
              <a:gd name="connsiteY12128" fmla="*/ 2065867 h 6855883"/>
              <a:gd name="connsiteX12129" fmla="*/ 10327630 w 12194922"/>
              <a:gd name="connsiteY12129" fmla="*/ 2061633 h 6855883"/>
              <a:gd name="connsiteX12130" fmla="*/ 10330083 w 12194922"/>
              <a:gd name="connsiteY12130" fmla="*/ 2065867 h 6855883"/>
              <a:gd name="connsiteX12131" fmla="*/ 8723290 w 12194922"/>
              <a:gd name="connsiteY12131" fmla="*/ 5175250 h 6855883"/>
              <a:gd name="connsiteX12132" fmla="*/ 8675454 w 12194922"/>
              <a:gd name="connsiteY12132" fmla="*/ 5176309 h 6855883"/>
              <a:gd name="connsiteX12133" fmla="*/ 8702439 w 12194922"/>
              <a:gd name="connsiteY12133" fmla="*/ 5142442 h 6855883"/>
              <a:gd name="connsiteX12134" fmla="*/ 8702439 w 12194922"/>
              <a:gd name="connsiteY12134" fmla="*/ 5142442 h 6855883"/>
              <a:gd name="connsiteX12135" fmla="*/ 8723290 w 12194922"/>
              <a:gd name="connsiteY12135" fmla="*/ 5146675 h 6855883"/>
              <a:gd name="connsiteX12136" fmla="*/ 8723290 w 12194922"/>
              <a:gd name="connsiteY12136" fmla="*/ 5175250 h 6855883"/>
              <a:gd name="connsiteX12137" fmla="*/ 8915860 w 12194922"/>
              <a:gd name="connsiteY12137" fmla="*/ 5907617 h 6855883"/>
              <a:gd name="connsiteX12138" fmla="*/ 8888876 w 12194922"/>
              <a:gd name="connsiteY12138" fmla="*/ 5943600 h 6855883"/>
              <a:gd name="connsiteX12139" fmla="*/ 8872931 w 12194922"/>
              <a:gd name="connsiteY12139" fmla="*/ 5940425 h 6855883"/>
              <a:gd name="connsiteX12140" fmla="*/ 8876610 w 12194922"/>
              <a:gd name="connsiteY12140" fmla="*/ 5916084 h 6855883"/>
              <a:gd name="connsiteX12141" fmla="*/ 8893782 w 12194922"/>
              <a:gd name="connsiteY12141" fmla="*/ 5893859 h 6855883"/>
              <a:gd name="connsiteX12142" fmla="*/ 8906047 w 12194922"/>
              <a:gd name="connsiteY12142" fmla="*/ 5884334 h 6855883"/>
              <a:gd name="connsiteX12143" fmla="*/ 8915860 w 12194922"/>
              <a:gd name="connsiteY12143" fmla="*/ 5898092 h 6855883"/>
              <a:gd name="connsiteX12144" fmla="*/ 8915860 w 12194922"/>
              <a:gd name="connsiteY12144" fmla="*/ 5907617 h 6855883"/>
              <a:gd name="connsiteX12145" fmla="*/ 7506544 w 12194922"/>
              <a:gd name="connsiteY12145" fmla="*/ 3511550 h 6855883"/>
              <a:gd name="connsiteX12146" fmla="*/ 7508997 w 12194922"/>
              <a:gd name="connsiteY12146" fmla="*/ 3506258 h 6855883"/>
              <a:gd name="connsiteX12147" fmla="*/ 7561739 w 12194922"/>
              <a:gd name="connsiteY12147" fmla="*/ 3482975 h 6855883"/>
              <a:gd name="connsiteX12148" fmla="*/ 7588723 w 12194922"/>
              <a:gd name="connsiteY12148" fmla="*/ 3492500 h 6855883"/>
              <a:gd name="connsiteX12149" fmla="*/ 7562965 w 12194922"/>
              <a:gd name="connsiteY12149" fmla="*/ 3508375 h 6855883"/>
              <a:gd name="connsiteX12150" fmla="*/ 7506544 w 12194922"/>
              <a:gd name="connsiteY12150" fmla="*/ 3511550 h 6855883"/>
              <a:gd name="connsiteX12151" fmla="*/ 8200776 w 12194922"/>
              <a:gd name="connsiteY12151" fmla="*/ 4186767 h 6855883"/>
              <a:gd name="connsiteX12152" fmla="*/ 8231440 w 12194922"/>
              <a:gd name="connsiteY12152" fmla="*/ 4212167 h 6855883"/>
              <a:gd name="connsiteX12153" fmla="*/ 8199550 w 12194922"/>
              <a:gd name="connsiteY12153" fmla="*/ 4214284 h 6855883"/>
              <a:gd name="connsiteX12154" fmla="*/ 8190963 w 12194922"/>
              <a:gd name="connsiteY12154" fmla="*/ 4212167 h 6855883"/>
              <a:gd name="connsiteX12155" fmla="*/ 8163979 w 12194922"/>
              <a:gd name="connsiteY12155" fmla="*/ 4191000 h 6855883"/>
              <a:gd name="connsiteX12156" fmla="*/ 8200776 w 12194922"/>
              <a:gd name="connsiteY12156" fmla="*/ 4186767 h 6855883"/>
              <a:gd name="connsiteX12157" fmla="*/ 8713478 w 12194922"/>
              <a:gd name="connsiteY12157" fmla="*/ 745067 h 6855883"/>
              <a:gd name="connsiteX12158" fmla="*/ 8736782 w 12194922"/>
              <a:gd name="connsiteY12158" fmla="*/ 739775 h 6855883"/>
              <a:gd name="connsiteX12159" fmla="*/ 8745368 w 12194922"/>
              <a:gd name="connsiteY12159" fmla="*/ 747183 h 6855883"/>
              <a:gd name="connsiteX12160" fmla="*/ 8722063 w 12194922"/>
              <a:gd name="connsiteY12160" fmla="*/ 744008 h 6855883"/>
              <a:gd name="connsiteX12161" fmla="*/ 8738009 w 12194922"/>
              <a:gd name="connsiteY12161" fmla="*/ 765175 h 6855883"/>
              <a:gd name="connsiteX12162" fmla="*/ 8745368 w 12194922"/>
              <a:gd name="connsiteY12162" fmla="*/ 751417 h 6855883"/>
              <a:gd name="connsiteX12163" fmla="*/ 8758860 w 12194922"/>
              <a:gd name="connsiteY12163" fmla="*/ 781050 h 6855883"/>
              <a:gd name="connsiteX12164" fmla="*/ 8733103 w 12194922"/>
              <a:gd name="connsiteY12164" fmla="*/ 790575 h 6855883"/>
              <a:gd name="connsiteX12165" fmla="*/ 8713478 w 12194922"/>
              <a:gd name="connsiteY12165" fmla="*/ 745067 h 6855883"/>
              <a:gd name="connsiteX12166" fmla="*/ 9947396 w 12194922"/>
              <a:gd name="connsiteY12166" fmla="*/ 845608 h 6855883"/>
              <a:gd name="connsiteX12167" fmla="*/ 9935131 w 12194922"/>
              <a:gd name="connsiteY12167" fmla="*/ 844550 h 6855883"/>
              <a:gd name="connsiteX12168" fmla="*/ 9936357 w 12194922"/>
              <a:gd name="connsiteY12168" fmla="*/ 814917 h 6855883"/>
              <a:gd name="connsiteX12169" fmla="*/ 9942490 w 12194922"/>
              <a:gd name="connsiteY12169" fmla="*/ 812800 h 6855883"/>
              <a:gd name="connsiteX12170" fmla="*/ 9958436 w 12194922"/>
              <a:gd name="connsiteY12170" fmla="*/ 807508 h 6855883"/>
              <a:gd name="connsiteX12171" fmla="*/ 9942490 w 12194922"/>
              <a:gd name="connsiteY12171" fmla="*/ 799042 h 6855883"/>
              <a:gd name="connsiteX12172" fmla="*/ 9936357 w 12194922"/>
              <a:gd name="connsiteY12172" fmla="*/ 800100 h 6855883"/>
              <a:gd name="connsiteX12173" fmla="*/ 9962115 w 12194922"/>
              <a:gd name="connsiteY12173" fmla="*/ 794808 h 6855883"/>
              <a:gd name="connsiteX12174" fmla="*/ 9967021 w 12194922"/>
              <a:gd name="connsiteY12174" fmla="*/ 794808 h 6855883"/>
              <a:gd name="connsiteX12175" fmla="*/ 9975607 w 12194922"/>
              <a:gd name="connsiteY12175" fmla="*/ 810683 h 6855883"/>
              <a:gd name="connsiteX12176" fmla="*/ 9975607 w 12194922"/>
              <a:gd name="connsiteY12176" fmla="*/ 813858 h 6855883"/>
              <a:gd name="connsiteX12177" fmla="*/ 9979287 w 12194922"/>
              <a:gd name="connsiteY12177" fmla="*/ 811742 h 6855883"/>
              <a:gd name="connsiteX12178" fmla="*/ 9990326 w 12194922"/>
              <a:gd name="connsiteY12178" fmla="*/ 814917 h 6855883"/>
              <a:gd name="connsiteX12179" fmla="*/ 9989100 w 12194922"/>
              <a:gd name="connsiteY12179" fmla="*/ 821267 h 6855883"/>
              <a:gd name="connsiteX12180" fmla="*/ 9987873 w 12194922"/>
              <a:gd name="connsiteY12180" fmla="*/ 837142 h 6855883"/>
              <a:gd name="connsiteX12181" fmla="*/ 9947396 w 12194922"/>
              <a:gd name="connsiteY12181" fmla="*/ 845608 h 6855883"/>
              <a:gd name="connsiteX12182" fmla="*/ 9948623 w 12194922"/>
              <a:gd name="connsiteY12182" fmla="*/ 817033 h 6855883"/>
              <a:gd name="connsiteX12183" fmla="*/ 9948623 w 12194922"/>
              <a:gd name="connsiteY12183" fmla="*/ 817033 h 6855883"/>
              <a:gd name="connsiteX12184" fmla="*/ 9948623 w 12194922"/>
              <a:gd name="connsiteY12184" fmla="*/ 817033 h 6855883"/>
              <a:gd name="connsiteX12185" fmla="*/ 9948623 w 12194922"/>
              <a:gd name="connsiteY12185" fmla="*/ 817033 h 6855883"/>
              <a:gd name="connsiteX12186" fmla="*/ 11999430 w 12194922"/>
              <a:gd name="connsiteY12186" fmla="*/ 4619625 h 6855883"/>
              <a:gd name="connsiteX12187" fmla="*/ 11974899 w 12194922"/>
              <a:gd name="connsiteY12187" fmla="*/ 4634442 h 6855883"/>
              <a:gd name="connsiteX12188" fmla="*/ 11965087 w 12194922"/>
              <a:gd name="connsiteY12188" fmla="*/ 4639734 h 6855883"/>
              <a:gd name="connsiteX12189" fmla="*/ 11958954 w 12194922"/>
              <a:gd name="connsiteY12189" fmla="*/ 4629150 h 6855883"/>
              <a:gd name="connsiteX12190" fmla="*/ 11961407 w 12194922"/>
              <a:gd name="connsiteY12190" fmla="*/ 4602692 h 6855883"/>
              <a:gd name="connsiteX12191" fmla="*/ 11965087 w 12194922"/>
              <a:gd name="connsiteY12191" fmla="*/ 4603750 h 6855883"/>
              <a:gd name="connsiteX12192" fmla="*/ 11974899 w 12194922"/>
              <a:gd name="connsiteY12192" fmla="*/ 4618567 h 6855883"/>
              <a:gd name="connsiteX12193" fmla="*/ 11984711 w 12194922"/>
              <a:gd name="connsiteY12193" fmla="*/ 4604809 h 6855883"/>
              <a:gd name="connsiteX12194" fmla="*/ 11998204 w 12194922"/>
              <a:gd name="connsiteY12194" fmla="*/ 4597400 h 6855883"/>
              <a:gd name="connsiteX12195" fmla="*/ 12017828 w 12194922"/>
              <a:gd name="connsiteY12195" fmla="*/ 4600575 h 6855883"/>
              <a:gd name="connsiteX12196" fmla="*/ 11999430 w 12194922"/>
              <a:gd name="connsiteY12196" fmla="*/ 4619625 h 6855883"/>
              <a:gd name="connsiteX12197" fmla="*/ 10977706 w 12194922"/>
              <a:gd name="connsiteY12197" fmla="*/ 3997325 h 6855883"/>
              <a:gd name="connsiteX12198" fmla="*/ 10980160 w 12194922"/>
              <a:gd name="connsiteY12198" fmla="*/ 4012142 h 6855883"/>
              <a:gd name="connsiteX12199" fmla="*/ 10966667 w 12194922"/>
              <a:gd name="connsiteY12199" fmla="*/ 4016375 h 6855883"/>
              <a:gd name="connsiteX12200" fmla="*/ 10917605 w 12194922"/>
              <a:gd name="connsiteY12200" fmla="*/ 4010025 h 6855883"/>
              <a:gd name="connsiteX12201" fmla="*/ 10977706 w 12194922"/>
              <a:gd name="connsiteY12201" fmla="*/ 3997325 h 6855883"/>
              <a:gd name="connsiteX12202" fmla="*/ 11556642 w 12194922"/>
              <a:gd name="connsiteY12202" fmla="*/ 894292 h 6855883"/>
              <a:gd name="connsiteX12203" fmla="*/ 11556642 w 12194922"/>
              <a:gd name="connsiteY12203" fmla="*/ 894292 h 6855883"/>
              <a:gd name="connsiteX12204" fmla="*/ 11556642 w 12194922"/>
              <a:gd name="connsiteY12204" fmla="*/ 894292 h 6855883"/>
              <a:gd name="connsiteX12205" fmla="*/ 11556642 w 12194922"/>
              <a:gd name="connsiteY12205" fmla="*/ 894292 h 6855883"/>
              <a:gd name="connsiteX12206" fmla="*/ 11535791 w 12194922"/>
              <a:gd name="connsiteY12206" fmla="*/ 887942 h 6855883"/>
              <a:gd name="connsiteX12207" fmla="*/ 11575041 w 12194922"/>
              <a:gd name="connsiteY12207" fmla="*/ 900642 h 6855883"/>
              <a:gd name="connsiteX12208" fmla="*/ 11588533 w 12194922"/>
              <a:gd name="connsiteY12208" fmla="*/ 921808 h 6855883"/>
              <a:gd name="connsiteX12209" fmla="*/ 11573814 w 12194922"/>
              <a:gd name="connsiteY12209" fmla="*/ 923925 h 6855883"/>
              <a:gd name="connsiteX12210" fmla="*/ 11565228 w 12194922"/>
              <a:gd name="connsiteY12210" fmla="*/ 921808 h 6855883"/>
              <a:gd name="connsiteX12211" fmla="*/ 11564001 w 12194922"/>
              <a:gd name="connsiteY12211" fmla="*/ 910167 h 6855883"/>
              <a:gd name="connsiteX12212" fmla="*/ 11549283 w 12194922"/>
              <a:gd name="connsiteY12212" fmla="*/ 902758 h 6855883"/>
              <a:gd name="connsiteX12213" fmla="*/ 11543150 w 12194922"/>
              <a:gd name="connsiteY12213" fmla="*/ 913342 h 6855883"/>
              <a:gd name="connsiteX12214" fmla="*/ 11543150 w 12194922"/>
              <a:gd name="connsiteY12214" fmla="*/ 921808 h 6855883"/>
              <a:gd name="connsiteX12215" fmla="*/ 11540697 w 12194922"/>
              <a:gd name="connsiteY12215" fmla="*/ 922867 h 6855883"/>
              <a:gd name="connsiteX12216" fmla="*/ 11545603 w 12194922"/>
              <a:gd name="connsiteY12216" fmla="*/ 936625 h 6855883"/>
              <a:gd name="connsiteX12217" fmla="*/ 11522299 w 12194922"/>
              <a:gd name="connsiteY12217" fmla="*/ 939800 h 6855883"/>
              <a:gd name="connsiteX12218" fmla="*/ 11528432 w 12194922"/>
              <a:gd name="connsiteY12218" fmla="*/ 917575 h 6855883"/>
              <a:gd name="connsiteX12219" fmla="*/ 11525978 w 12194922"/>
              <a:gd name="connsiteY12219" fmla="*/ 891117 h 6855883"/>
              <a:gd name="connsiteX12220" fmla="*/ 11535791 w 12194922"/>
              <a:gd name="connsiteY12220" fmla="*/ 887942 h 6855883"/>
              <a:gd name="connsiteX12221" fmla="*/ 11532111 w 12194922"/>
              <a:gd name="connsiteY12221" fmla="*/ 902758 h 6855883"/>
              <a:gd name="connsiteX12222" fmla="*/ 11538244 w 12194922"/>
              <a:gd name="connsiteY12222" fmla="*/ 903817 h 6855883"/>
              <a:gd name="connsiteX12223" fmla="*/ 11535791 w 12194922"/>
              <a:gd name="connsiteY12223" fmla="*/ 887942 h 6855883"/>
              <a:gd name="connsiteX12224" fmla="*/ 7596082 w 12194922"/>
              <a:gd name="connsiteY12224" fmla="*/ 4856692 h 6855883"/>
              <a:gd name="connsiteX12225" fmla="*/ 7596082 w 12194922"/>
              <a:gd name="connsiteY12225" fmla="*/ 4856692 h 6855883"/>
              <a:gd name="connsiteX12226" fmla="*/ 7596082 w 12194922"/>
              <a:gd name="connsiteY12226" fmla="*/ 4856692 h 6855883"/>
              <a:gd name="connsiteX12227" fmla="*/ 7596082 w 12194922"/>
              <a:gd name="connsiteY12227" fmla="*/ 4856692 h 6855883"/>
              <a:gd name="connsiteX12228" fmla="*/ 7599762 w 12194922"/>
              <a:gd name="connsiteY12228" fmla="*/ 4879975 h 6855883"/>
              <a:gd name="connsiteX12229" fmla="*/ 7588723 w 12194922"/>
              <a:gd name="connsiteY12229" fmla="*/ 4877859 h 6855883"/>
              <a:gd name="connsiteX12230" fmla="*/ 7566645 w 12194922"/>
              <a:gd name="connsiteY12230" fmla="*/ 4863042 h 6855883"/>
              <a:gd name="connsiteX12231" fmla="*/ 7574004 w 12194922"/>
              <a:gd name="connsiteY12231" fmla="*/ 4846109 h 6855883"/>
              <a:gd name="connsiteX12232" fmla="*/ 7588723 w 12194922"/>
              <a:gd name="connsiteY12232" fmla="*/ 4832350 h 6855883"/>
              <a:gd name="connsiteX12233" fmla="*/ 7599762 w 12194922"/>
              <a:gd name="connsiteY12233" fmla="*/ 4833409 h 6855883"/>
              <a:gd name="connsiteX12234" fmla="*/ 7613254 w 12194922"/>
              <a:gd name="connsiteY12234" fmla="*/ 4839758 h 6855883"/>
              <a:gd name="connsiteX12235" fmla="*/ 7600989 w 12194922"/>
              <a:gd name="connsiteY12235" fmla="*/ 4865159 h 6855883"/>
              <a:gd name="connsiteX12236" fmla="*/ 7599762 w 12194922"/>
              <a:gd name="connsiteY12236" fmla="*/ 4879975 h 6855883"/>
              <a:gd name="connsiteX12237" fmla="*/ 9649343 w 12194922"/>
              <a:gd name="connsiteY12237" fmla="*/ 1365250 h 6855883"/>
              <a:gd name="connsiteX12238" fmla="*/ 9653022 w 12194922"/>
              <a:gd name="connsiteY12238" fmla="*/ 1371600 h 6855883"/>
              <a:gd name="connsiteX12239" fmla="*/ 9628491 w 12194922"/>
              <a:gd name="connsiteY12239" fmla="*/ 1389592 h 6855883"/>
              <a:gd name="connsiteX12240" fmla="*/ 9621132 w 12194922"/>
              <a:gd name="connsiteY12240" fmla="*/ 1395942 h 6855883"/>
              <a:gd name="connsiteX12241" fmla="*/ 9610093 w 12194922"/>
              <a:gd name="connsiteY12241" fmla="*/ 1391708 h 6855883"/>
              <a:gd name="connsiteX12242" fmla="*/ 9613772 w 12194922"/>
              <a:gd name="connsiteY12242" fmla="*/ 1343025 h 6855883"/>
              <a:gd name="connsiteX12243" fmla="*/ 9635850 w 12194922"/>
              <a:gd name="connsiteY12243" fmla="*/ 1352550 h 6855883"/>
              <a:gd name="connsiteX12244" fmla="*/ 9649343 w 12194922"/>
              <a:gd name="connsiteY12244" fmla="*/ 1365250 h 6855883"/>
              <a:gd name="connsiteX12245" fmla="*/ 7727324 w 12194922"/>
              <a:gd name="connsiteY12245" fmla="*/ 3481917 h 6855883"/>
              <a:gd name="connsiteX12246" fmla="*/ 7711379 w 12194922"/>
              <a:gd name="connsiteY12246" fmla="*/ 3475567 h 6855883"/>
              <a:gd name="connsiteX12247" fmla="*/ 7694207 w 12194922"/>
              <a:gd name="connsiteY12247" fmla="*/ 3454400 h 6855883"/>
              <a:gd name="connsiteX12248" fmla="*/ 7683168 w 12194922"/>
              <a:gd name="connsiteY12248" fmla="*/ 3454400 h 6855883"/>
              <a:gd name="connsiteX12249" fmla="*/ 7664770 w 12194922"/>
              <a:gd name="connsiteY12249" fmla="*/ 3442758 h 6855883"/>
              <a:gd name="connsiteX12250" fmla="*/ 7658637 w 12194922"/>
              <a:gd name="connsiteY12250" fmla="*/ 3437467 h 6855883"/>
              <a:gd name="connsiteX12251" fmla="*/ 7688074 w 12194922"/>
              <a:gd name="connsiteY12251" fmla="*/ 3439583 h 6855883"/>
              <a:gd name="connsiteX12252" fmla="*/ 7729777 w 12194922"/>
              <a:gd name="connsiteY12252" fmla="*/ 3461809 h 6855883"/>
              <a:gd name="connsiteX12253" fmla="*/ 7727324 w 12194922"/>
              <a:gd name="connsiteY12253" fmla="*/ 3481917 h 6855883"/>
              <a:gd name="connsiteX12254" fmla="*/ 7410872 w 12194922"/>
              <a:gd name="connsiteY12254" fmla="*/ 5503334 h 6855883"/>
              <a:gd name="connsiteX12255" fmla="*/ 7424364 w 12194922"/>
              <a:gd name="connsiteY12255" fmla="*/ 5500159 h 6855883"/>
              <a:gd name="connsiteX12256" fmla="*/ 7455028 w 12194922"/>
              <a:gd name="connsiteY12256" fmla="*/ 5493808 h 6855883"/>
              <a:gd name="connsiteX12257" fmla="*/ 7479559 w 12194922"/>
              <a:gd name="connsiteY12257" fmla="*/ 5506508 h 6855883"/>
              <a:gd name="connsiteX12258" fmla="*/ 7453802 w 12194922"/>
              <a:gd name="connsiteY12258" fmla="*/ 5525558 h 6855883"/>
              <a:gd name="connsiteX12259" fmla="*/ 7431724 w 12194922"/>
              <a:gd name="connsiteY12259" fmla="*/ 5530850 h 6855883"/>
              <a:gd name="connsiteX12260" fmla="*/ 7435403 w 12194922"/>
              <a:gd name="connsiteY12260" fmla="*/ 5513917 h 6855883"/>
              <a:gd name="connsiteX12261" fmla="*/ 7430497 w 12194922"/>
              <a:gd name="connsiteY12261" fmla="*/ 5506508 h 6855883"/>
              <a:gd name="connsiteX12262" fmla="*/ 7420684 w 12194922"/>
              <a:gd name="connsiteY12262" fmla="*/ 5510742 h 6855883"/>
              <a:gd name="connsiteX12263" fmla="*/ 7418231 w 12194922"/>
              <a:gd name="connsiteY12263" fmla="*/ 5520267 h 6855883"/>
              <a:gd name="connsiteX12264" fmla="*/ 7410872 w 12194922"/>
              <a:gd name="connsiteY12264" fmla="*/ 5503334 h 6855883"/>
              <a:gd name="connsiteX12265" fmla="*/ 8333245 w 12194922"/>
              <a:gd name="connsiteY12265" fmla="*/ 5766859 h 6855883"/>
              <a:gd name="connsiteX12266" fmla="*/ 8346737 w 12194922"/>
              <a:gd name="connsiteY12266" fmla="*/ 5767917 h 6855883"/>
              <a:gd name="connsiteX12267" fmla="*/ 8354096 w 12194922"/>
              <a:gd name="connsiteY12267" fmla="*/ 5772151 h 6855883"/>
              <a:gd name="connsiteX12268" fmla="*/ 8363909 w 12194922"/>
              <a:gd name="connsiteY12268" fmla="*/ 5779558 h 6855883"/>
              <a:gd name="connsiteX12269" fmla="*/ 8367588 w 12194922"/>
              <a:gd name="connsiteY12269" fmla="*/ 5772151 h 6855883"/>
              <a:gd name="connsiteX12270" fmla="*/ 8373721 w 12194922"/>
              <a:gd name="connsiteY12270" fmla="*/ 5781675 h 6855883"/>
              <a:gd name="connsiteX12271" fmla="*/ 8370042 w 12194922"/>
              <a:gd name="connsiteY12271" fmla="*/ 5790142 h 6855883"/>
              <a:gd name="connsiteX12272" fmla="*/ 8374947 w 12194922"/>
              <a:gd name="connsiteY12272" fmla="*/ 5800725 h 6855883"/>
              <a:gd name="connsiteX12273" fmla="*/ 8373721 w 12194922"/>
              <a:gd name="connsiteY12273" fmla="*/ 5822950 h 6855883"/>
              <a:gd name="connsiteX12274" fmla="*/ 8343057 w 12194922"/>
              <a:gd name="connsiteY12274" fmla="*/ 5796492 h 6855883"/>
              <a:gd name="connsiteX12275" fmla="*/ 8340604 w 12194922"/>
              <a:gd name="connsiteY12275" fmla="*/ 5784850 h 6855883"/>
              <a:gd name="connsiteX12276" fmla="*/ 8338151 w 12194922"/>
              <a:gd name="connsiteY12276" fmla="*/ 5777442 h 6855883"/>
              <a:gd name="connsiteX12277" fmla="*/ 8333245 w 12194922"/>
              <a:gd name="connsiteY12277" fmla="*/ 5766859 h 6855883"/>
              <a:gd name="connsiteX12278" fmla="*/ 10758152 w 12194922"/>
              <a:gd name="connsiteY12278" fmla="*/ 5310717 h 6855883"/>
              <a:gd name="connsiteX12279" fmla="*/ 10764285 w 12194922"/>
              <a:gd name="connsiteY12279" fmla="*/ 5312834 h 6855883"/>
              <a:gd name="connsiteX12280" fmla="*/ 10775324 w 12194922"/>
              <a:gd name="connsiteY12280" fmla="*/ 5327650 h 6855883"/>
              <a:gd name="connsiteX12281" fmla="*/ 10785136 w 12194922"/>
              <a:gd name="connsiteY12281" fmla="*/ 5345642 h 6855883"/>
              <a:gd name="connsiteX12282" fmla="*/ 10782683 w 12194922"/>
              <a:gd name="connsiteY12282" fmla="*/ 5356225 h 6855883"/>
              <a:gd name="connsiteX12283" fmla="*/ 10754472 w 12194922"/>
              <a:gd name="connsiteY12283" fmla="*/ 5353050 h 6855883"/>
              <a:gd name="connsiteX12284" fmla="*/ 10736074 w 12194922"/>
              <a:gd name="connsiteY12284" fmla="*/ 5330825 h 6855883"/>
              <a:gd name="connsiteX12285" fmla="*/ 10758152 w 12194922"/>
              <a:gd name="connsiteY12285" fmla="*/ 5310717 h 6855883"/>
              <a:gd name="connsiteX12286" fmla="*/ 7380208 w 12194922"/>
              <a:gd name="connsiteY12286" fmla="*/ 1347258 h 6855883"/>
              <a:gd name="connsiteX12287" fmla="*/ 7408419 w 12194922"/>
              <a:gd name="connsiteY12287" fmla="*/ 1330325 h 6855883"/>
              <a:gd name="connsiteX12288" fmla="*/ 7414552 w 12194922"/>
              <a:gd name="connsiteY12288" fmla="*/ 1325033 h 6855883"/>
              <a:gd name="connsiteX12289" fmla="*/ 7405965 w 12194922"/>
              <a:gd name="connsiteY12289" fmla="*/ 1319742 h 6855883"/>
              <a:gd name="connsiteX12290" fmla="*/ 7409645 w 12194922"/>
              <a:gd name="connsiteY12290" fmla="*/ 1310217 h 6855883"/>
              <a:gd name="connsiteX12291" fmla="*/ 7420684 w 12194922"/>
              <a:gd name="connsiteY12291" fmla="*/ 1303867 h 6855883"/>
              <a:gd name="connsiteX12292" fmla="*/ 7429270 w 12194922"/>
              <a:gd name="connsiteY12292" fmla="*/ 1303867 h 6855883"/>
              <a:gd name="connsiteX12293" fmla="*/ 7429270 w 12194922"/>
              <a:gd name="connsiteY12293" fmla="*/ 1305983 h 6855883"/>
              <a:gd name="connsiteX12294" fmla="*/ 7419458 w 12194922"/>
              <a:gd name="connsiteY12294" fmla="*/ 1336675 h 6855883"/>
              <a:gd name="connsiteX12295" fmla="*/ 7409645 w 12194922"/>
              <a:gd name="connsiteY12295" fmla="*/ 1340908 h 6855883"/>
              <a:gd name="connsiteX12296" fmla="*/ 7380208 w 12194922"/>
              <a:gd name="connsiteY12296" fmla="*/ 1347258 h 6855883"/>
              <a:gd name="connsiteX12297" fmla="*/ 9692272 w 12194922"/>
              <a:gd name="connsiteY12297" fmla="*/ 359833 h 6855883"/>
              <a:gd name="connsiteX12298" fmla="*/ 9666514 w 12194922"/>
              <a:gd name="connsiteY12298" fmla="*/ 376767 h 6855883"/>
              <a:gd name="connsiteX12299" fmla="*/ 9657929 w 12194922"/>
              <a:gd name="connsiteY12299" fmla="*/ 354542 h 6855883"/>
              <a:gd name="connsiteX12300" fmla="*/ 9665288 w 12194922"/>
              <a:gd name="connsiteY12300" fmla="*/ 338667 h 6855883"/>
              <a:gd name="connsiteX12301" fmla="*/ 9693498 w 12194922"/>
              <a:gd name="connsiteY12301" fmla="*/ 324908 h 6855883"/>
              <a:gd name="connsiteX12302" fmla="*/ 9692272 w 12194922"/>
              <a:gd name="connsiteY12302" fmla="*/ 359833 h 6855883"/>
              <a:gd name="connsiteX12303" fmla="*/ 7901496 w 12194922"/>
              <a:gd name="connsiteY12303" fmla="*/ 5251450 h 6855883"/>
              <a:gd name="connsiteX12304" fmla="*/ 7900269 w 12194922"/>
              <a:gd name="connsiteY12304" fmla="*/ 5263092 h 6855883"/>
              <a:gd name="connsiteX12305" fmla="*/ 7889230 w 12194922"/>
              <a:gd name="connsiteY12305" fmla="*/ 5262034 h 6855883"/>
              <a:gd name="connsiteX12306" fmla="*/ 7848754 w 12194922"/>
              <a:gd name="connsiteY12306" fmla="*/ 5241925 h 6855883"/>
              <a:gd name="connsiteX12307" fmla="*/ 7840168 w 12194922"/>
              <a:gd name="connsiteY12307" fmla="*/ 5232400 h 6855883"/>
              <a:gd name="connsiteX12308" fmla="*/ 7870832 w 12194922"/>
              <a:gd name="connsiteY12308" fmla="*/ 5219700 h 6855883"/>
              <a:gd name="connsiteX12309" fmla="*/ 7885551 w 12194922"/>
              <a:gd name="connsiteY12309" fmla="*/ 5222875 h 6855883"/>
              <a:gd name="connsiteX12310" fmla="*/ 7890456 w 12194922"/>
              <a:gd name="connsiteY12310" fmla="*/ 5232400 h 6855883"/>
              <a:gd name="connsiteX12311" fmla="*/ 7901496 w 12194922"/>
              <a:gd name="connsiteY12311" fmla="*/ 5251450 h 6855883"/>
              <a:gd name="connsiteX12312" fmla="*/ 6827029 w 12194922"/>
              <a:gd name="connsiteY12312" fmla="*/ 2315633 h 6855883"/>
              <a:gd name="connsiteX12313" fmla="*/ 6819670 w 12194922"/>
              <a:gd name="connsiteY12313" fmla="*/ 2314575 h 6855883"/>
              <a:gd name="connsiteX12314" fmla="*/ 6822124 w 12194922"/>
              <a:gd name="connsiteY12314" fmla="*/ 2301875 h 6855883"/>
              <a:gd name="connsiteX12315" fmla="*/ 6845428 w 12194922"/>
              <a:gd name="connsiteY12315" fmla="*/ 2254250 h 6855883"/>
              <a:gd name="connsiteX12316" fmla="*/ 6862600 w 12194922"/>
              <a:gd name="connsiteY12316" fmla="*/ 2259542 h 6855883"/>
              <a:gd name="connsiteX12317" fmla="*/ 6869959 w 12194922"/>
              <a:gd name="connsiteY12317" fmla="*/ 2281767 h 6855883"/>
              <a:gd name="connsiteX12318" fmla="*/ 6869959 w 12194922"/>
              <a:gd name="connsiteY12318" fmla="*/ 2286000 h 6855883"/>
              <a:gd name="connsiteX12319" fmla="*/ 6854014 w 12194922"/>
              <a:gd name="connsiteY12319" fmla="*/ 2296583 h 6855883"/>
              <a:gd name="connsiteX12320" fmla="*/ 6850334 w 12194922"/>
              <a:gd name="connsiteY12320" fmla="*/ 2295525 h 6855883"/>
              <a:gd name="connsiteX12321" fmla="*/ 6841748 w 12194922"/>
              <a:gd name="connsiteY12321" fmla="*/ 2289175 h 6855883"/>
              <a:gd name="connsiteX12322" fmla="*/ 6836842 w 12194922"/>
              <a:gd name="connsiteY12322" fmla="*/ 2297642 h 6855883"/>
              <a:gd name="connsiteX12323" fmla="*/ 6827029 w 12194922"/>
              <a:gd name="connsiteY12323" fmla="*/ 2315633 h 6855883"/>
              <a:gd name="connsiteX12324" fmla="*/ 6867506 w 12194922"/>
              <a:gd name="connsiteY12324" fmla="*/ 2250017 h 6855883"/>
              <a:gd name="connsiteX12325" fmla="*/ 6867506 w 12194922"/>
              <a:gd name="connsiteY12325" fmla="*/ 2250017 h 6855883"/>
              <a:gd name="connsiteX12326" fmla="*/ 6867506 w 12194922"/>
              <a:gd name="connsiteY12326" fmla="*/ 2250017 h 6855883"/>
              <a:gd name="connsiteX12327" fmla="*/ 6867506 w 12194922"/>
              <a:gd name="connsiteY12327" fmla="*/ 2250017 h 6855883"/>
              <a:gd name="connsiteX12328" fmla="*/ 7886777 w 12194922"/>
              <a:gd name="connsiteY12328" fmla="*/ 6535209 h 6855883"/>
              <a:gd name="connsiteX12329" fmla="*/ 7888003 w 12194922"/>
              <a:gd name="connsiteY12329" fmla="*/ 6539442 h 6855883"/>
              <a:gd name="connsiteX12330" fmla="*/ 7900269 w 12194922"/>
              <a:gd name="connsiteY12330" fmla="*/ 6555317 h 6855883"/>
              <a:gd name="connsiteX12331" fmla="*/ 7886777 w 12194922"/>
              <a:gd name="connsiteY12331" fmla="*/ 6557433 h 6855883"/>
              <a:gd name="connsiteX12332" fmla="*/ 7907629 w 12194922"/>
              <a:gd name="connsiteY12332" fmla="*/ 6561667 h 6855883"/>
              <a:gd name="connsiteX12333" fmla="*/ 7912534 w 12194922"/>
              <a:gd name="connsiteY12333" fmla="*/ 6547909 h 6855883"/>
              <a:gd name="connsiteX12334" fmla="*/ 7923574 w 12194922"/>
              <a:gd name="connsiteY12334" fmla="*/ 6557433 h 6855883"/>
              <a:gd name="connsiteX12335" fmla="*/ 7923574 w 12194922"/>
              <a:gd name="connsiteY12335" fmla="*/ 6544734 h 6855883"/>
              <a:gd name="connsiteX12336" fmla="*/ 7928480 w 12194922"/>
              <a:gd name="connsiteY12336" fmla="*/ 6545792 h 6855883"/>
              <a:gd name="connsiteX12337" fmla="*/ 7929706 w 12194922"/>
              <a:gd name="connsiteY12337" fmla="*/ 6535209 h 6855883"/>
              <a:gd name="connsiteX12338" fmla="*/ 7888003 w 12194922"/>
              <a:gd name="connsiteY12338" fmla="*/ 6516159 h 6855883"/>
              <a:gd name="connsiteX12339" fmla="*/ 7886777 w 12194922"/>
              <a:gd name="connsiteY12339" fmla="*/ 6535209 h 6855883"/>
              <a:gd name="connsiteX12340" fmla="*/ 7919894 w 12194922"/>
              <a:gd name="connsiteY12340" fmla="*/ 6544734 h 6855883"/>
              <a:gd name="connsiteX12341" fmla="*/ 7913761 w 12194922"/>
              <a:gd name="connsiteY12341" fmla="*/ 6547909 h 6855883"/>
              <a:gd name="connsiteX12342" fmla="*/ 7919894 w 12194922"/>
              <a:gd name="connsiteY12342" fmla="*/ 6544734 h 6855883"/>
              <a:gd name="connsiteX12343" fmla="*/ 7522489 w 12194922"/>
              <a:gd name="connsiteY12343" fmla="*/ 113242 h 6855883"/>
              <a:gd name="connsiteX12344" fmla="*/ 7504090 w 12194922"/>
              <a:gd name="connsiteY12344" fmla="*/ 104775 h 6855883"/>
              <a:gd name="connsiteX12345" fmla="*/ 7484466 w 12194922"/>
              <a:gd name="connsiteY12345" fmla="*/ 102658 h 6855883"/>
              <a:gd name="connsiteX12346" fmla="*/ 7470973 w 12194922"/>
              <a:gd name="connsiteY12346" fmla="*/ 101600 h 6855883"/>
              <a:gd name="connsiteX12347" fmla="*/ 7467293 w 12194922"/>
              <a:gd name="connsiteY12347" fmla="*/ 91017 h 6855883"/>
              <a:gd name="connsiteX12348" fmla="*/ 7479559 w 12194922"/>
              <a:gd name="connsiteY12348" fmla="*/ 85725 h 6855883"/>
              <a:gd name="connsiteX12349" fmla="*/ 7500411 w 12194922"/>
              <a:gd name="connsiteY12349" fmla="*/ 81492 h 6855883"/>
              <a:gd name="connsiteX12350" fmla="*/ 7522489 w 12194922"/>
              <a:gd name="connsiteY12350" fmla="*/ 113242 h 6855883"/>
              <a:gd name="connsiteX12351" fmla="*/ 7878191 w 12194922"/>
              <a:gd name="connsiteY12351" fmla="*/ 494242 h 6855883"/>
              <a:gd name="connsiteX12352" fmla="*/ 7808277 w 12194922"/>
              <a:gd name="connsiteY12352" fmla="*/ 474133 h 6855883"/>
              <a:gd name="connsiteX12353" fmla="*/ 7864699 w 12194922"/>
              <a:gd name="connsiteY12353" fmla="*/ 473075 h 6855883"/>
              <a:gd name="connsiteX12354" fmla="*/ 7886777 w 12194922"/>
              <a:gd name="connsiteY12354" fmla="*/ 477308 h 6855883"/>
              <a:gd name="connsiteX12355" fmla="*/ 7878191 w 12194922"/>
              <a:gd name="connsiteY12355" fmla="*/ 494242 h 6855883"/>
              <a:gd name="connsiteX12356" fmla="*/ 11810540 w 12194922"/>
              <a:gd name="connsiteY12356" fmla="*/ 3020483 h 6855883"/>
              <a:gd name="connsiteX12357" fmla="*/ 11822806 w 12194922"/>
              <a:gd name="connsiteY12357" fmla="*/ 3027892 h 6855883"/>
              <a:gd name="connsiteX12358" fmla="*/ 11811767 w 12194922"/>
              <a:gd name="connsiteY12358" fmla="*/ 3072342 h 6855883"/>
              <a:gd name="connsiteX12359" fmla="*/ 11792142 w 12194922"/>
              <a:gd name="connsiteY12359" fmla="*/ 3065992 h 6855883"/>
              <a:gd name="connsiteX12360" fmla="*/ 11790915 w 12194922"/>
              <a:gd name="connsiteY12360" fmla="*/ 3055409 h 6855883"/>
              <a:gd name="connsiteX12361" fmla="*/ 11799501 w 12194922"/>
              <a:gd name="connsiteY12361" fmla="*/ 3026833 h 6855883"/>
              <a:gd name="connsiteX12362" fmla="*/ 11810540 w 12194922"/>
              <a:gd name="connsiteY12362" fmla="*/ 3020483 h 6855883"/>
              <a:gd name="connsiteX12363" fmla="*/ 10250357 w 12194922"/>
              <a:gd name="connsiteY12363" fmla="*/ 934508 h 6855883"/>
              <a:gd name="connsiteX12364" fmla="*/ 10245450 w 12194922"/>
              <a:gd name="connsiteY12364" fmla="*/ 948267 h 6855883"/>
              <a:gd name="connsiteX12365" fmla="*/ 10213560 w 12194922"/>
              <a:gd name="connsiteY12365" fmla="*/ 957792 h 6855883"/>
              <a:gd name="connsiteX12366" fmla="*/ 10209880 w 12194922"/>
              <a:gd name="connsiteY12366" fmla="*/ 941917 h 6855883"/>
              <a:gd name="connsiteX12367" fmla="*/ 10212333 w 12194922"/>
              <a:gd name="connsiteY12367" fmla="*/ 930275 h 6855883"/>
              <a:gd name="connsiteX12368" fmla="*/ 10209880 w 12194922"/>
              <a:gd name="connsiteY12368" fmla="*/ 916517 h 6855883"/>
              <a:gd name="connsiteX12369" fmla="*/ 10230731 w 12194922"/>
              <a:gd name="connsiteY12369" fmla="*/ 920750 h 6855883"/>
              <a:gd name="connsiteX12370" fmla="*/ 10244224 w 12194922"/>
              <a:gd name="connsiteY12370" fmla="*/ 926042 h 6855883"/>
              <a:gd name="connsiteX12371" fmla="*/ 10246677 w 12194922"/>
              <a:gd name="connsiteY12371" fmla="*/ 931333 h 6855883"/>
              <a:gd name="connsiteX12372" fmla="*/ 10250357 w 12194922"/>
              <a:gd name="connsiteY12372" fmla="*/ 934508 h 6855883"/>
              <a:gd name="connsiteX12373" fmla="*/ 6597663 w 12194922"/>
              <a:gd name="connsiteY12373" fmla="*/ 5562600 h 6855883"/>
              <a:gd name="connsiteX12374" fmla="*/ 6580491 w 12194922"/>
              <a:gd name="connsiteY12374" fmla="*/ 5572125 h 6855883"/>
              <a:gd name="connsiteX12375" fmla="*/ 6553507 w 12194922"/>
              <a:gd name="connsiteY12375" fmla="*/ 5562600 h 6855883"/>
              <a:gd name="connsiteX12376" fmla="*/ 6563319 w 12194922"/>
              <a:gd name="connsiteY12376" fmla="*/ 5541433 h 6855883"/>
              <a:gd name="connsiteX12377" fmla="*/ 6573132 w 12194922"/>
              <a:gd name="connsiteY12377" fmla="*/ 5535084 h 6855883"/>
              <a:gd name="connsiteX12378" fmla="*/ 6580491 w 12194922"/>
              <a:gd name="connsiteY12378" fmla="*/ 5536142 h 6855883"/>
              <a:gd name="connsiteX12379" fmla="*/ 6573132 w 12194922"/>
              <a:gd name="connsiteY12379" fmla="*/ 5526617 h 6855883"/>
              <a:gd name="connsiteX12380" fmla="*/ 6575585 w 12194922"/>
              <a:gd name="connsiteY12380" fmla="*/ 5525558 h 6855883"/>
              <a:gd name="connsiteX12381" fmla="*/ 6592757 w 12194922"/>
              <a:gd name="connsiteY12381" fmla="*/ 5517092 h 6855883"/>
              <a:gd name="connsiteX12382" fmla="*/ 6591531 w 12194922"/>
              <a:gd name="connsiteY12382" fmla="*/ 5534026 h 6855883"/>
              <a:gd name="connsiteX12383" fmla="*/ 6590304 w 12194922"/>
              <a:gd name="connsiteY12383" fmla="*/ 5536142 h 6855883"/>
              <a:gd name="connsiteX12384" fmla="*/ 6591531 w 12194922"/>
              <a:gd name="connsiteY12384" fmla="*/ 5535084 h 6855883"/>
              <a:gd name="connsiteX12385" fmla="*/ 6591531 w 12194922"/>
              <a:gd name="connsiteY12385" fmla="*/ 5535084 h 6855883"/>
              <a:gd name="connsiteX12386" fmla="*/ 6589077 w 12194922"/>
              <a:gd name="connsiteY12386" fmla="*/ 5537200 h 6855883"/>
              <a:gd name="connsiteX12387" fmla="*/ 6587850 w 12194922"/>
              <a:gd name="connsiteY12387" fmla="*/ 5537200 h 6855883"/>
              <a:gd name="connsiteX12388" fmla="*/ 6591531 w 12194922"/>
              <a:gd name="connsiteY12388" fmla="*/ 5545667 h 6855883"/>
              <a:gd name="connsiteX12389" fmla="*/ 6597663 w 12194922"/>
              <a:gd name="connsiteY12389" fmla="*/ 5562600 h 6855883"/>
              <a:gd name="connsiteX12390" fmla="*/ 9714350 w 12194922"/>
              <a:gd name="connsiteY12390" fmla="*/ 2719917 h 6855883"/>
              <a:gd name="connsiteX12391" fmla="*/ 9702085 w 12194922"/>
              <a:gd name="connsiteY12391" fmla="*/ 2720975 h 6855883"/>
              <a:gd name="connsiteX12392" fmla="*/ 9688593 w 12194922"/>
              <a:gd name="connsiteY12392" fmla="*/ 2706158 h 6855883"/>
              <a:gd name="connsiteX12393" fmla="*/ 9705764 w 12194922"/>
              <a:gd name="connsiteY12393" fmla="*/ 2673350 h 6855883"/>
              <a:gd name="connsiteX12394" fmla="*/ 9718030 w 12194922"/>
              <a:gd name="connsiteY12394" fmla="*/ 2674408 h 6855883"/>
              <a:gd name="connsiteX12395" fmla="*/ 9714350 w 12194922"/>
              <a:gd name="connsiteY12395" fmla="*/ 2719917 h 6855883"/>
              <a:gd name="connsiteX12396" fmla="*/ 9359874 w 12194922"/>
              <a:gd name="connsiteY12396" fmla="*/ 5716058 h 6855883"/>
              <a:gd name="connsiteX12397" fmla="*/ 9337796 w 12194922"/>
              <a:gd name="connsiteY12397" fmla="*/ 5695950 h 6855883"/>
              <a:gd name="connsiteX12398" fmla="*/ 9359874 w 12194922"/>
              <a:gd name="connsiteY12398" fmla="*/ 5673725 h 6855883"/>
              <a:gd name="connsiteX12399" fmla="*/ 9375820 w 12194922"/>
              <a:gd name="connsiteY12399" fmla="*/ 5693834 h 6855883"/>
              <a:gd name="connsiteX12400" fmla="*/ 9359874 w 12194922"/>
              <a:gd name="connsiteY12400" fmla="*/ 5716058 h 6855883"/>
              <a:gd name="connsiteX12401" fmla="*/ 7906402 w 12194922"/>
              <a:gd name="connsiteY12401" fmla="*/ 3660775 h 6855883"/>
              <a:gd name="connsiteX12402" fmla="*/ 7943198 w 12194922"/>
              <a:gd name="connsiteY12402" fmla="*/ 3665008 h 6855883"/>
              <a:gd name="connsiteX12403" fmla="*/ 7962824 w 12194922"/>
              <a:gd name="connsiteY12403" fmla="*/ 3663950 h 6855883"/>
              <a:gd name="connsiteX12404" fmla="*/ 7954238 w 12194922"/>
              <a:gd name="connsiteY12404" fmla="*/ 3683000 h 6855883"/>
              <a:gd name="connsiteX12405" fmla="*/ 7950558 w 12194922"/>
              <a:gd name="connsiteY12405" fmla="*/ 3687233 h 6855883"/>
              <a:gd name="connsiteX12406" fmla="*/ 7941972 w 12194922"/>
              <a:gd name="connsiteY12406" fmla="*/ 3687233 h 6855883"/>
              <a:gd name="connsiteX12407" fmla="*/ 7943198 w 12194922"/>
              <a:gd name="connsiteY12407" fmla="*/ 3679825 h 6855883"/>
              <a:gd name="connsiteX12408" fmla="*/ 7935839 w 12194922"/>
              <a:gd name="connsiteY12408" fmla="*/ 3671358 h 6855883"/>
              <a:gd name="connsiteX12409" fmla="*/ 7905175 w 12194922"/>
              <a:gd name="connsiteY12409" fmla="*/ 3671358 h 6855883"/>
              <a:gd name="connsiteX12410" fmla="*/ 7897816 w 12194922"/>
              <a:gd name="connsiteY12410" fmla="*/ 3665008 h 6855883"/>
              <a:gd name="connsiteX12411" fmla="*/ 7906402 w 12194922"/>
              <a:gd name="connsiteY12411" fmla="*/ 3660775 h 6855883"/>
              <a:gd name="connsiteX12412" fmla="*/ 11916024 w 12194922"/>
              <a:gd name="connsiteY12412" fmla="*/ 703792 h 6855883"/>
              <a:gd name="connsiteX12413" fmla="*/ 11912345 w 12194922"/>
              <a:gd name="connsiteY12413" fmla="*/ 736600 h 6855883"/>
              <a:gd name="connsiteX12414" fmla="*/ 11916024 w 12194922"/>
              <a:gd name="connsiteY12414" fmla="*/ 747183 h 6855883"/>
              <a:gd name="connsiteX12415" fmla="*/ 11912345 w 12194922"/>
              <a:gd name="connsiteY12415" fmla="*/ 746125 h 6855883"/>
              <a:gd name="connsiteX12416" fmla="*/ 11913571 w 12194922"/>
              <a:gd name="connsiteY12416" fmla="*/ 772583 h 6855883"/>
              <a:gd name="connsiteX12417" fmla="*/ 11914798 w 12194922"/>
              <a:gd name="connsiteY12417" fmla="*/ 772583 h 6855883"/>
              <a:gd name="connsiteX12418" fmla="*/ 11914798 w 12194922"/>
              <a:gd name="connsiteY12418" fmla="*/ 774700 h 6855883"/>
              <a:gd name="connsiteX12419" fmla="*/ 11925836 w 12194922"/>
              <a:gd name="connsiteY12419" fmla="*/ 773642 h 6855883"/>
              <a:gd name="connsiteX12420" fmla="*/ 11924610 w 12194922"/>
              <a:gd name="connsiteY12420" fmla="*/ 758825 h 6855883"/>
              <a:gd name="connsiteX12421" fmla="*/ 11930743 w 12194922"/>
              <a:gd name="connsiteY12421" fmla="*/ 727075 h 6855883"/>
              <a:gd name="connsiteX12422" fmla="*/ 11936876 w 12194922"/>
              <a:gd name="connsiteY12422" fmla="*/ 715433 h 6855883"/>
              <a:gd name="connsiteX12423" fmla="*/ 11925836 w 12194922"/>
              <a:gd name="connsiteY12423" fmla="*/ 706967 h 6855883"/>
              <a:gd name="connsiteX12424" fmla="*/ 11927063 w 12194922"/>
              <a:gd name="connsiteY12424" fmla="*/ 688975 h 6855883"/>
              <a:gd name="connsiteX12425" fmla="*/ 11917250 w 12194922"/>
              <a:gd name="connsiteY12425" fmla="*/ 693208 h 6855883"/>
              <a:gd name="connsiteX12426" fmla="*/ 11916024 w 12194922"/>
              <a:gd name="connsiteY12426" fmla="*/ 703792 h 6855883"/>
              <a:gd name="connsiteX12427" fmla="*/ 11916024 w 12194922"/>
              <a:gd name="connsiteY12427" fmla="*/ 769408 h 6855883"/>
              <a:gd name="connsiteX12428" fmla="*/ 11918477 w 12194922"/>
              <a:gd name="connsiteY12428" fmla="*/ 758825 h 6855883"/>
              <a:gd name="connsiteX12429" fmla="*/ 11916024 w 12194922"/>
              <a:gd name="connsiteY12429" fmla="*/ 769408 h 6855883"/>
              <a:gd name="connsiteX12430" fmla="*/ 11916024 w 12194922"/>
              <a:gd name="connsiteY12430" fmla="*/ 2716742 h 6855883"/>
              <a:gd name="connsiteX12431" fmla="*/ 11923383 w 12194922"/>
              <a:gd name="connsiteY12431" fmla="*/ 2734733 h 6855883"/>
              <a:gd name="connsiteX12432" fmla="*/ 11923383 w 12194922"/>
              <a:gd name="connsiteY12432" fmla="*/ 2752725 h 6855883"/>
              <a:gd name="connsiteX12433" fmla="*/ 11909891 w 12194922"/>
              <a:gd name="connsiteY12433" fmla="*/ 2754842 h 6855883"/>
              <a:gd name="connsiteX12434" fmla="*/ 11903759 w 12194922"/>
              <a:gd name="connsiteY12434" fmla="*/ 2755900 h 6855883"/>
              <a:gd name="connsiteX12435" fmla="*/ 11892719 w 12194922"/>
              <a:gd name="connsiteY12435" fmla="*/ 2755900 h 6855883"/>
              <a:gd name="connsiteX12436" fmla="*/ 11884134 w 12194922"/>
              <a:gd name="connsiteY12436" fmla="*/ 2733675 h 6855883"/>
              <a:gd name="connsiteX12437" fmla="*/ 11893946 w 12194922"/>
              <a:gd name="connsiteY12437" fmla="*/ 2712508 h 6855883"/>
              <a:gd name="connsiteX12438" fmla="*/ 11916024 w 12194922"/>
              <a:gd name="connsiteY12438" fmla="*/ 2716742 h 6855883"/>
              <a:gd name="connsiteX12439" fmla="*/ 6833162 w 12194922"/>
              <a:gd name="connsiteY12439" fmla="*/ 2033058 h 6855883"/>
              <a:gd name="connsiteX12440" fmla="*/ 6807405 w 12194922"/>
              <a:gd name="connsiteY12440" fmla="*/ 2038350 h 6855883"/>
              <a:gd name="connsiteX12441" fmla="*/ 6806178 w 12194922"/>
              <a:gd name="connsiteY12441" fmla="*/ 2016125 h 6855883"/>
              <a:gd name="connsiteX12442" fmla="*/ 6860147 w 12194922"/>
              <a:gd name="connsiteY12442" fmla="*/ 2009775 h 6855883"/>
              <a:gd name="connsiteX12443" fmla="*/ 6833162 w 12194922"/>
              <a:gd name="connsiteY12443" fmla="*/ 2033058 h 6855883"/>
              <a:gd name="connsiteX12444" fmla="*/ 7022053 w 12194922"/>
              <a:gd name="connsiteY12444" fmla="*/ 6721475 h 6855883"/>
              <a:gd name="connsiteX12445" fmla="*/ 7022053 w 12194922"/>
              <a:gd name="connsiteY12445" fmla="*/ 6721475 h 6855883"/>
              <a:gd name="connsiteX12446" fmla="*/ 7022053 w 12194922"/>
              <a:gd name="connsiteY12446" fmla="*/ 6721475 h 6855883"/>
              <a:gd name="connsiteX12447" fmla="*/ 7024506 w 12194922"/>
              <a:gd name="connsiteY12447" fmla="*/ 6717242 h 6855883"/>
              <a:gd name="connsiteX12448" fmla="*/ 7023279 w 12194922"/>
              <a:gd name="connsiteY12448" fmla="*/ 6716183 h 6855883"/>
              <a:gd name="connsiteX12449" fmla="*/ 7022053 w 12194922"/>
              <a:gd name="connsiteY12449" fmla="*/ 6721475 h 6855883"/>
              <a:gd name="connsiteX12450" fmla="*/ 7022053 w 12194922"/>
              <a:gd name="connsiteY12450" fmla="*/ 6721475 h 6855883"/>
              <a:gd name="connsiteX12451" fmla="*/ 7022053 w 12194922"/>
              <a:gd name="connsiteY12451" fmla="*/ 6721475 h 6855883"/>
              <a:gd name="connsiteX12452" fmla="*/ 6995068 w 12194922"/>
              <a:gd name="connsiteY12452" fmla="*/ 6722534 h 6855883"/>
              <a:gd name="connsiteX12453" fmla="*/ 7011013 w 12194922"/>
              <a:gd name="connsiteY12453" fmla="*/ 6704542 h 6855883"/>
              <a:gd name="connsiteX12454" fmla="*/ 7045357 w 12194922"/>
              <a:gd name="connsiteY12454" fmla="*/ 6701367 h 6855883"/>
              <a:gd name="connsiteX12455" fmla="*/ 7061303 w 12194922"/>
              <a:gd name="connsiteY12455" fmla="*/ 6711950 h 6855883"/>
              <a:gd name="connsiteX12456" fmla="*/ 7047810 w 12194922"/>
              <a:gd name="connsiteY12456" fmla="*/ 6719359 h 6855883"/>
              <a:gd name="connsiteX12457" fmla="*/ 7041677 w 12194922"/>
              <a:gd name="connsiteY12457" fmla="*/ 6724651 h 6855883"/>
              <a:gd name="connsiteX12458" fmla="*/ 7037998 w 12194922"/>
              <a:gd name="connsiteY12458" fmla="*/ 6728883 h 6855883"/>
              <a:gd name="connsiteX12459" fmla="*/ 7022053 w 12194922"/>
              <a:gd name="connsiteY12459" fmla="*/ 6721475 h 6855883"/>
              <a:gd name="connsiteX12460" fmla="*/ 12076703 w 12194922"/>
              <a:gd name="connsiteY12460" fmla="*/ 4568825 h 6855883"/>
              <a:gd name="connsiteX12461" fmla="*/ 12108594 w 12194922"/>
              <a:gd name="connsiteY12461" fmla="*/ 4577292 h 6855883"/>
              <a:gd name="connsiteX12462" fmla="*/ 12107367 w 12194922"/>
              <a:gd name="connsiteY12462" fmla="*/ 4591050 h 6855883"/>
              <a:gd name="connsiteX12463" fmla="*/ 12082836 w 12194922"/>
              <a:gd name="connsiteY12463" fmla="*/ 4601633 h 6855883"/>
              <a:gd name="connsiteX12464" fmla="*/ 12074251 w 12194922"/>
              <a:gd name="connsiteY12464" fmla="*/ 4609042 h 6855883"/>
              <a:gd name="connsiteX12465" fmla="*/ 12069344 w 12194922"/>
              <a:gd name="connsiteY12465" fmla="*/ 4601633 h 6855883"/>
              <a:gd name="connsiteX12466" fmla="*/ 12076703 w 12194922"/>
              <a:gd name="connsiteY12466" fmla="*/ 4568825 h 6855883"/>
              <a:gd name="connsiteX12467" fmla="*/ 8646017 w 12194922"/>
              <a:gd name="connsiteY12467" fmla="*/ 5833534 h 6855883"/>
              <a:gd name="connsiteX12468" fmla="*/ 8593275 w 12194922"/>
              <a:gd name="connsiteY12468" fmla="*/ 5868459 h 6855883"/>
              <a:gd name="connsiteX12469" fmla="*/ 8601861 w 12194922"/>
              <a:gd name="connsiteY12469" fmla="*/ 5837767 h 6855883"/>
              <a:gd name="connsiteX12470" fmla="*/ 8634978 w 12194922"/>
              <a:gd name="connsiteY12470" fmla="*/ 5824008 h 6855883"/>
              <a:gd name="connsiteX12471" fmla="*/ 8646017 w 12194922"/>
              <a:gd name="connsiteY12471" fmla="*/ 5833534 h 6855883"/>
              <a:gd name="connsiteX12472" fmla="*/ 11760251 w 12194922"/>
              <a:gd name="connsiteY12472" fmla="*/ 1075267 h 6855883"/>
              <a:gd name="connsiteX12473" fmla="*/ 11757798 w 12194922"/>
              <a:gd name="connsiteY12473" fmla="*/ 1084792 h 6855883"/>
              <a:gd name="connsiteX12474" fmla="*/ 11744306 w 12194922"/>
              <a:gd name="connsiteY12474" fmla="*/ 1102783 h 6855883"/>
              <a:gd name="connsiteX12475" fmla="*/ 11728361 w 12194922"/>
              <a:gd name="connsiteY12475" fmla="*/ 1111250 h 6855883"/>
              <a:gd name="connsiteX12476" fmla="*/ 11728361 w 12194922"/>
              <a:gd name="connsiteY12476" fmla="*/ 1096433 h 6855883"/>
              <a:gd name="connsiteX12477" fmla="*/ 11729587 w 12194922"/>
              <a:gd name="connsiteY12477" fmla="*/ 1080558 h 6855883"/>
              <a:gd name="connsiteX12478" fmla="*/ 11739399 w 12194922"/>
              <a:gd name="connsiteY12478" fmla="*/ 1073150 h 6855883"/>
              <a:gd name="connsiteX12479" fmla="*/ 11729587 w 12194922"/>
              <a:gd name="connsiteY12479" fmla="*/ 1068917 h 6855883"/>
              <a:gd name="connsiteX12480" fmla="*/ 11732040 w 12194922"/>
              <a:gd name="connsiteY12480" fmla="*/ 1045633 h 6855883"/>
              <a:gd name="connsiteX12481" fmla="*/ 11760251 w 12194922"/>
              <a:gd name="connsiteY12481" fmla="*/ 1075267 h 6855883"/>
              <a:gd name="connsiteX12482" fmla="*/ 7138576 w 12194922"/>
              <a:gd name="connsiteY12482" fmla="*/ 4658784 h 6855883"/>
              <a:gd name="connsiteX12483" fmla="*/ 7137349 w 12194922"/>
              <a:gd name="connsiteY12483" fmla="*/ 4612217 h 6855883"/>
              <a:gd name="connsiteX12484" fmla="*/ 7175372 w 12194922"/>
              <a:gd name="connsiteY12484" fmla="*/ 4628092 h 6855883"/>
              <a:gd name="connsiteX12485" fmla="*/ 7172919 w 12194922"/>
              <a:gd name="connsiteY12485" fmla="*/ 4651375 h 6855883"/>
              <a:gd name="connsiteX12486" fmla="*/ 7163107 w 12194922"/>
              <a:gd name="connsiteY12486" fmla="*/ 4659842 h 6855883"/>
              <a:gd name="connsiteX12487" fmla="*/ 7155748 w 12194922"/>
              <a:gd name="connsiteY12487" fmla="*/ 4649258 h 6855883"/>
              <a:gd name="connsiteX12488" fmla="*/ 7150841 w 12194922"/>
              <a:gd name="connsiteY12488" fmla="*/ 4640792 h 6855883"/>
              <a:gd name="connsiteX12489" fmla="*/ 7147162 w 12194922"/>
              <a:gd name="connsiteY12489" fmla="*/ 4655609 h 6855883"/>
              <a:gd name="connsiteX12490" fmla="*/ 7138576 w 12194922"/>
              <a:gd name="connsiteY12490" fmla="*/ 4658784 h 6855883"/>
              <a:gd name="connsiteX12491" fmla="*/ 7266138 w 12194922"/>
              <a:gd name="connsiteY12491" fmla="*/ 904875 h 6855883"/>
              <a:gd name="connsiteX12492" fmla="*/ 7255099 w 12194922"/>
              <a:gd name="connsiteY12492" fmla="*/ 894292 h 6855883"/>
              <a:gd name="connsiteX12493" fmla="*/ 7268591 w 12194922"/>
              <a:gd name="connsiteY12493" fmla="*/ 874183 h 6855883"/>
              <a:gd name="connsiteX12494" fmla="*/ 7285763 w 12194922"/>
              <a:gd name="connsiteY12494" fmla="*/ 871008 h 6855883"/>
              <a:gd name="connsiteX12495" fmla="*/ 7299255 w 12194922"/>
              <a:gd name="connsiteY12495" fmla="*/ 874183 h 6855883"/>
              <a:gd name="connsiteX12496" fmla="*/ 7290669 w 12194922"/>
              <a:gd name="connsiteY12496" fmla="*/ 885825 h 6855883"/>
              <a:gd name="connsiteX12497" fmla="*/ 7266138 w 12194922"/>
              <a:gd name="connsiteY12497" fmla="*/ 904875 h 6855883"/>
              <a:gd name="connsiteX12498" fmla="*/ 10181669 w 12194922"/>
              <a:gd name="connsiteY12498" fmla="*/ 2665942 h 6855883"/>
              <a:gd name="connsiteX12499" fmla="*/ 10179216 w 12194922"/>
              <a:gd name="connsiteY12499" fmla="*/ 2676525 h 6855883"/>
              <a:gd name="connsiteX12500" fmla="*/ 10196388 w 12194922"/>
              <a:gd name="connsiteY12500" fmla="*/ 2713567 h 6855883"/>
              <a:gd name="connsiteX12501" fmla="*/ 10146099 w 12194922"/>
              <a:gd name="connsiteY12501" fmla="*/ 2715684 h 6855883"/>
              <a:gd name="connsiteX12502" fmla="*/ 10169403 w 12194922"/>
              <a:gd name="connsiteY12502" fmla="*/ 2671233 h 6855883"/>
              <a:gd name="connsiteX12503" fmla="*/ 10181669 w 12194922"/>
              <a:gd name="connsiteY12503" fmla="*/ 2665942 h 6855883"/>
              <a:gd name="connsiteX12504" fmla="*/ 8588369 w 12194922"/>
              <a:gd name="connsiteY12504" fmla="*/ 6789209 h 6855883"/>
              <a:gd name="connsiteX12505" fmla="*/ 8561384 w 12194922"/>
              <a:gd name="connsiteY12505" fmla="*/ 6769100 h 6855883"/>
              <a:gd name="connsiteX12506" fmla="*/ 8550345 w 12194922"/>
              <a:gd name="connsiteY12506" fmla="*/ 6755342 h 6855883"/>
              <a:gd name="connsiteX12507" fmla="*/ 8555252 w 12194922"/>
              <a:gd name="connsiteY12507" fmla="*/ 6727825 h 6855883"/>
              <a:gd name="connsiteX12508" fmla="*/ 8588369 w 12194922"/>
              <a:gd name="connsiteY12508" fmla="*/ 6789209 h 6855883"/>
              <a:gd name="connsiteX12509" fmla="*/ 9161172 w 12194922"/>
              <a:gd name="connsiteY12509" fmla="*/ 4829175 h 6855883"/>
              <a:gd name="connsiteX12510" fmla="*/ 9109656 w 12194922"/>
              <a:gd name="connsiteY12510" fmla="*/ 4850342 h 6855883"/>
              <a:gd name="connsiteX12511" fmla="*/ 9097391 w 12194922"/>
              <a:gd name="connsiteY12511" fmla="*/ 4834467 h 6855883"/>
              <a:gd name="connsiteX12512" fmla="*/ 9110883 w 12194922"/>
              <a:gd name="connsiteY12512" fmla="*/ 4822825 h 6855883"/>
              <a:gd name="connsiteX12513" fmla="*/ 9108429 w 12194922"/>
              <a:gd name="connsiteY12513" fmla="*/ 4829175 h 6855883"/>
              <a:gd name="connsiteX12514" fmla="*/ 9144000 w 12194922"/>
              <a:gd name="connsiteY12514" fmla="*/ 4823883 h 6855883"/>
              <a:gd name="connsiteX12515" fmla="*/ 9161172 w 12194922"/>
              <a:gd name="connsiteY12515" fmla="*/ 4829175 h 6855883"/>
              <a:gd name="connsiteX12516" fmla="*/ 10305552 w 12194922"/>
              <a:gd name="connsiteY12516" fmla="*/ 2409825 h 6855883"/>
              <a:gd name="connsiteX12517" fmla="*/ 10320271 w 12194922"/>
              <a:gd name="connsiteY12517" fmla="*/ 2426758 h 6855883"/>
              <a:gd name="connsiteX12518" fmla="*/ 10306778 w 12194922"/>
              <a:gd name="connsiteY12518" fmla="*/ 2441575 h 6855883"/>
              <a:gd name="connsiteX12519" fmla="*/ 10300645 w 12194922"/>
              <a:gd name="connsiteY12519" fmla="*/ 2442633 h 6855883"/>
              <a:gd name="connsiteX12520" fmla="*/ 10292059 w 12194922"/>
              <a:gd name="connsiteY12520" fmla="*/ 2454275 h 6855883"/>
              <a:gd name="connsiteX12521" fmla="*/ 10281021 w 12194922"/>
              <a:gd name="connsiteY12521" fmla="*/ 2463800 h 6855883"/>
              <a:gd name="connsiteX12522" fmla="*/ 10225826 w 12194922"/>
              <a:gd name="connsiteY12522" fmla="*/ 2463800 h 6855883"/>
              <a:gd name="connsiteX12523" fmla="*/ 10201294 w 12194922"/>
              <a:gd name="connsiteY12523" fmla="*/ 2460625 h 6855883"/>
              <a:gd name="connsiteX12524" fmla="*/ 10201294 w 12194922"/>
              <a:gd name="connsiteY12524" fmla="*/ 2448983 h 6855883"/>
              <a:gd name="connsiteX12525" fmla="*/ 10225826 w 12194922"/>
              <a:gd name="connsiteY12525" fmla="*/ 2434167 h 6855883"/>
              <a:gd name="connsiteX12526" fmla="*/ 10252810 w 12194922"/>
              <a:gd name="connsiteY12526" fmla="*/ 2416175 h 6855883"/>
              <a:gd name="connsiteX12527" fmla="*/ 10258943 w 12194922"/>
              <a:gd name="connsiteY12527" fmla="*/ 2418292 h 6855883"/>
              <a:gd name="connsiteX12528" fmla="*/ 10260169 w 12194922"/>
              <a:gd name="connsiteY12528" fmla="*/ 2419350 h 6855883"/>
              <a:gd name="connsiteX12529" fmla="*/ 10271208 w 12194922"/>
              <a:gd name="connsiteY12529" fmla="*/ 2430992 h 6855883"/>
              <a:gd name="connsiteX12530" fmla="*/ 10305552 w 12194922"/>
              <a:gd name="connsiteY12530" fmla="*/ 2409825 h 6855883"/>
              <a:gd name="connsiteX12531" fmla="*/ 8755181 w 12194922"/>
              <a:gd name="connsiteY12531" fmla="*/ 6126692 h 6855883"/>
              <a:gd name="connsiteX12532" fmla="*/ 8744142 w 12194922"/>
              <a:gd name="connsiteY12532" fmla="*/ 6123517 h 6855883"/>
              <a:gd name="connsiteX12533" fmla="*/ 8739235 w 12194922"/>
              <a:gd name="connsiteY12533" fmla="*/ 6110817 h 6855883"/>
              <a:gd name="connsiteX12534" fmla="*/ 8746594 w 12194922"/>
              <a:gd name="connsiteY12534" fmla="*/ 6101292 h 6855883"/>
              <a:gd name="connsiteX12535" fmla="*/ 8779712 w 12194922"/>
              <a:gd name="connsiteY12535" fmla="*/ 6090709 h 6855883"/>
              <a:gd name="connsiteX12536" fmla="*/ 8795657 w 12194922"/>
              <a:gd name="connsiteY12536" fmla="*/ 6091767 h 6855883"/>
              <a:gd name="connsiteX12537" fmla="*/ 8795657 w 12194922"/>
              <a:gd name="connsiteY12537" fmla="*/ 6098117 h 6855883"/>
              <a:gd name="connsiteX12538" fmla="*/ 8755181 w 12194922"/>
              <a:gd name="connsiteY12538" fmla="*/ 6126692 h 6855883"/>
              <a:gd name="connsiteX12539" fmla="*/ 8697532 w 12194922"/>
              <a:gd name="connsiteY12539" fmla="*/ 5985933 h 6855883"/>
              <a:gd name="connsiteX12540" fmla="*/ 8695080 w 12194922"/>
              <a:gd name="connsiteY12540" fmla="*/ 6018742 h 6855883"/>
              <a:gd name="connsiteX12541" fmla="*/ 8687720 w 12194922"/>
              <a:gd name="connsiteY12541" fmla="*/ 6019800 h 6855883"/>
              <a:gd name="connsiteX12542" fmla="*/ 8663189 w 12194922"/>
              <a:gd name="connsiteY12542" fmla="*/ 6007100 h 6855883"/>
              <a:gd name="connsiteX12543" fmla="*/ 8670548 w 12194922"/>
              <a:gd name="connsiteY12543" fmla="*/ 5996517 h 6855883"/>
              <a:gd name="connsiteX12544" fmla="*/ 8682814 w 12194922"/>
              <a:gd name="connsiteY12544" fmla="*/ 5986992 h 6855883"/>
              <a:gd name="connsiteX12545" fmla="*/ 8697532 w 12194922"/>
              <a:gd name="connsiteY12545" fmla="*/ 5985933 h 6855883"/>
              <a:gd name="connsiteX12546" fmla="*/ 9174664 w 12194922"/>
              <a:gd name="connsiteY12546" fmla="*/ 3333750 h 6855883"/>
              <a:gd name="connsiteX12547" fmla="*/ 9180797 w 12194922"/>
              <a:gd name="connsiteY12547" fmla="*/ 3340100 h 6855883"/>
              <a:gd name="connsiteX12548" fmla="*/ 9174664 w 12194922"/>
              <a:gd name="connsiteY12548" fmla="*/ 3344333 h 6855883"/>
              <a:gd name="connsiteX12549" fmla="*/ 9167305 w 12194922"/>
              <a:gd name="connsiteY12549" fmla="*/ 3343275 h 6855883"/>
              <a:gd name="connsiteX12550" fmla="*/ 9167305 w 12194922"/>
              <a:gd name="connsiteY12550" fmla="*/ 3337983 h 6855883"/>
              <a:gd name="connsiteX12551" fmla="*/ 9167305 w 12194922"/>
              <a:gd name="connsiteY12551" fmla="*/ 3337983 h 6855883"/>
              <a:gd name="connsiteX12552" fmla="*/ 9155039 w 12194922"/>
              <a:gd name="connsiteY12552" fmla="*/ 3335867 h 6855883"/>
              <a:gd name="connsiteX12553" fmla="*/ 9141547 w 12194922"/>
              <a:gd name="connsiteY12553" fmla="*/ 3311525 h 6855883"/>
              <a:gd name="connsiteX12554" fmla="*/ 9168531 w 12194922"/>
              <a:gd name="connsiteY12554" fmla="*/ 3315758 h 6855883"/>
              <a:gd name="connsiteX12555" fmla="*/ 9191836 w 12194922"/>
              <a:gd name="connsiteY12555" fmla="*/ 3336925 h 6855883"/>
              <a:gd name="connsiteX12556" fmla="*/ 9174664 w 12194922"/>
              <a:gd name="connsiteY12556" fmla="*/ 3333750 h 6855883"/>
              <a:gd name="connsiteX12557" fmla="*/ 7359356 w 12194922"/>
              <a:gd name="connsiteY12557" fmla="*/ 6602942 h 6855883"/>
              <a:gd name="connsiteX12558" fmla="*/ 7340958 w 12194922"/>
              <a:gd name="connsiteY12558" fmla="*/ 6618817 h 6855883"/>
              <a:gd name="connsiteX12559" fmla="*/ 7339732 w 12194922"/>
              <a:gd name="connsiteY12559" fmla="*/ 6606117 h 6855883"/>
              <a:gd name="connsiteX12560" fmla="*/ 7321333 w 12194922"/>
              <a:gd name="connsiteY12560" fmla="*/ 6586008 h 6855883"/>
              <a:gd name="connsiteX12561" fmla="*/ 7323786 w 12194922"/>
              <a:gd name="connsiteY12561" fmla="*/ 6571192 h 6855883"/>
              <a:gd name="connsiteX12562" fmla="*/ 7345865 w 12194922"/>
              <a:gd name="connsiteY12562" fmla="*/ 6563784 h 6855883"/>
              <a:gd name="connsiteX12563" fmla="*/ 7361810 w 12194922"/>
              <a:gd name="connsiteY12563" fmla="*/ 6574367 h 6855883"/>
              <a:gd name="connsiteX12564" fmla="*/ 7364263 w 12194922"/>
              <a:gd name="connsiteY12564" fmla="*/ 6592359 h 6855883"/>
              <a:gd name="connsiteX12565" fmla="*/ 7359356 w 12194922"/>
              <a:gd name="connsiteY12565" fmla="*/ 6602942 h 6855883"/>
              <a:gd name="connsiteX12566" fmla="*/ 6593983 w 12194922"/>
              <a:gd name="connsiteY12566" fmla="*/ 4550834 h 6855883"/>
              <a:gd name="connsiteX12567" fmla="*/ 6584171 w 12194922"/>
              <a:gd name="connsiteY12567" fmla="*/ 4536017 h 6855883"/>
              <a:gd name="connsiteX12568" fmla="*/ 6585398 w 12194922"/>
              <a:gd name="connsiteY12568" fmla="*/ 4515909 h 6855883"/>
              <a:gd name="connsiteX12569" fmla="*/ 6590304 w 12194922"/>
              <a:gd name="connsiteY12569" fmla="*/ 4514850 h 6855883"/>
              <a:gd name="connsiteX12570" fmla="*/ 6585398 w 12194922"/>
              <a:gd name="connsiteY12570" fmla="*/ 4511675 h 6855883"/>
              <a:gd name="connsiteX12571" fmla="*/ 6598890 w 12194922"/>
              <a:gd name="connsiteY12571" fmla="*/ 4498975 h 6855883"/>
              <a:gd name="connsiteX12572" fmla="*/ 6611155 w 12194922"/>
              <a:gd name="connsiteY12572" fmla="*/ 4502150 h 6855883"/>
              <a:gd name="connsiteX12573" fmla="*/ 6614835 w 12194922"/>
              <a:gd name="connsiteY12573" fmla="*/ 4506383 h 6855883"/>
              <a:gd name="connsiteX12574" fmla="*/ 6605022 w 12194922"/>
              <a:gd name="connsiteY12574" fmla="*/ 4536017 h 6855883"/>
              <a:gd name="connsiteX12575" fmla="*/ 6593983 w 12194922"/>
              <a:gd name="connsiteY12575" fmla="*/ 4550834 h 6855883"/>
              <a:gd name="connsiteX12576" fmla="*/ 9833327 w 12194922"/>
              <a:gd name="connsiteY12576" fmla="*/ 4313767 h 6855883"/>
              <a:gd name="connsiteX12577" fmla="*/ 9821061 w 12194922"/>
              <a:gd name="connsiteY12577" fmla="*/ 4311650 h 6855883"/>
              <a:gd name="connsiteX12578" fmla="*/ 9818608 w 12194922"/>
              <a:gd name="connsiteY12578" fmla="*/ 4293659 h 6855883"/>
              <a:gd name="connsiteX12579" fmla="*/ 9808795 w 12194922"/>
              <a:gd name="connsiteY12579" fmla="*/ 4269317 h 6855883"/>
              <a:gd name="connsiteX12580" fmla="*/ 9844365 w 12194922"/>
              <a:gd name="connsiteY12580" fmla="*/ 4283075 h 6855883"/>
              <a:gd name="connsiteX12581" fmla="*/ 9854178 w 12194922"/>
              <a:gd name="connsiteY12581" fmla="*/ 4296834 h 6855883"/>
              <a:gd name="connsiteX12582" fmla="*/ 9849272 w 12194922"/>
              <a:gd name="connsiteY12582" fmla="*/ 4302125 h 6855883"/>
              <a:gd name="connsiteX12583" fmla="*/ 9833327 w 12194922"/>
              <a:gd name="connsiteY12583" fmla="*/ 4313767 h 6855883"/>
              <a:gd name="connsiteX12584" fmla="*/ 11341995 w 12194922"/>
              <a:gd name="connsiteY12584" fmla="*/ 3107267 h 6855883"/>
              <a:gd name="connsiteX12585" fmla="*/ 11332182 w 12194922"/>
              <a:gd name="connsiteY12585" fmla="*/ 3127375 h 6855883"/>
              <a:gd name="connsiteX12586" fmla="*/ 11338315 w 12194922"/>
              <a:gd name="connsiteY12586" fmla="*/ 3137958 h 6855883"/>
              <a:gd name="connsiteX12587" fmla="*/ 11355486 w 12194922"/>
              <a:gd name="connsiteY12587" fmla="*/ 3143250 h 6855883"/>
              <a:gd name="connsiteX12588" fmla="*/ 11353033 w 12194922"/>
              <a:gd name="connsiteY12588" fmla="*/ 3143250 h 6855883"/>
              <a:gd name="connsiteX12589" fmla="*/ 11351807 w 12194922"/>
              <a:gd name="connsiteY12589" fmla="*/ 3151717 h 6855883"/>
              <a:gd name="connsiteX12590" fmla="*/ 11370205 w 12194922"/>
              <a:gd name="connsiteY12590" fmla="*/ 3163358 h 6855883"/>
              <a:gd name="connsiteX12591" fmla="*/ 11376338 w 12194922"/>
              <a:gd name="connsiteY12591" fmla="*/ 3148542 h 6855883"/>
              <a:gd name="connsiteX12592" fmla="*/ 11367752 w 12194922"/>
              <a:gd name="connsiteY12592" fmla="*/ 3144309 h 6855883"/>
              <a:gd name="connsiteX12593" fmla="*/ 11382471 w 12194922"/>
              <a:gd name="connsiteY12593" fmla="*/ 3117850 h 6855883"/>
              <a:gd name="connsiteX12594" fmla="*/ 11375112 w 12194922"/>
              <a:gd name="connsiteY12594" fmla="*/ 3116792 h 6855883"/>
              <a:gd name="connsiteX12595" fmla="*/ 11362846 w 12194922"/>
              <a:gd name="connsiteY12595" fmla="*/ 3115733 h 6855883"/>
              <a:gd name="connsiteX12596" fmla="*/ 11341995 w 12194922"/>
              <a:gd name="connsiteY12596" fmla="*/ 3107267 h 6855883"/>
              <a:gd name="connsiteX12597" fmla="*/ 11359166 w 12194922"/>
              <a:gd name="connsiteY12597" fmla="*/ 3127375 h 6855883"/>
              <a:gd name="connsiteX12598" fmla="*/ 11355486 w 12194922"/>
              <a:gd name="connsiteY12598" fmla="*/ 3130550 h 6855883"/>
              <a:gd name="connsiteX12599" fmla="*/ 11351807 w 12194922"/>
              <a:gd name="connsiteY12599" fmla="*/ 3127375 h 6855883"/>
              <a:gd name="connsiteX12600" fmla="*/ 11354260 w 12194922"/>
              <a:gd name="connsiteY12600" fmla="*/ 3123142 h 6855883"/>
              <a:gd name="connsiteX12601" fmla="*/ 11359166 w 12194922"/>
              <a:gd name="connsiteY12601" fmla="*/ 3127375 h 6855883"/>
              <a:gd name="connsiteX12602" fmla="*/ 11131026 w 12194922"/>
              <a:gd name="connsiteY12602" fmla="*/ 3857625 h 6855883"/>
              <a:gd name="connsiteX12603" fmla="*/ 11137159 w 12194922"/>
              <a:gd name="connsiteY12603" fmla="*/ 3892550 h 6855883"/>
              <a:gd name="connsiteX12604" fmla="*/ 11102815 w 12194922"/>
              <a:gd name="connsiteY12604" fmla="*/ 3896784 h 6855883"/>
              <a:gd name="connsiteX12605" fmla="*/ 11113854 w 12194922"/>
              <a:gd name="connsiteY12605" fmla="*/ 3860800 h 6855883"/>
              <a:gd name="connsiteX12606" fmla="*/ 11131026 w 12194922"/>
              <a:gd name="connsiteY12606" fmla="*/ 3857625 h 6855883"/>
              <a:gd name="connsiteX12607" fmla="*/ 9940037 w 12194922"/>
              <a:gd name="connsiteY12607" fmla="*/ 1313392 h 6855883"/>
              <a:gd name="connsiteX12608" fmla="*/ 9921639 w 12194922"/>
              <a:gd name="connsiteY12608" fmla="*/ 1323975 h 6855883"/>
              <a:gd name="connsiteX12609" fmla="*/ 9906920 w 12194922"/>
              <a:gd name="connsiteY12609" fmla="*/ 1333500 h 6855883"/>
              <a:gd name="connsiteX12610" fmla="*/ 9893427 w 12194922"/>
              <a:gd name="connsiteY12610" fmla="*/ 1318683 h 6855883"/>
              <a:gd name="connsiteX12611" fmla="*/ 9909373 w 12194922"/>
              <a:gd name="connsiteY12611" fmla="*/ 1297517 h 6855883"/>
              <a:gd name="connsiteX12612" fmla="*/ 9924091 w 12194922"/>
              <a:gd name="connsiteY12612" fmla="*/ 1291167 h 6855883"/>
              <a:gd name="connsiteX12613" fmla="*/ 9940037 w 12194922"/>
              <a:gd name="connsiteY12613" fmla="*/ 1313392 h 6855883"/>
              <a:gd name="connsiteX12614" fmla="*/ 7529848 w 12194922"/>
              <a:gd name="connsiteY12614" fmla="*/ 5303309 h 6855883"/>
              <a:gd name="connsiteX12615" fmla="*/ 7586270 w 12194922"/>
              <a:gd name="connsiteY12615" fmla="*/ 5269442 h 6855883"/>
              <a:gd name="connsiteX12616" fmla="*/ 7594856 w 12194922"/>
              <a:gd name="connsiteY12616" fmla="*/ 5280025 h 6855883"/>
              <a:gd name="connsiteX12617" fmla="*/ 7529848 w 12194922"/>
              <a:gd name="connsiteY12617" fmla="*/ 5303309 h 6855883"/>
              <a:gd name="connsiteX12618" fmla="*/ 8582236 w 12194922"/>
              <a:gd name="connsiteY12618" fmla="*/ 3723217 h 6855883"/>
              <a:gd name="connsiteX12619" fmla="*/ 8582236 w 12194922"/>
              <a:gd name="connsiteY12619" fmla="*/ 3685117 h 6855883"/>
              <a:gd name="connsiteX12620" fmla="*/ 8606767 w 12194922"/>
              <a:gd name="connsiteY12620" fmla="*/ 3691467 h 6855883"/>
              <a:gd name="connsiteX12621" fmla="*/ 8631298 w 12194922"/>
              <a:gd name="connsiteY12621" fmla="*/ 3703108 h 6855883"/>
              <a:gd name="connsiteX12622" fmla="*/ 8615353 w 12194922"/>
              <a:gd name="connsiteY12622" fmla="*/ 3704167 h 6855883"/>
              <a:gd name="connsiteX12623" fmla="*/ 8582236 w 12194922"/>
              <a:gd name="connsiteY12623" fmla="*/ 3723217 h 6855883"/>
              <a:gd name="connsiteX12624" fmla="*/ 8098972 w 12194922"/>
              <a:gd name="connsiteY12624" fmla="*/ 4058708 h 6855883"/>
              <a:gd name="connsiteX12625" fmla="*/ 8074440 w 12194922"/>
              <a:gd name="connsiteY12625" fmla="*/ 4054475 h 6855883"/>
              <a:gd name="connsiteX12626" fmla="*/ 8064628 w 12194922"/>
              <a:gd name="connsiteY12626" fmla="*/ 4041775 h 6855883"/>
              <a:gd name="connsiteX12627" fmla="*/ 8075667 w 12194922"/>
              <a:gd name="connsiteY12627" fmla="*/ 4021667 h 6855883"/>
              <a:gd name="connsiteX12628" fmla="*/ 8102651 w 12194922"/>
              <a:gd name="connsiteY12628" fmla="*/ 4041775 h 6855883"/>
              <a:gd name="connsiteX12629" fmla="*/ 8098972 w 12194922"/>
              <a:gd name="connsiteY12629" fmla="*/ 4058708 h 6855883"/>
              <a:gd name="connsiteX12630" fmla="*/ 10040615 w 12194922"/>
              <a:gd name="connsiteY12630" fmla="*/ 2519892 h 6855883"/>
              <a:gd name="connsiteX12631" fmla="*/ 10033256 w 12194922"/>
              <a:gd name="connsiteY12631" fmla="*/ 2502958 h 6855883"/>
              <a:gd name="connsiteX12632" fmla="*/ 10006271 w 12194922"/>
              <a:gd name="connsiteY12632" fmla="*/ 2494492 h 6855883"/>
              <a:gd name="connsiteX12633" fmla="*/ 10005045 w 12194922"/>
              <a:gd name="connsiteY12633" fmla="*/ 2517775 h 6855883"/>
              <a:gd name="connsiteX12634" fmla="*/ 10022216 w 12194922"/>
              <a:gd name="connsiteY12634" fmla="*/ 2535767 h 6855883"/>
              <a:gd name="connsiteX12635" fmla="*/ 10040615 w 12194922"/>
              <a:gd name="connsiteY12635" fmla="*/ 2519892 h 6855883"/>
              <a:gd name="connsiteX12636" fmla="*/ 10007498 w 12194922"/>
              <a:gd name="connsiteY12636" fmla="*/ 2514600 h 6855883"/>
              <a:gd name="connsiteX12637" fmla="*/ 10007498 w 12194922"/>
              <a:gd name="connsiteY12637" fmla="*/ 2513542 h 6855883"/>
              <a:gd name="connsiteX12638" fmla="*/ 10008724 w 12194922"/>
              <a:gd name="connsiteY12638" fmla="*/ 2513542 h 6855883"/>
              <a:gd name="connsiteX12639" fmla="*/ 10014857 w 12194922"/>
              <a:gd name="connsiteY12639" fmla="*/ 2511425 h 6855883"/>
              <a:gd name="connsiteX12640" fmla="*/ 10017310 w 12194922"/>
              <a:gd name="connsiteY12640" fmla="*/ 2514600 h 6855883"/>
              <a:gd name="connsiteX12641" fmla="*/ 10012404 w 12194922"/>
              <a:gd name="connsiteY12641" fmla="*/ 2520950 h 6855883"/>
              <a:gd name="connsiteX12642" fmla="*/ 10007498 w 12194922"/>
              <a:gd name="connsiteY12642" fmla="*/ 2514600 h 6855883"/>
              <a:gd name="connsiteX12643" fmla="*/ 8818962 w 12194922"/>
              <a:gd name="connsiteY12643" fmla="*/ 3290358 h 6855883"/>
              <a:gd name="connsiteX12644" fmla="*/ 8841040 w 12194922"/>
              <a:gd name="connsiteY12644" fmla="*/ 3267075 h 6855883"/>
              <a:gd name="connsiteX12645" fmla="*/ 8864345 w 12194922"/>
              <a:gd name="connsiteY12645" fmla="*/ 3284008 h 6855883"/>
              <a:gd name="connsiteX12646" fmla="*/ 8863118 w 12194922"/>
              <a:gd name="connsiteY12646" fmla="*/ 3303059 h 6855883"/>
              <a:gd name="connsiteX12647" fmla="*/ 8856985 w 12194922"/>
              <a:gd name="connsiteY12647" fmla="*/ 3302000 h 6855883"/>
              <a:gd name="connsiteX12648" fmla="*/ 8842267 w 12194922"/>
              <a:gd name="connsiteY12648" fmla="*/ 3300942 h 6855883"/>
              <a:gd name="connsiteX12649" fmla="*/ 8818962 w 12194922"/>
              <a:gd name="connsiteY12649" fmla="*/ 3290358 h 6855883"/>
              <a:gd name="connsiteX12650" fmla="*/ 6857693 w 12194922"/>
              <a:gd name="connsiteY12650" fmla="*/ 2460625 h 6855883"/>
              <a:gd name="connsiteX12651" fmla="*/ 6835615 w 12194922"/>
              <a:gd name="connsiteY12651" fmla="*/ 2446867 h 6855883"/>
              <a:gd name="connsiteX12652" fmla="*/ 6806178 w 12194922"/>
              <a:gd name="connsiteY12652" fmla="*/ 2447925 h 6855883"/>
              <a:gd name="connsiteX12653" fmla="*/ 6803725 w 12194922"/>
              <a:gd name="connsiteY12653" fmla="*/ 2446867 h 6855883"/>
              <a:gd name="connsiteX12654" fmla="*/ 6806178 w 12194922"/>
              <a:gd name="connsiteY12654" fmla="*/ 2429934 h 6855883"/>
              <a:gd name="connsiteX12655" fmla="*/ 6852788 w 12194922"/>
              <a:gd name="connsiteY12655" fmla="*/ 2430992 h 6855883"/>
              <a:gd name="connsiteX12656" fmla="*/ 6857693 w 12194922"/>
              <a:gd name="connsiteY12656" fmla="*/ 2460625 h 6855883"/>
              <a:gd name="connsiteX12657" fmla="*/ 10501801 w 12194922"/>
              <a:gd name="connsiteY12657" fmla="*/ 6170084 h 6855883"/>
              <a:gd name="connsiteX12658" fmla="*/ 10523879 w 12194922"/>
              <a:gd name="connsiteY12658" fmla="*/ 6166909 h 6855883"/>
              <a:gd name="connsiteX12659" fmla="*/ 10544731 w 12194922"/>
              <a:gd name="connsiteY12659" fmla="*/ 6183842 h 6855883"/>
              <a:gd name="connsiteX12660" fmla="*/ 10527559 w 12194922"/>
              <a:gd name="connsiteY12660" fmla="*/ 6197600 h 6855883"/>
              <a:gd name="connsiteX12661" fmla="*/ 10499348 w 12194922"/>
              <a:gd name="connsiteY12661" fmla="*/ 6184901 h 6855883"/>
              <a:gd name="connsiteX12662" fmla="*/ 10501801 w 12194922"/>
              <a:gd name="connsiteY12662" fmla="*/ 6170084 h 6855883"/>
              <a:gd name="connsiteX12663" fmla="*/ 7055170 w 12194922"/>
              <a:gd name="connsiteY12663" fmla="*/ 410633 h 6855883"/>
              <a:gd name="connsiteX12664" fmla="*/ 7057623 w 12194922"/>
              <a:gd name="connsiteY12664" fmla="*/ 391583 h 6855883"/>
              <a:gd name="connsiteX12665" fmla="*/ 7062529 w 12194922"/>
              <a:gd name="connsiteY12665" fmla="*/ 389467 h 6855883"/>
              <a:gd name="connsiteX12666" fmla="*/ 7096872 w 12194922"/>
              <a:gd name="connsiteY12666" fmla="*/ 392642 h 6855883"/>
              <a:gd name="connsiteX12667" fmla="*/ 7068662 w 12194922"/>
              <a:gd name="connsiteY12667" fmla="*/ 421217 h 6855883"/>
              <a:gd name="connsiteX12668" fmla="*/ 7055170 w 12194922"/>
              <a:gd name="connsiteY12668" fmla="*/ 410633 h 6855883"/>
              <a:gd name="connsiteX12669" fmla="*/ 9272789 w 12194922"/>
              <a:gd name="connsiteY12669" fmla="*/ 6842125 h 6855883"/>
              <a:gd name="connsiteX12670" fmla="*/ 9259297 w 12194922"/>
              <a:gd name="connsiteY12670" fmla="*/ 6838950 h 6855883"/>
              <a:gd name="connsiteX12671" fmla="*/ 9269109 w 12194922"/>
              <a:gd name="connsiteY12671" fmla="*/ 6809317 h 6855883"/>
              <a:gd name="connsiteX12672" fmla="*/ 9272789 w 12194922"/>
              <a:gd name="connsiteY12672" fmla="*/ 6789209 h 6855883"/>
              <a:gd name="connsiteX12673" fmla="*/ 9283828 w 12194922"/>
              <a:gd name="connsiteY12673" fmla="*/ 6784975 h 6855883"/>
              <a:gd name="connsiteX12674" fmla="*/ 9286281 w 12194922"/>
              <a:gd name="connsiteY12674" fmla="*/ 6819901 h 6855883"/>
              <a:gd name="connsiteX12675" fmla="*/ 9272789 w 12194922"/>
              <a:gd name="connsiteY12675" fmla="*/ 6842125 h 6855883"/>
              <a:gd name="connsiteX12676" fmla="*/ 10591340 w 12194922"/>
              <a:gd name="connsiteY12676" fmla="*/ 1779058 h 6855883"/>
              <a:gd name="connsiteX12677" fmla="*/ 10587661 w 12194922"/>
              <a:gd name="connsiteY12677" fmla="*/ 1778000 h 6855883"/>
              <a:gd name="connsiteX12678" fmla="*/ 10591340 w 12194922"/>
              <a:gd name="connsiteY12678" fmla="*/ 1779058 h 6855883"/>
              <a:gd name="connsiteX12679" fmla="*/ 10604832 w 12194922"/>
              <a:gd name="connsiteY12679" fmla="*/ 1760008 h 6855883"/>
              <a:gd name="connsiteX12680" fmla="*/ 10609738 w 12194922"/>
              <a:gd name="connsiteY12680" fmla="*/ 1768475 h 6855883"/>
              <a:gd name="connsiteX12681" fmla="*/ 10585207 w 12194922"/>
              <a:gd name="connsiteY12681" fmla="*/ 1788583 h 6855883"/>
              <a:gd name="connsiteX12682" fmla="*/ 10582754 w 12194922"/>
              <a:gd name="connsiteY12682" fmla="*/ 1795992 h 6855883"/>
              <a:gd name="connsiteX12683" fmla="*/ 10592566 w 12194922"/>
              <a:gd name="connsiteY12683" fmla="*/ 1805517 h 6855883"/>
              <a:gd name="connsiteX12684" fmla="*/ 10592566 w 12194922"/>
              <a:gd name="connsiteY12684" fmla="*/ 1805517 h 6855883"/>
              <a:gd name="connsiteX12685" fmla="*/ 10585207 w 12194922"/>
              <a:gd name="connsiteY12685" fmla="*/ 1809750 h 6855883"/>
              <a:gd name="connsiteX12686" fmla="*/ 10577848 w 12194922"/>
              <a:gd name="connsiteY12686" fmla="*/ 1805517 h 6855883"/>
              <a:gd name="connsiteX12687" fmla="*/ 10574168 w 12194922"/>
              <a:gd name="connsiteY12687" fmla="*/ 1795992 h 6855883"/>
              <a:gd name="connsiteX12688" fmla="*/ 10581528 w 12194922"/>
              <a:gd name="connsiteY12688" fmla="*/ 1782233 h 6855883"/>
              <a:gd name="connsiteX12689" fmla="*/ 10574168 w 12194922"/>
              <a:gd name="connsiteY12689" fmla="*/ 1768475 h 6855883"/>
              <a:gd name="connsiteX12690" fmla="*/ 10576621 w 12194922"/>
              <a:gd name="connsiteY12690" fmla="*/ 1767417 h 6855883"/>
              <a:gd name="connsiteX12691" fmla="*/ 10576621 w 12194922"/>
              <a:gd name="connsiteY12691" fmla="*/ 1765300 h 6855883"/>
              <a:gd name="connsiteX12692" fmla="*/ 10602379 w 12194922"/>
              <a:gd name="connsiteY12692" fmla="*/ 1761067 h 6855883"/>
              <a:gd name="connsiteX12693" fmla="*/ 10604832 w 12194922"/>
              <a:gd name="connsiteY12693" fmla="*/ 1760008 h 6855883"/>
              <a:gd name="connsiteX12694" fmla="*/ 10601152 w 12194922"/>
              <a:gd name="connsiteY12694" fmla="*/ 1736725 h 6855883"/>
              <a:gd name="connsiteX12695" fmla="*/ 10602379 w 12194922"/>
              <a:gd name="connsiteY12695" fmla="*/ 1733550 h 6855883"/>
              <a:gd name="connsiteX12696" fmla="*/ 10602379 w 12194922"/>
              <a:gd name="connsiteY12696" fmla="*/ 1733550 h 6855883"/>
              <a:gd name="connsiteX12697" fmla="*/ 10601152 w 12194922"/>
              <a:gd name="connsiteY12697" fmla="*/ 1736725 h 6855883"/>
              <a:gd name="connsiteX12698" fmla="*/ 7107912 w 12194922"/>
              <a:gd name="connsiteY12698" fmla="*/ 4975225 h 6855883"/>
              <a:gd name="connsiteX12699" fmla="*/ 7107912 w 12194922"/>
              <a:gd name="connsiteY12699" fmla="*/ 4981575 h 6855883"/>
              <a:gd name="connsiteX12700" fmla="*/ 7107912 w 12194922"/>
              <a:gd name="connsiteY12700" fmla="*/ 4981575 h 6855883"/>
              <a:gd name="connsiteX12701" fmla="*/ 7078474 w 12194922"/>
              <a:gd name="connsiteY12701" fmla="*/ 4992159 h 6855883"/>
              <a:gd name="connsiteX12702" fmla="*/ 7069889 w 12194922"/>
              <a:gd name="connsiteY12702" fmla="*/ 5003800 h 6855883"/>
              <a:gd name="connsiteX12703" fmla="*/ 7049037 w 12194922"/>
              <a:gd name="connsiteY12703" fmla="*/ 5006975 h 6855883"/>
              <a:gd name="connsiteX12704" fmla="*/ 7037998 w 12194922"/>
              <a:gd name="connsiteY12704" fmla="*/ 5005917 h 6855883"/>
              <a:gd name="connsiteX12705" fmla="*/ 7035544 w 12194922"/>
              <a:gd name="connsiteY12705" fmla="*/ 4998508 h 6855883"/>
              <a:gd name="connsiteX12706" fmla="*/ 7040451 w 12194922"/>
              <a:gd name="connsiteY12706" fmla="*/ 4988984 h 6855883"/>
              <a:gd name="connsiteX12707" fmla="*/ 7085834 w 12194922"/>
              <a:gd name="connsiteY12707" fmla="*/ 4969934 h 6855883"/>
              <a:gd name="connsiteX12708" fmla="*/ 7085834 w 12194922"/>
              <a:gd name="connsiteY12708" fmla="*/ 4969934 h 6855883"/>
              <a:gd name="connsiteX12709" fmla="*/ 7107912 w 12194922"/>
              <a:gd name="connsiteY12709" fmla="*/ 4975225 h 6855883"/>
              <a:gd name="connsiteX12710" fmla="*/ 8648470 w 12194922"/>
              <a:gd name="connsiteY12710" fmla="*/ 3783542 h 6855883"/>
              <a:gd name="connsiteX12711" fmla="*/ 8632525 w 12194922"/>
              <a:gd name="connsiteY12711" fmla="*/ 3774017 h 6855883"/>
              <a:gd name="connsiteX12712" fmla="*/ 8621486 w 12194922"/>
              <a:gd name="connsiteY12712" fmla="*/ 3747559 h 6855883"/>
              <a:gd name="connsiteX12713" fmla="*/ 8636204 w 12194922"/>
              <a:gd name="connsiteY12713" fmla="*/ 3744383 h 6855883"/>
              <a:gd name="connsiteX12714" fmla="*/ 8675454 w 12194922"/>
              <a:gd name="connsiteY12714" fmla="*/ 3743325 h 6855883"/>
              <a:gd name="connsiteX12715" fmla="*/ 8677907 w 12194922"/>
              <a:gd name="connsiteY12715" fmla="*/ 3747559 h 6855883"/>
              <a:gd name="connsiteX12716" fmla="*/ 8674228 w 12194922"/>
              <a:gd name="connsiteY12716" fmla="*/ 3764492 h 6855883"/>
              <a:gd name="connsiteX12717" fmla="*/ 8636204 w 12194922"/>
              <a:gd name="connsiteY12717" fmla="*/ 3760258 h 6855883"/>
              <a:gd name="connsiteX12718" fmla="*/ 8648470 w 12194922"/>
              <a:gd name="connsiteY12718" fmla="*/ 3783542 h 6855883"/>
              <a:gd name="connsiteX12719" fmla="*/ 10940909 w 12194922"/>
              <a:gd name="connsiteY12719" fmla="*/ 3303059 h 6855883"/>
              <a:gd name="connsiteX12720" fmla="*/ 10924964 w 12194922"/>
              <a:gd name="connsiteY12720" fmla="*/ 3282950 h 6855883"/>
              <a:gd name="connsiteX12721" fmla="*/ 10962987 w 12194922"/>
              <a:gd name="connsiteY12721" fmla="*/ 3266017 h 6855883"/>
              <a:gd name="connsiteX12722" fmla="*/ 10955628 w 12194922"/>
              <a:gd name="connsiteY12722" fmla="*/ 3291417 h 6855883"/>
              <a:gd name="connsiteX12723" fmla="*/ 10940909 w 12194922"/>
              <a:gd name="connsiteY12723" fmla="*/ 3303059 h 6855883"/>
              <a:gd name="connsiteX12724" fmla="*/ 6873639 w 12194922"/>
              <a:gd name="connsiteY12724" fmla="*/ 2137833 h 6855883"/>
              <a:gd name="connsiteX12725" fmla="*/ 6855241 w 12194922"/>
              <a:gd name="connsiteY12725" fmla="*/ 2119842 h 6855883"/>
              <a:gd name="connsiteX12726" fmla="*/ 6893264 w 12194922"/>
              <a:gd name="connsiteY12726" fmla="*/ 2128309 h 6855883"/>
              <a:gd name="connsiteX12727" fmla="*/ 6947233 w 12194922"/>
              <a:gd name="connsiteY12727" fmla="*/ 2129367 h 6855883"/>
              <a:gd name="connsiteX12728" fmla="*/ 6949685 w 12194922"/>
              <a:gd name="connsiteY12728" fmla="*/ 2134658 h 6855883"/>
              <a:gd name="connsiteX12729" fmla="*/ 6943552 w 12194922"/>
              <a:gd name="connsiteY12729" fmla="*/ 2136775 h 6855883"/>
              <a:gd name="connsiteX12730" fmla="*/ 6873639 w 12194922"/>
              <a:gd name="connsiteY12730" fmla="*/ 2137833 h 6855883"/>
              <a:gd name="connsiteX12731" fmla="*/ 11978578 w 12194922"/>
              <a:gd name="connsiteY12731" fmla="*/ 3416300 h 6855883"/>
              <a:gd name="connsiteX12732" fmla="*/ 11992071 w 12194922"/>
              <a:gd name="connsiteY12732" fmla="*/ 3414184 h 6855883"/>
              <a:gd name="connsiteX12733" fmla="*/ 11988391 w 12194922"/>
              <a:gd name="connsiteY12733" fmla="*/ 3450167 h 6855883"/>
              <a:gd name="connsiteX12734" fmla="*/ 11972446 w 12194922"/>
              <a:gd name="connsiteY12734" fmla="*/ 3458633 h 6855883"/>
              <a:gd name="connsiteX12735" fmla="*/ 11960180 w 12194922"/>
              <a:gd name="connsiteY12735" fmla="*/ 3458633 h 6855883"/>
              <a:gd name="connsiteX12736" fmla="*/ 11978578 w 12194922"/>
              <a:gd name="connsiteY12736" fmla="*/ 3416300 h 6855883"/>
              <a:gd name="connsiteX12737" fmla="*/ 8405611 w 12194922"/>
              <a:gd name="connsiteY12737" fmla="*/ 6607175 h 6855883"/>
              <a:gd name="connsiteX12738" fmla="*/ 8383533 w 12194922"/>
              <a:gd name="connsiteY12738" fmla="*/ 6660092 h 6855883"/>
              <a:gd name="connsiteX12739" fmla="*/ 8371268 w 12194922"/>
              <a:gd name="connsiteY12739" fmla="*/ 6647392 h 6855883"/>
              <a:gd name="connsiteX12740" fmla="*/ 8374947 w 12194922"/>
              <a:gd name="connsiteY12740" fmla="*/ 6619875 h 6855883"/>
              <a:gd name="connsiteX12741" fmla="*/ 8379854 w 12194922"/>
              <a:gd name="connsiteY12741" fmla="*/ 6610350 h 6855883"/>
              <a:gd name="connsiteX12742" fmla="*/ 8383533 w 12194922"/>
              <a:gd name="connsiteY12742" fmla="*/ 6595534 h 6855883"/>
              <a:gd name="connsiteX12743" fmla="*/ 8404385 w 12194922"/>
              <a:gd name="connsiteY12743" fmla="*/ 6593417 h 6855883"/>
              <a:gd name="connsiteX12744" fmla="*/ 8406838 w 12194922"/>
              <a:gd name="connsiteY12744" fmla="*/ 6593417 h 6855883"/>
              <a:gd name="connsiteX12745" fmla="*/ 8408064 w 12194922"/>
              <a:gd name="connsiteY12745" fmla="*/ 6592359 h 6855883"/>
              <a:gd name="connsiteX12746" fmla="*/ 8405611 w 12194922"/>
              <a:gd name="connsiteY12746" fmla="*/ 6607175 h 6855883"/>
              <a:gd name="connsiteX12747" fmla="*/ 11603252 w 12194922"/>
              <a:gd name="connsiteY12747" fmla="*/ 642408 h 6855883"/>
              <a:gd name="connsiteX12748" fmla="*/ 11594665 w 12194922"/>
              <a:gd name="connsiteY12748" fmla="*/ 618067 h 6855883"/>
              <a:gd name="connsiteX12749" fmla="*/ 11566455 w 12194922"/>
              <a:gd name="connsiteY12749" fmla="*/ 609600 h 6855883"/>
              <a:gd name="connsiteX12750" fmla="*/ 11566455 w 12194922"/>
              <a:gd name="connsiteY12750" fmla="*/ 600075 h 6855883"/>
              <a:gd name="connsiteX12751" fmla="*/ 11571361 w 12194922"/>
              <a:gd name="connsiteY12751" fmla="*/ 599017 h 6855883"/>
              <a:gd name="connsiteX12752" fmla="*/ 11583627 w 12194922"/>
              <a:gd name="connsiteY12752" fmla="*/ 592667 h 6855883"/>
              <a:gd name="connsiteX12753" fmla="*/ 11605705 w 12194922"/>
              <a:gd name="connsiteY12753" fmla="*/ 599017 h 6855883"/>
              <a:gd name="connsiteX12754" fmla="*/ 11605705 w 12194922"/>
              <a:gd name="connsiteY12754" fmla="*/ 610658 h 6855883"/>
              <a:gd name="connsiteX12755" fmla="*/ 11606931 w 12194922"/>
              <a:gd name="connsiteY12755" fmla="*/ 626533 h 6855883"/>
              <a:gd name="connsiteX12756" fmla="*/ 11603252 w 12194922"/>
              <a:gd name="connsiteY12756" fmla="*/ 642408 h 6855883"/>
              <a:gd name="connsiteX12757" fmla="*/ 9366007 w 12194922"/>
              <a:gd name="connsiteY12757" fmla="*/ 1041400 h 6855883"/>
              <a:gd name="connsiteX12758" fmla="*/ 9359874 w 12194922"/>
              <a:gd name="connsiteY12758" fmla="*/ 1049867 h 6855883"/>
              <a:gd name="connsiteX12759" fmla="*/ 9351289 w 12194922"/>
              <a:gd name="connsiteY12759" fmla="*/ 1044575 h 6855883"/>
              <a:gd name="connsiteX12760" fmla="*/ 9356195 w 12194922"/>
              <a:gd name="connsiteY12760" fmla="*/ 1013883 h 6855883"/>
              <a:gd name="connsiteX12761" fmla="*/ 9375820 w 12194922"/>
              <a:gd name="connsiteY12761" fmla="*/ 987425 h 6855883"/>
              <a:gd name="connsiteX12762" fmla="*/ 9385632 w 12194922"/>
              <a:gd name="connsiteY12762" fmla="*/ 987425 h 6855883"/>
              <a:gd name="connsiteX12763" fmla="*/ 9375820 w 12194922"/>
              <a:gd name="connsiteY12763" fmla="*/ 1020233 h 6855883"/>
              <a:gd name="connsiteX12764" fmla="*/ 9366007 w 12194922"/>
              <a:gd name="connsiteY12764" fmla="*/ 1041400 h 6855883"/>
              <a:gd name="connsiteX12765" fmla="*/ 9499702 w 12194922"/>
              <a:gd name="connsiteY12765" fmla="*/ 6157383 h 6855883"/>
              <a:gd name="connsiteX12766" fmla="*/ 9483757 w 12194922"/>
              <a:gd name="connsiteY12766" fmla="*/ 6167967 h 6855883"/>
              <a:gd name="connsiteX12767" fmla="*/ 9456773 w 12194922"/>
              <a:gd name="connsiteY12767" fmla="*/ 6151034 h 6855883"/>
              <a:gd name="connsiteX12768" fmla="*/ 9481304 w 12194922"/>
              <a:gd name="connsiteY12768" fmla="*/ 6137276 h 6855883"/>
              <a:gd name="connsiteX12769" fmla="*/ 9499702 w 12194922"/>
              <a:gd name="connsiteY12769" fmla="*/ 6157383 h 6855883"/>
              <a:gd name="connsiteX12770" fmla="*/ 8438728 w 12194922"/>
              <a:gd name="connsiteY12770" fmla="*/ 6704542 h 6855883"/>
              <a:gd name="connsiteX12771" fmla="*/ 8408064 w 12194922"/>
              <a:gd name="connsiteY12771" fmla="*/ 6715125 h 6855883"/>
              <a:gd name="connsiteX12772" fmla="*/ 8382307 w 12194922"/>
              <a:gd name="connsiteY12772" fmla="*/ 6710892 h 6855883"/>
              <a:gd name="connsiteX12773" fmla="*/ 8377401 w 12194922"/>
              <a:gd name="connsiteY12773" fmla="*/ 6706659 h 6855883"/>
              <a:gd name="connsiteX12774" fmla="*/ 8428916 w 12194922"/>
              <a:gd name="connsiteY12774" fmla="*/ 6693959 h 6855883"/>
              <a:gd name="connsiteX12775" fmla="*/ 8435049 w 12194922"/>
              <a:gd name="connsiteY12775" fmla="*/ 6685492 h 6855883"/>
              <a:gd name="connsiteX12776" fmla="*/ 8446087 w 12194922"/>
              <a:gd name="connsiteY12776" fmla="*/ 6684433 h 6855883"/>
              <a:gd name="connsiteX12777" fmla="*/ 8438728 w 12194922"/>
              <a:gd name="connsiteY12777" fmla="*/ 6704542 h 6855883"/>
              <a:gd name="connsiteX12778" fmla="*/ 8011886 w 12194922"/>
              <a:gd name="connsiteY12778" fmla="*/ 6766984 h 6855883"/>
              <a:gd name="connsiteX12779" fmla="*/ 8009433 w 12194922"/>
              <a:gd name="connsiteY12779" fmla="*/ 6760633 h 6855883"/>
              <a:gd name="connsiteX12780" fmla="*/ 8004526 w 12194922"/>
              <a:gd name="connsiteY12780" fmla="*/ 6765925 h 6855883"/>
              <a:gd name="connsiteX12781" fmla="*/ 7988581 w 12194922"/>
              <a:gd name="connsiteY12781" fmla="*/ 6758517 h 6855883"/>
              <a:gd name="connsiteX12782" fmla="*/ 7975089 w 12194922"/>
              <a:gd name="connsiteY12782" fmla="*/ 6743700 h 6855883"/>
              <a:gd name="connsiteX12783" fmla="*/ 8003300 w 12194922"/>
              <a:gd name="connsiteY12783" fmla="*/ 6741584 h 6855883"/>
              <a:gd name="connsiteX12784" fmla="*/ 8033964 w 12194922"/>
              <a:gd name="connsiteY12784" fmla="*/ 6755342 h 6855883"/>
              <a:gd name="connsiteX12785" fmla="*/ 8025378 w 12194922"/>
              <a:gd name="connsiteY12785" fmla="*/ 6764867 h 6855883"/>
              <a:gd name="connsiteX12786" fmla="*/ 8026605 w 12194922"/>
              <a:gd name="connsiteY12786" fmla="*/ 6764867 h 6855883"/>
              <a:gd name="connsiteX12787" fmla="*/ 8021698 w 12194922"/>
              <a:gd name="connsiteY12787" fmla="*/ 6769100 h 6855883"/>
              <a:gd name="connsiteX12788" fmla="*/ 8011886 w 12194922"/>
              <a:gd name="connsiteY12788" fmla="*/ 6766984 h 6855883"/>
              <a:gd name="connsiteX12789" fmla="*/ 10619551 w 12194922"/>
              <a:gd name="connsiteY12789" fmla="*/ 1761067 h 6855883"/>
              <a:gd name="connsiteX12790" fmla="*/ 10615871 w 12194922"/>
              <a:gd name="connsiteY12790" fmla="*/ 1779058 h 6855883"/>
              <a:gd name="connsiteX12791" fmla="*/ 10607285 w 12194922"/>
              <a:gd name="connsiteY12791" fmla="*/ 1770592 h 6855883"/>
              <a:gd name="connsiteX12792" fmla="*/ 10603606 w 12194922"/>
              <a:gd name="connsiteY12792" fmla="*/ 1758950 h 6855883"/>
              <a:gd name="connsiteX12793" fmla="*/ 10598699 w 12194922"/>
              <a:gd name="connsiteY12793" fmla="*/ 1750483 h 6855883"/>
              <a:gd name="connsiteX12794" fmla="*/ 10593793 w 12194922"/>
              <a:gd name="connsiteY12794" fmla="*/ 1727200 h 6855883"/>
              <a:gd name="connsiteX12795" fmla="*/ 10609738 w 12194922"/>
              <a:gd name="connsiteY12795" fmla="*/ 1725083 h 6855883"/>
              <a:gd name="connsiteX12796" fmla="*/ 10609738 w 12194922"/>
              <a:gd name="connsiteY12796" fmla="*/ 1731433 h 6855883"/>
              <a:gd name="connsiteX12797" fmla="*/ 10610965 w 12194922"/>
              <a:gd name="connsiteY12797" fmla="*/ 1736725 h 6855883"/>
              <a:gd name="connsiteX12798" fmla="*/ 10619551 w 12194922"/>
              <a:gd name="connsiteY12798" fmla="*/ 1761067 h 6855883"/>
              <a:gd name="connsiteX12799" fmla="*/ 10614645 w 12194922"/>
              <a:gd name="connsiteY12799" fmla="*/ 1721908 h 6855883"/>
              <a:gd name="connsiteX12800" fmla="*/ 10614645 w 12194922"/>
              <a:gd name="connsiteY12800" fmla="*/ 1721908 h 6855883"/>
              <a:gd name="connsiteX12801" fmla="*/ 10614645 w 12194922"/>
              <a:gd name="connsiteY12801" fmla="*/ 1721908 h 6855883"/>
              <a:gd name="connsiteX12802" fmla="*/ 10614645 w 12194922"/>
              <a:gd name="connsiteY12802" fmla="*/ 1721908 h 6855883"/>
              <a:gd name="connsiteX12803" fmla="*/ 9854178 w 12194922"/>
              <a:gd name="connsiteY12803" fmla="*/ 692150 h 6855883"/>
              <a:gd name="connsiteX12804" fmla="*/ 9833327 w 12194922"/>
              <a:gd name="connsiteY12804" fmla="*/ 688975 h 6855883"/>
              <a:gd name="connsiteX12805" fmla="*/ 9827194 w 12194922"/>
              <a:gd name="connsiteY12805" fmla="*/ 701675 h 6855883"/>
              <a:gd name="connsiteX12806" fmla="*/ 9814928 w 12194922"/>
              <a:gd name="connsiteY12806" fmla="*/ 694267 h 6855883"/>
              <a:gd name="connsiteX12807" fmla="*/ 9848045 w 12194922"/>
              <a:gd name="connsiteY12807" fmla="*/ 661458 h 6855883"/>
              <a:gd name="connsiteX12808" fmla="*/ 9854178 w 12194922"/>
              <a:gd name="connsiteY12808" fmla="*/ 692150 h 6855883"/>
              <a:gd name="connsiteX12809" fmla="*/ 10216013 w 12194922"/>
              <a:gd name="connsiteY12809" fmla="*/ 78317 h 6855883"/>
              <a:gd name="connsiteX12810" fmla="*/ 10255262 w 12194922"/>
              <a:gd name="connsiteY12810" fmla="*/ 70908 h 6855883"/>
              <a:gd name="connsiteX12811" fmla="*/ 10263849 w 12194922"/>
              <a:gd name="connsiteY12811" fmla="*/ 87842 h 6855883"/>
              <a:gd name="connsiteX12812" fmla="*/ 10212333 w 12194922"/>
              <a:gd name="connsiteY12812" fmla="*/ 89958 h 6855883"/>
              <a:gd name="connsiteX12813" fmla="*/ 10209880 w 12194922"/>
              <a:gd name="connsiteY12813" fmla="*/ 84667 h 6855883"/>
              <a:gd name="connsiteX12814" fmla="*/ 10216013 w 12194922"/>
              <a:gd name="connsiteY12814" fmla="*/ 78317 h 6855883"/>
              <a:gd name="connsiteX12815" fmla="*/ 10920058 w 12194922"/>
              <a:gd name="connsiteY12815" fmla="*/ 6097058 h 6855883"/>
              <a:gd name="connsiteX12816" fmla="*/ 10931097 w 12194922"/>
              <a:gd name="connsiteY12816" fmla="*/ 6094942 h 6855883"/>
              <a:gd name="connsiteX12817" fmla="*/ 10934777 w 12194922"/>
              <a:gd name="connsiteY12817" fmla="*/ 6101292 h 6855883"/>
              <a:gd name="connsiteX12818" fmla="*/ 10911472 w 12194922"/>
              <a:gd name="connsiteY12818" fmla="*/ 6145742 h 6855883"/>
              <a:gd name="connsiteX12819" fmla="*/ 10920058 w 12194922"/>
              <a:gd name="connsiteY12819" fmla="*/ 6097058 h 6855883"/>
              <a:gd name="connsiteX12820" fmla="*/ 7312747 w 12194922"/>
              <a:gd name="connsiteY12820" fmla="*/ 6604000 h 6855883"/>
              <a:gd name="connsiteX12821" fmla="*/ 7293122 w 12194922"/>
              <a:gd name="connsiteY12821" fmla="*/ 6594475 h 6855883"/>
              <a:gd name="connsiteX12822" fmla="*/ 7262458 w 12194922"/>
              <a:gd name="connsiteY12822" fmla="*/ 6586008 h 6855883"/>
              <a:gd name="connsiteX12823" fmla="*/ 7268591 w 12194922"/>
              <a:gd name="connsiteY12823" fmla="*/ 6574367 h 6855883"/>
              <a:gd name="connsiteX12824" fmla="*/ 7300482 w 12194922"/>
              <a:gd name="connsiteY12824" fmla="*/ 6575425 h 6855883"/>
              <a:gd name="connsiteX12825" fmla="*/ 7311520 w 12194922"/>
              <a:gd name="connsiteY12825" fmla="*/ 6586008 h 6855883"/>
              <a:gd name="connsiteX12826" fmla="*/ 7317653 w 12194922"/>
              <a:gd name="connsiteY12826" fmla="*/ 6593417 h 6855883"/>
              <a:gd name="connsiteX12827" fmla="*/ 7316427 w 12194922"/>
              <a:gd name="connsiteY12827" fmla="*/ 6595534 h 6855883"/>
              <a:gd name="connsiteX12828" fmla="*/ 7316427 w 12194922"/>
              <a:gd name="connsiteY12828" fmla="*/ 6597651 h 6855883"/>
              <a:gd name="connsiteX12829" fmla="*/ 7317653 w 12194922"/>
              <a:gd name="connsiteY12829" fmla="*/ 6599767 h 6855883"/>
              <a:gd name="connsiteX12830" fmla="*/ 7312747 w 12194922"/>
              <a:gd name="connsiteY12830" fmla="*/ 6604000 h 6855883"/>
              <a:gd name="connsiteX12831" fmla="*/ 6530203 w 12194922"/>
              <a:gd name="connsiteY12831" fmla="*/ 2733675 h 6855883"/>
              <a:gd name="connsiteX12832" fmla="*/ 6511804 w 12194922"/>
              <a:gd name="connsiteY12832" fmla="*/ 2726267 h 6855883"/>
              <a:gd name="connsiteX12833" fmla="*/ 6514257 w 12194922"/>
              <a:gd name="connsiteY12833" fmla="*/ 2711450 h 6855883"/>
              <a:gd name="connsiteX12834" fmla="*/ 6522843 w 12194922"/>
              <a:gd name="connsiteY12834" fmla="*/ 2682875 h 6855883"/>
              <a:gd name="connsiteX12835" fmla="*/ 6535108 w 12194922"/>
              <a:gd name="connsiteY12835" fmla="*/ 2695575 h 6855883"/>
              <a:gd name="connsiteX12836" fmla="*/ 6530203 w 12194922"/>
              <a:gd name="connsiteY12836" fmla="*/ 2733675 h 6855883"/>
              <a:gd name="connsiteX12837" fmla="*/ 7404739 w 12194922"/>
              <a:gd name="connsiteY12837" fmla="*/ 3608917 h 6855883"/>
              <a:gd name="connsiteX12838" fmla="*/ 7397379 w 12194922"/>
              <a:gd name="connsiteY12838" fmla="*/ 3605742 h 6855883"/>
              <a:gd name="connsiteX12839" fmla="*/ 7399833 w 12194922"/>
              <a:gd name="connsiteY12839" fmla="*/ 3593042 h 6855883"/>
              <a:gd name="connsiteX12840" fmla="*/ 7440309 w 12194922"/>
              <a:gd name="connsiteY12840" fmla="*/ 3571875 h 6855883"/>
              <a:gd name="connsiteX12841" fmla="*/ 7415778 w 12194922"/>
              <a:gd name="connsiteY12841" fmla="*/ 3594100 h 6855883"/>
              <a:gd name="connsiteX12842" fmla="*/ 7442762 w 12194922"/>
              <a:gd name="connsiteY12842" fmla="*/ 3611034 h 6855883"/>
              <a:gd name="connsiteX12843" fmla="*/ 7404739 w 12194922"/>
              <a:gd name="connsiteY12843" fmla="*/ 3608917 h 6855883"/>
              <a:gd name="connsiteX12844" fmla="*/ 7310294 w 12194922"/>
              <a:gd name="connsiteY12844" fmla="*/ 2879725 h 6855883"/>
              <a:gd name="connsiteX12845" fmla="*/ 7302935 w 12194922"/>
              <a:gd name="connsiteY12845" fmla="*/ 2874434 h 6855883"/>
              <a:gd name="connsiteX12846" fmla="*/ 7329919 w 12194922"/>
              <a:gd name="connsiteY12846" fmla="*/ 2845858 h 6855883"/>
              <a:gd name="connsiteX12847" fmla="*/ 7339732 w 12194922"/>
              <a:gd name="connsiteY12847" fmla="*/ 2850092 h 6855883"/>
              <a:gd name="connsiteX12848" fmla="*/ 7348317 w 12194922"/>
              <a:gd name="connsiteY12848" fmla="*/ 2869142 h 6855883"/>
              <a:gd name="connsiteX12849" fmla="*/ 7310294 w 12194922"/>
              <a:gd name="connsiteY12849" fmla="*/ 2879725 h 6855883"/>
              <a:gd name="connsiteX12850" fmla="*/ 9687366 w 12194922"/>
              <a:gd name="connsiteY12850" fmla="*/ 3650192 h 6855883"/>
              <a:gd name="connsiteX12851" fmla="*/ 9672647 w 12194922"/>
              <a:gd name="connsiteY12851" fmla="*/ 3631142 h 6855883"/>
              <a:gd name="connsiteX12852" fmla="*/ 9689819 w 12194922"/>
              <a:gd name="connsiteY12852" fmla="*/ 3613150 h 6855883"/>
              <a:gd name="connsiteX12853" fmla="*/ 9704538 w 12194922"/>
              <a:gd name="connsiteY12853" fmla="*/ 3633258 h 6855883"/>
              <a:gd name="connsiteX12854" fmla="*/ 9687366 w 12194922"/>
              <a:gd name="connsiteY12854" fmla="*/ 3650192 h 6855883"/>
              <a:gd name="connsiteX12855" fmla="*/ 7452575 w 12194922"/>
              <a:gd name="connsiteY12855" fmla="*/ 4657725 h 6855883"/>
              <a:gd name="connsiteX12856" fmla="*/ 7446442 w 12194922"/>
              <a:gd name="connsiteY12856" fmla="*/ 4660900 h 6855883"/>
              <a:gd name="connsiteX12857" fmla="*/ 7452575 w 12194922"/>
              <a:gd name="connsiteY12857" fmla="*/ 4657725 h 6855883"/>
              <a:gd name="connsiteX12858" fmla="*/ 7434176 w 12194922"/>
              <a:gd name="connsiteY12858" fmla="*/ 4676775 h 6855883"/>
              <a:gd name="connsiteX12859" fmla="*/ 7453802 w 12194922"/>
              <a:gd name="connsiteY12859" fmla="*/ 4681008 h 6855883"/>
              <a:gd name="connsiteX12860" fmla="*/ 7443989 w 12194922"/>
              <a:gd name="connsiteY12860" fmla="*/ 4694767 h 6855883"/>
              <a:gd name="connsiteX12861" fmla="*/ 7441536 w 12194922"/>
              <a:gd name="connsiteY12861" fmla="*/ 4695825 h 6855883"/>
              <a:gd name="connsiteX12862" fmla="*/ 7430497 w 12194922"/>
              <a:gd name="connsiteY12862" fmla="*/ 4718050 h 6855883"/>
              <a:gd name="connsiteX12863" fmla="*/ 7430497 w 12194922"/>
              <a:gd name="connsiteY12863" fmla="*/ 4719109 h 6855883"/>
              <a:gd name="connsiteX12864" fmla="*/ 7415778 w 12194922"/>
              <a:gd name="connsiteY12864" fmla="*/ 4726517 h 6855883"/>
              <a:gd name="connsiteX12865" fmla="*/ 7413325 w 12194922"/>
              <a:gd name="connsiteY12865" fmla="*/ 4699000 h 6855883"/>
              <a:gd name="connsiteX12866" fmla="*/ 7434176 w 12194922"/>
              <a:gd name="connsiteY12866" fmla="*/ 4676775 h 6855883"/>
              <a:gd name="connsiteX12867" fmla="*/ 8947751 w 12194922"/>
              <a:gd name="connsiteY12867" fmla="*/ 3597275 h 6855883"/>
              <a:gd name="connsiteX12868" fmla="*/ 8890102 w 12194922"/>
              <a:gd name="connsiteY12868" fmla="*/ 3611034 h 6855883"/>
              <a:gd name="connsiteX12869" fmla="*/ 8902368 w 12194922"/>
              <a:gd name="connsiteY12869" fmla="*/ 3596217 h 6855883"/>
              <a:gd name="connsiteX12870" fmla="*/ 8910954 w 12194922"/>
              <a:gd name="connsiteY12870" fmla="*/ 3584575 h 6855883"/>
              <a:gd name="connsiteX12871" fmla="*/ 8947751 w 12194922"/>
              <a:gd name="connsiteY12871" fmla="*/ 3597275 h 6855883"/>
              <a:gd name="connsiteX12872" fmla="*/ 11901305 w 12194922"/>
              <a:gd name="connsiteY12872" fmla="*/ 5872692 h 6855883"/>
              <a:gd name="connsiteX12873" fmla="*/ 11901305 w 12194922"/>
              <a:gd name="connsiteY12873" fmla="*/ 5872692 h 6855883"/>
              <a:gd name="connsiteX12874" fmla="*/ 11882907 w 12194922"/>
              <a:gd name="connsiteY12874" fmla="*/ 5886450 h 6855883"/>
              <a:gd name="connsiteX12875" fmla="*/ 11875548 w 12194922"/>
              <a:gd name="connsiteY12875" fmla="*/ 5888567 h 6855883"/>
              <a:gd name="connsiteX12876" fmla="*/ 11875548 w 12194922"/>
              <a:gd name="connsiteY12876" fmla="*/ 5876925 h 6855883"/>
              <a:gd name="connsiteX12877" fmla="*/ 11892719 w 12194922"/>
              <a:gd name="connsiteY12877" fmla="*/ 5866342 h 6855883"/>
              <a:gd name="connsiteX12878" fmla="*/ 11900079 w 12194922"/>
              <a:gd name="connsiteY12878" fmla="*/ 5843058 h 6855883"/>
              <a:gd name="connsiteX12879" fmla="*/ 11924610 w 12194922"/>
              <a:gd name="connsiteY12879" fmla="*/ 5865284 h 6855883"/>
              <a:gd name="connsiteX12880" fmla="*/ 11901305 w 12194922"/>
              <a:gd name="connsiteY12880" fmla="*/ 5872692 h 6855883"/>
              <a:gd name="connsiteX12881" fmla="*/ 7290669 w 12194922"/>
              <a:gd name="connsiteY12881" fmla="*/ 5149850 h 6855883"/>
              <a:gd name="connsiteX12882" fmla="*/ 7295575 w 12194922"/>
              <a:gd name="connsiteY12882" fmla="*/ 5165725 h 6855883"/>
              <a:gd name="connsiteX12883" fmla="*/ 7285763 w 12194922"/>
              <a:gd name="connsiteY12883" fmla="*/ 5172075 h 6855883"/>
              <a:gd name="connsiteX12884" fmla="*/ 7282083 w 12194922"/>
              <a:gd name="connsiteY12884" fmla="*/ 5167842 h 6855883"/>
              <a:gd name="connsiteX12885" fmla="*/ 7290669 w 12194922"/>
              <a:gd name="connsiteY12885" fmla="*/ 5149850 h 6855883"/>
              <a:gd name="connsiteX12886" fmla="*/ 7288216 w 12194922"/>
              <a:gd name="connsiteY12886" fmla="*/ 5144559 h 6855883"/>
              <a:gd name="connsiteX12887" fmla="*/ 7288216 w 12194922"/>
              <a:gd name="connsiteY12887" fmla="*/ 5148792 h 6855883"/>
              <a:gd name="connsiteX12888" fmla="*/ 7272271 w 12194922"/>
              <a:gd name="connsiteY12888" fmla="*/ 5150909 h 6855883"/>
              <a:gd name="connsiteX12889" fmla="*/ 7237927 w 12194922"/>
              <a:gd name="connsiteY12889" fmla="*/ 5140325 h 6855883"/>
              <a:gd name="connsiteX12890" fmla="*/ 7285763 w 12194922"/>
              <a:gd name="connsiteY12890" fmla="*/ 5130800 h 6855883"/>
              <a:gd name="connsiteX12891" fmla="*/ 7288216 w 12194922"/>
              <a:gd name="connsiteY12891" fmla="*/ 5144559 h 6855883"/>
              <a:gd name="connsiteX12892" fmla="*/ 7279630 w 12194922"/>
              <a:gd name="connsiteY12892" fmla="*/ 5144559 h 6855883"/>
              <a:gd name="connsiteX12893" fmla="*/ 7288216 w 12194922"/>
              <a:gd name="connsiteY12893" fmla="*/ 5148792 h 6855883"/>
              <a:gd name="connsiteX12894" fmla="*/ 7288216 w 12194922"/>
              <a:gd name="connsiteY12894" fmla="*/ 5149850 h 6855883"/>
              <a:gd name="connsiteX12895" fmla="*/ 7286989 w 12194922"/>
              <a:gd name="connsiteY12895" fmla="*/ 5149850 h 6855883"/>
              <a:gd name="connsiteX12896" fmla="*/ 7279630 w 12194922"/>
              <a:gd name="connsiteY12896" fmla="*/ 5144559 h 6855883"/>
              <a:gd name="connsiteX12897" fmla="*/ 9480078 w 12194922"/>
              <a:gd name="connsiteY12897" fmla="*/ 5044017 h 6855883"/>
              <a:gd name="connsiteX12898" fmla="*/ 9482530 w 12194922"/>
              <a:gd name="connsiteY12898" fmla="*/ 5011209 h 6855883"/>
              <a:gd name="connsiteX12899" fmla="*/ 9497249 w 12194922"/>
              <a:gd name="connsiteY12899" fmla="*/ 5006975 h 6855883"/>
              <a:gd name="connsiteX12900" fmla="*/ 9500928 w 12194922"/>
              <a:gd name="connsiteY12900" fmla="*/ 5011209 h 6855883"/>
              <a:gd name="connsiteX12901" fmla="*/ 9515647 w 12194922"/>
              <a:gd name="connsiteY12901" fmla="*/ 5038725 h 6855883"/>
              <a:gd name="connsiteX12902" fmla="*/ 9480078 w 12194922"/>
              <a:gd name="connsiteY12902" fmla="*/ 5044017 h 6855883"/>
              <a:gd name="connsiteX12903" fmla="*/ 10934777 w 12194922"/>
              <a:gd name="connsiteY12903" fmla="*/ 2337858 h 6855883"/>
              <a:gd name="connsiteX12904" fmla="*/ 10920058 w 12194922"/>
              <a:gd name="connsiteY12904" fmla="*/ 2368550 h 6855883"/>
              <a:gd name="connsiteX12905" fmla="*/ 10905339 w 12194922"/>
              <a:gd name="connsiteY12905" fmla="*/ 2332567 h 6855883"/>
              <a:gd name="connsiteX12906" fmla="*/ 10913925 w 12194922"/>
              <a:gd name="connsiteY12906" fmla="*/ 2320925 h 6855883"/>
              <a:gd name="connsiteX12907" fmla="*/ 10931097 w 12194922"/>
              <a:gd name="connsiteY12907" fmla="*/ 2317750 h 6855883"/>
              <a:gd name="connsiteX12908" fmla="*/ 10934777 w 12194922"/>
              <a:gd name="connsiteY12908" fmla="*/ 2337858 h 6855883"/>
              <a:gd name="connsiteX12909" fmla="*/ 8498830 w 12194922"/>
              <a:gd name="connsiteY12909" fmla="*/ 6438901 h 6855883"/>
              <a:gd name="connsiteX12910" fmla="*/ 8501283 w 12194922"/>
              <a:gd name="connsiteY12910" fmla="*/ 6445250 h 6855883"/>
              <a:gd name="connsiteX12911" fmla="*/ 8471846 w 12194922"/>
              <a:gd name="connsiteY12911" fmla="*/ 6438901 h 6855883"/>
              <a:gd name="connsiteX12912" fmla="*/ 8466939 w 12194922"/>
              <a:gd name="connsiteY12912" fmla="*/ 6446308 h 6855883"/>
              <a:gd name="connsiteX12913" fmla="*/ 8441182 w 12194922"/>
              <a:gd name="connsiteY12913" fmla="*/ 6449484 h 6855883"/>
              <a:gd name="connsiteX12914" fmla="*/ 8444861 w 12194922"/>
              <a:gd name="connsiteY12914" fmla="*/ 6443133 h 6855883"/>
              <a:gd name="connsiteX12915" fmla="*/ 8444861 w 12194922"/>
              <a:gd name="connsiteY12915" fmla="*/ 6444192 h 6855883"/>
              <a:gd name="connsiteX12916" fmla="*/ 8457127 w 12194922"/>
              <a:gd name="connsiteY12916" fmla="*/ 6435725 h 6855883"/>
              <a:gd name="connsiteX12917" fmla="*/ 8442408 w 12194922"/>
              <a:gd name="connsiteY12917" fmla="*/ 6429375 h 6855883"/>
              <a:gd name="connsiteX12918" fmla="*/ 8469392 w 12194922"/>
              <a:gd name="connsiteY12918" fmla="*/ 6424084 h 6855883"/>
              <a:gd name="connsiteX12919" fmla="*/ 8484111 w 12194922"/>
              <a:gd name="connsiteY12919" fmla="*/ 6426200 h 6855883"/>
              <a:gd name="connsiteX12920" fmla="*/ 8498830 w 12194922"/>
              <a:gd name="connsiteY12920" fmla="*/ 6438901 h 6855883"/>
              <a:gd name="connsiteX12921" fmla="*/ 11889040 w 12194922"/>
              <a:gd name="connsiteY12921" fmla="*/ 2053167 h 6855883"/>
              <a:gd name="connsiteX12922" fmla="*/ 11906212 w 12194922"/>
              <a:gd name="connsiteY12922" fmla="*/ 2069042 h 6855883"/>
              <a:gd name="connsiteX12923" fmla="*/ 11908665 w 12194922"/>
              <a:gd name="connsiteY12923" fmla="*/ 2085975 h 6855883"/>
              <a:gd name="connsiteX12924" fmla="*/ 11893946 w 12194922"/>
              <a:gd name="connsiteY12924" fmla="*/ 2117725 h 6855883"/>
              <a:gd name="connsiteX12925" fmla="*/ 11889040 w 12194922"/>
              <a:gd name="connsiteY12925" fmla="*/ 2118783 h 6855883"/>
              <a:gd name="connsiteX12926" fmla="*/ 11885360 w 12194922"/>
              <a:gd name="connsiteY12926" fmla="*/ 2084917 h 6855883"/>
              <a:gd name="connsiteX12927" fmla="*/ 11889040 w 12194922"/>
              <a:gd name="connsiteY12927" fmla="*/ 2053167 h 6855883"/>
              <a:gd name="connsiteX12928" fmla="*/ 11539470 w 12194922"/>
              <a:gd name="connsiteY12928" fmla="*/ 4218517 h 6855883"/>
              <a:gd name="connsiteX12929" fmla="*/ 11556642 w 12194922"/>
              <a:gd name="connsiteY12929" fmla="*/ 4222750 h 6855883"/>
              <a:gd name="connsiteX12930" fmla="*/ 11556642 w 12194922"/>
              <a:gd name="connsiteY12930" fmla="*/ 4228042 h 6855883"/>
              <a:gd name="connsiteX12931" fmla="*/ 11539470 w 12194922"/>
              <a:gd name="connsiteY12931" fmla="*/ 4234392 h 6855883"/>
              <a:gd name="connsiteX12932" fmla="*/ 11517392 w 12194922"/>
              <a:gd name="connsiteY12932" fmla="*/ 4250267 h 6855883"/>
              <a:gd name="connsiteX12933" fmla="*/ 11508806 w 12194922"/>
              <a:gd name="connsiteY12933" fmla="*/ 4244975 h 6855883"/>
              <a:gd name="connsiteX12934" fmla="*/ 11497768 w 12194922"/>
              <a:gd name="connsiteY12934" fmla="*/ 4241800 h 6855883"/>
              <a:gd name="connsiteX12935" fmla="*/ 11498994 w 12194922"/>
              <a:gd name="connsiteY12935" fmla="*/ 4230159 h 6855883"/>
              <a:gd name="connsiteX12936" fmla="*/ 11519846 w 12194922"/>
              <a:gd name="connsiteY12936" fmla="*/ 4231217 h 6855883"/>
              <a:gd name="connsiteX12937" fmla="*/ 11539470 w 12194922"/>
              <a:gd name="connsiteY12937" fmla="*/ 4218517 h 6855883"/>
              <a:gd name="connsiteX12938" fmla="*/ 6688428 w 12194922"/>
              <a:gd name="connsiteY12938" fmla="*/ 4456642 h 6855883"/>
              <a:gd name="connsiteX12939" fmla="*/ 6683522 w 12194922"/>
              <a:gd name="connsiteY12939" fmla="*/ 4485217 h 6855883"/>
              <a:gd name="connsiteX12940" fmla="*/ 6678616 w 12194922"/>
              <a:gd name="connsiteY12940" fmla="*/ 4485217 h 6855883"/>
              <a:gd name="connsiteX12941" fmla="*/ 6678616 w 12194922"/>
              <a:gd name="connsiteY12941" fmla="*/ 4474633 h 6855883"/>
              <a:gd name="connsiteX12942" fmla="*/ 6644272 w 12194922"/>
              <a:gd name="connsiteY12942" fmla="*/ 4451350 h 6855883"/>
              <a:gd name="connsiteX12943" fmla="*/ 6667577 w 12194922"/>
              <a:gd name="connsiteY12943" fmla="*/ 4437592 h 6855883"/>
              <a:gd name="connsiteX12944" fmla="*/ 6688428 w 12194922"/>
              <a:gd name="connsiteY12944" fmla="*/ 4456642 h 6855883"/>
              <a:gd name="connsiteX12945" fmla="*/ 11707509 w 12194922"/>
              <a:gd name="connsiteY12945" fmla="*/ 3093508 h 6855883"/>
              <a:gd name="connsiteX12946" fmla="*/ 11716095 w 12194922"/>
              <a:gd name="connsiteY12946" fmla="*/ 3106208 h 6855883"/>
              <a:gd name="connsiteX12947" fmla="*/ 11709962 w 12194922"/>
              <a:gd name="connsiteY12947" fmla="*/ 3106208 h 6855883"/>
              <a:gd name="connsiteX12948" fmla="*/ 11696470 w 12194922"/>
              <a:gd name="connsiteY12948" fmla="*/ 3107267 h 6855883"/>
              <a:gd name="connsiteX12949" fmla="*/ 11696470 w 12194922"/>
              <a:gd name="connsiteY12949" fmla="*/ 3108325 h 6855883"/>
              <a:gd name="connsiteX12950" fmla="*/ 11690337 w 12194922"/>
              <a:gd name="connsiteY12950" fmla="*/ 3108325 h 6855883"/>
              <a:gd name="connsiteX12951" fmla="*/ 11676845 w 12194922"/>
              <a:gd name="connsiteY12951" fmla="*/ 3104092 h 6855883"/>
              <a:gd name="connsiteX12952" fmla="*/ 11686657 w 12194922"/>
              <a:gd name="connsiteY12952" fmla="*/ 3099858 h 6855883"/>
              <a:gd name="connsiteX12953" fmla="*/ 11686657 w 12194922"/>
              <a:gd name="connsiteY12953" fmla="*/ 3098800 h 6855883"/>
              <a:gd name="connsiteX12954" fmla="*/ 11691564 w 12194922"/>
              <a:gd name="connsiteY12954" fmla="*/ 3077633 h 6855883"/>
              <a:gd name="connsiteX12955" fmla="*/ 11712416 w 12194922"/>
              <a:gd name="connsiteY12955" fmla="*/ 3063875 h 6855883"/>
              <a:gd name="connsiteX12956" fmla="*/ 11707509 w 12194922"/>
              <a:gd name="connsiteY12956" fmla="*/ 3093508 h 6855883"/>
              <a:gd name="connsiteX12957" fmla="*/ 6959498 w 12194922"/>
              <a:gd name="connsiteY12957" fmla="*/ 6547909 h 6855883"/>
              <a:gd name="connsiteX12958" fmla="*/ 6958271 w 12194922"/>
              <a:gd name="connsiteY12958" fmla="*/ 6550026 h 6855883"/>
              <a:gd name="connsiteX12959" fmla="*/ 6955818 w 12194922"/>
              <a:gd name="connsiteY12959" fmla="*/ 6538383 h 6855883"/>
              <a:gd name="connsiteX12960" fmla="*/ 6959498 w 12194922"/>
              <a:gd name="connsiteY12960" fmla="*/ 6523567 h 6855883"/>
              <a:gd name="connsiteX12961" fmla="*/ 6968084 w 12194922"/>
              <a:gd name="connsiteY12961" fmla="*/ 6511925 h 6855883"/>
              <a:gd name="connsiteX12962" fmla="*/ 6993842 w 12194922"/>
              <a:gd name="connsiteY12962" fmla="*/ 6500284 h 6855883"/>
              <a:gd name="connsiteX12963" fmla="*/ 6992615 w 12194922"/>
              <a:gd name="connsiteY12963" fmla="*/ 6510867 h 6855883"/>
              <a:gd name="connsiteX12964" fmla="*/ 6985256 w 12194922"/>
              <a:gd name="connsiteY12964" fmla="*/ 6515100 h 6855883"/>
              <a:gd name="connsiteX12965" fmla="*/ 6959498 w 12194922"/>
              <a:gd name="connsiteY12965" fmla="*/ 6547909 h 6855883"/>
              <a:gd name="connsiteX12966" fmla="*/ 9432241 w 12194922"/>
              <a:gd name="connsiteY12966" fmla="*/ 5996517 h 6855883"/>
              <a:gd name="connsiteX12967" fmla="*/ 9422429 w 12194922"/>
              <a:gd name="connsiteY12967" fmla="*/ 6018742 h 6855883"/>
              <a:gd name="connsiteX12968" fmla="*/ 9412617 w 12194922"/>
              <a:gd name="connsiteY12968" fmla="*/ 6025092 h 6855883"/>
              <a:gd name="connsiteX12969" fmla="*/ 9399124 w 12194922"/>
              <a:gd name="connsiteY12969" fmla="*/ 6026151 h 6855883"/>
              <a:gd name="connsiteX12970" fmla="*/ 9389312 w 12194922"/>
              <a:gd name="connsiteY12970" fmla="*/ 6006042 h 6855883"/>
              <a:gd name="connsiteX12971" fmla="*/ 9405257 w 12194922"/>
              <a:gd name="connsiteY12971" fmla="*/ 6004984 h 6855883"/>
              <a:gd name="connsiteX12972" fmla="*/ 9432241 w 12194922"/>
              <a:gd name="connsiteY12972" fmla="*/ 5996517 h 6855883"/>
              <a:gd name="connsiteX12973" fmla="*/ 7181505 w 12194922"/>
              <a:gd name="connsiteY12973" fmla="*/ 5269442 h 6855883"/>
              <a:gd name="connsiteX12974" fmla="*/ 7186412 w 12194922"/>
              <a:gd name="connsiteY12974" fmla="*/ 5245100 h 6855883"/>
              <a:gd name="connsiteX12975" fmla="*/ 7203583 w 12194922"/>
              <a:gd name="connsiteY12975" fmla="*/ 5234517 h 6855883"/>
              <a:gd name="connsiteX12976" fmla="*/ 7191318 w 12194922"/>
              <a:gd name="connsiteY12976" fmla="*/ 5272617 h 6855883"/>
              <a:gd name="connsiteX12977" fmla="*/ 7181505 w 12194922"/>
              <a:gd name="connsiteY12977" fmla="*/ 5269442 h 6855883"/>
              <a:gd name="connsiteX12978" fmla="*/ 12064438 w 12194922"/>
              <a:gd name="connsiteY12978" fmla="*/ 1165225 h 6855883"/>
              <a:gd name="connsiteX12979" fmla="*/ 12069344 w 12194922"/>
              <a:gd name="connsiteY12979" fmla="*/ 1171575 h 6855883"/>
              <a:gd name="connsiteX12980" fmla="*/ 12069344 w 12194922"/>
              <a:gd name="connsiteY12980" fmla="*/ 1175808 h 6855883"/>
              <a:gd name="connsiteX12981" fmla="*/ 12074251 w 12194922"/>
              <a:gd name="connsiteY12981" fmla="*/ 1171575 h 6855883"/>
              <a:gd name="connsiteX12982" fmla="*/ 12084063 w 12194922"/>
              <a:gd name="connsiteY12982" fmla="*/ 1177925 h 6855883"/>
              <a:gd name="connsiteX12983" fmla="*/ 12082836 w 12194922"/>
              <a:gd name="connsiteY12983" fmla="*/ 1204383 h 6855883"/>
              <a:gd name="connsiteX12984" fmla="*/ 12058305 w 12194922"/>
              <a:gd name="connsiteY12984" fmla="*/ 1190625 h 6855883"/>
              <a:gd name="connsiteX12985" fmla="*/ 12064438 w 12194922"/>
              <a:gd name="connsiteY12985" fmla="*/ 1165225 h 6855883"/>
              <a:gd name="connsiteX12986" fmla="*/ 10397544 w 12194922"/>
              <a:gd name="connsiteY12986" fmla="*/ 243417 h 6855883"/>
              <a:gd name="connsiteX12987" fmla="*/ 10395091 w 12194922"/>
              <a:gd name="connsiteY12987" fmla="*/ 265642 h 6855883"/>
              <a:gd name="connsiteX12988" fmla="*/ 10377918 w 12194922"/>
              <a:gd name="connsiteY12988" fmla="*/ 275167 h 6855883"/>
              <a:gd name="connsiteX12989" fmla="*/ 10365653 w 12194922"/>
              <a:gd name="connsiteY12989" fmla="*/ 265642 h 6855883"/>
              <a:gd name="connsiteX12990" fmla="*/ 10397544 w 12194922"/>
              <a:gd name="connsiteY12990" fmla="*/ 243417 h 6855883"/>
              <a:gd name="connsiteX12991" fmla="*/ 10668613 w 12194922"/>
              <a:gd name="connsiteY12991" fmla="*/ 5949950 h 6855883"/>
              <a:gd name="connsiteX12992" fmla="*/ 10630590 w 12194922"/>
              <a:gd name="connsiteY12992" fmla="*/ 5934075 h 6855883"/>
              <a:gd name="connsiteX12993" fmla="*/ 10619551 w 12194922"/>
              <a:gd name="connsiteY12993" fmla="*/ 5941484 h 6855883"/>
              <a:gd name="connsiteX12994" fmla="*/ 10606059 w 12194922"/>
              <a:gd name="connsiteY12994" fmla="*/ 5945717 h 6855883"/>
              <a:gd name="connsiteX12995" fmla="*/ 10642856 w 12194922"/>
              <a:gd name="connsiteY12995" fmla="*/ 5924550 h 6855883"/>
              <a:gd name="connsiteX12996" fmla="*/ 10668613 w 12194922"/>
              <a:gd name="connsiteY12996" fmla="*/ 5949950 h 6855883"/>
              <a:gd name="connsiteX12997" fmla="*/ 11668259 w 12194922"/>
              <a:gd name="connsiteY12997" fmla="*/ 2380192 h 6855883"/>
              <a:gd name="connsiteX12998" fmla="*/ 11633915 w 12194922"/>
              <a:gd name="connsiteY12998" fmla="*/ 2391833 h 6855883"/>
              <a:gd name="connsiteX12999" fmla="*/ 11651088 w 12194922"/>
              <a:gd name="connsiteY12999" fmla="*/ 2372783 h 6855883"/>
              <a:gd name="connsiteX13000" fmla="*/ 11660900 w 12194922"/>
              <a:gd name="connsiteY13000" fmla="*/ 2364317 h 6855883"/>
              <a:gd name="connsiteX13001" fmla="*/ 11675619 w 12194922"/>
              <a:gd name="connsiteY13001" fmla="*/ 2369608 h 6855883"/>
              <a:gd name="connsiteX13002" fmla="*/ 11668259 w 12194922"/>
              <a:gd name="connsiteY13002" fmla="*/ 2380192 h 6855883"/>
              <a:gd name="connsiteX13003" fmla="*/ 11584853 w 12194922"/>
              <a:gd name="connsiteY13003" fmla="*/ 2788708 h 6855883"/>
              <a:gd name="connsiteX13004" fmla="*/ 11584853 w 12194922"/>
              <a:gd name="connsiteY13004" fmla="*/ 2788708 h 6855883"/>
              <a:gd name="connsiteX13005" fmla="*/ 11633915 w 12194922"/>
              <a:gd name="connsiteY13005" fmla="*/ 2808817 h 6855883"/>
              <a:gd name="connsiteX13006" fmla="*/ 11600798 w 12194922"/>
              <a:gd name="connsiteY13006" fmla="*/ 2803525 h 6855883"/>
              <a:gd name="connsiteX13007" fmla="*/ 11584853 w 12194922"/>
              <a:gd name="connsiteY13007" fmla="*/ 2788708 h 6855883"/>
              <a:gd name="connsiteX13008" fmla="*/ 9541406 w 12194922"/>
              <a:gd name="connsiteY13008" fmla="*/ 2977092 h 6855883"/>
              <a:gd name="connsiteX13009" fmla="*/ 9530366 w 12194922"/>
              <a:gd name="connsiteY13009" fmla="*/ 2964392 h 6855883"/>
              <a:gd name="connsiteX13010" fmla="*/ 9552444 w 12194922"/>
              <a:gd name="connsiteY13010" fmla="*/ 2942167 h 6855883"/>
              <a:gd name="connsiteX13011" fmla="*/ 9561030 w 12194922"/>
              <a:gd name="connsiteY13011" fmla="*/ 2964392 h 6855883"/>
              <a:gd name="connsiteX13012" fmla="*/ 9541406 w 12194922"/>
              <a:gd name="connsiteY13012" fmla="*/ 2977092 h 6855883"/>
              <a:gd name="connsiteX13013" fmla="*/ 11042714 w 12194922"/>
              <a:gd name="connsiteY13013" fmla="*/ 1635125 h 6855883"/>
              <a:gd name="connsiteX13014" fmla="*/ 11027995 w 12194922"/>
              <a:gd name="connsiteY13014" fmla="*/ 1623483 h 6855883"/>
              <a:gd name="connsiteX13015" fmla="*/ 11054979 w 12194922"/>
              <a:gd name="connsiteY13015" fmla="*/ 1626658 h 6855883"/>
              <a:gd name="connsiteX13016" fmla="*/ 11089323 w 12194922"/>
              <a:gd name="connsiteY13016" fmla="*/ 1649942 h 6855883"/>
              <a:gd name="connsiteX13017" fmla="*/ 11090550 w 12194922"/>
              <a:gd name="connsiteY13017" fmla="*/ 1660525 h 6855883"/>
              <a:gd name="connsiteX13018" fmla="*/ 11042714 w 12194922"/>
              <a:gd name="connsiteY13018" fmla="*/ 1635125 h 6855883"/>
              <a:gd name="connsiteX13019" fmla="*/ 6636913 w 12194922"/>
              <a:gd name="connsiteY13019" fmla="*/ 4927600 h 6855883"/>
              <a:gd name="connsiteX13020" fmla="*/ 6620968 w 12194922"/>
              <a:gd name="connsiteY13020" fmla="*/ 4925484 h 6855883"/>
              <a:gd name="connsiteX13021" fmla="*/ 6612381 w 12194922"/>
              <a:gd name="connsiteY13021" fmla="*/ 4924425 h 6855883"/>
              <a:gd name="connsiteX13022" fmla="*/ 6600116 w 12194922"/>
              <a:gd name="connsiteY13022" fmla="*/ 4908550 h 6855883"/>
              <a:gd name="connsiteX13023" fmla="*/ 6616062 w 12194922"/>
              <a:gd name="connsiteY13023" fmla="*/ 4899025 h 6855883"/>
              <a:gd name="connsiteX13024" fmla="*/ 6616062 w 12194922"/>
              <a:gd name="connsiteY13024" fmla="*/ 4899025 h 6855883"/>
              <a:gd name="connsiteX13025" fmla="*/ 6636913 w 12194922"/>
              <a:gd name="connsiteY13025" fmla="*/ 4927600 h 6855883"/>
              <a:gd name="connsiteX13026" fmla="*/ 10747113 w 12194922"/>
              <a:gd name="connsiteY13026" fmla="*/ 3486150 h 6855883"/>
              <a:gd name="connsiteX13027" fmla="*/ 10752019 w 12194922"/>
              <a:gd name="connsiteY13027" fmla="*/ 3496733 h 6855883"/>
              <a:gd name="connsiteX13028" fmla="*/ 10744660 w 12194922"/>
              <a:gd name="connsiteY13028" fmla="*/ 3498850 h 6855883"/>
              <a:gd name="connsiteX13029" fmla="*/ 10717676 w 12194922"/>
              <a:gd name="connsiteY13029" fmla="*/ 3442758 h 6855883"/>
              <a:gd name="connsiteX13030" fmla="*/ 10721355 w 12194922"/>
              <a:gd name="connsiteY13030" fmla="*/ 3436409 h 6855883"/>
              <a:gd name="connsiteX13031" fmla="*/ 10728715 w 12194922"/>
              <a:gd name="connsiteY13031" fmla="*/ 3439583 h 6855883"/>
              <a:gd name="connsiteX13032" fmla="*/ 10739753 w 12194922"/>
              <a:gd name="connsiteY13032" fmla="*/ 3481917 h 6855883"/>
              <a:gd name="connsiteX13033" fmla="*/ 10747113 w 12194922"/>
              <a:gd name="connsiteY13033" fmla="*/ 3486150 h 6855883"/>
              <a:gd name="connsiteX13034" fmla="*/ 8825095 w 12194922"/>
              <a:gd name="connsiteY13034" fmla="*/ 1752600 h 6855883"/>
              <a:gd name="connsiteX13035" fmla="*/ 8812829 w 12194922"/>
              <a:gd name="connsiteY13035" fmla="*/ 1737783 h 6855883"/>
              <a:gd name="connsiteX13036" fmla="*/ 8809149 w 12194922"/>
              <a:gd name="connsiteY13036" fmla="*/ 1727200 h 6855883"/>
              <a:gd name="connsiteX13037" fmla="*/ 8839813 w 12194922"/>
              <a:gd name="connsiteY13037" fmla="*/ 1736725 h 6855883"/>
              <a:gd name="connsiteX13038" fmla="*/ 8850852 w 12194922"/>
              <a:gd name="connsiteY13038" fmla="*/ 1737783 h 6855883"/>
              <a:gd name="connsiteX13039" fmla="*/ 8872931 w 12194922"/>
              <a:gd name="connsiteY13039" fmla="*/ 1728258 h 6855883"/>
              <a:gd name="connsiteX13040" fmla="*/ 8864345 w 12194922"/>
              <a:gd name="connsiteY13040" fmla="*/ 1752600 h 6855883"/>
              <a:gd name="connsiteX13041" fmla="*/ 8825095 w 12194922"/>
              <a:gd name="connsiteY13041" fmla="*/ 1752600 h 6855883"/>
              <a:gd name="connsiteX13042" fmla="*/ 8763767 w 12194922"/>
              <a:gd name="connsiteY13042" fmla="*/ 3997325 h 6855883"/>
              <a:gd name="connsiteX13043" fmla="*/ 8724517 w 12194922"/>
              <a:gd name="connsiteY13043" fmla="*/ 3985684 h 6855883"/>
              <a:gd name="connsiteX13044" fmla="*/ 8719611 w 12194922"/>
              <a:gd name="connsiteY13044" fmla="*/ 3981450 h 6855883"/>
              <a:gd name="connsiteX13045" fmla="*/ 8753954 w 12194922"/>
              <a:gd name="connsiteY13045" fmla="*/ 3971925 h 6855883"/>
              <a:gd name="connsiteX13046" fmla="*/ 8763767 w 12194922"/>
              <a:gd name="connsiteY13046" fmla="*/ 3980392 h 6855883"/>
              <a:gd name="connsiteX13047" fmla="*/ 8766220 w 12194922"/>
              <a:gd name="connsiteY13047" fmla="*/ 3986742 h 6855883"/>
              <a:gd name="connsiteX13048" fmla="*/ 8771126 w 12194922"/>
              <a:gd name="connsiteY13048" fmla="*/ 3981450 h 6855883"/>
              <a:gd name="connsiteX13049" fmla="*/ 8780939 w 12194922"/>
              <a:gd name="connsiteY13049" fmla="*/ 3995208 h 6855883"/>
              <a:gd name="connsiteX13050" fmla="*/ 8763767 w 12194922"/>
              <a:gd name="connsiteY13050" fmla="*/ 3997325 h 6855883"/>
              <a:gd name="connsiteX13051" fmla="*/ 7962824 w 12194922"/>
              <a:gd name="connsiteY13051" fmla="*/ 6693959 h 6855883"/>
              <a:gd name="connsiteX13052" fmla="*/ 7962824 w 12194922"/>
              <a:gd name="connsiteY13052" fmla="*/ 6693959 h 6855883"/>
              <a:gd name="connsiteX13053" fmla="*/ 7962824 w 12194922"/>
              <a:gd name="connsiteY13053" fmla="*/ 6693959 h 6855883"/>
              <a:gd name="connsiteX13054" fmla="*/ 7962824 w 12194922"/>
              <a:gd name="connsiteY13054" fmla="*/ 6693959 h 6855883"/>
              <a:gd name="connsiteX13055" fmla="*/ 7978769 w 12194922"/>
              <a:gd name="connsiteY13055" fmla="*/ 6703484 h 6855883"/>
              <a:gd name="connsiteX13056" fmla="*/ 7979995 w 12194922"/>
              <a:gd name="connsiteY13056" fmla="*/ 6702425 h 6855883"/>
              <a:gd name="connsiteX13057" fmla="*/ 7978769 w 12194922"/>
              <a:gd name="connsiteY13057" fmla="*/ 6703484 h 6855883"/>
              <a:gd name="connsiteX13058" fmla="*/ 7978769 w 12194922"/>
              <a:gd name="connsiteY13058" fmla="*/ 6703484 h 6855883"/>
              <a:gd name="connsiteX13059" fmla="*/ 7953011 w 12194922"/>
              <a:gd name="connsiteY13059" fmla="*/ 6705600 h 6855883"/>
              <a:gd name="connsiteX13060" fmla="*/ 7943198 w 12194922"/>
              <a:gd name="connsiteY13060" fmla="*/ 6686550 h 6855883"/>
              <a:gd name="connsiteX13061" fmla="*/ 7983675 w 12194922"/>
              <a:gd name="connsiteY13061" fmla="*/ 6689725 h 6855883"/>
              <a:gd name="connsiteX13062" fmla="*/ 7989808 w 12194922"/>
              <a:gd name="connsiteY13062" fmla="*/ 6700308 h 6855883"/>
              <a:gd name="connsiteX13063" fmla="*/ 7967730 w 12194922"/>
              <a:gd name="connsiteY13063" fmla="*/ 6708776 h 6855883"/>
              <a:gd name="connsiteX13064" fmla="*/ 7959144 w 12194922"/>
              <a:gd name="connsiteY13064" fmla="*/ 6710892 h 6855883"/>
              <a:gd name="connsiteX13065" fmla="*/ 7953011 w 12194922"/>
              <a:gd name="connsiteY13065" fmla="*/ 6705600 h 6855883"/>
              <a:gd name="connsiteX13066" fmla="*/ 7815637 w 12194922"/>
              <a:gd name="connsiteY13066" fmla="*/ 1280583 h 6855883"/>
              <a:gd name="connsiteX13067" fmla="*/ 7811957 w 12194922"/>
              <a:gd name="connsiteY13067" fmla="*/ 1280583 h 6855883"/>
              <a:gd name="connsiteX13068" fmla="*/ 7781293 w 12194922"/>
              <a:gd name="connsiteY13068" fmla="*/ 1258358 h 6855883"/>
              <a:gd name="connsiteX13069" fmla="*/ 7771480 w 12194922"/>
              <a:gd name="connsiteY13069" fmla="*/ 1252008 h 6855883"/>
              <a:gd name="connsiteX13070" fmla="*/ 7767801 w 12194922"/>
              <a:gd name="connsiteY13070" fmla="*/ 1242483 h 6855883"/>
              <a:gd name="connsiteX13071" fmla="*/ 7778840 w 12194922"/>
              <a:gd name="connsiteY13071" fmla="*/ 1238250 h 6855883"/>
              <a:gd name="connsiteX13072" fmla="*/ 7813183 w 12194922"/>
              <a:gd name="connsiteY13072" fmla="*/ 1261533 h 6855883"/>
              <a:gd name="connsiteX13073" fmla="*/ 7815637 w 12194922"/>
              <a:gd name="connsiteY13073" fmla="*/ 1280583 h 6855883"/>
              <a:gd name="connsiteX13074" fmla="*/ 8547892 w 12194922"/>
              <a:gd name="connsiteY13074" fmla="*/ 5868459 h 6855883"/>
              <a:gd name="connsiteX13075" fmla="*/ 8541760 w 12194922"/>
              <a:gd name="connsiteY13075" fmla="*/ 5850467 h 6855883"/>
              <a:gd name="connsiteX13076" fmla="*/ 8547892 w 12194922"/>
              <a:gd name="connsiteY13076" fmla="*/ 5848350 h 6855883"/>
              <a:gd name="connsiteX13077" fmla="*/ 8541760 w 12194922"/>
              <a:gd name="connsiteY13077" fmla="*/ 5844117 h 6855883"/>
              <a:gd name="connsiteX13078" fmla="*/ 8547892 w 12194922"/>
              <a:gd name="connsiteY13078" fmla="*/ 5827183 h 6855883"/>
              <a:gd name="connsiteX13079" fmla="*/ 8573650 w 12194922"/>
              <a:gd name="connsiteY13079" fmla="*/ 5853642 h 6855883"/>
              <a:gd name="connsiteX13080" fmla="*/ 8569970 w 12194922"/>
              <a:gd name="connsiteY13080" fmla="*/ 5869517 h 6855883"/>
              <a:gd name="connsiteX13081" fmla="*/ 8547892 w 12194922"/>
              <a:gd name="connsiteY13081" fmla="*/ 5868459 h 6855883"/>
              <a:gd name="connsiteX13082" fmla="*/ 7913761 w 12194922"/>
              <a:gd name="connsiteY13082" fmla="*/ 293158 h 6855883"/>
              <a:gd name="connsiteX13083" fmla="*/ 7906402 w 12194922"/>
              <a:gd name="connsiteY13083" fmla="*/ 284692 h 6855883"/>
              <a:gd name="connsiteX13084" fmla="*/ 7880644 w 12194922"/>
              <a:gd name="connsiteY13084" fmla="*/ 258233 h 6855883"/>
              <a:gd name="connsiteX13085" fmla="*/ 7885551 w 12194922"/>
              <a:gd name="connsiteY13085" fmla="*/ 255058 h 6855883"/>
              <a:gd name="connsiteX13086" fmla="*/ 7897816 w 12194922"/>
              <a:gd name="connsiteY13086" fmla="*/ 258233 h 6855883"/>
              <a:gd name="connsiteX13087" fmla="*/ 7914988 w 12194922"/>
              <a:gd name="connsiteY13087" fmla="*/ 260350 h 6855883"/>
              <a:gd name="connsiteX13088" fmla="*/ 7922347 w 12194922"/>
              <a:gd name="connsiteY13088" fmla="*/ 283633 h 6855883"/>
              <a:gd name="connsiteX13089" fmla="*/ 7913761 w 12194922"/>
              <a:gd name="connsiteY13089" fmla="*/ 293158 h 6855883"/>
              <a:gd name="connsiteX13090" fmla="*/ 8300128 w 12194922"/>
              <a:gd name="connsiteY13090" fmla="*/ 6794500 h 6855883"/>
              <a:gd name="connsiteX13091" fmla="*/ 8278050 w 12194922"/>
              <a:gd name="connsiteY13091" fmla="*/ 6795558 h 6855883"/>
              <a:gd name="connsiteX13092" fmla="*/ 8284182 w 12194922"/>
              <a:gd name="connsiteY13092" fmla="*/ 6778625 h 6855883"/>
              <a:gd name="connsiteX13093" fmla="*/ 8298901 w 12194922"/>
              <a:gd name="connsiteY13093" fmla="*/ 6761692 h 6855883"/>
              <a:gd name="connsiteX13094" fmla="*/ 8313619 w 12194922"/>
              <a:gd name="connsiteY13094" fmla="*/ 6773334 h 6855883"/>
              <a:gd name="connsiteX13095" fmla="*/ 8300128 w 12194922"/>
              <a:gd name="connsiteY13095" fmla="*/ 6794500 h 6855883"/>
              <a:gd name="connsiteX13096" fmla="*/ 12054625 w 12194922"/>
              <a:gd name="connsiteY13096" fmla="*/ 5231342 h 6855883"/>
              <a:gd name="connsiteX13097" fmla="*/ 12044813 w 12194922"/>
              <a:gd name="connsiteY13097" fmla="*/ 5250392 h 6855883"/>
              <a:gd name="connsiteX13098" fmla="*/ 12041133 w 12194922"/>
              <a:gd name="connsiteY13098" fmla="*/ 5252508 h 6855883"/>
              <a:gd name="connsiteX13099" fmla="*/ 12023961 w 12194922"/>
              <a:gd name="connsiteY13099" fmla="*/ 5236633 h 6855883"/>
              <a:gd name="connsiteX13100" fmla="*/ 12027641 w 12194922"/>
              <a:gd name="connsiteY13100" fmla="*/ 5226050 h 6855883"/>
              <a:gd name="connsiteX13101" fmla="*/ 12041133 w 12194922"/>
              <a:gd name="connsiteY13101" fmla="*/ 5212292 h 6855883"/>
              <a:gd name="connsiteX13102" fmla="*/ 12054625 w 12194922"/>
              <a:gd name="connsiteY13102" fmla="*/ 5231342 h 6855883"/>
              <a:gd name="connsiteX13103" fmla="*/ 10128927 w 12194922"/>
              <a:gd name="connsiteY13103" fmla="*/ 1789642 h 6855883"/>
              <a:gd name="connsiteX13104" fmla="*/ 10171857 w 12194922"/>
              <a:gd name="connsiteY13104" fmla="*/ 1813983 h 6855883"/>
              <a:gd name="connsiteX13105" fmla="*/ 10181669 w 12194922"/>
              <a:gd name="connsiteY13105" fmla="*/ 1812925 h 6855883"/>
              <a:gd name="connsiteX13106" fmla="*/ 10182896 w 12194922"/>
              <a:gd name="connsiteY13106" fmla="*/ 1826683 h 6855883"/>
              <a:gd name="connsiteX13107" fmla="*/ 10119115 w 12194922"/>
              <a:gd name="connsiteY13107" fmla="*/ 1804458 h 6855883"/>
              <a:gd name="connsiteX13108" fmla="*/ 10119115 w 12194922"/>
              <a:gd name="connsiteY13108" fmla="*/ 1799167 h 6855883"/>
              <a:gd name="connsiteX13109" fmla="*/ 10128927 w 12194922"/>
              <a:gd name="connsiteY13109" fmla="*/ 1789642 h 6855883"/>
              <a:gd name="connsiteX13110" fmla="*/ 10347254 w 12194922"/>
              <a:gd name="connsiteY13110" fmla="*/ 1107017 h 6855883"/>
              <a:gd name="connsiteX13111" fmla="*/ 10358294 w 12194922"/>
              <a:gd name="connsiteY13111" fmla="*/ 1104900 h 6855883"/>
              <a:gd name="connsiteX13112" fmla="*/ 10379145 w 12194922"/>
              <a:gd name="connsiteY13112" fmla="*/ 1112308 h 6855883"/>
              <a:gd name="connsiteX13113" fmla="*/ 10355840 w 12194922"/>
              <a:gd name="connsiteY13113" fmla="*/ 1117600 h 6855883"/>
              <a:gd name="connsiteX13114" fmla="*/ 10331309 w 12194922"/>
              <a:gd name="connsiteY13114" fmla="*/ 1115483 h 6855883"/>
              <a:gd name="connsiteX13115" fmla="*/ 10323950 w 12194922"/>
              <a:gd name="connsiteY13115" fmla="*/ 1119717 h 6855883"/>
              <a:gd name="connsiteX13116" fmla="*/ 10317817 w 12194922"/>
              <a:gd name="connsiteY13116" fmla="*/ 1115483 h 6855883"/>
              <a:gd name="connsiteX13117" fmla="*/ 10347254 w 12194922"/>
              <a:gd name="connsiteY13117" fmla="*/ 1107017 h 6855883"/>
              <a:gd name="connsiteX13118" fmla="*/ 6982803 w 12194922"/>
              <a:gd name="connsiteY13118" fmla="*/ 6636808 h 6855883"/>
              <a:gd name="connsiteX13119" fmla="*/ 6953366 w 12194922"/>
              <a:gd name="connsiteY13119" fmla="*/ 6621992 h 6855883"/>
              <a:gd name="connsiteX13120" fmla="*/ 6952139 w 12194922"/>
              <a:gd name="connsiteY13120" fmla="*/ 6621992 h 6855883"/>
              <a:gd name="connsiteX13121" fmla="*/ 6957045 w 12194922"/>
              <a:gd name="connsiteY13121" fmla="*/ 6619875 h 6855883"/>
              <a:gd name="connsiteX13122" fmla="*/ 6963178 w 12194922"/>
              <a:gd name="connsiteY13122" fmla="*/ 6621992 h 6855883"/>
              <a:gd name="connsiteX13123" fmla="*/ 6986482 w 12194922"/>
              <a:gd name="connsiteY13123" fmla="*/ 6618817 h 6855883"/>
              <a:gd name="connsiteX13124" fmla="*/ 7008561 w 12194922"/>
              <a:gd name="connsiteY13124" fmla="*/ 6610350 h 6855883"/>
              <a:gd name="connsiteX13125" fmla="*/ 7008561 w 12194922"/>
              <a:gd name="connsiteY13125" fmla="*/ 6620933 h 6855883"/>
              <a:gd name="connsiteX13126" fmla="*/ 6982803 w 12194922"/>
              <a:gd name="connsiteY13126" fmla="*/ 6636808 h 6855883"/>
              <a:gd name="connsiteX13127" fmla="*/ 6963178 w 12194922"/>
              <a:gd name="connsiteY13127" fmla="*/ 6606117 h 6855883"/>
              <a:gd name="connsiteX13128" fmla="*/ 6963178 w 12194922"/>
              <a:gd name="connsiteY13128" fmla="*/ 6606117 h 6855883"/>
              <a:gd name="connsiteX13129" fmla="*/ 6963178 w 12194922"/>
              <a:gd name="connsiteY13129" fmla="*/ 6606117 h 6855883"/>
              <a:gd name="connsiteX13130" fmla="*/ 6963178 w 12194922"/>
              <a:gd name="connsiteY13130" fmla="*/ 6606117 h 6855883"/>
              <a:gd name="connsiteX13131" fmla="*/ 6963178 w 12194922"/>
              <a:gd name="connsiteY13131" fmla="*/ 6609292 h 6855883"/>
              <a:gd name="connsiteX13132" fmla="*/ 6966857 w 12194922"/>
              <a:gd name="connsiteY13132" fmla="*/ 6610350 h 6855883"/>
              <a:gd name="connsiteX13133" fmla="*/ 6963178 w 12194922"/>
              <a:gd name="connsiteY13133" fmla="*/ 6609292 h 6855883"/>
              <a:gd name="connsiteX13134" fmla="*/ 9324304 w 12194922"/>
              <a:gd name="connsiteY13134" fmla="*/ 4955117 h 6855883"/>
              <a:gd name="connsiteX13135" fmla="*/ 9304679 w 12194922"/>
              <a:gd name="connsiteY13135" fmla="*/ 4981575 h 6855883"/>
              <a:gd name="connsiteX13136" fmla="*/ 9287508 w 12194922"/>
              <a:gd name="connsiteY13136" fmla="*/ 4969934 h 6855883"/>
              <a:gd name="connsiteX13137" fmla="*/ 9314492 w 12194922"/>
              <a:gd name="connsiteY13137" fmla="*/ 4948767 h 6855883"/>
              <a:gd name="connsiteX13138" fmla="*/ 9324304 w 12194922"/>
              <a:gd name="connsiteY13138" fmla="*/ 4955117 h 6855883"/>
              <a:gd name="connsiteX13139" fmla="*/ 10066373 w 12194922"/>
              <a:gd name="connsiteY13139" fmla="*/ 5641975 h 6855883"/>
              <a:gd name="connsiteX13140" fmla="*/ 10071279 w 12194922"/>
              <a:gd name="connsiteY13140" fmla="*/ 5639859 h 6855883"/>
              <a:gd name="connsiteX13141" fmla="*/ 10077411 w 12194922"/>
              <a:gd name="connsiteY13141" fmla="*/ 5662084 h 6855883"/>
              <a:gd name="connsiteX13142" fmla="*/ 10065146 w 12194922"/>
              <a:gd name="connsiteY13142" fmla="*/ 5661026 h 6855883"/>
              <a:gd name="connsiteX13143" fmla="*/ 10066373 w 12194922"/>
              <a:gd name="connsiteY13143" fmla="*/ 5641975 h 6855883"/>
              <a:gd name="connsiteX13144" fmla="*/ 10063920 w 12194922"/>
              <a:gd name="connsiteY13144" fmla="*/ 5631392 h 6855883"/>
              <a:gd name="connsiteX13145" fmla="*/ 10073732 w 12194922"/>
              <a:gd name="connsiteY13145" fmla="*/ 5614459 h 6855883"/>
              <a:gd name="connsiteX13146" fmla="*/ 10093357 w 12194922"/>
              <a:gd name="connsiteY13146" fmla="*/ 5615517 h 6855883"/>
              <a:gd name="connsiteX13147" fmla="*/ 10063920 w 12194922"/>
              <a:gd name="connsiteY13147" fmla="*/ 5631392 h 6855883"/>
              <a:gd name="connsiteX13148" fmla="*/ 10065146 w 12194922"/>
              <a:gd name="connsiteY13148" fmla="*/ 5619750 h 6855883"/>
              <a:gd name="connsiteX13149" fmla="*/ 10065146 w 12194922"/>
              <a:gd name="connsiteY13149" fmla="*/ 5619750 h 6855883"/>
              <a:gd name="connsiteX13150" fmla="*/ 10065146 w 12194922"/>
              <a:gd name="connsiteY13150" fmla="*/ 5619750 h 6855883"/>
              <a:gd name="connsiteX13151" fmla="*/ 10065146 w 12194922"/>
              <a:gd name="connsiteY13151" fmla="*/ 5619750 h 6855883"/>
              <a:gd name="connsiteX13152" fmla="*/ 7317653 w 12194922"/>
              <a:gd name="connsiteY13152" fmla="*/ 5118100 h 6855883"/>
              <a:gd name="connsiteX13153" fmla="*/ 7298028 w 12194922"/>
              <a:gd name="connsiteY13153" fmla="*/ 5075767 h 6855883"/>
              <a:gd name="connsiteX13154" fmla="*/ 7311520 w 12194922"/>
              <a:gd name="connsiteY13154" fmla="*/ 5067300 h 6855883"/>
              <a:gd name="connsiteX13155" fmla="*/ 7317653 w 12194922"/>
              <a:gd name="connsiteY13155" fmla="*/ 5077883 h 6855883"/>
              <a:gd name="connsiteX13156" fmla="*/ 7317653 w 12194922"/>
              <a:gd name="connsiteY13156" fmla="*/ 5118100 h 6855883"/>
              <a:gd name="connsiteX13157" fmla="*/ 7940746 w 12194922"/>
              <a:gd name="connsiteY13157" fmla="*/ 6708776 h 6855883"/>
              <a:gd name="connsiteX13158" fmla="*/ 7940746 w 12194922"/>
              <a:gd name="connsiteY13158" fmla="*/ 6708776 h 6855883"/>
              <a:gd name="connsiteX13159" fmla="*/ 7940746 w 12194922"/>
              <a:gd name="connsiteY13159" fmla="*/ 6708776 h 6855883"/>
              <a:gd name="connsiteX13160" fmla="*/ 7940746 w 12194922"/>
              <a:gd name="connsiteY13160" fmla="*/ 6708776 h 6855883"/>
              <a:gd name="connsiteX13161" fmla="*/ 7907629 w 12194922"/>
              <a:gd name="connsiteY13161" fmla="*/ 6732058 h 6855883"/>
              <a:gd name="connsiteX13162" fmla="*/ 7895363 w 12194922"/>
              <a:gd name="connsiteY13162" fmla="*/ 6716183 h 6855883"/>
              <a:gd name="connsiteX13163" fmla="*/ 7914988 w 12194922"/>
              <a:gd name="connsiteY13163" fmla="*/ 6709834 h 6855883"/>
              <a:gd name="connsiteX13164" fmla="*/ 7940746 w 12194922"/>
              <a:gd name="connsiteY13164" fmla="*/ 6711950 h 6855883"/>
              <a:gd name="connsiteX13165" fmla="*/ 7946879 w 12194922"/>
              <a:gd name="connsiteY13165" fmla="*/ 6717242 h 6855883"/>
              <a:gd name="connsiteX13166" fmla="*/ 7940746 w 12194922"/>
              <a:gd name="connsiteY13166" fmla="*/ 6725709 h 6855883"/>
              <a:gd name="connsiteX13167" fmla="*/ 7907629 w 12194922"/>
              <a:gd name="connsiteY13167" fmla="*/ 6732058 h 6855883"/>
              <a:gd name="connsiteX13168" fmla="*/ 7934613 w 12194922"/>
              <a:gd name="connsiteY13168" fmla="*/ 6696075 h 6855883"/>
              <a:gd name="connsiteX13169" fmla="*/ 7934613 w 12194922"/>
              <a:gd name="connsiteY13169" fmla="*/ 6696075 h 6855883"/>
              <a:gd name="connsiteX13170" fmla="*/ 7934613 w 12194922"/>
              <a:gd name="connsiteY13170" fmla="*/ 6696075 h 6855883"/>
              <a:gd name="connsiteX13171" fmla="*/ 7934613 w 12194922"/>
              <a:gd name="connsiteY13171" fmla="*/ 6696075 h 6855883"/>
              <a:gd name="connsiteX13172" fmla="*/ 11254908 w 12194922"/>
              <a:gd name="connsiteY13172" fmla="*/ 1633008 h 6855883"/>
              <a:gd name="connsiteX13173" fmla="*/ 11223018 w 12194922"/>
              <a:gd name="connsiteY13173" fmla="*/ 1638300 h 6855883"/>
              <a:gd name="connsiteX13174" fmla="*/ 11250003 w 12194922"/>
              <a:gd name="connsiteY13174" fmla="*/ 1618192 h 6855883"/>
              <a:gd name="connsiteX13175" fmla="*/ 11288026 w 12194922"/>
              <a:gd name="connsiteY13175" fmla="*/ 1616075 h 6855883"/>
              <a:gd name="connsiteX13176" fmla="*/ 11285572 w 12194922"/>
              <a:gd name="connsiteY13176" fmla="*/ 1621367 h 6855883"/>
              <a:gd name="connsiteX13177" fmla="*/ 11254908 w 12194922"/>
              <a:gd name="connsiteY13177" fmla="*/ 1633008 h 6855883"/>
              <a:gd name="connsiteX13178" fmla="*/ 9886068 w 12194922"/>
              <a:gd name="connsiteY13178" fmla="*/ 2628900 h 6855883"/>
              <a:gd name="connsiteX13179" fmla="*/ 9919186 w 12194922"/>
              <a:gd name="connsiteY13179" fmla="*/ 2637367 h 6855883"/>
              <a:gd name="connsiteX13180" fmla="*/ 9933905 w 12194922"/>
              <a:gd name="connsiteY13180" fmla="*/ 2646892 h 6855883"/>
              <a:gd name="connsiteX13181" fmla="*/ 9913053 w 12194922"/>
              <a:gd name="connsiteY13181" fmla="*/ 2654300 h 6855883"/>
              <a:gd name="connsiteX13182" fmla="*/ 9909373 w 12194922"/>
              <a:gd name="connsiteY13182" fmla="*/ 2654300 h 6855883"/>
              <a:gd name="connsiteX13183" fmla="*/ 9897108 w 12194922"/>
              <a:gd name="connsiteY13183" fmla="*/ 2654300 h 6855883"/>
              <a:gd name="connsiteX13184" fmla="*/ 9886068 w 12194922"/>
              <a:gd name="connsiteY13184" fmla="*/ 2628900 h 6855883"/>
              <a:gd name="connsiteX13185" fmla="*/ 10893073 w 12194922"/>
              <a:gd name="connsiteY13185" fmla="*/ 2146300 h 6855883"/>
              <a:gd name="connsiteX13186" fmla="*/ 10886941 w 12194922"/>
              <a:gd name="connsiteY13186" fmla="*/ 2159000 h 6855883"/>
              <a:gd name="connsiteX13187" fmla="*/ 10863636 w 12194922"/>
              <a:gd name="connsiteY13187" fmla="*/ 2125133 h 6855883"/>
              <a:gd name="connsiteX13188" fmla="*/ 10863636 w 12194922"/>
              <a:gd name="connsiteY13188" fmla="*/ 2124075 h 6855883"/>
              <a:gd name="connsiteX13189" fmla="*/ 10886941 w 12194922"/>
              <a:gd name="connsiteY13189" fmla="*/ 2125133 h 6855883"/>
              <a:gd name="connsiteX13190" fmla="*/ 10889394 w 12194922"/>
              <a:gd name="connsiteY13190" fmla="*/ 2126192 h 6855883"/>
              <a:gd name="connsiteX13191" fmla="*/ 10893073 w 12194922"/>
              <a:gd name="connsiteY13191" fmla="*/ 2146300 h 6855883"/>
              <a:gd name="connsiteX13192" fmla="*/ 7058849 w 12194922"/>
              <a:gd name="connsiteY13192" fmla="*/ 3743325 h 6855883"/>
              <a:gd name="connsiteX13193" fmla="*/ 7028185 w 12194922"/>
              <a:gd name="connsiteY13193" fmla="*/ 3741208 h 6855883"/>
              <a:gd name="connsiteX13194" fmla="*/ 7040451 w 12194922"/>
              <a:gd name="connsiteY13194" fmla="*/ 3724275 h 6855883"/>
              <a:gd name="connsiteX13195" fmla="*/ 7072341 w 12194922"/>
              <a:gd name="connsiteY13195" fmla="*/ 3726392 h 6855883"/>
              <a:gd name="connsiteX13196" fmla="*/ 7090740 w 12194922"/>
              <a:gd name="connsiteY13196" fmla="*/ 3729567 h 6855883"/>
              <a:gd name="connsiteX13197" fmla="*/ 7088287 w 12194922"/>
              <a:gd name="connsiteY13197" fmla="*/ 3740150 h 6855883"/>
              <a:gd name="connsiteX13198" fmla="*/ 7058849 w 12194922"/>
              <a:gd name="connsiteY13198" fmla="*/ 3743325 h 6855883"/>
              <a:gd name="connsiteX13199" fmla="*/ 9188156 w 12194922"/>
              <a:gd name="connsiteY13199" fmla="*/ 1104900 h 6855883"/>
              <a:gd name="connsiteX13200" fmla="*/ 9140320 w 12194922"/>
              <a:gd name="connsiteY13200" fmla="*/ 1101725 h 6855883"/>
              <a:gd name="connsiteX13201" fmla="*/ 9118243 w 12194922"/>
              <a:gd name="connsiteY13201" fmla="*/ 1082675 h 6855883"/>
              <a:gd name="connsiteX13202" fmla="*/ 9188156 w 12194922"/>
              <a:gd name="connsiteY13202" fmla="*/ 1104900 h 6855883"/>
              <a:gd name="connsiteX13203" fmla="*/ 7677036 w 12194922"/>
              <a:gd name="connsiteY13203" fmla="*/ 6543675 h 6855883"/>
              <a:gd name="connsiteX13204" fmla="*/ 7664770 w 12194922"/>
              <a:gd name="connsiteY13204" fmla="*/ 6588125 h 6855883"/>
              <a:gd name="connsiteX13205" fmla="*/ 7647598 w 12194922"/>
              <a:gd name="connsiteY13205" fmla="*/ 6587067 h 6855883"/>
              <a:gd name="connsiteX13206" fmla="*/ 7642691 w 12194922"/>
              <a:gd name="connsiteY13206" fmla="*/ 6579659 h 6855883"/>
              <a:gd name="connsiteX13207" fmla="*/ 7640239 w 12194922"/>
              <a:gd name="connsiteY13207" fmla="*/ 6571192 h 6855883"/>
              <a:gd name="connsiteX13208" fmla="*/ 7651277 w 12194922"/>
              <a:gd name="connsiteY13208" fmla="*/ 6569075 h 6855883"/>
              <a:gd name="connsiteX13209" fmla="*/ 7665996 w 12194922"/>
              <a:gd name="connsiteY13209" fmla="*/ 6564842 h 6855883"/>
              <a:gd name="connsiteX13210" fmla="*/ 7667222 w 12194922"/>
              <a:gd name="connsiteY13210" fmla="*/ 6545792 h 6855883"/>
              <a:gd name="connsiteX13211" fmla="*/ 7677036 w 12194922"/>
              <a:gd name="connsiteY13211" fmla="*/ 6543675 h 6855883"/>
              <a:gd name="connsiteX13212" fmla="*/ 8742915 w 12194922"/>
              <a:gd name="connsiteY13212" fmla="*/ 431800 h 6855883"/>
              <a:gd name="connsiteX13213" fmla="*/ 8742915 w 12194922"/>
              <a:gd name="connsiteY13213" fmla="*/ 431800 h 6855883"/>
              <a:gd name="connsiteX13214" fmla="*/ 8742915 w 12194922"/>
              <a:gd name="connsiteY13214" fmla="*/ 431800 h 6855883"/>
              <a:gd name="connsiteX13215" fmla="*/ 8742915 w 12194922"/>
              <a:gd name="connsiteY13215" fmla="*/ 431800 h 6855883"/>
              <a:gd name="connsiteX13216" fmla="*/ 8777258 w 12194922"/>
              <a:gd name="connsiteY13216" fmla="*/ 444500 h 6855883"/>
              <a:gd name="connsiteX13217" fmla="*/ 8778485 w 12194922"/>
              <a:gd name="connsiteY13217" fmla="*/ 443442 h 6855883"/>
              <a:gd name="connsiteX13218" fmla="*/ 8784618 w 12194922"/>
              <a:gd name="connsiteY13218" fmla="*/ 442383 h 6855883"/>
              <a:gd name="connsiteX13219" fmla="*/ 8784618 w 12194922"/>
              <a:gd name="connsiteY13219" fmla="*/ 447675 h 6855883"/>
              <a:gd name="connsiteX13220" fmla="*/ 8777258 w 12194922"/>
              <a:gd name="connsiteY13220" fmla="*/ 444500 h 6855883"/>
              <a:gd name="connsiteX13221" fmla="*/ 8757634 w 12194922"/>
              <a:gd name="connsiteY13221" fmla="*/ 433917 h 6855883"/>
              <a:gd name="connsiteX13222" fmla="*/ 8769899 w 12194922"/>
              <a:gd name="connsiteY13222" fmla="*/ 447675 h 6855883"/>
              <a:gd name="connsiteX13223" fmla="*/ 8774806 w 12194922"/>
              <a:gd name="connsiteY13223" fmla="*/ 458258 h 6855883"/>
              <a:gd name="connsiteX13224" fmla="*/ 8742915 w 12194922"/>
              <a:gd name="connsiteY13224" fmla="*/ 450850 h 6855883"/>
              <a:gd name="connsiteX13225" fmla="*/ 8742915 w 12194922"/>
              <a:gd name="connsiteY13225" fmla="*/ 428625 h 6855883"/>
              <a:gd name="connsiteX13226" fmla="*/ 8757634 w 12194922"/>
              <a:gd name="connsiteY13226" fmla="*/ 433917 h 6855883"/>
              <a:gd name="connsiteX13227" fmla="*/ 6603796 w 12194922"/>
              <a:gd name="connsiteY13227" fmla="*/ 5687484 h 6855883"/>
              <a:gd name="connsiteX13228" fmla="*/ 6603796 w 12194922"/>
              <a:gd name="connsiteY13228" fmla="*/ 5687484 h 6855883"/>
              <a:gd name="connsiteX13229" fmla="*/ 6603796 w 12194922"/>
              <a:gd name="connsiteY13229" fmla="*/ 5687484 h 6855883"/>
              <a:gd name="connsiteX13230" fmla="*/ 6605022 w 12194922"/>
              <a:gd name="connsiteY13230" fmla="*/ 5688542 h 6855883"/>
              <a:gd name="connsiteX13231" fmla="*/ 6603796 w 12194922"/>
              <a:gd name="connsiteY13231" fmla="*/ 5687484 h 6855883"/>
              <a:gd name="connsiteX13232" fmla="*/ 6602569 w 12194922"/>
              <a:gd name="connsiteY13232" fmla="*/ 5683250 h 6855883"/>
              <a:gd name="connsiteX13233" fmla="*/ 6608702 w 12194922"/>
              <a:gd name="connsiteY13233" fmla="*/ 5703359 h 6855883"/>
              <a:gd name="connsiteX13234" fmla="*/ 6566999 w 12194922"/>
              <a:gd name="connsiteY13234" fmla="*/ 5673725 h 6855883"/>
              <a:gd name="connsiteX13235" fmla="*/ 6593983 w 12194922"/>
              <a:gd name="connsiteY13235" fmla="*/ 5680075 h 6855883"/>
              <a:gd name="connsiteX13236" fmla="*/ 6602569 w 12194922"/>
              <a:gd name="connsiteY13236" fmla="*/ 5683250 h 6855883"/>
              <a:gd name="connsiteX13237" fmla="*/ 7914988 w 12194922"/>
              <a:gd name="connsiteY13237" fmla="*/ 3087159 h 6855883"/>
              <a:gd name="connsiteX13238" fmla="*/ 7876965 w 12194922"/>
              <a:gd name="connsiteY13238" fmla="*/ 3076575 h 6855883"/>
              <a:gd name="connsiteX13239" fmla="*/ 7878191 w 12194922"/>
              <a:gd name="connsiteY13239" fmla="*/ 3062817 h 6855883"/>
              <a:gd name="connsiteX13240" fmla="*/ 7896589 w 12194922"/>
              <a:gd name="connsiteY13240" fmla="*/ 3063875 h 6855883"/>
              <a:gd name="connsiteX13241" fmla="*/ 7913761 w 12194922"/>
              <a:gd name="connsiteY13241" fmla="*/ 3077633 h 6855883"/>
              <a:gd name="connsiteX13242" fmla="*/ 7914988 w 12194922"/>
              <a:gd name="connsiteY13242" fmla="*/ 3087159 h 6855883"/>
              <a:gd name="connsiteX13243" fmla="*/ 11170276 w 12194922"/>
              <a:gd name="connsiteY13243" fmla="*/ 1625600 h 6855883"/>
              <a:gd name="connsiteX13244" fmla="*/ 11124893 w 12194922"/>
              <a:gd name="connsiteY13244" fmla="*/ 1635125 h 6855883"/>
              <a:gd name="connsiteX13245" fmla="*/ 11124893 w 12194922"/>
              <a:gd name="connsiteY13245" fmla="*/ 1624542 h 6855883"/>
              <a:gd name="connsiteX13246" fmla="*/ 11146971 w 12194922"/>
              <a:gd name="connsiteY13246" fmla="*/ 1621367 h 6855883"/>
              <a:gd name="connsiteX13247" fmla="*/ 11158011 w 12194922"/>
              <a:gd name="connsiteY13247" fmla="*/ 1604433 h 6855883"/>
              <a:gd name="connsiteX13248" fmla="*/ 11167823 w 12194922"/>
              <a:gd name="connsiteY13248" fmla="*/ 1609725 h 6855883"/>
              <a:gd name="connsiteX13249" fmla="*/ 11170276 w 12194922"/>
              <a:gd name="connsiteY13249" fmla="*/ 1625600 h 6855883"/>
              <a:gd name="connsiteX13250" fmla="*/ 6993842 w 12194922"/>
              <a:gd name="connsiteY13250" fmla="*/ 3268133 h 6855883"/>
              <a:gd name="connsiteX13251" fmla="*/ 7009787 w 12194922"/>
              <a:gd name="connsiteY13251" fmla="*/ 3252258 h 6855883"/>
              <a:gd name="connsiteX13252" fmla="*/ 7023279 w 12194922"/>
              <a:gd name="connsiteY13252" fmla="*/ 3254375 h 6855883"/>
              <a:gd name="connsiteX13253" fmla="*/ 7035544 w 12194922"/>
              <a:gd name="connsiteY13253" fmla="*/ 3260725 h 6855883"/>
              <a:gd name="connsiteX13254" fmla="*/ 7040451 w 12194922"/>
              <a:gd name="connsiteY13254" fmla="*/ 3264958 h 6855883"/>
              <a:gd name="connsiteX13255" fmla="*/ 7030639 w 12194922"/>
              <a:gd name="connsiteY13255" fmla="*/ 3267075 h 6855883"/>
              <a:gd name="connsiteX13256" fmla="*/ 7015920 w 12194922"/>
              <a:gd name="connsiteY13256" fmla="*/ 3275542 h 6855883"/>
              <a:gd name="connsiteX13257" fmla="*/ 6993842 w 12194922"/>
              <a:gd name="connsiteY13257" fmla="*/ 3268133 h 6855883"/>
              <a:gd name="connsiteX13258" fmla="*/ 6541241 w 12194922"/>
              <a:gd name="connsiteY13258" fmla="*/ 1633008 h 6855883"/>
              <a:gd name="connsiteX13259" fmla="*/ 6516710 w 12194922"/>
              <a:gd name="connsiteY13259" fmla="*/ 1618192 h 6855883"/>
              <a:gd name="connsiteX13260" fmla="*/ 6536335 w 12194922"/>
              <a:gd name="connsiteY13260" fmla="*/ 1588558 h 6855883"/>
              <a:gd name="connsiteX13261" fmla="*/ 6537562 w 12194922"/>
              <a:gd name="connsiteY13261" fmla="*/ 1615017 h 6855883"/>
              <a:gd name="connsiteX13262" fmla="*/ 6530203 w 12194922"/>
              <a:gd name="connsiteY13262" fmla="*/ 1617133 h 6855883"/>
              <a:gd name="connsiteX13263" fmla="*/ 6536335 w 12194922"/>
              <a:gd name="connsiteY13263" fmla="*/ 1620308 h 6855883"/>
              <a:gd name="connsiteX13264" fmla="*/ 6547374 w 12194922"/>
              <a:gd name="connsiteY13264" fmla="*/ 1627717 h 6855883"/>
              <a:gd name="connsiteX13265" fmla="*/ 6541241 w 12194922"/>
              <a:gd name="connsiteY13265" fmla="*/ 1633008 h 6855883"/>
              <a:gd name="connsiteX13266" fmla="*/ 9998912 w 12194922"/>
              <a:gd name="connsiteY13266" fmla="*/ 3777192 h 6855883"/>
              <a:gd name="connsiteX13267" fmla="*/ 10029576 w 12194922"/>
              <a:gd name="connsiteY13267" fmla="*/ 3847042 h 6855883"/>
              <a:gd name="connsiteX13268" fmla="*/ 10028349 w 12194922"/>
              <a:gd name="connsiteY13268" fmla="*/ 3852333 h 6855883"/>
              <a:gd name="connsiteX13269" fmla="*/ 10005045 w 12194922"/>
              <a:gd name="connsiteY13269" fmla="*/ 3811059 h 6855883"/>
              <a:gd name="connsiteX13270" fmla="*/ 9998912 w 12194922"/>
              <a:gd name="connsiteY13270" fmla="*/ 3777192 h 6855883"/>
              <a:gd name="connsiteX13271" fmla="*/ 10869769 w 12194922"/>
              <a:gd name="connsiteY13271" fmla="*/ 2354792 h 6855883"/>
              <a:gd name="connsiteX13272" fmla="*/ 10874675 w 12194922"/>
              <a:gd name="connsiteY13272" fmla="*/ 2343150 h 6855883"/>
              <a:gd name="connsiteX13273" fmla="*/ 10883261 w 12194922"/>
              <a:gd name="connsiteY13273" fmla="*/ 2332567 h 6855883"/>
              <a:gd name="connsiteX13274" fmla="*/ 10912699 w 12194922"/>
              <a:gd name="connsiteY13274" fmla="*/ 2357967 h 6855883"/>
              <a:gd name="connsiteX13275" fmla="*/ 10869769 w 12194922"/>
              <a:gd name="connsiteY13275" fmla="*/ 2354792 h 6855883"/>
              <a:gd name="connsiteX13276" fmla="*/ 10349708 w 12194922"/>
              <a:gd name="connsiteY13276" fmla="*/ 1843617 h 6855883"/>
              <a:gd name="connsiteX13277" fmla="*/ 10352161 w 12194922"/>
              <a:gd name="connsiteY13277" fmla="*/ 1828800 h 6855883"/>
              <a:gd name="connsiteX13278" fmla="*/ 10366880 w 12194922"/>
              <a:gd name="connsiteY13278" fmla="*/ 1830917 h 6855883"/>
              <a:gd name="connsiteX13279" fmla="*/ 10382825 w 12194922"/>
              <a:gd name="connsiteY13279" fmla="*/ 1855258 h 6855883"/>
              <a:gd name="connsiteX13280" fmla="*/ 10377918 w 12194922"/>
              <a:gd name="connsiteY13280" fmla="*/ 1857375 h 6855883"/>
              <a:gd name="connsiteX13281" fmla="*/ 10349708 w 12194922"/>
              <a:gd name="connsiteY13281" fmla="*/ 1843617 h 6855883"/>
              <a:gd name="connsiteX13282" fmla="*/ 11291705 w 12194922"/>
              <a:gd name="connsiteY13282" fmla="*/ 4052358 h 6855883"/>
              <a:gd name="connsiteX13283" fmla="*/ 11301518 w 12194922"/>
              <a:gd name="connsiteY13283" fmla="*/ 4061883 h 6855883"/>
              <a:gd name="connsiteX13284" fmla="*/ 11308877 w 12194922"/>
              <a:gd name="connsiteY13284" fmla="*/ 4086225 h 6855883"/>
              <a:gd name="connsiteX13285" fmla="*/ 11290479 w 12194922"/>
              <a:gd name="connsiteY13285" fmla="*/ 4087284 h 6855883"/>
              <a:gd name="connsiteX13286" fmla="*/ 11276987 w 12194922"/>
              <a:gd name="connsiteY13286" fmla="*/ 4061883 h 6855883"/>
              <a:gd name="connsiteX13287" fmla="*/ 11291705 w 12194922"/>
              <a:gd name="connsiteY13287" fmla="*/ 4052358 h 6855883"/>
              <a:gd name="connsiteX13288" fmla="*/ 8815282 w 12194922"/>
              <a:gd name="connsiteY13288" fmla="*/ 3982508 h 6855883"/>
              <a:gd name="connsiteX13289" fmla="*/ 8837360 w 12194922"/>
              <a:gd name="connsiteY13289" fmla="*/ 3996267 h 6855883"/>
              <a:gd name="connsiteX13290" fmla="*/ 8830001 w 12194922"/>
              <a:gd name="connsiteY13290" fmla="*/ 4006850 h 6855883"/>
              <a:gd name="connsiteX13291" fmla="*/ 8825095 w 12194922"/>
              <a:gd name="connsiteY13291" fmla="*/ 4006850 h 6855883"/>
              <a:gd name="connsiteX13292" fmla="*/ 8811603 w 12194922"/>
              <a:gd name="connsiteY13292" fmla="*/ 3998383 h 6855883"/>
              <a:gd name="connsiteX13293" fmla="*/ 8811603 w 12194922"/>
              <a:gd name="connsiteY13293" fmla="*/ 4007909 h 6855883"/>
              <a:gd name="connsiteX13294" fmla="*/ 8783391 w 12194922"/>
              <a:gd name="connsiteY13294" fmla="*/ 4006850 h 6855883"/>
              <a:gd name="connsiteX13295" fmla="*/ 8805470 w 12194922"/>
              <a:gd name="connsiteY13295" fmla="*/ 3993092 h 6855883"/>
              <a:gd name="connsiteX13296" fmla="*/ 8815282 w 12194922"/>
              <a:gd name="connsiteY13296" fmla="*/ 3982508 h 6855883"/>
              <a:gd name="connsiteX13297" fmla="*/ 6867506 w 12194922"/>
              <a:gd name="connsiteY13297" fmla="*/ 5040842 h 6855883"/>
              <a:gd name="connsiteX13298" fmla="*/ 6869959 w 12194922"/>
              <a:gd name="connsiteY13298" fmla="*/ 5028142 h 6855883"/>
              <a:gd name="connsiteX13299" fmla="*/ 6872412 w 12194922"/>
              <a:gd name="connsiteY13299" fmla="*/ 5016500 h 6855883"/>
              <a:gd name="connsiteX13300" fmla="*/ 6861374 w 12194922"/>
              <a:gd name="connsiteY13300" fmla="*/ 4980517 h 6855883"/>
              <a:gd name="connsiteX13301" fmla="*/ 6878545 w 12194922"/>
              <a:gd name="connsiteY13301" fmla="*/ 4988984 h 6855883"/>
              <a:gd name="connsiteX13302" fmla="*/ 6880998 w 12194922"/>
              <a:gd name="connsiteY13302" fmla="*/ 4999567 h 6855883"/>
              <a:gd name="connsiteX13303" fmla="*/ 6877319 w 12194922"/>
              <a:gd name="connsiteY13303" fmla="*/ 5039784 h 6855883"/>
              <a:gd name="connsiteX13304" fmla="*/ 6867506 w 12194922"/>
              <a:gd name="connsiteY13304" fmla="*/ 5040842 h 6855883"/>
              <a:gd name="connsiteX13305" fmla="*/ 10106849 w 12194922"/>
              <a:gd name="connsiteY13305" fmla="*/ 691092 h 6855883"/>
              <a:gd name="connsiteX13306" fmla="*/ 10088451 w 12194922"/>
              <a:gd name="connsiteY13306" fmla="*/ 705908 h 6855883"/>
              <a:gd name="connsiteX13307" fmla="*/ 10065146 w 12194922"/>
              <a:gd name="connsiteY13307" fmla="*/ 701675 h 6855883"/>
              <a:gd name="connsiteX13308" fmla="*/ 10072506 w 12194922"/>
              <a:gd name="connsiteY13308" fmla="*/ 686858 h 6855883"/>
              <a:gd name="connsiteX13309" fmla="*/ 10106849 w 12194922"/>
              <a:gd name="connsiteY13309" fmla="*/ 677333 h 6855883"/>
              <a:gd name="connsiteX13310" fmla="*/ 10106849 w 12194922"/>
              <a:gd name="connsiteY13310" fmla="*/ 691092 h 6855883"/>
              <a:gd name="connsiteX13311" fmla="*/ 8476751 w 12194922"/>
              <a:gd name="connsiteY13311" fmla="*/ 5531909 h 6855883"/>
              <a:gd name="connsiteX13312" fmla="*/ 8474299 w 12194922"/>
              <a:gd name="connsiteY13312" fmla="*/ 5541433 h 6855883"/>
              <a:gd name="connsiteX13313" fmla="*/ 8457127 w 12194922"/>
              <a:gd name="connsiteY13313" fmla="*/ 5539317 h 6855883"/>
              <a:gd name="connsiteX13314" fmla="*/ 8443635 w 12194922"/>
              <a:gd name="connsiteY13314" fmla="*/ 5519209 h 6855883"/>
              <a:gd name="connsiteX13315" fmla="*/ 8447314 w 12194922"/>
              <a:gd name="connsiteY13315" fmla="*/ 5509683 h 6855883"/>
              <a:gd name="connsiteX13316" fmla="*/ 8476751 w 12194922"/>
              <a:gd name="connsiteY13316" fmla="*/ 5531909 h 6855883"/>
              <a:gd name="connsiteX13317" fmla="*/ 8761313 w 12194922"/>
              <a:gd name="connsiteY13317" fmla="*/ 3308350 h 6855883"/>
              <a:gd name="connsiteX13318" fmla="*/ 8744142 w 12194922"/>
              <a:gd name="connsiteY13318" fmla="*/ 3309409 h 6855883"/>
              <a:gd name="connsiteX13319" fmla="*/ 8750275 w 12194922"/>
              <a:gd name="connsiteY13319" fmla="*/ 3284008 h 6855883"/>
              <a:gd name="connsiteX13320" fmla="*/ 8779712 w 12194922"/>
              <a:gd name="connsiteY13320" fmla="*/ 3289300 h 6855883"/>
              <a:gd name="connsiteX13321" fmla="*/ 8761313 w 12194922"/>
              <a:gd name="connsiteY13321" fmla="*/ 3308350 h 6855883"/>
              <a:gd name="connsiteX13322" fmla="*/ 8752727 w 12194922"/>
              <a:gd name="connsiteY13322" fmla="*/ 3273425 h 6855883"/>
              <a:gd name="connsiteX13323" fmla="*/ 8752727 w 12194922"/>
              <a:gd name="connsiteY13323" fmla="*/ 3273425 h 6855883"/>
              <a:gd name="connsiteX13324" fmla="*/ 8752727 w 12194922"/>
              <a:gd name="connsiteY13324" fmla="*/ 3273425 h 6855883"/>
              <a:gd name="connsiteX13325" fmla="*/ 8752727 w 12194922"/>
              <a:gd name="connsiteY13325" fmla="*/ 3273425 h 6855883"/>
              <a:gd name="connsiteX13326" fmla="*/ 10734848 w 12194922"/>
              <a:gd name="connsiteY13326" fmla="*/ 5358342 h 6855883"/>
              <a:gd name="connsiteX13327" fmla="*/ 10729941 w 12194922"/>
              <a:gd name="connsiteY13327" fmla="*/ 5369984 h 6855883"/>
              <a:gd name="connsiteX13328" fmla="*/ 10705410 w 12194922"/>
              <a:gd name="connsiteY13328" fmla="*/ 5373159 h 6855883"/>
              <a:gd name="connsiteX13329" fmla="*/ 10689465 w 12194922"/>
              <a:gd name="connsiteY13329" fmla="*/ 5359400 h 6855883"/>
              <a:gd name="connsiteX13330" fmla="*/ 10707863 w 12194922"/>
              <a:gd name="connsiteY13330" fmla="*/ 5348817 h 6855883"/>
              <a:gd name="connsiteX13331" fmla="*/ 10721355 w 12194922"/>
              <a:gd name="connsiteY13331" fmla="*/ 5355167 h 6855883"/>
              <a:gd name="connsiteX13332" fmla="*/ 10734848 w 12194922"/>
              <a:gd name="connsiteY13332" fmla="*/ 5358342 h 6855883"/>
              <a:gd name="connsiteX13333" fmla="*/ 9400351 w 12194922"/>
              <a:gd name="connsiteY13333" fmla="*/ 139700 h 6855883"/>
              <a:gd name="connsiteX13334" fmla="*/ 9407710 w 12194922"/>
              <a:gd name="connsiteY13334" fmla="*/ 146050 h 6855883"/>
              <a:gd name="connsiteX13335" fmla="*/ 9396671 w 12194922"/>
              <a:gd name="connsiteY13335" fmla="*/ 159808 h 6855883"/>
              <a:gd name="connsiteX13336" fmla="*/ 9346382 w 12194922"/>
              <a:gd name="connsiteY13336" fmla="*/ 160867 h 6855883"/>
              <a:gd name="connsiteX13337" fmla="*/ 9400351 w 12194922"/>
              <a:gd name="connsiteY13337" fmla="*/ 139700 h 6855883"/>
              <a:gd name="connsiteX13338" fmla="*/ 8717157 w 12194922"/>
              <a:gd name="connsiteY13338" fmla="*/ 3919008 h 6855883"/>
              <a:gd name="connsiteX13339" fmla="*/ 8752727 w 12194922"/>
              <a:gd name="connsiteY13339" fmla="*/ 3934883 h 6855883"/>
              <a:gd name="connsiteX13340" fmla="*/ 8750275 w 12194922"/>
              <a:gd name="connsiteY13340" fmla="*/ 3942292 h 6855883"/>
              <a:gd name="connsiteX13341" fmla="*/ 8711025 w 12194922"/>
              <a:gd name="connsiteY13341" fmla="*/ 3944409 h 6855883"/>
              <a:gd name="connsiteX13342" fmla="*/ 8708571 w 12194922"/>
              <a:gd name="connsiteY13342" fmla="*/ 3944409 h 6855883"/>
              <a:gd name="connsiteX13343" fmla="*/ 8701212 w 12194922"/>
              <a:gd name="connsiteY13343" fmla="*/ 3941233 h 6855883"/>
              <a:gd name="connsiteX13344" fmla="*/ 8717157 w 12194922"/>
              <a:gd name="connsiteY13344" fmla="*/ 3919008 h 6855883"/>
              <a:gd name="connsiteX13345" fmla="*/ 11787235 w 12194922"/>
              <a:gd name="connsiteY13345" fmla="*/ 2875492 h 6855883"/>
              <a:gd name="connsiteX13346" fmla="*/ 11787235 w 12194922"/>
              <a:gd name="connsiteY13346" fmla="*/ 2875492 h 6855883"/>
              <a:gd name="connsiteX13347" fmla="*/ 11788462 w 12194922"/>
              <a:gd name="connsiteY13347" fmla="*/ 2876550 h 6855883"/>
              <a:gd name="connsiteX13348" fmla="*/ 11794594 w 12194922"/>
              <a:gd name="connsiteY13348" fmla="*/ 2886075 h 6855883"/>
              <a:gd name="connsiteX13349" fmla="*/ 11790915 w 12194922"/>
              <a:gd name="connsiteY13349" fmla="*/ 2893483 h 6855883"/>
              <a:gd name="connsiteX13350" fmla="*/ 11766384 w 12194922"/>
              <a:gd name="connsiteY13350" fmla="*/ 2904067 h 6855883"/>
              <a:gd name="connsiteX13351" fmla="*/ 11765157 w 12194922"/>
              <a:gd name="connsiteY13351" fmla="*/ 2905125 h 6855883"/>
              <a:gd name="connsiteX13352" fmla="*/ 11787235 w 12194922"/>
              <a:gd name="connsiteY13352" fmla="*/ 2875492 h 6855883"/>
              <a:gd name="connsiteX13353" fmla="*/ 11787235 w 12194922"/>
              <a:gd name="connsiteY13353" fmla="*/ 2855383 h 6855883"/>
              <a:gd name="connsiteX13354" fmla="*/ 11789689 w 12194922"/>
              <a:gd name="connsiteY13354" fmla="*/ 2852208 h 6855883"/>
              <a:gd name="connsiteX13355" fmla="*/ 11787235 w 12194922"/>
              <a:gd name="connsiteY13355" fmla="*/ 2855383 h 6855883"/>
              <a:gd name="connsiteX13356" fmla="*/ 11787235 w 12194922"/>
              <a:gd name="connsiteY13356" fmla="*/ 2855383 h 6855883"/>
              <a:gd name="connsiteX13357" fmla="*/ 6641819 w 12194922"/>
              <a:gd name="connsiteY13357" fmla="*/ 5051425 h 6855883"/>
              <a:gd name="connsiteX13358" fmla="*/ 6634460 w 12194922"/>
              <a:gd name="connsiteY13358" fmla="*/ 5078942 h 6855883"/>
              <a:gd name="connsiteX13359" fmla="*/ 6617288 w 12194922"/>
              <a:gd name="connsiteY13359" fmla="*/ 5073650 h 6855883"/>
              <a:gd name="connsiteX13360" fmla="*/ 6617288 w 12194922"/>
              <a:gd name="connsiteY13360" fmla="*/ 5057775 h 6855883"/>
              <a:gd name="connsiteX13361" fmla="*/ 6628327 w 12194922"/>
              <a:gd name="connsiteY13361" fmla="*/ 5035550 h 6855883"/>
              <a:gd name="connsiteX13362" fmla="*/ 6641819 w 12194922"/>
              <a:gd name="connsiteY13362" fmla="*/ 5051425 h 6855883"/>
              <a:gd name="connsiteX13363" fmla="*/ 10457645 w 12194922"/>
              <a:gd name="connsiteY13363" fmla="*/ 1663700 h 6855883"/>
              <a:gd name="connsiteX13364" fmla="*/ 10444153 w 12194922"/>
              <a:gd name="connsiteY13364" fmla="*/ 1634067 h 6855883"/>
              <a:gd name="connsiteX13365" fmla="*/ 10468684 w 12194922"/>
              <a:gd name="connsiteY13365" fmla="*/ 1626658 h 6855883"/>
              <a:gd name="connsiteX13366" fmla="*/ 10471137 w 12194922"/>
              <a:gd name="connsiteY13366" fmla="*/ 1627717 h 6855883"/>
              <a:gd name="connsiteX13367" fmla="*/ 10469910 w 12194922"/>
              <a:gd name="connsiteY13367" fmla="*/ 1638300 h 6855883"/>
              <a:gd name="connsiteX13368" fmla="*/ 10476043 w 12194922"/>
              <a:gd name="connsiteY13368" fmla="*/ 1651000 h 6855883"/>
              <a:gd name="connsiteX13369" fmla="*/ 10457645 w 12194922"/>
              <a:gd name="connsiteY13369" fmla="*/ 1663700 h 6855883"/>
              <a:gd name="connsiteX13370" fmla="*/ 10457645 w 12194922"/>
              <a:gd name="connsiteY13370" fmla="*/ 1663700 h 6855883"/>
              <a:gd name="connsiteX13371" fmla="*/ 7371622 w 12194922"/>
              <a:gd name="connsiteY13371" fmla="*/ 5341409 h 6855883"/>
              <a:gd name="connsiteX13372" fmla="*/ 7397379 w 12194922"/>
              <a:gd name="connsiteY13372" fmla="*/ 5330825 h 6855883"/>
              <a:gd name="connsiteX13373" fmla="*/ 7410872 w 12194922"/>
              <a:gd name="connsiteY13373" fmla="*/ 5345642 h 6855883"/>
              <a:gd name="connsiteX13374" fmla="*/ 7407193 w 12194922"/>
              <a:gd name="connsiteY13374" fmla="*/ 5354109 h 6855883"/>
              <a:gd name="connsiteX13375" fmla="*/ 7391247 w 12194922"/>
              <a:gd name="connsiteY13375" fmla="*/ 5357284 h 6855883"/>
              <a:gd name="connsiteX13376" fmla="*/ 7374075 w 12194922"/>
              <a:gd name="connsiteY13376" fmla="*/ 5353050 h 6855883"/>
              <a:gd name="connsiteX13377" fmla="*/ 7365489 w 12194922"/>
              <a:gd name="connsiteY13377" fmla="*/ 5342467 h 6855883"/>
              <a:gd name="connsiteX13378" fmla="*/ 7371622 w 12194922"/>
              <a:gd name="connsiteY13378" fmla="*/ 5341409 h 6855883"/>
              <a:gd name="connsiteX13379" fmla="*/ 8507415 w 12194922"/>
              <a:gd name="connsiteY13379" fmla="*/ 6467475 h 6855883"/>
              <a:gd name="connsiteX13380" fmla="*/ 8511096 w 12194922"/>
              <a:gd name="connsiteY13380" fmla="*/ 6484409 h 6855883"/>
              <a:gd name="connsiteX13381" fmla="*/ 8486564 w 12194922"/>
              <a:gd name="connsiteY13381" fmla="*/ 6479117 h 6855883"/>
              <a:gd name="connsiteX13382" fmla="*/ 8473072 w 12194922"/>
              <a:gd name="connsiteY13382" fmla="*/ 6459008 h 6855883"/>
              <a:gd name="connsiteX13383" fmla="*/ 8507415 w 12194922"/>
              <a:gd name="connsiteY13383" fmla="*/ 6467475 h 6855883"/>
              <a:gd name="connsiteX13384" fmla="*/ 9947396 w 12194922"/>
              <a:gd name="connsiteY13384" fmla="*/ 1151467 h 6855883"/>
              <a:gd name="connsiteX13385" fmla="*/ 9922865 w 12194922"/>
              <a:gd name="connsiteY13385" fmla="*/ 1155700 h 6855883"/>
              <a:gd name="connsiteX13386" fmla="*/ 9905693 w 12194922"/>
              <a:gd name="connsiteY13386" fmla="*/ 1145117 h 6855883"/>
              <a:gd name="connsiteX13387" fmla="*/ 9914279 w 12194922"/>
              <a:gd name="connsiteY13387" fmla="*/ 1144058 h 6855883"/>
              <a:gd name="connsiteX13388" fmla="*/ 9944943 w 12194922"/>
              <a:gd name="connsiteY13388" fmla="*/ 1137708 h 6855883"/>
              <a:gd name="connsiteX13389" fmla="*/ 9960888 w 12194922"/>
              <a:gd name="connsiteY13389" fmla="*/ 1139825 h 6855883"/>
              <a:gd name="connsiteX13390" fmla="*/ 9947396 w 12194922"/>
              <a:gd name="connsiteY13390" fmla="*/ 1151467 h 6855883"/>
              <a:gd name="connsiteX13391" fmla="*/ 10311685 w 12194922"/>
              <a:gd name="connsiteY13391" fmla="*/ 5546725 h 6855883"/>
              <a:gd name="connsiteX13392" fmla="*/ 10276114 w 12194922"/>
              <a:gd name="connsiteY13392" fmla="*/ 5562600 h 6855883"/>
              <a:gd name="connsiteX13393" fmla="*/ 10277341 w 12194922"/>
              <a:gd name="connsiteY13393" fmla="*/ 5542492 h 6855883"/>
              <a:gd name="connsiteX13394" fmla="*/ 10281021 w 12194922"/>
              <a:gd name="connsiteY13394" fmla="*/ 5538258 h 6855883"/>
              <a:gd name="connsiteX13395" fmla="*/ 10300645 w 12194922"/>
              <a:gd name="connsiteY13395" fmla="*/ 5539317 h 6855883"/>
              <a:gd name="connsiteX13396" fmla="*/ 10311685 w 12194922"/>
              <a:gd name="connsiteY13396" fmla="*/ 5546725 h 6855883"/>
              <a:gd name="connsiteX13397" fmla="*/ 9086352 w 12194922"/>
              <a:gd name="connsiteY13397" fmla="*/ 591608 h 6855883"/>
              <a:gd name="connsiteX13398" fmla="*/ 9087579 w 12194922"/>
              <a:gd name="connsiteY13398" fmla="*/ 585258 h 6855883"/>
              <a:gd name="connsiteX13399" fmla="*/ 9097391 w 12194922"/>
              <a:gd name="connsiteY13399" fmla="*/ 587375 h 6855883"/>
              <a:gd name="connsiteX13400" fmla="*/ 9099844 w 12194922"/>
              <a:gd name="connsiteY13400" fmla="*/ 612775 h 6855883"/>
              <a:gd name="connsiteX13401" fmla="*/ 9101070 w 12194922"/>
              <a:gd name="connsiteY13401" fmla="*/ 630767 h 6855883"/>
              <a:gd name="connsiteX13402" fmla="*/ 9093711 w 12194922"/>
              <a:gd name="connsiteY13402" fmla="*/ 641350 h 6855883"/>
              <a:gd name="connsiteX13403" fmla="*/ 9088805 w 12194922"/>
              <a:gd name="connsiteY13403" fmla="*/ 639233 h 6855883"/>
              <a:gd name="connsiteX13404" fmla="*/ 9087579 w 12194922"/>
              <a:gd name="connsiteY13404" fmla="*/ 626533 h 6855883"/>
              <a:gd name="connsiteX13405" fmla="*/ 9086352 w 12194922"/>
              <a:gd name="connsiteY13405" fmla="*/ 591608 h 6855883"/>
              <a:gd name="connsiteX13406" fmla="*/ 7407193 w 12194922"/>
              <a:gd name="connsiteY13406" fmla="*/ 2809875 h 6855883"/>
              <a:gd name="connsiteX13407" fmla="*/ 7441536 w 12194922"/>
              <a:gd name="connsiteY13407" fmla="*/ 2805642 h 6855883"/>
              <a:gd name="connsiteX13408" fmla="*/ 7420684 w 12194922"/>
              <a:gd name="connsiteY13408" fmla="*/ 2827867 h 6855883"/>
              <a:gd name="connsiteX13409" fmla="*/ 7408419 w 12194922"/>
              <a:gd name="connsiteY13409" fmla="*/ 2826809 h 6855883"/>
              <a:gd name="connsiteX13410" fmla="*/ 7407193 w 12194922"/>
              <a:gd name="connsiteY13410" fmla="*/ 2809875 h 6855883"/>
              <a:gd name="connsiteX13411" fmla="*/ 9275242 w 12194922"/>
              <a:gd name="connsiteY13411" fmla="*/ 6772276 h 6855883"/>
              <a:gd name="connsiteX13412" fmla="*/ 9255617 w 12194922"/>
              <a:gd name="connsiteY13412" fmla="*/ 6777567 h 6855883"/>
              <a:gd name="connsiteX13413" fmla="*/ 9238445 w 12194922"/>
              <a:gd name="connsiteY13413" fmla="*/ 6771217 h 6855883"/>
              <a:gd name="connsiteX13414" fmla="*/ 9271562 w 12194922"/>
              <a:gd name="connsiteY13414" fmla="*/ 6753225 h 6855883"/>
              <a:gd name="connsiteX13415" fmla="*/ 9275242 w 12194922"/>
              <a:gd name="connsiteY13415" fmla="*/ 6772276 h 6855883"/>
              <a:gd name="connsiteX13416" fmla="*/ 6609929 w 12194922"/>
              <a:gd name="connsiteY13416" fmla="*/ 4471459 h 6855883"/>
              <a:gd name="connsiteX13417" fmla="*/ 6606249 w 12194922"/>
              <a:gd name="connsiteY13417" fmla="*/ 4427008 h 6855883"/>
              <a:gd name="connsiteX13418" fmla="*/ 6617288 w 12194922"/>
              <a:gd name="connsiteY13418" fmla="*/ 4470400 h 6855883"/>
              <a:gd name="connsiteX13419" fmla="*/ 6609929 w 12194922"/>
              <a:gd name="connsiteY13419" fmla="*/ 4471459 h 6855883"/>
              <a:gd name="connsiteX13420" fmla="*/ 10999784 w 12194922"/>
              <a:gd name="connsiteY13420" fmla="*/ 3908425 h 6855883"/>
              <a:gd name="connsiteX13421" fmla="*/ 10985065 w 12194922"/>
              <a:gd name="connsiteY13421" fmla="*/ 3908425 h 6855883"/>
              <a:gd name="connsiteX13422" fmla="*/ 10983839 w 12194922"/>
              <a:gd name="connsiteY13422" fmla="*/ 3897842 h 6855883"/>
              <a:gd name="connsiteX13423" fmla="*/ 11010823 w 12194922"/>
              <a:gd name="connsiteY13423" fmla="*/ 3873500 h 6855883"/>
              <a:gd name="connsiteX13424" fmla="*/ 10999784 w 12194922"/>
              <a:gd name="connsiteY13424" fmla="*/ 3908425 h 6855883"/>
              <a:gd name="connsiteX13425" fmla="*/ 8730649 w 12194922"/>
              <a:gd name="connsiteY13425" fmla="*/ 4528609 h 6855883"/>
              <a:gd name="connsiteX13426" fmla="*/ 8708571 w 12194922"/>
              <a:gd name="connsiteY13426" fmla="*/ 4529667 h 6855883"/>
              <a:gd name="connsiteX13427" fmla="*/ 8690173 w 12194922"/>
              <a:gd name="connsiteY13427" fmla="*/ 4513792 h 6855883"/>
              <a:gd name="connsiteX13428" fmla="*/ 8719611 w 12194922"/>
              <a:gd name="connsiteY13428" fmla="*/ 4508500 h 6855883"/>
              <a:gd name="connsiteX13429" fmla="*/ 8738009 w 12194922"/>
              <a:gd name="connsiteY13429" fmla="*/ 4515909 h 6855883"/>
              <a:gd name="connsiteX13430" fmla="*/ 8730649 w 12194922"/>
              <a:gd name="connsiteY13430" fmla="*/ 4528609 h 6855883"/>
              <a:gd name="connsiteX13431" fmla="*/ 11518619 w 12194922"/>
              <a:gd name="connsiteY13431" fmla="*/ 3187700 h 6855883"/>
              <a:gd name="connsiteX13432" fmla="*/ 11498994 w 12194922"/>
              <a:gd name="connsiteY13432" fmla="*/ 3191934 h 6855883"/>
              <a:gd name="connsiteX13433" fmla="*/ 11468330 w 12194922"/>
              <a:gd name="connsiteY13433" fmla="*/ 3192992 h 6855883"/>
              <a:gd name="connsiteX13434" fmla="*/ 11506353 w 12194922"/>
              <a:gd name="connsiteY13434" fmla="*/ 3184525 h 6855883"/>
              <a:gd name="connsiteX13435" fmla="*/ 11512486 w 12194922"/>
              <a:gd name="connsiteY13435" fmla="*/ 3179233 h 6855883"/>
              <a:gd name="connsiteX13436" fmla="*/ 11522299 w 12194922"/>
              <a:gd name="connsiteY13436" fmla="*/ 3180292 h 6855883"/>
              <a:gd name="connsiteX13437" fmla="*/ 11518619 w 12194922"/>
              <a:gd name="connsiteY13437" fmla="*/ 3187700 h 6855883"/>
              <a:gd name="connsiteX13438" fmla="*/ 10223372 w 12194922"/>
              <a:gd name="connsiteY13438" fmla="*/ 5490633 h 6855883"/>
              <a:gd name="connsiteX13439" fmla="*/ 10223372 w 12194922"/>
              <a:gd name="connsiteY13439" fmla="*/ 5492750 h 6855883"/>
              <a:gd name="connsiteX13440" fmla="*/ 10224598 w 12194922"/>
              <a:gd name="connsiteY13440" fmla="*/ 5493808 h 6855883"/>
              <a:gd name="connsiteX13441" fmla="*/ 10191482 w 12194922"/>
              <a:gd name="connsiteY13441" fmla="*/ 5494867 h 6855883"/>
              <a:gd name="connsiteX13442" fmla="*/ 10186575 w 12194922"/>
              <a:gd name="connsiteY13442" fmla="*/ 5495925 h 6855883"/>
              <a:gd name="connsiteX13443" fmla="*/ 10184122 w 12194922"/>
              <a:gd name="connsiteY13443" fmla="*/ 5491692 h 6855883"/>
              <a:gd name="connsiteX13444" fmla="*/ 10180443 w 12194922"/>
              <a:gd name="connsiteY13444" fmla="*/ 5483225 h 6855883"/>
              <a:gd name="connsiteX13445" fmla="*/ 10198841 w 12194922"/>
              <a:gd name="connsiteY13445" fmla="*/ 5481109 h 6855883"/>
              <a:gd name="connsiteX13446" fmla="*/ 10211107 w 12194922"/>
              <a:gd name="connsiteY13446" fmla="*/ 5483225 h 6855883"/>
              <a:gd name="connsiteX13447" fmla="*/ 10223372 w 12194922"/>
              <a:gd name="connsiteY13447" fmla="*/ 5490633 h 6855883"/>
              <a:gd name="connsiteX13448" fmla="*/ 10198841 w 12194922"/>
              <a:gd name="connsiteY13448" fmla="*/ 5485342 h 6855883"/>
              <a:gd name="connsiteX13449" fmla="*/ 10193935 w 12194922"/>
              <a:gd name="connsiteY13449" fmla="*/ 5490633 h 6855883"/>
              <a:gd name="connsiteX13450" fmla="*/ 10198841 w 12194922"/>
              <a:gd name="connsiteY13450" fmla="*/ 5485342 h 6855883"/>
              <a:gd name="connsiteX13451" fmla="*/ 11546830 w 12194922"/>
              <a:gd name="connsiteY13451" fmla="*/ 3316817 h 6855883"/>
              <a:gd name="connsiteX13452" fmla="*/ 11541924 w 12194922"/>
              <a:gd name="connsiteY13452" fmla="*/ 3348567 h 6855883"/>
              <a:gd name="connsiteX13453" fmla="*/ 11521072 w 12194922"/>
              <a:gd name="connsiteY13453" fmla="*/ 3353858 h 6855883"/>
              <a:gd name="connsiteX13454" fmla="*/ 11517392 w 12194922"/>
              <a:gd name="connsiteY13454" fmla="*/ 3325284 h 6855883"/>
              <a:gd name="connsiteX13455" fmla="*/ 11514939 w 12194922"/>
              <a:gd name="connsiteY13455" fmla="*/ 3321050 h 6855883"/>
              <a:gd name="connsiteX13456" fmla="*/ 11516166 w 12194922"/>
              <a:gd name="connsiteY13456" fmla="*/ 3317875 h 6855883"/>
              <a:gd name="connsiteX13457" fmla="*/ 11527205 w 12194922"/>
              <a:gd name="connsiteY13457" fmla="*/ 3316817 h 6855883"/>
              <a:gd name="connsiteX13458" fmla="*/ 11546830 w 12194922"/>
              <a:gd name="connsiteY13458" fmla="*/ 3316817 h 6855883"/>
              <a:gd name="connsiteX13459" fmla="*/ 9205328 w 12194922"/>
              <a:gd name="connsiteY13459" fmla="*/ 3016250 h 6855883"/>
              <a:gd name="connsiteX13460" fmla="*/ 9191836 w 12194922"/>
              <a:gd name="connsiteY13460" fmla="*/ 3020483 h 6855883"/>
              <a:gd name="connsiteX13461" fmla="*/ 9182023 w 12194922"/>
              <a:gd name="connsiteY13461" fmla="*/ 3015192 h 6855883"/>
              <a:gd name="connsiteX13462" fmla="*/ 9188156 w 12194922"/>
              <a:gd name="connsiteY13462" fmla="*/ 3005667 h 6855883"/>
              <a:gd name="connsiteX13463" fmla="*/ 9226180 w 12194922"/>
              <a:gd name="connsiteY13463" fmla="*/ 2994025 h 6855883"/>
              <a:gd name="connsiteX13464" fmla="*/ 9240898 w 12194922"/>
              <a:gd name="connsiteY13464" fmla="*/ 3000375 h 6855883"/>
              <a:gd name="connsiteX13465" fmla="*/ 9235992 w 12194922"/>
              <a:gd name="connsiteY13465" fmla="*/ 3006725 h 6855883"/>
              <a:gd name="connsiteX13466" fmla="*/ 9205328 w 12194922"/>
              <a:gd name="connsiteY13466" fmla="*/ 3016250 h 6855883"/>
              <a:gd name="connsiteX13467" fmla="*/ 11419268 w 12194922"/>
              <a:gd name="connsiteY13467" fmla="*/ 1241425 h 6855883"/>
              <a:gd name="connsiteX13468" fmla="*/ 11429080 w 12194922"/>
              <a:gd name="connsiteY13468" fmla="*/ 1266825 h 6855883"/>
              <a:gd name="connsiteX13469" fmla="*/ 11382471 w 12194922"/>
              <a:gd name="connsiteY13469" fmla="*/ 1246717 h 6855883"/>
              <a:gd name="connsiteX13470" fmla="*/ 11419268 w 12194922"/>
              <a:gd name="connsiteY13470" fmla="*/ 1241425 h 6855883"/>
              <a:gd name="connsiteX13471" fmla="*/ 10206200 w 12194922"/>
              <a:gd name="connsiteY13471" fmla="*/ 296333 h 6855883"/>
              <a:gd name="connsiteX13472" fmla="*/ 10225826 w 12194922"/>
              <a:gd name="connsiteY13472" fmla="*/ 286808 h 6855883"/>
              <a:gd name="connsiteX13473" fmla="*/ 10228279 w 12194922"/>
              <a:gd name="connsiteY13473" fmla="*/ 285750 h 6855883"/>
              <a:gd name="connsiteX13474" fmla="*/ 10234412 w 12194922"/>
              <a:gd name="connsiteY13474" fmla="*/ 303742 h 6855883"/>
              <a:gd name="connsiteX13475" fmla="*/ 10208653 w 12194922"/>
              <a:gd name="connsiteY13475" fmla="*/ 306917 h 6855883"/>
              <a:gd name="connsiteX13476" fmla="*/ 10189029 w 12194922"/>
              <a:gd name="connsiteY13476" fmla="*/ 297392 h 6855883"/>
              <a:gd name="connsiteX13477" fmla="*/ 10190255 w 12194922"/>
              <a:gd name="connsiteY13477" fmla="*/ 283633 h 6855883"/>
              <a:gd name="connsiteX13478" fmla="*/ 10206200 w 12194922"/>
              <a:gd name="connsiteY13478" fmla="*/ 296333 h 6855883"/>
              <a:gd name="connsiteX13479" fmla="*/ 7469747 w 12194922"/>
              <a:gd name="connsiteY13479" fmla="*/ 6460067 h 6855883"/>
              <a:gd name="connsiteX13480" fmla="*/ 7451348 w 12194922"/>
              <a:gd name="connsiteY13480" fmla="*/ 6460067 h 6855883"/>
              <a:gd name="connsiteX13481" fmla="*/ 7445216 w 12194922"/>
              <a:gd name="connsiteY13481" fmla="*/ 6453717 h 6855883"/>
              <a:gd name="connsiteX13482" fmla="*/ 7451348 w 12194922"/>
              <a:gd name="connsiteY13482" fmla="*/ 6443133 h 6855883"/>
              <a:gd name="connsiteX13483" fmla="*/ 7459934 w 12194922"/>
              <a:gd name="connsiteY13483" fmla="*/ 6435725 h 6855883"/>
              <a:gd name="connsiteX13484" fmla="*/ 7468520 w 12194922"/>
              <a:gd name="connsiteY13484" fmla="*/ 6443133 h 6855883"/>
              <a:gd name="connsiteX13485" fmla="*/ 7469747 w 12194922"/>
              <a:gd name="connsiteY13485" fmla="*/ 6460067 h 6855883"/>
              <a:gd name="connsiteX13486" fmla="*/ 9065500 w 12194922"/>
              <a:gd name="connsiteY13486" fmla="*/ 2773892 h 6855883"/>
              <a:gd name="connsiteX13487" fmla="*/ 9067953 w 12194922"/>
              <a:gd name="connsiteY13487" fmla="*/ 2786592 h 6855883"/>
              <a:gd name="connsiteX13488" fmla="*/ 9056915 w 12194922"/>
              <a:gd name="connsiteY13488" fmla="*/ 2801409 h 6855883"/>
              <a:gd name="connsiteX13489" fmla="*/ 9043422 w 12194922"/>
              <a:gd name="connsiteY13489" fmla="*/ 2789767 h 6855883"/>
              <a:gd name="connsiteX13490" fmla="*/ 9042196 w 12194922"/>
              <a:gd name="connsiteY13490" fmla="*/ 2779184 h 6855883"/>
              <a:gd name="connsiteX13491" fmla="*/ 9049555 w 12194922"/>
              <a:gd name="connsiteY13491" fmla="*/ 2763309 h 6855883"/>
              <a:gd name="connsiteX13492" fmla="*/ 9065500 w 12194922"/>
              <a:gd name="connsiteY13492" fmla="*/ 2773892 h 6855883"/>
              <a:gd name="connsiteX13493" fmla="*/ 7941972 w 12194922"/>
              <a:gd name="connsiteY13493" fmla="*/ 6642100 h 6855883"/>
              <a:gd name="connsiteX13494" fmla="*/ 7948105 w 12194922"/>
              <a:gd name="connsiteY13494" fmla="*/ 6635750 h 6855883"/>
              <a:gd name="connsiteX13495" fmla="*/ 7948105 w 12194922"/>
              <a:gd name="connsiteY13495" fmla="*/ 6651625 h 6855883"/>
              <a:gd name="connsiteX13496" fmla="*/ 7941972 w 12194922"/>
              <a:gd name="connsiteY13496" fmla="*/ 6642100 h 6855883"/>
              <a:gd name="connsiteX13497" fmla="*/ 7953011 w 12194922"/>
              <a:gd name="connsiteY13497" fmla="*/ 6628342 h 6855883"/>
              <a:gd name="connsiteX13498" fmla="*/ 7953011 w 12194922"/>
              <a:gd name="connsiteY13498" fmla="*/ 6636808 h 6855883"/>
              <a:gd name="connsiteX13499" fmla="*/ 7953011 w 12194922"/>
              <a:gd name="connsiteY13499" fmla="*/ 6628342 h 6855883"/>
              <a:gd name="connsiteX13500" fmla="*/ 7953011 w 12194922"/>
              <a:gd name="connsiteY13500" fmla="*/ 6633633 h 6855883"/>
              <a:gd name="connsiteX13501" fmla="*/ 7949331 w 12194922"/>
              <a:gd name="connsiteY13501" fmla="*/ 6630459 h 6855883"/>
              <a:gd name="connsiteX13502" fmla="*/ 7948105 w 12194922"/>
              <a:gd name="connsiteY13502" fmla="*/ 6604000 h 6855883"/>
              <a:gd name="connsiteX13503" fmla="*/ 7959144 w 12194922"/>
              <a:gd name="connsiteY13503" fmla="*/ 6625167 h 6855883"/>
              <a:gd name="connsiteX13504" fmla="*/ 7953011 w 12194922"/>
              <a:gd name="connsiteY13504" fmla="*/ 6633633 h 6855883"/>
              <a:gd name="connsiteX13505" fmla="*/ 8632525 w 12194922"/>
              <a:gd name="connsiteY13505" fmla="*/ 6812492 h 6855883"/>
              <a:gd name="connsiteX13506" fmla="*/ 8620259 w 12194922"/>
              <a:gd name="connsiteY13506" fmla="*/ 6801909 h 6855883"/>
              <a:gd name="connsiteX13507" fmla="*/ 8652150 w 12194922"/>
              <a:gd name="connsiteY13507" fmla="*/ 6775450 h 6855883"/>
              <a:gd name="connsiteX13508" fmla="*/ 8658283 w 12194922"/>
              <a:gd name="connsiteY13508" fmla="*/ 6774392 h 6855883"/>
              <a:gd name="connsiteX13509" fmla="*/ 8632525 w 12194922"/>
              <a:gd name="connsiteY13509" fmla="*/ 6812492 h 6855883"/>
              <a:gd name="connsiteX13510" fmla="*/ 8636204 w 12194922"/>
              <a:gd name="connsiteY13510" fmla="*/ 6794500 h 6855883"/>
              <a:gd name="connsiteX13511" fmla="*/ 8636204 w 12194922"/>
              <a:gd name="connsiteY13511" fmla="*/ 6794500 h 6855883"/>
              <a:gd name="connsiteX13512" fmla="*/ 8636204 w 12194922"/>
              <a:gd name="connsiteY13512" fmla="*/ 6794500 h 6855883"/>
              <a:gd name="connsiteX13513" fmla="*/ 8636204 w 12194922"/>
              <a:gd name="connsiteY13513" fmla="*/ 6794500 h 6855883"/>
              <a:gd name="connsiteX13514" fmla="*/ 8812829 w 12194922"/>
              <a:gd name="connsiteY13514" fmla="*/ 1805517 h 6855883"/>
              <a:gd name="connsiteX13515" fmla="*/ 8778485 w 12194922"/>
              <a:gd name="connsiteY13515" fmla="*/ 1804458 h 6855883"/>
              <a:gd name="connsiteX13516" fmla="*/ 8777258 w 12194922"/>
              <a:gd name="connsiteY13516" fmla="*/ 1803400 h 6855883"/>
              <a:gd name="connsiteX13517" fmla="*/ 8776032 w 12194922"/>
              <a:gd name="connsiteY13517" fmla="*/ 1785408 h 6855883"/>
              <a:gd name="connsiteX13518" fmla="*/ 8794431 w 12194922"/>
              <a:gd name="connsiteY13518" fmla="*/ 1779058 h 6855883"/>
              <a:gd name="connsiteX13519" fmla="*/ 8812829 w 12194922"/>
              <a:gd name="connsiteY13519" fmla="*/ 1805517 h 6855883"/>
              <a:gd name="connsiteX13520" fmla="*/ 9336570 w 12194922"/>
              <a:gd name="connsiteY13520" fmla="*/ 138642 h 6855883"/>
              <a:gd name="connsiteX13521" fmla="*/ 9345156 w 12194922"/>
              <a:gd name="connsiteY13521" fmla="*/ 165100 h 6855883"/>
              <a:gd name="connsiteX13522" fmla="*/ 9345156 w 12194922"/>
              <a:gd name="connsiteY13522" fmla="*/ 174625 h 6855883"/>
              <a:gd name="connsiteX13523" fmla="*/ 9324304 w 12194922"/>
              <a:gd name="connsiteY13523" fmla="*/ 180975 h 6855883"/>
              <a:gd name="connsiteX13524" fmla="*/ 9326758 w 12194922"/>
              <a:gd name="connsiteY13524" fmla="*/ 168275 h 6855883"/>
              <a:gd name="connsiteX13525" fmla="*/ 9316945 w 12194922"/>
              <a:gd name="connsiteY13525" fmla="*/ 140758 h 6855883"/>
              <a:gd name="connsiteX13526" fmla="*/ 9336570 w 12194922"/>
              <a:gd name="connsiteY13526" fmla="*/ 138642 h 6855883"/>
              <a:gd name="connsiteX13527" fmla="*/ 7582590 w 12194922"/>
              <a:gd name="connsiteY13527" fmla="*/ 2785534 h 6855883"/>
              <a:gd name="connsiteX13528" fmla="*/ 7600989 w 12194922"/>
              <a:gd name="connsiteY13528" fmla="*/ 2788708 h 6855883"/>
              <a:gd name="connsiteX13529" fmla="*/ 7602215 w 12194922"/>
              <a:gd name="connsiteY13529" fmla="*/ 2800350 h 6855883"/>
              <a:gd name="connsiteX13530" fmla="*/ 7556832 w 12194922"/>
              <a:gd name="connsiteY13530" fmla="*/ 2805642 h 6855883"/>
              <a:gd name="connsiteX13531" fmla="*/ 7554380 w 12194922"/>
              <a:gd name="connsiteY13531" fmla="*/ 2792942 h 6855883"/>
              <a:gd name="connsiteX13532" fmla="*/ 7582590 w 12194922"/>
              <a:gd name="connsiteY13532" fmla="*/ 2785534 h 6855883"/>
              <a:gd name="connsiteX13533" fmla="*/ 11551736 w 12194922"/>
              <a:gd name="connsiteY13533" fmla="*/ 1276350 h 6855883"/>
              <a:gd name="connsiteX13534" fmla="*/ 11559096 w 12194922"/>
              <a:gd name="connsiteY13534" fmla="*/ 1279525 h 6855883"/>
              <a:gd name="connsiteX13535" fmla="*/ 11559096 w 12194922"/>
              <a:gd name="connsiteY13535" fmla="*/ 1279525 h 6855883"/>
              <a:gd name="connsiteX13536" fmla="*/ 11561548 w 12194922"/>
              <a:gd name="connsiteY13536" fmla="*/ 1291167 h 6855883"/>
              <a:gd name="connsiteX13537" fmla="*/ 11527205 w 12194922"/>
              <a:gd name="connsiteY13537" fmla="*/ 1282700 h 6855883"/>
              <a:gd name="connsiteX13538" fmla="*/ 11532111 w 12194922"/>
              <a:gd name="connsiteY13538" fmla="*/ 1276350 h 6855883"/>
              <a:gd name="connsiteX13539" fmla="*/ 11551736 w 12194922"/>
              <a:gd name="connsiteY13539" fmla="*/ 1276350 h 6855883"/>
              <a:gd name="connsiteX13540" fmla="*/ 7478333 w 12194922"/>
              <a:gd name="connsiteY13540" fmla="*/ 1248833 h 6855883"/>
              <a:gd name="connsiteX13541" fmla="*/ 7485692 w 12194922"/>
              <a:gd name="connsiteY13541" fmla="*/ 1220258 h 6855883"/>
              <a:gd name="connsiteX13542" fmla="*/ 7497957 w 12194922"/>
              <a:gd name="connsiteY13542" fmla="*/ 1229783 h 6855883"/>
              <a:gd name="connsiteX13543" fmla="*/ 7478333 w 12194922"/>
              <a:gd name="connsiteY13543" fmla="*/ 1248833 h 6855883"/>
              <a:gd name="connsiteX13544" fmla="*/ 10460098 w 12194922"/>
              <a:gd name="connsiteY13544" fmla="*/ 2206625 h 6855883"/>
              <a:gd name="connsiteX13545" fmla="*/ 10493215 w 12194922"/>
              <a:gd name="connsiteY13545" fmla="*/ 2215092 h 6855883"/>
              <a:gd name="connsiteX13546" fmla="*/ 10469910 w 12194922"/>
              <a:gd name="connsiteY13546" fmla="*/ 2232025 h 6855883"/>
              <a:gd name="connsiteX13547" fmla="*/ 10460098 w 12194922"/>
              <a:gd name="connsiteY13547" fmla="*/ 2206625 h 6855883"/>
              <a:gd name="connsiteX13548" fmla="*/ 11944235 w 12194922"/>
              <a:gd name="connsiteY13548" fmla="*/ 2451100 h 6855883"/>
              <a:gd name="connsiteX13549" fmla="*/ 11957727 w 12194922"/>
              <a:gd name="connsiteY13549" fmla="*/ 2452158 h 6855883"/>
              <a:gd name="connsiteX13550" fmla="*/ 11954047 w 12194922"/>
              <a:gd name="connsiteY13550" fmla="*/ 2484967 h 6855883"/>
              <a:gd name="connsiteX13551" fmla="*/ 11944235 w 12194922"/>
              <a:gd name="connsiteY13551" fmla="*/ 2482850 h 6855883"/>
              <a:gd name="connsiteX13552" fmla="*/ 11944235 w 12194922"/>
              <a:gd name="connsiteY13552" fmla="*/ 2451100 h 6855883"/>
              <a:gd name="connsiteX13553" fmla="*/ 8895009 w 12194922"/>
              <a:gd name="connsiteY13553" fmla="*/ 4074583 h 6855883"/>
              <a:gd name="connsiteX13554" fmla="*/ 8898688 w 12194922"/>
              <a:gd name="connsiteY13554" fmla="*/ 4074583 h 6855883"/>
              <a:gd name="connsiteX13555" fmla="*/ 8928126 w 12194922"/>
              <a:gd name="connsiteY13555" fmla="*/ 4076700 h 6855883"/>
              <a:gd name="connsiteX13556" fmla="*/ 8908500 w 12194922"/>
              <a:gd name="connsiteY13556" fmla="*/ 4096809 h 6855883"/>
              <a:gd name="connsiteX13557" fmla="*/ 8898688 w 12194922"/>
              <a:gd name="connsiteY13557" fmla="*/ 4081992 h 6855883"/>
              <a:gd name="connsiteX13558" fmla="*/ 8895009 w 12194922"/>
              <a:gd name="connsiteY13558" fmla="*/ 4074583 h 6855883"/>
              <a:gd name="connsiteX13559" fmla="*/ 8890102 w 12194922"/>
              <a:gd name="connsiteY13559" fmla="*/ 4053417 h 6855883"/>
              <a:gd name="connsiteX13560" fmla="*/ 8892555 w 12194922"/>
              <a:gd name="connsiteY13560" fmla="*/ 4058708 h 6855883"/>
              <a:gd name="connsiteX13561" fmla="*/ 8887649 w 12194922"/>
              <a:gd name="connsiteY13561" fmla="*/ 4058708 h 6855883"/>
              <a:gd name="connsiteX13562" fmla="*/ 8890102 w 12194922"/>
              <a:gd name="connsiteY13562" fmla="*/ 4053417 h 6855883"/>
              <a:gd name="connsiteX13563" fmla="*/ 8892555 w 12194922"/>
              <a:gd name="connsiteY13563" fmla="*/ 4058708 h 6855883"/>
              <a:gd name="connsiteX13564" fmla="*/ 8898688 w 12194922"/>
              <a:gd name="connsiteY13564" fmla="*/ 4061883 h 6855883"/>
              <a:gd name="connsiteX13565" fmla="*/ 8892555 w 12194922"/>
              <a:gd name="connsiteY13565" fmla="*/ 4058708 h 6855883"/>
              <a:gd name="connsiteX13566" fmla="*/ 7632879 w 12194922"/>
              <a:gd name="connsiteY13566" fmla="*/ 4691592 h 6855883"/>
              <a:gd name="connsiteX13567" fmla="*/ 7643918 w 12194922"/>
              <a:gd name="connsiteY13567" fmla="*/ 4712758 h 6855883"/>
              <a:gd name="connsiteX13568" fmla="*/ 7654957 w 12194922"/>
              <a:gd name="connsiteY13568" fmla="*/ 4714875 h 6855883"/>
              <a:gd name="connsiteX13569" fmla="*/ 7654957 w 12194922"/>
              <a:gd name="connsiteY13569" fmla="*/ 4729692 h 6855883"/>
              <a:gd name="connsiteX13570" fmla="*/ 7626746 w 12194922"/>
              <a:gd name="connsiteY13570" fmla="*/ 4729692 h 6855883"/>
              <a:gd name="connsiteX13571" fmla="*/ 7632879 w 12194922"/>
              <a:gd name="connsiteY13571" fmla="*/ 4691592 h 6855883"/>
              <a:gd name="connsiteX13572" fmla="*/ 11440119 w 12194922"/>
              <a:gd name="connsiteY13572" fmla="*/ 4700059 h 6855883"/>
              <a:gd name="connsiteX13573" fmla="*/ 11410682 w 12194922"/>
              <a:gd name="connsiteY13573" fmla="*/ 4708525 h 6855883"/>
              <a:gd name="connsiteX13574" fmla="*/ 11442573 w 12194922"/>
              <a:gd name="connsiteY13574" fmla="*/ 4684184 h 6855883"/>
              <a:gd name="connsiteX13575" fmla="*/ 11446252 w 12194922"/>
              <a:gd name="connsiteY13575" fmla="*/ 4694767 h 6855883"/>
              <a:gd name="connsiteX13576" fmla="*/ 11440119 w 12194922"/>
              <a:gd name="connsiteY13576" fmla="*/ 4700059 h 6855883"/>
              <a:gd name="connsiteX13577" fmla="*/ 7805824 w 12194922"/>
              <a:gd name="connsiteY13577" fmla="*/ 5646209 h 6855883"/>
              <a:gd name="connsiteX13578" fmla="*/ 7809504 w 12194922"/>
              <a:gd name="connsiteY13578" fmla="*/ 5662084 h 6855883"/>
              <a:gd name="connsiteX13579" fmla="*/ 7803371 w 12194922"/>
              <a:gd name="connsiteY13579" fmla="*/ 5672667 h 6855883"/>
              <a:gd name="connsiteX13580" fmla="*/ 7777613 w 12194922"/>
              <a:gd name="connsiteY13580" fmla="*/ 5683250 h 6855883"/>
              <a:gd name="connsiteX13581" fmla="*/ 7777613 w 12194922"/>
              <a:gd name="connsiteY13581" fmla="*/ 5673725 h 6855883"/>
              <a:gd name="connsiteX13582" fmla="*/ 7805824 w 12194922"/>
              <a:gd name="connsiteY13582" fmla="*/ 5646209 h 6855883"/>
              <a:gd name="connsiteX13583" fmla="*/ 7792332 w 12194922"/>
              <a:gd name="connsiteY13583" fmla="*/ 1038225 h 6855883"/>
              <a:gd name="connsiteX13584" fmla="*/ 7786199 w 12194922"/>
              <a:gd name="connsiteY13584" fmla="*/ 1030817 h 6855883"/>
              <a:gd name="connsiteX13585" fmla="*/ 7786199 w 12194922"/>
              <a:gd name="connsiteY13585" fmla="*/ 1008592 h 6855883"/>
              <a:gd name="connsiteX13586" fmla="*/ 7799691 w 12194922"/>
              <a:gd name="connsiteY13586" fmla="*/ 1007533 h 6855883"/>
              <a:gd name="connsiteX13587" fmla="*/ 7816863 w 12194922"/>
              <a:gd name="connsiteY13587" fmla="*/ 1036108 h 6855883"/>
              <a:gd name="connsiteX13588" fmla="*/ 7792332 w 12194922"/>
              <a:gd name="connsiteY13588" fmla="*/ 1038225 h 6855883"/>
              <a:gd name="connsiteX13589" fmla="*/ 7800918 w 12194922"/>
              <a:gd name="connsiteY13589" fmla="*/ 1017058 h 6855883"/>
              <a:gd name="connsiteX13590" fmla="*/ 7800918 w 12194922"/>
              <a:gd name="connsiteY13590" fmla="*/ 1017058 h 6855883"/>
              <a:gd name="connsiteX13591" fmla="*/ 7800918 w 12194922"/>
              <a:gd name="connsiteY13591" fmla="*/ 1017058 h 6855883"/>
              <a:gd name="connsiteX13592" fmla="*/ 7800918 w 12194922"/>
              <a:gd name="connsiteY13592" fmla="*/ 1017058 h 6855883"/>
              <a:gd name="connsiteX13593" fmla="*/ 7854887 w 12194922"/>
              <a:gd name="connsiteY13593" fmla="*/ 6455834 h 6855883"/>
              <a:gd name="connsiteX13594" fmla="*/ 7873285 w 12194922"/>
              <a:gd name="connsiteY13594" fmla="*/ 6424084 h 6855883"/>
              <a:gd name="connsiteX13595" fmla="*/ 7876965 w 12194922"/>
              <a:gd name="connsiteY13595" fmla="*/ 6448425 h 6855883"/>
              <a:gd name="connsiteX13596" fmla="*/ 7868379 w 12194922"/>
              <a:gd name="connsiteY13596" fmla="*/ 6464300 h 6855883"/>
              <a:gd name="connsiteX13597" fmla="*/ 7856113 w 12194922"/>
              <a:gd name="connsiteY13597" fmla="*/ 6464300 h 6855883"/>
              <a:gd name="connsiteX13598" fmla="*/ 7854887 w 12194922"/>
              <a:gd name="connsiteY13598" fmla="*/ 6455834 h 6855883"/>
              <a:gd name="connsiteX13599" fmla="*/ 8398252 w 12194922"/>
              <a:gd name="connsiteY13599" fmla="*/ 4276725 h 6855883"/>
              <a:gd name="connsiteX13600" fmla="*/ 8394573 w 12194922"/>
              <a:gd name="connsiteY13600" fmla="*/ 4255559 h 6855883"/>
              <a:gd name="connsiteX13601" fmla="*/ 8390892 w 12194922"/>
              <a:gd name="connsiteY13601" fmla="*/ 4237567 h 6855883"/>
              <a:gd name="connsiteX13602" fmla="*/ 8420330 w 12194922"/>
              <a:gd name="connsiteY13602" fmla="*/ 4273550 h 6855883"/>
              <a:gd name="connsiteX13603" fmla="*/ 8398252 w 12194922"/>
              <a:gd name="connsiteY13603" fmla="*/ 4276725 h 6855883"/>
              <a:gd name="connsiteX13604" fmla="*/ 11698923 w 12194922"/>
              <a:gd name="connsiteY13604" fmla="*/ 2483908 h 6855883"/>
              <a:gd name="connsiteX13605" fmla="*/ 11684204 w 12194922"/>
              <a:gd name="connsiteY13605" fmla="*/ 2494492 h 6855883"/>
              <a:gd name="connsiteX13606" fmla="*/ 11662126 w 12194922"/>
              <a:gd name="connsiteY13606" fmla="*/ 2484967 h 6855883"/>
              <a:gd name="connsiteX13607" fmla="*/ 11675619 w 12194922"/>
              <a:gd name="connsiteY13607" fmla="*/ 2470150 h 6855883"/>
              <a:gd name="connsiteX13608" fmla="*/ 11698923 w 12194922"/>
              <a:gd name="connsiteY13608" fmla="*/ 2483908 h 6855883"/>
              <a:gd name="connsiteX13609" fmla="*/ 12173602 w 12194922"/>
              <a:gd name="connsiteY13609" fmla="*/ 4409017 h 6855883"/>
              <a:gd name="connsiteX13610" fmla="*/ 12146617 w 12194922"/>
              <a:gd name="connsiteY13610" fmla="*/ 4409017 h 6855883"/>
              <a:gd name="connsiteX13611" fmla="*/ 12149070 w 12194922"/>
              <a:gd name="connsiteY13611" fmla="*/ 4386792 h 6855883"/>
              <a:gd name="connsiteX13612" fmla="*/ 12157656 w 12194922"/>
              <a:gd name="connsiteY13612" fmla="*/ 4380442 h 6855883"/>
              <a:gd name="connsiteX13613" fmla="*/ 12167469 w 12194922"/>
              <a:gd name="connsiteY13613" fmla="*/ 4386792 h 6855883"/>
              <a:gd name="connsiteX13614" fmla="*/ 12173602 w 12194922"/>
              <a:gd name="connsiteY13614" fmla="*/ 4409017 h 6855883"/>
              <a:gd name="connsiteX13615" fmla="*/ 10109302 w 12194922"/>
              <a:gd name="connsiteY13615" fmla="*/ 1853142 h 6855883"/>
              <a:gd name="connsiteX13616" fmla="*/ 10121568 w 12194922"/>
              <a:gd name="connsiteY13616" fmla="*/ 1843617 h 6855883"/>
              <a:gd name="connsiteX13617" fmla="*/ 10151005 w 12194922"/>
              <a:gd name="connsiteY13617" fmla="*/ 1855258 h 6855883"/>
              <a:gd name="connsiteX13618" fmla="*/ 10143646 w 12194922"/>
              <a:gd name="connsiteY13618" fmla="*/ 1863725 h 6855883"/>
              <a:gd name="connsiteX13619" fmla="*/ 10110529 w 12194922"/>
              <a:gd name="connsiteY13619" fmla="*/ 1857375 h 6855883"/>
              <a:gd name="connsiteX13620" fmla="*/ 10109302 w 12194922"/>
              <a:gd name="connsiteY13620" fmla="*/ 1853142 h 6855883"/>
              <a:gd name="connsiteX13621" fmla="*/ 7865925 w 12194922"/>
              <a:gd name="connsiteY13621" fmla="*/ 147108 h 6855883"/>
              <a:gd name="connsiteX13622" fmla="*/ 7890456 w 12194922"/>
              <a:gd name="connsiteY13622" fmla="*/ 119592 h 6855883"/>
              <a:gd name="connsiteX13623" fmla="*/ 7894136 w 12194922"/>
              <a:gd name="connsiteY13623" fmla="*/ 124883 h 6855883"/>
              <a:gd name="connsiteX13624" fmla="*/ 7897816 w 12194922"/>
              <a:gd name="connsiteY13624" fmla="*/ 133350 h 6855883"/>
              <a:gd name="connsiteX13625" fmla="*/ 7865925 w 12194922"/>
              <a:gd name="connsiteY13625" fmla="*/ 147108 h 6855883"/>
              <a:gd name="connsiteX13626" fmla="*/ 11364072 w 12194922"/>
              <a:gd name="connsiteY13626" fmla="*/ 3238500 h 6855883"/>
              <a:gd name="connsiteX13627" fmla="*/ 11344448 w 12194922"/>
              <a:gd name="connsiteY13627" fmla="*/ 3248025 h 6855883"/>
              <a:gd name="connsiteX13628" fmla="*/ 11335862 w 12194922"/>
              <a:gd name="connsiteY13628" fmla="*/ 3232150 h 6855883"/>
              <a:gd name="connsiteX13629" fmla="*/ 11335862 w 12194922"/>
              <a:gd name="connsiteY13629" fmla="*/ 3222625 h 6855883"/>
              <a:gd name="connsiteX13630" fmla="*/ 11346900 w 12194922"/>
              <a:gd name="connsiteY13630" fmla="*/ 3218392 h 6855883"/>
              <a:gd name="connsiteX13631" fmla="*/ 11364072 w 12194922"/>
              <a:gd name="connsiteY13631" fmla="*/ 3238500 h 6855883"/>
              <a:gd name="connsiteX13632" fmla="*/ 10480950 w 12194922"/>
              <a:gd name="connsiteY13632" fmla="*/ 2356908 h 6855883"/>
              <a:gd name="connsiteX13633" fmla="*/ 10480950 w 12194922"/>
              <a:gd name="connsiteY13633" fmla="*/ 2350559 h 6855883"/>
              <a:gd name="connsiteX13634" fmla="*/ 10482176 w 12194922"/>
              <a:gd name="connsiteY13634" fmla="*/ 2332567 h 6855883"/>
              <a:gd name="connsiteX13635" fmla="*/ 10490762 w 12194922"/>
              <a:gd name="connsiteY13635" fmla="*/ 2308225 h 6855883"/>
              <a:gd name="connsiteX13636" fmla="*/ 10496895 w 12194922"/>
              <a:gd name="connsiteY13636" fmla="*/ 2310342 h 6855883"/>
              <a:gd name="connsiteX13637" fmla="*/ 10495669 w 12194922"/>
              <a:gd name="connsiteY13637" fmla="*/ 2351617 h 6855883"/>
              <a:gd name="connsiteX13638" fmla="*/ 10480950 w 12194922"/>
              <a:gd name="connsiteY13638" fmla="*/ 2356908 h 6855883"/>
              <a:gd name="connsiteX13639" fmla="*/ 6620968 w 12194922"/>
              <a:gd name="connsiteY13639" fmla="*/ 1439333 h 6855883"/>
              <a:gd name="connsiteX13640" fmla="*/ 6613608 w 12194922"/>
              <a:gd name="connsiteY13640" fmla="*/ 1454150 h 6855883"/>
              <a:gd name="connsiteX13641" fmla="*/ 6612381 w 12194922"/>
              <a:gd name="connsiteY13641" fmla="*/ 1452033 h 6855883"/>
              <a:gd name="connsiteX13642" fmla="*/ 6611155 w 12194922"/>
              <a:gd name="connsiteY13642" fmla="*/ 1436158 h 6855883"/>
              <a:gd name="connsiteX13643" fmla="*/ 6591531 w 12194922"/>
              <a:gd name="connsiteY13643" fmla="*/ 1432983 h 6855883"/>
              <a:gd name="connsiteX13644" fmla="*/ 6605022 w 12194922"/>
              <a:gd name="connsiteY13644" fmla="*/ 1411817 h 6855883"/>
              <a:gd name="connsiteX13645" fmla="*/ 6619741 w 12194922"/>
              <a:gd name="connsiteY13645" fmla="*/ 1429808 h 6855883"/>
              <a:gd name="connsiteX13646" fmla="*/ 6620968 w 12194922"/>
              <a:gd name="connsiteY13646" fmla="*/ 1439333 h 6855883"/>
              <a:gd name="connsiteX13647" fmla="*/ 11443799 w 12194922"/>
              <a:gd name="connsiteY13647" fmla="*/ 820208 h 6855883"/>
              <a:gd name="connsiteX13648" fmla="*/ 11489182 w 12194922"/>
              <a:gd name="connsiteY13648" fmla="*/ 815975 h 6855883"/>
              <a:gd name="connsiteX13649" fmla="*/ 11496541 w 12194922"/>
              <a:gd name="connsiteY13649" fmla="*/ 828675 h 6855883"/>
              <a:gd name="connsiteX13650" fmla="*/ 11481822 w 12194922"/>
              <a:gd name="connsiteY13650" fmla="*/ 830792 h 6855883"/>
              <a:gd name="connsiteX13651" fmla="*/ 11443799 w 12194922"/>
              <a:gd name="connsiteY13651" fmla="*/ 820208 h 6855883"/>
              <a:gd name="connsiteX13652" fmla="*/ 10523879 w 12194922"/>
              <a:gd name="connsiteY13652" fmla="*/ 1792817 h 6855883"/>
              <a:gd name="connsiteX13653" fmla="*/ 10532465 w 12194922"/>
              <a:gd name="connsiteY13653" fmla="*/ 1773767 h 6855883"/>
              <a:gd name="connsiteX13654" fmla="*/ 10536145 w 12194922"/>
              <a:gd name="connsiteY13654" fmla="*/ 1778000 h 6855883"/>
              <a:gd name="connsiteX13655" fmla="*/ 10534919 w 12194922"/>
              <a:gd name="connsiteY13655" fmla="*/ 1774825 h 6855883"/>
              <a:gd name="connsiteX13656" fmla="*/ 10537371 w 12194922"/>
              <a:gd name="connsiteY13656" fmla="*/ 1764242 h 6855883"/>
              <a:gd name="connsiteX13657" fmla="*/ 10548410 w 12194922"/>
              <a:gd name="connsiteY13657" fmla="*/ 1761067 h 6855883"/>
              <a:gd name="connsiteX13658" fmla="*/ 10550864 w 12194922"/>
              <a:gd name="connsiteY13658" fmla="*/ 1769533 h 6855883"/>
              <a:gd name="connsiteX13659" fmla="*/ 10545957 w 12194922"/>
              <a:gd name="connsiteY13659" fmla="*/ 1784350 h 6855883"/>
              <a:gd name="connsiteX13660" fmla="*/ 10542278 w 12194922"/>
              <a:gd name="connsiteY13660" fmla="*/ 1785408 h 6855883"/>
              <a:gd name="connsiteX13661" fmla="*/ 10536145 w 12194922"/>
              <a:gd name="connsiteY13661" fmla="*/ 1788583 h 6855883"/>
              <a:gd name="connsiteX13662" fmla="*/ 10523879 w 12194922"/>
              <a:gd name="connsiteY13662" fmla="*/ 1792817 h 6855883"/>
              <a:gd name="connsiteX13663" fmla="*/ 8339378 w 12194922"/>
              <a:gd name="connsiteY13663" fmla="*/ 5576359 h 6855883"/>
              <a:gd name="connsiteX13664" fmla="*/ 8355323 w 12194922"/>
              <a:gd name="connsiteY13664" fmla="*/ 5561542 h 6855883"/>
              <a:gd name="connsiteX13665" fmla="*/ 8372494 w 12194922"/>
              <a:gd name="connsiteY13665" fmla="*/ 5574242 h 6855883"/>
              <a:gd name="connsiteX13666" fmla="*/ 8371268 w 12194922"/>
              <a:gd name="connsiteY13666" fmla="*/ 5576359 h 6855883"/>
              <a:gd name="connsiteX13667" fmla="*/ 8372494 w 12194922"/>
              <a:gd name="connsiteY13667" fmla="*/ 5578475 h 6855883"/>
              <a:gd name="connsiteX13668" fmla="*/ 8351643 w 12194922"/>
              <a:gd name="connsiteY13668" fmla="*/ 5577417 h 6855883"/>
              <a:gd name="connsiteX13669" fmla="*/ 8339378 w 12194922"/>
              <a:gd name="connsiteY13669" fmla="*/ 5576359 h 6855883"/>
              <a:gd name="connsiteX13670" fmla="*/ 7019599 w 12194922"/>
              <a:gd name="connsiteY13670" fmla="*/ 6600825 h 6855883"/>
              <a:gd name="connsiteX13671" fmla="*/ 6988935 w 12194922"/>
              <a:gd name="connsiteY13671" fmla="*/ 6572250 h 6855883"/>
              <a:gd name="connsiteX13672" fmla="*/ 6999975 w 12194922"/>
              <a:gd name="connsiteY13672" fmla="*/ 6566959 h 6855883"/>
              <a:gd name="connsiteX13673" fmla="*/ 7004880 w 12194922"/>
              <a:gd name="connsiteY13673" fmla="*/ 6576484 h 6855883"/>
              <a:gd name="connsiteX13674" fmla="*/ 7023279 w 12194922"/>
              <a:gd name="connsiteY13674" fmla="*/ 6583892 h 6855883"/>
              <a:gd name="connsiteX13675" fmla="*/ 7019599 w 12194922"/>
              <a:gd name="connsiteY13675" fmla="*/ 6600825 h 6855883"/>
              <a:gd name="connsiteX13676" fmla="*/ 7333599 w 12194922"/>
              <a:gd name="connsiteY13676" fmla="*/ 5351992 h 6855883"/>
              <a:gd name="connsiteX13677" fmla="*/ 7345865 w 12194922"/>
              <a:gd name="connsiteY13677" fmla="*/ 5371042 h 6855883"/>
              <a:gd name="connsiteX13678" fmla="*/ 7347091 w 12194922"/>
              <a:gd name="connsiteY13678" fmla="*/ 5386917 h 6855883"/>
              <a:gd name="connsiteX13679" fmla="*/ 7333599 w 12194922"/>
              <a:gd name="connsiteY13679" fmla="*/ 5401734 h 6855883"/>
              <a:gd name="connsiteX13680" fmla="*/ 7325013 w 12194922"/>
              <a:gd name="connsiteY13680" fmla="*/ 5386917 h 6855883"/>
              <a:gd name="connsiteX13681" fmla="*/ 7327466 w 12194922"/>
              <a:gd name="connsiteY13681" fmla="*/ 5379508 h 6855883"/>
              <a:gd name="connsiteX13682" fmla="*/ 7333599 w 12194922"/>
              <a:gd name="connsiteY13682" fmla="*/ 5351992 h 6855883"/>
              <a:gd name="connsiteX13683" fmla="*/ 7609575 w 12194922"/>
              <a:gd name="connsiteY13683" fmla="*/ 5268383 h 6855883"/>
              <a:gd name="connsiteX13684" fmla="*/ 7625520 w 12194922"/>
              <a:gd name="connsiteY13684" fmla="*/ 5256742 h 6855883"/>
              <a:gd name="connsiteX13685" fmla="*/ 7652504 w 12194922"/>
              <a:gd name="connsiteY13685" fmla="*/ 5274734 h 6855883"/>
              <a:gd name="connsiteX13686" fmla="*/ 7651277 w 12194922"/>
              <a:gd name="connsiteY13686" fmla="*/ 5280025 h 6855883"/>
              <a:gd name="connsiteX13687" fmla="*/ 7616934 w 12194922"/>
              <a:gd name="connsiteY13687" fmla="*/ 5274734 h 6855883"/>
              <a:gd name="connsiteX13688" fmla="*/ 7609575 w 12194922"/>
              <a:gd name="connsiteY13688" fmla="*/ 5268383 h 6855883"/>
              <a:gd name="connsiteX13689" fmla="*/ 7486919 w 12194922"/>
              <a:gd name="connsiteY13689" fmla="*/ 6659034 h 6855883"/>
              <a:gd name="connsiteX13690" fmla="*/ 7486919 w 12194922"/>
              <a:gd name="connsiteY13690" fmla="*/ 6656917 h 6855883"/>
              <a:gd name="connsiteX13691" fmla="*/ 7504090 w 12194922"/>
              <a:gd name="connsiteY13691" fmla="*/ 6652683 h 6855883"/>
              <a:gd name="connsiteX13692" fmla="*/ 7529848 w 12194922"/>
              <a:gd name="connsiteY13692" fmla="*/ 6662209 h 6855883"/>
              <a:gd name="connsiteX13693" fmla="*/ 7537207 w 12194922"/>
              <a:gd name="connsiteY13693" fmla="*/ 6675967 h 6855883"/>
              <a:gd name="connsiteX13694" fmla="*/ 7531075 w 12194922"/>
              <a:gd name="connsiteY13694" fmla="*/ 6678084 h 6855883"/>
              <a:gd name="connsiteX13695" fmla="*/ 7522489 w 12194922"/>
              <a:gd name="connsiteY13695" fmla="*/ 6677026 h 6855883"/>
              <a:gd name="connsiteX13696" fmla="*/ 7521262 w 12194922"/>
              <a:gd name="connsiteY13696" fmla="*/ 6663267 h 6855883"/>
              <a:gd name="connsiteX13697" fmla="*/ 7507770 w 12194922"/>
              <a:gd name="connsiteY13697" fmla="*/ 6666442 h 6855883"/>
              <a:gd name="connsiteX13698" fmla="*/ 7499184 w 12194922"/>
              <a:gd name="connsiteY13698" fmla="*/ 6677026 h 6855883"/>
              <a:gd name="connsiteX13699" fmla="*/ 7486919 w 12194922"/>
              <a:gd name="connsiteY13699" fmla="*/ 6659034 h 6855883"/>
              <a:gd name="connsiteX13700" fmla="*/ 8869250 w 12194922"/>
              <a:gd name="connsiteY13700" fmla="*/ 5244042 h 6855883"/>
              <a:gd name="connsiteX13701" fmla="*/ 8896235 w 12194922"/>
              <a:gd name="connsiteY13701" fmla="*/ 5266267 h 6855883"/>
              <a:gd name="connsiteX13702" fmla="*/ 8888876 w 12194922"/>
              <a:gd name="connsiteY13702" fmla="*/ 5283200 h 6855883"/>
              <a:gd name="connsiteX13703" fmla="*/ 8861891 w 12194922"/>
              <a:gd name="connsiteY13703" fmla="*/ 5251450 h 6855883"/>
              <a:gd name="connsiteX13704" fmla="*/ 8860665 w 12194922"/>
              <a:gd name="connsiteY13704" fmla="*/ 5247217 h 6855883"/>
              <a:gd name="connsiteX13705" fmla="*/ 8869250 w 12194922"/>
              <a:gd name="connsiteY13705" fmla="*/ 5244042 h 6855883"/>
              <a:gd name="connsiteX13706" fmla="*/ 9795303 w 12194922"/>
              <a:gd name="connsiteY13706" fmla="*/ 6324600 h 6855883"/>
              <a:gd name="connsiteX13707" fmla="*/ 9801436 w 12194922"/>
              <a:gd name="connsiteY13707" fmla="*/ 6347883 h 6855883"/>
              <a:gd name="connsiteX13708" fmla="*/ 9796530 w 12194922"/>
              <a:gd name="connsiteY13708" fmla="*/ 6347883 h 6855883"/>
              <a:gd name="connsiteX13709" fmla="*/ 9780585 w 12194922"/>
              <a:gd name="connsiteY13709" fmla="*/ 6346825 h 6855883"/>
              <a:gd name="connsiteX13710" fmla="*/ 9780585 w 12194922"/>
              <a:gd name="connsiteY13710" fmla="*/ 6323542 h 6855883"/>
              <a:gd name="connsiteX13711" fmla="*/ 9795303 w 12194922"/>
              <a:gd name="connsiteY13711" fmla="*/ 6324600 h 6855883"/>
              <a:gd name="connsiteX13712" fmla="*/ 7529848 w 12194922"/>
              <a:gd name="connsiteY13712" fmla="*/ 2720975 h 6855883"/>
              <a:gd name="connsiteX13713" fmla="*/ 7555606 w 12194922"/>
              <a:gd name="connsiteY13713" fmla="*/ 2719917 h 6855883"/>
              <a:gd name="connsiteX13714" fmla="*/ 7570325 w 12194922"/>
              <a:gd name="connsiteY13714" fmla="*/ 2736850 h 6855883"/>
              <a:gd name="connsiteX13715" fmla="*/ 7555606 w 12194922"/>
              <a:gd name="connsiteY13715" fmla="*/ 2741083 h 6855883"/>
              <a:gd name="connsiteX13716" fmla="*/ 7549473 w 12194922"/>
              <a:gd name="connsiteY13716" fmla="*/ 2743200 h 6855883"/>
              <a:gd name="connsiteX13717" fmla="*/ 7529848 w 12194922"/>
              <a:gd name="connsiteY13717" fmla="*/ 2720975 h 6855883"/>
              <a:gd name="connsiteX13718" fmla="*/ 7580137 w 12194922"/>
              <a:gd name="connsiteY13718" fmla="*/ 2727325 h 6855883"/>
              <a:gd name="connsiteX13719" fmla="*/ 7572778 w 12194922"/>
              <a:gd name="connsiteY13719" fmla="*/ 2728383 h 6855883"/>
              <a:gd name="connsiteX13720" fmla="*/ 7580137 w 12194922"/>
              <a:gd name="connsiteY13720" fmla="*/ 2727325 h 6855883"/>
              <a:gd name="connsiteX13721" fmla="*/ 7580137 w 12194922"/>
              <a:gd name="connsiteY13721" fmla="*/ 2727325 h 6855883"/>
              <a:gd name="connsiteX13722" fmla="*/ 9519327 w 12194922"/>
              <a:gd name="connsiteY13722" fmla="*/ 315383 h 6855883"/>
              <a:gd name="connsiteX13723" fmla="*/ 9531592 w 12194922"/>
              <a:gd name="connsiteY13723" fmla="*/ 363008 h 6855883"/>
              <a:gd name="connsiteX13724" fmla="*/ 9519327 w 12194922"/>
              <a:gd name="connsiteY13724" fmla="*/ 315383 h 6855883"/>
              <a:gd name="connsiteX13725" fmla="*/ 9515647 w 12194922"/>
              <a:gd name="connsiteY13725" fmla="*/ 1083733 h 6855883"/>
              <a:gd name="connsiteX13726" fmla="*/ 9504609 w 12194922"/>
              <a:gd name="connsiteY13726" fmla="*/ 1077383 h 6855883"/>
              <a:gd name="connsiteX13727" fmla="*/ 9513194 w 12194922"/>
              <a:gd name="connsiteY13727" fmla="*/ 1054100 h 6855883"/>
              <a:gd name="connsiteX13728" fmla="*/ 9527913 w 12194922"/>
              <a:gd name="connsiteY13728" fmla="*/ 1051983 h 6855883"/>
              <a:gd name="connsiteX13729" fmla="*/ 9529140 w 12194922"/>
              <a:gd name="connsiteY13729" fmla="*/ 1065742 h 6855883"/>
              <a:gd name="connsiteX13730" fmla="*/ 9515647 w 12194922"/>
              <a:gd name="connsiteY13730" fmla="*/ 1083733 h 6855883"/>
              <a:gd name="connsiteX13731" fmla="*/ 9792850 w 12194922"/>
              <a:gd name="connsiteY13731" fmla="*/ 4145492 h 6855883"/>
              <a:gd name="connsiteX13732" fmla="*/ 9825967 w 12194922"/>
              <a:gd name="connsiteY13732" fmla="*/ 4129617 h 6855883"/>
              <a:gd name="connsiteX13733" fmla="*/ 9824740 w 12194922"/>
              <a:gd name="connsiteY13733" fmla="*/ 4159250 h 6855883"/>
              <a:gd name="connsiteX13734" fmla="*/ 9818608 w 12194922"/>
              <a:gd name="connsiteY13734" fmla="*/ 4161367 h 6855883"/>
              <a:gd name="connsiteX13735" fmla="*/ 9792850 w 12194922"/>
              <a:gd name="connsiteY13735" fmla="*/ 4145492 h 6855883"/>
              <a:gd name="connsiteX13736" fmla="*/ 10347254 w 12194922"/>
              <a:gd name="connsiteY13736" fmla="*/ 1519767 h 6855883"/>
              <a:gd name="connsiteX13737" fmla="*/ 10353387 w 12194922"/>
              <a:gd name="connsiteY13737" fmla="*/ 1528233 h 6855883"/>
              <a:gd name="connsiteX13738" fmla="*/ 10349708 w 12194922"/>
              <a:gd name="connsiteY13738" fmla="*/ 1531408 h 6855883"/>
              <a:gd name="connsiteX13739" fmla="*/ 10320271 w 12194922"/>
              <a:gd name="connsiteY13739" fmla="*/ 1528233 h 6855883"/>
              <a:gd name="connsiteX13740" fmla="*/ 10298192 w 12194922"/>
              <a:gd name="connsiteY13740" fmla="*/ 1516592 h 6855883"/>
              <a:gd name="connsiteX13741" fmla="*/ 10300645 w 12194922"/>
              <a:gd name="connsiteY13741" fmla="*/ 1509183 h 6855883"/>
              <a:gd name="connsiteX13742" fmla="*/ 10308005 w 12194922"/>
              <a:gd name="connsiteY13742" fmla="*/ 1510242 h 6855883"/>
              <a:gd name="connsiteX13743" fmla="*/ 10347254 w 12194922"/>
              <a:gd name="connsiteY13743" fmla="*/ 1519767 h 6855883"/>
              <a:gd name="connsiteX13744" fmla="*/ 7609575 w 12194922"/>
              <a:gd name="connsiteY13744" fmla="*/ 6466417 h 6855883"/>
              <a:gd name="connsiteX13745" fmla="*/ 7627973 w 12194922"/>
              <a:gd name="connsiteY13745" fmla="*/ 6468534 h 6855883"/>
              <a:gd name="connsiteX13746" fmla="*/ 7648824 w 12194922"/>
              <a:gd name="connsiteY13746" fmla="*/ 6470651 h 6855883"/>
              <a:gd name="connsiteX13747" fmla="*/ 7643918 w 12194922"/>
              <a:gd name="connsiteY13747" fmla="*/ 6480175 h 6855883"/>
              <a:gd name="connsiteX13748" fmla="*/ 7629199 w 12194922"/>
              <a:gd name="connsiteY13748" fmla="*/ 6481234 h 6855883"/>
              <a:gd name="connsiteX13749" fmla="*/ 7618160 w 12194922"/>
              <a:gd name="connsiteY13749" fmla="*/ 6477000 h 6855883"/>
              <a:gd name="connsiteX13750" fmla="*/ 7609575 w 12194922"/>
              <a:gd name="connsiteY13750" fmla="*/ 6466417 h 6855883"/>
              <a:gd name="connsiteX13751" fmla="*/ 11819126 w 12194922"/>
              <a:gd name="connsiteY13751" fmla="*/ 982133 h 6855883"/>
              <a:gd name="connsiteX13752" fmla="*/ 11841204 w 12194922"/>
              <a:gd name="connsiteY13752" fmla="*/ 984250 h 6855883"/>
              <a:gd name="connsiteX13753" fmla="*/ 11839977 w 12194922"/>
              <a:gd name="connsiteY13753" fmla="*/ 993775 h 6855883"/>
              <a:gd name="connsiteX13754" fmla="*/ 11810540 w 12194922"/>
              <a:gd name="connsiteY13754" fmla="*/ 1007533 h 6855883"/>
              <a:gd name="connsiteX13755" fmla="*/ 11819126 w 12194922"/>
              <a:gd name="connsiteY13755" fmla="*/ 982133 h 6855883"/>
              <a:gd name="connsiteX13756" fmla="*/ 10657575 w 12194922"/>
              <a:gd name="connsiteY13756" fmla="*/ 1703917 h 6855883"/>
              <a:gd name="connsiteX13757" fmla="*/ 10669840 w 12194922"/>
              <a:gd name="connsiteY13757" fmla="*/ 1714500 h 6855883"/>
              <a:gd name="connsiteX13758" fmla="*/ 10662480 w 12194922"/>
              <a:gd name="connsiteY13758" fmla="*/ 1732492 h 6855883"/>
              <a:gd name="connsiteX13759" fmla="*/ 10642856 w 12194922"/>
              <a:gd name="connsiteY13759" fmla="*/ 1720850 h 6855883"/>
              <a:gd name="connsiteX13760" fmla="*/ 10642856 w 12194922"/>
              <a:gd name="connsiteY13760" fmla="*/ 1720850 h 6855883"/>
              <a:gd name="connsiteX13761" fmla="*/ 10644082 w 12194922"/>
              <a:gd name="connsiteY13761" fmla="*/ 1715558 h 6855883"/>
              <a:gd name="connsiteX13762" fmla="*/ 10657575 w 12194922"/>
              <a:gd name="connsiteY13762" fmla="*/ 1703917 h 6855883"/>
              <a:gd name="connsiteX13763" fmla="*/ 7333599 w 12194922"/>
              <a:gd name="connsiteY13763" fmla="*/ 3988858 h 6855883"/>
              <a:gd name="connsiteX13764" fmla="*/ 7326239 w 12194922"/>
              <a:gd name="connsiteY13764" fmla="*/ 3976159 h 6855883"/>
              <a:gd name="connsiteX13765" fmla="*/ 7336051 w 12194922"/>
              <a:gd name="connsiteY13765" fmla="*/ 3952875 h 6855883"/>
              <a:gd name="connsiteX13766" fmla="*/ 7349544 w 12194922"/>
              <a:gd name="connsiteY13766" fmla="*/ 3954992 h 6855883"/>
              <a:gd name="connsiteX13767" fmla="*/ 7347091 w 12194922"/>
              <a:gd name="connsiteY13767" fmla="*/ 3979333 h 6855883"/>
              <a:gd name="connsiteX13768" fmla="*/ 7333599 w 12194922"/>
              <a:gd name="connsiteY13768" fmla="*/ 3988858 h 6855883"/>
              <a:gd name="connsiteX13769" fmla="*/ 7474653 w 12194922"/>
              <a:gd name="connsiteY13769" fmla="*/ 3844925 h 6855883"/>
              <a:gd name="connsiteX13770" fmla="*/ 7461161 w 12194922"/>
              <a:gd name="connsiteY13770" fmla="*/ 3826934 h 6855883"/>
              <a:gd name="connsiteX13771" fmla="*/ 7497957 w 12194922"/>
              <a:gd name="connsiteY13771" fmla="*/ 3821642 h 6855883"/>
              <a:gd name="connsiteX13772" fmla="*/ 7523716 w 12194922"/>
              <a:gd name="connsiteY13772" fmla="*/ 3824817 h 6855883"/>
              <a:gd name="connsiteX13773" fmla="*/ 7489371 w 12194922"/>
              <a:gd name="connsiteY13773" fmla="*/ 3831167 h 6855883"/>
              <a:gd name="connsiteX13774" fmla="*/ 7474653 w 12194922"/>
              <a:gd name="connsiteY13774" fmla="*/ 3844925 h 6855883"/>
              <a:gd name="connsiteX13775" fmla="*/ 7228114 w 12194922"/>
              <a:gd name="connsiteY13775" fmla="*/ 4642909 h 6855883"/>
              <a:gd name="connsiteX13776" fmla="*/ 7224435 w 12194922"/>
              <a:gd name="connsiteY13776" fmla="*/ 4627034 h 6855883"/>
              <a:gd name="connsiteX13777" fmla="*/ 7255099 w 12194922"/>
              <a:gd name="connsiteY13777" fmla="*/ 4615392 h 6855883"/>
              <a:gd name="connsiteX13778" fmla="*/ 7241607 w 12194922"/>
              <a:gd name="connsiteY13778" fmla="*/ 4625975 h 6855883"/>
              <a:gd name="connsiteX13779" fmla="*/ 7228114 w 12194922"/>
              <a:gd name="connsiteY13779" fmla="*/ 4642909 h 6855883"/>
              <a:gd name="connsiteX13780" fmla="*/ 11418041 w 12194922"/>
              <a:gd name="connsiteY13780" fmla="*/ 3761317 h 6855883"/>
              <a:gd name="connsiteX13781" fmla="*/ 11431533 w 12194922"/>
              <a:gd name="connsiteY13781" fmla="*/ 3765550 h 6855883"/>
              <a:gd name="connsiteX13782" fmla="*/ 11421721 w 12194922"/>
              <a:gd name="connsiteY13782" fmla="*/ 3798358 h 6855883"/>
              <a:gd name="connsiteX13783" fmla="*/ 11411909 w 12194922"/>
              <a:gd name="connsiteY13783" fmla="*/ 3766608 h 6855883"/>
              <a:gd name="connsiteX13784" fmla="*/ 11418041 w 12194922"/>
              <a:gd name="connsiteY13784" fmla="*/ 3761317 h 6855883"/>
              <a:gd name="connsiteX13785" fmla="*/ 8067081 w 12194922"/>
              <a:gd name="connsiteY13785" fmla="*/ 3649133 h 6855883"/>
              <a:gd name="connsiteX13786" fmla="*/ 8053589 w 12194922"/>
              <a:gd name="connsiteY13786" fmla="*/ 3635375 h 6855883"/>
              <a:gd name="connsiteX13787" fmla="*/ 8059721 w 12194922"/>
              <a:gd name="connsiteY13787" fmla="*/ 3620559 h 6855883"/>
              <a:gd name="connsiteX13788" fmla="*/ 8079347 w 12194922"/>
              <a:gd name="connsiteY13788" fmla="*/ 3632200 h 6855883"/>
              <a:gd name="connsiteX13789" fmla="*/ 8075667 w 12194922"/>
              <a:gd name="connsiteY13789" fmla="*/ 3651250 h 6855883"/>
              <a:gd name="connsiteX13790" fmla="*/ 8067081 w 12194922"/>
              <a:gd name="connsiteY13790" fmla="*/ 3649133 h 6855883"/>
              <a:gd name="connsiteX13791" fmla="*/ 12112274 w 12194922"/>
              <a:gd name="connsiteY13791" fmla="*/ 6401859 h 6855883"/>
              <a:gd name="connsiteX13792" fmla="*/ 12139258 w 12194922"/>
              <a:gd name="connsiteY13792" fmla="*/ 6374342 h 6855883"/>
              <a:gd name="connsiteX13793" fmla="*/ 12135579 w 12194922"/>
              <a:gd name="connsiteY13793" fmla="*/ 6411383 h 6855883"/>
              <a:gd name="connsiteX13794" fmla="*/ 12117180 w 12194922"/>
              <a:gd name="connsiteY13794" fmla="*/ 6415617 h 6855883"/>
              <a:gd name="connsiteX13795" fmla="*/ 12112274 w 12194922"/>
              <a:gd name="connsiteY13795" fmla="*/ 6401859 h 6855883"/>
              <a:gd name="connsiteX13796" fmla="*/ 9199195 w 12194922"/>
              <a:gd name="connsiteY13796" fmla="*/ 4860925 h 6855883"/>
              <a:gd name="connsiteX13797" fmla="*/ 9189383 w 12194922"/>
              <a:gd name="connsiteY13797" fmla="*/ 4846109 h 6855883"/>
              <a:gd name="connsiteX13798" fmla="*/ 9210235 w 12194922"/>
              <a:gd name="connsiteY13798" fmla="*/ 4830234 h 6855883"/>
              <a:gd name="connsiteX13799" fmla="*/ 9199195 w 12194922"/>
              <a:gd name="connsiteY13799" fmla="*/ 4860925 h 6855883"/>
              <a:gd name="connsiteX13800" fmla="*/ 6839295 w 12194922"/>
              <a:gd name="connsiteY13800" fmla="*/ 5013325 h 6855883"/>
              <a:gd name="connsiteX13801" fmla="*/ 6831936 w 12194922"/>
              <a:gd name="connsiteY13801" fmla="*/ 5017559 h 6855883"/>
              <a:gd name="connsiteX13802" fmla="*/ 6829483 w 12194922"/>
              <a:gd name="connsiteY13802" fmla="*/ 5011209 h 6855883"/>
              <a:gd name="connsiteX13803" fmla="*/ 6838069 w 12194922"/>
              <a:gd name="connsiteY13803" fmla="*/ 4991100 h 6855883"/>
              <a:gd name="connsiteX13804" fmla="*/ 6849108 w 12194922"/>
              <a:gd name="connsiteY13804" fmla="*/ 4981575 h 6855883"/>
              <a:gd name="connsiteX13805" fmla="*/ 6856467 w 12194922"/>
              <a:gd name="connsiteY13805" fmla="*/ 4994275 h 6855883"/>
              <a:gd name="connsiteX13806" fmla="*/ 6855241 w 12194922"/>
              <a:gd name="connsiteY13806" fmla="*/ 5001684 h 6855883"/>
              <a:gd name="connsiteX13807" fmla="*/ 6839295 w 12194922"/>
              <a:gd name="connsiteY13807" fmla="*/ 5013325 h 6855883"/>
              <a:gd name="connsiteX13808" fmla="*/ 11160464 w 12194922"/>
              <a:gd name="connsiteY13808" fmla="*/ 2498725 h 6855883"/>
              <a:gd name="connsiteX13809" fmla="*/ 11183768 w 12194922"/>
              <a:gd name="connsiteY13809" fmla="*/ 2508250 h 6855883"/>
              <a:gd name="connsiteX13810" fmla="*/ 11186221 w 12194922"/>
              <a:gd name="connsiteY13810" fmla="*/ 2517775 h 6855883"/>
              <a:gd name="connsiteX13811" fmla="*/ 11171502 w 12194922"/>
              <a:gd name="connsiteY13811" fmla="*/ 2520950 h 6855883"/>
              <a:gd name="connsiteX13812" fmla="*/ 11155557 w 12194922"/>
              <a:gd name="connsiteY13812" fmla="*/ 2509309 h 6855883"/>
              <a:gd name="connsiteX13813" fmla="*/ 11160464 w 12194922"/>
              <a:gd name="connsiteY13813" fmla="*/ 2498725 h 6855883"/>
              <a:gd name="connsiteX13814" fmla="*/ 9982967 w 12194922"/>
              <a:gd name="connsiteY13814" fmla="*/ 2221442 h 6855883"/>
              <a:gd name="connsiteX13815" fmla="*/ 9997685 w 12194922"/>
              <a:gd name="connsiteY13815" fmla="*/ 2221442 h 6855883"/>
              <a:gd name="connsiteX13816" fmla="*/ 10012404 w 12194922"/>
              <a:gd name="connsiteY13816" fmla="*/ 2217208 h 6855883"/>
              <a:gd name="connsiteX13817" fmla="*/ 10014857 w 12194922"/>
              <a:gd name="connsiteY13817" fmla="*/ 2216150 h 6855883"/>
              <a:gd name="connsiteX13818" fmla="*/ 10014857 w 12194922"/>
              <a:gd name="connsiteY13818" fmla="*/ 2214033 h 6855883"/>
              <a:gd name="connsiteX13819" fmla="*/ 10018537 w 12194922"/>
              <a:gd name="connsiteY13819" fmla="*/ 2223559 h 6855883"/>
              <a:gd name="connsiteX13820" fmla="*/ 10019764 w 12194922"/>
              <a:gd name="connsiteY13820" fmla="*/ 2228850 h 6855883"/>
              <a:gd name="connsiteX13821" fmla="*/ 9992779 w 12194922"/>
              <a:gd name="connsiteY13821" fmla="*/ 2240492 h 6855883"/>
              <a:gd name="connsiteX13822" fmla="*/ 9990326 w 12194922"/>
              <a:gd name="connsiteY13822" fmla="*/ 2235200 h 6855883"/>
              <a:gd name="connsiteX13823" fmla="*/ 9982967 w 12194922"/>
              <a:gd name="connsiteY13823" fmla="*/ 2221442 h 6855883"/>
              <a:gd name="connsiteX13824" fmla="*/ 8033964 w 12194922"/>
              <a:gd name="connsiteY13824" fmla="*/ 5549901 h 6855883"/>
              <a:gd name="connsiteX13825" fmla="*/ 8043776 w 12194922"/>
              <a:gd name="connsiteY13825" fmla="*/ 5564717 h 6855883"/>
              <a:gd name="connsiteX13826" fmla="*/ 8031511 w 12194922"/>
              <a:gd name="connsiteY13826" fmla="*/ 5567892 h 6855883"/>
              <a:gd name="connsiteX13827" fmla="*/ 8008207 w 12194922"/>
              <a:gd name="connsiteY13827" fmla="*/ 5556250 h 6855883"/>
              <a:gd name="connsiteX13828" fmla="*/ 8003300 w 12194922"/>
              <a:gd name="connsiteY13828" fmla="*/ 5539317 h 6855883"/>
              <a:gd name="connsiteX13829" fmla="*/ 8033964 w 12194922"/>
              <a:gd name="connsiteY13829" fmla="*/ 5549901 h 6855883"/>
              <a:gd name="connsiteX13830" fmla="*/ 9513194 w 12194922"/>
              <a:gd name="connsiteY13830" fmla="*/ 1516592 h 6855883"/>
              <a:gd name="connsiteX13831" fmla="*/ 9520554 w 12194922"/>
              <a:gd name="connsiteY13831" fmla="*/ 1511300 h 6855883"/>
              <a:gd name="connsiteX13832" fmla="*/ 9511968 w 12194922"/>
              <a:gd name="connsiteY13832" fmla="*/ 1506008 h 6855883"/>
              <a:gd name="connsiteX13833" fmla="*/ 9532819 w 12194922"/>
              <a:gd name="connsiteY13833" fmla="*/ 1497542 h 6855883"/>
              <a:gd name="connsiteX13834" fmla="*/ 9521780 w 12194922"/>
              <a:gd name="connsiteY13834" fmla="*/ 1529292 h 6855883"/>
              <a:gd name="connsiteX13835" fmla="*/ 9513194 w 12194922"/>
              <a:gd name="connsiteY13835" fmla="*/ 1516592 h 6855883"/>
              <a:gd name="connsiteX13836" fmla="*/ 10660027 w 12194922"/>
              <a:gd name="connsiteY13836" fmla="*/ 2173817 h 6855883"/>
              <a:gd name="connsiteX13837" fmla="*/ 10660027 w 12194922"/>
              <a:gd name="connsiteY13837" fmla="*/ 2173817 h 6855883"/>
              <a:gd name="connsiteX13838" fmla="*/ 10660027 w 12194922"/>
              <a:gd name="connsiteY13838" fmla="*/ 2173817 h 6855883"/>
              <a:gd name="connsiteX13839" fmla="*/ 10660027 w 12194922"/>
              <a:gd name="connsiteY13839" fmla="*/ 2173817 h 6855883"/>
              <a:gd name="connsiteX13840" fmla="*/ 9721709 w 12194922"/>
              <a:gd name="connsiteY13840" fmla="*/ 1495425 h 6855883"/>
              <a:gd name="connsiteX13841" fmla="*/ 9721709 w 12194922"/>
              <a:gd name="connsiteY13841" fmla="*/ 1465792 h 6855883"/>
              <a:gd name="connsiteX13842" fmla="*/ 9738881 w 12194922"/>
              <a:gd name="connsiteY13842" fmla="*/ 1467908 h 6855883"/>
              <a:gd name="connsiteX13843" fmla="*/ 9721709 w 12194922"/>
              <a:gd name="connsiteY13843" fmla="*/ 1495425 h 6855883"/>
              <a:gd name="connsiteX13844" fmla="*/ 9145226 w 12194922"/>
              <a:gd name="connsiteY13844" fmla="*/ 3607858 h 6855883"/>
              <a:gd name="connsiteX13845" fmla="*/ 9132961 w 12194922"/>
              <a:gd name="connsiteY13845" fmla="*/ 3637492 h 6855883"/>
              <a:gd name="connsiteX13846" fmla="*/ 9119469 w 12194922"/>
              <a:gd name="connsiteY13846" fmla="*/ 3625850 h 6855883"/>
              <a:gd name="connsiteX13847" fmla="*/ 9145226 w 12194922"/>
              <a:gd name="connsiteY13847" fmla="*/ 3607858 h 6855883"/>
              <a:gd name="connsiteX13848" fmla="*/ 10785136 w 12194922"/>
              <a:gd name="connsiteY13848" fmla="*/ 4368800 h 6855883"/>
              <a:gd name="connsiteX13849" fmla="*/ 10793722 w 12194922"/>
              <a:gd name="connsiteY13849" fmla="*/ 4386792 h 6855883"/>
              <a:gd name="connsiteX13850" fmla="*/ 10771644 w 12194922"/>
              <a:gd name="connsiteY13850" fmla="*/ 4374092 h 6855883"/>
              <a:gd name="connsiteX13851" fmla="*/ 10764285 w 12194922"/>
              <a:gd name="connsiteY13851" fmla="*/ 4359275 h 6855883"/>
              <a:gd name="connsiteX13852" fmla="*/ 10785136 w 12194922"/>
              <a:gd name="connsiteY13852" fmla="*/ 4368800 h 6855883"/>
              <a:gd name="connsiteX13853" fmla="*/ 9416296 w 12194922"/>
              <a:gd name="connsiteY13853" fmla="*/ 893233 h 6855883"/>
              <a:gd name="connsiteX13854" fmla="*/ 9415069 w 12194922"/>
              <a:gd name="connsiteY13854" fmla="*/ 909108 h 6855883"/>
              <a:gd name="connsiteX13855" fmla="*/ 9395445 w 12194922"/>
              <a:gd name="connsiteY13855" fmla="*/ 914400 h 6855883"/>
              <a:gd name="connsiteX13856" fmla="*/ 9389312 w 12194922"/>
              <a:gd name="connsiteY13856" fmla="*/ 886883 h 6855883"/>
              <a:gd name="connsiteX13857" fmla="*/ 9416296 w 12194922"/>
              <a:gd name="connsiteY13857" fmla="*/ 893233 h 6855883"/>
              <a:gd name="connsiteX13858" fmla="*/ 11116307 w 12194922"/>
              <a:gd name="connsiteY13858" fmla="*/ 2109258 h 6855883"/>
              <a:gd name="connsiteX13859" fmla="*/ 11121214 w 12194922"/>
              <a:gd name="connsiteY13859" fmla="*/ 2126192 h 6855883"/>
              <a:gd name="connsiteX13860" fmla="*/ 11113854 w 12194922"/>
              <a:gd name="connsiteY13860" fmla="*/ 2135717 h 6855883"/>
              <a:gd name="connsiteX13861" fmla="*/ 11094229 w 12194922"/>
              <a:gd name="connsiteY13861" fmla="*/ 2137833 h 6855883"/>
              <a:gd name="connsiteX13862" fmla="*/ 11090550 w 12194922"/>
              <a:gd name="connsiteY13862" fmla="*/ 2134658 h 6855883"/>
              <a:gd name="connsiteX13863" fmla="*/ 11095456 w 12194922"/>
              <a:gd name="connsiteY13863" fmla="*/ 2114550 h 6855883"/>
              <a:gd name="connsiteX13864" fmla="*/ 11116307 w 12194922"/>
              <a:gd name="connsiteY13864" fmla="*/ 2109258 h 6855883"/>
              <a:gd name="connsiteX13865" fmla="*/ 9762186 w 12194922"/>
              <a:gd name="connsiteY13865" fmla="*/ 697442 h 6855883"/>
              <a:gd name="connsiteX13866" fmla="*/ 9767092 w 12194922"/>
              <a:gd name="connsiteY13866" fmla="*/ 691092 h 6855883"/>
              <a:gd name="connsiteX13867" fmla="*/ 9790397 w 12194922"/>
              <a:gd name="connsiteY13867" fmla="*/ 708025 h 6855883"/>
              <a:gd name="connsiteX13868" fmla="*/ 9784264 w 12194922"/>
              <a:gd name="connsiteY13868" fmla="*/ 718608 h 6855883"/>
              <a:gd name="connsiteX13869" fmla="*/ 9760959 w 12194922"/>
              <a:gd name="connsiteY13869" fmla="*/ 716492 h 6855883"/>
              <a:gd name="connsiteX13870" fmla="*/ 9762186 w 12194922"/>
              <a:gd name="connsiteY13870" fmla="*/ 697442 h 6855883"/>
              <a:gd name="connsiteX13871" fmla="*/ 8657056 w 12194922"/>
              <a:gd name="connsiteY13871" fmla="*/ 4525434 h 6855883"/>
              <a:gd name="connsiteX13872" fmla="*/ 8695080 w 12194922"/>
              <a:gd name="connsiteY13872" fmla="*/ 4522258 h 6855883"/>
              <a:gd name="connsiteX13873" fmla="*/ 8690173 w 12194922"/>
              <a:gd name="connsiteY13873" fmla="*/ 4542367 h 6855883"/>
              <a:gd name="connsiteX13874" fmla="*/ 8659509 w 12194922"/>
              <a:gd name="connsiteY13874" fmla="*/ 4536017 h 6855883"/>
              <a:gd name="connsiteX13875" fmla="*/ 8655830 w 12194922"/>
              <a:gd name="connsiteY13875" fmla="*/ 4532842 h 6855883"/>
              <a:gd name="connsiteX13876" fmla="*/ 8657056 w 12194922"/>
              <a:gd name="connsiteY13876" fmla="*/ 4525434 h 6855883"/>
              <a:gd name="connsiteX13877" fmla="*/ 8816509 w 12194922"/>
              <a:gd name="connsiteY13877" fmla="*/ 4601633 h 6855883"/>
              <a:gd name="connsiteX13878" fmla="*/ 8832454 w 12194922"/>
              <a:gd name="connsiteY13878" fmla="*/ 4592109 h 6855883"/>
              <a:gd name="connsiteX13879" fmla="*/ 8848399 w 12194922"/>
              <a:gd name="connsiteY13879" fmla="*/ 4586817 h 6855883"/>
              <a:gd name="connsiteX13880" fmla="*/ 8849626 w 12194922"/>
              <a:gd name="connsiteY13880" fmla="*/ 4603750 h 6855883"/>
              <a:gd name="connsiteX13881" fmla="*/ 8839813 w 12194922"/>
              <a:gd name="connsiteY13881" fmla="*/ 4606925 h 6855883"/>
              <a:gd name="connsiteX13882" fmla="*/ 8816509 w 12194922"/>
              <a:gd name="connsiteY13882" fmla="*/ 4612217 h 6855883"/>
              <a:gd name="connsiteX13883" fmla="*/ 8816509 w 12194922"/>
              <a:gd name="connsiteY13883" fmla="*/ 4601633 h 6855883"/>
              <a:gd name="connsiteX13884" fmla="*/ 7766574 w 12194922"/>
              <a:gd name="connsiteY13884" fmla="*/ 6680200 h 6855883"/>
              <a:gd name="connsiteX13885" fmla="*/ 7759214 w 12194922"/>
              <a:gd name="connsiteY13885" fmla="*/ 6691842 h 6855883"/>
              <a:gd name="connsiteX13886" fmla="*/ 7745723 w 12194922"/>
              <a:gd name="connsiteY13886" fmla="*/ 6702425 h 6855883"/>
              <a:gd name="connsiteX13887" fmla="*/ 7743269 w 12194922"/>
              <a:gd name="connsiteY13887" fmla="*/ 6687609 h 6855883"/>
              <a:gd name="connsiteX13888" fmla="*/ 7744496 w 12194922"/>
              <a:gd name="connsiteY13888" fmla="*/ 6674909 h 6855883"/>
              <a:gd name="connsiteX13889" fmla="*/ 7756762 w 12194922"/>
              <a:gd name="connsiteY13889" fmla="*/ 6671734 h 6855883"/>
              <a:gd name="connsiteX13890" fmla="*/ 7766574 w 12194922"/>
              <a:gd name="connsiteY13890" fmla="*/ 6680200 h 6855883"/>
              <a:gd name="connsiteX13891" fmla="*/ 7710152 w 12194922"/>
              <a:gd name="connsiteY13891" fmla="*/ 931333 h 6855883"/>
              <a:gd name="connsiteX13892" fmla="*/ 7696660 w 12194922"/>
              <a:gd name="connsiteY13892" fmla="*/ 911225 h 6855883"/>
              <a:gd name="connsiteX13893" fmla="*/ 7718738 w 12194922"/>
              <a:gd name="connsiteY13893" fmla="*/ 904875 h 6855883"/>
              <a:gd name="connsiteX13894" fmla="*/ 7729777 w 12194922"/>
              <a:gd name="connsiteY13894" fmla="*/ 914400 h 6855883"/>
              <a:gd name="connsiteX13895" fmla="*/ 7710152 w 12194922"/>
              <a:gd name="connsiteY13895" fmla="*/ 931333 h 6855883"/>
              <a:gd name="connsiteX13896" fmla="*/ 8441182 w 12194922"/>
              <a:gd name="connsiteY13896" fmla="*/ 5602817 h 6855883"/>
              <a:gd name="connsiteX13897" fmla="*/ 8414197 w 12194922"/>
              <a:gd name="connsiteY13897" fmla="*/ 5594350 h 6855883"/>
              <a:gd name="connsiteX13898" fmla="*/ 8415423 w 12194922"/>
              <a:gd name="connsiteY13898" fmla="*/ 5593292 h 6855883"/>
              <a:gd name="connsiteX13899" fmla="*/ 8414197 w 12194922"/>
              <a:gd name="connsiteY13899" fmla="*/ 5592234 h 6855883"/>
              <a:gd name="connsiteX13900" fmla="*/ 8447314 w 12194922"/>
              <a:gd name="connsiteY13900" fmla="*/ 5585883 h 6855883"/>
              <a:gd name="connsiteX13901" fmla="*/ 8441182 w 12194922"/>
              <a:gd name="connsiteY13901" fmla="*/ 5602817 h 6855883"/>
              <a:gd name="connsiteX13902" fmla="*/ 6811084 w 12194922"/>
              <a:gd name="connsiteY13902" fmla="*/ 6324600 h 6855883"/>
              <a:gd name="connsiteX13903" fmla="*/ 6785327 w 12194922"/>
              <a:gd name="connsiteY13903" fmla="*/ 6323542 h 6855883"/>
              <a:gd name="connsiteX13904" fmla="*/ 6785327 w 12194922"/>
              <a:gd name="connsiteY13904" fmla="*/ 6300258 h 6855883"/>
              <a:gd name="connsiteX13905" fmla="*/ 6798819 w 12194922"/>
              <a:gd name="connsiteY13905" fmla="*/ 6299200 h 6855883"/>
              <a:gd name="connsiteX13906" fmla="*/ 6811084 w 12194922"/>
              <a:gd name="connsiteY13906" fmla="*/ 6324600 h 6855883"/>
              <a:gd name="connsiteX13907" fmla="*/ 7919894 w 12194922"/>
              <a:gd name="connsiteY13907" fmla="*/ 6494992 h 6855883"/>
              <a:gd name="connsiteX13908" fmla="*/ 7891683 w 12194922"/>
              <a:gd name="connsiteY13908" fmla="*/ 6478058 h 6855883"/>
              <a:gd name="connsiteX13909" fmla="*/ 7926027 w 12194922"/>
              <a:gd name="connsiteY13909" fmla="*/ 6463242 h 6855883"/>
              <a:gd name="connsiteX13910" fmla="*/ 7938293 w 12194922"/>
              <a:gd name="connsiteY13910" fmla="*/ 6472767 h 6855883"/>
              <a:gd name="connsiteX13911" fmla="*/ 7928480 w 12194922"/>
              <a:gd name="connsiteY13911" fmla="*/ 6473825 h 6855883"/>
              <a:gd name="connsiteX13912" fmla="*/ 7922347 w 12194922"/>
              <a:gd name="connsiteY13912" fmla="*/ 6488642 h 6855883"/>
              <a:gd name="connsiteX13913" fmla="*/ 7919894 w 12194922"/>
              <a:gd name="connsiteY13913" fmla="*/ 6494992 h 6855883"/>
              <a:gd name="connsiteX13914" fmla="*/ 7057623 w 12194922"/>
              <a:gd name="connsiteY13914" fmla="*/ 5355167 h 6855883"/>
              <a:gd name="connsiteX13915" fmla="*/ 7041677 w 12194922"/>
              <a:gd name="connsiteY13915" fmla="*/ 5357284 h 6855883"/>
              <a:gd name="connsiteX13916" fmla="*/ 7041677 w 12194922"/>
              <a:gd name="connsiteY13916" fmla="*/ 5347758 h 6855883"/>
              <a:gd name="connsiteX13917" fmla="*/ 7063756 w 12194922"/>
              <a:gd name="connsiteY13917" fmla="*/ 5343525 h 6855883"/>
              <a:gd name="connsiteX13918" fmla="*/ 7073568 w 12194922"/>
              <a:gd name="connsiteY13918" fmla="*/ 5354109 h 6855883"/>
              <a:gd name="connsiteX13919" fmla="*/ 7057623 w 12194922"/>
              <a:gd name="connsiteY13919" fmla="*/ 5355167 h 6855883"/>
              <a:gd name="connsiteX13920" fmla="*/ 8961242 w 12194922"/>
              <a:gd name="connsiteY13920" fmla="*/ 4997450 h 6855883"/>
              <a:gd name="connsiteX13921" fmla="*/ 8975961 w 12194922"/>
              <a:gd name="connsiteY13921" fmla="*/ 5011209 h 6855883"/>
              <a:gd name="connsiteX13922" fmla="*/ 8955110 w 12194922"/>
              <a:gd name="connsiteY13922" fmla="*/ 5024967 h 6855883"/>
              <a:gd name="connsiteX13923" fmla="*/ 8945297 w 12194922"/>
              <a:gd name="connsiteY13923" fmla="*/ 5014383 h 6855883"/>
              <a:gd name="connsiteX13924" fmla="*/ 8961242 w 12194922"/>
              <a:gd name="connsiteY13924" fmla="*/ 4997450 h 6855883"/>
              <a:gd name="connsiteX13925" fmla="*/ 7480786 w 12194922"/>
              <a:gd name="connsiteY13925" fmla="*/ 5432425 h 6855883"/>
              <a:gd name="connsiteX13926" fmla="*/ 7469747 w 12194922"/>
              <a:gd name="connsiteY13926" fmla="*/ 5473700 h 6855883"/>
              <a:gd name="connsiteX13927" fmla="*/ 7458707 w 12194922"/>
              <a:gd name="connsiteY13927" fmla="*/ 5458883 h 6855883"/>
              <a:gd name="connsiteX13928" fmla="*/ 7461161 w 12194922"/>
              <a:gd name="connsiteY13928" fmla="*/ 5449359 h 6855883"/>
              <a:gd name="connsiteX13929" fmla="*/ 7475880 w 12194922"/>
              <a:gd name="connsiteY13929" fmla="*/ 5432425 h 6855883"/>
              <a:gd name="connsiteX13930" fmla="*/ 7480786 w 12194922"/>
              <a:gd name="connsiteY13930" fmla="*/ 5432425 h 6855883"/>
              <a:gd name="connsiteX13931" fmla="*/ 7466067 w 12194922"/>
              <a:gd name="connsiteY13931" fmla="*/ 5458883 h 6855883"/>
              <a:gd name="connsiteX13932" fmla="*/ 7464840 w 12194922"/>
              <a:gd name="connsiteY13932" fmla="*/ 5463117 h 6855883"/>
              <a:gd name="connsiteX13933" fmla="*/ 7466067 w 12194922"/>
              <a:gd name="connsiteY13933" fmla="*/ 5458883 h 6855883"/>
              <a:gd name="connsiteX13934" fmla="*/ 9952303 w 12194922"/>
              <a:gd name="connsiteY13934" fmla="*/ 6153151 h 6855883"/>
              <a:gd name="connsiteX13935" fmla="*/ 9958436 w 12194922"/>
              <a:gd name="connsiteY13935" fmla="*/ 6162675 h 6855883"/>
              <a:gd name="connsiteX13936" fmla="*/ 9948623 w 12194922"/>
              <a:gd name="connsiteY13936" fmla="*/ 6170084 h 6855883"/>
              <a:gd name="connsiteX13937" fmla="*/ 9937584 w 12194922"/>
              <a:gd name="connsiteY13937" fmla="*/ 6163734 h 6855883"/>
              <a:gd name="connsiteX13938" fmla="*/ 9936357 w 12194922"/>
              <a:gd name="connsiteY13938" fmla="*/ 6144683 h 6855883"/>
              <a:gd name="connsiteX13939" fmla="*/ 9952303 w 12194922"/>
              <a:gd name="connsiteY13939" fmla="*/ 6153151 h 6855883"/>
              <a:gd name="connsiteX13940" fmla="*/ 11440119 w 12194922"/>
              <a:gd name="connsiteY13940" fmla="*/ 2344208 h 6855883"/>
              <a:gd name="connsiteX13941" fmla="*/ 11451158 w 12194922"/>
              <a:gd name="connsiteY13941" fmla="*/ 2336800 h 6855883"/>
              <a:gd name="connsiteX13942" fmla="*/ 11456064 w 12194922"/>
              <a:gd name="connsiteY13942" fmla="*/ 2355850 h 6855883"/>
              <a:gd name="connsiteX13943" fmla="*/ 11429080 w 12194922"/>
              <a:gd name="connsiteY13943" fmla="*/ 2357967 h 6855883"/>
              <a:gd name="connsiteX13944" fmla="*/ 11431533 w 12194922"/>
              <a:gd name="connsiteY13944" fmla="*/ 2350559 h 6855883"/>
              <a:gd name="connsiteX13945" fmla="*/ 11440119 w 12194922"/>
              <a:gd name="connsiteY13945" fmla="*/ 2344208 h 6855883"/>
              <a:gd name="connsiteX13946" fmla="*/ 7312747 w 12194922"/>
              <a:gd name="connsiteY13946" fmla="*/ 2210858 h 6855883"/>
              <a:gd name="connsiteX13947" fmla="*/ 7295575 w 12194922"/>
              <a:gd name="connsiteY13947" fmla="*/ 2206625 h 6855883"/>
              <a:gd name="connsiteX13948" fmla="*/ 7279630 w 12194922"/>
              <a:gd name="connsiteY13948" fmla="*/ 2197100 h 6855883"/>
              <a:gd name="connsiteX13949" fmla="*/ 7285763 w 12194922"/>
              <a:gd name="connsiteY13949" fmla="*/ 2184400 h 6855883"/>
              <a:gd name="connsiteX13950" fmla="*/ 7298028 w 12194922"/>
              <a:gd name="connsiteY13950" fmla="*/ 2190750 h 6855883"/>
              <a:gd name="connsiteX13951" fmla="*/ 7316427 w 12194922"/>
              <a:gd name="connsiteY13951" fmla="*/ 2201333 h 6855883"/>
              <a:gd name="connsiteX13952" fmla="*/ 7312747 w 12194922"/>
              <a:gd name="connsiteY13952" fmla="*/ 2210858 h 6855883"/>
              <a:gd name="connsiteX13953" fmla="*/ 10673520 w 12194922"/>
              <a:gd name="connsiteY13953" fmla="*/ 3598333 h 6855883"/>
              <a:gd name="connsiteX13954" fmla="*/ 10683332 w 12194922"/>
              <a:gd name="connsiteY13954" fmla="*/ 3627967 h 6855883"/>
              <a:gd name="connsiteX13955" fmla="*/ 10648988 w 12194922"/>
              <a:gd name="connsiteY13955" fmla="*/ 3606800 h 6855883"/>
              <a:gd name="connsiteX13956" fmla="*/ 10673520 w 12194922"/>
              <a:gd name="connsiteY13956" fmla="*/ 3598333 h 6855883"/>
              <a:gd name="connsiteX13957" fmla="*/ 8560158 w 12194922"/>
              <a:gd name="connsiteY13957" fmla="*/ 69850 h 6855883"/>
              <a:gd name="connsiteX13958" fmla="*/ 8536853 w 12194922"/>
              <a:gd name="connsiteY13958" fmla="*/ 75142 h 6855883"/>
              <a:gd name="connsiteX13959" fmla="*/ 8516001 w 12194922"/>
              <a:gd name="connsiteY13959" fmla="*/ 71967 h 6855883"/>
              <a:gd name="connsiteX13960" fmla="*/ 8535627 w 12194922"/>
              <a:gd name="connsiteY13960" fmla="*/ 57150 h 6855883"/>
              <a:gd name="connsiteX13961" fmla="*/ 8560158 w 12194922"/>
              <a:gd name="connsiteY13961" fmla="*/ 69850 h 6855883"/>
              <a:gd name="connsiteX13962" fmla="*/ 10682106 w 12194922"/>
              <a:gd name="connsiteY13962" fmla="*/ 5937250 h 6855883"/>
              <a:gd name="connsiteX13963" fmla="*/ 10675973 w 12194922"/>
              <a:gd name="connsiteY13963" fmla="*/ 5915026 h 6855883"/>
              <a:gd name="connsiteX13964" fmla="*/ 10709089 w 12194922"/>
              <a:gd name="connsiteY13964" fmla="*/ 5933017 h 6855883"/>
              <a:gd name="connsiteX13965" fmla="*/ 10682106 w 12194922"/>
              <a:gd name="connsiteY13965" fmla="*/ 5937250 h 6855883"/>
              <a:gd name="connsiteX13966" fmla="*/ 8108784 w 12194922"/>
              <a:gd name="connsiteY13966" fmla="*/ 3832225 h 6855883"/>
              <a:gd name="connsiteX13967" fmla="*/ 8121049 w 12194922"/>
              <a:gd name="connsiteY13967" fmla="*/ 3849159 h 6855883"/>
              <a:gd name="connsiteX13968" fmla="*/ 8118597 w 12194922"/>
              <a:gd name="connsiteY13968" fmla="*/ 3849159 h 6855883"/>
              <a:gd name="connsiteX13969" fmla="*/ 8095292 w 12194922"/>
              <a:gd name="connsiteY13969" fmla="*/ 3855508 h 6855883"/>
              <a:gd name="connsiteX13970" fmla="*/ 8089159 w 12194922"/>
              <a:gd name="connsiteY13970" fmla="*/ 3843867 h 6855883"/>
              <a:gd name="connsiteX13971" fmla="*/ 8108784 w 12194922"/>
              <a:gd name="connsiteY13971" fmla="*/ 3832225 h 6855883"/>
              <a:gd name="connsiteX13972" fmla="*/ 9892201 w 12194922"/>
              <a:gd name="connsiteY13972" fmla="*/ 4612217 h 6855883"/>
              <a:gd name="connsiteX13973" fmla="*/ 9865217 w 12194922"/>
              <a:gd name="connsiteY13973" fmla="*/ 4616450 h 6855883"/>
              <a:gd name="connsiteX13974" fmla="*/ 9844365 w 12194922"/>
              <a:gd name="connsiteY13974" fmla="*/ 4620684 h 6855883"/>
              <a:gd name="connsiteX13975" fmla="*/ 9854178 w 12194922"/>
              <a:gd name="connsiteY13975" fmla="*/ 4607984 h 6855883"/>
              <a:gd name="connsiteX13976" fmla="*/ 9868896 w 12194922"/>
              <a:gd name="connsiteY13976" fmla="*/ 4602692 h 6855883"/>
              <a:gd name="connsiteX13977" fmla="*/ 9895881 w 12194922"/>
              <a:gd name="connsiteY13977" fmla="*/ 4606925 h 6855883"/>
              <a:gd name="connsiteX13978" fmla="*/ 9892201 w 12194922"/>
              <a:gd name="connsiteY13978" fmla="*/ 4612217 h 6855883"/>
              <a:gd name="connsiteX13979" fmla="*/ 6697014 w 12194922"/>
              <a:gd name="connsiteY13979" fmla="*/ 5579534 h 6855883"/>
              <a:gd name="connsiteX13980" fmla="*/ 6687202 w 12194922"/>
              <a:gd name="connsiteY13980" fmla="*/ 5559425 h 6855883"/>
              <a:gd name="connsiteX13981" fmla="*/ 6714186 w 12194922"/>
              <a:gd name="connsiteY13981" fmla="*/ 5554133 h 6855883"/>
              <a:gd name="connsiteX13982" fmla="*/ 6712959 w 12194922"/>
              <a:gd name="connsiteY13982" fmla="*/ 5568950 h 6855883"/>
              <a:gd name="connsiteX13983" fmla="*/ 6697014 w 12194922"/>
              <a:gd name="connsiteY13983" fmla="*/ 5579534 h 6855883"/>
              <a:gd name="connsiteX13984" fmla="*/ 10863636 w 12194922"/>
              <a:gd name="connsiteY13984" fmla="*/ 2206625 h 6855883"/>
              <a:gd name="connsiteX13985" fmla="*/ 10878355 w 12194922"/>
              <a:gd name="connsiteY13985" fmla="*/ 2201333 h 6855883"/>
              <a:gd name="connsiteX13986" fmla="*/ 10884488 w 12194922"/>
              <a:gd name="connsiteY13986" fmla="*/ 2203450 h 6855883"/>
              <a:gd name="connsiteX13987" fmla="*/ 10877128 w 12194922"/>
              <a:gd name="connsiteY13987" fmla="*/ 2233083 h 6855883"/>
              <a:gd name="connsiteX13988" fmla="*/ 10870995 w 12194922"/>
              <a:gd name="connsiteY13988" fmla="*/ 2242608 h 6855883"/>
              <a:gd name="connsiteX13989" fmla="*/ 10863636 w 12194922"/>
              <a:gd name="connsiteY13989" fmla="*/ 2206625 h 6855883"/>
              <a:gd name="connsiteX13990" fmla="*/ 8990680 w 12194922"/>
              <a:gd name="connsiteY13990" fmla="*/ 4341284 h 6855883"/>
              <a:gd name="connsiteX13991" fmla="*/ 8990680 w 12194922"/>
              <a:gd name="connsiteY13991" fmla="*/ 4310592 h 6855883"/>
              <a:gd name="connsiteX13992" fmla="*/ 9004172 w 12194922"/>
              <a:gd name="connsiteY13992" fmla="*/ 4310592 h 6855883"/>
              <a:gd name="connsiteX13993" fmla="*/ 8990680 w 12194922"/>
              <a:gd name="connsiteY13993" fmla="*/ 4341284 h 6855883"/>
              <a:gd name="connsiteX13994" fmla="*/ 10314138 w 12194922"/>
              <a:gd name="connsiteY13994" fmla="*/ 5644092 h 6855883"/>
              <a:gd name="connsiteX13995" fmla="*/ 10315364 w 12194922"/>
              <a:gd name="connsiteY13995" fmla="*/ 5645151 h 6855883"/>
              <a:gd name="connsiteX13996" fmla="*/ 10290833 w 12194922"/>
              <a:gd name="connsiteY13996" fmla="*/ 5636683 h 6855883"/>
              <a:gd name="connsiteX13997" fmla="*/ 10295740 w 12194922"/>
              <a:gd name="connsiteY13997" fmla="*/ 5619750 h 6855883"/>
              <a:gd name="connsiteX13998" fmla="*/ 10310458 w 12194922"/>
              <a:gd name="connsiteY13998" fmla="*/ 5629276 h 6855883"/>
              <a:gd name="connsiteX13999" fmla="*/ 10315364 w 12194922"/>
              <a:gd name="connsiteY13999" fmla="*/ 5641975 h 6855883"/>
              <a:gd name="connsiteX14000" fmla="*/ 10314138 w 12194922"/>
              <a:gd name="connsiteY14000" fmla="*/ 5644092 h 6855883"/>
              <a:gd name="connsiteX14001" fmla="*/ 9507061 w 12194922"/>
              <a:gd name="connsiteY14001" fmla="*/ 3069167 h 6855883"/>
              <a:gd name="connsiteX14002" fmla="*/ 9505835 w 12194922"/>
              <a:gd name="connsiteY14002" fmla="*/ 3079750 h 6855883"/>
              <a:gd name="connsiteX14003" fmla="*/ 9487437 w 12194922"/>
              <a:gd name="connsiteY14003" fmla="*/ 3081867 h 6855883"/>
              <a:gd name="connsiteX14004" fmla="*/ 9483757 w 12194922"/>
              <a:gd name="connsiteY14004" fmla="*/ 3079750 h 6855883"/>
              <a:gd name="connsiteX14005" fmla="*/ 9482530 w 12194922"/>
              <a:gd name="connsiteY14005" fmla="*/ 3063875 h 6855883"/>
              <a:gd name="connsiteX14006" fmla="*/ 9488663 w 12194922"/>
              <a:gd name="connsiteY14006" fmla="*/ 3053292 h 6855883"/>
              <a:gd name="connsiteX14007" fmla="*/ 9507061 w 12194922"/>
              <a:gd name="connsiteY14007" fmla="*/ 3069167 h 6855883"/>
              <a:gd name="connsiteX14008" fmla="*/ 10247903 w 12194922"/>
              <a:gd name="connsiteY14008" fmla="*/ 2125133 h 6855883"/>
              <a:gd name="connsiteX14009" fmla="*/ 10262622 w 12194922"/>
              <a:gd name="connsiteY14009" fmla="*/ 2129367 h 6855883"/>
              <a:gd name="connsiteX14010" fmla="*/ 10247903 w 12194922"/>
              <a:gd name="connsiteY14010" fmla="*/ 2135717 h 6855883"/>
              <a:gd name="connsiteX14011" fmla="*/ 10231958 w 12194922"/>
              <a:gd name="connsiteY14011" fmla="*/ 2145242 h 6855883"/>
              <a:gd name="connsiteX14012" fmla="*/ 10220919 w 12194922"/>
              <a:gd name="connsiteY14012" fmla="*/ 2144184 h 6855883"/>
              <a:gd name="connsiteX14013" fmla="*/ 10222146 w 12194922"/>
              <a:gd name="connsiteY14013" fmla="*/ 2130425 h 6855883"/>
              <a:gd name="connsiteX14014" fmla="*/ 10231958 w 12194922"/>
              <a:gd name="connsiteY14014" fmla="*/ 2121958 h 6855883"/>
              <a:gd name="connsiteX14015" fmla="*/ 10247903 w 12194922"/>
              <a:gd name="connsiteY14015" fmla="*/ 2125133 h 6855883"/>
              <a:gd name="connsiteX14016" fmla="*/ 7321333 w 12194922"/>
              <a:gd name="connsiteY14016" fmla="*/ 1751542 h 6855883"/>
              <a:gd name="connsiteX14017" fmla="*/ 7311520 w 12194922"/>
              <a:gd name="connsiteY14017" fmla="*/ 1739900 h 6855883"/>
              <a:gd name="connsiteX14018" fmla="*/ 7310294 w 12194922"/>
              <a:gd name="connsiteY14018" fmla="*/ 1726142 h 6855883"/>
              <a:gd name="connsiteX14019" fmla="*/ 7311520 w 12194922"/>
              <a:gd name="connsiteY14019" fmla="*/ 1722967 h 6855883"/>
              <a:gd name="connsiteX14020" fmla="*/ 7315201 w 12194922"/>
              <a:gd name="connsiteY14020" fmla="*/ 1728258 h 6855883"/>
              <a:gd name="connsiteX14021" fmla="*/ 7321333 w 12194922"/>
              <a:gd name="connsiteY14021" fmla="*/ 1751542 h 6855883"/>
              <a:gd name="connsiteX14022" fmla="*/ 7315201 w 12194922"/>
              <a:gd name="connsiteY14022" fmla="*/ 1700742 h 6855883"/>
              <a:gd name="connsiteX14023" fmla="*/ 7311520 w 12194922"/>
              <a:gd name="connsiteY14023" fmla="*/ 1711325 h 6855883"/>
              <a:gd name="connsiteX14024" fmla="*/ 7305387 w 12194922"/>
              <a:gd name="connsiteY14024" fmla="*/ 1700742 h 6855883"/>
              <a:gd name="connsiteX14025" fmla="*/ 7315201 w 12194922"/>
              <a:gd name="connsiteY14025" fmla="*/ 1700742 h 6855883"/>
              <a:gd name="connsiteX14026" fmla="*/ 7402286 w 12194922"/>
              <a:gd name="connsiteY14026" fmla="*/ 6486526 h 6855883"/>
              <a:gd name="connsiteX14027" fmla="*/ 7424364 w 12194922"/>
              <a:gd name="connsiteY14027" fmla="*/ 6467475 h 6855883"/>
              <a:gd name="connsiteX14028" fmla="*/ 7432950 w 12194922"/>
              <a:gd name="connsiteY14028" fmla="*/ 6473825 h 6855883"/>
              <a:gd name="connsiteX14029" fmla="*/ 7404739 w 12194922"/>
              <a:gd name="connsiteY14029" fmla="*/ 6490758 h 6855883"/>
              <a:gd name="connsiteX14030" fmla="*/ 7402286 w 12194922"/>
              <a:gd name="connsiteY14030" fmla="*/ 6486526 h 6855883"/>
              <a:gd name="connsiteX14031" fmla="*/ 8539306 w 12194922"/>
              <a:gd name="connsiteY14031" fmla="*/ 5744633 h 6855883"/>
              <a:gd name="connsiteX14032" fmla="*/ 8524588 w 12194922"/>
              <a:gd name="connsiteY14032" fmla="*/ 5715000 h 6855883"/>
              <a:gd name="connsiteX14033" fmla="*/ 8539306 w 12194922"/>
              <a:gd name="connsiteY14033" fmla="*/ 5744633 h 6855883"/>
              <a:gd name="connsiteX14034" fmla="*/ 8571197 w 12194922"/>
              <a:gd name="connsiteY14034" fmla="*/ 6660092 h 6855883"/>
              <a:gd name="connsiteX14035" fmla="*/ 8549119 w 12194922"/>
              <a:gd name="connsiteY14035" fmla="*/ 6660092 h 6855883"/>
              <a:gd name="connsiteX14036" fmla="*/ 8554025 w 12194922"/>
              <a:gd name="connsiteY14036" fmla="*/ 6638925 h 6855883"/>
              <a:gd name="connsiteX14037" fmla="*/ 8557705 w 12194922"/>
              <a:gd name="connsiteY14037" fmla="*/ 6629401 h 6855883"/>
              <a:gd name="connsiteX14038" fmla="*/ 8572424 w 12194922"/>
              <a:gd name="connsiteY14038" fmla="*/ 6649508 h 6855883"/>
              <a:gd name="connsiteX14039" fmla="*/ 8571197 w 12194922"/>
              <a:gd name="connsiteY14039" fmla="*/ 6660092 h 6855883"/>
              <a:gd name="connsiteX14040" fmla="*/ 9878709 w 12194922"/>
              <a:gd name="connsiteY14040" fmla="*/ 1323975 h 6855883"/>
              <a:gd name="connsiteX14041" fmla="*/ 9878709 w 12194922"/>
              <a:gd name="connsiteY14041" fmla="*/ 1336675 h 6855883"/>
              <a:gd name="connsiteX14042" fmla="*/ 9881162 w 12194922"/>
              <a:gd name="connsiteY14042" fmla="*/ 1335617 h 6855883"/>
              <a:gd name="connsiteX14043" fmla="*/ 9886068 w 12194922"/>
              <a:gd name="connsiteY14043" fmla="*/ 1344083 h 6855883"/>
              <a:gd name="connsiteX14044" fmla="*/ 9884842 w 12194922"/>
              <a:gd name="connsiteY14044" fmla="*/ 1343025 h 6855883"/>
              <a:gd name="connsiteX14045" fmla="*/ 9877482 w 12194922"/>
              <a:gd name="connsiteY14045" fmla="*/ 1339850 h 6855883"/>
              <a:gd name="connsiteX14046" fmla="*/ 9876256 w 12194922"/>
              <a:gd name="connsiteY14046" fmla="*/ 1339850 h 6855883"/>
              <a:gd name="connsiteX14047" fmla="*/ 9855404 w 12194922"/>
              <a:gd name="connsiteY14047" fmla="*/ 1338792 h 6855883"/>
              <a:gd name="connsiteX14048" fmla="*/ 9850498 w 12194922"/>
              <a:gd name="connsiteY14048" fmla="*/ 1335617 h 6855883"/>
              <a:gd name="connsiteX14049" fmla="*/ 9859084 w 12194922"/>
              <a:gd name="connsiteY14049" fmla="*/ 1316567 h 6855883"/>
              <a:gd name="connsiteX14050" fmla="*/ 9868896 w 12194922"/>
              <a:gd name="connsiteY14050" fmla="*/ 1322917 h 6855883"/>
              <a:gd name="connsiteX14051" fmla="*/ 9878709 w 12194922"/>
              <a:gd name="connsiteY14051" fmla="*/ 1323975 h 6855883"/>
              <a:gd name="connsiteX14052" fmla="*/ 11081964 w 12194922"/>
              <a:gd name="connsiteY14052" fmla="*/ 6054725 h 6855883"/>
              <a:gd name="connsiteX14053" fmla="*/ 11099136 w 12194922"/>
              <a:gd name="connsiteY14053" fmla="*/ 6038850 h 6855883"/>
              <a:gd name="connsiteX14054" fmla="*/ 11110174 w 12194922"/>
              <a:gd name="connsiteY14054" fmla="*/ 6048375 h 6855883"/>
              <a:gd name="connsiteX14055" fmla="*/ 11100362 w 12194922"/>
              <a:gd name="connsiteY14055" fmla="*/ 6065308 h 6855883"/>
              <a:gd name="connsiteX14056" fmla="*/ 11081964 w 12194922"/>
              <a:gd name="connsiteY14056" fmla="*/ 6054725 h 6855883"/>
              <a:gd name="connsiteX14057" fmla="*/ 10961761 w 12194922"/>
              <a:gd name="connsiteY14057" fmla="*/ 1419225 h 6855883"/>
              <a:gd name="connsiteX14058" fmla="*/ 10974027 w 12194922"/>
              <a:gd name="connsiteY14058" fmla="*/ 1395942 h 6855883"/>
              <a:gd name="connsiteX14059" fmla="*/ 10983839 w 12194922"/>
              <a:gd name="connsiteY14059" fmla="*/ 1418167 h 6855883"/>
              <a:gd name="connsiteX14060" fmla="*/ 10972800 w 12194922"/>
              <a:gd name="connsiteY14060" fmla="*/ 1429808 h 6855883"/>
              <a:gd name="connsiteX14061" fmla="*/ 10961761 w 12194922"/>
              <a:gd name="connsiteY14061" fmla="*/ 1419225 h 6855883"/>
              <a:gd name="connsiteX14062" fmla="*/ 8693853 w 12194922"/>
              <a:gd name="connsiteY14062" fmla="*/ 4234392 h 6855883"/>
              <a:gd name="connsiteX14063" fmla="*/ 8693853 w 12194922"/>
              <a:gd name="connsiteY14063" fmla="*/ 4234392 h 6855883"/>
              <a:gd name="connsiteX14064" fmla="*/ 8693853 w 12194922"/>
              <a:gd name="connsiteY14064" fmla="*/ 4223809 h 6855883"/>
              <a:gd name="connsiteX14065" fmla="*/ 8693853 w 12194922"/>
              <a:gd name="connsiteY14065" fmla="*/ 4215342 h 6855883"/>
              <a:gd name="connsiteX14066" fmla="*/ 8687720 w 12194922"/>
              <a:gd name="connsiteY14066" fmla="*/ 4204758 h 6855883"/>
              <a:gd name="connsiteX14067" fmla="*/ 8701212 w 12194922"/>
              <a:gd name="connsiteY14067" fmla="*/ 4206875 h 6855883"/>
              <a:gd name="connsiteX14068" fmla="*/ 8713478 w 12194922"/>
              <a:gd name="connsiteY14068" fmla="*/ 4238625 h 6855883"/>
              <a:gd name="connsiteX14069" fmla="*/ 8693853 w 12194922"/>
              <a:gd name="connsiteY14069" fmla="*/ 4234392 h 6855883"/>
              <a:gd name="connsiteX14070" fmla="*/ 11858376 w 12194922"/>
              <a:gd name="connsiteY14070" fmla="*/ 4686300 h 6855883"/>
              <a:gd name="connsiteX14071" fmla="*/ 11848563 w 12194922"/>
              <a:gd name="connsiteY14071" fmla="*/ 4702175 h 6855883"/>
              <a:gd name="connsiteX14072" fmla="*/ 11830165 w 12194922"/>
              <a:gd name="connsiteY14072" fmla="*/ 4695825 h 6855883"/>
              <a:gd name="connsiteX14073" fmla="*/ 11837524 w 12194922"/>
              <a:gd name="connsiteY14073" fmla="*/ 4684184 h 6855883"/>
              <a:gd name="connsiteX14074" fmla="*/ 11852243 w 12194922"/>
              <a:gd name="connsiteY14074" fmla="*/ 4675717 h 6855883"/>
              <a:gd name="connsiteX14075" fmla="*/ 11858376 w 12194922"/>
              <a:gd name="connsiteY14075" fmla="*/ 4686300 h 6855883"/>
              <a:gd name="connsiteX14076" fmla="*/ 8610447 w 12194922"/>
              <a:gd name="connsiteY14076" fmla="*/ 6182784 h 6855883"/>
              <a:gd name="connsiteX14077" fmla="*/ 8565064 w 12194922"/>
              <a:gd name="connsiteY14077" fmla="*/ 6203950 h 6855883"/>
              <a:gd name="connsiteX14078" fmla="*/ 8607993 w 12194922"/>
              <a:gd name="connsiteY14078" fmla="*/ 6180667 h 6855883"/>
              <a:gd name="connsiteX14079" fmla="*/ 8610447 w 12194922"/>
              <a:gd name="connsiteY14079" fmla="*/ 6182784 h 6855883"/>
              <a:gd name="connsiteX14080" fmla="*/ 7789878 w 12194922"/>
              <a:gd name="connsiteY14080" fmla="*/ 5277909 h 6855883"/>
              <a:gd name="connsiteX14081" fmla="*/ 7798464 w 12194922"/>
              <a:gd name="connsiteY14081" fmla="*/ 5281084 h 6855883"/>
              <a:gd name="connsiteX14082" fmla="*/ 7798464 w 12194922"/>
              <a:gd name="connsiteY14082" fmla="*/ 5298017 h 6855883"/>
              <a:gd name="connsiteX14083" fmla="*/ 7771480 w 12194922"/>
              <a:gd name="connsiteY14083" fmla="*/ 5288492 h 6855883"/>
              <a:gd name="connsiteX14084" fmla="*/ 7789878 w 12194922"/>
              <a:gd name="connsiteY14084" fmla="*/ 5277909 h 6855883"/>
              <a:gd name="connsiteX14085" fmla="*/ 7634106 w 12194922"/>
              <a:gd name="connsiteY14085" fmla="*/ 2829983 h 6855883"/>
              <a:gd name="connsiteX14086" fmla="*/ 7627973 w 12194922"/>
              <a:gd name="connsiteY14086" fmla="*/ 2829983 h 6855883"/>
              <a:gd name="connsiteX14087" fmla="*/ 7609575 w 12194922"/>
              <a:gd name="connsiteY14087" fmla="*/ 2828925 h 6855883"/>
              <a:gd name="connsiteX14088" fmla="*/ 7623067 w 12194922"/>
              <a:gd name="connsiteY14088" fmla="*/ 2811992 h 6855883"/>
              <a:gd name="connsiteX14089" fmla="*/ 7634106 w 12194922"/>
              <a:gd name="connsiteY14089" fmla="*/ 2829983 h 6855883"/>
              <a:gd name="connsiteX14090" fmla="*/ 8343057 w 12194922"/>
              <a:gd name="connsiteY14090" fmla="*/ 4246034 h 6855883"/>
              <a:gd name="connsiteX14091" fmla="*/ 8373721 w 12194922"/>
              <a:gd name="connsiteY14091" fmla="*/ 4216400 h 6855883"/>
              <a:gd name="connsiteX14092" fmla="*/ 8389666 w 12194922"/>
              <a:gd name="connsiteY14092" fmla="*/ 4224867 h 6855883"/>
              <a:gd name="connsiteX14093" fmla="*/ 8343057 w 12194922"/>
              <a:gd name="connsiteY14093" fmla="*/ 4246034 h 6855883"/>
              <a:gd name="connsiteX14094" fmla="*/ 7998394 w 12194922"/>
              <a:gd name="connsiteY14094" fmla="*/ 6491817 h 6855883"/>
              <a:gd name="connsiteX14095" fmla="*/ 7993488 w 12194922"/>
              <a:gd name="connsiteY14095" fmla="*/ 6493933 h 6855883"/>
              <a:gd name="connsiteX14096" fmla="*/ 7994714 w 12194922"/>
              <a:gd name="connsiteY14096" fmla="*/ 6498167 h 6855883"/>
              <a:gd name="connsiteX14097" fmla="*/ 7988581 w 12194922"/>
              <a:gd name="connsiteY14097" fmla="*/ 6496050 h 6855883"/>
              <a:gd name="connsiteX14098" fmla="*/ 7965277 w 12194922"/>
              <a:gd name="connsiteY14098" fmla="*/ 6493933 h 6855883"/>
              <a:gd name="connsiteX14099" fmla="*/ 7987355 w 12194922"/>
              <a:gd name="connsiteY14099" fmla="*/ 6477000 h 6855883"/>
              <a:gd name="connsiteX14100" fmla="*/ 7987355 w 12194922"/>
              <a:gd name="connsiteY14100" fmla="*/ 6479117 h 6855883"/>
              <a:gd name="connsiteX14101" fmla="*/ 7989808 w 12194922"/>
              <a:gd name="connsiteY14101" fmla="*/ 6479117 h 6855883"/>
              <a:gd name="connsiteX14102" fmla="*/ 7988581 w 12194922"/>
              <a:gd name="connsiteY14102" fmla="*/ 6482292 h 6855883"/>
              <a:gd name="connsiteX14103" fmla="*/ 7992261 w 12194922"/>
              <a:gd name="connsiteY14103" fmla="*/ 6482292 h 6855883"/>
              <a:gd name="connsiteX14104" fmla="*/ 7998394 w 12194922"/>
              <a:gd name="connsiteY14104" fmla="*/ 6491817 h 6855883"/>
              <a:gd name="connsiteX14105" fmla="*/ 8639884 w 12194922"/>
              <a:gd name="connsiteY14105" fmla="*/ 6075892 h 6855883"/>
              <a:gd name="connsiteX14106" fmla="*/ 8639884 w 12194922"/>
              <a:gd name="connsiteY14106" fmla="*/ 6075892 h 6855883"/>
              <a:gd name="connsiteX14107" fmla="*/ 8628845 w 12194922"/>
              <a:gd name="connsiteY14107" fmla="*/ 6067425 h 6855883"/>
              <a:gd name="connsiteX14108" fmla="*/ 8638657 w 12194922"/>
              <a:gd name="connsiteY14108" fmla="*/ 6048375 h 6855883"/>
              <a:gd name="connsiteX14109" fmla="*/ 8657056 w 12194922"/>
              <a:gd name="connsiteY14109" fmla="*/ 6055784 h 6855883"/>
              <a:gd name="connsiteX14110" fmla="*/ 8650923 w 12194922"/>
              <a:gd name="connsiteY14110" fmla="*/ 6060017 h 6855883"/>
              <a:gd name="connsiteX14111" fmla="*/ 8639884 w 12194922"/>
              <a:gd name="connsiteY14111" fmla="*/ 6075892 h 6855883"/>
              <a:gd name="connsiteX14112" fmla="*/ 7145935 w 12194922"/>
              <a:gd name="connsiteY14112" fmla="*/ 234950 h 6855883"/>
              <a:gd name="connsiteX14113" fmla="*/ 7129990 w 12194922"/>
              <a:gd name="connsiteY14113" fmla="*/ 215900 h 6855883"/>
              <a:gd name="connsiteX14114" fmla="*/ 7156974 w 12194922"/>
              <a:gd name="connsiteY14114" fmla="*/ 219075 h 6855883"/>
              <a:gd name="connsiteX14115" fmla="*/ 7145935 w 12194922"/>
              <a:gd name="connsiteY14115" fmla="*/ 234950 h 6855883"/>
              <a:gd name="connsiteX14116" fmla="*/ 9087579 w 12194922"/>
              <a:gd name="connsiteY14116" fmla="*/ 4338109 h 6855883"/>
              <a:gd name="connsiteX14117" fmla="*/ 9087579 w 12194922"/>
              <a:gd name="connsiteY14117" fmla="*/ 4338109 h 6855883"/>
              <a:gd name="connsiteX14118" fmla="*/ 9087579 w 12194922"/>
              <a:gd name="connsiteY14118" fmla="*/ 4338109 h 6855883"/>
              <a:gd name="connsiteX14119" fmla="*/ 9087579 w 12194922"/>
              <a:gd name="connsiteY14119" fmla="*/ 4338109 h 6855883"/>
              <a:gd name="connsiteX14120" fmla="*/ 9083898 w 12194922"/>
              <a:gd name="connsiteY14120" fmla="*/ 4367742 h 6855883"/>
              <a:gd name="connsiteX14121" fmla="*/ 9071633 w 12194922"/>
              <a:gd name="connsiteY14121" fmla="*/ 4352925 h 6855883"/>
              <a:gd name="connsiteX14122" fmla="*/ 9099844 w 12194922"/>
              <a:gd name="connsiteY14122" fmla="*/ 4343400 h 6855883"/>
              <a:gd name="connsiteX14123" fmla="*/ 9083898 w 12194922"/>
              <a:gd name="connsiteY14123" fmla="*/ 4367742 h 6855883"/>
              <a:gd name="connsiteX14124" fmla="*/ 9475171 w 12194922"/>
              <a:gd name="connsiteY14124" fmla="*/ 2115608 h 6855883"/>
              <a:gd name="connsiteX14125" fmla="*/ 9470264 w 12194922"/>
              <a:gd name="connsiteY14125" fmla="*/ 2105025 h 6855883"/>
              <a:gd name="connsiteX14126" fmla="*/ 9481304 w 12194922"/>
              <a:gd name="connsiteY14126" fmla="*/ 2101850 h 6855883"/>
              <a:gd name="connsiteX14127" fmla="*/ 9505835 w 12194922"/>
              <a:gd name="connsiteY14127" fmla="*/ 2120900 h 6855883"/>
              <a:gd name="connsiteX14128" fmla="*/ 9475171 w 12194922"/>
              <a:gd name="connsiteY14128" fmla="*/ 2115608 h 6855883"/>
              <a:gd name="connsiteX14129" fmla="*/ 11171502 w 12194922"/>
              <a:gd name="connsiteY14129" fmla="*/ 3857625 h 6855883"/>
              <a:gd name="connsiteX14130" fmla="*/ 11186221 w 12194922"/>
              <a:gd name="connsiteY14130" fmla="*/ 3844925 h 6855883"/>
              <a:gd name="connsiteX14131" fmla="*/ 11202166 w 12194922"/>
              <a:gd name="connsiteY14131" fmla="*/ 3854450 h 6855883"/>
              <a:gd name="connsiteX14132" fmla="*/ 11187448 w 12194922"/>
              <a:gd name="connsiteY14132" fmla="*/ 3866092 h 6855883"/>
              <a:gd name="connsiteX14133" fmla="*/ 11171502 w 12194922"/>
              <a:gd name="connsiteY14133" fmla="*/ 3857625 h 6855883"/>
              <a:gd name="connsiteX14134" fmla="*/ 9213914 w 12194922"/>
              <a:gd name="connsiteY14134" fmla="*/ 459317 h 6855883"/>
              <a:gd name="connsiteX14135" fmla="*/ 9184476 w 12194922"/>
              <a:gd name="connsiteY14135" fmla="*/ 499533 h 6855883"/>
              <a:gd name="connsiteX14136" fmla="*/ 9183250 w 12194922"/>
              <a:gd name="connsiteY14136" fmla="*/ 488950 h 6855883"/>
              <a:gd name="connsiteX14137" fmla="*/ 9213914 w 12194922"/>
              <a:gd name="connsiteY14137" fmla="*/ 459317 h 6855883"/>
              <a:gd name="connsiteX14138" fmla="*/ 9103524 w 12194922"/>
              <a:gd name="connsiteY14138" fmla="*/ 6638925 h 6855883"/>
              <a:gd name="connsiteX14139" fmla="*/ 9114562 w 12194922"/>
              <a:gd name="connsiteY14139" fmla="*/ 6645276 h 6855883"/>
              <a:gd name="connsiteX14140" fmla="*/ 9105977 w 12194922"/>
              <a:gd name="connsiteY14140" fmla="*/ 6656917 h 6855883"/>
              <a:gd name="connsiteX14141" fmla="*/ 9093711 w 12194922"/>
              <a:gd name="connsiteY14141" fmla="*/ 6662209 h 6855883"/>
              <a:gd name="connsiteX14142" fmla="*/ 9080219 w 12194922"/>
              <a:gd name="connsiteY14142" fmla="*/ 6664325 h 6855883"/>
              <a:gd name="connsiteX14143" fmla="*/ 9086352 w 12194922"/>
              <a:gd name="connsiteY14143" fmla="*/ 6653742 h 6855883"/>
              <a:gd name="connsiteX14144" fmla="*/ 9103524 w 12194922"/>
              <a:gd name="connsiteY14144" fmla="*/ 6638925 h 6855883"/>
              <a:gd name="connsiteX14145" fmla="*/ 10983839 w 12194922"/>
              <a:gd name="connsiteY14145" fmla="*/ 4051300 h 6855883"/>
              <a:gd name="connsiteX14146" fmla="*/ 10993651 w 12194922"/>
              <a:gd name="connsiteY14146" fmla="*/ 4065059 h 6855883"/>
              <a:gd name="connsiteX14147" fmla="*/ 10987519 w 12194922"/>
              <a:gd name="connsiteY14147" fmla="*/ 4079875 h 6855883"/>
              <a:gd name="connsiteX14148" fmla="*/ 10971573 w 12194922"/>
              <a:gd name="connsiteY14148" fmla="*/ 4078817 h 6855883"/>
              <a:gd name="connsiteX14149" fmla="*/ 10983839 w 12194922"/>
              <a:gd name="connsiteY14149" fmla="*/ 4051300 h 6855883"/>
              <a:gd name="connsiteX14150" fmla="*/ 10353387 w 12194922"/>
              <a:gd name="connsiteY14150" fmla="*/ 231775 h 6855883"/>
              <a:gd name="connsiteX14151" fmla="*/ 10357068 w 12194922"/>
              <a:gd name="connsiteY14151" fmla="*/ 241300 h 6855883"/>
              <a:gd name="connsiteX14152" fmla="*/ 10327630 w 12194922"/>
              <a:gd name="connsiteY14152" fmla="*/ 252942 h 6855883"/>
              <a:gd name="connsiteX14153" fmla="*/ 10327630 w 12194922"/>
              <a:gd name="connsiteY14153" fmla="*/ 246592 h 6855883"/>
              <a:gd name="connsiteX14154" fmla="*/ 10330083 w 12194922"/>
              <a:gd name="connsiteY14154" fmla="*/ 237067 h 6855883"/>
              <a:gd name="connsiteX14155" fmla="*/ 10343575 w 12194922"/>
              <a:gd name="connsiteY14155" fmla="*/ 237067 h 6855883"/>
              <a:gd name="connsiteX14156" fmla="*/ 10349708 w 12194922"/>
              <a:gd name="connsiteY14156" fmla="*/ 231775 h 6855883"/>
              <a:gd name="connsiteX14157" fmla="*/ 10353387 w 12194922"/>
              <a:gd name="connsiteY14157" fmla="*/ 231775 h 6855883"/>
              <a:gd name="connsiteX14158" fmla="*/ 6798819 w 12194922"/>
              <a:gd name="connsiteY14158" fmla="*/ 5232400 h 6855883"/>
              <a:gd name="connsiteX14159" fmla="*/ 6800046 w 12194922"/>
              <a:gd name="connsiteY14159" fmla="*/ 5231342 h 6855883"/>
              <a:gd name="connsiteX14160" fmla="*/ 6804951 w 12194922"/>
              <a:gd name="connsiteY14160" fmla="*/ 5221817 h 6855883"/>
              <a:gd name="connsiteX14161" fmla="*/ 6815991 w 12194922"/>
              <a:gd name="connsiteY14161" fmla="*/ 5228167 h 6855883"/>
              <a:gd name="connsiteX14162" fmla="*/ 6822124 w 12194922"/>
              <a:gd name="connsiteY14162" fmla="*/ 5237692 h 6855883"/>
              <a:gd name="connsiteX14163" fmla="*/ 6814764 w 12194922"/>
              <a:gd name="connsiteY14163" fmla="*/ 5249334 h 6855883"/>
              <a:gd name="connsiteX14164" fmla="*/ 6798819 w 12194922"/>
              <a:gd name="connsiteY14164" fmla="*/ 5232400 h 6855883"/>
              <a:gd name="connsiteX14165" fmla="*/ 8511096 w 12194922"/>
              <a:gd name="connsiteY14165" fmla="*/ 5570008 h 6855883"/>
              <a:gd name="connsiteX14166" fmla="*/ 8497603 w 12194922"/>
              <a:gd name="connsiteY14166" fmla="*/ 5571067 h 6855883"/>
              <a:gd name="connsiteX14167" fmla="*/ 8492697 w 12194922"/>
              <a:gd name="connsiteY14167" fmla="*/ 5562600 h 6855883"/>
              <a:gd name="connsiteX14168" fmla="*/ 8531947 w 12194922"/>
              <a:gd name="connsiteY14168" fmla="*/ 5553075 h 6855883"/>
              <a:gd name="connsiteX14169" fmla="*/ 8511096 w 12194922"/>
              <a:gd name="connsiteY14169" fmla="*/ 5570008 h 6855883"/>
              <a:gd name="connsiteX14170" fmla="*/ 6955818 w 12194922"/>
              <a:gd name="connsiteY14170" fmla="*/ 2652184 h 6855883"/>
              <a:gd name="connsiteX14171" fmla="*/ 6930061 w 12194922"/>
              <a:gd name="connsiteY14171" fmla="*/ 2646892 h 6855883"/>
              <a:gd name="connsiteX14172" fmla="*/ 6936193 w 12194922"/>
              <a:gd name="connsiteY14172" fmla="*/ 2624667 h 6855883"/>
              <a:gd name="connsiteX14173" fmla="*/ 6960725 w 12194922"/>
              <a:gd name="connsiteY14173" fmla="*/ 2639483 h 6855883"/>
              <a:gd name="connsiteX14174" fmla="*/ 6955818 w 12194922"/>
              <a:gd name="connsiteY14174" fmla="*/ 2652184 h 6855883"/>
              <a:gd name="connsiteX14175" fmla="*/ 7851206 w 12194922"/>
              <a:gd name="connsiteY14175" fmla="*/ 910167 h 6855883"/>
              <a:gd name="connsiteX14176" fmla="*/ 7843847 w 12194922"/>
              <a:gd name="connsiteY14176" fmla="*/ 914400 h 6855883"/>
              <a:gd name="connsiteX14177" fmla="*/ 7815637 w 12194922"/>
              <a:gd name="connsiteY14177" fmla="*/ 898525 h 6855883"/>
              <a:gd name="connsiteX14178" fmla="*/ 7816863 w 12194922"/>
              <a:gd name="connsiteY14178" fmla="*/ 893233 h 6855883"/>
              <a:gd name="connsiteX14179" fmla="*/ 7847527 w 12194922"/>
              <a:gd name="connsiteY14179" fmla="*/ 900642 h 6855883"/>
              <a:gd name="connsiteX14180" fmla="*/ 7851206 w 12194922"/>
              <a:gd name="connsiteY14180" fmla="*/ 910167 h 6855883"/>
              <a:gd name="connsiteX14181" fmla="*/ 7015920 w 12194922"/>
              <a:gd name="connsiteY14181" fmla="*/ 5252508 h 6855883"/>
              <a:gd name="connsiteX14182" fmla="*/ 7011013 w 12194922"/>
              <a:gd name="connsiteY14182" fmla="*/ 5253567 h 6855883"/>
              <a:gd name="connsiteX14183" fmla="*/ 6991389 w 12194922"/>
              <a:gd name="connsiteY14183" fmla="*/ 5251450 h 6855883"/>
              <a:gd name="connsiteX14184" fmla="*/ 6991389 w 12194922"/>
              <a:gd name="connsiteY14184" fmla="*/ 5230284 h 6855883"/>
              <a:gd name="connsiteX14185" fmla="*/ 6997521 w 12194922"/>
              <a:gd name="connsiteY14185" fmla="*/ 5226050 h 6855883"/>
              <a:gd name="connsiteX14186" fmla="*/ 7015920 w 12194922"/>
              <a:gd name="connsiteY14186" fmla="*/ 5247217 h 6855883"/>
              <a:gd name="connsiteX14187" fmla="*/ 7015920 w 12194922"/>
              <a:gd name="connsiteY14187" fmla="*/ 5252508 h 6855883"/>
              <a:gd name="connsiteX14188" fmla="*/ 11153104 w 12194922"/>
              <a:gd name="connsiteY14188" fmla="*/ 3788833 h 6855883"/>
              <a:gd name="connsiteX14189" fmla="*/ 11161690 w 12194922"/>
              <a:gd name="connsiteY14189" fmla="*/ 3831167 h 6855883"/>
              <a:gd name="connsiteX14190" fmla="*/ 11153104 w 12194922"/>
              <a:gd name="connsiteY14190" fmla="*/ 3788833 h 6855883"/>
              <a:gd name="connsiteX14191" fmla="*/ 7760441 w 12194922"/>
              <a:gd name="connsiteY14191" fmla="*/ 3545417 h 6855883"/>
              <a:gd name="connsiteX14192" fmla="*/ 7775160 w 12194922"/>
              <a:gd name="connsiteY14192" fmla="*/ 3554942 h 6855883"/>
              <a:gd name="connsiteX14193" fmla="*/ 7770254 w 12194922"/>
              <a:gd name="connsiteY14193" fmla="*/ 3569758 h 6855883"/>
              <a:gd name="connsiteX14194" fmla="*/ 7760441 w 12194922"/>
              <a:gd name="connsiteY14194" fmla="*/ 3545417 h 6855883"/>
              <a:gd name="connsiteX14195" fmla="*/ 11243870 w 12194922"/>
              <a:gd name="connsiteY14195" fmla="*/ 6385984 h 6855883"/>
              <a:gd name="connsiteX14196" fmla="*/ 11232830 w 12194922"/>
              <a:gd name="connsiteY14196" fmla="*/ 6394450 h 6855883"/>
              <a:gd name="connsiteX14197" fmla="*/ 11225471 w 12194922"/>
              <a:gd name="connsiteY14197" fmla="*/ 6384925 h 6855883"/>
              <a:gd name="connsiteX14198" fmla="*/ 11224244 w 12194922"/>
              <a:gd name="connsiteY14198" fmla="*/ 6374342 h 6855883"/>
              <a:gd name="connsiteX14199" fmla="*/ 11231604 w 12194922"/>
              <a:gd name="connsiteY14199" fmla="*/ 6361642 h 6855883"/>
              <a:gd name="connsiteX14200" fmla="*/ 11245096 w 12194922"/>
              <a:gd name="connsiteY14200" fmla="*/ 6371167 h 6855883"/>
              <a:gd name="connsiteX14201" fmla="*/ 11243870 w 12194922"/>
              <a:gd name="connsiteY14201" fmla="*/ 6385984 h 6855883"/>
              <a:gd name="connsiteX14202" fmla="*/ 9596601 w 12194922"/>
              <a:gd name="connsiteY14202" fmla="*/ 1493308 h 6855883"/>
              <a:gd name="connsiteX14203" fmla="*/ 9576975 w 12194922"/>
              <a:gd name="connsiteY14203" fmla="*/ 1493308 h 6855883"/>
              <a:gd name="connsiteX14204" fmla="*/ 9567163 w 12194922"/>
              <a:gd name="connsiteY14204" fmla="*/ 1484842 h 6855883"/>
              <a:gd name="connsiteX14205" fmla="*/ 9570843 w 12194922"/>
              <a:gd name="connsiteY14205" fmla="*/ 1477433 h 6855883"/>
              <a:gd name="connsiteX14206" fmla="*/ 9584335 w 12194922"/>
              <a:gd name="connsiteY14206" fmla="*/ 1477433 h 6855883"/>
              <a:gd name="connsiteX14207" fmla="*/ 9596601 w 12194922"/>
              <a:gd name="connsiteY14207" fmla="*/ 1493308 h 6855883"/>
              <a:gd name="connsiteX14208" fmla="*/ 10116661 w 12194922"/>
              <a:gd name="connsiteY14208" fmla="*/ 2932642 h 6855883"/>
              <a:gd name="connsiteX14209" fmla="*/ 10133834 w 12194922"/>
              <a:gd name="connsiteY14209" fmla="*/ 2953809 h 6855883"/>
              <a:gd name="connsiteX14210" fmla="*/ 10103170 w 12194922"/>
              <a:gd name="connsiteY14210" fmla="*/ 2943225 h 6855883"/>
              <a:gd name="connsiteX14211" fmla="*/ 10116661 w 12194922"/>
              <a:gd name="connsiteY14211" fmla="*/ 2932642 h 6855883"/>
              <a:gd name="connsiteX14212" fmla="*/ 11525978 w 12194922"/>
              <a:gd name="connsiteY14212" fmla="*/ 2382309 h 6855883"/>
              <a:gd name="connsiteX14213" fmla="*/ 11503901 w 12194922"/>
              <a:gd name="connsiteY14213" fmla="*/ 2393950 h 6855883"/>
              <a:gd name="connsiteX14214" fmla="*/ 11525978 w 12194922"/>
              <a:gd name="connsiteY14214" fmla="*/ 2382309 h 6855883"/>
              <a:gd name="connsiteX14215" fmla="*/ 12048492 w 12194922"/>
              <a:gd name="connsiteY14215" fmla="*/ 534458 h 6855883"/>
              <a:gd name="connsiteX14216" fmla="*/ 12048492 w 12194922"/>
              <a:gd name="connsiteY14216" fmla="*/ 534458 h 6855883"/>
              <a:gd name="connsiteX14217" fmla="*/ 12048492 w 12194922"/>
              <a:gd name="connsiteY14217" fmla="*/ 534458 h 6855883"/>
              <a:gd name="connsiteX14218" fmla="*/ 12048492 w 12194922"/>
              <a:gd name="connsiteY14218" fmla="*/ 534458 h 6855883"/>
              <a:gd name="connsiteX14219" fmla="*/ 12036227 w 12194922"/>
              <a:gd name="connsiteY14219" fmla="*/ 519642 h 6855883"/>
              <a:gd name="connsiteX14220" fmla="*/ 12064438 w 12194922"/>
              <a:gd name="connsiteY14220" fmla="*/ 529167 h 6855883"/>
              <a:gd name="connsiteX14221" fmla="*/ 12061985 w 12194922"/>
              <a:gd name="connsiteY14221" fmla="*/ 537633 h 6855883"/>
              <a:gd name="connsiteX14222" fmla="*/ 12064438 w 12194922"/>
              <a:gd name="connsiteY14222" fmla="*/ 541867 h 6855883"/>
              <a:gd name="connsiteX14223" fmla="*/ 12050946 w 12194922"/>
              <a:gd name="connsiteY14223" fmla="*/ 545042 h 6855883"/>
              <a:gd name="connsiteX14224" fmla="*/ 12050946 w 12194922"/>
              <a:gd name="connsiteY14224" fmla="*/ 545042 h 6855883"/>
              <a:gd name="connsiteX14225" fmla="*/ 12050946 w 12194922"/>
              <a:gd name="connsiteY14225" fmla="*/ 545042 h 6855883"/>
              <a:gd name="connsiteX14226" fmla="*/ 12025188 w 12194922"/>
              <a:gd name="connsiteY14226" fmla="*/ 523875 h 6855883"/>
              <a:gd name="connsiteX14227" fmla="*/ 12036227 w 12194922"/>
              <a:gd name="connsiteY14227" fmla="*/ 519642 h 6855883"/>
              <a:gd name="connsiteX14228" fmla="*/ 11085643 w 12194922"/>
              <a:gd name="connsiteY14228" fmla="*/ 3836458 h 6855883"/>
              <a:gd name="connsiteX14229" fmla="*/ 11093003 w 12194922"/>
              <a:gd name="connsiteY14229" fmla="*/ 3807883 h 6855883"/>
              <a:gd name="connsiteX14230" fmla="*/ 11095456 w 12194922"/>
              <a:gd name="connsiteY14230" fmla="*/ 3823758 h 6855883"/>
              <a:gd name="connsiteX14231" fmla="*/ 11085643 w 12194922"/>
              <a:gd name="connsiteY14231" fmla="*/ 3836458 h 6855883"/>
              <a:gd name="connsiteX14232" fmla="*/ 7869605 w 12194922"/>
              <a:gd name="connsiteY14232" fmla="*/ 3600450 h 6855883"/>
              <a:gd name="connsiteX14233" fmla="*/ 7822996 w 12194922"/>
              <a:gd name="connsiteY14233" fmla="*/ 3593042 h 6855883"/>
              <a:gd name="connsiteX14234" fmla="*/ 7869605 w 12194922"/>
              <a:gd name="connsiteY14234" fmla="*/ 3600450 h 6855883"/>
              <a:gd name="connsiteX14235" fmla="*/ 9148907 w 12194922"/>
              <a:gd name="connsiteY14235" fmla="*/ 1889125 h 6855883"/>
              <a:gd name="connsiteX14236" fmla="*/ 9153812 w 12194922"/>
              <a:gd name="connsiteY14236" fmla="*/ 1880658 h 6855883"/>
              <a:gd name="connsiteX14237" fmla="*/ 9168531 w 12194922"/>
              <a:gd name="connsiteY14237" fmla="*/ 1864783 h 6855883"/>
              <a:gd name="connsiteX14238" fmla="*/ 9168531 w 12194922"/>
              <a:gd name="connsiteY14238" fmla="*/ 1864783 h 6855883"/>
              <a:gd name="connsiteX14239" fmla="*/ 9167305 w 12194922"/>
              <a:gd name="connsiteY14239" fmla="*/ 1889125 h 6855883"/>
              <a:gd name="connsiteX14240" fmla="*/ 9148907 w 12194922"/>
              <a:gd name="connsiteY14240" fmla="*/ 1889125 h 6855883"/>
              <a:gd name="connsiteX14241" fmla="*/ 8238800 w 12194922"/>
              <a:gd name="connsiteY14241" fmla="*/ 4143375 h 6855883"/>
              <a:gd name="connsiteX14242" fmla="*/ 8264557 w 12194922"/>
              <a:gd name="connsiteY14242" fmla="*/ 4148667 h 6855883"/>
              <a:gd name="connsiteX14243" fmla="*/ 8270690 w 12194922"/>
              <a:gd name="connsiteY14243" fmla="*/ 4158192 h 6855883"/>
              <a:gd name="connsiteX14244" fmla="*/ 8262104 w 12194922"/>
              <a:gd name="connsiteY14244" fmla="*/ 4162425 h 6855883"/>
              <a:gd name="connsiteX14245" fmla="*/ 8238800 w 12194922"/>
              <a:gd name="connsiteY14245" fmla="*/ 4155017 h 6855883"/>
              <a:gd name="connsiteX14246" fmla="*/ 8238800 w 12194922"/>
              <a:gd name="connsiteY14246" fmla="*/ 4143375 h 6855883"/>
              <a:gd name="connsiteX14247" fmla="*/ 8335697 w 12194922"/>
              <a:gd name="connsiteY14247" fmla="*/ 377825 h 6855883"/>
              <a:gd name="connsiteX14248" fmla="*/ 8344283 w 12194922"/>
              <a:gd name="connsiteY14248" fmla="*/ 365125 h 6855883"/>
              <a:gd name="connsiteX14249" fmla="*/ 8365135 w 12194922"/>
              <a:gd name="connsiteY14249" fmla="*/ 370417 h 6855883"/>
              <a:gd name="connsiteX14250" fmla="*/ 8335697 w 12194922"/>
              <a:gd name="connsiteY14250" fmla="*/ 377825 h 6855883"/>
              <a:gd name="connsiteX14251" fmla="*/ 10272435 w 12194922"/>
              <a:gd name="connsiteY14251" fmla="*/ 1133475 h 6855883"/>
              <a:gd name="connsiteX14252" fmla="*/ 10267528 w 12194922"/>
              <a:gd name="connsiteY14252" fmla="*/ 1139825 h 6855883"/>
              <a:gd name="connsiteX14253" fmla="*/ 10236864 w 12194922"/>
              <a:gd name="connsiteY14253" fmla="*/ 1135592 h 6855883"/>
              <a:gd name="connsiteX14254" fmla="*/ 10261395 w 12194922"/>
              <a:gd name="connsiteY14254" fmla="*/ 1119717 h 6855883"/>
              <a:gd name="connsiteX14255" fmla="*/ 10272435 w 12194922"/>
              <a:gd name="connsiteY14255" fmla="*/ 1133475 h 6855883"/>
              <a:gd name="connsiteX14256" fmla="*/ 8999266 w 12194922"/>
              <a:gd name="connsiteY14256" fmla="*/ 2527300 h 6855883"/>
              <a:gd name="connsiteX14257" fmla="*/ 9006625 w 12194922"/>
              <a:gd name="connsiteY14257" fmla="*/ 2497667 h 6855883"/>
              <a:gd name="connsiteX14258" fmla="*/ 9021344 w 12194922"/>
              <a:gd name="connsiteY14258" fmla="*/ 2502958 h 6855883"/>
              <a:gd name="connsiteX14259" fmla="*/ 8999266 w 12194922"/>
              <a:gd name="connsiteY14259" fmla="*/ 2527300 h 6855883"/>
              <a:gd name="connsiteX14260" fmla="*/ 11847337 w 12194922"/>
              <a:gd name="connsiteY14260" fmla="*/ 2508250 h 6855883"/>
              <a:gd name="connsiteX14261" fmla="*/ 11831391 w 12194922"/>
              <a:gd name="connsiteY14261" fmla="*/ 2547408 h 6855883"/>
              <a:gd name="connsiteX14262" fmla="*/ 11831391 w 12194922"/>
              <a:gd name="connsiteY14262" fmla="*/ 2514600 h 6855883"/>
              <a:gd name="connsiteX14263" fmla="*/ 11836298 w 12194922"/>
              <a:gd name="connsiteY14263" fmla="*/ 2501900 h 6855883"/>
              <a:gd name="connsiteX14264" fmla="*/ 11844884 w 12194922"/>
              <a:gd name="connsiteY14264" fmla="*/ 2500842 h 6855883"/>
              <a:gd name="connsiteX14265" fmla="*/ 11847337 w 12194922"/>
              <a:gd name="connsiteY14265" fmla="*/ 2508250 h 6855883"/>
              <a:gd name="connsiteX14266" fmla="*/ 7972636 w 12194922"/>
              <a:gd name="connsiteY14266" fmla="*/ 5625042 h 6855883"/>
              <a:gd name="connsiteX14267" fmla="*/ 7978769 w 12194922"/>
              <a:gd name="connsiteY14267" fmla="*/ 5620808 h 6855883"/>
              <a:gd name="connsiteX14268" fmla="*/ 7989808 w 12194922"/>
              <a:gd name="connsiteY14268" fmla="*/ 5621867 h 6855883"/>
              <a:gd name="connsiteX14269" fmla="*/ 7981222 w 12194922"/>
              <a:gd name="connsiteY14269" fmla="*/ 5640917 h 6855883"/>
              <a:gd name="connsiteX14270" fmla="*/ 7976316 w 12194922"/>
              <a:gd name="connsiteY14270" fmla="*/ 5652558 h 6855883"/>
              <a:gd name="connsiteX14271" fmla="*/ 7975089 w 12194922"/>
              <a:gd name="connsiteY14271" fmla="*/ 5653617 h 6855883"/>
              <a:gd name="connsiteX14272" fmla="*/ 7976316 w 12194922"/>
              <a:gd name="connsiteY14272" fmla="*/ 5654675 h 6855883"/>
              <a:gd name="connsiteX14273" fmla="*/ 7961597 w 12194922"/>
              <a:gd name="connsiteY14273" fmla="*/ 5640917 h 6855883"/>
              <a:gd name="connsiteX14274" fmla="*/ 7972636 w 12194922"/>
              <a:gd name="connsiteY14274" fmla="*/ 5625042 h 6855883"/>
              <a:gd name="connsiteX14275" fmla="*/ 7109138 w 12194922"/>
              <a:gd name="connsiteY14275" fmla="*/ 5052484 h 6855883"/>
              <a:gd name="connsiteX14276" fmla="*/ 7123857 w 12194922"/>
              <a:gd name="connsiteY14276" fmla="*/ 5054600 h 6855883"/>
              <a:gd name="connsiteX14277" fmla="*/ 7136122 w 12194922"/>
              <a:gd name="connsiteY14277" fmla="*/ 5065184 h 6855883"/>
              <a:gd name="connsiteX14278" fmla="*/ 7121404 w 12194922"/>
              <a:gd name="connsiteY14278" fmla="*/ 5071534 h 6855883"/>
              <a:gd name="connsiteX14279" fmla="*/ 7100553 w 12194922"/>
              <a:gd name="connsiteY14279" fmla="*/ 5062008 h 6855883"/>
              <a:gd name="connsiteX14280" fmla="*/ 7109138 w 12194922"/>
              <a:gd name="connsiteY14280" fmla="*/ 5052484 h 6855883"/>
              <a:gd name="connsiteX14281" fmla="*/ 7708926 w 12194922"/>
              <a:gd name="connsiteY14281" fmla="*/ 873125 h 6855883"/>
              <a:gd name="connsiteX14282" fmla="*/ 7716285 w 12194922"/>
              <a:gd name="connsiteY14282" fmla="*/ 858308 h 6855883"/>
              <a:gd name="connsiteX14283" fmla="*/ 7737137 w 12194922"/>
              <a:gd name="connsiteY14283" fmla="*/ 856192 h 6855883"/>
              <a:gd name="connsiteX14284" fmla="*/ 7708926 w 12194922"/>
              <a:gd name="connsiteY14284" fmla="*/ 873125 h 6855883"/>
              <a:gd name="connsiteX14285" fmla="*/ 7723645 w 12194922"/>
              <a:gd name="connsiteY14285" fmla="*/ 5275792 h 6855883"/>
              <a:gd name="connsiteX14286" fmla="*/ 7738364 w 12194922"/>
              <a:gd name="connsiteY14286" fmla="*/ 5259917 h 6855883"/>
              <a:gd name="connsiteX14287" fmla="*/ 7740816 w 12194922"/>
              <a:gd name="connsiteY14287" fmla="*/ 5277909 h 6855883"/>
              <a:gd name="connsiteX14288" fmla="*/ 7731004 w 12194922"/>
              <a:gd name="connsiteY14288" fmla="*/ 5284258 h 6855883"/>
              <a:gd name="connsiteX14289" fmla="*/ 7723645 w 12194922"/>
              <a:gd name="connsiteY14289" fmla="*/ 5275792 h 6855883"/>
              <a:gd name="connsiteX14290" fmla="*/ 9776904 w 12194922"/>
              <a:gd name="connsiteY14290" fmla="*/ 2171700 h 6855883"/>
              <a:gd name="connsiteX14291" fmla="*/ 9776904 w 12194922"/>
              <a:gd name="connsiteY14291" fmla="*/ 2171700 h 6855883"/>
              <a:gd name="connsiteX14292" fmla="*/ 9776904 w 12194922"/>
              <a:gd name="connsiteY14292" fmla="*/ 2171700 h 6855883"/>
              <a:gd name="connsiteX14293" fmla="*/ 9776904 w 12194922"/>
              <a:gd name="connsiteY14293" fmla="*/ 2171700 h 6855883"/>
              <a:gd name="connsiteX14294" fmla="*/ 9765866 w 12194922"/>
              <a:gd name="connsiteY14294" fmla="*/ 2174875 h 6855883"/>
              <a:gd name="connsiteX14295" fmla="*/ 9811249 w 12194922"/>
              <a:gd name="connsiteY14295" fmla="*/ 2179108 h 6855883"/>
              <a:gd name="connsiteX14296" fmla="*/ 9821061 w 12194922"/>
              <a:gd name="connsiteY14296" fmla="*/ 2185458 h 6855883"/>
              <a:gd name="connsiteX14297" fmla="*/ 9770772 w 12194922"/>
              <a:gd name="connsiteY14297" fmla="*/ 2185458 h 6855883"/>
              <a:gd name="connsiteX14298" fmla="*/ 9765866 w 12194922"/>
              <a:gd name="connsiteY14298" fmla="*/ 2174875 h 6855883"/>
              <a:gd name="connsiteX14299" fmla="*/ 6652858 w 12194922"/>
              <a:gd name="connsiteY14299" fmla="*/ 5670550 h 6855883"/>
              <a:gd name="connsiteX14300" fmla="*/ 6652858 w 12194922"/>
              <a:gd name="connsiteY14300" fmla="*/ 5670550 h 6855883"/>
              <a:gd name="connsiteX14301" fmla="*/ 6652858 w 12194922"/>
              <a:gd name="connsiteY14301" fmla="*/ 5670550 h 6855883"/>
              <a:gd name="connsiteX14302" fmla="*/ 6652858 w 12194922"/>
              <a:gd name="connsiteY14302" fmla="*/ 5670550 h 6855883"/>
              <a:gd name="connsiteX14303" fmla="*/ 6650405 w 12194922"/>
              <a:gd name="connsiteY14303" fmla="*/ 5692776 h 6855883"/>
              <a:gd name="connsiteX14304" fmla="*/ 6663897 w 12194922"/>
              <a:gd name="connsiteY14304" fmla="*/ 5650442 h 6855883"/>
              <a:gd name="connsiteX14305" fmla="*/ 6668804 w 12194922"/>
              <a:gd name="connsiteY14305" fmla="*/ 5682192 h 6855883"/>
              <a:gd name="connsiteX14306" fmla="*/ 6665124 w 12194922"/>
              <a:gd name="connsiteY14306" fmla="*/ 5693834 h 6855883"/>
              <a:gd name="connsiteX14307" fmla="*/ 6651631 w 12194922"/>
              <a:gd name="connsiteY14307" fmla="*/ 5698067 h 6855883"/>
              <a:gd name="connsiteX14308" fmla="*/ 6650405 w 12194922"/>
              <a:gd name="connsiteY14308" fmla="*/ 5692776 h 6855883"/>
              <a:gd name="connsiteX14309" fmla="*/ 10698051 w 12194922"/>
              <a:gd name="connsiteY14309" fmla="*/ 2491317 h 6855883"/>
              <a:gd name="connsiteX14310" fmla="*/ 10706637 w 12194922"/>
              <a:gd name="connsiteY14310" fmla="*/ 2476500 h 6855883"/>
              <a:gd name="connsiteX14311" fmla="*/ 10720129 w 12194922"/>
              <a:gd name="connsiteY14311" fmla="*/ 2475442 h 6855883"/>
              <a:gd name="connsiteX14312" fmla="*/ 10694371 w 12194922"/>
              <a:gd name="connsiteY14312" fmla="*/ 2511425 h 6855883"/>
              <a:gd name="connsiteX14313" fmla="*/ 10698051 w 12194922"/>
              <a:gd name="connsiteY14313" fmla="*/ 2491317 h 6855883"/>
              <a:gd name="connsiteX14314" fmla="*/ 8459580 w 12194922"/>
              <a:gd name="connsiteY14314" fmla="*/ 4536017 h 6855883"/>
              <a:gd name="connsiteX14315" fmla="*/ 8459580 w 12194922"/>
              <a:gd name="connsiteY14315" fmla="*/ 4565650 h 6855883"/>
              <a:gd name="connsiteX14316" fmla="*/ 8444861 w 12194922"/>
              <a:gd name="connsiteY14316" fmla="*/ 4556125 h 6855883"/>
              <a:gd name="connsiteX14317" fmla="*/ 8459580 w 12194922"/>
              <a:gd name="connsiteY14317" fmla="*/ 4536017 h 6855883"/>
              <a:gd name="connsiteX14318" fmla="*/ 11684204 w 12194922"/>
              <a:gd name="connsiteY14318" fmla="*/ 588433 h 6855883"/>
              <a:gd name="connsiteX14319" fmla="*/ 11684204 w 12194922"/>
              <a:gd name="connsiteY14319" fmla="*/ 577850 h 6855883"/>
              <a:gd name="connsiteX14320" fmla="*/ 11684204 w 12194922"/>
              <a:gd name="connsiteY14320" fmla="*/ 568325 h 6855883"/>
              <a:gd name="connsiteX14321" fmla="*/ 11705056 w 12194922"/>
              <a:gd name="connsiteY14321" fmla="*/ 589492 h 6855883"/>
              <a:gd name="connsiteX14322" fmla="*/ 11698923 w 12194922"/>
              <a:gd name="connsiteY14322" fmla="*/ 594783 h 6855883"/>
              <a:gd name="connsiteX14323" fmla="*/ 11684204 w 12194922"/>
              <a:gd name="connsiteY14323" fmla="*/ 588433 h 6855883"/>
              <a:gd name="connsiteX14324" fmla="*/ 7945652 w 12194922"/>
              <a:gd name="connsiteY14324" fmla="*/ 6098117 h 6855883"/>
              <a:gd name="connsiteX14325" fmla="*/ 7939519 w 12194922"/>
              <a:gd name="connsiteY14325" fmla="*/ 6096000 h 6855883"/>
              <a:gd name="connsiteX14326" fmla="*/ 7927253 w 12194922"/>
              <a:gd name="connsiteY14326" fmla="*/ 6067425 h 6855883"/>
              <a:gd name="connsiteX14327" fmla="*/ 7945652 w 12194922"/>
              <a:gd name="connsiteY14327" fmla="*/ 6098117 h 6855883"/>
              <a:gd name="connsiteX14328" fmla="*/ 11855922 w 12194922"/>
              <a:gd name="connsiteY14328" fmla="*/ 3046942 h 6855883"/>
              <a:gd name="connsiteX14329" fmla="*/ 11855922 w 12194922"/>
              <a:gd name="connsiteY14329" fmla="*/ 3046942 h 6855883"/>
              <a:gd name="connsiteX14330" fmla="*/ 11866962 w 12194922"/>
              <a:gd name="connsiteY14330" fmla="*/ 3040592 h 6855883"/>
              <a:gd name="connsiteX14331" fmla="*/ 11868188 w 12194922"/>
              <a:gd name="connsiteY14331" fmla="*/ 3042708 h 6855883"/>
              <a:gd name="connsiteX14332" fmla="*/ 11866962 w 12194922"/>
              <a:gd name="connsiteY14332" fmla="*/ 3048000 h 6855883"/>
              <a:gd name="connsiteX14333" fmla="*/ 11857149 w 12194922"/>
              <a:gd name="connsiteY14333" fmla="*/ 3049059 h 6855883"/>
              <a:gd name="connsiteX14334" fmla="*/ 11868188 w 12194922"/>
              <a:gd name="connsiteY14334" fmla="*/ 3061758 h 6855883"/>
              <a:gd name="connsiteX14335" fmla="*/ 11866962 w 12194922"/>
              <a:gd name="connsiteY14335" fmla="*/ 3063875 h 6855883"/>
              <a:gd name="connsiteX14336" fmla="*/ 11866962 w 12194922"/>
              <a:gd name="connsiteY14336" fmla="*/ 3065992 h 6855883"/>
              <a:gd name="connsiteX14337" fmla="*/ 11860829 w 12194922"/>
              <a:gd name="connsiteY14337" fmla="*/ 3065992 h 6855883"/>
              <a:gd name="connsiteX14338" fmla="*/ 11835072 w 12194922"/>
              <a:gd name="connsiteY14338" fmla="*/ 3051175 h 6855883"/>
              <a:gd name="connsiteX14339" fmla="*/ 11836298 w 12194922"/>
              <a:gd name="connsiteY14339" fmla="*/ 3051175 h 6855883"/>
              <a:gd name="connsiteX14340" fmla="*/ 11855922 w 12194922"/>
              <a:gd name="connsiteY14340" fmla="*/ 3046942 h 6855883"/>
              <a:gd name="connsiteX14341" fmla="*/ 10390184 w 12194922"/>
              <a:gd name="connsiteY14341" fmla="*/ 6292850 h 6855883"/>
              <a:gd name="connsiteX14342" fmla="*/ 10377918 w 12194922"/>
              <a:gd name="connsiteY14342" fmla="*/ 6292850 h 6855883"/>
              <a:gd name="connsiteX14343" fmla="*/ 10369333 w 12194922"/>
              <a:gd name="connsiteY14343" fmla="*/ 6283325 h 6855883"/>
              <a:gd name="connsiteX14344" fmla="*/ 10379145 w 12194922"/>
              <a:gd name="connsiteY14344" fmla="*/ 6278034 h 6855883"/>
              <a:gd name="connsiteX14345" fmla="*/ 10391411 w 12194922"/>
              <a:gd name="connsiteY14345" fmla="*/ 6283325 h 6855883"/>
              <a:gd name="connsiteX14346" fmla="*/ 10390184 w 12194922"/>
              <a:gd name="connsiteY14346" fmla="*/ 6292850 h 6855883"/>
              <a:gd name="connsiteX14347" fmla="*/ 10360747 w 12194922"/>
              <a:gd name="connsiteY14347" fmla="*/ 6273800 h 6855883"/>
              <a:gd name="connsiteX14348" fmla="*/ 10368106 w 12194922"/>
              <a:gd name="connsiteY14348" fmla="*/ 6278034 h 6855883"/>
              <a:gd name="connsiteX14349" fmla="*/ 10361973 w 12194922"/>
              <a:gd name="connsiteY14349" fmla="*/ 6284383 h 6855883"/>
              <a:gd name="connsiteX14350" fmla="*/ 10354614 w 12194922"/>
              <a:gd name="connsiteY14350" fmla="*/ 6276975 h 6855883"/>
              <a:gd name="connsiteX14351" fmla="*/ 10360747 w 12194922"/>
              <a:gd name="connsiteY14351" fmla="*/ 6273800 h 6855883"/>
              <a:gd name="connsiteX14352" fmla="*/ 10376692 w 12194922"/>
              <a:gd name="connsiteY14352" fmla="*/ 6271683 h 6855883"/>
              <a:gd name="connsiteX14353" fmla="*/ 10371786 w 12194922"/>
              <a:gd name="connsiteY14353" fmla="*/ 6271683 h 6855883"/>
              <a:gd name="connsiteX14354" fmla="*/ 10376692 w 12194922"/>
              <a:gd name="connsiteY14354" fmla="*/ 6271683 h 6855883"/>
              <a:gd name="connsiteX14355" fmla="*/ 10177989 w 12194922"/>
              <a:gd name="connsiteY14355" fmla="*/ 771525 h 6855883"/>
              <a:gd name="connsiteX14356" fmla="*/ 10187802 w 12194922"/>
              <a:gd name="connsiteY14356" fmla="*/ 804333 h 6855883"/>
              <a:gd name="connsiteX14357" fmla="*/ 10182896 w 12194922"/>
              <a:gd name="connsiteY14357" fmla="*/ 799042 h 6855883"/>
              <a:gd name="connsiteX14358" fmla="*/ 10177989 w 12194922"/>
              <a:gd name="connsiteY14358" fmla="*/ 771525 h 6855883"/>
              <a:gd name="connsiteX14359" fmla="*/ 10090904 w 12194922"/>
              <a:gd name="connsiteY14359" fmla="*/ 2928409 h 6855883"/>
              <a:gd name="connsiteX14360" fmla="*/ 10087224 w 12194922"/>
              <a:gd name="connsiteY14360" fmla="*/ 2916767 h 6855883"/>
              <a:gd name="connsiteX14361" fmla="*/ 10082318 w 12194922"/>
              <a:gd name="connsiteY14361" fmla="*/ 2896659 h 6855883"/>
              <a:gd name="connsiteX14362" fmla="*/ 10105623 w 12194922"/>
              <a:gd name="connsiteY14362" fmla="*/ 2919942 h 6855883"/>
              <a:gd name="connsiteX14363" fmla="*/ 10090904 w 12194922"/>
              <a:gd name="connsiteY14363" fmla="*/ 2928409 h 6855883"/>
              <a:gd name="connsiteX14364" fmla="*/ 9443281 w 12194922"/>
              <a:gd name="connsiteY14364" fmla="*/ 728133 h 6855883"/>
              <a:gd name="connsiteX14365" fmla="*/ 9428562 w 12194922"/>
              <a:gd name="connsiteY14365" fmla="*/ 726017 h 6855883"/>
              <a:gd name="connsiteX14366" fmla="*/ 9475171 w 12194922"/>
              <a:gd name="connsiteY14366" fmla="*/ 726017 h 6855883"/>
              <a:gd name="connsiteX14367" fmla="*/ 9462905 w 12194922"/>
              <a:gd name="connsiteY14367" fmla="*/ 736600 h 6855883"/>
              <a:gd name="connsiteX14368" fmla="*/ 9443281 w 12194922"/>
              <a:gd name="connsiteY14368" fmla="*/ 728133 h 6855883"/>
              <a:gd name="connsiteX14369" fmla="*/ 9483757 w 12194922"/>
              <a:gd name="connsiteY14369" fmla="*/ 718608 h 6855883"/>
              <a:gd name="connsiteX14370" fmla="*/ 9483757 w 12194922"/>
              <a:gd name="connsiteY14370" fmla="*/ 718608 h 6855883"/>
              <a:gd name="connsiteX14371" fmla="*/ 9483757 w 12194922"/>
              <a:gd name="connsiteY14371" fmla="*/ 718608 h 6855883"/>
              <a:gd name="connsiteX14372" fmla="*/ 9483757 w 12194922"/>
              <a:gd name="connsiteY14372" fmla="*/ 718608 h 6855883"/>
              <a:gd name="connsiteX14373" fmla="*/ 9096164 w 12194922"/>
              <a:gd name="connsiteY14373" fmla="*/ 3334809 h 6855883"/>
              <a:gd name="connsiteX14374" fmla="*/ 9124375 w 12194922"/>
              <a:gd name="connsiteY14374" fmla="*/ 3308350 h 6855883"/>
              <a:gd name="connsiteX14375" fmla="*/ 9096164 w 12194922"/>
              <a:gd name="connsiteY14375" fmla="*/ 3334809 h 6855883"/>
              <a:gd name="connsiteX14376" fmla="*/ 8822641 w 12194922"/>
              <a:gd name="connsiteY14376" fmla="*/ 379942 h 6855883"/>
              <a:gd name="connsiteX14377" fmla="*/ 8825095 w 12194922"/>
              <a:gd name="connsiteY14377" fmla="*/ 357717 h 6855883"/>
              <a:gd name="connsiteX14378" fmla="*/ 8852079 w 12194922"/>
              <a:gd name="connsiteY14378" fmla="*/ 383117 h 6855883"/>
              <a:gd name="connsiteX14379" fmla="*/ 8841040 w 12194922"/>
              <a:gd name="connsiteY14379" fmla="*/ 391583 h 6855883"/>
              <a:gd name="connsiteX14380" fmla="*/ 8822641 w 12194922"/>
              <a:gd name="connsiteY14380" fmla="*/ 379942 h 6855883"/>
              <a:gd name="connsiteX14381" fmla="*/ 11978578 w 12194922"/>
              <a:gd name="connsiteY14381" fmla="*/ 1588558 h 6855883"/>
              <a:gd name="connsiteX14382" fmla="*/ 11951595 w 12194922"/>
              <a:gd name="connsiteY14382" fmla="*/ 1591733 h 6855883"/>
              <a:gd name="connsiteX14383" fmla="*/ 11943009 w 12194922"/>
              <a:gd name="connsiteY14383" fmla="*/ 1580092 h 6855883"/>
              <a:gd name="connsiteX14384" fmla="*/ 11957727 w 12194922"/>
              <a:gd name="connsiteY14384" fmla="*/ 1571625 h 6855883"/>
              <a:gd name="connsiteX14385" fmla="*/ 11978578 w 12194922"/>
              <a:gd name="connsiteY14385" fmla="*/ 1588558 h 6855883"/>
              <a:gd name="connsiteX14386" fmla="*/ 10263849 w 12194922"/>
              <a:gd name="connsiteY14386" fmla="*/ 810683 h 6855883"/>
              <a:gd name="connsiteX14387" fmla="*/ 10267528 w 12194922"/>
              <a:gd name="connsiteY14387" fmla="*/ 824442 h 6855883"/>
              <a:gd name="connsiteX14388" fmla="*/ 10262622 w 12194922"/>
              <a:gd name="connsiteY14388" fmla="*/ 841375 h 6855883"/>
              <a:gd name="connsiteX14389" fmla="*/ 10258943 w 12194922"/>
              <a:gd name="connsiteY14389" fmla="*/ 850900 h 6855883"/>
              <a:gd name="connsiteX14390" fmla="*/ 10246677 w 12194922"/>
              <a:gd name="connsiteY14390" fmla="*/ 819150 h 6855883"/>
              <a:gd name="connsiteX14391" fmla="*/ 10263849 w 12194922"/>
              <a:gd name="connsiteY14391" fmla="*/ 810683 h 6855883"/>
              <a:gd name="connsiteX14392" fmla="*/ 6860147 w 12194922"/>
              <a:gd name="connsiteY14392" fmla="*/ 5082117 h 6855883"/>
              <a:gd name="connsiteX14393" fmla="*/ 6849108 w 12194922"/>
              <a:gd name="connsiteY14393" fmla="*/ 5073650 h 6855883"/>
              <a:gd name="connsiteX14394" fmla="*/ 6847881 w 12194922"/>
              <a:gd name="connsiteY14394" fmla="*/ 5060950 h 6855883"/>
              <a:gd name="connsiteX14395" fmla="*/ 6857693 w 12194922"/>
              <a:gd name="connsiteY14395" fmla="*/ 5055659 h 6855883"/>
              <a:gd name="connsiteX14396" fmla="*/ 6867506 w 12194922"/>
              <a:gd name="connsiteY14396" fmla="*/ 5060950 h 6855883"/>
              <a:gd name="connsiteX14397" fmla="*/ 6865053 w 12194922"/>
              <a:gd name="connsiteY14397" fmla="*/ 5067300 h 6855883"/>
              <a:gd name="connsiteX14398" fmla="*/ 6860147 w 12194922"/>
              <a:gd name="connsiteY14398" fmla="*/ 5082117 h 6855883"/>
              <a:gd name="connsiteX14399" fmla="*/ 10958082 w 12194922"/>
              <a:gd name="connsiteY14399" fmla="*/ 3558117 h 6855883"/>
              <a:gd name="connsiteX14400" fmla="*/ 10969120 w 12194922"/>
              <a:gd name="connsiteY14400" fmla="*/ 3577167 h 6855883"/>
              <a:gd name="connsiteX14401" fmla="*/ 10960534 w 12194922"/>
              <a:gd name="connsiteY14401" fmla="*/ 3585633 h 6855883"/>
              <a:gd name="connsiteX14402" fmla="*/ 10943363 w 12194922"/>
              <a:gd name="connsiteY14402" fmla="*/ 3569758 h 6855883"/>
              <a:gd name="connsiteX14403" fmla="*/ 10958082 w 12194922"/>
              <a:gd name="connsiteY14403" fmla="*/ 3558117 h 6855883"/>
              <a:gd name="connsiteX14404" fmla="*/ 9867670 w 12194922"/>
              <a:gd name="connsiteY14404" fmla="*/ 2573867 h 6855883"/>
              <a:gd name="connsiteX14405" fmla="*/ 9873803 w 12194922"/>
              <a:gd name="connsiteY14405" fmla="*/ 2567517 h 6855883"/>
              <a:gd name="connsiteX14406" fmla="*/ 9911826 w 12194922"/>
              <a:gd name="connsiteY14406" fmla="*/ 2579158 h 6855883"/>
              <a:gd name="connsiteX14407" fmla="*/ 9884842 w 12194922"/>
              <a:gd name="connsiteY14407" fmla="*/ 2580217 h 6855883"/>
              <a:gd name="connsiteX14408" fmla="*/ 9872577 w 12194922"/>
              <a:gd name="connsiteY14408" fmla="*/ 2578100 h 6855883"/>
              <a:gd name="connsiteX14409" fmla="*/ 9867670 w 12194922"/>
              <a:gd name="connsiteY14409" fmla="*/ 2573867 h 6855883"/>
              <a:gd name="connsiteX14410" fmla="*/ 11445025 w 12194922"/>
              <a:gd name="connsiteY14410" fmla="*/ 1176867 h 6855883"/>
              <a:gd name="connsiteX14411" fmla="*/ 11452385 w 12194922"/>
              <a:gd name="connsiteY14411" fmla="*/ 1171575 h 6855883"/>
              <a:gd name="connsiteX14412" fmla="*/ 11465877 w 12194922"/>
              <a:gd name="connsiteY14412" fmla="*/ 1169458 h 6855883"/>
              <a:gd name="connsiteX14413" fmla="*/ 11480596 w 12194922"/>
              <a:gd name="connsiteY14413" fmla="*/ 1171575 h 6855883"/>
              <a:gd name="connsiteX14414" fmla="*/ 11445025 w 12194922"/>
              <a:gd name="connsiteY14414" fmla="*/ 1176867 h 6855883"/>
              <a:gd name="connsiteX14415" fmla="*/ 8622712 w 12194922"/>
              <a:gd name="connsiteY14415" fmla="*/ 6791325 h 6855883"/>
              <a:gd name="connsiteX14416" fmla="*/ 8622712 w 12194922"/>
              <a:gd name="connsiteY14416" fmla="*/ 6791325 h 6855883"/>
              <a:gd name="connsiteX14417" fmla="*/ 8622712 w 12194922"/>
              <a:gd name="connsiteY14417" fmla="*/ 6791325 h 6855883"/>
              <a:gd name="connsiteX14418" fmla="*/ 8622712 w 12194922"/>
              <a:gd name="connsiteY14418" fmla="*/ 6791325 h 6855883"/>
              <a:gd name="connsiteX14419" fmla="*/ 7800918 w 12194922"/>
              <a:gd name="connsiteY14419" fmla="*/ 194733 h 6855883"/>
              <a:gd name="connsiteX14420" fmla="*/ 7841394 w 12194922"/>
              <a:gd name="connsiteY14420" fmla="*/ 206375 h 6855883"/>
              <a:gd name="connsiteX14421" fmla="*/ 7837715 w 12194922"/>
              <a:gd name="connsiteY14421" fmla="*/ 207433 h 6855883"/>
              <a:gd name="connsiteX14422" fmla="*/ 7798464 w 12194922"/>
              <a:gd name="connsiteY14422" fmla="*/ 197908 h 6855883"/>
              <a:gd name="connsiteX14423" fmla="*/ 7800918 w 12194922"/>
              <a:gd name="connsiteY14423" fmla="*/ 196850 h 6855883"/>
              <a:gd name="connsiteX14424" fmla="*/ 7800918 w 12194922"/>
              <a:gd name="connsiteY14424" fmla="*/ 194733 h 6855883"/>
              <a:gd name="connsiteX14425" fmla="*/ 9588015 w 12194922"/>
              <a:gd name="connsiteY14425" fmla="*/ 4865159 h 6855883"/>
              <a:gd name="connsiteX14426" fmla="*/ 9607639 w 12194922"/>
              <a:gd name="connsiteY14426" fmla="*/ 4874684 h 6855883"/>
              <a:gd name="connsiteX14427" fmla="*/ 9599053 w 12194922"/>
              <a:gd name="connsiteY14427" fmla="*/ 4894792 h 6855883"/>
              <a:gd name="connsiteX14428" fmla="*/ 9588015 w 12194922"/>
              <a:gd name="connsiteY14428" fmla="*/ 4878917 h 6855883"/>
              <a:gd name="connsiteX14429" fmla="*/ 9588015 w 12194922"/>
              <a:gd name="connsiteY14429" fmla="*/ 4865159 h 6855883"/>
              <a:gd name="connsiteX14430" fmla="*/ 8354096 w 12194922"/>
              <a:gd name="connsiteY14430" fmla="*/ 3964517 h 6855883"/>
              <a:gd name="connsiteX14431" fmla="*/ 8344283 w 12194922"/>
              <a:gd name="connsiteY14431" fmla="*/ 3979333 h 6855883"/>
              <a:gd name="connsiteX14432" fmla="*/ 8327112 w 12194922"/>
              <a:gd name="connsiteY14432" fmla="*/ 3985684 h 6855883"/>
              <a:gd name="connsiteX14433" fmla="*/ 8325885 w 12194922"/>
              <a:gd name="connsiteY14433" fmla="*/ 3974042 h 6855883"/>
              <a:gd name="connsiteX14434" fmla="*/ 8354096 w 12194922"/>
              <a:gd name="connsiteY14434" fmla="*/ 3964517 h 6855883"/>
              <a:gd name="connsiteX14435" fmla="*/ 7853660 w 12194922"/>
              <a:gd name="connsiteY14435" fmla="*/ 6566959 h 6855883"/>
              <a:gd name="connsiteX14436" fmla="*/ 7840168 w 12194922"/>
              <a:gd name="connsiteY14436" fmla="*/ 6582834 h 6855883"/>
              <a:gd name="connsiteX14437" fmla="*/ 7827902 w 12194922"/>
              <a:gd name="connsiteY14437" fmla="*/ 6590242 h 6855883"/>
              <a:gd name="connsiteX14438" fmla="*/ 7805824 w 12194922"/>
              <a:gd name="connsiteY14438" fmla="*/ 6590242 h 6855883"/>
              <a:gd name="connsiteX14439" fmla="*/ 7853660 w 12194922"/>
              <a:gd name="connsiteY14439" fmla="*/ 6566959 h 6855883"/>
              <a:gd name="connsiteX14440" fmla="*/ 8774806 w 12194922"/>
              <a:gd name="connsiteY14440" fmla="*/ 6017683 h 6855883"/>
              <a:gd name="connsiteX14441" fmla="*/ 8763767 w 12194922"/>
              <a:gd name="connsiteY14441" fmla="*/ 6003925 h 6855883"/>
              <a:gd name="connsiteX14442" fmla="*/ 8776032 w 12194922"/>
              <a:gd name="connsiteY14442" fmla="*/ 5999692 h 6855883"/>
              <a:gd name="connsiteX14443" fmla="*/ 8795657 w 12194922"/>
              <a:gd name="connsiteY14443" fmla="*/ 6009217 h 6855883"/>
              <a:gd name="connsiteX14444" fmla="*/ 8789524 w 12194922"/>
              <a:gd name="connsiteY14444" fmla="*/ 6014508 h 6855883"/>
              <a:gd name="connsiteX14445" fmla="*/ 8774806 w 12194922"/>
              <a:gd name="connsiteY14445" fmla="*/ 6017683 h 6855883"/>
              <a:gd name="connsiteX14446" fmla="*/ 6975443 w 12194922"/>
              <a:gd name="connsiteY14446" fmla="*/ 5113867 h 6855883"/>
              <a:gd name="connsiteX14447" fmla="*/ 6995068 w 12194922"/>
              <a:gd name="connsiteY14447" fmla="*/ 5126567 h 6855883"/>
              <a:gd name="connsiteX14448" fmla="*/ 6998748 w 12194922"/>
              <a:gd name="connsiteY14448" fmla="*/ 5136092 h 6855883"/>
              <a:gd name="connsiteX14449" fmla="*/ 6981576 w 12194922"/>
              <a:gd name="connsiteY14449" fmla="*/ 5137150 h 6855883"/>
              <a:gd name="connsiteX14450" fmla="*/ 6971764 w 12194922"/>
              <a:gd name="connsiteY14450" fmla="*/ 5120217 h 6855883"/>
              <a:gd name="connsiteX14451" fmla="*/ 6970537 w 12194922"/>
              <a:gd name="connsiteY14451" fmla="*/ 5112809 h 6855883"/>
              <a:gd name="connsiteX14452" fmla="*/ 6975443 w 12194922"/>
              <a:gd name="connsiteY14452" fmla="*/ 5113867 h 6855883"/>
              <a:gd name="connsiteX14453" fmla="*/ 9446960 w 12194922"/>
              <a:gd name="connsiteY14453" fmla="*/ 833967 h 6855883"/>
              <a:gd name="connsiteX14454" fmla="*/ 9426109 w 12194922"/>
              <a:gd name="connsiteY14454" fmla="*/ 859367 h 6855883"/>
              <a:gd name="connsiteX14455" fmla="*/ 9413843 w 12194922"/>
              <a:gd name="connsiteY14455" fmla="*/ 863600 h 6855883"/>
              <a:gd name="connsiteX14456" fmla="*/ 9412617 w 12194922"/>
              <a:gd name="connsiteY14456" fmla="*/ 854075 h 6855883"/>
              <a:gd name="connsiteX14457" fmla="*/ 9446960 w 12194922"/>
              <a:gd name="connsiteY14457" fmla="*/ 833967 h 6855883"/>
              <a:gd name="connsiteX14458" fmla="*/ 10683332 w 12194922"/>
              <a:gd name="connsiteY14458" fmla="*/ 1981200 h 6855883"/>
              <a:gd name="connsiteX14459" fmla="*/ 10687012 w 12194922"/>
              <a:gd name="connsiteY14459" fmla="*/ 2003425 h 6855883"/>
              <a:gd name="connsiteX14460" fmla="*/ 10678425 w 12194922"/>
              <a:gd name="connsiteY14460" fmla="*/ 2002367 h 6855883"/>
              <a:gd name="connsiteX14461" fmla="*/ 10678425 w 12194922"/>
              <a:gd name="connsiteY14461" fmla="*/ 2002367 h 6855883"/>
              <a:gd name="connsiteX14462" fmla="*/ 10678425 w 12194922"/>
              <a:gd name="connsiteY14462" fmla="*/ 2002367 h 6855883"/>
              <a:gd name="connsiteX14463" fmla="*/ 10672293 w 12194922"/>
              <a:gd name="connsiteY14463" fmla="*/ 1998133 h 6855883"/>
              <a:gd name="connsiteX14464" fmla="*/ 10667387 w 12194922"/>
              <a:gd name="connsiteY14464" fmla="*/ 1994958 h 6855883"/>
              <a:gd name="connsiteX14465" fmla="*/ 10660027 w 12194922"/>
              <a:gd name="connsiteY14465" fmla="*/ 1994958 h 6855883"/>
              <a:gd name="connsiteX14466" fmla="*/ 10661254 w 12194922"/>
              <a:gd name="connsiteY14466" fmla="*/ 1987550 h 6855883"/>
              <a:gd name="connsiteX14467" fmla="*/ 10668613 w 12194922"/>
              <a:gd name="connsiteY14467" fmla="*/ 1978025 h 6855883"/>
              <a:gd name="connsiteX14468" fmla="*/ 10683332 w 12194922"/>
              <a:gd name="connsiteY14468" fmla="*/ 1981200 h 6855883"/>
              <a:gd name="connsiteX14469" fmla="*/ 7605895 w 12194922"/>
              <a:gd name="connsiteY14469" fmla="*/ 4883150 h 6855883"/>
              <a:gd name="connsiteX14470" fmla="*/ 7607122 w 12194922"/>
              <a:gd name="connsiteY14470" fmla="*/ 4873625 h 6855883"/>
              <a:gd name="connsiteX14471" fmla="*/ 7623067 w 12194922"/>
              <a:gd name="connsiteY14471" fmla="*/ 4872567 h 6855883"/>
              <a:gd name="connsiteX14472" fmla="*/ 7635332 w 12194922"/>
              <a:gd name="connsiteY14472" fmla="*/ 4866217 h 6855883"/>
              <a:gd name="connsiteX14473" fmla="*/ 7605895 w 12194922"/>
              <a:gd name="connsiteY14473" fmla="*/ 4883150 h 6855883"/>
              <a:gd name="connsiteX14474" fmla="*/ 8500056 w 12194922"/>
              <a:gd name="connsiteY14474" fmla="*/ 6553200 h 6855883"/>
              <a:gd name="connsiteX14475" fmla="*/ 8518455 w 12194922"/>
              <a:gd name="connsiteY14475" fmla="*/ 6569075 h 6855883"/>
              <a:gd name="connsiteX14476" fmla="*/ 8503736 w 12194922"/>
              <a:gd name="connsiteY14476" fmla="*/ 6576484 h 6855883"/>
              <a:gd name="connsiteX14477" fmla="*/ 8486564 w 12194922"/>
              <a:gd name="connsiteY14477" fmla="*/ 6569075 h 6855883"/>
              <a:gd name="connsiteX14478" fmla="*/ 8500056 w 12194922"/>
              <a:gd name="connsiteY14478" fmla="*/ 6553200 h 6855883"/>
              <a:gd name="connsiteX14479" fmla="*/ 9866444 w 12194922"/>
              <a:gd name="connsiteY14479" fmla="*/ 825500 h 6855883"/>
              <a:gd name="connsiteX14480" fmla="*/ 9865217 w 12194922"/>
              <a:gd name="connsiteY14480" fmla="*/ 820208 h 6855883"/>
              <a:gd name="connsiteX14481" fmla="*/ 9895881 w 12194922"/>
              <a:gd name="connsiteY14481" fmla="*/ 801158 h 6855883"/>
              <a:gd name="connsiteX14482" fmla="*/ 9866444 w 12194922"/>
              <a:gd name="connsiteY14482" fmla="*/ 825500 h 6855883"/>
              <a:gd name="connsiteX14483" fmla="*/ 10791269 w 12194922"/>
              <a:gd name="connsiteY14483" fmla="*/ 2559050 h 6855883"/>
              <a:gd name="connsiteX14484" fmla="*/ 10774098 w 12194922"/>
              <a:gd name="connsiteY14484" fmla="*/ 2545292 h 6855883"/>
              <a:gd name="connsiteX14485" fmla="*/ 10782683 w 12194922"/>
              <a:gd name="connsiteY14485" fmla="*/ 2540000 h 6855883"/>
              <a:gd name="connsiteX14486" fmla="*/ 10801081 w 12194922"/>
              <a:gd name="connsiteY14486" fmla="*/ 2550583 h 6855883"/>
              <a:gd name="connsiteX14487" fmla="*/ 10791269 w 12194922"/>
              <a:gd name="connsiteY14487" fmla="*/ 2559050 h 6855883"/>
              <a:gd name="connsiteX14488" fmla="*/ 12014149 w 12194922"/>
              <a:gd name="connsiteY14488" fmla="*/ 4419600 h 6855883"/>
              <a:gd name="connsiteX14489" fmla="*/ 12008016 w 12194922"/>
              <a:gd name="connsiteY14489" fmla="*/ 4425950 h 6855883"/>
              <a:gd name="connsiteX14490" fmla="*/ 11989618 w 12194922"/>
              <a:gd name="connsiteY14490" fmla="*/ 4434417 h 6855883"/>
              <a:gd name="connsiteX14491" fmla="*/ 12010469 w 12194922"/>
              <a:gd name="connsiteY14491" fmla="*/ 4410075 h 6855883"/>
              <a:gd name="connsiteX14492" fmla="*/ 12020282 w 12194922"/>
              <a:gd name="connsiteY14492" fmla="*/ 4407959 h 6855883"/>
              <a:gd name="connsiteX14493" fmla="*/ 12014149 w 12194922"/>
              <a:gd name="connsiteY14493" fmla="*/ 4419600 h 6855883"/>
              <a:gd name="connsiteX14494" fmla="*/ 12103688 w 12194922"/>
              <a:gd name="connsiteY14494" fmla="*/ 6678084 h 6855883"/>
              <a:gd name="connsiteX14495" fmla="*/ 12115953 w 12194922"/>
              <a:gd name="connsiteY14495" fmla="*/ 6688667 h 6855883"/>
              <a:gd name="connsiteX14496" fmla="*/ 12103688 w 12194922"/>
              <a:gd name="connsiteY14496" fmla="*/ 6700308 h 6855883"/>
              <a:gd name="connsiteX14497" fmla="*/ 12090196 w 12194922"/>
              <a:gd name="connsiteY14497" fmla="*/ 6692901 h 6855883"/>
              <a:gd name="connsiteX14498" fmla="*/ 12103688 w 12194922"/>
              <a:gd name="connsiteY14498" fmla="*/ 6678084 h 6855883"/>
              <a:gd name="connsiteX14499" fmla="*/ 9167305 w 12194922"/>
              <a:gd name="connsiteY14499" fmla="*/ 6034617 h 6855883"/>
              <a:gd name="connsiteX14500" fmla="*/ 9159945 w 12194922"/>
              <a:gd name="connsiteY14500" fmla="*/ 6047317 h 6855883"/>
              <a:gd name="connsiteX14501" fmla="*/ 9148907 w 12194922"/>
              <a:gd name="connsiteY14501" fmla="*/ 6033558 h 6855883"/>
              <a:gd name="connsiteX14502" fmla="*/ 9159945 w 12194922"/>
              <a:gd name="connsiteY14502" fmla="*/ 6013450 h 6855883"/>
              <a:gd name="connsiteX14503" fmla="*/ 9164852 w 12194922"/>
              <a:gd name="connsiteY14503" fmla="*/ 6015567 h 6855883"/>
              <a:gd name="connsiteX14504" fmla="*/ 9167305 w 12194922"/>
              <a:gd name="connsiteY14504" fmla="*/ 6034617 h 6855883"/>
              <a:gd name="connsiteX14505" fmla="*/ 10265076 w 12194922"/>
              <a:gd name="connsiteY14505" fmla="*/ 6001808 h 6855883"/>
              <a:gd name="connsiteX14506" fmla="*/ 10294513 w 12194922"/>
              <a:gd name="connsiteY14506" fmla="*/ 5985933 h 6855883"/>
              <a:gd name="connsiteX14507" fmla="*/ 10294513 w 12194922"/>
              <a:gd name="connsiteY14507" fmla="*/ 5986992 h 6855883"/>
              <a:gd name="connsiteX14508" fmla="*/ 10265076 w 12194922"/>
              <a:gd name="connsiteY14508" fmla="*/ 6001808 h 6855883"/>
              <a:gd name="connsiteX14509" fmla="*/ 9269109 w 12194922"/>
              <a:gd name="connsiteY14509" fmla="*/ 511175 h 6855883"/>
              <a:gd name="connsiteX14510" fmla="*/ 9269109 w 12194922"/>
              <a:gd name="connsiteY14510" fmla="*/ 511175 h 6855883"/>
              <a:gd name="connsiteX14511" fmla="*/ 9269109 w 12194922"/>
              <a:gd name="connsiteY14511" fmla="*/ 511175 h 6855883"/>
              <a:gd name="connsiteX14512" fmla="*/ 9269109 w 12194922"/>
              <a:gd name="connsiteY14512" fmla="*/ 511175 h 6855883"/>
              <a:gd name="connsiteX14513" fmla="*/ 9289961 w 12194922"/>
              <a:gd name="connsiteY14513" fmla="*/ 523875 h 6855883"/>
              <a:gd name="connsiteX14514" fmla="*/ 9281375 w 12194922"/>
              <a:gd name="connsiteY14514" fmla="*/ 529167 h 6855883"/>
              <a:gd name="connsiteX14515" fmla="*/ 9262976 w 12194922"/>
              <a:gd name="connsiteY14515" fmla="*/ 530225 h 6855883"/>
              <a:gd name="connsiteX14516" fmla="*/ 9288734 w 12194922"/>
              <a:gd name="connsiteY14516" fmla="*/ 502708 h 6855883"/>
              <a:gd name="connsiteX14517" fmla="*/ 9296094 w 12194922"/>
              <a:gd name="connsiteY14517" fmla="*/ 514350 h 6855883"/>
              <a:gd name="connsiteX14518" fmla="*/ 9289961 w 12194922"/>
              <a:gd name="connsiteY14518" fmla="*/ 523875 h 6855883"/>
              <a:gd name="connsiteX14519" fmla="*/ 11197261 w 12194922"/>
              <a:gd name="connsiteY14519" fmla="*/ 1149350 h 6855883"/>
              <a:gd name="connsiteX14520" fmla="*/ 11208299 w 12194922"/>
              <a:gd name="connsiteY14520" fmla="*/ 1159933 h 6855883"/>
              <a:gd name="connsiteX14521" fmla="*/ 11216885 w 12194922"/>
              <a:gd name="connsiteY14521" fmla="*/ 1163108 h 6855883"/>
              <a:gd name="connsiteX14522" fmla="*/ 11216885 w 12194922"/>
              <a:gd name="connsiteY14522" fmla="*/ 1165225 h 6855883"/>
              <a:gd name="connsiteX14523" fmla="*/ 11187448 w 12194922"/>
              <a:gd name="connsiteY14523" fmla="*/ 1169458 h 6855883"/>
              <a:gd name="connsiteX14524" fmla="*/ 11186221 w 12194922"/>
              <a:gd name="connsiteY14524" fmla="*/ 1165225 h 6855883"/>
              <a:gd name="connsiteX14525" fmla="*/ 11197261 w 12194922"/>
              <a:gd name="connsiteY14525" fmla="*/ 1149350 h 6855883"/>
              <a:gd name="connsiteX14526" fmla="*/ 9151359 w 12194922"/>
              <a:gd name="connsiteY14526" fmla="*/ 3743325 h 6855883"/>
              <a:gd name="connsiteX14527" fmla="*/ 9157492 w 12194922"/>
              <a:gd name="connsiteY14527" fmla="*/ 3743325 h 6855883"/>
              <a:gd name="connsiteX14528" fmla="*/ 9159945 w 12194922"/>
              <a:gd name="connsiteY14528" fmla="*/ 3745442 h 6855883"/>
              <a:gd name="connsiteX14529" fmla="*/ 9158719 w 12194922"/>
              <a:gd name="connsiteY14529" fmla="*/ 3745442 h 6855883"/>
              <a:gd name="connsiteX14530" fmla="*/ 9151359 w 12194922"/>
              <a:gd name="connsiteY14530" fmla="*/ 3743325 h 6855883"/>
              <a:gd name="connsiteX14531" fmla="*/ 9153812 w 12194922"/>
              <a:gd name="connsiteY14531" fmla="*/ 3748617 h 6855883"/>
              <a:gd name="connsiteX14532" fmla="*/ 9153812 w 12194922"/>
              <a:gd name="connsiteY14532" fmla="*/ 3748617 h 6855883"/>
              <a:gd name="connsiteX14533" fmla="*/ 9152586 w 12194922"/>
              <a:gd name="connsiteY14533" fmla="*/ 3748617 h 6855883"/>
              <a:gd name="connsiteX14534" fmla="*/ 9147680 w 12194922"/>
              <a:gd name="connsiteY14534" fmla="*/ 3750733 h 6855883"/>
              <a:gd name="connsiteX14535" fmla="*/ 9131734 w 12194922"/>
              <a:gd name="connsiteY14535" fmla="*/ 3741208 h 6855883"/>
              <a:gd name="connsiteX14536" fmla="*/ 9153812 w 12194922"/>
              <a:gd name="connsiteY14536" fmla="*/ 3748617 h 6855883"/>
              <a:gd name="connsiteX14537" fmla="*/ 8578556 w 12194922"/>
              <a:gd name="connsiteY14537" fmla="*/ 6049433 h 6855883"/>
              <a:gd name="connsiteX14538" fmla="*/ 8565064 w 12194922"/>
              <a:gd name="connsiteY14538" fmla="*/ 6039909 h 6855883"/>
              <a:gd name="connsiteX14539" fmla="*/ 8584689 w 12194922"/>
              <a:gd name="connsiteY14539" fmla="*/ 6026151 h 6855883"/>
              <a:gd name="connsiteX14540" fmla="*/ 8594502 w 12194922"/>
              <a:gd name="connsiteY14540" fmla="*/ 6032500 h 6855883"/>
              <a:gd name="connsiteX14541" fmla="*/ 8578556 w 12194922"/>
              <a:gd name="connsiteY14541" fmla="*/ 6049433 h 6855883"/>
              <a:gd name="connsiteX14542" fmla="*/ 10303099 w 12194922"/>
              <a:gd name="connsiteY14542" fmla="*/ 6158442 h 6855883"/>
              <a:gd name="connsiteX14543" fmla="*/ 10320271 w 12194922"/>
              <a:gd name="connsiteY14543" fmla="*/ 6161617 h 6855883"/>
              <a:gd name="connsiteX14544" fmla="*/ 10316590 w 12194922"/>
              <a:gd name="connsiteY14544" fmla="*/ 6177492 h 6855883"/>
              <a:gd name="connsiteX14545" fmla="*/ 10299419 w 12194922"/>
              <a:gd name="connsiteY14545" fmla="*/ 6175375 h 6855883"/>
              <a:gd name="connsiteX14546" fmla="*/ 10303099 w 12194922"/>
              <a:gd name="connsiteY14546" fmla="*/ 6158442 h 6855883"/>
              <a:gd name="connsiteX14547" fmla="*/ 6977897 w 12194922"/>
              <a:gd name="connsiteY14547" fmla="*/ 6554258 h 6855883"/>
              <a:gd name="connsiteX14548" fmla="*/ 6939873 w 12194922"/>
              <a:gd name="connsiteY14548" fmla="*/ 6544734 h 6855883"/>
              <a:gd name="connsiteX14549" fmla="*/ 6946006 w 12194922"/>
              <a:gd name="connsiteY14549" fmla="*/ 6540500 h 6855883"/>
              <a:gd name="connsiteX14550" fmla="*/ 6947233 w 12194922"/>
              <a:gd name="connsiteY14550" fmla="*/ 6540500 h 6855883"/>
              <a:gd name="connsiteX14551" fmla="*/ 6948459 w 12194922"/>
              <a:gd name="connsiteY14551" fmla="*/ 6538383 h 6855883"/>
              <a:gd name="connsiteX14552" fmla="*/ 6947233 w 12194922"/>
              <a:gd name="connsiteY14552" fmla="*/ 6540500 h 6855883"/>
              <a:gd name="connsiteX14553" fmla="*/ 6977897 w 12194922"/>
              <a:gd name="connsiteY14553" fmla="*/ 6539442 h 6855883"/>
              <a:gd name="connsiteX14554" fmla="*/ 6977897 w 12194922"/>
              <a:gd name="connsiteY14554" fmla="*/ 6554258 h 6855883"/>
              <a:gd name="connsiteX14555" fmla="*/ 9305906 w 12194922"/>
              <a:gd name="connsiteY14555" fmla="*/ 6322484 h 6855883"/>
              <a:gd name="connsiteX14556" fmla="*/ 9277695 w 12194922"/>
              <a:gd name="connsiteY14556" fmla="*/ 6312959 h 6855883"/>
              <a:gd name="connsiteX14557" fmla="*/ 9277695 w 12194922"/>
              <a:gd name="connsiteY14557" fmla="*/ 6312959 h 6855883"/>
              <a:gd name="connsiteX14558" fmla="*/ 9305906 w 12194922"/>
              <a:gd name="connsiteY14558" fmla="*/ 6322484 h 6855883"/>
              <a:gd name="connsiteX14559" fmla="*/ 8366361 w 12194922"/>
              <a:gd name="connsiteY14559" fmla="*/ 5884334 h 6855883"/>
              <a:gd name="connsiteX14560" fmla="*/ 8374947 w 12194922"/>
              <a:gd name="connsiteY14560" fmla="*/ 5871633 h 6855883"/>
              <a:gd name="connsiteX14561" fmla="*/ 8399478 w 12194922"/>
              <a:gd name="connsiteY14561" fmla="*/ 5888567 h 6855883"/>
              <a:gd name="connsiteX14562" fmla="*/ 8393346 w 12194922"/>
              <a:gd name="connsiteY14562" fmla="*/ 5895975 h 6855883"/>
              <a:gd name="connsiteX14563" fmla="*/ 8366361 w 12194922"/>
              <a:gd name="connsiteY14563" fmla="*/ 5884334 h 6855883"/>
              <a:gd name="connsiteX14564" fmla="*/ 6651631 w 12194922"/>
              <a:gd name="connsiteY14564" fmla="*/ 4713817 h 6855883"/>
              <a:gd name="connsiteX14565" fmla="*/ 6636913 w 12194922"/>
              <a:gd name="connsiteY14565" fmla="*/ 4699000 h 6855883"/>
              <a:gd name="connsiteX14566" fmla="*/ 6644272 w 12194922"/>
              <a:gd name="connsiteY14566" fmla="*/ 4683125 h 6855883"/>
              <a:gd name="connsiteX14567" fmla="*/ 6652858 w 12194922"/>
              <a:gd name="connsiteY14567" fmla="*/ 4685242 h 6855883"/>
              <a:gd name="connsiteX14568" fmla="*/ 6657764 w 12194922"/>
              <a:gd name="connsiteY14568" fmla="*/ 4702175 h 6855883"/>
              <a:gd name="connsiteX14569" fmla="*/ 6651631 w 12194922"/>
              <a:gd name="connsiteY14569" fmla="*/ 4713817 h 6855883"/>
              <a:gd name="connsiteX14570" fmla="*/ 10713996 w 12194922"/>
              <a:gd name="connsiteY14570" fmla="*/ 4917017 h 6855883"/>
              <a:gd name="connsiteX14571" fmla="*/ 10713996 w 12194922"/>
              <a:gd name="connsiteY14571" fmla="*/ 4910667 h 6855883"/>
              <a:gd name="connsiteX14572" fmla="*/ 10739753 w 12194922"/>
              <a:gd name="connsiteY14572" fmla="*/ 4901142 h 6855883"/>
              <a:gd name="connsiteX14573" fmla="*/ 10743434 w 12194922"/>
              <a:gd name="connsiteY14573" fmla="*/ 4907492 h 6855883"/>
              <a:gd name="connsiteX14574" fmla="*/ 10713996 w 12194922"/>
              <a:gd name="connsiteY14574" fmla="*/ 4917017 h 6855883"/>
              <a:gd name="connsiteX14575" fmla="*/ 7737137 w 12194922"/>
              <a:gd name="connsiteY14575" fmla="*/ 1926167 h 6855883"/>
              <a:gd name="connsiteX14576" fmla="*/ 7735910 w 12194922"/>
              <a:gd name="connsiteY14576" fmla="*/ 1912408 h 6855883"/>
              <a:gd name="connsiteX14577" fmla="*/ 7748176 w 12194922"/>
              <a:gd name="connsiteY14577" fmla="*/ 1896533 h 6855883"/>
              <a:gd name="connsiteX14578" fmla="*/ 7753082 w 12194922"/>
              <a:gd name="connsiteY14578" fmla="*/ 1898650 h 6855883"/>
              <a:gd name="connsiteX14579" fmla="*/ 7750629 w 12194922"/>
              <a:gd name="connsiteY14579" fmla="*/ 1917700 h 6855883"/>
              <a:gd name="connsiteX14580" fmla="*/ 7737137 w 12194922"/>
              <a:gd name="connsiteY14580" fmla="*/ 1926167 h 6855883"/>
              <a:gd name="connsiteX14581" fmla="*/ 10137513 w 12194922"/>
              <a:gd name="connsiteY14581" fmla="*/ 5622925 h 6855883"/>
              <a:gd name="connsiteX14582" fmla="*/ 10136287 w 12194922"/>
              <a:gd name="connsiteY14582" fmla="*/ 5605992 h 6855883"/>
              <a:gd name="connsiteX14583" fmla="*/ 10175536 w 12194922"/>
              <a:gd name="connsiteY14583" fmla="*/ 5615517 h 6855883"/>
              <a:gd name="connsiteX14584" fmla="*/ 10137513 w 12194922"/>
              <a:gd name="connsiteY14584" fmla="*/ 5622925 h 6855883"/>
              <a:gd name="connsiteX14585" fmla="*/ 12150297 w 12194922"/>
              <a:gd name="connsiteY14585" fmla="*/ 4340225 h 6855883"/>
              <a:gd name="connsiteX14586" fmla="*/ 12162562 w 12194922"/>
              <a:gd name="connsiteY14586" fmla="*/ 4334934 h 6855883"/>
              <a:gd name="connsiteX14587" fmla="*/ 12179734 w 12194922"/>
              <a:gd name="connsiteY14587" fmla="*/ 4357159 h 6855883"/>
              <a:gd name="connsiteX14588" fmla="*/ 12150297 w 12194922"/>
              <a:gd name="connsiteY14588" fmla="*/ 4340225 h 6855883"/>
              <a:gd name="connsiteX14589" fmla="*/ 9627265 w 12194922"/>
              <a:gd name="connsiteY14589" fmla="*/ 3327400 h 6855883"/>
              <a:gd name="connsiteX14590" fmla="*/ 9605186 w 12194922"/>
              <a:gd name="connsiteY14590" fmla="*/ 3323167 h 6855883"/>
              <a:gd name="connsiteX14591" fmla="*/ 9594147 w 12194922"/>
              <a:gd name="connsiteY14591" fmla="*/ 3317875 h 6855883"/>
              <a:gd name="connsiteX14592" fmla="*/ 9607639 w 12194922"/>
              <a:gd name="connsiteY14592" fmla="*/ 3312583 h 6855883"/>
              <a:gd name="connsiteX14593" fmla="*/ 9627265 w 12194922"/>
              <a:gd name="connsiteY14593" fmla="*/ 3327400 h 6855883"/>
              <a:gd name="connsiteX14594" fmla="*/ 7149615 w 12194922"/>
              <a:gd name="connsiteY14594" fmla="*/ 2853267 h 6855883"/>
              <a:gd name="connsiteX14595" fmla="*/ 7139802 w 12194922"/>
              <a:gd name="connsiteY14595" fmla="*/ 2849034 h 6855883"/>
              <a:gd name="connsiteX14596" fmla="*/ 7155748 w 12194922"/>
              <a:gd name="connsiteY14596" fmla="*/ 2828925 h 6855883"/>
              <a:gd name="connsiteX14597" fmla="*/ 7163107 w 12194922"/>
              <a:gd name="connsiteY14597" fmla="*/ 2833159 h 6855883"/>
              <a:gd name="connsiteX14598" fmla="*/ 7149615 w 12194922"/>
              <a:gd name="connsiteY14598" fmla="*/ 2853267 h 6855883"/>
              <a:gd name="connsiteX14599" fmla="*/ 6802498 w 12194922"/>
              <a:gd name="connsiteY14599" fmla="*/ 6341534 h 6855883"/>
              <a:gd name="connsiteX14600" fmla="*/ 6790233 w 12194922"/>
              <a:gd name="connsiteY14600" fmla="*/ 6326717 h 6855883"/>
              <a:gd name="connsiteX14601" fmla="*/ 6808631 w 12194922"/>
              <a:gd name="connsiteY14601" fmla="*/ 6326717 h 6855883"/>
              <a:gd name="connsiteX14602" fmla="*/ 6819670 w 12194922"/>
              <a:gd name="connsiteY14602" fmla="*/ 6335183 h 6855883"/>
              <a:gd name="connsiteX14603" fmla="*/ 6802498 w 12194922"/>
              <a:gd name="connsiteY14603" fmla="*/ 6341534 h 6855883"/>
              <a:gd name="connsiteX14604" fmla="*/ 10260169 w 12194922"/>
              <a:gd name="connsiteY14604" fmla="*/ 5627159 h 6855883"/>
              <a:gd name="connsiteX14605" fmla="*/ 10238091 w 12194922"/>
              <a:gd name="connsiteY14605" fmla="*/ 5616575 h 6855883"/>
              <a:gd name="connsiteX14606" fmla="*/ 10235638 w 12194922"/>
              <a:gd name="connsiteY14606" fmla="*/ 5614459 h 6855883"/>
              <a:gd name="connsiteX14607" fmla="*/ 10251583 w 12194922"/>
              <a:gd name="connsiteY14607" fmla="*/ 5604933 h 6855883"/>
              <a:gd name="connsiteX14608" fmla="*/ 10251583 w 12194922"/>
              <a:gd name="connsiteY14608" fmla="*/ 5608109 h 6855883"/>
              <a:gd name="connsiteX14609" fmla="*/ 10260169 w 12194922"/>
              <a:gd name="connsiteY14609" fmla="*/ 5627159 h 6855883"/>
              <a:gd name="connsiteX14610" fmla="*/ 10034482 w 12194922"/>
              <a:gd name="connsiteY14610" fmla="*/ 2516717 h 6855883"/>
              <a:gd name="connsiteX14611" fmla="*/ 10052880 w 12194922"/>
              <a:gd name="connsiteY14611" fmla="*/ 2524125 h 6855883"/>
              <a:gd name="connsiteX14612" fmla="*/ 10045521 w 12194922"/>
              <a:gd name="connsiteY14612" fmla="*/ 2536825 h 6855883"/>
              <a:gd name="connsiteX14613" fmla="*/ 10034482 w 12194922"/>
              <a:gd name="connsiteY14613" fmla="*/ 2534708 h 6855883"/>
              <a:gd name="connsiteX14614" fmla="*/ 10034482 w 12194922"/>
              <a:gd name="connsiteY14614" fmla="*/ 2516717 h 6855883"/>
              <a:gd name="connsiteX14615" fmla="*/ 10691918 w 12194922"/>
              <a:gd name="connsiteY14615" fmla="*/ 848783 h 6855883"/>
              <a:gd name="connsiteX14616" fmla="*/ 10688239 w 12194922"/>
              <a:gd name="connsiteY14616" fmla="*/ 838200 h 6855883"/>
              <a:gd name="connsiteX14617" fmla="*/ 10690691 w 12194922"/>
              <a:gd name="connsiteY14617" fmla="*/ 837142 h 6855883"/>
              <a:gd name="connsiteX14618" fmla="*/ 10709089 w 12194922"/>
              <a:gd name="connsiteY14618" fmla="*/ 839258 h 6855883"/>
              <a:gd name="connsiteX14619" fmla="*/ 10691918 w 12194922"/>
              <a:gd name="connsiteY14619" fmla="*/ 848783 h 6855883"/>
              <a:gd name="connsiteX14620" fmla="*/ 7131217 w 12194922"/>
              <a:gd name="connsiteY14620" fmla="*/ 198967 h 6855883"/>
              <a:gd name="connsiteX14621" fmla="*/ 7121404 w 12194922"/>
              <a:gd name="connsiteY14621" fmla="*/ 193675 h 6855883"/>
              <a:gd name="connsiteX14622" fmla="*/ 7112818 w 12194922"/>
              <a:gd name="connsiteY14622" fmla="*/ 187325 h 6855883"/>
              <a:gd name="connsiteX14623" fmla="*/ 7125084 w 12194922"/>
              <a:gd name="connsiteY14623" fmla="*/ 182033 h 6855883"/>
              <a:gd name="connsiteX14624" fmla="*/ 7156974 w 12194922"/>
              <a:gd name="connsiteY14624" fmla="*/ 194733 h 6855883"/>
              <a:gd name="connsiteX14625" fmla="*/ 7131217 w 12194922"/>
              <a:gd name="connsiteY14625" fmla="*/ 198967 h 6855883"/>
              <a:gd name="connsiteX14626" fmla="*/ 7960370 w 12194922"/>
              <a:gd name="connsiteY14626" fmla="*/ 96308 h 6855883"/>
              <a:gd name="connsiteX14627" fmla="*/ 7970183 w 12194922"/>
              <a:gd name="connsiteY14627" fmla="*/ 96308 h 6855883"/>
              <a:gd name="connsiteX14628" fmla="*/ 7967730 w 12194922"/>
              <a:gd name="connsiteY14628" fmla="*/ 109008 h 6855883"/>
              <a:gd name="connsiteX14629" fmla="*/ 7954238 w 12194922"/>
              <a:gd name="connsiteY14629" fmla="*/ 112183 h 6855883"/>
              <a:gd name="connsiteX14630" fmla="*/ 7951784 w 12194922"/>
              <a:gd name="connsiteY14630" fmla="*/ 99483 h 6855883"/>
              <a:gd name="connsiteX14631" fmla="*/ 7960370 w 12194922"/>
              <a:gd name="connsiteY14631" fmla="*/ 96308 h 6855883"/>
              <a:gd name="connsiteX14632" fmla="*/ 7221982 w 12194922"/>
              <a:gd name="connsiteY14632" fmla="*/ 2972858 h 6855883"/>
              <a:gd name="connsiteX14633" fmla="*/ 7233021 w 12194922"/>
              <a:gd name="connsiteY14633" fmla="*/ 3002492 h 6855883"/>
              <a:gd name="connsiteX14634" fmla="*/ 7221982 w 12194922"/>
              <a:gd name="connsiteY14634" fmla="*/ 2972858 h 6855883"/>
              <a:gd name="connsiteX14635" fmla="*/ 11752892 w 12194922"/>
              <a:gd name="connsiteY14635" fmla="*/ 1264708 h 6855883"/>
              <a:gd name="connsiteX14636" fmla="*/ 11752892 w 12194922"/>
              <a:gd name="connsiteY14636" fmla="*/ 1264708 h 6855883"/>
              <a:gd name="connsiteX14637" fmla="*/ 11752892 w 12194922"/>
              <a:gd name="connsiteY14637" fmla="*/ 1264708 h 6855883"/>
              <a:gd name="connsiteX14638" fmla="*/ 11752892 w 12194922"/>
              <a:gd name="connsiteY14638" fmla="*/ 1264708 h 6855883"/>
              <a:gd name="connsiteX14639" fmla="*/ 11767611 w 12194922"/>
              <a:gd name="connsiteY14639" fmla="*/ 1273175 h 6855883"/>
              <a:gd name="connsiteX14640" fmla="*/ 11767611 w 12194922"/>
              <a:gd name="connsiteY14640" fmla="*/ 1273175 h 6855883"/>
              <a:gd name="connsiteX14641" fmla="*/ 11773744 w 12194922"/>
              <a:gd name="connsiteY14641" fmla="*/ 1283758 h 6855883"/>
              <a:gd name="connsiteX14642" fmla="*/ 11760251 w 12194922"/>
              <a:gd name="connsiteY14642" fmla="*/ 1303867 h 6855883"/>
              <a:gd name="connsiteX14643" fmla="*/ 11751665 w 12194922"/>
              <a:gd name="connsiteY14643" fmla="*/ 1278467 h 6855883"/>
              <a:gd name="connsiteX14644" fmla="*/ 11757798 w 12194922"/>
              <a:gd name="connsiteY14644" fmla="*/ 1275292 h 6855883"/>
              <a:gd name="connsiteX14645" fmla="*/ 11767611 w 12194922"/>
              <a:gd name="connsiteY14645" fmla="*/ 1273175 h 6855883"/>
              <a:gd name="connsiteX14646" fmla="*/ 8793204 w 12194922"/>
              <a:gd name="connsiteY14646" fmla="*/ 5436659 h 6855883"/>
              <a:gd name="connsiteX14647" fmla="*/ 8761313 w 12194922"/>
              <a:gd name="connsiteY14647" fmla="*/ 5446183 h 6855883"/>
              <a:gd name="connsiteX14648" fmla="*/ 8761313 w 12194922"/>
              <a:gd name="connsiteY14648" fmla="*/ 5427133 h 6855883"/>
              <a:gd name="connsiteX14649" fmla="*/ 8790751 w 12194922"/>
              <a:gd name="connsiteY14649" fmla="*/ 5427133 h 6855883"/>
              <a:gd name="connsiteX14650" fmla="*/ 8793204 w 12194922"/>
              <a:gd name="connsiteY14650" fmla="*/ 5436659 h 6855883"/>
              <a:gd name="connsiteX14651" fmla="*/ 7240380 w 12194922"/>
              <a:gd name="connsiteY14651" fmla="*/ 1485900 h 6855883"/>
              <a:gd name="connsiteX14652" fmla="*/ 7267364 w 12194922"/>
              <a:gd name="connsiteY14652" fmla="*/ 1476375 h 6855883"/>
              <a:gd name="connsiteX14653" fmla="*/ 7280856 w 12194922"/>
              <a:gd name="connsiteY14653" fmla="*/ 1492250 h 6855883"/>
              <a:gd name="connsiteX14654" fmla="*/ 7267364 w 12194922"/>
              <a:gd name="connsiteY14654" fmla="*/ 1491192 h 6855883"/>
              <a:gd name="connsiteX14655" fmla="*/ 7240380 w 12194922"/>
              <a:gd name="connsiteY14655" fmla="*/ 1485900 h 6855883"/>
              <a:gd name="connsiteX14656" fmla="*/ 11684204 w 12194922"/>
              <a:gd name="connsiteY14656" fmla="*/ 2604559 h 6855883"/>
              <a:gd name="connsiteX14657" fmla="*/ 11663353 w 12194922"/>
              <a:gd name="connsiteY14657" fmla="*/ 2626783 h 6855883"/>
              <a:gd name="connsiteX14658" fmla="*/ 11668259 w 12194922"/>
              <a:gd name="connsiteY14658" fmla="*/ 2601383 h 6855883"/>
              <a:gd name="connsiteX14659" fmla="*/ 11684204 w 12194922"/>
              <a:gd name="connsiteY14659" fmla="*/ 2604559 h 6855883"/>
              <a:gd name="connsiteX14660" fmla="*/ 10609738 w 12194922"/>
              <a:gd name="connsiteY14660" fmla="*/ 3430059 h 6855883"/>
              <a:gd name="connsiteX14661" fmla="*/ 10620778 w 12194922"/>
              <a:gd name="connsiteY14661" fmla="*/ 3417358 h 6855883"/>
              <a:gd name="connsiteX14662" fmla="*/ 10634270 w 12194922"/>
              <a:gd name="connsiteY14662" fmla="*/ 3444875 h 6855883"/>
              <a:gd name="connsiteX14663" fmla="*/ 10630590 w 12194922"/>
              <a:gd name="connsiteY14663" fmla="*/ 3448050 h 6855883"/>
              <a:gd name="connsiteX14664" fmla="*/ 10609738 w 12194922"/>
              <a:gd name="connsiteY14664" fmla="*/ 3430059 h 6855883"/>
              <a:gd name="connsiteX14665" fmla="*/ 11649861 w 12194922"/>
              <a:gd name="connsiteY14665" fmla="*/ 2189692 h 6855883"/>
              <a:gd name="connsiteX14666" fmla="*/ 11659673 w 12194922"/>
              <a:gd name="connsiteY14666" fmla="*/ 2205567 h 6855883"/>
              <a:gd name="connsiteX14667" fmla="*/ 11643728 w 12194922"/>
              <a:gd name="connsiteY14667" fmla="*/ 2210858 h 6855883"/>
              <a:gd name="connsiteX14668" fmla="*/ 11635142 w 12194922"/>
              <a:gd name="connsiteY14668" fmla="*/ 2202392 h 6855883"/>
              <a:gd name="connsiteX14669" fmla="*/ 11649861 w 12194922"/>
              <a:gd name="connsiteY14669" fmla="*/ 2189692 h 6855883"/>
              <a:gd name="connsiteX14670" fmla="*/ 11276987 w 12194922"/>
              <a:gd name="connsiteY14670" fmla="*/ 2448983 h 6855883"/>
              <a:gd name="connsiteX14671" fmla="*/ 11273307 w 12194922"/>
              <a:gd name="connsiteY14671" fmla="*/ 2444750 h 6855883"/>
              <a:gd name="connsiteX14672" fmla="*/ 11276987 w 12194922"/>
              <a:gd name="connsiteY14672" fmla="*/ 2448983 h 6855883"/>
              <a:gd name="connsiteX14673" fmla="*/ 11276987 w 12194922"/>
              <a:gd name="connsiteY14673" fmla="*/ 2448983 h 6855883"/>
              <a:gd name="connsiteX14674" fmla="*/ 11258589 w 12194922"/>
              <a:gd name="connsiteY14674" fmla="*/ 2453217 h 6855883"/>
              <a:gd name="connsiteX14675" fmla="*/ 11242643 w 12194922"/>
              <a:gd name="connsiteY14675" fmla="*/ 2443692 h 6855883"/>
              <a:gd name="connsiteX14676" fmla="*/ 11263494 w 12194922"/>
              <a:gd name="connsiteY14676" fmla="*/ 2433108 h 6855883"/>
              <a:gd name="connsiteX14677" fmla="*/ 11258589 w 12194922"/>
              <a:gd name="connsiteY14677" fmla="*/ 2453217 h 6855883"/>
              <a:gd name="connsiteX14678" fmla="*/ 8661962 w 12194922"/>
              <a:gd name="connsiteY14678" fmla="*/ 3480858 h 6855883"/>
              <a:gd name="connsiteX14679" fmla="*/ 8637431 w 12194922"/>
              <a:gd name="connsiteY14679" fmla="*/ 3490383 h 6855883"/>
              <a:gd name="connsiteX14680" fmla="*/ 8660735 w 12194922"/>
              <a:gd name="connsiteY14680" fmla="*/ 3471333 h 6855883"/>
              <a:gd name="connsiteX14681" fmla="*/ 8661962 w 12194922"/>
              <a:gd name="connsiteY14681" fmla="*/ 3480858 h 6855883"/>
              <a:gd name="connsiteX14682" fmla="*/ 7830355 w 12194922"/>
              <a:gd name="connsiteY14682" fmla="*/ 6493933 h 6855883"/>
              <a:gd name="connsiteX14683" fmla="*/ 7829128 w 12194922"/>
              <a:gd name="connsiteY14683" fmla="*/ 6503459 h 6855883"/>
              <a:gd name="connsiteX14684" fmla="*/ 7810730 w 12194922"/>
              <a:gd name="connsiteY14684" fmla="*/ 6503459 h 6855883"/>
              <a:gd name="connsiteX14685" fmla="*/ 7816863 w 12194922"/>
              <a:gd name="connsiteY14685" fmla="*/ 6488642 h 6855883"/>
              <a:gd name="connsiteX14686" fmla="*/ 7830355 w 12194922"/>
              <a:gd name="connsiteY14686" fmla="*/ 6493933 h 6855883"/>
              <a:gd name="connsiteX14687" fmla="*/ 12012923 w 12194922"/>
              <a:gd name="connsiteY14687" fmla="*/ 1556808 h 6855883"/>
              <a:gd name="connsiteX14688" fmla="*/ 12025188 w 12194922"/>
              <a:gd name="connsiteY14688" fmla="*/ 1566333 h 6855883"/>
              <a:gd name="connsiteX14689" fmla="*/ 12006790 w 12194922"/>
              <a:gd name="connsiteY14689" fmla="*/ 1581150 h 6855883"/>
              <a:gd name="connsiteX14690" fmla="*/ 12000657 w 12194922"/>
              <a:gd name="connsiteY14690" fmla="*/ 1573742 h 6855883"/>
              <a:gd name="connsiteX14691" fmla="*/ 12012923 w 12194922"/>
              <a:gd name="connsiteY14691" fmla="*/ 1556808 h 6855883"/>
              <a:gd name="connsiteX14692" fmla="*/ 8129636 w 12194922"/>
              <a:gd name="connsiteY14692" fmla="*/ 5702300 h 6855883"/>
              <a:gd name="connsiteX14693" fmla="*/ 8143128 w 12194922"/>
              <a:gd name="connsiteY14693" fmla="*/ 5694892 h 6855883"/>
              <a:gd name="connsiteX14694" fmla="*/ 8155394 w 12194922"/>
              <a:gd name="connsiteY14694" fmla="*/ 5709709 h 6855883"/>
              <a:gd name="connsiteX14695" fmla="*/ 8144354 w 12194922"/>
              <a:gd name="connsiteY14695" fmla="*/ 5717117 h 6855883"/>
              <a:gd name="connsiteX14696" fmla="*/ 8129636 w 12194922"/>
              <a:gd name="connsiteY14696" fmla="*/ 5702300 h 6855883"/>
              <a:gd name="connsiteX14697" fmla="*/ 6515484 w 12194922"/>
              <a:gd name="connsiteY14697" fmla="*/ 4166659 h 6855883"/>
              <a:gd name="connsiteX14698" fmla="*/ 6506898 w 12194922"/>
              <a:gd name="connsiteY14698" fmla="*/ 4160309 h 6855883"/>
              <a:gd name="connsiteX14699" fmla="*/ 6516710 w 12194922"/>
              <a:gd name="connsiteY14699" fmla="*/ 4150784 h 6855883"/>
              <a:gd name="connsiteX14700" fmla="*/ 6526522 w 12194922"/>
              <a:gd name="connsiteY14700" fmla="*/ 4155017 h 6855883"/>
              <a:gd name="connsiteX14701" fmla="*/ 6515484 w 12194922"/>
              <a:gd name="connsiteY14701" fmla="*/ 4166659 h 6855883"/>
              <a:gd name="connsiteX14702" fmla="*/ 9283828 w 12194922"/>
              <a:gd name="connsiteY14702" fmla="*/ 4679950 h 6855883"/>
              <a:gd name="connsiteX14703" fmla="*/ 9288734 w 12194922"/>
              <a:gd name="connsiteY14703" fmla="*/ 4655609 h 6855883"/>
              <a:gd name="connsiteX14704" fmla="*/ 9288734 w 12194922"/>
              <a:gd name="connsiteY14704" fmla="*/ 4655609 h 6855883"/>
              <a:gd name="connsiteX14705" fmla="*/ 9283828 w 12194922"/>
              <a:gd name="connsiteY14705" fmla="*/ 4679950 h 6855883"/>
              <a:gd name="connsiteX14706" fmla="*/ 11589760 w 12194922"/>
              <a:gd name="connsiteY14706" fmla="*/ 3853392 h 6855883"/>
              <a:gd name="connsiteX14707" fmla="*/ 11583627 w 12194922"/>
              <a:gd name="connsiteY14707" fmla="*/ 3888317 h 6855883"/>
              <a:gd name="connsiteX14708" fmla="*/ 11589760 w 12194922"/>
              <a:gd name="connsiteY14708" fmla="*/ 3853392 h 6855883"/>
              <a:gd name="connsiteX14709" fmla="*/ 9145226 w 12194922"/>
              <a:gd name="connsiteY14709" fmla="*/ 3529542 h 6855883"/>
              <a:gd name="connsiteX14710" fmla="*/ 9129281 w 12194922"/>
              <a:gd name="connsiteY14710" fmla="*/ 3523192 h 6855883"/>
              <a:gd name="connsiteX14711" fmla="*/ 9151359 w 12194922"/>
              <a:gd name="connsiteY14711" fmla="*/ 3514725 h 6855883"/>
              <a:gd name="connsiteX14712" fmla="*/ 9162398 w 12194922"/>
              <a:gd name="connsiteY14712" fmla="*/ 3516842 h 6855883"/>
              <a:gd name="connsiteX14713" fmla="*/ 9161172 w 12194922"/>
              <a:gd name="connsiteY14713" fmla="*/ 3517900 h 6855883"/>
              <a:gd name="connsiteX14714" fmla="*/ 9162398 w 12194922"/>
              <a:gd name="connsiteY14714" fmla="*/ 3518958 h 6855883"/>
              <a:gd name="connsiteX14715" fmla="*/ 9145226 w 12194922"/>
              <a:gd name="connsiteY14715" fmla="*/ 3529542 h 6855883"/>
              <a:gd name="connsiteX14716" fmla="*/ 7658637 w 12194922"/>
              <a:gd name="connsiteY14716" fmla="*/ 2886075 h 6855883"/>
              <a:gd name="connsiteX14717" fmla="*/ 7657410 w 12194922"/>
              <a:gd name="connsiteY14717" fmla="*/ 2893483 h 6855883"/>
              <a:gd name="connsiteX14718" fmla="*/ 7639012 w 12194922"/>
              <a:gd name="connsiteY14718" fmla="*/ 2849034 h 6855883"/>
              <a:gd name="connsiteX14719" fmla="*/ 7642691 w 12194922"/>
              <a:gd name="connsiteY14719" fmla="*/ 2850092 h 6855883"/>
              <a:gd name="connsiteX14720" fmla="*/ 7658637 w 12194922"/>
              <a:gd name="connsiteY14720" fmla="*/ 2886075 h 6855883"/>
              <a:gd name="connsiteX14721" fmla="*/ 7998394 w 12194922"/>
              <a:gd name="connsiteY14721" fmla="*/ 1552575 h 6855883"/>
              <a:gd name="connsiteX14722" fmla="*/ 7972636 w 12194922"/>
              <a:gd name="connsiteY14722" fmla="*/ 1534583 h 6855883"/>
              <a:gd name="connsiteX14723" fmla="*/ 8005753 w 12194922"/>
              <a:gd name="connsiteY14723" fmla="*/ 1534583 h 6855883"/>
              <a:gd name="connsiteX14724" fmla="*/ 7998394 w 12194922"/>
              <a:gd name="connsiteY14724" fmla="*/ 1552575 h 6855883"/>
              <a:gd name="connsiteX14725" fmla="*/ 10645309 w 12194922"/>
              <a:gd name="connsiteY14725" fmla="*/ 5921375 h 6855883"/>
              <a:gd name="connsiteX14726" fmla="*/ 10629363 w 12194922"/>
              <a:gd name="connsiteY14726" fmla="*/ 5912909 h 6855883"/>
              <a:gd name="connsiteX14727" fmla="*/ 10628137 w 12194922"/>
              <a:gd name="connsiteY14727" fmla="*/ 5908675 h 6855883"/>
              <a:gd name="connsiteX14728" fmla="*/ 10658801 w 12194922"/>
              <a:gd name="connsiteY14728" fmla="*/ 5897034 h 6855883"/>
              <a:gd name="connsiteX14729" fmla="*/ 10645309 w 12194922"/>
              <a:gd name="connsiteY14729" fmla="*/ 5921375 h 6855883"/>
              <a:gd name="connsiteX14730" fmla="*/ 9640757 w 12194922"/>
              <a:gd name="connsiteY14730" fmla="*/ 1943100 h 6855883"/>
              <a:gd name="connsiteX14731" fmla="*/ 9628491 w 12194922"/>
              <a:gd name="connsiteY14731" fmla="*/ 1936750 h 6855883"/>
              <a:gd name="connsiteX14732" fmla="*/ 9646889 w 12194922"/>
              <a:gd name="connsiteY14732" fmla="*/ 1925108 h 6855883"/>
              <a:gd name="connsiteX14733" fmla="*/ 9659155 w 12194922"/>
              <a:gd name="connsiteY14733" fmla="*/ 1934633 h 6855883"/>
              <a:gd name="connsiteX14734" fmla="*/ 9640757 w 12194922"/>
              <a:gd name="connsiteY14734" fmla="*/ 1943100 h 6855883"/>
              <a:gd name="connsiteX14735" fmla="*/ 8839813 w 12194922"/>
              <a:gd name="connsiteY14735" fmla="*/ 6124575 h 6855883"/>
              <a:gd name="connsiteX14736" fmla="*/ 8856985 w 12194922"/>
              <a:gd name="connsiteY14736" fmla="*/ 6126692 h 6855883"/>
              <a:gd name="connsiteX14737" fmla="*/ 8861891 w 12194922"/>
              <a:gd name="connsiteY14737" fmla="*/ 6136217 h 6855883"/>
              <a:gd name="connsiteX14738" fmla="*/ 8843493 w 12194922"/>
              <a:gd name="connsiteY14738" fmla="*/ 6141508 h 6855883"/>
              <a:gd name="connsiteX14739" fmla="*/ 8833681 w 12194922"/>
              <a:gd name="connsiteY14739" fmla="*/ 6136217 h 6855883"/>
              <a:gd name="connsiteX14740" fmla="*/ 8839813 w 12194922"/>
              <a:gd name="connsiteY14740" fmla="*/ 6124575 h 6855883"/>
              <a:gd name="connsiteX14741" fmla="*/ 7251419 w 12194922"/>
              <a:gd name="connsiteY14741" fmla="*/ 2095500 h 6855883"/>
              <a:gd name="connsiteX14742" fmla="*/ 7241607 w 12194922"/>
              <a:gd name="connsiteY14742" fmla="*/ 2080683 h 6855883"/>
              <a:gd name="connsiteX14743" fmla="*/ 7261232 w 12194922"/>
              <a:gd name="connsiteY14743" fmla="*/ 2094442 h 6855883"/>
              <a:gd name="connsiteX14744" fmla="*/ 7251419 w 12194922"/>
              <a:gd name="connsiteY14744" fmla="*/ 2095500 h 6855883"/>
              <a:gd name="connsiteX14745" fmla="*/ 11440119 w 12194922"/>
              <a:gd name="connsiteY14745" fmla="*/ 742950 h 6855883"/>
              <a:gd name="connsiteX14746" fmla="*/ 11430307 w 12194922"/>
              <a:gd name="connsiteY14746" fmla="*/ 769408 h 6855883"/>
              <a:gd name="connsiteX14747" fmla="*/ 11422947 w 12194922"/>
              <a:gd name="connsiteY14747" fmla="*/ 752475 h 6855883"/>
              <a:gd name="connsiteX14748" fmla="*/ 11440119 w 12194922"/>
              <a:gd name="connsiteY14748" fmla="*/ 742950 h 6855883"/>
              <a:gd name="connsiteX14749" fmla="*/ 9634624 w 12194922"/>
              <a:gd name="connsiteY14749" fmla="*/ 684742 h 6855883"/>
              <a:gd name="connsiteX14750" fmla="*/ 9641983 w 12194922"/>
              <a:gd name="connsiteY14750" fmla="*/ 681567 h 6855883"/>
              <a:gd name="connsiteX14751" fmla="*/ 9645663 w 12194922"/>
              <a:gd name="connsiteY14751" fmla="*/ 712258 h 6855883"/>
              <a:gd name="connsiteX14752" fmla="*/ 9634624 w 12194922"/>
              <a:gd name="connsiteY14752" fmla="*/ 684742 h 6855883"/>
              <a:gd name="connsiteX14753" fmla="*/ 8708571 w 12194922"/>
              <a:gd name="connsiteY14753" fmla="*/ 415925 h 6855883"/>
              <a:gd name="connsiteX14754" fmla="*/ 8708571 w 12194922"/>
              <a:gd name="connsiteY14754" fmla="*/ 415925 h 6855883"/>
              <a:gd name="connsiteX14755" fmla="*/ 8708571 w 12194922"/>
              <a:gd name="connsiteY14755" fmla="*/ 415925 h 6855883"/>
              <a:gd name="connsiteX14756" fmla="*/ 8708571 w 12194922"/>
              <a:gd name="connsiteY14756" fmla="*/ 415925 h 6855883"/>
              <a:gd name="connsiteX14757" fmla="*/ 8703665 w 12194922"/>
              <a:gd name="connsiteY14757" fmla="*/ 437092 h 6855883"/>
              <a:gd name="connsiteX14758" fmla="*/ 8695080 w 12194922"/>
              <a:gd name="connsiteY14758" fmla="*/ 457200 h 6855883"/>
              <a:gd name="connsiteX14759" fmla="*/ 8690173 w 12194922"/>
              <a:gd name="connsiteY14759" fmla="*/ 460375 h 6855883"/>
              <a:gd name="connsiteX14760" fmla="*/ 8686494 w 12194922"/>
              <a:gd name="connsiteY14760" fmla="*/ 431800 h 6855883"/>
              <a:gd name="connsiteX14761" fmla="*/ 8703665 w 12194922"/>
              <a:gd name="connsiteY14761" fmla="*/ 437092 h 6855883"/>
              <a:gd name="connsiteX14762" fmla="*/ 7258778 w 12194922"/>
              <a:gd name="connsiteY14762" fmla="*/ 2240492 h 6855883"/>
              <a:gd name="connsiteX14763" fmla="*/ 7282083 w 12194922"/>
              <a:gd name="connsiteY14763" fmla="*/ 2246842 h 6855883"/>
              <a:gd name="connsiteX14764" fmla="*/ 7283310 w 12194922"/>
              <a:gd name="connsiteY14764" fmla="*/ 2258483 h 6855883"/>
              <a:gd name="connsiteX14765" fmla="*/ 7273497 w 12194922"/>
              <a:gd name="connsiteY14765" fmla="*/ 2262717 h 6855883"/>
              <a:gd name="connsiteX14766" fmla="*/ 7258778 w 12194922"/>
              <a:gd name="connsiteY14766" fmla="*/ 2240492 h 6855883"/>
              <a:gd name="connsiteX14767" fmla="*/ 11361619 w 12194922"/>
              <a:gd name="connsiteY14767" fmla="*/ 1149350 h 6855883"/>
              <a:gd name="connsiteX14768" fmla="*/ 11370205 w 12194922"/>
              <a:gd name="connsiteY14768" fmla="*/ 1153583 h 6855883"/>
              <a:gd name="connsiteX14769" fmla="*/ 11371431 w 12194922"/>
              <a:gd name="connsiteY14769" fmla="*/ 1165225 h 6855883"/>
              <a:gd name="connsiteX14770" fmla="*/ 11371431 w 12194922"/>
              <a:gd name="connsiteY14770" fmla="*/ 1168400 h 6855883"/>
              <a:gd name="connsiteX14771" fmla="*/ 11371431 w 12194922"/>
              <a:gd name="connsiteY14771" fmla="*/ 1171575 h 6855883"/>
              <a:gd name="connsiteX14772" fmla="*/ 11349354 w 12194922"/>
              <a:gd name="connsiteY14772" fmla="*/ 1176867 h 6855883"/>
              <a:gd name="connsiteX14773" fmla="*/ 11361619 w 12194922"/>
              <a:gd name="connsiteY14773" fmla="*/ 1149350 h 6855883"/>
              <a:gd name="connsiteX14774" fmla="*/ 11184995 w 12194922"/>
              <a:gd name="connsiteY14774" fmla="*/ 5778500 h 6855883"/>
              <a:gd name="connsiteX14775" fmla="*/ 11177635 w 12194922"/>
              <a:gd name="connsiteY14775" fmla="*/ 5768975 h 6855883"/>
              <a:gd name="connsiteX14776" fmla="*/ 11189901 w 12194922"/>
              <a:gd name="connsiteY14776" fmla="*/ 5755217 h 6855883"/>
              <a:gd name="connsiteX14777" fmla="*/ 11202166 w 12194922"/>
              <a:gd name="connsiteY14777" fmla="*/ 5764742 h 6855883"/>
              <a:gd name="connsiteX14778" fmla="*/ 11184995 w 12194922"/>
              <a:gd name="connsiteY14778" fmla="*/ 5778500 h 6855883"/>
              <a:gd name="connsiteX14779" fmla="*/ 9632170 w 12194922"/>
              <a:gd name="connsiteY14779" fmla="*/ 3069167 h 6855883"/>
              <a:gd name="connsiteX14780" fmla="*/ 9629717 w 12194922"/>
              <a:gd name="connsiteY14780" fmla="*/ 3079750 h 6855883"/>
              <a:gd name="connsiteX14781" fmla="*/ 9627265 w 12194922"/>
              <a:gd name="connsiteY14781" fmla="*/ 3098800 h 6855883"/>
              <a:gd name="connsiteX14782" fmla="*/ 9632170 w 12194922"/>
              <a:gd name="connsiteY14782" fmla="*/ 3069167 h 6855883"/>
              <a:gd name="connsiteX14783" fmla="*/ 10041842 w 12194922"/>
              <a:gd name="connsiteY14783" fmla="*/ 1430867 h 6855883"/>
              <a:gd name="connsiteX14784" fmla="*/ 10027123 w 12194922"/>
              <a:gd name="connsiteY14784" fmla="*/ 1438275 h 6855883"/>
              <a:gd name="connsiteX14785" fmla="*/ 10022216 w 12194922"/>
              <a:gd name="connsiteY14785" fmla="*/ 1435100 h 6855883"/>
              <a:gd name="connsiteX14786" fmla="*/ 10023443 w 12194922"/>
              <a:gd name="connsiteY14786" fmla="*/ 1416050 h 6855883"/>
              <a:gd name="connsiteX14787" fmla="*/ 10034482 w 12194922"/>
              <a:gd name="connsiteY14787" fmla="*/ 1412875 h 6855883"/>
              <a:gd name="connsiteX14788" fmla="*/ 10041842 w 12194922"/>
              <a:gd name="connsiteY14788" fmla="*/ 1430867 h 6855883"/>
              <a:gd name="connsiteX14789" fmla="*/ 8067081 w 12194922"/>
              <a:gd name="connsiteY14789" fmla="*/ 5203825 h 6855883"/>
              <a:gd name="connsiteX14790" fmla="*/ 8042550 w 12194922"/>
              <a:gd name="connsiteY14790" fmla="*/ 5220758 h 6855883"/>
              <a:gd name="connsiteX14791" fmla="*/ 8049909 w 12194922"/>
              <a:gd name="connsiteY14791" fmla="*/ 5204883 h 6855883"/>
              <a:gd name="connsiteX14792" fmla="*/ 8067081 w 12194922"/>
              <a:gd name="connsiteY14792" fmla="*/ 5203825 h 6855883"/>
              <a:gd name="connsiteX14793" fmla="*/ 7820542 w 12194922"/>
              <a:gd name="connsiteY14793" fmla="*/ 174625 h 6855883"/>
              <a:gd name="connsiteX14794" fmla="*/ 7820542 w 12194922"/>
              <a:gd name="connsiteY14794" fmla="*/ 174625 h 6855883"/>
              <a:gd name="connsiteX14795" fmla="*/ 7820542 w 12194922"/>
              <a:gd name="connsiteY14795" fmla="*/ 176742 h 6855883"/>
              <a:gd name="connsiteX14796" fmla="*/ 7818090 w 12194922"/>
              <a:gd name="connsiteY14796" fmla="*/ 174625 h 6855883"/>
              <a:gd name="connsiteX14797" fmla="*/ 7813183 w 12194922"/>
              <a:gd name="connsiteY14797" fmla="*/ 176742 h 6855883"/>
              <a:gd name="connsiteX14798" fmla="*/ 7793559 w 12194922"/>
              <a:gd name="connsiteY14798" fmla="*/ 177800 h 6855883"/>
              <a:gd name="connsiteX14799" fmla="*/ 7786199 w 12194922"/>
              <a:gd name="connsiteY14799" fmla="*/ 176742 h 6855883"/>
              <a:gd name="connsiteX14800" fmla="*/ 7819316 w 12194922"/>
              <a:gd name="connsiteY14800" fmla="*/ 167217 h 6855883"/>
              <a:gd name="connsiteX14801" fmla="*/ 7829128 w 12194922"/>
              <a:gd name="connsiteY14801" fmla="*/ 170392 h 6855883"/>
              <a:gd name="connsiteX14802" fmla="*/ 7831582 w 12194922"/>
              <a:gd name="connsiteY14802" fmla="*/ 176742 h 6855883"/>
              <a:gd name="connsiteX14803" fmla="*/ 7820542 w 12194922"/>
              <a:gd name="connsiteY14803" fmla="*/ 174625 h 6855883"/>
              <a:gd name="connsiteX14804" fmla="*/ 11892719 w 12194922"/>
              <a:gd name="connsiteY14804" fmla="*/ 1829858 h 6855883"/>
              <a:gd name="connsiteX14805" fmla="*/ 11891493 w 12194922"/>
              <a:gd name="connsiteY14805" fmla="*/ 1843617 h 6855883"/>
              <a:gd name="connsiteX14806" fmla="*/ 11873095 w 12194922"/>
              <a:gd name="connsiteY14806" fmla="*/ 1837267 h 6855883"/>
              <a:gd name="connsiteX14807" fmla="*/ 11873095 w 12194922"/>
              <a:gd name="connsiteY14807" fmla="*/ 1826683 h 6855883"/>
              <a:gd name="connsiteX14808" fmla="*/ 11887813 w 12194922"/>
              <a:gd name="connsiteY14808" fmla="*/ 1819275 h 6855883"/>
              <a:gd name="connsiteX14809" fmla="*/ 11892719 w 12194922"/>
              <a:gd name="connsiteY14809" fmla="*/ 1829858 h 6855883"/>
              <a:gd name="connsiteX14810" fmla="*/ 7712605 w 12194922"/>
              <a:gd name="connsiteY14810" fmla="*/ 1150408 h 6855883"/>
              <a:gd name="connsiteX14811" fmla="*/ 7708926 w 12194922"/>
              <a:gd name="connsiteY14811" fmla="*/ 1133475 h 6855883"/>
              <a:gd name="connsiteX14812" fmla="*/ 7719965 w 12194922"/>
              <a:gd name="connsiteY14812" fmla="*/ 1130300 h 6855883"/>
              <a:gd name="connsiteX14813" fmla="*/ 7723645 w 12194922"/>
              <a:gd name="connsiteY14813" fmla="*/ 1146175 h 6855883"/>
              <a:gd name="connsiteX14814" fmla="*/ 7712605 w 12194922"/>
              <a:gd name="connsiteY14814" fmla="*/ 1150408 h 6855883"/>
              <a:gd name="connsiteX14815" fmla="*/ 9190609 w 12194922"/>
              <a:gd name="connsiteY14815" fmla="*/ 3225800 h 6855883"/>
              <a:gd name="connsiteX14816" fmla="*/ 9166078 w 12194922"/>
              <a:gd name="connsiteY14816" fmla="*/ 3216275 h 6855883"/>
              <a:gd name="connsiteX14817" fmla="*/ 9179571 w 12194922"/>
              <a:gd name="connsiteY14817" fmla="*/ 3204633 h 6855883"/>
              <a:gd name="connsiteX14818" fmla="*/ 9197969 w 12194922"/>
              <a:gd name="connsiteY14818" fmla="*/ 3218392 h 6855883"/>
              <a:gd name="connsiteX14819" fmla="*/ 9190609 w 12194922"/>
              <a:gd name="connsiteY14819" fmla="*/ 3225800 h 6855883"/>
              <a:gd name="connsiteX14820" fmla="*/ 11294158 w 12194922"/>
              <a:gd name="connsiteY14820" fmla="*/ 1515533 h 6855883"/>
              <a:gd name="connsiteX14821" fmla="*/ 11296612 w 12194922"/>
              <a:gd name="connsiteY14821" fmla="*/ 1531408 h 6855883"/>
              <a:gd name="connsiteX14822" fmla="*/ 11265948 w 12194922"/>
              <a:gd name="connsiteY14822" fmla="*/ 1511300 h 6855883"/>
              <a:gd name="connsiteX14823" fmla="*/ 11283120 w 12194922"/>
              <a:gd name="connsiteY14823" fmla="*/ 1513417 h 6855883"/>
              <a:gd name="connsiteX14824" fmla="*/ 11294158 w 12194922"/>
              <a:gd name="connsiteY14824" fmla="*/ 1515533 h 6855883"/>
              <a:gd name="connsiteX14825" fmla="*/ 9530366 w 12194922"/>
              <a:gd name="connsiteY14825" fmla="*/ 2218267 h 6855883"/>
              <a:gd name="connsiteX14826" fmla="*/ 9494796 w 12194922"/>
              <a:gd name="connsiteY14826" fmla="*/ 2233083 h 6855883"/>
              <a:gd name="connsiteX14827" fmla="*/ 9489890 w 12194922"/>
              <a:gd name="connsiteY14827" fmla="*/ 2226733 h 6855883"/>
              <a:gd name="connsiteX14828" fmla="*/ 9498476 w 12194922"/>
              <a:gd name="connsiteY14828" fmla="*/ 2222500 h 6855883"/>
              <a:gd name="connsiteX14829" fmla="*/ 9530366 w 12194922"/>
              <a:gd name="connsiteY14829" fmla="*/ 2218267 h 6855883"/>
              <a:gd name="connsiteX14830" fmla="*/ 9892201 w 12194922"/>
              <a:gd name="connsiteY14830" fmla="*/ 2821517 h 6855883"/>
              <a:gd name="connsiteX14831" fmla="*/ 9908146 w 12194922"/>
              <a:gd name="connsiteY14831" fmla="*/ 2831042 h 6855883"/>
              <a:gd name="connsiteX14832" fmla="*/ 9900787 w 12194922"/>
              <a:gd name="connsiteY14832" fmla="*/ 2840567 h 6855883"/>
              <a:gd name="connsiteX14833" fmla="*/ 9886068 w 12194922"/>
              <a:gd name="connsiteY14833" fmla="*/ 2827867 h 6855883"/>
              <a:gd name="connsiteX14834" fmla="*/ 9892201 w 12194922"/>
              <a:gd name="connsiteY14834" fmla="*/ 2821517 h 6855883"/>
              <a:gd name="connsiteX14835" fmla="*/ 8907274 w 12194922"/>
              <a:gd name="connsiteY14835" fmla="*/ 1102783 h 6855883"/>
              <a:gd name="connsiteX14836" fmla="*/ 8895009 w 12194922"/>
              <a:gd name="connsiteY14836" fmla="*/ 1107017 h 6855883"/>
              <a:gd name="connsiteX14837" fmla="*/ 8890102 w 12194922"/>
              <a:gd name="connsiteY14837" fmla="*/ 1092200 h 6855883"/>
              <a:gd name="connsiteX14838" fmla="*/ 8895009 w 12194922"/>
              <a:gd name="connsiteY14838" fmla="*/ 1080558 h 6855883"/>
              <a:gd name="connsiteX14839" fmla="*/ 8909727 w 12194922"/>
              <a:gd name="connsiteY14839" fmla="*/ 1076325 h 6855883"/>
              <a:gd name="connsiteX14840" fmla="*/ 8907274 w 12194922"/>
              <a:gd name="connsiteY14840" fmla="*/ 1102783 h 6855883"/>
              <a:gd name="connsiteX14841" fmla="*/ 10327630 w 12194922"/>
              <a:gd name="connsiteY14841" fmla="*/ 2968625 h 6855883"/>
              <a:gd name="connsiteX14842" fmla="*/ 10311685 w 12194922"/>
              <a:gd name="connsiteY14842" fmla="*/ 2972858 h 6855883"/>
              <a:gd name="connsiteX14843" fmla="*/ 10295740 w 12194922"/>
              <a:gd name="connsiteY14843" fmla="*/ 2966508 h 6855883"/>
              <a:gd name="connsiteX14844" fmla="*/ 10323950 w 12194922"/>
              <a:gd name="connsiteY14844" fmla="*/ 2961217 h 6855883"/>
              <a:gd name="connsiteX14845" fmla="*/ 10333763 w 12194922"/>
              <a:gd name="connsiteY14845" fmla="*/ 2964392 h 6855883"/>
              <a:gd name="connsiteX14846" fmla="*/ 10327630 w 12194922"/>
              <a:gd name="connsiteY14846" fmla="*/ 2968625 h 6855883"/>
              <a:gd name="connsiteX14847" fmla="*/ 12052172 w 12194922"/>
              <a:gd name="connsiteY14847" fmla="*/ 4622800 h 6855883"/>
              <a:gd name="connsiteX14848" fmla="*/ 12054625 w 12194922"/>
              <a:gd name="connsiteY14848" fmla="*/ 4623859 h 6855883"/>
              <a:gd name="connsiteX14849" fmla="*/ 12076703 w 12194922"/>
              <a:gd name="connsiteY14849" fmla="*/ 4636559 h 6855883"/>
              <a:gd name="connsiteX14850" fmla="*/ 12071797 w 12194922"/>
              <a:gd name="connsiteY14850" fmla="*/ 4642909 h 6855883"/>
              <a:gd name="connsiteX14851" fmla="*/ 12046039 w 12194922"/>
              <a:gd name="connsiteY14851" fmla="*/ 4632325 h 6855883"/>
              <a:gd name="connsiteX14852" fmla="*/ 12044813 w 12194922"/>
              <a:gd name="connsiteY14852" fmla="*/ 4628092 h 6855883"/>
              <a:gd name="connsiteX14853" fmla="*/ 12052172 w 12194922"/>
              <a:gd name="connsiteY14853" fmla="*/ 4622800 h 6855883"/>
              <a:gd name="connsiteX14854" fmla="*/ 11567681 w 12194922"/>
              <a:gd name="connsiteY14854" fmla="*/ 2488142 h 6855883"/>
              <a:gd name="connsiteX14855" fmla="*/ 11554189 w 12194922"/>
              <a:gd name="connsiteY14855" fmla="*/ 2474383 h 6855883"/>
              <a:gd name="connsiteX14856" fmla="*/ 11566455 w 12194922"/>
              <a:gd name="connsiteY14856" fmla="*/ 2461684 h 6855883"/>
              <a:gd name="connsiteX14857" fmla="*/ 11573814 w 12194922"/>
              <a:gd name="connsiteY14857" fmla="*/ 2474383 h 6855883"/>
              <a:gd name="connsiteX14858" fmla="*/ 11572588 w 12194922"/>
              <a:gd name="connsiteY14858" fmla="*/ 2482850 h 6855883"/>
              <a:gd name="connsiteX14859" fmla="*/ 11567681 w 12194922"/>
              <a:gd name="connsiteY14859" fmla="*/ 2488142 h 6855883"/>
              <a:gd name="connsiteX14860" fmla="*/ 12095102 w 12194922"/>
              <a:gd name="connsiteY14860" fmla="*/ 4474633 h 6855883"/>
              <a:gd name="connsiteX14861" fmla="*/ 12095102 w 12194922"/>
              <a:gd name="connsiteY14861" fmla="*/ 4502150 h 6855883"/>
              <a:gd name="connsiteX14862" fmla="*/ 12075477 w 12194922"/>
              <a:gd name="connsiteY14862" fmla="*/ 4482042 h 6855883"/>
              <a:gd name="connsiteX14863" fmla="*/ 12095102 w 12194922"/>
              <a:gd name="connsiteY14863" fmla="*/ 4474633 h 6855883"/>
              <a:gd name="connsiteX14864" fmla="*/ 9047102 w 12194922"/>
              <a:gd name="connsiteY14864" fmla="*/ 4890559 h 6855883"/>
              <a:gd name="connsiteX14865" fmla="*/ 9038516 w 12194922"/>
              <a:gd name="connsiteY14865" fmla="*/ 4896909 h 6855883"/>
              <a:gd name="connsiteX14866" fmla="*/ 9028703 w 12194922"/>
              <a:gd name="connsiteY14866" fmla="*/ 4886325 h 6855883"/>
              <a:gd name="connsiteX14867" fmla="*/ 9023797 w 12194922"/>
              <a:gd name="connsiteY14867" fmla="*/ 4874684 h 6855883"/>
              <a:gd name="connsiteX14868" fmla="*/ 9038516 w 12194922"/>
              <a:gd name="connsiteY14868" fmla="*/ 4875742 h 6855883"/>
              <a:gd name="connsiteX14869" fmla="*/ 9047102 w 12194922"/>
              <a:gd name="connsiteY14869" fmla="*/ 4890559 h 6855883"/>
              <a:gd name="connsiteX14870" fmla="*/ 10514067 w 12194922"/>
              <a:gd name="connsiteY14870" fmla="*/ 5732992 h 6855883"/>
              <a:gd name="connsiteX14871" fmla="*/ 10521426 w 12194922"/>
              <a:gd name="connsiteY14871" fmla="*/ 5748867 h 6855883"/>
              <a:gd name="connsiteX14872" fmla="*/ 10499348 w 12194922"/>
              <a:gd name="connsiteY14872" fmla="*/ 5760508 h 6855883"/>
              <a:gd name="connsiteX14873" fmla="*/ 10514067 w 12194922"/>
              <a:gd name="connsiteY14873" fmla="*/ 5732992 h 6855883"/>
              <a:gd name="connsiteX14874" fmla="*/ 7110365 w 12194922"/>
              <a:gd name="connsiteY14874" fmla="*/ 4036483 h 6855883"/>
              <a:gd name="connsiteX14875" fmla="*/ 7104232 w 12194922"/>
              <a:gd name="connsiteY14875" fmla="*/ 4040717 h 6855883"/>
              <a:gd name="connsiteX14876" fmla="*/ 7080927 w 12194922"/>
              <a:gd name="connsiteY14876" fmla="*/ 4029075 h 6855883"/>
              <a:gd name="connsiteX14877" fmla="*/ 7107912 w 12194922"/>
              <a:gd name="connsiteY14877" fmla="*/ 4031192 h 6855883"/>
              <a:gd name="connsiteX14878" fmla="*/ 7110365 w 12194922"/>
              <a:gd name="connsiteY14878" fmla="*/ 4036483 h 6855883"/>
              <a:gd name="connsiteX14879" fmla="*/ 10913925 w 12194922"/>
              <a:gd name="connsiteY14879" fmla="*/ 6764867 h 6855883"/>
              <a:gd name="connsiteX14880" fmla="*/ 10926191 w 12194922"/>
              <a:gd name="connsiteY14880" fmla="*/ 6766984 h 6855883"/>
              <a:gd name="connsiteX14881" fmla="*/ 10912699 w 12194922"/>
              <a:gd name="connsiteY14881" fmla="*/ 6777567 h 6855883"/>
              <a:gd name="connsiteX14882" fmla="*/ 10882035 w 12194922"/>
              <a:gd name="connsiteY14882" fmla="*/ 6776508 h 6855883"/>
              <a:gd name="connsiteX14883" fmla="*/ 10890621 w 12194922"/>
              <a:gd name="connsiteY14883" fmla="*/ 6766984 h 6855883"/>
              <a:gd name="connsiteX14884" fmla="*/ 10913925 w 12194922"/>
              <a:gd name="connsiteY14884" fmla="*/ 6764867 h 6855883"/>
              <a:gd name="connsiteX14885" fmla="*/ 8969828 w 12194922"/>
              <a:gd name="connsiteY14885" fmla="*/ 1347258 h 6855883"/>
              <a:gd name="connsiteX14886" fmla="*/ 8957563 w 12194922"/>
              <a:gd name="connsiteY14886" fmla="*/ 1351492 h 6855883"/>
              <a:gd name="connsiteX14887" fmla="*/ 8956337 w 12194922"/>
              <a:gd name="connsiteY14887" fmla="*/ 1351492 h 6855883"/>
              <a:gd name="connsiteX14888" fmla="*/ 8946524 w 12194922"/>
              <a:gd name="connsiteY14888" fmla="*/ 1326092 h 6855883"/>
              <a:gd name="connsiteX14889" fmla="*/ 8969828 w 12194922"/>
              <a:gd name="connsiteY14889" fmla="*/ 1347258 h 6855883"/>
              <a:gd name="connsiteX14890" fmla="*/ 10463778 w 12194922"/>
              <a:gd name="connsiteY14890" fmla="*/ 2628900 h 6855883"/>
              <a:gd name="connsiteX14891" fmla="*/ 10453965 w 12194922"/>
              <a:gd name="connsiteY14891" fmla="*/ 2645833 h 6855883"/>
              <a:gd name="connsiteX14892" fmla="*/ 10445379 w 12194922"/>
              <a:gd name="connsiteY14892" fmla="*/ 2632075 h 6855883"/>
              <a:gd name="connsiteX14893" fmla="*/ 10446606 w 12194922"/>
              <a:gd name="connsiteY14893" fmla="*/ 2621492 h 6855883"/>
              <a:gd name="connsiteX14894" fmla="*/ 10457645 w 12194922"/>
              <a:gd name="connsiteY14894" fmla="*/ 2619375 h 6855883"/>
              <a:gd name="connsiteX14895" fmla="*/ 10463778 w 12194922"/>
              <a:gd name="connsiteY14895" fmla="*/ 2628900 h 6855883"/>
              <a:gd name="connsiteX14896" fmla="*/ 7239154 w 12194922"/>
              <a:gd name="connsiteY14896" fmla="*/ 4559300 h 6855883"/>
              <a:gd name="connsiteX14897" fmla="*/ 7241607 w 12194922"/>
              <a:gd name="connsiteY14897" fmla="*/ 4552950 h 6855883"/>
              <a:gd name="connsiteX14898" fmla="*/ 7258778 w 12194922"/>
              <a:gd name="connsiteY14898" fmla="*/ 4549775 h 6855883"/>
              <a:gd name="connsiteX14899" fmla="*/ 7269818 w 12194922"/>
              <a:gd name="connsiteY14899" fmla="*/ 4545542 h 6855883"/>
              <a:gd name="connsiteX14900" fmla="*/ 7266138 w 12194922"/>
              <a:gd name="connsiteY14900" fmla="*/ 4562475 h 6855883"/>
              <a:gd name="connsiteX14901" fmla="*/ 7239154 w 12194922"/>
              <a:gd name="connsiteY14901" fmla="*/ 4559300 h 6855883"/>
              <a:gd name="connsiteX14902" fmla="*/ 10499348 w 12194922"/>
              <a:gd name="connsiteY14902" fmla="*/ 6068484 h 6855883"/>
              <a:gd name="connsiteX14903" fmla="*/ 10498122 w 12194922"/>
              <a:gd name="connsiteY14903" fmla="*/ 6093883 h 6855883"/>
              <a:gd name="connsiteX14904" fmla="*/ 10493215 w 12194922"/>
              <a:gd name="connsiteY14904" fmla="*/ 6068484 h 6855883"/>
              <a:gd name="connsiteX14905" fmla="*/ 10499348 w 12194922"/>
              <a:gd name="connsiteY14905" fmla="*/ 6068484 h 6855883"/>
              <a:gd name="connsiteX14906" fmla="*/ 9308359 w 12194922"/>
              <a:gd name="connsiteY14906" fmla="*/ 6789209 h 6855883"/>
              <a:gd name="connsiteX14907" fmla="*/ 9321851 w 12194922"/>
              <a:gd name="connsiteY14907" fmla="*/ 6818842 h 6855883"/>
              <a:gd name="connsiteX14908" fmla="*/ 9320625 w 12194922"/>
              <a:gd name="connsiteY14908" fmla="*/ 6819901 h 6855883"/>
              <a:gd name="connsiteX14909" fmla="*/ 9316945 w 12194922"/>
              <a:gd name="connsiteY14909" fmla="*/ 6816725 h 6855883"/>
              <a:gd name="connsiteX14910" fmla="*/ 9308359 w 12194922"/>
              <a:gd name="connsiteY14910" fmla="*/ 6789209 h 6855883"/>
              <a:gd name="connsiteX14911" fmla="*/ 9381953 w 12194922"/>
              <a:gd name="connsiteY14911" fmla="*/ 3124200 h 6855883"/>
              <a:gd name="connsiteX14912" fmla="*/ 9396671 w 12194922"/>
              <a:gd name="connsiteY14912" fmla="*/ 3148542 h 6855883"/>
              <a:gd name="connsiteX14913" fmla="*/ 9385632 w 12194922"/>
              <a:gd name="connsiteY14913" fmla="*/ 3148542 h 6855883"/>
              <a:gd name="connsiteX14914" fmla="*/ 9380726 w 12194922"/>
              <a:gd name="connsiteY14914" fmla="*/ 3133725 h 6855883"/>
              <a:gd name="connsiteX14915" fmla="*/ 9381953 w 12194922"/>
              <a:gd name="connsiteY14915" fmla="*/ 3124200 h 6855883"/>
              <a:gd name="connsiteX14916" fmla="*/ 9540179 w 12194922"/>
              <a:gd name="connsiteY14916" fmla="*/ 885825 h 6855883"/>
              <a:gd name="connsiteX14917" fmla="*/ 9532819 w 12194922"/>
              <a:gd name="connsiteY14917" fmla="*/ 877358 h 6855883"/>
              <a:gd name="connsiteX14918" fmla="*/ 9543858 w 12194922"/>
              <a:gd name="connsiteY14918" fmla="*/ 860425 h 6855883"/>
              <a:gd name="connsiteX14919" fmla="*/ 9551218 w 12194922"/>
              <a:gd name="connsiteY14919" fmla="*/ 869950 h 6855883"/>
              <a:gd name="connsiteX14920" fmla="*/ 9540179 w 12194922"/>
              <a:gd name="connsiteY14920" fmla="*/ 885825 h 6855883"/>
              <a:gd name="connsiteX14921" fmla="*/ 6923928 w 12194922"/>
              <a:gd name="connsiteY14921" fmla="*/ 5770034 h 6855883"/>
              <a:gd name="connsiteX14922" fmla="*/ 6927607 w 12194922"/>
              <a:gd name="connsiteY14922" fmla="*/ 5765800 h 6855883"/>
              <a:gd name="connsiteX14923" fmla="*/ 6934967 w 12194922"/>
              <a:gd name="connsiteY14923" fmla="*/ 5766859 h 6855883"/>
              <a:gd name="connsiteX14924" fmla="*/ 6939873 w 12194922"/>
              <a:gd name="connsiteY14924" fmla="*/ 5774267 h 6855883"/>
              <a:gd name="connsiteX14925" fmla="*/ 6937420 w 12194922"/>
              <a:gd name="connsiteY14925" fmla="*/ 5794375 h 6855883"/>
              <a:gd name="connsiteX14926" fmla="*/ 6931287 w 12194922"/>
              <a:gd name="connsiteY14926" fmla="*/ 5794375 h 6855883"/>
              <a:gd name="connsiteX14927" fmla="*/ 6923928 w 12194922"/>
              <a:gd name="connsiteY14927" fmla="*/ 5770034 h 6855883"/>
              <a:gd name="connsiteX14928" fmla="*/ 7114045 w 12194922"/>
              <a:gd name="connsiteY14928" fmla="*/ 4951942 h 6855883"/>
              <a:gd name="connsiteX14929" fmla="*/ 7148388 w 12194922"/>
              <a:gd name="connsiteY14929" fmla="*/ 4948767 h 6855883"/>
              <a:gd name="connsiteX14930" fmla="*/ 7114045 w 12194922"/>
              <a:gd name="connsiteY14930" fmla="*/ 4951942 h 6855883"/>
              <a:gd name="connsiteX14931" fmla="*/ 10119115 w 12194922"/>
              <a:gd name="connsiteY14931" fmla="*/ 4152900 h 6855883"/>
              <a:gd name="connsiteX14932" fmla="*/ 10120341 w 12194922"/>
              <a:gd name="connsiteY14932" fmla="*/ 4168775 h 6855883"/>
              <a:gd name="connsiteX14933" fmla="*/ 10103170 w 12194922"/>
              <a:gd name="connsiteY14933" fmla="*/ 4178300 h 6855883"/>
              <a:gd name="connsiteX14934" fmla="*/ 10094584 w 12194922"/>
              <a:gd name="connsiteY14934" fmla="*/ 4171950 h 6855883"/>
              <a:gd name="connsiteX14935" fmla="*/ 10106849 w 12194922"/>
              <a:gd name="connsiteY14935" fmla="*/ 4158192 h 6855883"/>
              <a:gd name="connsiteX14936" fmla="*/ 10119115 w 12194922"/>
              <a:gd name="connsiteY14936" fmla="*/ 4152900 h 6855883"/>
              <a:gd name="connsiteX14937" fmla="*/ 11635142 w 12194922"/>
              <a:gd name="connsiteY14937" fmla="*/ 1120775 h 6855883"/>
              <a:gd name="connsiteX14938" fmla="*/ 11641275 w 12194922"/>
              <a:gd name="connsiteY14938" fmla="*/ 1116542 h 6855883"/>
              <a:gd name="connsiteX14939" fmla="*/ 11649861 w 12194922"/>
              <a:gd name="connsiteY14939" fmla="*/ 1128183 h 6855883"/>
              <a:gd name="connsiteX14940" fmla="*/ 11642502 w 12194922"/>
              <a:gd name="connsiteY14940" fmla="*/ 1134533 h 6855883"/>
              <a:gd name="connsiteX14941" fmla="*/ 11643728 w 12194922"/>
              <a:gd name="connsiteY14941" fmla="*/ 1141942 h 6855883"/>
              <a:gd name="connsiteX14942" fmla="*/ 11640048 w 12194922"/>
              <a:gd name="connsiteY14942" fmla="*/ 1149350 h 6855883"/>
              <a:gd name="connsiteX14943" fmla="*/ 11635142 w 12194922"/>
              <a:gd name="connsiteY14943" fmla="*/ 1141942 h 6855883"/>
              <a:gd name="connsiteX14944" fmla="*/ 11630236 w 12194922"/>
              <a:gd name="connsiteY14944" fmla="*/ 1135592 h 6855883"/>
              <a:gd name="connsiteX14945" fmla="*/ 11629009 w 12194922"/>
              <a:gd name="connsiteY14945" fmla="*/ 1135592 h 6855883"/>
              <a:gd name="connsiteX14946" fmla="*/ 11626556 w 12194922"/>
              <a:gd name="connsiteY14946" fmla="*/ 1135592 h 6855883"/>
              <a:gd name="connsiteX14947" fmla="*/ 11627783 w 12194922"/>
              <a:gd name="connsiteY14947" fmla="*/ 1135592 h 6855883"/>
              <a:gd name="connsiteX14948" fmla="*/ 11636369 w 12194922"/>
              <a:gd name="connsiteY14948" fmla="*/ 1135592 h 6855883"/>
              <a:gd name="connsiteX14949" fmla="*/ 11632689 w 12194922"/>
              <a:gd name="connsiteY14949" fmla="*/ 1125008 h 6855883"/>
              <a:gd name="connsiteX14950" fmla="*/ 11631462 w 12194922"/>
              <a:gd name="connsiteY14950" fmla="*/ 1122892 h 6855883"/>
              <a:gd name="connsiteX14951" fmla="*/ 11635142 w 12194922"/>
              <a:gd name="connsiteY14951" fmla="*/ 1120775 h 6855883"/>
              <a:gd name="connsiteX14952" fmla="*/ 6899397 w 12194922"/>
              <a:gd name="connsiteY14952" fmla="*/ 6538383 h 6855883"/>
              <a:gd name="connsiteX14953" fmla="*/ 6872412 w 12194922"/>
              <a:gd name="connsiteY14953" fmla="*/ 6537325 h 6855883"/>
              <a:gd name="connsiteX14954" fmla="*/ 6904303 w 12194922"/>
              <a:gd name="connsiteY14954" fmla="*/ 6530975 h 6855883"/>
              <a:gd name="connsiteX14955" fmla="*/ 6899397 w 12194922"/>
              <a:gd name="connsiteY14955" fmla="*/ 6538383 h 6855883"/>
              <a:gd name="connsiteX14956" fmla="*/ 6811084 w 12194922"/>
              <a:gd name="connsiteY14956" fmla="*/ 1326092 h 6855883"/>
              <a:gd name="connsiteX14957" fmla="*/ 6808631 w 12194922"/>
              <a:gd name="connsiteY14957" fmla="*/ 1294342 h 6855883"/>
              <a:gd name="connsiteX14958" fmla="*/ 6811084 w 12194922"/>
              <a:gd name="connsiteY14958" fmla="*/ 1326092 h 6855883"/>
              <a:gd name="connsiteX14959" fmla="*/ 10726262 w 12194922"/>
              <a:gd name="connsiteY14959" fmla="*/ 2270125 h 6855883"/>
              <a:gd name="connsiteX14960" fmla="*/ 10731168 w 12194922"/>
              <a:gd name="connsiteY14960" fmla="*/ 2283883 h 6855883"/>
              <a:gd name="connsiteX14961" fmla="*/ 10729941 w 12194922"/>
              <a:gd name="connsiteY14961" fmla="*/ 2291292 h 6855883"/>
              <a:gd name="connsiteX14962" fmla="*/ 10716449 w 12194922"/>
              <a:gd name="connsiteY14962" fmla="*/ 2279650 h 6855883"/>
              <a:gd name="connsiteX14963" fmla="*/ 10716449 w 12194922"/>
              <a:gd name="connsiteY14963" fmla="*/ 2279650 h 6855883"/>
              <a:gd name="connsiteX14964" fmla="*/ 10716449 w 12194922"/>
              <a:gd name="connsiteY14964" fmla="*/ 2278592 h 6855883"/>
              <a:gd name="connsiteX14965" fmla="*/ 10726262 w 12194922"/>
              <a:gd name="connsiteY14965" fmla="*/ 2270125 h 6855883"/>
              <a:gd name="connsiteX14966" fmla="*/ 9426109 w 12194922"/>
              <a:gd name="connsiteY14966" fmla="*/ 3094567 h 6855883"/>
              <a:gd name="connsiteX14967" fmla="*/ 9450640 w 12194922"/>
              <a:gd name="connsiteY14967" fmla="*/ 3092450 h 6855883"/>
              <a:gd name="connsiteX14968" fmla="*/ 9446960 w 12194922"/>
              <a:gd name="connsiteY14968" fmla="*/ 3105150 h 6855883"/>
              <a:gd name="connsiteX14969" fmla="*/ 9428562 w 12194922"/>
              <a:gd name="connsiteY14969" fmla="*/ 3109383 h 6855883"/>
              <a:gd name="connsiteX14970" fmla="*/ 9419976 w 12194922"/>
              <a:gd name="connsiteY14970" fmla="*/ 3103034 h 6855883"/>
              <a:gd name="connsiteX14971" fmla="*/ 9426109 w 12194922"/>
              <a:gd name="connsiteY14971" fmla="*/ 3094567 h 6855883"/>
              <a:gd name="connsiteX14972" fmla="*/ 8428916 w 12194922"/>
              <a:gd name="connsiteY14972" fmla="*/ 4812242 h 6855883"/>
              <a:gd name="connsiteX14973" fmla="*/ 8428916 w 12194922"/>
              <a:gd name="connsiteY14973" fmla="*/ 4812242 h 6855883"/>
              <a:gd name="connsiteX14974" fmla="*/ 8428916 w 12194922"/>
              <a:gd name="connsiteY14974" fmla="*/ 4812242 h 6855883"/>
              <a:gd name="connsiteX14975" fmla="*/ 8428916 w 12194922"/>
              <a:gd name="connsiteY14975" fmla="*/ 4812242 h 6855883"/>
              <a:gd name="connsiteX14976" fmla="*/ 8436275 w 12194922"/>
              <a:gd name="connsiteY14976" fmla="*/ 4845050 h 6855883"/>
              <a:gd name="connsiteX14977" fmla="*/ 8408064 w 12194922"/>
              <a:gd name="connsiteY14977" fmla="*/ 4830234 h 6855883"/>
              <a:gd name="connsiteX14978" fmla="*/ 8411744 w 12194922"/>
              <a:gd name="connsiteY14978" fmla="*/ 4827059 h 6855883"/>
              <a:gd name="connsiteX14979" fmla="*/ 8421556 w 12194922"/>
              <a:gd name="connsiteY14979" fmla="*/ 4826000 h 6855883"/>
              <a:gd name="connsiteX14980" fmla="*/ 8436275 w 12194922"/>
              <a:gd name="connsiteY14980" fmla="*/ 4845050 h 6855883"/>
              <a:gd name="connsiteX14981" fmla="*/ 11843657 w 12194922"/>
              <a:gd name="connsiteY14981" fmla="*/ 4722284 h 6855883"/>
              <a:gd name="connsiteX14982" fmla="*/ 11855922 w 12194922"/>
              <a:gd name="connsiteY14982" fmla="*/ 4715934 h 6855883"/>
              <a:gd name="connsiteX14983" fmla="*/ 11855922 w 12194922"/>
              <a:gd name="connsiteY14983" fmla="*/ 4730750 h 6855883"/>
              <a:gd name="connsiteX14984" fmla="*/ 11851017 w 12194922"/>
              <a:gd name="connsiteY14984" fmla="*/ 4736042 h 6855883"/>
              <a:gd name="connsiteX14985" fmla="*/ 11835072 w 12194922"/>
              <a:gd name="connsiteY14985" fmla="*/ 4732867 h 6855883"/>
              <a:gd name="connsiteX14986" fmla="*/ 11843657 w 12194922"/>
              <a:gd name="connsiteY14986" fmla="*/ 4722284 h 6855883"/>
              <a:gd name="connsiteX14987" fmla="*/ 7527395 w 12194922"/>
              <a:gd name="connsiteY14987" fmla="*/ 4627034 h 6855883"/>
              <a:gd name="connsiteX14988" fmla="*/ 7544567 w 12194922"/>
              <a:gd name="connsiteY14988" fmla="*/ 4625975 h 6855883"/>
              <a:gd name="connsiteX14989" fmla="*/ 7561739 w 12194922"/>
              <a:gd name="connsiteY14989" fmla="*/ 4633383 h 6855883"/>
              <a:gd name="connsiteX14990" fmla="*/ 7549473 w 12194922"/>
              <a:gd name="connsiteY14990" fmla="*/ 4639734 h 6855883"/>
              <a:gd name="connsiteX14991" fmla="*/ 7527395 w 12194922"/>
              <a:gd name="connsiteY14991" fmla="*/ 4627034 h 6855883"/>
              <a:gd name="connsiteX14992" fmla="*/ 10450286 w 12194922"/>
              <a:gd name="connsiteY14992" fmla="*/ 4098925 h 6855883"/>
              <a:gd name="connsiteX14993" fmla="*/ 10419622 w 12194922"/>
              <a:gd name="connsiteY14993" fmla="*/ 4103159 h 6855883"/>
              <a:gd name="connsiteX14994" fmla="*/ 10415942 w 12194922"/>
              <a:gd name="connsiteY14994" fmla="*/ 4098925 h 6855883"/>
              <a:gd name="connsiteX14995" fmla="*/ 10435567 w 12194922"/>
              <a:gd name="connsiteY14995" fmla="*/ 4088342 h 6855883"/>
              <a:gd name="connsiteX14996" fmla="*/ 10450286 w 12194922"/>
              <a:gd name="connsiteY14996" fmla="*/ 4093633 h 6855883"/>
              <a:gd name="connsiteX14997" fmla="*/ 10450286 w 12194922"/>
              <a:gd name="connsiteY14997" fmla="*/ 4098925 h 6855883"/>
              <a:gd name="connsiteX14998" fmla="*/ 8785845 w 12194922"/>
              <a:gd name="connsiteY14998" fmla="*/ 5799667 h 6855883"/>
              <a:gd name="connsiteX14999" fmla="*/ 8803017 w 12194922"/>
              <a:gd name="connsiteY14999" fmla="*/ 5802842 h 6855883"/>
              <a:gd name="connsiteX15000" fmla="*/ 8785845 w 12194922"/>
              <a:gd name="connsiteY15000" fmla="*/ 5808133 h 6855883"/>
              <a:gd name="connsiteX15001" fmla="*/ 8785845 w 12194922"/>
              <a:gd name="connsiteY15001" fmla="*/ 5799667 h 6855883"/>
              <a:gd name="connsiteX15002" fmla="*/ 9206554 w 12194922"/>
              <a:gd name="connsiteY15002" fmla="*/ 3749675 h 6855883"/>
              <a:gd name="connsiteX15003" fmla="*/ 9179571 w 12194922"/>
              <a:gd name="connsiteY15003" fmla="*/ 3762375 h 6855883"/>
              <a:gd name="connsiteX15004" fmla="*/ 9177117 w 12194922"/>
              <a:gd name="connsiteY15004" fmla="*/ 3741208 h 6855883"/>
              <a:gd name="connsiteX15005" fmla="*/ 9206554 w 12194922"/>
              <a:gd name="connsiteY15005" fmla="*/ 3749675 h 6855883"/>
              <a:gd name="connsiteX15006" fmla="*/ 7923574 w 12194922"/>
              <a:gd name="connsiteY15006" fmla="*/ 614892 h 6855883"/>
              <a:gd name="connsiteX15007" fmla="*/ 7935839 w 12194922"/>
              <a:gd name="connsiteY15007" fmla="*/ 624417 h 6855883"/>
              <a:gd name="connsiteX15008" fmla="*/ 7933386 w 12194922"/>
              <a:gd name="connsiteY15008" fmla="*/ 648758 h 6855883"/>
              <a:gd name="connsiteX15009" fmla="*/ 7921120 w 12194922"/>
              <a:gd name="connsiteY15009" fmla="*/ 627592 h 6855883"/>
              <a:gd name="connsiteX15010" fmla="*/ 7923574 w 12194922"/>
              <a:gd name="connsiteY15010" fmla="*/ 614892 h 6855883"/>
              <a:gd name="connsiteX15011" fmla="*/ 11571361 w 12194922"/>
              <a:gd name="connsiteY15011" fmla="*/ 2672292 h 6855883"/>
              <a:gd name="connsiteX15012" fmla="*/ 11577494 w 12194922"/>
              <a:gd name="connsiteY15012" fmla="*/ 2662767 h 6855883"/>
              <a:gd name="connsiteX15013" fmla="*/ 11588533 w 12194922"/>
              <a:gd name="connsiteY15013" fmla="*/ 2679700 h 6855883"/>
              <a:gd name="connsiteX15014" fmla="*/ 11588533 w 12194922"/>
              <a:gd name="connsiteY15014" fmla="*/ 2681817 h 6855883"/>
              <a:gd name="connsiteX15015" fmla="*/ 11571361 w 12194922"/>
              <a:gd name="connsiteY15015" fmla="*/ 2672292 h 6855883"/>
              <a:gd name="connsiteX15016" fmla="*/ 11577494 w 12194922"/>
              <a:gd name="connsiteY15016" fmla="*/ 2653242 h 6855883"/>
              <a:gd name="connsiteX15017" fmla="*/ 11576267 w 12194922"/>
              <a:gd name="connsiteY15017" fmla="*/ 2647950 h 6855883"/>
              <a:gd name="connsiteX15018" fmla="*/ 11577494 w 12194922"/>
              <a:gd name="connsiteY15018" fmla="*/ 2653242 h 6855883"/>
              <a:gd name="connsiteX15019" fmla="*/ 11567681 w 12194922"/>
              <a:gd name="connsiteY15019" fmla="*/ 2643717 h 6855883"/>
              <a:gd name="connsiteX15020" fmla="*/ 11567681 w 12194922"/>
              <a:gd name="connsiteY15020" fmla="*/ 2643717 h 6855883"/>
              <a:gd name="connsiteX15021" fmla="*/ 11567681 w 12194922"/>
              <a:gd name="connsiteY15021" fmla="*/ 2643717 h 6855883"/>
              <a:gd name="connsiteX15022" fmla="*/ 11567681 w 12194922"/>
              <a:gd name="connsiteY15022" fmla="*/ 2643717 h 6855883"/>
              <a:gd name="connsiteX15023" fmla="*/ 11570134 w 12194922"/>
              <a:gd name="connsiteY15023" fmla="*/ 2646892 h 6855883"/>
              <a:gd name="connsiteX15024" fmla="*/ 11570134 w 12194922"/>
              <a:gd name="connsiteY15024" fmla="*/ 2646892 h 6855883"/>
              <a:gd name="connsiteX15025" fmla="*/ 11570134 w 12194922"/>
              <a:gd name="connsiteY15025" fmla="*/ 2646892 h 6855883"/>
              <a:gd name="connsiteX15026" fmla="*/ 11570134 w 12194922"/>
              <a:gd name="connsiteY15026" fmla="*/ 2646892 h 6855883"/>
              <a:gd name="connsiteX15027" fmla="*/ 10034482 w 12194922"/>
              <a:gd name="connsiteY15027" fmla="*/ 2782358 h 6855883"/>
              <a:gd name="connsiteX15028" fmla="*/ 10041842 w 12194922"/>
              <a:gd name="connsiteY15028" fmla="*/ 2790825 h 6855883"/>
              <a:gd name="connsiteX15029" fmla="*/ 10047974 w 12194922"/>
              <a:gd name="connsiteY15029" fmla="*/ 2799292 h 6855883"/>
              <a:gd name="connsiteX15030" fmla="*/ 10040615 w 12194922"/>
              <a:gd name="connsiteY15030" fmla="*/ 2803525 h 6855883"/>
              <a:gd name="connsiteX15031" fmla="*/ 10028349 w 12194922"/>
              <a:gd name="connsiteY15031" fmla="*/ 2804583 h 6855883"/>
              <a:gd name="connsiteX15032" fmla="*/ 10022216 w 12194922"/>
              <a:gd name="connsiteY15032" fmla="*/ 2794000 h 6855883"/>
              <a:gd name="connsiteX15033" fmla="*/ 10034482 w 12194922"/>
              <a:gd name="connsiteY15033" fmla="*/ 2782358 h 6855883"/>
              <a:gd name="connsiteX15034" fmla="*/ 10030802 w 12194922"/>
              <a:gd name="connsiteY15034" fmla="*/ 1255183 h 6855883"/>
              <a:gd name="connsiteX15035" fmla="*/ 10038162 w 12194922"/>
              <a:gd name="connsiteY15035" fmla="*/ 1274233 h 6855883"/>
              <a:gd name="connsiteX15036" fmla="*/ 10020990 w 12194922"/>
              <a:gd name="connsiteY15036" fmla="*/ 1255183 h 6855883"/>
              <a:gd name="connsiteX15037" fmla="*/ 10030802 w 12194922"/>
              <a:gd name="connsiteY15037" fmla="*/ 1255183 h 6855883"/>
              <a:gd name="connsiteX15038" fmla="*/ 8106331 w 12194922"/>
              <a:gd name="connsiteY15038" fmla="*/ 5791200 h 6855883"/>
              <a:gd name="connsiteX15039" fmla="*/ 8118597 w 12194922"/>
              <a:gd name="connsiteY15039" fmla="*/ 5804959 h 6855883"/>
              <a:gd name="connsiteX15040" fmla="*/ 8102651 w 12194922"/>
              <a:gd name="connsiteY15040" fmla="*/ 5809192 h 6855883"/>
              <a:gd name="connsiteX15041" fmla="*/ 8086706 w 12194922"/>
              <a:gd name="connsiteY15041" fmla="*/ 5793317 h 6855883"/>
              <a:gd name="connsiteX15042" fmla="*/ 8106331 w 12194922"/>
              <a:gd name="connsiteY15042" fmla="*/ 5791200 h 6855883"/>
              <a:gd name="connsiteX15043" fmla="*/ 11534564 w 12194922"/>
              <a:gd name="connsiteY15043" fmla="*/ 2921000 h 6855883"/>
              <a:gd name="connsiteX15044" fmla="*/ 11511260 w 12194922"/>
              <a:gd name="connsiteY15044" fmla="*/ 2915708 h 6855883"/>
              <a:gd name="connsiteX15045" fmla="*/ 11503901 w 12194922"/>
              <a:gd name="connsiteY15045" fmla="*/ 2909358 h 6855883"/>
              <a:gd name="connsiteX15046" fmla="*/ 11512486 w 12194922"/>
              <a:gd name="connsiteY15046" fmla="*/ 2903008 h 6855883"/>
              <a:gd name="connsiteX15047" fmla="*/ 11539470 w 12194922"/>
              <a:gd name="connsiteY15047" fmla="*/ 2919942 h 6855883"/>
              <a:gd name="connsiteX15048" fmla="*/ 11534564 w 12194922"/>
              <a:gd name="connsiteY15048" fmla="*/ 2921000 h 6855883"/>
              <a:gd name="connsiteX15049" fmla="*/ 8576103 w 12194922"/>
              <a:gd name="connsiteY15049" fmla="*/ 3511550 h 6855883"/>
              <a:gd name="connsiteX15050" fmla="*/ 8578556 w 12194922"/>
              <a:gd name="connsiteY15050" fmla="*/ 3498850 h 6855883"/>
              <a:gd name="connsiteX15051" fmla="*/ 8596955 w 12194922"/>
              <a:gd name="connsiteY15051" fmla="*/ 3492500 h 6855883"/>
              <a:gd name="connsiteX15052" fmla="*/ 8576103 w 12194922"/>
              <a:gd name="connsiteY15052" fmla="*/ 3511550 h 6855883"/>
              <a:gd name="connsiteX15053" fmla="*/ 9732748 w 12194922"/>
              <a:gd name="connsiteY15053" fmla="*/ 6300258 h 6855883"/>
              <a:gd name="connsiteX15054" fmla="*/ 9703311 w 12194922"/>
              <a:gd name="connsiteY15054" fmla="*/ 6300258 h 6855883"/>
              <a:gd name="connsiteX15055" fmla="*/ 9720483 w 12194922"/>
              <a:gd name="connsiteY15055" fmla="*/ 6283325 h 6855883"/>
              <a:gd name="connsiteX15056" fmla="*/ 9732748 w 12194922"/>
              <a:gd name="connsiteY15056" fmla="*/ 6300258 h 6855883"/>
              <a:gd name="connsiteX15057" fmla="*/ 8335697 w 12194922"/>
              <a:gd name="connsiteY15057" fmla="*/ 5997575 h 6855883"/>
              <a:gd name="connsiteX15058" fmla="*/ 8335697 w 12194922"/>
              <a:gd name="connsiteY15058" fmla="*/ 5997575 h 6855883"/>
              <a:gd name="connsiteX15059" fmla="*/ 8319752 w 12194922"/>
              <a:gd name="connsiteY15059" fmla="*/ 5997575 h 6855883"/>
              <a:gd name="connsiteX15060" fmla="*/ 8317299 w 12194922"/>
              <a:gd name="connsiteY15060" fmla="*/ 5995459 h 6855883"/>
              <a:gd name="connsiteX15061" fmla="*/ 8312393 w 12194922"/>
              <a:gd name="connsiteY15061" fmla="*/ 5982758 h 6855883"/>
              <a:gd name="connsiteX15062" fmla="*/ 8332018 w 12194922"/>
              <a:gd name="connsiteY15062" fmla="*/ 5982758 h 6855883"/>
              <a:gd name="connsiteX15063" fmla="*/ 8333245 w 12194922"/>
              <a:gd name="connsiteY15063" fmla="*/ 5992284 h 6855883"/>
              <a:gd name="connsiteX15064" fmla="*/ 8335697 w 12194922"/>
              <a:gd name="connsiteY15064" fmla="*/ 5997575 h 6855883"/>
              <a:gd name="connsiteX15065" fmla="*/ 8334471 w 12194922"/>
              <a:gd name="connsiteY15065" fmla="*/ 5991225 h 6855883"/>
              <a:gd name="connsiteX15066" fmla="*/ 8334471 w 12194922"/>
              <a:gd name="connsiteY15066" fmla="*/ 5991225 h 6855883"/>
              <a:gd name="connsiteX15067" fmla="*/ 8334471 w 12194922"/>
              <a:gd name="connsiteY15067" fmla="*/ 5991225 h 6855883"/>
              <a:gd name="connsiteX15068" fmla="*/ 8334471 w 12194922"/>
              <a:gd name="connsiteY15068" fmla="*/ 5991225 h 6855883"/>
              <a:gd name="connsiteX15069" fmla="*/ 8648470 w 12194922"/>
              <a:gd name="connsiteY15069" fmla="*/ 4885267 h 6855883"/>
              <a:gd name="connsiteX15070" fmla="*/ 8639884 w 12194922"/>
              <a:gd name="connsiteY15070" fmla="*/ 4884209 h 6855883"/>
              <a:gd name="connsiteX15071" fmla="*/ 8638657 w 12194922"/>
              <a:gd name="connsiteY15071" fmla="*/ 4879975 h 6855883"/>
              <a:gd name="connsiteX15072" fmla="*/ 8655830 w 12194922"/>
              <a:gd name="connsiteY15072" fmla="*/ 4876800 h 6855883"/>
              <a:gd name="connsiteX15073" fmla="*/ 8674228 w 12194922"/>
              <a:gd name="connsiteY15073" fmla="*/ 4877859 h 6855883"/>
              <a:gd name="connsiteX15074" fmla="*/ 8677907 w 12194922"/>
              <a:gd name="connsiteY15074" fmla="*/ 4888442 h 6855883"/>
              <a:gd name="connsiteX15075" fmla="*/ 8648470 w 12194922"/>
              <a:gd name="connsiteY15075" fmla="*/ 4885267 h 6855883"/>
              <a:gd name="connsiteX15076" fmla="*/ 11649861 w 12194922"/>
              <a:gd name="connsiteY15076" fmla="*/ 3386667 h 6855883"/>
              <a:gd name="connsiteX15077" fmla="*/ 11676845 w 12194922"/>
              <a:gd name="connsiteY15077" fmla="*/ 3394075 h 6855883"/>
              <a:gd name="connsiteX15078" fmla="*/ 11647407 w 12194922"/>
              <a:gd name="connsiteY15078" fmla="*/ 3391958 h 6855883"/>
              <a:gd name="connsiteX15079" fmla="*/ 11649861 w 12194922"/>
              <a:gd name="connsiteY15079" fmla="*/ 3386667 h 6855883"/>
              <a:gd name="connsiteX15080" fmla="*/ 8577329 w 12194922"/>
              <a:gd name="connsiteY15080" fmla="*/ 5459942 h 6855883"/>
              <a:gd name="connsiteX15081" fmla="*/ 8562611 w 12194922"/>
              <a:gd name="connsiteY15081" fmla="*/ 5462058 h 6855883"/>
              <a:gd name="connsiteX15082" fmla="*/ 8551572 w 12194922"/>
              <a:gd name="connsiteY15082" fmla="*/ 5458883 h 6855883"/>
              <a:gd name="connsiteX15083" fmla="*/ 8568743 w 12194922"/>
              <a:gd name="connsiteY15083" fmla="*/ 5446183 h 6855883"/>
              <a:gd name="connsiteX15084" fmla="*/ 8577329 w 12194922"/>
              <a:gd name="connsiteY15084" fmla="*/ 5459942 h 6855883"/>
              <a:gd name="connsiteX15085" fmla="*/ 11225471 w 12194922"/>
              <a:gd name="connsiteY15085" fmla="*/ 3651250 h 6855883"/>
              <a:gd name="connsiteX15086" fmla="*/ 11208299 w 12194922"/>
              <a:gd name="connsiteY15086" fmla="*/ 3654425 h 6855883"/>
              <a:gd name="connsiteX15087" fmla="*/ 11205846 w 12194922"/>
              <a:gd name="connsiteY15087" fmla="*/ 3652309 h 6855883"/>
              <a:gd name="connsiteX15088" fmla="*/ 11216885 w 12194922"/>
              <a:gd name="connsiteY15088" fmla="*/ 3631142 h 6855883"/>
              <a:gd name="connsiteX15089" fmla="*/ 11225471 w 12194922"/>
              <a:gd name="connsiteY15089" fmla="*/ 3651250 h 6855883"/>
              <a:gd name="connsiteX15090" fmla="*/ 10111756 w 12194922"/>
              <a:gd name="connsiteY15090" fmla="*/ 3902075 h 6855883"/>
              <a:gd name="connsiteX15091" fmla="*/ 10114208 w 12194922"/>
              <a:gd name="connsiteY15091" fmla="*/ 3877733 h 6855883"/>
              <a:gd name="connsiteX15092" fmla="*/ 10117888 w 12194922"/>
              <a:gd name="connsiteY15092" fmla="*/ 3902075 h 6855883"/>
              <a:gd name="connsiteX15093" fmla="*/ 10111756 w 12194922"/>
              <a:gd name="connsiteY15093" fmla="*/ 3902075 h 6855883"/>
              <a:gd name="connsiteX15094" fmla="*/ 11464650 w 12194922"/>
              <a:gd name="connsiteY15094" fmla="*/ 2859617 h 6855883"/>
              <a:gd name="connsiteX15095" fmla="*/ 11467104 w 12194922"/>
              <a:gd name="connsiteY15095" fmla="*/ 2863850 h 6855883"/>
              <a:gd name="connsiteX15096" fmla="*/ 11464650 w 12194922"/>
              <a:gd name="connsiteY15096" fmla="*/ 2870200 h 6855883"/>
              <a:gd name="connsiteX15097" fmla="*/ 11451158 w 12194922"/>
              <a:gd name="connsiteY15097" fmla="*/ 2868083 h 6855883"/>
              <a:gd name="connsiteX15098" fmla="*/ 11464650 w 12194922"/>
              <a:gd name="connsiteY15098" fmla="*/ 2859617 h 6855883"/>
              <a:gd name="connsiteX15099" fmla="*/ 9012758 w 12194922"/>
              <a:gd name="connsiteY15099" fmla="*/ 3248025 h 6855883"/>
              <a:gd name="connsiteX15100" fmla="*/ 9002946 w 12194922"/>
              <a:gd name="connsiteY15100" fmla="*/ 3239559 h 6855883"/>
              <a:gd name="connsiteX15101" fmla="*/ 9020118 w 12194922"/>
              <a:gd name="connsiteY15101" fmla="*/ 3234267 h 6855883"/>
              <a:gd name="connsiteX15102" fmla="*/ 9029930 w 12194922"/>
              <a:gd name="connsiteY15102" fmla="*/ 3242733 h 6855883"/>
              <a:gd name="connsiteX15103" fmla="*/ 9026251 w 12194922"/>
              <a:gd name="connsiteY15103" fmla="*/ 3249083 h 6855883"/>
              <a:gd name="connsiteX15104" fmla="*/ 9012758 w 12194922"/>
              <a:gd name="connsiteY15104" fmla="*/ 3248025 h 6855883"/>
              <a:gd name="connsiteX15105" fmla="*/ 8778485 w 12194922"/>
              <a:gd name="connsiteY15105" fmla="*/ 6790267 h 6855883"/>
              <a:gd name="connsiteX15106" fmla="*/ 8793204 w 12194922"/>
              <a:gd name="connsiteY15106" fmla="*/ 6781800 h 6855883"/>
              <a:gd name="connsiteX15107" fmla="*/ 8796884 w 12194922"/>
              <a:gd name="connsiteY15107" fmla="*/ 6793442 h 6855883"/>
              <a:gd name="connsiteX15108" fmla="*/ 8778485 w 12194922"/>
              <a:gd name="connsiteY15108" fmla="*/ 6794500 h 6855883"/>
              <a:gd name="connsiteX15109" fmla="*/ 8778485 w 12194922"/>
              <a:gd name="connsiteY15109" fmla="*/ 6790267 h 6855883"/>
              <a:gd name="connsiteX15110" fmla="*/ 10379145 w 12194922"/>
              <a:gd name="connsiteY15110" fmla="*/ 5816600 h 6855883"/>
              <a:gd name="connsiteX15111" fmla="*/ 10387731 w 12194922"/>
              <a:gd name="connsiteY15111" fmla="*/ 5828242 h 6855883"/>
              <a:gd name="connsiteX15112" fmla="*/ 10380372 w 12194922"/>
              <a:gd name="connsiteY15112" fmla="*/ 5843058 h 6855883"/>
              <a:gd name="connsiteX15113" fmla="*/ 10370559 w 12194922"/>
              <a:gd name="connsiteY15113" fmla="*/ 5828242 h 6855883"/>
              <a:gd name="connsiteX15114" fmla="*/ 10379145 w 12194922"/>
              <a:gd name="connsiteY15114" fmla="*/ 5816600 h 6855883"/>
              <a:gd name="connsiteX15115" fmla="*/ 8844719 w 12194922"/>
              <a:gd name="connsiteY15115" fmla="*/ 6807200 h 6855883"/>
              <a:gd name="connsiteX15116" fmla="*/ 8868024 w 12194922"/>
              <a:gd name="connsiteY15116" fmla="*/ 6805084 h 6855883"/>
              <a:gd name="connsiteX15117" fmla="*/ 8852079 w 12194922"/>
              <a:gd name="connsiteY15117" fmla="*/ 6823075 h 6855883"/>
              <a:gd name="connsiteX15118" fmla="*/ 8844719 w 12194922"/>
              <a:gd name="connsiteY15118" fmla="*/ 6815667 h 6855883"/>
              <a:gd name="connsiteX15119" fmla="*/ 8844719 w 12194922"/>
              <a:gd name="connsiteY15119" fmla="*/ 6807200 h 6855883"/>
              <a:gd name="connsiteX15120" fmla="*/ 9978060 w 12194922"/>
              <a:gd name="connsiteY15120" fmla="*/ 949325 h 6855883"/>
              <a:gd name="connsiteX15121" fmla="*/ 9973154 w 12194922"/>
              <a:gd name="connsiteY15121" fmla="*/ 939800 h 6855883"/>
              <a:gd name="connsiteX15122" fmla="*/ 9974381 w 12194922"/>
              <a:gd name="connsiteY15122" fmla="*/ 926042 h 6855883"/>
              <a:gd name="connsiteX15123" fmla="*/ 9984193 w 12194922"/>
              <a:gd name="connsiteY15123" fmla="*/ 942975 h 6855883"/>
              <a:gd name="connsiteX15124" fmla="*/ 9978060 w 12194922"/>
              <a:gd name="connsiteY15124" fmla="*/ 949325 h 6855883"/>
              <a:gd name="connsiteX15125" fmla="*/ 10774098 w 12194922"/>
              <a:gd name="connsiteY15125" fmla="*/ 709083 h 6855883"/>
              <a:gd name="connsiteX15126" fmla="*/ 10755699 w 12194922"/>
              <a:gd name="connsiteY15126" fmla="*/ 737658 h 6855883"/>
              <a:gd name="connsiteX15127" fmla="*/ 10774098 w 12194922"/>
              <a:gd name="connsiteY15127" fmla="*/ 709083 h 6855883"/>
              <a:gd name="connsiteX15128" fmla="*/ 11053753 w 12194922"/>
              <a:gd name="connsiteY15128" fmla="*/ 1533525 h 6855883"/>
              <a:gd name="connsiteX15129" fmla="*/ 11051300 w 12194922"/>
              <a:gd name="connsiteY15129" fmla="*/ 1538817 h 6855883"/>
              <a:gd name="connsiteX15130" fmla="*/ 11047620 w 12194922"/>
              <a:gd name="connsiteY15130" fmla="*/ 1553633 h 6855883"/>
              <a:gd name="connsiteX15131" fmla="*/ 11058659 w 12194922"/>
              <a:gd name="connsiteY15131" fmla="*/ 1546225 h 6855883"/>
              <a:gd name="connsiteX15132" fmla="*/ 11068472 w 12194922"/>
              <a:gd name="connsiteY15132" fmla="*/ 1548342 h 6855883"/>
              <a:gd name="connsiteX15133" fmla="*/ 11068472 w 12194922"/>
              <a:gd name="connsiteY15133" fmla="*/ 1555750 h 6855883"/>
              <a:gd name="connsiteX15134" fmla="*/ 11032901 w 12194922"/>
              <a:gd name="connsiteY15134" fmla="*/ 1550458 h 6855883"/>
              <a:gd name="connsiteX15135" fmla="*/ 11039034 w 12194922"/>
              <a:gd name="connsiteY15135" fmla="*/ 1550458 h 6855883"/>
              <a:gd name="connsiteX15136" fmla="*/ 11053753 w 12194922"/>
              <a:gd name="connsiteY15136" fmla="*/ 1533525 h 6855883"/>
              <a:gd name="connsiteX15137" fmla="*/ 10169403 w 12194922"/>
              <a:gd name="connsiteY15137" fmla="*/ 2804583 h 6855883"/>
              <a:gd name="connsiteX15138" fmla="*/ 10179216 w 12194922"/>
              <a:gd name="connsiteY15138" fmla="*/ 2795059 h 6855883"/>
              <a:gd name="connsiteX15139" fmla="*/ 10190255 w 12194922"/>
              <a:gd name="connsiteY15139" fmla="*/ 2811992 h 6855883"/>
              <a:gd name="connsiteX15140" fmla="*/ 10179216 w 12194922"/>
              <a:gd name="connsiteY15140" fmla="*/ 2818342 h 6855883"/>
              <a:gd name="connsiteX15141" fmla="*/ 10169403 w 12194922"/>
              <a:gd name="connsiteY15141" fmla="*/ 2804583 h 6855883"/>
              <a:gd name="connsiteX15142" fmla="*/ 10388958 w 12194922"/>
              <a:gd name="connsiteY15142" fmla="*/ 355600 h 6855883"/>
              <a:gd name="connsiteX15143" fmla="*/ 10365653 w 12194922"/>
              <a:gd name="connsiteY15143" fmla="*/ 357717 h 6855883"/>
              <a:gd name="connsiteX15144" fmla="*/ 10353387 w 12194922"/>
              <a:gd name="connsiteY15144" fmla="*/ 357717 h 6855883"/>
              <a:gd name="connsiteX15145" fmla="*/ 10354614 w 12194922"/>
              <a:gd name="connsiteY15145" fmla="*/ 347133 h 6855883"/>
              <a:gd name="connsiteX15146" fmla="*/ 10365653 w 12194922"/>
              <a:gd name="connsiteY15146" fmla="*/ 347133 h 6855883"/>
              <a:gd name="connsiteX15147" fmla="*/ 10390184 w 12194922"/>
              <a:gd name="connsiteY15147" fmla="*/ 347133 h 6855883"/>
              <a:gd name="connsiteX15148" fmla="*/ 10388958 w 12194922"/>
              <a:gd name="connsiteY15148" fmla="*/ 355600 h 6855883"/>
              <a:gd name="connsiteX15149" fmla="*/ 10970347 w 12194922"/>
              <a:gd name="connsiteY15149" fmla="*/ 4034367 h 6855883"/>
              <a:gd name="connsiteX15150" fmla="*/ 10969120 w 12194922"/>
              <a:gd name="connsiteY15150" fmla="*/ 4039659 h 6855883"/>
              <a:gd name="connsiteX15151" fmla="*/ 10967894 w 12194922"/>
              <a:gd name="connsiteY15151" fmla="*/ 4043892 h 6855883"/>
              <a:gd name="connsiteX15152" fmla="*/ 10971573 w 12194922"/>
              <a:gd name="connsiteY15152" fmla="*/ 4051300 h 6855883"/>
              <a:gd name="connsiteX15153" fmla="*/ 10969120 w 12194922"/>
              <a:gd name="connsiteY15153" fmla="*/ 4056592 h 6855883"/>
              <a:gd name="connsiteX15154" fmla="*/ 10962987 w 12194922"/>
              <a:gd name="connsiteY15154" fmla="*/ 4059767 h 6855883"/>
              <a:gd name="connsiteX15155" fmla="*/ 10950722 w 12194922"/>
              <a:gd name="connsiteY15155" fmla="*/ 4040717 h 6855883"/>
              <a:gd name="connsiteX15156" fmla="*/ 10970347 w 12194922"/>
              <a:gd name="connsiteY15156" fmla="*/ 4034367 h 6855883"/>
              <a:gd name="connsiteX15157" fmla="*/ 9238445 w 12194922"/>
              <a:gd name="connsiteY15157" fmla="*/ 6125633 h 6855883"/>
              <a:gd name="connsiteX15158" fmla="*/ 9222500 w 12194922"/>
              <a:gd name="connsiteY15158" fmla="*/ 6106584 h 6855883"/>
              <a:gd name="connsiteX15159" fmla="*/ 9229859 w 12194922"/>
              <a:gd name="connsiteY15159" fmla="*/ 6102350 h 6855883"/>
              <a:gd name="connsiteX15160" fmla="*/ 9238445 w 12194922"/>
              <a:gd name="connsiteY15160" fmla="*/ 6125633 h 6855883"/>
              <a:gd name="connsiteX15161" fmla="*/ 9633397 w 12194922"/>
              <a:gd name="connsiteY15161" fmla="*/ 1247775 h 6855883"/>
              <a:gd name="connsiteX15162" fmla="*/ 9610093 w 12194922"/>
              <a:gd name="connsiteY15162" fmla="*/ 1255183 h 6855883"/>
              <a:gd name="connsiteX15163" fmla="*/ 9607639 w 12194922"/>
              <a:gd name="connsiteY15163" fmla="*/ 1242483 h 6855883"/>
              <a:gd name="connsiteX15164" fmla="*/ 9635850 w 12194922"/>
              <a:gd name="connsiteY15164" fmla="*/ 1238250 h 6855883"/>
              <a:gd name="connsiteX15165" fmla="*/ 9633397 w 12194922"/>
              <a:gd name="connsiteY15165" fmla="*/ 1247775 h 6855883"/>
              <a:gd name="connsiteX15166" fmla="*/ 10142420 w 12194922"/>
              <a:gd name="connsiteY15166" fmla="*/ 2297642 h 6855883"/>
              <a:gd name="connsiteX15167" fmla="*/ 10149779 w 12194922"/>
              <a:gd name="connsiteY15167" fmla="*/ 2291292 h 6855883"/>
              <a:gd name="connsiteX15168" fmla="*/ 10165724 w 12194922"/>
              <a:gd name="connsiteY15168" fmla="*/ 2297642 h 6855883"/>
              <a:gd name="connsiteX15169" fmla="*/ 10149779 w 12194922"/>
              <a:gd name="connsiteY15169" fmla="*/ 2301875 h 6855883"/>
              <a:gd name="connsiteX15170" fmla="*/ 10142420 w 12194922"/>
              <a:gd name="connsiteY15170" fmla="*/ 2297642 h 6855883"/>
              <a:gd name="connsiteX15171" fmla="*/ 6716639 w 12194922"/>
              <a:gd name="connsiteY15171" fmla="*/ 4933950 h 6855883"/>
              <a:gd name="connsiteX15172" fmla="*/ 6717866 w 12194922"/>
              <a:gd name="connsiteY15172" fmla="*/ 4923367 h 6855883"/>
              <a:gd name="connsiteX15173" fmla="*/ 6739944 w 12194922"/>
              <a:gd name="connsiteY15173" fmla="*/ 4932892 h 6855883"/>
              <a:gd name="connsiteX15174" fmla="*/ 6730132 w 12194922"/>
              <a:gd name="connsiteY15174" fmla="*/ 4942417 h 6855883"/>
              <a:gd name="connsiteX15175" fmla="*/ 6716639 w 12194922"/>
              <a:gd name="connsiteY15175" fmla="*/ 4933950 h 6855883"/>
              <a:gd name="connsiteX15176" fmla="*/ 7229341 w 12194922"/>
              <a:gd name="connsiteY15176" fmla="*/ 4226984 h 6855883"/>
              <a:gd name="connsiteX15177" fmla="*/ 7235474 w 12194922"/>
              <a:gd name="connsiteY15177" fmla="*/ 4233334 h 6855883"/>
              <a:gd name="connsiteX15178" fmla="*/ 7223209 w 12194922"/>
              <a:gd name="connsiteY15178" fmla="*/ 4251325 h 6855883"/>
              <a:gd name="connsiteX15179" fmla="*/ 7209716 w 12194922"/>
              <a:gd name="connsiteY15179" fmla="*/ 4249209 h 6855883"/>
              <a:gd name="connsiteX15180" fmla="*/ 7212169 w 12194922"/>
              <a:gd name="connsiteY15180" fmla="*/ 4239684 h 6855883"/>
              <a:gd name="connsiteX15181" fmla="*/ 7229341 w 12194922"/>
              <a:gd name="connsiteY15181" fmla="*/ 4226984 h 6855883"/>
              <a:gd name="connsiteX15182" fmla="*/ 6775514 w 12194922"/>
              <a:gd name="connsiteY15182" fmla="*/ 424392 h 6855883"/>
              <a:gd name="connsiteX15183" fmla="*/ 6774287 w 12194922"/>
              <a:gd name="connsiteY15183" fmla="*/ 402167 h 6855883"/>
              <a:gd name="connsiteX15184" fmla="*/ 6777967 w 12194922"/>
              <a:gd name="connsiteY15184" fmla="*/ 406400 h 6855883"/>
              <a:gd name="connsiteX15185" fmla="*/ 6784100 w 12194922"/>
              <a:gd name="connsiteY15185" fmla="*/ 423333 h 6855883"/>
              <a:gd name="connsiteX15186" fmla="*/ 6775514 w 12194922"/>
              <a:gd name="connsiteY15186" fmla="*/ 424392 h 6855883"/>
              <a:gd name="connsiteX15187" fmla="*/ 6784100 w 12194922"/>
              <a:gd name="connsiteY15187" fmla="*/ 195792 h 6855883"/>
              <a:gd name="connsiteX15188" fmla="*/ 6784100 w 12194922"/>
              <a:gd name="connsiteY15188" fmla="*/ 195792 h 6855883"/>
              <a:gd name="connsiteX15189" fmla="*/ 6797592 w 12194922"/>
              <a:gd name="connsiteY15189" fmla="*/ 196850 h 6855883"/>
              <a:gd name="connsiteX15190" fmla="*/ 6786553 w 12194922"/>
              <a:gd name="connsiteY15190" fmla="*/ 206375 h 6855883"/>
              <a:gd name="connsiteX15191" fmla="*/ 6784100 w 12194922"/>
              <a:gd name="connsiteY15191" fmla="*/ 195792 h 6855883"/>
              <a:gd name="connsiteX15192" fmla="*/ 6958271 w 12194922"/>
              <a:gd name="connsiteY15192" fmla="*/ 5080000 h 6855883"/>
              <a:gd name="connsiteX15193" fmla="*/ 6957045 w 12194922"/>
              <a:gd name="connsiteY15193" fmla="*/ 5072592 h 6855883"/>
              <a:gd name="connsiteX15194" fmla="*/ 6980349 w 12194922"/>
              <a:gd name="connsiteY15194" fmla="*/ 5073650 h 6855883"/>
              <a:gd name="connsiteX15195" fmla="*/ 6976670 w 12194922"/>
              <a:gd name="connsiteY15195" fmla="*/ 5075767 h 6855883"/>
              <a:gd name="connsiteX15196" fmla="*/ 6958271 w 12194922"/>
              <a:gd name="connsiteY15196" fmla="*/ 5080000 h 6855883"/>
              <a:gd name="connsiteX15197" fmla="*/ 6825803 w 12194922"/>
              <a:gd name="connsiteY15197" fmla="*/ 4230159 h 6855883"/>
              <a:gd name="connsiteX15198" fmla="*/ 6813537 w 12194922"/>
              <a:gd name="connsiteY15198" fmla="*/ 4225925 h 6855883"/>
              <a:gd name="connsiteX15199" fmla="*/ 6829483 w 12194922"/>
              <a:gd name="connsiteY15199" fmla="*/ 4205817 h 6855883"/>
              <a:gd name="connsiteX15200" fmla="*/ 6825803 w 12194922"/>
              <a:gd name="connsiteY15200" fmla="*/ 4230159 h 6855883"/>
              <a:gd name="connsiteX15201" fmla="*/ 12097555 w 12194922"/>
              <a:gd name="connsiteY15201" fmla="*/ 4455584 h 6855883"/>
              <a:gd name="connsiteX15202" fmla="*/ 12096329 w 12194922"/>
              <a:gd name="connsiteY15202" fmla="*/ 4447117 h 6855883"/>
              <a:gd name="connsiteX15203" fmla="*/ 12123313 w 12194922"/>
              <a:gd name="connsiteY15203" fmla="*/ 4434417 h 6855883"/>
              <a:gd name="connsiteX15204" fmla="*/ 12130672 w 12194922"/>
              <a:gd name="connsiteY15204" fmla="*/ 4440767 h 6855883"/>
              <a:gd name="connsiteX15205" fmla="*/ 12097555 w 12194922"/>
              <a:gd name="connsiteY15205" fmla="*/ 4455584 h 6855883"/>
              <a:gd name="connsiteX15206" fmla="*/ 6879772 w 12194922"/>
              <a:gd name="connsiteY15206" fmla="*/ 661458 h 6855883"/>
              <a:gd name="connsiteX15207" fmla="*/ 6884678 w 12194922"/>
              <a:gd name="connsiteY15207" fmla="*/ 675217 h 6855883"/>
              <a:gd name="connsiteX15208" fmla="*/ 6874865 w 12194922"/>
              <a:gd name="connsiteY15208" fmla="*/ 685800 h 6855883"/>
              <a:gd name="connsiteX15209" fmla="*/ 6865053 w 12194922"/>
              <a:gd name="connsiteY15209" fmla="*/ 664633 h 6855883"/>
              <a:gd name="connsiteX15210" fmla="*/ 6879772 w 12194922"/>
              <a:gd name="connsiteY15210" fmla="*/ 661458 h 6855883"/>
              <a:gd name="connsiteX15211" fmla="*/ 7217076 w 12194922"/>
              <a:gd name="connsiteY15211" fmla="*/ 4992159 h 6855883"/>
              <a:gd name="connsiteX15212" fmla="*/ 7207263 w 12194922"/>
              <a:gd name="connsiteY15212" fmla="*/ 5002742 h 6855883"/>
              <a:gd name="connsiteX15213" fmla="*/ 7196224 w 12194922"/>
              <a:gd name="connsiteY15213" fmla="*/ 4993217 h 6855883"/>
              <a:gd name="connsiteX15214" fmla="*/ 7203583 w 12194922"/>
              <a:gd name="connsiteY15214" fmla="*/ 4983692 h 6855883"/>
              <a:gd name="connsiteX15215" fmla="*/ 7217076 w 12194922"/>
              <a:gd name="connsiteY15215" fmla="*/ 4992159 h 6855883"/>
              <a:gd name="connsiteX15216" fmla="*/ 9921639 w 12194922"/>
              <a:gd name="connsiteY15216" fmla="*/ 2157942 h 6855883"/>
              <a:gd name="connsiteX15217" fmla="*/ 9917959 w 12194922"/>
              <a:gd name="connsiteY15217" fmla="*/ 2148417 h 6855883"/>
              <a:gd name="connsiteX15218" fmla="*/ 9941264 w 12194922"/>
              <a:gd name="connsiteY15218" fmla="*/ 2138892 h 6855883"/>
              <a:gd name="connsiteX15219" fmla="*/ 9940037 w 12194922"/>
              <a:gd name="connsiteY15219" fmla="*/ 2139950 h 6855883"/>
              <a:gd name="connsiteX15220" fmla="*/ 9941264 w 12194922"/>
              <a:gd name="connsiteY15220" fmla="*/ 2142067 h 6855883"/>
              <a:gd name="connsiteX15221" fmla="*/ 9921639 w 12194922"/>
              <a:gd name="connsiteY15221" fmla="*/ 2157942 h 6855883"/>
              <a:gd name="connsiteX15222" fmla="*/ 7028185 w 12194922"/>
              <a:gd name="connsiteY15222" fmla="*/ 6648450 h 6855883"/>
              <a:gd name="connsiteX15223" fmla="*/ 7046584 w 12194922"/>
              <a:gd name="connsiteY15223" fmla="*/ 6630459 h 6855883"/>
              <a:gd name="connsiteX15224" fmla="*/ 7052717 w 12194922"/>
              <a:gd name="connsiteY15224" fmla="*/ 6631517 h 6855883"/>
              <a:gd name="connsiteX15225" fmla="*/ 7058849 w 12194922"/>
              <a:gd name="connsiteY15225" fmla="*/ 6644217 h 6855883"/>
              <a:gd name="connsiteX15226" fmla="*/ 7028185 w 12194922"/>
              <a:gd name="connsiteY15226" fmla="*/ 6648450 h 6855883"/>
              <a:gd name="connsiteX15227" fmla="*/ 9389312 w 12194922"/>
              <a:gd name="connsiteY15227" fmla="*/ 4593167 h 6855883"/>
              <a:gd name="connsiteX15228" fmla="*/ 9378273 w 12194922"/>
              <a:gd name="connsiteY15228" fmla="*/ 4601633 h 6855883"/>
              <a:gd name="connsiteX15229" fmla="*/ 9370913 w 12194922"/>
              <a:gd name="connsiteY15229" fmla="*/ 4585758 h 6855883"/>
              <a:gd name="connsiteX15230" fmla="*/ 9384405 w 12194922"/>
              <a:gd name="connsiteY15230" fmla="*/ 4579409 h 6855883"/>
              <a:gd name="connsiteX15231" fmla="*/ 9389312 w 12194922"/>
              <a:gd name="connsiteY15231" fmla="*/ 4593167 h 6855883"/>
              <a:gd name="connsiteX15232" fmla="*/ 10239317 w 12194922"/>
              <a:gd name="connsiteY15232" fmla="*/ 1166283 h 6855883"/>
              <a:gd name="connsiteX15233" fmla="*/ 10256489 w 12194922"/>
              <a:gd name="connsiteY15233" fmla="*/ 1152525 h 6855883"/>
              <a:gd name="connsiteX15234" fmla="*/ 10257716 w 12194922"/>
              <a:gd name="connsiteY15234" fmla="*/ 1173692 h 6855883"/>
              <a:gd name="connsiteX15235" fmla="*/ 10255262 w 12194922"/>
              <a:gd name="connsiteY15235" fmla="*/ 1176867 h 6855883"/>
              <a:gd name="connsiteX15236" fmla="*/ 10239317 w 12194922"/>
              <a:gd name="connsiteY15236" fmla="*/ 1166283 h 6855883"/>
              <a:gd name="connsiteX15237" fmla="*/ 10279794 w 12194922"/>
              <a:gd name="connsiteY15237" fmla="*/ 5412317 h 6855883"/>
              <a:gd name="connsiteX15238" fmla="*/ 10258943 w 12194922"/>
              <a:gd name="connsiteY15238" fmla="*/ 5427133 h 6855883"/>
              <a:gd name="connsiteX15239" fmla="*/ 10263849 w 12194922"/>
              <a:gd name="connsiteY15239" fmla="*/ 5411258 h 6855883"/>
              <a:gd name="connsiteX15240" fmla="*/ 10277341 w 12194922"/>
              <a:gd name="connsiteY15240" fmla="*/ 5405967 h 6855883"/>
              <a:gd name="connsiteX15241" fmla="*/ 10279794 w 12194922"/>
              <a:gd name="connsiteY15241" fmla="*/ 5412317 h 6855883"/>
              <a:gd name="connsiteX15242" fmla="*/ 10279794 w 12194922"/>
              <a:gd name="connsiteY15242" fmla="*/ 5412317 h 6855883"/>
              <a:gd name="connsiteX15243" fmla="*/ 10279794 w 12194922"/>
              <a:gd name="connsiteY15243" fmla="*/ 5412317 h 6855883"/>
              <a:gd name="connsiteX15244" fmla="*/ 7409645 w 12194922"/>
              <a:gd name="connsiteY15244" fmla="*/ 1952625 h 6855883"/>
              <a:gd name="connsiteX15245" fmla="*/ 7399833 w 12194922"/>
              <a:gd name="connsiteY15245" fmla="*/ 1939925 h 6855883"/>
              <a:gd name="connsiteX15246" fmla="*/ 7399833 w 12194922"/>
              <a:gd name="connsiteY15246" fmla="*/ 1939925 h 6855883"/>
              <a:gd name="connsiteX15247" fmla="*/ 7425591 w 12194922"/>
              <a:gd name="connsiteY15247" fmla="*/ 1935692 h 6855883"/>
              <a:gd name="connsiteX15248" fmla="*/ 7423138 w 12194922"/>
              <a:gd name="connsiteY15248" fmla="*/ 1943100 h 6855883"/>
              <a:gd name="connsiteX15249" fmla="*/ 7409645 w 12194922"/>
              <a:gd name="connsiteY15249" fmla="*/ 1952625 h 6855883"/>
              <a:gd name="connsiteX15250" fmla="*/ 10076185 w 12194922"/>
              <a:gd name="connsiteY15250" fmla="*/ 2235200 h 6855883"/>
              <a:gd name="connsiteX15251" fmla="*/ 10078638 w 12194922"/>
              <a:gd name="connsiteY15251" fmla="*/ 2259542 h 6855883"/>
              <a:gd name="connsiteX15252" fmla="*/ 10070052 w 12194922"/>
              <a:gd name="connsiteY15252" fmla="*/ 2259542 h 6855883"/>
              <a:gd name="connsiteX15253" fmla="*/ 10076185 w 12194922"/>
              <a:gd name="connsiteY15253" fmla="*/ 2235200 h 6855883"/>
              <a:gd name="connsiteX15254" fmla="*/ 7591176 w 12194922"/>
              <a:gd name="connsiteY15254" fmla="*/ 651933 h 6855883"/>
              <a:gd name="connsiteX15255" fmla="*/ 7578911 w 12194922"/>
              <a:gd name="connsiteY15255" fmla="*/ 660400 h 6855883"/>
              <a:gd name="connsiteX15256" fmla="*/ 7569098 w 12194922"/>
              <a:gd name="connsiteY15256" fmla="*/ 651933 h 6855883"/>
              <a:gd name="connsiteX15257" fmla="*/ 7581363 w 12194922"/>
              <a:gd name="connsiteY15257" fmla="*/ 639233 h 6855883"/>
              <a:gd name="connsiteX15258" fmla="*/ 7591176 w 12194922"/>
              <a:gd name="connsiteY15258" fmla="*/ 651933 h 6855883"/>
              <a:gd name="connsiteX15259" fmla="*/ 8083026 w 12194922"/>
              <a:gd name="connsiteY15259" fmla="*/ 2238375 h 6855883"/>
              <a:gd name="connsiteX15260" fmla="*/ 8089159 w 12194922"/>
              <a:gd name="connsiteY15260" fmla="*/ 2230967 h 6855883"/>
              <a:gd name="connsiteX15261" fmla="*/ 8110011 w 12194922"/>
              <a:gd name="connsiteY15261" fmla="*/ 2242608 h 6855883"/>
              <a:gd name="connsiteX15262" fmla="*/ 8103878 w 12194922"/>
              <a:gd name="connsiteY15262" fmla="*/ 2252133 h 6855883"/>
              <a:gd name="connsiteX15263" fmla="*/ 8083026 w 12194922"/>
              <a:gd name="connsiteY15263" fmla="*/ 2238375 h 6855883"/>
              <a:gd name="connsiteX15264" fmla="*/ 7778840 w 12194922"/>
              <a:gd name="connsiteY15264" fmla="*/ 1077383 h 6855883"/>
              <a:gd name="connsiteX15265" fmla="*/ 7777613 w 12194922"/>
              <a:gd name="connsiteY15265" fmla="*/ 1080558 h 6855883"/>
              <a:gd name="connsiteX15266" fmla="*/ 7778840 w 12194922"/>
              <a:gd name="connsiteY15266" fmla="*/ 1077383 h 6855883"/>
              <a:gd name="connsiteX15267" fmla="*/ 7778840 w 12194922"/>
              <a:gd name="connsiteY15267" fmla="*/ 1077383 h 6855883"/>
              <a:gd name="connsiteX15268" fmla="*/ 7761668 w 12194922"/>
              <a:gd name="connsiteY15268" fmla="*/ 1127125 h 6855883"/>
              <a:gd name="connsiteX15269" fmla="*/ 7770254 w 12194922"/>
              <a:gd name="connsiteY15269" fmla="*/ 1095375 h 6855883"/>
              <a:gd name="connsiteX15270" fmla="*/ 7771480 w 12194922"/>
              <a:gd name="connsiteY15270" fmla="*/ 1095375 h 6855883"/>
              <a:gd name="connsiteX15271" fmla="*/ 7761668 w 12194922"/>
              <a:gd name="connsiteY15271" fmla="*/ 1127125 h 6855883"/>
              <a:gd name="connsiteX15272" fmla="*/ 7835261 w 12194922"/>
              <a:gd name="connsiteY15272" fmla="*/ 386292 h 6855883"/>
              <a:gd name="connsiteX15273" fmla="*/ 7840168 w 12194922"/>
              <a:gd name="connsiteY15273" fmla="*/ 377825 h 6855883"/>
              <a:gd name="connsiteX15274" fmla="*/ 7849980 w 12194922"/>
              <a:gd name="connsiteY15274" fmla="*/ 390525 h 6855883"/>
              <a:gd name="connsiteX15275" fmla="*/ 7842621 w 12194922"/>
              <a:gd name="connsiteY15275" fmla="*/ 403225 h 6855883"/>
              <a:gd name="connsiteX15276" fmla="*/ 7835261 w 12194922"/>
              <a:gd name="connsiteY15276" fmla="*/ 386292 h 6855883"/>
              <a:gd name="connsiteX15277" fmla="*/ 10840331 w 12194922"/>
              <a:gd name="connsiteY15277" fmla="*/ 2371725 h 6855883"/>
              <a:gd name="connsiteX15278" fmla="*/ 10842785 w 12194922"/>
              <a:gd name="connsiteY15278" fmla="*/ 2382309 h 6855883"/>
              <a:gd name="connsiteX15279" fmla="*/ 10823160 w 12194922"/>
              <a:gd name="connsiteY15279" fmla="*/ 2392892 h 6855883"/>
              <a:gd name="connsiteX15280" fmla="*/ 10835426 w 12194922"/>
              <a:gd name="connsiteY15280" fmla="*/ 2371725 h 6855883"/>
              <a:gd name="connsiteX15281" fmla="*/ 10840331 w 12194922"/>
              <a:gd name="connsiteY15281" fmla="*/ 2371725 h 6855883"/>
              <a:gd name="connsiteX15282" fmla="*/ 10969120 w 12194922"/>
              <a:gd name="connsiteY15282" fmla="*/ 830792 h 6855883"/>
              <a:gd name="connsiteX15283" fmla="*/ 10955628 w 12194922"/>
              <a:gd name="connsiteY15283" fmla="*/ 846667 h 6855883"/>
              <a:gd name="connsiteX15284" fmla="*/ 10949496 w 12194922"/>
              <a:gd name="connsiteY15284" fmla="*/ 839258 h 6855883"/>
              <a:gd name="connsiteX15285" fmla="*/ 10960534 w 12194922"/>
              <a:gd name="connsiteY15285" fmla="*/ 822325 h 6855883"/>
              <a:gd name="connsiteX15286" fmla="*/ 10969120 w 12194922"/>
              <a:gd name="connsiteY15286" fmla="*/ 830792 h 6855883"/>
              <a:gd name="connsiteX15287" fmla="*/ 9578202 w 12194922"/>
              <a:gd name="connsiteY15287" fmla="*/ 6614584 h 6855883"/>
              <a:gd name="connsiteX15288" fmla="*/ 9576975 w 12194922"/>
              <a:gd name="connsiteY15288" fmla="*/ 6630459 h 6855883"/>
              <a:gd name="connsiteX15289" fmla="*/ 9558577 w 12194922"/>
              <a:gd name="connsiteY15289" fmla="*/ 6636808 h 6855883"/>
              <a:gd name="connsiteX15290" fmla="*/ 9562256 w 12194922"/>
              <a:gd name="connsiteY15290" fmla="*/ 6626225 h 6855883"/>
              <a:gd name="connsiteX15291" fmla="*/ 9573296 w 12194922"/>
              <a:gd name="connsiteY15291" fmla="*/ 6615642 h 6855883"/>
              <a:gd name="connsiteX15292" fmla="*/ 9578202 w 12194922"/>
              <a:gd name="connsiteY15292" fmla="*/ 6614584 h 6855883"/>
              <a:gd name="connsiteX15293" fmla="*/ 11543150 w 12194922"/>
              <a:gd name="connsiteY15293" fmla="*/ 3163358 h 6855883"/>
              <a:gd name="connsiteX15294" fmla="*/ 11533337 w 12194922"/>
              <a:gd name="connsiteY15294" fmla="*/ 3158067 h 6855883"/>
              <a:gd name="connsiteX15295" fmla="*/ 11545603 w 12194922"/>
              <a:gd name="connsiteY15295" fmla="*/ 3141133 h 6855883"/>
              <a:gd name="connsiteX15296" fmla="*/ 11555415 w 12194922"/>
              <a:gd name="connsiteY15296" fmla="*/ 3149600 h 6855883"/>
              <a:gd name="connsiteX15297" fmla="*/ 11543150 w 12194922"/>
              <a:gd name="connsiteY15297" fmla="*/ 3163358 h 6855883"/>
              <a:gd name="connsiteX15298" fmla="*/ 8171339 w 12194922"/>
              <a:gd name="connsiteY15298" fmla="*/ 5727700 h 6855883"/>
              <a:gd name="connsiteX15299" fmla="*/ 8183604 w 12194922"/>
              <a:gd name="connsiteY15299" fmla="*/ 5731933 h 6855883"/>
              <a:gd name="connsiteX15300" fmla="*/ 8188510 w 12194922"/>
              <a:gd name="connsiteY15300" fmla="*/ 5745692 h 6855883"/>
              <a:gd name="connsiteX15301" fmla="*/ 8168886 w 12194922"/>
              <a:gd name="connsiteY15301" fmla="*/ 5746750 h 6855883"/>
              <a:gd name="connsiteX15302" fmla="*/ 8171339 w 12194922"/>
              <a:gd name="connsiteY15302" fmla="*/ 5727700 h 6855883"/>
              <a:gd name="connsiteX15303" fmla="*/ 9621132 w 12194922"/>
              <a:gd name="connsiteY15303" fmla="*/ 864658 h 6855883"/>
              <a:gd name="connsiteX15304" fmla="*/ 9596601 w 12194922"/>
              <a:gd name="connsiteY15304" fmla="*/ 864658 h 6855883"/>
              <a:gd name="connsiteX15305" fmla="*/ 9595374 w 12194922"/>
              <a:gd name="connsiteY15305" fmla="*/ 847725 h 6855883"/>
              <a:gd name="connsiteX15306" fmla="*/ 9621132 w 12194922"/>
              <a:gd name="connsiteY15306" fmla="*/ 864658 h 6855883"/>
              <a:gd name="connsiteX15307" fmla="*/ 9617452 w 12194922"/>
              <a:gd name="connsiteY15307" fmla="*/ 858308 h 6855883"/>
              <a:gd name="connsiteX15308" fmla="*/ 9617452 w 12194922"/>
              <a:gd name="connsiteY15308" fmla="*/ 858308 h 6855883"/>
              <a:gd name="connsiteX15309" fmla="*/ 9617452 w 12194922"/>
              <a:gd name="connsiteY15309" fmla="*/ 858308 h 6855883"/>
              <a:gd name="connsiteX15310" fmla="*/ 9617452 w 12194922"/>
              <a:gd name="connsiteY15310" fmla="*/ 858308 h 6855883"/>
              <a:gd name="connsiteX15311" fmla="*/ 7593629 w 12194922"/>
              <a:gd name="connsiteY15311" fmla="*/ 3367617 h 6855883"/>
              <a:gd name="connsiteX15312" fmla="*/ 7623067 w 12194922"/>
              <a:gd name="connsiteY15312" fmla="*/ 3348567 h 6855883"/>
              <a:gd name="connsiteX15313" fmla="*/ 7593629 w 12194922"/>
              <a:gd name="connsiteY15313" fmla="*/ 3367617 h 6855883"/>
              <a:gd name="connsiteX15314" fmla="*/ 9893427 w 12194922"/>
              <a:gd name="connsiteY15314" fmla="*/ 1341967 h 6855883"/>
              <a:gd name="connsiteX15315" fmla="*/ 9893427 w 12194922"/>
              <a:gd name="connsiteY15315" fmla="*/ 1347258 h 6855883"/>
              <a:gd name="connsiteX15316" fmla="*/ 9893427 w 12194922"/>
              <a:gd name="connsiteY15316" fmla="*/ 1341967 h 6855883"/>
              <a:gd name="connsiteX15317" fmla="*/ 9882389 w 12194922"/>
              <a:gd name="connsiteY15317" fmla="*/ 1333500 h 6855883"/>
              <a:gd name="connsiteX15318" fmla="*/ 9882389 w 12194922"/>
              <a:gd name="connsiteY15318" fmla="*/ 1333500 h 6855883"/>
              <a:gd name="connsiteX15319" fmla="*/ 9884842 w 12194922"/>
              <a:gd name="connsiteY15319" fmla="*/ 1335617 h 6855883"/>
              <a:gd name="connsiteX15320" fmla="*/ 9882389 w 12194922"/>
              <a:gd name="connsiteY15320" fmla="*/ 1333500 h 6855883"/>
              <a:gd name="connsiteX15321" fmla="*/ 9887295 w 12194922"/>
              <a:gd name="connsiteY15321" fmla="*/ 1335617 h 6855883"/>
              <a:gd name="connsiteX15322" fmla="*/ 9887295 w 12194922"/>
              <a:gd name="connsiteY15322" fmla="*/ 1335617 h 6855883"/>
              <a:gd name="connsiteX15323" fmla="*/ 9887295 w 12194922"/>
              <a:gd name="connsiteY15323" fmla="*/ 1335617 h 6855883"/>
              <a:gd name="connsiteX15324" fmla="*/ 9887295 w 12194922"/>
              <a:gd name="connsiteY15324" fmla="*/ 1335617 h 6855883"/>
              <a:gd name="connsiteX15325" fmla="*/ 10059013 w 12194922"/>
              <a:gd name="connsiteY15325" fmla="*/ 1780117 h 6855883"/>
              <a:gd name="connsiteX15326" fmla="*/ 10045521 w 12194922"/>
              <a:gd name="connsiteY15326" fmla="*/ 1757892 h 6855883"/>
              <a:gd name="connsiteX15327" fmla="*/ 10060240 w 12194922"/>
              <a:gd name="connsiteY15327" fmla="*/ 1768475 h 6855883"/>
              <a:gd name="connsiteX15328" fmla="*/ 10059013 w 12194922"/>
              <a:gd name="connsiteY15328" fmla="*/ 1780117 h 6855883"/>
              <a:gd name="connsiteX15329" fmla="*/ 10235638 w 12194922"/>
              <a:gd name="connsiteY15329" fmla="*/ 786342 h 6855883"/>
              <a:gd name="connsiteX15330" fmla="*/ 10208653 w 12194922"/>
              <a:gd name="connsiteY15330" fmla="*/ 797983 h 6855883"/>
              <a:gd name="connsiteX15331" fmla="*/ 10208653 w 12194922"/>
              <a:gd name="connsiteY15331" fmla="*/ 797983 h 6855883"/>
              <a:gd name="connsiteX15332" fmla="*/ 10208653 w 12194922"/>
              <a:gd name="connsiteY15332" fmla="*/ 786342 h 6855883"/>
              <a:gd name="connsiteX15333" fmla="*/ 10235638 w 12194922"/>
              <a:gd name="connsiteY15333" fmla="*/ 786342 h 6855883"/>
              <a:gd name="connsiteX15334" fmla="*/ 10793722 w 12194922"/>
              <a:gd name="connsiteY15334" fmla="*/ 6062133 h 6855883"/>
              <a:gd name="connsiteX15335" fmla="*/ 10785136 w 12194922"/>
              <a:gd name="connsiteY15335" fmla="*/ 6072717 h 6855883"/>
              <a:gd name="connsiteX15336" fmla="*/ 10775324 w 12194922"/>
              <a:gd name="connsiteY15336" fmla="*/ 6060017 h 6855883"/>
              <a:gd name="connsiteX15337" fmla="*/ 10783910 w 12194922"/>
              <a:gd name="connsiteY15337" fmla="*/ 6050492 h 6855883"/>
              <a:gd name="connsiteX15338" fmla="*/ 10793722 w 12194922"/>
              <a:gd name="connsiteY15338" fmla="*/ 6062133 h 6855883"/>
              <a:gd name="connsiteX15339" fmla="*/ 11613064 w 12194922"/>
              <a:gd name="connsiteY15339" fmla="*/ 2569633 h 6855883"/>
              <a:gd name="connsiteX15340" fmla="*/ 11613064 w 12194922"/>
              <a:gd name="connsiteY15340" fmla="*/ 2569633 h 6855883"/>
              <a:gd name="connsiteX15341" fmla="*/ 11613064 w 12194922"/>
              <a:gd name="connsiteY15341" fmla="*/ 2569633 h 6855883"/>
              <a:gd name="connsiteX15342" fmla="*/ 11613064 w 12194922"/>
              <a:gd name="connsiteY15342" fmla="*/ 2569633 h 6855883"/>
              <a:gd name="connsiteX15343" fmla="*/ 11611838 w 12194922"/>
              <a:gd name="connsiteY15343" fmla="*/ 2593975 h 6855883"/>
              <a:gd name="connsiteX15344" fmla="*/ 11604478 w 12194922"/>
              <a:gd name="connsiteY15344" fmla="*/ 2625725 h 6855883"/>
              <a:gd name="connsiteX15345" fmla="*/ 11606931 w 12194922"/>
              <a:gd name="connsiteY15345" fmla="*/ 2593975 h 6855883"/>
              <a:gd name="connsiteX15346" fmla="*/ 11611838 w 12194922"/>
              <a:gd name="connsiteY15346" fmla="*/ 2593975 h 6855883"/>
              <a:gd name="connsiteX15347" fmla="*/ 8176245 w 12194922"/>
              <a:gd name="connsiteY15347" fmla="*/ 5811308 h 6855883"/>
              <a:gd name="connsiteX15348" fmla="*/ 8200776 w 12194922"/>
              <a:gd name="connsiteY15348" fmla="*/ 5806017 h 6855883"/>
              <a:gd name="connsiteX15349" fmla="*/ 8182377 w 12194922"/>
              <a:gd name="connsiteY15349" fmla="*/ 5821892 h 6855883"/>
              <a:gd name="connsiteX15350" fmla="*/ 8176245 w 12194922"/>
              <a:gd name="connsiteY15350" fmla="*/ 5811308 h 6855883"/>
              <a:gd name="connsiteX15351" fmla="*/ 9817381 w 12194922"/>
              <a:gd name="connsiteY15351" fmla="*/ 2413000 h 6855883"/>
              <a:gd name="connsiteX15352" fmla="*/ 9821061 w 12194922"/>
              <a:gd name="connsiteY15352" fmla="*/ 2402417 h 6855883"/>
              <a:gd name="connsiteX15353" fmla="*/ 9839459 w 12194922"/>
              <a:gd name="connsiteY15353" fmla="*/ 2402417 h 6855883"/>
              <a:gd name="connsiteX15354" fmla="*/ 9817381 w 12194922"/>
              <a:gd name="connsiteY15354" fmla="*/ 2413000 h 6855883"/>
              <a:gd name="connsiteX15355" fmla="*/ 9841913 w 12194922"/>
              <a:gd name="connsiteY15355" fmla="*/ 2399242 h 6855883"/>
              <a:gd name="connsiteX15356" fmla="*/ 9841913 w 12194922"/>
              <a:gd name="connsiteY15356" fmla="*/ 2399242 h 6855883"/>
              <a:gd name="connsiteX15357" fmla="*/ 9841913 w 12194922"/>
              <a:gd name="connsiteY15357" fmla="*/ 2399242 h 6855883"/>
              <a:gd name="connsiteX15358" fmla="*/ 9841913 w 12194922"/>
              <a:gd name="connsiteY15358" fmla="*/ 2399242 h 6855883"/>
              <a:gd name="connsiteX15359" fmla="*/ 8228987 w 12194922"/>
              <a:gd name="connsiteY15359" fmla="*/ 3538008 h 6855883"/>
              <a:gd name="connsiteX15360" fmla="*/ 8242479 w 12194922"/>
              <a:gd name="connsiteY15360" fmla="*/ 3547534 h 6855883"/>
              <a:gd name="connsiteX15361" fmla="*/ 8243705 w 12194922"/>
              <a:gd name="connsiteY15361" fmla="*/ 3561292 h 6855883"/>
              <a:gd name="connsiteX15362" fmla="*/ 8228987 w 12194922"/>
              <a:gd name="connsiteY15362" fmla="*/ 3556000 h 6855883"/>
              <a:gd name="connsiteX15363" fmla="*/ 8228987 w 12194922"/>
              <a:gd name="connsiteY15363" fmla="*/ 3538008 h 6855883"/>
              <a:gd name="connsiteX15364" fmla="*/ 9543858 w 12194922"/>
              <a:gd name="connsiteY15364" fmla="*/ 1363133 h 6855883"/>
              <a:gd name="connsiteX15365" fmla="*/ 9523007 w 12194922"/>
              <a:gd name="connsiteY15365" fmla="*/ 1356783 h 6855883"/>
              <a:gd name="connsiteX15366" fmla="*/ 9532819 w 12194922"/>
              <a:gd name="connsiteY15366" fmla="*/ 1347258 h 6855883"/>
              <a:gd name="connsiteX15367" fmla="*/ 9547538 w 12194922"/>
              <a:gd name="connsiteY15367" fmla="*/ 1348317 h 6855883"/>
              <a:gd name="connsiteX15368" fmla="*/ 9543858 w 12194922"/>
              <a:gd name="connsiteY15368" fmla="*/ 1363133 h 6855883"/>
              <a:gd name="connsiteX15369" fmla="*/ 11730814 w 12194922"/>
              <a:gd name="connsiteY15369" fmla="*/ 3117850 h 6855883"/>
              <a:gd name="connsiteX15370" fmla="*/ 11708735 w 12194922"/>
              <a:gd name="connsiteY15370" fmla="*/ 3109383 h 6855883"/>
              <a:gd name="connsiteX15371" fmla="*/ 11730814 w 12194922"/>
              <a:gd name="connsiteY15371" fmla="*/ 3117850 h 6855883"/>
              <a:gd name="connsiteX15372" fmla="*/ 11923383 w 12194922"/>
              <a:gd name="connsiteY15372" fmla="*/ 4645025 h 6855883"/>
              <a:gd name="connsiteX15373" fmla="*/ 11951595 w 12194922"/>
              <a:gd name="connsiteY15373" fmla="*/ 4649258 h 6855883"/>
              <a:gd name="connsiteX15374" fmla="*/ 11922157 w 12194922"/>
              <a:gd name="connsiteY15374" fmla="*/ 4648200 h 6855883"/>
              <a:gd name="connsiteX15375" fmla="*/ 11923383 w 12194922"/>
              <a:gd name="connsiteY15375" fmla="*/ 4647142 h 6855883"/>
              <a:gd name="connsiteX15376" fmla="*/ 11923383 w 12194922"/>
              <a:gd name="connsiteY15376" fmla="*/ 4645025 h 6855883"/>
              <a:gd name="connsiteX15377" fmla="*/ 8166432 w 12194922"/>
              <a:gd name="connsiteY15377" fmla="*/ 6286500 h 6855883"/>
              <a:gd name="connsiteX15378" fmla="*/ 8167659 w 12194922"/>
              <a:gd name="connsiteY15378" fmla="*/ 6263217 h 6855883"/>
              <a:gd name="connsiteX15379" fmla="*/ 8176245 w 12194922"/>
              <a:gd name="connsiteY15379" fmla="*/ 6272742 h 6855883"/>
              <a:gd name="connsiteX15380" fmla="*/ 8171339 w 12194922"/>
              <a:gd name="connsiteY15380" fmla="*/ 6284383 h 6855883"/>
              <a:gd name="connsiteX15381" fmla="*/ 8166432 w 12194922"/>
              <a:gd name="connsiteY15381" fmla="*/ 6286500 h 6855883"/>
              <a:gd name="connsiteX15382" fmla="*/ 8343057 w 12194922"/>
              <a:gd name="connsiteY15382" fmla="*/ 4202642 h 6855883"/>
              <a:gd name="connsiteX15383" fmla="*/ 8352869 w 12194922"/>
              <a:gd name="connsiteY15383" fmla="*/ 4217459 h 6855883"/>
              <a:gd name="connsiteX15384" fmla="*/ 8346737 w 12194922"/>
              <a:gd name="connsiteY15384" fmla="*/ 4226984 h 6855883"/>
              <a:gd name="connsiteX15385" fmla="*/ 8334471 w 12194922"/>
              <a:gd name="connsiteY15385" fmla="*/ 4218517 h 6855883"/>
              <a:gd name="connsiteX15386" fmla="*/ 8343057 w 12194922"/>
              <a:gd name="connsiteY15386" fmla="*/ 4202642 h 6855883"/>
              <a:gd name="connsiteX15387" fmla="*/ 9751147 w 12194922"/>
              <a:gd name="connsiteY15387" fmla="*/ 51858 h 6855883"/>
              <a:gd name="connsiteX15388" fmla="*/ 9753600 w 12194922"/>
              <a:gd name="connsiteY15388" fmla="*/ 50800 h 6855883"/>
              <a:gd name="connsiteX15389" fmla="*/ 9748694 w 12194922"/>
              <a:gd name="connsiteY15389" fmla="*/ 71967 h 6855883"/>
              <a:gd name="connsiteX15390" fmla="*/ 9740108 w 12194922"/>
              <a:gd name="connsiteY15390" fmla="*/ 70908 h 6855883"/>
              <a:gd name="connsiteX15391" fmla="*/ 9752373 w 12194922"/>
              <a:gd name="connsiteY15391" fmla="*/ 52917 h 6855883"/>
              <a:gd name="connsiteX15392" fmla="*/ 9751147 w 12194922"/>
              <a:gd name="connsiteY15392" fmla="*/ 51858 h 6855883"/>
              <a:gd name="connsiteX15393" fmla="*/ 8512322 w 12194922"/>
              <a:gd name="connsiteY15393" fmla="*/ 4106333 h 6855883"/>
              <a:gd name="connsiteX15394" fmla="*/ 8525814 w 12194922"/>
              <a:gd name="connsiteY15394" fmla="*/ 4102100 h 6855883"/>
              <a:gd name="connsiteX15395" fmla="*/ 8530720 w 12194922"/>
              <a:gd name="connsiteY15395" fmla="*/ 4122208 h 6855883"/>
              <a:gd name="connsiteX15396" fmla="*/ 8519681 w 12194922"/>
              <a:gd name="connsiteY15396" fmla="*/ 4122208 h 6855883"/>
              <a:gd name="connsiteX15397" fmla="*/ 8512322 w 12194922"/>
              <a:gd name="connsiteY15397" fmla="*/ 4106333 h 6855883"/>
              <a:gd name="connsiteX15398" fmla="*/ 8354096 w 12194922"/>
              <a:gd name="connsiteY15398" fmla="*/ 5715000 h 6855883"/>
              <a:gd name="connsiteX15399" fmla="*/ 8336924 w 12194922"/>
              <a:gd name="connsiteY15399" fmla="*/ 5711825 h 6855883"/>
              <a:gd name="connsiteX15400" fmla="*/ 8346737 w 12194922"/>
              <a:gd name="connsiteY15400" fmla="*/ 5700183 h 6855883"/>
              <a:gd name="connsiteX15401" fmla="*/ 8359002 w 12194922"/>
              <a:gd name="connsiteY15401" fmla="*/ 5701242 h 6855883"/>
              <a:gd name="connsiteX15402" fmla="*/ 8354096 w 12194922"/>
              <a:gd name="connsiteY15402" fmla="*/ 5715000 h 6855883"/>
              <a:gd name="connsiteX15403" fmla="*/ 7596082 w 12194922"/>
              <a:gd name="connsiteY15403" fmla="*/ 718608 h 6855883"/>
              <a:gd name="connsiteX15404" fmla="*/ 7596082 w 12194922"/>
              <a:gd name="connsiteY15404" fmla="*/ 718608 h 6855883"/>
              <a:gd name="connsiteX15405" fmla="*/ 7599762 w 12194922"/>
              <a:gd name="connsiteY15405" fmla="*/ 699558 h 6855883"/>
              <a:gd name="connsiteX15406" fmla="*/ 7609575 w 12194922"/>
              <a:gd name="connsiteY15406" fmla="*/ 696383 h 6855883"/>
              <a:gd name="connsiteX15407" fmla="*/ 7607122 w 12194922"/>
              <a:gd name="connsiteY15407" fmla="*/ 715433 h 6855883"/>
              <a:gd name="connsiteX15408" fmla="*/ 7596082 w 12194922"/>
              <a:gd name="connsiteY15408" fmla="*/ 718608 h 6855883"/>
              <a:gd name="connsiteX15409" fmla="*/ 7605895 w 12194922"/>
              <a:gd name="connsiteY15409" fmla="*/ 4737100 h 6855883"/>
              <a:gd name="connsiteX15410" fmla="*/ 7607122 w 12194922"/>
              <a:gd name="connsiteY15410" fmla="*/ 4759325 h 6855883"/>
              <a:gd name="connsiteX15411" fmla="*/ 7594856 w 12194922"/>
              <a:gd name="connsiteY15411" fmla="*/ 4763559 h 6855883"/>
              <a:gd name="connsiteX15412" fmla="*/ 7592403 w 12194922"/>
              <a:gd name="connsiteY15412" fmla="*/ 4759325 h 6855883"/>
              <a:gd name="connsiteX15413" fmla="*/ 7593629 w 12194922"/>
              <a:gd name="connsiteY15413" fmla="*/ 4740275 h 6855883"/>
              <a:gd name="connsiteX15414" fmla="*/ 7597309 w 12194922"/>
              <a:gd name="connsiteY15414" fmla="*/ 4731809 h 6855883"/>
              <a:gd name="connsiteX15415" fmla="*/ 7605895 w 12194922"/>
              <a:gd name="connsiteY15415" fmla="*/ 4737100 h 6855883"/>
              <a:gd name="connsiteX15416" fmla="*/ 11965087 w 12194922"/>
              <a:gd name="connsiteY15416" fmla="*/ 1902883 h 6855883"/>
              <a:gd name="connsiteX15417" fmla="*/ 11946688 w 12194922"/>
              <a:gd name="connsiteY15417" fmla="*/ 1916642 h 6855883"/>
              <a:gd name="connsiteX15418" fmla="*/ 11954047 w 12194922"/>
              <a:gd name="connsiteY15418" fmla="*/ 1895475 h 6855883"/>
              <a:gd name="connsiteX15419" fmla="*/ 11966313 w 12194922"/>
              <a:gd name="connsiteY15419" fmla="*/ 1893358 h 6855883"/>
              <a:gd name="connsiteX15420" fmla="*/ 11965087 w 12194922"/>
              <a:gd name="connsiteY15420" fmla="*/ 1902883 h 6855883"/>
              <a:gd name="connsiteX15421" fmla="*/ 10747113 w 12194922"/>
              <a:gd name="connsiteY15421" fmla="*/ 842433 h 6855883"/>
              <a:gd name="connsiteX15422" fmla="*/ 10723808 w 12194922"/>
              <a:gd name="connsiteY15422" fmla="*/ 863600 h 6855883"/>
              <a:gd name="connsiteX15423" fmla="*/ 10747113 w 12194922"/>
              <a:gd name="connsiteY15423" fmla="*/ 842433 h 6855883"/>
              <a:gd name="connsiteX15424" fmla="*/ 7361810 w 12194922"/>
              <a:gd name="connsiteY15424" fmla="*/ 4555067 h 6855883"/>
              <a:gd name="connsiteX15425" fmla="*/ 7355677 w 12194922"/>
              <a:gd name="connsiteY15425" fmla="*/ 4560359 h 6855883"/>
              <a:gd name="connsiteX15426" fmla="*/ 7343411 w 12194922"/>
              <a:gd name="connsiteY15426" fmla="*/ 4559300 h 6855883"/>
              <a:gd name="connsiteX15427" fmla="*/ 7348317 w 12194922"/>
              <a:gd name="connsiteY15427" fmla="*/ 4552950 h 6855883"/>
              <a:gd name="connsiteX15428" fmla="*/ 7361810 w 12194922"/>
              <a:gd name="connsiteY15428" fmla="*/ 4549775 h 6855883"/>
              <a:gd name="connsiteX15429" fmla="*/ 7360583 w 12194922"/>
              <a:gd name="connsiteY15429" fmla="*/ 4551892 h 6855883"/>
              <a:gd name="connsiteX15430" fmla="*/ 7361810 w 12194922"/>
              <a:gd name="connsiteY15430" fmla="*/ 4555067 h 6855883"/>
              <a:gd name="connsiteX15431" fmla="*/ 7050263 w 12194922"/>
              <a:gd name="connsiteY15431" fmla="*/ 4445000 h 6855883"/>
              <a:gd name="connsiteX15432" fmla="*/ 7026959 w 12194922"/>
              <a:gd name="connsiteY15432" fmla="*/ 4447117 h 6855883"/>
              <a:gd name="connsiteX15433" fmla="*/ 7031865 w 12194922"/>
              <a:gd name="connsiteY15433" fmla="*/ 4431242 h 6855883"/>
              <a:gd name="connsiteX15434" fmla="*/ 7050263 w 12194922"/>
              <a:gd name="connsiteY15434" fmla="*/ 4445000 h 6855883"/>
              <a:gd name="connsiteX15435" fmla="*/ 10289607 w 12194922"/>
              <a:gd name="connsiteY15435" fmla="*/ 1558925 h 6855883"/>
              <a:gd name="connsiteX15436" fmla="*/ 10258943 w 12194922"/>
              <a:gd name="connsiteY15436" fmla="*/ 1558925 h 6855883"/>
              <a:gd name="connsiteX15437" fmla="*/ 10257716 w 12194922"/>
              <a:gd name="connsiteY15437" fmla="*/ 1551517 h 6855883"/>
              <a:gd name="connsiteX15438" fmla="*/ 10267528 w 12194922"/>
              <a:gd name="connsiteY15438" fmla="*/ 1548342 h 6855883"/>
              <a:gd name="connsiteX15439" fmla="*/ 10289607 w 12194922"/>
              <a:gd name="connsiteY15439" fmla="*/ 1558925 h 6855883"/>
              <a:gd name="connsiteX15440" fmla="*/ 11256135 w 12194922"/>
              <a:gd name="connsiteY15440" fmla="*/ 3930650 h 6855883"/>
              <a:gd name="connsiteX15441" fmla="*/ 11268401 w 12194922"/>
              <a:gd name="connsiteY15441" fmla="*/ 3929592 h 6855883"/>
              <a:gd name="connsiteX15442" fmla="*/ 11286799 w 12194922"/>
              <a:gd name="connsiteY15442" fmla="*/ 3938059 h 6855883"/>
              <a:gd name="connsiteX15443" fmla="*/ 11280667 w 12194922"/>
              <a:gd name="connsiteY15443" fmla="*/ 3943350 h 6855883"/>
              <a:gd name="connsiteX15444" fmla="*/ 11259815 w 12194922"/>
              <a:gd name="connsiteY15444" fmla="*/ 3934883 h 6855883"/>
              <a:gd name="connsiteX15445" fmla="*/ 11257362 w 12194922"/>
              <a:gd name="connsiteY15445" fmla="*/ 3932767 h 6855883"/>
              <a:gd name="connsiteX15446" fmla="*/ 11256135 w 12194922"/>
              <a:gd name="connsiteY15446" fmla="*/ 3930650 h 6855883"/>
              <a:gd name="connsiteX15447" fmla="*/ 8578556 w 12194922"/>
              <a:gd name="connsiteY15447" fmla="*/ 3607858 h 6855883"/>
              <a:gd name="connsiteX15448" fmla="*/ 8604314 w 12194922"/>
              <a:gd name="connsiteY15448" fmla="*/ 3599392 h 6855883"/>
              <a:gd name="connsiteX15449" fmla="*/ 8601861 w 12194922"/>
              <a:gd name="connsiteY15449" fmla="*/ 3608917 h 6855883"/>
              <a:gd name="connsiteX15450" fmla="*/ 8578556 w 12194922"/>
              <a:gd name="connsiteY15450" fmla="*/ 3607858 h 6855883"/>
              <a:gd name="connsiteX15451" fmla="*/ 9408937 w 12194922"/>
              <a:gd name="connsiteY15451" fmla="*/ 3395133 h 6855883"/>
              <a:gd name="connsiteX15452" fmla="*/ 9400351 w 12194922"/>
              <a:gd name="connsiteY15452" fmla="*/ 3394075 h 6855883"/>
              <a:gd name="connsiteX15453" fmla="*/ 9396671 w 12194922"/>
              <a:gd name="connsiteY15453" fmla="*/ 3388784 h 6855883"/>
              <a:gd name="connsiteX15454" fmla="*/ 9410164 w 12194922"/>
              <a:gd name="connsiteY15454" fmla="*/ 3375025 h 6855883"/>
              <a:gd name="connsiteX15455" fmla="*/ 9408937 w 12194922"/>
              <a:gd name="connsiteY15455" fmla="*/ 3395133 h 6855883"/>
              <a:gd name="connsiteX15456" fmla="*/ 9747467 w 12194922"/>
              <a:gd name="connsiteY15456" fmla="*/ 2416175 h 6855883"/>
              <a:gd name="connsiteX15457" fmla="*/ 9735202 w 12194922"/>
              <a:gd name="connsiteY15457" fmla="*/ 2439458 h 6855883"/>
              <a:gd name="connsiteX15458" fmla="*/ 9747467 w 12194922"/>
              <a:gd name="connsiteY15458" fmla="*/ 2416175 h 6855883"/>
              <a:gd name="connsiteX15459" fmla="*/ 9992779 w 12194922"/>
              <a:gd name="connsiteY15459" fmla="*/ 2633133 h 6855883"/>
              <a:gd name="connsiteX15460" fmla="*/ 9994005 w 12194922"/>
              <a:gd name="connsiteY15460" fmla="*/ 2607733 h 6855883"/>
              <a:gd name="connsiteX15461" fmla="*/ 10000138 w 12194922"/>
              <a:gd name="connsiteY15461" fmla="*/ 2607733 h 6855883"/>
              <a:gd name="connsiteX15462" fmla="*/ 9992779 w 12194922"/>
              <a:gd name="connsiteY15462" fmla="*/ 2633133 h 6855883"/>
              <a:gd name="connsiteX15463" fmla="*/ 10985065 w 12194922"/>
              <a:gd name="connsiteY15463" fmla="*/ 3495675 h 6855883"/>
              <a:gd name="connsiteX15464" fmla="*/ 10996105 w 12194922"/>
              <a:gd name="connsiteY15464" fmla="*/ 3506258 h 6855883"/>
              <a:gd name="connsiteX15465" fmla="*/ 10987519 w 12194922"/>
              <a:gd name="connsiteY15465" fmla="*/ 3520017 h 6855883"/>
              <a:gd name="connsiteX15466" fmla="*/ 10976480 w 12194922"/>
              <a:gd name="connsiteY15466" fmla="*/ 3507317 h 6855883"/>
              <a:gd name="connsiteX15467" fmla="*/ 10985065 w 12194922"/>
              <a:gd name="connsiteY15467" fmla="*/ 3495675 h 6855883"/>
              <a:gd name="connsiteX15468" fmla="*/ 12129446 w 12194922"/>
              <a:gd name="connsiteY15468" fmla="*/ 4485217 h 6855883"/>
              <a:gd name="connsiteX15469" fmla="*/ 12108594 w 12194922"/>
              <a:gd name="connsiteY15469" fmla="*/ 4483100 h 6855883"/>
              <a:gd name="connsiteX15470" fmla="*/ 12112274 w 12194922"/>
              <a:gd name="connsiteY15470" fmla="*/ 4479925 h 6855883"/>
              <a:gd name="connsiteX15471" fmla="*/ 12130672 w 12194922"/>
              <a:gd name="connsiteY15471" fmla="*/ 4478867 h 6855883"/>
              <a:gd name="connsiteX15472" fmla="*/ 12129446 w 12194922"/>
              <a:gd name="connsiteY15472" fmla="*/ 4485217 h 6855883"/>
              <a:gd name="connsiteX15473" fmla="*/ 9450640 w 12194922"/>
              <a:gd name="connsiteY15473" fmla="*/ 924983 h 6855883"/>
              <a:gd name="connsiteX15474" fmla="*/ 9453093 w 12194922"/>
              <a:gd name="connsiteY15474" fmla="*/ 940858 h 6855883"/>
              <a:gd name="connsiteX15475" fmla="*/ 9434695 w 12194922"/>
              <a:gd name="connsiteY15475" fmla="*/ 937683 h 6855883"/>
              <a:gd name="connsiteX15476" fmla="*/ 9435921 w 12194922"/>
              <a:gd name="connsiteY15476" fmla="*/ 920750 h 6855883"/>
              <a:gd name="connsiteX15477" fmla="*/ 9450640 w 12194922"/>
              <a:gd name="connsiteY15477" fmla="*/ 924983 h 6855883"/>
              <a:gd name="connsiteX15478" fmla="*/ 10576621 w 12194922"/>
              <a:gd name="connsiteY15478" fmla="*/ 4799542 h 6855883"/>
              <a:gd name="connsiteX15479" fmla="*/ 10569262 w 12194922"/>
              <a:gd name="connsiteY15479" fmla="*/ 4781550 h 6855883"/>
              <a:gd name="connsiteX15480" fmla="*/ 10575395 w 12194922"/>
              <a:gd name="connsiteY15480" fmla="*/ 4777317 h 6855883"/>
              <a:gd name="connsiteX15481" fmla="*/ 10587661 w 12194922"/>
              <a:gd name="connsiteY15481" fmla="*/ 4793192 h 6855883"/>
              <a:gd name="connsiteX15482" fmla="*/ 10576621 w 12194922"/>
              <a:gd name="connsiteY15482" fmla="*/ 4799542 h 6855883"/>
              <a:gd name="connsiteX15483" fmla="*/ 10073732 w 12194922"/>
              <a:gd name="connsiteY15483" fmla="*/ 2153708 h 6855883"/>
              <a:gd name="connsiteX15484" fmla="*/ 10081092 w 12194922"/>
              <a:gd name="connsiteY15484" fmla="*/ 2149475 h 6855883"/>
              <a:gd name="connsiteX15485" fmla="*/ 10095810 w 12194922"/>
              <a:gd name="connsiteY15485" fmla="*/ 2159000 h 6855883"/>
              <a:gd name="connsiteX15486" fmla="*/ 10097037 w 12194922"/>
              <a:gd name="connsiteY15486" fmla="*/ 2166408 h 6855883"/>
              <a:gd name="connsiteX15487" fmla="*/ 10084771 w 12194922"/>
              <a:gd name="connsiteY15487" fmla="*/ 2167467 h 6855883"/>
              <a:gd name="connsiteX15488" fmla="*/ 10073732 w 12194922"/>
              <a:gd name="connsiteY15488" fmla="*/ 2153708 h 6855883"/>
              <a:gd name="connsiteX15489" fmla="*/ 11263494 w 12194922"/>
              <a:gd name="connsiteY15489" fmla="*/ 4949825 h 6855883"/>
              <a:gd name="connsiteX15490" fmla="*/ 11276987 w 12194922"/>
              <a:gd name="connsiteY15490" fmla="*/ 4961467 h 6855883"/>
              <a:gd name="connsiteX15491" fmla="*/ 11265948 w 12194922"/>
              <a:gd name="connsiteY15491" fmla="*/ 4969934 h 6855883"/>
              <a:gd name="connsiteX15492" fmla="*/ 11253682 w 12194922"/>
              <a:gd name="connsiteY15492" fmla="*/ 4957234 h 6855883"/>
              <a:gd name="connsiteX15493" fmla="*/ 11263494 w 12194922"/>
              <a:gd name="connsiteY15493" fmla="*/ 4949825 h 6855883"/>
              <a:gd name="connsiteX15494" fmla="*/ 8615353 w 12194922"/>
              <a:gd name="connsiteY15494" fmla="*/ 3424767 h 6855883"/>
              <a:gd name="connsiteX15495" fmla="*/ 8625166 w 12194922"/>
              <a:gd name="connsiteY15495" fmla="*/ 3414184 h 6855883"/>
              <a:gd name="connsiteX15496" fmla="*/ 8632525 w 12194922"/>
              <a:gd name="connsiteY15496" fmla="*/ 3398309 h 6855883"/>
              <a:gd name="connsiteX15497" fmla="*/ 8626392 w 12194922"/>
              <a:gd name="connsiteY15497" fmla="*/ 3420534 h 6855883"/>
              <a:gd name="connsiteX15498" fmla="*/ 8615353 w 12194922"/>
              <a:gd name="connsiteY15498" fmla="*/ 3424767 h 6855883"/>
              <a:gd name="connsiteX15499" fmla="*/ 11372658 w 12194922"/>
              <a:gd name="connsiteY15499" fmla="*/ 2291292 h 6855883"/>
              <a:gd name="connsiteX15500" fmla="*/ 11382471 w 12194922"/>
              <a:gd name="connsiteY15500" fmla="*/ 2296583 h 6855883"/>
              <a:gd name="connsiteX15501" fmla="*/ 11381245 w 12194922"/>
              <a:gd name="connsiteY15501" fmla="*/ 2307167 h 6855883"/>
              <a:gd name="connsiteX15502" fmla="*/ 11377564 w 12194922"/>
              <a:gd name="connsiteY15502" fmla="*/ 2313517 h 6855883"/>
              <a:gd name="connsiteX15503" fmla="*/ 11367752 w 12194922"/>
              <a:gd name="connsiteY15503" fmla="*/ 2297642 h 6855883"/>
              <a:gd name="connsiteX15504" fmla="*/ 11372658 w 12194922"/>
              <a:gd name="connsiteY15504" fmla="*/ 2291292 h 6855883"/>
              <a:gd name="connsiteX15505" fmla="*/ 8554025 w 12194922"/>
              <a:gd name="connsiteY15505" fmla="*/ 5921375 h 6855883"/>
              <a:gd name="connsiteX15506" fmla="*/ 8560158 w 12194922"/>
              <a:gd name="connsiteY15506" fmla="*/ 5947834 h 6855883"/>
              <a:gd name="connsiteX15507" fmla="*/ 8545439 w 12194922"/>
              <a:gd name="connsiteY15507" fmla="*/ 5929842 h 6855883"/>
              <a:gd name="connsiteX15508" fmla="*/ 8554025 w 12194922"/>
              <a:gd name="connsiteY15508" fmla="*/ 5921375 h 6855883"/>
              <a:gd name="connsiteX15509" fmla="*/ 9195516 w 12194922"/>
              <a:gd name="connsiteY15509" fmla="*/ 4370917 h 6855883"/>
              <a:gd name="connsiteX15510" fmla="*/ 9194289 w 12194922"/>
              <a:gd name="connsiteY15510" fmla="*/ 4363508 h 6855883"/>
              <a:gd name="connsiteX15511" fmla="*/ 9207781 w 12194922"/>
              <a:gd name="connsiteY15511" fmla="*/ 4352925 h 6855883"/>
              <a:gd name="connsiteX15512" fmla="*/ 9205328 w 12194922"/>
              <a:gd name="connsiteY15512" fmla="*/ 4368800 h 6855883"/>
              <a:gd name="connsiteX15513" fmla="*/ 9195516 w 12194922"/>
              <a:gd name="connsiteY15513" fmla="*/ 4370917 h 6855883"/>
              <a:gd name="connsiteX15514" fmla="*/ 11777423 w 12194922"/>
              <a:gd name="connsiteY15514" fmla="*/ 4756150 h 6855883"/>
              <a:gd name="connsiteX15515" fmla="*/ 11793368 w 12194922"/>
              <a:gd name="connsiteY15515" fmla="*/ 4768850 h 6855883"/>
              <a:gd name="connsiteX15516" fmla="*/ 11788462 w 12194922"/>
              <a:gd name="connsiteY15516" fmla="*/ 4774142 h 6855883"/>
              <a:gd name="connsiteX15517" fmla="*/ 11770063 w 12194922"/>
              <a:gd name="connsiteY15517" fmla="*/ 4762500 h 6855883"/>
              <a:gd name="connsiteX15518" fmla="*/ 11777423 w 12194922"/>
              <a:gd name="connsiteY15518" fmla="*/ 4756150 h 6855883"/>
              <a:gd name="connsiteX15519" fmla="*/ 9451866 w 12194922"/>
              <a:gd name="connsiteY15519" fmla="*/ 4741334 h 6855883"/>
              <a:gd name="connsiteX15520" fmla="*/ 9443281 w 12194922"/>
              <a:gd name="connsiteY15520" fmla="*/ 4730750 h 6855883"/>
              <a:gd name="connsiteX15521" fmla="*/ 9454319 w 12194922"/>
              <a:gd name="connsiteY15521" fmla="*/ 4720167 h 6855883"/>
              <a:gd name="connsiteX15522" fmla="*/ 9466585 w 12194922"/>
              <a:gd name="connsiteY15522" fmla="*/ 4730750 h 6855883"/>
              <a:gd name="connsiteX15523" fmla="*/ 9451866 w 12194922"/>
              <a:gd name="connsiteY15523" fmla="*/ 4741334 h 6855883"/>
              <a:gd name="connsiteX15524" fmla="*/ 10390184 w 12194922"/>
              <a:gd name="connsiteY15524" fmla="*/ 3226858 h 6855883"/>
              <a:gd name="connsiteX15525" fmla="*/ 10385278 w 12194922"/>
              <a:gd name="connsiteY15525" fmla="*/ 3246967 h 6855883"/>
              <a:gd name="connsiteX15526" fmla="*/ 10375466 w 12194922"/>
              <a:gd name="connsiteY15526" fmla="*/ 3243792 h 6855883"/>
              <a:gd name="connsiteX15527" fmla="*/ 10390184 w 12194922"/>
              <a:gd name="connsiteY15527" fmla="*/ 3226858 h 6855883"/>
              <a:gd name="connsiteX15528" fmla="*/ 11391057 w 12194922"/>
              <a:gd name="connsiteY15528" fmla="*/ 3134784 h 6855883"/>
              <a:gd name="connsiteX15529" fmla="*/ 11388604 w 12194922"/>
              <a:gd name="connsiteY15529" fmla="*/ 3145367 h 6855883"/>
              <a:gd name="connsiteX15530" fmla="*/ 11373885 w 12194922"/>
              <a:gd name="connsiteY15530" fmla="*/ 3149600 h 6855883"/>
              <a:gd name="connsiteX15531" fmla="*/ 11373885 w 12194922"/>
              <a:gd name="connsiteY15531" fmla="*/ 3133725 h 6855883"/>
              <a:gd name="connsiteX15532" fmla="*/ 11375112 w 12194922"/>
              <a:gd name="connsiteY15532" fmla="*/ 3132667 h 6855883"/>
              <a:gd name="connsiteX15533" fmla="*/ 11386150 w 12194922"/>
              <a:gd name="connsiteY15533" fmla="*/ 3129492 h 6855883"/>
              <a:gd name="connsiteX15534" fmla="*/ 11391057 w 12194922"/>
              <a:gd name="connsiteY15534" fmla="*/ 3134784 h 6855883"/>
              <a:gd name="connsiteX15535" fmla="*/ 12043587 w 12194922"/>
              <a:gd name="connsiteY15535" fmla="*/ 1573742 h 6855883"/>
              <a:gd name="connsiteX15536" fmla="*/ 12055852 w 12194922"/>
              <a:gd name="connsiteY15536" fmla="*/ 1563158 h 6855883"/>
              <a:gd name="connsiteX15537" fmla="*/ 12054625 w 12194922"/>
              <a:gd name="connsiteY15537" fmla="*/ 1584325 h 6855883"/>
              <a:gd name="connsiteX15538" fmla="*/ 12049719 w 12194922"/>
              <a:gd name="connsiteY15538" fmla="*/ 1586442 h 6855883"/>
              <a:gd name="connsiteX15539" fmla="*/ 12043587 w 12194922"/>
              <a:gd name="connsiteY15539" fmla="*/ 1573742 h 6855883"/>
              <a:gd name="connsiteX15540" fmla="*/ 7349544 w 12194922"/>
              <a:gd name="connsiteY15540" fmla="*/ 6256867 h 6855883"/>
              <a:gd name="connsiteX15541" fmla="*/ 7340958 w 12194922"/>
              <a:gd name="connsiteY15541" fmla="*/ 6250517 h 6855883"/>
              <a:gd name="connsiteX15542" fmla="*/ 7340958 w 12194922"/>
              <a:gd name="connsiteY15542" fmla="*/ 6246284 h 6855883"/>
              <a:gd name="connsiteX15543" fmla="*/ 7340958 w 12194922"/>
              <a:gd name="connsiteY15543" fmla="*/ 6229350 h 6855883"/>
              <a:gd name="connsiteX15544" fmla="*/ 7358130 w 12194922"/>
              <a:gd name="connsiteY15544" fmla="*/ 6233584 h 6855883"/>
              <a:gd name="connsiteX15545" fmla="*/ 7355677 w 12194922"/>
              <a:gd name="connsiteY15545" fmla="*/ 6236758 h 6855883"/>
              <a:gd name="connsiteX15546" fmla="*/ 7359356 w 12194922"/>
              <a:gd name="connsiteY15546" fmla="*/ 6239933 h 6855883"/>
              <a:gd name="connsiteX15547" fmla="*/ 7369169 w 12194922"/>
              <a:gd name="connsiteY15547" fmla="*/ 6233584 h 6855883"/>
              <a:gd name="connsiteX15548" fmla="*/ 7402286 w 12194922"/>
              <a:gd name="connsiteY15548" fmla="*/ 6228292 h 6855883"/>
              <a:gd name="connsiteX15549" fmla="*/ 7404739 w 12194922"/>
              <a:gd name="connsiteY15549" fmla="*/ 6235700 h 6855883"/>
              <a:gd name="connsiteX15550" fmla="*/ 7405965 w 12194922"/>
              <a:gd name="connsiteY15550" fmla="*/ 6228292 h 6855883"/>
              <a:gd name="connsiteX15551" fmla="*/ 7443989 w 12194922"/>
              <a:gd name="connsiteY15551" fmla="*/ 6189133 h 6855883"/>
              <a:gd name="connsiteX15552" fmla="*/ 7464840 w 12194922"/>
              <a:gd name="connsiteY15552" fmla="*/ 6191250 h 6855883"/>
              <a:gd name="connsiteX15553" fmla="*/ 7464840 w 12194922"/>
              <a:gd name="connsiteY15553" fmla="*/ 6224058 h 6855883"/>
              <a:gd name="connsiteX15554" fmla="*/ 7469747 w 12194922"/>
              <a:gd name="connsiteY15554" fmla="*/ 6224058 h 6855883"/>
              <a:gd name="connsiteX15555" fmla="*/ 7473426 w 12194922"/>
              <a:gd name="connsiteY15555" fmla="*/ 6245225 h 6855883"/>
              <a:gd name="connsiteX15556" fmla="*/ 7456255 w 12194922"/>
              <a:gd name="connsiteY15556" fmla="*/ 6231467 h 6855883"/>
              <a:gd name="connsiteX15557" fmla="*/ 7446442 w 12194922"/>
              <a:gd name="connsiteY15557" fmla="*/ 6242050 h 6855883"/>
              <a:gd name="connsiteX15558" fmla="*/ 7412098 w 12194922"/>
              <a:gd name="connsiteY15558" fmla="*/ 6251575 h 6855883"/>
              <a:gd name="connsiteX15559" fmla="*/ 7371622 w 12194922"/>
              <a:gd name="connsiteY15559" fmla="*/ 6253692 h 6855883"/>
              <a:gd name="connsiteX15560" fmla="*/ 7361810 w 12194922"/>
              <a:gd name="connsiteY15560" fmla="*/ 6249459 h 6855883"/>
              <a:gd name="connsiteX15561" fmla="*/ 7360583 w 12194922"/>
              <a:gd name="connsiteY15561" fmla="*/ 6246284 h 6855883"/>
              <a:gd name="connsiteX15562" fmla="*/ 7349544 w 12194922"/>
              <a:gd name="connsiteY15562" fmla="*/ 6256867 h 6855883"/>
              <a:gd name="connsiteX15563" fmla="*/ 10818254 w 12194922"/>
              <a:gd name="connsiteY15563" fmla="*/ 1956858 h 6855883"/>
              <a:gd name="connsiteX15564" fmla="*/ 10829293 w 12194922"/>
              <a:gd name="connsiteY15564" fmla="*/ 1954742 h 6855883"/>
              <a:gd name="connsiteX15565" fmla="*/ 10824386 w 12194922"/>
              <a:gd name="connsiteY15565" fmla="*/ 1974850 h 6855883"/>
              <a:gd name="connsiteX15566" fmla="*/ 10818254 w 12194922"/>
              <a:gd name="connsiteY15566" fmla="*/ 1956858 h 6855883"/>
              <a:gd name="connsiteX15567" fmla="*/ 8238800 w 12194922"/>
              <a:gd name="connsiteY15567" fmla="*/ 5341409 h 6855883"/>
              <a:gd name="connsiteX15568" fmla="*/ 8217948 w 12194922"/>
              <a:gd name="connsiteY15568" fmla="*/ 5318125 h 6855883"/>
              <a:gd name="connsiteX15569" fmla="*/ 8238800 w 12194922"/>
              <a:gd name="connsiteY15569" fmla="*/ 5341409 h 6855883"/>
              <a:gd name="connsiteX15570" fmla="*/ 9028703 w 12194922"/>
              <a:gd name="connsiteY15570" fmla="*/ 6308725 h 6855883"/>
              <a:gd name="connsiteX15571" fmla="*/ 9015211 w 12194922"/>
              <a:gd name="connsiteY15571" fmla="*/ 6304492 h 6855883"/>
              <a:gd name="connsiteX15572" fmla="*/ 9029930 w 12194922"/>
              <a:gd name="connsiteY15572" fmla="*/ 6286500 h 6855883"/>
              <a:gd name="connsiteX15573" fmla="*/ 9028703 w 12194922"/>
              <a:gd name="connsiteY15573" fmla="*/ 6308725 h 6855883"/>
              <a:gd name="connsiteX15574" fmla="*/ 8974735 w 12194922"/>
              <a:gd name="connsiteY15574" fmla="*/ 4300008 h 6855883"/>
              <a:gd name="connsiteX15575" fmla="*/ 8993133 w 12194922"/>
              <a:gd name="connsiteY15575" fmla="*/ 4293659 h 6855883"/>
              <a:gd name="connsiteX15576" fmla="*/ 8987001 w 12194922"/>
              <a:gd name="connsiteY15576" fmla="*/ 4320117 h 6855883"/>
              <a:gd name="connsiteX15577" fmla="*/ 8974735 w 12194922"/>
              <a:gd name="connsiteY15577" fmla="*/ 4321175 h 6855883"/>
              <a:gd name="connsiteX15578" fmla="*/ 8974735 w 12194922"/>
              <a:gd name="connsiteY15578" fmla="*/ 4300008 h 6855883"/>
              <a:gd name="connsiteX15579" fmla="*/ 8915860 w 12194922"/>
              <a:gd name="connsiteY15579" fmla="*/ 6075892 h 6855883"/>
              <a:gd name="connsiteX15580" fmla="*/ 8920766 w 12194922"/>
              <a:gd name="connsiteY15580" fmla="*/ 6074834 h 6855883"/>
              <a:gd name="connsiteX15581" fmla="*/ 8933032 w 12194922"/>
              <a:gd name="connsiteY15581" fmla="*/ 6089651 h 6855883"/>
              <a:gd name="connsiteX15582" fmla="*/ 8928126 w 12194922"/>
              <a:gd name="connsiteY15582" fmla="*/ 6096000 h 6855883"/>
              <a:gd name="connsiteX15583" fmla="*/ 8917087 w 12194922"/>
              <a:gd name="connsiteY15583" fmla="*/ 6087534 h 6855883"/>
              <a:gd name="connsiteX15584" fmla="*/ 8915860 w 12194922"/>
              <a:gd name="connsiteY15584" fmla="*/ 6075892 h 6855883"/>
              <a:gd name="connsiteX15585" fmla="*/ 10631816 w 12194922"/>
              <a:gd name="connsiteY15585" fmla="*/ 3354917 h 6855883"/>
              <a:gd name="connsiteX15586" fmla="*/ 10614645 w 12194922"/>
              <a:gd name="connsiteY15586" fmla="*/ 3357034 h 6855883"/>
              <a:gd name="connsiteX15587" fmla="*/ 10633043 w 12194922"/>
              <a:gd name="connsiteY15587" fmla="*/ 3344333 h 6855883"/>
              <a:gd name="connsiteX15588" fmla="*/ 10642856 w 12194922"/>
              <a:gd name="connsiteY15588" fmla="*/ 3352800 h 6855883"/>
              <a:gd name="connsiteX15589" fmla="*/ 10631816 w 12194922"/>
              <a:gd name="connsiteY15589" fmla="*/ 3354917 h 6855883"/>
              <a:gd name="connsiteX15590" fmla="*/ 6785327 w 12194922"/>
              <a:gd name="connsiteY15590" fmla="*/ 3402542 h 6855883"/>
              <a:gd name="connsiteX15591" fmla="*/ 6770608 w 12194922"/>
              <a:gd name="connsiteY15591" fmla="*/ 3385608 h 6855883"/>
              <a:gd name="connsiteX15592" fmla="*/ 6781647 w 12194922"/>
              <a:gd name="connsiteY15592" fmla="*/ 3384550 h 6855883"/>
              <a:gd name="connsiteX15593" fmla="*/ 6795139 w 12194922"/>
              <a:gd name="connsiteY15593" fmla="*/ 3399367 h 6855883"/>
              <a:gd name="connsiteX15594" fmla="*/ 6785327 w 12194922"/>
              <a:gd name="connsiteY15594" fmla="*/ 3402542 h 6855883"/>
              <a:gd name="connsiteX15595" fmla="*/ 8019245 w 12194922"/>
              <a:gd name="connsiteY15595" fmla="*/ 6695017 h 6855883"/>
              <a:gd name="connsiteX15596" fmla="*/ 8009433 w 12194922"/>
              <a:gd name="connsiteY15596" fmla="*/ 6718300 h 6855883"/>
              <a:gd name="connsiteX15597" fmla="*/ 8005753 w 12194922"/>
              <a:gd name="connsiteY15597" fmla="*/ 6707717 h 6855883"/>
              <a:gd name="connsiteX15598" fmla="*/ 8019245 w 12194922"/>
              <a:gd name="connsiteY15598" fmla="*/ 6695017 h 6855883"/>
              <a:gd name="connsiteX15599" fmla="*/ 7566645 w 12194922"/>
              <a:gd name="connsiteY15599" fmla="*/ 2715684 h 6855883"/>
              <a:gd name="connsiteX15600" fmla="*/ 7566645 w 12194922"/>
              <a:gd name="connsiteY15600" fmla="*/ 2715684 h 6855883"/>
              <a:gd name="connsiteX15601" fmla="*/ 7566645 w 12194922"/>
              <a:gd name="connsiteY15601" fmla="*/ 2715684 h 6855883"/>
              <a:gd name="connsiteX15602" fmla="*/ 7566645 w 12194922"/>
              <a:gd name="connsiteY15602" fmla="*/ 2715684 h 6855883"/>
              <a:gd name="connsiteX15603" fmla="*/ 7585044 w 12194922"/>
              <a:gd name="connsiteY15603" fmla="*/ 2715684 h 6855883"/>
              <a:gd name="connsiteX15604" fmla="*/ 7569098 w 12194922"/>
              <a:gd name="connsiteY15604" fmla="*/ 2719917 h 6855883"/>
              <a:gd name="connsiteX15605" fmla="*/ 7562965 w 12194922"/>
              <a:gd name="connsiteY15605" fmla="*/ 2706158 h 6855883"/>
              <a:gd name="connsiteX15606" fmla="*/ 7569098 w 12194922"/>
              <a:gd name="connsiteY15606" fmla="*/ 2707217 h 6855883"/>
              <a:gd name="connsiteX15607" fmla="*/ 7585044 w 12194922"/>
              <a:gd name="connsiteY15607" fmla="*/ 2715684 h 6855883"/>
              <a:gd name="connsiteX15608" fmla="*/ 9244578 w 12194922"/>
              <a:gd name="connsiteY15608" fmla="*/ 6656917 h 6855883"/>
              <a:gd name="connsiteX15609" fmla="*/ 9247031 w 12194922"/>
              <a:gd name="connsiteY15609" fmla="*/ 6662209 h 6855883"/>
              <a:gd name="connsiteX15610" fmla="*/ 9247031 w 12194922"/>
              <a:gd name="connsiteY15610" fmla="*/ 6673850 h 6855883"/>
              <a:gd name="connsiteX15611" fmla="*/ 9233539 w 12194922"/>
              <a:gd name="connsiteY15611" fmla="*/ 6680200 h 6855883"/>
              <a:gd name="connsiteX15612" fmla="*/ 9244578 w 12194922"/>
              <a:gd name="connsiteY15612" fmla="*/ 6656917 h 6855883"/>
              <a:gd name="connsiteX15613" fmla="*/ 8983321 w 12194922"/>
              <a:gd name="connsiteY15613" fmla="*/ 1319742 h 6855883"/>
              <a:gd name="connsiteX15614" fmla="*/ 8973508 w 12194922"/>
              <a:gd name="connsiteY15614" fmla="*/ 1327150 h 6855883"/>
              <a:gd name="connsiteX15615" fmla="*/ 8957563 w 12194922"/>
              <a:gd name="connsiteY15615" fmla="*/ 1314450 h 6855883"/>
              <a:gd name="connsiteX15616" fmla="*/ 8969828 w 12194922"/>
              <a:gd name="connsiteY15616" fmla="*/ 1314450 h 6855883"/>
              <a:gd name="connsiteX15617" fmla="*/ 8983321 w 12194922"/>
              <a:gd name="connsiteY15617" fmla="*/ 1319742 h 6855883"/>
              <a:gd name="connsiteX15618" fmla="*/ 8442408 w 12194922"/>
              <a:gd name="connsiteY15618" fmla="*/ 5167842 h 6855883"/>
              <a:gd name="connsiteX15619" fmla="*/ 8441182 w 12194922"/>
              <a:gd name="connsiteY15619" fmla="*/ 5169959 h 6855883"/>
              <a:gd name="connsiteX15620" fmla="*/ 8441182 w 12194922"/>
              <a:gd name="connsiteY15620" fmla="*/ 5169959 h 6855883"/>
              <a:gd name="connsiteX15621" fmla="*/ 8436275 w 12194922"/>
              <a:gd name="connsiteY15621" fmla="*/ 5161492 h 6855883"/>
              <a:gd name="connsiteX15622" fmla="*/ 8446087 w 12194922"/>
              <a:gd name="connsiteY15622" fmla="*/ 5157258 h 6855883"/>
              <a:gd name="connsiteX15623" fmla="*/ 8442408 w 12194922"/>
              <a:gd name="connsiteY15623" fmla="*/ 5167842 h 6855883"/>
              <a:gd name="connsiteX15624" fmla="*/ 10009951 w 12194922"/>
              <a:gd name="connsiteY15624" fmla="*/ 2302934 h 6855883"/>
              <a:gd name="connsiteX15625" fmla="*/ 10005045 w 12194922"/>
              <a:gd name="connsiteY15625" fmla="*/ 2282825 h 6855883"/>
              <a:gd name="connsiteX15626" fmla="*/ 10009951 w 12194922"/>
              <a:gd name="connsiteY15626" fmla="*/ 2302934 h 6855883"/>
              <a:gd name="connsiteX15627" fmla="*/ 7417005 w 12194922"/>
              <a:gd name="connsiteY15627" fmla="*/ 2904067 h 6855883"/>
              <a:gd name="connsiteX15628" fmla="*/ 7399833 w 12194922"/>
              <a:gd name="connsiteY15628" fmla="*/ 2886075 h 6855883"/>
              <a:gd name="connsiteX15629" fmla="*/ 7401060 w 12194922"/>
              <a:gd name="connsiteY15629" fmla="*/ 2885017 h 6855883"/>
              <a:gd name="connsiteX15630" fmla="*/ 7399833 w 12194922"/>
              <a:gd name="connsiteY15630" fmla="*/ 2883958 h 6855883"/>
              <a:gd name="connsiteX15631" fmla="*/ 7423138 w 12194922"/>
              <a:gd name="connsiteY15631" fmla="*/ 2903008 h 6855883"/>
              <a:gd name="connsiteX15632" fmla="*/ 7417005 w 12194922"/>
              <a:gd name="connsiteY15632" fmla="*/ 2904067 h 6855883"/>
              <a:gd name="connsiteX15633" fmla="*/ 8468166 w 12194922"/>
              <a:gd name="connsiteY15633" fmla="*/ 5724526 h 6855883"/>
              <a:gd name="connsiteX15634" fmla="*/ 8474299 w 12194922"/>
              <a:gd name="connsiteY15634" fmla="*/ 5718175 h 6855883"/>
              <a:gd name="connsiteX15635" fmla="*/ 8485337 w 12194922"/>
              <a:gd name="connsiteY15635" fmla="*/ 5730875 h 6855883"/>
              <a:gd name="connsiteX15636" fmla="*/ 8479205 w 12194922"/>
              <a:gd name="connsiteY15636" fmla="*/ 5738284 h 6855883"/>
              <a:gd name="connsiteX15637" fmla="*/ 8468166 w 12194922"/>
              <a:gd name="connsiteY15637" fmla="*/ 5724526 h 6855883"/>
              <a:gd name="connsiteX15638" fmla="*/ 11936876 w 12194922"/>
              <a:gd name="connsiteY15638" fmla="*/ 3522133 h 6855883"/>
              <a:gd name="connsiteX15639" fmla="*/ 11944235 w 12194922"/>
              <a:gd name="connsiteY15639" fmla="*/ 3540125 h 6855883"/>
              <a:gd name="connsiteX15640" fmla="*/ 11943009 w 12194922"/>
              <a:gd name="connsiteY15640" fmla="*/ 3539067 h 6855883"/>
              <a:gd name="connsiteX15641" fmla="*/ 11936876 w 12194922"/>
              <a:gd name="connsiteY15641" fmla="*/ 3522133 h 6855883"/>
              <a:gd name="connsiteX15642" fmla="*/ 11944235 w 12194922"/>
              <a:gd name="connsiteY15642" fmla="*/ 3536950 h 6855883"/>
              <a:gd name="connsiteX15643" fmla="*/ 11945462 w 12194922"/>
              <a:gd name="connsiteY15643" fmla="*/ 3534833 h 6855883"/>
              <a:gd name="connsiteX15644" fmla="*/ 11945462 w 12194922"/>
              <a:gd name="connsiteY15644" fmla="*/ 3534833 h 6855883"/>
              <a:gd name="connsiteX15645" fmla="*/ 11944235 w 12194922"/>
              <a:gd name="connsiteY15645" fmla="*/ 3536950 h 6855883"/>
              <a:gd name="connsiteX15646" fmla="*/ 11051300 w 12194922"/>
              <a:gd name="connsiteY15646" fmla="*/ 6018742 h 6855883"/>
              <a:gd name="connsiteX15647" fmla="*/ 11054979 w 12194922"/>
              <a:gd name="connsiteY15647" fmla="*/ 6025092 h 6855883"/>
              <a:gd name="connsiteX15648" fmla="*/ 11037808 w 12194922"/>
              <a:gd name="connsiteY15648" fmla="*/ 6022975 h 6855883"/>
              <a:gd name="connsiteX15649" fmla="*/ 11051300 w 12194922"/>
              <a:gd name="connsiteY15649" fmla="*/ 6018742 h 6855883"/>
              <a:gd name="connsiteX15650" fmla="*/ 11051300 w 12194922"/>
              <a:gd name="connsiteY15650" fmla="*/ 6018742 h 6855883"/>
              <a:gd name="connsiteX15651" fmla="*/ 10927418 w 12194922"/>
              <a:gd name="connsiteY15651" fmla="*/ 1067858 h 6855883"/>
              <a:gd name="connsiteX15652" fmla="*/ 10933550 w 12194922"/>
              <a:gd name="connsiteY15652" fmla="*/ 1058333 h 6855883"/>
              <a:gd name="connsiteX15653" fmla="*/ 10944589 w 12194922"/>
              <a:gd name="connsiteY15653" fmla="*/ 1072092 h 6855883"/>
              <a:gd name="connsiteX15654" fmla="*/ 10927418 w 12194922"/>
              <a:gd name="connsiteY15654" fmla="*/ 1067858 h 6855883"/>
              <a:gd name="connsiteX15655" fmla="*/ 10763058 w 12194922"/>
              <a:gd name="connsiteY15655" fmla="*/ 4923367 h 6855883"/>
              <a:gd name="connsiteX15656" fmla="*/ 10742207 w 12194922"/>
              <a:gd name="connsiteY15656" fmla="*/ 4942417 h 6855883"/>
              <a:gd name="connsiteX15657" fmla="*/ 10733621 w 12194922"/>
              <a:gd name="connsiteY15657" fmla="*/ 4933950 h 6855883"/>
              <a:gd name="connsiteX15658" fmla="*/ 10739753 w 12194922"/>
              <a:gd name="connsiteY15658" fmla="*/ 4932892 h 6855883"/>
              <a:gd name="connsiteX15659" fmla="*/ 10763058 w 12194922"/>
              <a:gd name="connsiteY15659" fmla="*/ 4923367 h 6855883"/>
              <a:gd name="connsiteX15660" fmla="*/ 10196388 w 12194922"/>
              <a:gd name="connsiteY15660" fmla="*/ 1690158 h 6855883"/>
              <a:gd name="connsiteX15661" fmla="*/ 10198841 w 12194922"/>
              <a:gd name="connsiteY15661" fmla="*/ 1700742 h 6855883"/>
              <a:gd name="connsiteX15662" fmla="*/ 10187802 w 12194922"/>
              <a:gd name="connsiteY15662" fmla="*/ 1702858 h 6855883"/>
              <a:gd name="connsiteX15663" fmla="*/ 10187802 w 12194922"/>
              <a:gd name="connsiteY15663" fmla="*/ 1695450 h 6855883"/>
              <a:gd name="connsiteX15664" fmla="*/ 10196388 w 12194922"/>
              <a:gd name="connsiteY15664" fmla="*/ 1690158 h 6855883"/>
              <a:gd name="connsiteX15665" fmla="*/ 10186575 w 12194922"/>
              <a:gd name="connsiteY15665" fmla="*/ 1697567 h 6855883"/>
              <a:gd name="connsiteX15666" fmla="*/ 10186575 w 12194922"/>
              <a:gd name="connsiteY15666" fmla="*/ 1697567 h 6855883"/>
              <a:gd name="connsiteX15667" fmla="*/ 10186575 w 12194922"/>
              <a:gd name="connsiteY15667" fmla="*/ 1697567 h 6855883"/>
              <a:gd name="connsiteX15668" fmla="*/ 10186575 w 12194922"/>
              <a:gd name="connsiteY15668" fmla="*/ 1697567 h 6855883"/>
              <a:gd name="connsiteX15669" fmla="*/ 8096518 w 12194922"/>
              <a:gd name="connsiteY15669" fmla="*/ 2730500 h 6855883"/>
              <a:gd name="connsiteX15670" fmla="*/ 8102651 w 12194922"/>
              <a:gd name="connsiteY15670" fmla="*/ 2737909 h 6855883"/>
              <a:gd name="connsiteX15671" fmla="*/ 8092839 w 12194922"/>
              <a:gd name="connsiteY15671" fmla="*/ 2751667 h 6855883"/>
              <a:gd name="connsiteX15672" fmla="*/ 8083026 w 12194922"/>
              <a:gd name="connsiteY15672" fmla="*/ 2742142 h 6855883"/>
              <a:gd name="connsiteX15673" fmla="*/ 8096518 w 12194922"/>
              <a:gd name="connsiteY15673" fmla="*/ 2730500 h 6855883"/>
              <a:gd name="connsiteX15674" fmla="*/ 8108784 w 12194922"/>
              <a:gd name="connsiteY15674" fmla="*/ 3887258 h 6855883"/>
              <a:gd name="connsiteX15675" fmla="*/ 8095292 w 12194922"/>
              <a:gd name="connsiteY15675" fmla="*/ 3888317 h 6855883"/>
              <a:gd name="connsiteX15676" fmla="*/ 8083026 w 12194922"/>
              <a:gd name="connsiteY15676" fmla="*/ 3884083 h 6855883"/>
              <a:gd name="connsiteX15677" fmla="*/ 8087933 w 12194922"/>
              <a:gd name="connsiteY15677" fmla="*/ 3871383 h 6855883"/>
              <a:gd name="connsiteX15678" fmla="*/ 8113690 w 12194922"/>
              <a:gd name="connsiteY15678" fmla="*/ 3861858 h 6855883"/>
              <a:gd name="connsiteX15679" fmla="*/ 8108784 w 12194922"/>
              <a:gd name="connsiteY15679" fmla="*/ 3887258 h 6855883"/>
              <a:gd name="connsiteX15680" fmla="*/ 10436794 w 12194922"/>
              <a:gd name="connsiteY15680" fmla="*/ 1815042 h 6855883"/>
              <a:gd name="connsiteX15681" fmla="*/ 10449059 w 12194922"/>
              <a:gd name="connsiteY15681" fmla="*/ 1808692 h 6855883"/>
              <a:gd name="connsiteX15682" fmla="*/ 10453965 w 12194922"/>
              <a:gd name="connsiteY15682" fmla="*/ 1820333 h 6855883"/>
              <a:gd name="connsiteX15683" fmla="*/ 10444153 w 12194922"/>
              <a:gd name="connsiteY15683" fmla="*/ 1827742 h 6855883"/>
              <a:gd name="connsiteX15684" fmla="*/ 10436794 w 12194922"/>
              <a:gd name="connsiteY15684" fmla="*/ 1815042 h 6855883"/>
              <a:gd name="connsiteX15685" fmla="*/ 10740980 w 12194922"/>
              <a:gd name="connsiteY15685" fmla="*/ 1603375 h 6855883"/>
              <a:gd name="connsiteX15686" fmla="*/ 10734848 w 12194922"/>
              <a:gd name="connsiteY15686" fmla="*/ 1600200 h 6855883"/>
              <a:gd name="connsiteX15687" fmla="*/ 10739753 w 12194922"/>
              <a:gd name="connsiteY15687" fmla="*/ 1584325 h 6855883"/>
              <a:gd name="connsiteX15688" fmla="*/ 10754472 w 12194922"/>
              <a:gd name="connsiteY15688" fmla="*/ 1583267 h 6855883"/>
              <a:gd name="connsiteX15689" fmla="*/ 10740980 w 12194922"/>
              <a:gd name="connsiteY15689" fmla="*/ 1603375 h 6855883"/>
              <a:gd name="connsiteX15690" fmla="*/ 7512676 w 12194922"/>
              <a:gd name="connsiteY15690" fmla="*/ 4029075 h 6855883"/>
              <a:gd name="connsiteX15691" fmla="*/ 7515130 w 12194922"/>
              <a:gd name="connsiteY15691" fmla="*/ 4024842 h 6855883"/>
              <a:gd name="connsiteX15692" fmla="*/ 7529848 w 12194922"/>
              <a:gd name="connsiteY15692" fmla="*/ 4015317 h 6855883"/>
              <a:gd name="connsiteX15693" fmla="*/ 7535981 w 12194922"/>
              <a:gd name="connsiteY15693" fmla="*/ 4029075 h 6855883"/>
              <a:gd name="connsiteX15694" fmla="*/ 7523716 w 12194922"/>
              <a:gd name="connsiteY15694" fmla="*/ 4031192 h 6855883"/>
              <a:gd name="connsiteX15695" fmla="*/ 7512676 w 12194922"/>
              <a:gd name="connsiteY15695" fmla="*/ 4029075 h 6855883"/>
              <a:gd name="connsiteX15696" fmla="*/ 11570134 w 12194922"/>
              <a:gd name="connsiteY15696" fmla="*/ 2227792 h 6855883"/>
              <a:gd name="connsiteX15697" fmla="*/ 11561548 w 12194922"/>
              <a:gd name="connsiteY15697" fmla="*/ 2243667 h 6855883"/>
              <a:gd name="connsiteX15698" fmla="*/ 11551736 w 12194922"/>
              <a:gd name="connsiteY15698" fmla="*/ 2239434 h 6855883"/>
              <a:gd name="connsiteX15699" fmla="*/ 11554189 w 12194922"/>
              <a:gd name="connsiteY15699" fmla="*/ 2223559 h 6855883"/>
              <a:gd name="connsiteX15700" fmla="*/ 11570134 w 12194922"/>
              <a:gd name="connsiteY15700" fmla="*/ 2227792 h 6855883"/>
              <a:gd name="connsiteX15701" fmla="*/ 12136805 w 12194922"/>
              <a:gd name="connsiteY15701" fmla="*/ 5859992 h 6855883"/>
              <a:gd name="connsiteX15702" fmla="*/ 12152750 w 12194922"/>
              <a:gd name="connsiteY15702" fmla="*/ 5876925 h 6855883"/>
              <a:gd name="connsiteX15703" fmla="*/ 12145391 w 12194922"/>
              <a:gd name="connsiteY15703" fmla="*/ 5883276 h 6855883"/>
              <a:gd name="connsiteX15704" fmla="*/ 12133125 w 12194922"/>
              <a:gd name="connsiteY15704" fmla="*/ 5866342 h 6855883"/>
              <a:gd name="connsiteX15705" fmla="*/ 12136805 w 12194922"/>
              <a:gd name="connsiteY15705" fmla="*/ 5859992 h 6855883"/>
              <a:gd name="connsiteX15706" fmla="*/ 7972636 w 12194922"/>
              <a:gd name="connsiteY15706" fmla="*/ 2176992 h 6855883"/>
              <a:gd name="connsiteX15707" fmla="*/ 7961597 w 12194922"/>
              <a:gd name="connsiteY15707" fmla="*/ 2166408 h 6855883"/>
              <a:gd name="connsiteX15708" fmla="*/ 7972636 w 12194922"/>
              <a:gd name="connsiteY15708" fmla="*/ 2160059 h 6855883"/>
              <a:gd name="connsiteX15709" fmla="*/ 7984902 w 12194922"/>
              <a:gd name="connsiteY15709" fmla="*/ 2164292 h 6855883"/>
              <a:gd name="connsiteX15710" fmla="*/ 7972636 w 12194922"/>
              <a:gd name="connsiteY15710" fmla="*/ 2176992 h 6855883"/>
              <a:gd name="connsiteX15711" fmla="*/ 6980349 w 12194922"/>
              <a:gd name="connsiteY15711" fmla="*/ 3771900 h 6855883"/>
              <a:gd name="connsiteX15712" fmla="*/ 6974216 w 12194922"/>
              <a:gd name="connsiteY15712" fmla="*/ 3772958 h 6855883"/>
              <a:gd name="connsiteX15713" fmla="*/ 6968084 w 12194922"/>
              <a:gd name="connsiteY15713" fmla="*/ 3752850 h 6855883"/>
              <a:gd name="connsiteX15714" fmla="*/ 6980349 w 12194922"/>
              <a:gd name="connsiteY15714" fmla="*/ 3771900 h 6855883"/>
              <a:gd name="connsiteX15715" fmla="*/ 12068118 w 12194922"/>
              <a:gd name="connsiteY15715" fmla="*/ 983192 h 6855883"/>
              <a:gd name="connsiteX15716" fmla="*/ 12071797 w 12194922"/>
              <a:gd name="connsiteY15716" fmla="*/ 986367 h 6855883"/>
              <a:gd name="connsiteX15717" fmla="*/ 12058305 w 12194922"/>
              <a:gd name="connsiteY15717" fmla="*/ 1003300 h 6855883"/>
              <a:gd name="connsiteX15718" fmla="*/ 12068118 w 12194922"/>
              <a:gd name="connsiteY15718" fmla="*/ 983192 h 6855883"/>
              <a:gd name="connsiteX15719" fmla="*/ 8573650 w 12194922"/>
              <a:gd name="connsiteY15719" fmla="*/ 6063192 h 6855883"/>
              <a:gd name="connsiteX15720" fmla="*/ 8583462 w 12194922"/>
              <a:gd name="connsiteY15720" fmla="*/ 6068484 h 6855883"/>
              <a:gd name="connsiteX15721" fmla="*/ 8567517 w 12194922"/>
              <a:gd name="connsiteY15721" fmla="*/ 6084359 h 6855883"/>
              <a:gd name="connsiteX15722" fmla="*/ 8573650 w 12194922"/>
              <a:gd name="connsiteY15722" fmla="*/ 6063192 h 6855883"/>
              <a:gd name="connsiteX15723" fmla="*/ 12106141 w 12194922"/>
              <a:gd name="connsiteY15723" fmla="*/ 313267 h 6855883"/>
              <a:gd name="connsiteX15724" fmla="*/ 12106141 w 12194922"/>
              <a:gd name="connsiteY15724" fmla="*/ 313267 h 6855883"/>
              <a:gd name="connsiteX15725" fmla="*/ 12106141 w 12194922"/>
              <a:gd name="connsiteY15725" fmla="*/ 313267 h 6855883"/>
              <a:gd name="connsiteX15726" fmla="*/ 12106141 w 12194922"/>
              <a:gd name="connsiteY15726" fmla="*/ 313267 h 6855883"/>
              <a:gd name="connsiteX15727" fmla="*/ 6877319 w 12194922"/>
              <a:gd name="connsiteY15727" fmla="*/ 869950 h 6855883"/>
              <a:gd name="connsiteX15728" fmla="*/ 6846655 w 12194922"/>
              <a:gd name="connsiteY15728" fmla="*/ 860425 h 6855883"/>
              <a:gd name="connsiteX15729" fmla="*/ 6846655 w 12194922"/>
              <a:gd name="connsiteY15729" fmla="*/ 860425 h 6855883"/>
              <a:gd name="connsiteX15730" fmla="*/ 6860147 w 12194922"/>
              <a:gd name="connsiteY15730" fmla="*/ 860425 h 6855883"/>
              <a:gd name="connsiteX15731" fmla="*/ 6877319 w 12194922"/>
              <a:gd name="connsiteY15731" fmla="*/ 869950 h 6855883"/>
              <a:gd name="connsiteX15732" fmla="*/ 10158365 w 12194922"/>
              <a:gd name="connsiteY15732" fmla="*/ 5583767 h 6855883"/>
              <a:gd name="connsiteX15733" fmla="*/ 10135060 w 12194922"/>
              <a:gd name="connsiteY15733" fmla="*/ 5578475 h 6855883"/>
              <a:gd name="connsiteX15734" fmla="*/ 10158365 w 12194922"/>
              <a:gd name="connsiteY15734" fmla="*/ 5583767 h 6855883"/>
              <a:gd name="connsiteX15735" fmla="*/ 11441346 w 12194922"/>
              <a:gd name="connsiteY15735" fmla="*/ 3026833 h 6855883"/>
              <a:gd name="connsiteX15736" fmla="*/ 11436440 w 12194922"/>
              <a:gd name="connsiteY15736" fmla="*/ 3019425 h 6855883"/>
              <a:gd name="connsiteX15737" fmla="*/ 11438892 w 12194922"/>
              <a:gd name="connsiteY15737" fmla="*/ 3012017 h 6855883"/>
              <a:gd name="connsiteX15738" fmla="*/ 11443799 w 12194922"/>
              <a:gd name="connsiteY15738" fmla="*/ 3014133 h 6855883"/>
              <a:gd name="connsiteX15739" fmla="*/ 11445025 w 12194922"/>
              <a:gd name="connsiteY15739" fmla="*/ 3019425 h 6855883"/>
              <a:gd name="connsiteX15740" fmla="*/ 11441346 w 12194922"/>
              <a:gd name="connsiteY15740" fmla="*/ 3026833 h 6855883"/>
              <a:gd name="connsiteX15741" fmla="*/ 10429434 w 12194922"/>
              <a:gd name="connsiteY15741" fmla="*/ 2347383 h 6855883"/>
              <a:gd name="connsiteX15742" fmla="*/ 10436794 w 12194922"/>
              <a:gd name="connsiteY15742" fmla="*/ 2346325 h 6855883"/>
              <a:gd name="connsiteX15743" fmla="*/ 10436794 w 12194922"/>
              <a:gd name="connsiteY15743" fmla="*/ 2352675 h 6855883"/>
              <a:gd name="connsiteX15744" fmla="*/ 10429434 w 12194922"/>
              <a:gd name="connsiteY15744" fmla="*/ 2373842 h 6855883"/>
              <a:gd name="connsiteX15745" fmla="*/ 10424528 w 12194922"/>
              <a:gd name="connsiteY15745" fmla="*/ 2372783 h 6855883"/>
              <a:gd name="connsiteX15746" fmla="*/ 10429434 w 12194922"/>
              <a:gd name="connsiteY15746" fmla="*/ 2347383 h 6855883"/>
              <a:gd name="connsiteX15747" fmla="*/ 9653022 w 12194922"/>
              <a:gd name="connsiteY15747" fmla="*/ 1957917 h 6855883"/>
              <a:gd name="connsiteX15748" fmla="*/ 9655475 w 12194922"/>
              <a:gd name="connsiteY15748" fmla="*/ 1947333 h 6855883"/>
              <a:gd name="connsiteX15749" fmla="*/ 9675100 w 12194922"/>
              <a:gd name="connsiteY15749" fmla="*/ 1952625 h 6855883"/>
              <a:gd name="connsiteX15750" fmla="*/ 9653022 w 12194922"/>
              <a:gd name="connsiteY15750" fmla="*/ 1957917 h 6855883"/>
              <a:gd name="connsiteX15751" fmla="*/ 10794949 w 12194922"/>
              <a:gd name="connsiteY15751" fmla="*/ 6117167 h 6855883"/>
              <a:gd name="connsiteX15752" fmla="*/ 10805988 w 12194922"/>
              <a:gd name="connsiteY15752" fmla="*/ 6107642 h 6855883"/>
              <a:gd name="connsiteX15753" fmla="*/ 10813347 w 12194922"/>
              <a:gd name="connsiteY15753" fmla="*/ 6117167 h 6855883"/>
              <a:gd name="connsiteX15754" fmla="*/ 10804762 w 12194922"/>
              <a:gd name="connsiteY15754" fmla="*/ 6126692 h 6855883"/>
              <a:gd name="connsiteX15755" fmla="*/ 10794949 w 12194922"/>
              <a:gd name="connsiteY15755" fmla="*/ 6117167 h 6855883"/>
              <a:gd name="connsiteX15756" fmla="*/ 8660735 w 12194922"/>
              <a:gd name="connsiteY15756" fmla="*/ 4732867 h 6855883"/>
              <a:gd name="connsiteX15757" fmla="*/ 8668095 w 12194922"/>
              <a:gd name="connsiteY15757" fmla="*/ 4736042 h 6855883"/>
              <a:gd name="connsiteX15758" fmla="*/ 8664416 w 12194922"/>
              <a:gd name="connsiteY15758" fmla="*/ 4751917 h 6855883"/>
              <a:gd name="connsiteX15759" fmla="*/ 8660735 w 12194922"/>
              <a:gd name="connsiteY15759" fmla="*/ 4732867 h 6855883"/>
              <a:gd name="connsiteX15760" fmla="*/ 11458518 w 12194922"/>
              <a:gd name="connsiteY15760" fmla="*/ 1137708 h 6855883"/>
              <a:gd name="connsiteX15761" fmla="*/ 11458518 w 12194922"/>
              <a:gd name="connsiteY15761" fmla="*/ 1154642 h 6855883"/>
              <a:gd name="connsiteX15762" fmla="*/ 11449932 w 12194922"/>
              <a:gd name="connsiteY15762" fmla="*/ 1151467 h 6855883"/>
              <a:gd name="connsiteX15763" fmla="*/ 11448705 w 12194922"/>
              <a:gd name="connsiteY15763" fmla="*/ 1140883 h 6855883"/>
              <a:gd name="connsiteX15764" fmla="*/ 11458518 w 12194922"/>
              <a:gd name="connsiteY15764" fmla="*/ 1137708 h 6855883"/>
              <a:gd name="connsiteX15765" fmla="*/ 6614835 w 12194922"/>
              <a:gd name="connsiteY15765" fmla="*/ 6153151 h 6855883"/>
              <a:gd name="connsiteX15766" fmla="*/ 6603796 w 12194922"/>
              <a:gd name="connsiteY15766" fmla="*/ 6145742 h 6855883"/>
              <a:gd name="connsiteX15767" fmla="*/ 6613608 w 12194922"/>
              <a:gd name="connsiteY15767" fmla="*/ 6137276 h 6855883"/>
              <a:gd name="connsiteX15768" fmla="*/ 6624647 w 12194922"/>
              <a:gd name="connsiteY15768" fmla="*/ 6144683 h 6855883"/>
              <a:gd name="connsiteX15769" fmla="*/ 6614835 w 12194922"/>
              <a:gd name="connsiteY15769" fmla="*/ 6153151 h 6855883"/>
              <a:gd name="connsiteX15770" fmla="*/ 10749566 w 12194922"/>
              <a:gd name="connsiteY15770" fmla="*/ 1562100 h 6855883"/>
              <a:gd name="connsiteX15771" fmla="*/ 10744660 w 12194922"/>
              <a:gd name="connsiteY15771" fmla="*/ 1555750 h 6855883"/>
              <a:gd name="connsiteX15772" fmla="*/ 10763058 w 12194922"/>
              <a:gd name="connsiteY15772" fmla="*/ 1535642 h 6855883"/>
              <a:gd name="connsiteX15773" fmla="*/ 10765512 w 12194922"/>
              <a:gd name="connsiteY15773" fmla="*/ 1549400 h 6855883"/>
              <a:gd name="connsiteX15774" fmla="*/ 10749566 w 12194922"/>
              <a:gd name="connsiteY15774" fmla="*/ 1562100 h 6855883"/>
              <a:gd name="connsiteX15775" fmla="*/ 8934259 w 12194922"/>
              <a:gd name="connsiteY15775" fmla="*/ 1039283 h 6855883"/>
              <a:gd name="connsiteX15776" fmla="*/ 8941618 w 12194922"/>
              <a:gd name="connsiteY15776" fmla="*/ 1038225 h 6855883"/>
              <a:gd name="connsiteX15777" fmla="*/ 8950204 w 12194922"/>
              <a:gd name="connsiteY15777" fmla="*/ 1041400 h 6855883"/>
              <a:gd name="connsiteX15778" fmla="*/ 8956337 w 12194922"/>
              <a:gd name="connsiteY15778" fmla="*/ 1055158 h 6855883"/>
              <a:gd name="connsiteX15779" fmla="*/ 8939164 w 12194922"/>
              <a:gd name="connsiteY15779" fmla="*/ 1049867 h 6855883"/>
              <a:gd name="connsiteX15780" fmla="*/ 8934259 w 12194922"/>
              <a:gd name="connsiteY15780" fmla="*/ 1039283 h 6855883"/>
              <a:gd name="connsiteX15781" fmla="*/ 8159073 w 12194922"/>
              <a:gd name="connsiteY15781" fmla="*/ 6399742 h 6855883"/>
              <a:gd name="connsiteX15782" fmla="*/ 8154167 w 12194922"/>
              <a:gd name="connsiteY15782" fmla="*/ 6391276 h 6855883"/>
              <a:gd name="connsiteX15783" fmla="*/ 8166432 w 12194922"/>
              <a:gd name="connsiteY15783" fmla="*/ 6379633 h 6855883"/>
              <a:gd name="connsiteX15784" fmla="*/ 8173792 w 12194922"/>
              <a:gd name="connsiteY15784" fmla="*/ 6390217 h 6855883"/>
              <a:gd name="connsiteX15785" fmla="*/ 8159073 w 12194922"/>
              <a:gd name="connsiteY15785" fmla="*/ 6399742 h 6855883"/>
              <a:gd name="connsiteX15786" fmla="*/ 9020118 w 12194922"/>
              <a:gd name="connsiteY15786" fmla="*/ 3007784 h 6855883"/>
              <a:gd name="connsiteX15787" fmla="*/ 9063047 w 12194922"/>
              <a:gd name="connsiteY15787" fmla="*/ 3010958 h 6855883"/>
              <a:gd name="connsiteX15788" fmla="*/ 9020118 w 12194922"/>
              <a:gd name="connsiteY15788" fmla="*/ 3007784 h 6855883"/>
              <a:gd name="connsiteX15789" fmla="*/ 6709280 w 12194922"/>
              <a:gd name="connsiteY15789" fmla="*/ 3136900 h 6855883"/>
              <a:gd name="connsiteX15790" fmla="*/ 6701921 w 12194922"/>
              <a:gd name="connsiteY15790" fmla="*/ 3129492 h 6855883"/>
              <a:gd name="connsiteX15791" fmla="*/ 6708054 w 12194922"/>
              <a:gd name="connsiteY15791" fmla="*/ 3122083 h 6855883"/>
              <a:gd name="connsiteX15792" fmla="*/ 6714186 w 12194922"/>
              <a:gd name="connsiteY15792" fmla="*/ 3130550 h 6855883"/>
              <a:gd name="connsiteX15793" fmla="*/ 6709280 w 12194922"/>
              <a:gd name="connsiteY15793" fmla="*/ 3136900 h 6855883"/>
              <a:gd name="connsiteX15794" fmla="*/ 9730295 w 12194922"/>
              <a:gd name="connsiteY15794" fmla="*/ 371475 h 6855883"/>
              <a:gd name="connsiteX15795" fmla="*/ 9745014 w 12194922"/>
              <a:gd name="connsiteY15795" fmla="*/ 378883 h 6855883"/>
              <a:gd name="connsiteX15796" fmla="*/ 9735202 w 12194922"/>
              <a:gd name="connsiteY15796" fmla="*/ 384175 h 6855883"/>
              <a:gd name="connsiteX15797" fmla="*/ 9725389 w 12194922"/>
              <a:gd name="connsiteY15797" fmla="*/ 376767 h 6855883"/>
              <a:gd name="connsiteX15798" fmla="*/ 9730295 w 12194922"/>
              <a:gd name="connsiteY15798" fmla="*/ 371475 h 6855883"/>
              <a:gd name="connsiteX15799" fmla="*/ 7194997 w 12194922"/>
              <a:gd name="connsiteY15799" fmla="*/ 1401233 h 6855883"/>
              <a:gd name="connsiteX15800" fmla="*/ 7194997 w 12194922"/>
              <a:gd name="connsiteY15800" fmla="*/ 1393825 h 6855883"/>
              <a:gd name="connsiteX15801" fmla="*/ 7212169 w 12194922"/>
              <a:gd name="connsiteY15801" fmla="*/ 1391708 h 6855883"/>
              <a:gd name="connsiteX15802" fmla="*/ 7212169 w 12194922"/>
              <a:gd name="connsiteY15802" fmla="*/ 1407583 h 6855883"/>
              <a:gd name="connsiteX15803" fmla="*/ 7204810 w 12194922"/>
              <a:gd name="connsiteY15803" fmla="*/ 1417108 h 6855883"/>
              <a:gd name="connsiteX15804" fmla="*/ 7201130 w 12194922"/>
              <a:gd name="connsiteY15804" fmla="*/ 1412875 h 6855883"/>
              <a:gd name="connsiteX15805" fmla="*/ 7194997 w 12194922"/>
              <a:gd name="connsiteY15805" fmla="*/ 1401233 h 6855883"/>
              <a:gd name="connsiteX15806" fmla="*/ 10709089 w 12194922"/>
              <a:gd name="connsiteY15806" fmla="*/ 1709208 h 6855883"/>
              <a:gd name="connsiteX15807" fmla="*/ 10715222 w 12194922"/>
              <a:gd name="connsiteY15807" fmla="*/ 1724025 h 6855883"/>
              <a:gd name="connsiteX15808" fmla="*/ 10709089 w 12194922"/>
              <a:gd name="connsiteY15808" fmla="*/ 1709208 h 6855883"/>
              <a:gd name="connsiteX15809" fmla="*/ 6739944 w 12194922"/>
              <a:gd name="connsiteY15809" fmla="*/ 4315883 h 6855883"/>
              <a:gd name="connsiteX15810" fmla="*/ 6731358 w 12194922"/>
              <a:gd name="connsiteY15810" fmla="*/ 4310592 h 6855883"/>
              <a:gd name="connsiteX15811" fmla="*/ 6750983 w 12194922"/>
              <a:gd name="connsiteY15811" fmla="*/ 4311650 h 6855883"/>
              <a:gd name="connsiteX15812" fmla="*/ 6739944 w 12194922"/>
              <a:gd name="connsiteY15812" fmla="*/ 4315883 h 6855883"/>
              <a:gd name="connsiteX15813" fmla="*/ 11037808 w 12194922"/>
              <a:gd name="connsiteY15813" fmla="*/ 3274483 h 6855883"/>
              <a:gd name="connsiteX15814" fmla="*/ 11046393 w 12194922"/>
              <a:gd name="connsiteY15814" fmla="*/ 3274483 h 6855883"/>
              <a:gd name="connsiteX15815" fmla="*/ 11046393 w 12194922"/>
              <a:gd name="connsiteY15815" fmla="*/ 3278717 h 6855883"/>
              <a:gd name="connsiteX15816" fmla="*/ 11020636 w 12194922"/>
              <a:gd name="connsiteY15816" fmla="*/ 3291417 h 6855883"/>
              <a:gd name="connsiteX15817" fmla="*/ 11037808 w 12194922"/>
              <a:gd name="connsiteY15817" fmla="*/ 3274483 h 6855883"/>
              <a:gd name="connsiteX15818" fmla="*/ 9908146 w 12194922"/>
              <a:gd name="connsiteY15818" fmla="*/ 3937000 h 6855883"/>
              <a:gd name="connsiteX15819" fmla="*/ 9919186 w 12194922"/>
              <a:gd name="connsiteY15819" fmla="*/ 3943350 h 6855883"/>
              <a:gd name="connsiteX15820" fmla="*/ 9921639 w 12194922"/>
              <a:gd name="connsiteY15820" fmla="*/ 3948642 h 6855883"/>
              <a:gd name="connsiteX15821" fmla="*/ 9916732 w 12194922"/>
              <a:gd name="connsiteY15821" fmla="*/ 3952875 h 6855883"/>
              <a:gd name="connsiteX15822" fmla="*/ 9910600 w 12194922"/>
              <a:gd name="connsiteY15822" fmla="*/ 3948642 h 6855883"/>
              <a:gd name="connsiteX15823" fmla="*/ 9908146 w 12194922"/>
              <a:gd name="connsiteY15823" fmla="*/ 3937000 h 6855883"/>
              <a:gd name="connsiteX15824" fmla="*/ 6673709 w 12194922"/>
              <a:gd name="connsiteY15824" fmla="*/ 4949825 h 6855883"/>
              <a:gd name="connsiteX15825" fmla="*/ 6663897 w 12194922"/>
              <a:gd name="connsiteY15825" fmla="*/ 4945592 h 6855883"/>
              <a:gd name="connsiteX15826" fmla="*/ 6674936 w 12194922"/>
              <a:gd name="connsiteY15826" fmla="*/ 4933950 h 6855883"/>
              <a:gd name="connsiteX15827" fmla="*/ 6683522 w 12194922"/>
              <a:gd name="connsiteY15827" fmla="*/ 4938184 h 6855883"/>
              <a:gd name="connsiteX15828" fmla="*/ 6673709 w 12194922"/>
              <a:gd name="connsiteY15828" fmla="*/ 4949825 h 6855883"/>
              <a:gd name="connsiteX15829" fmla="*/ 10399997 w 12194922"/>
              <a:gd name="connsiteY15829" fmla="*/ 2261658 h 6855883"/>
              <a:gd name="connsiteX15830" fmla="*/ 10390184 w 12194922"/>
              <a:gd name="connsiteY15830" fmla="*/ 2262717 h 6855883"/>
              <a:gd name="connsiteX15831" fmla="*/ 10390184 w 12194922"/>
              <a:gd name="connsiteY15831" fmla="*/ 2254250 h 6855883"/>
              <a:gd name="connsiteX15832" fmla="*/ 10411036 w 12194922"/>
              <a:gd name="connsiteY15832" fmla="*/ 2243667 h 6855883"/>
              <a:gd name="connsiteX15833" fmla="*/ 10399997 w 12194922"/>
              <a:gd name="connsiteY15833" fmla="*/ 2261658 h 6855883"/>
              <a:gd name="connsiteX15834" fmla="*/ 7475880 w 12194922"/>
              <a:gd name="connsiteY15834" fmla="*/ 2760133 h 6855883"/>
              <a:gd name="connsiteX15835" fmla="*/ 7469747 w 12194922"/>
              <a:gd name="connsiteY15835" fmla="*/ 2755900 h 6855883"/>
              <a:gd name="connsiteX15836" fmla="*/ 7472200 w 12194922"/>
              <a:gd name="connsiteY15836" fmla="*/ 2747434 h 6855883"/>
              <a:gd name="connsiteX15837" fmla="*/ 7472200 w 12194922"/>
              <a:gd name="connsiteY15837" fmla="*/ 2747434 h 6855883"/>
              <a:gd name="connsiteX15838" fmla="*/ 7480786 w 12194922"/>
              <a:gd name="connsiteY15838" fmla="*/ 2747434 h 6855883"/>
              <a:gd name="connsiteX15839" fmla="*/ 7500411 w 12194922"/>
              <a:gd name="connsiteY15839" fmla="*/ 2760133 h 6855883"/>
              <a:gd name="connsiteX15840" fmla="*/ 7475880 w 12194922"/>
              <a:gd name="connsiteY15840" fmla="*/ 2760133 h 6855883"/>
              <a:gd name="connsiteX15841" fmla="*/ 8804243 w 12194922"/>
              <a:gd name="connsiteY15841" fmla="*/ 5395383 h 6855883"/>
              <a:gd name="connsiteX15842" fmla="*/ 8838586 w 12194922"/>
              <a:gd name="connsiteY15842" fmla="*/ 5391150 h 6855883"/>
              <a:gd name="connsiteX15843" fmla="*/ 8804243 w 12194922"/>
              <a:gd name="connsiteY15843" fmla="*/ 5395383 h 6855883"/>
              <a:gd name="connsiteX15844" fmla="*/ 8816509 w 12194922"/>
              <a:gd name="connsiteY15844" fmla="*/ 5393267 h 6855883"/>
              <a:gd name="connsiteX15845" fmla="*/ 8820188 w 12194922"/>
              <a:gd name="connsiteY15845" fmla="*/ 5393267 h 6855883"/>
              <a:gd name="connsiteX15846" fmla="*/ 8816509 w 12194922"/>
              <a:gd name="connsiteY15846" fmla="*/ 5393267 h 6855883"/>
              <a:gd name="connsiteX15847" fmla="*/ 8816509 w 12194922"/>
              <a:gd name="connsiteY15847" fmla="*/ 5393267 h 6855883"/>
              <a:gd name="connsiteX15848" fmla="*/ 8803017 w 12194922"/>
              <a:gd name="connsiteY15848" fmla="*/ 996950 h 6855883"/>
              <a:gd name="connsiteX15849" fmla="*/ 8796884 w 12194922"/>
              <a:gd name="connsiteY15849" fmla="*/ 972608 h 6855883"/>
              <a:gd name="connsiteX15850" fmla="*/ 8803017 w 12194922"/>
              <a:gd name="connsiteY15850" fmla="*/ 996950 h 6855883"/>
              <a:gd name="connsiteX15851" fmla="*/ 8175018 w 12194922"/>
              <a:gd name="connsiteY15851" fmla="*/ 6221942 h 6855883"/>
              <a:gd name="connsiteX15852" fmla="*/ 8168886 w 12194922"/>
              <a:gd name="connsiteY15852" fmla="*/ 6239933 h 6855883"/>
              <a:gd name="connsiteX15853" fmla="*/ 8162753 w 12194922"/>
              <a:gd name="connsiteY15853" fmla="*/ 6242050 h 6855883"/>
              <a:gd name="connsiteX15854" fmla="*/ 8155394 w 12194922"/>
              <a:gd name="connsiteY15854" fmla="*/ 6230409 h 6855883"/>
              <a:gd name="connsiteX15855" fmla="*/ 8175018 w 12194922"/>
              <a:gd name="connsiteY15855" fmla="*/ 6221942 h 6855883"/>
              <a:gd name="connsiteX15856" fmla="*/ 6990162 w 12194922"/>
              <a:gd name="connsiteY15856" fmla="*/ 5184775 h 6855883"/>
              <a:gd name="connsiteX15857" fmla="*/ 6976670 w 12194922"/>
              <a:gd name="connsiteY15857" fmla="*/ 5196417 h 6855883"/>
              <a:gd name="connsiteX15858" fmla="*/ 6972990 w 12194922"/>
              <a:gd name="connsiteY15858" fmla="*/ 5185834 h 6855883"/>
              <a:gd name="connsiteX15859" fmla="*/ 6990162 w 12194922"/>
              <a:gd name="connsiteY15859" fmla="*/ 5184775 h 6855883"/>
              <a:gd name="connsiteX15860" fmla="*/ 9112110 w 12194922"/>
              <a:gd name="connsiteY15860" fmla="*/ 4620684 h 6855883"/>
              <a:gd name="connsiteX15861" fmla="*/ 9117016 w 12194922"/>
              <a:gd name="connsiteY15861" fmla="*/ 4600575 h 6855883"/>
              <a:gd name="connsiteX15862" fmla="*/ 9131734 w 12194922"/>
              <a:gd name="connsiteY15862" fmla="*/ 4606925 h 6855883"/>
              <a:gd name="connsiteX15863" fmla="*/ 9112110 w 12194922"/>
              <a:gd name="connsiteY15863" fmla="*/ 4620684 h 6855883"/>
              <a:gd name="connsiteX15864" fmla="*/ 10222146 w 12194922"/>
              <a:gd name="connsiteY15864" fmla="*/ 4181475 h 6855883"/>
              <a:gd name="connsiteX15865" fmla="*/ 10217239 w 12194922"/>
              <a:gd name="connsiteY15865" fmla="*/ 4180417 h 6855883"/>
              <a:gd name="connsiteX15866" fmla="*/ 10214786 w 12194922"/>
              <a:gd name="connsiteY15866" fmla="*/ 4181475 h 6855883"/>
              <a:gd name="connsiteX15867" fmla="*/ 10207427 w 12194922"/>
              <a:gd name="connsiteY15867" fmla="*/ 4177242 h 6855883"/>
              <a:gd name="connsiteX15868" fmla="*/ 10207427 w 12194922"/>
              <a:gd name="connsiteY15868" fmla="*/ 4169833 h 6855883"/>
              <a:gd name="connsiteX15869" fmla="*/ 10222146 w 12194922"/>
              <a:gd name="connsiteY15869" fmla="*/ 4162425 h 6855883"/>
              <a:gd name="connsiteX15870" fmla="*/ 10223372 w 12194922"/>
              <a:gd name="connsiteY15870" fmla="*/ 4174067 h 6855883"/>
              <a:gd name="connsiteX15871" fmla="*/ 10222146 w 12194922"/>
              <a:gd name="connsiteY15871" fmla="*/ 4181475 h 6855883"/>
              <a:gd name="connsiteX15872" fmla="*/ 10223372 w 12194922"/>
              <a:gd name="connsiteY15872" fmla="*/ 4182534 h 6855883"/>
              <a:gd name="connsiteX15873" fmla="*/ 10222146 w 12194922"/>
              <a:gd name="connsiteY15873" fmla="*/ 4181475 h 6855883"/>
              <a:gd name="connsiteX15874" fmla="*/ 8121049 w 12194922"/>
              <a:gd name="connsiteY15874" fmla="*/ 1057275 h 6855883"/>
              <a:gd name="connsiteX15875" fmla="*/ 8114917 w 12194922"/>
              <a:gd name="connsiteY15875" fmla="*/ 1046692 h 6855883"/>
              <a:gd name="connsiteX15876" fmla="*/ 8122276 w 12194922"/>
              <a:gd name="connsiteY15876" fmla="*/ 1040342 h 6855883"/>
              <a:gd name="connsiteX15877" fmla="*/ 8132089 w 12194922"/>
              <a:gd name="connsiteY15877" fmla="*/ 1048808 h 6855883"/>
              <a:gd name="connsiteX15878" fmla="*/ 8121049 w 12194922"/>
              <a:gd name="connsiteY15878" fmla="*/ 1057275 h 6855883"/>
              <a:gd name="connsiteX15879" fmla="*/ 8047456 w 12194922"/>
              <a:gd name="connsiteY15879" fmla="*/ 6019800 h 6855883"/>
              <a:gd name="connsiteX15880" fmla="*/ 8020472 w 12194922"/>
              <a:gd name="connsiteY15880" fmla="*/ 6021917 h 6855883"/>
              <a:gd name="connsiteX15881" fmla="*/ 8048683 w 12194922"/>
              <a:gd name="connsiteY15881" fmla="*/ 6017683 h 6855883"/>
              <a:gd name="connsiteX15882" fmla="*/ 8047456 w 12194922"/>
              <a:gd name="connsiteY15882" fmla="*/ 6019800 h 6855883"/>
              <a:gd name="connsiteX15883" fmla="*/ 8047456 w 12194922"/>
              <a:gd name="connsiteY15883" fmla="*/ 6019800 h 6855883"/>
              <a:gd name="connsiteX15884" fmla="*/ 9581882 w 12194922"/>
              <a:gd name="connsiteY15884" fmla="*/ 3400425 h 6855883"/>
              <a:gd name="connsiteX15885" fmla="*/ 9568389 w 12194922"/>
              <a:gd name="connsiteY15885" fmla="*/ 3414184 h 6855883"/>
              <a:gd name="connsiteX15886" fmla="*/ 9562256 w 12194922"/>
              <a:gd name="connsiteY15886" fmla="*/ 3411008 h 6855883"/>
              <a:gd name="connsiteX15887" fmla="*/ 9573296 w 12194922"/>
              <a:gd name="connsiteY15887" fmla="*/ 3394075 h 6855883"/>
              <a:gd name="connsiteX15888" fmla="*/ 9581882 w 12194922"/>
              <a:gd name="connsiteY15888" fmla="*/ 3400425 h 6855883"/>
              <a:gd name="connsiteX15889" fmla="*/ 9699631 w 12194922"/>
              <a:gd name="connsiteY15889" fmla="*/ 654050 h 6855883"/>
              <a:gd name="connsiteX15890" fmla="*/ 9709444 w 12194922"/>
              <a:gd name="connsiteY15890" fmla="*/ 677333 h 6855883"/>
              <a:gd name="connsiteX15891" fmla="*/ 9694725 w 12194922"/>
              <a:gd name="connsiteY15891" fmla="*/ 661458 h 6855883"/>
              <a:gd name="connsiteX15892" fmla="*/ 9689819 w 12194922"/>
              <a:gd name="connsiteY15892" fmla="*/ 656167 h 6855883"/>
              <a:gd name="connsiteX15893" fmla="*/ 9699631 w 12194922"/>
              <a:gd name="connsiteY15893" fmla="*/ 654050 h 6855883"/>
              <a:gd name="connsiteX15894" fmla="*/ 8659509 w 12194922"/>
              <a:gd name="connsiteY15894" fmla="*/ 3866092 h 6855883"/>
              <a:gd name="connsiteX15895" fmla="*/ 8653376 w 12194922"/>
              <a:gd name="connsiteY15895" fmla="*/ 3849159 h 6855883"/>
              <a:gd name="connsiteX15896" fmla="*/ 8665642 w 12194922"/>
              <a:gd name="connsiteY15896" fmla="*/ 3842809 h 6855883"/>
              <a:gd name="connsiteX15897" fmla="*/ 8682814 w 12194922"/>
              <a:gd name="connsiteY15897" fmla="*/ 3849159 h 6855883"/>
              <a:gd name="connsiteX15898" fmla="*/ 8659509 w 12194922"/>
              <a:gd name="connsiteY15898" fmla="*/ 3866092 h 6855883"/>
              <a:gd name="connsiteX15899" fmla="*/ 9389312 w 12194922"/>
              <a:gd name="connsiteY15899" fmla="*/ 6115050 h 6855883"/>
              <a:gd name="connsiteX15900" fmla="*/ 9401577 w 12194922"/>
              <a:gd name="connsiteY15900" fmla="*/ 6117167 h 6855883"/>
              <a:gd name="connsiteX15901" fmla="*/ 9397898 w 12194922"/>
              <a:gd name="connsiteY15901" fmla="*/ 6130925 h 6855883"/>
              <a:gd name="connsiteX15902" fmla="*/ 9386859 w 12194922"/>
              <a:gd name="connsiteY15902" fmla="*/ 6129867 h 6855883"/>
              <a:gd name="connsiteX15903" fmla="*/ 9389312 w 12194922"/>
              <a:gd name="connsiteY15903" fmla="*/ 6115050 h 6855883"/>
              <a:gd name="connsiteX15904" fmla="*/ 8227760 w 12194922"/>
              <a:gd name="connsiteY15904" fmla="*/ 5934075 h 6855883"/>
              <a:gd name="connsiteX15905" fmla="*/ 8237573 w 12194922"/>
              <a:gd name="connsiteY15905" fmla="*/ 5920317 h 6855883"/>
              <a:gd name="connsiteX15906" fmla="*/ 8227760 w 12194922"/>
              <a:gd name="connsiteY15906" fmla="*/ 5934075 h 6855883"/>
              <a:gd name="connsiteX15907" fmla="*/ 10511614 w 12194922"/>
              <a:gd name="connsiteY15907" fmla="*/ 5518151 h 6855883"/>
              <a:gd name="connsiteX15908" fmla="*/ 10500574 w 12194922"/>
              <a:gd name="connsiteY15908" fmla="*/ 5528734 h 6855883"/>
              <a:gd name="connsiteX15909" fmla="*/ 10490762 w 12194922"/>
              <a:gd name="connsiteY15909" fmla="*/ 5520267 h 6855883"/>
              <a:gd name="connsiteX15910" fmla="*/ 10504255 w 12194922"/>
              <a:gd name="connsiteY15910" fmla="*/ 5511800 h 6855883"/>
              <a:gd name="connsiteX15911" fmla="*/ 10511614 w 12194922"/>
              <a:gd name="connsiteY15911" fmla="*/ 5518151 h 6855883"/>
              <a:gd name="connsiteX15912" fmla="*/ 11676845 w 12194922"/>
              <a:gd name="connsiteY15912" fmla="*/ 391583 h 6855883"/>
              <a:gd name="connsiteX15913" fmla="*/ 11687884 w 12194922"/>
              <a:gd name="connsiteY15913" fmla="*/ 396875 h 6855883"/>
              <a:gd name="connsiteX15914" fmla="*/ 11678071 w 12194922"/>
              <a:gd name="connsiteY15914" fmla="*/ 404283 h 6855883"/>
              <a:gd name="connsiteX15915" fmla="*/ 11668259 w 12194922"/>
              <a:gd name="connsiteY15915" fmla="*/ 395817 h 6855883"/>
              <a:gd name="connsiteX15916" fmla="*/ 11676845 w 12194922"/>
              <a:gd name="connsiteY15916" fmla="*/ 391583 h 6855883"/>
              <a:gd name="connsiteX15917" fmla="*/ 9846818 w 12194922"/>
              <a:gd name="connsiteY15917" fmla="*/ 6209242 h 6855883"/>
              <a:gd name="connsiteX15918" fmla="*/ 9850498 w 12194922"/>
              <a:gd name="connsiteY15918" fmla="*/ 6191250 h 6855883"/>
              <a:gd name="connsiteX15919" fmla="*/ 9862763 w 12194922"/>
              <a:gd name="connsiteY15919" fmla="*/ 6211359 h 6855883"/>
              <a:gd name="connsiteX15920" fmla="*/ 9846818 w 12194922"/>
              <a:gd name="connsiteY15920" fmla="*/ 6209242 h 6855883"/>
              <a:gd name="connsiteX15921" fmla="*/ 11728361 w 12194922"/>
              <a:gd name="connsiteY15921" fmla="*/ 1235075 h 6855883"/>
              <a:gd name="connsiteX15922" fmla="*/ 11722228 w 12194922"/>
              <a:gd name="connsiteY15922" fmla="*/ 1230842 h 6855883"/>
              <a:gd name="connsiteX15923" fmla="*/ 11735720 w 12194922"/>
              <a:gd name="connsiteY15923" fmla="*/ 1223433 h 6855883"/>
              <a:gd name="connsiteX15924" fmla="*/ 11739399 w 12194922"/>
              <a:gd name="connsiteY15924" fmla="*/ 1223433 h 6855883"/>
              <a:gd name="connsiteX15925" fmla="*/ 11738173 w 12194922"/>
              <a:gd name="connsiteY15925" fmla="*/ 1225550 h 6855883"/>
              <a:gd name="connsiteX15926" fmla="*/ 11728361 w 12194922"/>
              <a:gd name="connsiteY15926" fmla="*/ 1235075 h 6855883"/>
              <a:gd name="connsiteX15927" fmla="*/ 11350581 w 12194922"/>
              <a:gd name="connsiteY15927" fmla="*/ 1922992 h 6855883"/>
              <a:gd name="connsiteX15928" fmla="*/ 11364072 w 12194922"/>
              <a:gd name="connsiteY15928" fmla="*/ 1932517 h 6855883"/>
              <a:gd name="connsiteX15929" fmla="*/ 11356713 w 12194922"/>
              <a:gd name="connsiteY15929" fmla="*/ 1938867 h 6855883"/>
              <a:gd name="connsiteX15930" fmla="*/ 11344448 w 12194922"/>
              <a:gd name="connsiteY15930" fmla="*/ 1929342 h 6855883"/>
              <a:gd name="connsiteX15931" fmla="*/ 11350581 w 12194922"/>
              <a:gd name="connsiteY15931" fmla="*/ 1922992 h 6855883"/>
              <a:gd name="connsiteX15932" fmla="*/ 11453611 w 12194922"/>
              <a:gd name="connsiteY15932" fmla="*/ 4899025 h 6855883"/>
              <a:gd name="connsiteX15933" fmla="*/ 11448705 w 12194922"/>
              <a:gd name="connsiteY15933" fmla="*/ 4906434 h 6855883"/>
              <a:gd name="connsiteX15934" fmla="*/ 11442573 w 12194922"/>
              <a:gd name="connsiteY15934" fmla="*/ 4897967 h 6855883"/>
              <a:gd name="connsiteX15935" fmla="*/ 11448705 w 12194922"/>
              <a:gd name="connsiteY15935" fmla="*/ 4891617 h 6855883"/>
              <a:gd name="connsiteX15936" fmla="*/ 11453611 w 12194922"/>
              <a:gd name="connsiteY15936" fmla="*/ 4899025 h 6855883"/>
              <a:gd name="connsiteX15937" fmla="*/ 7829128 w 12194922"/>
              <a:gd name="connsiteY15937" fmla="*/ 1567392 h 6855883"/>
              <a:gd name="connsiteX15938" fmla="*/ 7838941 w 12194922"/>
              <a:gd name="connsiteY15938" fmla="*/ 1554692 h 6855883"/>
              <a:gd name="connsiteX15939" fmla="*/ 7845074 w 12194922"/>
              <a:gd name="connsiteY15939" fmla="*/ 1564217 h 6855883"/>
              <a:gd name="connsiteX15940" fmla="*/ 7848754 w 12194922"/>
              <a:gd name="connsiteY15940" fmla="*/ 1575858 h 6855883"/>
              <a:gd name="connsiteX15941" fmla="*/ 7837715 w 12194922"/>
              <a:gd name="connsiteY15941" fmla="*/ 1577975 h 6855883"/>
              <a:gd name="connsiteX15942" fmla="*/ 7829128 w 12194922"/>
              <a:gd name="connsiteY15942" fmla="*/ 1567392 h 6855883"/>
              <a:gd name="connsiteX15943" fmla="*/ 11916024 w 12194922"/>
              <a:gd name="connsiteY15943" fmla="*/ 5450417 h 6855883"/>
              <a:gd name="connsiteX15944" fmla="*/ 11927063 w 12194922"/>
              <a:gd name="connsiteY15944" fmla="*/ 5464175 h 6855883"/>
              <a:gd name="connsiteX15945" fmla="*/ 11918477 w 12194922"/>
              <a:gd name="connsiteY15945" fmla="*/ 5468409 h 6855883"/>
              <a:gd name="connsiteX15946" fmla="*/ 11909891 w 12194922"/>
              <a:gd name="connsiteY15946" fmla="*/ 5457825 h 6855883"/>
              <a:gd name="connsiteX15947" fmla="*/ 11916024 w 12194922"/>
              <a:gd name="connsiteY15947" fmla="*/ 5450417 h 6855883"/>
              <a:gd name="connsiteX15948" fmla="*/ 10283474 w 12194922"/>
              <a:gd name="connsiteY15948" fmla="*/ 1849967 h 6855883"/>
              <a:gd name="connsiteX15949" fmla="*/ 10288380 w 12194922"/>
              <a:gd name="connsiteY15949" fmla="*/ 1874308 h 6855883"/>
              <a:gd name="connsiteX15950" fmla="*/ 10283474 w 12194922"/>
              <a:gd name="connsiteY15950" fmla="*/ 1875367 h 6855883"/>
              <a:gd name="connsiteX15951" fmla="*/ 10277341 w 12194922"/>
              <a:gd name="connsiteY15951" fmla="*/ 1851025 h 6855883"/>
              <a:gd name="connsiteX15952" fmla="*/ 10283474 w 12194922"/>
              <a:gd name="connsiteY15952" fmla="*/ 1849967 h 6855883"/>
              <a:gd name="connsiteX15953" fmla="*/ 9548765 w 12194922"/>
              <a:gd name="connsiteY15953" fmla="*/ 6641042 h 6855883"/>
              <a:gd name="connsiteX15954" fmla="*/ 9573296 w 12194922"/>
              <a:gd name="connsiteY15954" fmla="*/ 6634692 h 6855883"/>
              <a:gd name="connsiteX15955" fmla="*/ 9556124 w 12194922"/>
              <a:gd name="connsiteY15955" fmla="*/ 6649508 h 6855883"/>
              <a:gd name="connsiteX15956" fmla="*/ 9546311 w 12194922"/>
              <a:gd name="connsiteY15956" fmla="*/ 6646334 h 6855883"/>
              <a:gd name="connsiteX15957" fmla="*/ 9548765 w 12194922"/>
              <a:gd name="connsiteY15957" fmla="*/ 6641042 h 6855883"/>
              <a:gd name="connsiteX15958" fmla="*/ 11517392 w 12194922"/>
              <a:gd name="connsiteY15958" fmla="*/ 769408 h 6855883"/>
              <a:gd name="connsiteX15959" fmla="*/ 11510033 w 12194922"/>
              <a:gd name="connsiteY15959" fmla="*/ 773642 h 6855883"/>
              <a:gd name="connsiteX15960" fmla="*/ 11500220 w 12194922"/>
              <a:gd name="connsiteY15960" fmla="*/ 763058 h 6855883"/>
              <a:gd name="connsiteX15961" fmla="*/ 11506353 w 12194922"/>
              <a:gd name="connsiteY15961" fmla="*/ 757767 h 6855883"/>
              <a:gd name="connsiteX15962" fmla="*/ 11517392 w 12194922"/>
              <a:gd name="connsiteY15962" fmla="*/ 769408 h 6855883"/>
              <a:gd name="connsiteX15963" fmla="*/ 9949850 w 12194922"/>
              <a:gd name="connsiteY15963" fmla="*/ 4153958 h 6855883"/>
              <a:gd name="connsiteX15964" fmla="*/ 9941264 w 12194922"/>
              <a:gd name="connsiteY15964" fmla="*/ 4159250 h 6855883"/>
              <a:gd name="connsiteX15965" fmla="*/ 9927772 w 12194922"/>
              <a:gd name="connsiteY15965" fmla="*/ 4147608 h 6855883"/>
              <a:gd name="connsiteX15966" fmla="*/ 9933905 w 12194922"/>
              <a:gd name="connsiteY15966" fmla="*/ 4139142 h 6855883"/>
              <a:gd name="connsiteX15967" fmla="*/ 9949850 w 12194922"/>
              <a:gd name="connsiteY15967" fmla="*/ 4153958 h 6855883"/>
              <a:gd name="connsiteX15968" fmla="*/ 11177635 w 12194922"/>
              <a:gd name="connsiteY15968" fmla="*/ 5952067 h 6855883"/>
              <a:gd name="connsiteX15969" fmla="*/ 11177635 w 12194922"/>
              <a:gd name="connsiteY15969" fmla="*/ 5964767 h 6855883"/>
              <a:gd name="connsiteX15970" fmla="*/ 11166597 w 12194922"/>
              <a:gd name="connsiteY15970" fmla="*/ 5956300 h 6855883"/>
              <a:gd name="connsiteX15971" fmla="*/ 11177635 w 12194922"/>
              <a:gd name="connsiteY15971" fmla="*/ 5952067 h 6855883"/>
              <a:gd name="connsiteX15972" fmla="*/ 11528432 w 12194922"/>
              <a:gd name="connsiteY15972" fmla="*/ 1266825 h 6855883"/>
              <a:gd name="connsiteX15973" fmla="*/ 11535791 w 12194922"/>
              <a:gd name="connsiteY15973" fmla="*/ 1266825 h 6855883"/>
              <a:gd name="connsiteX15974" fmla="*/ 11549283 w 12194922"/>
              <a:gd name="connsiteY15974" fmla="*/ 1277408 h 6855883"/>
              <a:gd name="connsiteX15975" fmla="*/ 11537017 w 12194922"/>
              <a:gd name="connsiteY15975" fmla="*/ 1279525 h 6855883"/>
              <a:gd name="connsiteX15976" fmla="*/ 11529658 w 12194922"/>
              <a:gd name="connsiteY15976" fmla="*/ 1275292 h 6855883"/>
              <a:gd name="connsiteX15977" fmla="*/ 11528432 w 12194922"/>
              <a:gd name="connsiteY15977" fmla="*/ 1266825 h 6855883"/>
              <a:gd name="connsiteX15978" fmla="*/ 6789006 w 12194922"/>
              <a:gd name="connsiteY15978" fmla="*/ 1795992 h 6855883"/>
              <a:gd name="connsiteX15979" fmla="*/ 6782873 w 12194922"/>
              <a:gd name="connsiteY15979" fmla="*/ 1776942 h 6855883"/>
              <a:gd name="connsiteX15980" fmla="*/ 6789006 w 12194922"/>
              <a:gd name="connsiteY15980" fmla="*/ 1795992 h 6855883"/>
              <a:gd name="connsiteX15981" fmla="*/ 7177826 w 12194922"/>
              <a:gd name="connsiteY15981" fmla="*/ 3689350 h 6855883"/>
              <a:gd name="connsiteX15982" fmla="*/ 7169240 w 12194922"/>
              <a:gd name="connsiteY15982" fmla="*/ 3690409 h 6855883"/>
              <a:gd name="connsiteX15983" fmla="*/ 7163107 w 12194922"/>
              <a:gd name="connsiteY15983" fmla="*/ 3670300 h 6855883"/>
              <a:gd name="connsiteX15984" fmla="*/ 7161881 w 12194922"/>
              <a:gd name="connsiteY15984" fmla="*/ 3662892 h 6855883"/>
              <a:gd name="connsiteX15985" fmla="*/ 7172919 w 12194922"/>
              <a:gd name="connsiteY15985" fmla="*/ 3673475 h 6855883"/>
              <a:gd name="connsiteX15986" fmla="*/ 7176599 w 12194922"/>
              <a:gd name="connsiteY15986" fmla="*/ 3680883 h 6855883"/>
              <a:gd name="connsiteX15987" fmla="*/ 7177826 w 12194922"/>
              <a:gd name="connsiteY15987" fmla="*/ 3689350 h 6855883"/>
              <a:gd name="connsiteX15988" fmla="*/ 10858730 w 12194922"/>
              <a:gd name="connsiteY15988" fmla="*/ 2002367 h 6855883"/>
              <a:gd name="connsiteX15989" fmla="*/ 10836652 w 12194922"/>
              <a:gd name="connsiteY15989" fmla="*/ 2014008 h 6855883"/>
              <a:gd name="connsiteX15990" fmla="*/ 10834199 w 12194922"/>
              <a:gd name="connsiteY15990" fmla="*/ 1997075 h 6855883"/>
              <a:gd name="connsiteX15991" fmla="*/ 10858730 w 12194922"/>
              <a:gd name="connsiteY15991" fmla="*/ 2002367 h 6855883"/>
              <a:gd name="connsiteX15992" fmla="*/ 10802308 w 12194922"/>
              <a:gd name="connsiteY15992" fmla="*/ 519642 h 6855883"/>
              <a:gd name="connsiteX15993" fmla="*/ 10818254 w 12194922"/>
              <a:gd name="connsiteY15993" fmla="*/ 520700 h 6855883"/>
              <a:gd name="connsiteX15994" fmla="*/ 10809667 w 12194922"/>
              <a:gd name="connsiteY15994" fmla="*/ 532342 h 6855883"/>
              <a:gd name="connsiteX15995" fmla="*/ 10802308 w 12194922"/>
              <a:gd name="connsiteY15995" fmla="*/ 519642 h 6855883"/>
              <a:gd name="connsiteX15996" fmla="*/ 8844719 w 12194922"/>
              <a:gd name="connsiteY15996" fmla="*/ 953558 h 6855883"/>
              <a:gd name="connsiteX15997" fmla="*/ 8863118 w 12194922"/>
              <a:gd name="connsiteY15997" fmla="*/ 971550 h 6855883"/>
              <a:gd name="connsiteX15998" fmla="*/ 8844719 w 12194922"/>
              <a:gd name="connsiteY15998" fmla="*/ 953558 h 6855883"/>
              <a:gd name="connsiteX15999" fmla="*/ 7689301 w 12194922"/>
              <a:gd name="connsiteY15999" fmla="*/ 3486150 h 6855883"/>
              <a:gd name="connsiteX16000" fmla="*/ 7689301 w 12194922"/>
              <a:gd name="connsiteY16000" fmla="*/ 3486150 h 6855883"/>
              <a:gd name="connsiteX16001" fmla="*/ 7700340 w 12194922"/>
              <a:gd name="connsiteY16001" fmla="*/ 3504142 h 6855883"/>
              <a:gd name="connsiteX16002" fmla="*/ 7689301 w 12194922"/>
              <a:gd name="connsiteY16002" fmla="*/ 3486150 h 6855883"/>
              <a:gd name="connsiteX16003" fmla="*/ 12119633 w 12194922"/>
              <a:gd name="connsiteY16003" fmla="*/ 4259792 h 6855883"/>
              <a:gd name="connsiteX16004" fmla="*/ 12111047 w 12194922"/>
              <a:gd name="connsiteY16004" fmla="*/ 4255559 h 6855883"/>
              <a:gd name="connsiteX16005" fmla="*/ 12112274 w 12194922"/>
              <a:gd name="connsiteY16005" fmla="*/ 4251325 h 6855883"/>
              <a:gd name="connsiteX16006" fmla="*/ 12122086 w 12194922"/>
              <a:gd name="connsiteY16006" fmla="*/ 4254500 h 6855883"/>
              <a:gd name="connsiteX16007" fmla="*/ 12135579 w 12194922"/>
              <a:gd name="connsiteY16007" fmla="*/ 4261909 h 6855883"/>
              <a:gd name="connsiteX16008" fmla="*/ 12119633 w 12194922"/>
              <a:gd name="connsiteY16008" fmla="*/ 4259792 h 6855883"/>
              <a:gd name="connsiteX16009" fmla="*/ 11150651 w 12194922"/>
              <a:gd name="connsiteY16009" fmla="*/ 2891367 h 6855883"/>
              <a:gd name="connsiteX16010" fmla="*/ 11139612 w 12194922"/>
              <a:gd name="connsiteY16010" fmla="*/ 2897717 h 6855883"/>
              <a:gd name="connsiteX16011" fmla="*/ 11134706 w 12194922"/>
              <a:gd name="connsiteY16011" fmla="*/ 2891367 h 6855883"/>
              <a:gd name="connsiteX16012" fmla="*/ 11140838 w 12194922"/>
              <a:gd name="connsiteY16012" fmla="*/ 2885017 h 6855883"/>
              <a:gd name="connsiteX16013" fmla="*/ 11150651 w 12194922"/>
              <a:gd name="connsiteY16013" fmla="*/ 2891367 h 6855883"/>
              <a:gd name="connsiteX16014" fmla="*/ 9072860 w 12194922"/>
              <a:gd name="connsiteY16014" fmla="*/ 3202517 h 6855883"/>
              <a:gd name="connsiteX16015" fmla="*/ 9071633 w 12194922"/>
              <a:gd name="connsiteY16015" fmla="*/ 3192992 h 6855883"/>
              <a:gd name="connsiteX16016" fmla="*/ 9083898 w 12194922"/>
              <a:gd name="connsiteY16016" fmla="*/ 3196167 h 6855883"/>
              <a:gd name="connsiteX16017" fmla="*/ 9090031 w 12194922"/>
              <a:gd name="connsiteY16017" fmla="*/ 3203575 h 6855883"/>
              <a:gd name="connsiteX16018" fmla="*/ 9078993 w 12194922"/>
              <a:gd name="connsiteY16018" fmla="*/ 3202517 h 6855883"/>
              <a:gd name="connsiteX16019" fmla="*/ 9072860 w 12194922"/>
              <a:gd name="connsiteY16019" fmla="*/ 3202517 h 6855883"/>
              <a:gd name="connsiteX16020" fmla="*/ 7387567 w 12194922"/>
              <a:gd name="connsiteY16020" fmla="*/ 6679142 h 6855883"/>
              <a:gd name="connsiteX16021" fmla="*/ 7369169 w 12194922"/>
              <a:gd name="connsiteY16021" fmla="*/ 6678084 h 6855883"/>
              <a:gd name="connsiteX16022" fmla="*/ 7364263 w 12194922"/>
              <a:gd name="connsiteY16022" fmla="*/ 6668558 h 6855883"/>
              <a:gd name="connsiteX16023" fmla="*/ 7387567 w 12194922"/>
              <a:gd name="connsiteY16023" fmla="*/ 6679142 h 6855883"/>
              <a:gd name="connsiteX16024" fmla="*/ 7369169 w 12194922"/>
              <a:gd name="connsiteY16024" fmla="*/ 5264150 h 6855883"/>
              <a:gd name="connsiteX16025" fmla="*/ 7364263 w 12194922"/>
              <a:gd name="connsiteY16025" fmla="*/ 5277909 h 6855883"/>
              <a:gd name="connsiteX16026" fmla="*/ 7353224 w 12194922"/>
              <a:gd name="connsiteY16026" fmla="*/ 5268383 h 6855883"/>
              <a:gd name="connsiteX16027" fmla="*/ 7369169 w 12194922"/>
              <a:gd name="connsiteY16027" fmla="*/ 5264150 h 6855883"/>
              <a:gd name="connsiteX16028" fmla="*/ 10588887 w 12194922"/>
              <a:gd name="connsiteY16028" fmla="*/ 5682192 h 6855883"/>
              <a:gd name="connsiteX16029" fmla="*/ 10592566 w 12194922"/>
              <a:gd name="connsiteY16029" fmla="*/ 5689600 h 6855883"/>
              <a:gd name="connsiteX16030" fmla="*/ 10585207 w 12194922"/>
              <a:gd name="connsiteY16030" fmla="*/ 5702300 h 6855883"/>
              <a:gd name="connsiteX16031" fmla="*/ 10580301 w 12194922"/>
              <a:gd name="connsiteY16031" fmla="*/ 5700183 h 6855883"/>
              <a:gd name="connsiteX16032" fmla="*/ 10585207 w 12194922"/>
              <a:gd name="connsiteY16032" fmla="*/ 5687484 h 6855883"/>
              <a:gd name="connsiteX16033" fmla="*/ 10588887 w 12194922"/>
              <a:gd name="connsiteY16033" fmla="*/ 5682192 h 6855883"/>
              <a:gd name="connsiteX16034" fmla="*/ 10588887 w 12194922"/>
              <a:gd name="connsiteY16034" fmla="*/ 5682192 h 6855883"/>
              <a:gd name="connsiteX16035" fmla="*/ 9470264 w 12194922"/>
              <a:gd name="connsiteY16035" fmla="*/ 1572683 h 6855883"/>
              <a:gd name="connsiteX16036" fmla="*/ 9469038 w 12194922"/>
              <a:gd name="connsiteY16036" fmla="*/ 1545167 h 6855883"/>
              <a:gd name="connsiteX16037" fmla="*/ 9470264 w 12194922"/>
              <a:gd name="connsiteY16037" fmla="*/ 1572683 h 6855883"/>
              <a:gd name="connsiteX16038" fmla="*/ 8217948 w 12194922"/>
              <a:gd name="connsiteY16038" fmla="*/ 281517 h 6855883"/>
              <a:gd name="connsiteX16039" fmla="*/ 8195870 w 12194922"/>
              <a:gd name="connsiteY16039" fmla="*/ 262467 h 6855883"/>
              <a:gd name="connsiteX16040" fmla="*/ 8217948 w 12194922"/>
              <a:gd name="connsiteY16040" fmla="*/ 281517 h 6855883"/>
              <a:gd name="connsiteX16041" fmla="*/ 8184831 w 12194922"/>
              <a:gd name="connsiteY16041" fmla="*/ 5757334 h 6855883"/>
              <a:gd name="connsiteX16042" fmla="*/ 8221627 w 12194922"/>
              <a:gd name="connsiteY16042" fmla="*/ 5761567 h 6855883"/>
              <a:gd name="connsiteX16043" fmla="*/ 8186058 w 12194922"/>
              <a:gd name="connsiteY16043" fmla="*/ 5763683 h 6855883"/>
              <a:gd name="connsiteX16044" fmla="*/ 8184831 w 12194922"/>
              <a:gd name="connsiteY16044" fmla="*/ 5757334 h 6855883"/>
              <a:gd name="connsiteX16045" fmla="*/ 6665124 w 12194922"/>
              <a:gd name="connsiteY16045" fmla="*/ 5595409 h 6855883"/>
              <a:gd name="connsiteX16046" fmla="*/ 6652858 w 12194922"/>
              <a:gd name="connsiteY16046" fmla="*/ 5600700 h 6855883"/>
              <a:gd name="connsiteX16047" fmla="*/ 6635686 w 12194922"/>
              <a:gd name="connsiteY16047" fmla="*/ 5591175 h 6855883"/>
              <a:gd name="connsiteX16048" fmla="*/ 6647952 w 12194922"/>
              <a:gd name="connsiteY16048" fmla="*/ 5591175 h 6855883"/>
              <a:gd name="connsiteX16049" fmla="*/ 6660218 w 12194922"/>
              <a:gd name="connsiteY16049" fmla="*/ 5590117 h 6855883"/>
              <a:gd name="connsiteX16050" fmla="*/ 6665124 w 12194922"/>
              <a:gd name="connsiteY16050" fmla="*/ 5595409 h 6855883"/>
              <a:gd name="connsiteX16051" fmla="*/ 10331309 w 12194922"/>
              <a:gd name="connsiteY16051" fmla="*/ 6254750 h 6855883"/>
              <a:gd name="connsiteX16052" fmla="*/ 10343575 w 12194922"/>
              <a:gd name="connsiteY16052" fmla="*/ 6233584 h 6855883"/>
              <a:gd name="connsiteX16053" fmla="*/ 10337442 w 12194922"/>
              <a:gd name="connsiteY16053" fmla="*/ 6254750 h 6855883"/>
              <a:gd name="connsiteX16054" fmla="*/ 10331309 w 12194922"/>
              <a:gd name="connsiteY16054" fmla="*/ 6254750 h 6855883"/>
              <a:gd name="connsiteX16055" fmla="*/ 12026414 w 12194922"/>
              <a:gd name="connsiteY16055" fmla="*/ 4460875 h 6855883"/>
              <a:gd name="connsiteX16056" fmla="*/ 12015375 w 12194922"/>
              <a:gd name="connsiteY16056" fmla="*/ 4453467 h 6855883"/>
              <a:gd name="connsiteX16057" fmla="*/ 12026414 w 12194922"/>
              <a:gd name="connsiteY16057" fmla="*/ 4445000 h 6855883"/>
              <a:gd name="connsiteX16058" fmla="*/ 12033774 w 12194922"/>
              <a:gd name="connsiteY16058" fmla="*/ 4452409 h 6855883"/>
              <a:gd name="connsiteX16059" fmla="*/ 12026414 w 12194922"/>
              <a:gd name="connsiteY16059" fmla="*/ 4460875 h 6855883"/>
              <a:gd name="connsiteX16060" fmla="*/ 8917087 w 12194922"/>
              <a:gd name="connsiteY16060" fmla="*/ 1311275 h 6855883"/>
              <a:gd name="connsiteX16061" fmla="*/ 8904821 w 12194922"/>
              <a:gd name="connsiteY16061" fmla="*/ 1325033 h 6855883"/>
              <a:gd name="connsiteX16062" fmla="*/ 8899914 w 12194922"/>
              <a:gd name="connsiteY16062" fmla="*/ 1318683 h 6855883"/>
              <a:gd name="connsiteX16063" fmla="*/ 8909727 w 12194922"/>
              <a:gd name="connsiteY16063" fmla="*/ 1307042 h 6855883"/>
              <a:gd name="connsiteX16064" fmla="*/ 8917087 w 12194922"/>
              <a:gd name="connsiteY16064" fmla="*/ 1311275 h 6855883"/>
              <a:gd name="connsiteX16065" fmla="*/ 10560676 w 12194922"/>
              <a:gd name="connsiteY16065" fmla="*/ 1665817 h 6855883"/>
              <a:gd name="connsiteX16066" fmla="*/ 10550864 w 12194922"/>
              <a:gd name="connsiteY16066" fmla="*/ 1680633 h 6855883"/>
              <a:gd name="connsiteX16067" fmla="*/ 10545957 w 12194922"/>
              <a:gd name="connsiteY16067" fmla="*/ 1673225 h 6855883"/>
              <a:gd name="connsiteX16068" fmla="*/ 10555770 w 12194922"/>
              <a:gd name="connsiteY16068" fmla="*/ 1661583 h 6855883"/>
              <a:gd name="connsiteX16069" fmla="*/ 10560676 w 12194922"/>
              <a:gd name="connsiteY16069" fmla="*/ 1665817 h 6855883"/>
              <a:gd name="connsiteX16070" fmla="*/ 11393510 w 12194922"/>
              <a:gd name="connsiteY16070" fmla="*/ 1146175 h 6855883"/>
              <a:gd name="connsiteX16071" fmla="*/ 11408228 w 12194922"/>
              <a:gd name="connsiteY16071" fmla="*/ 1158875 h 6855883"/>
              <a:gd name="connsiteX16072" fmla="*/ 11404549 w 12194922"/>
              <a:gd name="connsiteY16072" fmla="*/ 1167342 h 6855883"/>
              <a:gd name="connsiteX16073" fmla="*/ 11393510 w 12194922"/>
              <a:gd name="connsiteY16073" fmla="*/ 1146175 h 6855883"/>
              <a:gd name="connsiteX16074" fmla="*/ 10166951 w 12194922"/>
              <a:gd name="connsiteY16074" fmla="*/ 2055283 h 6855883"/>
              <a:gd name="connsiteX16075" fmla="*/ 10160818 w 12194922"/>
              <a:gd name="connsiteY16075" fmla="*/ 2048933 h 6855883"/>
              <a:gd name="connsiteX16076" fmla="*/ 10165724 w 12194922"/>
              <a:gd name="connsiteY16076" fmla="*/ 2045758 h 6855883"/>
              <a:gd name="connsiteX16077" fmla="*/ 10174310 w 12194922"/>
              <a:gd name="connsiteY16077" fmla="*/ 2051050 h 6855883"/>
              <a:gd name="connsiteX16078" fmla="*/ 10166951 w 12194922"/>
              <a:gd name="connsiteY16078" fmla="*/ 2055283 h 6855883"/>
              <a:gd name="connsiteX16079" fmla="*/ 7991034 w 12194922"/>
              <a:gd name="connsiteY16079" fmla="*/ 6520392 h 6855883"/>
              <a:gd name="connsiteX16080" fmla="*/ 8006980 w 12194922"/>
              <a:gd name="connsiteY16080" fmla="*/ 6511925 h 6855883"/>
              <a:gd name="connsiteX16081" fmla="*/ 7991034 w 12194922"/>
              <a:gd name="connsiteY16081" fmla="*/ 6520392 h 6855883"/>
              <a:gd name="connsiteX16082" fmla="*/ 10514067 w 12194922"/>
              <a:gd name="connsiteY16082" fmla="*/ 5495925 h 6855883"/>
              <a:gd name="connsiteX16083" fmla="*/ 10515293 w 12194922"/>
              <a:gd name="connsiteY16083" fmla="*/ 5511800 h 6855883"/>
              <a:gd name="connsiteX16084" fmla="*/ 10518973 w 12194922"/>
              <a:gd name="connsiteY16084" fmla="*/ 5523442 h 6855883"/>
              <a:gd name="connsiteX16085" fmla="*/ 10509160 w 12194922"/>
              <a:gd name="connsiteY16085" fmla="*/ 5503334 h 6855883"/>
              <a:gd name="connsiteX16086" fmla="*/ 10510387 w 12194922"/>
              <a:gd name="connsiteY16086" fmla="*/ 5498042 h 6855883"/>
              <a:gd name="connsiteX16087" fmla="*/ 10511614 w 12194922"/>
              <a:gd name="connsiteY16087" fmla="*/ 5495925 h 6855883"/>
              <a:gd name="connsiteX16088" fmla="*/ 10514067 w 12194922"/>
              <a:gd name="connsiteY16088" fmla="*/ 5495925 h 6855883"/>
              <a:gd name="connsiteX16089" fmla="*/ 9951076 w 12194922"/>
              <a:gd name="connsiteY16089" fmla="*/ 3411008 h 6855883"/>
              <a:gd name="connsiteX16090" fmla="*/ 9965795 w 12194922"/>
              <a:gd name="connsiteY16090" fmla="*/ 3411008 h 6855883"/>
              <a:gd name="connsiteX16091" fmla="*/ 9968248 w 12194922"/>
              <a:gd name="connsiteY16091" fmla="*/ 3414184 h 6855883"/>
              <a:gd name="connsiteX16092" fmla="*/ 9963342 w 12194922"/>
              <a:gd name="connsiteY16092" fmla="*/ 3416300 h 6855883"/>
              <a:gd name="connsiteX16093" fmla="*/ 9949850 w 12194922"/>
              <a:gd name="connsiteY16093" fmla="*/ 3412067 h 6855883"/>
              <a:gd name="connsiteX16094" fmla="*/ 9951076 w 12194922"/>
              <a:gd name="connsiteY16094" fmla="*/ 3411008 h 6855883"/>
              <a:gd name="connsiteX16095" fmla="*/ 8233893 w 12194922"/>
              <a:gd name="connsiteY16095" fmla="*/ 4966758 h 6855883"/>
              <a:gd name="connsiteX16096" fmla="*/ 8226534 w 12194922"/>
              <a:gd name="connsiteY16096" fmla="*/ 4969934 h 6855883"/>
              <a:gd name="connsiteX16097" fmla="*/ 8222854 w 12194922"/>
              <a:gd name="connsiteY16097" fmla="*/ 4937125 h 6855883"/>
              <a:gd name="connsiteX16098" fmla="*/ 8225307 w 12194922"/>
              <a:gd name="connsiteY16098" fmla="*/ 4937125 h 6855883"/>
              <a:gd name="connsiteX16099" fmla="*/ 8227760 w 12194922"/>
              <a:gd name="connsiteY16099" fmla="*/ 4939242 h 6855883"/>
              <a:gd name="connsiteX16100" fmla="*/ 8233893 w 12194922"/>
              <a:gd name="connsiteY16100" fmla="*/ 4966758 h 6855883"/>
              <a:gd name="connsiteX16101" fmla="*/ 9308359 w 12194922"/>
              <a:gd name="connsiteY16101" fmla="*/ 1856317 h 6855883"/>
              <a:gd name="connsiteX16102" fmla="*/ 9310812 w 12194922"/>
              <a:gd name="connsiteY16102" fmla="*/ 1849967 h 6855883"/>
              <a:gd name="connsiteX16103" fmla="*/ 9336570 w 12194922"/>
              <a:gd name="connsiteY16103" fmla="*/ 1858433 h 6855883"/>
              <a:gd name="connsiteX16104" fmla="*/ 9334117 w 12194922"/>
              <a:gd name="connsiteY16104" fmla="*/ 1859492 h 6855883"/>
              <a:gd name="connsiteX16105" fmla="*/ 9308359 w 12194922"/>
              <a:gd name="connsiteY16105" fmla="*/ 1856317 h 6855883"/>
              <a:gd name="connsiteX16106" fmla="*/ 10361973 w 12194922"/>
              <a:gd name="connsiteY16106" fmla="*/ 4484159 h 6855883"/>
              <a:gd name="connsiteX16107" fmla="*/ 10349708 w 12194922"/>
              <a:gd name="connsiteY16107" fmla="*/ 4477809 h 6855883"/>
              <a:gd name="connsiteX16108" fmla="*/ 10344802 w 12194922"/>
              <a:gd name="connsiteY16108" fmla="*/ 4467225 h 6855883"/>
              <a:gd name="connsiteX16109" fmla="*/ 10346028 w 12194922"/>
              <a:gd name="connsiteY16109" fmla="*/ 4465109 h 6855883"/>
              <a:gd name="connsiteX16110" fmla="*/ 10346028 w 12194922"/>
              <a:gd name="connsiteY16110" fmla="*/ 4462992 h 6855883"/>
              <a:gd name="connsiteX16111" fmla="*/ 10361973 w 12194922"/>
              <a:gd name="connsiteY16111" fmla="*/ 4484159 h 6855883"/>
              <a:gd name="connsiteX16112" fmla="*/ 8253518 w 12194922"/>
              <a:gd name="connsiteY16112" fmla="*/ 4962525 h 6855883"/>
              <a:gd name="connsiteX16113" fmla="*/ 8246159 w 12194922"/>
              <a:gd name="connsiteY16113" fmla="*/ 4938184 h 6855883"/>
              <a:gd name="connsiteX16114" fmla="*/ 8265784 w 12194922"/>
              <a:gd name="connsiteY16114" fmla="*/ 4950883 h 6855883"/>
              <a:gd name="connsiteX16115" fmla="*/ 8253518 w 12194922"/>
              <a:gd name="connsiteY16115" fmla="*/ 4962525 h 6855883"/>
              <a:gd name="connsiteX16116" fmla="*/ 6939873 w 12194922"/>
              <a:gd name="connsiteY16116" fmla="*/ 4235450 h 6855883"/>
              <a:gd name="connsiteX16117" fmla="*/ 6943552 w 12194922"/>
              <a:gd name="connsiteY16117" fmla="*/ 4206875 h 6855883"/>
              <a:gd name="connsiteX16118" fmla="*/ 6939873 w 12194922"/>
              <a:gd name="connsiteY16118" fmla="*/ 4235450 h 6855883"/>
              <a:gd name="connsiteX16119" fmla="*/ 9227406 w 12194922"/>
              <a:gd name="connsiteY16119" fmla="*/ 3808942 h 6855883"/>
              <a:gd name="connsiteX16120" fmla="*/ 9196742 w 12194922"/>
              <a:gd name="connsiteY16120" fmla="*/ 3806825 h 6855883"/>
              <a:gd name="connsiteX16121" fmla="*/ 9197969 w 12194922"/>
              <a:gd name="connsiteY16121" fmla="*/ 3803650 h 6855883"/>
              <a:gd name="connsiteX16122" fmla="*/ 9209007 w 12194922"/>
              <a:gd name="connsiteY16122" fmla="*/ 3803650 h 6855883"/>
              <a:gd name="connsiteX16123" fmla="*/ 9222500 w 12194922"/>
              <a:gd name="connsiteY16123" fmla="*/ 3800475 h 6855883"/>
              <a:gd name="connsiteX16124" fmla="*/ 9232312 w 12194922"/>
              <a:gd name="connsiteY16124" fmla="*/ 3797300 h 6855883"/>
              <a:gd name="connsiteX16125" fmla="*/ 9227406 w 12194922"/>
              <a:gd name="connsiteY16125" fmla="*/ 3808942 h 6855883"/>
              <a:gd name="connsiteX16126" fmla="*/ 10023443 w 12194922"/>
              <a:gd name="connsiteY16126" fmla="*/ 1101725 h 6855883"/>
              <a:gd name="connsiteX16127" fmla="*/ 10032029 w 12194922"/>
              <a:gd name="connsiteY16127" fmla="*/ 1109133 h 6855883"/>
              <a:gd name="connsiteX16128" fmla="*/ 10020990 w 12194922"/>
              <a:gd name="connsiteY16128" fmla="*/ 1116542 h 6855883"/>
              <a:gd name="connsiteX16129" fmla="*/ 10012404 w 12194922"/>
              <a:gd name="connsiteY16129" fmla="*/ 1107017 h 6855883"/>
              <a:gd name="connsiteX16130" fmla="*/ 10023443 w 12194922"/>
              <a:gd name="connsiteY16130" fmla="*/ 1101725 h 6855883"/>
              <a:gd name="connsiteX16131" fmla="*/ 7688074 w 12194922"/>
              <a:gd name="connsiteY16131" fmla="*/ 281517 h 6855883"/>
              <a:gd name="connsiteX16132" fmla="*/ 7679488 w 12194922"/>
              <a:gd name="connsiteY16132" fmla="*/ 283633 h 6855883"/>
              <a:gd name="connsiteX16133" fmla="*/ 7677036 w 12194922"/>
              <a:gd name="connsiteY16133" fmla="*/ 255058 h 6855883"/>
              <a:gd name="connsiteX16134" fmla="*/ 7684395 w 12194922"/>
              <a:gd name="connsiteY16134" fmla="*/ 255058 h 6855883"/>
              <a:gd name="connsiteX16135" fmla="*/ 7688074 w 12194922"/>
              <a:gd name="connsiteY16135" fmla="*/ 281517 h 6855883"/>
              <a:gd name="connsiteX16136" fmla="*/ 8601861 w 12194922"/>
              <a:gd name="connsiteY16136" fmla="*/ 1867958 h 6855883"/>
              <a:gd name="connsiteX16137" fmla="*/ 8595728 w 12194922"/>
              <a:gd name="connsiteY16137" fmla="*/ 1865842 h 6855883"/>
              <a:gd name="connsiteX16138" fmla="*/ 8604314 w 12194922"/>
              <a:gd name="connsiteY16138" fmla="*/ 1854200 h 6855883"/>
              <a:gd name="connsiteX16139" fmla="*/ 8609220 w 12194922"/>
              <a:gd name="connsiteY16139" fmla="*/ 1857375 h 6855883"/>
              <a:gd name="connsiteX16140" fmla="*/ 8601861 w 12194922"/>
              <a:gd name="connsiteY16140" fmla="*/ 1867958 h 6855883"/>
              <a:gd name="connsiteX16141" fmla="*/ 11435213 w 12194922"/>
              <a:gd name="connsiteY16141" fmla="*/ 2858559 h 6855883"/>
              <a:gd name="connsiteX16142" fmla="*/ 11420494 w 12194922"/>
              <a:gd name="connsiteY16142" fmla="*/ 2878667 h 6855883"/>
              <a:gd name="connsiteX16143" fmla="*/ 11431533 w 12194922"/>
              <a:gd name="connsiteY16143" fmla="*/ 2855383 h 6855883"/>
              <a:gd name="connsiteX16144" fmla="*/ 11435213 w 12194922"/>
              <a:gd name="connsiteY16144" fmla="*/ 2858559 h 6855883"/>
              <a:gd name="connsiteX16145" fmla="*/ 7885551 w 12194922"/>
              <a:gd name="connsiteY16145" fmla="*/ 621242 h 6855883"/>
              <a:gd name="connsiteX16146" fmla="*/ 7891683 w 12194922"/>
              <a:gd name="connsiteY16146" fmla="*/ 606425 h 6855883"/>
              <a:gd name="connsiteX16147" fmla="*/ 7894136 w 12194922"/>
              <a:gd name="connsiteY16147" fmla="*/ 607483 h 6855883"/>
              <a:gd name="connsiteX16148" fmla="*/ 7900269 w 12194922"/>
              <a:gd name="connsiteY16148" fmla="*/ 627592 h 6855883"/>
              <a:gd name="connsiteX16149" fmla="*/ 7885551 w 12194922"/>
              <a:gd name="connsiteY16149" fmla="*/ 621242 h 6855883"/>
              <a:gd name="connsiteX16150" fmla="*/ 10046747 w 12194922"/>
              <a:gd name="connsiteY16150" fmla="*/ 1376892 h 6855883"/>
              <a:gd name="connsiteX16151" fmla="*/ 10036935 w 12194922"/>
              <a:gd name="connsiteY16151" fmla="*/ 1388533 h 6855883"/>
              <a:gd name="connsiteX16152" fmla="*/ 10034482 w 12194922"/>
              <a:gd name="connsiteY16152" fmla="*/ 1385358 h 6855883"/>
              <a:gd name="connsiteX16153" fmla="*/ 10043068 w 12194922"/>
              <a:gd name="connsiteY16153" fmla="*/ 1375833 h 6855883"/>
              <a:gd name="connsiteX16154" fmla="*/ 10046747 w 12194922"/>
              <a:gd name="connsiteY16154" fmla="*/ 1376892 h 6855883"/>
              <a:gd name="connsiteX16155" fmla="*/ 8166432 w 12194922"/>
              <a:gd name="connsiteY16155" fmla="*/ 6763808 h 6855883"/>
              <a:gd name="connsiteX16156" fmla="*/ 8143128 w 12194922"/>
              <a:gd name="connsiteY16156" fmla="*/ 6764867 h 6855883"/>
              <a:gd name="connsiteX16157" fmla="*/ 8166432 w 12194922"/>
              <a:gd name="connsiteY16157" fmla="*/ 6763808 h 6855883"/>
              <a:gd name="connsiteX16158" fmla="*/ 11532111 w 12194922"/>
              <a:gd name="connsiteY16158" fmla="*/ 645583 h 6855883"/>
              <a:gd name="connsiteX16159" fmla="*/ 11534564 w 12194922"/>
              <a:gd name="connsiteY16159" fmla="*/ 661458 h 6855883"/>
              <a:gd name="connsiteX16160" fmla="*/ 11514939 w 12194922"/>
              <a:gd name="connsiteY16160" fmla="*/ 660400 h 6855883"/>
              <a:gd name="connsiteX16161" fmla="*/ 11518619 w 12194922"/>
              <a:gd name="connsiteY16161" fmla="*/ 649817 h 6855883"/>
              <a:gd name="connsiteX16162" fmla="*/ 11518619 w 12194922"/>
              <a:gd name="connsiteY16162" fmla="*/ 649817 h 6855883"/>
              <a:gd name="connsiteX16163" fmla="*/ 11527205 w 12194922"/>
              <a:gd name="connsiteY16163" fmla="*/ 646642 h 6855883"/>
              <a:gd name="connsiteX16164" fmla="*/ 11532111 w 12194922"/>
              <a:gd name="connsiteY16164" fmla="*/ 645583 h 6855883"/>
              <a:gd name="connsiteX16165" fmla="*/ 9798983 w 12194922"/>
              <a:gd name="connsiteY16165" fmla="*/ 4592109 h 6855883"/>
              <a:gd name="connsiteX16166" fmla="*/ 9814928 w 12194922"/>
              <a:gd name="connsiteY16166" fmla="*/ 4591050 h 6855883"/>
              <a:gd name="connsiteX16167" fmla="*/ 9796530 w 12194922"/>
              <a:gd name="connsiteY16167" fmla="*/ 4600575 h 6855883"/>
              <a:gd name="connsiteX16168" fmla="*/ 9791623 w 12194922"/>
              <a:gd name="connsiteY16168" fmla="*/ 4592109 h 6855883"/>
              <a:gd name="connsiteX16169" fmla="*/ 9798983 w 12194922"/>
              <a:gd name="connsiteY16169" fmla="*/ 4592109 h 6855883"/>
              <a:gd name="connsiteX16170" fmla="*/ 9235992 w 12194922"/>
              <a:gd name="connsiteY16170" fmla="*/ 3547534 h 6855883"/>
              <a:gd name="connsiteX16171" fmla="*/ 9207781 w 12194922"/>
              <a:gd name="connsiteY16171" fmla="*/ 3558117 h 6855883"/>
              <a:gd name="connsiteX16172" fmla="*/ 9206554 w 12194922"/>
              <a:gd name="connsiteY16172" fmla="*/ 3552825 h 6855883"/>
              <a:gd name="connsiteX16173" fmla="*/ 9235992 w 12194922"/>
              <a:gd name="connsiteY16173" fmla="*/ 3547534 h 6855883"/>
              <a:gd name="connsiteX16174" fmla="*/ 11712416 w 12194922"/>
              <a:gd name="connsiteY16174" fmla="*/ 425450 h 6855883"/>
              <a:gd name="connsiteX16175" fmla="*/ 11705056 w 12194922"/>
              <a:gd name="connsiteY16175" fmla="*/ 415925 h 6855883"/>
              <a:gd name="connsiteX16176" fmla="*/ 11714868 w 12194922"/>
              <a:gd name="connsiteY16176" fmla="*/ 408517 h 6855883"/>
              <a:gd name="connsiteX16177" fmla="*/ 11722228 w 12194922"/>
              <a:gd name="connsiteY16177" fmla="*/ 415925 h 6855883"/>
              <a:gd name="connsiteX16178" fmla="*/ 11712416 w 12194922"/>
              <a:gd name="connsiteY16178" fmla="*/ 425450 h 6855883"/>
              <a:gd name="connsiteX16179" fmla="*/ 10136287 w 12194922"/>
              <a:gd name="connsiteY16179" fmla="*/ 2400300 h 6855883"/>
              <a:gd name="connsiteX16180" fmla="*/ 10128927 w 12194922"/>
              <a:gd name="connsiteY16180" fmla="*/ 2414059 h 6855883"/>
              <a:gd name="connsiteX16181" fmla="*/ 10127701 w 12194922"/>
              <a:gd name="connsiteY16181" fmla="*/ 2414059 h 6855883"/>
              <a:gd name="connsiteX16182" fmla="*/ 10120341 w 12194922"/>
              <a:gd name="connsiteY16182" fmla="*/ 2406650 h 6855883"/>
              <a:gd name="connsiteX16183" fmla="*/ 10130154 w 12194922"/>
              <a:gd name="connsiteY16183" fmla="*/ 2398184 h 6855883"/>
              <a:gd name="connsiteX16184" fmla="*/ 10136287 w 12194922"/>
              <a:gd name="connsiteY16184" fmla="*/ 2400300 h 6855883"/>
              <a:gd name="connsiteX16185" fmla="*/ 10052880 w 12194922"/>
              <a:gd name="connsiteY16185" fmla="*/ 1967442 h 6855883"/>
              <a:gd name="connsiteX16186" fmla="*/ 10060240 w 12194922"/>
              <a:gd name="connsiteY16186" fmla="*/ 1972733 h 6855883"/>
              <a:gd name="connsiteX16187" fmla="*/ 10068826 w 12194922"/>
              <a:gd name="connsiteY16187" fmla="*/ 1980142 h 6855883"/>
              <a:gd name="connsiteX16188" fmla="*/ 10054107 w 12194922"/>
              <a:gd name="connsiteY16188" fmla="*/ 1979083 h 6855883"/>
              <a:gd name="connsiteX16189" fmla="*/ 10052880 w 12194922"/>
              <a:gd name="connsiteY16189" fmla="*/ 1967442 h 6855883"/>
              <a:gd name="connsiteX16190" fmla="*/ 8677907 w 12194922"/>
              <a:gd name="connsiteY16190" fmla="*/ 6159500 h 6855883"/>
              <a:gd name="connsiteX16191" fmla="*/ 8652150 w 12194922"/>
              <a:gd name="connsiteY16191" fmla="*/ 6172200 h 6855883"/>
              <a:gd name="connsiteX16192" fmla="*/ 8652150 w 12194922"/>
              <a:gd name="connsiteY16192" fmla="*/ 6166909 h 6855883"/>
              <a:gd name="connsiteX16193" fmla="*/ 8677907 w 12194922"/>
              <a:gd name="connsiteY16193" fmla="*/ 6159500 h 6855883"/>
              <a:gd name="connsiteX16194" fmla="*/ 10377918 w 12194922"/>
              <a:gd name="connsiteY16194" fmla="*/ 2528358 h 6855883"/>
              <a:gd name="connsiteX16195" fmla="*/ 10359520 w 12194922"/>
              <a:gd name="connsiteY16195" fmla="*/ 2524125 h 6855883"/>
              <a:gd name="connsiteX16196" fmla="*/ 10366880 w 12194922"/>
              <a:gd name="connsiteY16196" fmla="*/ 2513542 h 6855883"/>
              <a:gd name="connsiteX16197" fmla="*/ 10377918 w 12194922"/>
              <a:gd name="connsiteY16197" fmla="*/ 2528358 h 6855883"/>
              <a:gd name="connsiteX16198" fmla="*/ 11005917 w 12194922"/>
              <a:gd name="connsiteY16198" fmla="*/ 5383742 h 6855883"/>
              <a:gd name="connsiteX16199" fmla="*/ 11012050 w 12194922"/>
              <a:gd name="connsiteY16199" fmla="*/ 5373159 h 6855883"/>
              <a:gd name="connsiteX16200" fmla="*/ 11019410 w 12194922"/>
              <a:gd name="connsiteY16200" fmla="*/ 5386917 h 6855883"/>
              <a:gd name="connsiteX16201" fmla="*/ 11007144 w 12194922"/>
              <a:gd name="connsiteY16201" fmla="*/ 5386917 h 6855883"/>
              <a:gd name="connsiteX16202" fmla="*/ 11005917 w 12194922"/>
              <a:gd name="connsiteY16202" fmla="*/ 5383742 h 6855883"/>
              <a:gd name="connsiteX16203" fmla="*/ 9476397 w 12194922"/>
              <a:gd name="connsiteY16203" fmla="*/ 1130300 h 6855883"/>
              <a:gd name="connsiteX16204" fmla="*/ 9457999 w 12194922"/>
              <a:gd name="connsiteY16204" fmla="*/ 1134533 h 6855883"/>
              <a:gd name="connsiteX16205" fmla="*/ 9454319 w 12194922"/>
              <a:gd name="connsiteY16205" fmla="*/ 1117600 h 6855883"/>
              <a:gd name="connsiteX16206" fmla="*/ 9476397 w 12194922"/>
              <a:gd name="connsiteY16206" fmla="*/ 1130300 h 6855883"/>
              <a:gd name="connsiteX16207" fmla="*/ 11744306 w 12194922"/>
              <a:gd name="connsiteY16207" fmla="*/ 127000 h 6855883"/>
              <a:gd name="connsiteX16208" fmla="*/ 11747985 w 12194922"/>
              <a:gd name="connsiteY16208" fmla="*/ 135467 h 6855883"/>
              <a:gd name="connsiteX16209" fmla="*/ 11747985 w 12194922"/>
              <a:gd name="connsiteY16209" fmla="*/ 135467 h 6855883"/>
              <a:gd name="connsiteX16210" fmla="*/ 11744306 w 12194922"/>
              <a:gd name="connsiteY16210" fmla="*/ 127000 h 6855883"/>
              <a:gd name="connsiteX16211" fmla="*/ 11762704 w 12194922"/>
              <a:gd name="connsiteY16211" fmla="*/ 123825 h 6855883"/>
              <a:gd name="connsiteX16212" fmla="*/ 11756571 w 12194922"/>
              <a:gd name="connsiteY16212" fmla="*/ 130175 h 6855883"/>
              <a:gd name="connsiteX16213" fmla="*/ 11751665 w 12194922"/>
              <a:gd name="connsiteY16213" fmla="*/ 123825 h 6855883"/>
              <a:gd name="connsiteX16214" fmla="*/ 11757798 w 12194922"/>
              <a:gd name="connsiteY16214" fmla="*/ 116417 h 6855883"/>
              <a:gd name="connsiteX16215" fmla="*/ 11763930 w 12194922"/>
              <a:gd name="connsiteY16215" fmla="*/ 116417 h 6855883"/>
              <a:gd name="connsiteX16216" fmla="*/ 11762704 w 12194922"/>
              <a:gd name="connsiteY16216" fmla="*/ 123825 h 6855883"/>
              <a:gd name="connsiteX16217" fmla="*/ 8307487 w 12194922"/>
              <a:gd name="connsiteY16217" fmla="*/ 6257925 h 6855883"/>
              <a:gd name="connsiteX16218" fmla="*/ 8307487 w 12194922"/>
              <a:gd name="connsiteY16218" fmla="*/ 6257925 h 6855883"/>
              <a:gd name="connsiteX16219" fmla="*/ 8307487 w 12194922"/>
              <a:gd name="connsiteY16219" fmla="*/ 6257925 h 6855883"/>
              <a:gd name="connsiteX16220" fmla="*/ 8307487 w 12194922"/>
              <a:gd name="connsiteY16220" fmla="*/ 6257925 h 6855883"/>
              <a:gd name="connsiteX16221" fmla="*/ 8302581 w 12194922"/>
              <a:gd name="connsiteY16221" fmla="*/ 6292850 h 6855883"/>
              <a:gd name="connsiteX16222" fmla="*/ 8301354 w 12194922"/>
              <a:gd name="connsiteY16222" fmla="*/ 6276975 h 6855883"/>
              <a:gd name="connsiteX16223" fmla="*/ 8308714 w 12194922"/>
              <a:gd name="connsiteY16223" fmla="*/ 6271683 h 6855883"/>
              <a:gd name="connsiteX16224" fmla="*/ 8320979 w 12194922"/>
              <a:gd name="connsiteY16224" fmla="*/ 6271683 h 6855883"/>
              <a:gd name="connsiteX16225" fmla="*/ 8316073 w 12194922"/>
              <a:gd name="connsiteY16225" fmla="*/ 6288617 h 6855883"/>
              <a:gd name="connsiteX16226" fmla="*/ 8302581 w 12194922"/>
              <a:gd name="connsiteY16226" fmla="*/ 6292850 h 6855883"/>
              <a:gd name="connsiteX16227" fmla="*/ 10065146 w 12194922"/>
              <a:gd name="connsiteY16227" fmla="*/ 1918758 h 6855883"/>
              <a:gd name="connsiteX16228" fmla="*/ 10051654 w 12194922"/>
              <a:gd name="connsiteY16228" fmla="*/ 1919817 h 6855883"/>
              <a:gd name="connsiteX16229" fmla="*/ 10040615 w 12194922"/>
              <a:gd name="connsiteY16229" fmla="*/ 1917700 h 6855883"/>
              <a:gd name="connsiteX16230" fmla="*/ 10044295 w 12194922"/>
              <a:gd name="connsiteY16230" fmla="*/ 1909233 h 6855883"/>
              <a:gd name="connsiteX16231" fmla="*/ 10070052 w 12194922"/>
              <a:gd name="connsiteY16231" fmla="*/ 1907117 h 6855883"/>
              <a:gd name="connsiteX16232" fmla="*/ 10065146 w 12194922"/>
              <a:gd name="connsiteY16232" fmla="*/ 1918758 h 6855883"/>
              <a:gd name="connsiteX16233" fmla="*/ 8806696 w 12194922"/>
              <a:gd name="connsiteY16233" fmla="*/ 366183 h 6855883"/>
              <a:gd name="connsiteX16234" fmla="*/ 8820188 w 12194922"/>
              <a:gd name="connsiteY16234" fmla="*/ 360892 h 6855883"/>
              <a:gd name="connsiteX16235" fmla="*/ 8811603 w 12194922"/>
              <a:gd name="connsiteY16235" fmla="*/ 376767 h 6855883"/>
              <a:gd name="connsiteX16236" fmla="*/ 8798110 w 12194922"/>
              <a:gd name="connsiteY16236" fmla="*/ 372533 h 6855883"/>
              <a:gd name="connsiteX16237" fmla="*/ 8806696 w 12194922"/>
              <a:gd name="connsiteY16237" fmla="*/ 366183 h 6855883"/>
              <a:gd name="connsiteX16238" fmla="*/ 9760959 w 12194922"/>
              <a:gd name="connsiteY16238" fmla="*/ 6171142 h 6855883"/>
              <a:gd name="connsiteX16239" fmla="*/ 9770772 w 12194922"/>
              <a:gd name="connsiteY16239" fmla="*/ 6178550 h 6855883"/>
              <a:gd name="connsiteX16240" fmla="*/ 9765866 w 12194922"/>
              <a:gd name="connsiteY16240" fmla="*/ 6183842 h 6855883"/>
              <a:gd name="connsiteX16241" fmla="*/ 9754826 w 12194922"/>
              <a:gd name="connsiteY16241" fmla="*/ 6176433 h 6855883"/>
              <a:gd name="connsiteX16242" fmla="*/ 9760959 w 12194922"/>
              <a:gd name="connsiteY16242" fmla="*/ 6171142 h 6855883"/>
              <a:gd name="connsiteX16243" fmla="*/ 10350935 w 12194922"/>
              <a:gd name="connsiteY16243" fmla="*/ 5459942 h 6855883"/>
              <a:gd name="connsiteX16244" fmla="*/ 10360747 w 12194922"/>
              <a:gd name="connsiteY16244" fmla="*/ 5461000 h 6855883"/>
              <a:gd name="connsiteX16245" fmla="*/ 10355840 w 12194922"/>
              <a:gd name="connsiteY16245" fmla="*/ 5472642 h 6855883"/>
              <a:gd name="connsiteX16246" fmla="*/ 10341122 w 12194922"/>
              <a:gd name="connsiteY16246" fmla="*/ 5468409 h 6855883"/>
              <a:gd name="connsiteX16247" fmla="*/ 10350935 w 12194922"/>
              <a:gd name="connsiteY16247" fmla="*/ 5459942 h 6855883"/>
              <a:gd name="connsiteX16248" fmla="*/ 6917795 w 12194922"/>
              <a:gd name="connsiteY16248" fmla="*/ 5106459 h 6855883"/>
              <a:gd name="connsiteX16249" fmla="*/ 6903076 w 12194922"/>
              <a:gd name="connsiteY16249" fmla="*/ 5106459 h 6855883"/>
              <a:gd name="connsiteX16250" fmla="*/ 6896943 w 12194922"/>
              <a:gd name="connsiteY16250" fmla="*/ 5101167 h 6855883"/>
              <a:gd name="connsiteX16251" fmla="*/ 6896943 w 12194922"/>
              <a:gd name="connsiteY16251" fmla="*/ 5089525 h 6855883"/>
              <a:gd name="connsiteX16252" fmla="*/ 6910436 w 12194922"/>
              <a:gd name="connsiteY16252" fmla="*/ 5096934 h 6855883"/>
              <a:gd name="connsiteX16253" fmla="*/ 6919021 w 12194922"/>
              <a:gd name="connsiteY16253" fmla="*/ 5104342 h 6855883"/>
              <a:gd name="connsiteX16254" fmla="*/ 6917795 w 12194922"/>
              <a:gd name="connsiteY16254" fmla="*/ 5106459 h 6855883"/>
              <a:gd name="connsiteX16255" fmla="*/ 6917795 w 12194922"/>
              <a:gd name="connsiteY16255" fmla="*/ 5103284 h 6855883"/>
              <a:gd name="connsiteX16256" fmla="*/ 6915342 w 12194922"/>
              <a:gd name="connsiteY16256" fmla="*/ 5101167 h 6855883"/>
              <a:gd name="connsiteX16257" fmla="*/ 6917795 w 12194922"/>
              <a:gd name="connsiteY16257" fmla="*/ 5103284 h 6855883"/>
              <a:gd name="connsiteX16258" fmla="*/ 6922702 w 12194922"/>
              <a:gd name="connsiteY16258" fmla="*/ 5094817 h 6855883"/>
              <a:gd name="connsiteX16259" fmla="*/ 6922702 w 12194922"/>
              <a:gd name="connsiteY16259" fmla="*/ 5094817 h 6855883"/>
              <a:gd name="connsiteX16260" fmla="*/ 6922702 w 12194922"/>
              <a:gd name="connsiteY16260" fmla="*/ 5094817 h 6855883"/>
              <a:gd name="connsiteX16261" fmla="*/ 6923928 w 12194922"/>
              <a:gd name="connsiteY16261" fmla="*/ 5092700 h 6855883"/>
              <a:gd name="connsiteX16262" fmla="*/ 6922702 w 12194922"/>
              <a:gd name="connsiteY16262" fmla="*/ 5094817 h 6855883"/>
              <a:gd name="connsiteX16263" fmla="*/ 7841394 w 12194922"/>
              <a:gd name="connsiteY16263" fmla="*/ 3654425 h 6855883"/>
              <a:gd name="connsiteX16264" fmla="*/ 7840168 w 12194922"/>
              <a:gd name="connsiteY16264" fmla="*/ 3658659 h 6855883"/>
              <a:gd name="connsiteX16265" fmla="*/ 7831582 w 12194922"/>
              <a:gd name="connsiteY16265" fmla="*/ 3650192 h 6855883"/>
              <a:gd name="connsiteX16266" fmla="*/ 7834035 w 12194922"/>
              <a:gd name="connsiteY16266" fmla="*/ 3644900 h 6855883"/>
              <a:gd name="connsiteX16267" fmla="*/ 7841394 w 12194922"/>
              <a:gd name="connsiteY16267" fmla="*/ 3654425 h 6855883"/>
              <a:gd name="connsiteX16268" fmla="*/ 8300128 w 12194922"/>
              <a:gd name="connsiteY16268" fmla="*/ 3944409 h 6855883"/>
              <a:gd name="connsiteX16269" fmla="*/ 8313619 w 12194922"/>
              <a:gd name="connsiteY16269" fmla="*/ 3966633 h 6855883"/>
              <a:gd name="connsiteX16270" fmla="*/ 8296448 w 12194922"/>
              <a:gd name="connsiteY16270" fmla="*/ 3947583 h 6855883"/>
              <a:gd name="connsiteX16271" fmla="*/ 8300128 w 12194922"/>
              <a:gd name="connsiteY16271" fmla="*/ 3944409 h 6855883"/>
              <a:gd name="connsiteX16272" fmla="*/ 11377564 w 12194922"/>
              <a:gd name="connsiteY16272" fmla="*/ 6084359 h 6855883"/>
              <a:gd name="connsiteX16273" fmla="*/ 11388604 w 12194922"/>
              <a:gd name="connsiteY16273" fmla="*/ 6093883 h 6855883"/>
              <a:gd name="connsiteX16274" fmla="*/ 11373885 w 12194922"/>
              <a:gd name="connsiteY16274" fmla="*/ 6101292 h 6855883"/>
              <a:gd name="connsiteX16275" fmla="*/ 11366526 w 12194922"/>
              <a:gd name="connsiteY16275" fmla="*/ 6091767 h 6855883"/>
              <a:gd name="connsiteX16276" fmla="*/ 11377564 w 12194922"/>
              <a:gd name="connsiteY16276" fmla="*/ 6084359 h 6855883"/>
              <a:gd name="connsiteX16277" fmla="*/ 7804597 w 12194922"/>
              <a:gd name="connsiteY16277" fmla="*/ 5884334 h 6855883"/>
              <a:gd name="connsiteX16278" fmla="*/ 7798464 w 12194922"/>
              <a:gd name="connsiteY16278" fmla="*/ 5881159 h 6855883"/>
              <a:gd name="connsiteX16279" fmla="*/ 7804597 w 12194922"/>
              <a:gd name="connsiteY16279" fmla="*/ 5873750 h 6855883"/>
              <a:gd name="connsiteX16280" fmla="*/ 7810730 w 12194922"/>
              <a:gd name="connsiteY16280" fmla="*/ 5879042 h 6855883"/>
              <a:gd name="connsiteX16281" fmla="*/ 7804597 w 12194922"/>
              <a:gd name="connsiteY16281" fmla="*/ 5884334 h 6855883"/>
              <a:gd name="connsiteX16282" fmla="*/ 11322369 w 12194922"/>
              <a:gd name="connsiteY16282" fmla="*/ 1351492 h 6855883"/>
              <a:gd name="connsiteX16283" fmla="*/ 11345674 w 12194922"/>
              <a:gd name="connsiteY16283" fmla="*/ 1368425 h 6855883"/>
              <a:gd name="connsiteX16284" fmla="*/ 11315010 w 12194922"/>
              <a:gd name="connsiteY16284" fmla="*/ 1359958 h 6855883"/>
              <a:gd name="connsiteX16285" fmla="*/ 11322369 w 12194922"/>
              <a:gd name="connsiteY16285" fmla="*/ 1351492 h 6855883"/>
              <a:gd name="connsiteX16286" fmla="*/ 7194997 w 12194922"/>
              <a:gd name="connsiteY16286" fmla="*/ 5334000 h 6855883"/>
              <a:gd name="connsiteX16287" fmla="*/ 7203583 w 12194922"/>
              <a:gd name="connsiteY16287" fmla="*/ 5350934 h 6855883"/>
              <a:gd name="connsiteX16288" fmla="*/ 7201130 w 12194922"/>
              <a:gd name="connsiteY16288" fmla="*/ 5350934 h 6855883"/>
              <a:gd name="connsiteX16289" fmla="*/ 7190091 w 12194922"/>
              <a:gd name="connsiteY16289" fmla="*/ 5335059 h 6855883"/>
              <a:gd name="connsiteX16290" fmla="*/ 7194997 w 12194922"/>
              <a:gd name="connsiteY16290" fmla="*/ 5334000 h 6855883"/>
              <a:gd name="connsiteX16291" fmla="*/ 10619551 w 12194922"/>
              <a:gd name="connsiteY16291" fmla="*/ 2189692 h 6855883"/>
              <a:gd name="connsiteX16292" fmla="*/ 10620778 w 12194922"/>
              <a:gd name="connsiteY16292" fmla="*/ 2196042 h 6855883"/>
              <a:gd name="connsiteX16293" fmla="*/ 10597473 w 12194922"/>
              <a:gd name="connsiteY16293" fmla="*/ 2194983 h 6855883"/>
              <a:gd name="connsiteX16294" fmla="*/ 10598699 w 12194922"/>
              <a:gd name="connsiteY16294" fmla="*/ 2186517 h 6855883"/>
              <a:gd name="connsiteX16295" fmla="*/ 10619551 w 12194922"/>
              <a:gd name="connsiteY16295" fmla="*/ 2189692 h 6855883"/>
              <a:gd name="connsiteX16296" fmla="*/ 8255971 w 12194922"/>
              <a:gd name="connsiteY16296" fmla="*/ 3927475 h 6855883"/>
              <a:gd name="connsiteX16297" fmla="*/ 8258424 w 12194922"/>
              <a:gd name="connsiteY16297" fmla="*/ 3917950 h 6855883"/>
              <a:gd name="connsiteX16298" fmla="*/ 8276823 w 12194922"/>
              <a:gd name="connsiteY16298" fmla="*/ 3923242 h 6855883"/>
              <a:gd name="connsiteX16299" fmla="*/ 8275596 w 12194922"/>
              <a:gd name="connsiteY16299" fmla="*/ 3934883 h 6855883"/>
              <a:gd name="connsiteX16300" fmla="*/ 8255971 w 12194922"/>
              <a:gd name="connsiteY16300" fmla="*/ 3927475 h 6855883"/>
              <a:gd name="connsiteX16301" fmla="*/ 9676327 w 12194922"/>
              <a:gd name="connsiteY16301" fmla="*/ 2759075 h 6855883"/>
              <a:gd name="connsiteX16302" fmla="*/ 9668967 w 12194922"/>
              <a:gd name="connsiteY16302" fmla="*/ 2754842 h 6855883"/>
              <a:gd name="connsiteX16303" fmla="*/ 9676327 w 12194922"/>
              <a:gd name="connsiteY16303" fmla="*/ 2759075 h 6855883"/>
              <a:gd name="connsiteX16304" fmla="*/ 9666514 w 12194922"/>
              <a:gd name="connsiteY16304" fmla="*/ 2749550 h 6855883"/>
              <a:gd name="connsiteX16305" fmla="*/ 9666514 w 12194922"/>
              <a:gd name="connsiteY16305" fmla="*/ 2749550 h 6855883"/>
              <a:gd name="connsiteX16306" fmla="*/ 9666514 w 12194922"/>
              <a:gd name="connsiteY16306" fmla="*/ 2749550 h 6855883"/>
              <a:gd name="connsiteX16307" fmla="*/ 9666514 w 12194922"/>
              <a:gd name="connsiteY16307" fmla="*/ 2749550 h 6855883"/>
              <a:gd name="connsiteX16308" fmla="*/ 9689819 w 12194922"/>
              <a:gd name="connsiteY16308" fmla="*/ 2764367 h 6855883"/>
              <a:gd name="connsiteX16309" fmla="*/ 9686139 w 12194922"/>
              <a:gd name="connsiteY16309" fmla="*/ 2771775 h 6855883"/>
              <a:gd name="connsiteX16310" fmla="*/ 9673874 w 12194922"/>
              <a:gd name="connsiteY16310" fmla="*/ 2763309 h 6855883"/>
              <a:gd name="connsiteX16311" fmla="*/ 9677553 w 12194922"/>
              <a:gd name="connsiteY16311" fmla="*/ 2762250 h 6855883"/>
              <a:gd name="connsiteX16312" fmla="*/ 9689819 w 12194922"/>
              <a:gd name="connsiteY16312" fmla="*/ 2764367 h 6855883"/>
              <a:gd name="connsiteX16313" fmla="*/ 10435567 w 12194922"/>
              <a:gd name="connsiteY16313" fmla="*/ 6312959 h 6855883"/>
              <a:gd name="connsiteX16314" fmla="*/ 10426981 w 12194922"/>
              <a:gd name="connsiteY16314" fmla="*/ 6305550 h 6855883"/>
              <a:gd name="connsiteX16315" fmla="*/ 10438020 w 12194922"/>
              <a:gd name="connsiteY16315" fmla="*/ 6298142 h 6855883"/>
              <a:gd name="connsiteX16316" fmla="*/ 10444153 w 12194922"/>
              <a:gd name="connsiteY16316" fmla="*/ 6305550 h 6855883"/>
              <a:gd name="connsiteX16317" fmla="*/ 10435567 w 12194922"/>
              <a:gd name="connsiteY16317" fmla="*/ 6312959 h 6855883"/>
              <a:gd name="connsiteX16318" fmla="*/ 7668449 w 12194922"/>
              <a:gd name="connsiteY16318" fmla="*/ 1797050 h 6855883"/>
              <a:gd name="connsiteX16319" fmla="*/ 7672129 w 12194922"/>
              <a:gd name="connsiteY16319" fmla="*/ 1794933 h 6855883"/>
              <a:gd name="connsiteX16320" fmla="*/ 7679488 w 12194922"/>
              <a:gd name="connsiteY16320" fmla="*/ 1817158 h 6855883"/>
              <a:gd name="connsiteX16321" fmla="*/ 7668449 w 12194922"/>
              <a:gd name="connsiteY16321" fmla="*/ 1797050 h 6855883"/>
              <a:gd name="connsiteX16322" fmla="*/ 7219528 w 12194922"/>
              <a:gd name="connsiteY16322" fmla="*/ 3968750 h 6855883"/>
              <a:gd name="connsiteX16323" fmla="*/ 7210943 w 12194922"/>
              <a:gd name="connsiteY16323" fmla="*/ 3962400 h 6855883"/>
              <a:gd name="connsiteX16324" fmla="*/ 7219528 w 12194922"/>
              <a:gd name="connsiteY16324" fmla="*/ 3951817 h 6855883"/>
              <a:gd name="connsiteX16325" fmla="*/ 7226888 w 12194922"/>
              <a:gd name="connsiteY16325" fmla="*/ 3959225 h 6855883"/>
              <a:gd name="connsiteX16326" fmla="*/ 7219528 w 12194922"/>
              <a:gd name="connsiteY16326" fmla="*/ 3968750 h 6855883"/>
              <a:gd name="connsiteX16327" fmla="*/ 12119633 w 12194922"/>
              <a:gd name="connsiteY16327" fmla="*/ 303742 h 6855883"/>
              <a:gd name="connsiteX16328" fmla="*/ 12125765 w 12194922"/>
              <a:gd name="connsiteY16328" fmla="*/ 311150 h 6855883"/>
              <a:gd name="connsiteX16329" fmla="*/ 12113500 w 12194922"/>
              <a:gd name="connsiteY16329" fmla="*/ 323850 h 6855883"/>
              <a:gd name="connsiteX16330" fmla="*/ 12112274 w 12194922"/>
              <a:gd name="connsiteY16330" fmla="*/ 323850 h 6855883"/>
              <a:gd name="connsiteX16331" fmla="*/ 12101234 w 12194922"/>
              <a:gd name="connsiteY16331" fmla="*/ 331258 h 6855883"/>
              <a:gd name="connsiteX16332" fmla="*/ 12095102 w 12194922"/>
              <a:gd name="connsiteY16332" fmla="*/ 325967 h 6855883"/>
              <a:gd name="connsiteX16333" fmla="*/ 12079156 w 12194922"/>
              <a:gd name="connsiteY16333" fmla="*/ 332317 h 6855883"/>
              <a:gd name="connsiteX16334" fmla="*/ 12069344 w 12194922"/>
              <a:gd name="connsiteY16334" fmla="*/ 340783 h 6855883"/>
              <a:gd name="connsiteX16335" fmla="*/ 12071797 w 12194922"/>
              <a:gd name="connsiteY16335" fmla="*/ 324908 h 6855883"/>
              <a:gd name="connsiteX16336" fmla="*/ 12081610 w 12194922"/>
              <a:gd name="connsiteY16336" fmla="*/ 317500 h 6855883"/>
              <a:gd name="connsiteX16337" fmla="*/ 12090196 w 12194922"/>
              <a:gd name="connsiteY16337" fmla="*/ 318558 h 6855883"/>
              <a:gd name="connsiteX16338" fmla="*/ 12098782 w 12194922"/>
              <a:gd name="connsiteY16338" fmla="*/ 311150 h 6855883"/>
              <a:gd name="connsiteX16339" fmla="*/ 12109820 w 12194922"/>
              <a:gd name="connsiteY16339" fmla="*/ 320675 h 6855883"/>
              <a:gd name="connsiteX16340" fmla="*/ 12109820 w 12194922"/>
              <a:gd name="connsiteY16340" fmla="*/ 317500 h 6855883"/>
              <a:gd name="connsiteX16341" fmla="*/ 12119633 w 12194922"/>
              <a:gd name="connsiteY16341" fmla="*/ 303742 h 6855883"/>
              <a:gd name="connsiteX16342" fmla="*/ 10228279 w 12194922"/>
              <a:gd name="connsiteY16342" fmla="*/ 1993900 h 6855883"/>
              <a:gd name="connsiteX16343" fmla="*/ 10229505 w 12194922"/>
              <a:gd name="connsiteY16343" fmla="*/ 1985433 h 6855883"/>
              <a:gd name="connsiteX16344" fmla="*/ 10241771 w 12194922"/>
              <a:gd name="connsiteY16344" fmla="*/ 1979083 h 6855883"/>
              <a:gd name="connsiteX16345" fmla="*/ 10238091 w 12194922"/>
              <a:gd name="connsiteY16345" fmla="*/ 1990725 h 6855883"/>
              <a:gd name="connsiteX16346" fmla="*/ 10228279 w 12194922"/>
              <a:gd name="connsiteY16346" fmla="*/ 1993900 h 6855883"/>
              <a:gd name="connsiteX16347" fmla="*/ 7470973 w 12194922"/>
              <a:gd name="connsiteY16347" fmla="*/ 2714625 h 6855883"/>
              <a:gd name="connsiteX16348" fmla="*/ 7463614 w 12194922"/>
              <a:gd name="connsiteY16348" fmla="*/ 2717800 h 6855883"/>
              <a:gd name="connsiteX16349" fmla="*/ 7463614 w 12194922"/>
              <a:gd name="connsiteY16349" fmla="*/ 2710392 h 6855883"/>
              <a:gd name="connsiteX16350" fmla="*/ 7488145 w 12194922"/>
              <a:gd name="connsiteY16350" fmla="*/ 2711450 h 6855883"/>
              <a:gd name="connsiteX16351" fmla="*/ 7480786 w 12194922"/>
              <a:gd name="connsiteY16351" fmla="*/ 2714625 h 6855883"/>
              <a:gd name="connsiteX16352" fmla="*/ 7470973 w 12194922"/>
              <a:gd name="connsiteY16352" fmla="*/ 2714625 h 6855883"/>
              <a:gd name="connsiteX16353" fmla="*/ 10948269 w 12194922"/>
              <a:gd name="connsiteY16353" fmla="*/ 1889125 h 6855883"/>
              <a:gd name="connsiteX16354" fmla="*/ 10934777 w 12194922"/>
              <a:gd name="connsiteY16354" fmla="*/ 1888067 h 6855883"/>
              <a:gd name="connsiteX16355" fmla="*/ 10931097 w 12194922"/>
              <a:gd name="connsiteY16355" fmla="*/ 1874308 h 6855883"/>
              <a:gd name="connsiteX16356" fmla="*/ 10942136 w 12194922"/>
              <a:gd name="connsiteY16356" fmla="*/ 1874308 h 6855883"/>
              <a:gd name="connsiteX16357" fmla="*/ 10947042 w 12194922"/>
              <a:gd name="connsiteY16357" fmla="*/ 1876425 h 6855883"/>
              <a:gd name="connsiteX16358" fmla="*/ 10948269 w 12194922"/>
              <a:gd name="connsiteY16358" fmla="*/ 1889125 h 6855883"/>
              <a:gd name="connsiteX16359" fmla="*/ 6578038 w 12194922"/>
              <a:gd name="connsiteY16359" fmla="*/ 1513417 h 6855883"/>
              <a:gd name="connsiteX16360" fmla="*/ 6576812 w 12194922"/>
              <a:gd name="connsiteY16360" fmla="*/ 1488017 h 6855883"/>
              <a:gd name="connsiteX16361" fmla="*/ 6578038 w 12194922"/>
              <a:gd name="connsiteY16361" fmla="*/ 1513417 h 6855883"/>
              <a:gd name="connsiteX16362" fmla="*/ 9234766 w 12194922"/>
              <a:gd name="connsiteY16362" fmla="*/ 3473450 h 6855883"/>
              <a:gd name="connsiteX16363" fmla="*/ 9222500 w 12194922"/>
              <a:gd name="connsiteY16363" fmla="*/ 3470275 h 6855883"/>
              <a:gd name="connsiteX16364" fmla="*/ 9243351 w 12194922"/>
              <a:gd name="connsiteY16364" fmla="*/ 3459692 h 6855883"/>
              <a:gd name="connsiteX16365" fmla="*/ 9234766 w 12194922"/>
              <a:gd name="connsiteY16365" fmla="*/ 3473450 h 6855883"/>
              <a:gd name="connsiteX16366" fmla="*/ 9561030 w 12194922"/>
              <a:gd name="connsiteY16366" fmla="*/ 652992 h 6855883"/>
              <a:gd name="connsiteX16367" fmla="*/ 9570843 w 12194922"/>
              <a:gd name="connsiteY16367" fmla="*/ 658283 h 6855883"/>
              <a:gd name="connsiteX16368" fmla="*/ 9562256 w 12194922"/>
              <a:gd name="connsiteY16368" fmla="*/ 667808 h 6855883"/>
              <a:gd name="connsiteX16369" fmla="*/ 9554897 w 12194922"/>
              <a:gd name="connsiteY16369" fmla="*/ 660400 h 6855883"/>
              <a:gd name="connsiteX16370" fmla="*/ 9561030 w 12194922"/>
              <a:gd name="connsiteY16370" fmla="*/ 652992 h 6855883"/>
              <a:gd name="connsiteX16371" fmla="*/ 6998748 w 12194922"/>
              <a:gd name="connsiteY16371" fmla="*/ 66675 h 6855883"/>
              <a:gd name="connsiteX16372" fmla="*/ 6986482 w 12194922"/>
              <a:gd name="connsiteY16372" fmla="*/ 58208 h 6855883"/>
              <a:gd name="connsiteX16373" fmla="*/ 6995068 w 12194922"/>
              <a:gd name="connsiteY16373" fmla="*/ 47625 h 6855883"/>
              <a:gd name="connsiteX16374" fmla="*/ 7006107 w 12194922"/>
              <a:gd name="connsiteY16374" fmla="*/ 58208 h 6855883"/>
              <a:gd name="connsiteX16375" fmla="*/ 6998748 w 12194922"/>
              <a:gd name="connsiteY16375" fmla="*/ 66675 h 6855883"/>
              <a:gd name="connsiteX16376" fmla="*/ 6939873 w 12194922"/>
              <a:gd name="connsiteY16376" fmla="*/ 4802717 h 6855883"/>
              <a:gd name="connsiteX16377" fmla="*/ 6939873 w 12194922"/>
              <a:gd name="connsiteY16377" fmla="*/ 4802717 h 6855883"/>
              <a:gd name="connsiteX16378" fmla="*/ 6927607 w 12194922"/>
              <a:gd name="connsiteY16378" fmla="*/ 4793192 h 6855883"/>
              <a:gd name="connsiteX16379" fmla="*/ 6959498 w 12194922"/>
              <a:gd name="connsiteY16379" fmla="*/ 4796367 h 6855883"/>
              <a:gd name="connsiteX16380" fmla="*/ 6954592 w 12194922"/>
              <a:gd name="connsiteY16380" fmla="*/ 4803775 h 6855883"/>
              <a:gd name="connsiteX16381" fmla="*/ 6950912 w 12194922"/>
              <a:gd name="connsiteY16381" fmla="*/ 4803775 h 6855883"/>
              <a:gd name="connsiteX16382" fmla="*/ 6939873 w 12194922"/>
              <a:gd name="connsiteY16382" fmla="*/ 4802717 h 6855883"/>
              <a:gd name="connsiteX16383" fmla="*/ 7731004 w 12194922"/>
              <a:gd name="connsiteY16383" fmla="*/ 2645833 h 6855883"/>
              <a:gd name="connsiteX16384" fmla="*/ 7737137 w 12194922"/>
              <a:gd name="connsiteY16384" fmla="*/ 2656417 h 6855883"/>
              <a:gd name="connsiteX16385" fmla="*/ 7724871 w 12194922"/>
              <a:gd name="connsiteY16385" fmla="*/ 2662767 h 6855883"/>
              <a:gd name="connsiteX16386" fmla="*/ 7721191 w 12194922"/>
              <a:gd name="connsiteY16386" fmla="*/ 2652184 h 6855883"/>
              <a:gd name="connsiteX16387" fmla="*/ 7731004 w 12194922"/>
              <a:gd name="connsiteY16387" fmla="*/ 2645833 h 6855883"/>
              <a:gd name="connsiteX16388" fmla="*/ 11892719 w 12194922"/>
              <a:gd name="connsiteY16388" fmla="*/ 1212850 h 6855883"/>
              <a:gd name="connsiteX16389" fmla="*/ 11897626 w 12194922"/>
              <a:gd name="connsiteY16389" fmla="*/ 1213908 h 6855883"/>
              <a:gd name="connsiteX16390" fmla="*/ 11911118 w 12194922"/>
              <a:gd name="connsiteY16390" fmla="*/ 1228725 h 6855883"/>
              <a:gd name="connsiteX16391" fmla="*/ 11906212 w 12194922"/>
              <a:gd name="connsiteY16391" fmla="*/ 1230842 h 6855883"/>
              <a:gd name="connsiteX16392" fmla="*/ 11892719 w 12194922"/>
              <a:gd name="connsiteY16392" fmla="*/ 1212850 h 6855883"/>
              <a:gd name="connsiteX16393" fmla="*/ 6833162 w 12194922"/>
              <a:gd name="connsiteY16393" fmla="*/ 1435100 h 6855883"/>
              <a:gd name="connsiteX16394" fmla="*/ 6817217 w 12194922"/>
              <a:gd name="connsiteY16394" fmla="*/ 1438275 h 6855883"/>
              <a:gd name="connsiteX16395" fmla="*/ 6804951 w 12194922"/>
              <a:gd name="connsiteY16395" fmla="*/ 1434042 h 6855883"/>
              <a:gd name="connsiteX16396" fmla="*/ 6833162 w 12194922"/>
              <a:gd name="connsiteY16396" fmla="*/ 1435100 h 6855883"/>
              <a:gd name="connsiteX16397" fmla="*/ 10121568 w 12194922"/>
              <a:gd name="connsiteY16397" fmla="*/ 676275 h 6855883"/>
              <a:gd name="connsiteX16398" fmla="*/ 10112982 w 12194922"/>
              <a:gd name="connsiteY16398" fmla="*/ 674158 h 6855883"/>
              <a:gd name="connsiteX16399" fmla="*/ 10122794 w 12194922"/>
              <a:gd name="connsiteY16399" fmla="*/ 667808 h 6855883"/>
              <a:gd name="connsiteX16400" fmla="*/ 10130154 w 12194922"/>
              <a:gd name="connsiteY16400" fmla="*/ 669925 h 6855883"/>
              <a:gd name="connsiteX16401" fmla="*/ 10121568 w 12194922"/>
              <a:gd name="connsiteY16401" fmla="*/ 676275 h 6855883"/>
              <a:gd name="connsiteX16402" fmla="*/ 12153977 w 12194922"/>
              <a:gd name="connsiteY16402" fmla="*/ 4852459 h 6855883"/>
              <a:gd name="connsiteX16403" fmla="*/ 12155203 w 12194922"/>
              <a:gd name="connsiteY16403" fmla="*/ 4833409 h 6855883"/>
              <a:gd name="connsiteX16404" fmla="*/ 12160110 w 12194922"/>
              <a:gd name="connsiteY16404" fmla="*/ 4852459 h 6855883"/>
              <a:gd name="connsiteX16405" fmla="*/ 12153977 w 12194922"/>
              <a:gd name="connsiteY16405" fmla="*/ 4852459 h 6855883"/>
              <a:gd name="connsiteX16406" fmla="*/ 12168695 w 12194922"/>
              <a:gd name="connsiteY16406" fmla="*/ 1909233 h 6855883"/>
              <a:gd name="connsiteX16407" fmla="*/ 12173602 w 12194922"/>
              <a:gd name="connsiteY16407" fmla="*/ 1912408 h 6855883"/>
              <a:gd name="connsiteX16408" fmla="*/ 12167469 w 12194922"/>
              <a:gd name="connsiteY16408" fmla="*/ 1919817 h 6855883"/>
              <a:gd name="connsiteX16409" fmla="*/ 12161336 w 12194922"/>
              <a:gd name="connsiteY16409" fmla="*/ 1916642 h 6855883"/>
              <a:gd name="connsiteX16410" fmla="*/ 12168695 w 12194922"/>
              <a:gd name="connsiteY16410" fmla="*/ 1909233 h 6855883"/>
              <a:gd name="connsiteX16411" fmla="*/ 10836652 w 12194922"/>
              <a:gd name="connsiteY16411" fmla="*/ 536575 h 6855883"/>
              <a:gd name="connsiteX16412" fmla="*/ 10834199 w 12194922"/>
              <a:gd name="connsiteY16412" fmla="*/ 543983 h 6855883"/>
              <a:gd name="connsiteX16413" fmla="*/ 10821933 w 12194922"/>
              <a:gd name="connsiteY16413" fmla="*/ 536575 h 6855883"/>
              <a:gd name="connsiteX16414" fmla="*/ 10836652 w 12194922"/>
              <a:gd name="connsiteY16414" fmla="*/ 536575 h 6855883"/>
              <a:gd name="connsiteX16415" fmla="*/ 8996813 w 12194922"/>
              <a:gd name="connsiteY16415" fmla="*/ 2276475 h 6855883"/>
              <a:gd name="connsiteX16416" fmla="*/ 8996813 w 12194922"/>
              <a:gd name="connsiteY16416" fmla="*/ 2276475 h 6855883"/>
              <a:gd name="connsiteX16417" fmla="*/ 8996813 w 12194922"/>
              <a:gd name="connsiteY16417" fmla="*/ 2276475 h 6855883"/>
              <a:gd name="connsiteX16418" fmla="*/ 8996813 w 12194922"/>
              <a:gd name="connsiteY16418" fmla="*/ 2276475 h 6855883"/>
              <a:gd name="connsiteX16419" fmla="*/ 8987001 w 12194922"/>
              <a:gd name="connsiteY16419" fmla="*/ 2282825 h 6855883"/>
              <a:gd name="connsiteX16420" fmla="*/ 8983321 w 12194922"/>
              <a:gd name="connsiteY16420" fmla="*/ 2273300 h 6855883"/>
              <a:gd name="connsiteX16421" fmla="*/ 8998039 w 12194922"/>
              <a:gd name="connsiteY16421" fmla="*/ 2281767 h 6855883"/>
              <a:gd name="connsiteX16422" fmla="*/ 8987001 w 12194922"/>
              <a:gd name="connsiteY16422" fmla="*/ 2282825 h 6855883"/>
              <a:gd name="connsiteX16423" fmla="*/ 8983321 w 12194922"/>
              <a:gd name="connsiteY16423" fmla="*/ 2270125 h 6855883"/>
              <a:gd name="connsiteX16424" fmla="*/ 8989454 w 12194922"/>
              <a:gd name="connsiteY16424" fmla="*/ 2271184 h 6855883"/>
              <a:gd name="connsiteX16425" fmla="*/ 8983321 w 12194922"/>
              <a:gd name="connsiteY16425" fmla="*/ 2270125 h 6855883"/>
              <a:gd name="connsiteX16426" fmla="*/ 11207073 w 12194922"/>
              <a:gd name="connsiteY16426" fmla="*/ 3883025 h 6855883"/>
              <a:gd name="connsiteX16427" fmla="*/ 11205846 w 12194922"/>
              <a:gd name="connsiteY16427" fmla="*/ 3887258 h 6855883"/>
              <a:gd name="connsiteX16428" fmla="*/ 11182542 w 12194922"/>
              <a:gd name="connsiteY16428" fmla="*/ 3889375 h 6855883"/>
              <a:gd name="connsiteX16429" fmla="*/ 11182542 w 12194922"/>
              <a:gd name="connsiteY16429" fmla="*/ 3869267 h 6855883"/>
              <a:gd name="connsiteX16430" fmla="*/ 11207073 w 12194922"/>
              <a:gd name="connsiteY16430" fmla="*/ 3883025 h 6855883"/>
              <a:gd name="connsiteX16431" fmla="*/ 6731358 w 12194922"/>
              <a:gd name="connsiteY16431" fmla="*/ 2133600 h 6855883"/>
              <a:gd name="connsiteX16432" fmla="*/ 6723999 w 12194922"/>
              <a:gd name="connsiteY16432" fmla="*/ 2127250 h 6855883"/>
              <a:gd name="connsiteX16433" fmla="*/ 6738718 w 12194922"/>
              <a:gd name="connsiteY16433" fmla="*/ 2115608 h 6855883"/>
              <a:gd name="connsiteX16434" fmla="*/ 6744850 w 12194922"/>
              <a:gd name="connsiteY16434" fmla="*/ 2119842 h 6855883"/>
              <a:gd name="connsiteX16435" fmla="*/ 6731358 w 12194922"/>
              <a:gd name="connsiteY16435" fmla="*/ 2133600 h 6855883"/>
              <a:gd name="connsiteX16436" fmla="*/ 6738718 w 12194922"/>
              <a:gd name="connsiteY16436" fmla="*/ 3158067 h 6855883"/>
              <a:gd name="connsiteX16437" fmla="*/ 6727678 w 12194922"/>
              <a:gd name="connsiteY16437" fmla="*/ 3139017 h 6855883"/>
              <a:gd name="connsiteX16438" fmla="*/ 6738718 w 12194922"/>
              <a:gd name="connsiteY16438" fmla="*/ 3158067 h 6855883"/>
              <a:gd name="connsiteX16439" fmla="*/ 6731358 w 12194922"/>
              <a:gd name="connsiteY16439" fmla="*/ 496358 h 6855883"/>
              <a:gd name="connsiteX16440" fmla="*/ 6717866 w 12194922"/>
              <a:gd name="connsiteY16440" fmla="*/ 492125 h 6855883"/>
              <a:gd name="connsiteX16441" fmla="*/ 6715413 w 12194922"/>
              <a:gd name="connsiteY16441" fmla="*/ 477308 h 6855883"/>
              <a:gd name="connsiteX16442" fmla="*/ 6725225 w 12194922"/>
              <a:gd name="connsiteY16442" fmla="*/ 478367 h 6855883"/>
              <a:gd name="connsiteX16443" fmla="*/ 6731358 w 12194922"/>
              <a:gd name="connsiteY16443" fmla="*/ 486833 h 6855883"/>
              <a:gd name="connsiteX16444" fmla="*/ 6731358 w 12194922"/>
              <a:gd name="connsiteY16444" fmla="*/ 496358 h 6855883"/>
              <a:gd name="connsiteX16445" fmla="*/ 6725225 w 12194922"/>
              <a:gd name="connsiteY16445" fmla="*/ 974725 h 6855883"/>
              <a:gd name="connsiteX16446" fmla="*/ 6714186 w 12194922"/>
              <a:gd name="connsiteY16446" fmla="*/ 975783 h 6855883"/>
              <a:gd name="connsiteX16447" fmla="*/ 6715413 w 12194922"/>
              <a:gd name="connsiteY16447" fmla="*/ 964142 h 6855883"/>
              <a:gd name="connsiteX16448" fmla="*/ 6725225 w 12194922"/>
              <a:gd name="connsiteY16448" fmla="*/ 974725 h 6855883"/>
              <a:gd name="connsiteX16449" fmla="*/ 10770417 w 12194922"/>
              <a:gd name="connsiteY16449" fmla="*/ 2281767 h 6855883"/>
              <a:gd name="connsiteX16450" fmla="*/ 10782683 w 12194922"/>
              <a:gd name="connsiteY16450" fmla="*/ 2292350 h 6855883"/>
              <a:gd name="connsiteX16451" fmla="*/ 10767965 w 12194922"/>
              <a:gd name="connsiteY16451" fmla="*/ 2292350 h 6855883"/>
              <a:gd name="connsiteX16452" fmla="*/ 10770417 w 12194922"/>
              <a:gd name="connsiteY16452" fmla="*/ 2281767 h 6855883"/>
              <a:gd name="connsiteX16453" fmla="*/ 10777777 w 12194922"/>
              <a:gd name="connsiteY16453" fmla="*/ 2434167 h 6855883"/>
              <a:gd name="connsiteX16454" fmla="*/ 10763058 w 12194922"/>
              <a:gd name="connsiteY16454" fmla="*/ 2433108 h 6855883"/>
              <a:gd name="connsiteX16455" fmla="*/ 10775324 w 12194922"/>
              <a:gd name="connsiteY16455" fmla="*/ 2423583 h 6855883"/>
              <a:gd name="connsiteX16456" fmla="*/ 10777777 w 12194922"/>
              <a:gd name="connsiteY16456" fmla="*/ 2434167 h 6855883"/>
              <a:gd name="connsiteX16457" fmla="*/ 9056915 w 12194922"/>
              <a:gd name="connsiteY16457" fmla="*/ 5437717 h 6855883"/>
              <a:gd name="connsiteX16458" fmla="*/ 9050782 w 12194922"/>
              <a:gd name="connsiteY16458" fmla="*/ 5452534 h 6855883"/>
              <a:gd name="connsiteX16459" fmla="*/ 9045875 w 12194922"/>
              <a:gd name="connsiteY16459" fmla="*/ 5450417 h 6855883"/>
              <a:gd name="connsiteX16460" fmla="*/ 9056915 w 12194922"/>
              <a:gd name="connsiteY16460" fmla="*/ 5437717 h 6855883"/>
              <a:gd name="connsiteX16461" fmla="*/ 6693335 w 12194922"/>
              <a:gd name="connsiteY16461" fmla="*/ 1211792 h 6855883"/>
              <a:gd name="connsiteX16462" fmla="*/ 6679842 w 12194922"/>
              <a:gd name="connsiteY16462" fmla="*/ 1214967 h 6855883"/>
              <a:gd name="connsiteX16463" fmla="*/ 6679842 w 12194922"/>
              <a:gd name="connsiteY16463" fmla="*/ 1212850 h 6855883"/>
              <a:gd name="connsiteX16464" fmla="*/ 6685975 w 12194922"/>
              <a:gd name="connsiteY16464" fmla="*/ 1191683 h 6855883"/>
              <a:gd name="connsiteX16465" fmla="*/ 6693335 w 12194922"/>
              <a:gd name="connsiteY16465" fmla="*/ 1211792 h 6855883"/>
              <a:gd name="connsiteX16466" fmla="*/ 9061820 w 12194922"/>
              <a:gd name="connsiteY16466" fmla="*/ 1040342 h 6855883"/>
              <a:gd name="connsiteX16467" fmla="*/ 9064274 w 12194922"/>
              <a:gd name="connsiteY16467" fmla="*/ 1032933 h 6855883"/>
              <a:gd name="connsiteX16468" fmla="*/ 9080219 w 12194922"/>
              <a:gd name="connsiteY16468" fmla="*/ 1040342 h 6855883"/>
              <a:gd name="connsiteX16469" fmla="*/ 9078993 w 12194922"/>
              <a:gd name="connsiteY16469" fmla="*/ 1041400 h 6855883"/>
              <a:gd name="connsiteX16470" fmla="*/ 9078993 w 12194922"/>
              <a:gd name="connsiteY16470" fmla="*/ 1042458 h 6855883"/>
              <a:gd name="connsiteX16471" fmla="*/ 9061820 w 12194922"/>
              <a:gd name="connsiteY16471" fmla="*/ 1040342 h 6855883"/>
              <a:gd name="connsiteX16472" fmla="*/ 9071633 w 12194922"/>
              <a:gd name="connsiteY16472" fmla="*/ 2623608 h 6855883"/>
              <a:gd name="connsiteX16473" fmla="*/ 9077765 w 12194922"/>
              <a:gd name="connsiteY16473" fmla="*/ 2605617 h 6855883"/>
              <a:gd name="connsiteX16474" fmla="*/ 9071633 w 12194922"/>
              <a:gd name="connsiteY16474" fmla="*/ 2623608 h 6855883"/>
              <a:gd name="connsiteX16475" fmla="*/ 9756053 w 12194922"/>
              <a:gd name="connsiteY16475" fmla="*/ 2474383 h 6855883"/>
              <a:gd name="connsiteX16476" fmla="*/ 9747467 w 12194922"/>
              <a:gd name="connsiteY16476" fmla="*/ 2473325 h 6855883"/>
              <a:gd name="connsiteX16477" fmla="*/ 9752373 w 12194922"/>
              <a:gd name="connsiteY16477" fmla="*/ 2461684 h 6855883"/>
              <a:gd name="connsiteX16478" fmla="*/ 9759733 w 12194922"/>
              <a:gd name="connsiteY16478" fmla="*/ 2463800 h 6855883"/>
              <a:gd name="connsiteX16479" fmla="*/ 9756053 w 12194922"/>
              <a:gd name="connsiteY16479" fmla="*/ 2474383 h 6855883"/>
              <a:gd name="connsiteX16480" fmla="*/ 7098099 w 12194922"/>
              <a:gd name="connsiteY16480" fmla="*/ 2918883 h 6855883"/>
              <a:gd name="connsiteX16481" fmla="*/ 7090740 w 12194922"/>
              <a:gd name="connsiteY16481" fmla="*/ 2921000 h 6855883"/>
              <a:gd name="connsiteX16482" fmla="*/ 7087060 w 12194922"/>
              <a:gd name="connsiteY16482" fmla="*/ 2900892 h 6855883"/>
              <a:gd name="connsiteX16483" fmla="*/ 7098099 w 12194922"/>
              <a:gd name="connsiteY16483" fmla="*/ 2918883 h 6855883"/>
              <a:gd name="connsiteX16484" fmla="*/ 9125602 w 12194922"/>
              <a:gd name="connsiteY16484" fmla="*/ 5956300 h 6855883"/>
              <a:gd name="connsiteX16485" fmla="*/ 9118243 w 12194922"/>
              <a:gd name="connsiteY16485" fmla="*/ 5936192 h 6855883"/>
              <a:gd name="connsiteX16486" fmla="*/ 9123148 w 12194922"/>
              <a:gd name="connsiteY16486" fmla="*/ 5935133 h 6855883"/>
              <a:gd name="connsiteX16487" fmla="*/ 9125602 w 12194922"/>
              <a:gd name="connsiteY16487" fmla="*/ 5956300 h 6855883"/>
              <a:gd name="connsiteX16488" fmla="*/ 6646726 w 12194922"/>
              <a:gd name="connsiteY16488" fmla="*/ 3494617 h 6855883"/>
              <a:gd name="connsiteX16489" fmla="*/ 6635686 w 12194922"/>
              <a:gd name="connsiteY16489" fmla="*/ 3487208 h 6855883"/>
              <a:gd name="connsiteX16490" fmla="*/ 6647952 w 12194922"/>
              <a:gd name="connsiteY16490" fmla="*/ 3477684 h 6855883"/>
              <a:gd name="connsiteX16491" fmla="*/ 6651631 w 12194922"/>
              <a:gd name="connsiteY16491" fmla="*/ 3484034 h 6855883"/>
              <a:gd name="connsiteX16492" fmla="*/ 6646726 w 12194922"/>
              <a:gd name="connsiteY16492" fmla="*/ 3494617 h 6855883"/>
              <a:gd name="connsiteX16493" fmla="*/ 9147680 w 12194922"/>
              <a:gd name="connsiteY16493" fmla="*/ 3720042 h 6855883"/>
              <a:gd name="connsiteX16494" fmla="*/ 9132961 w 12194922"/>
              <a:gd name="connsiteY16494" fmla="*/ 3718983 h 6855883"/>
              <a:gd name="connsiteX16495" fmla="*/ 9128055 w 12194922"/>
              <a:gd name="connsiteY16495" fmla="*/ 3710517 h 6855883"/>
              <a:gd name="connsiteX16496" fmla="*/ 9139093 w 12194922"/>
              <a:gd name="connsiteY16496" fmla="*/ 3707342 h 6855883"/>
              <a:gd name="connsiteX16497" fmla="*/ 9151359 w 12194922"/>
              <a:gd name="connsiteY16497" fmla="*/ 3709458 h 6855883"/>
              <a:gd name="connsiteX16498" fmla="*/ 9147680 w 12194922"/>
              <a:gd name="connsiteY16498" fmla="*/ 3720042 h 6855883"/>
              <a:gd name="connsiteX16499" fmla="*/ 10115435 w 12194922"/>
              <a:gd name="connsiteY16499" fmla="*/ 5879042 h 6855883"/>
              <a:gd name="connsiteX16500" fmla="*/ 10104396 w 12194922"/>
              <a:gd name="connsiteY16500" fmla="*/ 5868459 h 6855883"/>
              <a:gd name="connsiteX16501" fmla="*/ 10111756 w 12194922"/>
              <a:gd name="connsiteY16501" fmla="*/ 5857875 h 6855883"/>
              <a:gd name="connsiteX16502" fmla="*/ 10115435 w 12194922"/>
              <a:gd name="connsiteY16502" fmla="*/ 5865284 h 6855883"/>
              <a:gd name="connsiteX16503" fmla="*/ 10115435 w 12194922"/>
              <a:gd name="connsiteY16503" fmla="*/ 5879042 h 6855883"/>
              <a:gd name="connsiteX16504" fmla="*/ 10687012 w 12194922"/>
              <a:gd name="connsiteY16504" fmla="*/ 1939925 h 6855883"/>
              <a:gd name="connsiteX16505" fmla="*/ 10688239 w 12194922"/>
              <a:gd name="connsiteY16505" fmla="*/ 1940983 h 6855883"/>
              <a:gd name="connsiteX16506" fmla="*/ 10690691 w 12194922"/>
              <a:gd name="connsiteY16506" fmla="*/ 1939925 h 6855883"/>
              <a:gd name="connsiteX16507" fmla="*/ 10693144 w 12194922"/>
              <a:gd name="connsiteY16507" fmla="*/ 1954742 h 6855883"/>
              <a:gd name="connsiteX16508" fmla="*/ 10674746 w 12194922"/>
              <a:gd name="connsiteY16508" fmla="*/ 1938867 h 6855883"/>
              <a:gd name="connsiteX16509" fmla="*/ 10687012 w 12194922"/>
              <a:gd name="connsiteY16509" fmla="*/ 1939925 h 6855883"/>
              <a:gd name="connsiteX16510" fmla="*/ 6632007 w 12194922"/>
              <a:gd name="connsiteY16510" fmla="*/ 5573183 h 6855883"/>
              <a:gd name="connsiteX16511" fmla="*/ 6620968 w 12194922"/>
              <a:gd name="connsiteY16511" fmla="*/ 5554133 h 6855883"/>
              <a:gd name="connsiteX16512" fmla="*/ 6632007 w 12194922"/>
              <a:gd name="connsiteY16512" fmla="*/ 5573183 h 6855883"/>
              <a:gd name="connsiteX16513" fmla="*/ 6618514 w 12194922"/>
              <a:gd name="connsiteY16513" fmla="*/ 1839383 h 6855883"/>
              <a:gd name="connsiteX16514" fmla="*/ 6611155 w 12194922"/>
              <a:gd name="connsiteY16514" fmla="*/ 1840442 h 6855883"/>
              <a:gd name="connsiteX16515" fmla="*/ 6602569 w 12194922"/>
              <a:gd name="connsiteY16515" fmla="*/ 1826683 h 6855883"/>
              <a:gd name="connsiteX16516" fmla="*/ 6613608 w 12194922"/>
              <a:gd name="connsiteY16516" fmla="*/ 1828800 h 6855883"/>
              <a:gd name="connsiteX16517" fmla="*/ 6618514 w 12194922"/>
              <a:gd name="connsiteY16517" fmla="*/ 1839383 h 6855883"/>
              <a:gd name="connsiteX16518" fmla="*/ 9606413 w 12194922"/>
              <a:gd name="connsiteY16518" fmla="*/ 2500842 h 6855883"/>
              <a:gd name="connsiteX16519" fmla="*/ 9616225 w 12194922"/>
              <a:gd name="connsiteY16519" fmla="*/ 2489200 h 6855883"/>
              <a:gd name="connsiteX16520" fmla="*/ 9622358 w 12194922"/>
              <a:gd name="connsiteY16520" fmla="*/ 2493434 h 6855883"/>
              <a:gd name="connsiteX16521" fmla="*/ 9614999 w 12194922"/>
              <a:gd name="connsiteY16521" fmla="*/ 2506133 h 6855883"/>
              <a:gd name="connsiteX16522" fmla="*/ 9606413 w 12194922"/>
              <a:gd name="connsiteY16522" fmla="*/ 2500842 h 6855883"/>
              <a:gd name="connsiteX16523" fmla="*/ 9166078 w 12194922"/>
              <a:gd name="connsiteY16523" fmla="*/ 3263900 h 6855883"/>
              <a:gd name="connsiteX16524" fmla="*/ 9175890 w 12194922"/>
              <a:gd name="connsiteY16524" fmla="*/ 3287184 h 6855883"/>
              <a:gd name="connsiteX16525" fmla="*/ 9163625 w 12194922"/>
              <a:gd name="connsiteY16525" fmla="*/ 3287184 h 6855883"/>
              <a:gd name="connsiteX16526" fmla="*/ 9164852 w 12194922"/>
              <a:gd name="connsiteY16526" fmla="*/ 3285067 h 6855883"/>
              <a:gd name="connsiteX16527" fmla="*/ 9163625 w 12194922"/>
              <a:gd name="connsiteY16527" fmla="*/ 3277659 h 6855883"/>
              <a:gd name="connsiteX16528" fmla="*/ 9166078 w 12194922"/>
              <a:gd name="connsiteY16528" fmla="*/ 3263900 h 6855883"/>
              <a:gd name="connsiteX16529" fmla="*/ 9184476 w 12194922"/>
              <a:gd name="connsiteY16529" fmla="*/ 2768600 h 6855883"/>
              <a:gd name="connsiteX16530" fmla="*/ 9185703 w 12194922"/>
              <a:gd name="connsiteY16530" fmla="*/ 2773892 h 6855883"/>
              <a:gd name="connsiteX16531" fmla="*/ 9182023 w 12194922"/>
              <a:gd name="connsiteY16531" fmla="*/ 2781300 h 6855883"/>
              <a:gd name="connsiteX16532" fmla="*/ 9173438 w 12194922"/>
              <a:gd name="connsiteY16532" fmla="*/ 2784475 h 6855883"/>
              <a:gd name="connsiteX16533" fmla="*/ 9184476 w 12194922"/>
              <a:gd name="connsiteY16533" fmla="*/ 2768600 h 6855883"/>
              <a:gd name="connsiteX16534" fmla="*/ 10655121 w 12194922"/>
              <a:gd name="connsiteY16534" fmla="*/ 2082800 h 6855883"/>
              <a:gd name="connsiteX16535" fmla="*/ 10674746 w 12194922"/>
              <a:gd name="connsiteY16535" fmla="*/ 2071158 h 6855883"/>
              <a:gd name="connsiteX16536" fmla="*/ 10684558 w 12194922"/>
              <a:gd name="connsiteY16536" fmla="*/ 2079625 h 6855883"/>
              <a:gd name="connsiteX16537" fmla="*/ 10680879 w 12194922"/>
              <a:gd name="connsiteY16537" fmla="*/ 2088092 h 6855883"/>
              <a:gd name="connsiteX16538" fmla="*/ 10655121 w 12194922"/>
              <a:gd name="connsiteY16538" fmla="*/ 2082800 h 6855883"/>
              <a:gd name="connsiteX16539" fmla="*/ 7049037 w 12194922"/>
              <a:gd name="connsiteY16539" fmla="*/ 2823633 h 6855883"/>
              <a:gd name="connsiteX16540" fmla="*/ 7040451 w 12194922"/>
              <a:gd name="connsiteY16540" fmla="*/ 2838450 h 6855883"/>
              <a:gd name="connsiteX16541" fmla="*/ 7033092 w 12194922"/>
              <a:gd name="connsiteY16541" fmla="*/ 2833159 h 6855883"/>
              <a:gd name="connsiteX16542" fmla="*/ 7040451 w 12194922"/>
              <a:gd name="connsiteY16542" fmla="*/ 2821517 h 6855883"/>
              <a:gd name="connsiteX16543" fmla="*/ 7049037 w 12194922"/>
              <a:gd name="connsiteY16543" fmla="*/ 2823633 h 6855883"/>
              <a:gd name="connsiteX16544" fmla="*/ 9616225 w 12194922"/>
              <a:gd name="connsiteY16544" fmla="*/ 2133600 h 6855883"/>
              <a:gd name="connsiteX16545" fmla="*/ 9596601 w 12194922"/>
              <a:gd name="connsiteY16545" fmla="*/ 2137833 h 6855883"/>
              <a:gd name="connsiteX16546" fmla="*/ 9592920 w 12194922"/>
              <a:gd name="connsiteY16546" fmla="*/ 2134658 h 6855883"/>
              <a:gd name="connsiteX16547" fmla="*/ 9596601 w 12194922"/>
              <a:gd name="connsiteY16547" fmla="*/ 2128309 h 6855883"/>
              <a:gd name="connsiteX16548" fmla="*/ 9616225 w 12194922"/>
              <a:gd name="connsiteY16548" fmla="*/ 2133600 h 6855883"/>
              <a:gd name="connsiteX16549" fmla="*/ 6566999 w 12194922"/>
              <a:gd name="connsiteY16549" fmla="*/ 4024842 h 6855883"/>
              <a:gd name="connsiteX16550" fmla="*/ 6559640 w 12194922"/>
              <a:gd name="connsiteY16550" fmla="*/ 4017434 h 6855883"/>
              <a:gd name="connsiteX16551" fmla="*/ 6568226 w 12194922"/>
              <a:gd name="connsiteY16551" fmla="*/ 4005792 h 6855883"/>
              <a:gd name="connsiteX16552" fmla="*/ 6579265 w 12194922"/>
              <a:gd name="connsiteY16552" fmla="*/ 4012142 h 6855883"/>
              <a:gd name="connsiteX16553" fmla="*/ 6566999 w 12194922"/>
              <a:gd name="connsiteY16553" fmla="*/ 4024842 h 6855883"/>
              <a:gd name="connsiteX16554" fmla="*/ 9596601 w 12194922"/>
              <a:gd name="connsiteY16554" fmla="*/ 5563659 h 6855883"/>
              <a:gd name="connsiteX16555" fmla="*/ 9600280 w 12194922"/>
              <a:gd name="connsiteY16555" fmla="*/ 5572125 h 6855883"/>
              <a:gd name="connsiteX16556" fmla="*/ 9589241 w 12194922"/>
              <a:gd name="connsiteY16556" fmla="*/ 5577417 h 6855883"/>
              <a:gd name="connsiteX16557" fmla="*/ 9581882 w 12194922"/>
              <a:gd name="connsiteY16557" fmla="*/ 5570008 h 6855883"/>
              <a:gd name="connsiteX16558" fmla="*/ 9596601 w 12194922"/>
              <a:gd name="connsiteY16558" fmla="*/ 5563659 h 6855883"/>
              <a:gd name="connsiteX16559" fmla="*/ 9833327 w 12194922"/>
              <a:gd name="connsiteY16559" fmla="*/ 192617 h 6855883"/>
              <a:gd name="connsiteX16560" fmla="*/ 9832099 w 12194922"/>
              <a:gd name="connsiteY16560" fmla="*/ 203200 h 6855883"/>
              <a:gd name="connsiteX16561" fmla="*/ 9817381 w 12194922"/>
              <a:gd name="connsiteY16561" fmla="*/ 195792 h 6855883"/>
              <a:gd name="connsiteX16562" fmla="*/ 9833327 w 12194922"/>
              <a:gd name="connsiteY16562" fmla="*/ 192617 h 6855883"/>
              <a:gd name="connsiteX16563" fmla="*/ 9576975 w 12194922"/>
              <a:gd name="connsiteY16563" fmla="*/ 1993900 h 6855883"/>
              <a:gd name="connsiteX16564" fmla="*/ 9584335 w 12194922"/>
              <a:gd name="connsiteY16564" fmla="*/ 1999192 h 6855883"/>
              <a:gd name="connsiteX16565" fmla="*/ 9573296 w 12194922"/>
              <a:gd name="connsiteY16565" fmla="*/ 2010833 h 6855883"/>
              <a:gd name="connsiteX16566" fmla="*/ 9565937 w 12194922"/>
              <a:gd name="connsiteY16566" fmla="*/ 2007658 h 6855883"/>
              <a:gd name="connsiteX16567" fmla="*/ 9576975 w 12194922"/>
              <a:gd name="connsiteY16567" fmla="*/ 1993900 h 6855883"/>
              <a:gd name="connsiteX16568" fmla="*/ 10750793 w 12194922"/>
              <a:gd name="connsiteY16568" fmla="*/ 5911850 h 6855883"/>
              <a:gd name="connsiteX16569" fmla="*/ 10742207 w 12194922"/>
              <a:gd name="connsiteY16569" fmla="*/ 5900209 h 6855883"/>
              <a:gd name="connsiteX16570" fmla="*/ 10749566 w 12194922"/>
              <a:gd name="connsiteY16570" fmla="*/ 5892800 h 6855883"/>
              <a:gd name="connsiteX16571" fmla="*/ 10760605 w 12194922"/>
              <a:gd name="connsiteY16571" fmla="*/ 5904442 h 6855883"/>
              <a:gd name="connsiteX16572" fmla="*/ 10750793 w 12194922"/>
              <a:gd name="connsiteY16572" fmla="*/ 5911850 h 6855883"/>
              <a:gd name="connsiteX16573" fmla="*/ 9339023 w 12194922"/>
              <a:gd name="connsiteY16573" fmla="*/ 4700059 h 6855883"/>
              <a:gd name="connsiteX16574" fmla="*/ 9353741 w 12194922"/>
              <a:gd name="connsiteY16574" fmla="*/ 4696883 h 6855883"/>
              <a:gd name="connsiteX16575" fmla="*/ 9356195 w 12194922"/>
              <a:gd name="connsiteY16575" fmla="*/ 4708525 h 6855883"/>
              <a:gd name="connsiteX16576" fmla="*/ 9345156 w 12194922"/>
              <a:gd name="connsiteY16576" fmla="*/ 4709584 h 6855883"/>
              <a:gd name="connsiteX16577" fmla="*/ 9339023 w 12194922"/>
              <a:gd name="connsiteY16577" fmla="*/ 4700059 h 6855883"/>
              <a:gd name="connsiteX16578" fmla="*/ 11698923 w 12194922"/>
              <a:gd name="connsiteY16578" fmla="*/ 3891492 h 6855883"/>
              <a:gd name="connsiteX16579" fmla="*/ 11709962 w 12194922"/>
              <a:gd name="connsiteY16579" fmla="*/ 3905250 h 6855883"/>
              <a:gd name="connsiteX16580" fmla="*/ 11700150 w 12194922"/>
              <a:gd name="connsiteY16580" fmla="*/ 3908425 h 6855883"/>
              <a:gd name="connsiteX16581" fmla="*/ 11691564 w 12194922"/>
              <a:gd name="connsiteY16581" fmla="*/ 3897842 h 6855883"/>
              <a:gd name="connsiteX16582" fmla="*/ 11698923 w 12194922"/>
              <a:gd name="connsiteY16582" fmla="*/ 3891492 h 6855883"/>
              <a:gd name="connsiteX16583" fmla="*/ 11804408 w 12194922"/>
              <a:gd name="connsiteY16583" fmla="*/ 4824942 h 6855883"/>
              <a:gd name="connsiteX16584" fmla="*/ 11803181 w 12194922"/>
              <a:gd name="connsiteY16584" fmla="*/ 4833409 h 6855883"/>
              <a:gd name="connsiteX16585" fmla="*/ 11795821 w 12194922"/>
              <a:gd name="connsiteY16585" fmla="*/ 4823883 h 6855883"/>
              <a:gd name="connsiteX16586" fmla="*/ 11793368 w 12194922"/>
              <a:gd name="connsiteY16586" fmla="*/ 4812242 h 6855883"/>
              <a:gd name="connsiteX16587" fmla="*/ 11792142 w 12194922"/>
              <a:gd name="connsiteY16587" fmla="*/ 4812242 h 6855883"/>
              <a:gd name="connsiteX16588" fmla="*/ 11800727 w 12194922"/>
              <a:gd name="connsiteY16588" fmla="*/ 4813300 h 6855883"/>
              <a:gd name="connsiteX16589" fmla="*/ 11804408 w 12194922"/>
              <a:gd name="connsiteY16589" fmla="*/ 4824942 h 6855883"/>
              <a:gd name="connsiteX16590" fmla="*/ 8859438 w 12194922"/>
              <a:gd name="connsiteY16590" fmla="*/ 3994150 h 6855883"/>
              <a:gd name="connsiteX16591" fmla="*/ 8863118 w 12194922"/>
              <a:gd name="connsiteY16591" fmla="*/ 3994150 h 6855883"/>
              <a:gd name="connsiteX16592" fmla="*/ 8876610 w 12194922"/>
              <a:gd name="connsiteY16592" fmla="*/ 4005792 h 6855883"/>
              <a:gd name="connsiteX16593" fmla="*/ 8858212 w 12194922"/>
              <a:gd name="connsiteY16593" fmla="*/ 4008967 h 6855883"/>
              <a:gd name="connsiteX16594" fmla="*/ 8859438 w 12194922"/>
              <a:gd name="connsiteY16594" fmla="*/ 3994150 h 6855883"/>
              <a:gd name="connsiteX16595" fmla="*/ 7661090 w 12194922"/>
              <a:gd name="connsiteY16595" fmla="*/ 567267 h 6855883"/>
              <a:gd name="connsiteX16596" fmla="*/ 7652504 w 12194922"/>
              <a:gd name="connsiteY16596" fmla="*/ 563033 h 6855883"/>
              <a:gd name="connsiteX16597" fmla="*/ 7663543 w 12194922"/>
              <a:gd name="connsiteY16597" fmla="*/ 551392 h 6855883"/>
              <a:gd name="connsiteX16598" fmla="*/ 7670903 w 12194922"/>
              <a:gd name="connsiteY16598" fmla="*/ 556683 h 6855883"/>
              <a:gd name="connsiteX16599" fmla="*/ 7661090 w 12194922"/>
              <a:gd name="connsiteY16599" fmla="*/ 567267 h 6855883"/>
              <a:gd name="connsiteX16600" fmla="*/ 8016792 w 12194922"/>
              <a:gd name="connsiteY16600" fmla="*/ 5057775 h 6855883"/>
              <a:gd name="connsiteX16601" fmla="*/ 8026605 w 12194922"/>
              <a:gd name="connsiteY16601" fmla="*/ 5068359 h 6855883"/>
              <a:gd name="connsiteX16602" fmla="*/ 8025378 w 12194922"/>
              <a:gd name="connsiteY16602" fmla="*/ 5076825 h 6855883"/>
              <a:gd name="connsiteX16603" fmla="*/ 8019245 w 12194922"/>
              <a:gd name="connsiteY16603" fmla="*/ 5077883 h 6855883"/>
              <a:gd name="connsiteX16604" fmla="*/ 8011886 w 12194922"/>
              <a:gd name="connsiteY16604" fmla="*/ 5069417 h 6855883"/>
              <a:gd name="connsiteX16605" fmla="*/ 8016792 w 12194922"/>
              <a:gd name="connsiteY16605" fmla="*/ 5057775 h 6855883"/>
              <a:gd name="connsiteX16606" fmla="*/ 7647598 w 12194922"/>
              <a:gd name="connsiteY16606" fmla="*/ 1384300 h 6855883"/>
              <a:gd name="connsiteX16607" fmla="*/ 7661090 w 12194922"/>
              <a:gd name="connsiteY16607" fmla="*/ 1383242 h 6855883"/>
              <a:gd name="connsiteX16608" fmla="*/ 7647598 w 12194922"/>
              <a:gd name="connsiteY16608" fmla="*/ 1384300 h 6855883"/>
              <a:gd name="connsiteX16609" fmla="*/ 7653731 w 12194922"/>
              <a:gd name="connsiteY16609" fmla="*/ 1389592 h 6855883"/>
              <a:gd name="connsiteX16610" fmla="*/ 7648824 w 12194922"/>
              <a:gd name="connsiteY16610" fmla="*/ 1392767 h 6855883"/>
              <a:gd name="connsiteX16611" fmla="*/ 7653731 w 12194922"/>
              <a:gd name="connsiteY16611" fmla="*/ 1389592 h 6855883"/>
              <a:gd name="connsiteX16612" fmla="*/ 9259297 w 12194922"/>
              <a:gd name="connsiteY16612" fmla="*/ 3503083 h 6855883"/>
              <a:gd name="connsiteX16613" fmla="*/ 9272789 w 12194922"/>
              <a:gd name="connsiteY16613" fmla="*/ 3498850 h 6855883"/>
              <a:gd name="connsiteX16614" fmla="*/ 9259297 w 12194922"/>
              <a:gd name="connsiteY16614" fmla="*/ 3503083 h 6855883"/>
              <a:gd name="connsiteX16615" fmla="*/ 7632879 w 12194922"/>
              <a:gd name="connsiteY16615" fmla="*/ 32808 h 6855883"/>
              <a:gd name="connsiteX16616" fmla="*/ 7639012 w 12194922"/>
              <a:gd name="connsiteY16616" fmla="*/ 28575 h 6855883"/>
              <a:gd name="connsiteX16617" fmla="*/ 7650051 w 12194922"/>
              <a:gd name="connsiteY16617" fmla="*/ 35983 h 6855883"/>
              <a:gd name="connsiteX16618" fmla="*/ 7643918 w 12194922"/>
              <a:gd name="connsiteY16618" fmla="*/ 40217 h 6855883"/>
              <a:gd name="connsiteX16619" fmla="*/ 7632879 w 12194922"/>
              <a:gd name="connsiteY16619" fmla="*/ 32808 h 6855883"/>
              <a:gd name="connsiteX16620" fmla="*/ 7645145 w 12194922"/>
              <a:gd name="connsiteY16620" fmla="*/ 4864100 h 6855883"/>
              <a:gd name="connsiteX16621" fmla="*/ 7630426 w 12194922"/>
              <a:gd name="connsiteY16621" fmla="*/ 4876800 h 6855883"/>
              <a:gd name="connsiteX16622" fmla="*/ 7643918 w 12194922"/>
              <a:gd name="connsiteY16622" fmla="*/ 4849284 h 6855883"/>
              <a:gd name="connsiteX16623" fmla="*/ 7645145 w 12194922"/>
              <a:gd name="connsiteY16623" fmla="*/ 4864100 h 6855883"/>
              <a:gd name="connsiteX16624" fmla="*/ 7630426 w 12194922"/>
              <a:gd name="connsiteY16624" fmla="*/ 5959475 h 6855883"/>
              <a:gd name="connsiteX16625" fmla="*/ 7620613 w 12194922"/>
              <a:gd name="connsiteY16625" fmla="*/ 5956300 h 6855883"/>
              <a:gd name="connsiteX16626" fmla="*/ 7618160 w 12194922"/>
              <a:gd name="connsiteY16626" fmla="*/ 5947834 h 6855883"/>
              <a:gd name="connsiteX16627" fmla="*/ 7631653 w 12194922"/>
              <a:gd name="connsiteY16627" fmla="*/ 5952067 h 6855883"/>
              <a:gd name="connsiteX16628" fmla="*/ 7630426 w 12194922"/>
              <a:gd name="connsiteY16628" fmla="*/ 5959475 h 6855883"/>
              <a:gd name="connsiteX16629" fmla="*/ 7613254 w 12194922"/>
              <a:gd name="connsiteY16629" fmla="*/ 383117 h 6855883"/>
              <a:gd name="connsiteX16630" fmla="*/ 7612027 w 12194922"/>
              <a:gd name="connsiteY16630" fmla="*/ 385233 h 6855883"/>
              <a:gd name="connsiteX16631" fmla="*/ 7613254 w 12194922"/>
              <a:gd name="connsiteY16631" fmla="*/ 386292 h 6855883"/>
              <a:gd name="connsiteX16632" fmla="*/ 7600989 w 12194922"/>
              <a:gd name="connsiteY16632" fmla="*/ 396875 h 6855883"/>
              <a:gd name="connsiteX16633" fmla="*/ 7596082 w 12194922"/>
              <a:gd name="connsiteY16633" fmla="*/ 388408 h 6855883"/>
              <a:gd name="connsiteX16634" fmla="*/ 7613254 w 12194922"/>
              <a:gd name="connsiteY16634" fmla="*/ 383117 h 6855883"/>
              <a:gd name="connsiteX16635" fmla="*/ 7580137 w 12194922"/>
              <a:gd name="connsiteY16635" fmla="*/ 1177925 h 6855883"/>
              <a:gd name="connsiteX16636" fmla="*/ 7587496 w 12194922"/>
              <a:gd name="connsiteY16636" fmla="*/ 1169458 h 6855883"/>
              <a:gd name="connsiteX16637" fmla="*/ 7592403 w 12194922"/>
              <a:gd name="connsiteY16637" fmla="*/ 1177925 h 6855883"/>
              <a:gd name="connsiteX16638" fmla="*/ 7586270 w 12194922"/>
              <a:gd name="connsiteY16638" fmla="*/ 1188508 h 6855883"/>
              <a:gd name="connsiteX16639" fmla="*/ 7580137 w 12194922"/>
              <a:gd name="connsiteY16639" fmla="*/ 1177925 h 6855883"/>
              <a:gd name="connsiteX16640" fmla="*/ 11960180 w 12194922"/>
              <a:gd name="connsiteY16640" fmla="*/ 1749425 h 6855883"/>
              <a:gd name="connsiteX16641" fmla="*/ 11952821 w 12194922"/>
              <a:gd name="connsiteY16641" fmla="*/ 1757892 h 6855883"/>
              <a:gd name="connsiteX16642" fmla="*/ 11946688 w 12194922"/>
              <a:gd name="connsiteY16642" fmla="*/ 1752600 h 6855883"/>
              <a:gd name="connsiteX16643" fmla="*/ 11951595 w 12194922"/>
              <a:gd name="connsiteY16643" fmla="*/ 1745192 h 6855883"/>
              <a:gd name="connsiteX16644" fmla="*/ 11960180 w 12194922"/>
              <a:gd name="connsiteY16644" fmla="*/ 1749425 h 6855883"/>
              <a:gd name="connsiteX16645" fmla="*/ 11632689 w 12194922"/>
              <a:gd name="connsiteY16645" fmla="*/ 748242 h 6855883"/>
              <a:gd name="connsiteX16646" fmla="*/ 11630236 w 12194922"/>
              <a:gd name="connsiteY16646" fmla="*/ 771525 h 6855883"/>
              <a:gd name="connsiteX16647" fmla="*/ 11632689 w 12194922"/>
              <a:gd name="connsiteY16647" fmla="*/ 748242 h 6855883"/>
              <a:gd name="connsiteX16648" fmla="*/ 8113690 w 12194922"/>
              <a:gd name="connsiteY16648" fmla="*/ 5196417 h 6855883"/>
              <a:gd name="connsiteX16649" fmla="*/ 8108784 w 12194922"/>
              <a:gd name="connsiteY16649" fmla="*/ 5198534 h 6855883"/>
              <a:gd name="connsiteX16650" fmla="*/ 8108784 w 12194922"/>
              <a:gd name="connsiteY16650" fmla="*/ 5184775 h 6855883"/>
              <a:gd name="connsiteX16651" fmla="*/ 8121049 w 12194922"/>
              <a:gd name="connsiteY16651" fmla="*/ 5184775 h 6855883"/>
              <a:gd name="connsiteX16652" fmla="*/ 8113690 w 12194922"/>
              <a:gd name="connsiteY16652" fmla="*/ 5196417 h 6855883"/>
              <a:gd name="connsiteX16653" fmla="*/ 11638822 w 12194922"/>
              <a:gd name="connsiteY16653" fmla="*/ 573617 h 6855883"/>
              <a:gd name="connsiteX16654" fmla="*/ 11649861 w 12194922"/>
              <a:gd name="connsiteY16654" fmla="*/ 570442 h 6855883"/>
              <a:gd name="connsiteX16655" fmla="*/ 11646181 w 12194922"/>
              <a:gd name="connsiteY16655" fmla="*/ 585258 h 6855883"/>
              <a:gd name="connsiteX16656" fmla="*/ 11638822 w 12194922"/>
              <a:gd name="connsiteY16656" fmla="*/ 573617 h 6855883"/>
              <a:gd name="connsiteX16657" fmla="*/ 9699631 w 12194922"/>
              <a:gd name="connsiteY16657" fmla="*/ 597958 h 6855883"/>
              <a:gd name="connsiteX16658" fmla="*/ 9704538 w 12194922"/>
              <a:gd name="connsiteY16658" fmla="*/ 603250 h 6855883"/>
              <a:gd name="connsiteX16659" fmla="*/ 9695952 w 12194922"/>
              <a:gd name="connsiteY16659" fmla="*/ 609600 h 6855883"/>
              <a:gd name="connsiteX16660" fmla="*/ 9692272 w 12194922"/>
              <a:gd name="connsiteY16660" fmla="*/ 603250 h 6855883"/>
              <a:gd name="connsiteX16661" fmla="*/ 9699631 w 12194922"/>
              <a:gd name="connsiteY16661" fmla="*/ 597958 h 6855883"/>
              <a:gd name="connsiteX16662" fmla="*/ 11651088 w 12194922"/>
              <a:gd name="connsiteY16662" fmla="*/ 3082925 h 6855883"/>
              <a:gd name="connsiteX16663" fmla="*/ 11664579 w 12194922"/>
              <a:gd name="connsiteY16663" fmla="*/ 3083983 h 6855883"/>
              <a:gd name="connsiteX16664" fmla="*/ 11658447 w 12194922"/>
              <a:gd name="connsiteY16664" fmla="*/ 3093508 h 6855883"/>
              <a:gd name="connsiteX16665" fmla="*/ 11649861 w 12194922"/>
              <a:gd name="connsiteY16665" fmla="*/ 3083983 h 6855883"/>
              <a:gd name="connsiteX16666" fmla="*/ 11651088 w 12194922"/>
              <a:gd name="connsiteY16666" fmla="*/ 3082925 h 6855883"/>
              <a:gd name="connsiteX16667" fmla="*/ 12027641 w 12194922"/>
              <a:gd name="connsiteY16667" fmla="*/ 452967 h 6855883"/>
              <a:gd name="connsiteX16668" fmla="*/ 12025188 w 12194922"/>
              <a:gd name="connsiteY16668" fmla="*/ 472017 h 6855883"/>
              <a:gd name="connsiteX16669" fmla="*/ 12020282 w 12194922"/>
              <a:gd name="connsiteY16669" fmla="*/ 470958 h 6855883"/>
              <a:gd name="connsiteX16670" fmla="*/ 12022735 w 12194922"/>
              <a:gd name="connsiteY16670" fmla="*/ 449792 h 6855883"/>
              <a:gd name="connsiteX16671" fmla="*/ 12027641 w 12194922"/>
              <a:gd name="connsiteY16671" fmla="*/ 452967 h 6855883"/>
              <a:gd name="connsiteX16672" fmla="*/ 10079865 w 12194922"/>
              <a:gd name="connsiteY16672" fmla="*/ 2522008 h 6855883"/>
              <a:gd name="connsiteX16673" fmla="*/ 10062693 w 12194922"/>
              <a:gd name="connsiteY16673" fmla="*/ 2523067 h 6855883"/>
              <a:gd name="connsiteX16674" fmla="*/ 10066373 w 12194922"/>
              <a:gd name="connsiteY16674" fmla="*/ 2516717 h 6855883"/>
              <a:gd name="connsiteX16675" fmla="*/ 10077411 w 12194922"/>
              <a:gd name="connsiteY16675" fmla="*/ 2510367 h 6855883"/>
              <a:gd name="connsiteX16676" fmla="*/ 10079865 w 12194922"/>
              <a:gd name="connsiteY16676" fmla="*/ 2522008 h 6855883"/>
              <a:gd name="connsiteX16677" fmla="*/ 11236510 w 12194922"/>
              <a:gd name="connsiteY16677" fmla="*/ 1277408 h 6855883"/>
              <a:gd name="connsiteX16678" fmla="*/ 11230377 w 12194922"/>
              <a:gd name="connsiteY16678" fmla="*/ 1285875 h 6855883"/>
              <a:gd name="connsiteX16679" fmla="*/ 11223018 w 12194922"/>
              <a:gd name="connsiteY16679" fmla="*/ 1279525 h 6855883"/>
              <a:gd name="connsiteX16680" fmla="*/ 11231604 w 12194922"/>
              <a:gd name="connsiteY16680" fmla="*/ 1272117 h 6855883"/>
              <a:gd name="connsiteX16681" fmla="*/ 11236510 w 12194922"/>
              <a:gd name="connsiteY16681" fmla="*/ 1277408 h 6855883"/>
              <a:gd name="connsiteX16682" fmla="*/ 11501447 w 12194922"/>
              <a:gd name="connsiteY16682" fmla="*/ 3911600 h 6855883"/>
              <a:gd name="connsiteX16683" fmla="*/ 11492861 w 12194922"/>
              <a:gd name="connsiteY16683" fmla="*/ 3920067 h 6855883"/>
              <a:gd name="connsiteX16684" fmla="*/ 11478142 w 12194922"/>
              <a:gd name="connsiteY16684" fmla="*/ 3916892 h 6855883"/>
              <a:gd name="connsiteX16685" fmla="*/ 11491635 w 12194922"/>
              <a:gd name="connsiteY16685" fmla="*/ 3907367 h 6855883"/>
              <a:gd name="connsiteX16686" fmla="*/ 11501447 w 12194922"/>
              <a:gd name="connsiteY16686" fmla="*/ 3911600 h 6855883"/>
              <a:gd name="connsiteX16687" fmla="*/ 12100008 w 12194922"/>
              <a:gd name="connsiteY16687" fmla="*/ 1428750 h 6855883"/>
              <a:gd name="connsiteX16688" fmla="*/ 12106141 w 12194922"/>
              <a:gd name="connsiteY16688" fmla="*/ 1436158 h 6855883"/>
              <a:gd name="connsiteX16689" fmla="*/ 12106141 w 12194922"/>
              <a:gd name="connsiteY16689" fmla="*/ 1444625 h 6855883"/>
              <a:gd name="connsiteX16690" fmla="*/ 12104915 w 12194922"/>
              <a:gd name="connsiteY16690" fmla="*/ 1445683 h 6855883"/>
              <a:gd name="connsiteX16691" fmla="*/ 12104915 w 12194922"/>
              <a:gd name="connsiteY16691" fmla="*/ 1446742 h 6855883"/>
              <a:gd name="connsiteX16692" fmla="*/ 12095102 w 12194922"/>
              <a:gd name="connsiteY16692" fmla="*/ 1437217 h 6855883"/>
              <a:gd name="connsiteX16693" fmla="*/ 12100008 w 12194922"/>
              <a:gd name="connsiteY16693" fmla="*/ 1428750 h 6855883"/>
              <a:gd name="connsiteX16694" fmla="*/ 8138222 w 12194922"/>
              <a:gd name="connsiteY16694" fmla="*/ 555625 h 6855883"/>
              <a:gd name="connsiteX16695" fmla="*/ 8135768 w 12194922"/>
              <a:gd name="connsiteY16695" fmla="*/ 567267 h 6855883"/>
              <a:gd name="connsiteX16696" fmla="*/ 8125956 w 12194922"/>
              <a:gd name="connsiteY16696" fmla="*/ 554567 h 6855883"/>
              <a:gd name="connsiteX16697" fmla="*/ 8132089 w 12194922"/>
              <a:gd name="connsiteY16697" fmla="*/ 546100 h 6855883"/>
              <a:gd name="connsiteX16698" fmla="*/ 8138222 w 12194922"/>
              <a:gd name="connsiteY16698" fmla="*/ 555625 h 6855883"/>
              <a:gd name="connsiteX16699" fmla="*/ 11462197 w 12194922"/>
              <a:gd name="connsiteY16699" fmla="*/ 2745317 h 6855883"/>
              <a:gd name="connsiteX16700" fmla="*/ 11459744 w 12194922"/>
              <a:gd name="connsiteY16700" fmla="*/ 2741083 h 6855883"/>
              <a:gd name="connsiteX16701" fmla="*/ 11460971 w 12194922"/>
              <a:gd name="connsiteY16701" fmla="*/ 2731559 h 6855883"/>
              <a:gd name="connsiteX16702" fmla="*/ 11473237 w 12194922"/>
              <a:gd name="connsiteY16702" fmla="*/ 2731559 h 6855883"/>
              <a:gd name="connsiteX16703" fmla="*/ 11462197 w 12194922"/>
              <a:gd name="connsiteY16703" fmla="*/ 2745317 h 6855883"/>
              <a:gd name="connsiteX16704" fmla="*/ 8343057 w 12194922"/>
              <a:gd name="connsiteY16704" fmla="*/ 6147859 h 6855883"/>
              <a:gd name="connsiteX16705" fmla="*/ 8334471 w 12194922"/>
              <a:gd name="connsiteY16705" fmla="*/ 6153151 h 6855883"/>
              <a:gd name="connsiteX16706" fmla="*/ 8318526 w 12194922"/>
              <a:gd name="connsiteY16706" fmla="*/ 6144683 h 6855883"/>
              <a:gd name="connsiteX16707" fmla="*/ 8329565 w 12194922"/>
              <a:gd name="connsiteY16707" fmla="*/ 6140450 h 6855883"/>
              <a:gd name="connsiteX16708" fmla="*/ 8343057 w 12194922"/>
              <a:gd name="connsiteY16708" fmla="*/ 6147859 h 6855883"/>
              <a:gd name="connsiteX16709" fmla="*/ 8470619 w 12194922"/>
              <a:gd name="connsiteY16709" fmla="*/ 5298017 h 6855883"/>
              <a:gd name="connsiteX16710" fmla="*/ 8462033 w 12194922"/>
              <a:gd name="connsiteY16710" fmla="*/ 5309659 h 6855883"/>
              <a:gd name="connsiteX16711" fmla="*/ 8457127 w 12194922"/>
              <a:gd name="connsiteY16711" fmla="*/ 5298017 h 6855883"/>
              <a:gd name="connsiteX16712" fmla="*/ 8465713 w 12194922"/>
              <a:gd name="connsiteY16712" fmla="*/ 5289550 h 6855883"/>
              <a:gd name="connsiteX16713" fmla="*/ 8470619 w 12194922"/>
              <a:gd name="connsiteY16713" fmla="*/ 5298017 h 6855883"/>
              <a:gd name="connsiteX16714" fmla="*/ 8946524 w 12194922"/>
              <a:gd name="connsiteY16714" fmla="*/ 4303184 h 6855883"/>
              <a:gd name="connsiteX16715" fmla="*/ 8937938 w 12194922"/>
              <a:gd name="connsiteY16715" fmla="*/ 4298950 h 6855883"/>
              <a:gd name="connsiteX16716" fmla="*/ 8944071 w 12194922"/>
              <a:gd name="connsiteY16716" fmla="*/ 4290484 h 6855883"/>
              <a:gd name="connsiteX16717" fmla="*/ 8951430 w 12194922"/>
              <a:gd name="connsiteY16717" fmla="*/ 4294717 h 6855883"/>
              <a:gd name="connsiteX16718" fmla="*/ 8946524 w 12194922"/>
              <a:gd name="connsiteY16718" fmla="*/ 4303184 h 6855883"/>
              <a:gd name="connsiteX16719" fmla="*/ 7358130 w 12194922"/>
              <a:gd name="connsiteY16719" fmla="*/ 465667 h 6855883"/>
              <a:gd name="connsiteX16720" fmla="*/ 7350770 w 12194922"/>
              <a:gd name="connsiteY16720" fmla="*/ 468842 h 6855883"/>
              <a:gd name="connsiteX16721" fmla="*/ 7349544 w 12194922"/>
              <a:gd name="connsiteY16721" fmla="*/ 466725 h 6855883"/>
              <a:gd name="connsiteX16722" fmla="*/ 7354450 w 12194922"/>
              <a:gd name="connsiteY16722" fmla="*/ 449792 h 6855883"/>
              <a:gd name="connsiteX16723" fmla="*/ 7359356 w 12194922"/>
              <a:gd name="connsiteY16723" fmla="*/ 450850 h 6855883"/>
              <a:gd name="connsiteX16724" fmla="*/ 7358130 w 12194922"/>
              <a:gd name="connsiteY16724" fmla="*/ 465667 h 6855883"/>
              <a:gd name="connsiteX16725" fmla="*/ 11295385 w 12194922"/>
              <a:gd name="connsiteY16725" fmla="*/ 5100109 h 6855883"/>
              <a:gd name="connsiteX16726" fmla="*/ 11302744 w 12194922"/>
              <a:gd name="connsiteY16726" fmla="*/ 5108575 h 6855883"/>
              <a:gd name="connsiteX16727" fmla="*/ 11295385 w 12194922"/>
              <a:gd name="connsiteY16727" fmla="*/ 5117042 h 6855883"/>
              <a:gd name="connsiteX16728" fmla="*/ 11285572 w 12194922"/>
              <a:gd name="connsiteY16728" fmla="*/ 5112809 h 6855883"/>
              <a:gd name="connsiteX16729" fmla="*/ 11295385 w 12194922"/>
              <a:gd name="connsiteY16729" fmla="*/ 5100109 h 6855883"/>
              <a:gd name="connsiteX16730" fmla="*/ 9363554 w 12194922"/>
              <a:gd name="connsiteY16730" fmla="*/ 30692 h 6855883"/>
              <a:gd name="connsiteX16731" fmla="*/ 9364781 w 12194922"/>
              <a:gd name="connsiteY16731" fmla="*/ 35983 h 6855883"/>
              <a:gd name="connsiteX16732" fmla="*/ 9342703 w 12194922"/>
              <a:gd name="connsiteY16732" fmla="*/ 30692 h 6855883"/>
              <a:gd name="connsiteX16733" fmla="*/ 9343929 w 12194922"/>
              <a:gd name="connsiteY16733" fmla="*/ 24342 h 6855883"/>
              <a:gd name="connsiteX16734" fmla="*/ 9363554 w 12194922"/>
              <a:gd name="connsiteY16734" fmla="*/ 30692 h 6855883"/>
              <a:gd name="connsiteX16735" fmla="*/ 8803017 w 12194922"/>
              <a:gd name="connsiteY16735" fmla="*/ 5066242 h 6855883"/>
              <a:gd name="connsiteX16736" fmla="*/ 8810376 w 12194922"/>
              <a:gd name="connsiteY16736" fmla="*/ 5069417 h 6855883"/>
              <a:gd name="connsiteX16737" fmla="*/ 8804243 w 12194922"/>
              <a:gd name="connsiteY16737" fmla="*/ 5075767 h 6855883"/>
              <a:gd name="connsiteX16738" fmla="*/ 8799337 w 12194922"/>
              <a:gd name="connsiteY16738" fmla="*/ 5071534 h 6855883"/>
              <a:gd name="connsiteX16739" fmla="*/ 8803017 w 12194922"/>
              <a:gd name="connsiteY16739" fmla="*/ 5066242 h 6855883"/>
              <a:gd name="connsiteX16740" fmla="*/ 8269464 w 12194922"/>
              <a:gd name="connsiteY16740" fmla="*/ 445558 h 6855883"/>
              <a:gd name="connsiteX16741" fmla="*/ 8275596 w 12194922"/>
              <a:gd name="connsiteY16741" fmla="*/ 442383 h 6855883"/>
              <a:gd name="connsiteX16742" fmla="*/ 8286635 w 12194922"/>
              <a:gd name="connsiteY16742" fmla="*/ 444500 h 6855883"/>
              <a:gd name="connsiteX16743" fmla="*/ 8280502 w 12194922"/>
              <a:gd name="connsiteY16743" fmla="*/ 450850 h 6855883"/>
              <a:gd name="connsiteX16744" fmla="*/ 8264557 w 12194922"/>
              <a:gd name="connsiteY16744" fmla="*/ 457200 h 6855883"/>
              <a:gd name="connsiteX16745" fmla="*/ 8269464 w 12194922"/>
              <a:gd name="connsiteY16745" fmla="*/ 445558 h 6855883"/>
              <a:gd name="connsiteX16746" fmla="*/ 7737137 w 12194922"/>
              <a:gd name="connsiteY16746" fmla="*/ 1658408 h 6855883"/>
              <a:gd name="connsiteX16747" fmla="*/ 7728550 w 12194922"/>
              <a:gd name="connsiteY16747" fmla="*/ 1648883 h 6855883"/>
              <a:gd name="connsiteX16748" fmla="*/ 7740816 w 12194922"/>
              <a:gd name="connsiteY16748" fmla="*/ 1644650 h 6855883"/>
              <a:gd name="connsiteX16749" fmla="*/ 7749402 w 12194922"/>
              <a:gd name="connsiteY16749" fmla="*/ 1653117 h 6855883"/>
              <a:gd name="connsiteX16750" fmla="*/ 7737137 w 12194922"/>
              <a:gd name="connsiteY16750" fmla="*/ 1658408 h 6855883"/>
              <a:gd name="connsiteX16751" fmla="*/ 9794076 w 12194922"/>
              <a:gd name="connsiteY16751" fmla="*/ 576792 h 6855883"/>
              <a:gd name="connsiteX16752" fmla="*/ 9780585 w 12194922"/>
              <a:gd name="connsiteY16752" fmla="*/ 585258 h 6855883"/>
              <a:gd name="connsiteX16753" fmla="*/ 9781811 w 12194922"/>
              <a:gd name="connsiteY16753" fmla="*/ 567267 h 6855883"/>
              <a:gd name="connsiteX16754" fmla="*/ 9794076 w 12194922"/>
              <a:gd name="connsiteY16754" fmla="*/ 576792 h 6855883"/>
              <a:gd name="connsiteX16755" fmla="*/ 7311520 w 12194922"/>
              <a:gd name="connsiteY16755" fmla="*/ 6685492 h 6855883"/>
              <a:gd name="connsiteX16756" fmla="*/ 7306614 w 12194922"/>
              <a:gd name="connsiteY16756" fmla="*/ 6674909 h 6855883"/>
              <a:gd name="connsiteX16757" fmla="*/ 7320106 w 12194922"/>
              <a:gd name="connsiteY16757" fmla="*/ 6663267 h 6855883"/>
              <a:gd name="connsiteX16758" fmla="*/ 7321333 w 12194922"/>
              <a:gd name="connsiteY16758" fmla="*/ 6674909 h 6855883"/>
              <a:gd name="connsiteX16759" fmla="*/ 7311520 w 12194922"/>
              <a:gd name="connsiteY16759" fmla="*/ 6685492 h 6855883"/>
              <a:gd name="connsiteX16760" fmla="*/ 8836134 w 12194922"/>
              <a:gd name="connsiteY16760" fmla="*/ 4525434 h 6855883"/>
              <a:gd name="connsiteX16761" fmla="*/ 8817736 w 12194922"/>
              <a:gd name="connsiteY16761" fmla="*/ 4548717 h 6855883"/>
              <a:gd name="connsiteX16762" fmla="*/ 8836134 w 12194922"/>
              <a:gd name="connsiteY16762" fmla="*/ 4525434 h 6855883"/>
              <a:gd name="connsiteX16763" fmla="*/ 11886586 w 12194922"/>
              <a:gd name="connsiteY16763" fmla="*/ 4740275 h 6855883"/>
              <a:gd name="connsiteX16764" fmla="*/ 11886586 w 12194922"/>
              <a:gd name="connsiteY16764" fmla="*/ 4740275 h 6855883"/>
              <a:gd name="connsiteX16765" fmla="*/ 11886586 w 12194922"/>
              <a:gd name="connsiteY16765" fmla="*/ 4740275 h 6855883"/>
              <a:gd name="connsiteX16766" fmla="*/ 11886586 w 12194922"/>
              <a:gd name="connsiteY16766" fmla="*/ 4740275 h 6855883"/>
              <a:gd name="connsiteX16767" fmla="*/ 11884134 w 12194922"/>
              <a:gd name="connsiteY16767" fmla="*/ 4759325 h 6855883"/>
              <a:gd name="connsiteX16768" fmla="*/ 11880454 w 12194922"/>
              <a:gd name="connsiteY16768" fmla="*/ 4768850 h 6855883"/>
              <a:gd name="connsiteX16769" fmla="*/ 11873095 w 12194922"/>
              <a:gd name="connsiteY16769" fmla="*/ 4781550 h 6855883"/>
              <a:gd name="connsiteX16770" fmla="*/ 11862055 w 12194922"/>
              <a:gd name="connsiteY16770" fmla="*/ 4776258 h 6855883"/>
              <a:gd name="connsiteX16771" fmla="*/ 11865736 w 12194922"/>
              <a:gd name="connsiteY16771" fmla="*/ 4766734 h 6855883"/>
              <a:gd name="connsiteX16772" fmla="*/ 11884134 w 12194922"/>
              <a:gd name="connsiteY16772" fmla="*/ 4759325 h 6855883"/>
              <a:gd name="connsiteX16773" fmla="*/ 10429434 w 12194922"/>
              <a:gd name="connsiteY16773" fmla="*/ 2146300 h 6855883"/>
              <a:gd name="connsiteX16774" fmla="*/ 10435567 w 12194922"/>
              <a:gd name="connsiteY16774" fmla="*/ 2151592 h 6855883"/>
              <a:gd name="connsiteX16775" fmla="*/ 10433114 w 12194922"/>
              <a:gd name="connsiteY16775" fmla="*/ 2153708 h 6855883"/>
              <a:gd name="connsiteX16776" fmla="*/ 10413489 w 12194922"/>
              <a:gd name="connsiteY16776" fmla="*/ 2156883 h 6855883"/>
              <a:gd name="connsiteX16777" fmla="*/ 10411036 w 12194922"/>
              <a:gd name="connsiteY16777" fmla="*/ 2150533 h 6855883"/>
              <a:gd name="connsiteX16778" fmla="*/ 10429434 w 12194922"/>
              <a:gd name="connsiteY16778" fmla="*/ 2146300 h 6855883"/>
              <a:gd name="connsiteX16779" fmla="*/ 7288216 w 12194922"/>
              <a:gd name="connsiteY16779" fmla="*/ 4523317 h 6855883"/>
              <a:gd name="connsiteX16780" fmla="*/ 7288216 w 12194922"/>
              <a:gd name="connsiteY16780" fmla="*/ 4512734 h 6855883"/>
              <a:gd name="connsiteX16781" fmla="*/ 7294349 w 12194922"/>
              <a:gd name="connsiteY16781" fmla="*/ 4510617 h 6855883"/>
              <a:gd name="connsiteX16782" fmla="*/ 7312747 w 12194922"/>
              <a:gd name="connsiteY16782" fmla="*/ 4513792 h 6855883"/>
              <a:gd name="connsiteX16783" fmla="*/ 7288216 w 12194922"/>
              <a:gd name="connsiteY16783" fmla="*/ 4523317 h 6855883"/>
              <a:gd name="connsiteX16784" fmla="*/ 7448895 w 12194922"/>
              <a:gd name="connsiteY16784" fmla="*/ 5053542 h 6855883"/>
              <a:gd name="connsiteX16785" fmla="*/ 7440309 w 12194922"/>
              <a:gd name="connsiteY16785" fmla="*/ 5060950 h 6855883"/>
              <a:gd name="connsiteX16786" fmla="*/ 7431724 w 12194922"/>
              <a:gd name="connsiteY16786" fmla="*/ 5051425 h 6855883"/>
              <a:gd name="connsiteX16787" fmla="*/ 7440309 w 12194922"/>
              <a:gd name="connsiteY16787" fmla="*/ 5046133 h 6855883"/>
              <a:gd name="connsiteX16788" fmla="*/ 7448895 w 12194922"/>
              <a:gd name="connsiteY16788" fmla="*/ 5053542 h 6855883"/>
              <a:gd name="connsiteX16789" fmla="*/ 11714868 w 12194922"/>
              <a:gd name="connsiteY16789" fmla="*/ 1194858 h 6855883"/>
              <a:gd name="connsiteX16790" fmla="*/ 11701376 w 12194922"/>
              <a:gd name="connsiteY16790" fmla="*/ 1213908 h 6855883"/>
              <a:gd name="connsiteX16791" fmla="*/ 11714868 w 12194922"/>
              <a:gd name="connsiteY16791" fmla="*/ 1194858 h 6855883"/>
              <a:gd name="connsiteX16792" fmla="*/ 11400869 w 12194922"/>
              <a:gd name="connsiteY16792" fmla="*/ 2772833 h 6855883"/>
              <a:gd name="connsiteX16793" fmla="*/ 11407002 w 12194922"/>
              <a:gd name="connsiteY16793" fmla="*/ 2768600 h 6855883"/>
              <a:gd name="connsiteX16794" fmla="*/ 11409455 w 12194922"/>
              <a:gd name="connsiteY16794" fmla="*/ 2774950 h 6855883"/>
              <a:gd name="connsiteX16795" fmla="*/ 11402095 w 12194922"/>
              <a:gd name="connsiteY16795" fmla="*/ 2777067 h 6855883"/>
              <a:gd name="connsiteX16796" fmla="*/ 11400869 w 12194922"/>
              <a:gd name="connsiteY16796" fmla="*/ 2772833 h 6855883"/>
              <a:gd name="connsiteX16797" fmla="*/ 9424882 w 12194922"/>
              <a:gd name="connsiteY16797" fmla="*/ 1484842 h 6855883"/>
              <a:gd name="connsiteX16798" fmla="*/ 9412617 w 12194922"/>
              <a:gd name="connsiteY16798" fmla="*/ 1495425 h 6855883"/>
              <a:gd name="connsiteX16799" fmla="*/ 9405257 w 12194922"/>
              <a:gd name="connsiteY16799" fmla="*/ 1484842 h 6855883"/>
              <a:gd name="connsiteX16800" fmla="*/ 9416296 w 12194922"/>
              <a:gd name="connsiteY16800" fmla="*/ 1479550 h 6855883"/>
              <a:gd name="connsiteX16801" fmla="*/ 9424882 w 12194922"/>
              <a:gd name="connsiteY16801" fmla="*/ 1484842 h 6855883"/>
              <a:gd name="connsiteX16802" fmla="*/ 11074605 w 12194922"/>
              <a:gd name="connsiteY16802" fmla="*/ 3997325 h 6855883"/>
              <a:gd name="connsiteX16803" fmla="*/ 11081964 w 12194922"/>
              <a:gd name="connsiteY16803" fmla="*/ 4004733 h 6855883"/>
              <a:gd name="connsiteX16804" fmla="*/ 11072151 w 12194922"/>
              <a:gd name="connsiteY16804" fmla="*/ 4011083 h 6855883"/>
              <a:gd name="connsiteX16805" fmla="*/ 11064792 w 12194922"/>
              <a:gd name="connsiteY16805" fmla="*/ 4004733 h 6855883"/>
              <a:gd name="connsiteX16806" fmla="*/ 11074605 w 12194922"/>
              <a:gd name="connsiteY16806" fmla="*/ 3997325 h 6855883"/>
              <a:gd name="connsiteX16807" fmla="*/ 11801954 w 12194922"/>
              <a:gd name="connsiteY16807" fmla="*/ 3384550 h 6855883"/>
              <a:gd name="connsiteX16808" fmla="*/ 11792142 w 12194922"/>
              <a:gd name="connsiteY16808" fmla="*/ 3386667 h 6855883"/>
              <a:gd name="connsiteX16809" fmla="*/ 11800727 w 12194922"/>
              <a:gd name="connsiteY16809" fmla="*/ 3363383 h 6855883"/>
              <a:gd name="connsiteX16810" fmla="*/ 11801954 w 12194922"/>
              <a:gd name="connsiteY16810" fmla="*/ 3384550 h 6855883"/>
              <a:gd name="connsiteX16811" fmla="*/ 7158200 w 12194922"/>
              <a:gd name="connsiteY16811" fmla="*/ 6375401 h 6855883"/>
              <a:gd name="connsiteX16812" fmla="*/ 7145935 w 12194922"/>
              <a:gd name="connsiteY16812" fmla="*/ 6366933 h 6855883"/>
              <a:gd name="connsiteX16813" fmla="*/ 7149615 w 12194922"/>
              <a:gd name="connsiteY16813" fmla="*/ 6360584 h 6855883"/>
              <a:gd name="connsiteX16814" fmla="*/ 7160654 w 12194922"/>
              <a:gd name="connsiteY16814" fmla="*/ 6367992 h 6855883"/>
              <a:gd name="connsiteX16815" fmla="*/ 7158200 w 12194922"/>
              <a:gd name="connsiteY16815" fmla="*/ 6375401 h 6855883"/>
              <a:gd name="connsiteX16816" fmla="*/ 9431015 w 12194922"/>
              <a:gd name="connsiteY16816" fmla="*/ 887942 h 6855883"/>
              <a:gd name="connsiteX16817" fmla="*/ 9428562 w 12194922"/>
              <a:gd name="connsiteY16817" fmla="*/ 869950 h 6855883"/>
              <a:gd name="connsiteX16818" fmla="*/ 9431015 w 12194922"/>
              <a:gd name="connsiteY16818" fmla="*/ 887942 h 6855883"/>
              <a:gd name="connsiteX16819" fmla="*/ 7096872 w 12194922"/>
              <a:gd name="connsiteY16819" fmla="*/ 5709709 h 6855883"/>
              <a:gd name="connsiteX16820" fmla="*/ 7088287 w 12194922"/>
              <a:gd name="connsiteY16820" fmla="*/ 5717117 h 6855883"/>
              <a:gd name="connsiteX16821" fmla="*/ 7073568 w 12194922"/>
              <a:gd name="connsiteY16821" fmla="*/ 5717117 h 6855883"/>
              <a:gd name="connsiteX16822" fmla="*/ 7085834 w 12194922"/>
              <a:gd name="connsiteY16822" fmla="*/ 5707592 h 6855883"/>
              <a:gd name="connsiteX16823" fmla="*/ 7096872 w 12194922"/>
              <a:gd name="connsiteY16823" fmla="*/ 5709709 h 6855883"/>
              <a:gd name="connsiteX16824" fmla="*/ 7542114 w 12194922"/>
              <a:gd name="connsiteY16824" fmla="*/ 2403475 h 6855883"/>
              <a:gd name="connsiteX16825" fmla="*/ 7545794 w 12194922"/>
              <a:gd name="connsiteY16825" fmla="*/ 2406650 h 6855883"/>
              <a:gd name="connsiteX16826" fmla="*/ 7540887 w 12194922"/>
              <a:gd name="connsiteY16826" fmla="*/ 2411942 h 6855883"/>
              <a:gd name="connsiteX16827" fmla="*/ 7521262 w 12194922"/>
              <a:gd name="connsiteY16827" fmla="*/ 2409825 h 6855883"/>
              <a:gd name="connsiteX16828" fmla="*/ 7542114 w 12194922"/>
              <a:gd name="connsiteY16828" fmla="*/ 2403475 h 6855883"/>
              <a:gd name="connsiteX16829" fmla="*/ 10528786 w 12194922"/>
              <a:gd name="connsiteY16829" fmla="*/ 4943475 h 6855883"/>
              <a:gd name="connsiteX16830" fmla="*/ 10522653 w 12194922"/>
              <a:gd name="connsiteY16830" fmla="*/ 4937125 h 6855883"/>
              <a:gd name="connsiteX16831" fmla="*/ 10526333 w 12194922"/>
              <a:gd name="connsiteY16831" fmla="*/ 4929717 h 6855883"/>
              <a:gd name="connsiteX16832" fmla="*/ 10539824 w 12194922"/>
              <a:gd name="connsiteY16832" fmla="*/ 4937125 h 6855883"/>
              <a:gd name="connsiteX16833" fmla="*/ 10528786 w 12194922"/>
              <a:gd name="connsiteY16833" fmla="*/ 4943475 h 6855883"/>
              <a:gd name="connsiteX16834" fmla="*/ 10074959 w 12194922"/>
              <a:gd name="connsiteY16834" fmla="*/ 2851150 h 6855883"/>
              <a:gd name="connsiteX16835" fmla="*/ 10090904 w 12194922"/>
              <a:gd name="connsiteY16835" fmla="*/ 2870200 h 6855883"/>
              <a:gd name="connsiteX16836" fmla="*/ 10074959 w 12194922"/>
              <a:gd name="connsiteY16836" fmla="*/ 2851150 h 6855883"/>
              <a:gd name="connsiteX16837" fmla="*/ 11321143 w 12194922"/>
              <a:gd name="connsiteY16837" fmla="*/ 2375958 h 6855883"/>
              <a:gd name="connsiteX16838" fmla="*/ 11334635 w 12194922"/>
              <a:gd name="connsiteY16838" fmla="*/ 2372783 h 6855883"/>
              <a:gd name="connsiteX16839" fmla="*/ 11328502 w 12194922"/>
              <a:gd name="connsiteY16839" fmla="*/ 2383367 h 6855883"/>
              <a:gd name="connsiteX16840" fmla="*/ 11316236 w 12194922"/>
              <a:gd name="connsiteY16840" fmla="*/ 2386542 h 6855883"/>
              <a:gd name="connsiteX16841" fmla="*/ 11321143 w 12194922"/>
              <a:gd name="connsiteY16841" fmla="*/ 2375958 h 6855883"/>
              <a:gd name="connsiteX16842" fmla="*/ 10300645 w 12194922"/>
              <a:gd name="connsiteY16842" fmla="*/ 5568950 h 6855883"/>
              <a:gd name="connsiteX16843" fmla="*/ 10306778 w 12194922"/>
              <a:gd name="connsiteY16843" fmla="*/ 5579534 h 6855883"/>
              <a:gd name="connsiteX16844" fmla="*/ 10293286 w 12194922"/>
              <a:gd name="connsiteY16844" fmla="*/ 5572125 h 6855883"/>
              <a:gd name="connsiteX16845" fmla="*/ 10300645 w 12194922"/>
              <a:gd name="connsiteY16845" fmla="*/ 5568950 h 6855883"/>
              <a:gd name="connsiteX16846" fmla="*/ 10441700 w 12194922"/>
              <a:gd name="connsiteY16846" fmla="*/ 2955925 h 6855883"/>
              <a:gd name="connsiteX16847" fmla="*/ 10436794 w 12194922"/>
              <a:gd name="connsiteY16847" fmla="*/ 2958042 h 6855883"/>
              <a:gd name="connsiteX16848" fmla="*/ 10441700 w 12194922"/>
              <a:gd name="connsiteY16848" fmla="*/ 2955925 h 6855883"/>
              <a:gd name="connsiteX16849" fmla="*/ 10450286 w 12194922"/>
              <a:gd name="connsiteY16849" fmla="*/ 2961217 h 6855883"/>
              <a:gd name="connsiteX16850" fmla="*/ 10439246 w 12194922"/>
              <a:gd name="connsiteY16850" fmla="*/ 2963333 h 6855883"/>
              <a:gd name="connsiteX16851" fmla="*/ 10435567 w 12194922"/>
              <a:gd name="connsiteY16851" fmla="*/ 2960159 h 6855883"/>
              <a:gd name="connsiteX16852" fmla="*/ 10450286 w 12194922"/>
              <a:gd name="connsiteY16852" fmla="*/ 2961217 h 6855883"/>
              <a:gd name="connsiteX16853" fmla="*/ 6985256 w 12194922"/>
              <a:gd name="connsiteY16853" fmla="*/ 4764617 h 6855883"/>
              <a:gd name="connsiteX16854" fmla="*/ 6980349 w 12194922"/>
              <a:gd name="connsiteY16854" fmla="*/ 4749800 h 6855883"/>
              <a:gd name="connsiteX16855" fmla="*/ 6980349 w 12194922"/>
              <a:gd name="connsiteY16855" fmla="*/ 4749800 h 6855883"/>
              <a:gd name="connsiteX16856" fmla="*/ 6996295 w 12194922"/>
              <a:gd name="connsiteY16856" fmla="*/ 4749800 h 6855883"/>
              <a:gd name="connsiteX16857" fmla="*/ 6985256 w 12194922"/>
              <a:gd name="connsiteY16857" fmla="*/ 4764617 h 6855883"/>
              <a:gd name="connsiteX16858" fmla="*/ 7439083 w 12194922"/>
              <a:gd name="connsiteY16858" fmla="*/ 3518958 h 6855883"/>
              <a:gd name="connsiteX16859" fmla="*/ 7421911 w 12194922"/>
              <a:gd name="connsiteY16859" fmla="*/ 3516842 h 6855883"/>
              <a:gd name="connsiteX16860" fmla="*/ 7429270 w 12194922"/>
              <a:gd name="connsiteY16860" fmla="*/ 3505200 h 6855883"/>
              <a:gd name="connsiteX16861" fmla="*/ 7439083 w 12194922"/>
              <a:gd name="connsiteY16861" fmla="*/ 3518958 h 6855883"/>
              <a:gd name="connsiteX16862" fmla="*/ 10285926 w 12194922"/>
              <a:gd name="connsiteY16862" fmla="*/ 1159933 h 6855883"/>
              <a:gd name="connsiteX16863" fmla="*/ 10268755 w 12194922"/>
              <a:gd name="connsiteY16863" fmla="*/ 1180042 h 6855883"/>
              <a:gd name="connsiteX16864" fmla="*/ 10268755 w 12194922"/>
              <a:gd name="connsiteY16864" fmla="*/ 1173692 h 6855883"/>
              <a:gd name="connsiteX16865" fmla="*/ 10285926 w 12194922"/>
              <a:gd name="connsiteY16865" fmla="*/ 1159933 h 6855883"/>
              <a:gd name="connsiteX16866" fmla="*/ 8841040 w 12194922"/>
              <a:gd name="connsiteY16866" fmla="*/ 1691217 h 6855883"/>
              <a:gd name="connsiteX16867" fmla="*/ 8860665 w 12194922"/>
              <a:gd name="connsiteY16867" fmla="*/ 1707092 h 6855883"/>
              <a:gd name="connsiteX16868" fmla="*/ 8841040 w 12194922"/>
              <a:gd name="connsiteY16868" fmla="*/ 1691217 h 6855883"/>
              <a:gd name="connsiteX16869" fmla="*/ 11451158 w 12194922"/>
              <a:gd name="connsiteY16869" fmla="*/ 5713942 h 6855883"/>
              <a:gd name="connsiteX16870" fmla="*/ 11424174 w 12194922"/>
              <a:gd name="connsiteY16870" fmla="*/ 5723467 h 6855883"/>
              <a:gd name="connsiteX16871" fmla="*/ 11424174 w 12194922"/>
              <a:gd name="connsiteY16871" fmla="*/ 5723467 h 6855883"/>
              <a:gd name="connsiteX16872" fmla="*/ 11451158 w 12194922"/>
              <a:gd name="connsiteY16872" fmla="*/ 5713942 h 6855883"/>
              <a:gd name="connsiteX16873" fmla="*/ 10625684 w 12194922"/>
              <a:gd name="connsiteY16873" fmla="*/ 3240617 h 6855883"/>
              <a:gd name="connsiteX16874" fmla="*/ 10626911 w 12194922"/>
              <a:gd name="connsiteY16874" fmla="*/ 3248025 h 6855883"/>
              <a:gd name="connsiteX16875" fmla="*/ 10618324 w 12194922"/>
              <a:gd name="connsiteY16875" fmla="*/ 3253317 h 6855883"/>
              <a:gd name="connsiteX16876" fmla="*/ 10608512 w 12194922"/>
              <a:gd name="connsiteY16876" fmla="*/ 3252258 h 6855883"/>
              <a:gd name="connsiteX16877" fmla="*/ 10608512 w 12194922"/>
              <a:gd name="connsiteY16877" fmla="*/ 3249083 h 6855883"/>
              <a:gd name="connsiteX16878" fmla="*/ 10607285 w 12194922"/>
              <a:gd name="connsiteY16878" fmla="*/ 3246967 h 6855883"/>
              <a:gd name="connsiteX16879" fmla="*/ 10610965 w 12194922"/>
              <a:gd name="connsiteY16879" fmla="*/ 3242733 h 6855883"/>
              <a:gd name="connsiteX16880" fmla="*/ 10625684 w 12194922"/>
              <a:gd name="connsiteY16880" fmla="*/ 3240617 h 6855883"/>
              <a:gd name="connsiteX16881" fmla="*/ 8882743 w 12194922"/>
              <a:gd name="connsiteY16881" fmla="*/ 430742 h 6855883"/>
              <a:gd name="connsiteX16882" fmla="*/ 8882743 w 12194922"/>
              <a:gd name="connsiteY16882" fmla="*/ 430742 h 6855883"/>
              <a:gd name="connsiteX16883" fmla="*/ 8885196 w 12194922"/>
              <a:gd name="connsiteY16883" fmla="*/ 429683 h 6855883"/>
              <a:gd name="connsiteX16884" fmla="*/ 8882743 w 12194922"/>
              <a:gd name="connsiteY16884" fmla="*/ 430742 h 6855883"/>
              <a:gd name="connsiteX16885" fmla="*/ 8880290 w 12194922"/>
              <a:gd name="connsiteY16885" fmla="*/ 437092 h 6855883"/>
              <a:gd name="connsiteX16886" fmla="*/ 8880290 w 12194922"/>
              <a:gd name="connsiteY16886" fmla="*/ 437092 h 6855883"/>
              <a:gd name="connsiteX16887" fmla="*/ 8874157 w 12194922"/>
              <a:gd name="connsiteY16887" fmla="*/ 444500 h 6855883"/>
              <a:gd name="connsiteX16888" fmla="*/ 8865571 w 12194922"/>
              <a:gd name="connsiteY16888" fmla="*/ 446617 h 6855883"/>
              <a:gd name="connsiteX16889" fmla="*/ 8880290 w 12194922"/>
              <a:gd name="connsiteY16889" fmla="*/ 437092 h 6855883"/>
              <a:gd name="connsiteX16890" fmla="*/ 7742043 w 12194922"/>
              <a:gd name="connsiteY16890" fmla="*/ 5216525 h 6855883"/>
              <a:gd name="connsiteX16891" fmla="*/ 7745723 w 12194922"/>
              <a:gd name="connsiteY16891" fmla="*/ 5212292 h 6855883"/>
              <a:gd name="connsiteX16892" fmla="*/ 7751855 w 12194922"/>
              <a:gd name="connsiteY16892" fmla="*/ 5211234 h 6855883"/>
              <a:gd name="connsiteX16893" fmla="*/ 7755535 w 12194922"/>
              <a:gd name="connsiteY16893" fmla="*/ 5224992 h 6855883"/>
              <a:gd name="connsiteX16894" fmla="*/ 7742043 w 12194922"/>
              <a:gd name="connsiteY16894" fmla="*/ 5216525 h 6855883"/>
              <a:gd name="connsiteX16895" fmla="*/ 11995751 w 12194922"/>
              <a:gd name="connsiteY16895" fmla="*/ 4462992 h 6855883"/>
              <a:gd name="connsiteX16896" fmla="*/ 11979805 w 12194922"/>
              <a:gd name="connsiteY16896" fmla="*/ 4476750 h 6855883"/>
              <a:gd name="connsiteX16897" fmla="*/ 11988391 w 12194922"/>
              <a:gd name="connsiteY16897" fmla="*/ 4459817 h 6855883"/>
              <a:gd name="connsiteX16898" fmla="*/ 11995751 w 12194922"/>
              <a:gd name="connsiteY16898" fmla="*/ 4462992 h 6855883"/>
              <a:gd name="connsiteX16899" fmla="*/ 9546311 w 12194922"/>
              <a:gd name="connsiteY16899" fmla="*/ 278342 h 6855883"/>
              <a:gd name="connsiteX16900" fmla="*/ 9538952 w 12194922"/>
              <a:gd name="connsiteY16900" fmla="*/ 289983 h 6855883"/>
              <a:gd name="connsiteX16901" fmla="*/ 9536499 w 12194922"/>
              <a:gd name="connsiteY16901" fmla="*/ 291042 h 6855883"/>
              <a:gd name="connsiteX16902" fmla="*/ 9534046 w 12194922"/>
              <a:gd name="connsiteY16902" fmla="*/ 286808 h 6855883"/>
              <a:gd name="connsiteX16903" fmla="*/ 9532819 w 12194922"/>
              <a:gd name="connsiteY16903" fmla="*/ 276225 h 6855883"/>
              <a:gd name="connsiteX16904" fmla="*/ 9542632 w 12194922"/>
              <a:gd name="connsiteY16904" fmla="*/ 271992 h 6855883"/>
              <a:gd name="connsiteX16905" fmla="*/ 9546311 w 12194922"/>
              <a:gd name="connsiteY16905" fmla="*/ 278342 h 6855883"/>
              <a:gd name="connsiteX16906" fmla="*/ 6878545 w 12194922"/>
              <a:gd name="connsiteY16906" fmla="*/ 4253442 h 6855883"/>
              <a:gd name="connsiteX16907" fmla="*/ 6868733 w 12194922"/>
              <a:gd name="connsiteY16907" fmla="*/ 4247092 h 6855883"/>
              <a:gd name="connsiteX16908" fmla="*/ 6882224 w 12194922"/>
              <a:gd name="connsiteY16908" fmla="*/ 4239684 h 6855883"/>
              <a:gd name="connsiteX16909" fmla="*/ 6894490 w 12194922"/>
              <a:gd name="connsiteY16909" fmla="*/ 4244975 h 6855883"/>
              <a:gd name="connsiteX16910" fmla="*/ 6878545 w 12194922"/>
              <a:gd name="connsiteY16910" fmla="*/ 4253442 h 6855883"/>
              <a:gd name="connsiteX16911" fmla="*/ 8899914 w 12194922"/>
              <a:gd name="connsiteY16911" fmla="*/ 1425575 h 6855883"/>
              <a:gd name="connsiteX16912" fmla="*/ 8906047 w 12194922"/>
              <a:gd name="connsiteY16912" fmla="*/ 1411817 h 6855883"/>
              <a:gd name="connsiteX16913" fmla="*/ 8912180 w 12194922"/>
              <a:gd name="connsiteY16913" fmla="*/ 1420283 h 6855883"/>
              <a:gd name="connsiteX16914" fmla="*/ 8899914 w 12194922"/>
              <a:gd name="connsiteY16914" fmla="*/ 1425575 h 6855883"/>
              <a:gd name="connsiteX16915" fmla="*/ 6868733 w 12194922"/>
              <a:gd name="connsiteY16915" fmla="*/ 5211234 h 6855883"/>
              <a:gd name="connsiteX16916" fmla="*/ 6855241 w 12194922"/>
              <a:gd name="connsiteY16916" fmla="*/ 5204883 h 6855883"/>
              <a:gd name="connsiteX16917" fmla="*/ 6867506 w 12194922"/>
              <a:gd name="connsiteY16917" fmla="*/ 5201709 h 6855883"/>
              <a:gd name="connsiteX16918" fmla="*/ 6868733 w 12194922"/>
              <a:gd name="connsiteY16918" fmla="*/ 5211234 h 6855883"/>
              <a:gd name="connsiteX16919" fmla="*/ 9637077 w 12194922"/>
              <a:gd name="connsiteY16919" fmla="*/ 3023659 h 6855883"/>
              <a:gd name="connsiteX16920" fmla="*/ 9630944 w 12194922"/>
              <a:gd name="connsiteY16920" fmla="*/ 3012017 h 6855883"/>
              <a:gd name="connsiteX16921" fmla="*/ 9635850 w 12194922"/>
              <a:gd name="connsiteY16921" fmla="*/ 3008842 h 6855883"/>
              <a:gd name="connsiteX16922" fmla="*/ 9637077 w 12194922"/>
              <a:gd name="connsiteY16922" fmla="*/ 3023659 h 6855883"/>
              <a:gd name="connsiteX16923" fmla="*/ 9637077 w 12194922"/>
              <a:gd name="connsiteY16923" fmla="*/ 3023659 h 6855883"/>
              <a:gd name="connsiteX16924" fmla="*/ 11030448 w 12194922"/>
              <a:gd name="connsiteY16924" fmla="*/ 6362700 h 6855883"/>
              <a:gd name="connsiteX16925" fmla="*/ 11029222 w 12194922"/>
              <a:gd name="connsiteY16925" fmla="*/ 6337300 h 6855883"/>
              <a:gd name="connsiteX16926" fmla="*/ 11030448 w 12194922"/>
              <a:gd name="connsiteY16926" fmla="*/ 6362700 h 6855883"/>
              <a:gd name="connsiteX16927" fmla="*/ 9976834 w 12194922"/>
              <a:gd name="connsiteY16927" fmla="*/ 3365500 h 6855883"/>
              <a:gd name="connsiteX16928" fmla="*/ 9981740 w 12194922"/>
              <a:gd name="connsiteY16928" fmla="*/ 3360208 h 6855883"/>
              <a:gd name="connsiteX16929" fmla="*/ 9994005 w 12194922"/>
              <a:gd name="connsiteY16929" fmla="*/ 3369733 h 6855883"/>
              <a:gd name="connsiteX16930" fmla="*/ 9990326 w 12194922"/>
              <a:gd name="connsiteY16930" fmla="*/ 3372909 h 6855883"/>
              <a:gd name="connsiteX16931" fmla="*/ 9976834 w 12194922"/>
              <a:gd name="connsiteY16931" fmla="*/ 3365500 h 6855883"/>
              <a:gd name="connsiteX16932" fmla="*/ 11844884 w 12194922"/>
              <a:gd name="connsiteY16932" fmla="*/ 80433 h 6855883"/>
              <a:gd name="connsiteX16933" fmla="*/ 11851017 w 12194922"/>
              <a:gd name="connsiteY16933" fmla="*/ 102658 h 6855883"/>
              <a:gd name="connsiteX16934" fmla="*/ 11844884 w 12194922"/>
              <a:gd name="connsiteY16934" fmla="*/ 80433 h 6855883"/>
              <a:gd name="connsiteX16935" fmla="*/ 6835615 w 12194922"/>
              <a:gd name="connsiteY16935" fmla="*/ 696383 h 6855883"/>
              <a:gd name="connsiteX16936" fmla="*/ 6831936 w 12194922"/>
              <a:gd name="connsiteY16936" fmla="*/ 686858 h 6855883"/>
              <a:gd name="connsiteX16937" fmla="*/ 6849108 w 12194922"/>
              <a:gd name="connsiteY16937" fmla="*/ 676275 h 6855883"/>
              <a:gd name="connsiteX16938" fmla="*/ 6835615 w 12194922"/>
              <a:gd name="connsiteY16938" fmla="*/ 696383 h 6855883"/>
              <a:gd name="connsiteX16939" fmla="*/ 8376174 w 12194922"/>
              <a:gd name="connsiteY16939" fmla="*/ 5964767 h 6855883"/>
              <a:gd name="connsiteX16940" fmla="*/ 8388440 w 12194922"/>
              <a:gd name="connsiteY16940" fmla="*/ 5957359 h 6855883"/>
              <a:gd name="connsiteX16941" fmla="*/ 8394573 w 12194922"/>
              <a:gd name="connsiteY16941" fmla="*/ 5962651 h 6855883"/>
              <a:gd name="connsiteX16942" fmla="*/ 8383533 w 12194922"/>
              <a:gd name="connsiteY16942" fmla="*/ 5973234 h 6855883"/>
              <a:gd name="connsiteX16943" fmla="*/ 8376174 w 12194922"/>
              <a:gd name="connsiteY16943" fmla="*/ 5964767 h 6855883"/>
              <a:gd name="connsiteX16944" fmla="*/ 8930578 w 12194922"/>
              <a:gd name="connsiteY16944" fmla="*/ 5482167 h 6855883"/>
              <a:gd name="connsiteX16945" fmla="*/ 8942844 w 12194922"/>
              <a:gd name="connsiteY16945" fmla="*/ 5474758 h 6855883"/>
              <a:gd name="connsiteX16946" fmla="*/ 8945297 w 12194922"/>
              <a:gd name="connsiteY16946" fmla="*/ 5475817 h 6855883"/>
              <a:gd name="connsiteX16947" fmla="*/ 8942844 w 12194922"/>
              <a:gd name="connsiteY16947" fmla="*/ 5482167 h 6855883"/>
              <a:gd name="connsiteX16948" fmla="*/ 8931805 w 12194922"/>
              <a:gd name="connsiteY16948" fmla="*/ 5486401 h 6855883"/>
              <a:gd name="connsiteX16949" fmla="*/ 8930578 w 12194922"/>
              <a:gd name="connsiteY16949" fmla="*/ 5482167 h 6855883"/>
              <a:gd name="connsiteX16950" fmla="*/ 8249838 w 12194922"/>
              <a:gd name="connsiteY16950" fmla="*/ 1382183 h 6855883"/>
              <a:gd name="connsiteX16951" fmla="*/ 8237573 w 12194922"/>
              <a:gd name="connsiteY16951" fmla="*/ 1376892 h 6855883"/>
              <a:gd name="connsiteX16952" fmla="*/ 8240026 w 12194922"/>
              <a:gd name="connsiteY16952" fmla="*/ 1370542 h 6855883"/>
              <a:gd name="connsiteX16953" fmla="*/ 8251065 w 12194922"/>
              <a:gd name="connsiteY16953" fmla="*/ 1379008 h 6855883"/>
              <a:gd name="connsiteX16954" fmla="*/ 8249838 w 12194922"/>
              <a:gd name="connsiteY16954" fmla="*/ 1382183 h 6855883"/>
              <a:gd name="connsiteX16955" fmla="*/ 10057787 w 12194922"/>
              <a:gd name="connsiteY16955" fmla="*/ 1501775 h 6855883"/>
              <a:gd name="connsiteX16956" fmla="*/ 10040615 w 12194922"/>
              <a:gd name="connsiteY16956" fmla="*/ 1515533 h 6855883"/>
              <a:gd name="connsiteX16957" fmla="*/ 10057787 w 12194922"/>
              <a:gd name="connsiteY16957" fmla="*/ 1501775 h 6855883"/>
              <a:gd name="connsiteX16958" fmla="*/ 11151878 w 12194922"/>
              <a:gd name="connsiteY16958" fmla="*/ 3751792 h 6855883"/>
              <a:gd name="connsiteX16959" fmla="*/ 11158011 w 12194922"/>
              <a:gd name="connsiteY16959" fmla="*/ 3744383 h 6855883"/>
              <a:gd name="connsiteX16960" fmla="*/ 11169049 w 12194922"/>
              <a:gd name="connsiteY16960" fmla="*/ 3750733 h 6855883"/>
              <a:gd name="connsiteX16961" fmla="*/ 11162916 w 12194922"/>
              <a:gd name="connsiteY16961" fmla="*/ 3759200 h 6855883"/>
              <a:gd name="connsiteX16962" fmla="*/ 11151878 w 12194922"/>
              <a:gd name="connsiteY16962" fmla="*/ 3751792 h 6855883"/>
              <a:gd name="connsiteX16963" fmla="*/ 10923737 w 12194922"/>
              <a:gd name="connsiteY16963" fmla="*/ 1836208 h 6855883"/>
              <a:gd name="connsiteX16964" fmla="*/ 10922511 w 12194922"/>
              <a:gd name="connsiteY16964" fmla="*/ 1857375 h 6855883"/>
              <a:gd name="connsiteX16965" fmla="*/ 10912699 w 12194922"/>
              <a:gd name="connsiteY16965" fmla="*/ 1845733 h 6855883"/>
              <a:gd name="connsiteX16966" fmla="*/ 10923737 w 12194922"/>
              <a:gd name="connsiteY16966" fmla="*/ 1836208 h 6855883"/>
              <a:gd name="connsiteX16967" fmla="*/ 6571905 w 12194922"/>
              <a:gd name="connsiteY16967" fmla="*/ 43392 h 6855883"/>
              <a:gd name="connsiteX16968" fmla="*/ 6568226 w 12194922"/>
              <a:gd name="connsiteY16968" fmla="*/ 32808 h 6855883"/>
              <a:gd name="connsiteX16969" fmla="*/ 6570679 w 12194922"/>
              <a:gd name="connsiteY16969" fmla="*/ 33867 h 6855883"/>
              <a:gd name="connsiteX16970" fmla="*/ 6571905 w 12194922"/>
              <a:gd name="connsiteY16970" fmla="*/ 43392 h 6855883"/>
              <a:gd name="connsiteX16971" fmla="*/ 9944943 w 12194922"/>
              <a:gd name="connsiteY16971" fmla="*/ 420158 h 6855883"/>
              <a:gd name="connsiteX16972" fmla="*/ 9940037 w 12194922"/>
              <a:gd name="connsiteY16972" fmla="*/ 421217 h 6855883"/>
              <a:gd name="connsiteX16973" fmla="*/ 9937584 w 12194922"/>
              <a:gd name="connsiteY16973" fmla="*/ 406400 h 6855883"/>
              <a:gd name="connsiteX16974" fmla="*/ 9938810 w 12194922"/>
              <a:gd name="connsiteY16974" fmla="*/ 403225 h 6855883"/>
              <a:gd name="connsiteX16975" fmla="*/ 9942490 w 12194922"/>
              <a:gd name="connsiteY16975" fmla="*/ 406400 h 6855883"/>
              <a:gd name="connsiteX16976" fmla="*/ 9944943 w 12194922"/>
              <a:gd name="connsiteY16976" fmla="*/ 420158 h 6855883"/>
              <a:gd name="connsiteX16977" fmla="*/ 9351289 w 12194922"/>
              <a:gd name="connsiteY16977" fmla="*/ 4412192 h 6855883"/>
              <a:gd name="connsiteX16978" fmla="*/ 9350062 w 12194922"/>
              <a:gd name="connsiteY16978" fmla="*/ 4422775 h 6855883"/>
              <a:gd name="connsiteX16979" fmla="*/ 9340249 w 12194922"/>
              <a:gd name="connsiteY16979" fmla="*/ 4415367 h 6855883"/>
              <a:gd name="connsiteX16980" fmla="*/ 9340249 w 12194922"/>
              <a:gd name="connsiteY16980" fmla="*/ 4403725 h 6855883"/>
              <a:gd name="connsiteX16981" fmla="*/ 9346382 w 12194922"/>
              <a:gd name="connsiteY16981" fmla="*/ 4402667 h 6855883"/>
              <a:gd name="connsiteX16982" fmla="*/ 9351289 w 12194922"/>
              <a:gd name="connsiteY16982" fmla="*/ 4412192 h 6855883"/>
              <a:gd name="connsiteX16983" fmla="*/ 12115953 w 12194922"/>
              <a:gd name="connsiteY16983" fmla="*/ 1025525 h 6855883"/>
              <a:gd name="connsiteX16984" fmla="*/ 12122086 w 12194922"/>
              <a:gd name="connsiteY16984" fmla="*/ 1033992 h 6855883"/>
              <a:gd name="connsiteX16985" fmla="*/ 12120860 w 12194922"/>
              <a:gd name="connsiteY16985" fmla="*/ 1044575 h 6855883"/>
              <a:gd name="connsiteX16986" fmla="*/ 12109820 w 12194922"/>
              <a:gd name="connsiteY16986" fmla="*/ 1036108 h 6855883"/>
              <a:gd name="connsiteX16987" fmla="*/ 12115953 w 12194922"/>
              <a:gd name="connsiteY16987" fmla="*/ 1025525 h 6855883"/>
              <a:gd name="connsiteX16988" fmla="*/ 11175182 w 12194922"/>
              <a:gd name="connsiteY16988" fmla="*/ 2446867 h 6855883"/>
              <a:gd name="connsiteX16989" fmla="*/ 11180089 w 12194922"/>
              <a:gd name="connsiteY16989" fmla="*/ 2441575 h 6855883"/>
              <a:gd name="connsiteX16990" fmla="*/ 11193580 w 12194922"/>
              <a:gd name="connsiteY16990" fmla="*/ 2448983 h 6855883"/>
              <a:gd name="connsiteX16991" fmla="*/ 11183768 w 12194922"/>
              <a:gd name="connsiteY16991" fmla="*/ 2457450 h 6855883"/>
              <a:gd name="connsiteX16992" fmla="*/ 11175182 w 12194922"/>
              <a:gd name="connsiteY16992" fmla="*/ 2446867 h 6855883"/>
              <a:gd name="connsiteX16993" fmla="*/ 9357422 w 12194922"/>
              <a:gd name="connsiteY16993" fmla="*/ 854075 h 6855883"/>
              <a:gd name="connsiteX16994" fmla="*/ 9351289 w 12194922"/>
              <a:gd name="connsiteY16994" fmla="*/ 847725 h 6855883"/>
              <a:gd name="connsiteX16995" fmla="*/ 9366007 w 12194922"/>
              <a:gd name="connsiteY16995" fmla="*/ 838200 h 6855883"/>
              <a:gd name="connsiteX16996" fmla="*/ 9369687 w 12194922"/>
              <a:gd name="connsiteY16996" fmla="*/ 841375 h 6855883"/>
              <a:gd name="connsiteX16997" fmla="*/ 9357422 w 12194922"/>
              <a:gd name="connsiteY16997" fmla="*/ 854075 h 6855883"/>
              <a:gd name="connsiteX16998" fmla="*/ 7881870 w 12194922"/>
              <a:gd name="connsiteY16998" fmla="*/ 93133 h 6855883"/>
              <a:gd name="connsiteX16999" fmla="*/ 7895363 w 12194922"/>
              <a:gd name="connsiteY16999" fmla="*/ 79375 h 6855883"/>
              <a:gd name="connsiteX17000" fmla="*/ 7881870 w 12194922"/>
              <a:gd name="connsiteY17000" fmla="*/ 93133 h 6855883"/>
              <a:gd name="connsiteX17001" fmla="*/ 8278050 w 12194922"/>
              <a:gd name="connsiteY17001" fmla="*/ 5196417 h 6855883"/>
              <a:gd name="connsiteX17002" fmla="*/ 8271917 w 12194922"/>
              <a:gd name="connsiteY17002" fmla="*/ 5203825 h 6855883"/>
              <a:gd name="connsiteX17003" fmla="*/ 8267010 w 12194922"/>
              <a:gd name="connsiteY17003" fmla="*/ 5198534 h 6855883"/>
              <a:gd name="connsiteX17004" fmla="*/ 8275596 w 12194922"/>
              <a:gd name="connsiteY17004" fmla="*/ 5191125 h 6855883"/>
              <a:gd name="connsiteX17005" fmla="*/ 8278050 w 12194922"/>
              <a:gd name="connsiteY17005" fmla="*/ 5196417 h 6855883"/>
              <a:gd name="connsiteX17006" fmla="*/ 6562093 w 12194922"/>
              <a:gd name="connsiteY17006" fmla="*/ 1528233 h 6855883"/>
              <a:gd name="connsiteX17007" fmla="*/ 6559640 w 12194922"/>
              <a:gd name="connsiteY17007" fmla="*/ 1524000 h 6855883"/>
              <a:gd name="connsiteX17008" fmla="*/ 6566999 w 12194922"/>
              <a:gd name="connsiteY17008" fmla="*/ 1516592 h 6855883"/>
              <a:gd name="connsiteX17009" fmla="*/ 6570679 w 12194922"/>
              <a:gd name="connsiteY17009" fmla="*/ 1520825 h 6855883"/>
              <a:gd name="connsiteX17010" fmla="*/ 6562093 w 12194922"/>
              <a:gd name="connsiteY17010" fmla="*/ 1528233 h 6855883"/>
              <a:gd name="connsiteX17011" fmla="*/ 9953529 w 12194922"/>
              <a:gd name="connsiteY17011" fmla="*/ 633942 h 6855883"/>
              <a:gd name="connsiteX17012" fmla="*/ 9958436 w 12194922"/>
              <a:gd name="connsiteY17012" fmla="*/ 639233 h 6855883"/>
              <a:gd name="connsiteX17013" fmla="*/ 9953529 w 12194922"/>
              <a:gd name="connsiteY17013" fmla="*/ 644525 h 6855883"/>
              <a:gd name="connsiteX17014" fmla="*/ 9947396 w 12194922"/>
              <a:gd name="connsiteY17014" fmla="*/ 638175 h 6855883"/>
              <a:gd name="connsiteX17015" fmla="*/ 9953529 w 12194922"/>
              <a:gd name="connsiteY17015" fmla="*/ 633942 h 6855883"/>
              <a:gd name="connsiteX17016" fmla="*/ 10133834 w 12194922"/>
              <a:gd name="connsiteY17016" fmla="*/ 795867 h 6855883"/>
              <a:gd name="connsiteX17017" fmla="*/ 10144872 w 12194922"/>
              <a:gd name="connsiteY17017" fmla="*/ 791633 h 6855883"/>
              <a:gd name="connsiteX17018" fmla="*/ 10144872 w 12194922"/>
              <a:gd name="connsiteY17018" fmla="*/ 793750 h 6855883"/>
              <a:gd name="connsiteX17019" fmla="*/ 10144872 w 12194922"/>
              <a:gd name="connsiteY17019" fmla="*/ 795867 h 6855883"/>
              <a:gd name="connsiteX17020" fmla="*/ 10139966 w 12194922"/>
              <a:gd name="connsiteY17020" fmla="*/ 800100 h 6855883"/>
              <a:gd name="connsiteX17021" fmla="*/ 10128927 w 12194922"/>
              <a:gd name="connsiteY17021" fmla="*/ 803275 h 6855883"/>
              <a:gd name="connsiteX17022" fmla="*/ 10133834 w 12194922"/>
              <a:gd name="connsiteY17022" fmla="*/ 795867 h 6855883"/>
              <a:gd name="connsiteX17023" fmla="*/ 11264721 w 12194922"/>
              <a:gd name="connsiteY17023" fmla="*/ 2089150 h 6855883"/>
              <a:gd name="connsiteX17024" fmla="*/ 11259815 w 12194922"/>
              <a:gd name="connsiteY17024" fmla="*/ 2098675 h 6855883"/>
              <a:gd name="connsiteX17025" fmla="*/ 11253682 w 12194922"/>
              <a:gd name="connsiteY17025" fmla="*/ 2091267 h 6855883"/>
              <a:gd name="connsiteX17026" fmla="*/ 11259815 w 12194922"/>
              <a:gd name="connsiteY17026" fmla="*/ 2083858 h 6855883"/>
              <a:gd name="connsiteX17027" fmla="*/ 11264721 w 12194922"/>
              <a:gd name="connsiteY17027" fmla="*/ 2089150 h 6855883"/>
              <a:gd name="connsiteX17028" fmla="*/ 7532301 w 12194922"/>
              <a:gd name="connsiteY17028" fmla="*/ 6610350 h 6855883"/>
              <a:gd name="connsiteX17029" fmla="*/ 7545794 w 12194922"/>
              <a:gd name="connsiteY17029" fmla="*/ 6613526 h 6855883"/>
              <a:gd name="connsiteX17030" fmla="*/ 7537207 w 12194922"/>
              <a:gd name="connsiteY17030" fmla="*/ 6616700 h 6855883"/>
              <a:gd name="connsiteX17031" fmla="*/ 7529848 w 12194922"/>
              <a:gd name="connsiteY17031" fmla="*/ 6618817 h 6855883"/>
              <a:gd name="connsiteX17032" fmla="*/ 7532301 w 12194922"/>
              <a:gd name="connsiteY17032" fmla="*/ 6610350 h 6855883"/>
              <a:gd name="connsiteX17033" fmla="*/ 10198841 w 12194922"/>
              <a:gd name="connsiteY17033" fmla="*/ 2617258 h 6855883"/>
              <a:gd name="connsiteX17034" fmla="*/ 10204974 w 12194922"/>
              <a:gd name="connsiteY17034" fmla="*/ 2623608 h 6855883"/>
              <a:gd name="connsiteX17035" fmla="*/ 10200067 w 12194922"/>
              <a:gd name="connsiteY17035" fmla="*/ 2631017 h 6855883"/>
              <a:gd name="connsiteX17036" fmla="*/ 10193935 w 12194922"/>
              <a:gd name="connsiteY17036" fmla="*/ 2625725 h 6855883"/>
              <a:gd name="connsiteX17037" fmla="*/ 10198841 w 12194922"/>
              <a:gd name="connsiteY17037" fmla="*/ 2617258 h 6855883"/>
              <a:gd name="connsiteX17038" fmla="*/ 8060948 w 12194922"/>
              <a:gd name="connsiteY17038" fmla="*/ 4055534 h 6855883"/>
              <a:gd name="connsiteX17039" fmla="*/ 8057269 w 12194922"/>
              <a:gd name="connsiteY17039" fmla="*/ 4052358 h 6855883"/>
              <a:gd name="connsiteX17040" fmla="*/ 8064628 w 12194922"/>
              <a:gd name="connsiteY17040" fmla="*/ 4044950 h 6855883"/>
              <a:gd name="connsiteX17041" fmla="*/ 8070761 w 12194922"/>
              <a:gd name="connsiteY17041" fmla="*/ 4052358 h 6855883"/>
              <a:gd name="connsiteX17042" fmla="*/ 8060948 w 12194922"/>
              <a:gd name="connsiteY17042" fmla="*/ 4055534 h 6855883"/>
              <a:gd name="connsiteX17043" fmla="*/ 9705764 w 12194922"/>
              <a:gd name="connsiteY17043" fmla="*/ 1562100 h 6855883"/>
              <a:gd name="connsiteX17044" fmla="*/ 9710671 w 12194922"/>
              <a:gd name="connsiteY17044" fmla="*/ 1556808 h 6855883"/>
              <a:gd name="connsiteX17045" fmla="*/ 9719257 w 12194922"/>
              <a:gd name="connsiteY17045" fmla="*/ 1562100 h 6855883"/>
              <a:gd name="connsiteX17046" fmla="*/ 9714350 w 12194922"/>
              <a:gd name="connsiteY17046" fmla="*/ 1567392 h 6855883"/>
              <a:gd name="connsiteX17047" fmla="*/ 9705764 w 12194922"/>
              <a:gd name="connsiteY17047" fmla="*/ 1562100 h 6855883"/>
              <a:gd name="connsiteX17048" fmla="*/ 9586788 w 12194922"/>
              <a:gd name="connsiteY17048" fmla="*/ 6762750 h 6855883"/>
              <a:gd name="connsiteX17049" fmla="*/ 9579429 w 12194922"/>
              <a:gd name="connsiteY17049" fmla="*/ 6769100 h 6855883"/>
              <a:gd name="connsiteX17050" fmla="*/ 9570843 w 12194922"/>
              <a:gd name="connsiteY17050" fmla="*/ 6763808 h 6855883"/>
              <a:gd name="connsiteX17051" fmla="*/ 9578202 w 12194922"/>
              <a:gd name="connsiteY17051" fmla="*/ 6756401 h 6855883"/>
              <a:gd name="connsiteX17052" fmla="*/ 9586788 w 12194922"/>
              <a:gd name="connsiteY17052" fmla="*/ 6762750 h 6855883"/>
              <a:gd name="connsiteX17053" fmla="*/ 6510577 w 12194922"/>
              <a:gd name="connsiteY17053" fmla="*/ 2555875 h 6855883"/>
              <a:gd name="connsiteX17054" fmla="*/ 6510577 w 12194922"/>
              <a:gd name="connsiteY17054" fmla="*/ 2536825 h 6855883"/>
              <a:gd name="connsiteX17055" fmla="*/ 6510577 w 12194922"/>
              <a:gd name="connsiteY17055" fmla="*/ 2555875 h 6855883"/>
              <a:gd name="connsiteX17056" fmla="*/ 11938102 w 12194922"/>
              <a:gd name="connsiteY17056" fmla="*/ 564092 h 6855883"/>
              <a:gd name="connsiteX17057" fmla="*/ 11924610 w 12194922"/>
              <a:gd name="connsiteY17057" fmla="*/ 559858 h 6855883"/>
              <a:gd name="connsiteX17058" fmla="*/ 11933196 w 12194922"/>
              <a:gd name="connsiteY17058" fmla="*/ 551392 h 6855883"/>
              <a:gd name="connsiteX17059" fmla="*/ 11938102 w 12194922"/>
              <a:gd name="connsiteY17059" fmla="*/ 564092 h 6855883"/>
              <a:gd name="connsiteX17060" fmla="*/ 9443281 w 12194922"/>
              <a:gd name="connsiteY17060" fmla="*/ 2565400 h 6855883"/>
              <a:gd name="connsiteX17061" fmla="*/ 9435921 w 12194922"/>
              <a:gd name="connsiteY17061" fmla="*/ 2557992 h 6855883"/>
              <a:gd name="connsiteX17062" fmla="*/ 9443281 w 12194922"/>
              <a:gd name="connsiteY17062" fmla="*/ 2554817 h 6855883"/>
              <a:gd name="connsiteX17063" fmla="*/ 9449414 w 12194922"/>
              <a:gd name="connsiteY17063" fmla="*/ 2563283 h 6855883"/>
              <a:gd name="connsiteX17064" fmla="*/ 9443281 w 12194922"/>
              <a:gd name="connsiteY17064" fmla="*/ 2565400 h 6855883"/>
              <a:gd name="connsiteX17065" fmla="*/ 10723808 w 12194922"/>
              <a:gd name="connsiteY17065" fmla="*/ 5396442 h 6855883"/>
              <a:gd name="connsiteX17066" fmla="*/ 10726262 w 12194922"/>
              <a:gd name="connsiteY17066" fmla="*/ 5412317 h 6855883"/>
              <a:gd name="connsiteX17067" fmla="*/ 10721355 w 12194922"/>
              <a:gd name="connsiteY17067" fmla="*/ 5413375 h 6855883"/>
              <a:gd name="connsiteX17068" fmla="*/ 10716449 w 12194922"/>
              <a:gd name="connsiteY17068" fmla="*/ 5399617 h 6855883"/>
              <a:gd name="connsiteX17069" fmla="*/ 10718903 w 12194922"/>
              <a:gd name="connsiteY17069" fmla="*/ 5394325 h 6855883"/>
              <a:gd name="connsiteX17070" fmla="*/ 10723808 w 12194922"/>
              <a:gd name="connsiteY17070" fmla="*/ 5396442 h 6855883"/>
              <a:gd name="connsiteX17071" fmla="*/ 11933196 w 12194922"/>
              <a:gd name="connsiteY17071" fmla="*/ 3660775 h 6855883"/>
              <a:gd name="connsiteX17072" fmla="*/ 11924610 w 12194922"/>
              <a:gd name="connsiteY17072" fmla="*/ 3652309 h 6855883"/>
              <a:gd name="connsiteX17073" fmla="*/ 11929516 w 12194922"/>
              <a:gd name="connsiteY17073" fmla="*/ 3644900 h 6855883"/>
              <a:gd name="connsiteX17074" fmla="*/ 11943009 w 12194922"/>
              <a:gd name="connsiteY17074" fmla="*/ 3656542 h 6855883"/>
              <a:gd name="connsiteX17075" fmla="*/ 11933196 w 12194922"/>
              <a:gd name="connsiteY17075" fmla="*/ 3660775 h 6855883"/>
              <a:gd name="connsiteX17076" fmla="*/ 7840168 w 12194922"/>
              <a:gd name="connsiteY17076" fmla="*/ 2901950 h 6855883"/>
              <a:gd name="connsiteX17077" fmla="*/ 7854887 w 12194922"/>
              <a:gd name="connsiteY17077" fmla="*/ 2894542 h 6855883"/>
              <a:gd name="connsiteX17078" fmla="*/ 7863472 w 12194922"/>
              <a:gd name="connsiteY17078" fmla="*/ 2896659 h 6855883"/>
              <a:gd name="connsiteX17079" fmla="*/ 7858566 w 12194922"/>
              <a:gd name="connsiteY17079" fmla="*/ 2903008 h 6855883"/>
              <a:gd name="connsiteX17080" fmla="*/ 7840168 w 12194922"/>
              <a:gd name="connsiteY17080" fmla="*/ 2901950 h 6855883"/>
              <a:gd name="connsiteX17081" fmla="*/ 8325885 w 12194922"/>
              <a:gd name="connsiteY17081" fmla="*/ 3342217 h 6855883"/>
              <a:gd name="connsiteX17082" fmla="*/ 8308714 w 12194922"/>
              <a:gd name="connsiteY17082" fmla="*/ 3336925 h 6855883"/>
              <a:gd name="connsiteX17083" fmla="*/ 8303807 w 12194922"/>
              <a:gd name="connsiteY17083" fmla="*/ 3325284 h 6855883"/>
              <a:gd name="connsiteX17084" fmla="*/ 8325885 w 12194922"/>
              <a:gd name="connsiteY17084" fmla="*/ 3342217 h 6855883"/>
              <a:gd name="connsiteX17085" fmla="*/ 11296612 w 12194922"/>
              <a:gd name="connsiteY17085" fmla="*/ 1185333 h 6855883"/>
              <a:gd name="connsiteX17086" fmla="*/ 11311331 w 12194922"/>
              <a:gd name="connsiteY17086" fmla="*/ 1184275 h 6855883"/>
              <a:gd name="connsiteX17087" fmla="*/ 11303971 w 12194922"/>
              <a:gd name="connsiteY17087" fmla="*/ 1199092 h 6855883"/>
              <a:gd name="connsiteX17088" fmla="*/ 11296612 w 12194922"/>
              <a:gd name="connsiteY17088" fmla="*/ 1185333 h 6855883"/>
              <a:gd name="connsiteX17089" fmla="*/ 11300291 w 12194922"/>
              <a:gd name="connsiteY17089" fmla="*/ 1192742 h 6855883"/>
              <a:gd name="connsiteX17090" fmla="*/ 11300291 w 12194922"/>
              <a:gd name="connsiteY17090" fmla="*/ 1192742 h 6855883"/>
              <a:gd name="connsiteX17091" fmla="*/ 11300291 w 12194922"/>
              <a:gd name="connsiteY17091" fmla="*/ 1192742 h 6855883"/>
              <a:gd name="connsiteX17092" fmla="*/ 11300291 w 12194922"/>
              <a:gd name="connsiteY17092" fmla="*/ 1192742 h 6855883"/>
              <a:gd name="connsiteX17093" fmla="*/ 9117016 w 12194922"/>
              <a:gd name="connsiteY17093" fmla="*/ 6052609 h 6855883"/>
              <a:gd name="connsiteX17094" fmla="*/ 9098617 w 12194922"/>
              <a:gd name="connsiteY17094" fmla="*/ 6037792 h 6855883"/>
              <a:gd name="connsiteX17095" fmla="*/ 9117016 w 12194922"/>
              <a:gd name="connsiteY17095" fmla="*/ 6052609 h 6855883"/>
              <a:gd name="connsiteX17096" fmla="*/ 8416650 w 12194922"/>
              <a:gd name="connsiteY17096" fmla="*/ 5801784 h 6855883"/>
              <a:gd name="connsiteX17097" fmla="*/ 8430142 w 12194922"/>
              <a:gd name="connsiteY17097" fmla="*/ 5790142 h 6855883"/>
              <a:gd name="connsiteX17098" fmla="*/ 8431369 w 12194922"/>
              <a:gd name="connsiteY17098" fmla="*/ 5794375 h 6855883"/>
              <a:gd name="connsiteX17099" fmla="*/ 8416650 w 12194922"/>
              <a:gd name="connsiteY17099" fmla="*/ 5801784 h 6855883"/>
              <a:gd name="connsiteX17100" fmla="*/ 9985419 w 12194922"/>
              <a:gd name="connsiteY17100" fmla="*/ 4329642 h 6855883"/>
              <a:gd name="connsiteX17101" fmla="*/ 9986646 w 12194922"/>
              <a:gd name="connsiteY17101" fmla="*/ 4334934 h 6855883"/>
              <a:gd name="connsiteX17102" fmla="*/ 9963342 w 12194922"/>
              <a:gd name="connsiteY17102" fmla="*/ 4335992 h 6855883"/>
              <a:gd name="connsiteX17103" fmla="*/ 9985419 w 12194922"/>
              <a:gd name="connsiteY17103" fmla="*/ 4329642 h 6855883"/>
              <a:gd name="connsiteX17104" fmla="*/ 11781103 w 12194922"/>
              <a:gd name="connsiteY17104" fmla="*/ 3180292 h 6855883"/>
              <a:gd name="connsiteX17105" fmla="*/ 11779876 w 12194922"/>
              <a:gd name="connsiteY17105" fmla="*/ 3192992 h 6855883"/>
              <a:gd name="connsiteX17106" fmla="*/ 11770063 w 12194922"/>
              <a:gd name="connsiteY17106" fmla="*/ 3200400 h 6855883"/>
              <a:gd name="connsiteX17107" fmla="*/ 11770063 w 12194922"/>
              <a:gd name="connsiteY17107" fmla="*/ 3196167 h 6855883"/>
              <a:gd name="connsiteX17108" fmla="*/ 11781103 w 12194922"/>
              <a:gd name="connsiteY17108" fmla="*/ 3180292 h 6855883"/>
              <a:gd name="connsiteX17109" fmla="*/ 11546830 w 12194922"/>
              <a:gd name="connsiteY17109" fmla="*/ 1008592 h 6855883"/>
              <a:gd name="connsiteX17110" fmla="*/ 11551736 w 12194922"/>
              <a:gd name="connsiteY17110" fmla="*/ 1009650 h 6855883"/>
              <a:gd name="connsiteX17111" fmla="*/ 11557869 w 12194922"/>
              <a:gd name="connsiteY17111" fmla="*/ 1020233 h 6855883"/>
              <a:gd name="connsiteX17112" fmla="*/ 11554189 w 12194922"/>
              <a:gd name="connsiteY17112" fmla="*/ 1021292 h 6855883"/>
              <a:gd name="connsiteX17113" fmla="*/ 11546830 w 12194922"/>
              <a:gd name="connsiteY17113" fmla="*/ 1008592 h 6855883"/>
              <a:gd name="connsiteX17114" fmla="*/ 6666350 w 12194922"/>
              <a:gd name="connsiteY17114" fmla="*/ 1382183 h 6855883"/>
              <a:gd name="connsiteX17115" fmla="*/ 6662671 w 12194922"/>
              <a:gd name="connsiteY17115" fmla="*/ 1377950 h 6855883"/>
              <a:gd name="connsiteX17116" fmla="*/ 6673709 w 12194922"/>
              <a:gd name="connsiteY17116" fmla="*/ 1367367 h 6855883"/>
              <a:gd name="connsiteX17117" fmla="*/ 6676163 w 12194922"/>
              <a:gd name="connsiteY17117" fmla="*/ 1370542 h 6855883"/>
              <a:gd name="connsiteX17118" fmla="*/ 6666350 w 12194922"/>
              <a:gd name="connsiteY17118" fmla="*/ 1382183 h 6855883"/>
              <a:gd name="connsiteX17119" fmla="*/ 8320979 w 12194922"/>
              <a:gd name="connsiteY17119" fmla="*/ 5780617 h 6855883"/>
              <a:gd name="connsiteX17120" fmla="*/ 8324659 w 12194922"/>
              <a:gd name="connsiteY17120" fmla="*/ 5786967 h 6855883"/>
              <a:gd name="connsiteX17121" fmla="*/ 8313619 w 12194922"/>
              <a:gd name="connsiteY17121" fmla="*/ 5793317 h 6855883"/>
              <a:gd name="connsiteX17122" fmla="*/ 8320979 w 12194922"/>
              <a:gd name="connsiteY17122" fmla="*/ 5780617 h 6855883"/>
              <a:gd name="connsiteX17123" fmla="*/ 7824223 w 12194922"/>
              <a:gd name="connsiteY17123" fmla="*/ 515408 h 6855883"/>
              <a:gd name="connsiteX17124" fmla="*/ 7832808 w 12194922"/>
              <a:gd name="connsiteY17124" fmla="*/ 517525 h 6855883"/>
              <a:gd name="connsiteX17125" fmla="*/ 7825449 w 12194922"/>
              <a:gd name="connsiteY17125" fmla="*/ 532342 h 6855883"/>
              <a:gd name="connsiteX17126" fmla="*/ 7824223 w 12194922"/>
              <a:gd name="connsiteY17126" fmla="*/ 515408 h 6855883"/>
              <a:gd name="connsiteX17127" fmla="*/ 11346900 w 12194922"/>
              <a:gd name="connsiteY17127" fmla="*/ 681567 h 6855883"/>
              <a:gd name="connsiteX17128" fmla="*/ 11338315 w 12194922"/>
              <a:gd name="connsiteY17128" fmla="*/ 682625 h 6855883"/>
              <a:gd name="connsiteX17129" fmla="*/ 11332182 w 12194922"/>
              <a:gd name="connsiteY17129" fmla="*/ 678392 h 6855883"/>
              <a:gd name="connsiteX17130" fmla="*/ 11338315 w 12194922"/>
              <a:gd name="connsiteY17130" fmla="*/ 674158 h 6855883"/>
              <a:gd name="connsiteX17131" fmla="*/ 11346900 w 12194922"/>
              <a:gd name="connsiteY17131" fmla="*/ 681567 h 6855883"/>
              <a:gd name="connsiteX17132" fmla="*/ 10639176 w 12194922"/>
              <a:gd name="connsiteY17132" fmla="*/ 3705225 h 6855883"/>
              <a:gd name="connsiteX17133" fmla="*/ 10645309 w 12194922"/>
              <a:gd name="connsiteY17133" fmla="*/ 3702050 h 6855883"/>
              <a:gd name="connsiteX17134" fmla="*/ 10645309 w 12194922"/>
              <a:gd name="connsiteY17134" fmla="*/ 3712633 h 6855883"/>
              <a:gd name="connsiteX17135" fmla="*/ 10640402 w 12194922"/>
              <a:gd name="connsiteY17135" fmla="*/ 3713692 h 6855883"/>
              <a:gd name="connsiteX17136" fmla="*/ 10639176 w 12194922"/>
              <a:gd name="connsiteY17136" fmla="*/ 3705225 h 6855883"/>
              <a:gd name="connsiteX17137" fmla="*/ 11321143 w 12194922"/>
              <a:gd name="connsiteY17137" fmla="*/ 4021667 h 6855883"/>
              <a:gd name="connsiteX17138" fmla="*/ 11322369 w 12194922"/>
              <a:gd name="connsiteY17138" fmla="*/ 4026958 h 6855883"/>
              <a:gd name="connsiteX17139" fmla="*/ 11316236 w 12194922"/>
              <a:gd name="connsiteY17139" fmla="*/ 4030133 h 6855883"/>
              <a:gd name="connsiteX17140" fmla="*/ 11313784 w 12194922"/>
              <a:gd name="connsiteY17140" fmla="*/ 4024842 h 6855883"/>
              <a:gd name="connsiteX17141" fmla="*/ 11321143 w 12194922"/>
              <a:gd name="connsiteY17141" fmla="*/ 4021667 h 6855883"/>
              <a:gd name="connsiteX17142" fmla="*/ 9113336 w 12194922"/>
              <a:gd name="connsiteY17142" fmla="*/ 5399617 h 6855883"/>
              <a:gd name="connsiteX17143" fmla="*/ 9113336 w 12194922"/>
              <a:gd name="connsiteY17143" fmla="*/ 5399617 h 6855883"/>
              <a:gd name="connsiteX17144" fmla="*/ 9113336 w 12194922"/>
              <a:gd name="connsiteY17144" fmla="*/ 5399617 h 6855883"/>
              <a:gd name="connsiteX17145" fmla="*/ 9113336 w 12194922"/>
              <a:gd name="connsiteY17145" fmla="*/ 5399617 h 6855883"/>
              <a:gd name="connsiteX17146" fmla="*/ 9107203 w 12194922"/>
              <a:gd name="connsiteY17146" fmla="*/ 5404909 h 6855883"/>
              <a:gd name="connsiteX17147" fmla="*/ 9125602 w 12194922"/>
              <a:gd name="connsiteY17147" fmla="*/ 5400675 h 6855883"/>
              <a:gd name="connsiteX17148" fmla="*/ 9107203 w 12194922"/>
              <a:gd name="connsiteY17148" fmla="*/ 5404909 h 6855883"/>
              <a:gd name="connsiteX17149" fmla="*/ 8181151 w 12194922"/>
              <a:gd name="connsiteY17149" fmla="*/ 1975908 h 6855883"/>
              <a:gd name="connsiteX17150" fmla="*/ 8181151 w 12194922"/>
              <a:gd name="connsiteY17150" fmla="*/ 1965325 h 6855883"/>
              <a:gd name="connsiteX17151" fmla="*/ 8184831 w 12194922"/>
              <a:gd name="connsiteY17151" fmla="*/ 1961092 h 6855883"/>
              <a:gd name="connsiteX17152" fmla="*/ 8186058 w 12194922"/>
              <a:gd name="connsiteY17152" fmla="*/ 1962150 h 6855883"/>
              <a:gd name="connsiteX17153" fmla="*/ 8187284 w 12194922"/>
              <a:gd name="connsiteY17153" fmla="*/ 1961092 h 6855883"/>
              <a:gd name="connsiteX17154" fmla="*/ 8189737 w 12194922"/>
              <a:gd name="connsiteY17154" fmla="*/ 1968500 h 6855883"/>
              <a:gd name="connsiteX17155" fmla="*/ 8181151 w 12194922"/>
              <a:gd name="connsiteY17155" fmla="*/ 1975908 h 6855883"/>
              <a:gd name="connsiteX17156" fmla="*/ 8024152 w 12194922"/>
              <a:gd name="connsiteY17156" fmla="*/ 5534026 h 6855883"/>
              <a:gd name="connsiteX17157" fmla="*/ 8021698 w 12194922"/>
              <a:gd name="connsiteY17157" fmla="*/ 5526617 h 6855883"/>
              <a:gd name="connsiteX17158" fmla="*/ 8027831 w 12194922"/>
              <a:gd name="connsiteY17158" fmla="*/ 5522383 h 6855883"/>
              <a:gd name="connsiteX17159" fmla="*/ 8035190 w 12194922"/>
              <a:gd name="connsiteY17159" fmla="*/ 5524500 h 6855883"/>
              <a:gd name="connsiteX17160" fmla="*/ 8024152 w 12194922"/>
              <a:gd name="connsiteY17160" fmla="*/ 5534026 h 6855883"/>
              <a:gd name="connsiteX17161" fmla="*/ 10569262 w 12194922"/>
              <a:gd name="connsiteY17161" fmla="*/ 3638550 h 6855883"/>
              <a:gd name="connsiteX17162" fmla="*/ 10575395 w 12194922"/>
              <a:gd name="connsiteY17162" fmla="*/ 3634317 h 6855883"/>
              <a:gd name="connsiteX17163" fmla="*/ 10583981 w 12194922"/>
              <a:gd name="connsiteY17163" fmla="*/ 3643842 h 6855883"/>
              <a:gd name="connsiteX17164" fmla="*/ 10580301 w 12194922"/>
              <a:gd name="connsiteY17164" fmla="*/ 3647017 h 6855883"/>
              <a:gd name="connsiteX17165" fmla="*/ 10569262 w 12194922"/>
              <a:gd name="connsiteY17165" fmla="*/ 3638550 h 6855883"/>
              <a:gd name="connsiteX17166" fmla="*/ 10977706 w 12194922"/>
              <a:gd name="connsiteY17166" fmla="*/ 1878542 h 6855883"/>
              <a:gd name="connsiteX17167" fmla="*/ 10962987 w 12194922"/>
              <a:gd name="connsiteY17167" fmla="*/ 1887008 h 6855883"/>
              <a:gd name="connsiteX17168" fmla="*/ 10961761 w 12194922"/>
              <a:gd name="connsiteY17168" fmla="*/ 1872192 h 6855883"/>
              <a:gd name="connsiteX17169" fmla="*/ 10977706 w 12194922"/>
              <a:gd name="connsiteY17169" fmla="*/ 1878542 h 6855883"/>
              <a:gd name="connsiteX17170" fmla="*/ 9504609 w 12194922"/>
              <a:gd name="connsiteY17170" fmla="*/ 5651500 h 6855883"/>
              <a:gd name="connsiteX17171" fmla="*/ 9509515 w 12194922"/>
              <a:gd name="connsiteY17171" fmla="*/ 5656792 h 6855883"/>
              <a:gd name="connsiteX17172" fmla="*/ 9498476 w 12194922"/>
              <a:gd name="connsiteY17172" fmla="*/ 5664200 h 6855883"/>
              <a:gd name="connsiteX17173" fmla="*/ 9492343 w 12194922"/>
              <a:gd name="connsiteY17173" fmla="*/ 5659967 h 6855883"/>
              <a:gd name="connsiteX17174" fmla="*/ 9504609 w 12194922"/>
              <a:gd name="connsiteY17174" fmla="*/ 5651500 h 6855883"/>
              <a:gd name="connsiteX17175" fmla="*/ 12152750 w 12194922"/>
              <a:gd name="connsiteY17175" fmla="*/ 5166784 h 6855883"/>
              <a:gd name="connsiteX17176" fmla="*/ 12157656 w 12194922"/>
              <a:gd name="connsiteY17176" fmla="*/ 5172075 h 6855883"/>
              <a:gd name="connsiteX17177" fmla="*/ 12147844 w 12194922"/>
              <a:gd name="connsiteY17177" fmla="*/ 5184775 h 6855883"/>
              <a:gd name="connsiteX17178" fmla="*/ 12145391 w 12194922"/>
              <a:gd name="connsiteY17178" fmla="*/ 5171017 h 6855883"/>
              <a:gd name="connsiteX17179" fmla="*/ 12152750 w 12194922"/>
              <a:gd name="connsiteY17179" fmla="*/ 5166784 h 6855883"/>
              <a:gd name="connsiteX17180" fmla="*/ 12144164 w 12194922"/>
              <a:gd name="connsiteY17180" fmla="*/ 5182659 h 6855883"/>
              <a:gd name="connsiteX17181" fmla="*/ 12146617 w 12194922"/>
              <a:gd name="connsiteY17181" fmla="*/ 5177367 h 6855883"/>
              <a:gd name="connsiteX17182" fmla="*/ 12144164 w 12194922"/>
              <a:gd name="connsiteY17182" fmla="*/ 5182659 h 6855883"/>
              <a:gd name="connsiteX17183" fmla="*/ 12144164 w 12194922"/>
              <a:gd name="connsiteY17183" fmla="*/ 5182659 h 6855883"/>
              <a:gd name="connsiteX17184" fmla="*/ 10569262 w 12194922"/>
              <a:gd name="connsiteY17184" fmla="*/ 4071409 h 6855883"/>
              <a:gd name="connsiteX17185" fmla="*/ 10575395 w 12194922"/>
              <a:gd name="connsiteY17185" fmla="*/ 4079875 h 6855883"/>
              <a:gd name="connsiteX17186" fmla="*/ 10569262 w 12194922"/>
              <a:gd name="connsiteY17186" fmla="*/ 4084108 h 6855883"/>
              <a:gd name="connsiteX17187" fmla="*/ 10563129 w 12194922"/>
              <a:gd name="connsiteY17187" fmla="*/ 4076700 h 6855883"/>
              <a:gd name="connsiteX17188" fmla="*/ 10569262 w 12194922"/>
              <a:gd name="connsiteY17188" fmla="*/ 4071409 h 6855883"/>
              <a:gd name="connsiteX17189" fmla="*/ 10289607 w 12194922"/>
              <a:gd name="connsiteY17189" fmla="*/ 5661026 h 6855883"/>
              <a:gd name="connsiteX17190" fmla="*/ 10299419 w 12194922"/>
              <a:gd name="connsiteY17190" fmla="*/ 5655734 h 6855883"/>
              <a:gd name="connsiteX17191" fmla="*/ 10305552 w 12194922"/>
              <a:gd name="connsiteY17191" fmla="*/ 5658909 h 6855883"/>
              <a:gd name="connsiteX17192" fmla="*/ 10296966 w 12194922"/>
              <a:gd name="connsiteY17192" fmla="*/ 5663142 h 6855883"/>
              <a:gd name="connsiteX17193" fmla="*/ 10289607 w 12194922"/>
              <a:gd name="connsiteY17193" fmla="*/ 5661026 h 6855883"/>
              <a:gd name="connsiteX17194" fmla="*/ 9151359 w 12194922"/>
              <a:gd name="connsiteY17194" fmla="*/ 3538008 h 6855883"/>
              <a:gd name="connsiteX17195" fmla="*/ 9150133 w 12194922"/>
              <a:gd name="connsiteY17195" fmla="*/ 3548592 h 6855883"/>
              <a:gd name="connsiteX17196" fmla="*/ 9121922 w 12194922"/>
              <a:gd name="connsiteY17196" fmla="*/ 3548592 h 6855883"/>
              <a:gd name="connsiteX17197" fmla="*/ 9121922 w 12194922"/>
              <a:gd name="connsiteY17197" fmla="*/ 3545417 h 6855883"/>
              <a:gd name="connsiteX17198" fmla="*/ 9151359 w 12194922"/>
              <a:gd name="connsiteY17198" fmla="*/ 3538008 h 6855883"/>
              <a:gd name="connsiteX17199" fmla="*/ 9848045 w 12194922"/>
              <a:gd name="connsiteY17199" fmla="*/ 2353733 h 6855883"/>
              <a:gd name="connsiteX17200" fmla="*/ 9848045 w 12194922"/>
              <a:gd name="connsiteY17200" fmla="*/ 2353733 h 6855883"/>
              <a:gd name="connsiteX17201" fmla="*/ 9848045 w 12194922"/>
              <a:gd name="connsiteY17201" fmla="*/ 2353733 h 6855883"/>
              <a:gd name="connsiteX17202" fmla="*/ 9848045 w 12194922"/>
              <a:gd name="connsiteY17202" fmla="*/ 2353733 h 6855883"/>
              <a:gd name="connsiteX17203" fmla="*/ 9868896 w 12194922"/>
              <a:gd name="connsiteY17203" fmla="*/ 2352675 h 6855883"/>
              <a:gd name="connsiteX17204" fmla="*/ 9868896 w 12194922"/>
              <a:gd name="connsiteY17204" fmla="*/ 2352675 h 6855883"/>
              <a:gd name="connsiteX17205" fmla="*/ 9846818 w 12194922"/>
              <a:gd name="connsiteY17205" fmla="*/ 2356908 h 6855883"/>
              <a:gd name="connsiteX17206" fmla="*/ 9868896 w 12194922"/>
              <a:gd name="connsiteY17206" fmla="*/ 2352675 h 6855883"/>
              <a:gd name="connsiteX17207" fmla="*/ 10285926 w 12194922"/>
              <a:gd name="connsiteY17207" fmla="*/ 1039283 h 6855883"/>
              <a:gd name="connsiteX17208" fmla="*/ 10294513 w 12194922"/>
              <a:gd name="connsiteY17208" fmla="*/ 1045633 h 6855883"/>
              <a:gd name="connsiteX17209" fmla="*/ 10285926 w 12194922"/>
              <a:gd name="connsiteY17209" fmla="*/ 1050925 h 6855883"/>
              <a:gd name="connsiteX17210" fmla="*/ 10279794 w 12194922"/>
              <a:gd name="connsiteY17210" fmla="*/ 1047750 h 6855883"/>
              <a:gd name="connsiteX17211" fmla="*/ 10285926 w 12194922"/>
              <a:gd name="connsiteY17211" fmla="*/ 1039283 h 6855883"/>
              <a:gd name="connsiteX17212" fmla="*/ 9117016 w 12194922"/>
              <a:gd name="connsiteY17212" fmla="*/ 2479675 h 6855883"/>
              <a:gd name="connsiteX17213" fmla="*/ 9135414 w 12194922"/>
              <a:gd name="connsiteY17213" fmla="*/ 2486025 h 6855883"/>
              <a:gd name="connsiteX17214" fmla="*/ 9123148 w 12194922"/>
              <a:gd name="connsiteY17214" fmla="*/ 2498725 h 6855883"/>
              <a:gd name="connsiteX17215" fmla="*/ 9117016 w 12194922"/>
              <a:gd name="connsiteY17215" fmla="*/ 2479675 h 6855883"/>
              <a:gd name="connsiteX17216" fmla="*/ 11615517 w 12194922"/>
              <a:gd name="connsiteY17216" fmla="*/ 5121275 h 6855883"/>
              <a:gd name="connsiteX17217" fmla="*/ 11610611 w 12194922"/>
              <a:gd name="connsiteY17217" fmla="*/ 5112809 h 6855883"/>
              <a:gd name="connsiteX17218" fmla="*/ 11615517 w 12194922"/>
              <a:gd name="connsiteY17218" fmla="*/ 5110692 h 6855883"/>
              <a:gd name="connsiteX17219" fmla="*/ 11622876 w 12194922"/>
              <a:gd name="connsiteY17219" fmla="*/ 5118100 h 6855883"/>
              <a:gd name="connsiteX17220" fmla="*/ 11615517 w 12194922"/>
              <a:gd name="connsiteY17220" fmla="*/ 5121275 h 6855883"/>
              <a:gd name="connsiteX17221" fmla="*/ 9955982 w 12194922"/>
              <a:gd name="connsiteY17221" fmla="*/ 1668992 h 6855883"/>
              <a:gd name="connsiteX17222" fmla="*/ 9948623 w 12194922"/>
              <a:gd name="connsiteY17222" fmla="*/ 1660525 h 6855883"/>
              <a:gd name="connsiteX17223" fmla="*/ 9948623 w 12194922"/>
              <a:gd name="connsiteY17223" fmla="*/ 1654175 h 6855883"/>
              <a:gd name="connsiteX17224" fmla="*/ 9955982 w 12194922"/>
              <a:gd name="connsiteY17224" fmla="*/ 1656292 h 6855883"/>
              <a:gd name="connsiteX17225" fmla="*/ 9962115 w 12194922"/>
              <a:gd name="connsiteY17225" fmla="*/ 1670050 h 6855883"/>
              <a:gd name="connsiteX17226" fmla="*/ 9955982 w 12194922"/>
              <a:gd name="connsiteY17226" fmla="*/ 1668992 h 6855883"/>
              <a:gd name="connsiteX17227" fmla="*/ 11828939 w 12194922"/>
              <a:gd name="connsiteY17227" fmla="*/ 4094692 h 6855883"/>
              <a:gd name="connsiteX17228" fmla="*/ 11816673 w 12194922"/>
              <a:gd name="connsiteY17228" fmla="*/ 4086225 h 6855883"/>
              <a:gd name="connsiteX17229" fmla="*/ 11817899 w 12194922"/>
              <a:gd name="connsiteY17229" fmla="*/ 4081992 h 6855883"/>
              <a:gd name="connsiteX17230" fmla="*/ 11820353 w 12194922"/>
              <a:gd name="connsiteY17230" fmla="*/ 4083050 h 6855883"/>
              <a:gd name="connsiteX17231" fmla="*/ 11830165 w 12194922"/>
              <a:gd name="connsiteY17231" fmla="*/ 4093633 h 6855883"/>
              <a:gd name="connsiteX17232" fmla="*/ 11828939 w 12194922"/>
              <a:gd name="connsiteY17232" fmla="*/ 4094692 h 6855883"/>
              <a:gd name="connsiteX17233" fmla="*/ 11839977 w 12194922"/>
              <a:gd name="connsiteY17233" fmla="*/ 2595033 h 6855883"/>
              <a:gd name="connsiteX17234" fmla="*/ 11828939 w 12194922"/>
              <a:gd name="connsiteY17234" fmla="*/ 2606675 h 6855883"/>
              <a:gd name="connsiteX17235" fmla="*/ 11835072 w 12194922"/>
              <a:gd name="connsiteY17235" fmla="*/ 2584450 h 6855883"/>
              <a:gd name="connsiteX17236" fmla="*/ 11839977 w 12194922"/>
              <a:gd name="connsiteY17236" fmla="*/ 2595033 h 6855883"/>
              <a:gd name="connsiteX17237" fmla="*/ 7087060 w 12194922"/>
              <a:gd name="connsiteY17237" fmla="*/ 4401609 h 6855883"/>
              <a:gd name="connsiteX17238" fmla="*/ 7094420 w 12194922"/>
              <a:gd name="connsiteY17238" fmla="*/ 4412192 h 6855883"/>
              <a:gd name="connsiteX17239" fmla="*/ 7088287 w 12194922"/>
              <a:gd name="connsiteY17239" fmla="*/ 4416425 h 6855883"/>
              <a:gd name="connsiteX17240" fmla="*/ 7082154 w 12194922"/>
              <a:gd name="connsiteY17240" fmla="*/ 4406900 h 6855883"/>
              <a:gd name="connsiteX17241" fmla="*/ 7087060 w 12194922"/>
              <a:gd name="connsiteY17241" fmla="*/ 4401609 h 6855883"/>
              <a:gd name="connsiteX17242" fmla="*/ 7137349 w 12194922"/>
              <a:gd name="connsiteY17242" fmla="*/ 3659717 h 6855883"/>
              <a:gd name="connsiteX17243" fmla="*/ 7133669 w 12194922"/>
              <a:gd name="connsiteY17243" fmla="*/ 3652309 h 6855883"/>
              <a:gd name="connsiteX17244" fmla="*/ 7133669 w 12194922"/>
              <a:gd name="connsiteY17244" fmla="*/ 3638550 h 6855883"/>
              <a:gd name="connsiteX17245" fmla="*/ 7144708 w 12194922"/>
              <a:gd name="connsiteY17245" fmla="*/ 3650192 h 6855883"/>
              <a:gd name="connsiteX17246" fmla="*/ 7137349 w 12194922"/>
              <a:gd name="connsiteY17246" fmla="*/ 3659717 h 6855883"/>
              <a:gd name="connsiteX17247" fmla="*/ 8925673 w 12194922"/>
              <a:gd name="connsiteY17247" fmla="*/ 4660900 h 6855883"/>
              <a:gd name="connsiteX17248" fmla="*/ 8926899 w 12194922"/>
              <a:gd name="connsiteY17248" fmla="*/ 4663017 h 6855883"/>
              <a:gd name="connsiteX17249" fmla="*/ 8924446 w 12194922"/>
              <a:gd name="connsiteY17249" fmla="*/ 4678892 h 6855883"/>
              <a:gd name="connsiteX17250" fmla="*/ 8917087 w 12194922"/>
              <a:gd name="connsiteY17250" fmla="*/ 4675717 h 6855883"/>
              <a:gd name="connsiteX17251" fmla="*/ 8925673 w 12194922"/>
              <a:gd name="connsiteY17251" fmla="*/ 4660900 h 6855883"/>
              <a:gd name="connsiteX17252" fmla="*/ 10522653 w 12194922"/>
              <a:gd name="connsiteY17252" fmla="*/ 1597025 h 6855883"/>
              <a:gd name="connsiteX17253" fmla="*/ 10510387 w 12194922"/>
              <a:gd name="connsiteY17253" fmla="*/ 1577975 h 6855883"/>
              <a:gd name="connsiteX17254" fmla="*/ 10521426 w 12194922"/>
              <a:gd name="connsiteY17254" fmla="*/ 1579033 h 6855883"/>
              <a:gd name="connsiteX17255" fmla="*/ 10522653 w 12194922"/>
              <a:gd name="connsiteY17255" fmla="*/ 1597025 h 6855883"/>
              <a:gd name="connsiteX17256" fmla="*/ 11009596 w 12194922"/>
              <a:gd name="connsiteY17256" fmla="*/ 1530350 h 6855883"/>
              <a:gd name="connsiteX17257" fmla="*/ 11003464 w 12194922"/>
              <a:gd name="connsiteY17257" fmla="*/ 1538817 h 6855883"/>
              <a:gd name="connsiteX17258" fmla="*/ 11002237 w 12194922"/>
              <a:gd name="connsiteY17258" fmla="*/ 1529292 h 6855883"/>
              <a:gd name="connsiteX17259" fmla="*/ 11007144 w 12194922"/>
              <a:gd name="connsiteY17259" fmla="*/ 1525058 h 6855883"/>
              <a:gd name="connsiteX17260" fmla="*/ 11009596 w 12194922"/>
              <a:gd name="connsiteY17260" fmla="*/ 1530350 h 6855883"/>
              <a:gd name="connsiteX17261" fmla="*/ 8725744 w 12194922"/>
              <a:gd name="connsiteY17261" fmla="*/ 5387975 h 6855883"/>
              <a:gd name="connsiteX17262" fmla="*/ 8719611 w 12194922"/>
              <a:gd name="connsiteY17262" fmla="*/ 5394325 h 6855883"/>
              <a:gd name="connsiteX17263" fmla="*/ 8719611 w 12194922"/>
              <a:gd name="connsiteY17263" fmla="*/ 5394325 h 6855883"/>
              <a:gd name="connsiteX17264" fmla="*/ 8720837 w 12194922"/>
              <a:gd name="connsiteY17264" fmla="*/ 5386917 h 6855883"/>
              <a:gd name="connsiteX17265" fmla="*/ 8723290 w 12194922"/>
              <a:gd name="connsiteY17265" fmla="*/ 5382684 h 6855883"/>
              <a:gd name="connsiteX17266" fmla="*/ 8725744 w 12194922"/>
              <a:gd name="connsiteY17266" fmla="*/ 5387975 h 6855883"/>
              <a:gd name="connsiteX17267" fmla="*/ 10238091 w 12194922"/>
              <a:gd name="connsiteY17267" fmla="*/ 1514475 h 6855883"/>
              <a:gd name="connsiteX17268" fmla="*/ 10238091 w 12194922"/>
              <a:gd name="connsiteY17268" fmla="*/ 1504950 h 6855883"/>
              <a:gd name="connsiteX17269" fmla="*/ 10251583 w 12194922"/>
              <a:gd name="connsiteY17269" fmla="*/ 1507067 h 6855883"/>
              <a:gd name="connsiteX17270" fmla="*/ 10238091 w 12194922"/>
              <a:gd name="connsiteY17270" fmla="*/ 1514475 h 6855883"/>
              <a:gd name="connsiteX17271" fmla="*/ 8593275 w 12194922"/>
              <a:gd name="connsiteY17271" fmla="*/ 3526367 h 6855883"/>
              <a:gd name="connsiteX17272" fmla="*/ 8592048 w 12194922"/>
              <a:gd name="connsiteY17272" fmla="*/ 3509434 h 6855883"/>
              <a:gd name="connsiteX17273" fmla="*/ 8593275 w 12194922"/>
              <a:gd name="connsiteY17273" fmla="*/ 3526367 h 6855883"/>
              <a:gd name="connsiteX17274" fmla="*/ 9300999 w 12194922"/>
              <a:gd name="connsiteY17274" fmla="*/ 1470025 h 6855883"/>
              <a:gd name="connsiteX17275" fmla="*/ 9292413 w 12194922"/>
              <a:gd name="connsiteY17275" fmla="*/ 1464733 h 6855883"/>
              <a:gd name="connsiteX17276" fmla="*/ 9297320 w 12194922"/>
              <a:gd name="connsiteY17276" fmla="*/ 1459442 h 6855883"/>
              <a:gd name="connsiteX17277" fmla="*/ 9305906 w 12194922"/>
              <a:gd name="connsiteY17277" fmla="*/ 1464733 h 6855883"/>
              <a:gd name="connsiteX17278" fmla="*/ 9300999 w 12194922"/>
              <a:gd name="connsiteY17278" fmla="*/ 1470025 h 6855883"/>
              <a:gd name="connsiteX17279" fmla="*/ 6860147 w 12194922"/>
              <a:gd name="connsiteY17279" fmla="*/ 5728758 h 6855883"/>
              <a:gd name="connsiteX17280" fmla="*/ 6854014 w 12194922"/>
              <a:gd name="connsiteY17280" fmla="*/ 5734050 h 6855883"/>
              <a:gd name="connsiteX17281" fmla="*/ 6842975 w 12194922"/>
              <a:gd name="connsiteY17281" fmla="*/ 5720292 h 6855883"/>
              <a:gd name="connsiteX17282" fmla="*/ 6851561 w 12194922"/>
              <a:gd name="connsiteY17282" fmla="*/ 5713942 h 6855883"/>
              <a:gd name="connsiteX17283" fmla="*/ 6860147 w 12194922"/>
              <a:gd name="connsiteY17283" fmla="*/ 5728758 h 6855883"/>
              <a:gd name="connsiteX17284" fmla="*/ 7224435 w 12194922"/>
              <a:gd name="connsiteY17284" fmla="*/ 6234642 h 6855883"/>
              <a:gd name="connsiteX17285" fmla="*/ 7201130 w 12194922"/>
              <a:gd name="connsiteY17285" fmla="*/ 6239933 h 6855883"/>
              <a:gd name="connsiteX17286" fmla="*/ 7202357 w 12194922"/>
              <a:gd name="connsiteY17286" fmla="*/ 6234642 h 6855883"/>
              <a:gd name="connsiteX17287" fmla="*/ 7208490 w 12194922"/>
              <a:gd name="connsiteY17287" fmla="*/ 6230409 h 6855883"/>
              <a:gd name="connsiteX17288" fmla="*/ 7224435 w 12194922"/>
              <a:gd name="connsiteY17288" fmla="*/ 6234642 h 6855883"/>
              <a:gd name="connsiteX17289" fmla="*/ 11093003 w 12194922"/>
              <a:gd name="connsiteY17289" fmla="*/ 2043642 h 6855883"/>
              <a:gd name="connsiteX17290" fmla="*/ 11093003 w 12194922"/>
              <a:gd name="connsiteY17290" fmla="*/ 2043642 h 6855883"/>
              <a:gd name="connsiteX17291" fmla="*/ 11081964 w 12194922"/>
              <a:gd name="connsiteY17291" fmla="*/ 2054225 h 6855883"/>
              <a:gd name="connsiteX17292" fmla="*/ 11075831 w 12194922"/>
              <a:gd name="connsiteY17292" fmla="*/ 2044700 h 6855883"/>
              <a:gd name="connsiteX17293" fmla="*/ 11093003 w 12194922"/>
              <a:gd name="connsiteY17293" fmla="*/ 2043642 h 6855883"/>
              <a:gd name="connsiteX17294" fmla="*/ 10781457 w 12194922"/>
              <a:gd name="connsiteY17294" fmla="*/ 5526617 h 6855883"/>
              <a:gd name="connsiteX17295" fmla="*/ 10786363 w 12194922"/>
              <a:gd name="connsiteY17295" fmla="*/ 5527675 h 6855883"/>
              <a:gd name="connsiteX17296" fmla="*/ 10781457 w 12194922"/>
              <a:gd name="connsiteY17296" fmla="*/ 5537200 h 6855883"/>
              <a:gd name="connsiteX17297" fmla="*/ 10776550 w 12194922"/>
              <a:gd name="connsiteY17297" fmla="*/ 5534026 h 6855883"/>
              <a:gd name="connsiteX17298" fmla="*/ 10781457 w 12194922"/>
              <a:gd name="connsiteY17298" fmla="*/ 5526617 h 6855883"/>
              <a:gd name="connsiteX17299" fmla="*/ 11384924 w 12194922"/>
              <a:gd name="connsiteY17299" fmla="*/ 4193117 h 6855883"/>
              <a:gd name="connsiteX17300" fmla="*/ 11399643 w 12194922"/>
              <a:gd name="connsiteY17300" fmla="*/ 4198409 h 6855883"/>
              <a:gd name="connsiteX17301" fmla="*/ 11389830 w 12194922"/>
              <a:gd name="connsiteY17301" fmla="*/ 4204758 h 6855883"/>
              <a:gd name="connsiteX17302" fmla="*/ 11384924 w 12194922"/>
              <a:gd name="connsiteY17302" fmla="*/ 4193117 h 6855883"/>
              <a:gd name="connsiteX17303" fmla="*/ 8673001 w 12194922"/>
              <a:gd name="connsiteY17303" fmla="*/ 6094942 h 6855883"/>
              <a:gd name="connsiteX17304" fmla="*/ 8680361 w 12194922"/>
              <a:gd name="connsiteY17304" fmla="*/ 6092825 h 6855883"/>
              <a:gd name="connsiteX17305" fmla="*/ 8681587 w 12194922"/>
              <a:gd name="connsiteY17305" fmla="*/ 6097058 h 6855883"/>
              <a:gd name="connsiteX17306" fmla="*/ 8674228 w 12194922"/>
              <a:gd name="connsiteY17306" fmla="*/ 6101292 h 6855883"/>
              <a:gd name="connsiteX17307" fmla="*/ 8673001 w 12194922"/>
              <a:gd name="connsiteY17307" fmla="*/ 6094942 h 6855883"/>
              <a:gd name="connsiteX17308" fmla="*/ 10339895 w 12194922"/>
              <a:gd name="connsiteY17308" fmla="*/ 1595967 h 6855883"/>
              <a:gd name="connsiteX17309" fmla="*/ 10347254 w 12194922"/>
              <a:gd name="connsiteY17309" fmla="*/ 1597025 h 6855883"/>
              <a:gd name="connsiteX17310" fmla="*/ 10349708 w 12194922"/>
              <a:gd name="connsiteY17310" fmla="*/ 1603375 h 6855883"/>
              <a:gd name="connsiteX17311" fmla="*/ 10352161 w 12194922"/>
              <a:gd name="connsiteY17311" fmla="*/ 1616075 h 6855883"/>
              <a:gd name="connsiteX17312" fmla="*/ 10339895 w 12194922"/>
              <a:gd name="connsiteY17312" fmla="*/ 1595967 h 6855883"/>
              <a:gd name="connsiteX17313" fmla="*/ 9340249 w 12194922"/>
              <a:gd name="connsiteY17313" fmla="*/ 3188758 h 6855883"/>
              <a:gd name="connsiteX17314" fmla="*/ 9340249 w 12194922"/>
              <a:gd name="connsiteY17314" fmla="*/ 3175000 h 6855883"/>
              <a:gd name="connsiteX17315" fmla="*/ 9345156 w 12194922"/>
              <a:gd name="connsiteY17315" fmla="*/ 3175000 h 6855883"/>
              <a:gd name="connsiteX17316" fmla="*/ 9340249 w 12194922"/>
              <a:gd name="connsiteY17316" fmla="*/ 3188758 h 6855883"/>
              <a:gd name="connsiteX17317" fmla="*/ 6764475 w 12194922"/>
              <a:gd name="connsiteY17317" fmla="*/ 4987925 h 6855883"/>
              <a:gd name="connsiteX17318" fmla="*/ 6762022 w 12194922"/>
              <a:gd name="connsiteY17318" fmla="*/ 4982633 h 6855883"/>
              <a:gd name="connsiteX17319" fmla="*/ 6771834 w 12194922"/>
              <a:gd name="connsiteY17319" fmla="*/ 4964642 h 6855883"/>
              <a:gd name="connsiteX17320" fmla="*/ 6764475 w 12194922"/>
              <a:gd name="connsiteY17320" fmla="*/ 4987925 h 6855883"/>
              <a:gd name="connsiteX17321" fmla="*/ 9320625 w 12194922"/>
              <a:gd name="connsiteY17321" fmla="*/ 4349750 h 6855883"/>
              <a:gd name="connsiteX17322" fmla="*/ 9310812 w 12194922"/>
              <a:gd name="connsiteY17322" fmla="*/ 4339167 h 6855883"/>
              <a:gd name="connsiteX17323" fmla="*/ 9316945 w 12194922"/>
              <a:gd name="connsiteY17323" fmla="*/ 4334934 h 6855883"/>
              <a:gd name="connsiteX17324" fmla="*/ 9326758 w 12194922"/>
              <a:gd name="connsiteY17324" fmla="*/ 4347633 h 6855883"/>
              <a:gd name="connsiteX17325" fmla="*/ 9320625 w 12194922"/>
              <a:gd name="connsiteY17325" fmla="*/ 4349750 h 6855883"/>
              <a:gd name="connsiteX17326" fmla="*/ 6676163 w 12194922"/>
              <a:gd name="connsiteY17326" fmla="*/ 5682192 h 6855883"/>
              <a:gd name="connsiteX17327" fmla="*/ 6681069 w 12194922"/>
              <a:gd name="connsiteY17327" fmla="*/ 5680075 h 6855883"/>
              <a:gd name="connsiteX17328" fmla="*/ 6682295 w 12194922"/>
              <a:gd name="connsiteY17328" fmla="*/ 5689600 h 6855883"/>
              <a:gd name="connsiteX17329" fmla="*/ 6679842 w 12194922"/>
              <a:gd name="connsiteY17329" fmla="*/ 5691717 h 6855883"/>
              <a:gd name="connsiteX17330" fmla="*/ 6676163 w 12194922"/>
              <a:gd name="connsiteY17330" fmla="*/ 5682192 h 6855883"/>
              <a:gd name="connsiteX17331" fmla="*/ 9801436 w 12194922"/>
              <a:gd name="connsiteY17331" fmla="*/ 6173258 h 6855883"/>
              <a:gd name="connsiteX17332" fmla="*/ 9808795 w 12194922"/>
              <a:gd name="connsiteY17332" fmla="*/ 6153151 h 6855883"/>
              <a:gd name="connsiteX17333" fmla="*/ 9801436 w 12194922"/>
              <a:gd name="connsiteY17333" fmla="*/ 6173258 h 6855883"/>
              <a:gd name="connsiteX17334" fmla="*/ 10147325 w 12194922"/>
              <a:gd name="connsiteY17334" fmla="*/ 1943100 h 6855883"/>
              <a:gd name="connsiteX17335" fmla="*/ 10133834 w 12194922"/>
              <a:gd name="connsiteY17335" fmla="*/ 1931458 h 6855883"/>
              <a:gd name="connsiteX17336" fmla="*/ 10147325 w 12194922"/>
              <a:gd name="connsiteY17336" fmla="*/ 1943100 h 6855883"/>
              <a:gd name="connsiteX17337" fmla="*/ 6535108 w 12194922"/>
              <a:gd name="connsiteY17337" fmla="*/ 3048000 h 6855883"/>
              <a:gd name="connsiteX17338" fmla="*/ 6528976 w 12194922"/>
              <a:gd name="connsiteY17338" fmla="*/ 3043767 h 6855883"/>
              <a:gd name="connsiteX17339" fmla="*/ 6537562 w 12194922"/>
              <a:gd name="connsiteY17339" fmla="*/ 3038475 h 6855883"/>
              <a:gd name="connsiteX17340" fmla="*/ 6546148 w 12194922"/>
              <a:gd name="connsiteY17340" fmla="*/ 3043767 h 6855883"/>
              <a:gd name="connsiteX17341" fmla="*/ 6535108 w 12194922"/>
              <a:gd name="connsiteY17341" fmla="*/ 3048000 h 6855883"/>
              <a:gd name="connsiteX17342" fmla="*/ 11994524 w 12194922"/>
              <a:gd name="connsiteY17342" fmla="*/ 5286375 h 6855883"/>
              <a:gd name="connsiteX17343" fmla="*/ 12003110 w 12194922"/>
              <a:gd name="connsiteY17343" fmla="*/ 5292725 h 6855883"/>
              <a:gd name="connsiteX17344" fmla="*/ 11995751 w 12194922"/>
              <a:gd name="connsiteY17344" fmla="*/ 5299075 h 6855883"/>
              <a:gd name="connsiteX17345" fmla="*/ 11988391 w 12194922"/>
              <a:gd name="connsiteY17345" fmla="*/ 5289550 h 6855883"/>
              <a:gd name="connsiteX17346" fmla="*/ 11994524 w 12194922"/>
              <a:gd name="connsiteY17346" fmla="*/ 5286375 h 6855883"/>
              <a:gd name="connsiteX17347" fmla="*/ 12076703 w 12194922"/>
              <a:gd name="connsiteY17347" fmla="*/ 4406900 h 6855883"/>
              <a:gd name="connsiteX17348" fmla="*/ 12080383 w 12194922"/>
              <a:gd name="connsiteY17348" fmla="*/ 4412192 h 6855883"/>
              <a:gd name="connsiteX17349" fmla="*/ 12076703 w 12194922"/>
              <a:gd name="connsiteY17349" fmla="*/ 4421717 h 6855883"/>
              <a:gd name="connsiteX17350" fmla="*/ 12068118 w 12194922"/>
              <a:gd name="connsiteY17350" fmla="*/ 4417484 h 6855883"/>
              <a:gd name="connsiteX17351" fmla="*/ 12076703 w 12194922"/>
              <a:gd name="connsiteY17351" fmla="*/ 4406900 h 6855883"/>
              <a:gd name="connsiteX17352" fmla="*/ 12138031 w 12194922"/>
              <a:gd name="connsiteY17352" fmla="*/ 4679950 h 6855883"/>
              <a:gd name="connsiteX17353" fmla="*/ 12133125 w 12194922"/>
              <a:gd name="connsiteY17353" fmla="*/ 4685242 h 6855883"/>
              <a:gd name="connsiteX17354" fmla="*/ 12126993 w 12194922"/>
              <a:gd name="connsiteY17354" fmla="*/ 4675717 h 6855883"/>
              <a:gd name="connsiteX17355" fmla="*/ 12131898 w 12194922"/>
              <a:gd name="connsiteY17355" fmla="*/ 4671484 h 6855883"/>
              <a:gd name="connsiteX17356" fmla="*/ 12138031 w 12194922"/>
              <a:gd name="connsiteY17356" fmla="*/ 4679950 h 6855883"/>
              <a:gd name="connsiteX17357" fmla="*/ 7111591 w 12194922"/>
              <a:gd name="connsiteY17357" fmla="*/ 2940050 h 6855883"/>
              <a:gd name="connsiteX17358" fmla="*/ 7104232 w 12194922"/>
              <a:gd name="connsiteY17358" fmla="*/ 2923117 h 6855883"/>
              <a:gd name="connsiteX17359" fmla="*/ 7111591 w 12194922"/>
              <a:gd name="connsiteY17359" fmla="*/ 2940050 h 6855883"/>
              <a:gd name="connsiteX17360" fmla="*/ 6692108 w 12194922"/>
              <a:gd name="connsiteY17360" fmla="*/ 3735917 h 6855883"/>
              <a:gd name="connsiteX17361" fmla="*/ 6698241 w 12194922"/>
              <a:gd name="connsiteY17361" fmla="*/ 3727450 h 6855883"/>
              <a:gd name="connsiteX17362" fmla="*/ 6700694 w 12194922"/>
              <a:gd name="connsiteY17362" fmla="*/ 3730625 h 6855883"/>
              <a:gd name="connsiteX17363" fmla="*/ 6692108 w 12194922"/>
              <a:gd name="connsiteY17363" fmla="*/ 3735917 h 6855883"/>
              <a:gd name="connsiteX17364" fmla="*/ 6704373 w 12194922"/>
              <a:gd name="connsiteY17364" fmla="*/ 4985809 h 6855883"/>
              <a:gd name="connsiteX17365" fmla="*/ 6703147 w 12194922"/>
              <a:gd name="connsiteY17365" fmla="*/ 4976284 h 6855883"/>
              <a:gd name="connsiteX17366" fmla="*/ 6719092 w 12194922"/>
              <a:gd name="connsiteY17366" fmla="*/ 4976284 h 6855883"/>
              <a:gd name="connsiteX17367" fmla="*/ 6719092 w 12194922"/>
              <a:gd name="connsiteY17367" fmla="*/ 4982633 h 6855883"/>
              <a:gd name="connsiteX17368" fmla="*/ 6704373 w 12194922"/>
              <a:gd name="connsiteY17368" fmla="*/ 4985809 h 6855883"/>
              <a:gd name="connsiteX17369" fmla="*/ 6701921 w 12194922"/>
              <a:gd name="connsiteY17369" fmla="*/ 3710517 h 6855883"/>
              <a:gd name="connsiteX17370" fmla="*/ 6700694 w 12194922"/>
              <a:gd name="connsiteY17370" fmla="*/ 3699934 h 6855883"/>
              <a:gd name="connsiteX17371" fmla="*/ 6711733 w 12194922"/>
              <a:gd name="connsiteY17371" fmla="*/ 3703108 h 6855883"/>
              <a:gd name="connsiteX17372" fmla="*/ 6701921 w 12194922"/>
              <a:gd name="connsiteY17372" fmla="*/ 3710517 h 6855883"/>
              <a:gd name="connsiteX17373" fmla="*/ 7174146 w 12194922"/>
              <a:gd name="connsiteY17373" fmla="*/ 2849034 h 6855883"/>
              <a:gd name="connsiteX17374" fmla="*/ 7169240 w 12194922"/>
              <a:gd name="connsiteY17374" fmla="*/ 2844800 h 6855883"/>
              <a:gd name="connsiteX17375" fmla="*/ 7171693 w 12194922"/>
              <a:gd name="connsiteY17375" fmla="*/ 2837392 h 6855883"/>
              <a:gd name="connsiteX17376" fmla="*/ 7179052 w 12194922"/>
              <a:gd name="connsiteY17376" fmla="*/ 2843742 h 6855883"/>
              <a:gd name="connsiteX17377" fmla="*/ 7174146 w 12194922"/>
              <a:gd name="connsiteY17377" fmla="*/ 2849034 h 6855883"/>
              <a:gd name="connsiteX17378" fmla="*/ 6723999 w 12194922"/>
              <a:gd name="connsiteY17378" fmla="*/ 1120775 h 6855883"/>
              <a:gd name="connsiteX17379" fmla="*/ 6720319 w 12194922"/>
              <a:gd name="connsiteY17379" fmla="*/ 1117600 h 6855883"/>
              <a:gd name="connsiteX17380" fmla="*/ 6723999 w 12194922"/>
              <a:gd name="connsiteY17380" fmla="*/ 1104900 h 6855883"/>
              <a:gd name="connsiteX17381" fmla="*/ 6727678 w 12194922"/>
              <a:gd name="connsiteY17381" fmla="*/ 1103842 h 6855883"/>
              <a:gd name="connsiteX17382" fmla="*/ 6730132 w 12194922"/>
              <a:gd name="connsiteY17382" fmla="*/ 1110192 h 6855883"/>
              <a:gd name="connsiteX17383" fmla="*/ 6723999 w 12194922"/>
              <a:gd name="connsiteY17383" fmla="*/ 1120775 h 6855883"/>
              <a:gd name="connsiteX17384" fmla="*/ 6889584 w 12194922"/>
              <a:gd name="connsiteY17384" fmla="*/ 242358 h 6855883"/>
              <a:gd name="connsiteX17385" fmla="*/ 6889584 w 12194922"/>
              <a:gd name="connsiteY17385" fmla="*/ 236008 h 6855883"/>
              <a:gd name="connsiteX17386" fmla="*/ 6889584 w 12194922"/>
              <a:gd name="connsiteY17386" fmla="*/ 233892 h 6855883"/>
              <a:gd name="connsiteX17387" fmla="*/ 6889584 w 12194922"/>
              <a:gd name="connsiteY17387" fmla="*/ 242358 h 6855883"/>
              <a:gd name="connsiteX17388" fmla="*/ 6755889 w 12194922"/>
              <a:gd name="connsiteY17388" fmla="*/ 5309659 h 6855883"/>
              <a:gd name="connsiteX17389" fmla="*/ 6739944 w 12194922"/>
              <a:gd name="connsiteY17389" fmla="*/ 5307542 h 6855883"/>
              <a:gd name="connsiteX17390" fmla="*/ 6747303 w 12194922"/>
              <a:gd name="connsiteY17390" fmla="*/ 5300133 h 6855883"/>
              <a:gd name="connsiteX17391" fmla="*/ 6755889 w 12194922"/>
              <a:gd name="connsiteY17391" fmla="*/ 5309659 h 6855883"/>
              <a:gd name="connsiteX17392" fmla="*/ 6755889 w 12194922"/>
              <a:gd name="connsiteY17392" fmla="*/ 42333 h 6855883"/>
              <a:gd name="connsiteX17393" fmla="*/ 6742397 w 12194922"/>
              <a:gd name="connsiteY17393" fmla="*/ 45508 h 6855883"/>
              <a:gd name="connsiteX17394" fmla="*/ 6749756 w 12194922"/>
              <a:gd name="connsiteY17394" fmla="*/ 35983 h 6855883"/>
              <a:gd name="connsiteX17395" fmla="*/ 6758342 w 12194922"/>
              <a:gd name="connsiteY17395" fmla="*/ 35983 h 6855883"/>
              <a:gd name="connsiteX17396" fmla="*/ 6755889 w 12194922"/>
              <a:gd name="connsiteY17396" fmla="*/ 42333 h 6855883"/>
              <a:gd name="connsiteX17397" fmla="*/ 6764475 w 12194922"/>
              <a:gd name="connsiteY17397" fmla="*/ 5185834 h 6855883"/>
              <a:gd name="connsiteX17398" fmla="*/ 6757116 w 12194922"/>
              <a:gd name="connsiteY17398" fmla="*/ 5167842 h 6855883"/>
              <a:gd name="connsiteX17399" fmla="*/ 6764475 w 12194922"/>
              <a:gd name="connsiteY17399" fmla="*/ 5185834 h 6855883"/>
              <a:gd name="connsiteX17400" fmla="*/ 6765701 w 12194922"/>
              <a:gd name="connsiteY17400" fmla="*/ 202142 h 6855883"/>
              <a:gd name="connsiteX17401" fmla="*/ 6760796 w 12194922"/>
              <a:gd name="connsiteY17401" fmla="*/ 218017 h 6855883"/>
              <a:gd name="connsiteX17402" fmla="*/ 6762022 w 12194922"/>
              <a:gd name="connsiteY17402" fmla="*/ 196850 h 6855883"/>
              <a:gd name="connsiteX17403" fmla="*/ 6765701 w 12194922"/>
              <a:gd name="connsiteY17403" fmla="*/ 202142 h 6855883"/>
              <a:gd name="connsiteX17404" fmla="*/ 6775514 w 12194922"/>
              <a:gd name="connsiteY17404" fmla="*/ 5241925 h 6855883"/>
              <a:gd name="connsiteX17405" fmla="*/ 6784100 w 12194922"/>
              <a:gd name="connsiteY17405" fmla="*/ 5228167 h 6855883"/>
              <a:gd name="connsiteX17406" fmla="*/ 6781647 w 12194922"/>
              <a:gd name="connsiteY17406" fmla="*/ 5242984 h 6855883"/>
              <a:gd name="connsiteX17407" fmla="*/ 6775514 w 12194922"/>
              <a:gd name="connsiteY17407" fmla="*/ 5241925 h 6855883"/>
              <a:gd name="connsiteX17408" fmla="*/ 7246513 w 12194922"/>
              <a:gd name="connsiteY17408" fmla="*/ 4181475 h 6855883"/>
              <a:gd name="connsiteX17409" fmla="*/ 7240380 w 12194922"/>
              <a:gd name="connsiteY17409" fmla="*/ 4174067 h 6855883"/>
              <a:gd name="connsiteX17410" fmla="*/ 7248966 w 12194922"/>
              <a:gd name="connsiteY17410" fmla="*/ 4167717 h 6855883"/>
              <a:gd name="connsiteX17411" fmla="*/ 7256325 w 12194922"/>
              <a:gd name="connsiteY17411" fmla="*/ 4177242 h 6855883"/>
              <a:gd name="connsiteX17412" fmla="*/ 7246513 w 12194922"/>
              <a:gd name="connsiteY17412" fmla="*/ 4181475 h 6855883"/>
              <a:gd name="connsiteX17413" fmla="*/ 6801272 w 12194922"/>
              <a:gd name="connsiteY17413" fmla="*/ 4563534 h 6855883"/>
              <a:gd name="connsiteX17414" fmla="*/ 6802498 w 12194922"/>
              <a:gd name="connsiteY17414" fmla="*/ 4574117 h 6855883"/>
              <a:gd name="connsiteX17415" fmla="*/ 6784100 w 12194922"/>
              <a:gd name="connsiteY17415" fmla="*/ 4572000 h 6855883"/>
              <a:gd name="connsiteX17416" fmla="*/ 6785327 w 12194922"/>
              <a:gd name="connsiteY17416" fmla="*/ 4567767 h 6855883"/>
              <a:gd name="connsiteX17417" fmla="*/ 6801272 w 12194922"/>
              <a:gd name="connsiteY17417" fmla="*/ 4563534 h 6855883"/>
              <a:gd name="connsiteX17418" fmla="*/ 6802498 w 12194922"/>
              <a:gd name="connsiteY17418" fmla="*/ 1922992 h 6855883"/>
              <a:gd name="connsiteX17419" fmla="*/ 6808631 w 12194922"/>
              <a:gd name="connsiteY17419" fmla="*/ 1914525 h 6855883"/>
              <a:gd name="connsiteX17420" fmla="*/ 6823350 w 12194922"/>
              <a:gd name="connsiteY17420" fmla="*/ 1914525 h 6855883"/>
              <a:gd name="connsiteX17421" fmla="*/ 6802498 w 12194922"/>
              <a:gd name="connsiteY17421" fmla="*/ 1922992 h 6855883"/>
              <a:gd name="connsiteX17422" fmla="*/ 6834389 w 12194922"/>
              <a:gd name="connsiteY17422" fmla="*/ 841375 h 6855883"/>
              <a:gd name="connsiteX17423" fmla="*/ 6829483 w 12194922"/>
              <a:gd name="connsiteY17423" fmla="*/ 837142 h 6855883"/>
              <a:gd name="connsiteX17424" fmla="*/ 6835615 w 12194922"/>
              <a:gd name="connsiteY17424" fmla="*/ 833967 h 6855883"/>
              <a:gd name="connsiteX17425" fmla="*/ 6840522 w 12194922"/>
              <a:gd name="connsiteY17425" fmla="*/ 839258 h 6855883"/>
              <a:gd name="connsiteX17426" fmla="*/ 6834389 w 12194922"/>
              <a:gd name="connsiteY17426" fmla="*/ 841375 h 6855883"/>
              <a:gd name="connsiteX17427" fmla="*/ 6885905 w 12194922"/>
              <a:gd name="connsiteY17427" fmla="*/ 150283 h 6855883"/>
              <a:gd name="connsiteX17428" fmla="*/ 6878545 w 12194922"/>
              <a:gd name="connsiteY17428" fmla="*/ 142875 h 6855883"/>
              <a:gd name="connsiteX17429" fmla="*/ 6882224 w 12194922"/>
              <a:gd name="connsiteY17429" fmla="*/ 140758 h 6855883"/>
              <a:gd name="connsiteX17430" fmla="*/ 6889584 w 12194922"/>
              <a:gd name="connsiteY17430" fmla="*/ 147108 h 6855883"/>
              <a:gd name="connsiteX17431" fmla="*/ 6885905 w 12194922"/>
              <a:gd name="connsiteY17431" fmla="*/ 150283 h 6855883"/>
              <a:gd name="connsiteX17432" fmla="*/ 6955818 w 12194922"/>
              <a:gd name="connsiteY17432" fmla="*/ 27517 h 6855883"/>
              <a:gd name="connsiteX17433" fmla="*/ 6955818 w 12194922"/>
              <a:gd name="connsiteY17433" fmla="*/ 27517 h 6855883"/>
              <a:gd name="connsiteX17434" fmla="*/ 6955818 w 12194922"/>
              <a:gd name="connsiteY17434" fmla="*/ 27517 h 6855883"/>
              <a:gd name="connsiteX17435" fmla="*/ 6955818 w 12194922"/>
              <a:gd name="connsiteY17435" fmla="*/ 27517 h 6855883"/>
              <a:gd name="connsiteX17436" fmla="*/ 6952139 w 12194922"/>
              <a:gd name="connsiteY17436" fmla="*/ 35983 h 6855883"/>
              <a:gd name="connsiteX17437" fmla="*/ 6939873 w 12194922"/>
              <a:gd name="connsiteY17437" fmla="*/ 31750 h 6855883"/>
              <a:gd name="connsiteX17438" fmla="*/ 6944779 w 12194922"/>
              <a:gd name="connsiteY17438" fmla="*/ 23283 h 6855883"/>
              <a:gd name="connsiteX17439" fmla="*/ 6952139 w 12194922"/>
              <a:gd name="connsiteY17439" fmla="*/ 35983 h 6855883"/>
              <a:gd name="connsiteX17440" fmla="*/ 7052717 w 12194922"/>
              <a:gd name="connsiteY17440" fmla="*/ 321733 h 6855883"/>
              <a:gd name="connsiteX17441" fmla="*/ 7057623 w 12194922"/>
              <a:gd name="connsiteY17441" fmla="*/ 323850 h 6855883"/>
              <a:gd name="connsiteX17442" fmla="*/ 7055170 w 12194922"/>
              <a:gd name="connsiteY17442" fmla="*/ 332317 h 6855883"/>
              <a:gd name="connsiteX17443" fmla="*/ 7050263 w 12194922"/>
              <a:gd name="connsiteY17443" fmla="*/ 330200 h 6855883"/>
              <a:gd name="connsiteX17444" fmla="*/ 7052717 w 12194922"/>
              <a:gd name="connsiteY17444" fmla="*/ 321733 h 6855883"/>
              <a:gd name="connsiteX17445" fmla="*/ 7105458 w 12194922"/>
              <a:gd name="connsiteY17445" fmla="*/ 4380442 h 6855883"/>
              <a:gd name="connsiteX17446" fmla="*/ 7103005 w 12194922"/>
              <a:gd name="connsiteY17446" fmla="*/ 4374092 h 6855883"/>
              <a:gd name="connsiteX17447" fmla="*/ 7114045 w 12194922"/>
              <a:gd name="connsiteY17447" fmla="*/ 4370917 h 6855883"/>
              <a:gd name="connsiteX17448" fmla="*/ 7115271 w 12194922"/>
              <a:gd name="connsiteY17448" fmla="*/ 4376209 h 6855883"/>
              <a:gd name="connsiteX17449" fmla="*/ 7105458 w 12194922"/>
              <a:gd name="connsiteY17449" fmla="*/ 4380442 h 6855883"/>
              <a:gd name="connsiteX17450" fmla="*/ 7123857 w 12194922"/>
              <a:gd name="connsiteY17450" fmla="*/ 2301875 h 6855883"/>
              <a:gd name="connsiteX17451" fmla="*/ 7116498 w 12194922"/>
              <a:gd name="connsiteY17451" fmla="*/ 2299758 h 6855883"/>
              <a:gd name="connsiteX17452" fmla="*/ 7122631 w 12194922"/>
              <a:gd name="connsiteY17452" fmla="*/ 2297642 h 6855883"/>
              <a:gd name="connsiteX17453" fmla="*/ 7123857 w 12194922"/>
              <a:gd name="connsiteY17453" fmla="*/ 2301875 h 6855883"/>
              <a:gd name="connsiteX17454" fmla="*/ 7109138 w 12194922"/>
              <a:gd name="connsiteY17454" fmla="*/ 2305050 h 6855883"/>
              <a:gd name="connsiteX17455" fmla="*/ 7118951 w 12194922"/>
              <a:gd name="connsiteY17455" fmla="*/ 2301875 h 6855883"/>
              <a:gd name="connsiteX17456" fmla="*/ 7120177 w 12194922"/>
              <a:gd name="connsiteY17456" fmla="*/ 2302934 h 6855883"/>
              <a:gd name="connsiteX17457" fmla="*/ 7117724 w 12194922"/>
              <a:gd name="connsiteY17457" fmla="*/ 2306108 h 6855883"/>
              <a:gd name="connsiteX17458" fmla="*/ 7109138 w 12194922"/>
              <a:gd name="connsiteY17458" fmla="*/ 2305050 h 6855883"/>
              <a:gd name="connsiteX17459" fmla="*/ 7210943 w 12194922"/>
              <a:gd name="connsiteY17459" fmla="*/ 5150909 h 6855883"/>
              <a:gd name="connsiteX17460" fmla="*/ 7218302 w 12194922"/>
              <a:gd name="connsiteY17460" fmla="*/ 5158317 h 6855883"/>
              <a:gd name="connsiteX17461" fmla="*/ 7201130 w 12194922"/>
              <a:gd name="connsiteY17461" fmla="*/ 5159375 h 6855883"/>
              <a:gd name="connsiteX17462" fmla="*/ 7210943 w 12194922"/>
              <a:gd name="connsiteY17462" fmla="*/ 5150909 h 6855883"/>
              <a:gd name="connsiteX17463" fmla="*/ 7273497 w 12194922"/>
              <a:gd name="connsiteY17463" fmla="*/ 1358900 h 6855883"/>
              <a:gd name="connsiteX17464" fmla="*/ 7274723 w 12194922"/>
              <a:gd name="connsiteY17464" fmla="*/ 1364192 h 6855883"/>
              <a:gd name="connsiteX17465" fmla="*/ 7261232 w 12194922"/>
              <a:gd name="connsiteY17465" fmla="*/ 1367367 h 6855883"/>
              <a:gd name="connsiteX17466" fmla="*/ 7258778 w 12194922"/>
              <a:gd name="connsiteY17466" fmla="*/ 1363133 h 6855883"/>
              <a:gd name="connsiteX17467" fmla="*/ 7273497 w 12194922"/>
              <a:gd name="connsiteY17467" fmla="*/ 1358900 h 6855883"/>
              <a:gd name="connsiteX17468" fmla="*/ 7290669 w 12194922"/>
              <a:gd name="connsiteY17468" fmla="*/ 2032000 h 6855883"/>
              <a:gd name="connsiteX17469" fmla="*/ 7278404 w 12194922"/>
              <a:gd name="connsiteY17469" fmla="*/ 2035175 h 6855883"/>
              <a:gd name="connsiteX17470" fmla="*/ 7269818 w 12194922"/>
              <a:gd name="connsiteY17470" fmla="*/ 2025650 h 6855883"/>
              <a:gd name="connsiteX17471" fmla="*/ 7283310 w 12194922"/>
              <a:gd name="connsiteY17471" fmla="*/ 2024592 h 6855883"/>
              <a:gd name="connsiteX17472" fmla="*/ 7290669 w 12194922"/>
              <a:gd name="connsiteY17472" fmla="*/ 2032000 h 6855883"/>
              <a:gd name="connsiteX17473" fmla="*/ 7705246 w 12194922"/>
              <a:gd name="connsiteY17473" fmla="*/ 2778125 h 6855883"/>
              <a:gd name="connsiteX17474" fmla="*/ 7707700 w 12194922"/>
              <a:gd name="connsiteY17474" fmla="*/ 2763309 h 6855883"/>
              <a:gd name="connsiteX17475" fmla="*/ 7716285 w 12194922"/>
              <a:gd name="connsiteY17475" fmla="*/ 2771775 h 6855883"/>
              <a:gd name="connsiteX17476" fmla="*/ 7705246 w 12194922"/>
              <a:gd name="connsiteY17476" fmla="*/ 2778125 h 6855883"/>
              <a:gd name="connsiteX17477" fmla="*/ 7280856 w 12194922"/>
              <a:gd name="connsiteY17477" fmla="*/ 5423959 h 6855883"/>
              <a:gd name="connsiteX17478" fmla="*/ 7273497 w 12194922"/>
              <a:gd name="connsiteY17478" fmla="*/ 5422901 h 6855883"/>
              <a:gd name="connsiteX17479" fmla="*/ 7272271 w 12194922"/>
              <a:gd name="connsiteY17479" fmla="*/ 5411258 h 6855883"/>
              <a:gd name="connsiteX17480" fmla="*/ 7280856 w 12194922"/>
              <a:gd name="connsiteY17480" fmla="*/ 5423959 h 6855883"/>
              <a:gd name="connsiteX17481" fmla="*/ 7755535 w 12194922"/>
              <a:gd name="connsiteY17481" fmla="*/ 4110567 h 6855883"/>
              <a:gd name="connsiteX17482" fmla="*/ 7743269 w 12194922"/>
              <a:gd name="connsiteY17482" fmla="*/ 4106333 h 6855883"/>
              <a:gd name="connsiteX17483" fmla="*/ 7748176 w 12194922"/>
              <a:gd name="connsiteY17483" fmla="*/ 4099983 h 6855883"/>
              <a:gd name="connsiteX17484" fmla="*/ 7760441 w 12194922"/>
              <a:gd name="connsiteY17484" fmla="*/ 4104217 h 6855883"/>
              <a:gd name="connsiteX17485" fmla="*/ 7755535 w 12194922"/>
              <a:gd name="connsiteY17485" fmla="*/ 4110567 h 6855883"/>
              <a:gd name="connsiteX17486" fmla="*/ 7767801 w 12194922"/>
              <a:gd name="connsiteY17486" fmla="*/ 3783542 h 6855883"/>
              <a:gd name="connsiteX17487" fmla="*/ 7761668 w 12194922"/>
              <a:gd name="connsiteY17487" fmla="*/ 3787775 h 6855883"/>
              <a:gd name="connsiteX17488" fmla="*/ 7756762 w 12194922"/>
              <a:gd name="connsiteY17488" fmla="*/ 3785659 h 6855883"/>
              <a:gd name="connsiteX17489" fmla="*/ 7761668 w 12194922"/>
              <a:gd name="connsiteY17489" fmla="*/ 3781425 h 6855883"/>
              <a:gd name="connsiteX17490" fmla="*/ 7767801 w 12194922"/>
              <a:gd name="connsiteY17490" fmla="*/ 3783542 h 6855883"/>
              <a:gd name="connsiteX17491" fmla="*/ 7399833 w 12194922"/>
              <a:gd name="connsiteY17491" fmla="*/ 2090208 h 6855883"/>
              <a:gd name="connsiteX17492" fmla="*/ 7394927 w 12194922"/>
              <a:gd name="connsiteY17492" fmla="*/ 2085975 h 6855883"/>
              <a:gd name="connsiteX17493" fmla="*/ 7394927 w 12194922"/>
              <a:gd name="connsiteY17493" fmla="*/ 2085975 h 6855883"/>
              <a:gd name="connsiteX17494" fmla="*/ 7399833 w 12194922"/>
              <a:gd name="connsiteY17494" fmla="*/ 2090208 h 6855883"/>
              <a:gd name="connsiteX17495" fmla="*/ 7396153 w 12194922"/>
              <a:gd name="connsiteY17495" fmla="*/ 2098675 h 6855883"/>
              <a:gd name="connsiteX17496" fmla="*/ 7397379 w 12194922"/>
              <a:gd name="connsiteY17496" fmla="*/ 2092325 h 6855883"/>
              <a:gd name="connsiteX17497" fmla="*/ 7405965 w 12194922"/>
              <a:gd name="connsiteY17497" fmla="*/ 2098675 h 6855883"/>
              <a:gd name="connsiteX17498" fmla="*/ 7396153 w 12194922"/>
              <a:gd name="connsiteY17498" fmla="*/ 2098675 h 6855883"/>
              <a:gd name="connsiteX17499" fmla="*/ 7453802 w 12194922"/>
              <a:gd name="connsiteY17499" fmla="*/ 4770967 h 6855883"/>
              <a:gd name="connsiteX17500" fmla="*/ 7459934 w 12194922"/>
              <a:gd name="connsiteY17500" fmla="*/ 4776258 h 6855883"/>
              <a:gd name="connsiteX17501" fmla="*/ 7453802 w 12194922"/>
              <a:gd name="connsiteY17501" fmla="*/ 4781550 h 6855883"/>
              <a:gd name="connsiteX17502" fmla="*/ 7445216 w 12194922"/>
              <a:gd name="connsiteY17502" fmla="*/ 4777317 h 6855883"/>
              <a:gd name="connsiteX17503" fmla="*/ 7453802 w 12194922"/>
              <a:gd name="connsiteY17503" fmla="*/ 4770967 h 6855883"/>
              <a:gd name="connsiteX17504" fmla="*/ 7511450 w 12194922"/>
              <a:gd name="connsiteY17504" fmla="*/ 4622800 h 6855883"/>
              <a:gd name="connsiteX17505" fmla="*/ 7497957 w 12194922"/>
              <a:gd name="connsiteY17505" fmla="*/ 4625975 h 6855883"/>
              <a:gd name="connsiteX17506" fmla="*/ 7500411 w 12194922"/>
              <a:gd name="connsiteY17506" fmla="*/ 4613275 h 6855883"/>
              <a:gd name="connsiteX17507" fmla="*/ 7511450 w 12194922"/>
              <a:gd name="connsiteY17507" fmla="*/ 4622800 h 6855883"/>
              <a:gd name="connsiteX17508" fmla="*/ 7507770 w 12194922"/>
              <a:gd name="connsiteY17508" fmla="*/ 3058583 h 6855883"/>
              <a:gd name="connsiteX17509" fmla="*/ 7501637 w 12194922"/>
              <a:gd name="connsiteY17509" fmla="*/ 3049059 h 6855883"/>
              <a:gd name="connsiteX17510" fmla="*/ 7506544 w 12194922"/>
              <a:gd name="connsiteY17510" fmla="*/ 3041650 h 6855883"/>
              <a:gd name="connsiteX17511" fmla="*/ 7513903 w 12194922"/>
              <a:gd name="connsiteY17511" fmla="*/ 3055409 h 6855883"/>
              <a:gd name="connsiteX17512" fmla="*/ 7507770 w 12194922"/>
              <a:gd name="connsiteY17512" fmla="*/ 3058583 h 6855883"/>
              <a:gd name="connsiteX17513" fmla="*/ 7523716 w 12194922"/>
              <a:gd name="connsiteY17513" fmla="*/ 6019800 h 6855883"/>
              <a:gd name="connsiteX17514" fmla="*/ 7523716 w 12194922"/>
              <a:gd name="connsiteY17514" fmla="*/ 6010276 h 6855883"/>
              <a:gd name="connsiteX17515" fmla="*/ 7533528 w 12194922"/>
              <a:gd name="connsiteY17515" fmla="*/ 6003925 h 6855883"/>
              <a:gd name="connsiteX17516" fmla="*/ 7534754 w 12194922"/>
              <a:gd name="connsiteY17516" fmla="*/ 6019800 h 6855883"/>
              <a:gd name="connsiteX17517" fmla="*/ 7523716 w 12194922"/>
              <a:gd name="connsiteY17517" fmla="*/ 6019800 h 6855883"/>
              <a:gd name="connsiteX17518" fmla="*/ 7533528 w 12194922"/>
              <a:gd name="connsiteY17518" fmla="*/ 5253567 h 6855883"/>
              <a:gd name="connsiteX17519" fmla="*/ 7535981 w 12194922"/>
              <a:gd name="connsiteY17519" fmla="*/ 5242984 h 6855883"/>
              <a:gd name="connsiteX17520" fmla="*/ 7545794 w 12194922"/>
              <a:gd name="connsiteY17520" fmla="*/ 5246159 h 6855883"/>
              <a:gd name="connsiteX17521" fmla="*/ 7544567 w 12194922"/>
              <a:gd name="connsiteY17521" fmla="*/ 5247217 h 6855883"/>
              <a:gd name="connsiteX17522" fmla="*/ 7545794 w 12194922"/>
              <a:gd name="connsiteY17522" fmla="*/ 5248275 h 6855883"/>
              <a:gd name="connsiteX17523" fmla="*/ 7542114 w 12194922"/>
              <a:gd name="connsiteY17523" fmla="*/ 5258859 h 6855883"/>
              <a:gd name="connsiteX17524" fmla="*/ 7533528 w 12194922"/>
              <a:gd name="connsiteY17524" fmla="*/ 5253567 h 6855883"/>
              <a:gd name="connsiteX17525" fmla="*/ 7636559 w 12194922"/>
              <a:gd name="connsiteY17525" fmla="*/ 954617 h 6855883"/>
              <a:gd name="connsiteX17526" fmla="*/ 7630426 w 12194922"/>
              <a:gd name="connsiteY17526" fmla="*/ 948267 h 6855883"/>
              <a:gd name="connsiteX17527" fmla="*/ 7637786 w 12194922"/>
              <a:gd name="connsiteY17527" fmla="*/ 947208 h 6855883"/>
              <a:gd name="connsiteX17528" fmla="*/ 7640239 w 12194922"/>
              <a:gd name="connsiteY17528" fmla="*/ 947208 h 6855883"/>
              <a:gd name="connsiteX17529" fmla="*/ 7639012 w 12194922"/>
              <a:gd name="connsiteY17529" fmla="*/ 948267 h 6855883"/>
              <a:gd name="connsiteX17530" fmla="*/ 7636559 w 12194922"/>
              <a:gd name="connsiteY17530" fmla="*/ 954617 h 6855883"/>
              <a:gd name="connsiteX17531" fmla="*/ 8193417 w 12194922"/>
              <a:gd name="connsiteY17531" fmla="*/ 2683934 h 6855883"/>
              <a:gd name="connsiteX17532" fmla="*/ 8200776 w 12194922"/>
              <a:gd name="connsiteY17532" fmla="*/ 2688167 h 6855883"/>
              <a:gd name="connsiteX17533" fmla="*/ 8193417 w 12194922"/>
              <a:gd name="connsiteY17533" fmla="*/ 2694517 h 6855883"/>
              <a:gd name="connsiteX17534" fmla="*/ 8188510 w 12194922"/>
              <a:gd name="connsiteY17534" fmla="*/ 2692400 h 6855883"/>
              <a:gd name="connsiteX17535" fmla="*/ 8193417 w 12194922"/>
              <a:gd name="connsiteY17535" fmla="*/ 2683934 h 6855883"/>
              <a:gd name="connsiteX17536" fmla="*/ 7820542 w 12194922"/>
              <a:gd name="connsiteY17536" fmla="*/ 6681258 h 6855883"/>
              <a:gd name="connsiteX17537" fmla="*/ 7814410 w 12194922"/>
              <a:gd name="connsiteY17537" fmla="*/ 6685492 h 6855883"/>
              <a:gd name="connsiteX17538" fmla="*/ 7807051 w 12194922"/>
              <a:gd name="connsiteY17538" fmla="*/ 6679142 h 6855883"/>
              <a:gd name="connsiteX17539" fmla="*/ 7814410 w 12194922"/>
              <a:gd name="connsiteY17539" fmla="*/ 6675967 h 6855883"/>
              <a:gd name="connsiteX17540" fmla="*/ 7820542 w 12194922"/>
              <a:gd name="connsiteY17540" fmla="*/ 6681258 h 6855883"/>
              <a:gd name="connsiteX17541" fmla="*/ 7822996 w 12194922"/>
              <a:gd name="connsiteY17541" fmla="*/ 5983817 h 6855883"/>
              <a:gd name="connsiteX17542" fmla="*/ 7819316 w 12194922"/>
              <a:gd name="connsiteY17542" fmla="*/ 5974292 h 6855883"/>
              <a:gd name="connsiteX17543" fmla="*/ 7824223 w 12194922"/>
              <a:gd name="connsiteY17543" fmla="*/ 5973234 h 6855883"/>
              <a:gd name="connsiteX17544" fmla="*/ 7827902 w 12194922"/>
              <a:gd name="connsiteY17544" fmla="*/ 5982758 h 6855883"/>
              <a:gd name="connsiteX17545" fmla="*/ 7822996 w 12194922"/>
              <a:gd name="connsiteY17545" fmla="*/ 5983817 h 6855883"/>
              <a:gd name="connsiteX17546" fmla="*/ 7854887 w 12194922"/>
              <a:gd name="connsiteY17546" fmla="*/ 39158 h 6855883"/>
              <a:gd name="connsiteX17547" fmla="*/ 7862246 w 12194922"/>
              <a:gd name="connsiteY17547" fmla="*/ 45508 h 6855883"/>
              <a:gd name="connsiteX17548" fmla="*/ 7856113 w 12194922"/>
              <a:gd name="connsiteY17548" fmla="*/ 53975 h 6855883"/>
              <a:gd name="connsiteX17549" fmla="*/ 7849980 w 12194922"/>
              <a:gd name="connsiteY17549" fmla="*/ 46567 h 6855883"/>
              <a:gd name="connsiteX17550" fmla="*/ 7854887 w 12194922"/>
              <a:gd name="connsiteY17550" fmla="*/ 39158 h 6855883"/>
              <a:gd name="connsiteX17551" fmla="*/ 7865925 w 12194922"/>
              <a:gd name="connsiteY17551" fmla="*/ 2655358 h 6855883"/>
              <a:gd name="connsiteX17552" fmla="*/ 7874511 w 12194922"/>
              <a:gd name="connsiteY17552" fmla="*/ 2656417 h 6855883"/>
              <a:gd name="connsiteX17553" fmla="*/ 7872058 w 12194922"/>
              <a:gd name="connsiteY17553" fmla="*/ 2660650 h 6855883"/>
              <a:gd name="connsiteX17554" fmla="*/ 7863472 w 12194922"/>
              <a:gd name="connsiteY17554" fmla="*/ 2659592 h 6855883"/>
              <a:gd name="connsiteX17555" fmla="*/ 7865925 w 12194922"/>
              <a:gd name="connsiteY17555" fmla="*/ 2655358 h 6855883"/>
              <a:gd name="connsiteX17556" fmla="*/ 7879418 w 12194922"/>
              <a:gd name="connsiteY17556" fmla="*/ 989542 h 6855883"/>
              <a:gd name="connsiteX17557" fmla="*/ 7879418 w 12194922"/>
              <a:gd name="connsiteY17557" fmla="*/ 989542 h 6855883"/>
              <a:gd name="connsiteX17558" fmla="*/ 7879418 w 12194922"/>
              <a:gd name="connsiteY17558" fmla="*/ 989542 h 6855883"/>
              <a:gd name="connsiteX17559" fmla="*/ 7879418 w 12194922"/>
              <a:gd name="connsiteY17559" fmla="*/ 989542 h 6855883"/>
              <a:gd name="connsiteX17560" fmla="*/ 7872058 w 12194922"/>
              <a:gd name="connsiteY17560" fmla="*/ 998008 h 6855883"/>
              <a:gd name="connsiteX17561" fmla="*/ 7879418 w 12194922"/>
              <a:gd name="connsiteY17561" fmla="*/ 993775 h 6855883"/>
              <a:gd name="connsiteX17562" fmla="*/ 7880644 w 12194922"/>
              <a:gd name="connsiteY17562" fmla="*/ 999067 h 6855883"/>
              <a:gd name="connsiteX17563" fmla="*/ 7876965 w 12194922"/>
              <a:gd name="connsiteY17563" fmla="*/ 1007533 h 6855883"/>
              <a:gd name="connsiteX17564" fmla="*/ 7872058 w 12194922"/>
              <a:gd name="connsiteY17564" fmla="*/ 1005417 h 6855883"/>
              <a:gd name="connsiteX17565" fmla="*/ 7872058 w 12194922"/>
              <a:gd name="connsiteY17565" fmla="*/ 998008 h 6855883"/>
              <a:gd name="connsiteX17566" fmla="*/ 7919894 w 12194922"/>
              <a:gd name="connsiteY17566" fmla="*/ 5622925 h 6855883"/>
              <a:gd name="connsiteX17567" fmla="*/ 7903949 w 12194922"/>
              <a:gd name="connsiteY17567" fmla="*/ 5617633 h 6855883"/>
              <a:gd name="connsiteX17568" fmla="*/ 7919894 w 12194922"/>
              <a:gd name="connsiteY17568" fmla="*/ 5610225 h 6855883"/>
              <a:gd name="connsiteX17569" fmla="*/ 7919894 w 12194922"/>
              <a:gd name="connsiteY17569" fmla="*/ 5622925 h 6855883"/>
              <a:gd name="connsiteX17570" fmla="*/ 8031511 w 12194922"/>
              <a:gd name="connsiteY17570" fmla="*/ 604308 h 6855883"/>
              <a:gd name="connsiteX17571" fmla="*/ 8026605 w 12194922"/>
              <a:gd name="connsiteY17571" fmla="*/ 613833 h 6855883"/>
              <a:gd name="connsiteX17572" fmla="*/ 8019245 w 12194922"/>
              <a:gd name="connsiteY17572" fmla="*/ 604308 h 6855883"/>
              <a:gd name="connsiteX17573" fmla="*/ 8025378 w 12194922"/>
              <a:gd name="connsiteY17573" fmla="*/ 596900 h 6855883"/>
              <a:gd name="connsiteX17574" fmla="*/ 8031511 w 12194922"/>
              <a:gd name="connsiteY17574" fmla="*/ 604308 h 6855883"/>
              <a:gd name="connsiteX17575" fmla="*/ 8042550 w 12194922"/>
              <a:gd name="connsiteY17575" fmla="*/ 89958 h 6855883"/>
              <a:gd name="connsiteX17576" fmla="*/ 8056042 w 12194922"/>
              <a:gd name="connsiteY17576" fmla="*/ 94192 h 6855883"/>
              <a:gd name="connsiteX17577" fmla="*/ 8042550 w 12194922"/>
              <a:gd name="connsiteY17577" fmla="*/ 98425 h 6855883"/>
              <a:gd name="connsiteX17578" fmla="*/ 8042550 w 12194922"/>
              <a:gd name="connsiteY17578" fmla="*/ 89958 h 6855883"/>
              <a:gd name="connsiteX17579" fmla="*/ 8286635 w 12194922"/>
              <a:gd name="connsiteY17579" fmla="*/ 5747808 h 6855883"/>
              <a:gd name="connsiteX17580" fmla="*/ 8295221 w 12194922"/>
              <a:gd name="connsiteY17580" fmla="*/ 5754159 h 6855883"/>
              <a:gd name="connsiteX17581" fmla="*/ 8287862 w 12194922"/>
              <a:gd name="connsiteY17581" fmla="*/ 5758392 h 6855883"/>
              <a:gd name="connsiteX17582" fmla="*/ 8281729 w 12194922"/>
              <a:gd name="connsiteY17582" fmla="*/ 5754159 h 6855883"/>
              <a:gd name="connsiteX17583" fmla="*/ 8286635 w 12194922"/>
              <a:gd name="connsiteY17583" fmla="*/ 5747808 h 6855883"/>
              <a:gd name="connsiteX17584" fmla="*/ 8823868 w 12194922"/>
              <a:gd name="connsiteY17584" fmla="*/ 4304242 h 6855883"/>
              <a:gd name="connsiteX17585" fmla="*/ 8818962 w 12194922"/>
              <a:gd name="connsiteY17585" fmla="*/ 4285192 h 6855883"/>
              <a:gd name="connsiteX17586" fmla="*/ 8828774 w 12194922"/>
              <a:gd name="connsiteY17586" fmla="*/ 4303184 h 6855883"/>
              <a:gd name="connsiteX17587" fmla="*/ 8823868 w 12194922"/>
              <a:gd name="connsiteY17587" fmla="*/ 4304242 h 6855883"/>
              <a:gd name="connsiteX17588" fmla="*/ 8352869 w 12194922"/>
              <a:gd name="connsiteY17588" fmla="*/ 4533900 h 6855883"/>
              <a:gd name="connsiteX17589" fmla="*/ 8366361 w 12194922"/>
              <a:gd name="connsiteY17589" fmla="*/ 4537075 h 6855883"/>
              <a:gd name="connsiteX17590" fmla="*/ 8360229 w 12194922"/>
              <a:gd name="connsiteY17590" fmla="*/ 4547659 h 6855883"/>
              <a:gd name="connsiteX17591" fmla="*/ 8356549 w 12194922"/>
              <a:gd name="connsiteY17591" fmla="*/ 4544484 h 6855883"/>
              <a:gd name="connsiteX17592" fmla="*/ 8352869 w 12194922"/>
              <a:gd name="connsiteY17592" fmla="*/ 4533900 h 6855883"/>
              <a:gd name="connsiteX17593" fmla="*/ 8401932 w 12194922"/>
              <a:gd name="connsiteY17593" fmla="*/ 205317 h 6855883"/>
              <a:gd name="connsiteX17594" fmla="*/ 8408064 w 12194922"/>
              <a:gd name="connsiteY17594" fmla="*/ 208492 h 6855883"/>
              <a:gd name="connsiteX17595" fmla="*/ 8406838 w 12194922"/>
              <a:gd name="connsiteY17595" fmla="*/ 224367 h 6855883"/>
              <a:gd name="connsiteX17596" fmla="*/ 8401932 w 12194922"/>
              <a:gd name="connsiteY17596" fmla="*/ 224367 h 6855883"/>
              <a:gd name="connsiteX17597" fmla="*/ 8401932 w 12194922"/>
              <a:gd name="connsiteY17597" fmla="*/ 205317 h 6855883"/>
              <a:gd name="connsiteX17598" fmla="*/ 8226534 w 12194922"/>
              <a:gd name="connsiteY17598" fmla="*/ 6665383 h 6855883"/>
              <a:gd name="connsiteX17599" fmla="*/ 8224081 w 12194922"/>
              <a:gd name="connsiteY17599" fmla="*/ 6671734 h 6855883"/>
              <a:gd name="connsiteX17600" fmla="*/ 8215495 w 12194922"/>
              <a:gd name="connsiteY17600" fmla="*/ 6660092 h 6855883"/>
              <a:gd name="connsiteX17601" fmla="*/ 8220401 w 12194922"/>
              <a:gd name="connsiteY17601" fmla="*/ 6654800 h 6855883"/>
              <a:gd name="connsiteX17602" fmla="*/ 8226534 w 12194922"/>
              <a:gd name="connsiteY17602" fmla="*/ 6665383 h 6855883"/>
              <a:gd name="connsiteX17603" fmla="*/ 8688947 w 12194922"/>
              <a:gd name="connsiteY17603" fmla="*/ 3930650 h 6855883"/>
              <a:gd name="connsiteX17604" fmla="*/ 8673001 w 12194922"/>
              <a:gd name="connsiteY17604" fmla="*/ 3908425 h 6855883"/>
              <a:gd name="connsiteX17605" fmla="*/ 8688947 w 12194922"/>
              <a:gd name="connsiteY17605" fmla="*/ 3930650 h 6855883"/>
              <a:gd name="connsiteX17606" fmla="*/ 8719611 w 12194922"/>
              <a:gd name="connsiteY17606" fmla="*/ 3263900 h 6855883"/>
              <a:gd name="connsiteX17607" fmla="*/ 8720837 w 12194922"/>
              <a:gd name="connsiteY17607" fmla="*/ 3269192 h 6855883"/>
              <a:gd name="connsiteX17608" fmla="*/ 8713478 w 12194922"/>
              <a:gd name="connsiteY17608" fmla="*/ 3264958 h 6855883"/>
              <a:gd name="connsiteX17609" fmla="*/ 8719611 w 12194922"/>
              <a:gd name="connsiteY17609" fmla="*/ 3263900 h 6855883"/>
              <a:gd name="connsiteX17610" fmla="*/ 8724517 w 12194922"/>
              <a:gd name="connsiteY17610" fmla="*/ 3270250 h 6855883"/>
              <a:gd name="connsiteX17611" fmla="*/ 8724517 w 12194922"/>
              <a:gd name="connsiteY17611" fmla="*/ 3270250 h 6855883"/>
              <a:gd name="connsiteX17612" fmla="*/ 8715930 w 12194922"/>
              <a:gd name="connsiteY17612" fmla="*/ 3266017 h 6855883"/>
              <a:gd name="connsiteX17613" fmla="*/ 8724517 w 12194922"/>
              <a:gd name="connsiteY17613" fmla="*/ 3270250 h 6855883"/>
              <a:gd name="connsiteX17614" fmla="*/ 8290315 w 12194922"/>
              <a:gd name="connsiteY17614" fmla="*/ 286808 h 6855883"/>
              <a:gd name="connsiteX17615" fmla="*/ 8284182 w 12194922"/>
              <a:gd name="connsiteY17615" fmla="*/ 287867 h 6855883"/>
              <a:gd name="connsiteX17616" fmla="*/ 8286635 w 12194922"/>
              <a:gd name="connsiteY17616" fmla="*/ 280458 h 6855883"/>
              <a:gd name="connsiteX17617" fmla="*/ 8300128 w 12194922"/>
              <a:gd name="connsiteY17617" fmla="*/ 278342 h 6855883"/>
              <a:gd name="connsiteX17618" fmla="*/ 8290315 w 12194922"/>
              <a:gd name="connsiteY17618" fmla="*/ 286808 h 6855883"/>
              <a:gd name="connsiteX17619" fmla="*/ 8341830 w 12194922"/>
              <a:gd name="connsiteY17619" fmla="*/ 6017683 h 6855883"/>
              <a:gd name="connsiteX17620" fmla="*/ 8330792 w 12194922"/>
              <a:gd name="connsiteY17620" fmla="*/ 6016625 h 6855883"/>
              <a:gd name="connsiteX17621" fmla="*/ 8334471 w 12194922"/>
              <a:gd name="connsiteY17621" fmla="*/ 6009217 h 6855883"/>
              <a:gd name="connsiteX17622" fmla="*/ 8336924 w 12194922"/>
              <a:gd name="connsiteY17622" fmla="*/ 6010276 h 6855883"/>
              <a:gd name="connsiteX17623" fmla="*/ 8341830 w 12194922"/>
              <a:gd name="connsiteY17623" fmla="*/ 6017683 h 6855883"/>
              <a:gd name="connsiteX17624" fmla="*/ 8325885 w 12194922"/>
              <a:gd name="connsiteY17624" fmla="*/ 5997575 h 6855883"/>
              <a:gd name="connsiteX17625" fmla="*/ 8328338 w 12194922"/>
              <a:gd name="connsiteY17625" fmla="*/ 6001808 h 6855883"/>
              <a:gd name="connsiteX17626" fmla="*/ 8325885 w 12194922"/>
              <a:gd name="connsiteY17626" fmla="*/ 5997575 h 6855883"/>
              <a:gd name="connsiteX17627" fmla="*/ 8325885 w 12194922"/>
              <a:gd name="connsiteY17627" fmla="*/ 5997575 h 6855883"/>
              <a:gd name="connsiteX17628" fmla="*/ 8368815 w 12194922"/>
              <a:gd name="connsiteY17628" fmla="*/ 6436784 h 6855883"/>
              <a:gd name="connsiteX17629" fmla="*/ 8373721 w 12194922"/>
              <a:gd name="connsiteY17629" fmla="*/ 6442075 h 6855883"/>
              <a:gd name="connsiteX17630" fmla="*/ 8370042 w 12194922"/>
              <a:gd name="connsiteY17630" fmla="*/ 6447367 h 6855883"/>
              <a:gd name="connsiteX17631" fmla="*/ 8365135 w 12194922"/>
              <a:gd name="connsiteY17631" fmla="*/ 6442075 h 6855883"/>
              <a:gd name="connsiteX17632" fmla="*/ 8368815 w 12194922"/>
              <a:gd name="connsiteY17632" fmla="*/ 6436784 h 6855883"/>
              <a:gd name="connsiteX17633" fmla="*/ 8389666 w 12194922"/>
              <a:gd name="connsiteY17633" fmla="*/ 6393392 h 6855883"/>
              <a:gd name="connsiteX17634" fmla="*/ 8394573 w 12194922"/>
              <a:gd name="connsiteY17634" fmla="*/ 6400800 h 6855883"/>
              <a:gd name="connsiteX17635" fmla="*/ 8388440 w 12194922"/>
              <a:gd name="connsiteY17635" fmla="*/ 6405034 h 6855883"/>
              <a:gd name="connsiteX17636" fmla="*/ 8383533 w 12194922"/>
              <a:gd name="connsiteY17636" fmla="*/ 6398683 h 6855883"/>
              <a:gd name="connsiteX17637" fmla="*/ 8389666 w 12194922"/>
              <a:gd name="connsiteY17637" fmla="*/ 6393392 h 6855883"/>
              <a:gd name="connsiteX17638" fmla="*/ 8438728 w 12194922"/>
              <a:gd name="connsiteY17638" fmla="*/ 6659034 h 6855883"/>
              <a:gd name="connsiteX17639" fmla="*/ 8426463 w 12194922"/>
              <a:gd name="connsiteY17639" fmla="*/ 6660092 h 6855883"/>
              <a:gd name="connsiteX17640" fmla="*/ 8439955 w 12194922"/>
              <a:gd name="connsiteY17640" fmla="*/ 6644217 h 6855883"/>
              <a:gd name="connsiteX17641" fmla="*/ 8442408 w 12194922"/>
              <a:gd name="connsiteY17641" fmla="*/ 6649508 h 6855883"/>
              <a:gd name="connsiteX17642" fmla="*/ 8438728 w 12194922"/>
              <a:gd name="connsiteY17642" fmla="*/ 6659034 h 6855883"/>
              <a:gd name="connsiteX17643" fmla="*/ 8446087 w 12194922"/>
              <a:gd name="connsiteY17643" fmla="*/ 6786034 h 6855883"/>
              <a:gd name="connsiteX17644" fmla="*/ 8438728 w 12194922"/>
              <a:gd name="connsiteY17644" fmla="*/ 6777567 h 6855883"/>
              <a:gd name="connsiteX17645" fmla="*/ 8450994 w 12194922"/>
              <a:gd name="connsiteY17645" fmla="*/ 6771217 h 6855883"/>
              <a:gd name="connsiteX17646" fmla="*/ 8455901 w 12194922"/>
              <a:gd name="connsiteY17646" fmla="*/ 6777567 h 6855883"/>
              <a:gd name="connsiteX17647" fmla="*/ 8446087 w 12194922"/>
              <a:gd name="connsiteY17647" fmla="*/ 6786034 h 6855883"/>
              <a:gd name="connsiteX17648" fmla="*/ 8627619 w 12194922"/>
              <a:gd name="connsiteY17648" fmla="*/ 5003800 h 6855883"/>
              <a:gd name="connsiteX17649" fmla="*/ 8620259 w 12194922"/>
              <a:gd name="connsiteY17649" fmla="*/ 4998508 h 6855883"/>
              <a:gd name="connsiteX17650" fmla="*/ 8625166 w 12194922"/>
              <a:gd name="connsiteY17650" fmla="*/ 4990042 h 6855883"/>
              <a:gd name="connsiteX17651" fmla="*/ 8632525 w 12194922"/>
              <a:gd name="connsiteY17651" fmla="*/ 4996392 h 6855883"/>
              <a:gd name="connsiteX17652" fmla="*/ 8627619 w 12194922"/>
              <a:gd name="connsiteY17652" fmla="*/ 5003800 h 6855883"/>
              <a:gd name="connsiteX17653" fmla="*/ 8489017 w 12194922"/>
              <a:gd name="connsiteY17653" fmla="*/ 5541433 h 6855883"/>
              <a:gd name="connsiteX17654" fmla="*/ 8481658 w 12194922"/>
              <a:gd name="connsiteY17654" fmla="*/ 5546725 h 6855883"/>
              <a:gd name="connsiteX17655" fmla="*/ 8476751 w 12194922"/>
              <a:gd name="connsiteY17655" fmla="*/ 5537200 h 6855883"/>
              <a:gd name="connsiteX17656" fmla="*/ 8485337 w 12194922"/>
              <a:gd name="connsiteY17656" fmla="*/ 5535084 h 6855883"/>
              <a:gd name="connsiteX17657" fmla="*/ 8495150 w 12194922"/>
              <a:gd name="connsiteY17657" fmla="*/ 5537200 h 6855883"/>
              <a:gd name="connsiteX17658" fmla="*/ 8489017 w 12194922"/>
              <a:gd name="connsiteY17658" fmla="*/ 5541433 h 6855883"/>
              <a:gd name="connsiteX17659" fmla="*/ 8513548 w 12194922"/>
              <a:gd name="connsiteY17659" fmla="*/ 5856817 h 6855883"/>
              <a:gd name="connsiteX17660" fmla="*/ 8518455 w 12194922"/>
              <a:gd name="connsiteY17660" fmla="*/ 5851526 h 6855883"/>
              <a:gd name="connsiteX17661" fmla="*/ 8525814 w 12194922"/>
              <a:gd name="connsiteY17661" fmla="*/ 5854700 h 6855883"/>
              <a:gd name="connsiteX17662" fmla="*/ 8520908 w 12194922"/>
              <a:gd name="connsiteY17662" fmla="*/ 5859992 h 6855883"/>
              <a:gd name="connsiteX17663" fmla="*/ 8513548 w 12194922"/>
              <a:gd name="connsiteY17663" fmla="*/ 5856817 h 6855883"/>
              <a:gd name="connsiteX17664" fmla="*/ 8578556 w 12194922"/>
              <a:gd name="connsiteY17664" fmla="*/ 2407708 h 6855883"/>
              <a:gd name="connsiteX17665" fmla="*/ 8572424 w 12194922"/>
              <a:gd name="connsiteY17665" fmla="*/ 2401358 h 6855883"/>
              <a:gd name="connsiteX17666" fmla="*/ 8579783 w 12194922"/>
              <a:gd name="connsiteY17666" fmla="*/ 2393950 h 6855883"/>
              <a:gd name="connsiteX17667" fmla="*/ 8583462 w 12194922"/>
              <a:gd name="connsiteY17667" fmla="*/ 2399242 h 6855883"/>
              <a:gd name="connsiteX17668" fmla="*/ 8578556 w 12194922"/>
              <a:gd name="connsiteY17668" fmla="*/ 2407708 h 6855883"/>
              <a:gd name="connsiteX17669" fmla="*/ 8660735 w 12194922"/>
              <a:gd name="connsiteY17669" fmla="*/ 2508250 h 6855883"/>
              <a:gd name="connsiteX17670" fmla="*/ 8650923 w 12194922"/>
              <a:gd name="connsiteY17670" fmla="*/ 2514600 h 6855883"/>
              <a:gd name="connsiteX17671" fmla="*/ 8648470 w 12194922"/>
              <a:gd name="connsiteY17671" fmla="*/ 2510367 h 6855883"/>
              <a:gd name="connsiteX17672" fmla="*/ 8655830 w 12194922"/>
              <a:gd name="connsiteY17672" fmla="*/ 2504017 h 6855883"/>
              <a:gd name="connsiteX17673" fmla="*/ 8660735 w 12194922"/>
              <a:gd name="connsiteY17673" fmla="*/ 2508250 h 6855883"/>
              <a:gd name="connsiteX17674" fmla="*/ 8688947 w 12194922"/>
              <a:gd name="connsiteY17674" fmla="*/ 2652184 h 6855883"/>
              <a:gd name="connsiteX17675" fmla="*/ 8681587 w 12194922"/>
              <a:gd name="connsiteY17675" fmla="*/ 2663825 h 6855883"/>
              <a:gd name="connsiteX17676" fmla="*/ 8679134 w 12194922"/>
              <a:gd name="connsiteY17676" fmla="*/ 2658533 h 6855883"/>
              <a:gd name="connsiteX17677" fmla="*/ 8685267 w 12194922"/>
              <a:gd name="connsiteY17677" fmla="*/ 2650067 h 6855883"/>
              <a:gd name="connsiteX17678" fmla="*/ 8688947 w 12194922"/>
              <a:gd name="connsiteY17678" fmla="*/ 2652184 h 6855883"/>
              <a:gd name="connsiteX17679" fmla="*/ 8706118 w 12194922"/>
              <a:gd name="connsiteY17679" fmla="*/ 774700 h 6855883"/>
              <a:gd name="connsiteX17680" fmla="*/ 8706118 w 12194922"/>
              <a:gd name="connsiteY17680" fmla="*/ 768350 h 6855883"/>
              <a:gd name="connsiteX17681" fmla="*/ 8714704 w 12194922"/>
              <a:gd name="connsiteY17681" fmla="*/ 767292 h 6855883"/>
              <a:gd name="connsiteX17682" fmla="*/ 8717157 w 12194922"/>
              <a:gd name="connsiteY17682" fmla="*/ 772583 h 6855883"/>
              <a:gd name="connsiteX17683" fmla="*/ 8706118 w 12194922"/>
              <a:gd name="connsiteY17683" fmla="*/ 774700 h 6855883"/>
              <a:gd name="connsiteX17684" fmla="*/ 8751501 w 12194922"/>
              <a:gd name="connsiteY17684" fmla="*/ 457200 h 6855883"/>
              <a:gd name="connsiteX17685" fmla="*/ 8756408 w 12194922"/>
              <a:gd name="connsiteY17685" fmla="*/ 455083 h 6855883"/>
              <a:gd name="connsiteX17686" fmla="*/ 8760087 w 12194922"/>
              <a:gd name="connsiteY17686" fmla="*/ 468842 h 6855883"/>
              <a:gd name="connsiteX17687" fmla="*/ 8752727 w 12194922"/>
              <a:gd name="connsiteY17687" fmla="*/ 469900 h 6855883"/>
              <a:gd name="connsiteX17688" fmla="*/ 8751501 w 12194922"/>
              <a:gd name="connsiteY17688" fmla="*/ 457200 h 6855883"/>
              <a:gd name="connsiteX17689" fmla="*/ 9272789 w 12194922"/>
              <a:gd name="connsiteY17689" fmla="*/ 4308475 h 6855883"/>
              <a:gd name="connsiteX17690" fmla="*/ 9267882 w 12194922"/>
              <a:gd name="connsiteY17690" fmla="*/ 4311650 h 6855883"/>
              <a:gd name="connsiteX17691" fmla="*/ 9253164 w 12194922"/>
              <a:gd name="connsiteY17691" fmla="*/ 4305300 h 6855883"/>
              <a:gd name="connsiteX17692" fmla="*/ 9271562 w 12194922"/>
              <a:gd name="connsiteY17692" fmla="*/ 4303184 h 6855883"/>
              <a:gd name="connsiteX17693" fmla="*/ 9272789 w 12194922"/>
              <a:gd name="connsiteY17693" fmla="*/ 4308475 h 6855883"/>
              <a:gd name="connsiteX17694" fmla="*/ 8871704 w 12194922"/>
              <a:gd name="connsiteY17694" fmla="*/ 1111250 h 6855883"/>
              <a:gd name="connsiteX17695" fmla="*/ 8871704 w 12194922"/>
              <a:gd name="connsiteY17695" fmla="*/ 1109133 h 6855883"/>
              <a:gd name="connsiteX17696" fmla="*/ 8875383 w 12194922"/>
              <a:gd name="connsiteY17696" fmla="*/ 1099608 h 6855883"/>
              <a:gd name="connsiteX17697" fmla="*/ 8880290 w 12194922"/>
              <a:gd name="connsiteY17697" fmla="*/ 1100667 h 6855883"/>
              <a:gd name="connsiteX17698" fmla="*/ 8871704 w 12194922"/>
              <a:gd name="connsiteY17698" fmla="*/ 1111250 h 6855883"/>
              <a:gd name="connsiteX17699" fmla="*/ 8863118 w 12194922"/>
              <a:gd name="connsiteY17699" fmla="*/ 1107017 h 6855883"/>
              <a:gd name="connsiteX17700" fmla="*/ 8863118 w 12194922"/>
              <a:gd name="connsiteY17700" fmla="*/ 1107017 h 6855883"/>
              <a:gd name="connsiteX17701" fmla="*/ 8863118 w 12194922"/>
              <a:gd name="connsiteY17701" fmla="*/ 1107017 h 6855883"/>
              <a:gd name="connsiteX17702" fmla="*/ 8863118 w 12194922"/>
              <a:gd name="connsiteY17702" fmla="*/ 1107017 h 6855883"/>
              <a:gd name="connsiteX17703" fmla="*/ 8908500 w 12194922"/>
              <a:gd name="connsiteY17703" fmla="*/ 5828242 h 6855883"/>
              <a:gd name="connsiteX17704" fmla="*/ 8915860 w 12194922"/>
              <a:gd name="connsiteY17704" fmla="*/ 5825067 h 6855883"/>
              <a:gd name="connsiteX17705" fmla="*/ 8921993 w 12194922"/>
              <a:gd name="connsiteY17705" fmla="*/ 5829300 h 6855883"/>
              <a:gd name="connsiteX17706" fmla="*/ 8914633 w 12194922"/>
              <a:gd name="connsiteY17706" fmla="*/ 5832475 h 6855883"/>
              <a:gd name="connsiteX17707" fmla="*/ 8908500 w 12194922"/>
              <a:gd name="connsiteY17707" fmla="*/ 5828242 h 6855883"/>
              <a:gd name="connsiteX17708" fmla="*/ 8939164 w 12194922"/>
              <a:gd name="connsiteY17708" fmla="*/ 165100 h 6855883"/>
              <a:gd name="connsiteX17709" fmla="*/ 8931805 w 12194922"/>
              <a:gd name="connsiteY17709" fmla="*/ 171450 h 6855883"/>
              <a:gd name="connsiteX17710" fmla="*/ 8924446 w 12194922"/>
              <a:gd name="connsiteY17710" fmla="*/ 161925 h 6855883"/>
              <a:gd name="connsiteX17711" fmla="*/ 8933032 w 12194922"/>
              <a:gd name="connsiteY17711" fmla="*/ 155575 h 6855883"/>
              <a:gd name="connsiteX17712" fmla="*/ 8939164 w 12194922"/>
              <a:gd name="connsiteY17712" fmla="*/ 165100 h 6855883"/>
              <a:gd name="connsiteX17713" fmla="*/ 8955110 w 12194922"/>
              <a:gd name="connsiteY17713" fmla="*/ 952500 h 6855883"/>
              <a:gd name="connsiteX17714" fmla="*/ 8948977 w 12194922"/>
              <a:gd name="connsiteY17714" fmla="*/ 946150 h 6855883"/>
              <a:gd name="connsiteX17715" fmla="*/ 8953883 w 12194922"/>
              <a:gd name="connsiteY17715" fmla="*/ 937683 h 6855883"/>
              <a:gd name="connsiteX17716" fmla="*/ 8961242 w 12194922"/>
              <a:gd name="connsiteY17716" fmla="*/ 945092 h 6855883"/>
              <a:gd name="connsiteX17717" fmla="*/ 8955110 w 12194922"/>
              <a:gd name="connsiteY17717" fmla="*/ 952500 h 6855883"/>
              <a:gd name="connsiteX17718" fmla="*/ 8996813 w 12194922"/>
              <a:gd name="connsiteY17718" fmla="*/ 1351492 h 6855883"/>
              <a:gd name="connsiteX17719" fmla="*/ 9004172 w 12194922"/>
              <a:gd name="connsiteY17719" fmla="*/ 1350433 h 6855883"/>
              <a:gd name="connsiteX17720" fmla="*/ 9005399 w 12194922"/>
              <a:gd name="connsiteY17720" fmla="*/ 1363133 h 6855883"/>
              <a:gd name="connsiteX17721" fmla="*/ 8996813 w 12194922"/>
              <a:gd name="connsiteY17721" fmla="*/ 1351492 h 6855883"/>
              <a:gd name="connsiteX17722" fmla="*/ 9005399 w 12194922"/>
              <a:gd name="connsiteY17722" fmla="*/ 753533 h 6855883"/>
              <a:gd name="connsiteX17723" fmla="*/ 9013985 w 12194922"/>
              <a:gd name="connsiteY17723" fmla="*/ 762000 h 6855883"/>
              <a:gd name="connsiteX17724" fmla="*/ 9006625 w 12194922"/>
              <a:gd name="connsiteY17724" fmla="*/ 769408 h 6855883"/>
              <a:gd name="connsiteX17725" fmla="*/ 8999266 w 12194922"/>
              <a:gd name="connsiteY17725" fmla="*/ 760942 h 6855883"/>
              <a:gd name="connsiteX17726" fmla="*/ 9005399 w 12194922"/>
              <a:gd name="connsiteY17726" fmla="*/ 753533 h 6855883"/>
              <a:gd name="connsiteX17727" fmla="*/ 9326758 w 12194922"/>
              <a:gd name="connsiteY17727" fmla="*/ 3715809 h 6855883"/>
              <a:gd name="connsiteX17728" fmla="*/ 9332890 w 12194922"/>
              <a:gd name="connsiteY17728" fmla="*/ 3720042 h 6855883"/>
              <a:gd name="connsiteX17729" fmla="*/ 9330437 w 12194922"/>
              <a:gd name="connsiteY17729" fmla="*/ 3726392 h 6855883"/>
              <a:gd name="connsiteX17730" fmla="*/ 9323077 w 12194922"/>
              <a:gd name="connsiteY17730" fmla="*/ 3720042 h 6855883"/>
              <a:gd name="connsiteX17731" fmla="*/ 9326758 w 12194922"/>
              <a:gd name="connsiteY17731" fmla="*/ 3715809 h 6855883"/>
              <a:gd name="connsiteX17732" fmla="*/ 9032383 w 12194922"/>
              <a:gd name="connsiteY17732" fmla="*/ 4388909 h 6855883"/>
              <a:gd name="connsiteX17733" fmla="*/ 9039742 w 12194922"/>
              <a:gd name="connsiteY17733" fmla="*/ 4382559 h 6855883"/>
              <a:gd name="connsiteX17734" fmla="*/ 9044649 w 12194922"/>
              <a:gd name="connsiteY17734" fmla="*/ 4389967 h 6855883"/>
              <a:gd name="connsiteX17735" fmla="*/ 9038516 w 12194922"/>
              <a:gd name="connsiteY17735" fmla="*/ 4396317 h 6855883"/>
              <a:gd name="connsiteX17736" fmla="*/ 9032383 w 12194922"/>
              <a:gd name="connsiteY17736" fmla="*/ 4388909 h 6855883"/>
              <a:gd name="connsiteX17737" fmla="*/ 9047102 w 12194922"/>
              <a:gd name="connsiteY17737" fmla="*/ 171450 h 6855883"/>
              <a:gd name="connsiteX17738" fmla="*/ 9052008 w 12194922"/>
              <a:gd name="connsiteY17738" fmla="*/ 177800 h 6855883"/>
              <a:gd name="connsiteX17739" fmla="*/ 9044649 w 12194922"/>
              <a:gd name="connsiteY17739" fmla="*/ 185208 h 6855883"/>
              <a:gd name="connsiteX17740" fmla="*/ 9039742 w 12194922"/>
              <a:gd name="connsiteY17740" fmla="*/ 179917 h 6855883"/>
              <a:gd name="connsiteX17741" fmla="*/ 9047102 w 12194922"/>
              <a:gd name="connsiteY17741" fmla="*/ 171450 h 6855883"/>
              <a:gd name="connsiteX17742" fmla="*/ 9067953 w 12194922"/>
              <a:gd name="connsiteY17742" fmla="*/ 948267 h 6855883"/>
              <a:gd name="connsiteX17743" fmla="*/ 9061820 w 12194922"/>
              <a:gd name="connsiteY17743" fmla="*/ 951442 h 6855883"/>
              <a:gd name="connsiteX17744" fmla="*/ 9060594 w 12194922"/>
              <a:gd name="connsiteY17744" fmla="*/ 944033 h 6855883"/>
              <a:gd name="connsiteX17745" fmla="*/ 9064274 w 12194922"/>
              <a:gd name="connsiteY17745" fmla="*/ 941917 h 6855883"/>
              <a:gd name="connsiteX17746" fmla="*/ 9067953 w 12194922"/>
              <a:gd name="connsiteY17746" fmla="*/ 948267 h 6855883"/>
              <a:gd name="connsiteX17747" fmla="*/ 9086352 w 12194922"/>
              <a:gd name="connsiteY17747" fmla="*/ 1322917 h 6855883"/>
              <a:gd name="connsiteX17748" fmla="*/ 9092484 w 12194922"/>
              <a:gd name="connsiteY17748" fmla="*/ 1311275 h 6855883"/>
              <a:gd name="connsiteX17749" fmla="*/ 9086352 w 12194922"/>
              <a:gd name="connsiteY17749" fmla="*/ 1322917 h 6855883"/>
              <a:gd name="connsiteX17750" fmla="*/ 9099844 w 12194922"/>
              <a:gd name="connsiteY17750" fmla="*/ 950383 h 6855883"/>
              <a:gd name="connsiteX17751" fmla="*/ 9104750 w 12194922"/>
              <a:gd name="connsiteY17751" fmla="*/ 948267 h 6855883"/>
              <a:gd name="connsiteX17752" fmla="*/ 9109656 w 12194922"/>
              <a:gd name="connsiteY17752" fmla="*/ 953558 h 6855883"/>
              <a:gd name="connsiteX17753" fmla="*/ 9104750 w 12194922"/>
              <a:gd name="connsiteY17753" fmla="*/ 955675 h 6855883"/>
              <a:gd name="connsiteX17754" fmla="*/ 9099844 w 12194922"/>
              <a:gd name="connsiteY17754" fmla="*/ 950383 h 6855883"/>
              <a:gd name="connsiteX17755" fmla="*/ 9401577 w 12194922"/>
              <a:gd name="connsiteY17755" fmla="*/ 3148542 h 6855883"/>
              <a:gd name="connsiteX17756" fmla="*/ 9397898 w 12194922"/>
              <a:gd name="connsiteY17756" fmla="*/ 3160184 h 6855883"/>
              <a:gd name="connsiteX17757" fmla="*/ 9390538 w 12194922"/>
              <a:gd name="connsiteY17757" fmla="*/ 3150659 h 6855883"/>
              <a:gd name="connsiteX17758" fmla="*/ 9401577 w 12194922"/>
              <a:gd name="connsiteY17758" fmla="*/ 3148542 h 6855883"/>
              <a:gd name="connsiteX17759" fmla="*/ 9443281 w 12194922"/>
              <a:gd name="connsiteY17759" fmla="*/ 1681692 h 6855883"/>
              <a:gd name="connsiteX17760" fmla="*/ 9445733 w 12194922"/>
              <a:gd name="connsiteY17760" fmla="*/ 1666875 h 6855883"/>
              <a:gd name="connsiteX17761" fmla="*/ 9454319 w 12194922"/>
              <a:gd name="connsiteY17761" fmla="*/ 1673225 h 6855883"/>
              <a:gd name="connsiteX17762" fmla="*/ 9443281 w 12194922"/>
              <a:gd name="connsiteY17762" fmla="*/ 1681692 h 6855883"/>
              <a:gd name="connsiteX17763" fmla="*/ 9461679 w 12194922"/>
              <a:gd name="connsiteY17763" fmla="*/ 1929342 h 6855883"/>
              <a:gd name="connsiteX17764" fmla="*/ 9486210 w 12194922"/>
              <a:gd name="connsiteY17764" fmla="*/ 1918758 h 6855883"/>
              <a:gd name="connsiteX17765" fmla="*/ 9461679 w 12194922"/>
              <a:gd name="connsiteY17765" fmla="*/ 1929342 h 6855883"/>
              <a:gd name="connsiteX17766" fmla="*/ 9547538 w 12194922"/>
              <a:gd name="connsiteY17766" fmla="*/ 1477433 h 6855883"/>
              <a:gd name="connsiteX17767" fmla="*/ 9543858 w 12194922"/>
              <a:gd name="connsiteY17767" fmla="*/ 1465792 h 6855883"/>
              <a:gd name="connsiteX17768" fmla="*/ 9558577 w 12194922"/>
              <a:gd name="connsiteY17768" fmla="*/ 1467908 h 6855883"/>
              <a:gd name="connsiteX17769" fmla="*/ 9547538 w 12194922"/>
              <a:gd name="connsiteY17769" fmla="*/ 1477433 h 6855883"/>
              <a:gd name="connsiteX17770" fmla="*/ 9240898 w 12194922"/>
              <a:gd name="connsiteY17770" fmla="*/ 1012825 h 6855883"/>
              <a:gd name="connsiteX17771" fmla="*/ 9232312 w 12194922"/>
              <a:gd name="connsiteY17771" fmla="*/ 1003300 h 6855883"/>
              <a:gd name="connsiteX17772" fmla="*/ 9237218 w 12194922"/>
              <a:gd name="connsiteY17772" fmla="*/ 1002242 h 6855883"/>
              <a:gd name="connsiteX17773" fmla="*/ 9245804 w 12194922"/>
              <a:gd name="connsiteY17773" fmla="*/ 1008592 h 6855883"/>
              <a:gd name="connsiteX17774" fmla="*/ 9240898 w 12194922"/>
              <a:gd name="connsiteY17774" fmla="*/ 1012825 h 6855883"/>
              <a:gd name="connsiteX17775" fmla="*/ 9364781 w 12194922"/>
              <a:gd name="connsiteY17775" fmla="*/ 4917017 h 6855883"/>
              <a:gd name="connsiteX17776" fmla="*/ 9368460 w 12194922"/>
              <a:gd name="connsiteY17776" fmla="*/ 4920192 h 6855883"/>
              <a:gd name="connsiteX17777" fmla="*/ 9364781 w 12194922"/>
              <a:gd name="connsiteY17777" fmla="*/ 4926542 h 6855883"/>
              <a:gd name="connsiteX17778" fmla="*/ 9359874 w 12194922"/>
              <a:gd name="connsiteY17778" fmla="*/ 4922309 h 6855883"/>
              <a:gd name="connsiteX17779" fmla="*/ 9364781 w 12194922"/>
              <a:gd name="connsiteY17779" fmla="*/ 4917017 h 6855883"/>
              <a:gd name="connsiteX17780" fmla="*/ 9366007 w 12194922"/>
              <a:gd name="connsiteY17780" fmla="*/ 5139267 h 6855883"/>
              <a:gd name="connsiteX17781" fmla="*/ 9369687 w 12194922"/>
              <a:gd name="connsiteY17781" fmla="*/ 5136092 h 6855883"/>
              <a:gd name="connsiteX17782" fmla="*/ 9374593 w 12194922"/>
              <a:gd name="connsiteY17782" fmla="*/ 5140325 h 6855883"/>
              <a:gd name="connsiteX17783" fmla="*/ 9369687 w 12194922"/>
              <a:gd name="connsiteY17783" fmla="*/ 5142442 h 6855883"/>
              <a:gd name="connsiteX17784" fmla="*/ 9366007 w 12194922"/>
              <a:gd name="connsiteY17784" fmla="*/ 5139267 h 6855883"/>
              <a:gd name="connsiteX17785" fmla="*/ 9378273 w 12194922"/>
              <a:gd name="connsiteY17785" fmla="*/ 5983817 h 6855883"/>
              <a:gd name="connsiteX17786" fmla="*/ 9367234 w 12194922"/>
              <a:gd name="connsiteY17786" fmla="*/ 5978526 h 6855883"/>
              <a:gd name="connsiteX17787" fmla="*/ 9372140 w 12194922"/>
              <a:gd name="connsiteY17787" fmla="*/ 5975350 h 6855883"/>
              <a:gd name="connsiteX17788" fmla="*/ 9380726 w 12194922"/>
              <a:gd name="connsiteY17788" fmla="*/ 5979584 h 6855883"/>
              <a:gd name="connsiteX17789" fmla="*/ 9378273 w 12194922"/>
              <a:gd name="connsiteY17789" fmla="*/ 5983817 h 6855883"/>
              <a:gd name="connsiteX17790" fmla="*/ 9293640 w 12194922"/>
              <a:gd name="connsiteY17790" fmla="*/ 5457825 h 6855883"/>
              <a:gd name="connsiteX17791" fmla="*/ 9300999 w 12194922"/>
              <a:gd name="connsiteY17791" fmla="*/ 5461000 h 6855883"/>
              <a:gd name="connsiteX17792" fmla="*/ 9296094 w 12194922"/>
              <a:gd name="connsiteY17792" fmla="*/ 5467350 h 6855883"/>
              <a:gd name="connsiteX17793" fmla="*/ 9289961 w 12194922"/>
              <a:gd name="connsiteY17793" fmla="*/ 5463117 h 6855883"/>
              <a:gd name="connsiteX17794" fmla="*/ 9293640 w 12194922"/>
              <a:gd name="connsiteY17794" fmla="*/ 5457825 h 6855883"/>
              <a:gd name="connsiteX17795" fmla="*/ 9410164 w 12194922"/>
              <a:gd name="connsiteY17795" fmla="*/ 2876550 h 6855883"/>
              <a:gd name="connsiteX17796" fmla="*/ 9401577 w 12194922"/>
              <a:gd name="connsiteY17796" fmla="*/ 2871258 h 6855883"/>
              <a:gd name="connsiteX17797" fmla="*/ 9408937 w 12194922"/>
              <a:gd name="connsiteY17797" fmla="*/ 2867025 h 6855883"/>
              <a:gd name="connsiteX17798" fmla="*/ 9417523 w 12194922"/>
              <a:gd name="connsiteY17798" fmla="*/ 2871258 h 6855883"/>
              <a:gd name="connsiteX17799" fmla="*/ 9410164 w 12194922"/>
              <a:gd name="connsiteY17799" fmla="*/ 2876550 h 6855883"/>
              <a:gd name="connsiteX17800" fmla="*/ 9450640 w 12194922"/>
              <a:gd name="connsiteY17800" fmla="*/ 6588125 h 6855883"/>
              <a:gd name="connsiteX17801" fmla="*/ 9453093 w 12194922"/>
              <a:gd name="connsiteY17801" fmla="*/ 6577542 h 6855883"/>
              <a:gd name="connsiteX17802" fmla="*/ 9464132 w 12194922"/>
              <a:gd name="connsiteY17802" fmla="*/ 6589183 h 6855883"/>
              <a:gd name="connsiteX17803" fmla="*/ 9450640 w 12194922"/>
              <a:gd name="connsiteY17803" fmla="*/ 6588125 h 6855883"/>
              <a:gd name="connsiteX17804" fmla="*/ 9797756 w 12194922"/>
              <a:gd name="connsiteY17804" fmla="*/ 2564342 h 6855883"/>
              <a:gd name="connsiteX17805" fmla="*/ 9790397 w 12194922"/>
              <a:gd name="connsiteY17805" fmla="*/ 2557992 h 6855883"/>
              <a:gd name="connsiteX17806" fmla="*/ 9795303 w 12194922"/>
              <a:gd name="connsiteY17806" fmla="*/ 2549525 h 6855883"/>
              <a:gd name="connsiteX17807" fmla="*/ 9802663 w 12194922"/>
              <a:gd name="connsiteY17807" fmla="*/ 2555875 h 6855883"/>
              <a:gd name="connsiteX17808" fmla="*/ 9797756 w 12194922"/>
              <a:gd name="connsiteY17808" fmla="*/ 2564342 h 6855883"/>
              <a:gd name="connsiteX17809" fmla="*/ 9551218 w 12194922"/>
              <a:gd name="connsiteY17809" fmla="*/ 1093258 h 6855883"/>
              <a:gd name="connsiteX17810" fmla="*/ 9543858 w 12194922"/>
              <a:gd name="connsiteY17810" fmla="*/ 1082675 h 6855883"/>
              <a:gd name="connsiteX17811" fmla="*/ 9545085 w 12194922"/>
              <a:gd name="connsiteY17811" fmla="*/ 1080558 h 6855883"/>
              <a:gd name="connsiteX17812" fmla="*/ 9547538 w 12194922"/>
              <a:gd name="connsiteY17812" fmla="*/ 1080558 h 6855883"/>
              <a:gd name="connsiteX17813" fmla="*/ 9553671 w 12194922"/>
              <a:gd name="connsiteY17813" fmla="*/ 1092200 h 6855883"/>
              <a:gd name="connsiteX17814" fmla="*/ 9551218 w 12194922"/>
              <a:gd name="connsiteY17814" fmla="*/ 1093258 h 6855883"/>
              <a:gd name="connsiteX17815" fmla="*/ 9554897 w 12194922"/>
              <a:gd name="connsiteY17815" fmla="*/ 6359526 h 6855883"/>
              <a:gd name="connsiteX17816" fmla="*/ 9551218 w 12194922"/>
              <a:gd name="connsiteY17816" fmla="*/ 6354234 h 6855883"/>
              <a:gd name="connsiteX17817" fmla="*/ 9556124 w 12194922"/>
              <a:gd name="connsiteY17817" fmla="*/ 6348942 h 6855883"/>
              <a:gd name="connsiteX17818" fmla="*/ 9561030 w 12194922"/>
              <a:gd name="connsiteY17818" fmla="*/ 6355292 h 6855883"/>
              <a:gd name="connsiteX17819" fmla="*/ 9554897 w 12194922"/>
              <a:gd name="connsiteY17819" fmla="*/ 6359526 h 6855883"/>
              <a:gd name="connsiteX17820" fmla="*/ 9683686 w 12194922"/>
              <a:gd name="connsiteY17820" fmla="*/ 6230409 h 6855883"/>
              <a:gd name="connsiteX17821" fmla="*/ 9677553 w 12194922"/>
              <a:gd name="connsiteY17821" fmla="*/ 6234642 h 6855883"/>
              <a:gd name="connsiteX17822" fmla="*/ 9675100 w 12194922"/>
              <a:gd name="connsiteY17822" fmla="*/ 6226175 h 6855883"/>
              <a:gd name="connsiteX17823" fmla="*/ 9681233 w 12194922"/>
              <a:gd name="connsiteY17823" fmla="*/ 6221942 h 6855883"/>
              <a:gd name="connsiteX17824" fmla="*/ 9683686 w 12194922"/>
              <a:gd name="connsiteY17824" fmla="*/ 6230409 h 6855883"/>
              <a:gd name="connsiteX17825" fmla="*/ 9688593 w 12194922"/>
              <a:gd name="connsiteY17825" fmla="*/ 5518151 h 6855883"/>
              <a:gd name="connsiteX17826" fmla="*/ 9700858 w 12194922"/>
              <a:gd name="connsiteY17826" fmla="*/ 5525558 h 6855883"/>
              <a:gd name="connsiteX17827" fmla="*/ 9695952 w 12194922"/>
              <a:gd name="connsiteY17827" fmla="*/ 5531909 h 6855883"/>
              <a:gd name="connsiteX17828" fmla="*/ 9687366 w 12194922"/>
              <a:gd name="connsiteY17828" fmla="*/ 5524500 h 6855883"/>
              <a:gd name="connsiteX17829" fmla="*/ 9688593 w 12194922"/>
              <a:gd name="connsiteY17829" fmla="*/ 5518151 h 6855883"/>
              <a:gd name="connsiteX17830" fmla="*/ 9643210 w 12194922"/>
              <a:gd name="connsiteY17830" fmla="*/ 6717242 h 6855883"/>
              <a:gd name="connsiteX17831" fmla="*/ 9638303 w 12194922"/>
              <a:gd name="connsiteY17831" fmla="*/ 6725709 h 6855883"/>
              <a:gd name="connsiteX17832" fmla="*/ 9629717 w 12194922"/>
              <a:gd name="connsiteY17832" fmla="*/ 6719359 h 6855883"/>
              <a:gd name="connsiteX17833" fmla="*/ 9637077 w 12194922"/>
              <a:gd name="connsiteY17833" fmla="*/ 6708776 h 6855883"/>
              <a:gd name="connsiteX17834" fmla="*/ 9643210 w 12194922"/>
              <a:gd name="connsiteY17834" fmla="*/ 6717242 h 6855883"/>
              <a:gd name="connsiteX17835" fmla="*/ 9656702 w 12194922"/>
              <a:gd name="connsiteY17835" fmla="*/ 1489075 h 6855883"/>
              <a:gd name="connsiteX17836" fmla="*/ 9637077 w 12194922"/>
              <a:gd name="connsiteY17836" fmla="*/ 1493308 h 6855883"/>
              <a:gd name="connsiteX17837" fmla="*/ 9656702 w 12194922"/>
              <a:gd name="connsiteY17837" fmla="*/ 1489075 h 6855883"/>
              <a:gd name="connsiteX17838" fmla="*/ 10011178 w 12194922"/>
              <a:gd name="connsiteY17838" fmla="*/ 1772708 h 6855883"/>
              <a:gd name="connsiteX17839" fmla="*/ 10005045 w 12194922"/>
              <a:gd name="connsiteY17839" fmla="*/ 1769533 h 6855883"/>
              <a:gd name="connsiteX17840" fmla="*/ 10008724 w 12194922"/>
              <a:gd name="connsiteY17840" fmla="*/ 1757892 h 6855883"/>
              <a:gd name="connsiteX17841" fmla="*/ 10016083 w 12194922"/>
              <a:gd name="connsiteY17841" fmla="*/ 1764242 h 6855883"/>
              <a:gd name="connsiteX17842" fmla="*/ 10011178 w 12194922"/>
              <a:gd name="connsiteY17842" fmla="*/ 1772708 h 6855883"/>
              <a:gd name="connsiteX17843" fmla="*/ 9689819 w 12194922"/>
              <a:gd name="connsiteY17843" fmla="*/ 4343400 h 6855883"/>
              <a:gd name="connsiteX17844" fmla="*/ 9689819 w 12194922"/>
              <a:gd name="connsiteY17844" fmla="*/ 4351867 h 6855883"/>
              <a:gd name="connsiteX17845" fmla="*/ 9678780 w 12194922"/>
              <a:gd name="connsiteY17845" fmla="*/ 4350809 h 6855883"/>
              <a:gd name="connsiteX17846" fmla="*/ 9689819 w 12194922"/>
              <a:gd name="connsiteY17846" fmla="*/ 4343400 h 6855883"/>
              <a:gd name="connsiteX17847" fmla="*/ 9714350 w 12194922"/>
              <a:gd name="connsiteY17847" fmla="*/ 735542 h 6855883"/>
              <a:gd name="connsiteX17848" fmla="*/ 9721709 w 12194922"/>
              <a:gd name="connsiteY17848" fmla="*/ 729192 h 6855883"/>
              <a:gd name="connsiteX17849" fmla="*/ 9727842 w 12194922"/>
              <a:gd name="connsiteY17849" fmla="*/ 736600 h 6855883"/>
              <a:gd name="connsiteX17850" fmla="*/ 9720483 w 12194922"/>
              <a:gd name="connsiteY17850" fmla="*/ 742950 h 6855883"/>
              <a:gd name="connsiteX17851" fmla="*/ 9714350 w 12194922"/>
              <a:gd name="connsiteY17851" fmla="*/ 735542 h 6855883"/>
              <a:gd name="connsiteX17852" fmla="*/ 9743788 w 12194922"/>
              <a:gd name="connsiteY17852" fmla="*/ 6529917 h 6855883"/>
              <a:gd name="connsiteX17853" fmla="*/ 9738881 w 12194922"/>
              <a:gd name="connsiteY17853" fmla="*/ 6535209 h 6855883"/>
              <a:gd name="connsiteX17854" fmla="*/ 9731522 w 12194922"/>
              <a:gd name="connsiteY17854" fmla="*/ 6527800 h 6855883"/>
              <a:gd name="connsiteX17855" fmla="*/ 9737655 w 12194922"/>
              <a:gd name="connsiteY17855" fmla="*/ 6521450 h 6855883"/>
              <a:gd name="connsiteX17856" fmla="*/ 9743788 w 12194922"/>
              <a:gd name="connsiteY17856" fmla="*/ 6529917 h 6855883"/>
              <a:gd name="connsiteX17857" fmla="*/ 9899560 w 12194922"/>
              <a:gd name="connsiteY17857" fmla="*/ 4709584 h 6855883"/>
              <a:gd name="connsiteX17858" fmla="*/ 9905693 w 12194922"/>
              <a:gd name="connsiteY17858" fmla="*/ 4713817 h 6855883"/>
              <a:gd name="connsiteX17859" fmla="*/ 9903241 w 12194922"/>
              <a:gd name="connsiteY17859" fmla="*/ 4723342 h 6855883"/>
              <a:gd name="connsiteX17860" fmla="*/ 9897108 w 12194922"/>
              <a:gd name="connsiteY17860" fmla="*/ 4719109 h 6855883"/>
              <a:gd name="connsiteX17861" fmla="*/ 9899560 w 12194922"/>
              <a:gd name="connsiteY17861" fmla="*/ 4709584 h 6855883"/>
              <a:gd name="connsiteX17862" fmla="*/ 10127701 w 12194922"/>
              <a:gd name="connsiteY17862" fmla="*/ 2440517 h 6855883"/>
              <a:gd name="connsiteX17863" fmla="*/ 10128927 w 12194922"/>
              <a:gd name="connsiteY17863" fmla="*/ 2435225 h 6855883"/>
              <a:gd name="connsiteX17864" fmla="*/ 10133834 w 12194922"/>
              <a:gd name="connsiteY17864" fmla="*/ 2433108 h 6855883"/>
              <a:gd name="connsiteX17865" fmla="*/ 10139966 w 12194922"/>
              <a:gd name="connsiteY17865" fmla="*/ 2441575 h 6855883"/>
              <a:gd name="connsiteX17866" fmla="*/ 10133834 w 12194922"/>
              <a:gd name="connsiteY17866" fmla="*/ 2451100 h 6855883"/>
              <a:gd name="connsiteX17867" fmla="*/ 10127701 w 12194922"/>
              <a:gd name="connsiteY17867" fmla="*/ 2440517 h 6855883"/>
              <a:gd name="connsiteX17868" fmla="*/ 10179216 w 12194922"/>
              <a:gd name="connsiteY17868" fmla="*/ 3472392 h 6855883"/>
              <a:gd name="connsiteX17869" fmla="*/ 10169403 w 12194922"/>
              <a:gd name="connsiteY17869" fmla="*/ 3475567 h 6855883"/>
              <a:gd name="connsiteX17870" fmla="*/ 10174310 w 12194922"/>
              <a:gd name="connsiteY17870" fmla="*/ 3462867 h 6855883"/>
              <a:gd name="connsiteX17871" fmla="*/ 10179216 w 12194922"/>
              <a:gd name="connsiteY17871" fmla="*/ 3472392 h 6855883"/>
              <a:gd name="connsiteX17872" fmla="*/ 10214786 w 12194922"/>
              <a:gd name="connsiteY17872" fmla="*/ 3401483 h 6855883"/>
              <a:gd name="connsiteX17873" fmla="*/ 10216013 w 12194922"/>
              <a:gd name="connsiteY17873" fmla="*/ 3412067 h 6855883"/>
              <a:gd name="connsiteX17874" fmla="*/ 10206200 w 12194922"/>
              <a:gd name="connsiteY17874" fmla="*/ 3416300 h 6855883"/>
              <a:gd name="connsiteX17875" fmla="*/ 10202521 w 12194922"/>
              <a:gd name="connsiteY17875" fmla="*/ 3404659 h 6855883"/>
              <a:gd name="connsiteX17876" fmla="*/ 10214786 w 12194922"/>
              <a:gd name="connsiteY17876" fmla="*/ 3401483 h 6855883"/>
              <a:gd name="connsiteX17877" fmla="*/ 9794076 w 12194922"/>
              <a:gd name="connsiteY17877" fmla="*/ 3673475 h 6855883"/>
              <a:gd name="connsiteX17878" fmla="*/ 9792850 w 12194922"/>
              <a:gd name="connsiteY17878" fmla="*/ 3662892 h 6855883"/>
              <a:gd name="connsiteX17879" fmla="*/ 9803889 w 12194922"/>
              <a:gd name="connsiteY17879" fmla="*/ 3657600 h 6855883"/>
              <a:gd name="connsiteX17880" fmla="*/ 9806342 w 12194922"/>
              <a:gd name="connsiteY17880" fmla="*/ 3668184 h 6855883"/>
              <a:gd name="connsiteX17881" fmla="*/ 9794076 w 12194922"/>
              <a:gd name="connsiteY17881" fmla="*/ 3673475 h 6855883"/>
              <a:gd name="connsiteX17882" fmla="*/ 9854178 w 12194922"/>
              <a:gd name="connsiteY17882" fmla="*/ 4119034 h 6855883"/>
              <a:gd name="connsiteX17883" fmla="*/ 9837006 w 12194922"/>
              <a:gd name="connsiteY17883" fmla="*/ 4114800 h 6855883"/>
              <a:gd name="connsiteX17884" fmla="*/ 9840686 w 12194922"/>
              <a:gd name="connsiteY17884" fmla="*/ 4106333 h 6855883"/>
              <a:gd name="connsiteX17885" fmla="*/ 9854178 w 12194922"/>
              <a:gd name="connsiteY17885" fmla="*/ 4119034 h 6855883"/>
              <a:gd name="connsiteX17886" fmla="*/ 9854178 w 12194922"/>
              <a:gd name="connsiteY17886" fmla="*/ 2639483 h 6855883"/>
              <a:gd name="connsiteX17887" fmla="*/ 9861537 w 12194922"/>
              <a:gd name="connsiteY17887" fmla="*/ 2646892 h 6855883"/>
              <a:gd name="connsiteX17888" fmla="*/ 9850498 w 12194922"/>
              <a:gd name="connsiteY17888" fmla="*/ 2651125 h 6855883"/>
              <a:gd name="connsiteX17889" fmla="*/ 9843139 w 12194922"/>
              <a:gd name="connsiteY17889" fmla="*/ 2641600 h 6855883"/>
              <a:gd name="connsiteX17890" fmla="*/ 9854178 w 12194922"/>
              <a:gd name="connsiteY17890" fmla="*/ 2639483 h 6855883"/>
              <a:gd name="connsiteX17891" fmla="*/ 9866444 w 12194922"/>
              <a:gd name="connsiteY17891" fmla="*/ 2590800 h 6855883"/>
              <a:gd name="connsiteX17892" fmla="*/ 9860311 w 12194922"/>
              <a:gd name="connsiteY17892" fmla="*/ 2589742 h 6855883"/>
              <a:gd name="connsiteX17893" fmla="*/ 9857858 w 12194922"/>
              <a:gd name="connsiteY17893" fmla="*/ 2578100 h 6855883"/>
              <a:gd name="connsiteX17894" fmla="*/ 9862763 w 12194922"/>
              <a:gd name="connsiteY17894" fmla="*/ 2579158 h 6855883"/>
              <a:gd name="connsiteX17895" fmla="*/ 9866444 w 12194922"/>
              <a:gd name="connsiteY17895" fmla="*/ 2590800 h 6855883"/>
              <a:gd name="connsiteX17896" fmla="*/ 9873803 w 12194922"/>
              <a:gd name="connsiteY17896" fmla="*/ 2072217 h 6855883"/>
              <a:gd name="connsiteX17897" fmla="*/ 9855404 w 12194922"/>
              <a:gd name="connsiteY17897" fmla="*/ 2069042 h 6855883"/>
              <a:gd name="connsiteX17898" fmla="*/ 9873803 w 12194922"/>
              <a:gd name="connsiteY17898" fmla="*/ 2072217 h 6855883"/>
              <a:gd name="connsiteX17899" fmla="*/ 9877482 w 12194922"/>
              <a:gd name="connsiteY17899" fmla="*/ 1298575 h 6855883"/>
              <a:gd name="connsiteX17900" fmla="*/ 9878709 w 12194922"/>
              <a:gd name="connsiteY17900" fmla="*/ 1308100 h 6855883"/>
              <a:gd name="connsiteX17901" fmla="*/ 9868896 w 12194922"/>
              <a:gd name="connsiteY17901" fmla="*/ 1299633 h 6855883"/>
              <a:gd name="connsiteX17902" fmla="*/ 9877482 w 12194922"/>
              <a:gd name="connsiteY17902" fmla="*/ 1298575 h 6855883"/>
              <a:gd name="connsiteX17903" fmla="*/ 10312911 w 12194922"/>
              <a:gd name="connsiteY17903" fmla="*/ 3115733 h 6855883"/>
              <a:gd name="connsiteX17904" fmla="*/ 10319044 w 12194922"/>
              <a:gd name="connsiteY17904" fmla="*/ 3111500 h 6855883"/>
              <a:gd name="connsiteX17905" fmla="*/ 10325177 w 12194922"/>
              <a:gd name="connsiteY17905" fmla="*/ 3119967 h 6855883"/>
              <a:gd name="connsiteX17906" fmla="*/ 10316590 w 12194922"/>
              <a:gd name="connsiteY17906" fmla="*/ 3125258 h 6855883"/>
              <a:gd name="connsiteX17907" fmla="*/ 10312911 w 12194922"/>
              <a:gd name="connsiteY17907" fmla="*/ 3115733 h 6855883"/>
              <a:gd name="connsiteX17908" fmla="*/ 10097037 w 12194922"/>
              <a:gd name="connsiteY17908" fmla="*/ 6255808 h 6855883"/>
              <a:gd name="connsiteX17909" fmla="*/ 10090904 w 12194922"/>
              <a:gd name="connsiteY17909" fmla="*/ 6258984 h 6855883"/>
              <a:gd name="connsiteX17910" fmla="*/ 10087224 w 12194922"/>
              <a:gd name="connsiteY17910" fmla="*/ 6254750 h 6855883"/>
              <a:gd name="connsiteX17911" fmla="*/ 10093357 w 12194922"/>
              <a:gd name="connsiteY17911" fmla="*/ 6249459 h 6855883"/>
              <a:gd name="connsiteX17912" fmla="*/ 10097037 w 12194922"/>
              <a:gd name="connsiteY17912" fmla="*/ 6255808 h 6855883"/>
              <a:gd name="connsiteX17913" fmla="*/ 10095810 w 12194922"/>
              <a:gd name="connsiteY17913" fmla="*/ 5976409 h 6855883"/>
              <a:gd name="connsiteX17914" fmla="*/ 10094584 w 12194922"/>
              <a:gd name="connsiteY17914" fmla="*/ 5972175 h 6855883"/>
              <a:gd name="connsiteX17915" fmla="*/ 10099490 w 12194922"/>
              <a:gd name="connsiteY17915" fmla="*/ 5971117 h 6855883"/>
              <a:gd name="connsiteX17916" fmla="*/ 10103170 w 12194922"/>
              <a:gd name="connsiteY17916" fmla="*/ 5973234 h 6855883"/>
              <a:gd name="connsiteX17917" fmla="*/ 10095810 w 12194922"/>
              <a:gd name="connsiteY17917" fmla="*/ 5976409 h 6855883"/>
              <a:gd name="connsiteX17918" fmla="*/ 9976834 w 12194922"/>
              <a:gd name="connsiteY17918" fmla="*/ 2273300 h 6855883"/>
              <a:gd name="connsiteX17919" fmla="*/ 9960888 w 12194922"/>
              <a:gd name="connsiteY17919" fmla="*/ 2271184 h 6855883"/>
              <a:gd name="connsiteX17920" fmla="*/ 9964569 w 12194922"/>
              <a:gd name="connsiteY17920" fmla="*/ 2260600 h 6855883"/>
              <a:gd name="connsiteX17921" fmla="*/ 9976834 w 12194922"/>
              <a:gd name="connsiteY17921" fmla="*/ 2273300 h 6855883"/>
              <a:gd name="connsiteX17922" fmla="*/ 10384051 w 12194922"/>
              <a:gd name="connsiteY17922" fmla="*/ 3013075 h 6855883"/>
              <a:gd name="connsiteX17923" fmla="*/ 10384051 w 12194922"/>
              <a:gd name="connsiteY17923" fmla="*/ 3005667 h 6855883"/>
              <a:gd name="connsiteX17924" fmla="*/ 10391411 w 12194922"/>
              <a:gd name="connsiteY17924" fmla="*/ 3002492 h 6855883"/>
              <a:gd name="connsiteX17925" fmla="*/ 10397544 w 12194922"/>
              <a:gd name="connsiteY17925" fmla="*/ 3010958 h 6855883"/>
              <a:gd name="connsiteX17926" fmla="*/ 10392637 w 12194922"/>
              <a:gd name="connsiteY17926" fmla="*/ 3021542 h 6855883"/>
              <a:gd name="connsiteX17927" fmla="*/ 10384051 w 12194922"/>
              <a:gd name="connsiteY17927" fmla="*/ 3013075 h 6855883"/>
              <a:gd name="connsiteX17928" fmla="*/ 10462551 w 12194922"/>
              <a:gd name="connsiteY17928" fmla="*/ 3800475 h 6855883"/>
              <a:gd name="connsiteX17929" fmla="*/ 10462551 w 12194922"/>
              <a:gd name="connsiteY17929" fmla="*/ 3800475 h 6855883"/>
              <a:gd name="connsiteX17930" fmla="*/ 10462551 w 12194922"/>
              <a:gd name="connsiteY17930" fmla="*/ 3800475 h 6855883"/>
              <a:gd name="connsiteX17931" fmla="*/ 10462551 w 12194922"/>
              <a:gd name="connsiteY17931" fmla="*/ 3800475 h 6855883"/>
              <a:gd name="connsiteX17932" fmla="*/ 10458872 w 12194922"/>
              <a:gd name="connsiteY17932" fmla="*/ 3811059 h 6855883"/>
              <a:gd name="connsiteX17933" fmla="*/ 10462551 w 12194922"/>
              <a:gd name="connsiteY17933" fmla="*/ 3800475 h 6855883"/>
              <a:gd name="connsiteX17934" fmla="*/ 10477270 w 12194922"/>
              <a:gd name="connsiteY17934" fmla="*/ 3799417 h 6855883"/>
              <a:gd name="connsiteX17935" fmla="*/ 10471137 w 12194922"/>
              <a:gd name="connsiteY17935" fmla="*/ 3812117 h 6855883"/>
              <a:gd name="connsiteX17936" fmla="*/ 10458872 w 12194922"/>
              <a:gd name="connsiteY17936" fmla="*/ 3811059 h 6855883"/>
              <a:gd name="connsiteX17937" fmla="*/ 10496895 w 12194922"/>
              <a:gd name="connsiteY17937" fmla="*/ 1641475 h 6855883"/>
              <a:gd name="connsiteX17938" fmla="*/ 10485856 w 12194922"/>
              <a:gd name="connsiteY17938" fmla="*/ 1636183 h 6855883"/>
              <a:gd name="connsiteX17939" fmla="*/ 10491989 w 12194922"/>
              <a:gd name="connsiteY17939" fmla="*/ 1629833 h 6855883"/>
              <a:gd name="connsiteX17940" fmla="*/ 10496895 w 12194922"/>
              <a:gd name="connsiteY17940" fmla="*/ 1641475 h 6855883"/>
              <a:gd name="connsiteX17941" fmla="*/ 10108075 w 12194922"/>
              <a:gd name="connsiteY17941" fmla="*/ 4467225 h 6855883"/>
              <a:gd name="connsiteX17942" fmla="*/ 10100716 w 12194922"/>
              <a:gd name="connsiteY17942" fmla="*/ 4473575 h 6855883"/>
              <a:gd name="connsiteX17943" fmla="*/ 10097037 w 12194922"/>
              <a:gd name="connsiteY17943" fmla="*/ 4465109 h 6855883"/>
              <a:gd name="connsiteX17944" fmla="*/ 10103170 w 12194922"/>
              <a:gd name="connsiteY17944" fmla="*/ 4458758 h 6855883"/>
              <a:gd name="connsiteX17945" fmla="*/ 10108075 w 12194922"/>
              <a:gd name="connsiteY17945" fmla="*/ 4467225 h 6855883"/>
              <a:gd name="connsiteX17946" fmla="*/ 10103170 w 12194922"/>
              <a:gd name="connsiteY17946" fmla="*/ 941917 h 6855883"/>
              <a:gd name="connsiteX17947" fmla="*/ 10110529 w 12194922"/>
              <a:gd name="connsiteY17947" fmla="*/ 951442 h 6855883"/>
              <a:gd name="connsiteX17948" fmla="*/ 10108075 w 12194922"/>
              <a:gd name="connsiteY17948" fmla="*/ 955675 h 6855883"/>
              <a:gd name="connsiteX17949" fmla="*/ 10099490 w 12194922"/>
              <a:gd name="connsiteY17949" fmla="*/ 946150 h 6855883"/>
              <a:gd name="connsiteX17950" fmla="*/ 10099490 w 12194922"/>
              <a:gd name="connsiteY17950" fmla="*/ 941917 h 6855883"/>
              <a:gd name="connsiteX17951" fmla="*/ 10103170 w 12194922"/>
              <a:gd name="connsiteY17951" fmla="*/ 941917 h 6855883"/>
              <a:gd name="connsiteX17952" fmla="*/ 10170630 w 12194922"/>
              <a:gd name="connsiteY17952" fmla="*/ 5364692 h 6855883"/>
              <a:gd name="connsiteX17953" fmla="*/ 10160818 w 12194922"/>
              <a:gd name="connsiteY17953" fmla="*/ 5375275 h 6855883"/>
              <a:gd name="connsiteX17954" fmla="*/ 10157138 w 12194922"/>
              <a:gd name="connsiteY17954" fmla="*/ 5358342 h 6855883"/>
              <a:gd name="connsiteX17955" fmla="*/ 10170630 w 12194922"/>
              <a:gd name="connsiteY17955" fmla="*/ 5364692 h 6855883"/>
              <a:gd name="connsiteX17956" fmla="*/ 10159591 w 12194922"/>
              <a:gd name="connsiteY17956" fmla="*/ 574675 h 6855883"/>
              <a:gd name="connsiteX17957" fmla="*/ 10154685 w 12194922"/>
              <a:gd name="connsiteY17957" fmla="*/ 564092 h 6855883"/>
              <a:gd name="connsiteX17958" fmla="*/ 10165724 w 12194922"/>
              <a:gd name="connsiteY17958" fmla="*/ 568325 h 6855883"/>
              <a:gd name="connsiteX17959" fmla="*/ 10159591 w 12194922"/>
              <a:gd name="connsiteY17959" fmla="*/ 574675 h 6855883"/>
              <a:gd name="connsiteX17960" fmla="*/ 10217239 w 12194922"/>
              <a:gd name="connsiteY17960" fmla="*/ 5612342 h 6855883"/>
              <a:gd name="connsiteX17961" fmla="*/ 10209880 w 12194922"/>
              <a:gd name="connsiteY17961" fmla="*/ 5601758 h 6855883"/>
              <a:gd name="connsiteX17962" fmla="*/ 10216013 w 12194922"/>
              <a:gd name="connsiteY17962" fmla="*/ 5601758 h 6855883"/>
              <a:gd name="connsiteX17963" fmla="*/ 10227052 w 12194922"/>
              <a:gd name="connsiteY17963" fmla="*/ 5608109 h 6855883"/>
              <a:gd name="connsiteX17964" fmla="*/ 10217239 w 12194922"/>
              <a:gd name="connsiteY17964" fmla="*/ 5612342 h 6855883"/>
              <a:gd name="connsiteX17965" fmla="*/ 10235638 w 12194922"/>
              <a:gd name="connsiteY17965" fmla="*/ 705908 h 6855883"/>
              <a:gd name="connsiteX17966" fmla="*/ 10227052 w 12194922"/>
              <a:gd name="connsiteY17966" fmla="*/ 717550 h 6855883"/>
              <a:gd name="connsiteX17967" fmla="*/ 10222146 w 12194922"/>
              <a:gd name="connsiteY17967" fmla="*/ 706967 h 6855883"/>
              <a:gd name="connsiteX17968" fmla="*/ 10235638 w 12194922"/>
              <a:gd name="connsiteY17968" fmla="*/ 705908 h 6855883"/>
              <a:gd name="connsiteX17969" fmla="*/ 10418395 w 12194922"/>
              <a:gd name="connsiteY17969" fmla="*/ 6250517 h 6855883"/>
              <a:gd name="connsiteX17970" fmla="*/ 10424528 w 12194922"/>
              <a:gd name="connsiteY17970" fmla="*/ 6258984 h 6855883"/>
              <a:gd name="connsiteX17971" fmla="*/ 10422075 w 12194922"/>
              <a:gd name="connsiteY17971" fmla="*/ 6263217 h 6855883"/>
              <a:gd name="connsiteX17972" fmla="*/ 10413489 w 12194922"/>
              <a:gd name="connsiteY17972" fmla="*/ 6255808 h 6855883"/>
              <a:gd name="connsiteX17973" fmla="*/ 10418395 w 12194922"/>
              <a:gd name="connsiteY17973" fmla="*/ 6250517 h 6855883"/>
              <a:gd name="connsiteX17974" fmla="*/ 10257716 w 12194922"/>
              <a:gd name="connsiteY17974" fmla="*/ 1217083 h 6855883"/>
              <a:gd name="connsiteX17975" fmla="*/ 10266302 w 12194922"/>
              <a:gd name="connsiteY17975" fmla="*/ 1210733 h 6855883"/>
              <a:gd name="connsiteX17976" fmla="*/ 10269981 w 12194922"/>
              <a:gd name="connsiteY17976" fmla="*/ 1217083 h 6855883"/>
              <a:gd name="connsiteX17977" fmla="*/ 10262622 w 12194922"/>
              <a:gd name="connsiteY17977" fmla="*/ 1223433 h 6855883"/>
              <a:gd name="connsiteX17978" fmla="*/ 10257716 w 12194922"/>
              <a:gd name="connsiteY17978" fmla="*/ 1217083 h 6855883"/>
              <a:gd name="connsiteX17979" fmla="*/ 10980160 w 12194922"/>
              <a:gd name="connsiteY17979" fmla="*/ 4353984 h 6855883"/>
              <a:gd name="connsiteX17980" fmla="*/ 10976480 w 12194922"/>
              <a:gd name="connsiteY17980" fmla="*/ 4356100 h 6855883"/>
              <a:gd name="connsiteX17981" fmla="*/ 10971573 w 12194922"/>
              <a:gd name="connsiteY17981" fmla="*/ 4347633 h 6855883"/>
              <a:gd name="connsiteX17982" fmla="*/ 10975253 w 12194922"/>
              <a:gd name="connsiteY17982" fmla="*/ 4345517 h 6855883"/>
              <a:gd name="connsiteX17983" fmla="*/ 10980160 w 12194922"/>
              <a:gd name="connsiteY17983" fmla="*/ 4353984 h 6855883"/>
              <a:gd name="connsiteX17984" fmla="*/ 10447832 w 12194922"/>
              <a:gd name="connsiteY17984" fmla="*/ 4643967 h 6855883"/>
              <a:gd name="connsiteX17985" fmla="*/ 10446606 w 12194922"/>
              <a:gd name="connsiteY17985" fmla="*/ 4636559 h 6855883"/>
              <a:gd name="connsiteX17986" fmla="*/ 10451512 w 12194922"/>
              <a:gd name="connsiteY17986" fmla="*/ 4633383 h 6855883"/>
              <a:gd name="connsiteX17987" fmla="*/ 10453965 w 12194922"/>
              <a:gd name="connsiteY17987" fmla="*/ 4640792 h 6855883"/>
              <a:gd name="connsiteX17988" fmla="*/ 10447832 w 12194922"/>
              <a:gd name="connsiteY17988" fmla="*/ 4643967 h 6855883"/>
              <a:gd name="connsiteX17989" fmla="*/ 10480950 w 12194922"/>
              <a:gd name="connsiteY17989" fmla="*/ 5540375 h 6855883"/>
              <a:gd name="connsiteX17990" fmla="*/ 10476043 w 12194922"/>
              <a:gd name="connsiteY17990" fmla="*/ 5544609 h 6855883"/>
              <a:gd name="connsiteX17991" fmla="*/ 10465005 w 12194922"/>
              <a:gd name="connsiteY17991" fmla="*/ 5531909 h 6855883"/>
              <a:gd name="connsiteX17992" fmla="*/ 10469910 w 12194922"/>
              <a:gd name="connsiteY17992" fmla="*/ 5526617 h 6855883"/>
              <a:gd name="connsiteX17993" fmla="*/ 10480950 w 12194922"/>
              <a:gd name="connsiteY17993" fmla="*/ 5540375 h 6855883"/>
              <a:gd name="connsiteX17994" fmla="*/ 10826840 w 12194922"/>
              <a:gd name="connsiteY17994" fmla="*/ 3220508 h 6855883"/>
              <a:gd name="connsiteX17995" fmla="*/ 10832972 w 12194922"/>
              <a:gd name="connsiteY17995" fmla="*/ 3227917 h 6855883"/>
              <a:gd name="connsiteX17996" fmla="*/ 10824386 w 12194922"/>
              <a:gd name="connsiteY17996" fmla="*/ 3236383 h 6855883"/>
              <a:gd name="connsiteX17997" fmla="*/ 10819480 w 12194922"/>
              <a:gd name="connsiteY17997" fmla="*/ 3227917 h 6855883"/>
              <a:gd name="connsiteX17998" fmla="*/ 10826840 w 12194922"/>
              <a:gd name="connsiteY17998" fmla="*/ 3220508 h 6855883"/>
              <a:gd name="connsiteX17999" fmla="*/ 10495669 w 12194922"/>
              <a:gd name="connsiteY17999" fmla="*/ 2680758 h 6855883"/>
              <a:gd name="connsiteX18000" fmla="*/ 10489536 w 12194922"/>
              <a:gd name="connsiteY18000" fmla="*/ 2676525 h 6855883"/>
              <a:gd name="connsiteX18001" fmla="*/ 10491989 w 12194922"/>
              <a:gd name="connsiteY18001" fmla="*/ 2667000 h 6855883"/>
              <a:gd name="connsiteX18002" fmla="*/ 10500574 w 12194922"/>
              <a:gd name="connsiteY18002" fmla="*/ 2670175 h 6855883"/>
              <a:gd name="connsiteX18003" fmla="*/ 10495669 w 12194922"/>
              <a:gd name="connsiteY18003" fmla="*/ 2680758 h 6855883"/>
              <a:gd name="connsiteX18004" fmla="*/ 10526333 w 12194922"/>
              <a:gd name="connsiteY18004" fmla="*/ 1900767 h 6855883"/>
              <a:gd name="connsiteX18005" fmla="*/ 10525106 w 12194922"/>
              <a:gd name="connsiteY18005" fmla="*/ 1910292 h 6855883"/>
              <a:gd name="connsiteX18006" fmla="*/ 10520200 w 12194922"/>
              <a:gd name="connsiteY18006" fmla="*/ 1908175 h 6855883"/>
              <a:gd name="connsiteX18007" fmla="*/ 10526333 w 12194922"/>
              <a:gd name="connsiteY18007" fmla="*/ 1900767 h 6855883"/>
              <a:gd name="connsiteX18008" fmla="*/ 10526333 w 12194922"/>
              <a:gd name="connsiteY18008" fmla="*/ 1900767 h 6855883"/>
              <a:gd name="connsiteX18009" fmla="*/ 10956855 w 12194922"/>
              <a:gd name="connsiteY18009" fmla="*/ 2943225 h 6855883"/>
              <a:gd name="connsiteX18010" fmla="*/ 10947042 w 12194922"/>
              <a:gd name="connsiteY18010" fmla="*/ 2934758 h 6855883"/>
              <a:gd name="connsiteX18011" fmla="*/ 10956855 w 12194922"/>
              <a:gd name="connsiteY18011" fmla="*/ 2943225 h 6855883"/>
              <a:gd name="connsiteX18012" fmla="*/ 10623230 w 12194922"/>
              <a:gd name="connsiteY18012" fmla="*/ 2965450 h 6855883"/>
              <a:gd name="connsiteX18013" fmla="*/ 10626911 w 12194922"/>
              <a:gd name="connsiteY18013" fmla="*/ 2967567 h 6855883"/>
              <a:gd name="connsiteX18014" fmla="*/ 10623230 w 12194922"/>
              <a:gd name="connsiteY18014" fmla="*/ 2973917 h 6855883"/>
              <a:gd name="connsiteX18015" fmla="*/ 10620778 w 12194922"/>
              <a:gd name="connsiteY18015" fmla="*/ 2969684 h 6855883"/>
              <a:gd name="connsiteX18016" fmla="*/ 10623230 w 12194922"/>
              <a:gd name="connsiteY18016" fmla="*/ 2965450 h 6855883"/>
              <a:gd name="connsiteX18017" fmla="*/ 10698051 w 12194922"/>
              <a:gd name="connsiteY18017" fmla="*/ 1983317 h 6855883"/>
              <a:gd name="connsiteX18018" fmla="*/ 10700504 w 12194922"/>
              <a:gd name="connsiteY18018" fmla="*/ 1991783 h 6855883"/>
              <a:gd name="connsiteX18019" fmla="*/ 10688239 w 12194922"/>
              <a:gd name="connsiteY18019" fmla="*/ 2000250 h 6855883"/>
              <a:gd name="connsiteX18020" fmla="*/ 10698051 w 12194922"/>
              <a:gd name="connsiteY18020" fmla="*/ 1983317 h 6855883"/>
              <a:gd name="connsiteX18021" fmla="*/ 11016956 w 12194922"/>
              <a:gd name="connsiteY18021" fmla="*/ 3847042 h 6855883"/>
              <a:gd name="connsiteX18022" fmla="*/ 11012050 w 12194922"/>
              <a:gd name="connsiteY18022" fmla="*/ 3837517 h 6855883"/>
              <a:gd name="connsiteX18023" fmla="*/ 11013277 w 12194922"/>
              <a:gd name="connsiteY18023" fmla="*/ 3835400 h 6855883"/>
              <a:gd name="connsiteX18024" fmla="*/ 11013277 w 12194922"/>
              <a:gd name="connsiteY18024" fmla="*/ 3833284 h 6855883"/>
              <a:gd name="connsiteX18025" fmla="*/ 11019410 w 12194922"/>
              <a:gd name="connsiteY18025" fmla="*/ 3834342 h 6855883"/>
              <a:gd name="connsiteX18026" fmla="*/ 11021862 w 12194922"/>
              <a:gd name="connsiteY18026" fmla="*/ 3845983 h 6855883"/>
              <a:gd name="connsiteX18027" fmla="*/ 11016956 w 12194922"/>
              <a:gd name="connsiteY18027" fmla="*/ 3847042 h 6855883"/>
              <a:gd name="connsiteX18028" fmla="*/ 10723808 w 12194922"/>
              <a:gd name="connsiteY18028" fmla="*/ 1894417 h 6855883"/>
              <a:gd name="connsiteX18029" fmla="*/ 10709089 w 12194922"/>
              <a:gd name="connsiteY18029" fmla="*/ 1888067 h 6855883"/>
              <a:gd name="connsiteX18030" fmla="*/ 10709089 w 12194922"/>
              <a:gd name="connsiteY18030" fmla="*/ 1883833 h 6855883"/>
              <a:gd name="connsiteX18031" fmla="*/ 10723808 w 12194922"/>
              <a:gd name="connsiteY18031" fmla="*/ 1894417 h 6855883"/>
              <a:gd name="connsiteX18032" fmla="*/ 11032901 w 12194922"/>
              <a:gd name="connsiteY18032" fmla="*/ 3802592 h 6855883"/>
              <a:gd name="connsiteX18033" fmla="*/ 11042714 w 12194922"/>
              <a:gd name="connsiteY18033" fmla="*/ 3792008 h 6855883"/>
              <a:gd name="connsiteX18034" fmla="*/ 11032901 w 12194922"/>
              <a:gd name="connsiteY18034" fmla="*/ 3802592 h 6855883"/>
              <a:gd name="connsiteX18035" fmla="*/ 11062339 w 12194922"/>
              <a:gd name="connsiteY18035" fmla="*/ 3432175 h 6855883"/>
              <a:gd name="connsiteX18036" fmla="*/ 11061112 w 12194922"/>
              <a:gd name="connsiteY18036" fmla="*/ 3422650 h 6855883"/>
              <a:gd name="connsiteX18037" fmla="*/ 11079511 w 12194922"/>
              <a:gd name="connsiteY18037" fmla="*/ 3432175 h 6855883"/>
              <a:gd name="connsiteX18038" fmla="*/ 11062339 w 12194922"/>
              <a:gd name="connsiteY18038" fmla="*/ 3432175 h 6855883"/>
              <a:gd name="connsiteX18039" fmla="*/ 11066019 w 12194922"/>
              <a:gd name="connsiteY18039" fmla="*/ 3427942 h 6855883"/>
              <a:gd name="connsiteX18040" fmla="*/ 11066019 w 12194922"/>
              <a:gd name="connsiteY18040" fmla="*/ 3427942 h 6855883"/>
              <a:gd name="connsiteX18041" fmla="*/ 11066019 w 12194922"/>
              <a:gd name="connsiteY18041" fmla="*/ 3427942 h 6855883"/>
              <a:gd name="connsiteX18042" fmla="*/ 11066019 w 12194922"/>
              <a:gd name="connsiteY18042" fmla="*/ 3427942 h 6855883"/>
              <a:gd name="connsiteX18043" fmla="*/ 10766738 w 12194922"/>
              <a:gd name="connsiteY18043" fmla="*/ 2487083 h 6855883"/>
              <a:gd name="connsiteX18044" fmla="*/ 10749566 w 12194922"/>
              <a:gd name="connsiteY18044" fmla="*/ 2492375 h 6855883"/>
              <a:gd name="connsiteX18045" fmla="*/ 10766738 w 12194922"/>
              <a:gd name="connsiteY18045" fmla="*/ 2487083 h 6855883"/>
              <a:gd name="connsiteX18046" fmla="*/ 11150651 w 12194922"/>
              <a:gd name="connsiteY18046" fmla="*/ 1813983 h 6855883"/>
              <a:gd name="connsiteX18047" fmla="*/ 11144518 w 12194922"/>
              <a:gd name="connsiteY18047" fmla="*/ 1821392 h 6855883"/>
              <a:gd name="connsiteX18048" fmla="*/ 11139612 w 12194922"/>
              <a:gd name="connsiteY18048" fmla="*/ 1816100 h 6855883"/>
              <a:gd name="connsiteX18049" fmla="*/ 11144518 w 12194922"/>
              <a:gd name="connsiteY18049" fmla="*/ 1809750 h 6855883"/>
              <a:gd name="connsiteX18050" fmla="*/ 11150651 w 12194922"/>
              <a:gd name="connsiteY18050" fmla="*/ 1813983 h 6855883"/>
              <a:gd name="connsiteX18051" fmla="*/ 10799855 w 12194922"/>
              <a:gd name="connsiteY18051" fmla="*/ 2286000 h 6855883"/>
              <a:gd name="connsiteX18052" fmla="*/ 10804762 w 12194922"/>
              <a:gd name="connsiteY18052" fmla="*/ 2276475 h 6855883"/>
              <a:gd name="connsiteX18053" fmla="*/ 10815800 w 12194922"/>
              <a:gd name="connsiteY18053" fmla="*/ 2286000 h 6855883"/>
              <a:gd name="connsiteX18054" fmla="*/ 10799855 w 12194922"/>
              <a:gd name="connsiteY18054" fmla="*/ 2286000 h 6855883"/>
              <a:gd name="connsiteX18055" fmla="*/ 10835426 w 12194922"/>
              <a:gd name="connsiteY18055" fmla="*/ 1446742 h 6855883"/>
              <a:gd name="connsiteX18056" fmla="*/ 10840331 w 12194922"/>
              <a:gd name="connsiteY18056" fmla="*/ 1442508 h 6855883"/>
              <a:gd name="connsiteX18057" fmla="*/ 10842785 w 12194922"/>
              <a:gd name="connsiteY18057" fmla="*/ 1446742 h 6855883"/>
              <a:gd name="connsiteX18058" fmla="*/ 10837878 w 12194922"/>
              <a:gd name="connsiteY18058" fmla="*/ 1450975 h 6855883"/>
              <a:gd name="connsiteX18059" fmla="*/ 10835426 w 12194922"/>
              <a:gd name="connsiteY18059" fmla="*/ 1446742 h 6855883"/>
              <a:gd name="connsiteX18060" fmla="*/ 11225471 w 12194922"/>
              <a:gd name="connsiteY18060" fmla="*/ 1449917 h 6855883"/>
              <a:gd name="connsiteX18061" fmla="*/ 11230377 w 12194922"/>
              <a:gd name="connsiteY18061" fmla="*/ 1458383 h 6855883"/>
              <a:gd name="connsiteX18062" fmla="*/ 11225471 w 12194922"/>
              <a:gd name="connsiteY18062" fmla="*/ 1460500 h 6855883"/>
              <a:gd name="connsiteX18063" fmla="*/ 11220565 w 12194922"/>
              <a:gd name="connsiteY18063" fmla="*/ 1452033 h 6855883"/>
              <a:gd name="connsiteX18064" fmla="*/ 11225471 w 12194922"/>
              <a:gd name="connsiteY18064" fmla="*/ 1449917 h 6855883"/>
              <a:gd name="connsiteX18065" fmla="*/ 10907792 w 12194922"/>
              <a:gd name="connsiteY18065" fmla="*/ 889000 h 6855883"/>
              <a:gd name="connsiteX18066" fmla="*/ 10902886 w 12194922"/>
              <a:gd name="connsiteY18066" fmla="*/ 891117 h 6855883"/>
              <a:gd name="connsiteX18067" fmla="*/ 10888168 w 12194922"/>
              <a:gd name="connsiteY18067" fmla="*/ 882650 h 6855883"/>
              <a:gd name="connsiteX18068" fmla="*/ 10890621 w 12194922"/>
              <a:gd name="connsiteY18068" fmla="*/ 878417 h 6855883"/>
              <a:gd name="connsiteX18069" fmla="*/ 10906566 w 12194922"/>
              <a:gd name="connsiteY18069" fmla="*/ 884767 h 6855883"/>
              <a:gd name="connsiteX18070" fmla="*/ 10907792 w 12194922"/>
              <a:gd name="connsiteY18070" fmla="*/ 889000 h 6855883"/>
              <a:gd name="connsiteX18071" fmla="*/ 11009596 w 12194922"/>
              <a:gd name="connsiteY18071" fmla="*/ 5955242 h 6855883"/>
              <a:gd name="connsiteX18072" fmla="*/ 11010823 w 12194922"/>
              <a:gd name="connsiteY18072" fmla="*/ 5939367 h 6855883"/>
              <a:gd name="connsiteX18073" fmla="*/ 11018183 w 12194922"/>
              <a:gd name="connsiteY18073" fmla="*/ 5940425 h 6855883"/>
              <a:gd name="connsiteX18074" fmla="*/ 11009596 w 12194922"/>
              <a:gd name="connsiteY18074" fmla="*/ 5955242 h 6855883"/>
              <a:gd name="connsiteX18075" fmla="*/ 10912699 w 12194922"/>
              <a:gd name="connsiteY18075" fmla="*/ 5340350 h 6855883"/>
              <a:gd name="connsiteX18076" fmla="*/ 10921285 w 12194922"/>
              <a:gd name="connsiteY18076" fmla="*/ 5346700 h 6855883"/>
              <a:gd name="connsiteX18077" fmla="*/ 10912699 w 12194922"/>
              <a:gd name="connsiteY18077" fmla="*/ 5356225 h 6855883"/>
              <a:gd name="connsiteX18078" fmla="*/ 10906566 w 12194922"/>
              <a:gd name="connsiteY18078" fmla="*/ 5351992 h 6855883"/>
              <a:gd name="connsiteX18079" fmla="*/ 10912699 w 12194922"/>
              <a:gd name="connsiteY18079" fmla="*/ 5340350 h 6855883"/>
              <a:gd name="connsiteX18080" fmla="*/ 10970347 w 12194922"/>
              <a:gd name="connsiteY18080" fmla="*/ 3158067 h 6855883"/>
              <a:gd name="connsiteX18081" fmla="*/ 10965441 w 12194922"/>
              <a:gd name="connsiteY18081" fmla="*/ 3163358 h 6855883"/>
              <a:gd name="connsiteX18082" fmla="*/ 10960534 w 12194922"/>
              <a:gd name="connsiteY18082" fmla="*/ 3158067 h 6855883"/>
              <a:gd name="connsiteX18083" fmla="*/ 10967894 w 12194922"/>
              <a:gd name="connsiteY18083" fmla="*/ 3151717 h 6855883"/>
              <a:gd name="connsiteX18084" fmla="*/ 10970347 w 12194922"/>
              <a:gd name="connsiteY18084" fmla="*/ 3158067 h 6855883"/>
              <a:gd name="connsiteX18085" fmla="*/ 11340768 w 12194922"/>
              <a:gd name="connsiteY18085" fmla="*/ 2724150 h 6855883"/>
              <a:gd name="connsiteX18086" fmla="*/ 11339541 w 12194922"/>
              <a:gd name="connsiteY18086" fmla="*/ 2712508 h 6855883"/>
              <a:gd name="connsiteX18087" fmla="*/ 11350581 w 12194922"/>
              <a:gd name="connsiteY18087" fmla="*/ 2713567 h 6855883"/>
              <a:gd name="connsiteX18088" fmla="*/ 11340768 w 12194922"/>
              <a:gd name="connsiteY18088" fmla="*/ 2724150 h 6855883"/>
              <a:gd name="connsiteX18089" fmla="*/ 11155557 w 12194922"/>
              <a:gd name="connsiteY18089" fmla="*/ 6392334 h 6855883"/>
              <a:gd name="connsiteX18090" fmla="*/ 11155557 w 12194922"/>
              <a:gd name="connsiteY18090" fmla="*/ 6392334 h 6855883"/>
              <a:gd name="connsiteX18091" fmla="*/ 11155557 w 12194922"/>
              <a:gd name="connsiteY18091" fmla="*/ 6392334 h 6855883"/>
              <a:gd name="connsiteX18092" fmla="*/ 11154331 w 12194922"/>
              <a:gd name="connsiteY18092" fmla="*/ 6394450 h 6855883"/>
              <a:gd name="connsiteX18093" fmla="*/ 11155557 w 12194922"/>
              <a:gd name="connsiteY18093" fmla="*/ 6392334 h 6855883"/>
              <a:gd name="connsiteX18094" fmla="*/ 11159237 w 12194922"/>
              <a:gd name="connsiteY18094" fmla="*/ 6393392 h 6855883"/>
              <a:gd name="connsiteX18095" fmla="*/ 11150651 w 12194922"/>
              <a:gd name="connsiteY18095" fmla="*/ 6393392 h 6855883"/>
              <a:gd name="connsiteX18096" fmla="*/ 11155557 w 12194922"/>
              <a:gd name="connsiteY18096" fmla="*/ 6384925 h 6855883"/>
              <a:gd name="connsiteX18097" fmla="*/ 11165370 w 12194922"/>
              <a:gd name="connsiteY18097" fmla="*/ 6385984 h 6855883"/>
              <a:gd name="connsiteX18098" fmla="*/ 11159237 w 12194922"/>
              <a:gd name="connsiteY18098" fmla="*/ 6393392 h 6855883"/>
              <a:gd name="connsiteX18099" fmla="*/ 11002237 w 12194922"/>
              <a:gd name="connsiteY18099" fmla="*/ 1858433 h 6855883"/>
              <a:gd name="connsiteX18100" fmla="*/ 10996105 w 12194922"/>
              <a:gd name="connsiteY18100" fmla="*/ 1875367 h 6855883"/>
              <a:gd name="connsiteX18101" fmla="*/ 11002237 w 12194922"/>
              <a:gd name="connsiteY18101" fmla="*/ 1858433 h 6855883"/>
              <a:gd name="connsiteX18102" fmla="*/ 11042714 w 12194922"/>
              <a:gd name="connsiteY18102" fmla="*/ 3902075 h 6855883"/>
              <a:gd name="connsiteX18103" fmla="*/ 11036581 w 12194922"/>
              <a:gd name="connsiteY18103" fmla="*/ 3891492 h 6855883"/>
              <a:gd name="connsiteX18104" fmla="*/ 11043941 w 12194922"/>
              <a:gd name="connsiteY18104" fmla="*/ 3886200 h 6855883"/>
              <a:gd name="connsiteX18105" fmla="*/ 11048847 w 12194922"/>
              <a:gd name="connsiteY18105" fmla="*/ 3892550 h 6855883"/>
              <a:gd name="connsiteX18106" fmla="*/ 11042714 w 12194922"/>
              <a:gd name="connsiteY18106" fmla="*/ 3902075 h 6855883"/>
              <a:gd name="connsiteX18107" fmla="*/ 11223018 w 12194922"/>
              <a:gd name="connsiteY18107" fmla="*/ 6559550 h 6855883"/>
              <a:gd name="connsiteX18108" fmla="*/ 11223018 w 12194922"/>
              <a:gd name="connsiteY18108" fmla="*/ 6559550 h 6855883"/>
              <a:gd name="connsiteX18109" fmla="*/ 11223018 w 12194922"/>
              <a:gd name="connsiteY18109" fmla="*/ 6559550 h 6855883"/>
              <a:gd name="connsiteX18110" fmla="*/ 11223018 w 12194922"/>
              <a:gd name="connsiteY18110" fmla="*/ 6559550 h 6855883"/>
              <a:gd name="connsiteX18111" fmla="*/ 11218112 w 12194922"/>
              <a:gd name="connsiteY18111" fmla="*/ 6564842 h 6855883"/>
              <a:gd name="connsiteX18112" fmla="*/ 11209526 w 12194922"/>
              <a:gd name="connsiteY18112" fmla="*/ 6563784 h 6855883"/>
              <a:gd name="connsiteX18113" fmla="*/ 11207073 w 12194922"/>
              <a:gd name="connsiteY18113" fmla="*/ 6552142 h 6855883"/>
              <a:gd name="connsiteX18114" fmla="*/ 11214432 w 12194922"/>
              <a:gd name="connsiteY18114" fmla="*/ 6548967 h 6855883"/>
              <a:gd name="connsiteX18115" fmla="*/ 11218112 w 12194922"/>
              <a:gd name="connsiteY18115" fmla="*/ 6564842 h 6855883"/>
              <a:gd name="connsiteX18116" fmla="*/ 11246323 w 12194922"/>
              <a:gd name="connsiteY18116" fmla="*/ 6544734 h 6855883"/>
              <a:gd name="connsiteX18117" fmla="*/ 11251229 w 12194922"/>
              <a:gd name="connsiteY18117" fmla="*/ 6550026 h 6855883"/>
              <a:gd name="connsiteX18118" fmla="*/ 11243870 w 12194922"/>
              <a:gd name="connsiteY18118" fmla="*/ 6556375 h 6855883"/>
              <a:gd name="connsiteX18119" fmla="*/ 11237737 w 12194922"/>
              <a:gd name="connsiteY18119" fmla="*/ 6552142 h 6855883"/>
              <a:gd name="connsiteX18120" fmla="*/ 11246323 w 12194922"/>
              <a:gd name="connsiteY18120" fmla="*/ 6544734 h 6855883"/>
              <a:gd name="connsiteX18121" fmla="*/ 11088097 w 12194922"/>
              <a:gd name="connsiteY18121" fmla="*/ 1204383 h 6855883"/>
              <a:gd name="connsiteX18122" fmla="*/ 11099136 w 12194922"/>
              <a:gd name="connsiteY18122" fmla="*/ 1201208 h 6855883"/>
              <a:gd name="connsiteX18123" fmla="*/ 11099136 w 12194922"/>
              <a:gd name="connsiteY18123" fmla="*/ 1218142 h 6855883"/>
              <a:gd name="connsiteX18124" fmla="*/ 11089323 w 12194922"/>
              <a:gd name="connsiteY18124" fmla="*/ 1217083 h 6855883"/>
              <a:gd name="connsiteX18125" fmla="*/ 11086870 w 12194922"/>
              <a:gd name="connsiteY18125" fmla="*/ 1207558 h 6855883"/>
              <a:gd name="connsiteX18126" fmla="*/ 11088097 w 12194922"/>
              <a:gd name="connsiteY18126" fmla="*/ 1204383 h 6855883"/>
              <a:gd name="connsiteX18127" fmla="*/ 11445025 w 12194922"/>
              <a:gd name="connsiteY18127" fmla="*/ 3842809 h 6855883"/>
              <a:gd name="connsiteX18128" fmla="*/ 11452385 w 12194922"/>
              <a:gd name="connsiteY18128" fmla="*/ 3825875 h 6855883"/>
              <a:gd name="connsiteX18129" fmla="*/ 11445025 w 12194922"/>
              <a:gd name="connsiteY18129" fmla="*/ 3842809 h 6855883"/>
              <a:gd name="connsiteX18130" fmla="*/ 11199713 w 12194922"/>
              <a:gd name="connsiteY18130" fmla="*/ 6043084 h 6855883"/>
              <a:gd name="connsiteX18131" fmla="*/ 11200940 w 12194922"/>
              <a:gd name="connsiteY18131" fmla="*/ 6024034 h 6855883"/>
              <a:gd name="connsiteX18132" fmla="*/ 11199713 w 12194922"/>
              <a:gd name="connsiteY18132" fmla="*/ 6043084 h 6855883"/>
              <a:gd name="connsiteX18133" fmla="*/ 11240190 w 12194922"/>
              <a:gd name="connsiteY18133" fmla="*/ 2809875 h 6855883"/>
              <a:gd name="connsiteX18134" fmla="*/ 11234057 w 12194922"/>
              <a:gd name="connsiteY18134" fmla="*/ 2814108 h 6855883"/>
              <a:gd name="connsiteX18135" fmla="*/ 11225471 w 12194922"/>
              <a:gd name="connsiteY18135" fmla="*/ 2808817 h 6855883"/>
              <a:gd name="connsiteX18136" fmla="*/ 11231604 w 12194922"/>
              <a:gd name="connsiteY18136" fmla="*/ 2804583 h 6855883"/>
              <a:gd name="connsiteX18137" fmla="*/ 11240190 w 12194922"/>
              <a:gd name="connsiteY18137" fmla="*/ 2809875 h 6855883"/>
              <a:gd name="connsiteX18138" fmla="*/ 11276987 w 12194922"/>
              <a:gd name="connsiteY18138" fmla="*/ 3672417 h 6855883"/>
              <a:gd name="connsiteX18139" fmla="*/ 11284346 w 12194922"/>
              <a:gd name="connsiteY18139" fmla="*/ 3678767 h 6855883"/>
              <a:gd name="connsiteX18140" fmla="*/ 11279440 w 12194922"/>
              <a:gd name="connsiteY18140" fmla="*/ 3687233 h 6855883"/>
              <a:gd name="connsiteX18141" fmla="*/ 11270854 w 12194922"/>
              <a:gd name="connsiteY18141" fmla="*/ 3681942 h 6855883"/>
              <a:gd name="connsiteX18142" fmla="*/ 11276987 w 12194922"/>
              <a:gd name="connsiteY18142" fmla="*/ 3672417 h 6855883"/>
              <a:gd name="connsiteX18143" fmla="*/ 11317463 w 12194922"/>
              <a:gd name="connsiteY18143" fmla="*/ 259292 h 6855883"/>
              <a:gd name="connsiteX18144" fmla="*/ 11318690 w 12194922"/>
              <a:gd name="connsiteY18144" fmla="*/ 258233 h 6855883"/>
              <a:gd name="connsiteX18145" fmla="*/ 11324822 w 12194922"/>
              <a:gd name="connsiteY18145" fmla="*/ 266700 h 6855883"/>
              <a:gd name="connsiteX18146" fmla="*/ 11321143 w 12194922"/>
              <a:gd name="connsiteY18146" fmla="*/ 269875 h 6855883"/>
              <a:gd name="connsiteX18147" fmla="*/ 11317463 w 12194922"/>
              <a:gd name="connsiteY18147" fmla="*/ 259292 h 6855883"/>
              <a:gd name="connsiteX18148" fmla="*/ 11387377 w 12194922"/>
              <a:gd name="connsiteY18148" fmla="*/ 3878792 h 6855883"/>
              <a:gd name="connsiteX18149" fmla="*/ 11384924 w 12194922"/>
              <a:gd name="connsiteY18149" fmla="*/ 3874559 h 6855883"/>
              <a:gd name="connsiteX18150" fmla="*/ 11391057 w 12194922"/>
              <a:gd name="connsiteY18150" fmla="*/ 3867150 h 6855883"/>
              <a:gd name="connsiteX18151" fmla="*/ 11392283 w 12194922"/>
              <a:gd name="connsiteY18151" fmla="*/ 3871383 h 6855883"/>
              <a:gd name="connsiteX18152" fmla="*/ 11387377 w 12194922"/>
              <a:gd name="connsiteY18152" fmla="*/ 3878792 h 6855883"/>
              <a:gd name="connsiteX18153" fmla="*/ 11505127 w 12194922"/>
              <a:gd name="connsiteY18153" fmla="*/ 684742 h 6855883"/>
              <a:gd name="connsiteX18154" fmla="*/ 11494087 w 12194922"/>
              <a:gd name="connsiteY18154" fmla="*/ 692150 h 6855883"/>
              <a:gd name="connsiteX18155" fmla="*/ 11505127 w 12194922"/>
              <a:gd name="connsiteY18155" fmla="*/ 684742 h 6855883"/>
              <a:gd name="connsiteX18156" fmla="*/ 11627783 w 12194922"/>
              <a:gd name="connsiteY18156" fmla="*/ 5862109 h 6855883"/>
              <a:gd name="connsiteX18157" fmla="*/ 11620424 w 12194922"/>
              <a:gd name="connsiteY18157" fmla="*/ 5858933 h 6855883"/>
              <a:gd name="connsiteX18158" fmla="*/ 11626556 w 12194922"/>
              <a:gd name="connsiteY18158" fmla="*/ 5846234 h 6855883"/>
              <a:gd name="connsiteX18159" fmla="*/ 11632689 w 12194922"/>
              <a:gd name="connsiteY18159" fmla="*/ 5849409 h 6855883"/>
              <a:gd name="connsiteX18160" fmla="*/ 11627783 w 12194922"/>
              <a:gd name="connsiteY18160" fmla="*/ 5862109 h 6855883"/>
              <a:gd name="connsiteX18161" fmla="*/ 11657220 w 12194922"/>
              <a:gd name="connsiteY18161" fmla="*/ 3197225 h 6855883"/>
              <a:gd name="connsiteX18162" fmla="*/ 11652314 w 12194922"/>
              <a:gd name="connsiteY18162" fmla="*/ 3208867 h 6855883"/>
              <a:gd name="connsiteX18163" fmla="*/ 11652314 w 12194922"/>
              <a:gd name="connsiteY18163" fmla="*/ 3208867 h 6855883"/>
              <a:gd name="connsiteX18164" fmla="*/ 11648634 w 12194922"/>
              <a:gd name="connsiteY18164" fmla="*/ 3206750 h 6855883"/>
              <a:gd name="connsiteX18165" fmla="*/ 11657220 w 12194922"/>
              <a:gd name="connsiteY18165" fmla="*/ 3197225 h 6855883"/>
              <a:gd name="connsiteX18166" fmla="*/ 11669486 w 12194922"/>
              <a:gd name="connsiteY18166" fmla="*/ 3155950 h 6855883"/>
              <a:gd name="connsiteX18167" fmla="*/ 11671939 w 12194922"/>
              <a:gd name="connsiteY18167" fmla="*/ 3168650 h 6855883"/>
              <a:gd name="connsiteX18168" fmla="*/ 11663353 w 12194922"/>
              <a:gd name="connsiteY18168" fmla="*/ 3167592 h 6855883"/>
              <a:gd name="connsiteX18169" fmla="*/ 11669486 w 12194922"/>
              <a:gd name="connsiteY18169" fmla="*/ 3155950 h 6855883"/>
              <a:gd name="connsiteX18170" fmla="*/ 11860829 w 12194922"/>
              <a:gd name="connsiteY18170" fmla="*/ 4566709 h 6855883"/>
              <a:gd name="connsiteX18171" fmla="*/ 11857149 w 12194922"/>
              <a:gd name="connsiteY18171" fmla="*/ 4554008 h 6855883"/>
              <a:gd name="connsiteX18172" fmla="*/ 11865736 w 12194922"/>
              <a:gd name="connsiteY18172" fmla="*/ 4554008 h 6855883"/>
              <a:gd name="connsiteX18173" fmla="*/ 11868188 w 12194922"/>
              <a:gd name="connsiteY18173" fmla="*/ 4558242 h 6855883"/>
              <a:gd name="connsiteX18174" fmla="*/ 11860829 w 12194922"/>
              <a:gd name="connsiteY18174" fmla="*/ 4566709 h 6855883"/>
              <a:gd name="connsiteX18175" fmla="*/ 11795821 w 12194922"/>
              <a:gd name="connsiteY18175" fmla="*/ 62442 h 6855883"/>
              <a:gd name="connsiteX18176" fmla="*/ 11798275 w 12194922"/>
              <a:gd name="connsiteY18176" fmla="*/ 67733 h 6855883"/>
              <a:gd name="connsiteX18177" fmla="*/ 11789689 w 12194922"/>
              <a:gd name="connsiteY18177" fmla="*/ 78317 h 6855883"/>
              <a:gd name="connsiteX18178" fmla="*/ 11784782 w 12194922"/>
              <a:gd name="connsiteY18178" fmla="*/ 73025 h 6855883"/>
              <a:gd name="connsiteX18179" fmla="*/ 11795821 w 12194922"/>
              <a:gd name="connsiteY18179" fmla="*/ 62442 h 6855883"/>
              <a:gd name="connsiteX18180" fmla="*/ 11797048 w 12194922"/>
              <a:gd name="connsiteY18180" fmla="*/ 2084917 h 6855883"/>
              <a:gd name="connsiteX18181" fmla="*/ 11804408 w 12194922"/>
              <a:gd name="connsiteY18181" fmla="*/ 2075392 h 6855883"/>
              <a:gd name="connsiteX18182" fmla="*/ 11810540 w 12194922"/>
              <a:gd name="connsiteY18182" fmla="*/ 2082800 h 6855883"/>
              <a:gd name="connsiteX18183" fmla="*/ 11803181 w 12194922"/>
              <a:gd name="connsiteY18183" fmla="*/ 2092325 h 6855883"/>
              <a:gd name="connsiteX18184" fmla="*/ 11797048 w 12194922"/>
              <a:gd name="connsiteY18184" fmla="*/ 2084917 h 6855883"/>
              <a:gd name="connsiteX18185" fmla="*/ 11859603 w 12194922"/>
              <a:gd name="connsiteY18185" fmla="*/ 206375 h 6855883"/>
              <a:gd name="connsiteX18186" fmla="*/ 11865736 w 12194922"/>
              <a:gd name="connsiteY18186" fmla="*/ 210608 h 6855883"/>
              <a:gd name="connsiteX18187" fmla="*/ 11860829 w 12194922"/>
              <a:gd name="connsiteY18187" fmla="*/ 218017 h 6855883"/>
              <a:gd name="connsiteX18188" fmla="*/ 11854696 w 12194922"/>
              <a:gd name="connsiteY18188" fmla="*/ 213783 h 6855883"/>
              <a:gd name="connsiteX18189" fmla="*/ 11859603 w 12194922"/>
              <a:gd name="connsiteY18189" fmla="*/ 206375 h 6855883"/>
              <a:gd name="connsiteX18190" fmla="*/ 11869415 w 12194922"/>
              <a:gd name="connsiteY18190" fmla="*/ 2470150 h 6855883"/>
              <a:gd name="connsiteX18191" fmla="*/ 11863282 w 12194922"/>
              <a:gd name="connsiteY18191" fmla="*/ 2460625 h 6855883"/>
              <a:gd name="connsiteX18192" fmla="*/ 11869415 w 12194922"/>
              <a:gd name="connsiteY18192" fmla="*/ 2453217 h 6855883"/>
              <a:gd name="connsiteX18193" fmla="*/ 11876774 w 12194922"/>
              <a:gd name="connsiteY18193" fmla="*/ 2462742 h 6855883"/>
              <a:gd name="connsiteX18194" fmla="*/ 11869415 w 12194922"/>
              <a:gd name="connsiteY18194" fmla="*/ 2470150 h 6855883"/>
              <a:gd name="connsiteX18195" fmla="*/ 12178508 w 12194922"/>
              <a:gd name="connsiteY18195" fmla="*/ 3759200 h 6855883"/>
              <a:gd name="connsiteX18196" fmla="*/ 12188320 w 12194922"/>
              <a:gd name="connsiteY18196" fmla="*/ 3769784 h 6855883"/>
              <a:gd name="connsiteX18197" fmla="*/ 12183414 w 12194922"/>
              <a:gd name="connsiteY18197" fmla="*/ 3774017 h 6855883"/>
              <a:gd name="connsiteX18198" fmla="*/ 12173602 w 12194922"/>
              <a:gd name="connsiteY18198" fmla="*/ 3764492 h 6855883"/>
              <a:gd name="connsiteX18199" fmla="*/ 12178508 w 12194922"/>
              <a:gd name="connsiteY18199" fmla="*/ 3759200 h 6855883"/>
              <a:gd name="connsiteX18200" fmla="*/ 12028868 w 12194922"/>
              <a:gd name="connsiteY18200" fmla="*/ 6162675 h 6855883"/>
              <a:gd name="connsiteX18201" fmla="*/ 12038680 w 12194922"/>
              <a:gd name="connsiteY18201" fmla="*/ 6165850 h 6855883"/>
              <a:gd name="connsiteX18202" fmla="*/ 12032547 w 12194922"/>
              <a:gd name="connsiteY18202" fmla="*/ 6173258 h 6855883"/>
              <a:gd name="connsiteX18203" fmla="*/ 12022735 w 12194922"/>
              <a:gd name="connsiteY18203" fmla="*/ 6169026 h 6855883"/>
              <a:gd name="connsiteX18204" fmla="*/ 12028868 w 12194922"/>
              <a:gd name="connsiteY18204" fmla="*/ 6162675 h 6855883"/>
              <a:gd name="connsiteX18205" fmla="*/ 11920931 w 12194922"/>
              <a:gd name="connsiteY18205" fmla="*/ 3698875 h 6855883"/>
              <a:gd name="connsiteX18206" fmla="*/ 11902532 w 12194922"/>
              <a:gd name="connsiteY18206" fmla="*/ 3710517 h 6855883"/>
              <a:gd name="connsiteX18207" fmla="*/ 11911118 w 12194922"/>
              <a:gd name="connsiteY18207" fmla="*/ 3696758 h 6855883"/>
              <a:gd name="connsiteX18208" fmla="*/ 11920931 w 12194922"/>
              <a:gd name="connsiteY18208" fmla="*/ 3698875 h 6855883"/>
              <a:gd name="connsiteX18209" fmla="*/ 11941782 w 12194922"/>
              <a:gd name="connsiteY18209" fmla="*/ 2375958 h 6855883"/>
              <a:gd name="connsiteX18210" fmla="*/ 11940555 w 12194922"/>
              <a:gd name="connsiteY18210" fmla="*/ 2353733 h 6855883"/>
              <a:gd name="connsiteX18211" fmla="*/ 11947914 w 12194922"/>
              <a:gd name="connsiteY18211" fmla="*/ 2353733 h 6855883"/>
              <a:gd name="connsiteX18212" fmla="*/ 11952821 w 12194922"/>
              <a:gd name="connsiteY18212" fmla="*/ 2373842 h 6855883"/>
              <a:gd name="connsiteX18213" fmla="*/ 11941782 w 12194922"/>
              <a:gd name="connsiteY18213" fmla="*/ 2375958 h 6855883"/>
              <a:gd name="connsiteX18214" fmla="*/ 11967540 w 12194922"/>
              <a:gd name="connsiteY18214" fmla="*/ 3486150 h 6855883"/>
              <a:gd name="connsiteX18215" fmla="*/ 11976126 w 12194922"/>
              <a:gd name="connsiteY18215" fmla="*/ 3487208 h 6855883"/>
              <a:gd name="connsiteX18216" fmla="*/ 11973673 w 12194922"/>
              <a:gd name="connsiteY18216" fmla="*/ 3495675 h 6855883"/>
              <a:gd name="connsiteX18217" fmla="*/ 11965087 w 12194922"/>
              <a:gd name="connsiteY18217" fmla="*/ 3494617 h 6855883"/>
              <a:gd name="connsiteX18218" fmla="*/ 11957727 w 12194922"/>
              <a:gd name="connsiteY18218" fmla="*/ 3488267 h 6855883"/>
              <a:gd name="connsiteX18219" fmla="*/ 11967540 w 12194922"/>
              <a:gd name="connsiteY18219" fmla="*/ 3486150 h 6855883"/>
              <a:gd name="connsiteX18220" fmla="*/ 12130672 w 12194922"/>
              <a:gd name="connsiteY18220" fmla="*/ 6206067 h 6855883"/>
              <a:gd name="connsiteX18221" fmla="*/ 12135579 w 12194922"/>
              <a:gd name="connsiteY18221" fmla="*/ 6213475 h 6855883"/>
              <a:gd name="connsiteX18222" fmla="*/ 12129446 w 12194922"/>
              <a:gd name="connsiteY18222" fmla="*/ 6220883 h 6855883"/>
              <a:gd name="connsiteX18223" fmla="*/ 12123313 w 12194922"/>
              <a:gd name="connsiteY18223" fmla="*/ 6214534 h 6855883"/>
              <a:gd name="connsiteX18224" fmla="*/ 12130672 w 12194922"/>
              <a:gd name="connsiteY18224" fmla="*/ 6206067 h 6855883"/>
              <a:gd name="connsiteX18225" fmla="*/ 12050946 w 12194922"/>
              <a:gd name="connsiteY18225" fmla="*/ 1113367 h 6855883"/>
              <a:gd name="connsiteX18226" fmla="*/ 12060758 w 12194922"/>
              <a:gd name="connsiteY18226" fmla="*/ 1122892 h 6855883"/>
              <a:gd name="connsiteX18227" fmla="*/ 12055852 w 12194922"/>
              <a:gd name="connsiteY18227" fmla="*/ 1128183 h 6855883"/>
              <a:gd name="connsiteX18228" fmla="*/ 12047266 w 12194922"/>
              <a:gd name="connsiteY18228" fmla="*/ 1121833 h 6855883"/>
              <a:gd name="connsiteX18229" fmla="*/ 12050946 w 12194922"/>
              <a:gd name="connsiteY18229" fmla="*/ 1113367 h 6855883"/>
              <a:gd name="connsiteX18230" fmla="*/ 12086516 w 12194922"/>
              <a:gd name="connsiteY18230" fmla="*/ 103717 h 6855883"/>
              <a:gd name="connsiteX18231" fmla="*/ 12092649 w 12194922"/>
              <a:gd name="connsiteY18231" fmla="*/ 110067 h 6855883"/>
              <a:gd name="connsiteX18232" fmla="*/ 12085289 w 12194922"/>
              <a:gd name="connsiteY18232" fmla="*/ 116417 h 6855883"/>
              <a:gd name="connsiteX18233" fmla="*/ 12080383 w 12194922"/>
              <a:gd name="connsiteY18233" fmla="*/ 111125 h 6855883"/>
              <a:gd name="connsiteX18234" fmla="*/ 12086516 w 12194922"/>
              <a:gd name="connsiteY18234" fmla="*/ 103717 h 6855883"/>
              <a:gd name="connsiteX18235" fmla="*/ 12087742 w 12194922"/>
              <a:gd name="connsiteY18235" fmla="*/ 6373284 h 6855883"/>
              <a:gd name="connsiteX18236" fmla="*/ 12091422 w 12194922"/>
              <a:gd name="connsiteY18236" fmla="*/ 6364817 h 6855883"/>
              <a:gd name="connsiteX18237" fmla="*/ 12098782 w 12194922"/>
              <a:gd name="connsiteY18237" fmla="*/ 6371167 h 6855883"/>
              <a:gd name="connsiteX18238" fmla="*/ 12095102 w 12194922"/>
              <a:gd name="connsiteY18238" fmla="*/ 6379633 h 6855883"/>
              <a:gd name="connsiteX18239" fmla="*/ 12087742 w 12194922"/>
              <a:gd name="connsiteY18239" fmla="*/ 6373284 h 6855883"/>
              <a:gd name="connsiteX18240" fmla="*/ 10311685 w 12194922"/>
              <a:gd name="connsiteY18240" fmla="*/ 2944284 h 6855883"/>
              <a:gd name="connsiteX18241" fmla="*/ 10311685 w 12194922"/>
              <a:gd name="connsiteY18241" fmla="*/ 2952750 h 6855883"/>
              <a:gd name="connsiteX18242" fmla="*/ 10305552 w 12194922"/>
              <a:gd name="connsiteY18242" fmla="*/ 2960159 h 6855883"/>
              <a:gd name="connsiteX18243" fmla="*/ 10300645 w 12194922"/>
              <a:gd name="connsiteY18243" fmla="*/ 2952750 h 6855883"/>
              <a:gd name="connsiteX18244" fmla="*/ 10300645 w 12194922"/>
              <a:gd name="connsiteY18244" fmla="*/ 2945342 h 6855883"/>
              <a:gd name="connsiteX18245" fmla="*/ 10311685 w 12194922"/>
              <a:gd name="connsiteY18245" fmla="*/ 2944284 h 6855883"/>
              <a:gd name="connsiteX18246" fmla="*/ 8490244 w 12194922"/>
              <a:gd name="connsiteY18246" fmla="*/ 6595534 h 6855883"/>
              <a:gd name="connsiteX18247" fmla="*/ 8481658 w 12194922"/>
              <a:gd name="connsiteY18247" fmla="*/ 6601883 h 6855883"/>
              <a:gd name="connsiteX18248" fmla="*/ 8475525 w 12194922"/>
              <a:gd name="connsiteY18248" fmla="*/ 6598709 h 6855883"/>
              <a:gd name="connsiteX18249" fmla="*/ 8476751 w 12194922"/>
              <a:gd name="connsiteY18249" fmla="*/ 6596592 h 6855883"/>
              <a:gd name="connsiteX18250" fmla="*/ 8490244 w 12194922"/>
              <a:gd name="connsiteY18250" fmla="*/ 6595534 h 6855883"/>
              <a:gd name="connsiteX18251" fmla="*/ 7778840 w 12194922"/>
              <a:gd name="connsiteY18251" fmla="*/ 965200 h 6855883"/>
              <a:gd name="connsiteX18252" fmla="*/ 7784973 w 12194922"/>
              <a:gd name="connsiteY18252" fmla="*/ 959908 h 6855883"/>
              <a:gd name="connsiteX18253" fmla="*/ 7781293 w 12194922"/>
              <a:gd name="connsiteY18253" fmla="*/ 973667 h 6855883"/>
              <a:gd name="connsiteX18254" fmla="*/ 7775160 w 12194922"/>
              <a:gd name="connsiteY18254" fmla="*/ 972608 h 6855883"/>
              <a:gd name="connsiteX18255" fmla="*/ 7778840 w 12194922"/>
              <a:gd name="connsiteY18255" fmla="*/ 965200 h 6855883"/>
              <a:gd name="connsiteX18256" fmla="*/ 9201648 w 12194922"/>
              <a:gd name="connsiteY18256" fmla="*/ 4891617 h 6855883"/>
              <a:gd name="connsiteX18257" fmla="*/ 9195516 w 12194922"/>
              <a:gd name="connsiteY18257" fmla="*/ 4899025 h 6855883"/>
              <a:gd name="connsiteX18258" fmla="*/ 9188156 w 12194922"/>
              <a:gd name="connsiteY18258" fmla="*/ 4892675 h 6855883"/>
              <a:gd name="connsiteX18259" fmla="*/ 9196742 w 12194922"/>
              <a:gd name="connsiteY18259" fmla="*/ 4886325 h 6855883"/>
              <a:gd name="connsiteX18260" fmla="*/ 9201648 w 12194922"/>
              <a:gd name="connsiteY18260" fmla="*/ 4891617 h 6855883"/>
              <a:gd name="connsiteX18261" fmla="*/ 10422075 w 12194922"/>
              <a:gd name="connsiteY18261" fmla="*/ 6315075 h 6855883"/>
              <a:gd name="connsiteX18262" fmla="*/ 10422075 w 12194922"/>
              <a:gd name="connsiteY18262" fmla="*/ 6302375 h 6855883"/>
              <a:gd name="connsiteX18263" fmla="*/ 10422075 w 12194922"/>
              <a:gd name="connsiteY18263" fmla="*/ 6315075 h 6855883"/>
              <a:gd name="connsiteX18264" fmla="*/ 7082154 w 12194922"/>
              <a:gd name="connsiteY18264" fmla="*/ 4464050 h 6855883"/>
              <a:gd name="connsiteX18265" fmla="*/ 7062529 w 12194922"/>
              <a:gd name="connsiteY18265" fmla="*/ 4470400 h 6855883"/>
              <a:gd name="connsiteX18266" fmla="*/ 7073568 w 12194922"/>
              <a:gd name="connsiteY18266" fmla="*/ 4458758 h 6855883"/>
              <a:gd name="connsiteX18267" fmla="*/ 7082154 w 12194922"/>
              <a:gd name="connsiteY18267" fmla="*/ 4464050 h 6855883"/>
              <a:gd name="connsiteX18268" fmla="*/ 7396153 w 12194922"/>
              <a:gd name="connsiteY18268" fmla="*/ 2062692 h 6855883"/>
              <a:gd name="connsiteX18269" fmla="*/ 7388794 w 12194922"/>
              <a:gd name="connsiteY18269" fmla="*/ 2078567 h 6855883"/>
              <a:gd name="connsiteX18270" fmla="*/ 7394927 w 12194922"/>
              <a:gd name="connsiteY18270" fmla="*/ 2059517 h 6855883"/>
              <a:gd name="connsiteX18271" fmla="*/ 7394927 w 12194922"/>
              <a:gd name="connsiteY18271" fmla="*/ 2061633 h 6855883"/>
              <a:gd name="connsiteX18272" fmla="*/ 7396153 w 12194922"/>
              <a:gd name="connsiteY18272" fmla="*/ 2062692 h 6855883"/>
              <a:gd name="connsiteX18273" fmla="*/ 7381434 w 12194922"/>
              <a:gd name="connsiteY18273" fmla="*/ 2075392 h 6855883"/>
              <a:gd name="connsiteX18274" fmla="*/ 7381434 w 12194922"/>
              <a:gd name="connsiteY18274" fmla="*/ 2075392 h 6855883"/>
              <a:gd name="connsiteX18275" fmla="*/ 7381434 w 12194922"/>
              <a:gd name="connsiteY18275" fmla="*/ 2075392 h 6855883"/>
              <a:gd name="connsiteX18276" fmla="*/ 7381434 w 12194922"/>
              <a:gd name="connsiteY18276" fmla="*/ 2075392 h 6855883"/>
              <a:gd name="connsiteX18277" fmla="*/ 7588723 w 12194922"/>
              <a:gd name="connsiteY18277" fmla="*/ 916517 h 6855883"/>
              <a:gd name="connsiteX18278" fmla="*/ 7586270 w 12194922"/>
              <a:gd name="connsiteY18278" fmla="*/ 912283 h 6855883"/>
              <a:gd name="connsiteX18279" fmla="*/ 7593629 w 12194922"/>
              <a:gd name="connsiteY18279" fmla="*/ 904875 h 6855883"/>
              <a:gd name="connsiteX18280" fmla="*/ 7597309 w 12194922"/>
              <a:gd name="connsiteY18280" fmla="*/ 910167 h 6855883"/>
              <a:gd name="connsiteX18281" fmla="*/ 7588723 w 12194922"/>
              <a:gd name="connsiteY18281" fmla="*/ 916517 h 6855883"/>
              <a:gd name="connsiteX18282" fmla="*/ 11491635 w 12194922"/>
              <a:gd name="connsiteY18282" fmla="*/ 4003675 h 6855883"/>
              <a:gd name="connsiteX18283" fmla="*/ 11497768 w 12194922"/>
              <a:gd name="connsiteY18283" fmla="*/ 4010025 h 6855883"/>
              <a:gd name="connsiteX18284" fmla="*/ 11494087 w 12194922"/>
              <a:gd name="connsiteY18284" fmla="*/ 4015317 h 6855883"/>
              <a:gd name="connsiteX18285" fmla="*/ 11486728 w 12194922"/>
              <a:gd name="connsiteY18285" fmla="*/ 4007909 h 6855883"/>
              <a:gd name="connsiteX18286" fmla="*/ 11491635 w 12194922"/>
              <a:gd name="connsiteY18286" fmla="*/ 4003675 h 6855883"/>
              <a:gd name="connsiteX18287" fmla="*/ 7788652 w 12194922"/>
              <a:gd name="connsiteY18287" fmla="*/ 5044017 h 6855883"/>
              <a:gd name="connsiteX18288" fmla="*/ 7792332 w 12194922"/>
              <a:gd name="connsiteY18288" fmla="*/ 5048250 h 6855883"/>
              <a:gd name="connsiteX18289" fmla="*/ 7788652 w 12194922"/>
              <a:gd name="connsiteY18289" fmla="*/ 5050367 h 6855883"/>
              <a:gd name="connsiteX18290" fmla="*/ 7784973 w 12194922"/>
              <a:gd name="connsiteY18290" fmla="*/ 5046133 h 6855883"/>
              <a:gd name="connsiteX18291" fmla="*/ 7783746 w 12194922"/>
              <a:gd name="connsiteY18291" fmla="*/ 5038725 h 6855883"/>
              <a:gd name="connsiteX18292" fmla="*/ 7788652 w 12194922"/>
              <a:gd name="connsiteY18292" fmla="*/ 5044017 h 6855883"/>
              <a:gd name="connsiteX18293" fmla="*/ 9180797 w 12194922"/>
              <a:gd name="connsiteY18293" fmla="*/ 4328584 h 6855883"/>
              <a:gd name="connsiteX18294" fmla="*/ 9190609 w 12194922"/>
              <a:gd name="connsiteY18294" fmla="*/ 4313767 h 6855883"/>
              <a:gd name="connsiteX18295" fmla="*/ 9190609 w 12194922"/>
              <a:gd name="connsiteY18295" fmla="*/ 4313767 h 6855883"/>
              <a:gd name="connsiteX18296" fmla="*/ 9180797 w 12194922"/>
              <a:gd name="connsiteY18296" fmla="*/ 4328584 h 6855883"/>
              <a:gd name="connsiteX18297" fmla="*/ 9175890 w 12194922"/>
              <a:gd name="connsiteY18297" fmla="*/ 239183 h 6855883"/>
              <a:gd name="connsiteX18298" fmla="*/ 9182023 w 12194922"/>
              <a:gd name="connsiteY18298" fmla="*/ 248708 h 6855883"/>
              <a:gd name="connsiteX18299" fmla="*/ 9173438 w 12194922"/>
              <a:gd name="connsiteY18299" fmla="*/ 249767 h 6855883"/>
              <a:gd name="connsiteX18300" fmla="*/ 9168531 w 12194922"/>
              <a:gd name="connsiteY18300" fmla="*/ 244475 h 6855883"/>
              <a:gd name="connsiteX18301" fmla="*/ 9175890 w 12194922"/>
              <a:gd name="connsiteY18301" fmla="*/ 239183 h 6855883"/>
              <a:gd name="connsiteX18302" fmla="*/ 8971055 w 12194922"/>
              <a:gd name="connsiteY18302" fmla="*/ 3213100 h 6855883"/>
              <a:gd name="connsiteX18303" fmla="*/ 8967375 w 12194922"/>
              <a:gd name="connsiteY18303" fmla="*/ 3214159 h 6855883"/>
              <a:gd name="connsiteX18304" fmla="*/ 8962469 w 12194922"/>
              <a:gd name="connsiteY18304" fmla="*/ 3207809 h 6855883"/>
              <a:gd name="connsiteX18305" fmla="*/ 8967375 w 12194922"/>
              <a:gd name="connsiteY18305" fmla="*/ 3207809 h 6855883"/>
              <a:gd name="connsiteX18306" fmla="*/ 8971055 w 12194922"/>
              <a:gd name="connsiteY18306" fmla="*/ 3213100 h 6855883"/>
              <a:gd name="connsiteX18307" fmla="*/ 7807051 w 12194922"/>
              <a:gd name="connsiteY18307" fmla="*/ 586317 h 6855883"/>
              <a:gd name="connsiteX18308" fmla="*/ 7802144 w 12194922"/>
              <a:gd name="connsiteY18308" fmla="*/ 577850 h 6855883"/>
              <a:gd name="connsiteX18309" fmla="*/ 7807051 w 12194922"/>
              <a:gd name="connsiteY18309" fmla="*/ 573617 h 6855883"/>
              <a:gd name="connsiteX18310" fmla="*/ 7814410 w 12194922"/>
              <a:gd name="connsiteY18310" fmla="*/ 582083 h 6855883"/>
              <a:gd name="connsiteX18311" fmla="*/ 7807051 w 12194922"/>
              <a:gd name="connsiteY18311" fmla="*/ 586317 h 6855883"/>
              <a:gd name="connsiteX18312" fmla="*/ 10041842 w 12194922"/>
              <a:gd name="connsiteY18312" fmla="*/ 1889125 h 6855883"/>
              <a:gd name="connsiteX18313" fmla="*/ 10038162 w 12194922"/>
              <a:gd name="connsiteY18313" fmla="*/ 1882775 h 6855883"/>
              <a:gd name="connsiteX18314" fmla="*/ 10054107 w 12194922"/>
              <a:gd name="connsiteY18314" fmla="*/ 1879600 h 6855883"/>
              <a:gd name="connsiteX18315" fmla="*/ 10041842 w 12194922"/>
              <a:gd name="connsiteY18315" fmla="*/ 1889125 h 6855883"/>
              <a:gd name="connsiteX18316" fmla="*/ 8114917 w 12194922"/>
              <a:gd name="connsiteY18316" fmla="*/ 1299633 h 6855883"/>
              <a:gd name="connsiteX18317" fmla="*/ 8108784 w 12194922"/>
              <a:gd name="connsiteY18317" fmla="*/ 1308100 h 6855883"/>
              <a:gd name="connsiteX18318" fmla="*/ 8105104 w 12194922"/>
              <a:gd name="connsiteY18318" fmla="*/ 1303867 h 6855883"/>
              <a:gd name="connsiteX18319" fmla="*/ 8110011 w 12194922"/>
              <a:gd name="connsiteY18319" fmla="*/ 1295400 h 6855883"/>
              <a:gd name="connsiteX18320" fmla="*/ 8114917 w 12194922"/>
              <a:gd name="connsiteY18320" fmla="*/ 1299633 h 6855883"/>
              <a:gd name="connsiteX18321" fmla="*/ 8619033 w 12194922"/>
              <a:gd name="connsiteY18321" fmla="*/ 2619375 h 6855883"/>
              <a:gd name="connsiteX18322" fmla="*/ 8607993 w 12194922"/>
              <a:gd name="connsiteY18322" fmla="*/ 2613025 h 6855883"/>
              <a:gd name="connsiteX18323" fmla="*/ 8605540 w 12194922"/>
              <a:gd name="connsiteY18323" fmla="*/ 2605617 h 6855883"/>
              <a:gd name="connsiteX18324" fmla="*/ 8607993 w 12194922"/>
              <a:gd name="connsiteY18324" fmla="*/ 2604559 h 6855883"/>
              <a:gd name="connsiteX18325" fmla="*/ 8606767 w 12194922"/>
              <a:gd name="connsiteY18325" fmla="*/ 2602442 h 6855883"/>
              <a:gd name="connsiteX18326" fmla="*/ 8617806 w 12194922"/>
              <a:gd name="connsiteY18326" fmla="*/ 2606675 h 6855883"/>
              <a:gd name="connsiteX18327" fmla="*/ 8619033 w 12194922"/>
              <a:gd name="connsiteY18327" fmla="*/ 2619375 h 6855883"/>
              <a:gd name="connsiteX18328" fmla="*/ 6684749 w 12194922"/>
              <a:gd name="connsiteY18328" fmla="*/ 1354667 h 6855883"/>
              <a:gd name="connsiteX18329" fmla="*/ 6677390 w 12194922"/>
              <a:gd name="connsiteY18329" fmla="*/ 1345142 h 6855883"/>
              <a:gd name="connsiteX18330" fmla="*/ 6683522 w 12194922"/>
              <a:gd name="connsiteY18330" fmla="*/ 1341967 h 6855883"/>
              <a:gd name="connsiteX18331" fmla="*/ 6688428 w 12194922"/>
              <a:gd name="connsiteY18331" fmla="*/ 1350433 h 6855883"/>
              <a:gd name="connsiteX18332" fmla="*/ 6684749 w 12194922"/>
              <a:gd name="connsiteY18332" fmla="*/ 1354667 h 6855883"/>
              <a:gd name="connsiteX18333" fmla="*/ 9877482 w 12194922"/>
              <a:gd name="connsiteY18333" fmla="*/ 4371975 h 6855883"/>
              <a:gd name="connsiteX18334" fmla="*/ 9872577 w 12194922"/>
              <a:gd name="connsiteY18334" fmla="*/ 4364567 h 6855883"/>
              <a:gd name="connsiteX18335" fmla="*/ 9877482 w 12194922"/>
              <a:gd name="connsiteY18335" fmla="*/ 4360334 h 6855883"/>
              <a:gd name="connsiteX18336" fmla="*/ 9882389 w 12194922"/>
              <a:gd name="connsiteY18336" fmla="*/ 4366684 h 6855883"/>
              <a:gd name="connsiteX18337" fmla="*/ 9877482 w 12194922"/>
              <a:gd name="connsiteY18337" fmla="*/ 4371975 h 6855883"/>
              <a:gd name="connsiteX18338" fmla="*/ 9330437 w 12194922"/>
              <a:gd name="connsiteY18338" fmla="*/ 1992842 h 6855883"/>
              <a:gd name="connsiteX18339" fmla="*/ 9334117 w 12194922"/>
              <a:gd name="connsiteY18339" fmla="*/ 1973792 h 6855883"/>
              <a:gd name="connsiteX18340" fmla="*/ 9339023 w 12194922"/>
              <a:gd name="connsiteY18340" fmla="*/ 1973792 h 6855883"/>
              <a:gd name="connsiteX18341" fmla="*/ 9330437 w 12194922"/>
              <a:gd name="connsiteY18341" fmla="*/ 1992842 h 6855883"/>
              <a:gd name="connsiteX18342" fmla="*/ 10848918 w 12194922"/>
              <a:gd name="connsiteY18342" fmla="*/ 6755342 h 6855883"/>
              <a:gd name="connsiteX18343" fmla="*/ 10842785 w 12194922"/>
              <a:gd name="connsiteY18343" fmla="*/ 6757459 h 6855883"/>
              <a:gd name="connsiteX18344" fmla="*/ 10847691 w 12194922"/>
              <a:gd name="connsiteY18344" fmla="*/ 6742642 h 6855883"/>
              <a:gd name="connsiteX18345" fmla="*/ 10847691 w 12194922"/>
              <a:gd name="connsiteY18345" fmla="*/ 6742642 h 6855883"/>
              <a:gd name="connsiteX18346" fmla="*/ 10848918 w 12194922"/>
              <a:gd name="connsiteY18346" fmla="*/ 6755342 h 6855883"/>
              <a:gd name="connsiteX18347" fmla="*/ 8771126 w 12194922"/>
              <a:gd name="connsiteY18347" fmla="*/ 4578350 h 6855883"/>
              <a:gd name="connsiteX18348" fmla="*/ 8771126 w 12194922"/>
              <a:gd name="connsiteY18348" fmla="*/ 4578350 h 6855883"/>
              <a:gd name="connsiteX18349" fmla="*/ 8764993 w 12194922"/>
              <a:gd name="connsiteY18349" fmla="*/ 4573059 h 6855883"/>
              <a:gd name="connsiteX18350" fmla="*/ 8769899 w 12194922"/>
              <a:gd name="connsiteY18350" fmla="*/ 4572000 h 6855883"/>
              <a:gd name="connsiteX18351" fmla="*/ 8771126 w 12194922"/>
              <a:gd name="connsiteY18351" fmla="*/ 4578350 h 6855883"/>
              <a:gd name="connsiteX18352" fmla="*/ 11635142 w 12194922"/>
              <a:gd name="connsiteY18352" fmla="*/ 3781425 h 6855883"/>
              <a:gd name="connsiteX18353" fmla="*/ 11632689 w 12194922"/>
              <a:gd name="connsiteY18353" fmla="*/ 3789892 h 6855883"/>
              <a:gd name="connsiteX18354" fmla="*/ 11622876 w 12194922"/>
              <a:gd name="connsiteY18354" fmla="*/ 3784600 h 6855883"/>
              <a:gd name="connsiteX18355" fmla="*/ 11635142 w 12194922"/>
              <a:gd name="connsiteY18355" fmla="*/ 3781425 h 6855883"/>
              <a:gd name="connsiteX18356" fmla="*/ 11002237 w 12194922"/>
              <a:gd name="connsiteY18356" fmla="*/ 3802592 h 6855883"/>
              <a:gd name="connsiteX18357" fmla="*/ 11014503 w 12194922"/>
              <a:gd name="connsiteY18357" fmla="*/ 3806825 h 6855883"/>
              <a:gd name="connsiteX18358" fmla="*/ 11008370 w 12194922"/>
              <a:gd name="connsiteY18358" fmla="*/ 3813175 h 6855883"/>
              <a:gd name="connsiteX18359" fmla="*/ 11002237 w 12194922"/>
              <a:gd name="connsiteY18359" fmla="*/ 3813175 h 6855883"/>
              <a:gd name="connsiteX18360" fmla="*/ 11002237 w 12194922"/>
              <a:gd name="connsiteY18360" fmla="*/ 3802592 h 6855883"/>
              <a:gd name="connsiteX18361" fmla="*/ 10988746 w 12194922"/>
              <a:gd name="connsiteY18361" fmla="*/ 2004483 h 6855883"/>
              <a:gd name="connsiteX18362" fmla="*/ 10994878 w 12194922"/>
              <a:gd name="connsiteY18362" fmla="*/ 2008717 h 6855883"/>
              <a:gd name="connsiteX18363" fmla="*/ 10993651 w 12194922"/>
              <a:gd name="connsiteY18363" fmla="*/ 2011892 h 6855883"/>
              <a:gd name="connsiteX18364" fmla="*/ 10985065 w 12194922"/>
              <a:gd name="connsiteY18364" fmla="*/ 2007658 h 6855883"/>
              <a:gd name="connsiteX18365" fmla="*/ 10988746 w 12194922"/>
              <a:gd name="connsiteY18365" fmla="*/ 2004483 h 6855883"/>
              <a:gd name="connsiteX18366" fmla="*/ 10218466 w 12194922"/>
              <a:gd name="connsiteY18366" fmla="*/ 5655734 h 6855883"/>
              <a:gd name="connsiteX18367" fmla="*/ 10230731 w 12194922"/>
              <a:gd name="connsiteY18367" fmla="*/ 5638800 h 6855883"/>
              <a:gd name="connsiteX18368" fmla="*/ 10218466 w 12194922"/>
              <a:gd name="connsiteY18368" fmla="*/ 5655734 h 6855883"/>
              <a:gd name="connsiteX18369" fmla="*/ 7170466 w 12194922"/>
              <a:gd name="connsiteY18369" fmla="*/ 5576359 h 6855883"/>
              <a:gd name="connsiteX18370" fmla="*/ 7180279 w 12194922"/>
              <a:gd name="connsiteY18370" fmla="*/ 5574242 h 6855883"/>
              <a:gd name="connsiteX18371" fmla="*/ 7183959 w 12194922"/>
              <a:gd name="connsiteY18371" fmla="*/ 5578475 h 6855883"/>
              <a:gd name="connsiteX18372" fmla="*/ 7171693 w 12194922"/>
              <a:gd name="connsiteY18372" fmla="*/ 5580592 h 6855883"/>
              <a:gd name="connsiteX18373" fmla="*/ 7170466 w 12194922"/>
              <a:gd name="connsiteY18373" fmla="*/ 5576359 h 6855883"/>
              <a:gd name="connsiteX18374" fmla="*/ 9527913 w 12194922"/>
              <a:gd name="connsiteY18374" fmla="*/ 6329892 h 6855883"/>
              <a:gd name="connsiteX18375" fmla="*/ 9530366 w 12194922"/>
              <a:gd name="connsiteY18375" fmla="*/ 6326717 h 6855883"/>
              <a:gd name="connsiteX18376" fmla="*/ 9537725 w 12194922"/>
              <a:gd name="connsiteY18376" fmla="*/ 6335183 h 6855883"/>
              <a:gd name="connsiteX18377" fmla="*/ 9532819 w 12194922"/>
              <a:gd name="connsiteY18377" fmla="*/ 6338359 h 6855883"/>
              <a:gd name="connsiteX18378" fmla="*/ 9527913 w 12194922"/>
              <a:gd name="connsiteY18378" fmla="*/ 6329892 h 6855883"/>
              <a:gd name="connsiteX18379" fmla="*/ 11310104 w 12194922"/>
              <a:gd name="connsiteY18379" fmla="*/ 1813983 h 6855883"/>
              <a:gd name="connsiteX18380" fmla="*/ 11315010 w 12194922"/>
              <a:gd name="connsiteY18380" fmla="*/ 1799167 h 6855883"/>
              <a:gd name="connsiteX18381" fmla="*/ 11319917 w 12194922"/>
              <a:gd name="connsiteY18381" fmla="*/ 1801283 h 6855883"/>
              <a:gd name="connsiteX18382" fmla="*/ 11310104 w 12194922"/>
              <a:gd name="connsiteY18382" fmla="*/ 1813983 h 6855883"/>
              <a:gd name="connsiteX18383" fmla="*/ 9733975 w 12194922"/>
              <a:gd name="connsiteY18383" fmla="*/ 2523067 h 6855883"/>
              <a:gd name="connsiteX18384" fmla="*/ 9732748 w 12194922"/>
              <a:gd name="connsiteY18384" fmla="*/ 2528358 h 6855883"/>
              <a:gd name="connsiteX18385" fmla="*/ 9727842 w 12194922"/>
              <a:gd name="connsiteY18385" fmla="*/ 2523067 h 6855883"/>
              <a:gd name="connsiteX18386" fmla="*/ 9729069 w 12194922"/>
              <a:gd name="connsiteY18386" fmla="*/ 2518833 h 6855883"/>
              <a:gd name="connsiteX18387" fmla="*/ 9733975 w 12194922"/>
              <a:gd name="connsiteY18387" fmla="*/ 2523067 h 6855883"/>
              <a:gd name="connsiteX18388" fmla="*/ 11920931 w 12194922"/>
              <a:gd name="connsiteY18388" fmla="*/ 1423458 h 6855883"/>
              <a:gd name="connsiteX18389" fmla="*/ 11913571 w 12194922"/>
              <a:gd name="connsiteY18389" fmla="*/ 1434042 h 6855883"/>
              <a:gd name="connsiteX18390" fmla="*/ 11911118 w 12194922"/>
              <a:gd name="connsiteY18390" fmla="*/ 1422400 h 6855883"/>
              <a:gd name="connsiteX18391" fmla="*/ 11920931 w 12194922"/>
              <a:gd name="connsiteY18391" fmla="*/ 1423458 h 6855883"/>
              <a:gd name="connsiteX18392" fmla="*/ 8444861 w 12194922"/>
              <a:gd name="connsiteY18392" fmla="*/ 6817784 h 6855883"/>
              <a:gd name="connsiteX18393" fmla="*/ 8435049 w 12194922"/>
              <a:gd name="connsiteY18393" fmla="*/ 6807200 h 6855883"/>
              <a:gd name="connsiteX18394" fmla="*/ 8447314 w 12194922"/>
              <a:gd name="connsiteY18394" fmla="*/ 6802967 h 6855883"/>
              <a:gd name="connsiteX18395" fmla="*/ 8444861 w 12194922"/>
              <a:gd name="connsiteY18395" fmla="*/ 6817784 h 6855883"/>
              <a:gd name="connsiteX18396" fmla="*/ 10672293 w 12194922"/>
              <a:gd name="connsiteY18396" fmla="*/ 2175934 h 6855883"/>
              <a:gd name="connsiteX18397" fmla="*/ 10674746 w 12194922"/>
              <a:gd name="connsiteY18397" fmla="*/ 2183342 h 6855883"/>
              <a:gd name="connsiteX18398" fmla="*/ 10664934 w 12194922"/>
              <a:gd name="connsiteY18398" fmla="*/ 2190750 h 6855883"/>
              <a:gd name="connsiteX18399" fmla="*/ 10664934 w 12194922"/>
              <a:gd name="connsiteY18399" fmla="*/ 2191809 h 6855883"/>
              <a:gd name="connsiteX18400" fmla="*/ 10631816 w 12194922"/>
              <a:gd name="connsiteY18400" fmla="*/ 2205567 h 6855883"/>
              <a:gd name="connsiteX18401" fmla="*/ 10628137 w 12194922"/>
              <a:gd name="connsiteY18401" fmla="*/ 2198158 h 6855883"/>
              <a:gd name="connsiteX18402" fmla="*/ 10633043 w 12194922"/>
              <a:gd name="connsiteY18402" fmla="*/ 2192867 h 6855883"/>
              <a:gd name="connsiteX18403" fmla="*/ 10634270 w 12194922"/>
              <a:gd name="connsiteY18403" fmla="*/ 2187575 h 6855883"/>
              <a:gd name="connsiteX18404" fmla="*/ 10640402 w 12194922"/>
              <a:gd name="connsiteY18404" fmla="*/ 2186517 h 6855883"/>
              <a:gd name="connsiteX18405" fmla="*/ 10646535 w 12194922"/>
              <a:gd name="connsiteY18405" fmla="*/ 2188633 h 6855883"/>
              <a:gd name="connsiteX18406" fmla="*/ 10662480 w 12194922"/>
              <a:gd name="connsiteY18406" fmla="*/ 2189692 h 6855883"/>
              <a:gd name="connsiteX18407" fmla="*/ 10662480 w 12194922"/>
              <a:gd name="connsiteY18407" fmla="*/ 2184400 h 6855883"/>
              <a:gd name="connsiteX18408" fmla="*/ 10672293 w 12194922"/>
              <a:gd name="connsiteY18408" fmla="*/ 2175934 h 6855883"/>
              <a:gd name="connsiteX18409" fmla="*/ 9814928 w 12194922"/>
              <a:gd name="connsiteY18409" fmla="*/ 4370917 h 6855883"/>
              <a:gd name="connsiteX18410" fmla="*/ 9819834 w 12194922"/>
              <a:gd name="connsiteY18410" fmla="*/ 4356100 h 6855883"/>
              <a:gd name="connsiteX18411" fmla="*/ 9824740 w 12194922"/>
              <a:gd name="connsiteY18411" fmla="*/ 4357159 h 6855883"/>
              <a:gd name="connsiteX18412" fmla="*/ 9814928 w 12194922"/>
              <a:gd name="connsiteY18412" fmla="*/ 4370917 h 6855883"/>
              <a:gd name="connsiteX18413" fmla="*/ 11741853 w 12194922"/>
              <a:gd name="connsiteY18413" fmla="*/ 348192 h 6855883"/>
              <a:gd name="connsiteX18414" fmla="*/ 11738173 w 12194922"/>
              <a:gd name="connsiteY18414" fmla="*/ 351367 h 6855883"/>
              <a:gd name="connsiteX18415" fmla="*/ 11730814 w 12194922"/>
              <a:gd name="connsiteY18415" fmla="*/ 345017 h 6855883"/>
              <a:gd name="connsiteX18416" fmla="*/ 11734494 w 12194922"/>
              <a:gd name="connsiteY18416" fmla="*/ 339725 h 6855883"/>
              <a:gd name="connsiteX18417" fmla="*/ 11741853 w 12194922"/>
              <a:gd name="connsiteY18417" fmla="*/ 348192 h 6855883"/>
              <a:gd name="connsiteX18418" fmla="*/ 9920412 w 12194922"/>
              <a:gd name="connsiteY18418" fmla="*/ 2326217 h 6855883"/>
              <a:gd name="connsiteX18419" fmla="*/ 9914279 w 12194922"/>
              <a:gd name="connsiteY18419" fmla="*/ 2312458 h 6855883"/>
              <a:gd name="connsiteX18420" fmla="*/ 9920412 w 12194922"/>
              <a:gd name="connsiteY18420" fmla="*/ 2326217 h 6855883"/>
              <a:gd name="connsiteX18421" fmla="*/ 9653022 w 12194922"/>
              <a:gd name="connsiteY18421" fmla="*/ 1792817 h 6855883"/>
              <a:gd name="connsiteX18422" fmla="*/ 9657929 w 12194922"/>
              <a:gd name="connsiteY18422" fmla="*/ 1802342 h 6855883"/>
              <a:gd name="connsiteX18423" fmla="*/ 9651796 w 12194922"/>
              <a:gd name="connsiteY18423" fmla="*/ 1803400 h 6855883"/>
              <a:gd name="connsiteX18424" fmla="*/ 9648116 w 12194922"/>
              <a:gd name="connsiteY18424" fmla="*/ 1793875 h 6855883"/>
              <a:gd name="connsiteX18425" fmla="*/ 9653022 w 12194922"/>
              <a:gd name="connsiteY18425" fmla="*/ 1792817 h 6855883"/>
              <a:gd name="connsiteX18426" fmla="*/ 6760796 w 12194922"/>
              <a:gd name="connsiteY18426" fmla="*/ 3206750 h 6855883"/>
              <a:gd name="connsiteX18427" fmla="*/ 6753436 w 12194922"/>
              <a:gd name="connsiteY18427" fmla="*/ 3201458 h 6855883"/>
              <a:gd name="connsiteX18428" fmla="*/ 6755889 w 12194922"/>
              <a:gd name="connsiteY18428" fmla="*/ 3195108 h 6855883"/>
              <a:gd name="connsiteX18429" fmla="*/ 6763249 w 12194922"/>
              <a:gd name="connsiteY18429" fmla="*/ 3202517 h 6855883"/>
              <a:gd name="connsiteX18430" fmla="*/ 6760796 w 12194922"/>
              <a:gd name="connsiteY18430" fmla="*/ 3206750 h 6855883"/>
              <a:gd name="connsiteX18431" fmla="*/ 10274888 w 12194922"/>
              <a:gd name="connsiteY18431" fmla="*/ 2096558 h 6855883"/>
              <a:gd name="connsiteX18432" fmla="*/ 10276114 w 12194922"/>
              <a:gd name="connsiteY18432" fmla="*/ 2098675 h 6855883"/>
              <a:gd name="connsiteX18433" fmla="*/ 10272435 w 12194922"/>
              <a:gd name="connsiteY18433" fmla="*/ 2111375 h 6855883"/>
              <a:gd name="connsiteX18434" fmla="*/ 10266302 w 12194922"/>
              <a:gd name="connsiteY18434" fmla="*/ 2097617 h 6855883"/>
              <a:gd name="connsiteX18435" fmla="*/ 10274888 w 12194922"/>
              <a:gd name="connsiteY18435" fmla="*/ 2096558 h 6855883"/>
              <a:gd name="connsiteX18436" fmla="*/ 9224953 w 12194922"/>
              <a:gd name="connsiteY18436" fmla="*/ 3001434 h 6855883"/>
              <a:gd name="connsiteX18437" fmla="*/ 9224953 w 12194922"/>
              <a:gd name="connsiteY18437" fmla="*/ 2999317 h 6855883"/>
              <a:gd name="connsiteX18438" fmla="*/ 9210235 w 12194922"/>
              <a:gd name="connsiteY18438" fmla="*/ 3000375 h 6855883"/>
              <a:gd name="connsiteX18439" fmla="*/ 9209007 w 12194922"/>
              <a:gd name="connsiteY18439" fmla="*/ 2965450 h 6855883"/>
              <a:gd name="connsiteX18440" fmla="*/ 9233539 w 12194922"/>
              <a:gd name="connsiteY18440" fmla="*/ 2963333 h 6855883"/>
              <a:gd name="connsiteX18441" fmla="*/ 9242125 w 12194922"/>
              <a:gd name="connsiteY18441" fmla="*/ 2987675 h 6855883"/>
              <a:gd name="connsiteX18442" fmla="*/ 9239671 w 12194922"/>
              <a:gd name="connsiteY18442" fmla="*/ 2998258 h 6855883"/>
              <a:gd name="connsiteX18443" fmla="*/ 9237218 w 12194922"/>
              <a:gd name="connsiteY18443" fmla="*/ 2998258 h 6855883"/>
              <a:gd name="connsiteX18444" fmla="*/ 9238445 w 12194922"/>
              <a:gd name="connsiteY18444" fmla="*/ 3001434 h 6855883"/>
              <a:gd name="connsiteX18445" fmla="*/ 9224953 w 12194922"/>
              <a:gd name="connsiteY18445" fmla="*/ 3001434 h 6855883"/>
              <a:gd name="connsiteX18446" fmla="*/ 7234247 w 12194922"/>
              <a:gd name="connsiteY18446" fmla="*/ 3970867 h 6855883"/>
              <a:gd name="connsiteX18447" fmla="*/ 7224435 w 12194922"/>
              <a:gd name="connsiteY18447" fmla="*/ 3965575 h 6855883"/>
              <a:gd name="connsiteX18448" fmla="*/ 7239154 w 12194922"/>
              <a:gd name="connsiteY18448" fmla="*/ 3959225 h 6855883"/>
              <a:gd name="connsiteX18449" fmla="*/ 7240380 w 12194922"/>
              <a:gd name="connsiteY18449" fmla="*/ 3958167 h 6855883"/>
              <a:gd name="connsiteX18450" fmla="*/ 7239154 w 12194922"/>
              <a:gd name="connsiteY18450" fmla="*/ 3959225 h 6855883"/>
              <a:gd name="connsiteX18451" fmla="*/ 7236700 w 12194922"/>
              <a:gd name="connsiteY18451" fmla="*/ 3967692 h 6855883"/>
              <a:gd name="connsiteX18452" fmla="*/ 7234247 w 12194922"/>
              <a:gd name="connsiteY18452" fmla="*/ 3970867 h 6855883"/>
              <a:gd name="connsiteX18453" fmla="*/ 9383179 w 12194922"/>
              <a:gd name="connsiteY18453" fmla="*/ 4730750 h 6855883"/>
              <a:gd name="connsiteX18454" fmla="*/ 9388086 w 12194922"/>
              <a:gd name="connsiteY18454" fmla="*/ 4732867 h 6855883"/>
              <a:gd name="connsiteX18455" fmla="*/ 9381953 w 12194922"/>
              <a:gd name="connsiteY18455" fmla="*/ 4741334 h 6855883"/>
              <a:gd name="connsiteX18456" fmla="*/ 9378273 w 12194922"/>
              <a:gd name="connsiteY18456" fmla="*/ 4739217 h 6855883"/>
              <a:gd name="connsiteX18457" fmla="*/ 9383179 w 12194922"/>
              <a:gd name="connsiteY18457" fmla="*/ 4730750 h 6855883"/>
              <a:gd name="connsiteX18458" fmla="*/ 8209362 w 12194922"/>
              <a:gd name="connsiteY18458" fmla="*/ 5891742 h 6855883"/>
              <a:gd name="connsiteX18459" fmla="*/ 8217948 w 12194922"/>
              <a:gd name="connsiteY18459" fmla="*/ 5885392 h 6855883"/>
              <a:gd name="connsiteX18460" fmla="*/ 8224081 w 12194922"/>
              <a:gd name="connsiteY18460" fmla="*/ 5890683 h 6855883"/>
              <a:gd name="connsiteX18461" fmla="*/ 8215495 w 12194922"/>
              <a:gd name="connsiteY18461" fmla="*/ 5893859 h 6855883"/>
              <a:gd name="connsiteX18462" fmla="*/ 8209362 w 12194922"/>
              <a:gd name="connsiteY18462" fmla="*/ 5891742 h 6855883"/>
              <a:gd name="connsiteX18463" fmla="*/ 9231085 w 12194922"/>
              <a:gd name="connsiteY18463" fmla="*/ 241300 h 6855883"/>
              <a:gd name="connsiteX18464" fmla="*/ 9226180 w 12194922"/>
              <a:gd name="connsiteY18464" fmla="*/ 254000 h 6855883"/>
              <a:gd name="connsiteX18465" fmla="*/ 9222500 w 12194922"/>
              <a:gd name="connsiteY18465" fmla="*/ 260350 h 6855883"/>
              <a:gd name="connsiteX18466" fmla="*/ 9217594 w 12194922"/>
              <a:gd name="connsiteY18466" fmla="*/ 245533 h 6855883"/>
              <a:gd name="connsiteX18467" fmla="*/ 9231085 w 12194922"/>
              <a:gd name="connsiteY18467" fmla="*/ 241300 h 6855883"/>
              <a:gd name="connsiteX18468" fmla="*/ 11480596 w 12194922"/>
              <a:gd name="connsiteY18468" fmla="*/ 2891367 h 6855883"/>
              <a:gd name="connsiteX18469" fmla="*/ 11484275 w 12194922"/>
              <a:gd name="connsiteY18469" fmla="*/ 2881842 h 6855883"/>
              <a:gd name="connsiteX18470" fmla="*/ 11491635 w 12194922"/>
              <a:gd name="connsiteY18470" fmla="*/ 2878667 h 6855883"/>
              <a:gd name="connsiteX18471" fmla="*/ 11492861 w 12194922"/>
              <a:gd name="connsiteY18471" fmla="*/ 2888192 h 6855883"/>
              <a:gd name="connsiteX18472" fmla="*/ 11480596 w 12194922"/>
              <a:gd name="connsiteY18472" fmla="*/ 2891367 h 6855883"/>
              <a:gd name="connsiteX18473" fmla="*/ 12182188 w 12194922"/>
              <a:gd name="connsiteY18473" fmla="*/ 4484159 h 6855883"/>
              <a:gd name="connsiteX18474" fmla="*/ 12182188 w 12194922"/>
              <a:gd name="connsiteY18474" fmla="*/ 4500034 h 6855883"/>
              <a:gd name="connsiteX18475" fmla="*/ 12182188 w 12194922"/>
              <a:gd name="connsiteY18475" fmla="*/ 4484159 h 6855883"/>
              <a:gd name="connsiteX18476" fmla="*/ 9649343 w 12194922"/>
              <a:gd name="connsiteY18476" fmla="*/ 250825 h 6855883"/>
              <a:gd name="connsiteX18477" fmla="*/ 9651796 w 12194922"/>
              <a:gd name="connsiteY18477" fmla="*/ 245533 h 6855883"/>
              <a:gd name="connsiteX18478" fmla="*/ 9664061 w 12194922"/>
              <a:gd name="connsiteY18478" fmla="*/ 246592 h 6855883"/>
              <a:gd name="connsiteX18479" fmla="*/ 9653022 w 12194922"/>
              <a:gd name="connsiteY18479" fmla="*/ 259292 h 6855883"/>
              <a:gd name="connsiteX18480" fmla="*/ 9649343 w 12194922"/>
              <a:gd name="connsiteY18480" fmla="*/ 250825 h 6855883"/>
              <a:gd name="connsiteX18481" fmla="*/ 10848918 w 12194922"/>
              <a:gd name="connsiteY18481" fmla="*/ 6189133 h 6855883"/>
              <a:gd name="connsiteX18482" fmla="*/ 10862409 w 12194922"/>
              <a:gd name="connsiteY18482" fmla="*/ 6197600 h 6855883"/>
              <a:gd name="connsiteX18483" fmla="*/ 10859957 w 12194922"/>
              <a:gd name="connsiteY18483" fmla="*/ 6202892 h 6855883"/>
              <a:gd name="connsiteX18484" fmla="*/ 10848918 w 12194922"/>
              <a:gd name="connsiteY18484" fmla="*/ 6195484 h 6855883"/>
              <a:gd name="connsiteX18485" fmla="*/ 10848918 w 12194922"/>
              <a:gd name="connsiteY18485" fmla="*/ 6189133 h 6855883"/>
              <a:gd name="connsiteX18486" fmla="*/ 10544731 w 12194922"/>
              <a:gd name="connsiteY18486" fmla="*/ 1612900 h 6855883"/>
              <a:gd name="connsiteX18487" fmla="*/ 10549637 w 12194922"/>
              <a:gd name="connsiteY18487" fmla="*/ 1602317 h 6855883"/>
              <a:gd name="connsiteX18488" fmla="*/ 10555770 w 12194922"/>
              <a:gd name="connsiteY18488" fmla="*/ 1606550 h 6855883"/>
              <a:gd name="connsiteX18489" fmla="*/ 10552090 w 12194922"/>
              <a:gd name="connsiteY18489" fmla="*/ 1616075 h 6855883"/>
              <a:gd name="connsiteX18490" fmla="*/ 10544731 w 12194922"/>
              <a:gd name="connsiteY18490" fmla="*/ 1612900 h 6855883"/>
              <a:gd name="connsiteX18491" fmla="*/ 11875548 w 12194922"/>
              <a:gd name="connsiteY18491" fmla="*/ 1779058 h 6855883"/>
              <a:gd name="connsiteX18492" fmla="*/ 11874321 w 12194922"/>
              <a:gd name="connsiteY18492" fmla="*/ 1769533 h 6855883"/>
              <a:gd name="connsiteX18493" fmla="*/ 11884134 w 12194922"/>
              <a:gd name="connsiteY18493" fmla="*/ 1773767 h 6855883"/>
              <a:gd name="connsiteX18494" fmla="*/ 11875548 w 12194922"/>
              <a:gd name="connsiteY18494" fmla="*/ 1779058 h 6855883"/>
              <a:gd name="connsiteX18495" fmla="*/ 7215849 w 12194922"/>
              <a:gd name="connsiteY18495" fmla="*/ 202142 h 6855883"/>
              <a:gd name="connsiteX18496" fmla="*/ 7221982 w 12194922"/>
              <a:gd name="connsiteY18496" fmla="*/ 216958 h 6855883"/>
              <a:gd name="connsiteX18497" fmla="*/ 7210943 w 12194922"/>
              <a:gd name="connsiteY18497" fmla="*/ 215900 h 6855883"/>
              <a:gd name="connsiteX18498" fmla="*/ 7209716 w 12194922"/>
              <a:gd name="connsiteY18498" fmla="*/ 211667 h 6855883"/>
              <a:gd name="connsiteX18499" fmla="*/ 7215849 w 12194922"/>
              <a:gd name="connsiteY18499" fmla="*/ 202142 h 6855883"/>
              <a:gd name="connsiteX18500" fmla="*/ 9493569 w 12194922"/>
              <a:gd name="connsiteY18500" fmla="*/ 153458 h 6855883"/>
              <a:gd name="connsiteX18501" fmla="*/ 9497249 w 12194922"/>
              <a:gd name="connsiteY18501" fmla="*/ 156633 h 6855883"/>
              <a:gd name="connsiteX18502" fmla="*/ 9488663 w 12194922"/>
              <a:gd name="connsiteY18502" fmla="*/ 167217 h 6855883"/>
              <a:gd name="connsiteX18503" fmla="*/ 9486210 w 12194922"/>
              <a:gd name="connsiteY18503" fmla="*/ 162983 h 6855883"/>
              <a:gd name="connsiteX18504" fmla="*/ 9493569 w 12194922"/>
              <a:gd name="connsiteY18504" fmla="*/ 153458 h 6855883"/>
              <a:gd name="connsiteX18505" fmla="*/ 11525978 w 12194922"/>
              <a:gd name="connsiteY18505" fmla="*/ 3237442 h 6855883"/>
              <a:gd name="connsiteX18506" fmla="*/ 11518619 w 12194922"/>
              <a:gd name="connsiteY18506" fmla="*/ 3244850 h 6855883"/>
              <a:gd name="connsiteX18507" fmla="*/ 11511260 w 12194922"/>
              <a:gd name="connsiteY18507" fmla="*/ 3239559 h 6855883"/>
              <a:gd name="connsiteX18508" fmla="*/ 11525978 w 12194922"/>
              <a:gd name="connsiteY18508" fmla="*/ 3237442 h 6855883"/>
              <a:gd name="connsiteX18509" fmla="*/ 7246513 w 12194922"/>
              <a:gd name="connsiteY18509" fmla="*/ 6505575 h 6855883"/>
              <a:gd name="connsiteX18510" fmla="*/ 7241607 w 12194922"/>
              <a:gd name="connsiteY18510" fmla="*/ 6507692 h 6855883"/>
              <a:gd name="connsiteX18511" fmla="*/ 7236700 w 12194922"/>
              <a:gd name="connsiteY18511" fmla="*/ 6499225 h 6855883"/>
              <a:gd name="connsiteX18512" fmla="*/ 7241607 w 12194922"/>
              <a:gd name="connsiteY18512" fmla="*/ 6497109 h 6855883"/>
              <a:gd name="connsiteX18513" fmla="*/ 7246513 w 12194922"/>
              <a:gd name="connsiteY18513" fmla="*/ 6505575 h 6855883"/>
              <a:gd name="connsiteX18514" fmla="*/ 8381080 w 12194922"/>
              <a:gd name="connsiteY18514" fmla="*/ 3434292 h 6855883"/>
              <a:gd name="connsiteX18515" fmla="*/ 8410518 w 12194922"/>
              <a:gd name="connsiteY18515" fmla="*/ 3429000 h 6855883"/>
              <a:gd name="connsiteX18516" fmla="*/ 8381080 w 12194922"/>
              <a:gd name="connsiteY18516" fmla="*/ 3434292 h 6855883"/>
              <a:gd name="connsiteX18517" fmla="*/ 11366526 w 12194922"/>
              <a:gd name="connsiteY18517" fmla="*/ 3883025 h 6855883"/>
              <a:gd name="connsiteX18518" fmla="*/ 11371431 w 12194922"/>
              <a:gd name="connsiteY18518" fmla="*/ 3892550 h 6855883"/>
              <a:gd name="connsiteX18519" fmla="*/ 11365299 w 12194922"/>
              <a:gd name="connsiteY18519" fmla="*/ 3893608 h 6855883"/>
              <a:gd name="connsiteX18520" fmla="*/ 11361619 w 12194922"/>
              <a:gd name="connsiteY18520" fmla="*/ 3884083 h 6855883"/>
              <a:gd name="connsiteX18521" fmla="*/ 11366526 w 12194922"/>
              <a:gd name="connsiteY18521" fmla="*/ 3883025 h 6855883"/>
              <a:gd name="connsiteX18522" fmla="*/ 12147844 w 12194922"/>
              <a:gd name="connsiteY18522" fmla="*/ 2202392 h 6855883"/>
              <a:gd name="connsiteX18523" fmla="*/ 12152750 w 12194922"/>
              <a:gd name="connsiteY18523" fmla="*/ 2207684 h 6855883"/>
              <a:gd name="connsiteX18524" fmla="*/ 12147844 w 12194922"/>
              <a:gd name="connsiteY18524" fmla="*/ 2211917 h 6855883"/>
              <a:gd name="connsiteX18525" fmla="*/ 12145391 w 12194922"/>
              <a:gd name="connsiteY18525" fmla="*/ 2205567 h 6855883"/>
              <a:gd name="connsiteX18526" fmla="*/ 12147844 w 12194922"/>
              <a:gd name="connsiteY18526" fmla="*/ 2202392 h 6855883"/>
              <a:gd name="connsiteX18527" fmla="*/ 6851561 w 12194922"/>
              <a:gd name="connsiteY18527" fmla="*/ 4956175 h 6855883"/>
              <a:gd name="connsiteX18528" fmla="*/ 6851561 w 12194922"/>
              <a:gd name="connsiteY18528" fmla="*/ 4965700 h 6855883"/>
              <a:gd name="connsiteX18529" fmla="*/ 6847881 w 12194922"/>
              <a:gd name="connsiteY18529" fmla="*/ 4964642 h 6855883"/>
              <a:gd name="connsiteX18530" fmla="*/ 6845428 w 12194922"/>
              <a:gd name="connsiteY18530" fmla="*/ 4965700 h 6855883"/>
              <a:gd name="connsiteX18531" fmla="*/ 6851561 w 12194922"/>
              <a:gd name="connsiteY18531" fmla="*/ 4956175 h 6855883"/>
              <a:gd name="connsiteX18532" fmla="*/ 10940909 w 12194922"/>
              <a:gd name="connsiteY18532" fmla="*/ 3990975 h 6855883"/>
              <a:gd name="connsiteX18533" fmla="*/ 10937230 w 12194922"/>
              <a:gd name="connsiteY18533" fmla="*/ 3998383 h 6855883"/>
              <a:gd name="connsiteX18534" fmla="*/ 10926191 w 12194922"/>
              <a:gd name="connsiteY18534" fmla="*/ 3987800 h 6855883"/>
              <a:gd name="connsiteX18535" fmla="*/ 10926191 w 12194922"/>
              <a:gd name="connsiteY18535" fmla="*/ 3987800 h 6855883"/>
              <a:gd name="connsiteX18536" fmla="*/ 10940909 w 12194922"/>
              <a:gd name="connsiteY18536" fmla="*/ 3990975 h 6855883"/>
              <a:gd name="connsiteX18537" fmla="*/ 11043941 w 12194922"/>
              <a:gd name="connsiteY18537" fmla="*/ 6127750 h 6855883"/>
              <a:gd name="connsiteX18538" fmla="*/ 11048847 w 12194922"/>
              <a:gd name="connsiteY18538" fmla="*/ 6129867 h 6855883"/>
              <a:gd name="connsiteX18539" fmla="*/ 11037808 w 12194922"/>
              <a:gd name="connsiteY18539" fmla="*/ 6140450 h 6855883"/>
              <a:gd name="connsiteX18540" fmla="*/ 11032901 w 12194922"/>
              <a:gd name="connsiteY18540" fmla="*/ 6138334 h 6855883"/>
              <a:gd name="connsiteX18541" fmla="*/ 11043941 w 12194922"/>
              <a:gd name="connsiteY18541" fmla="*/ 6127750 h 6855883"/>
              <a:gd name="connsiteX18542" fmla="*/ 9973154 w 12194922"/>
              <a:gd name="connsiteY18542" fmla="*/ 2003425 h 6855883"/>
              <a:gd name="connsiteX18543" fmla="*/ 9976834 w 12194922"/>
              <a:gd name="connsiteY18543" fmla="*/ 2014008 h 6855883"/>
              <a:gd name="connsiteX18544" fmla="*/ 9964569 w 12194922"/>
              <a:gd name="connsiteY18544" fmla="*/ 2008717 h 6855883"/>
              <a:gd name="connsiteX18545" fmla="*/ 9967021 w 12194922"/>
              <a:gd name="connsiteY18545" fmla="*/ 1998133 h 6855883"/>
              <a:gd name="connsiteX18546" fmla="*/ 9973154 w 12194922"/>
              <a:gd name="connsiteY18546" fmla="*/ 2003425 h 6855883"/>
              <a:gd name="connsiteX18547" fmla="*/ 10931097 w 12194922"/>
              <a:gd name="connsiteY18547" fmla="*/ 3171825 h 6855883"/>
              <a:gd name="connsiteX18548" fmla="*/ 10923737 w 12194922"/>
              <a:gd name="connsiteY18548" fmla="*/ 3179233 h 6855883"/>
              <a:gd name="connsiteX18549" fmla="*/ 10922511 w 12194922"/>
              <a:gd name="connsiteY18549" fmla="*/ 3171825 h 6855883"/>
              <a:gd name="connsiteX18550" fmla="*/ 10927418 w 12194922"/>
              <a:gd name="connsiteY18550" fmla="*/ 3166534 h 6855883"/>
              <a:gd name="connsiteX18551" fmla="*/ 10931097 w 12194922"/>
              <a:gd name="connsiteY18551" fmla="*/ 3171825 h 6855883"/>
              <a:gd name="connsiteX18552" fmla="*/ 7549473 w 12194922"/>
              <a:gd name="connsiteY18552" fmla="*/ 6155267 h 6855883"/>
              <a:gd name="connsiteX18553" fmla="*/ 7553153 w 12194922"/>
              <a:gd name="connsiteY18553" fmla="*/ 6151034 h 6855883"/>
              <a:gd name="connsiteX18554" fmla="*/ 7558059 w 12194922"/>
              <a:gd name="connsiteY18554" fmla="*/ 6155267 h 6855883"/>
              <a:gd name="connsiteX18555" fmla="*/ 7556832 w 12194922"/>
              <a:gd name="connsiteY18555" fmla="*/ 6160558 h 6855883"/>
              <a:gd name="connsiteX18556" fmla="*/ 7549473 w 12194922"/>
              <a:gd name="connsiteY18556" fmla="*/ 6155267 h 6855883"/>
              <a:gd name="connsiteX18557" fmla="*/ 11377564 w 12194922"/>
              <a:gd name="connsiteY18557" fmla="*/ 2015067 h 6855883"/>
              <a:gd name="connsiteX18558" fmla="*/ 11375112 w 12194922"/>
              <a:gd name="connsiteY18558" fmla="*/ 2019300 h 6855883"/>
              <a:gd name="connsiteX18559" fmla="*/ 11367752 w 12194922"/>
              <a:gd name="connsiteY18559" fmla="*/ 2016125 h 6855883"/>
              <a:gd name="connsiteX18560" fmla="*/ 11377564 w 12194922"/>
              <a:gd name="connsiteY18560" fmla="*/ 2015067 h 6855883"/>
              <a:gd name="connsiteX18561" fmla="*/ 11361619 w 12194922"/>
              <a:gd name="connsiteY18561" fmla="*/ 2011892 h 6855883"/>
              <a:gd name="connsiteX18562" fmla="*/ 11366526 w 12194922"/>
              <a:gd name="connsiteY18562" fmla="*/ 2014008 h 6855883"/>
              <a:gd name="connsiteX18563" fmla="*/ 11361619 w 12194922"/>
              <a:gd name="connsiteY18563" fmla="*/ 2016125 h 6855883"/>
              <a:gd name="connsiteX18564" fmla="*/ 11361619 w 12194922"/>
              <a:gd name="connsiteY18564" fmla="*/ 2011892 h 6855883"/>
              <a:gd name="connsiteX18565" fmla="*/ 8362682 w 12194922"/>
              <a:gd name="connsiteY18565" fmla="*/ 313267 h 6855883"/>
              <a:gd name="connsiteX18566" fmla="*/ 8357776 w 12194922"/>
              <a:gd name="connsiteY18566" fmla="*/ 310092 h 6855883"/>
              <a:gd name="connsiteX18567" fmla="*/ 8362682 w 12194922"/>
              <a:gd name="connsiteY18567" fmla="*/ 301625 h 6855883"/>
              <a:gd name="connsiteX18568" fmla="*/ 8368815 w 12194922"/>
              <a:gd name="connsiteY18568" fmla="*/ 305858 h 6855883"/>
              <a:gd name="connsiteX18569" fmla="*/ 8362682 w 12194922"/>
              <a:gd name="connsiteY18569" fmla="*/ 313267 h 6855883"/>
              <a:gd name="connsiteX18570" fmla="*/ 9341476 w 12194922"/>
              <a:gd name="connsiteY18570" fmla="*/ 5965825 h 6855883"/>
              <a:gd name="connsiteX18571" fmla="*/ 9336570 w 12194922"/>
              <a:gd name="connsiteY18571" fmla="*/ 5972175 h 6855883"/>
              <a:gd name="connsiteX18572" fmla="*/ 9334117 w 12194922"/>
              <a:gd name="connsiteY18572" fmla="*/ 5960534 h 6855883"/>
              <a:gd name="connsiteX18573" fmla="*/ 9341476 w 12194922"/>
              <a:gd name="connsiteY18573" fmla="*/ 5965825 h 6855883"/>
              <a:gd name="connsiteX18574" fmla="*/ 8188510 w 12194922"/>
              <a:gd name="connsiteY18574" fmla="*/ 4071409 h 6855883"/>
              <a:gd name="connsiteX18575" fmla="*/ 8184831 w 12194922"/>
              <a:gd name="connsiteY18575" fmla="*/ 4066117 h 6855883"/>
              <a:gd name="connsiteX18576" fmla="*/ 8192190 w 12194922"/>
              <a:gd name="connsiteY18576" fmla="*/ 4059767 h 6855883"/>
              <a:gd name="connsiteX18577" fmla="*/ 8193417 w 12194922"/>
              <a:gd name="connsiteY18577" fmla="*/ 4066117 h 6855883"/>
              <a:gd name="connsiteX18578" fmla="*/ 8188510 w 12194922"/>
              <a:gd name="connsiteY18578" fmla="*/ 4071409 h 6855883"/>
              <a:gd name="connsiteX18579" fmla="*/ 10181669 w 12194922"/>
              <a:gd name="connsiteY18579" fmla="*/ 1253067 h 6855883"/>
              <a:gd name="connsiteX18580" fmla="*/ 10173084 w 12194922"/>
              <a:gd name="connsiteY18580" fmla="*/ 1261533 h 6855883"/>
              <a:gd name="connsiteX18581" fmla="*/ 10170630 w 12194922"/>
              <a:gd name="connsiteY18581" fmla="*/ 1250950 h 6855883"/>
              <a:gd name="connsiteX18582" fmla="*/ 10181669 w 12194922"/>
              <a:gd name="connsiteY18582" fmla="*/ 1249892 h 6855883"/>
              <a:gd name="connsiteX18583" fmla="*/ 10181669 w 12194922"/>
              <a:gd name="connsiteY18583" fmla="*/ 1253067 h 6855883"/>
              <a:gd name="connsiteX18584" fmla="*/ 9033610 w 12194922"/>
              <a:gd name="connsiteY18584" fmla="*/ 2396067 h 6855883"/>
              <a:gd name="connsiteX18585" fmla="*/ 9028703 w 12194922"/>
              <a:gd name="connsiteY18585" fmla="*/ 2397125 h 6855883"/>
              <a:gd name="connsiteX18586" fmla="*/ 9025024 w 12194922"/>
              <a:gd name="connsiteY18586" fmla="*/ 2390775 h 6855883"/>
              <a:gd name="connsiteX18587" fmla="*/ 9031156 w 12194922"/>
              <a:gd name="connsiteY18587" fmla="*/ 2387600 h 6855883"/>
              <a:gd name="connsiteX18588" fmla="*/ 9033610 w 12194922"/>
              <a:gd name="connsiteY18588" fmla="*/ 2396067 h 6855883"/>
              <a:gd name="connsiteX18589" fmla="*/ 9515647 w 12194922"/>
              <a:gd name="connsiteY18589" fmla="*/ 1406525 h 6855883"/>
              <a:gd name="connsiteX18590" fmla="*/ 9508288 w 12194922"/>
              <a:gd name="connsiteY18590" fmla="*/ 1403350 h 6855883"/>
              <a:gd name="connsiteX18591" fmla="*/ 9514421 w 12194922"/>
              <a:gd name="connsiteY18591" fmla="*/ 1397000 h 6855883"/>
              <a:gd name="connsiteX18592" fmla="*/ 9519327 w 12194922"/>
              <a:gd name="connsiteY18592" fmla="*/ 1401233 h 6855883"/>
              <a:gd name="connsiteX18593" fmla="*/ 9515647 w 12194922"/>
              <a:gd name="connsiteY18593" fmla="*/ 1406525 h 6855883"/>
              <a:gd name="connsiteX18594" fmla="*/ 9148907 w 12194922"/>
              <a:gd name="connsiteY18594" fmla="*/ 4127500 h 6855883"/>
              <a:gd name="connsiteX18595" fmla="*/ 9145226 w 12194922"/>
              <a:gd name="connsiteY18595" fmla="*/ 4117975 h 6855883"/>
              <a:gd name="connsiteX18596" fmla="*/ 9150133 w 12194922"/>
              <a:gd name="connsiteY18596" fmla="*/ 4115858 h 6855883"/>
              <a:gd name="connsiteX18597" fmla="*/ 9153812 w 12194922"/>
              <a:gd name="connsiteY18597" fmla="*/ 4125383 h 6855883"/>
              <a:gd name="connsiteX18598" fmla="*/ 9148907 w 12194922"/>
              <a:gd name="connsiteY18598" fmla="*/ 4127500 h 6855883"/>
              <a:gd name="connsiteX18599" fmla="*/ 8157846 w 12194922"/>
              <a:gd name="connsiteY18599" fmla="*/ 1006475 h 6855883"/>
              <a:gd name="connsiteX18600" fmla="*/ 8163979 w 12194922"/>
              <a:gd name="connsiteY18600" fmla="*/ 1013883 h 6855883"/>
              <a:gd name="connsiteX18601" fmla="*/ 8157846 w 12194922"/>
              <a:gd name="connsiteY18601" fmla="*/ 1017058 h 6855883"/>
              <a:gd name="connsiteX18602" fmla="*/ 8152940 w 12194922"/>
              <a:gd name="connsiteY18602" fmla="*/ 1008592 h 6855883"/>
              <a:gd name="connsiteX18603" fmla="*/ 8157846 w 12194922"/>
              <a:gd name="connsiteY18603" fmla="*/ 1006475 h 6855883"/>
              <a:gd name="connsiteX18604" fmla="*/ 8509869 w 12194922"/>
              <a:gd name="connsiteY18604" fmla="*/ 6444192 h 6855883"/>
              <a:gd name="connsiteX18605" fmla="*/ 8511096 w 12194922"/>
              <a:gd name="connsiteY18605" fmla="*/ 6434667 h 6855883"/>
              <a:gd name="connsiteX18606" fmla="*/ 8523361 w 12194922"/>
              <a:gd name="connsiteY18606" fmla="*/ 6438901 h 6855883"/>
              <a:gd name="connsiteX18607" fmla="*/ 8522134 w 12194922"/>
              <a:gd name="connsiteY18607" fmla="*/ 6444192 h 6855883"/>
              <a:gd name="connsiteX18608" fmla="*/ 8509869 w 12194922"/>
              <a:gd name="connsiteY18608" fmla="*/ 6444192 h 6855883"/>
              <a:gd name="connsiteX18609" fmla="*/ 8232667 w 12194922"/>
              <a:gd name="connsiteY18609" fmla="*/ 4180417 h 6855883"/>
              <a:gd name="connsiteX18610" fmla="*/ 8253518 w 12194922"/>
              <a:gd name="connsiteY18610" fmla="*/ 4186767 h 6855883"/>
              <a:gd name="connsiteX18611" fmla="*/ 8243705 w 12194922"/>
              <a:gd name="connsiteY18611" fmla="*/ 4191000 h 6855883"/>
              <a:gd name="connsiteX18612" fmla="*/ 8232667 w 12194922"/>
              <a:gd name="connsiteY18612" fmla="*/ 4188883 h 6855883"/>
              <a:gd name="connsiteX18613" fmla="*/ 8232667 w 12194922"/>
              <a:gd name="connsiteY18613" fmla="*/ 4180417 h 6855883"/>
              <a:gd name="connsiteX18614" fmla="*/ 12179734 w 12194922"/>
              <a:gd name="connsiteY18614" fmla="*/ 110067 h 6855883"/>
              <a:gd name="connsiteX18615" fmla="*/ 12178508 w 12194922"/>
              <a:gd name="connsiteY18615" fmla="*/ 120650 h 6855883"/>
              <a:gd name="connsiteX18616" fmla="*/ 12166243 w 12194922"/>
              <a:gd name="connsiteY18616" fmla="*/ 118533 h 6855883"/>
              <a:gd name="connsiteX18617" fmla="*/ 12179734 w 12194922"/>
              <a:gd name="connsiteY18617" fmla="*/ 110067 h 6855883"/>
              <a:gd name="connsiteX18618" fmla="*/ 6926381 w 12194922"/>
              <a:gd name="connsiteY18618" fmla="*/ 4550834 h 6855883"/>
              <a:gd name="connsiteX18619" fmla="*/ 6921475 w 12194922"/>
              <a:gd name="connsiteY18619" fmla="*/ 4545542 h 6855883"/>
              <a:gd name="connsiteX18620" fmla="*/ 6927607 w 12194922"/>
              <a:gd name="connsiteY18620" fmla="*/ 4540250 h 6855883"/>
              <a:gd name="connsiteX18621" fmla="*/ 6931287 w 12194922"/>
              <a:gd name="connsiteY18621" fmla="*/ 4545542 h 6855883"/>
              <a:gd name="connsiteX18622" fmla="*/ 6926381 w 12194922"/>
              <a:gd name="connsiteY18622" fmla="*/ 4550834 h 6855883"/>
              <a:gd name="connsiteX18623" fmla="*/ 8280502 w 12194922"/>
              <a:gd name="connsiteY18623" fmla="*/ 1960033 h 6855883"/>
              <a:gd name="connsiteX18624" fmla="*/ 8275596 w 12194922"/>
              <a:gd name="connsiteY18624" fmla="*/ 1949450 h 6855883"/>
              <a:gd name="connsiteX18625" fmla="*/ 8281729 w 12194922"/>
              <a:gd name="connsiteY18625" fmla="*/ 1946275 h 6855883"/>
              <a:gd name="connsiteX18626" fmla="*/ 8289088 w 12194922"/>
              <a:gd name="connsiteY18626" fmla="*/ 1953683 h 6855883"/>
              <a:gd name="connsiteX18627" fmla="*/ 8280502 w 12194922"/>
              <a:gd name="connsiteY18627" fmla="*/ 1960033 h 6855883"/>
              <a:gd name="connsiteX18628" fmla="*/ 10923737 w 12194922"/>
              <a:gd name="connsiteY18628" fmla="*/ 6043084 h 6855883"/>
              <a:gd name="connsiteX18629" fmla="*/ 10931097 w 12194922"/>
              <a:gd name="connsiteY18629" fmla="*/ 6032500 h 6855883"/>
              <a:gd name="connsiteX18630" fmla="*/ 10937230 w 12194922"/>
              <a:gd name="connsiteY18630" fmla="*/ 6035675 h 6855883"/>
              <a:gd name="connsiteX18631" fmla="*/ 10929870 w 12194922"/>
              <a:gd name="connsiteY18631" fmla="*/ 6046258 h 6855883"/>
              <a:gd name="connsiteX18632" fmla="*/ 10923737 w 12194922"/>
              <a:gd name="connsiteY18632" fmla="*/ 6043084 h 6855883"/>
              <a:gd name="connsiteX18633" fmla="*/ 7575231 w 12194922"/>
              <a:gd name="connsiteY18633" fmla="*/ 930275 h 6855883"/>
              <a:gd name="connsiteX18634" fmla="*/ 7572778 w 12194922"/>
              <a:gd name="connsiteY18634" fmla="*/ 934508 h 6855883"/>
              <a:gd name="connsiteX18635" fmla="*/ 7565418 w 12194922"/>
              <a:gd name="connsiteY18635" fmla="*/ 928158 h 6855883"/>
              <a:gd name="connsiteX18636" fmla="*/ 7567871 w 12194922"/>
              <a:gd name="connsiteY18636" fmla="*/ 922867 h 6855883"/>
              <a:gd name="connsiteX18637" fmla="*/ 7575231 w 12194922"/>
              <a:gd name="connsiteY18637" fmla="*/ 930275 h 6855883"/>
              <a:gd name="connsiteX18638" fmla="*/ 8165206 w 12194922"/>
              <a:gd name="connsiteY18638" fmla="*/ 1003300 h 6855883"/>
              <a:gd name="connsiteX18639" fmla="*/ 8160299 w 12194922"/>
              <a:gd name="connsiteY18639" fmla="*/ 1008592 h 6855883"/>
              <a:gd name="connsiteX18640" fmla="*/ 8159073 w 12194922"/>
              <a:gd name="connsiteY18640" fmla="*/ 1004358 h 6855883"/>
              <a:gd name="connsiteX18641" fmla="*/ 8163979 w 12194922"/>
              <a:gd name="connsiteY18641" fmla="*/ 999067 h 6855883"/>
              <a:gd name="connsiteX18642" fmla="*/ 8165206 w 12194922"/>
              <a:gd name="connsiteY18642" fmla="*/ 1003300 h 6855883"/>
              <a:gd name="connsiteX18643" fmla="*/ 8143128 w 12194922"/>
              <a:gd name="connsiteY18643" fmla="*/ 5784850 h 6855883"/>
              <a:gd name="connsiteX18644" fmla="*/ 8139448 w 12194922"/>
              <a:gd name="connsiteY18644" fmla="*/ 5781675 h 6855883"/>
              <a:gd name="connsiteX18645" fmla="*/ 8149261 w 12194922"/>
              <a:gd name="connsiteY18645" fmla="*/ 5772151 h 6855883"/>
              <a:gd name="connsiteX18646" fmla="*/ 8151713 w 12194922"/>
              <a:gd name="connsiteY18646" fmla="*/ 5776383 h 6855883"/>
              <a:gd name="connsiteX18647" fmla="*/ 8143128 w 12194922"/>
              <a:gd name="connsiteY18647" fmla="*/ 5784850 h 6855883"/>
              <a:gd name="connsiteX18648" fmla="*/ 10945816 w 12194922"/>
              <a:gd name="connsiteY18648" fmla="*/ 6780742 h 6855883"/>
              <a:gd name="connsiteX18649" fmla="*/ 10950722 w 12194922"/>
              <a:gd name="connsiteY18649" fmla="*/ 6786034 h 6855883"/>
              <a:gd name="connsiteX18650" fmla="*/ 10945816 w 12194922"/>
              <a:gd name="connsiteY18650" fmla="*/ 6788151 h 6855883"/>
              <a:gd name="connsiteX18651" fmla="*/ 10940909 w 12194922"/>
              <a:gd name="connsiteY18651" fmla="*/ 6782859 h 6855883"/>
              <a:gd name="connsiteX18652" fmla="*/ 10945816 w 12194922"/>
              <a:gd name="connsiteY18652" fmla="*/ 6780742 h 6855883"/>
              <a:gd name="connsiteX18653" fmla="*/ 11990844 w 12194922"/>
              <a:gd name="connsiteY18653" fmla="*/ 3627967 h 6855883"/>
              <a:gd name="connsiteX18654" fmla="*/ 12008016 w 12194922"/>
              <a:gd name="connsiteY18654" fmla="*/ 3620559 h 6855883"/>
              <a:gd name="connsiteX18655" fmla="*/ 11990844 w 12194922"/>
              <a:gd name="connsiteY18655" fmla="*/ 3633258 h 6855883"/>
              <a:gd name="connsiteX18656" fmla="*/ 11990844 w 12194922"/>
              <a:gd name="connsiteY18656" fmla="*/ 3627967 h 6855883"/>
              <a:gd name="connsiteX18657" fmla="*/ 12009242 w 12194922"/>
              <a:gd name="connsiteY18657" fmla="*/ 3612092 h 6855883"/>
              <a:gd name="connsiteX18658" fmla="*/ 12009242 w 12194922"/>
              <a:gd name="connsiteY18658" fmla="*/ 3612092 h 6855883"/>
              <a:gd name="connsiteX18659" fmla="*/ 12009242 w 12194922"/>
              <a:gd name="connsiteY18659" fmla="*/ 3612092 h 6855883"/>
              <a:gd name="connsiteX18660" fmla="*/ 12009242 w 12194922"/>
              <a:gd name="connsiteY18660" fmla="*/ 3612092 h 6855883"/>
              <a:gd name="connsiteX18661" fmla="*/ 9687366 w 12194922"/>
              <a:gd name="connsiteY18661" fmla="*/ 3097742 h 6855883"/>
              <a:gd name="connsiteX18662" fmla="*/ 9693498 w 12194922"/>
              <a:gd name="connsiteY18662" fmla="*/ 3094567 h 6855883"/>
              <a:gd name="connsiteX18663" fmla="*/ 9702085 w 12194922"/>
              <a:gd name="connsiteY18663" fmla="*/ 3099858 h 6855883"/>
              <a:gd name="connsiteX18664" fmla="*/ 9695952 w 12194922"/>
              <a:gd name="connsiteY18664" fmla="*/ 3104092 h 6855883"/>
              <a:gd name="connsiteX18665" fmla="*/ 9687366 w 12194922"/>
              <a:gd name="connsiteY18665" fmla="*/ 3097742 h 6855883"/>
              <a:gd name="connsiteX18666" fmla="*/ 11419268 w 12194922"/>
              <a:gd name="connsiteY18666" fmla="*/ 2741083 h 6855883"/>
              <a:gd name="connsiteX18667" fmla="*/ 11411909 w 12194922"/>
              <a:gd name="connsiteY18667" fmla="*/ 2743200 h 6855883"/>
              <a:gd name="connsiteX18668" fmla="*/ 11418041 w 12194922"/>
              <a:gd name="connsiteY18668" fmla="*/ 2734733 h 6855883"/>
              <a:gd name="connsiteX18669" fmla="*/ 11418041 w 12194922"/>
              <a:gd name="connsiteY18669" fmla="*/ 2734733 h 6855883"/>
              <a:gd name="connsiteX18670" fmla="*/ 11419268 w 12194922"/>
              <a:gd name="connsiteY18670" fmla="*/ 2741083 h 6855883"/>
              <a:gd name="connsiteX18671" fmla="*/ 7366715 w 12194922"/>
              <a:gd name="connsiteY18671" fmla="*/ 5363633 h 6855883"/>
              <a:gd name="connsiteX18672" fmla="*/ 7350770 w 12194922"/>
              <a:gd name="connsiteY18672" fmla="*/ 5363633 h 6855883"/>
              <a:gd name="connsiteX18673" fmla="*/ 7366715 w 12194922"/>
              <a:gd name="connsiteY18673" fmla="*/ 5363633 h 6855883"/>
              <a:gd name="connsiteX18674" fmla="*/ 7014694 w 12194922"/>
              <a:gd name="connsiteY18674" fmla="*/ 4652434 h 6855883"/>
              <a:gd name="connsiteX18675" fmla="*/ 7014694 w 12194922"/>
              <a:gd name="connsiteY18675" fmla="*/ 4641850 h 6855883"/>
              <a:gd name="connsiteX18676" fmla="*/ 7025732 w 12194922"/>
              <a:gd name="connsiteY18676" fmla="*/ 4642909 h 6855883"/>
              <a:gd name="connsiteX18677" fmla="*/ 7014694 w 12194922"/>
              <a:gd name="connsiteY18677" fmla="*/ 4652434 h 6855883"/>
              <a:gd name="connsiteX18678" fmla="*/ 7748176 w 12194922"/>
              <a:gd name="connsiteY18678" fmla="*/ 6412442 h 6855883"/>
              <a:gd name="connsiteX18679" fmla="*/ 7739590 w 12194922"/>
              <a:gd name="connsiteY18679" fmla="*/ 6415617 h 6855883"/>
              <a:gd name="connsiteX18680" fmla="*/ 7734683 w 12194922"/>
              <a:gd name="connsiteY18680" fmla="*/ 6411383 h 6855883"/>
              <a:gd name="connsiteX18681" fmla="*/ 7744496 w 12194922"/>
              <a:gd name="connsiteY18681" fmla="*/ 6408209 h 6855883"/>
              <a:gd name="connsiteX18682" fmla="*/ 7748176 w 12194922"/>
              <a:gd name="connsiteY18682" fmla="*/ 6412442 h 6855883"/>
              <a:gd name="connsiteX18683" fmla="*/ 7771480 w 12194922"/>
              <a:gd name="connsiteY18683" fmla="*/ 5827183 h 6855883"/>
              <a:gd name="connsiteX18684" fmla="*/ 7761668 w 12194922"/>
              <a:gd name="connsiteY18684" fmla="*/ 5815542 h 6855883"/>
              <a:gd name="connsiteX18685" fmla="*/ 7766574 w 12194922"/>
              <a:gd name="connsiteY18685" fmla="*/ 5811308 h 6855883"/>
              <a:gd name="connsiteX18686" fmla="*/ 7775160 w 12194922"/>
              <a:gd name="connsiteY18686" fmla="*/ 5821892 h 6855883"/>
              <a:gd name="connsiteX18687" fmla="*/ 7771480 w 12194922"/>
              <a:gd name="connsiteY18687" fmla="*/ 5827183 h 6855883"/>
              <a:gd name="connsiteX18688" fmla="*/ 10323950 w 12194922"/>
              <a:gd name="connsiteY18688" fmla="*/ 3198284 h 6855883"/>
              <a:gd name="connsiteX18689" fmla="*/ 10301872 w 12194922"/>
              <a:gd name="connsiteY18689" fmla="*/ 3192992 h 6855883"/>
              <a:gd name="connsiteX18690" fmla="*/ 10303099 w 12194922"/>
              <a:gd name="connsiteY18690" fmla="*/ 3188758 h 6855883"/>
              <a:gd name="connsiteX18691" fmla="*/ 10323950 w 12194922"/>
              <a:gd name="connsiteY18691" fmla="*/ 3198284 h 6855883"/>
              <a:gd name="connsiteX18692" fmla="*/ 7237927 w 12194922"/>
              <a:gd name="connsiteY18692" fmla="*/ 240242 h 6855883"/>
              <a:gd name="connsiteX18693" fmla="*/ 7229341 w 12194922"/>
              <a:gd name="connsiteY18693" fmla="*/ 231775 h 6855883"/>
              <a:gd name="connsiteX18694" fmla="*/ 7234247 w 12194922"/>
              <a:gd name="connsiteY18694" fmla="*/ 224367 h 6855883"/>
              <a:gd name="connsiteX18695" fmla="*/ 7242833 w 12194922"/>
              <a:gd name="connsiteY18695" fmla="*/ 233892 h 6855883"/>
              <a:gd name="connsiteX18696" fmla="*/ 7237927 w 12194922"/>
              <a:gd name="connsiteY18696" fmla="*/ 240242 h 6855883"/>
              <a:gd name="connsiteX18697" fmla="*/ 6555960 w 12194922"/>
              <a:gd name="connsiteY18697" fmla="*/ 559858 h 6855883"/>
              <a:gd name="connsiteX18698" fmla="*/ 6553507 w 12194922"/>
              <a:gd name="connsiteY18698" fmla="*/ 570442 h 6855883"/>
              <a:gd name="connsiteX18699" fmla="*/ 6544921 w 12194922"/>
              <a:gd name="connsiteY18699" fmla="*/ 565150 h 6855883"/>
              <a:gd name="connsiteX18700" fmla="*/ 6555960 w 12194922"/>
              <a:gd name="connsiteY18700" fmla="*/ 559858 h 6855883"/>
              <a:gd name="connsiteX18701" fmla="*/ 6732585 w 12194922"/>
              <a:gd name="connsiteY18701" fmla="*/ 6509808 h 6855883"/>
              <a:gd name="connsiteX18702" fmla="*/ 6732585 w 12194922"/>
              <a:gd name="connsiteY18702" fmla="*/ 6506633 h 6855883"/>
              <a:gd name="connsiteX18703" fmla="*/ 6739944 w 12194922"/>
              <a:gd name="connsiteY18703" fmla="*/ 6503459 h 6855883"/>
              <a:gd name="connsiteX18704" fmla="*/ 6741170 w 12194922"/>
              <a:gd name="connsiteY18704" fmla="*/ 6507692 h 6855883"/>
              <a:gd name="connsiteX18705" fmla="*/ 6732585 w 12194922"/>
              <a:gd name="connsiteY18705" fmla="*/ 6509808 h 6855883"/>
              <a:gd name="connsiteX18706" fmla="*/ 6755889 w 12194922"/>
              <a:gd name="connsiteY18706" fmla="*/ 4754034 h 6855883"/>
              <a:gd name="connsiteX18707" fmla="*/ 6748530 w 12194922"/>
              <a:gd name="connsiteY18707" fmla="*/ 4746625 h 6855883"/>
              <a:gd name="connsiteX18708" fmla="*/ 6752210 w 12194922"/>
              <a:gd name="connsiteY18708" fmla="*/ 4743450 h 6855883"/>
              <a:gd name="connsiteX18709" fmla="*/ 6759569 w 12194922"/>
              <a:gd name="connsiteY18709" fmla="*/ 4750859 h 6855883"/>
              <a:gd name="connsiteX18710" fmla="*/ 6755889 w 12194922"/>
              <a:gd name="connsiteY18710" fmla="*/ 4754034 h 6855883"/>
              <a:gd name="connsiteX18711" fmla="*/ 9822287 w 12194922"/>
              <a:gd name="connsiteY18711" fmla="*/ 1747308 h 6855883"/>
              <a:gd name="connsiteX18712" fmla="*/ 9816154 w 12194922"/>
              <a:gd name="connsiteY18712" fmla="*/ 1743075 h 6855883"/>
              <a:gd name="connsiteX18713" fmla="*/ 9821061 w 12194922"/>
              <a:gd name="connsiteY18713" fmla="*/ 1736725 h 6855883"/>
              <a:gd name="connsiteX18714" fmla="*/ 9827194 w 12194922"/>
              <a:gd name="connsiteY18714" fmla="*/ 1738842 h 6855883"/>
              <a:gd name="connsiteX18715" fmla="*/ 9822287 w 12194922"/>
              <a:gd name="connsiteY18715" fmla="*/ 1747308 h 6855883"/>
              <a:gd name="connsiteX18716" fmla="*/ 9532819 w 12194922"/>
              <a:gd name="connsiteY18716" fmla="*/ 475192 h 6855883"/>
              <a:gd name="connsiteX18717" fmla="*/ 9520554 w 12194922"/>
              <a:gd name="connsiteY18717" fmla="*/ 475192 h 6855883"/>
              <a:gd name="connsiteX18718" fmla="*/ 9532819 w 12194922"/>
              <a:gd name="connsiteY18718" fmla="*/ 464608 h 6855883"/>
              <a:gd name="connsiteX18719" fmla="*/ 9532819 w 12194922"/>
              <a:gd name="connsiteY18719" fmla="*/ 475192 h 6855883"/>
              <a:gd name="connsiteX18720" fmla="*/ 9519327 w 12194922"/>
              <a:gd name="connsiteY18720" fmla="*/ 472017 h 6855883"/>
              <a:gd name="connsiteX18721" fmla="*/ 9519327 w 12194922"/>
              <a:gd name="connsiteY18721" fmla="*/ 472017 h 6855883"/>
              <a:gd name="connsiteX18722" fmla="*/ 9519327 w 12194922"/>
              <a:gd name="connsiteY18722" fmla="*/ 472017 h 6855883"/>
              <a:gd name="connsiteX18723" fmla="*/ 9519327 w 12194922"/>
              <a:gd name="connsiteY18723" fmla="*/ 472017 h 6855883"/>
              <a:gd name="connsiteX18724" fmla="*/ 10684558 w 12194922"/>
              <a:gd name="connsiteY18724" fmla="*/ 2100792 h 6855883"/>
              <a:gd name="connsiteX18725" fmla="*/ 10683332 w 12194922"/>
              <a:gd name="connsiteY18725" fmla="*/ 2095500 h 6855883"/>
              <a:gd name="connsiteX18726" fmla="*/ 10688239 w 12194922"/>
              <a:gd name="connsiteY18726" fmla="*/ 2093383 h 6855883"/>
              <a:gd name="connsiteX18727" fmla="*/ 10689465 w 12194922"/>
              <a:gd name="connsiteY18727" fmla="*/ 2098675 h 6855883"/>
              <a:gd name="connsiteX18728" fmla="*/ 10684558 w 12194922"/>
              <a:gd name="connsiteY18728" fmla="*/ 2100792 h 6855883"/>
              <a:gd name="connsiteX18729" fmla="*/ 7325013 w 12194922"/>
              <a:gd name="connsiteY18729" fmla="*/ 4111625 h 6855883"/>
              <a:gd name="connsiteX18730" fmla="*/ 7323786 w 12194922"/>
              <a:gd name="connsiteY18730" fmla="*/ 4123267 h 6855883"/>
              <a:gd name="connsiteX18731" fmla="*/ 7312747 w 12194922"/>
              <a:gd name="connsiteY18731" fmla="*/ 4116917 h 6855883"/>
              <a:gd name="connsiteX18732" fmla="*/ 7325013 w 12194922"/>
              <a:gd name="connsiteY18732" fmla="*/ 4111625 h 6855883"/>
              <a:gd name="connsiteX18733" fmla="*/ 9513194 w 12194922"/>
              <a:gd name="connsiteY18733" fmla="*/ 2045758 h 6855883"/>
              <a:gd name="connsiteX18734" fmla="*/ 9493569 w 12194922"/>
              <a:gd name="connsiteY18734" fmla="*/ 2040467 h 6855883"/>
              <a:gd name="connsiteX18735" fmla="*/ 9499702 w 12194922"/>
              <a:gd name="connsiteY18735" fmla="*/ 2035175 h 6855883"/>
              <a:gd name="connsiteX18736" fmla="*/ 9511968 w 12194922"/>
              <a:gd name="connsiteY18736" fmla="*/ 2040467 h 6855883"/>
              <a:gd name="connsiteX18737" fmla="*/ 9513194 w 12194922"/>
              <a:gd name="connsiteY18737" fmla="*/ 2045758 h 6855883"/>
              <a:gd name="connsiteX18738" fmla="*/ 9817381 w 12194922"/>
              <a:gd name="connsiteY18738" fmla="*/ 4085167 h 6855883"/>
              <a:gd name="connsiteX18739" fmla="*/ 9811249 w 12194922"/>
              <a:gd name="connsiteY18739" fmla="*/ 4080934 h 6855883"/>
              <a:gd name="connsiteX18740" fmla="*/ 9816154 w 12194922"/>
              <a:gd name="connsiteY18740" fmla="*/ 4075642 h 6855883"/>
              <a:gd name="connsiteX18741" fmla="*/ 9819834 w 12194922"/>
              <a:gd name="connsiteY18741" fmla="*/ 4079875 h 6855883"/>
              <a:gd name="connsiteX18742" fmla="*/ 9817381 w 12194922"/>
              <a:gd name="connsiteY18742" fmla="*/ 4085167 h 6855883"/>
              <a:gd name="connsiteX18743" fmla="*/ 10290833 w 12194922"/>
              <a:gd name="connsiteY18743" fmla="*/ 4667250 h 6855883"/>
              <a:gd name="connsiteX18744" fmla="*/ 10285926 w 12194922"/>
              <a:gd name="connsiteY18744" fmla="*/ 4665133 h 6855883"/>
              <a:gd name="connsiteX18745" fmla="*/ 10289607 w 12194922"/>
              <a:gd name="connsiteY18745" fmla="*/ 4659842 h 6855883"/>
              <a:gd name="connsiteX18746" fmla="*/ 10294513 w 12194922"/>
              <a:gd name="connsiteY18746" fmla="*/ 4660900 h 6855883"/>
              <a:gd name="connsiteX18747" fmla="*/ 10290833 w 12194922"/>
              <a:gd name="connsiteY18747" fmla="*/ 4667250 h 6855883"/>
              <a:gd name="connsiteX18748" fmla="*/ 9807568 w 12194922"/>
              <a:gd name="connsiteY18748" fmla="*/ 4233334 h 6855883"/>
              <a:gd name="connsiteX18749" fmla="*/ 9811249 w 12194922"/>
              <a:gd name="connsiteY18749" fmla="*/ 4232275 h 6855883"/>
              <a:gd name="connsiteX18750" fmla="*/ 9817381 w 12194922"/>
              <a:gd name="connsiteY18750" fmla="*/ 4242859 h 6855883"/>
              <a:gd name="connsiteX18751" fmla="*/ 9808795 w 12194922"/>
              <a:gd name="connsiteY18751" fmla="*/ 4241800 h 6855883"/>
              <a:gd name="connsiteX18752" fmla="*/ 9807568 w 12194922"/>
              <a:gd name="connsiteY18752" fmla="*/ 4233334 h 6855883"/>
              <a:gd name="connsiteX18753" fmla="*/ 12139258 w 12194922"/>
              <a:gd name="connsiteY18753" fmla="*/ 5198534 h 6855883"/>
              <a:gd name="connsiteX18754" fmla="*/ 12139258 w 12194922"/>
              <a:gd name="connsiteY18754" fmla="*/ 5198534 h 6855883"/>
              <a:gd name="connsiteX18755" fmla="*/ 12139258 w 12194922"/>
              <a:gd name="connsiteY18755" fmla="*/ 5198534 h 6855883"/>
              <a:gd name="connsiteX18756" fmla="*/ 12139258 w 12194922"/>
              <a:gd name="connsiteY18756" fmla="*/ 5198534 h 6855883"/>
              <a:gd name="connsiteX18757" fmla="*/ 12140484 w 12194922"/>
              <a:gd name="connsiteY18757" fmla="*/ 5201709 h 6855883"/>
              <a:gd name="connsiteX18758" fmla="*/ 12144164 w 12194922"/>
              <a:gd name="connsiteY18758" fmla="*/ 5207000 h 6855883"/>
              <a:gd name="connsiteX18759" fmla="*/ 12144164 w 12194922"/>
              <a:gd name="connsiteY18759" fmla="*/ 5213350 h 6855883"/>
              <a:gd name="connsiteX18760" fmla="*/ 12128219 w 12194922"/>
              <a:gd name="connsiteY18760" fmla="*/ 5210175 h 6855883"/>
              <a:gd name="connsiteX18761" fmla="*/ 12140484 w 12194922"/>
              <a:gd name="connsiteY18761" fmla="*/ 5201709 h 6855883"/>
              <a:gd name="connsiteX18762" fmla="*/ 10624457 w 12194922"/>
              <a:gd name="connsiteY18762" fmla="*/ 3415242 h 6855883"/>
              <a:gd name="connsiteX18763" fmla="*/ 10628137 w 12194922"/>
              <a:gd name="connsiteY18763" fmla="*/ 3404659 h 6855883"/>
              <a:gd name="connsiteX18764" fmla="*/ 10636723 w 12194922"/>
              <a:gd name="connsiteY18764" fmla="*/ 3409950 h 6855883"/>
              <a:gd name="connsiteX18765" fmla="*/ 10624457 w 12194922"/>
              <a:gd name="connsiteY18765" fmla="*/ 3415242 h 6855883"/>
              <a:gd name="connsiteX18766" fmla="*/ 9753600 w 12194922"/>
              <a:gd name="connsiteY18766" fmla="*/ 2536825 h 6855883"/>
              <a:gd name="connsiteX18767" fmla="*/ 9748694 w 12194922"/>
              <a:gd name="connsiteY18767" fmla="*/ 2538942 h 6855883"/>
              <a:gd name="connsiteX18768" fmla="*/ 9747467 w 12194922"/>
              <a:gd name="connsiteY18768" fmla="*/ 2534708 h 6855883"/>
              <a:gd name="connsiteX18769" fmla="*/ 9752373 w 12194922"/>
              <a:gd name="connsiteY18769" fmla="*/ 2532592 h 6855883"/>
              <a:gd name="connsiteX18770" fmla="*/ 9753600 w 12194922"/>
              <a:gd name="connsiteY18770" fmla="*/ 2536825 h 6855883"/>
              <a:gd name="connsiteX18771" fmla="*/ 10326404 w 12194922"/>
              <a:gd name="connsiteY18771" fmla="*/ 1729317 h 6855883"/>
              <a:gd name="connsiteX18772" fmla="*/ 10331309 w 12194922"/>
              <a:gd name="connsiteY18772" fmla="*/ 1727200 h 6855883"/>
              <a:gd name="connsiteX18773" fmla="*/ 10331309 w 12194922"/>
              <a:gd name="connsiteY18773" fmla="*/ 1731433 h 6855883"/>
              <a:gd name="connsiteX18774" fmla="*/ 10328856 w 12194922"/>
              <a:gd name="connsiteY18774" fmla="*/ 1732492 h 6855883"/>
              <a:gd name="connsiteX18775" fmla="*/ 10326404 w 12194922"/>
              <a:gd name="connsiteY18775" fmla="*/ 1729317 h 6855883"/>
              <a:gd name="connsiteX18776" fmla="*/ 10332536 w 12194922"/>
              <a:gd name="connsiteY18776" fmla="*/ 6052609 h 6855883"/>
              <a:gd name="connsiteX18777" fmla="*/ 10331309 w 12194922"/>
              <a:gd name="connsiteY18777" fmla="*/ 6048375 h 6855883"/>
              <a:gd name="connsiteX18778" fmla="*/ 10336216 w 12194922"/>
              <a:gd name="connsiteY18778" fmla="*/ 6046258 h 6855883"/>
              <a:gd name="connsiteX18779" fmla="*/ 10338669 w 12194922"/>
              <a:gd name="connsiteY18779" fmla="*/ 6050492 h 6855883"/>
              <a:gd name="connsiteX18780" fmla="*/ 10332536 w 12194922"/>
              <a:gd name="connsiteY18780" fmla="*/ 6052609 h 6855883"/>
              <a:gd name="connsiteX18781" fmla="*/ 9443281 w 12194922"/>
              <a:gd name="connsiteY18781" fmla="*/ 1084792 h 6855883"/>
              <a:gd name="connsiteX18782" fmla="*/ 9434695 w 12194922"/>
              <a:gd name="connsiteY18782" fmla="*/ 1085850 h 6855883"/>
              <a:gd name="connsiteX18783" fmla="*/ 9438374 w 12194922"/>
              <a:gd name="connsiteY18783" fmla="*/ 1078442 h 6855883"/>
              <a:gd name="connsiteX18784" fmla="*/ 9443281 w 12194922"/>
              <a:gd name="connsiteY18784" fmla="*/ 1084792 h 6855883"/>
              <a:gd name="connsiteX18785" fmla="*/ 10769191 w 12194922"/>
              <a:gd name="connsiteY18785" fmla="*/ 2339975 h 6855883"/>
              <a:gd name="connsiteX18786" fmla="*/ 10765512 w 12194922"/>
              <a:gd name="connsiteY18786" fmla="*/ 2337858 h 6855883"/>
              <a:gd name="connsiteX18787" fmla="*/ 10766738 w 12194922"/>
              <a:gd name="connsiteY18787" fmla="*/ 2333625 h 6855883"/>
              <a:gd name="connsiteX18788" fmla="*/ 10771644 w 12194922"/>
              <a:gd name="connsiteY18788" fmla="*/ 2335742 h 6855883"/>
              <a:gd name="connsiteX18789" fmla="*/ 10769191 w 12194922"/>
              <a:gd name="connsiteY18789" fmla="*/ 2339975 h 6855883"/>
              <a:gd name="connsiteX18790" fmla="*/ 9718030 w 12194922"/>
              <a:gd name="connsiteY18790" fmla="*/ 2337858 h 6855883"/>
              <a:gd name="connsiteX18791" fmla="*/ 9709444 w 12194922"/>
              <a:gd name="connsiteY18791" fmla="*/ 2337858 h 6855883"/>
              <a:gd name="connsiteX18792" fmla="*/ 9711897 w 12194922"/>
              <a:gd name="connsiteY18792" fmla="*/ 2329392 h 6855883"/>
              <a:gd name="connsiteX18793" fmla="*/ 9719257 w 12194922"/>
              <a:gd name="connsiteY18793" fmla="*/ 2333625 h 6855883"/>
              <a:gd name="connsiteX18794" fmla="*/ 9718030 w 12194922"/>
              <a:gd name="connsiteY18794" fmla="*/ 2337858 h 6855883"/>
              <a:gd name="connsiteX18795" fmla="*/ 9718030 w 12194922"/>
              <a:gd name="connsiteY18795" fmla="*/ 2337858 h 6855883"/>
              <a:gd name="connsiteX18796" fmla="*/ 9432241 w 12194922"/>
              <a:gd name="connsiteY18796" fmla="*/ 806450 h 6855883"/>
              <a:gd name="connsiteX18797" fmla="*/ 9419976 w 12194922"/>
              <a:gd name="connsiteY18797" fmla="*/ 802217 h 6855883"/>
              <a:gd name="connsiteX18798" fmla="*/ 9431015 w 12194922"/>
              <a:gd name="connsiteY18798" fmla="*/ 787400 h 6855883"/>
              <a:gd name="connsiteX18799" fmla="*/ 9432241 w 12194922"/>
              <a:gd name="connsiteY18799" fmla="*/ 806450 h 6855883"/>
              <a:gd name="connsiteX18800" fmla="*/ 10585207 w 12194922"/>
              <a:gd name="connsiteY18800" fmla="*/ 6245225 h 6855883"/>
              <a:gd name="connsiteX18801" fmla="*/ 10587661 w 12194922"/>
              <a:gd name="connsiteY18801" fmla="*/ 6254750 h 6855883"/>
              <a:gd name="connsiteX18802" fmla="*/ 10576621 w 12194922"/>
              <a:gd name="connsiteY18802" fmla="*/ 6253692 h 6855883"/>
              <a:gd name="connsiteX18803" fmla="*/ 10585207 w 12194922"/>
              <a:gd name="connsiteY18803" fmla="*/ 6245225 h 6855883"/>
              <a:gd name="connsiteX18804" fmla="*/ 9416296 w 12194922"/>
              <a:gd name="connsiteY18804" fmla="*/ 5185834 h 6855883"/>
              <a:gd name="connsiteX18805" fmla="*/ 9417523 w 12194922"/>
              <a:gd name="connsiteY18805" fmla="*/ 5180542 h 6855883"/>
              <a:gd name="connsiteX18806" fmla="*/ 9424882 w 12194922"/>
              <a:gd name="connsiteY18806" fmla="*/ 5182659 h 6855883"/>
              <a:gd name="connsiteX18807" fmla="*/ 9422429 w 12194922"/>
              <a:gd name="connsiteY18807" fmla="*/ 5186892 h 6855883"/>
              <a:gd name="connsiteX18808" fmla="*/ 9416296 w 12194922"/>
              <a:gd name="connsiteY18808" fmla="*/ 5185834 h 6855883"/>
              <a:gd name="connsiteX18809" fmla="*/ 9411390 w 12194922"/>
              <a:gd name="connsiteY18809" fmla="*/ 1889125 h 6855883"/>
              <a:gd name="connsiteX18810" fmla="*/ 9405257 w 12194922"/>
              <a:gd name="connsiteY18810" fmla="*/ 1897592 h 6855883"/>
              <a:gd name="connsiteX18811" fmla="*/ 9401577 w 12194922"/>
              <a:gd name="connsiteY18811" fmla="*/ 1889125 h 6855883"/>
              <a:gd name="connsiteX18812" fmla="*/ 9411390 w 12194922"/>
              <a:gd name="connsiteY18812" fmla="*/ 1889125 h 6855883"/>
              <a:gd name="connsiteX18813" fmla="*/ 10403677 w 12194922"/>
              <a:gd name="connsiteY18813" fmla="*/ 396875 h 6855883"/>
              <a:gd name="connsiteX18814" fmla="*/ 10391411 w 12194922"/>
              <a:gd name="connsiteY18814" fmla="*/ 400050 h 6855883"/>
              <a:gd name="connsiteX18815" fmla="*/ 10403677 w 12194922"/>
              <a:gd name="connsiteY18815" fmla="*/ 396875 h 6855883"/>
              <a:gd name="connsiteX18816" fmla="*/ 9392991 w 12194922"/>
              <a:gd name="connsiteY18816" fmla="*/ 6602942 h 6855883"/>
              <a:gd name="connsiteX18817" fmla="*/ 9391765 w 12194922"/>
              <a:gd name="connsiteY18817" fmla="*/ 6608234 h 6855883"/>
              <a:gd name="connsiteX18818" fmla="*/ 9380726 w 12194922"/>
              <a:gd name="connsiteY18818" fmla="*/ 6601883 h 6855883"/>
              <a:gd name="connsiteX18819" fmla="*/ 9386859 w 12194922"/>
              <a:gd name="connsiteY18819" fmla="*/ 6596592 h 6855883"/>
              <a:gd name="connsiteX18820" fmla="*/ 9392991 w 12194922"/>
              <a:gd name="connsiteY18820" fmla="*/ 6602942 h 6855883"/>
              <a:gd name="connsiteX18821" fmla="*/ 9905693 w 12194922"/>
              <a:gd name="connsiteY18821" fmla="*/ 4323292 h 6855883"/>
              <a:gd name="connsiteX18822" fmla="*/ 9911826 w 12194922"/>
              <a:gd name="connsiteY18822" fmla="*/ 4327525 h 6855883"/>
              <a:gd name="connsiteX18823" fmla="*/ 9908146 w 12194922"/>
              <a:gd name="connsiteY18823" fmla="*/ 4332817 h 6855883"/>
              <a:gd name="connsiteX18824" fmla="*/ 9902014 w 12194922"/>
              <a:gd name="connsiteY18824" fmla="*/ 4328584 h 6855883"/>
              <a:gd name="connsiteX18825" fmla="*/ 9905693 w 12194922"/>
              <a:gd name="connsiteY18825" fmla="*/ 4323292 h 6855883"/>
              <a:gd name="connsiteX18826" fmla="*/ 10419622 w 12194922"/>
              <a:gd name="connsiteY18826" fmla="*/ 1671108 h 6855883"/>
              <a:gd name="connsiteX18827" fmla="*/ 10403677 w 12194922"/>
              <a:gd name="connsiteY18827" fmla="*/ 1683808 h 6855883"/>
              <a:gd name="connsiteX18828" fmla="*/ 10399997 w 12194922"/>
              <a:gd name="connsiteY18828" fmla="*/ 1676400 h 6855883"/>
              <a:gd name="connsiteX18829" fmla="*/ 10409809 w 12194922"/>
              <a:gd name="connsiteY18829" fmla="*/ 1668992 h 6855883"/>
              <a:gd name="connsiteX18830" fmla="*/ 10419622 w 12194922"/>
              <a:gd name="connsiteY18830" fmla="*/ 1671108 h 6855883"/>
              <a:gd name="connsiteX18831" fmla="*/ 10420848 w 12194922"/>
              <a:gd name="connsiteY18831" fmla="*/ 3715809 h 6855883"/>
              <a:gd name="connsiteX18832" fmla="*/ 10413489 w 12194922"/>
              <a:gd name="connsiteY18832" fmla="*/ 3722159 h 6855883"/>
              <a:gd name="connsiteX18833" fmla="*/ 10406130 w 12194922"/>
              <a:gd name="connsiteY18833" fmla="*/ 3715809 h 6855883"/>
              <a:gd name="connsiteX18834" fmla="*/ 10412263 w 12194922"/>
              <a:gd name="connsiteY18834" fmla="*/ 3709458 h 6855883"/>
              <a:gd name="connsiteX18835" fmla="*/ 10420848 w 12194922"/>
              <a:gd name="connsiteY18835" fmla="*/ 3715809 h 6855883"/>
              <a:gd name="connsiteX18836" fmla="*/ 6774287 w 12194922"/>
              <a:gd name="connsiteY18836" fmla="*/ 1527175 h 6855883"/>
              <a:gd name="connsiteX18837" fmla="*/ 6768155 w 12194922"/>
              <a:gd name="connsiteY18837" fmla="*/ 1521883 h 6855883"/>
              <a:gd name="connsiteX18838" fmla="*/ 6774287 w 12194922"/>
              <a:gd name="connsiteY18838" fmla="*/ 1519767 h 6855883"/>
              <a:gd name="connsiteX18839" fmla="*/ 6779194 w 12194922"/>
              <a:gd name="connsiteY18839" fmla="*/ 1525058 h 6855883"/>
              <a:gd name="connsiteX18840" fmla="*/ 6774287 w 12194922"/>
              <a:gd name="connsiteY18840" fmla="*/ 1527175 h 6855883"/>
              <a:gd name="connsiteX18841" fmla="*/ 9354968 w 12194922"/>
              <a:gd name="connsiteY18841" fmla="*/ 2684992 h 6855883"/>
              <a:gd name="connsiteX18842" fmla="*/ 9346382 w 12194922"/>
              <a:gd name="connsiteY18842" fmla="*/ 2681817 h 6855883"/>
              <a:gd name="connsiteX18843" fmla="*/ 9354968 w 12194922"/>
              <a:gd name="connsiteY18843" fmla="*/ 2677583 h 6855883"/>
              <a:gd name="connsiteX18844" fmla="*/ 9354968 w 12194922"/>
              <a:gd name="connsiteY18844" fmla="*/ 2684992 h 6855883"/>
              <a:gd name="connsiteX18845" fmla="*/ 6769382 w 12194922"/>
              <a:gd name="connsiteY18845" fmla="*/ 6353175 h 6855883"/>
              <a:gd name="connsiteX18846" fmla="*/ 6768155 w 12194922"/>
              <a:gd name="connsiteY18846" fmla="*/ 6344709 h 6855883"/>
              <a:gd name="connsiteX18847" fmla="*/ 6773061 w 12194922"/>
              <a:gd name="connsiteY18847" fmla="*/ 6345767 h 6855883"/>
              <a:gd name="connsiteX18848" fmla="*/ 6769382 w 12194922"/>
              <a:gd name="connsiteY18848" fmla="*/ 6353175 h 6855883"/>
              <a:gd name="connsiteX18849" fmla="*/ 10455192 w 12194922"/>
              <a:gd name="connsiteY18849" fmla="*/ 2704042 h 6855883"/>
              <a:gd name="connsiteX18850" fmla="*/ 10447832 w 12194922"/>
              <a:gd name="connsiteY18850" fmla="*/ 2701925 h 6855883"/>
              <a:gd name="connsiteX18851" fmla="*/ 10450286 w 12194922"/>
              <a:gd name="connsiteY18851" fmla="*/ 2697692 h 6855883"/>
              <a:gd name="connsiteX18852" fmla="*/ 10457645 w 12194922"/>
              <a:gd name="connsiteY18852" fmla="*/ 2699809 h 6855883"/>
              <a:gd name="connsiteX18853" fmla="*/ 10455192 w 12194922"/>
              <a:gd name="connsiteY18853" fmla="*/ 2704042 h 6855883"/>
              <a:gd name="connsiteX18854" fmla="*/ 10488309 w 12194922"/>
              <a:gd name="connsiteY18854" fmla="*/ 5494867 h 6855883"/>
              <a:gd name="connsiteX18855" fmla="*/ 10484629 w 12194922"/>
              <a:gd name="connsiteY18855" fmla="*/ 5500159 h 6855883"/>
              <a:gd name="connsiteX18856" fmla="*/ 10476043 w 12194922"/>
              <a:gd name="connsiteY18856" fmla="*/ 5493808 h 6855883"/>
              <a:gd name="connsiteX18857" fmla="*/ 10480950 w 12194922"/>
              <a:gd name="connsiteY18857" fmla="*/ 5488517 h 6855883"/>
              <a:gd name="connsiteX18858" fmla="*/ 10488309 w 12194922"/>
              <a:gd name="connsiteY18858" fmla="*/ 5494867 h 6855883"/>
              <a:gd name="connsiteX18859" fmla="*/ 9329210 w 12194922"/>
              <a:gd name="connsiteY18859" fmla="*/ 1708150 h 6855883"/>
              <a:gd name="connsiteX18860" fmla="*/ 9320625 w 12194922"/>
              <a:gd name="connsiteY18860" fmla="*/ 1710267 h 6855883"/>
              <a:gd name="connsiteX18861" fmla="*/ 9326758 w 12194922"/>
              <a:gd name="connsiteY18861" fmla="*/ 1703917 h 6855883"/>
              <a:gd name="connsiteX18862" fmla="*/ 9329210 w 12194922"/>
              <a:gd name="connsiteY18862" fmla="*/ 1708150 h 6855883"/>
              <a:gd name="connsiteX18863" fmla="*/ 10840331 w 12194922"/>
              <a:gd name="connsiteY18863" fmla="*/ 3591983 h 6855883"/>
              <a:gd name="connsiteX18864" fmla="*/ 10840331 w 12194922"/>
              <a:gd name="connsiteY18864" fmla="*/ 3599392 h 6855883"/>
              <a:gd name="connsiteX18865" fmla="*/ 10832972 w 12194922"/>
              <a:gd name="connsiteY18865" fmla="*/ 3597275 h 6855883"/>
              <a:gd name="connsiteX18866" fmla="*/ 10840331 w 12194922"/>
              <a:gd name="connsiteY18866" fmla="*/ 3591983 h 6855883"/>
              <a:gd name="connsiteX18867" fmla="*/ 9316945 w 12194922"/>
              <a:gd name="connsiteY18867" fmla="*/ 6418792 h 6855883"/>
              <a:gd name="connsiteX18868" fmla="*/ 9305906 w 12194922"/>
              <a:gd name="connsiteY18868" fmla="*/ 6421967 h 6855883"/>
              <a:gd name="connsiteX18869" fmla="*/ 9316945 w 12194922"/>
              <a:gd name="connsiteY18869" fmla="*/ 6418792 h 6855883"/>
              <a:gd name="connsiteX18870" fmla="*/ 6744850 w 12194922"/>
              <a:gd name="connsiteY18870" fmla="*/ 6488642 h 6855883"/>
              <a:gd name="connsiteX18871" fmla="*/ 6738718 w 12194922"/>
              <a:gd name="connsiteY18871" fmla="*/ 6482292 h 6855883"/>
              <a:gd name="connsiteX18872" fmla="*/ 6746077 w 12194922"/>
              <a:gd name="connsiteY18872" fmla="*/ 6479117 h 6855883"/>
              <a:gd name="connsiteX18873" fmla="*/ 6750983 w 12194922"/>
              <a:gd name="connsiteY18873" fmla="*/ 6484409 h 6855883"/>
              <a:gd name="connsiteX18874" fmla="*/ 6744850 w 12194922"/>
              <a:gd name="connsiteY18874" fmla="*/ 6488642 h 6855883"/>
              <a:gd name="connsiteX18875" fmla="*/ 9304679 w 12194922"/>
              <a:gd name="connsiteY18875" fmla="*/ 6399742 h 6855883"/>
              <a:gd name="connsiteX18876" fmla="*/ 9312039 w 12194922"/>
              <a:gd name="connsiteY18876" fmla="*/ 6398683 h 6855883"/>
              <a:gd name="connsiteX18877" fmla="*/ 9309586 w 12194922"/>
              <a:gd name="connsiteY18877" fmla="*/ 6407151 h 6855883"/>
              <a:gd name="connsiteX18878" fmla="*/ 9304679 w 12194922"/>
              <a:gd name="connsiteY18878" fmla="*/ 6399742 h 6855883"/>
              <a:gd name="connsiteX18879" fmla="*/ 9784264 w 12194922"/>
              <a:gd name="connsiteY18879" fmla="*/ 5443008 h 6855883"/>
              <a:gd name="connsiteX18880" fmla="*/ 9787944 w 12194922"/>
              <a:gd name="connsiteY18880" fmla="*/ 5449359 h 6855883"/>
              <a:gd name="connsiteX18881" fmla="*/ 9784264 w 12194922"/>
              <a:gd name="connsiteY18881" fmla="*/ 5451475 h 6855883"/>
              <a:gd name="connsiteX18882" fmla="*/ 9780585 w 12194922"/>
              <a:gd name="connsiteY18882" fmla="*/ 5446183 h 6855883"/>
              <a:gd name="connsiteX18883" fmla="*/ 9784264 w 12194922"/>
              <a:gd name="connsiteY18883" fmla="*/ 5443008 h 6855883"/>
              <a:gd name="connsiteX18884" fmla="*/ 10526333 w 12194922"/>
              <a:gd name="connsiteY18884" fmla="*/ 2174875 h 6855883"/>
              <a:gd name="connsiteX18885" fmla="*/ 10539824 w 12194922"/>
              <a:gd name="connsiteY18885" fmla="*/ 2180167 h 6855883"/>
              <a:gd name="connsiteX18886" fmla="*/ 10526333 w 12194922"/>
              <a:gd name="connsiteY18886" fmla="*/ 2174875 h 6855883"/>
              <a:gd name="connsiteX18887" fmla="*/ 10533692 w 12194922"/>
              <a:gd name="connsiteY18887" fmla="*/ 2145242 h 6855883"/>
              <a:gd name="connsiteX18888" fmla="*/ 10521426 w 12194922"/>
              <a:gd name="connsiteY18888" fmla="*/ 2151592 h 6855883"/>
              <a:gd name="connsiteX18889" fmla="*/ 10525106 w 12194922"/>
              <a:gd name="connsiteY18889" fmla="*/ 2142067 h 6855883"/>
              <a:gd name="connsiteX18890" fmla="*/ 10533692 w 12194922"/>
              <a:gd name="connsiteY18890" fmla="*/ 2145242 h 6855883"/>
              <a:gd name="connsiteX18891" fmla="*/ 9586788 w 12194922"/>
              <a:gd name="connsiteY18891" fmla="*/ 1765300 h 6855883"/>
              <a:gd name="connsiteX18892" fmla="*/ 9580655 w 12194922"/>
              <a:gd name="connsiteY18892" fmla="*/ 1761067 h 6855883"/>
              <a:gd name="connsiteX18893" fmla="*/ 9585561 w 12194922"/>
              <a:gd name="connsiteY18893" fmla="*/ 1755775 h 6855883"/>
              <a:gd name="connsiteX18894" fmla="*/ 9589241 w 12194922"/>
              <a:gd name="connsiteY18894" fmla="*/ 1761067 h 6855883"/>
              <a:gd name="connsiteX18895" fmla="*/ 9586788 w 12194922"/>
              <a:gd name="connsiteY18895" fmla="*/ 1765300 h 6855883"/>
              <a:gd name="connsiteX18896" fmla="*/ 10545957 w 12194922"/>
              <a:gd name="connsiteY18896" fmla="*/ 1902883 h 6855883"/>
              <a:gd name="connsiteX18897" fmla="*/ 10539824 w 12194922"/>
              <a:gd name="connsiteY18897" fmla="*/ 1912408 h 6855883"/>
              <a:gd name="connsiteX18898" fmla="*/ 10536145 w 12194922"/>
              <a:gd name="connsiteY18898" fmla="*/ 1906058 h 6855883"/>
              <a:gd name="connsiteX18899" fmla="*/ 10545957 w 12194922"/>
              <a:gd name="connsiteY18899" fmla="*/ 1902883 h 6855883"/>
              <a:gd name="connsiteX18900" fmla="*/ 9288734 w 12194922"/>
              <a:gd name="connsiteY18900" fmla="*/ 3245909 h 6855883"/>
              <a:gd name="connsiteX18901" fmla="*/ 9286281 w 12194922"/>
              <a:gd name="connsiteY18901" fmla="*/ 3254375 h 6855883"/>
              <a:gd name="connsiteX18902" fmla="*/ 9288734 w 12194922"/>
              <a:gd name="connsiteY18902" fmla="*/ 3245909 h 6855883"/>
              <a:gd name="connsiteX18903" fmla="*/ 10547184 w 12194922"/>
              <a:gd name="connsiteY18903" fmla="*/ 1445683 h 6855883"/>
              <a:gd name="connsiteX18904" fmla="*/ 10547184 w 12194922"/>
              <a:gd name="connsiteY18904" fmla="*/ 1445683 h 6855883"/>
              <a:gd name="connsiteX18905" fmla="*/ 10547184 w 12194922"/>
              <a:gd name="connsiteY18905" fmla="*/ 1445683 h 6855883"/>
              <a:gd name="connsiteX18906" fmla="*/ 10547184 w 12194922"/>
              <a:gd name="connsiteY18906" fmla="*/ 1445683 h 6855883"/>
              <a:gd name="connsiteX18907" fmla="*/ 10541051 w 12194922"/>
              <a:gd name="connsiteY18907" fmla="*/ 1461558 h 6855883"/>
              <a:gd name="connsiteX18908" fmla="*/ 10538598 w 12194922"/>
              <a:gd name="connsiteY18908" fmla="*/ 1458383 h 6855883"/>
              <a:gd name="connsiteX18909" fmla="*/ 10549637 w 12194922"/>
              <a:gd name="connsiteY18909" fmla="*/ 1453092 h 6855883"/>
              <a:gd name="connsiteX18910" fmla="*/ 10541051 w 12194922"/>
              <a:gd name="connsiteY18910" fmla="*/ 1461558 h 6855883"/>
              <a:gd name="connsiteX18911" fmla="*/ 9280148 w 12194922"/>
              <a:gd name="connsiteY18911" fmla="*/ 2572809 h 6855883"/>
              <a:gd name="connsiteX18912" fmla="*/ 9277695 w 12194922"/>
              <a:gd name="connsiteY18912" fmla="*/ 2577042 h 6855883"/>
              <a:gd name="connsiteX18913" fmla="*/ 9270335 w 12194922"/>
              <a:gd name="connsiteY18913" fmla="*/ 2572809 h 6855883"/>
              <a:gd name="connsiteX18914" fmla="*/ 9272789 w 12194922"/>
              <a:gd name="connsiteY18914" fmla="*/ 2568575 h 6855883"/>
              <a:gd name="connsiteX18915" fmla="*/ 9280148 w 12194922"/>
              <a:gd name="connsiteY18915" fmla="*/ 2572809 h 6855883"/>
              <a:gd name="connsiteX18916" fmla="*/ 10566809 w 12194922"/>
              <a:gd name="connsiteY18916" fmla="*/ 2162175 h 6855883"/>
              <a:gd name="connsiteX18917" fmla="*/ 10569262 w 12194922"/>
              <a:gd name="connsiteY18917" fmla="*/ 2169583 h 6855883"/>
              <a:gd name="connsiteX18918" fmla="*/ 10556997 w 12194922"/>
              <a:gd name="connsiteY18918" fmla="*/ 2171700 h 6855883"/>
              <a:gd name="connsiteX18919" fmla="*/ 10566809 w 12194922"/>
              <a:gd name="connsiteY18919" fmla="*/ 2162175 h 6855883"/>
              <a:gd name="connsiteX18920" fmla="*/ 10558223 w 12194922"/>
              <a:gd name="connsiteY18920" fmla="*/ 549275 h 6855883"/>
              <a:gd name="connsiteX18921" fmla="*/ 10552090 w 12194922"/>
              <a:gd name="connsiteY18921" fmla="*/ 545042 h 6855883"/>
              <a:gd name="connsiteX18922" fmla="*/ 10559450 w 12194922"/>
              <a:gd name="connsiteY18922" fmla="*/ 541867 h 6855883"/>
              <a:gd name="connsiteX18923" fmla="*/ 10558223 w 12194922"/>
              <a:gd name="connsiteY18923" fmla="*/ 549275 h 6855883"/>
              <a:gd name="connsiteX18924" fmla="*/ 9242125 w 12194922"/>
              <a:gd name="connsiteY18924" fmla="*/ 6634692 h 6855883"/>
              <a:gd name="connsiteX18925" fmla="*/ 9258070 w 12194922"/>
              <a:gd name="connsiteY18925" fmla="*/ 6623050 h 6855883"/>
              <a:gd name="connsiteX18926" fmla="*/ 9242125 w 12194922"/>
              <a:gd name="connsiteY18926" fmla="*/ 6634692 h 6855883"/>
              <a:gd name="connsiteX18927" fmla="*/ 10599926 w 12194922"/>
              <a:gd name="connsiteY18927" fmla="*/ 2049992 h 6855883"/>
              <a:gd name="connsiteX18928" fmla="*/ 10596247 w 12194922"/>
              <a:gd name="connsiteY18928" fmla="*/ 2053167 h 6855883"/>
              <a:gd name="connsiteX18929" fmla="*/ 10591340 w 12194922"/>
              <a:gd name="connsiteY18929" fmla="*/ 2052108 h 6855883"/>
              <a:gd name="connsiteX18930" fmla="*/ 10593793 w 12194922"/>
              <a:gd name="connsiteY18930" fmla="*/ 2048933 h 6855883"/>
              <a:gd name="connsiteX18931" fmla="*/ 10599926 w 12194922"/>
              <a:gd name="connsiteY18931" fmla="*/ 2049992 h 6855883"/>
              <a:gd name="connsiteX18932" fmla="*/ 10599926 w 12194922"/>
              <a:gd name="connsiteY18932" fmla="*/ 1663700 h 6855883"/>
              <a:gd name="connsiteX18933" fmla="*/ 10604832 w 12194922"/>
              <a:gd name="connsiteY18933" fmla="*/ 1655233 h 6855883"/>
              <a:gd name="connsiteX18934" fmla="*/ 10612192 w 12194922"/>
              <a:gd name="connsiteY18934" fmla="*/ 1663700 h 6855883"/>
              <a:gd name="connsiteX18935" fmla="*/ 10599926 w 12194922"/>
              <a:gd name="connsiteY18935" fmla="*/ 1663700 h 6855883"/>
              <a:gd name="connsiteX18936" fmla="*/ 10595020 w 12194922"/>
              <a:gd name="connsiteY18936" fmla="*/ 298450 h 6855883"/>
              <a:gd name="connsiteX18937" fmla="*/ 10601152 w 12194922"/>
              <a:gd name="connsiteY18937" fmla="*/ 295275 h 6855883"/>
              <a:gd name="connsiteX18938" fmla="*/ 10603606 w 12194922"/>
              <a:gd name="connsiteY18938" fmla="*/ 298450 h 6855883"/>
              <a:gd name="connsiteX18939" fmla="*/ 10598699 w 12194922"/>
              <a:gd name="connsiteY18939" fmla="*/ 300567 h 6855883"/>
              <a:gd name="connsiteX18940" fmla="*/ 10595020 w 12194922"/>
              <a:gd name="connsiteY18940" fmla="*/ 298450 h 6855883"/>
              <a:gd name="connsiteX18941" fmla="*/ 9222500 w 12194922"/>
              <a:gd name="connsiteY18941" fmla="*/ 622300 h 6855883"/>
              <a:gd name="connsiteX18942" fmla="*/ 9217594 w 12194922"/>
              <a:gd name="connsiteY18942" fmla="*/ 627592 h 6855883"/>
              <a:gd name="connsiteX18943" fmla="*/ 9211461 w 12194922"/>
              <a:gd name="connsiteY18943" fmla="*/ 624417 h 6855883"/>
              <a:gd name="connsiteX18944" fmla="*/ 9216367 w 12194922"/>
              <a:gd name="connsiteY18944" fmla="*/ 619125 h 6855883"/>
              <a:gd name="connsiteX18945" fmla="*/ 9222500 w 12194922"/>
              <a:gd name="connsiteY18945" fmla="*/ 622300 h 6855883"/>
              <a:gd name="connsiteX18946" fmla="*/ 10358294 w 12194922"/>
              <a:gd name="connsiteY18946" fmla="*/ 1589617 h 6855883"/>
              <a:gd name="connsiteX18947" fmla="*/ 10361973 w 12194922"/>
              <a:gd name="connsiteY18947" fmla="*/ 1597025 h 6855883"/>
              <a:gd name="connsiteX18948" fmla="*/ 10353387 w 12194922"/>
              <a:gd name="connsiteY18948" fmla="*/ 1598083 h 6855883"/>
              <a:gd name="connsiteX18949" fmla="*/ 10353387 w 12194922"/>
              <a:gd name="connsiteY18949" fmla="*/ 1590675 h 6855883"/>
              <a:gd name="connsiteX18950" fmla="*/ 10358294 w 12194922"/>
              <a:gd name="connsiteY18950" fmla="*/ 1589617 h 6855883"/>
              <a:gd name="connsiteX18951" fmla="*/ 9205328 w 12194922"/>
              <a:gd name="connsiteY18951" fmla="*/ 1762125 h 6855883"/>
              <a:gd name="connsiteX18952" fmla="*/ 9201648 w 12194922"/>
              <a:gd name="connsiteY18952" fmla="*/ 1755775 h 6855883"/>
              <a:gd name="connsiteX18953" fmla="*/ 9209007 w 12194922"/>
              <a:gd name="connsiteY18953" fmla="*/ 1750483 h 6855883"/>
              <a:gd name="connsiteX18954" fmla="*/ 9215140 w 12194922"/>
              <a:gd name="connsiteY18954" fmla="*/ 1757892 h 6855883"/>
              <a:gd name="connsiteX18955" fmla="*/ 9205328 w 12194922"/>
              <a:gd name="connsiteY18955" fmla="*/ 1762125 h 6855883"/>
              <a:gd name="connsiteX18956" fmla="*/ 10652668 w 12194922"/>
              <a:gd name="connsiteY18956" fmla="*/ 2290233 h 6855883"/>
              <a:gd name="connsiteX18957" fmla="*/ 10641629 w 12194922"/>
              <a:gd name="connsiteY18957" fmla="*/ 2295525 h 6855883"/>
              <a:gd name="connsiteX18958" fmla="*/ 10641629 w 12194922"/>
              <a:gd name="connsiteY18958" fmla="*/ 2287059 h 6855883"/>
              <a:gd name="connsiteX18959" fmla="*/ 10652668 w 12194922"/>
              <a:gd name="connsiteY18959" fmla="*/ 2290233 h 6855883"/>
              <a:gd name="connsiteX18960" fmla="*/ 9195516 w 12194922"/>
              <a:gd name="connsiteY18960" fmla="*/ 4913842 h 6855883"/>
              <a:gd name="connsiteX18961" fmla="*/ 9188156 w 12194922"/>
              <a:gd name="connsiteY18961" fmla="*/ 4920192 h 6855883"/>
              <a:gd name="connsiteX18962" fmla="*/ 9180797 w 12194922"/>
              <a:gd name="connsiteY18962" fmla="*/ 4912784 h 6855883"/>
              <a:gd name="connsiteX18963" fmla="*/ 9188156 w 12194922"/>
              <a:gd name="connsiteY18963" fmla="*/ 4906434 h 6855883"/>
              <a:gd name="connsiteX18964" fmla="*/ 9195516 w 12194922"/>
              <a:gd name="connsiteY18964" fmla="*/ 4913842 h 6855883"/>
              <a:gd name="connsiteX18965" fmla="*/ 10675973 w 12194922"/>
              <a:gd name="connsiteY18965" fmla="*/ 2141008 h 6855883"/>
              <a:gd name="connsiteX18966" fmla="*/ 10674746 w 12194922"/>
              <a:gd name="connsiteY18966" fmla="*/ 2132542 h 6855883"/>
              <a:gd name="connsiteX18967" fmla="*/ 10684558 w 12194922"/>
              <a:gd name="connsiteY18967" fmla="*/ 2134658 h 6855883"/>
              <a:gd name="connsiteX18968" fmla="*/ 10684558 w 12194922"/>
              <a:gd name="connsiteY18968" fmla="*/ 2134658 h 6855883"/>
              <a:gd name="connsiteX18969" fmla="*/ 10675973 w 12194922"/>
              <a:gd name="connsiteY18969" fmla="*/ 2141008 h 6855883"/>
              <a:gd name="connsiteX18970" fmla="*/ 9601506 w 12194922"/>
              <a:gd name="connsiteY18970" fmla="*/ 4284133 h 6855883"/>
              <a:gd name="connsiteX18971" fmla="*/ 9601506 w 12194922"/>
              <a:gd name="connsiteY18971" fmla="*/ 4284133 h 6855883"/>
              <a:gd name="connsiteX18972" fmla="*/ 9590468 w 12194922"/>
              <a:gd name="connsiteY18972" fmla="*/ 4285192 h 6855883"/>
              <a:gd name="connsiteX18973" fmla="*/ 9590468 w 12194922"/>
              <a:gd name="connsiteY18973" fmla="*/ 4286250 h 6855883"/>
              <a:gd name="connsiteX18974" fmla="*/ 9588015 w 12194922"/>
              <a:gd name="connsiteY18974" fmla="*/ 4285192 h 6855883"/>
              <a:gd name="connsiteX18975" fmla="*/ 9588015 w 12194922"/>
              <a:gd name="connsiteY18975" fmla="*/ 4283075 h 6855883"/>
              <a:gd name="connsiteX18976" fmla="*/ 9586788 w 12194922"/>
              <a:gd name="connsiteY18976" fmla="*/ 4282017 h 6855883"/>
              <a:gd name="connsiteX18977" fmla="*/ 9589241 w 12194922"/>
              <a:gd name="connsiteY18977" fmla="*/ 4275667 h 6855883"/>
              <a:gd name="connsiteX18978" fmla="*/ 9601506 w 12194922"/>
              <a:gd name="connsiteY18978" fmla="*/ 4284133 h 6855883"/>
              <a:gd name="connsiteX18979" fmla="*/ 10718903 w 12194922"/>
              <a:gd name="connsiteY18979" fmla="*/ 4917017 h 6855883"/>
              <a:gd name="connsiteX18980" fmla="*/ 10725035 w 12194922"/>
              <a:gd name="connsiteY18980" fmla="*/ 4927600 h 6855883"/>
              <a:gd name="connsiteX18981" fmla="*/ 10725035 w 12194922"/>
              <a:gd name="connsiteY18981" fmla="*/ 4928659 h 6855883"/>
              <a:gd name="connsiteX18982" fmla="*/ 10712770 w 12194922"/>
              <a:gd name="connsiteY18982" fmla="*/ 4920192 h 6855883"/>
              <a:gd name="connsiteX18983" fmla="*/ 10718903 w 12194922"/>
              <a:gd name="connsiteY18983" fmla="*/ 4917017 h 6855883"/>
              <a:gd name="connsiteX18984" fmla="*/ 6689655 w 12194922"/>
              <a:gd name="connsiteY18984" fmla="*/ 1817158 h 6855883"/>
              <a:gd name="connsiteX18985" fmla="*/ 6683522 w 12194922"/>
              <a:gd name="connsiteY18985" fmla="*/ 1812925 h 6855883"/>
              <a:gd name="connsiteX18986" fmla="*/ 6687202 w 12194922"/>
              <a:gd name="connsiteY18986" fmla="*/ 1807633 h 6855883"/>
              <a:gd name="connsiteX18987" fmla="*/ 6693335 w 12194922"/>
              <a:gd name="connsiteY18987" fmla="*/ 1811867 h 6855883"/>
              <a:gd name="connsiteX18988" fmla="*/ 6689655 w 12194922"/>
              <a:gd name="connsiteY18988" fmla="*/ 1817158 h 6855883"/>
              <a:gd name="connsiteX18989" fmla="*/ 10862409 w 12194922"/>
              <a:gd name="connsiteY18989" fmla="*/ 5901267 h 6855883"/>
              <a:gd name="connsiteX18990" fmla="*/ 10867316 w 12194922"/>
              <a:gd name="connsiteY18990" fmla="*/ 5906558 h 6855883"/>
              <a:gd name="connsiteX18991" fmla="*/ 10858730 w 12194922"/>
              <a:gd name="connsiteY18991" fmla="*/ 5910792 h 6855883"/>
              <a:gd name="connsiteX18992" fmla="*/ 10855050 w 12194922"/>
              <a:gd name="connsiteY18992" fmla="*/ 5904442 h 6855883"/>
              <a:gd name="connsiteX18993" fmla="*/ 10862409 w 12194922"/>
              <a:gd name="connsiteY18993" fmla="*/ 5901267 h 6855883"/>
              <a:gd name="connsiteX18994" fmla="*/ 10737301 w 12194922"/>
              <a:gd name="connsiteY18994" fmla="*/ 3772958 h 6855883"/>
              <a:gd name="connsiteX18995" fmla="*/ 10739753 w 12194922"/>
              <a:gd name="connsiteY18995" fmla="*/ 3768725 h 6855883"/>
              <a:gd name="connsiteX18996" fmla="*/ 10745886 w 12194922"/>
              <a:gd name="connsiteY18996" fmla="*/ 3774017 h 6855883"/>
              <a:gd name="connsiteX18997" fmla="*/ 10742207 w 12194922"/>
              <a:gd name="connsiteY18997" fmla="*/ 3777192 h 6855883"/>
              <a:gd name="connsiteX18998" fmla="*/ 10737301 w 12194922"/>
              <a:gd name="connsiteY18998" fmla="*/ 3772958 h 6855883"/>
              <a:gd name="connsiteX18999" fmla="*/ 9964569 w 12194922"/>
              <a:gd name="connsiteY18999" fmla="*/ 2103967 h 6855883"/>
              <a:gd name="connsiteX19000" fmla="*/ 9969474 w 12194922"/>
              <a:gd name="connsiteY19000" fmla="*/ 2114550 h 6855883"/>
              <a:gd name="connsiteX19001" fmla="*/ 9964569 w 12194922"/>
              <a:gd name="connsiteY19001" fmla="*/ 2103967 h 6855883"/>
              <a:gd name="connsiteX19002" fmla="*/ 9018891 w 12194922"/>
              <a:gd name="connsiteY19002" fmla="*/ 1345142 h 6855883"/>
              <a:gd name="connsiteX19003" fmla="*/ 9025024 w 12194922"/>
              <a:gd name="connsiteY19003" fmla="*/ 1329267 h 6855883"/>
              <a:gd name="connsiteX19004" fmla="*/ 9018891 w 12194922"/>
              <a:gd name="connsiteY19004" fmla="*/ 1345142 h 6855883"/>
              <a:gd name="connsiteX19005" fmla="*/ 9022570 w 12194922"/>
              <a:gd name="connsiteY19005" fmla="*/ 420158 h 6855883"/>
              <a:gd name="connsiteX19006" fmla="*/ 9017665 w 12194922"/>
              <a:gd name="connsiteY19006" fmla="*/ 422275 h 6855883"/>
              <a:gd name="connsiteX19007" fmla="*/ 9016438 w 12194922"/>
              <a:gd name="connsiteY19007" fmla="*/ 418042 h 6855883"/>
              <a:gd name="connsiteX19008" fmla="*/ 9021344 w 12194922"/>
              <a:gd name="connsiteY19008" fmla="*/ 415925 h 6855883"/>
              <a:gd name="connsiteX19009" fmla="*/ 9022570 w 12194922"/>
              <a:gd name="connsiteY19009" fmla="*/ 420158 h 6855883"/>
              <a:gd name="connsiteX19010" fmla="*/ 9000492 w 12194922"/>
              <a:gd name="connsiteY19010" fmla="*/ 4425950 h 6855883"/>
              <a:gd name="connsiteX19011" fmla="*/ 8998039 w 12194922"/>
              <a:gd name="connsiteY19011" fmla="*/ 4410075 h 6855883"/>
              <a:gd name="connsiteX19012" fmla="*/ 9000492 w 12194922"/>
              <a:gd name="connsiteY19012" fmla="*/ 4425950 h 6855883"/>
              <a:gd name="connsiteX19013" fmla="*/ 10790043 w 12194922"/>
              <a:gd name="connsiteY19013" fmla="*/ 4440767 h 6855883"/>
              <a:gd name="connsiteX19014" fmla="*/ 10794949 w 12194922"/>
              <a:gd name="connsiteY19014" fmla="*/ 4438650 h 6855883"/>
              <a:gd name="connsiteX19015" fmla="*/ 10796176 w 12194922"/>
              <a:gd name="connsiteY19015" fmla="*/ 4442883 h 6855883"/>
              <a:gd name="connsiteX19016" fmla="*/ 10790043 w 12194922"/>
              <a:gd name="connsiteY19016" fmla="*/ 4445000 h 6855883"/>
              <a:gd name="connsiteX19017" fmla="*/ 10790043 w 12194922"/>
              <a:gd name="connsiteY19017" fmla="*/ 4440767 h 6855883"/>
              <a:gd name="connsiteX19018" fmla="*/ 10793722 w 12194922"/>
              <a:gd name="connsiteY19018" fmla="*/ 1955800 h 6855883"/>
              <a:gd name="connsiteX19019" fmla="*/ 10805988 w 12194922"/>
              <a:gd name="connsiteY19019" fmla="*/ 1952625 h 6855883"/>
              <a:gd name="connsiteX19020" fmla="*/ 10801081 w 12194922"/>
              <a:gd name="connsiteY19020" fmla="*/ 1963208 h 6855883"/>
              <a:gd name="connsiteX19021" fmla="*/ 10793722 w 12194922"/>
              <a:gd name="connsiteY19021" fmla="*/ 1955800 h 6855883"/>
              <a:gd name="connsiteX19022" fmla="*/ 11160464 w 12194922"/>
              <a:gd name="connsiteY19022" fmla="*/ 3984625 h 6855883"/>
              <a:gd name="connsiteX19023" fmla="*/ 11166597 w 12194922"/>
              <a:gd name="connsiteY19023" fmla="*/ 3980392 h 6855883"/>
              <a:gd name="connsiteX19024" fmla="*/ 11169049 w 12194922"/>
              <a:gd name="connsiteY19024" fmla="*/ 3986742 h 6855883"/>
              <a:gd name="connsiteX19025" fmla="*/ 11166597 w 12194922"/>
              <a:gd name="connsiteY19025" fmla="*/ 3986742 h 6855883"/>
              <a:gd name="connsiteX19026" fmla="*/ 11160464 w 12194922"/>
              <a:gd name="connsiteY19026" fmla="*/ 3984625 h 6855883"/>
              <a:gd name="connsiteX19027" fmla="*/ 8977188 w 12194922"/>
              <a:gd name="connsiteY19027" fmla="*/ 2272242 h 6855883"/>
              <a:gd name="connsiteX19028" fmla="*/ 8973508 w 12194922"/>
              <a:gd name="connsiteY19028" fmla="*/ 2269067 h 6855883"/>
              <a:gd name="connsiteX19029" fmla="*/ 8977188 w 12194922"/>
              <a:gd name="connsiteY19029" fmla="*/ 2265892 h 6855883"/>
              <a:gd name="connsiteX19030" fmla="*/ 8980868 w 12194922"/>
              <a:gd name="connsiteY19030" fmla="*/ 2271184 h 6855883"/>
              <a:gd name="connsiteX19031" fmla="*/ 8977188 w 12194922"/>
              <a:gd name="connsiteY19031" fmla="*/ 2272242 h 6855883"/>
              <a:gd name="connsiteX19032" fmla="*/ 9081446 w 12194922"/>
              <a:gd name="connsiteY19032" fmla="*/ 4818592 h 6855883"/>
              <a:gd name="connsiteX19033" fmla="*/ 9081446 w 12194922"/>
              <a:gd name="connsiteY19033" fmla="*/ 4830234 h 6855883"/>
              <a:gd name="connsiteX19034" fmla="*/ 9074086 w 12194922"/>
              <a:gd name="connsiteY19034" fmla="*/ 4824942 h 6855883"/>
              <a:gd name="connsiteX19035" fmla="*/ 9081446 w 12194922"/>
              <a:gd name="connsiteY19035" fmla="*/ 4818592 h 6855883"/>
              <a:gd name="connsiteX19036" fmla="*/ 8962469 w 12194922"/>
              <a:gd name="connsiteY19036" fmla="*/ 3815292 h 6855883"/>
              <a:gd name="connsiteX19037" fmla="*/ 8969828 w 12194922"/>
              <a:gd name="connsiteY19037" fmla="*/ 3818467 h 6855883"/>
              <a:gd name="connsiteX19038" fmla="*/ 8963696 w 12194922"/>
              <a:gd name="connsiteY19038" fmla="*/ 3825875 h 6855883"/>
              <a:gd name="connsiteX19039" fmla="*/ 8957563 w 12194922"/>
              <a:gd name="connsiteY19039" fmla="*/ 3821642 h 6855883"/>
              <a:gd name="connsiteX19040" fmla="*/ 8962469 w 12194922"/>
              <a:gd name="connsiteY19040" fmla="*/ 3815292 h 6855883"/>
              <a:gd name="connsiteX19041" fmla="*/ 10855050 w 12194922"/>
              <a:gd name="connsiteY19041" fmla="*/ 275167 h 6855883"/>
              <a:gd name="connsiteX19042" fmla="*/ 10855050 w 12194922"/>
              <a:gd name="connsiteY19042" fmla="*/ 264583 h 6855883"/>
              <a:gd name="connsiteX19043" fmla="*/ 10862409 w 12194922"/>
              <a:gd name="connsiteY19043" fmla="*/ 271992 h 6855883"/>
              <a:gd name="connsiteX19044" fmla="*/ 10855050 w 12194922"/>
              <a:gd name="connsiteY19044" fmla="*/ 275167 h 6855883"/>
              <a:gd name="connsiteX19045" fmla="*/ 10884488 w 12194922"/>
              <a:gd name="connsiteY19045" fmla="*/ 5594350 h 6855883"/>
              <a:gd name="connsiteX19046" fmla="*/ 10890621 w 12194922"/>
              <a:gd name="connsiteY19046" fmla="*/ 5595409 h 6855883"/>
              <a:gd name="connsiteX19047" fmla="*/ 10882035 w 12194922"/>
              <a:gd name="connsiteY19047" fmla="*/ 5605992 h 6855883"/>
              <a:gd name="connsiteX19048" fmla="*/ 10884488 w 12194922"/>
              <a:gd name="connsiteY19048" fmla="*/ 5594350 h 6855883"/>
              <a:gd name="connsiteX19049" fmla="*/ 10880808 w 12194922"/>
              <a:gd name="connsiteY19049" fmla="*/ 5601758 h 6855883"/>
              <a:gd name="connsiteX19050" fmla="*/ 10880808 w 12194922"/>
              <a:gd name="connsiteY19050" fmla="*/ 5601758 h 6855883"/>
              <a:gd name="connsiteX19051" fmla="*/ 10880808 w 12194922"/>
              <a:gd name="connsiteY19051" fmla="*/ 5601758 h 6855883"/>
              <a:gd name="connsiteX19052" fmla="*/ 10880808 w 12194922"/>
              <a:gd name="connsiteY19052" fmla="*/ 5601758 h 6855883"/>
              <a:gd name="connsiteX19053" fmla="*/ 10886941 w 12194922"/>
              <a:gd name="connsiteY19053" fmla="*/ 2583392 h 6855883"/>
              <a:gd name="connsiteX19054" fmla="*/ 10894300 w 12194922"/>
              <a:gd name="connsiteY19054" fmla="*/ 2591858 h 6855883"/>
              <a:gd name="connsiteX19055" fmla="*/ 10880808 w 12194922"/>
              <a:gd name="connsiteY19055" fmla="*/ 2591858 h 6855883"/>
              <a:gd name="connsiteX19056" fmla="*/ 10886941 w 12194922"/>
              <a:gd name="connsiteY19056" fmla="*/ 2583392 h 6855883"/>
              <a:gd name="connsiteX19057" fmla="*/ 8951430 w 12194922"/>
              <a:gd name="connsiteY19057" fmla="*/ 107950 h 6855883"/>
              <a:gd name="connsiteX19058" fmla="*/ 8946524 w 12194922"/>
              <a:gd name="connsiteY19058" fmla="*/ 102658 h 6855883"/>
              <a:gd name="connsiteX19059" fmla="*/ 8951430 w 12194922"/>
              <a:gd name="connsiteY19059" fmla="*/ 97367 h 6855883"/>
              <a:gd name="connsiteX19060" fmla="*/ 8957563 w 12194922"/>
              <a:gd name="connsiteY19060" fmla="*/ 101600 h 6855883"/>
              <a:gd name="connsiteX19061" fmla="*/ 8951430 w 12194922"/>
              <a:gd name="connsiteY19061" fmla="*/ 107950 h 6855883"/>
              <a:gd name="connsiteX19062" fmla="*/ 9996459 w 12194922"/>
              <a:gd name="connsiteY19062" fmla="*/ 2171700 h 6855883"/>
              <a:gd name="connsiteX19063" fmla="*/ 9986646 w 12194922"/>
              <a:gd name="connsiteY19063" fmla="*/ 2173817 h 6855883"/>
              <a:gd name="connsiteX19064" fmla="*/ 9996459 w 12194922"/>
              <a:gd name="connsiteY19064" fmla="*/ 2168525 h 6855883"/>
              <a:gd name="connsiteX19065" fmla="*/ 9996459 w 12194922"/>
              <a:gd name="connsiteY19065" fmla="*/ 2169583 h 6855883"/>
              <a:gd name="connsiteX19066" fmla="*/ 9996459 w 12194922"/>
              <a:gd name="connsiteY19066" fmla="*/ 2171700 h 6855883"/>
              <a:gd name="connsiteX19067" fmla="*/ 10890621 w 12194922"/>
              <a:gd name="connsiteY19067" fmla="*/ 2157942 h 6855883"/>
              <a:gd name="connsiteX19068" fmla="*/ 10890621 w 12194922"/>
              <a:gd name="connsiteY19068" fmla="*/ 2149475 h 6855883"/>
              <a:gd name="connsiteX19069" fmla="*/ 10899206 w 12194922"/>
              <a:gd name="connsiteY19069" fmla="*/ 2155825 h 6855883"/>
              <a:gd name="connsiteX19070" fmla="*/ 10890621 w 12194922"/>
              <a:gd name="connsiteY19070" fmla="*/ 2157942 h 6855883"/>
              <a:gd name="connsiteX19071" fmla="*/ 7385114 w 12194922"/>
              <a:gd name="connsiteY19071" fmla="*/ 4274609 h 6855883"/>
              <a:gd name="connsiteX19072" fmla="*/ 7381434 w 12194922"/>
              <a:gd name="connsiteY19072" fmla="*/ 4272492 h 6855883"/>
              <a:gd name="connsiteX19073" fmla="*/ 7387567 w 12194922"/>
              <a:gd name="connsiteY19073" fmla="*/ 4268258 h 6855883"/>
              <a:gd name="connsiteX19074" fmla="*/ 7390020 w 12194922"/>
              <a:gd name="connsiteY19074" fmla="*/ 4271434 h 6855883"/>
              <a:gd name="connsiteX19075" fmla="*/ 7385114 w 12194922"/>
              <a:gd name="connsiteY19075" fmla="*/ 4274609 h 6855883"/>
              <a:gd name="connsiteX19076" fmla="*/ 10911472 w 12194922"/>
              <a:gd name="connsiteY19076" fmla="*/ 6738409 h 6855883"/>
              <a:gd name="connsiteX19077" fmla="*/ 10916378 w 12194922"/>
              <a:gd name="connsiteY19077" fmla="*/ 6746875 h 6855883"/>
              <a:gd name="connsiteX19078" fmla="*/ 10904113 w 12194922"/>
              <a:gd name="connsiteY19078" fmla="*/ 6743700 h 6855883"/>
              <a:gd name="connsiteX19079" fmla="*/ 10911472 w 12194922"/>
              <a:gd name="connsiteY19079" fmla="*/ 6738409 h 6855883"/>
              <a:gd name="connsiteX19080" fmla="*/ 6645499 w 12194922"/>
              <a:gd name="connsiteY19080" fmla="*/ 777875 h 6855883"/>
              <a:gd name="connsiteX19081" fmla="*/ 6634460 w 12194922"/>
              <a:gd name="connsiteY19081" fmla="*/ 778933 h 6855883"/>
              <a:gd name="connsiteX19082" fmla="*/ 6643045 w 12194922"/>
              <a:gd name="connsiteY19082" fmla="*/ 771525 h 6855883"/>
              <a:gd name="connsiteX19083" fmla="*/ 6645499 w 12194922"/>
              <a:gd name="connsiteY19083" fmla="*/ 777875 h 6855883"/>
              <a:gd name="connsiteX19084" fmla="*/ 8937938 w 12194922"/>
              <a:gd name="connsiteY19084" fmla="*/ 4470400 h 6855883"/>
              <a:gd name="connsiteX19085" fmla="*/ 8936711 w 12194922"/>
              <a:gd name="connsiteY19085" fmla="*/ 4474633 h 6855883"/>
              <a:gd name="connsiteX19086" fmla="*/ 8931805 w 12194922"/>
              <a:gd name="connsiteY19086" fmla="*/ 4471459 h 6855883"/>
              <a:gd name="connsiteX19087" fmla="*/ 8933032 w 12194922"/>
              <a:gd name="connsiteY19087" fmla="*/ 4467225 h 6855883"/>
              <a:gd name="connsiteX19088" fmla="*/ 8937938 w 12194922"/>
              <a:gd name="connsiteY19088" fmla="*/ 4470400 h 6855883"/>
              <a:gd name="connsiteX19089" fmla="*/ 11262268 w 12194922"/>
              <a:gd name="connsiteY19089" fmla="*/ 2155825 h 6855883"/>
              <a:gd name="connsiteX19090" fmla="*/ 11265948 w 12194922"/>
              <a:gd name="connsiteY19090" fmla="*/ 2153708 h 6855883"/>
              <a:gd name="connsiteX19091" fmla="*/ 11273307 w 12194922"/>
              <a:gd name="connsiteY19091" fmla="*/ 2155825 h 6855883"/>
              <a:gd name="connsiteX19092" fmla="*/ 11269627 w 12194922"/>
              <a:gd name="connsiteY19092" fmla="*/ 2156883 h 6855883"/>
              <a:gd name="connsiteX19093" fmla="*/ 11262268 w 12194922"/>
              <a:gd name="connsiteY19093" fmla="*/ 2155825 h 6855883"/>
              <a:gd name="connsiteX19094" fmla="*/ 9173438 w 12194922"/>
              <a:gd name="connsiteY19094" fmla="*/ 3023659 h 6855883"/>
              <a:gd name="connsiteX19095" fmla="*/ 9168531 w 12194922"/>
              <a:gd name="connsiteY19095" fmla="*/ 3021542 h 6855883"/>
              <a:gd name="connsiteX19096" fmla="*/ 9170984 w 12194922"/>
              <a:gd name="connsiteY19096" fmla="*/ 3018367 h 6855883"/>
              <a:gd name="connsiteX19097" fmla="*/ 9175890 w 12194922"/>
              <a:gd name="connsiteY19097" fmla="*/ 3019425 h 6855883"/>
              <a:gd name="connsiteX19098" fmla="*/ 9173438 w 12194922"/>
              <a:gd name="connsiteY19098" fmla="*/ 3023659 h 6855883"/>
              <a:gd name="connsiteX19099" fmla="*/ 8898688 w 12194922"/>
              <a:gd name="connsiteY19099" fmla="*/ 383117 h 6855883"/>
              <a:gd name="connsiteX19100" fmla="*/ 8904821 w 12194922"/>
              <a:gd name="connsiteY19100" fmla="*/ 390525 h 6855883"/>
              <a:gd name="connsiteX19101" fmla="*/ 8893782 w 12194922"/>
              <a:gd name="connsiteY19101" fmla="*/ 389467 h 6855883"/>
              <a:gd name="connsiteX19102" fmla="*/ 8898688 w 12194922"/>
              <a:gd name="connsiteY19102" fmla="*/ 383117 h 6855883"/>
              <a:gd name="connsiteX19103" fmla="*/ 6634460 w 12194922"/>
              <a:gd name="connsiteY19103" fmla="*/ 5543550 h 6855883"/>
              <a:gd name="connsiteX19104" fmla="*/ 6643045 w 12194922"/>
              <a:gd name="connsiteY19104" fmla="*/ 5542492 h 6855883"/>
              <a:gd name="connsiteX19105" fmla="*/ 6635686 w 12194922"/>
              <a:gd name="connsiteY19105" fmla="*/ 5552017 h 6855883"/>
              <a:gd name="connsiteX19106" fmla="*/ 6634460 w 12194922"/>
              <a:gd name="connsiteY19106" fmla="*/ 5543550 h 6855883"/>
              <a:gd name="connsiteX19107" fmla="*/ 8863118 w 12194922"/>
              <a:gd name="connsiteY19107" fmla="*/ 1060450 h 6855883"/>
              <a:gd name="connsiteX19108" fmla="*/ 8875383 w 12194922"/>
              <a:gd name="connsiteY19108" fmla="*/ 1054100 h 6855883"/>
              <a:gd name="connsiteX19109" fmla="*/ 8877836 w 12194922"/>
              <a:gd name="connsiteY19109" fmla="*/ 1065742 h 6855883"/>
              <a:gd name="connsiteX19110" fmla="*/ 8863118 w 12194922"/>
              <a:gd name="connsiteY19110" fmla="*/ 1060450 h 6855883"/>
              <a:gd name="connsiteX19111" fmla="*/ 6636913 w 12194922"/>
              <a:gd name="connsiteY19111" fmla="*/ 3691467 h 6855883"/>
              <a:gd name="connsiteX19112" fmla="*/ 6635686 w 12194922"/>
              <a:gd name="connsiteY19112" fmla="*/ 3696758 h 6855883"/>
              <a:gd name="connsiteX19113" fmla="*/ 6630780 w 12194922"/>
              <a:gd name="connsiteY19113" fmla="*/ 3694642 h 6855883"/>
              <a:gd name="connsiteX19114" fmla="*/ 6632007 w 12194922"/>
              <a:gd name="connsiteY19114" fmla="*/ 3690409 h 6855883"/>
              <a:gd name="connsiteX19115" fmla="*/ 6636913 w 12194922"/>
              <a:gd name="connsiteY19115" fmla="*/ 3691467 h 6855883"/>
              <a:gd name="connsiteX19116" fmla="*/ 10003818 w 12194922"/>
              <a:gd name="connsiteY19116" fmla="*/ 1435100 h 6855883"/>
              <a:gd name="connsiteX19117" fmla="*/ 10001365 w 12194922"/>
              <a:gd name="connsiteY19117" fmla="*/ 1445683 h 6855883"/>
              <a:gd name="connsiteX19118" fmla="*/ 9990326 w 12194922"/>
              <a:gd name="connsiteY19118" fmla="*/ 1444625 h 6855883"/>
              <a:gd name="connsiteX19119" fmla="*/ 10003818 w 12194922"/>
              <a:gd name="connsiteY19119" fmla="*/ 1435100 h 6855883"/>
              <a:gd name="connsiteX19120" fmla="*/ 6620968 w 12194922"/>
              <a:gd name="connsiteY19120" fmla="*/ 5864225 h 6855883"/>
              <a:gd name="connsiteX19121" fmla="*/ 6617288 w 12194922"/>
              <a:gd name="connsiteY19121" fmla="*/ 5861050 h 6855883"/>
              <a:gd name="connsiteX19122" fmla="*/ 6618514 w 12194922"/>
              <a:gd name="connsiteY19122" fmla="*/ 5858933 h 6855883"/>
              <a:gd name="connsiteX19123" fmla="*/ 6623421 w 12194922"/>
              <a:gd name="connsiteY19123" fmla="*/ 5861050 h 6855883"/>
              <a:gd name="connsiteX19124" fmla="*/ 6620968 w 12194922"/>
              <a:gd name="connsiteY19124" fmla="*/ 5864225 h 6855883"/>
              <a:gd name="connsiteX19125" fmla="*/ 8814055 w 12194922"/>
              <a:gd name="connsiteY19125" fmla="*/ 787400 h 6855883"/>
              <a:gd name="connsiteX19126" fmla="*/ 8809149 w 12194922"/>
              <a:gd name="connsiteY19126" fmla="*/ 782108 h 6855883"/>
              <a:gd name="connsiteX19127" fmla="*/ 8812829 w 12194922"/>
              <a:gd name="connsiteY19127" fmla="*/ 779992 h 6855883"/>
              <a:gd name="connsiteX19128" fmla="*/ 8818962 w 12194922"/>
              <a:gd name="connsiteY19128" fmla="*/ 783167 h 6855883"/>
              <a:gd name="connsiteX19129" fmla="*/ 8814055 w 12194922"/>
              <a:gd name="connsiteY19129" fmla="*/ 787400 h 6855883"/>
              <a:gd name="connsiteX19130" fmla="*/ 8790751 w 12194922"/>
              <a:gd name="connsiteY19130" fmla="*/ 6071659 h 6855883"/>
              <a:gd name="connsiteX19131" fmla="*/ 8795657 w 12194922"/>
              <a:gd name="connsiteY19131" fmla="*/ 6060017 h 6855883"/>
              <a:gd name="connsiteX19132" fmla="*/ 8805470 w 12194922"/>
              <a:gd name="connsiteY19132" fmla="*/ 6061075 h 6855883"/>
              <a:gd name="connsiteX19133" fmla="*/ 8804243 w 12194922"/>
              <a:gd name="connsiteY19133" fmla="*/ 6066367 h 6855883"/>
              <a:gd name="connsiteX19134" fmla="*/ 8803017 w 12194922"/>
              <a:gd name="connsiteY19134" fmla="*/ 6070600 h 6855883"/>
              <a:gd name="connsiteX19135" fmla="*/ 8790751 w 12194922"/>
              <a:gd name="connsiteY19135" fmla="*/ 6071659 h 6855883"/>
              <a:gd name="connsiteX19136" fmla="*/ 8787072 w 12194922"/>
              <a:gd name="connsiteY19136" fmla="*/ 752475 h 6855883"/>
              <a:gd name="connsiteX19137" fmla="*/ 8782165 w 12194922"/>
              <a:gd name="connsiteY19137" fmla="*/ 750358 h 6855883"/>
              <a:gd name="connsiteX19138" fmla="*/ 8783391 w 12194922"/>
              <a:gd name="connsiteY19138" fmla="*/ 745067 h 6855883"/>
              <a:gd name="connsiteX19139" fmla="*/ 8788298 w 12194922"/>
              <a:gd name="connsiteY19139" fmla="*/ 748242 h 6855883"/>
              <a:gd name="connsiteX19140" fmla="*/ 8787072 w 12194922"/>
              <a:gd name="connsiteY19140" fmla="*/ 752475 h 6855883"/>
              <a:gd name="connsiteX19141" fmla="*/ 11333408 w 12194922"/>
              <a:gd name="connsiteY19141" fmla="*/ 2930525 h 6855883"/>
              <a:gd name="connsiteX19142" fmla="*/ 11338315 w 12194922"/>
              <a:gd name="connsiteY19142" fmla="*/ 2921000 h 6855883"/>
              <a:gd name="connsiteX19143" fmla="*/ 11333408 w 12194922"/>
              <a:gd name="connsiteY19143" fmla="*/ 2930525 h 6855883"/>
              <a:gd name="connsiteX19144" fmla="*/ 8736782 w 12194922"/>
              <a:gd name="connsiteY19144" fmla="*/ 5645151 h 6855883"/>
              <a:gd name="connsiteX19145" fmla="*/ 8731876 w 12194922"/>
              <a:gd name="connsiteY19145" fmla="*/ 5644092 h 6855883"/>
              <a:gd name="connsiteX19146" fmla="*/ 8730649 w 12194922"/>
              <a:gd name="connsiteY19146" fmla="*/ 5641975 h 6855883"/>
              <a:gd name="connsiteX19147" fmla="*/ 8735556 w 12194922"/>
              <a:gd name="connsiteY19147" fmla="*/ 5640917 h 6855883"/>
              <a:gd name="connsiteX19148" fmla="*/ 8736782 w 12194922"/>
              <a:gd name="connsiteY19148" fmla="*/ 5645151 h 6855883"/>
              <a:gd name="connsiteX19149" fmla="*/ 11350581 w 12194922"/>
              <a:gd name="connsiteY19149" fmla="*/ 2355850 h 6855883"/>
              <a:gd name="connsiteX19150" fmla="*/ 11357940 w 12194922"/>
              <a:gd name="connsiteY19150" fmla="*/ 2361142 h 6855883"/>
              <a:gd name="connsiteX19151" fmla="*/ 11353033 w 12194922"/>
              <a:gd name="connsiteY19151" fmla="*/ 2363258 h 6855883"/>
              <a:gd name="connsiteX19152" fmla="*/ 11355486 w 12194922"/>
              <a:gd name="connsiteY19152" fmla="*/ 2365375 h 6855883"/>
              <a:gd name="connsiteX19153" fmla="*/ 11348127 w 12194922"/>
              <a:gd name="connsiteY19153" fmla="*/ 2375958 h 6855883"/>
              <a:gd name="connsiteX19154" fmla="*/ 11334635 w 12194922"/>
              <a:gd name="connsiteY19154" fmla="*/ 2367492 h 6855883"/>
              <a:gd name="connsiteX19155" fmla="*/ 11349354 w 12194922"/>
              <a:gd name="connsiteY19155" fmla="*/ 2361142 h 6855883"/>
              <a:gd name="connsiteX19156" fmla="*/ 11350581 w 12194922"/>
              <a:gd name="connsiteY19156" fmla="*/ 2355850 h 6855883"/>
              <a:gd name="connsiteX19157" fmla="*/ 11058659 w 12194922"/>
              <a:gd name="connsiteY19157" fmla="*/ 2209800 h 6855883"/>
              <a:gd name="connsiteX19158" fmla="*/ 11048847 w 12194922"/>
              <a:gd name="connsiteY19158" fmla="*/ 2217208 h 6855883"/>
              <a:gd name="connsiteX19159" fmla="*/ 11058659 w 12194922"/>
              <a:gd name="connsiteY19159" fmla="*/ 2209800 h 6855883"/>
              <a:gd name="connsiteX19160" fmla="*/ 11057433 w 12194922"/>
              <a:gd name="connsiteY19160" fmla="*/ 3119967 h 6855883"/>
              <a:gd name="connsiteX19161" fmla="*/ 11054979 w 12194922"/>
              <a:gd name="connsiteY19161" fmla="*/ 3118909 h 6855883"/>
              <a:gd name="connsiteX19162" fmla="*/ 11056206 w 12194922"/>
              <a:gd name="connsiteY19162" fmla="*/ 3114675 h 6855883"/>
              <a:gd name="connsiteX19163" fmla="*/ 11059886 w 12194922"/>
              <a:gd name="connsiteY19163" fmla="*/ 3117850 h 6855883"/>
              <a:gd name="connsiteX19164" fmla="*/ 11057433 w 12194922"/>
              <a:gd name="connsiteY19164" fmla="*/ 3119967 h 6855883"/>
              <a:gd name="connsiteX19165" fmla="*/ 11380018 w 12194922"/>
              <a:gd name="connsiteY19165" fmla="*/ 4131733 h 6855883"/>
              <a:gd name="connsiteX19166" fmla="*/ 11378791 w 12194922"/>
              <a:gd name="connsiteY19166" fmla="*/ 4121150 h 6855883"/>
              <a:gd name="connsiteX19167" fmla="*/ 11392283 w 12194922"/>
              <a:gd name="connsiteY19167" fmla="*/ 4125383 h 6855883"/>
              <a:gd name="connsiteX19168" fmla="*/ 11380018 w 12194922"/>
              <a:gd name="connsiteY19168" fmla="*/ 4131733 h 6855883"/>
              <a:gd name="connsiteX19169" fmla="*/ 11248776 w 12194922"/>
              <a:gd name="connsiteY19169" fmla="*/ 6352117 h 6855883"/>
              <a:gd name="connsiteX19170" fmla="*/ 11248776 w 12194922"/>
              <a:gd name="connsiteY19170" fmla="*/ 6373284 h 6855883"/>
              <a:gd name="connsiteX19171" fmla="*/ 11248776 w 12194922"/>
              <a:gd name="connsiteY19171" fmla="*/ 6352117 h 6855883"/>
              <a:gd name="connsiteX19172" fmla="*/ 11094229 w 12194922"/>
              <a:gd name="connsiteY19172" fmla="*/ 3939117 h 6855883"/>
              <a:gd name="connsiteX19173" fmla="*/ 11100362 w 12194922"/>
              <a:gd name="connsiteY19173" fmla="*/ 3934883 h 6855883"/>
              <a:gd name="connsiteX19174" fmla="*/ 11105269 w 12194922"/>
              <a:gd name="connsiteY19174" fmla="*/ 3940175 h 6855883"/>
              <a:gd name="connsiteX19175" fmla="*/ 11099136 w 12194922"/>
              <a:gd name="connsiteY19175" fmla="*/ 3943350 h 6855883"/>
              <a:gd name="connsiteX19176" fmla="*/ 11094229 w 12194922"/>
              <a:gd name="connsiteY19176" fmla="*/ 3939117 h 6855883"/>
              <a:gd name="connsiteX19177" fmla="*/ 11421721 w 12194922"/>
              <a:gd name="connsiteY19177" fmla="*/ 2081742 h 6855883"/>
              <a:gd name="connsiteX19178" fmla="*/ 11418041 w 12194922"/>
              <a:gd name="connsiteY19178" fmla="*/ 2079625 h 6855883"/>
              <a:gd name="connsiteX19179" fmla="*/ 11419268 w 12194922"/>
              <a:gd name="connsiteY19179" fmla="*/ 2075392 h 6855883"/>
              <a:gd name="connsiteX19180" fmla="*/ 11424174 w 12194922"/>
              <a:gd name="connsiteY19180" fmla="*/ 2077508 h 6855883"/>
              <a:gd name="connsiteX19181" fmla="*/ 11421721 w 12194922"/>
              <a:gd name="connsiteY19181" fmla="*/ 2081742 h 6855883"/>
              <a:gd name="connsiteX19182" fmla="*/ 11479369 w 12194922"/>
              <a:gd name="connsiteY19182" fmla="*/ 2303992 h 6855883"/>
              <a:gd name="connsiteX19183" fmla="*/ 11468330 w 12194922"/>
              <a:gd name="connsiteY19183" fmla="*/ 2314575 h 6855883"/>
              <a:gd name="connsiteX19184" fmla="*/ 11479369 w 12194922"/>
              <a:gd name="connsiteY19184" fmla="*/ 2303992 h 6855883"/>
              <a:gd name="connsiteX19185" fmla="*/ 11193580 w 12194922"/>
              <a:gd name="connsiteY19185" fmla="*/ 1195917 h 6855883"/>
              <a:gd name="connsiteX19186" fmla="*/ 11197261 w 12194922"/>
              <a:gd name="connsiteY19186" fmla="*/ 1191683 h 6855883"/>
              <a:gd name="connsiteX19187" fmla="*/ 11199713 w 12194922"/>
              <a:gd name="connsiteY19187" fmla="*/ 1194858 h 6855883"/>
              <a:gd name="connsiteX19188" fmla="*/ 11196034 w 12194922"/>
              <a:gd name="connsiteY19188" fmla="*/ 1196975 h 6855883"/>
              <a:gd name="connsiteX19189" fmla="*/ 11193580 w 12194922"/>
              <a:gd name="connsiteY19189" fmla="*/ 1195917 h 6855883"/>
              <a:gd name="connsiteX19190" fmla="*/ 8740462 w 12194922"/>
              <a:gd name="connsiteY19190" fmla="*/ 4788959 h 6855883"/>
              <a:gd name="connsiteX19191" fmla="*/ 8736782 w 12194922"/>
              <a:gd name="connsiteY19191" fmla="*/ 4783667 h 6855883"/>
              <a:gd name="connsiteX19192" fmla="*/ 8739235 w 12194922"/>
              <a:gd name="connsiteY19192" fmla="*/ 4780492 h 6855883"/>
              <a:gd name="connsiteX19193" fmla="*/ 8744142 w 12194922"/>
              <a:gd name="connsiteY19193" fmla="*/ 4785784 h 6855883"/>
              <a:gd name="connsiteX19194" fmla="*/ 8740462 w 12194922"/>
              <a:gd name="connsiteY19194" fmla="*/ 4788959 h 6855883"/>
              <a:gd name="connsiteX19195" fmla="*/ 8492697 w 12194922"/>
              <a:gd name="connsiteY19195" fmla="*/ 542925 h 6855883"/>
              <a:gd name="connsiteX19196" fmla="*/ 8493924 w 12194922"/>
              <a:gd name="connsiteY19196" fmla="*/ 538692 h 6855883"/>
              <a:gd name="connsiteX19197" fmla="*/ 8497603 w 12194922"/>
              <a:gd name="connsiteY19197" fmla="*/ 540808 h 6855883"/>
              <a:gd name="connsiteX19198" fmla="*/ 8496377 w 12194922"/>
              <a:gd name="connsiteY19198" fmla="*/ 546100 h 6855883"/>
              <a:gd name="connsiteX19199" fmla="*/ 8492697 w 12194922"/>
              <a:gd name="connsiteY19199" fmla="*/ 542925 h 6855883"/>
              <a:gd name="connsiteX19200" fmla="*/ 8864345 w 12194922"/>
              <a:gd name="connsiteY19200" fmla="*/ 3759200 h 6855883"/>
              <a:gd name="connsiteX19201" fmla="*/ 8858212 w 12194922"/>
              <a:gd name="connsiteY19201" fmla="*/ 3763434 h 6855883"/>
              <a:gd name="connsiteX19202" fmla="*/ 8855759 w 12194922"/>
              <a:gd name="connsiteY19202" fmla="*/ 3759200 h 6855883"/>
              <a:gd name="connsiteX19203" fmla="*/ 8861891 w 12194922"/>
              <a:gd name="connsiteY19203" fmla="*/ 3756025 h 6855883"/>
              <a:gd name="connsiteX19204" fmla="*/ 8864345 w 12194922"/>
              <a:gd name="connsiteY19204" fmla="*/ 3759200 h 6855883"/>
              <a:gd name="connsiteX19205" fmla="*/ 8450994 w 12194922"/>
              <a:gd name="connsiteY19205" fmla="*/ 5851526 h 6855883"/>
              <a:gd name="connsiteX19206" fmla="*/ 8444861 w 12194922"/>
              <a:gd name="connsiteY19206" fmla="*/ 5848350 h 6855883"/>
              <a:gd name="connsiteX19207" fmla="*/ 8449768 w 12194922"/>
              <a:gd name="connsiteY19207" fmla="*/ 5842000 h 6855883"/>
              <a:gd name="connsiteX19208" fmla="*/ 8457127 w 12194922"/>
              <a:gd name="connsiteY19208" fmla="*/ 5844117 h 6855883"/>
              <a:gd name="connsiteX19209" fmla="*/ 8450994 w 12194922"/>
              <a:gd name="connsiteY19209" fmla="*/ 5851526 h 6855883"/>
              <a:gd name="connsiteX19210" fmla="*/ 11315010 w 12194922"/>
              <a:gd name="connsiteY19210" fmla="*/ 2263775 h 6855883"/>
              <a:gd name="connsiteX19211" fmla="*/ 11310104 w 12194922"/>
              <a:gd name="connsiteY19211" fmla="*/ 2265892 h 6855883"/>
              <a:gd name="connsiteX19212" fmla="*/ 11306424 w 12194922"/>
              <a:gd name="connsiteY19212" fmla="*/ 2262717 h 6855883"/>
              <a:gd name="connsiteX19213" fmla="*/ 11311331 w 12194922"/>
              <a:gd name="connsiteY19213" fmla="*/ 2257425 h 6855883"/>
              <a:gd name="connsiteX19214" fmla="*/ 11315010 w 12194922"/>
              <a:gd name="connsiteY19214" fmla="*/ 2263775 h 6855883"/>
              <a:gd name="connsiteX19215" fmla="*/ 8403158 w 12194922"/>
              <a:gd name="connsiteY19215" fmla="*/ 6236758 h 6855883"/>
              <a:gd name="connsiteX19216" fmla="*/ 8414197 w 12194922"/>
              <a:gd name="connsiteY19216" fmla="*/ 6240992 h 6855883"/>
              <a:gd name="connsiteX19217" fmla="*/ 8403158 w 12194922"/>
              <a:gd name="connsiteY19217" fmla="*/ 6242050 h 6855883"/>
              <a:gd name="connsiteX19218" fmla="*/ 8403158 w 12194922"/>
              <a:gd name="connsiteY19218" fmla="*/ 6236758 h 6855883"/>
              <a:gd name="connsiteX19219" fmla="*/ 8834907 w 12194922"/>
              <a:gd name="connsiteY19219" fmla="*/ 4065059 h 6855883"/>
              <a:gd name="connsiteX19220" fmla="*/ 8830001 w 12194922"/>
              <a:gd name="connsiteY19220" fmla="*/ 4064000 h 6855883"/>
              <a:gd name="connsiteX19221" fmla="*/ 8833681 w 12194922"/>
              <a:gd name="connsiteY19221" fmla="*/ 4060825 h 6855883"/>
              <a:gd name="connsiteX19222" fmla="*/ 8836134 w 12194922"/>
              <a:gd name="connsiteY19222" fmla="*/ 4061883 h 6855883"/>
              <a:gd name="connsiteX19223" fmla="*/ 8834907 w 12194922"/>
              <a:gd name="connsiteY19223" fmla="*/ 4065059 h 6855883"/>
              <a:gd name="connsiteX19224" fmla="*/ 8365135 w 12194922"/>
              <a:gd name="connsiteY19224" fmla="*/ 5365750 h 6855883"/>
              <a:gd name="connsiteX19225" fmla="*/ 8381080 w 12194922"/>
              <a:gd name="connsiteY19225" fmla="*/ 5371042 h 6855883"/>
              <a:gd name="connsiteX19226" fmla="*/ 8376174 w 12194922"/>
              <a:gd name="connsiteY19226" fmla="*/ 5377392 h 6855883"/>
              <a:gd name="connsiteX19227" fmla="*/ 8365135 w 12194922"/>
              <a:gd name="connsiteY19227" fmla="*/ 5365750 h 6855883"/>
              <a:gd name="connsiteX19228" fmla="*/ 8736782 w 12194922"/>
              <a:gd name="connsiteY19228" fmla="*/ 3911600 h 6855883"/>
              <a:gd name="connsiteX19229" fmla="*/ 8755181 w 12194922"/>
              <a:gd name="connsiteY19229" fmla="*/ 3911600 h 6855883"/>
              <a:gd name="connsiteX19230" fmla="*/ 8736782 w 12194922"/>
              <a:gd name="connsiteY19230" fmla="*/ 3911600 h 6855883"/>
              <a:gd name="connsiteX19231" fmla="*/ 11745532 w 12194922"/>
              <a:gd name="connsiteY19231" fmla="*/ 2915708 h 6855883"/>
              <a:gd name="connsiteX19232" fmla="*/ 11733267 w 12194922"/>
              <a:gd name="connsiteY19232" fmla="*/ 2925233 h 6855883"/>
              <a:gd name="connsiteX19233" fmla="*/ 11739399 w 12194922"/>
              <a:gd name="connsiteY19233" fmla="*/ 2916767 h 6855883"/>
              <a:gd name="connsiteX19234" fmla="*/ 11739399 w 12194922"/>
              <a:gd name="connsiteY19234" fmla="*/ 2916767 h 6855883"/>
              <a:gd name="connsiteX19235" fmla="*/ 11745532 w 12194922"/>
              <a:gd name="connsiteY19235" fmla="*/ 2915708 h 6855883"/>
              <a:gd name="connsiteX19236" fmla="*/ 8291541 w 12194922"/>
              <a:gd name="connsiteY19236" fmla="*/ 6258984 h 6855883"/>
              <a:gd name="connsiteX19237" fmla="*/ 8291541 w 12194922"/>
              <a:gd name="connsiteY19237" fmla="*/ 6264276 h 6855883"/>
              <a:gd name="connsiteX19238" fmla="*/ 8279276 w 12194922"/>
              <a:gd name="connsiteY19238" fmla="*/ 6264276 h 6855883"/>
              <a:gd name="connsiteX19239" fmla="*/ 8291541 w 12194922"/>
              <a:gd name="connsiteY19239" fmla="*/ 6258984 h 6855883"/>
              <a:gd name="connsiteX19240" fmla="*/ 8297674 w 12194922"/>
              <a:gd name="connsiteY19240" fmla="*/ 6262159 h 6855883"/>
              <a:gd name="connsiteX19241" fmla="*/ 8297674 w 12194922"/>
              <a:gd name="connsiteY19241" fmla="*/ 6262159 h 6855883"/>
              <a:gd name="connsiteX19242" fmla="*/ 8297674 w 12194922"/>
              <a:gd name="connsiteY19242" fmla="*/ 6262159 h 6855883"/>
              <a:gd name="connsiteX19243" fmla="*/ 8297674 w 12194922"/>
              <a:gd name="connsiteY19243" fmla="*/ 6262159 h 6855883"/>
              <a:gd name="connsiteX19244" fmla="*/ 8693853 w 12194922"/>
              <a:gd name="connsiteY19244" fmla="*/ 1770592 h 6855883"/>
              <a:gd name="connsiteX19245" fmla="*/ 8696306 w 12194922"/>
              <a:gd name="connsiteY19245" fmla="*/ 1767417 h 6855883"/>
              <a:gd name="connsiteX19246" fmla="*/ 8699985 w 12194922"/>
              <a:gd name="connsiteY19246" fmla="*/ 1772708 h 6855883"/>
              <a:gd name="connsiteX19247" fmla="*/ 8695080 w 12194922"/>
              <a:gd name="connsiteY19247" fmla="*/ 1774825 h 6855883"/>
              <a:gd name="connsiteX19248" fmla="*/ 8693853 w 12194922"/>
              <a:gd name="connsiteY19248" fmla="*/ 1770592 h 6855883"/>
              <a:gd name="connsiteX19249" fmla="*/ 8257198 w 12194922"/>
              <a:gd name="connsiteY19249" fmla="*/ 5637742 h 6855883"/>
              <a:gd name="connsiteX19250" fmla="*/ 8254745 w 12194922"/>
              <a:gd name="connsiteY19250" fmla="*/ 5633508 h 6855883"/>
              <a:gd name="connsiteX19251" fmla="*/ 8260878 w 12194922"/>
              <a:gd name="connsiteY19251" fmla="*/ 5629276 h 6855883"/>
              <a:gd name="connsiteX19252" fmla="*/ 8263331 w 12194922"/>
              <a:gd name="connsiteY19252" fmla="*/ 5633508 h 6855883"/>
              <a:gd name="connsiteX19253" fmla="*/ 8257198 w 12194922"/>
              <a:gd name="connsiteY19253" fmla="*/ 5637742 h 6855883"/>
              <a:gd name="connsiteX19254" fmla="*/ 11852243 w 12194922"/>
              <a:gd name="connsiteY19254" fmla="*/ 2985559 h 6855883"/>
              <a:gd name="connsiteX19255" fmla="*/ 11860829 w 12194922"/>
              <a:gd name="connsiteY19255" fmla="*/ 2982383 h 6855883"/>
              <a:gd name="connsiteX19256" fmla="*/ 11862055 w 12194922"/>
              <a:gd name="connsiteY19256" fmla="*/ 2984500 h 6855883"/>
              <a:gd name="connsiteX19257" fmla="*/ 11852243 w 12194922"/>
              <a:gd name="connsiteY19257" fmla="*/ 2989792 h 6855883"/>
              <a:gd name="connsiteX19258" fmla="*/ 11852243 w 12194922"/>
              <a:gd name="connsiteY19258" fmla="*/ 2985559 h 6855883"/>
              <a:gd name="connsiteX19259" fmla="*/ 10036935 w 12194922"/>
              <a:gd name="connsiteY19259" fmla="*/ 3170767 h 6855883"/>
              <a:gd name="connsiteX19260" fmla="*/ 10032029 w 12194922"/>
              <a:gd name="connsiteY19260" fmla="*/ 3173942 h 6855883"/>
              <a:gd name="connsiteX19261" fmla="*/ 10028349 w 12194922"/>
              <a:gd name="connsiteY19261" fmla="*/ 3167592 h 6855883"/>
              <a:gd name="connsiteX19262" fmla="*/ 10033256 w 12194922"/>
              <a:gd name="connsiteY19262" fmla="*/ 3166534 h 6855883"/>
              <a:gd name="connsiteX19263" fmla="*/ 10036935 w 12194922"/>
              <a:gd name="connsiteY19263" fmla="*/ 3170767 h 6855883"/>
              <a:gd name="connsiteX19264" fmla="*/ 8206909 w 12194922"/>
              <a:gd name="connsiteY19264" fmla="*/ 5933017 h 6855883"/>
              <a:gd name="connsiteX19265" fmla="*/ 8193417 w 12194922"/>
              <a:gd name="connsiteY19265" fmla="*/ 5927725 h 6855883"/>
              <a:gd name="connsiteX19266" fmla="*/ 8206909 w 12194922"/>
              <a:gd name="connsiteY19266" fmla="*/ 5933017 h 6855883"/>
              <a:gd name="connsiteX19267" fmla="*/ 11410682 w 12194922"/>
              <a:gd name="connsiteY19267" fmla="*/ 3217333 h 6855883"/>
              <a:gd name="connsiteX19268" fmla="*/ 11415588 w 12194922"/>
              <a:gd name="connsiteY19268" fmla="*/ 3218392 h 6855883"/>
              <a:gd name="connsiteX19269" fmla="*/ 11413135 w 12194922"/>
              <a:gd name="connsiteY19269" fmla="*/ 3221567 h 6855883"/>
              <a:gd name="connsiteX19270" fmla="*/ 11408228 w 12194922"/>
              <a:gd name="connsiteY19270" fmla="*/ 3220508 h 6855883"/>
              <a:gd name="connsiteX19271" fmla="*/ 11410682 w 12194922"/>
              <a:gd name="connsiteY19271" fmla="*/ 3217333 h 6855883"/>
              <a:gd name="connsiteX19272" fmla="*/ 8172565 w 12194922"/>
              <a:gd name="connsiteY19272" fmla="*/ 5100109 h 6855883"/>
              <a:gd name="connsiteX19273" fmla="*/ 8170112 w 12194922"/>
              <a:gd name="connsiteY19273" fmla="*/ 5100109 h 6855883"/>
              <a:gd name="connsiteX19274" fmla="*/ 8172565 w 12194922"/>
              <a:gd name="connsiteY19274" fmla="*/ 5092700 h 6855883"/>
              <a:gd name="connsiteX19275" fmla="*/ 8177472 w 12194922"/>
              <a:gd name="connsiteY19275" fmla="*/ 5093758 h 6855883"/>
              <a:gd name="connsiteX19276" fmla="*/ 8172565 w 12194922"/>
              <a:gd name="connsiteY19276" fmla="*/ 5100109 h 6855883"/>
              <a:gd name="connsiteX19277" fmla="*/ 8176245 w 12194922"/>
              <a:gd name="connsiteY19277" fmla="*/ 5218642 h 6855883"/>
              <a:gd name="connsiteX19278" fmla="*/ 8178698 w 12194922"/>
              <a:gd name="connsiteY19278" fmla="*/ 5211234 h 6855883"/>
              <a:gd name="connsiteX19279" fmla="*/ 8184831 w 12194922"/>
              <a:gd name="connsiteY19279" fmla="*/ 5211234 h 6855883"/>
              <a:gd name="connsiteX19280" fmla="*/ 8184831 w 12194922"/>
              <a:gd name="connsiteY19280" fmla="*/ 5219700 h 6855883"/>
              <a:gd name="connsiteX19281" fmla="*/ 8176245 w 12194922"/>
              <a:gd name="connsiteY19281" fmla="*/ 5218642 h 6855883"/>
              <a:gd name="connsiteX19282" fmla="*/ 11457291 w 12194922"/>
              <a:gd name="connsiteY19282" fmla="*/ 732367 h 6855883"/>
              <a:gd name="connsiteX19283" fmla="*/ 11464650 w 12194922"/>
              <a:gd name="connsiteY19283" fmla="*/ 746125 h 6855883"/>
              <a:gd name="connsiteX19284" fmla="*/ 11451158 w 12194922"/>
              <a:gd name="connsiteY19284" fmla="*/ 740833 h 6855883"/>
              <a:gd name="connsiteX19285" fmla="*/ 11457291 w 12194922"/>
              <a:gd name="connsiteY19285" fmla="*/ 732367 h 6855883"/>
              <a:gd name="connsiteX19286" fmla="*/ 8135768 w 12194922"/>
              <a:gd name="connsiteY19286" fmla="*/ 305858 h 6855883"/>
              <a:gd name="connsiteX19287" fmla="*/ 8132089 w 12194922"/>
              <a:gd name="connsiteY19287" fmla="*/ 299508 h 6855883"/>
              <a:gd name="connsiteX19288" fmla="*/ 8140675 w 12194922"/>
              <a:gd name="connsiteY19288" fmla="*/ 295275 h 6855883"/>
              <a:gd name="connsiteX19289" fmla="*/ 8144354 w 12194922"/>
              <a:gd name="connsiteY19289" fmla="*/ 301625 h 6855883"/>
              <a:gd name="connsiteX19290" fmla="*/ 8135768 w 12194922"/>
              <a:gd name="connsiteY19290" fmla="*/ 305858 h 6855883"/>
              <a:gd name="connsiteX19291" fmla="*/ 8151713 w 12194922"/>
              <a:gd name="connsiteY19291" fmla="*/ 3835400 h 6855883"/>
              <a:gd name="connsiteX19292" fmla="*/ 8149261 w 12194922"/>
              <a:gd name="connsiteY19292" fmla="*/ 3841750 h 6855883"/>
              <a:gd name="connsiteX19293" fmla="*/ 8144354 w 12194922"/>
              <a:gd name="connsiteY19293" fmla="*/ 3839633 h 6855883"/>
              <a:gd name="connsiteX19294" fmla="*/ 8150487 w 12194922"/>
              <a:gd name="connsiteY19294" fmla="*/ 3832225 h 6855883"/>
              <a:gd name="connsiteX19295" fmla="*/ 8151713 w 12194922"/>
              <a:gd name="connsiteY19295" fmla="*/ 3835400 h 6855883"/>
              <a:gd name="connsiteX19296" fmla="*/ 11481822 w 12194922"/>
              <a:gd name="connsiteY19296" fmla="*/ 2754842 h 6855883"/>
              <a:gd name="connsiteX19297" fmla="*/ 11484275 w 12194922"/>
              <a:gd name="connsiteY19297" fmla="*/ 2759075 h 6855883"/>
              <a:gd name="connsiteX19298" fmla="*/ 11475689 w 12194922"/>
              <a:gd name="connsiteY19298" fmla="*/ 2765425 h 6855883"/>
              <a:gd name="connsiteX19299" fmla="*/ 11473237 w 12194922"/>
              <a:gd name="connsiteY19299" fmla="*/ 2761192 h 6855883"/>
              <a:gd name="connsiteX19300" fmla="*/ 11481822 w 12194922"/>
              <a:gd name="connsiteY19300" fmla="*/ 2754842 h 6855883"/>
              <a:gd name="connsiteX19301" fmla="*/ 8069535 w 12194922"/>
              <a:gd name="connsiteY19301" fmla="*/ 5142442 h 6855883"/>
              <a:gd name="connsiteX19302" fmla="*/ 8070761 w 12194922"/>
              <a:gd name="connsiteY19302" fmla="*/ 5132917 h 6855883"/>
              <a:gd name="connsiteX19303" fmla="*/ 8084253 w 12194922"/>
              <a:gd name="connsiteY19303" fmla="*/ 5137150 h 6855883"/>
              <a:gd name="connsiteX19304" fmla="*/ 8069535 w 12194922"/>
              <a:gd name="connsiteY19304" fmla="*/ 5142442 h 6855883"/>
              <a:gd name="connsiteX19305" fmla="*/ 8080573 w 12194922"/>
              <a:gd name="connsiteY19305" fmla="*/ 5124450 h 6855883"/>
              <a:gd name="connsiteX19306" fmla="*/ 8080573 w 12194922"/>
              <a:gd name="connsiteY19306" fmla="*/ 5124450 h 6855883"/>
              <a:gd name="connsiteX19307" fmla="*/ 8080573 w 12194922"/>
              <a:gd name="connsiteY19307" fmla="*/ 5124450 h 6855883"/>
              <a:gd name="connsiteX19308" fmla="*/ 8080573 w 12194922"/>
              <a:gd name="connsiteY19308" fmla="*/ 5124450 h 6855883"/>
              <a:gd name="connsiteX19309" fmla="*/ 11771290 w 12194922"/>
              <a:gd name="connsiteY19309" fmla="*/ 4799542 h 6855883"/>
              <a:gd name="connsiteX19310" fmla="*/ 11765157 w 12194922"/>
              <a:gd name="connsiteY19310" fmla="*/ 4799542 h 6855883"/>
              <a:gd name="connsiteX19311" fmla="*/ 11761478 w 12194922"/>
              <a:gd name="connsiteY19311" fmla="*/ 4798484 h 6855883"/>
              <a:gd name="connsiteX19312" fmla="*/ 11759025 w 12194922"/>
              <a:gd name="connsiteY19312" fmla="*/ 4788959 h 6855883"/>
              <a:gd name="connsiteX19313" fmla="*/ 11771290 w 12194922"/>
              <a:gd name="connsiteY19313" fmla="*/ 4799542 h 6855883"/>
              <a:gd name="connsiteX19314" fmla="*/ 11528432 w 12194922"/>
              <a:gd name="connsiteY19314" fmla="*/ 2569633 h 6855883"/>
              <a:gd name="connsiteX19315" fmla="*/ 11530884 w 12194922"/>
              <a:gd name="connsiteY19315" fmla="*/ 2557992 h 6855883"/>
              <a:gd name="connsiteX19316" fmla="*/ 11540697 w 12194922"/>
              <a:gd name="connsiteY19316" fmla="*/ 2564342 h 6855883"/>
              <a:gd name="connsiteX19317" fmla="*/ 11528432 w 12194922"/>
              <a:gd name="connsiteY19317" fmla="*/ 2569633 h 6855883"/>
              <a:gd name="connsiteX19318" fmla="*/ 8058495 w 12194922"/>
              <a:gd name="connsiteY19318" fmla="*/ 4754034 h 6855883"/>
              <a:gd name="connsiteX19319" fmla="*/ 8062175 w 12194922"/>
              <a:gd name="connsiteY19319" fmla="*/ 4751917 h 6855883"/>
              <a:gd name="connsiteX19320" fmla="*/ 8063402 w 12194922"/>
              <a:gd name="connsiteY19320" fmla="*/ 4754034 h 6855883"/>
              <a:gd name="connsiteX19321" fmla="*/ 8059721 w 12194922"/>
              <a:gd name="connsiteY19321" fmla="*/ 4756150 h 6855883"/>
              <a:gd name="connsiteX19322" fmla="*/ 8058495 w 12194922"/>
              <a:gd name="connsiteY19322" fmla="*/ 4754034 h 6855883"/>
              <a:gd name="connsiteX19323" fmla="*/ 8046230 w 12194922"/>
              <a:gd name="connsiteY19323" fmla="*/ 6123517 h 6855883"/>
              <a:gd name="connsiteX19324" fmla="*/ 8037644 w 12194922"/>
              <a:gd name="connsiteY19324" fmla="*/ 6112933 h 6855883"/>
              <a:gd name="connsiteX19325" fmla="*/ 8047456 w 12194922"/>
              <a:gd name="connsiteY19325" fmla="*/ 6113992 h 6855883"/>
              <a:gd name="connsiteX19326" fmla="*/ 8046230 w 12194922"/>
              <a:gd name="connsiteY19326" fmla="*/ 6123517 h 6855883"/>
              <a:gd name="connsiteX19327" fmla="*/ 8042550 w 12194922"/>
              <a:gd name="connsiteY19327" fmla="*/ 5473700 h 6855883"/>
              <a:gd name="connsiteX19328" fmla="*/ 8037644 w 12194922"/>
              <a:gd name="connsiteY19328" fmla="*/ 5478992 h 6855883"/>
              <a:gd name="connsiteX19329" fmla="*/ 8033964 w 12194922"/>
              <a:gd name="connsiteY19329" fmla="*/ 5476875 h 6855883"/>
              <a:gd name="connsiteX19330" fmla="*/ 8038871 w 12194922"/>
              <a:gd name="connsiteY19330" fmla="*/ 5471584 h 6855883"/>
              <a:gd name="connsiteX19331" fmla="*/ 8042550 w 12194922"/>
              <a:gd name="connsiteY19331" fmla="*/ 5473700 h 6855883"/>
              <a:gd name="connsiteX19332" fmla="*/ 11595892 w 12194922"/>
              <a:gd name="connsiteY19332" fmla="*/ 2413000 h 6855883"/>
              <a:gd name="connsiteX19333" fmla="*/ 11600798 w 12194922"/>
              <a:gd name="connsiteY19333" fmla="*/ 2417233 h 6855883"/>
              <a:gd name="connsiteX19334" fmla="*/ 11598345 w 12194922"/>
              <a:gd name="connsiteY19334" fmla="*/ 2420408 h 6855883"/>
              <a:gd name="connsiteX19335" fmla="*/ 11592212 w 12194922"/>
              <a:gd name="connsiteY19335" fmla="*/ 2416175 h 6855883"/>
              <a:gd name="connsiteX19336" fmla="*/ 11595892 w 12194922"/>
              <a:gd name="connsiteY19336" fmla="*/ 2413000 h 6855883"/>
              <a:gd name="connsiteX19337" fmla="*/ 11598345 w 12194922"/>
              <a:gd name="connsiteY19337" fmla="*/ 976842 h 6855883"/>
              <a:gd name="connsiteX19338" fmla="*/ 11605705 w 12194922"/>
              <a:gd name="connsiteY19338" fmla="*/ 985308 h 6855883"/>
              <a:gd name="connsiteX19339" fmla="*/ 11599572 w 12194922"/>
              <a:gd name="connsiteY19339" fmla="*/ 986367 h 6855883"/>
              <a:gd name="connsiteX19340" fmla="*/ 11598345 w 12194922"/>
              <a:gd name="connsiteY19340" fmla="*/ 976842 h 6855883"/>
              <a:gd name="connsiteX19341" fmla="*/ 8036417 w 12194922"/>
              <a:gd name="connsiteY19341" fmla="*/ 5365750 h 6855883"/>
              <a:gd name="connsiteX19342" fmla="*/ 8031511 w 12194922"/>
              <a:gd name="connsiteY19342" fmla="*/ 5374217 h 6855883"/>
              <a:gd name="connsiteX19343" fmla="*/ 8025378 w 12194922"/>
              <a:gd name="connsiteY19343" fmla="*/ 5365750 h 6855883"/>
              <a:gd name="connsiteX19344" fmla="*/ 8036417 w 12194922"/>
              <a:gd name="connsiteY19344" fmla="*/ 5365750 h 6855883"/>
              <a:gd name="connsiteX19345" fmla="*/ 8003300 w 12194922"/>
              <a:gd name="connsiteY19345" fmla="*/ 994833 h 6855883"/>
              <a:gd name="connsiteX19346" fmla="*/ 8000847 w 12194922"/>
              <a:gd name="connsiteY19346" fmla="*/ 991658 h 6855883"/>
              <a:gd name="connsiteX19347" fmla="*/ 8002074 w 12194922"/>
              <a:gd name="connsiteY19347" fmla="*/ 989542 h 6855883"/>
              <a:gd name="connsiteX19348" fmla="*/ 8005753 w 12194922"/>
              <a:gd name="connsiteY19348" fmla="*/ 990600 h 6855883"/>
              <a:gd name="connsiteX19349" fmla="*/ 8003300 w 12194922"/>
              <a:gd name="connsiteY19349" fmla="*/ 994833 h 6855883"/>
              <a:gd name="connsiteX19350" fmla="*/ 11624103 w 12194922"/>
              <a:gd name="connsiteY19350" fmla="*/ 2614083 h 6855883"/>
              <a:gd name="connsiteX19351" fmla="*/ 11621650 w 12194922"/>
              <a:gd name="connsiteY19351" fmla="*/ 2620434 h 6855883"/>
              <a:gd name="connsiteX19352" fmla="*/ 11614291 w 12194922"/>
              <a:gd name="connsiteY19352" fmla="*/ 2617258 h 6855883"/>
              <a:gd name="connsiteX19353" fmla="*/ 11619197 w 12194922"/>
              <a:gd name="connsiteY19353" fmla="*/ 2613025 h 6855883"/>
              <a:gd name="connsiteX19354" fmla="*/ 11624103 w 12194922"/>
              <a:gd name="connsiteY19354" fmla="*/ 2614083 h 6855883"/>
              <a:gd name="connsiteX19355" fmla="*/ 7984902 w 12194922"/>
              <a:gd name="connsiteY19355" fmla="*/ 392642 h 6855883"/>
              <a:gd name="connsiteX19356" fmla="*/ 7998394 w 12194922"/>
              <a:gd name="connsiteY19356" fmla="*/ 388408 h 6855883"/>
              <a:gd name="connsiteX19357" fmla="*/ 7999621 w 12194922"/>
              <a:gd name="connsiteY19357" fmla="*/ 400050 h 6855883"/>
              <a:gd name="connsiteX19358" fmla="*/ 7984902 w 12194922"/>
              <a:gd name="connsiteY19358" fmla="*/ 392642 h 6855883"/>
              <a:gd name="connsiteX19359" fmla="*/ 11987164 w 12194922"/>
              <a:gd name="connsiteY19359" fmla="*/ 3638550 h 6855883"/>
              <a:gd name="connsiteX19360" fmla="*/ 11988391 w 12194922"/>
              <a:gd name="connsiteY19360" fmla="*/ 3649133 h 6855883"/>
              <a:gd name="connsiteX19361" fmla="*/ 11978578 w 12194922"/>
              <a:gd name="connsiteY19361" fmla="*/ 3645958 h 6855883"/>
              <a:gd name="connsiteX19362" fmla="*/ 11987164 w 12194922"/>
              <a:gd name="connsiteY19362" fmla="*/ 3638550 h 6855883"/>
              <a:gd name="connsiteX19363" fmla="*/ 11635142 w 12194922"/>
              <a:gd name="connsiteY19363" fmla="*/ 2950633 h 6855883"/>
              <a:gd name="connsiteX19364" fmla="*/ 11641275 w 12194922"/>
              <a:gd name="connsiteY19364" fmla="*/ 2953809 h 6855883"/>
              <a:gd name="connsiteX19365" fmla="*/ 11635142 w 12194922"/>
              <a:gd name="connsiteY19365" fmla="*/ 2958042 h 6855883"/>
              <a:gd name="connsiteX19366" fmla="*/ 11630236 w 12194922"/>
              <a:gd name="connsiteY19366" fmla="*/ 2955925 h 6855883"/>
              <a:gd name="connsiteX19367" fmla="*/ 11635142 w 12194922"/>
              <a:gd name="connsiteY19367" fmla="*/ 2950633 h 6855883"/>
              <a:gd name="connsiteX19368" fmla="*/ 11992071 w 12194922"/>
              <a:gd name="connsiteY19368" fmla="*/ 1699683 h 6855883"/>
              <a:gd name="connsiteX19369" fmla="*/ 11996977 w 12194922"/>
              <a:gd name="connsiteY19369" fmla="*/ 1704975 h 6855883"/>
              <a:gd name="connsiteX19370" fmla="*/ 11989618 w 12194922"/>
              <a:gd name="connsiteY19370" fmla="*/ 1708150 h 6855883"/>
              <a:gd name="connsiteX19371" fmla="*/ 11987164 w 12194922"/>
              <a:gd name="connsiteY19371" fmla="*/ 1703917 h 6855883"/>
              <a:gd name="connsiteX19372" fmla="*/ 11992071 w 12194922"/>
              <a:gd name="connsiteY19372" fmla="*/ 1699683 h 6855883"/>
              <a:gd name="connsiteX19373" fmla="*/ 8397025 w 12194922"/>
              <a:gd name="connsiteY19373" fmla="*/ 3907367 h 6855883"/>
              <a:gd name="connsiteX19374" fmla="*/ 8393346 w 12194922"/>
              <a:gd name="connsiteY19374" fmla="*/ 3903133 h 6855883"/>
              <a:gd name="connsiteX19375" fmla="*/ 8398252 w 12194922"/>
              <a:gd name="connsiteY19375" fmla="*/ 3897842 h 6855883"/>
              <a:gd name="connsiteX19376" fmla="*/ 8403158 w 12194922"/>
              <a:gd name="connsiteY19376" fmla="*/ 3903133 h 6855883"/>
              <a:gd name="connsiteX19377" fmla="*/ 8397025 w 12194922"/>
              <a:gd name="connsiteY19377" fmla="*/ 3907367 h 6855883"/>
              <a:gd name="connsiteX19378" fmla="*/ 12028868 w 12194922"/>
              <a:gd name="connsiteY19378" fmla="*/ 3573992 h 6855883"/>
              <a:gd name="connsiteX19379" fmla="*/ 12035001 w 12194922"/>
              <a:gd name="connsiteY19379" fmla="*/ 3578225 h 6855883"/>
              <a:gd name="connsiteX19380" fmla="*/ 12031321 w 12194922"/>
              <a:gd name="connsiteY19380" fmla="*/ 3583517 h 6855883"/>
              <a:gd name="connsiteX19381" fmla="*/ 12022735 w 12194922"/>
              <a:gd name="connsiteY19381" fmla="*/ 3577167 h 6855883"/>
              <a:gd name="connsiteX19382" fmla="*/ 12028868 w 12194922"/>
              <a:gd name="connsiteY19382" fmla="*/ 3573992 h 6855883"/>
              <a:gd name="connsiteX19383" fmla="*/ 12032547 w 12194922"/>
              <a:gd name="connsiteY19383" fmla="*/ 2690283 h 6855883"/>
              <a:gd name="connsiteX19384" fmla="*/ 12037454 w 12194922"/>
              <a:gd name="connsiteY19384" fmla="*/ 2689225 h 6855883"/>
              <a:gd name="connsiteX19385" fmla="*/ 12039906 w 12194922"/>
              <a:gd name="connsiteY19385" fmla="*/ 2693458 h 6855883"/>
              <a:gd name="connsiteX19386" fmla="*/ 12035001 w 12194922"/>
              <a:gd name="connsiteY19386" fmla="*/ 2694517 h 6855883"/>
              <a:gd name="connsiteX19387" fmla="*/ 12032547 w 12194922"/>
              <a:gd name="connsiteY19387" fmla="*/ 2690283 h 6855883"/>
              <a:gd name="connsiteX19388" fmla="*/ 7883097 w 12194922"/>
              <a:gd name="connsiteY19388" fmla="*/ 1636183 h 6855883"/>
              <a:gd name="connsiteX19389" fmla="*/ 7890456 w 12194922"/>
              <a:gd name="connsiteY19389" fmla="*/ 1642533 h 6855883"/>
              <a:gd name="connsiteX19390" fmla="*/ 7886777 w 12194922"/>
              <a:gd name="connsiteY19390" fmla="*/ 1643592 h 6855883"/>
              <a:gd name="connsiteX19391" fmla="*/ 7883097 w 12194922"/>
              <a:gd name="connsiteY19391" fmla="*/ 1636183 h 6855883"/>
              <a:gd name="connsiteX19392" fmla="*/ 11790915 w 12194922"/>
              <a:gd name="connsiteY19392" fmla="*/ 971550 h 6855883"/>
              <a:gd name="connsiteX19393" fmla="*/ 11799501 w 12194922"/>
              <a:gd name="connsiteY19393" fmla="*/ 980017 h 6855883"/>
              <a:gd name="connsiteX19394" fmla="*/ 11790915 w 12194922"/>
              <a:gd name="connsiteY19394" fmla="*/ 971550 h 6855883"/>
              <a:gd name="connsiteX19395" fmla="*/ 7767801 w 12194922"/>
              <a:gd name="connsiteY19395" fmla="*/ 1618192 h 6855883"/>
              <a:gd name="connsiteX19396" fmla="*/ 7781293 w 12194922"/>
              <a:gd name="connsiteY19396" fmla="*/ 1606550 h 6855883"/>
              <a:gd name="connsiteX19397" fmla="*/ 7767801 w 12194922"/>
              <a:gd name="connsiteY19397" fmla="*/ 1618192 h 6855883"/>
              <a:gd name="connsiteX19398" fmla="*/ 7739590 w 12194922"/>
              <a:gd name="connsiteY19398" fmla="*/ 5486401 h 6855883"/>
              <a:gd name="connsiteX19399" fmla="*/ 7733457 w 12194922"/>
              <a:gd name="connsiteY19399" fmla="*/ 5489575 h 6855883"/>
              <a:gd name="connsiteX19400" fmla="*/ 7731004 w 12194922"/>
              <a:gd name="connsiteY19400" fmla="*/ 5485342 h 6855883"/>
              <a:gd name="connsiteX19401" fmla="*/ 7735910 w 12194922"/>
              <a:gd name="connsiteY19401" fmla="*/ 5483225 h 6855883"/>
              <a:gd name="connsiteX19402" fmla="*/ 7739590 w 12194922"/>
              <a:gd name="connsiteY19402" fmla="*/ 5486401 h 6855883"/>
              <a:gd name="connsiteX19403" fmla="*/ 11864509 w 12194922"/>
              <a:gd name="connsiteY19403" fmla="*/ 2473325 h 6855883"/>
              <a:gd name="connsiteX19404" fmla="*/ 11870641 w 12194922"/>
              <a:gd name="connsiteY19404" fmla="*/ 2483908 h 6855883"/>
              <a:gd name="connsiteX19405" fmla="*/ 11864509 w 12194922"/>
              <a:gd name="connsiteY19405" fmla="*/ 2487083 h 6855883"/>
              <a:gd name="connsiteX19406" fmla="*/ 11863282 w 12194922"/>
              <a:gd name="connsiteY19406" fmla="*/ 2484967 h 6855883"/>
              <a:gd name="connsiteX19407" fmla="*/ 11864509 w 12194922"/>
              <a:gd name="connsiteY19407" fmla="*/ 2473325 h 6855883"/>
              <a:gd name="connsiteX19408" fmla="*/ 7708926 w 12194922"/>
              <a:gd name="connsiteY19408" fmla="*/ 644525 h 6855883"/>
              <a:gd name="connsiteX19409" fmla="*/ 7699113 w 12194922"/>
              <a:gd name="connsiteY19409" fmla="*/ 650875 h 6855883"/>
              <a:gd name="connsiteX19410" fmla="*/ 7702793 w 12194922"/>
              <a:gd name="connsiteY19410" fmla="*/ 640292 h 6855883"/>
              <a:gd name="connsiteX19411" fmla="*/ 7708926 w 12194922"/>
              <a:gd name="connsiteY19411" fmla="*/ 644525 h 6855883"/>
              <a:gd name="connsiteX19412" fmla="*/ 7700340 w 12194922"/>
              <a:gd name="connsiteY19412" fmla="*/ 647700 h 6855883"/>
              <a:gd name="connsiteX19413" fmla="*/ 7700340 w 12194922"/>
              <a:gd name="connsiteY19413" fmla="*/ 647700 h 6855883"/>
              <a:gd name="connsiteX19414" fmla="*/ 7700340 w 12194922"/>
              <a:gd name="connsiteY19414" fmla="*/ 647700 h 6855883"/>
              <a:gd name="connsiteX19415" fmla="*/ 7700340 w 12194922"/>
              <a:gd name="connsiteY19415" fmla="*/ 647700 h 6855883"/>
              <a:gd name="connsiteX19416" fmla="*/ 11885360 w 12194922"/>
              <a:gd name="connsiteY19416" fmla="*/ 714375 h 6855883"/>
              <a:gd name="connsiteX19417" fmla="*/ 11890267 w 12194922"/>
              <a:gd name="connsiteY19417" fmla="*/ 712258 h 6855883"/>
              <a:gd name="connsiteX19418" fmla="*/ 11892719 w 12194922"/>
              <a:gd name="connsiteY19418" fmla="*/ 716492 h 6855883"/>
              <a:gd name="connsiteX19419" fmla="*/ 11887813 w 12194922"/>
              <a:gd name="connsiteY19419" fmla="*/ 719667 h 6855883"/>
              <a:gd name="connsiteX19420" fmla="*/ 11885360 w 12194922"/>
              <a:gd name="connsiteY19420" fmla="*/ 714375 h 6855883"/>
              <a:gd name="connsiteX19421" fmla="*/ 11909891 w 12194922"/>
              <a:gd name="connsiteY19421" fmla="*/ 6453717 h 6855883"/>
              <a:gd name="connsiteX19422" fmla="*/ 11914798 w 12194922"/>
              <a:gd name="connsiteY19422" fmla="*/ 6459008 h 6855883"/>
              <a:gd name="connsiteX19423" fmla="*/ 11906212 w 12194922"/>
              <a:gd name="connsiteY19423" fmla="*/ 6464300 h 6855883"/>
              <a:gd name="connsiteX19424" fmla="*/ 11903759 w 12194922"/>
              <a:gd name="connsiteY19424" fmla="*/ 6457950 h 6855883"/>
              <a:gd name="connsiteX19425" fmla="*/ 11909891 w 12194922"/>
              <a:gd name="connsiteY19425" fmla="*/ 6453717 h 6855883"/>
              <a:gd name="connsiteX19426" fmla="*/ 9646889 w 12194922"/>
              <a:gd name="connsiteY19426" fmla="*/ 2074333 h 6855883"/>
              <a:gd name="connsiteX19427" fmla="*/ 9645663 w 12194922"/>
              <a:gd name="connsiteY19427" fmla="*/ 2070100 h 6855883"/>
              <a:gd name="connsiteX19428" fmla="*/ 9650569 w 12194922"/>
              <a:gd name="connsiteY19428" fmla="*/ 2067983 h 6855883"/>
              <a:gd name="connsiteX19429" fmla="*/ 9653022 w 12194922"/>
              <a:gd name="connsiteY19429" fmla="*/ 2071158 h 6855883"/>
              <a:gd name="connsiteX19430" fmla="*/ 9646889 w 12194922"/>
              <a:gd name="connsiteY19430" fmla="*/ 2074333 h 6855883"/>
              <a:gd name="connsiteX19431" fmla="*/ 7857339 w 12194922"/>
              <a:gd name="connsiteY19431" fmla="*/ 5692776 h 6855883"/>
              <a:gd name="connsiteX19432" fmla="*/ 7862246 w 12194922"/>
              <a:gd name="connsiteY19432" fmla="*/ 5689600 h 6855883"/>
              <a:gd name="connsiteX19433" fmla="*/ 7868379 w 12194922"/>
              <a:gd name="connsiteY19433" fmla="*/ 5692776 h 6855883"/>
              <a:gd name="connsiteX19434" fmla="*/ 7862246 w 12194922"/>
              <a:gd name="connsiteY19434" fmla="*/ 5697008 h 6855883"/>
              <a:gd name="connsiteX19435" fmla="*/ 7857339 w 12194922"/>
              <a:gd name="connsiteY19435" fmla="*/ 5692776 h 6855883"/>
              <a:gd name="connsiteX19436" fmla="*/ 12042360 w 12194922"/>
              <a:gd name="connsiteY19436" fmla="*/ 5673725 h 6855883"/>
              <a:gd name="connsiteX19437" fmla="*/ 12047266 w 12194922"/>
              <a:gd name="connsiteY19437" fmla="*/ 5679017 h 6855883"/>
              <a:gd name="connsiteX19438" fmla="*/ 12038680 w 12194922"/>
              <a:gd name="connsiteY19438" fmla="*/ 5683250 h 6855883"/>
              <a:gd name="connsiteX19439" fmla="*/ 12042360 w 12194922"/>
              <a:gd name="connsiteY19439" fmla="*/ 5673725 h 6855883"/>
              <a:gd name="connsiteX19440" fmla="*/ 8124730 w 12194922"/>
              <a:gd name="connsiteY19440" fmla="*/ 3399367 h 6855883"/>
              <a:gd name="connsiteX19441" fmla="*/ 8114917 w 12194922"/>
              <a:gd name="connsiteY19441" fmla="*/ 3402542 h 6855883"/>
              <a:gd name="connsiteX19442" fmla="*/ 8114917 w 12194922"/>
              <a:gd name="connsiteY19442" fmla="*/ 3398309 h 6855883"/>
              <a:gd name="connsiteX19443" fmla="*/ 8125956 w 12194922"/>
              <a:gd name="connsiteY19443" fmla="*/ 3396192 h 6855883"/>
              <a:gd name="connsiteX19444" fmla="*/ 8124730 w 12194922"/>
              <a:gd name="connsiteY19444" fmla="*/ 3398309 h 6855883"/>
              <a:gd name="connsiteX19445" fmla="*/ 8124730 w 12194922"/>
              <a:gd name="connsiteY19445" fmla="*/ 3399367 h 6855883"/>
              <a:gd name="connsiteX19446" fmla="*/ 11934423 w 12194922"/>
              <a:gd name="connsiteY19446" fmla="*/ 604308 h 6855883"/>
              <a:gd name="connsiteX19447" fmla="*/ 11928290 w 12194922"/>
              <a:gd name="connsiteY19447" fmla="*/ 624417 h 6855883"/>
              <a:gd name="connsiteX19448" fmla="*/ 11920931 w 12194922"/>
              <a:gd name="connsiteY19448" fmla="*/ 621242 h 6855883"/>
              <a:gd name="connsiteX19449" fmla="*/ 11934423 w 12194922"/>
              <a:gd name="connsiteY19449" fmla="*/ 604308 h 6855883"/>
              <a:gd name="connsiteX19450" fmla="*/ 11973673 w 12194922"/>
              <a:gd name="connsiteY19450" fmla="*/ 2252133 h 6855883"/>
              <a:gd name="connsiteX19451" fmla="*/ 11973673 w 12194922"/>
              <a:gd name="connsiteY19451" fmla="*/ 2252133 h 6855883"/>
              <a:gd name="connsiteX19452" fmla="*/ 11969993 w 12194922"/>
              <a:gd name="connsiteY19452" fmla="*/ 2261658 h 6855883"/>
              <a:gd name="connsiteX19453" fmla="*/ 11967540 w 12194922"/>
              <a:gd name="connsiteY19453" fmla="*/ 2262717 h 6855883"/>
              <a:gd name="connsiteX19454" fmla="*/ 11973673 w 12194922"/>
              <a:gd name="connsiteY19454" fmla="*/ 2252133 h 6855883"/>
              <a:gd name="connsiteX19455" fmla="*/ 12079156 w 12194922"/>
              <a:gd name="connsiteY19455" fmla="*/ 218017 h 6855883"/>
              <a:gd name="connsiteX19456" fmla="*/ 12084063 w 12194922"/>
              <a:gd name="connsiteY19456" fmla="*/ 227542 h 6855883"/>
              <a:gd name="connsiteX19457" fmla="*/ 12070570 w 12194922"/>
              <a:gd name="connsiteY19457" fmla="*/ 228600 h 6855883"/>
              <a:gd name="connsiteX19458" fmla="*/ 12079156 w 12194922"/>
              <a:gd name="connsiteY19458" fmla="*/ 218017 h 6855883"/>
              <a:gd name="connsiteX19459" fmla="*/ 7559285 w 12194922"/>
              <a:gd name="connsiteY19459" fmla="*/ 600075 h 6855883"/>
              <a:gd name="connsiteX19460" fmla="*/ 7555606 w 12194922"/>
              <a:gd name="connsiteY19460" fmla="*/ 593725 h 6855883"/>
              <a:gd name="connsiteX19461" fmla="*/ 7560512 w 12194922"/>
              <a:gd name="connsiteY19461" fmla="*/ 591608 h 6855883"/>
              <a:gd name="connsiteX19462" fmla="*/ 7565418 w 12194922"/>
              <a:gd name="connsiteY19462" fmla="*/ 596900 h 6855883"/>
              <a:gd name="connsiteX19463" fmla="*/ 7559285 w 12194922"/>
              <a:gd name="connsiteY19463" fmla="*/ 600075 h 6855883"/>
              <a:gd name="connsiteX19464" fmla="*/ 7524942 w 12194922"/>
              <a:gd name="connsiteY19464" fmla="*/ 2803525 h 6855883"/>
              <a:gd name="connsiteX19465" fmla="*/ 7521262 w 12194922"/>
              <a:gd name="connsiteY19465" fmla="*/ 2805642 h 6855883"/>
              <a:gd name="connsiteX19466" fmla="*/ 7517583 w 12194922"/>
              <a:gd name="connsiteY19466" fmla="*/ 2802467 h 6855883"/>
              <a:gd name="connsiteX19467" fmla="*/ 7523716 w 12194922"/>
              <a:gd name="connsiteY19467" fmla="*/ 2799292 h 6855883"/>
              <a:gd name="connsiteX19468" fmla="*/ 7524942 w 12194922"/>
              <a:gd name="connsiteY19468" fmla="*/ 2803525 h 6855883"/>
              <a:gd name="connsiteX19469" fmla="*/ 7510223 w 12194922"/>
              <a:gd name="connsiteY19469" fmla="*/ 3361267 h 6855883"/>
              <a:gd name="connsiteX19470" fmla="*/ 7502864 w 12194922"/>
              <a:gd name="connsiteY19470" fmla="*/ 3368675 h 6855883"/>
              <a:gd name="connsiteX19471" fmla="*/ 7497957 w 12194922"/>
              <a:gd name="connsiteY19471" fmla="*/ 3363383 h 6855883"/>
              <a:gd name="connsiteX19472" fmla="*/ 7506544 w 12194922"/>
              <a:gd name="connsiteY19472" fmla="*/ 3358092 h 6855883"/>
              <a:gd name="connsiteX19473" fmla="*/ 7510223 w 12194922"/>
              <a:gd name="connsiteY19473" fmla="*/ 3361267 h 6855883"/>
              <a:gd name="connsiteX19474" fmla="*/ 7456255 w 12194922"/>
              <a:gd name="connsiteY19474" fmla="*/ 1879600 h 6855883"/>
              <a:gd name="connsiteX19475" fmla="*/ 7468520 w 12194922"/>
              <a:gd name="connsiteY19475" fmla="*/ 1867958 h 6855883"/>
              <a:gd name="connsiteX19476" fmla="*/ 7456255 w 12194922"/>
              <a:gd name="connsiteY19476" fmla="*/ 1879600 h 6855883"/>
              <a:gd name="connsiteX19477" fmla="*/ 7435403 w 12194922"/>
              <a:gd name="connsiteY19477" fmla="*/ 6728883 h 6855883"/>
              <a:gd name="connsiteX19478" fmla="*/ 7430497 w 12194922"/>
              <a:gd name="connsiteY19478" fmla="*/ 6724651 h 6855883"/>
              <a:gd name="connsiteX19479" fmla="*/ 7439083 w 12194922"/>
              <a:gd name="connsiteY19479" fmla="*/ 6721475 h 6855883"/>
              <a:gd name="connsiteX19480" fmla="*/ 7435403 w 12194922"/>
              <a:gd name="connsiteY19480" fmla="*/ 6728883 h 6855883"/>
              <a:gd name="connsiteX19481" fmla="*/ 12184641 w 12194922"/>
              <a:gd name="connsiteY19481" fmla="*/ 4900084 h 6855883"/>
              <a:gd name="connsiteX19482" fmla="*/ 12192000 w 12194922"/>
              <a:gd name="connsiteY19482" fmla="*/ 4905375 h 6855883"/>
              <a:gd name="connsiteX19483" fmla="*/ 12183414 w 12194922"/>
              <a:gd name="connsiteY19483" fmla="*/ 4912784 h 6855883"/>
              <a:gd name="connsiteX19484" fmla="*/ 12177281 w 12194922"/>
              <a:gd name="connsiteY19484" fmla="*/ 4905375 h 6855883"/>
              <a:gd name="connsiteX19485" fmla="*/ 12184641 w 12194922"/>
              <a:gd name="connsiteY19485" fmla="*/ 4900084 h 6855883"/>
              <a:gd name="connsiteX19486" fmla="*/ 12066891 w 12194922"/>
              <a:gd name="connsiteY19486" fmla="*/ 1066800 h 6855883"/>
              <a:gd name="connsiteX19487" fmla="*/ 12070570 w 12194922"/>
              <a:gd name="connsiteY19487" fmla="*/ 1066800 h 6855883"/>
              <a:gd name="connsiteX19488" fmla="*/ 12066891 w 12194922"/>
              <a:gd name="connsiteY19488" fmla="*/ 1075267 h 6855883"/>
              <a:gd name="connsiteX19489" fmla="*/ 12061985 w 12194922"/>
              <a:gd name="connsiteY19489" fmla="*/ 1073150 h 6855883"/>
              <a:gd name="connsiteX19490" fmla="*/ 12066891 w 12194922"/>
              <a:gd name="connsiteY19490" fmla="*/ 1066800 h 6855883"/>
              <a:gd name="connsiteX19491" fmla="*/ 12112274 w 12194922"/>
              <a:gd name="connsiteY19491" fmla="*/ 6403975 h 6855883"/>
              <a:gd name="connsiteX19492" fmla="*/ 12108594 w 12194922"/>
              <a:gd name="connsiteY19492" fmla="*/ 6407151 h 6855883"/>
              <a:gd name="connsiteX19493" fmla="*/ 12106141 w 12194922"/>
              <a:gd name="connsiteY19493" fmla="*/ 6406092 h 6855883"/>
              <a:gd name="connsiteX19494" fmla="*/ 12108594 w 12194922"/>
              <a:gd name="connsiteY19494" fmla="*/ 6401859 h 6855883"/>
              <a:gd name="connsiteX19495" fmla="*/ 12112274 w 12194922"/>
              <a:gd name="connsiteY19495" fmla="*/ 6403975 h 6855883"/>
              <a:gd name="connsiteX19496" fmla="*/ 12163789 w 12194922"/>
              <a:gd name="connsiteY19496" fmla="*/ 3284008 h 6855883"/>
              <a:gd name="connsiteX19497" fmla="*/ 12158883 w 12194922"/>
              <a:gd name="connsiteY19497" fmla="*/ 3295650 h 6855883"/>
              <a:gd name="connsiteX19498" fmla="*/ 12147844 w 12194922"/>
              <a:gd name="connsiteY19498" fmla="*/ 3292475 h 6855883"/>
              <a:gd name="connsiteX19499" fmla="*/ 12160110 w 12194922"/>
              <a:gd name="connsiteY19499" fmla="*/ 3285067 h 6855883"/>
              <a:gd name="connsiteX19500" fmla="*/ 12163789 w 12194922"/>
              <a:gd name="connsiteY19500" fmla="*/ 3284008 h 6855883"/>
              <a:gd name="connsiteX19501" fmla="*/ 9843139 w 12194922"/>
              <a:gd name="connsiteY19501" fmla="*/ 1965325 h 6855883"/>
              <a:gd name="connsiteX19502" fmla="*/ 9840686 w 12194922"/>
              <a:gd name="connsiteY19502" fmla="*/ 1971675 h 6855883"/>
              <a:gd name="connsiteX19503" fmla="*/ 9833327 w 12194922"/>
              <a:gd name="connsiteY19503" fmla="*/ 1967442 h 6855883"/>
              <a:gd name="connsiteX19504" fmla="*/ 9835780 w 12194922"/>
              <a:gd name="connsiteY19504" fmla="*/ 1963208 h 6855883"/>
              <a:gd name="connsiteX19505" fmla="*/ 9843139 w 12194922"/>
              <a:gd name="connsiteY19505" fmla="*/ 1965325 h 6855883"/>
              <a:gd name="connsiteX19506" fmla="*/ 7280856 w 12194922"/>
              <a:gd name="connsiteY19506" fmla="*/ 6206067 h 6855883"/>
              <a:gd name="connsiteX19507" fmla="*/ 7283310 w 12194922"/>
              <a:gd name="connsiteY19507" fmla="*/ 6201834 h 6855883"/>
              <a:gd name="connsiteX19508" fmla="*/ 7291896 w 12194922"/>
              <a:gd name="connsiteY19508" fmla="*/ 6202892 h 6855883"/>
              <a:gd name="connsiteX19509" fmla="*/ 7291896 w 12194922"/>
              <a:gd name="connsiteY19509" fmla="*/ 6205008 h 6855883"/>
              <a:gd name="connsiteX19510" fmla="*/ 7293122 w 12194922"/>
              <a:gd name="connsiteY19510" fmla="*/ 6206067 h 6855883"/>
              <a:gd name="connsiteX19511" fmla="*/ 7280856 w 12194922"/>
              <a:gd name="connsiteY19511" fmla="*/ 6206067 h 6855883"/>
              <a:gd name="connsiteX19512" fmla="*/ 9628491 w 12194922"/>
              <a:gd name="connsiteY19512" fmla="*/ 143933 h 6855883"/>
              <a:gd name="connsiteX19513" fmla="*/ 9623584 w 12194922"/>
              <a:gd name="connsiteY19513" fmla="*/ 136525 h 6855883"/>
              <a:gd name="connsiteX19514" fmla="*/ 9628491 w 12194922"/>
              <a:gd name="connsiteY19514" fmla="*/ 143933 h 6855883"/>
              <a:gd name="connsiteX19515" fmla="*/ 7618160 w 12194922"/>
              <a:gd name="connsiteY19515" fmla="*/ 3008842 h 6855883"/>
              <a:gd name="connsiteX19516" fmla="*/ 7609575 w 12194922"/>
              <a:gd name="connsiteY19516" fmla="*/ 3001434 h 6855883"/>
              <a:gd name="connsiteX19517" fmla="*/ 7612027 w 12194922"/>
              <a:gd name="connsiteY19517" fmla="*/ 2996142 h 6855883"/>
              <a:gd name="connsiteX19518" fmla="*/ 7618160 w 12194922"/>
              <a:gd name="connsiteY19518" fmla="*/ 3008842 h 6855883"/>
              <a:gd name="connsiteX19519" fmla="*/ 7100553 w 12194922"/>
              <a:gd name="connsiteY19519" fmla="*/ 5108575 h 6855883"/>
              <a:gd name="connsiteX19520" fmla="*/ 7100553 w 12194922"/>
              <a:gd name="connsiteY19520" fmla="*/ 5097992 h 6855883"/>
              <a:gd name="connsiteX19521" fmla="*/ 7111591 w 12194922"/>
              <a:gd name="connsiteY19521" fmla="*/ 5105400 h 6855883"/>
              <a:gd name="connsiteX19522" fmla="*/ 7100553 w 12194922"/>
              <a:gd name="connsiteY19522" fmla="*/ 5108575 h 6855883"/>
              <a:gd name="connsiteX19523" fmla="*/ 10341122 w 12194922"/>
              <a:gd name="connsiteY19523" fmla="*/ 6249459 h 6855883"/>
              <a:gd name="connsiteX19524" fmla="*/ 10322723 w 12194922"/>
              <a:gd name="connsiteY19524" fmla="*/ 6250517 h 6855883"/>
              <a:gd name="connsiteX19525" fmla="*/ 10341122 w 12194922"/>
              <a:gd name="connsiteY19525" fmla="*/ 6249459 h 6855883"/>
              <a:gd name="connsiteX19526" fmla="*/ 10137513 w 12194922"/>
              <a:gd name="connsiteY19526" fmla="*/ 828675 h 6855883"/>
              <a:gd name="connsiteX19527" fmla="*/ 10143646 w 12194922"/>
              <a:gd name="connsiteY19527" fmla="*/ 825500 h 6855883"/>
              <a:gd name="connsiteX19528" fmla="*/ 10151005 w 12194922"/>
              <a:gd name="connsiteY19528" fmla="*/ 832908 h 6855883"/>
              <a:gd name="connsiteX19529" fmla="*/ 10142420 w 12194922"/>
              <a:gd name="connsiteY19529" fmla="*/ 837142 h 6855883"/>
              <a:gd name="connsiteX19530" fmla="*/ 10137513 w 12194922"/>
              <a:gd name="connsiteY19530" fmla="*/ 828675 h 6855883"/>
              <a:gd name="connsiteX19531" fmla="*/ 7524942 w 12194922"/>
              <a:gd name="connsiteY19531" fmla="*/ 2693458 h 6855883"/>
              <a:gd name="connsiteX19532" fmla="*/ 7512676 w 12194922"/>
              <a:gd name="connsiteY19532" fmla="*/ 2697692 h 6855883"/>
              <a:gd name="connsiteX19533" fmla="*/ 7524942 w 12194922"/>
              <a:gd name="connsiteY19533" fmla="*/ 2693458 h 6855883"/>
              <a:gd name="connsiteX19534" fmla="*/ 7029412 w 12194922"/>
              <a:gd name="connsiteY19534" fmla="*/ 5265209 h 6855883"/>
              <a:gd name="connsiteX19535" fmla="*/ 7018373 w 12194922"/>
              <a:gd name="connsiteY19535" fmla="*/ 5264150 h 6855883"/>
              <a:gd name="connsiteX19536" fmla="*/ 7017146 w 12194922"/>
              <a:gd name="connsiteY19536" fmla="*/ 5260975 h 6855883"/>
              <a:gd name="connsiteX19537" fmla="*/ 7017146 w 12194922"/>
              <a:gd name="connsiteY19537" fmla="*/ 5256742 h 6855883"/>
              <a:gd name="connsiteX19538" fmla="*/ 7029412 w 12194922"/>
              <a:gd name="connsiteY19538" fmla="*/ 5265209 h 6855883"/>
              <a:gd name="connsiteX19539" fmla="*/ 6999975 w 12194922"/>
              <a:gd name="connsiteY19539" fmla="*/ 6586008 h 6855883"/>
              <a:gd name="connsiteX19540" fmla="*/ 6992615 w 12194922"/>
              <a:gd name="connsiteY19540" fmla="*/ 6582834 h 6855883"/>
              <a:gd name="connsiteX19541" fmla="*/ 7002428 w 12194922"/>
              <a:gd name="connsiteY19541" fmla="*/ 6577542 h 6855883"/>
              <a:gd name="connsiteX19542" fmla="*/ 6999975 w 12194922"/>
              <a:gd name="connsiteY19542" fmla="*/ 6586008 h 6855883"/>
              <a:gd name="connsiteX19543" fmla="*/ 9971928 w 12194922"/>
              <a:gd name="connsiteY19543" fmla="*/ 5970058 h 6855883"/>
              <a:gd name="connsiteX19544" fmla="*/ 9973154 w 12194922"/>
              <a:gd name="connsiteY19544" fmla="*/ 5963709 h 6855883"/>
              <a:gd name="connsiteX19545" fmla="*/ 9979287 w 12194922"/>
              <a:gd name="connsiteY19545" fmla="*/ 5962651 h 6855883"/>
              <a:gd name="connsiteX19546" fmla="*/ 9982967 w 12194922"/>
              <a:gd name="connsiteY19546" fmla="*/ 5971117 h 6855883"/>
              <a:gd name="connsiteX19547" fmla="*/ 9971928 w 12194922"/>
              <a:gd name="connsiteY19547" fmla="*/ 5970058 h 6855883"/>
              <a:gd name="connsiteX19548" fmla="*/ 6992615 w 12194922"/>
              <a:gd name="connsiteY19548" fmla="*/ 1079500 h 6855883"/>
              <a:gd name="connsiteX19549" fmla="*/ 6987709 w 12194922"/>
              <a:gd name="connsiteY19549" fmla="*/ 1077383 h 6855883"/>
              <a:gd name="connsiteX19550" fmla="*/ 6988935 w 12194922"/>
              <a:gd name="connsiteY19550" fmla="*/ 1072092 h 6855883"/>
              <a:gd name="connsiteX19551" fmla="*/ 6993842 w 12194922"/>
              <a:gd name="connsiteY19551" fmla="*/ 1074208 h 6855883"/>
              <a:gd name="connsiteX19552" fmla="*/ 6992615 w 12194922"/>
              <a:gd name="connsiteY19552" fmla="*/ 1079500 h 6855883"/>
              <a:gd name="connsiteX19553" fmla="*/ 7458707 w 12194922"/>
              <a:gd name="connsiteY19553" fmla="*/ 2747434 h 6855883"/>
              <a:gd name="connsiteX19554" fmla="*/ 7435403 w 12194922"/>
              <a:gd name="connsiteY19554" fmla="*/ 2745317 h 6855883"/>
              <a:gd name="connsiteX19555" fmla="*/ 7458707 w 12194922"/>
              <a:gd name="connsiteY19555" fmla="*/ 2741083 h 6855883"/>
              <a:gd name="connsiteX19556" fmla="*/ 7458707 w 12194922"/>
              <a:gd name="connsiteY19556" fmla="*/ 2747434 h 6855883"/>
              <a:gd name="connsiteX19557" fmla="*/ 9606413 w 12194922"/>
              <a:gd name="connsiteY19557" fmla="*/ 1219200 h 6855883"/>
              <a:gd name="connsiteX19558" fmla="*/ 9605186 w 12194922"/>
              <a:gd name="connsiteY19558" fmla="*/ 1227667 h 6855883"/>
              <a:gd name="connsiteX19559" fmla="*/ 9595374 w 12194922"/>
              <a:gd name="connsiteY19559" fmla="*/ 1226608 h 6855883"/>
              <a:gd name="connsiteX19560" fmla="*/ 9606413 w 12194922"/>
              <a:gd name="connsiteY19560" fmla="*/ 1219200 h 6855883"/>
              <a:gd name="connsiteX19561" fmla="*/ 6934967 w 12194922"/>
              <a:gd name="connsiteY19561" fmla="*/ 677333 h 6855883"/>
              <a:gd name="connsiteX19562" fmla="*/ 6932514 w 12194922"/>
              <a:gd name="connsiteY19562" fmla="*/ 673100 h 6855883"/>
              <a:gd name="connsiteX19563" fmla="*/ 6938647 w 12194922"/>
              <a:gd name="connsiteY19563" fmla="*/ 672042 h 6855883"/>
              <a:gd name="connsiteX19564" fmla="*/ 6941100 w 12194922"/>
              <a:gd name="connsiteY19564" fmla="*/ 676275 h 6855883"/>
              <a:gd name="connsiteX19565" fmla="*/ 6934967 w 12194922"/>
              <a:gd name="connsiteY19565" fmla="*/ 677333 h 6855883"/>
              <a:gd name="connsiteX19566" fmla="*/ 6937420 w 12194922"/>
              <a:gd name="connsiteY19566" fmla="*/ 330200 h 6855883"/>
              <a:gd name="connsiteX19567" fmla="*/ 6934967 w 12194922"/>
              <a:gd name="connsiteY19567" fmla="*/ 334433 h 6855883"/>
              <a:gd name="connsiteX19568" fmla="*/ 6930061 w 12194922"/>
              <a:gd name="connsiteY19568" fmla="*/ 332317 h 6855883"/>
              <a:gd name="connsiteX19569" fmla="*/ 6932514 w 12194922"/>
              <a:gd name="connsiteY19569" fmla="*/ 328083 h 6855883"/>
              <a:gd name="connsiteX19570" fmla="*/ 6937420 w 12194922"/>
              <a:gd name="connsiteY19570" fmla="*/ 330200 h 6855883"/>
              <a:gd name="connsiteX19571" fmla="*/ 10635496 w 12194922"/>
              <a:gd name="connsiteY19571" fmla="*/ 3116792 h 6855883"/>
              <a:gd name="connsiteX19572" fmla="*/ 10639176 w 12194922"/>
              <a:gd name="connsiteY19572" fmla="*/ 3119967 h 6855883"/>
              <a:gd name="connsiteX19573" fmla="*/ 10634270 w 12194922"/>
              <a:gd name="connsiteY19573" fmla="*/ 3125258 h 6855883"/>
              <a:gd name="connsiteX19574" fmla="*/ 10630590 w 12194922"/>
              <a:gd name="connsiteY19574" fmla="*/ 3123142 h 6855883"/>
              <a:gd name="connsiteX19575" fmla="*/ 10635496 w 12194922"/>
              <a:gd name="connsiteY19575" fmla="*/ 3116792 h 6855883"/>
              <a:gd name="connsiteX19576" fmla="*/ 10657575 w 12194922"/>
              <a:gd name="connsiteY19576" fmla="*/ 3539067 h 6855883"/>
              <a:gd name="connsiteX19577" fmla="*/ 10648988 w 12194922"/>
              <a:gd name="connsiteY19577" fmla="*/ 3534833 h 6855883"/>
              <a:gd name="connsiteX19578" fmla="*/ 10657575 w 12194922"/>
              <a:gd name="connsiteY19578" fmla="*/ 3530600 h 6855883"/>
              <a:gd name="connsiteX19579" fmla="*/ 10657575 w 12194922"/>
              <a:gd name="connsiteY19579" fmla="*/ 3539067 h 6855883"/>
              <a:gd name="connsiteX19580" fmla="*/ 6914115 w 12194922"/>
              <a:gd name="connsiteY19580" fmla="*/ 4962525 h 6855883"/>
              <a:gd name="connsiteX19581" fmla="*/ 6914115 w 12194922"/>
              <a:gd name="connsiteY19581" fmla="*/ 4970992 h 6855883"/>
              <a:gd name="connsiteX19582" fmla="*/ 6905529 w 12194922"/>
              <a:gd name="connsiteY19582" fmla="*/ 4966758 h 6855883"/>
              <a:gd name="connsiteX19583" fmla="*/ 6914115 w 12194922"/>
              <a:gd name="connsiteY19583" fmla="*/ 4962525 h 6855883"/>
              <a:gd name="connsiteX19584" fmla="*/ 7099326 w 12194922"/>
              <a:gd name="connsiteY19584" fmla="*/ 5090584 h 6855883"/>
              <a:gd name="connsiteX19585" fmla="*/ 7100553 w 12194922"/>
              <a:gd name="connsiteY19585" fmla="*/ 5086350 h 6855883"/>
              <a:gd name="connsiteX19586" fmla="*/ 7104232 w 12194922"/>
              <a:gd name="connsiteY19586" fmla="*/ 5089525 h 6855883"/>
              <a:gd name="connsiteX19587" fmla="*/ 7103005 w 12194922"/>
              <a:gd name="connsiteY19587" fmla="*/ 5091642 h 6855883"/>
              <a:gd name="connsiteX19588" fmla="*/ 7099326 w 12194922"/>
              <a:gd name="connsiteY19588" fmla="*/ 5090584 h 6855883"/>
              <a:gd name="connsiteX19589" fmla="*/ 9588015 w 12194922"/>
              <a:gd name="connsiteY19589" fmla="*/ 6607175 h 6855883"/>
              <a:gd name="connsiteX19590" fmla="*/ 9591694 w 12194922"/>
              <a:gd name="connsiteY19590" fmla="*/ 6614584 h 6855883"/>
              <a:gd name="connsiteX19591" fmla="*/ 9588015 w 12194922"/>
              <a:gd name="connsiteY19591" fmla="*/ 6607175 h 6855883"/>
              <a:gd name="connsiteX19592" fmla="*/ 7084607 w 12194922"/>
              <a:gd name="connsiteY19592" fmla="*/ 5113867 h 6855883"/>
              <a:gd name="connsiteX19593" fmla="*/ 7077248 w 12194922"/>
              <a:gd name="connsiteY19593" fmla="*/ 5115984 h 6855883"/>
              <a:gd name="connsiteX19594" fmla="*/ 7074794 w 12194922"/>
              <a:gd name="connsiteY19594" fmla="*/ 5111750 h 6855883"/>
              <a:gd name="connsiteX19595" fmla="*/ 7080927 w 12194922"/>
              <a:gd name="connsiteY19595" fmla="*/ 5107517 h 6855883"/>
              <a:gd name="connsiteX19596" fmla="*/ 7084607 w 12194922"/>
              <a:gd name="connsiteY19596" fmla="*/ 5113867 h 6855883"/>
              <a:gd name="connsiteX19597" fmla="*/ 6852788 w 12194922"/>
              <a:gd name="connsiteY19597" fmla="*/ 5127625 h 6855883"/>
              <a:gd name="connsiteX19598" fmla="*/ 6861374 w 12194922"/>
              <a:gd name="connsiteY19598" fmla="*/ 5130800 h 6855883"/>
              <a:gd name="connsiteX19599" fmla="*/ 6855241 w 12194922"/>
              <a:gd name="connsiteY19599" fmla="*/ 5141383 h 6855883"/>
              <a:gd name="connsiteX19600" fmla="*/ 6852788 w 12194922"/>
              <a:gd name="connsiteY19600" fmla="*/ 5127625 h 6855883"/>
              <a:gd name="connsiteX19601" fmla="*/ 10867316 w 12194922"/>
              <a:gd name="connsiteY19601" fmla="*/ 3164417 h 6855883"/>
              <a:gd name="connsiteX19602" fmla="*/ 10873449 w 12194922"/>
              <a:gd name="connsiteY19602" fmla="*/ 3159125 h 6855883"/>
              <a:gd name="connsiteX19603" fmla="*/ 10877128 w 12194922"/>
              <a:gd name="connsiteY19603" fmla="*/ 3162300 h 6855883"/>
              <a:gd name="connsiteX19604" fmla="*/ 10872222 w 12194922"/>
              <a:gd name="connsiteY19604" fmla="*/ 3167592 h 6855883"/>
              <a:gd name="connsiteX19605" fmla="*/ 10867316 w 12194922"/>
              <a:gd name="connsiteY19605" fmla="*/ 3164417 h 6855883"/>
              <a:gd name="connsiteX19606" fmla="*/ 10988746 w 12194922"/>
              <a:gd name="connsiteY19606" fmla="*/ 3223684 h 6855883"/>
              <a:gd name="connsiteX19607" fmla="*/ 10985065 w 12194922"/>
              <a:gd name="connsiteY19607" fmla="*/ 3213100 h 6855883"/>
              <a:gd name="connsiteX19608" fmla="*/ 10993651 w 12194922"/>
              <a:gd name="connsiteY19608" fmla="*/ 3213100 h 6855883"/>
              <a:gd name="connsiteX19609" fmla="*/ 10991198 w 12194922"/>
              <a:gd name="connsiteY19609" fmla="*/ 3222625 h 6855883"/>
              <a:gd name="connsiteX19610" fmla="*/ 10988746 w 12194922"/>
              <a:gd name="connsiteY19610" fmla="*/ 3223684 h 6855883"/>
              <a:gd name="connsiteX19611" fmla="*/ 10906566 w 12194922"/>
              <a:gd name="connsiteY19611" fmla="*/ 1259417 h 6855883"/>
              <a:gd name="connsiteX19612" fmla="*/ 10905339 w 12194922"/>
              <a:gd name="connsiteY19612" fmla="*/ 1245658 h 6855883"/>
              <a:gd name="connsiteX19613" fmla="*/ 10906566 w 12194922"/>
              <a:gd name="connsiteY19613" fmla="*/ 1259417 h 6855883"/>
              <a:gd name="connsiteX19614" fmla="*/ 9760959 w 12194922"/>
              <a:gd name="connsiteY19614" fmla="*/ 815975 h 6855883"/>
              <a:gd name="connsiteX19615" fmla="*/ 9756053 w 12194922"/>
              <a:gd name="connsiteY19615" fmla="*/ 811742 h 6855883"/>
              <a:gd name="connsiteX19616" fmla="*/ 9759733 w 12194922"/>
              <a:gd name="connsiteY19616" fmla="*/ 807508 h 6855883"/>
              <a:gd name="connsiteX19617" fmla="*/ 9765866 w 12194922"/>
              <a:gd name="connsiteY19617" fmla="*/ 812800 h 6855883"/>
              <a:gd name="connsiteX19618" fmla="*/ 9760959 w 12194922"/>
              <a:gd name="connsiteY19618" fmla="*/ 815975 h 6855883"/>
              <a:gd name="connsiteX19619" fmla="*/ 9415069 w 12194922"/>
              <a:gd name="connsiteY19619" fmla="*/ 898525 h 6855883"/>
              <a:gd name="connsiteX19620" fmla="*/ 9431015 w 12194922"/>
              <a:gd name="connsiteY19620" fmla="*/ 899583 h 6855883"/>
              <a:gd name="connsiteX19621" fmla="*/ 9431015 w 12194922"/>
              <a:gd name="connsiteY19621" fmla="*/ 904875 h 6855883"/>
              <a:gd name="connsiteX19622" fmla="*/ 9415069 w 12194922"/>
              <a:gd name="connsiteY19622" fmla="*/ 905933 h 6855883"/>
              <a:gd name="connsiteX19623" fmla="*/ 9415069 w 12194922"/>
              <a:gd name="connsiteY19623" fmla="*/ 898525 h 6855883"/>
              <a:gd name="connsiteX19624" fmla="*/ 10396317 w 12194922"/>
              <a:gd name="connsiteY19624" fmla="*/ 360892 h 6855883"/>
              <a:gd name="connsiteX19625" fmla="*/ 10411036 w 12194922"/>
              <a:gd name="connsiteY19625" fmla="*/ 363008 h 6855883"/>
              <a:gd name="connsiteX19626" fmla="*/ 10396317 w 12194922"/>
              <a:gd name="connsiteY19626" fmla="*/ 360892 h 6855883"/>
              <a:gd name="connsiteX19627" fmla="*/ 10392637 w 12194922"/>
              <a:gd name="connsiteY19627" fmla="*/ 357717 h 6855883"/>
              <a:gd name="connsiteX19628" fmla="*/ 10395091 w 12194922"/>
              <a:gd name="connsiteY19628" fmla="*/ 358775 h 6855883"/>
              <a:gd name="connsiteX19629" fmla="*/ 10392637 w 12194922"/>
              <a:gd name="connsiteY19629" fmla="*/ 357717 h 6855883"/>
              <a:gd name="connsiteX19630" fmla="*/ 10691918 w 12194922"/>
              <a:gd name="connsiteY19630" fmla="*/ 6190192 h 6855883"/>
              <a:gd name="connsiteX19631" fmla="*/ 10699277 w 12194922"/>
              <a:gd name="connsiteY19631" fmla="*/ 6187017 h 6855883"/>
              <a:gd name="connsiteX19632" fmla="*/ 10701730 w 12194922"/>
              <a:gd name="connsiteY19632" fmla="*/ 6190192 h 6855883"/>
              <a:gd name="connsiteX19633" fmla="*/ 10693144 w 12194922"/>
              <a:gd name="connsiteY19633" fmla="*/ 6194425 h 6855883"/>
              <a:gd name="connsiteX19634" fmla="*/ 10691918 w 12194922"/>
              <a:gd name="connsiteY19634" fmla="*/ 6190192 h 6855883"/>
              <a:gd name="connsiteX19635" fmla="*/ 7239154 w 12194922"/>
              <a:gd name="connsiteY19635" fmla="*/ 5014383 h 6855883"/>
              <a:gd name="connsiteX19636" fmla="*/ 7252646 w 12194922"/>
              <a:gd name="connsiteY19636" fmla="*/ 5021792 h 6855883"/>
              <a:gd name="connsiteX19637" fmla="*/ 7239154 w 12194922"/>
              <a:gd name="connsiteY19637" fmla="*/ 5014383 h 6855883"/>
              <a:gd name="connsiteX19638" fmla="*/ 7918667 w 12194922"/>
              <a:gd name="connsiteY19638" fmla="*/ 3260725 h 6855883"/>
              <a:gd name="connsiteX19639" fmla="*/ 7923574 w 12194922"/>
              <a:gd name="connsiteY19639" fmla="*/ 3258608 h 6855883"/>
              <a:gd name="connsiteX19640" fmla="*/ 7930933 w 12194922"/>
              <a:gd name="connsiteY19640" fmla="*/ 3261784 h 6855883"/>
              <a:gd name="connsiteX19641" fmla="*/ 7924800 w 12194922"/>
              <a:gd name="connsiteY19641" fmla="*/ 3263900 h 6855883"/>
              <a:gd name="connsiteX19642" fmla="*/ 7918667 w 12194922"/>
              <a:gd name="connsiteY19642" fmla="*/ 3260725 h 6855883"/>
              <a:gd name="connsiteX19643" fmla="*/ 8325885 w 12194922"/>
              <a:gd name="connsiteY19643" fmla="*/ 3294592 h 6855883"/>
              <a:gd name="connsiteX19644" fmla="*/ 8316073 w 12194922"/>
              <a:gd name="connsiteY19644" fmla="*/ 3290358 h 6855883"/>
              <a:gd name="connsiteX19645" fmla="*/ 8325885 w 12194922"/>
              <a:gd name="connsiteY19645" fmla="*/ 3294592 h 6855883"/>
              <a:gd name="connsiteX19646" fmla="*/ 11754118 w 12194922"/>
              <a:gd name="connsiteY19646" fmla="*/ 122767 h 6855883"/>
              <a:gd name="connsiteX19647" fmla="*/ 11754118 w 12194922"/>
              <a:gd name="connsiteY19647" fmla="*/ 122767 h 6855883"/>
              <a:gd name="connsiteX19648" fmla="*/ 11757798 w 12194922"/>
              <a:gd name="connsiteY19648" fmla="*/ 125942 h 6855883"/>
              <a:gd name="connsiteX19649" fmla="*/ 11754118 w 12194922"/>
              <a:gd name="connsiteY19649" fmla="*/ 122767 h 6855883"/>
              <a:gd name="connsiteX19650" fmla="*/ 11768837 w 12194922"/>
              <a:gd name="connsiteY19650" fmla="*/ 127000 h 6855883"/>
              <a:gd name="connsiteX19651" fmla="*/ 11767611 w 12194922"/>
              <a:gd name="connsiteY19651" fmla="*/ 124883 h 6855883"/>
              <a:gd name="connsiteX19652" fmla="*/ 11770063 w 12194922"/>
              <a:gd name="connsiteY19652" fmla="*/ 125942 h 6855883"/>
              <a:gd name="connsiteX19653" fmla="*/ 11768837 w 12194922"/>
              <a:gd name="connsiteY19653" fmla="*/ 127000 h 6855883"/>
              <a:gd name="connsiteX19654" fmla="*/ 8614126 w 12194922"/>
              <a:gd name="connsiteY19654" fmla="*/ 5427133 h 6855883"/>
              <a:gd name="connsiteX19655" fmla="*/ 8605540 w 12194922"/>
              <a:gd name="connsiteY19655" fmla="*/ 5437717 h 6855883"/>
              <a:gd name="connsiteX19656" fmla="*/ 8614126 w 12194922"/>
              <a:gd name="connsiteY19656" fmla="*/ 5427133 h 6855883"/>
              <a:gd name="connsiteX19657" fmla="*/ 7961597 w 12194922"/>
              <a:gd name="connsiteY19657" fmla="*/ 6455834 h 6855883"/>
              <a:gd name="connsiteX19658" fmla="*/ 7939519 w 12194922"/>
              <a:gd name="connsiteY19658" fmla="*/ 6450542 h 6855883"/>
              <a:gd name="connsiteX19659" fmla="*/ 7961597 w 12194922"/>
              <a:gd name="connsiteY19659" fmla="*/ 6455834 h 6855883"/>
              <a:gd name="connsiteX19660" fmla="*/ 12176055 w 12194922"/>
              <a:gd name="connsiteY19660" fmla="*/ 133350 h 6855883"/>
              <a:gd name="connsiteX19661" fmla="*/ 12178508 w 12194922"/>
              <a:gd name="connsiteY19661" fmla="*/ 137583 h 6855883"/>
              <a:gd name="connsiteX19662" fmla="*/ 12167469 w 12194922"/>
              <a:gd name="connsiteY19662" fmla="*/ 142875 h 6855883"/>
              <a:gd name="connsiteX19663" fmla="*/ 12176055 w 12194922"/>
              <a:gd name="connsiteY19663" fmla="*/ 133350 h 6855883"/>
              <a:gd name="connsiteX19664" fmla="*/ 8015566 w 12194922"/>
              <a:gd name="connsiteY19664" fmla="*/ 6497109 h 6855883"/>
              <a:gd name="connsiteX19665" fmla="*/ 8014339 w 12194922"/>
              <a:gd name="connsiteY19665" fmla="*/ 6494992 h 6855883"/>
              <a:gd name="connsiteX19666" fmla="*/ 8015566 w 12194922"/>
              <a:gd name="connsiteY19666" fmla="*/ 6497109 h 6855883"/>
              <a:gd name="connsiteX19667" fmla="*/ 8005753 w 12194922"/>
              <a:gd name="connsiteY19667" fmla="*/ 6492875 h 6855883"/>
              <a:gd name="connsiteX19668" fmla="*/ 8010659 w 12194922"/>
              <a:gd name="connsiteY19668" fmla="*/ 6496050 h 6855883"/>
              <a:gd name="connsiteX19669" fmla="*/ 8005753 w 12194922"/>
              <a:gd name="connsiteY19669" fmla="*/ 6492875 h 6855883"/>
              <a:gd name="connsiteX19670" fmla="*/ 10408582 w 12194922"/>
              <a:gd name="connsiteY19670" fmla="*/ 4098925 h 6855883"/>
              <a:gd name="connsiteX19671" fmla="*/ 10408582 w 12194922"/>
              <a:gd name="connsiteY19671" fmla="*/ 4099983 h 6855883"/>
              <a:gd name="connsiteX19672" fmla="*/ 10406130 w 12194922"/>
              <a:gd name="connsiteY19672" fmla="*/ 4098925 h 6855883"/>
              <a:gd name="connsiteX19673" fmla="*/ 10408582 w 12194922"/>
              <a:gd name="connsiteY19673" fmla="*/ 4098925 h 6855883"/>
              <a:gd name="connsiteX19674" fmla="*/ 9927772 w 12194922"/>
              <a:gd name="connsiteY19674" fmla="*/ 797983 h 6855883"/>
              <a:gd name="connsiteX19675" fmla="*/ 9926545 w 12194922"/>
              <a:gd name="connsiteY19675" fmla="*/ 804333 h 6855883"/>
              <a:gd name="connsiteX19676" fmla="*/ 9922865 w 12194922"/>
              <a:gd name="connsiteY19676" fmla="*/ 802217 h 6855883"/>
              <a:gd name="connsiteX19677" fmla="*/ 9927772 w 12194922"/>
              <a:gd name="connsiteY19677" fmla="*/ 797983 h 6855883"/>
              <a:gd name="connsiteX19678" fmla="*/ 9922865 w 12194922"/>
              <a:gd name="connsiteY19678" fmla="*/ 792692 h 6855883"/>
              <a:gd name="connsiteX19679" fmla="*/ 9922865 w 12194922"/>
              <a:gd name="connsiteY19679" fmla="*/ 792692 h 6855883"/>
              <a:gd name="connsiteX19680" fmla="*/ 9922865 w 12194922"/>
              <a:gd name="connsiteY19680" fmla="*/ 792692 h 6855883"/>
              <a:gd name="connsiteX19681" fmla="*/ 9922865 w 12194922"/>
              <a:gd name="connsiteY19681" fmla="*/ 792692 h 6855883"/>
              <a:gd name="connsiteX19682" fmla="*/ 10478496 w 12194922"/>
              <a:gd name="connsiteY19682" fmla="*/ 1599142 h 6855883"/>
              <a:gd name="connsiteX19683" fmla="*/ 10478496 w 12194922"/>
              <a:gd name="connsiteY19683" fmla="*/ 1597025 h 6855883"/>
              <a:gd name="connsiteX19684" fmla="*/ 10478496 w 12194922"/>
              <a:gd name="connsiteY19684" fmla="*/ 1599142 h 6855883"/>
              <a:gd name="connsiteX19685" fmla="*/ 10667387 w 12194922"/>
              <a:gd name="connsiteY19685" fmla="*/ 5877984 h 6855883"/>
              <a:gd name="connsiteX19686" fmla="*/ 10668613 w 12194922"/>
              <a:gd name="connsiteY19686" fmla="*/ 5887508 h 6855883"/>
              <a:gd name="connsiteX19687" fmla="*/ 10657575 w 12194922"/>
              <a:gd name="connsiteY19687" fmla="*/ 5882217 h 6855883"/>
              <a:gd name="connsiteX19688" fmla="*/ 10667387 w 12194922"/>
              <a:gd name="connsiteY19688" fmla="*/ 5877984 h 6855883"/>
              <a:gd name="connsiteX19689" fmla="*/ 11819126 w 12194922"/>
              <a:gd name="connsiteY19689" fmla="*/ 56092 h 6855883"/>
              <a:gd name="connsiteX19690" fmla="*/ 11819126 w 12194922"/>
              <a:gd name="connsiteY19690" fmla="*/ 56092 h 6855883"/>
              <a:gd name="connsiteX19691" fmla="*/ 11822806 w 12194922"/>
              <a:gd name="connsiteY19691" fmla="*/ 61383 h 6855883"/>
              <a:gd name="connsiteX19692" fmla="*/ 11820353 w 12194922"/>
              <a:gd name="connsiteY19692" fmla="*/ 61383 h 6855883"/>
              <a:gd name="connsiteX19693" fmla="*/ 11819126 w 12194922"/>
              <a:gd name="connsiteY19693" fmla="*/ 56092 h 6855883"/>
              <a:gd name="connsiteX19694" fmla="*/ 11687884 w 12194922"/>
              <a:gd name="connsiteY19694" fmla="*/ 880533 h 6855883"/>
              <a:gd name="connsiteX19695" fmla="*/ 11690337 w 12194922"/>
              <a:gd name="connsiteY19695" fmla="*/ 876300 h 6855883"/>
              <a:gd name="connsiteX19696" fmla="*/ 11694017 w 12194922"/>
              <a:gd name="connsiteY19696" fmla="*/ 880533 h 6855883"/>
              <a:gd name="connsiteX19697" fmla="*/ 11691564 w 12194922"/>
              <a:gd name="connsiteY19697" fmla="*/ 884767 h 6855883"/>
              <a:gd name="connsiteX19698" fmla="*/ 11687884 w 12194922"/>
              <a:gd name="connsiteY19698" fmla="*/ 880533 h 6855883"/>
              <a:gd name="connsiteX19699" fmla="*/ 10575395 w 12194922"/>
              <a:gd name="connsiteY19699" fmla="*/ 1416050 h 6855883"/>
              <a:gd name="connsiteX19700" fmla="*/ 10571715 w 12194922"/>
              <a:gd name="connsiteY19700" fmla="*/ 1417108 h 6855883"/>
              <a:gd name="connsiteX19701" fmla="*/ 10575395 w 12194922"/>
              <a:gd name="connsiteY19701" fmla="*/ 1416050 h 6855883"/>
              <a:gd name="connsiteX19702" fmla="*/ 10559450 w 12194922"/>
              <a:gd name="connsiteY19702" fmla="*/ 1428750 h 6855883"/>
              <a:gd name="connsiteX19703" fmla="*/ 10560676 w 12194922"/>
              <a:gd name="connsiteY19703" fmla="*/ 1427692 h 6855883"/>
              <a:gd name="connsiteX19704" fmla="*/ 10559450 w 12194922"/>
              <a:gd name="connsiteY19704" fmla="*/ 1428750 h 6855883"/>
              <a:gd name="connsiteX19705" fmla="*/ 10559450 w 12194922"/>
              <a:gd name="connsiteY19705" fmla="*/ 1428750 h 6855883"/>
              <a:gd name="connsiteX19706" fmla="*/ 10564356 w 12194922"/>
              <a:gd name="connsiteY19706" fmla="*/ 1420283 h 6855883"/>
              <a:gd name="connsiteX19707" fmla="*/ 10568035 w 12194922"/>
              <a:gd name="connsiteY19707" fmla="*/ 1421342 h 6855883"/>
              <a:gd name="connsiteX19708" fmla="*/ 10564356 w 12194922"/>
              <a:gd name="connsiteY19708" fmla="*/ 1422400 h 6855883"/>
              <a:gd name="connsiteX19709" fmla="*/ 10564356 w 12194922"/>
              <a:gd name="connsiteY19709" fmla="*/ 1420283 h 6855883"/>
              <a:gd name="connsiteX19710" fmla="*/ 9253164 w 12194922"/>
              <a:gd name="connsiteY19710" fmla="*/ 490008 h 6855883"/>
              <a:gd name="connsiteX19711" fmla="*/ 9253164 w 12194922"/>
              <a:gd name="connsiteY19711" fmla="*/ 490008 h 6855883"/>
              <a:gd name="connsiteX19712" fmla="*/ 9253164 w 12194922"/>
              <a:gd name="connsiteY19712" fmla="*/ 490008 h 6855883"/>
              <a:gd name="connsiteX19713" fmla="*/ 9253164 w 12194922"/>
              <a:gd name="connsiteY19713" fmla="*/ 490008 h 6855883"/>
              <a:gd name="connsiteX19714" fmla="*/ 9245804 w 12194922"/>
              <a:gd name="connsiteY19714" fmla="*/ 501650 h 6855883"/>
              <a:gd name="connsiteX19715" fmla="*/ 9243351 w 12194922"/>
              <a:gd name="connsiteY19715" fmla="*/ 499533 h 6855883"/>
              <a:gd name="connsiteX19716" fmla="*/ 9248258 w 12194922"/>
              <a:gd name="connsiteY19716" fmla="*/ 495300 h 6855883"/>
              <a:gd name="connsiteX19717" fmla="*/ 9245804 w 12194922"/>
              <a:gd name="connsiteY19717" fmla="*/ 501650 h 6855883"/>
              <a:gd name="connsiteX19718" fmla="*/ 8051136 w 12194922"/>
              <a:gd name="connsiteY19718" fmla="*/ 2873375 h 6855883"/>
              <a:gd name="connsiteX19719" fmla="*/ 8051136 w 12194922"/>
              <a:gd name="connsiteY19719" fmla="*/ 2873375 h 6855883"/>
              <a:gd name="connsiteX19720" fmla="*/ 8051136 w 12194922"/>
              <a:gd name="connsiteY19720" fmla="*/ 2873375 h 6855883"/>
              <a:gd name="connsiteX19721" fmla="*/ 8051136 w 12194922"/>
              <a:gd name="connsiteY19721" fmla="*/ 2873375 h 6855883"/>
              <a:gd name="connsiteX19722" fmla="*/ 8056042 w 12194922"/>
              <a:gd name="connsiteY19722" fmla="*/ 2875492 h 6855883"/>
              <a:gd name="connsiteX19723" fmla="*/ 8059721 w 12194922"/>
              <a:gd name="connsiteY19723" fmla="*/ 2881842 h 6855883"/>
              <a:gd name="connsiteX19724" fmla="*/ 8058495 w 12194922"/>
              <a:gd name="connsiteY19724" fmla="*/ 2882900 h 6855883"/>
              <a:gd name="connsiteX19725" fmla="*/ 8056042 w 12194922"/>
              <a:gd name="connsiteY19725" fmla="*/ 2875492 h 6855883"/>
              <a:gd name="connsiteX19726" fmla="*/ 7686848 w 12194922"/>
              <a:gd name="connsiteY19726" fmla="*/ 875242 h 6855883"/>
              <a:gd name="connsiteX19727" fmla="*/ 7691754 w 12194922"/>
              <a:gd name="connsiteY19727" fmla="*/ 864658 h 6855883"/>
              <a:gd name="connsiteX19728" fmla="*/ 7686848 w 12194922"/>
              <a:gd name="connsiteY19728" fmla="*/ 875242 h 6855883"/>
              <a:gd name="connsiteX19729" fmla="*/ 6923928 w 12194922"/>
              <a:gd name="connsiteY19729" fmla="*/ 2604559 h 6855883"/>
              <a:gd name="connsiteX19730" fmla="*/ 6915342 w 12194922"/>
              <a:gd name="connsiteY19730" fmla="*/ 2592917 h 6855883"/>
              <a:gd name="connsiteX19731" fmla="*/ 6923928 w 12194922"/>
              <a:gd name="connsiteY19731" fmla="*/ 2604559 h 6855883"/>
              <a:gd name="connsiteX19732" fmla="*/ 9483757 w 12194922"/>
              <a:gd name="connsiteY19732" fmla="*/ 2198158 h 6855883"/>
              <a:gd name="connsiteX19733" fmla="*/ 9473945 w 12194922"/>
              <a:gd name="connsiteY19733" fmla="*/ 2190750 h 6855883"/>
              <a:gd name="connsiteX19734" fmla="*/ 9487437 w 12194922"/>
              <a:gd name="connsiteY19734" fmla="*/ 2192867 h 6855883"/>
              <a:gd name="connsiteX19735" fmla="*/ 9483757 w 12194922"/>
              <a:gd name="connsiteY19735" fmla="*/ 2198158 h 6855883"/>
              <a:gd name="connsiteX19736" fmla="*/ 8416650 w 12194922"/>
              <a:gd name="connsiteY19736" fmla="*/ 4803775 h 6855883"/>
              <a:gd name="connsiteX19737" fmla="*/ 8416650 w 12194922"/>
              <a:gd name="connsiteY19737" fmla="*/ 4798484 h 6855883"/>
              <a:gd name="connsiteX19738" fmla="*/ 8420330 w 12194922"/>
              <a:gd name="connsiteY19738" fmla="*/ 4799542 h 6855883"/>
              <a:gd name="connsiteX19739" fmla="*/ 8416650 w 12194922"/>
              <a:gd name="connsiteY19739" fmla="*/ 4803775 h 6855883"/>
              <a:gd name="connsiteX19740" fmla="*/ 8414197 w 12194922"/>
              <a:gd name="connsiteY19740" fmla="*/ 4802717 h 6855883"/>
              <a:gd name="connsiteX19741" fmla="*/ 8414197 w 12194922"/>
              <a:gd name="connsiteY19741" fmla="*/ 4802717 h 6855883"/>
              <a:gd name="connsiteX19742" fmla="*/ 8414197 w 12194922"/>
              <a:gd name="connsiteY19742" fmla="*/ 4802717 h 6855883"/>
              <a:gd name="connsiteX19743" fmla="*/ 8414197 w 12194922"/>
              <a:gd name="connsiteY19743" fmla="*/ 4802717 h 6855883"/>
              <a:gd name="connsiteX19744" fmla="*/ 6513030 w 12194922"/>
              <a:gd name="connsiteY19744" fmla="*/ 1541992 h 6855883"/>
              <a:gd name="connsiteX19745" fmla="*/ 6511804 w 12194922"/>
              <a:gd name="connsiteY19745" fmla="*/ 1537758 h 6855883"/>
              <a:gd name="connsiteX19746" fmla="*/ 6515484 w 12194922"/>
              <a:gd name="connsiteY19746" fmla="*/ 1535642 h 6855883"/>
              <a:gd name="connsiteX19747" fmla="*/ 6516710 w 12194922"/>
              <a:gd name="connsiteY19747" fmla="*/ 1539875 h 6855883"/>
              <a:gd name="connsiteX19748" fmla="*/ 6513030 w 12194922"/>
              <a:gd name="connsiteY19748" fmla="*/ 1541992 h 6855883"/>
              <a:gd name="connsiteX19749" fmla="*/ 11508806 w 12194922"/>
              <a:gd name="connsiteY19749" fmla="*/ 2533650 h 6855883"/>
              <a:gd name="connsiteX19750" fmla="*/ 11502673 w 12194922"/>
              <a:gd name="connsiteY19750" fmla="*/ 2524125 h 6855883"/>
              <a:gd name="connsiteX19751" fmla="*/ 11508806 w 12194922"/>
              <a:gd name="connsiteY19751" fmla="*/ 2533650 h 6855883"/>
              <a:gd name="connsiteX19752" fmla="*/ 10996105 w 12194922"/>
              <a:gd name="connsiteY19752" fmla="*/ 1833033 h 6855883"/>
              <a:gd name="connsiteX19753" fmla="*/ 10997331 w 12194922"/>
              <a:gd name="connsiteY19753" fmla="*/ 1827742 h 6855883"/>
              <a:gd name="connsiteX19754" fmla="*/ 11007144 w 12194922"/>
              <a:gd name="connsiteY19754" fmla="*/ 1830917 h 6855883"/>
              <a:gd name="connsiteX19755" fmla="*/ 10996105 w 12194922"/>
              <a:gd name="connsiteY19755" fmla="*/ 1833033 h 6855883"/>
              <a:gd name="connsiteX19756" fmla="*/ 6793913 w 12194922"/>
              <a:gd name="connsiteY19756" fmla="*/ 4972050 h 6855883"/>
              <a:gd name="connsiteX19757" fmla="*/ 6800046 w 12194922"/>
              <a:gd name="connsiteY19757" fmla="*/ 4966758 h 6855883"/>
              <a:gd name="connsiteX19758" fmla="*/ 6807405 w 12194922"/>
              <a:gd name="connsiteY19758" fmla="*/ 4973109 h 6855883"/>
              <a:gd name="connsiteX19759" fmla="*/ 6793913 w 12194922"/>
              <a:gd name="connsiteY19759" fmla="*/ 4972050 h 6855883"/>
              <a:gd name="connsiteX19760" fmla="*/ 11929516 w 12194922"/>
              <a:gd name="connsiteY19760" fmla="*/ 466725 h 6855883"/>
              <a:gd name="connsiteX19761" fmla="*/ 11922157 w 12194922"/>
              <a:gd name="connsiteY19761" fmla="*/ 465667 h 6855883"/>
              <a:gd name="connsiteX19762" fmla="*/ 11914798 w 12194922"/>
              <a:gd name="connsiteY19762" fmla="*/ 469900 h 6855883"/>
              <a:gd name="connsiteX19763" fmla="*/ 11913571 w 12194922"/>
              <a:gd name="connsiteY19763" fmla="*/ 465667 h 6855883"/>
              <a:gd name="connsiteX19764" fmla="*/ 11916024 w 12194922"/>
              <a:gd name="connsiteY19764" fmla="*/ 463550 h 6855883"/>
              <a:gd name="connsiteX19765" fmla="*/ 11916024 w 12194922"/>
              <a:gd name="connsiteY19765" fmla="*/ 463550 h 6855883"/>
              <a:gd name="connsiteX19766" fmla="*/ 11916024 w 12194922"/>
              <a:gd name="connsiteY19766" fmla="*/ 463550 h 6855883"/>
              <a:gd name="connsiteX19767" fmla="*/ 11916024 w 12194922"/>
              <a:gd name="connsiteY19767" fmla="*/ 463550 h 6855883"/>
              <a:gd name="connsiteX19768" fmla="*/ 11928290 w 12194922"/>
              <a:gd name="connsiteY19768" fmla="*/ 458258 h 6855883"/>
              <a:gd name="connsiteX19769" fmla="*/ 11929516 w 12194922"/>
              <a:gd name="connsiteY19769" fmla="*/ 466725 h 6855883"/>
              <a:gd name="connsiteX19770" fmla="*/ 6711733 w 12194922"/>
              <a:gd name="connsiteY19770" fmla="*/ 3729567 h 6855883"/>
              <a:gd name="connsiteX19771" fmla="*/ 6709280 w 12194922"/>
              <a:gd name="connsiteY19771" fmla="*/ 3726392 h 6855883"/>
              <a:gd name="connsiteX19772" fmla="*/ 6717866 w 12194922"/>
              <a:gd name="connsiteY19772" fmla="*/ 3721100 h 6855883"/>
              <a:gd name="connsiteX19773" fmla="*/ 6721546 w 12194922"/>
              <a:gd name="connsiteY19773" fmla="*/ 3724275 h 6855883"/>
              <a:gd name="connsiteX19774" fmla="*/ 6711733 w 12194922"/>
              <a:gd name="connsiteY19774" fmla="*/ 3729567 h 6855883"/>
              <a:gd name="connsiteX19775" fmla="*/ 8275596 w 12194922"/>
              <a:gd name="connsiteY19775" fmla="*/ 287867 h 6855883"/>
              <a:gd name="connsiteX19776" fmla="*/ 8282955 w 12194922"/>
              <a:gd name="connsiteY19776" fmla="*/ 281517 h 6855883"/>
              <a:gd name="connsiteX19777" fmla="*/ 8275596 w 12194922"/>
              <a:gd name="connsiteY19777" fmla="*/ 287867 h 6855883"/>
              <a:gd name="connsiteX19778" fmla="*/ 11744306 w 12194922"/>
              <a:gd name="connsiteY19778" fmla="*/ 3631142 h 6855883"/>
              <a:gd name="connsiteX19779" fmla="*/ 11743080 w 12194922"/>
              <a:gd name="connsiteY19779" fmla="*/ 3626909 h 6855883"/>
              <a:gd name="connsiteX19780" fmla="*/ 11755345 w 12194922"/>
              <a:gd name="connsiteY19780" fmla="*/ 3629025 h 6855883"/>
              <a:gd name="connsiteX19781" fmla="*/ 11744306 w 12194922"/>
              <a:gd name="connsiteY19781" fmla="*/ 3631142 h 6855883"/>
              <a:gd name="connsiteX19782" fmla="*/ 8636204 w 12194922"/>
              <a:gd name="connsiteY19782" fmla="*/ 3332692 h 6855883"/>
              <a:gd name="connsiteX19783" fmla="*/ 8655830 w 12194922"/>
              <a:gd name="connsiteY19783" fmla="*/ 3326342 h 6855883"/>
              <a:gd name="connsiteX19784" fmla="*/ 8636204 w 12194922"/>
              <a:gd name="connsiteY19784" fmla="*/ 3332692 h 6855883"/>
              <a:gd name="connsiteX19785" fmla="*/ 6652858 w 12194922"/>
              <a:gd name="connsiteY19785" fmla="*/ 5904442 h 6855883"/>
              <a:gd name="connsiteX19786" fmla="*/ 6658991 w 12194922"/>
              <a:gd name="connsiteY19786" fmla="*/ 5891742 h 6855883"/>
              <a:gd name="connsiteX19787" fmla="*/ 6652858 w 12194922"/>
              <a:gd name="connsiteY19787" fmla="*/ 5904442 h 6855883"/>
              <a:gd name="connsiteX19788" fmla="*/ 7030639 w 12194922"/>
              <a:gd name="connsiteY19788" fmla="*/ 4401609 h 6855883"/>
              <a:gd name="connsiteX19789" fmla="*/ 7030639 w 12194922"/>
              <a:gd name="connsiteY19789" fmla="*/ 4401609 h 6855883"/>
              <a:gd name="connsiteX19790" fmla="*/ 7030639 w 12194922"/>
              <a:gd name="connsiteY19790" fmla="*/ 4401609 h 6855883"/>
              <a:gd name="connsiteX19791" fmla="*/ 7030639 w 12194922"/>
              <a:gd name="connsiteY19791" fmla="*/ 4401609 h 6855883"/>
              <a:gd name="connsiteX19792" fmla="*/ 7029412 w 12194922"/>
              <a:gd name="connsiteY19792" fmla="*/ 4403725 h 6855883"/>
              <a:gd name="connsiteX19793" fmla="*/ 7034318 w 12194922"/>
              <a:gd name="connsiteY19793" fmla="*/ 4396317 h 6855883"/>
              <a:gd name="connsiteX19794" fmla="*/ 7039225 w 12194922"/>
              <a:gd name="connsiteY19794" fmla="*/ 4402667 h 6855883"/>
              <a:gd name="connsiteX19795" fmla="*/ 7029412 w 12194922"/>
              <a:gd name="connsiteY19795" fmla="*/ 4403725 h 6855883"/>
              <a:gd name="connsiteX19796" fmla="*/ 11827712 w 12194922"/>
              <a:gd name="connsiteY19796" fmla="*/ 2542117 h 6855883"/>
              <a:gd name="connsiteX19797" fmla="*/ 11831391 w 12194922"/>
              <a:gd name="connsiteY19797" fmla="*/ 2540000 h 6855883"/>
              <a:gd name="connsiteX19798" fmla="*/ 11832618 w 12194922"/>
              <a:gd name="connsiteY19798" fmla="*/ 2546350 h 6855883"/>
              <a:gd name="connsiteX19799" fmla="*/ 11830165 w 12194922"/>
              <a:gd name="connsiteY19799" fmla="*/ 2548467 h 6855883"/>
              <a:gd name="connsiteX19800" fmla="*/ 11827712 w 12194922"/>
              <a:gd name="connsiteY19800" fmla="*/ 2542117 h 6855883"/>
              <a:gd name="connsiteX19801" fmla="*/ 7008561 w 12194922"/>
              <a:gd name="connsiteY19801" fmla="*/ 4401609 h 6855883"/>
              <a:gd name="connsiteX19802" fmla="*/ 7002428 w 12194922"/>
              <a:gd name="connsiteY19802" fmla="*/ 4404784 h 6855883"/>
              <a:gd name="connsiteX19803" fmla="*/ 6999975 w 12194922"/>
              <a:gd name="connsiteY19803" fmla="*/ 4401609 h 6855883"/>
              <a:gd name="connsiteX19804" fmla="*/ 7008561 w 12194922"/>
              <a:gd name="connsiteY19804" fmla="*/ 4401609 h 6855883"/>
              <a:gd name="connsiteX19805" fmla="*/ 7014694 w 12194922"/>
              <a:gd name="connsiteY19805" fmla="*/ 4398434 h 6855883"/>
              <a:gd name="connsiteX19806" fmla="*/ 7013466 w 12194922"/>
              <a:gd name="connsiteY19806" fmla="*/ 4398434 h 6855883"/>
              <a:gd name="connsiteX19807" fmla="*/ 7014694 w 12194922"/>
              <a:gd name="connsiteY19807" fmla="*/ 4398434 h 6855883"/>
              <a:gd name="connsiteX19808" fmla="*/ 7014694 w 12194922"/>
              <a:gd name="connsiteY19808" fmla="*/ 4398434 h 6855883"/>
              <a:gd name="connsiteX19809" fmla="*/ 11104042 w 12194922"/>
              <a:gd name="connsiteY19809" fmla="*/ 1208617 h 6855883"/>
              <a:gd name="connsiteX19810" fmla="*/ 11102815 w 12194922"/>
              <a:gd name="connsiteY19810" fmla="*/ 1203325 h 6855883"/>
              <a:gd name="connsiteX19811" fmla="*/ 11113854 w 12194922"/>
              <a:gd name="connsiteY19811" fmla="*/ 1204383 h 6855883"/>
              <a:gd name="connsiteX19812" fmla="*/ 11104042 w 12194922"/>
              <a:gd name="connsiteY19812" fmla="*/ 1208617 h 6855883"/>
              <a:gd name="connsiteX19813" fmla="*/ 6629554 w 12194922"/>
              <a:gd name="connsiteY19813" fmla="*/ 1754717 h 6855883"/>
              <a:gd name="connsiteX19814" fmla="*/ 6624647 w 12194922"/>
              <a:gd name="connsiteY19814" fmla="*/ 1756833 h 6855883"/>
              <a:gd name="connsiteX19815" fmla="*/ 6619741 w 12194922"/>
              <a:gd name="connsiteY19815" fmla="*/ 1754717 h 6855883"/>
              <a:gd name="connsiteX19816" fmla="*/ 6624647 w 12194922"/>
              <a:gd name="connsiteY19816" fmla="*/ 1752600 h 6855883"/>
              <a:gd name="connsiteX19817" fmla="*/ 6629554 w 12194922"/>
              <a:gd name="connsiteY19817" fmla="*/ 1754717 h 6855883"/>
              <a:gd name="connsiteX19818" fmla="*/ 11963860 w 12194922"/>
              <a:gd name="connsiteY19818" fmla="*/ 2235200 h 6855883"/>
              <a:gd name="connsiteX19819" fmla="*/ 11963860 w 12194922"/>
              <a:gd name="connsiteY19819" fmla="*/ 2235200 h 6855883"/>
              <a:gd name="connsiteX19820" fmla="*/ 11963860 w 12194922"/>
              <a:gd name="connsiteY19820" fmla="*/ 2235200 h 6855883"/>
              <a:gd name="connsiteX19821" fmla="*/ 11963860 w 12194922"/>
              <a:gd name="connsiteY19821" fmla="*/ 2235200 h 6855883"/>
              <a:gd name="connsiteX19822" fmla="*/ 11982259 w 12194922"/>
              <a:gd name="connsiteY19822" fmla="*/ 2234142 h 6855883"/>
              <a:gd name="connsiteX19823" fmla="*/ 11982259 w 12194922"/>
              <a:gd name="connsiteY19823" fmla="*/ 2236258 h 6855883"/>
              <a:gd name="connsiteX19824" fmla="*/ 11977352 w 12194922"/>
              <a:gd name="connsiteY19824" fmla="*/ 2238375 h 6855883"/>
              <a:gd name="connsiteX19825" fmla="*/ 11982259 w 12194922"/>
              <a:gd name="connsiteY19825" fmla="*/ 2234142 h 6855883"/>
              <a:gd name="connsiteX19826" fmla="*/ 10848918 w 12194922"/>
              <a:gd name="connsiteY19826" fmla="*/ 6725709 h 6855883"/>
              <a:gd name="connsiteX19827" fmla="*/ 10848918 w 12194922"/>
              <a:gd name="connsiteY19827" fmla="*/ 6725709 h 6855883"/>
              <a:gd name="connsiteX19828" fmla="*/ 10848918 w 12194922"/>
              <a:gd name="connsiteY19828" fmla="*/ 6725709 h 6855883"/>
              <a:gd name="connsiteX19829" fmla="*/ 10848918 w 12194922"/>
              <a:gd name="connsiteY19829" fmla="*/ 6725709 h 6855883"/>
              <a:gd name="connsiteX19830" fmla="*/ 10850144 w 12194922"/>
              <a:gd name="connsiteY19830" fmla="*/ 6728883 h 6855883"/>
              <a:gd name="connsiteX19831" fmla="*/ 10855050 w 12194922"/>
              <a:gd name="connsiteY19831" fmla="*/ 6728883 h 6855883"/>
              <a:gd name="connsiteX19832" fmla="*/ 10850144 w 12194922"/>
              <a:gd name="connsiteY19832" fmla="*/ 6728883 h 6855883"/>
              <a:gd name="connsiteX19833" fmla="*/ 10875902 w 12194922"/>
              <a:gd name="connsiteY19833" fmla="*/ 5598584 h 6855883"/>
              <a:gd name="connsiteX19834" fmla="*/ 10873449 w 12194922"/>
              <a:gd name="connsiteY19834" fmla="*/ 5597526 h 6855883"/>
              <a:gd name="connsiteX19835" fmla="*/ 10873449 w 12194922"/>
              <a:gd name="connsiteY19835" fmla="*/ 5597526 h 6855883"/>
              <a:gd name="connsiteX19836" fmla="*/ 10875902 w 12194922"/>
              <a:gd name="connsiteY19836" fmla="*/ 5598584 h 6855883"/>
              <a:gd name="connsiteX19837" fmla="*/ 10875902 w 12194922"/>
              <a:gd name="connsiteY19837" fmla="*/ 5598584 h 6855883"/>
              <a:gd name="connsiteX19838" fmla="*/ 10904113 w 12194922"/>
              <a:gd name="connsiteY19838" fmla="*/ 1234017 h 6855883"/>
              <a:gd name="connsiteX19839" fmla="*/ 10897980 w 12194922"/>
              <a:gd name="connsiteY19839" fmla="*/ 1231900 h 6855883"/>
              <a:gd name="connsiteX19840" fmla="*/ 10904113 w 12194922"/>
              <a:gd name="connsiteY19840" fmla="*/ 1228725 h 6855883"/>
              <a:gd name="connsiteX19841" fmla="*/ 10904113 w 12194922"/>
              <a:gd name="connsiteY19841" fmla="*/ 1234017 h 6855883"/>
              <a:gd name="connsiteX19842" fmla="*/ 11319917 w 12194922"/>
              <a:gd name="connsiteY19842" fmla="*/ 2404533 h 6855883"/>
              <a:gd name="connsiteX19843" fmla="*/ 11326049 w 12194922"/>
              <a:gd name="connsiteY19843" fmla="*/ 2400300 h 6855883"/>
              <a:gd name="connsiteX19844" fmla="*/ 11319917 w 12194922"/>
              <a:gd name="connsiteY19844" fmla="*/ 2404533 h 6855883"/>
              <a:gd name="connsiteX19845" fmla="*/ 8376174 w 12194922"/>
              <a:gd name="connsiteY19845" fmla="*/ 5745692 h 6855883"/>
              <a:gd name="connsiteX19846" fmla="*/ 8376174 w 12194922"/>
              <a:gd name="connsiteY19846" fmla="*/ 5746750 h 6855883"/>
              <a:gd name="connsiteX19847" fmla="*/ 8376174 w 12194922"/>
              <a:gd name="connsiteY19847" fmla="*/ 5745692 h 6855883"/>
              <a:gd name="connsiteX19848" fmla="*/ 11084417 w 12194922"/>
              <a:gd name="connsiteY19848" fmla="*/ 2020358 h 6855883"/>
              <a:gd name="connsiteX19849" fmla="*/ 11088097 w 12194922"/>
              <a:gd name="connsiteY19849" fmla="*/ 2019300 h 6855883"/>
              <a:gd name="connsiteX19850" fmla="*/ 11086870 w 12194922"/>
              <a:gd name="connsiteY19850" fmla="*/ 2023533 h 6855883"/>
              <a:gd name="connsiteX19851" fmla="*/ 11084417 w 12194922"/>
              <a:gd name="connsiteY19851" fmla="*/ 2020358 h 6855883"/>
              <a:gd name="connsiteX19852" fmla="*/ 11079511 w 12194922"/>
              <a:gd name="connsiteY19852" fmla="*/ 2022475 h 6855883"/>
              <a:gd name="connsiteX19853" fmla="*/ 11079511 w 12194922"/>
              <a:gd name="connsiteY19853" fmla="*/ 2022475 h 6855883"/>
              <a:gd name="connsiteX19854" fmla="*/ 11079511 w 12194922"/>
              <a:gd name="connsiteY19854" fmla="*/ 2022475 h 6855883"/>
              <a:gd name="connsiteX19855" fmla="*/ 11079511 w 12194922"/>
              <a:gd name="connsiteY19855" fmla="*/ 2022475 h 6855883"/>
              <a:gd name="connsiteX19856" fmla="*/ 12012923 w 12194922"/>
              <a:gd name="connsiteY19856" fmla="*/ 3605742 h 6855883"/>
              <a:gd name="connsiteX19857" fmla="*/ 12017828 w 12194922"/>
              <a:gd name="connsiteY19857" fmla="*/ 3604684 h 6855883"/>
              <a:gd name="connsiteX19858" fmla="*/ 12012923 w 12194922"/>
              <a:gd name="connsiteY19858" fmla="*/ 3605742 h 6855883"/>
              <a:gd name="connsiteX19859" fmla="*/ 12001883 w 12194922"/>
              <a:gd name="connsiteY19859" fmla="*/ 3604684 h 6855883"/>
              <a:gd name="connsiteX19860" fmla="*/ 12001883 w 12194922"/>
              <a:gd name="connsiteY19860" fmla="*/ 3604684 h 6855883"/>
              <a:gd name="connsiteX19861" fmla="*/ 12001883 w 12194922"/>
              <a:gd name="connsiteY19861" fmla="*/ 3604684 h 6855883"/>
              <a:gd name="connsiteX19862" fmla="*/ 12001883 w 12194922"/>
              <a:gd name="connsiteY19862" fmla="*/ 3604684 h 6855883"/>
              <a:gd name="connsiteX19863" fmla="*/ 10462551 w 12194922"/>
              <a:gd name="connsiteY19863" fmla="*/ 2328333 h 6855883"/>
              <a:gd name="connsiteX19864" fmla="*/ 10468684 w 12194922"/>
              <a:gd name="connsiteY19864" fmla="*/ 2325158 h 6855883"/>
              <a:gd name="connsiteX19865" fmla="*/ 10467458 w 12194922"/>
              <a:gd name="connsiteY19865" fmla="*/ 2331508 h 6855883"/>
              <a:gd name="connsiteX19866" fmla="*/ 10462551 w 12194922"/>
              <a:gd name="connsiteY19866" fmla="*/ 2328333 h 6855883"/>
              <a:gd name="connsiteX19867" fmla="*/ 9061820 w 12194922"/>
              <a:gd name="connsiteY19867" fmla="*/ 4316942 h 6855883"/>
              <a:gd name="connsiteX19868" fmla="*/ 9061820 w 12194922"/>
              <a:gd name="connsiteY19868" fmla="*/ 4316942 h 6855883"/>
              <a:gd name="connsiteX19869" fmla="*/ 9061820 w 12194922"/>
              <a:gd name="connsiteY19869" fmla="*/ 4316942 h 6855883"/>
              <a:gd name="connsiteX19870" fmla="*/ 9061820 w 12194922"/>
              <a:gd name="connsiteY19870" fmla="*/ 4316942 h 6855883"/>
              <a:gd name="connsiteX19871" fmla="*/ 9058141 w 12194922"/>
              <a:gd name="connsiteY19871" fmla="*/ 4314825 h 6855883"/>
              <a:gd name="connsiteX19872" fmla="*/ 9059367 w 12194922"/>
              <a:gd name="connsiteY19872" fmla="*/ 4315883 h 6855883"/>
              <a:gd name="connsiteX19873" fmla="*/ 9055688 w 12194922"/>
              <a:gd name="connsiteY19873" fmla="*/ 4314825 h 6855883"/>
              <a:gd name="connsiteX19874" fmla="*/ 9058141 w 12194922"/>
              <a:gd name="connsiteY19874" fmla="*/ 4314825 h 6855883"/>
              <a:gd name="connsiteX19875" fmla="*/ 8213041 w 12194922"/>
              <a:gd name="connsiteY19875" fmla="*/ 6371167 h 6855883"/>
              <a:gd name="connsiteX19876" fmla="*/ 8213041 w 12194922"/>
              <a:gd name="connsiteY19876" fmla="*/ 6376459 h 6855883"/>
              <a:gd name="connsiteX19877" fmla="*/ 8208136 w 12194922"/>
              <a:gd name="connsiteY19877" fmla="*/ 6372225 h 6855883"/>
              <a:gd name="connsiteX19878" fmla="*/ 8213041 w 12194922"/>
              <a:gd name="connsiteY19878" fmla="*/ 6371167 h 6855883"/>
              <a:gd name="connsiteX19879" fmla="*/ 7256325 w 12194922"/>
              <a:gd name="connsiteY19879" fmla="*/ 5046133 h 6855883"/>
              <a:gd name="connsiteX19880" fmla="*/ 7256325 w 12194922"/>
              <a:gd name="connsiteY19880" fmla="*/ 5039784 h 6855883"/>
              <a:gd name="connsiteX19881" fmla="*/ 7261232 w 12194922"/>
              <a:gd name="connsiteY19881" fmla="*/ 5041900 h 6855883"/>
              <a:gd name="connsiteX19882" fmla="*/ 7256325 w 12194922"/>
              <a:gd name="connsiteY19882" fmla="*/ 5046133 h 6855883"/>
              <a:gd name="connsiteX19883" fmla="*/ 10023443 w 12194922"/>
              <a:gd name="connsiteY19883" fmla="*/ 359833 h 6855883"/>
              <a:gd name="connsiteX19884" fmla="*/ 10022216 w 12194922"/>
              <a:gd name="connsiteY19884" fmla="*/ 359833 h 6855883"/>
              <a:gd name="connsiteX19885" fmla="*/ 10022216 w 12194922"/>
              <a:gd name="connsiteY19885" fmla="*/ 361950 h 6855883"/>
              <a:gd name="connsiteX19886" fmla="*/ 10011178 w 12194922"/>
              <a:gd name="connsiteY19886" fmla="*/ 352425 h 6855883"/>
              <a:gd name="connsiteX19887" fmla="*/ 10022216 w 12194922"/>
              <a:gd name="connsiteY19887" fmla="*/ 351367 h 6855883"/>
              <a:gd name="connsiteX19888" fmla="*/ 10022216 w 12194922"/>
              <a:gd name="connsiteY19888" fmla="*/ 359833 h 6855883"/>
              <a:gd name="connsiteX19889" fmla="*/ 10023443 w 12194922"/>
              <a:gd name="connsiteY19889" fmla="*/ 359833 h 6855883"/>
              <a:gd name="connsiteX19890" fmla="*/ 8470619 w 12194922"/>
              <a:gd name="connsiteY19890" fmla="*/ 184150 h 6855883"/>
              <a:gd name="connsiteX19891" fmla="*/ 8475525 w 12194922"/>
              <a:gd name="connsiteY19891" fmla="*/ 185208 h 6855883"/>
              <a:gd name="connsiteX19892" fmla="*/ 8470619 w 12194922"/>
              <a:gd name="connsiteY19892" fmla="*/ 184150 h 6855883"/>
              <a:gd name="connsiteX19893" fmla="*/ 8480432 w 12194922"/>
              <a:gd name="connsiteY19893" fmla="*/ 186267 h 6855883"/>
              <a:gd name="connsiteX19894" fmla="*/ 8480432 w 12194922"/>
              <a:gd name="connsiteY19894" fmla="*/ 186267 h 6855883"/>
              <a:gd name="connsiteX19895" fmla="*/ 8480432 w 12194922"/>
              <a:gd name="connsiteY19895" fmla="*/ 186267 h 6855883"/>
              <a:gd name="connsiteX19896" fmla="*/ 8480432 w 12194922"/>
              <a:gd name="connsiteY19896" fmla="*/ 186267 h 6855883"/>
              <a:gd name="connsiteX19897" fmla="*/ 7332372 w 12194922"/>
              <a:gd name="connsiteY19897" fmla="*/ 4178300 h 6855883"/>
              <a:gd name="connsiteX19898" fmla="*/ 7334825 w 12194922"/>
              <a:gd name="connsiteY19898" fmla="*/ 4181475 h 6855883"/>
              <a:gd name="connsiteX19899" fmla="*/ 7332372 w 12194922"/>
              <a:gd name="connsiteY19899" fmla="*/ 4178300 h 6855883"/>
              <a:gd name="connsiteX19900" fmla="*/ 7323786 w 12194922"/>
              <a:gd name="connsiteY19900" fmla="*/ 4176184 h 6855883"/>
              <a:gd name="connsiteX19901" fmla="*/ 7323786 w 12194922"/>
              <a:gd name="connsiteY19901" fmla="*/ 4176184 h 6855883"/>
              <a:gd name="connsiteX19902" fmla="*/ 7323786 w 12194922"/>
              <a:gd name="connsiteY19902" fmla="*/ 4176184 h 6855883"/>
              <a:gd name="connsiteX19903" fmla="*/ 7323786 w 12194922"/>
              <a:gd name="connsiteY19903" fmla="*/ 4176184 h 6855883"/>
              <a:gd name="connsiteX19904" fmla="*/ 11875548 w 12194922"/>
              <a:gd name="connsiteY19904" fmla="*/ 4722284 h 6855883"/>
              <a:gd name="connsiteX19905" fmla="*/ 11875548 w 12194922"/>
              <a:gd name="connsiteY19905" fmla="*/ 4720167 h 6855883"/>
              <a:gd name="connsiteX19906" fmla="*/ 11875548 w 12194922"/>
              <a:gd name="connsiteY19906" fmla="*/ 4722284 h 6855883"/>
              <a:gd name="connsiteX19907" fmla="*/ 11875548 w 12194922"/>
              <a:gd name="connsiteY19907" fmla="*/ 4722284 h 6855883"/>
              <a:gd name="connsiteX19908" fmla="*/ 7989808 w 12194922"/>
              <a:gd name="connsiteY19908" fmla="*/ 6459008 h 6855883"/>
              <a:gd name="connsiteX19909" fmla="*/ 7986128 w 12194922"/>
              <a:gd name="connsiteY19909" fmla="*/ 6465359 h 6855883"/>
              <a:gd name="connsiteX19910" fmla="*/ 7982448 w 12194922"/>
              <a:gd name="connsiteY19910" fmla="*/ 6462183 h 6855883"/>
              <a:gd name="connsiteX19911" fmla="*/ 7989808 w 12194922"/>
              <a:gd name="connsiteY19911" fmla="*/ 6459008 h 6855883"/>
              <a:gd name="connsiteX19912" fmla="*/ 11723454 w 12194922"/>
              <a:gd name="connsiteY19912" fmla="*/ 1281642 h 6855883"/>
              <a:gd name="connsiteX19913" fmla="*/ 11723454 w 12194922"/>
              <a:gd name="connsiteY19913" fmla="*/ 1281642 h 6855883"/>
              <a:gd name="connsiteX19914" fmla="*/ 11723454 w 12194922"/>
              <a:gd name="connsiteY19914" fmla="*/ 1281642 h 6855883"/>
              <a:gd name="connsiteX19915" fmla="*/ 11723454 w 12194922"/>
              <a:gd name="connsiteY19915" fmla="*/ 1281642 h 6855883"/>
              <a:gd name="connsiteX19916" fmla="*/ 11717321 w 12194922"/>
              <a:gd name="connsiteY19916" fmla="*/ 1274233 h 6855883"/>
              <a:gd name="connsiteX19917" fmla="*/ 11717321 w 12194922"/>
              <a:gd name="connsiteY19917" fmla="*/ 1274233 h 6855883"/>
              <a:gd name="connsiteX19918" fmla="*/ 11717321 w 12194922"/>
              <a:gd name="connsiteY19918" fmla="*/ 1274233 h 6855883"/>
              <a:gd name="connsiteX19919" fmla="*/ 11717321 w 12194922"/>
              <a:gd name="connsiteY19919" fmla="*/ 1274233 h 6855883"/>
              <a:gd name="connsiteX19920" fmla="*/ 11712416 w 12194922"/>
              <a:gd name="connsiteY19920" fmla="*/ 1275292 h 6855883"/>
              <a:gd name="connsiteX19921" fmla="*/ 11712416 w 12194922"/>
              <a:gd name="connsiteY19921" fmla="*/ 1280583 h 6855883"/>
              <a:gd name="connsiteX19922" fmla="*/ 11712416 w 12194922"/>
              <a:gd name="connsiteY19922" fmla="*/ 1275292 h 6855883"/>
              <a:gd name="connsiteX19923" fmla="*/ 11725907 w 12194922"/>
              <a:gd name="connsiteY19923" fmla="*/ 1266825 h 6855883"/>
              <a:gd name="connsiteX19924" fmla="*/ 11725907 w 12194922"/>
              <a:gd name="connsiteY19924" fmla="*/ 1266825 h 6855883"/>
              <a:gd name="connsiteX19925" fmla="*/ 11725907 w 12194922"/>
              <a:gd name="connsiteY19925" fmla="*/ 1266825 h 6855883"/>
              <a:gd name="connsiteX19926" fmla="*/ 11725907 w 12194922"/>
              <a:gd name="connsiteY19926" fmla="*/ 1266825 h 6855883"/>
              <a:gd name="connsiteX19927" fmla="*/ 11735720 w 12194922"/>
              <a:gd name="connsiteY19927" fmla="*/ 1273175 h 6855883"/>
              <a:gd name="connsiteX19928" fmla="*/ 11729587 w 12194922"/>
              <a:gd name="connsiteY19928" fmla="*/ 1272117 h 6855883"/>
              <a:gd name="connsiteX19929" fmla="*/ 11730814 w 12194922"/>
              <a:gd name="connsiteY19929" fmla="*/ 1268942 h 6855883"/>
              <a:gd name="connsiteX19930" fmla="*/ 11735720 w 12194922"/>
              <a:gd name="connsiteY19930" fmla="*/ 1272117 h 6855883"/>
              <a:gd name="connsiteX19931" fmla="*/ 11735720 w 12194922"/>
              <a:gd name="connsiteY19931" fmla="*/ 1273175 h 6855883"/>
              <a:gd name="connsiteX19932" fmla="*/ 9045875 w 12194922"/>
              <a:gd name="connsiteY19932" fmla="*/ 3474508 h 6855883"/>
              <a:gd name="connsiteX19933" fmla="*/ 9052008 w 12194922"/>
              <a:gd name="connsiteY19933" fmla="*/ 3469217 h 6855883"/>
              <a:gd name="connsiteX19934" fmla="*/ 9045875 w 12194922"/>
              <a:gd name="connsiteY19934" fmla="*/ 3474508 h 6855883"/>
              <a:gd name="connsiteX19935" fmla="*/ 10501801 w 12194922"/>
              <a:gd name="connsiteY19935" fmla="*/ 5319184 h 6855883"/>
              <a:gd name="connsiteX19936" fmla="*/ 10504255 w 12194922"/>
              <a:gd name="connsiteY19936" fmla="*/ 5317067 h 6855883"/>
              <a:gd name="connsiteX19937" fmla="*/ 10507934 w 12194922"/>
              <a:gd name="connsiteY19937" fmla="*/ 5319184 h 6855883"/>
              <a:gd name="connsiteX19938" fmla="*/ 10505481 w 12194922"/>
              <a:gd name="connsiteY19938" fmla="*/ 5321300 h 6855883"/>
              <a:gd name="connsiteX19939" fmla="*/ 10501801 w 12194922"/>
              <a:gd name="connsiteY19939" fmla="*/ 5319184 h 6855883"/>
              <a:gd name="connsiteX19940" fmla="*/ 8138222 w 12194922"/>
              <a:gd name="connsiteY19940" fmla="*/ 5157258 h 6855883"/>
              <a:gd name="connsiteX19941" fmla="*/ 8133315 w 12194922"/>
              <a:gd name="connsiteY19941" fmla="*/ 5159375 h 6855883"/>
              <a:gd name="connsiteX19942" fmla="*/ 8133315 w 12194922"/>
              <a:gd name="connsiteY19942" fmla="*/ 5154084 h 6855883"/>
              <a:gd name="connsiteX19943" fmla="*/ 8138222 w 12194922"/>
              <a:gd name="connsiteY19943" fmla="*/ 5157258 h 6855883"/>
              <a:gd name="connsiteX19944" fmla="*/ 8455901 w 12194922"/>
              <a:gd name="connsiteY19944" fmla="*/ 6632575 h 6855883"/>
              <a:gd name="connsiteX19945" fmla="*/ 8454673 w 12194922"/>
              <a:gd name="connsiteY19945" fmla="*/ 6628342 h 6855883"/>
              <a:gd name="connsiteX19946" fmla="*/ 8459580 w 12194922"/>
              <a:gd name="connsiteY19946" fmla="*/ 6628342 h 6855883"/>
              <a:gd name="connsiteX19947" fmla="*/ 8455901 w 12194922"/>
              <a:gd name="connsiteY19947" fmla="*/ 6632575 h 6855883"/>
              <a:gd name="connsiteX19948" fmla="*/ 7142255 w 12194922"/>
              <a:gd name="connsiteY19948" fmla="*/ 3670300 h 6855883"/>
              <a:gd name="connsiteX19949" fmla="*/ 7141029 w 12194922"/>
              <a:gd name="connsiteY19949" fmla="*/ 3671358 h 6855883"/>
              <a:gd name="connsiteX19950" fmla="*/ 7139802 w 12194922"/>
              <a:gd name="connsiteY19950" fmla="*/ 3670300 h 6855883"/>
              <a:gd name="connsiteX19951" fmla="*/ 7142255 w 12194922"/>
              <a:gd name="connsiteY19951" fmla="*/ 3670300 h 6855883"/>
              <a:gd name="connsiteX19952" fmla="*/ 11703830 w 12194922"/>
              <a:gd name="connsiteY19952" fmla="*/ 5910792 h 6855883"/>
              <a:gd name="connsiteX19953" fmla="*/ 11703830 w 12194922"/>
              <a:gd name="connsiteY19953" fmla="*/ 5906558 h 6855883"/>
              <a:gd name="connsiteX19954" fmla="*/ 11708735 w 12194922"/>
              <a:gd name="connsiteY19954" fmla="*/ 5910792 h 6855883"/>
              <a:gd name="connsiteX19955" fmla="*/ 11705056 w 12194922"/>
              <a:gd name="connsiteY19955" fmla="*/ 5912909 h 6855883"/>
              <a:gd name="connsiteX19956" fmla="*/ 11697697 w 12194922"/>
              <a:gd name="connsiteY19956" fmla="*/ 5917142 h 6855883"/>
              <a:gd name="connsiteX19957" fmla="*/ 11703830 w 12194922"/>
              <a:gd name="connsiteY19957" fmla="*/ 5910792 h 6855883"/>
              <a:gd name="connsiteX19958" fmla="*/ 10700504 w 12194922"/>
              <a:gd name="connsiteY19958" fmla="*/ 1845733 h 6855883"/>
              <a:gd name="connsiteX19959" fmla="*/ 10700504 w 12194922"/>
              <a:gd name="connsiteY19959" fmla="*/ 1836208 h 6855883"/>
              <a:gd name="connsiteX19960" fmla="*/ 10707863 w 12194922"/>
              <a:gd name="connsiteY19960" fmla="*/ 1839383 h 6855883"/>
              <a:gd name="connsiteX19961" fmla="*/ 10700504 w 12194922"/>
              <a:gd name="connsiteY19961" fmla="*/ 1845733 h 6855883"/>
              <a:gd name="connsiteX19962" fmla="*/ 11421721 w 12194922"/>
              <a:gd name="connsiteY19962" fmla="*/ 2317750 h 6855883"/>
              <a:gd name="connsiteX19963" fmla="*/ 11424174 w 12194922"/>
              <a:gd name="connsiteY19963" fmla="*/ 2316692 h 6855883"/>
              <a:gd name="connsiteX19964" fmla="*/ 11426627 w 12194922"/>
              <a:gd name="connsiteY19964" fmla="*/ 2317750 h 6855883"/>
              <a:gd name="connsiteX19965" fmla="*/ 11424174 w 12194922"/>
              <a:gd name="connsiteY19965" fmla="*/ 2318809 h 6855883"/>
              <a:gd name="connsiteX19966" fmla="*/ 11421721 w 12194922"/>
              <a:gd name="connsiteY19966" fmla="*/ 2317750 h 6855883"/>
              <a:gd name="connsiteX19967" fmla="*/ 8669321 w 12194922"/>
              <a:gd name="connsiteY19967" fmla="*/ 3925358 h 6855883"/>
              <a:gd name="connsiteX19968" fmla="*/ 8671775 w 12194922"/>
              <a:gd name="connsiteY19968" fmla="*/ 3921125 h 6855883"/>
              <a:gd name="connsiteX19969" fmla="*/ 8674228 w 12194922"/>
              <a:gd name="connsiteY19969" fmla="*/ 3925358 h 6855883"/>
              <a:gd name="connsiteX19970" fmla="*/ 8669321 w 12194922"/>
              <a:gd name="connsiteY19970" fmla="*/ 3925358 h 6855883"/>
              <a:gd name="connsiteX19971" fmla="*/ 7761668 w 12194922"/>
              <a:gd name="connsiteY19971" fmla="*/ 161925 h 6855883"/>
              <a:gd name="connsiteX19972" fmla="*/ 7761668 w 12194922"/>
              <a:gd name="connsiteY19972" fmla="*/ 169333 h 6855883"/>
              <a:gd name="connsiteX19973" fmla="*/ 7755535 w 12194922"/>
              <a:gd name="connsiteY19973" fmla="*/ 168275 h 6855883"/>
              <a:gd name="connsiteX19974" fmla="*/ 7754309 w 12194922"/>
              <a:gd name="connsiteY19974" fmla="*/ 162983 h 6855883"/>
              <a:gd name="connsiteX19975" fmla="*/ 7761668 w 12194922"/>
              <a:gd name="connsiteY19975" fmla="*/ 161925 h 6855883"/>
              <a:gd name="connsiteX19976" fmla="*/ 8381080 w 12194922"/>
              <a:gd name="connsiteY19976" fmla="*/ 4192059 h 6855883"/>
              <a:gd name="connsiteX19977" fmla="*/ 8383533 w 12194922"/>
              <a:gd name="connsiteY19977" fmla="*/ 4197350 h 6855883"/>
              <a:gd name="connsiteX19978" fmla="*/ 8374947 w 12194922"/>
              <a:gd name="connsiteY19978" fmla="*/ 4197350 h 6855883"/>
              <a:gd name="connsiteX19979" fmla="*/ 8381080 w 12194922"/>
              <a:gd name="connsiteY19979" fmla="*/ 4192059 h 6855883"/>
              <a:gd name="connsiteX19980" fmla="*/ 11809313 w 12194922"/>
              <a:gd name="connsiteY19980" fmla="*/ 50800 h 6855883"/>
              <a:gd name="connsiteX19981" fmla="*/ 11812993 w 12194922"/>
              <a:gd name="connsiteY19981" fmla="*/ 52917 h 6855883"/>
              <a:gd name="connsiteX19982" fmla="*/ 11809313 w 12194922"/>
              <a:gd name="connsiteY19982" fmla="*/ 53975 h 6855883"/>
              <a:gd name="connsiteX19983" fmla="*/ 11809313 w 12194922"/>
              <a:gd name="connsiteY19983" fmla="*/ 50800 h 6855883"/>
              <a:gd name="connsiteX19984" fmla="*/ 11817899 w 12194922"/>
              <a:gd name="connsiteY19984" fmla="*/ 50800 h 6855883"/>
              <a:gd name="connsiteX19985" fmla="*/ 11817899 w 12194922"/>
              <a:gd name="connsiteY19985" fmla="*/ 50800 h 6855883"/>
              <a:gd name="connsiteX19986" fmla="*/ 11817899 w 12194922"/>
              <a:gd name="connsiteY19986" fmla="*/ 50800 h 6855883"/>
              <a:gd name="connsiteX19987" fmla="*/ 11817899 w 12194922"/>
              <a:gd name="connsiteY19987" fmla="*/ 50800 h 6855883"/>
              <a:gd name="connsiteX19988" fmla="*/ 7922347 w 12194922"/>
              <a:gd name="connsiteY19988" fmla="*/ 5420784 h 6855883"/>
              <a:gd name="connsiteX19989" fmla="*/ 7912534 w 12194922"/>
              <a:gd name="connsiteY19989" fmla="*/ 5426075 h 6855883"/>
              <a:gd name="connsiteX19990" fmla="*/ 7922347 w 12194922"/>
              <a:gd name="connsiteY19990" fmla="*/ 5420784 h 6855883"/>
              <a:gd name="connsiteX19991" fmla="*/ 11290479 w 12194922"/>
              <a:gd name="connsiteY19991" fmla="*/ 3512608 h 6855883"/>
              <a:gd name="connsiteX19992" fmla="*/ 11300291 w 12194922"/>
              <a:gd name="connsiteY19992" fmla="*/ 3510492 h 6855883"/>
              <a:gd name="connsiteX19993" fmla="*/ 11311331 w 12194922"/>
              <a:gd name="connsiteY19993" fmla="*/ 3528483 h 6855883"/>
              <a:gd name="connsiteX19994" fmla="*/ 11319917 w 12194922"/>
              <a:gd name="connsiteY19994" fmla="*/ 3558117 h 6855883"/>
              <a:gd name="connsiteX19995" fmla="*/ 11299065 w 12194922"/>
              <a:gd name="connsiteY19995" fmla="*/ 3553883 h 6855883"/>
              <a:gd name="connsiteX19996" fmla="*/ 11275760 w 12194922"/>
              <a:gd name="connsiteY19996" fmla="*/ 3553883 h 6855883"/>
              <a:gd name="connsiteX19997" fmla="*/ 11254908 w 12194922"/>
              <a:gd name="connsiteY19997" fmla="*/ 3563409 h 6855883"/>
              <a:gd name="connsiteX19998" fmla="*/ 11248776 w 12194922"/>
              <a:gd name="connsiteY19998" fmla="*/ 3570817 h 6855883"/>
              <a:gd name="connsiteX19999" fmla="*/ 11258589 w 12194922"/>
              <a:gd name="connsiteY19999" fmla="*/ 3518958 h 6855883"/>
              <a:gd name="connsiteX20000" fmla="*/ 11270854 w 12194922"/>
              <a:gd name="connsiteY20000" fmla="*/ 3515784 h 6855883"/>
              <a:gd name="connsiteX20001" fmla="*/ 11279440 w 12194922"/>
              <a:gd name="connsiteY20001" fmla="*/ 3523192 h 6855883"/>
              <a:gd name="connsiteX20002" fmla="*/ 11278213 w 12194922"/>
              <a:gd name="connsiteY20002" fmla="*/ 3510492 h 6855883"/>
              <a:gd name="connsiteX20003" fmla="*/ 11290479 w 12194922"/>
              <a:gd name="connsiteY20003" fmla="*/ 3512608 h 6855883"/>
              <a:gd name="connsiteX20004" fmla="*/ 11238963 w 12194922"/>
              <a:gd name="connsiteY20004" fmla="*/ 3550708 h 6855883"/>
              <a:gd name="connsiteX20005" fmla="*/ 11238963 w 12194922"/>
              <a:gd name="connsiteY20005" fmla="*/ 3567642 h 6855883"/>
              <a:gd name="connsiteX20006" fmla="*/ 11238963 w 12194922"/>
              <a:gd name="connsiteY20006" fmla="*/ 3550708 h 6855883"/>
              <a:gd name="connsiteX20007" fmla="*/ 11057433 w 12194922"/>
              <a:gd name="connsiteY20007" fmla="*/ 3337983 h 6855883"/>
              <a:gd name="connsiteX20008" fmla="*/ 11066019 w 12194922"/>
              <a:gd name="connsiteY20008" fmla="*/ 3367617 h 6855883"/>
              <a:gd name="connsiteX20009" fmla="*/ 11057433 w 12194922"/>
              <a:gd name="connsiteY20009" fmla="*/ 3337983 h 6855883"/>
              <a:gd name="connsiteX20010" fmla="*/ 11203393 w 12194922"/>
              <a:gd name="connsiteY20010" fmla="*/ 3497792 h 6855883"/>
              <a:gd name="connsiteX20011" fmla="*/ 11214432 w 12194922"/>
              <a:gd name="connsiteY20011" fmla="*/ 3493559 h 6855883"/>
              <a:gd name="connsiteX20012" fmla="*/ 11214432 w 12194922"/>
              <a:gd name="connsiteY20012" fmla="*/ 3493559 h 6855883"/>
              <a:gd name="connsiteX20013" fmla="*/ 11208299 w 12194922"/>
              <a:gd name="connsiteY20013" fmla="*/ 3502025 h 6855883"/>
              <a:gd name="connsiteX20014" fmla="*/ 11200940 w 12194922"/>
              <a:gd name="connsiteY20014" fmla="*/ 3505200 h 6855883"/>
              <a:gd name="connsiteX20015" fmla="*/ 11203393 w 12194922"/>
              <a:gd name="connsiteY20015" fmla="*/ 3497792 h 6855883"/>
              <a:gd name="connsiteX20016" fmla="*/ 11178862 w 12194922"/>
              <a:gd name="connsiteY20016" fmla="*/ 3688292 h 6855883"/>
              <a:gd name="connsiteX20017" fmla="*/ 11183768 w 12194922"/>
              <a:gd name="connsiteY20017" fmla="*/ 3694642 h 6855883"/>
              <a:gd name="connsiteX20018" fmla="*/ 11177635 w 12194922"/>
              <a:gd name="connsiteY20018" fmla="*/ 3699934 h 6855883"/>
              <a:gd name="connsiteX20019" fmla="*/ 11169049 w 12194922"/>
              <a:gd name="connsiteY20019" fmla="*/ 3693583 h 6855883"/>
              <a:gd name="connsiteX20020" fmla="*/ 11178862 w 12194922"/>
              <a:gd name="connsiteY20020" fmla="*/ 3688292 h 6855883"/>
              <a:gd name="connsiteX20021" fmla="*/ 11025542 w 12194922"/>
              <a:gd name="connsiteY20021" fmla="*/ 3313642 h 6855883"/>
              <a:gd name="connsiteX20022" fmla="*/ 11020636 w 12194922"/>
              <a:gd name="connsiteY20022" fmla="*/ 3305175 h 6855883"/>
              <a:gd name="connsiteX20023" fmla="*/ 11023089 w 12194922"/>
              <a:gd name="connsiteY20023" fmla="*/ 3303059 h 6855883"/>
              <a:gd name="connsiteX20024" fmla="*/ 11027995 w 12194922"/>
              <a:gd name="connsiteY20024" fmla="*/ 3312583 h 6855883"/>
              <a:gd name="connsiteX20025" fmla="*/ 11025542 w 12194922"/>
              <a:gd name="connsiteY20025" fmla="*/ 3313642 h 6855883"/>
              <a:gd name="connsiteX20026" fmla="*/ 11137159 w 12194922"/>
              <a:gd name="connsiteY20026" fmla="*/ 3567642 h 6855883"/>
              <a:gd name="connsiteX20027" fmla="*/ 11131026 w 12194922"/>
              <a:gd name="connsiteY20027" fmla="*/ 3577167 h 6855883"/>
              <a:gd name="connsiteX20028" fmla="*/ 11126120 w 12194922"/>
              <a:gd name="connsiteY20028" fmla="*/ 3577167 h 6855883"/>
              <a:gd name="connsiteX20029" fmla="*/ 11127347 w 12194922"/>
              <a:gd name="connsiteY20029" fmla="*/ 3572934 h 6855883"/>
              <a:gd name="connsiteX20030" fmla="*/ 11133479 w 12194922"/>
              <a:gd name="connsiteY20030" fmla="*/ 3565525 h 6855883"/>
              <a:gd name="connsiteX20031" fmla="*/ 11137159 w 12194922"/>
              <a:gd name="connsiteY20031" fmla="*/ 3567642 h 6855883"/>
              <a:gd name="connsiteX20032" fmla="*/ 11128573 w 12194922"/>
              <a:gd name="connsiteY20032" fmla="*/ 3573992 h 6855883"/>
              <a:gd name="connsiteX20033" fmla="*/ 11128573 w 12194922"/>
              <a:gd name="connsiteY20033" fmla="*/ 3573992 h 6855883"/>
              <a:gd name="connsiteX20034" fmla="*/ 11128573 w 12194922"/>
              <a:gd name="connsiteY20034" fmla="*/ 3573992 h 6855883"/>
              <a:gd name="connsiteX20035" fmla="*/ 11128573 w 12194922"/>
              <a:gd name="connsiteY20035" fmla="*/ 3573992 h 6855883"/>
              <a:gd name="connsiteX20036" fmla="*/ 11180089 w 12194922"/>
              <a:gd name="connsiteY20036" fmla="*/ 3337983 h 6855883"/>
              <a:gd name="connsiteX20037" fmla="*/ 11187448 w 12194922"/>
              <a:gd name="connsiteY20037" fmla="*/ 3342217 h 6855883"/>
              <a:gd name="connsiteX20038" fmla="*/ 11180089 w 12194922"/>
              <a:gd name="connsiteY20038" fmla="*/ 3348567 h 6855883"/>
              <a:gd name="connsiteX20039" fmla="*/ 11175182 w 12194922"/>
              <a:gd name="connsiteY20039" fmla="*/ 3343275 h 6855883"/>
              <a:gd name="connsiteX20040" fmla="*/ 11180089 w 12194922"/>
              <a:gd name="connsiteY20040" fmla="*/ 3337983 h 6855883"/>
              <a:gd name="connsiteX20041" fmla="*/ 11294158 w 12194922"/>
              <a:gd name="connsiteY20041" fmla="*/ 3462867 h 6855883"/>
              <a:gd name="connsiteX20042" fmla="*/ 11290479 w 12194922"/>
              <a:gd name="connsiteY20042" fmla="*/ 3454400 h 6855883"/>
              <a:gd name="connsiteX20043" fmla="*/ 11291705 w 12194922"/>
              <a:gd name="connsiteY20043" fmla="*/ 3452284 h 6855883"/>
              <a:gd name="connsiteX20044" fmla="*/ 11305198 w 12194922"/>
              <a:gd name="connsiteY20044" fmla="*/ 3457575 h 6855883"/>
              <a:gd name="connsiteX20045" fmla="*/ 11294158 w 12194922"/>
              <a:gd name="connsiteY20045" fmla="*/ 3462867 h 6855883"/>
              <a:gd name="connsiteX20046" fmla="*/ 11069698 w 12194922"/>
              <a:gd name="connsiteY20046" fmla="*/ 3335867 h 6855883"/>
              <a:gd name="connsiteX20047" fmla="*/ 11073378 w 12194922"/>
              <a:gd name="connsiteY20047" fmla="*/ 3332692 h 6855883"/>
              <a:gd name="connsiteX20048" fmla="*/ 11083190 w 12194922"/>
              <a:gd name="connsiteY20048" fmla="*/ 3337983 h 6855883"/>
              <a:gd name="connsiteX20049" fmla="*/ 11078284 w 12194922"/>
              <a:gd name="connsiteY20049" fmla="*/ 3343275 h 6855883"/>
              <a:gd name="connsiteX20050" fmla="*/ 11069698 w 12194922"/>
              <a:gd name="connsiteY20050" fmla="*/ 3335867 h 6855883"/>
              <a:gd name="connsiteX20051" fmla="*/ 11238963 w 12194922"/>
              <a:gd name="connsiteY20051" fmla="*/ 3562350 h 6855883"/>
              <a:gd name="connsiteX20052" fmla="*/ 11243870 w 12194922"/>
              <a:gd name="connsiteY20052" fmla="*/ 3559175 h 6855883"/>
              <a:gd name="connsiteX20053" fmla="*/ 11243870 w 12194922"/>
              <a:gd name="connsiteY20053" fmla="*/ 3563409 h 6855883"/>
              <a:gd name="connsiteX20054" fmla="*/ 11238963 w 12194922"/>
              <a:gd name="connsiteY20054" fmla="*/ 3566583 h 6855883"/>
              <a:gd name="connsiteX20055" fmla="*/ 11238963 w 12194922"/>
              <a:gd name="connsiteY20055" fmla="*/ 3562350 h 6855883"/>
              <a:gd name="connsiteX20056" fmla="*/ 11133479 w 12194922"/>
              <a:gd name="connsiteY20056" fmla="*/ 3032125 h 6855883"/>
              <a:gd name="connsiteX20057" fmla="*/ 11140838 w 12194922"/>
              <a:gd name="connsiteY20057" fmla="*/ 3023659 h 6855883"/>
              <a:gd name="connsiteX20058" fmla="*/ 11143292 w 12194922"/>
              <a:gd name="connsiteY20058" fmla="*/ 3026833 h 6855883"/>
              <a:gd name="connsiteX20059" fmla="*/ 11133479 w 12194922"/>
              <a:gd name="connsiteY20059" fmla="*/ 3032125 h 6855883"/>
              <a:gd name="connsiteX20060" fmla="*/ 11135933 w 12194922"/>
              <a:gd name="connsiteY20060" fmla="*/ 3030008 h 6855883"/>
              <a:gd name="connsiteX20061" fmla="*/ 11135933 w 12194922"/>
              <a:gd name="connsiteY20061" fmla="*/ 3030008 h 6855883"/>
              <a:gd name="connsiteX20062" fmla="*/ 11135933 w 12194922"/>
              <a:gd name="connsiteY20062" fmla="*/ 3030008 h 6855883"/>
              <a:gd name="connsiteX20063" fmla="*/ 11135933 w 12194922"/>
              <a:gd name="connsiteY20063" fmla="*/ 3030008 h 6855883"/>
              <a:gd name="connsiteX20064" fmla="*/ 11104042 w 12194922"/>
              <a:gd name="connsiteY20064" fmla="*/ 3532717 h 6855883"/>
              <a:gd name="connsiteX20065" fmla="*/ 11101588 w 12194922"/>
              <a:gd name="connsiteY20065" fmla="*/ 3531659 h 6855883"/>
              <a:gd name="connsiteX20066" fmla="*/ 11104042 w 12194922"/>
              <a:gd name="connsiteY20066" fmla="*/ 3532717 h 6855883"/>
              <a:gd name="connsiteX20067" fmla="*/ 11104042 w 12194922"/>
              <a:gd name="connsiteY20067" fmla="*/ 3532717 h 6855883"/>
              <a:gd name="connsiteX20068" fmla="*/ 11112628 w 12194922"/>
              <a:gd name="connsiteY20068" fmla="*/ 3586692 h 6855883"/>
              <a:gd name="connsiteX20069" fmla="*/ 11108948 w 12194922"/>
              <a:gd name="connsiteY20069" fmla="*/ 3584575 h 6855883"/>
              <a:gd name="connsiteX20070" fmla="*/ 11116307 w 12194922"/>
              <a:gd name="connsiteY20070" fmla="*/ 3582458 h 6855883"/>
              <a:gd name="connsiteX20071" fmla="*/ 11112628 w 12194922"/>
              <a:gd name="connsiteY20071" fmla="*/ 3586692 h 6855883"/>
              <a:gd name="connsiteX20072" fmla="*/ 11118761 w 12194922"/>
              <a:gd name="connsiteY20072" fmla="*/ 3576108 h 6855883"/>
              <a:gd name="connsiteX20073" fmla="*/ 11118761 w 12194922"/>
              <a:gd name="connsiteY20073" fmla="*/ 3576108 h 6855883"/>
              <a:gd name="connsiteX20074" fmla="*/ 11118761 w 12194922"/>
              <a:gd name="connsiteY20074" fmla="*/ 3576108 h 6855883"/>
              <a:gd name="connsiteX20075" fmla="*/ 11118761 w 12194922"/>
              <a:gd name="connsiteY20075" fmla="*/ 3576108 h 6855883"/>
              <a:gd name="connsiteX20076" fmla="*/ 11209526 w 12194922"/>
              <a:gd name="connsiteY20076" fmla="*/ 3463925 h 6855883"/>
              <a:gd name="connsiteX20077" fmla="*/ 11209526 w 12194922"/>
              <a:gd name="connsiteY20077" fmla="*/ 3463925 h 6855883"/>
              <a:gd name="connsiteX20078" fmla="*/ 11210753 w 12194922"/>
              <a:gd name="connsiteY20078" fmla="*/ 3463925 h 6855883"/>
              <a:gd name="connsiteX20079" fmla="*/ 11209526 w 12194922"/>
              <a:gd name="connsiteY20079" fmla="*/ 3463925 h 6855883"/>
              <a:gd name="connsiteX20080" fmla="*/ 11648634 w 12194922"/>
              <a:gd name="connsiteY20080" fmla="*/ 3007784 h 6855883"/>
              <a:gd name="connsiteX20081" fmla="*/ 11643728 w 12194922"/>
              <a:gd name="connsiteY20081" fmla="*/ 3019425 h 6855883"/>
              <a:gd name="connsiteX20082" fmla="*/ 11643728 w 12194922"/>
              <a:gd name="connsiteY20082" fmla="*/ 3017309 h 6855883"/>
              <a:gd name="connsiteX20083" fmla="*/ 11646181 w 12194922"/>
              <a:gd name="connsiteY20083" fmla="*/ 3001434 h 6855883"/>
              <a:gd name="connsiteX20084" fmla="*/ 11648634 w 12194922"/>
              <a:gd name="connsiteY20084" fmla="*/ 3007784 h 6855883"/>
              <a:gd name="connsiteX20085" fmla="*/ 11640048 w 12194922"/>
              <a:gd name="connsiteY20085" fmla="*/ 2999317 h 6855883"/>
              <a:gd name="connsiteX20086" fmla="*/ 11629009 w 12194922"/>
              <a:gd name="connsiteY20086" fmla="*/ 3006725 h 6855883"/>
              <a:gd name="connsiteX20087" fmla="*/ 11624103 w 12194922"/>
              <a:gd name="connsiteY20087" fmla="*/ 3016250 h 6855883"/>
              <a:gd name="connsiteX20088" fmla="*/ 11626556 w 12194922"/>
              <a:gd name="connsiteY20088" fmla="*/ 3039534 h 6855883"/>
              <a:gd name="connsiteX20089" fmla="*/ 11635142 w 12194922"/>
              <a:gd name="connsiteY20089" fmla="*/ 3054350 h 6855883"/>
              <a:gd name="connsiteX20090" fmla="*/ 11647407 w 12194922"/>
              <a:gd name="connsiteY20090" fmla="*/ 3051175 h 6855883"/>
              <a:gd name="connsiteX20091" fmla="*/ 11630236 w 12194922"/>
              <a:gd name="connsiteY20091" fmla="*/ 3068108 h 6855883"/>
              <a:gd name="connsiteX20092" fmla="*/ 11608158 w 12194922"/>
              <a:gd name="connsiteY20092" fmla="*/ 3048000 h 6855883"/>
              <a:gd name="connsiteX20093" fmla="*/ 11604478 w 12194922"/>
              <a:gd name="connsiteY20093" fmla="*/ 3041650 h 6855883"/>
              <a:gd name="connsiteX20094" fmla="*/ 11598345 w 12194922"/>
              <a:gd name="connsiteY20094" fmla="*/ 3006725 h 6855883"/>
              <a:gd name="connsiteX20095" fmla="*/ 11640048 w 12194922"/>
              <a:gd name="connsiteY20095" fmla="*/ 2999317 h 6855883"/>
              <a:gd name="connsiteX20096" fmla="*/ 11608158 w 12194922"/>
              <a:gd name="connsiteY20096" fmla="*/ 3115733 h 6855883"/>
              <a:gd name="connsiteX20097" fmla="*/ 11604478 w 12194922"/>
              <a:gd name="connsiteY20097" fmla="*/ 3149600 h 6855883"/>
              <a:gd name="connsiteX20098" fmla="*/ 11593439 w 12194922"/>
              <a:gd name="connsiteY20098" fmla="*/ 3162300 h 6855883"/>
              <a:gd name="connsiteX20099" fmla="*/ 11583627 w 12194922"/>
              <a:gd name="connsiteY20099" fmla="*/ 3148542 h 6855883"/>
              <a:gd name="connsiteX20100" fmla="*/ 11582400 w 12194922"/>
              <a:gd name="connsiteY20100" fmla="*/ 3143250 h 6855883"/>
              <a:gd name="connsiteX20101" fmla="*/ 11576267 w 12194922"/>
              <a:gd name="connsiteY20101" fmla="*/ 3117850 h 6855883"/>
              <a:gd name="connsiteX20102" fmla="*/ 11602025 w 12194922"/>
              <a:gd name="connsiteY20102" fmla="*/ 3103034 h 6855883"/>
              <a:gd name="connsiteX20103" fmla="*/ 11608158 w 12194922"/>
              <a:gd name="connsiteY20103" fmla="*/ 3115733 h 6855883"/>
              <a:gd name="connsiteX20104" fmla="*/ 11686657 w 12194922"/>
              <a:gd name="connsiteY20104" fmla="*/ 2894542 h 6855883"/>
              <a:gd name="connsiteX20105" fmla="*/ 11673166 w 12194922"/>
              <a:gd name="connsiteY20105" fmla="*/ 2928409 h 6855883"/>
              <a:gd name="connsiteX20106" fmla="*/ 11662126 w 12194922"/>
              <a:gd name="connsiteY20106" fmla="*/ 2915708 h 6855883"/>
              <a:gd name="connsiteX20107" fmla="*/ 11671939 w 12194922"/>
              <a:gd name="connsiteY20107" fmla="*/ 2890309 h 6855883"/>
              <a:gd name="connsiteX20108" fmla="*/ 11675619 w 12194922"/>
              <a:gd name="connsiteY20108" fmla="*/ 2879725 h 6855883"/>
              <a:gd name="connsiteX20109" fmla="*/ 11686657 w 12194922"/>
              <a:gd name="connsiteY20109" fmla="*/ 2894542 h 6855883"/>
              <a:gd name="connsiteX20110" fmla="*/ 11782329 w 12194922"/>
              <a:gd name="connsiteY20110" fmla="*/ 2832100 h 6855883"/>
              <a:gd name="connsiteX20111" fmla="*/ 11771290 w 12194922"/>
              <a:gd name="connsiteY20111" fmla="*/ 2849034 h 6855883"/>
              <a:gd name="connsiteX20112" fmla="*/ 11762704 w 12194922"/>
              <a:gd name="connsiteY20112" fmla="*/ 2836333 h 6855883"/>
              <a:gd name="connsiteX20113" fmla="*/ 11771290 w 12194922"/>
              <a:gd name="connsiteY20113" fmla="*/ 2826809 h 6855883"/>
              <a:gd name="connsiteX20114" fmla="*/ 11782329 w 12194922"/>
              <a:gd name="connsiteY20114" fmla="*/ 2832100 h 6855883"/>
              <a:gd name="connsiteX20115" fmla="*/ 11481822 w 12194922"/>
              <a:gd name="connsiteY20115" fmla="*/ 3092450 h 6855883"/>
              <a:gd name="connsiteX20116" fmla="*/ 11485502 w 12194922"/>
              <a:gd name="connsiteY20116" fmla="*/ 3104092 h 6855883"/>
              <a:gd name="connsiteX20117" fmla="*/ 11474463 w 12194922"/>
              <a:gd name="connsiteY20117" fmla="*/ 3098800 h 6855883"/>
              <a:gd name="connsiteX20118" fmla="*/ 11472010 w 12194922"/>
              <a:gd name="connsiteY20118" fmla="*/ 3075517 h 6855883"/>
              <a:gd name="connsiteX20119" fmla="*/ 11481822 w 12194922"/>
              <a:gd name="connsiteY20119" fmla="*/ 3092450 h 6855883"/>
              <a:gd name="connsiteX20120" fmla="*/ 11698923 w 12194922"/>
              <a:gd name="connsiteY20120" fmla="*/ 2929467 h 6855883"/>
              <a:gd name="connsiteX20121" fmla="*/ 11700150 w 12194922"/>
              <a:gd name="connsiteY20121" fmla="*/ 2941108 h 6855883"/>
              <a:gd name="connsiteX20122" fmla="*/ 11674392 w 12194922"/>
              <a:gd name="connsiteY20122" fmla="*/ 2935817 h 6855883"/>
              <a:gd name="connsiteX20123" fmla="*/ 11698923 w 12194922"/>
              <a:gd name="connsiteY20123" fmla="*/ 2929467 h 6855883"/>
              <a:gd name="connsiteX20124" fmla="*/ 11659673 w 12194922"/>
              <a:gd name="connsiteY20124" fmla="*/ 3048000 h 6855883"/>
              <a:gd name="connsiteX20125" fmla="*/ 11657220 w 12194922"/>
              <a:gd name="connsiteY20125" fmla="*/ 3032125 h 6855883"/>
              <a:gd name="connsiteX20126" fmla="*/ 11658447 w 12194922"/>
              <a:gd name="connsiteY20126" fmla="*/ 3030008 h 6855883"/>
              <a:gd name="connsiteX20127" fmla="*/ 11670712 w 12194922"/>
              <a:gd name="connsiteY20127" fmla="*/ 3046942 h 6855883"/>
              <a:gd name="connsiteX20128" fmla="*/ 11659673 w 12194922"/>
              <a:gd name="connsiteY20128" fmla="*/ 3048000 h 6855883"/>
              <a:gd name="connsiteX20129" fmla="*/ 11691564 w 12194922"/>
              <a:gd name="connsiteY20129" fmla="*/ 2992967 h 6855883"/>
              <a:gd name="connsiteX20130" fmla="*/ 11684204 w 12194922"/>
              <a:gd name="connsiteY20130" fmla="*/ 2999317 h 6855883"/>
              <a:gd name="connsiteX20131" fmla="*/ 11678071 w 12194922"/>
              <a:gd name="connsiteY20131" fmla="*/ 2991909 h 6855883"/>
              <a:gd name="connsiteX20132" fmla="*/ 11686657 w 12194922"/>
              <a:gd name="connsiteY20132" fmla="*/ 2987675 h 6855883"/>
              <a:gd name="connsiteX20133" fmla="*/ 11691564 w 12194922"/>
              <a:gd name="connsiteY20133" fmla="*/ 2992967 h 6855883"/>
              <a:gd name="connsiteX20134" fmla="*/ 11481822 w 12194922"/>
              <a:gd name="connsiteY20134" fmla="*/ 3096684 h 6855883"/>
              <a:gd name="connsiteX20135" fmla="*/ 11486728 w 12194922"/>
              <a:gd name="connsiteY20135" fmla="*/ 3096684 h 6855883"/>
              <a:gd name="connsiteX20136" fmla="*/ 11486728 w 12194922"/>
              <a:gd name="connsiteY20136" fmla="*/ 3107267 h 6855883"/>
              <a:gd name="connsiteX20137" fmla="*/ 11485502 w 12194922"/>
              <a:gd name="connsiteY20137" fmla="*/ 3109383 h 6855883"/>
              <a:gd name="connsiteX20138" fmla="*/ 11481822 w 12194922"/>
              <a:gd name="connsiteY20138" fmla="*/ 3096684 h 6855883"/>
              <a:gd name="connsiteX20139" fmla="*/ 11545603 w 12194922"/>
              <a:gd name="connsiteY20139" fmla="*/ 2924175 h 6855883"/>
              <a:gd name="connsiteX20140" fmla="*/ 11540697 w 12194922"/>
              <a:gd name="connsiteY20140" fmla="*/ 2930525 h 6855883"/>
              <a:gd name="connsiteX20141" fmla="*/ 11537017 w 12194922"/>
              <a:gd name="connsiteY20141" fmla="*/ 2925233 h 6855883"/>
              <a:gd name="connsiteX20142" fmla="*/ 11540697 w 12194922"/>
              <a:gd name="connsiteY20142" fmla="*/ 2918883 h 6855883"/>
              <a:gd name="connsiteX20143" fmla="*/ 11545603 w 12194922"/>
              <a:gd name="connsiteY20143" fmla="*/ 2924175 h 6855883"/>
              <a:gd name="connsiteX20144" fmla="*/ 11398416 w 12194922"/>
              <a:gd name="connsiteY20144" fmla="*/ 2988733 h 6855883"/>
              <a:gd name="connsiteX20145" fmla="*/ 11395963 w 12194922"/>
              <a:gd name="connsiteY20145" fmla="*/ 2992967 h 6855883"/>
              <a:gd name="connsiteX20146" fmla="*/ 11391057 w 12194922"/>
              <a:gd name="connsiteY20146" fmla="*/ 2987675 h 6855883"/>
              <a:gd name="connsiteX20147" fmla="*/ 11394736 w 12194922"/>
              <a:gd name="connsiteY20147" fmla="*/ 2985559 h 6855883"/>
              <a:gd name="connsiteX20148" fmla="*/ 11398416 w 12194922"/>
              <a:gd name="connsiteY20148" fmla="*/ 2988733 h 6855883"/>
              <a:gd name="connsiteX20149" fmla="*/ 11395963 w 12194922"/>
              <a:gd name="connsiteY20149" fmla="*/ 2872317 h 6855883"/>
              <a:gd name="connsiteX20150" fmla="*/ 11394736 w 12194922"/>
              <a:gd name="connsiteY20150" fmla="*/ 2867025 h 6855883"/>
              <a:gd name="connsiteX20151" fmla="*/ 11399643 w 12194922"/>
              <a:gd name="connsiteY20151" fmla="*/ 2864909 h 6855883"/>
              <a:gd name="connsiteX20152" fmla="*/ 11402095 w 12194922"/>
              <a:gd name="connsiteY20152" fmla="*/ 2869142 h 6855883"/>
              <a:gd name="connsiteX20153" fmla="*/ 11395963 w 12194922"/>
              <a:gd name="connsiteY20153" fmla="*/ 2872317 h 6855883"/>
              <a:gd name="connsiteX20154" fmla="*/ 11502673 w 12194922"/>
              <a:gd name="connsiteY20154" fmla="*/ 2908300 h 6855883"/>
              <a:gd name="connsiteX20155" fmla="*/ 11502673 w 12194922"/>
              <a:gd name="connsiteY20155" fmla="*/ 2908300 h 6855883"/>
              <a:gd name="connsiteX20156" fmla="*/ 11502673 w 12194922"/>
              <a:gd name="connsiteY20156" fmla="*/ 2908300 h 6855883"/>
              <a:gd name="connsiteX20157" fmla="*/ 11502673 w 12194922"/>
              <a:gd name="connsiteY20157" fmla="*/ 2908300 h 6855883"/>
              <a:gd name="connsiteX20158" fmla="*/ 11508806 w 12194922"/>
              <a:gd name="connsiteY20158" fmla="*/ 2911475 h 6855883"/>
              <a:gd name="connsiteX20159" fmla="*/ 11510033 w 12194922"/>
              <a:gd name="connsiteY20159" fmla="*/ 2901950 h 6855883"/>
              <a:gd name="connsiteX20160" fmla="*/ 11516166 w 12194922"/>
              <a:gd name="connsiteY20160" fmla="*/ 2905125 h 6855883"/>
              <a:gd name="connsiteX20161" fmla="*/ 11508806 w 12194922"/>
              <a:gd name="connsiteY20161" fmla="*/ 2911475 h 6855883"/>
              <a:gd name="connsiteX20162" fmla="*/ 10414715 w 12194922"/>
              <a:gd name="connsiteY20162" fmla="*/ 336550 h 6855883"/>
              <a:gd name="connsiteX20163" fmla="*/ 10429434 w 12194922"/>
              <a:gd name="connsiteY20163" fmla="*/ 334433 h 6855883"/>
              <a:gd name="connsiteX20164" fmla="*/ 10428208 w 12194922"/>
              <a:gd name="connsiteY20164" fmla="*/ 336550 h 6855883"/>
              <a:gd name="connsiteX20165" fmla="*/ 10417168 w 12194922"/>
              <a:gd name="connsiteY20165" fmla="*/ 345017 h 6855883"/>
              <a:gd name="connsiteX20166" fmla="*/ 10406130 w 12194922"/>
              <a:gd name="connsiteY20166" fmla="*/ 342900 h 6855883"/>
              <a:gd name="connsiteX20167" fmla="*/ 10404903 w 12194922"/>
              <a:gd name="connsiteY20167" fmla="*/ 338667 h 6855883"/>
              <a:gd name="connsiteX20168" fmla="*/ 10414715 w 12194922"/>
              <a:gd name="connsiteY20168" fmla="*/ 336550 h 6855883"/>
              <a:gd name="connsiteX20169" fmla="*/ 9232312 w 12194922"/>
              <a:gd name="connsiteY20169" fmla="*/ 3378200 h 6855883"/>
              <a:gd name="connsiteX20170" fmla="*/ 9260523 w 12194922"/>
              <a:gd name="connsiteY20170" fmla="*/ 3383492 h 6855883"/>
              <a:gd name="connsiteX20171" fmla="*/ 9234766 w 12194922"/>
              <a:gd name="connsiteY20171" fmla="*/ 3388784 h 6855883"/>
              <a:gd name="connsiteX20172" fmla="*/ 9228633 w 12194922"/>
              <a:gd name="connsiteY20172" fmla="*/ 3384550 h 6855883"/>
              <a:gd name="connsiteX20173" fmla="*/ 9232312 w 12194922"/>
              <a:gd name="connsiteY20173" fmla="*/ 3378200 h 6855883"/>
              <a:gd name="connsiteX20174" fmla="*/ 9255617 w 12194922"/>
              <a:gd name="connsiteY20174" fmla="*/ 3448050 h 6855883"/>
              <a:gd name="connsiteX20175" fmla="*/ 9262976 w 12194922"/>
              <a:gd name="connsiteY20175" fmla="*/ 3440642 h 6855883"/>
              <a:gd name="connsiteX20176" fmla="*/ 9264203 w 12194922"/>
              <a:gd name="connsiteY20176" fmla="*/ 3444875 h 6855883"/>
              <a:gd name="connsiteX20177" fmla="*/ 9258070 w 12194922"/>
              <a:gd name="connsiteY20177" fmla="*/ 3450167 h 6855883"/>
              <a:gd name="connsiteX20178" fmla="*/ 9255617 w 12194922"/>
              <a:gd name="connsiteY20178" fmla="*/ 3448050 h 6855883"/>
              <a:gd name="connsiteX20179" fmla="*/ 7182732 w 12194922"/>
              <a:gd name="connsiteY20179" fmla="*/ 5179484 h 6855883"/>
              <a:gd name="connsiteX20180" fmla="*/ 7170466 w 12194922"/>
              <a:gd name="connsiteY20180" fmla="*/ 5167842 h 6855883"/>
              <a:gd name="connsiteX20181" fmla="*/ 7188864 w 12194922"/>
              <a:gd name="connsiteY20181" fmla="*/ 5156200 h 6855883"/>
              <a:gd name="connsiteX20182" fmla="*/ 7194997 w 12194922"/>
              <a:gd name="connsiteY20182" fmla="*/ 5166784 h 6855883"/>
              <a:gd name="connsiteX20183" fmla="*/ 7182732 w 12194922"/>
              <a:gd name="connsiteY20183" fmla="*/ 5179484 h 6855883"/>
              <a:gd name="connsiteX20184" fmla="*/ 7164333 w 12194922"/>
              <a:gd name="connsiteY20184" fmla="*/ 5046133 h 6855883"/>
              <a:gd name="connsiteX20185" fmla="*/ 7172919 w 12194922"/>
              <a:gd name="connsiteY20185" fmla="*/ 5073650 h 6855883"/>
              <a:gd name="connsiteX20186" fmla="*/ 7164333 w 12194922"/>
              <a:gd name="connsiteY20186" fmla="*/ 5046133 h 6855883"/>
              <a:gd name="connsiteX20187" fmla="*/ 7128763 w 12194922"/>
              <a:gd name="connsiteY20187" fmla="*/ 5122334 h 6855883"/>
              <a:gd name="connsiteX20188" fmla="*/ 7127536 w 12194922"/>
              <a:gd name="connsiteY20188" fmla="*/ 5141383 h 6855883"/>
              <a:gd name="connsiteX20189" fmla="*/ 7120177 w 12194922"/>
              <a:gd name="connsiteY20189" fmla="*/ 5138209 h 6855883"/>
              <a:gd name="connsiteX20190" fmla="*/ 7128763 w 12194922"/>
              <a:gd name="connsiteY20190" fmla="*/ 5122334 h 6855883"/>
              <a:gd name="connsiteX20191" fmla="*/ 7181505 w 12194922"/>
              <a:gd name="connsiteY20191" fmla="*/ 5248275 h 6855883"/>
              <a:gd name="connsiteX20192" fmla="*/ 7179052 w 12194922"/>
              <a:gd name="connsiteY20192" fmla="*/ 5250392 h 6855883"/>
              <a:gd name="connsiteX20193" fmla="*/ 7177826 w 12194922"/>
              <a:gd name="connsiteY20193" fmla="*/ 5248275 h 6855883"/>
              <a:gd name="connsiteX20194" fmla="*/ 7180279 w 12194922"/>
              <a:gd name="connsiteY20194" fmla="*/ 5246159 h 6855883"/>
              <a:gd name="connsiteX20195" fmla="*/ 7181505 w 12194922"/>
              <a:gd name="connsiteY20195" fmla="*/ 5248275 h 6855883"/>
              <a:gd name="connsiteX20196" fmla="*/ 7331146 w 12194922"/>
              <a:gd name="connsiteY20196" fmla="*/ 4579409 h 6855883"/>
              <a:gd name="connsiteX20197" fmla="*/ 7323786 w 12194922"/>
              <a:gd name="connsiteY20197" fmla="*/ 4573059 h 6855883"/>
              <a:gd name="connsiteX20198" fmla="*/ 7327466 w 12194922"/>
              <a:gd name="connsiteY20198" fmla="*/ 4565650 h 6855883"/>
              <a:gd name="connsiteX20199" fmla="*/ 7337278 w 12194922"/>
              <a:gd name="connsiteY20199" fmla="*/ 4570942 h 6855883"/>
              <a:gd name="connsiteX20200" fmla="*/ 7331146 w 12194922"/>
              <a:gd name="connsiteY20200" fmla="*/ 4579409 h 6855883"/>
              <a:gd name="connsiteX20201" fmla="*/ 7149615 w 12194922"/>
              <a:gd name="connsiteY20201" fmla="*/ 4539192 h 6855883"/>
              <a:gd name="connsiteX20202" fmla="*/ 7169240 w 12194922"/>
              <a:gd name="connsiteY20202" fmla="*/ 4530725 h 6855883"/>
              <a:gd name="connsiteX20203" fmla="*/ 7171693 w 12194922"/>
              <a:gd name="connsiteY20203" fmla="*/ 4542367 h 6855883"/>
              <a:gd name="connsiteX20204" fmla="*/ 7149615 w 12194922"/>
              <a:gd name="connsiteY20204" fmla="*/ 4539192 h 6855883"/>
              <a:gd name="connsiteX20205" fmla="*/ 7188864 w 12194922"/>
              <a:gd name="connsiteY20205" fmla="*/ 4560359 h 6855883"/>
              <a:gd name="connsiteX20206" fmla="*/ 7180279 w 12194922"/>
              <a:gd name="connsiteY20206" fmla="*/ 4544484 h 6855883"/>
              <a:gd name="connsiteX20207" fmla="*/ 7190091 w 12194922"/>
              <a:gd name="connsiteY20207" fmla="*/ 4544484 h 6855883"/>
              <a:gd name="connsiteX20208" fmla="*/ 7188864 w 12194922"/>
              <a:gd name="connsiteY20208" fmla="*/ 4560359 h 6855883"/>
              <a:gd name="connsiteX20209" fmla="*/ 7192545 w 12194922"/>
              <a:gd name="connsiteY20209" fmla="*/ 4516967 h 6855883"/>
              <a:gd name="connsiteX20210" fmla="*/ 7192545 w 12194922"/>
              <a:gd name="connsiteY20210" fmla="*/ 4523317 h 6855883"/>
              <a:gd name="connsiteX20211" fmla="*/ 7185185 w 12194922"/>
              <a:gd name="connsiteY20211" fmla="*/ 4522258 h 6855883"/>
              <a:gd name="connsiteX20212" fmla="*/ 7192545 w 12194922"/>
              <a:gd name="connsiteY20212" fmla="*/ 4516967 h 6855883"/>
              <a:gd name="connsiteX20213" fmla="*/ 10804762 w 12194922"/>
              <a:gd name="connsiteY20213" fmla="*/ 2066925 h 6855883"/>
              <a:gd name="connsiteX20214" fmla="*/ 10815800 w 12194922"/>
              <a:gd name="connsiteY20214" fmla="*/ 2048933 h 6855883"/>
              <a:gd name="connsiteX20215" fmla="*/ 10824386 w 12194922"/>
              <a:gd name="connsiteY20215" fmla="*/ 2057400 h 6855883"/>
              <a:gd name="connsiteX20216" fmla="*/ 10824386 w 12194922"/>
              <a:gd name="connsiteY20216" fmla="*/ 2062692 h 6855883"/>
              <a:gd name="connsiteX20217" fmla="*/ 10814574 w 12194922"/>
              <a:gd name="connsiteY20217" fmla="*/ 2083858 h 6855883"/>
              <a:gd name="connsiteX20218" fmla="*/ 10804762 w 12194922"/>
              <a:gd name="connsiteY20218" fmla="*/ 2066925 h 6855883"/>
              <a:gd name="connsiteX20219" fmla="*/ 6825803 w 12194922"/>
              <a:gd name="connsiteY20219" fmla="*/ 5038725 h 6855883"/>
              <a:gd name="connsiteX20220" fmla="*/ 6822124 w 12194922"/>
              <a:gd name="connsiteY20220" fmla="*/ 5035550 h 6855883"/>
              <a:gd name="connsiteX20221" fmla="*/ 6827029 w 12194922"/>
              <a:gd name="connsiteY20221" fmla="*/ 5028142 h 6855883"/>
              <a:gd name="connsiteX20222" fmla="*/ 6825803 w 12194922"/>
              <a:gd name="connsiteY20222" fmla="*/ 5038725 h 6855883"/>
              <a:gd name="connsiteX20223" fmla="*/ 7490598 w 12194922"/>
              <a:gd name="connsiteY20223" fmla="*/ 5280025 h 6855883"/>
              <a:gd name="connsiteX20224" fmla="*/ 7483239 w 12194922"/>
              <a:gd name="connsiteY20224" fmla="*/ 5289550 h 6855883"/>
              <a:gd name="connsiteX20225" fmla="*/ 7475880 w 12194922"/>
              <a:gd name="connsiteY20225" fmla="*/ 5283200 h 6855883"/>
              <a:gd name="connsiteX20226" fmla="*/ 7484466 w 12194922"/>
              <a:gd name="connsiteY20226" fmla="*/ 5276850 h 6855883"/>
              <a:gd name="connsiteX20227" fmla="*/ 7490598 w 12194922"/>
              <a:gd name="connsiteY20227" fmla="*/ 5280025 h 6855883"/>
              <a:gd name="connsiteX20228" fmla="*/ 7390020 w 12194922"/>
              <a:gd name="connsiteY20228" fmla="*/ 3998383 h 6855883"/>
              <a:gd name="connsiteX20229" fmla="*/ 7375302 w 12194922"/>
              <a:gd name="connsiteY20229" fmla="*/ 4005792 h 6855883"/>
              <a:gd name="connsiteX20230" fmla="*/ 7361810 w 12194922"/>
              <a:gd name="connsiteY20230" fmla="*/ 3981450 h 6855883"/>
              <a:gd name="connsiteX20231" fmla="*/ 7372848 w 12194922"/>
              <a:gd name="connsiteY20231" fmla="*/ 3968750 h 6855883"/>
              <a:gd name="connsiteX20232" fmla="*/ 7386341 w 12194922"/>
              <a:gd name="connsiteY20232" fmla="*/ 3979333 h 6855883"/>
              <a:gd name="connsiteX20233" fmla="*/ 7397379 w 12194922"/>
              <a:gd name="connsiteY20233" fmla="*/ 3986742 h 6855883"/>
              <a:gd name="connsiteX20234" fmla="*/ 7390020 w 12194922"/>
              <a:gd name="connsiteY20234" fmla="*/ 3998383 h 6855883"/>
              <a:gd name="connsiteX20235" fmla="*/ 7369169 w 12194922"/>
              <a:gd name="connsiteY20235" fmla="*/ 3949700 h 6855883"/>
              <a:gd name="connsiteX20236" fmla="*/ 7369169 w 12194922"/>
              <a:gd name="connsiteY20236" fmla="*/ 3949700 h 6855883"/>
              <a:gd name="connsiteX20237" fmla="*/ 7369169 w 12194922"/>
              <a:gd name="connsiteY20237" fmla="*/ 3949700 h 6855883"/>
              <a:gd name="connsiteX20238" fmla="*/ 7369169 w 12194922"/>
              <a:gd name="connsiteY20238" fmla="*/ 3949700 h 6855883"/>
              <a:gd name="connsiteX20239" fmla="*/ 7371622 w 12194922"/>
              <a:gd name="connsiteY20239" fmla="*/ 3933825 h 6855883"/>
              <a:gd name="connsiteX20240" fmla="*/ 7371622 w 12194922"/>
              <a:gd name="connsiteY20240" fmla="*/ 3933825 h 6855883"/>
              <a:gd name="connsiteX20241" fmla="*/ 7371622 w 12194922"/>
              <a:gd name="connsiteY20241" fmla="*/ 3933825 h 6855883"/>
              <a:gd name="connsiteX20242" fmla="*/ 7371622 w 12194922"/>
              <a:gd name="connsiteY20242" fmla="*/ 3933825 h 6855883"/>
              <a:gd name="connsiteX20243" fmla="*/ 7378981 w 12194922"/>
              <a:gd name="connsiteY20243" fmla="*/ 3941233 h 6855883"/>
              <a:gd name="connsiteX20244" fmla="*/ 7383888 w 12194922"/>
              <a:gd name="connsiteY20244" fmla="*/ 3931708 h 6855883"/>
              <a:gd name="connsiteX20245" fmla="*/ 7408419 w 12194922"/>
              <a:gd name="connsiteY20245" fmla="*/ 3929592 h 6855883"/>
              <a:gd name="connsiteX20246" fmla="*/ 7409645 w 12194922"/>
              <a:gd name="connsiteY20246" fmla="*/ 3934883 h 6855883"/>
              <a:gd name="connsiteX20247" fmla="*/ 7390020 w 12194922"/>
              <a:gd name="connsiteY20247" fmla="*/ 3941233 h 6855883"/>
              <a:gd name="connsiteX20248" fmla="*/ 7378981 w 12194922"/>
              <a:gd name="connsiteY20248" fmla="*/ 3941233 h 6855883"/>
              <a:gd name="connsiteX20249" fmla="*/ 8589595 w 12194922"/>
              <a:gd name="connsiteY20249" fmla="*/ 5434542 h 6855883"/>
              <a:gd name="connsiteX20250" fmla="*/ 8582236 w 12194922"/>
              <a:gd name="connsiteY20250" fmla="*/ 5430308 h 6855883"/>
              <a:gd name="connsiteX20251" fmla="*/ 8596955 w 12194922"/>
              <a:gd name="connsiteY20251" fmla="*/ 5415492 h 6855883"/>
              <a:gd name="connsiteX20252" fmla="*/ 8589595 w 12194922"/>
              <a:gd name="connsiteY20252" fmla="*/ 5434542 h 6855883"/>
              <a:gd name="connsiteX20253" fmla="*/ 10734848 w 12194922"/>
              <a:gd name="connsiteY20253" fmla="*/ 2475442 h 6855883"/>
              <a:gd name="connsiteX20254" fmla="*/ 10727488 w 12194922"/>
              <a:gd name="connsiteY20254" fmla="*/ 2480733 h 6855883"/>
              <a:gd name="connsiteX20255" fmla="*/ 10725035 w 12194922"/>
              <a:gd name="connsiteY20255" fmla="*/ 2472267 h 6855883"/>
              <a:gd name="connsiteX20256" fmla="*/ 10733621 w 12194922"/>
              <a:gd name="connsiteY20256" fmla="*/ 2462742 h 6855883"/>
              <a:gd name="connsiteX20257" fmla="*/ 10738527 w 12194922"/>
              <a:gd name="connsiteY20257" fmla="*/ 2464858 h 6855883"/>
              <a:gd name="connsiteX20258" fmla="*/ 10734848 w 12194922"/>
              <a:gd name="connsiteY20258" fmla="*/ 2475442 h 6855883"/>
              <a:gd name="connsiteX20259" fmla="*/ 8051136 w 12194922"/>
              <a:gd name="connsiteY20259" fmla="*/ 3838575 h 6855883"/>
              <a:gd name="connsiteX20260" fmla="*/ 8083026 w 12194922"/>
              <a:gd name="connsiteY20260" fmla="*/ 3844925 h 6855883"/>
              <a:gd name="connsiteX20261" fmla="*/ 8090385 w 12194922"/>
              <a:gd name="connsiteY20261" fmla="*/ 3849159 h 6855883"/>
              <a:gd name="connsiteX20262" fmla="*/ 8090385 w 12194922"/>
              <a:gd name="connsiteY20262" fmla="*/ 3857625 h 6855883"/>
              <a:gd name="connsiteX20263" fmla="*/ 8057269 w 12194922"/>
              <a:gd name="connsiteY20263" fmla="*/ 3859742 h 6855883"/>
              <a:gd name="connsiteX20264" fmla="*/ 8051136 w 12194922"/>
              <a:gd name="connsiteY20264" fmla="*/ 3838575 h 6855883"/>
              <a:gd name="connsiteX20265" fmla="*/ 11778649 w 12194922"/>
              <a:gd name="connsiteY20265" fmla="*/ 3437467 h 6855883"/>
              <a:gd name="connsiteX20266" fmla="*/ 11784782 w 12194922"/>
              <a:gd name="connsiteY20266" fmla="*/ 3435350 h 6855883"/>
              <a:gd name="connsiteX20267" fmla="*/ 11790915 w 12194922"/>
              <a:gd name="connsiteY20267" fmla="*/ 3449108 h 6855883"/>
              <a:gd name="connsiteX20268" fmla="*/ 11783556 w 12194922"/>
              <a:gd name="connsiteY20268" fmla="*/ 3452284 h 6855883"/>
              <a:gd name="connsiteX20269" fmla="*/ 11778649 w 12194922"/>
              <a:gd name="connsiteY20269" fmla="*/ 3437467 h 6855883"/>
              <a:gd name="connsiteX20270" fmla="*/ 8979641 w 12194922"/>
              <a:gd name="connsiteY20270" fmla="*/ 937683 h 6855883"/>
              <a:gd name="connsiteX20271" fmla="*/ 8966149 w 12194922"/>
              <a:gd name="connsiteY20271" fmla="*/ 908050 h 6855883"/>
              <a:gd name="connsiteX20272" fmla="*/ 8979641 w 12194922"/>
              <a:gd name="connsiteY20272" fmla="*/ 937683 h 6855883"/>
              <a:gd name="connsiteX20273" fmla="*/ 7686848 w 12194922"/>
              <a:gd name="connsiteY20273" fmla="*/ 6506633 h 6855883"/>
              <a:gd name="connsiteX20274" fmla="*/ 7690527 w 12194922"/>
              <a:gd name="connsiteY20274" fmla="*/ 6508750 h 6855883"/>
              <a:gd name="connsiteX20275" fmla="*/ 7686848 w 12194922"/>
              <a:gd name="connsiteY20275" fmla="*/ 6514042 h 6855883"/>
              <a:gd name="connsiteX20276" fmla="*/ 7681941 w 12194922"/>
              <a:gd name="connsiteY20276" fmla="*/ 6511925 h 6855883"/>
              <a:gd name="connsiteX20277" fmla="*/ 7686848 w 12194922"/>
              <a:gd name="connsiteY20277" fmla="*/ 6506633 h 6855883"/>
              <a:gd name="connsiteX20278" fmla="*/ 10817027 w 12194922"/>
              <a:gd name="connsiteY20278" fmla="*/ 2349500 h 6855883"/>
              <a:gd name="connsiteX20279" fmla="*/ 10809667 w 12194922"/>
              <a:gd name="connsiteY20279" fmla="*/ 2343150 h 6855883"/>
              <a:gd name="connsiteX20280" fmla="*/ 10814574 w 12194922"/>
              <a:gd name="connsiteY20280" fmla="*/ 2341033 h 6855883"/>
              <a:gd name="connsiteX20281" fmla="*/ 10820707 w 12194922"/>
              <a:gd name="connsiteY20281" fmla="*/ 2345267 h 6855883"/>
              <a:gd name="connsiteX20282" fmla="*/ 10817027 w 12194922"/>
              <a:gd name="connsiteY20282" fmla="*/ 2349500 h 6855883"/>
              <a:gd name="connsiteX20283" fmla="*/ 11594665 w 12194922"/>
              <a:gd name="connsiteY20283" fmla="*/ 3304117 h 6855883"/>
              <a:gd name="connsiteX20284" fmla="*/ 11609384 w 12194922"/>
              <a:gd name="connsiteY20284" fmla="*/ 3296708 h 6855883"/>
              <a:gd name="connsiteX20285" fmla="*/ 11617970 w 12194922"/>
              <a:gd name="connsiteY20285" fmla="*/ 3302000 h 6855883"/>
              <a:gd name="connsiteX20286" fmla="*/ 11606931 w 12194922"/>
              <a:gd name="connsiteY20286" fmla="*/ 3314700 h 6855883"/>
              <a:gd name="connsiteX20287" fmla="*/ 11594665 w 12194922"/>
              <a:gd name="connsiteY20287" fmla="*/ 3304117 h 6855883"/>
              <a:gd name="connsiteX20288" fmla="*/ 7305387 w 12194922"/>
              <a:gd name="connsiteY20288" fmla="*/ 4032250 h 6855883"/>
              <a:gd name="connsiteX20289" fmla="*/ 7305387 w 12194922"/>
              <a:gd name="connsiteY20289" fmla="*/ 4040717 h 6855883"/>
              <a:gd name="connsiteX20290" fmla="*/ 7305387 w 12194922"/>
              <a:gd name="connsiteY20290" fmla="*/ 4032250 h 6855883"/>
              <a:gd name="connsiteX20291" fmla="*/ 6568226 w 12194922"/>
              <a:gd name="connsiteY20291" fmla="*/ 579967 h 6855883"/>
              <a:gd name="connsiteX20292" fmla="*/ 6586624 w 12194922"/>
              <a:gd name="connsiteY20292" fmla="*/ 581025 h 6855883"/>
              <a:gd name="connsiteX20293" fmla="*/ 6613608 w 12194922"/>
              <a:gd name="connsiteY20293" fmla="*/ 584200 h 6855883"/>
              <a:gd name="connsiteX20294" fmla="*/ 6616062 w 12194922"/>
              <a:gd name="connsiteY20294" fmla="*/ 592667 h 6855883"/>
              <a:gd name="connsiteX20295" fmla="*/ 6613608 w 12194922"/>
              <a:gd name="connsiteY20295" fmla="*/ 596900 h 6855883"/>
              <a:gd name="connsiteX20296" fmla="*/ 6600116 w 12194922"/>
              <a:gd name="connsiteY20296" fmla="*/ 604308 h 6855883"/>
              <a:gd name="connsiteX20297" fmla="*/ 6590304 w 12194922"/>
              <a:gd name="connsiteY20297" fmla="*/ 613833 h 6855883"/>
              <a:gd name="connsiteX20298" fmla="*/ 6582944 w 12194922"/>
              <a:gd name="connsiteY20298" fmla="*/ 615950 h 6855883"/>
              <a:gd name="connsiteX20299" fmla="*/ 6571905 w 12194922"/>
              <a:gd name="connsiteY20299" fmla="*/ 622300 h 6855883"/>
              <a:gd name="connsiteX20300" fmla="*/ 6549827 w 12194922"/>
              <a:gd name="connsiteY20300" fmla="*/ 615950 h 6855883"/>
              <a:gd name="connsiteX20301" fmla="*/ 6542468 w 12194922"/>
              <a:gd name="connsiteY20301" fmla="*/ 604308 h 6855883"/>
              <a:gd name="connsiteX20302" fmla="*/ 6504444 w 12194922"/>
              <a:gd name="connsiteY20302" fmla="*/ 591608 h 6855883"/>
              <a:gd name="connsiteX20303" fmla="*/ 6492179 w 12194922"/>
              <a:gd name="connsiteY20303" fmla="*/ 591608 h 6855883"/>
              <a:gd name="connsiteX20304" fmla="*/ 6493406 w 12194922"/>
              <a:gd name="connsiteY20304" fmla="*/ 587375 h 6855883"/>
              <a:gd name="connsiteX20305" fmla="*/ 6508124 w 12194922"/>
              <a:gd name="connsiteY20305" fmla="*/ 585258 h 6855883"/>
              <a:gd name="connsiteX20306" fmla="*/ 6535108 w 12194922"/>
              <a:gd name="connsiteY20306" fmla="*/ 586317 h 6855883"/>
              <a:gd name="connsiteX20307" fmla="*/ 6540015 w 12194922"/>
              <a:gd name="connsiteY20307" fmla="*/ 588433 h 6855883"/>
              <a:gd name="connsiteX20308" fmla="*/ 6552280 w 12194922"/>
              <a:gd name="connsiteY20308" fmla="*/ 589492 h 6855883"/>
              <a:gd name="connsiteX20309" fmla="*/ 6553507 w 12194922"/>
              <a:gd name="connsiteY20309" fmla="*/ 585258 h 6855883"/>
              <a:gd name="connsiteX20310" fmla="*/ 6568226 w 12194922"/>
              <a:gd name="connsiteY20310" fmla="*/ 579967 h 6855883"/>
              <a:gd name="connsiteX20311" fmla="*/ 6273851 w 12194922"/>
              <a:gd name="connsiteY20311" fmla="*/ 3655483 h 6855883"/>
              <a:gd name="connsiteX20312" fmla="*/ 6282437 w 12194922"/>
              <a:gd name="connsiteY20312" fmla="*/ 3655483 h 6855883"/>
              <a:gd name="connsiteX20313" fmla="*/ 6282437 w 12194922"/>
              <a:gd name="connsiteY20313" fmla="*/ 3654425 h 6855883"/>
              <a:gd name="connsiteX20314" fmla="*/ 6283664 w 12194922"/>
              <a:gd name="connsiteY20314" fmla="*/ 3654425 h 6855883"/>
              <a:gd name="connsiteX20315" fmla="*/ 6284891 w 12194922"/>
              <a:gd name="connsiteY20315" fmla="*/ 3655483 h 6855883"/>
              <a:gd name="connsiteX20316" fmla="*/ 6284891 w 12194922"/>
              <a:gd name="connsiteY20316" fmla="*/ 3655483 h 6855883"/>
              <a:gd name="connsiteX20317" fmla="*/ 6283664 w 12194922"/>
              <a:gd name="connsiteY20317" fmla="*/ 3655483 h 6855883"/>
              <a:gd name="connsiteX20318" fmla="*/ 6287343 w 12194922"/>
              <a:gd name="connsiteY20318" fmla="*/ 3657600 h 6855883"/>
              <a:gd name="connsiteX20319" fmla="*/ 6283664 w 12194922"/>
              <a:gd name="connsiteY20319" fmla="*/ 3655483 h 6855883"/>
              <a:gd name="connsiteX20320" fmla="*/ 6283664 w 12194922"/>
              <a:gd name="connsiteY20320" fmla="*/ 3655483 h 6855883"/>
              <a:gd name="connsiteX20321" fmla="*/ 6273851 w 12194922"/>
              <a:gd name="connsiteY20321" fmla="*/ 3655483 h 6855883"/>
              <a:gd name="connsiteX20322" fmla="*/ 6499539 w 12194922"/>
              <a:gd name="connsiteY20322" fmla="*/ 1922992 h 6855883"/>
              <a:gd name="connsiteX20323" fmla="*/ 6499539 w 12194922"/>
              <a:gd name="connsiteY20323" fmla="*/ 1922992 h 6855883"/>
              <a:gd name="connsiteX20324" fmla="*/ 6510577 w 12194922"/>
              <a:gd name="connsiteY20324" fmla="*/ 1920875 h 6855883"/>
              <a:gd name="connsiteX20325" fmla="*/ 6503218 w 12194922"/>
              <a:gd name="connsiteY20325" fmla="*/ 1896533 h 6855883"/>
              <a:gd name="connsiteX20326" fmla="*/ 6508124 w 12194922"/>
              <a:gd name="connsiteY20326" fmla="*/ 1889125 h 6855883"/>
              <a:gd name="connsiteX20327" fmla="*/ 6513030 w 12194922"/>
              <a:gd name="connsiteY20327" fmla="*/ 1889125 h 6855883"/>
              <a:gd name="connsiteX20328" fmla="*/ 6532655 w 12194922"/>
              <a:gd name="connsiteY20328" fmla="*/ 1880658 h 6855883"/>
              <a:gd name="connsiteX20329" fmla="*/ 6548601 w 12194922"/>
              <a:gd name="connsiteY20329" fmla="*/ 1888067 h 6855883"/>
              <a:gd name="connsiteX20330" fmla="*/ 6558413 w 12194922"/>
              <a:gd name="connsiteY20330" fmla="*/ 1860550 h 6855883"/>
              <a:gd name="connsiteX20331" fmla="*/ 6582944 w 12194922"/>
              <a:gd name="connsiteY20331" fmla="*/ 1870075 h 6855883"/>
              <a:gd name="connsiteX20332" fmla="*/ 6605022 w 12194922"/>
              <a:gd name="connsiteY20332" fmla="*/ 1881717 h 6855883"/>
              <a:gd name="connsiteX20333" fmla="*/ 6578038 w 12194922"/>
              <a:gd name="connsiteY20333" fmla="*/ 1878542 h 6855883"/>
              <a:gd name="connsiteX20334" fmla="*/ 6575585 w 12194922"/>
              <a:gd name="connsiteY20334" fmla="*/ 1881717 h 6855883"/>
              <a:gd name="connsiteX20335" fmla="*/ 6568226 w 12194922"/>
              <a:gd name="connsiteY20335" fmla="*/ 1884892 h 6855883"/>
              <a:gd name="connsiteX20336" fmla="*/ 6575585 w 12194922"/>
              <a:gd name="connsiteY20336" fmla="*/ 1887008 h 6855883"/>
              <a:gd name="connsiteX20337" fmla="*/ 6578038 w 12194922"/>
              <a:gd name="connsiteY20337" fmla="*/ 1882775 h 6855883"/>
              <a:gd name="connsiteX20338" fmla="*/ 6590304 w 12194922"/>
              <a:gd name="connsiteY20338" fmla="*/ 1890183 h 6855883"/>
              <a:gd name="connsiteX20339" fmla="*/ 6576812 w 12194922"/>
              <a:gd name="connsiteY20339" fmla="*/ 1893358 h 6855883"/>
              <a:gd name="connsiteX20340" fmla="*/ 6559640 w 12194922"/>
              <a:gd name="connsiteY20340" fmla="*/ 1895475 h 6855883"/>
              <a:gd name="connsiteX20341" fmla="*/ 6557186 w 12194922"/>
              <a:gd name="connsiteY20341" fmla="*/ 1902883 h 6855883"/>
              <a:gd name="connsiteX20342" fmla="*/ 6553507 w 12194922"/>
              <a:gd name="connsiteY20342" fmla="*/ 1903942 h 6855883"/>
              <a:gd name="connsiteX20343" fmla="*/ 6555960 w 12194922"/>
              <a:gd name="connsiteY20343" fmla="*/ 1901825 h 6855883"/>
              <a:gd name="connsiteX20344" fmla="*/ 6548601 w 12194922"/>
              <a:gd name="connsiteY20344" fmla="*/ 1898650 h 6855883"/>
              <a:gd name="connsiteX20345" fmla="*/ 6546148 w 12194922"/>
              <a:gd name="connsiteY20345" fmla="*/ 1898650 h 6855883"/>
              <a:gd name="connsiteX20346" fmla="*/ 6549827 w 12194922"/>
              <a:gd name="connsiteY20346" fmla="*/ 1900767 h 6855883"/>
              <a:gd name="connsiteX20347" fmla="*/ 6533882 w 12194922"/>
              <a:gd name="connsiteY20347" fmla="*/ 1917700 h 6855883"/>
              <a:gd name="connsiteX20348" fmla="*/ 6521616 w 12194922"/>
              <a:gd name="connsiteY20348" fmla="*/ 1918758 h 6855883"/>
              <a:gd name="connsiteX20349" fmla="*/ 6517937 w 12194922"/>
              <a:gd name="connsiteY20349" fmla="*/ 1924050 h 6855883"/>
              <a:gd name="connsiteX20350" fmla="*/ 6506898 w 12194922"/>
              <a:gd name="connsiteY20350" fmla="*/ 1930400 h 6855883"/>
              <a:gd name="connsiteX20351" fmla="*/ 6499539 w 12194922"/>
              <a:gd name="connsiteY20351" fmla="*/ 1922992 h 6855883"/>
              <a:gd name="connsiteX20352" fmla="*/ 6499539 w 12194922"/>
              <a:gd name="connsiteY20352" fmla="*/ 1922992 h 6855883"/>
              <a:gd name="connsiteX20353" fmla="*/ 6435757 w 12194922"/>
              <a:gd name="connsiteY20353" fmla="*/ 1365250 h 6855883"/>
              <a:gd name="connsiteX20354" fmla="*/ 6432078 w 12194922"/>
              <a:gd name="connsiteY20354" fmla="*/ 1367367 h 6855883"/>
              <a:gd name="connsiteX20355" fmla="*/ 6429625 w 12194922"/>
              <a:gd name="connsiteY20355" fmla="*/ 1365250 h 6855883"/>
              <a:gd name="connsiteX20356" fmla="*/ 6433304 w 12194922"/>
              <a:gd name="connsiteY20356" fmla="*/ 1365250 h 6855883"/>
              <a:gd name="connsiteX20357" fmla="*/ 6435757 w 12194922"/>
              <a:gd name="connsiteY20357" fmla="*/ 1365250 h 6855883"/>
              <a:gd name="connsiteX20358" fmla="*/ 6332726 w 12194922"/>
              <a:gd name="connsiteY20358" fmla="*/ 1395942 h 6855883"/>
              <a:gd name="connsiteX20359" fmla="*/ 6336406 w 12194922"/>
              <a:gd name="connsiteY20359" fmla="*/ 1389592 h 6855883"/>
              <a:gd name="connsiteX20360" fmla="*/ 6332726 w 12194922"/>
              <a:gd name="connsiteY20360" fmla="*/ 1395942 h 6855883"/>
              <a:gd name="connsiteX20361" fmla="*/ 6516710 w 12194922"/>
              <a:gd name="connsiteY20361" fmla="*/ 473075 h 6855883"/>
              <a:gd name="connsiteX20362" fmla="*/ 6510577 w 12194922"/>
              <a:gd name="connsiteY20362" fmla="*/ 477308 h 6855883"/>
              <a:gd name="connsiteX20363" fmla="*/ 6498312 w 12194922"/>
              <a:gd name="connsiteY20363" fmla="*/ 479425 h 6855883"/>
              <a:gd name="connsiteX20364" fmla="*/ 6494632 w 12194922"/>
              <a:gd name="connsiteY20364" fmla="*/ 484717 h 6855883"/>
              <a:gd name="connsiteX20365" fmla="*/ 6514257 w 12194922"/>
              <a:gd name="connsiteY20365" fmla="*/ 488950 h 6855883"/>
              <a:gd name="connsiteX20366" fmla="*/ 6519163 w 12194922"/>
              <a:gd name="connsiteY20366" fmla="*/ 493183 h 6855883"/>
              <a:gd name="connsiteX20367" fmla="*/ 6517937 w 12194922"/>
              <a:gd name="connsiteY20367" fmla="*/ 499533 h 6855883"/>
              <a:gd name="connsiteX20368" fmla="*/ 6557186 w 12194922"/>
              <a:gd name="connsiteY20368" fmla="*/ 498475 h 6855883"/>
              <a:gd name="connsiteX20369" fmla="*/ 6559640 w 12194922"/>
              <a:gd name="connsiteY20369" fmla="*/ 498475 h 6855883"/>
              <a:gd name="connsiteX20370" fmla="*/ 6562093 w 12194922"/>
              <a:gd name="connsiteY20370" fmla="*/ 500592 h 6855883"/>
              <a:gd name="connsiteX20371" fmla="*/ 6559640 w 12194922"/>
              <a:gd name="connsiteY20371" fmla="*/ 498475 h 6855883"/>
              <a:gd name="connsiteX20372" fmla="*/ 6544921 w 12194922"/>
              <a:gd name="connsiteY20372" fmla="*/ 493183 h 6855883"/>
              <a:gd name="connsiteX20373" fmla="*/ 6543694 w 12194922"/>
              <a:gd name="connsiteY20373" fmla="*/ 488950 h 6855883"/>
              <a:gd name="connsiteX20374" fmla="*/ 6551053 w 12194922"/>
              <a:gd name="connsiteY20374" fmla="*/ 491067 h 6855883"/>
              <a:gd name="connsiteX20375" fmla="*/ 6553507 w 12194922"/>
              <a:gd name="connsiteY20375" fmla="*/ 487892 h 6855883"/>
              <a:gd name="connsiteX20376" fmla="*/ 6532655 w 12194922"/>
              <a:gd name="connsiteY20376" fmla="*/ 479425 h 6855883"/>
              <a:gd name="connsiteX20377" fmla="*/ 6517937 w 12194922"/>
              <a:gd name="connsiteY20377" fmla="*/ 461433 h 6855883"/>
              <a:gd name="connsiteX20378" fmla="*/ 6516710 w 12194922"/>
              <a:gd name="connsiteY20378" fmla="*/ 473075 h 6855883"/>
              <a:gd name="connsiteX20379" fmla="*/ 6520389 w 12194922"/>
              <a:gd name="connsiteY20379" fmla="*/ 483658 h 6855883"/>
              <a:gd name="connsiteX20380" fmla="*/ 6515484 w 12194922"/>
              <a:gd name="connsiteY20380" fmla="*/ 485775 h 6855883"/>
              <a:gd name="connsiteX20381" fmla="*/ 6513030 w 12194922"/>
              <a:gd name="connsiteY20381" fmla="*/ 483658 h 6855883"/>
              <a:gd name="connsiteX20382" fmla="*/ 6516710 w 12194922"/>
              <a:gd name="connsiteY20382" fmla="*/ 480483 h 6855883"/>
              <a:gd name="connsiteX20383" fmla="*/ 6520389 w 12194922"/>
              <a:gd name="connsiteY20383" fmla="*/ 483658 h 6855883"/>
              <a:gd name="connsiteX20384" fmla="*/ 6475007 w 12194922"/>
              <a:gd name="connsiteY20384" fmla="*/ 484717 h 6855883"/>
              <a:gd name="connsiteX20385" fmla="*/ 6479913 w 12194922"/>
              <a:gd name="connsiteY20385" fmla="*/ 484717 h 6855883"/>
              <a:gd name="connsiteX20386" fmla="*/ 6489726 w 12194922"/>
              <a:gd name="connsiteY20386" fmla="*/ 491067 h 6855883"/>
              <a:gd name="connsiteX20387" fmla="*/ 6486046 w 12194922"/>
              <a:gd name="connsiteY20387" fmla="*/ 493183 h 6855883"/>
              <a:gd name="connsiteX20388" fmla="*/ 6465194 w 12194922"/>
              <a:gd name="connsiteY20388" fmla="*/ 508000 h 6855883"/>
              <a:gd name="connsiteX20389" fmla="*/ 6457835 w 12194922"/>
              <a:gd name="connsiteY20389" fmla="*/ 509058 h 6855883"/>
              <a:gd name="connsiteX20390" fmla="*/ 6452929 w 12194922"/>
              <a:gd name="connsiteY20390" fmla="*/ 506942 h 6855883"/>
              <a:gd name="connsiteX20391" fmla="*/ 6449249 w 12194922"/>
              <a:gd name="connsiteY20391" fmla="*/ 488950 h 6855883"/>
              <a:gd name="connsiteX20392" fmla="*/ 6459062 w 12194922"/>
              <a:gd name="connsiteY20392" fmla="*/ 479425 h 6855883"/>
              <a:gd name="connsiteX20393" fmla="*/ 6475007 w 12194922"/>
              <a:gd name="connsiteY20393" fmla="*/ 484717 h 6855883"/>
              <a:gd name="connsiteX20394" fmla="*/ 6371976 w 12194922"/>
              <a:gd name="connsiteY20394" fmla="*/ 2828925 h 6855883"/>
              <a:gd name="connsiteX20395" fmla="*/ 6380562 w 12194922"/>
              <a:gd name="connsiteY20395" fmla="*/ 2826809 h 6855883"/>
              <a:gd name="connsiteX20396" fmla="*/ 6365843 w 12194922"/>
              <a:gd name="connsiteY20396" fmla="*/ 2835275 h 6855883"/>
              <a:gd name="connsiteX20397" fmla="*/ 6348671 w 12194922"/>
              <a:gd name="connsiteY20397" fmla="*/ 2842684 h 6855883"/>
              <a:gd name="connsiteX20398" fmla="*/ 6336406 w 12194922"/>
              <a:gd name="connsiteY20398" fmla="*/ 2853267 h 6855883"/>
              <a:gd name="connsiteX20399" fmla="*/ 6335179 w 12194922"/>
              <a:gd name="connsiteY20399" fmla="*/ 2857500 h 6855883"/>
              <a:gd name="connsiteX20400" fmla="*/ 6333953 w 12194922"/>
              <a:gd name="connsiteY20400" fmla="*/ 2857500 h 6855883"/>
              <a:gd name="connsiteX20401" fmla="*/ 6327820 w 12194922"/>
              <a:gd name="connsiteY20401" fmla="*/ 2852208 h 6855883"/>
              <a:gd name="connsiteX20402" fmla="*/ 6332726 w 12194922"/>
              <a:gd name="connsiteY20402" fmla="*/ 2846917 h 6855883"/>
              <a:gd name="connsiteX20403" fmla="*/ 6336406 w 12194922"/>
              <a:gd name="connsiteY20403" fmla="*/ 2823633 h 6855883"/>
              <a:gd name="connsiteX20404" fmla="*/ 6359711 w 12194922"/>
              <a:gd name="connsiteY20404" fmla="*/ 2816225 h 6855883"/>
              <a:gd name="connsiteX20405" fmla="*/ 6367070 w 12194922"/>
              <a:gd name="connsiteY20405" fmla="*/ 2819400 h 6855883"/>
              <a:gd name="connsiteX20406" fmla="*/ 6365843 w 12194922"/>
              <a:gd name="connsiteY20406" fmla="*/ 2826809 h 6855883"/>
              <a:gd name="connsiteX20407" fmla="*/ 6363390 w 12194922"/>
              <a:gd name="connsiteY20407" fmla="*/ 2829983 h 6855883"/>
              <a:gd name="connsiteX20408" fmla="*/ 6371976 w 12194922"/>
              <a:gd name="connsiteY20408" fmla="*/ 2828925 h 6855883"/>
              <a:gd name="connsiteX20409" fmla="*/ 6554734 w 12194922"/>
              <a:gd name="connsiteY20409" fmla="*/ 1823508 h 6855883"/>
              <a:gd name="connsiteX20410" fmla="*/ 6552280 w 12194922"/>
              <a:gd name="connsiteY20410" fmla="*/ 1834092 h 6855883"/>
              <a:gd name="connsiteX20411" fmla="*/ 6566999 w 12194922"/>
              <a:gd name="connsiteY20411" fmla="*/ 1827742 h 6855883"/>
              <a:gd name="connsiteX20412" fmla="*/ 6586624 w 12194922"/>
              <a:gd name="connsiteY20412" fmla="*/ 1840442 h 6855883"/>
              <a:gd name="connsiteX20413" fmla="*/ 6585398 w 12194922"/>
              <a:gd name="connsiteY20413" fmla="*/ 1843617 h 6855883"/>
              <a:gd name="connsiteX20414" fmla="*/ 6578038 w 12194922"/>
              <a:gd name="connsiteY20414" fmla="*/ 1843617 h 6855883"/>
              <a:gd name="connsiteX20415" fmla="*/ 6553507 w 12194922"/>
              <a:gd name="connsiteY20415" fmla="*/ 1835150 h 6855883"/>
              <a:gd name="connsiteX20416" fmla="*/ 6530203 w 12194922"/>
              <a:gd name="connsiteY20416" fmla="*/ 1826683 h 6855883"/>
              <a:gd name="connsiteX20417" fmla="*/ 6503218 w 12194922"/>
              <a:gd name="connsiteY20417" fmla="*/ 1823508 h 6855883"/>
              <a:gd name="connsiteX20418" fmla="*/ 6514257 w 12194922"/>
              <a:gd name="connsiteY20418" fmla="*/ 1833033 h 6855883"/>
              <a:gd name="connsiteX20419" fmla="*/ 6499539 w 12194922"/>
              <a:gd name="connsiteY20419" fmla="*/ 1828800 h 6855883"/>
              <a:gd name="connsiteX20420" fmla="*/ 6503218 w 12194922"/>
              <a:gd name="connsiteY20420" fmla="*/ 1819275 h 6855883"/>
              <a:gd name="connsiteX20421" fmla="*/ 6514257 w 12194922"/>
              <a:gd name="connsiteY20421" fmla="*/ 1816100 h 6855883"/>
              <a:gd name="connsiteX20422" fmla="*/ 6562093 w 12194922"/>
              <a:gd name="connsiteY20422" fmla="*/ 1815042 h 6855883"/>
              <a:gd name="connsiteX20423" fmla="*/ 6554734 w 12194922"/>
              <a:gd name="connsiteY20423" fmla="*/ 1823508 h 6855883"/>
              <a:gd name="connsiteX20424" fmla="*/ 6598890 w 12194922"/>
              <a:gd name="connsiteY20424" fmla="*/ 6477000 h 6855883"/>
              <a:gd name="connsiteX20425" fmla="*/ 6563319 w 12194922"/>
              <a:gd name="connsiteY20425" fmla="*/ 6473825 h 6855883"/>
              <a:gd name="connsiteX20426" fmla="*/ 6560867 w 12194922"/>
              <a:gd name="connsiteY20426" fmla="*/ 6473825 h 6855883"/>
              <a:gd name="connsiteX20427" fmla="*/ 6508124 w 12194922"/>
              <a:gd name="connsiteY20427" fmla="*/ 6456892 h 6855883"/>
              <a:gd name="connsiteX20428" fmla="*/ 6501991 w 12194922"/>
              <a:gd name="connsiteY20428" fmla="*/ 6453717 h 6855883"/>
              <a:gd name="connsiteX20429" fmla="*/ 6535108 w 12194922"/>
              <a:gd name="connsiteY20429" fmla="*/ 6454776 h 6855883"/>
              <a:gd name="connsiteX20430" fmla="*/ 6559640 w 12194922"/>
              <a:gd name="connsiteY20430" fmla="*/ 6466417 h 6855883"/>
              <a:gd name="connsiteX20431" fmla="*/ 6597663 w 12194922"/>
              <a:gd name="connsiteY20431" fmla="*/ 6468534 h 6855883"/>
              <a:gd name="connsiteX20432" fmla="*/ 6607476 w 12194922"/>
              <a:gd name="connsiteY20432" fmla="*/ 6469592 h 6855883"/>
              <a:gd name="connsiteX20433" fmla="*/ 6606249 w 12194922"/>
              <a:gd name="connsiteY20433" fmla="*/ 6475942 h 6855883"/>
              <a:gd name="connsiteX20434" fmla="*/ 6598890 w 12194922"/>
              <a:gd name="connsiteY20434" fmla="*/ 6477000 h 6855883"/>
              <a:gd name="connsiteX20435" fmla="*/ 6570679 w 12194922"/>
              <a:gd name="connsiteY20435" fmla="*/ 1202267 h 6855883"/>
              <a:gd name="connsiteX20436" fmla="*/ 6568226 w 12194922"/>
              <a:gd name="connsiteY20436" fmla="*/ 1198033 h 6855883"/>
              <a:gd name="connsiteX20437" fmla="*/ 6553507 w 12194922"/>
              <a:gd name="connsiteY20437" fmla="*/ 1194858 h 6855883"/>
              <a:gd name="connsiteX20438" fmla="*/ 6531429 w 12194922"/>
              <a:gd name="connsiteY20438" fmla="*/ 1194858 h 6855883"/>
              <a:gd name="connsiteX20439" fmla="*/ 6488499 w 12194922"/>
              <a:gd name="connsiteY20439" fmla="*/ 1202267 h 6855883"/>
              <a:gd name="connsiteX20440" fmla="*/ 6508124 w 12194922"/>
              <a:gd name="connsiteY20440" fmla="*/ 1203325 h 6855883"/>
              <a:gd name="connsiteX20441" fmla="*/ 6537562 w 12194922"/>
              <a:gd name="connsiteY20441" fmla="*/ 1205442 h 6855883"/>
              <a:gd name="connsiteX20442" fmla="*/ 6570679 w 12194922"/>
              <a:gd name="connsiteY20442" fmla="*/ 1202267 h 6855883"/>
              <a:gd name="connsiteX20443" fmla="*/ 6525296 w 12194922"/>
              <a:gd name="connsiteY20443" fmla="*/ 1199092 h 6855883"/>
              <a:gd name="connsiteX20444" fmla="*/ 6528976 w 12194922"/>
              <a:gd name="connsiteY20444" fmla="*/ 1198033 h 6855883"/>
              <a:gd name="connsiteX20445" fmla="*/ 6531429 w 12194922"/>
              <a:gd name="connsiteY20445" fmla="*/ 1199092 h 6855883"/>
              <a:gd name="connsiteX20446" fmla="*/ 6527749 w 12194922"/>
              <a:gd name="connsiteY20446" fmla="*/ 1200150 h 6855883"/>
              <a:gd name="connsiteX20447" fmla="*/ 6525296 w 12194922"/>
              <a:gd name="connsiteY20447" fmla="*/ 1199092 h 6855883"/>
              <a:gd name="connsiteX20448" fmla="*/ 6292250 w 12194922"/>
              <a:gd name="connsiteY20448" fmla="*/ 5439834 h 6855883"/>
              <a:gd name="connsiteX20449" fmla="*/ 6275078 w 12194922"/>
              <a:gd name="connsiteY20449" fmla="*/ 5438776 h 6855883"/>
              <a:gd name="connsiteX20450" fmla="*/ 6292250 w 12194922"/>
              <a:gd name="connsiteY20450" fmla="*/ 5427133 h 6855883"/>
              <a:gd name="connsiteX20451" fmla="*/ 6295929 w 12194922"/>
              <a:gd name="connsiteY20451" fmla="*/ 5419725 h 6855883"/>
              <a:gd name="connsiteX20452" fmla="*/ 6303289 w 12194922"/>
              <a:gd name="connsiteY20452" fmla="*/ 5415492 h 6855883"/>
              <a:gd name="connsiteX20453" fmla="*/ 6306969 w 12194922"/>
              <a:gd name="connsiteY20453" fmla="*/ 5418667 h 6855883"/>
              <a:gd name="connsiteX20454" fmla="*/ 6315555 w 12194922"/>
              <a:gd name="connsiteY20454" fmla="*/ 5420784 h 6855883"/>
              <a:gd name="connsiteX20455" fmla="*/ 6337633 w 12194922"/>
              <a:gd name="connsiteY20455" fmla="*/ 5420784 h 6855883"/>
              <a:gd name="connsiteX20456" fmla="*/ 6313101 w 12194922"/>
              <a:gd name="connsiteY20456" fmla="*/ 5431367 h 6855883"/>
              <a:gd name="connsiteX20457" fmla="*/ 6305742 w 12194922"/>
              <a:gd name="connsiteY20457" fmla="*/ 5439834 h 6855883"/>
              <a:gd name="connsiteX20458" fmla="*/ 6292250 w 12194922"/>
              <a:gd name="connsiteY20458" fmla="*/ 5439834 h 6855883"/>
              <a:gd name="connsiteX20459" fmla="*/ 6436984 w 12194922"/>
              <a:gd name="connsiteY20459" fmla="*/ 626533 h 6855883"/>
              <a:gd name="connsiteX20460" fmla="*/ 6433304 w 12194922"/>
              <a:gd name="connsiteY20460" fmla="*/ 604308 h 6855883"/>
              <a:gd name="connsiteX20461" fmla="*/ 6429625 w 12194922"/>
              <a:gd name="connsiteY20461" fmla="*/ 599017 h 6855883"/>
              <a:gd name="connsiteX20462" fmla="*/ 6423492 w 12194922"/>
              <a:gd name="connsiteY20462" fmla="*/ 594783 h 6855883"/>
              <a:gd name="connsiteX20463" fmla="*/ 6438211 w 12194922"/>
              <a:gd name="connsiteY20463" fmla="*/ 593725 h 6855883"/>
              <a:gd name="connsiteX20464" fmla="*/ 6443116 w 12194922"/>
              <a:gd name="connsiteY20464" fmla="*/ 596900 h 6855883"/>
              <a:gd name="connsiteX20465" fmla="*/ 6446796 w 12194922"/>
              <a:gd name="connsiteY20465" fmla="*/ 611717 h 6855883"/>
              <a:gd name="connsiteX20466" fmla="*/ 6436984 w 12194922"/>
              <a:gd name="connsiteY20466" fmla="*/ 626533 h 6855883"/>
              <a:gd name="connsiteX20467" fmla="*/ 6517937 w 12194922"/>
              <a:gd name="connsiteY20467" fmla="*/ 558800 h 6855883"/>
              <a:gd name="connsiteX20468" fmla="*/ 6525296 w 12194922"/>
              <a:gd name="connsiteY20468" fmla="*/ 560917 h 6855883"/>
              <a:gd name="connsiteX20469" fmla="*/ 6521616 w 12194922"/>
              <a:gd name="connsiteY20469" fmla="*/ 570442 h 6855883"/>
              <a:gd name="connsiteX20470" fmla="*/ 6509351 w 12194922"/>
              <a:gd name="connsiteY20470" fmla="*/ 564092 h 6855883"/>
              <a:gd name="connsiteX20471" fmla="*/ 6483593 w 12194922"/>
              <a:gd name="connsiteY20471" fmla="*/ 538692 h 6855883"/>
              <a:gd name="connsiteX20472" fmla="*/ 6487273 w 12194922"/>
              <a:gd name="connsiteY20472" fmla="*/ 525992 h 6855883"/>
              <a:gd name="connsiteX20473" fmla="*/ 6494632 w 12194922"/>
              <a:gd name="connsiteY20473" fmla="*/ 534458 h 6855883"/>
              <a:gd name="connsiteX20474" fmla="*/ 6493406 w 12194922"/>
              <a:gd name="connsiteY20474" fmla="*/ 537633 h 6855883"/>
              <a:gd name="connsiteX20475" fmla="*/ 6508124 w 12194922"/>
              <a:gd name="connsiteY20475" fmla="*/ 554567 h 6855883"/>
              <a:gd name="connsiteX20476" fmla="*/ 6517937 w 12194922"/>
              <a:gd name="connsiteY20476" fmla="*/ 558800 h 6855883"/>
              <a:gd name="connsiteX20477" fmla="*/ 6541241 w 12194922"/>
              <a:gd name="connsiteY20477" fmla="*/ 1136650 h 6855883"/>
              <a:gd name="connsiteX20478" fmla="*/ 6528976 w 12194922"/>
              <a:gd name="connsiteY20478" fmla="*/ 1130300 h 6855883"/>
              <a:gd name="connsiteX20479" fmla="*/ 6499539 w 12194922"/>
              <a:gd name="connsiteY20479" fmla="*/ 1131358 h 6855883"/>
              <a:gd name="connsiteX20480" fmla="*/ 6532655 w 12194922"/>
              <a:gd name="connsiteY20480" fmla="*/ 1122892 h 6855883"/>
              <a:gd name="connsiteX20481" fmla="*/ 6542468 w 12194922"/>
              <a:gd name="connsiteY20481" fmla="*/ 1123950 h 6855883"/>
              <a:gd name="connsiteX20482" fmla="*/ 6552280 w 12194922"/>
              <a:gd name="connsiteY20482" fmla="*/ 1123950 h 6855883"/>
              <a:gd name="connsiteX20483" fmla="*/ 6552280 w 12194922"/>
              <a:gd name="connsiteY20483" fmla="*/ 1119717 h 6855883"/>
              <a:gd name="connsiteX20484" fmla="*/ 6548601 w 12194922"/>
              <a:gd name="connsiteY20484" fmla="*/ 1115483 h 6855883"/>
              <a:gd name="connsiteX20485" fmla="*/ 6566999 w 12194922"/>
              <a:gd name="connsiteY20485" fmla="*/ 1117600 h 6855883"/>
              <a:gd name="connsiteX20486" fmla="*/ 6581717 w 12194922"/>
              <a:gd name="connsiteY20486" fmla="*/ 1125008 h 6855883"/>
              <a:gd name="connsiteX20487" fmla="*/ 6551053 w 12194922"/>
              <a:gd name="connsiteY20487" fmla="*/ 1135592 h 6855883"/>
              <a:gd name="connsiteX20488" fmla="*/ 6541241 w 12194922"/>
              <a:gd name="connsiteY20488" fmla="*/ 1136650 h 6855883"/>
              <a:gd name="connsiteX20489" fmla="*/ 6462742 w 12194922"/>
              <a:gd name="connsiteY20489" fmla="*/ 2147358 h 6855883"/>
              <a:gd name="connsiteX20490" fmla="*/ 6473780 w 12194922"/>
              <a:gd name="connsiteY20490" fmla="*/ 2153708 h 6855883"/>
              <a:gd name="connsiteX20491" fmla="*/ 6471327 w 12194922"/>
              <a:gd name="connsiteY20491" fmla="*/ 2160059 h 6855883"/>
              <a:gd name="connsiteX20492" fmla="*/ 6456609 w 12194922"/>
              <a:gd name="connsiteY20492" fmla="*/ 2156883 h 6855883"/>
              <a:gd name="connsiteX20493" fmla="*/ 6455382 w 12194922"/>
              <a:gd name="connsiteY20493" fmla="*/ 2153708 h 6855883"/>
              <a:gd name="connsiteX20494" fmla="*/ 6455382 w 12194922"/>
              <a:gd name="connsiteY20494" fmla="*/ 2126192 h 6855883"/>
              <a:gd name="connsiteX20495" fmla="*/ 6462742 w 12194922"/>
              <a:gd name="connsiteY20495" fmla="*/ 2147358 h 6855883"/>
              <a:gd name="connsiteX20496" fmla="*/ 6368297 w 12194922"/>
              <a:gd name="connsiteY20496" fmla="*/ 5872692 h 6855883"/>
              <a:gd name="connsiteX20497" fmla="*/ 6367070 w 12194922"/>
              <a:gd name="connsiteY20497" fmla="*/ 5874808 h 6855883"/>
              <a:gd name="connsiteX20498" fmla="*/ 6368297 w 12194922"/>
              <a:gd name="connsiteY20498" fmla="*/ 5872692 h 6855883"/>
              <a:gd name="connsiteX20499" fmla="*/ 6473780 w 12194922"/>
              <a:gd name="connsiteY20499" fmla="*/ 6565901 h 6855883"/>
              <a:gd name="connsiteX20500" fmla="*/ 6497085 w 12194922"/>
              <a:gd name="connsiteY20500" fmla="*/ 6576484 h 6855883"/>
              <a:gd name="connsiteX20501" fmla="*/ 6497085 w 12194922"/>
              <a:gd name="connsiteY20501" fmla="*/ 6576484 h 6855883"/>
              <a:gd name="connsiteX20502" fmla="*/ 6478687 w 12194922"/>
              <a:gd name="connsiteY20502" fmla="*/ 6570133 h 6855883"/>
              <a:gd name="connsiteX20503" fmla="*/ 6470101 w 12194922"/>
              <a:gd name="connsiteY20503" fmla="*/ 6579659 h 6855883"/>
              <a:gd name="connsiteX20504" fmla="*/ 6463968 w 12194922"/>
              <a:gd name="connsiteY20504" fmla="*/ 6581776 h 6855883"/>
              <a:gd name="connsiteX20505" fmla="*/ 6457835 w 12194922"/>
              <a:gd name="connsiteY20505" fmla="*/ 6579659 h 6855883"/>
              <a:gd name="connsiteX20506" fmla="*/ 6473780 w 12194922"/>
              <a:gd name="connsiteY20506" fmla="*/ 6565901 h 6855883"/>
              <a:gd name="connsiteX20507" fmla="*/ 6521616 w 12194922"/>
              <a:gd name="connsiteY20507" fmla="*/ 6035675 h 6855883"/>
              <a:gd name="connsiteX20508" fmla="*/ 6500765 w 12194922"/>
              <a:gd name="connsiteY20508" fmla="*/ 6029325 h 6855883"/>
              <a:gd name="connsiteX20509" fmla="*/ 6509351 w 12194922"/>
              <a:gd name="connsiteY20509" fmla="*/ 6027209 h 6855883"/>
              <a:gd name="connsiteX20510" fmla="*/ 6514257 w 12194922"/>
              <a:gd name="connsiteY20510" fmla="*/ 6026151 h 6855883"/>
              <a:gd name="connsiteX20511" fmla="*/ 6535108 w 12194922"/>
              <a:gd name="connsiteY20511" fmla="*/ 6024034 h 6855883"/>
              <a:gd name="connsiteX20512" fmla="*/ 6537562 w 12194922"/>
              <a:gd name="connsiteY20512" fmla="*/ 6024034 h 6855883"/>
              <a:gd name="connsiteX20513" fmla="*/ 6540015 w 12194922"/>
              <a:gd name="connsiteY20513" fmla="*/ 6019800 h 6855883"/>
              <a:gd name="connsiteX20514" fmla="*/ 6575585 w 12194922"/>
              <a:gd name="connsiteY20514" fmla="*/ 5996517 h 6855883"/>
              <a:gd name="connsiteX20515" fmla="*/ 6578038 w 12194922"/>
              <a:gd name="connsiteY20515" fmla="*/ 5994401 h 6855883"/>
              <a:gd name="connsiteX20516" fmla="*/ 6586624 w 12194922"/>
              <a:gd name="connsiteY20516" fmla="*/ 5989109 h 6855883"/>
              <a:gd name="connsiteX20517" fmla="*/ 6592757 w 12194922"/>
              <a:gd name="connsiteY20517" fmla="*/ 5991225 h 6855883"/>
              <a:gd name="connsiteX20518" fmla="*/ 6584171 w 12194922"/>
              <a:gd name="connsiteY20518" fmla="*/ 5996517 h 6855883"/>
              <a:gd name="connsiteX20519" fmla="*/ 6560867 w 12194922"/>
              <a:gd name="connsiteY20519" fmla="*/ 6018742 h 6855883"/>
              <a:gd name="connsiteX20520" fmla="*/ 6538788 w 12194922"/>
              <a:gd name="connsiteY20520" fmla="*/ 6026151 h 6855883"/>
              <a:gd name="connsiteX20521" fmla="*/ 6527749 w 12194922"/>
              <a:gd name="connsiteY20521" fmla="*/ 6033558 h 6855883"/>
              <a:gd name="connsiteX20522" fmla="*/ 6521616 w 12194922"/>
              <a:gd name="connsiteY20522" fmla="*/ 6035675 h 6855883"/>
              <a:gd name="connsiteX20523" fmla="*/ 6371976 w 12194922"/>
              <a:gd name="connsiteY20523" fmla="*/ 403225 h 6855883"/>
              <a:gd name="connsiteX20524" fmla="*/ 6390374 w 12194922"/>
              <a:gd name="connsiteY20524" fmla="*/ 404283 h 6855883"/>
              <a:gd name="connsiteX20525" fmla="*/ 6385468 w 12194922"/>
              <a:gd name="connsiteY20525" fmla="*/ 414867 h 6855883"/>
              <a:gd name="connsiteX20526" fmla="*/ 6374429 w 12194922"/>
              <a:gd name="connsiteY20526" fmla="*/ 419100 h 6855883"/>
              <a:gd name="connsiteX20527" fmla="*/ 6369523 w 12194922"/>
              <a:gd name="connsiteY20527" fmla="*/ 413808 h 6855883"/>
              <a:gd name="connsiteX20528" fmla="*/ 6371976 w 12194922"/>
              <a:gd name="connsiteY20528" fmla="*/ 403225 h 6855883"/>
              <a:gd name="connsiteX20529" fmla="*/ 6371976 w 12194922"/>
              <a:gd name="connsiteY20529" fmla="*/ 403225 h 6855883"/>
              <a:gd name="connsiteX20530" fmla="*/ 6473780 w 12194922"/>
              <a:gd name="connsiteY20530" fmla="*/ 648758 h 6855883"/>
              <a:gd name="connsiteX20531" fmla="*/ 6468875 w 12194922"/>
              <a:gd name="connsiteY20531" fmla="*/ 642408 h 6855883"/>
              <a:gd name="connsiteX20532" fmla="*/ 6470101 w 12194922"/>
              <a:gd name="connsiteY20532" fmla="*/ 633942 h 6855883"/>
              <a:gd name="connsiteX20533" fmla="*/ 6478687 w 12194922"/>
              <a:gd name="connsiteY20533" fmla="*/ 631825 h 6855883"/>
              <a:gd name="connsiteX20534" fmla="*/ 6486046 w 12194922"/>
              <a:gd name="connsiteY20534" fmla="*/ 635000 h 6855883"/>
              <a:gd name="connsiteX20535" fmla="*/ 6483593 w 12194922"/>
              <a:gd name="connsiteY20535" fmla="*/ 646642 h 6855883"/>
              <a:gd name="connsiteX20536" fmla="*/ 6473780 w 12194922"/>
              <a:gd name="connsiteY20536" fmla="*/ 648758 h 6855883"/>
              <a:gd name="connsiteX20537" fmla="*/ 6441890 w 12194922"/>
              <a:gd name="connsiteY20537" fmla="*/ 6473825 h 6855883"/>
              <a:gd name="connsiteX20538" fmla="*/ 6423492 w 12194922"/>
              <a:gd name="connsiteY20538" fmla="*/ 6478058 h 6855883"/>
              <a:gd name="connsiteX20539" fmla="*/ 6397734 w 12194922"/>
              <a:gd name="connsiteY20539" fmla="*/ 6472767 h 6855883"/>
              <a:gd name="connsiteX20540" fmla="*/ 6394054 w 12194922"/>
              <a:gd name="connsiteY20540" fmla="*/ 6468534 h 6855883"/>
              <a:gd name="connsiteX20541" fmla="*/ 6428398 w 12194922"/>
              <a:gd name="connsiteY20541" fmla="*/ 6467475 h 6855883"/>
              <a:gd name="connsiteX20542" fmla="*/ 6443116 w 12194922"/>
              <a:gd name="connsiteY20542" fmla="*/ 6470651 h 6855883"/>
              <a:gd name="connsiteX20543" fmla="*/ 6441890 w 12194922"/>
              <a:gd name="connsiteY20543" fmla="*/ 6473825 h 6855883"/>
              <a:gd name="connsiteX20544" fmla="*/ 6358484 w 12194922"/>
              <a:gd name="connsiteY20544" fmla="*/ 746125 h 6855883"/>
              <a:gd name="connsiteX20545" fmla="*/ 6363390 w 12194922"/>
              <a:gd name="connsiteY20545" fmla="*/ 747183 h 6855883"/>
              <a:gd name="connsiteX20546" fmla="*/ 6347445 w 12194922"/>
              <a:gd name="connsiteY20546" fmla="*/ 752475 h 6855883"/>
              <a:gd name="connsiteX20547" fmla="*/ 6330273 w 12194922"/>
              <a:gd name="connsiteY20547" fmla="*/ 747183 h 6855883"/>
              <a:gd name="connsiteX20548" fmla="*/ 6331500 w 12194922"/>
              <a:gd name="connsiteY20548" fmla="*/ 740833 h 6855883"/>
              <a:gd name="connsiteX20549" fmla="*/ 6326593 w 12194922"/>
              <a:gd name="connsiteY20549" fmla="*/ 737658 h 6855883"/>
              <a:gd name="connsiteX20550" fmla="*/ 6333953 w 12194922"/>
              <a:gd name="connsiteY20550" fmla="*/ 739775 h 6855883"/>
              <a:gd name="connsiteX20551" fmla="*/ 6337633 w 12194922"/>
              <a:gd name="connsiteY20551" fmla="*/ 741892 h 6855883"/>
              <a:gd name="connsiteX20552" fmla="*/ 6358484 w 12194922"/>
              <a:gd name="connsiteY20552" fmla="*/ 746125 h 6855883"/>
              <a:gd name="connsiteX20553" fmla="*/ 6302062 w 12194922"/>
              <a:gd name="connsiteY20553" fmla="*/ 5024967 h 6855883"/>
              <a:gd name="connsiteX20554" fmla="*/ 6299609 w 12194922"/>
              <a:gd name="connsiteY20554" fmla="*/ 5011209 h 6855883"/>
              <a:gd name="connsiteX20555" fmla="*/ 6299609 w 12194922"/>
              <a:gd name="connsiteY20555" fmla="*/ 5011209 h 6855883"/>
              <a:gd name="connsiteX20556" fmla="*/ 6291023 w 12194922"/>
              <a:gd name="connsiteY20556" fmla="*/ 5006975 h 6855883"/>
              <a:gd name="connsiteX20557" fmla="*/ 6294703 w 12194922"/>
              <a:gd name="connsiteY20557" fmla="*/ 5004859 h 6855883"/>
              <a:gd name="connsiteX20558" fmla="*/ 6298383 w 12194922"/>
              <a:gd name="connsiteY20558" fmla="*/ 5005917 h 6855883"/>
              <a:gd name="connsiteX20559" fmla="*/ 6297156 w 12194922"/>
              <a:gd name="connsiteY20559" fmla="*/ 5001684 h 6855883"/>
              <a:gd name="connsiteX20560" fmla="*/ 6302062 w 12194922"/>
              <a:gd name="connsiteY20560" fmla="*/ 5024967 h 6855883"/>
              <a:gd name="connsiteX20561" fmla="*/ 6316781 w 12194922"/>
              <a:gd name="connsiteY20561" fmla="*/ 6574367 h 6855883"/>
              <a:gd name="connsiteX20562" fmla="*/ 6304515 w 12194922"/>
              <a:gd name="connsiteY20562" fmla="*/ 6573308 h 6855883"/>
              <a:gd name="connsiteX20563" fmla="*/ 6299609 w 12194922"/>
              <a:gd name="connsiteY20563" fmla="*/ 6576484 h 6855883"/>
              <a:gd name="connsiteX20564" fmla="*/ 6313101 w 12194922"/>
              <a:gd name="connsiteY20564" fmla="*/ 6558492 h 6855883"/>
              <a:gd name="connsiteX20565" fmla="*/ 6311874 w 12194922"/>
              <a:gd name="connsiteY20565" fmla="*/ 6547909 h 6855883"/>
              <a:gd name="connsiteX20566" fmla="*/ 6316781 w 12194922"/>
              <a:gd name="connsiteY20566" fmla="*/ 6547909 h 6855883"/>
              <a:gd name="connsiteX20567" fmla="*/ 6320460 w 12194922"/>
              <a:gd name="connsiteY20567" fmla="*/ 6553200 h 6855883"/>
              <a:gd name="connsiteX20568" fmla="*/ 6335179 w 12194922"/>
              <a:gd name="connsiteY20568" fmla="*/ 6545792 h 6855883"/>
              <a:gd name="connsiteX20569" fmla="*/ 6338859 w 12194922"/>
              <a:gd name="connsiteY20569" fmla="*/ 6547909 h 6855883"/>
              <a:gd name="connsiteX20570" fmla="*/ 6319234 w 12194922"/>
              <a:gd name="connsiteY20570" fmla="*/ 6562725 h 6855883"/>
              <a:gd name="connsiteX20571" fmla="*/ 6319234 w 12194922"/>
              <a:gd name="connsiteY20571" fmla="*/ 6562725 h 6855883"/>
              <a:gd name="connsiteX20572" fmla="*/ 6319234 w 12194922"/>
              <a:gd name="connsiteY20572" fmla="*/ 6562725 h 6855883"/>
              <a:gd name="connsiteX20573" fmla="*/ 6305742 w 12194922"/>
              <a:gd name="connsiteY20573" fmla="*/ 6573308 h 6855883"/>
              <a:gd name="connsiteX20574" fmla="*/ 6320460 w 12194922"/>
              <a:gd name="connsiteY20574" fmla="*/ 6573308 h 6855883"/>
              <a:gd name="connsiteX20575" fmla="*/ 6322914 w 12194922"/>
              <a:gd name="connsiteY20575" fmla="*/ 6592359 h 6855883"/>
              <a:gd name="connsiteX20576" fmla="*/ 6309422 w 12194922"/>
              <a:gd name="connsiteY20576" fmla="*/ 6604000 h 6855883"/>
              <a:gd name="connsiteX20577" fmla="*/ 6305742 w 12194922"/>
              <a:gd name="connsiteY20577" fmla="*/ 6597651 h 6855883"/>
              <a:gd name="connsiteX20578" fmla="*/ 6316781 w 12194922"/>
              <a:gd name="connsiteY20578" fmla="*/ 6574367 h 6855883"/>
              <a:gd name="connsiteX20579" fmla="*/ 6459062 w 12194922"/>
              <a:gd name="connsiteY20579" fmla="*/ 6561667 h 6855883"/>
              <a:gd name="connsiteX20580" fmla="*/ 6457835 w 12194922"/>
              <a:gd name="connsiteY20580" fmla="*/ 6554258 h 6855883"/>
              <a:gd name="connsiteX20581" fmla="*/ 6456609 w 12194922"/>
              <a:gd name="connsiteY20581" fmla="*/ 6552142 h 6855883"/>
              <a:gd name="connsiteX20582" fmla="*/ 6475007 w 12194922"/>
              <a:gd name="connsiteY20582" fmla="*/ 6552142 h 6855883"/>
              <a:gd name="connsiteX20583" fmla="*/ 6471327 w 12194922"/>
              <a:gd name="connsiteY20583" fmla="*/ 6570133 h 6855883"/>
              <a:gd name="connsiteX20584" fmla="*/ 6459062 w 12194922"/>
              <a:gd name="connsiteY20584" fmla="*/ 6561667 h 6855883"/>
              <a:gd name="connsiteX20585" fmla="*/ 6493406 w 12194922"/>
              <a:gd name="connsiteY20585" fmla="*/ 6547909 h 6855883"/>
              <a:gd name="connsiteX20586" fmla="*/ 6505671 w 12194922"/>
              <a:gd name="connsiteY20586" fmla="*/ 6557433 h 6855883"/>
              <a:gd name="connsiteX20587" fmla="*/ 6477460 w 12194922"/>
              <a:gd name="connsiteY20587" fmla="*/ 6555317 h 6855883"/>
              <a:gd name="connsiteX20588" fmla="*/ 6468875 w 12194922"/>
              <a:gd name="connsiteY20588" fmla="*/ 6550026 h 6855883"/>
              <a:gd name="connsiteX20589" fmla="*/ 6473780 w 12194922"/>
              <a:gd name="connsiteY20589" fmla="*/ 6546850 h 6855883"/>
              <a:gd name="connsiteX20590" fmla="*/ 6493406 w 12194922"/>
              <a:gd name="connsiteY20590" fmla="*/ 6547909 h 6855883"/>
              <a:gd name="connsiteX20591" fmla="*/ 6500765 w 12194922"/>
              <a:gd name="connsiteY20591" fmla="*/ 589492 h 6855883"/>
              <a:gd name="connsiteX20592" fmla="*/ 6460289 w 12194922"/>
              <a:gd name="connsiteY20592" fmla="*/ 589492 h 6855883"/>
              <a:gd name="connsiteX20593" fmla="*/ 6500765 w 12194922"/>
              <a:gd name="connsiteY20593" fmla="*/ 589492 h 6855883"/>
              <a:gd name="connsiteX20594" fmla="*/ 6448023 w 12194922"/>
              <a:gd name="connsiteY20594" fmla="*/ 668867 h 6855883"/>
              <a:gd name="connsiteX20595" fmla="*/ 6436984 w 12194922"/>
              <a:gd name="connsiteY20595" fmla="*/ 663575 h 6855883"/>
              <a:gd name="connsiteX20596" fmla="*/ 6436984 w 12194922"/>
              <a:gd name="connsiteY20596" fmla="*/ 657225 h 6855883"/>
              <a:gd name="connsiteX20597" fmla="*/ 6451702 w 12194922"/>
              <a:gd name="connsiteY20597" fmla="*/ 659342 h 6855883"/>
              <a:gd name="connsiteX20598" fmla="*/ 6452929 w 12194922"/>
              <a:gd name="connsiteY20598" fmla="*/ 666750 h 6855883"/>
              <a:gd name="connsiteX20599" fmla="*/ 6448023 w 12194922"/>
              <a:gd name="connsiteY20599" fmla="*/ 668867 h 6855883"/>
              <a:gd name="connsiteX20600" fmla="*/ 6389148 w 12194922"/>
              <a:gd name="connsiteY20600" fmla="*/ 5066242 h 6855883"/>
              <a:gd name="connsiteX20601" fmla="*/ 6391601 w 12194922"/>
              <a:gd name="connsiteY20601" fmla="*/ 5078942 h 6855883"/>
              <a:gd name="connsiteX20602" fmla="*/ 6369523 w 12194922"/>
              <a:gd name="connsiteY20602" fmla="*/ 5076825 h 6855883"/>
              <a:gd name="connsiteX20603" fmla="*/ 6389148 w 12194922"/>
              <a:gd name="connsiteY20603" fmla="*/ 5066242 h 6855883"/>
              <a:gd name="connsiteX20604" fmla="*/ 6352351 w 12194922"/>
              <a:gd name="connsiteY20604" fmla="*/ 2677583 h 6855883"/>
              <a:gd name="connsiteX20605" fmla="*/ 6346219 w 12194922"/>
              <a:gd name="connsiteY20605" fmla="*/ 2696633 h 6855883"/>
              <a:gd name="connsiteX20606" fmla="*/ 6352351 w 12194922"/>
              <a:gd name="connsiteY20606" fmla="*/ 2677583 h 6855883"/>
              <a:gd name="connsiteX20607" fmla="*/ 6429625 w 12194922"/>
              <a:gd name="connsiteY20607" fmla="*/ 2933700 h 6855883"/>
              <a:gd name="connsiteX20608" fmla="*/ 6414906 w 12194922"/>
              <a:gd name="connsiteY20608" fmla="*/ 2928409 h 6855883"/>
              <a:gd name="connsiteX20609" fmla="*/ 6419812 w 12194922"/>
              <a:gd name="connsiteY20609" fmla="*/ 2922059 h 6855883"/>
              <a:gd name="connsiteX20610" fmla="*/ 6435757 w 12194922"/>
              <a:gd name="connsiteY20610" fmla="*/ 2897717 h 6855883"/>
              <a:gd name="connsiteX20611" fmla="*/ 6435757 w 12194922"/>
              <a:gd name="connsiteY20611" fmla="*/ 2897717 h 6855883"/>
              <a:gd name="connsiteX20612" fmla="*/ 6438211 w 12194922"/>
              <a:gd name="connsiteY20612" fmla="*/ 2899833 h 6855883"/>
              <a:gd name="connsiteX20613" fmla="*/ 6438211 w 12194922"/>
              <a:gd name="connsiteY20613" fmla="*/ 2905125 h 6855883"/>
              <a:gd name="connsiteX20614" fmla="*/ 6430851 w 12194922"/>
              <a:gd name="connsiteY20614" fmla="*/ 2921000 h 6855883"/>
              <a:gd name="connsiteX20615" fmla="*/ 6423492 w 12194922"/>
              <a:gd name="connsiteY20615" fmla="*/ 2925233 h 6855883"/>
              <a:gd name="connsiteX20616" fmla="*/ 6424718 w 12194922"/>
              <a:gd name="connsiteY20616" fmla="*/ 2927350 h 6855883"/>
              <a:gd name="connsiteX20617" fmla="*/ 6429625 w 12194922"/>
              <a:gd name="connsiteY20617" fmla="*/ 2933700 h 6855883"/>
              <a:gd name="connsiteX20618" fmla="*/ 6460289 w 12194922"/>
              <a:gd name="connsiteY20618" fmla="*/ 376767 h 6855883"/>
              <a:gd name="connsiteX20619" fmla="*/ 6483593 w 12194922"/>
              <a:gd name="connsiteY20619" fmla="*/ 382058 h 6855883"/>
              <a:gd name="connsiteX20620" fmla="*/ 6461515 w 12194922"/>
              <a:gd name="connsiteY20620" fmla="*/ 382058 h 6855883"/>
              <a:gd name="connsiteX20621" fmla="*/ 6460289 w 12194922"/>
              <a:gd name="connsiteY20621" fmla="*/ 376767 h 6855883"/>
              <a:gd name="connsiteX20622" fmla="*/ 6358484 w 12194922"/>
              <a:gd name="connsiteY20622" fmla="*/ 2680758 h 6855883"/>
              <a:gd name="connsiteX20623" fmla="*/ 6362164 w 12194922"/>
              <a:gd name="connsiteY20623" fmla="*/ 2660650 h 6855883"/>
              <a:gd name="connsiteX20624" fmla="*/ 6358484 w 12194922"/>
              <a:gd name="connsiteY20624" fmla="*/ 2680758 h 6855883"/>
              <a:gd name="connsiteX20625" fmla="*/ 6386695 w 12194922"/>
              <a:gd name="connsiteY20625" fmla="*/ 4341284 h 6855883"/>
              <a:gd name="connsiteX20626" fmla="*/ 6376883 w 12194922"/>
              <a:gd name="connsiteY20626" fmla="*/ 4338109 h 6855883"/>
              <a:gd name="connsiteX20627" fmla="*/ 6389148 w 12194922"/>
              <a:gd name="connsiteY20627" fmla="*/ 4332817 h 6855883"/>
              <a:gd name="connsiteX20628" fmla="*/ 6396507 w 12194922"/>
              <a:gd name="connsiteY20628" fmla="*/ 4337050 h 6855883"/>
              <a:gd name="connsiteX20629" fmla="*/ 6386695 w 12194922"/>
              <a:gd name="connsiteY20629" fmla="*/ 4341284 h 6855883"/>
              <a:gd name="connsiteX20630" fmla="*/ 6389148 w 12194922"/>
              <a:gd name="connsiteY20630" fmla="*/ 4314825 h 6855883"/>
              <a:gd name="connsiteX20631" fmla="*/ 6384242 w 12194922"/>
              <a:gd name="connsiteY20631" fmla="*/ 4314825 h 6855883"/>
              <a:gd name="connsiteX20632" fmla="*/ 6380562 w 12194922"/>
              <a:gd name="connsiteY20632" fmla="*/ 4311650 h 6855883"/>
              <a:gd name="connsiteX20633" fmla="*/ 6398961 w 12194922"/>
              <a:gd name="connsiteY20633" fmla="*/ 4304242 h 6855883"/>
              <a:gd name="connsiteX20634" fmla="*/ 6389148 w 12194922"/>
              <a:gd name="connsiteY20634" fmla="*/ 4314825 h 6855883"/>
              <a:gd name="connsiteX20635" fmla="*/ 6310648 w 12194922"/>
              <a:gd name="connsiteY20635" fmla="*/ 3550708 h 6855883"/>
              <a:gd name="connsiteX20636" fmla="*/ 6320460 w 12194922"/>
              <a:gd name="connsiteY20636" fmla="*/ 3551767 h 6855883"/>
              <a:gd name="connsiteX20637" fmla="*/ 6313101 w 12194922"/>
              <a:gd name="connsiteY20637" fmla="*/ 3562350 h 6855883"/>
              <a:gd name="connsiteX20638" fmla="*/ 6310648 w 12194922"/>
              <a:gd name="connsiteY20638" fmla="*/ 3550708 h 6855883"/>
              <a:gd name="connsiteX20639" fmla="*/ 6462742 w 12194922"/>
              <a:gd name="connsiteY20639" fmla="*/ 5895975 h 6855883"/>
              <a:gd name="connsiteX20640" fmla="*/ 6449249 w 12194922"/>
              <a:gd name="connsiteY20640" fmla="*/ 5900209 h 6855883"/>
              <a:gd name="connsiteX20641" fmla="*/ 6451702 w 12194922"/>
              <a:gd name="connsiteY20641" fmla="*/ 5892800 h 6855883"/>
              <a:gd name="connsiteX20642" fmla="*/ 6462742 w 12194922"/>
              <a:gd name="connsiteY20642" fmla="*/ 5895975 h 6855883"/>
              <a:gd name="connsiteX20643" fmla="*/ 6422265 w 12194922"/>
              <a:gd name="connsiteY20643" fmla="*/ 1295400 h 6855883"/>
              <a:gd name="connsiteX20644" fmla="*/ 6456609 w 12194922"/>
              <a:gd name="connsiteY20644" fmla="*/ 1300692 h 6855883"/>
              <a:gd name="connsiteX20645" fmla="*/ 6422265 w 12194922"/>
              <a:gd name="connsiteY20645" fmla="*/ 1295400 h 6855883"/>
              <a:gd name="connsiteX20646" fmla="*/ 6294703 w 12194922"/>
              <a:gd name="connsiteY20646" fmla="*/ 2059517 h 6855883"/>
              <a:gd name="connsiteX20647" fmla="*/ 6288570 w 12194922"/>
              <a:gd name="connsiteY20647" fmla="*/ 2063750 h 6855883"/>
              <a:gd name="connsiteX20648" fmla="*/ 6283664 w 12194922"/>
              <a:gd name="connsiteY20648" fmla="*/ 2059517 h 6855883"/>
              <a:gd name="connsiteX20649" fmla="*/ 6286117 w 12194922"/>
              <a:gd name="connsiteY20649" fmla="*/ 2054225 h 6855883"/>
              <a:gd name="connsiteX20650" fmla="*/ 6294703 w 12194922"/>
              <a:gd name="connsiteY20650" fmla="*/ 2059517 h 6855883"/>
              <a:gd name="connsiteX20651" fmla="*/ 6389148 w 12194922"/>
              <a:gd name="connsiteY20651" fmla="*/ 221192 h 6855883"/>
              <a:gd name="connsiteX20652" fmla="*/ 6401414 w 12194922"/>
              <a:gd name="connsiteY20652" fmla="*/ 218017 h 6855883"/>
              <a:gd name="connsiteX20653" fmla="*/ 6392828 w 12194922"/>
              <a:gd name="connsiteY20653" fmla="*/ 223308 h 6855883"/>
              <a:gd name="connsiteX20654" fmla="*/ 6390374 w 12194922"/>
              <a:gd name="connsiteY20654" fmla="*/ 224367 h 6855883"/>
              <a:gd name="connsiteX20655" fmla="*/ 6384242 w 12194922"/>
              <a:gd name="connsiteY20655" fmla="*/ 222250 h 6855883"/>
              <a:gd name="connsiteX20656" fmla="*/ 6389148 w 12194922"/>
              <a:gd name="connsiteY20656" fmla="*/ 221192 h 6855883"/>
              <a:gd name="connsiteX20657" fmla="*/ 6368297 w 12194922"/>
              <a:gd name="connsiteY20657" fmla="*/ 319617 h 6855883"/>
              <a:gd name="connsiteX20658" fmla="*/ 6386695 w 12194922"/>
              <a:gd name="connsiteY20658" fmla="*/ 314325 h 6855883"/>
              <a:gd name="connsiteX20659" fmla="*/ 6386695 w 12194922"/>
              <a:gd name="connsiteY20659" fmla="*/ 315383 h 6855883"/>
              <a:gd name="connsiteX20660" fmla="*/ 6373202 w 12194922"/>
              <a:gd name="connsiteY20660" fmla="*/ 321733 h 6855883"/>
              <a:gd name="connsiteX20661" fmla="*/ 6368297 w 12194922"/>
              <a:gd name="connsiteY20661" fmla="*/ 319617 h 6855883"/>
              <a:gd name="connsiteX20662" fmla="*/ 6170820 w 12194922"/>
              <a:gd name="connsiteY20662" fmla="*/ 3372909 h 6855883"/>
              <a:gd name="connsiteX20663" fmla="*/ 6167141 w 12194922"/>
              <a:gd name="connsiteY20663" fmla="*/ 3369733 h 6855883"/>
              <a:gd name="connsiteX20664" fmla="*/ 6170820 w 12194922"/>
              <a:gd name="connsiteY20664" fmla="*/ 3351742 h 6855883"/>
              <a:gd name="connsiteX20665" fmla="*/ 6183086 w 12194922"/>
              <a:gd name="connsiteY20665" fmla="*/ 3365500 h 6855883"/>
              <a:gd name="connsiteX20666" fmla="*/ 6178180 w 12194922"/>
              <a:gd name="connsiteY20666" fmla="*/ 3371850 h 6855883"/>
              <a:gd name="connsiteX20667" fmla="*/ 6185539 w 12194922"/>
              <a:gd name="connsiteY20667" fmla="*/ 3384550 h 6855883"/>
              <a:gd name="connsiteX20668" fmla="*/ 6170820 w 12194922"/>
              <a:gd name="connsiteY20668" fmla="*/ 3372909 h 6855883"/>
              <a:gd name="connsiteX20669" fmla="*/ 6407547 w 12194922"/>
              <a:gd name="connsiteY20669" fmla="*/ 5453592 h 6855883"/>
              <a:gd name="connsiteX20670" fmla="*/ 6403866 w 12194922"/>
              <a:gd name="connsiteY20670" fmla="*/ 5454651 h 6855883"/>
              <a:gd name="connsiteX20671" fmla="*/ 6403866 w 12194922"/>
              <a:gd name="connsiteY20671" fmla="*/ 5450417 h 6855883"/>
              <a:gd name="connsiteX20672" fmla="*/ 6412452 w 12194922"/>
              <a:gd name="connsiteY20672" fmla="*/ 5446183 h 6855883"/>
              <a:gd name="connsiteX20673" fmla="*/ 6416132 w 12194922"/>
              <a:gd name="connsiteY20673" fmla="*/ 5447242 h 6855883"/>
              <a:gd name="connsiteX20674" fmla="*/ 6407547 w 12194922"/>
              <a:gd name="connsiteY20674" fmla="*/ 5453592 h 6855883"/>
              <a:gd name="connsiteX20675" fmla="*/ 6412452 w 12194922"/>
              <a:gd name="connsiteY20675" fmla="*/ 6078008 h 6855883"/>
              <a:gd name="connsiteX20676" fmla="*/ 6398961 w 12194922"/>
              <a:gd name="connsiteY20676" fmla="*/ 6068484 h 6855883"/>
              <a:gd name="connsiteX20677" fmla="*/ 6409999 w 12194922"/>
              <a:gd name="connsiteY20677" fmla="*/ 6065308 h 6855883"/>
              <a:gd name="connsiteX20678" fmla="*/ 6412452 w 12194922"/>
              <a:gd name="connsiteY20678" fmla="*/ 6078008 h 6855883"/>
              <a:gd name="connsiteX20679" fmla="*/ 6403866 w 12194922"/>
              <a:gd name="connsiteY20679" fmla="*/ 5295900 h 6855883"/>
              <a:gd name="connsiteX20680" fmla="*/ 6396507 w 12194922"/>
              <a:gd name="connsiteY20680" fmla="*/ 5290609 h 6855883"/>
              <a:gd name="connsiteX20681" fmla="*/ 6397734 w 12194922"/>
              <a:gd name="connsiteY20681" fmla="*/ 5286375 h 6855883"/>
              <a:gd name="connsiteX20682" fmla="*/ 6406320 w 12194922"/>
              <a:gd name="connsiteY20682" fmla="*/ 5288492 h 6855883"/>
              <a:gd name="connsiteX20683" fmla="*/ 6403866 w 12194922"/>
              <a:gd name="connsiteY20683" fmla="*/ 5295900 h 6855883"/>
              <a:gd name="connsiteX20684" fmla="*/ 6363390 w 12194922"/>
              <a:gd name="connsiteY20684" fmla="*/ 6105526 h 6855883"/>
              <a:gd name="connsiteX20685" fmla="*/ 6360937 w 12194922"/>
              <a:gd name="connsiteY20685" fmla="*/ 6100234 h 6855883"/>
              <a:gd name="connsiteX20686" fmla="*/ 6368297 w 12194922"/>
              <a:gd name="connsiteY20686" fmla="*/ 6088592 h 6855883"/>
              <a:gd name="connsiteX20687" fmla="*/ 6376883 w 12194922"/>
              <a:gd name="connsiteY20687" fmla="*/ 6105526 h 6855883"/>
              <a:gd name="connsiteX20688" fmla="*/ 6363390 w 12194922"/>
              <a:gd name="connsiteY20688" fmla="*/ 6105526 h 6855883"/>
              <a:gd name="connsiteX20689" fmla="*/ 6373202 w 12194922"/>
              <a:gd name="connsiteY20689" fmla="*/ 5337175 h 6855883"/>
              <a:gd name="connsiteX20690" fmla="*/ 6342538 w 12194922"/>
              <a:gd name="connsiteY20690" fmla="*/ 5337175 h 6855883"/>
              <a:gd name="connsiteX20691" fmla="*/ 6373202 w 12194922"/>
              <a:gd name="connsiteY20691" fmla="*/ 5337175 h 6855883"/>
              <a:gd name="connsiteX20692" fmla="*/ 6185539 w 12194922"/>
              <a:gd name="connsiteY20692" fmla="*/ 3841750 h 6855883"/>
              <a:gd name="connsiteX20693" fmla="*/ 6187992 w 12194922"/>
              <a:gd name="connsiteY20693" fmla="*/ 3839633 h 6855883"/>
              <a:gd name="connsiteX20694" fmla="*/ 6197805 w 12194922"/>
              <a:gd name="connsiteY20694" fmla="*/ 3841750 h 6855883"/>
              <a:gd name="connsiteX20695" fmla="*/ 6197805 w 12194922"/>
              <a:gd name="connsiteY20695" fmla="*/ 3844925 h 6855883"/>
              <a:gd name="connsiteX20696" fmla="*/ 6190445 w 12194922"/>
              <a:gd name="connsiteY20696" fmla="*/ 3843867 h 6855883"/>
              <a:gd name="connsiteX20697" fmla="*/ 6185539 w 12194922"/>
              <a:gd name="connsiteY20697" fmla="*/ 3841750 h 6855883"/>
              <a:gd name="connsiteX20698" fmla="*/ 6244414 w 12194922"/>
              <a:gd name="connsiteY20698" fmla="*/ 4933950 h 6855883"/>
              <a:gd name="connsiteX20699" fmla="*/ 6232148 w 12194922"/>
              <a:gd name="connsiteY20699" fmla="*/ 4930775 h 6855883"/>
              <a:gd name="connsiteX20700" fmla="*/ 6240734 w 12194922"/>
              <a:gd name="connsiteY20700" fmla="*/ 4927600 h 6855883"/>
              <a:gd name="connsiteX20701" fmla="*/ 6248094 w 12194922"/>
              <a:gd name="connsiteY20701" fmla="*/ 4929717 h 6855883"/>
              <a:gd name="connsiteX20702" fmla="*/ 6244414 w 12194922"/>
              <a:gd name="connsiteY20702" fmla="*/ 4933950 h 6855883"/>
              <a:gd name="connsiteX20703" fmla="*/ 6189219 w 12194922"/>
              <a:gd name="connsiteY20703" fmla="*/ 5865284 h 6855883"/>
              <a:gd name="connsiteX20704" fmla="*/ 6179406 w 12194922"/>
              <a:gd name="connsiteY20704" fmla="*/ 5866342 h 6855883"/>
              <a:gd name="connsiteX20705" fmla="*/ 6174500 w 12194922"/>
              <a:gd name="connsiteY20705" fmla="*/ 5863167 h 6855883"/>
              <a:gd name="connsiteX20706" fmla="*/ 6184313 w 12194922"/>
              <a:gd name="connsiteY20706" fmla="*/ 5863167 h 6855883"/>
              <a:gd name="connsiteX20707" fmla="*/ 6189219 w 12194922"/>
              <a:gd name="connsiteY20707" fmla="*/ 5865284 h 6855883"/>
              <a:gd name="connsiteX20708" fmla="*/ 6229695 w 12194922"/>
              <a:gd name="connsiteY20708" fmla="*/ 4868334 h 6855883"/>
              <a:gd name="connsiteX20709" fmla="*/ 6227242 w 12194922"/>
              <a:gd name="connsiteY20709" fmla="*/ 4869392 h 6855883"/>
              <a:gd name="connsiteX20710" fmla="*/ 6230922 w 12194922"/>
              <a:gd name="connsiteY20710" fmla="*/ 4863042 h 6855883"/>
              <a:gd name="connsiteX20711" fmla="*/ 6229695 w 12194922"/>
              <a:gd name="connsiteY20711" fmla="*/ 4868334 h 6855883"/>
              <a:gd name="connsiteX20712" fmla="*/ 6237055 w 12194922"/>
              <a:gd name="connsiteY20712" fmla="*/ 334433 h 6855883"/>
              <a:gd name="connsiteX20713" fmla="*/ 6249320 w 12194922"/>
              <a:gd name="connsiteY20713" fmla="*/ 332317 h 6855883"/>
              <a:gd name="connsiteX20714" fmla="*/ 6253000 w 12194922"/>
              <a:gd name="connsiteY20714" fmla="*/ 335492 h 6855883"/>
              <a:gd name="connsiteX20715" fmla="*/ 6240734 w 12194922"/>
              <a:gd name="connsiteY20715" fmla="*/ 338667 h 6855883"/>
              <a:gd name="connsiteX20716" fmla="*/ 6237055 w 12194922"/>
              <a:gd name="connsiteY20716" fmla="*/ 334433 h 6855883"/>
              <a:gd name="connsiteX20717" fmla="*/ 6448023 w 12194922"/>
              <a:gd name="connsiteY20717" fmla="*/ 6609292 h 6855883"/>
              <a:gd name="connsiteX20718" fmla="*/ 6466421 w 12194922"/>
              <a:gd name="connsiteY20718" fmla="*/ 6606117 h 6855883"/>
              <a:gd name="connsiteX20719" fmla="*/ 6466421 w 12194922"/>
              <a:gd name="connsiteY20719" fmla="*/ 6610350 h 6855883"/>
              <a:gd name="connsiteX20720" fmla="*/ 6448023 w 12194922"/>
              <a:gd name="connsiteY20720" fmla="*/ 6609292 h 6855883"/>
              <a:gd name="connsiteX20721" fmla="*/ 6343765 w 12194922"/>
              <a:gd name="connsiteY20721" fmla="*/ 6275917 h 6855883"/>
              <a:gd name="connsiteX20722" fmla="*/ 6343765 w 12194922"/>
              <a:gd name="connsiteY20722" fmla="*/ 6278034 h 6855883"/>
              <a:gd name="connsiteX20723" fmla="*/ 6332726 w 12194922"/>
              <a:gd name="connsiteY20723" fmla="*/ 6272742 h 6855883"/>
              <a:gd name="connsiteX20724" fmla="*/ 6343765 w 12194922"/>
              <a:gd name="connsiteY20724" fmla="*/ 6275917 h 6855883"/>
              <a:gd name="connsiteX20725" fmla="*/ 6427171 w 12194922"/>
              <a:gd name="connsiteY20725" fmla="*/ 4083050 h 6855883"/>
              <a:gd name="connsiteX20726" fmla="*/ 6422265 w 12194922"/>
              <a:gd name="connsiteY20726" fmla="*/ 4080934 h 6855883"/>
              <a:gd name="connsiteX20727" fmla="*/ 6436984 w 12194922"/>
              <a:gd name="connsiteY20727" fmla="*/ 4075642 h 6855883"/>
              <a:gd name="connsiteX20728" fmla="*/ 6427171 w 12194922"/>
              <a:gd name="connsiteY20728" fmla="*/ 4083050 h 6855883"/>
              <a:gd name="connsiteX20729" fmla="*/ 6418585 w 12194922"/>
              <a:gd name="connsiteY20729" fmla="*/ 6068484 h 6855883"/>
              <a:gd name="connsiteX20730" fmla="*/ 6418585 w 12194922"/>
              <a:gd name="connsiteY20730" fmla="*/ 6068484 h 6855883"/>
              <a:gd name="connsiteX20731" fmla="*/ 6418585 w 12194922"/>
              <a:gd name="connsiteY20731" fmla="*/ 6068484 h 6855883"/>
              <a:gd name="connsiteX20732" fmla="*/ 6418585 w 12194922"/>
              <a:gd name="connsiteY20732" fmla="*/ 6068484 h 6855883"/>
              <a:gd name="connsiteX20733" fmla="*/ 6425945 w 12194922"/>
              <a:gd name="connsiteY20733" fmla="*/ 6067425 h 6855883"/>
              <a:gd name="connsiteX20734" fmla="*/ 6418585 w 12194922"/>
              <a:gd name="connsiteY20734" fmla="*/ 6068484 h 6855883"/>
              <a:gd name="connsiteX20735" fmla="*/ 6422265 w 12194922"/>
              <a:gd name="connsiteY20735" fmla="*/ 584200 h 6855883"/>
              <a:gd name="connsiteX20736" fmla="*/ 6414906 w 12194922"/>
              <a:gd name="connsiteY20736" fmla="*/ 583142 h 6855883"/>
              <a:gd name="connsiteX20737" fmla="*/ 6416132 w 12194922"/>
              <a:gd name="connsiteY20737" fmla="*/ 581025 h 6855883"/>
              <a:gd name="connsiteX20738" fmla="*/ 6403866 w 12194922"/>
              <a:gd name="connsiteY20738" fmla="*/ 573617 h 6855883"/>
              <a:gd name="connsiteX20739" fmla="*/ 6406320 w 12194922"/>
              <a:gd name="connsiteY20739" fmla="*/ 561975 h 6855883"/>
              <a:gd name="connsiteX20740" fmla="*/ 6419812 w 12194922"/>
              <a:gd name="connsiteY20740" fmla="*/ 576792 h 6855883"/>
              <a:gd name="connsiteX20741" fmla="*/ 6423492 w 12194922"/>
              <a:gd name="connsiteY20741" fmla="*/ 581025 h 6855883"/>
              <a:gd name="connsiteX20742" fmla="*/ 6434530 w 12194922"/>
              <a:gd name="connsiteY20742" fmla="*/ 584200 h 6855883"/>
              <a:gd name="connsiteX20743" fmla="*/ 6422265 w 12194922"/>
              <a:gd name="connsiteY20743" fmla="*/ 584200 h 6855883"/>
              <a:gd name="connsiteX20744" fmla="*/ 6276305 w 12194922"/>
              <a:gd name="connsiteY20744" fmla="*/ 118533 h 6855883"/>
              <a:gd name="connsiteX20745" fmla="*/ 6276305 w 12194922"/>
              <a:gd name="connsiteY20745" fmla="*/ 118533 h 6855883"/>
              <a:gd name="connsiteX20746" fmla="*/ 6276305 w 12194922"/>
              <a:gd name="connsiteY20746" fmla="*/ 118533 h 6855883"/>
              <a:gd name="connsiteX20747" fmla="*/ 6276305 w 12194922"/>
              <a:gd name="connsiteY20747" fmla="*/ 118533 h 6855883"/>
              <a:gd name="connsiteX20748" fmla="*/ 6508124 w 12194922"/>
              <a:gd name="connsiteY20748" fmla="*/ 6228292 h 6855883"/>
              <a:gd name="connsiteX20749" fmla="*/ 6503218 w 12194922"/>
              <a:gd name="connsiteY20749" fmla="*/ 6228292 h 6855883"/>
              <a:gd name="connsiteX20750" fmla="*/ 6501991 w 12194922"/>
              <a:gd name="connsiteY20750" fmla="*/ 6228292 h 6855883"/>
              <a:gd name="connsiteX20751" fmla="*/ 6493406 w 12194922"/>
              <a:gd name="connsiteY20751" fmla="*/ 6236758 h 6855883"/>
              <a:gd name="connsiteX20752" fmla="*/ 6478687 w 12194922"/>
              <a:gd name="connsiteY20752" fmla="*/ 6235700 h 6855883"/>
              <a:gd name="connsiteX20753" fmla="*/ 6478687 w 12194922"/>
              <a:gd name="connsiteY20753" fmla="*/ 6228292 h 6855883"/>
              <a:gd name="connsiteX20754" fmla="*/ 6457835 w 12194922"/>
              <a:gd name="connsiteY20754" fmla="*/ 6235700 h 6855883"/>
              <a:gd name="connsiteX20755" fmla="*/ 6466421 w 12194922"/>
              <a:gd name="connsiteY20755" fmla="*/ 6221942 h 6855883"/>
              <a:gd name="connsiteX20756" fmla="*/ 6483593 w 12194922"/>
              <a:gd name="connsiteY20756" fmla="*/ 6210300 h 6855883"/>
              <a:gd name="connsiteX20757" fmla="*/ 6479913 w 12194922"/>
              <a:gd name="connsiteY20757" fmla="*/ 6206067 h 6855883"/>
              <a:gd name="connsiteX20758" fmla="*/ 6498312 w 12194922"/>
              <a:gd name="connsiteY20758" fmla="*/ 6208183 h 6855883"/>
              <a:gd name="connsiteX20759" fmla="*/ 6501991 w 12194922"/>
              <a:gd name="connsiteY20759" fmla="*/ 6209242 h 6855883"/>
              <a:gd name="connsiteX20760" fmla="*/ 6498312 w 12194922"/>
              <a:gd name="connsiteY20760" fmla="*/ 6210300 h 6855883"/>
              <a:gd name="connsiteX20761" fmla="*/ 6493406 w 12194922"/>
              <a:gd name="connsiteY20761" fmla="*/ 6208183 h 6855883"/>
              <a:gd name="connsiteX20762" fmla="*/ 6486046 w 12194922"/>
              <a:gd name="connsiteY20762" fmla="*/ 6210300 h 6855883"/>
              <a:gd name="connsiteX20763" fmla="*/ 6494632 w 12194922"/>
              <a:gd name="connsiteY20763" fmla="*/ 6218767 h 6855883"/>
              <a:gd name="connsiteX20764" fmla="*/ 6499539 w 12194922"/>
              <a:gd name="connsiteY20764" fmla="*/ 6219825 h 6855883"/>
              <a:gd name="connsiteX20765" fmla="*/ 6520389 w 12194922"/>
              <a:gd name="connsiteY20765" fmla="*/ 6215592 h 6855883"/>
              <a:gd name="connsiteX20766" fmla="*/ 6526522 w 12194922"/>
              <a:gd name="connsiteY20766" fmla="*/ 6214534 h 6855883"/>
              <a:gd name="connsiteX20767" fmla="*/ 6524070 w 12194922"/>
              <a:gd name="connsiteY20767" fmla="*/ 6217709 h 6855883"/>
              <a:gd name="connsiteX20768" fmla="*/ 6520389 w 12194922"/>
              <a:gd name="connsiteY20768" fmla="*/ 6223000 h 6855883"/>
              <a:gd name="connsiteX20769" fmla="*/ 6522843 w 12194922"/>
              <a:gd name="connsiteY20769" fmla="*/ 6232526 h 6855883"/>
              <a:gd name="connsiteX20770" fmla="*/ 6528976 w 12194922"/>
              <a:gd name="connsiteY20770" fmla="*/ 6236758 h 6855883"/>
              <a:gd name="connsiteX20771" fmla="*/ 6515484 w 12194922"/>
              <a:gd name="connsiteY20771" fmla="*/ 6237817 h 6855883"/>
              <a:gd name="connsiteX20772" fmla="*/ 6508124 w 12194922"/>
              <a:gd name="connsiteY20772" fmla="*/ 6238875 h 6855883"/>
              <a:gd name="connsiteX20773" fmla="*/ 6500765 w 12194922"/>
              <a:gd name="connsiteY20773" fmla="*/ 6244167 h 6855883"/>
              <a:gd name="connsiteX20774" fmla="*/ 6494632 w 12194922"/>
              <a:gd name="connsiteY20774" fmla="*/ 6240992 h 6855883"/>
              <a:gd name="connsiteX20775" fmla="*/ 6503218 w 12194922"/>
              <a:gd name="connsiteY20775" fmla="*/ 6236758 h 6855883"/>
              <a:gd name="connsiteX20776" fmla="*/ 6508124 w 12194922"/>
              <a:gd name="connsiteY20776" fmla="*/ 6228292 h 6855883"/>
              <a:gd name="connsiteX20777" fmla="*/ 6211297 w 12194922"/>
              <a:gd name="connsiteY20777" fmla="*/ 6027209 h 6855883"/>
              <a:gd name="connsiteX20778" fmla="*/ 6206391 w 12194922"/>
              <a:gd name="connsiteY20778" fmla="*/ 6025092 h 6855883"/>
              <a:gd name="connsiteX20779" fmla="*/ 6211297 w 12194922"/>
              <a:gd name="connsiteY20779" fmla="*/ 6022975 h 6855883"/>
              <a:gd name="connsiteX20780" fmla="*/ 6216203 w 12194922"/>
              <a:gd name="connsiteY20780" fmla="*/ 6025092 h 6855883"/>
              <a:gd name="connsiteX20781" fmla="*/ 6211297 w 12194922"/>
              <a:gd name="connsiteY20781" fmla="*/ 6027209 h 6855883"/>
              <a:gd name="connsiteX20782" fmla="*/ 6260359 w 12194922"/>
              <a:gd name="connsiteY20782" fmla="*/ 4829175 h 6855883"/>
              <a:gd name="connsiteX20783" fmla="*/ 6268945 w 12194922"/>
              <a:gd name="connsiteY20783" fmla="*/ 4824942 h 6855883"/>
              <a:gd name="connsiteX20784" fmla="*/ 6272625 w 12194922"/>
              <a:gd name="connsiteY20784" fmla="*/ 4827059 h 6855883"/>
              <a:gd name="connsiteX20785" fmla="*/ 6264039 w 12194922"/>
              <a:gd name="connsiteY20785" fmla="*/ 4831292 h 6855883"/>
              <a:gd name="connsiteX20786" fmla="*/ 6260359 w 12194922"/>
              <a:gd name="connsiteY20786" fmla="*/ 4829175 h 6855883"/>
              <a:gd name="connsiteX20787" fmla="*/ 6266492 w 12194922"/>
              <a:gd name="connsiteY20787" fmla="*/ 2024592 h 6855883"/>
              <a:gd name="connsiteX20788" fmla="*/ 6257906 w 12194922"/>
              <a:gd name="connsiteY20788" fmla="*/ 2029883 h 6855883"/>
              <a:gd name="connsiteX20789" fmla="*/ 6253000 w 12194922"/>
              <a:gd name="connsiteY20789" fmla="*/ 2027767 h 6855883"/>
              <a:gd name="connsiteX20790" fmla="*/ 6259132 w 12194922"/>
              <a:gd name="connsiteY20790" fmla="*/ 2022475 h 6855883"/>
              <a:gd name="connsiteX20791" fmla="*/ 6266492 w 12194922"/>
              <a:gd name="connsiteY20791" fmla="*/ 2024592 h 6855883"/>
              <a:gd name="connsiteX20792" fmla="*/ 6448023 w 12194922"/>
              <a:gd name="connsiteY20792" fmla="*/ 43392 h 6855883"/>
              <a:gd name="connsiteX20793" fmla="*/ 6438211 w 12194922"/>
              <a:gd name="connsiteY20793" fmla="*/ 45508 h 6855883"/>
              <a:gd name="connsiteX20794" fmla="*/ 6435757 w 12194922"/>
              <a:gd name="connsiteY20794" fmla="*/ 43392 h 6855883"/>
              <a:gd name="connsiteX20795" fmla="*/ 6444343 w 12194922"/>
              <a:gd name="connsiteY20795" fmla="*/ 41275 h 6855883"/>
              <a:gd name="connsiteX20796" fmla="*/ 6448023 w 12194922"/>
              <a:gd name="connsiteY20796" fmla="*/ 43392 h 6855883"/>
              <a:gd name="connsiteX20797" fmla="*/ 6273851 w 12194922"/>
              <a:gd name="connsiteY20797" fmla="*/ 81492 h 6855883"/>
              <a:gd name="connsiteX20798" fmla="*/ 6267719 w 12194922"/>
              <a:gd name="connsiteY20798" fmla="*/ 80433 h 6855883"/>
              <a:gd name="connsiteX20799" fmla="*/ 6272625 w 12194922"/>
              <a:gd name="connsiteY20799" fmla="*/ 77258 h 6855883"/>
              <a:gd name="connsiteX20800" fmla="*/ 6279984 w 12194922"/>
              <a:gd name="connsiteY20800" fmla="*/ 78317 h 6855883"/>
              <a:gd name="connsiteX20801" fmla="*/ 6273851 w 12194922"/>
              <a:gd name="connsiteY20801" fmla="*/ 81492 h 6855883"/>
              <a:gd name="connsiteX20802" fmla="*/ 6394054 w 12194922"/>
              <a:gd name="connsiteY20802" fmla="*/ 4457700 h 6855883"/>
              <a:gd name="connsiteX20803" fmla="*/ 6403866 w 12194922"/>
              <a:gd name="connsiteY20803" fmla="*/ 4456642 h 6855883"/>
              <a:gd name="connsiteX20804" fmla="*/ 6397734 w 12194922"/>
              <a:gd name="connsiteY20804" fmla="*/ 4460875 h 6855883"/>
              <a:gd name="connsiteX20805" fmla="*/ 6390374 w 12194922"/>
              <a:gd name="connsiteY20805" fmla="*/ 4461934 h 6855883"/>
              <a:gd name="connsiteX20806" fmla="*/ 6394054 w 12194922"/>
              <a:gd name="connsiteY20806" fmla="*/ 4457700 h 6855883"/>
              <a:gd name="connsiteX20807" fmla="*/ 6396507 w 12194922"/>
              <a:gd name="connsiteY20807" fmla="*/ 965200 h 6855883"/>
              <a:gd name="connsiteX20808" fmla="*/ 6401414 w 12194922"/>
              <a:gd name="connsiteY20808" fmla="*/ 963083 h 6855883"/>
              <a:gd name="connsiteX20809" fmla="*/ 6408773 w 12194922"/>
              <a:gd name="connsiteY20809" fmla="*/ 965200 h 6855883"/>
              <a:gd name="connsiteX20810" fmla="*/ 6405093 w 12194922"/>
              <a:gd name="connsiteY20810" fmla="*/ 967317 h 6855883"/>
              <a:gd name="connsiteX20811" fmla="*/ 6396507 w 12194922"/>
              <a:gd name="connsiteY20811" fmla="*/ 965200 h 6855883"/>
              <a:gd name="connsiteX20812" fmla="*/ 6329047 w 12194922"/>
              <a:gd name="connsiteY20812" fmla="*/ 5312834 h 6855883"/>
              <a:gd name="connsiteX20813" fmla="*/ 6324140 w 12194922"/>
              <a:gd name="connsiteY20813" fmla="*/ 5310717 h 6855883"/>
              <a:gd name="connsiteX20814" fmla="*/ 6327820 w 12194922"/>
              <a:gd name="connsiteY20814" fmla="*/ 5306484 h 6855883"/>
              <a:gd name="connsiteX20815" fmla="*/ 6332726 w 12194922"/>
              <a:gd name="connsiteY20815" fmla="*/ 5308600 h 6855883"/>
              <a:gd name="connsiteX20816" fmla="*/ 6329047 w 12194922"/>
              <a:gd name="connsiteY20816" fmla="*/ 5312834 h 6855883"/>
              <a:gd name="connsiteX20817" fmla="*/ 6363390 w 12194922"/>
              <a:gd name="connsiteY20817" fmla="*/ 4239684 h 6855883"/>
              <a:gd name="connsiteX20818" fmla="*/ 6359711 w 12194922"/>
              <a:gd name="connsiteY20818" fmla="*/ 4238625 h 6855883"/>
              <a:gd name="connsiteX20819" fmla="*/ 6364617 w 12194922"/>
              <a:gd name="connsiteY20819" fmla="*/ 4233334 h 6855883"/>
              <a:gd name="connsiteX20820" fmla="*/ 6368297 w 12194922"/>
              <a:gd name="connsiteY20820" fmla="*/ 4233334 h 6855883"/>
              <a:gd name="connsiteX20821" fmla="*/ 6369523 w 12194922"/>
              <a:gd name="connsiteY20821" fmla="*/ 4236508 h 6855883"/>
              <a:gd name="connsiteX20822" fmla="*/ 6363390 w 12194922"/>
              <a:gd name="connsiteY20822" fmla="*/ 4239684 h 6855883"/>
              <a:gd name="connsiteX20823" fmla="*/ 6197805 w 12194922"/>
              <a:gd name="connsiteY20823" fmla="*/ 5323417 h 6855883"/>
              <a:gd name="connsiteX20824" fmla="*/ 6194125 w 12194922"/>
              <a:gd name="connsiteY20824" fmla="*/ 5321300 h 6855883"/>
              <a:gd name="connsiteX20825" fmla="*/ 6200258 w 12194922"/>
              <a:gd name="connsiteY20825" fmla="*/ 5319184 h 6855883"/>
              <a:gd name="connsiteX20826" fmla="*/ 6206391 w 12194922"/>
              <a:gd name="connsiteY20826" fmla="*/ 5320242 h 6855883"/>
              <a:gd name="connsiteX20827" fmla="*/ 6197805 w 12194922"/>
              <a:gd name="connsiteY20827" fmla="*/ 5323417 h 6855883"/>
              <a:gd name="connsiteX20828" fmla="*/ 6375656 w 12194922"/>
              <a:gd name="connsiteY20828" fmla="*/ 1617133 h 6855883"/>
              <a:gd name="connsiteX20829" fmla="*/ 6374429 w 12194922"/>
              <a:gd name="connsiteY20829" fmla="*/ 1623483 h 6855883"/>
              <a:gd name="connsiteX20830" fmla="*/ 6373202 w 12194922"/>
              <a:gd name="connsiteY20830" fmla="*/ 1617133 h 6855883"/>
              <a:gd name="connsiteX20831" fmla="*/ 6375656 w 12194922"/>
              <a:gd name="connsiteY20831" fmla="*/ 1617133 h 6855883"/>
              <a:gd name="connsiteX20832" fmla="*/ 6219883 w 12194922"/>
              <a:gd name="connsiteY20832" fmla="*/ 6033558 h 6855883"/>
              <a:gd name="connsiteX20833" fmla="*/ 6223562 w 12194922"/>
              <a:gd name="connsiteY20833" fmla="*/ 6034617 h 6855883"/>
              <a:gd name="connsiteX20834" fmla="*/ 6217430 w 12194922"/>
              <a:gd name="connsiteY20834" fmla="*/ 6037792 h 6855883"/>
              <a:gd name="connsiteX20835" fmla="*/ 6212523 w 12194922"/>
              <a:gd name="connsiteY20835" fmla="*/ 6036734 h 6855883"/>
              <a:gd name="connsiteX20836" fmla="*/ 6219883 w 12194922"/>
              <a:gd name="connsiteY20836" fmla="*/ 6033558 h 6855883"/>
              <a:gd name="connsiteX20837" fmla="*/ 6413679 w 12194922"/>
              <a:gd name="connsiteY20837" fmla="*/ 2634192 h 6855883"/>
              <a:gd name="connsiteX20838" fmla="*/ 6417359 w 12194922"/>
              <a:gd name="connsiteY20838" fmla="*/ 2636309 h 6855883"/>
              <a:gd name="connsiteX20839" fmla="*/ 6412452 w 12194922"/>
              <a:gd name="connsiteY20839" fmla="*/ 2638425 h 6855883"/>
              <a:gd name="connsiteX20840" fmla="*/ 6408773 w 12194922"/>
              <a:gd name="connsiteY20840" fmla="*/ 2636309 h 6855883"/>
              <a:gd name="connsiteX20841" fmla="*/ 6413679 w 12194922"/>
              <a:gd name="connsiteY20841" fmla="*/ 2634192 h 6855883"/>
              <a:gd name="connsiteX20842" fmla="*/ 6349898 w 12194922"/>
              <a:gd name="connsiteY20842" fmla="*/ 424392 h 6855883"/>
              <a:gd name="connsiteX20843" fmla="*/ 6351124 w 12194922"/>
              <a:gd name="connsiteY20843" fmla="*/ 423333 h 6855883"/>
              <a:gd name="connsiteX20844" fmla="*/ 6349898 w 12194922"/>
              <a:gd name="connsiteY20844" fmla="*/ 424392 h 6855883"/>
              <a:gd name="connsiteX20845" fmla="*/ 6226016 w 12194922"/>
              <a:gd name="connsiteY20845" fmla="*/ 5142442 h 6855883"/>
              <a:gd name="connsiteX20846" fmla="*/ 6229695 w 12194922"/>
              <a:gd name="connsiteY20846" fmla="*/ 5143500 h 6855883"/>
              <a:gd name="connsiteX20847" fmla="*/ 6227242 w 12194922"/>
              <a:gd name="connsiteY20847" fmla="*/ 5144559 h 6855883"/>
              <a:gd name="connsiteX20848" fmla="*/ 6226016 w 12194922"/>
              <a:gd name="connsiteY20848" fmla="*/ 5142442 h 6855883"/>
              <a:gd name="connsiteX20849" fmla="*/ 6449249 w 12194922"/>
              <a:gd name="connsiteY20849" fmla="*/ 6180667 h 6855883"/>
              <a:gd name="connsiteX20850" fmla="*/ 6448023 w 12194922"/>
              <a:gd name="connsiteY20850" fmla="*/ 6177492 h 6855883"/>
              <a:gd name="connsiteX20851" fmla="*/ 6454156 w 12194922"/>
              <a:gd name="connsiteY20851" fmla="*/ 6178550 h 6855883"/>
              <a:gd name="connsiteX20852" fmla="*/ 6457835 w 12194922"/>
              <a:gd name="connsiteY20852" fmla="*/ 6180667 h 6855883"/>
              <a:gd name="connsiteX20853" fmla="*/ 6449249 w 12194922"/>
              <a:gd name="connsiteY20853" fmla="*/ 6180667 h 6855883"/>
              <a:gd name="connsiteX20854" fmla="*/ 6246867 w 12194922"/>
              <a:gd name="connsiteY20854" fmla="*/ 5313892 h 6855883"/>
              <a:gd name="connsiteX20855" fmla="*/ 6248094 w 12194922"/>
              <a:gd name="connsiteY20855" fmla="*/ 5313892 h 6855883"/>
              <a:gd name="connsiteX20856" fmla="*/ 6246867 w 12194922"/>
              <a:gd name="connsiteY20856" fmla="*/ 5313892 h 6855883"/>
              <a:gd name="connsiteX20857" fmla="*/ 6246867 w 12194922"/>
              <a:gd name="connsiteY20857" fmla="*/ 5313892 h 6855883"/>
              <a:gd name="connsiteX20858" fmla="*/ 6223562 w 12194922"/>
              <a:gd name="connsiteY20858" fmla="*/ 3262842 h 6855883"/>
              <a:gd name="connsiteX20859" fmla="*/ 6222336 w 12194922"/>
              <a:gd name="connsiteY20859" fmla="*/ 3263900 h 6855883"/>
              <a:gd name="connsiteX20860" fmla="*/ 6221109 w 12194922"/>
              <a:gd name="connsiteY20860" fmla="*/ 3262842 h 6855883"/>
              <a:gd name="connsiteX20861" fmla="*/ 6222336 w 12194922"/>
              <a:gd name="connsiteY20861" fmla="*/ 3261784 h 6855883"/>
              <a:gd name="connsiteX20862" fmla="*/ 6223562 w 12194922"/>
              <a:gd name="connsiteY20862" fmla="*/ 3262842 h 6855883"/>
              <a:gd name="connsiteX20863" fmla="*/ 6303289 w 12194922"/>
              <a:gd name="connsiteY20863" fmla="*/ 111125 h 6855883"/>
              <a:gd name="connsiteX20864" fmla="*/ 6303289 w 12194922"/>
              <a:gd name="connsiteY20864" fmla="*/ 111125 h 6855883"/>
              <a:gd name="connsiteX20865" fmla="*/ 6303289 w 12194922"/>
              <a:gd name="connsiteY20865" fmla="*/ 111125 h 6855883"/>
              <a:gd name="connsiteX20866" fmla="*/ 6303289 w 12194922"/>
              <a:gd name="connsiteY20866" fmla="*/ 111125 h 6855883"/>
              <a:gd name="connsiteX20867" fmla="*/ 36797 w 12194922"/>
              <a:gd name="connsiteY20867" fmla="*/ 4327525 h 6855883"/>
              <a:gd name="connsiteX20868" fmla="*/ 36797 w 12194922"/>
              <a:gd name="connsiteY20868" fmla="*/ 4327525 h 6855883"/>
              <a:gd name="connsiteX20869" fmla="*/ 36797 w 12194922"/>
              <a:gd name="connsiteY20869" fmla="*/ 4327525 h 6855883"/>
              <a:gd name="connsiteX20870" fmla="*/ 36797 w 12194922"/>
              <a:gd name="connsiteY20870" fmla="*/ 4327525 h 6855883"/>
              <a:gd name="connsiteX20871" fmla="*/ 36797 w 12194922"/>
              <a:gd name="connsiteY20871" fmla="*/ 4327525 h 6855883"/>
              <a:gd name="connsiteX20872" fmla="*/ 602241 w 12194922"/>
              <a:gd name="connsiteY20872" fmla="*/ 5784850 h 6855883"/>
              <a:gd name="connsiteX20873" fmla="*/ 599788 w 12194922"/>
              <a:gd name="connsiteY20873" fmla="*/ 5783792 h 6855883"/>
              <a:gd name="connsiteX20874" fmla="*/ 603467 w 12194922"/>
              <a:gd name="connsiteY20874" fmla="*/ 5783792 h 6855883"/>
              <a:gd name="connsiteX20875" fmla="*/ 604694 w 12194922"/>
              <a:gd name="connsiteY20875" fmla="*/ 5784850 h 6855883"/>
              <a:gd name="connsiteX20876" fmla="*/ 602241 w 12194922"/>
              <a:gd name="connsiteY20876" fmla="*/ 5784850 h 6855883"/>
              <a:gd name="connsiteX20877" fmla="*/ 304187 w 12194922"/>
              <a:gd name="connsiteY20877" fmla="*/ 5822950 h 6855883"/>
              <a:gd name="connsiteX20878" fmla="*/ 353249 w 12194922"/>
              <a:gd name="connsiteY20878" fmla="*/ 5795433 h 6855883"/>
              <a:gd name="connsiteX20879" fmla="*/ 353249 w 12194922"/>
              <a:gd name="connsiteY20879" fmla="*/ 5795433 h 6855883"/>
              <a:gd name="connsiteX20880" fmla="*/ 356929 w 12194922"/>
              <a:gd name="connsiteY20880" fmla="*/ 5786967 h 6855883"/>
              <a:gd name="connsiteX20881" fmla="*/ 365515 w 12194922"/>
              <a:gd name="connsiteY20881" fmla="*/ 5786967 h 6855883"/>
              <a:gd name="connsiteX20882" fmla="*/ 366741 w 12194922"/>
              <a:gd name="connsiteY20882" fmla="*/ 5789084 h 6855883"/>
              <a:gd name="connsiteX20883" fmla="*/ 374101 w 12194922"/>
              <a:gd name="connsiteY20883" fmla="*/ 5784850 h 6855883"/>
              <a:gd name="connsiteX20884" fmla="*/ 377780 w 12194922"/>
              <a:gd name="connsiteY20884" fmla="*/ 5809192 h 6855883"/>
              <a:gd name="connsiteX20885" fmla="*/ 370421 w 12194922"/>
              <a:gd name="connsiteY20885" fmla="*/ 5814484 h 6855883"/>
              <a:gd name="connsiteX20886" fmla="*/ 343437 w 12194922"/>
              <a:gd name="connsiteY20886" fmla="*/ 5830359 h 6855883"/>
              <a:gd name="connsiteX20887" fmla="*/ 340984 w 12194922"/>
              <a:gd name="connsiteY20887" fmla="*/ 5832475 h 6855883"/>
              <a:gd name="connsiteX20888" fmla="*/ 304187 w 12194922"/>
              <a:gd name="connsiteY20888" fmla="*/ 5822950 h 6855883"/>
              <a:gd name="connsiteX20889" fmla="*/ 609600 w 12194922"/>
              <a:gd name="connsiteY20889" fmla="*/ 5886450 h 6855883"/>
              <a:gd name="connsiteX20890" fmla="*/ 609600 w 12194922"/>
              <a:gd name="connsiteY20890" fmla="*/ 5879042 h 6855883"/>
              <a:gd name="connsiteX20891" fmla="*/ 605920 w 12194922"/>
              <a:gd name="connsiteY20891" fmla="*/ 5880100 h 6855883"/>
              <a:gd name="connsiteX20892" fmla="*/ 597334 w 12194922"/>
              <a:gd name="connsiteY20892" fmla="*/ 5868459 h 6855883"/>
              <a:gd name="connsiteX20893" fmla="*/ 594881 w 12194922"/>
              <a:gd name="connsiteY20893" fmla="*/ 5831417 h 6855883"/>
              <a:gd name="connsiteX20894" fmla="*/ 585069 w 12194922"/>
              <a:gd name="connsiteY20894" fmla="*/ 5822950 h 6855883"/>
              <a:gd name="connsiteX20895" fmla="*/ 585069 w 12194922"/>
              <a:gd name="connsiteY20895" fmla="*/ 5772151 h 6855883"/>
              <a:gd name="connsiteX20896" fmla="*/ 604694 w 12194922"/>
              <a:gd name="connsiteY20896" fmla="*/ 5771092 h 6855883"/>
              <a:gd name="connsiteX20897" fmla="*/ 597334 w 12194922"/>
              <a:gd name="connsiteY20897" fmla="*/ 5784850 h 6855883"/>
              <a:gd name="connsiteX20898" fmla="*/ 591202 w 12194922"/>
              <a:gd name="connsiteY20898" fmla="*/ 5790142 h 6855883"/>
              <a:gd name="connsiteX20899" fmla="*/ 598561 w 12194922"/>
              <a:gd name="connsiteY20899" fmla="*/ 5796492 h 6855883"/>
              <a:gd name="connsiteX20900" fmla="*/ 607147 w 12194922"/>
              <a:gd name="connsiteY20900" fmla="*/ 5814484 h 6855883"/>
              <a:gd name="connsiteX20901" fmla="*/ 607147 w 12194922"/>
              <a:gd name="connsiteY20901" fmla="*/ 5807075 h 6855883"/>
              <a:gd name="connsiteX20902" fmla="*/ 635358 w 12194922"/>
              <a:gd name="connsiteY20902" fmla="*/ 5793317 h 6855883"/>
              <a:gd name="connsiteX20903" fmla="*/ 637811 w 12194922"/>
              <a:gd name="connsiteY20903" fmla="*/ 5798609 h 6855883"/>
              <a:gd name="connsiteX20904" fmla="*/ 630452 w 12194922"/>
              <a:gd name="connsiteY20904" fmla="*/ 5813425 h 6855883"/>
              <a:gd name="connsiteX20905" fmla="*/ 648850 w 12194922"/>
              <a:gd name="connsiteY20905" fmla="*/ 5818717 h 6855883"/>
              <a:gd name="connsiteX20906" fmla="*/ 666022 w 12194922"/>
              <a:gd name="connsiteY20906" fmla="*/ 5828242 h 6855883"/>
              <a:gd name="connsiteX20907" fmla="*/ 659889 w 12194922"/>
              <a:gd name="connsiteY20907" fmla="*/ 5838825 h 6855883"/>
              <a:gd name="connsiteX20908" fmla="*/ 619413 w 12194922"/>
              <a:gd name="connsiteY20908" fmla="*/ 5837767 h 6855883"/>
              <a:gd name="connsiteX20909" fmla="*/ 619413 w 12194922"/>
              <a:gd name="connsiteY20909" fmla="*/ 5844117 h 6855883"/>
              <a:gd name="connsiteX20910" fmla="*/ 629225 w 12194922"/>
              <a:gd name="connsiteY20910" fmla="*/ 5851526 h 6855883"/>
              <a:gd name="connsiteX20911" fmla="*/ 632905 w 12194922"/>
              <a:gd name="connsiteY20911" fmla="*/ 5864225 h 6855883"/>
              <a:gd name="connsiteX20912" fmla="*/ 609600 w 12194922"/>
              <a:gd name="connsiteY20912" fmla="*/ 5886450 h 6855883"/>
              <a:gd name="connsiteX20913" fmla="*/ 29437 w 12194922"/>
              <a:gd name="connsiteY20913" fmla="*/ 4932892 h 6855883"/>
              <a:gd name="connsiteX20914" fmla="*/ 29437 w 12194922"/>
              <a:gd name="connsiteY20914" fmla="*/ 4905375 h 6855883"/>
              <a:gd name="connsiteX20915" fmla="*/ 49062 w 12194922"/>
              <a:gd name="connsiteY20915" fmla="*/ 4900084 h 6855883"/>
              <a:gd name="connsiteX20916" fmla="*/ 56422 w 12194922"/>
              <a:gd name="connsiteY20916" fmla="*/ 4907492 h 6855883"/>
              <a:gd name="connsiteX20917" fmla="*/ 49062 w 12194922"/>
              <a:gd name="connsiteY20917" fmla="*/ 4931834 h 6855883"/>
              <a:gd name="connsiteX20918" fmla="*/ 29437 w 12194922"/>
              <a:gd name="connsiteY20918" fmla="*/ 4932892 h 6855883"/>
              <a:gd name="connsiteX20919" fmla="*/ 673381 w 12194922"/>
              <a:gd name="connsiteY20919" fmla="*/ 5196417 h 6855883"/>
              <a:gd name="connsiteX20920" fmla="*/ 657436 w 12194922"/>
              <a:gd name="connsiteY20920" fmla="*/ 5175250 h 6855883"/>
              <a:gd name="connsiteX20921" fmla="*/ 658662 w 12194922"/>
              <a:gd name="connsiteY20921" fmla="*/ 5159375 h 6855883"/>
              <a:gd name="connsiteX20922" fmla="*/ 685647 w 12194922"/>
              <a:gd name="connsiteY20922" fmla="*/ 5159375 h 6855883"/>
              <a:gd name="connsiteX20923" fmla="*/ 673381 w 12194922"/>
              <a:gd name="connsiteY20923" fmla="*/ 5196417 h 6855883"/>
              <a:gd name="connsiteX20924" fmla="*/ 621866 w 12194922"/>
              <a:gd name="connsiteY20924" fmla="*/ 5713942 h 6855883"/>
              <a:gd name="connsiteX20925" fmla="*/ 631678 w 12194922"/>
              <a:gd name="connsiteY20925" fmla="*/ 5708651 h 6855883"/>
              <a:gd name="connsiteX20926" fmla="*/ 643944 w 12194922"/>
              <a:gd name="connsiteY20926" fmla="*/ 5705475 h 6855883"/>
              <a:gd name="connsiteX20927" fmla="*/ 645170 w 12194922"/>
              <a:gd name="connsiteY20927" fmla="*/ 5694892 h 6855883"/>
              <a:gd name="connsiteX20928" fmla="*/ 636584 w 12194922"/>
              <a:gd name="connsiteY20928" fmla="*/ 5693834 h 6855883"/>
              <a:gd name="connsiteX20929" fmla="*/ 635358 w 12194922"/>
              <a:gd name="connsiteY20929" fmla="*/ 5695950 h 6855883"/>
              <a:gd name="connsiteX20930" fmla="*/ 619413 w 12194922"/>
              <a:gd name="connsiteY20930" fmla="*/ 5699125 h 6855883"/>
              <a:gd name="connsiteX20931" fmla="*/ 618186 w 12194922"/>
              <a:gd name="connsiteY20931" fmla="*/ 5697008 h 6855883"/>
              <a:gd name="connsiteX20932" fmla="*/ 609600 w 12194922"/>
              <a:gd name="connsiteY20932" fmla="*/ 5690659 h 6855883"/>
              <a:gd name="connsiteX20933" fmla="*/ 609600 w 12194922"/>
              <a:gd name="connsiteY20933" fmla="*/ 5718175 h 6855883"/>
              <a:gd name="connsiteX20934" fmla="*/ 621866 w 12194922"/>
              <a:gd name="connsiteY20934" fmla="*/ 5713942 h 6855883"/>
              <a:gd name="connsiteX20935" fmla="*/ 619413 w 12194922"/>
              <a:gd name="connsiteY20935" fmla="*/ 5700183 h 6855883"/>
              <a:gd name="connsiteX20936" fmla="*/ 629225 w 12194922"/>
              <a:gd name="connsiteY20936" fmla="*/ 5704417 h 6855883"/>
              <a:gd name="connsiteX20937" fmla="*/ 619413 w 12194922"/>
              <a:gd name="connsiteY20937" fmla="*/ 5700183 h 6855883"/>
              <a:gd name="connsiteX20938" fmla="*/ 609600 w 12194922"/>
              <a:gd name="connsiteY20938" fmla="*/ 5764742 h 6855883"/>
              <a:gd name="connsiteX20939" fmla="*/ 609600 w 12194922"/>
              <a:gd name="connsiteY20939" fmla="*/ 5755217 h 6855883"/>
              <a:gd name="connsiteX20940" fmla="*/ 630452 w 12194922"/>
              <a:gd name="connsiteY20940" fmla="*/ 5785909 h 6855883"/>
              <a:gd name="connsiteX20941" fmla="*/ 609600 w 12194922"/>
              <a:gd name="connsiteY20941" fmla="*/ 5764742 h 6855883"/>
              <a:gd name="connsiteX20942" fmla="*/ 587522 w 12194922"/>
              <a:gd name="connsiteY20942" fmla="*/ 5673725 h 6855883"/>
              <a:gd name="connsiteX20943" fmla="*/ 598561 w 12194922"/>
              <a:gd name="connsiteY20943" fmla="*/ 5672667 h 6855883"/>
              <a:gd name="connsiteX20944" fmla="*/ 598561 w 12194922"/>
              <a:gd name="connsiteY20944" fmla="*/ 5679017 h 6855883"/>
              <a:gd name="connsiteX20945" fmla="*/ 587522 w 12194922"/>
              <a:gd name="connsiteY20945" fmla="*/ 5691717 h 6855883"/>
              <a:gd name="connsiteX20946" fmla="*/ 587522 w 12194922"/>
              <a:gd name="connsiteY20946" fmla="*/ 5673725 h 6855883"/>
              <a:gd name="connsiteX20947" fmla="*/ 277202 w 12194922"/>
              <a:gd name="connsiteY20947" fmla="*/ 5837767 h 6855883"/>
              <a:gd name="connsiteX20948" fmla="*/ 290695 w 12194922"/>
              <a:gd name="connsiteY20948" fmla="*/ 5830359 h 6855883"/>
              <a:gd name="connsiteX20949" fmla="*/ 282109 w 12194922"/>
              <a:gd name="connsiteY20949" fmla="*/ 5847292 h 6855883"/>
              <a:gd name="connsiteX20950" fmla="*/ 263710 w 12194922"/>
              <a:gd name="connsiteY20950" fmla="*/ 5845175 h 6855883"/>
              <a:gd name="connsiteX20951" fmla="*/ 277202 w 12194922"/>
              <a:gd name="connsiteY20951" fmla="*/ 5837767 h 6855883"/>
              <a:gd name="connsiteX20952" fmla="*/ 610827 w 12194922"/>
              <a:gd name="connsiteY20952" fmla="*/ 5186892 h 6855883"/>
              <a:gd name="connsiteX20953" fmla="*/ 610827 w 12194922"/>
              <a:gd name="connsiteY20953" fmla="*/ 5167842 h 6855883"/>
              <a:gd name="connsiteX20954" fmla="*/ 623092 w 12194922"/>
              <a:gd name="connsiteY20954" fmla="*/ 5178425 h 6855883"/>
              <a:gd name="connsiteX20955" fmla="*/ 610827 w 12194922"/>
              <a:gd name="connsiteY20955" fmla="*/ 5186892 h 6855883"/>
              <a:gd name="connsiteX20956" fmla="*/ 609600 w 12194922"/>
              <a:gd name="connsiteY20956" fmla="*/ 5387975 h 6855883"/>
              <a:gd name="connsiteX20957" fmla="*/ 609600 w 12194922"/>
              <a:gd name="connsiteY20957" fmla="*/ 5378450 h 6855883"/>
              <a:gd name="connsiteX20958" fmla="*/ 616959 w 12194922"/>
              <a:gd name="connsiteY20958" fmla="*/ 5381625 h 6855883"/>
              <a:gd name="connsiteX20959" fmla="*/ 619413 w 12194922"/>
              <a:gd name="connsiteY20959" fmla="*/ 5391150 h 6855883"/>
              <a:gd name="connsiteX20960" fmla="*/ 609600 w 12194922"/>
              <a:gd name="connsiteY20960" fmla="*/ 5387975 h 6855883"/>
              <a:gd name="connsiteX20961" fmla="*/ 618186 w 12194922"/>
              <a:gd name="connsiteY20961" fmla="*/ 5672667 h 6855883"/>
              <a:gd name="connsiteX20962" fmla="*/ 609600 w 12194922"/>
              <a:gd name="connsiteY20962" fmla="*/ 5675842 h 6855883"/>
              <a:gd name="connsiteX20963" fmla="*/ 609600 w 12194922"/>
              <a:gd name="connsiteY20963" fmla="*/ 5666317 h 6855883"/>
              <a:gd name="connsiteX20964" fmla="*/ 618186 w 12194922"/>
              <a:gd name="connsiteY20964" fmla="*/ 5672667 h 6855883"/>
              <a:gd name="connsiteX20965" fmla="*/ 1156646 w 12194922"/>
              <a:gd name="connsiteY20965" fmla="*/ 2677583 h 6855883"/>
              <a:gd name="connsiteX20966" fmla="*/ 1165231 w 12194922"/>
              <a:gd name="connsiteY20966" fmla="*/ 2672292 h 6855883"/>
              <a:gd name="connsiteX20967" fmla="*/ 1164005 w 12194922"/>
              <a:gd name="connsiteY20967" fmla="*/ 2681817 h 6855883"/>
              <a:gd name="connsiteX20968" fmla="*/ 1156646 w 12194922"/>
              <a:gd name="connsiteY20968" fmla="*/ 2677583 h 6855883"/>
              <a:gd name="connsiteX20969" fmla="*/ 1179950 w 12194922"/>
              <a:gd name="connsiteY20969" fmla="*/ 2678642 h 6855883"/>
              <a:gd name="connsiteX20970" fmla="*/ 1168911 w 12194922"/>
              <a:gd name="connsiteY20970" fmla="*/ 2705100 h 6855883"/>
              <a:gd name="connsiteX20971" fmla="*/ 1179950 w 12194922"/>
              <a:gd name="connsiteY20971" fmla="*/ 2678642 h 6855883"/>
              <a:gd name="connsiteX20972" fmla="*/ 1111263 w 12194922"/>
              <a:gd name="connsiteY20972" fmla="*/ 2737909 h 6855883"/>
              <a:gd name="connsiteX20973" fmla="*/ 1140700 w 12194922"/>
              <a:gd name="connsiteY20973" fmla="*/ 2732617 h 6855883"/>
              <a:gd name="connsiteX20974" fmla="*/ 1145607 w 12194922"/>
              <a:gd name="connsiteY20974" fmla="*/ 2745317 h 6855883"/>
              <a:gd name="connsiteX20975" fmla="*/ 1141927 w 12194922"/>
              <a:gd name="connsiteY20975" fmla="*/ 2746375 h 6855883"/>
              <a:gd name="connsiteX20976" fmla="*/ 1111263 w 12194922"/>
              <a:gd name="connsiteY20976" fmla="*/ 2737909 h 6855883"/>
              <a:gd name="connsiteX20977" fmla="*/ 1146833 w 12194922"/>
              <a:gd name="connsiteY20977" fmla="*/ 2738967 h 6855883"/>
              <a:gd name="connsiteX20978" fmla="*/ 1146833 w 12194922"/>
              <a:gd name="connsiteY20978" fmla="*/ 2738967 h 6855883"/>
              <a:gd name="connsiteX20979" fmla="*/ 1146833 w 12194922"/>
              <a:gd name="connsiteY20979" fmla="*/ 2738967 h 6855883"/>
              <a:gd name="connsiteX20980" fmla="*/ 1161552 w 12194922"/>
              <a:gd name="connsiteY20980" fmla="*/ 2761192 h 6855883"/>
              <a:gd name="connsiteX20981" fmla="*/ 1170138 w 12194922"/>
              <a:gd name="connsiteY20981" fmla="*/ 2752725 h 6855883"/>
              <a:gd name="connsiteX20982" fmla="*/ 1175044 w 12194922"/>
              <a:gd name="connsiteY20982" fmla="*/ 2756958 h 6855883"/>
              <a:gd name="connsiteX20983" fmla="*/ 1165231 w 12194922"/>
              <a:gd name="connsiteY20983" fmla="*/ 2765425 h 6855883"/>
              <a:gd name="connsiteX20984" fmla="*/ 1161552 w 12194922"/>
              <a:gd name="connsiteY20984" fmla="*/ 2761192 h 6855883"/>
              <a:gd name="connsiteX20985" fmla="*/ 1004552 w 12194922"/>
              <a:gd name="connsiteY20985" fmla="*/ 2734733 h 6855883"/>
              <a:gd name="connsiteX20986" fmla="*/ 1008232 w 12194922"/>
              <a:gd name="connsiteY20986" fmla="*/ 2731559 h 6855883"/>
              <a:gd name="connsiteX20987" fmla="*/ 1010685 w 12194922"/>
              <a:gd name="connsiteY20987" fmla="*/ 2737909 h 6855883"/>
              <a:gd name="connsiteX20988" fmla="*/ 1007005 w 12194922"/>
              <a:gd name="connsiteY20988" fmla="*/ 2741083 h 6855883"/>
              <a:gd name="connsiteX20989" fmla="*/ 1004552 w 12194922"/>
              <a:gd name="connsiteY20989" fmla="*/ 2734733 h 6855883"/>
              <a:gd name="connsiteX20990" fmla="*/ 1007005 w 12194922"/>
              <a:gd name="connsiteY20990" fmla="*/ 2778125 h 6855883"/>
              <a:gd name="connsiteX20991" fmla="*/ 994740 w 12194922"/>
              <a:gd name="connsiteY20991" fmla="*/ 2766483 h 6855883"/>
              <a:gd name="connsiteX20992" fmla="*/ 1013138 w 12194922"/>
              <a:gd name="connsiteY20992" fmla="*/ 2768600 h 6855883"/>
              <a:gd name="connsiteX20993" fmla="*/ 1015591 w 12194922"/>
              <a:gd name="connsiteY20993" fmla="*/ 2777067 h 6855883"/>
              <a:gd name="connsiteX20994" fmla="*/ 1007005 w 12194922"/>
              <a:gd name="connsiteY20994" fmla="*/ 2778125 h 6855883"/>
              <a:gd name="connsiteX20995" fmla="*/ 1150513 w 12194922"/>
              <a:gd name="connsiteY20995" fmla="*/ 2828925 h 6855883"/>
              <a:gd name="connsiteX20996" fmla="*/ 1164005 w 12194922"/>
              <a:gd name="connsiteY20996" fmla="*/ 2819400 h 6855883"/>
              <a:gd name="connsiteX20997" fmla="*/ 1150513 w 12194922"/>
              <a:gd name="connsiteY20997" fmla="*/ 2828925 h 6855883"/>
              <a:gd name="connsiteX20998" fmla="*/ 1284208 w 12194922"/>
              <a:gd name="connsiteY20998" fmla="*/ 5689600 h 6855883"/>
              <a:gd name="connsiteX20999" fmla="*/ 1273169 w 12194922"/>
              <a:gd name="connsiteY20999" fmla="*/ 5697008 h 6855883"/>
              <a:gd name="connsiteX21000" fmla="*/ 1270716 w 12194922"/>
              <a:gd name="connsiteY21000" fmla="*/ 5700183 h 6855883"/>
              <a:gd name="connsiteX21001" fmla="*/ 1273169 w 12194922"/>
              <a:gd name="connsiteY21001" fmla="*/ 5697008 h 6855883"/>
              <a:gd name="connsiteX21002" fmla="*/ 1284208 w 12194922"/>
              <a:gd name="connsiteY21002" fmla="*/ 5689600 h 6855883"/>
              <a:gd name="connsiteX21003" fmla="*/ 1350442 w 12194922"/>
              <a:gd name="connsiteY21003" fmla="*/ 5638800 h 6855883"/>
              <a:gd name="connsiteX21004" fmla="*/ 1350442 w 12194922"/>
              <a:gd name="connsiteY21004" fmla="*/ 5638800 h 6855883"/>
              <a:gd name="connsiteX21005" fmla="*/ 1347989 w 12194922"/>
              <a:gd name="connsiteY21005" fmla="*/ 5635625 h 6855883"/>
              <a:gd name="connsiteX21006" fmla="*/ 1350442 w 12194922"/>
              <a:gd name="connsiteY21006" fmla="*/ 5638800 h 6855883"/>
              <a:gd name="connsiteX21007" fmla="*/ 1208161 w 12194922"/>
              <a:gd name="connsiteY21007" fmla="*/ 1245658 h 6855883"/>
              <a:gd name="connsiteX21008" fmla="*/ 1217974 w 12194922"/>
              <a:gd name="connsiteY21008" fmla="*/ 1250950 h 6855883"/>
              <a:gd name="connsiteX21009" fmla="*/ 1215520 w 12194922"/>
              <a:gd name="connsiteY21009" fmla="*/ 1244600 h 6855883"/>
              <a:gd name="connsiteX21010" fmla="*/ 1209388 w 12194922"/>
              <a:gd name="connsiteY21010" fmla="*/ 1238250 h 6855883"/>
              <a:gd name="connsiteX21011" fmla="*/ 1211841 w 12194922"/>
              <a:gd name="connsiteY21011" fmla="*/ 1227667 h 6855883"/>
              <a:gd name="connsiteX21012" fmla="*/ 1221653 w 12194922"/>
              <a:gd name="connsiteY21012" fmla="*/ 1219200 h 6855883"/>
              <a:gd name="connsiteX21013" fmla="*/ 1233919 w 12194922"/>
              <a:gd name="connsiteY21013" fmla="*/ 1223433 h 6855883"/>
              <a:gd name="connsiteX21014" fmla="*/ 1244958 w 12194922"/>
              <a:gd name="connsiteY21014" fmla="*/ 1219200 h 6855883"/>
              <a:gd name="connsiteX21015" fmla="*/ 1246184 w 12194922"/>
              <a:gd name="connsiteY21015" fmla="*/ 1209675 h 6855883"/>
              <a:gd name="connsiteX21016" fmla="*/ 1242505 w 12194922"/>
              <a:gd name="connsiteY21016" fmla="*/ 1190625 h 6855883"/>
              <a:gd name="connsiteX21017" fmla="*/ 1246184 w 12194922"/>
              <a:gd name="connsiteY21017" fmla="*/ 1186392 h 6855883"/>
              <a:gd name="connsiteX21018" fmla="*/ 1252317 w 12194922"/>
              <a:gd name="connsiteY21018" fmla="*/ 1189567 h 6855883"/>
              <a:gd name="connsiteX21019" fmla="*/ 1258450 w 12194922"/>
              <a:gd name="connsiteY21019" fmla="*/ 1196975 h 6855883"/>
              <a:gd name="connsiteX21020" fmla="*/ 1271942 w 12194922"/>
              <a:gd name="connsiteY21020" fmla="*/ 1205442 h 6855883"/>
              <a:gd name="connsiteX21021" fmla="*/ 1285434 w 12194922"/>
              <a:gd name="connsiteY21021" fmla="*/ 1194858 h 6855883"/>
              <a:gd name="connsiteX21022" fmla="*/ 1282981 w 12194922"/>
              <a:gd name="connsiteY21022" fmla="*/ 1181100 h 6855883"/>
              <a:gd name="connsiteX21023" fmla="*/ 1276848 w 12194922"/>
              <a:gd name="connsiteY21023" fmla="*/ 1174750 h 6855883"/>
              <a:gd name="connsiteX21024" fmla="*/ 1268262 w 12194922"/>
              <a:gd name="connsiteY21024" fmla="*/ 1174750 h 6855883"/>
              <a:gd name="connsiteX21025" fmla="*/ 1259676 w 12194922"/>
              <a:gd name="connsiteY21025" fmla="*/ 1170517 h 6855883"/>
              <a:gd name="connsiteX21026" fmla="*/ 1252317 w 12194922"/>
              <a:gd name="connsiteY21026" fmla="*/ 1160992 h 6855883"/>
              <a:gd name="connsiteX21027" fmla="*/ 1255997 w 12194922"/>
              <a:gd name="connsiteY21027" fmla="*/ 1147233 h 6855883"/>
              <a:gd name="connsiteX21028" fmla="*/ 1254770 w 12194922"/>
              <a:gd name="connsiteY21028" fmla="*/ 1137708 h 6855883"/>
              <a:gd name="connsiteX21029" fmla="*/ 1263356 w 12194922"/>
              <a:gd name="connsiteY21029" fmla="*/ 1150408 h 6855883"/>
              <a:gd name="connsiteX21030" fmla="*/ 1273169 w 12194922"/>
              <a:gd name="connsiteY21030" fmla="*/ 1139825 h 6855883"/>
              <a:gd name="connsiteX21031" fmla="*/ 1280528 w 12194922"/>
              <a:gd name="connsiteY21031" fmla="*/ 1135592 h 6855883"/>
              <a:gd name="connsiteX21032" fmla="*/ 1294020 w 12194922"/>
              <a:gd name="connsiteY21032" fmla="*/ 1129242 h 6855883"/>
              <a:gd name="connsiteX21033" fmla="*/ 1298926 w 12194922"/>
              <a:gd name="connsiteY21033" fmla="*/ 1131358 h 6855883"/>
              <a:gd name="connsiteX21034" fmla="*/ 1307512 w 12194922"/>
              <a:gd name="connsiteY21034" fmla="*/ 1146175 h 6855883"/>
              <a:gd name="connsiteX21035" fmla="*/ 1311192 w 12194922"/>
              <a:gd name="connsiteY21035" fmla="*/ 1155700 h 6855883"/>
              <a:gd name="connsiteX21036" fmla="*/ 1322231 w 12194922"/>
              <a:gd name="connsiteY21036" fmla="*/ 1153583 h 6855883"/>
              <a:gd name="connsiteX21037" fmla="*/ 1322231 w 12194922"/>
              <a:gd name="connsiteY21037" fmla="*/ 1150408 h 6855883"/>
              <a:gd name="connsiteX21038" fmla="*/ 1322231 w 12194922"/>
              <a:gd name="connsiteY21038" fmla="*/ 1147233 h 6855883"/>
              <a:gd name="connsiteX21039" fmla="*/ 1330817 w 12194922"/>
              <a:gd name="connsiteY21039" fmla="*/ 1138767 h 6855883"/>
              <a:gd name="connsiteX21040" fmla="*/ 1333270 w 12194922"/>
              <a:gd name="connsiteY21040" fmla="*/ 1110192 h 6855883"/>
              <a:gd name="connsiteX21041" fmla="*/ 1316098 w 12194922"/>
              <a:gd name="connsiteY21041" fmla="*/ 1115483 h 6855883"/>
              <a:gd name="connsiteX21042" fmla="*/ 1303833 w 12194922"/>
              <a:gd name="connsiteY21042" fmla="*/ 1109133 h 6855883"/>
              <a:gd name="connsiteX21043" fmla="*/ 1289114 w 12194922"/>
              <a:gd name="connsiteY21043" fmla="*/ 1125008 h 6855883"/>
              <a:gd name="connsiteX21044" fmla="*/ 1284208 w 12194922"/>
              <a:gd name="connsiteY21044" fmla="*/ 1122892 h 6855883"/>
              <a:gd name="connsiteX21045" fmla="*/ 1284208 w 12194922"/>
              <a:gd name="connsiteY21045" fmla="*/ 1108075 h 6855883"/>
              <a:gd name="connsiteX21046" fmla="*/ 1282981 w 12194922"/>
              <a:gd name="connsiteY21046" fmla="*/ 1082675 h 6855883"/>
              <a:gd name="connsiteX21047" fmla="*/ 1275622 w 12194922"/>
              <a:gd name="connsiteY21047" fmla="*/ 1072092 h 6855883"/>
              <a:gd name="connsiteX21048" fmla="*/ 1263356 w 12194922"/>
              <a:gd name="connsiteY21048" fmla="*/ 1073150 h 6855883"/>
              <a:gd name="connsiteX21049" fmla="*/ 1273169 w 12194922"/>
              <a:gd name="connsiteY21049" fmla="*/ 1090083 h 6855883"/>
              <a:gd name="connsiteX21050" fmla="*/ 1281755 w 12194922"/>
              <a:gd name="connsiteY21050" fmla="*/ 1109133 h 6855883"/>
              <a:gd name="connsiteX21051" fmla="*/ 1273169 w 12194922"/>
              <a:gd name="connsiteY21051" fmla="*/ 1113367 h 6855883"/>
              <a:gd name="connsiteX21052" fmla="*/ 1246184 w 12194922"/>
              <a:gd name="connsiteY21052" fmla="*/ 1111250 h 6855883"/>
              <a:gd name="connsiteX21053" fmla="*/ 1233919 w 12194922"/>
              <a:gd name="connsiteY21053" fmla="*/ 1112308 h 6855883"/>
              <a:gd name="connsiteX21054" fmla="*/ 1216747 w 12194922"/>
              <a:gd name="connsiteY21054" fmla="*/ 1105958 h 6855883"/>
              <a:gd name="connsiteX21055" fmla="*/ 1220427 w 12194922"/>
              <a:gd name="connsiteY21055" fmla="*/ 1089025 h 6855883"/>
              <a:gd name="connsiteX21056" fmla="*/ 1208161 w 12194922"/>
              <a:gd name="connsiteY21056" fmla="*/ 1077383 h 6855883"/>
              <a:gd name="connsiteX21057" fmla="*/ 1214294 w 12194922"/>
              <a:gd name="connsiteY21057" fmla="*/ 1089025 h 6855883"/>
              <a:gd name="connsiteX21058" fmla="*/ 1205708 w 12194922"/>
              <a:gd name="connsiteY21058" fmla="*/ 1103842 h 6855883"/>
              <a:gd name="connsiteX21059" fmla="*/ 1215520 w 12194922"/>
              <a:gd name="connsiteY21059" fmla="*/ 1105958 h 6855883"/>
              <a:gd name="connsiteX21060" fmla="*/ 1208161 w 12194922"/>
              <a:gd name="connsiteY21060" fmla="*/ 1112308 h 6855883"/>
              <a:gd name="connsiteX21061" fmla="*/ 1202028 w 12194922"/>
              <a:gd name="connsiteY21061" fmla="*/ 1115483 h 6855883"/>
              <a:gd name="connsiteX21062" fmla="*/ 1206934 w 12194922"/>
              <a:gd name="connsiteY21062" fmla="*/ 1121833 h 6855883"/>
              <a:gd name="connsiteX21063" fmla="*/ 1209388 w 12194922"/>
              <a:gd name="connsiteY21063" fmla="*/ 1141942 h 6855883"/>
              <a:gd name="connsiteX21064" fmla="*/ 1203255 w 12194922"/>
              <a:gd name="connsiteY21064" fmla="*/ 1145117 h 6855883"/>
              <a:gd name="connsiteX21065" fmla="*/ 1198349 w 12194922"/>
              <a:gd name="connsiteY21065" fmla="*/ 1148292 h 6855883"/>
              <a:gd name="connsiteX21066" fmla="*/ 1190989 w 12194922"/>
              <a:gd name="connsiteY21066" fmla="*/ 1134533 h 6855883"/>
              <a:gd name="connsiteX21067" fmla="*/ 1179950 w 12194922"/>
              <a:gd name="connsiteY21067" fmla="*/ 1122892 h 6855883"/>
              <a:gd name="connsiteX21068" fmla="*/ 1179950 w 12194922"/>
              <a:gd name="connsiteY21068" fmla="*/ 1122892 h 6855883"/>
              <a:gd name="connsiteX21069" fmla="*/ 1167685 w 12194922"/>
              <a:gd name="connsiteY21069" fmla="*/ 1153583 h 6855883"/>
              <a:gd name="connsiteX21070" fmla="*/ 1167685 w 12194922"/>
              <a:gd name="connsiteY21070" fmla="*/ 1157817 h 6855883"/>
              <a:gd name="connsiteX21071" fmla="*/ 1168911 w 12194922"/>
              <a:gd name="connsiteY21071" fmla="*/ 1163108 h 6855883"/>
              <a:gd name="connsiteX21072" fmla="*/ 1170138 w 12194922"/>
              <a:gd name="connsiteY21072" fmla="*/ 1163108 h 6855883"/>
              <a:gd name="connsiteX21073" fmla="*/ 1172591 w 12194922"/>
              <a:gd name="connsiteY21073" fmla="*/ 1172633 h 6855883"/>
              <a:gd name="connsiteX21074" fmla="*/ 1170138 w 12194922"/>
              <a:gd name="connsiteY21074" fmla="*/ 1189567 h 6855883"/>
              <a:gd name="connsiteX21075" fmla="*/ 1166458 w 12194922"/>
              <a:gd name="connsiteY21075" fmla="*/ 1194858 h 6855883"/>
              <a:gd name="connsiteX21076" fmla="*/ 1156646 w 12194922"/>
              <a:gd name="connsiteY21076" fmla="*/ 1189567 h 6855883"/>
              <a:gd name="connsiteX21077" fmla="*/ 1157872 w 12194922"/>
              <a:gd name="connsiteY21077" fmla="*/ 1181100 h 6855883"/>
              <a:gd name="connsiteX21078" fmla="*/ 1160325 w 12194922"/>
              <a:gd name="connsiteY21078" fmla="*/ 1166283 h 6855883"/>
              <a:gd name="connsiteX21079" fmla="*/ 1161552 w 12194922"/>
              <a:gd name="connsiteY21079" fmla="*/ 1164167 h 6855883"/>
              <a:gd name="connsiteX21080" fmla="*/ 1159099 w 12194922"/>
              <a:gd name="connsiteY21080" fmla="*/ 1162050 h 6855883"/>
              <a:gd name="connsiteX21081" fmla="*/ 1152966 w 12194922"/>
              <a:gd name="connsiteY21081" fmla="*/ 1158875 h 6855883"/>
              <a:gd name="connsiteX21082" fmla="*/ 1141927 w 12194922"/>
              <a:gd name="connsiteY21082" fmla="*/ 1166283 h 6855883"/>
              <a:gd name="connsiteX21083" fmla="*/ 1141927 w 12194922"/>
              <a:gd name="connsiteY21083" fmla="*/ 1174750 h 6855883"/>
              <a:gd name="connsiteX21084" fmla="*/ 1141927 w 12194922"/>
              <a:gd name="connsiteY21084" fmla="*/ 1185333 h 6855883"/>
              <a:gd name="connsiteX21085" fmla="*/ 1148060 w 12194922"/>
              <a:gd name="connsiteY21085" fmla="*/ 1194858 h 6855883"/>
              <a:gd name="connsiteX21086" fmla="*/ 1162778 w 12194922"/>
              <a:gd name="connsiteY21086" fmla="*/ 1206500 h 6855883"/>
              <a:gd name="connsiteX21087" fmla="*/ 1162778 w 12194922"/>
              <a:gd name="connsiteY21087" fmla="*/ 1206500 h 6855883"/>
              <a:gd name="connsiteX21088" fmla="*/ 1162778 w 12194922"/>
              <a:gd name="connsiteY21088" fmla="*/ 1206500 h 6855883"/>
              <a:gd name="connsiteX21089" fmla="*/ 1166458 w 12194922"/>
              <a:gd name="connsiteY21089" fmla="*/ 1206500 h 6855883"/>
              <a:gd name="connsiteX21090" fmla="*/ 1166458 w 12194922"/>
              <a:gd name="connsiteY21090" fmla="*/ 1207558 h 6855883"/>
              <a:gd name="connsiteX21091" fmla="*/ 1162778 w 12194922"/>
              <a:gd name="connsiteY21091" fmla="*/ 1206500 h 6855883"/>
              <a:gd name="connsiteX21092" fmla="*/ 1162778 w 12194922"/>
              <a:gd name="connsiteY21092" fmla="*/ 1206500 h 6855883"/>
              <a:gd name="connsiteX21093" fmla="*/ 1162778 w 12194922"/>
              <a:gd name="connsiteY21093" fmla="*/ 1205442 h 6855883"/>
              <a:gd name="connsiteX21094" fmla="*/ 1150513 w 12194922"/>
              <a:gd name="connsiteY21094" fmla="*/ 1203325 h 6855883"/>
              <a:gd name="connsiteX21095" fmla="*/ 1148060 w 12194922"/>
              <a:gd name="connsiteY21095" fmla="*/ 1211792 h 6855883"/>
              <a:gd name="connsiteX21096" fmla="*/ 1160325 w 12194922"/>
              <a:gd name="connsiteY21096" fmla="*/ 1214967 h 6855883"/>
              <a:gd name="connsiteX21097" fmla="*/ 1162778 w 12194922"/>
              <a:gd name="connsiteY21097" fmla="*/ 1217083 h 6855883"/>
              <a:gd name="connsiteX21098" fmla="*/ 1154192 w 12194922"/>
              <a:gd name="connsiteY21098" fmla="*/ 1224492 h 6855883"/>
              <a:gd name="connsiteX21099" fmla="*/ 1171364 w 12194922"/>
              <a:gd name="connsiteY21099" fmla="*/ 1223433 h 6855883"/>
              <a:gd name="connsiteX21100" fmla="*/ 1175044 w 12194922"/>
              <a:gd name="connsiteY21100" fmla="*/ 1232958 h 6855883"/>
              <a:gd name="connsiteX21101" fmla="*/ 1170138 w 12194922"/>
              <a:gd name="connsiteY21101" fmla="*/ 1234017 h 6855883"/>
              <a:gd name="connsiteX21102" fmla="*/ 1155419 w 12194922"/>
              <a:gd name="connsiteY21102" fmla="*/ 1232958 h 6855883"/>
              <a:gd name="connsiteX21103" fmla="*/ 1137021 w 12194922"/>
              <a:gd name="connsiteY21103" fmla="*/ 1235075 h 6855883"/>
              <a:gd name="connsiteX21104" fmla="*/ 1123528 w 12194922"/>
              <a:gd name="connsiteY21104" fmla="*/ 1222375 h 6855883"/>
              <a:gd name="connsiteX21105" fmla="*/ 1123528 w 12194922"/>
              <a:gd name="connsiteY21105" fmla="*/ 1222375 h 6855883"/>
              <a:gd name="connsiteX21106" fmla="*/ 1123528 w 12194922"/>
              <a:gd name="connsiteY21106" fmla="*/ 1222375 h 6855883"/>
              <a:gd name="connsiteX21107" fmla="*/ 1123528 w 12194922"/>
              <a:gd name="connsiteY21107" fmla="*/ 1222375 h 6855883"/>
              <a:gd name="connsiteX21108" fmla="*/ 1118622 w 12194922"/>
              <a:gd name="connsiteY21108" fmla="*/ 1226608 h 6855883"/>
              <a:gd name="connsiteX21109" fmla="*/ 1125982 w 12194922"/>
              <a:gd name="connsiteY21109" fmla="*/ 1248833 h 6855883"/>
              <a:gd name="connsiteX21110" fmla="*/ 1127208 w 12194922"/>
              <a:gd name="connsiteY21110" fmla="*/ 1260475 h 6855883"/>
              <a:gd name="connsiteX21111" fmla="*/ 1112489 w 12194922"/>
              <a:gd name="connsiteY21111" fmla="*/ 1267883 h 6855883"/>
              <a:gd name="connsiteX21112" fmla="*/ 1114943 w 12194922"/>
              <a:gd name="connsiteY21112" fmla="*/ 1264708 h 6855883"/>
              <a:gd name="connsiteX21113" fmla="*/ 1103903 w 12194922"/>
              <a:gd name="connsiteY21113" fmla="*/ 1263650 h 6855883"/>
              <a:gd name="connsiteX21114" fmla="*/ 1106357 w 12194922"/>
              <a:gd name="connsiteY21114" fmla="*/ 1270000 h 6855883"/>
              <a:gd name="connsiteX21115" fmla="*/ 1112489 w 12194922"/>
              <a:gd name="connsiteY21115" fmla="*/ 1267883 h 6855883"/>
              <a:gd name="connsiteX21116" fmla="*/ 1105130 w 12194922"/>
              <a:gd name="connsiteY21116" fmla="*/ 1279525 h 6855883"/>
              <a:gd name="connsiteX21117" fmla="*/ 1103903 w 12194922"/>
              <a:gd name="connsiteY21117" fmla="*/ 1291167 h 6855883"/>
              <a:gd name="connsiteX21118" fmla="*/ 1108810 w 12194922"/>
              <a:gd name="connsiteY21118" fmla="*/ 1284817 h 6855883"/>
              <a:gd name="connsiteX21119" fmla="*/ 1108810 w 12194922"/>
              <a:gd name="connsiteY21119" fmla="*/ 1285875 h 6855883"/>
              <a:gd name="connsiteX21120" fmla="*/ 1112489 w 12194922"/>
              <a:gd name="connsiteY21120" fmla="*/ 1287992 h 6855883"/>
              <a:gd name="connsiteX21121" fmla="*/ 1116169 w 12194922"/>
              <a:gd name="connsiteY21121" fmla="*/ 1281642 h 6855883"/>
              <a:gd name="connsiteX21122" fmla="*/ 1113716 w 12194922"/>
              <a:gd name="connsiteY21122" fmla="*/ 1279525 h 6855883"/>
              <a:gd name="connsiteX21123" fmla="*/ 1111263 w 12194922"/>
              <a:gd name="connsiteY21123" fmla="*/ 1280583 h 6855883"/>
              <a:gd name="connsiteX21124" fmla="*/ 1122302 w 12194922"/>
              <a:gd name="connsiteY21124" fmla="*/ 1279525 h 6855883"/>
              <a:gd name="connsiteX21125" fmla="*/ 1127208 w 12194922"/>
              <a:gd name="connsiteY21125" fmla="*/ 1277408 h 6855883"/>
              <a:gd name="connsiteX21126" fmla="*/ 1133341 w 12194922"/>
              <a:gd name="connsiteY21126" fmla="*/ 1277408 h 6855883"/>
              <a:gd name="connsiteX21127" fmla="*/ 1128435 w 12194922"/>
              <a:gd name="connsiteY21127" fmla="*/ 1281642 h 6855883"/>
              <a:gd name="connsiteX21128" fmla="*/ 1124755 w 12194922"/>
              <a:gd name="connsiteY21128" fmla="*/ 1281642 h 6855883"/>
              <a:gd name="connsiteX21129" fmla="*/ 1134567 w 12194922"/>
              <a:gd name="connsiteY21129" fmla="*/ 1290108 h 6855883"/>
              <a:gd name="connsiteX21130" fmla="*/ 1137021 w 12194922"/>
              <a:gd name="connsiteY21130" fmla="*/ 1278467 h 6855883"/>
              <a:gd name="connsiteX21131" fmla="*/ 1149286 w 12194922"/>
              <a:gd name="connsiteY21131" fmla="*/ 1282700 h 6855883"/>
              <a:gd name="connsiteX21132" fmla="*/ 1149286 w 12194922"/>
              <a:gd name="connsiteY21132" fmla="*/ 1284817 h 6855883"/>
              <a:gd name="connsiteX21133" fmla="*/ 1152966 w 12194922"/>
              <a:gd name="connsiteY21133" fmla="*/ 1277408 h 6855883"/>
              <a:gd name="connsiteX21134" fmla="*/ 1160325 w 12194922"/>
              <a:gd name="connsiteY21134" fmla="*/ 1259417 h 6855883"/>
              <a:gd name="connsiteX21135" fmla="*/ 1146833 w 12194922"/>
              <a:gd name="connsiteY21135" fmla="*/ 1258358 h 6855883"/>
              <a:gd name="connsiteX21136" fmla="*/ 1152966 w 12194922"/>
              <a:gd name="connsiteY21136" fmla="*/ 1249892 h 6855883"/>
              <a:gd name="connsiteX21137" fmla="*/ 1164005 w 12194922"/>
              <a:gd name="connsiteY21137" fmla="*/ 1244600 h 6855883"/>
              <a:gd name="connsiteX21138" fmla="*/ 1165231 w 12194922"/>
              <a:gd name="connsiteY21138" fmla="*/ 1245658 h 6855883"/>
              <a:gd name="connsiteX21139" fmla="*/ 1173817 w 12194922"/>
              <a:gd name="connsiteY21139" fmla="*/ 1250950 h 6855883"/>
              <a:gd name="connsiteX21140" fmla="*/ 1183630 w 12194922"/>
              <a:gd name="connsiteY21140" fmla="*/ 1248833 h 6855883"/>
              <a:gd name="connsiteX21141" fmla="*/ 1194669 w 12194922"/>
              <a:gd name="connsiteY21141" fmla="*/ 1247775 h 6855883"/>
              <a:gd name="connsiteX21142" fmla="*/ 1195895 w 12194922"/>
              <a:gd name="connsiteY21142" fmla="*/ 1244600 h 6855883"/>
              <a:gd name="connsiteX21143" fmla="*/ 1208161 w 12194922"/>
              <a:gd name="connsiteY21143" fmla="*/ 1245658 h 6855883"/>
              <a:gd name="connsiteX21144" fmla="*/ 1230239 w 12194922"/>
              <a:gd name="connsiteY21144" fmla="*/ 1210733 h 6855883"/>
              <a:gd name="connsiteX21145" fmla="*/ 1230239 w 12194922"/>
              <a:gd name="connsiteY21145" fmla="*/ 1210733 h 6855883"/>
              <a:gd name="connsiteX21146" fmla="*/ 1230239 w 12194922"/>
              <a:gd name="connsiteY21146" fmla="*/ 1210733 h 6855883"/>
              <a:gd name="connsiteX21147" fmla="*/ 1227786 w 12194922"/>
              <a:gd name="connsiteY21147" fmla="*/ 1211792 h 6855883"/>
              <a:gd name="connsiteX21148" fmla="*/ 1224106 w 12194922"/>
              <a:gd name="connsiteY21148" fmla="*/ 1212850 h 6855883"/>
              <a:gd name="connsiteX21149" fmla="*/ 1225333 w 12194922"/>
              <a:gd name="connsiteY21149" fmla="*/ 1209675 h 6855883"/>
              <a:gd name="connsiteX21150" fmla="*/ 1230239 w 12194922"/>
              <a:gd name="connsiteY21150" fmla="*/ 1210733 h 6855883"/>
              <a:gd name="connsiteX21151" fmla="*/ 1230239 w 12194922"/>
              <a:gd name="connsiteY21151" fmla="*/ 1210733 h 6855883"/>
              <a:gd name="connsiteX21152" fmla="*/ 1237598 w 12194922"/>
              <a:gd name="connsiteY21152" fmla="*/ 1203325 h 6855883"/>
              <a:gd name="connsiteX21153" fmla="*/ 1237598 w 12194922"/>
              <a:gd name="connsiteY21153" fmla="*/ 1208617 h 6855883"/>
              <a:gd name="connsiteX21154" fmla="*/ 1235145 w 12194922"/>
              <a:gd name="connsiteY21154" fmla="*/ 1207558 h 6855883"/>
              <a:gd name="connsiteX21155" fmla="*/ 1235145 w 12194922"/>
              <a:gd name="connsiteY21155" fmla="*/ 1203325 h 6855883"/>
              <a:gd name="connsiteX21156" fmla="*/ 1237598 w 12194922"/>
              <a:gd name="connsiteY21156" fmla="*/ 1203325 h 6855883"/>
              <a:gd name="connsiteX21157" fmla="*/ 1233919 w 12194922"/>
              <a:gd name="connsiteY21157" fmla="*/ 1188508 h 6855883"/>
              <a:gd name="connsiteX21158" fmla="*/ 1231466 w 12194922"/>
              <a:gd name="connsiteY21158" fmla="*/ 1191683 h 6855883"/>
              <a:gd name="connsiteX21159" fmla="*/ 1229012 w 12194922"/>
              <a:gd name="connsiteY21159" fmla="*/ 1189567 h 6855883"/>
              <a:gd name="connsiteX21160" fmla="*/ 1231466 w 12194922"/>
              <a:gd name="connsiteY21160" fmla="*/ 1186392 h 6855883"/>
              <a:gd name="connsiteX21161" fmla="*/ 1233919 w 12194922"/>
              <a:gd name="connsiteY21161" fmla="*/ 1188508 h 6855883"/>
              <a:gd name="connsiteX21162" fmla="*/ 1271942 w 12194922"/>
              <a:gd name="connsiteY21162" fmla="*/ 1186392 h 6855883"/>
              <a:gd name="connsiteX21163" fmla="*/ 1264583 w 12194922"/>
              <a:gd name="connsiteY21163" fmla="*/ 1190625 h 6855883"/>
              <a:gd name="connsiteX21164" fmla="*/ 1260903 w 12194922"/>
              <a:gd name="connsiteY21164" fmla="*/ 1188508 h 6855883"/>
              <a:gd name="connsiteX21165" fmla="*/ 1268262 w 12194922"/>
              <a:gd name="connsiteY21165" fmla="*/ 1184275 h 6855883"/>
              <a:gd name="connsiteX21166" fmla="*/ 1271942 w 12194922"/>
              <a:gd name="connsiteY21166" fmla="*/ 1186392 h 6855883"/>
              <a:gd name="connsiteX21167" fmla="*/ 1203255 w 12194922"/>
              <a:gd name="connsiteY21167" fmla="*/ 1157817 h 6855883"/>
              <a:gd name="connsiteX21168" fmla="*/ 1202028 w 12194922"/>
              <a:gd name="connsiteY21168" fmla="*/ 1152525 h 6855883"/>
              <a:gd name="connsiteX21169" fmla="*/ 1210614 w 12194922"/>
              <a:gd name="connsiteY21169" fmla="*/ 1151467 h 6855883"/>
              <a:gd name="connsiteX21170" fmla="*/ 1204481 w 12194922"/>
              <a:gd name="connsiteY21170" fmla="*/ 1159933 h 6855883"/>
              <a:gd name="connsiteX21171" fmla="*/ 1203255 w 12194922"/>
              <a:gd name="connsiteY21171" fmla="*/ 1157817 h 6855883"/>
              <a:gd name="connsiteX21172" fmla="*/ 1220427 w 12194922"/>
              <a:gd name="connsiteY21172" fmla="*/ 1154642 h 6855883"/>
              <a:gd name="connsiteX21173" fmla="*/ 1220427 w 12194922"/>
              <a:gd name="connsiteY21173" fmla="*/ 1157817 h 6855883"/>
              <a:gd name="connsiteX21174" fmla="*/ 1220427 w 12194922"/>
              <a:gd name="connsiteY21174" fmla="*/ 1164167 h 6855883"/>
              <a:gd name="connsiteX21175" fmla="*/ 1220427 w 12194922"/>
              <a:gd name="connsiteY21175" fmla="*/ 1154642 h 6855883"/>
              <a:gd name="connsiteX21176" fmla="*/ 1188536 w 12194922"/>
              <a:gd name="connsiteY21176" fmla="*/ 1188508 h 6855883"/>
              <a:gd name="connsiteX21177" fmla="*/ 1194669 w 12194922"/>
              <a:gd name="connsiteY21177" fmla="*/ 1186392 h 6855883"/>
              <a:gd name="connsiteX21178" fmla="*/ 1194669 w 12194922"/>
              <a:gd name="connsiteY21178" fmla="*/ 1186392 h 6855883"/>
              <a:gd name="connsiteX21179" fmla="*/ 1194669 w 12194922"/>
              <a:gd name="connsiteY21179" fmla="*/ 1186392 h 6855883"/>
              <a:gd name="connsiteX21180" fmla="*/ 1208161 w 12194922"/>
              <a:gd name="connsiteY21180" fmla="*/ 1167342 h 6855883"/>
              <a:gd name="connsiteX21181" fmla="*/ 1200802 w 12194922"/>
              <a:gd name="connsiteY21181" fmla="*/ 1182158 h 6855883"/>
              <a:gd name="connsiteX21182" fmla="*/ 1194669 w 12194922"/>
              <a:gd name="connsiteY21182" fmla="*/ 1186392 h 6855883"/>
              <a:gd name="connsiteX21183" fmla="*/ 1194669 w 12194922"/>
              <a:gd name="connsiteY21183" fmla="*/ 1186392 h 6855883"/>
              <a:gd name="connsiteX21184" fmla="*/ 1194669 w 12194922"/>
              <a:gd name="connsiteY21184" fmla="*/ 1186392 h 6855883"/>
              <a:gd name="connsiteX21185" fmla="*/ 1189763 w 12194922"/>
              <a:gd name="connsiteY21185" fmla="*/ 1189567 h 6855883"/>
              <a:gd name="connsiteX21186" fmla="*/ 1188536 w 12194922"/>
              <a:gd name="connsiteY21186" fmla="*/ 1188508 h 6855883"/>
              <a:gd name="connsiteX21187" fmla="*/ 1213067 w 12194922"/>
              <a:gd name="connsiteY21187" fmla="*/ 1199092 h 6855883"/>
              <a:gd name="connsiteX21188" fmla="*/ 1211841 w 12194922"/>
              <a:gd name="connsiteY21188" fmla="*/ 1190625 h 6855883"/>
              <a:gd name="connsiteX21189" fmla="*/ 1216747 w 12194922"/>
              <a:gd name="connsiteY21189" fmla="*/ 1187450 h 6855883"/>
              <a:gd name="connsiteX21190" fmla="*/ 1216747 w 12194922"/>
              <a:gd name="connsiteY21190" fmla="*/ 1186392 h 6855883"/>
              <a:gd name="connsiteX21191" fmla="*/ 1216747 w 12194922"/>
              <a:gd name="connsiteY21191" fmla="*/ 1186392 h 6855883"/>
              <a:gd name="connsiteX21192" fmla="*/ 1220427 w 12194922"/>
              <a:gd name="connsiteY21192" fmla="*/ 1165225 h 6855883"/>
              <a:gd name="connsiteX21193" fmla="*/ 1231466 w 12194922"/>
              <a:gd name="connsiteY21193" fmla="*/ 1162050 h 6855883"/>
              <a:gd name="connsiteX21194" fmla="*/ 1244958 w 12194922"/>
              <a:gd name="connsiteY21194" fmla="*/ 1181100 h 6855883"/>
              <a:gd name="connsiteX21195" fmla="*/ 1215520 w 12194922"/>
              <a:gd name="connsiteY21195" fmla="*/ 1185333 h 6855883"/>
              <a:gd name="connsiteX21196" fmla="*/ 1215520 w 12194922"/>
              <a:gd name="connsiteY21196" fmla="*/ 1186392 h 6855883"/>
              <a:gd name="connsiteX21197" fmla="*/ 1215520 w 12194922"/>
              <a:gd name="connsiteY21197" fmla="*/ 1186392 h 6855883"/>
              <a:gd name="connsiteX21198" fmla="*/ 1215520 w 12194922"/>
              <a:gd name="connsiteY21198" fmla="*/ 1213908 h 6855883"/>
              <a:gd name="connsiteX21199" fmla="*/ 1213067 w 12194922"/>
              <a:gd name="connsiteY21199" fmla="*/ 1199092 h 6855883"/>
              <a:gd name="connsiteX21200" fmla="*/ 1176271 w 12194922"/>
              <a:gd name="connsiteY21200" fmla="*/ 1205442 h 6855883"/>
              <a:gd name="connsiteX21201" fmla="*/ 1178724 w 12194922"/>
              <a:gd name="connsiteY21201" fmla="*/ 1204383 h 6855883"/>
              <a:gd name="connsiteX21202" fmla="*/ 1182403 w 12194922"/>
              <a:gd name="connsiteY21202" fmla="*/ 1212850 h 6855883"/>
              <a:gd name="connsiteX21203" fmla="*/ 1176271 w 12194922"/>
              <a:gd name="connsiteY21203" fmla="*/ 1205442 h 6855883"/>
              <a:gd name="connsiteX21204" fmla="*/ 1187310 w 12194922"/>
              <a:gd name="connsiteY21204" fmla="*/ 1221317 h 6855883"/>
              <a:gd name="connsiteX21205" fmla="*/ 1199575 w 12194922"/>
              <a:gd name="connsiteY21205" fmla="*/ 1211792 h 6855883"/>
              <a:gd name="connsiteX21206" fmla="*/ 1198349 w 12194922"/>
              <a:gd name="connsiteY21206" fmla="*/ 1225550 h 6855883"/>
              <a:gd name="connsiteX21207" fmla="*/ 1187310 w 12194922"/>
              <a:gd name="connsiteY21207" fmla="*/ 1221317 h 6855883"/>
              <a:gd name="connsiteX21208" fmla="*/ 1123528 w 12194922"/>
              <a:gd name="connsiteY21208" fmla="*/ 1274233 h 6855883"/>
              <a:gd name="connsiteX21209" fmla="*/ 1123528 w 12194922"/>
              <a:gd name="connsiteY21209" fmla="*/ 1274233 h 6855883"/>
              <a:gd name="connsiteX21210" fmla="*/ 1121075 w 12194922"/>
              <a:gd name="connsiteY21210" fmla="*/ 1274233 h 6855883"/>
              <a:gd name="connsiteX21211" fmla="*/ 1122302 w 12194922"/>
              <a:gd name="connsiteY21211" fmla="*/ 1273175 h 6855883"/>
              <a:gd name="connsiteX21212" fmla="*/ 1123528 w 12194922"/>
              <a:gd name="connsiteY21212" fmla="*/ 1274233 h 6855883"/>
              <a:gd name="connsiteX21213" fmla="*/ 1189763 w 12194922"/>
              <a:gd name="connsiteY21213" fmla="*/ 1241425 h 6855883"/>
              <a:gd name="connsiteX21214" fmla="*/ 1182403 w 12194922"/>
              <a:gd name="connsiteY21214" fmla="*/ 1240367 h 6855883"/>
              <a:gd name="connsiteX21215" fmla="*/ 1178724 w 12194922"/>
              <a:gd name="connsiteY21215" fmla="*/ 1229783 h 6855883"/>
              <a:gd name="connsiteX21216" fmla="*/ 1184856 w 12194922"/>
              <a:gd name="connsiteY21216" fmla="*/ 1229783 h 6855883"/>
              <a:gd name="connsiteX21217" fmla="*/ 1189763 w 12194922"/>
              <a:gd name="connsiteY21217" fmla="*/ 1241425 h 6855883"/>
              <a:gd name="connsiteX21218" fmla="*/ 1189763 w 12194922"/>
              <a:gd name="connsiteY21218" fmla="*/ 1241425 h 6855883"/>
              <a:gd name="connsiteX21219" fmla="*/ 1192216 w 12194922"/>
              <a:gd name="connsiteY21219" fmla="*/ 1242483 h 6855883"/>
              <a:gd name="connsiteX21220" fmla="*/ 1190989 w 12194922"/>
              <a:gd name="connsiteY21220" fmla="*/ 1243542 h 6855883"/>
              <a:gd name="connsiteX21221" fmla="*/ 1189763 w 12194922"/>
              <a:gd name="connsiteY21221" fmla="*/ 1241425 h 6855883"/>
              <a:gd name="connsiteX21222" fmla="*/ 1134567 w 12194922"/>
              <a:gd name="connsiteY21222" fmla="*/ 1253067 h 6855883"/>
              <a:gd name="connsiteX21223" fmla="*/ 1129661 w 12194922"/>
              <a:gd name="connsiteY21223" fmla="*/ 1248833 h 6855883"/>
              <a:gd name="connsiteX21224" fmla="*/ 1137021 w 12194922"/>
              <a:gd name="connsiteY21224" fmla="*/ 1243542 h 6855883"/>
              <a:gd name="connsiteX21225" fmla="*/ 1139474 w 12194922"/>
              <a:gd name="connsiteY21225" fmla="*/ 1246717 h 6855883"/>
              <a:gd name="connsiteX21226" fmla="*/ 1134567 w 12194922"/>
              <a:gd name="connsiteY21226" fmla="*/ 1253067 h 6855883"/>
              <a:gd name="connsiteX21227" fmla="*/ 1262130 w 12194922"/>
              <a:gd name="connsiteY21227" fmla="*/ 5697008 h 6855883"/>
              <a:gd name="connsiteX21228" fmla="*/ 1262130 w 12194922"/>
              <a:gd name="connsiteY21228" fmla="*/ 5697008 h 6855883"/>
              <a:gd name="connsiteX21229" fmla="*/ 1262130 w 12194922"/>
              <a:gd name="connsiteY21229" fmla="*/ 5697008 h 6855883"/>
              <a:gd name="connsiteX21230" fmla="*/ 1262130 w 12194922"/>
              <a:gd name="connsiteY21230" fmla="*/ 5697008 h 6855883"/>
              <a:gd name="connsiteX21231" fmla="*/ 1262130 w 12194922"/>
              <a:gd name="connsiteY21231" fmla="*/ 5697008 h 6855883"/>
              <a:gd name="connsiteX21232" fmla="*/ 1343083 w 12194922"/>
              <a:gd name="connsiteY21232" fmla="*/ 5618692 h 6855883"/>
              <a:gd name="connsiteX21233" fmla="*/ 1343083 w 12194922"/>
              <a:gd name="connsiteY21233" fmla="*/ 5618692 h 6855883"/>
              <a:gd name="connsiteX21234" fmla="*/ 1343083 w 12194922"/>
              <a:gd name="connsiteY21234" fmla="*/ 5618692 h 6855883"/>
              <a:gd name="connsiteX21235" fmla="*/ 1343083 w 12194922"/>
              <a:gd name="connsiteY21235" fmla="*/ 5618692 h 6855883"/>
              <a:gd name="connsiteX21236" fmla="*/ 1343083 w 12194922"/>
              <a:gd name="connsiteY21236" fmla="*/ 5618692 h 6855883"/>
              <a:gd name="connsiteX21237" fmla="*/ 1305059 w 12194922"/>
              <a:gd name="connsiteY21237" fmla="*/ 5510742 h 6855883"/>
              <a:gd name="connsiteX21238" fmla="*/ 1316098 w 12194922"/>
              <a:gd name="connsiteY21238" fmla="*/ 5507567 h 6855883"/>
              <a:gd name="connsiteX21239" fmla="*/ 1312419 w 12194922"/>
              <a:gd name="connsiteY21239" fmla="*/ 5510742 h 6855883"/>
              <a:gd name="connsiteX21240" fmla="*/ 1305059 w 12194922"/>
              <a:gd name="connsiteY21240" fmla="*/ 5510742 h 6855883"/>
              <a:gd name="connsiteX21241" fmla="*/ 35570 w 12194922"/>
              <a:gd name="connsiteY21241" fmla="*/ 5009092 h 6855883"/>
              <a:gd name="connsiteX21242" fmla="*/ 35570 w 12194922"/>
              <a:gd name="connsiteY21242" fmla="*/ 5009092 h 6855883"/>
              <a:gd name="connsiteX21243" fmla="*/ 30664 w 12194922"/>
              <a:gd name="connsiteY21243" fmla="*/ 5012267 h 6855883"/>
              <a:gd name="connsiteX21244" fmla="*/ 35570 w 12194922"/>
              <a:gd name="connsiteY21244" fmla="*/ 5009092 h 6855883"/>
              <a:gd name="connsiteX21245" fmla="*/ 41703 w 12194922"/>
              <a:gd name="connsiteY21245" fmla="*/ 5100109 h 6855883"/>
              <a:gd name="connsiteX21246" fmla="*/ 22078 w 12194922"/>
              <a:gd name="connsiteY21246" fmla="*/ 5081059 h 6855883"/>
              <a:gd name="connsiteX21247" fmla="*/ 20852 w 12194922"/>
              <a:gd name="connsiteY21247" fmla="*/ 5067300 h 6855883"/>
              <a:gd name="connsiteX21248" fmla="*/ 29437 w 12194922"/>
              <a:gd name="connsiteY21248" fmla="*/ 5064125 h 6855883"/>
              <a:gd name="connsiteX21249" fmla="*/ 41703 w 12194922"/>
              <a:gd name="connsiteY21249" fmla="*/ 5062008 h 6855883"/>
              <a:gd name="connsiteX21250" fmla="*/ 34344 w 12194922"/>
              <a:gd name="connsiteY21250" fmla="*/ 5053542 h 6855883"/>
              <a:gd name="connsiteX21251" fmla="*/ 17172 w 12194922"/>
              <a:gd name="connsiteY21251" fmla="*/ 5039784 h 6855883"/>
              <a:gd name="connsiteX21252" fmla="*/ 15945 w 12194922"/>
              <a:gd name="connsiteY21252" fmla="*/ 5035550 h 6855883"/>
              <a:gd name="connsiteX21253" fmla="*/ 40476 w 12194922"/>
              <a:gd name="connsiteY21253" fmla="*/ 5044017 h 6855883"/>
              <a:gd name="connsiteX21254" fmla="*/ 57648 w 12194922"/>
              <a:gd name="connsiteY21254" fmla="*/ 5027084 h 6855883"/>
              <a:gd name="connsiteX21255" fmla="*/ 60101 w 12194922"/>
              <a:gd name="connsiteY21255" fmla="*/ 5019675 h 6855883"/>
              <a:gd name="connsiteX21256" fmla="*/ 34344 w 12194922"/>
              <a:gd name="connsiteY21256" fmla="*/ 5009092 h 6855883"/>
              <a:gd name="connsiteX21257" fmla="*/ 35570 w 12194922"/>
              <a:gd name="connsiteY21257" fmla="*/ 5008034 h 6855883"/>
              <a:gd name="connsiteX21258" fmla="*/ 33117 w 12194922"/>
              <a:gd name="connsiteY21258" fmla="*/ 4993217 h 6855883"/>
              <a:gd name="connsiteX21259" fmla="*/ 19625 w 12194922"/>
              <a:gd name="connsiteY21259" fmla="*/ 4996392 h 6855883"/>
              <a:gd name="connsiteX21260" fmla="*/ 15945 w 12194922"/>
              <a:gd name="connsiteY21260" fmla="*/ 4977342 h 6855883"/>
              <a:gd name="connsiteX21261" fmla="*/ 13492 w 12194922"/>
              <a:gd name="connsiteY21261" fmla="*/ 4970992 h 6855883"/>
              <a:gd name="connsiteX21262" fmla="*/ 31891 w 12194922"/>
              <a:gd name="connsiteY21262" fmla="*/ 4968875 h 6855883"/>
              <a:gd name="connsiteX21263" fmla="*/ 19625 w 12194922"/>
              <a:gd name="connsiteY21263" fmla="*/ 4956175 h 6855883"/>
              <a:gd name="connsiteX21264" fmla="*/ 9812 w 12194922"/>
              <a:gd name="connsiteY21264" fmla="*/ 4967817 h 6855883"/>
              <a:gd name="connsiteX21265" fmla="*/ 2453 w 12194922"/>
              <a:gd name="connsiteY21265" fmla="*/ 4956175 h 6855883"/>
              <a:gd name="connsiteX21266" fmla="*/ 57648 w 12194922"/>
              <a:gd name="connsiteY21266" fmla="*/ 4941359 h 6855883"/>
              <a:gd name="connsiteX21267" fmla="*/ 62555 w 12194922"/>
              <a:gd name="connsiteY21267" fmla="*/ 4945592 h 6855883"/>
              <a:gd name="connsiteX21268" fmla="*/ 72367 w 12194922"/>
              <a:gd name="connsiteY21268" fmla="*/ 4958292 h 6855883"/>
              <a:gd name="connsiteX21269" fmla="*/ 107937 w 12194922"/>
              <a:gd name="connsiteY21269" fmla="*/ 4948767 h 6855883"/>
              <a:gd name="connsiteX21270" fmla="*/ 99351 w 12194922"/>
              <a:gd name="connsiteY21270" fmla="*/ 4974167 h 6855883"/>
              <a:gd name="connsiteX21271" fmla="*/ 90765 w 12194922"/>
              <a:gd name="connsiteY21271" fmla="*/ 4993217 h 6855883"/>
              <a:gd name="connsiteX21272" fmla="*/ 65008 w 12194922"/>
              <a:gd name="connsiteY21272" fmla="*/ 4988984 h 6855883"/>
              <a:gd name="connsiteX21273" fmla="*/ 55195 w 12194922"/>
              <a:gd name="connsiteY21273" fmla="*/ 4993217 h 6855883"/>
              <a:gd name="connsiteX21274" fmla="*/ 53969 w 12194922"/>
              <a:gd name="connsiteY21274" fmla="*/ 4998508 h 6855883"/>
              <a:gd name="connsiteX21275" fmla="*/ 65008 w 12194922"/>
              <a:gd name="connsiteY21275" fmla="*/ 5004859 h 6855883"/>
              <a:gd name="connsiteX21276" fmla="*/ 63781 w 12194922"/>
              <a:gd name="connsiteY21276" fmla="*/ 5020734 h 6855883"/>
              <a:gd name="connsiteX21277" fmla="*/ 62555 w 12194922"/>
              <a:gd name="connsiteY21277" fmla="*/ 5024967 h 6855883"/>
              <a:gd name="connsiteX21278" fmla="*/ 73594 w 12194922"/>
              <a:gd name="connsiteY21278" fmla="*/ 5050367 h 6855883"/>
              <a:gd name="connsiteX21279" fmla="*/ 69914 w 12194922"/>
              <a:gd name="connsiteY21279" fmla="*/ 5070475 h 6855883"/>
              <a:gd name="connsiteX21280" fmla="*/ 58875 w 12194922"/>
              <a:gd name="connsiteY21280" fmla="*/ 5070475 h 6855883"/>
              <a:gd name="connsiteX21281" fmla="*/ 47836 w 12194922"/>
              <a:gd name="connsiteY21281" fmla="*/ 5069417 h 6855883"/>
              <a:gd name="connsiteX21282" fmla="*/ 51515 w 12194922"/>
              <a:gd name="connsiteY21282" fmla="*/ 5081059 h 6855883"/>
              <a:gd name="connsiteX21283" fmla="*/ 68687 w 12194922"/>
              <a:gd name="connsiteY21283" fmla="*/ 5087409 h 6855883"/>
              <a:gd name="connsiteX21284" fmla="*/ 71140 w 12194922"/>
              <a:gd name="connsiteY21284" fmla="*/ 5093758 h 6855883"/>
              <a:gd name="connsiteX21285" fmla="*/ 65008 w 12194922"/>
              <a:gd name="connsiteY21285" fmla="*/ 5095875 h 6855883"/>
              <a:gd name="connsiteX21286" fmla="*/ 38023 w 12194922"/>
              <a:gd name="connsiteY21286" fmla="*/ 5087409 h 6855883"/>
              <a:gd name="connsiteX21287" fmla="*/ 41703 w 12194922"/>
              <a:gd name="connsiteY21287" fmla="*/ 5100109 h 6855883"/>
              <a:gd name="connsiteX21288" fmla="*/ 387593 w 12194922"/>
              <a:gd name="connsiteY21288" fmla="*/ 482600 h 6855883"/>
              <a:gd name="connsiteX21289" fmla="*/ 393726 w 12194922"/>
              <a:gd name="connsiteY21289" fmla="*/ 475192 h 6855883"/>
              <a:gd name="connsiteX21290" fmla="*/ 399858 w 12194922"/>
              <a:gd name="connsiteY21290" fmla="*/ 449792 h 6855883"/>
              <a:gd name="connsiteX21291" fmla="*/ 426843 w 12194922"/>
              <a:gd name="connsiteY21291" fmla="*/ 440267 h 6855883"/>
              <a:gd name="connsiteX21292" fmla="*/ 431749 w 12194922"/>
              <a:gd name="connsiteY21292" fmla="*/ 454025 h 6855883"/>
              <a:gd name="connsiteX21293" fmla="*/ 437882 w 12194922"/>
              <a:gd name="connsiteY21293" fmla="*/ 460375 h 6855883"/>
              <a:gd name="connsiteX21294" fmla="*/ 435429 w 12194922"/>
              <a:gd name="connsiteY21294" fmla="*/ 456142 h 6855883"/>
              <a:gd name="connsiteX21295" fmla="*/ 436655 w 12194922"/>
              <a:gd name="connsiteY21295" fmla="*/ 449792 h 6855883"/>
              <a:gd name="connsiteX21296" fmla="*/ 464866 w 12194922"/>
              <a:gd name="connsiteY21296" fmla="*/ 441325 h 6855883"/>
              <a:gd name="connsiteX21297" fmla="*/ 464866 w 12194922"/>
              <a:gd name="connsiteY21297" fmla="*/ 441325 h 6855883"/>
              <a:gd name="connsiteX21298" fmla="*/ 466093 w 12194922"/>
              <a:gd name="connsiteY21298" fmla="*/ 441325 h 6855883"/>
              <a:gd name="connsiteX21299" fmla="*/ 478358 w 12194922"/>
              <a:gd name="connsiteY21299" fmla="*/ 407458 h 6855883"/>
              <a:gd name="connsiteX21300" fmla="*/ 466093 w 12194922"/>
              <a:gd name="connsiteY21300" fmla="*/ 441325 h 6855883"/>
              <a:gd name="connsiteX21301" fmla="*/ 466093 w 12194922"/>
              <a:gd name="connsiteY21301" fmla="*/ 442383 h 6855883"/>
              <a:gd name="connsiteX21302" fmla="*/ 466093 w 12194922"/>
              <a:gd name="connsiteY21302" fmla="*/ 442383 h 6855883"/>
              <a:gd name="connsiteX21303" fmla="*/ 466093 w 12194922"/>
              <a:gd name="connsiteY21303" fmla="*/ 446617 h 6855883"/>
              <a:gd name="connsiteX21304" fmla="*/ 450147 w 12194922"/>
              <a:gd name="connsiteY21304" fmla="*/ 461433 h 6855883"/>
              <a:gd name="connsiteX21305" fmla="*/ 444015 w 12194922"/>
              <a:gd name="connsiteY21305" fmla="*/ 462492 h 6855883"/>
              <a:gd name="connsiteX21306" fmla="*/ 450147 w 12194922"/>
              <a:gd name="connsiteY21306" fmla="*/ 465667 h 6855883"/>
              <a:gd name="connsiteX21307" fmla="*/ 450147 w 12194922"/>
              <a:gd name="connsiteY21307" fmla="*/ 465667 h 6855883"/>
              <a:gd name="connsiteX21308" fmla="*/ 450147 w 12194922"/>
              <a:gd name="connsiteY21308" fmla="*/ 465667 h 6855883"/>
              <a:gd name="connsiteX21309" fmla="*/ 450147 w 12194922"/>
              <a:gd name="connsiteY21309" fmla="*/ 465667 h 6855883"/>
              <a:gd name="connsiteX21310" fmla="*/ 447694 w 12194922"/>
              <a:gd name="connsiteY21310" fmla="*/ 483658 h 6855883"/>
              <a:gd name="connsiteX21311" fmla="*/ 446468 w 12194922"/>
              <a:gd name="connsiteY21311" fmla="*/ 490008 h 6855883"/>
              <a:gd name="connsiteX21312" fmla="*/ 466093 w 12194922"/>
              <a:gd name="connsiteY21312" fmla="*/ 511175 h 6855883"/>
              <a:gd name="connsiteX21313" fmla="*/ 472225 w 12194922"/>
              <a:gd name="connsiteY21313" fmla="*/ 518583 h 6855883"/>
              <a:gd name="connsiteX21314" fmla="*/ 477132 w 12194922"/>
              <a:gd name="connsiteY21314" fmla="*/ 519642 h 6855883"/>
              <a:gd name="connsiteX21315" fmla="*/ 478358 w 12194922"/>
              <a:gd name="connsiteY21315" fmla="*/ 513292 h 6855883"/>
              <a:gd name="connsiteX21316" fmla="*/ 483264 w 12194922"/>
              <a:gd name="connsiteY21316" fmla="*/ 516467 h 6855883"/>
              <a:gd name="connsiteX21317" fmla="*/ 507796 w 12194922"/>
              <a:gd name="connsiteY21317" fmla="*/ 525992 h 6855883"/>
              <a:gd name="connsiteX21318" fmla="*/ 522514 w 12194922"/>
              <a:gd name="connsiteY21318" fmla="*/ 529167 h 6855883"/>
              <a:gd name="connsiteX21319" fmla="*/ 504116 w 12194922"/>
              <a:gd name="connsiteY21319" fmla="*/ 535517 h 6855883"/>
              <a:gd name="connsiteX21320" fmla="*/ 494303 w 12194922"/>
              <a:gd name="connsiteY21320" fmla="*/ 539750 h 6855883"/>
              <a:gd name="connsiteX21321" fmla="*/ 477132 w 12194922"/>
              <a:gd name="connsiteY21321" fmla="*/ 538692 h 6855883"/>
              <a:gd name="connsiteX21322" fmla="*/ 466093 w 12194922"/>
              <a:gd name="connsiteY21322" fmla="*/ 543983 h 6855883"/>
              <a:gd name="connsiteX21323" fmla="*/ 458733 w 12194922"/>
              <a:gd name="connsiteY21323" fmla="*/ 563033 h 6855883"/>
              <a:gd name="connsiteX21324" fmla="*/ 469772 w 12194922"/>
              <a:gd name="connsiteY21324" fmla="*/ 567267 h 6855883"/>
              <a:gd name="connsiteX21325" fmla="*/ 473452 w 12194922"/>
              <a:gd name="connsiteY21325" fmla="*/ 557742 h 6855883"/>
              <a:gd name="connsiteX21326" fmla="*/ 477132 w 12194922"/>
              <a:gd name="connsiteY21326" fmla="*/ 550333 h 6855883"/>
              <a:gd name="connsiteX21327" fmla="*/ 495530 w 12194922"/>
              <a:gd name="connsiteY21327" fmla="*/ 542925 h 6855883"/>
              <a:gd name="connsiteX21328" fmla="*/ 501663 w 12194922"/>
              <a:gd name="connsiteY21328" fmla="*/ 555625 h 6855883"/>
              <a:gd name="connsiteX21329" fmla="*/ 516381 w 12194922"/>
              <a:gd name="connsiteY21329" fmla="*/ 554567 h 6855883"/>
              <a:gd name="connsiteX21330" fmla="*/ 522514 w 12194922"/>
              <a:gd name="connsiteY21330" fmla="*/ 559858 h 6855883"/>
              <a:gd name="connsiteX21331" fmla="*/ 533553 w 12194922"/>
              <a:gd name="connsiteY21331" fmla="*/ 571500 h 6855883"/>
              <a:gd name="connsiteX21332" fmla="*/ 533553 w 12194922"/>
              <a:gd name="connsiteY21332" fmla="*/ 577850 h 6855883"/>
              <a:gd name="connsiteX21333" fmla="*/ 537233 w 12194922"/>
              <a:gd name="connsiteY21333" fmla="*/ 572558 h 6855883"/>
              <a:gd name="connsiteX21334" fmla="*/ 543366 w 12194922"/>
              <a:gd name="connsiteY21334" fmla="*/ 576792 h 6855883"/>
              <a:gd name="connsiteX21335" fmla="*/ 555631 w 12194922"/>
              <a:gd name="connsiteY21335" fmla="*/ 577850 h 6855883"/>
              <a:gd name="connsiteX21336" fmla="*/ 562991 w 12194922"/>
              <a:gd name="connsiteY21336" fmla="*/ 572558 h 6855883"/>
              <a:gd name="connsiteX21337" fmla="*/ 562991 w 12194922"/>
              <a:gd name="connsiteY21337" fmla="*/ 568325 h 6855883"/>
              <a:gd name="connsiteX21338" fmla="*/ 558085 w 12194922"/>
              <a:gd name="connsiteY21338" fmla="*/ 571500 h 6855883"/>
              <a:gd name="connsiteX21339" fmla="*/ 554405 w 12194922"/>
              <a:gd name="connsiteY21339" fmla="*/ 553508 h 6855883"/>
              <a:gd name="connsiteX21340" fmla="*/ 531100 w 12194922"/>
              <a:gd name="connsiteY21340" fmla="*/ 520700 h 6855883"/>
              <a:gd name="connsiteX21341" fmla="*/ 523741 w 12194922"/>
              <a:gd name="connsiteY21341" fmla="*/ 509058 h 6855883"/>
              <a:gd name="connsiteX21342" fmla="*/ 516381 w 12194922"/>
              <a:gd name="connsiteY21342" fmla="*/ 492125 h 6855883"/>
              <a:gd name="connsiteX21343" fmla="*/ 497983 w 12194922"/>
              <a:gd name="connsiteY21343" fmla="*/ 462492 h 6855883"/>
              <a:gd name="connsiteX21344" fmla="*/ 495530 w 12194922"/>
              <a:gd name="connsiteY21344" fmla="*/ 461433 h 6855883"/>
              <a:gd name="connsiteX21345" fmla="*/ 495530 w 12194922"/>
              <a:gd name="connsiteY21345" fmla="*/ 449792 h 6855883"/>
              <a:gd name="connsiteX21346" fmla="*/ 497983 w 12194922"/>
              <a:gd name="connsiteY21346" fmla="*/ 448733 h 6855883"/>
              <a:gd name="connsiteX21347" fmla="*/ 500436 w 12194922"/>
              <a:gd name="connsiteY21347" fmla="*/ 460375 h 6855883"/>
              <a:gd name="connsiteX21348" fmla="*/ 521288 w 12194922"/>
              <a:gd name="connsiteY21348" fmla="*/ 450850 h 6855883"/>
              <a:gd name="connsiteX21349" fmla="*/ 536006 w 12194922"/>
              <a:gd name="connsiteY21349" fmla="*/ 443442 h 6855883"/>
              <a:gd name="connsiteX21350" fmla="*/ 558085 w 12194922"/>
              <a:gd name="connsiteY21350" fmla="*/ 448733 h 6855883"/>
              <a:gd name="connsiteX21351" fmla="*/ 569124 w 12194922"/>
              <a:gd name="connsiteY21351" fmla="*/ 437092 h 6855883"/>
              <a:gd name="connsiteX21352" fmla="*/ 554405 w 12194922"/>
              <a:gd name="connsiteY21352" fmla="*/ 428625 h 6855883"/>
              <a:gd name="connsiteX21353" fmla="*/ 542139 w 12194922"/>
              <a:gd name="connsiteY21353" fmla="*/ 414867 h 6855883"/>
              <a:gd name="connsiteX21354" fmla="*/ 515155 w 12194922"/>
              <a:gd name="connsiteY21354" fmla="*/ 396875 h 6855883"/>
              <a:gd name="connsiteX21355" fmla="*/ 489397 w 12194922"/>
              <a:gd name="connsiteY21355" fmla="*/ 367242 h 6855883"/>
              <a:gd name="connsiteX21356" fmla="*/ 470999 w 12194922"/>
              <a:gd name="connsiteY21356" fmla="*/ 370417 h 6855883"/>
              <a:gd name="connsiteX21357" fmla="*/ 450147 w 12194922"/>
              <a:gd name="connsiteY21357" fmla="*/ 376767 h 6855883"/>
              <a:gd name="connsiteX21358" fmla="*/ 445241 w 12194922"/>
              <a:gd name="connsiteY21358" fmla="*/ 341842 h 6855883"/>
              <a:gd name="connsiteX21359" fmla="*/ 423163 w 12194922"/>
              <a:gd name="connsiteY21359" fmla="*/ 351367 h 6855883"/>
              <a:gd name="connsiteX21360" fmla="*/ 410897 w 12194922"/>
              <a:gd name="connsiteY21360" fmla="*/ 356658 h 6855883"/>
              <a:gd name="connsiteX21361" fmla="*/ 398632 w 12194922"/>
              <a:gd name="connsiteY21361" fmla="*/ 348192 h 6855883"/>
              <a:gd name="connsiteX21362" fmla="*/ 390046 w 12194922"/>
              <a:gd name="connsiteY21362" fmla="*/ 345017 h 6855883"/>
              <a:gd name="connsiteX21363" fmla="*/ 386366 w 12194922"/>
              <a:gd name="connsiteY21363" fmla="*/ 354542 h 6855883"/>
              <a:gd name="connsiteX21364" fmla="*/ 392499 w 12194922"/>
              <a:gd name="connsiteY21364" fmla="*/ 370417 h 6855883"/>
              <a:gd name="connsiteX21365" fmla="*/ 380233 w 12194922"/>
              <a:gd name="connsiteY21365" fmla="*/ 387350 h 6855883"/>
              <a:gd name="connsiteX21366" fmla="*/ 383913 w 12194922"/>
              <a:gd name="connsiteY21366" fmla="*/ 394758 h 6855883"/>
              <a:gd name="connsiteX21367" fmla="*/ 405991 w 12194922"/>
              <a:gd name="connsiteY21367" fmla="*/ 371475 h 6855883"/>
              <a:gd name="connsiteX21368" fmla="*/ 413351 w 12194922"/>
              <a:gd name="connsiteY21368" fmla="*/ 365125 h 6855883"/>
              <a:gd name="connsiteX21369" fmla="*/ 419483 w 12194922"/>
              <a:gd name="connsiteY21369" fmla="*/ 367242 h 6855883"/>
              <a:gd name="connsiteX21370" fmla="*/ 429296 w 12194922"/>
              <a:gd name="connsiteY21370" fmla="*/ 392642 h 6855883"/>
              <a:gd name="connsiteX21371" fmla="*/ 429296 w 12194922"/>
              <a:gd name="connsiteY21371" fmla="*/ 392642 h 6855883"/>
              <a:gd name="connsiteX21372" fmla="*/ 429296 w 12194922"/>
              <a:gd name="connsiteY21372" fmla="*/ 392642 h 6855883"/>
              <a:gd name="connsiteX21373" fmla="*/ 441561 w 12194922"/>
              <a:gd name="connsiteY21373" fmla="*/ 386292 h 6855883"/>
              <a:gd name="connsiteX21374" fmla="*/ 457507 w 12194922"/>
              <a:gd name="connsiteY21374" fmla="*/ 395817 h 6855883"/>
              <a:gd name="connsiteX21375" fmla="*/ 450147 w 12194922"/>
              <a:gd name="connsiteY21375" fmla="*/ 405342 h 6855883"/>
              <a:gd name="connsiteX21376" fmla="*/ 435429 w 12194922"/>
              <a:gd name="connsiteY21376" fmla="*/ 404283 h 6855883"/>
              <a:gd name="connsiteX21377" fmla="*/ 429296 w 12194922"/>
              <a:gd name="connsiteY21377" fmla="*/ 392642 h 6855883"/>
              <a:gd name="connsiteX21378" fmla="*/ 428069 w 12194922"/>
              <a:gd name="connsiteY21378" fmla="*/ 392642 h 6855883"/>
              <a:gd name="connsiteX21379" fmla="*/ 428069 w 12194922"/>
              <a:gd name="connsiteY21379" fmla="*/ 391583 h 6855883"/>
              <a:gd name="connsiteX21380" fmla="*/ 419483 w 12194922"/>
              <a:gd name="connsiteY21380" fmla="*/ 398992 h 6855883"/>
              <a:gd name="connsiteX21381" fmla="*/ 428069 w 12194922"/>
              <a:gd name="connsiteY21381" fmla="*/ 413808 h 6855883"/>
              <a:gd name="connsiteX21382" fmla="*/ 426843 w 12194922"/>
              <a:gd name="connsiteY21382" fmla="*/ 420158 h 6855883"/>
              <a:gd name="connsiteX21383" fmla="*/ 419483 w 12194922"/>
              <a:gd name="connsiteY21383" fmla="*/ 419100 h 6855883"/>
              <a:gd name="connsiteX21384" fmla="*/ 409671 w 12194922"/>
              <a:gd name="connsiteY21384" fmla="*/ 418042 h 6855883"/>
              <a:gd name="connsiteX21385" fmla="*/ 404765 w 12194922"/>
              <a:gd name="connsiteY21385" fmla="*/ 431800 h 6855883"/>
              <a:gd name="connsiteX21386" fmla="*/ 402311 w 12194922"/>
              <a:gd name="connsiteY21386" fmla="*/ 450850 h 6855883"/>
              <a:gd name="connsiteX21387" fmla="*/ 391272 w 12194922"/>
              <a:gd name="connsiteY21387" fmla="*/ 442383 h 6855883"/>
              <a:gd name="connsiteX21388" fmla="*/ 390046 w 12194922"/>
              <a:gd name="connsiteY21388" fmla="*/ 423333 h 6855883"/>
              <a:gd name="connsiteX21389" fmla="*/ 367968 w 12194922"/>
              <a:gd name="connsiteY21389" fmla="*/ 433917 h 6855883"/>
              <a:gd name="connsiteX21390" fmla="*/ 383913 w 12194922"/>
              <a:gd name="connsiteY21390" fmla="*/ 440267 h 6855883"/>
              <a:gd name="connsiteX21391" fmla="*/ 376554 w 12194922"/>
              <a:gd name="connsiteY21391" fmla="*/ 455083 h 6855883"/>
              <a:gd name="connsiteX21392" fmla="*/ 381460 w 12194922"/>
              <a:gd name="connsiteY21392" fmla="*/ 469900 h 6855883"/>
              <a:gd name="connsiteX21393" fmla="*/ 369194 w 12194922"/>
              <a:gd name="connsiteY21393" fmla="*/ 481542 h 6855883"/>
              <a:gd name="connsiteX21394" fmla="*/ 387593 w 12194922"/>
              <a:gd name="connsiteY21394" fmla="*/ 482600 h 6855883"/>
              <a:gd name="connsiteX21395" fmla="*/ 540913 w 12194922"/>
              <a:gd name="connsiteY21395" fmla="*/ 545042 h 6855883"/>
              <a:gd name="connsiteX21396" fmla="*/ 536006 w 12194922"/>
              <a:gd name="connsiteY21396" fmla="*/ 549275 h 6855883"/>
              <a:gd name="connsiteX21397" fmla="*/ 529874 w 12194922"/>
              <a:gd name="connsiteY21397" fmla="*/ 542925 h 6855883"/>
              <a:gd name="connsiteX21398" fmla="*/ 534780 w 12194922"/>
              <a:gd name="connsiteY21398" fmla="*/ 538692 h 6855883"/>
              <a:gd name="connsiteX21399" fmla="*/ 540913 w 12194922"/>
              <a:gd name="connsiteY21399" fmla="*/ 545042 h 6855883"/>
              <a:gd name="connsiteX21400" fmla="*/ 538460 w 12194922"/>
              <a:gd name="connsiteY21400" fmla="*/ 532342 h 6855883"/>
              <a:gd name="connsiteX21401" fmla="*/ 537233 w 12194922"/>
              <a:gd name="connsiteY21401" fmla="*/ 533400 h 6855883"/>
              <a:gd name="connsiteX21402" fmla="*/ 536006 w 12194922"/>
              <a:gd name="connsiteY21402" fmla="*/ 530225 h 6855883"/>
              <a:gd name="connsiteX21403" fmla="*/ 537233 w 12194922"/>
              <a:gd name="connsiteY21403" fmla="*/ 529167 h 6855883"/>
              <a:gd name="connsiteX21404" fmla="*/ 538460 w 12194922"/>
              <a:gd name="connsiteY21404" fmla="*/ 532342 h 6855883"/>
              <a:gd name="connsiteX21405" fmla="*/ 486944 w 12194922"/>
              <a:gd name="connsiteY21405" fmla="*/ 473075 h 6855883"/>
              <a:gd name="connsiteX21406" fmla="*/ 486944 w 12194922"/>
              <a:gd name="connsiteY21406" fmla="*/ 483658 h 6855883"/>
              <a:gd name="connsiteX21407" fmla="*/ 474678 w 12194922"/>
              <a:gd name="connsiteY21407" fmla="*/ 500592 h 6855883"/>
              <a:gd name="connsiteX21408" fmla="*/ 477132 w 12194922"/>
              <a:gd name="connsiteY21408" fmla="*/ 474133 h 6855883"/>
              <a:gd name="connsiteX21409" fmla="*/ 486944 w 12194922"/>
              <a:gd name="connsiteY21409" fmla="*/ 473075 h 6855883"/>
              <a:gd name="connsiteX21410" fmla="*/ 100578 w 12194922"/>
              <a:gd name="connsiteY21410" fmla="*/ 464608 h 6855883"/>
              <a:gd name="connsiteX21411" fmla="*/ 103031 w 12194922"/>
              <a:gd name="connsiteY21411" fmla="*/ 464608 h 6855883"/>
              <a:gd name="connsiteX21412" fmla="*/ 100578 w 12194922"/>
              <a:gd name="connsiteY21412" fmla="*/ 464608 h 6855883"/>
              <a:gd name="connsiteX21413" fmla="*/ 100578 w 12194922"/>
              <a:gd name="connsiteY21413" fmla="*/ 464608 h 6855883"/>
              <a:gd name="connsiteX21414" fmla="*/ 1406864 w 12194922"/>
              <a:gd name="connsiteY21414" fmla="*/ 4490508 h 6855883"/>
              <a:gd name="connsiteX21415" fmla="*/ 1416676 w 12194922"/>
              <a:gd name="connsiteY21415" fmla="*/ 4434417 h 6855883"/>
              <a:gd name="connsiteX21416" fmla="*/ 1416676 w 12194922"/>
              <a:gd name="connsiteY21416" fmla="*/ 4425950 h 6855883"/>
              <a:gd name="connsiteX21417" fmla="*/ 1421582 w 12194922"/>
              <a:gd name="connsiteY21417" fmla="*/ 4388909 h 6855883"/>
              <a:gd name="connsiteX21418" fmla="*/ 1417903 w 12194922"/>
              <a:gd name="connsiteY21418" fmla="*/ 4361392 h 6855883"/>
              <a:gd name="connsiteX21419" fmla="*/ 1386012 w 12194922"/>
              <a:gd name="connsiteY21419" fmla="*/ 4333875 h 6855883"/>
              <a:gd name="connsiteX21420" fmla="*/ 1361481 w 12194922"/>
              <a:gd name="connsiteY21420" fmla="*/ 4321175 h 6855883"/>
              <a:gd name="connsiteX21421" fmla="*/ 1356575 w 12194922"/>
              <a:gd name="connsiteY21421" fmla="*/ 4316942 h 6855883"/>
              <a:gd name="connsiteX21422" fmla="*/ 1360254 w 12194922"/>
              <a:gd name="connsiteY21422" fmla="*/ 4311650 h 6855883"/>
              <a:gd name="connsiteX21423" fmla="*/ 1389692 w 12194922"/>
              <a:gd name="connsiteY21423" fmla="*/ 4295775 h 6855883"/>
              <a:gd name="connsiteX21424" fmla="*/ 1399504 w 12194922"/>
              <a:gd name="connsiteY21424" fmla="*/ 4286250 h 6855883"/>
              <a:gd name="connsiteX21425" fmla="*/ 1399504 w 12194922"/>
              <a:gd name="connsiteY21425" fmla="*/ 4277784 h 6855883"/>
              <a:gd name="connsiteX21426" fmla="*/ 1406864 w 12194922"/>
              <a:gd name="connsiteY21426" fmla="*/ 4265084 h 6855883"/>
              <a:gd name="connsiteX21427" fmla="*/ 1422809 w 12194922"/>
              <a:gd name="connsiteY21427" fmla="*/ 4272492 h 6855883"/>
              <a:gd name="connsiteX21428" fmla="*/ 1416676 w 12194922"/>
              <a:gd name="connsiteY21428" fmla="*/ 4276725 h 6855883"/>
              <a:gd name="connsiteX21429" fmla="*/ 1409317 w 12194922"/>
              <a:gd name="connsiteY21429" fmla="*/ 4293659 h 6855883"/>
              <a:gd name="connsiteX21430" fmla="*/ 1426489 w 12194922"/>
              <a:gd name="connsiteY21430" fmla="*/ 4289425 h 6855883"/>
              <a:gd name="connsiteX21431" fmla="*/ 1443660 w 12194922"/>
              <a:gd name="connsiteY21431" fmla="*/ 4253442 h 6855883"/>
              <a:gd name="connsiteX21432" fmla="*/ 1438754 w 12194922"/>
              <a:gd name="connsiteY21432" fmla="*/ 4253442 h 6855883"/>
              <a:gd name="connsiteX21433" fmla="*/ 1430168 w 12194922"/>
              <a:gd name="connsiteY21433" fmla="*/ 4266142 h 6855883"/>
              <a:gd name="connsiteX21434" fmla="*/ 1435075 w 12194922"/>
              <a:gd name="connsiteY21434" fmla="*/ 4250267 h 6855883"/>
              <a:gd name="connsiteX21435" fmla="*/ 1438754 w 12194922"/>
              <a:gd name="connsiteY21435" fmla="*/ 4244975 h 6855883"/>
              <a:gd name="connsiteX21436" fmla="*/ 1446114 w 12194922"/>
              <a:gd name="connsiteY21436" fmla="*/ 4221692 h 6855883"/>
              <a:gd name="connsiteX21437" fmla="*/ 1437528 w 12194922"/>
              <a:gd name="connsiteY21437" fmla="*/ 4220633 h 6855883"/>
              <a:gd name="connsiteX21438" fmla="*/ 1427715 w 12194922"/>
              <a:gd name="connsiteY21438" fmla="*/ 4216400 h 6855883"/>
              <a:gd name="connsiteX21439" fmla="*/ 1422809 w 12194922"/>
              <a:gd name="connsiteY21439" fmla="*/ 4220633 h 6855883"/>
              <a:gd name="connsiteX21440" fmla="*/ 1430168 w 12194922"/>
              <a:gd name="connsiteY21440" fmla="*/ 4228042 h 6855883"/>
              <a:gd name="connsiteX21441" fmla="*/ 1428942 w 12194922"/>
              <a:gd name="connsiteY21441" fmla="*/ 4228042 h 6855883"/>
              <a:gd name="connsiteX21442" fmla="*/ 1365161 w 12194922"/>
              <a:gd name="connsiteY21442" fmla="*/ 4267200 h 6855883"/>
              <a:gd name="connsiteX21443" fmla="*/ 1359028 w 12194922"/>
              <a:gd name="connsiteY21443" fmla="*/ 4292600 h 6855883"/>
              <a:gd name="connsiteX21444" fmla="*/ 1351668 w 12194922"/>
              <a:gd name="connsiteY21444" fmla="*/ 4321175 h 6855883"/>
              <a:gd name="connsiteX21445" fmla="*/ 1363934 w 12194922"/>
              <a:gd name="connsiteY21445" fmla="*/ 4334934 h 6855883"/>
              <a:gd name="connsiteX21446" fmla="*/ 1371293 w 12194922"/>
              <a:gd name="connsiteY21446" fmla="*/ 4363508 h 6855883"/>
              <a:gd name="connsiteX21447" fmla="*/ 1365161 w 12194922"/>
              <a:gd name="connsiteY21447" fmla="*/ 4378325 h 6855883"/>
              <a:gd name="connsiteX21448" fmla="*/ 1355348 w 12194922"/>
              <a:gd name="connsiteY21448" fmla="*/ 4391025 h 6855883"/>
              <a:gd name="connsiteX21449" fmla="*/ 1360254 w 12194922"/>
              <a:gd name="connsiteY21449" fmla="*/ 4402667 h 6855883"/>
              <a:gd name="connsiteX21450" fmla="*/ 1344309 w 12194922"/>
              <a:gd name="connsiteY21450" fmla="*/ 4410075 h 6855883"/>
              <a:gd name="connsiteX21451" fmla="*/ 1343083 w 12194922"/>
              <a:gd name="connsiteY21451" fmla="*/ 4414309 h 6855883"/>
              <a:gd name="connsiteX21452" fmla="*/ 1345536 w 12194922"/>
              <a:gd name="connsiteY21452" fmla="*/ 4436534 h 6855883"/>
              <a:gd name="connsiteX21453" fmla="*/ 1356575 w 12194922"/>
              <a:gd name="connsiteY21453" fmla="*/ 4439709 h 6855883"/>
              <a:gd name="connsiteX21454" fmla="*/ 1361481 w 12194922"/>
              <a:gd name="connsiteY21454" fmla="*/ 4449234 h 6855883"/>
              <a:gd name="connsiteX21455" fmla="*/ 1351668 w 12194922"/>
              <a:gd name="connsiteY21455" fmla="*/ 4458758 h 6855883"/>
              <a:gd name="connsiteX21456" fmla="*/ 1350442 w 12194922"/>
              <a:gd name="connsiteY21456" fmla="*/ 4502150 h 6855883"/>
              <a:gd name="connsiteX21457" fmla="*/ 1381106 w 12194922"/>
              <a:gd name="connsiteY21457" fmla="*/ 4489450 h 6855883"/>
              <a:gd name="connsiteX21458" fmla="*/ 1389692 w 12194922"/>
              <a:gd name="connsiteY21458" fmla="*/ 4492625 h 6855883"/>
              <a:gd name="connsiteX21459" fmla="*/ 1374973 w 12194922"/>
              <a:gd name="connsiteY21459" fmla="*/ 4522258 h 6855883"/>
              <a:gd name="connsiteX21460" fmla="*/ 1406864 w 12194922"/>
              <a:gd name="connsiteY21460" fmla="*/ 4490508 h 6855883"/>
              <a:gd name="connsiteX21461" fmla="*/ 1377426 w 12194922"/>
              <a:gd name="connsiteY21461" fmla="*/ 4388909 h 6855883"/>
              <a:gd name="connsiteX21462" fmla="*/ 1376200 w 12194922"/>
              <a:gd name="connsiteY21462" fmla="*/ 4385734 h 6855883"/>
              <a:gd name="connsiteX21463" fmla="*/ 1382332 w 12194922"/>
              <a:gd name="connsiteY21463" fmla="*/ 4380442 h 6855883"/>
              <a:gd name="connsiteX21464" fmla="*/ 1383559 w 12194922"/>
              <a:gd name="connsiteY21464" fmla="*/ 4386792 h 6855883"/>
              <a:gd name="connsiteX21465" fmla="*/ 1377426 w 12194922"/>
              <a:gd name="connsiteY21465" fmla="*/ 4388909 h 6855883"/>
              <a:gd name="connsiteX21466" fmla="*/ 1389692 w 12194922"/>
              <a:gd name="connsiteY21466" fmla="*/ 4414309 h 6855883"/>
              <a:gd name="connsiteX21467" fmla="*/ 1388465 w 12194922"/>
              <a:gd name="connsiteY21467" fmla="*/ 4389967 h 6855883"/>
              <a:gd name="connsiteX21468" fmla="*/ 1398278 w 12194922"/>
              <a:gd name="connsiteY21468" fmla="*/ 4414309 h 6855883"/>
              <a:gd name="connsiteX21469" fmla="*/ 1394598 w 12194922"/>
              <a:gd name="connsiteY21469" fmla="*/ 4420659 h 6855883"/>
              <a:gd name="connsiteX21470" fmla="*/ 1389692 w 12194922"/>
              <a:gd name="connsiteY21470" fmla="*/ 4414309 h 6855883"/>
              <a:gd name="connsiteX21471" fmla="*/ 148414 w 12194922"/>
              <a:gd name="connsiteY21471" fmla="*/ 3249083 h 6855883"/>
              <a:gd name="connsiteX21472" fmla="*/ 150867 w 12194922"/>
              <a:gd name="connsiteY21472" fmla="*/ 3245909 h 6855883"/>
              <a:gd name="connsiteX21473" fmla="*/ 152093 w 12194922"/>
              <a:gd name="connsiteY21473" fmla="*/ 3249083 h 6855883"/>
              <a:gd name="connsiteX21474" fmla="*/ 148414 w 12194922"/>
              <a:gd name="connsiteY21474" fmla="*/ 3249083 h 6855883"/>
              <a:gd name="connsiteX21475" fmla="*/ 166812 w 12194922"/>
              <a:gd name="connsiteY21475" fmla="*/ 3227917 h 6855883"/>
              <a:gd name="connsiteX21476" fmla="*/ 168039 w 12194922"/>
              <a:gd name="connsiteY21476" fmla="*/ 3224742 h 6855883"/>
              <a:gd name="connsiteX21477" fmla="*/ 166812 w 12194922"/>
              <a:gd name="connsiteY21477" fmla="*/ 3227917 h 6855883"/>
              <a:gd name="connsiteX21478" fmla="*/ 85859 w 12194922"/>
              <a:gd name="connsiteY21478" fmla="*/ 1987550 h 6855883"/>
              <a:gd name="connsiteX21479" fmla="*/ 85859 w 12194922"/>
              <a:gd name="connsiteY21479" fmla="*/ 1987550 h 6855883"/>
              <a:gd name="connsiteX21480" fmla="*/ 85859 w 12194922"/>
              <a:gd name="connsiteY21480" fmla="*/ 1987550 h 6855883"/>
              <a:gd name="connsiteX21481" fmla="*/ 85859 w 12194922"/>
              <a:gd name="connsiteY21481" fmla="*/ 1987550 h 6855883"/>
              <a:gd name="connsiteX21482" fmla="*/ 85859 w 12194922"/>
              <a:gd name="connsiteY21482" fmla="*/ 1987550 h 6855883"/>
              <a:gd name="connsiteX21483" fmla="*/ 201156 w 12194922"/>
              <a:gd name="connsiteY21483" fmla="*/ 2074333 h 6855883"/>
              <a:gd name="connsiteX21484" fmla="*/ 204835 w 12194922"/>
              <a:gd name="connsiteY21484" fmla="*/ 2070100 h 6855883"/>
              <a:gd name="connsiteX21485" fmla="*/ 212195 w 12194922"/>
              <a:gd name="connsiteY21485" fmla="*/ 2075392 h 6855883"/>
              <a:gd name="connsiteX21486" fmla="*/ 208515 w 12194922"/>
              <a:gd name="connsiteY21486" fmla="*/ 2079625 h 6855883"/>
              <a:gd name="connsiteX21487" fmla="*/ 201156 w 12194922"/>
              <a:gd name="connsiteY21487" fmla="*/ 2074333 h 6855883"/>
              <a:gd name="connsiteX21488" fmla="*/ 125109 w 12194922"/>
              <a:gd name="connsiteY21488" fmla="*/ 2196042 h 6855883"/>
              <a:gd name="connsiteX21489" fmla="*/ 121429 w 12194922"/>
              <a:gd name="connsiteY21489" fmla="*/ 2200275 h 6855883"/>
              <a:gd name="connsiteX21490" fmla="*/ 120203 w 12194922"/>
              <a:gd name="connsiteY21490" fmla="*/ 2198158 h 6855883"/>
              <a:gd name="connsiteX21491" fmla="*/ 125109 w 12194922"/>
              <a:gd name="connsiteY21491" fmla="*/ 2196042 h 6855883"/>
              <a:gd name="connsiteX21492" fmla="*/ 125109 w 12194922"/>
              <a:gd name="connsiteY21492" fmla="*/ 2196042 h 6855883"/>
              <a:gd name="connsiteX21493" fmla="*/ 96898 w 12194922"/>
              <a:gd name="connsiteY21493" fmla="*/ 2197100 h 6855883"/>
              <a:gd name="connsiteX21494" fmla="*/ 103031 w 12194922"/>
              <a:gd name="connsiteY21494" fmla="*/ 2191809 h 6855883"/>
              <a:gd name="connsiteX21495" fmla="*/ 96898 w 12194922"/>
              <a:gd name="connsiteY21495" fmla="*/ 2197100 h 6855883"/>
              <a:gd name="connsiteX21496" fmla="*/ 261257 w 12194922"/>
              <a:gd name="connsiteY21496" fmla="*/ 2124075 h 6855883"/>
              <a:gd name="connsiteX21497" fmla="*/ 262484 w 12194922"/>
              <a:gd name="connsiteY21497" fmla="*/ 2128309 h 6855883"/>
              <a:gd name="connsiteX21498" fmla="*/ 261257 w 12194922"/>
              <a:gd name="connsiteY21498" fmla="*/ 2124075 h 6855883"/>
              <a:gd name="connsiteX21499" fmla="*/ 261257 w 12194922"/>
              <a:gd name="connsiteY21499" fmla="*/ 2120900 h 6855883"/>
              <a:gd name="connsiteX21500" fmla="*/ 261257 w 12194922"/>
              <a:gd name="connsiteY21500" fmla="*/ 2124075 h 6855883"/>
              <a:gd name="connsiteX21501" fmla="*/ 130015 w 12194922"/>
              <a:gd name="connsiteY21501" fmla="*/ 2149475 h 6855883"/>
              <a:gd name="connsiteX21502" fmla="*/ 99351 w 12194922"/>
              <a:gd name="connsiteY21502" fmla="*/ 2163233 h 6855883"/>
              <a:gd name="connsiteX21503" fmla="*/ 84633 w 12194922"/>
              <a:gd name="connsiteY21503" fmla="*/ 2112434 h 6855883"/>
              <a:gd name="connsiteX21504" fmla="*/ 84633 w 12194922"/>
              <a:gd name="connsiteY21504" fmla="*/ 2106083 h 6855883"/>
              <a:gd name="connsiteX21505" fmla="*/ 100578 w 12194922"/>
              <a:gd name="connsiteY21505" fmla="*/ 2085975 h 6855883"/>
              <a:gd name="connsiteX21506" fmla="*/ 106711 w 12194922"/>
              <a:gd name="connsiteY21506" fmla="*/ 2096558 h 6855883"/>
              <a:gd name="connsiteX21507" fmla="*/ 100578 w 12194922"/>
              <a:gd name="connsiteY21507" fmla="*/ 2128309 h 6855883"/>
              <a:gd name="connsiteX21508" fmla="*/ 109164 w 12194922"/>
              <a:gd name="connsiteY21508" fmla="*/ 2145242 h 6855883"/>
              <a:gd name="connsiteX21509" fmla="*/ 126336 w 12194922"/>
              <a:gd name="connsiteY21509" fmla="*/ 2139950 h 6855883"/>
              <a:gd name="connsiteX21510" fmla="*/ 138601 w 12194922"/>
              <a:gd name="connsiteY21510" fmla="*/ 2134658 h 6855883"/>
              <a:gd name="connsiteX21511" fmla="*/ 130015 w 12194922"/>
              <a:gd name="connsiteY21511" fmla="*/ 2149475 h 6855883"/>
              <a:gd name="connsiteX21512" fmla="*/ 90765 w 12194922"/>
              <a:gd name="connsiteY21512" fmla="*/ 2232025 h 6855883"/>
              <a:gd name="connsiteX21513" fmla="*/ 90765 w 12194922"/>
              <a:gd name="connsiteY21513" fmla="*/ 2232025 h 6855883"/>
              <a:gd name="connsiteX21514" fmla="*/ 93219 w 12194922"/>
              <a:gd name="connsiteY21514" fmla="*/ 2230967 h 6855883"/>
              <a:gd name="connsiteX21515" fmla="*/ 95672 w 12194922"/>
              <a:gd name="connsiteY21515" fmla="*/ 2232025 h 6855883"/>
              <a:gd name="connsiteX21516" fmla="*/ 93219 w 12194922"/>
              <a:gd name="connsiteY21516" fmla="*/ 2233083 h 6855883"/>
              <a:gd name="connsiteX21517" fmla="*/ 90765 w 12194922"/>
              <a:gd name="connsiteY21517" fmla="*/ 2232025 h 6855883"/>
              <a:gd name="connsiteX21518" fmla="*/ 73594 w 12194922"/>
              <a:gd name="connsiteY21518" fmla="*/ 2244725 h 6855883"/>
              <a:gd name="connsiteX21519" fmla="*/ 74820 w 12194922"/>
              <a:gd name="connsiteY21519" fmla="*/ 2242608 h 6855883"/>
              <a:gd name="connsiteX21520" fmla="*/ 74820 w 12194922"/>
              <a:gd name="connsiteY21520" fmla="*/ 2245783 h 6855883"/>
              <a:gd name="connsiteX21521" fmla="*/ 73594 w 12194922"/>
              <a:gd name="connsiteY21521" fmla="*/ 2244725 h 6855883"/>
              <a:gd name="connsiteX21522" fmla="*/ 327491 w 12194922"/>
              <a:gd name="connsiteY21522" fmla="*/ 5029200 h 6855883"/>
              <a:gd name="connsiteX21523" fmla="*/ 327491 w 12194922"/>
              <a:gd name="connsiteY21523" fmla="*/ 5029200 h 6855883"/>
              <a:gd name="connsiteX21524" fmla="*/ 327491 w 12194922"/>
              <a:gd name="connsiteY21524" fmla="*/ 5029200 h 6855883"/>
              <a:gd name="connsiteX21525" fmla="*/ 327491 w 12194922"/>
              <a:gd name="connsiteY21525" fmla="*/ 5029200 h 6855883"/>
              <a:gd name="connsiteX21526" fmla="*/ 318905 w 12194922"/>
              <a:gd name="connsiteY21526" fmla="*/ 930275 h 6855883"/>
              <a:gd name="connsiteX21527" fmla="*/ 318905 w 12194922"/>
              <a:gd name="connsiteY21527" fmla="*/ 922867 h 6855883"/>
              <a:gd name="connsiteX21528" fmla="*/ 318905 w 12194922"/>
              <a:gd name="connsiteY21528" fmla="*/ 922867 h 6855883"/>
              <a:gd name="connsiteX21529" fmla="*/ 317679 w 12194922"/>
              <a:gd name="connsiteY21529" fmla="*/ 927100 h 6855883"/>
              <a:gd name="connsiteX21530" fmla="*/ 315226 w 12194922"/>
              <a:gd name="connsiteY21530" fmla="*/ 926042 h 6855883"/>
              <a:gd name="connsiteX21531" fmla="*/ 318905 w 12194922"/>
              <a:gd name="connsiteY21531" fmla="*/ 922867 h 6855883"/>
              <a:gd name="connsiteX21532" fmla="*/ 318905 w 12194922"/>
              <a:gd name="connsiteY21532" fmla="*/ 922867 h 6855883"/>
              <a:gd name="connsiteX21533" fmla="*/ 318905 w 12194922"/>
              <a:gd name="connsiteY21533" fmla="*/ 922867 h 6855883"/>
              <a:gd name="connsiteX21534" fmla="*/ 318905 w 12194922"/>
              <a:gd name="connsiteY21534" fmla="*/ 922867 h 6855883"/>
              <a:gd name="connsiteX21535" fmla="*/ 322585 w 12194922"/>
              <a:gd name="connsiteY21535" fmla="*/ 914400 h 6855883"/>
              <a:gd name="connsiteX21536" fmla="*/ 339757 w 12194922"/>
              <a:gd name="connsiteY21536" fmla="*/ 900642 h 6855883"/>
              <a:gd name="connsiteX21537" fmla="*/ 358155 w 12194922"/>
              <a:gd name="connsiteY21537" fmla="*/ 891117 h 6855883"/>
              <a:gd name="connsiteX21538" fmla="*/ 354476 w 12194922"/>
              <a:gd name="connsiteY21538" fmla="*/ 879475 h 6855883"/>
              <a:gd name="connsiteX21539" fmla="*/ 358155 w 12194922"/>
              <a:gd name="connsiteY21539" fmla="*/ 867833 h 6855883"/>
              <a:gd name="connsiteX21540" fmla="*/ 356929 w 12194922"/>
              <a:gd name="connsiteY21540" fmla="*/ 861483 h 6855883"/>
              <a:gd name="connsiteX21541" fmla="*/ 339757 w 12194922"/>
              <a:gd name="connsiteY21541" fmla="*/ 843492 h 6855883"/>
              <a:gd name="connsiteX21542" fmla="*/ 343437 w 12194922"/>
              <a:gd name="connsiteY21542" fmla="*/ 830792 h 6855883"/>
              <a:gd name="connsiteX21543" fmla="*/ 353249 w 12194922"/>
              <a:gd name="connsiteY21543" fmla="*/ 804333 h 6855883"/>
              <a:gd name="connsiteX21544" fmla="*/ 347116 w 12194922"/>
              <a:gd name="connsiteY21544" fmla="*/ 789517 h 6855883"/>
              <a:gd name="connsiteX21545" fmla="*/ 336077 w 12194922"/>
              <a:gd name="connsiteY21545" fmla="*/ 787400 h 6855883"/>
              <a:gd name="connsiteX21546" fmla="*/ 328718 w 12194922"/>
              <a:gd name="connsiteY21546" fmla="*/ 767292 h 6855883"/>
              <a:gd name="connsiteX21547" fmla="*/ 325038 w 12194922"/>
              <a:gd name="connsiteY21547" fmla="*/ 760942 h 6855883"/>
              <a:gd name="connsiteX21548" fmla="*/ 318905 w 12194922"/>
              <a:gd name="connsiteY21548" fmla="*/ 768350 h 6855883"/>
              <a:gd name="connsiteX21549" fmla="*/ 321359 w 12194922"/>
              <a:gd name="connsiteY21549" fmla="*/ 781050 h 6855883"/>
              <a:gd name="connsiteX21550" fmla="*/ 318905 w 12194922"/>
              <a:gd name="connsiteY21550" fmla="*/ 788458 h 6855883"/>
              <a:gd name="connsiteX21551" fmla="*/ 307866 w 12194922"/>
              <a:gd name="connsiteY21551" fmla="*/ 787400 h 6855883"/>
              <a:gd name="connsiteX21552" fmla="*/ 289468 w 12194922"/>
              <a:gd name="connsiteY21552" fmla="*/ 777875 h 6855883"/>
              <a:gd name="connsiteX21553" fmla="*/ 278429 w 12194922"/>
              <a:gd name="connsiteY21553" fmla="*/ 769408 h 6855883"/>
              <a:gd name="connsiteX21554" fmla="*/ 272296 w 12194922"/>
              <a:gd name="connsiteY21554" fmla="*/ 766233 h 6855883"/>
              <a:gd name="connsiteX21555" fmla="*/ 267390 w 12194922"/>
              <a:gd name="connsiteY21555" fmla="*/ 771525 h 6855883"/>
              <a:gd name="connsiteX21556" fmla="*/ 272296 w 12194922"/>
              <a:gd name="connsiteY21556" fmla="*/ 799042 h 6855883"/>
              <a:gd name="connsiteX21557" fmla="*/ 291921 w 12194922"/>
              <a:gd name="connsiteY21557" fmla="*/ 815975 h 6855883"/>
              <a:gd name="connsiteX21558" fmla="*/ 299280 w 12194922"/>
              <a:gd name="connsiteY21558" fmla="*/ 826558 h 6855883"/>
              <a:gd name="connsiteX21559" fmla="*/ 305413 w 12194922"/>
              <a:gd name="connsiteY21559" fmla="*/ 827617 h 6855883"/>
              <a:gd name="connsiteX21560" fmla="*/ 318905 w 12194922"/>
              <a:gd name="connsiteY21560" fmla="*/ 831850 h 6855883"/>
              <a:gd name="connsiteX21561" fmla="*/ 316452 w 12194922"/>
              <a:gd name="connsiteY21561" fmla="*/ 872067 h 6855883"/>
              <a:gd name="connsiteX21562" fmla="*/ 310320 w 12194922"/>
              <a:gd name="connsiteY21562" fmla="*/ 875242 h 6855883"/>
              <a:gd name="connsiteX21563" fmla="*/ 302960 w 12194922"/>
              <a:gd name="connsiteY21563" fmla="*/ 871008 h 6855883"/>
              <a:gd name="connsiteX21564" fmla="*/ 293148 w 12194922"/>
              <a:gd name="connsiteY21564" fmla="*/ 859367 h 6855883"/>
              <a:gd name="connsiteX21565" fmla="*/ 284562 w 12194922"/>
              <a:gd name="connsiteY21565" fmla="*/ 845608 h 6855883"/>
              <a:gd name="connsiteX21566" fmla="*/ 277202 w 12194922"/>
              <a:gd name="connsiteY21566" fmla="*/ 828675 h 6855883"/>
              <a:gd name="connsiteX21567" fmla="*/ 269843 w 12194922"/>
              <a:gd name="connsiteY21567" fmla="*/ 855133 h 6855883"/>
              <a:gd name="connsiteX21568" fmla="*/ 255124 w 12194922"/>
              <a:gd name="connsiteY21568" fmla="*/ 877358 h 6855883"/>
              <a:gd name="connsiteX21569" fmla="*/ 252671 w 12194922"/>
              <a:gd name="connsiteY21569" fmla="*/ 896408 h 6855883"/>
              <a:gd name="connsiteX21570" fmla="*/ 268617 w 12194922"/>
              <a:gd name="connsiteY21570" fmla="*/ 902758 h 6855883"/>
              <a:gd name="connsiteX21571" fmla="*/ 279656 w 12194922"/>
              <a:gd name="connsiteY21571" fmla="*/ 863600 h 6855883"/>
              <a:gd name="connsiteX21572" fmla="*/ 287015 w 12194922"/>
              <a:gd name="connsiteY21572" fmla="*/ 859367 h 6855883"/>
              <a:gd name="connsiteX21573" fmla="*/ 291921 w 12194922"/>
              <a:gd name="connsiteY21573" fmla="*/ 863600 h 6855883"/>
              <a:gd name="connsiteX21574" fmla="*/ 283335 w 12194922"/>
              <a:gd name="connsiteY21574" fmla="*/ 901700 h 6855883"/>
              <a:gd name="connsiteX21575" fmla="*/ 282109 w 12194922"/>
              <a:gd name="connsiteY21575" fmla="*/ 931333 h 6855883"/>
              <a:gd name="connsiteX21576" fmla="*/ 290695 w 12194922"/>
              <a:gd name="connsiteY21576" fmla="*/ 935567 h 6855883"/>
              <a:gd name="connsiteX21577" fmla="*/ 318905 w 12194922"/>
              <a:gd name="connsiteY21577" fmla="*/ 930275 h 6855883"/>
              <a:gd name="connsiteX21578" fmla="*/ 302960 w 12194922"/>
              <a:gd name="connsiteY21578" fmla="*/ 813858 h 6855883"/>
              <a:gd name="connsiteX21579" fmla="*/ 300507 w 12194922"/>
              <a:gd name="connsiteY21579" fmla="*/ 805392 h 6855883"/>
              <a:gd name="connsiteX21580" fmla="*/ 301734 w 12194922"/>
              <a:gd name="connsiteY21580" fmla="*/ 791633 h 6855883"/>
              <a:gd name="connsiteX21581" fmla="*/ 317679 w 12194922"/>
              <a:gd name="connsiteY21581" fmla="*/ 801158 h 6855883"/>
              <a:gd name="connsiteX21582" fmla="*/ 313999 w 12194922"/>
              <a:gd name="connsiteY21582" fmla="*/ 810683 h 6855883"/>
              <a:gd name="connsiteX21583" fmla="*/ 302960 w 12194922"/>
              <a:gd name="connsiteY21583" fmla="*/ 813858 h 6855883"/>
              <a:gd name="connsiteX21584" fmla="*/ 306640 w 12194922"/>
              <a:gd name="connsiteY21584" fmla="*/ 910167 h 6855883"/>
              <a:gd name="connsiteX21585" fmla="*/ 309093 w 12194922"/>
              <a:gd name="connsiteY21585" fmla="*/ 906992 h 6855883"/>
              <a:gd name="connsiteX21586" fmla="*/ 313999 w 12194922"/>
              <a:gd name="connsiteY21586" fmla="*/ 909108 h 6855883"/>
              <a:gd name="connsiteX21587" fmla="*/ 311546 w 12194922"/>
              <a:gd name="connsiteY21587" fmla="*/ 912283 h 6855883"/>
              <a:gd name="connsiteX21588" fmla="*/ 306640 w 12194922"/>
              <a:gd name="connsiteY21588" fmla="*/ 910167 h 6855883"/>
              <a:gd name="connsiteX21589" fmla="*/ 11774970 w 12194922"/>
              <a:gd name="connsiteY21589" fmla="*/ 5901267 h 6855883"/>
              <a:gd name="connsiteX21590" fmla="*/ 11767611 w 12194922"/>
              <a:gd name="connsiteY21590" fmla="*/ 5888567 h 6855883"/>
              <a:gd name="connsiteX21591" fmla="*/ 11754118 w 12194922"/>
              <a:gd name="connsiteY21591" fmla="*/ 5908675 h 6855883"/>
              <a:gd name="connsiteX21592" fmla="*/ 11760251 w 12194922"/>
              <a:gd name="connsiteY21592" fmla="*/ 5919258 h 6855883"/>
              <a:gd name="connsiteX21593" fmla="*/ 11745532 w 12194922"/>
              <a:gd name="connsiteY21593" fmla="*/ 5917142 h 6855883"/>
              <a:gd name="connsiteX21594" fmla="*/ 11723454 w 12194922"/>
              <a:gd name="connsiteY21594" fmla="*/ 5921375 h 6855883"/>
              <a:gd name="connsiteX21595" fmla="*/ 11725907 w 12194922"/>
              <a:gd name="connsiteY21595" fmla="*/ 5937250 h 6855883"/>
              <a:gd name="connsiteX21596" fmla="*/ 11724681 w 12194922"/>
              <a:gd name="connsiteY21596" fmla="*/ 5960534 h 6855883"/>
              <a:gd name="connsiteX21597" fmla="*/ 11722228 w 12194922"/>
              <a:gd name="connsiteY21597" fmla="*/ 5972175 h 6855883"/>
              <a:gd name="connsiteX21598" fmla="*/ 11694017 w 12194922"/>
              <a:gd name="connsiteY21598" fmla="*/ 5994401 h 6855883"/>
              <a:gd name="connsiteX21599" fmla="*/ 11669486 w 12194922"/>
              <a:gd name="connsiteY21599" fmla="*/ 6007100 h 6855883"/>
              <a:gd name="connsiteX21600" fmla="*/ 11671939 w 12194922"/>
              <a:gd name="connsiteY21600" fmla="*/ 6029325 h 6855883"/>
              <a:gd name="connsiteX21601" fmla="*/ 11701376 w 12194922"/>
              <a:gd name="connsiteY21601" fmla="*/ 6043084 h 6855883"/>
              <a:gd name="connsiteX21602" fmla="*/ 11700150 w 12194922"/>
              <a:gd name="connsiteY21602" fmla="*/ 6054725 h 6855883"/>
              <a:gd name="connsiteX21603" fmla="*/ 11670712 w 12194922"/>
              <a:gd name="connsiteY21603" fmla="*/ 6070600 h 6855883"/>
              <a:gd name="connsiteX21604" fmla="*/ 11651088 w 12194922"/>
              <a:gd name="connsiteY21604" fmla="*/ 6080125 h 6855883"/>
              <a:gd name="connsiteX21605" fmla="*/ 11652314 w 12194922"/>
              <a:gd name="connsiteY21605" fmla="*/ 6096000 h 6855883"/>
              <a:gd name="connsiteX21606" fmla="*/ 11655993 w 12194922"/>
              <a:gd name="connsiteY21606" fmla="*/ 6109758 h 6855883"/>
              <a:gd name="connsiteX21607" fmla="*/ 11679298 w 12194922"/>
              <a:gd name="connsiteY21607" fmla="*/ 6106584 h 6855883"/>
              <a:gd name="connsiteX21608" fmla="*/ 11700150 w 12194922"/>
              <a:gd name="connsiteY21608" fmla="*/ 6109758 h 6855883"/>
              <a:gd name="connsiteX21609" fmla="*/ 11690337 w 12194922"/>
              <a:gd name="connsiteY21609" fmla="*/ 6092825 h 6855883"/>
              <a:gd name="connsiteX21610" fmla="*/ 11702603 w 12194922"/>
              <a:gd name="connsiteY21610" fmla="*/ 6091767 h 6855883"/>
              <a:gd name="connsiteX21611" fmla="*/ 11701376 w 12194922"/>
              <a:gd name="connsiteY21611" fmla="*/ 6074834 h 6855883"/>
              <a:gd name="connsiteX21612" fmla="*/ 11698923 w 12194922"/>
              <a:gd name="connsiteY21612" fmla="*/ 6069542 h 6855883"/>
              <a:gd name="connsiteX21613" fmla="*/ 11705056 w 12194922"/>
              <a:gd name="connsiteY21613" fmla="*/ 6056842 h 6855883"/>
              <a:gd name="connsiteX21614" fmla="*/ 11713642 w 12194922"/>
              <a:gd name="connsiteY21614" fmla="*/ 6048375 h 6855883"/>
              <a:gd name="connsiteX21615" fmla="*/ 11705056 w 12194922"/>
              <a:gd name="connsiteY21615" fmla="*/ 6032500 h 6855883"/>
              <a:gd name="connsiteX21616" fmla="*/ 11706283 w 12194922"/>
              <a:gd name="connsiteY21616" fmla="*/ 6021917 h 6855883"/>
              <a:gd name="connsiteX21617" fmla="*/ 11702603 w 12194922"/>
              <a:gd name="connsiteY21617" fmla="*/ 6002867 h 6855883"/>
              <a:gd name="connsiteX21618" fmla="*/ 11729587 w 12194922"/>
              <a:gd name="connsiteY21618" fmla="*/ 5999692 h 6855883"/>
              <a:gd name="connsiteX21619" fmla="*/ 11733267 w 12194922"/>
              <a:gd name="connsiteY21619" fmla="*/ 5999692 h 6855883"/>
              <a:gd name="connsiteX21620" fmla="*/ 11729587 w 12194922"/>
              <a:gd name="connsiteY21620" fmla="*/ 5986992 h 6855883"/>
              <a:gd name="connsiteX21621" fmla="*/ 11745532 w 12194922"/>
              <a:gd name="connsiteY21621" fmla="*/ 5988050 h 6855883"/>
              <a:gd name="connsiteX21622" fmla="*/ 11754118 w 12194922"/>
              <a:gd name="connsiteY21622" fmla="*/ 5990167 h 6855883"/>
              <a:gd name="connsiteX21623" fmla="*/ 11784782 w 12194922"/>
              <a:gd name="connsiteY21623" fmla="*/ 5978526 h 6855883"/>
              <a:gd name="connsiteX21624" fmla="*/ 11782329 w 12194922"/>
              <a:gd name="connsiteY21624" fmla="*/ 5949950 h 6855883"/>
              <a:gd name="connsiteX21625" fmla="*/ 11826485 w 12194922"/>
              <a:gd name="connsiteY21625" fmla="*/ 5959475 h 6855883"/>
              <a:gd name="connsiteX21626" fmla="*/ 11831391 w 12194922"/>
              <a:gd name="connsiteY21626" fmla="*/ 5942542 h 6855883"/>
              <a:gd name="connsiteX21627" fmla="*/ 11819126 w 12194922"/>
              <a:gd name="connsiteY21627" fmla="*/ 5935133 h 6855883"/>
              <a:gd name="connsiteX21628" fmla="*/ 11811767 w 12194922"/>
              <a:gd name="connsiteY21628" fmla="*/ 5927725 h 6855883"/>
              <a:gd name="connsiteX21629" fmla="*/ 11809313 w 12194922"/>
              <a:gd name="connsiteY21629" fmla="*/ 5915026 h 6855883"/>
              <a:gd name="connsiteX21630" fmla="*/ 11788462 w 12194922"/>
              <a:gd name="connsiteY21630" fmla="*/ 5920317 h 6855883"/>
              <a:gd name="connsiteX21631" fmla="*/ 11787235 w 12194922"/>
              <a:gd name="connsiteY21631" fmla="*/ 5943600 h 6855883"/>
              <a:gd name="connsiteX21632" fmla="*/ 11774970 w 12194922"/>
              <a:gd name="connsiteY21632" fmla="*/ 5901267 h 6855883"/>
              <a:gd name="connsiteX21633" fmla="*/ 11798275 w 12194922"/>
              <a:gd name="connsiteY21633" fmla="*/ 5945717 h 6855883"/>
              <a:gd name="connsiteX21634" fmla="*/ 11799501 w 12194922"/>
              <a:gd name="connsiteY21634" fmla="*/ 5939367 h 6855883"/>
              <a:gd name="connsiteX21635" fmla="*/ 11806860 w 12194922"/>
              <a:gd name="connsiteY21635" fmla="*/ 5942542 h 6855883"/>
              <a:gd name="connsiteX21636" fmla="*/ 11801954 w 12194922"/>
              <a:gd name="connsiteY21636" fmla="*/ 5949950 h 6855883"/>
              <a:gd name="connsiteX21637" fmla="*/ 11794594 w 12194922"/>
              <a:gd name="connsiteY21637" fmla="*/ 5949950 h 6855883"/>
              <a:gd name="connsiteX21638" fmla="*/ 11798275 w 12194922"/>
              <a:gd name="connsiteY21638" fmla="*/ 5945717 h 6855883"/>
              <a:gd name="connsiteX21639" fmla="*/ 94445 w 12194922"/>
              <a:gd name="connsiteY21639" fmla="*/ 5803901 h 6855883"/>
              <a:gd name="connsiteX21640" fmla="*/ 90765 w 12194922"/>
              <a:gd name="connsiteY21640" fmla="*/ 5781675 h 6855883"/>
              <a:gd name="connsiteX21641" fmla="*/ 77273 w 12194922"/>
              <a:gd name="connsiteY21641" fmla="*/ 5760508 h 6855883"/>
              <a:gd name="connsiteX21642" fmla="*/ 65008 w 12194922"/>
              <a:gd name="connsiteY21642" fmla="*/ 5730875 h 6855883"/>
              <a:gd name="connsiteX21643" fmla="*/ 76047 w 12194922"/>
              <a:gd name="connsiteY21643" fmla="*/ 5717117 h 6855883"/>
              <a:gd name="connsiteX21644" fmla="*/ 104258 w 12194922"/>
              <a:gd name="connsiteY21644" fmla="*/ 5675842 h 6855883"/>
              <a:gd name="connsiteX21645" fmla="*/ 101804 w 12194922"/>
              <a:gd name="connsiteY21645" fmla="*/ 5709709 h 6855883"/>
              <a:gd name="connsiteX21646" fmla="*/ 120203 w 12194922"/>
              <a:gd name="connsiteY21646" fmla="*/ 5705475 h 6855883"/>
              <a:gd name="connsiteX21647" fmla="*/ 134922 w 12194922"/>
              <a:gd name="connsiteY21647" fmla="*/ 5710767 h 6855883"/>
              <a:gd name="connsiteX21648" fmla="*/ 168039 w 12194922"/>
              <a:gd name="connsiteY21648" fmla="*/ 5741459 h 6855883"/>
              <a:gd name="connsiteX21649" fmla="*/ 171718 w 12194922"/>
              <a:gd name="connsiteY21649" fmla="*/ 5747808 h 6855883"/>
              <a:gd name="connsiteX21650" fmla="*/ 154546 w 12194922"/>
              <a:gd name="connsiteY21650" fmla="*/ 5770034 h 6855883"/>
              <a:gd name="connsiteX21651" fmla="*/ 166812 w 12194922"/>
              <a:gd name="connsiteY21651" fmla="*/ 5784850 h 6855883"/>
              <a:gd name="connsiteX21652" fmla="*/ 172945 w 12194922"/>
              <a:gd name="connsiteY21652" fmla="*/ 5783792 h 6855883"/>
              <a:gd name="connsiteX21653" fmla="*/ 202382 w 12194922"/>
              <a:gd name="connsiteY21653" fmla="*/ 5812367 h 6855883"/>
              <a:gd name="connsiteX21654" fmla="*/ 201156 w 12194922"/>
              <a:gd name="connsiteY21654" fmla="*/ 5814484 h 6855883"/>
              <a:gd name="connsiteX21655" fmla="*/ 203609 w 12194922"/>
              <a:gd name="connsiteY21655" fmla="*/ 5815542 h 6855883"/>
              <a:gd name="connsiteX21656" fmla="*/ 203609 w 12194922"/>
              <a:gd name="connsiteY21656" fmla="*/ 5817659 h 6855883"/>
              <a:gd name="connsiteX21657" fmla="*/ 199929 w 12194922"/>
              <a:gd name="connsiteY21657" fmla="*/ 5815542 h 6855883"/>
              <a:gd name="connsiteX21658" fmla="*/ 199929 w 12194922"/>
              <a:gd name="connsiteY21658" fmla="*/ 5815542 h 6855883"/>
              <a:gd name="connsiteX21659" fmla="*/ 199929 w 12194922"/>
              <a:gd name="connsiteY21659" fmla="*/ 5814484 h 6855883"/>
              <a:gd name="connsiteX21660" fmla="*/ 164359 w 12194922"/>
              <a:gd name="connsiteY21660" fmla="*/ 5814484 h 6855883"/>
              <a:gd name="connsiteX21661" fmla="*/ 159453 w 12194922"/>
              <a:gd name="connsiteY21661" fmla="*/ 5796492 h 6855883"/>
              <a:gd name="connsiteX21662" fmla="*/ 149640 w 12194922"/>
              <a:gd name="connsiteY21662" fmla="*/ 5811308 h 6855883"/>
              <a:gd name="connsiteX21663" fmla="*/ 147187 w 12194922"/>
              <a:gd name="connsiteY21663" fmla="*/ 5767917 h 6855883"/>
              <a:gd name="connsiteX21664" fmla="*/ 125109 w 12194922"/>
              <a:gd name="connsiteY21664" fmla="*/ 5786967 h 6855883"/>
              <a:gd name="connsiteX21665" fmla="*/ 114070 w 12194922"/>
              <a:gd name="connsiteY21665" fmla="*/ 5811308 h 6855883"/>
              <a:gd name="connsiteX21666" fmla="*/ 105484 w 12194922"/>
              <a:gd name="connsiteY21666" fmla="*/ 5813425 h 6855883"/>
              <a:gd name="connsiteX21667" fmla="*/ 94445 w 12194922"/>
              <a:gd name="connsiteY21667" fmla="*/ 5803901 h 6855883"/>
              <a:gd name="connsiteX21668" fmla="*/ 155773 w 12194922"/>
              <a:gd name="connsiteY21668" fmla="*/ 3760258 h 6855883"/>
              <a:gd name="connsiteX21669" fmla="*/ 183984 w 12194922"/>
              <a:gd name="connsiteY21669" fmla="*/ 3823758 h 6855883"/>
              <a:gd name="connsiteX21670" fmla="*/ 185210 w 12194922"/>
              <a:gd name="connsiteY21670" fmla="*/ 3888317 h 6855883"/>
              <a:gd name="connsiteX21671" fmla="*/ 193796 w 12194922"/>
              <a:gd name="connsiteY21671" fmla="*/ 3982508 h 6855883"/>
              <a:gd name="connsiteX21672" fmla="*/ 204835 w 12194922"/>
              <a:gd name="connsiteY21672" fmla="*/ 4055534 h 6855883"/>
              <a:gd name="connsiteX21673" fmla="*/ 231820 w 12194922"/>
              <a:gd name="connsiteY21673" fmla="*/ 4109508 h 6855883"/>
              <a:gd name="connsiteX21674" fmla="*/ 224460 w 12194922"/>
              <a:gd name="connsiteY21674" fmla="*/ 4130675 h 6855883"/>
              <a:gd name="connsiteX21675" fmla="*/ 220781 w 12194922"/>
              <a:gd name="connsiteY21675" fmla="*/ 4128559 h 6855883"/>
              <a:gd name="connsiteX21676" fmla="*/ 215874 w 12194922"/>
              <a:gd name="connsiteY21676" fmla="*/ 4121150 h 6855883"/>
              <a:gd name="connsiteX21677" fmla="*/ 209742 w 12194922"/>
              <a:gd name="connsiteY21677" fmla="*/ 4097867 h 6855883"/>
              <a:gd name="connsiteX21678" fmla="*/ 206062 w 12194922"/>
              <a:gd name="connsiteY21678" fmla="*/ 4106333 h 6855883"/>
              <a:gd name="connsiteX21679" fmla="*/ 197476 w 12194922"/>
              <a:gd name="connsiteY21679" fmla="*/ 4108450 h 6855883"/>
              <a:gd name="connsiteX21680" fmla="*/ 196250 w 12194922"/>
              <a:gd name="connsiteY21680" fmla="*/ 4102100 h 6855883"/>
              <a:gd name="connsiteX21681" fmla="*/ 199929 w 12194922"/>
              <a:gd name="connsiteY21681" fmla="*/ 4084108 h 6855883"/>
              <a:gd name="connsiteX21682" fmla="*/ 197476 w 12194922"/>
              <a:gd name="connsiteY21682" fmla="*/ 4061883 h 6855883"/>
              <a:gd name="connsiteX21683" fmla="*/ 181531 w 12194922"/>
              <a:gd name="connsiteY21683" fmla="*/ 4038600 h 6855883"/>
              <a:gd name="connsiteX21684" fmla="*/ 181531 w 12194922"/>
              <a:gd name="connsiteY21684" fmla="*/ 4014258 h 6855883"/>
              <a:gd name="connsiteX21685" fmla="*/ 168039 w 12194922"/>
              <a:gd name="connsiteY21685" fmla="*/ 4001559 h 6855883"/>
              <a:gd name="connsiteX21686" fmla="*/ 161906 w 12194922"/>
              <a:gd name="connsiteY21686" fmla="*/ 3995208 h 6855883"/>
              <a:gd name="connsiteX21687" fmla="*/ 154546 w 12194922"/>
              <a:gd name="connsiteY21687" fmla="*/ 3990975 h 6855883"/>
              <a:gd name="connsiteX21688" fmla="*/ 161906 w 12194922"/>
              <a:gd name="connsiteY21688" fmla="*/ 3985684 h 6855883"/>
              <a:gd name="connsiteX21689" fmla="*/ 164359 w 12194922"/>
              <a:gd name="connsiteY21689" fmla="*/ 3970867 h 6855883"/>
              <a:gd name="connsiteX21690" fmla="*/ 168039 w 12194922"/>
              <a:gd name="connsiteY21690" fmla="*/ 3928534 h 6855883"/>
              <a:gd name="connsiteX21691" fmla="*/ 163132 w 12194922"/>
              <a:gd name="connsiteY21691" fmla="*/ 3896784 h 6855883"/>
              <a:gd name="connsiteX21692" fmla="*/ 170492 w 12194922"/>
              <a:gd name="connsiteY21692" fmla="*/ 3859742 h 6855883"/>
              <a:gd name="connsiteX21693" fmla="*/ 160679 w 12194922"/>
              <a:gd name="connsiteY21693" fmla="*/ 3832225 h 6855883"/>
              <a:gd name="connsiteX21694" fmla="*/ 157000 w 12194922"/>
              <a:gd name="connsiteY21694" fmla="*/ 3829050 h 6855883"/>
              <a:gd name="connsiteX21695" fmla="*/ 141054 w 12194922"/>
              <a:gd name="connsiteY21695" fmla="*/ 3792008 h 6855883"/>
              <a:gd name="connsiteX21696" fmla="*/ 139828 w 12194922"/>
              <a:gd name="connsiteY21696" fmla="*/ 3758142 h 6855883"/>
              <a:gd name="connsiteX21697" fmla="*/ 125109 w 12194922"/>
              <a:gd name="connsiteY21697" fmla="*/ 3744383 h 6855883"/>
              <a:gd name="connsiteX21698" fmla="*/ 121429 w 12194922"/>
              <a:gd name="connsiteY21698" fmla="*/ 3731684 h 6855883"/>
              <a:gd name="connsiteX21699" fmla="*/ 126336 w 12194922"/>
              <a:gd name="connsiteY21699" fmla="*/ 3720042 h 6855883"/>
              <a:gd name="connsiteX21700" fmla="*/ 130015 w 12194922"/>
              <a:gd name="connsiteY21700" fmla="*/ 3715809 h 6855883"/>
              <a:gd name="connsiteX21701" fmla="*/ 133695 w 12194922"/>
              <a:gd name="connsiteY21701" fmla="*/ 3692525 h 6855883"/>
              <a:gd name="connsiteX21702" fmla="*/ 142281 w 12194922"/>
              <a:gd name="connsiteY21702" fmla="*/ 3666067 h 6855883"/>
              <a:gd name="connsiteX21703" fmla="*/ 148414 w 12194922"/>
              <a:gd name="connsiteY21703" fmla="*/ 3662892 h 6855883"/>
              <a:gd name="connsiteX21704" fmla="*/ 152093 w 12194922"/>
              <a:gd name="connsiteY21704" fmla="*/ 3663950 h 6855883"/>
              <a:gd name="connsiteX21705" fmla="*/ 160679 w 12194922"/>
              <a:gd name="connsiteY21705" fmla="*/ 3688292 h 6855883"/>
              <a:gd name="connsiteX21706" fmla="*/ 134922 w 12194922"/>
              <a:gd name="connsiteY21706" fmla="*/ 3743325 h 6855883"/>
              <a:gd name="connsiteX21707" fmla="*/ 143507 w 12194922"/>
              <a:gd name="connsiteY21707" fmla="*/ 3756025 h 6855883"/>
              <a:gd name="connsiteX21708" fmla="*/ 155773 w 12194922"/>
              <a:gd name="connsiteY21708" fmla="*/ 3760258 h 6855883"/>
              <a:gd name="connsiteX21709" fmla="*/ 11887813 w 12194922"/>
              <a:gd name="connsiteY21709" fmla="*/ 4981575 h 6855883"/>
              <a:gd name="connsiteX21710" fmla="*/ 11882907 w 12194922"/>
              <a:gd name="connsiteY21710" fmla="*/ 4960409 h 6855883"/>
              <a:gd name="connsiteX21711" fmla="*/ 11878001 w 12194922"/>
              <a:gd name="connsiteY21711" fmla="*/ 4960409 h 6855883"/>
              <a:gd name="connsiteX21712" fmla="*/ 11875548 w 12194922"/>
              <a:gd name="connsiteY21712" fmla="*/ 4979459 h 6855883"/>
              <a:gd name="connsiteX21713" fmla="*/ 11862055 w 12194922"/>
              <a:gd name="connsiteY21713" fmla="*/ 4978400 h 6855883"/>
              <a:gd name="connsiteX21714" fmla="*/ 11852243 w 12194922"/>
              <a:gd name="connsiteY21714" fmla="*/ 4990042 h 6855883"/>
              <a:gd name="connsiteX21715" fmla="*/ 11846110 w 12194922"/>
              <a:gd name="connsiteY21715" fmla="*/ 4969934 h 6855883"/>
              <a:gd name="connsiteX21716" fmla="*/ 11863282 w 12194922"/>
              <a:gd name="connsiteY21716" fmla="*/ 4959350 h 6855883"/>
              <a:gd name="connsiteX21717" fmla="*/ 11869415 w 12194922"/>
              <a:gd name="connsiteY21717" fmla="*/ 4949825 h 6855883"/>
              <a:gd name="connsiteX21718" fmla="*/ 11896399 w 12194922"/>
              <a:gd name="connsiteY21718" fmla="*/ 4910667 h 6855883"/>
              <a:gd name="connsiteX21719" fmla="*/ 11897626 w 12194922"/>
              <a:gd name="connsiteY21719" fmla="*/ 4902200 h 6855883"/>
              <a:gd name="connsiteX21720" fmla="*/ 11874321 w 12194922"/>
              <a:gd name="connsiteY21720" fmla="*/ 4900084 h 6855883"/>
              <a:gd name="connsiteX21721" fmla="*/ 11806860 w 12194922"/>
              <a:gd name="connsiteY21721" fmla="*/ 4841875 h 6855883"/>
              <a:gd name="connsiteX21722" fmla="*/ 11809313 w 12194922"/>
              <a:gd name="connsiteY21722" fmla="*/ 4792133 h 6855883"/>
              <a:gd name="connsiteX21723" fmla="*/ 11806860 w 12194922"/>
              <a:gd name="connsiteY21723" fmla="*/ 4785784 h 6855883"/>
              <a:gd name="connsiteX21724" fmla="*/ 11803181 w 12194922"/>
              <a:gd name="connsiteY21724" fmla="*/ 4781550 h 6855883"/>
              <a:gd name="connsiteX21725" fmla="*/ 11797048 w 12194922"/>
              <a:gd name="connsiteY21725" fmla="*/ 4785784 h 6855883"/>
              <a:gd name="connsiteX21726" fmla="*/ 11794594 w 12194922"/>
              <a:gd name="connsiteY21726" fmla="*/ 4805892 h 6855883"/>
              <a:gd name="connsiteX21727" fmla="*/ 11793368 w 12194922"/>
              <a:gd name="connsiteY21727" fmla="*/ 4858809 h 6855883"/>
              <a:gd name="connsiteX21728" fmla="*/ 11800727 w 12194922"/>
              <a:gd name="connsiteY21728" fmla="*/ 4873625 h 6855883"/>
              <a:gd name="connsiteX21729" fmla="*/ 11838751 w 12194922"/>
              <a:gd name="connsiteY21729" fmla="*/ 4905375 h 6855883"/>
              <a:gd name="connsiteX21730" fmla="*/ 11847337 w 12194922"/>
              <a:gd name="connsiteY21730" fmla="*/ 4915959 h 6855883"/>
              <a:gd name="connsiteX21731" fmla="*/ 11835072 w 12194922"/>
              <a:gd name="connsiteY21731" fmla="*/ 4944534 h 6855883"/>
              <a:gd name="connsiteX21732" fmla="*/ 11820353 w 12194922"/>
              <a:gd name="connsiteY21732" fmla="*/ 4948767 h 6855883"/>
              <a:gd name="connsiteX21733" fmla="*/ 11820353 w 12194922"/>
              <a:gd name="connsiteY21733" fmla="*/ 4959350 h 6855883"/>
              <a:gd name="connsiteX21734" fmla="*/ 11831391 w 12194922"/>
              <a:gd name="connsiteY21734" fmla="*/ 4967817 h 6855883"/>
              <a:gd name="connsiteX21735" fmla="*/ 11838751 w 12194922"/>
              <a:gd name="connsiteY21735" fmla="*/ 4979459 h 6855883"/>
              <a:gd name="connsiteX21736" fmla="*/ 11831391 w 12194922"/>
              <a:gd name="connsiteY21736" fmla="*/ 4991100 h 6855883"/>
              <a:gd name="connsiteX21737" fmla="*/ 11837524 w 12194922"/>
              <a:gd name="connsiteY21737" fmla="*/ 5014383 h 6855883"/>
              <a:gd name="connsiteX21738" fmla="*/ 11843657 w 12194922"/>
              <a:gd name="connsiteY21738" fmla="*/ 5013325 h 6855883"/>
              <a:gd name="connsiteX21739" fmla="*/ 11851017 w 12194922"/>
              <a:gd name="connsiteY21739" fmla="*/ 5002742 h 6855883"/>
              <a:gd name="connsiteX21740" fmla="*/ 11887813 w 12194922"/>
              <a:gd name="connsiteY21740" fmla="*/ 5064125 h 6855883"/>
              <a:gd name="connsiteX21741" fmla="*/ 11880454 w 12194922"/>
              <a:gd name="connsiteY21741" fmla="*/ 5023909 h 6855883"/>
              <a:gd name="connsiteX21742" fmla="*/ 11873095 w 12194922"/>
              <a:gd name="connsiteY21742" fmla="*/ 5016500 h 6855883"/>
              <a:gd name="connsiteX21743" fmla="*/ 11866962 w 12194922"/>
              <a:gd name="connsiteY21743" fmla="*/ 5005917 h 6855883"/>
              <a:gd name="connsiteX21744" fmla="*/ 11882907 w 12194922"/>
              <a:gd name="connsiteY21744" fmla="*/ 4994275 h 6855883"/>
              <a:gd name="connsiteX21745" fmla="*/ 11887813 w 12194922"/>
              <a:gd name="connsiteY21745" fmla="*/ 4981575 h 6855883"/>
              <a:gd name="connsiteX21746" fmla="*/ 11849790 w 12194922"/>
              <a:gd name="connsiteY21746" fmla="*/ 4912784 h 6855883"/>
              <a:gd name="connsiteX21747" fmla="*/ 11844884 w 12194922"/>
              <a:gd name="connsiteY21747" fmla="*/ 4910667 h 6855883"/>
              <a:gd name="connsiteX21748" fmla="*/ 11857149 w 12194922"/>
              <a:gd name="connsiteY21748" fmla="*/ 4909609 h 6855883"/>
              <a:gd name="connsiteX21749" fmla="*/ 11849790 w 12194922"/>
              <a:gd name="connsiteY21749" fmla="*/ 4912784 h 6855883"/>
              <a:gd name="connsiteX21750" fmla="*/ 1520934 w 12194922"/>
              <a:gd name="connsiteY21750" fmla="*/ 4065059 h 6855883"/>
              <a:gd name="connsiteX21751" fmla="*/ 1543012 w 12194922"/>
              <a:gd name="connsiteY21751" fmla="*/ 4088342 h 6855883"/>
              <a:gd name="connsiteX21752" fmla="*/ 1555277 w 12194922"/>
              <a:gd name="connsiteY21752" fmla="*/ 4106333 h 6855883"/>
              <a:gd name="connsiteX21753" fmla="*/ 1561410 w 12194922"/>
              <a:gd name="connsiteY21753" fmla="*/ 4106333 h 6855883"/>
              <a:gd name="connsiteX21754" fmla="*/ 1563863 w 12194922"/>
              <a:gd name="connsiteY21754" fmla="*/ 4101042 h 6855883"/>
              <a:gd name="connsiteX21755" fmla="*/ 1549145 w 12194922"/>
              <a:gd name="connsiteY21755" fmla="*/ 4085167 h 6855883"/>
              <a:gd name="connsiteX21756" fmla="*/ 1554051 w 12194922"/>
              <a:gd name="connsiteY21756" fmla="*/ 4072467 h 6855883"/>
              <a:gd name="connsiteX21757" fmla="*/ 1576129 w 12194922"/>
              <a:gd name="connsiteY21757" fmla="*/ 4067175 h 6855883"/>
              <a:gd name="connsiteX21758" fmla="*/ 1596980 w 12194922"/>
              <a:gd name="connsiteY21758" fmla="*/ 4071409 h 6855883"/>
              <a:gd name="connsiteX21759" fmla="*/ 1590848 w 12194922"/>
              <a:gd name="connsiteY21759" fmla="*/ 4083050 h 6855883"/>
              <a:gd name="connsiteX21760" fmla="*/ 1593301 w 12194922"/>
              <a:gd name="connsiteY21760" fmla="*/ 4091517 h 6855883"/>
              <a:gd name="connsiteX21761" fmla="*/ 1595754 w 12194922"/>
              <a:gd name="connsiteY21761" fmla="*/ 4115858 h 6855883"/>
              <a:gd name="connsiteX21762" fmla="*/ 1604340 w 12194922"/>
              <a:gd name="connsiteY21762" fmla="*/ 4120092 h 6855883"/>
              <a:gd name="connsiteX21763" fmla="*/ 1619058 w 12194922"/>
              <a:gd name="connsiteY21763" fmla="*/ 4113742 h 6855883"/>
              <a:gd name="connsiteX21764" fmla="*/ 1609246 w 12194922"/>
              <a:gd name="connsiteY21764" fmla="*/ 4090458 h 6855883"/>
              <a:gd name="connsiteX21765" fmla="*/ 1609246 w 12194922"/>
              <a:gd name="connsiteY21765" fmla="*/ 4090458 h 6855883"/>
              <a:gd name="connsiteX21766" fmla="*/ 1609246 w 12194922"/>
              <a:gd name="connsiteY21766" fmla="*/ 4090458 h 6855883"/>
              <a:gd name="connsiteX21767" fmla="*/ 1610473 w 12194922"/>
              <a:gd name="connsiteY21767" fmla="*/ 4091517 h 6855883"/>
              <a:gd name="connsiteX21768" fmla="*/ 1609246 w 12194922"/>
              <a:gd name="connsiteY21768" fmla="*/ 4107392 h 6855883"/>
              <a:gd name="connsiteX21769" fmla="*/ 1599433 w 12194922"/>
              <a:gd name="connsiteY21769" fmla="*/ 4092575 h 6855883"/>
              <a:gd name="connsiteX21770" fmla="*/ 1609246 w 12194922"/>
              <a:gd name="connsiteY21770" fmla="*/ 4091517 h 6855883"/>
              <a:gd name="connsiteX21771" fmla="*/ 1627644 w 12194922"/>
              <a:gd name="connsiteY21771" fmla="*/ 4074583 h 6855883"/>
              <a:gd name="connsiteX21772" fmla="*/ 1646043 w 12194922"/>
              <a:gd name="connsiteY21772" fmla="*/ 4104217 h 6855883"/>
              <a:gd name="connsiteX21773" fmla="*/ 1621511 w 12194922"/>
              <a:gd name="connsiteY21773" fmla="*/ 4126442 h 6855883"/>
              <a:gd name="connsiteX21774" fmla="*/ 1616605 w 12194922"/>
              <a:gd name="connsiteY21774" fmla="*/ 4131733 h 6855883"/>
              <a:gd name="connsiteX21775" fmla="*/ 1620285 w 12194922"/>
              <a:gd name="connsiteY21775" fmla="*/ 4147608 h 6855883"/>
              <a:gd name="connsiteX21776" fmla="*/ 1644816 w 12194922"/>
              <a:gd name="connsiteY21776" fmla="*/ 4148667 h 6855883"/>
              <a:gd name="connsiteX21777" fmla="*/ 1646043 w 12194922"/>
              <a:gd name="connsiteY21777" fmla="*/ 4131733 h 6855883"/>
              <a:gd name="connsiteX21778" fmla="*/ 1642363 w 12194922"/>
              <a:gd name="connsiteY21778" fmla="*/ 4123267 h 6855883"/>
              <a:gd name="connsiteX21779" fmla="*/ 1650949 w 12194922"/>
              <a:gd name="connsiteY21779" fmla="*/ 4109508 h 6855883"/>
              <a:gd name="connsiteX21780" fmla="*/ 1664441 w 12194922"/>
              <a:gd name="connsiteY21780" fmla="*/ 4120092 h 6855883"/>
              <a:gd name="connsiteX21781" fmla="*/ 1669347 w 12194922"/>
              <a:gd name="connsiteY21781" fmla="*/ 4131733 h 6855883"/>
              <a:gd name="connsiteX21782" fmla="*/ 1676707 w 12194922"/>
              <a:gd name="connsiteY21782" fmla="*/ 4105275 h 6855883"/>
              <a:gd name="connsiteX21783" fmla="*/ 1642363 w 12194922"/>
              <a:gd name="connsiteY21783" fmla="*/ 4068233 h 6855883"/>
              <a:gd name="connsiteX21784" fmla="*/ 1619058 w 12194922"/>
              <a:gd name="connsiteY21784" fmla="*/ 4053417 h 6855883"/>
              <a:gd name="connsiteX21785" fmla="*/ 1614152 w 12194922"/>
              <a:gd name="connsiteY21785" fmla="*/ 4053417 h 6855883"/>
              <a:gd name="connsiteX21786" fmla="*/ 1592074 w 12194922"/>
              <a:gd name="connsiteY21786" fmla="*/ 4029075 h 6855883"/>
              <a:gd name="connsiteX21787" fmla="*/ 1587168 w 12194922"/>
              <a:gd name="connsiteY21787" fmla="*/ 4019550 h 6855883"/>
              <a:gd name="connsiteX21788" fmla="*/ 1585941 w 12194922"/>
              <a:gd name="connsiteY21788" fmla="*/ 4004733 h 6855883"/>
              <a:gd name="connsiteX21789" fmla="*/ 1578582 w 12194922"/>
              <a:gd name="connsiteY21789" fmla="*/ 3993092 h 6855883"/>
              <a:gd name="connsiteX21790" fmla="*/ 1551598 w 12194922"/>
              <a:gd name="connsiteY21790" fmla="*/ 3996267 h 6855883"/>
              <a:gd name="connsiteX21791" fmla="*/ 1545465 w 12194922"/>
              <a:gd name="connsiteY21791" fmla="*/ 4010025 h 6855883"/>
              <a:gd name="connsiteX21792" fmla="*/ 1541785 w 12194922"/>
              <a:gd name="connsiteY21792" fmla="*/ 4013200 h 6855883"/>
              <a:gd name="connsiteX21793" fmla="*/ 1539332 w 12194922"/>
              <a:gd name="connsiteY21793" fmla="*/ 4021667 h 6855883"/>
              <a:gd name="connsiteX21794" fmla="*/ 1549145 w 12194922"/>
              <a:gd name="connsiteY21794" fmla="*/ 4023784 h 6855883"/>
              <a:gd name="connsiteX21795" fmla="*/ 1574902 w 12194922"/>
              <a:gd name="connsiteY21795" fmla="*/ 4025900 h 6855883"/>
              <a:gd name="connsiteX21796" fmla="*/ 1574902 w 12194922"/>
              <a:gd name="connsiteY21796" fmla="*/ 4041775 h 6855883"/>
              <a:gd name="connsiteX21797" fmla="*/ 1557730 w 12194922"/>
              <a:gd name="connsiteY21797" fmla="*/ 4059767 h 6855883"/>
              <a:gd name="connsiteX21798" fmla="*/ 1550371 w 12194922"/>
              <a:gd name="connsiteY21798" fmla="*/ 4070350 h 6855883"/>
              <a:gd name="connsiteX21799" fmla="*/ 1539332 w 12194922"/>
              <a:gd name="connsiteY21799" fmla="*/ 4061883 h 6855883"/>
              <a:gd name="connsiteX21800" fmla="*/ 1534426 w 12194922"/>
              <a:gd name="connsiteY21800" fmla="*/ 4051300 h 6855883"/>
              <a:gd name="connsiteX21801" fmla="*/ 1528293 w 12194922"/>
              <a:gd name="connsiteY21801" fmla="*/ 4055534 h 6855883"/>
              <a:gd name="connsiteX21802" fmla="*/ 1516027 w 12194922"/>
              <a:gd name="connsiteY21802" fmla="*/ 4057650 h 6855883"/>
              <a:gd name="connsiteX21803" fmla="*/ 1520934 w 12194922"/>
              <a:gd name="connsiteY21803" fmla="*/ 4065059 h 6855883"/>
              <a:gd name="connsiteX21804" fmla="*/ 1631324 w 12194922"/>
              <a:gd name="connsiteY21804" fmla="*/ 4140200 h 6855883"/>
              <a:gd name="connsiteX21805" fmla="*/ 1627644 w 12194922"/>
              <a:gd name="connsiteY21805" fmla="*/ 4140200 h 6855883"/>
              <a:gd name="connsiteX21806" fmla="*/ 1628871 w 12194922"/>
              <a:gd name="connsiteY21806" fmla="*/ 4126442 h 6855883"/>
              <a:gd name="connsiteX21807" fmla="*/ 1631324 w 12194922"/>
              <a:gd name="connsiteY21807" fmla="*/ 4140200 h 6855883"/>
              <a:gd name="connsiteX21808" fmla="*/ 1574902 w 12194922"/>
              <a:gd name="connsiteY21808" fmla="*/ 4055534 h 6855883"/>
              <a:gd name="connsiteX21809" fmla="*/ 1578582 w 12194922"/>
              <a:gd name="connsiteY21809" fmla="*/ 4053417 h 6855883"/>
              <a:gd name="connsiteX21810" fmla="*/ 1578582 w 12194922"/>
              <a:gd name="connsiteY21810" fmla="*/ 4053417 h 6855883"/>
              <a:gd name="connsiteX21811" fmla="*/ 1578582 w 12194922"/>
              <a:gd name="connsiteY21811" fmla="*/ 4053417 h 6855883"/>
              <a:gd name="connsiteX21812" fmla="*/ 1578582 w 12194922"/>
              <a:gd name="connsiteY21812" fmla="*/ 4053417 h 6855883"/>
              <a:gd name="connsiteX21813" fmla="*/ 1583488 w 12194922"/>
              <a:gd name="connsiteY21813" fmla="*/ 4050242 h 6855883"/>
              <a:gd name="connsiteX21814" fmla="*/ 1584715 w 12194922"/>
              <a:gd name="connsiteY21814" fmla="*/ 4052358 h 6855883"/>
              <a:gd name="connsiteX21815" fmla="*/ 1579809 w 12194922"/>
              <a:gd name="connsiteY21815" fmla="*/ 4053417 h 6855883"/>
              <a:gd name="connsiteX21816" fmla="*/ 1579809 w 12194922"/>
              <a:gd name="connsiteY21816" fmla="*/ 4053417 h 6855883"/>
              <a:gd name="connsiteX21817" fmla="*/ 1579809 w 12194922"/>
              <a:gd name="connsiteY21817" fmla="*/ 4056592 h 6855883"/>
              <a:gd name="connsiteX21818" fmla="*/ 1574902 w 12194922"/>
              <a:gd name="connsiteY21818" fmla="*/ 4055534 h 6855883"/>
              <a:gd name="connsiteX21819" fmla="*/ 180304 w 12194922"/>
              <a:gd name="connsiteY21819" fmla="*/ 5329767 h 6855883"/>
              <a:gd name="connsiteX21820" fmla="*/ 180304 w 12194922"/>
              <a:gd name="connsiteY21820" fmla="*/ 5329767 h 6855883"/>
              <a:gd name="connsiteX21821" fmla="*/ 180304 w 12194922"/>
              <a:gd name="connsiteY21821" fmla="*/ 5329767 h 6855883"/>
              <a:gd name="connsiteX21822" fmla="*/ 180304 w 12194922"/>
              <a:gd name="connsiteY21822" fmla="*/ 5329767 h 6855883"/>
              <a:gd name="connsiteX21823" fmla="*/ 202382 w 12194922"/>
              <a:gd name="connsiteY21823" fmla="*/ 5349875 h 6855883"/>
              <a:gd name="connsiteX21824" fmla="*/ 196250 w 12194922"/>
              <a:gd name="connsiteY21824" fmla="*/ 5357284 h 6855883"/>
              <a:gd name="connsiteX21825" fmla="*/ 197476 w 12194922"/>
              <a:gd name="connsiteY21825" fmla="*/ 5363633 h 6855883"/>
              <a:gd name="connsiteX21826" fmla="*/ 208515 w 12194922"/>
              <a:gd name="connsiteY21826" fmla="*/ 5368925 h 6855883"/>
              <a:gd name="connsiteX21827" fmla="*/ 213421 w 12194922"/>
              <a:gd name="connsiteY21827" fmla="*/ 5419725 h 6855883"/>
              <a:gd name="connsiteX21828" fmla="*/ 217101 w 12194922"/>
              <a:gd name="connsiteY21828" fmla="*/ 5425017 h 6855883"/>
              <a:gd name="connsiteX21829" fmla="*/ 223234 w 12194922"/>
              <a:gd name="connsiteY21829" fmla="*/ 5421842 h 6855883"/>
              <a:gd name="connsiteX21830" fmla="*/ 229367 w 12194922"/>
              <a:gd name="connsiteY21830" fmla="*/ 5402792 h 6855883"/>
              <a:gd name="connsiteX21831" fmla="*/ 234273 w 12194922"/>
              <a:gd name="connsiteY21831" fmla="*/ 5403850 h 6855883"/>
              <a:gd name="connsiteX21832" fmla="*/ 250218 w 12194922"/>
              <a:gd name="connsiteY21832" fmla="*/ 5408084 h 6855883"/>
              <a:gd name="connsiteX21833" fmla="*/ 246538 w 12194922"/>
              <a:gd name="connsiteY21833" fmla="*/ 5396442 h 6855883"/>
              <a:gd name="connsiteX21834" fmla="*/ 242859 w 12194922"/>
              <a:gd name="connsiteY21834" fmla="*/ 5378450 h 6855883"/>
              <a:gd name="connsiteX21835" fmla="*/ 252671 w 12194922"/>
              <a:gd name="connsiteY21835" fmla="*/ 5376334 h 6855883"/>
              <a:gd name="connsiteX21836" fmla="*/ 268617 w 12194922"/>
              <a:gd name="connsiteY21836" fmla="*/ 5379508 h 6855883"/>
              <a:gd name="connsiteX21837" fmla="*/ 268617 w 12194922"/>
              <a:gd name="connsiteY21837" fmla="*/ 5363633 h 6855883"/>
              <a:gd name="connsiteX21838" fmla="*/ 268617 w 12194922"/>
              <a:gd name="connsiteY21838" fmla="*/ 5363633 h 6855883"/>
              <a:gd name="connsiteX21839" fmla="*/ 268617 w 12194922"/>
              <a:gd name="connsiteY21839" fmla="*/ 5362575 h 6855883"/>
              <a:gd name="connsiteX21840" fmla="*/ 260031 w 12194922"/>
              <a:gd name="connsiteY21840" fmla="*/ 5312834 h 6855883"/>
              <a:gd name="connsiteX21841" fmla="*/ 268617 w 12194922"/>
              <a:gd name="connsiteY21841" fmla="*/ 5362575 h 6855883"/>
              <a:gd name="connsiteX21842" fmla="*/ 269843 w 12194922"/>
              <a:gd name="connsiteY21842" fmla="*/ 5363633 h 6855883"/>
              <a:gd name="connsiteX21843" fmla="*/ 269843 w 12194922"/>
              <a:gd name="connsiteY21843" fmla="*/ 5363633 h 6855883"/>
              <a:gd name="connsiteX21844" fmla="*/ 277202 w 12194922"/>
              <a:gd name="connsiteY21844" fmla="*/ 5368925 h 6855883"/>
              <a:gd name="connsiteX21845" fmla="*/ 284562 w 12194922"/>
              <a:gd name="connsiteY21845" fmla="*/ 5402792 h 6855883"/>
              <a:gd name="connsiteX21846" fmla="*/ 282109 w 12194922"/>
              <a:gd name="connsiteY21846" fmla="*/ 5409142 h 6855883"/>
              <a:gd name="connsiteX21847" fmla="*/ 278429 w 12194922"/>
              <a:gd name="connsiteY21847" fmla="*/ 5412317 h 6855883"/>
              <a:gd name="connsiteX21848" fmla="*/ 289468 w 12194922"/>
              <a:gd name="connsiteY21848" fmla="*/ 5411258 h 6855883"/>
              <a:gd name="connsiteX21849" fmla="*/ 290695 w 12194922"/>
              <a:gd name="connsiteY21849" fmla="*/ 5399617 h 6855883"/>
              <a:gd name="connsiteX21850" fmla="*/ 288241 w 12194922"/>
              <a:gd name="connsiteY21850" fmla="*/ 5318125 h 6855883"/>
              <a:gd name="connsiteX21851" fmla="*/ 268617 w 12194922"/>
              <a:gd name="connsiteY21851" fmla="*/ 5298017 h 6855883"/>
              <a:gd name="connsiteX21852" fmla="*/ 247765 w 12194922"/>
              <a:gd name="connsiteY21852" fmla="*/ 5312834 h 6855883"/>
              <a:gd name="connsiteX21853" fmla="*/ 239179 w 12194922"/>
              <a:gd name="connsiteY21853" fmla="*/ 5325534 h 6855883"/>
              <a:gd name="connsiteX21854" fmla="*/ 235499 w 12194922"/>
              <a:gd name="connsiteY21854" fmla="*/ 5318125 h 6855883"/>
              <a:gd name="connsiteX21855" fmla="*/ 222007 w 12194922"/>
              <a:gd name="connsiteY21855" fmla="*/ 5303309 h 6855883"/>
              <a:gd name="connsiteX21856" fmla="*/ 218328 w 12194922"/>
              <a:gd name="connsiteY21856" fmla="*/ 5324475 h 6855883"/>
              <a:gd name="connsiteX21857" fmla="*/ 222007 w 12194922"/>
              <a:gd name="connsiteY21857" fmla="*/ 5340350 h 6855883"/>
              <a:gd name="connsiteX21858" fmla="*/ 215874 w 12194922"/>
              <a:gd name="connsiteY21858" fmla="*/ 5344584 h 6855883"/>
              <a:gd name="connsiteX21859" fmla="*/ 214648 w 12194922"/>
              <a:gd name="connsiteY21859" fmla="*/ 5326592 h 6855883"/>
              <a:gd name="connsiteX21860" fmla="*/ 201156 w 12194922"/>
              <a:gd name="connsiteY21860" fmla="*/ 5289550 h 6855883"/>
              <a:gd name="connsiteX21861" fmla="*/ 196250 w 12194922"/>
              <a:gd name="connsiteY21861" fmla="*/ 5301192 h 6855883"/>
              <a:gd name="connsiteX21862" fmla="*/ 186437 w 12194922"/>
              <a:gd name="connsiteY21862" fmla="*/ 5324475 h 6855883"/>
              <a:gd name="connsiteX21863" fmla="*/ 183984 w 12194922"/>
              <a:gd name="connsiteY21863" fmla="*/ 5329767 h 6855883"/>
              <a:gd name="connsiteX21864" fmla="*/ 202382 w 12194922"/>
              <a:gd name="connsiteY21864" fmla="*/ 5349875 h 6855883"/>
              <a:gd name="connsiteX21865" fmla="*/ 230593 w 12194922"/>
              <a:gd name="connsiteY21865" fmla="*/ 5394325 h 6855883"/>
              <a:gd name="connsiteX21866" fmla="*/ 230593 w 12194922"/>
              <a:gd name="connsiteY21866" fmla="*/ 5399617 h 6855883"/>
              <a:gd name="connsiteX21867" fmla="*/ 226913 w 12194922"/>
              <a:gd name="connsiteY21867" fmla="*/ 5399617 h 6855883"/>
              <a:gd name="connsiteX21868" fmla="*/ 225687 w 12194922"/>
              <a:gd name="connsiteY21868" fmla="*/ 5394325 h 6855883"/>
              <a:gd name="connsiteX21869" fmla="*/ 230593 w 12194922"/>
              <a:gd name="connsiteY21869" fmla="*/ 5394325 h 6855883"/>
              <a:gd name="connsiteX21870" fmla="*/ 349569 w 12194922"/>
              <a:gd name="connsiteY21870" fmla="*/ 932392 h 6855883"/>
              <a:gd name="connsiteX21871" fmla="*/ 332398 w 12194922"/>
              <a:gd name="connsiteY21871" fmla="*/ 902758 h 6855883"/>
              <a:gd name="connsiteX21872" fmla="*/ 327491 w 12194922"/>
              <a:gd name="connsiteY21872" fmla="*/ 893233 h 6855883"/>
              <a:gd name="connsiteX21873" fmla="*/ 323812 w 12194922"/>
              <a:gd name="connsiteY21873" fmla="*/ 885825 h 6855883"/>
              <a:gd name="connsiteX21874" fmla="*/ 315226 w 12194922"/>
              <a:gd name="connsiteY21874" fmla="*/ 874183 h 6855883"/>
              <a:gd name="connsiteX21875" fmla="*/ 310320 w 12194922"/>
              <a:gd name="connsiteY21875" fmla="*/ 872067 h 6855883"/>
              <a:gd name="connsiteX21876" fmla="*/ 304187 w 12194922"/>
              <a:gd name="connsiteY21876" fmla="*/ 865717 h 6855883"/>
              <a:gd name="connsiteX21877" fmla="*/ 307866 w 12194922"/>
              <a:gd name="connsiteY21877" fmla="*/ 857250 h 6855883"/>
              <a:gd name="connsiteX21878" fmla="*/ 291921 w 12194922"/>
              <a:gd name="connsiteY21878" fmla="*/ 841375 h 6855883"/>
              <a:gd name="connsiteX21879" fmla="*/ 282109 w 12194922"/>
              <a:gd name="connsiteY21879" fmla="*/ 845608 h 6855883"/>
              <a:gd name="connsiteX21880" fmla="*/ 277202 w 12194922"/>
              <a:gd name="connsiteY21880" fmla="*/ 868892 h 6855883"/>
              <a:gd name="connsiteX21881" fmla="*/ 284562 w 12194922"/>
              <a:gd name="connsiteY21881" fmla="*/ 874183 h 6855883"/>
              <a:gd name="connsiteX21882" fmla="*/ 273523 w 12194922"/>
              <a:gd name="connsiteY21882" fmla="*/ 884767 h 6855883"/>
              <a:gd name="connsiteX21883" fmla="*/ 266163 w 12194922"/>
              <a:gd name="connsiteY21883" fmla="*/ 894292 h 6855883"/>
              <a:gd name="connsiteX21884" fmla="*/ 264937 w 12194922"/>
              <a:gd name="connsiteY21884" fmla="*/ 924983 h 6855883"/>
              <a:gd name="connsiteX21885" fmla="*/ 242859 w 12194922"/>
              <a:gd name="connsiteY21885" fmla="*/ 948267 h 6855883"/>
              <a:gd name="connsiteX21886" fmla="*/ 242859 w 12194922"/>
              <a:gd name="connsiteY21886" fmla="*/ 952500 h 6855883"/>
              <a:gd name="connsiteX21887" fmla="*/ 233046 w 12194922"/>
              <a:gd name="connsiteY21887" fmla="*/ 966258 h 6855883"/>
              <a:gd name="connsiteX21888" fmla="*/ 231820 w 12194922"/>
              <a:gd name="connsiteY21888" fmla="*/ 977900 h 6855883"/>
              <a:gd name="connsiteX21889" fmla="*/ 250218 w 12194922"/>
              <a:gd name="connsiteY21889" fmla="*/ 981075 h 6855883"/>
              <a:gd name="connsiteX21890" fmla="*/ 273523 w 12194922"/>
              <a:gd name="connsiteY21890" fmla="*/ 981075 h 6855883"/>
              <a:gd name="connsiteX21891" fmla="*/ 291921 w 12194922"/>
              <a:gd name="connsiteY21891" fmla="*/ 967317 h 6855883"/>
              <a:gd name="connsiteX21892" fmla="*/ 288241 w 12194922"/>
              <a:gd name="connsiteY21892" fmla="*/ 947208 h 6855883"/>
              <a:gd name="connsiteX21893" fmla="*/ 287015 w 12194922"/>
              <a:gd name="connsiteY21893" fmla="*/ 909108 h 6855883"/>
              <a:gd name="connsiteX21894" fmla="*/ 302960 w 12194922"/>
              <a:gd name="connsiteY21894" fmla="*/ 899583 h 6855883"/>
              <a:gd name="connsiteX21895" fmla="*/ 293148 w 12194922"/>
              <a:gd name="connsiteY21895" fmla="*/ 890058 h 6855883"/>
              <a:gd name="connsiteX21896" fmla="*/ 300507 w 12194922"/>
              <a:gd name="connsiteY21896" fmla="*/ 876300 h 6855883"/>
              <a:gd name="connsiteX21897" fmla="*/ 311546 w 12194922"/>
              <a:gd name="connsiteY21897" fmla="*/ 885825 h 6855883"/>
              <a:gd name="connsiteX21898" fmla="*/ 315226 w 12194922"/>
              <a:gd name="connsiteY21898" fmla="*/ 899583 h 6855883"/>
              <a:gd name="connsiteX21899" fmla="*/ 311546 w 12194922"/>
              <a:gd name="connsiteY21899" fmla="*/ 916517 h 6855883"/>
              <a:gd name="connsiteX21900" fmla="*/ 318905 w 12194922"/>
              <a:gd name="connsiteY21900" fmla="*/ 926042 h 6855883"/>
              <a:gd name="connsiteX21901" fmla="*/ 327491 w 12194922"/>
              <a:gd name="connsiteY21901" fmla="*/ 929217 h 6855883"/>
              <a:gd name="connsiteX21902" fmla="*/ 322585 w 12194922"/>
              <a:gd name="connsiteY21902" fmla="*/ 935567 h 6855883"/>
              <a:gd name="connsiteX21903" fmla="*/ 321359 w 12194922"/>
              <a:gd name="connsiteY21903" fmla="*/ 941917 h 6855883"/>
              <a:gd name="connsiteX21904" fmla="*/ 331171 w 12194922"/>
              <a:gd name="connsiteY21904" fmla="*/ 940858 h 6855883"/>
              <a:gd name="connsiteX21905" fmla="*/ 349569 w 12194922"/>
              <a:gd name="connsiteY21905" fmla="*/ 932392 h 6855883"/>
              <a:gd name="connsiteX21906" fmla="*/ 263710 w 12194922"/>
              <a:gd name="connsiteY21906" fmla="*/ 932392 h 6855883"/>
              <a:gd name="connsiteX21907" fmla="*/ 272296 w 12194922"/>
              <a:gd name="connsiteY21907" fmla="*/ 938742 h 6855883"/>
              <a:gd name="connsiteX21908" fmla="*/ 263710 w 12194922"/>
              <a:gd name="connsiteY21908" fmla="*/ 941917 h 6855883"/>
              <a:gd name="connsiteX21909" fmla="*/ 257577 w 12194922"/>
              <a:gd name="connsiteY21909" fmla="*/ 934508 h 6855883"/>
              <a:gd name="connsiteX21910" fmla="*/ 263710 w 12194922"/>
              <a:gd name="connsiteY21910" fmla="*/ 932392 h 6855883"/>
              <a:gd name="connsiteX21911" fmla="*/ 11646181 w 12194922"/>
              <a:gd name="connsiteY21911" fmla="*/ 5892800 h 6855883"/>
              <a:gd name="connsiteX21912" fmla="*/ 11648634 w 12194922"/>
              <a:gd name="connsiteY21912" fmla="*/ 5898092 h 6855883"/>
              <a:gd name="connsiteX21913" fmla="*/ 11630236 w 12194922"/>
              <a:gd name="connsiteY21913" fmla="*/ 5923492 h 6855883"/>
              <a:gd name="connsiteX21914" fmla="*/ 11610611 w 12194922"/>
              <a:gd name="connsiteY21914" fmla="*/ 5930901 h 6855883"/>
              <a:gd name="connsiteX21915" fmla="*/ 11584853 w 12194922"/>
              <a:gd name="connsiteY21915" fmla="*/ 5935133 h 6855883"/>
              <a:gd name="connsiteX21916" fmla="*/ 11581174 w 12194922"/>
              <a:gd name="connsiteY21916" fmla="*/ 5958417 h 6855883"/>
              <a:gd name="connsiteX21917" fmla="*/ 11568908 w 12194922"/>
              <a:gd name="connsiteY21917" fmla="*/ 5984875 h 6855883"/>
              <a:gd name="connsiteX21918" fmla="*/ 11608158 w 12194922"/>
              <a:gd name="connsiteY21918" fmla="*/ 5989109 h 6855883"/>
              <a:gd name="connsiteX21919" fmla="*/ 11578720 w 12194922"/>
              <a:gd name="connsiteY21919" fmla="*/ 6002867 h 6855883"/>
              <a:gd name="connsiteX21920" fmla="*/ 11562775 w 12194922"/>
              <a:gd name="connsiteY21920" fmla="*/ 6006042 h 6855883"/>
              <a:gd name="connsiteX21921" fmla="*/ 11554189 w 12194922"/>
              <a:gd name="connsiteY21921" fmla="*/ 6010276 h 6855883"/>
              <a:gd name="connsiteX21922" fmla="*/ 11546830 w 12194922"/>
              <a:gd name="connsiteY21922" fmla="*/ 6001808 h 6855883"/>
              <a:gd name="connsiteX21923" fmla="*/ 11555415 w 12194922"/>
              <a:gd name="connsiteY21923" fmla="*/ 5995459 h 6855883"/>
              <a:gd name="connsiteX21924" fmla="*/ 11568908 w 12194922"/>
              <a:gd name="connsiteY21924" fmla="*/ 5985933 h 6855883"/>
              <a:gd name="connsiteX21925" fmla="*/ 11543150 w 12194922"/>
              <a:gd name="connsiteY21925" fmla="*/ 5990167 h 6855883"/>
              <a:gd name="connsiteX21926" fmla="*/ 11518619 w 12194922"/>
              <a:gd name="connsiteY21926" fmla="*/ 5996517 h 6855883"/>
              <a:gd name="connsiteX21927" fmla="*/ 11538244 w 12194922"/>
              <a:gd name="connsiteY21927" fmla="*/ 6003925 h 6855883"/>
              <a:gd name="connsiteX21928" fmla="*/ 11541924 w 12194922"/>
              <a:gd name="connsiteY21928" fmla="*/ 6008159 h 6855883"/>
              <a:gd name="connsiteX21929" fmla="*/ 11537017 w 12194922"/>
              <a:gd name="connsiteY21929" fmla="*/ 6011334 h 6855883"/>
              <a:gd name="connsiteX21930" fmla="*/ 11508806 w 12194922"/>
              <a:gd name="connsiteY21930" fmla="*/ 6006042 h 6855883"/>
              <a:gd name="connsiteX21931" fmla="*/ 11516166 w 12194922"/>
              <a:gd name="connsiteY21931" fmla="*/ 5988050 h 6855883"/>
              <a:gd name="connsiteX21932" fmla="*/ 11544377 w 12194922"/>
              <a:gd name="connsiteY21932" fmla="*/ 5978526 h 6855883"/>
              <a:gd name="connsiteX21933" fmla="*/ 11518619 w 12194922"/>
              <a:gd name="connsiteY21933" fmla="*/ 5974292 h 6855883"/>
              <a:gd name="connsiteX21934" fmla="*/ 11516166 w 12194922"/>
              <a:gd name="connsiteY21934" fmla="*/ 5969000 h 6855883"/>
              <a:gd name="connsiteX21935" fmla="*/ 11524751 w 12194922"/>
              <a:gd name="connsiteY21935" fmla="*/ 5967942 h 6855883"/>
              <a:gd name="connsiteX21936" fmla="*/ 11524751 w 12194922"/>
              <a:gd name="connsiteY21936" fmla="*/ 5967942 h 6855883"/>
              <a:gd name="connsiteX21937" fmla="*/ 11533337 w 12194922"/>
              <a:gd name="connsiteY21937" fmla="*/ 5959475 h 6855883"/>
              <a:gd name="connsiteX21938" fmla="*/ 11543150 w 12194922"/>
              <a:gd name="connsiteY21938" fmla="*/ 5939367 h 6855883"/>
              <a:gd name="connsiteX21939" fmla="*/ 11548056 w 12194922"/>
              <a:gd name="connsiteY21939" fmla="*/ 5939367 h 6855883"/>
              <a:gd name="connsiteX21940" fmla="*/ 11556642 w 12194922"/>
              <a:gd name="connsiteY21940" fmla="*/ 5913967 h 6855883"/>
              <a:gd name="connsiteX21941" fmla="*/ 11539470 w 12194922"/>
              <a:gd name="connsiteY21941" fmla="*/ 5879042 h 6855883"/>
              <a:gd name="connsiteX21942" fmla="*/ 11546830 w 12194922"/>
              <a:gd name="connsiteY21942" fmla="*/ 5867401 h 6855883"/>
              <a:gd name="connsiteX21943" fmla="*/ 11560322 w 12194922"/>
              <a:gd name="connsiteY21943" fmla="*/ 5871633 h 6855883"/>
              <a:gd name="connsiteX21944" fmla="*/ 11566455 w 12194922"/>
              <a:gd name="connsiteY21944" fmla="*/ 5886450 h 6855883"/>
              <a:gd name="connsiteX21945" fmla="*/ 11592212 w 12194922"/>
              <a:gd name="connsiteY21945" fmla="*/ 5917142 h 6855883"/>
              <a:gd name="connsiteX21946" fmla="*/ 11604478 w 12194922"/>
              <a:gd name="connsiteY21946" fmla="*/ 5918200 h 6855883"/>
              <a:gd name="connsiteX21947" fmla="*/ 11646181 w 12194922"/>
              <a:gd name="connsiteY21947" fmla="*/ 5892800 h 6855883"/>
              <a:gd name="connsiteX21948" fmla="*/ 11538244 w 12194922"/>
              <a:gd name="connsiteY21948" fmla="*/ 5936192 h 6855883"/>
              <a:gd name="connsiteX21949" fmla="*/ 11539470 w 12194922"/>
              <a:gd name="connsiteY21949" fmla="*/ 5937250 h 6855883"/>
              <a:gd name="connsiteX21950" fmla="*/ 11538244 w 12194922"/>
              <a:gd name="connsiteY21950" fmla="*/ 5936192 h 6855883"/>
              <a:gd name="connsiteX21951" fmla="*/ 11513713 w 12194922"/>
              <a:gd name="connsiteY21951" fmla="*/ 5986992 h 6855883"/>
              <a:gd name="connsiteX21952" fmla="*/ 11513713 w 12194922"/>
              <a:gd name="connsiteY21952" fmla="*/ 5986992 h 6855883"/>
              <a:gd name="connsiteX21953" fmla="*/ 11513713 w 12194922"/>
              <a:gd name="connsiteY21953" fmla="*/ 5986992 h 6855883"/>
              <a:gd name="connsiteX21954" fmla="*/ 11513713 w 12194922"/>
              <a:gd name="connsiteY21954" fmla="*/ 5986992 h 6855883"/>
              <a:gd name="connsiteX21955" fmla="*/ 11513713 w 12194922"/>
              <a:gd name="connsiteY21955" fmla="*/ 5986992 h 6855883"/>
              <a:gd name="connsiteX21956" fmla="*/ 1127208 w 12194922"/>
              <a:gd name="connsiteY21956" fmla="*/ 5012267 h 6855883"/>
              <a:gd name="connsiteX21957" fmla="*/ 1127208 w 12194922"/>
              <a:gd name="connsiteY21957" fmla="*/ 5012267 h 6855883"/>
              <a:gd name="connsiteX21958" fmla="*/ 1127208 w 12194922"/>
              <a:gd name="connsiteY21958" fmla="*/ 5012267 h 6855883"/>
              <a:gd name="connsiteX21959" fmla="*/ 1127208 w 12194922"/>
              <a:gd name="connsiteY21959" fmla="*/ 5012267 h 6855883"/>
              <a:gd name="connsiteX21960" fmla="*/ 1119849 w 12194922"/>
              <a:gd name="connsiteY21960" fmla="*/ 5027084 h 6855883"/>
              <a:gd name="connsiteX21961" fmla="*/ 1132114 w 12194922"/>
              <a:gd name="connsiteY21961" fmla="*/ 5028142 h 6855883"/>
              <a:gd name="connsiteX21962" fmla="*/ 1139474 w 12194922"/>
              <a:gd name="connsiteY21962" fmla="*/ 5024967 h 6855883"/>
              <a:gd name="connsiteX21963" fmla="*/ 1161552 w 12194922"/>
              <a:gd name="connsiteY21963" fmla="*/ 5028142 h 6855883"/>
              <a:gd name="connsiteX21964" fmla="*/ 1168911 w 12194922"/>
              <a:gd name="connsiteY21964" fmla="*/ 5035550 h 6855883"/>
              <a:gd name="connsiteX21965" fmla="*/ 1206934 w 12194922"/>
              <a:gd name="connsiteY21965" fmla="*/ 5032375 h 6855883"/>
              <a:gd name="connsiteX21966" fmla="*/ 1197122 w 12194922"/>
              <a:gd name="connsiteY21966" fmla="*/ 5021792 h 6855883"/>
              <a:gd name="connsiteX21967" fmla="*/ 1202028 w 12194922"/>
              <a:gd name="connsiteY21967" fmla="*/ 5016500 h 6855883"/>
              <a:gd name="connsiteX21968" fmla="*/ 1209388 w 12194922"/>
              <a:gd name="connsiteY21968" fmla="*/ 5002742 h 6855883"/>
              <a:gd name="connsiteX21969" fmla="*/ 1224106 w 12194922"/>
              <a:gd name="connsiteY21969" fmla="*/ 4992159 h 6855883"/>
              <a:gd name="connsiteX21970" fmla="*/ 1232692 w 12194922"/>
              <a:gd name="connsiteY21970" fmla="*/ 5016500 h 6855883"/>
              <a:gd name="connsiteX21971" fmla="*/ 1231466 w 12194922"/>
              <a:gd name="connsiteY21971" fmla="*/ 5028142 h 6855883"/>
              <a:gd name="connsiteX21972" fmla="*/ 1251091 w 12194922"/>
              <a:gd name="connsiteY21972" fmla="*/ 5023909 h 6855883"/>
              <a:gd name="connsiteX21973" fmla="*/ 1262130 w 12194922"/>
              <a:gd name="connsiteY21973" fmla="*/ 5008034 h 6855883"/>
              <a:gd name="connsiteX21974" fmla="*/ 1276848 w 12194922"/>
              <a:gd name="connsiteY21974" fmla="*/ 4999567 h 6855883"/>
              <a:gd name="connsiteX21975" fmla="*/ 1263356 w 12194922"/>
              <a:gd name="connsiteY21975" fmla="*/ 4993217 h 6855883"/>
              <a:gd name="connsiteX21976" fmla="*/ 1255997 w 12194922"/>
              <a:gd name="connsiteY21976" fmla="*/ 4992159 h 6855883"/>
              <a:gd name="connsiteX21977" fmla="*/ 1243731 w 12194922"/>
              <a:gd name="connsiteY21977" fmla="*/ 4984750 h 6855883"/>
              <a:gd name="connsiteX21978" fmla="*/ 1219200 w 12194922"/>
              <a:gd name="connsiteY21978" fmla="*/ 4988984 h 6855883"/>
              <a:gd name="connsiteX21979" fmla="*/ 1220427 w 12194922"/>
              <a:gd name="connsiteY21979" fmla="*/ 4979459 h 6855883"/>
              <a:gd name="connsiteX21980" fmla="*/ 1214294 w 12194922"/>
              <a:gd name="connsiteY21980" fmla="*/ 4958292 h 6855883"/>
              <a:gd name="connsiteX21981" fmla="*/ 1209388 w 12194922"/>
              <a:gd name="connsiteY21981" fmla="*/ 4950883 h 6855883"/>
              <a:gd name="connsiteX21982" fmla="*/ 1200802 w 12194922"/>
              <a:gd name="connsiteY21982" fmla="*/ 4923367 h 6855883"/>
              <a:gd name="connsiteX21983" fmla="*/ 1187310 w 12194922"/>
              <a:gd name="connsiteY21983" fmla="*/ 4937125 h 6855883"/>
              <a:gd name="connsiteX21984" fmla="*/ 1179950 w 12194922"/>
              <a:gd name="connsiteY21984" fmla="*/ 4944534 h 6855883"/>
              <a:gd name="connsiteX21985" fmla="*/ 1188536 w 12194922"/>
              <a:gd name="connsiteY21985" fmla="*/ 4945592 h 6855883"/>
              <a:gd name="connsiteX21986" fmla="*/ 1194669 w 12194922"/>
              <a:gd name="connsiteY21986" fmla="*/ 4953000 h 6855883"/>
              <a:gd name="connsiteX21987" fmla="*/ 1194669 w 12194922"/>
              <a:gd name="connsiteY21987" fmla="*/ 4963584 h 6855883"/>
              <a:gd name="connsiteX21988" fmla="*/ 1186083 w 12194922"/>
              <a:gd name="connsiteY21988" fmla="*/ 4964642 h 6855883"/>
              <a:gd name="connsiteX21989" fmla="*/ 1162778 w 12194922"/>
              <a:gd name="connsiteY21989" fmla="*/ 4958292 h 6855883"/>
              <a:gd name="connsiteX21990" fmla="*/ 1148060 w 12194922"/>
              <a:gd name="connsiteY21990" fmla="*/ 4961467 h 6855883"/>
              <a:gd name="connsiteX21991" fmla="*/ 1150513 w 12194922"/>
              <a:gd name="connsiteY21991" fmla="*/ 4970992 h 6855883"/>
              <a:gd name="connsiteX21992" fmla="*/ 1170138 w 12194922"/>
              <a:gd name="connsiteY21992" fmla="*/ 4969934 h 6855883"/>
              <a:gd name="connsiteX21993" fmla="*/ 1171364 w 12194922"/>
              <a:gd name="connsiteY21993" fmla="*/ 4974167 h 6855883"/>
              <a:gd name="connsiteX21994" fmla="*/ 1149286 w 12194922"/>
              <a:gd name="connsiteY21994" fmla="*/ 4977342 h 6855883"/>
              <a:gd name="connsiteX21995" fmla="*/ 1148060 w 12194922"/>
              <a:gd name="connsiteY21995" fmla="*/ 4975225 h 6855883"/>
              <a:gd name="connsiteX21996" fmla="*/ 1133341 w 12194922"/>
              <a:gd name="connsiteY21996" fmla="*/ 4975225 h 6855883"/>
              <a:gd name="connsiteX21997" fmla="*/ 1138247 w 12194922"/>
              <a:gd name="connsiteY21997" fmla="*/ 4986867 h 6855883"/>
              <a:gd name="connsiteX21998" fmla="*/ 1151739 w 12194922"/>
              <a:gd name="connsiteY21998" fmla="*/ 4993217 h 6855883"/>
              <a:gd name="connsiteX21999" fmla="*/ 1161552 w 12194922"/>
              <a:gd name="connsiteY21999" fmla="*/ 5010150 h 6855883"/>
              <a:gd name="connsiteX22000" fmla="*/ 1144380 w 12194922"/>
              <a:gd name="connsiteY22000" fmla="*/ 5013325 h 6855883"/>
              <a:gd name="connsiteX22001" fmla="*/ 1139474 w 12194922"/>
              <a:gd name="connsiteY22001" fmla="*/ 5018617 h 6855883"/>
              <a:gd name="connsiteX22002" fmla="*/ 1127208 w 12194922"/>
              <a:gd name="connsiteY22002" fmla="*/ 5012267 h 6855883"/>
              <a:gd name="connsiteX22003" fmla="*/ 1244958 w 12194922"/>
              <a:gd name="connsiteY22003" fmla="*/ 5010150 h 6855883"/>
              <a:gd name="connsiteX22004" fmla="*/ 1243731 w 12194922"/>
              <a:gd name="connsiteY22004" fmla="*/ 5018617 h 6855883"/>
              <a:gd name="connsiteX22005" fmla="*/ 1236372 w 12194922"/>
              <a:gd name="connsiteY22005" fmla="*/ 5021792 h 6855883"/>
              <a:gd name="connsiteX22006" fmla="*/ 1236372 w 12194922"/>
              <a:gd name="connsiteY22006" fmla="*/ 5014383 h 6855883"/>
              <a:gd name="connsiteX22007" fmla="*/ 1244958 w 12194922"/>
              <a:gd name="connsiteY22007" fmla="*/ 5010150 h 6855883"/>
              <a:gd name="connsiteX22008" fmla="*/ 1267036 w 12194922"/>
              <a:gd name="connsiteY22008" fmla="*/ 5001684 h 6855883"/>
              <a:gd name="connsiteX22009" fmla="*/ 1263356 w 12194922"/>
              <a:gd name="connsiteY22009" fmla="*/ 5002742 h 6855883"/>
              <a:gd name="connsiteX22010" fmla="*/ 1263356 w 12194922"/>
              <a:gd name="connsiteY22010" fmla="*/ 5000625 h 6855883"/>
              <a:gd name="connsiteX22011" fmla="*/ 1264583 w 12194922"/>
              <a:gd name="connsiteY22011" fmla="*/ 4998508 h 6855883"/>
              <a:gd name="connsiteX22012" fmla="*/ 1267036 w 12194922"/>
              <a:gd name="connsiteY22012" fmla="*/ 5001684 h 6855883"/>
              <a:gd name="connsiteX22013" fmla="*/ 1257223 w 12194922"/>
              <a:gd name="connsiteY22013" fmla="*/ 4991100 h 6855883"/>
              <a:gd name="connsiteX22014" fmla="*/ 1258450 w 12194922"/>
              <a:gd name="connsiteY22014" fmla="*/ 4998508 h 6855883"/>
              <a:gd name="connsiteX22015" fmla="*/ 1244958 w 12194922"/>
              <a:gd name="connsiteY22015" fmla="*/ 4994275 h 6855883"/>
              <a:gd name="connsiteX22016" fmla="*/ 1257223 w 12194922"/>
              <a:gd name="connsiteY22016" fmla="*/ 4991100 h 6855883"/>
              <a:gd name="connsiteX22017" fmla="*/ 1168911 w 12194922"/>
              <a:gd name="connsiteY22017" fmla="*/ 5011209 h 6855883"/>
              <a:gd name="connsiteX22018" fmla="*/ 1176271 w 12194922"/>
              <a:gd name="connsiteY22018" fmla="*/ 4979459 h 6855883"/>
              <a:gd name="connsiteX22019" fmla="*/ 1184856 w 12194922"/>
              <a:gd name="connsiteY22019" fmla="*/ 4975225 h 6855883"/>
              <a:gd name="connsiteX22020" fmla="*/ 1194669 w 12194922"/>
              <a:gd name="connsiteY22020" fmla="*/ 4993217 h 6855883"/>
              <a:gd name="connsiteX22021" fmla="*/ 1188536 w 12194922"/>
              <a:gd name="connsiteY22021" fmla="*/ 5016500 h 6855883"/>
              <a:gd name="connsiteX22022" fmla="*/ 1173817 w 12194922"/>
              <a:gd name="connsiteY22022" fmla="*/ 5021792 h 6855883"/>
              <a:gd name="connsiteX22023" fmla="*/ 1168911 w 12194922"/>
              <a:gd name="connsiteY22023" fmla="*/ 5011209 h 6855883"/>
              <a:gd name="connsiteX22024" fmla="*/ 1164005 w 12194922"/>
              <a:gd name="connsiteY22024" fmla="*/ 5017559 h 6855883"/>
              <a:gd name="connsiteX22025" fmla="*/ 1165231 w 12194922"/>
              <a:gd name="connsiteY22025" fmla="*/ 5019675 h 6855883"/>
              <a:gd name="connsiteX22026" fmla="*/ 1161552 w 12194922"/>
              <a:gd name="connsiteY22026" fmla="*/ 5020734 h 6855883"/>
              <a:gd name="connsiteX22027" fmla="*/ 1160325 w 12194922"/>
              <a:gd name="connsiteY22027" fmla="*/ 5019675 h 6855883"/>
              <a:gd name="connsiteX22028" fmla="*/ 1164005 w 12194922"/>
              <a:gd name="connsiteY22028" fmla="*/ 5017559 h 6855883"/>
              <a:gd name="connsiteX22029" fmla="*/ 199929 w 12194922"/>
              <a:gd name="connsiteY22029" fmla="*/ 1299633 h 6855883"/>
              <a:gd name="connsiteX22030" fmla="*/ 187664 w 12194922"/>
              <a:gd name="connsiteY22030" fmla="*/ 1286933 h 6855883"/>
              <a:gd name="connsiteX22031" fmla="*/ 187664 w 12194922"/>
              <a:gd name="connsiteY22031" fmla="*/ 1286933 h 6855883"/>
              <a:gd name="connsiteX22032" fmla="*/ 187664 w 12194922"/>
              <a:gd name="connsiteY22032" fmla="*/ 1286933 h 6855883"/>
              <a:gd name="connsiteX22033" fmla="*/ 186437 w 12194922"/>
              <a:gd name="connsiteY22033" fmla="*/ 1292225 h 6855883"/>
              <a:gd name="connsiteX22034" fmla="*/ 182757 w 12194922"/>
              <a:gd name="connsiteY22034" fmla="*/ 1291167 h 6855883"/>
              <a:gd name="connsiteX22035" fmla="*/ 187664 w 12194922"/>
              <a:gd name="connsiteY22035" fmla="*/ 1287992 h 6855883"/>
              <a:gd name="connsiteX22036" fmla="*/ 187664 w 12194922"/>
              <a:gd name="connsiteY22036" fmla="*/ 1287992 h 6855883"/>
              <a:gd name="connsiteX22037" fmla="*/ 188890 w 12194922"/>
              <a:gd name="connsiteY22037" fmla="*/ 1287992 h 6855883"/>
              <a:gd name="connsiteX22038" fmla="*/ 182757 w 12194922"/>
              <a:gd name="connsiteY22038" fmla="*/ 1246717 h 6855883"/>
              <a:gd name="connsiteX22039" fmla="*/ 186437 w 12194922"/>
              <a:gd name="connsiteY22039" fmla="*/ 1239308 h 6855883"/>
              <a:gd name="connsiteX22040" fmla="*/ 186437 w 12194922"/>
              <a:gd name="connsiteY22040" fmla="*/ 1225550 h 6855883"/>
              <a:gd name="connsiteX22041" fmla="*/ 172945 w 12194922"/>
              <a:gd name="connsiteY22041" fmla="*/ 1217083 h 6855883"/>
              <a:gd name="connsiteX22042" fmla="*/ 188890 w 12194922"/>
              <a:gd name="connsiteY22042" fmla="*/ 1213908 h 6855883"/>
              <a:gd name="connsiteX22043" fmla="*/ 215874 w 12194922"/>
              <a:gd name="connsiteY22043" fmla="*/ 1212850 h 6855883"/>
              <a:gd name="connsiteX22044" fmla="*/ 215874 w 12194922"/>
              <a:gd name="connsiteY22044" fmla="*/ 1208617 h 6855883"/>
              <a:gd name="connsiteX22045" fmla="*/ 207289 w 12194922"/>
              <a:gd name="connsiteY22045" fmla="*/ 1205442 h 6855883"/>
              <a:gd name="connsiteX22046" fmla="*/ 203609 w 12194922"/>
              <a:gd name="connsiteY22046" fmla="*/ 1193800 h 6855883"/>
              <a:gd name="connsiteX22047" fmla="*/ 203609 w 12194922"/>
              <a:gd name="connsiteY22047" fmla="*/ 1190625 h 6855883"/>
              <a:gd name="connsiteX22048" fmla="*/ 188890 w 12194922"/>
              <a:gd name="connsiteY22048" fmla="*/ 1171575 h 6855883"/>
              <a:gd name="connsiteX22049" fmla="*/ 192570 w 12194922"/>
              <a:gd name="connsiteY22049" fmla="*/ 1159933 h 6855883"/>
              <a:gd name="connsiteX22050" fmla="*/ 196250 w 12194922"/>
              <a:gd name="connsiteY22050" fmla="*/ 1149350 h 6855883"/>
              <a:gd name="connsiteX22051" fmla="*/ 175398 w 12194922"/>
              <a:gd name="connsiteY22051" fmla="*/ 1138767 h 6855883"/>
              <a:gd name="connsiteX22052" fmla="*/ 155773 w 12194922"/>
              <a:gd name="connsiteY22052" fmla="*/ 1154642 h 6855883"/>
              <a:gd name="connsiteX22053" fmla="*/ 149640 w 12194922"/>
              <a:gd name="connsiteY22053" fmla="*/ 1186392 h 6855883"/>
              <a:gd name="connsiteX22054" fmla="*/ 152093 w 12194922"/>
              <a:gd name="connsiteY22054" fmla="*/ 1207558 h 6855883"/>
              <a:gd name="connsiteX22055" fmla="*/ 136148 w 12194922"/>
              <a:gd name="connsiteY22055" fmla="*/ 1210733 h 6855883"/>
              <a:gd name="connsiteX22056" fmla="*/ 134922 w 12194922"/>
              <a:gd name="connsiteY22056" fmla="*/ 1239308 h 6855883"/>
              <a:gd name="connsiteX22057" fmla="*/ 123883 w 12194922"/>
              <a:gd name="connsiteY22057" fmla="*/ 1244600 h 6855883"/>
              <a:gd name="connsiteX22058" fmla="*/ 118976 w 12194922"/>
              <a:gd name="connsiteY22058" fmla="*/ 1229783 h 6855883"/>
              <a:gd name="connsiteX22059" fmla="*/ 112843 w 12194922"/>
              <a:gd name="connsiteY22059" fmla="*/ 1222375 h 6855883"/>
              <a:gd name="connsiteX22060" fmla="*/ 114070 w 12194922"/>
              <a:gd name="connsiteY22060" fmla="*/ 1222375 h 6855883"/>
              <a:gd name="connsiteX22061" fmla="*/ 114070 w 12194922"/>
              <a:gd name="connsiteY22061" fmla="*/ 1222375 h 6855883"/>
              <a:gd name="connsiteX22062" fmla="*/ 114070 w 12194922"/>
              <a:gd name="connsiteY22062" fmla="*/ 1222375 h 6855883"/>
              <a:gd name="connsiteX22063" fmla="*/ 104258 w 12194922"/>
              <a:gd name="connsiteY22063" fmla="*/ 1223433 h 6855883"/>
              <a:gd name="connsiteX22064" fmla="*/ 109164 w 12194922"/>
              <a:gd name="connsiteY22064" fmla="*/ 1239308 h 6855883"/>
              <a:gd name="connsiteX22065" fmla="*/ 123883 w 12194922"/>
              <a:gd name="connsiteY22065" fmla="*/ 1249892 h 6855883"/>
              <a:gd name="connsiteX22066" fmla="*/ 104258 w 12194922"/>
              <a:gd name="connsiteY22066" fmla="*/ 1289050 h 6855883"/>
              <a:gd name="connsiteX22067" fmla="*/ 109164 w 12194922"/>
              <a:gd name="connsiteY22067" fmla="*/ 1298575 h 6855883"/>
              <a:gd name="connsiteX22068" fmla="*/ 120203 w 12194922"/>
              <a:gd name="connsiteY22068" fmla="*/ 1294342 h 6855883"/>
              <a:gd name="connsiteX22069" fmla="*/ 130015 w 12194922"/>
              <a:gd name="connsiteY22069" fmla="*/ 1283758 h 6855883"/>
              <a:gd name="connsiteX22070" fmla="*/ 133695 w 12194922"/>
              <a:gd name="connsiteY22070" fmla="*/ 1282700 h 6855883"/>
              <a:gd name="connsiteX22071" fmla="*/ 147187 w 12194922"/>
              <a:gd name="connsiteY22071" fmla="*/ 1297517 h 6855883"/>
              <a:gd name="connsiteX22072" fmla="*/ 183984 w 12194922"/>
              <a:gd name="connsiteY22072" fmla="*/ 1305983 h 6855883"/>
              <a:gd name="connsiteX22073" fmla="*/ 199929 w 12194922"/>
              <a:gd name="connsiteY22073" fmla="*/ 1299633 h 6855883"/>
              <a:gd name="connsiteX22074" fmla="*/ 172945 w 12194922"/>
              <a:gd name="connsiteY22074" fmla="*/ 1200150 h 6855883"/>
              <a:gd name="connsiteX22075" fmla="*/ 175398 w 12194922"/>
              <a:gd name="connsiteY22075" fmla="*/ 1195917 h 6855883"/>
              <a:gd name="connsiteX22076" fmla="*/ 182757 w 12194922"/>
              <a:gd name="connsiteY22076" fmla="*/ 1202267 h 6855883"/>
              <a:gd name="connsiteX22077" fmla="*/ 177851 w 12194922"/>
              <a:gd name="connsiteY22077" fmla="*/ 1206500 h 6855883"/>
              <a:gd name="connsiteX22078" fmla="*/ 172945 w 12194922"/>
              <a:gd name="connsiteY22078" fmla="*/ 1200150 h 6855883"/>
              <a:gd name="connsiteX22079" fmla="*/ 139828 w 12194922"/>
              <a:gd name="connsiteY22079" fmla="*/ 1253067 h 6855883"/>
              <a:gd name="connsiteX22080" fmla="*/ 144734 w 12194922"/>
              <a:gd name="connsiteY22080" fmla="*/ 1266825 h 6855883"/>
              <a:gd name="connsiteX22081" fmla="*/ 139828 w 12194922"/>
              <a:gd name="connsiteY22081" fmla="*/ 1253067 h 6855883"/>
              <a:gd name="connsiteX22082" fmla="*/ 11982259 w 12194922"/>
              <a:gd name="connsiteY22082" fmla="*/ 1679575 h 6855883"/>
              <a:gd name="connsiteX22083" fmla="*/ 11957727 w 12194922"/>
              <a:gd name="connsiteY22083" fmla="*/ 1698625 h 6855883"/>
              <a:gd name="connsiteX22084" fmla="*/ 11924610 w 12194922"/>
              <a:gd name="connsiteY22084" fmla="*/ 1703917 h 6855883"/>
              <a:gd name="connsiteX22085" fmla="*/ 11916024 w 12194922"/>
              <a:gd name="connsiteY22085" fmla="*/ 1696508 h 6855883"/>
              <a:gd name="connsiteX22086" fmla="*/ 11908665 w 12194922"/>
              <a:gd name="connsiteY22086" fmla="*/ 1707092 h 6855883"/>
              <a:gd name="connsiteX22087" fmla="*/ 11885360 w 12194922"/>
              <a:gd name="connsiteY22087" fmla="*/ 1708150 h 6855883"/>
              <a:gd name="connsiteX22088" fmla="*/ 11858376 w 12194922"/>
              <a:gd name="connsiteY22088" fmla="*/ 1727200 h 6855883"/>
              <a:gd name="connsiteX22089" fmla="*/ 11847337 w 12194922"/>
              <a:gd name="connsiteY22089" fmla="*/ 1711325 h 6855883"/>
              <a:gd name="connsiteX22090" fmla="*/ 11836298 w 12194922"/>
              <a:gd name="connsiteY22090" fmla="*/ 1704975 h 6855883"/>
              <a:gd name="connsiteX22091" fmla="*/ 11827712 w 12194922"/>
              <a:gd name="connsiteY22091" fmla="*/ 1704975 h 6855883"/>
              <a:gd name="connsiteX22092" fmla="*/ 11836298 w 12194922"/>
              <a:gd name="connsiteY22092" fmla="*/ 1706033 h 6855883"/>
              <a:gd name="connsiteX22093" fmla="*/ 11846110 w 12194922"/>
              <a:gd name="connsiteY22093" fmla="*/ 1733550 h 6855883"/>
              <a:gd name="connsiteX22094" fmla="*/ 11854696 w 12194922"/>
              <a:gd name="connsiteY22094" fmla="*/ 1734608 h 6855883"/>
              <a:gd name="connsiteX22095" fmla="*/ 11858376 w 12194922"/>
              <a:gd name="connsiteY22095" fmla="*/ 1730375 h 6855883"/>
              <a:gd name="connsiteX22096" fmla="*/ 11884134 w 12194922"/>
              <a:gd name="connsiteY22096" fmla="*/ 1732492 h 6855883"/>
              <a:gd name="connsiteX22097" fmla="*/ 11864509 w 12194922"/>
              <a:gd name="connsiteY22097" fmla="*/ 1779058 h 6855883"/>
              <a:gd name="connsiteX22098" fmla="*/ 11864509 w 12194922"/>
              <a:gd name="connsiteY22098" fmla="*/ 1809750 h 6855883"/>
              <a:gd name="connsiteX22099" fmla="*/ 11891493 w 12194922"/>
              <a:gd name="connsiteY22099" fmla="*/ 1790700 h 6855883"/>
              <a:gd name="connsiteX22100" fmla="*/ 11895172 w 12194922"/>
              <a:gd name="connsiteY22100" fmla="*/ 1781175 h 6855883"/>
              <a:gd name="connsiteX22101" fmla="*/ 11886586 w 12194922"/>
              <a:gd name="connsiteY22101" fmla="*/ 1774825 h 6855883"/>
              <a:gd name="connsiteX22102" fmla="*/ 11907438 w 12194922"/>
              <a:gd name="connsiteY22102" fmla="*/ 1769533 h 6855883"/>
              <a:gd name="connsiteX22103" fmla="*/ 11919704 w 12194922"/>
              <a:gd name="connsiteY22103" fmla="*/ 1768475 h 6855883"/>
              <a:gd name="connsiteX22104" fmla="*/ 11922157 w 12194922"/>
              <a:gd name="connsiteY22104" fmla="*/ 1768475 h 6855883"/>
              <a:gd name="connsiteX22105" fmla="*/ 11973673 w 12194922"/>
              <a:gd name="connsiteY22105" fmla="*/ 1742017 h 6855883"/>
              <a:gd name="connsiteX22106" fmla="*/ 11981032 w 12194922"/>
              <a:gd name="connsiteY22106" fmla="*/ 1718733 h 6855883"/>
              <a:gd name="connsiteX22107" fmla="*/ 11973673 w 12194922"/>
              <a:gd name="connsiteY22107" fmla="*/ 1710267 h 6855883"/>
              <a:gd name="connsiteX22108" fmla="*/ 11993297 w 12194922"/>
              <a:gd name="connsiteY22108" fmla="*/ 1678517 h 6855883"/>
              <a:gd name="connsiteX22109" fmla="*/ 11982259 w 12194922"/>
              <a:gd name="connsiteY22109" fmla="*/ 1679575 h 6855883"/>
              <a:gd name="connsiteX22110" fmla="*/ 11941782 w 12194922"/>
              <a:gd name="connsiteY22110" fmla="*/ 1717675 h 6855883"/>
              <a:gd name="connsiteX22111" fmla="*/ 11946688 w 12194922"/>
              <a:gd name="connsiteY22111" fmla="*/ 1721908 h 6855883"/>
              <a:gd name="connsiteX22112" fmla="*/ 11939329 w 12194922"/>
              <a:gd name="connsiteY22112" fmla="*/ 1727200 h 6855883"/>
              <a:gd name="connsiteX22113" fmla="*/ 11936876 w 12194922"/>
              <a:gd name="connsiteY22113" fmla="*/ 1720850 h 6855883"/>
              <a:gd name="connsiteX22114" fmla="*/ 11941782 w 12194922"/>
              <a:gd name="connsiteY22114" fmla="*/ 1717675 h 6855883"/>
              <a:gd name="connsiteX22115" fmla="*/ 870857 w 12194922"/>
              <a:gd name="connsiteY22115" fmla="*/ 5743575 h 6855883"/>
              <a:gd name="connsiteX22116" fmla="*/ 867177 w 12194922"/>
              <a:gd name="connsiteY22116" fmla="*/ 5755217 h 6855883"/>
              <a:gd name="connsiteX22117" fmla="*/ 852459 w 12194922"/>
              <a:gd name="connsiteY22117" fmla="*/ 5780617 h 6855883"/>
              <a:gd name="connsiteX22118" fmla="*/ 864724 w 12194922"/>
              <a:gd name="connsiteY22118" fmla="*/ 5773209 h 6855883"/>
              <a:gd name="connsiteX22119" fmla="*/ 868404 w 12194922"/>
              <a:gd name="connsiteY22119" fmla="*/ 5779558 h 6855883"/>
              <a:gd name="connsiteX22120" fmla="*/ 859818 w 12194922"/>
              <a:gd name="connsiteY22120" fmla="*/ 5800725 h 6855883"/>
              <a:gd name="connsiteX22121" fmla="*/ 883123 w 12194922"/>
              <a:gd name="connsiteY22121" fmla="*/ 5803901 h 6855883"/>
              <a:gd name="connsiteX22122" fmla="*/ 901521 w 12194922"/>
              <a:gd name="connsiteY22122" fmla="*/ 5807075 h 6855883"/>
              <a:gd name="connsiteX22123" fmla="*/ 924826 w 12194922"/>
              <a:gd name="connsiteY22123" fmla="*/ 5782734 h 6855883"/>
              <a:gd name="connsiteX22124" fmla="*/ 930959 w 12194922"/>
              <a:gd name="connsiteY22124" fmla="*/ 5735109 h 6855883"/>
              <a:gd name="connsiteX22125" fmla="*/ 937091 w 12194922"/>
              <a:gd name="connsiteY22125" fmla="*/ 5695950 h 6855883"/>
              <a:gd name="connsiteX22126" fmla="*/ 932185 w 12194922"/>
              <a:gd name="connsiteY22126" fmla="*/ 5690659 h 6855883"/>
              <a:gd name="connsiteX22127" fmla="*/ 928505 w 12194922"/>
              <a:gd name="connsiteY22127" fmla="*/ 5677959 h 6855883"/>
              <a:gd name="connsiteX22128" fmla="*/ 912560 w 12194922"/>
              <a:gd name="connsiteY22128" fmla="*/ 5673725 h 6855883"/>
              <a:gd name="connsiteX22129" fmla="*/ 917466 w 12194922"/>
              <a:gd name="connsiteY22129" fmla="*/ 5688542 h 6855883"/>
              <a:gd name="connsiteX22130" fmla="*/ 917466 w 12194922"/>
              <a:gd name="connsiteY22130" fmla="*/ 5689600 h 6855883"/>
              <a:gd name="connsiteX22131" fmla="*/ 929732 w 12194922"/>
              <a:gd name="connsiteY22131" fmla="*/ 5689600 h 6855883"/>
              <a:gd name="connsiteX22132" fmla="*/ 919920 w 12194922"/>
              <a:gd name="connsiteY22132" fmla="*/ 5698067 h 6855883"/>
              <a:gd name="connsiteX22133" fmla="*/ 916240 w 12194922"/>
              <a:gd name="connsiteY22133" fmla="*/ 5689600 h 6855883"/>
              <a:gd name="connsiteX22134" fmla="*/ 907654 w 12194922"/>
              <a:gd name="connsiteY22134" fmla="*/ 5694892 h 6855883"/>
              <a:gd name="connsiteX22135" fmla="*/ 907654 w 12194922"/>
              <a:gd name="connsiteY22135" fmla="*/ 5730875 h 6855883"/>
              <a:gd name="connsiteX22136" fmla="*/ 900295 w 12194922"/>
              <a:gd name="connsiteY22136" fmla="*/ 5737225 h 6855883"/>
              <a:gd name="connsiteX22137" fmla="*/ 881896 w 12194922"/>
              <a:gd name="connsiteY22137" fmla="*/ 5716058 h 6855883"/>
              <a:gd name="connsiteX22138" fmla="*/ 885576 w 12194922"/>
              <a:gd name="connsiteY22138" fmla="*/ 5708651 h 6855883"/>
              <a:gd name="connsiteX22139" fmla="*/ 890482 w 12194922"/>
              <a:gd name="connsiteY22139" fmla="*/ 5703359 h 6855883"/>
              <a:gd name="connsiteX22140" fmla="*/ 880670 w 12194922"/>
              <a:gd name="connsiteY22140" fmla="*/ 5700183 h 6855883"/>
              <a:gd name="connsiteX22141" fmla="*/ 858592 w 12194922"/>
              <a:gd name="connsiteY22141" fmla="*/ 5704417 h 6855883"/>
              <a:gd name="connsiteX22142" fmla="*/ 861045 w 12194922"/>
              <a:gd name="connsiteY22142" fmla="*/ 5707592 h 6855883"/>
              <a:gd name="connsiteX22143" fmla="*/ 870857 w 12194922"/>
              <a:gd name="connsiteY22143" fmla="*/ 5743575 h 6855883"/>
              <a:gd name="connsiteX22144" fmla="*/ 892935 w 12194922"/>
              <a:gd name="connsiteY22144" fmla="*/ 5788026 h 6855883"/>
              <a:gd name="connsiteX22145" fmla="*/ 902748 w 12194922"/>
              <a:gd name="connsiteY22145" fmla="*/ 5755217 h 6855883"/>
              <a:gd name="connsiteX22146" fmla="*/ 892935 w 12194922"/>
              <a:gd name="connsiteY22146" fmla="*/ 5788026 h 6855883"/>
              <a:gd name="connsiteX22147" fmla="*/ 872084 w 12194922"/>
              <a:gd name="connsiteY22147" fmla="*/ 5717117 h 6855883"/>
              <a:gd name="connsiteX22148" fmla="*/ 869631 w 12194922"/>
              <a:gd name="connsiteY22148" fmla="*/ 5718175 h 6855883"/>
              <a:gd name="connsiteX22149" fmla="*/ 868404 w 12194922"/>
              <a:gd name="connsiteY22149" fmla="*/ 5716058 h 6855883"/>
              <a:gd name="connsiteX22150" fmla="*/ 869631 w 12194922"/>
              <a:gd name="connsiteY22150" fmla="*/ 5715000 h 6855883"/>
              <a:gd name="connsiteX22151" fmla="*/ 872084 w 12194922"/>
              <a:gd name="connsiteY22151" fmla="*/ 5717117 h 6855883"/>
              <a:gd name="connsiteX22152" fmla="*/ 230593 w 12194922"/>
              <a:gd name="connsiteY22152" fmla="*/ 1683808 h 6855883"/>
              <a:gd name="connsiteX22153" fmla="*/ 230593 w 12194922"/>
              <a:gd name="connsiteY22153" fmla="*/ 1683808 h 6855883"/>
              <a:gd name="connsiteX22154" fmla="*/ 230593 w 12194922"/>
              <a:gd name="connsiteY22154" fmla="*/ 1683808 h 6855883"/>
              <a:gd name="connsiteX22155" fmla="*/ 228140 w 12194922"/>
              <a:gd name="connsiteY22155" fmla="*/ 1681692 h 6855883"/>
              <a:gd name="connsiteX22156" fmla="*/ 230593 w 12194922"/>
              <a:gd name="connsiteY22156" fmla="*/ 1683808 h 6855883"/>
              <a:gd name="connsiteX22157" fmla="*/ 230593 w 12194922"/>
              <a:gd name="connsiteY22157" fmla="*/ 1683808 h 6855883"/>
              <a:gd name="connsiteX22158" fmla="*/ 257577 w 12194922"/>
              <a:gd name="connsiteY22158" fmla="*/ 1611842 h 6855883"/>
              <a:gd name="connsiteX22159" fmla="*/ 257577 w 12194922"/>
              <a:gd name="connsiteY22159" fmla="*/ 1607608 h 6855883"/>
              <a:gd name="connsiteX22160" fmla="*/ 257577 w 12194922"/>
              <a:gd name="connsiteY22160" fmla="*/ 1611842 h 6855883"/>
              <a:gd name="connsiteX22161" fmla="*/ 1490270 w 12194922"/>
              <a:gd name="connsiteY22161" fmla="*/ 6427258 h 6855883"/>
              <a:gd name="connsiteX22162" fmla="*/ 1500082 w 12194922"/>
              <a:gd name="connsiteY22162" fmla="*/ 6420909 h 6855883"/>
              <a:gd name="connsiteX22163" fmla="*/ 1484137 w 12194922"/>
              <a:gd name="connsiteY22163" fmla="*/ 6393392 h 6855883"/>
              <a:gd name="connsiteX22164" fmla="*/ 1408090 w 12194922"/>
              <a:gd name="connsiteY22164" fmla="*/ 6354234 h 6855883"/>
              <a:gd name="connsiteX22165" fmla="*/ 1399504 w 12194922"/>
              <a:gd name="connsiteY22165" fmla="*/ 6355292 h 6855883"/>
              <a:gd name="connsiteX22166" fmla="*/ 1379879 w 12194922"/>
              <a:gd name="connsiteY22166" fmla="*/ 6356350 h 6855883"/>
              <a:gd name="connsiteX22167" fmla="*/ 1384786 w 12194922"/>
              <a:gd name="connsiteY22167" fmla="*/ 6364817 h 6855883"/>
              <a:gd name="connsiteX22168" fmla="*/ 1389692 w 12194922"/>
              <a:gd name="connsiteY22168" fmla="*/ 6370109 h 6855883"/>
              <a:gd name="connsiteX22169" fmla="*/ 1381106 w 12194922"/>
              <a:gd name="connsiteY22169" fmla="*/ 6369050 h 6855883"/>
              <a:gd name="connsiteX22170" fmla="*/ 1368840 w 12194922"/>
              <a:gd name="connsiteY22170" fmla="*/ 6379633 h 6855883"/>
              <a:gd name="connsiteX22171" fmla="*/ 1367614 w 12194922"/>
              <a:gd name="connsiteY22171" fmla="*/ 6393392 h 6855883"/>
              <a:gd name="connsiteX22172" fmla="*/ 1376200 w 12194922"/>
              <a:gd name="connsiteY22172" fmla="*/ 6400800 h 6855883"/>
              <a:gd name="connsiteX22173" fmla="*/ 1352895 w 12194922"/>
              <a:gd name="connsiteY22173" fmla="*/ 6407151 h 6855883"/>
              <a:gd name="connsiteX22174" fmla="*/ 1343083 w 12194922"/>
              <a:gd name="connsiteY22174" fmla="*/ 6420909 h 6855883"/>
              <a:gd name="connsiteX22175" fmla="*/ 1301380 w 12194922"/>
              <a:gd name="connsiteY22175" fmla="*/ 6423026 h 6855883"/>
              <a:gd name="connsiteX22176" fmla="*/ 1296473 w 12194922"/>
              <a:gd name="connsiteY22176" fmla="*/ 6426200 h 6855883"/>
              <a:gd name="connsiteX22177" fmla="*/ 1302606 w 12194922"/>
              <a:gd name="connsiteY22177" fmla="*/ 6433609 h 6855883"/>
              <a:gd name="connsiteX22178" fmla="*/ 1303833 w 12194922"/>
              <a:gd name="connsiteY22178" fmla="*/ 6433609 h 6855883"/>
              <a:gd name="connsiteX22179" fmla="*/ 1311192 w 12194922"/>
              <a:gd name="connsiteY22179" fmla="*/ 6447367 h 6855883"/>
              <a:gd name="connsiteX22180" fmla="*/ 1302606 w 12194922"/>
              <a:gd name="connsiteY22180" fmla="*/ 6450542 h 6855883"/>
              <a:gd name="connsiteX22181" fmla="*/ 1292794 w 12194922"/>
              <a:gd name="connsiteY22181" fmla="*/ 6451600 h 6855883"/>
              <a:gd name="connsiteX22182" fmla="*/ 1295247 w 12194922"/>
              <a:gd name="connsiteY22182" fmla="*/ 6460067 h 6855883"/>
              <a:gd name="connsiteX22183" fmla="*/ 1307512 w 12194922"/>
              <a:gd name="connsiteY22183" fmla="*/ 6468534 h 6855883"/>
              <a:gd name="connsiteX22184" fmla="*/ 1308739 w 12194922"/>
              <a:gd name="connsiteY22184" fmla="*/ 6486526 h 6855883"/>
              <a:gd name="connsiteX22185" fmla="*/ 1306286 w 12194922"/>
              <a:gd name="connsiteY22185" fmla="*/ 6487584 h 6855883"/>
              <a:gd name="connsiteX22186" fmla="*/ 1292794 w 12194922"/>
              <a:gd name="connsiteY22186" fmla="*/ 6496050 h 6855883"/>
              <a:gd name="connsiteX22187" fmla="*/ 1307512 w 12194922"/>
              <a:gd name="connsiteY22187" fmla="*/ 6507692 h 6855883"/>
              <a:gd name="connsiteX22188" fmla="*/ 1323458 w 12194922"/>
              <a:gd name="connsiteY22188" fmla="*/ 6518276 h 6855883"/>
              <a:gd name="connsiteX22189" fmla="*/ 1333270 w 12194922"/>
              <a:gd name="connsiteY22189" fmla="*/ 6525683 h 6855883"/>
              <a:gd name="connsiteX22190" fmla="*/ 1341856 w 12194922"/>
              <a:gd name="connsiteY22190" fmla="*/ 6515100 h 6855883"/>
              <a:gd name="connsiteX22191" fmla="*/ 1329590 w 12194922"/>
              <a:gd name="connsiteY22191" fmla="*/ 6464300 h 6855883"/>
              <a:gd name="connsiteX22192" fmla="*/ 1317325 w 12194922"/>
              <a:gd name="connsiteY22192" fmla="*/ 6449484 h 6855883"/>
              <a:gd name="connsiteX22193" fmla="*/ 1322231 w 12194922"/>
              <a:gd name="connsiteY22193" fmla="*/ 6450542 h 6855883"/>
              <a:gd name="connsiteX22194" fmla="*/ 1350442 w 12194922"/>
              <a:gd name="connsiteY22194" fmla="*/ 6454776 h 6855883"/>
              <a:gd name="connsiteX22195" fmla="*/ 1356575 w 12194922"/>
              <a:gd name="connsiteY22195" fmla="*/ 6467475 h 6855883"/>
              <a:gd name="connsiteX22196" fmla="*/ 1361481 w 12194922"/>
              <a:gd name="connsiteY22196" fmla="*/ 6451600 h 6855883"/>
              <a:gd name="connsiteX22197" fmla="*/ 1361481 w 12194922"/>
              <a:gd name="connsiteY22197" fmla="*/ 6446308 h 6855883"/>
              <a:gd name="connsiteX22198" fmla="*/ 1354122 w 12194922"/>
              <a:gd name="connsiteY22198" fmla="*/ 6451600 h 6855883"/>
              <a:gd name="connsiteX22199" fmla="*/ 1324684 w 12194922"/>
              <a:gd name="connsiteY22199" fmla="*/ 6443133 h 6855883"/>
              <a:gd name="connsiteX22200" fmla="*/ 1316098 w 12194922"/>
              <a:gd name="connsiteY22200" fmla="*/ 6445250 h 6855883"/>
              <a:gd name="connsiteX22201" fmla="*/ 1317325 w 12194922"/>
              <a:gd name="connsiteY22201" fmla="*/ 6449484 h 6855883"/>
              <a:gd name="connsiteX22202" fmla="*/ 1311192 w 12194922"/>
              <a:gd name="connsiteY22202" fmla="*/ 6430433 h 6855883"/>
              <a:gd name="connsiteX22203" fmla="*/ 1346762 w 12194922"/>
              <a:gd name="connsiteY22203" fmla="*/ 6436784 h 6855883"/>
              <a:gd name="connsiteX22204" fmla="*/ 1362707 w 12194922"/>
              <a:gd name="connsiteY22204" fmla="*/ 6426200 h 6855883"/>
              <a:gd name="connsiteX22205" fmla="*/ 1363934 w 12194922"/>
              <a:gd name="connsiteY22205" fmla="*/ 6421967 h 6855883"/>
              <a:gd name="connsiteX22206" fmla="*/ 1368840 w 12194922"/>
              <a:gd name="connsiteY22206" fmla="*/ 6426200 h 6855883"/>
              <a:gd name="connsiteX22207" fmla="*/ 1378653 w 12194922"/>
              <a:gd name="connsiteY22207" fmla="*/ 6431492 h 6855883"/>
              <a:gd name="connsiteX22208" fmla="*/ 1379879 w 12194922"/>
              <a:gd name="connsiteY22208" fmla="*/ 6421967 h 6855883"/>
              <a:gd name="connsiteX22209" fmla="*/ 1379879 w 12194922"/>
              <a:gd name="connsiteY22209" fmla="*/ 6417734 h 6855883"/>
              <a:gd name="connsiteX22210" fmla="*/ 1401957 w 12194922"/>
              <a:gd name="connsiteY22210" fmla="*/ 6407151 h 6855883"/>
              <a:gd name="connsiteX22211" fmla="*/ 1386012 w 12194922"/>
              <a:gd name="connsiteY22211" fmla="*/ 6397625 h 6855883"/>
              <a:gd name="connsiteX22212" fmla="*/ 1382332 w 12194922"/>
              <a:gd name="connsiteY22212" fmla="*/ 6388100 h 6855883"/>
              <a:gd name="connsiteX22213" fmla="*/ 1388465 w 12194922"/>
              <a:gd name="connsiteY22213" fmla="*/ 6385984 h 6855883"/>
              <a:gd name="connsiteX22214" fmla="*/ 1388465 w 12194922"/>
              <a:gd name="connsiteY22214" fmla="*/ 6381750 h 6855883"/>
              <a:gd name="connsiteX22215" fmla="*/ 1398278 w 12194922"/>
              <a:gd name="connsiteY22215" fmla="*/ 6381750 h 6855883"/>
              <a:gd name="connsiteX22216" fmla="*/ 1442434 w 12194922"/>
              <a:gd name="connsiteY22216" fmla="*/ 6395508 h 6855883"/>
              <a:gd name="connsiteX22217" fmla="*/ 1447340 w 12194922"/>
              <a:gd name="connsiteY22217" fmla="*/ 6402917 h 6855883"/>
              <a:gd name="connsiteX22218" fmla="*/ 1452246 w 12194922"/>
              <a:gd name="connsiteY22218" fmla="*/ 6436784 h 6855883"/>
              <a:gd name="connsiteX22219" fmla="*/ 1490270 w 12194922"/>
              <a:gd name="connsiteY22219" fmla="*/ 6427258 h 6855883"/>
              <a:gd name="connsiteX22220" fmla="*/ 1382332 w 12194922"/>
              <a:gd name="connsiteY22220" fmla="*/ 6378575 h 6855883"/>
              <a:gd name="connsiteX22221" fmla="*/ 1381106 w 12194922"/>
              <a:gd name="connsiteY22221" fmla="*/ 6377517 h 6855883"/>
              <a:gd name="connsiteX22222" fmla="*/ 1384786 w 12194922"/>
              <a:gd name="connsiteY22222" fmla="*/ 6376459 h 6855883"/>
              <a:gd name="connsiteX22223" fmla="*/ 1386012 w 12194922"/>
              <a:gd name="connsiteY22223" fmla="*/ 6377517 h 6855883"/>
              <a:gd name="connsiteX22224" fmla="*/ 1382332 w 12194922"/>
              <a:gd name="connsiteY22224" fmla="*/ 6378575 h 6855883"/>
              <a:gd name="connsiteX22225" fmla="*/ 1460832 w 12194922"/>
              <a:gd name="connsiteY22225" fmla="*/ 6414558 h 6855883"/>
              <a:gd name="connsiteX22226" fmla="*/ 1457153 w 12194922"/>
              <a:gd name="connsiteY22226" fmla="*/ 6413500 h 6855883"/>
              <a:gd name="connsiteX22227" fmla="*/ 1459606 w 12194922"/>
              <a:gd name="connsiteY22227" fmla="*/ 6411383 h 6855883"/>
              <a:gd name="connsiteX22228" fmla="*/ 1463285 w 12194922"/>
              <a:gd name="connsiteY22228" fmla="*/ 6413500 h 6855883"/>
              <a:gd name="connsiteX22229" fmla="*/ 1460832 w 12194922"/>
              <a:gd name="connsiteY22229" fmla="*/ 6414558 h 6855883"/>
              <a:gd name="connsiteX22230" fmla="*/ 1469418 w 12194922"/>
              <a:gd name="connsiteY22230" fmla="*/ 6410325 h 6855883"/>
              <a:gd name="connsiteX22231" fmla="*/ 1468192 w 12194922"/>
              <a:gd name="connsiteY22231" fmla="*/ 6409267 h 6855883"/>
              <a:gd name="connsiteX22232" fmla="*/ 1469418 w 12194922"/>
              <a:gd name="connsiteY22232" fmla="*/ 6406092 h 6855883"/>
              <a:gd name="connsiteX22233" fmla="*/ 1471871 w 12194922"/>
              <a:gd name="connsiteY22233" fmla="*/ 6407151 h 6855883"/>
              <a:gd name="connsiteX22234" fmla="*/ 1469418 w 12194922"/>
              <a:gd name="connsiteY22234" fmla="*/ 6410325 h 6855883"/>
              <a:gd name="connsiteX22235" fmla="*/ 643944 w 12194922"/>
              <a:gd name="connsiteY22235" fmla="*/ 5762625 h 6855883"/>
              <a:gd name="connsiteX22236" fmla="*/ 646397 w 12194922"/>
              <a:gd name="connsiteY22236" fmla="*/ 5761567 h 6855883"/>
              <a:gd name="connsiteX22237" fmla="*/ 642717 w 12194922"/>
              <a:gd name="connsiteY22237" fmla="*/ 5763683 h 6855883"/>
              <a:gd name="connsiteX22238" fmla="*/ 643944 w 12194922"/>
              <a:gd name="connsiteY22238" fmla="*/ 5762625 h 6855883"/>
              <a:gd name="connsiteX22239" fmla="*/ 637811 w 12194922"/>
              <a:gd name="connsiteY22239" fmla="*/ 5763683 h 6855883"/>
              <a:gd name="connsiteX22240" fmla="*/ 641491 w 12194922"/>
              <a:gd name="connsiteY22240" fmla="*/ 5763683 h 6855883"/>
              <a:gd name="connsiteX22241" fmla="*/ 639037 w 12194922"/>
              <a:gd name="connsiteY22241" fmla="*/ 5765800 h 6855883"/>
              <a:gd name="connsiteX22242" fmla="*/ 636584 w 12194922"/>
              <a:gd name="connsiteY22242" fmla="*/ 5768975 h 6855883"/>
              <a:gd name="connsiteX22243" fmla="*/ 637811 w 12194922"/>
              <a:gd name="connsiteY22243" fmla="*/ 5763683 h 6855883"/>
              <a:gd name="connsiteX22244" fmla="*/ 11860829 w 12194922"/>
              <a:gd name="connsiteY22244" fmla="*/ 4707467 h 6855883"/>
              <a:gd name="connsiteX22245" fmla="*/ 11862055 w 12194922"/>
              <a:gd name="connsiteY22245" fmla="*/ 4739217 h 6855883"/>
              <a:gd name="connsiteX22246" fmla="*/ 11895172 w 12194922"/>
              <a:gd name="connsiteY22246" fmla="*/ 4757209 h 6855883"/>
              <a:gd name="connsiteX22247" fmla="*/ 11914798 w 12194922"/>
              <a:gd name="connsiteY22247" fmla="*/ 4750859 h 6855883"/>
              <a:gd name="connsiteX22248" fmla="*/ 11916024 w 12194922"/>
              <a:gd name="connsiteY22248" fmla="*/ 4750859 h 6855883"/>
              <a:gd name="connsiteX22249" fmla="*/ 11917250 w 12194922"/>
              <a:gd name="connsiteY22249" fmla="*/ 4749800 h 6855883"/>
              <a:gd name="connsiteX22250" fmla="*/ 11930743 w 12194922"/>
              <a:gd name="connsiteY22250" fmla="*/ 4749800 h 6855883"/>
              <a:gd name="connsiteX22251" fmla="*/ 11949141 w 12194922"/>
              <a:gd name="connsiteY22251" fmla="*/ 4742392 h 6855883"/>
              <a:gd name="connsiteX22252" fmla="*/ 11962633 w 12194922"/>
              <a:gd name="connsiteY22252" fmla="*/ 4728633 h 6855883"/>
              <a:gd name="connsiteX22253" fmla="*/ 11956500 w 12194922"/>
              <a:gd name="connsiteY22253" fmla="*/ 4722284 h 6855883"/>
              <a:gd name="connsiteX22254" fmla="*/ 11952821 w 12194922"/>
              <a:gd name="connsiteY22254" fmla="*/ 4714875 h 6855883"/>
              <a:gd name="connsiteX22255" fmla="*/ 11958954 w 12194922"/>
              <a:gd name="connsiteY22255" fmla="*/ 4712758 h 6855883"/>
              <a:gd name="connsiteX22256" fmla="*/ 11969993 w 12194922"/>
              <a:gd name="connsiteY22256" fmla="*/ 4709584 h 6855883"/>
              <a:gd name="connsiteX22257" fmla="*/ 11966313 w 12194922"/>
              <a:gd name="connsiteY22257" fmla="*/ 4690534 h 6855883"/>
              <a:gd name="connsiteX22258" fmla="*/ 11957727 w 12194922"/>
              <a:gd name="connsiteY22258" fmla="*/ 4681008 h 6855883"/>
              <a:gd name="connsiteX22259" fmla="*/ 11951595 w 12194922"/>
              <a:gd name="connsiteY22259" fmla="*/ 4669367 h 6855883"/>
              <a:gd name="connsiteX22260" fmla="*/ 11950368 w 12194922"/>
              <a:gd name="connsiteY22260" fmla="*/ 4670425 h 6855883"/>
              <a:gd name="connsiteX22261" fmla="*/ 11950368 w 12194922"/>
              <a:gd name="connsiteY22261" fmla="*/ 4690534 h 6855883"/>
              <a:gd name="connsiteX22262" fmla="*/ 11951595 w 12194922"/>
              <a:gd name="connsiteY22262" fmla="*/ 4706409 h 6855883"/>
              <a:gd name="connsiteX22263" fmla="*/ 11918477 w 12194922"/>
              <a:gd name="connsiteY22263" fmla="*/ 4713817 h 6855883"/>
              <a:gd name="connsiteX22264" fmla="*/ 11908665 w 12194922"/>
              <a:gd name="connsiteY22264" fmla="*/ 4714875 h 6855883"/>
              <a:gd name="connsiteX22265" fmla="*/ 11887813 w 12194922"/>
              <a:gd name="connsiteY22265" fmla="*/ 4744508 h 6855883"/>
              <a:gd name="connsiteX22266" fmla="*/ 11881681 w 12194922"/>
              <a:gd name="connsiteY22266" fmla="*/ 4718050 h 6855883"/>
              <a:gd name="connsiteX22267" fmla="*/ 11886586 w 12194922"/>
              <a:gd name="connsiteY22267" fmla="*/ 4688417 h 6855883"/>
              <a:gd name="connsiteX22268" fmla="*/ 11886586 w 12194922"/>
              <a:gd name="connsiteY22268" fmla="*/ 4664075 h 6855883"/>
              <a:gd name="connsiteX22269" fmla="*/ 11865736 w 12194922"/>
              <a:gd name="connsiteY22269" fmla="*/ 4655609 h 6855883"/>
              <a:gd name="connsiteX22270" fmla="*/ 11860829 w 12194922"/>
              <a:gd name="connsiteY22270" fmla="*/ 4707467 h 6855883"/>
              <a:gd name="connsiteX22271" fmla="*/ 11875548 w 12194922"/>
              <a:gd name="connsiteY22271" fmla="*/ 4722284 h 6855883"/>
              <a:gd name="connsiteX22272" fmla="*/ 11873095 w 12194922"/>
              <a:gd name="connsiteY22272" fmla="*/ 4725459 h 6855883"/>
              <a:gd name="connsiteX22273" fmla="*/ 11869415 w 12194922"/>
              <a:gd name="connsiteY22273" fmla="*/ 4720167 h 6855883"/>
              <a:gd name="connsiteX22274" fmla="*/ 11871868 w 12194922"/>
              <a:gd name="connsiteY22274" fmla="*/ 4718050 h 6855883"/>
              <a:gd name="connsiteX22275" fmla="*/ 11875548 w 12194922"/>
              <a:gd name="connsiteY22275" fmla="*/ 4722284 h 6855883"/>
              <a:gd name="connsiteX22276" fmla="*/ 11952821 w 12194922"/>
              <a:gd name="connsiteY22276" fmla="*/ 4670425 h 6855883"/>
              <a:gd name="connsiteX22277" fmla="*/ 11951595 w 12194922"/>
              <a:gd name="connsiteY22277" fmla="*/ 4660900 h 6855883"/>
              <a:gd name="connsiteX22278" fmla="*/ 11952821 w 12194922"/>
              <a:gd name="connsiteY22278" fmla="*/ 4670425 h 6855883"/>
              <a:gd name="connsiteX22279" fmla="*/ 11950368 w 12194922"/>
              <a:gd name="connsiteY22279" fmla="*/ 4656667 h 6855883"/>
              <a:gd name="connsiteX22280" fmla="*/ 11951595 w 12194922"/>
              <a:gd name="connsiteY22280" fmla="*/ 4660900 h 6855883"/>
              <a:gd name="connsiteX22281" fmla="*/ 11950368 w 12194922"/>
              <a:gd name="connsiteY22281" fmla="*/ 4656667 h 6855883"/>
              <a:gd name="connsiteX22282" fmla="*/ 242859 w 12194922"/>
              <a:gd name="connsiteY22282" fmla="*/ 842433 h 6855883"/>
              <a:gd name="connsiteX22283" fmla="*/ 237953 w 12194922"/>
              <a:gd name="connsiteY22283" fmla="*/ 807508 h 6855883"/>
              <a:gd name="connsiteX22284" fmla="*/ 214648 w 12194922"/>
              <a:gd name="connsiteY22284" fmla="*/ 770467 h 6855883"/>
              <a:gd name="connsiteX22285" fmla="*/ 207289 w 12194922"/>
              <a:gd name="connsiteY22285" fmla="*/ 757767 h 6855883"/>
              <a:gd name="connsiteX22286" fmla="*/ 199929 w 12194922"/>
              <a:gd name="connsiteY22286" fmla="*/ 740833 h 6855883"/>
              <a:gd name="connsiteX22287" fmla="*/ 201156 w 12194922"/>
              <a:gd name="connsiteY22287" fmla="*/ 732367 h 6855883"/>
              <a:gd name="connsiteX22288" fmla="*/ 210968 w 12194922"/>
              <a:gd name="connsiteY22288" fmla="*/ 736600 h 6855883"/>
              <a:gd name="connsiteX22289" fmla="*/ 212195 w 12194922"/>
              <a:gd name="connsiteY22289" fmla="*/ 746125 h 6855883"/>
              <a:gd name="connsiteX22290" fmla="*/ 220781 w 12194922"/>
              <a:gd name="connsiteY22290" fmla="*/ 749300 h 6855883"/>
              <a:gd name="connsiteX22291" fmla="*/ 229367 w 12194922"/>
              <a:gd name="connsiteY22291" fmla="*/ 740833 h 6855883"/>
              <a:gd name="connsiteX22292" fmla="*/ 217101 w 12194922"/>
              <a:gd name="connsiteY22292" fmla="*/ 719667 h 6855883"/>
              <a:gd name="connsiteX22293" fmla="*/ 204835 w 12194922"/>
              <a:gd name="connsiteY22293" fmla="*/ 721783 h 6855883"/>
              <a:gd name="connsiteX22294" fmla="*/ 197476 w 12194922"/>
              <a:gd name="connsiteY22294" fmla="*/ 726017 h 6855883"/>
              <a:gd name="connsiteX22295" fmla="*/ 191343 w 12194922"/>
              <a:gd name="connsiteY22295" fmla="*/ 716492 h 6855883"/>
              <a:gd name="connsiteX22296" fmla="*/ 206062 w 12194922"/>
              <a:gd name="connsiteY22296" fmla="*/ 679450 h 6855883"/>
              <a:gd name="connsiteX22297" fmla="*/ 226913 w 12194922"/>
              <a:gd name="connsiteY22297" fmla="*/ 683683 h 6855883"/>
              <a:gd name="connsiteX22298" fmla="*/ 207289 w 12194922"/>
              <a:gd name="connsiteY22298" fmla="*/ 685800 h 6855883"/>
              <a:gd name="connsiteX22299" fmla="*/ 234273 w 12194922"/>
              <a:gd name="connsiteY22299" fmla="*/ 714375 h 6855883"/>
              <a:gd name="connsiteX22300" fmla="*/ 244085 w 12194922"/>
              <a:gd name="connsiteY22300" fmla="*/ 712258 h 6855883"/>
              <a:gd name="connsiteX22301" fmla="*/ 244085 w 12194922"/>
              <a:gd name="connsiteY22301" fmla="*/ 691092 h 6855883"/>
              <a:gd name="connsiteX22302" fmla="*/ 250218 w 12194922"/>
              <a:gd name="connsiteY22302" fmla="*/ 660400 h 6855883"/>
              <a:gd name="connsiteX22303" fmla="*/ 242859 w 12194922"/>
              <a:gd name="connsiteY22303" fmla="*/ 633942 h 6855883"/>
              <a:gd name="connsiteX22304" fmla="*/ 264937 w 12194922"/>
              <a:gd name="connsiteY22304" fmla="*/ 657225 h 6855883"/>
              <a:gd name="connsiteX22305" fmla="*/ 278429 w 12194922"/>
              <a:gd name="connsiteY22305" fmla="*/ 662517 h 6855883"/>
              <a:gd name="connsiteX22306" fmla="*/ 284562 w 12194922"/>
              <a:gd name="connsiteY22306" fmla="*/ 654050 h 6855883"/>
              <a:gd name="connsiteX22307" fmla="*/ 288241 w 12194922"/>
              <a:gd name="connsiteY22307" fmla="*/ 661458 h 6855883"/>
              <a:gd name="connsiteX22308" fmla="*/ 288241 w 12194922"/>
              <a:gd name="connsiteY22308" fmla="*/ 661458 h 6855883"/>
              <a:gd name="connsiteX22309" fmla="*/ 310320 w 12194922"/>
              <a:gd name="connsiteY22309" fmla="*/ 679450 h 6855883"/>
              <a:gd name="connsiteX22310" fmla="*/ 304187 w 12194922"/>
              <a:gd name="connsiteY22310" fmla="*/ 685800 h 6855883"/>
              <a:gd name="connsiteX22311" fmla="*/ 298054 w 12194922"/>
              <a:gd name="connsiteY22311" fmla="*/ 680508 h 6855883"/>
              <a:gd name="connsiteX22312" fmla="*/ 294374 w 12194922"/>
              <a:gd name="connsiteY22312" fmla="*/ 675217 h 6855883"/>
              <a:gd name="connsiteX22313" fmla="*/ 277202 w 12194922"/>
              <a:gd name="connsiteY22313" fmla="*/ 679450 h 6855883"/>
              <a:gd name="connsiteX22314" fmla="*/ 269843 w 12194922"/>
              <a:gd name="connsiteY22314" fmla="*/ 709083 h 6855883"/>
              <a:gd name="connsiteX22315" fmla="*/ 262484 w 12194922"/>
              <a:gd name="connsiteY22315" fmla="*/ 722842 h 6855883"/>
              <a:gd name="connsiteX22316" fmla="*/ 260031 w 12194922"/>
              <a:gd name="connsiteY22316" fmla="*/ 722842 h 6855883"/>
              <a:gd name="connsiteX22317" fmla="*/ 260031 w 12194922"/>
              <a:gd name="connsiteY22317" fmla="*/ 722842 h 6855883"/>
              <a:gd name="connsiteX22318" fmla="*/ 262484 w 12194922"/>
              <a:gd name="connsiteY22318" fmla="*/ 722842 h 6855883"/>
              <a:gd name="connsiteX22319" fmla="*/ 267390 w 12194922"/>
              <a:gd name="connsiteY22319" fmla="*/ 730250 h 6855883"/>
              <a:gd name="connsiteX22320" fmla="*/ 298054 w 12194922"/>
              <a:gd name="connsiteY22320" fmla="*/ 726017 h 6855883"/>
              <a:gd name="connsiteX22321" fmla="*/ 300507 w 12194922"/>
              <a:gd name="connsiteY22321" fmla="*/ 759883 h 6855883"/>
              <a:gd name="connsiteX22322" fmla="*/ 294374 w 12194922"/>
              <a:gd name="connsiteY22322" fmla="*/ 770467 h 6855883"/>
              <a:gd name="connsiteX22323" fmla="*/ 287015 w 12194922"/>
              <a:gd name="connsiteY22323" fmla="*/ 763058 h 6855883"/>
              <a:gd name="connsiteX22324" fmla="*/ 263710 w 12194922"/>
              <a:gd name="connsiteY22324" fmla="*/ 758825 h 6855883"/>
              <a:gd name="connsiteX22325" fmla="*/ 252671 w 12194922"/>
              <a:gd name="connsiteY22325" fmla="*/ 765175 h 6855883"/>
              <a:gd name="connsiteX22326" fmla="*/ 248992 w 12194922"/>
              <a:gd name="connsiteY22326" fmla="*/ 752475 h 6855883"/>
              <a:gd name="connsiteX22327" fmla="*/ 247765 w 12194922"/>
              <a:gd name="connsiteY22327" fmla="*/ 772583 h 6855883"/>
              <a:gd name="connsiteX22328" fmla="*/ 263710 w 12194922"/>
              <a:gd name="connsiteY22328" fmla="*/ 794808 h 6855883"/>
              <a:gd name="connsiteX22329" fmla="*/ 262484 w 12194922"/>
              <a:gd name="connsiteY22329" fmla="*/ 802217 h 6855883"/>
              <a:gd name="connsiteX22330" fmla="*/ 255124 w 12194922"/>
              <a:gd name="connsiteY22330" fmla="*/ 819150 h 6855883"/>
              <a:gd name="connsiteX22331" fmla="*/ 252671 w 12194922"/>
              <a:gd name="connsiteY22331" fmla="*/ 837142 h 6855883"/>
              <a:gd name="connsiteX22332" fmla="*/ 253898 w 12194922"/>
              <a:gd name="connsiteY22332" fmla="*/ 843492 h 6855883"/>
              <a:gd name="connsiteX22333" fmla="*/ 251445 w 12194922"/>
              <a:gd name="connsiteY22333" fmla="*/ 854075 h 6855883"/>
              <a:gd name="connsiteX22334" fmla="*/ 242859 w 12194922"/>
              <a:gd name="connsiteY22334" fmla="*/ 842433 h 6855883"/>
              <a:gd name="connsiteX22335" fmla="*/ 11924610 w 12194922"/>
              <a:gd name="connsiteY22335" fmla="*/ 4220633 h 6855883"/>
              <a:gd name="connsiteX22336" fmla="*/ 11876774 w 12194922"/>
              <a:gd name="connsiteY22336" fmla="*/ 4232275 h 6855883"/>
              <a:gd name="connsiteX22337" fmla="*/ 11868188 w 12194922"/>
              <a:gd name="connsiteY22337" fmla="*/ 4231217 h 6855883"/>
              <a:gd name="connsiteX22338" fmla="*/ 11869415 w 12194922"/>
              <a:gd name="connsiteY22338" fmla="*/ 4224867 h 6855883"/>
              <a:gd name="connsiteX22339" fmla="*/ 11869415 w 12194922"/>
              <a:gd name="connsiteY22339" fmla="*/ 4215342 h 6855883"/>
              <a:gd name="connsiteX22340" fmla="*/ 11864509 w 12194922"/>
              <a:gd name="connsiteY22340" fmla="*/ 4221692 h 6855883"/>
              <a:gd name="connsiteX22341" fmla="*/ 11855922 w 12194922"/>
              <a:gd name="connsiteY22341" fmla="*/ 4219575 h 6855883"/>
              <a:gd name="connsiteX22342" fmla="*/ 11866962 w 12194922"/>
              <a:gd name="connsiteY22342" fmla="*/ 4199467 h 6855883"/>
              <a:gd name="connsiteX22343" fmla="*/ 11862055 w 12194922"/>
              <a:gd name="connsiteY22343" fmla="*/ 4176184 h 6855883"/>
              <a:gd name="connsiteX22344" fmla="*/ 11851017 w 12194922"/>
              <a:gd name="connsiteY22344" fmla="*/ 4164542 h 6855883"/>
              <a:gd name="connsiteX22345" fmla="*/ 11855922 w 12194922"/>
              <a:gd name="connsiteY22345" fmla="*/ 4148667 h 6855883"/>
              <a:gd name="connsiteX22346" fmla="*/ 11881681 w 12194922"/>
              <a:gd name="connsiteY22346" fmla="*/ 4137025 h 6855883"/>
              <a:gd name="connsiteX22347" fmla="*/ 11887813 w 12194922"/>
              <a:gd name="connsiteY22347" fmla="*/ 4143375 h 6855883"/>
              <a:gd name="connsiteX22348" fmla="*/ 11882907 w 12194922"/>
              <a:gd name="connsiteY22348" fmla="*/ 4144434 h 6855883"/>
              <a:gd name="connsiteX22349" fmla="*/ 11887813 w 12194922"/>
              <a:gd name="connsiteY22349" fmla="*/ 4148667 h 6855883"/>
              <a:gd name="connsiteX22350" fmla="*/ 11904985 w 12194922"/>
              <a:gd name="connsiteY22350" fmla="*/ 4166659 h 6855883"/>
              <a:gd name="connsiteX22351" fmla="*/ 11911118 w 12194922"/>
              <a:gd name="connsiteY22351" fmla="*/ 4163483 h 6855883"/>
              <a:gd name="connsiteX22352" fmla="*/ 11930743 w 12194922"/>
              <a:gd name="connsiteY22352" fmla="*/ 4158192 h 6855883"/>
              <a:gd name="connsiteX22353" fmla="*/ 11939329 w 12194922"/>
              <a:gd name="connsiteY22353" fmla="*/ 4156075 h 6855883"/>
              <a:gd name="connsiteX22354" fmla="*/ 11934423 w 12194922"/>
              <a:gd name="connsiteY22354" fmla="*/ 4163483 h 6855883"/>
              <a:gd name="connsiteX22355" fmla="*/ 11924610 w 12194922"/>
              <a:gd name="connsiteY22355" fmla="*/ 4220633 h 6855883"/>
              <a:gd name="connsiteX22356" fmla="*/ 1029083 w 12194922"/>
              <a:gd name="connsiteY22356" fmla="*/ 6344709 h 6855883"/>
              <a:gd name="connsiteX22357" fmla="*/ 1051161 w 12194922"/>
              <a:gd name="connsiteY22357" fmla="*/ 6358467 h 6855883"/>
              <a:gd name="connsiteX22358" fmla="*/ 1064654 w 12194922"/>
              <a:gd name="connsiteY22358" fmla="*/ 6365875 h 6855883"/>
              <a:gd name="connsiteX22359" fmla="*/ 1095318 w 12194922"/>
              <a:gd name="connsiteY22359" fmla="*/ 6360584 h 6855883"/>
              <a:gd name="connsiteX22360" fmla="*/ 1121075 w 12194922"/>
              <a:gd name="connsiteY22360" fmla="*/ 6341534 h 6855883"/>
              <a:gd name="connsiteX22361" fmla="*/ 1107583 w 12194922"/>
              <a:gd name="connsiteY22361" fmla="*/ 6338359 h 6855883"/>
              <a:gd name="connsiteX22362" fmla="*/ 1097771 w 12194922"/>
              <a:gd name="connsiteY22362" fmla="*/ 6332008 h 6855883"/>
              <a:gd name="connsiteX22363" fmla="*/ 1087958 w 12194922"/>
              <a:gd name="connsiteY22363" fmla="*/ 6336242 h 6855883"/>
              <a:gd name="connsiteX22364" fmla="*/ 1084279 w 12194922"/>
              <a:gd name="connsiteY22364" fmla="*/ 6323542 h 6855883"/>
              <a:gd name="connsiteX22365" fmla="*/ 1076919 w 12194922"/>
              <a:gd name="connsiteY22365" fmla="*/ 6316133 h 6855883"/>
              <a:gd name="connsiteX22366" fmla="*/ 1062200 w 12194922"/>
              <a:gd name="connsiteY22366" fmla="*/ 6296026 h 6855883"/>
              <a:gd name="connsiteX22367" fmla="*/ 1049935 w 12194922"/>
              <a:gd name="connsiteY22367" fmla="*/ 6300258 h 6855883"/>
              <a:gd name="connsiteX22368" fmla="*/ 1036443 w 12194922"/>
              <a:gd name="connsiteY22368" fmla="*/ 6312959 h 6855883"/>
              <a:gd name="connsiteX22369" fmla="*/ 1024177 w 12194922"/>
              <a:gd name="connsiteY22369" fmla="*/ 6298142 h 6855883"/>
              <a:gd name="connsiteX22370" fmla="*/ 1014365 w 12194922"/>
              <a:gd name="connsiteY22370" fmla="*/ 6316133 h 6855883"/>
              <a:gd name="connsiteX22371" fmla="*/ 1014365 w 12194922"/>
              <a:gd name="connsiteY22371" fmla="*/ 6333067 h 6855883"/>
              <a:gd name="connsiteX22372" fmla="*/ 1015591 w 12194922"/>
              <a:gd name="connsiteY22372" fmla="*/ 6375401 h 6855883"/>
              <a:gd name="connsiteX22373" fmla="*/ 1030310 w 12194922"/>
              <a:gd name="connsiteY22373" fmla="*/ 6382808 h 6855883"/>
              <a:gd name="connsiteX22374" fmla="*/ 1022951 w 12194922"/>
              <a:gd name="connsiteY22374" fmla="*/ 6369050 h 6855883"/>
              <a:gd name="connsiteX22375" fmla="*/ 1029083 w 12194922"/>
              <a:gd name="connsiteY22375" fmla="*/ 6344709 h 6855883"/>
              <a:gd name="connsiteX22376" fmla="*/ 1013138 w 12194922"/>
              <a:gd name="connsiteY22376" fmla="*/ 6343651 h 6855883"/>
              <a:gd name="connsiteX22377" fmla="*/ 1019271 w 12194922"/>
              <a:gd name="connsiteY22377" fmla="*/ 6338359 h 6855883"/>
              <a:gd name="connsiteX22378" fmla="*/ 1024177 w 12194922"/>
              <a:gd name="connsiteY22378" fmla="*/ 6342592 h 6855883"/>
              <a:gd name="connsiteX22379" fmla="*/ 1019271 w 12194922"/>
              <a:gd name="connsiteY22379" fmla="*/ 6347883 h 6855883"/>
              <a:gd name="connsiteX22380" fmla="*/ 1013138 w 12194922"/>
              <a:gd name="connsiteY22380" fmla="*/ 6343651 h 6855883"/>
              <a:gd name="connsiteX22381" fmla="*/ 917466 w 12194922"/>
              <a:gd name="connsiteY22381" fmla="*/ 2535767 h 6855883"/>
              <a:gd name="connsiteX22382" fmla="*/ 917466 w 12194922"/>
              <a:gd name="connsiteY22382" fmla="*/ 2535767 h 6855883"/>
              <a:gd name="connsiteX22383" fmla="*/ 917466 w 12194922"/>
              <a:gd name="connsiteY22383" fmla="*/ 2535767 h 6855883"/>
              <a:gd name="connsiteX22384" fmla="*/ 917466 w 12194922"/>
              <a:gd name="connsiteY22384" fmla="*/ 2535767 h 6855883"/>
              <a:gd name="connsiteX22385" fmla="*/ 11924610 w 12194922"/>
              <a:gd name="connsiteY22385" fmla="*/ 496358 h 6855883"/>
              <a:gd name="connsiteX22386" fmla="*/ 11940555 w 12194922"/>
              <a:gd name="connsiteY22386" fmla="*/ 501650 h 6855883"/>
              <a:gd name="connsiteX22387" fmla="*/ 11946688 w 12194922"/>
              <a:gd name="connsiteY22387" fmla="*/ 512233 h 6855883"/>
              <a:gd name="connsiteX22388" fmla="*/ 11935649 w 12194922"/>
              <a:gd name="connsiteY22388" fmla="*/ 510117 h 6855883"/>
              <a:gd name="connsiteX22389" fmla="*/ 11923383 w 12194922"/>
              <a:gd name="connsiteY22389" fmla="*/ 511175 h 6855883"/>
              <a:gd name="connsiteX22390" fmla="*/ 11924610 w 12194922"/>
              <a:gd name="connsiteY22390" fmla="*/ 525992 h 6855883"/>
              <a:gd name="connsiteX22391" fmla="*/ 11949141 w 12194922"/>
              <a:gd name="connsiteY22391" fmla="*/ 516467 h 6855883"/>
              <a:gd name="connsiteX22392" fmla="*/ 11946688 w 12194922"/>
              <a:gd name="connsiteY22392" fmla="*/ 538692 h 6855883"/>
              <a:gd name="connsiteX22393" fmla="*/ 11940555 w 12194922"/>
              <a:gd name="connsiteY22393" fmla="*/ 550333 h 6855883"/>
              <a:gd name="connsiteX22394" fmla="*/ 11936876 w 12194922"/>
              <a:gd name="connsiteY22394" fmla="*/ 577850 h 6855883"/>
              <a:gd name="connsiteX22395" fmla="*/ 11944235 w 12194922"/>
              <a:gd name="connsiteY22395" fmla="*/ 587375 h 6855883"/>
              <a:gd name="connsiteX22396" fmla="*/ 11918477 w 12194922"/>
              <a:gd name="connsiteY22396" fmla="*/ 599017 h 6855883"/>
              <a:gd name="connsiteX22397" fmla="*/ 11901305 w 12194922"/>
              <a:gd name="connsiteY22397" fmla="*/ 596900 h 6855883"/>
              <a:gd name="connsiteX22398" fmla="*/ 11902532 w 12194922"/>
              <a:gd name="connsiteY22398" fmla="*/ 576792 h 6855883"/>
              <a:gd name="connsiteX22399" fmla="*/ 11901305 w 12194922"/>
              <a:gd name="connsiteY22399" fmla="*/ 567267 h 6855883"/>
              <a:gd name="connsiteX22400" fmla="*/ 11903759 w 12194922"/>
              <a:gd name="connsiteY22400" fmla="*/ 569383 h 6855883"/>
              <a:gd name="connsiteX22401" fmla="*/ 11909891 w 12194922"/>
              <a:gd name="connsiteY22401" fmla="*/ 564092 h 6855883"/>
              <a:gd name="connsiteX22402" fmla="*/ 11904985 w 12194922"/>
              <a:gd name="connsiteY22402" fmla="*/ 556683 h 6855883"/>
              <a:gd name="connsiteX22403" fmla="*/ 11874321 w 12194922"/>
              <a:gd name="connsiteY22403" fmla="*/ 533400 h 6855883"/>
              <a:gd name="connsiteX22404" fmla="*/ 11887813 w 12194922"/>
              <a:gd name="connsiteY22404" fmla="*/ 528108 h 6855883"/>
              <a:gd name="connsiteX22405" fmla="*/ 11891493 w 12194922"/>
              <a:gd name="connsiteY22405" fmla="*/ 522817 h 6855883"/>
              <a:gd name="connsiteX22406" fmla="*/ 11892719 w 12194922"/>
              <a:gd name="connsiteY22406" fmla="*/ 530225 h 6855883"/>
              <a:gd name="connsiteX22407" fmla="*/ 11892719 w 12194922"/>
              <a:gd name="connsiteY22407" fmla="*/ 530225 h 6855883"/>
              <a:gd name="connsiteX22408" fmla="*/ 11893946 w 12194922"/>
              <a:gd name="connsiteY22408" fmla="*/ 543983 h 6855883"/>
              <a:gd name="connsiteX22409" fmla="*/ 11906212 w 12194922"/>
              <a:gd name="connsiteY22409" fmla="*/ 540808 h 6855883"/>
              <a:gd name="connsiteX22410" fmla="*/ 11912345 w 12194922"/>
              <a:gd name="connsiteY22410" fmla="*/ 540808 h 6855883"/>
              <a:gd name="connsiteX22411" fmla="*/ 11940555 w 12194922"/>
              <a:gd name="connsiteY22411" fmla="*/ 540808 h 6855883"/>
              <a:gd name="connsiteX22412" fmla="*/ 11920931 w 12194922"/>
              <a:gd name="connsiteY22412" fmla="*/ 530225 h 6855883"/>
              <a:gd name="connsiteX22413" fmla="*/ 11900079 w 12194922"/>
              <a:gd name="connsiteY22413" fmla="*/ 508000 h 6855883"/>
              <a:gd name="connsiteX22414" fmla="*/ 11918477 w 12194922"/>
              <a:gd name="connsiteY22414" fmla="*/ 488950 h 6855883"/>
              <a:gd name="connsiteX22415" fmla="*/ 11924610 w 12194922"/>
              <a:gd name="connsiteY22415" fmla="*/ 496358 h 6855883"/>
              <a:gd name="connsiteX22416" fmla="*/ 675834 w 12194922"/>
              <a:gd name="connsiteY22416" fmla="*/ 530225 h 6855883"/>
              <a:gd name="connsiteX22417" fmla="*/ 675834 w 12194922"/>
              <a:gd name="connsiteY22417" fmla="*/ 530225 h 6855883"/>
              <a:gd name="connsiteX22418" fmla="*/ 675834 w 12194922"/>
              <a:gd name="connsiteY22418" fmla="*/ 530225 h 6855883"/>
              <a:gd name="connsiteX22419" fmla="*/ 675834 w 12194922"/>
              <a:gd name="connsiteY22419" fmla="*/ 530225 h 6855883"/>
              <a:gd name="connsiteX22420" fmla="*/ 675834 w 12194922"/>
              <a:gd name="connsiteY22420" fmla="*/ 530225 h 6855883"/>
              <a:gd name="connsiteX22421" fmla="*/ 657436 w 12194922"/>
              <a:gd name="connsiteY22421" fmla="*/ 436033 h 6855883"/>
              <a:gd name="connsiteX22422" fmla="*/ 651303 w 12194922"/>
              <a:gd name="connsiteY22422" fmla="*/ 412750 h 6855883"/>
              <a:gd name="connsiteX22423" fmla="*/ 637811 w 12194922"/>
              <a:gd name="connsiteY22423" fmla="*/ 404283 h 6855883"/>
              <a:gd name="connsiteX22424" fmla="*/ 623092 w 12194922"/>
              <a:gd name="connsiteY22424" fmla="*/ 424392 h 6855883"/>
              <a:gd name="connsiteX22425" fmla="*/ 629225 w 12194922"/>
              <a:gd name="connsiteY22425" fmla="*/ 446617 h 6855883"/>
              <a:gd name="connsiteX22426" fmla="*/ 627998 w 12194922"/>
              <a:gd name="connsiteY22426" fmla="*/ 451908 h 6855883"/>
              <a:gd name="connsiteX22427" fmla="*/ 625545 w 12194922"/>
              <a:gd name="connsiteY22427" fmla="*/ 452967 h 6855883"/>
              <a:gd name="connsiteX22428" fmla="*/ 630452 w 12194922"/>
              <a:gd name="connsiteY22428" fmla="*/ 475192 h 6855883"/>
              <a:gd name="connsiteX22429" fmla="*/ 634131 w 12194922"/>
              <a:gd name="connsiteY22429" fmla="*/ 494242 h 6855883"/>
              <a:gd name="connsiteX22430" fmla="*/ 629225 w 12194922"/>
              <a:gd name="connsiteY22430" fmla="*/ 506942 h 6855883"/>
              <a:gd name="connsiteX22431" fmla="*/ 646397 w 12194922"/>
              <a:gd name="connsiteY22431" fmla="*/ 506942 h 6855883"/>
              <a:gd name="connsiteX22432" fmla="*/ 669701 w 12194922"/>
              <a:gd name="connsiteY22432" fmla="*/ 527050 h 6855883"/>
              <a:gd name="connsiteX22433" fmla="*/ 677061 w 12194922"/>
              <a:gd name="connsiteY22433" fmla="*/ 530225 h 6855883"/>
              <a:gd name="connsiteX22434" fmla="*/ 674608 w 12194922"/>
              <a:gd name="connsiteY22434" fmla="*/ 510117 h 6855883"/>
              <a:gd name="connsiteX22435" fmla="*/ 705272 w 12194922"/>
              <a:gd name="connsiteY22435" fmla="*/ 516467 h 6855883"/>
              <a:gd name="connsiteX22436" fmla="*/ 684420 w 12194922"/>
              <a:gd name="connsiteY22436" fmla="*/ 512233 h 6855883"/>
              <a:gd name="connsiteX22437" fmla="*/ 685647 w 12194922"/>
              <a:gd name="connsiteY22437" fmla="*/ 530225 h 6855883"/>
              <a:gd name="connsiteX22438" fmla="*/ 700365 w 12194922"/>
              <a:gd name="connsiteY22438" fmla="*/ 527050 h 6855883"/>
              <a:gd name="connsiteX22439" fmla="*/ 710178 w 12194922"/>
              <a:gd name="connsiteY22439" fmla="*/ 516467 h 6855883"/>
              <a:gd name="connsiteX22440" fmla="*/ 727350 w 12194922"/>
              <a:gd name="connsiteY22440" fmla="*/ 505883 h 6855883"/>
              <a:gd name="connsiteX22441" fmla="*/ 712631 w 12194922"/>
              <a:gd name="connsiteY22441" fmla="*/ 493183 h 6855883"/>
              <a:gd name="connsiteX22442" fmla="*/ 711404 w 12194922"/>
              <a:gd name="connsiteY22442" fmla="*/ 488950 h 6855883"/>
              <a:gd name="connsiteX22443" fmla="*/ 694233 w 12194922"/>
              <a:gd name="connsiteY22443" fmla="*/ 491067 h 6855883"/>
              <a:gd name="connsiteX22444" fmla="*/ 678287 w 12194922"/>
              <a:gd name="connsiteY22444" fmla="*/ 493183 h 6855883"/>
              <a:gd name="connsiteX22445" fmla="*/ 675834 w 12194922"/>
              <a:gd name="connsiteY22445" fmla="*/ 486833 h 6855883"/>
              <a:gd name="connsiteX22446" fmla="*/ 668475 w 12194922"/>
              <a:gd name="connsiteY22446" fmla="*/ 481542 h 6855883"/>
              <a:gd name="connsiteX22447" fmla="*/ 658662 w 12194922"/>
              <a:gd name="connsiteY22447" fmla="*/ 480483 h 6855883"/>
              <a:gd name="connsiteX22448" fmla="*/ 657436 w 12194922"/>
              <a:gd name="connsiteY22448" fmla="*/ 458258 h 6855883"/>
              <a:gd name="connsiteX22449" fmla="*/ 666022 w 12194922"/>
              <a:gd name="connsiteY22449" fmla="*/ 449792 h 6855883"/>
              <a:gd name="connsiteX22450" fmla="*/ 663569 w 12194922"/>
              <a:gd name="connsiteY22450" fmla="*/ 447675 h 6855883"/>
              <a:gd name="connsiteX22451" fmla="*/ 657436 w 12194922"/>
              <a:gd name="connsiteY22451" fmla="*/ 436033 h 6855883"/>
              <a:gd name="connsiteX22452" fmla="*/ 645170 w 12194922"/>
              <a:gd name="connsiteY22452" fmla="*/ 421217 h 6855883"/>
              <a:gd name="connsiteX22453" fmla="*/ 646397 w 12194922"/>
              <a:gd name="connsiteY22453" fmla="*/ 416983 h 6855883"/>
              <a:gd name="connsiteX22454" fmla="*/ 653756 w 12194922"/>
              <a:gd name="connsiteY22454" fmla="*/ 420158 h 6855883"/>
              <a:gd name="connsiteX22455" fmla="*/ 651303 w 12194922"/>
              <a:gd name="connsiteY22455" fmla="*/ 423333 h 6855883"/>
              <a:gd name="connsiteX22456" fmla="*/ 645170 w 12194922"/>
              <a:gd name="connsiteY22456" fmla="*/ 421217 h 6855883"/>
              <a:gd name="connsiteX22457" fmla="*/ 664795 w 12194922"/>
              <a:gd name="connsiteY22457" fmla="*/ 449792 h 6855883"/>
              <a:gd name="connsiteX22458" fmla="*/ 669701 w 12194922"/>
              <a:gd name="connsiteY22458" fmla="*/ 450850 h 6855883"/>
              <a:gd name="connsiteX22459" fmla="*/ 680740 w 12194922"/>
              <a:gd name="connsiteY22459" fmla="*/ 446617 h 6855883"/>
              <a:gd name="connsiteX22460" fmla="*/ 680740 w 12194922"/>
              <a:gd name="connsiteY22460" fmla="*/ 446617 h 6855883"/>
              <a:gd name="connsiteX22461" fmla="*/ 664795 w 12194922"/>
              <a:gd name="connsiteY22461" fmla="*/ 449792 h 6855883"/>
              <a:gd name="connsiteX22462" fmla="*/ 11822806 w 12194922"/>
              <a:gd name="connsiteY22462" fmla="*/ 3275542 h 6855883"/>
              <a:gd name="connsiteX22463" fmla="*/ 11833845 w 12194922"/>
              <a:gd name="connsiteY22463" fmla="*/ 3281892 h 6855883"/>
              <a:gd name="connsiteX22464" fmla="*/ 11837524 w 12194922"/>
              <a:gd name="connsiteY22464" fmla="*/ 3296708 h 6855883"/>
              <a:gd name="connsiteX22465" fmla="*/ 11847337 w 12194922"/>
              <a:gd name="connsiteY22465" fmla="*/ 3292475 h 6855883"/>
              <a:gd name="connsiteX22466" fmla="*/ 11865736 w 12194922"/>
              <a:gd name="connsiteY22466" fmla="*/ 3289300 h 6855883"/>
              <a:gd name="connsiteX22467" fmla="*/ 11862055 w 12194922"/>
              <a:gd name="connsiteY22467" fmla="*/ 3307292 h 6855883"/>
              <a:gd name="connsiteX22468" fmla="*/ 11860829 w 12194922"/>
              <a:gd name="connsiteY22468" fmla="*/ 3321050 h 6855883"/>
              <a:gd name="connsiteX22469" fmla="*/ 11858376 w 12194922"/>
              <a:gd name="connsiteY22469" fmla="*/ 3326342 h 6855883"/>
              <a:gd name="connsiteX22470" fmla="*/ 11841204 w 12194922"/>
              <a:gd name="connsiteY22470" fmla="*/ 3332692 h 6855883"/>
              <a:gd name="connsiteX22471" fmla="*/ 11819126 w 12194922"/>
              <a:gd name="connsiteY22471" fmla="*/ 3336925 h 6855883"/>
              <a:gd name="connsiteX22472" fmla="*/ 11800727 w 12194922"/>
              <a:gd name="connsiteY22472" fmla="*/ 3325284 h 6855883"/>
              <a:gd name="connsiteX22473" fmla="*/ 11786009 w 12194922"/>
              <a:gd name="connsiteY22473" fmla="*/ 3309409 h 6855883"/>
              <a:gd name="connsiteX22474" fmla="*/ 11778649 w 12194922"/>
              <a:gd name="connsiteY22474" fmla="*/ 3303059 h 6855883"/>
              <a:gd name="connsiteX22475" fmla="*/ 11781103 w 12194922"/>
              <a:gd name="connsiteY22475" fmla="*/ 3293534 h 6855883"/>
              <a:gd name="connsiteX22476" fmla="*/ 11789689 w 12194922"/>
              <a:gd name="connsiteY22476" fmla="*/ 3286125 h 6855883"/>
              <a:gd name="connsiteX22477" fmla="*/ 11799501 w 12194922"/>
              <a:gd name="connsiteY22477" fmla="*/ 3264958 h 6855883"/>
              <a:gd name="connsiteX22478" fmla="*/ 11822806 w 12194922"/>
              <a:gd name="connsiteY22478" fmla="*/ 3275542 h 6855883"/>
              <a:gd name="connsiteX22479" fmla="*/ 565444 w 12194922"/>
              <a:gd name="connsiteY22479" fmla="*/ 1535642 h 6855883"/>
              <a:gd name="connsiteX22480" fmla="*/ 559311 w 12194922"/>
              <a:gd name="connsiteY22480" fmla="*/ 1539875 h 6855883"/>
              <a:gd name="connsiteX22481" fmla="*/ 550725 w 12194922"/>
              <a:gd name="connsiteY22481" fmla="*/ 1552575 h 6855883"/>
              <a:gd name="connsiteX22482" fmla="*/ 528647 w 12194922"/>
              <a:gd name="connsiteY22482" fmla="*/ 1553633 h 6855883"/>
              <a:gd name="connsiteX22483" fmla="*/ 526194 w 12194922"/>
              <a:gd name="connsiteY22483" fmla="*/ 1557867 h 6855883"/>
              <a:gd name="connsiteX22484" fmla="*/ 528647 w 12194922"/>
              <a:gd name="connsiteY22484" fmla="*/ 1562100 h 6855883"/>
              <a:gd name="connsiteX22485" fmla="*/ 548272 w 12194922"/>
              <a:gd name="connsiteY22485" fmla="*/ 1564217 h 6855883"/>
              <a:gd name="connsiteX22486" fmla="*/ 547045 w 12194922"/>
              <a:gd name="connsiteY22486" fmla="*/ 1587500 h 6855883"/>
              <a:gd name="connsiteX22487" fmla="*/ 544592 w 12194922"/>
              <a:gd name="connsiteY22487" fmla="*/ 1589617 h 6855883"/>
              <a:gd name="connsiteX22488" fmla="*/ 547045 w 12194922"/>
              <a:gd name="connsiteY22488" fmla="*/ 1592792 h 6855883"/>
              <a:gd name="connsiteX22489" fmla="*/ 543366 w 12194922"/>
              <a:gd name="connsiteY22489" fmla="*/ 1607608 h 6855883"/>
              <a:gd name="connsiteX22490" fmla="*/ 550725 w 12194922"/>
              <a:gd name="connsiteY22490" fmla="*/ 1619250 h 6855883"/>
              <a:gd name="connsiteX22491" fmla="*/ 558085 w 12194922"/>
              <a:gd name="connsiteY22491" fmla="*/ 1620308 h 6855883"/>
              <a:gd name="connsiteX22492" fmla="*/ 564217 w 12194922"/>
              <a:gd name="connsiteY22492" fmla="*/ 1609725 h 6855883"/>
              <a:gd name="connsiteX22493" fmla="*/ 566670 w 12194922"/>
              <a:gd name="connsiteY22493" fmla="*/ 1603375 h 6855883"/>
              <a:gd name="connsiteX22494" fmla="*/ 572803 w 12194922"/>
              <a:gd name="connsiteY22494" fmla="*/ 1607608 h 6855883"/>
              <a:gd name="connsiteX22495" fmla="*/ 602241 w 12194922"/>
              <a:gd name="connsiteY22495" fmla="*/ 1630892 h 6855883"/>
              <a:gd name="connsiteX22496" fmla="*/ 599788 w 12194922"/>
              <a:gd name="connsiteY22496" fmla="*/ 1618192 h 6855883"/>
              <a:gd name="connsiteX22497" fmla="*/ 591202 w 12194922"/>
              <a:gd name="connsiteY22497" fmla="*/ 1581150 h 6855883"/>
              <a:gd name="connsiteX22498" fmla="*/ 581389 w 12194922"/>
              <a:gd name="connsiteY22498" fmla="*/ 1526117 h 6855883"/>
              <a:gd name="connsiteX22499" fmla="*/ 565444 w 12194922"/>
              <a:gd name="connsiteY22499" fmla="*/ 1535642 h 6855883"/>
              <a:gd name="connsiteX22500" fmla="*/ 570350 w 12194922"/>
              <a:gd name="connsiteY22500" fmla="*/ 1587500 h 6855883"/>
              <a:gd name="connsiteX22501" fmla="*/ 566670 w 12194922"/>
              <a:gd name="connsiteY22501" fmla="*/ 1592792 h 6855883"/>
              <a:gd name="connsiteX22502" fmla="*/ 561764 w 12194922"/>
              <a:gd name="connsiteY22502" fmla="*/ 1588558 h 6855883"/>
              <a:gd name="connsiteX22503" fmla="*/ 566670 w 12194922"/>
              <a:gd name="connsiteY22503" fmla="*/ 1582208 h 6855883"/>
              <a:gd name="connsiteX22504" fmla="*/ 570350 w 12194922"/>
              <a:gd name="connsiteY22504" fmla="*/ 1587500 h 6855883"/>
              <a:gd name="connsiteX22505" fmla="*/ 543366 w 12194922"/>
              <a:gd name="connsiteY22505" fmla="*/ 1588558 h 6855883"/>
              <a:gd name="connsiteX22506" fmla="*/ 543366 w 12194922"/>
              <a:gd name="connsiteY22506" fmla="*/ 1588558 h 6855883"/>
              <a:gd name="connsiteX22507" fmla="*/ 540913 w 12194922"/>
              <a:gd name="connsiteY22507" fmla="*/ 1588558 h 6855883"/>
              <a:gd name="connsiteX22508" fmla="*/ 543366 w 12194922"/>
              <a:gd name="connsiteY22508" fmla="*/ 1588558 h 6855883"/>
              <a:gd name="connsiteX22509" fmla="*/ 580163 w 12194922"/>
              <a:gd name="connsiteY22509" fmla="*/ 1526117 h 6855883"/>
              <a:gd name="connsiteX22510" fmla="*/ 580163 w 12194922"/>
              <a:gd name="connsiteY22510" fmla="*/ 1526117 h 6855883"/>
              <a:gd name="connsiteX22511" fmla="*/ 580163 w 12194922"/>
              <a:gd name="connsiteY22511" fmla="*/ 1526117 h 6855883"/>
              <a:gd name="connsiteX22512" fmla="*/ 580163 w 12194922"/>
              <a:gd name="connsiteY22512" fmla="*/ 1526117 h 6855883"/>
              <a:gd name="connsiteX22513" fmla="*/ 396179 w 12194922"/>
              <a:gd name="connsiteY22513" fmla="*/ 2095500 h 6855883"/>
              <a:gd name="connsiteX22514" fmla="*/ 399858 w 12194922"/>
              <a:gd name="connsiteY22514" fmla="*/ 2097617 h 6855883"/>
              <a:gd name="connsiteX22515" fmla="*/ 428069 w 12194922"/>
              <a:gd name="connsiteY22515" fmla="*/ 2109258 h 6855883"/>
              <a:gd name="connsiteX22516" fmla="*/ 396179 w 12194922"/>
              <a:gd name="connsiteY22516" fmla="*/ 2138892 h 6855883"/>
              <a:gd name="connsiteX22517" fmla="*/ 381460 w 12194922"/>
              <a:gd name="connsiteY22517" fmla="*/ 2146300 h 6855883"/>
              <a:gd name="connsiteX22518" fmla="*/ 325038 w 12194922"/>
              <a:gd name="connsiteY22518" fmla="*/ 2146300 h 6855883"/>
              <a:gd name="connsiteX22519" fmla="*/ 280882 w 12194922"/>
              <a:gd name="connsiteY22519" fmla="*/ 2137833 h 6855883"/>
              <a:gd name="connsiteX22520" fmla="*/ 268617 w 12194922"/>
              <a:gd name="connsiteY22520" fmla="*/ 2134658 h 6855883"/>
              <a:gd name="connsiteX22521" fmla="*/ 299280 w 12194922"/>
              <a:gd name="connsiteY22521" fmla="*/ 2128309 h 6855883"/>
              <a:gd name="connsiteX22522" fmla="*/ 311546 w 12194922"/>
              <a:gd name="connsiteY22522" fmla="*/ 2124075 h 6855883"/>
              <a:gd name="connsiteX22523" fmla="*/ 334851 w 12194922"/>
              <a:gd name="connsiteY22523" fmla="*/ 2100792 h 6855883"/>
              <a:gd name="connsiteX22524" fmla="*/ 354476 w 12194922"/>
              <a:gd name="connsiteY22524" fmla="*/ 2115608 h 6855883"/>
              <a:gd name="connsiteX22525" fmla="*/ 374101 w 12194922"/>
              <a:gd name="connsiteY22525" fmla="*/ 2109258 h 6855883"/>
              <a:gd name="connsiteX22526" fmla="*/ 377780 w 12194922"/>
              <a:gd name="connsiteY22526" fmla="*/ 2098675 h 6855883"/>
              <a:gd name="connsiteX22527" fmla="*/ 396179 w 12194922"/>
              <a:gd name="connsiteY22527" fmla="*/ 2095500 h 6855883"/>
              <a:gd name="connsiteX22528" fmla="*/ 11864509 w 12194922"/>
              <a:gd name="connsiteY22528" fmla="*/ 5207000 h 6855883"/>
              <a:gd name="connsiteX22529" fmla="*/ 11864509 w 12194922"/>
              <a:gd name="connsiteY22529" fmla="*/ 5207000 h 6855883"/>
              <a:gd name="connsiteX22530" fmla="*/ 11864509 w 12194922"/>
              <a:gd name="connsiteY22530" fmla="*/ 5207000 h 6855883"/>
              <a:gd name="connsiteX22531" fmla="*/ 11859603 w 12194922"/>
              <a:gd name="connsiteY22531" fmla="*/ 5205942 h 6855883"/>
              <a:gd name="connsiteX22532" fmla="*/ 11864509 w 12194922"/>
              <a:gd name="connsiteY22532" fmla="*/ 5207000 h 6855883"/>
              <a:gd name="connsiteX22533" fmla="*/ 11862055 w 12194922"/>
              <a:gd name="connsiteY22533" fmla="*/ 5195359 h 6855883"/>
              <a:gd name="connsiteX22534" fmla="*/ 11876774 w 12194922"/>
              <a:gd name="connsiteY22534" fmla="*/ 5173133 h 6855883"/>
              <a:gd name="connsiteX22535" fmla="*/ 11880454 w 12194922"/>
              <a:gd name="connsiteY22535" fmla="*/ 5158317 h 6855883"/>
              <a:gd name="connsiteX22536" fmla="*/ 11866962 w 12194922"/>
              <a:gd name="connsiteY22536" fmla="*/ 5167842 h 6855883"/>
              <a:gd name="connsiteX22537" fmla="*/ 11865736 w 12194922"/>
              <a:gd name="connsiteY22537" fmla="*/ 5144559 h 6855883"/>
              <a:gd name="connsiteX22538" fmla="*/ 11858376 w 12194922"/>
              <a:gd name="connsiteY22538" fmla="*/ 5137150 h 6855883"/>
              <a:gd name="connsiteX22539" fmla="*/ 11857149 w 12194922"/>
              <a:gd name="connsiteY22539" fmla="*/ 5144559 h 6855883"/>
              <a:gd name="connsiteX22540" fmla="*/ 11863282 w 12194922"/>
              <a:gd name="connsiteY22540" fmla="*/ 5171017 h 6855883"/>
              <a:gd name="connsiteX22541" fmla="*/ 11863282 w 12194922"/>
              <a:gd name="connsiteY22541" fmla="*/ 5171017 h 6855883"/>
              <a:gd name="connsiteX22542" fmla="*/ 11864509 w 12194922"/>
              <a:gd name="connsiteY22542" fmla="*/ 5172075 h 6855883"/>
              <a:gd name="connsiteX22543" fmla="*/ 11851017 w 12194922"/>
              <a:gd name="connsiteY22543" fmla="*/ 5185834 h 6855883"/>
              <a:gd name="connsiteX22544" fmla="*/ 11843657 w 12194922"/>
              <a:gd name="connsiteY22544" fmla="*/ 5185834 h 6855883"/>
              <a:gd name="connsiteX22545" fmla="*/ 11848563 w 12194922"/>
              <a:gd name="connsiteY22545" fmla="*/ 5192184 h 6855883"/>
              <a:gd name="connsiteX22546" fmla="*/ 11833845 w 12194922"/>
              <a:gd name="connsiteY22546" fmla="*/ 5201709 h 6855883"/>
              <a:gd name="connsiteX22547" fmla="*/ 11822806 w 12194922"/>
              <a:gd name="connsiteY22547" fmla="*/ 5212292 h 6855883"/>
              <a:gd name="connsiteX22548" fmla="*/ 11817899 w 12194922"/>
              <a:gd name="connsiteY22548" fmla="*/ 5219700 h 6855883"/>
              <a:gd name="connsiteX22549" fmla="*/ 11806860 w 12194922"/>
              <a:gd name="connsiteY22549" fmla="*/ 5253567 h 6855883"/>
              <a:gd name="connsiteX22550" fmla="*/ 11805634 w 12194922"/>
              <a:gd name="connsiteY22550" fmla="*/ 5288492 h 6855883"/>
              <a:gd name="connsiteX22551" fmla="*/ 11793368 w 12194922"/>
              <a:gd name="connsiteY22551" fmla="*/ 5330825 h 6855883"/>
              <a:gd name="connsiteX22552" fmla="*/ 11779876 w 12194922"/>
              <a:gd name="connsiteY22552" fmla="*/ 5300133 h 6855883"/>
              <a:gd name="connsiteX22553" fmla="*/ 11763930 w 12194922"/>
              <a:gd name="connsiteY22553" fmla="*/ 5286375 h 6855883"/>
              <a:gd name="connsiteX22554" fmla="*/ 11770063 w 12194922"/>
              <a:gd name="connsiteY22554" fmla="*/ 5309659 h 6855883"/>
              <a:gd name="connsiteX22555" fmla="*/ 11762704 w 12194922"/>
              <a:gd name="connsiteY22555" fmla="*/ 5324475 h 6855883"/>
              <a:gd name="connsiteX22556" fmla="*/ 11776196 w 12194922"/>
              <a:gd name="connsiteY22556" fmla="*/ 5341409 h 6855883"/>
              <a:gd name="connsiteX22557" fmla="*/ 11793368 w 12194922"/>
              <a:gd name="connsiteY22557" fmla="*/ 5355167 h 6855883"/>
              <a:gd name="connsiteX22558" fmla="*/ 11799501 w 12194922"/>
              <a:gd name="connsiteY22558" fmla="*/ 5340350 h 6855883"/>
              <a:gd name="connsiteX22559" fmla="*/ 11815446 w 12194922"/>
              <a:gd name="connsiteY22559" fmla="*/ 5262034 h 6855883"/>
              <a:gd name="connsiteX22560" fmla="*/ 11824032 w 12194922"/>
              <a:gd name="connsiteY22560" fmla="*/ 5256742 h 6855883"/>
              <a:gd name="connsiteX22561" fmla="*/ 11827712 w 12194922"/>
              <a:gd name="connsiteY22561" fmla="*/ 5251450 h 6855883"/>
              <a:gd name="connsiteX22562" fmla="*/ 11821579 w 12194922"/>
              <a:gd name="connsiteY22562" fmla="*/ 5240867 h 6855883"/>
              <a:gd name="connsiteX22563" fmla="*/ 11831391 w 12194922"/>
              <a:gd name="connsiteY22563" fmla="*/ 5223934 h 6855883"/>
              <a:gd name="connsiteX22564" fmla="*/ 11843657 w 12194922"/>
              <a:gd name="connsiteY22564" fmla="*/ 5229225 h 6855883"/>
              <a:gd name="connsiteX22565" fmla="*/ 11837524 w 12194922"/>
              <a:gd name="connsiteY22565" fmla="*/ 5236633 h 6855883"/>
              <a:gd name="connsiteX22566" fmla="*/ 11841204 w 12194922"/>
              <a:gd name="connsiteY22566" fmla="*/ 5247217 h 6855883"/>
              <a:gd name="connsiteX22567" fmla="*/ 11852243 w 12194922"/>
              <a:gd name="connsiteY22567" fmla="*/ 5237692 h 6855883"/>
              <a:gd name="connsiteX22568" fmla="*/ 11848563 w 12194922"/>
              <a:gd name="connsiteY22568" fmla="*/ 5229225 h 6855883"/>
              <a:gd name="connsiteX22569" fmla="*/ 11849790 w 12194922"/>
              <a:gd name="connsiteY22569" fmla="*/ 5217584 h 6855883"/>
              <a:gd name="connsiteX22570" fmla="*/ 11859603 w 12194922"/>
              <a:gd name="connsiteY22570" fmla="*/ 5205942 h 6855883"/>
              <a:gd name="connsiteX22571" fmla="*/ 11862055 w 12194922"/>
              <a:gd name="connsiteY22571" fmla="*/ 5195359 h 6855883"/>
              <a:gd name="connsiteX22572" fmla="*/ 11837524 w 12194922"/>
              <a:gd name="connsiteY22572" fmla="*/ 5203825 h 6855883"/>
              <a:gd name="connsiteX22573" fmla="*/ 11838751 w 12194922"/>
              <a:gd name="connsiteY22573" fmla="*/ 5202767 h 6855883"/>
              <a:gd name="connsiteX22574" fmla="*/ 11842431 w 12194922"/>
              <a:gd name="connsiteY22574" fmla="*/ 5203825 h 6855883"/>
              <a:gd name="connsiteX22575" fmla="*/ 11841204 w 12194922"/>
              <a:gd name="connsiteY22575" fmla="*/ 5204883 h 6855883"/>
              <a:gd name="connsiteX22576" fmla="*/ 11837524 w 12194922"/>
              <a:gd name="connsiteY22576" fmla="*/ 5203825 h 6855883"/>
              <a:gd name="connsiteX22577" fmla="*/ 1154192 w 12194922"/>
              <a:gd name="connsiteY22577" fmla="*/ 5743575 h 6855883"/>
              <a:gd name="connsiteX22578" fmla="*/ 1146833 w 12194922"/>
              <a:gd name="connsiteY22578" fmla="*/ 5698067 h 6855883"/>
              <a:gd name="connsiteX22579" fmla="*/ 1145607 w 12194922"/>
              <a:gd name="connsiteY22579" fmla="*/ 5693834 h 6855883"/>
              <a:gd name="connsiteX22580" fmla="*/ 1125982 w 12194922"/>
              <a:gd name="connsiteY22580" fmla="*/ 5668433 h 6855883"/>
              <a:gd name="connsiteX22581" fmla="*/ 1135794 w 12194922"/>
              <a:gd name="connsiteY22581" fmla="*/ 5669492 h 6855883"/>
              <a:gd name="connsiteX22582" fmla="*/ 1145607 w 12194922"/>
              <a:gd name="connsiteY22582" fmla="*/ 5667375 h 6855883"/>
              <a:gd name="connsiteX22583" fmla="*/ 1143153 w 12194922"/>
              <a:gd name="connsiteY22583" fmla="*/ 5657850 h 6855883"/>
              <a:gd name="connsiteX22584" fmla="*/ 1143153 w 12194922"/>
              <a:gd name="connsiteY22584" fmla="*/ 5634567 h 6855883"/>
              <a:gd name="connsiteX22585" fmla="*/ 1152966 w 12194922"/>
              <a:gd name="connsiteY22585" fmla="*/ 5637742 h 6855883"/>
              <a:gd name="connsiteX22586" fmla="*/ 1160325 w 12194922"/>
              <a:gd name="connsiteY22586" fmla="*/ 5635625 h 6855883"/>
              <a:gd name="connsiteX22587" fmla="*/ 1173817 w 12194922"/>
              <a:gd name="connsiteY22587" fmla="*/ 5614459 h 6855883"/>
              <a:gd name="connsiteX22588" fmla="*/ 1194669 w 12194922"/>
              <a:gd name="connsiteY22588" fmla="*/ 5644092 h 6855883"/>
              <a:gd name="connsiteX22589" fmla="*/ 1198349 w 12194922"/>
              <a:gd name="connsiteY22589" fmla="*/ 5647267 h 6855883"/>
              <a:gd name="connsiteX22590" fmla="*/ 1199575 w 12194922"/>
              <a:gd name="connsiteY22590" fmla="*/ 5662084 h 6855883"/>
              <a:gd name="connsiteX22591" fmla="*/ 1202028 w 12194922"/>
              <a:gd name="connsiteY22591" fmla="*/ 5670550 h 6855883"/>
              <a:gd name="connsiteX22592" fmla="*/ 1199575 w 12194922"/>
              <a:gd name="connsiteY22592" fmla="*/ 5691717 h 6855883"/>
              <a:gd name="connsiteX22593" fmla="*/ 1204481 w 12194922"/>
              <a:gd name="connsiteY22593" fmla="*/ 5706534 h 6855883"/>
              <a:gd name="connsiteX22594" fmla="*/ 1206934 w 12194922"/>
              <a:gd name="connsiteY22594" fmla="*/ 5709709 h 6855883"/>
              <a:gd name="connsiteX22595" fmla="*/ 1181177 w 12194922"/>
              <a:gd name="connsiteY22595" fmla="*/ 5723467 h 6855883"/>
              <a:gd name="connsiteX22596" fmla="*/ 1173817 w 12194922"/>
              <a:gd name="connsiteY22596" fmla="*/ 5711825 h 6855883"/>
              <a:gd name="connsiteX22597" fmla="*/ 1172591 w 12194922"/>
              <a:gd name="connsiteY22597" fmla="*/ 5709709 h 6855883"/>
              <a:gd name="connsiteX22598" fmla="*/ 1172591 w 12194922"/>
              <a:gd name="connsiteY22598" fmla="*/ 5703359 h 6855883"/>
              <a:gd name="connsiteX22599" fmla="*/ 1177497 w 12194922"/>
              <a:gd name="connsiteY22599" fmla="*/ 5706534 h 6855883"/>
              <a:gd name="connsiteX22600" fmla="*/ 1187310 w 12194922"/>
              <a:gd name="connsiteY22600" fmla="*/ 5701242 h 6855883"/>
              <a:gd name="connsiteX22601" fmla="*/ 1177497 w 12194922"/>
              <a:gd name="connsiteY22601" fmla="*/ 5674784 h 6855883"/>
              <a:gd name="connsiteX22602" fmla="*/ 1178724 w 12194922"/>
              <a:gd name="connsiteY22602" fmla="*/ 5669492 h 6855883"/>
              <a:gd name="connsiteX22603" fmla="*/ 1175044 w 12194922"/>
              <a:gd name="connsiteY22603" fmla="*/ 5658909 h 6855883"/>
              <a:gd name="connsiteX22604" fmla="*/ 1166458 w 12194922"/>
              <a:gd name="connsiteY22604" fmla="*/ 5665258 h 6855883"/>
              <a:gd name="connsiteX22605" fmla="*/ 1162778 w 12194922"/>
              <a:gd name="connsiteY22605" fmla="*/ 5673725 h 6855883"/>
              <a:gd name="connsiteX22606" fmla="*/ 1162778 w 12194922"/>
              <a:gd name="connsiteY22606" fmla="*/ 5719234 h 6855883"/>
              <a:gd name="connsiteX22607" fmla="*/ 1154192 w 12194922"/>
              <a:gd name="connsiteY22607" fmla="*/ 5743575 h 6855883"/>
              <a:gd name="connsiteX22608" fmla="*/ 366741 w 12194922"/>
              <a:gd name="connsiteY22608" fmla="*/ 792692 h 6855883"/>
              <a:gd name="connsiteX22609" fmla="*/ 372874 w 12194922"/>
              <a:gd name="connsiteY22609" fmla="*/ 805392 h 6855883"/>
              <a:gd name="connsiteX22610" fmla="*/ 405991 w 12194922"/>
              <a:gd name="connsiteY22610" fmla="*/ 784225 h 6855883"/>
              <a:gd name="connsiteX22611" fmla="*/ 393726 w 12194922"/>
              <a:gd name="connsiteY22611" fmla="*/ 756708 h 6855883"/>
              <a:gd name="connsiteX22612" fmla="*/ 404765 w 12194922"/>
              <a:gd name="connsiteY22612" fmla="*/ 762000 h 6855883"/>
              <a:gd name="connsiteX22613" fmla="*/ 417030 w 12194922"/>
              <a:gd name="connsiteY22613" fmla="*/ 768350 h 6855883"/>
              <a:gd name="connsiteX22614" fmla="*/ 431749 w 12194922"/>
              <a:gd name="connsiteY22614" fmla="*/ 744008 h 6855883"/>
              <a:gd name="connsiteX22615" fmla="*/ 434202 w 12194922"/>
              <a:gd name="connsiteY22615" fmla="*/ 735542 h 6855883"/>
              <a:gd name="connsiteX22616" fmla="*/ 424390 w 12194922"/>
              <a:gd name="connsiteY22616" fmla="*/ 730250 h 6855883"/>
              <a:gd name="connsiteX22617" fmla="*/ 408444 w 12194922"/>
              <a:gd name="connsiteY22617" fmla="*/ 742950 h 6855883"/>
              <a:gd name="connsiteX22618" fmla="*/ 404765 w 12194922"/>
              <a:gd name="connsiteY22618" fmla="*/ 747183 h 6855883"/>
              <a:gd name="connsiteX22619" fmla="*/ 405991 w 12194922"/>
              <a:gd name="connsiteY22619" fmla="*/ 749300 h 6855883"/>
              <a:gd name="connsiteX22620" fmla="*/ 394952 w 12194922"/>
              <a:gd name="connsiteY22620" fmla="*/ 754592 h 6855883"/>
              <a:gd name="connsiteX22621" fmla="*/ 382687 w 12194922"/>
              <a:gd name="connsiteY22621" fmla="*/ 742950 h 6855883"/>
              <a:gd name="connsiteX22622" fmla="*/ 349569 w 12194922"/>
              <a:gd name="connsiteY22622" fmla="*/ 701675 h 6855883"/>
              <a:gd name="connsiteX22623" fmla="*/ 332398 w 12194922"/>
              <a:gd name="connsiteY22623" fmla="*/ 704850 h 6855883"/>
              <a:gd name="connsiteX22624" fmla="*/ 312773 w 12194922"/>
              <a:gd name="connsiteY22624" fmla="*/ 727075 h 6855883"/>
              <a:gd name="connsiteX22625" fmla="*/ 329944 w 12194922"/>
              <a:gd name="connsiteY22625" fmla="*/ 721783 h 6855883"/>
              <a:gd name="connsiteX22626" fmla="*/ 350796 w 12194922"/>
              <a:gd name="connsiteY22626" fmla="*/ 727075 h 6855883"/>
              <a:gd name="connsiteX22627" fmla="*/ 345890 w 12194922"/>
              <a:gd name="connsiteY22627" fmla="*/ 762000 h 6855883"/>
              <a:gd name="connsiteX22628" fmla="*/ 356929 w 12194922"/>
              <a:gd name="connsiteY22628" fmla="*/ 754592 h 6855883"/>
              <a:gd name="connsiteX22629" fmla="*/ 366741 w 12194922"/>
              <a:gd name="connsiteY22629" fmla="*/ 754592 h 6855883"/>
              <a:gd name="connsiteX22630" fmla="*/ 366741 w 12194922"/>
              <a:gd name="connsiteY22630" fmla="*/ 763058 h 6855883"/>
              <a:gd name="connsiteX22631" fmla="*/ 372874 w 12194922"/>
              <a:gd name="connsiteY22631" fmla="*/ 782108 h 6855883"/>
              <a:gd name="connsiteX22632" fmla="*/ 375327 w 12194922"/>
              <a:gd name="connsiteY22632" fmla="*/ 788458 h 6855883"/>
              <a:gd name="connsiteX22633" fmla="*/ 366741 w 12194922"/>
              <a:gd name="connsiteY22633" fmla="*/ 792692 h 6855883"/>
              <a:gd name="connsiteX22634" fmla="*/ 364288 w 12194922"/>
              <a:gd name="connsiteY22634" fmla="*/ 727075 h 6855883"/>
              <a:gd name="connsiteX22635" fmla="*/ 369194 w 12194922"/>
              <a:gd name="connsiteY22635" fmla="*/ 726017 h 6855883"/>
              <a:gd name="connsiteX22636" fmla="*/ 372874 w 12194922"/>
              <a:gd name="connsiteY22636" fmla="*/ 745067 h 6855883"/>
              <a:gd name="connsiteX22637" fmla="*/ 364288 w 12194922"/>
              <a:gd name="connsiteY22637" fmla="*/ 727075 h 6855883"/>
              <a:gd name="connsiteX22638" fmla="*/ 405991 w 12194922"/>
              <a:gd name="connsiteY22638" fmla="*/ 748242 h 6855883"/>
              <a:gd name="connsiteX22639" fmla="*/ 397405 w 12194922"/>
              <a:gd name="connsiteY22639" fmla="*/ 748242 h 6855883"/>
              <a:gd name="connsiteX22640" fmla="*/ 405991 w 12194922"/>
              <a:gd name="connsiteY22640" fmla="*/ 748242 h 6855883"/>
              <a:gd name="connsiteX22641" fmla="*/ 564217 w 12194922"/>
              <a:gd name="connsiteY22641" fmla="*/ 4464050 h 6855883"/>
              <a:gd name="connsiteX22642" fmla="*/ 554405 w 12194922"/>
              <a:gd name="connsiteY22642" fmla="*/ 4465109 h 6855883"/>
              <a:gd name="connsiteX22643" fmla="*/ 544592 w 12194922"/>
              <a:gd name="connsiteY22643" fmla="*/ 4453467 h 6855883"/>
              <a:gd name="connsiteX22644" fmla="*/ 540913 w 12194922"/>
              <a:gd name="connsiteY22644" fmla="*/ 4454525 h 6855883"/>
              <a:gd name="connsiteX22645" fmla="*/ 534780 w 12194922"/>
              <a:gd name="connsiteY22645" fmla="*/ 4458758 h 6855883"/>
              <a:gd name="connsiteX22646" fmla="*/ 517608 w 12194922"/>
              <a:gd name="connsiteY22646" fmla="*/ 4445000 h 6855883"/>
              <a:gd name="connsiteX22647" fmla="*/ 527421 w 12194922"/>
              <a:gd name="connsiteY22647" fmla="*/ 4437592 h 6855883"/>
              <a:gd name="connsiteX22648" fmla="*/ 537233 w 12194922"/>
              <a:gd name="connsiteY22648" fmla="*/ 4442883 h 6855883"/>
              <a:gd name="connsiteX22649" fmla="*/ 538460 w 12194922"/>
              <a:gd name="connsiteY22649" fmla="*/ 4441825 h 6855883"/>
              <a:gd name="connsiteX22650" fmla="*/ 548272 w 12194922"/>
              <a:gd name="connsiteY22650" fmla="*/ 4435475 h 6855883"/>
              <a:gd name="connsiteX22651" fmla="*/ 545819 w 12194922"/>
              <a:gd name="connsiteY22651" fmla="*/ 4423834 h 6855883"/>
              <a:gd name="connsiteX22652" fmla="*/ 527421 w 12194922"/>
              <a:gd name="connsiteY22652" fmla="*/ 4392084 h 6855883"/>
              <a:gd name="connsiteX22653" fmla="*/ 527421 w 12194922"/>
              <a:gd name="connsiteY22653" fmla="*/ 4392084 h 6855883"/>
              <a:gd name="connsiteX22654" fmla="*/ 527421 w 12194922"/>
              <a:gd name="connsiteY22654" fmla="*/ 4392084 h 6855883"/>
              <a:gd name="connsiteX22655" fmla="*/ 536006 w 12194922"/>
              <a:gd name="connsiteY22655" fmla="*/ 4380442 h 6855883"/>
              <a:gd name="connsiteX22656" fmla="*/ 566670 w 12194922"/>
              <a:gd name="connsiteY22656" fmla="*/ 4394200 h 6855883"/>
              <a:gd name="connsiteX22657" fmla="*/ 570350 w 12194922"/>
              <a:gd name="connsiteY22657" fmla="*/ 4402667 h 6855883"/>
              <a:gd name="connsiteX22658" fmla="*/ 572803 w 12194922"/>
              <a:gd name="connsiteY22658" fmla="*/ 4424892 h 6855883"/>
              <a:gd name="connsiteX22659" fmla="*/ 588749 w 12194922"/>
              <a:gd name="connsiteY22659" fmla="*/ 4414309 h 6855883"/>
              <a:gd name="connsiteX22660" fmla="*/ 602241 w 12194922"/>
              <a:gd name="connsiteY22660" fmla="*/ 4433359 h 6855883"/>
              <a:gd name="connsiteX22661" fmla="*/ 583842 w 12194922"/>
              <a:gd name="connsiteY22661" fmla="*/ 4435475 h 6855883"/>
              <a:gd name="connsiteX22662" fmla="*/ 580163 w 12194922"/>
              <a:gd name="connsiteY22662" fmla="*/ 4446059 h 6855883"/>
              <a:gd name="connsiteX22663" fmla="*/ 602241 w 12194922"/>
              <a:gd name="connsiteY22663" fmla="*/ 4473575 h 6855883"/>
              <a:gd name="connsiteX22664" fmla="*/ 599788 w 12194922"/>
              <a:gd name="connsiteY22664" fmla="*/ 4479925 h 6855883"/>
              <a:gd name="connsiteX22665" fmla="*/ 589975 w 12194922"/>
              <a:gd name="connsiteY22665" fmla="*/ 4488392 h 6855883"/>
              <a:gd name="connsiteX22666" fmla="*/ 575256 w 12194922"/>
              <a:gd name="connsiteY22666" fmla="*/ 4489450 h 6855883"/>
              <a:gd name="connsiteX22667" fmla="*/ 574030 w 12194922"/>
              <a:gd name="connsiteY22667" fmla="*/ 4494742 h 6855883"/>
              <a:gd name="connsiteX22668" fmla="*/ 570350 w 12194922"/>
              <a:gd name="connsiteY22668" fmla="*/ 4496859 h 6855883"/>
              <a:gd name="connsiteX22669" fmla="*/ 570350 w 12194922"/>
              <a:gd name="connsiteY22669" fmla="*/ 4497917 h 6855883"/>
              <a:gd name="connsiteX22670" fmla="*/ 581389 w 12194922"/>
              <a:gd name="connsiteY22670" fmla="*/ 4502150 h 6855883"/>
              <a:gd name="connsiteX22671" fmla="*/ 575256 w 12194922"/>
              <a:gd name="connsiteY22671" fmla="*/ 4507442 h 6855883"/>
              <a:gd name="connsiteX22672" fmla="*/ 569124 w 12194922"/>
              <a:gd name="connsiteY22672" fmla="*/ 4498975 h 6855883"/>
              <a:gd name="connsiteX22673" fmla="*/ 564217 w 12194922"/>
              <a:gd name="connsiteY22673" fmla="*/ 4493684 h 6855883"/>
              <a:gd name="connsiteX22674" fmla="*/ 561764 w 12194922"/>
              <a:gd name="connsiteY22674" fmla="*/ 4478867 h 6855883"/>
              <a:gd name="connsiteX22675" fmla="*/ 565444 w 12194922"/>
              <a:gd name="connsiteY22675" fmla="*/ 4478867 h 6855883"/>
              <a:gd name="connsiteX22676" fmla="*/ 572803 w 12194922"/>
              <a:gd name="connsiteY22676" fmla="*/ 4484159 h 6855883"/>
              <a:gd name="connsiteX22677" fmla="*/ 578936 w 12194922"/>
              <a:gd name="connsiteY22677" fmla="*/ 4472517 h 6855883"/>
              <a:gd name="connsiteX22678" fmla="*/ 564217 w 12194922"/>
              <a:gd name="connsiteY22678" fmla="*/ 4464050 h 6855883"/>
              <a:gd name="connsiteX22679" fmla="*/ 197476 w 12194922"/>
              <a:gd name="connsiteY22679" fmla="*/ 2020358 h 6855883"/>
              <a:gd name="connsiteX22680" fmla="*/ 213421 w 12194922"/>
              <a:gd name="connsiteY22680" fmla="*/ 2034117 h 6855883"/>
              <a:gd name="connsiteX22681" fmla="*/ 234273 w 12194922"/>
              <a:gd name="connsiteY22681" fmla="*/ 2029883 h 6855883"/>
              <a:gd name="connsiteX22682" fmla="*/ 269843 w 12194922"/>
              <a:gd name="connsiteY22682" fmla="*/ 2024592 h 6855883"/>
              <a:gd name="connsiteX22683" fmla="*/ 244085 w 12194922"/>
              <a:gd name="connsiteY22683" fmla="*/ 2082800 h 6855883"/>
              <a:gd name="connsiteX22684" fmla="*/ 239179 w 12194922"/>
              <a:gd name="connsiteY22684" fmla="*/ 2109258 h 6855883"/>
              <a:gd name="connsiteX22685" fmla="*/ 244085 w 12194922"/>
              <a:gd name="connsiteY22685" fmla="*/ 2129367 h 6855883"/>
              <a:gd name="connsiteX22686" fmla="*/ 228140 w 12194922"/>
              <a:gd name="connsiteY22686" fmla="*/ 2116667 h 6855883"/>
              <a:gd name="connsiteX22687" fmla="*/ 213421 w 12194922"/>
              <a:gd name="connsiteY22687" fmla="*/ 2107142 h 6855883"/>
              <a:gd name="connsiteX22688" fmla="*/ 233046 w 12194922"/>
              <a:gd name="connsiteY22688" fmla="*/ 2092325 h 6855883"/>
              <a:gd name="connsiteX22689" fmla="*/ 219554 w 12194922"/>
              <a:gd name="connsiteY22689" fmla="*/ 2061633 h 6855883"/>
              <a:gd name="connsiteX22690" fmla="*/ 213421 w 12194922"/>
              <a:gd name="connsiteY22690" fmla="*/ 2052108 h 6855883"/>
              <a:gd name="connsiteX22691" fmla="*/ 206062 w 12194922"/>
              <a:gd name="connsiteY22691" fmla="*/ 2043642 h 6855883"/>
              <a:gd name="connsiteX22692" fmla="*/ 176625 w 12194922"/>
              <a:gd name="connsiteY22692" fmla="*/ 2004483 h 6855883"/>
              <a:gd name="connsiteX22693" fmla="*/ 164359 w 12194922"/>
              <a:gd name="connsiteY22693" fmla="*/ 1955800 h 6855883"/>
              <a:gd name="connsiteX22694" fmla="*/ 176625 w 12194922"/>
              <a:gd name="connsiteY22694" fmla="*/ 1931458 h 6855883"/>
              <a:gd name="connsiteX22695" fmla="*/ 186437 w 12194922"/>
              <a:gd name="connsiteY22695" fmla="*/ 1981200 h 6855883"/>
              <a:gd name="connsiteX22696" fmla="*/ 197476 w 12194922"/>
              <a:gd name="connsiteY22696" fmla="*/ 2020358 h 6855883"/>
              <a:gd name="connsiteX22697" fmla="*/ 1355348 w 12194922"/>
              <a:gd name="connsiteY22697" fmla="*/ 2826809 h 6855883"/>
              <a:gd name="connsiteX22698" fmla="*/ 1357801 w 12194922"/>
              <a:gd name="connsiteY22698" fmla="*/ 2832100 h 6855883"/>
              <a:gd name="connsiteX22699" fmla="*/ 1355348 w 12194922"/>
              <a:gd name="connsiteY22699" fmla="*/ 2826809 h 6855883"/>
              <a:gd name="connsiteX22700" fmla="*/ 1355348 w 12194922"/>
              <a:gd name="connsiteY22700" fmla="*/ 2826809 h 6855883"/>
              <a:gd name="connsiteX22701" fmla="*/ 1355348 w 12194922"/>
              <a:gd name="connsiteY22701" fmla="*/ 2826809 h 6855883"/>
              <a:gd name="connsiteX22702" fmla="*/ 1355348 w 12194922"/>
              <a:gd name="connsiteY22702" fmla="*/ 2826809 h 6855883"/>
              <a:gd name="connsiteX22703" fmla="*/ 1355348 w 12194922"/>
              <a:gd name="connsiteY22703" fmla="*/ 2826809 h 6855883"/>
              <a:gd name="connsiteX22704" fmla="*/ 1355348 w 12194922"/>
              <a:gd name="connsiteY22704" fmla="*/ 2826809 h 6855883"/>
              <a:gd name="connsiteX22705" fmla="*/ 1355348 w 12194922"/>
              <a:gd name="connsiteY22705" fmla="*/ 2826809 h 6855883"/>
              <a:gd name="connsiteX22706" fmla="*/ 439108 w 12194922"/>
              <a:gd name="connsiteY22706" fmla="*/ 545042 h 6855883"/>
              <a:gd name="connsiteX22707" fmla="*/ 451374 w 12194922"/>
              <a:gd name="connsiteY22707" fmla="*/ 568325 h 6855883"/>
              <a:gd name="connsiteX22708" fmla="*/ 455054 w 12194922"/>
              <a:gd name="connsiteY22708" fmla="*/ 565150 h 6855883"/>
              <a:gd name="connsiteX22709" fmla="*/ 494303 w 12194922"/>
              <a:gd name="connsiteY22709" fmla="*/ 554567 h 6855883"/>
              <a:gd name="connsiteX22710" fmla="*/ 496757 w 12194922"/>
              <a:gd name="connsiteY22710" fmla="*/ 554567 h 6855883"/>
              <a:gd name="connsiteX22711" fmla="*/ 494303 w 12194922"/>
              <a:gd name="connsiteY22711" fmla="*/ 550333 h 6855883"/>
              <a:gd name="connsiteX22712" fmla="*/ 497983 w 12194922"/>
              <a:gd name="connsiteY22712" fmla="*/ 539750 h 6855883"/>
              <a:gd name="connsiteX22713" fmla="*/ 504116 w 12194922"/>
              <a:gd name="connsiteY22713" fmla="*/ 549275 h 6855883"/>
              <a:gd name="connsiteX22714" fmla="*/ 500436 w 12194922"/>
              <a:gd name="connsiteY22714" fmla="*/ 556683 h 6855883"/>
              <a:gd name="connsiteX22715" fmla="*/ 504116 w 12194922"/>
              <a:gd name="connsiteY22715" fmla="*/ 563033 h 6855883"/>
              <a:gd name="connsiteX22716" fmla="*/ 506569 w 12194922"/>
              <a:gd name="connsiteY22716" fmla="*/ 560917 h 6855883"/>
              <a:gd name="connsiteX22717" fmla="*/ 513928 w 12194922"/>
              <a:gd name="connsiteY22717" fmla="*/ 536575 h 6855883"/>
              <a:gd name="connsiteX22718" fmla="*/ 527421 w 12194922"/>
              <a:gd name="connsiteY22718" fmla="*/ 534458 h 6855883"/>
              <a:gd name="connsiteX22719" fmla="*/ 534780 w 12194922"/>
              <a:gd name="connsiteY22719" fmla="*/ 503767 h 6855883"/>
              <a:gd name="connsiteX22720" fmla="*/ 521288 w 12194922"/>
              <a:gd name="connsiteY22720" fmla="*/ 488950 h 6855883"/>
              <a:gd name="connsiteX22721" fmla="*/ 497983 w 12194922"/>
              <a:gd name="connsiteY22721" fmla="*/ 484717 h 6855883"/>
              <a:gd name="connsiteX22722" fmla="*/ 485718 w 12194922"/>
              <a:gd name="connsiteY22722" fmla="*/ 468842 h 6855883"/>
              <a:gd name="connsiteX22723" fmla="*/ 473452 w 12194922"/>
              <a:gd name="connsiteY22723" fmla="*/ 479425 h 6855883"/>
              <a:gd name="connsiteX22724" fmla="*/ 459960 w 12194922"/>
              <a:gd name="connsiteY22724" fmla="*/ 484717 h 6855883"/>
              <a:gd name="connsiteX22725" fmla="*/ 456280 w 12194922"/>
              <a:gd name="connsiteY22725" fmla="*/ 479425 h 6855883"/>
              <a:gd name="connsiteX22726" fmla="*/ 440335 w 12194922"/>
              <a:gd name="connsiteY22726" fmla="*/ 484717 h 6855883"/>
              <a:gd name="connsiteX22727" fmla="*/ 425616 w 12194922"/>
              <a:gd name="connsiteY22727" fmla="*/ 477308 h 6855883"/>
              <a:gd name="connsiteX22728" fmla="*/ 446468 w 12194922"/>
              <a:gd name="connsiteY22728" fmla="*/ 508000 h 6855883"/>
              <a:gd name="connsiteX22729" fmla="*/ 453827 w 12194922"/>
              <a:gd name="connsiteY22729" fmla="*/ 518583 h 6855883"/>
              <a:gd name="connsiteX22730" fmla="*/ 441561 w 12194922"/>
              <a:gd name="connsiteY22730" fmla="*/ 522817 h 6855883"/>
              <a:gd name="connsiteX22731" fmla="*/ 436655 w 12194922"/>
              <a:gd name="connsiteY22731" fmla="*/ 535517 h 6855883"/>
              <a:gd name="connsiteX22732" fmla="*/ 439108 w 12194922"/>
              <a:gd name="connsiteY22732" fmla="*/ 545042 h 6855883"/>
              <a:gd name="connsiteX22733" fmla="*/ 450147 w 12194922"/>
              <a:gd name="connsiteY22733" fmla="*/ 545042 h 6855883"/>
              <a:gd name="connsiteX22734" fmla="*/ 447694 w 12194922"/>
              <a:gd name="connsiteY22734" fmla="*/ 557742 h 6855883"/>
              <a:gd name="connsiteX22735" fmla="*/ 444015 w 12194922"/>
              <a:gd name="connsiteY22735" fmla="*/ 545042 h 6855883"/>
              <a:gd name="connsiteX22736" fmla="*/ 447694 w 12194922"/>
              <a:gd name="connsiteY22736" fmla="*/ 537633 h 6855883"/>
              <a:gd name="connsiteX22737" fmla="*/ 450147 w 12194922"/>
              <a:gd name="connsiteY22737" fmla="*/ 545042 h 6855883"/>
              <a:gd name="connsiteX22738" fmla="*/ 511475 w 12194922"/>
              <a:gd name="connsiteY22738" fmla="*/ 508000 h 6855883"/>
              <a:gd name="connsiteX22739" fmla="*/ 516381 w 12194922"/>
              <a:gd name="connsiteY22739" fmla="*/ 503767 h 6855883"/>
              <a:gd name="connsiteX22740" fmla="*/ 518835 w 12194922"/>
              <a:gd name="connsiteY22740" fmla="*/ 506942 h 6855883"/>
              <a:gd name="connsiteX22741" fmla="*/ 513928 w 12194922"/>
              <a:gd name="connsiteY22741" fmla="*/ 511175 h 6855883"/>
              <a:gd name="connsiteX22742" fmla="*/ 511475 w 12194922"/>
              <a:gd name="connsiteY22742" fmla="*/ 508000 h 6855883"/>
              <a:gd name="connsiteX22743" fmla="*/ 159453 w 12194922"/>
              <a:gd name="connsiteY22743" fmla="*/ 5179484 h 6855883"/>
              <a:gd name="connsiteX22744" fmla="*/ 165586 w 12194922"/>
              <a:gd name="connsiteY22744" fmla="*/ 5159375 h 6855883"/>
              <a:gd name="connsiteX22745" fmla="*/ 168039 w 12194922"/>
              <a:gd name="connsiteY22745" fmla="*/ 5155142 h 6855883"/>
              <a:gd name="connsiteX22746" fmla="*/ 181531 w 12194922"/>
              <a:gd name="connsiteY22746" fmla="*/ 5115984 h 6855883"/>
              <a:gd name="connsiteX22747" fmla="*/ 191343 w 12194922"/>
              <a:gd name="connsiteY22747" fmla="*/ 5105400 h 6855883"/>
              <a:gd name="connsiteX22748" fmla="*/ 209742 w 12194922"/>
              <a:gd name="connsiteY22748" fmla="*/ 5118100 h 6855883"/>
              <a:gd name="connsiteX22749" fmla="*/ 233046 w 12194922"/>
              <a:gd name="connsiteY22749" fmla="*/ 5141383 h 6855883"/>
              <a:gd name="connsiteX22750" fmla="*/ 237953 w 12194922"/>
              <a:gd name="connsiteY22750" fmla="*/ 5153025 h 6855883"/>
              <a:gd name="connsiteX22751" fmla="*/ 217101 w 12194922"/>
              <a:gd name="connsiteY22751" fmla="*/ 5162550 h 6855883"/>
              <a:gd name="connsiteX22752" fmla="*/ 208515 w 12194922"/>
              <a:gd name="connsiteY22752" fmla="*/ 5163609 h 6855883"/>
              <a:gd name="connsiteX22753" fmla="*/ 186437 w 12194922"/>
              <a:gd name="connsiteY22753" fmla="*/ 5175250 h 6855883"/>
              <a:gd name="connsiteX22754" fmla="*/ 159453 w 12194922"/>
              <a:gd name="connsiteY22754" fmla="*/ 5179484 h 6855883"/>
              <a:gd name="connsiteX22755" fmla="*/ 12150297 w 12194922"/>
              <a:gd name="connsiteY22755" fmla="*/ 4078817 h 6855883"/>
              <a:gd name="connsiteX22756" fmla="*/ 12185867 w 12194922"/>
              <a:gd name="connsiteY22756" fmla="*/ 4081992 h 6855883"/>
              <a:gd name="connsiteX22757" fmla="*/ 12182188 w 12194922"/>
              <a:gd name="connsiteY22757" fmla="*/ 4104217 h 6855883"/>
              <a:gd name="connsiteX22758" fmla="*/ 12174828 w 12194922"/>
              <a:gd name="connsiteY22758" fmla="*/ 4088342 h 6855883"/>
              <a:gd name="connsiteX22759" fmla="*/ 12153977 w 12194922"/>
              <a:gd name="connsiteY22759" fmla="*/ 4105275 h 6855883"/>
              <a:gd name="connsiteX22760" fmla="*/ 12128219 w 12194922"/>
              <a:gd name="connsiteY22760" fmla="*/ 4109508 h 6855883"/>
              <a:gd name="connsiteX22761" fmla="*/ 12118406 w 12194922"/>
              <a:gd name="connsiteY22761" fmla="*/ 4107392 h 6855883"/>
              <a:gd name="connsiteX22762" fmla="*/ 12088969 w 12194922"/>
              <a:gd name="connsiteY22762" fmla="*/ 4101042 h 6855883"/>
              <a:gd name="connsiteX22763" fmla="*/ 12077930 w 12194922"/>
              <a:gd name="connsiteY22763" fmla="*/ 4068233 h 6855883"/>
              <a:gd name="connsiteX22764" fmla="*/ 12070570 w 12194922"/>
              <a:gd name="connsiteY22764" fmla="*/ 4052358 h 6855883"/>
              <a:gd name="connsiteX22765" fmla="*/ 12082836 w 12194922"/>
              <a:gd name="connsiteY22765" fmla="*/ 4052358 h 6855883"/>
              <a:gd name="connsiteX22766" fmla="*/ 12128219 w 12194922"/>
              <a:gd name="connsiteY22766" fmla="*/ 4066117 h 6855883"/>
              <a:gd name="connsiteX22767" fmla="*/ 12150297 w 12194922"/>
              <a:gd name="connsiteY22767" fmla="*/ 4078817 h 6855883"/>
              <a:gd name="connsiteX22768" fmla="*/ 1230239 w 12194922"/>
              <a:gd name="connsiteY22768" fmla="*/ 3735917 h 6855883"/>
              <a:gd name="connsiteX22769" fmla="*/ 1230239 w 12194922"/>
              <a:gd name="connsiteY22769" fmla="*/ 3735917 h 6855883"/>
              <a:gd name="connsiteX22770" fmla="*/ 1230239 w 12194922"/>
              <a:gd name="connsiteY22770" fmla="*/ 3735917 h 6855883"/>
              <a:gd name="connsiteX22771" fmla="*/ 1230239 w 12194922"/>
              <a:gd name="connsiteY22771" fmla="*/ 3735917 h 6855883"/>
              <a:gd name="connsiteX22772" fmla="*/ 1193442 w 12194922"/>
              <a:gd name="connsiteY22772" fmla="*/ 3762375 h 6855883"/>
              <a:gd name="connsiteX22773" fmla="*/ 1200802 w 12194922"/>
              <a:gd name="connsiteY22773" fmla="*/ 3731684 h 6855883"/>
              <a:gd name="connsiteX22774" fmla="*/ 1222880 w 12194922"/>
              <a:gd name="connsiteY22774" fmla="*/ 3699934 h 6855883"/>
              <a:gd name="connsiteX22775" fmla="*/ 1217974 w 12194922"/>
              <a:gd name="connsiteY22775" fmla="*/ 3724275 h 6855883"/>
              <a:gd name="connsiteX22776" fmla="*/ 1230239 w 12194922"/>
              <a:gd name="connsiteY22776" fmla="*/ 3735917 h 6855883"/>
              <a:gd name="connsiteX22777" fmla="*/ 1241278 w 12194922"/>
              <a:gd name="connsiteY22777" fmla="*/ 3749675 h 6855883"/>
              <a:gd name="connsiteX22778" fmla="*/ 1241278 w 12194922"/>
              <a:gd name="connsiteY22778" fmla="*/ 3749675 h 6855883"/>
              <a:gd name="connsiteX22779" fmla="*/ 1243731 w 12194922"/>
              <a:gd name="connsiteY22779" fmla="*/ 3753909 h 6855883"/>
              <a:gd name="connsiteX22780" fmla="*/ 1246184 w 12194922"/>
              <a:gd name="connsiteY22780" fmla="*/ 3749675 h 6855883"/>
              <a:gd name="connsiteX22781" fmla="*/ 1240052 w 12194922"/>
              <a:gd name="connsiteY22781" fmla="*/ 3748617 h 6855883"/>
              <a:gd name="connsiteX22782" fmla="*/ 1254770 w 12194922"/>
              <a:gd name="connsiteY22782" fmla="*/ 3746500 h 6855883"/>
              <a:gd name="connsiteX22783" fmla="*/ 1251091 w 12194922"/>
              <a:gd name="connsiteY22783" fmla="*/ 3816350 h 6855883"/>
              <a:gd name="connsiteX22784" fmla="*/ 1243731 w 12194922"/>
              <a:gd name="connsiteY22784" fmla="*/ 3804708 h 6855883"/>
              <a:gd name="connsiteX22785" fmla="*/ 1230239 w 12194922"/>
              <a:gd name="connsiteY22785" fmla="*/ 3800475 h 6855883"/>
              <a:gd name="connsiteX22786" fmla="*/ 1226559 w 12194922"/>
              <a:gd name="connsiteY22786" fmla="*/ 3802592 h 6855883"/>
              <a:gd name="connsiteX22787" fmla="*/ 1211841 w 12194922"/>
              <a:gd name="connsiteY22787" fmla="*/ 3778250 h 6855883"/>
              <a:gd name="connsiteX22788" fmla="*/ 1200802 w 12194922"/>
              <a:gd name="connsiteY22788" fmla="*/ 3775075 h 6855883"/>
              <a:gd name="connsiteX22789" fmla="*/ 1193442 w 12194922"/>
              <a:gd name="connsiteY22789" fmla="*/ 3762375 h 6855883"/>
              <a:gd name="connsiteX22790" fmla="*/ 12135579 w 12194922"/>
              <a:gd name="connsiteY22790" fmla="*/ 5627159 h 6855883"/>
              <a:gd name="connsiteX22791" fmla="*/ 12144164 w 12194922"/>
              <a:gd name="connsiteY22791" fmla="*/ 5633508 h 6855883"/>
              <a:gd name="connsiteX22792" fmla="*/ 12141711 w 12194922"/>
              <a:gd name="connsiteY22792" fmla="*/ 5616575 h 6855883"/>
              <a:gd name="connsiteX22793" fmla="*/ 12151524 w 12194922"/>
              <a:gd name="connsiteY22793" fmla="*/ 5614459 h 6855883"/>
              <a:gd name="connsiteX22794" fmla="*/ 12161336 w 12194922"/>
              <a:gd name="connsiteY22794" fmla="*/ 5613401 h 6855883"/>
              <a:gd name="connsiteX22795" fmla="*/ 12160110 w 12194922"/>
              <a:gd name="connsiteY22795" fmla="*/ 5581651 h 6855883"/>
              <a:gd name="connsiteX22796" fmla="*/ 12129446 w 12194922"/>
              <a:gd name="connsiteY22796" fmla="*/ 5609167 h 6855883"/>
              <a:gd name="connsiteX22797" fmla="*/ 12123313 w 12194922"/>
              <a:gd name="connsiteY22797" fmla="*/ 5582709 h 6855883"/>
              <a:gd name="connsiteX22798" fmla="*/ 12109820 w 12194922"/>
              <a:gd name="connsiteY22798" fmla="*/ 5565776 h 6855883"/>
              <a:gd name="connsiteX22799" fmla="*/ 12112274 w 12194922"/>
              <a:gd name="connsiteY22799" fmla="*/ 5570008 h 6855883"/>
              <a:gd name="connsiteX22800" fmla="*/ 12118406 w 12194922"/>
              <a:gd name="connsiteY22800" fmla="*/ 5582709 h 6855883"/>
              <a:gd name="connsiteX22801" fmla="*/ 12092649 w 12194922"/>
              <a:gd name="connsiteY22801" fmla="*/ 5588000 h 6855883"/>
              <a:gd name="connsiteX22802" fmla="*/ 12079156 w 12194922"/>
              <a:gd name="connsiteY22802" fmla="*/ 5611284 h 6855883"/>
              <a:gd name="connsiteX22803" fmla="*/ 12059532 w 12194922"/>
              <a:gd name="connsiteY22803" fmla="*/ 5612342 h 6855883"/>
              <a:gd name="connsiteX22804" fmla="*/ 12054625 w 12194922"/>
              <a:gd name="connsiteY22804" fmla="*/ 5620808 h 6855883"/>
              <a:gd name="connsiteX22805" fmla="*/ 12044813 w 12194922"/>
              <a:gd name="connsiteY22805" fmla="*/ 5621867 h 6855883"/>
              <a:gd name="connsiteX22806" fmla="*/ 12076703 w 12194922"/>
              <a:gd name="connsiteY22806" fmla="*/ 5632450 h 6855883"/>
              <a:gd name="connsiteX22807" fmla="*/ 12112274 w 12194922"/>
              <a:gd name="connsiteY22807" fmla="*/ 5653617 h 6855883"/>
              <a:gd name="connsiteX22808" fmla="*/ 12118406 w 12194922"/>
              <a:gd name="connsiteY22808" fmla="*/ 5646209 h 6855883"/>
              <a:gd name="connsiteX22809" fmla="*/ 12115953 w 12194922"/>
              <a:gd name="connsiteY22809" fmla="*/ 5631392 h 6855883"/>
              <a:gd name="connsiteX22810" fmla="*/ 12122086 w 12194922"/>
              <a:gd name="connsiteY22810" fmla="*/ 5617633 h 6855883"/>
              <a:gd name="connsiteX22811" fmla="*/ 12135579 w 12194922"/>
              <a:gd name="connsiteY22811" fmla="*/ 5627159 h 6855883"/>
              <a:gd name="connsiteX22812" fmla="*/ 12079156 w 12194922"/>
              <a:gd name="connsiteY22812" fmla="*/ 5618692 h 6855883"/>
              <a:gd name="connsiteX22813" fmla="*/ 12076703 w 12194922"/>
              <a:gd name="connsiteY22813" fmla="*/ 5617633 h 6855883"/>
              <a:gd name="connsiteX22814" fmla="*/ 12077930 w 12194922"/>
              <a:gd name="connsiteY22814" fmla="*/ 5616575 h 6855883"/>
              <a:gd name="connsiteX22815" fmla="*/ 12079156 w 12194922"/>
              <a:gd name="connsiteY22815" fmla="*/ 5617633 h 6855883"/>
              <a:gd name="connsiteX22816" fmla="*/ 12079156 w 12194922"/>
              <a:gd name="connsiteY22816" fmla="*/ 5618692 h 6855883"/>
              <a:gd name="connsiteX22817" fmla="*/ 11473237 w 12194922"/>
              <a:gd name="connsiteY22817" fmla="*/ 6039909 h 6855883"/>
              <a:gd name="connsiteX22818" fmla="*/ 11443799 w 12194922"/>
              <a:gd name="connsiteY22818" fmla="*/ 6096000 h 6855883"/>
              <a:gd name="connsiteX22819" fmla="*/ 11431533 w 12194922"/>
              <a:gd name="connsiteY22819" fmla="*/ 6117167 h 6855883"/>
              <a:gd name="connsiteX22820" fmla="*/ 11421721 w 12194922"/>
              <a:gd name="connsiteY22820" fmla="*/ 6113992 h 6855883"/>
              <a:gd name="connsiteX22821" fmla="*/ 11409455 w 12194922"/>
              <a:gd name="connsiteY22821" fmla="*/ 6103409 h 6855883"/>
              <a:gd name="connsiteX22822" fmla="*/ 11410682 w 12194922"/>
              <a:gd name="connsiteY22822" fmla="*/ 6061075 h 6855883"/>
              <a:gd name="connsiteX22823" fmla="*/ 11415588 w 12194922"/>
              <a:gd name="connsiteY22823" fmla="*/ 6054725 h 6855883"/>
              <a:gd name="connsiteX22824" fmla="*/ 11415588 w 12194922"/>
              <a:gd name="connsiteY22824" fmla="*/ 6054725 h 6855883"/>
              <a:gd name="connsiteX22825" fmla="*/ 11415588 w 12194922"/>
              <a:gd name="connsiteY22825" fmla="*/ 6054725 h 6855883"/>
              <a:gd name="connsiteX22826" fmla="*/ 11415588 w 12194922"/>
              <a:gd name="connsiteY22826" fmla="*/ 6054725 h 6855883"/>
              <a:gd name="connsiteX22827" fmla="*/ 11418041 w 12194922"/>
              <a:gd name="connsiteY22827" fmla="*/ 6034617 h 6855883"/>
              <a:gd name="connsiteX22828" fmla="*/ 11443799 w 12194922"/>
              <a:gd name="connsiteY22828" fmla="*/ 6018742 h 6855883"/>
              <a:gd name="connsiteX22829" fmla="*/ 11426627 w 12194922"/>
              <a:gd name="connsiteY22829" fmla="*/ 6029325 h 6855883"/>
              <a:gd name="connsiteX22830" fmla="*/ 11430307 w 12194922"/>
              <a:gd name="connsiteY22830" fmla="*/ 6046258 h 6855883"/>
              <a:gd name="connsiteX22831" fmla="*/ 11453611 w 12194922"/>
              <a:gd name="connsiteY22831" fmla="*/ 6056842 h 6855883"/>
              <a:gd name="connsiteX22832" fmla="*/ 11473237 w 12194922"/>
              <a:gd name="connsiteY22832" fmla="*/ 6039909 h 6855883"/>
              <a:gd name="connsiteX22833" fmla="*/ 11411909 w 12194922"/>
              <a:gd name="connsiteY22833" fmla="*/ 6140450 h 6855883"/>
              <a:gd name="connsiteX22834" fmla="*/ 11426627 w 12194922"/>
              <a:gd name="connsiteY22834" fmla="*/ 6124575 h 6855883"/>
              <a:gd name="connsiteX22835" fmla="*/ 11430307 w 12194922"/>
              <a:gd name="connsiteY22835" fmla="*/ 6119284 h 6855883"/>
              <a:gd name="connsiteX22836" fmla="*/ 11431533 w 12194922"/>
              <a:gd name="connsiteY22836" fmla="*/ 6126692 h 6855883"/>
              <a:gd name="connsiteX22837" fmla="*/ 11411909 w 12194922"/>
              <a:gd name="connsiteY22837" fmla="*/ 6140450 h 6855883"/>
              <a:gd name="connsiteX22838" fmla="*/ 12088969 w 12194922"/>
              <a:gd name="connsiteY22838" fmla="*/ 5382684 h 6855883"/>
              <a:gd name="connsiteX22839" fmla="*/ 12100008 w 12194922"/>
              <a:gd name="connsiteY22839" fmla="*/ 5408084 h 6855883"/>
              <a:gd name="connsiteX22840" fmla="*/ 12097555 w 12194922"/>
              <a:gd name="connsiteY22840" fmla="*/ 5411258 h 6855883"/>
              <a:gd name="connsiteX22841" fmla="*/ 12101234 w 12194922"/>
              <a:gd name="connsiteY22841" fmla="*/ 5441950 h 6855883"/>
              <a:gd name="connsiteX22842" fmla="*/ 12104915 w 12194922"/>
              <a:gd name="connsiteY22842" fmla="*/ 5455709 h 6855883"/>
              <a:gd name="connsiteX22843" fmla="*/ 12053399 w 12194922"/>
              <a:gd name="connsiteY22843" fmla="*/ 5463117 h 6855883"/>
              <a:gd name="connsiteX22844" fmla="*/ 12053399 w 12194922"/>
              <a:gd name="connsiteY22844" fmla="*/ 5472642 h 6855883"/>
              <a:gd name="connsiteX22845" fmla="*/ 12053399 w 12194922"/>
              <a:gd name="connsiteY22845" fmla="*/ 5486401 h 6855883"/>
              <a:gd name="connsiteX22846" fmla="*/ 12020282 w 12194922"/>
              <a:gd name="connsiteY22846" fmla="*/ 5496984 h 6855883"/>
              <a:gd name="connsiteX22847" fmla="*/ 12019055 w 12194922"/>
              <a:gd name="connsiteY22847" fmla="*/ 5485342 h 6855883"/>
              <a:gd name="connsiteX22848" fmla="*/ 12028868 w 12194922"/>
              <a:gd name="connsiteY22848" fmla="*/ 5473700 h 6855883"/>
              <a:gd name="connsiteX22849" fmla="*/ 12014149 w 12194922"/>
              <a:gd name="connsiteY22849" fmla="*/ 5467350 h 6855883"/>
              <a:gd name="connsiteX22850" fmla="*/ 12006790 w 12194922"/>
              <a:gd name="connsiteY22850" fmla="*/ 5456767 h 6855883"/>
              <a:gd name="connsiteX22851" fmla="*/ 12020282 w 12194922"/>
              <a:gd name="connsiteY22851" fmla="*/ 5455709 h 6855883"/>
              <a:gd name="connsiteX22852" fmla="*/ 12037454 w 12194922"/>
              <a:gd name="connsiteY22852" fmla="*/ 5458883 h 6855883"/>
              <a:gd name="connsiteX22853" fmla="*/ 12046039 w 12194922"/>
              <a:gd name="connsiteY22853" fmla="*/ 5440892 h 6855883"/>
              <a:gd name="connsiteX22854" fmla="*/ 12065665 w 12194922"/>
              <a:gd name="connsiteY22854" fmla="*/ 5432425 h 6855883"/>
              <a:gd name="connsiteX22855" fmla="*/ 12065665 w 12194922"/>
              <a:gd name="connsiteY22855" fmla="*/ 5427133 h 6855883"/>
              <a:gd name="connsiteX22856" fmla="*/ 12086516 w 12194922"/>
              <a:gd name="connsiteY22856" fmla="*/ 5418667 h 6855883"/>
              <a:gd name="connsiteX22857" fmla="*/ 12052172 w 12194922"/>
              <a:gd name="connsiteY22857" fmla="*/ 5405967 h 6855883"/>
              <a:gd name="connsiteX22858" fmla="*/ 12063211 w 12194922"/>
              <a:gd name="connsiteY22858" fmla="*/ 5427133 h 6855883"/>
              <a:gd name="connsiteX22859" fmla="*/ 12032547 w 12194922"/>
              <a:gd name="connsiteY22859" fmla="*/ 5421842 h 6855883"/>
              <a:gd name="connsiteX22860" fmla="*/ 12042360 w 12194922"/>
              <a:gd name="connsiteY22860" fmla="*/ 5405967 h 6855883"/>
              <a:gd name="connsiteX22861" fmla="*/ 12064438 w 12194922"/>
              <a:gd name="connsiteY22861" fmla="*/ 5397500 h 6855883"/>
              <a:gd name="connsiteX22862" fmla="*/ 12081610 w 12194922"/>
              <a:gd name="connsiteY22862" fmla="*/ 5390092 h 6855883"/>
              <a:gd name="connsiteX22863" fmla="*/ 12088969 w 12194922"/>
              <a:gd name="connsiteY22863" fmla="*/ 5382684 h 6855883"/>
              <a:gd name="connsiteX22864" fmla="*/ 1030310 w 12194922"/>
              <a:gd name="connsiteY22864" fmla="*/ 5977467 h 6855883"/>
              <a:gd name="connsiteX22865" fmla="*/ 1041349 w 12194922"/>
              <a:gd name="connsiteY22865" fmla="*/ 5962651 h 6855883"/>
              <a:gd name="connsiteX22866" fmla="*/ 1032763 w 12194922"/>
              <a:gd name="connsiteY22866" fmla="*/ 5961592 h 6855883"/>
              <a:gd name="connsiteX22867" fmla="*/ 1026630 w 12194922"/>
              <a:gd name="connsiteY22867" fmla="*/ 5961592 h 6855883"/>
              <a:gd name="connsiteX22868" fmla="*/ 1030310 w 12194922"/>
              <a:gd name="connsiteY22868" fmla="*/ 5958417 h 6855883"/>
              <a:gd name="connsiteX22869" fmla="*/ 1010685 w 12194922"/>
              <a:gd name="connsiteY22869" fmla="*/ 5924550 h 6855883"/>
              <a:gd name="connsiteX22870" fmla="*/ 1008232 w 12194922"/>
              <a:gd name="connsiteY22870" fmla="*/ 5915026 h 6855883"/>
              <a:gd name="connsiteX22871" fmla="*/ 1016818 w 12194922"/>
              <a:gd name="connsiteY22871" fmla="*/ 5919258 h 6855883"/>
              <a:gd name="connsiteX22872" fmla="*/ 1021724 w 12194922"/>
              <a:gd name="connsiteY22872" fmla="*/ 5919258 h 6855883"/>
              <a:gd name="connsiteX22873" fmla="*/ 1021724 w 12194922"/>
              <a:gd name="connsiteY22873" fmla="*/ 5917142 h 6855883"/>
              <a:gd name="connsiteX22874" fmla="*/ 994740 w 12194922"/>
              <a:gd name="connsiteY22874" fmla="*/ 5912909 h 6855883"/>
              <a:gd name="connsiteX22875" fmla="*/ 982474 w 12194922"/>
              <a:gd name="connsiteY22875" fmla="*/ 5912909 h 6855883"/>
              <a:gd name="connsiteX22876" fmla="*/ 994740 w 12194922"/>
              <a:gd name="connsiteY22876" fmla="*/ 5933017 h 6855883"/>
              <a:gd name="connsiteX22877" fmla="*/ 950584 w 12194922"/>
              <a:gd name="connsiteY22877" fmla="*/ 5939367 h 6855883"/>
              <a:gd name="connsiteX22878" fmla="*/ 950584 w 12194922"/>
              <a:gd name="connsiteY22878" fmla="*/ 5920317 h 6855883"/>
              <a:gd name="connsiteX22879" fmla="*/ 941998 w 12194922"/>
              <a:gd name="connsiteY22879" fmla="*/ 5936192 h 6855883"/>
              <a:gd name="connsiteX22880" fmla="*/ 928505 w 12194922"/>
              <a:gd name="connsiteY22880" fmla="*/ 5943600 h 6855883"/>
              <a:gd name="connsiteX22881" fmla="*/ 916240 w 12194922"/>
              <a:gd name="connsiteY22881" fmla="*/ 5943600 h 6855883"/>
              <a:gd name="connsiteX22882" fmla="*/ 912560 w 12194922"/>
              <a:gd name="connsiteY22882" fmla="*/ 5941484 h 6855883"/>
              <a:gd name="connsiteX22883" fmla="*/ 912560 w 12194922"/>
              <a:gd name="connsiteY22883" fmla="*/ 5946776 h 6855883"/>
              <a:gd name="connsiteX22884" fmla="*/ 926052 w 12194922"/>
              <a:gd name="connsiteY22884" fmla="*/ 5958417 h 6855883"/>
              <a:gd name="connsiteX22885" fmla="*/ 926052 w 12194922"/>
              <a:gd name="connsiteY22885" fmla="*/ 5958417 h 6855883"/>
              <a:gd name="connsiteX22886" fmla="*/ 927279 w 12194922"/>
              <a:gd name="connsiteY22886" fmla="*/ 5958417 h 6855883"/>
              <a:gd name="connsiteX22887" fmla="*/ 929732 w 12194922"/>
              <a:gd name="connsiteY22887" fmla="*/ 5954183 h 6855883"/>
              <a:gd name="connsiteX22888" fmla="*/ 927279 w 12194922"/>
              <a:gd name="connsiteY22888" fmla="*/ 5958417 h 6855883"/>
              <a:gd name="connsiteX22889" fmla="*/ 927279 w 12194922"/>
              <a:gd name="connsiteY22889" fmla="*/ 5959475 h 6855883"/>
              <a:gd name="connsiteX22890" fmla="*/ 927279 w 12194922"/>
              <a:gd name="connsiteY22890" fmla="*/ 5959475 h 6855883"/>
              <a:gd name="connsiteX22891" fmla="*/ 928505 w 12194922"/>
              <a:gd name="connsiteY22891" fmla="*/ 5972175 h 6855883"/>
              <a:gd name="connsiteX22892" fmla="*/ 938318 w 12194922"/>
              <a:gd name="connsiteY22892" fmla="*/ 5962651 h 6855883"/>
              <a:gd name="connsiteX22893" fmla="*/ 948130 w 12194922"/>
              <a:gd name="connsiteY22893" fmla="*/ 5949950 h 6855883"/>
              <a:gd name="connsiteX22894" fmla="*/ 968982 w 12194922"/>
              <a:gd name="connsiteY22894" fmla="*/ 5976409 h 6855883"/>
              <a:gd name="connsiteX22895" fmla="*/ 972662 w 12194922"/>
              <a:gd name="connsiteY22895" fmla="*/ 5972175 h 6855883"/>
              <a:gd name="connsiteX22896" fmla="*/ 983701 w 12194922"/>
              <a:gd name="connsiteY22896" fmla="*/ 5972175 h 6855883"/>
              <a:gd name="connsiteX22897" fmla="*/ 1030310 w 12194922"/>
              <a:gd name="connsiteY22897" fmla="*/ 5977467 h 6855883"/>
              <a:gd name="connsiteX22898" fmla="*/ 961623 w 12194922"/>
              <a:gd name="connsiteY22898" fmla="*/ 5948892 h 6855883"/>
              <a:gd name="connsiteX22899" fmla="*/ 972662 w 12194922"/>
              <a:gd name="connsiteY22899" fmla="*/ 5939367 h 6855883"/>
              <a:gd name="connsiteX22900" fmla="*/ 997193 w 12194922"/>
              <a:gd name="connsiteY22900" fmla="*/ 5948892 h 6855883"/>
              <a:gd name="connsiteX22901" fmla="*/ 992287 w 12194922"/>
              <a:gd name="connsiteY22901" fmla="*/ 5958417 h 6855883"/>
              <a:gd name="connsiteX22902" fmla="*/ 973888 w 12194922"/>
              <a:gd name="connsiteY22902" fmla="*/ 5960534 h 6855883"/>
              <a:gd name="connsiteX22903" fmla="*/ 961623 w 12194922"/>
              <a:gd name="connsiteY22903" fmla="*/ 5948892 h 6855883"/>
              <a:gd name="connsiteX22904" fmla="*/ 1000872 w 12194922"/>
              <a:gd name="connsiteY22904" fmla="*/ 5959475 h 6855883"/>
              <a:gd name="connsiteX22905" fmla="*/ 1010685 w 12194922"/>
              <a:gd name="connsiteY22905" fmla="*/ 5945717 h 6855883"/>
              <a:gd name="connsiteX22906" fmla="*/ 1016818 w 12194922"/>
              <a:gd name="connsiteY22906" fmla="*/ 5953125 h 6855883"/>
              <a:gd name="connsiteX22907" fmla="*/ 1008232 w 12194922"/>
              <a:gd name="connsiteY22907" fmla="*/ 5964767 h 6855883"/>
              <a:gd name="connsiteX22908" fmla="*/ 1000872 w 12194922"/>
              <a:gd name="connsiteY22908" fmla="*/ 5959475 h 6855883"/>
              <a:gd name="connsiteX22909" fmla="*/ 556858 w 12194922"/>
              <a:gd name="connsiteY22909" fmla="*/ 4920192 h 6855883"/>
              <a:gd name="connsiteX22910" fmla="*/ 570350 w 12194922"/>
              <a:gd name="connsiteY22910" fmla="*/ 4926542 h 6855883"/>
              <a:gd name="connsiteX22911" fmla="*/ 582616 w 12194922"/>
              <a:gd name="connsiteY22911" fmla="*/ 4927600 h 6855883"/>
              <a:gd name="connsiteX22912" fmla="*/ 592428 w 12194922"/>
              <a:gd name="connsiteY22912" fmla="*/ 4913842 h 6855883"/>
              <a:gd name="connsiteX22913" fmla="*/ 615733 w 12194922"/>
              <a:gd name="connsiteY22913" fmla="*/ 4907492 h 6855883"/>
              <a:gd name="connsiteX22914" fmla="*/ 582616 w 12194922"/>
              <a:gd name="connsiteY22914" fmla="*/ 4869392 h 6855883"/>
              <a:gd name="connsiteX22915" fmla="*/ 585069 w 12194922"/>
              <a:gd name="connsiteY22915" fmla="*/ 4861984 h 6855883"/>
              <a:gd name="connsiteX22916" fmla="*/ 603467 w 12194922"/>
              <a:gd name="connsiteY22916" fmla="*/ 4860925 h 6855883"/>
              <a:gd name="connsiteX22917" fmla="*/ 614506 w 12194922"/>
              <a:gd name="connsiteY22917" fmla="*/ 4859867 h 6855883"/>
              <a:gd name="connsiteX22918" fmla="*/ 613280 w 12194922"/>
              <a:gd name="connsiteY22918" fmla="*/ 4851400 h 6855883"/>
              <a:gd name="connsiteX22919" fmla="*/ 602241 w 12194922"/>
              <a:gd name="connsiteY22919" fmla="*/ 4849284 h 6855883"/>
              <a:gd name="connsiteX22920" fmla="*/ 581389 w 12194922"/>
              <a:gd name="connsiteY22920" fmla="*/ 4852459 h 6855883"/>
              <a:gd name="connsiteX22921" fmla="*/ 547045 w 12194922"/>
              <a:gd name="connsiteY22921" fmla="*/ 4870450 h 6855883"/>
              <a:gd name="connsiteX22922" fmla="*/ 550725 w 12194922"/>
              <a:gd name="connsiteY22922" fmla="*/ 4901142 h 6855883"/>
              <a:gd name="connsiteX22923" fmla="*/ 556858 w 12194922"/>
              <a:gd name="connsiteY22923" fmla="*/ 4920192 h 6855883"/>
              <a:gd name="connsiteX22924" fmla="*/ 583842 w 12194922"/>
              <a:gd name="connsiteY22924" fmla="*/ 4913842 h 6855883"/>
              <a:gd name="connsiteX22925" fmla="*/ 574030 w 12194922"/>
              <a:gd name="connsiteY22925" fmla="*/ 4919133 h 6855883"/>
              <a:gd name="connsiteX22926" fmla="*/ 583842 w 12194922"/>
              <a:gd name="connsiteY22926" fmla="*/ 4913842 h 6855883"/>
              <a:gd name="connsiteX22927" fmla="*/ 583842 w 12194922"/>
              <a:gd name="connsiteY22927" fmla="*/ 4896909 h 6855883"/>
              <a:gd name="connsiteX22928" fmla="*/ 588749 w 12194922"/>
              <a:gd name="connsiteY22928" fmla="*/ 4891617 h 6855883"/>
              <a:gd name="connsiteX22929" fmla="*/ 592428 w 12194922"/>
              <a:gd name="connsiteY22929" fmla="*/ 4893734 h 6855883"/>
              <a:gd name="connsiteX22930" fmla="*/ 588749 w 12194922"/>
              <a:gd name="connsiteY22930" fmla="*/ 4899025 h 6855883"/>
              <a:gd name="connsiteX22931" fmla="*/ 583842 w 12194922"/>
              <a:gd name="connsiteY22931" fmla="*/ 4896909 h 6855883"/>
              <a:gd name="connsiteX22932" fmla="*/ 271070 w 12194922"/>
              <a:gd name="connsiteY22932" fmla="*/ 4987925 h 6855883"/>
              <a:gd name="connsiteX22933" fmla="*/ 275976 w 12194922"/>
              <a:gd name="connsiteY22933" fmla="*/ 4998508 h 6855883"/>
              <a:gd name="connsiteX22934" fmla="*/ 283335 w 12194922"/>
              <a:gd name="connsiteY22934" fmla="*/ 5000625 h 6855883"/>
              <a:gd name="connsiteX22935" fmla="*/ 285788 w 12194922"/>
              <a:gd name="connsiteY22935" fmla="*/ 5011209 h 6855883"/>
              <a:gd name="connsiteX22936" fmla="*/ 275976 w 12194922"/>
              <a:gd name="connsiteY22936" fmla="*/ 5012267 h 6855883"/>
              <a:gd name="connsiteX22937" fmla="*/ 247765 w 12194922"/>
              <a:gd name="connsiteY22937" fmla="*/ 5018617 h 6855883"/>
              <a:gd name="connsiteX22938" fmla="*/ 229367 w 12194922"/>
              <a:gd name="connsiteY22938" fmla="*/ 5055659 h 6855883"/>
              <a:gd name="connsiteX22939" fmla="*/ 241632 w 12194922"/>
              <a:gd name="connsiteY22939" fmla="*/ 5067300 h 6855883"/>
              <a:gd name="connsiteX22940" fmla="*/ 268617 w 12194922"/>
              <a:gd name="connsiteY22940" fmla="*/ 5063067 h 6855883"/>
              <a:gd name="connsiteX22941" fmla="*/ 268617 w 12194922"/>
              <a:gd name="connsiteY22941" fmla="*/ 5063067 h 6855883"/>
              <a:gd name="connsiteX22942" fmla="*/ 268617 w 12194922"/>
              <a:gd name="connsiteY22942" fmla="*/ 5063067 h 6855883"/>
              <a:gd name="connsiteX22943" fmla="*/ 268617 w 12194922"/>
              <a:gd name="connsiteY22943" fmla="*/ 5063067 h 6855883"/>
              <a:gd name="connsiteX22944" fmla="*/ 268617 w 12194922"/>
              <a:gd name="connsiteY22944" fmla="*/ 5063067 h 6855883"/>
              <a:gd name="connsiteX22945" fmla="*/ 268617 w 12194922"/>
              <a:gd name="connsiteY22945" fmla="*/ 5063067 h 6855883"/>
              <a:gd name="connsiteX22946" fmla="*/ 267390 w 12194922"/>
              <a:gd name="connsiteY22946" fmla="*/ 5058834 h 6855883"/>
              <a:gd name="connsiteX22947" fmla="*/ 300507 w 12194922"/>
              <a:gd name="connsiteY22947" fmla="*/ 5038725 h 6855883"/>
              <a:gd name="connsiteX22948" fmla="*/ 305413 w 12194922"/>
              <a:gd name="connsiteY22948" fmla="*/ 5028142 h 6855883"/>
              <a:gd name="connsiteX22949" fmla="*/ 315226 w 12194922"/>
              <a:gd name="connsiteY22949" fmla="*/ 5000625 h 6855883"/>
              <a:gd name="connsiteX22950" fmla="*/ 294374 w 12194922"/>
              <a:gd name="connsiteY22950" fmla="*/ 4987925 h 6855883"/>
              <a:gd name="connsiteX22951" fmla="*/ 279656 w 12194922"/>
              <a:gd name="connsiteY22951" fmla="*/ 4983692 h 6855883"/>
              <a:gd name="connsiteX22952" fmla="*/ 271070 w 12194922"/>
              <a:gd name="connsiteY22952" fmla="*/ 4987925 h 6855883"/>
              <a:gd name="connsiteX22953" fmla="*/ 257577 w 12194922"/>
              <a:gd name="connsiteY22953" fmla="*/ 5053542 h 6855883"/>
              <a:gd name="connsiteX22954" fmla="*/ 256351 w 12194922"/>
              <a:gd name="connsiteY22954" fmla="*/ 5054600 h 6855883"/>
              <a:gd name="connsiteX22955" fmla="*/ 253898 w 12194922"/>
              <a:gd name="connsiteY22955" fmla="*/ 5050367 h 6855883"/>
              <a:gd name="connsiteX22956" fmla="*/ 257577 w 12194922"/>
              <a:gd name="connsiteY22956" fmla="*/ 5049309 h 6855883"/>
              <a:gd name="connsiteX22957" fmla="*/ 257577 w 12194922"/>
              <a:gd name="connsiteY22957" fmla="*/ 5053542 h 6855883"/>
              <a:gd name="connsiteX22958" fmla="*/ 12119633 w 12194922"/>
              <a:gd name="connsiteY22958" fmla="*/ 4689475 h 6855883"/>
              <a:gd name="connsiteX22959" fmla="*/ 12118406 w 12194922"/>
              <a:gd name="connsiteY22959" fmla="*/ 4689475 h 6855883"/>
              <a:gd name="connsiteX22960" fmla="*/ 12119633 w 12194922"/>
              <a:gd name="connsiteY22960" fmla="*/ 4689475 h 6855883"/>
              <a:gd name="connsiteX22961" fmla="*/ 12119633 w 12194922"/>
              <a:gd name="connsiteY22961" fmla="*/ 4689475 h 6855883"/>
              <a:gd name="connsiteX22962" fmla="*/ 1362707 w 12194922"/>
              <a:gd name="connsiteY22962" fmla="*/ 381000 h 6855883"/>
              <a:gd name="connsiteX22963" fmla="*/ 1345536 w 12194922"/>
              <a:gd name="connsiteY22963" fmla="*/ 363008 h 6855883"/>
              <a:gd name="connsiteX22964" fmla="*/ 1338176 w 12194922"/>
              <a:gd name="connsiteY22964" fmla="*/ 354542 h 6855883"/>
              <a:gd name="connsiteX22965" fmla="*/ 1335723 w 12194922"/>
              <a:gd name="connsiteY22965" fmla="*/ 333375 h 6855883"/>
              <a:gd name="connsiteX22966" fmla="*/ 1354122 w 12194922"/>
              <a:gd name="connsiteY22966" fmla="*/ 322792 h 6855883"/>
              <a:gd name="connsiteX22967" fmla="*/ 1354122 w 12194922"/>
              <a:gd name="connsiteY22967" fmla="*/ 315383 h 6855883"/>
              <a:gd name="connsiteX22968" fmla="*/ 1349215 w 12194922"/>
              <a:gd name="connsiteY22968" fmla="*/ 316442 h 6855883"/>
              <a:gd name="connsiteX22969" fmla="*/ 1383559 w 12194922"/>
              <a:gd name="connsiteY22969" fmla="*/ 288925 h 6855883"/>
              <a:gd name="connsiteX22970" fmla="*/ 1392145 w 12194922"/>
              <a:gd name="connsiteY22970" fmla="*/ 301625 h 6855883"/>
              <a:gd name="connsiteX22971" fmla="*/ 1379879 w 12194922"/>
              <a:gd name="connsiteY22971" fmla="*/ 306917 h 6855883"/>
              <a:gd name="connsiteX22972" fmla="*/ 1378653 w 12194922"/>
              <a:gd name="connsiteY22972" fmla="*/ 327025 h 6855883"/>
              <a:gd name="connsiteX22973" fmla="*/ 1395825 w 12194922"/>
              <a:gd name="connsiteY22973" fmla="*/ 343958 h 6855883"/>
              <a:gd name="connsiteX22974" fmla="*/ 1359028 w 12194922"/>
              <a:gd name="connsiteY22974" fmla="*/ 346075 h 6855883"/>
              <a:gd name="connsiteX22975" fmla="*/ 1386012 w 12194922"/>
              <a:gd name="connsiteY22975" fmla="*/ 356658 h 6855883"/>
              <a:gd name="connsiteX22976" fmla="*/ 1393371 w 12194922"/>
              <a:gd name="connsiteY22976" fmla="*/ 360892 h 6855883"/>
              <a:gd name="connsiteX22977" fmla="*/ 1384786 w 12194922"/>
              <a:gd name="connsiteY22977" fmla="*/ 367242 h 6855883"/>
              <a:gd name="connsiteX22978" fmla="*/ 1362707 w 12194922"/>
              <a:gd name="connsiteY22978" fmla="*/ 381000 h 6855883"/>
              <a:gd name="connsiteX22979" fmla="*/ 739615 w 12194922"/>
              <a:gd name="connsiteY22979" fmla="*/ 3414184 h 6855883"/>
              <a:gd name="connsiteX22980" fmla="*/ 746975 w 12194922"/>
              <a:gd name="connsiteY22980" fmla="*/ 3417358 h 6855883"/>
              <a:gd name="connsiteX22981" fmla="*/ 749428 w 12194922"/>
              <a:gd name="connsiteY22981" fmla="*/ 3412067 h 6855883"/>
              <a:gd name="connsiteX22982" fmla="*/ 750654 w 12194922"/>
              <a:gd name="connsiteY22982" fmla="*/ 3403600 h 6855883"/>
              <a:gd name="connsiteX22983" fmla="*/ 739615 w 12194922"/>
              <a:gd name="connsiteY22983" fmla="*/ 3388784 h 6855883"/>
              <a:gd name="connsiteX22984" fmla="*/ 717537 w 12194922"/>
              <a:gd name="connsiteY22984" fmla="*/ 3379258 h 6855883"/>
              <a:gd name="connsiteX22985" fmla="*/ 697912 w 12194922"/>
              <a:gd name="connsiteY22985" fmla="*/ 3339042 h 6855883"/>
              <a:gd name="connsiteX22986" fmla="*/ 693006 w 12194922"/>
              <a:gd name="connsiteY22986" fmla="*/ 3335867 h 6855883"/>
              <a:gd name="connsiteX22987" fmla="*/ 675834 w 12194922"/>
              <a:gd name="connsiteY22987" fmla="*/ 3335867 h 6855883"/>
              <a:gd name="connsiteX22988" fmla="*/ 663569 w 12194922"/>
              <a:gd name="connsiteY22988" fmla="*/ 3339042 h 6855883"/>
              <a:gd name="connsiteX22989" fmla="*/ 667248 w 12194922"/>
              <a:gd name="connsiteY22989" fmla="*/ 3346450 h 6855883"/>
              <a:gd name="connsiteX22990" fmla="*/ 662342 w 12194922"/>
              <a:gd name="connsiteY22990" fmla="*/ 3363383 h 6855883"/>
              <a:gd name="connsiteX22991" fmla="*/ 661116 w 12194922"/>
              <a:gd name="connsiteY22991" fmla="*/ 3373967 h 6855883"/>
              <a:gd name="connsiteX22992" fmla="*/ 693006 w 12194922"/>
              <a:gd name="connsiteY22992" fmla="*/ 3376083 h 6855883"/>
              <a:gd name="connsiteX22993" fmla="*/ 701592 w 12194922"/>
              <a:gd name="connsiteY22993" fmla="*/ 3378200 h 6855883"/>
              <a:gd name="connsiteX22994" fmla="*/ 696686 w 12194922"/>
              <a:gd name="connsiteY22994" fmla="*/ 3382434 h 6855883"/>
              <a:gd name="connsiteX22995" fmla="*/ 722444 w 12194922"/>
              <a:gd name="connsiteY22995" fmla="*/ 3398309 h 6855883"/>
              <a:gd name="connsiteX22996" fmla="*/ 739615 w 12194922"/>
              <a:gd name="connsiteY22996" fmla="*/ 3414184 h 6855883"/>
              <a:gd name="connsiteX22997" fmla="*/ 675834 w 12194922"/>
              <a:gd name="connsiteY22997" fmla="*/ 3360208 h 6855883"/>
              <a:gd name="connsiteX22998" fmla="*/ 683194 w 12194922"/>
              <a:gd name="connsiteY22998" fmla="*/ 3357034 h 6855883"/>
              <a:gd name="connsiteX22999" fmla="*/ 686873 w 12194922"/>
              <a:gd name="connsiteY22999" fmla="*/ 3361267 h 6855883"/>
              <a:gd name="connsiteX23000" fmla="*/ 680740 w 12194922"/>
              <a:gd name="connsiteY23000" fmla="*/ 3367617 h 6855883"/>
              <a:gd name="connsiteX23001" fmla="*/ 675834 w 12194922"/>
              <a:gd name="connsiteY23001" fmla="*/ 3360208 h 6855883"/>
              <a:gd name="connsiteX23002" fmla="*/ 880670 w 12194922"/>
              <a:gd name="connsiteY23002" fmla="*/ 6778625 h 6855883"/>
              <a:gd name="connsiteX23003" fmla="*/ 891709 w 12194922"/>
              <a:gd name="connsiteY23003" fmla="*/ 6786034 h 6855883"/>
              <a:gd name="connsiteX23004" fmla="*/ 926052 w 12194922"/>
              <a:gd name="connsiteY23004" fmla="*/ 6816725 h 6855883"/>
              <a:gd name="connsiteX23005" fmla="*/ 930959 w 12194922"/>
              <a:gd name="connsiteY23005" fmla="*/ 6781800 h 6855883"/>
              <a:gd name="connsiteX23006" fmla="*/ 930959 w 12194922"/>
              <a:gd name="connsiteY23006" fmla="*/ 6761692 h 6855883"/>
              <a:gd name="connsiteX23007" fmla="*/ 900295 w 12194922"/>
              <a:gd name="connsiteY23007" fmla="*/ 6738409 h 6855883"/>
              <a:gd name="connsiteX23008" fmla="*/ 874537 w 12194922"/>
              <a:gd name="connsiteY23008" fmla="*/ 6735234 h 6855883"/>
              <a:gd name="connsiteX23009" fmla="*/ 885576 w 12194922"/>
              <a:gd name="connsiteY23009" fmla="*/ 6725709 h 6855883"/>
              <a:gd name="connsiteX23010" fmla="*/ 901521 w 12194922"/>
              <a:gd name="connsiteY23010" fmla="*/ 6722534 h 6855883"/>
              <a:gd name="connsiteX23011" fmla="*/ 891709 w 12194922"/>
              <a:gd name="connsiteY23011" fmla="*/ 6710892 h 6855883"/>
              <a:gd name="connsiteX23012" fmla="*/ 885576 w 12194922"/>
              <a:gd name="connsiteY23012" fmla="*/ 6706659 h 6855883"/>
              <a:gd name="connsiteX23013" fmla="*/ 889256 w 12194922"/>
              <a:gd name="connsiteY23013" fmla="*/ 6690784 h 6855883"/>
              <a:gd name="connsiteX23014" fmla="*/ 926052 w 12194922"/>
              <a:gd name="connsiteY23014" fmla="*/ 6665383 h 6855883"/>
              <a:gd name="connsiteX23015" fmla="*/ 902748 w 12194922"/>
              <a:gd name="connsiteY23015" fmla="*/ 6668558 h 6855883"/>
              <a:gd name="connsiteX23016" fmla="*/ 888029 w 12194922"/>
              <a:gd name="connsiteY23016" fmla="*/ 6660092 h 6855883"/>
              <a:gd name="connsiteX23017" fmla="*/ 885576 w 12194922"/>
              <a:gd name="connsiteY23017" fmla="*/ 6660092 h 6855883"/>
              <a:gd name="connsiteX23018" fmla="*/ 880670 w 12194922"/>
              <a:gd name="connsiteY23018" fmla="*/ 6616700 h 6855883"/>
              <a:gd name="connsiteX23019" fmla="*/ 870857 w 12194922"/>
              <a:gd name="connsiteY23019" fmla="*/ 6605058 h 6855883"/>
              <a:gd name="connsiteX23020" fmla="*/ 853685 w 12194922"/>
              <a:gd name="connsiteY23020" fmla="*/ 6598709 h 6855883"/>
              <a:gd name="connsiteX23021" fmla="*/ 851232 w 12194922"/>
              <a:gd name="connsiteY23021" fmla="*/ 6593417 h 6855883"/>
              <a:gd name="connsiteX23022" fmla="*/ 856138 w 12194922"/>
              <a:gd name="connsiteY23022" fmla="*/ 6589183 h 6855883"/>
              <a:gd name="connsiteX23023" fmla="*/ 881896 w 12194922"/>
              <a:gd name="connsiteY23023" fmla="*/ 6582834 h 6855883"/>
              <a:gd name="connsiteX23024" fmla="*/ 886802 w 12194922"/>
              <a:gd name="connsiteY23024" fmla="*/ 6584950 h 6855883"/>
              <a:gd name="connsiteX23025" fmla="*/ 906427 w 12194922"/>
              <a:gd name="connsiteY23025" fmla="*/ 6600825 h 6855883"/>
              <a:gd name="connsiteX23026" fmla="*/ 913787 w 12194922"/>
              <a:gd name="connsiteY23026" fmla="*/ 6605058 h 6855883"/>
              <a:gd name="connsiteX23027" fmla="*/ 926052 w 12194922"/>
              <a:gd name="connsiteY23027" fmla="*/ 6611409 h 6855883"/>
              <a:gd name="connsiteX23028" fmla="*/ 929732 w 12194922"/>
              <a:gd name="connsiteY23028" fmla="*/ 6599767 h 6855883"/>
              <a:gd name="connsiteX23029" fmla="*/ 927279 w 12194922"/>
              <a:gd name="connsiteY23029" fmla="*/ 6591300 h 6855883"/>
              <a:gd name="connsiteX23030" fmla="*/ 962849 w 12194922"/>
              <a:gd name="connsiteY23030" fmla="*/ 6576484 h 6855883"/>
              <a:gd name="connsiteX23031" fmla="*/ 962849 w 12194922"/>
              <a:gd name="connsiteY23031" fmla="*/ 6571192 h 6855883"/>
              <a:gd name="connsiteX23032" fmla="*/ 957943 w 12194922"/>
              <a:gd name="connsiteY23032" fmla="*/ 6558492 h 6855883"/>
              <a:gd name="connsiteX23033" fmla="*/ 949357 w 12194922"/>
              <a:gd name="connsiteY23033" fmla="*/ 6550026 h 6855883"/>
              <a:gd name="connsiteX23034" fmla="*/ 939544 w 12194922"/>
              <a:gd name="connsiteY23034" fmla="*/ 6538383 h 6855883"/>
              <a:gd name="connsiteX23035" fmla="*/ 940771 w 12194922"/>
              <a:gd name="connsiteY23035" fmla="*/ 6524625 h 6855883"/>
              <a:gd name="connsiteX23036" fmla="*/ 934638 w 12194922"/>
              <a:gd name="connsiteY23036" fmla="*/ 6537325 h 6855883"/>
              <a:gd name="connsiteX23037" fmla="*/ 932185 w 12194922"/>
              <a:gd name="connsiteY23037" fmla="*/ 6537325 h 6855883"/>
              <a:gd name="connsiteX23038" fmla="*/ 891709 w 12194922"/>
              <a:gd name="connsiteY23038" fmla="*/ 6516159 h 6855883"/>
              <a:gd name="connsiteX23039" fmla="*/ 862271 w 12194922"/>
              <a:gd name="connsiteY23039" fmla="*/ 6534151 h 6855883"/>
              <a:gd name="connsiteX23040" fmla="*/ 867177 w 12194922"/>
              <a:gd name="connsiteY23040" fmla="*/ 6541558 h 6855883"/>
              <a:gd name="connsiteX23041" fmla="*/ 873310 w 12194922"/>
              <a:gd name="connsiteY23041" fmla="*/ 6541558 h 6855883"/>
              <a:gd name="connsiteX23042" fmla="*/ 894162 w 12194922"/>
              <a:gd name="connsiteY23042" fmla="*/ 6540500 h 6855883"/>
              <a:gd name="connsiteX23043" fmla="*/ 912560 w 12194922"/>
              <a:gd name="connsiteY23043" fmla="*/ 6538383 h 6855883"/>
              <a:gd name="connsiteX23044" fmla="*/ 921146 w 12194922"/>
              <a:gd name="connsiteY23044" fmla="*/ 6539442 h 6855883"/>
              <a:gd name="connsiteX23045" fmla="*/ 933412 w 12194922"/>
              <a:gd name="connsiteY23045" fmla="*/ 6545792 h 6855883"/>
              <a:gd name="connsiteX23046" fmla="*/ 933412 w 12194922"/>
              <a:gd name="connsiteY23046" fmla="*/ 6548967 h 6855883"/>
              <a:gd name="connsiteX23047" fmla="*/ 933412 w 12194922"/>
              <a:gd name="connsiteY23047" fmla="*/ 6545792 h 6855883"/>
              <a:gd name="connsiteX23048" fmla="*/ 937091 w 12194922"/>
              <a:gd name="connsiteY23048" fmla="*/ 6547909 h 6855883"/>
              <a:gd name="connsiteX23049" fmla="*/ 934638 w 12194922"/>
              <a:gd name="connsiteY23049" fmla="*/ 6561667 h 6855883"/>
              <a:gd name="connsiteX23050" fmla="*/ 926052 w 12194922"/>
              <a:gd name="connsiteY23050" fmla="*/ 6554258 h 6855883"/>
              <a:gd name="connsiteX23051" fmla="*/ 912560 w 12194922"/>
              <a:gd name="connsiteY23051" fmla="*/ 6551084 h 6855883"/>
              <a:gd name="connsiteX23052" fmla="*/ 915013 w 12194922"/>
              <a:gd name="connsiteY23052" fmla="*/ 6560609 h 6855883"/>
              <a:gd name="connsiteX23053" fmla="*/ 892935 w 12194922"/>
              <a:gd name="connsiteY23053" fmla="*/ 6560609 h 6855883"/>
              <a:gd name="connsiteX23054" fmla="*/ 868404 w 12194922"/>
              <a:gd name="connsiteY23054" fmla="*/ 6550026 h 6855883"/>
              <a:gd name="connsiteX23055" fmla="*/ 859818 w 12194922"/>
              <a:gd name="connsiteY23055" fmla="*/ 6560609 h 6855883"/>
              <a:gd name="connsiteX23056" fmla="*/ 852459 w 12194922"/>
              <a:gd name="connsiteY23056" fmla="*/ 6574367 h 6855883"/>
              <a:gd name="connsiteX23057" fmla="*/ 846326 w 12194922"/>
              <a:gd name="connsiteY23057" fmla="*/ 6568017 h 6855883"/>
              <a:gd name="connsiteX23058" fmla="*/ 820568 w 12194922"/>
              <a:gd name="connsiteY23058" fmla="*/ 6551084 h 6855883"/>
              <a:gd name="connsiteX23059" fmla="*/ 793584 w 12194922"/>
              <a:gd name="connsiteY23059" fmla="*/ 6560609 h 6855883"/>
              <a:gd name="connsiteX23060" fmla="*/ 781318 w 12194922"/>
              <a:gd name="connsiteY23060" fmla="*/ 6561667 h 6855883"/>
              <a:gd name="connsiteX23061" fmla="*/ 773959 w 12194922"/>
              <a:gd name="connsiteY23061" fmla="*/ 6564842 h 6855883"/>
              <a:gd name="connsiteX23062" fmla="*/ 773959 w 12194922"/>
              <a:gd name="connsiteY23062" fmla="*/ 6580717 h 6855883"/>
              <a:gd name="connsiteX23063" fmla="*/ 787451 w 12194922"/>
              <a:gd name="connsiteY23063" fmla="*/ 6582834 h 6855883"/>
              <a:gd name="connsiteX23064" fmla="*/ 820568 w 12194922"/>
              <a:gd name="connsiteY23064" fmla="*/ 6579659 h 6855883"/>
              <a:gd name="connsiteX23065" fmla="*/ 810756 w 12194922"/>
              <a:gd name="connsiteY23065" fmla="*/ 6584950 h 6855883"/>
              <a:gd name="connsiteX23066" fmla="*/ 804623 w 12194922"/>
              <a:gd name="connsiteY23066" fmla="*/ 6595534 h 6855883"/>
              <a:gd name="connsiteX23067" fmla="*/ 816889 w 12194922"/>
              <a:gd name="connsiteY23067" fmla="*/ 6600825 h 6855883"/>
              <a:gd name="connsiteX23068" fmla="*/ 821795 w 12194922"/>
              <a:gd name="connsiteY23068" fmla="*/ 6599767 h 6855883"/>
              <a:gd name="connsiteX23069" fmla="*/ 830381 w 12194922"/>
              <a:gd name="connsiteY23069" fmla="*/ 6606117 h 6855883"/>
              <a:gd name="connsiteX23070" fmla="*/ 826701 w 12194922"/>
              <a:gd name="connsiteY23070" fmla="*/ 6615642 h 6855883"/>
              <a:gd name="connsiteX23071" fmla="*/ 813209 w 12194922"/>
              <a:gd name="connsiteY23071" fmla="*/ 6624109 h 6855883"/>
              <a:gd name="connsiteX23072" fmla="*/ 869631 w 12194922"/>
              <a:gd name="connsiteY23072" fmla="*/ 6624109 h 6855883"/>
              <a:gd name="connsiteX23073" fmla="*/ 864724 w 12194922"/>
              <a:gd name="connsiteY23073" fmla="*/ 6628342 h 6855883"/>
              <a:gd name="connsiteX23074" fmla="*/ 846326 w 12194922"/>
              <a:gd name="connsiteY23074" fmla="*/ 6638925 h 6855883"/>
              <a:gd name="connsiteX23075" fmla="*/ 854912 w 12194922"/>
              <a:gd name="connsiteY23075" fmla="*/ 6651625 h 6855883"/>
              <a:gd name="connsiteX23076" fmla="*/ 864724 w 12194922"/>
              <a:gd name="connsiteY23076" fmla="*/ 6666442 h 6855883"/>
              <a:gd name="connsiteX23077" fmla="*/ 831607 w 12194922"/>
              <a:gd name="connsiteY23077" fmla="*/ 6669617 h 6855883"/>
              <a:gd name="connsiteX23078" fmla="*/ 829154 w 12194922"/>
              <a:gd name="connsiteY23078" fmla="*/ 6680200 h 6855883"/>
              <a:gd name="connsiteX23079" fmla="*/ 829154 w 12194922"/>
              <a:gd name="connsiteY23079" fmla="*/ 6691842 h 6855883"/>
              <a:gd name="connsiteX23080" fmla="*/ 830381 w 12194922"/>
              <a:gd name="connsiteY23080" fmla="*/ 6705600 h 6855883"/>
              <a:gd name="connsiteX23081" fmla="*/ 837740 w 12194922"/>
              <a:gd name="connsiteY23081" fmla="*/ 6723592 h 6855883"/>
              <a:gd name="connsiteX23082" fmla="*/ 845099 w 12194922"/>
              <a:gd name="connsiteY23082" fmla="*/ 6728883 h 6855883"/>
              <a:gd name="connsiteX23083" fmla="*/ 867177 w 12194922"/>
              <a:gd name="connsiteY23083" fmla="*/ 6737350 h 6855883"/>
              <a:gd name="connsiteX23084" fmla="*/ 884349 w 12194922"/>
              <a:gd name="connsiteY23084" fmla="*/ 6754284 h 6855883"/>
              <a:gd name="connsiteX23085" fmla="*/ 854912 w 12194922"/>
              <a:gd name="connsiteY23085" fmla="*/ 6775450 h 6855883"/>
              <a:gd name="connsiteX23086" fmla="*/ 880670 w 12194922"/>
              <a:gd name="connsiteY23086" fmla="*/ 6778625 h 6855883"/>
              <a:gd name="connsiteX23087" fmla="*/ 950584 w 12194922"/>
              <a:gd name="connsiteY23087" fmla="*/ 6569075 h 6855883"/>
              <a:gd name="connsiteX23088" fmla="*/ 953037 w 12194922"/>
              <a:gd name="connsiteY23088" fmla="*/ 6565901 h 6855883"/>
              <a:gd name="connsiteX23089" fmla="*/ 955490 w 12194922"/>
              <a:gd name="connsiteY23089" fmla="*/ 6570133 h 6855883"/>
              <a:gd name="connsiteX23090" fmla="*/ 953037 w 12194922"/>
              <a:gd name="connsiteY23090" fmla="*/ 6573308 h 6855883"/>
              <a:gd name="connsiteX23091" fmla="*/ 950584 w 12194922"/>
              <a:gd name="connsiteY23091" fmla="*/ 6569075 h 6855883"/>
              <a:gd name="connsiteX23092" fmla="*/ 876990 w 12194922"/>
              <a:gd name="connsiteY23092" fmla="*/ 6684433 h 6855883"/>
              <a:gd name="connsiteX23093" fmla="*/ 879443 w 12194922"/>
              <a:gd name="connsiteY23093" fmla="*/ 6681258 h 6855883"/>
              <a:gd name="connsiteX23094" fmla="*/ 876990 w 12194922"/>
              <a:gd name="connsiteY23094" fmla="*/ 6684433 h 6855883"/>
              <a:gd name="connsiteX23095" fmla="*/ 876990 w 12194922"/>
              <a:gd name="connsiteY23095" fmla="*/ 6684433 h 6855883"/>
              <a:gd name="connsiteX23096" fmla="*/ 865951 w 12194922"/>
              <a:gd name="connsiteY23096" fmla="*/ 6700308 h 6855883"/>
              <a:gd name="connsiteX23097" fmla="*/ 869631 w 12194922"/>
              <a:gd name="connsiteY23097" fmla="*/ 6698192 h 6855883"/>
              <a:gd name="connsiteX23098" fmla="*/ 865951 w 12194922"/>
              <a:gd name="connsiteY23098" fmla="*/ 6700308 h 6855883"/>
              <a:gd name="connsiteX23099" fmla="*/ 865951 w 12194922"/>
              <a:gd name="connsiteY23099" fmla="*/ 6700308 h 6855883"/>
              <a:gd name="connsiteX23100" fmla="*/ 858592 w 12194922"/>
              <a:gd name="connsiteY23100" fmla="*/ 6717242 h 6855883"/>
              <a:gd name="connsiteX23101" fmla="*/ 852459 w 12194922"/>
              <a:gd name="connsiteY23101" fmla="*/ 6713008 h 6855883"/>
              <a:gd name="connsiteX23102" fmla="*/ 856138 w 12194922"/>
              <a:gd name="connsiteY23102" fmla="*/ 6707717 h 6855883"/>
              <a:gd name="connsiteX23103" fmla="*/ 863498 w 12194922"/>
              <a:gd name="connsiteY23103" fmla="*/ 6713008 h 6855883"/>
              <a:gd name="connsiteX23104" fmla="*/ 858592 w 12194922"/>
              <a:gd name="connsiteY23104" fmla="*/ 6717242 h 6855883"/>
              <a:gd name="connsiteX23105" fmla="*/ 11777423 w 12194922"/>
              <a:gd name="connsiteY23105" fmla="*/ 2166408 h 6855883"/>
              <a:gd name="connsiteX23106" fmla="*/ 11777423 w 12194922"/>
              <a:gd name="connsiteY23106" fmla="*/ 2166408 h 6855883"/>
              <a:gd name="connsiteX23107" fmla="*/ 11776196 w 12194922"/>
              <a:gd name="connsiteY23107" fmla="*/ 2168525 h 6855883"/>
              <a:gd name="connsiteX23108" fmla="*/ 11777423 w 12194922"/>
              <a:gd name="connsiteY23108" fmla="*/ 2166408 h 6855883"/>
              <a:gd name="connsiteX23109" fmla="*/ 11800727 w 12194922"/>
              <a:gd name="connsiteY23109" fmla="*/ 2160059 h 6855883"/>
              <a:gd name="connsiteX23110" fmla="*/ 11798275 w 12194922"/>
              <a:gd name="connsiteY23110" fmla="*/ 2168525 h 6855883"/>
              <a:gd name="connsiteX23111" fmla="*/ 11798275 w 12194922"/>
              <a:gd name="connsiteY23111" fmla="*/ 2171700 h 6855883"/>
              <a:gd name="connsiteX23112" fmla="*/ 11789689 w 12194922"/>
              <a:gd name="connsiteY23112" fmla="*/ 2165350 h 6855883"/>
              <a:gd name="connsiteX23113" fmla="*/ 11777423 w 12194922"/>
              <a:gd name="connsiteY23113" fmla="*/ 2166408 h 6855883"/>
              <a:gd name="connsiteX23114" fmla="*/ 11774970 w 12194922"/>
              <a:gd name="connsiteY23114" fmla="*/ 2160059 h 6855883"/>
              <a:gd name="connsiteX23115" fmla="*/ 11767611 w 12194922"/>
              <a:gd name="connsiteY23115" fmla="*/ 2147358 h 6855883"/>
              <a:gd name="connsiteX23116" fmla="*/ 11760251 w 12194922"/>
              <a:gd name="connsiteY23116" fmla="*/ 2152650 h 6855883"/>
              <a:gd name="connsiteX23117" fmla="*/ 11770063 w 12194922"/>
              <a:gd name="connsiteY23117" fmla="*/ 2169583 h 6855883"/>
              <a:gd name="connsiteX23118" fmla="*/ 11774970 w 12194922"/>
              <a:gd name="connsiteY23118" fmla="*/ 2168525 h 6855883"/>
              <a:gd name="connsiteX23119" fmla="*/ 11777423 w 12194922"/>
              <a:gd name="connsiteY23119" fmla="*/ 2174875 h 6855883"/>
              <a:gd name="connsiteX23120" fmla="*/ 11781103 w 12194922"/>
              <a:gd name="connsiteY23120" fmla="*/ 2186517 h 6855883"/>
              <a:gd name="connsiteX23121" fmla="*/ 11754118 w 12194922"/>
              <a:gd name="connsiteY23121" fmla="*/ 2185458 h 6855883"/>
              <a:gd name="connsiteX23122" fmla="*/ 11747985 w 12194922"/>
              <a:gd name="connsiteY23122" fmla="*/ 2166408 h 6855883"/>
              <a:gd name="connsiteX23123" fmla="*/ 11746759 w 12194922"/>
              <a:gd name="connsiteY23123" fmla="*/ 2150533 h 6855883"/>
              <a:gd name="connsiteX23124" fmla="*/ 11763930 w 12194922"/>
              <a:gd name="connsiteY23124" fmla="*/ 2134658 h 6855883"/>
              <a:gd name="connsiteX23125" fmla="*/ 11776196 w 12194922"/>
              <a:gd name="connsiteY23125" fmla="*/ 2127250 h 6855883"/>
              <a:gd name="connsiteX23126" fmla="*/ 11776196 w 12194922"/>
              <a:gd name="connsiteY23126" fmla="*/ 2126192 h 6855883"/>
              <a:gd name="connsiteX23127" fmla="*/ 11770063 w 12194922"/>
              <a:gd name="connsiteY23127" fmla="*/ 2131483 h 6855883"/>
              <a:gd name="connsiteX23128" fmla="*/ 11770063 w 12194922"/>
              <a:gd name="connsiteY23128" fmla="*/ 2110317 h 6855883"/>
              <a:gd name="connsiteX23129" fmla="*/ 11777423 w 12194922"/>
              <a:gd name="connsiteY23129" fmla="*/ 2120900 h 6855883"/>
              <a:gd name="connsiteX23130" fmla="*/ 11803181 w 12194922"/>
              <a:gd name="connsiteY23130" fmla="*/ 2099733 h 6855883"/>
              <a:gd name="connsiteX23131" fmla="*/ 11805634 w 12194922"/>
              <a:gd name="connsiteY23131" fmla="*/ 2100792 h 6855883"/>
              <a:gd name="connsiteX23132" fmla="*/ 11797048 w 12194922"/>
              <a:gd name="connsiteY23132" fmla="*/ 2115608 h 6855883"/>
              <a:gd name="connsiteX23133" fmla="*/ 11790915 w 12194922"/>
              <a:gd name="connsiteY23133" fmla="*/ 2128309 h 6855883"/>
              <a:gd name="connsiteX23134" fmla="*/ 11798275 w 12194922"/>
              <a:gd name="connsiteY23134" fmla="*/ 2134658 h 6855883"/>
              <a:gd name="connsiteX23135" fmla="*/ 11792142 w 12194922"/>
              <a:gd name="connsiteY23135" fmla="*/ 2142067 h 6855883"/>
              <a:gd name="connsiteX23136" fmla="*/ 11794594 w 12194922"/>
              <a:gd name="connsiteY23136" fmla="*/ 2147358 h 6855883"/>
              <a:gd name="connsiteX23137" fmla="*/ 11800727 w 12194922"/>
              <a:gd name="connsiteY23137" fmla="*/ 2160059 h 6855883"/>
              <a:gd name="connsiteX23138" fmla="*/ 857365 w 12194922"/>
              <a:gd name="connsiteY23138" fmla="*/ 5705475 h 6855883"/>
              <a:gd name="connsiteX23139" fmla="*/ 857365 w 12194922"/>
              <a:gd name="connsiteY23139" fmla="*/ 5705475 h 6855883"/>
              <a:gd name="connsiteX23140" fmla="*/ 857365 w 12194922"/>
              <a:gd name="connsiteY23140" fmla="*/ 5705475 h 6855883"/>
              <a:gd name="connsiteX23141" fmla="*/ 857365 w 12194922"/>
              <a:gd name="connsiteY23141" fmla="*/ 5705475 h 6855883"/>
              <a:gd name="connsiteX23142" fmla="*/ 857365 w 12194922"/>
              <a:gd name="connsiteY23142" fmla="*/ 5705475 h 6855883"/>
              <a:gd name="connsiteX23143" fmla="*/ 857365 w 12194922"/>
              <a:gd name="connsiteY23143" fmla="*/ 5705475 h 6855883"/>
              <a:gd name="connsiteX23144" fmla="*/ 848779 w 12194922"/>
              <a:gd name="connsiteY23144" fmla="*/ 5578475 h 6855883"/>
              <a:gd name="connsiteX23145" fmla="*/ 850006 w 12194922"/>
              <a:gd name="connsiteY23145" fmla="*/ 5572125 h 6855883"/>
              <a:gd name="connsiteX23146" fmla="*/ 857365 w 12194922"/>
              <a:gd name="connsiteY23146" fmla="*/ 5556250 h 6855883"/>
              <a:gd name="connsiteX23147" fmla="*/ 868404 w 12194922"/>
              <a:gd name="connsiteY23147" fmla="*/ 5571067 h 6855883"/>
              <a:gd name="connsiteX23148" fmla="*/ 864724 w 12194922"/>
              <a:gd name="connsiteY23148" fmla="*/ 5601758 h 6855883"/>
              <a:gd name="connsiteX23149" fmla="*/ 859818 w 12194922"/>
              <a:gd name="connsiteY23149" fmla="*/ 5699125 h 6855883"/>
              <a:gd name="connsiteX23150" fmla="*/ 858592 w 12194922"/>
              <a:gd name="connsiteY23150" fmla="*/ 5705475 h 6855883"/>
              <a:gd name="connsiteX23151" fmla="*/ 834060 w 12194922"/>
              <a:gd name="connsiteY23151" fmla="*/ 5699125 h 6855883"/>
              <a:gd name="connsiteX23152" fmla="*/ 837740 w 12194922"/>
              <a:gd name="connsiteY23152" fmla="*/ 5668433 h 6855883"/>
              <a:gd name="connsiteX23153" fmla="*/ 838967 w 12194922"/>
              <a:gd name="connsiteY23153" fmla="*/ 5655734 h 6855883"/>
              <a:gd name="connsiteX23154" fmla="*/ 843873 w 12194922"/>
              <a:gd name="connsiteY23154" fmla="*/ 5636683 h 6855883"/>
              <a:gd name="connsiteX23155" fmla="*/ 848779 w 12194922"/>
              <a:gd name="connsiteY23155" fmla="*/ 5578475 h 6855883"/>
              <a:gd name="connsiteX23156" fmla="*/ 12019055 w 12194922"/>
              <a:gd name="connsiteY23156" fmla="*/ 4064000 h 6855883"/>
              <a:gd name="connsiteX23157" fmla="*/ 12052172 w 12194922"/>
              <a:gd name="connsiteY23157" fmla="*/ 4088342 h 6855883"/>
              <a:gd name="connsiteX23158" fmla="*/ 12047266 w 12194922"/>
              <a:gd name="connsiteY23158" fmla="*/ 4101042 h 6855883"/>
              <a:gd name="connsiteX23159" fmla="*/ 12035001 w 12194922"/>
              <a:gd name="connsiteY23159" fmla="*/ 4098925 h 6855883"/>
              <a:gd name="connsiteX23160" fmla="*/ 11992071 w 12194922"/>
              <a:gd name="connsiteY23160" fmla="*/ 4087284 h 6855883"/>
              <a:gd name="connsiteX23161" fmla="*/ 11978578 w 12194922"/>
              <a:gd name="connsiteY23161" fmla="*/ 4095750 h 6855883"/>
              <a:gd name="connsiteX23162" fmla="*/ 11965087 w 12194922"/>
              <a:gd name="connsiteY23162" fmla="*/ 4129617 h 6855883"/>
              <a:gd name="connsiteX23163" fmla="*/ 11967540 w 12194922"/>
              <a:gd name="connsiteY23163" fmla="*/ 4102100 h 6855883"/>
              <a:gd name="connsiteX23164" fmla="*/ 11957727 w 12194922"/>
              <a:gd name="connsiteY23164" fmla="*/ 4078817 h 6855883"/>
              <a:gd name="connsiteX23165" fmla="*/ 11936876 w 12194922"/>
              <a:gd name="connsiteY23165" fmla="*/ 4075642 h 6855883"/>
              <a:gd name="connsiteX23166" fmla="*/ 11919704 w 12194922"/>
              <a:gd name="connsiteY23166" fmla="*/ 4079875 h 6855883"/>
              <a:gd name="connsiteX23167" fmla="*/ 11895172 w 12194922"/>
              <a:gd name="connsiteY23167" fmla="*/ 4077758 h 6855883"/>
              <a:gd name="connsiteX23168" fmla="*/ 11875548 w 12194922"/>
              <a:gd name="connsiteY23168" fmla="*/ 4081992 h 6855883"/>
              <a:gd name="connsiteX23169" fmla="*/ 11860829 w 12194922"/>
              <a:gd name="connsiteY23169" fmla="*/ 4078817 h 6855883"/>
              <a:gd name="connsiteX23170" fmla="*/ 11880454 w 12194922"/>
              <a:gd name="connsiteY23170" fmla="*/ 4069292 h 6855883"/>
              <a:gd name="connsiteX23171" fmla="*/ 11892719 w 12194922"/>
              <a:gd name="connsiteY23171" fmla="*/ 4066117 h 6855883"/>
              <a:gd name="connsiteX23172" fmla="*/ 11956500 w 12194922"/>
              <a:gd name="connsiteY23172" fmla="*/ 4073525 h 6855883"/>
              <a:gd name="connsiteX23173" fmla="*/ 11967540 w 12194922"/>
              <a:gd name="connsiteY23173" fmla="*/ 4053417 h 6855883"/>
              <a:gd name="connsiteX23174" fmla="*/ 11972446 w 12194922"/>
              <a:gd name="connsiteY23174" fmla="*/ 4052358 h 6855883"/>
              <a:gd name="connsiteX23175" fmla="*/ 12019055 w 12194922"/>
              <a:gd name="connsiteY23175" fmla="*/ 4064000 h 6855883"/>
              <a:gd name="connsiteX23176" fmla="*/ 939544 w 12194922"/>
              <a:gd name="connsiteY23176" fmla="*/ 5013325 h 6855883"/>
              <a:gd name="connsiteX23177" fmla="*/ 934638 w 12194922"/>
              <a:gd name="connsiteY23177" fmla="*/ 5016500 h 6855883"/>
              <a:gd name="connsiteX23178" fmla="*/ 924826 w 12194922"/>
              <a:gd name="connsiteY23178" fmla="*/ 5013325 h 6855883"/>
              <a:gd name="connsiteX23179" fmla="*/ 917466 w 12194922"/>
              <a:gd name="connsiteY23179" fmla="*/ 5017559 h 6855883"/>
              <a:gd name="connsiteX23180" fmla="*/ 922373 w 12194922"/>
              <a:gd name="connsiteY23180" fmla="*/ 5021792 h 6855883"/>
              <a:gd name="connsiteX23181" fmla="*/ 949357 w 12194922"/>
              <a:gd name="connsiteY23181" fmla="*/ 5008034 h 6855883"/>
              <a:gd name="connsiteX23182" fmla="*/ 953037 w 12194922"/>
              <a:gd name="connsiteY23182" fmla="*/ 5005917 h 6855883"/>
              <a:gd name="connsiteX23183" fmla="*/ 962849 w 12194922"/>
              <a:gd name="connsiteY23183" fmla="*/ 4993217 h 6855883"/>
              <a:gd name="connsiteX23184" fmla="*/ 957943 w 12194922"/>
              <a:gd name="connsiteY23184" fmla="*/ 4975225 h 6855883"/>
              <a:gd name="connsiteX23185" fmla="*/ 956716 w 12194922"/>
              <a:gd name="connsiteY23185" fmla="*/ 4954059 h 6855883"/>
              <a:gd name="connsiteX23186" fmla="*/ 940771 w 12194922"/>
              <a:gd name="connsiteY23186" fmla="*/ 4961467 h 6855883"/>
              <a:gd name="connsiteX23187" fmla="*/ 922373 w 12194922"/>
              <a:gd name="connsiteY23187" fmla="*/ 4961467 h 6855883"/>
              <a:gd name="connsiteX23188" fmla="*/ 903974 w 12194922"/>
              <a:gd name="connsiteY23188" fmla="*/ 4954059 h 6855883"/>
              <a:gd name="connsiteX23189" fmla="*/ 903974 w 12194922"/>
              <a:gd name="connsiteY23189" fmla="*/ 4954059 h 6855883"/>
              <a:gd name="connsiteX23190" fmla="*/ 908880 w 12194922"/>
              <a:gd name="connsiteY23190" fmla="*/ 4970992 h 6855883"/>
              <a:gd name="connsiteX23191" fmla="*/ 922373 w 12194922"/>
              <a:gd name="connsiteY23191" fmla="*/ 4985809 h 6855883"/>
              <a:gd name="connsiteX23192" fmla="*/ 916240 w 12194922"/>
              <a:gd name="connsiteY23192" fmla="*/ 4990042 h 6855883"/>
              <a:gd name="connsiteX23193" fmla="*/ 903974 w 12194922"/>
              <a:gd name="connsiteY23193" fmla="*/ 4995334 h 6855883"/>
              <a:gd name="connsiteX23194" fmla="*/ 916240 w 12194922"/>
              <a:gd name="connsiteY23194" fmla="*/ 5003800 h 6855883"/>
              <a:gd name="connsiteX23195" fmla="*/ 937091 w 12194922"/>
              <a:gd name="connsiteY23195" fmla="*/ 5006975 h 6855883"/>
              <a:gd name="connsiteX23196" fmla="*/ 939544 w 12194922"/>
              <a:gd name="connsiteY23196" fmla="*/ 5013325 h 6855883"/>
              <a:gd name="connsiteX23197" fmla="*/ 930959 w 12194922"/>
              <a:gd name="connsiteY23197" fmla="*/ 4990042 h 6855883"/>
              <a:gd name="connsiteX23198" fmla="*/ 948130 w 12194922"/>
              <a:gd name="connsiteY23198" fmla="*/ 5000625 h 6855883"/>
              <a:gd name="connsiteX23199" fmla="*/ 930959 w 12194922"/>
              <a:gd name="connsiteY23199" fmla="*/ 4990042 h 6855883"/>
              <a:gd name="connsiteX23200" fmla="*/ 789904 w 12194922"/>
              <a:gd name="connsiteY23200" fmla="*/ 2962275 h 6855883"/>
              <a:gd name="connsiteX23201" fmla="*/ 802170 w 12194922"/>
              <a:gd name="connsiteY23201" fmla="*/ 2956983 h 6855883"/>
              <a:gd name="connsiteX23202" fmla="*/ 814435 w 12194922"/>
              <a:gd name="connsiteY23202" fmla="*/ 2950633 h 6855883"/>
              <a:gd name="connsiteX23203" fmla="*/ 830381 w 12194922"/>
              <a:gd name="connsiteY23203" fmla="*/ 2943225 h 6855883"/>
              <a:gd name="connsiteX23204" fmla="*/ 825475 w 12194922"/>
              <a:gd name="connsiteY23204" fmla="*/ 2955925 h 6855883"/>
              <a:gd name="connsiteX23205" fmla="*/ 821795 w 12194922"/>
              <a:gd name="connsiteY23205" fmla="*/ 2974975 h 6855883"/>
              <a:gd name="connsiteX23206" fmla="*/ 832834 w 12194922"/>
              <a:gd name="connsiteY23206" fmla="*/ 2977092 h 6855883"/>
              <a:gd name="connsiteX23207" fmla="*/ 842646 w 12194922"/>
              <a:gd name="connsiteY23207" fmla="*/ 2971800 h 6855883"/>
              <a:gd name="connsiteX23208" fmla="*/ 843873 w 12194922"/>
              <a:gd name="connsiteY23208" fmla="*/ 2981325 h 6855883"/>
              <a:gd name="connsiteX23209" fmla="*/ 862271 w 12194922"/>
              <a:gd name="connsiteY23209" fmla="*/ 2995083 h 6855883"/>
              <a:gd name="connsiteX23210" fmla="*/ 865951 w 12194922"/>
              <a:gd name="connsiteY23210" fmla="*/ 3009900 h 6855883"/>
              <a:gd name="connsiteX23211" fmla="*/ 847553 w 12194922"/>
              <a:gd name="connsiteY23211" fmla="*/ 2999317 h 6855883"/>
              <a:gd name="connsiteX23212" fmla="*/ 847553 w 12194922"/>
              <a:gd name="connsiteY23212" fmla="*/ 2999317 h 6855883"/>
              <a:gd name="connsiteX23213" fmla="*/ 846326 w 12194922"/>
              <a:gd name="connsiteY23213" fmla="*/ 2999317 h 6855883"/>
              <a:gd name="connsiteX23214" fmla="*/ 843873 w 12194922"/>
              <a:gd name="connsiteY23214" fmla="*/ 2998258 h 6855883"/>
              <a:gd name="connsiteX23215" fmla="*/ 846326 w 12194922"/>
              <a:gd name="connsiteY23215" fmla="*/ 2999317 h 6855883"/>
              <a:gd name="connsiteX23216" fmla="*/ 846326 w 12194922"/>
              <a:gd name="connsiteY23216" fmla="*/ 2999317 h 6855883"/>
              <a:gd name="connsiteX23217" fmla="*/ 846326 w 12194922"/>
              <a:gd name="connsiteY23217" fmla="*/ 2999317 h 6855883"/>
              <a:gd name="connsiteX23218" fmla="*/ 847553 w 12194922"/>
              <a:gd name="connsiteY23218" fmla="*/ 3020483 h 6855883"/>
              <a:gd name="connsiteX23219" fmla="*/ 834060 w 12194922"/>
              <a:gd name="connsiteY23219" fmla="*/ 2997200 h 6855883"/>
              <a:gd name="connsiteX23220" fmla="*/ 818115 w 12194922"/>
              <a:gd name="connsiteY23220" fmla="*/ 2984500 h 6855883"/>
              <a:gd name="connsiteX23221" fmla="*/ 813209 w 12194922"/>
              <a:gd name="connsiteY23221" fmla="*/ 2985559 h 6855883"/>
              <a:gd name="connsiteX23222" fmla="*/ 813209 w 12194922"/>
              <a:gd name="connsiteY23222" fmla="*/ 3000375 h 6855883"/>
              <a:gd name="connsiteX23223" fmla="*/ 802170 w 12194922"/>
              <a:gd name="connsiteY23223" fmla="*/ 3018367 h 6855883"/>
              <a:gd name="connsiteX23224" fmla="*/ 805849 w 12194922"/>
              <a:gd name="connsiteY23224" fmla="*/ 3028950 h 6855883"/>
              <a:gd name="connsiteX23225" fmla="*/ 793584 w 12194922"/>
              <a:gd name="connsiteY23225" fmla="*/ 3019425 h 6855883"/>
              <a:gd name="connsiteX23226" fmla="*/ 784998 w 12194922"/>
              <a:gd name="connsiteY23226" fmla="*/ 2995083 h 6855883"/>
              <a:gd name="connsiteX23227" fmla="*/ 789904 w 12194922"/>
              <a:gd name="connsiteY23227" fmla="*/ 2962275 h 6855883"/>
              <a:gd name="connsiteX23228" fmla="*/ 516381 w 12194922"/>
              <a:gd name="connsiteY23228" fmla="*/ 4853517 h 6855883"/>
              <a:gd name="connsiteX23229" fmla="*/ 510249 w 12194922"/>
              <a:gd name="connsiteY23229" fmla="*/ 4819650 h 6855883"/>
              <a:gd name="connsiteX23230" fmla="*/ 510249 w 12194922"/>
              <a:gd name="connsiteY23230" fmla="*/ 4803775 h 6855883"/>
              <a:gd name="connsiteX23231" fmla="*/ 501663 w 12194922"/>
              <a:gd name="connsiteY23231" fmla="*/ 4791075 h 6855883"/>
              <a:gd name="connsiteX23232" fmla="*/ 512702 w 12194922"/>
              <a:gd name="connsiteY23232" fmla="*/ 4770967 h 6855883"/>
              <a:gd name="connsiteX23233" fmla="*/ 539686 w 12194922"/>
              <a:gd name="connsiteY23233" fmla="*/ 4787900 h 6855883"/>
              <a:gd name="connsiteX23234" fmla="*/ 562991 w 12194922"/>
              <a:gd name="connsiteY23234" fmla="*/ 4813300 h 6855883"/>
              <a:gd name="connsiteX23235" fmla="*/ 540913 w 12194922"/>
              <a:gd name="connsiteY23235" fmla="*/ 4816475 h 6855883"/>
              <a:gd name="connsiteX23236" fmla="*/ 536006 w 12194922"/>
              <a:gd name="connsiteY23236" fmla="*/ 4814359 h 6855883"/>
              <a:gd name="connsiteX23237" fmla="*/ 537233 w 12194922"/>
              <a:gd name="connsiteY23237" fmla="*/ 4819650 h 6855883"/>
              <a:gd name="connsiteX23238" fmla="*/ 543366 w 12194922"/>
              <a:gd name="connsiteY23238" fmla="*/ 4829175 h 6855883"/>
              <a:gd name="connsiteX23239" fmla="*/ 547045 w 12194922"/>
              <a:gd name="connsiteY23239" fmla="*/ 4835525 h 6855883"/>
              <a:gd name="connsiteX23240" fmla="*/ 536006 w 12194922"/>
              <a:gd name="connsiteY23240" fmla="*/ 4839758 h 6855883"/>
              <a:gd name="connsiteX23241" fmla="*/ 533553 w 12194922"/>
              <a:gd name="connsiteY23241" fmla="*/ 4832350 h 6855883"/>
              <a:gd name="connsiteX23242" fmla="*/ 516381 w 12194922"/>
              <a:gd name="connsiteY23242" fmla="*/ 4853517 h 6855883"/>
              <a:gd name="connsiteX23243" fmla="*/ 68687 w 12194922"/>
              <a:gd name="connsiteY23243" fmla="*/ 5516034 h 6855883"/>
              <a:gd name="connsiteX23244" fmla="*/ 47836 w 12194922"/>
              <a:gd name="connsiteY23244" fmla="*/ 5514975 h 6855883"/>
              <a:gd name="connsiteX23245" fmla="*/ 35570 w 12194922"/>
              <a:gd name="connsiteY23245" fmla="*/ 5477933 h 6855883"/>
              <a:gd name="connsiteX23246" fmla="*/ 51515 w 12194922"/>
              <a:gd name="connsiteY23246" fmla="*/ 5463117 h 6855883"/>
              <a:gd name="connsiteX23247" fmla="*/ 89539 w 12194922"/>
              <a:gd name="connsiteY23247" fmla="*/ 5458883 h 6855883"/>
              <a:gd name="connsiteX23248" fmla="*/ 77273 w 12194922"/>
              <a:gd name="connsiteY23248" fmla="*/ 5474758 h 6855883"/>
              <a:gd name="connsiteX23249" fmla="*/ 84633 w 12194922"/>
              <a:gd name="connsiteY23249" fmla="*/ 5489575 h 6855883"/>
              <a:gd name="connsiteX23250" fmla="*/ 88312 w 12194922"/>
              <a:gd name="connsiteY23250" fmla="*/ 5493808 h 6855883"/>
              <a:gd name="connsiteX23251" fmla="*/ 83406 w 12194922"/>
              <a:gd name="connsiteY23251" fmla="*/ 5491692 h 6855883"/>
              <a:gd name="connsiteX23252" fmla="*/ 68687 w 12194922"/>
              <a:gd name="connsiteY23252" fmla="*/ 5495925 h 6855883"/>
              <a:gd name="connsiteX23253" fmla="*/ 77273 w 12194922"/>
              <a:gd name="connsiteY23253" fmla="*/ 5503334 h 6855883"/>
              <a:gd name="connsiteX23254" fmla="*/ 105484 w 12194922"/>
              <a:gd name="connsiteY23254" fmla="*/ 5509683 h 6855883"/>
              <a:gd name="connsiteX23255" fmla="*/ 69914 w 12194922"/>
              <a:gd name="connsiteY23255" fmla="*/ 5518151 h 6855883"/>
              <a:gd name="connsiteX23256" fmla="*/ 68687 w 12194922"/>
              <a:gd name="connsiteY23256" fmla="*/ 5516034 h 6855883"/>
              <a:gd name="connsiteX23257" fmla="*/ 906427 w 12194922"/>
              <a:gd name="connsiteY23257" fmla="*/ 4913842 h 6855883"/>
              <a:gd name="connsiteX23258" fmla="*/ 906427 w 12194922"/>
              <a:gd name="connsiteY23258" fmla="*/ 4913842 h 6855883"/>
              <a:gd name="connsiteX23259" fmla="*/ 906427 w 12194922"/>
              <a:gd name="connsiteY23259" fmla="*/ 4913842 h 6855883"/>
              <a:gd name="connsiteX23260" fmla="*/ 906427 w 12194922"/>
              <a:gd name="connsiteY23260" fmla="*/ 4913842 h 6855883"/>
              <a:gd name="connsiteX23261" fmla="*/ 906427 w 12194922"/>
              <a:gd name="connsiteY23261" fmla="*/ 4913842 h 6855883"/>
              <a:gd name="connsiteX23262" fmla="*/ 906427 w 12194922"/>
              <a:gd name="connsiteY23262" fmla="*/ 4913842 h 6855883"/>
              <a:gd name="connsiteX23263" fmla="*/ 926052 w 12194922"/>
              <a:gd name="connsiteY23263" fmla="*/ 4950883 h 6855883"/>
              <a:gd name="connsiteX23264" fmla="*/ 954263 w 12194922"/>
              <a:gd name="connsiteY23264" fmla="*/ 4951942 h 6855883"/>
              <a:gd name="connsiteX23265" fmla="*/ 960396 w 12194922"/>
              <a:gd name="connsiteY23265" fmla="*/ 4958292 h 6855883"/>
              <a:gd name="connsiteX23266" fmla="*/ 964076 w 12194922"/>
              <a:gd name="connsiteY23266" fmla="*/ 4974167 h 6855883"/>
              <a:gd name="connsiteX23267" fmla="*/ 972662 w 12194922"/>
              <a:gd name="connsiteY23267" fmla="*/ 4972050 h 6855883"/>
              <a:gd name="connsiteX23268" fmla="*/ 992287 w 12194922"/>
              <a:gd name="connsiteY23268" fmla="*/ 4986867 h 6855883"/>
              <a:gd name="connsiteX23269" fmla="*/ 982474 w 12194922"/>
              <a:gd name="connsiteY23269" fmla="*/ 4994275 h 6855883"/>
              <a:gd name="connsiteX23270" fmla="*/ 987380 w 12194922"/>
              <a:gd name="connsiteY23270" fmla="*/ 4998508 h 6855883"/>
              <a:gd name="connsiteX23271" fmla="*/ 995966 w 12194922"/>
              <a:gd name="connsiteY23271" fmla="*/ 4991100 h 6855883"/>
              <a:gd name="connsiteX23272" fmla="*/ 999646 w 12194922"/>
              <a:gd name="connsiteY23272" fmla="*/ 4990042 h 6855883"/>
              <a:gd name="connsiteX23273" fmla="*/ 998419 w 12194922"/>
              <a:gd name="connsiteY23273" fmla="*/ 4981575 h 6855883"/>
              <a:gd name="connsiteX23274" fmla="*/ 984927 w 12194922"/>
              <a:gd name="connsiteY23274" fmla="*/ 4974167 h 6855883"/>
              <a:gd name="connsiteX23275" fmla="*/ 983701 w 12194922"/>
              <a:gd name="connsiteY23275" fmla="*/ 4972050 h 6855883"/>
              <a:gd name="connsiteX23276" fmla="*/ 984927 w 12194922"/>
              <a:gd name="connsiteY23276" fmla="*/ 4972050 h 6855883"/>
              <a:gd name="connsiteX23277" fmla="*/ 982474 w 12194922"/>
              <a:gd name="connsiteY23277" fmla="*/ 4969934 h 6855883"/>
              <a:gd name="connsiteX23278" fmla="*/ 989833 w 12194922"/>
              <a:gd name="connsiteY23278" fmla="*/ 4965700 h 6855883"/>
              <a:gd name="connsiteX23279" fmla="*/ 989833 w 12194922"/>
              <a:gd name="connsiteY23279" fmla="*/ 4963584 h 6855883"/>
              <a:gd name="connsiteX23280" fmla="*/ 981248 w 12194922"/>
              <a:gd name="connsiteY23280" fmla="*/ 4963584 h 6855883"/>
              <a:gd name="connsiteX23281" fmla="*/ 980021 w 12194922"/>
              <a:gd name="connsiteY23281" fmla="*/ 4960409 h 6855883"/>
              <a:gd name="connsiteX23282" fmla="*/ 971435 w 12194922"/>
              <a:gd name="connsiteY23282" fmla="*/ 4929717 h 6855883"/>
              <a:gd name="connsiteX23283" fmla="*/ 977568 w 12194922"/>
              <a:gd name="connsiteY23283" fmla="*/ 4920192 h 6855883"/>
              <a:gd name="connsiteX23284" fmla="*/ 986154 w 12194922"/>
              <a:gd name="connsiteY23284" fmla="*/ 4928659 h 6855883"/>
              <a:gd name="connsiteX23285" fmla="*/ 989833 w 12194922"/>
              <a:gd name="connsiteY23285" fmla="*/ 4937125 h 6855883"/>
              <a:gd name="connsiteX23286" fmla="*/ 992287 w 12194922"/>
              <a:gd name="connsiteY23286" fmla="*/ 4928659 h 6855883"/>
              <a:gd name="connsiteX23287" fmla="*/ 982474 w 12194922"/>
              <a:gd name="connsiteY23287" fmla="*/ 4910667 h 6855883"/>
              <a:gd name="connsiteX23288" fmla="*/ 940771 w 12194922"/>
              <a:gd name="connsiteY23288" fmla="*/ 4906434 h 6855883"/>
              <a:gd name="connsiteX23289" fmla="*/ 906427 w 12194922"/>
              <a:gd name="connsiteY23289" fmla="*/ 4908550 h 6855883"/>
              <a:gd name="connsiteX23290" fmla="*/ 906427 w 12194922"/>
              <a:gd name="connsiteY23290" fmla="*/ 4914900 h 6855883"/>
              <a:gd name="connsiteX23291" fmla="*/ 927279 w 12194922"/>
              <a:gd name="connsiteY23291" fmla="*/ 4924425 h 6855883"/>
              <a:gd name="connsiteX23292" fmla="*/ 926052 w 12194922"/>
              <a:gd name="connsiteY23292" fmla="*/ 4950883 h 6855883"/>
              <a:gd name="connsiteX23293" fmla="*/ 964076 w 12194922"/>
              <a:gd name="connsiteY23293" fmla="*/ 4936067 h 6855883"/>
              <a:gd name="connsiteX23294" fmla="*/ 962849 w 12194922"/>
              <a:gd name="connsiteY23294" fmla="*/ 4937125 h 6855883"/>
              <a:gd name="connsiteX23295" fmla="*/ 961623 w 12194922"/>
              <a:gd name="connsiteY23295" fmla="*/ 4933950 h 6855883"/>
              <a:gd name="connsiteX23296" fmla="*/ 962849 w 12194922"/>
              <a:gd name="connsiteY23296" fmla="*/ 4932892 h 6855883"/>
              <a:gd name="connsiteX23297" fmla="*/ 964076 w 12194922"/>
              <a:gd name="connsiteY23297" fmla="*/ 4936067 h 6855883"/>
              <a:gd name="connsiteX23298" fmla="*/ 51515 w 12194922"/>
              <a:gd name="connsiteY23298" fmla="*/ 6498167 h 6855883"/>
              <a:gd name="connsiteX23299" fmla="*/ 51515 w 12194922"/>
              <a:gd name="connsiteY23299" fmla="*/ 6498167 h 6855883"/>
              <a:gd name="connsiteX23300" fmla="*/ 51515 w 12194922"/>
              <a:gd name="connsiteY23300" fmla="*/ 6498167 h 6855883"/>
              <a:gd name="connsiteX23301" fmla="*/ 51515 w 12194922"/>
              <a:gd name="connsiteY23301" fmla="*/ 6498167 h 6855883"/>
              <a:gd name="connsiteX23302" fmla="*/ 51515 w 12194922"/>
              <a:gd name="connsiteY23302" fmla="*/ 6498167 h 6855883"/>
              <a:gd name="connsiteX23303" fmla="*/ 60101 w 12194922"/>
              <a:gd name="connsiteY23303" fmla="*/ 6524625 h 6855883"/>
              <a:gd name="connsiteX23304" fmla="*/ 52742 w 12194922"/>
              <a:gd name="connsiteY23304" fmla="*/ 6498167 h 6855883"/>
              <a:gd name="connsiteX23305" fmla="*/ 66234 w 12194922"/>
              <a:gd name="connsiteY23305" fmla="*/ 6497109 h 6855883"/>
              <a:gd name="connsiteX23306" fmla="*/ 74820 w 12194922"/>
              <a:gd name="connsiteY23306" fmla="*/ 6475942 h 6855883"/>
              <a:gd name="connsiteX23307" fmla="*/ 85859 w 12194922"/>
              <a:gd name="connsiteY23307" fmla="*/ 6455834 h 6855883"/>
              <a:gd name="connsiteX23308" fmla="*/ 90765 w 12194922"/>
              <a:gd name="connsiteY23308" fmla="*/ 6451600 h 6855883"/>
              <a:gd name="connsiteX23309" fmla="*/ 96898 w 12194922"/>
              <a:gd name="connsiteY23309" fmla="*/ 6439959 h 6855883"/>
              <a:gd name="connsiteX23310" fmla="*/ 100578 w 12194922"/>
              <a:gd name="connsiteY23310" fmla="*/ 6453717 h 6855883"/>
              <a:gd name="connsiteX23311" fmla="*/ 99351 w 12194922"/>
              <a:gd name="connsiteY23311" fmla="*/ 6471709 h 6855883"/>
              <a:gd name="connsiteX23312" fmla="*/ 100578 w 12194922"/>
              <a:gd name="connsiteY23312" fmla="*/ 6506633 h 6855883"/>
              <a:gd name="connsiteX23313" fmla="*/ 93219 w 12194922"/>
              <a:gd name="connsiteY23313" fmla="*/ 6539442 h 6855883"/>
              <a:gd name="connsiteX23314" fmla="*/ 74820 w 12194922"/>
              <a:gd name="connsiteY23314" fmla="*/ 6533092 h 6855883"/>
              <a:gd name="connsiteX23315" fmla="*/ 87086 w 12194922"/>
              <a:gd name="connsiteY23315" fmla="*/ 6528859 h 6855883"/>
              <a:gd name="connsiteX23316" fmla="*/ 87086 w 12194922"/>
              <a:gd name="connsiteY23316" fmla="*/ 6523567 h 6855883"/>
              <a:gd name="connsiteX23317" fmla="*/ 80953 w 12194922"/>
              <a:gd name="connsiteY23317" fmla="*/ 6524625 h 6855883"/>
              <a:gd name="connsiteX23318" fmla="*/ 69914 w 12194922"/>
              <a:gd name="connsiteY23318" fmla="*/ 6527800 h 6855883"/>
              <a:gd name="connsiteX23319" fmla="*/ 60101 w 12194922"/>
              <a:gd name="connsiteY23319" fmla="*/ 6524625 h 6855883"/>
              <a:gd name="connsiteX23320" fmla="*/ 251445 w 12194922"/>
              <a:gd name="connsiteY23320" fmla="*/ 1525058 h 6855883"/>
              <a:gd name="connsiteX23321" fmla="*/ 253898 w 12194922"/>
              <a:gd name="connsiteY23321" fmla="*/ 1557867 h 6855883"/>
              <a:gd name="connsiteX23322" fmla="*/ 234273 w 12194922"/>
              <a:gd name="connsiteY23322" fmla="*/ 1548342 h 6855883"/>
              <a:gd name="connsiteX23323" fmla="*/ 195023 w 12194922"/>
              <a:gd name="connsiteY23323" fmla="*/ 1590675 h 6855883"/>
              <a:gd name="connsiteX23324" fmla="*/ 176625 w 12194922"/>
              <a:gd name="connsiteY23324" fmla="*/ 1581150 h 6855883"/>
              <a:gd name="connsiteX23325" fmla="*/ 150867 w 12194922"/>
              <a:gd name="connsiteY23325" fmla="*/ 1579033 h 6855883"/>
              <a:gd name="connsiteX23326" fmla="*/ 147187 w 12194922"/>
              <a:gd name="connsiteY23326" fmla="*/ 1592792 h 6855883"/>
              <a:gd name="connsiteX23327" fmla="*/ 137375 w 12194922"/>
              <a:gd name="connsiteY23327" fmla="*/ 1590675 h 6855883"/>
              <a:gd name="connsiteX23328" fmla="*/ 137375 w 12194922"/>
              <a:gd name="connsiteY23328" fmla="*/ 1575858 h 6855883"/>
              <a:gd name="connsiteX23329" fmla="*/ 149640 w 12194922"/>
              <a:gd name="connsiteY23329" fmla="*/ 1551517 h 6855883"/>
              <a:gd name="connsiteX23330" fmla="*/ 152093 w 12194922"/>
              <a:gd name="connsiteY23330" fmla="*/ 1544108 h 6855883"/>
              <a:gd name="connsiteX23331" fmla="*/ 163132 w 12194922"/>
              <a:gd name="connsiteY23331" fmla="*/ 1547283 h 6855883"/>
              <a:gd name="connsiteX23332" fmla="*/ 181531 w 12194922"/>
              <a:gd name="connsiteY23332" fmla="*/ 1575858 h 6855883"/>
              <a:gd name="connsiteX23333" fmla="*/ 191343 w 12194922"/>
              <a:gd name="connsiteY23333" fmla="*/ 1572683 h 6855883"/>
              <a:gd name="connsiteX23334" fmla="*/ 220781 w 12194922"/>
              <a:gd name="connsiteY23334" fmla="*/ 1547283 h 6855883"/>
              <a:gd name="connsiteX23335" fmla="*/ 230593 w 12194922"/>
              <a:gd name="connsiteY23335" fmla="*/ 1535642 h 6855883"/>
              <a:gd name="connsiteX23336" fmla="*/ 235499 w 12194922"/>
              <a:gd name="connsiteY23336" fmla="*/ 1532467 h 6855883"/>
              <a:gd name="connsiteX23337" fmla="*/ 251445 w 12194922"/>
              <a:gd name="connsiteY23337" fmla="*/ 1525058 h 6855883"/>
              <a:gd name="connsiteX23338" fmla="*/ 11518619 w 12194922"/>
              <a:gd name="connsiteY23338" fmla="*/ 1935692 h 6855883"/>
              <a:gd name="connsiteX23339" fmla="*/ 11525978 w 12194922"/>
              <a:gd name="connsiteY23339" fmla="*/ 1964267 h 6855883"/>
              <a:gd name="connsiteX23340" fmla="*/ 11537017 w 12194922"/>
              <a:gd name="connsiteY23340" fmla="*/ 1969558 h 6855883"/>
              <a:gd name="connsiteX23341" fmla="*/ 11540697 w 12194922"/>
              <a:gd name="connsiteY23341" fmla="*/ 1965325 h 6855883"/>
              <a:gd name="connsiteX23342" fmla="*/ 11538244 w 12194922"/>
              <a:gd name="connsiteY23342" fmla="*/ 1970617 h 6855883"/>
              <a:gd name="connsiteX23343" fmla="*/ 11506353 w 12194922"/>
              <a:gd name="connsiteY23343" fmla="*/ 1999192 h 6855883"/>
              <a:gd name="connsiteX23344" fmla="*/ 11502673 w 12194922"/>
              <a:gd name="connsiteY23344" fmla="*/ 1996017 h 6855883"/>
              <a:gd name="connsiteX23345" fmla="*/ 11505127 w 12194922"/>
              <a:gd name="connsiteY23345" fmla="*/ 1993900 h 6855883"/>
              <a:gd name="connsiteX23346" fmla="*/ 11507580 w 12194922"/>
              <a:gd name="connsiteY23346" fmla="*/ 1982258 h 6855883"/>
              <a:gd name="connsiteX23347" fmla="*/ 11496541 w 12194922"/>
              <a:gd name="connsiteY23347" fmla="*/ 1988608 h 6855883"/>
              <a:gd name="connsiteX23348" fmla="*/ 11484275 w 12194922"/>
              <a:gd name="connsiteY23348" fmla="*/ 1994958 h 6855883"/>
              <a:gd name="connsiteX23349" fmla="*/ 11476916 w 12194922"/>
              <a:gd name="connsiteY23349" fmla="*/ 2008717 h 6855883"/>
              <a:gd name="connsiteX23350" fmla="*/ 11492861 w 12194922"/>
              <a:gd name="connsiteY23350" fmla="*/ 1979083 h 6855883"/>
              <a:gd name="connsiteX23351" fmla="*/ 11498994 w 12194922"/>
              <a:gd name="connsiteY23351" fmla="*/ 1944158 h 6855883"/>
              <a:gd name="connsiteX23352" fmla="*/ 11500220 w 12194922"/>
              <a:gd name="connsiteY23352" fmla="*/ 1918758 h 6855883"/>
              <a:gd name="connsiteX23353" fmla="*/ 11518619 w 12194922"/>
              <a:gd name="connsiteY23353" fmla="*/ 1935692 h 6855883"/>
              <a:gd name="connsiteX23354" fmla="*/ 1073239 w 12194922"/>
              <a:gd name="connsiteY23354" fmla="*/ 4713817 h 6855883"/>
              <a:gd name="connsiteX23355" fmla="*/ 1095318 w 12194922"/>
              <a:gd name="connsiteY23355" fmla="*/ 4737100 h 6855883"/>
              <a:gd name="connsiteX23356" fmla="*/ 1096544 w 12194922"/>
              <a:gd name="connsiteY23356" fmla="*/ 4749800 h 6855883"/>
              <a:gd name="connsiteX23357" fmla="*/ 1108810 w 12194922"/>
              <a:gd name="connsiteY23357" fmla="*/ 4719109 h 6855883"/>
              <a:gd name="connsiteX23358" fmla="*/ 1112489 w 12194922"/>
              <a:gd name="connsiteY23358" fmla="*/ 4694767 h 6855883"/>
              <a:gd name="connsiteX23359" fmla="*/ 1129661 w 12194922"/>
              <a:gd name="connsiteY23359" fmla="*/ 4693709 h 6855883"/>
              <a:gd name="connsiteX23360" fmla="*/ 1125982 w 12194922"/>
              <a:gd name="connsiteY23360" fmla="*/ 4687359 h 6855883"/>
              <a:gd name="connsiteX23361" fmla="*/ 1097771 w 12194922"/>
              <a:gd name="connsiteY23361" fmla="*/ 4681008 h 6855883"/>
              <a:gd name="connsiteX23362" fmla="*/ 1089185 w 12194922"/>
              <a:gd name="connsiteY23362" fmla="*/ 4682067 h 6855883"/>
              <a:gd name="connsiteX23363" fmla="*/ 1096544 w 12194922"/>
              <a:gd name="connsiteY23363" fmla="*/ 4686300 h 6855883"/>
              <a:gd name="connsiteX23364" fmla="*/ 1092864 w 12194922"/>
              <a:gd name="connsiteY23364" fmla="*/ 4700059 h 6855883"/>
              <a:gd name="connsiteX23365" fmla="*/ 1081825 w 12194922"/>
              <a:gd name="connsiteY23365" fmla="*/ 4711700 h 6855883"/>
              <a:gd name="connsiteX23366" fmla="*/ 1045029 w 12194922"/>
              <a:gd name="connsiteY23366" fmla="*/ 4700059 h 6855883"/>
              <a:gd name="connsiteX23367" fmla="*/ 1073239 w 12194922"/>
              <a:gd name="connsiteY23367" fmla="*/ 4713817 h 6855883"/>
              <a:gd name="connsiteX23368" fmla="*/ 1105130 w 12194922"/>
              <a:gd name="connsiteY23368" fmla="*/ 4720167 h 6855883"/>
              <a:gd name="connsiteX23369" fmla="*/ 1101450 w 12194922"/>
              <a:gd name="connsiteY23369" fmla="*/ 4721225 h 6855883"/>
              <a:gd name="connsiteX23370" fmla="*/ 1100224 w 12194922"/>
              <a:gd name="connsiteY23370" fmla="*/ 4720167 h 6855883"/>
              <a:gd name="connsiteX23371" fmla="*/ 1103903 w 12194922"/>
              <a:gd name="connsiteY23371" fmla="*/ 4719109 h 6855883"/>
              <a:gd name="connsiteX23372" fmla="*/ 1105130 w 12194922"/>
              <a:gd name="connsiteY23372" fmla="*/ 4720167 h 6855883"/>
              <a:gd name="connsiteX23373" fmla="*/ 1321004 w 12194922"/>
              <a:gd name="connsiteY23373" fmla="*/ 4011083 h 6855883"/>
              <a:gd name="connsiteX23374" fmla="*/ 1301380 w 12194922"/>
              <a:gd name="connsiteY23374" fmla="*/ 4033309 h 6855883"/>
              <a:gd name="connsiteX23375" fmla="*/ 1278075 w 12194922"/>
              <a:gd name="connsiteY23375" fmla="*/ 4058708 h 6855883"/>
              <a:gd name="connsiteX23376" fmla="*/ 1284208 w 12194922"/>
              <a:gd name="connsiteY23376" fmla="*/ 4065059 h 6855883"/>
              <a:gd name="connsiteX23377" fmla="*/ 1292794 w 12194922"/>
              <a:gd name="connsiteY23377" fmla="*/ 4062942 h 6855883"/>
              <a:gd name="connsiteX23378" fmla="*/ 1296473 w 12194922"/>
              <a:gd name="connsiteY23378" fmla="*/ 4053417 h 6855883"/>
              <a:gd name="connsiteX23379" fmla="*/ 1306286 w 12194922"/>
              <a:gd name="connsiteY23379" fmla="*/ 4058708 h 6855883"/>
              <a:gd name="connsiteX23380" fmla="*/ 1306286 w 12194922"/>
              <a:gd name="connsiteY23380" fmla="*/ 4058708 h 6855883"/>
              <a:gd name="connsiteX23381" fmla="*/ 1312419 w 12194922"/>
              <a:gd name="connsiteY23381" fmla="*/ 4058708 h 6855883"/>
              <a:gd name="connsiteX23382" fmla="*/ 1308739 w 12194922"/>
              <a:gd name="connsiteY23382" fmla="*/ 4052358 h 6855883"/>
              <a:gd name="connsiteX23383" fmla="*/ 1323458 w 12194922"/>
              <a:gd name="connsiteY23383" fmla="*/ 4039659 h 6855883"/>
              <a:gd name="connsiteX23384" fmla="*/ 1327137 w 12194922"/>
              <a:gd name="connsiteY23384" fmla="*/ 4038600 h 6855883"/>
              <a:gd name="connsiteX23385" fmla="*/ 1327137 w 12194922"/>
              <a:gd name="connsiteY23385" fmla="*/ 4037542 h 6855883"/>
              <a:gd name="connsiteX23386" fmla="*/ 1328364 w 12194922"/>
              <a:gd name="connsiteY23386" fmla="*/ 4037542 h 6855883"/>
              <a:gd name="connsiteX23387" fmla="*/ 1330817 w 12194922"/>
              <a:gd name="connsiteY23387" fmla="*/ 4032250 h 6855883"/>
              <a:gd name="connsiteX23388" fmla="*/ 1328364 w 12194922"/>
              <a:gd name="connsiteY23388" fmla="*/ 4037542 h 6855883"/>
              <a:gd name="connsiteX23389" fmla="*/ 1328364 w 12194922"/>
              <a:gd name="connsiteY23389" fmla="*/ 4038600 h 6855883"/>
              <a:gd name="connsiteX23390" fmla="*/ 1327137 w 12194922"/>
              <a:gd name="connsiteY23390" fmla="*/ 4038600 h 6855883"/>
              <a:gd name="connsiteX23391" fmla="*/ 1316098 w 12194922"/>
              <a:gd name="connsiteY23391" fmla="*/ 4044950 h 6855883"/>
              <a:gd name="connsiteX23392" fmla="*/ 1328364 w 12194922"/>
              <a:gd name="connsiteY23392" fmla="*/ 4060825 h 6855883"/>
              <a:gd name="connsiteX23393" fmla="*/ 1349215 w 12194922"/>
              <a:gd name="connsiteY23393" fmla="*/ 4068233 h 6855883"/>
              <a:gd name="connsiteX23394" fmla="*/ 1357801 w 12194922"/>
              <a:gd name="connsiteY23394" fmla="*/ 4078817 h 6855883"/>
              <a:gd name="connsiteX23395" fmla="*/ 1365161 w 12194922"/>
              <a:gd name="connsiteY23395" fmla="*/ 4077758 h 6855883"/>
              <a:gd name="connsiteX23396" fmla="*/ 1370067 w 12194922"/>
              <a:gd name="connsiteY23396" fmla="*/ 4066117 h 6855883"/>
              <a:gd name="connsiteX23397" fmla="*/ 1349215 w 12194922"/>
              <a:gd name="connsiteY23397" fmla="*/ 4016375 h 6855883"/>
              <a:gd name="connsiteX23398" fmla="*/ 1321004 w 12194922"/>
              <a:gd name="connsiteY23398" fmla="*/ 4011083 h 6855883"/>
              <a:gd name="connsiteX23399" fmla="*/ 1350442 w 12194922"/>
              <a:gd name="connsiteY23399" fmla="*/ 4057650 h 6855883"/>
              <a:gd name="connsiteX23400" fmla="*/ 1341856 w 12194922"/>
              <a:gd name="connsiteY23400" fmla="*/ 4066117 h 6855883"/>
              <a:gd name="connsiteX23401" fmla="*/ 1340629 w 12194922"/>
              <a:gd name="connsiteY23401" fmla="*/ 4053417 h 6855883"/>
              <a:gd name="connsiteX23402" fmla="*/ 1350442 w 12194922"/>
              <a:gd name="connsiteY23402" fmla="*/ 4057650 h 6855883"/>
              <a:gd name="connsiteX23403" fmla="*/ 11549283 w 12194922"/>
              <a:gd name="connsiteY23403" fmla="*/ 5021792 h 6855883"/>
              <a:gd name="connsiteX23404" fmla="*/ 11554189 w 12194922"/>
              <a:gd name="connsiteY23404" fmla="*/ 5022850 h 6855883"/>
              <a:gd name="connsiteX23405" fmla="*/ 11549283 w 12194922"/>
              <a:gd name="connsiteY23405" fmla="*/ 5023909 h 6855883"/>
              <a:gd name="connsiteX23406" fmla="*/ 11546830 w 12194922"/>
              <a:gd name="connsiteY23406" fmla="*/ 5021792 h 6855883"/>
              <a:gd name="connsiteX23407" fmla="*/ 11549283 w 12194922"/>
              <a:gd name="connsiteY23407" fmla="*/ 5021792 h 6855883"/>
              <a:gd name="connsiteX23408" fmla="*/ 11572588 w 12194922"/>
              <a:gd name="connsiteY23408" fmla="*/ 4974167 h 6855883"/>
              <a:gd name="connsiteX23409" fmla="*/ 11562775 w 12194922"/>
              <a:gd name="connsiteY23409" fmla="*/ 5001684 h 6855883"/>
              <a:gd name="connsiteX23410" fmla="*/ 11554189 w 12194922"/>
              <a:gd name="connsiteY23410" fmla="*/ 5023909 h 6855883"/>
              <a:gd name="connsiteX23411" fmla="*/ 11560322 w 12194922"/>
              <a:gd name="connsiteY23411" fmla="*/ 5032375 h 6855883"/>
              <a:gd name="connsiteX23412" fmla="*/ 11584853 w 12194922"/>
              <a:gd name="connsiteY23412" fmla="*/ 5052484 h 6855883"/>
              <a:gd name="connsiteX23413" fmla="*/ 11593439 w 12194922"/>
              <a:gd name="connsiteY23413" fmla="*/ 5056717 h 6855883"/>
              <a:gd name="connsiteX23414" fmla="*/ 11597119 w 12194922"/>
              <a:gd name="connsiteY23414" fmla="*/ 5052484 h 6855883"/>
              <a:gd name="connsiteX23415" fmla="*/ 11599572 w 12194922"/>
              <a:gd name="connsiteY23415" fmla="*/ 5029200 h 6855883"/>
              <a:gd name="connsiteX23416" fmla="*/ 11613064 w 12194922"/>
              <a:gd name="connsiteY23416" fmla="*/ 5029200 h 6855883"/>
              <a:gd name="connsiteX23417" fmla="*/ 11631462 w 12194922"/>
              <a:gd name="connsiteY23417" fmla="*/ 5028142 h 6855883"/>
              <a:gd name="connsiteX23418" fmla="*/ 11637595 w 12194922"/>
              <a:gd name="connsiteY23418" fmla="*/ 5031317 h 6855883"/>
              <a:gd name="connsiteX23419" fmla="*/ 11640048 w 12194922"/>
              <a:gd name="connsiteY23419" fmla="*/ 5026025 h 6855883"/>
              <a:gd name="connsiteX23420" fmla="*/ 11631462 w 12194922"/>
              <a:gd name="connsiteY23420" fmla="*/ 5026025 h 6855883"/>
              <a:gd name="connsiteX23421" fmla="*/ 11620424 w 12194922"/>
              <a:gd name="connsiteY23421" fmla="*/ 5017559 h 6855883"/>
              <a:gd name="connsiteX23422" fmla="*/ 11604478 w 12194922"/>
              <a:gd name="connsiteY23422" fmla="*/ 5018617 h 6855883"/>
              <a:gd name="connsiteX23423" fmla="*/ 11603252 w 12194922"/>
              <a:gd name="connsiteY23423" fmla="*/ 5002742 h 6855883"/>
              <a:gd name="connsiteX23424" fmla="*/ 11603252 w 12194922"/>
              <a:gd name="connsiteY23424" fmla="*/ 4982633 h 6855883"/>
              <a:gd name="connsiteX23425" fmla="*/ 11602025 w 12194922"/>
              <a:gd name="connsiteY23425" fmla="*/ 4977342 h 6855883"/>
              <a:gd name="connsiteX23426" fmla="*/ 11584853 w 12194922"/>
              <a:gd name="connsiteY23426" fmla="*/ 4986867 h 6855883"/>
              <a:gd name="connsiteX23427" fmla="*/ 11572588 w 12194922"/>
              <a:gd name="connsiteY23427" fmla="*/ 4974167 h 6855883"/>
              <a:gd name="connsiteX23428" fmla="*/ 11573814 w 12194922"/>
              <a:gd name="connsiteY23428" fmla="*/ 5026025 h 6855883"/>
              <a:gd name="connsiteX23429" fmla="*/ 11579947 w 12194922"/>
              <a:gd name="connsiteY23429" fmla="*/ 4988984 h 6855883"/>
              <a:gd name="connsiteX23430" fmla="*/ 11573814 w 12194922"/>
              <a:gd name="connsiteY23430" fmla="*/ 5026025 h 6855883"/>
              <a:gd name="connsiteX23431" fmla="*/ 580163 w 12194922"/>
              <a:gd name="connsiteY23431" fmla="*/ 1751542 h 6855883"/>
              <a:gd name="connsiteX23432" fmla="*/ 574030 w 12194922"/>
              <a:gd name="connsiteY23432" fmla="*/ 1774825 h 6855883"/>
              <a:gd name="connsiteX23433" fmla="*/ 562991 w 12194922"/>
              <a:gd name="connsiteY23433" fmla="*/ 1785408 h 6855883"/>
              <a:gd name="connsiteX23434" fmla="*/ 539686 w 12194922"/>
              <a:gd name="connsiteY23434" fmla="*/ 1778000 h 6855883"/>
              <a:gd name="connsiteX23435" fmla="*/ 544592 w 12194922"/>
              <a:gd name="connsiteY23435" fmla="*/ 1783292 h 6855883"/>
              <a:gd name="connsiteX23436" fmla="*/ 529874 w 12194922"/>
              <a:gd name="connsiteY23436" fmla="*/ 1808692 h 6855883"/>
              <a:gd name="connsiteX23437" fmla="*/ 526194 w 12194922"/>
              <a:gd name="connsiteY23437" fmla="*/ 1807633 h 6855883"/>
              <a:gd name="connsiteX23438" fmla="*/ 497983 w 12194922"/>
              <a:gd name="connsiteY23438" fmla="*/ 1800225 h 6855883"/>
              <a:gd name="connsiteX23439" fmla="*/ 509022 w 12194922"/>
              <a:gd name="connsiteY23439" fmla="*/ 1789642 h 6855883"/>
              <a:gd name="connsiteX23440" fmla="*/ 527421 w 12194922"/>
              <a:gd name="connsiteY23440" fmla="*/ 1786467 h 6855883"/>
              <a:gd name="connsiteX23441" fmla="*/ 534780 w 12194922"/>
              <a:gd name="connsiteY23441" fmla="*/ 1756833 h 6855883"/>
              <a:gd name="connsiteX23442" fmla="*/ 542139 w 12194922"/>
              <a:gd name="connsiteY23442" fmla="*/ 1739900 h 6855883"/>
              <a:gd name="connsiteX23443" fmla="*/ 550725 w 12194922"/>
              <a:gd name="connsiteY23443" fmla="*/ 1732492 h 6855883"/>
              <a:gd name="connsiteX23444" fmla="*/ 553178 w 12194922"/>
              <a:gd name="connsiteY23444" fmla="*/ 1729317 h 6855883"/>
              <a:gd name="connsiteX23445" fmla="*/ 550725 w 12194922"/>
              <a:gd name="connsiteY23445" fmla="*/ 1732492 h 6855883"/>
              <a:gd name="connsiteX23446" fmla="*/ 542139 w 12194922"/>
              <a:gd name="connsiteY23446" fmla="*/ 1758950 h 6855883"/>
              <a:gd name="connsiteX23447" fmla="*/ 574030 w 12194922"/>
              <a:gd name="connsiteY23447" fmla="*/ 1752600 h 6855883"/>
              <a:gd name="connsiteX23448" fmla="*/ 576483 w 12194922"/>
              <a:gd name="connsiteY23448" fmla="*/ 1738842 h 6855883"/>
              <a:gd name="connsiteX23449" fmla="*/ 583842 w 12194922"/>
              <a:gd name="connsiteY23449" fmla="*/ 1734608 h 6855883"/>
              <a:gd name="connsiteX23450" fmla="*/ 587522 w 12194922"/>
              <a:gd name="connsiteY23450" fmla="*/ 1740958 h 6855883"/>
              <a:gd name="connsiteX23451" fmla="*/ 580163 w 12194922"/>
              <a:gd name="connsiteY23451" fmla="*/ 1751542 h 6855883"/>
              <a:gd name="connsiteX23452" fmla="*/ 593655 w 12194922"/>
              <a:gd name="connsiteY23452" fmla="*/ 2972858 h 6855883"/>
              <a:gd name="connsiteX23453" fmla="*/ 593655 w 12194922"/>
              <a:gd name="connsiteY23453" fmla="*/ 2972858 h 6855883"/>
              <a:gd name="connsiteX23454" fmla="*/ 596108 w 12194922"/>
              <a:gd name="connsiteY23454" fmla="*/ 2968625 h 6855883"/>
              <a:gd name="connsiteX23455" fmla="*/ 593655 w 12194922"/>
              <a:gd name="connsiteY23455" fmla="*/ 2972858 h 6855883"/>
              <a:gd name="connsiteX23456" fmla="*/ 604694 w 12194922"/>
              <a:gd name="connsiteY23456" fmla="*/ 2965450 h 6855883"/>
              <a:gd name="connsiteX23457" fmla="*/ 596108 w 12194922"/>
              <a:gd name="connsiteY23457" fmla="*/ 2968625 h 6855883"/>
              <a:gd name="connsiteX23458" fmla="*/ 593655 w 12194922"/>
              <a:gd name="connsiteY23458" fmla="*/ 2959100 h 6855883"/>
              <a:gd name="connsiteX23459" fmla="*/ 599788 w 12194922"/>
              <a:gd name="connsiteY23459" fmla="*/ 2952750 h 6855883"/>
              <a:gd name="connsiteX23460" fmla="*/ 607147 w 12194922"/>
              <a:gd name="connsiteY23460" fmla="*/ 2954867 h 6855883"/>
              <a:gd name="connsiteX23461" fmla="*/ 607147 w 12194922"/>
              <a:gd name="connsiteY23461" fmla="*/ 2963333 h 6855883"/>
              <a:gd name="connsiteX23462" fmla="*/ 604694 w 12194922"/>
              <a:gd name="connsiteY23462" fmla="*/ 2965450 h 6855883"/>
              <a:gd name="connsiteX23463" fmla="*/ 610827 w 12194922"/>
              <a:gd name="connsiteY23463" fmla="*/ 2980267 h 6855883"/>
              <a:gd name="connsiteX23464" fmla="*/ 613280 w 12194922"/>
              <a:gd name="connsiteY23464" fmla="*/ 2987675 h 6855883"/>
              <a:gd name="connsiteX23465" fmla="*/ 629225 w 12194922"/>
              <a:gd name="connsiteY23465" fmla="*/ 2996142 h 6855883"/>
              <a:gd name="connsiteX23466" fmla="*/ 652530 w 12194922"/>
              <a:gd name="connsiteY23466" fmla="*/ 2997200 h 6855883"/>
              <a:gd name="connsiteX23467" fmla="*/ 690553 w 12194922"/>
              <a:gd name="connsiteY23467" fmla="*/ 3001434 h 6855883"/>
              <a:gd name="connsiteX23468" fmla="*/ 678287 w 12194922"/>
              <a:gd name="connsiteY23468" fmla="*/ 3018367 h 6855883"/>
              <a:gd name="connsiteX23469" fmla="*/ 663569 w 12194922"/>
              <a:gd name="connsiteY23469" fmla="*/ 3036358 h 6855883"/>
              <a:gd name="connsiteX23470" fmla="*/ 657436 w 12194922"/>
              <a:gd name="connsiteY23470" fmla="*/ 3039534 h 6855883"/>
              <a:gd name="connsiteX23471" fmla="*/ 654983 w 12194922"/>
              <a:gd name="connsiteY23471" fmla="*/ 3033184 h 6855883"/>
              <a:gd name="connsiteX23472" fmla="*/ 657436 w 12194922"/>
              <a:gd name="connsiteY23472" fmla="*/ 3009900 h 6855883"/>
              <a:gd name="connsiteX23473" fmla="*/ 627998 w 12194922"/>
              <a:gd name="connsiteY23473" fmla="*/ 3012017 h 6855883"/>
              <a:gd name="connsiteX23474" fmla="*/ 618186 w 12194922"/>
              <a:gd name="connsiteY23474" fmla="*/ 3009900 h 6855883"/>
              <a:gd name="connsiteX23475" fmla="*/ 596108 w 12194922"/>
              <a:gd name="connsiteY23475" fmla="*/ 2981325 h 6855883"/>
              <a:gd name="connsiteX23476" fmla="*/ 582616 w 12194922"/>
              <a:gd name="connsiteY23476" fmla="*/ 2991909 h 6855883"/>
              <a:gd name="connsiteX23477" fmla="*/ 570350 w 12194922"/>
              <a:gd name="connsiteY23477" fmla="*/ 2976034 h 6855883"/>
              <a:gd name="connsiteX23478" fmla="*/ 592428 w 12194922"/>
              <a:gd name="connsiteY23478" fmla="*/ 2971800 h 6855883"/>
              <a:gd name="connsiteX23479" fmla="*/ 593655 w 12194922"/>
              <a:gd name="connsiteY23479" fmla="*/ 2976034 h 6855883"/>
              <a:gd name="connsiteX23480" fmla="*/ 610827 w 12194922"/>
              <a:gd name="connsiteY23480" fmla="*/ 2980267 h 6855883"/>
              <a:gd name="connsiteX23481" fmla="*/ 10910245 w 12194922"/>
              <a:gd name="connsiteY23481" fmla="*/ 6215592 h 6855883"/>
              <a:gd name="connsiteX23482" fmla="*/ 10948269 w 12194922"/>
              <a:gd name="connsiteY23482" fmla="*/ 6242050 h 6855883"/>
              <a:gd name="connsiteX23483" fmla="*/ 10894300 w 12194922"/>
              <a:gd name="connsiteY23483" fmla="*/ 6280151 h 6855883"/>
              <a:gd name="connsiteX23484" fmla="*/ 10895527 w 12194922"/>
              <a:gd name="connsiteY23484" fmla="*/ 6285442 h 6855883"/>
              <a:gd name="connsiteX23485" fmla="*/ 10899206 w 12194922"/>
              <a:gd name="connsiteY23485" fmla="*/ 6283325 h 6855883"/>
              <a:gd name="connsiteX23486" fmla="*/ 10902886 w 12194922"/>
              <a:gd name="connsiteY23486" fmla="*/ 6288617 h 6855883"/>
              <a:gd name="connsiteX23487" fmla="*/ 10895527 w 12194922"/>
              <a:gd name="connsiteY23487" fmla="*/ 6312959 h 6855883"/>
              <a:gd name="connsiteX23488" fmla="*/ 10889394 w 12194922"/>
              <a:gd name="connsiteY23488" fmla="*/ 6320367 h 6855883"/>
              <a:gd name="connsiteX23489" fmla="*/ 10882035 w 12194922"/>
              <a:gd name="connsiteY23489" fmla="*/ 6314017 h 6855883"/>
              <a:gd name="connsiteX23490" fmla="*/ 10877128 w 12194922"/>
              <a:gd name="connsiteY23490" fmla="*/ 6293909 h 6855883"/>
              <a:gd name="connsiteX23491" fmla="*/ 10880808 w 12194922"/>
              <a:gd name="connsiteY23491" fmla="*/ 6266392 h 6855883"/>
              <a:gd name="connsiteX23492" fmla="*/ 10902886 w 12194922"/>
              <a:gd name="connsiteY23492" fmla="*/ 6226175 h 6855883"/>
              <a:gd name="connsiteX23493" fmla="*/ 10910245 w 12194922"/>
              <a:gd name="connsiteY23493" fmla="*/ 6215592 h 6855883"/>
              <a:gd name="connsiteX23494" fmla="*/ 1838612 w 12194922"/>
              <a:gd name="connsiteY23494" fmla="*/ 4228042 h 6855883"/>
              <a:gd name="connsiteX23495" fmla="*/ 1842292 w 12194922"/>
              <a:gd name="connsiteY23495" fmla="*/ 4187825 h 6855883"/>
              <a:gd name="connsiteX23496" fmla="*/ 1839839 w 12194922"/>
              <a:gd name="connsiteY23496" fmla="*/ 4165600 h 6855883"/>
              <a:gd name="connsiteX23497" fmla="*/ 1828800 w 12194922"/>
              <a:gd name="connsiteY23497" fmla="*/ 4182534 h 6855883"/>
              <a:gd name="connsiteX23498" fmla="*/ 1817761 w 12194922"/>
              <a:gd name="connsiteY23498" fmla="*/ 4167717 h 6855883"/>
              <a:gd name="connsiteX23499" fmla="*/ 1815308 w 12194922"/>
              <a:gd name="connsiteY23499" fmla="*/ 4158192 h 6855883"/>
              <a:gd name="connsiteX23500" fmla="*/ 1795683 w 12194922"/>
              <a:gd name="connsiteY23500" fmla="*/ 4173008 h 6855883"/>
              <a:gd name="connsiteX23501" fmla="*/ 1795683 w 12194922"/>
              <a:gd name="connsiteY23501" fmla="*/ 4187825 h 6855883"/>
              <a:gd name="connsiteX23502" fmla="*/ 1798136 w 12194922"/>
              <a:gd name="connsiteY23502" fmla="*/ 4193117 h 6855883"/>
              <a:gd name="connsiteX23503" fmla="*/ 1800589 w 12194922"/>
              <a:gd name="connsiteY23503" fmla="*/ 4215342 h 6855883"/>
              <a:gd name="connsiteX23504" fmla="*/ 1815308 w 12194922"/>
              <a:gd name="connsiteY23504" fmla="*/ 4230159 h 6855883"/>
              <a:gd name="connsiteX23505" fmla="*/ 1838612 w 12194922"/>
              <a:gd name="connsiteY23505" fmla="*/ 4228042 h 6855883"/>
              <a:gd name="connsiteX23506" fmla="*/ 1811628 w 12194922"/>
              <a:gd name="connsiteY23506" fmla="*/ 4193117 h 6855883"/>
              <a:gd name="connsiteX23507" fmla="*/ 1811628 w 12194922"/>
              <a:gd name="connsiteY23507" fmla="*/ 4193117 h 6855883"/>
              <a:gd name="connsiteX23508" fmla="*/ 1811628 w 12194922"/>
              <a:gd name="connsiteY23508" fmla="*/ 4193117 h 6855883"/>
              <a:gd name="connsiteX23509" fmla="*/ 1811628 w 12194922"/>
              <a:gd name="connsiteY23509" fmla="*/ 4193117 h 6855883"/>
              <a:gd name="connsiteX23510" fmla="*/ 1814081 w 12194922"/>
              <a:gd name="connsiteY23510" fmla="*/ 4193117 h 6855883"/>
              <a:gd name="connsiteX23511" fmla="*/ 1823894 w 12194922"/>
              <a:gd name="connsiteY23511" fmla="*/ 4198409 h 6855883"/>
              <a:gd name="connsiteX23512" fmla="*/ 1818988 w 12194922"/>
              <a:gd name="connsiteY23512" fmla="*/ 4201584 h 6855883"/>
              <a:gd name="connsiteX23513" fmla="*/ 1811628 w 12194922"/>
              <a:gd name="connsiteY23513" fmla="*/ 4193117 h 6855883"/>
              <a:gd name="connsiteX23514" fmla="*/ 1822667 w 12194922"/>
              <a:gd name="connsiteY23514" fmla="*/ 4218517 h 6855883"/>
              <a:gd name="connsiteX23515" fmla="*/ 1818988 w 12194922"/>
              <a:gd name="connsiteY23515" fmla="*/ 4213225 h 6855883"/>
              <a:gd name="connsiteX23516" fmla="*/ 1816535 w 12194922"/>
              <a:gd name="connsiteY23516" fmla="*/ 4207934 h 6855883"/>
              <a:gd name="connsiteX23517" fmla="*/ 1825120 w 12194922"/>
              <a:gd name="connsiteY23517" fmla="*/ 4208992 h 6855883"/>
              <a:gd name="connsiteX23518" fmla="*/ 1828800 w 12194922"/>
              <a:gd name="connsiteY23518" fmla="*/ 4212167 h 6855883"/>
              <a:gd name="connsiteX23519" fmla="*/ 1832480 w 12194922"/>
              <a:gd name="connsiteY23519" fmla="*/ 4220633 h 6855883"/>
              <a:gd name="connsiteX23520" fmla="*/ 1822667 w 12194922"/>
              <a:gd name="connsiteY23520" fmla="*/ 4218517 h 6855883"/>
              <a:gd name="connsiteX23521" fmla="*/ 1392145 w 12194922"/>
              <a:gd name="connsiteY23521" fmla="*/ 4386792 h 6855883"/>
              <a:gd name="connsiteX23522" fmla="*/ 1392145 w 12194922"/>
              <a:gd name="connsiteY23522" fmla="*/ 4386792 h 6855883"/>
              <a:gd name="connsiteX23523" fmla="*/ 1392145 w 12194922"/>
              <a:gd name="connsiteY23523" fmla="*/ 4386792 h 6855883"/>
              <a:gd name="connsiteX23524" fmla="*/ 1392145 w 12194922"/>
              <a:gd name="connsiteY23524" fmla="*/ 4386792 h 6855883"/>
              <a:gd name="connsiteX23525" fmla="*/ 1392145 w 12194922"/>
              <a:gd name="connsiteY23525" fmla="*/ 4386792 h 6855883"/>
              <a:gd name="connsiteX23526" fmla="*/ 1392145 w 12194922"/>
              <a:gd name="connsiteY23526" fmla="*/ 4386792 h 6855883"/>
              <a:gd name="connsiteX23527" fmla="*/ 1370067 w 12194922"/>
              <a:gd name="connsiteY23527" fmla="*/ 4394200 h 6855883"/>
              <a:gd name="connsiteX23528" fmla="*/ 1392145 w 12194922"/>
              <a:gd name="connsiteY23528" fmla="*/ 4386792 h 6855883"/>
              <a:gd name="connsiteX23529" fmla="*/ 1383559 w 12194922"/>
              <a:gd name="connsiteY23529" fmla="*/ 4396317 h 6855883"/>
              <a:gd name="connsiteX23530" fmla="*/ 1371293 w 12194922"/>
              <a:gd name="connsiteY23530" fmla="*/ 4419600 h 6855883"/>
              <a:gd name="connsiteX23531" fmla="*/ 1388465 w 12194922"/>
              <a:gd name="connsiteY23531" fmla="*/ 4472517 h 6855883"/>
              <a:gd name="connsiteX23532" fmla="*/ 1371293 w 12194922"/>
              <a:gd name="connsiteY23532" fmla="*/ 4480984 h 6855883"/>
              <a:gd name="connsiteX23533" fmla="*/ 1357801 w 12194922"/>
              <a:gd name="connsiteY23533" fmla="*/ 4501092 h 6855883"/>
              <a:gd name="connsiteX23534" fmla="*/ 1351668 w 12194922"/>
              <a:gd name="connsiteY23534" fmla="*/ 4496859 h 6855883"/>
              <a:gd name="connsiteX23535" fmla="*/ 1347989 w 12194922"/>
              <a:gd name="connsiteY23535" fmla="*/ 4480984 h 6855883"/>
              <a:gd name="connsiteX23536" fmla="*/ 1360254 w 12194922"/>
              <a:gd name="connsiteY23536" fmla="*/ 4466167 h 6855883"/>
              <a:gd name="connsiteX23537" fmla="*/ 1374973 w 12194922"/>
              <a:gd name="connsiteY23537" fmla="*/ 4453467 h 6855883"/>
              <a:gd name="connsiteX23538" fmla="*/ 1360254 w 12194922"/>
              <a:gd name="connsiteY23538" fmla="*/ 4427008 h 6855883"/>
              <a:gd name="connsiteX23539" fmla="*/ 1354122 w 12194922"/>
              <a:gd name="connsiteY23539" fmla="*/ 4415367 h 6855883"/>
              <a:gd name="connsiteX23540" fmla="*/ 1370067 w 12194922"/>
              <a:gd name="connsiteY23540" fmla="*/ 4394200 h 6855883"/>
              <a:gd name="connsiteX23541" fmla="*/ 339757 w 12194922"/>
              <a:gd name="connsiteY23541" fmla="*/ 693208 h 6855883"/>
              <a:gd name="connsiteX23542" fmla="*/ 334851 w 12194922"/>
              <a:gd name="connsiteY23542" fmla="*/ 714375 h 6855883"/>
              <a:gd name="connsiteX23543" fmla="*/ 347116 w 12194922"/>
              <a:gd name="connsiteY23543" fmla="*/ 710142 h 6855883"/>
              <a:gd name="connsiteX23544" fmla="*/ 353249 w 12194922"/>
              <a:gd name="connsiteY23544" fmla="*/ 706967 h 6855883"/>
              <a:gd name="connsiteX23545" fmla="*/ 385140 w 12194922"/>
              <a:gd name="connsiteY23545" fmla="*/ 719667 h 6855883"/>
              <a:gd name="connsiteX23546" fmla="*/ 386366 w 12194922"/>
              <a:gd name="connsiteY23546" fmla="*/ 704850 h 6855883"/>
              <a:gd name="connsiteX23547" fmla="*/ 381460 w 12194922"/>
              <a:gd name="connsiteY23547" fmla="*/ 687917 h 6855883"/>
              <a:gd name="connsiteX23548" fmla="*/ 371647 w 12194922"/>
              <a:gd name="connsiteY23548" fmla="*/ 694267 h 6855883"/>
              <a:gd name="connsiteX23549" fmla="*/ 358155 w 12194922"/>
              <a:gd name="connsiteY23549" fmla="*/ 692150 h 6855883"/>
              <a:gd name="connsiteX23550" fmla="*/ 367968 w 12194922"/>
              <a:gd name="connsiteY23550" fmla="*/ 670983 h 6855883"/>
              <a:gd name="connsiteX23551" fmla="*/ 352023 w 12194922"/>
              <a:gd name="connsiteY23551" fmla="*/ 668867 h 6855883"/>
              <a:gd name="connsiteX23552" fmla="*/ 361835 w 12194922"/>
              <a:gd name="connsiteY23552" fmla="*/ 646642 h 6855883"/>
              <a:gd name="connsiteX23553" fmla="*/ 366741 w 12194922"/>
              <a:gd name="connsiteY23553" fmla="*/ 636058 h 6855883"/>
              <a:gd name="connsiteX23554" fmla="*/ 360608 w 12194922"/>
              <a:gd name="connsiteY23554" fmla="*/ 626533 h 6855883"/>
              <a:gd name="connsiteX23555" fmla="*/ 358155 w 12194922"/>
              <a:gd name="connsiteY23555" fmla="*/ 614892 h 6855883"/>
              <a:gd name="connsiteX23556" fmla="*/ 350796 w 12194922"/>
              <a:gd name="connsiteY23556" fmla="*/ 601133 h 6855883"/>
              <a:gd name="connsiteX23557" fmla="*/ 340984 w 12194922"/>
              <a:gd name="connsiteY23557" fmla="*/ 590550 h 6855883"/>
              <a:gd name="connsiteX23558" fmla="*/ 331171 w 12194922"/>
              <a:gd name="connsiteY23558" fmla="*/ 611717 h 6855883"/>
              <a:gd name="connsiteX23559" fmla="*/ 333624 w 12194922"/>
              <a:gd name="connsiteY23559" fmla="*/ 622300 h 6855883"/>
              <a:gd name="connsiteX23560" fmla="*/ 342210 w 12194922"/>
              <a:gd name="connsiteY23560" fmla="*/ 657225 h 6855883"/>
              <a:gd name="connsiteX23561" fmla="*/ 342210 w 12194922"/>
              <a:gd name="connsiteY23561" fmla="*/ 665692 h 6855883"/>
              <a:gd name="connsiteX23562" fmla="*/ 345890 w 12194922"/>
              <a:gd name="connsiteY23562" fmla="*/ 682625 h 6855883"/>
              <a:gd name="connsiteX23563" fmla="*/ 339757 w 12194922"/>
              <a:gd name="connsiteY23563" fmla="*/ 693208 h 6855883"/>
              <a:gd name="connsiteX23564" fmla="*/ 332398 w 12194922"/>
              <a:gd name="connsiteY23564" fmla="*/ 633942 h 6855883"/>
              <a:gd name="connsiteX23565" fmla="*/ 338530 w 12194922"/>
              <a:gd name="connsiteY23565" fmla="*/ 631825 h 6855883"/>
              <a:gd name="connsiteX23566" fmla="*/ 347116 w 12194922"/>
              <a:gd name="connsiteY23566" fmla="*/ 639233 h 6855883"/>
              <a:gd name="connsiteX23567" fmla="*/ 339757 w 12194922"/>
              <a:gd name="connsiteY23567" fmla="*/ 641350 h 6855883"/>
              <a:gd name="connsiteX23568" fmla="*/ 332398 w 12194922"/>
              <a:gd name="connsiteY23568" fmla="*/ 633942 h 6855883"/>
              <a:gd name="connsiteX23569" fmla="*/ 11533337 w 12194922"/>
              <a:gd name="connsiteY23569" fmla="*/ 1558925 h 6855883"/>
              <a:gd name="connsiteX23570" fmla="*/ 11523525 w 12194922"/>
              <a:gd name="connsiteY23570" fmla="*/ 1557867 h 6855883"/>
              <a:gd name="connsiteX23571" fmla="*/ 11505127 w 12194922"/>
              <a:gd name="connsiteY23571" fmla="*/ 1576917 h 6855883"/>
              <a:gd name="connsiteX23572" fmla="*/ 11510033 w 12194922"/>
              <a:gd name="connsiteY23572" fmla="*/ 1636183 h 6855883"/>
              <a:gd name="connsiteX23573" fmla="*/ 11513713 w 12194922"/>
              <a:gd name="connsiteY23573" fmla="*/ 1642533 h 6855883"/>
              <a:gd name="connsiteX23574" fmla="*/ 11516166 w 12194922"/>
              <a:gd name="connsiteY23574" fmla="*/ 1649942 h 6855883"/>
              <a:gd name="connsiteX23575" fmla="*/ 11508806 w 12194922"/>
              <a:gd name="connsiteY23575" fmla="*/ 1678517 h 6855883"/>
              <a:gd name="connsiteX23576" fmla="*/ 11511260 w 12194922"/>
              <a:gd name="connsiteY23576" fmla="*/ 1674283 h 6855883"/>
              <a:gd name="connsiteX23577" fmla="*/ 11519846 w 12194922"/>
              <a:gd name="connsiteY23577" fmla="*/ 1644650 h 6855883"/>
              <a:gd name="connsiteX23578" fmla="*/ 11522299 w 12194922"/>
              <a:gd name="connsiteY23578" fmla="*/ 1640417 h 6855883"/>
              <a:gd name="connsiteX23579" fmla="*/ 11523525 w 12194922"/>
              <a:gd name="connsiteY23579" fmla="*/ 1610783 h 6855883"/>
              <a:gd name="connsiteX23580" fmla="*/ 11533337 w 12194922"/>
              <a:gd name="connsiteY23580" fmla="*/ 1558925 h 6855883"/>
              <a:gd name="connsiteX23581" fmla="*/ 11516166 w 12194922"/>
              <a:gd name="connsiteY23581" fmla="*/ 1659467 h 6855883"/>
              <a:gd name="connsiteX23582" fmla="*/ 11514939 w 12194922"/>
              <a:gd name="connsiteY23582" fmla="*/ 1663700 h 6855883"/>
              <a:gd name="connsiteX23583" fmla="*/ 11512486 w 12194922"/>
              <a:gd name="connsiteY23583" fmla="*/ 1661583 h 6855883"/>
              <a:gd name="connsiteX23584" fmla="*/ 11513713 w 12194922"/>
              <a:gd name="connsiteY23584" fmla="*/ 1657350 h 6855883"/>
              <a:gd name="connsiteX23585" fmla="*/ 11516166 w 12194922"/>
              <a:gd name="connsiteY23585" fmla="*/ 1659467 h 6855883"/>
              <a:gd name="connsiteX23586" fmla="*/ 68687 w 12194922"/>
              <a:gd name="connsiteY23586" fmla="*/ 4161367 h 6855883"/>
              <a:gd name="connsiteX23587" fmla="*/ 57648 w 12194922"/>
              <a:gd name="connsiteY23587" fmla="*/ 4151842 h 6855883"/>
              <a:gd name="connsiteX23588" fmla="*/ 51515 w 12194922"/>
              <a:gd name="connsiteY23588" fmla="*/ 4164542 h 6855883"/>
              <a:gd name="connsiteX23589" fmla="*/ 53969 w 12194922"/>
              <a:gd name="connsiteY23589" fmla="*/ 4175125 h 6855883"/>
              <a:gd name="connsiteX23590" fmla="*/ 50289 w 12194922"/>
              <a:gd name="connsiteY23590" fmla="*/ 4183592 h 6855883"/>
              <a:gd name="connsiteX23591" fmla="*/ 62555 w 12194922"/>
              <a:gd name="connsiteY23591" fmla="*/ 4182534 h 6855883"/>
              <a:gd name="connsiteX23592" fmla="*/ 68687 w 12194922"/>
              <a:gd name="connsiteY23592" fmla="*/ 4186767 h 6855883"/>
              <a:gd name="connsiteX23593" fmla="*/ 76047 w 12194922"/>
              <a:gd name="connsiteY23593" fmla="*/ 4201584 h 6855883"/>
              <a:gd name="connsiteX23594" fmla="*/ 74820 w 12194922"/>
              <a:gd name="connsiteY23594" fmla="*/ 4219575 h 6855883"/>
              <a:gd name="connsiteX23595" fmla="*/ 82179 w 12194922"/>
              <a:gd name="connsiteY23595" fmla="*/ 4222750 h 6855883"/>
              <a:gd name="connsiteX23596" fmla="*/ 103031 w 12194922"/>
              <a:gd name="connsiteY23596" fmla="*/ 4210050 h 6855883"/>
              <a:gd name="connsiteX23597" fmla="*/ 120203 w 12194922"/>
              <a:gd name="connsiteY23597" fmla="*/ 4216400 h 6855883"/>
              <a:gd name="connsiteX23598" fmla="*/ 131242 w 12194922"/>
              <a:gd name="connsiteY23598" fmla="*/ 4212167 h 6855883"/>
              <a:gd name="connsiteX23599" fmla="*/ 125109 w 12194922"/>
              <a:gd name="connsiteY23599" fmla="*/ 4204758 h 6855883"/>
              <a:gd name="connsiteX23600" fmla="*/ 101804 w 12194922"/>
              <a:gd name="connsiteY23600" fmla="*/ 4181475 h 6855883"/>
              <a:gd name="connsiteX23601" fmla="*/ 106711 w 12194922"/>
              <a:gd name="connsiteY23601" fmla="*/ 4168775 h 6855883"/>
              <a:gd name="connsiteX23602" fmla="*/ 101804 w 12194922"/>
              <a:gd name="connsiteY23602" fmla="*/ 4164542 h 6855883"/>
              <a:gd name="connsiteX23603" fmla="*/ 98125 w 12194922"/>
              <a:gd name="connsiteY23603" fmla="*/ 4169833 h 6855883"/>
              <a:gd name="connsiteX23604" fmla="*/ 98125 w 12194922"/>
              <a:gd name="connsiteY23604" fmla="*/ 4177242 h 6855883"/>
              <a:gd name="connsiteX23605" fmla="*/ 68687 w 12194922"/>
              <a:gd name="connsiteY23605" fmla="*/ 4161367 h 6855883"/>
              <a:gd name="connsiteX23606" fmla="*/ 101804 w 12194922"/>
              <a:gd name="connsiteY23606" fmla="*/ 4208992 h 6855883"/>
              <a:gd name="connsiteX23607" fmla="*/ 79726 w 12194922"/>
              <a:gd name="connsiteY23607" fmla="*/ 4203700 h 6855883"/>
              <a:gd name="connsiteX23608" fmla="*/ 101804 w 12194922"/>
              <a:gd name="connsiteY23608" fmla="*/ 4208992 h 6855883"/>
              <a:gd name="connsiteX23609" fmla="*/ 586295 w 12194922"/>
              <a:gd name="connsiteY23609" fmla="*/ 2272242 h 6855883"/>
              <a:gd name="connsiteX23610" fmla="*/ 629225 w 12194922"/>
              <a:gd name="connsiteY23610" fmla="*/ 2291292 h 6855883"/>
              <a:gd name="connsiteX23611" fmla="*/ 620639 w 12194922"/>
              <a:gd name="connsiteY23611" fmla="*/ 2307167 h 6855883"/>
              <a:gd name="connsiteX23612" fmla="*/ 612053 w 12194922"/>
              <a:gd name="connsiteY23612" fmla="*/ 2319867 h 6855883"/>
              <a:gd name="connsiteX23613" fmla="*/ 609600 w 12194922"/>
              <a:gd name="connsiteY23613" fmla="*/ 2331508 h 6855883"/>
              <a:gd name="connsiteX23614" fmla="*/ 619413 w 12194922"/>
              <a:gd name="connsiteY23614" fmla="*/ 2333625 h 6855883"/>
              <a:gd name="connsiteX23615" fmla="*/ 629225 w 12194922"/>
              <a:gd name="connsiteY23615" fmla="*/ 2336800 h 6855883"/>
              <a:gd name="connsiteX23616" fmla="*/ 619413 w 12194922"/>
              <a:gd name="connsiteY23616" fmla="*/ 2344208 h 6855883"/>
              <a:gd name="connsiteX23617" fmla="*/ 598561 w 12194922"/>
              <a:gd name="connsiteY23617" fmla="*/ 2347383 h 6855883"/>
              <a:gd name="connsiteX23618" fmla="*/ 599788 w 12194922"/>
              <a:gd name="connsiteY23618" fmla="*/ 2350559 h 6855883"/>
              <a:gd name="connsiteX23619" fmla="*/ 596108 w 12194922"/>
              <a:gd name="connsiteY23619" fmla="*/ 2350559 h 6855883"/>
              <a:gd name="connsiteX23620" fmla="*/ 616959 w 12194922"/>
              <a:gd name="connsiteY23620" fmla="*/ 2379133 h 6855883"/>
              <a:gd name="connsiteX23621" fmla="*/ 623092 w 12194922"/>
              <a:gd name="connsiteY23621" fmla="*/ 2377017 h 6855883"/>
              <a:gd name="connsiteX23622" fmla="*/ 635358 w 12194922"/>
              <a:gd name="connsiteY23622" fmla="*/ 2377017 h 6855883"/>
              <a:gd name="connsiteX23623" fmla="*/ 643944 w 12194922"/>
              <a:gd name="connsiteY23623" fmla="*/ 2391833 h 6855883"/>
              <a:gd name="connsiteX23624" fmla="*/ 620639 w 12194922"/>
              <a:gd name="connsiteY23624" fmla="*/ 2389717 h 6855883"/>
              <a:gd name="connsiteX23625" fmla="*/ 612053 w 12194922"/>
              <a:gd name="connsiteY23625" fmla="*/ 2390775 h 6855883"/>
              <a:gd name="connsiteX23626" fmla="*/ 587522 w 12194922"/>
              <a:gd name="connsiteY23626" fmla="*/ 2392892 h 6855883"/>
              <a:gd name="connsiteX23627" fmla="*/ 586295 w 12194922"/>
              <a:gd name="connsiteY23627" fmla="*/ 2377017 h 6855883"/>
              <a:gd name="connsiteX23628" fmla="*/ 585069 w 12194922"/>
              <a:gd name="connsiteY23628" fmla="*/ 2361142 h 6855883"/>
              <a:gd name="connsiteX23629" fmla="*/ 580163 w 12194922"/>
              <a:gd name="connsiteY23629" fmla="*/ 2360083 h 6855883"/>
              <a:gd name="connsiteX23630" fmla="*/ 570350 w 12194922"/>
              <a:gd name="connsiteY23630" fmla="*/ 2359025 h 6855883"/>
              <a:gd name="connsiteX23631" fmla="*/ 562991 w 12194922"/>
              <a:gd name="connsiteY23631" fmla="*/ 2360083 h 6855883"/>
              <a:gd name="connsiteX23632" fmla="*/ 566670 w 12194922"/>
              <a:gd name="connsiteY23632" fmla="*/ 2373842 h 6855883"/>
              <a:gd name="connsiteX23633" fmla="*/ 574030 w 12194922"/>
              <a:gd name="connsiteY23633" fmla="*/ 2388658 h 6855883"/>
              <a:gd name="connsiteX23634" fmla="*/ 569124 w 12194922"/>
              <a:gd name="connsiteY23634" fmla="*/ 2404533 h 6855883"/>
              <a:gd name="connsiteX23635" fmla="*/ 553178 w 12194922"/>
              <a:gd name="connsiteY23635" fmla="*/ 2392892 h 6855883"/>
              <a:gd name="connsiteX23636" fmla="*/ 547045 w 12194922"/>
              <a:gd name="connsiteY23636" fmla="*/ 2387600 h 6855883"/>
              <a:gd name="connsiteX23637" fmla="*/ 520061 w 12194922"/>
              <a:gd name="connsiteY23637" fmla="*/ 2382309 h 6855883"/>
              <a:gd name="connsiteX23638" fmla="*/ 513928 w 12194922"/>
              <a:gd name="connsiteY23638" fmla="*/ 2379133 h 6855883"/>
              <a:gd name="connsiteX23639" fmla="*/ 505342 w 12194922"/>
              <a:gd name="connsiteY23639" fmla="*/ 2366434 h 6855883"/>
              <a:gd name="connsiteX23640" fmla="*/ 507796 w 12194922"/>
              <a:gd name="connsiteY23640" fmla="*/ 2356908 h 6855883"/>
              <a:gd name="connsiteX23641" fmla="*/ 510249 w 12194922"/>
              <a:gd name="connsiteY23641" fmla="*/ 2354792 h 6855883"/>
              <a:gd name="connsiteX23642" fmla="*/ 526194 w 12194922"/>
              <a:gd name="connsiteY23642" fmla="*/ 2373842 h 6855883"/>
              <a:gd name="connsiteX23643" fmla="*/ 543366 w 12194922"/>
              <a:gd name="connsiteY23643" fmla="*/ 2364317 h 6855883"/>
              <a:gd name="connsiteX23644" fmla="*/ 565444 w 12194922"/>
              <a:gd name="connsiteY23644" fmla="*/ 2349500 h 6855883"/>
              <a:gd name="connsiteX23645" fmla="*/ 566670 w 12194922"/>
              <a:gd name="connsiteY23645" fmla="*/ 2348442 h 6855883"/>
              <a:gd name="connsiteX23646" fmla="*/ 567897 w 12194922"/>
              <a:gd name="connsiteY23646" fmla="*/ 2348442 h 6855883"/>
              <a:gd name="connsiteX23647" fmla="*/ 570350 w 12194922"/>
              <a:gd name="connsiteY23647" fmla="*/ 2341033 h 6855883"/>
              <a:gd name="connsiteX23648" fmla="*/ 575256 w 12194922"/>
              <a:gd name="connsiteY23648" fmla="*/ 2342092 h 6855883"/>
              <a:gd name="connsiteX23649" fmla="*/ 587522 w 12194922"/>
              <a:gd name="connsiteY23649" fmla="*/ 2326217 h 6855883"/>
              <a:gd name="connsiteX23650" fmla="*/ 567897 w 12194922"/>
              <a:gd name="connsiteY23650" fmla="*/ 2305050 h 6855883"/>
              <a:gd name="connsiteX23651" fmla="*/ 580163 w 12194922"/>
              <a:gd name="connsiteY23651" fmla="*/ 2302934 h 6855883"/>
              <a:gd name="connsiteX23652" fmla="*/ 577709 w 12194922"/>
              <a:gd name="connsiteY23652" fmla="*/ 2286000 h 6855883"/>
              <a:gd name="connsiteX23653" fmla="*/ 586295 w 12194922"/>
              <a:gd name="connsiteY23653" fmla="*/ 2272242 h 6855883"/>
              <a:gd name="connsiteX23654" fmla="*/ 1156646 w 12194922"/>
              <a:gd name="connsiteY23654" fmla="*/ 519642 h 6855883"/>
              <a:gd name="connsiteX23655" fmla="*/ 1157872 w 12194922"/>
              <a:gd name="connsiteY23655" fmla="*/ 517525 h 6855883"/>
              <a:gd name="connsiteX23656" fmla="*/ 1176271 w 12194922"/>
              <a:gd name="connsiteY23656" fmla="*/ 506942 h 6855883"/>
              <a:gd name="connsiteX23657" fmla="*/ 1177497 w 12194922"/>
              <a:gd name="connsiteY23657" fmla="*/ 497417 h 6855883"/>
              <a:gd name="connsiteX23658" fmla="*/ 1166458 w 12194922"/>
              <a:gd name="connsiteY23658" fmla="*/ 475192 h 6855883"/>
              <a:gd name="connsiteX23659" fmla="*/ 1160325 w 12194922"/>
              <a:gd name="connsiteY23659" fmla="*/ 472017 h 6855883"/>
              <a:gd name="connsiteX23660" fmla="*/ 1181177 w 12194922"/>
              <a:gd name="connsiteY23660" fmla="*/ 452967 h 6855883"/>
              <a:gd name="connsiteX23661" fmla="*/ 1175044 w 12194922"/>
              <a:gd name="connsiteY23661" fmla="*/ 429683 h 6855883"/>
              <a:gd name="connsiteX23662" fmla="*/ 1155419 w 12194922"/>
              <a:gd name="connsiteY23662" fmla="*/ 448733 h 6855883"/>
              <a:gd name="connsiteX23663" fmla="*/ 1134567 w 12194922"/>
              <a:gd name="connsiteY23663" fmla="*/ 463550 h 6855883"/>
              <a:gd name="connsiteX23664" fmla="*/ 1156646 w 12194922"/>
              <a:gd name="connsiteY23664" fmla="*/ 464608 h 6855883"/>
              <a:gd name="connsiteX23665" fmla="*/ 1150513 w 12194922"/>
              <a:gd name="connsiteY23665" fmla="*/ 479425 h 6855883"/>
              <a:gd name="connsiteX23666" fmla="*/ 1144380 w 12194922"/>
              <a:gd name="connsiteY23666" fmla="*/ 483658 h 6855883"/>
              <a:gd name="connsiteX23667" fmla="*/ 1151739 w 12194922"/>
              <a:gd name="connsiteY23667" fmla="*/ 512233 h 6855883"/>
              <a:gd name="connsiteX23668" fmla="*/ 1156646 w 12194922"/>
              <a:gd name="connsiteY23668" fmla="*/ 519642 h 6855883"/>
              <a:gd name="connsiteX23669" fmla="*/ 1155419 w 12194922"/>
              <a:gd name="connsiteY23669" fmla="*/ 448733 h 6855883"/>
              <a:gd name="connsiteX23670" fmla="*/ 1166458 w 12194922"/>
              <a:gd name="connsiteY23670" fmla="*/ 457200 h 6855883"/>
              <a:gd name="connsiteX23671" fmla="*/ 1155419 w 12194922"/>
              <a:gd name="connsiteY23671" fmla="*/ 448733 h 6855883"/>
              <a:gd name="connsiteX23672" fmla="*/ 1069560 w 12194922"/>
              <a:gd name="connsiteY23672" fmla="*/ 2545292 h 6855883"/>
              <a:gd name="connsiteX23673" fmla="*/ 1072013 w 12194922"/>
              <a:gd name="connsiteY23673" fmla="*/ 2550583 h 6855883"/>
              <a:gd name="connsiteX23674" fmla="*/ 1075693 w 12194922"/>
              <a:gd name="connsiteY23674" fmla="*/ 2549525 h 6855883"/>
              <a:gd name="connsiteX23675" fmla="*/ 1073239 w 12194922"/>
              <a:gd name="connsiteY23675" fmla="*/ 2545292 h 6855883"/>
              <a:gd name="connsiteX23676" fmla="*/ 1079372 w 12194922"/>
              <a:gd name="connsiteY23676" fmla="*/ 2476500 h 6855883"/>
              <a:gd name="connsiteX23677" fmla="*/ 1069560 w 12194922"/>
              <a:gd name="connsiteY23677" fmla="*/ 2472267 h 6855883"/>
              <a:gd name="connsiteX23678" fmla="*/ 1065880 w 12194922"/>
              <a:gd name="connsiteY23678" fmla="*/ 2478617 h 6855883"/>
              <a:gd name="connsiteX23679" fmla="*/ 1051161 w 12194922"/>
              <a:gd name="connsiteY23679" fmla="*/ 2489200 h 6855883"/>
              <a:gd name="connsiteX23680" fmla="*/ 1042575 w 12194922"/>
              <a:gd name="connsiteY23680" fmla="*/ 2490258 h 6855883"/>
              <a:gd name="connsiteX23681" fmla="*/ 1043802 w 12194922"/>
              <a:gd name="connsiteY23681" fmla="*/ 2496608 h 6855883"/>
              <a:gd name="connsiteX23682" fmla="*/ 1048708 w 12194922"/>
              <a:gd name="connsiteY23682" fmla="*/ 2501900 h 6855883"/>
              <a:gd name="connsiteX23683" fmla="*/ 1056068 w 12194922"/>
              <a:gd name="connsiteY23683" fmla="*/ 2527300 h 6855883"/>
              <a:gd name="connsiteX23684" fmla="*/ 1042575 w 12194922"/>
              <a:gd name="connsiteY23684" fmla="*/ 2537883 h 6855883"/>
              <a:gd name="connsiteX23685" fmla="*/ 1056068 w 12194922"/>
              <a:gd name="connsiteY23685" fmla="*/ 2538942 h 6855883"/>
              <a:gd name="connsiteX23686" fmla="*/ 1052388 w 12194922"/>
              <a:gd name="connsiteY23686" fmla="*/ 2547408 h 6855883"/>
              <a:gd name="connsiteX23687" fmla="*/ 1041349 w 12194922"/>
              <a:gd name="connsiteY23687" fmla="*/ 2537883 h 6855883"/>
              <a:gd name="connsiteX23688" fmla="*/ 1026630 w 12194922"/>
              <a:gd name="connsiteY23688" fmla="*/ 2536825 h 6855883"/>
              <a:gd name="connsiteX23689" fmla="*/ 1015591 w 12194922"/>
              <a:gd name="connsiteY23689" fmla="*/ 2532592 h 6855883"/>
              <a:gd name="connsiteX23690" fmla="*/ 1015591 w 12194922"/>
              <a:gd name="connsiteY23690" fmla="*/ 2532592 h 6855883"/>
              <a:gd name="connsiteX23691" fmla="*/ 1009458 w 12194922"/>
              <a:gd name="connsiteY23691" fmla="*/ 2528358 h 6855883"/>
              <a:gd name="connsiteX23692" fmla="*/ 1007005 w 12194922"/>
              <a:gd name="connsiteY23692" fmla="*/ 2519892 h 6855883"/>
              <a:gd name="connsiteX23693" fmla="*/ 999646 w 12194922"/>
              <a:gd name="connsiteY23693" fmla="*/ 2526242 h 6855883"/>
              <a:gd name="connsiteX23694" fmla="*/ 987380 w 12194922"/>
              <a:gd name="connsiteY23694" fmla="*/ 2532592 h 6855883"/>
              <a:gd name="connsiteX23695" fmla="*/ 981248 w 12194922"/>
              <a:gd name="connsiteY23695" fmla="*/ 2544233 h 6855883"/>
              <a:gd name="connsiteX23696" fmla="*/ 987380 w 12194922"/>
              <a:gd name="connsiteY23696" fmla="*/ 2551642 h 6855883"/>
              <a:gd name="connsiteX23697" fmla="*/ 986154 w 12194922"/>
              <a:gd name="connsiteY23697" fmla="*/ 2551642 h 6855883"/>
              <a:gd name="connsiteX23698" fmla="*/ 977568 w 12194922"/>
              <a:gd name="connsiteY23698" fmla="*/ 2565400 h 6855883"/>
              <a:gd name="connsiteX23699" fmla="*/ 989833 w 12194922"/>
              <a:gd name="connsiteY23699" fmla="*/ 2587625 h 6855883"/>
              <a:gd name="connsiteX23700" fmla="*/ 997193 w 12194922"/>
              <a:gd name="connsiteY23700" fmla="*/ 2587625 h 6855883"/>
              <a:gd name="connsiteX23701" fmla="*/ 1000872 w 12194922"/>
              <a:gd name="connsiteY23701" fmla="*/ 2598208 h 6855883"/>
              <a:gd name="connsiteX23702" fmla="*/ 991060 w 12194922"/>
              <a:gd name="connsiteY23702" fmla="*/ 2596092 h 6855883"/>
              <a:gd name="connsiteX23703" fmla="*/ 978794 w 12194922"/>
              <a:gd name="connsiteY23703" fmla="*/ 2599267 h 6855883"/>
              <a:gd name="connsiteX23704" fmla="*/ 965302 w 12194922"/>
              <a:gd name="connsiteY23704" fmla="*/ 2603500 h 6855883"/>
              <a:gd name="connsiteX23705" fmla="*/ 953037 w 12194922"/>
              <a:gd name="connsiteY23705" fmla="*/ 2625725 h 6855883"/>
              <a:gd name="connsiteX23706" fmla="*/ 966529 w 12194922"/>
              <a:gd name="connsiteY23706" fmla="*/ 2607733 h 6855883"/>
              <a:gd name="connsiteX23707" fmla="*/ 982474 w 12194922"/>
              <a:gd name="connsiteY23707" fmla="*/ 2621492 h 6855883"/>
              <a:gd name="connsiteX23708" fmla="*/ 997193 w 12194922"/>
              <a:gd name="connsiteY23708" fmla="*/ 2619375 h 6855883"/>
              <a:gd name="connsiteX23709" fmla="*/ 995966 w 12194922"/>
              <a:gd name="connsiteY23709" fmla="*/ 2655358 h 6855883"/>
              <a:gd name="connsiteX23710" fmla="*/ 1019271 w 12194922"/>
              <a:gd name="connsiteY23710" fmla="*/ 2627842 h 6855883"/>
              <a:gd name="connsiteX23711" fmla="*/ 1029083 w 12194922"/>
              <a:gd name="connsiteY23711" fmla="*/ 2602442 h 6855883"/>
              <a:gd name="connsiteX23712" fmla="*/ 1014365 w 12194922"/>
              <a:gd name="connsiteY23712" fmla="*/ 2580217 h 6855883"/>
              <a:gd name="connsiteX23713" fmla="*/ 1024177 w 12194922"/>
              <a:gd name="connsiteY23713" fmla="*/ 2566458 h 6855883"/>
              <a:gd name="connsiteX23714" fmla="*/ 1008232 w 12194922"/>
              <a:gd name="connsiteY23714" fmla="*/ 2574925 h 6855883"/>
              <a:gd name="connsiteX23715" fmla="*/ 997193 w 12194922"/>
              <a:gd name="connsiteY23715" fmla="*/ 2554817 h 6855883"/>
              <a:gd name="connsiteX23716" fmla="*/ 1003326 w 12194922"/>
              <a:gd name="connsiteY23716" fmla="*/ 2555875 h 6855883"/>
              <a:gd name="connsiteX23717" fmla="*/ 1008232 w 12194922"/>
              <a:gd name="connsiteY23717" fmla="*/ 2559050 h 6855883"/>
              <a:gd name="connsiteX23718" fmla="*/ 1025404 w 12194922"/>
              <a:gd name="connsiteY23718" fmla="*/ 2565400 h 6855883"/>
              <a:gd name="connsiteX23719" fmla="*/ 1052388 w 12194922"/>
              <a:gd name="connsiteY23719" fmla="*/ 2551642 h 6855883"/>
              <a:gd name="connsiteX23720" fmla="*/ 1062200 w 12194922"/>
              <a:gd name="connsiteY23720" fmla="*/ 2555875 h 6855883"/>
              <a:gd name="connsiteX23721" fmla="*/ 1062200 w 12194922"/>
              <a:gd name="connsiteY23721" fmla="*/ 2547408 h 6855883"/>
              <a:gd name="connsiteX23722" fmla="*/ 1069560 w 12194922"/>
              <a:gd name="connsiteY23722" fmla="*/ 2545292 h 6855883"/>
              <a:gd name="connsiteX23723" fmla="*/ 1018044 w 12194922"/>
              <a:gd name="connsiteY23723" fmla="*/ 2613025 h 6855883"/>
              <a:gd name="connsiteX23724" fmla="*/ 1005779 w 12194922"/>
              <a:gd name="connsiteY23724" fmla="*/ 2619375 h 6855883"/>
              <a:gd name="connsiteX23725" fmla="*/ 1005779 w 12194922"/>
              <a:gd name="connsiteY23725" fmla="*/ 2609850 h 6855883"/>
              <a:gd name="connsiteX23726" fmla="*/ 1011912 w 12194922"/>
              <a:gd name="connsiteY23726" fmla="*/ 2600325 h 6855883"/>
              <a:gd name="connsiteX23727" fmla="*/ 1018044 w 12194922"/>
              <a:gd name="connsiteY23727" fmla="*/ 2613025 h 6855883"/>
              <a:gd name="connsiteX23728" fmla="*/ 1063427 w 12194922"/>
              <a:gd name="connsiteY23728" fmla="*/ 2554817 h 6855883"/>
              <a:gd name="connsiteX23729" fmla="*/ 1063427 w 12194922"/>
              <a:gd name="connsiteY23729" fmla="*/ 2554817 h 6855883"/>
              <a:gd name="connsiteX23730" fmla="*/ 1063427 w 12194922"/>
              <a:gd name="connsiteY23730" fmla="*/ 2554817 h 6855883"/>
              <a:gd name="connsiteX23731" fmla="*/ 1063427 w 12194922"/>
              <a:gd name="connsiteY23731" fmla="*/ 2554817 h 6855883"/>
              <a:gd name="connsiteX23732" fmla="*/ 1063427 w 12194922"/>
              <a:gd name="connsiteY23732" fmla="*/ 2554817 h 6855883"/>
              <a:gd name="connsiteX23733" fmla="*/ 12102461 w 12194922"/>
              <a:gd name="connsiteY23733" fmla="*/ 3536950 h 6855883"/>
              <a:gd name="connsiteX23734" fmla="*/ 12084063 w 12194922"/>
              <a:gd name="connsiteY23734" fmla="*/ 3547534 h 6855883"/>
              <a:gd name="connsiteX23735" fmla="*/ 12090196 w 12194922"/>
              <a:gd name="connsiteY23735" fmla="*/ 3556000 h 6855883"/>
              <a:gd name="connsiteX23736" fmla="*/ 12098782 w 12194922"/>
              <a:gd name="connsiteY23736" fmla="*/ 3580342 h 6855883"/>
              <a:gd name="connsiteX23737" fmla="*/ 12090196 w 12194922"/>
              <a:gd name="connsiteY23737" fmla="*/ 3591983 h 6855883"/>
              <a:gd name="connsiteX23738" fmla="*/ 12086516 w 12194922"/>
              <a:gd name="connsiteY23738" fmla="*/ 3612092 h 6855883"/>
              <a:gd name="connsiteX23739" fmla="*/ 12125765 w 12194922"/>
              <a:gd name="connsiteY23739" fmla="*/ 3630083 h 6855883"/>
              <a:gd name="connsiteX23740" fmla="*/ 12130672 w 12194922"/>
              <a:gd name="connsiteY23740" fmla="*/ 3633258 h 6855883"/>
              <a:gd name="connsiteX23741" fmla="*/ 12130672 w 12194922"/>
              <a:gd name="connsiteY23741" fmla="*/ 3627967 h 6855883"/>
              <a:gd name="connsiteX23742" fmla="*/ 12126993 w 12194922"/>
              <a:gd name="connsiteY23742" fmla="*/ 3585633 h 6855883"/>
              <a:gd name="connsiteX23743" fmla="*/ 12117180 w 12194922"/>
              <a:gd name="connsiteY23743" fmla="*/ 3557059 h 6855883"/>
              <a:gd name="connsiteX23744" fmla="*/ 12106141 w 12194922"/>
              <a:gd name="connsiteY23744" fmla="*/ 3545417 h 6855883"/>
              <a:gd name="connsiteX23745" fmla="*/ 12102461 w 12194922"/>
              <a:gd name="connsiteY23745" fmla="*/ 3536950 h 6855883"/>
              <a:gd name="connsiteX23746" fmla="*/ 12103688 w 12194922"/>
              <a:gd name="connsiteY23746" fmla="*/ 3596217 h 6855883"/>
              <a:gd name="connsiteX23747" fmla="*/ 12102461 w 12194922"/>
              <a:gd name="connsiteY23747" fmla="*/ 3598333 h 6855883"/>
              <a:gd name="connsiteX23748" fmla="*/ 12098782 w 12194922"/>
              <a:gd name="connsiteY23748" fmla="*/ 3596217 h 6855883"/>
              <a:gd name="connsiteX23749" fmla="*/ 12100008 w 12194922"/>
              <a:gd name="connsiteY23749" fmla="*/ 3595159 h 6855883"/>
              <a:gd name="connsiteX23750" fmla="*/ 12103688 w 12194922"/>
              <a:gd name="connsiteY23750" fmla="*/ 3596217 h 6855883"/>
              <a:gd name="connsiteX23751" fmla="*/ 95672 w 12194922"/>
              <a:gd name="connsiteY23751" fmla="*/ 1017058 h 6855883"/>
              <a:gd name="connsiteX23752" fmla="*/ 72367 w 12194922"/>
              <a:gd name="connsiteY23752" fmla="*/ 1014942 h 6855883"/>
              <a:gd name="connsiteX23753" fmla="*/ 63781 w 12194922"/>
              <a:gd name="connsiteY23753" fmla="*/ 1048808 h 6855883"/>
              <a:gd name="connsiteX23754" fmla="*/ 60101 w 12194922"/>
              <a:gd name="connsiteY23754" fmla="*/ 1056217 h 6855883"/>
              <a:gd name="connsiteX23755" fmla="*/ 55195 w 12194922"/>
              <a:gd name="connsiteY23755" fmla="*/ 1051983 h 6855883"/>
              <a:gd name="connsiteX23756" fmla="*/ 53969 w 12194922"/>
              <a:gd name="connsiteY23756" fmla="*/ 1028700 h 6855883"/>
              <a:gd name="connsiteX23757" fmla="*/ 67461 w 12194922"/>
              <a:gd name="connsiteY23757" fmla="*/ 1011767 h 6855883"/>
              <a:gd name="connsiteX23758" fmla="*/ 80953 w 12194922"/>
              <a:gd name="connsiteY23758" fmla="*/ 1004358 h 6855883"/>
              <a:gd name="connsiteX23759" fmla="*/ 87086 w 12194922"/>
              <a:gd name="connsiteY23759" fmla="*/ 1007533 h 6855883"/>
              <a:gd name="connsiteX23760" fmla="*/ 87086 w 12194922"/>
              <a:gd name="connsiteY23760" fmla="*/ 1000125 h 6855883"/>
              <a:gd name="connsiteX23761" fmla="*/ 68687 w 12194922"/>
              <a:gd name="connsiteY23761" fmla="*/ 980017 h 6855883"/>
              <a:gd name="connsiteX23762" fmla="*/ 66234 w 12194922"/>
              <a:gd name="connsiteY23762" fmla="*/ 980017 h 6855883"/>
              <a:gd name="connsiteX23763" fmla="*/ 45383 w 12194922"/>
              <a:gd name="connsiteY23763" fmla="*/ 978958 h 6855883"/>
              <a:gd name="connsiteX23764" fmla="*/ 61328 w 12194922"/>
              <a:gd name="connsiteY23764" fmla="*/ 965200 h 6855883"/>
              <a:gd name="connsiteX23765" fmla="*/ 74820 w 12194922"/>
              <a:gd name="connsiteY23765" fmla="*/ 952500 h 6855883"/>
              <a:gd name="connsiteX23766" fmla="*/ 78500 w 12194922"/>
              <a:gd name="connsiteY23766" fmla="*/ 936625 h 6855883"/>
              <a:gd name="connsiteX23767" fmla="*/ 74820 w 12194922"/>
              <a:gd name="connsiteY23767" fmla="*/ 910167 h 6855883"/>
              <a:gd name="connsiteX23768" fmla="*/ 80953 w 12194922"/>
              <a:gd name="connsiteY23768" fmla="*/ 902758 h 6855883"/>
              <a:gd name="connsiteX23769" fmla="*/ 93219 w 12194922"/>
              <a:gd name="connsiteY23769" fmla="*/ 909108 h 6855883"/>
              <a:gd name="connsiteX23770" fmla="*/ 90765 w 12194922"/>
              <a:gd name="connsiteY23770" fmla="*/ 912283 h 6855883"/>
              <a:gd name="connsiteX23771" fmla="*/ 93219 w 12194922"/>
              <a:gd name="connsiteY23771" fmla="*/ 935567 h 6855883"/>
              <a:gd name="connsiteX23772" fmla="*/ 95672 w 12194922"/>
              <a:gd name="connsiteY23772" fmla="*/ 1017058 h 6855883"/>
              <a:gd name="connsiteX23773" fmla="*/ 185210 w 12194922"/>
              <a:gd name="connsiteY23773" fmla="*/ 1540933 h 6855883"/>
              <a:gd name="connsiteX23774" fmla="*/ 160679 w 12194922"/>
              <a:gd name="connsiteY23774" fmla="*/ 1573742 h 6855883"/>
              <a:gd name="connsiteX23775" fmla="*/ 159453 w 12194922"/>
              <a:gd name="connsiteY23775" fmla="*/ 1586442 h 6855883"/>
              <a:gd name="connsiteX23776" fmla="*/ 137375 w 12194922"/>
              <a:gd name="connsiteY23776" fmla="*/ 1618192 h 6855883"/>
              <a:gd name="connsiteX23777" fmla="*/ 152093 w 12194922"/>
              <a:gd name="connsiteY23777" fmla="*/ 1582208 h 6855883"/>
              <a:gd name="connsiteX23778" fmla="*/ 147187 w 12194922"/>
              <a:gd name="connsiteY23778" fmla="*/ 1565275 h 6855883"/>
              <a:gd name="connsiteX23779" fmla="*/ 147187 w 12194922"/>
              <a:gd name="connsiteY23779" fmla="*/ 1565275 h 6855883"/>
              <a:gd name="connsiteX23780" fmla="*/ 159453 w 12194922"/>
              <a:gd name="connsiteY23780" fmla="*/ 1555750 h 6855883"/>
              <a:gd name="connsiteX23781" fmla="*/ 169265 w 12194922"/>
              <a:gd name="connsiteY23781" fmla="*/ 1532467 h 6855883"/>
              <a:gd name="connsiteX23782" fmla="*/ 164359 w 12194922"/>
              <a:gd name="connsiteY23782" fmla="*/ 1525058 h 6855883"/>
              <a:gd name="connsiteX23783" fmla="*/ 161906 w 12194922"/>
              <a:gd name="connsiteY23783" fmla="*/ 1515533 h 6855883"/>
              <a:gd name="connsiteX23784" fmla="*/ 180304 w 12194922"/>
              <a:gd name="connsiteY23784" fmla="*/ 1516592 h 6855883"/>
              <a:gd name="connsiteX23785" fmla="*/ 185210 w 12194922"/>
              <a:gd name="connsiteY23785" fmla="*/ 1540933 h 6855883"/>
              <a:gd name="connsiteX23786" fmla="*/ 145961 w 12194922"/>
              <a:gd name="connsiteY23786" fmla="*/ 1565275 h 6855883"/>
              <a:gd name="connsiteX23787" fmla="*/ 144734 w 12194922"/>
              <a:gd name="connsiteY23787" fmla="*/ 1566333 h 6855883"/>
              <a:gd name="connsiteX23788" fmla="*/ 145961 w 12194922"/>
              <a:gd name="connsiteY23788" fmla="*/ 1565275 h 6855883"/>
              <a:gd name="connsiteX23789" fmla="*/ 615733 w 12194922"/>
              <a:gd name="connsiteY23789" fmla="*/ 1825625 h 6855883"/>
              <a:gd name="connsiteX23790" fmla="*/ 615733 w 12194922"/>
              <a:gd name="connsiteY23790" fmla="*/ 1823508 h 6855883"/>
              <a:gd name="connsiteX23791" fmla="*/ 620639 w 12194922"/>
              <a:gd name="connsiteY23791" fmla="*/ 1826683 h 6855883"/>
              <a:gd name="connsiteX23792" fmla="*/ 621866 w 12194922"/>
              <a:gd name="connsiteY23792" fmla="*/ 1825625 h 6855883"/>
              <a:gd name="connsiteX23793" fmla="*/ 632905 w 12194922"/>
              <a:gd name="connsiteY23793" fmla="*/ 1825625 h 6855883"/>
              <a:gd name="connsiteX23794" fmla="*/ 631678 w 12194922"/>
              <a:gd name="connsiteY23794" fmla="*/ 1829858 h 6855883"/>
              <a:gd name="connsiteX23795" fmla="*/ 623092 w 12194922"/>
              <a:gd name="connsiteY23795" fmla="*/ 1831975 h 6855883"/>
              <a:gd name="connsiteX23796" fmla="*/ 630452 w 12194922"/>
              <a:gd name="connsiteY23796" fmla="*/ 1837267 h 6855883"/>
              <a:gd name="connsiteX23797" fmla="*/ 627998 w 12194922"/>
              <a:gd name="connsiteY23797" fmla="*/ 1865842 h 6855883"/>
              <a:gd name="connsiteX23798" fmla="*/ 596108 w 12194922"/>
              <a:gd name="connsiteY23798" fmla="*/ 1901825 h 6855883"/>
              <a:gd name="connsiteX23799" fmla="*/ 564217 w 12194922"/>
              <a:gd name="connsiteY23799" fmla="*/ 1888067 h 6855883"/>
              <a:gd name="connsiteX23800" fmla="*/ 581389 w 12194922"/>
              <a:gd name="connsiteY23800" fmla="*/ 1879600 h 6855883"/>
              <a:gd name="connsiteX23801" fmla="*/ 571577 w 12194922"/>
              <a:gd name="connsiteY23801" fmla="*/ 1859492 h 6855883"/>
              <a:gd name="connsiteX23802" fmla="*/ 586295 w 12194922"/>
              <a:gd name="connsiteY23802" fmla="*/ 1866900 h 6855883"/>
              <a:gd name="connsiteX23803" fmla="*/ 608373 w 12194922"/>
              <a:gd name="connsiteY23803" fmla="*/ 1867958 h 6855883"/>
              <a:gd name="connsiteX23804" fmla="*/ 609600 w 12194922"/>
              <a:gd name="connsiteY23804" fmla="*/ 1854200 h 6855883"/>
              <a:gd name="connsiteX23805" fmla="*/ 607147 w 12194922"/>
              <a:gd name="connsiteY23805" fmla="*/ 1847850 h 6855883"/>
              <a:gd name="connsiteX23806" fmla="*/ 615733 w 12194922"/>
              <a:gd name="connsiteY23806" fmla="*/ 1825625 h 6855883"/>
              <a:gd name="connsiteX23807" fmla="*/ 182757 w 12194922"/>
              <a:gd name="connsiteY23807" fmla="*/ 2629958 h 6855883"/>
              <a:gd name="connsiteX23808" fmla="*/ 179078 w 12194922"/>
              <a:gd name="connsiteY23808" fmla="*/ 2654300 h 6855883"/>
              <a:gd name="connsiteX23809" fmla="*/ 171718 w 12194922"/>
              <a:gd name="connsiteY23809" fmla="*/ 2659592 h 6855883"/>
              <a:gd name="connsiteX23810" fmla="*/ 169265 w 12194922"/>
              <a:gd name="connsiteY23810" fmla="*/ 2658533 h 6855883"/>
              <a:gd name="connsiteX23811" fmla="*/ 171718 w 12194922"/>
              <a:gd name="connsiteY23811" fmla="*/ 2652184 h 6855883"/>
              <a:gd name="connsiteX23812" fmla="*/ 172945 w 12194922"/>
              <a:gd name="connsiteY23812" fmla="*/ 2642658 h 6855883"/>
              <a:gd name="connsiteX23813" fmla="*/ 150867 w 12194922"/>
              <a:gd name="connsiteY23813" fmla="*/ 2645833 h 6855883"/>
              <a:gd name="connsiteX23814" fmla="*/ 138601 w 12194922"/>
              <a:gd name="connsiteY23814" fmla="*/ 2664883 h 6855883"/>
              <a:gd name="connsiteX23815" fmla="*/ 126336 w 12194922"/>
              <a:gd name="connsiteY23815" fmla="*/ 2591858 h 6855883"/>
              <a:gd name="connsiteX23816" fmla="*/ 177851 w 12194922"/>
              <a:gd name="connsiteY23816" fmla="*/ 2623608 h 6855883"/>
              <a:gd name="connsiteX23817" fmla="*/ 182757 w 12194922"/>
              <a:gd name="connsiteY23817" fmla="*/ 2629958 h 6855883"/>
              <a:gd name="connsiteX23818" fmla="*/ 116523 w 12194922"/>
              <a:gd name="connsiteY23818" fmla="*/ 684742 h 6855883"/>
              <a:gd name="connsiteX23819" fmla="*/ 120203 w 12194922"/>
              <a:gd name="connsiteY23819" fmla="*/ 692150 h 6855883"/>
              <a:gd name="connsiteX23820" fmla="*/ 131242 w 12194922"/>
              <a:gd name="connsiteY23820" fmla="*/ 692150 h 6855883"/>
              <a:gd name="connsiteX23821" fmla="*/ 176625 w 12194922"/>
              <a:gd name="connsiteY23821" fmla="*/ 697442 h 6855883"/>
              <a:gd name="connsiteX23822" fmla="*/ 180304 w 12194922"/>
              <a:gd name="connsiteY23822" fmla="*/ 699558 h 6855883"/>
              <a:gd name="connsiteX23823" fmla="*/ 196250 w 12194922"/>
              <a:gd name="connsiteY23823" fmla="*/ 732367 h 6855883"/>
              <a:gd name="connsiteX23824" fmla="*/ 193796 w 12194922"/>
              <a:gd name="connsiteY23824" fmla="*/ 738717 h 6855883"/>
              <a:gd name="connsiteX23825" fmla="*/ 185210 w 12194922"/>
              <a:gd name="connsiteY23825" fmla="*/ 738717 h 6855883"/>
              <a:gd name="connsiteX23826" fmla="*/ 174171 w 12194922"/>
              <a:gd name="connsiteY23826" fmla="*/ 734483 h 6855883"/>
              <a:gd name="connsiteX23827" fmla="*/ 174171 w 12194922"/>
              <a:gd name="connsiteY23827" fmla="*/ 734483 h 6855883"/>
              <a:gd name="connsiteX23828" fmla="*/ 174171 w 12194922"/>
              <a:gd name="connsiteY23828" fmla="*/ 734483 h 6855883"/>
              <a:gd name="connsiteX23829" fmla="*/ 172945 w 12194922"/>
              <a:gd name="connsiteY23829" fmla="*/ 732367 h 6855883"/>
              <a:gd name="connsiteX23830" fmla="*/ 171718 w 12194922"/>
              <a:gd name="connsiteY23830" fmla="*/ 732367 h 6855883"/>
              <a:gd name="connsiteX23831" fmla="*/ 174171 w 12194922"/>
              <a:gd name="connsiteY23831" fmla="*/ 733425 h 6855883"/>
              <a:gd name="connsiteX23832" fmla="*/ 174171 w 12194922"/>
              <a:gd name="connsiteY23832" fmla="*/ 733425 h 6855883"/>
              <a:gd name="connsiteX23833" fmla="*/ 174171 w 12194922"/>
              <a:gd name="connsiteY23833" fmla="*/ 733425 h 6855883"/>
              <a:gd name="connsiteX23834" fmla="*/ 168039 w 12194922"/>
              <a:gd name="connsiteY23834" fmla="*/ 742950 h 6855883"/>
              <a:gd name="connsiteX23835" fmla="*/ 149640 w 12194922"/>
              <a:gd name="connsiteY23835" fmla="*/ 746125 h 6855883"/>
              <a:gd name="connsiteX23836" fmla="*/ 158226 w 12194922"/>
              <a:gd name="connsiteY23836" fmla="*/ 738717 h 6855883"/>
              <a:gd name="connsiteX23837" fmla="*/ 153320 w 12194922"/>
              <a:gd name="connsiteY23837" fmla="*/ 731308 h 6855883"/>
              <a:gd name="connsiteX23838" fmla="*/ 136148 w 12194922"/>
              <a:gd name="connsiteY23838" fmla="*/ 723900 h 6855883"/>
              <a:gd name="connsiteX23839" fmla="*/ 116523 w 12194922"/>
              <a:gd name="connsiteY23839" fmla="*/ 710142 h 6855883"/>
              <a:gd name="connsiteX23840" fmla="*/ 117750 w 12194922"/>
              <a:gd name="connsiteY23840" fmla="*/ 694267 h 6855883"/>
              <a:gd name="connsiteX23841" fmla="*/ 111617 w 12194922"/>
              <a:gd name="connsiteY23841" fmla="*/ 686858 h 6855883"/>
              <a:gd name="connsiteX23842" fmla="*/ 116523 w 12194922"/>
              <a:gd name="connsiteY23842" fmla="*/ 684742 h 6855883"/>
              <a:gd name="connsiteX23843" fmla="*/ 1767472 w 12194922"/>
              <a:gd name="connsiteY23843" fmla="*/ 4127500 h 6855883"/>
              <a:gd name="connsiteX23844" fmla="*/ 1768699 w 12194922"/>
              <a:gd name="connsiteY23844" fmla="*/ 4144434 h 6855883"/>
              <a:gd name="connsiteX23845" fmla="*/ 1773605 w 12194922"/>
              <a:gd name="connsiteY23845" fmla="*/ 4140200 h 6855883"/>
              <a:gd name="connsiteX23846" fmla="*/ 1783417 w 12194922"/>
              <a:gd name="connsiteY23846" fmla="*/ 4131733 h 6855883"/>
              <a:gd name="connsiteX23847" fmla="*/ 1785871 w 12194922"/>
              <a:gd name="connsiteY23847" fmla="*/ 4143375 h 6855883"/>
              <a:gd name="connsiteX23848" fmla="*/ 1782191 w 12194922"/>
              <a:gd name="connsiteY23848" fmla="*/ 4157133 h 6855883"/>
              <a:gd name="connsiteX23849" fmla="*/ 1778511 w 12194922"/>
              <a:gd name="connsiteY23849" fmla="*/ 4165600 h 6855883"/>
              <a:gd name="connsiteX23850" fmla="*/ 1773605 w 12194922"/>
              <a:gd name="connsiteY23850" fmla="*/ 4181475 h 6855883"/>
              <a:gd name="connsiteX23851" fmla="*/ 1758886 w 12194922"/>
              <a:gd name="connsiteY23851" fmla="*/ 4179358 h 6855883"/>
              <a:gd name="connsiteX23852" fmla="*/ 1766246 w 12194922"/>
              <a:gd name="connsiteY23852" fmla="*/ 4160309 h 6855883"/>
              <a:gd name="connsiteX23853" fmla="*/ 1749074 w 12194922"/>
              <a:gd name="connsiteY23853" fmla="*/ 4158192 h 6855883"/>
              <a:gd name="connsiteX23854" fmla="*/ 1747847 w 12194922"/>
              <a:gd name="connsiteY23854" fmla="*/ 4150784 h 6855883"/>
              <a:gd name="connsiteX23855" fmla="*/ 1734355 w 12194922"/>
              <a:gd name="connsiteY23855" fmla="*/ 4128559 h 6855883"/>
              <a:gd name="connsiteX23856" fmla="*/ 1730675 w 12194922"/>
              <a:gd name="connsiteY23856" fmla="*/ 4121150 h 6855883"/>
              <a:gd name="connsiteX23857" fmla="*/ 1760113 w 12194922"/>
              <a:gd name="connsiteY23857" fmla="*/ 4112684 h 6855883"/>
              <a:gd name="connsiteX23858" fmla="*/ 1767472 w 12194922"/>
              <a:gd name="connsiteY23858" fmla="*/ 4127500 h 6855883"/>
              <a:gd name="connsiteX23859" fmla="*/ 1746621 w 12194922"/>
              <a:gd name="connsiteY23859" fmla="*/ 4159250 h 6855883"/>
              <a:gd name="connsiteX23860" fmla="*/ 1750300 w 12194922"/>
              <a:gd name="connsiteY23860" fmla="*/ 4158192 h 6855883"/>
              <a:gd name="connsiteX23861" fmla="*/ 1746621 w 12194922"/>
              <a:gd name="connsiteY23861" fmla="*/ 4159250 h 6855883"/>
              <a:gd name="connsiteX23862" fmla="*/ 1746621 w 12194922"/>
              <a:gd name="connsiteY23862" fmla="*/ 4159250 h 6855883"/>
              <a:gd name="connsiteX23863" fmla="*/ 1774831 w 12194922"/>
              <a:gd name="connsiteY23863" fmla="*/ 4181475 h 6855883"/>
              <a:gd name="connsiteX23864" fmla="*/ 1774831 w 12194922"/>
              <a:gd name="connsiteY23864" fmla="*/ 4181475 h 6855883"/>
              <a:gd name="connsiteX23865" fmla="*/ 1774831 w 12194922"/>
              <a:gd name="connsiteY23865" fmla="*/ 4181475 h 6855883"/>
              <a:gd name="connsiteX23866" fmla="*/ 1774831 w 12194922"/>
              <a:gd name="connsiteY23866" fmla="*/ 4181475 h 6855883"/>
              <a:gd name="connsiteX23867" fmla="*/ 1774831 w 12194922"/>
              <a:gd name="connsiteY23867" fmla="*/ 4181475 h 6855883"/>
              <a:gd name="connsiteX23868" fmla="*/ 1774831 w 12194922"/>
              <a:gd name="connsiteY23868" fmla="*/ 4181475 h 6855883"/>
              <a:gd name="connsiteX23869" fmla="*/ 272296 w 12194922"/>
              <a:gd name="connsiteY23869" fmla="*/ 588433 h 6855883"/>
              <a:gd name="connsiteX23870" fmla="*/ 272296 w 12194922"/>
              <a:gd name="connsiteY23870" fmla="*/ 588433 h 6855883"/>
              <a:gd name="connsiteX23871" fmla="*/ 272296 w 12194922"/>
              <a:gd name="connsiteY23871" fmla="*/ 588433 h 6855883"/>
              <a:gd name="connsiteX23872" fmla="*/ 272296 w 12194922"/>
              <a:gd name="connsiteY23872" fmla="*/ 588433 h 6855883"/>
              <a:gd name="connsiteX23873" fmla="*/ 272296 w 12194922"/>
              <a:gd name="connsiteY23873" fmla="*/ 588433 h 6855883"/>
              <a:gd name="connsiteX23874" fmla="*/ 219554 w 12194922"/>
              <a:gd name="connsiteY23874" fmla="*/ 1661583 h 6855883"/>
              <a:gd name="connsiteX23875" fmla="*/ 220781 w 12194922"/>
              <a:gd name="connsiteY23875" fmla="*/ 1664758 h 6855883"/>
              <a:gd name="connsiteX23876" fmla="*/ 203609 w 12194922"/>
              <a:gd name="connsiteY23876" fmla="*/ 1688042 h 6855883"/>
              <a:gd name="connsiteX23877" fmla="*/ 182757 w 12194922"/>
              <a:gd name="connsiteY23877" fmla="*/ 1708150 h 6855883"/>
              <a:gd name="connsiteX23878" fmla="*/ 171718 w 12194922"/>
              <a:gd name="connsiteY23878" fmla="*/ 1712383 h 6855883"/>
              <a:gd name="connsiteX23879" fmla="*/ 170492 w 12194922"/>
              <a:gd name="connsiteY23879" fmla="*/ 1700742 h 6855883"/>
              <a:gd name="connsiteX23880" fmla="*/ 186437 w 12194922"/>
              <a:gd name="connsiteY23880" fmla="*/ 1653117 h 6855883"/>
              <a:gd name="connsiteX23881" fmla="*/ 203609 w 12194922"/>
              <a:gd name="connsiteY23881" fmla="*/ 1639358 h 6855883"/>
              <a:gd name="connsiteX23882" fmla="*/ 208515 w 12194922"/>
              <a:gd name="connsiteY23882" fmla="*/ 1640417 h 6855883"/>
              <a:gd name="connsiteX23883" fmla="*/ 208515 w 12194922"/>
              <a:gd name="connsiteY23883" fmla="*/ 1640417 h 6855883"/>
              <a:gd name="connsiteX23884" fmla="*/ 219554 w 12194922"/>
              <a:gd name="connsiteY23884" fmla="*/ 1661583 h 6855883"/>
              <a:gd name="connsiteX23885" fmla="*/ 1205708 w 12194922"/>
              <a:gd name="connsiteY23885" fmla="*/ 6401859 h 6855883"/>
              <a:gd name="connsiteX23886" fmla="*/ 1190989 w 12194922"/>
              <a:gd name="connsiteY23886" fmla="*/ 6347883 h 6855883"/>
              <a:gd name="connsiteX23887" fmla="*/ 1187310 w 12194922"/>
              <a:gd name="connsiteY23887" fmla="*/ 6339417 h 6855883"/>
              <a:gd name="connsiteX23888" fmla="*/ 1178724 w 12194922"/>
              <a:gd name="connsiteY23888" fmla="*/ 6344709 h 6855883"/>
              <a:gd name="connsiteX23889" fmla="*/ 1172591 w 12194922"/>
              <a:gd name="connsiteY23889" fmla="*/ 6346825 h 6855883"/>
              <a:gd name="connsiteX23890" fmla="*/ 1172591 w 12194922"/>
              <a:gd name="connsiteY23890" fmla="*/ 6330950 h 6855883"/>
              <a:gd name="connsiteX23891" fmla="*/ 1178724 w 12194922"/>
              <a:gd name="connsiteY23891" fmla="*/ 6311901 h 6855883"/>
              <a:gd name="connsiteX23892" fmla="*/ 1192216 w 12194922"/>
              <a:gd name="connsiteY23892" fmla="*/ 6326717 h 6855883"/>
              <a:gd name="connsiteX23893" fmla="*/ 1211841 w 12194922"/>
              <a:gd name="connsiteY23893" fmla="*/ 6352117 h 6855883"/>
              <a:gd name="connsiteX23894" fmla="*/ 1205708 w 12194922"/>
              <a:gd name="connsiteY23894" fmla="*/ 6384925 h 6855883"/>
              <a:gd name="connsiteX23895" fmla="*/ 1205708 w 12194922"/>
              <a:gd name="connsiteY23895" fmla="*/ 6401859 h 6855883"/>
              <a:gd name="connsiteX23896" fmla="*/ 354476 w 12194922"/>
              <a:gd name="connsiteY23896" fmla="*/ 4620684 h 6855883"/>
              <a:gd name="connsiteX23897" fmla="*/ 358155 w 12194922"/>
              <a:gd name="connsiteY23897" fmla="*/ 4623859 h 6855883"/>
              <a:gd name="connsiteX23898" fmla="*/ 356929 w 12194922"/>
              <a:gd name="connsiteY23898" fmla="*/ 4618567 h 6855883"/>
              <a:gd name="connsiteX23899" fmla="*/ 348343 w 12194922"/>
              <a:gd name="connsiteY23899" fmla="*/ 4611159 h 6855883"/>
              <a:gd name="connsiteX23900" fmla="*/ 340984 w 12194922"/>
              <a:gd name="connsiteY23900" fmla="*/ 4600575 h 6855883"/>
              <a:gd name="connsiteX23901" fmla="*/ 356929 w 12194922"/>
              <a:gd name="connsiteY23901" fmla="*/ 4595284 h 6855883"/>
              <a:gd name="connsiteX23902" fmla="*/ 367968 w 12194922"/>
              <a:gd name="connsiteY23902" fmla="*/ 4601633 h 6855883"/>
              <a:gd name="connsiteX23903" fmla="*/ 381460 w 12194922"/>
              <a:gd name="connsiteY23903" fmla="*/ 4595284 h 6855883"/>
              <a:gd name="connsiteX23904" fmla="*/ 374101 w 12194922"/>
              <a:gd name="connsiteY23904" fmla="*/ 4586817 h 6855883"/>
              <a:gd name="connsiteX23905" fmla="*/ 365515 w 12194922"/>
              <a:gd name="connsiteY23905" fmla="*/ 4573059 h 6855883"/>
              <a:gd name="connsiteX23906" fmla="*/ 370421 w 12194922"/>
              <a:gd name="connsiteY23906" fmla="*/ 4562475 h 6855883"/>
              <a:gd name="connsiteX23907" fmla="*/ 383913 w 12194922"/>
              <a:gd name="connsiteY23907" fmla="*/ 4563534 h 6855883"/>
              <a:gd name="connsiteX23908" fmla="*/ 385140 w 12194922"/>
              <a:gd name="connsiteY23908" fmla="*/ 4559300 h 6855883"/>
              <a:gd name="connsiteX23909" fmla="*/ 372874 w 12194922"/>
              <a:gd name="connsiteY23909" fmla="*/ 4558242 h 6855883"/>
              <a:gd name="connsiteX23910" fmla="*/ 365515 w 12194922"/>
              <a:gd name="connsiteY23910" fmla="*/ 4558242 h 6855883"/>
              <a:gd name="connsiteX23911" fmla="*/ 304187 w 12194922"/>
              <a:gd name="connsiteY23911" fmla="*/ 4558242 h 6855883"/>
              <a:gd name="connsiteX23912" fmla="*/ 322585 w 12194922"/>
              <a:gd name="connsiteY23912" fmla="*/ 4572000 h 6855883"/>
              <a:gd name="connsiteX23913" fmla="*/ 333624 w 12194922"/>
              <a:gd name="connsiteY23913" fmla="*/ 4583642 h 6855883"/>
              <a:gd name="connsiteX23914" fmla="*/ 328718 w 12194922"/>
              <a:gd name="connsiteY23914" fmla="*/ 4607984 h 6855883"/>
              <a:gd name="connsiteX23915" fmla="*/ 354476 w 12194922"/>
              <a:gd name="connsiteY23915" fmla="*/ 4620684 h 6855883"/>
              <a:gd name="connsiteX23916" fmla="*/ 344663 w 12194922"/>
              <a:gd name="connsiteY23916" fmla="*/ 4580467 h 6855883"/>
              <a:gd name="connsiteX23917" fmla="*/ 348343 w 12194922"/>
              <a:gd name="connsiteY23917" fmla="*/ 4574117 h 6855883"/>
              <a:gd name="connsiteX23918" fmla="*/ 356929 w 12194922"/>
              <a:gd name="connsiteY23918" fmla="*/ 4580467 h 6855883"/>
              <a:gd name="connsiteX23919" fmla="*/ 349569 w 12194922"/>
              <a:gd name="connsiteY23919" fmla="*/ 4586817 h 6855883"/>
              <a:gd name="connsiteX23920" fmla="*/ 344663 w 12194922"/>
              <a:gd name="connsiteY23920" fmla="*/ 4580467 h 6855883"/>
              <a:gd name="connsiteX23921" fmla="*/ 157000 w 12194922"/>
              <a:gd name="connsiteY23921" fmla="*/ 3001434 h 6855883"/>
              <a:gd name="connsiteX23922" fmla="*/ 157000 w 12194922"/>
              <a:gd name="connsiteY23922" fmla="*/ 2927350 h 6855883"/>
              <a:gd name="connsiteX23923" fmla="*/ 163132 w 12194922"/>
              <a:gd name="connsiteY23923" fmla="*/ 2858559 h 6855883"/>
              <a:gd name="connsiteX23924" fmla="*/ 180304 w 12194922"/>
              <a:gd name="connsiteY23924" fmla="*/ 2822575 h 6855883"/>
              <a:gd name="connsiteX23925" fmla="*/ 174171 w 12194922"/>
              <a:gd name="connsiteY23925" fmla="*/ 2847975 h 6855883"/>
              <a:gd name="connsiteX23926" fmla="*/ 172945 w 12194922"/>
              <a:gd name="connsiteY23926" fmla="*/ 2862792 h 6855883"/>
              <a:gd name="connsiteX23927" fmla="*/ 174171 w 12194922"/>
              <a:gd name="connsiteY23927" fmla="*/ 2873375 h 6855883"/>
              <a:gd name="connsiteX23928" fmla="*/ 170492 w 12194922"/>
              <a:gd name="connsiteY23928" fmla="*/ 2907242 h 6855883"/>
              <a:gd name="connsiteX23929" fmla="*/ 160679 w 12194922"/>
              <a:gd name="connsiteY23929" fmla="*/ 2954867 h 6855883"/>
              <a:gd name="connsiteX23930" fmla="*/ 161906 w 12194922"/>
              <a:gd name="connsiteY23930" fmla="*/ 2974975 h 6855883"/>
              <a:gd name="connsiteX23931" fmla="*/ 157000 w 12194922"/>
              <a:gd name="connsiteY23931" fmla="*/ 3001434 h 6855883"/>
              <a:gd name="connsiteX23932" fmla="*/ 158226 w 12194922"/>
              <a:gd name="connsiteY23932" fmla="*/ 3012017 h 6855883"/>
              <a:gd name="connsiteX23933" fmla="*/ 154546 w 12194922"/>
              <a:gd name="connsiteY23933" fmla="*/ 3010958 h 6855883"/>
              <a:gd name="connsiteX23934" fmla="*/ 157000 w 12194922"/>
              <a:gd name="connsiteY23934" fmla="*/ 3001434 h 6855883"/>
              <a:gd name="connsiteX23935" fmla="*/ 694233 w 12194922"/>
              <a:gd name="connsiteY23935" fmla="*/ 645583 h 6855883"/>
              <a:gd name="connsiteX23936" fmla="*/ 696686 w 12194922"/>
              <a:gd name="connsiteY23936" fmla="*/ 614892 h 6855883"/>
              <a:gd name="connsiteX23937" fmla="*/ 672155 w 12194922"/>
              <a:gd name="connsiteY23937" fmla="*/ 623358 h 6855883"/>
              <a:gd name="connsiteX23938" fmla="*/ 659889 w 12194922"/>
              <a:gd name="connsiteY23938" fmla="*/ 609600 h 6855883"/>
              <a:gd name="connsiteX23939" fmla="*/ 661116 w 12194922"/>
              <a:gd name="connsiteY23939" fmla="*/ 596900 h 6855883"/>
              <a:gd name="connsiteX23940" fmla="*/ 666022 w 12194922"/>
              <a:gd name="connsiteY23940" fmla="*/ 604308 h 6855883"/>
              <a:gd name="connsiteX23941" fmla="*/ 666022 w 12194922"/>
              <a:gd name="connsiteY23941" fmla="*/ 603250 h 6855883"/>
              <a:gd name="connsiteX23942" fmla="*/ 674608 w 12194922"/>
              <a:gd name="connsiteY23942" fmla="*/ 605367 h 6855883"/>
              <a:gd name="connsiteX23943" fmla="*/ 666022 w 12194922"/>
              <a:gd name="connsiteY23943" fmla="*/ 604308 h 6855883"/>
              <a:gd name="connsiteX23944" fmla="*/ 672155 w 12194922"/>
              <a:gd name="connsiteY23944" fmla="*/ 611717 h 6855883"/>
              <a:gd name="connsiteX23945" fmla="*/ 674608 w 12194922"/>
              <a:gd name="connsiteY23945" fmla="*/ 605367 h 6855883"/>
              <a:gd name="connsiteX23946" fmla="*/ 674608 w 12194922"/>
              <a:gd name="connsiteY23946" fmla="*/ 602192 h 6855883"/>
              <a:gd name="connsiteX23947" fmla="*/ 696686 w 12194922"/>
              <a:gd name="connsiteY23947" fmla="*/ 587375 h 6855883"/>
              <a:gd name="connsiteX23948" fmla="*/ 690553 w 12194922"/>
              <a:gd name="connsiteY23948" fmla="*/ 596900 h 6855883"/>
              <a:gd name="connsiteX23949" fmla="*/ 694233 w 12194922"/>
              <a:gd name="connsiteY23949" fmla="*/ 611717 h 6855883"/>
              <a:gd name="connsiteX23950" fmla="*/ 707725 w 12194922"/>
              <a:gd name="connsiteY23950" fmla="*/ 606425 h 6855883"/>
              <a:gd name="connsiteX23951" fmla="*/ 713858 w 12194922"/>
              <a:gd name="connsiteY23951" fmla="*/ 603250 h 6855883"/>
              <a:gd name="connsiteX23952" fmla="*/ 716311 w 12194922"/>
              <a:gd name="connsiteY23952" fmla="*/ 608542 h 6855883"/>
              <a:gd name="connsiteX23953" fmla="*/ 716311 w 12194922"/>
              <a:gd name="connsiteY23953" fmla="*/ 614892 h 6855883"/>
              <a:gd name="connsiteX23954" fmla="*/ 722444 w 12194922"/>
              <a:gd name="connsiteY23954" fmla="*/ 610658 h 6855883"/>
              <a:gd name="connsiteX23955" fmla="*/ 739615 w 12194922"/>
              <a:gd name="connsiteY23955" fmla="*/ 597958 h 6855883"/>
              <a:gd name="connsiteX23956" fmla="*/ 734709 w 12194922"/>
              <a:gd name="connsiteY23956" fmla="*/ 611717 h 6855883"/>
              <a:gd name="connsiteX23957" fmla="*/ 705272 w 12194922"/>
              <a:gd name="connsiteY23957" fmla="*/ 640292 h 6855883"/>
              <a:gd name="connsiteX23958" fmla="*/ 694233 w 12194922"/>
              <a:gd name="connsiteY23958" fmla="*/ 645583 h 6855883"/>
              <a:gd name="connsiteX23959" fmla="*/ 336077 w 12194922"/>
              <a:gd name="connsiteY23959" fmla="*/ 597958 h 6855883"/>
              <a:gd name="connsiteX23960" fmla="*/ 352023 w 12194922"/>
              <a:gd name="connsiteY23960" fmla="*/ 582083 h 6855883"/>
              <a:gd name="connsiteX23961" fmla="*/ 349569 w 12194922"/>
              <a:gd name="connsiteY23961" fmla="*/ 581025 h 6855883"/>
              <a:gd name="connsiteX23962" fmla="*/ 349569 w 12194922"/>
              <a:gd name="connsiteY23962" fmla="*/ 565150 h 6855883"/>
              <a:gd name="connsiteX23963" fmla="*/ 354476 w 12194922"/>
              <a:gd name="connsiteY23963" fmla="*/ 565150 h 6855883"/>
              <a:gd name="connsiteX23964" fmla="*/ 352023 w 12194922"/>
              <a:gd name="connsiteY23964" fmla="*/ 579967 h 6855883"/>
              <a:gd name="connsiteX23965" fmla="*/ 350796 w 12194922"/>
              <a:gd name="connsiteY23965" fmla="*/ 582083 h 6855883"/>
              <a:gd name="connsiteX23966" fmla="*/ 370421 w 12194922"/>
              <a:gd name="connsiteY23966" fmla="*/ 573617 h 6855883"/>
              <a:gd name="connsiteX23967" fmla="*/ 374101 w 12194922"/>
              <a:gd name="connsiteY23967" fmla="*/ 550333 h 6855883"/>
              <a:gd name="connsiteX23968" fmla="*/ 370421 w 12194922"/>
              <a:gd name="connsiteY23968" fmla="*/ 547158 h 6855883"/>
              <a:gd name="connsiteX23969" fmla="*/ 376554 w 12194922"/>
              <a:gd name="connsiteY23969" fmla="*/ 533400 h 6855883"/>
              <a:gd name="connsiteX23970" fmla="*/ 388819 w 12194922"/>
              <a:gd name="connsiteY23970" fmla="*/ 537633 h 6855883"/>
              <a:gd name="connsiteX23971" fmla="*/ 396179 w 12194922"/>
              <a:gd name="connsiteY23971" fmla="*/ 541867 h 6855883"/>
              <a:gd name="connsiteX23972" fmla="*/ 383913 w 12194922"/>
              <a:gd name="connsiteY23972" fmla="*/ 554567 h 6855883"/>
              <a:gd name="connsiteX23973" fmla="*/ 393726 w 12194922"/>
              <a:gd name="connsiteY23973" fmla="*/ 564092 h 6855883"/>
              <a:gd name="connsiteX23974" fmla="*/ 393726 w 12194922"/>
              <a:gd name="connsiteY23974" fmla="*/ 564092 h 6855883"/>
              <a:gd name="connsiteX23975" fmla="*/ 394952 w 12194922"/>
              <a:gd name="connsiteY23975" fmla="*/ 565150 h 6855883"/>
              <a:gd name="connsiteX23976" fmla="*/ 393726 w 12194922"/>
              <a:gd name="connsiteY23976" fmla="*/ 564092 h 6855883"/>
              <a:gd name="connsiteX23977" fmla="*/ 385140 w 12194922"/>
              <a:gd name="connsiteY23977" fmla="*/ 564092 h 6855883"/>
              <a:gd name="connsiteX23978" fmla="*/ 390046 w 12194922"/>
              <a:gd name="connsiteY23978" fmla="*/ 592667 h 6855883"/>
              <a:gd name="connsiteX23979" fmla="*/ 363062 w 12194922"/>
              <a:gd name="connsiteY23979" fmla="*/ 603250 h 6855883"/>
              <a:gd name="connsiteX23980" fmla="*/ 336077 w 12194922"/>
              <a:gd name="connsiteY23980" fmla="*/ 597958 h 6855883"/>
              <a:gd name="connsiteX23981" fmla="*/ 128789 w 12194922"/>
              <a:gd name="connsiteY23981" fmla="*/ 877358 h 6855883"/>
              <a:gd name="connsiteX23982" fmla="*/ 122656 w 12194922"/>
              <a:gd name="connsiteY23982" fmla="*/ 868892 h 6855883"/>
              <a:gd name="connsiteX23983" fmla="*/ 101804 w 12194922"/>
              <a:gd name="connsiteY23983" fmla="*/ 864658 h 6855883"/>
              <a:gd name="connsiteX23984" fmla="*/ 91992 w 12194922"/>
              <a:gd name="connsiteY23984" fmla="*/ 867833 h 6855883"/>
              <a:gd name="connsiteX23985" fmla="*/ 88312 w 12194922"/>
              <a:gd name="connsiteY23985" fmla="*/ 850900 h 6855883"/>
              <a:gd name="connsiteX23986" fmla="*/ 104258 w 12194922"/>
              <a:gd name="connsiteY23986" fmla="*/ 838200 h 6855883"/>
              <a:gd name="connsiteX23987" fmla="*/ 115297 w 12194922"/>
              <a:gd name="connsiteY23987" fmla="*/ 851958 h 6855883"/>
              <a:gd name="connsiteX23988" fmla="*/ 123883 w 12194922"/>
              <a:gd name="connsiteY23988" fmla="*/ 857250 h 6855883"/>
              <a:gd name="connsiteX23989" fmla="*/ 136148 w 12194922"/>
              <a:gd name="connsiteY23989" fmla="*/ 861483 h 6855883"/>
              <a:gd name="connsiteX23990" fmla="*/ 145961 w 12194922"/>
              <a:gd name="connsiteY23990" fmla="*/ 862542 h 6855883"/>
              <a:gd name="connsiteX23991" fmla="*/ 142281 w 12194922"/>
              <a:gd name="connsiteY23991" fmla="*/ 872067 h 6855883"/>
              <a:gd name="connsiteX23992" fmla="*/ 128789 w 12194922"/>
              <a:gd name="connsiteY23992" fmla="*/ 877358 h 6855883"/>
              <a:gd name="connsiteX23993" fmla="*/ 126336 w 12194922"/>
              <a:gd name="connsiteY23993" fmla="*/ 885825 h 6855883"/>
              <a:gd name="connsiteX23994" fmla="*/ 126336 w 12194922"/>
              <a:gd name="connsiteY23994" fmla="*/ 885825 h 6855883"/>
              <a:gd name="connsiteX23995" fmla="*/ 125109 w 12194922"/>
              <a:gd name="connsiteY23995" fmla="*/ 884767 h 6855883"/>
              <a:gd name="connsiteX23996" fmla="*/ 127562 w 12194922"/>
              <a:gd name="connsiteY23996" fmla="*/ 878417 h 6855883"/>
              <a:gd name="connsiteX23997" fmla="*/ 126336 w 12194922"/>
              <a:gd name="connsiteY23997" fmla="*/ 885825 h 6855883"/>
              <a:gd name="connsiteX23998" fmla="*/ 131242 w 12194922"/>
              <a:gd name="connsiteY23998" fmla="*/ 933450 h 6855883"/>
              <a:gd name="connsiteX23999" fmla="*/ 109164 w 12194922"/>
              <a:gd name="connsiteY23999" fmla="*/ 884767 h 6855883"/>
              <a:gd name="connsiteX24000" fmla="*/ 126336 w 12194922"/>
              <a:gd name="connsiteY24000" fmla="*/ 885825 h 6855883"/>
              <a:gd name="connsiteX24001" fmla="*/ 128789 w 12194922"/>
              <a:gd name="connsiteY24001" fmla="*/ 908050 h 6855883"/>
              <a:gd name="connsiteX24002" fmla="*/ 143507 w 12194922"/>
              <a:gd name="connsiteY24002" fmla="*/ 933450 h 6855883"/>
              <a:gd name="connsiteX24003" fmla="*/ 159453 w 12194922"/>
              <a:gd name="connsiteY24003" fmla="*/ 933450 h 6855883"/>
              <a:gd name="connsiteX24004" fmla="*/ 171718 w 12194922"/>
              <a:gd name="connsiteY24004" fmla="*/ 951442 h 6855883"/>
              <a:gd name="connsiteX24005" fmla="*/ 175398 w 12194922"/>
              <a:gd name="connsiteY24005" fmla="*/ 978958 h 6855883"/>
              <a:gd name="connsiteX24006" fmla="*/ 165586 w 12194922"/>
              <a:gd name="connsiteY24006" fmla="*/ 952500 h 6855883"/>
              <a:gd name="connsiteX24007" fmla="*/ 145961 w 12194922"/>
              <a:gd name="connsiteY24007" fmla="*/ 938742 h 6855883"/>
              <a:gd name="connsiteX24008" fmla="*/ 131242 w 12194922"/>
              <a:gd name="connsiteY24008" fmla="*/ 933450 h 6855883"/>
              <a:gd name="connsiteX24009" fmla="*/ 388819 w 12194922"/>
              <a:gd name="connsiteY24009" fmla="*/ 2234142 h 6855883"/>
              <a:gd name="connsiteX24010" fmla="*/ 412124 w 12194922"/>
              <a:gd name="connsiteY24010" fmla="*/ 2242608 h 6855883"/>
              <a:gd name="connsiteX24011" fmla="*/ 402311 w 12194922"/>
              <a:gd name="connsiteY24011" fmla="*/ 2260600 h 6855883"/>
              <a:gd name="connsiteX24012" fmla="*/ 401085 w 12194922"/>
              <a:gd name="connsiteY24012" fmla="*/ 2271184 h 6855883"/>
              <a:gd name="connsiteX24013" fmla="*/ 402311 w 12194922"/>
              <a:gd name="connsiteY24013" fmla="*/ 2292350 h 6855883"/>
              <a:gd name="connsiteX24014" fmla="*/ 380233 w 12194922"/>
              <a:gd name="connsiteY24014" fmla="*/ 2325158 h 6855883"/>
              <a:gd name="connsiteX24015" fmla="*/ 363062 w 12194922"/>
              <a:gd name="connsiteY24015" fmla="*/ 2335742 h 6855883"/>
              <a:gd name="connsiteX24016" fmla="*/ 375327 w 12194922"/>
              <a:gd name="connsiteY24016" fmla="*/ 2300817 h 6855883"/>
              <a:gd name="connsiteX24017" fmla="*/ 383913 w 12194922"/>
              <a:gd name="connsiteY24017" fmla="*/ 2277533 h 6855883"/>
              <a:gd name="connsiteX24018" fmla="*/ 391272 w 12194922"/>
              <a:gd name="connsiteY24018" fmla="*/ 2245783 h 6855883"/>
              <a:gd name="connsiteX24019" fmla="*/ 388819 w 12194922"/>
              <a:gd name="connsiteY24019" fmla="*/ 2234142 h 6855883"/>
              <a:gd name="connsiteX24020" fmla="*/ 11583627 w 12194922"/>
              <a:gd name="connsiteY24020" fmla="*/ 4815417 h 6855883"/>
              <a:gd name="connsiteX24021" fmla="*/ 11575041 w 12194922"/>
              <a:gd name="connsiteY24021" fmla="*/ 4829175 h 6855883"/>
              <a:gd name="connsiteX24022" fmla="*/ 11570134 w 12194922"/>
              <a:gd name="connsiteY24022" fmla="*/ 4843992 h 6855883"/>
              <a:gd name="connsiteX24023" fmla="*/ 11571361 w 12194922"/>
              <a:gd name="connsiteY24023" fmla="*/ 4843992 h 6855883"/>
              <a:gd name="connsiteX24024" fmla="*/ 11572588 w 12194922"/>
              <a:gd name="connsiteY24024" fmla="*/ 4845050 h 6855883"/>
              <a:gd name="connsiteX24025" fmla="*/ 11568908 w 12194922"/>
              <a:gd name="connsiteY24025" fmla="*/ 4846109 h 6855883"/>
              <a:gd name="connsiteX24026" fmla="*/ 11567681 w 12194922"/>
              <a:gd name="connsiteY24026" fmla="*/ 4845050 h 6855883"/>
              <a:gd name="connsiteX24027" fmla="*/ 11562775 w 12194922"/>
              <a:gd name="connsiteY24027" fmla="*/ 4848225 h 6855883"/>
              <a:gd name="connsiteX24028" fmla="*/ 11544377 w 12194922"/>
              <a:gd name="connsiteY24028" fmla="*/ 4874684 h 6855883"/>
              <a:gd name="connsiteX24029" fmla="*/ 11529658 w 12194922"/>
              <a:gd name="connsiteY24029" fmla="*/ 4879975 h 6855883"/>
              <a:gd name="connsiteX24030" fmla="*/ 11524751 w 12194922"/>
              <a:gd name="connsiteY24030" fmla="*/ 4897967 h 6855883"/>
              <a:gd name="connsiteX24031" fmla="*/ 11529658 w 12194922"/>
              <a:gd name="connsiteY24031" fmla="*/ 4907492 h 6855883"/>
              <a:gd name="connsiteX24032" fmla="*/ 11525978 w 12194922"/>
              <a:gd name="connsiteY24032" fmla="*/ 4917017 h 6855883"/>
              <a:gd name="connsiteX24033" fmla="*/ 11528432 w 12194922"/>
              <a:gd name="connsiteY24033" fmla="*/ 4921250 h 6855883"/>
              <a:gd name="connsiteX24034" fmla="*/ 11535791 w 12194922"/>
              <a:gd name="connsiteY24034" fmla="*/ 4915959 h 6855883"/>
              <a:gd name="connsiteX24035" fmla="*/ 11564001 w 12194922"/>
              <a:gd name="connsiteY24035" fmla="*/ 4903258 h 6855883"/>
              <a:gd name="connsiteX24036" fmla="*/ 11578720 w 12194922"/>
              <a:gd name="connsiteY24036" fmla="*/ 4899025 h 6855883"/>
              <a:gd name="connsiteX24037" fmla="*/ 11581174 w 12194922"/>
              <a:gd name="connsiteY24037" fmla="*/ 4869392 h 6855883"/>
              <a:gd name="connsiteX24038" fmla="*/ 11581174 w 12194922"/>
              <a:gd name="connsiteY24038" fmla="*/ 4852459 h 6855883"/>
              <a:gd name="connsiteX24039" fmla="*/ 11594665 w 12194922"/>
              <a:gd name="connsiteY24039" fmla="*/ 4820709 h 6855883"/>
              <a:gd name="connsiteX24040" fmla="*/ 11583627 w 12194922"/>
              <a:gd name="connsiteY24040" fmla="*/ 4815417 h 6855883"/>
              <a:gd name="connsiteX24041" fmla="*/ 11568908 w 12194922"/>
              <a:gd name="connsiteY24041" fmla="*/ 4884209 h 6855883"/>
              <a:gd name="connsiteX24042" fmla="*/ 11554189 w 12194922"/>
              <a:gd name="connsiteY24042" fmla="*/ 4875742 h 6855883"/>
              <a:gd name="connsiteX24043" fmla="*/ 11568908 w 12194922"/>
              <a:gd name="connsiteY24043" fmla="*/ 4866217 h 6855883"/>
              <a:gd name="connsiteX24044" fmla="*/ 11568908 w 12194922"/>
              <a:gd name="connsiteY24044" fmla="*/ 4884209 h 6855883"/>
              <a:gd name="connsiteX24045" fmla="*/ 11570134 w 12194922"/>
              <a:gd name="connsiteY24045" fmla="*/ 4843992 h 6855883"/>
              <a:gd name="connsiteX24046" fmla="*/ 11568908 w 12194922"/>
              <a:gd name="connsiteY24046" fmla="*/ 4845050 h 6855883"/>
              <a:gd name="connsiteX24047" fmla="*/ 11568908 w 12194922"/>
              <a:gd name="connsiteY24047" fmla="*/ 4843992 h 6855883"/>
              <a:gd name="connsiteX24048" fmla="*/ 11570134 w 12194922"/>
              <a:gd name="connsiteY24048" fmla="*/ 4843992 h 6855883"/>
              <a:gd name="connsiteX24049" fmla="*/ 1025404 w 12194922"/>
              <a:gd name="connsiteY24049" fmla="*/ 2564342 h 6855883"/>
              <a:gd name="connsiteX24050" fmla="*/ 1025404 w 12194922"/>
              <a:gd name="connsiteY24050" fmla="*/ 2564342 h 6855883"/>
              <a:gd name="connsiteX24051" fmla="*/ 1025404 w 12194922"/>
              <a:gd name="connsiteY24051" fmla="*/ 2564342 h 6855883"/>
              <a:gd name="connsiteX24052" fmla="*/ 1025404 w 12194922"/>
              <a:gd name="connsiteY24052" fmla="*/ 2564342 h 6855883"/>
              <a:gd name="connsiteX24053" fmla="*/ 1025404 w 12194922"/>
              <a:gd name="connsiteY24053" fmla="*/ 2564342 h 6855883"/>
              <a:gd name="connsiteX24054" fmla="*/ 11001011 w 12194922"/>
              <a:gd name="connsiteY24054" fmla="*/ 3608917 h 6855883"/>
              <a:gd name="connsiteX24055" fmla="*/ 11014503 w 12194922"/>
              <a:gd name="connsiteY24055" fmla="*/ 3623733 h 6855883"/>
              <a:gd name="connsiteX24056" fmla="*/ 11015729 w 12194922"/>
              <a:gd name="connsiteY24056" fmla="*/ 3635375 h 6855883"/>
              <a:gd name="connsiteX24057" fmla="*/ 11023089 w 12194922"/>
              <a:gd name="connsiteY24057" fmla="*/ 3644900 h 6855883"/>
              <a:gd name="connsiteX24058" fmla="*/ 11016956 w 12194922"/>
              <a:gd name="connsiteY24058" fmla="*/ 3648075 h 6855883"/>
              <a:gd name="connsiteX24059" fmla="*/ 11013277 w 12194922"/>
              <a:gd name="connsiteY24059" fmla="*/ 3635375 h 6855883"/>
              <a:gd name="connsiteX24060" fmla="*/ 10988746 w 12194922"/>
              <a:gd name="connsiteY24060" fmla="*/ 3617383 h 6855883"/>
              <a:gd name="connsiteX24061" fmla="*/ 10966667 w 12194922"/>
              <a:gd name="connsiteY24061" fmla="*/ 3588809 h 6855883"/>
              <a:gd name="connsiteX24062" fmla="*/ 10964214 w 12194922"/>
              <a:gd name="connsiteY24062" fmla="*/ 3569758 h 6855883"/>
              <a:gd name="connsiteX24063" fmla="*/ 10949496 w 12194922"/>
              <a:gd name="connsiteY24063" fmla="*/ 3554942 h 6855883"/>
              <a:gd name="connsiteX24064" fmla="*/ 10982613 w 12194922"/>
              <a:gd name="connsiteY24064" fmla="*/ 3570817 h 6855883"/>
              <a:gd name="connsiteX24065" fmla="*/ 10989972 w 12194922"/>
              <a:gd name="connsiteY24065" fmla="*/ 3589867 h 6855883"/>
              <a:gd name="connsiteX24066" fmla="*/ 11001011 w 12194922"/>
              <a:gd name="connsiteY24066" fmla="*/ 3608917 h 6855883"/>
              <a:gd name="connsiteX24067" fmla="*/ 1589621 w 12194922"/>
              <a:gd name="connsiteY24067" fmla="*/ 6854825 h 6855883"/>
              <a:gd name="connsiteX24068" fmla="*/ 1589621 w 12194922"/>
              <a:gd name="connsiteY24068" fmla="*/ 6854825 h 6855883"/>
              <a:gd name="connsiteX24069" fmla="*/ 1589621 w 12194922"/>
              <a:gd name="connsiteY24069" fmla="*/ 6854825 h 6855883"/>
              <a:gd name="connsiteX24070" fmla="*/ 1589621 w 12194922"/>
              <a:gd name="connsiteY24070" fmla="*/ 6854825 h 6855883"/>
              <a:gd name="connsiteX24071" fmla="*/ 11545603 w 12194922"/>
              <a:gd name="connsiteY24071" fmla="*/ 6062133 h 6855883"/>
              <a:gd name="connsiteX24072" fmla="*/ 11545603 w 12194922"/>
              <a:gd name="connsiteY24072" fmla="*/ 6073776 h 6855883"/>
              <a:gd name="connsiteX24073" fmla="*/ 11516166 w 12194922"/>
              <a:gd name="connsiteY24073" fmla="*/ 6097058 h 6855883"/>
              <a:gd name="connsiteX24074" fmla="*/ 11527205 w 12194922"/>
              <a:gd name="connsiteY24074" fmla="*/ 6120342 h 6855883"/>
              <a:gd name="connsiteX24075" fmla="*/ 11497768 w 12194922"/>
              <a:gd name="connsiteY24075" fmla="*/ 6090709 h 6855883"/>
              <a:gd name="connsiteX24076" fmla="*/ 11510033 w 12194922"/>
              <a:gd name="connsiteY24076" fmla="*/ 6071659 h 6855883"/>
              <a:gd name="connsiteX24077" fmla="*/ 11514939 w 12194922"/>
              <a:gd name="connsiteY24077" fmla="*/ 6056842 h 6855883"/>
              <a:gd name="connsiteX24078" fmla="*/ 11533337 w 12194922"/>
              <a:gd name="connsiteY24078" fmla="*/ 6046258 h 6855883"/>
              <a:gd name="connsiteX24079" fmla="*/ 11545603 w 12194922"/>
              <a:gd name="connsiteY24079" fmla="*/ 6062133 h 6855883"/>
              <a:gd name="connsiteX24080" fmla="*/ 11655993 w 12194922"/>
              <a:gd name="connsiteY24080" fmla="*/ 1830917 h 6855883"/>
              <a:gd name="connsiteX24081" fmla="*/ 11655993 w 12194922"/>
              <a:gd name="connsiteY24081" fmla="*/ 1843617 h 6855883"/>
              <a:gd name="connsiteX24082" fmla="*/ 11653540 w 12194922"/>
              <a:gd name="connsiteY24082" fmla="*/ 1861608 h 6855883"/>
              <a:gd name="connsiteX24083" fmla="*/ 11657220 w 12194922"/>
              <a:gd name="connsiteY24083" fmla="*/ 1872192 h 6855883"/>
              <a:gd name="connsiteX24084" fmla="*/ 11659673 w 12194922"/>
              <a:gd name="connsiteY24084" fmla="*/ 1875367 h 6855883"/>
              <a:gd name="connsiteX24085" fmla="*/ 11631462 w 12194922"/>
              <a:gd name="connsiteY24085" fmla="*/ 1895475 h 6855883"/>
              <a:gd name="connsiteX24086" fmla="*/ 11627783 w 12194922"/>
              <a:gd name="connsiteY24086" fmla="*/ 1894417 h 6855883"/>
              <a:gd name="connsiteX24087" fmla="*/ 11632689 w 12194922"/>
              <a:gd name="connsiteY24087" fmla="*/ 1862667 h 6855883"/>
              <a:gd name="connsiteX24088" fmla="*/ 11641275 w 12194922"/>
              <a:gd name="connsiteY24088" fmla="*/ 1843617 h 6855883"/>
              <a:gd name="connsiteX24089" fmla="*/ 11640048 w 12194922"/>
              <a:gd name="connsiteY24089" fmla="*/ 1835150 h 6855883"/>
              <a:gd name="connsiteX24090" fmla="*/ 11640048 w 12194922"/>
              <a:gd name="connsiteY24090" fmla="*/ 1822450 h 6855883"/>
              <a:gd name="connsiteX24091" fmla="*/ 11649861 w 12194922"/>
              <a:gd name="connsiteY24091" fmla="*/ 1805517 h 6855883"/>
              <a:gd name="connsiteX24092" fmla="*/ 11665806 w 12194922"/>
              <a:gd name="connsiteY24092" fmla="*/ 1761067 h 6855883"/>
              <a:gd name="connsiteX24093" fmla="*/ 11660900 w 12194922"/>
              <a:gd name="connsiteY24093" fmla="*/ 1797050 h 6855883"/>
              <a:gd name="connsiteX24094" fmla="*/ 11655993 w 12194922"/>
              <a:gd name="connsiteY24094" fmla="*/ 1830917 h 6855883"/>
              <a:gd name="connsiteX24095" fmla="*/ 808303 w 12194922"/>
              <a:gd name="connsiteY24095" fmla="*/ 4750859 h 6855883"/>
              <a:gd name="connsiteX24096" fmla="*/ 821795 w 12194922"/>
              <a:gd name="connsiteY24096" fmla="*/ 4746625 h 6855883"/>
              <a:gd name="connsiteX24097" fmla="*/ 837740 w 12194922"/>
              <a:gd name="connsiteY24097" fmla="*/ 4729692 h 6855883"/>
              <a:gd name="connsiteX24098" fmla="*/ 798490 w 12194922"/>
              <a:gd name="connsiteY24098" fmla="*/ 4710642 h 6855883"/>
              <a:gd name="connsiteX24099" fmla="*/ 787451 w 12194922"/>
              <a:gd name="connsiteY24099" fmla="*/ 4707467 h 6855883"/>
              <a:gd name="connsiteX24100" fmla="*/ 762920 w 12194922"/>
              <a:gd name="connsiteY24100" fmla="*/ 4725459 h 6855883"/>
              <a:gd name="connsiteX24101" fmla="*/ 782545 w 12194922"/>
              <a:gd name="connsiteY24101" fmla="*/ 4746625 h 6855883"/>
              <a:gd name="connsiteX24102" fmla="*/ 797264 w 12194922"/>
              <a:gd name="connsiteY24102" fmla="*/ 4748742 h 6855883"/>
              <a:gd name="connsiteX24103" fmla="*/ 808303 w 12194922"/>
              <a:gd name="connsiteY24103" fmla="*/ 4750859 h 6855883"/>
              <a:gd name="connsiteX24104" fmla="*/ 803396 w 12194922"/>
              <a:gd name="connsiteY24104" fmla="*/ 4743450 h 6855883"/>
              <a:gd name="connsiteX24105" fmla="*/ 807076 w 12194922"/>
              <a:gd name="connsiteY24105" fmla="*/ 4742392 h 6855883"/>
              <a:gd name="connsiteX24106" fmla="*/ 808303 w 12194922"/>
              <a:gd name="connsiteY24106" fmla="*/ 4743450 h 6855883"/>
              <a:gd name="connsiteX24107" fmla="*/ 804623 w 12194922"/>
              <a:gd name="connsiteY24107" fmla="*/ 4744508 h 6855883"/>
              <a:gd name="connsiteX24108" fmla="*/ 803396 w 12194922"/>
              <a:gd name="connsiteY24108" fmla="*/ 4743450 h 6855883"/>
              <a:gd name="connsiteX24109" fmla="*/ 11626556 w 12194922"/>
              <a:gd name="connsiteY24109" fmla="*/ 1315508 h 6855883"/>
              <a:gd name="connsiteX24110" fmla="*/ 11621650 w 12194922"/>
              <a:gd name="connsiteY24110" fmla="*/ 1291167 h 6855883"/>
              <a:gd name="connsiteX24111" fmla="*/ 11606931 w 12194922"/>
              <a:gd name="connsiteY24111" fmla="*/ 1293283 h 6855883"/>
              <a:gd name="connsiteX24112" fmla="*/ 11599572 w 12194922"/>
              <a:gd name="connsiteY24112" fmla="*/ 1295400 h 6855883"/>
              <a:gd name="connsiteX24113" fmla="*/ 11600798 w 12194922"/>
              <a:gd name="connsiteY24113" fmla="*/ 1289050 h 6855883"/>
              <a:gd name="connsiteX24114" fmla="*/ 11614291 w 12194922"/>
              <a:gd name="connsiteY24114" fmla="*/ 1252008 h 6855883"/>
              <a:gd name="connsiteX24115" fmla="*/ 11630236 w 12194922"/>
              <a:gd name="connsiteY24115" fmla="*/ 1207558 h 6855883"/>
              <a:gd name="connsiteX24116" fmla="*/ 11641275 w 12194922"/>
              <a:gd name="connsiteY24116" fmla="*/ 1209675 h 6855883"/>
              <a:gd name="connsiteX24117" fmla="*/ 11651088 w 12194922"/>
              <a:gd name="connsiteY24117" fmla="*/ 1205442 h 6855883"/>
              <a:gd name="connsiteX24118" fmla="*/ 11641275 w 12194922"/>
              <a:gd name="connsiteY24118" fmla="*/ 1214967 h 6855883"/>
              <a:gd name="connsiteX24119" fmla="*/ 11633915 w 12194922"/>
              <a:gd name="connsiteY24119" fmla="*/ 1239308 h 6855883"/>
              <a:gd name="connsiteX24120" fmla="*/ 11632689 w 12194922"/>
              <a:gd name="connsiteY24120" fmla="*/ 1293283 h 6855883"/>
              <a:gd name="connsiteX24121" fmla="*/ 11626556 w 12194922"/>
              <a:gd name="connsiteY24121" fmla="*/ 1315508 h 6855883"/>
              <a:gd name="connsiteX24122" fmla="*/ 1568769 w 12194922"/>
              <a:gd name="connsiteY24122" fmla="*/ 4170892 h 6855883"/>
              <a:gd name="connsiteX24123" fmla="*/ 1567543 w 12194922"/>
              <a:gd name="connsiteY24123" fmla="*/ 4165600 h 6855883"/>
              <a:gd name="connsiteX24124" fmla="*/ 1574902 w 12194922"/>
              <a:gd name="connsiteY24124" fmla="*/ 4159250 h 6855883"/>
              <a:gd name="connsiteX24125" fmla="*/ 1568769 w 12194922"/>
              <a:gd name="connsiteY24125" fmla="*/ 4170892 h 6855883"/>
              <a:gd name="connsiteX24126" fmla="*/ 1579809 w 12194922"/>
              <a:gd name="connsiteY24126" fmla="*/ 4222750 h 6855883"/>
              <a:gd name="connsiteX24127" fmla="*/ 1563863 w 12194922"/>
              <a:gd name="connsiteY24127" fmla="*/ 4204758 h 6855883"/>
              <a:gd name="connsiteX24128" fmla="*/ 1573676 w 12194922"/>
              <a:gd name="connsiteY24128" fmla="*/ 4204758 h 6855883"/>
              <a:gd name="connsiteX24129" fmla="*/ 1585941 w 12194922"/>
              <a:gd name="connsiteY24129" fmla="*/ 4201584 h 6855883"/>
              <a:gd name="connsiteX24130" fmla="*/ 1581035 w 12194922"/>
              <a:gd name="connsiteY24130" fmla="*/ 4178300 h 6855883"/>
              <a:gd name="connsiteX24131" fmla="*/ 1578582 w 12194922"/>
              <a:gd name="connsiteY24131" fmla="*/ 4177242 h 6855883"/>
              <a:gd name="connsiteX24132" fmla="*/ 1584715 w 12194922"/>
              <a:gd name="connsiteY24132" fmla="*/ 4178300 h 6855883"/>
              <a:gd name="connsiteX24133" fmla="*/ 1603113 w 12194922"/>
              <a:gd name="connsiteY24133" fmla="*/ 4166659 h 6855883"/>
              <a:gd name="connsiteX24134" fmla="*/ 1606793 w 12194922"/>
              <a:gd name="connsiteY24134" fmla="*/ 4177242 h 6855883"/>
              <a:gd name="connsiteX24135" fmla="*/ 1600660 w 12194922"/>
              <a:gd name="connsiteY24135" fmla="*/ 4203700 h 6855883"/>
              <a:gd name="connsiteX24136" fmla="*/ 1587168 w 12194922"/>
              <a:gd name="connsiteY24136" fmla="*/ 4220633 h 6855883"/>
              <a:gd name="connsiteX24137" fmla="*/ 1579809 w 12194922"/>
              <a:gd name="connsiteY24137" fmla="*/ 4222750 h 6855883"/>
              <a:gd name="connsiteX24138" fmla="*/ 1574902 w 12194922"/>
              <a:gd name="connsiteY24138" fmla="*/ 4175125 h 6855883"/>
              <a:gd name="connsiteX24139" fmla="*/ 1561410 w 12194922"/>
              <a:gd name="connsiteY24139" fmla="*/ 4181475 h 6855883"/>
              <a:gd name="connsiteX24140" fmla="*/ 1549145 w 12194922"/>
              <a:gd name="connsiteY24140" fmla="*/ 4182534 h 6855883"/>
              <a:gd name="connsiteX24141" fmla="*/ 1544238 w 12194922"/>
              <a:gd name="connsiteY24141" fmla="*/ 4174067 h 6855883"/>
              <a:gd name="connsiteX24142" fmla="*/ 1554051 w 12194922"/>
              <a:gd name="connsiteY24142" fmla="*/ 4168775 h 6855883"/>
              <a:gd name="connsiteX24143" fmla="*/ 1569996 w 12194922"/>
              <a:gd name="connsiteY24143" fmla="*/ 4170892 h 6855883"/>
              <a:gd name="connsiteX24144" fmla="*/ 1574902 w 12194922"/>
              <a:gd name="connsiteY24144" fmla="*/ 4175125 h 6855883"/>
              <a:gd name="connsiteX24145" fmla="*/ 11311331 w 12194922"/>
              <a:gd name="connsiteY24145" fmla="*/ 1958975 h 6855883"/>
              <a:gd name="connsiteX24146" fmla="*/ 11324822 w 12194922"/>
              <a:gd name="connsiteY24146" fmla="*/ 1963208 h 6855883"/>
              <a:gd name="connsiteX24147" fmla="*/ 11328502 w 12194922"/>
              <a:gd name="connsiteY24147" fmla="*/ 1949450 h 6855883"/>
              <a:gd name="connsiteX24148" fmla="*/ 11322369 w 12194922"/>
              <a:gd name="connsiteY24148" fmla="*/ 1928283 h 6855883"/>
              <a:gd name="connsiteX24149" fmla="*/ 11315010 w 12194922"/>
              <a:gd name="connsiteY24149" fmla="*/ 1924050 h 6855883"/>
              <a:gd name="connsiteX24150" fmla="*/ 11312557 w 12194922"/>
              <a:gd name="connsiteY24150" fmla="*/ 1934633 h 6855883"/>
              <a:gd name="connsiteX24151" fmla="*/ 11313784 w 12194922"/>
              <a:gd name="connsiteY24151" fmla="*/ 1940983 h 6855883"/>
              <a:gd name="connsiteX24152" fmla="*/ 11308877 w 12194922"/>
              <a:gd name="connsiteY24152" fmla="*/ 1937808 h 6855883"/>
              <a:gd name="connsiteX24153" fmla="*/ 11296612 w 12194922"/>
              <a:gd name="connsiteY24153" fmla="*/ 1938867 h 6855883"/>
              <a:gd name="connsiteX24154" fmla="*/ 11283120 w 12194922"/>
              <a:gd name="connsiteY24154" fmla="*/ 1956858 h 6855883"/>
              <a:gd name="connsiteX24155" fmla="*/ 11272080 w 12194922"/>
              <a:gd name="connsiteY24155" fmla="*/ 1960033 h 6855883"/>
              <a:gd name="connsiteX24156" fmla="*/ 11268401 w 12194922"/>
              <a:gd name="connsiteY24156" fmla="*/ 1947333 h 6855883"/>
              <a:gd name="connsiteX24157" fmla="*/ 11251229 w 12194922"/>
              <a:gd name="connsiteY24157" fmla="*/ 1975908 h 6855883"/>
              <a:gd name="connsiteX24158" fmla="*/ 11270854 w 12194922"/>
              <a:gd name="connsiteY24158" fmla="*/ 1968500 h 6855883"/>
              <a:gd name="connsiteX24159" fmla="*/ 11285572 w 12194922"/>
              <a:gd name="connsiteY24159" fmla="*/ 1975908 h 6855883"/>
              <a:gd name="connsiteX24160" fmla="*/ 11302744 w 12194922"/>
              <a:gd name="connsiteY24160" fmla="*/ 1974850 h 6855883"/>
              <a:gd name="connsiteX24161" fmla="*/ 11303971 w 12194922"/>
              <a:gd name="connsiteY24161" fmla="*/ 1957917 h 6855883"/>
              <a:gd name="connsiteX24162" fmla="*/ 11311331 w 12194922"/>
              <a:gd name="connsiteY24162" fmla="*/ 1958975 h 6855883"/>
              <a:gd name="connsiteX24163" fmla="*/ 11305198 w 12194922"/>
              <a:gd name="connsiteY24163" fmla="*/ 1947333 h 6855883"/>
              <a:gd name="connsiteX24164" fmla="*/ 11306424 w 12194922"/>
              <a:gd name="connsiteY24164" fmla="*/ 1946275 h 6855883"/>
              <a:gd name="connsiteX24165" fmla="*/ 11307651 w 12194922"/>
              <a:gd name="connsiteY24165" fmla="*/ 1947333 h 6855883"/>
              <a:gd name="connsiteX24166" fmla="*/ 11306424 w 12194922"/>
              <a:gd name="connsiteY24166" fmla="*/ 1948392 h 6855883"/>
              <a:gd name="connsiteX24167" fmla="*/ 11305198 w 12194922"/>
              <a:gd name="connsiteY24167" fmla="*/ 1947333 h 6855883"/>
              <a:gd name="connsiteX24168" fmla="*/ 11290479 w 12194922"/>
              <a:gd name="connsiteY24168" fmla="*/ 1957917 h 6855883"/>
              <a:gd name="connsiteX24169" fmla="*/ 11289253 w 12194922"/>
              <a:gd name="connsiteY24169" fmla="*/ 1956858 h 6855883"/>
              <a:gd name="connsiteX24170" fmla="*/ 11290479 w 12194922"/>
              <a:gd name="connsiteY24170" fmla="*/ 1955800 h 6855883"/>
              <a:gd name="connsiteX24171" fmla="*/ 11291705 w 12194922"/>
              <a:gd name="connsiteY24171" fmla="*/ 1956858 h 6855883"/>
              <a:gd name="connsiteX24172" fmla="*/ 11290479 w 12194922"/>
              <a:gd name="connsiteY24172" fmla="*/ 1957917 h 6855883"/>
              <a:gd name="connsiteX24173" fmla="*/ 11305198 w 12194922"/>
              <a:gd name="connsiteY24173" fmla="*/ 1972733 h 6855883"/>
              <a:gd name="connsiteX24174" fmla="*/ 11305198 w 12194922"/>
              <a:gd name="connsiteY24174" fmla="*/ 1972733 h 6855883"/>
              <a:gd name="connsiteX24175" fmla="*/ 11305198 w 12194922"/>
              <a:gd name="connsiteY24175" fmla="*/ 1972733 h 6855883"/>
              <a:gd name="connsiteX24176" fmla="*/ 11305198 w 12194922"/>
              <a:gd name="connsiteY24176" fmla="*/ 1972733 h 6855883"/>
              <a:gd name="connsiteX24177" fmla="*/ 11305198 w 12194922"/>
              <a:gd name="connsiteY24177" fmla="*/ 1972733 h 6855883"/>
              <a:gd name="connsiteX24178" fmla="*/ 1365161 w 12194922"/>
              <a:gd name="connsiteY24178" fmla="*/ 4804834 h 6855883"/>
              <a:gd name="connsiteX24179" fmla="*/ 1372520 w 12194922"/>
              <a:gd name="connsiteY24179" fmla="*/ 4795309 h 6855883"/>
              <a:gd name="connsiteX24180" fmla="*/ 1377426 w 12194922"/>
              <a:gd name="connsiteY24180" fmla="*/ 4801659 h 6855883"/>
              <a:gd name="connsiteX24181" fmla="*/ 1378653 w 12194922"/>
              <a:gd name="connsiteY24181" fmla="*/ 4810125 h 6855883"/>
              <a:gd name="connsiteX24182" fmla="*/ 1389692 w 12194922"/>
              <a:gd name="connsiteY24182" fmla="*/ 4804834 h 6855883"/>
              <a:gd name="connsiteX24183" fmla="*/ 1406864 w 12194922"/>
              <a:gd name="connsiteY24183" fmla="*/ 4806950 h 6855883"/>
              <a:gd name="connsiteX24184" fmla="*/ 1406864 w 12194922"/>
              <a:gd name="connsiteY24184" fmla="*/ 4809067 h 6855883"/>
              <a:gd name="connsiteX24185" fmla="*/ 1390918 w 12194922"/>
              <a:gd name="connsiteY24185" fmla="*/ 4820709 h 6855883"/>
              <a:gd name="connsiteX24186" fmla="*/ 1370067 w 12194922"/>
              <a:gd name="connsiteY24186" fmla="*/ 4831292 h 6855883"/>
              <a:gd name="connsiteX24187" fmla="*/ 1349215 w 12194922"/>
              <a:gd name="connsiteY24187" fmla="*/ 4839758 h 6855883"/>
              <a:gd name="connsiteX24188" fmla="*/ 1343083 w 12194922"/>
              <a:gd name="connsiteY24188" fmla="*/ 4822825 h 6855883"/>
              <a:gd name="connsiteX24189" fmla="*/ 1334497 w 12194922"/>
              <a:gd name="connsiteY24189" fmla="*/ 4821767 h 6855883"/>
              <a:gd name="connsiteX24190" fmla="*/ 1333270 w 12194922"/>
              <a:gd name="connsiteY24190" fmla="*/ 4819650 h 6855883"/>
              <a:gd name="connsiteX24191" fmla="*/ 1324684 w 12194922"/>
              <a:gd name="connsiteY24191" fmla="*/ 4831292 h 6855883"/>
              <a:gd name="connsiteX24192" fmla="*/ 1330817 w 12194922"/>
              <a:gd name="connsiteY24192" fmla="*/ 4799542 h 6855883"/>
              <a:gd name="connsiteX24193" fmla="*/ 1339403 w 12194922"/>
              <a:gd name="connsiteY24193" fmla="*/ 4808008 h 6855883"/>
              <a:gd name="connsiteX24194" fmla="*/ 1352895 w 12194922"/>
              <a:gd name="connsiteY24194" fmla="*/ 4819650 h 6855883"/>
              <a:gd name="connsiteX24195" fmla="*/ 1365161 w 12194922"/>
              <a:gd name="connsiteY24195" fmla="*/ 4804834 h 6855883"/>
              <a:gd name="connsiteX24196" fmla="*/ 1528293 w 12194922"/>
              <a:gd name="connsiteY24196" fmla="*/ 6837892 h 6855883"/>
              <a:gd name="connsiteX24197" fmla="*/ 1504988 w 12194922"/>
              <a:gd name="connsiteY24197" fmla="*/ 6829425 h 6855883"/>
              <a:gd name="connsiteX24198" fmla="*/ 1491496 w 12194922"/>
              <a:gd name="connsiteY24198" fmla="*/ 6824133 h 6855883"/>
              <a:gd name="connsiteX24199" fmla="*/ 1498856 w 12194922"/>
              <a:gd name="connsiteY24199" fmla="*/ 6816725 h 6855883"/>
              <a:gd name="connsiteX24200" fmla="*/ 1506215 w 12194922"/>
              <a:gd name="connsiteY24200" fmla="*/ 6811433 h 6855883"/>
              <a:gd name="connsiteX24201" fmla="*/ 1502535 w 12194922"/>
              <a:gd name="connsiteY24201" fmla="*/ 6808258 h 6855883"/>
              <a:gd name="connsiteX24202" fmla="*/ 1508668 w 12194922"/>
              <a:gd name="connsiteY24202" fmla="*/ 6808258 h 6855883"/>
              <a:gd name="connsiteX24203" fmla="*/ 1508668 w 12194922"/>
              <a:gd name="connsiteY24203" fmla="*/ 6808258 h 6855883"/>
              <a:gd name="connsiteX24204" fmla="*/ 1519707 w 12194922"/>
              <a:gd name="connsiteY24204" fmla="*/ 6800850 h 6855883"/>
              <a:gd name="connsiteX24205" fmla="*/ 1522160 w 12194922"/>
              <a:gd name="connsiteY24205" fmla="*/ 6781800 h 6855883"/>
              <a:gd name="connsiteX24206" fmla="*/ 1530746 w 12194922"/>
              <a:gd name="connsiteY24206" fmla="*/ 6784975 h 6855883"/>
              <a:gd name="connsiteX24207" fmla="*/ 1529520 w 12194922"/>
              <a:gd name="connsiteY24207" fmla="*/ 6790267 h 6855883"/>
              <a:gd name="connsiteX24208" fmla="*/ 1535652 w 12194922"/>
              <a:gd name="connsiteY24208" fmla="*/ 6789209 h 6855883"/>
              <a:gd name="connsiteX24209" fmla="*/ 1545465 w 12194922"/>
              <a:gd name="connsiteY24209" fmla="*/ 6786034 h 6855883"/>
              <a:gd name="connsiteX24210" fmla="*/ 1552824 w 12194922"/>
              <a:gd name="connsiteY24210" fmla="*/ 6793442 h 6855883"/>
              <a:gd name="connsiteX24211" fmla="*/ 1535652 w 12194922"/>
              <a:gd name="connsiteY24211" fmla="*/ 6827308 h 6855883"/>
              <a:gd name="connsiteX24212" fmla="*/ 1528293 w 12194922"/>
              <a:gd name="connsiteY24212" fmla="*/ 6837892 h 6855883"/>
              <a:gd name="connsiteX24213" fmla="*/ 1292794 w 12194922"/>
              <a:gd name="connsiteY24213" fmla="*/ 4085167 h 6855883"/>
              <a:gd name="connsiteX24214" fmla="*/ 1328364 w 12194922"/>
              <a:gd name="connsiteY24214" fmla="*/ 4077758 h 6855883"/>
              <a:gd name="connsiteX24215" fmla="*/ 1333270 w 12194922"/>
              <a:gd name="connsiteY24215" fmla="*/ 4083050 h 6855883"/>
              <a:gd name="connsiteX24216" fmla="*/ 1301380 w 12194922"/>
              <a:gd name="connsiteY24216" fmla="*/ 4103159 h 6855883"/>
              <a:gd name="connsiteX24217" fmla="*/ 1297700 w 12194922"/>
              <a:gd name="connsiteY24217" fmla="*/ 4108450 h 6855883"/>
              <a:gd name="connsiteX24218" fmla="*/ 1301380 w 12194922"/>
              <a:gd name="connsiteY24218" fmla="*/ 4113742 h 6855883"/>
              <a:gd name="connsiteX24219" fmla="*/ 1338176 w 12194922"/>
              <a:gd name="connsiteY24219" fmla="*/ 4119034 h 6855883"/>
              <a:gd name="connsiteX24220" fmla="*/ 1322231 w 12194922"/>
              <a:gd name="connsiteY24220" fmla="*/ 4130675 h 6855883"/>
              <a:gd name="connsiteX24221" fmla="*/ 1285434 w 12194922"/>
              <a:gd name="connsiteY24221" fmla="*/ 4111625 h 6855883"/>
              <a:gd name="connsiteX24222" fmla="*/ 1292794 w 12194922"/>
              <a:gd name="connsiteY24222" fmla="*/ 4085167 h 6855883"/>
              <a:gd name="connsiteX24223" fmla="*/ 240406 w 12194922"/>
              <a:gd name="connsiteY24223" fmla="*/ 1795992 h 6855883"/>
              <a:gd name="connsiteX24224" fmla="*/ 240406 w 12194922"/>
              <a:gd name="connsiteY24224" fmla="*/ 1795992 h 6855883"/>
              <a:gd name="connsiteX24225" fmla="*/ 240406 w 12194922"/>
              <a:gd name="connsiteY24225" fmla="*/ 1795992 h 6855883"/>
              <a:gd name="connsiteX24226" fmla="*/ 210968 w 12194922"/>
              <a:gd name="connsiteY24226" fmla="*/ 1820333 h 6855883"/>
              <a:gd name="connsiteX24227" fmla="*/ 206062 w 12194922"/>
              <a:gd name="connsiteY24227" fmla="*/ 1830917 h 6855883"/>
              <a:gd name="connsiteX24228" fmla="*/ 166812 w 12194922"/>
              <a:gd name="connsiteY24228" fmla="*/ 1854200 h 6855883"/>
              <a:gd name="connsiteX24229" fmla="*/ 166812 w 12194922"/>
              <a:gd name="connsiteY24229" fmla="*/ 1860550 h 6855883"/>
              <a:gd name="connsiteX24230" fmla="*/ 174171 w 12194922"/>
              <a:gd name="connsiteY24230" fmla="*/ 1861608 h 6855883"/>
              <a:gd name="connsiteX24231" fmla="*/ 180304 w 12194922"/>
              <a:gd name="connsiteY24231" fmla="*/ 1890183 h 6855883"/>
              <a:gd name="connsiteX24232" fmla="*/ 188890 w 12194922"/>
              <a:gd name="connsiteY24232" fmla="*/ 1891242 h 6855883"/>
              <a:gd name="connsiteX24233" fmla="*/ 196250 w 12194922"/>
              <a:gd name="connsiteY24233" fmla="*/ 1891242 h 6855883"/>
              <a:gd name="connsiteX24234" fmla="*/ 192570 w 12194922"/>
              <a:gd name="connsiteY24234" fmla="*/ 1895475 h 6855883"/>
              <a:gd name="connsiteX24235" fmla="*/ 195023 w 12194922"/>
              <a:gd name="connsiteY24235" fmla="*/ 1898650 h 6855883"/>
              <a:gd name="connsiteX24236" fmla="*/ 197476 w 12194922"/>
              <a:gd name="connsiteY24236" fmla="*/ 1897592 h 6855883"/>
              <a:gd name="connsiteX24237" fmla="*/ 201156 w 12194922"/>
              <a:gd name="connsiteY24237" fmla="*/ 1882775 h 6855883"/>
              <a:gd name="connsiteX24238" fmla="*/ 217101 w 12194922"/>
              <a:gd name="connsiteY24238" fmla="*/ 1870075 h 6855883"/>
              <a:gd name="connsiteX24239" fmla="*/ 196250 w 12194922"/>
              <a:gd name="connsiteY24239" fmla="*/ 1865842 h 6855883"/>
              <a:gd name="connsiteX24240" fmla="*/ 196250 w 12194922"/>
              <a:gd name="connsiteY24240" fmla="*/ 1865842 h 6855883"/>
              <a:gd name="connsiteX24241" fmla="*/ 196250 w 12194922"/>
              <a:gd name="connsiteY24241" fmla="*/ 1865842 h 6855883"/>
              <a:gd name="connsiteX24242" fmla="*/ 196250 w 12194922"/>
              <a:gd name="connsiteY24242" fmla="*/ 1865842 h 6855883"/>
              <a:gd name="connsiteX24243" fmla="*/ 185210 w 12194922"/>
              <a:gd name="connsiteY24243" fmla="*/ 1860550 h 6855883"/>
              <a:gd name="connsiteX24244" fmla="*/ 191343 w 12194922"/>
              <a:gd name="connsiteY24244" fmla="*/ 1860550 h 6855883"/>
              <a:gd name="connsiteX24245" fmla="*/ 191343 w 12194922"/>
              <a:gd name="connsiteY24245" fmla="*/ 1860550 h 6855883"/>
              <a:gd name="connsiteX24246" fmla="*/ 191343 w 12194922"/>
              <a:gd name="connsiteY24246" fmla="*/ 1860550 h 6855883"/>
              <a:gd name="connsiteX24247" fmla="*/ 191343 w 12194922"/>
              <a:gd name="connsiteY24247" fmla="*/ 1860550 h 6855883"/>
              <a:gd name="connsiteX24248" fmla="*/ 207289 w 12194922"/>
              <a:gd name="connsiteY24248" fmla="*/ 1843617 h 6855883"/>
              <a:gd name="connsiteX24249" fmla="*/ 220781 w 12194922"/>
              <a:gd name="connsiteY24249" fmla="*/ 1837267 h 6855883"/>
              <a:gd name="connsiteX24250" fmla="*/ 237953 w 12194922"/>
              <a:gd name="connsiteY24250" fmla="*/ 1816100 h 6855883"/>
              <a:gd name="connsiteX24251" fmla="*/ 240406 w 12194922"/>
              <a:gd name="connsiteY24251" fmla="*/ 1795992 h 6855883"/>
              <a:gd name="connsiteX24252" fmla="*/ 240406 w 12194922"/>
              <a:gd name="connsiteY24252" fmla="*/ 1795992 h 6855883"/>
              <a:gd name="connsiteX24253" fmla="*/ 228140 w 12194922"/>
              <a:gd name="connsiteY24253" fmla="*/ 1828800 h 6855883"/>
              <a:gd name="connsiteX24254" fmla="*/ 225687 w 12194922"/>
              <a:gd name="connsiteY24254" fmla="*/ 1804458 h 6855883"/>
              <a:gd name="connsiteX24255" fmla="*/ 228140 w 12194922"/>
              <a:gd name="connsiteY24255" fmla="*/ 1828800 h 6855883"/>
              <a:gd name="connsiteX24256" fmla="*/ 10834199 w 12194922"/>
              <a:gd name="connsiteY24256" fmla="*/ 6481234 h 6855883"/>
              <a:gd name="connsiteX24257" fmla="*/ 10832972 w 12194922"/>
              <a:gd name="connsiteY24257" fmla="*/ 6487584 h 6855883"/>
              <a:gd name="connsiteX24258" fmla="*/ 10841558 w 12194922"/>
              <a:gd name="connsiteY24258" fmla="*/ 6508750 h 6855883"/>
              <a:gd name="connsiteX24259" fmla="*/ 10852597 w 12194922"/>
              <a:gd name="connsiteY24259" fmla="*/ 6514042 h 6855883"/>
              <a:gd name="connsiteX24260" fmla="*/ 10879581 w 12194922"/>
              <a:gd name="connsiteY24260" fmla="*/ 6534151 h 6855883"/>
              <a:gd name="connsiteX24261" fmla="*/ 10872222 w 12194922"/>
              <a:gd name="connsiteY24261" fmla="*/ 6548967 h 6855883"/>
              <a:gd name="connsiteX24262" fmla="*/ 10846464 w 12194922"/>
              <a:gd name="connsiteY24262" fmla="*/ 6534151 h 6855883"/>
              <a:gd name="connsiteX24263" fmla="*/ 10831745 w 12194922"/>
              <a:gd name="connsiteY24263" fmla="*/ 6526742 h 6855883"/>
              <a:gd name="connsiteX24264" fmla="*/ 10826840 w 12194922"/>
              <a:gd name="connsiteY24264" fmla="*/ 6524625 h 6855883"/>
              <a:gd name="connsiteX24265" fmla="*/ 10828066 w 12194922"/>
              <a:gd name="connsiteY24265" fmla="*/ 6524625 h 6855883"/>
              <a:gd name="connsiteX24266" fmla="*/ 10839105 w 12194922"/>
              <a:gd name="connsiteY24266" fmla="*/ 6517217 h 6855883"/>
              <a:gd name="connsiteX24267" fmla="*/ 10828066 w 12194922"/>
              <a:gd name="connsiteY24267" fmla="*/ 6508750 h 6855883"/>
              <a:gd name="connsiteX24268" fmla="*/ 10821933 w 12194922"/>
              <a:gd name="connsiteY24268" fmla="*/ 6489700 h 6855883"/>
              <a:gd name="connsiteX24269" fmla="*/ 10808441 w 12194922"/>
              <a:gd name="connsiteY24269" fmla="*/ 6485467 h 6855883"/>
              <a:gd name="connsiteX24270" fmla="*/ 10817027 w 12194922"/>
              <a:gd name="connsiteY24270" fmla="*/ 6475942 h 6855883"/>
              <a:gd name="connsiteX24271" fmla="*/ 10825613 w 12194922"/>
              <a:gd name="connsiteY24271" fmla="*/ 6471709 h 6855883"/>
              <a:gd name="connsiteX24272" fmla="*/ 10839105 w 12194922"/>
              <a:gd name="connsiteY24272" fmla="*/ 6466417 h 6855883"/>
              <a:gd name="connsiteX24273" fmla="*/ 10834199 w 12194922"/>
              <a:gd name="connsiteY24273" fmla="*/ 6481234 h 6855883"/>
              <a:gd name="connsiteX24274" fmla="*/ 1058521 w 12194922"/>
              <a:gd name="connsiteY24274" fmla="*/ 5380567 h 6855883"/>
              <a:gd name="connsiteX24275" fmla="*/ 1042575 w 12194922"/>
              <a:gd name="connsiteY24275" fmla="*/ 5355167 h 6855883"/>
              <a:gd name="connsiteX24276" fmla="*/ 1042575 w 12194922"/>
              <a:gd name="connsiteY24276" fmla="*/ 5342467 h 6855883"/>
              <a:gd name="connsiteX24277" fmla="*/ 1054841 w 12194922"/>
              <a:gd name="connsiteY24277" fmla="*/ 5344584 h 6855883"/>
              <a:gd name="connsiteX24278" fmla="*/ 1065880 w 12194922"/>
              <a:gd name="connsiteY24278" fmla="*/ 5371042 h 6855883"/>
              <a:gd name="connsiteX24279" fmla="*/ 1106357 w 12194922"/>
              <a:gd name="connsiteY24279" fmla="*/ 5345642 h 6855883"/>
              <a:gd name="connsiteX24280" fmla="*/ 1122302 w 12194922"/>
              <a:gd name="connsiteY24280" fmla="*/ 5344584 h 6855883"/>
              <a:gd name="connsiteX24281" fmla="*/ 1122302 w 12194922"/>
              <a:gd name="connsiteY24281" fmla="*/ 5362575 h 6855883"/>
              <a:gd name="connsiteX24282" fmla="*/ 1112489 w 12194922"/>
              <a:gd name="connsiteY24282" fmla="*/ 5358342 h 6855883"/>
              <a:gd name="connsiteX24283" fmla="*/ 1103903 w 12194922"/>
              <a:gd name="connsiteY24283" fmla="*/ 5360459 h 6855883"/>
              <a:gd name="connsiteX24284" fmla="*/ 1096544 w 12194922"/>
              <a:gd name="connsiteY24284" fmla="*/ 5369984 h 6855883"/>
              <a:gd name="connsiteX24285" fmla="*/ 1078146 w 12194922"/>
              <a:gd name="connsiteY24285" fmla="*/ 5379508 h 6855883"/>
              <a:gd name="connsiteX24286" fmla="*/ 1070786 w 12194922"/>
              <a:gd name="connsiteY24286" fmla="*/ 5389034 h 6855883"/>
              <a:gd name="connsiteX24287" fmla="*/ 1058521 w 12194922"/>
              <a:gd name="connsiteY24287" fmla="*/ 5380567 h 6855883"/>
              <a:gd name="connsiteX24288" fmla="*/ 11602025 w 12194922"/>
              <a:gd name="connsiteY24288" fmla="*/ 5294842 h 6855883"/>
              <a:gd name="connsiteX24289" fmla="*/ 11554189 w 12194922"/>
              <a:gd name="connsiteY24289" fmla="*/ 5289550 h 6855883"/>
              <a:gd name="connsiteX24290" fmla="*/ 11548056 w 12194922"/>
              <a:gd name="connsiteY24290" fmla="*/ 5299075 h 6855883"/>
              <a:gd name="connsiteX24291" fmla="*/ 11560322 w 12194922"/>
              <a:gd name="connsiteY24291" fmla="*/ 5303309 h 6855883"/>
              <a:gd name="connsiteX24292" fmla="*/ 11594665 w 12194922"/>
              <a:gd name="connsiteY24292" fmla="*/ 5320242 h 6855883"/>
              <a:gd name="connsiteX24293" fmla="*/ 11600798 w 12194922"/>
              <a:gd name="connsiteY24293" fmla="*/ 5327650 h 6855883"/>
              <a:gd name="connsiteX24294" fmla="*/ 11606931 w 12194922"/>
              <a:gd name="connsiteY24294" fmla="*/ 5329767 h 6855883"/>
              <a:gd name="connsiteX24295" fmla="*/ 11610611 w 12194922"/>
              <a:gd name="connsiteY24295" fmla="*/ 5324475 h 6855883"/>
              <a:gd name="connsiteX24296" fmla="*/ 11602025 w 12194922"/>
              <a:gd name="connsiteY24296" fmla="*/ 5294842 h 6855883"/>
              <a:gd name="connsiteX24297" fmla="*/ 11602025 w 12194922"/>
              <a:gd name="connsiteY24297" fmla="*/ 5294842 h 6855883"/>
              <a:gd name="connsiteX24298" fmla="*/ 11566455 w 12194922"/>
              <a:gd name="connsiteY24298" fmla="*/ 5298017 h 6855883"/>
              <a:gd name="connsiteX24299" fmla="*/ 11562775 w 12194922"/>
              <a:gd name="connsiteY24299" fmla="*/ 5292725 h 6855883"/>
              <a:gd name="connsiteX24300" fmla="*/ 11568908 w 12194922"/>
              <a:gd name="connsiteY24300" fmla="*/ 5290609 h 6855883"/>
              <a:gd name="connsiteX24301" fmla="*/ 11571361 w 12194922"/>
              <a:gd name="connsiteY24301" fmla="*/ 5293784 h 6855883"/>
              <a:gd name="connsiteX24302" fmla="*/ 11566455 w 12194922"/>
              <a:gd name="connsiteY24302" fmla="*/ 5298017 h 6855883"/>
              <a:gd name="connsiteX24303" fmla="*/ 11603252 w 12194922"/>
              <a:gd name="connsiteY24303" fmla="*/ 5293784 h 6855883"/>
              <a:gd name="connsiteX24304" fmla="*/ 11603252 w 12194922"/>
              <a:gd name="connsiteY24304" fmla="*/ 5293784 h 6855883"/>
              <a:gd name="connsiteX24305" fmla="*/ 11600798 w 12194922"/>
              <a:gd name="connsiteY24305" fmla="*/ 5292725 h 6855883"/>
              <a:gd name="connsiteX24306" fmla="*/ 11603252 w 12194922"/>
              <a:gd name="connsiteY24306" fmla="*/ 5292725 h 6855883"/>
              <a:gd name="connsiteX24307" fmla="*/ 11603252 w 12194922"/>
              <a:gd name="connsiteY24307" fmla="*/ 5293784 h 6855883"/>
              <a:gd name="connsiteX24308" fmla="*/ 188890 w 12194922"/>
              <a:gd name="connsiteY24308" fmla="*/ 1884892 h 6855883"/>
              <a:gd name="connsiteX24309" fmla="*/ 181531 w 12194922"/>
              <a:gd name="connsiteY24309" fmla="*/ 1888067 h 6855883"/>
              <a:gd name="connsiteX24310" fmla="*/ 195023 w 12194922"/>
              <a:gd name="connsiteY24310" fmla="*/ 1872192 h 6855883"/>
              <a:gd name="connsiteX24311" fmla="*/ 210968 w 12194922"/>
              <a:gd name="connsiteY24311" fmla="*/ 1859492 h 6855883"/>
              <a:gd name="connsiteX24312" fmla="*/ 222007 w 12194922"/>
              <a:gd name="connsiteY24312" fmla="*/ 1840442 h 6855883"/>
              <a:gd name="connsiteX24313" fmla="*/ 223234 w 12194922"/>
              <a:gd name="connsiteY24313" fmla="*/ 1833033 h 6855883"/>
              <a:gd name="connsiteX24314" fmla="*/ 224460 w 12194922"/>
              <a:gd name="connsiteY24314" fmla="*/ 1833033 h 6855883"/>
              <a:gd name="connsiteX24315" fmla="*/ 230593 w 12194922"/>
              <a:gd name="connsiteY24315" fmla="*/ 1843617 h 6855883"/>
              <a:gd name="connsiteX24316" fmla="*/ 225687 w 12194922"/>
              <a:gd name="connsiteY24316" fmla="*/ 1853142 h 6855883"/>
              <a:gd name="connsiteX24317" fmla="*/ 223234 w 12194922"/>
              <a:gd name="connsiteY24317" fmla="*/ 1896533 h 6855883"/>
              <a:gd name="connsiteX24318" fmla="*/ 201156 w 12194922"/>
              <a:gd name="connsiteY24318" fmla="*/ 1909233 h 6855883"/>
              <a:gd name="connsiteX24319" fmla="*/ 193796 w 12194922"/>
              <a:gd name="connsiteY24319" fmla="*/ 1903942 h 6855883"/>
              <a:gd name="connsiteX24320" fmla="*/ 195023 w 12194922"/>
              <a:gd name="connsiteY24320" fmla="*/ 1891242 h 6855883"/>
              <a:gd name="connsiteX24321" fmla="*/ 197476 w 12194922"/>
              <a:gd name="connsiteY24321" fmla="*/ 1885950 h 6855883"/>
              <a:gd name="connsiteX24322" fmla="*/ 188890 w 12194922"/>
              <a:gd name="connsiteY24322" fmla="*/ 1884892 h 6855883"/>
              <a:gd name="connsiteX24323" fmla="*/ 12008016 w 12194922"/>
              <a:gd name="connsiteY24323" fmla="*/ 4836584 h 6855883"/>
              <a:gd name="connsiteX24324" fmla="*/ 12009242 w 12194922"/>
              <a:gd name="connsiteY24324" fmla="*/ 4827059 h 6855883"/>
              <a:gd name="connsiteX24325" fmla="*/ 11992071 w 12194922"/>
              <a:gd name="connsiteY24325" fmla="*/ 4798484 h 6855883"/>
              <a:gd name="connsiteX24326" fmla="*/ 11967540 w 12194922"/>
              <a:gd name="connsiteY24326" fmla="*/ 4827059 h 6855883"/>
              <a:gd name="connsiteX24327" fmla="*/ 11992071 w 12194922"/>
              <a:gd name="connsiteY24327" fmla="*/ 4860925 h 6855883"/>
              <a:gd name="connsiteX24328" fmla="*/ 12008016 w 12194922"/>
              <a:gd name="connsiteY24328" fmla="*/ 4836584 h 6855883"/>
              <a:gd name="connsiteX24329" fmla="*/ 11984711 w 12194922"/>
              <a:gd name="connsiteY24329" fmla="*/ 4840817 h 6855883"/>
              <a:gd name="connsiteX24330" fmla="*/ 11978578 w 12194922"/>
              <a:gd name="connsiteY24330" fmla="*/ 4830234 h 6855883"/>
              <a:gd name="connsiteX24331" fmla="*/ 11983485 w 12194922"/>
              <a:gd name="connsiteY24331" fmla="*/ 4823883 h 6855883"/>
              <a:gd name="connsiteX24332" fmla="*/ 11989618 w 12194922"/>
              <a:gd name="connsiteY24332" fmla="*/ 4834467 h 6855883"/>
              <a:gd name="connsiteX24333" fmla="*/ 11984711 w 12194922"/>
              <a:gd name="connsiteY24333" fmla="*/ 4840817 h 6855883"/>
              <a:gd name="connsiteX24334" fmla="*/ 982474 w 12194922"/>
              <a:gd name="connsiteY24334" fmla="*/ 4910667 h 6855883"/>
              <a:gd name="connsiteX24335" fmla="*/ 982474 w 12194922"/>
              <a:gd name="connsiteY24335" fmla="*/ 4910667 h 6855883"/>
              <a:gd name="connsiteX24336" fmla="*/ 982474 w 12194922"/>
              <a:gd name="connsiteY24336" fmla="*/ 4910667 h 6855883"/>
              <a:gd name="connsiteX24337" fmla="*/ 982474 w 12194922"/>
              <a:gd name="connsiteY24337" fmla="*/ 4910667 h 6855883"/>
              <a:gd name="connsiteX24338" fmla="*/ 986154 w 12194922"/>
              <a:gd name="connsiteY24338" fmla="*/ 4907492 h 6855883"/>
              <a:gd name="connsiteX24339" fmla="*/ 986154 w 12194922"/>
              <a:gd name="connsiteY24339" fmla="*/ 4907492 h 6855883"/>
              <a:gd name="connsiteX24340" fmla="*/ 982474 w 12194922"/>
              <a:gd name="connsiteY24340" fmla="*/ 4910667 h 6855883"/>
              <a:gd name="connsiteX24341" fmla="*/ 986154 w 12194922"/>
              <a:gd name="connsiteY24341" fmla="*/ 4907492 h 6855883"/>
              <a:gd name="connsiteX24342" fmla="*/ 978794 w 12194922"/>
              <a:gd name="connsiteY24342" fmla="*/ 4890559 h 6855883"/>
              <a:gd name="connsiteX24343" fmla="*/ 984927 w 12194922"/>
              <a:gd name="connsiteY24343" fmla="*/ 4879975 h 6855883"/>
              <a:gd name="connsiteX24344" fmla="*/ 972662 w 12194922"/>
              <a:gd name="connsiteY24344" fmla="*/ 4886325 h 6855883"/>
              <a:gd name="connsiteX24345" fmla="*/ 972662 w 12194922"/>
              <a:gd name="connsiteY24345" fmla="*/ 4883150 h 6855883"/>
              <a:gd name="connsiteX24346" fmla="*/ 981248 w 12194922"/>
              <a:gd name="connsiteY24346" fmla="*/ 4870450 h 6855883"/>
              <a:gd name="connsiteX24347" fmla="*/ 986154 w 12194922"/>
              <a:gd name="connsiteY24347" fmla="*/ 4860925 h 6855883"/>
              <a:gd name="connsiteX24348" fmla="*/ 971435 w 12194922"/>
              <a:gd name="connsiteY24348" fmla="*/ 4834467 h 6855883"/>
              <a:gd name="connsiteX24349" fmla="*/ 992287 w 12194922"/>
              <a:gd name="connsiteY24349" fmla="*/ 4853517 h 6855883"/>
              <a:gd name="connsiteX24350" fmla="*/ 1002099 w 12194922"/>
              <a:gd name="connsiteY24350" fmla="*/ 4876800 h 6855883"/>
              <a:gd name="connsiteX24351" fmla="*/ 986154 w 12194922"/>
              <a:gd name="connsiteY24351" fmla="*/ 4907492 h 6855883"/>
              <a:gd name="connsiteX24352" fmla="*/ 742068 w 12194922"/>
              <a:gd name="connsiteY24352" fmla="*/ 6014508 h 6855883"/>
              <a:gd name="connsiteX24353" fmla="*/ 737162 w 12194922"/>
              <a:gd name="connsiteY24353" fmla="*/ 5992284 h 6855883"/>
              <a:gd name="connsiteX24354" fmla="*/ 775186 w 12194922"/>
              <a:gd name="connsiteY24354" fmla="*/ 5986992 h 6855883"/>
              <a:gd name="connsiteX24355" fmla="*/ 783771 w 12194922"/>
              <a:gd name="connsiteY24355" fmla="*/ 5989109 h 6855883"/>
              <a:gd name="connsiteX24356" fmla="*/ 783771 w 12194922"/>
              <a:gd name="connsiteY24356" fmla="*/ 5997575 h 6855883"/>
              <a:gd name="connsiteX24357" fmla="*/ 749428 w 12194922"/>
              <a:gd name="connsiteY24357" fmla="*/ 6027209 h 6855883"/>
              <a:gd name="connsiteX24358" fmla="*/ 743295 w 12194922"/>
              <a:gd name="connsiteY24358" fmla="*/ 6035675 h 6855883"/>
              <a:gd name="connsiteX24359" fmla="*/ 727350 w 12194922"/>
              <a:gd name="connsiteY24359" fmla="*/ 6045200 h 6855883"/>
              <a:gd name="connsiteX24360" fmla="*/ 722444 w 12194922"/>
              <a:gd name="connsiteY24360" fmla="*/ 6034617 h 6855883"/>
              <a:gd name="connsiteX24361" fmla="*/ 721217 w 12194922"/>
              <a:gd name="connsiteY24361" fmla="*/ 6027209 h 6855883"/>
              <a:gd name="connsiteX24362" fmla="*/ 742068 w 12194922"/>
              <a:gd name="connsiteY24362" fmla="*/ 6014508 h 6855883"/>
              <a:gd name="connsiteX24363" fmla="*/ 290695 w 12194922"/>
              <a:gd name="connsiteY24363" fmla="*/ 4811184 h 6855883"/>
              <a:gd name="connsiteX24364" fmla="*/ 266163 w 12194922"/>
              <a:gd name="connsiteY24364" fmla="*/ 4796367 h 6855883"/>
              <a:gd name="connsiteX24365" fmla="*/ 278429 w 12194922"/>
              <a:gd name="connsiteY24365" fmla="*/ 4779434 h 6855883"/>
              <a:gd name="connsiteX24366" fmla="*/ 296827 w 12194922"/>
              <a:gd name="connsiteY24366" fmla="*/ 4781550 h 6855883"/>
              <a:gd name="connsiteX24367" fmla="*/ 310320 w 12194922"/>
              <a:gd name="connsiteY24367" fmla="*/ 4783667 h 6855883"/>
              <a:gd name="connsiteX24368" fmla="*/ 325038 w 12194922"/>
              <a:gd name="connsiteY24368" fmla="*/ 4778375 h 6855883"/>
              <a:gd name="connsiteX24369" fmla="*/ 340984 w 12194922"/>
              <a:gd name="connsiteY24369" fmla="*/ 4791075 h 6855883"/>
              <a:gd name="connsiteX24370" fmla="*/ 329944 w 12194922"/>
              <a:gd name="connsiteY24370" fmla="*/ 4800600 h 6855883"/>
              <a:gd name="connsiteX24371" fmla="*/ 294374 w 12194922"/>
              <a:gd name="connsiteY24371" fmla="*/ 4787900 h 6855883"/>
              <a:gd name="connsiteX24372" fmla="*/ 290695 w 12194922"/>
              <a:gd name="connsiteY24372" fmla="*/ 4811184 h 6855883"/>
              <a:gd name="connsiteX24373" fmla="*/ 12115953 w 12194922"/>
              <a:gd name="connsiteY24373" fmla="*/ 2777067 h 6855883"/>
              <a:gd name="connsiteX24374" fmla="*/ 12108594 w 12194922"/>
              <a:gd name="connsiteY24374" fmla="*/ 2783417 h 6855883"/>
              <a:gd name="connsiteX24375" fmla="*/ 12093875 w 12194922"/>
              <a:gd name="connsiteY24375" fmla="*/ 2781300 h 6855883"/>
              <a:gd name="connsiteX24376" fmla="*/ 12092649 w 12194922"/>
              <a:gd name="connsiteY24376" fmla="*/ 2783417 h 6855883"/>
              <a:gd name="connsiteX24377" fmla="*/ 12092649 w 12194922"/>
              <a:gd name="connsiteY24377" fmla="*/ 2783417 h 6855883"/>
              <a:gd name="connsiteX24378" fmla="*/ 12092649 w 12194922"/>
              <a:gd name="connsiteY24378" fmla="*/ 2783417 h 6855883"/>
              <a:gd name="connsiteX24379" fmla="*/ 12092649 w 12194922"/>
              <a:gd name="connsiteY24379" fmla="*/ 2783417 h 6855883"/>
              <a:gd name="connsiteX24380" fmla="*/ 12093875 w 12194922"/>
              <a:gd name="connsiteY24380" fmla="*/ 2781300 h 6855883"/>
              <a:gd name="connsiteX24381" fmla="*/ 12090196 w 12194922"/>
              <a:gd name="connsiteY24381" fmla="*/ 2782358 h 6855883"/>
              <a:gd name="connsiteX24382" fmla="*/ 12088969 w 12194922"/>
              <a:gd name="connsiteY24382" fmla="*/ 2776008 h 6855883"/>
              <a:gd name="connsiteX24383" fmla="*/ 12093875 w 12194922"/>
              <a:gd name="connsiteY24383" fmla="*/ 2773892 h 6855883"/>
              <a:gd name="connsiteX24384" fmla="*/ 12087742 w 12194922"/>
              <a:gd name="connsiteY24384" fmla="*/ 2767542 h 6855883"/>
              <a:gd name="connsiteX24385" fmla="*/ 12090196 w 12194922"/>
              <a:gd name="connsiteY24385" fmla="*/ 2762250 h 6855883"/>
              <a:gd name="connsiteX24386" fmla="*/ 12096329 w 12194922"/>
              <a:gd name="connsiteY24386" fmla="*/ 2765425 h 6855883"/>
              <a:gd name="connsiteX24387" fmla="*/ 12096329 w 12194922"/>
              <a:gd name="connsiteY24387" fmla="*/ 2772833 h 6855883"/>
              <a:gd name="connsiteX24388" fmla="*/ 12097555 w 12194922"/>
              <a:gd name="connsiteY24388" fmla="*/ 2769659 h 6855883"/>
              <a:gd name="connsiteX24389" fmla="*/ 12114727 w 12194922"/>
              <a:gd name="connsiteY24389" fmla="*/ 2728383 h 6855883"/>
              <a:gd name="connsiteX24390" fmla="*/ 12104915 w 12194922"/>
              <a:gd name="connsiteY24390" fmla="*/ 2720975 h 6855883"/>
              <a:gd name="connsiteX24391" fmla="*/ 12095102 w 12194922"/>
              <a:gd name="connsiteY24391" fmla="*/ 2722034 h 6855883"/>
              <a:gd name="connsiteX24392" fmla="*/ 12096329 w 12194922"/>
              <a:gd name="connsiteY24392" fmla="*/ 2714625 h 6855883"/>
              <a:gd name="connsiteX24393" fmla="*/ 12096329 w 12194922"/>
              <a:gd name="connsiteY24393" fmla="*/ 2707217 h 6855883"/>
              <a:gd name="connsiteX24394" fmla="*/ 12087742 w 12194922"/>
              <a:gd name="connsiteY24394" fmla="*/ 2696633 h 6855883"/>
              <a:gd name="connsiteX24395" fmla="*/ 12077930 w 12194922"/>
              <a:gd name="connsiteY24395" fmla="*/ 2707217 h 6855883"/>
              <a:gd name="connsiteX24396" fmla="*/ 12068118 w 12194922"/>
              <a:gd name="connsiteY24396" fmla="*/ 2705100 h 6855883"/>
              <a:gd name="connsiteX24397" fmla="*/ 12069344 w 12194922"/>
              <a:gd name="connsiteY24397" fmla="*/ 2698750 h 6855883"/>
              <a:gd name="connsiteX24398" fmla="*/ 12081610 w 12194922"/>
              <a:gd name="connsiteY24398" fmla="*/ 2669117 h 6855883"/>
              <a:gd name="connsiteX24399" fmla="*/ 12095102 w 12194922"/>
              <a:gd name="connsiteY24399" fmla="*/ 2701925 h 6855883"/>
              <a:gd name="connsiteX24400" fmla="*/ 12118406 w 12194922"/>
              <a:gd name="connsiteY24400" fmla="*/ 2710392 h 6855883"/>
              <a:gd name="connsiteX24401" fmla="*/ 12122086 w 12194922"/>
              <a:gd name="connsiteY24401" fmla="*/ 2718858 h 6855883"/>
              <a:gd name="connsiteX24402" fmla="*/ 12122086 w 12194922"/>
              <a:gd name="connsiteY24402" fmla="*/ 2743200 h 6855883"/>
              <a:gd name="connsiteX24403" fmla="*/ 12108594 w 12194922"/>
              <a:gd name="connsiteY24403" fmla="*/ 2759075 h 6855883"/>
              <a:gd name="connsiteX24404" fmla="*/ 12103688 w 12194922"/>
              <a:gd name="connsiteY24404" fmla="*/ 2770717 h 6855883"/>
              <a:gd name="connsiteX24405" fmla="*/ 12115953 w 12194922"/>
              <a:gd name="connsiteY24405" fmla="*/ 2777067 h 6855883"/>
              <a:gd name="connsiteX24406" fmla="*/ 738389 w 12194922"/>
              <a:gd name="connsiteY24406" fmla="*/ 5859992 h 6855883"/>
              <a:gd name="connsiteX24407" fmla="*/ 738389 w 12194922"/>
              <a:gd name="connsiteY24407" fmla="*/ 5859992 h 6855883"/>
              <a:gd name="connsiteX24408" fmla="*/ 738389 w 12194922"/>
              <a:gd name="connsiteY24408" fmla="*/ 5859992 h 6855883"/>
              <a:gd name="connsiteX24409" fmla="*/ 738389 w 12194922"/>
              <a:gd name="connsiteY24409" fmla="*/ 5859992 h 6855883"/>
              <a:gd name="connsiteX24410" fmla="*/ 231820 w 12194922"/>
              <a:gd name="connsiteY24410" fmla="*/ 6058959 h 6855883"/>
              <a:gd name="connsiteX24411" fmla="*/ 240406 w 12194922"/>
              <a:gd name="connsiteY24411" fmla="*/ 6055784 h 6855883"/>
              <a:gd name="connsiteX24412" fmla="*/ 256351 w 12194922"/>
              <a:gd name="connsiteY24412" fmla="*/ 6044142 h 6855883"/>
              <a:gd name="connsiteX24413" fmla="*/ 278429 w 12194922"/>
              <a:gd name="connsiteY24413" fmla="*/ 6045200 h 6855883"/>
              <a:gd name="connsiteX24414" fmla="*/ 261257 w 12194922"/>
              <a:gd name="connsiteY24414" fmla="*/ 6060017 h 6855883"/>
              <a:gd name="connsiteX24415" fmla="*/ 237953 w 12194922"/>
              <a:gd name="connsiteY24415" fmla="*/ 6067425 h 6855883"/>
              <a:gd name="connsiteX24416" fmla="*/ 233046 w 12194922"/>
              <a:gd name="connsiteY24416" fmla="*/ 6071659 h 6855883"/>
              <a:gd name="connsiteX24417" fmla="*/ 208515 w 12194922"/>
              <a:gd name="connsiteY24417" fmla="*/ 6085417 h 6855883"/>
              <a:gd name="connsiteX24418" fmla="*/ 213421 w 12194922"/>
              <a:gd name="connsiteY24418" fmla="*/ 6073776 h 6855883"/>
              <a:gd name="connsiteX24419" fmla="*/ 208515 w 12194922"/>
              <a:gd name="connsiteY24419" fmla="*/ 6058959 h 6855883"/>
              <a:gd name="connsiteX24420" fmla="*/ 198703 w 12194922"/>
              <a:gd name="connsiteY24420" fmla="*/ 6047317 h 6855883"/>
              <a:gd name="connsiteX24421" fmla="*/ 218328 w 12194922"/>
              <a:gd name="connsiteY24421" fmla="*/ 6039909 h 6855883"/>
              <a:gd name="connsiteX24422" fmla="*/ 250218 w 12194922"/>
              <a:gd name="connsiteY24422" fmla="*/ 6026151 h 6855883"/>
              <a:gd name="connsiteX24423" fmla="*/ 228140 w 12194922"/>
              <a:gd name="connsiteY24423" fmla="*/ 6050492 h 6855883"/>
              <a:gd name="connsiteX24424" fmla="*/ 231820 w 12194922"/>
              <a:gd name="connsiteY24424" fmla="*/ 6058959 h 6855883"/>
              <a:gd name="connsiteX24425" fmla="*/ 197476 w 12194922"/>
              <a:gd name="connsiteY24425" fmla="*/ 6046258 h 6855883"/>
              <a:gd name="connsiteX24426" fmla="*/ 197476 w 12194922"/>
              <a:gd name="connsiteY24426" fmla="*/ 6046258 h 6855883"/>
              <a:gd name="connsiteX24427" fmla="*/ 197476 w 12194922"/>
              <a:gd name="connsiteY24427" fmla="*/ 6046258 h 6855883"/>
              <a:gd name="connsiteX24428" fmla="*/ 197476 w 12194922"/>
              <a:gd name="connsiteY24428" fmla="*/ 6046258 h 6855883"/>
              <a:gd name="connsiteX24429" fmla="*/ 197476 w 12194922"/>
              <a:gd name="connsiteY24429" fmla="*/ 6046258 h 6855883"/>
              <a:gd name="connsiteX24430" fmla="*/ 1639910 w 12194922"/>
              <a:gd name="connsiteY24430" fmla="*/ 5688542 h 6855883"/>
              <a:gd name="connsiteX24431" fmla="*/ 1644816 w 12194922"/>
              <a:gd name="connsiteY24431" fmla="*/ 5694892 h 6855883"/>
              <a:gd name="connsiteX24432" fmla="*/ 1677933 w 12194922"/>
              <a:gd name="connsiteY24432" fmla="*/ 5665258 h 6855883"/>
              <a:gd name="connsiteX24433" fmla="*/ 1681613 w 12194922"/>
              <a:gd name="connsiteY24433" fmla="*/ 5658909 h 6855883"/>
              <a:gd name="connsiteX24434" fmla="*/ 1696332 w 12194922"/>
              <a:gd name="connsiteY24434" fmla="*/ 5659967 h 6855883"/>
              <a:gd name="connsiteX24435" fmla="*/ 1693879 w 12194922"/>
              <a:gd name="connsiteY24435" fmla="*/ 5667375 h 6855883"/>
              <a:gd name="connsiteX24436" fmla="*/ 1681613 w 12194922"/>
              <a:gd name="connsiteY24436" fmla="*/ 5691717 h 6855883"/>
              <a:gd name="connsiteX24437" fmla="*/ 1663215 w 12194922"/>
              <a:gd name="connsiteY24437" fmla="*/ 5703359 h 6855883"/>
              <a:gd name="connsiteX24438" fmla="*/ 1649722 w 12194922"/>
              <a:gd name="connsiteY24438" fmla="*/ 5717117 h 6855883"/>
              <a:gd name="connsiteX24439" fmla="*/ 1637457 w 12194922"/>
              <a:gd name="connsiteY24439" fmla="*/ 5708651 h 6855883"/>
              <a:gd name="connsiteX24440" fmla="*/ 1639910 w 12194922"/>
              <a:gd name="connsiteY24440" fmla="*/ 5688542 h 6855883"/>
              <a:gd name="connsiteX24441" fmla="*/ 1349215 w 12194922"/>
              <a:gd name="connsiteY24441" fmla="*/ 4998508 h 6855883"/>
              <a:gd name="connsiteX24442" fmla="*/ 1349215 w 12194922"/>
              <a:gd name="connsiteY24442" fmla="*/ 4998508 h 6855883"/>
              <a:gd name="connsiteX24443" fmla="*/ 1349215 w 12194922"/>
              <a:gd name="connsiteY24443" fmla="*/ 4998508 h 6855883"/>
              <a:gd name="connsiteX24444" fmla="*/ 1349215 w 12194922"/>
              <a:gd name="connsiteY24444" fmla="*/ 4998508 h 6855883"/>
              <a:gd name="connsiteX24445" fmla="*/ 1349215 w 12194922"/>
              <a:gd name="connsiteY24445" fmla="*/ 4998508 h 6855883"/>
              <a:gd name="connsiteX24446" fmla="*/ 1316098 w 12194922"/>
              <a:gd name="connsiteY24446" fmla="*/ 5046133 h 6855883"/>
              <a:gd name="connsiteX24447" fmla="*/ 1306286 w 12194922"/>
              <a:gd name="connsiteY24447" fmla="*/ 5058834 h 6855883"/>
              <a:gd name="connsiteX24448" fmla="*/ 1316098 w 12194922"/>
              <a:gd name="connsiteY24448" fmla="*/ 5070475 h 6855883"/>
              <a:gd name="connsiteX24449" fmla="*/ 1306286 w 12194922"/>
              <a:gd name="connsiteY24449" fmla="*/ 5073650 h 6855883"/>
              <a:gd name="connsiteX24450" fmla="*/ 1295247 w 12194922"/>
              <a:gd name="connsiteY24450" fmla="*/ 5064125 h 6855883"/>
              <a:gd name="connsiteX24451" fmla="*/ 1274395 w 12194922"/>
              <a:gd name="connsiteY24451" fmla="*/ 5064125 h 6855883"/>
              <a:gd name="connsiteX24452" fmla="*/ 1267036 w 12194922"/>
              <a:gd name="connsiteY24452" fmla="*/ 5064125 h 6855883"/>
              <a:gd name="connsiteX24453" fmla="*/ 1251091 w 12194922"/>
              <a:gd name="connsiteY24453" fmla="*/ 5064125 h 6855883"/>
              <a:gd name="connsiteX24454" fmla="*/ 1236372 w 12194922"/>
              <a:gd name="connsiteY24454" fmla="*/ 5095875 h 6855883"/>
              <a:gd name="connsiteX24455" fmla="*/ 1224106 w 12194922"/>
              <a:gd name="connsiteY24455" fmla="*/ 5088467 h 6855883"/>
              <a:gd name="connsiteX24456" fmla="*/ 1213067 w 12194922"/>
              <a:gd name="connsiteY24456" fmla="*/ 5084234 h 6855883"/>
              <a:gd name="connsiteX24457" fmla="*/ 1204481 w 12194922"/>
              <a:gd name="connsiteY24457" fmla="*/ 5078942 h 6855883"/>
              <a:gd name="connsiteX24458" fmla="*/ 1213067 w 12194922"/>
              <a:gd name="connsiteY24458" fmla="*/ 5075767 h 6855883"/>
              <a:gd name="connsiteX24459" fmla="*/ 1243731 w 12194922"/>
              <a:gd name="connsiteY24459" fmla="*/ 5056717 h 6855883"/>
              <a:gd name="connsiteX24460" fmla="*/ 1252317 w 12194922"/>
              <a:gd name="connsiteY24460" fmla="*/ 5057775 h 6855883"/>
              <a:gd name="connsiteX24461" fmla="*/ 1268262 w 12194922"/>
              <a:gd name="connsiteY24461" fmla="*/ 5058834 h 6855883"/>
              <a:gd name="connsiteX24462" fmla="*/ 1269489 w 12194922"/>
              <a:gd name="connsiteY24462" fmla="*/ 5052484 h 6855883"/>
              <a:gd name="connsiteX24463" fmla="*/ 1316098 w 12194922"/>
              <a:gd name="connsiteY24463" fmla="*/ 5031317 h 6855883"/>
              <a:gd name="connsiteX24464" fmla="*/ 1335723 w 12194922"/>
              <a:gd name="connsiteY24464" fmla="*/ 5003800 h 6855883"/>
              <a:gd name="connsiteX24465" fmla="*/ 1349215 w 12194922"/>
              <a:gd name="connsiteY24465" fmla="*/ 4998508 h 6855883"/>
              <a:gd name="connsiteX24466" fmla="*/ 126336 w 12194922"/>
              <a:gd name="connsiteY24466" fmla="*/ 1682750 h 6855883"/>
              <a:gd name="connsiteX24467" fmla="*/ 111617 w 12194922"/>
              <a:gd name="connsiteY24467" fmla="*/ 1692275 h 6855883"/>
              <a:gd name="connsiteX24468" fmla="*/ 105484 w 12194922"/>
              <a:gd name="connsiteY24468" fmla="*/ 1695450 h 6855883"/>
              <a:gd name="connsiteX24469" fmla="*/ 101804 w 12194922"/>
              <a:gd name="connsiteY24469" fmla="*/ 1688042 h 6855883"/>
              <a:gd name="connsiteX24470" fmla="*/ 95672 w 12194922"/>
              <a:gd name="connsiteY24470" fmla="*/ 1674283 h 6855883"/>
              <a:gd name="connsiteX24471" fmla="*/ 85859 w 12194922"/>
              <a:gd name="connsiteY24471" fmla="*/ 1703917 h 6855883"/>
              <a:gd name="connsiteX24472" fmla="*/ 89539 w 12194922"/>
              <a:gd name="connsiteY24472" fmla="*/ 1631950 h 6855883"/>
              <a:gd name="connsiteX24473" fmla="*/ 104258 w 12194922"/>
              <a:gd name="connsiteY24473" fmla="*/ 1654175 h 6855883"/>
              <a:gd name="connsiteX24474" fmla="*/ 103031 w 12194922"/>
              <a:gd name="connsiteY24474" fmla="*/ 1660525 h 6855883"/>
              <a:gd name="connsiteX24475" fmla="*/ 106711 w 12194922"/>
              <a:gd name="connsiteY24475" fmla="*/ 1668992 h 6855883"/>
              <a:gd name="connsiteX24476" fmla="*/ 130015 w 12194922"/>
              <a:gd name="connsiteY24476" fmla="*/ 1670050 h 6855883"/>
              <a:gd name="connsiteX24477" fmla="*/ 142281 w 12194922"/>
              <a:gd name="connsiteY24477" fmla="*/ 1680633 h 6855883"/>
              <a:gd name="connsiteX24478" fmla="*/ 126336 w 12194922"/>
              <a:gd name="connsiteY24478" fmla="*/ 1682750 h 6855883"/>
              <a:gd name="connsiteX24479" fmla="*/ 1524613 w 12194922"/>
              <a:gd name="connsiteY24479" fmla="*/ 5383742 h 6855883"/>
              <a:gd name="connsiteX24480" fmla="*/ 1522160 w 12194922"/>
              <a:gd name="connsiteY24480" fmla="*/ 5386917 h 6855883"/>
              <a:gd name="connsiteX24481" fmla="*/ 1524613 w 12194922"/>
              <a:gd name="connsiteY24481" fmla="*/ 5383742 h 6855883"/>
              <a:gd name="connsiteX24482" fmla="*/ 875763 w 12194922"/>
              <a:gd name="connsiteY24482" fmla="*/ 2631017 h 6855883"/>
              <a:gd name="connsiteX24483" fmla="*/ 870857 w 12194922"/>
              <a:gd name="connsiteY24483" fmla="*/ 2631017 h 6855883"/>
              <a:gd name="connsiteX24484" fmla="*/ 895388 w 12194922"/>
              <a:gd name="connsiteY24484" fmla="*/ 2645833 h 6855883"/>
              <a:gd name="connsiteX24485" fmla="*/ 908880 w 12194922"/>
              <a:gd name="connsiteY24485" fmla="*/ 2628900 h 6855883"/>
              <a:gd name="connsiteX24486" fmla="*/ 900295 w 12194922"/>
              <a:gd name="connsiteY24486" fmla="*/ 2599267 h 6855883"/>
              <a:gd name="connsiteX24487" fmla="*/ 891709 w 12194922"/>
              <a:gd name="connsiteY24487" fmla="*/ 2601383 h 6855883"/>
              <a:gd name="connsiteX24488" fmla="*/ 881896 w 12194922"/>
              <a:gd name="connsiteY24488" fmla="*/ 2605617 h 6855883"/>
              <a:gd name="connsiteX24489" fmla="*/ 867177 w 12194922"/>
              <a:gd name="connsiteY24489" fmla="*/ 2602442 h 6855883"/>
              <a:gd name="connsiteX24490" fmla="*/ 852459 w 12194922"/>
              <a:gd name="connsiteY24490" fmla="*/ 2592917 h 6855883"/>
              <a:gd name="connsiteX24491" fmla="*/ 859818 w 12194922"/>
              <a:gd name="connsiteY24491" fmla="*/ 2617258 h 6855883"/>
              <a:gd name="connsiteX24492" fmla="*/ 850006 w 12194922"/>
              <a:gd name="connsiteY24492" fmla="*/ 2626783 h 6855883"/>
              <a:gd name="connsiteX24493" fmla="*/ 863498 w 12194922"/>
              <a:gd name="connsiteY24493" fmla="*/ 2626783 h 6855883"/>
              <a:gd name="connsiteX24494" fmla="*/ 865951 w 12194922"/>
              <a:gd name="connsiteY24494" fmla="*/ 2625725 h 6855883"/>
              <a:gd name="connsiteX24495" fmla="*/ 865951 w 12194922"/>
              <a:gd name="connsiteY24495" fmla="*/ 2624667 h 6855883"/>
              <a:gd name="connsiteX24496" fmla="*/ 864724 w 12194922"/>
              <a:gd name="connsiteY24496" fmla="*/ 2625725 h 6855883"/>
              <a:gd name="connsiteX24497" fmla="*/ 859818 w 12194922"/>
              <a:gd name="connsiteY24497" fmla="*/ 2618317 h 6855883"/>
              <a:gd name="connsiteX24498" fmla="*/ 868404 w 12194922"/>
              <a:gd name="connsiteY24498" fmla="*/ 2621492 h 6855883"/>
              <a:gd name="connsiteX24499" fmla="*/ 869631 w 12194922"/>
              <a:gd name="connsiteY24499" fmla="*/ 2621492 h 6855883"/>
              <a:gd name="connsiteX24500" fmla="*/ 876990 w 12194922"/>
              <a:gd name="connsiteY24500" fmla="*/ 2620434 h 6855883"/>
              <a:gd name="connsiteX24501" fmla="*/ 890482 w 12194922"/>
              <a:gd name="connsiteY24501" fmla="*/ 2626783 h 6855883"/>
              <a:gd name="connsiteX24502" fmla="*/ 875763 w 12194922"/>
              <a:gd name="connsiteY24502" fmla="*/ 2631017 h 6855883"/>
              <a:gd name="connsiteX24503" fmla="*/ 881896 w 12194922"/>
              <a:gd name="connsiteY24503" fmla="*/ 2606675 h 6855883"/>
              <a:gd name="connsiteX24504" fmla="*/ 890482 w 12194922"/>
              <a:gd name="connsiteY24504" fmla="*/ 2603500 h 6855883"/>
              <a:gd name="connsiteX24505" fmla="*/ 892935 w 12194922"/>
              <a:gd name="connsiteY24505" fmla="*/ 2609850 h 6855883"/>
              <a:gd name="connsiteX24506" fmla="*/ 881896 w 12194922"/>
              <a:gd name="connsiteY24506" fmla="*/ 2606675 h 6855883"/>
              <a:gd name="connsiteX24507" fmla="*/ 1347989 w 12194922"/>
              <a:gd name="connsiteY24507" fmla="*/ 5762625 h 6855883"/>
              <a:gd name="connsiteX24508" fmla="*/ 1345536 w 12194922"/>
              <a:gd name="connsiteY24508" fmla="*/ 5743575 h 6855883"/>
              <a:gd name="connsiteX24509" fmla="*/ 1354122 w 12194922"/>
              <a:gd name="connsiteY24509" fmla="*/ 5742517 h 6855883"/>
              <a:gd name="connsiteX24510" fmla="*/ 1362707 w 12194922"/>
              <a:gd name="connsiteY24510" fmla="*/ 5755217 h 6855883"/>
              <a:gd name="connsiteX24511" fmla="*/ 1368840 w 12194922"/>
              <a:gd name="connsiteY24511" fmla="*/ 5763683 h 6855883"/>
              <a:gd name="connsiteX24512" fmla="*/ 1365161 w 12194922"/>
              <a:gd name="connsiteY24512" fmla="*/ 5770034 h 6855883"/>
              <a:gd name="connsiteX24513" fmla="*/ 1373747 w 12194922"/>
              <a:gd name="connsiteY24513" fmla="*/ 5790142 h 6855883"/>
              <a:gd name="connsiteX24514" fmla="*/ 1374973 w 12194922"/>
              <a:gd name="connsiteY24514" fmla="*/ 5790142 h 6855883"/>
              <a:gd name="connsiteX24515" fmla="*/ 1373747 w 12194922"/>
              <a:gd name="connsiteY24515" fmla="*/ 5790142 h 6855883"/>
              <a:gd name="connsiteX24516" fmla="*/ 1373747 w 12194922"/>
              <a:gd name="connsiteY24516" fmla="*/ 5790142 h 6855883"/>
              <a:gd name="connsiteX24517" fmla="*/ 1341856 w 12194922"/>
              <a:gd name="connsiteY24517" fmla="*/ 5798609 h 6855883"/>
              <a:gd name="connsiteX24518" fmla="*/ 1334497 w 12194922"/>
              <a:gd name="connsiteY24518" fmla="*/ 5777442 h 6855883"/>
              <a:gd name="connsiteX24519" fmla="*/ 1347989 w 12194922"/>
              <a:gd name="connsiteY24519" fmla="*/ 5762625 h 6855883"/>
              <a:gd name="connsiteX24520" fmla="*/ 981248 w 12194922"/>
              <a:gd name="connsiteY24520" fmla="*/ 3003550 h 6855883"/>
              <a:gd name="connsiteX24521" fmla="*/ 986154 w 12194922"/>
              <a:gd name="connsiteY24521" fmla="*/ 3003550 h 6855883"/>
              <a:gd name="connsiteX24522" fmla="*/ 992287 w 12194922"/>
              <a:gd name="connsiteY24522" fmla="*/ 3000375 h 6855883"/>
              <a:gd name="connsiteX24523" fmla="*/ 986154 w 12194922"/>
              <a:gd name="connsiteY24523" fmla="*/ 2996142 h 6855883"/>
              <a:gd name="connsiteX24524" fmla="*/ 976341 w 12194922"/>
              <a:gd name="connsiteY24524" fmla="*/ 2990850 h 6855883"/>
              <a:gd name="connsiteX24525" fmla="*/ 968982 w 12194922"/>
              <a:gd name="connsiteY24525" fmla="*/ 2984500 h 6855883"/>
              <a:gd name="connsiteX24526" fmla="*/ 935865 w 12194922"/>
              <a:gd name="connsiteY24526" fmla="*/ 3002492 h 6855883"/>
              <a:gd name="connsiteX24527" fmla="*/ 933412 w 12194922"/>
              <a:gd name="connsiteY24527" fmla="*/ 3006725 h 6855883"/>
              <a:gd name="connsiteX24528" fmla="*/ 930959 w 12194922"/>
              <a:gd name="connsiteY24528" fmla="*/ 3027892 h 6855883"/>
              <a:gd name="connsiteX24529" fmla="*/ 941998 w 12194922"/>
              <a:gd name="connsiteY24529" fmla="*/ 3031067 h 6855883"/>
              <a:gd name="connsiteX24530" fmla="*/ 959169 w 12194922"/>
              <a:gd name="connsiteY24530" fmla="*/ 3040592 h 6855883"/>
              <a:gd name="connsiteX24531" fmla="*/ 967755 w 12194922"/>
              <a:gd name="connsiteY24531" fmla="*/ 3039534 h 6855883"/>
              <a:gd name="connsiteX24532" fmla="*/ 962849 w 12194922"/>
              <a:gd name="connsiteY24532" fmla="*/ 3032125 h 6855883"/>
              <a:gd name="connsiteX24533" fmla="*/ 953037 w 12194922"/>
              <a:gd name="connsiteY24533" fmla="*/ 3024717 h 6855883"/>
              <a:gd name="connsiteX24534" fmla="*/ 951810 w 12194922"/>
              <a:gd name="connsiteY24534" fmla="*/ 3019425 h 6855883"/>
              <a:gd name="connsiteX24535" fmla="*/ 955490 w 12194922"/>
              <a:gd name="connsiteY24535" fmla="*/ 3022600 h 6855883"/>
              <a:gd name="connsiteX24536" fmla="*/ 964076 w 12194922"/>
              <a:gd name="connsiteY24536" fmla="*/ 3016250 h 6855883"/>
              <a:gd name="connsiteX24537" fmla="*/ 981248 w 12194922"/>
              <a:gd name="connsiteY24537" fmla="*/ 3003550 h 6855883"/>
              <a:gd name="connsiteX24538" fmla="*/ 961623 w 12194922"/>
              <a:gd name="connsiteY24538" fmla="*/ 2991909 h 6855883"/>
              <a:gd name="connsiteX24539" fmla="*/ 962849 w 12194922"/>
              <a:gd name="connsiteY24539" fmla="*/ 2990850 h 6855883"/>
              <a:gd name="connsiteX24540" fmla="*/ 964076 w 12194922"/>
              <a:gd name="connsiteY24540" fmla="*/ 2992967 h 6855883"/>
              <a:gd name="connsiteX24541" fmla="*/ 962849 w 12194922"/>
              <a:gd name="connsiteY24541" fmla="*/ 2994025 h 6855883"/>
              <a:gd name="connsiteX24542" fmla="*/ 961623 w 12194922"/>
              <a:gd name="connsiteY24542" fmla="*/ 2991909 h 6855883"/>
              <a:gd name="connsiteX24543" fmla="*/ 938318 w 12194922"/>
              <a:gd name="connsiteY24543" fmla="*/ 3012017 h 6855883"/>
              <a:gd name="connsiteX24544" fmla="*/ 944451 w 12194922"/>
              <a:gd name="connsiteY24544" fmla="*/ 3006725 h 6855883"/>
              <a:gd name="connsiteX24545" fmla="*/ 949357 w 12194922"/>
              <a:gd name="connsiteY24545" fmla="*/ 3009900 h 6855883"/>
              <a:gd name="connsiteX24546" fmla="*/ 943224 w 12194922"/>
              <a:gd name="connsiteY24546" fmla="*/ 3015192 h 6855883"/>
              <a:gd name="connsiteX24547" fmla="*/ 938318 w 12194922"/>
              <a:gd name="connsiteY24547" fmla="*/ 3012017 h 6855883"/>
              <a:gd name="connsiteX24548" fmla="*/ 164359 w 12194922"/>
              <a:gd name="connsiteY24548" fmla="*/ 3469217 h 6855883"/>
              <a:gd name="connsiteX24549" fmla="*/ 160679 w 12194922"/>
              <a:gd name="connsiteY24549" fmla="*/ 3467100 h 6855883"/>
              <a:gd name="connsiteX24550" fmla="*/ 143507 w 12194922"/>
              <a:gd name="connsiteY24550" fmla="*/ 3464983 h 6855883"/>
              <a:gd name="connsiteX24551" fmla="*/ 157000 w 12194922"/>
              <a:gd name="connsiteY24551" fmla="*/ 3441700 h 6855883"/>
              <a:gd name="connsiteX24552" fmla="*/ 164359 w 12194922"/>
              <a:gd name="connsiteY24552" fmla="*/ 3436409 h 6855883"/>
              <a:gd name="connsiteX24553" fmla="*/ 171718 w 12194922"/>
              <a:gd name="connsiteY24553" fmla="*/ 3419475 h 6855883"/>
              <a:gd name="connsiteX24554" fmla="*/ 199929 w 12194922"/>
              <a:gd name="connsiteY24554" fmla="*/ 3429000 h 6855883"/>
              <a:gd name="connsiteX24555" fmla="*/ 174171 w 12194922"/>
              <a:gd name="connsiteY24555" fmla="*/ 3450167 h 6855883"/>
              <a:gd name="connsiteX24556" fmla="*/ 175398 w 12194922"/>
              <a:gd name="connsiteY24556" fmla="*/ 3458633 h 6855883"/>
              <a:gd name="connsiteX24557" fmla="*/ 179078 w 12194922"/>
              <a:gd name="connsiteY24557" fmla="*/ 3469217 h 6855883"/>
              <a:gd name="connsiteX24558" fmla="*/ 164359 w 12194922"/>
              <a:gd name="connsiteY24558" fmla="*/ 3469217 h 6855883"/>
              <a:gd name="connsiteX24559" fmla="*/ 143507 w 12194922"/>
              <a:gd name="connsiteY24559" fmla="*/ 3169708 h 6855883"/>
              <a:gd name="connsiteX24560" fmla="*/ 152093 w 12194922"/>
              <a:gd name="connsiteY24560" fmla="*/ 3023659 h 6855883"/>
              <a:gd name="connsiteX24561" fmla="*/ 158226 w 12194922"/>
              <a:gd name="connsiteY24561" fmla="*/ 3061758 h 6855883"/>
              <a:gd name="connsiteX24562" fmla="*/ 154546 w 12194922"/>
              <a:gd name="connsiteY24562" fmla="*/ 3086100 h 6855883"/>
              <a:gd name="connsiteX24563" fmla="*/ 148414 w 12194922"/>
              <a:gd name="connsiteY24563" fmla="*/ 3118909 h 6855883"/>
              <a:gd name="connsiteX24564" fmla="*/ 150867 w 12194922"/>
              <a:gd name="connsiteY24564" fmla="*/ 3147483 h 6855883"/>
              <a:gd name="connsiteX24565" fmla="*/ 143507 w 12194922"/>
              <a:gd name="connsiteY24565" fmla="*/ 3169708 h 6855883"/>
              <a:gd name="connsiteX24566" fmla="*/ 630452 w 12194922"/>
              <a:gd name="connsiteY24566" fmla="*/ 3500967 h 6855883"/>
              <a:gd name="connsiteX24567" fmla="*/ 631678 w 12194922"/>
              <a:gd name="connsiteY24567" fmla="*/ 3499909 h 6855883"/>
              <a:gd name="connsiteX24568" fmla="*/ 630452 w 12194922"/>
              <a:gd name="connsiteY24568" fmla="*/ 3500967 h 6855883"/>
              <a:gd name="connsiteX24569" fmla="*/ 630452 w 12194922"/>
              <a:gd name="connsiteY24569" fmla="*/ 3500967 h 6855883"/>
              <a:gd name="connsiteX24570" fmla="*/ 630452 w 12194922"/>
              <a:gd name="connsiteY24570" fmla="*/ 3500967 h 6855883"/>
              <a:gd name="connsiteX24571" fmla="*/ 614506 w 12194922"/>
              <a:gd name="connsiteY24571" fmla="*/ 3511550 h 6855883"/>
              <a:gd name="connsiteX24572" fmla="*/ 618186 w 12194922"/>
              <a:gd name="connsiteY24572" fmla="*/ 3503083 h 6855883"/>
              <a:gd name="connsiteX24573" fmla="*/ 616959 w 12194922"/>
              <a:gd name="connsiteY24573" fmla="*/ 3497792 h 6855883"/>
              <a:gd name="connsiteX24574" fmla="*/ 612053 w 12194922"/>
              <a:gd name="connsiteY24574" fmla="*/ 3498850 h 6855883"/>
              <a:gd name="connsiteX24575" fmla="*/ 605920 w 12194922"/>
              <a:gd name="connsiteY24575" fmla="*/ 3529542 h 6855883"/>
              <a:gd name="connsiteX24576" fmla="*/ 621866 w 12194922"/>
              <a:gd name="connsiteY24576" fmla="*/ 3531659 h 6855883"/>
              <a:gd name="connsiteX24577" fmla="*/ 625545 w 12194922"/>
              <a:gd name="connsiteY24577" fmla="*/ 3534833 h 6855883"/>
              <a:gd name="connsiteX24578" fmla="*/ 626772 w 12194922"/>
              <a:gd name="connsiteY24578" fmla="*/ 3539067 h 6855883"/>
              <a:gd name="connsiteX24579" fmla="*/ 632905 w 12194922"/>
              <a:gd name="connsiteY24579" fmla="*/ 3549650 h 6855883"/>
              <a:gd name="connsiteX24580" fmla="*/ 652530 w 12194922"/>
              <a:gd name="connsiteY24580" fmla="*/ 3568700 h 6855883"/>
              <a:gd name="connsiteX24581" fmla="*/ 646397 w 12194922"/>
              <a:gd name="connsiteY24581" fmla="*/ 3544358 h 6855883"/>
              <a:gd name="connsiteX24582" fmla="*/ 662342 w 12194922"/>
              <a:gd name="connsiteY24582" fmla="*/ 3526367 h 6855883"/>
              <a:gd name="connsiteX24583" fmla="*/ 663569 w 12194922"/>
              <a:gd name="connsiteY24583" fmla="*/ 3522133 h 6855883"/>
              <a:gd name="connsiteX24584" fmla="*/ 672155 w 12194922"/>
              <a:gd name="connsiteY24584" fmla="*/ 3512608 h 6855883"/>
              <a:gd name="connsiteX24585" fmla="*/ 657436 w 12194922"/>
              <a:gd name="connsiteY24585" fmla="*/ 3512608 h 6855883"/>
              <a:gd name="connsiteX24586" fmla="*/ 630452 w 12194922"/>
              <a:gd name="connsiteY24586" fmla="*/ 3500967 h 6855883"/>
              <a:gd name="connsiteX24587" fmla="*/ 623092 w 12194922"/>
              <a:gd name="connsiteY24587" fmla="*/ 3509434 h 6855883"/>
              <a:gd name="connsiteX24588" fmla="*/ 614506 w 12194922"/>
              <a:gd name="connsiteY24588" fmla="*/ 3511550 h 6855883"/>
              <a:gd name="connsiteX24589" fmla="*/ 613280 w 12194922"/>
              <a:gd name="connsiteY24589" fmla="*/ 3516842 h 6855883"/>
              <a:gd name="connsiteX24590" fmla="*/ 613280 w 12194922"/>
              <a:gd name="connsiteY24590" fmla="*/ 3518958 h 6855883"/>
              <a:gd name="connsiteX24591" fmla="*/ 609600 w 12194922"/>
              <a:gd name="connsiteY24591" fmla="*/ 3517900 h 6855883"/>
              <a:gd name="connsiteX24592" fmla="*/ 612053 w 12194922"/>
              <a:gd name="connsiteY24592" fmla="*/ 3516842 h 6855883"/>
              <a:gd name="connsiteX24593" fmla="*/ 613280 w 12194922"/>
              <a:gd name="connsiteY24593" fmla="*/ 3516842 h 6855883"/>
              <a:gd name="connsiteX24594" fmla="*/ 11855922 w 12194922"/>
              <a:gd name="connsiteY24594" fmla="*/ 601133 h 6855883"/>
              <a:gd name="connsiteX24595" fmla="*/ 11873095 w 12194922"/>
              <a:gd name="connsiteY24595" fmla="*/ 615950 h 6855883"/>
              <a:gd name="connsiteX24596" fmla="*/ 11895172 w 12194922"/>
              <a:gd name="connsiteY24596" fmla="*/ 618067 h 6855883"/>
              <a:gd name="connsiteX24597" fmla="*/ 11900079 w 12194922"/>
              <a:gd name="connsiteY24597" fmla="*/ 618067 h 6855883"/>
              <a:gd name="connsiteX24598" fmla="*/ 11895172 w 12194922"/>
              <a:gd name="connsiteY24598" fmla="*/ 631825 h 6855883"/>
              <a:gd name="connsiteX24599" fmla="*/ 11868188 w 12194922"/>
              <a:gd name="connsiteY24599" fmla="*/ 635000 h 6855883"/>
              <a:gd name="connsiteX24600" fmla="*/ 11851017 w 12194922"/>
              <a:gd name="connsiteY24600" fmla="*/ 633942 h 6855883"/>
              <a:gd name="connsiteX24601" fmla="*/ 11844884 w 12194922"/>
              <a:gd name="connsiteY24601" fmla="*/ 627592 h 6855883"/>
              <a:gd name="connsiteX24602" fmla="*/ 11822806 w 12194922"/>
              <a:gd name="connsiteY24602" fmla="*/ 581025 h 6855883"/>
              <a:gd name="connsiteX24603" fmla="*/ 11855922 w 12194922"/>
              <a:gd name="connsiteY24603" fmla="*/ 601133 h 6855883"/>
              <a:gd name="connsiteX24604" fmla="*/ 704045 w 12194922"/>
              <a:gd name="connsiteY24604" fmla="*/ 1023408 h 6855883"/>
              <a:gd name="connsiteX24605" fmla="*/ 700365 w 12194922"/>
              <a:gd name="connsiteY24605" fmla="*/ 992717 h 6855883"/>
              <a:gd name="connsiteX24606" fmla="*/ 702819 w 12194922"/>
              <a:gd name="connsiteY24606" fmla="*/ 980017 h 6855883"/>
              <a:gd name="connsiteX24607" fmla="*/ 723670 w 12194922"/>
              <a:gd name="connsiteY24607" fmla="*/ 969433 h 6855883"/>
              <a:gd name="connsiteX24608" fmla="*/ 728576 w 12194922"/>
              <a:gd name="connsiteY24608" fmla="*/ 972608 h 6855883"/>
              <a:gd name="connsiteX24609" fmla="*/ 742068 w 12194922"/>
              <a:gd name="connsiteY24609" fmla="*/ 977900 h 6855883"/>
              <a:gd name="connsiteX24610" fmla="*/ 751881 w 12194922"/>
              <a:gd name="connsiteY24610" fmla="*/ 986367 h 6855883"/>
              <a:gd name="connsiteX24611" fmla="*/ 788678 w 12194922"/>
              <a:gd name="connsiteY24611" fmla="*/ 991658 h 6855883"/>
              <a:gd name="connsiteX24612" fmla="*/ 748201 w 12194922"/>
              <a:gd name="connsiteY24612" fmla="*/ 998008 h 6855883"/>
              <a:gd name="connsiteX24613" fmla="*/ 753107 w 12194922"/>
              <a:gd name="connsiteY24613" fmla="*/ 1011767 h 6855883"/>
              <a:gd name="connsiteX24614" fmla="*/ 732256 w 12194922"/>
              <a:gd name="connsiteY24614" fmla="*/ 982133 h 6855883"/>
              <a:gd name="connsiteX24615" fmla="*/ 713858 w 12194922"/>
              <a:gd name="connsiteY24615" fmla="*/ 1005417 h 6855883"/>
              <a:gd name="connsiteX24616" fmla="*/ 704045 w 12194922"/>
              <a:gd name="connsiteY24616" fmla="*/ 1023408 h 6855883"/>
              <a:gd name="connsiteX24617" fmla="*/ 11843657 w 12194922"/>
              <a:gd name="connsiteY24617" fmla="*/ 4083050 h 6855883"/>
              <a:gd name="connsiteX24618" fmla="*/ 11815446 w 12194922"/>
              <a:gd name="connsiteY24618" fmla="*/ 4108450 h 6855883"/>
              <a:gd name="connsiteX24619" fmla="*/ 11810540 w 12194922"/>
              <a:gd name="connsiteY24619" fmla="*/ 4119034 h 6855883"/>
              <a:gd name="connsiteX24620" fmla="*/ 11788462 w 12194922"/>
              <a:gd name="connsiteY24620" fmla="*/ 4109508 h 6855883"/>
              <a:gd name="connsiteX24621" fmla="*/ 11789689 w 12194922"/>
              <a:gd name="connsiteY24621" fmla="*/ 4094692 h 6855883"/>
              <a:gd name="connsiteX24622" fmla="*/ 11804408 w 12194922"/>
              <a:gd name="connsiteY24622" fmla="*/ 4075642 h 6855883"/>
              <a:gd name="connsiteX24623" fmla="*/ 11843657 w 12194922"/>
              <a:gd name="connsiteY24623" fmla="*/ 4071409 h 6855883"/>
              <a:gd name="connsiteX24624" fmla="*/ 11851017 w 12194922"/>
              <a:gd name="connsiteY24624" fmla="*/ 4076700 h 6855883"/>
              <a:gd name="connsiteX24625" fmla="*/ 11843657 w 12194922"/>
              <a:gd name="connsiteY24625" fmla="*/ 4083050 h 6855883"/>
              <a:gd name="connsiteX24626" fmla="*/ 531100 w 12194922"/>
              <a:gd name="connsiteY24626" fmla="*/ 1681692 h 6855883"/>
              <a:gd name="connsiteX24627" fmla="*/ 488171 w 12194922"/>
              <a:gd name="connsiteY24627" fmla="*/ 1720850 h 6855883"/>
              <a:gd name="connsiteX24628" fmla="*/ 478358 w 12194922"/>
              <a:gd name="connsiteY24628" fmla="*/ 1718733 h 6855883"/>
              <a:gd name="connsiteX24629" fmla="*/ 464866 w 12194922"/>
              <a:gd name="connsiteY24629" fmla="*/ 1724025 h 6855883"/>
              <a:gd name="connsiteX24630" fmla="*/ 458733 w 12194922"/>
              <a:gd name="connsiteY24630" fmla="*/ 1726142 h 6855883"/>
              <a:gd name="connsiteX24631" fmla="*/ 459960 w 12194922"/>
              <a:gd name="connsiteY24631" fmla="*/ 1718733 h 6855883"/>
              <a:gd name="connsiteX24632" fmla="*/ 477132 w 12194922"/>
              <a:gd name="connsiteY24632" fmla="*/ 1706033 h 6855883"/>
              <a:gd name="connsiteX24633" fmla="*/ 504116 w 12194922"/>
              <a:gd name="connsiteY24633" fmla="*/ 1683808 h 6855883"/>
              <a:gd name="connsiteX24634" fmla="*/ 524967 w 12194922"/>
              <a:gd name="connsiteY24634" fmla="*/ 1676400 h 6855883"/>
              <a:gd name="connsiteX24635" fmla="*/ 526194 w 12194922"/>
              <a:gd name="connsiteY24635" fmla="*/ 1676400 h 6855883"/>
              <a:gd name="connsiteX24636" fmla="*/ 532327 w 12194922"/>
              <a:gd name="connsiteY24636" fmla="*/ 1675342 h 6855883"/>
              <a:gd name="connsiteX24637" fmla="*/ 526194 w 12194922"/>
              <a:gd name="connsiteY24637" fmla="*/ 1677458 h 6855883"/>
              <a:gd name="connsiteX24638" fmla="*/ 531100 w 12194922"/>
              <a:gd name="connsiteY24638" fmla="*/ 1681692 h 6855883"/>
              <a:gd name="connsiteX24639" fmla="*/ 1154192 w 12194922"/>
              <a:gd name="connsiteY24639" fmla="*/ 4876800 h 6855883"/>
              <a:gd name="connsiteX24640" fmla="*/ 1154192 w 12194922"/>
              <a:gd name="connsiteY24640" fmla="*/ 4874684 h 6855883"/>
              <a:gd name="connsiteX24641" fmla="*/ 1154192 w 12194922"/>
              <a:gd name="connsiteY24641" fmla="*/ 4876800 h 6855883"/>
              <a:gd name="connsiteX24642" fmla="*/ 1154192 w 12194922"/>
              <a:gd name="connsiteY24642" fmla="*/ 4876800 h 6855883"/>
              <a:gd name="connsiteX24643" fmla="*/ 1111263 w 12194922"/>
              <a:gd name="connsiteY24643" fmla="*/ 4866217 h 6855883"/>
              <a:gd name="connsiteX24644" fmla="*/ 1111263 w 12194922"/>
              <a:gd name="connsiteY24644" fmla="*/ 4866217 h 6855883"/>
              <a:gd name="connsiteX24645" fmla="*/ 1111263 w 12194922"/>
              <a:gd name="connsiteY24645" fmla="*/ 4866217 h 6855883"/>
              <a:gd name="connsiteX24646" fmla="*/ 1111263 w 12194922"/>
              <a:gd name="connsiteY24646" fmla="*/ 4866217 h 6855883"/>
              <a:gd name="connsiteX24647" fmla="*/ 1111263 w 12194922"/>
              <a:gd name="connsiteY24647" fmla="*/ 4866217 h 6855883"/>
              <a:gd name="connsiteX24648" fmla="*/ 1585941 w 12194922"/>
              <a:gd name="connsiteY24648" fmla="*/ 6514042 h 6855883"/>
              <a:gd name="connsiteX24649" fmla="*/ 1609246 w 12194922"/>
              <a:gd name="connsiteY24649" fmla="*/ 6520392 h 6855883"/>
              <a:gd name="connsiteX24650" fmla="*/ 1572449 w 12194922"/>
              <a:gd name="connsiteY24650" fmla="*/ 6529917 h 6855883"/>
              <a:gd name="connsiteX24651" fmla="*/ 1578582 w 12194922"/>
              <a:gd name="connsiteY24651" fmla="*/ 6521450 h 6855883"/>
              <a:gd name="connsiteX24652" fmla="*/ 1577355 w 12194922"/>
              <a:gd name="connsiteY24652" fmla="*/ 6511925 h 6855883"/>
              <a:gd name="connsiteX24653" fmla="*/ 1569996 w 12194922"/>
              <a:gd name="connsiteY24653" fmla="*/ 6516159 h 6855883"/>
              <a:gd name="connsiteX24654" fmla="*/ 1552824 w 12194922"/>
              <a:gd name="connsiteY24654" fmla="*/ 6517217 h 6855883"/>
              <a:gd name="connsiteX24655" fmla="*/ 1562637 w 12194922"/>
              <a:gd name="connsiteY24655" fmla="*/ 6496050 h 6855883"/>
              <a:gd name="connsiteX24656" fmla="*/ 1606793 w 12194922"/>
              <a:gd name="connsiteY24656" fmla="*/ 6493933 h 6855883"/>
              <a:gd name="connsiteX24657" fmla="*/ 1610473 w 12194922"/>
              <a:gd name="connsiteY24657" fmla="*/ 6499225 h 6855883"/>
              <a:gd name="connsiteX24658" fmla="*/ 1605566 w 12194922"/>
              <a:gd name="connsiteY24658" fmla="*/ 6503459 h 6855883"/>
              <a:gd name="connsiteX24659" fmla="*/ 1585941 w 12194922"/>
              <a:gd name="connsiteY24659" fmla="*/ 6514042 h 6855883"/>
              <a:gd name="connsiteX24660" fmla="*/ 11655993 w 12194922"/>
              <a:gd name="connsiteY24660" fmla="*/ 5159375 h 6855883"/>
              <a:gd name="connsiteX24661" fmla="*/ 11665806 w 12194922"/>
              <a:gd name="connsiteY24661" fmla="*/ 5147734 h 6855883"/>
              <a:gd name="connsiteX24662" fmla="*/ 11689111 w 12194922"/>
              <a:gd name="connsiteY24662" fmla="*/ 5133975 h 6855883"/>
              <a:gd name="connsiteX24663" fmla="*/ 11694017 w 12194922"/>
              <a:gd name="connsiteY24663" fmla="*/ 5142442 h 6855883"/>
              <a:gd name="connsiteX24664" fmla="*/ 11706283 w 12194922"/>
              <a:gd name="connsiteY24664" fmla="*/ 5133975 h 6855883"/>
              <a:gd name="connsiteX24665" fmla="*/ 11712416 w 12194922"/>
              <a:gd name="connsiteY24665" fmla="*/ 5133975 h 6855883"/>
              <a:gd name="connsiteX24666" fmla="*/ 11709962 w 12194922"/>
              <a:gd name="connsiteY24666" fmla="*/ 5137150 h 6855883"/>
              <a:gd name="connsiteX24667" fmla="*/ 11717321 w 12194922"/>
              <a:gd name="connsiteY24667" fmla="*/ 5165725 h 6855883"/>
              <a:gd name="connsiteX24668" fmla="*/ 11691564 w 12194922"/>
              <a:gd name="connsiteY24668" fmla="*/ 5162550 h 6855883"/>
              <a:gd name="connsiteX24669" fmla="*/ 11679298 w 12194922"/>
              <a:gd name="connsiteY24669" fmla="*/ 5159375 h 6855883"/>
              <a:gd name="connsiteX24670" fmla="*/ 11681752 w 12194922"/>
              <a:gd name="connsiteY24670" fmla="*/ 5167842 h 6855883"/>
              <a:gd name="connsiteX24671" fmla="*/ 11674392 w 12194922"/>
              <a:gd name="connsiteY24671" fmla="*/ 5174192 h 6855883"/>
              <a:gd name="connsiteX24672" fmla="*/ 11655993 w 12194922"/>
              <a:gd name="connsiteY24672" fmla="*/ 5159375 h 6855883"/>
              <a:gd name="connsiteX24673" fmla="*/ 116523 w 12194922"/>
              <a:gd name="connsiteY24673" fmla="*/ 1753658 h 6855883"/>
              <a:gd name="connsiteX24674" fmla="*/ 110390 w 12194922"/>
              <a:gd name="connsiteY24674" fmla="*/ 1736725 h 6855883"/>
              <a:gd name="connsiteX24675" fmla="*/ 106711 w 12194922"/>
              <a:gd name="connsiteY24675" fmla="*/ 1724025 h 6855883"/>
              <a:gd name="connsiteX24676" fmla="*/ 122656 w 12194922"/>
              <a:gd name="connsiteY24676" fmla="*/ 1722967 h 6855883"/>
              <a:gd name="connsiteX24677" fmla="*/ 143507 w 12194922"/>
              <a:gd name="connsiteY24677" fmla="*/ 1744133 h 6855883"/>
              <a:gd name="connsiteX24678" fmla="*/ 134922 w 12194922"/>
              <a:gd name="connsiteY24678" fmla="*/ 1744133 h 6855883"/>
              <a:gd name="connsiteX24679" fmla="*/ 139828 w 12194922"/>
              <a:gd name="connsiteY24679" fmla="*/ 1750483 h 6855883"/>
              <a:gd name="connsiteX24680" fmla="*/ 144734 w 12194922"/>
              <a:gd name="connsiteY24680" fmla="*/ 1745192 h 6855883"/>
              <a:gd name="connsiteX24681" fmla="*/ 149640 w 12194922"/>
              <a:gd name="connsiteY24681" fmla="*/ 1746250 h 6855883"/>
              <a:gd name="connsiteX24682" fmla="*/ 161906 w 12194922"/>
              <a:gd name="connsiteY24682" fmla="*/ 1754717 h 6855883"/>
              <a:gd name="connsiteX24683" fmla="*/ 147187 w 12194922"/>
              <a:gd name="connsiteY24683" fmla="*/ 1758950 h 6855883"/>
              <a:gd name="connsiteX24684" fmla="*/ 136148 w 12194922"/>
              <a:gd name="connsiteY24684" fmla="*/ 1761067 h 6855883"/>
              <a:gd name="connsiteX24685" fmla="*/ 120203 w 12194922"/>
              <a:gd name="connsiteY24685" fmla="*/ 1799167 h 6855883"/>
              <a:gd name="connsiteX24686" fmla="*/ 116523 w 12194922"/>
              <a:gd name="connsiteY24686" fmla="*/ 1804458 h 6855883"/>
              <a:gd name="connsiteX24687" fmla="*/ 116523 w 12194922"/>
              <a:gd name="connsiteY24687" fmla="*/ 1753658 h 6855883"/>
              <a:gd name="connsiteX24688" fmla="*/ 143507 w 12194922"/>
              <a:gd name="connsiteY24688" fmla="*/ 1745192 h 6855883"/>
              <a:gd name="connsiteX24689" fmla="*/ 143507 w 12194922"/>
              <a:gd name="connsiteY24689" fmla="*/ 1745192 h 6855883"/>
              <a:gd name="connsiteX24690" fmla="*/ 143507 w 12194922"/>
              <a:gd name="connsiteY24690" fmla="*/ 1745192 h 6855883"/>
              <a:gd name="connsiteX24691" fmla="*/ 143507 w 12194922"/>
              <a:gd name="connsiteY24691" fmla="*/ 1745192 h 6855883"/>
              <a:gd name="connsiteX24692" fmla="*/ 781318 w 12194922"/>
              <a:gd name="connsiteY24692" fmla="*/ 4845050 h 6855883"/>
              <a:gd name="connsiteX24693" fmla="*/ 760467 w 12194922"/>
              <a:gd name="connsiteY24693" fmla="*/ 4839758 h 6855883"/>
              <a:gd name="connsiteX24694" fmla="*/ 777639 w 12194922"/>
              <a:gd name="connsiteY24694" fmla="*/ 4831292 h 6855883"/>
              <a:gd name="connsiteX24695" fmla="*/ 777639 w 12194922"/>
              <a:gd name="connsiteY24695" fmla="*/ 4831292 h 6855883"/>
              <a:gd name="connsiteX24696" fmla="*/ 786225 w 12194922"/>
              <a:gd name="connsiteY24696" fmla="*/ 4828117 h 6855883"/>
              <a:gd name="connsiteX24697" fmla="*/ 786225 w 12194922"/>
              <a:gd name="connsiteY24697" fmla="*/ 4835525 h 6855883"/>
              <a:gd name="connsiteX24698" fmla="*/ 810756 w 12194922"/>
              <a:gd name="connsiteY24698" fmla="*/ 4846109 h 6855883"/>
              <a:gd name="connsiteX24699" fmla="*/ 792357 w 12194922"/>
              <a:gd name="connsiteY24699" fmla="*/ 4859867 h 6855883"/>
              <a:gd name="connsiteX24700" fmla="*/ 784998 w 12194922"/>
              <a:gd name="connsiteY24700" fmla="*/ 4881034 h 6855883"/>
              <a:gd name="connsiteX24701" fmla="*/ 772732 w 12194922"/>
              <a:gd name="connsiteY24701" fmla="*/ 4885267 h 6855883"/>
              <a:gd name="connsiteX24702" fmla="*/ 767826 w 12194922"/>
              <a:gd name="connsiteY24702" fmla="*/ 4875742 h 6855883"/>
              <a:gd name="connsiteX24703" fmla="*/ 755561 w 12194922"/>
              <a:gd name="connsiteY24703" fmla="*/ 4855633 h 6855883"/>
              <a:gd name="connsiteX24704" fmla="*/ 759240 w 12194922"/>
              <a:gd name="connsiteY24704" fmla="*/ 4839758 h 6855883"/>
              <a:gd name="connsiteX24705" fmla="*/ 781318 w 12194922"/>
              <a:gd name="connsiteY24705" fmla="*/ 4845050 h 6855883"/>
              <a:gd name="connsiteX24706" fmla="*/ 1323458 w 12194922"/>
              <a:gd name="connsiteY24706" fmla="*/ 5757334 h 6855883"/>
              <a:gd name="connsiteX24707" fmla="*/ 1330817 w 12194922"/>
              <a:gd name="connsiteY24707" fmla="*/ 5711825 h 6855883"/>
              <a:gd name="connsiteX24708" fmla="*/ 1338176 w 12194922"/>
              <a:gd name="connsiteY24708" fmla="*/ 5698067 h 6855883"/>
              <a:gd name="connsiteX24709" fmla="*/ 1346762 w 12194922"/>
              <a:gd name="connsiteY24709" fmla="*/ 5687484 h 6855883"/>
              <a:gd name="connsiteX24710" fmla="*/ 1368840 w 12194922"/>
              <a:gd name="connsiteY24710" fmla="*/ 5682192 h 6855883"/>
              <a:gd name="connsiteX24711" fmla="*/ 1374973 w 12194922"/>
              <a:gd name="connsiteY24711" fmla="*/ 5675842 h 6855883"/>
              <a:gd name="connsiteX24712" fmla="*/ 1371293 w 12194922"/>
              <a:gd name="connsiteY24712" fmla="*/ 5664200 h 6855883"/>
              <a:gd name="connsiteX24713" fmla="*/ 1368840 w 12194922"/>
              <a:gd name="connsiteY24713" fmla="*/ 5649383 h 6855883"/>
              <a:gd name="connsiteX24714" fmla="*/ 1355348 w 12194922"/>
              <a:gd name="connsiteY24714" fmla="*/ 5643034 h 6855883"/>
              <a:gd name="connsiteX24715" fmla="*/ 1349215 w 12194922"/>
              <a:gd name="connsiteY24715" fmla="*/ 5638800 h 6855883"/>
              <a:gd name="connsiteX24716" fmla="*/ 1362707 w 12194922"/>
              <a:gd name="connsiteY24716" fmla="*/ 5658909 h 6855883"/>
              <a:gd name="connsiteX24717" fmla="*/ 1354122 w 12194922"/>
              <a:gd name="connsiteY24717" fmla="*/ 5661026 h 6855883"/>
              <a:gd name="connsiteX24718" fmla="*/ 1335723 w 12194922"/>
              <a:gd name="connsiteY24718" fmla="*/ 5670550 h 6855883"/>
              <a:gd name="connsiteX24719" fmla="*/ 1314872 w 12194922"/>
              <a:gd name="connsiteY24719" fmla="*/ 5677959 h 6855883"/>
              <a:gd name="connsiteX24720" fmla="*/ 1314872 w 12194922"/>
              <a:gd name="connsiteY24720" fmla="*/ 5679017 h 6855883"/>
              <a:gd name="connsiteX24721" fmla="*/ 1305059 w 12194922"/>
              <a:gd name="connsiteY24721" fmla="*/ 5691717 h 6855883"/>
              <a:gd name="connsiteX24722" fmla="*/ 1303833 w 12194922"/>
              <a:gd name="connsiteY24722" fmla="*/ 5697008 h 6855883"/>
              <a:gd name="connsiteX24723" fmla="*/ 1276848 w 12194922"/>
              <a:gd name="connsiteY24723" fmla="*/ 5712883 h 6855883"/>
              <a:gd name="connsiteX24724" fmla="*/ 1318551 w 12194922"/>
              <a:gd name="connsiteY24724" fmla="*/ 5724526 h 6855883"/>
              <a:gd name="connsiteX24725" fmla="*/ 1323458 w 12194922"/>
              <a:gd name="connsiteY24725" fmla="*/ 5757334 h 6855883"/>
              <a:gd name="connsiteX24726" fmla="*/ 1296473 w 12194922"/>
              <a:gd name="connsiteY24726" fmla="*/ 5710767 h 6855883"/>
              <a:gd name="connsiteX24727" fmla="*/ 1306286 w 12194922"/>
              <a:gd name="connsiteY24727" fmla="*/ 5706534 h 6855883"/>
              <a:gd name="connsiteX24728" fmla="*/ 1316098 w 12194922"/>
              <a:gd name="connsiteY24728" fmla="*/ 5707592 h 6855883"/>
              <a:gd name="connsiteX24729" fmla="*/ 1316098 w 12194922"/>
              <a:gd name="connsiteY24729" fmla="*/ 5707592 h 6855883"/>
              <a:gd name="connsiteX24730" fmla="*/ 1316098 w 12194922"/>
              <a:gd name="connsiteY24730" fmla="*/ 5707592 h 6855883"/>
              <a:gd name="connsiteX24731" fmla="*/ 1316098 w 12194922"/>
              <a:gd name="connsiteY24731" fmla="*/ 5707592 h 6855883"/>
              <a:gd name="connsiteX24732" fmla="*/ 1307512 w 12194922"/>
              <a:gd name="connsiteY24732" fmla="*/ 5718175 h 6855883"/>
              <a:gd name="connsiteX24733" fmla="*/ 1296473 w 12194922"/>
              <a:gd name="connsiteY24733" fmla="*/ 5710767 h 6855883"/>
              <a:gd name="connsiteX24734" fmla="*/ 626772 w 12194922"/>
              <a:gd name="connsiteY24734" fmla="*/ 4816475 h 6855883"/>
              <a:gd name="connsiteX24735" fmla="*/ 621866 w 12194922"/>
              <a:gd name="connsiteY24735" fmla="*/ 4811184 h 6855883"/>
              <a:gd name="connsiteX24736" fmla="*/ 620639 w 12194922"/>
              <a:gd name="connsiteY24736" fmla="*/ 4802717 h 6855883"/>
              <a:gd name="connsiteX24737" fmla="*/ 621866 w 12194922"/>
              <a:gd name="connsiteY24737" fmla="*/ 4796367 h 6855883"/>
              <a:gd name="connsiteX24738" fmla="*/ 614506 w 12194922"/>
              <a:gd name="connsiteY24738" fmla="*/ 4768850 h 6855883"/>
              <a:gd name="connsiteX24739" fmla="*/ 636584 w 12194922"/>
              <a:gd name="connsiteY24739" fmla="*/ 4761442 h 6855883"/>
              <a:gd name="connsiteX24740" fmla="*/ 639037 w 12194922"/>
              <a:gd name="connsiteY24740" fmla="*/ 4756150 h 6855883"/>
              <a:gd name="connsiteX24741" fmla="*/ 640264 w 12194922"/>
              <a:gd name="connsiteY24741" fmla="*/ 4759325 h 6855883"/>
              <a:gd name="connsiteX24742" fmla="*/ 647623 w 12194922"/>
              <a:gd name="connsiteY24742" fmla="*/ 4757209 h 6855883"/>
              <a:gd name="connsiteX24743" fmla="*/ 632905 w 12194922"/>
              <a:gd name="connsiteY24743" fmla="*/ 4813300 h 6855883"/>
              <a:gd name="connsiteX24744" fmla="*/ 626772 w 12194922"/>
              <a:gd name="connsiteY24744" fmla="*/ 4816475 h 6855883"/>
              <a:gd name="connsiteX24745" fmla="*/ 11649861 w 12194922"/>
              <a:gd name="connsiteY24745" fmla="*/ 5217584 h 6855883"/>
              <a:gd name="connsiteX24746" fmla="*/ 11643728 w 12194922"/>
              <a:gd name="connsiteY24746" fmla="*/ 5202767 h 6855883"/>
              <a:gd name="connsiteX24747" fmla="*/ 11633915 w 12194922"/>
              <a:gd name="connsiteY24747" fmla="*/ 5199592 h 6855883"/>
              <a:gd name="connsiteX24748" fmla="*/ 11640048 w 12194922"/>
              <a:gd name="connsiteY24748" fmla="*/ 5191125 h 6855883"/>
              <a:gd name="connsiteX24749" fmla="*/ 11649861 w 12194922"/>
              <a:gd name="connsiteY24749" fmla="*/ 5192184 h 6855883"/>
              <a:gd name="connsiteX24750" fmla="*/ 11660900 w 12194922"/>
              <a:gd name="connsiteY24750" fmla="*/ 5186892 h 6855883"/>
              <a:gd name="connsiteX24751" fmla="*/ 11660900 w 12194922"/>
              <a:gd name="connsiteY24751" fmla="*/ 5186892 h 6855883"/>
              <a:gd name="connsiteX24752" fmla="*/ 11660900 w 12194922"/>
              <a:gd name="connsiteY24752" fmla="*/ 5186892 h 6855883"/>
              <a:gd name="connsiteX24753" fmla="*/ 11660900 w 12194922"/>
              <a:gd name="connsiteY24753" fmla="*/ 5186892 h 6855883"/>
              <a:gd name="connsiteX24754" fmla="*/ 11660900 w 12194922"/>
              <a:gd name="connsiteY24754" fmla="*/ 5203825 h 6855883"/>
              <a:gd name="connsiteX24755" fmla="*/ 11668259 w 12194922"/>
              <a:gd name="connsiteY24755" fmla="*/ 5208059 h 6855883"/>
              <a:gd name="connsiteX24756" fmla="*/ 11673166 w 12194922"/>
              <a:gd name="connsiteY24756" fmla="*/ 5202767 h 6855883"/>
              <a:gd name="connsiteX24757" fmla="*/ 11660900 w 12194922"/>
              <a:gd name="connsiteY24757" fmla="*/ 5186892 h 6855883"/>
              <a:gd name="connsiteX24758" fmla="*/ 11660900 w 12194922"/>
              <a:gd name="connsiteY24758" fmla="*/ 5186892 h 6855883"/>
              <a:gd name="connsiteX24759" fmla="*/ 11701376 w 12194922"/>
              <a:gd name="connsiteY24759" fmla="*/ 5187950 h 6855883"/>
              <a:gd name="connsiteX24760" fmla="*/ 11679298 w 12194922"/>
              <a:gd name="connsiteY24760" fmla="*/ 5209117 h 6855883"/>
              <a:gd name="connsiteX24761" fmla="*/ 11676845 w 12194922"/>
              <a:gd name="connsiteY24761" fmla="*/ 5237692 h 6855883"/>
              <a:gd name="connsiteX24762" fmla="*/ 11649861 w 12194922"/>
              <a:gd name="connsiteY24762" fmla="*/ 5217584 h 6855883"/>
              <a:gd name="connsiteX24763" fmla="*/ 762920 w 12194922"/>
              <a:gd name="connsiteY24763" fmla="*/ 4983692 h 6855883"/>
              <a:gd name="connsiteX24764" fmla="*/ 755561 w 12194922"/>
              <a:gd name="connsiteY24764" fmla="*/ 4960409 h 6855883"/>
              <a:gd name="connsiteX24765" fmla="*/ 773959 w 12194922"/>
              <a:gd name="connsiteY24765" fmla="*/ 4961467 h 6855883"/>
              <a:gd name="connsiteX24766" fmla="*/ 787451 w 12194922"/>
              <a:gd name="connsiteY24766" fmla="*/ 4948767 h 6855883"/>
              <a:gd name="connsiteX24767" fmla="*/ 792357 w 12194922"/>
              <a:gd name="connsiteY24767" fmla="*/ 4932892 h 6855883"/>
              <a:gd name="connsiteX24768" fmla="*/ 816889 w 12194922"/>
              <a:gd name="connsiteY24768" fmla="*/ 4945592 h 6855883"/>
              <a:gd name="connsiteX24769" fmla="*/ 781318 w 12194922"/>
              <a:gd name="connsiteY24769" fmla="*/ 4974167 h 6855883"/>
              <a:gd name="connsiteX24770" fmla="*/ 781318 w 12194922"/>
              <a:gd name="connsiteY24770" fmla="*/ 4974167 h 6855883"/>
              <a:gd name="connsiteX24771" fmla="*/ 781318 w 12194922"/>
              <a:gd name="connsiteY24771" fmla="*/ 4974167 h 6855883"/>
              <a:gd name="connsiteX24772" fmla="*/ 780092 w 12194922"/>
              <a:gd name="connsiteY24772" fmla="*/ 4970992 h 6855883"/>
              <a:gd name="connsiteX24773" fmla="*/ 776412 w 12194922"/>
              <a:gd name="connsiteY24773" fmla="*/ 4972050 h 6855883"/>
              <a:gd name="connsiteX24774" fmla="*/ 780092 w 12194922"/>
              <a:gd name="connsiteY24774" fmla="*/ 4974167 h 6855883"/>
              <a:gd name="connsiteX24775" fmla="*/ 780092 w 12194922"/>
              <a:gd name="connsiteY24775" fmla="*/ 4974167 h 6855883"/>
              <a:gd name="connsiteX24776" fmla="*/ 780092 w 12194922"/>
              <a:gd name="connsiteY24776" fmla="*/ 4974167 h 6855883"/>
              <a:gd name="connsiteX24777" fmla="*/ 770279 w 12194922"/>
              <a:gd name="connsiteY24777" fmla="*/ 4981575 h 6855883"/>
              <a:gd name="connsiteX24778" fmla="*/ 772732 w 12194922"/>
              <a:gd name="connsiteY24778" fmla="*/ 4991100 h 6855883"/>
              <a:gd name="connsiteX24779" fmla="*/ 762920 w 12194922"/>
              <a:gd name="connsiteY24779" fmla="*/ 4983692 h 6855883"/>
              <a:gd name="connsiteX24780" fmla="*/ 1812855 w 12194922"/>
              <a:gd name="connsiteY24780" fmla="*/ 5372100 h 6855883"/>
              <a:gd name="connsiteX24781" fmla="*/ 1795683 w 12194922"/>
              <a:gd name="connsiteY24781" fmla="*/ 5379508 h 6855883"/>
              <a:gd name="connsiteX24782" fmla="*/ 1799363 w 12194922"/>
              <a:gd name="connsiteY24782" fmla="*/ 5355167 h 6855883"/>
              <a:gd name="connsiteX24783" fmla="*/ 1799363 w 12194922"/>
              <a:gd name="connsiteY24783" fmla="*/ 5345642 h 6855883"/>
              <a:gd name="connsiteX24784" fmla="*/ 1794456 w 12194922"/>
              <a:gd name="connsiteY24784" fmla="*/ 5341409 h 6855883"/>
              <a:gd name="connsiteX24785" fmla="*/ 1806722 w 12194922"/>
              <a:gd name="connsiteY24785" fmla="*/ 5309659 h 6855883"/>
              <a:gd name="connsiteX24786" fmla="*/ 1804269 w 12194922"/>
              <a:gd name="connsiteY24786" fmla="*/ 5288492 h 6855883"/>
              <a:gd name="connsiteX24787" fmla="*/ 1793230 w 12194922"/>
              <a:gd name="connsiteY24787" fmla="*/ 5286375 h 6855883"/>
              <a:gd name="connsiteX24788" fmla="*/ 1789550 w 12194922"/>
              <a:gd name="connsiteY24788" fmla="*/ 5282142 h 6855883"/>
              <a:gd name="connsiteX24789" fmla="*/ 1787097 w 12194922"/>
              <a:gd name="connsiteY24789" fmla="*/ 5288492 h 6855883"/>
              <a:gd name="connsiteX24790" fmla="*/ 1784644 w 12194922"/>
              <a:gd name="connsiteY24790" fmla="*/ 5305425 h 6855883"/>
              <a:gd name="connsiteX24791" fmla="*/ 1774831 w 12194922"/>
              <a:gd name="connsiteY24791" fmla="*/ 5313892 h 6855883"/>
              <a:gd name="connsiteX24792" fmla="*/ 1768699 w 12194922"/>
              <a:gd name="connsiteY24792" fmla="*/ 5317067 h 6855883"/>
              <a:gd name="connsiteX24793" fmla="*/ 1762566 w 12194922"/>
              <a:gd name="connsiteY24793" fmla="*/ 5310717 h 6855883"/>
              <a:gd name="connsiteX24794" fmla="*/ 1776058 w 12194922"/>
              <a:gd name="connsiteY24794" fmla="*/ 5307542 h 6855883"/>
              <a:gd name="connsiteX24795" fmla="*/ 1777284 w 12194922"/>
              <a:gd name="connsiteY24795" fmla="*/ 5263092 h 6855883"/>
              <a:gd name="connsiteX24796" fmla="*/ 1806722 w 12194922"/>
              <a:gd name="connsiteY24796" fmla="*/ 5264150 h 6855883"/>
              <a:gd name="connsiteX24797" fmla="*/ 1800589 w 12194922"/>
              <a:gd name="connsiteY24797" fmla="*/ 5237692 h 6855883"/>
              <a:gd name="connsiteX24798" fmla="*/ 1793230 w 12194922"/>
              <a:gd name="connsiteY24798" fmla="*/ 5217584 h 6855883"/>
              <a:gd name="connsiteX24799" fmla="*/ 1771152 w 12194922"/>
              <a:gd name="connsiteY24799" fmla="*/ 5235575 h 6855883"/>
              <a:gd name="connsiteX24800" fmla="*/ 1776058 w 12194922"/>
              <a:gd name="connsiteY24800" fmla="*/ 5244042 h 6855883"/>
              <a:gd name="connsiteX24801" fmla="*/ 1762566 w 12194922"/>
              <a:gd name="connsiteY24801" fmla="*/ 5258859 h 6855883"/>
              <a:gd name="connsiteX24802" fmla="*/ 1744167 w 12194922"/>
              <a:gd name="connsiteY24802" fmla="*/ 5247217 h 6855883"/>
              <a:gd name="connsiteX24803" fmla="*/ 1728222 w 12194922"/>
              <a:gd name="connsiteY24803" fmla="*/ 5234517 h 6855883"/>
              <a:gd name="connsiteX24804" fmla="*/ 1740488 w 12194922"/>
              <a:gd name="connsiteY24804" fmla="*/ 5253567 h 6855883"/>
              <a:gd name="connsiteX24805" fmla="*/ 1734355 w 12194922"/>
              <a:gd name="connsiteY24805" fmla="*/ 5257800 h 6855883"/>
              <a:gd name="connsiteX24806" fmla="*/ 1734355 w 12194922"/>
              <a:gd name="connsiteY24806" fmla="*/ 5257800 h 6855883"/>
              <a:gd name="connsiteX24807" fmla="*/ 1733128 w 12194922"/>
              <a:gd name="connsiteY24807" fmla="*/ 5258859 h 6855883"/>
              <a:gd name="connsiteX24808" fmla="*/ 1734355 w 12194922"/>
              <a:gd name="connsiteY24808" fmla="*/ 5258859 h 6855883"/>
              <a:gd name="connsiteX24809" fmla="*/ 1747847 w 12194922"/>
              <a:gd name="connsiteY24809" fmla="*/ 5286375 h 6855883"/>
              <a:gd name="connsiteX24810" fmla="*/ 1760113 w 12194922"/>
              <a:gd name="connsiteY24810" fmla="*/ 5287434 h 6855883"/>
              <a:gd name="connsiteX24811" fmla="*/ 1760113 w 12194922"/>
              <a:gd name="connsiteY24811" fmla="*/ 5287434 h 6855883"/>
              <a:gd name="connsiteX24812" fmla="*/ 1760113 w 12194922"/>
              <a:gd name="connsiteY24812" fmla="*/ 5287434 h 6855883"/>
              <a:gd name="connsiteX24813" fmla="*/ 1762566 w 12194922"/>
              <a:gd name="connsiteY24813" fmla="*/ 5283200 h 6855883"/>
              <a:gd name="connsiteX24814" fmla="*/ 1765019 w 12194922"/>
              <a:gd name="connsiteY24814" fmla="*/ 5284258 h 6855883"/>
              <a:gd name="connsiteX24815" fmla="*/ 1761339 w 12194922"/>
              <a:gd name="connsiteY24815" fmla="*/ 5287434 h 6855883"/>
              <a:gd name="connsiteX24816" fmla="*/ 1761339 w 12194922"/>
              <a:gd name="connsiteY24816" fmla="*/ 5287434 h 6855883"/>
              <a:gd name="connsiteX24817" fmla="*/ 1760113 w 12194922"/>
              <a:gd name="connsiteY24817" fmla="*/ 5287434 h 6855883"/>
              <a:gd name="connsiteX24818" fmla="*/ 1735582 w 12194922"/>
              <a:gd name="connsiteY24818" fmla="*/ 5316008 h 6855883"/>
              <a:gd name="connsiteX24819" fmla="*/ 1734355 w 12194922"/>
              <a:gd name="connsiteY24819" fmla="*/ 5323417 h 6855883"/>
              <a:gd name="connsiteX24820" fmla="*/ 1741714 w 12194922"/>
              <a:gd name="connsiteY24820" fmla="*/ 5322359 h 6855883"/>
              <a:gd name="connsiteX24821" fmla="*/ 1753980 w 12194922"/>
              <a:gd name="connsiteY24821" fmla="*/ 5320242 h 6855883"/>
              <a:gd name="connsiteX24822" fmla="*/ 1749074 w 12194922"/>
              <a:gd name="connsiteY24822" fmla="*/ 5326592 h 6855883"/>
              <a:gd name="connsiteX24823" fmla="*/ 1739261 w 12194922"/>
              <a:gd name="connsiteY24823" fmla="*/ 5353050 h 6855883"/>
              <a:gd name="connsiteX24824" fmla="*/ 1741714 w 12194922"/>
              <a:gd name="connsiteY24824" fmla="*/ 5360459 h 6855883"/>
              <a:gd name="connsiteX24825" fmla="*/ 1750300 w 12194922"/>
              <a:gd name="connsiteY24825" fmla="*/ 5357284 h 6855883"/>
              <a:gd name="connsiteX24826" fmla="*/ 1756433 w 12194922"/>
              <a:gd name="connsiteY24826" fmla="*/ 5351992 h 6855883"/>
              <a:gd name="connsiteX24827" fmla="*/ 1756433 w 12194922"/>
              <a:gd name="connsiteY24827" fmla="*/ 5351992 h 6855883"/>
              <a:gd name="connsiteX24828" fmla="*/ 1756433 w 12194922"/>
              <a:gd name="connsiteY24828" fmla="*/ 5351992 h 6855883"/>
              <a:gd name="connsiteX24829" fmla="*/ 1760113 w 12194922"/>
              <a:gd name="connsiteY24829" fmla="*/ 5342467 h 6855883"/>
              <a:gd name="connsiteX24830" fmla="*/ 1767472 w 12194922"/>
              <a:gd name="connsiteY24830" fmla="*/ 5347758 h 6855883"/>
              <a:gd name="connsiteX24831" fmla="*/ 1757660 w 12194922"/>
              <a:gd name="connsiteY24831" fmla="*/ 5351992 h 6855883"/>
              <a:gd name="connsiteX24832" fmla="*/ 1757660 w 12194922"/>
              <a:gd name="connsiteY24832" fmla="*/ 5351992 h 6855883"/>
              <a:gd name="connsiteX24833" fmla="*/ 1756433 w 12194922"/>
              <a:gd name="connsiteY24833" fmla="*/ 5351992 h 6855883"/>
              <a:gd name="connsiteX24834" fmla="*/ 1762566 w 12194922"/>
              <a:gd name="connsiteY24834" fmla="*/ 5368925 h 6855883"/>
              <a:gd name="connsiteX24835" fmla="*/ 1756433 w 12194922"/>
              <a:gd name="connsiteY24835" fmla="*/ 5373159 h 6855883"/>
              <a:gd name="connsiteX24836" fmla="*/ 1746621 w 12194922"/>
              <a:gd name="connsiteY24836" fmla="*/ 5382684 h 6855883"/>
              <a:gd name="connsiteX24837" fmla="*/ 1753980 w 12194922"/>
              <a:gd name="connsiteY24837" fmla="*/ 5393267 h 6855883"/>
              <a:gd name="connsiteX24838" fmla="*/ 1762566 w 12194922"/>
              <a:gd name="connsiteY24838" fmla="*/ 5381625 h 6855883"/>
              <a:gd name="connsiteX24839" fmla="*/ 1766246 w 12194922"/>
              <a:gd name="connsiteY24839" fmla="*/ 5379508 h 6855883"/>
              <a:gd name="connsiteX24840" fmla="*/ 1766246 w 12194922"/>
              <a:gd name="connsiteY24840" fmla="*/ 5369984 h 6855883"/>
              <a:gd name="connsiteX24841" fmla="*/ 1777284 w 12194922"/>
              <a:gd name="connsiteY24841" fmla="*/ 5379508 h 6855883"/>
              <a:gd name="connsiteX24842" fmla="*/ 1767472 w 12194922"/>
              <a:gd name="connsiteY24842" fmla="*/ 5379508 h 6855883"/>
              <a:gd name="connsiteX24843" fmla="*/ 1779738 w 12194922"/>
              <a:gd name="connsiteY24843" fmla="*/ 5407025 h 6855883"/>
              <a:gd name="connsiteX24844" fmla="*/ 1792003 w 12194922"/>
              <a:gd name="connsiteY24844" fmla="*/ 5405967 h 6855883"/>
              <a:gd name="connsiteX24845" fmla="*/ 1822667 w 12194922"/>
              <a:gd name="connsiteY24845" fmla="*/ 5400675 h 6855883"/>
              <a:gd name="connsiteX24846" fmla="*/ 1817761 w 12194922"/>
              <a:gd name="connsiteY24846" fmla="*/ 5393267 h 6855883"/>
              <a:gd name="connsiteX24847" fmla="*/ 1812855 w 12194922"/>
              <a:gd name="connsiteY24847" fmla="*/ 5372100 h 6855883"/>
              <a:gd name="connsiteX24848" fmla="*/ 1776058 w 12194922"/>
              <a:gd name="connsiteY24848" fmla="*/ 5366809 h 6855883"/>
              <a:gd name="connsiteX24849" fmla="*/ 1776058 w 12194922"/>
              <a:gd name="connsiteY24849" fmla="*/ 5357284 h 6855883"/>
              <a:gd name="connsiteX24850" fmla="*/ 1778511 w 12194922"/>
              <a:gd name="connsiteY24850" fmla="*/ 5345642 h 6855883"/>
              <a:gd name="connsiteX24851" fmla="*/ 1784644 w 12194922"/>
              <a:gd name="connsiteY24851" fmla="*/ 5360459 h 6855883"/>
              <a:gd name="connsiteX24852" fmla="*/ 1776058 w 12194922"/>
              <a:gd name="connsiteY24852" fmla="*/ 5366809 h 6855883"/>
              <a:gd name="connsiteX24853" fmla="*/ 1452246 w 12194922"/>
              <a:gd name="connsiteY24853" fmla="*/ 5374217 h 6855883"/>
              <a:gd name="connsiteX24854" fmla="*/ 1452246 w 12194922"/>
              <a:gd name="connsiteY24854" fmla="*/ 5374217 h 6855883"/>
              <a:gd name="connsiteX24855" fmla="*/ 1452246 w 12194922"/>
              <a:gd name="connsiteY24855" fmla="*/ 5374217 h 6855883"/>
              <a:gd name="connsiteX24856" fmla="*/ 1452246 w 12194922"/>
              <a:gd name="connsiteY24856" fmla="*/ 5374217 h 6855883"/>
              <a:gd name="connsiteX24857" fmla="*/ 1452246 w 12194922"/>
              <a:gd name="connsiteY24857" fmla="*/ 5374217 h 6855883"/>
              <a:gd name="connsiteX24858" fmla="*/ 1432621 w 12194922"/>
              <a:gd name="connsiteY24858" fmla="*/ 4210050 h 6855883"/>
              <a:gd name="connsiteX24859" fmla="*/ 1437528 w 12194922"/>
              <a:gd name="connsiteY24859" fmla="*/ 4199467 h 6855883"/>
              <a:gd name="connsiteX24860" fmla="*/ 1427715 w 12194922"/>
              <a:gd name="connsiteY24860" fmla="*/ 4165600 h 6855883"/>
              <a:gd name="connsiteX24861" fmla="*/ 1422809 w 12194922"/>
              <a:gd name="connsiteY24861" fmla="*/ 4161367 h 6855883"/>
              <a:gd name="connsiteX24862" fmla="*/ 1416676 w 12194922"/>
              <a:gd name="connsiteY24862" fmla="*/ 4164542 h 6855883"/>
              <a:gd name="connsiteX24863" fmla="*/ 1416676 w 12194922"/>
              <a:gd name="connsiteY24863" fmla="*/ 4165600 h 6855883"/>
              <a:gd name="connsiteX24864" fmla="*/ 1410543 w 12194922"/>
              <a:gd name="connsiteY24864" fmla="*/ 4153958 h 6855883"/>
              <a:gd name="connsiteX24865" fmla="*/ 1415450 w 12194922"/>
              <a:gd name="connsiteY24865" fmla="*/ 4175125 h 6855883"/>
              <a:gd name="connsiteX24866" fmla="*/ 1415450 w 12194922"/>
              <a:gd name="connsiteY24866" fmla="*/ 4176184 h 6855883"/>
              <a:gd name="connsiteX24867" fmla="*/ 1416676 w 12194922"/>
              <a:gd name="connsiteY24867" fmla="*/ 4175125 h 6855883"/>
              <a:gd name="connsiteX24868" fmla="*/ 1422809 w 12194922"/>
              <a:gd name="connsiteY24868" fmla="*/ 4176184 h 6855883"/>
              <a:gd name="connsiteX24869" fmla="*/ 1422809 w 12194922"/>
              <a:gd name="connsiteY24869" fmla="*/ 4176184 h 6855883"/>
              <a:gd name="connsiteX24870" fmla="*/ 1419129 w 12194922"/>
              <a:gd name="connsiteY24870" fmla="*/ 4181475 h 6855883"/>
              <a:gd name="connsiteX24871" fmla="*/ 1415450 w 12194922"/>
              <a:gd name="connsiteY24871" fmla="*/ 4196292 h 6855883"/>
              <a:gd name="connsiteX24872" fmla="*/ 1400731 w 12194922"/>
              <a:gd name="connsiteY24872" fmla="*/ 4211109 h 6855883"/>
              <a:gd name="connsiteX24873" fmla="*/ 1414223 w 12194922"/>
              <a:gd name="connsiteY24873" fmla="*/ 4231217 h 6855883"/>
              <a:gd name="connsiteX24874" fmla="*/ 1410543 w 12194922"/>
              <a:gd name="connsiteY24874" fmla="*/ 4220633 h 6855883"/>
              <a:gd name="connsiteX24875" fmla="*/ 1432621 w 12194922"/>
              <a:gd name="connsiteY24875" fmla="*/ 4210050 h 6855883"/>
              <a:gd name="connsiteX24876" fmla="*/ 1432621 w 12194922"/>
              <a:gd name="connsiteY24876" fmla="*/ 4198409 h 6855883"/>
              <a:gd name="connsiteX24877" fmla="*/ 1432621 w 12194922"/>
              <a:gd name="connsiteY24877" fmla="*/ 4199467 h 6855883"/>
              <a:gd name="connsiteX24878" fmla="*/ 1431395 w 12194922"/>
              <a:gd name="connsiteY24878" fmla="*/ 4197350 h 6855883"/>
              <a:gd name="connsiteX24879" fmla="*/ 1432621 w 12194922"/>
              <a:gd name="connsiteY24879" fmla="*/ 4198409 h 6855883"/>
              <a:gd name="connsiteX24880" fmla="*/ 1430168 w 12194922"/>
              <a:gd name="connsiteY24880" fmla="*/ 4196292 h 6855883"/>
              <a:gd name="connsiteX24881" fmla="*/ 1428942 w 12194922"/>
              <a:gd name="connsiteY24881" fmla="*/ 4197350 h 6855883"/>
              <a:gd name="connsiteX24882" fmla="*/ 1430168 w 12194922"/>
              <a:gd name="connsiteY24882" fmla="*/ 4200525 h 6855883"/>
              <a:gd name="connsiteX24883" fmla="*/ 1431395 w 12194922"/>
              <a:gd name="connsiteY24883" fmla="*/ 4199467 h 6855883"/>
              <a:gd name="connsiteX24884" fmla="*/ 1425262 w 12194922"/>
              <a:gd name="connsiteY24884" fmla="*/ 4201584 h 6855883"/>
              <a:gd name="connsiteX24885" fmla="*/ 1421582 w 12194922"/>
              <a:gd name="connsiteY24885" fmla="*/ 4198409 h 6855883"/>
              <a:gd name="connsiteX24886" fmla="*/ 1427715 w 12194922"/>
              <a:gd name="connsiteY24886" fmla="*/ 4195234 h 6855883"/>
              <a:gd name="connsiteX24887" fmla="*/ 1430168 w 12194922"/>
              <a:gd name="connsiteY24887" fmla="*/ 4196292 h 6855883"/>
              <a:gd name="connsiteX24888" fmla="*/ 1415450 w 12194922"/>
              <a:gd name="connsiteY24888" fmla="*/ 4195234 h 6855883"/>
              <a:gd name="connsiteX24889" fmla="*/ 1417903 w 12194922"/>
              <a:gd name="connsiteY24889" fmla="*/ 4197350 h 6855883"/>
              <a:gd name="connsiteX24890" fmla="*/ 1417903 w 12194922"/>
              <a:gd name="connsiteY24890" fmla="*/ 4206875 h 6855883"/>
              <a:gd name="connsiteX24891" fmla="*/ 1408090 w 12194922"/>
              <a:gd name="connsiteY24891" fmla="*/ 4215342 h 6855883"/>
              <a:gd name="connsiteX24892" fmla="*/ 1415450 w 12194922"/>
              <a:gd name="connsiteY24892" fmla="*/ 4195234 h 6855883"/>
              <a:gd name="connsiteX24893" fmla="*/ 11719775 w 12194922"/>
              <a:gd name="connsiteY24893" fmla="*/ 2237317 h 6855883"/>
              <a:gd name="connsiteX24894" fmla="*/ 11744306 w 12194922"/>
              <a:gd name="connsiteY24894" fmla="*/ 2241550 h 6855883"/>
              <a:gd name="connsiteX24895" fmla="*/ 11743080 w 12194922"/>
              <a:gd name="connsiteY24895" fmla="*/ 2272242 h 6855883"/>
              <a:gd name="connsiteX24896" fmla="*/ 11722228 w 12194922"/>
              <a:gd name="connsiteY24896" fmla="*/ 2273300 h 6855883"/>
              <a:gd name="connsiteX24897" fmla="*/ 11703830 w 12194922"/>
              <a:gd name="connsiteY24897" fmla="*/ 2240492 h 6855883"/>
              <a:gd name="connsiteX24898" fmla="*/ 11719775 w 12194922"/>
              <a:gd name="connsiteY24898" fmla="*/ 2237317 h 6855883"/>
              <a:gd name="connsiteX24899" fmla="*/ 1915886 w 12194922"/>
              <a:gd name="connsiteY24899" fmla="*/ 6721475 h 6855883"/>
              <a:gd name="connsiteX24900" fmla="*/ 1913433 w 12194922"/>
              <a:gd name="connsiteY24900" fmla="*/ 6731000 h 6855883"/>
              <a:gd name="connsiteX24901" fmla="*/ 1918339 w 12194922"/>
              <a:gd name="connsiteY24901" fmla="*/ 6758517 h 6855883"/>
              <a:gd name="connsiteX24902" fmla="*/ 1918339 w 12194922"/>
              <a:gd name="connsiteY24902" fmla="*/ 6765925 h 6855883"/>
              <a:gd name="connsiteX24903" fmla="*/ 1908526 w 12194922"/>
              <a:gd name="connsiteY24903" fmla="*/ 6764867 h 6855883"/>
              <a:gd name="connsiteX24904" fmla="*/ 1899940 w 12194922"/>
              <a:gd name="connsiteY24904" fmla="*/ 6759575 h 6855883"/>
              <a:gd name="connsiteX24905" fmla="*/ 1875409 w 12194922"/>
              <a:gd name="connsiteY24905" fmla="*/ 6738409 h 6855883"/>
              <a:gd name="connsiteX24906" fmla="*/ 1869276 w 12194922"/>
              <a:gd name="connsiteY24906" fmla="*/ 6727825 h 6855883"/>
              <a:gd name="connsiteX24907" fmla="*/ 1904847 w 12194922"/>
              <a:gd name="connsiteY24907" fmla="*/ 6732058 h 6855883"/>
              <a:gd name="connsiteX24908" fmla="*/ 1915886 w 12194922"/>
              <a:gd name="connsiteY24908" fmla="*/ 6721475 h 6855883"/>
              <a:gd name="connsiteX24909" fmla="*/ 1946550 w 12194922"/>
              <a:gd name="connsiteY24909" fmla="*/ 6729942 h 6855883"/>
              <a:gd name="connsiteX24910" fmla="*/ 1936737 w 12194922"/>
              <a:gd name="connsiteY24910" fmla="*/ 6732058 h 6855883"/>
              <a:gd name="connsiteX24911" fmla="*/ 1933058 w 12194922"/>
              <a:gd name="connsiteY24911" fmla="*/ 6726767 h 6855883"/>
              <a:gd name="connsiteX24912" fmla="*/ 1926925 w 12194922"/>
              <a:gd name="connsiteY24912" fmla="*/ 6719359 h 6855883"/>
              <a:gd name="connsiteX24913" fmla="*/ 1929378 w 12194922"/>
              <a:gd name="connsiteY24913" fmla="*/ 6717242 h 6855883"/>
              <a:gd name="connsiteX24914" fmla="*/ 1951456 w 12194922"/>
              <a:gd name="connsiteY24914" fmla="*/ 6724651 h 6855883"/>
              <a:gd name="connsiteX24915" fmla="*/ 1946550 w 12194922"/>
              <a:gd name="connsiteY24915" fmla="*/ 6729942 h 6855883"/>
              <a:gd name="connsiteX24916" fmla="*/ 1925698 w 12194922"/>
              <a:gd name="connsiteY24916" fmla="*/ 6720417 h 6855883"/>
              <a:gd name="connsiteX24917" fmla="*/ 1918339 w 12194922"/>
              <a:gd name="connsiteY24917" fmla="*/ 6723592 h 6855883"/>
              <a:gd name="connsiteX24918" fmla="*/ 1915886 w 12194922"/>
              <a:gd name="connsiteY24918" fmla="*/ 6722534 h 6855883"/>
              <a:gd name="connsiteX24919" fmla="*/ 1919565 w 12194922"/>
              <a:gd name="connsiteY24919" fmla="*/ 6720417 h 6855883"/>
              <a:gd name="connsiteX24920" fmla="*/ 1925698 w 12194922"/>
              <a:gd name="connsiteY24920" fmla="*/ 6720417 h 6855883"/>
              <a:gd name="connsiteX24921" fmla="*/ 11851017 w 12194922"/>
              <a:gd name="connsiteY24921" fmla="*/ 1743075 h 6855883"/>
              <a:gd name="connsiteX24922" fmla="*/ 11851017 w 12194922"/>
              <a:gd name="connsiteY24922" fmla="*/ 1743075 h 6855883"/>
              <a:gd name="connsiteX24923" fmla="*/ 11821579 w 12194922"/>
              <a:gd name="connsiteY24923" fmla="*/ 1746250 h 6855883"/>
              <a:gd name="connsiteX24924" fmla="*/ 11800727 w 12194922"/>
              <a:gd name="connsiteY24924" fmla="*/ 1719792 h 6855883"/>
              <a:gd name="connsiteX24925" fmla="*/ 11801954 w 12194922"/>
              <a:gd name="connsiteY24925" fmla="*/ 1711325 h 6855883"/>
              <a:gd name="connsiteX24926" fmla="*/ 11803181 w 12194922"/>
              <a:gd name="connsiteY24926" fmla="*/ 1710267 h 6855883"/>
              <a:gd name="connsiteX24927" fmla="*/ 11808087 w 12194922"/>
              <a:gd name="connsiteY24927" fmla="*/ 1719792 h 6855883"/>
              <a:gd name="connsiteX24928" fmla="*/ 11821579 w 12194922"/>
              <a:gd name="connsiteY24928" fmla="*/ 1732492 h 6855883"/>
              <a:gd name="connsiteX24929" fmla="*/ 11851017 w 12194922"/>
              <a:gd name="connsiteY24929" fmla="*/ 1743075 h 6855883"/>
              <a:gd name="connsiteX24930" fmla="*/ 11851017 w 12194922"/>
              <a:gd name="connsiteY24930" fmla="*/ 1743075 h 6855883"/>
              <a:gd name="connsiteX24931" fmla="*/ 11857149 w 12194922"/>
              <a:gd name="connsiteY24931" fmla="*/ 1735667 h 6855883"/>
              <a:gd name="connsiteX24932" fmla="*/ 11857149 w 12194922"/>
              <a:gd name="connsiteY24932" fmla="*/ 1736725 h 6855883"/>
              <a:gd name="connsiteX24933" fmla="*/ 11851017 w 12194922"/>
              <a:gd name="connsiteY24933" fmla="*/ 1743075 h 6855883"/>
              <a:gd name="connsiteX24934" fmla="*/ 12153977 w 12194922"/>
              <a:gd name="connsiteY24934" fmla="*/ 6388100 h 6855883"/>
              <a:gd name="connsiteX24935" fmla="*/ 12144164 w 12194922"/>
              <a:gd name="connsiteY24935" fmla="*/ 6419850 h 6855883"/>
              <a:gd name="connsiteX24936" fmla="*/ 12174828 w 12194922"/>
              <a:gd name="connsiteY24936" fmla="*/ 6443133 h 6855883"/>
              <a:gd name="connsiteX24937" fmla="*/ 12174828 w 12194922"/>
              <a:gd name="connsiteY24937" fmla="*/ 6428317 h 6855883"/>
              <a:gd name="connsiteX24938" fmla="*/ 12168695 w 12194922"/>
              <a:gd name="connsiteY24938" fmla="*/ 6399742 h 6855883"/>
              <a:gd name="connsiteX24939" fmla="*/ 12168695 w 12194922"/>
              <a:gd name="connsiteY24939" fmla="*/ 6387042 h 6855883"/>
              <a:gd name="connsiteX24940" fmla="*/ 12153977 w 12194922"/>
              <a:gd name="connsiteY24940" fmla="*/ 6388100 h 6855883"/>
              <a:gd name="connsiteX24941" fmla="*/ 12149070 w 12194922"/>
              <a:gd name="connsiteY24941" fmla="*/ 6402917 h 6855883"/>
              <a:gd name="connsiteX24942" fmla="*/ 12147844 w 12194922"/>
              <a:gd name="connsiteY24942" fmla="*/ 6403975 h 6855883"/>
              <a:gd name="connsiteX24943" fmla="*/ 12146617 w 12194922"/>
              <a:gd name="connsiteY24943" fmla="*/ 6400800 h 6855883"/>
              <a:gd name="connsiteX24944" fmla="*/ 12147844 w 12194922"/>
              <a:gd name="connsiteY24944" fmla="*/ 6399742 h 6855883"/>
              <a:gd name="connsiteX24945" fmla="*/ 12149070 w 12194922"/>
              <a:gd name="connsiteY24945" fmla="*/ 6402917 h 6855883"/>
              <a:gd name="connsiteX24946" fmla="*/ 1473098 w 12194922"/>
              <a:gd name="connsiteY24946" fmla="*/ 4196292 h 6855883"/>
              <a:gd name="connsiteX24947" fmla="*/ 1455926 w 12194922"/>
              <a:gd name="connsiteY24947" fmla="*/ 4200525 h 6855883"/>
              <a:gd name="connsiteX24948" fmla="*/ 1469418 w 12194922"/>
              <a:gd name="connsiteY24948" fmla="*/ 4192059 h 6855883"/>
              <a:gd name="connsiteX24949" fmla="*/ 1476778 w 12194922"/>
              <a:gd name="connsiteY24949" fmla="*/ 4183592 h 6855883"/>
              <a:gd name="connsiteX24950" fmla="*/ 1465738 w 12194922"/>
              <a:gd name="connsiteY24950" fmla="*/ 4178300 h 6855883"/>
              <a:gd name="connsiteX24951" fmla="*/ 1442434 w 12194922"/>
              <a:gd name="connsiteY24951" fmla="*/ 4157133 h 6855883"/>
              <a:gd name="connsiteX24952" fmla="*/ 1442434 w 12194922"/>
              <a:gd name="connsiteY24952" fmla="*/ 4145492 h 6855883"/>
              <a:gd name="connsiteX24953" fmla="*/ 1451020 w 12194922"/>
              <a:gd name="connsiteY24953" fmla="*/ 4122208 h 6855883"/>
              <a:gd name="connsiteX24954" fmla="*/ 1458379 w 12194922"/>
              <a:gd name="connsiteY24954" fmla="*/ 4140200 h 6855883"/>
              <a:gd name="connsiteX24955" fmla="*/ 1468192 w 12194922"/>
              <a:gd name="connsiteY24955" fmla="*/ 4131733 h 6855883"/>
              <a:gd name="connsiteX24956" fmla="*/ 1475551 w 12194922"/>
              <a:gd name="connsiteY24956" fmla="*/ 4137025 h 6855883"/>
              <a:gd name="connsiteX24957" fmla="*/ 1466965 w 12194922"/>
              <a:gd name="connsiteY24957" fmla="*/ 4145492 h 6855883"/>
              <a:gd name="connsiteX24958" fmla="*/ 1459606 w 12194922"/>
              <a:gd name="connsiteY24958" fmla="*/ 4146550 h 6855883"/>
              <a:gd name="connsiteX24959" fmla="*/ 1470645 w 12194922"/>
              <a:gd name="connsiteY24959" fmla="*/ 4170892 h 6855883"/>
              <a:gd name="connsiteX24960" fmla="*/ 1485363 w 12194922"/>
              <a:gd name="connsiteY24960" fmla="*/ 4185708 h 6855883"/>
              <a:gd name="connsiteX24961" fmla="*/ 1473098 w 12194922"/>
              <a:gd name="connsiteY24961" fmla="*/ 4196292 h 6855883"/>
              <a:gd name="connsiteX24962" fmla="*/ 689326 w 12194922"/>
              <a:gd name="connsiteY24962" fmla="*/ 5697008 h 6855883"/>
              <a:gd name="connsiteX24963" fmla="*/ 680740 w 12194922"/>
              <a:gd name="connsiteY24963" fmla="*/ 5686425 h 6855883"/>
              <a:gd name="connsiteX24964" fmla="*/ 680740 w 12194922"/>
              <a:gd name="connsiteY24964" fmla="*/ 5686425 h 6855883"/>
              <a:gd name="connsiteX24965" fmla="*/ 674608 w 12194922"/>
              <a:gd name="connsiteY24965" fmla="*/ 5686425 h 6855883"/>
              <a:gd name="connsiteX24966" fmla="*/ 677061 w 12194922"/>
              <a:gd name="connsiteY24966" fmla="*/ 5683250 h 6855883"/>
              <a:gd name="connsiteX24967" fmla="*/ 653756 w 12194922"/>
              <a:gd name="connsiteY24967" fmla="*/ 5679017 h 6855883"/>
              <a:gd name="connsiteX24968" fmla="*/ 647623 w 12194922"/>
              <a:gd name="connsiteY24968" fmla="*/ 5674784 h 6855883"/>
              <a:gd name="connsiteX24969" fmla="*/ 651303 w 12194922"/>
              <a:gd name="connsiteY24969" fmla="*/ 5669492 h 6855883"/>
              <a:gd name="connsiteX24970" fmla="*/ 666022 w 12194922"/>
              <a:gd name="connsiteY24970" fmla="*/ 5658909 h 6855883"/>
              <a:gd name="connsiteX24971" fmla="*/ 678287 w 12194922"/>
              <a:gd name="connsiteY24971" fmla="*/ 5656792 h 6855883"/>
              <a:gd name="connsiteX24972" fmla="*/ 685647 w 12194922"/>
              <a:gd name="connsiteY24972" fmla="*/ 5663142 h 6855883"/>
              <a:gd name="connsiteX24973" fmla="*/ 695459 w 12194922"/>
              <a:gd name="connsiteY24973" fmla="*/ 5657850 h 6855883"/>
              <a:gd name="connsiteX24974" fmla="*/ 694233 w 12194922"/>
              <a:gd name="connsiteY24974" fmla="*/ 5667375 h 6855883"/>
              <a:gd name="connsiteX24975" fmla="*/ 702819 w 12194922"/>
              <a:gd name="connsiteY24975" fmla="*/ 5672667 h 6855883"/>
              <a:gd name="connsiteX24976" fmla="*/ 710178 w 12194922"/>
              <a:gd name="connsiteY24976" fmla="*/ 5679017 h 6855883"/>
              <a:gd name="connsiteX24977" fmla="*/ 691780 w 12194922"/>
              <a:gd name="connsiteY24977" fmla="*/ 5697008 h 6855883"/>
              <a:gd name="connsiteX24978" fmla="*/ 689326 w 12194922"/>
              <a:gd name="connsiteY24978" fmla="*/ 5697008 h 6855883"/>
              <a:gd name="connsiteX24979" fmla="*/ 490624 w 12194922"/>
              <a:gd name="connsiteY24979" fmla="*/ 2621492 h 6855883"/>
              <a:gd name="connsiteX24980" fmla="*/ 479585 w 12194922"/>
              <a:gd name="connsiteY24980" fmla="*/ 2586567 h 6855883"/>
              <a:gd name="connsiteX24981" fmla="*/ 469772 w 12194922"/>
              <a:gd name="connsiteY24981" fmla="*/ 2545292 h 6855883"/>
              <a:gd name="connsiteX24982" fmla="*/ 459960 w 12194922"/>
              <a:gd name="connsiteY24982" fmla="*/ 2507192 h 6855883"/>
              <a:gd name="connsiteX24983" fmla="*/ 474678 w 12194922"/>
              <a:gd name="connsiteY24983" fmla="*/ 2532592 h 6855883"/>
              <a:gd name="connsiteX24984" fmla="*/ 479585 w 12194922"/>
              <a:gd name="connsiteY24984" fmla="*/ 2554817 h 6855883"/>
              <a:gd name="connsiteX24985" fmla="*/ 491850 w 12194922"/>
              <a:gd name="connsiteY24985" fmla="*/ 2610908 h 6855883"/>
              <a:gd name="connsiteX24986" fmla="*/ 490624 w 12194922"/>
              <a:gd name="connsiteY24986" fmla="*/ 2621492 h 6855883"/>
              <a:gd name="connsiteX24987" fmla="*/ 313999 w 12194922"/>
              <a:gd name="connsiteY24987" fmla="*/ 2783417 h 6855883"/>
              <a:gd name="connsiteX24988" fmla="*/ 283335 w 12194922"/>
              <a:gd name="connsiteY24988" fmla="*/ 2755900 h 6855883"/>
              <a:gd name="connsiteX24989" fmla="*/ 288241 w 12194922"/>
              <a:gd name="connsiteY24989" fmla="*/ 2751667 h 6855883"/>
              <a:gd name="connsiteX24990" fmla="*/ 302960 w 12194922"/>
              <a:gd name="connsiteY24990" fmla="*/ 2731559 h 6855883"/>
              <a:gd name="connsiteX24991" fmla="*/ 300507 w 12194922"/>
              <a:gd name="connsiteY24991" fmla="*/ 2691342 h 6855883"/>
              <a:gd name="connsiteX24992" fmla="*/ 307866 w 12194922"/>
              <a:gd name="connsiteY24992" fmla="*/ 2705100 h 6855883"/>
              <a:gd name="connsiteX24993" fmla="*/ 305413 w 12194922"/>
              <a:gd name="connsiteY24993" fmla="*/ 2712508 h 6855883"/>
              <a:gd name="connsiteX24994" fmla="*/ 313999 w 12194922"/>
              <a:gd name="connsiteY24994" fmla="*/ 2783417 h 6855883"/>
              <a:gd name="connsiteX24995" fmla="*/ 1783417 w 12194922"/>
              <a:gd name="connsiteY24995" fmla="*/ 5648325 h 6855883"/>
              <a:gd name="connsiteX24996" fmla="*/ 1789550 w 12194922"/>
              <a:gd name="connsiteY24996" fmla="*/ 5649383 h 6855883"/>
              <a:gd name="connsiteX24997" fmla="*/ 1788324 w 12194922"/>
              <a:gd name="connsiteY24997" fmla="*/ 5644092 h 6855883"/>
              <a:gd name="connsiteX24998" fmla="*/ 1778511 w 12194922"/>
              <a:gd name="connsiteY24998" fmla="*/ 5638800 h 6855883"/>
              <a:gd name="connsiteX24999" fmla="*/ 1750300 w 12194922"/>
              <a:gd name="connsiteY24999" fmla="*/ 5628217 h 6855883"/>
              <a:gd name="connsiteX25000" fmla="*/ 1751527 w 12194922"/>
              <a:gd name="connsiteY25000" fmla="*/ 5621867 h 6855883"/>
              <a:gd name="connsiteX25001" fmla="*/ 1756433 w 12194922"/>
              <a:gd name="connsiteY25001" fmla="*/ 5614459 h 6855883"/>
              <a:gd name="connsiteX25002" fmla="*/ 1793230 w 12194922"/>
              <a:gd name="connsiteY25002" fmla="*/ 5611284 h 6855883"/>
              <a:gd name="connsiteX25003" fmla="*/ 1789550 w 12194922"/>
              <a:gd name="connsiteY25003" fmla="*/ 5627159 h 6855883"/>
              <a:gd name="connsiteX25004" fmla="*/ 1803042 w 12194922"/>
              <a:gd name="connsiteY25004" fmla="*/ 5637742 h 6855883"/>
              <a:gd name="connsiteX25005" fmla="*/ 1816535 w 12194922"/>
              <a:gd name="connsiteY25005" fmla="*/ 5641975 h 6855883"/>
              <a:gd name="connsiteX25006" fmla="*/ 1783417 w 12194922"/>
              <a:gd name="connsiteY25006" fmla="*/ 5684308 h 6855883"/>
              <a:gd name="connsiteX25007" fmla="*/ 1776058 w 12194922"/>
              <a:gd name="connsiteY25007" fmla="*/ 5690659 h 6855883"/>
              <a:gd name="connsiteX25008" fmla="*/ 1769925 w 12194922"/>
              <a:gd name="connsiteY25008" fmla="*/ 5682192 h 6855883"/>
              <a:gd name="connsiteX25009" fmla="*/ 1771152 w 12194922"/>
              <a:gd name="connsiteY25009" fmla="*/ 5673725 h 6855883"/>
              <a:gd name="connsiteX25010" fmla="*/ 1763792 w 12194922"/>
              <a:gd name="connsiteY25010" fmla="*/ 5656792 h 6855883"/>
              <a:gd name="connsiteX25011" fmla="*/ 1783417 w 12194922"/>
              <a:gd name="connsiteY25011" fmla="*/ 5648325 h 6855883"/>
              <a:gd name="connsiteX25012" fmla="*/ 11035355 w 12194922"/>
              <a:gd name="connsiteY25012" fmla="*/ 4262967 h 6855883"/>
              <a:gd name="connsiteX25013" fmla="*/ 11021862 w 12194922"/>
              <a:gd name="connsiteY25013" fmla="*/ 4226984 h 6855883"/>
              <a:gd name="connsiteX25014" fmla="*/ 11027995 w 12194922"/>
              <a:gd name="connsiteY25014" fmla="*/ 4213225 h 6855883"/>
              <a:gd name="connsiteX25015" fmla="*/ 11047620 w 12194922"/>
              <a:gd name="connsiteY25015" fmla="*/ 4207934 h 6855883"/>
              <a:gd name="connsiteX25016" fmla="*/ 11046393 w 12194922"/>
              <a:gd name="connsiteY25016" fmla="*/ 4198409 h 6855883"/>
              <a:gd name="connsiteX25017" fmla="*/ 11063565 w 12194922"/>
              <a:gd name="connsiteY25017" fmla="*/ 4175125 h 6855883"/>
              <a:gd name="connsiteX25018" fmla="*/ 11077057 w 12194922"/>
              <a:gd name="connsiteY25018" fmla="*/ 4174067 h 6855883"/>
              <a:gd name="connsiteX25019" fmla="*/ 11067245 w 12194922"/>
              <a:gd name="connsiteY25019" fmla="*/ 4179358 h 6855883"/>
              <a:gd name="connsiteX25020" fmla="*/ 11054979 w 12194922"/>
              <a:gd name="connsiteY25020" fmla="*/ 4193117 h 6855883"/>
              <a:gd name="connsiteX25021" fmla="*/ 11061112 w 12194922"/>
              <a:gd name="connsiteY25021" fmla="*/ 4213225 h 6855883"/>
              <a:gd name="connsiteX25022" fmla="*/ 11052526 w 12194922"/>
              <a:gd name="connsiteY25022" fmla="*/ 4215342 h 6855883"/>
              <a:gd name="connsiteX25023" fmla="*/ 11041487 w 12194922"/>
              <a:gd name="connsiteY25023" fmla="*/ 4221692 h 6855883"/>
              <a:gd name="connsiteX25024" fmla="*/ 11056206 w 12194922"/>
              <a:gd name="connsiteY25024" fmla="*/ 4228042 h 6855883"/>
              <a:gd name="connsiteX25025" fmla="*/ 11035355 w 12194922"/>
              <a:gd name="connsiteY25025" fmla="*/ 4262967 h 6855883"/>
              <a:gd name="connsiteX25026" fmla="*/ 11679298 w 12194922"/>
              <a:gd name="connsiteY25026" fmla="*/ 5265209 h 6855883"/>
              <a:gd name="connsiteX25027" fmla="*/ 11664579 w 12194922"/>
              <a:gd name="connsiteY25027" fmla="*/ 5264150 h 6855883"/>
              <a:gd name="connsiteX25028" fmla="*/ 11654767 w 12194922"/>
              <a:gd name="connsiteY25028" fmla="*/ 5254625 h 6855883"/>
              <a:gd name="connsiteX25029" fmla="*/ 11690337 w 12194922"/>
              <a:gd name="connsiteY25029" fmla="*/ 5251450 h 6855883"/>
              <a:gd name="connsiteX25030" fmla="*/ 11691564 w 12194922"/>
              <a:gd name="connsiteY25030" fmla="*/ 5270500 h 6855883"/>
              <a:gd name="connsiteX25031" fmla="*/ 11712416 w 12194922"/>
              <a:gd name="connsiteY25031" fmla="*/ 5277909 h 6855883"/>
              <a:gd name="connsiteX25032" fmla="*/ 11707509 w 12194922"/>
              <a:gd name="connsiteY25032" fmla="*/ 5298017 h 6855883"/>
              <a:gd name="connsiteX25033" fmla="*/ 11695243 w 12194922"/>
              <a:gd name="connsiteY25033" fmla="*/ 5291667 h 6855883"/>
              <a:gd name="connsiteX25034" fmla="*/ 11687884 w 12194922"/>
              <a:gd name="connsiteY25034" fmla="*/ 5282142 h 6855883"/>
              <a:gd name="connsiteX25035" fmla="*/ 11679298 w 12194922"/>
              <a:gd name="connsiteY25035" fmla="*/ 5265209 h 6855883"/>
              <a:gd name="connsiteX25036" fmla="*/ 112843 w 12194922"/>
              <a:gd name="connsiteY25036" fmla="*/ 2020358 h 6855883"/>
              <a:gd name="connsiteX25037" fmla="*/ 131242 w 12194922"/>
              <a:gd name="connsiteY25037" fmla="*/ 2028825 h 6855883"/>
              <a:gd name="connsiteX25038" fmla="*/ 125109 w 12194922"/>
              <a:gd name="connsiteY25038" fmla="*/ 2052108 h 6855883"/>
              <a:gd name="connsiteX25039" fmla="*/ 120203 w 12194922"/>
              <a:gd name="connsiteY25039" fmla="*/ 2060575 h 6855883"/>
              <a:gd name="connsiteX25040" fmla="*/ 130015 w 12194922"/>
              <a:gd name="connsiteY25040" fmla="*/ 2089150 h 6855883"/>
              <a:gd name="connsiteX25041" fmla="*/ 103031 w 12194922"/>
              <a:gd name="connsiteY25041" fmla="*/ 2092325 h 6855883"/>
              <a:gd name="connsiteX25042" fmla="*/ 109164 w 12194922"/>
              <a:gd name="connsiteY25042" fmla="*/ 2026708 h 6855883"/>
              <a:gd name="connsiteX25043" fmla="*/ 112843 w 12194922"/>
              <a:gd name="connsiteY25043" fmla="*/ 2020358 h 6855883"/>
              <a:gd name="connsiteX25044" fmla="*/ 426843 w 12194922"/>
              <a:gd name="connsiteY25044" fmla="*/ 941917 h 6855883"/>
              <a:gd name="connsiteX25045" fmla="*/ 401085 w 12194922"/>
              <a:gd name="connsiteY25045" fmla="*/ 941917 h 6855883"/>
              <a:gd name="connsiteX25046" fmla="*/ 394952 w 12194922"/>
              <a:gd name="connsiteY25046" fmla="*/ 926042 h 6855883"/>
              <a:gd name="connsiteX25047" fmla="*/ 376554 w 12194922"/>
              <a:gd name="connsiteY25047" fmla="*/ 918633 h 6855883"/>
              <a:gd name="connsiteX25048" fmla="*/ 375327 w 12194922"/>
              <a:gd name="connsiteY25048" fmla="*/ 909108 h 6855883"/>
              <a:gd name="connsiteX25049" fmla="*/ 370421 w 12194922"/>
              <a:gd name="connsiteY25049" fmla="*/ 877358 h 6855883"/>
              <a:gd name="connsiteX25050" fmla="*/ 374101 w 12194922"/>
              <a:gd name="connsiteY25050" fmla="*/ 872067 h 6855883"/>
              <a:gd name="connsiteX25051" fmla="*/ 408444 w 12194922"/>
              <a:gd name="connsiteY25051" fmla="*/ 862542 h 6855883"/>
              <a:gd name="connsiteX25052" fmla="*/ 431749 w 12194922"/>
              <a:gd name="connsiteY25052" fmla="*/ 867833 h 6855883"/>
              <a:gd name="connsiteX25053" fmla="*/ 408444 w 12194922"/>
              <a:gd name="connsiteY25053" fmla="*/ 880533 h 6855883"/>
              <a:gd name="connsiteX25054" fmla="*/ 403538 w 12194922"/>
              <a:gd name="connsiteY25054" fmla="*/ 884767 h 6855883"/>
              <a:gd name="connsiteX25055" fmla="*/ 388819 w 12194922"/>
              <a:gd name="connsiteY25055" fmla="*/ 896408 h 6855883"/>
              <a:gd name="connsiteX25056" fmla="*/ 391272 w 12194922"/>
              <a:gd name="connsiteY25056" fmla="*/ 904875 h 6855883"/>
              <a:gd name="connsiteX25057" fmla="*/ 401085 w 12194922"/>
              <a:gd name="connsiteY25057" fmla="*/ 917575 h 6855883"/>
              <a:gd name="connsiteX25058" fmla="*/ 423163 w 12194922"/>
              <a:gd name="connsiteY25058" fmla="*/ 898525 h 6855883"/>
              <a:gd name="connsiteX25059" fmla="*/ 430522 w 12194922"/>
              <a:gd name="connsiteY25059" fmla="*/ 899583 h 6855883"/>
              <a:gd name="connsiteX25060" fmla="*/ 429296 w 12194922"/>
              <a:gd name="connsiteY25060" fmla="*/ 909108 h 6855883"/>
              <a:gd name="connsiteX25061" fmla="*/ 436655 w 12194922"/>
              <a:gd name="connsiteY25061" fmla="*/ 910167 h 6855883"/>
              <a:gd name="connsiteX25062" fmla="*/ 435429 w 12194922"/>
              <a:gd name="connsiteY25062" fmla="*/ 904875 h 6855883"/>
              <a:gd name="connsiteX25063" fmla="*/ 435429 w 12194922"/>
              <a:gd name="connsiteY25063" fmla="*/ 903817 h 6855883"/>
              <a:gd name="connsiteX25064" fmla="*/ 448921 w 12194922"/>
              <a:gd name="connsiteY25064" fmla="*/ 913342 h 6855883"/>
              <a:gd name="connsiteX25065" fmla="*/ 436655 w 12194922"/>
              <a:gd name="connsiteY25065" fmla="*/ 916517 h 6855883"/>
              <a:gd name="connsiteX25066" fmla="*/ 426843 w 12194922"/>
              <a:gd name="connsiteY25066" fmla="*/ 917575 h 6855883"/>
              <a:gd name="connsiteX25067" fmla="*/ 410897 w 12194922"/>
              <a:gd name="connsiteY25067" fmla="*/ 922867 h 6855883"/>
              <a:gd name="connsiteX25068" fmla="*/ 421936 w 12194922"/>
              <a:gd name="connsiteY25068" fmla="*/ 935567 h 6855883"/>
              <a:gd name="connsiteX25069" fmla="*/ 426843 w 12194922"/>
              <a:gd name="connsiteY25069" fmla="*/ 941917 h 6855883"/>
              <a:gd name="connsiteX25070" fmla="*/ 1706144 w 12194922"/>
              <a:gd name="connsiteY25070" fmla="*/ 5709709 h 6855883"/>
              <a:gd name="connsiteX25071" fmla="*/ 1715957 w 12194922"/>
              <a:gd name="connsiteY25071" fmla="*/ 5698067 h 6855883"/>
              <a:gd name="connsiteX25072" fmla="*/ 1725769 w 12194922"/>
              <a:gd name="connsiteY25072" fmla="*/ 5705475 h 6855883"/>
              <a:gd name="connsiteX25073" fmla="*/ 1734355 w 12194922"/>
              <a:gd name="connsiteY25073" fmla="*/ 5713942 h 6855883"/>
              <a:gd name="connsiteX25074" fmla="*/ 1728222 w 12194922"/>
              <a:gd name="connsiteY25074" fmla="*/ 5734050 h 6855883"/>
              <a:gd name="connsiteX25075" fmla="*/ 1709824 w 12194922"/>
              <a:gd name="connsiteY25075" fmla="*/ 5761567 h 6855883"/>
              <a:gd name="connsiteX25076" fmla="*/ 1700011 w 12194922"/>
              <a:gd name="connsiteY25076" fmla="*/ 5743575 h 6855883"/>
              <a:gd name="connsiteX25077" fmla="*/ 1697558 w 12194922"/>
              <a:gd name="connsiteY25077" fmla="*/ 5737225 h 6855883"/>
              <a:gd name="connsiteX25078" fmla="*/ 1706144 w 12194922"/>
              <a:gd name="connsiteY25078" fmla="*/ 5709709 h 6855883"/>
              <a:gd name="connsiteX25079" fmla="*/ 534780 w 12194922"/>
              <a:gd name="connsiteY25079" fmla="*/ 6245225 h 6855883"/>
              <a:gd name="connsiteX25080" fmla="*/ 532327 w 12194922"/>
              <a:gd name="connsiteY25080" fmla="*/ 6248401 h 6855883"/>
              <a:gd name="connsiteX25081" fmla="*/ 534780 w 12194922"/>
              <a:gd name="connsiteY25081" fmla="*/ 6245225 h 6855883"/>
              <a:gd name="connsiteX25082" fmla="*/ 2074112 w 12194922"/>
              <a:gd name="connsiteY25082" fmla="*/ 6673850 h 6855883"/>
              <a:gd name="connsiteX25083" fmla="*/ 2072885 w 12194922"/>
              <a:gd name="connsiteY25083" fmla="*/ 6656917 h 6855883"/>
              <a:gd name="connsiteX25084" fmla="*/ 2082698 w 12194922"/>
              <a:gd name="connsiteY25084" fmla="*/ 6645276 h 6855883"/>
              <a:gd name="connsiteX25085" fmla="*/ 2093737 w 12194922"/>
              <a:gd name="connsiteY25085" fmla="*/ 6654800 h 6855883"/>
              <a:gd name="connsiteX25086" fmla="*/ 2093737 w 12194922"/>
              <a:gd name="connsiteY25086" fmla="*/ 6662209 h 6855883"/>
              <a:gd name="connsiteX25087" fmla="*/ 2074112 w 12194922"/>
              <a:gd name="connsiteY25087" fmla="*/ 6673850 h 6855883"/>
              <a:gd name="connsiteX25088" fmla="*/ 2103549 w 12194922"/>
              <a:gd name="connsiteY25088" fmla="*/ 6670675 h 6855883"/>
              <a:gd name="connsiteX25089" fmla="*/ 2097417 w 12194922"/>
              <a:gd name="connsiteY25089" fmla="*/ 6664325 h 6855883"/>
              <a:gd name="connsiteX25090" fmla="*/ 2106003 w 12194922"/>
              <a:gd name="connsiteY25090" fmla="*/ 6662209 h 6855883"/>
              <a:gd name="connsiteX25091" fmla="*/ 2118268 w 12194922"/>
              <a:gd name="connsiteY25091" fmla="*/ 6660092 h 6855883"/>
              <a:gd name="connsiteX25092" fmla="*/ 2131760 w 12194922"/>
              <a:gd name="connsiteY25092" fmla="*/ 6677026 h 6855883"/>
              <a:gd name="connsiteX25093" fmla="*/ 2124401 w 12194922"/>
              <a:gd name="connsiteY25093" fmla="*/ 6684433 h 6855883"/>
              <a:gd name="connsiteX25094" fmla="*/ 2106003 w 12194922"/>
              <a:gd name="connsiteY25094" fmla="*/ 6675967 h 6855883"/>
              <a:gd name="connsiteX25095" fmla="*/ 2103549 w 12194922"/>
              <a:gd name="connsiteY25095" fmla="*/ 6670675 h 6855883"/>
              <a:gd name="connsiteX25096" fmla="*/ 954263 w 12194922"/>
              <a:gd name="connsiteY25096" fmla="*/ 1035050 h 6855883"/>
              <a:gd name="connsiteX25097" fmla="*/ 954263 w 12194922"/>
              <a:gd name="connsiteY25097" fmla="*/ 1009650 h 6855883"/>
              <a:gd name="connsiteX25098" fmla="*/ 964076 w 12194922"/>
              <a:gd name="connsiteY25098" fmla="*/ 995892 h 6855883"/>
              <a:gd name="connsiteX25099" fmla="*/ 967755 w 12194922"/>
              <a:gd name="connsiteY25099" fmla="*/ 980017 h 6855883"/>
              <a:gd name="connsiteX25100" fmla="*/ 977568 w 12194922"/>
              <a:gd name="connsiteY25100" fmla="*/ 960967 h 6855883"/>
              <a:gd name="connsiteX25101" fmla="*/ 982474 w 12194922"/>
              <a:gd name="connsiteY25101" fmla="*/ 940858 h 6855883"/>
              <a:gd name="connsiteX25102" fmla="*/ 984927 w 12194922"/>
              <a:gd name="connsiteY25102" fmla="*/ 918633 h 6855883"/>
              <a:gd name="connsiteX25103" fmla="*/ 989833 w 12194922"/>
              <a:gd name="connsiteY25103" fmla="*/ 914400 h 6855883"/>
              <a:gd name="connsiteX25104" fmla="*/ 991060 w 12194922"/>
              <a:gd name="connsiteY25104" fmla="*/ 885825 h 6855883"/>
              <a:gd name="connsiteX25105" fmla="*/ 999646 w 12194922"/>
              <a:gd name="connsiteY25105" fmla="*/ 879475 h 6855883"/>
              <a:gd name="connsiteX25106" fmla="*/ 1000872 w 12194922"/>
              <a:gd name="connsiteY25106" fmla="*/ 889000 h 6855883"/>
              <a:gd name="connsiteX25107" fmla="*/ 997193 w 12194922"/>
              <a:gd name="connsiteY25107" fmla="*/ 904875 h 6855883"/>
              <a:gd name="connsiteX25108" fmla="*/ 991060 w 12194922"/>
              <a:gd name="connsiteY25108" fmla="*/ 919692 h 6855883"/>
              <a:gd name="connsiteX25109" fmla="*/ 984927 w 12194922"/>
              <a:gd name="connsiteY25109" fmla="*/ 952500 h 6855883"/>
              <a:gd name="connsiteX25110" fmla="*/ 971435 w 12194922"/>
              <a:gd name="connsiteY25110" fmla="*/ 1002242 h 6855883"/>
              <a:gd name="connsiteX25111" fmla="*/ 954263 w 12194922"/>
              <a:gd name="connsiteY25111" fmla="*/ 1035050 h 6855883"/>
              <a:gd name="connsiteX25112" fmla="*/ 1072013 w 12194922"/>
              <a:gd name="connsiteY25112" fmla="*/ 5880100 h 6855883"/>
              <a:gd name="connsiteX25113" fmla="*/ 1102677 w 12194922"/>
              <a:gd name="connsiteY25113" fmla="*/ 5902325 h 6855883"/>
              <a:gd name="connsiteX25114" fmla="*/ 1110036 w 12194922"/>
              <a:gd name="connsiteY25114" fmla="*/ 5920317 h 6855883"/>
              <a:gd name="connsiteX25115" fmla="*/ 1096544 w 12194922"/>
              <a:gd name="connsiteY25115" fmla="*/ 5915026 h 6855883"/>
              <a:gd name="connsiteX25116" fmla="*/ 1076919 w 12194922"/>
              <a:gd name="connsiteY25116" fmla="*/ 5909734 h 6855883"/>
              <a:gd name="connsiteX25117" fmla="*/ 1069560 w 12194922"/>
              <a:gd name="connsiteY25117" fmla="*/ 5905500 h 6855883"/>
              <a:gd name="connsiteX25118" fmla="*/ 1047482 w 12194922"/>
              <a:gd name="connsiteY25118" fmla="*/ 5887508 h 6855883"/>
              <a:gd name="connsiteX25119" fmla="*/ 1072013 w 12194922"/>
              <a:gd name="connsiteY25119" fmla="*/ 5880100 h 6855883"/>
              <a:gd name="connsiteX25120" fmla="*/ 298054 w 12194922"/>
              <a:gd name="connsiteY25120" fmla="*/ 4824942 h 6855883"/>
              <a:gd name="connsiteX25121" fmla="*/ 298054 w 12194922"/>
              <a:gd name="connsiteY25121" fmla="*/ 4806950 h 6855883"/>
              <a:gd name="connsiteX25122" fmla="*/ 293148 w 12194922"/>
              <a:gd name="connsiteY25122" fmla="*/ 4801659 h 6855883"/>
              <a:gd name="connsiteX25123" fmla="*/ 285788 w 12194922"/>
              <a:gd name="connsiteY25123" fmla="*/ 4791075 h 6855883"/>
              <a:gd name="connsiteX25124" fmla="*/ 282109 w 12194922"/>
              <a:gd name="connsiteY25124" fmla="*/ 4782609 h 6855883"/>
              <a:gd name="connsiteX25125" fmla="*/ 288241 w 12194922"/>
              <a:gd name="connsiteY25125" fmla="*/ 4787900 h 6855883"/>
              <a:gd name="connsiteX25126" fmla="*/ 309093 w 12194922"/>
              <a:gd name="connsiteY25126" fmla="*/ 4780492 h 6855883"/>
              <a:gd name="connsiteX25127" fmla="*/ 339757 w 12194922"/>
              <a:gd name="connsiteY25127" fmla="*/ 4730750 h 6855883"/>
              <a:gd name="connsiteX25128" fmla="*/ 350796 w 12194922"/>
              <a:gd name="connsiteY25128" fmla="*/ 4728633 h 6855883"/>
              <a:gd name="connsiteX25129" fmla="*/ 298054 w 12194922"/>
              <a:gd name="connsiteY25129" fmla="*/ 4824942 h 6855883"/>
              <a:gd name="connsiteX25130" fmla="*/ 1235145 w 12194922"/>
              <a:gd name="connsiteY25130" fmla="*/ 4861984 h 6855883"/>
              <a:gd name="connsiteX25131" fmla="*/ 1237598 w 12194922"/>
              <a:gd name="connsiteY25131" fmla="*/ 4850342 h 6855883"/>
              <a:gd name="connsiteX25132" fmla="*/ 1237598 w 12194922"/>
              <a:gd name="connsiteY25132" fmla="*/ 4850342 h 6855883"/>
              <a:gd name="connsiteX25133" fmla="*/ 1235145 w 12194922"/>
              <a:gd name="connsiteY25133" fmla="*/ 4861984 h 6855883"/>
              <a:gd name="connsiteX25134" fmla="*/ 136148 w 12194922"/>
              <a:gd name="connsiteY25134" fmla="*/ 2795059 h 6855883"/>
              <a:gd name="connsiteX25135" fmla="*/ 145961 w 12194922"/>
              <a:gd name="connsiteY25135" fmla="*/ 2797175 h 6855883"/>
              <a:gd name="connsiteX25136" fmla="*/ 147187 w 12194922"/>
              <a:gd name="connsiteY25136" fmla="*/ 2806700 h 6855883"/>
              <a:gd name="connsiteX25137" fmla="*/ 130015 w 12194922"/>
              <a:gd name="connsiteY25137" fmla="*/ 2814108 h 6855883"/>
              <a:gd name="connsiteX25138" fmla="*/ 130015 w 12194922"/>
              <a:gd name="connsiteY25138" fmla="*/ 2808817 h 6855883"/>
              <a:gd name="connsiteX25139" fmla="*/ 136148 w 12194922"/>
              <a:gd name="connsiteY25139" fmla="*/ 2795059 h 6855883"/>
              <a:gd name="connsiteX25140" fmla="*/ 115297 w 12194922"/>
              <a:gd name="connsiteY25140" fmla="*/ 2840567 h 6855883"/>
              <a:gd name="connsiteX25141" fmla="*/ 111617 w 12194922"/>
              <a:gd name="connsiteY25141" fmla="*/ 2821517 h 6855883"/>
              <a:gd name="connsiteX25142" fmla="*/ 109164 w 12194922"/>
              <a:gd name="connsiteY25142" fmla="*/ 2800350 h 6855883"/>
              <a:gd name="connsiteX25143" fmla="*/ 116523 w 12194922"/>
              <a:gd name="connsiteY25143" fmla="*/ 2808817 h 6855883"/>
              <a:gd name="connsiteX25144" fmla="*/ 125109 w 12194922"/>
              <a:gd name="connsiteY25144" fmla="*/ 2817284 h 6855883"/>
              <a:gd name="connsiteX25145" fmla="*/ 130015 w 12194922"/>
              <a:gd name="connsiteY25145" fmla="*/ 2816225 h 6855883"/>
              <a:gd name="connsiteX25146" fmla="*/ 128789 w 12194922"/>
              <a:gd name="connsiteY25146" fmla="*/ 2819400 h 6855883"/>
              <a:gd name="connsiteX25147" fmla="*/ 133695 w 12194922"/>
              <a:gd name="connsiteY25147" fmla="*/ 2841625 h 6855883"/>
              <a:gd name="connsiteX25148" fmla="*/ 127562 w 12194922"/>
              <a:gd name="connsiteY25148" fmla="*/ 2851150 h 6855883"/>
              <a:gd name="connsiteX25149" fmla="*/ 115297 w 12194922"/>
              <a:gd name="connsiteY25149" fmla="*/ 2849034 h 6855883"/>
              <a:gd name="connsiteX25150" fmla="*/ 115297 w 12194922"/>
              <a:gd name="connsiteY25150" fmla="*/ 2840567 h 6855883"/>
              <a:gd name="connsiteX25151" fmla="*/ 1730675 w 12194922"/>
              <a:gd name="connsiteY25151" fmla="*/ 4079875 h 6855883"/>
              <a:gd name="connsiteX25152" fmla="*/ 1745394 w 12194922"/>
              <a:gd name="connsiteY25152" fmla="*/ 4073525 h 6855883"/>
              <a:gd name="connsiteX25153" fmla="*/ 1758886 w 12194922"/>
              <a:gd name="connsiteY25153" fmla="*/ 4070350 h 6855883"/>
              <a:gd name="connsiteX25154" fmla="*/ 1772378 w 12194922"/>
              <a:gd name="connsiteY25154" fmla="*/ 4073525 h 6855883"/>
              <a:gd name="connsiteX25155" fmla="*/ 1766246 w 12194922"/>
              <a:gd name="connsiteY25155" fmla="*/ 4060825 h 6855883"/>
              <a:gd name="connsiteX25156" fmla="*/ 1763792 w 12194922"/>
              <a:gd name="connsiteY25156" fmla="*/ 4050242 h 6855883"/>
              <a:gd name="connsiteX25157" fmla="*/ 1777284 w 12194922"/>
              <a:gd name="connsiteY25157" fmla="*/ 4043892 h 6855883"/>
              <a:gd name="connsiteX25158" fmla="*/ 1783417 w 12194922"/>
              <a:gd name="connsiteY25158" fmla="*/ 4048125 h 6855883"/>
              <a:gd name="connsiteX25159" fmla="*/ 1785871 w 12194922"/>
              <a:gd name="connsiteY25159" fmla="*/ 4067175 h 6855883"/>
              <a:gd name="connsiteX25160" fmla="*/ 1785871 w 12194922"/>
              <a:gd name="connsiteY25160" fmla="*/ 4073525 h 6855883"/>
              <a:gd name="connsiteX25161" fmla="*/ 1772378 w 12194922"/>
              <a:gd name="connsiteY25161" fmla="*/ 4108450 h 6855883"/>
              <a:gd name="connsiteX25162" fmla="*/ 1762566 w 12194922"/>
              <a:gd name="connsiteY25162" fmla="*/ 4081992 h 6855883"/>
              <a:gd name="connsiteX25163" fmla="*/ 1735582 w 12194922"/>
              <a:gd name="connsiteY25163" fmla="*/ 4098925 h 6855883"/>
              <a:gd name="connsiteX25164" fmla="*/ 1713503 w 12194922"/>
              <a:gd name="connsiteY25164" fmla="*/ 4094692 h 6855883"/>
              <a:gd name="connsiteX25165" fmla="*/ 1704918 w 12194922"/>
              <a:gd name="connsiteY25165" fmla="*/ 4076700 h 6855883"/>
              <a:gd name="connsiteX25166" fmla="*/ 1707371 w 12194922"/>
              <a:gd name="connsiteY25166" fmla="*/ 4038600 h 6855883"/>
              <a:gd name="connsiteX25167" fmla="*/ 1724543 w 12194922"/>
              <a:gd name="connsiteY25167" fmla="*/ 4018492 h 6855883"/>
              <a:gd name="connsiteX25168" fmla="*/ 1768699 w 12194922"/>
              <a:gd name="connsiteY25168" fmla="*/ 3997325 h 6855883"/>
              <a:gd name="connsiteX25169" fmla="*/ 1735582 w 12194922"/>
              <a:gd name="connsiteY25169" fmla="*/ 4023784 h 6855883"/>
              <a:gd name="connsiteX25170" fmla="*/ 1730675 w 12194922"/>
              <a:gd name="connsiteY25170" fmla="*/ 4030133 h 6855883"/>
              <a:gd name="connsiteX25171" fmla="*/ 1726996 w 12194922"/>
              <a:gd name="connsiteY25171" fmla="*/ 4043892 h 6855883"/>
              <a:gd name="connsiteX25172" fmla="*/ 1730675 w 12194922"/>
              <a:gd name="connsiteY25172" fmla="*/ 4070350 h 6855883"/>
              <a:gd name="connsiteX25173" fmla="*/ 1730675 w 12194922"/>
              <a:gd name="connsiteY25173" fmla="*/ 4079875 h 6855883"/>
              <a:gd name="connsiteX25174" fmla="*/ 11712416 w 12194922"/>
              <a:gd name="connsiteY25174" fmla="*/ 1263650 h 6855883"/>
              <a:gd name="connsiteX25175" fmla="*/ 11705056 w 12194922"/>
              <a:gd name="connsiteY25175" fmla="*/ 1279525 h 6855883"/>
              <a:gd name="connsiteX25176" fmla="*/ 11686657 w 12194922"/>
              <a:gd name="connsiteY25176" fmla="*/ 1294342 h 6855883"/>
              <a:gd name="connsiteX25177" fmla="*/ 11691564 w 12194922"/>
              <a:gd name="connsiteY25177" fmla="*/ 1316567 h 6855883"/>
              <a:gd name="connsiteX25178" fmla="*/ 11680525 w 12194922"/>
              <a:gd name="connsiteY25178" fmla="*/ 1344083 h 6855883"/>
              <a:gd name="connsiteX25179" fmla="*/ 11679298 w 12194922"/>
              <a:gd name="connsiteY25179" fmla="*/ 1341967 h 6855883"/>
              <a:gd name="connsiteX25180" fmla="*/ 11687884 w 12194922"/>
              <a:gd name="connsiteY25180" fmla="*/ 1326092 h 6855883"/>
              <a:gd name="connsiteX25181" fmla="*/ 11664579 w 12194922"/>
              <a:gd name="connsiteY25181" fmla="*/ 1329267 h 6855883"/>
              <a:gd name="connsiteX25182" fmla="*/ 11664579 w 12194922"/>
              <a:gd name="connsiteY25182" fmla="*/ 1293283 h 6855883"/>
              <a:gd name="connsiteX25183" fmla="*/ 11682978 w 12194922"/>
              <a:gd name="connsiteY25183" fmla="*/ 1287992 h 6855883"/>
              <a:gd name="connsiteX25184" fmla="*/ 11696470 w 12194922"/>
              <a:gd name="connsiteY25184" fmla="*/ 1259417 h 6855883"/>
              <a:gd name="connsiteX25185" fmla="*/ 11681752 w 12194922"/>
              <a:gd name="connsiteY25185" fmla="*/ 1256242 h 6855883"/>
              <a:gd name="connsiteX25186" fmla="*/ 11676845 w 12194922"/>
              <a:gd name="connsiteY25186" fmla="*/ 1248833 h 6855883"/>
              <a:gd name="connsiteX25187" fmla="*/ 11686657 w 12194922"/>
              <a:gd name="connsiteY25187" fmla="*/ 1242483 h 6855883"/>
              <a:gd name="connsiteX25188" fmla="*/ 11678071 w 12194922"/>
              <a:gd name="connsiteY25188" fmla="*/ 1237192 h 6855883"/>
              <a:gd name="connsiteX25189" fmla="*/ 11685431 w 12194922"/>
              <a:gd name="connsiteY25189" fmla="*/ 1232958 h 6855883"/>
              <a:gd name="connsiteX25190" fmla="*/ 11711189 w 12194922"/>
              <a:gd name="connsiteY25190" fmla="*/ 1235075 h 6855883"/>
              <a:gd name="connsiteX25191" fmla="*/ 11711189 w 12194922"/>
              <a:gd name="connsiteY25191" fmla="*/ 1245658 h 6855883"/>
              <a:gd name="connsiteX25192" fmla="*/ 11712416 w 12194922"/>
              <a:gd name="connsiteY25192" fmla="*/ 1263650 h 6855883"/>
              <a:gd name="connsiteX25193" fmla="*/ 11705056 w 12194922"/>
              <a:gd name="connsiteY25193" fmla="*/ 1279525 h 6855883"/>
              <a:gd name="connsiteX25194" fmla="*/ 11711189 w 12194922"/>
              <a:gd name="connsiteY25194" fmla="*/ 1281642 h 6855883"/>
              <a:gd name="connsiteX25195" fmla="*/ 11705056 w 12194922"/>
              <a:gd name="connsiteY25195" fmla="*/ 1279525 h 6855883"/>
              <a:gd name="connsiteX25196" fmla="*/ 11705056 w 12194922"/>
              <a:gd name="connsiteY25196" fmla="*/ 1279525 h 6855883"/>
              <a:gd name="connsiteX25197" fmla="*/ 11705056 w 12194922"/>
              <a:gd name="connsiteY25197" fmla="*/ 1279525 h 6855883"/>
              <a:gd name="connsiteX25198" fmla="*/ 750654 w 12194922"/>
              <a:gd name="connsiteY25198" fmla="*/ 2881842 h 6855883"/>
              <a:gd name="connsiteX25199" fmla="*/ 750654 w 12194922"/>
              <a:gd name="connsiteY25199" fmla="*/ 2881842 h 6855883"/>
              <a:gd name="connsiteX25200" fmla="*/ 750654 w 12194922"/>
              <a:gd name="connsiteY25200" fmla="*/ 2881842 h 6855883"/>
              <a:gd name="connsiteX25201" fmla="*/ 750654 w 12194922"/>
              <a:gd name="connsiteY25201" fmla="*/ 2881842 h 6855883"/>
              <a:gd name="connsiteX25202" fmla="*/ 750654 w 12194922"/>
              <a:gd name="connsiteY25202" fmla="*/ 2881842 h 6855883"/>
              <a:gd name="connsiteX25203" fmla="*/ 750654 w 12194922"/>
              <a:gd name="connsiteY25203" fmla="*/ 2882900 h 6855883"/>
              <a:gd name="connsiteX25204" fmla="*/ 755561 w 12194922"/>
              <a:gd name="connsiteY25204" fmla="*/ 2896659 h 6855883"/>
              <a:gd name="connsiteX25205" fmla="*/ 762920 w 12194922"/>
              <a:gd name="connsiteY25205" fmla="*/ 2914650 h 6855883"/>
              <a:gd name="connsiteX25206" fmla="*/ 765373 w 12194922"/>
              <a:gd name="connsiteY25206" fmla="*/ 2927350 h 6855883"/>
              <a:gd name="connsiteX25207" fmla="*/ 770279 w 12194922"/>
              <a:gd name="connsiteY25207" fmla="*/ 2946400 h 6855883"/>
              <a:gd name="connsiteX25208" fmla="*/ 751881 w 12194922"/>
              <a:gd name="connsiteY25208" fmla="*/ 2948517 h 6855883"/>
              <a:gd name="connsiteX25209" fmla="*/ 750654 w 12194922"/>
              <a:gd name="connsiteY25209" fmla="*/ 2940050 h 6855883"/>
              <a:gd name="connsiteX25210" fmla="*/ 748201 w 12194922"/>
              <a:gd name="connsiteY25210" fmla="*/ 2929467 h 6855883"/>
              <a:gd name="connsiteX25211" fmla="*/ 737162 w 12194922"/>
              <a:gd name="connsiteY25211" fmla="*/ 2890309 h 6855883"/>
              <a:gd name="connsiteX25212" fmla="*/ 733483 w 12194922"/>
              <a:gd name="connsiteY25212" fmla="*/ 2885017 h 6855883"/>
              <a:gd name="connsiteX25213" fmla="*/ 750654 w 12194922"/>
              <a:gd name="connsiteY25213" fmla="*/ 2882900 h 6855883"/>
              <a:gd name="connsiteX25214" fmla="*/ 44156 w 12194922"/>
              <a:gd name="connsiteY25214" fmla="*/ 4700059 h 6855883"/>
              <a:gd name="connsiteX25215" fmla="*/ 41703 w 12194922"/>
              <a:gd name="connsiteY25215" fmla="*/ 4695825 h 6855883"/>
              <a:gd name="connsiteX25216" fmla="*/ 39250 w 12194922"/>
              <a:gd name="connsiteY25216" fmla="*/ 4665133 h 6855883"/>
              <a:gd name="connsiteX25217" fmla="*/ 60101 w 12194922"/>
              <a:gd name="connsiteY25217" fmla="*/ 4640792 h 6855883"/>
              <a:gd name="connsiteX25218" fmla="*/ 67461 w 12194922"/>
              <a:gd name="connsiteY25218" fmla="*/ 4630209 h 6855883"/>
              <a:gd name="connsiteX25219" fmla="*/ 72367 w 12194922"/>
              <a:gd name="connsiteY25219" fmla="*/ 4648200 h 6855883"/>
              <a:gd name="connsiteX25220" fmla="*/ 52742 w 12194922"/>
              <a:gd name="connsiteY25220" fmla="*/ 4674659 h 6855883"/>
              <a:gd name="connsiteX25221" fmla="*/ 50289 w 12194922"/>
              <a:gd name="connsiteY25221" fmla="*/ 4689475 h 6855883"/>
              <a:gd name="connsiteX25222" fmla="*/ 44156 w 12194922"/>
              <a:gd name="connsiteY25222" fmla="*/ 4700059 h 6855883"/>
              <a:gd name="connsiteX25223" fmla="*/ 387593 w 12194922"/>
              <a:gd name="connsiteY25223" fmla="*/ 2583392 h 6855883"/>
              <a:gd name="connsiteX25224" fmla="*/ 417030 w 12194922"/>
              <a:gd name="connsiteY25224" fmla="*/ 2644775 h 6855883"/>
              <a:gd name="connsiteX25225" fmla="*/ 429296 w 12194922"/>
              <a:gd name="connsiteY25225" fmla="*/ 2660650 h 6855883"/>
              <a:gd name="connsiteX25226" fmla="*/ 428069 w 12194922"/>
              <a:gd name="connsiteY25226" fmla="*/ 2672292 h 6855883"/>
              <a:gd name="connsiteX25227" fmla="*/ 407218 w 12194922"/>
              <a:gd name="connsiteY25227" fmla="*/ 2667000 h 6855883"/>
              <a:gd name="connsiteX25228" fmla="*/ 410897 w 12194922"/>
              <a:gd name="connsiteY25228" fmla="*/ 2659592 h 6855883"/>
              <a:gd name="connsiteX25229" fmla="*/ 408444 w 12194922"/>
              <a:gd name="connsiteY25229" fmla="*/ 2651125 h 6855883"/>
              <a:gd name="connsiteX25230" fmla="*/ 401085 w 12194922"/>
              <a:gd name="connsiteY25230" fmla="*/ 2639483 h 6855883"/>
              <a:gd name="connsiteX25231" fmla="*/ 386366 w 12194922"/>
              <a:gd name="connsiteY25231" fmla="*/ 2603500 h 6855883"/>
              <a:gd name="connsiteX25232" fmla="*/ 387593 w 12194922"/>
              <a:gd name="connsiteY25232" fmla="*/ 2583392 h 6855883"/>
              <a:gd name="connsiteX25233" fmla="*/ 1592074 w 12194922"/>
              <a:gd name="connsiteY25233" fmla="*/ 6765925 h 6855883"/>
              <a:gd name="connsiteX25234" fmla="*/ 1594527 w 12194922"/>
              <a:gd name="connsiteY25234" fmla="*/ 6743700 h 6855883"/>
              <a:gd name="connsiteX25235" fmla="*/ 1598207 w 12194922"/>
              <a:gd name="connsiteY25235" fmla="*/ 6745817 h 6855883"/>
              <a:gd name="connsiteX25236" fmla="*/ 1606793 w 12194922"/>
              <a:gd name="connsiteY25236" fmla="*/ 6744758 h 6855883"/>
              <a:gd name="connsiteX25237" fmla="*/ 1625191 w 12194922"/>
              <a:gd name="connsiteY25237" fmla="*/ 6739467 h 6855883"/>
              <a:gd name="connsiteX25238" fmla="*/ 1625191 w 12194922"/>
              <a:gd name="connsiteY25238" fmla="*/ 6757459 h 6855883"/>
              <a:gd name="connsiteX25239" fmla="*/ 1635004 w 12194922"/>
              <a:gd name="connsiteY25239" fmla="*/ 6758517 h 6855883"/>
              <a:gd name="connsiteX25240" fmla="*/ 1636230 w 12194922"/>
              <a:gd name="connsiteY25240" fmla="*/ 6765925 h 6855883"/>
              <a:gd name="connsiteX25241" fmla="*/ 1643590 w 12194922"/>
              <a:gd name="connsiteY25241" fmla="*/ 6791325 h 6855883"/>
              <a:gd name="connsiteX25242" fmla="*/ 1641137 w 12194922"/>
              <a:gd name="connsiteY25242" fmla="*/ 6792383 h 6855883"/>
              <a:gd name="connsiteX25243" fmla="*/ 1637457 w 12194922"/>
              <a:gd name="connsiteY25243" fmla="*/ 6789209 h 6855883"/>
              <a:gd name="connsiteX25244" fmla="*/ 1620285 w 12194922"/>
              <a:gd name="connsiteY25244" fmla="*/ 6782859 h 6855883"/>
              <a:gd name="connsiteX25245" fmla="*/ 1592074 w 12194922"/>
              <a:gd name="connsiteY25245" fmla="*/ 6765925 h 6855883"/>
              <a:gd name="connsiteX25246" fmla="*/ 11941782 w 12194922"/>
              <a:gd name="connsiteY25246" fmla="*/ 3822700 h 6855883"/>
              <a:gd name="connsiteX25247" fmla="*/ 11941782 w 12194922"/>
              <a:gd name="connsiteY25247" fmla="*/ 3822700 h 6855883"/>
              <a:gd name="connsiteX25248" fmla="*/ 11936876 w 12194922"/>
              <a:gd name="connsiteY25248" fmla="*/ 3823758 h 6855883"/>
              <a:gd name="connsiteX25249" fmla="*/ 11938102 w 12194922"/>
              <a:gd name="connsiteY25249" fmla="*/ 3825875 h 6855883"/>
              <a:gd name="connsiteX25250" fmla="*/ 11941782 w 12194922"/>
              <a:gd name="connsiteY25250" fmla="*/ 3822700 h 6855883"/>
              <a:gd name="connsiteX25251" fmla="*/ 11941782 w 12194922"/>
              <a:gd name="connsiteY25251" fmla="*/ 3822700 h 6855883"/>
              <a:gd name="connsiteX25252" fmla="*/ 11941782 w 12194922"/>
              <a:gd name="connsiteY25252" fmla="*/ 3822700 h 6855883"/>
              <a:gd name="connsiteX25253" fmla="*/ 11941782 w 12194922"/>
              <a:gd name="connsiteY25253" fmla="*/ 3822700 h 6855883"/>
              <a:gd name="connsiteX25254" fmla="*/ 11961407 w 12194922"/>
              <a:gd name="connsiteY25254" fmla="*/ 3817409 h 6855883"/>
              <a:gd name="connsiteX25255" fmla="*/ 11958954 w 12194922"/>
              <a:gd name="connsiteY25255" fmla="*/ 3855508 h 6855883"/>
              <a:gd name="connsiteX25256" fmla="*/ 11967540 w 12194922"/>
              <a:gd name="connsiteY25256" fmla="*/ 3865034 h 6855883"/>
              <a:gd name="connsiteX25257" fmla="*/ 11988391 w 12194922"/>
              <a:gd name="connsiteY25257" fmla="*/ 3873500 h 6855883"/>
              <a:gd name="connsiteX25258" fmla="*/ 12008016 w 12194922"/>
              <a:gd name="connsiteY25258" fmla="*/ 3884083 h 6855883"/>
              <a:gd name="connsiteX25259" fmla="*/ 11958954 w 12194922"/>
              <a:gd name="connsiteY25259" fmla="*/ 3865034 h 6855883"/>
              <a:gd name="connsiteX25260" fmla="*/ 11941782 w 12194922"/>
              <a:gd name="connsiteY25260" fmla="*/ 3856567 h 6855883"/>
              <a:gd name="connsiteX25261" fmla="*/ 11941782 w 12194922"/>
              <a:gd name="connsiteY25261" fmla="*/ 3854450 h 6855883"/>
              <a:gd name="connsiteX25262" fmla="*/ 11929516 w 12194922"/>
              <a:gd name="connsiteY25262" fmla="*/ 3847042 h 6855883"/>
              <a:gd name="connsiteX25263" fmla="*/ 11941782 w 12194922"/>
              <a:gd name="connsiteY25263" fmla="*/ 3848100 h 6855883"/>
              <a:gd name="connsiteX25264" fmla="*/ 11954047 w 12194922"/>
              <a:gd name="connsiteY25264" fmla="*/ 3835400 h 6855883"/>
              <a:gd name="connsiteX25265" fmla="*/ 11939329 w 12194922"/>
              <a:gd name="connsiteY25265" fmla="*/ 3833284 h 6855883"/>
              <a:gd name="connsiteX25266" fmla="*/ 11930743 w 12194922"/>
              <a:gd name="connsiteY25266" fmla="*/ 3815292 h 6855883"/>
              <a:gd name="connsiteX25267" fmla="*/ 11920931 w 12194922"/>
              <a:gd name="connsiteY25267" fmla="*/ 3802592 h 6855883"/>
              <a:gd name="connsiteX25268" fmla="*/ 11917250 w 12194922"/>
              <a:gd name="connsiteY25268" fmla="*/ 3799417 h 6855883"/>
              <a:gd name="connsiteX25269" fmla="*/ 11919704 w 12194922"/>
              <a:gd name="connsiteY25269" fmla="*/ 3796242 h 6855883"/>
              <a:gd name="connsiteX25270" fmla="*/ 11941782 w 12194922"/>
              <a:gd name="connsiteY25270" fmla="*/ 3799417 h 6855883"/>
              <a:gd name="connsiteX25271" fmla="*/ 11941782 w 12194922"/>
              <a:gd name="connsiteY25271" fmla="*/ 3822700 h 6855883"/>
              <a:gd name="connsiteX25272" fmla="*/ 11091776 w 12194922"/>
              <a:gd name="connsiteY25272" fmla="*/ 4689475 h 6855883"/>
              <a:gd name="connsiteX25273" fmla="*/ 11091776 w 12194922"/>
              <a:gd name="connsiteY25273" fmla="*/ 4689475 h 6855883"/>
              <a:gd name="connsiteX25274" fmla="*/ 11091776 w 12194922"/>
              <a:gd name="connsiteY25274" fmla="*/ 4689475 h 6855883"/>
              <a:gd name="connsiteX25275" fmla="*/ 11091776 w 12194922"/>
              <a:gd name="connsiteY25275" fmla="*/ 4689475 h 6855883"/>
              <a:gd name="connsiteX25276" fmla="*/ 11091776 w 12194922"/>
              <a:gd name="connsiteY25276" fmla="*/ 4689475 h 6855883"/>
              <a:gd name="connsiteX25277" fmla="*/ 11091776 w 12194922"/>
              <a:gd name="connsiteY25277" fmla="*/ 4689475 h 6855883"/>
              <a:gd name="connsiteX25278" fmla="*/ 11081964 w 12194922"/>
              <a:gd name="connsiteY25278" fmla="*/ 4684184 h 6855883"/>
              <a:gd name="connsiteX25279" fmla="*/ 11083190 w 12194922"/>
              <a:gd name="connsiteY25279" fmla="*/ 4609042 h 6855883"/>
              <a:gd name="connsiteX25280" fmla="*/ 11095456 w 12194922"/>
              <a:gd name="connsiteY25280" fmla="*/ 4559300 h 6855883"/>
              <a:gd name="connsiteX25281" fmla="*/ 11102815 w 12194922"/>
              <a:gd name="connsiteY25281" fmla="*/ 4551892 h 6855883"/>
              <a:gd name="connsiteX25282" fmla="*/ 11091776 w 12194922"/>
              <a:gd name="connsiteY25282" fmla="*/ 4689475 h 6855883"/>
              <a:gd name="connsiteX25283" fmla="*/ 504116 w 12194922"/>
              <a:gd name="connsiteY25283" fmla="*/ 2303992 h 6855883"/>
              <a:gd name="connsiteX25284" fmla="*/ 515155 w 12194922"/>
              <a:gd name="connsiteY25284" fmla="*/ 2301875 h 6855883"/>
              <a:gd name="connsiteX25285" fmla="*/ 526194 w 12194922"/>
              <a:gd name="connsiteY25285" fmla="*/ 2308225 h 6855883"/>
              <a:gd name="connsiteX25286" fmla="*/ 513928 w 12194922"/>
              <a:gd name="connsiteY25286" fmla="*/ 2317750 h 6855883"/>
              <a:gd name="connsiteX25287" fmla="*/ 506569 w 12194922"/>
              <a:gd name="connsiteY25287" fmla="*/ 2315633 h 6855883"/>
              <a:gd name="connsiteX25288" fmla="*/ 463639 w 12194922"/>
              <a:gd name="connsiteY25288" fmla="*/ 2309283 h 6855883"/>
              <a:gd name="connsiteX25289" fmla="*/ 484491 w 12194922"/>
              <a:gd name="connsiteY25289" fmla="*/ 2272242 h 6855883"/>
              <a:gd name="connsiteX25290" fmla="*/ 502889 w 12194922"/>
              <a:gd name="connsiteY25290" fmla="*/ 2276475 h 6855883"/>
              <a:gd name="connsiteX25291" fmla="*/ 501663 w 12194922"/>
              <a:gd name="connsiteY25291" fmla="*/ 2282825 h 6855883"/>
              <a:gd name="connsiteX25292" fmla="*/ 488171 w 12194922"/>
              <a:gd name="connsiteY25292" fmla="*/ 2292350 h 6855883"/>
              <a:gd name="connsiteX25293" fmla="*/ 504116 w 12194922"/>
              <a:gd name="connsiteY25293" fmla="*/ 2303992 h 6855883"/>
              <a:gd name="connsiteX25294" fmla="*/ 11781103 w 12194922"/>
              <a:gd name="connsiteY25294" fmla="*/ 1271058 h 6855883"/>
              <a:gd name="connsiteX25295" fmla="*/ 11752892 w 12194922"/>
              <a:gd name="connsiteY25295" fmla="*/ 1266825 h 6855883"/>
              <a:gd name="connsiteX25296" fmla="*/ 11722228 w 12194922"/>
              <a:gd name="connsiteY25296" fmla="*/ 1273175 h 6855883"/>
              <a:gd name="connsiteX25297" fmla="*/ 11711189 w 12194922"/>
              <a:gd name="connsiteY25297" fmla="*/ 1280583 h 6855883"/>
              <a:gd name="connsiteX25298" fmla="*/ 11714868 w 12194922"/>
              <a:gd name="connsiteY25298" fmla="*/ 1292225 h 6855883"/>
              <a:gd name="connsiteX25299" fmla="*/ 11708735 w 12194922"/>
              <a:gd name="connsiteY25299" fmla="*/ 1295400 h 6855883"/>
              <a:gd name="connsiteX25300" fmla="*/ 11705056 w 12194922"/>
              <a:gd name="connsiteY25300" fmla="*/ 1311275 h 6855883"/>
              <a:gd name="connsiteX25301" fmla="*/ 11719775 w 12194922"/>
              <a:gd name="connsiteY25301" fmla="*/ 1307042 h 6855883"/>
              <a:gd name="connsiteX25302" fmla="*/ 11728361 w 12194922"/>
              <a:gd name="connsiteY25302" fmla="*/ 1298575 h 6855883"/>
              <a:gd name="connsiteX25303" fmla="*/ 11743080 w 12194922"/>
              <a:gd name="connsiteY25303" fmla="*/ 1280583 h 6855883"/>
              <a:gd name="connsiteX25304" fmla="*/ 11750439 w 12194922"/>
              <a:gd name="connsiteY25304" fmla="*/ 1279525 h 6855883"/>
              <a:gd name="connsiteX25305" fmla="*/ 11792142 w 12194922"/>
              <a:gd name="connsiteY25305" fmla="*/ 1283758 h 6855883"/>
              <a:gd name="connsiteX25306" fmla="*/ 11781103 w 12194922"/>
              <a:gd name="connsiteY25306" fmla="*/ 1271058 h 6855883"/>
              <a:gd name="connsiteX25307" fmla="*/ 11771290 w 12194922"/>
              <a:gd name="connsiteY25307" fmla="*/ 1276350 h 6855883"/>
              <a:gd name="connsiteX25308" fmla="*/ 11772517 w 12194922"/>
              <a:gd name="connsiteY25308" fmla="*/ 1274233 h 6855883"/>
              <a:gd name="connsiteX25309" fmla="*/ 11773744 w 12194922"/>
              <a:gd name="connsiteY25309" fmla="*/ 1275292 h 6855883"/>
              <a:gd name="connsiteX25310" fmla="*/ 11772517 w 12194922"/>
              <a:gd name="connsiteY25310" fmla="*/ 1277408 h 6855883"/>
              <a:gd name="connsiteX25311" fmla="*/ 11771290 w 12194922"/>
              <a:gd name="connsiteY25311" fmla="*/ 1276350 h 6855883"/>
              <a:gd name="connsiteX25312" fmla="*/ 271070 w 12194922"/>
              <a:gd name="connsiteY25312" fmla="*/ 589492 h 6855883"/>
              <a:gd name="connsiteX25313" fmla="*/ 273523 w 12194922"/>
              <a:gd name="connsiteY25313" fmla="*/ 604308 h 6855883"/>
              <a:gd name="connsiteX25314" fmla="*/ 282109 w 12194922"/>
              <a:gd name="connsiteY25314" fmla="*/ 599017 h 6855883"/>
              <a:gd name="connsiteX25315" fmla="*/ 271070 w 12194922"/>
              <a:gd name="connsiteY25315" fmla="*/ 589492 h 6855883"/>
              <a:gd name="connsiteX25316" fmla="*/ 279656 w 12194922"/>
              <a:gd name="connsiteY25316" fmla="*/ 575733 h 6855883"/>
              <a:gd name="connsiteX25317" fmla="*/ 291921 w 12194922"/>
              <a:gd name="connsiteY25317" fmla="*/ 572558 h 6855883"/>
              <a:gd name="connsiteX25318" fmla="*/ 299280 w 12194922"/>
              <a:gd name="connsiteY25318" fmla="*/ 569383 h 6855883"/>
              <a:gd name="connsiteX25319" fmla="*/ 294374 w 12194922"/>
              <a:gd name="connsiteY25319" fmla="*/ 566208 h 6855883"/>
              <a:gd name="connsiteX25320" fmla="*/ 298054 w 12194922"/>
              <a:gd name="connsiteY25320" fmla="*/ 560917 h 6855883"/>
              <a:gd name="connsiteX25321" fmla="*/ 310320 w 12194922"/>
              <a:gd name="connsiteY25321" fmla="*/ 569383 h 6855883"/>
              <a:gd name="connsiteX25322" fmla="*/ 313999 w 12194922"/>
              <a:gd name="connsiteY25322" fmla="*/ 591608 h 6855883"/>
              <a:gd name="connsiteX25323" fmla="*/ 309093 w 12194922"/>
              <a:gd name="connsiteY25323" fmla="*/ 613833 h 6855883"/>
              <a:gd name="connsiteX25324" fmla="*/ 300507 w 12194922"/>
              <a:gd name="connsiteY25324" fmla="*/ 627592 h 6855883"/>
              <a:gd name="connsiteX25325" fmla="*/ 299280 w 12194922"/>
              <a:gd name="connsiteY25325" fmla="*/ 637117 h 6855883"/>
              <a:gd name="connsiteX25326" fmla="*/ 306640 w 12194922"/>
              <a:gd name="connsiteY25326" fmla="*/ 656167 h 6855883"/>
              <a:gd name="connsiteX25327" fmla="*/ 293148 w 12194922"/>
              <a:gd name="connsiteY25327" fmla="*/ 663575 h 6855883"/>
              <a:gd name="connsiteX25328" fmla="*/ 287015 w 12194922"/>
              <a:gd name="connsiteY25328" fmla="*/ 665692 h 6855883"/>
              <a:gd name="connsiteX25329" fmla="*/ 278429 w 12194922"/>
              <a:gd name="connsiteY25329" fmla="*/ 656167 h 6855883"/>
              <a:gd name="connsiteX25330" fmla="*/ 277202 w 12194922"/>
              <a:gd name="connsiteY25330" fmla="*/ 636058 h 6855883"/>
              <a:gd name="connsiteX25331" fmla="*/ 271070 w 12194922"/>
              <a:gd name="connsiteY25331" fmla="*/ 618067 h 6855883"/>
              <a:gd name="connsiteX25332" fmla="*/ 266163 w 12194922"/>
              <a:gd name="connsiteY25332" fmla="*/ 618067 h 6855883"/>
              <a:gd name="connsiteX25333" fmla="*/ 266163 w 12194922"/>
              <a:gd name="connsiteY25333" fmla="*/ 618067 h 6855883"/>
              <a:gd name="connsiteX25334" fmla="*/ 266163 w 12194922"/>
              <a:gd name="connsiteY25334" fmla="*/ 618067 h 6855883"/>
              <a:gd name="connsiteX25335" fmla="*/ 266163 w 12194922"/>
              <a:gd name="connsiteY25335" fmla="*/ 618067 h 6855883"/>
              <a:gd name="connsiteX25336" fmla="*/ 266163 w 12194922"/>
              <a:gd name="connsiteY25336" fmla="*/ 609600 h 6855883"/>
              <a:gd name="connsiteX25337" fmla="*/ 257577 w 12194922"/>
              <a:gd name="connsiteY25337" fmla="*/ 606425 h 6855883"/>
              <a:gd name="connsiteX25338" fmla="*/ 255124 w 12194922"/>
              <a:gd name="connsiteY25338" fmla="*/ 612775 h 6855883"/>
              <a:gd name="connsiteX25339" fmla="*/ 266163 w 12194922"/>
              <a:gd name="connsiteY25339" fmla="*/ 619125 h 6855883"/>
              <a:gd name="connsiteX25340" fmla="*/ 266163 w 12194922"/>
              <a:gd name="connsiteY25340" fmla="*/ 619125 h 6855883"/>
              <a:gd name="connsiteX25341" fmla="*/ 255124 w 12194922"/>
              <a:gd name="connsiteY25341" fmla="*/ 624417 h 6855883"/>
              <a:gd name="connsiteX25342" fmla="*/ 244085 w 12194922"/>
              <a:gd name="connsiteY25342" fmla="*/ 593725 h 6855883"/>
              <a:gd name="connsiteX25343" fmla="*/ 253898 w 12194922"/>
              <a:gd name="connsiteY25343" fmla="*/ 581025 h 6855883"/>
              <a:gd name="connsiteX25344" fmla="*/ 258804 w 12194922"/>
              <a:gd name="connsiteY25344" fmla="*/ 568325 h 6855883"/>
              <a:gd name="connsiteX25345" fmla="*/ 260031 w 12194922"/>
              <a:gd name="connsiteY25345" fmla="*/ 587375 h 6855883"/>
              <a:gd name="connsiteX25346" fmla="*/ 271070 w 12194922"/>
              <a:gd name="connsiteY25346" fmla="*/ 589492 h 6855883"/>
              <a:gd name="connsiteX25347" fmla="*/ 95672 w 12194922"/>
              <a:gd name="connsiteY25347" fmla="*/ 4288367 h 6855883"/>
              <a:gd name="connsiteX25348" fmla="*/ 106711 w 12194922"/>
              <a:gd name="connsiteY25348" fmla="*/ 4325409 h 6855883"/>
              <a:gd name="connsiteX25349" fmla="*/ 100578 w 12194922"/>
              <a:gd name="connsiteY25349" fmla="*/ 4323292 h 6855883"/>
              <a:gd name="connsiteX25350" fmla="*/ 69914 w 12194922"/>
              <a:gd name="connsiteY25350" fmla="*/ 4335992 h 6855883"/>
              <a:gd name="connsiteX25351" fmla="*/ 74820 w 12194922"/>
              <a:gd name="connsiteY25351" fmla="*/ 4328584 h 6855883"/>
              <a:gd name="connsiteX25352" fmla="*/ 65008 w 12194922"/>
              <a:gd name="connsiteY25352" fmla="*/ 4314825 h 6855883"/>
              <a:gd name="connsiteX25353" fmla="*/ 85859 w 12194922"/>
              <a:gd name="connsiteY25353" fmla="*/ 4307417 h 6855883"/>
              <a:gd name="connsiteX25354" fmla="*/ 95672 w 12194922"/>
              <a:gd name="connsiteY25354" fmla="*/ 4288367 h 6855883"/>
              <a:gd name="connsiteX25355" fmla="*/ 106711 w 12194922"/>
              <a:gd name="connsiteY25355" fmla="*/ 4326467 h 6855883"/>
              <a:gd name="connsiteX25356" fmla="*/ 106711 w 12194922"/>
              <a:gd name="connsiteY25356" fmla="*/ 4326467 h 6855883"/>
              <a:gd name="connsiteX25357" fmla="*/ 106711 w 12194922"/>
              <a:gd name="connsiteY25357" fmla="*/ 4326467 h 6855883"/>
              <a:gd name="connsiteX25358" fmla="*/ 106711 w 12194922"/>
              <a:gd name="connsiteY25358" fmla="*/ 4326467 h 6855883"/>
              <a:gd name="connsiteX25359" fmla="*/ 106711 w 12194922"/>
              <a:gd name="connsiteY25359" fmla="*/ 4326467 h 6855883"/>
              <a:gd name="connsiteX25360" fmla="*/ 574030 w 12194922"/>
              <a:gd name="connsiteY25360" fmla="*/ 594783 h 6855883"/>
              <a:gd name="connsiteX25361" fmla="*/ 588749 w 12194922"/>
              <a:gd name="connsiteY25361" fmla="*/ 583142 h 6855883"/>
              <a:gd name="connsiteX25362" fmla="*/ 599788 w 12194922"/>
              <a:gd name="connsiteY25362" fmla="*/ 578908 h 6855883"/>
              <a:gd name="connsiteX25363" fmla="*/ 597334 w 12194922"/>
              <a:gd name="connsiteY25363" fmla="*/ 574675 h 6855883"/>
              <a:gd name="connsiteX25364" fmla="*/ 581389 w 12194922"/>
              <a:gd name="connsiteY25364" fmla="*/ 558800 h 6855883"/>
              <a:gd name="connsiteX25365" fmla="*/ 591202 w 12194922"/>
              <a:gd name="connsiteY25365" fmla="*/ 538692 h 6855883"/>
              <a:gd name="connsiteX25366" fmla="*/ 567897 w 12194922"/>
              <a:gd name="connsiteY25366" fmla="*/ 552450 h 6855883"/>
              <a:gd name="connsiteX25367" fmla="*/ 556858 w 12194922"/>
              <a:gd name="connsiteY25367" fmla="*/ 583142 h 6855883"/>
              <a:gd name="connsiteX25368" fmla="*/ 555631 w 12194922"/>
              <a:gd name="connsiteY25368" fmla="*/ 592667 h 6855883"/>
              <a:gd name="connsiteX25369" fmla="*/ 574030 w 12194922"/>
              <a:gd name="connsiteY25369" fmla="*/ 594783 h 6855883"/>
              <a:gd name="connsiteX25370" fmla="*/ 575256 w 12194922"/>
              <a:gd name="connsiteY25370" fmla="*/ 548217 h 6855883"/>
              <a:gd name="connsiteX25371" fmla="*/ 576483 w 12194922"/>
              <a:gd name="connsiteY25371" fmla="*/ 545042 h 6855883"/>
              <a:gd name="connsiteX25372" fmla="*/ 577709 w 12194922"/>
              <a:gd name="connsiteY25372" fmla="*/ 546100 h 6855883"/>
              <a:gd name="connsiteX25373" fmla="*/ 576483 w 12194922"/>
              <a:gd name="connsiteY25373" fmla="*/ 547158 h 6855883"/>
              <a:gd name="connsiteX25374" fmla="*/ 575256 w 12194922"/>
              <a:gd name="connsiteY25374" fmla="*/ 548217 h 6855883"/>
              <a:gd name="connsiteX25375" fmla="*/ 572803 w 12194922"/>
              <a:gd name="connsiteY25375" fmla="*/ 582083 h 6855883"/>
              <a:gd name="connsiteX25376" fmla="*/ 569124 w 12194922"/>
              <a:gd name="connsiteY25376" fmla="*/ 581025 h 6855883"/>
              <a:gd name="connsiteX25377" fmla="*/ 571577 w 12194922"/>
              <a:gd name="connsiteY25377" fmla="*/ 578908 h 6855883"/>
              <a:gd name="connsiteX25378" fmla="*/ 572803 w 12194922"/>
              <a:gd name="connsiteY25378" fmla="*/ 582083 h 6855883"/>
              <a:gd name="connsiteX25379" fmla="*/ 572803 w 12194922"/>
              <a:gd name="connsiteY25379" fmla="*/ 582083 h 6855883"/>
              <a:gd name="connsiteX25380" fmla="*/ 572803 w 12194922"/>
              <a:gd name="connsiteY25380" fmla="*/ 582083 h 6855883"/>
              <a:gd name="connsiteX25381" fmla="*/ 572803 w 12194922"/>
              <a:gd name="connsiteY25381" fmla="*/ 582083 h 6855883"/>
              <a:gd name="connsiteX25382" fmla="*/ 12076703 w 12194922"/>
              <a:gd name="connsiteY25382" fmla="*/ 5872692 h 6855883"/>
              <a:gd name="connsiteX25383" fmla="*/ 12048492 w 12194922"/>
              <a:gd name="connsiteY25383" fmla="*/ 5915026 h 6855883"/>
              <a:gd name="connsiteX25384" fmla="*/ 12042360 w 12194922"/>
              <a:gd name="connsiteY25384" fmla="*/ 5912909 h 6855883"/>
              <a:gd name="connsiteX25385" fmla="*/ 12057078 w 12194922"/>
              <a:gd name="connsiteY25385" fmla="*/ 5871633 h 6855883"/>
              <a:gd name="connsiteX25386" fmla="*/ 12053399 w 12194922"/>
              <a:gd name="connsiteY25386" fmla="*/ 5859992 h 6855883"/>
              <a:gd name="connsiteX25387" fmla="*/ 12068118 w 12194922"/>
              <a:gd name="connsiteY25387" fmla="*/ 5851526 h 6855883"/>
              <a:gd name="connsiteX25388" fmla="*/ 12081610 w 12194922"/>
              <a:gd name="connsiteY25388" fmla="*/ 5820834 h 6855883"/>
              <a:gd name="connsiteX25389" fmla="*/ 12076703 w 12194922"/>
              <a:gd name="connsiteY25389" fmla="*/ 5872692 h 6855883"/>
              <a:gd name="connsiteX25390" fmla="*/ 695459 w 12194922"/>
              <a:gd name="connsiteY25390" fmla="*/ 3558117 h 6855883"/>
              <a:gd name="connsiteX25391" fmla="*/ 690553 w 12194922"/>
              <a:gd name="connsiteY25391" fmla="*/ 3579284 h 6855883"/>
              <a:gd name="connsiteX25392" fmla="*/ 683194 w 12194922"/>
              <a:gd name="connsiteY25392" fmla="*/ 3586692 h 6855883"/>
              <a:gd name="connsiteX25393" fmla="*/ 672155 w 12194922"/>
              <a:gd name="connsiteY25393" fmla="*/ 3572934 h 6855883"/>
              <a:gd name="connsiteX25394" fmla="*/ 695459 w 12194922"/>
              <a:gd name="connsiteY25394" fmla="*/ 3547534 h 6855883"/>
              <a:gd name="connsiteX25395" fmla="*/ 694233 w 12194922"/>
              <a:gd name="connsiteY25395" fmla="*/ 3544358 h 6855883"/>
              <a:gd name="connsiteX25396" fmla="*/ 686873 w 12194922"/>
              <a:gd name="connsiteY25396" fmla="*/ 3525309 h 6855883"/>
              <a:gd name="connsiteX25397" fmla="*/ 695459 w 12194922"/>
              <a:gd name="connsiteY25397" fmla="*/ 3525309 h 6855883"/>
              <a:gd name="connsiteX25398" fmla="*/ 701592 w 12194922"/>
              <a:gd name="connsiteY25398" fmla="*/ 3548592 h 6855883"/>
              <a:gd name="connsiteX25399" fmla="*/ 695459 w 12194922"/>
              <a:gd name="connsiteY25399" fmla="*/ 3558117 h 6855883"/>
              <a:gd name="connsiteX25400" fmla="*/ 12172375 w 12194922"/>
              <a:gd name="connsiteY25400" fmla="*/ 5292725 h 6855883"/>
              <a:gd name="connsiteX25401" fmla="*/ 12172375 w 12194922"/>
              <a:gd name="connsiteY25401" fmla="*/ 5292725 h 6855883"/>
              <a:gd name="connsiteX25402" fmla="*/ 12153977 w 12194922"/>
              <a:gd name="connsiteY25402" fmla="*/ 5292725 h 6855883"/>
              <a:gd name="connsiteX25403" fmla="*/ 12134352 w 12194922"/>
              <a:gd name="connsiteY25403" fmla="*/ 5291667 h 6855883"/>
              <a:gd name="connsiteX25404" fmla="*/ 12126993 w 12194922"/>
              <a:gd name="connsiteY25404" fmla="*/ 5277909 h 6855883"/>
              <a:gd name="connsiteX25405" fmla="*/ 12126993 w 12194922"/>
              <a:gd name="connsiteY25405" fmla="*/ 5246159 h 6855883"/>
              <a:gd name="connsiteX25406" fmla="*/ 12141711 w 12194922"/>
              <a:gd name="connsiteY25406" fmla="*/ 5264150 h 6855883"/>
              <a:gd name="connsiteX25407" fmla="*/ 12163789 w 12194922"/>
              <a:gd name="connsiteY25407" fmla="*/ 5283200 h 6855883"/>
              <a:gd name="connsiteX25408" fmla="*/ 12172375 w 12194922"/>
              <a:gd name="connsiteY25408" fmla="*/ 5292725 h 6855883"/>
              <a:gd name="connsiteX25409" fmla="*/ 12174828 w 12194922"/>
              <a:gd name="connsiteY25409" fmla="*/ 5017559 h 6855883"/>
              <a:gd name="connsiteX25410" fmla="*/ 12171148 w 12194922"/>
              <a:gd name="connsiteY25410" fmla="*/ 5031317 h 6855883"/>
              <a:gd name="connsiteX25411" fmla="*/ 12178508 w 12194922"/>
              <a:gd name="connsiteY25411" fmla="*/ 5052484 h 6855883"/>
              <a:gd name="connsiteX25412" fmla="*/ 12171148 w 12194922"/>
              <a:gd name="connsiteY25412" fmla="*/ 5060950 h 6855883"/>
              <a:gd name="connsiteX25413" fmla="*/ 12161336 w 12194922"/>
              <a:gd name="connsiteY25413" fmla="*/ 5054600 h 6855883"/>
              <a:gd name="connsiteX25414" fmla="*/ 12152750 w 12194922"/>
              <a:gd name="connsiteY25414" fmla="*/ 5039784 h 6855883"/>
              <a:gd name="connsiteX25415" fmla="*/ 12155203 w 12194922"/>
              <a:gd name="connsiteY25415" fmla="*/ 5029200 h 6855883"/>
              <a:gd name="connsiteX25416" fmla="*/ 12178508 w 12194922"/>
              <a:gd name="connsiteY25416" fmla="*/ 4990042 h 6855883"/>
              <a:gd name="connsiteX25417" fmla="*/ 12174828 w 12194922"/>
              <a:gd name="connsiteY25417" fmla="*/ 5017559 h 6855883"/>
              <a:gd name="connsiteX25418" fmla="*/ 11529658 w 12194922"/>
              <a:gd name="connsiteY25418" fmla="*/ 1870075 h 6855883"/>
              <a:gd name="connsiteX25419" fmla="*/ 11529658 w 12194922"/>
              <a:gd name="connsiteY25419" fmla="*/ 1876425 h 6855883"/>
              <a:gd name="connsiteX25420" fmla="*/ 11519846 w 12194922"/>
              <a:gd name="connsiteY25420" fmla="*/ 1887008 h 6855883"/>
              <a:gd name="connsiteX25421" fmla="*/ 11501447 w 12194922"/>
              <a:gd name="connsiteY25421" fmla="*/ 1897592 h 6855883"/>
              <a:gd name="connsiteX25422" fmla="*/ 11494087 w 12194922"/>
              <a:gd name="connsiteY25422" fmla="*/ 1878542 h 6855883"/>
              <a:gd name="connsiteX25423" fmla="*/ 11494087 w 12194922"/>
              <a:gd name="connsiteY25423" fmla="*/ 1876425 h 6855883"/>
              <a:gd name="connsiteX25424" fmla="*/ 11505127 w 12194922"/>
              <a:gd name="connsiteY25424" fmla="*/ 1854200 h 6855883"/>
              <a:gd name="connsiteX25425" fmla="*/ 11529658 w 12194922"/>
              <a:gd name="connsiteY25425" fmla="*/ 1870075 h 6855883"/>
              <a:gd name="connsiteX25426" fmla="*/ 614506 w 12194922"/>
              <a:gd name="connsiteY25426" fmla="*/ 3721100 h 6855883"/>
              <a:gd name="connsiteX25427" fmla="*/ 648850 w 12194922"/>
              <a:gd name="connsiteY25427" fmla="*/ 3714750 h 6855883"/>
              <a:gd name="connsiteX25428" fmla="*/ 659889 w 12194922"/>
              <a:gd name="connsiteY25428" fmla="*/ 3726392 h 6855883"/>
              <a:gd name="connsiteX25429" fmla="*/ 651303 w 12194922"/>
              <a:gd name="connsiteY25429" fmla="*/ 3739092 h 6855883"/>
              <a:gd name="connsiteX25430" fmla="*/ 636584 w 12194922"/>
              <a:gd name="connsiteY25430" fmla="*/ 3725333 h 6855883"/>
              <a:gd name="connsiteX25431" fmla="*/ 621866 w 12194922"/>
              <a:gd name="connsiteY25431" fmla="*/ 3736975 h 6855883"/>
              <a:gd name="connsiteX25432" fmla="*/ 618186 w 12194922"/>
              <a:gd name="connsiteY25432" fmla="*/ 3738034 h 6855883"/>
              <a:gd name="connsiteX25433" fmla="*/ 602241 w 12194922"/>
              <a:gd name="connsiteY25433" fmla="*/ 3741208 h 6855883"/>
              <a:gd name="connsiteX25434" fmla="*/ 582616 w 12194922"/>
              <a:gd name="connsiteY25434" fmla="*/ 3735917 h 6855883"/>
              <a:gd name="connsiteX25435" fmla="*/ 591202 w 12194922"/>
              <a:gd name="connsiteY25435" fmla="*/ 3727450 h 6855883"/>
              <a:gd name="connsiteX25436" fmla="*/ 614506 w 12194922"/>
              <a:gd name="connsiteY25436" fmla="*/ 3721100 h 6855883"/>
              <a:gd name="connsiteX25437" fmla="*/ 11837524 w 12194922"/>
              <a:gd name="connsiteY25437" fmla="*/ 5107517 h 6855883"/>
              <a:gd name="connsiteX25438" fmla="*/ 11832618 w 12194922"/>
              <a:gd name="connsiteY25438" fmla="*/ 5083175 h 6855883"/>
              <a:gd name="connsiteX25439" fmla="*/ 11830165 w 12194922"/>
              <a:gd name="connsiteY25439" fmla="*/ 5044017 h 6855883"/>
              <a:gd name="connsiteX25440" fmla="*/ 11816673 w 12194922"/>
              <a:gd name="connsiteY25440" fmla="*/ 5027084 h 6855883"/>
              <a:gd name="connsiteX25441" fmla="*/ 11838751 w 12194922"/>
              <a:gd name="connsiteY25441" fmla="*/ 5023909 h 6855883"/>
              <a:gd name="connsiteX25442" fmla="*/ 11837524 w 12194922"/>
              <a:gd name="connsiteY25442" fmla="*/ 5107517 h 6855883"/>
              <a:gd name="connsiteX25443" fmla="*/ 1128435 w 12194922"/>
              <a:gd name="connsiteY25443" fmla="*/ 5313892 h 6855883"/>
              <a:gd name="connsiteX25444" fmla="*/ 1146833 w 12194922"/>
              <a:gd name="connsiteY25444" fmla="*/ 5320242 h 6855883"/>
              <a:gd name="connsiteX25445" fmla="*/ 1159099 w 12194922"/>
              <a:gd name="connsiteY25445" fmla="*/ 5300133 h 6855883"/>
              <a:gd name="connsiteX25446" fmla="*/ 1168911 w 12194922"/>
              <a:gd name="connsiteY25446" fmla="*/ 5290609 h 6855883"/>
              <a:gd name="connsiteX25447" fmla="*/ 1178724 w 12194922"/>
              <a:gd name="connsiteY25447" fmla="*/ 5282142 h 6855883"/>
              <a:gd name="connsiteX25448" fmla="*/ 1168911 w 12194922"/>
              <a:gd name="connsiteY25448" fmla="*/ 5275792 h 6855883"/>
              <a:gd name="connsiteX25449" fmla="*/ 1152966 w 12194922"/>
              <a:gd name="connsiteY25449" fmla="*/ 5282142 h 6855883"/>
              <a:gd name="connsiteX25450" fmla="*/ 1148060 w 12194922"/>
              <a:gd name="connsiteY25450" fmla="*/ 5291667 h 6855883"/>
              <a:gd name="connsiteX25451" fmla="*/ 1148060 w 12194922"/>
              <a:gd name="connsiteY25451" fmla="*/ 5290609 h 6855883"/>
              <a:gd name="connsiteX25452" fmla="*/ 1148060 w 12194922"/>
              <a:gd name="connsiteY25452" fmla="*/ 5290609 h 6855883"/>
              <a:gd name="connsiteX25453" fmla="*/ 1148060 w 12194922"/>
              <a:gd name="connsiteY25453" fmla="*/ 5290609 h 6855883"/>
              <a:gd name="connsiteX25454" fmla="*/ 1141927 w 12194922"/>
              <a:gd name="connsiteY25454" fmla="*/ 5294842 h 6855883"/>
              <a:gd name="connsiteX25455" fmla="*/ 1146833 w 12194922"/>
              <a:gd name="connsiteY25455" fmla="*/ 5289550 h 6855883"/>
              <a:gd name="connsiteX25456" fmla="*/ 1140700 w 12194922"/>
              <a:gd name="connsiteY25456" fmla="*/ 5272617 h 6855883"/>
              <a:gd name="connsiteX25457" fmla="*/ 1096544 w 12194922"/>
              <a:gd name="connsiteY25457" fmla="*/ 5274734 h 6855883"/>
              <a:gd name="connsiteX25458" fmla="*/ 1100224 w 12194922"/>
              <a:gd name="connsiteY25458" fmla="*/ 5276850 h 6855883"/>
              <a:gd name="connsiteX25459" fmla="*/ 1123528 w 12194922"/>
              <a:gd name="connsiteY25459" fmla="*/ 5282142 h 6855883"/>
              <a:gd name="connsiteX25460" fmla="*/ 1132114 w 12194922"/>
              <a:gd name="connsiteY25460" fmla="*/ 5299075 h 6855883"/>
              <a:gd name="connsiteX25461" fmla="*/ 1128435 w 12194922"/>
              <a:gd name="connsiteY25461" fmla="*/ 5313892 h 6855883"/>
              <a:gd name="connsiteX25462" fmla="*/ 1141927 w 12194922"/>
              <a:gd name="connsiteY25462" fmla="*/ 5296959 h 6855883"/>
              <a:gd name="connsiteX25463" fmla="*/ 1135794 w 12194922"/>
              <a:gd name="connsiteY25463" fmla="*/ 5301192 h 6855883"/>
              <a:gd name="connsiteX25464" fmla="*/ 1141927 w 12194922"/>
              <a:gd name="connsiteY25464" fmla="*/ 5296959 h 6855883"/>
              <a:gd name="connsiteX25465" fmla="*/ 1177497 w 12194922"/>
              <a:gd name="connsiteY25465" fmla="*/ 5796492 h 6855883"/>
              <a:gd name="connsiteX25466" fmla="*/ 1176271 w 12194922"/>
              <a:gd name="connsiteY25466" fmla="*/ 5804959 h 6855883"/>
              <a:gd name="connsiteX25467" fmla="*/ 1199575 w 12194922"/>
              <a:gd name="connsiteY25467" fmla="*/ 5821892 h 6855883"/>
              <a:gd name="connsiteX25468" fmla="*/ 1231466 w 12194922"/>
              <a:gd name="connsiteY25468" fmla="*/ 5835651 h 6855883"/>
              <a:gd name="connsiteX25469" fmla="*/ 1221653 w 12194922"/>
              <a:gd name="connsiteY25469" fmla="*/ 5810250 h 6855883"/>
              <a:gd name="connsiteX25470" fmla="*/ 1197122 w 12194922"/>
              <a:gd name="connsiteY25470" fmla="*/ 5791200 h 6855883"/>
              <a:gd name="connsiteX25471" fmla="*/ 1186083 w 12194922"/>
              <a:gd name="connsiteY25471" fmla="*/ 5799667 h 6855883"/>
              <a:gd name="connsiteX25472" fmla="*/ 1177497 w 12194922"/>
              <a:gd name="connsiteY25472" fmla="*/ 5796492 h 6855883"/>
              <a:gd name="connsiteX25473" fmla="*/ 1205708 w 12194922"/>
              <a:gd name="connsiteY25473" fmla="*/ 5807075 h 6855883"/>
              <a:gd name="connsiteX25474" fmla="*/ 1204481 w 12194922"/>
              <a:gd name="connsiteY25474" fmla="*/ 5809192 h 6855883"/>
              <a:gd name="connsiteX25475" fmla="*/ 1203255 w 12194922"/>
              <a:gd name="connsiteY25475" fmla="*/ 5808133 h 6855883"/>
              <a:gd name="connsiteX25476" fmla="*/ 1204481 w 12194922"/>
              <a:gd name="connsiteY25476" fmla="*/ 5807075 h 6855883"/>
              <a:gd name="connsiteX25477" fmla="*/ 1205708 w 12194922"/>
              <a:gd name="connsiteY25477" fmla="*/ 5807075 h 6855883"/>
              <a:gd name="connsiteX25478" fmla="*/ 819342 w 12194922"/>
              <a:gd name="connsiteY25478" fmla="*/ 5030258 h 6855883"/>
              <a:gd name="connsiteX25479" fmla="*/ 825475 w 12194922"/>
              <a:gd name="connsiteY25479" fmla="*/ 5037667 h 6855883"/>
              <a:gd name="connsiteX25480" fmla="*/ 836513 w 12194922"/>
              <a:gd name="connsiteY25480" fmla="*/ 5066242 h 6855883"/>
              <a:gd name="connsiteX25481" fmla="*/ 829154 w 12194922"/>
              <a:gd name="connsiteY25481" fmla="*/ 5074709 h 6855883"/>
              <a:gd name="connsiteX25482" fmla="*/ 816889 w 12194922"/>
              <a:gd name="connsiteY25482" fmla="*/ 5071534 h 6855883"/>
              <a:gd name="connsiteX25483" fmla="*/ 811982 w 12194922"/>
              <a:gd name="connsiteY25483" fmla="*/ 5060950 h 6855883"/>
              <a:gd name="connsiteX25484" fmla="*/ 789904 w 12194922"/>
              <a:gd name="connsiteY25484" fmla="*/ 5031317 h 6855883"/>
              <a:gd name="connsiteX25485" fmla="*/ 819342 w 12194922"/>
              <a:gd name="connsiteY25485" fmla="*/ 5030258 h 6855883"/>
              <a:gd name="connsiteX25486" fmla="*/ 632905 w 12194922"/>
              <a:gd name="connsiteY25486" fmla="*/ 1562100 h 6855883"/>
              <a:gd name="connsiteX25487" fmla="*/ 621866 w 12194922"/>
              <a:gd name="connsiteY25487" fmla="*/ 1566333 h 6855883"/>
              <a:gd name="connsiteX25488" fmla="*/ 616959 w 12194922"/>
              <a:gd name="connsiteY25488" fmla="*/ 1555750 h 6855883"/>
              <a:gd name="connsiteX25489" fmla="*/ 620639 w 12194922"/>
              <a:gd name="connsiteY25489" fmla="*/ 1547283 h 6855883"/>
              <a:gd name="connsiteX25490" fmla="*/ 630452 w 12194922"/>
              <a:gd name="connsiteY25490" fmla="*/ 1520825 h 6855883"/>
              <a:gd name="connsiteX25491" fmla="*/ 639037 w 12194922"/>
              <a:gd name="connsiteY25491" fmla="*/ 1514475 h 6855883"/>
              <a:gd name="connsiteX25492" fmla="*/ 642717 w 12194922"/>
              <a:gd name="connsiteY25492" fmla="*/ 1524000 h 6855883"/>
              <a:gd name="connsiteX25493" fmla="*/ 643944 w 12194922"/>
              <a:gd name="connsiteY25493" fmla="*/ 1527175 h 6855883"/>
              <a:gd name="connsiteX25494" fmla="*/ 632905 w 12194922"/>
              <a:gd name="connsiteY25494" fmla="*/ 1562100 h 6855883"/>
              <a:gd name="connsiteX25495" fmla="*/ 11700150 w 12194922"/>
              <a:gd name="connsiteY25495" fmla="*/ 5368925 h 6855883"/>
              <a:gd name="connsiteX25496" fmla="*/ 11695243 w 12194922"/>
              <a:gd name="connsiteY25496" fmla="*/ 5375275 h 6855883"/>
              <a:gd name="connsiteX25497" fmla="*/ 11686657 w 12194922"/>
              <a:gd name="connsiteY25497" fmla="*/ 5366809 h 6855883"/>
              <a:gd name="connsiteX25498" fmla="*/ 11690337 w 12194922"/>
              <a:gd name="connsiteY25498" fmla="*/ 5341409 h 6855883"/>
              <a:gd name="connsiteX25499" fmla="*/ 11678071 w 12194922"/>
              <a:gd name="connsiteY25499" fmla="*/ 5310717 h 6855883"/>
              <a:gd name="connsiteX25500" fmla="*/ 11709962 w 12194922"/>
              <a:gd name="connsiteY25500" fmla="*/ 5307542 h 6855883"/>
              <a:gd name="connsiteX25501" fmla="*/ 11700150 w 12194922"/>
              <a:gd name="connsiteY25501" fmla="*/ 5368925 h 6855883"/>
              <a:gd name="connsiteX25502" fmla="*/ 12053399 w 12194922"/>
              <a:gd name="connsiteY25502" fmla="*/ 5486401 h 6855883"/>
              <a:gd name="connsiteX25503" fmla="*/ 12053399 w 12194922"/>
              <a:gd name="connsiteY25503" fmla="*/ 5486401 h 6855883"/>
              <a:gd name="connsiteX25504" fmla="*/ 12053399 w 12194922"/>
              <a:gd name="connsiteY25504" fmla="*/ 5486401 h 6855883"/>
              <a:gd name="connsiteX25505" fmla="*/ 12053399 w 12194922"/>
              <a:gd name="connsiteY25505" fmla="*/ 5486401 h 6855883"/>
              <a:gd name="connsiteX25506" fmla="*/ 12053399 w 12194922"/>
              <a:gd name="connsiteY25506" fmla="*/ 5486401 h 6855883"/>
              <a:gd name="connsiteX25507" fmla="*/ 12039906 w 12194922"/>
              <a:gd name="connsiteY25507" fmla="*/ 5529792 h 6855883"/>
              <a:gd name="connsiteX25508" fmla="*/ 12054625 w 12194922"/>
              <a:gd name="connsiteY25508" fmla="*/ 5486401 h 6855883"/>
              <a:gd name="connsiteX25509" fmla="*/ 12069344 w 12194922"/>
              <a:gd name="connsiteY25509" fmla="*/ 5476875 h 6855883"/>
              <a:gd name="connsiteX25510" fmla="*/ 12075477 w 12194922"/>
              <a:gd name="connsiteY25510" fmla="*/ 5499100 h 6855883"/>
              <a:gd name="connsiteX25511" fmla="*/ 12066891 w 12194922"/>
              <a:gd name="connsiteY25511" fmla="*/ 5501217 h 6855883"/>
              <a:gd name="connsiteX25512" fmla="*/ 12059532 w 12194922"/>
              <a:gd name="connsiteY25512" fmla="*/ 5522383 h 6855883"/>
              <a:gd name="connsiteX25513" fmla="*/ 12065665 w 12194922"/>
              <a:gd name="connsiteY25513" fmla="*/ 5536142 h 6855883"/>
              <a:gd name="connsiteX25514" fmla="*/ 12070570 w 12194922"/>
              <a:gd name="connsiteY25514" fmla="*/ 5537200 h 6855883"/>
              <a:gd name="connsiteX25515" fmla="*/ 12058305 w 12194922"/>
              <a:gd name="connsiteY25515" fmla="*/ 5548842 h 6855883"/>
              <a:gd name="connsiteX25516" fmla="*/ 12052172 w 12194922"/>
              <a:gd name="connsiteY25516" fmla="*/ 5545667 h 6855883"/>
              <a:gd name="connsiteX25517" fmla="*/ 12043587 w 12194922"/>
              <a:gd name="connsiteY25517" fmla="*/ 5543550 h 6855883"/>
              <a:gd name="connsiteX25518" fmla="*/ 12036227 w 12194922"/>
              <a:gd name="connsiteY25518" fmla="*/ 5540375 h 6855883"/>
              <a:gd name="connsiteX25519" fmla="*/ 12039906 w 12194922"/>
              <a:gd name="connsiteY25519" fmla="*/ 5529792 h 6855883"/>
              <a:gd name="connsiteX25520" fmla="*/ 138601 w 12194922"/>
              <a:gd name="connsiteY25520" fmla="*/ 4366684 h 6855883"/>
              <a:gd name="connsiteX25521" fmla="*/ 125109 w 12194922"/>
              <a:gd name="connsiteY25521" fmla="*/ 4359275 h 6855883"/>
              <a:gd name="connsiteX25522" fmla="*/ 131242 w 12194922"/>
              <a:gd name="connsiteY25522" fmla="*/ 4350809 h 6855883"/>
              <a:gd name="connsiteX25523" fmla="*/ 134922 w 12194922"/>
              <a:gd name="connsiteY25523" fmla="*/ 4345517 h 6855883"/>
              <a:gd name="connsiteX25524" fmla="*/ 139828 w 12194922"/>
              <a:gd name="connsiteY25524" fmla="*/ 4329642 h 6855883"/>
              <a:gd name="connsiteX25525" fmla="*/ 141054 w 12194922"/>
              <a:gd name="connsiteY25525" fmla="*/ 4318000 h 6855883"/>
              <a:gd name="connsiteX25526" fmla="*/ 117750 w 12194922"/>
              <a:gd name="connsiteY25526" fmla="*/ 4322234 h 6855883"/>
              <a:gd name="connsiteX25527" fmla="*/ 133695 w 12194922"/>
              <a:gd name="connsiteY25527" fmla="*/ 4294717 h 6855883"/>
              <a:gd name="connsiteX25528" fmla="*/ 136148 w 12194922"/>
              <a:gd name="connsiteY25528" fmla="*/ 4308475 h 6855883"/>
              <a:gd name="connsiteX25529" fmla="*/ 142281 w 12194922"/>
              <a:gd name="connsiteY25529" fmla="*/ 4316942 h 6855883"/>
              <a:gd name="connsiteX25530" fmla="*/ 158226 w 12194922"/>
              <a:gd name="connsiteY25530" fmla="*/ 4318000 h 6855883"/>
              <a:gd name="connsiteX25531" fmla="*/ 160679 w 12194922"/>
              <a:gd name="connsiteY25531" fmla="*/ 4320117 h 6855883"/>
              <a:gd name="connsiteX25532" fmla="*/ 166812 w 12194922"/>
              <a:gd name="connsiteY25532" fmla="*/ 4334934 h 6855883"/>
              <a:gd name="connsiteX25533" fmla="*/ 160679 w 12194922"/>
              <a:gd name="connsiteY25533" fmla="*/ 4375150 h 6855883"/>
              <a:gd name="connsiteX25534" fmla="*/ 149640 w 12194922"/>
              <a:gd name="connsiteY25534" fmla="*/ 4357159 h 6855883"/>
              <a:gd name="connsiteX25535" fmla="*/ 138601 w 12194922"/>
              <a:gd name="connsiteY25535" fmla="*/ 4366684 h 6855883"/>
              <a:gd name="connsiteX25536" fmla="*/ 301734 w 12194922"/>
              <a:gd name="connsiteY25536" fmla="*/ 4322234 h 6855883"/>
              <a:gd name="connsiteX25537" fmla="*/ 305413 w 12194922"/>
              <a:gd name="connsiteY25537" fmla="*/ 4326467 h 6855883"/>
              <a:gd name="connsiteX25538" fmla="*/ 305413 w 12194922"/>
              <a:gd name="connsiteY25538" fmla="*/ 4319059 h 6855883"/>
              <a:gd name="connsiteX25539" fmla="*/ 311546 w 12194922"/>
              <a:gd name="connsiteY25539" fmla="*/ 4306359 h 6855883"/>
              <a:gd name="connsiteX25540" fmla="*/ 325038 w 12194922"/>
              <a:gd name="connsiteY25540" fmla="*/ 4314825 h 6855883"/>
              <a:gd name="connsiteX25541" fmla="*/ 325038 w 12194922"/>
              <a:gd name="connsiteY25541" fmla="*/ 4319059 h 6855883"/>
              <a:gd name="connsiteX25542" fmla="*/ 310320 w 12194922"/>
              <a:gd name="connsiteY25542" fmla="*/ 4328584 h 6855883"/>
              <a:gd name="connsiteX25543" fmla="*/ 301734 w 12194922"/>
              <a:gd name="connsiteY25543" fmla="*/ 4343400 h 6855883"/>
              <a:gd name="connsiteX25544" fmla="*/ 294374 w 12194922"/>
              <a:gd name="connsiteY25544" fmla="*/ 4363508 h 6855883"/>
              <a:gd name="connsiteX25545" fmla="*/ 301734 w 12194922"/>
              <a:gd name="connsiteY25545" fmla="*/ 4322234 h 6855883"/>
              <a:gd name="connsiteX25546" fmla="*/ 11811767 w 12194922"/>
              <a:gd name="connsiteY25546" fmla="*/ 6286500 h 6855883"/>
              <a:gd name="connsiteX25547" fmla="*/ 11779876 w 12194922"/>
              <a:gd name="connsiteY25547" fmla="*/ 6271683 h 6855883"/>
              <a:gd name="connsiteX25548" fmla="*/ 11766384 w 12194922"/>
              <a:gd name="connsiteY25548" fmla="*/ 6264276 h 6855883"/>
              <a:gd name="connsiteX25549" fmla="*/ 11766384 w 12194922"/>
              <a:gd name="connsiteY25549" fmla="*/ 6256867 h 6855883"/>
              <a:gd name="connsiteX25550" fmla="*/ 11782329 w 12194922"/>
              <a:gd name="connsiteY25550" fmla="*/ 6251575 h 6855883"/>
              <a:gd name="connsiteX25551" fmla="*/ 11804408 w 12194922"/>
              <a:gd name="connsiteY25551" fmla="*/ 6262159 h 6855883"/>
              <a:gd name="connsiteX25552" fmla="*/ 11811767 w 12194922"/>
              <a:gd name="connsiteY25552" fmla="*/ 6286500 h 6855883"/>
              <a:gd name="connsiteX25553" fmla="*/ 1478004 w 12194922"/>
              <a:gd name="connsiteY25553" fmla="*/ 5057775 h 6855883"/>
              <a:gd name="connsiteX25554" fmla="*/ 1486590 w 12194922"/>
              <a:gd name="connsiteY25554" fmla="*/ 5044017 h 6855883"/>
              <a:gd name="connsiteX25555" fmla="*/ 1469418 w 12194922"/>
              <a:gd name="connsiteY25555" fmla="*/ 5037667 h 6855883"/>
              <a:gd name="connsiteX25556" fmla="*/ 1457153 w 12194922"/>
              <a:gd name="connsiteY25556" fmla="*/ 5048250 h 6855883"/>
              <a:gd name="connsiteX25557" fmla="*/ 1446114 w 12194922"/>
              <a:gd name="connsiteY25557" fmla="*/ 5045075 h 6855883"/>
              <a:gd name="connsiteX25558" fmla="*/ 1457153 w 12194922"/>
              <a:gd name="connsiteY25558" fmla="*/ 5059892 h 6855883"/>
              <a:gd name="connsiteX25559" fmla="*/ 1463285 w 12194922"/>
              <a:gd name="connsiteY25559" fmla="*/ 5070475 h 6855883"/>
              <a:gd name="connsiteX25560" fmla="*/ 1468192 w 12194922"/>
              <a:gd name="connsiteY25560" fmla="*/ 5083175 h 6855883"/>
              <a:gd name="connsiteX25561" fmla="*/ 1455926 w 12194922"/>
              <a:gd name="connsiteY25561" fmla="*/ 5088467 h 6855883"/>
              <a:gd name="connsiteX25562" fmla="*/ 1466965 w 12194922"/>
              <a:gd name="connsiteY25562" fmla="*/ 5096934 h 6855883"/>
              <a:gd name="connsiteX25563" fmla="*/ 1462059 w 12194922"/>
              <a:gd name="connsiteY25563" fmla="*/ 5102225 h 6855883"/>
              <a:gd name="connsiteX25564" fmla="*/ 1462059 w 12194922"/>
              <a:gd name="connsiteY25564" fmla="*/ 5115984 h 6855883"/>
              <a:gd name="connsiteX25565" fmla="*/ 1480457 w 12194922"/>
              <a:gd name="connsiteY25565" fmla="*/ 5118100 h 6855883"/>
              <a:gd name="connsiteX25566" fmla="*/ 1473098 w 12194922"/>
              <a:gd name="connsiteY25566" fmla="*/ 5083175 h 6855883"/>
              <a:gd name="connsiteX25567" fmla="*/ 1490270 w 12194922"/>
              <a:gd name="connsiteY25567" fmla="*/ 5078942 h 6855883"/>
              <a:gd name="connsiteX25568" fmla="*/ 1516027 w 12194922"/>
              <a:gd name="connsiteY25568" fmla="*/ 5088467 h 6855883"/>
              <a:gd name="connsiteX25569" fmla="*/ 1512348 w 12194922"/>
              <a:gd name="connsiteY25569" fmla="*/ 5071534 h 6855883"/>
              <a:gd name="connsiteX25570" fmla="*/ 1520934 w 12194922"/>
              <a:gd name="connsiteY25570" fmla="*/ 5070475 h 6855883"/>
              <a:gd name="connsiteX25571" fmla="*/ 1512348 w 12194922"/>
              <a:gd name="connsiteY25571" fmla="*/ 5039784 h 6855883"/>
              <a:gd name="connsiteX25572" fmla="*/ 1514801 w 12194922"/>
              <a:gd name="connsiteY25572" fmla="*/ 5038725 h 6855883"/>
              <a:gd name="connsiteX25573" fmla="*/ 1507442 w 12194922"/>
              <a:gd name="connsiteY25573" fmla="*/ 5037667 h 6855883"/>
              <a:gd name="connsiteX25574" fmla="*/ 1508668 w 12194922"/>
              <a:gd name="connsiteY25574" fmla="*/ 5068359 h 6855883"/>
              <a:gd name="connsiteX25575" fmla="*/ 1487817 w 12194922"/>
              <a:gd name="connsiteY25575" fmla="*/ 5071534 h 6855883"/>
              <a:gd name="connsiteX25576" fmla="*/ 1478004 w 12194922"/>
              <a:gd name="connsiteY25576" fmla="*/ 5057775 h 6855883"/>
              <a:gd name="connsiteX25577" fmla="*/ 1463285 w 12194922"/>
              <a:gd name="connsiteY25577" fmla="*/ 5053542 h 6855883"/>
              <a:gd name="connsiteX25578" fmla="*/ 1466965 w 12194922"/>
              <a:gd name="connsiteY25578" fmla="*/ 5050367 h 6855883"/>
              <a:gd name="connsiteX25579" fmla="*/ 1469418 w 12194922"/>
              <a:gd name="connsiteY25579" fmla="*/ 5053542 h 6855883"/>
              <a:gd name="connsiteX25580" fmla="*/ 1464512 w 12194922"/>
              <a:gd name="connsiteY25580" fmla="*/ 5056717 h 6855883"/>
              <a:gd name="connsiteX25581" fmla="*/ 1463285 w 12194922"/>
              <a:gd name="connsiteY25581" fmla="*/ 5053542 h 6855883"/>
              <a:gd name="connsiteX25582" fmla="*/ 222007 w 12194922"/>
              <a:gd name="connsiteY25582" fmla="*/ 2060575 h 6855883"/>
              <a:gd name="connsiteX25583" fmla="*/ 226913 w 12194922"/>
              <a:gd name="connsiteY25583" fmla="*/ 2047875 h 6855883"/>
              <a:gd name="connsiteX25584" fmla="*/ 225687 w 12194922"/>
              <a:gd name="connsiteY25584" fmla="*/ 2045758 h 6855883"/>
              <a:gd name="connsiteX25585" fmla="*/ 228140 w 12194922"/>
              <a:gd name="connsiteY25585" fmla="*/ 1998133 h 6855883"/>
              <a:gd name="connsiteX25586" fmla="*/ 241632 w 12194922"/>
              <a:gd name="connsiteY25586" fmla="*/ 2010833 h 6855883"/>
              <a:gd name="connsiteX25587" fmla="*/ 250218 w 12194922"/>
              <a:gd name="connsiteY25587" fmla="*/ 2015067 h 6855883"/>
              <a:gd name="connsiteX25588" fmla="*/ 253898 w 12194922"/>
              <a:gd name="connsiteY25588" fmla="*/ 2004483 h 6855883"/>
              <a:gd name="connsiteX25589" fmla="*/ 237953 w 12194922"/>
              <a:gd name="connsiteY25589" fmla="*/ 1979083 h 6855883"/>
              <a:gd name="connsiteX25590" fmla="*/ 246538 w 12194922"/>
              <a:gd name="connsiteY25590" fmla="*/ 1974850 h 6855883"/>
              <a:gd name="connsiteX25591" fmla="*/ 246538 w 12194922"/>
              <a:gd name="connsiteY25591" fmla="*/ 1974850 h 6855883"/>
              <a:gd name="connsiteX25592" fmla="*/ 246538 w 12194922"/>
              <a:gd name="connsiteY25592" fmla="*/ 1974850 h 6855883"/>
              <a:gd name="connsiteX25593" fmla="*/ 250218 w 12194922"/>
              <a:gd name="connsiteY25593" fmla="*/ 1983317 h 6855883"/>
              <a:gd name="connsiteX25594" fmla="*/ 255124 w 12194922"/>
              <a:gd name="connsiteY25594" fmla="*/ 1978025 h 6855883"/>
              <a:gd name="connsiteX25595" fmla="*/ 245312 w 12194922"/>
              <a:gd name="connsiteY25595" fmla="*/ 1974850 h 6855883"/>
              <a:gd name="connsiteX25596" fmla="*/ 245312 w 12194922"/>
              <a:gd name="connsiteY25596" fmla="*/ 1974850 h 6855883"/>
              <a:gd name="connsiteX25597" fmla="*/ 245312 w 12194922"/>
              <a:gd name="connsiteY25597" fmla="*/ 1974850 h 6855883"/>
              <a:gd name="connsiteX25598" fmla="*/ 230593 w 12194922"/>
              <a:gd name="connsiteY25598" fmla="*/ 1955800 h 6855883"/>
              <a:gd name="connsiteX25599" fmla="*/ 224460 w 12194922"/>
              <a:gd name="connsiteY25599" fmla="*/ 1946275 h 6855883"/>
              <a:gd name="connsiteX25600" fmla="*/ 239179 w 12194922"/>
              <a:gd name="connsiteY25600" fmla="*/ 1947333 h 6855883"/>
              <a:gd name="connsiteX25601" fmla="*/ 255124 w 12194922"/>
              <a:gd name="connsiteY25601" fmla="*/ 1956858 h 6855883"/>
              <a:gd name="connsiteX25602" fmla="*/ 260031 w 12194922"/>
              <a:gd name="connsiteY25602" fmla="*/ 1958975 h 6855883"/>
              <a:gd name="connsiteX25603" fmla="*/ 271070 w 12194922"/>
              <a:gd name="connsiteY25603" fmla="*/ 1987550 h 6855883"/>
              <a:gd name="connsiteX25604" fmla="*/ 280882 w 12194922"/>
              <a:gd name="connsiteY25604" fmla="*/ 1997075 h 6855883"/>
              <a:gd name="connsiteX25605" fmla="*/ 280882 w 12194922"/>
              <a:gd name="connsiteY25605" fmla="*/ 2015067 h 6855883"/>
              <a:gd name="connsiteX25606" fmla="*/ 271070 w 12194922"/>
              <a:gd name="connsiteY25606" fmla="*/ 2033058 h 6855883"/>
              <a:gd name="connsiteX25607" fmla="*/ 262484 w 12194922"/>
              <a:gd name="connsiteY25607" fmla="*/ 2047875 h 6855883"/>
              <a:gd name="connsiteX25608" fmla="*/ 251445 w 12194922"/>
              <a:gd name="connsiteY25608" fmla="*/ 2057400 h 6855883"/>
              <a:gd name="connsiteX25609" fmla="*/ 250218 w 12194922"/>
              <a:gd name="connsiteY25609" fmla="*/ 2061633 h 6855883"/>
              <a:gd name="connsiteX25610" fmla="*/ 235499 w 12194922"/>
              <a:gd name="connsiteY25610" fmla="*/ 2075392 h 6855883"/>
              <a:gd name="connsiteX25611" fmla="*/ 247765 w 12194922"/>
              <a:gd name="connsiteY25611" fmla="*/ 2097617 h 6855883"/>
              <a:gd name="connsiteX25612" fmla="*/ 251445 w 12194922"/>
              <a:gd name="connsiteY25612" fmla="*/ 2102908 h 6855883"/>
              <a:gd name="connsiteX25613" fmla="*/ 247765 w 12194922"/>
              <a:gd name="connsiteY25613" fmla="*/ 2110317 h 6855883"/>
              <a:gd name="connsiteX25614" fmla="*/ 240406 w 12194922"/>
              <a:gd name="connsiteY25614" fmla="*/ 2107142 h 6855883"/>
              <a:gd name="connsiteX25615" fmla="*/ 222007 w 12194922"/>
              <a:gd name="connsiteY25615" fmla="*/ 2083858 h 6855883"/>
              <a:gd name="connsiteX25616" fmla="*/ 222007 w 12194922"/>
              <a:gd name="connsiteY25616" fmla="*/ 2060575 h 6855883"/>
              <a:gd name="connsiteX25617" fmla="*/ 11353033 w 12194922"/>
              <a:gd name="connsiteY25617" fmla="*/ 2019300 h 6855883"/>
              <a:gd name="connsiteX25618" fmla="*/ 11365299 w 12194922"/>
              <a:gd name="connsiteY25618" fmla="*/ 2025650 h 6855883"/>
              <a:gd name="connsiteX25619" fmla="*/ 11348127 w 12194922"/>
              <a:gd name="connsiteY25619" fmla="*/ 2038350 h 6855883"/>
              <a:gd name="connsiteX25620" fmla="*/ 11339541 w 12194922"/>
              <a:gd name="connsiteY25620" fmla="*/ 2029883 h 6855883"/>
              <a:gd name="connsiteX25621" fmla="*/ 11319917 w 12194922"/>
              <a:gd name="connsiteY25621" fmla="*/ 2017183 h 6855883"/>
              <a:gd name="connsiteX25622" fmla="*/ 11312557 w 12194922"/>
              <a:gd name="connsiteY25622" fmla="*/ 2003425 h 6855883"/>
              <a:gd name="connsiteX25623" fmla="*/ 11306424 w 12194922"/>
              <a:gd name="connsiteY25623" fmla="*/ 1991783 h 6855883"/>
              <a:gd name="connsiteX25624" fmla="*/ 11305198 w 12194922"/>
              <a:gd name="connsiteY25624" fmla="*/ 1974850 h 6855883"/>
              <a:gd name="connsiteX25625" fmla="*/ 11310104 w 12194922"/>
              <a:gd name="connsiteY25625" fmla="*/ 1974850 h 6855883"/>
              <a:gd name="connsiteX25626" fmla="*/ 11319917 w 12194922"/>
              <a:gd name="connsiteY25626" fmla="*/ 1980142 h 6855883"/>
              <a:gd name="connsiteX25627" fmla="*/ 11323596 w 12194922"/>
              <a:gd name="connsiteY25627" fmla="*/ 1981200 h 6855883"/>
              <a:gd name="connsiteX25628" fmla="*/ 11321143 w 12194922"/>
              <a:gd name="connsiteY25628" fmla="*/ 1983317 h 6855883"/>
              <a:gd name="connsiteX25629" fmla="*/ 11322369 w 12194922"/>
              <a:gd name="connsiteY25629" fmla="*/ 1996017 h 6855883"/>
              <a:gd name="connsiteX25630" fmla="*/ 11346900 w 12194922"/>
              <a:gd name="connsiteY25630" fmla="*/ 2004483 h 6855883"/>
              <a:gd name="connsiteX25631" fmla="*/ 11354260 w 12194922"/>
              <a:gd name="connsiteY25631" fmla="*/ 2002367 h 6855883"/>
              <a:gd name="connsiteX25632" fmla="*/ 11353033 w 12194922"/>
              <a:gd name="connsiteY25632" fmla="*/ 2019300 h 6855883"/>
              <a:gd name="connsiteX25633" fmla="*/ 132468 w 12194922"/>
              <a:gd name="connsiteY25633" fmla="*/ 4983692 h 6855883"/>
              <a:gd name="connsiteX25634" fmla="*/ 132468 w 12194922"/>
              <a:gd name="connsiteY25634" fmla="*/ 4994275 h 6855883"/>
              <a:gd name="connsiteX25635" fmla="*/ 131242 w 12194922"/>
              <a:gd name="connsiteY25635" fmla="*/ 5008034 h 6855883"/>
              <a:gd name="connsiteX25636" fmla="*/ 98125 w 12194922"/>
              <a:gd name="connsiteY25636" fmla="*/ 5010150 h 6855883"/>
              <a:gd name="connsiteX25637" fmla="*/ 98125 w 12194922"/>
              <a:gd name="connsiteY25637" fmla="*/ 5003800 h 6855883"/>
              <a:gd name="connsiteX25638" fmla="*/ 110390 w 12194922"/>
              <a:gd name="connsiteY25638" fmla="*/ 5005917 h 6855883"/>
              <a:gd name="connsiteX25639" fmla="*/ 118976 w 12194922"/>
              <a:gd name="connsiteY25639" fmla="*/ 5006975 h 6855883"/>
              <a:gd name="connsiteX25640" fmla="*/ 115297 w 12194922"/>
              <a:gd name="connsiteY25640" fmla="*/ 5000625 h 6855883"/>
              <a:gd name="connsiteX25641" fmla="*/ 123883 w 12194922"/>
              <a:gd name="connsiteY25641" fmla="*/ 4965700 h 6855883"/>
              <a:gd name="connsiteX25642" fmla="*/ 133695 w 12194922"/>
              <a:gd name="connsiteY25642" fmla="*/ 4959350 h 6855883"/>
              <a:gd name="connsiteX25643" fmla="*/ 132468 w 12194922"/>
              <a:gd name="connsiteY25643" fmla="*/ 4983692 h 6855883"/>
              <a:gd name="connsiteX25644" fmla="*/ 2269135 w 12194922"/>
              <a:gd name="connsiteY25644" fmla="*/ 6708776 h 6855883"/>
              <a:gd name="connsiteX25645" fmla="*/ 2215166 w 12194922"/>
              <a:gd name="connsiteY25645" fmla="*/ 6688667 h 6855883"/>
              <a:gd name="connsiteX25646" fmla="*/ 2211487 w 12194922"/>
              <a:gd name="connsiteY25646" fmla="*/ 6661151 h 6855883"/>
              <a:gd name="connsiteX25647" fmla="*/ 2211487 w 12194922"/>
              <a:gd name="connsiteY25647" fmla="*/ 6661151 h 6855883"/>
              <a:gd name="connsiteX25648" fmla="*/ 2211487 w 12194922"/>
              <a:gd name="connsiteY25648" fmla="*/ 6661151 h 6855883"/>
              <a:gd name="connsiteX25649" fmla="*/ 2211487 w 12194922"/>
              <a:gd name="connsiteY25649" fmla="*/ 6661151 h 6855883"/>
              <a:gd name="connsiteX25650" fmla="*/ 2217619 w 12194922"/>
              <a:gd name="connsiteY25650" fmla="*/ 6649508 h 6855883"/>
              <a:gd name="connsiteX25651" fmla="*/ 2204127 w 12194922"/>
              <a:gd name="connsiteY25651" fmla="*/ 6637867 h 6855883"/>
              <a:gd name="connsiteX25652" fmla="*/ 2189409 w 12194922"/>
              <a:gd name="connsiteY25652" fmla="*/ 6648450 h 6855883"/>
              <a:gd name="connsiteX25653" fmla="*/ 2182049 w 12194922"/>
              <a:gd name="connsiteY25653" fmla="*/ 6655859 h 6855883"/>
              <a:gd name="connsiteX25654" fmla="*/ 2139120 w 12194922"/>
              <a:gd name="connsiteY25654" fmla="*/ 6662209 h 6855883"/>
              <a:gd name="connsiteX25655" fmla="*/ 2163651 w 12194922"/>
              <a:gd name="connsiteY25655" fmla="*/ 6672792 h 6855883"/>
              <a:gd name="connsiteX25656" fmla="*/ 2172237 w 12194922"/>
              <a:gd name="connsiteY25656" fmla="*/ 6672792 h 6855883"/>
              <a:gd name="connsiteX25657" fmla="*/ 2169784 w 12194922"/>
              <a:gd name="connsiteY25657" fmla="*/ 6679142 h 6855883"/>
              <a:gd name="connsiteX25658" fmla="*/ 2188182 w 12194922"/>
              <a:gd name="connsiteY25658" fmla="*/ 6691842 h 6855883"/>
              <a:gd name="connsiteX25659" fmla="*/ 2213940 w 12194922"/>
              <a:gd name="connsiteY25659" fmla="*/ 6689725 h 6855883"/>
              <a:gd name="connsiteX25660" fmla="*/ 2211487 w 12194922"/>
              <a:gd name="connsiteY25660" fmla="*/ 6704542 h 6855883"/>
              <a:gd name="connsiteX25661" fmla="*/ 2224979 w 12194922"/>
              <a:gd name="connsiteY25661" fmla="*/ 6710892 h 6855883"/>
              <a:gd name="connsiteX25662" fmla="*/ 2210260 w 12194922"/>
              <a:gd name="connsiteY25662" fmla="*/ 6727825 h 6855883"/>
              <a:gd name="connsiteX25663" fmla="*/ 2224979 w 12194922"/>
              <a:gd name="connsiteY25663" fmla="*/ 6745817 h 6855883"/>
              <a:gd name="connsiteX25664" fmla="*/ 2275268 w 12194922"/>
              <a:gd name="connsiteY25664" fmla="*/ 6731000 h 6855883"/>
              <a:gd name="connsiteX25665" fmla="*/ 2278947 w 12194922"/>
              <a:gd name="connsiteY25665" fmla="*/ 6722534 h 6855883"/>
              <a:gd name="connsiteX25666" fmla="*/ 2269135 w 12194922"/>
              <a:gd name="connsiteY25666" fmla="*/ 6708776 h 6855883"/>
              <a:gd name="connsiteX25667" fmla="*/ 2250737 w 12194922"/>
              <a:gd name="connsiteY25667" fmla="*/ 6726767 h 6855883"/>
              <a:gd name="connsiteX25668" fmla="*/ 2231112 w 12194922"/>
              <a:gd name="connsiteY25668" fmla="*/ 6732058 h 6855883"/>
              <a:gd name="connsiteX25669" fmla="*/ 2232338 w 12194922"/>
              <a:gd name="connsiteY25669" fmla="*/ 6727825 h 6855883"/>
              <a:gd name="connsiteX25670" fmla="*/ 2244604 w 12194922"/>
              <a:gd name="connsiteY25670" fmla="*/ 6716183 h 6855883"/>
              <a:gd name="connsiteX25671" fmla="*/ 2250737 w 12194922"/>
              <a:gd name="connsiteY25671" fmla="*/ 6726767 h 6855883"/>
              <a:gd name="connsiteX25672" fmla="*/ 2275268 w 12194922"/>
              <a:gd name="connsiteY25672" fmla="*/ 6731000 h 6855883"/>
              <a:gd name="connsiteX25673" fmla="*/ 2250737 w 12194922"/>
              <a:gd name="connsiteY25673" fmla="*/ 6726767 h 6855883"/>
              <a:gd name="connsiteX25674" fmla="*/ 11841204 w 12194922"/>
              <a:gd name="connsiteY25674" fmla="*/ 3995208 h 6855883"/>
              <a:gd name="connsiteX25675" fmla="*/ 11833845 w 12194922"/>
              <a:gd name="connsiteY25675" fmla="*/ 3990975 h 6855883"/>
              <a:gd name="connsiteX25676" fmla="*/ 11837524 w 12194922"/>
              <a:gd name="connsiteY25676" fmla="*/ 3981450 h 6855883"/>
              <a:gd name="connsiteX25677" fmla="*/ 11880454 w 12194922"/>
              <a:gd name="connsiteY25677" fmla="*/ 3963458 h 6855883"/>
              <a:gd name="connsiteX25678" fmla="*/ 11898852 w 12194922"/>
              <a:gd name="connsiteY25678" fmla="*/ 3976159 h 6855883"/>
              <a:gd name="connsiteX25679" fmla="*/ 11841204 w 12194922"/>
              <a:gd name="connsiteY25679" fmla="*/ 3995208 h 6855883"/>
              <a:gd name="connsiteX25680" fmla="*/ 334851 w 12194922"/>
              <a:gd name="connsiteY25680" fmla="*/ 4508500 h 6855883"/>
              <a:gd name="connsiteX25681" fmla="*/ 334851 w 12194922"/>
              <a:gd name="connsiteY25681" fmla="*/ 4508500 h 6855883"/>
              <a:gd name="connsiteX25682" fmla="*/ 334851 w 12194922"/>
              <a:gd name="connsiteY25682" fmla="*/ 4508500 h 6855883"/>
              <a:gd name="connsiteX25683" fmla="*/ 334851 w 12194922"/>
              <a:gd name="connsiteY25683" fmla="*/ 4508500 h 6855883"/>
              <a:gd name="connsiteX25684" fmla="*/ 334851 w 12194922"/>
              <a:gd name="connsiteY25684" fmla="*/ 4508500 h 6855883"/>
              <a:gd name="connsiteX25685" fmla="*/ 333624 w 12194922"/>
              <a:gd name="connsiteY25685" fmla="*/ 4508500 h 6855883"/>
              <a:gd name="connsiteX25686" fmla="*/ 309093 w 12194922"/>
              <a:gd name="connsiteY25686" fmla="*/ 4492625 h 6855883"/>
              <a:gd name="connsiteX25687" fmla="*/ 326265 w 12194922"/>
              <a:gd name="connsiteY25687" fmla="*/ 4475692 h 6855883"/>
              <a:gd name="connsiteX25688" fmla="*/ 328718 w 12194922"/>
              <a:gd name="connsiteY25688" fmla="*/ 4454525 h 6855883"/>
              <a:gd name="connsiteX25689" fmla="*/ 329944 w 12194922"/>
              <a:gd name="connsiteY25689" fmla="*/ 4446059 h 6855883"/>
              <a:gd name="connsiteX25690" fmla="*/ 340984 w 12194922"/>
              <a:gd name="connsiteY25690" fmla="*/ 4448175 h 6855883"/>
              <a:gd name="connsiteX25691" fmla="*/ 363062 w 12194922"/>
              <a:gd name="connsiteY25691" fmla="*/ 4462992 h 6855883"/>
              <a:gd name="connsiteX25692" fmla="*/ 333624 w 12194922"/>
              <a:gd name="connsiteY25692" fmla="*/ 4508500 h 6855883"/>
              <a:gd name="connsiteX25693" fmla="*/ 968982 w 12194922"/>
              <a:gd name="connsiteY25693" fmla="*/ 5280025 h 6855883"/>
              <a:gd name="connsiteX25694" fmla="*/ 953037 w 12194922"/>
              <a:gd name="connsiteY25694" fmla="*/ 5287434 h 6855883"/>
              <a:gd name="connsiteX25695" fmla="*/ 923599 w 12194922"/>
              <a:gd name="connsiteY25695" fmla="*/ 5290609 h 6855883"/>
              <a:gd name="connsiteX25696" fmla="*/ 950584 w 12194922"/>
              <a:gd name="connsiteY25696" fmla="*/ 5287434 h 6855883"/>
              <a:gd name="connsiteX25697" fmla="*/ 932185 w 12194922"/>
              <a:gd name="connsiteY25697" fmla="*/ 5280025 h 6855883"/>
              <a:gd name="connsiteX25698" fmla="*/ 918693 w 12194922"/>
              <a:gd name="connsiteY25698" fmla="*/ 5264150 h 6855883"/>
              <a:gd name="connsiteX25699" fmla="*/ 933412 w 12194922"/>
              <a:gd name="connsiteY25699" fmla="*/ 5262034 h 6855883"/>
              <a:gd name="connsiteX25700" fmla="*/ 973888 w 12194922"/>
              <a:gd name="connsiteY25700" fmla="*/ 5264150 h 6855883"/>
              <a:gd name="connsiteX25701" fmla="*/ 993513 w 12194922"/>
              <a:gd name="connsiteY25701" fmla="*/ 5283200 h 6855883"/>
              <a:gd name="connsiteX25702" fmla="*/ 984927 w 12194922"/>
              <a:gd name="connsiteY25702" fmla="*/ 5288492 h 6855883"/>
              <a:gd name="connsiteX25703" fmla="*/ 968982 w 12194922"/>
              <a:gd name="connsiteY25703" fmla="*/ 5280025 h 6855883"/>
              <a:gd name="connsiteX25704" fmla="*/ 11713642 w 12194922"/>
              <a:gd name="connsiteY25704" fmla="*/ 2695575 h 6855883"/>
              <a:gd name="connsiteX25705" fmla="*/ 11738173 w 12194922"/>
              <a:gd name="connsiteY25705" fmla="*/ 2722034 h 6855883"/>
              <a:gd name="connsiteX25706" fmla="*/ 11736947 w 12194922"/>
              <a:gd name="connsiteY25706" fmla="*/ 2709333 h 6855883"/>
              <a:gd name="connsiteX25707" fmla="*/ 11736947 w 12194922"/>
              <a:gd name="connsiteY25707" fmla="*/ 2695575 h 6855883"/>
              <a:gd name="connsiteX25708" fmla="*/ 11705056 w 12194922"/>
              <a:gd name="connsiteY25708" fmla="*/ 2663825 h 6855883"/>
              <a:gd name="connsiteX25709" fmla="*/ 11713642 w 12194922"/>
              <a:gd name="connsiteY25709" fmla="*/ 2695575 h 6855883"/>
              <a:gd name="connsiteX25710" fmla="*/ 11730814 w 12194922"/>
              <a:gd name="connsiteY25710" fmla="*/ 2683934 h 6855883"/>
              <a:gd name="connsiteX25711" fmla="*/ 11729587 w 12194922"/>
              <a:gd name="connsiteY25711" fmla="*/ 2684992 h 6855883"/>
              <a:gd name="connsiteX25712" fmla="*/ 11728361 w 12194922"/>
              <a:gd name="connsiteY25712" fmla="*/ 2683934 h 6855883"/>
              <a:gd name="connsiteX25713" fmla="*/ 11729587 w 12194922"/>
              <a:gd name="connsiteY25713" fmla="*/ 2682875 h 6855883"/>
              <a:gd name="connsiteX25714" fmla="*/ 11730814 w 12194922"/>
              <a:gd name="connsiteY25714" fmla="*/ 2683934 h 6855883"/>
              <a:gd name="connsiteX25715" fmla="*/ 118976 w 12194922"/>
              <a:gd name="connsiteY25715" fmla="*/ 2705100 h 6855883"/>
              <a:gd name="connsiteX25716" fmla="*/ 121429 w 12194922"/>
              <a:gd name="connsiteY25716" fmla="*/ 2711450 h 6855883"/>
              <a:gd name="connsiteX25717" fmla="*/ 112843 w 12194922"/>
              <a:gd name="connsiteY25717" fmla="*/ 2713567 h 6855883"/>
              <a:gd name="connsiteX25718" fmla="*/ 80953 w 12194922"/>
              <a:gd name="connsiteY25718" fmla="*/ 2702983 h 6855883"/>
              <a:gd name="connsiteX25719" fmla="*/ 78500 w 12194922"/>
              <a:gd name="connsiteY25719" fmla="*/ 2683934 h 6855883"/>
              <a:gd name="connsiteX25720" fmla="*/ 83406 w 12194922"/>
              <a:gd name="connsiteY25720" fmla="*/ 2664883 h 6855883"/>
              <a:gd name="connsiteX25721" fmla="*/ 104258 w 12194922"/>
              <a:gd name="connsiteY25721" fmla="*/ 2682875 h 6855883"/>
              <a:gd name="connsiteX25722" fmla="*/ 109164 w 12194922"/>
              <a:gd name="connsiteY25722" fmla="*/ 2687108 h 6855883"/>
              <a:gd name="connsiteX25723" fmla="*/ 118976 w 12194922"/>
              <a:gd name="connsiteY25723" fmla="*/ 2705100 h 6855883"/>
              <a:gd name="connsiteX25724" fmla="*/ 39250 w 12194922"/>
              <a:gd name="connsiteY25724" fmla="*/ 1842558 h 6855883"/>
              <a:gd name="connsiteX25725" fmla="*/ 38023 w 12194922"/>
              <a:gd name="connsiteY25725" fmla="*/ 1856317 h 6855883"/>
              <a:gd name="connsiteX25726" fmla="*/ 38023 w 12194922"/>
              <a:gd name="connsiteY25726" fmla="*/ 1855258 h 6855883"/>
              <a:gd name="connsiteX25727" fmla="*/ 39250 w 12194922"/>
              <a:gd name="connsiteY25727" fmla="*/ 1842558 h 6855883"/>
              <a:gd name="connsiteX25728" fmla="*/ 33117 w 12194922"/>
              <a:gd name="connsiteY25728" fmla="*/ 1862667 h 6855883"/>
              <a:gd name="connsiteX25729" fmla="*/ 38023 w 12194922"/>
              <a:gd name="connsiteY25729" fmla="*/ 1856317 h 6855883"/>
              <a:gd name="connsiteX25730" fmla="*/ 25758 w 12194922"/>
              <a:gd name="connsiteY25730" fmla="*/ 1897592 h 6855883"/>
              <a:gd name="connsiteX25731" fmla="*/ 33117 w 12194922"/>
              <a:gd name="connsiteY25731" fmla="*/ 1862667 h 6855883"/>
              <a:gd name="connsiteX25732" fmla="*/ 1552824 w 12194922"/>
              <a:gd name="connsiteY25732" fmla="*/ 6777567 h 6855883"/>
              <a:gd name="connsiteX25733" fmla="*/ 1551598 w 12194922"/>
              <a:gd name="connsiteY25733" fmla="*/ 6806142 h 6855883"/>
              <a:gd name="connsiteX25734" fmla="*/ 1538106 w 12194922"/>
              <a:gd name="connsiteY25734" fmla="*/ 6793442 h 6855883"/>
              <a:gd name="connsiteX25735" fmla="*/ 1540559 w 12194922"/>
              <a:gd name="connsiteY25735" fmla="*/ 6784975 h 6855883"/>
              <a:gd name="connsiteX25736" fmla="*/ 1539332 w 12194922"/>
              <a:gd name="connsiteY25736" fmla="*/ 6777567 h 6855883"/>
              <a:gd name="connsiteX25737" fmla="*/ 1522160 w 12194922"/>
              <a:gd name="connsiteY25737" fmla="*/ 6763808 h 6855883"/>
              <a:gd name="connsiteX25738" fmla="*/ 1516027 w 12194922"/>
              <a:gd name="connsiteY25738" fmla="*/ 6740526 h 6855883"/>
              <a:gd name="connsiteX25739" fmla="*/ 1528293 w 12194922"/>
              <a:gd name="connsiteY25739" fmla="*/ 6736292 h 6855883"/>
              <a:gd name="connsiteX25740" fmla="*/ 1536879 w 12194922"/>
              <a:gd name="connsiteY25740" fmla="*/ 6736292 h 6855883"/>
              <a:gd name="connsiteX25741" fmla="*/ 1538106 w 12194922"/>
              <a:gd name="connsiteY25741" fmla="*/ 6746875 h 6855883"/>
              <a:gd name="connsiteX25742" fmla="*/ 1528293 w 12194922"/>
              <a:gd name="connsiteY25742" fmla="*/ 6760633 h 6855883"/>
              <a:gd name="connsiteX25743" fmla="*/ 1549145 w 12194922"/>
              <a:gd name="connsiteY25743" fmla="*/ 6772276 h 6855883"/>
              <a:gd name="connsiteX25744" fmla="*/ 1552824 w 12194922"/>
              <a:gd name="connsiteY25744" fmla="*/ 6777567 h 6855883"/>
              <a:gd name="connsiteX25745" fmla="*/ 959169 w 12194922"/>
              <a:gd name="connsiteY25745" fmla="*/ 2435225 h 6855883"/>
              <a:gd name="connsiteX25746" fmla="*/ 918693 w 12194922"/>
              <a:gd name="connsiteY25746" fmla="*/ 2425700 h 6855883"/>
              <a:gd name="connsiteX25747" fmla="*/ 896615 w 12194922"/>
              <a:gd name="connsiteY25747" fmla="*/ 2441575 h 6855883"/>
              <a:gd name="connsiteX25748" fmla="*/ 891709 w 12194922"/>
              <a:gd name="connsiteY25748" fmla="*/ 2443692 h 6855883"/>
              <a:gd name="connsiteX25749" fmla="*/ 886802 w 12194922"/>
              <a:gd name="connsiteY25749" fmla="*/ 2442633 h 6855883"/>
              <a:gd name="connsiteX25750" fmla="*/ 873310 w 12194922"/>
              <a:gd name="connsiteY25750" fmla="*/ 2448983 h 6855883"/>
              <a:gd name="connsiteX25751" fmla="*/ 869631 w 12194922"/>
              <a:gd name="connsiteY25751" fmla="*/ 2451100 h 6855883"/>
              <a:gd name="connsiteX25752" fmla="*/ 862271 w 12194922"/>
              <a:gd name="connsiteY25752" fmla="*/ 2455333 h 6855883"/>
              <a:gd name="connsiteX25753" fmla="*/ 858592 w 12194922"/>
              <a:gd name="connsiteY25753" fmla="*/ 2444750 h 6855883"/>
              <a:gd name="connsiteX25754" fmla="*/ 876990 w 12194922"/>
              <a:gd name="connsiteY25754" fmla="*/ 2418292 h 6855883"/>
              <a:gd name="connsiteX25755" fmla="*/ 885576 w 12194922"/>
              <a:gd name="connsiteY25755" fmla="*/ 2416175 h 6855883"/>
              <a:gd name="connsiteX25756" fmla="*/ 918693 w 12194922"/>
              <a:gd name="connsiteY25756" fmla="*/ 2415117 h 6855883"/>
              <a:gd name="connsiteX25757" fmla="*/ 932185 w 12194922"/>
              <a:gd name="connsiteY25757" fmla="*/ 2393950 h 6855883"/>
              <a:gd name="connsiteX25758" fmla="*/ 959169 w 12194922"/>
              <a:gd name="connsiteY25758" fmla="*/ 2435225 h 6855883"/>
              <a:gd name="connsiteX25759" fmla="*/ 959169 w 12194922"/>
              <a:gd name="connsiteY25759" fmla="*/ 2435225 h 6855883"/>
              <a:gd name="connsiteX25760" fmla="*/ 959169 w 12194922"/>
              <a:gd name="connsiteY25760" fmla="*/ 2435225 h 6855883"/>
              <a:gd name="connsiteX25761" fmla="*/ 959169 w 12194922"/>
              <a:gd name="connsiteY25761" fmla="*/ 2435225 h 6855883"/>
              <a:gd name="connsiteX25762" fmla="*/ 959169 w 12194922"/>
              <a:gd name="connsiteY25762" fmla="*/ 2435225 h 6855883"/>
              <a:gd name="connsiteX25763" fmla="*/ 959169 w 12194922"/>
              <a:gd name="connsiteY25763" fmla="*/ 2435225 h 6855883"/>
              <a:gd name="connsiteX25764" fmla="*/ 12009242 w 12194922"/>
              <a:gd name="connsiteY25764" fmla="*/ 6233584 h 6855883"/>
              <a:gd name="connsiteX25765" fmla="*/ 12008016 w 12194922"/>
              <a:gd name="connsiteY25765" fmla="*/ 6257925 h 6855883"/>
              <a:gd name="connsiteX25766" fmla="*/ 12003110 w 12194922"/>
              <a:gd name="connsiteY25766" fmla="*/ 6264276 h 6855883"/>
              <a:gd name="connsiteX25767" fmla="*/ 11998204 w 12194922"/>
              <a:gd name="connsiteY25767" fmla="*/ 6258984 h 6855883"/>
              <a:gd name="connsiteX25768" fmla="*/ 11990844 w 12194922"/>
              <a:gd name="connsiteY25768" fmla="*/ 6234642 h 6855883"/>
              <a:gd name="connsiteX25769" fmla="*/ 11949141 w 12194922"/>
              <a:gd name="connsiteY25769" fmla="*/ 6238875 h 6855883"/>
              <a:gd name="connsiteX25770" fmla="*/ 11941782 w 12194922"/>
              <a:gd name="connsiteY25770" fmla="*/ 6239933 h 6855883"/>
              <a:gd name="connsiteX25771" fmla="*/ 11971219 w 12194922"/>
              <a:gd name="connsiteY25771" fmla="*/ 6226175 h 6855883"/>
              <a:gd name="connsiteX25772" fmla="*/ 12009242 w 12194922"/>
              <a:gd name="connsiteY25772" fmla="*/ 6233584 h 6855883"/>
              <a:gd name="connsiteX25773" fmla="*/ 117750 w 12194922"/>
              <a:gd name="connsiteY25773" fmla="*/ 3513667 h 6855883"/>
              <a:gd name="connsiteX25774" fmla="*/ 110390 w 12194922"/>
              <a:gd name="connsiteY25774" fmla="*/ 3513667 h 6855883"/>
              <a:gd name="connsiteX25775" fmla="*/ 111617 w 12194922"/>
              <a:gd name="connsiteY25775" fmla="*/ 3507317 h 6855883"/>
              <a:gd name="connsiteX25776" fmla="*/ 128789 w 12194922"/>
              <a:gd name="connsiteY25776" fmla="*/ 3491442 h 6855883"/>
              <a:gd name="connsiteX25777" fmla="*/ 138601 w 12194922"/>
              <a:gd name="connsiteY25777" fmla="*/ 3491442 h 6855883"/>
              <a:gd name="connsiteX25778" fmla="*/ 163132 w 12194922"/>
              <a:gd name="connsiteY25778" fmla="*/ 3514725 h 6855883"/>
              <a:gd name="connsiteX25779" fmla="*/ 142281 w 12194922"/>
              <a:gd name="connsiteY25779" fmla="*/ 3521075 h 6855883"/>
              <a:gd name="connsiteX25780" fmla="*/ 136148 w 12194922"/>
              <a:gd name="connsiteY25780" fmla="*/ 3526367 h 6855883"/>
              <a:gd name="connsiteX25781" fmla="*/ 131242 w 12194922"/>
              <a:gd name="connsiteY25781" fmla="*/ 3518958 h 6855883"/>
              <a:gd name="connsiteX25782" fmla="*/ 117750 w 12194922"/>
              <a:gd name="connsiteY25782" fmla="*/ 3513667 h 6855883"/>
              <a:gd name="connsiteX25783" fmla="*/ 11963860 w 12194922"/>
              <a:gd name="connsiteY25783" fmla="*/ 5567892 h 6855883"/>
              <a:gd name="connsiteX25784" fmla="*/ 11957727 w 12194922"/>
              <a:gd name="connsiteY25784" fmla="*/ 5573183 h 6855883"/>
              <a:gd name="connsiteX25785" fmla="*/ 11952821 w 12194922"/>
              <a:gd name="connsiteY25785" fmla="*/ 5577417 h 6855883"/>
              <a:gd name="connsiteX25786" fmla="*/ 11952821 w 12194922"/>
              <a:gd name="connsiteY25786" fmla="*/ 5593292 h 6855883"/>
              <a:gd name="connsiteX25787" fmla="*/ 11933196 w 12194922"/>
              <a:gd name="connsiteY25787" fmla="*/ 5610225 h 6855883"/>
              <a:gd name="connsiteX25788" fmla="*/ 11930743 w 12194922"/>
              <a:gd name="connsiteY25788" fmla="*/ 5611284 h 6855883"/>
              <a:gd name="connsiteX25789" fmla="*/ 11930743 w 12194922"/>
              <a:gd name="connsiteY25789" fmla="*/ 5611284 h 6855883"/>
              <a:gd name="connsiteX25790" fmla="*/ 11933196 w 12194922"/>
              <a:gd name="connsiteY25790" fmla="*/ 5602817 h 6855883"/>
              <a:gd name="connsiteX25791" fmla="*/ 11943009 w 12194922"/>
              <a:gd name="connsiteY25791" fmla="*/ 5583767 h 6855883"/>
              <a:gd name="connsiteX25792" fmla="*/ 11961407 w 12194922"/>
              <a:gd name="connsiteY25792" fmla="*/ 5563659 h 6855883"/>
              <a:gd name="connsiteX25793" fmla="*/ 11965087 w 12194922"/>
              <a:gd name="connsiteY25793" fmla="*/ 5560484 h 6855883"/>
              <a:gd name="connsiteX25794" fmla="*/ 11963860 w 12194922"/>
              <a:gd name="connsiteY25794" fmla="*/ 5567892 h 6855883"/>
              <a:gd name="connsiteX25795" fmla="*/ 11929516 w 12194922"/>
              <a:gd name="connsiteY25795" fmla="*/ 5614459 h 6855883"/>
              <a:gd name="connsiteX25796" fmla="*/ 11930743 w 12194922"/>
              <a:gd name="connsiteY25796" fmla="*/ 5612342 h 6855883"/>
              <a:gd name="connsiteX25797" fmla="*/ 11929516 w 12194922"/>
              <a:gd name="connsiteY25797" fmla="*/ 5614459 h 6855883"/>
              <a:gd name="connsiteX25798" fmla="*/ 11929516 w 12194922"/>
              <a:gd name="connsiteY25798" fmla="*/ 5614459 h 6855883"/>
              <a:gd name="connsiteX25799" fmla="*/ 679514 w 12194922"/>
              <a:gd name="connsiteY25799" fmla="*/ 5753100 h 6855883"/>
              <a:gd name="connsiteX25800" fmla="*/ 679514 w 12194922"/>
              <a:gd name="connsiteY25800" fmla="*/ 5753100 h 6855883"/>
              <a:gd name="connsiteX25801" fmla="*/ 679514 w 12194922"/>
              <a:gd name="connsiteY25801" fmla="*/ 5753100 h 6855883"/>
              <a:gd name="connsiteX25802" fmla="*/ 679514 w 12194922"/>
              <a:gd name="connsiteY25802" fmla="*/ 5753100 h 6855883"/>
              <a:gd name="connsiteX25803" fmla="*/ 679514 w 12194922"/>
              <a:gd name="connsiteY25803" fmla="*/ 5753100 h 6855883"/>
              <a:gd name="connsiteX25804" fmla="*/ 679514 w 12194922"/>
              <a:gd name="connsiteY25804" fmla="*/ 5753100 h 6855883"/>
              <a:gd name="connsiteX25805" fmla="*/ 679514 w 12194922"/>
              <a:gd name="connsiteY25805" fmla="*/ 5753100 h 6855883"/>
              <a:gd name="connsiteX25806" fmla="*/ 679514 w 12194922"/>
              <a:gd name="connsiteY25806" fmla="*/ 5724526 h 6855883"/>
              <a:gd name="connsiteX25807" fmla="*/ 679514 w 12194922"/>
              <a:gd name="connsiteY25807" fmla="*/ 5724526 h 6855883"/>
              <a:gd name="connsiteX25808" fmla="*/ 699139 w 12194922"/>
              <a:gd name="connsiteY25808" fmla="*/ 5712883 h 6855883"/>
              <a:gd name="connsiteX25809" fmla="*/ 706498 w 12194922"/>
              <a:gd name="connsiteY25809" fmla="*/ 5712883 h 6855883"/>
              <a:gd name="connsiteX25810" fmla="*/ 712631 w 12194922"/>
              <a:gd name="connsiteY25810" fmla="*/ 5716058 h 6855883"/>
              <a:gd name="connsiteX25811" fmla="*/ 719990 w 12194922"/>
              <a:gd name="connsiteY25811" fmla="*/ 5727700 h 6855883"/>
              <a:gd name="connsiteX25812" fmla="*/ 679514 w 12194922"/>
              <a:gd name="connsiteY25812" fmla="*/ 5753100 h 6855883"/>
              <a:gd name="connsiteX25813" fmla="*/ 11508806 w 12194922"/>
              <a:gd name="connsiteY25813" fmla="*/ 4811184 h 6855883"/>
              <a:gd name="connsiteX25814" fmla="*/ 11519846 w 12194922"/>
              <a:gd name="connsiteY25814" fmla="*/ 4818592 h 6855883"/>
              <a:gd name="connsiteX25815" fmla="*/ 11525978 w 12194922"/>
              <a:gd name="connsiteY25815" fmla="*/ 4855633 h 6855883"/>
              <a:gd name="connsiteX25816" fmla="*/ 11524751 w 12194922"/>
              <a:gd name="connsiteY25816" fmla="*/ 4861984 h 6855883"/>
              <a:gd name="connsiteX25817" fmla="*/ 11497768 w 12194922"/>
              <a:gd name="connsiteY25817" fmla="*/ 4830234 h 6855883"/>
              <a:gd name="connsiteX25818" fmla="*/ 11501447 w 12194922"/>
              <a:gd name="connsiteY25818" fmla="*/ 4815417 h 6855883"/>
              <a:gd name="connsiteX25819" fmla="*/ 11508806 w 12194922"/>
              <a:gd name="connsiteY25819" fmla="*/ 4811184 h 6855883"/>
              <a:gd name="connsiteX25820" fmla="*/ 10877128 w 12194922"/>
              <a:gd name="connsiteY25820" fmla="*/ 6663267 h 6855883"/>
              <a:gd name="connsiteX25821" fmla="*/ 10874675 w 12194922"/>
              <a:gd name="connsiteY25821" fmla="*/ 6668558 h 6855883"/>
              <a:gd name="connsiteX25822" fmla="*/ 10855050 w 12194922"/>
              <a:gd name="connsiteY25822" fmla="*/ 6665383 h 6855883"/>
              <a:gd name="connsiteX25823" fmla="*/ 10855050 w 12194922"/>
              <a:gd name="connsiteY25823" fmla="*/ 6654800 h 6855883"/>
              <a:gd name="connsiteX25824" fmla="*/ 10832972 w 12194922"/>
              <a:gd name="connsiteY25824" fmla="*/ 6620933 h 6855883"/>
              <a:gd name="connsiteX25825" fmla="*/ 10868542 w 12194922"/>
              <a:gd name="connsiteY25825" fmla="*/ 6610350 h 6855883"/>
              <a:gd name="connsiteX25826" fmla="*/ 10868542 w 12194922"/>
              <a:gd name="connsiteY25826" fmla="*/ 6641042 h 6855883"/>
              <a:gd name="connsiteX25827" fmla="*/ 10864863 w 12194922"/>
              <a:gd name="connsiteY25827" fmla="*/ 6650567 h 6855883"/>
              <a:gd name="connsiteX25828" fmla="*/ 10869769 w 12194922"/>
              <a:gd name="connsiteY25828" fmla="*/ 6641042 h 6855883"/>
              <a:gd name="connsiteX25829" fmla="*/ 10868542 w 12194922"/>
              <a:gd name="connsiteY25829" fmla="*/ 6641042 h 6855883"/>
              <a:gd name="connsiteX25830" fmla="*/ 10868542 w 12194922"/>
              <a:gd name="connsiteY25830" fmla="*/ 6641042 h 6855883"/>
              <a:gd name="connsiteX25831" fmla="*/ 10869769 w 12194922"/>
              <a:gd name="connsiteY25831" fmla="*/ 6641042 h 6855883"/>
              <a:gd name="connsiteX25832" fmla="*/ 10884488 w 12194922"/>
              <a:gd name="connsiteY25832" fmla="*/ 6621992 h 6855883"/>
              <a:gd name="connsiteX25833" fmla="*/ 10893073 w 12194922"/>
              <a:gd name="connsiteY25833" fmla="*/ 6649508 h 6855883"/>
              <a:gd name="connsiteX25834" fmla="*/ 10897980 w 12194922"/>
              <a:gd name="connsiteY25834" fmla="*/ 6657975 h 6855883"/>
              <a:gd name="connsiteX25835" fmla="*/ 10889394 w 12194922"/>
              <a:gd name="connsiteY25835" fmla="*/ 6652683 h 6855883"/>
              <a:gd name="connsiteX25836" fmla="*/ 10877128 w 12194922"/>
              <a:gd name="connsiteY25836" fmla="*/ 6663267 h 6855883"/>
              <a:gd name="connsiteX25837" fmla="*/ 11640048 w 12194922"/>
              <a:gd name="connsiteY25837" fmla="*/ 4125383 h 6855883"/>
              <a:gd name="connsiteX25838" fmla="*/ 11622876 w 12194922"/>
              <a:gd name="connsiteY25838" fmla="*/ 4182534 h 6855883"/>
              <a:gd name="connsiteX25839" fmla="*/ 11617970 w 12194922"/>
              <a:gd name="connsiteY25839" fmla="*/ 4214284 h 6855883"/>
              <a:gd name="connsiteX25840" fmla="*/ 11608158 w 12194922"/>
              <a:gd name="connsiteY25840" fmla="*/ 4223809 h 6855883"/>
              <a:gd name="connsiteX25841" fmla="*/ 11615517 w 12194922"/>
              <a:gd name="connsiteY25841" fmla="*/ 4184650 h 6855883"/>
              <a:gd name="connsiteX25842" fmla="*/ 11622876 w 12194922"/>
              <a:gd name="connsiteY25842" fmla="*/ 4144434 h 6855883"/>
              <a:gd name="connsiteX25843" fmla="*/ 11640048 w 12194922"/>
              <a:gd name="connsiteY25843" fmla="*/ 4125383 h 6855883"/>
              <a:gd name="connsiteX25844" fmla="*/ 1057294 w 12194922"/>
              <a:gd name="connsiteY25844" fmla="*/ 685800 h 6855883"/>
              <a:gd name="connsiteX25845" fmla="*/ 1053615 w 12194922"/>
              <a:gd name="connsiteY25845" fmla="*/ 681567 h 6855883"/>
              <a:gd name="connsiteX25846" fmla="*/ 1052388 w 12194922"/>
              <a:gd name="connsiteY25846" fmla="*/ 654050 h 6855883"/>
              <a:gd name="connsiteX25847" fmla="*/ 1056068 w 12194922"/>
              <a:gd name="connsiteY25847" fmla="*/ 644525 h 6855883"/>
              <a:gd name="connsiteX25848" fmla="*/ 1062200 w 12194922"/>
              <a:gd name="connsiteY25848" fmla="*/ 631825 h 6855883"/>
              <a:gd name="connsiteX25849" fmla="*/ 1062200 w 12194922"/>
              <a:gd name="connsiteY25849" fmla="*/ 624417 h 6855883"/>
              <a:gd name="connsiteX25850" fmla="*/ 1072013 w 12194922"/>
              <a:gd name="connsiteY25850" fmla="*/ 625475 h 6855883"/>
              <a:gd name="connsiteX25851" fmla="*/ 1075693 w 12194922"/>
              <a:gd name="connsiteY25851" fmla="*/ 632883 h 6855883"/>
              <a:gd name="connsiteX25852" fmla="*/ 1070786 w 12194922"/>
              <a:gd name="connsiteY25852" fmla="*/ 643467 h 6855883"/>
              <a:gd name="connsiteX25853" fmla="*/ 1064654 w 12194922"/>
              <a:gd name="connsiteY25853" fmla="*/ 649817 h 6855883"/>
              <a:gd name="connsiteX25854" fmla="*/ 1078146 w 12194922"/>
              <a:gd name="connsiteY25854" fmla="*/ 693208 h 6855883"/>
              <a:gd name="connsiteX25855" fmla="*/ 1057294 w 12194922"/>
              <a:gd name="connsiteY25855" fmla="*/ 685800 h 6855883"/>
              <a:gd name="connsiteX25856" fmla="*/ 68687 w 12194922"/>
              <a:gd name="connsiteY25856" fmla="*/ 6075892 h 6855883"/>
              <a:gd name="connsiteX25857" fmla="*/ 50289 w 12194922"/>
              <a:gd name="connsiteY25857" fmla="*/ 6071659 h 6855883"/>
              <a:gd name="connsiteX25858" fmla="*/ 52742 w 12194922"/>
              <a:gd name="connsiteY25858" fmla="*/ 6061075 h 6855883"/>
              <a:gd name="connsiteX25859" fmla="*/ 69914 w 12194922"/>
              <a:gd name="connsiteY25859" fmla="*/ 6054725 h 6855883"/>
              <a:gd name="connsiteX25860" fmla="*/ 76047 w 12194922"/>
              <a:gd name="connsiteY25860" fmla="*/ 6046258 h 6855883"/>
              <a:gd name="connsiteX25861" fmla="*/ 66234 w 12194922"/>
              <a:gd name="connsiteY25861" fmla="*/ 6031442 h 6855883"/>
              <a:gd name="connsiteX25862" fmla="*/ 68687 w 12194922"/>
              <a:gd name="connsiteY25862" fmla="*/ 6022975 h 6855883"/>
              <a:gd name="connsiteX25863" fmla="*/ 77273 w 12194922"/>
              <a:gd name="connsiteY25863" fmla="*/ 6027209 h 6855883"/>
              <a:gd name="connsiteX25864" fmla="*/ 77273 w 12194922"/>
              <a:gd name="connsiteY25864" fmla="*/ 6056842 h 6855883"/>
              <a:gd name="connsiteX25865" fmla="*/ 68687 w 12194922"/>
              <a:gd name="connsiteY25865" fmla="*/ 6075892 h 6855883"/>
              <a:gd name="connsiteX25866" fmla="*/ 11405776 w 12194922"/>
              <a:gd name="connsiteY25866" fmla="*/ 2014008 h 6855883"/>
              <a:gd name="connsiteX25867" fmla="*/ 11391057 w 12194922"/>
              <a:gd name="connsiteY25867" fmla="*/ 1987550 h 6855883"/>
              <a:gd name="connsiteX25868" fmla="*/ 11392283 w 12194922"/>
              <a:gd name="connsiteY25868" fmla="*/ 1978025 h 6855883"/>
              <a:gd name="connsiteX25869" fmla="*/ 11397190 w 12194922"/>
              <a:gd name="connsiteY25869" fmla="*/ 1968500 h 6855883"/>
              <a:gd name="connsiteX25870" fmla="*/ 11387377 w 12194922"/>
              <a:gd name="connsiteY25870" fmla="*/ 1966383 h 6855883"/>
              <a:gd name="connsiteX25871" fmla="*/ 11387377 w 12194922"/>
              <a:gd name="connsiteY25871" fmla="*/ 1958975 h 6855883"/>
              <a:gd name="connsiteX25872" fmla="*/ 11405776 w 12194922"/>
              <a:gd name="connsiteY25872" fmla="*/ 1957917 h 6855883"/>
              <a:gd name="connsiteX25873" fmla="*/ 11407002 w 12194922"/>
              <a:gd name="connsiteY25873" fmla="*/ 1967442 h 6855883"/>
              <a:gd name="connsiteX25874" fmla="*/ 11410682 w 12194922"/>
              <a:gd name="connsiteY25874" fmla="*/ 1981200 h 6855883"/>
              <a:gd name="connsiteX25875" fmla="*/ 11405776 w 12194922"/>
              <a:gd name="connsiteY25875" fmla="*/ 2014008 h 6855883"/>
              <a:gd name="connsiteX25876" fmla="*/ 12118406 w 12194922"/>
              <a:gd name="connsiteY25876" fmla="*/ 4010025 h 6855883"/>
              <a:gd name="connsiteX25877" fmla="*/ 12066891 w 12194922"/>
              <a:gd name="connsiteY25877" fmla="*/ 4008967 h 6855883"/>
              <a:gd name="connsiteX25878" fmla="*/ 12088969 w 12194922"/>
              <a:gd name="connsiteY25878" fmla="*/ 4021667 h 6855883"/>
              <a:gd name="connsiteX25879" fmla="*/ 12098782 w 12194922"/>
              <a:gd name="connsiteY25879" fmla="*/ 4031192 h 6855883"/>
              <a:gd name="connsiteX25880" fmla="*/ 12107367 w 12194922"/>
              <a:gd name="connsiteY25880" fmla="*/ 4034367 h 6855883"/>
              <a:gd name="connsiteX25881" fmla="*/ 12118406 w 12194922"/>
              <a:gd name="connsiteY25881" fmla="*/ 4032250 h 6855883"/>
              <a:gd name="connsiteX25882" fmla="*/ 12114727 w 12194922"/>
              <a:gd name="connsiteY25882" fmla="*/ 4043892 h 6855883"/>
              <a:gd name="connsiteX25883" fmla="*/ 12101234 w 12194922"/>
              <a:gd name="connsiteY25883" fmla="*/ 4044950 h 6855883"/>
              <a:gd name="connsiteX25884" fmla="*/ 12088969 w 12194922"/>
              <a:gd name="connsiteY25884" fmla="*/ 4031192 h 6855883"/>
              <a:gd name="connsiteX25885" fmla="*/ 12066891 w 12194922"/>
              <a:gd name="connsiteY25885" fmla="*/ 4035425 h 6855883"/>
              <a:gd name="connsiteX25886" fmla="*/ 12061985 w 12194922"/>
              <a:gd name="connsiteY25886" fmla="*/ 4036483 h 6855883"/>
              <a:gd name="connsiteX25887" fmla="*/ 12057078 w 12194922"/>
              <a:gd name="connsiteY25887" fmla="*/ 4032250 h 6855883"/>
              <a:gd name="connsiteX25888" fmla="*/ 12061985 w 12194922"/>
              <a:gd name="connsiteY25888" fmla="*/ 4000500 h 6855883"/>
              <a:gd name="connsiteX25889" fmla="*/ 12108594 w 12194922"/>
              <a:gd name="connsiteY25889" fmla="*/ 3999442 h 6855883"/>
              <a:gd name="connsiteX25890" fmla="*/ 12118406 w 12194922"/>
              <a:gd name="connsiteY25890" fmla="*/ 4010025 h 6855883"/>
              <a:gd name="connsiteX25891" fmla="*/ 724897 w 12194922"/>
              <a:gd name="connsiteY25891" fmla="*/ 4958292 h 6855883"/>
              <a:gd name="connsiteX25892" fmla="*/ 722444 w 12194922"/>
              <a:gd name="connsiteY25892" fmla="*/ 4964642 h 6855883"/>
              <a:gd name="connsiteX25893" fmla="*/ 713858 w 12194922"/>
              <a:gd name="connsiteY25893" fmla="*/ 4941359 h 6855883"/>
              <a:gd name="connsiteX25894" fmla="*/ 699139 w 12194922"/>
              <a:gd name="connsiteY25894" fmla="*/ 4936067 h 6855883"/>
              <a:gd name="connsiteX25895" fmla="*/ 694233 w 12194922"/>
              <a:gd name="connsiteY25895" fmla="*/ 4925484 h 6855883"/>
              <a:gd name="connsiteX25896" fmla="*/ 705272 w 12194922"/>
              <a:gd name="connsiteY25896" fmla="*/ 4925484 h 6855883"/>
              <a:gd name="connsiteX25897" fmla="*/ 722444 w 12194922"/>
              <a:gd name="connsiteY25897" fmla="*/ 4909609 h 6855883"/>
              <a:gd name="connsiteX25898" fmla="*/ 724897 w 12194922"/>
              <a:gd name="connsiteY25898" fmla="*/ 4905375 h 6855883"/>
              <a:gd name="connsiteX25899" fmla="*/ 737162 w 12194922"/>
              <a:gd name="connsiteY25899" fmla="*/ 4875742 h 6855883"/>
              <a:gd name="connsiteX25900" fmla="*/ 745748 w 12194922"/>
              <a:gd name="connsiteY25900" fmla="*/ 4896909 h 6855883"/>
              <a:gd name="connsiteX25901" fmla="*/ 739615 w 12194922"/>
              <a:gd name="connsiteY25901" fmla="*/ 4904317 h 6855883"/>
              <a:gd name="connsiteX25902" fmla="*/ 745748 w 12194922"/>
              <a:gd name="connsiteY25902" fmla="*/ 4911725 h 6855883"/>
              <a:gd name="connsiteX25903" fmla="*/ 732256 w 12194922"/>
              <a:gd name="connsiteY25903" fmla="*/ 4933950 h 6855883"/>
              <a:gd name="connsiteX25904" fmla="*/ 745748 w 12194922"/>
              <a:gd name="connsiteY25904" fmla="*/ 4953000 h 6855883"/>
              <a:gd name="connsiteX25905" fmla="*/ 724897 w 12194922"/>
              <a:gd name="connsiteY25905" fmla="*/ 4958292 h 6855883"/>
              <a:gd name="connsiteX25906" fmla="*/ 174171 w 12194922"/>
              <a:gd name="connsiteY25906" fmla="*/ 4939242 h 6855883"/>
              <a:gd name="connsiteX25907" fmla="*/ 126336 w 12194922"/>
              <a:gd name="connsiteY25907" fmla="*/ 4932892 h 6855883"/>
              <a:gd name="connsiteX25908" fmla="*/ 133695 w 12194922"/>
              <a:gd name="connsiteY25908" fmla="*/ 4926542 h 6855883"/>
              <a:gd name="connsiteX25909" fmla="*/ 155773 w 12194922"/>
              <a:gd name="connsiteY25909" fmla="*/ 4913842 h 6855883"/>
              <a:gd name="connsiteX25910" fmla="*/ 149640 w 12194922"/>
              <a:gd name="connsiteY25910" fmla="*/ 4904317 h 6855883"/>
              <a:gd name="connsiteX25911" fmla="*/ 149640 w 12194922"/>
              <a:gd name="connsiteY25911" fmla="*/ 4895850 h 6855883"/>
              <a:gd name="connsiteX25912" fmla="*/ 171718 w 12194922"/>
              <a:gd name="connsiteY25912" fmla="*/ 4896909 h 6855883"/>
              <a:gd name="connsiteX25913" fmla="*/ 177851 w 12194922"/>
              <a:gd name="connsiteY25913" fmla="*/ 4907492 h 6855883"/>
              <a:gd name="connsiteX25914" fmla="*/ 172945 w 12194922"/>
              <a:gd name="connsiteY25914" fmla="*/ 4924425 h 6855883"/>
              <a:gd name="connsiteX25915" fmla="*/ 174171 w 12194922"/>
              <a:gd name="connsiteY25915" fmla="*/ 4939242 h 6855883"/>
              <a:gd name="connsiteX25916" fmla="*/ 11918477 w 12194922"/>
              <a:gd name="connsiteY25916" fmla="*/ 6334125 h 6855883"/>
              <a:gd name="connsiteX25917" fmla="*/ 11918477 w 12194922"/>
              <a:gd name="connsiteY25917" fmla="*/ 6334125 h 6855883"/>
              <a:gd name="connsiteX25918" fmla="*/ 11918477 w 12194922"/>
              <a:gd name="connsiteY25918" fmla="*/ 6334125 h 6855883"/>
              <a:gd name="connsiteX25919" fmla="*/ 11918477 w 12194922"/>
              <a:gd name="connsiteY25919" fmla="*/ 6334125 h 6855883"/>
              <a:gd name="connsiteX25920" fmla="*/ 11918477 w 12194922"/>
              <a:gd name="connsiteY25920" fmla="*/ 6334125 h 6855883"/>
              <a:gd name="connsiteX25921" fmla="*/ 11502673 w 12194922"/>
              <a:gd name="connsiteY25921" fmla="*/ 5979584 h 6855883"/>
              <a:gd name="connsiteX25922" fmla="*/ 11502673 w 12194922"/>
              <a:gd name="connsiteY25922" fmla="*/ 5979584 h 6855883"/>
              <a:gd name="connsiteX25923" fmla="*/ 11502673 w 12194922"/>
              <a:gd name="connsiteY25923" fmla="*/ 5979584 h 6855883"/>
              <a:gd name="connsiteX25924" fmla="*/ 11502673 w 12194922"/>
              <a:gd name="connsiteY25924" fmla="*/ 5979584 h 6855883"/>
              <a:gd name="connsiteX25925" fmla="*/ 11513713 w 12194922"/>
              <a:gd name="connsiteY25925" fmla="*/ 5986992 h 6855883"/>
              <a:gd name="connsiteX25926" fmla="*/ 11465877 w 12194922"/>
              <a:gd name="connsiteY25926" fmla="*/ 5994401 h 6855883"/>
              <a:gd name="connsiteX25927" fmla="*/ 11441346 w 12194922"/>
              <a:gd name="connsiteY25927" fmla="*/ 6002867 h 6855883"/>
              <a:gd name="connsiteX25928" fmla="*/ 11437666 w 12194922"/>
              <a:gd name="connsiteY25928" fmla="*/ 5971117 h 6855883"/>
              <a:gd name="connsiteX25929" fmla="*/ 11441346 w 12194922"/>
              <a:gd name="connsiteY25929" fmla="*/ 5967942 h 6855883"/>
              <a:gd name="connsiteX25930" fmla="*/ 11456064 w 12194922"/>
              <a:gd name="connsiteY25930" fmla="*/ 5976409 h 6855883"/>
              <a:gd name="connsiteX25931" fmla="*/ 11497768 w 12194922"/>
              <a:gd name="connsiteY25931" fmla="*/ 5978526 h 6855883"/>
              <a:gd name="connsiteX25932" fmla="*/ 11501447 w 12194922"/>
              <a:gd name="connsiteY25932" fmla="*/ 5981700 h 6855883"/>
              <a:gd name="connsiteX25933" fmla="*/ 11502673 w 12194922"/>
              <a:gd name="connsiteY25933" fmla="*/ 5978526 h 6855883"/>
              <a:gd name="connsiteX25934" fmla="*/ 11513713 w 12194922"/>
              <a:gd name="connsiteY25934" fmla="*/ 5986992 h 6855883"/>
              <a:gd name="connsiteX25935" fmla="*/ 175398 w 12194922"/>
              <a:gd name="connsiteY25935" fmla="*/ 4268258 h 6855883"/>
              <a:gd name="connsiteX25936" fmla="*/ 191343 w 12194922"/>
              <a:gd name="connsiteY25936" fmla="*/ 4215342 h 6855883"/>
              <a:gd name="connsiteX25937" fmla="*/ 197476 w 12194922"/>
              <a:gd name="connsiteY25937" fmla="*/ 4267200 h 6855883"/>
              <a:gd name="connsiteX25938" fmla="*/ 175398 w 12194922"/>
              <a:gd name="connsiteY25938" fmla="*/ 4268258 h 6855883"/>
              <a:gd name="connsiteX25939" fmla="*/ 722444 w 12194922"/>
              <a:gd name="connsiteY25939" fmla="*/ 1518708 h 6855883"/>
              <a:gd name="connsiteX25940" fmla="*/ 727350 w 12194922"/>
              <a:gd name="connsiteY25940" fmla="*/ 1522942 h 6855883"/>
              <a:gd name="connsiteX25941" fmla="*/ 728576 w 12194922"/>
              <a:gd name="connsiteY25941" fmla="*/ 1554692 h 6855883"/>
              <a:gd name="connsiteX25942" fmla="*/ 732256 w 12194922"/>
              <a:gd name="connsiteY25942" fmla="*/ 1567392 h 6855883"/>
              <a:gd name="connsiteX25943" fmla="*/ 729803 w 12194922"/>
              <a:gd name="connsiteY25943" fmla="*/ 1590675 h 6855883"/>
              <a:gd name="connsiteX25944" fmla="*/ 715084 w 12194922"/>
              <a:gd name="connsiteY25944" fmla="*/ 1568450 h 6855883"/>
              <a:gd name="connsiteX25945" fmla="*/ 711404 w 12194922"/>
              <a:gd name="connsiteY25945" fmla="*/ 1553633 h 6855883"/>
              <a:gd name="connsiteX25946" fmla="*/ 716311 w 12194922"/>
              <a:gd name="connsiteY25946" fmla="*/ 1522942 h 6855883"/>
              <a:gd name="connsiteX25947" fmla="*/ 722444 w 12194922"/>
              <a:gd name="connsiteY25947" fmla="*/ 1518708 h 6855883"/>
              <a:gd name="connsiteX25948" fmla="*/ 473452 w 12194922"/>
              <a:gd name="connsiteY25948" fmla="*/ 885825 h 6855883"/>
              <a:gd name="connsiteX25949" fmla="*/ 478358 w 12194922"/>
              <a:gd name="connsiteY25949" fmla="*/ 878417 h 6855883"/>
              <a:gd name="connsiteX25950" fmla="*/ 491850 w 12194922"/>
              <a:gd name="connsiteY25950" fmla="*/ 875242 h 6855883"/>
              <a:gd name="connsiteX25951" fmla="*/ 475905 w 12194922"/>
              <a:gd name="connsiteY25951" fmla="*/ 893233 h 6855883"/>
              <a:gd name="connsiteX25952" fmla="*/ 496757 w 12194922"/>
              <a:gd name="connsiteY25952" fmla="*/ 893233 h 6855883"/>
              <a:gd name="connsiteX25953" fmla="*/ 493077 w 12194922"/>
              <a:gd name="connsiteY25953" fmla="*/ 875242 h 6855883"/>
              <a:gd name="connsiteX25954" fmla="*/ 488171 w 12194922"/>
              <a:gd name="connsiteY25954" fmla="*/ 846667 h 6855883"/>
              <a:gd name="connsiteX25955" fmla="*/ 509022 w 12194922"/>
              <a:gd name="connsiteY25955" fmla="*/ 872067 h 6855883"/>
              <a:gd name="connsiteX25956" fmla="*/ 513928 w 12194922"/>
              <a:gd name="connsiteY25956" fmla="*/ 883708 h 6855883"/>
              <a:gd name="connsiteX25957" fmla="*/ 497983 w 12194922"/>
              <a:gd name="connsiteY25957" fmla="*/ 902758 h 6855883"/>
              <a:gd name="connsiteX25958" fmla="*/ 488171 w 12194922"/>
              <a:gd name="connsiteY25958" fmla="*/ 899583 h 6855883"/>
              <a:gd name="connsiteX25959" fmla="*/ 473452 w 12194922"/>
              <a:gd name="connsiteY25959" fmla="*/ 914400 h 6855883"/>
              <a:gd name="connsiteX25960" fmla="*/ 466093 w 12194922"/>
              <a:gd name="connsiteY25960" fmla="*/ 940858 h 6855883"/>
              <a:gd name="connsiteX25961" fmla="*/ 458733 w 12194922"/>
              <a:gd name="connsiteY25961" fmla="*/ 921808 h 6855883"/>
              <a:gd name="connsiteX25962" fmla="*/ 462413 w 12194922"/>
              <a:gd name="connsiteY25962" fmla="*/ 915458 h 6855883"/>
              <a:gd name="connsiteX25963" fmla="*/ 467319 w 12194922"/>
              <a:gd name="connsiteY25963" fmla="*/ 893233 h 6855883"/>
              <a:gd name="connsiteX25964" fmla="*/ 473452 w 12194922"/>
              <a:gd name="connsiteY25964" fmla="*/ 885825 h 6855883"/>
              <a:gd name="connsiteX25965" fmla="*/ 550725 w 12194922"/>
              <a:gd name="connsiteY25965" fmla="*/ 3391958 h 6855883"/>
              <a:gd name="connsiteX25966" fmla="*/ 564217 w 12194922"/>
              <a:gd name="connsiteY25966" fmla="*/ 3371850 h 6855883"/>
              <a:gd name="connsiteX25967" fmla="*/ 578936 w 12194922"/>
              <a:gd name="connsiteY25967" fmla="*/ 3371850 h 6855883"/>
              <a:gd name="connsiteX25968" fmla="*/ 565444 w 12194922"/>
              <a:gd name="connsiteY25968" fmla="*/ 3344333 h 6855883"/>
              <a:gd name="connsiteX25969" fmla="*/ 566670 w 12194922"/>
              <a:gd name="connsiteY25969" fmla="*/ 3332692 h 6855883"/>
              <a:gd name="connsiteX25970" fmla="*/ 554405 w 12194922"/>
              <a:gd name="connsiteY25970" fmla="*/ 3333750 h 6855883"/>
              <a:gd name="connsiteX25971" fmla="*/ 544592 w 12194922"/>
              <a:gd name="connsiteY25971" fmla="*/ 3330575 h 6855883"/>
              <a:gd name="connsiteX25972" fmla="*/ 526194 w 12194922"/>
              <a:gd name="connsiteY25972" fmla="*/ 3326342 h 6855883"/>
              <a:gd name="connsiteX25973" fmla="*/ 500436 w 12194922"/>
              <a:gd name="connsiteY25973" fmla="*/ 3324225 h 6855883"/>
              <a:gd name="connsiteX25974" fmla="*/ 496757 w 12194922"/>
              <a:gd name="connsiteY25974" fmla="*/ 3308350 h 6855883"/>
              <a:gd name="connsiteX25975" fmla="*/ 502889 w 12194922"/>
              <a:gd name="connsiteY25975" fmla="*/ 3302000 h 6855883"/>
              <a:gd name="connsiteX25976" fmla="*/ 497983 w 12194922"/>
              <a:gd name="connsiteY25976" fmla="*/ 3299883 h 6855883"/>
              <a:gd name="connsiteX25977" fmla="*/ 491850 w 12194922"/>
              <a:gd name="connsiteY25977" fmla="*/ 3307292 h 6855883"/>
              <a:gd name="connsiteX25978" fmla="*/ 483264 w 12194922"/>
              <a:gd name="connsiteY25978" fmla="*/ 3325284 h 6855883"/>
              <a:gd name="connsiteX25979" fmla="*/ 478358 w 12194922"/>
              <a:gd name="connsiteY25979" fmla="*/ 3342217 h 6855883"/>
              <a:gd name="connsiteX25980" fmla="*/ 493077 w 12194922"/>
              <a:gd name="connsiteY25980" fmla="*/ 3343275 h 6855883"/>
              <a:gd name="connsiteX25981" fmla="*/ 502889 w 12194922"/>
              <a:gd name="connsiteY25981" fmla="*/ 3345392 h 6855883"/>
              <a:gd name="connsiteX25982" fmla="*/ 522514 w 12194922"/>
              <a:gd name="connsiteY25982" fmla="*/ 3353858 h 6855883"/>
              <a:gd name="connsiteX25983" fmla="*/ 524967 w 12194922"/>
              <a:gd name="connsiteY25983" fmla="*/ 3354917 h 6855883"/>
              <a:gd name="connsiteX25984" fmla="*/ 526194 w 12194922"/>
              <a:gd name="connsiteY25984" fmla="*/ 3353858 h 6855883"/>
              <a:gd name="connsiteX25985" fmla="*/ 529874 w 12194922"/>
              <a:gd name="connsiteY25985" fmla="*/ 3393017 h 6855883"/>
              <a:gd name="connsiteX25986" fmla="*/ 533553 w 12194922"/>
              <a:gd name="connsiteY25986" fmla="*/ 3395133 h 6855883"/>
              <a:gd name="connsiteX25987" fmla="*/ 542139 w 12194922"/>
              <a:gd name="connsiteY25987" fmla="*/ 3403600 h 6855883"/>
              <a:gd name="connsiteX25988" fmla="*/ 550725 w 12194922"/>
              <a:gd name="connsiteY25988" fmla="*/ 3391958 h 6855883"/>
              <a:gd name="connsiteX25989" fmla="*/ 542139 w 12194922"/>
              <a:gd name="connsiteY25989" fmla="*/ 3341159 h 6855883"/>
              <a:gd name="connsiteX25990" fmla="*/ 545819 w 12194922"/>
              <a:gd name="connsiteY25990" fmla="*/ 3346450 h 6855883"/>
              <a:gd name="connsiteX25991" fmla="*/ 549499 w 12194922"/>
              <a:gd name="connsiteY25991" fmla="*/ 3344333 h 6855883"/>
              <a:gd name="connsiteX25992" fmla="*/ 545819 w 12194922"/>
              <a:gd name="connsiteY25992" fmla="*/ 3346450 h 6855883"/>
              <a:gd name="connsiteX25993" fmla="*/ 542139 w 12194922"/>
              <a:gd name="connsiteY25993" fmla="*/ 3341159 h 6855883"/>
              <a:gd name="connsiteX25994" fmla="*/ 423163 w 12194922"/>
              <a:gd name="connsiteY25994" fmla="*/ 6488642 h 6855883"/>
              <a:gd name="connsiteX25995" fmla="*/ 434202 w 12194922"/>
              <a:gd name="connsiteY25995" fmla="*/ 6484409 h 6855883"/>
              <a:gd name="connsiteX25996" fmla="*/ 461186 w 12194922"/>
              <a:gd name="connsiteY25996" fmla="*/ 6471709 h 6855883"/>
              <a:gd name="connsiteX25997" fmla="*/ 431749 w 12194922"/>
              <a:gd name="connsiteY25997" fmla="*/ 6493933 h 6855883"/>
              <a:gd name="connsiteX25998" fmla="*/ 404765 w 12194922"/>
              <a:gd name="connsiteY25998" fmla="*/ 6517217 h 6855883"/>
              <a:gd name="connsiteX25999" fmla="*/ 396179 w 12194922"/>
              <a:gd name="connsiteY25999" fmla="*/ 6519334 h 6855883"/>
              <a:gd name="connsiteX26000" fmla="*/ 412124 w 12194922"/>
              <a:gd name="connsiteY26000" fmla="*/ 6496050 h 6855883"/>
              <a:gd name="connsiteX26001" fmla="*/ 423163 w 12194922"/>
              <a:gd name="connsiteY26001" fmla="*/ 6488642 h 6855883"/>
              <a:gd name="connsiteX26002" fmla="*/ 1085505 w 12194922"/>
              <a:gd name="connsiteY26002" fmla="*/ 568325 h 6855883"/>
              <a:gd name="connsiteX26003" fmla="*/ 1090411 w 12194922"/>
              <a:gd name="connsiteY26003" fmla="*/ 577850 h 6855883"/>
              <a:gd name="connsiteX26004" fmla="*/ 1086732 w 12194922"/>
              <a:gd name="connsiteY26004" fmla="*/ 595842 h 6855883"/>
              <a:gd name="connsiteX26005" fmla="*/ 1074466 w 12194922"/>
              <a:gd name="connsiteY26005" fmla="*/ 613833 h 6855883"/>
              <a:gd name="connsiteX26006" fmla="*/ 1049935 w 12194922"/>
              <a:gd name="connsiteY26006" fmla="*/ 586317 h 6855883"/>
              <a:gd name="connsiteX26007" fmla="*/ 1056068 w 12194922"/>
              <a:gd name="connsiteY26007" fmla="*/ 575733 h 6855883"/>
              <a:gd name="connsiteX26008" fmla="*/ 1070786 w 12194922"/>
              <a:gd name="connsiteY26008" fmla="*/ 571500 h 6855883"/>
              <a:gd name="connsiteX26009" fmla="*/ 1070786 w 12194922"/>
              <a:gd name="connsiteY26009" fmla="*/ 571500 h 6855883"/>
              <a:gd name="connsiteX26010" fmla="*/ 1074466 w 12194922"/>
              <a:gd name="connsiteY26010" fmla="*/ 581025 h 6855883"/>
              <a:gd name="connsiteX26011" fmla="*/ 1079372 w 12194922"/>
              <a:gd name="connsiteY26011" fmla="*/ 577850 h 6855883"/>
              <a:gd name="connsiteX26012" fmla="*/ 1070786 w 12194922"/>
              <a:gd name="connsiteY26012" fmla="*/ 571500 h 6855883"/>
              <a:gd name="connsiteX26013" fmla="*/ 1070786 w 12194922"/>
              <a:gd name="connsiteY26013" fmla="*/ 571500 h 6855883"/>
              <a:gd name="connsiteX26014" fmla="*/ 1070786 w 12194922"/>
              <a:gd name="connsiteY26014" fmla="*/ 571500 h 6855883"/>
              <a:gd name="connsiteX26015" fmla="*/ 1070786 w 12194922"/>
              <a:gd name="connsiteY26015" fmla="*/ 571500 h 6855883"/>
              <a:gd name="connsiteX26016" fmla="*/ 1085505 w 12194922"/>
              <a:gd name="connsiteY26016" fmla="*/ 568325 h 6855883"/>
              <a:gd name="connsiteX26017" fmla="*/ 89539 w 12194922"/>
              <a:gd name="connsiteY26017" fmla="*/ 2519892 h 6855883"/>
              <a:gd name="connsiteX26018" fmla="*/ 101804 w 12194922"/>
              <a:gd name="connsiteY26018" fmla="*/ 2454275 h 6855883"/>
              <a:gd name="connsiteX26019" fmla="*/ 110390 w 12194922"/>
              <a:gd name="connsiteY26019" fmla="*/ 2446867 h 6855883"/>
              <a:gd name="connsiteX26020" fmla="*/ 114070 w 12194922"/>
              <a:gd name="connsiteY26020" fmla="*/ 2452158 h 6855883"/>
              <a:gd name="connsiteX26021" fmla="*/ 117750 w 12194922"/>
              <a:gd name="connsiteY26021" fmla="*/ 2480733 h 6855883"/>
              <a:gd name="connsiteX26022" fmla="*/ 101804 w 12194922"/>
              <a:gd name="connsiteY26022" fmla="*/ 2518833 h 6855883"/>
              <a:gd name="connsiteX26023" fmla="*/ 89539 w 12194922"/>
              <a:gd name="connsiteY26023" fmla="*/ 2519892 h 6855883"/>
              <a:gd name="connsiteX26024" fmla="*/ 11172729 w 12194922"/>
              <a:gd name="connsiteY26024" fmla="*/ 4228042 h 6855883"/>
              <a:gd name="connsiteX26025" fmla="*/ 11175182 w 12194922"/>
              <a:gd name="connsiteY26025" fmla="*/ 4232275 h 6855883"/>
              <a:gd name="connsiteX26026" fmla="*/ 11167823 w 12194922"/>
              <a:gd name="connsiteY26026" fmla="*/ 4239684 h 6855883"/>
              <a:gd name="connsiteX26027" fmla="*/ 11156784 w 12194922"/>
              <a:gd name="connsiteY26027" fmla="*/ 4246034 h 6855883"/>
              <a:gd name="connsiteX26028" fmla="*/ 11148198 w 12194922"/>
              <a:gd name="connsiteY26028" fmla="*/ 4235450 h 6855883"/>
              <a:gd name="connsiteX26029" fmla="*/ 11135933 w 12194922"/>
              <a:gd name="connsiteY26029" fmla="*/ 4222750 h 6855883"/>
              <a:gd name="connsiteX26030" fmla="*/ 11145745 w 12194922"/>
              <a:gd name="connsiteY26030" fmla="*/ 4213225 h 6855883"/>
              <a:gd name="connsiteX26031" fmla="*/ 11139612 w 12194922"/>
              <a:gd name="connsiteY26031" fmla="*/ 4206875 h 6855883"/>
              <a:gd name="connsiteX26032" fmla="*/ 11138385 w 12194922"/>
              <a:gd name="connsiteY26032" fmla="*/ 4204758 h 6855883"/>
              <a:gd name="connsiteX26033" fmla="*/ 11155557 w 12194922"/>
              <a:gd name="connsiteY26033" fmla="*/ 4191000 h 6855883"/>
              <a:gd name="connsiteX26034" fmla="*/ 11171502 w 12194922"/>
              <a:gd name="connsiteY26034" fmla="*/ 4191000 h 6855883"/>
              <a:gd name="connsiteX26035" fmla="*/ 11172729 w 12194922"/>
              <a:gd name="connsiteY26035" fmla="*/ 4228042 h 6855883"/>
              <a:gd name="connsiteX26036" fmla="*/ 10956855 w 12194922"/>
              <a:gd name="connsiteY26036" fmla="*/ 1544108 h 6855883"/>
              <a:gd name="connsiteX26037" fmla="*/ 10942136 w 12194922"/>
              <a:gd name="connsiteY26037" fmla="*/ 1561042 h 6855883"/>
              <a:gd name="connsiteX26038" fmla="*/ 10950722 w 12194922"/>
              <a:gd name="connsiteY26038" fmla="*/ 1518708 h 6855883"/>
              <a:gd name="connsiteX26039" fmla="*/ 10960534 w 12194922"/>
              <a:gd name="connsiteY26039" fmla="*/ 1515533 h 6855883"/>
              <a:gd name="connsiteX26040" fmla="*/ 10970347 w 12194922"/>
              <a:gd name="connsiteY26040" fmla="*/ 1544108 h 6855883"/>
              <a:gd name="connsiteX26041" fmla="*/ 10956855 w 12194922"/>
              <a:gd name="connsiteY26041" fmla="*/ 1544108 h 6855883"/>
              <a:gd name="connsiteX26042" fmla="*/ 493077 w 12194922"/>
              <a:gd name="connsiteY26042" fmla="*/ 2024592 h 6855883"/>
              <a:gd name="connsiteX26043" fmla="*/ 483264 w 12194922"/>
              <a:gd name="connsiteY26043" fmla="*/ 2005542 h 6855883"/>
              <a:gd name="connsiteX26044" fmla="*/ 478358 w 12194922"/>
              <a:gd name="connsiteY26044" fmla="*/ 1984375 h 6855883"/>
              <a:gd name="connsiteX26045" fmla="*/ 475905 w 12194922"/>
              <a:gd name="connsiteY26045" fmla="*/ 1980142 h 6855883"/>
              <a:gd name="connsiteX26046" fmla="*/ 517608 w 12194922"/>
              <a:gd name="connsiteY26046" fmla="*/ 1966383 h 6855883"/>
              <a:gd name="connsiteX26047" fmla="*/ 505342 w 12194922"/>
              <a:gd name="connsiteY26047" fmla="*/ 1969558 h 6855883"/>
              <a:gd name="connsiteX26048" fmla="*/ 499210 w 12194922"/>
              <a:gd name="connsiteY26048" fmla="*/ 1973792 h 6855883"/>
              <a:gd name="connsiteX26049" fmla="*/ 494303 w 12194922"/>
              <a:gd name="connsiteY26049" fmla="*/ 2014008 h 6855883"/>
              <a:gd name="connsiteX26050" fmla="*/ 493077 w 12194922"/>
              <a:gd name="connsiteY26050" fmla="*/ 2024592 h 6855883"/>
              <a:gd name="connsiteX26051" fmla="*/ 908880 w 12194922"/>
              <a:gd name="connsiteY26051" fmla="*/ 2538942 h 6855883"/>
              <a:gd name="connsiteX26052" fmla="*/ 918693 w 12194922"/>
              <a:gd name="connsiteY26052" fmla="*/ 2536825 h 6855883"/>
              <a:gd name="connsiteX26053" fmla="*/ 896615 w 12194922"/>
              <a:gd name="connsiteY26053" fmla="*/ 2560108 h 6855883"/>
              <a:gd name="connsiteX26054" fmla="*/ 886802 w 12194922"/>
              <a:gd name="connsiteY26054" fmla="*/ 2552700 h 6855883"/>
              <a:gd name="connsiteX26055" fmla="*/ 865951 w 12194922"/>
              <a:gd name="connsiteY26055" fmla="*/ 2549525 h 6855883"/>
              <a:gd name="connsiteX26056" fmla="*/ 881896 w 12194922"/>
              <a:gd name="connsiteY26056" fmla="*/ 2542117 h 6855883"/>
              <a:gd name="connsiteX26057" fmla="*/ 880670 w 12194922"/>
              <a:gd name="connsiteY26057" fmla="*/ 2527300 h 6855883"/>
              <a:gd name="connsiteX26058" fmla="*/ 879443 w 12194922"/>
              <a:gd name="connsiteY26058" fmla="*/ 2526242 h 6855883"/>
              <a:gd name="connsiteX26059" fmla="*/ 879443 w 12194922"/>
              <a:gd name="connsiteY26059" fmla="*/ 2526242 h 6855883"/>
              <a:gd name="connsiteX26060" fmla="*/ 869631 w 12194922"/>
              <a:gd name="connsiteY26060" fmla="*/ 2524125 h 6855883"/>
              <a:gd name="connsiteX26061" fmla="*/ 846326 w 12194922"/>
              <a:gd name="connsiteY26061" fmla="*/ 2518833 h 6855883"/>
              <a:gd name="connsiteX26062" fmla="*/ 843873 w 12194922"/>
              <a:gd name="connsiteY26062" fmla="*/ 2515658 h 6855883"/>
              <a:gd name="connsiteX26063" fmla="*/ 854912 w 12194922"/>
              <a:gd name="connsiteY26063" fmla="*/ 2489200 h 6855883"/>
              <a:gd name="connsiteX26064" fmla="*/ 890482 w 12194922"/>
              <a:gd name="connsiteY26064" fmla="*/ 2491317 h 6855883"/>
              <a:gd name="connsiteX26065" fmla="*/ 891709 w 12194922"/>
              <a:gd name="connsiteY26065" fmla="*/ 2491317 h 6855883"/>
              <a:gd name="connsiteX26066" fmla="*/ 890482 w 12194922"/>
              <a:gd name="connsiteY26066" fmla="*/ 2491317 h 6855883"/>
              <a:gd name="connsiteX26067" fmla="*/ 890482 w 12194922"/>
              <a:gd name="connsiteY26067" fmla="*/ 2491317 h 6855883"/>
              <a:gd name="connsiteX26068" fmla="*/ 890482 w 12194922"/>
              <a:gd name="connsiteY26068" fmla="*/ 2491317 h 6855883"/>
              <a:gd name="connsiteX26069" fmla="*/ 890482 w 12194922"/>
              <a:gd name="connsiteY26069" fmla="*/ 2491317 h 6855883"/>
              <a:gd name="connsiteX26070" fmla="*/ 869631 w 12194922"/>
              <a:gd name="connsiteY26070" fmla="*/ 2493434 h 6855883"/>
              <a:gd name="connsiteX26071" fmla="*/ 868404 w 12194922"/>
              <a:gd name="connsiteY26071" fmla="*/ 2505075 h 6855883"/>
              <a:gd name="connsiteX26072" fmla="*/ 879443 w 12194922"/>
              <a:gd name="connsiteY26072" fmla="*/ 2524125 h 6855883"/>
              <a:gd name="connsiteX26073" fmla="*/ 891709 w 12194922"/>
              <a:gd name="connsiteY26073" fmla="*/ 2519892 h 6855883"/>
              <a:gd name="connsiteX26074" fmla="*/ 895388 w 12194922"/>
              <a:gd name="connsiteY26074" fmla="*/ 2530475 h 6855883"/>
              <a:gd name="connsiteX26075" fmla="*/ 897841 w 12194922"/>
              <a:gd name="connsiteY26075" fmla="*/ 2542117 h 6855883"/>
              <a:gd name="connsiteX26076" fmla="*/ 908880 w 12194922"/>
              <a:gd name="connsiteY26076" fmla="*/ 2538942 h 6855883"/>
              <a:gd name="connsiteX26077" fmla="*/ 917466 w 12194922"/>
              <a:gd name="connsiteY26077" fmla="*/ 2535767 h 6855883"/>
              <a:gd name="connsiteX26078" fmla="*/ 917466 w 12194922"/>
              <a:gd name="connsiteY26078" fmla="*/ 2535767 h 6855883"/>
              <a:gd name="connsiteX26079" fmla="*/ 917466 w 12194922"/>
              <a:gd name="connsiteY26079" fmla="*/ 2535767 h 6855883"/>
              <a:gd name="connsiteX26080" fmla="*/ 917466 w 12194922"/>
              <a:gd name="connsiteY26080" fmla="*/ 2535767 h 6855883"/>
              <a:gd name="connsiteX26081" fmla="*/ 11232830 w 12194922"/>
              <a:gd name="connsiteY26081" fmla="*/ 4114800 h 6855883"/>
              <a:gd name="connsiteX26082" fmla="*/ 11240190 w 12194922"/>
              <a:gd name="connsiteY26082" fmla="*/ 4093633 h 6855883"/>
              <a:gd name="connsiteX26083" fmla="*/ 11265948 w 12194922"/>
              <a:gd name="connsiteY26083" fmla="*/ 4064000 h 6855883"/>
              <a:gd name="connsiteX26084" fmla="*/ 11243870 w 12194922"/>
              <a:gd name="connsiteY26084" fmla="*/ 4119034 h 6855883"/>
              <a:gd name="connsiteX26085" fmla="*/ 11238963 w 12194922"/>
              <a:gd name="connsiteY26085" fmla="*/ 4120092 h 6855883"/>
              <a:gd name="connsiteX26086" fmla="*/ 11232830 w 12194922"/>
              <a:gd name="connsiteY26086" fmla="*/ 4114800 h 6855883"/>
              <a:gd name="connsiteX26087" fmla="*/ 841420 w 12194922"/>
              <a:gd name="connsiteY26087" fmla="*/ 6243109 h 6855883"/>
              <a:gd name="connsiteX26088" fmla="*/ 853685 w 12194922"/>
              <a:gd name="connsiteY26088" fmla="*/ 6242050 h 6855883"/>
              <a:gd name="connsiteX26089" fmla="*/ 859818 w 12194922"/>
              <a:gd name="connsiteY26089" fmla="*/ 6238875 h 6855883"/>
              <a:gd name="connsiteX26090" fmla="*/ 867177 w 12194922"/>
              <a:gd name="connsiteY26090" fmla="*/ 6227234 h 6855883"/>
              <a:gd name="connsiteX26091" fmla="*/ 867177 w 12194922"/>
              <a:gd name="connsiteY26091" fmla="*/ 6209242 h 6855883"/>
              <a:gd name="connsiteX26092" fmla="*/ 868404 w 12194922"/>
              <a:gd name="connsiteY26092" fmla="*/ 6195484 h 6855883"/>
              <a:gd name="connsiteX26093" fmla="*/ 837740 w 12194922"/>
              <a:gd name="connsiteY26093" fmla="*/ 6228292 h 6855883"/>
              <a:gd name="connsiteX26094" fmla="*/ 841420 w 12194922"/>
              <a:gd name="connsiteY26094" fmla="*/ 6243109 h 6855883"/>
              <a:gd name="connsiteX26095" fmla="*/ 854912 w 12194922"/>
              <a:gd name="connsiteY26095" fmla="*/ 6235700 h 6855883"/>
              <a:gd name="connsiteX26096" fmla="*/ 853685 w 12194922"/>
              <a:gd name="connsiteY26096" fmla="*/ 6236758 h 6855883"/>
              <a:gd name="connsiteX26097" fmla="*/ 852459 w 12194922"/>
              <a:gd name="connsiteY26097" fmla="*/ 6234642 h 6855883"/>
              <a:gd name="connsiteX26098" fmla="*/ 854912 w 12194922"/>
              <a:gd name="connsiteY26098" fmla="*/ 6235700 h 6855883"/>
              <a:gd name="connsiteX26099" fmla="*/ 11714868 w 12194922"/>
              <a:gd name="connsiteY26099" fmla="*/ 1066800 h 6855883"/>
              <a:gd name="connsiteX26100" fmla="*/ 11745532 w 12194922"/>
              <a:gd name="connsiteY26100" fmla="*/ 1049867 h 6855883"/>
              <a:gd name="connsiteX26101" fmla="*/ 11743080 w 12194922"/>
              <a:gd name="connsiteY26101" fmla="*/ 1067858 h 6855883"/>
              <a:gd name="connsiteX26102" fmla="*/ 11740626 w 12194922"/>
              <a:gd name="connsiteY26102" fmla="*/ 1071033 h 6855883"/>
              <a:gd name="connsiteX26103" fmla="*/ 11746759 w 12194922"/>
              <a:gd name="connsiteY26103" fmla="*/ 1071033 h 6855883"/>
              <a:gd name="connsiteX26104" fmla="*/ 11756571 w 12194922"/>
              <a:gd name="connsiteY26104" fmla="*/ 1067858 h 6855883"/>
              <a:gd name="connsiteX26105" fmla="*/ 11762704 w 12194922"/>
              <a:gd name="connsiteY26105" fmla="*/ 1101725 h 6855883"/>
              <a:gd name="connsiteX26106" fmla="*/ 11740626 w 12194922"/>
              <a:gd name="connsiteY26106" fmla="*/ 1105958 h 6855883"/>
              <a:gd name="connsiteX26107" fmla="*/ 11752892 w 12194922"/>
              <a:gd name="connsiteY26107" fmla="*/ 1084792 h 6855883"/>
              <a:gd name="connsiteX26108" fmla="*/ 11739399 w 12194922"/>
              <a:gd name="connsiteY26108" fmla="*/ 1082675 h 6855883"/>
              <a:gd name="connsiteX26109" fmla="*/ 11714868 w 12194922"/>
              <a:gd name="connsiteY26109" fmla="*/ 1066800 h 6855883"/>
              <a:gd name="connsiteX26110" fmla="*/ 172945 w 12194922"/>
              <a:gd name="connsiteY26110" fmla="*/ 4355042 h 6855883"/>
              <a:gd name="connsiteX26111" fmla="*/ 186437 w 12194922"/>
              <a:gd name="connsiteY26111" fmla="*/ 4351867 h 6855883"/>
              <a:gd name="connsiteX26112" fmla="*/ 196250 w 12194922"/>
              <a:gd name="connsiteY26112" fmla="*/ 4391025 h 6855883"/>
              <a:gd name="connsiteX26113" fmla="*/ 175398 w 12194922"/>
              <a:gd name="connsiteY26113" fmla="*/ 4365625 h 6855883"/>
              <a:gd name="connsiteX26114" fmla="*/ 172945 w 12194922"/>
              <a:gd name="connsiteY26114" fmla="*/ 4355042 h 6855883"/>
              <a:gd name="connsiteX26115" fmla="*/ 918693 w 12194922"/>
              <a:gd name="connsiteY26115" fmla="*/ 3996267 h 6855883"/>
              <a:gd name="connsiteX26116" fmla="*/ 924826 w 12194922"/>
              <a:gd name="connsiteY26116" fmla="*/ 4001559 h 6855883"/>
              <a:gd name="connsiteX26117" fmla="*/ 932185 w 12194922"/>
              <a:gd name="connsiteY26117" fmla="*/ 3995208 h 6855883"/>
              <a:gd name="connsiteX26118" fmla="*/ 930959 w 12194922"/>
              <a:gd name="connsiteY26118" fmla="*/ 3984625 h 6855883"/>
              <a:gd name="connsiteX26119" fmla="*/ 946904 w 12194922"/>
              <a:gd name="connsiteY26119" fmla="*/ 3972983 h 6855883"/>
              <a:gd name="connsiteX26120" fmla="*/ 960396 w 12194922"/>
              <a:gd name="connsiteY26120" fmla="*/ 3970867 h 6855883"/>
              <a:gd name="connsiteX26121" fmla="*/ 955490 w 12194922"/>
              <a:gd name="connsiteY26121" fmla="*/ 3958167 h 6855883"/>
              <a:gd name="connsiteX26122" fmla="*/ 938318 w 12194922"/>
              <a:gd name="connsiteY26122" fmla="*/ 3948642 h 6855883"/>
              <a:gd name="connsiteX26123" fmla="*/ 922373 w 12194922"/>
              <a:gd name="connsiteY26123" fmla="*/ 3975100 h 6855883"/>
              <a:gd name="connsiteX26124" fmla="*/ 918693 w 12194922"/>
              <a:gd name="connsiteY26124" fmla="*/ 3996267 h 6855883"/>
              <a:gd name="connsiteX26125" fmla="*/ 939544 w 12194922"/>
              <a:gd name="connsiteY26125" fmla="*/ 3960284 h 6855883"/>
              <a:gd name="connsiteX26126" fmla="*/ 943224 w 12194922"/>
              <a:gd name="connsiteY26126" fmla="*/ 3958167 h 6855883"/>
              <a:gd name="connsiteX26127" fmla="*/ 945677 w 12194922"/>
              <a:gd name="connsiteY26127" fmla="*/ 3960284 h 6855883"/>
              <a:gd name="connsiteX26128" fmla="*/ 943224 w 12194922"/>
              <a:gd name="connsiteY26128" fmla="*/ 3962400 h 6855883"/>
              <a:gd name="connsiteX26129" fmla="*/ 939544 w 12194922"/>
              <a:gd name="connsiteY26129" fmla="*/ 3960284 h 6855883"/>
              <a:gd name="connsiteX26130" fmla="*/ 1150513 w 12194922"/>
              <a:gd name="connsiteY26130" fmla="*/ 5955242 h 6855883"/>
              <a:gd name="connsiteX26131" fmla="*/ 1168911 w 12194922"/>
              <a:gd name="connsiteY26131" fmla="*/ 5941484 h 6855883"/>
              <a:gd name="connsiteX26132" fmla="*/ 1167685 w 12194922"/>
              <a:gd name="connsiteY26132" fmla="*/ 5931959 h 6855883"/>
              <a:gd name="connsiteX26133" fmla="*/ 1130888 w 12194922"/>
              <a:gd name="connsiteY26133" fmla="*/ 5916084 h 6855883"/>
              <a:gd name="connsiteX26134" fmla="*/ 1130888 w 12194922"/>
              <a:gd name="connsiteY26134" fmla="*/ 5931959 h 6855883"/>
              <a:gd name="connsiteX26135" fmla="*/ 1132114 w 12194922"/>
              <a:gd name="connsiteY26135" fmla="*/ 5945717 h 6855883"/>
              <a:gd name="connsiteX26136" fmla="*/ 1135794 w 12194922"/>
              <a:gd name="connsiteY26136" fmla="*/ 5957359 h 6855883"/>
              <a:gd name="connsiteX26137" fmla="*/ 1150513 w 12194922"/>
              <a:gd name="connsiteY26137" fmla="*/ 5955242 h 6855883"/>
              <a:gd name="connsiteX26138" fmla="*/ 1150513 w 12194922"/>
              <a:gd name="connsiteY26138" fmla="*/ 5937250 h 6855883"/>
              <a:gd name="connsiteX26139" fmla="*/ 1151739 w 12194922"/>
              <a:gd name="connsiteY26139" fmla="*/ 5935133 h 6855883"/>
              <a:gd name="connsiteX26140" fmla="*/ 1152966 w 12194922"/>
              <a:gd name="connsiteY26140" fmla="*/ 5937250 h 6855883"/>
              <a:gd name="connsiteX26141" fmla="*/ 1151739 w 12194922"/>
              <a:gd name="connsiteY26141" fmla="*/ 5939367 h 6855883"/>
              <a:gd name="connsiteX26142" fmla="*/ 1150513 w 12194922"/>
              <a:gd name="connsiteY26142" fmla="*/ 5937250 h 6855883"/>
              <a:gd name="connsiteX26143" fmla="*/ 668475 w 12194922"/>
              <a:gd name="connsiteY26143" fmla="*/ 3296708 h 6855883"/>
              <a:gd name="connsiteX26144" fmla="*/ 661116 w 12194922"/>
              <a:gd name="connsiteY26144" fmla="*/ 3281892 h 6855883"/>
              <a:gd name="connsiteX26145" fmla="*/ 664795 w 12194922"/>
              <a:gd name="connsiteY26145" fmla="*/ 3278717 h 6855883"/>
              <a:gd name="connsiteX26146" fmla="*/ 670928 w 12194922"/>
              <a:gd name="connsiteY26146" fmla="*/ 3274483 h 6855883"/>
              <a:gd name="connsiteX26147" fmla="*/ 697912 w 12194922"/>
              <a:gd name="connsiteY26147" fmla="*/ 3266017 h 6855883"/>
              <a:gd name="connsiteX26148" fmla="*/ 677061 w 12194922"/>
              <a:gd name="connsiteY26148" fmla="*/ 3280833 h 6855883"/>
              <a:gd name="connsiteX26149" fmla="*/ 696686 w 12194922"/>
              <a:gd name="connsiteY26149" fmla="*/ 3294592 h 6855883"/>
              <a:gd name="connsiteX26150" fmla="*/ 683194 w 12194922"/>
              <a:gd name="connsiteY26150" fmla="*/ 3304117 h 6855883"/>
              <a:gd name="connsiteX26151" fmla="*/ 668475 w 12194922"/>
              <a:gd name="connsiteY26151" fmla="*/ 3296708 h 6855883"/>
              <a:gd name="connsiteX26152" fmla="*/ 589975 w 12194922"/>
              <a:gd name="connsiteY26152" fmla="*/ 4140200 h 6855883"/>
              <a:gd name="connsiteX26153" fmla="*/ 625545 w 12194922"/>
              <a:gd name="connsiteY26153" fmla="*/ 4132792 h 6855883"/>
              <a:gd name="connsiteX26154" fmla="*/ 641491 w 12194922"/>
              <a:gd name="connsiteY26154" fmla="*/ 4135967 h 6855883"/>
              <a:gd name="connsiteX26155" fmla="*/ 641491 w 12194922"/>
              <a:gd name="connsiteY26155" fmla="*/ 4127500 h 6855883"/>
              <a:gd name="connsiteX26156" fmla="*/ 664795 w 12194922"/>
              <a:gd name="connsiteY26156" fmla="*/ 4134909 h 6855883"/>
              <a:gd name="connsiteX26157" fmla="*/ 669701 w 12194922"/>
              <a:gd name="connsiteY26157" fmla="*/ 4149725 h 6855883"/>
              <a:gd name="connsiteX26158" fmla="*/ 664795 w 12194922"/>
              <a:gd name="connsiteY26158" fmla="*/ 4157133 h 6855883"/>
              <a:gd name="connsiteX26159" fmla="*/ 658662 w 12194922"/>
              <a:gd name="connsiteY26159" fmla="*/ 4156075 h 6855883"/>
              <a:gd name="connsiteX26160" fmla="*/ 626772 w 12194922"/>
              <a:gd name="connsiteY26160" fmla="*/ 4142317 h 6855883"/>
              <a:gd name="connsiteX26161" fmla="*/ 589975 w 12194922"/>
              <a:gd name="connsiteY26161" fmla="*/ 4140200 h 6855883"/>
              <a:gd name="connsiteX26162" fmla="*/ 1157872 w 12194922"/>
              <a:gd name="connsiteY26162" fmla="*/ 5314950 h 6855883"/>
              <a:gd name="connsiteX26163" fmla="*/ 1141927 w 12194922"/>
              <a:gd name="connsiteY26163" fmla="*/ 5319184 h 6855883"/>
              <a:gd name="connsiteX26164" fmla="*/ 1135794 w 12194922"/>
              <a:gd name="connsiteY26164" fmla="*/ 5305425 h 6855883"/>
              <a:gd name="connsiteX26165" fmla="*/ 1134567 w 12194922"/>
              <a:gd name="connsiteY26165" fmla="*/ 5296959 h 6855883"/>
              <a:gd name="connsiteX26166" fmla="*/ 1151739 w 12194922"/>
              <a:gd name="connsiteY26166" fmla="*/ 5294842 h 6855883"/>
              <a:gd name="connsiteX26167" fmla="*/ 1167685 w 12194922"/>
              <a:gd name="connsiteY26167" fmla="*/ 5304367 h 6855883"/>
              <a:gd name="connsiteX26168" fmla="*/ 1167685 w 12194922"/>
              <a:gd name="connsiteY26168" fmla="*/ 5295900 h 6855883"/>
              <a:gd name="connsiteX26169" fmla="*/ 1170138 w 12194922"/>
              <a:gd name="connsiteY26169" fmla="*/ 5302250 h 6855883"/>
              <a:gd name="connsiteX26170" fmla="*/ 1172591 w 12194922"/>
              <a:gd name="connsiteY26170" fmla="*/ 5300133 h 6855883"/>
              <a:gd name="connsiteX26171" fmla="*/ 1179950 w 12194922"/>
              <a:gd name="connsiteY26171" fmla="*/ 5304367 h 6855883"/>
              <a:gd name="connsiteX26172" fmla="*/ 1168911 w 12194922"/>
              <a:gd name="connsiteY26172" fmla="*/ 5325534 h 6855883"/>
              <a:gd name="connsiteX26173" fmla="*/ 1157872 w 12194922"/>
              <a:gd name="connsiteY26173" fmla="*/ 5314950 h 6855883"/>
              <a:gd name="connsiteX26174" fmla="*/ 11025542 w 12194922"/>
              <a:gd name="connsiteY26174" fmla="*/ 1507067 h 6855883"/>
              <a:gd name="connsiteX26175" fmla="*/ 11023089 w 12194922"/>
              <a:gd name="connsiteY26175" fmla="*/ 1468967 h 6855883"/>
              <a:gd name="connsiteX26176" fmla="*/ 11034128 w 12194922"/>
              <a:gd name="connsiteY26176" fmla="*/ 1463675 h 6855883"/>
              <a:gd name="connsiteX26177" fmla="*/ 11042714 w 12194922"/>
              <a:gd name="connsiteY26177" fmla="*/ 1468967 h 6855883"/>
              <a:gd name="connsiteX26178" fmla="*/ 11051300 w 12194922"/>
              <a:gd name="connsiteY26178" fmla="*/ 1478492 h 6855883"/>
              <a:gd name="connsiteX26179" fmla="*/ 11042714 w 12194922"/>
              <a:gd name="connsiteY26179" fmla="*/ 1500717 h 6855883"/>
              <a:gd name="connsiteX26180" fmla="*/ 11025542 w 12194922"/>
              <a:gd name="connsiteY26180" fmla="*/ 1507067 h 6855883"/>
              <a:gd name="connsiteX26181" fmla="*/ 372874 w 12194922"/>
              <a:gd name="connsiteY26181" fmla="*/ 5247217 h 6855883"/>
              <a:gd name="connsiteX26182" fmla="*/ 381460 w 12194922"/>
              <a:gd name="connsiteY26182" fmla="*/ 5219700 h 6855883"/>
              <a:gd name="connsiteX26183" fmla="*/ 390046 w 12194922"/>
              <a:gd name="connsiteY26183" fmla="*/ 5219700 h 6855883"/>
              <a:gd name="connsiteX26184" fmla="*/ 404765 w 12194922"/>
              <a:gd name="connsiteY26184" fmla="*/ 5236633 h 6855883"/>
              <a:gd name="connsiteX26185" fmla="*/ 410897 w 12194922"/>
              <a:gd name="connsiteY26185" fmla="*/ 5262034 h 6855883"/>
              <a:gd name="connsiteX26186" fmla="*/ 403538 w 12194922"/>
              <a:gd name="connsiteY26186" fmla="*/ 5238750 h 6855883"/>
              <a:gd name="connsiteX26187" fmla="*/ 383913 w 12194922"/>
              <a:gd name="connsiteY26187" fmla="*/ 5262034 h 6855883"/>
              <a:gd name="connsiteX26188" fmla="*/ 372874 w 12194922"/>
              <a:gd name="connsiteY26188" fmla="*/ 5247217 h 6855883"/>
              <a:gd name="connsiteX26189" fmla="*/ 493077 w 12194922"/>
              <a:gd name="connsiteY26189" fmla="*/ 876300 h 6855883"/>
              <a:gd name="connsiteX26190" fmla="*/ 493077 w 12194922"/>
              <a:gd name="connsiteY26190" fmla="*/ 876300 h 6855883"/>
              <a:gd name="connsiteX26191" fmla="*/ 493077 w 12194922"/>
              <a:gd name="connsiteY26191" fmla="*/ 876300 h 6855883"/>
              <a:gd name="connsiteX26192" fmla="*/ 493077 w 12194922"/>
              <a:gd name="connsiteY26192" fmla="*/ 876300 h 6855883"/>
              <a:gd name="connsiteX26193" fmla="*/ 493077 w 12194922"/>
              <a:gd name="connsiteY26193" fmla="*/ 876300 h 6855883"/>
              <a:gd name="connsiteX26194" fmla="*/ 11573814 w 12194922"/>
              <a:gd name="connsiteY26194" fmla="*/ 3798358 h 6855883"/>
              <a:gd name="connsiteX26195" fmla="*/ 11549283 w 12194922"/>
              <a:gd name="connsiteY26195" fmla="*/ 3792008 h 6855883"/>
              <a:gd name="connsiteX26196" fmla="*/ 11544377 w 12194922"/>
              <a:gd name="connsiteY26196" fmla="*/ 3784600 h 6855883"/>
              <a:gd name="connsiteX26197" fmla="*/ 11552963 w 12194922"/>
              <a:gd name="connsiteY26197" fmla="*/ 3783542 h 6855883"/>
              <a:gd name="connsiteX26198" fmla="*/ 11562775 w 12194922"/>
              <a:gd name="connsiteY26198" fmla="*/ 3774017 h 6855883"/>
              <a:gd name="connsiteX26199" fmla="*/ 11573814 w 12194922"/>
              <a:gd name="connsiteY26199" fmla="*/ 3765550 h 6855883"/>
              <a:gd name="connsiteX26200" fmla="*/ 11595892 w 12194922"/>
              <a:gd name="connsiteY26200" fmla="*/ 3751792 h 6855883"/>
              <a:gd name="connsiteX26201" fmla="*/ 11582400 w 12194922"/>
              <a:gd name="connsiteY26201" fmla="*/ 3776133 h 6855883"/>
              <a:gd name="connsiteX26202" fmla="*/ 11573814 w 12194922"/>
              <a:gd name="connsiteY26202" fmla="*/ 3798358 h 6855883"/>
              <a:gd name="connsiteX26203" fmla="*/ 2142799 w 12194922"/>
              <a:gd name="connsiteY26203" fmla="*/ 6725709 h 6855883"/>
              <a:gd name="connsiteX26204" fmla="*/ 2175916 w 12194922"/>
              <a:gd name="connsiteY26204" fmla="*/ 6744758 h 6855883"/>
              <a:gd name="connsiteX26205" fmla="*/ 2123174 w 12194922"/>
              <a:gd name="connsiteY26205" fmla="*/ 6741584 h 6855883"/>
              <a:gd name="connsiteX26206" fmla="*/ 2142799 w 12194922"/>
              <a:gd name="connsiteY26206" fmla="*/ 6725709 h 6855883"/>
              <a:gd name="connsiteX26207" fmla="*/ 1246184 w 12194922"/>
              <a:gd name="connsiteY26207" fmla="*/ 4429125 h 6855883"/>
              <a:gd name="connsiteX26208" fmla="*/ 1257223 w 12194922"/>
              <a:gd name="connsiteY26208" fmla="*/ 4402667 h 6855883"/>
              <a:gd name="connsiteX26209" fmla="*/ 1263356 w 12194922"/>
              <a:gd name="connsiteY26209" fmla="*/ 4396317 h 6855883"/>
              <a:gd name="connsiteX26210" fmla="*/ 1284208 w 12194922"/>
              <a:gd name="connsiteY26210" fmla="*/ 4387850 h 6855883"/>
              <a:gd name="connsiteX26211" fmla="*/ 1287887 w 12194922"/>
              <a:gd name="connsiteY26211" fmla="*/ 4394200 h 6855883"/>
              <a:gd name="connsiteX26212" fmla="*/ 1285434 w 12194922"/>
              <a:gd name="connsiteY26212" fmla="*/ 4422775 h 6855883"/>
              <a:gd name="connsiteX26213" fmla="*/ 1281755 w 12194922"/>
              <a:gd name="connsiteY26213" fmla="*/ 4452409 h 6855883"/>
              <a:gd name="connsiteX26214" fmla="*/ 1263356 w 12194922"/>
              <a:gd name="connsiteY26214" fmla="*/ 4441825 h 6855883"/>
              <a:gd name="connsiteX26215" fmla="*/ 1257223 w 12194922"/>
              <a:gd name="connsiteY26215" fmla="*/ 4435475 h 6855883"/>
              <a:gd name="connsiteX26216" fmla="*/ 1246184 w 12194922"/>
              <a:gd name="connsiteY26216" fmla="*/ 4429125 h 6855883"/>
              <a:gd name="connsiteX26217" fmla="*/ 424390 w 12194922"/>
              <a:gd name="connsiteY26217" fmla="*/ 2251075 h 6855883"/>
              <a:gd name="connsiteX26218" fmla="*/ 432975 w 12194922"/>
              <a:gd name="connsiteY26218" fmla="*/ 2292350 h 6855883"/>
              <a:gd name="connsiteX26219" fmla="*/ 425616 w 12194922"/>
              <a:gd name="connsiteY26219" fmla="*/ 2342092 h 6855883"/>
              <a:gd name="connsiteX26220" fmla="*/ 428069 w 12194922"/>
              <a:gd name="connsiteY26220" fmla="*/ 2327275 h 6855883"/>
              <a:gd name="connsiteX26221" fmla="*/ 428069 w 12194922"/>
              <a:gd name="connsiteY26221" fmla="*/ 2307167 h 6855883"/>
              <a:gd name="connsiteX26222" fmla="*/ 421936 w 12194922"/>
              <a:gd name="connsiteY26222" fmla="*/ 2281767 h 6855883"/>
              <a:gd name="connsiteX26223" fmla="*/ 424390 w 12194922"/>
              <a:gd name="connsiteY26223" fmla="*/ 2251075 h 6855883"/>
              <a:gd name="connsiteX26224" fmla="*/ 11561548 w 12194922"/>
              <a:gd name="connsiteY26224" fmla="*/ 6117167 h 6855883"/>
              <a:gd name="connsiteX26225" fmla="*/ 11555415 w 12194922"/>
              <a:gd name="connsiteY26225" fmla="*/ 6156325 h 6855883"/>
              <a:gd name="connsiteX26226" fmla="*/ 11548056 w 12194922"/>
              <a:gd name="connsiteY26226" fmla="*/ 6155267 h 6855883"/>
              <a:gd name="connsiteX26227" fmla="*/ 11548056 w 12194922"/>
              <a:gd name="connsiteY26227" fmla="*/ 6155267 h 6855883"/>
              <a:gd name="connsiteX26228" fmla="*/ 11541924 w 12194922"/>
              <a:gd name="connsiteY26228" fmla="*/ 6122459 h 6855883"/>
              <a:gd name="connsiteX26229" fmla="*/ 11548056 w 12194922"/>
              <a:gd name="connsiteY26229" fmla="*/ 6115050 h 6855883"/>
              <a:gd name="connsiteX26230" fmla="*/ 11561548 w 12194922"/>
              <a:gd name="connsiteY26230" fmla="*/ 6117167 h 6855883"/>
              <a:gd name="connsiteX26231" fmla="*/ 328718 w 12194922"/>
              <a:gd name="connsiteY26231" fmla="*/ 4221692 h 6855883"/>
              <a:gd name="connsiteX26232" fmla="*/ 325038 w 12194922"/>
              <a:gd name="connsiteY26232" fmla="*/ 4223809 h 6855883"/>
              <a:gd name="connsiteX26233" fmla="*/ 328718 w 12194922"/>
              <a:gd name="connsiteY26233" fmla="*/ 4221692 h 6855883"/>
              <a:gd name="connsiteX26234" fmla="*/ 334851 w 12194922"/>
              <a:gd name="connsiteY26234" fmla="*/ 4207934 h 6855883"/>
              <a:gd name="connsiteX26235" fmla="*/ 332398 w 12194922"/>
              <a:gd name="connsiteY26235" fmla="*/ 4207934 h 6855883"/>
              <a:gd name="connsiteX26236" fmla="*/ 333624 w 12194922"/>
              <a:gd name="connsiteY26236" fmla="*/ 4205817 h 6855883"/>
              <a:gd name="connsiteX26237" fmla="*/ 336077 w 12194922"/>
              <a:gd name="connsiteY26237" fmla="*/ 4206875 h 6855883"/>
              <a:gd name="connsiteX26238" fmla="*/ 334851 w 12194922"/>
              <a:gd name="connsiteY26238" fmla="*/ 4207934 h 6855883"/>
              <a:gd name="connsiteX26239" fmla="*/ 304187 w 12194922"/>
              <a:gd name="connsiteY26239" fmla="*/ 4210050 h 6855883"/>
              <a:gd name="connsiteX26240" fmla="*/ 322585 w 12194922"/>
              <a:gd name="connsiteY26240" fmla="*/ 4203700 h 6855883"/>
              <a:gd name="connsiteX26241" fmla="*/ 332398 w 12194922"/>
              <a:gd name="connsiteY26241" fmla="*/ 4207934 h 6855883"/>
              <a:gd name="connsiteX26242" fmla="*/ 343437 w 12194922"/>
              <a:gd name="connsiteY26242" fmla="*/ 4220633 h 6855883"/>
              <a:gd name="connsiteX26243" fmla="*/ 329944 w 12194922"/>
              <a:gd name="connsiteY26243" fmla="*/ 4222750 h 6855883"/>
              <a:gd name="connsiteX26244" fmla="*/ 329944 w 12194922"/>
              <a:gd name="connsiteY26244" fmla="*/ 4220633 h 6855883"/>
              <a:gd name="connsiteX26245" fmla="*/ 325038 w 12194922"/>
              <a:gd name="connsiteY26245" fmla="*/ 4217459 h 6855883"/>
              <a:gd name="connsiteX26246" fmla="*/ 320132 w 12194922"/>
              <a:gd name="connsiteY26246" fmla="*/ 4221692 h 6855883"/>
              <a:gd name="connsiteX26247" fmla="*/ 323812 w 12194922"/>
              <a:gd name="connsiteY26247" fmla="*/ 4225925 h 6855883"/>
              <a:gd name="connsiteX26248" fmla="*/ 326265 w 12194922"/>
              <a:gd name="connsiteY26248" fmla="*/ 4225925 h 6855883"/>
              <a:gd name="connsiteX26249" fmla="*/ 325038 w 12194922"/>
              <a:gd name="connsiteY26249" fmla="*/ 4226984 h 6855883"/>
              <a:gd name="connsiteX26250" fmla="*/ 307866 w 12194922"/>
              <a:gd name="connsiteY26250" fmla="*/ 4228042 h 6855883"/>
              <a:gd name="connsiteX26251" fmla="*/ 304187 w 12194922"/>
              <a:gd name="connsiteY26251" fmla="*/ 4210050 h 6855883"/>
              <a:gd name="connsiteX26252" fmla="*/ 1534426 w 12194922"/>
              <a:gd name="connsiteY26252" fmla="*/ 5006975 h 6855883"/>
              <a:gd name="connsiteX26253" fmla="*/ 1576129 w 12194922"/>
              <a:gd name="connsiteY26253" fmla="*/ 4978400 h 6855883"/>
              <a:gd name="connsiteX26254" fmla="*/ 1577355 w 12194922"/>
              <a:gd name="connsiteY26254" fmla="*/ 5003800 h 6855883"/>
              <a:gd name="connsiteX26255" fmla="*/ 1578582 w 12194922"/>
              <a:gd name="connsiteY26255" fmla="*/ 5018617 h 6855883"/>
              <a:gd name="connsiteX26256" fmla="*/ 1573676 w 12194922"/>
              <a:gd name="connsiteY26256" fmla="*/ 5039784 h 6855883"/>
              <a:gd name="connsiteX26257" fmla="*/ 1569996 w 12194922"/>
              <a:gd name="connsiteY26257" fmla="*/ 5019675 h 6855883"/>
              <a:gd name="connsiteX26258" fmla="*/ 1549145 w 12194922"/>
              <a:gd name="connsiteY26258" fmla="*/ 5014383 h 6855883"/>
              <a:gd name="connsiteX26259" fmla="*/ 1534426 w 12194922"/>
              <a:gd name="connsiteY26259" fmla="*/ 5006975 h 6855883"/>
              <a:gd name="connsiteX26260" fmla="*/ 1533199 w 12194922"/>
              <a:gd name="connsiteY26260" fmla="*/ 5008034 h 6855883"/>
              <a:gd name="connsiteX26261" fmla="*/ 1533199 w 12194922"/>
              <a:gd name="connsiteY26261" fmla="*/ 5008034 h 6855883"/>
              <a:gd name="connsiteX26262" fmla="*/ 1533199 w 12194922"/>
              <a:gd name="connsiteY26262" fmla="*/ 5008034 h 6855883"/>
              <a:gd name="connsiteX26263" fmla="*/ 1535652 w 12194922"/>
              <a:gd name="connsiteY26263" fmla="*/ 5008034 h 6855883"/>
              <a:gd name="connsiteX26264" fmla="*/ 1533199 w 12194922"/>
              <a:gd name="connsiteY26264" fmla="*/ 5008034 h 6855883"/>
              <a:gd name="connsiteX26265" fmla="*/ 762920 w 12194922"/>
              <a:gd name="connsiteY26265" fmla="*/ 5879042 h 6855883"/>
              <a:gd name="connsiteX26266" fmla="*/ 766600 w 12194922"/>
              <a:gd name="connsiteY26266" fmla="*/ 5887508 h 6855883"/>
              <a:gd name="connsiteX26267" fmla="*/ 760467 w 12194922"/>
              <a:gd name="connsiteY26267" fmla="*/ 5903383 h 6855883"/>
              <a:gd name="connsiteX26268" fmla="*/ 750654 w 12194922"/>
              <a:gd name="connsiteY26268" fmla="*/ 5903383 h 6855883"/>
              <a:gd name="connsiteX26269" fmla="*/ 744522 w 12194922"/>
              <a:gd name="connsiteY26269" fmla="*/ 5889625 h 6855883"/>
              <a:gd name="connsiteX26270" fmla="*/ 746975 w 12194922"/>
              <a:gd name="connsiteY26270" fmla="*/ 5864225 h 6855883"/>
              <a:gd name="connsiteX26271" fmla="*/ 764147 w 12194922"/>
              <a:gd name="connsiteY26271" fmla="*/ 5855758 h 6855883"/>
              <a:gd name="connsiteX26272" fmla="*/ 762920 w 12194922"/>
              <a:gd name="connsiteY26272" fmla="*/ 5879042 h 6855883"/>
              <a:gd name="connsiteX26273" fmla="*/ 11539470 w 12194922"/>
              <a:gd name="connsiteY26273" fmla="*/ 1786467 h 6855883"/>
              <a:gd name="connsiteX26274" fmla="*/ 11523525 w 12194922"/>
              <a:gd name="connsiteY26274" fmla="*/ 1772708 h 6855883"/>
              <a:gd name="connsiteX26275" fmla="*/ 11517392 w 12194922"/>
              <a:gd name="connsiteY26275" fmla="*/ 1770592 h 6855883"/>
              <a:gd name="connsiteX26276" fmla="*/ 11529658 w 12194922"/>
              <a:gd name="connsiteY26276" fmla="*/ 1757892 h 6855883"/>
              <a:gd name="connsiteX26277" fmla="*/ 11541924 w 12194922"/>
              <a:gd name="connsiteY26277" fmla="*/ 1760008 h 6855883"/>
              <a:gd name="connsiteX26278" fmla="*/ 11546830 w 12194922"/>
              <a:gd name="connsiteY26278" fmla="*/ 1776942 h 6855883"/>
              <a:gd name="connsiteX26279" fmla="*/ 11541924 w 12194922"/>
              <a:gd name="connsiteY26279" fmla="*/ 1779058 h 6855883"/>
              <a:gd name="connsiteX26280" fmla="*/ 11549283 w 12194922"/>
              <a:gd name="connsiteY26280" fmla="*/ 1779058 h 6855883"/>
              <a:gd name="connsiteX26281" fmla="*/ 11561548 w 12194922"/>
              <a:gd name="connsiteY26281" fmla="*/ 1789642 h 6855883"/>
              <a:gd name="connsiteX26282" fmla="*/ 11548056 w 12194922"/>
              <a:gd name="connsiteY26282" fmla="*/ 1793875 h 6855883"/>
              <a:gd name="connsiteX26283" fmla="*/ 11546830 w 12194922"/>
              <a:gd name="connsiteY26283" fmla="*/ 1791758 h 6855883"/>
              <a:gd name="connsiteX26284" fmla="*/ 11543150 w 12194922"/>
              <a:gd name="connsiteY26284" fmla="*/ 1793875 h 6855883"/>
              <a:gd name="connsiteX26285" fmla="*/ 11541924 w 12194922"/>
              <a:gd name="connsiteY26285" fmla="*/ 1793875 h 6855883"/>
              <a:gd name="connsiteX26286" fmla="*/ 11545603 w 12194922"/>
              <a:gd name="connsiteY26286" fmla="*/ 1795992 h 6855883"/>
              <a:gd name="connsiteX26287" fmla="*/ 11540697 w 12194922"/>
              <a:gd name="connsiteY26287" fmla="*/ 1803400 h 6855883"/>
              <a:gd name="connsiteX26288" fmla="*/ 11535791 w 12194922"/>
              <a:gd name="connsiteY26288" fmla="*/ 1799167 h 6855883"/>
              <a:gd name="connsiteX26289" fmla="*/ 11539470 w 12194922"/>
              <a:gd name="connsiteY26289" fmla="*/ 1786467 h 6855883"/>
              <a:gd name="connsiteX26290" fmla="*/ 11892719 w 12194922"/>
              <a:gd name="connsiteY26290" fmla="*/ 4610100 h 6855883"/>
              <a:gd name="connsiteX26291" fmla="*/ 11893946 w 12194922"/>
              <a:gd name="connsiteY26291" fmla="*/ 4622800 h 6855883"/>
              <a:gd name="connsiteX26292" fmla="*/ 11863282 w 12194922"/>
              <a:gd name="connsiteY26292" fmla="*/ 4636559 h 6855883"/>
              <a:gd name="connsiteX26293" fmla="*/ 11859603 w 12194922"/>
              <a:gd name="connsiteY26293" fmla="*/ 4614334 h 6855883"/>
              <a:gd name="connsiteX26294" fmla="*/ 11878001 w 12194922"/>
              <a:gd name="connsiteY26294" fmla="*/ 4598459 h 6855883"/>
              <a:gd name="connsiteX26295" fmla="*/ 11892719 w 12194922"/>
              <a:gd name="connsiteY26295" fmla="*/ 4610100 h 6855883"/>
              <a:gd name="connsiteX26296" fmla="*/ 12065665 w 12194922"/>
              <a:gd name="connsiteY26296" fmla="*/ 3635375 h 6855883"/>
              <a:gd name="connsiteX26297" fmla="*/ 12043587 w 12194922"/>
              <a:gd name="connsiteY26297" fmla="*/ 3641725 h 6855883"/>
              <a:gd name="connsiteX26298" fmla="*/ 12043587 w 12194922"/>
              <a:gd name="connsiteY26298" fmla="*/ 3665008 h 6855883"/>
              <a:gd name="connsiteX26299" fmla="*/ 12060758 w 12194922"/>
              <a:gd name="connsiteY26299" fmla="*/ 3672417 h 6855883"/>
              <a:gd name="connsiteX26300" fmla="*/ 12075477 w 12194922"/>
              <a:gd name="connsiteY26300" fmla="*/ 3649133 h 6855883"/>
              <a:gd name="connsiteX26301" fmla="*/ 12065665 w 12194922"/>
              <a:gd name="connsiteY26301" fmla="*/ 3635375 h 6855883"/>
              <a:gd name="connsiteX26302" fmla="*/ 12059532 w 12194922"/>
              <a:gd name="connsiteY26302" fmla="*/ 3642784 h 6855883"/>
              <a:gd name="connsiteX26303" fmla="*/ 12063211 w 12194922"/>
              <a:gd name="connsiteY26303" fmla="*/ 3648075 h 6855883"/>
              <a:gd name="connsiteX26304" fmla="*/ 12057078 w 12194922"/>
              <a:gd name="connsiteY26304" fmla="*/ 3651250 h 6855883"/>
              <a:gd name="connsiteX26305" fmla="*/ 12053399 w 12194922"/>
              <a:gd name="connsiteY26305" fmla="*/ 3647017 h 6855883"/>
              <a:gd name="connsiteX26306" fmla="*/ 12059532 w 12194922"/>
              <a:gd name="connsiteY26306" fmla="*/ 3642784 h 6855883"/>
              <a:gd name="connsiteX26307" fmla="*/ 12091422 w 12194922"/>
              <a:gd name="connsiteY26307" fmla="*/ 5343525 h 6855883"/>
              <a:gd name="connsiteX26308" fmla="*/ 12080383 w 12194922"/>
              <a:gd name="connsiteY26308" fmla="*/ 5338234 h 6855883"/>
              <a:gd name="connsiteX26309" fmla="*/ 12069344 w 12194922"/>
              <a:gd name="connsiteY26309" fmla="*/ 5320242 h 6855883"/>
              <a:gd name="connsiteX26310" fmla="*/ 12093875 w 12194922"/>
              <a:gd name="connsiteY26310" fmla="*/ 5300133 h 6855883"/>
              <a:gd name="connsiteX26311" fmla="*/ 12098782 w 12194922"/>
              <a:gd name="connsiteY26311" fmla="*/ 5339292 h 6855883"/>
              <a:gd name="connsiteX26312" fmla="*/ 12091422 w 12194922"/>
              <a:gd name="connsiteY26312" fmla="*/ 5343525 h 6855883"/>
              <a:gd name="connsiteX26313" fmla="*/ 908880 w 12194922"/>
              <a:gd name="connsiteY26313" fmla="*/ 2930525 h 6855883"/>
              <a:gd name="connsiteX26314" fmla="*/ 907654 w 12194922"/>
              <a:gd name="connsiteY26314" fmla="*/ 2919942 h 6855883"/>
              <a:gd name="connsiteX26315" fmla="*/ 924826 w 12194922"/>
              <a:gd name="connsiteY26315" fmla="*/ 2911475 h 6855883"/>
              <a:gd name="connsiteX26316" fmla="*/ 910107 w 12194922"/>
              <a:gd name="connsiteY26316" fmla="*/ 2951692 h 6855883"/>
              <a:gd name="connsiteX26317" fmla="*/ 907654 w 12194922"/>
              <a:gd name="connsiteY26317" fmla="*/ 2953809 h 6855883"/>
              <a:gd name="connsiteX26318" fmla="*/ 906427 w 12194922"/>
              <a:gd name="connsiteY26318" fmla="*/ 2950633 h 6855883"/>
              <a:gd name="connsiteX26319" fmla="*/ 889256 w 12194922"/>
              <a:gd name="connsiteY26319" fmla="*/ 2946400 h 6855883"/>
              <a:gd name="connsiteX26320" fmla="*/ 878217 w 12194922"/>
              <a:gd name="connsiteY26320" fmla="*/ 2969684 h 6855883"/>
              <a:gd name="connsiteX26321" fmla="*/ 884349 w 12194922"/>
              <a:gd name="connsiteY26321" fmla="*/ 2940050 h 6855883"/>
              <a:gd name="connsiteX26322" fmla="*/ 908880 w 12194922"/>
              <a:gd name="connsiteY26322" fmla="*/ 2930525 h 6855883"/>
              <a:gd name="connsiteX26323" fmla="*/ 11175182 w 12194922"/>
              <a:gd name="connsiteY26323" fmla="*/ 4232275 h 6855883"/>
              <a:gd name="connsiteX26324" fmla="*/ 11175182 w 12194922"/>
              <a:gd name="connsiteY26324" fmla="*/ 4232275 h 6855883"/>
              <a:gd name="connsiteX26325" fmla="*/ 11175182 w 12194922"/>
              <a:gd name="connsiteY26325" fmla="*/ 4232275 h 6855883"/>
              <a:gd name="connsiteX26326" fmla="*/ 11175182 w 12194922"/>
              <a:gd name="connsiteY26326" fmla="*/ 4232275 h 6855883"/>
              <a:gd name="connsiteX26327" fmla="*/ 11175182 w 12194922"/>
              <a:gd name="connsiteY26327" fmla="*/ 4232275 h 6855883"/>
              <a:gd name="connsiteX26328" fmla="*/ 11175182 w 12194922"/>
              <a:gd name="connsiteY26328" fmla="*/ 4232275 h 6855883"/>
              <a:gd name="connsiteX26329" fmla="*/ 11169049 w 12194922"/>
              <a:gd name="connsiteY26329" fmla="*/ 4259792 h 6855883"/>
              <a:gd name="connsiteX26330" fmla="*/ 11175182 w 12194922"/>
              <a:gd name="connsiteY26330" fmla="*/ 4232275 h 6855883"/>
              <a:gd name="connsiteX26331" fmla="*/ 11180089 w 12194922"/>
              <a:gd name="connsiteY26331" fmla="*/ 4232275 h 6855883"/>
              <a:gd name="connsiteX26332" fmla="*/ 11196034 w 12194922"/>
              <a:gd name="connsiteY26332" fmla="*/ 4241800 h 6855883"/>
              <a:gd name="connsiteX26333" fmla="*/ 11208299 w 12194922"/>
              <a:gd name="connsiteY26333" fmla="*/ 4224867 h 6855883"/>
              <a:gd name="connsiteX26334" fmla="*/ 11220565 w 12194922"/>
              <a:gd name="connsiteY26334" fmla="*/ 4225925 h 6855883"/>
              <a:gd name="connsiteX26335" fmla="*/ 11218112 w 12194922"/>
              <a:gd name="connsiteY26335" fmla="*/ 4244975 h 6855883"/>
              <a:gd name="connsiteX26336" fmla="*/ 11198487 w 12194922"/>
              <a:gd name="connsiteY26336" fmla="*/ 4252383 h 6855883"/>
              <a:gd name="connsiteX26337" fmla="*/ 11169049 w 12194922"/>
              <a:gd name="connsiteY26337" fmla="*/ 4259792 h 6855883"/>
              <a:gd name="connsiteX26338" fmla="*/ 704045 w 12194922"/>
              <a:gd name="connsiteY26338" fmla="*/ 5543550 h 6855883"/>
              <a:gd name="connsiteX26339" fmla="*/ 722444 w 12194922"/>
              <a:gd name="connsiteY26339" fmla="*/ 5542492 h 6855883"/>
              <a:gd name="connsiteX26340" fmla="*/ 740842 w 12194922"/>
              <a:gd name="connsiteY26340" fmla="*/ 5543550 h 6855883"/>
              <a:gd name="connsiteX26341" fmla="*/ 728576 w 12194922"/>
              <a:gd name="connsiteY26341" fmla="*/ 5560484 h 6855883"/>
              <a:gd name="connsiteX26342" fmla="*/ 699139 w 12194922"/>
              <a:gd name="connsiteY26342" fmla="*/ 5562600 h 6855883"/>
              <a:gd name="connsiteX26343" fmla="*/ 693006 w 12194922"/>
              <a:gd name="connsiteY26343" fmla="*/ 5549901 h 6855883"/>
              <a:gd name="connsiteX26344" fmla="*/ 704045 w 12194922"/>
              <a:gd name="connsiteY26344" fmla="*/ 5543550 h 6855883"/>
              <a:gd name="connsiteX26345" fmla="*/ 794811 w 12194922"/>
              <a:gd name="connsiteY26345" fmla="*/ 4787900 h 6855883"/>
              <a:gd name="connsiteX26346" fmla="*/ 826701 w 12194922"/>
              <a:gd name="connsiteY26346" fmla="*/ 4816475 h 6855883"/>
              <a:gd name="connsiteX26347" fmla="*/ 803396 w 12194922"/>
              <a:gd name="connsiteY26347" fmla="*/ 4829175 h 6855883"/>
              <a:gd name="connsiteX26348" fmla="*/ 791131 w 12194922"/>
              <a:gd name="connsiteY26348" fmla="*/ 4834467 h 6855883"/>
              <a:gd name="connsiteX26349" fmla="*/ 788678 w 12194922"/>
              <a:gd name="connsiteY26349" fmla="*/ 4820709 h 6855883"/>
              <a:gd name="connsiteX26350" fmla="*/ 797264 w 12194922"/>
              <a:gd name="connsiteY26350" fmla="*/ 4822825 h 6855883"/>
              <a:gd name="connsiteX26351" fmla="*/ 792357 w 12194922"/>
              <a:gd name="connsiteY26351" fmla="*/ 4805892 h 6855883"/>
              <a:gd name="connsiteX26352" fmla="*/ 794811 w 12194922"/>
              <a:gd name="connsiteY26352" fmla="*/ 4787900 h 6855883"/>
              <a:gd name="connsiteX26353" fmla="*/ 229367 w 12194922"/>
              <a:gd name="connsiteY26353" fmla="*/ 4707467 h 6855883"/>
              <a:gd name="connsiteX26354" fmla="*/ 214648 w 12194922"/>
              <a:gd name="connsiteY26354" fmla="*/ 4670425 h 6855883"/>
              <a:gd name="connsiteX26355" fmla="*/ 207289 w 12194922"/>
              <a:gd name="connsiteY26355" fmla="*/ 4669367 h 6855883"/>
              <a:gd name="connsiteX26356" fmla="*/ 197476 w 12194922"/>
              <a:gd name="connsiteY26356" fmla="*/ 4664075 h 6855883"/>
              <a:gd name="connsiteX26357" fmla="*/ 212195 w 12194922"/>
              <a:gd name="connsiteY26357" fmla="*/ 4661959 h 6855883"/>
              <a:gd name="connsiteX26358" fmla="*/ 217101 w 12194922"/>
              <a:gd name="connsiteY26358" fmla="*/ 4664075 h 6855883"/>
              <a:gd name="connsiteX26359" fmla="*/ 242859 w 12194922"/>
              <a:gd name="connsiteY26359" fmla="*/ 4660900 h 6855883"/>
              <a:gd name="connsiteX26360" fmla="*/ 252671 w 12194922"/>
              <a:gd name="connsiteY26360" fmla="*/ 4665133 h 6855883"/>
              <a:gd name="connsiteX26361" fmla="*/ 239179 w 12194922"/>
              <a:gd name="connsiteY26361" fmla="*/ 4669367 h 6855883"/>
              <a:gd name="connsiteX26362" fmla="*/ 233046 w 12194922"/>
              <a:gd name="connsiteY26362" fmla="*/ 4668309 h 6855883"/>
              <a:gd name="connsiteX26363" fmla="*/ 235499 w 12194922"/>
              <a:gd name="connsiteY26363" fmla="*/ 4673600 h 6855883"/>
              <a:gd name="connsiteX26364" fmla="*/ 229367 w 12194922"/>
              <a:gd name="connsiteY26364" fmla="*/ 4707467 h 6855883"/>
              <a:gd name="connsiteX26365" fmla="*/ 964076 w 12194922"/>
              <a:gd name="connsiteY26365" fmla="*/ 3371850 h 6855883"/>
              <a:gd name="connsiteX26366" fmla="*/ 946904 w 12194922"/>
              <a:gd name="connsiteY26366" fmla="*/ 3370792 h 6855883"/>
              <a:gd name="connsiteX26367" fmla="*/ 938318 w 12194922"/>
              <a:gd name="connsiteY26367" fmla="*/ 3360208 h 6855883"/>
              <a:gd name="connsiteX26368" fmla="*/ 933412 w 12194922"/>
              <a:gd name="connsiteY26368" fmla="*/ 3347508 h 6855883"/>
              <a:gd name="connsiteX26369" fmla="*/ 923599 w 12194922"/>
              <a:gd name="connsiteY26369" fmla="*/ 3360208 h 6855883"/>
              <a:gd name="connsiteX26370" fmla="*/ 915013 w 12194922"/>
              <a:gd name="connsiteY26370" fmla="*/ 3344333 h 6855883"/>
              <a:gd name="connsiteX26371" fmla="*/ 919920 w 12194922"/>
              <a:gd name="connsiteY26371" fmla="*/ 3332692 h 6855883"/>
              <a:gd name="connsiteX26372" fmla="*/ 933412 w 12194922"/>
              <a:gd name="connsiteY26372" fmla="*/ 3336925 h 6855883"/>
              <a:gd name="connsiteX26373" fmla="*/ 959169 w 12194922"/>
              <a:gd name="connsiteY26373" fmla="*/ 3367617 h 6855883"/>
              <a:gd name="connsiteX26374" fmla="*/ 964076 w 12194922"/>
              <a:gd name="connsiteY26374" fmla="*/ 3371850 h 6855883"/>
              <a:gd name="connsiteX26375" fmla="*/ 1409317 w 12194922"/>
              <a:gd name="connsiteY26375" fmla="*/ 5096934 h 6855883"/>
              <a:gd name="connsiteX26376" fmla="*/ 1420356 w 12194922"/>
              <a:gd name="connsiteY26376" fmla="*/ 5081059 h 6855883"/>
              <a:gd name="connsiteX26377" fmla="*/ 1433848 w 12194922"/>
              <a:gd name="connsiteY26377" fmla="*/ 5078942 h 6855883"/>
              <a:gd name="connsiteX26378" fmla="*/ 1435075 w 12194922"/>
              <a:gd name="connsiteY26378" fmla="*/ 5094817 h 6855883"/>
              <a:gd name="connsiteX26379" fmla="*/ 1422809 w 12194922"/>
              <a:gd name="connsiteY26379" fmla="*/ 5099050 h 6855883"/>
              <a:gd name="connsiteX26380" fmla="*/ 1415450 w 12194922"/>
              <a:gd name="connsiteY26380" fmla="*/ 5113867 h 6855883"/>
              <a:gd name="connsiteX26381" fmla="*/ 1419129 w 12194922"/>
              <a:gd name="connsiteY26381" fmla="*/ 5112809 h 6855883"/>
              <a:gd name="connsiteX26382" fmla="*/ 1430168 w 12194922"/>
              <a:gd name="connsiteY26382" fmla="*/ 5114925 h 6855883"/>
              <a:gd name="connsiteX26383" fmla="*/ 1432621 w 12194922"/>
              <a:gd name="connsiteY26383" fmla="*/ 5125508 h 6855883"/>
              <a:gd name="connsiteX26384" fmla="*/ 1409317 w 12194922"/>
              <a:gd name="connsiteY26384" fmla="*/ 5096934 h 6855883"/>
              <a:gd name="connsiteX26385" fmla="*/ 723670 w 12194922"/>
              <a:gd name="connsiteY26385" fmla="*/ 918633 h 6855883"/>
              <a:gd name="connsiteX26386" fmla="*/ 713858 w 12194922"/>
              <a:gd name="connsiteY26386" fmla="*/ 899583 h 6855883"/>
              <a:gd name="connsiteX26387" fmla="*/ 737162 w 12194922"/>
              <a:gd name="connsiteY26387" fmla="*/ 922867 h 6855883"/>
              <a:gd name="connsiteX26388" fmla="*/ 772732 w 12194922"/>
              <a:gd name="connsiteY26388" fmla="*/ 923925 h 6855883"/>
              <a:gd name="connsiteX26389" fmla="*/ 777639 w 12194922"/>
              <a:gd name="connsiteY26389" fmla="*/ 926042 h 6855883"/>
              <a:gd name="connsiteX26390" fmla="*/ 769053 w 12194922"/>
              <a:gd name="connsiteY26390" fmla="*/ 938742 h 6855883"/>
              <a:gd name="connsiteX26391" fmla="*/ 760467 w 12194922"/>
              <a:gd name="connsiteY26391" fmla="*/ 935567 h 6855883"/>
              <a:gd name="connsiteX26392" fmla="*/ 753107 w 12194922"/>
              <a:gd name="connsiteY26392" fmla="*/ 931333 h 6855883"/>
              <a:gd name="connsiteX26393" fmla="*/ 733483 w 12194922"/>
              <a:gd name="connsiteY26393" fmla="*/ 930275 h 6855883"/>
              <a:gd name="connsiteX26394" fmla="*/ 723670 w 12194922"/>
              <a:gd name="connsiteY26394" fmla="*/ 918633 h 6855883"/>
              <a:gd name="connsiteX26395" fmla="*/ 177851 w 12194922"/>
              <a:gd name="connsiteY26395" fmla="*/ 5473700 h 6855883"/>
              <a:gd name="connsiteX26396" fmla="*/ 141054 w 12194922"/>
              <a:gd name="connsiteY26396" fmla="*/ 5443008 h 6855883"/>
              <a:gd name="connsiteX26397" fmla="*/ 126336 w 12194922"/>
              <a:gd name="connsiteY26397" fmla="*/ 5413375 h 6855883"/>
              <a:gd name="connsiteX26398" fmla="*/ 139828 w 12194922"/>
              <a:gd name="connsiteY26398" fmla="*/ 5420784 h 6855883"/>
              <a:gd name="connsiteX26399" fmla="*/ 149640 w 12194922"/>
              <a:gd name="connsiteY26399" fmla="*/ 5419725 h 6855883"/>
              <a:gd name="connsiteX26400" fmla="*/ 150867 w 12194922"/>
              <a:gd name="connsiteY26400" fmla="*/ 5432425 h 6855883"/>
              <a:gd name="connsiteX26401" fmla="*/ 177851 w 12194922"/>
              <a:gd name="connsiteY26401" fmla="*/ 5463117 h 6855883"/>
              <a:gd name="connsiteX26402" fmla="*/ 177851 w 12194922"/>
              <a:gd name="connsiteY26402" fmla="*/ 5473700 h 6855883"/>
              <a:gd name="connsiteX26403" fmla="*/ 307866 w 12194922"/>
              <a:gd name="connsiteY26403" fmla="*/ 4094692 h 6855883"/>
              <a:gd name="connsiteX26404" fmla="*/ 307866 w 12194922"/>
              <a:gd name="connsiteY26404" fmla="*/ 4094692 h 6855883"/>
              <a:gd name="connsiteX26405" fmla="*/ 307866 w 12194922"/>
              <a:gd name="connsiteY26405" fmla="*/ 4094692 h 6855883"/>
              <a:gd name="connsiteX26406" fmla="*/ 306640 w 12194922"/>
              <a:gd name="connsiteY26406" fmla="*/ 4092575 h 6855883"/>
              <a:gd name="connsiteX26407" fmla="*/ 307866 w 12194922"/>
              <a:gd name="connsiteY26407" fmla="*/ 4094692 h 6855883"/>
              <a:gd name="connsiteX26408" fmla="*/ 306640 w 12194922"/>
              <a:gd name="connsiteY26408" fmla="*/ 4092575 h 6855883"/>
              <a:gd name="connsiteX26409" fmla="*/ 274749 w 12194922"/>
              <a:gd name="connsiteY26409" fmla="*/ 4068233 h 6855883"/>
              <a:gd name="connsiteX26410" fmla="*/ 296827 w 12194922"/>
              <a:gd name="connsiteY26410" fmla="*/ 4055534 h 6855883"/>
              <a:gd name="connsiteX26411" fmla="*/ 317679 w 12194922"/>
              <a:gd name="connsiteY26411" fmla="*/ 4057650 h 6855883"/>
              <a:gd name="connsiteX26412" fmla="*/ 306640 w 12194922"/>
              <a:gd name="connsiteY26412" fmla="*/ 4092575 h 6855883"/>
              <a:gd name="connsiteX26413" fmla="*/ 726123 w 12194922"/>
              <a:gd name="connsiteY26413" fmla="*/ 5378450 h 6855883"/>
              <a:gd name="connsiteX26414" fmla="*/ 716311 w 12194922"/>
              <a:gd name="connsiteY26414" fmla="*/ 5374217 h 6855883"/>
              <a:gd name="connsiteX26415" fmla="*/ 708951 w 12194922"/>
              <a:gd name="connsiteY26415" fmla="*/ 5357284 h 6855883"/>
              <a:gd name="connsiteX26416" fmla="*/ 710178 w 12194922"/>
              <a:gd name="connsiteY26416" fmla="*/ 5355167 h 6855883"/>
              <a:gd name="connsiteX26417" fmla="*/ 716311 w 12194922"/>
              <a:gd name="connsiteY26417" fmla="*/ 5336117 h 6855883"/>
              <a:gd name="connsiteX26418" fmla="*/ 727350 w 12194922"/>
              <a:gd name="connsiteY26418" fmla="*/ 5346700 h 6855883"/>
              <a:gd name="connsiteX26419" fmla="*/ 724897 w 12194922"/>
              <a:gd name="connsiteY26419" fmla="*/ 5366809 h 6855883"/>
              <a:gd name="connsiteX26420" fmla="*/ 722444 w 12194922"/>
              <a:gd name="connsiteY26420" fmla="*/ 5372100 h 6855883"/>
              <a:gd name="connsiteX26421" fmla="*/ 728576 w 12194922"/>
              <a:gd name="connsiteY26421" fmla="*/ 5371042 h 6855883"/>
              <a:gd name="connsiteX26422" fmla="*/ 748201 w 12194922"/>
              <a:gd name="connsiteY26422" fmla="*/ 5371042 h 6855883"/>
              <a:gd name="connsiteX26423" fmla="*/ 746975 w 12194922"/>
              <a:gd name="connsiteY26423" fmla="*/ 5377392 h 6855883"/>
              <a:gd name="connsiteX26424" fmla="*/ 726123 w 12194922"/>
              <a:gd name="connsiteY26424" fmla="*/ 5378450 h 6855883"/>
              <a:gd name="connsiteX26425" fmla="*/ 1246184 w 12194922"/>
              <a:gd name="connsiteY26425" fmla="*/ 6190192 h 6855883"/>
              <a:gd name="connsiteX26426" fmla="*/ 1249864 w 12194922"/>
              <a:gd name="connsiteY26426" fmla="*/ 6181725 h 6855883"/>
              <a:gd name="connsiteX26427" fmla="*/ 1267036 w 12194922"/>
              <a:gd name="connsiteY26427" fmla="*/ 6173258 h 6855883"/>
              <a:gd name="connsiteX26428" fmla="*/ 1270716 w 12194922"/>
              <a:gd name="connsiteY26428" fmla="*/ 6189133 h 6855883"/>
              <a:gd name="connsiteX26429" fmla="*/ 1270716 w 12194922"/>
              <a:gd name="connsiteY26429" fmla="*/ 6194425 h 6855883"/>
              <a:gd name="connsiteX26430" fmla="*/ 1271942 w 12194922"/>
              <a:gd name="connsiteY26430" fmla="*/ 6220883 h 6855883"/>
              <a:gd name="connsiteX26431" fmla="*/ 1270716 w 12194922"/>
              <a:gd name="connsiteY26431" fmla="*/ 6229350 h 6855883"/>
              <a:gd name="connsiteX26432" fmla="*/ 1246184 w 12194922"/>
              <a:gd name="connsiteY26432" fmla="*/ 6190192 h 6855883"/>
              <a:gd name="connsiteX26433" fmla="*/ 934638 w 12194922"/>
              <a:gd name="connsiteY26433" fmla="*/ 5157258 h 6855883"/>
              <a:gd name="connsiteX26434" fmla="*/ 928505 w 12194922"/>
              <a:gd name="connsiteY26434" fmla="*/ 5145617 h 6855883"/>
              <a:gd name="connsiteX26435" fmla="*/ 919920 w 12194922"/>
              <a:gd name="connsiteY26435" fmla="*/ 5139267 h 6855883"/>
              <a:gd name="connsiteX26436" fmla="*/ 933412 w 12194922"/>
              <a:gd name="connsiteY26436" fmla="*/ 5124450 h 6855883"/>
              <a:gd name="connsiteX26437" fmla="*/ 945677 w 12194922"/>
              <a:gd name="connsiteY26437" fmla="*/ 5130800 h 6855883"/>
              <a:gd name="connsiteX26438" fmla="*/ 951810 w 12194922"/>
              <a:gd name="connsiteY26438" fmla="*/ 5147734 h 6855883"/>
              <a:gd name="connsiteX26439" fmla="*/ 945677 w 12194922"/>
              <a:gd name="connsiteY26439" fmla="*/ 5171017 h 6855883"/>
              <a:gd name="connsiteX26440" fmla="*/ 938318 w 12194922"/>
              <a:gd name="connsiteY26440" fmla="*/ 5169959 h 6855883"/>
              <a:gd name="connsiteX26441" fmla="*/ 934638 w 12194922"/>
              <a:gd name="connsiteY26441" fmla="*/ 5157258 h 6855883"/>
              <a:gd name="connsiteX26442" fmla="*/ 885576 w 12194922"/>
              <a:gd name="connsiteY26442" fmla="*/ 799042 h 6855883"/>
              <a:gd name="connsiteX26443" fmla="*/ 896615 w 12194922"/>
              <a:gd name="connsiteY26443" fmla="*/ 766233 h 6855883"/>
              <a:gd name="connsiteX26444" fmla="*/ 899068 w 12194922"/>
              <a:gd name="connsiteY26444" fmla="*/ 733425 h 6855883"/>
              <a:gd name="connsiteX26445" fmla="*/ 910107 w 12194922"/>
              <a:gd name="connsiteY26445" fmla="*/ 735542 h 6855883"/>
              <a:gd name="connsiteX26446" fmla="*/ 915013 w 12194922"/>
              <a:gd name="connsiteY26446" fmla="*/ 744008 h 6855883"/>
              <a:gd name="connsiteX26447" fmla="*/ 907654 w 12194922"/>
              <a:gd name="connsiteY26447" fmla="*/ 767292 h 6855883"/>
              <a:gd name="connsiteX26448" fmla="*/ 885576 w 12194922"/>
              <a:gd name="connsiteY26448" fmla="*/ 799042 h 6855883"/>
              <a:gd name="connsiteX26449" fmla="*/ 1437528 w 12194922"/>
              <a:gd name="connsiteY26449" fmla="*/ 4962525 h 6855883"/>
              <a:gd name="connsiteX26450" fmla="*/ 1446114 w 12194922"/>
              <a:gd name="connsiteY26450" fmla="*/ 4995334 h 6855883"/>
              <a:gd name="connsiteX26451" fmla="*/ 1444887 w 12194922"/>
              <a:gd name="connsiteY26451" fmla="*/ 5002742 h 6855883"/>
              <a:gd name="connsiteX26452" fmla="*/ 1439981 w 12194922"/>
              <a:gd name="connsiteY26452" fmla="*/ 5015442 h 6855883"/>
              <a:gd name="connsiteX26453" fmla="*/ 1425262 w 12194922"/>
              <a:gd name="connsiteY26453" fmla="*/ 5013325 h 6855883"/>
              <a:gd name="connsiteX26454" fmla="*/ 1417903 w 12194922"/>
              <a:gd name="connsiteY26454" fmla="*/ 4997450 h 6855883"/>
              <a:gd name="connsiteX26455" fmla="*/ 1426489 w 12194922"/>
              <a:gd name="connsiteY26455" fmla="*/ 4997450 h 6855883"/>
              <a:gd name="connsiteX26456" fmla="*/ 1433848 w 12194922"/>
              <a:gd name="connsiteY26456" fmla="*/ 4986867 h 6855883"/>
              <a:gd name="connsiteX26457" fmla="*/ 1437528 w 12194922"/>
              <a:gd name="connsiteY26457" fmla="*/ 4962525 h 6855883"/>
              <a:gd name="connsiteX26458" fmla="*/ 11013277 w 12194922"/>
              <a:gd name="connsiteY26458" fmla="*/ 2484967 h 6855883"/>
              <a:gd name="connsiteX26459" fmla="*/ 11010823 w 12194922"/>
              <a:gd name="connsiteY26459" fmla="*/ 2505075 h 6855883"/>
              <a:gd name="connsiteX26460" fmla="*/ 11021862 w 12194922"/>
              <a:gd name="connsiteY26460" fmla="*/ 2512483 h 6855883"/>
              <a:gd name="connsiteX26461" fmla="*/ 11029222 w 12194922"/>
              <a:gd name="connsiteY26461" fmla="*/ 2500842 h 6855883"/>
              <a:gd name="connsiteX26462" fmla="*/ 11020636 w 12194922"/>
              <a:gd name="connsiteY26462" fmla="*/ 2470150 h 6855883"/>
              <a:gd name="connsiteX26463" fmla="*/ 11013277 w 12194922"/>
              <a:gd name="connsiteY26463" fmla="*/ 2484967 h 6855883"/>
              <a:gd name="connsiteX26464" fmla="*/ 11023089 w 12194922"/>
              <a:gd name="connsiteY26464" fmla="*/ 2493434 h 6855883"/>
              <a:gd name="connsiteX26465" fmla="*/ 11021862 w 12194922"/>
              <a:gd name="connsiteY26465" fmla="*/ 2494492 h 6855883"/>
              <a:gd name="connsiteX26466" fmla="*/ 11020636 w 12194922"/>
              <a:gd name="connsiteY26466" fmla="*/ 2491317 h 6855883"/>
              <a:gd name="connsiteX26467" fmla="*/ 11021862 w 12194922"/>
              <a:gd name="connsiteY26467" fmla="*/ 2490258 h 6855883"/>
              <a:gd name="connsiteX26468" fmla="*/ 11023089 w 12194922"/>
              <a:gd name="connsiteY26468" fmla="*/ 2493434 h 6855883"/>
              <a:gd name="connsiteX26469" fmla="*/ 403538 w 12194922"/>
              <a:gd name="connsiteY26469" fmla="*/ 2324100 h 6855883"/>
              <a:gd name="connsiteX26470" fmla="*/ 385140 w 12194922"/>
              <a:gd name="connsiteY26470" fmla="*/ 2313517 h 6855883"/>
              <a:gd name="connsiteX26471" fmla="*/ 367968 w 12194922"/>
              <a:gd name="connsiteY26471" fmla="*/ 2278592 h 6855883"/>
              <a:gd name="connsiteX26472" fmla="*/ 393726 w 12194922"/>
              <a:gd name="connsiteY26472" fmla="*/ 2297642 h 6855883"/>
              <a:gd name="connsiteX26473" fmla="*/ 403538 w 12194922"/>
              <a:gd name="connsiteY26473" fmla="*/ 2324100 h 6855883"/>
              <a:gd name="connsiteX26474" fmla="*/ 11865736 w 12194922"/>
              <a:gd name="connsiteY26474" fmla="*/ 2097617 h 6855883"/>
              <a:gd name="connsiteX26475" fmla="*/ 11865736 w 12194922"/>
              <a:gd name="connsiteY26475" fmla="*/ 2127250 h 6855883"/>
              <a:gd name="connsiteX26476" fmla="*/ 11863282 w 12194922"/>
              <a:gd name="connsiteY26476" fmla="*/ 2135717 h 6855883"/>
              <a:gd name="connsiteX26477" fmla="*/ 11855922 w 12194922"/>
              <a:gd name="connsiteY26477" fmla="*/ 2131483 h 6855883"/>
              <a:gd name="connsiteX26478" fmla="*/ 11844884 w 12194922"/>
              <a:gd name="connsiteY26478" fmla="*/ 2131483 h 6855883"/>
              <a:gd name="connsiteX26479" fmla="*/ 11835072 w 12194922"/>
              <a:gd name="connsiteY26479" fmla="*/ 2137833 h 6855883"/>
              <a:gd name="connsiteX26480" fmla="*/ 11833845 w 12194922"/>
              <a:gd name="connsiteY26480" fmla="*/ 2128309 h 6855883"/>
              <a:gd name="connsiteX26481" fmla="*/ 11843657 w 12194922"/>
              <a:gd name="connsiteY26481" fmla="*/ 2106083 h 6855883"/>
              <a:gd name="connsiteX26482" fmla="*/ 11853470 w 12194922"/>
              <a:gd name="connsiteY26482" fmla="*/ 2103967 h 6855883"/>
              <a:gd name="connsiteX26483" fmla="*/ 11865736 w 12194922"/>
              <a:gd name="connsiteY26483" fmla="*/ 2097617 h 6855883"/>
              <a:gd name="connsiteX26484" fmla="*/ 226913 w 12194922"/>
              <a:gd name="connsiteY26484" fmla="*/ 4382559 h 6855883"/>
              <a:gd name="connsiteX26485" fmla="*/ 228140 w 12194922"/>
              <a:gd name="connsiteY26485" fmla="*/ 4340225 h 6855883"/>
              <a:gd name="connsiteX26486" fmla="*/ 231820 w 12194922"/>
              <a:gd name="connsiteY26486" fmla="*/ 4337050 h 6855883"/>
              <a:gd name="connsiteX26487" fmla="*/ 237953 w 12194922"/>
              <a:gd name="connsiteY26487" fmla="*/ 4339167 h 6855883"/>
              <a:gd name="connsiteX26488" fmla="*/ 250218 w 12194922"/>
              <a:gd name="connsiteY26488" fmla="*/ 4378325 h 6855883"/>
              <a:gd name="connsiteX26489" fmla="*/ 240406 w 12194922"/>
              <a:gd name="connsiteY26489" fmla="*/ 4385734 h 6855883"/>
              <a:gd name="connsiteX26490" fmla="*/ 226913 w 12194922"/>
              <a:gd name="connsiteY26490" fmla="*/ 4382559 h 6855883"/>
              <a:gd name="connsiteX26491" fmla="*/ 226913 w 12194922"/>
              <a:gd name="connsiteY26491" fmla="*/ 4382559 h 6855883"/>
              <a:gd name="connsiteX26492" fmla="*/ 226913 w 12194922"/>
              <a:gd name="connsiteY26492" fmla="*/ 4382559 h 6855883"/>
              <a:gd name="connsiteX26493" fmla="*/ 226913 w 12194922"/>
              <a:gd name="connsiteY26493" fmla="*/ 4382559 h 6855883"/>
              <a:gd name="connsiteX26494" fmla="*/ 226913 w 12194922"/>
              <a:gd name="connsiteY26494" fmla="*/ 4382559 h 6855883"/>
              <a:gd name="connsiteX26495" fmla="*/ 226913 w 12194922"/>
              <a:gd name="connsiteY26495" fmla="*/ 4382559 h 6855883"/>
              <a:gd name="connsiteX26496" fmla="*/ 217101 w 12194922"/>
              <a:gd name="connsiteY26496" fmla="*/ 5952067 h 6855883"/>
              <a:gd name="connsiteX26497" fmla="*/ 214648 w 12194922"/>
              <a:gd name="connsiteY26497" fmla="*/ 5947834 h 6855883"/>
              <a:gd name="connsiteX26498" fmla="*/ 203609 w 12194922"/>
              <a:gd name="connsiteY26498" fmla="*/ 5929842 h 6855883"/>
              <a:gd name="connsiteX26499" fmla="*/ 218328 w 12194922"/>
              <a:gd name="connsiteY26499" fmla="*/ 5924550 h 6855883"/>
              <a:gd name="connsiteX26500" fmla="*/ 245312 w 12194922"/>
              <a:gd name="connsiteY26500" fmla="*/ 5925609 h 6855883"/>
              <a:gd name="connsiteX26501" fmla="*/ 226913 w 12194922"/>
              <a:gd name="connsiteY26501" fmla="*/ 5943600 h 6855883"/>
              <a:gd name="connsiteX26502" fmla="*/ 258804 w 12194922"/>
              <a:gd name="connsiteY26502" fmla="*/ 5957359 h 6855883"/>
              <a:gd name="connsiteX26503" fmla="*/ 250218 w 12194922"/>
              <a:gd name="connsiteY26503" fmla="*/ 5967942 h 6855883"/>
              <a:gd name="connsiteX26504" fmla="*/ 245312 w 12194922"/>
              <a:gd name="connsiteY26504" fmla="*/ 5961592 h 6855883"/>
              <a:gd name="connsiteX26505" fmla="*/ 240406 w 12194922"/>
              <a:gd name="connsiteY26505" fmla="*/ 5963709 h 6855883"/>
              <a:gd name="connsiteX26506" fmla="*/ 225687 w 12194922"/>
              <a:gd name="connsiteY26506" fmla="*/ 5965825 h 6855883"/>
              <a:gd name="connsiteX26507" fmla="*/ 209742 w 12194922"/>
              <a:gd name="connsiteY26507" fmla="*/ 5961592 h 6855883"/>
              <a:gd name="connsiteX26508" fmla="*/ 217101 w 12194922"/>
              <a:gd name="connsiteY26508" fmla="*/ 5952067 h 6855883"/>
              <a:gd name="connsiteX26509" fmla="*/ 11024315 w 12194922"/>
              <a:gd name="connsiteY26509" fmla="*/ 1507067 h 6855883"/>
              <a:gd name="connsiteX26510" fmla="*/ 11024315 w 12194922"/>
              <a:gd name="connsiteY26510" fmla="*/ 1507067 h 6855883"/>
              <a:gd name="connsiteX26511" fmla="*/ 11024315 w 12194922"/>
              <a:gd name="connsiteY26511" fmla="*/ 1507067 h 6855883"/>
              <a:gd name="connsiteX26512" fmla="*/ 11024315 w 12194922"/>
              <a:gd name="connsiteY26512" fmla="*/ 1507067 h 6855883"/>
              <a:gd name="connsiteX26513" fmla="*/ 11024315 w 12194922"/>
              <a:gd name="connsiteY26513" fmla="*/ 1507067 h 6855883"/>
              <a:gd name="connsiteX26514" fmla="*/ 11024315 w 12194922"/>
              <a:gd name="connsiteY26514" fmla="*/ 1508125 h 6855883"/>
              <a:gd name="connsiteX26515" fmla="*/ 11004691 w 12194922"/>
              <a:gd name="connsiteY26515" fmla="*/ 1517650 h 6855883"/>
              <a:gd name="connsiteX26516" fmla="*/ 10993651 w 12194922"/>
              <a:gd name="connsiteY26516" fmla="*/ 1499658 h 6855883"/>
              <a:gd name="connsiteX26517" fmla="*/ 10998558 w 12194922"/>
              <a:gd name="connsiteY26517" fmla="*/ 1488017 h 6855883"/>
              <a:gd name="connsiteX26518" fmla="*/ 11008370 w 12194922"/>
              <a:gd name="connsiteY26518" fmla="*/ 1483783 h 6855883"/>
              <a:gd name="connsiteX26519" fmla="*/ 11010823 w 12194922"/>
              <a:gd name="connsiteY26519" fmla="*/ 1491192 h 6855883"/>
              <a:gd name="connsiteX26520" fmla="*/ 11004691 w 12194922"/>
              <a:gd name="connsiteY26520" fmla="*/ 1508125 h 6855883"/>
              <a:gd name="connsiteX26521" fmla="*/ 11024315 w 12194922"/>
              <a:gd name="connsiteY26521" fmla="*/ 1508125 h 6855883"/>
              <a:gd name="connsiteX26522" fmla="*/ 299280 w 12194922"/>
              <a:gd name="connsiteY26522" fmla="*/ 5466292 h 6855883"/>
              <a:gd name="connsiteX26523" fmla="*/ 310320 w 12194922"/>
              <a:gd name="connsiteY26523" fmla="*/ 5447242 h 6855883"/>
              <a:gd name="connsiteX26524" fmla="*/ 312773 w 12194922"/>
              <a:gd name="connsiteY26524" fmla="*/ 5444067 h 6855883"/>
              <a:gd name="connsiteX26525" fmla="*/ 311546 w 12194922"/>
              <a:gd name="connsiteY26525" fmla="*/ 5447242 h 6855883"/>
              <a:gd name="connsiteX26526" fmla="*/ 313999 w 12194922"/>
              <a:gd name="connsiteY26526" fmla="*/ 5455709 h 6855883"/>
              <a:gd name="connsiteX26527" fmla="*/ 345890 w 12194922"/>
              <a:gd name="connsiteY26527" fmla="*/ 5454651 h 6855883"/>
              <a:gd name="connsiteX26528" fmla="*/ 355702 w 12194922"/>
              <a:gd name="connsiteY26528" fmla="*/ 5458883 h 6855883"/>
              <a:gd name="connsiteX26529" fmla="*/ 353249 w 12194922"/>
              <a:gd name="connsiteY26529" fmla="*/ 5473700 h 6855883"/>
              <a:gd name="connsiteX26530" fmla="*/ 344663 w 12194922"/>
              <a:gd name="connsiteY26530" fmla="*/ 5471584 h 6855883"/>
              <a:gd name="connsiteX26531" fmla="*/ 317679 w 12194922"/>
              <a:gd name="connsiteY26531" fmla="*/ 5474758 h 6855883"/>
              <a:gd name="connsiteX26532" fmla="*/ 305413 w 12194922"/>
              <a:gd name="connsiteY26532" fmla="*/ 5480050 h 6855883"/>
              <a:gd name="connsiteX26533" fmla="*/ 299280 w 12194922"/>
              <a:gd name="connsiteY26533" fmla="*/ 5466292 h 6855883"/>
              <a:gd name="connsiteX26534" fmla="*/ 11517392 w 12194922"/>
              <a:gd name="connsiteY26534" fmla="*/ 4233334 h 6855883"/>
              <a:gd name="connsiteX26535" fmla="*/ 11513713 w 12194922"/>
              <a:gd name="connsiteY26535" fmla="*/ 4288367 h 6855883"/>
              <a:gd name="connsiteX26536" fmla="*/ 11490408 w 12194922"/>
              <a:gd name="connsiteY26536" fmla="*/ 4287309 h 6855883"/>
              <a:gd name="connsiteX26537" fmla="*/ 11498994 w 12194922"/>
              <a:gd name="connsiteY26537" fmla="*/ 4271434 h 6855883"/>
              <a:gd name="connsiteX26538" fmla="*/ 11510033 w 12194922"/>
              <a:gd name="connsiteY26538" fmla="*/ 4257675 h 6855883"/>
              <a:gd name="connsiteX26539" fmla="*/ 11517392 w 12194922"/>
              <a:gd name="connsiteY26539" fmla="*/ 4233334 h 6855883"/>
              <a:gd name="connsiteX26540" fmla="*/ 539686 w 12194922"/>
              <a:gd name="connsiteY26540" fmla="*/ 5072592 h 6855883"/>
              <a:gd name="connsiteX26541" fmla="*/ 561764 w 12194922"/>
              <a:gd name="connsiteY26541" fmla="*/ 5080000 h 6855883"/>
              <a:gd name="connsiteX26542" fmla="*/ 538460 w 12194922"/>
              <a:gd name="connsiteY26542" fmla="*/ 5102225 h 6855883"/>
              <a:gd name="connsiteX26543" fmla="*/ 523741 w 12194922"/>
              <a:gd name="connsiteY26543" fmla="*/ 5097992 h 6855883"/>
              <a:gd name="connsiteX26544" fmla="*/ 523741 w 12194922"/>
              <a:gd name="connsiteY26544" fmla="*/ 5080000 h 6855883"/>
              <a:gd name="connsiteX26545" fmla="*/ 539686 w 12194922"/>
              <a:gd name="connsiteY26545" fmla="*/ 5072592 h 6855883"/>
              <a:gd name="connsiteX26546" fmla="*/ 1381106 w 12194922"/>
              <a:gd name="connsiteY26546" fmla="*/ 5766859 h 6855883"/>
              <a:gd name="connsiteX26547" fmla="*/ 1416676 w 12194922"/>
              <a:gd name="connsiteY26547" fmla="*/ 5766859 h 6855883"/>
              <a:gd name="connsiteX26548" fmla="*/ 1441207 w 12194922"/>
              <a:gd name="connsiteY26548" fmla="*/ 5788026 h 6855883"/>
              <a:gd name="connsiteX26549" fmla="*/ 1422809 w 12194922"/>
              <a:gd name="connsiteY26549" fmla="*/ 5786967 h 6855883"/>
              <a:gd name="connsiteX26550" fmla="*/ 1412996 w 12194922"/>
              <a:gd name="connsiteY26550" fmla="*/ 5788026 h 6855883"/>
              <a:gd name="connsiteX26551" fmla="*/ 1404411 w 12194922"/>
              <a:gd name="connsiteY26551" fmla="*/ 5789084 h 6855883"/>
              <a:gd name="connsiteX26552" fmla="*/ 1405637 w 12194922"/>
              <a:gd name="connsiteY26552" fmla="*/ 5782734 h 6855883"/>
              <a:gd name="connsiteX26553" fmla="*/ 1408090 w 12194922"/>
              <a:gd name="connsiteY26553" fmla="*/ 5776383 h 6855883"/>
              <a:gd name="connsiteX26554" fmla="*/ 1381106 w 12194922"/>
              <a:gd name="connsiteY26554" fmla="*/ 5766859 h 6855883"/>
              <a:gd name="connsiteX26555" fmla="*/ 1379879 w 12194922"/>
              <a:gd name="connsiteY26555" fmla="*/ 5766859 h 6855883"/>
              <a:gd name="connsiteX26556" fmla="*/ 1370067 w 12194922"/>
              <a:gd name="connsiteY26556" fmla="*/ 5763683 h 6855883"/>
              <a:gd name="connsiteX26557" fmla="*/ 1379879 w 12194922"/>
              <a:gd name="connsiteY26557" fmla="*/ 5766859 h 6855883"/>
              <a:gd name="connsiteX26558" fmla="*/ 1379879 w 12194922"/>
              <a:gd name="connsiteY26558" fmla="*/ 5766859 h 6855883"/>
              <a:gd name="connsiteX26559" fmla="*/ 1379879 w 12194922"/>
              <a:gd name="connsiteY26559" fmla="*/ 5766859 h 6855883"/>
              <a:gd name="connsiteX26560" fmla="*/ 803396 w 12194922"/>
              <a:gd name="connsiteY26560" fmla="*/ 2504017 h 6855883"/>
              <a:gd name="connsiteX26561" fmla="*/ 813209 w 12194922"/>
              <a:gd name="connsiteY26561" fmla="*/ 2534708 h 6855883"/>
              <a:gd name="connsiteX26562" fmla="*/ 820568 w 12194922"/>
              <a:gd name="connsiteY26562" fmla="*/ 2531533 h 6855883"/>
              <a:gd name="connsiteX26563" fmla="*/ 819342 w 12194922"/>
              <a:gd name="connsiteY26563" fmla="*/ 2538942 h 6855883"/>
              <a:gd name="connsiteX26564" fmla="*/ 818115 w 12194922"/>
              <a:gd name="connsiteY26564" fmla="*/ 2541059 h 6855883"/>
              <a:gd name="connsiteX26565" fmla="*/ 803396 w 12194922"/>
              <a:gd name="connsiteY26565" fmla="*/ 2549525 h 6855883"/>
              <a:gd name="connsiteX26566" fmla="*/ 808303 w 12194922"/>
              <a:gd name="connsiteY26566" fmla="*/ 2563283 h 6855883"/>
              <a:gd name="connsiteX26567" fmla="*/ 780092 w 12194922"/>
              <a:gd name="connsiteY26567" fmla="*/ 2563283 h 6855883"/>
              <a:gd name="connsiteX26568" fmla="*/ 792357 w 12194922"/>
              <a:gd name="connsiteY26568" fmla="*/ 2519892 h 6855883"/>
              <a:gd name="connsiteX26569" fmla="*/ 803396 w 12194922"/>
              <a:gd name="connsiteY26569" fmla="*/ 2504017 h 6855883"/>
              <a:gd name="connsiteX26570" fmla="*/ 733483 w 12194922"/>
              <a:gd name="connsiteY26570" fmla="*/ 2287059 h 6855883"/>
              <a:gd name="connsiteX26571" fmla="*/ 733483 w 12194922"/>
              <a:gd name="connsiteY26571" fmla="*/ 2287059 h 6855883"/>
              <a:gd name="connsiteX26572" fmla="*/ 732256 w 12194922"/>
              <a:gd name="connsiteY26572" fmla="*/ 2280708 h 6855883"/>
              <a:gd name="connsiteX26573" fmla="*/ 718764 w 12194922"/>
              <a:gd name="connsiteY26573" fmla="*/ 2274358 h 6855883"/>
              <a:gd name="connsiteX26574" fmla="*/ 727350 w 12194922"/>
              <a:gd name="connsiteY26574" fmla="*/ 2256367 h 6855883"/>
              <a:gd name="connsiteX26575" fmla="*/ 727350 w 12194922"/>
              <a:gd name="connsiteY26575" fmla="*/ 2256367 h 6855883"/>
              <a:gd name="connsiteX26576" fmla="*/ 728576 w 12194922"/>
              <a:gd name="connsiteY26576" fmla="*/ 2256367 h 6855883"/>
              <a:gd name="connsiteX26577" fmla="*/ 732256 w 12194922"/>
              <a:gd name="connsiteY26577" fmla="*/ 2254250 h 6855883"/>
              <a:gd name="connsiteX26578" fmla="*/ 728576 w 12194922"/>
              <a:gd name="connsiteY26578" fmla="*/ 2256367 h 6855883"/>
              <a:gd name="connsiteX26579" fmla="*/ 727350 w 12194922"/>
              <a:gd name="connsiteY26579" fmla="*/ 2256367 h 6855883"/>
              <a:gd name="connsiteX26580" fmla="*/ 727350 w 12194922"/>
              <a:gd name="connsiteY26580" fmla="*/ 2256367 h 6855883"/>
              <a:gd name="connsiteX26581" fmla="*/ 728576 w 12194922"/>
              <a:gd name="connsiteY26581" fmla="*/ 2247900 h 6855883"/>
              <a:gd name="connsiteX26582" fmla="*/ 734709 w 12194922"/>
              <a:gd name="connsiteY26582" fmla="*/ 2237317 h 6855883"/>
              <a:gd name="connsiteX26583" fmla="*/ 744522 w 12194922"/>
              <a:gd name="connsiteY26583" fmla="*/ 2238375 h 6855883"/>
              <a:gd name="connsiteX26584" fmla="*/ 777639 w 12194922"/>
              <a:gd name="connsiteY26584" fmla="*/ 2226733 h 6855883"/>
              <a:gd name="connsiteX26585" fmla="*/ 777639 w 12194922"/>
              <a:gd name="connsiteY26585" fmla="*/ 2261658 h 6855883"/>
              <a:gd name="connsiteX26586" fmla="*/ 753107 w 12194922"/>
              <a:gd name="connsiteY26586" fmla="*/ 2260600 h 6855883"/>
              <a:gd name="connsiteX26587" fmla="*/ 773959 w 12194922"/>
              <a:gd name="connsiteY26587" fmla="*/ 2272242 h 6855883"/>
              <a:gd name="connsiteX26588" fmla="*/ 754334 w 12194922"/>
              <a:gd name="connsiteY26588" fmla="*/ 2290233 h 6855883"/>
              <a:gd name="connsiteX26589" fmla="*/ 742068 w 12194922"/>
              <a:gd name="connsiteY26589" fmla="*/ 2295525 h 6855883"/>
              <a:gd name="connsiteX26590" fmla="*/ 742068 w 12194922"/>
              <a:gd name="connsiteY26590" fmla="*/ 2287059 h 6855883"/>
              <a:gd name="connsiteX26591" fmla="*/ 733483 w 12194922"/>
              <a:gd name="connsiteY26591" fmla="*/ 2287059 h 6855883"/>
              <a:gd name="connsiteX26592" fmla="*/ 733483 w 12194922"/>
              <a:gd name="connsiteY26592" fmla="*/ 2287059 h 6855883"/>
              <a:gd name="connsiteX26593" fmla="*/ 733483 w 12194922"/>
              <a:gd name="connsiteY26593" fmla="*/ 2287059 h 6855883"/>
              <a:gd name="connsiteX26594" fmla="*/ 832834 w 12194922"/>
              <a:gd name="connsiteY26594" fmla="*/ 5579534 h 6855883"/>
              <a:gd name="connsiteX26595" fmla="*/ 867177 w 12194922"/>
              <a:gd name="connsiteY26595" fmla="*/ 5554133 h 6855883"/>
              <a:gd name="connsiteX26596" fmla="*/ 865951 w 12194922"/>
              <a:gd name="connsiteY26596" fmla="*/ 5547784 h 6855883"/>
              <a:gd name="connsiteX26597" fmla="*/ 872084 w 12194922"/>
              <a:gd name="connsiteY26597" fmla="*/ 5526617 h 6855883"/>
              <a:gd name="connsiteX26598" fmla="*/ 878217 w 12194922"/>
              <a:gd name="connsiteY26598" fmla="*/ 5540375 h 6855883"/>
              <a:gd name="connsiteX26599" fmla="*/ 876990 w 12194922"/>
              <a:gd name="connsiteY26599" fmla="*/ 5546725 h 6855883"/>
              <a:gd name="connsiteX26600" fmla="*/ 874537 w 12194922"/>
              <a:gd name="connsiteY26600" fmla="*/ 5553075 h 6855883"/>
              <a:gd name="connsiteX26601" fmla="*/ 878217 w 12194922"/>
              <a:gd name="connsiteY26601" fmla="*/ 5599642 h 6855883"/>
              <a:gd name="connsiteX26602" fmla="*/ 853685 w 12194922"/>
              <a:gd name="connsiteY26602" fmla="*/ 5591175 h 6855883"/>
              <a:gd name="connsiteX26603" fmla="*/ 832834 w 12194922"/>
              <a:gd name="connsiteY26603" fmla="*/ 5579534 h 6855883"/>
              <a:gd name="connsiteX26604" fmla="*/ 756787 w 12194922"/>
              <a:gd name="connsiteY26604" fmla="*/ 5796492 h 6855883"/>
              <a:gd name="connsiteX26605" fmla="*/ 775186 w 12194922"/>
              <a:gd name="connsiteY26605" fmla="*/ 5778500 h 6855883"/>
              <a:gd name="connsiteX26606" fmla="*/ 777639 w 12194922"/>
              <a:gd name="connsiteY26606" fmla="*/ 5807075 h 6855883"/>
              <a:gd name="connsiteX26607" fmla="*/ 751881 w 12194922"/>
              <a:gd name="connsiteY26607" fmla="*/ 5813425 h 6855883"/>
              <a:gd name="connsiteX26608" fmla="*/ 756787 w 12194922"/>
              <a:gd name="connsiteY26608" fmla="*/ 5796492 h 6855883"/>
              <a:gd name="connsiteX26609" fmla="*/ 705272 w 12194922"/>
              <a:gd name="connsiteY26609" fmla="*/ 1654175 h 6855883"/>
              <a:gd name="connsiteX26610" fmla="*/ 704045 w 12194922"/>
              <a:gd name="connsiteY26610" fmla="*/ 1667933 h 6855883"/>
              <a:gd name="connsiteX26611" fmla="*/ 702819 w 12194922"/>
              <a:gd name="connsiteY26611" fmla="*/ 1682750 h 6855883"/>
              <a:gd name="connsiteX26612" fmla="*/ 691780 w 12194922"/>
              <a:gd name="connsiteY26612" fmla="*/ 1691217 h 6855883"/>
              <a:gd name="connsiteX26613" fmla="*/ 684420 w 12194922"/>
              <a:gd name="connsiteY26613" fmla="*/ 1676400 h 6855883"/>
              <a:gd name="connsiteX26614" fmla="*/ 683194 w 12194922"/>
              <a:gd name="connsiteY26614" fmla="*/ 1645708 h 6855883"/>
              <a:gd name="connsiteX26615" fmla="*/ 683194 w 12194922"/>
              <a:gd name="connsiteY26615" fmla="*/ 1642533 h 6855883"/>
              <a:gd name="connsiteX26616" fmla="*/ 690553 w 12194922"/>
              <a:gd name="connsiteY26616" fmla="*/ 1641475 h 6855883"/>
              <a:gd name="connsiteX26617" fmla="*/ 705272 w 12194922"/>
              <a:gd name="connsiteY26617" fmla="*/ 1654175 h 6855883"/>
              <a:gd name="connsiteX26618" fmla="*/ 980021 w 12194922"/>
              <a:gd name="connsiteY26618" fmla="*/ 2923117 h 6855883"/>
              <a:gd name="connsiteX26619" fmla="*/ 981248 w 12194922"/>
              <a:gd name="connsiteY26619" fmla="*/ 2924175 h 6855883"/>
              <a:gd name="connsiteX26620" fmla="*/ 976341 w 12194922"/>
              <a:gd name="connsiteY26620" fmla="*/ 2934758 h 6855883"/>
              <a:gd name="connsiteX26621" fmla="*/ 956716 w 12194922"/>
              <a:gd name="connsiteY26621" fmla="*/ 2940050 h 6855883"/>
              <a:gd name="connsiteX26622" fmla="*/ 950584 w 12194922"/>
              <a:gd name="connsiteY26622" fmla="*/ 2938992 h 6855883"/>
              <a:gd name="connsiteX26623" fmla="*/ 951810 w 12194922"/>
              <a:gd name="connsiteY26623" fmla="*/ 2944284 h 6855883"/>
              <a:gd name="connsiteX26624" fmla="*/ 935865 w 12194922"/>
              <a:gd name="connsiteY26624" fmla="*/ 2952750 h 6855883"/>
              <a:gd name="connsiteX26625" fmla="*/ 955490 w 12194922"/>
              <a:gd name="connsiteY26625" fmla="*/ 2924175 h 6855883"/>
              <a:gd name="connsiteX26626" fmla="*/ 980021 w 12194922"/>
              <a:gd name="connsiteY26626" fmla="*/ 2923117 h 6855883"/>
              <a:gd name="connsiteX26627" fmla="*/ 447694 w 12194922"/>
              <a:gd name="connsiteY26627" fmla="*/ 4456642 h 6855883"/>
              <a:gd name="connsiteX26628" fmla="*/ 464866 w 12194922"/>
              <a:gd name="connsiteY26628" fmla="*/ 4461934 h 6855883"/>
              <a:gd name="connsiteX26629" fmla="*/ 468546 w 12194922"/>
              <a:gd name="connsiteY26629" fmla="*/ 4479925 h 6855883"/>
              <a:gd name="connsiteX26630" fmla="*/ 464866 w 12194922"/>
              <a:gd name="connsiteY26630" fmla="*/ 4500034 h 6855883"/>
              <a:gd name="connsiteX26631" fmla="*/ 469772 w 12194922"/>
              <a:gd name="connsiteY26631" fmla="*/ 4508500 h 6855883"/>
              <a:gd name="connsiteX26632" fmla="*/ 456280 w 12194922"/>
              <a:gd name="connsiteY26632" fmla="*/ 4504267 h 6855883"/>
              <a:gd name="connsiteX26633" fmla="*/ 442788 w 12194922"/>
              <a:gd name="connsiteY26633" fmla="*/ 4490508 h 6855883"/>
              <a:gd name="connsiteX26634" fmla="*/ 459960 w 12194922"/>
              <a:gd name="connsiteY26634" fmla="*/ 4486275 h 6855883"/>
              <a:gd name="connsiteX26635" fmla="*/ 447694 w 12194922"/>
              <a:gd name="connsiteY26635" fmla="*/ 4472517 h 6855883"/>
              <a:gd name="connsiteX26636" fmla="*/ 447694 w 12194922"/>
              <a:gd name="connsiteY26636" fmla="*/ 4456642 h 6855883"/>
              <a:gd name="connsiteX26637" fmla="*/ 11549283 w 12194922"/>
              <a:gd name="connsiteY26637" fmla="*/ 4021667 h 6855883"/>
              <a:gd name="connsiteX26638" fmla="*/ 11524751 w 12194922"/>
              <a:gd name="connsiteY26638" fmla="*/ 4040717 h 6855883"/>
              <a:gd name="connsiteX26639" fmla="*/ 11519846 w 12194922"/>
              <a:gd name="connsiteY26639" fmla="*/ 4046008 h 6855883"/>
              <a:gd name="connsiteX26640" fmla="*/ 11516166 w 12194922"/>
              <a:gd name="connsiteY26640" fmla="*/ 4040717 h 6855883"/>
              <a:gd name="connsiteX26641" fmla="*/ 11519846 w 12194922"/>
              <a:gd name="connsiteY26641" fmla="*/ 4021667 h 6855883"/>
              <a:gd name="connsiteX26642" fmla="*/ 11524751 w 12194922"/>
              <a:gd name="connsiteY26642" fmla="*/ 4000500 h 6855883"/>
              <a:gd name="connsiteX26643" fmla="*/ 11530884 w 12194922"/>
              <a:gd name="connsiteY26643" fmla="*/ 3993092 h 6855883"/>
              <a:gd name="connsiteX26644" fmla="*/ 11534564 w 12194922"/>
              <a:gd name="connsiteY26644" fmla="*/ 4000500 h 6855883"/>
              <a:gd name="connsiteX26645" fmla="*/ 11534564 w 12194922"/>
              <a:gd name="connsiteY26645" fmla="*/ 4013200 h 6855883"/>
              <a:gd name="connsiteX26646" fmla="*/ 11550510 w 12194922"/>
              <a:gd name="connsiteY26646" fmla="*/ 4013200 h 6855883"/>
              <a:gd name="connsiteX26647" fmla="*/ 11561548 w 12194922"/>
              <a:gd name="connsiteY26647" fmla="*/ 4015317 h 6855883"/>
              <a:gd name="connsiteX26648" fmla="*/ 11549283 w 12194922"/>
              <a:gd name="connsiteY26648" fmla="*/ 4021667 h 6855883"/>
              <a:gd name="connsiteX26649" fmla="*/ 473452 w 12194922"/>
              <a:gd name="connsiteY26649" fmla="*/ 605367 h 6855883"/>
              <a:gd name="connsiteX26650" fmla="*/ 479585 w 12194922"/>
              <a:gd name="connsiteY26650" fmla="*/ 608542 h 6855883"/>
              <a:gd name="connsiteX26651" fmla="*/ 473452 w 12194922"/>
              <a:gd name="connsiteY26651" fmla="*/ 605367 h 6855883"/>
              <a:gd name="connsiteX26652" fmla="*/ 478358 w 12194922"/>
              <a:gd name="connsiteY26652" fmla="*/ 608542 h 6855883"/>
              <a:gd name="connsiteX26653" fmla="*/ 499210 w 12194922"/>
              <a:gd name="connsiteY26653" fmla="*/ 593725 h 6855883"/>
              <a:gd name="connsiteX26654" fmla="*/ 500436 w 12194922"/>
              <a:gd name="connsiteY26654" fmla="*/ 605367 h 6855883"/>
              <a:gd name="connsiteX26655" fmla="*/ 497983 w 12194922"/>
              <a:gd name="connsiteY26655" fmla="*/ 629708 h 6855883"/>
              <a:gd name="connsiteX26656" fmla="*/ 495530 w 12194922"/>
              <a:gd name="connsiteY26656" fmla="*/ 639233 h 6855883"/>
              <a:gd name="connsiteX26657" fmla="*/ 488171 w 12194922"/>
              <a:gd name="connsiteY26657" fmla="*/ 640292 h 6855883"/>
              <a:gd name="connsiteX26658" fmla="*/ 485718 w 12194922"/>
              <a:gd name="connsiteY26658" fmla="*/ 630767 h 6855883"/>
              <a:gd name="connsiteX26659" fmla="*/ 478358 w 12194922"/>
              <a:gd name="connsiteY26659" fmla="*/ 608542 h 6855883"/>
              <a:gd name="connsiteX26660" fmla="*/ 10966667 w 12194922"/>
              <a:gd name="connsiteY26660" fmla="*/ 3316817 h 6855883"/>
              <a:gd name="connsiteX26661" fmla="*/ 10966667 w 12194922"/>
              <a:gd name="connsiteY26661" fmla="*/ 3316817 h 6855883"/>
              <a:gd name="connsiteX26662" fmla="*/ 10962987 w 12194922"/>
              <a:gd name="connsiteY26662" fmla="*/ 3312583 h 6855883"/>
              <a:gd name="connsiteX26663" fmla="*/ 10964214 w 12194922"/>
              <a:gd name="connsiteY26663" fmla="*/ 3312583 h 6855883"/>
              <a:gd name="connsiteX26664" fmla="*/ 10966667 w 12194922"/>
              <a:gd name="connsiteY26664" fmla="*/ 3316817 h 6855883"/>
              <a:gd name="connsiteX26665" fmla="*/ 10962987 w 12194922"/>
              <a:gd name="connsiteY26665" fmla="*/ 3312583 h 6855883"/>
              <a:gd name="connsiteX26666" fmla="*/ 10960534 w 12194922"/>
              <a:gd name="connsiteY26666" fmla="*/ 3278717 h 6855883"/>
              <a:gd name="connsiteX26667" fmla="*/ 10962987 w 12194922"/>
              <a:gd name="connsiteY26667" fmla="*/ 3312583 h 6855883"/>
              <a:gd name="connsiteX26668" fmla="*/ 10872222 w 12194922"/>
              <a:gd name="connsiteY26668" fmla="*/ 1008592 h 6855883"/>
              <a:gd name="connsiteX26669" fmla="*/ 10878355 w 12194922"/>
              <a:gd name="connsiteY26669" fmla="*/ 1012825 h 6855883"/>
              <a:gd name="connsiteX26670" fmla="*/ 10901659 w 12194922"/>
              <a:gd name="connsiteY26670" fmla="*/ 1041400 h 6855883"/>
              <a:gd name="connsiteX26671" fmla="*/ 10878355 w 12194922"/>
              <a:gd name="connsiteY26671" fmla="*/ 1044575 h 6855883"/>
              <a:gd name="connsiteX26672" fmla="*/ 10863636 w 12194922"/>
              <a:gd name="connsiteY26672" fmla="*/ 1023408 h 6855883"/>
              <a:gd name="connsiteX26673" fmla="*/ 10872222 w 12194922"/>
              <a:gd name="connsiteY26673" fmla="*/ 1008592 h 6855883"/>
              <a:gd name="connsiteX26674" fmla="*/ 1248638 w 12194922"/>
              <a:gd name="connsiteY26674" fmla="*/ 5594350 h 6855883"/>
              <a:gd name="connsiteX26675" fmla="*/ 1246184 w 12194922"/>
              <a:gd name="connsiteY26675" fmla="*/ 5594350 h 6855883"/>
              <a:gd name="connsiteX26676" fmla="*/ 1242505 w 12194922"/>
              <a:gd name="connsiteY26676" fmla="*/ 5575300 h 6855883"/>
              <a:gd name="connsiteX26677" fmla="*/ 1254770 w 12194922"/>
              <a:gd name="connsiteY26677" fmla="*/ 5568950 h 6855883"/>
              <a:gd name="connsiteX26678" fmla="*/ 1265809 w 12194922"/>
              <a:gd name="connsiteY26678" fmla="*/ 5560484 h 6855883"/>
              <a:gd name="connsiteX26679" fmla="*/ 1274395 w 12194922"/>
              <a:gd name="connsiteY26679" fmla="*/ 5558367 h 6855883"/>
              <a:gd name="connsiteX26680" fmla="*/ 1280528 w 12194922"/>
              <a:gd name="connsiteY26680" fmla="*/ 5565776 h 6855883"/>
              <a:gd name="connsiteX26681" fmla="*/ 1248638 w 12194922"/>
              <a:gd name="connsiteY26681" fmla="*/ 5594350 h 6855883"/>
              <a:gd name="connsiteX26682" fmla="*/ 154546 w 12194922"/>
              <a:gd name="connsiteY26682" fmla="*/ 1852083 h 6855883"/>
              <a:gd name="connsiteX26683" fmla="*/ 152093 w 12194922"/>
              <a:gd name="connsiteY26683" fmla="*/ 1840442 h 6855883"/>
              <a:gd name="connsiteX26684" fmla="*/ 155773 w 12194922"/>
              <a:gd name="connsiteY26684" fmla="*/ 1834092 h 6855883"/>
              <a:gd name="connsiteX26685" fmla="*/ 176625 w 12194922"/>
              <a:gd name="connsiteY26685" fmla="*/ 1851025 h 6855883"/>
              <a:gd name="connsiteX26686" fmla="*/ 181531 w 12194922"/>
              <a:gd name="connsiteY26686" fmla="*/ 1838325 h 6855883"/>
              <a:gd name="connsiteX26687" fmla="*/ 182757 w 12194922"/>
              <a:gd name="connsiteY26687" fmla="*/ 1874308 h 6855883"/>
              <a:gd name="connsiteX26688" fmla="*/ 154546 w 12194922"/>
              <a:gd name="connsiteY26688" fmla="*/ 1852083 h 6855883"/>
              <a:gd name="connsiteX26689" fmla="*/ 1154192 w 12194922"/>
              <a:gd name="connsiteY26689" fmla="*/ 4876800 h 6855883"/>
              <a:gd name="connsiteX26690" fmla="*/ 1154192 w 12194922"/>
              <a:gd name="connsiteY26690" fmla="*/ 4876800 h 6855883"/>
              <a:gd name="connsiteX26691" fmla="*/ 1154192 w 12194922"/>
              <a:gd name="connsiteY26691" fmla="*/ 4876800 h 6855883"/>
              <a:gd name="connsiteX26692" fmla="*/ 1154192 w 12194922"/>
              <a:gd name="connsiteY26692" fmla="*/ 4876800 h 6855883"/>
              <a:gd name="connsiteX26693" fmla="*/ 1154192 w 12194922"/>
              <a:gd name="connsiteY26693" fmla="*/ 4876800 h 6855883"/>
              <a:gd name="connsiteX26694" fmla="*/ 1160325 w 12194922"/>
              <a:gd name="connsiteY26694" fmla="*/ 4897967 h 6855883"/>
              <a:gd name="connsiteX26695" fmla="*/ 1179950 w 12194922"/>
              <a:gd name="connsiteY26695" fmla="*/ 4909609 h 6855883"/>
              <a:gd name="connsiteX26696" fmla="*/ 1179950 w 12194922"/>
              <a:gd name="connsiteY26696" fmla="*/ 4917017 h 6855883"/>
              <a:gd name="connsiteX26697" fmla="*/ 1181177 w 12194922"/>
              <a:gd name="connsiteY26697" fmla="*/ 4921250 h 6855883"/>
              <a:gd name="connsiteX26698" fmla="*/ 1179950 w 12194922"/>
              <a:gd name="connsiteY26698" fmla="*/ 4912784 h 6855883"/>
              <a:gd name="connsiteX26699" fmla="*/ 1160325 w 12194922"/>
              <a:gd name="connsiteY26699" fmla="*/ 4905375 h 6855883"/>
              <a:gd name="connsiteX26700" fmla="*/ 1165231 w 12194922"/>
              <a:gd name="connsiteY26700" fmla="*/ 4910667 h 6855883"/>
              <a:gd name="connsiteX26701" fmla="*/ 1166458 w 12194922"/>
              <a:gd name="connsiteY26701" fmla="*/ 4915959 h 6855883"/>
              <a:gd name="connsiteX26702" fmla="*/ 1160325 w 12194922"/>
              <a:gd name="connsiteY26702" fmla="*/ 4913842 h 6855883"/>
              <a:gd name="connsiteX26703" fmla="*/ 1156646 w 12194922"/>
              <a:gd name="connsiteY26703" fmla="*/ 4913842 h 6855883"/>
              <a:gd name="connsiteX26704" fmla="*/ 1156646 w 12194922"/>
              <a:gd name="connsiteY26704" fmla="*/ 4938184 h 6855883"/>
              <a:gd name="connsiteX26705" fmla="*/ 1150513 w 12194922"/>
              <a:gd name="connsiteY26705" fmla="*/ 4944534 h 6855883"/>
              <a:gd name="connsiteX26706" fmla="*/ 1143153 w 12194922"/>
              <a:gd name="connsiteY26706" fmla="*/ 4938184 h 6855883"/>
              <a:gd name="connsiteX26707" fmla="*/ 1138247 w 12194922"/>
              <a:gd name="connsiteY26707" fmla="*/ 4932892 h 6855883"/>
              <a:gd name="connsiteX26708" fmla="*/ 1127208 w 12194922"/>
              <a:gd name="connsiteY26708" fmla="*/ 4929717 h 6855883"/>
              <a:gd name="connsiteX26709" fmla="*/ 1128435 w 12194922"/>
              <a:gd name="connsiteY26709" fmla="*/ 4921250 h 6855883"/>
              <a:gd name="connsiteX26710" fmla="*/ 1144380 w 12194922"/>
              <a:gd name="connsiteY26710" fmla="*/ 4909609 h 6855883"/>
              <a:gd name="connsiteX26711" fmla="*/ 1144380 w 12194922"/>
              <a:gd name="connsiteY26711" fmla="*/ 4908550 h 6855883"/>
              <a:gd name="connsiteX26712" fmla="*/ 1145607 w 12194922"/>
              <a:gd name="connsiteY26712" fmla="*/ 4906434 h 6855883"/>
              <a:gd name="connsiteX26713" fmla="*/ 1145607 w 12194922"/>
              <a:gd name="connsiteY26713" fmla="*/ 4904317 h 6855883"/>
              <a:gd name="connsiteX26714" fmla="*/ 1145607 w 12194922"/>
              <a:gd name="connsiteY26714" fmla="*/ 4891617 h 6855883"/>
              <a:gd name="connsiteX26715" fmla="*/ 1154192 w 12194922"/>
              <a:gd name="connsiteY26715" fmla="*/ 4876800 h 6855883"/>
              <a:gd name="connsiteX26716" fmla="*/ 451374 w 12194922"/>
              <a:gd name="connsiteY26716" fmla="*/ 4777317 h 6855883"/>
              <a:gd name="connsiteX26717" fmla="*/ 452600 w 12194922"/>
              <a:gd name="connsiteY26717" fmla="*/ 4777317 h 6855883"/>
              <a:gd name="connsiteX26718" fmla="*/ 451374 w 12194922"/>
              <a:gd name="connsiteY26718" fmla="*/ 4777317 h 6855883"/>
              <a:gd name="connsiteX26719" fmla="*/ 451374 w 12194922"/>
              <a:gd name="connsiteY26719" fmla="*/ 4777317 h 6855883"/>
              <a:gd name="connsiteX26720" fmla="*/ 450147 w 12194922"/>
              <a:gd name="connsiteY26720" fmla="*/ 4778375 h 6855883"/>
              <a:gd name="connsiteX26721" fmla="*/ 450147 w 12194922"/>
              <a:gd name="connsiteY26721" fmla="*/ 4778375 h 6855883"/>
              <a:gd name="connsiteX26722" fmla="*/ 450147 w 12194922"/>
              <a:gd name="connsiteY26722" fmla="*/ 4778375 h 6855883"/>
              <a:gd name="connsiteX26723" fmla="*/ 452600 w 12194922"/>
              <a:gd name="connsiteY26723" fmla="*/ 4778375 h 6855883"/>
              <a:gd name="connsiteX26724" fmla="*/ 452600 w 12194922"/>
              <a:gd name="connsiteY26724" fmla="*/ 4778375 h 6855883"/>
              <a:gd name="connsiteX26725" fmla="*/ 466093 w 12194922"/>
              <a:gd name="connsiteY26725" fmla="*/ 4766734 h 6855883"/>
              <a:gd name="connsiteX26726" fmla="*/ 475905 w 12194922"/>
              <a:gd name="connsiteY26726" fmla="*/ 4773084 h 6855883"/>
              <a:gd name="connsiteX26727" fmla="*/ 488171 w 12194922"/>
              <a:gd name="connsiteY26727" fmla="*/ 4782609 h 6855883"/>
              <a:gd name="connsiteX26728" fmla="*/ 479585 w 12194922"/>
              <a:gd name="connsiteY26728" fmla="*/ 4796367 h 6855883"/>
              <a:gd name="connsiteX26729" fmla="*/ 461186 w 12194922"/>
              <a:gd name="connsiteY26729" fmla="*/ 4793192 h 6855883"/>
              <a:gd name="connsiteX26730" fmla="*/ 452600 w 12194922"/>
              <a:gd name="connsiteY26730" fmla="*/ 4778375 h 6855883"/>
              <a:gd name="connsiteX26731" fmla="*/ 11733267 w 12194922"/>
              <a:gd name="connsiteY26731" fmla="*/ 6003925 h 6855883"/>
              <a:gd name="connsiteX26732" fmla="*/ 11733267 w 12194922"/>
              <a:gd name="connsiteY26732" fmla="*/ 6003925 h 6855883"/>
              <a:gd name="connsiteX26733" fmla="*/ 11733267 w 12194922"/>
              <a:gd name="connsiteY26733" fmla="*/ 6003925 h 6855883"/>
              <a:gd name="connsiteX26734" fmla="*/ 11733267 w 12194922"/>
              <a:gd name="connsiteY26734" fmla="*/ 6003925 h 6855883"/>
              <a:gd name="connsiteX26735" fmla="*/ 11733267 w 12194922"/>
              <a:gd name="connsiteY26735" fmla="*/ 6003925 h 6855883"/>
              <a:gd name="connsiteX26736" fmla="*/ 11733267 w 12194922"/>
              <a:gd name="connsiteY26736" fmla="*/ 6003925 h 6855883"/>
              <a:gd name="connsiteX26737" fmla="*/ 11751665 w 12194922"/>
              <a:gd name="connsiteY26737" fmla="*/ 6032500 h 6855883"/>
              <a:gd name="connsiteX26738" fmla="*/ 11734494 w 12194922"/>
              <a:gd name="connsiteY26738" fmla="*/ 6003925 h 6855883"/>
              <a:gd name="connsiteX26739" fmla="*/ 11752892 w 12194922"/>
              <a:gd name="connsiteY26739" fmla="*/ 6013450 h 6855883"/>
              <a:gd name="connsiteX26740" fmla="*/ 11784782 w 12194922"/>
              <a:gd name="connsiteY26740" fmla="*/ 6030383 h 6855883"/>
              <a:gd name="connsiteX26741" fmla="*/ 11788462 w 12194922"/>
              <a:gd name="connsiteY26741" fmla="*/ 6034617 h 6855883"/>
              <a:gd name="connsiteX26742" fmla="*/ 11783556 w 12194922"/>
              <a:gd name="connsiteY26742" fmla="*/ 6038850 h 6855883"/>
              <a:gd name="connsiteX26743" fmla="*/ 11760251 w 12194922"/>
              <a:gd name="connsiteY26743" fmla="*/ 6037792 h 6855883"/>
              <a:gd name="connsiteX26744" fmla="*/ 11751665 w 12194922"/>
              <a:gd name="connsiteY26744" fmla="*/ 6032500 h 6855883"/>
              <a:gd name="connsiteX26745" fmla="*/ 562991 w 12194922"/>
              <a:gd name="connsiteY26745" fmla="*/ 48683 h 6855883"/>
              <a:gd name="connsiteX26746" fmla="*/ 566670 w 12194922"/>
              <a:gd name="connsiteY26746" fmla="*/ 40217 h 6855883"/>
              <a:gd name="connsiteX26747" fmla="*/ 571577 w 12194922"/>
              <a:gd name="connsiteY26747" fmla="*/ 0 h 6855883"/>
              <a:gd name="connsiteX26748" fmla="*/ 591202 w 12194922"/>
              <a:gd name="connsiteY26748" fmla="*/ 13758 h 6855883"/>
              <a:gd name="connsiteX26749" fmla="*/ 594881 w 12194922"/>
              <a:gd name="connsiteY26749" fmla="*/ 19050 h 6855883"/>
              <a:gd name="connsiteX26750" fmla="*/ 569124 w 12194922"/>
              <a:gd name="connsiteY26750" fmla="*/ 49742 h 6855883"/>
              <a:gd name="connsiteX26751" fmla="*/ 562991 w 12194922"/>
              <a:gd name="connsiteY26751" fmla="*/ 48683 h 6855883"/>
              <a:gd name="connsiteX26752" fmla="*/ 561764 w 12194922"/>
              <a:gd name="connsiteY26752" fmla="*/ 47625 h 6855883"/>
              <a:gd name="connsiteX26753" fmla="*/ 561764 w 12194922"/>
              <a:gd name="connsiteY26753" fmla="*/ 47625 h 6855883"/>
              <a:gd name="connsiteX26754" fmla="*/ 561764 w 12194922"/>
              <a:gd name="connsiteY26754" fmla="*/ 47625 h 6855883"/>
              <a:gd name="connsiteX26755" fmla="*/ 560538 w 12194922"/>
              <a:gd name="connsiteY26755" fmla="*/ 48683 h 6855883"/>
              <a:gd name="connsiteX26756" fmla="*/ 559311 w 12194922"/>
              <a:gd name="connsiteY26756" fmla="*/ 48683 h 6855883"/>
              <a:gd name="connsiteX26757" fmla="*/ 561764 w 12194922"/>
              <a:gd name="connsiteY26757" fmla="*/ 47625 h 6855883"/>
              <a:gd name="connsiteX26758" fmla="*/ 11470783 w 12194922"/>
              <a:gd name="connsiteY26758" fmla="*/ 1910292 h 6855883"/>
              <a:gd name="connsiteX26759" fmla="*/ 11479369 w 12194922"/>
              <a:gd name="connsiteY26759" fmla="*/ 1907117 h 6855883"/>
              <a:gd name="connsiteX26760" fmla="*/ 11481822 w 12194922"/>
              <a:gd name="connsiteY26760" fmla="*/ 1919817 h 6855883"/>
              <a:gd name="connsiteX26761" fmla="*/ 11481822 w 12194922"/>
              <a:gd name="connsiteY26761" fmla="*/ 1952625 h 6855883"/>
              <a:gd name="connsiteX26762" fmla="*/ 11480596 w 12194922"/>
              <a:gd name="connsiteY26762" fmla="*/ 1955800 h 6855883"/>
              <a:gd name="connsiteX26763" fmla="*/ 11468330 w 12194922"/>
              <a:gd name="connsiteY26763" fmla="*/ 1953683 h 6855883"/>
              <a:gd name="connsiteX26764" fmla="*/ 11470783 w 12194922"/>
              <a:gd name="connsiteY26764" fmla="*/ 1910292 h 6855883"/>
              <a:gd name="connsiteX26765" fmla="*/ 11773744 w 12194922"/>
              <a:gd name="connsiteY26765" fmla="*/ 5691717 h 6855883"/>
              <a:gd name="connsiteX26766" fmla="*/ 11806860 w 12194922"/>
              <a:gd name="connsiteY26766" fmla="*/ 5698067 h 6855883"/>
              <a:gd name="connsiteX26767" fmla="*/ 11784782 w 12194922"/>
              <a:gd name="connsiteY26767" fmla="*/ 5701242 h 6855883"/>
              <a:gd name="connsiteX26768" fmla="*/ 11761478 w 12194922"/>
              <a:gd name="connsiteY26768" fmla="*/ 5715000 h 6855883"/>
              <a:gd name="connsiteX26769" fmla="*/ 11759025 w 12194922"/>
              <a:gd name="connsiteY26769" fmla="*/ 5720292 h 6855883"/>
              <a:gd name="connsiteX26770" fmla="*/ 11759025 w 12194922"/>
              <a:gd name="connsiteY26770" fmla="*/ 5716058 h 6855883"/>
              <a:gd name="connsiteX26771" fmla="*/ 11756571 w 12194922"/>
              <a:gd name="connsiteY26771" fmla="*/ 5699125 h 6855883"/>
              <a:gd name="connsiteX26772" fmla="*/ 11773744 w 12194922"/>
              <a:gd name="connsiteY26772" fmla="*/ 5691717 h 6855883"/>
              <a:gd name="connsiteX26773" fmla="*/ 997193 w 12194922"/>
              <a:gd name="connsiteY26773" fmla="*/ 806450 h 6855883"/>
              <a:gd name="connsiteX26774" fmla="*/ 997193 w 12194922"/>
              <a:gd name="connsiteY26774" fmla="*/ 806450 h 6855883"/>
              <a:gd name="connsiteX26775" fmla="*/ 997193 w 12194922"/>
              <a:gd name="connsiteY26775" fmla="*/ 806450 h 6855883"/>
              <a:gd name="connsiteX26776" fmla="*/ 997193 w 12194922"/>
              <a:gd name="connsiteY26776" fmla="*/ 806450 h 6855883"/>
              <a:gd name="connsiteX26777" fmla="*/ 998419 w 12194922"/>
              <a:gd name="connsiteY26777" fmla="*/ 806450 h 6855883"/>
              <a:gd name="connsiteX26778" fmla="*/ 1014365 w 12194922"/>
              <a:gd name="connsiteY26778" fmla="*/ 806450 h 6855883"/>
              <a:gd name="connsiteX26779" fmla="*/ 1031536 w 12194922"/>
              <a:gd name="connsiteY26779" fmla="*/ 807508 h 6855883"/>
              <a:gd name="connsiteX26780" fmla="*/ 1015591 w 12194922"/>
              <a:gd name="connsiteY26780" fmla="*/ 836083 h 6855883"/>
              <a:gd name="connsiteX26781" fmla="*/ 1005779 w 12194922"/>
              <a:gd name="connsiteY26781" fmla="*/ 837142 h 6855883"/>
              <a:gd name="connsiteX26782" fmla="*/ 1002099 w 12194922"/>
              <a:gd name="connsiteY26782" fmla="*/ 829733 h 6855883"/>
              <a:gd name="connsiteX26783" fmla="*/ 998419 w 12194922"/>
              <a:gd name="connsiteY26783" fmla="*/ 818092 h 6855883"/>
              <a:gd name="connsiteX26784" fmla="*/ 998419 w 12194922"/>
              <a:gd name="connsiteY26784" fmla="*/ 806450 h 6855883"/>
              <a:gd name="connsiteX26785" fmla="*/ 648850 w 12194922"/>
              <a:gd name="connsiteY26785" fmla="*/ 1514475 h 6855883"/>
              <a:gd name="connsiteX26786" fmla="*/ 651303 w 12194922"/>
              <a:gd name="connsiteY26786" fmla="*/ 1511300 h 6855883"/>
              <a:gd name="connsiteX26787" fmla="*/ 675834 w 12194922"/>
              <a:gd name="connsiteY26787" fmla="*/ 1499658 h 6855883"/>
              <a:gd name="connsiteX26788" fmla="*/ 685647 w 12194922"/>
              <a:gd name="connsiteY26788" fmla="*/ 1497542 h 6855883"/>
              <a:gd name="connsiteX26789" fmla="*/ 685647 w 12194922"/>
              <a:gd name="connsiteY26789" fmla="*/ 1508125 h 6855883"/>
              <a:gd name="connsiteX26790" fmla="*/ 674608 w 12194922"/>
              <a:gd name="connsiteY26790" fmla="*/ 1520825 h 6855883"/>
              <a:gd name="connsiteX26791" fmla="*/ 651303 w 12194922"/>
              <a:gd name="connsiteY26791" fmla="*/ 1519767 h 6855883"/>
              <a:gd name="connsiteX26792" fmla="*/ 648850 w 12194922"/>
              <a:gd name="connsiteY26792" fmla="*/ 1514475 h 6855883"/>
              <a:gd name="connsiteX26793" fmla="*/ 1143153 w 12194922"/>
              <a:gd name="connsiteY26793" fmla="*/ 6265334 h 6855883"/>
              <a:gd name="connsiteX26794" fmla="*/ 1166458 w 12194922"/>
              <a:gd name="connsiteY26794" fmla="*/ 6276975 h 6855883"/>
              <a:gd name="connsiteX26795" fmla="*/ 1167685 w 12194922"/>
              <a:gd name="connsiteY26795" fmla="*/ 6279092 h 6855883"/>
              <a:gd name="connsiteX26796" fmla="*/ 1137021 w 12194922"/>
              <a:gd name="connsiteY26796" fmla="*/ 6298142 h 6855883"/>
              <a:gd name="connsiteX26797" fmla="*/ 1128435 w 12194922"/>
              <a:gd name="connsiteY26797" fmla="*/ 6301317 h 6855883"/>
              <a:gd name="connsiteX26798" fmla="*/ 1132114 w 12194922"/>
              <a:gd name="connsiteY26798" fmla="*/ 6290734 h 6855883"/>
              <a:gd name="connsiteX26799" fmla="*/ 1128435 w 12194922"/>
              <a:gd name="connsiteY26799" fmla="*/ 6282267 h 6855883"/>
              <a:gd name="connsiteX26800" fmla="*/ 1143153 w 12194922"/>
              <a:gd name="connsiteY26800" fmla="*/ 6265334 h 6855883"/>
              <a:gd name="connsiteX26801" fmla="*/ 884349 w 12194922"/>
              <a:gd name="connsiteY26801" fmla="*/ 378883 h 6855883"/>
              <a:gd name="connsiteX26802" fmla="*/ 895388 w 12194922"/>
              <a:gd name="connsiteY26802" fmla="*/ 386292 h 6855883"/>
              <a:gd name="connsiteX26803" fmla="*/ 897841 w 12194922"/>
              <a:gd name="connsiteY26803" fmla="*/ 408517 h 6855883"/>
              <a:gd name="connsiteX26804" fmla="*/ 885576 w 12194922"/>
              <a:gd name="connsiteY26804" fmla="*/ 418042 h 6855883"/>
              <a:gd name="connsiteX26805" fmla="*/ 881896 w 12194922"/>
              <a:gd name="connsiteY26805" fmla="*/ 402167 h 6855883"/>
              <a:gd name="connsiteX26806" fmla="*/ 884349 w 12194922"/>
              <a:gd name="connsiteY26806" fmla="*/ 378883 h 6855883"/>
              <a:gd name="connsiteX26807" fmla="*/ 226913 w 12194922"/>
              <a:gd name="connsiteY26807" fmla="*/ 2220383 h 6855883"/>
              <a:gd name="connsiteX26808" fmla="*/ 225687 w 12194922"/>
              <a:gd name="connsiteY26808" fmla="*/ 2185458 h 6855883"/>
              <a:gd name="connsiteX26809" fmla="*/ 241632 w 12194922"/>
              <a:gd name="connsiteY26809" fmla="*/ 2172758 h 6855883"/>
              <a:gd name="connsiteX26810" fmla="*/ 247765 w 12194922"/>
              <a:gd name="connsiteY26810" fmla="*/ 2183342 h 6855883"/>
              <a:gd name="connsiteX26811" fmla="*/ 241632 w 12194922"/>
              <a:gd name="connsiteY26811" fmla="*/ 2193925 h 6855883"/>
              <a:gd name="connsiteX26812" fmla="*/ 226913 w 12194922"/>
              <a:gd name="connsiteY26812" fmla="*/ 2220383 h 6855883"/>
              <a:gd name="connsiteX26813" fmla="*/ 11330955 w 12194922"/>
              <a:gd name="connsiteY26813" fmla="*/ 5195359 h 6855883"/>
              <a:gd name="connsiteX26814" fmla="*/ 11285572 w 12194922"/>
              <a:gd name="connsiteY26814" fmla="*/ 5184775 h 6855883"/>
              <a:gd name="connsiteX26815" fmla="*/ 11324822 w 12194922"/>
              <a:gd name="connsiteY26815" fmla="*/ 5187950 h 6855883"/>
              <a:gd name="connsiteX26816" fmla="*/ 11360393 w 12194922"/>
              <a:gd name="connsiteY26816" fmla="*/ 5175250 h 6855883"/>
              <a:gd name="connsiteX26817" fmla="*/ 11330955 w 12194922"/>
              <a:gd name="connsiteY26817" fmla="*/ 5195359 h 6855883"/>
              <a:gd name="connsiteX26818" fmla="*/ 548272 w 12194922"/>
              <a:gd name="connsiteY26818" fmla="*/ 1484842 h 6855883"/>
              <a:gd name="connsiteX26819" fmla="*/ 556858 w 12194922"/>
              <a:gd name="connsiteY26819" fmla="*/ 1488017 h 6855883"/>
              <a:gd name="connsiteX26820" fmla="*/ 580163 w 12194922"/>
              <a:gd name="connsiteY26820" fmla="*/ 1526117 h 6855883"/>
              <a:gd name="connsiteX26821" fmla="*/ 562991 w 12194922"/>
              <a:gd name="connsiteY26821" fmla="*/ 1520825 h 6855883"/>
              <a:gd name="connsiteX26822" fmla="*/ 555631 w 12194922"/>
              <a:gd name="connsiteY26822" fmla="*/ 1514475 h 6855883"/>
              <a:gd name="connsiteX26823" fmla="*/ 547045 w 12194922"/>
              <a:gd name="connsiteY26823" fmla="*/ 1494367 h 6855883"/>
              <a:gd name="connsiteX26824" fmla="*/ 548272 w 12194922"/>
              <a:gd name="connsiteY26824" fmla="*/ 1484842 h 6855883"/>
              <a:gd name="connsiteX26825" fmla="*/ 580163 w 12194922"/>
              <a:gd name="connsiteY26825" fmla="*/ 1526117 h 6855883"/>
              <a:gd name="connsiteX26826" fmla="*/ 580163 w 12194922"/>
              <a:gd name="connsiteY26826" fmla="*/ 1526117 h 6855883"/>
              <a:gd name="connsiteX26827" fmla="*/ 580163 w 12194922"/>
              <a:gd name="connsiteY26827" fmla="*/ 1526117 h 6855883"/>
              <a:gd name="connsiteX26828" fmla="*/ 580163 w 12194922"/>
              <a:gd name="connsiteY26828" fmla="*/ 1526117 h 6855883"/>
              <a:gd name="connsiteX26829" fmla="*/ 11776196 w 12194922"/>
              <a:gd name="connsiteY26829" fmla="*/ 6085417 h 6855883"/>
              <a:gd name="connsiteX26830" fmla="*/ 11756571 w 12194922"/>
              <a:gd name="connsiteY26830" fmla="*/ 6124575 h 6855883"/>
              <a:gd name="connsiteX26831" fmla="*/ 11744306 w 12194922"/>
              <a:gd name="connsiteY26831" fmla="*/ 6135159 h 6855883"/>
              <a:gd name="connsiteX26832" fmla="*/ 11718548 w 12194922"/>
              <a:gd name="connsiteY26832" fmla="*/ 6140450 h 6855883"/>
              <a:gd name="connsiteX26833" fmla="*/ 11702603 w 12194922"/>
              <a:gd name="connsiteY26833" fmla="*/ 6164792 h 6855883"/>
              <a:gd name="connsiteX26834" fmla="*/ 11700150 w 12194922"/>
              <a:gd name="connsiteY26834" fmla="*/ 6192308 h 6855883"/>
              <a:gd name="connsiteX26835" fmla="*/ 11689111 w 12194922"/>
              <a:gd name="connsiteY26835" fmla="*/ 6182784 h 6855883"/>
              <a:gd name="connsiteX26836" fmla="*/ 11691564 w 12194922"/>
              <a:gd name="connsiteY26836" fmla="*/ 6161617 h 6855883"/>
              <a:gd name="connsiteX26837" fmla="*/ 11725907 w 12194922"/>
              <a:gd name="connsiteY26837" fmla="*/ 6129867 h 6855883"/>
              <a:gd name="connsiteX26838" fmla="*/ 11751665 w 12194922"/>
              <a:gd name="connsiteY26838" fmla="*/ 6124575 h 6855883"/>
              <a:gd name="connsiteX26839" fmla="*/ 11763930 w 12194922"/>
              <a:gd name="connsiteY26839" fmla="*/ 6092825 h 6855883"/>
              <a:gd name="connsiteX26840" fmla="*/ 11762704 w 12194922"/>
              <a:gd name="connsiteY26840" fmla="*/ 6063192 h 6855883"/>
              <a:gd name="connsiteX26841" fmla="*/ 11755345 w 12194922"/>
              <a:gd name="connsiteY26841" fmla="*/ 6049433 h 6855883"/>
              <a:gd name="connsiteX26842" fmla="*/ 11776196 w 12194922"/>
              <a:gd name="connsiteY26842" fmla="*/ 6085417 h 6855883"/>
              <a:gd name="connsiteX26843" fmla="*/ 523741 w 12194922"/>
              <a:gd name="connsiteY26843" fmla="*/ 3954992 h 6855883"/>
              <a:gd name="connsiteX26844" fmla="*/ 506569 w 12194922"/>
              <a:gd name="connsiteY26844" fmla="*/ 3948642 h 6855883"/>
              <a:gd name="connsiteX26845" fmla="*/ 490624 w 12194922"/>
              <a:gd name="connsiteY26845" fmla="*/ 3952875 h 6855883"/>
              <a:gd name="connsiteX26846" fmla="*/ 489397 w 12194922"/>
              <a:gd name="connsiteY26846" fmla="*/ 3949700 h 6855883"/>
              <a:gd name="connsiteX26847" fmla="*/ 507796 w 12194922"/>
              <a:gd name="connsiteY26847" fmla="*/ 3945467 h 6855883"/>
              <a:gd name="connsiteX26848" fmla="*/ 540913 w 12194922"/>
              <a:gd name="connsiteY26848" fmla="*/ 3927475 h 6855883"/>
              <a:gd name="connsiteX26849" fmla="*/ 537233 w 12194922"/>
              <a:gd name="connsiteY26849" fmla="*/ 3944409 h 6855883"/>
              <a:gd name="connsiteX26850" fmla="*/ 523741 w 12194922"/>
              <a:gd name="connsiteY26850" fmla="*/ 3954992 h 6855883"/>
              <a:gd name="connsiteX26851" fmla="*/ 127562 w 12194922"/>
              <a:gd name="connsiteY26851" fmla="*/ 4919133 h 6855883"/>
              <a:gd name="connsiteX26852" fmla="*/ 122656 w 12194922"/>
              <a:gd name="connsiteY26852" fmla="*/ 4913842 h 6855883"/>
              <a:gd name="connsiteX26853" fmla="*/ 121429 w 12194922"/>
              <a:gd name="connsiteY26853" fmla="*/ 4873625 h 6855883"/>
              <a:gd name="connsiteX26854" fmla="*/ 134922 w 12194922"/>
              <a:gd name="connsiteY26854" fmla="*/ 4866217 h 6855883"/>
              <a:gd name="connsiteX26855" fmla="*/ 143507 w 12194922"/>
              <a:gd name="connsiteY26855" fmla="*/ 4874684 h 6855883"/>
              <a:gd name="connsiteX26856" fmla="*/ 149640 w 12194922"/>
              <a:gd name="connsiteY26856" fmla="*/ 4874684 h 6855883"/>
              <a:gd name="connsiteX26857" fmla="*/ 130015 w 12194922"/>
              <a:gd name="connsiteY26857" fmla="*/ 4881034 h 6855883"/>
              <a:gd name="connsiteX26858" fmla="*/ 133695 w 12194922"/>
              <a:gd name="connsiteY26858" fmla="*/ 4911725 h 6855883"/>
              <a:gd name="connsiteX26859" fmla="*/ 127562 w 12194922"/>
              <a:gd name="connsiteY26859" fmla="*/ 4919133 h 6855883"/>
              <a:gd name="connsiteX26860" fmla="*/ 548272 w 12194922"/>
              <a:gd name="connsiteY26860" fmla="*/ 3049059 h 6855883"/>
              <a:gd name="connsiteX26861" fmla="*/ 551952 w 12194922"/>
              <a:gd name="connsiteY26861" fmla="*/ 3035300 h 6855883"/>
              <a:gd name="connsiteX26862" fmla="*/ 561764 w 12194922"/>
              <a:gd name="connsiteY26862" fmla="*/ 3021542 h 6855883"/>
              <a:gd name="connsiteX26863" fmla="*/ 578936 w 12194922"/>
              <a:gd name="connsiteY26863" fmla="*/ 3018367 h 6855883"/>
              <a:gd name="connsiteX26864" fmla="*/ 566670 w 12194922"/>
              <a:gd name="connsiteY26864" fmla="*/ 3000375 h 6855883"/>
              <a:gd name="connsiteX26865" fmla="*/ 558085 w 12194922"/>
              <a:gd name="connsiteY26865" fmla="*/ 2989792 h 6855883"/>
              <a:gd name="connsiteX26866" fmla="*/ 550725 w 12194922"/>
              <a:gd name="connsiteY26866" fmla="*/ 3003550 h 6855883"/>
              <a:gd name="connsiteX26867" fmla="*/ 550725 w 12194922"/>
              <a:gd name="connsiteY26867" fmla="*/ 3007784 h 6855883"/>
              <a:gd name="connsiteX26868" fmla="*/ 542139 w 12194922"/>
              <a:gd name="connsiteY26868" fmla="*/ 3013075 h 6855883"/>
              <a:gd name="connsiteX26869" fmla="*/ 534780 w 12194922"/>
              <a:gd name="connsiteY26869" fmla="*/ 3014133 h 6855883"/>
              <a:gd name="connsiteX26870" fmla="*/ 529874 w 12194922"/>
              <a:gd name="connsiteY26870" fmla="*/ 3013075 h 6855883"/>
              <a:gd name="connsiteX26871" fmla="*/ 521288 w 12194922"/>
              <a:gd name="connsiteY26871" fmla="*/ 3012017 h 6855883"/>
              <a:gd name="connsiteX26872" fmla="*/ 520061 w 12194922"/>
              <a:gd name="connsiteY26872" fmla="*/ 3017309 h 6855883"/>
              <a:gd name="connsiteX26873" fmla="*/ 529874 w 12194922"/>
              <a:gd name="connsiteY26873" fmla="*/ 3018367 h 6855883"/>
              <a:gd name="connsiteX26874" fmla="*/ 529874 w 12194922"/>
              <a:gd name="connsiteY26874" fmla="*/ 3027892 h 6855883"/>
              <a:gd name="connsiteX26875" fmla="*/ 507796 w 12194922"/>
              <a:gd name="connsiteY26875" fmla="*/ 3035300 h 6855883"/>
              <a:gd name="connsiteX26876" fmla="*/ 504116 w 12194922"/>
              <a:gd name="connsiteY26876" fmla="*/ 3051175 h 6855883"/>
              <a:gd name="connsiteX26877" fmla="*/ 536006 w 12194922"/>
              <a:gd name="connsiteY26877" fmla="*/ 3062817 h 6855883"/>
              <a:gd name="connsiteX26878" fmla="*/ 548272 w 12194922"/>
              <a:gd name="connsiteY26878" fmla="*/ 3049059 h 6855883"/>
              <a:gd name="connsiteX26879" fmla="*/ 524967 w 12194922"/>
              <a:gd name="connsiteY26879" fmla="*/ 3050117 h 6855883"/>
              <a:gd name="connsiteX26880" fmla="*/ 528647 w 12194922"/>
              <a:gd name="connsiteY26880" fmla="*/ 3030008 h 6855883"/>
              <a:gd name="connsiteX26881" fmla="*/ 544592 w 12194922"/>
              <a:gd name="connsiteY26881" fmla="*/ 3045883 h 6855883"/>
              <a:gd name="connsiteX26882" fmla="*/ 542139 w 12194922"/>
              <a:gd name="connsiteY26882" fmla="*/ 3045883 h 6855883"/>
              <a:gd name="connsiteX26883" fmla="*/ 524967 w 12194922"/>
              <a:gd name="connsiteY26883" fmla="*/ 3050117 h 6855883"/>
              <a:gd name="connsiteX26884" fmla="*/ 634131 w 12194922"/>
              <a:gd name="connsiteY26884" fmla="*/ 5921375 h 6855883"/>
              <a:gd name="connsiteX26885" fmla="*/ 621866 w 12194922"/>
              <a:gd name="connsiteY26885" fmla="*/ 5946776 h 6855883"/>
              <a:gd name="connsiteX26886" fmla="*/ 614506 w 12194922"/>
              <a:gd name="connsiteY26886" fmla="*/ 5905500 h 6855883"/>
              <a:gd name="connsiteX26887" fmla="*/ 623092 w 12194922"/>
              <a:gd name="connsiteY26887" fmla="*/ 5899151 h 6855883"/>
              <a:gd name="connsiteX26888" fmla="*/ 635358 w 12194922"/>
              <a:gd name="connsiteY26888" fmla="*/ 5904442 h 6855883"/>
              <a:gd name="connsiteX26889" fmla="*/ 634131 w 12194922"/>
              <a:gd name="connsiteY26889" fmla="*/ 5921375 h 6855883"/>
              <a:gd name="connsiteX26890" fmla="*/ 69914 w 12194922"/>
              <a:gd name="connsiteY26890" fmla="*/ 4335992 h 6855883"/>
              <a:gd name="connsiteX26891" fmla="*/ 69914 w 12194922"/>
              <a:gd name="connsiteY26891" fmla="*/ 4335992 h 6855883"/>
              <a:gd name="connsiteX26892" fmla="*/ 69914 w 12194922"/>
              <a:gd name="connsiteY26892" fmla="*/ 4335992 h 6855883"/>
              <a:gd name="connsiteX26893" fmla="*/ 69914 w 12194922"/>
              <a:gd name="connsiteY26893" fmla="*/ 4335992 h 6855883"/>
              <a:gd name="connsiteX26894" fmla="*/ 69914 w 12194922"/>
              <a:gd name="connsiteY26894" fmla="*/ 4335992 h 6855883"/>
              <a:gd name="connsiteX26895" fmla="*/ 632905 w 12194922"/>
              <a:gd name="connsiteY26895" fmla="*/ 2029883 h 6855883"/>
              <a:gd name="connsiteX26896" fmla="*/ 637811 w 12194922"/>
              <a:gd name="connsiteY26896" fmla="*/ 2033058 h 6855883"/>
              <a:gd name="connsiteX26897" fmla="*/ 635358 w 12194922"/>
              <a:gd name="connsiteY26897" fmla="*/ 2047875 h 6855883"/>
              <a:gd name="connsiteX26898" fmla="*/ 623092 w 12194922"/>
              <a:gd name="connsiteY26898" fmla="*/ 2054225 h 6855883"/>
              <a:gd name="connsiteX26899" fmla="*/ 613280 w 12194922"/>
              <a:gd name="connsiteY26899" fmla="*/ 2056342 h 6855883"/>
              <a:gd name="connsiteX26900" fmla="*/ 614506 w 12194922"/>
              <a:gd name="connsiteY26900" fmla="*/ 2043642 h 6855883"/>
              <a:gd name="connsiteX26901" fmla="*/ 632905 w 12194922"/>
              <a:gd name="connsiteY26901" fmla="*/ 2029883 h 6855883"/>
              <a:gd name="connsiteX26902" fmla="*/ 11002237 w 12194922"/>
              <a:gd name="connsiteY26902" fmla="*/ 3499909 h 6855883"/>
              <a:gd name="connsiteX26903" fmla="*/ 10966667 w 12194922"/>
              <a:gd name="connsiteY26903" fmla="*/ 3507317 h 6855883"/>
              <a:gd name="connsiteX26904" fmla="*/ 10955628 w 12194922"/>
              <a:gd name="connsiteY26904" fmla="*/ 3508375 h 6855883"/>
              <a:gd name="connsiteX26905" fmla="*/ 10958082 w 12194922"/>
              <a:gd name="connsiteY26905" fmla="*/ 3496733 h 6855883"/>
              <a:gd name="connsiteX26906" fmla="*/ 10994878 w 12194922"/>
              <a:gd name="connsiteY26906" fmla="*/ 3489325 h 6855883"/>
              <a:gd name="connsiteX26907" fmla="*/ 11019410 w 12194922"/>
              <a:gd name="connsiteY26907" fmla="*/ 3498850 h 6855883"/>
              <a:gd name="connsiteX26908" fmla="*/ 11002237 w 12194922"/>
              <a:gd name="connsiteY26908" fmla="*/ 3499909 h 6855883"/>
              <a:gd name="connsiteX26909" fmla="*/ 11575041 w 12194922"/>
              <a:gd name="connsiteY26909" fmla="*/ 2235200 h 6855883"/>
              <a:gd name="connsiteX26910" fmla="*/ 11562775 w 12194922"/>
              <a:gd name="connsiteY26910" fmla="*/ 2280708 h 6855883"/>
              <a:gd name="connsiteX26911" fmla="*/ 11565228 w 12194922"/>
              <a:gd name="connsiteY26911" fmla="*/ 2250017 h 6855883"/>
              <a:gd name="connsiteX26912" fmla="*/ 11566455 w 12194922"/>
              <a:gd name="connsiteY26912" fmla="*/ 2221442 h 6855883"/>
              <a:gd name="connsiteX26913" fmla="*/ 11575041 w 12194922"/>
              <a:gd name="connsiteY26913" fmla="*/ 2235200 h 6855883"/>
              <a:gd name="connsiteX26914" fmla="*/ 1416676 w 12194922"/>
              <a:gd name="connsiteY26914" fmla="*/ 4363508 h 6855883"/>
              <a:gd name="connsiteX26915" fmla="*/ 1406864 w 12194922"/>
              <a:gd name="connsiteY26915" fmla="*/ 4341284 h 6855883"/>
              <a:gd name="connsiteX26916" fmla="*/ 1421582 w 12194922"/>
              <a:gd name="connsiteY26916" fmla="*/ 4321175 h 6855883"/>
              <a:gd name="connsiteX26917" fmla="*/ 1427715 w 12194922"/>
              <a:gd name="connsiteY26917" fmla="*/ 4331758 h 6855883"/>
              <a:gd name="connsiteX26918" fmla="*/ 1435075 w 12194922"/>
              <a:gd name="connsiteY26918" fmla="*/ 4359275 h 6855883"/>
              <a:gd name="connsiteX26919" fmla="*/ 1433848 w 12194922"/>
              <a:gd name="connsiteY26919" fmla="*/ 4368800 h 6855883"/>
              <a:gd name="connsiteX26920" fmla="*/ 1416676 w 12194922"/>
              <a:gd name="connsiteY26920" fmla="*/ 4363508 h 6855883"/>
              <a:gd name="connsiteX26921" fmla="*/ 770279 w 12194922"/>
              <a:gd name="connsiteY26921" fmla="*/ 4873625 h 6855883"/>
              <a:gd name="connsiteX26922" fmla="*/ 780092 w 12194922"/>
              <a:gd name="connsiteY26922" fmla="*/ 4857750 h 6855883"/>
              <a:gd name="connsiteX26923" fmla="*/ 807076 w 12194922"/>
              <a:gd name="connsiteY26923" fmla="*/ 4853517 h 6855883"/>
              <a:gd name="connsiteX26924" fmla="*/ 816889 w 12194922"/>
              <a:gd name="connsiteY26924" fmla="*/ 4866217 h 6855883"/>
              <a:gd name="connsiteX26925" fmla="*/ 810756 w 12194922"/>
              <a:gd name="connsiteY26925" fmla="*/ 4870450 h 6855883"/>
              <a:gd name="connsiteX26926" fmla="*/ 797264 w 12194922"/>
              <a:gd name="connsiteY26926" fmla="*/ 4869392 h 6855883"/>
              <a:gd name="connsiteX26927" fmla="*/ 788678 w 12194922"/>
              <a:gd name="connsiteY26927" fmla="*/ 4869392 h 6855883"/>
              <a:gd name="connsiteX26928" fmla="*/ 788678 w 12194922"/>
              <a:gd name="connsiteY26928" fmla="*/ 4863042 h 6855883"/>
              <a:gd name="connsiteX26929" fmla="*/ 782545 w 12194922"/>
              <a:gd name="connsiteY26929" fmla="*/ 4863042 h 6855883"/>
              <a:gd name="connsiteX26930" fmla="*/ 784998 w 12194922"/>
              <a:gd name="connsiteY26930" fmla="*/ 4871508 h 6855883"/>
              <a:gd name="connsiteX26931" fmla="*/ 784998 w 12194922"/>
              <a:gd name="connsiteY26931" fmla="*/ 4871508 h 6855883"/>
              <a:gd name="connsiteX26932" fmla="*/ 784998 w 12194922"/>
              <a:gd name="connsiteY26932" fmla="*/ 4871508 h 6855883"/>
              <a:gd name="connsiteX26933" fmla="*/ 784998 w 12194922"/>
              <a:gd name="connsiteY26933" fmla="*/ 4871508 h 6855883"/>
              <a:gd name="connsiteX26934" fmla="*/ 770279 w 12194922"/>
              <a:gd name="connsiteY26934" fmla="*/ 4873625 h 6855883"/>
              <a:gd name="connsiteX26935" fmla="*/ 786225 w 12194922"/>
              <a:gd name="connsiteY26935" fmla="*/ 4871508 h 6855883"/>
              <a:gd name="connsiteX26936" fmla="*/ 789904 w 12194922"/>
              <a:gd name="connsiteY26936" fmla="*/ 4869392 h 6855883"/>
              <a:gd name="connsiteX26937" fmla="*/ 786225 w 12194922"/>
              <a:gd name="connsiteY26937" fmla="*/ 4871508 h 6855883"/>
              <a:gd name="connsiteX26938" fmla="*/ 786225 w 12194922"/>
              <a:gd name="connsiteY26938" fmla="*/ 4871508 h 6855883"/>
              <a:gd name="connsiteX26939" fmla="*/ 279656 w 12194922"/>
              <a:gd name="connsiteY26939" fmla="*/ 4564592 h 6855883"/>
              <a:gd name="connsiteX26940" fmla="*/ 288241 w 12194922"/>
              <a:gd name="connsiteY26940" fmla="*/ 4570942 h 6855883"/>
              <a:gd name="connsiteX26941" fmla="*/ 280882 w 12194922"/>
              <a:gd name="connsiteY26941" fmla="*/ 4570942 h 6855883"/>
              <a:gd name="connsiteX26942" fmla="*/ 275976 w 12194922"/>
              <a:gd name="connsiteY26942" fmla="*/ 4569883 h 6855883"/>
              <a:gd name="connsiteX26943" fmla="*/ 239179 w 12194922"/>
              <a:gd name="connsiteY26943" fmla="*/ 4555067 h 6855883"/>
              <a:gd name="connsiteX26944" fmla="*/ 245312 w 12194922"/>
              <a:gd name="connsiteY26944" fmla="*/ 4545542 h 6855883"/>
              <a:gd name="connsiteX26945" fmla="*/ 262484 w 12194922"/>
              <a:gd name="connsiteY26945" fmla="*/ 4551892 h 6855883"/>
              <a:gd name="connsiteX26946" fmla="*/ 279656 w 12194922"/>
              <a:gd name="connsiteY26946" fmla="*/ 4564592 h 6855883"/>
              <a:gd name="connsiteX26947" fmla="*/ 598561 w 12194922"/>
              <a:gd name="connsiteY26947" fmla="*/ 5672667 h 6855883"/>
              <a:gd name="connsiteX26948" fmla="*/ 598561 w 12194922"/>
              <a:gd name="connsiteY26948" fmla="*/ 5672667 h 6855883"/>
              <a:gd name="connsiteX26949" fmla="*/ 598561 w 12194922"/>
              <a:gd name="connsiteY26949" fmla="*/ 5672667 h 6855883"/>
              <a:gd name="connsiteX26950" fmla="*/ 598561 w 12194922"/>
              <a:gd name="connsiteY26950" fmla="*/ 5672667 h 6855883"/>
              <a:gd name="connsiteX26951" fmla="*/ 598561 w 12194922"/>
              <a:gd name="connsiteY26951" fmla="*/ 5672667 h 6855883"/>
              <a:gd name="connsiteX26952" fmla="*/ 620639 w 12194922"/>
              <a:gd name="connsiteY26952" fmla="*/ 5611284 h 6855883"/>
              <a:gd name="connsiteX26953" fmla="*/ 619413 w 12194922"/>
              <a:gd name="connsiteY26953" fmla="*/ 5658909 h 6855883"/>
              <a:gd name="connsiteX26954" fmla="*/ 609600 w 12194922"/>
              <a:gd name="connsiteY26954" fmla="*/ 5665258 h 6855883"/>
              <a:gd name="connsiteX26955" fmla="*/ 598561 w 12194922"/>
              <a:gd name="connsiteY26955" fmla="*/ 5672667 h 6855883"/>
              <a:gd name="connsiteX26956" fmla="*/ 605920 w 12194922"/>
              <a:gd name="connsiteY26956" fmla="*/ 5651500 h 6855883"/>
              <a:gd name="connsiteX26957" fmla="*/ 610827 w 12194922"/>
              <a:gd name="connsiteY26957" fmla="*/ 5628217 h 6855883"/>
              <a:gd name="connsiteX26958" fmla="*/ 620639 w 12194922"/>
              <a:gd name="connsiteY26958" fmla="*/ 5611284 h 6855883"/>
              <a:gd name="connsiteX26959" fmla="*/ 881896 w 12194922"/>
              <a:gd name="connsiteY26959" fmla="*/ 4857750 h 6855883"/>
              <a:gd name="connsiteX26960" fmla="*/ 889256 w 12194922"/>
              <a:gd name="connsiteY26960" fmla="*/ 4864100 h 6855883"/>
              <a:gd name="connsiteX26961" fmla="*/ 878217 w 12194922"/>
              <a:gd name="connsiteY26961" fmla="*/ 4867275 h 6855883"/>
              <a:gd name="connsiteX26962" fmla="*/ 869631 w 12194922"/>
              <a:gd name="connsiteY26962" fmla="*/ 4861984 h 6855883"/>
              <a:gd name="connsiteX26963" fmla="*/ 846326 w 12194922"/>
              <a:gd name="connsiteY26963" fmla="*/ 4868334 h 6855883"/>
              <a:gd name="connsiteX26964" fmla="*/ 841420 w 12194922"/>
              <a:gd name="connsiteY26964" fmla="*/ 4875742 h 6855883"/>
              <a:gd name="connsiteX26965" fmla="*/ 841420 w 12194922"/>
              <a:gd name="connsiteY26965" fmla="*/ 4868334 h 6855883"/>
              <a:gd name="connsiteX26966" fmla="*/ 873310 w 12194922"/>
              <a:gd name="connsiteY26966" fmla="*/ 4831292 h 6855883"/>
              <a:gd name="connsiteX26967" fmla="*/ 874537 w 12194922"/>
              <a:gd name="connsiteY26967" fmla="*/ 4849284 h 6855883"/>
              <a:gd name="connsiteX26968" fmla="*/ 881896 w 12194922"/>
              <a:gd name="connsiteY26968" fmla="*/ 4857750 h 6855883"/>
              <a:gd name="connsiteX26969" fmla="*/ 1054841 w 12194922"/>
              <a:gd name="connsiteY26969" fmla="*/ 731308 h 6855883"/>
              <a:gd name="connsiteX26970" fmla="*/ 1063427 w 12194922"/>
              <a:gd name="connsiteY26970" fmla="*/ 709083 h 6855883"/>
              <a:gd name="connsiteX26971" fmla="*/ 1083052 w 12194922"/>
              <a:gd name="connsiteY26971" fmla="*/ 703792 h 6855883"/>
              <a:gd name="connsiteX26972" fmla="*/ 1070786 w 12194922"/>
              <a:gd name="connsiteY26972" fmla="*/ 723900 h 6855883"/>
              <a:gd name="connsiteX26973" fmla="*/ 1069560 w 12194922"/>
              <a:gd name="connsiteY26973" fmla="*/ 733425 h 6855883"/>
              <a:gd name="connsiteX26974" fmla="*/ 1075693 w 12194922"/>
              <a:gd name="connsiteY26974" fmla="*/ 740833 h 6855883"/>
              <a:gd name="connsiteX26975" fmla="*/ 1058521 w 12194922"/>
              <a:gd name="connsiteY26975" fmla="*/ 741892 h 6855883"/>
              <a:gd name="connsiteX26976" fmla="*/ 1054841 w 12194922"/>
              <a:gd name="connsiteY26976" fmla="*/ 731308 h 6855883"/>
              <a:gd name="connsiteX26977" fmla="*/ 594881 w 12194922"/>
              <a:gd name="connsiteY26977" fmla="*/ 1835150 h 6855883"/>
              <a:gd name="connsiteX26978" fmla="*/ 586295 w 12194922"/>
              <a:gd name="connsiteY26978" fmla="*/ 1841500 h 6855883"/>
              <a:gd name="connsiteX26979" fmla="*/ 580163 w 12194922"/>
              <a:gd name="connsiteY26979" fmla="*/ 1854200 h 6855883"/>
              <a:gd name="connsiteX26980" fmla="*/ 567897 w 12194922"/>
              <a:gd name="connsiteY26980" fmla="*/ 1864783 h 6855883"/>
              <a:gd name="connsiteX26981" fmla="*/ 569124 w 12194922"/>
              <a:gd name="connsiteY26981" fmla="*/ 1858433 h 6855883"/>
              <a:gd name="connsiteX26982" fmla="*/ 574030 w 12194922"/>
              <a:gd name="connsiteY26982" fmla="*/ 1848908 h 6855883"/>
              <a:gd name="connsiteX26983" fmla="*/ 558085 w 12194922"/>
              <a:gd name="connsiteY26983" fmla="*/ 1844675 h 6855883"/>
              <a:gd name="connsiteX26984" fmla="*/ 548272 w 12194922"/>
              <a:gd name="connsiteY26984" fmla="*/ 1844675 h 6855883"/>
              <a:gd name="connsiteX26985" fmla="*/ 548272 w 12194922"/>
              <a:gd name="connsiteY26985" fmla="*/ 1840442 h 6855883"/>
              <a:gd name="connsiteX26986" fmla="*/ 559311 w 12194922"/>
              <a:gd name="connsiteY26986" fmla="*/ 1840442 h 6855883"/>
              <a:gd name="connsiteX26987" fmla="*/ 574030 w 12194922"/>
              <a:gd name="connsiteY26987" fmla="*/ 1828800 h 6855883"/>
              <a:gd name="connsiteX26988" fmla="*/ 580163 w 12194922"/>
              <a:gd name="connsiteY26988" fmla="*/ 1823508 h 6855883"/>
              <a:gd name="connsiteX26989" fmla="*/ 594881 w 12194922"/>
              <a:gd name="connsiteY26989" fmla="*/ 1835150 h 6855883"/>
              <a:gd name="connsiteX26990" fmla="*/ 929732 w 12194922"/>
              <a:gd name="connsiteY26990" fmla="*/ 3027892 h 6855883"/>
              <a:gd name="connsiteX26991" fmla="*/ 929732 w 12194922"/>
              <a:gd name="connsiteY26991" fmla="*/ 3027892 h 6855883"/>
              <a:gd name="connsiteX26992" fmla="*/ 929732 w 12194922"/>
              <a:gd name="connsiteY26992" fmla="*/ 3027892 h 6855883"/>
              <a:gd name="connsiteX26993" fmla="*/ 929732 w 12194922"/>
              <a:gd name="connsiteY26993" fmla="*/ 3030008 h 6855883"/>
              <a:gd name="connsiteX26994" fmla="*/ 929732 w 12194922"/>
              <a:gd name="connsiteY26994" fmla="*/ 3027892 h 6855883"/>
              <a:gd name="connsiteX26995" fmla="*/ 929732 w 12194922"/>
              <a:gd name="connsiteY26995" fmla="*/ 3028950 h 6855883"/>
              <a:gd name="connsiteX26996" fmla="*/ 930959 w 12194922"/>
              <a:gd name="connsiteY26996" fmla="*/ 3052233 h 6855883"/>
              <a:gd name="connsiteX26997" fmla="*/ 927279 w 12194922"/>
              <a:gd name="connsiteY26997" fmla="*/ 3059642 h 6855883"/>
              <a:gd name="connsiteX26998" fmla="*/ 917466 w 12194922"/>
              <a:gd name="connsiteY26998" fmla="*/ 3058583 h 6855883"/>
              <a:gd name="connsiteX26999" fmla="*/ 907654 w 12194922"/>
              <a:gd name="connsiteY26999" fmla="*/ 3037417 h 6855883"/>
              <a:gd name="connsiteX27000" fmla="*/ 919920 w 12194922"/>
              <a:gd name="connsiteY27000" fmla="*/ 3028950 h 6855883"/>
              <a:gd name="connsiteX27001" fmla="*/ 929732 w 12194922"/>
              <a:gd name="connsiteY27001" fmla="*/ 3028950 h 6855883"/>
              <a:gd name="connsiteX27002" fmla="*/ 1688972 w 12194922"/>
              <a:gd name="connsiteY27002" fmla="*/ 3895725 h 6855883"/>
              <a:gd name="connsiteX27003" fmla="*/ 1688972 w 12194922"/>
              <a:gd name="connsiteY27003" fmla="*/ 3895725 h 6855883"/>
              <a:gd name="connsiteX27004" fmla="*/ 1688972 w 12194922"/>
              <a:gd name="connsiteY27004" fmla="*/ 3895725 h 6855883"/>
              <a:gd name="connsiteX27005" fmla="*/ 1688972 w 12194922"/>
              <a:gd name="connsiteY27005" fmla="*/ 3895725 h 6855883"/>
              <a:gd name="connsiteX27006" fmla="*/ 1616605 w 12194922"/>
              <a:gd name="connsiteY27006" fmla="*/ 3880909 h 6855883"/>
              <a:gd name="connsiteX27007" fmla="*/ 1633777 w 12194922"/>
              <a:gd name="connsiteY27007" fmla="*/ 3883025 h 6855883"/>
              <a:gd name="connsiteX27008" fmla="*/ 1688972 w 12194922"/>
              <a:gd name="connsiteY27008" fmla="*/ 3895725 h 6855883"/>
              <a:gd name="connsiteX27009" fmla="*/ 1665668 w 12194922"/>
              <a:gd name="connsiteY27009" fmla="*/ 3905250 h 6855883"/>
              <a:gd name="connsiteX27010" fmla="*/ 1655855 w 12194922"/>
              <a:gd name="connsiteY27010" fmla="*/ 3906309 h 6855883"/>
              <a:gd name="connsiteX27011" fmla="*/ 1616605 w 12194922"/>
              <a:gd name="connsiteY27011" fmla="*/ 3880909 h 6855883"/>
              <a:gd name="connsiteX27012" fmla="*/ 11373885 w 12194922"/>
              <a:gd name="connsiteY27012" fmla="*/ 5008034 h 6855883"/>
              <a:gd name="connsiteX27013" fmla="*/ 11371431 w 12194922"/>
              <a:gd name="connsiteY27013" fmla="*/ 5009092 h 6855883"/>
              <a:gd name="connsiteX27014" fmla="*/ 11365299 w 12194922"/>
              <a:gd name="connsiteY27014" fmla="*/ 5001684 h 6855883"/>
              <a:gd name="connsiteX27015" fmla="*/ 11368979 w 12194922"/>
              <a:gd name="connsiteY27015" fmla="*/ 4995334 h 6855883"/>
              <a:gd name="connsiteX27016" fmla="*/ 11395963 w 12194922"/>
              <a:gd name="connsiteY27016" fmla="*/ 4980517 h 6855883"/>
              <a:gd name="connsiteX27017" fmla="*/ 11407002 w 12194922"/>
              <a:gd name="connsiteY27017" fmla="*/ 4981575 h 6855883"/>
              <a:gd name="connsiteX27018" fmla="*/ 11405776 w 12194922"/>
              <a:gd name="connsiteY27018" fmla="*/ 4988984 h 6855883"/>
              <a:gd name="connsiteX27019" fmla="*/ 11373885 w 12194922"/>
              <a:gd name="connsiteY27019" fmla="*/ 5008034 h 6855883"/>
              <a:gd name="connsiteX27020" fmla="*/ 1535652 w 12194922"/>
              <a:gd name="connsiteY27020" fmla="*/ 3820583 h 6855883"/>
              <a:gd name="connsiteX27021" fmla="*/ 1540559 w 12194922"/>
              <a:gd name="connsiteY27021" fmla="*/ 3820583 h 6855883"/>
              <a:gd name="connsiteX27022" fmla="*/ 1558957 w 12194922"/>
              <a:gd name="connsiteY27022" fmla="*/ 3870325 h 6855883"/>
              <a:gd name="connsiteX27023" fmla="*/ 1566316 w 12194922"/>
              <a:gd name="connsiteY27023" fmla="*/ 3871383 h 6855883"/>
              <a:gd name="connsiteX27024" fmla="*/ 1574902 w 12194922"/>
              <a:gd name="connsiteY27024" fmla="*/ 3859742 h 6855883"/>
              <a:gd name="connsiteX27025" fmla="*/ 1576129 w 12194922"/>
              <a:gd name="connsiteY27025" fmla="*/ 3860800 h 6855883"/>
              <a:gd name="connsiteX27026" fmla="*/ 1595754 w 12194922"/>
              <a:gd name="connsiteY27026" fmla="*/ 3883025 h 6855883"/>
              <a:gd name="connsiteX27027" fmla="*/ 1593301 w 12194922"/>
              <a:gd name="connsiteY27027" fmla="*/ 3891492 h 6855883"/>
              <a:gd name="connsiteX27028" fmla="*/ 1590848 w 12194922"/>
              <a:gd name="connsiteY27028" fmla="*/ 3885142 h 6855883"/>
              <a:gd name="connsiteX27029" fmla="*/ 1557730 w 12194922"/>
              <a:gd name="connsiteY27029" fmla="*/ 3872442 h 6855883"/>
              <a:gd name="connsiteX27030" fmla="*/ 1541785 w 12194922"/>
              <a:gd name="connsiteY27030" fmla="*/ 3870325 h 6855883"/>
              <a:gd name="connsiteX27031" fmla="*/ 1535652 w 12194922"/>
              <a:gd name="connsiteY27031" fmla="*/ 3820583 h 6855883"/>
              <a:gd name="connsiteX27032" fmla="*/ 11297838 w 12194922"/>
              <a:gd name="connsiteY27032" fmla="*/ 5325534 h 6855883"/>
              <a:gd name="connsiteX27033" fmla="*/ 11302744 w 12194922"/>
              <a:gd name="connsiteY27033" fmla="*/ 5363633 h 6855883"/>
              <a:gd name="connsiteX27034" fmla="*/ 11268401 w 12194922"/>
              <a:gd name="connsiteY27034" fmla="*/ 5373159 h 6855883"/>
              <a:gd name="connsiteX27035" fmla="*/ 11274534 w 12194922"/>
              <a:gd name="connsiteY27035" fmla="*/ 5349875 h 6855883"/>
              <a:gd name="connsiteX27036" fmla="*/ 11292932 w 12194922"/>
              <a:gd name="connsiteY27036" fmla="*/ 5344584 h 6855883"/>
              <a:gd name="connsiteX27037" fmla="*/ 11297838 w 12194922"/>
              <a:gd name="connsiteY27037" fmla="*/ 5325534 h 6855883"/>
              <a:gd name="connsiteX27038" fmla="*/ 1374973 w 12194922"/>
              <a:gd name="connsiteY27038" fmla="*/ 5487459 h 6855883"/>
              <a:gd name="connsiteX27039" fmla="*/ 1401957 w 12194922"/>
              <a:gd name="connsiteY27039" fmla="*/ 5478992 h 6855883"/>
              <a:gd name="connsiteX27040" fmla="*/ 1404411 w 12194922"/>
              <a:gd name="connsiteY27040" fmla="*/ 5451475 h 6855883"/>
              <a:gd name="connsiteX27041" fmla="*/ 1411770 w 12194922"/>
              <a:gd name="connsiteY27041" fmla="*/ 5444067 h 6855883"/>
              <a:gd name="connsiteX27042" fmla="*/ 1411770 w 12194922"/>
              <a:gd name="connsiteY27042" fmla="*/ 5452534 h 6855883"/>
              <a:gd name="connsiteX27043" fmla="*/ 1408090 w 12194922"/>
              <a:gd name="connsiteY27043" fmla="*/ 5474758 h 6855883"/>
              <a:gd name="connsiteX27044" fmla="*/ 1374973 w 12194922"/>
              <a:gd name="connsiteY27044" fmla="*/ 5487459 h 6855883"/>
              <a:gd name="connsiteX27045" fmla="*/ 1373747 w 12194922"/>
              <a:gd name="connsiteY27045" fmla="*/ 5487459 h 6855883"/>
              <a:gd name="connsiteX27046" fmla="*/ 1373747 w 12194922"/>
              <a:gd name="connsiteY27046" fmla="*/ 5487459 h 6855883"/>
              <a:gd name="connsiteX27047" fmla="*/ 1373747 w 12194922"/>
              <a:gd name="connsiteY27047" fmla="*/ 5487459 h 6855883"/>
              <a:gd name="connsiteX27048" fmla="*/ 1373747 w 12194922"/>
              <a:gd name="connsiteY27048" fmla="*/ 5487459 h 6855883"/>
              <a:gd name="connsiteX27049" fmla="*/ 1373747 w 12194922"/>
              <a:gd name="connsiteY27049" fmla="*/ 5487459 h 6855883"/>
              <a:gd name="connsiteX27050" fmla="*/ 246538 w 12194922"/>
              <a:gd name="connsiteY27050" fmla="*/ 5501217 h 6855883"/>
              <a:gd name="connsiteX27051" fmla="*/ 246538 w 12194922"/>
              <a:gd name="connsiteY27051" fmla="*/ 5501217 h 6855883"/>
              <a:gd name="connsiteX27052" fmla="*/ 246538 w 12194922"/>
              <a:gd name="connsiteY27052" fmla="*/ 5501217 h 6855883"/>
              <a:gd name="connsiteX27053" fmla="*/ 246538 w 12194922"/>
              <a:gd name="connsiteY27053" fmla="*/ 5501217 h 6855883"/>
              <a:gd name="connsiteX27054" fmla="*/ 246538 w 12194922"/>
              <a:gd name="connsiteY27054" fmla="*/ 5501217 h 6855883"/>
              <a:gd name="connsiteX27055" fmla="*/ 246538 w 12194922"/>
              <a:gd name="connsiteY27055" fmla="*/ 5501217 h 6855883"/>
              <a:gd name="connsiteX27056" fmla="*/ 247765 w 12194922"/>
              <a:gd name="connsiteY27056" fmla="*/ 5516034 h 6855883"/>
              <a:gd name="connsiteX27057" fmla="*/ 230593 w 12194922"/>
              <a:gd name="connsiteY27057" fmla="*/ 5520267 h 6855883"/>
              <a:gd name="connsiteX27058" fmla="*/ 228140 w 12194922"/>
              <a:gd name="connsiteY27058" fmla="*/ 5519209 h 6855883"/>
              <a:gd name="connsiteX27059" fmla="*/ 214648 w 12194922"/>
              <a:gd name="connsiteY27059" fmla="*/ 5512859 h 6855883"/>
              <a:gd name="connsiteX27060" fmla="*/ 233046 w 12194922"/>
              <a:gd name="connsiteY27060" fmla="*/ 5502276 h 6855883"/>
              <a:gd name="connsiteX27061" fmla="*/ 246538 w 12194922"/>
              <a:gd name="connsiteY27061" fmla="*/ 5501217 h 6855883"/>
              <a:gd name="connsiteX27062" fmla="*/ 1370067 w 12194922"/>
              <a:gd name="connsiteY27062" fmla="*/ 5683250 h 6855883"/>
              <a:gd name="connsiteX27063" fmla="*/ 1370067 w 12194922"/>
              <a:gd name="connsiteY27063" fmla="*/ 5683250 h 6855883"/>
              <a:gd name="connsiteX27064" fmla="*/ 1370067 w 12194922"/>
              <a:gd name="connsiteY27064" fmla="*/ 5683250 h 6855883"/>
              <a:gd name="connsiteX27065" fmla="*/ 1370067 w 12194922"/>
              <a:gd name="connsiteY27065" fmla="*/ 5683250 h 6855883"/>
              <a:gd name="connsiteX27066" fmla="*/ 12103688 w 12194922"/>
              <a:gd name="connsiteY27066" fmla="*/ 5165725 h 6855883"/>
              <a:gd name="connsiteX27067" fmla="*/ 12102461 w 12194922"/>
              <a:gd name="connsiteY27067" fmla="*/ 5167842 h 6855883"/>
              <a:gd name="connsiteX27068" fmla="*/ 12102461 w 12194922"/>
              <a:gd name="connsiteY27068" fmla="*/ 5165725 h 6855883"/>
              <a:gd name="connsiteX27069" fmla="*/ 12103688 w 12194922"/>
              <a:gd name="connsiteY27069" fmla="*/ 5165725 h 6855883"/>
              <a:gd name="connsiteX27070" fmla="*/ 12107367 w 12194922"/>
              <a:gd name="connsiteY27070" fmla="*/ 5198534 h 6855883"/>
              <a:gd name="connsiteX27071" fmla="*/ 12101234 w 12194922"/>
              <a:gd name="connsiteY27071" fmla="*/ 5199592 h 6855883"/>
              <a:gd name="connsiteX27072" fmla="*/ 12084063 w 12194922"/>
              <a:gd name="connsiteY27072" fmla="*/ 5205942 h 6855883"/>
              <a:gd name="connsiteX27073" fmla="*/ 12091422 w 12194922"/>
              <a:gd name="connsiteY27073" fmla="*/ 5187950 h 6855883"/>
              <a:gd name="connsiteX27074" fmla="*/ 12097555 w 12194922"/>
              <a:gd name="connsiteY27074" fmla="*/ 5173133 h 6855883"/>
              <a:gd name="connsiteX27075" fmla="*/ 12101234 w 12194922"/>
              <a:gd name="connsiteY27075" fmla="*/ 5167842 h 6855883"/>
              <a:gd name="connsiteX27076" fmla="*/ 12108594 w 12194922"/>
              <a:gd name="connsiteY27076" fmla="*/ 5169959 h 6855883"/>
              <a:gd name="connsiteX27077" fmla="*/ 12111047 w 12194922"/>
              <a:gd name="connsiteY27077" fmla="*/ 5177367 h 6855883"/>
              <a:gd name="connsiteX27078" fmla="*/ 12107367 w 12194922"/>
              <a:gd name="connsiteY27078" fmla="*/ 5198534 h 6855883"/>
              <a:gd name="connsiteX27079" fmla="*/ 39250 w 12194922"/>
              <a:gd name="connsiteY27079" fmla="*/ 1395942 h 6855883"/>
              <a:gd name="connsiteX27080" fmla="*/ 29437 w 12194922"/>
              <a:gd name="connsiteY27080" fmla="*/ 1441450 h 6855883"/>
              <a:gd name="connsiteX27081" fmla="*/ 29437 w 12194922"/>
              <a:gd name="connsiteY27081" fmla="*/ 1418167 h 6855883"/>
              <a:gd name="connsiteX27082" fmla="*/ 28211 w 12194922"/>
              <a:gd name="connsiteY27082" fmla="*/ 1395942 h 6855883"/>
              <a:gd name="connsiteX27083" fmla="*/ 34344 w 12194922"/>
              <a:gd name="connsiteY27083" fmla="*/ 1390650 h 6855883"/>
              <a:gd name="connsiteX27084" fmla="*/ 39250 w 12194922"/>
              <a:gd name="connsiteY27084" fmla="*/ 1395942 h 6855883"/>
              <a:gd name="connsiteX27085" fmla="*/ 1691425 w 12194922"/>
              <a:gd name="connsiteY27085" fmla="*/ 5379508 h 6855883"/>
              <a:gd name="connsiteX27086" fmla="*/ 1693879 w 12194922"/>
              <a:gd name="connsiteY27086" fmla="*/ 5372100 h 6855883"/>
              <a:gd name="connsiteX27087" fmla="*/ 1703691 w 12194922"/>
              <a:gd name="connsiteY27087" fmla="*/ 5373159 h 6855883"/>
              <a:gd name="connsiteX27088" fmla="*/ 1725769 w 12194922"/>
              <a:gd name="connsiteY27088" fmla="*/ 5405967 h 6855883"/>
              <a:gd name="connsiteX27089" fmla="*/ 1720863 w 12194922"/>
              <a:gd name="connsiteY27089" fmla="*/ 5413375 h 6855883"/>
              <a:gd name="connsiteX27090" fmla="*/ 1701238 w 12194922"/>
              <a:gd name="connsiteY27090" fmla="*/ 5400675 h 6855883"/>
              <a:gd name="connsiteX27091" fmla="*/ 1691425 w 12194922"/>
              <a:gd name="connsiteY27091" fmla="*/ 5379508 h 6855883"/>
              <a:gd name="connsiteX27092" fmla="*/ 826701 w 12194922"/>
              <a:gd name="connsiteY27092" fmla="*/ 5934075 h 6855883"/>
              <a:gd name="connsiteX27093" fmla="*/ 824248 w 12194922"/>
              <a:gd name="connsiteY27093" fmla="*/ 5945717 h 6855883"/>
              <a:gd name="connsiteX27094" fmla="*/ 818115 w 12194922"/>
              <a:gd name="connsiteY27094" fmla="*/ 5936192 h 6855883"/>
              <a:gd name="connsiteX27095" fmla="*/ 804623 w 12194922"/>
              <a:gd name="connsiteY27095" fmla="*/ 5925609 h 6855883"/>
              <a:gd name="connsiteX27096" fmla="*/ 798490 w 12194922"/>
              <a:gd name="connsiteY27096" fmla="*/ 5916084 h 6855883"/>
              <a:gd name="connsiteX27097" fmla="*/ 798490 w 12194922"/>
              <a:gd name="connsiteY27097" fmla="*/ 5916084 h 6855883"/>
              <a:gd name="connsiteX27098" fmla="*/ 802170 w 12194922"/>
              <a:gd name="connsiteY27098" fmla="*/ 5919258 h 6855883"/>
              <a:gd name="connsiteX27099" fmla="*/ 803396 w 12194922"/>
              <a:gd name="connsiteY27099" fmla="*/ 5917142 h 6855883"/>
              <a:gd name="connsiteX27100" fmla="*/ 798490 w 12194922"/>
              <a:gd name="connsiteY27100" fmla="*/ 5916084 h 6855883"/>
              <a:gd name="connsiteX27101" fmla="*/ 798490 w 12194922"/>
              <a:gd name="connsiteY27101" fmla="*/ 5916084 h 6855883"/>
              <a:gd name="connsiteX27102" fmla="*/ 798490 w 12194922"/>
              <a:gd name="connsiteY27102" fmla="*/ 5916084 h 6855883"/>
              <a:gd name="connsiteX27103" fmla="*/ 798490 w 12194922"/>
              <a:gd name="connsiteY27103" fmla="*/ 5916084 h 6855883"/>
              <a:gd name="connsiteX27104" fmla="*/ 800943 w 12194922"/>
              <a:gd name="connsiteY27104" fmla="*/ 5906558 h 6855883"/>
              <a:gd name="connsiteX27105" fmla="*/ 808303 w 12194922"/>
              <a:gd name="connsiteY27105" fmla="*/ 5903383 h 6855883"/>
              <a:gd name="connsiteX27106" fmla="*/ 810756 w 12194922"/>
              <a:gd name="connsiteY27106" fmla="*/ 5910792 h 6855883"/>
              <a:gd name="connsiteX27107" fmla="*/ 814435 w 12194922"/>
              <a:gd name="connsiteY27107" fmla="*/ 5919258 h 6855883"/>
              <a:gd name="connsiteX27108" fmla="*/ 826701 w 12194922"/>
              <a:gd name="connsiteY27108" fmla="*/ 5934075 h 6855883"/>
              <a:gd name="connsiteX27109" fmla="*/ 11912345 w 12194922"/>
              <a:gd name="connsiteY27109" fmla="*/ 4860925 h 6855883"/>
              <a:gd name="connsiteX27110" fmla="*/ 11914798 w 12194922"/>
              <a:gd name="connsiteY27110" fmla="*/ 4873625 h 6855883"/>
              <a:gd name="connsiteX27111" fmla="*/ 11909891 w 12194922"/>
              <a:gd name="connsiteY27111" fmla="*/ 4875742 h 6855883"/>
              <a:gd name="connsiteX27112" fmla="*/ 11903759 w 12194922"/>
              <a:gd name="connsiteY27112" fmla="*/ 4878917 h 6855883"/>
              <a:gd name="connsiteX27113" fmla="*/ 11881681 w 12194922"/>
              <a:gd name="connsiteY27113" fmla="*/ 4839758 h 6855883"/>
              <a:gd name="connsiteX27114" fmla="*/ 11912345 w 12194922"/>
              <a:gd name="connsiteY27114" fmla="*/ 4860925 h 6855883"/>
              <a:gd name="connsiteX27115" fmla="*/ 11950368 w 12194922"/>
              <a:gd name="connsiteY27115" fmla="*/ 607483 h 6855883"/>
              <a:gd name="connsiteX27116" fmla="*/ 11981032 w 12194922"/>
              <a:gd name="connsiteY27116" fmla="*/ 610658 h 6855883"/>
              <a:gd name="connsiteX27117" fmla="*/ 11985938 w 12194922"/>
              <a:gd name="connsiteY27117" fmla="*/ 613833 h 6855883"/>
              <a:gd name="connsiteX27118" fmla="*/ 11983485 w 12194922"/>
              <a:gd name="connsiteY27118" fmla="*/ 617008 h 6855883"/>
              <a:gd name="connsiteX27119" fmla="*/ 11978578 w 12194922"/>
              <a:gd name="connsiteY27119" fmla="*/ 619125 h 6855883"/>
              <a:gd name="connsiteX27120" fmla="*/ 11962633 w 12194922"/>
              <a:gd name="connsiteY27120" fmla="*/ 648758 h 6855883"/>
              <a:gd name="connsiteX27121" fmla="*/ 11950368 w 12194922"/>
              <a:gd name="connsiteY27121" fmla="*/ 619125 h 6855883"/>
              <a:gd name="connsiteX27122" fmla="*/ 11950368 w 12194922"/>
              <a:gd name="connsiteY27122" fmla="*/ 607483 h 6855883"/>
              <a:gd name="connsiteX27123" fmla="*/ 1189763 w 12194922"/>
              <a:gd name="connsiteY27123" fmla="*/ 352425 h 6855883"/>
              <a:gd name="connsiteX27124" fmla="*/ 1135794 w 12194922"/>
              <a:gd name="connsiteY27124" fmla="*/ 322792 h 6855883"/>
              <a:gd name="connsiteX27125" fmla="*/ 1170138 w 12194922"/>
              <a:gd name="connsiteY27125" fmla="*/ 339725 h 6855883"/>
              <a:gd name="connsiteX27126" fmla="*/ 1192216 w 12194922"/>
              <a:gd name="connsiteY27126" fmla="*/ 343958 h 6855883"/>
              <a:gd name="connsiteX27127" fmla="*/ 1194669 w 12194922"/>
              <a:gd name="connsiteY27127" fmla="*/ 349250 h 6855883"/>
              <a:gd name="connsiteX27128" fmla="*/ 1189763 w 12194922"/>
              <a:gd name="connsiteY27128" fmla="*/ 352425 h 6855883"/>
              <a:gd name="connsiteX27129" fmla="*/ 11285572 w 12194922"/>
              <a:gd name="connsiteY27129" fmla="*/ 5716058 h 6855883"/>
              <a:gd name="connsiteX27130" fmla="*/ 11291705 w 12194922"/>
              <a:gd name="connsiteY27130" fmla="*/ 5666317 h 6855883"/>
              <a:gd name="connsiteX27131" fmla="*/ 11289253 w 12194922"/>
              <a:gd name="connsiteY27131" fmla="*/ 5629276 h 6855883"/>
              <a:gd name="connsiteX27132" fmla="*/ 11292932 w 12194922"/>
              <a:gd name="connsiteY27132" fmla="*/ 5593292 h 6855883"/>
              <a:gd name="connsiteX27133" fmla="*/ 11280667 w 12194922"/>
              <a:gd name="connsiteY27133" fmla="*/ 5597526 h 6855883"/>
              <a:gd name="connsiteX27134" fmla="*/ 11274534 w 12194922"/>
              <a:gd name="connsiteY27134" fmla="*/ 5609167 h 6855883"/>
              <a:gd name="connsiteX27135" fmla="*/ 11276987 w 12194922"/>
              <a:gd name="connsiteY27135" fmla="*/ 5584825 h 6855883"/>
              <a:gd name="connsiteX27136" fmla="*/ 11279440 w 12194922"/>
              <a:gd name="connsiteY27136" fmla="*/ 5576359 h 6855883"/>
              <a:gd name="connsiteX27137" fmla="*/ 11299065 w 12194922"/>
              <a:gd name="connsiteY27137" fmla="*/ 5542492 h 6855883"/>
              <a:gd name="connsiteX27138" fmla="*/ 11296612 w 12194922"/>
              <a:gd name="connsiteY27138" fmla="*/ 5590117 h 6855883"/>
              <a:gd name="connsiteX27139" fmla="*/ 11296612 w 12194922"/>
              <a:gd name="connsiteY27139" fmla="*/ 5630334 h 6855883"/>
              <a:gd name="connsiteX27140" fmla="*/ 11297838 w 12194922"/>
              <a:gd name="connsiteY27140" fmla="*/ 5668433 h 6855883"/>
              <a:gd name="connsiteX27141" fmla="*/ 11296612 w 12194922"/>
              <a:gd name="connsiteY27141" fmla="*/ 5726642 h 6855883"/>
              <a:gd name="connsiteX27142" fmla="*/ 11291705 w 12194922"/>
              <a:gd name="connsiteY27142" fmla="*/ 5730875 h 6855883"/>
              <a:gd name="connsiteX27143" fmla="*/ 11285572 w 12194922"/>
              <a:gd name="connsiteY27143" fmla="*/ 5726642 h 6855883"/>
              <a:gd name="connsiteX27144" fmla="*/ 11285572 w 12194922"/>
              <a:gd name="connsiteY27144" fmla="*/ 5716058 h 6855883"/>
              <a:gd name="connsiteX27145" fmla="*/ 321359 w 12194922"/>
              <a:gd name="connsiteY27145" fmla="*/ 5309659 h 6855883"/>
              <a:gd name="connsiteX27146" fmla="*/ 333624 w 12194922"/>
              <a:gd name="connsiteY27146" fmla="*/ 5328709 h 6855883"/>
              <a:gd name="connsiteX27147" fmla="*/ 309093 w 12194922"/>
              <a:gd name="connsiteY27147" fmla="*/ 5337175 h 6855883"/>
              <a:gd name="connsiteX27148" fmla="*/ 305413 w 12194922"/>
              <a:gd name="connsiteY27148" fmla="*/ 5331883 h 6855883"/>
              <a:gd name="connsiteX27149" fmla="*/ 309093 w 12194922"/>
              <a:gd name="connsiteY27149" fmla="*/ 5325534 h 6855883"/>
              <a:gd name="connsiteX27150" fmla="*/ 321359 w 12194922"/>
              <a:gd name="connsiteY27150" fmla="*/ 5309659 h 6855883"/>
              <a:gd name="connsiteX27151" fmla="*/ 334851 w 12194922"/>
              <a:gd name="connsiteY27151" fmla="*/ 5329767 h 6855883"/>
              <a:gd name="connsiteX27152" fmla="*/ 334851 w 12194922"/>
              <a:gd name="connsiteY27152" fmla="*/ 5329767 h 6855883"/>
              <a:gd name="connsiteX27153" fmla="*/ 334851 w 12194922"/>
              <a:gd name="connsiteY27153" fmla="*/ 5329767 h 6855883"/>
              <a:gd name="connsiteX27154" fmla="*/ 337304 w 12194922"/>
              <a:gd name="connsiteY27154" fmla="*/ 5329767 h 6855883"/>
              <a:gd name="connsiteX27155" fmla="*/ 334851 w 12194922"/>
              <a:gd name="connsiteY27155" fmla="*/ 5329767 h 6855883"/>
              <a:gd name="connsiteX27156" fmla="*/ 11673166 w 12194922"/>
              <a:gd name="connsiteY27156" fmla="*/ 2117725 h 6855883"/>
              <a:gd name="connsiteX27157" fmla="*/ 11676845 w 12194922"/>
              <a:gd name="connsiteY27157" fmla="*/ 2110317 h 6855883"/>
              <a:gd name="connsiteX27158" fmla="*/ 11689111 w 12194922"/>
              <a:gd name="connsiteY27158" fmla="*/ 2141008 h 6855883"/>
              <a:gd name="connsiteX27159" fmla="*/ 11690337 w 12194922"/>
              <a:gd name="connsiteY27159" fmla="*/ 2138892 h 6855883"/>
              <a:gd name="connsiteX27160" fmla="*/ 11690337 w 12194922"/>
              <a:gd name="connsiteY27160" fmla="*/ 2142067 h 6855883"/>
              <a:gd name="connsiteX27161" fmla="*/ 11692790 w 12194922"/>
              <a:gd name="connsiteY27161" fmla="*/ 2145242 h 6855883"/>
              <a:gd name="connsiteX27162" fmla="*/ 11686657 w 12194922"/>
              <a:gd name="connsiteY27162" fmla="*/ 2174875 h 6855883"/>
              <a:gd name="connsiteX27163" fmla="*/ 11686657 w 12194922"/>
              <a:gd name="connsiteY27163" fmla="*/ 2173817 h 6855883"/>
              <a:gd name="connsiteX27164" fmla="*/ 11659673 w 12194922"/>
              <a:gd name="connsiteY27164" fmla="*/ 2218267 h 6855883"/>
              <a:gd name="connsiteX27165" fmla="*/ 11663353 w 12194922"/>
              <a:gd name="connsiteY27165" fmla="*/ 2191809 h 6855883"/>
              <a:gd name="connsiteX27166" fmla="*/ 11675619 w 12194922"/>
              <a:gd name="connsiteY27166" fmla="*/ 2165350 h 6855883"/>
              <a:gd name="connsiteX27167" fmla="*/ 11684204 w 12194922"/>
              <a:gd name="connsiteY27167" fmla="*/ 2155825 h 6855883"/>
              <a:gd name="connsiteX27168" fmla="*/ 11673166 w 12194922"/>
              <a:gd name="connsiteY27168" fmla="*/ 2117725 h 6855883"/>
              <a:gd name="connsiteX27169" fmla="*/ 919920 w 12194922"/>
              <a:gd name="connsiteY27169" fmla="*/ 5523442 h 6855883"/>
              <a:gd name="connsiteX27170" fmla="*/ 918693 w 12194922"/>
              <a:gd name="connsiteY27170" fmla="*/ 5575300 h 6855883"/>
              <a:gd name="connsiteX27171" fmla="*/ 896615 w 12194922"/>
              <a:gd name="connsiteY27171" fmla="*/ 5582709 h 6855883"/>
              <a:gd name="connsiteX27172" fmla="*/ 905201 w 12194922"/>
              <a:gd name="connsiteY27172" fmla="*/ 5557308 h 6855883"/>
              <a:gd name="connsiteX27173" fmla="*/ 919920 w 12194922"/>
              <a:gd name="connsiteY27173" fmla="*/ 5523442 h 6855883"/>
              <a:gd name="connsiteX27174" fmla="*/ 11849790 w 12194922"/>
              <a:gd name="connsiteY27174" fmla="*/ 6608234 h 6855883"/>
              <a:gd name="connsiteX27175" fmla="*/ 11857149 w 12194922"/>
              <a:gd name="connsiteY27175" fmla="*/ 6568017 h 6855883"/>
              <a:gd name="connsiteX27176" fmla="*/ 11849790 w 12194922"/>
              <a:gd name="connsiteY27176" fmla="*/ 6608234 h 6855883"/>
              <a:gd name="connsiteX27177" fmla="*/ 11754118 w 12194922"/>
              <a:gd name="connsiteY27177" fmla="*/ 4017434 h 6855883"/>
              <a:gd name="connsiteX27178" fmla="*/ 11739399 w 12194922"/>
              <a:gd name="connsiteY27178" fmla="*/ 4014258 h 6855883"/>
              <a:gd name="connsiteX27179" fmla="*/ 11745532 w 12194922"/>
              <a:gd name="connsiteY27179" fmla="*/ 4006850 h 6855883"/>
              <a:gd name="connsiteX27180" fmla="*/ 11749212 w 12194922"/>
              <a:gd name="connsiteY27180" fmla="*/ 3998383 h 6855883"/>
              <a:gd name="connsiteX27181" fmla="*/ 11734494 w 12194922"/>
              <a:gd name="connsiteY27181" fmla="*/ 3969809 h 6855883"/>
              <a:gd name="connsiteX27182" fmla="*/ 11744306 w 12194922"/>
              <a:gd name="connsiteY27182" fmla="*/ 3980392 h 6855883"/>
              <a:gd name="connsiteX27183" fmla="*/ 11757798 w 12194922"/>
              <a:gd name="connsiteY27183" fmla="*/ 3996267 h 6855883"/>
              <a:gd name="connsiteX27184" fmla="*/ 11762704 w 12194922"/>
              <a:gd name="connsiteY27184" fmla="*/ 4006850 h 6855883"/>
              <a:gd name="connsiteX27185" fmla="*/ 11754118 w 12194922"/>
              <a:gd name="connsiteY27185" fmla="*/ 4017434 h 6855883"/>
              <a:gd name="connsiteX27186" fmla="*/ 11440119 w 12194922"/>
              <a:gd name="connsiteY27186" fmla="*/ 5969000 h 6855883"/>
              <a:gd name="connsiteX27187" fmla="*/ 11436440 w 12194922"/>
              <a:gd name="connsiteY27187" fmla="*/ 5972175 h 6855883"/>
              <a:gd name="connsiteX27188" fmla="*/ 11433986 w 12194922"/>
              <a:gd name="connsiteY27188" fmla="*/ 5972175 h 6855883"/>
              <a:gd name="connsiteX27189" fmla="*/ 11410682 w 12194922"/>
              <a:gd name="connsiteY27189" fmla="*/ 5961592 h 6855883"/>
              <a:gd name="connsiteX27190" fmla="*/ 11397190 w 12194922"/>
              <a:gd name="connsiteY27190" fmla="*/ 5933017 h 6855883"/>
              <a:gd name="connsiteX27191" fmla="*/ 11415588 w 12194922"/>
              <a:gd name="connsiteY27191" fmla="*/ 5920317 h 6855883"/>
              <a:gd name="connsiteX27192" fmla="*/ 11400869 w 12194922"/>
              <a:gd name="connsiteY27192" fmla="*/ 5909734 h 6855883"/>
              <a:gd name="connsiteX27193" fmla="*/ 11413135 w 12194922"/>
              <a:gd name="connsiteY27193" fmla="*/ 5895975 h 6855883"/>
              <a:gd name="connsiteX27194" fmla="*/ 11410682 w 12194922"/>
              <a:gd name="connsiteY27194" fmla="*/ 5879042 h 6855883"/>
              <a:gd name="connsiteX27195" fmla="*/ 11429080 w 12194922"/>
              <a:gd name="connsiteY27195" fmla="*/ 5871633 h 6855883"/>
              <a:gd name="connsiteX27196" fmla="*/ 11427854 w 12194922"/>
              <a:gd name="connsiteY27196" fmla="*/ 5892800 h 6855883"/>
              <a:gd name="connsiteX27197" fmla="*/ 11427854 w 12194922"/>
              <a:gd name="connsiteY27197" fmla="*/ 5913967 h 6855883"/>
              <a:gd name="connsiteX27198" fmla="*/ 11431533 w 12194922"/>
              <a:gd name="connsiteY27198" fmla="*/ 5926667 h 6855883"/>
              <a:gd name="connsiteX27199" fmla="*/ 11429080 w 12194922"/>
              <a:gd name="connsiteY27199" fmla="*/ 5939367 h 6855883"/>
              <a:gd name="connsiteX27200" fmla="*/ 11435213 w 12194922"/>
              <a:gd name="connsiteY27200" fmla="*/ 5935133 h 6855883"/>
              <a:gd name="connsiteX27201" fmla="*/ 11440119 w 12194922"/>
              <a:gd name="connsiteY27201" fmla="*/ 5938308 h 6855883"/>
              <a:gd name="connsiteX27202" fmla="*/ 11440119 w 12194922"/>
              <a:gd name="connsiteY27202" fmla="*/ 5969000 h 6855883"/>
              <a:gd name="connsiteX27203" fmla="*/ 11015729 w 12194922"/>
              <a:gd name="connsiteY27203" fmla="*/ 4150784 h 6855883"/>
              <a:gd name="connsiteX27204" fmla="*/ 11029222 w 12194922"/>
              <a:gd name="connsiteY27204" fmla="*/ 4142317 h 6855883"/>
              <a:gd name="connsiteX27205" fmla="*/ 11045167 w 12194922"/>
              <a:gd name="connsiteY27205" fmla="*/ 4149725 h 6855883"/>
              <a:gd name="connsiteX27206" fmla="*/ 11048847 w 12194922"/>
              <a:gd name="connsiteY27206" fmla="*/ 4150784 h 6855883"/>
              <a:gd name="connsiteX27207" fmla="*/ 11073378 w 12194922"/>
              <a:gd name="connsiteY27207" fmla="*/ 4132792 h 6855883"/>
              <a:gd name="connsiteX27208" fmla="*/ 11054979 w 12194922"/>
              <a:gd name="connsiteY27208" fmla="*/ 4122208 h 6855883"/>
              <a:gd name="connsiteX27209" fmla="*/ 11052526 w 12194922"/>
              <a:gd name="connsiteY27209" fmla="*/ 4121150 h 6855883"/>
              <a:gd name="connsiteX27210" fmla="*/ 11026769 w 12194922"/>
              <a:gd name="connsiteY27210" fmla="*/ 4133850 h 6855883"/>
              <a:gd name="connsiteX27211" fmla="*/ 10988746 w 12194922"/>
              <a:gd name="connsiteY27211" fmla="*/ 4131733 h 6855883"/>
              <a:gd name="connsiteX27212" fmla="*/ 11003464 w 12194922"/>
              <a:gd name="connsiteY27212" fmla="*/ 4161367 h 6855883"/>
              <a:gd name="connsiteX27213" fmla="*/ 11015729 w 12194922"/>
              <a:gd name="connsiteY27213" fmla="*/ 4150784 h 6855883"/>
              <a:gd name="connsiteX27214" fmla="*/ 11046393 w 12194922"/>
              <a:gd name="connsiteY27214" fmla="*/ 4125383 h 6855883"/>
              <a:gd name="connsiteX27215" fmla="*/ 11054979 w 12194922"/>
              <a:gd name="connsiteY27215" fmla="*/ 4133850 h 6855883"/>
              <a:gd name="connsiteX27216" fmla="*/ 11046393 w 12194922"/>
              <a:gd name="connsiteY27216" fmla="*/ 4145492 h 6855883"/>
              <a:gd name="connsiteX27217" fmla="*/ 11039034 w 12194922"/>
              <a:gd name="connsiteY27217" fmla="*/ 4137025 h 6855883"/>
              <a:gd name="connsiteX27218" fmla="*/ 11046393 w 12194922"/>
              <a:gd name="connsiteY27218" fmla="*/ 4125383 h 6855883"/>
              <a:gd name="connsiteX27219" fmla="*/ 862271 w 12194922"/>
              <a:gd name="connsiteY27219" fmla="*/ 5393267 h 6855883"/>
              <a:gd name="connsiteX27220" fmla="*/ 848779 w 12194922"/>
              <a:gd name="connsiteY27220" fmla="*/ 5392209 h 6855883"/>
              <a:gd name="connsiteX27221" fmla="*/ 857365 w 12194922"/>
              <a:gd name="connsiteY27221" fmla="*/ 5377392 h 6855883"/>
              <a:gd name="connsiteX27222" fmla="*/ 867177 w 12194922"/>
              <a:gd name="connsiteY27222" fmla="*/ 5390092 h 6855883"/>
              <a:gd name="connsiteX27223" fmla="*/ 878217 w 12194922"/>
              <a:gd name="connsiteY27223" fmla="*/ 5376334 h 6855883"/>
              <a:gd name="connsiteX27224" fmla="*/ 879443 w 12194922"/>
              <a:gd name="connsiteY27224" fmla="*/ 5363633 h 6855883"/>
              <a:gd name="connsiteX27225" fmla="*/ 895388 w 12194922"/>
              <a:gd name="connsiteY27225" fmla="*/ 5372100 h 6855883"/>
              <a:gd name="connsiteX27226" fmla="*/ 884349 w 12194922"/>
              <a:gd name="connsiteY27226" fmla="*/ 5400675 h 6855883"/>
              <a:gd name="connsiteX27227" fmla="*/ 862271 w 12194922"/>
              <a:gd name="connsiteY27227" fmla="*/ 5393267 h 6855883"/>
              <a:gd name="connsiteX27228" fmla="*/ 150867 w 12194922"/>
              <a:gd name="connsiteY27228" fmla="*/ 4595284 h 6855883"/>
              <a:gd name="connsiteX27229" fmla="*/ 144734 w 12194922"/>
              <a:gd name="connsiteY27229" fmla="*/ 4594225 h 6855883"/>
              <a:gd name="connsiteX27230" fmla="*/ 127562 w 12194922"/>
              <a:gd name="connsiteY27230" fmla="*/ 4562475 h 6855883"/>
              <a:gd name="connsiteX27231" fmla="*/ 153320 w 12194922"/>
              <a:gd name="connsiteY27231" fmla="*/ 4570942 h 6855883"/>
              <a:gd name="connsiteX27232" fmla="*/ 166812 w 12194922"/>
              <a:gd name="connsiteY27232" fmla="*/ 4592109 h 6855883"/>
              <a:gd name="connsiteX27233" fmla="*/ 160679 w 12194922"/>
              <a:gd name="connsiteY27233" fmla="*/ 4600575 h 6855883"/>
              <a:gd name="connsiteX27234" fmla="*/ 155773 w 12194922"/>
              <a:gd name="connsiteY27234" fmla="*/ 4595284 h 6855883"/>
              <a:gd name="connsiteX27235" fmla="*/ 150867 w 12194922"/>
              <a:gd name="connsiteY27235" fmla="*/ 4595284 h 6855883"/>
              <a:gd name="connsiteX27236" fmla="*/ 792357 w 12194922"/>
              <a:gd name="connsiteY27236" fmla="*/ 4821767 h 6855883"/>
              <a:gd name="connsiteX27237" fmla="*/ 780092 w 12194922"/>
              <a:gd name="connsiteY27237" fmla="*/ 4806950 h 6855883"/>
              <a:gd name="connsiteX27238" fmla="*/ 787451 w 12194922"/>
              <a:gd name="connsiteY27238" fmla="*/ 4799542 h 6855883"/>
              <a:gd name="connsiteX27239" fmla="*/ 800943 w 12194922"/>
              <a:gd name="connsiteY27239" fmla="*/ 4787900 h 6855883"/>
              <a:gd name="connsiteX27240" fmla="*/ 811982 w 12194922"/>
              <a:gd name="connsiteY27240" fmla="*/ 4800600 h 6855883"/>
              <a:gd name="connsiteX27241" fmla="*/ 831607 w 12194922"/>
              <a:gd name="connsiteY27241" fmla="*/ 4824942 h 6855883"/>
              <a:gd name="connsiteX27242" fmla="*/ 824248 w 12194922"/>
              <a:gd name="connsiteY27242" fmla="*/ 4820709 h 6855883"/>
              <a:gd name="connsiteX27243" fmla="*/ 798490 w 12194922"/>
              <a:gd name="connsiteY27243" fmla="*/ 4813300 h 6855883"/>
              <a:gd name="connsiteX27244" fmla="*/ 792357 w 12194922"/>
              <a:gd name="connsiteY27244" fmla="*/ 4821767 h 6855883"/>
              <a:gd name="connsiteX27245" fmla="*/ 10912699 w 12194922"/>
              <a:gd name="connsiteY27245" fmla="*/ 4010025 h 6855883"/>
              <a:gd name="connsiteX27246" fmla="*/ 10937230 w 12194922"/>
              <a:gd name="connsiteY27246" fmla="*/ 4013200 h 6855883"/>
              <a:gd name="connsiteX27247" fmla="*/ 10949496 w 12194922"/>
              <a:gd name="connsiteY27247" fmla="*/ 4021667 h 6855883"/>
              <a:gd name="connsiteX27248" fmla="*/ 10904113 w 12194922"/>
              <a:gd name="connsiteY27248" fmla="*/ 4019550 h 6855883"/>
              <a:gd name="connsiteX27249" fmla="*/ 10912699 w 12194922"/>
              <a:gd name="connsiteY27249" fmla="*/ 4010025 h 6855883"/>
              <a:gd name="connsiteX27250" fmla="*/ 10965441 w 12194922"/>
              <a:gd name="connsiteY27250" fmla="*/ 4024842 h 6855883"/>
              <a:gd name="connsiteX27251" fmla="*/ 10954401 w 12194922"/>
              <a:gd name="connsiteY27251" fmla="*/ 4022725 h 6855883"/>
              <a:gd name="connsiteX27252" fmla="*/ 10964214 w 12194922"/>
              <a:gd name="connsiteY27252" fmla="*/ 4018492 h 6855883"/>
              <a:gd name="connsiteX27253" fmla="*/ 10969120 w 12194922"/>
              <a:gd name="connsiteY27253" fmla="*/ 4022725 h 6855883"/>
              <a:gd name="connsiteX27254" fmla="*/ 10965441 w 12194922"/>
              <a:gd name="connsiteY27254" fmla="*/ 4024842 h 6855883"/>
              <a:gd name="connsiteX27255" fmla="*/ 318905 w 12194922"/>
              <a:gd name="connsiteY27255" fmla="*/ 4892675 h 6855883"/>
              <a:gd name="connsiteX27256" fmla="*/ 318905 w 12194922"/>
              <a:gd name="connsiteY27256" fmla="*/ 4860925 h 6855883"/>
              <a:gd name="connsiteX27257" fmla="*/ 320132 w 12194922"/>
              <a:gd name="connsiteY27257" fmla="*/ 4847167 h 6855883"/>
              <a:gd name="connsiteX27258" fmla="*/ 329944 w 12194922"/>
              <a:gd name="connsiteY27258" fmla="*/ 4826000 h 6855883"/>
              <a:gd name="connsiteX27259" fmla="*/ 318905 w 12194922"/>
              <a:gd name="connsiteY27259" fmla="*/ 4892675 h 6855883"/>
              <a:gd name="connsiteX27260" fmla="*/ 766600 w 12194922"/>
              <a:gd name="connsiteY27260" fmla="*/ 5771092 h 6855883"/>
              <a:gd name="connsiteX27261" fmla="*/ 770279 w 12194922"/>
              <a:gd name="connsiteY27261" fmla="*/ 5736167 h 6855883"/>
              <a:gd name="connsiteX27262" fmla="*/ 788678 w 12194922"/>
              <a:gd name="connsiteY27262" fmla="*/ 5748867 h 6855883"/>
              <a:gd name="connsiteX27263" fmla="*/ 766600 w 12194922"/>
              <a:gd name="connsiteY27263" fmla="*/ 5771092 h 6855883"/>
              <a:gd name="connsiteX27264" fmla="*/ 533553 w 12194922"/>
              <a:gd name="connsiteY27264" fmla="*/ 5282142 h 6855883"/>
              <a:gd name="connsiteX27265" fmla="*/ 534780 w 12194922"/>
              <a:gd name="connsiteY27265" fmla="*/ 5241925 h 6855883"/>
              <a:gd name="connsiteX27266" fmla="*/ 553178 w 12194922"/>
              <a:gd name="connsiteY27266" fmla="*/ 5264150 h 6855883"/>
              <a:gd name="connsiteX27267" fmla="*/ 564217 w 12194922"/>
              <a:gd name="connsiteY27267" fmla="*/ 5271559 h 6855883"/>
              <a:gd name="connsiteX27268" fmla="*/ 565444 w 12194922"/>
              <a:gd name="connsiteY27268" fmla="*/ 5278967 h 6855883"/>
              <a:gd name="connsiteX27269" fmla="*/ 565444 w 12194922"/>
              <a:gd name="connsiteY27269" fmla="*/ 5280025 h 6855883"/>
              <a:gd name="connsiteX27270" fmla="*/ 551952 w 12194922"/>
              <a:gd name="connsiteY27270" fmla="*/ 5284258 h 6855883"/>
              <a:gd name="connsiteX27271" fmla="*/ 533553 w 12194922"/>
              <a:gd name="connsiteY27271" fmla="*/ 5282142 h 6855883"/>
              <a:gd name="connsiteX27272" fmla="*/ 533553 w 12194922"/>
              <a:gd name="connsiteY27272" fmla="*/ 5282142 h 6855883"/>
              <a:gd name="connsiteX27273" fmla="*/ 533553 w 12194922"/>
              <a:gd name="connsiteY27273" fmla="*/ 5282142 h 6855883"/>
              <a:gd name="connsiteX27274" fmla="*/ 533553 w 12194922"/>
              <a:gd name="connsiteY27274" fmla="*/ 5282142 h 6855883"/>
              <a:gd name="connsiteX27275" fmla="*/ 533553 w 12194922"/>
              <a:gd name="connsiteY27275" fmla="*/ 5282142 h 6855883"/>
              <a:gd name="connsiteX27276" fmla="*/ 533553 w 12194922"/>
              <a:gd name="connsiteY27276" fmla="*/ 5282142 h 6855883"/>
              <a:gd name="connsiteX27277" fmla="*/ 11270854 w 12194922"/>
              <a:gd name="connsiteY27277" fmla="*/ 2037292 h 6855883"/>
              <a:gd name="connsiteX27278" fmla="*/ 11258589 w 12194922"/>
              <a:gd name="connsiteY27278" fmla="*/ 2040467 h 6855883"/>
              <a:gd name="connsiteX27279" fmla="*/ 11254908 w 12194922"/>
              <a:gd name="connsiteY27279" fmla="*/ 2030942 h 6855883"/>
              <a:gd name="connsiteX27280" fmla="*/ 11251229 w 12194922"/>
              <a:gd name="connsiteY27280" fmla="*/ 2005542 h 6855883"/>
              <a:gd name="connsiteX27281" fmla="*/ 11268401 w 12194922"/>
              <a:gd name="connsiteY27281" fmla="*/ 2012950 h 6855883"/>
              <a:gd name="connsiteX27282" fmla="*/ 11270854 w 12194922"/>
              <a:gd name="connsiteY27282" fmla="*/ 2037292 h 6855883"/>
              <a:gd name="connsiteX27283" fmla="*/ 605920 w 12194922"/>
              <a:gd name="connsiteY27283" fmla="*/ 4119034 h 6855883"/>
              <a:gd name="connsiteX27284" fmla="*/ 629225 w 12194922"/>
              <a:gd name="connsiteY27284" fmla="*/ 4076700 h 6855883"/>
              <a:gd name="connsiteX27285" fmla="*/ 631678 w 12194922"/>
              <a:gd name="connsiteY27285" fmla="*/ 4078817 h 6855883"/>
              <a:gd name="connsiteX27286" fmla="*/ 632905 w 12194922"/>
              <a:gd name="connsiteY27286" fmla="*/ 4076700 h 6855883"/>
              <a:gd name="connsiteX27287" fmla="*/ 643944 w 12194922"/>
              <a:gd name="connsiteY27287" fmla="*/ 4086225 h 6855883"/>
              <a:gd name="connsiteX27288" fmla="*/ 625545 w 12194922"/>
              <a:gd name="connsiteY27288" fmla="*/ 4110567 h 6855883"/>
              <a:gd name="connsiteX27289" fmla="*/ 625545 w 12194922"/>
              <a:gd name="connsiteY27289" fmla="*/ 4110567 h 6855883"/>
              <a:gd name="connsiteX27290" fmla="*/ 615733 w 12194922"/>
              <a:gd name="connsiteY27290" fmla="*/ 4124325 h 6855883"/>
              <a:gd name="connsiteX27291" fmla="*/ 605920 w 12194922"/>
              <a:gd name="connsiteY27291" fmla="*/ 4119034 h 6855883"/>
              <a:gd name="connsiteX27292" fmla="*/ 470999 w 12194922"/>
              <a:gd name="connsiteY27292" fmla="*/ 710142 h 6855883"/>
              <a:gd name="connsiteX27293" fmla="*/ 489397 w 12194922"/>
              <a:gd name="connsiteY27293" fmla="*/ 681567 h 6855883"/>
              <a:gd name="connsiteX27294" fmla="*/ 489397 w 12194922"/>
              <a:gd name="connsiteY27294" fmla="*/ 723900 h 6855883"/>
              <a:gd name="connsiteX27295" fmla="*/ 470999 w 12194922"/>
              <a:gd name="connsiteY27295" fmla="*/ 710142 h 6855883"/>
              <a:gd name="connsiteX27296" fmla="*/ 386366 w 12194922"/>
              <a:gd name="connsiteY27296" fmla="*/ 4621742 h 6855883"/>
              <a:gd name="connsiteX27297" fmla="*/ 390046 w 12194922"/>
              <a:gd name="connsiteY27297" fmla="*/ 4654550 h 6855883"/>
              <a:gd name="connsiteX27298" fmla="*/ 386366 w 12194922"/>
              <a:gd name="connsiteY27298" fmla="*/ 4621742 h 6855883"/>
              <a:gd name="connsiteX27299" fmla="*/ 1247411 w 12194922"/>
              <a:gd name="connsiteY27299" fmla="*/ 149225 h 6855883"/>
              <a:gd name="connsiteX27300" fmla="*/ 1216747 w 12194922"/>
              <a:gd name="connsiteY27300" fmla="*/ 123825 h 6855883"/>
              <a:gd name="connsiteX27301" fmla="*/ 1225333 w 12194922"/>
              <a:gd name="connsiteY27301" fmla="*/ 125942 h 6855883"/>
              <a:gd name="connsiteX27302" fmla="*/ 1253544 w 12194922"/>
              <a:gd name="connsiteY27302" fmla="*/ 129117 h 6855883"/>
              <a:gd name="connsiteX27303" fmla="*/ 1247411 w 12194922"/>
              <a:gd name="connsiteY27303" fmla="*/ 149225 h 6855883"/>
              <a:gd name="connsiteX27304" fmla="*/ 289468 w 12194922"/>
              <a:gd name="connsiteY27304" fmla="*/ 5087409 h 6855883"/>
              <a:gd name="connsiteX27305" fmla="*/ 289468 w 12194922"/>
              <a:gd name="connsiteY27305" fmla="*/ 5087409 h 6855883"/>
              <a:gd name="connsiteX27306" fmla="*/ 289468 w 12194922"/>
              <a:gd name="connsiteY27306" fmla="*/ 5087409 h 6855883"/>
              <a:gd name="connsiteX27307" fmla="*/ 289468 w 12194922"/>
              <a:gd name="connsiteY27307" fmla="*/ 5087409 h 6855883"/>
              <a:gd name="connsiteX27308" fmla="*/ 271070 w 12194922"/>
              <a:gd name="connsiteY27308" fmla="*/ 5062008 h 6855883"/>
              <a:gd name="connsiteX27309" fmla="*/ 284562 w 12194922"/>
              <a:gd name="connsiteY27309" fmla="*/ 5069417 h 6855883"/>
              <a:gd name="connsiteX27310" fmla="*/ 293148 w 12194922"/>
              <a:gd name="connsiteY27310" fmla="*/ 5052484 h 6855883"/>
              <a:gd name="connsiteX27311" fmla="*/ 315226 w 12194922"/>
              <a:gd name="connsiteY27311" fmla="*/ 5055659 h 6855883"/>
              <a:gd name="connsiteX27312" fmla="*/ 296827 w 12194922"/>
              <a:gd name="connsiteY27312" fmla="*/ 5057775 h 6855883"/>
              <a:gd name="connsiteX27313" fmla="*/ 309093 w 12194922"/>
              <a:gd name="connsiteY27313" fmla="*/ 5065184 h 6855883"/>
              <a:gd name="connsiteX27314" fmla="*/ 315226 w 12194922"/>
              <a:gd name="connsiteY27314" fmla="*/ 5072592 h 6855883"/>
              <a:gd name="connsiteX27315" fmla="*/ 305413 w 12194922"/>
              <a:gd name="connsiteY27315" fmla="*/ 5077883 h 6855883"/>
              <a:gd name="connsiteX27316" fmla="*/ 289468 w 12194922"/>
              <a:gd name="connsiteY27316" fmla="*/ 5085292 h 6855883"/>
              <a:gd name="connsiteX27317" fmla="*/ 271070 w 12194922"/>
              <a:gd name="connsiteY27317" fmla="*/ 5062008 h 6855883"/>
              <a:gd name="connsiteX27318" fmla="*/ 11652314 w 12194922"/>
              <a:gd name="connsiteY27318" fmla="*/ 6516159 h 6855883"/>
              <a:gd name="connsiteX27319" fmla="*/ 11643728 w 12194922"/>
              <a:gd name="connsiteY27319" fmla="*/ 6530975 h 6855883"/>
              <a:gd name="connsiteX27320" fmla="*/ 11643728 w 12194922"/>
              <a:gd name="connsiteY27320" fmla="*/ 6553200 h 6855883"/>
              <a:gd name="connsiteX27321" fmla="*/ 11635142 w 12194922"/>
              <a:gd name="connsiteY27321" fmla="*/ 6525683 h 6855883"/>
              <a:gd name="connsiteX27322" fmla="*/ 11646181 w 12194922"/>
              <a:gd name="connsiteY27322" fmla="*/ 6508750 h 6855883"/>
              <a:gd name="connsiteX27323" fmla="*/ 11652314 w 12194922"/>
              <a:gd name="connsiteY27323" fmla="*/ 6516159 h 6855883"/>
              <a:gd name="connsiteX27324" fmla="*/ 11646181 w 12194922"/>
              <a:gd name="connsiteY27324" fmla="*/ 6507692 h 6855883"/>
              <a:gd name="connsiteX27325" fmla="*/ 11643728 w 12194922"/>
              <a:gd name="connsiteY27325" fmla="*/ 6499225 h 6855883"/>
              <a:gd name="connsiteX27326" fmla="*/ 11647407 w 12194922"/>
              <a:gd name="connsiteY27326" fmla="*/ 6497109 h 6855883"/>
              <a:gd name="connsiteX27327" fmla="*/ 11646181 w 12194922"/>
              <a:gd name="connsiteY27327" fmla="*/ 6507692 h 6855883"/>
              <a:gd name="connsiteX27328" fmla="*/ 10911472 w 12194922"/>
              <a:gd name="connsiteY27328" fmla="*/ 1679575 h 6855883"/>
              <a:gd name="connsiteX27329" fmla="*/ 10906566 w 12194922"/>
              <a:gd name="connsiteY27329" fmla="*/ 1683808 h 6855883"/>
              <a:gd name="connsiteX27330" fmla="*/ 10884488 w 12194922"/>
              <a:gd name="connsiteY27330" fmla="*/ 1679575 h 6855883"/>
              <a:gd name="connsiteX27331" fmla="*/ 10864863 w 12194922"/>
              <a:gd name="connsiteY27331" fmla="*/ 1668992 h 6855883"/>
              <a:gd name="connsiteX27332" fmla="*/ 10886941 w 12194922"/>
              <a:gd name="connsiteY27332" fmla="*/ 1647825 h 6855883"/>
              <a:gd name="connsiteX27333" fmla="*/ 10910245 w 12194922"/>
              <a:gd name="connsiteY27333" fmla="*/ 1675342 h 6855883"/>
              <a:gd name="connsiteX27334" fmla="*/ 10911472 w 12194922"/>
              <a:gd name="connsiteY27334" fmla="*/ 1679575 h 6855883"/>
              <a:gd name="connsiteX27335" fmla="*/ 11738173 w 12194922"/>
              <a:gd name="connsiteY27335" fmla="*/ 3418417 h 6855883"/>
              <a:gd name="connsiteX27336" fmla="*/ 11729587 w 12194922"/>
              <a:gd name="connsiteY27336" fmla="*/ 3435350 h 6855883"/>
              <a:gd name="connsiteX27337" fmla="*/ 11708735 w 12194922"/>
              <a:gd name="connsiteY27337" fmla="*/ 3429000 h 6855883"/>
              <a:gd name="connsiteX27338" fmla="*/ 11698923 w 12194922"/>
              <a:gd name="connsiteY27338" fmla="*/ 3430059 h 6855883"/>
              <a:gd name="connsiteX27339" fmla="*/ 11680525 w 12194922"/>
              <a:gd name="connsiteY27339" fmla="*/ 3427942 h 6855883"/>
              <a:gd name="connsiteX27340" fmla="*/ 11679298 w 12194922"/>
              <a:gd name="connsiteY27340" fmla="*/ 3419475 h 6855883"/>
              <a:gd name="connsiteX27341" fmla="*/ 11690337 w 12194922"/>
              <a:gd name="connsiteY27341" fmla="*/ 3416300 h 6855883"/>
              <a:gd name="connsiteX27342" fmla="*/ 11702603 w 12194922"/>
              <a:gd name="connsiteY27342" fmla="*/ 3416300 h 6855883"/>
              <a:gd name="connsiteX27343" fmla="*/ 11706283 w 12194922"/>
              <a:gd name="connsiteY27343" fmla="*/ 3401483 h 6855883"/>
              <a:gd name="connsiteX27344" fmla="*/ 11712416 w 12194922"/>
              <a:gd name="connsiteY27344" fmla="*/ 3386667 h 6855883"/>
              <a:gd name="connsiteX27345" fmla="*/ 11723454 w 12194922"/>
              <a:gd name="connsiteY27345" fmla="*/ 3380317 h 6855883"/>
              <a:gd name="connsiteX27346" fmla="*/ 11745532 w 12194922"/>
              <a:gd name="connsiteY27346" fmla="*/ 3381375 h 6855883"/>
              <a:gd name="connsiteX27347" fmla="*/ 11733267 w 12194922"/>
              <a:gd name="connsiteY27347" fmla="*/ 3397250 h 6855883"/>
              <a:gd name="connsiteX27348" fmla="*/ 11735720 w 12194922"/>
              <a:gd name="connsiteY27348" fmla="*/ 3408892 h 6855883"/>
              <a:gd name="connsiteX27349" fmla="*/ 11759025 w 12194922"/>
              <a:gd name="connsiteY27349" fmla="*/ 3394075 h 6855883"/>
              <a:gd name="connsiteX27350" fmla="*/ 11766384 w 12194922"/>
              <a:gd name="connsiteY27350" fmla="*/ 3434292 h 6855883"/>
              <a:gd name="connsiteX27351" fmla="*/ 11738173 w 12194922"/>
              <a:gd name="connsiteY27351" fmla="*/ 3418417 h 6855883"/>
              <a:gd name="connsiteX27352" fmla="*/ 1280528 w 12194922"/>
              <a:gd name="connsiteY27352" fmla="*/ 6834717 h 6855883"/>
              <a:gd name="connsiteX27353" fmla="*/ 1265809 w 12194922"/>
              <a:gd name="connsiteY27353" fmla="*/ 6827308 h 6855883"/>
              <a:gd name="connsiteX27354" fmla="*/ 1274395 w 12194922"/>
              <a:gd name="connsiteY27354" fmla="*/ 6816725 h 6855883"/>
              <a:gd name="connsiteX27355" fmla="*/ 1294020 w 12194922"/>
              <a:gd name="connsiteY27355" fmla="*/ 6806142 h 6855883"/>
              <a:gd name="connsiteX27356" fmla="*/ 1291567 w 12194922"/>
              <a:gd name="connsiteY27356" fmla="*/ 6833659 h 6855883"/>
              <a:gd name="connsiteX27357" fmla="*/ 1280528 w 12194922"/>
              <a:gd name="connsiteY27357" fmla="*/ 6834717 h 6855883"/>
              <a:gd name="connsiteX27358" fmla="*/ 459960 w 12194922"/>
              <a:gd name="connsiteY27358" fmla="*/ 989542 h 6855883"/>
              <a:gd name="connsiteX27359" fmla="*/ 472225 w 12194922"/>
              <a:gd name="connsiteY27359" fmla="*/ 966258 h 6855883"/>
              <a:gd name="connsiteX27360" fmla="*/ 474678 w 12194922"/>
              <a:gd name="connsiteY27360" fmla="*/ 989542 h 6855883"/>
              <a:gd name="connsiteX27361" fmla="*/ 463639 w 12194922"/>
              <a:gd name="connsiteY27361" fmla="*/ 1009650 h 6855883"/>
              <a:gd name="connsiteX27362" fmla="*/ 459960 w 12194922"/>
              <a:gd name="connsiteY27362" fmla="*/ 989542 h 6855883"/>
              <a:gd name="connsiteX27363" fmla="*/ 941998 w 12194922"/>
              <a:gd name="connsiteY27363" fmla="*/ 5331883 h 6855883"/>
              <a:gd name="connsiteX27364" fmla="*/ 948130 w 12194922"/>
              <a:gd name="connsiteY27364" fmla="*/ 5326592 h 6855883"/>
              <a:gd name="connsiteX27365" fmla="*/ 951810 w 12194922"/>
              <a:gd name="connsiteY27365" fmla="*/ 5336117 h 6855883"/>
              <a:gd name="connsiteX27366" fmla="*/ 948130 w 12194922"/>
              <a:gd name="connsiteY27366" fmla="*/ 5357284 h 6855883"/>
              <a:gd name="connsiteX27367" fmla="*/ 927279 w 12194922"/>
              <a:gd name="connsiteY27367" fmla="*/ 5347758 h 6855883"/>
              <a:gd name="connsiteX27368" fmla="*/ 924826 w 12194922"/>
              <a:gd name="connsiteY27368" fmla="*/ 5364692 h 6855883"/>
              <a:gd name="connsiteX27369" fmla="*/ 923599 w 12194922"/>
              <a:gd name="connsiteY27369" fmla="*/ 5347758 h 6855883"/>
              <a:gd name="connsiteX27370" fmla="*/ 919920 w 12194922"/>
              <a:gd name="connsiteY27370" fmla="*/ 5327650 h 6855883"/>
              <a:gd name="connsiteX27371" fmla="*/ 926052 w 12194922"/>
              <a:gd name="connsiteY27371" fmla="*/ 5329767 h 6855883"/>
              <a:gd name="connsiteX27372" fmla="*/ 941998 w 12194922"/>
              <a:gd name="connsiteY27372" fmla="*/ 5331883 h 6855883"/>
              <a:gd name="connsiteX27373" fmla="*/ 607147 w 12194922"/>
              <a:gd name="connsiteY27373" fmla="*/ 343958 h 6855883"/>
              <a:gd name="connsiteX27374" fmla="*/ 612053 w 12194922"/>
              <a:gd name="connsiteY27374" fmla="*/ 349250 h 6855883"/>
              <a:gd name="connsiteX27375" fmla="*/ 609600 w 12194922"/>
              <a:gd name="connsiteY27375" fmla="*/ 356658 h 6855883"/>
              <a:gd name="connsiteX27376" fmla="*/ 603467 w 12194922"/>
              <a:gd name="connsiteY27376" fmla="*/ 353483 h 6855883"/>
              <a:gd name="connsiteX27377" fmla="*/ 601014 w 12194922"/>
              <a:gd name="connsiteY27377" fmla="*/ 345017 h 6855883"/>
              <a:gd name="connsiteX27378" fmla="*/ 593655 w 12194922"/>
              <a:gd name="connsiteY27378" fmla="*/ 337608 h 6855883"/>
              <a:gd name="connsiteX27379" fmla="*/ 596108 w 12194922"/>
              <a:gd name="connsiteY27379" fmla="*/ 321733 h 6855883"/>
              <a:gd name="connsiteX27380" fmla="*/ 588749 w 12194922"/>
              <a:gd name="connsiteY27380" fmla="*/ 316442 h 6855883"/>
              <a:gd name="connsiteX27381" fmla="*/ 582616 w 12194922"/>
              <a:gd name="connsiteY27381" fmla="*/ 319617 h 6855883"/>
              <a:gd name="connsiteX27382" fmla="*/ 577709 w 12194922"/>
              <a:gd name="connsiteY27382" fmla="*/ 339725 h 6855883"/>
              <a:gd name="connsiteX27383" fmla="*/ 567897 w 12194922"/>
              <a:gd name="connsiteY27383" fmla="*/ 368300 h 6855883"/>
              <a:gd name="connsiteX27384" fmla="*/ 571577 w 12194922"/>
              <a:gd name="connsiteY27384" fmla="*/ 405342 h 6855883"/>
              <a:gd name="connsiteX27385" fmla="*/ 562991 w 12194922"/>
              <a:gd name="connsiteY27385" fmla="*/ 409575 h 6855883"/>
              <a:gd name="connsiteX27386" fmla="*/ 558085 w 12194922"/>
              <a:gd name="connsiteY27386" fmla="*/ 402167 h 6855883"/>
              <a:gd name="connsiteX27387" fmla="*/ 559311 w 12194922"/>
              <a:gd name="connsiteY27387" fmla="*/ 368300 h 6855883"/>
              <a:gd name="connsiteX27388" fmla="*/ 571577 w 12194922"/>
              <a:gd name="connsiteY27388" fmla="*/ 314325 h 6855883"/>
              <a:gd name="connsiteX27389" fmla="*/ 598561 w 12194922"/>
              <a:gd name="connsiteY27389" fmla="*/ 305858 h 6855883"/>
              <a:gd name="connsiteX27390" fmla="*/ 604694 w 12194922"/>
              <a:gd name="connsiteY27390" fmla="*/ 321733 h 6855883"/>
              <a:gd name="connsiteX27391" fmla="*/ 607147 w 12194922"/>
              <a:gd name="connsiteY27391" fmla="*/ 343958 h 6855883"/>
              <a:gd name="connsiteX27392" fmla="*/ 306640 w 12194922"/>
              <a:gd name="connsiteY27392" fmla="*/ 2290233 h 6855883"/>
              <a:gd name="connsiteX27393" fmla="*/ 306640 w 12194922"/>
              <a:gd name="connsiteY27393" fmla="*/ 2290233 h 6855883"/>
              <a:gd name="connsiteX27394" fmla="*/ 306640 w 12194922"/>
              <a:gd name="connsiteY27394" fmla="*/ 2290233 h 6855883"/>
              <a:gd name="connsiteX27395" fmla="*/ 306640 w 12194922"/>
              <a:gd name="connsiteY27395" fmla="*/ 2290233 h 6855883"/>
              <a:gd name="connsiteX27396" fmla="*/ 306640 w 12194922"/>
              <a:gd name="connsiteY27396" fmla="*/ 2290233 h 6855883"/>
              <a:gd name="connsiteX27397" fmla="*/ 201156 w 12194922"/>
              <a:gd name="connsiteY27397" fmla="*/ 3733800 h 6855883"/>
              <a:gd name="connsiteX27398" fmla="*/ 183984 w 12194922"/>
              <a:gd name="connsiteY27398" fmla="*/ 3751792 h 6855883"/>
              <a:gd name="connsiteX27399" fmla="*/ 172945 w 12194922"/>
              <a:gd name="connsiteY27399" fmla="*/ 3747559 h 6855883"/>
              <a:gd name="connsiteX27400" fmla="*/ 164359 w 12194922"/>
              <a:gd name="connsiteY27400" fmla="*/ 3757083 h 6855883"/>
              <a:gd name="connsiteX27401" fmla="*/ 163132 w 12194922"/>
              <a:gd name="connsiteY27401" fmla="*/ 3747559 h 6855883"/>
              <a:gd name="connsiteX27402" fmla="*/ 166812 w 12194922"/>
              <a:gd name="connsiteY27402" fmla="*/ 3725333 h 6855883"/>
              <a:gd name="connsiteX27403" fmla="*/ 171718 w 12194922"/>
              <a:gd name="connsiteY27403" fmla="*/ 3725333 h 6855883"/>
              <a:gd name="connsiteX27404" fmla="*/ 172945 w 12194922"/>
              <a:gd name="connsiteY27404" fmla="*/ 3729567 h 6855883"/>
              <a:gd name="connsiteX27405" fmla="*/ 181531 w 12194922"/>
              <a:gd name="connsiteY27405" fmla="*/ 3727450 h 6855883"/>
              <a:gd name="connsiteX27406" fmla="*/ 191343 w 12194922"/>
              <a:gd name="connsiteY27406" fmla="*/ 3707342 h 6855883"/>
              <a:gd name="connsiteX27407" fmla="*/ 201156 w 12194922"/>
              <a:gd name="connsiteY27407" fmla="*/ 3733800 h 6855883"/>
              <a:gd name="connsiteX27408" fmla="*/ 2135440 w 12194922"/>
              <a:gd name="connsiteY27408" fmla="*/ 6207125 h 6855883"/>
              <a:gd name="connsiteX27409" fmla="*/ 2135440 w 12194922"/>
              <a:gd name="connsiteY27409" fmla="*/ 6224058 h 6855883"/>
              <a:gd name="connsiteX27410" fmla="*/ 2103549 w 12194922"/>
              <a:gd name="connsiteY27410" fmla="*/ 6216651 h 6855883"/>
              <a:gd name="connsiteX27411" fmla="*/ 2131760 w 12194922"/>
              <a:gd name="connsiteY27411" fmla="*/ 6184901 h 6855883"/>
              <a:gd name="connsiteX27412" fmla="*/ 2139120 w 12194922"/>
              <a:gd name="connsiteY27412" fmla="*/ 6185959 h 6855883"/>
              <a:gd name="connsiteX27413" fmla="*/ 2135440 w 12194922"/>
              <a:gd name="connsiteY27413" fmla="*/ 6207125 h 6855883"/>
              <a:gd name="connsiteX27414" fmla="*/ 370421 w 12194922"/>
              <a:gd name="connsiteY27414" fmla="*/ 515408 h 6855883"/>
              <a:gd name="connsiteX27415" fmla="*/ 369194 w 12194922"/>
              <a:gd name="connsiteY27415" fmla="*/ 511175 h 6855883"/>
              <a:gd name="connsiteX27416" fmla="*/ 366741 w 12194922"/>
              <a:gd name="connsiteY27416" fmla="*/ 510117 h 6855883"/>
              <a:gd name="connsiteX27417" fmla="*/ 352023 w 12194922"/>
              <a:gd name="connsiteY27417" fmla="*/ 496358 h 6855883"/>
              <a:gd name="connsiteX27418" fmla="*/ 347116 w 12194922"/>
              <a:gd name="connsiteY27418" fmla="*/ 491067 h 6855883"/>
              <a:gd name="connsiteX27419" fmla="*/ 355702 w 12194922"/>
              <a:gd name="connsiteY27419" fmla="*/ 487892 h 6855883"/>
              <a:gd name="connsiteX27420" fmla="*/ 370421 w 12194922"/>
              <a:gd name="connsiteY27420" fmla="*/ 511175 h 6855883"/>
              <a:gd name="connsiteX27421" fmla="*/ 370421 w 12194922"/>
              <a:gd name="connsiteY27421" fmla="*/ 515408 h 6855883"/>
              <a:gd name="connsiteX27422" fmla="*/ 11966313 w 12194922"/>
              <a:gd name="connsiteY27422" fmla="*/ 5766859 h 6855883"/>
              <a:gd name="connsiteX27423" fmla="*/ 11965087 w 12194922"/>
              <a:gd name="connsiteY27423" fmla="*/ 5768975 h 6855883"/>
              <a:gd name="connsiteX27424" fmla="*/ 11940555 w 12194922"/>
              <a:gd name="connsiteY27424" fmla="*/ 5807075 h 6855883"/>
              <a:gd name="connsiteX27425" fmla="*/ 11954047 w 12194922"/>
              <a:gd name="connsiteY27425" fmla="*/ 5774267 h 6855883"/>
              <a:gd name="connsiteX27426" fmla="*/ 11966313 w 12194922"/>
              <a:gd name="connsiteY27426" fmla="*/ 5766859 h 6855883"/>
              <a:gd name="connsiteX27427" fmla="*/ 12031321 w 12194922"/>
              <a:gd name="connsiteY27427" fmla="*/ 4582584 h 6855883"/>
              <a:gd name="connsiteX27428" fmla="*/ 12025188 w 12194922"/>
              <a:gd name="connsiteY27428" fmla="*/ 4543425 h 6855883"/>
              <a:gd name="connsiteX27429" fmla="*/ 12032547 w 12194922"/>
              <a:gd name="connsiteY27429" fmla="*/ 4544484 h 6855883"/>
              <a:gd name="connsiteX27430" fmla="*/ 12033774 w 12194922"/>
              <a:gd name="connsiteY27430" fmla="*/ 4551892 h 6855883"/>
              <a:gd name="connsiteX27431" fmla="*/ 12031321 w 12194922"/>
              <a:gd name="connsiteY27431" fmla="*/ 4582584 h 6855883"/>
              <a:gd name="connsiteX27432" fmla="*/ 632905 w 12194922"/>
              <a:gd name="connsiteY27432" fmla="*/ 985308 h 6855883"/>
              <a:gd name="connsiteX27433" fmla="*/ 591202 w 12194922"/>
              <a:gd name="connsiteY27433" fmla="*/ 985308 h 6855883"/>
              <a:gd name="connsiteX27434" fmla="*/ 602241 w 12194922"/>
              <a:gd name="connsiteY27434" fmla="*/ 973667 h 6855883"/>
              <a:gd name="connsiteX27435" fmla="*/ 615733 w 12194922"/>
              <a:gd name="connsiteY27435" fmla="*/ 959908 h 6855883"/>
              <a:gd name="connsiteX27436" fmla="*/ 626772 w 12194922"/>
              <a:gd name="connsiteY27436" fmla="*/ 970492 h 6855883"/>
              <a:gd name="connsiteX27437" fmla="*/ 632905 w 12194922"/>
              <a:gd name="connsiteY27437" fmla="*/ 985308 h 6855883"/>
              <a:gd name="connsiteX27438" fmla="*/ 11781103 w 12194922"/>
              <a:gd name="connsiteY27438" fmla="*/ 6373284 h 6855883"/>
              <a:gd name="connsiteX27439" fmla="*/ 11765157 w 12194922"/>
              <a:gd name="connsiteY27439" fmla="*/ 6387042 h 6855883"/>
              <a:gd name="connsiteX27440" fmla="*/ 11752892 w 12194922"/>
              <a:gd name="connsiteY27440" fmla="*/ 6384925 h 6855883"/>
              <a:gd name="connsiteX27441" fmla="*/ 11752892 w 12194922"/>
              <a:gd name="connsiteY27441" fmla="*/ 6374342 h 6855883"/>
              <a:gd name="connsiteX27442" fmla="*/ 11751665 w 12194922"/>
              <a:gd name="connsiteY27442" fmla="*/ 6366933 h 6855883"/>
              <a:gd name="connsiteX27443" fmla="*/ 11754118 w 12194922"/>
              <a:gd name="connsiteY27443" fmla="*/ 6373284 h 6855883"/>
              <a:gd name="connsiteX27444" fmla="*/ 11770063 w 12194922"/>
              <a:gd name="connsiteY27444" fmla="*/ 6367992 h 6855883"/>
              <a:gd name="connsiteX27445" fmla="*/ 11776196 w 12194922"/>
              <a:gd name="connsiteY27445" fmla="*/ 6358467 h 6855883"/>
              <a:gd name="connsiteX27446" fmla="*/ 11779876 w 12194922"/>
              <a:gd name="connsiteY27446" fmla="*/ 6360584 h 6855883"/>
              <a:gd name="connsiteX27447" fmla="*/ 11781103 w 12194922"/>
              <a:gd name="connsiteY27447" fmla="*/ 6373284 h 6855883"/>
              <a:gd name="connsiteX27448" fmla="*/ 837740 w 12194922"/>
              <a:gd name="connsiteY27448" fmla="*/ 4358217 h 6855883"/>
              <a:gd name="connsiteX27449" fmla="*/ 850006 w 12194922"/>
              <a:gd name="connsiteY27449" fmla="*/ 4319059 h 6855883"/>
              <a:gd name="connsiteX27450" fmla="*/ 868404 w 12194922"/>
              <a:gd name="connsiteY27450" fmla="*/ 4347633 h 6855883"/>
              <a:gd name="connsiteX27451" fmla="*/ 852459 w 12194922"/>
              <a:gd name="connsiteY27451" fmla="*/ 4369859 h 6855883"/>
              <a:gd name="connsiteX27452" fmla="*/ 837740 w 12194922"/>
              <a:gd name="connsiteY27452" fmla="*/ 4358217 h 6855883"/>
              <a:gd name="connsiteX27453" fmla="*/ 11594665 w 12194922"/>
              <a:gd name="connsiteY27453" fmla="*/ 6398683 h 6855883"/>
              <a:gd name="connsiteX27454" fmla="*/ 11537017 w 12194922"/>
              <a:gd name="connsiteY27454" fmla="*/ 6396567 h 6855883"/>
              <a:gd name="connsiteX27455" fmla="*/ 11550510 w 12194922"/>
              <a:gd name="connsiteY27455" fmla="*/ 6392334 h 6855883"/>
              <a:gd name="connsiteX27456" fmla="*/ 11571361 w 12194922"/>
              <a:gd name="connsiteY27456" fmla="*/ 6385984 h 6855883"/>
              <a:gd name="connsiteX27457" fmla="*/ 11594665 w 12194922"/>
              <a:gd name="connsiteY27457" fmla="*/ 6398683 h 6855883"/>
              <a:gd name="connsiteX27458" fmla="*/ 518835 w 12194922"/>
              <a:gd name="connsiteY27458" fmla="*/ 1066800 h 6855883"/>
              <a:gd name="connsiteX27459" fmla="*/ 510249 w 12194922"/>
              <a:gd name="connsiteY27459" fmla="*/ 1056217 h 6855883"/>
              <a:gd name="connsiteX27460" fmla="*/ 512702 w 12194922"/>
              <a:gd name="connsiteY27460" fmla="*/ 1039283 h 6855883"/>
              <a:gd name="connsiteX27461" fmla="*/ 529874 w 12194922"/>
              <a:gd name="connsiteY27461" fmla="*/ 1012825 h 6855883"/>
              <a:gd name="connsiteX27462" fmla="*/ 531100 w 12194922"/>
              <a:gd name="connsiteY27462" fmla="*/ 1026583 h 6855883"/>
              <a:gd name="connsiteX27463" fmla="*/ 524967 w 12194922"/>
              <a:gd name="connsiteY27463" fmla="*/ 1041400 h 6855883"/>
              <a:gd name="connsiteX27464" fmla="*/ 518835 w 12194922"/>
              <a:gd name="connsiteY27464" fmla="*/ 1066800 h 6855883"/>
              <a:gd name="connsiteX27465" fmla="*/ 11429080 w 12194922"/>
              <a:gd name="connsiteY27465" fmla="*/ 1255183 h 6855883"/>
              <a:gd name="connsiteX27466" fmla="*/ 11427854 w 12194922"/>
              <a:gd name="connsiteY27466" fmla="*/ 1246717 h 6855883"/>
              <a:gd name="connsiteX27467" fmla="*/ 11438892 w 12194922"/>
              <a:gd name="connsiteY27467" fmla="*/ 1198033 h 6855883"/>
              <a:gd name="connsiteX27468" fmla="*/ 11429080 w 12194922"/>
              <a:gd name="connsiteY27468" fmla="*/ 1255183 h 6855883"/>
              <a:gd name="connsiteX27469" fmla="*/ 1168911 w 12194922"/>
              <a:gd name="connsiteY27469" fmla="*/ 70908 h 6855883"/>
              <a:gd name="connsiteX27470" fmla="*/ 1190989 w 12194922"/>
              <a:gd name="connsiteY27470" fmla="*/ 48683 h 6855883"/>
              <a:gd name="connsiteX27471" fmla="*/ 1193442 w 12194922"/>
              <a:gd name="connsiteY27471" fmla="*/ 48683 h 6855883"/>
              <a:gd name="connsiteX27472" fmla="*/ 1195895 w 12194922"/>
              <a:gd name="connsiteY27472" fmla="*/ 63500 h 6855883"/>
              <a:gd name="connsiteX27473" fmla="*/ 1187310 w 12194922"/>
              <a:gd name="connsiteY27473" fmla="*/ 66675 h 6855883"/>
              <a:gd name="connsiteX27474" fmla="*/ 1168911 w 12194922"/>
              <a:gd name="connsiteY27474" fmla="*/ 70908 h 6855883"/>
              <a:gd name="connsiteX27475" fmla="*/ 222007 w 12194922"/>
              <a:gd name="connsiteY27475" fmla="*/ 826558 h 6855883"/>
              <a:gd name="connsiteX27476" fmla="*/ 218328 w 12194922"/>
              <a:gd name="connsiteY27476" fmla="*/ 813858 h 6855883"/>
              <a:gd name="connsiteX27477" fmla="*/ 224460 w 12194922"/>
              <a:gd name="connsiteY27477" fmla="*/ 795867 h 6855883"/>
              <a:gd name="connsiteX27478" fmla="*/ 206062 w 12194922"/>
              <a:gd name="connsiteY27478" fmla="*/ 786342 h 6855883"/>
              <a:gd name="connsiteX27479" fmla="*/ 225687 w 12194922"/>
              <a:gd name="connsiteY27479" fmla="*/ 781050 h 6855883"/>
              <a:gd name="connsiteX27480" fmla="*/ 239179 w 12194922"/>
              <a:gd name="connsiteY27480" fmla="*/ 796925 h 6855883"/>
              <a:gd name="connsiteX27481" fmla="*/ 241632 w 12194922"/>
              <a:gd name="connsiteY27481" fmla="*/ 802217 h 6855883"/>
              <a:gd name="connsiteX27482" fmla="*/ 222007 w 12194922"/>
              <a:gd name="connsiteY27482" fmla="*/ 826558 h 6855883"/>
              <a:gd name="connsiteX27483" fmla="*/ 10851371 w 12194922"/>
              <a:gd name="connsiteY27483" fmla="*/ 2504017 h 6855883"/>
              <a:gd name="connsiteX27484" fmla="*/ 10851371 w 12194922"/>
              <a:gd name="connsiteY27484" fmla="*/ 2504017 h 6855883"/>
              <a:gd name="connsiteX27485" fmla="*/ 10847691 w 12194922"/>
              <a:gd name="connsiteY27485" fmla="*/ 2506133 h 6855883"/>
              <a:gd name="connsiteX27486" fmla="*/ 10851371 w 12194922"/>
              <a:gd name="connsiteY27486" fmla="*/ 2504017 h 6855883"/>
              <a:gd name="connsiteX27487" fmla="*/ 10851371 w 12194922"/>
              <a:gd name="connsiteY27487" fmla="*/ 2504017 h 6855883"/>
              <a:gd name="connsiteX27488" fmla="*/ 10851371 w 12194922"/>
              <a:gd name="connsiteY27488" fmla="*/ 2504017 h 6855883"/>
              <a:gd name="connsiteX27489" fmla="*/ 10851371 w 12194922"/>
              <a:gd name="connsiteY27489" fmla="*/ 2504017 h 6855883"/>
              <a:gd name="connsiteX27490" fmla="*/ 10851371 w 12194922"/>
              <a:gd name="connsiteY27490" fmla="*/ 2504017 h 6855883"/>
              <a:gd name="connsiteX27491" fmla="*/ 10845238 w 12194922"/>
              <a:gd name="connsiteY27491" fmla="*/ 2495550 h 6855883"/>
              <a:gd name="connsiteX27492" fmla="*/ 10841558 w 12194922"/>
              <a:gd name="connsiteY27492" fmla="*/ 2499783 h 6855883"/>
              <a:gd name="connsiteX27493" fmla="*/ 10847691 w 12194922"/>
              <a:gd name="connsiteY27493" fmla="*/ 2505075 h 6855883"/>
              <a:gd name="connsiteX27494" fmla="*/ 10840331 w 12194922"/>
              <a:gd name="connsiteY27494" fmla="*/ 2512483 h 6855883"/>
              <a:gd name="connsiteX27495" fmla="*/ 10826840 w 12194922"/>
              <a:gd name="connsiteY27495" fmla="*/ 2496608 h 6855883"/>
              <a:gd name="connsiteX27496" fmla="*/ 10828066 w 12194922"/>
              <a:gd name="connsiteY27496" fmla="*/ 2493434 h 6855883"/>
              <a:gd name="connsiteX27497" fmla="*/ 10857504 w 12194922"/>
              <a:gd name="connsiteY27497" fmla="*/ 2486025 h 6855883"/>
              <a:gd name="connsiteX27498" fmla="*/ 10859957 w 12194922"/>
              <a:gd name="connsiteY27498" fmla="*/ 2487083 h 6855883"/>
              <a:gd name="connsiteX27499" fmla="*/ 10851371 w 12194922"/>
              <a:gd name="connsiteY27499" fmla="*/ 2504017 h 6855883"/>
              <a:gd name="connsiteX27500" fmla="*/ 11682978 w 12194922"/>
              <a:gd name="connsiteY27500" fmla="*/ 5629276 h 6855883"/>
              <a:gd name="connsiteX27501" fmla="*/ 11685431 w 12194922"/>
              <a:gd name="connsiteY27501" fmla="*/ 5618692 h 6855883"/>
              <a:gd name="connsiteX27502" fmla="*/ 11682978 w 12194922"/>
              <a:gd name="connsiteY27502" fmla="*/ 5595409 h 6855883"/>
              <a:gd name="connsiteX27503" fmla="*/ 11690337 w 12194922"/>
              <a:gd name="connsiteY27503" fmla="*/ 5591175 h 6855883"/>
              <a:gd name="connsiteX27504" fmla="*/ 11701376 w 12194922"/>
              <a:gd name="connsiteY27504" fmla="*/ 5599642 h 6855883"/>
              <a:gd name="connsiteX27505" fmla="*/ 11692790 w 12194922"/>
              <a:gd name="connsiteY27505" fmla="*/ 5605992 h 6855883"/>
              <a:gd name="connsiteX27506" fmla="*/ 11692790 w 12194922"/>
              <a:gd name="connsiteY27506" fmla="*/ 5605992 h 6855883"/>
              <a:gd name="connsiteX27507" fmla="*/ 11692790 w 12194922"/>
              <a:gd name="connsiteY27507" fmla="*/ 5605992 h 6855883"/>
              <a:gd name="connsiteX27508" fmla="*/ 11692790 w 12194922"/>
              <a:gd name="connsiteY27508" fmla="*/ 5605992 h 6855883"/>
              <a:gd name="connsiteX27509" fmla="*/ 11689111 w 12194922"/>
              <a:gd name="connsiteY27509" fmla="*/ 5599642 h 6855883"/>
              <a:gd name="connsiteX27510" fmla="*/ 11687884 w 12194922"/>
              <a:gd name="connsiteY27510" fmla="*/ 5601758 h 6855883"/>
              <a:gd name="connsiteX27511" fmla="*/ 11692790 w 12194922"/>
              <a:gd name="connsiteY27511" fmla="*/ 5605992 h 6855883"/>
              <a:gd name="connsiteX27512" fmla="*/ 11692790 w 12194922"/>
              <a:gd name="connsiteY27512" fmla="*/ 5605992 h 6855883"/>
              <a:gd name="connsiteX27513" fmla="*/ 11694017 w 12194922"/>
              <a:gd name="connsiteY27513" fmla="*/ 5614459 h 6855883"/>
              <a:gd name="connsiteX27514" fmla="*/ 11689111 w 12194922"/>
              <a:gd name="connsiteY27514" fmla="*/ 5633508 h 6855883"/>
              <a:gd name="connsiteX27515" fmla="*/ 11681752 w 12194922"/>
              <a:gd name="connsiteY27515" fmla="*/ 5633508 h 6855883"/>
              <a:gd name="connsiteX27516" fmla="*/ 11682978 w 12194922"/>
              <a:gd name="connsiteY27516" fmla="*/ 5629276 h 6855883"/>
              <a:gd name="connsiteX27517" fmla="*/ 11993297 w 12194922"/>
              <a:gd name="connsiteY27517" fmla="*/ 3948642 h 6855883"/>
              <a:gd name="connsiteX27518" fmla="*/ 11958954 w 12194922"/>
              <a:gd name="connsiteY27518" fmla="*/ 3961342 h 6855883"/>
              <a:gd name="connsiteX27519" fmla="*/ 11957727 w 12194922"/>
              <a:gd name="connsiteY27519" fmla="*/ 3944409 h 6855883"/>
              <a:gd name="connsiteX27520" fmla="*/ 11957727 w 12194922"/>
              <a:gd name="connsiteY27520" fmla="*/ 3935942 h 6855883"/>
              <a:gd name="connsiteX27521" fmla="*/ 11984711 w 12194922"/>
              <a:gd name="connsiteY27521" fmla="*/ 3934883 h 6855883"/>
              <a:gd name="connsiteX27522" fmla="*/ 11993297 w 12194922"/>
              <a:gd name="connsiteY27522" fmla="*/ 3948642 h 6855883"/>
              <a:gd name="connsiteX27523" fmla="*/ 540913 w 12194922"/>
              <a:gd name="connsiteY27523" fmla="*/ 1079500 h 6855883"/>
              <a:gd name="connsiteX27524" fmla="*/ 548272 w 12194922"/>
              <a:gd name="connsiteY27524" fmla="*/ 1039283 h 6855883"/>
              <a:gd name="connsiteX27525" fmla="*/ 550725 w 12194922"/>
              <a:gd name="connsiteY27525" fmla="*/ 1014942 h 6855883"/>
              <a:gd name="connsiteX27526" fmla="*/ 549499 w 12194922"/>
              <a:gd name="connsiteY27526" fmla="*/ 1039283 h 6855883"/>
              <a:gd name="connsiteX27527" fmla="*/ 561764 w 12194922"/>
              <a:gd name="connsiteY27527" fmla="*/ 1057275 h 6855883"/>
              <a:gd name="connsiteX27528" fmla="*/ 576483 w 12194922"/>
              <a:gd name="connsiteY27528" fmla="*/ 1048808 h 6855883"/>
              <a:gd name="connsiteX27529" fmla="*/ 586295 w 12194922"/>
              <a:gd name="connsiteY27529" fmla="*/ 1028700 h 6855883"/>
              <a:gd name="connsiteX27530" fmla="*/ 594881 w 12194922"/>
              <a:gd name="connsiteY27530" fmla="*/ 1058333 h 6855883"/>
              <a:gd name="connsiteX27531" fmla="*/ 576483 w 12194922"/>
              <a:gd name="connsiteY27531" fmla="*/ 1064683 h 6855883"/>
              <a:gd name="connsiteX27532" fmla="*/ 570350 w 12194922"/>
              <a:gd name="connsiteY27532" fmla="*/ 1078442 h 6855883"/>
              <a:gd name="connsiteX27533" fmla="*/ 561764 w 12194922"/>
              <a:gd name="connsiteY27533" fmla="*/ 1067858 h 6855883"/>
              <a:gd name="connsiteX27534" fmla="*/ 549499 w 12194922"/>
              <a:gd name="connsiteY27534" fmla="*/ 1080558 h 6855883"/>
              <a:gd name="connsiteX27535" fmla="*/ 542139 w 12194922"/>
              <a:gd name="connsiteY27535" fmla="*/ 1084792 h 6855883"/>
              <a:gd name="connsiteX27536" fmla="*/ 540913 w 12194922"/>
              <a:gd name="connsiteY27536" fmla="*/ 1079500 h 6855883"/>
              <a:gd name="connsiteX27537" fmla="*/ 2139120 w 12194922"/>
              <a:gd name="connsiteY27537" fmla="*/ 6705600 h 6855883"/>
              <a:gd name="connsiteX27538" fmla="*/ 2130534 w 12194922"/>
              <a:gd name="connsiteY27538" fmla="*/ 6708776 h 6855883"/>
              <a:gd name="connsiteX27539" fmla="*/ 2125628 w 12194922"/>
              <a:gd name="connsiteY27539" fmla="*/ 6708776 h 6855883"/>
              <a:gd name="connsiteX27540" fmla="*/ 2091284 w 12194922"/>
              <a:gd name="connsiteY27540" fmla="*/ 6705600 h 6855883"/>
              <a:gd name="connsiteX27541" fmla="*/ 2132987 w 12194922"/>
              <a:gd name="connsiteY27541" fmla="*/ 6700308 h 6855883"/>
              <a:gd name="connsiteX27542" fmla="*/ 2139120 w 12194922"/>
              <a:gd name="connsiteY27542" fmla="*/ 6705600 h 6855883"/>
              <a:gd name="connsiteX27543" fmla="*/ 38023 w 12194922"/>
              <a:gd name="connsiteY27543" fmla="*/ 2121958 h 6855883"/>
              <a:gd name="connsiteX27544" fmla="*/ 38023 w 12194922"/>
              <a:gd name="connsiteY27544" fmla="*/ 2121958 h 6855883"/>
              <a:gd name="connsiteX27545" fmla="*/ 38023 w 12194922"/>
              <a:gd name="connsiteY27545" fmla="*/ 2121958 h 6855883"/>
              <a:gd name="connsiteX27546" fmla="*/ 38023 w 12194922"/>
              <a:gd name="connsiteY27546" fmla="*/ 2121958 h 6855883"/>
              <a:gd name="connsiteX27547" fmla="*/ 38023 w 12194922"/>
              <a:gd name="connsiteY27547" fmla="*/ 2121958 h 6855883"/>
              <a:gd name="connsiteX27548" fmla="*/ 38023 w 12194922"/>
              <a:gd name="connsiteY27548" fmla="*/ 2121958 h 6855883"/>
              <a:gd name="connsiteX27549" fmla="*/ 38023 w 12194922"/>
              <a:gd name="connsiteY27549" fmla="*/ 2121958 h 6855883"/>
              <a:gd name="connsiteX27550" fmla="*/ 50289 w 12194922"/>
              <a:gd name="connsiteY27550" fmla="*/ 2130425 h 6855883"/>
              <a:gd name="connsiteX27551" fmla="*/ 47836 w 12194922"/>
              <a:gd name="connsiteY27551" fmla="*/ 2138892 h 6855883"/>
              <a:gd name="connsiteX27552" fmla="*/ 22078 w 12194922"/>
              <a:gd name="connsiteY27552" fmla="*/ 2161117 h 6855883"/>
              <a:gd name="connsiteX27553" fmla="*/ 28211 w 12194922"/>
              <a:gd name="connsiteY27553" fmla="*/ 2131483 h 6855883"/>
              <a:gd name="connsiteX27554" fmla="*/ 38023 w 12194922"/>
              <a:gd name="connsiteY27554" fmla="*/ 2121958 h 6855883"/>
              <a:gd name="connsiteX27555" fmla="*/ 770279 w 12194922"/>
              <a:gd name="connsiteY27555" fmla="*/ 5911850 h 6855883"/>
              <a:gd name="connsiteX27556" fmla="*/ 770279 w 12194922"/>
              <a:gd name="connsiteY27556" fmla="*/ 5911850 h 6855883"/>
              <a:gd name="connsiteX27557" fmla="*/ 770279 w 12194922"/>
              <a:gd name="connsiteY27557" fmla="*/ 5911850 h 6855883"/>
              <a:gd name="connsiteX27558" fmla="*/ 770279 w 12194922"/>
              <a:gd name="connsiteY27558" fmla="*/ 5911850 h 6855883"/>
              <a:gd name="connsiteX27559" fmla="*/ 770279 w 12194922"/>
              <a:gd name="connsiteY27559" fmla="*/ 5911850 h 6855883"/>
              <a:gd name="connsiteX27560" fmla="*/ 770279 w 12194922"/>
              <a:gd name="connsiteY27560" fmla="*/ 5911850 h 6855883"/>
              <a:gd name="connsiteX27561" fmla="*/ 770279 w 12194922"/>
              <a:gd name="connsiteY27561" fmla="*/ 5937250 h 6855883"/>
              <a:gd name="connsiteX27562" fmla="*/ 749428 w 12194922"/>
              <a:gd name="connsiteY27562" fmla="*/ 5946776 h 6855883"/>
              <a:gd name="connsiteX27563" fmla="*/ 748201 w 12194922"/>
              <a:gd name="connsiteY27563" fmla="*/ 5936192 h 6855883"/>
              <a:gd name="connsiteX27564" fmla="*/ 750654 w 12194922"/>
              <a:gd name="connsiteY27564" fmla="*/ 5925609 h 6855883"/>
              <a:gd name="connsiteX27565" fmla="*/ 753107 w 12194922"/>
              <a:gd name="connsiteY27565" fmla="*/ 5919258 h 6855883"/>
              <a:gd name="connsiteX27566" fmla="*/ 770279 w 12194922"/>
              <a:gd name="connsiteY27566" fmla="*/ 5911850 h 6855883"/>
              <a:gd name="connsiteX27567" fmla="*/ 1049935 w 12194922"/>
              <a:gd name="connsiteY27567" fmla="*/ 5195359 h 6855883"/>
              <a:gd name="connsiteX27568" fmla="*/ 1064654 w 12194922"/>
              <a:gd name="connsiteY27568" fmla="*/ 5186892 h 6855883"/>
              <a:gd name="connsiteX27569" fmla="*/ 1079372 w 12194922"/>
              <a:gd name="connsiteY27569" fmla="*/ 5185834 h 6855883"/>
              <a:gd name="connsiteX27570" fmla="*/ 1075693 w 12194922"/>
              <a:gd name="connsiteY27570" fmla="*/ 5199592 h 6855883"/>
              <a:gd name="connsiteX27571" fmla="*/ 1049935 w 12194922"/>
              <a:gd name="connsiteY27571" fmla="*/ 5208059 h 6855883"/>
              <a:gd name="connsiteX27572" fmla="*/ 1045029 w 12194922"/>
              <a:gd name="connsiteY27572" fmla="*/ 5197475 h 6855883"/>
              <a:gd name="connsiteX27573" fmla="*/ 1049935 w 12194922"/>
              <a:gd name="connsiteY27573" fmla="*/ 5195359 h 6855883"/>
              <a:gd name="connsiteX27574" fmla="*/ 1258450 w 12194922"/>
              <a:gd name="connsiteY27574" fmla="*/ 5135034 h 6855883"/>
              <a:gd name="connsiteX27575" fmla="*/ 1253544 w 12194922"/>
              <a:gd name="connsiteY27575" fmla="*/ 5125508 h 6855883"/>
              <a:gd name="connsiteX27576" fmla="*/ 1263356 w 12194922"/>
              <a:gd name="connsiteY27576" fmla="*/ 5119159 h 6855883"/>
              <a:gd name="connsiteX27577" fmla="*/ 1285434 w 12194922"/>
              <a:gd name="connsiteY27577" fmla="*/ 5137150 h 6855883"/>
              <a:gd name="connsiteX27578" fmla="*/ 1281755 w 12194922"/>
              <a:gd name="connsiteY27578" fmla="*/ 5142442 h 6855883"/>
              <a:gd name="connsiteX27579" fmla="*/ 1258450 w 12194922"/>
              <a:gd name="connsiteY27579" fmla="*/ 5135034 h 6855883"/>
              <a:gd name="connsiteX27580" fmla="*/ 11766384 w 12194922"/>
              <a:gd name="connsiteY27580" fmla="*/ 1730375 h 6855883"/>
              <a:gd name="connsiteX27581" fmla="*/ 11786009 w 12194922"/>
              <a:gd name="connsiteY27581" fmla="*/ 1697567 h 6855883"/>
              <a:gd name="connsiteX27582" fmla="*/ 11798275 w 12194922"/>
              <a:gd name="connsiteY27582" fmla="*/ 1686983 h 6855883"/>
              <a:gd name="connsiteX27583" fmla="*/ 11782329 w 12194922"/>
              <a:gd name="connsiteY27583" fmla="*/ 1729317 h 6855883"/>
              <a:gd name="connsiteX27584" fmla="*/ 11766384 w 12194922"/>
              <a:gd name="connsiteY27584" fmla="*/ 1730375 h 6855883"/>
              <a:gd name="connsiteX27585" fmla="*/ 1334497 w 12194922"/>
              <a:gd name="connsiteY27585" fmla="*/ 5432425 h 6855883"/>
              <a:gd name="connsiteX27586" fmla="*/ 1332044 w 12194922"/>
              <a:gd name="connsiteY27586" fmla="*/ 5434542 h 6855883"/>
              <a:gd name="connsiteX27587" fmla="*/ 1314872 w 12194922"/>
              <a:gd name="connsiteY27587" fmla="*/ 5417609 h 6855883"/>
              <a:gd name="connsiteX27588" fmla="*/ 1319778 w 12194922"/>
              <a:gd name="connsiteY27588" fmla="*/ 5417609 h 6855883"/>
              <a:gd name="connsiteX27589" fmla="*/ 1335723 w 12194922"/>
              <a:gd name="connsiteY27589" fmla="*/ 5416550 h 6855883"/>
              <a:gd name="connsiteX27590" fmla="*/ 1334497 w 12194922"/>
              <a:gd name="connsiteY27590" fmla="*/ 5432425 h 6855883"/>
              <a:gd name="connsiteX27591" fmla="*/ 1314872 w 12194922"/>
              <a:gd name="connsiteY27591" fmla="*/ 5417609 h 6855883"/>
              <a:gd name="connsiteX27592" fmla="*/ 1314872 w 12194922"/>
              <a:gd name="connsiteY27592" fmla="*/ 5417609 h 6855883"/>
              <a:gd name="connsiteX27593" fmla="*/ 1314872 w 12194922"/>
              <a:gd name="connsiteY27593" fmla="*/ 5417609 h 6855883"/>
              <a:gd name="connsiteX27594" fmla="*/ 1314872 w 12194922"/>
              <a:gd name="connsiteY27594" fmla="*/ 5417609 h 6855883"/>
              <a:gd name="connsiteX27595" fmla="*/ 1332044 w 12194922"/>
              <a:gd name="connsiteY27595" fmla="*/ 5434542 h 6855883"/>
              <a:gd name="connsiteX27596" fmla="*/ 1332044 w 12194922"/>
              <a:gd name="connsiteY27596" fmla="*/ 5434542 h 6855883"/>
              <a:gd name="connsiteX27597" fmla="*/ 1332044 w 12194922"/>
              <a:gd name="connsiteY27597" fmla="*/ 5434542 h 6855883"/>
              <a:gd name="connsiteX27598" fmla="*/ 1332044 w 12194922"/>
              <a:gd name="connsiteY27598" fmla="*/ 5434542 h 6855883"/>
              <a:gd name="connsiteX27599" fmla="*/ 1333270 w 12194922"/>
              <a:gd name="connsiteY27599" fmla="*/ 5447242 h 6855883"/>
              <a:gd name="connsiteX27600" fmla="*/ 1333270 w 12194922"/>
              <a:gd name="connsiteY27600" fmla="*/ 5447242 h 6855883"/>
              <a:gd name="connsiteX27601" fmla="*/ 1316098 w 12194922"/>
              <a:gd name="connsiteY27601" fmla="*/ 5448300 h 6855883"/>
              <a:gd name="connsiteX27602" fmla="*/ 1307512 w 12194922"/>
              <a:gd name="connsiteY27602" fmla="*/ 5453592 h 6855883"/>
              <a:gd name="connsiteX27603" fmla="*/ 1305059 w 12194922"/>
              <a:gd name="connsiteY27603" fmla="*/ 5454651 h 6855883"/>
              <a:gd name="connsiteX27604" fmla="*/ 1305059 w 12194922"/>
              <a:gd name="connsiteY27604" fmla="*/ 5454651 h 6855883"/>
              <a:gd name="connsiteX27605" fmla="*/ 1300153 w 12194922"/>
              <a:gd name="connsiteY27605" fmla="*/ 5457825 h 6855883"/>
              <a:gd name="connsiteX27606" fmla="*/ 1297700 w 12194922"/>
              <a:gd name="connsiteY27606" fmla="*/ 5463117 h 6855883"/>
              <a:gd name="connsiteX27607" fmla="*/ 1296473 w 12194922"/>
              <a:gd name="connsiteY27607" fmla="*/ 5462058 h 6855883"/>
              <a:gd name="connsiteX27608" fmla="*/ 1296473 w 12194922"/>
              <a:gd name="connsiteY27608" fmla="*/ 5456767 h 6855883"/>
              <a:gd name="connsiteX27609" fmla="*/ 1270716 w 12194922"/>
              <a:gd name="connsiteY27609" fmla="*/ 5459942 h 6855883"/>
              <a:gd name="connsiteX27610" fmla="*/ 1271942 w 12194922"/>
              <a:gd name="connsiteY27610" fmla="*/ 5433484 h 6855883"/>
              <a:gd name="connsiteX27611" fmla="*/ 1295247 w 12194922"/>
              <a:gd name="connsiteY27611" fmla="*/ 5430308 h 6855883"/>
              <a:gd name="connsiteX27612" fmla="*/ 1300153 w 12194922"/>
              <a:gd name="connsiteY27612" fmla="*/ 5427133 h 6855883"/>
              <a:gd name="connsiteX27613" fmla="*/ 1302606 w 12194922"/>
              <a:gd name="connsiteY27613" fmla="*/ 5446183 h 6855883"/>
              <a:gd name="connsiteX27614" fmla="*/ 1305059 w 12194922"/>
              <a:gd name="connsiteY27614" fmla="*/ 5445125 h 6855883"/>
              <a:gd name="connsiteX27615" fmla="*/ 1333270 w 12194922"/>
              <a:gd name="connsiteY27615" fmla="*/ 5432425 h 6855883"/>
              <a:gd name="connsiteX27616" fmla="*/ 1333270 w 12194922"/>
              <a:gd name="connsiteY27616" fmla="*/ 5447242 h 6855883"/>
              <a:gd name="connsiteX27617" fmla="*/ 1484137 w 12194922"/>
              <a:gd name="connsiteY27617" fmla="*/ 4258734 h 6855883"/>
              <a:gd name="connsiteX27618" fmla="*/ 1491496 w 12194922"/>
              <a:gd name="connsiteY27618" fmla="*/ 4264025 h 6855883"/>
              <a:gd name="connsiteX27619" fmla="*/ 1498856 w 12194922"/>
              <a:gd name="connsiteY27619" fmla="*/ 4277784 h 6855883"/>
              <a:gd name="connsiteX27620" fmla="*/ 1478004 w 12194922"/>
              <a:gd name="connsiteY27620" fmla="*/ 4277784 h 6855883"/>
              <a:gd name="connsiteX27621" fmla="*/ 1458379 w 12194922"/>
              <a:gd name="connsiteY27621" fmla="*/ 4264025 h 6855883"/>
              <a:gd name="connsiteX27622" fmla="*/ 1484137 w 12194922"/>
              <a:gd name="connsiteY27622" fmla="*/ 4258734 h 6855883"/>
              <a:gd name="connsiteX27623" fmla="*/ 1842292 w 12194922"/>
              <a:gd name="connsiteY27623" fmla="*/ 6675967 h 6855883"/>
              <a:gd name="connsiteX27624" fmla="*/ 1837386 w 12194922"/>
              <a:gd name="connsiteY27624" fmla="*/ 6663267 h 6855883"/>
              <a:gd name="connsiteX27625" fmla="*/ 1848425 w 12194922"/>
              <a:gd name="connsiteY27625" fmla="*/ 6656917 h 6855883"/>
              <a:gd name="connsiteX27626" fmla="*/ 1864370 w 12194922"/>
              <a:gd name="connsiteY27626" fmla="*/ 6659034 h 6855883"/>
              <a:gd name="connsiteX27627" fmla="*/ 1881542 w 12194922"/>
              <a:gd name="connsiteY27627" fmla="*/ 6661151 h 6855883"/>
              <a:gd name="connsiteX27628" fmla="*/ 1880316 w 12194922"/>
              <a:gd name="connsiteY27628" fmla="*/ 6667500 h 6855883"/>
              <a:gd name="connsiteX27629" fmla="*/ 1859464 w 12194922"/>
              <a:gd name="connsiteY27629" fmla="*/ 6673850 h 6855883"/>
              <a:gd name="connsiteX27630" fmla="*/ 1852105 w 12194922"/>
              <a:gd name="connsiteY27630" fmla="*/ 6671734 h 6855883"/>
              <a:gd name="connsiteX27631" fmla="*/ 1842292 w 12194922"/>
              <a:gd name="connsiteY27631" fmla="*/ 6675967 h 6855883"/>
              <a:gd name="connsiteX27632" fmla="*/ 11091776 w 12194922"/>
              <a:gd name="connsiteY27632" fmla="*/ 4689475 h 6855883"/>
              <a:gd name="connsiteX27633" fmla="*/ 11108948 w 12194922"/>
              <a:gd name="connsiteY27633" fmla="*/ 4692650 h 6855883"/>
              <a:gd name="connsiteX27634" fmla="*/ 11128573 w 12194922"/>
              <a:gd name="connsiteY27634" fmla="*/ 4697942 h 6855883"/>
              <a:gd name="connsiteX27635" fmla="*/ 11133479 w 12194922"/>
              <a:gd name="connsiteY27635" fmla="*/ 4709584 h 6855883"/>
              <a:gd name="connsiteX27636" fmla="*/ 11121214 w 12194922"/>
              <a:gd name="connsiteY27636" fmla="*/ 4709584 h 6855883"/>
              <a:gd name="connsiteX27637" fmla="*/ 11121214 w 12194922"/>
              <a:gd name="connsiteY27637" fmla="*/ 4710642 h 6855883"/>
              <a:gd name="connsiteX27638" fmla="*/ 11121214 w 12194922"/>
              <a:gd name="connsiteY27638" fmla="*/ 4710642 h 6855883"/>
              <a:gd name="connsiteX27639" fmla="*/ 11121214 w 12194922"/>
              <a:gd name="connsiteY27639" fmla="*/ 4710642 h 6855883"/>
              <a:gd name="connsiteX27640" fmla="*/ 11116307 w 12194922"/>
              <a:gd name="connsiteY27640" fmla="*/ 4704292 h 6855883"/>
              <a:gd name="connsiteX27641" fmla="*/ 11121214 w 12194922"/>
              <a:gd name="connsiteY27641" fmla="*/ 4710642 h 6855883"/>
              <a:gd name="connsiteX27642" fmla="*/ 11117534 w 12194922"/>
              <a:gd name="connsiteY27642" fmla="*/ 4714875 h 6855883"/>
              <a:gd name="connsiteX27643" fmla="*/ 11108948 w 12194922"/>
              <a:gd name="connsiteY27643" fmla="*/ 4721225 h 6855883"/>
              <a:gd name="connsiteX27644" fmla="*/ 11107721 w 12194922"/>
              <a:gd name="connsiteY27644" fmla="*/ 4711700 h 6855883"/>
              <a:gd name="connsiteX27645" fmla="*/ 11111402 w 12194922"/>
              <a:gd name="connsiteY27645" fmla="*/ 4703234 h 6855883"/>
              <a:gd name="connsiteX27646" fmla="*/ 11105269 w 12194922"/>
              <a:gd name="connsiteY27646" fmla="*/ 4700059 h 6855883"/>
              <a:gd name="connsiteX27647" fmla="*/ 11091776 w 12194922"/>
              <a:gd name="connsiteY27647" fmla="*/ 4689475 h 6855883"/>
              <a:gd name="connsiteX27648" fmla="*/ 658662 w 12194922"/>
              <a:gd name="connsiteY27648" fmla="*/ 5608109 h 6855883"/>
              <a:gd name="connsiteX27649" fmla="*/ 666022 w 12194922"/>
              <a:gd name="connsiteY27649" fmla="*/ 5627159 h 6855883"/>
              <a:gd name="connsiteX27650" fmla="*/ 667248 w 12194922"/>
              <a:gd name="connsiteY27650" fmla="*/ 5639859 h 6855883"/>
              <a:gd name="connsiteX27651" fmla="*/ 650076 w 12194922"/>
              <a:gd name="connsiteY27651" fmla="*/ 5638800 h 6855883"/>
              <a:gd name="connsiteX27652" fmla="*/ 636584 w 12194922"/>
              <a:gd name="connsiteY27652" fmla="*/ 5623984 h 6855883"/>
              <a:gd name="connsiteX27653" fmla="*/ 641491 w 12194922"/>
              <a:gd name="connsiteY27653" fmla="*/ 5619750 h 6855883"/>
              <a:gd name="connsiteX27654" fmla="*/ 658662 w 12194922"/>
              <a:gd name="connsiteY27654" fmla="*/ 5608109 h 6855883"/>
              <a:gd name="connsiteX27655" fmla="*/ 11419268 w 12194922"/>
              <a:gd name="connsiteY27655" fmla="*/ 6420909 h 6855883"/>
              <a:gd name="connsiteX27656" fmla="*/ 11407002 w 12194922"/>
              <a:gd name="connsiteY27656" fmla="*/ 6445250 h 6855883"/>
              <a:gd name="connsiteX27657" fmla="*/ 11404549 w 12194922"/>
              <a:gd name="connsiteY27657" fmla="*/ 6448425 h 6855883"/>
              <a:gd name="connsiteX27658" fmla="*/ 11397190 w 12194922"/>
              <a:gd name="connsiteY27658" fmla="*/ 6444192 h 6855883"/>
              <a:gd name="connsiteX27659" fmla="*/ 11394736 w 12194922"/>
              <a:gd name="connsiteY27659" fmla="*/ 6419850 h 6855883"/>
              <a:gd name="connsiteX27660" fmla="*/ 11420494 w 12194922"/>
              <a:gd name="connsiteY27660" fmla="*/ 6409267 h 6855883"/>
              <a:gd name="connsiteX27661" fmla="*/ 11419268 w 12194922"/>
              <a:gd name="connsiteY27661" fmla="*/ 6420909 h 6855883"/>
              <a:gd name="connsiteX27662" fmla="*/ 989833 w 12194922"/>
              <a:gd name="connsiteY27662" fmla="*/ 3136900 h 6855883"/>
              <a:gd name="connsiteX27663" fmla="*/ 997193 w 12194922"/>
              <a:gd name="connsiteY27663" fmla="*/ 3166534 h 6855883"/>
              <a:gd name="connsiteX27664" fmla="*/ 977568 w 12194922"/>
              <a:gd name="connsiteY27664" fmla="*/ 3165475 h 6855883"/>
              <a:gd name="connsiteX27665" fmla="*/ 956716 w 12194922"/>
              <a:gd name="connsiteY27665" fmla="*/ 3155950 h 6855883"/>
              <a:gd name="connsiteX27666" fmla="*/ 982474 w 12194922"/>
              <a:gd name="connsiteY27666" fmla="*/ 3155950 h 6855883"/>
              <a:gd name="connsiteX27667" fmla="*/ 989833 w 12194922"/>
              <a:gd name="connsiteY27667" fmla="*/ 3136900 h 6855883"/>
              <a:gd name="connsiteX27668" fmla="*/ 12030094 w 12194922"/>
              <a:gd name="connsiteY27668" fmla="*/ 3917950 h 6855883"/>
              <a:gd name="connsiteX27669" fmla="*/ 12009242 w 12194922"/>
              <a:gd name="connsiteY27669" fmla="*/ 3940175 h 6855883"/>
              <a:gd name="connsiteX27670" fmla="*/ 12006790 w 12194922"/>
              <a:gd name="connsiteY27670" fmla="*/ 3889375 h 6855883"/>
              <a:gd name="connsiteX27671" fmla="*/ 12016602 w 12194922"/>
              <a:gd name="connsiteY27671" fmla="*/ 3898900 h 6855883"/>
              <a:gd name="connsiteX27672" fmla="*/ 12023961 w 12194922"/>
              <a:gd name="connsiteY27672" fmla="*/ 3907367 h 6855883"/>
              <a:gd name="connsiteX27673" fmla="*/ 12030094 w 12194922"/>
              <a:gd name="connsiteY27673" fmla="*/ 3917950 h 6855883"/>
              <a:gd name="connsiteX27674" fmla="*/ 11609384 w 12194922"/>
              <a:gd name="connsiteY27674" fmla="*/ 5104342 h 6855883"/>
              <a:gd name="connsiteX27675" fmla="*/ 11615517 w 12194922"/>
              <a:gd name="connsiteY27675" fmla="*/ 5072592 h 6855883"/>
              <a:gd name="connsiteX27676" fmla="*/ 11622876 w 12194922"/>
              <a:gd name="connsiteY27676" fmla="*/ 5071534 h 6855883"/>
              <a:gd name="connsiteX27677" fmla="*/ 11626556 w 12194922"/>
              <a:gd name="connsiteY27677" fmla="*/ 5078942 h 6855883"/>
              <a:gd name="connsiteX27678" fmla="*/ 11630236 w 12194922"/>
              <a:gd name="connsiteY27678" fmla="*/ 5100109 h 6855883"/>
              <a:gd name="connsiteX27679" fmla="*/ 11621650 w 12194922"/>
              <a:gd name="connsiteY27679" fmla="*/ 5114925 h 6855883"/>
              <a:gd name="connsiteX27680" fmla="*/ 11609384 w 12194922"/>
              <a:gd name="connsiteY27680" fmla="*/ 5104342 h 6855883"/>
              <a:gd name="connsiteX27681" fmla="*/ 721217 w 12194922"/>
              <a:gd name="connsiteY27681" fmla="*/ 4837642 h 6855883"/>
              <a:gd name="connsiteX27682" fmla="*/ 718764 w 12194922"/>
              <a:gd name="connsiteY27682" fmla="*/ 4886325 h 6855883"/>
              <a:gd name="connsiteX27683" fmla="*/ 721217 w 12194922"/>
              <a:gd name="connsiteY27683" fmla="*/ 4837642 h 6855883"/>
              <a:gd name="connsiteX27684" fmla="*/ 11679298 w 12194922"/>
              <a:gd name="connsiteY27684" fmla="*/ 2405592 h 6855883"/>
              <a:gd name="connsiteX27685" fmla="*/ 11679298 w 12194922"/>
              <a:gd name="connsiteY27685" fmla="*/ 2405592 h 6855883"/>
              <a:gd name="connsiteX27686" fmla="*/ 11679298 w 12194922"/>
              <a:gd name="connsiteY27686" fmla="*/ 2405592 h 6855883"/>
              <a:gd name="connsiteX27687" fmla="*/ 11679298 w 12194922"/>
              <a:gd name="connsiteY27687" fmla="*/ 2405592 h 6855883"/>
              <a:gd name="connsiteX27688" fmla="*/ 11679298 w 12194922"/>
              <a:gd name="connsiteY27688" fmla="*/ 2405592 h 6855883"/>
              <a:gd name="connsiteX27689" fmla="*/ 11679298 w 12194922"/>
              <a:gd name="connsiteY27689" fmla="*/ 2405592 h 6855883"/>
              <a:gd name="connsiteX27690" fmla="*/ 11679298 w 12194922"/>
              <a:gd name="connsiteY27690" fmla="*/ 2405592 h 6855883"/>
              <a:gd name="connsiteX27691" fmla="*/ 11679298 w 12194922"/>
              <a:gd name="connsiteY27691" fmla="*/ 2405592 h 6855883"/>
              <a:gd name="connsiteX27692" fmla="*/ 11646181 w 12194922"/>
              <a:gd name="connsiteY27692" fmla="*/ 2380192 h 6855883"/>
              <a:gd name="connsiteX27693" fmla="*/ 11625329 w 12194922"/>
              <a:gd name="connsiteY27693" fmla="*/ 2385483 h 6855883"/>
              <a:gd name="connsiteX27694" fmla="*/ 11635142 w 12194922"/>
              <a:gd name="connsiteY27694" fmla="*/ 2371725 h 6855883"/>
              <a:gd name="connsiteX27695" fmla="*/ 11657220 w 12194922"/>
              <a:gd name="connsiteY27695" fmla="*/ 2381250 h 6855883"/>
              <a:gd name="connsiteX27696" fmla="*/ 11679298 w 12194922"/>
              <a:gd name="connsiteY27696" fmla="*/ 2405592 h 6855883"/>
              <a:gd name="connsiteX27697" fmla="*/ 172945 w 12194922"/>
              <a:gd name="connsiteY27697" fmla="*/ 4805892 h 6855883"/>
              <a:gd name="connsiteX27698" fmla="*/ 154546 w 12194922"/>
              <a:gd name="connsiteY27698" fmla="*/ 4796367 h 6855883"/>
              <a:gd name="connsiteX27699" fmla="*/ 154546 w 12194922"/>
              <a:gd name="connsiteY27699" fmla="*/ 4792133 h 6855883"/>
              <a:gd name="connsiteX27700" fmla="*/ 164359 w 12194922"/>
              <a:gd name="connsiteY27700" fmla="*/ 4776258 h 6855883"/>
              <a:gd name="connsiteX27701" fmla="*/ 176625 w 12194922"/>
              <a:gd name="connsiteY27701" fmla="*/ 4778375 h 6855883"/>
              <a:gd name="connsiteX27702" fmla="*/ 177851 w 12194922"/>
              <a:gd name="connsiteY27702" fmla="*/ 4793192 h 6855883"/>
              <a:gd name="connsiteX27703" fmla="*/ 172945 w 12194922"/>
              <a:gd name="connsiteY27703" fmla="*/ 4805892 h 6855883"/>
              <a:gd name="connsiteX27704" fmla="*/ 91992 w 12194922"/>
              <a:gd name="connsiteY27704" fmla="*/ 506942 h 6855883"/>
              <a:gd name="connsiteX27705" fmla="*/ 68687 w 12194922"/>
              <a:gd name="connsiteY27705" fmla="*/ 493183 h 6855883"/>
              <a:gd name="connsiteX27706" fmla="*/ 73594 w 12194922"/>
              <a:gd name="connsiteY27706" fmla="*/ 482600 h 6855883"/>
              <a:gd name="connsiteX27707" fmla="*/ 79726 w 12194922"/>
              <a:gd name="connsiteY27707" fmla="*/ 472017 h 6855883"/>
              <a:gd name="connsiteX27708" fmla="*/ 84633 w 12194922"/>
              <a:gd name="connsiteY27708" fmla="*/ 482600 h 6855883"/>
              <a:gd name="connsiteX27709" fmla="*/ 91992 w 12194922"/>
              <a:gd name="connsiteY27709" fmla="*/ 506942 h 6855883"/>
              <a:gd name="connsiteX27710" fmla="*/ 1199575 w 12194922"/>
              <a:gd name="connsiteY27710" fmla="*/ 4920192 h 6855883"/>
              <a:gd name="connsiteX27711" fmla="*/ 1199575 w 12194922"/>
              <a:gd name="connsiteY27711" fmla="*/ 4921250 h 6855883"/>
              <a:gd name="connsiteX27712" fmla="*/ 1199575 w 12194922"/>
              <a:gd name="connsiteY27712" fmla="*/ 4920192 h 6855883"/>
              <a:gd name="connsiteX27713" fmla="*/ 1199575 w 12194922"/>
              <a:gd name="connsiteY27713" fmla="*/ 4920192 h 6855883"/>
              <a:gd name="connsiteX27714" fmla="*/ 1199575 w 12194922"/>
              <a:gd name="connsiteY27714" fmla="*/ 4920192 h 6855883"/>
              <a:gd name="connsiteX27715" fmla="*/ 1199575 w 12194922"/>
              <a:gd name="connsiteY27715" fmla="*/ 4920192 h 6855883"/>
              <a:gd name="connsiteX27716" fmla="*/ 1203255 w 12194922"/>
              <a:gd name="connsiteY27716" fmla="*/ 4910667 h 6855883"/>
              <a:gd name="connsiteX27717" fmla="*/ 1213067 w 12194922"/>
              <a:gd name="connsiteY27717" fmla="*/ 4895850 h 6855883"/>
              <a:gd name="connsiteX27718" fmla="*/ 1243731 w 12194922"/>
              <a:gd name="connsiteY27718" fmla="*/ 4891617 h 6855883"/>
              <a:gd name="connsiteX27719" fmla="*/ 1199575 w 12194922"/>
              <a:gd name="connsiteY27719" fmla="*/ 4920192 h 6855883"/>
              <a:gd name="connsiteX27720" fmla="*/ 1411770 w 12194922"/>
              <a:gd name="connsiteY27720" fmla="*/ 4939242 h 6855883"/>
              <a:gd name="connsiteX27721" fmla="*/ 1421582 w 12194922"/>
              <a:gd name="connsiteY27721" fmla="*/ 4935008 h 6855883"/>
              <a:gd name="connsiteX27722" fmla="*/ 1435075 w 12194922"/>
              <a:gd name="connsiteY27722" fmla="*/ 4919133 h 6855883"/>
              <a:gd name="connsiteX27723" fmla="*/ 1446114 w 12194922"/>
              <a:gd name="connsiteY27723" fmla="*/ 4924425 h 6855883"/>
              <a:gd name="connsiteX27724" fmla="*/ 1426489 w 12194922"/>
              <a:gd name="connsiteY27724" fmla="*/ 4948767 h 6855883"/>
              <a:gd name="connsiteX27725" fmla="*/ 1416676 w 12194922"/>
              <a:gd name="connsiteY27725" fmla="*/ 4942417 h 6855883"/>
              <a:gd name="connsiteX27726" fmla="*/ 1411770 w 12194922"/>
              <a:gd name="connsiteY27726" fmla="*/ 4939242 h 6855883"/>
              <a:gd name="connsiteX27727" fmla="*/ 175398 w 12194922"/>
              <a:gd name="connsiteY27727" fmla="*/ 4638675 h 6855883"/>
              <a:gd name="connsiteX27728" fmla="*/ 157000 w 12194922"/>
              <a:gd name="connsiteY27728" fmla="*/ 4617508 h 6855883"/>
              <a:gd name="connsiteX27729" fmla="*/ 181531 w 12194922"/>
              <a:gd name="connsiteY27729" fmla="*/ 4610100 h 6855883"/>
              <a:gd name="connsiteX27730" fmla="*/ 175398 w 12194922"/>
              <a:gd name="connsiteY27730" fmla="*/ 4638675 h 6855883"/>
              <a:gd name="connsiteX27731" fmla="*/ 372874 w 12194922"/>
              <a:gd name="connsiteY27731" fmla="*/ 6493933 h 6855883"/>
              <a:gd name="connsiteX27732" fmla="*/ 379007 w 12194922"/>
              <a:gd name="connsiteY27732" fmla="*/ 6504517 h 6855883"/>
              <a:gd name="connsiteX27733" fmla="*/ 364288 w 12194922"/>
              <a:gd name="connsiteY27733" fmla="*/ 6508750 h 6855883"/>
              <a:gd name="connsiteX27734" fmla="*/ 353249 w 12194922"/>
              <a:gd name="connsiteY27734" fmla="*/ 6518276 h 6855883"/>
              <a:gd name="connsiteX27735" fmla="*/ 337304 w 12194922"/>
              <a:gd name="connsiteY27735" fmla="*/ 6516159 h 6855883"/>
              <a:gd name="connsiteX27736" fmla="*/ 372874 w 12194922"/>
              <a:gd name="connsiteY27736" fmla="*/ 6493933 h 6855883"/>
              <a:gd name="connsiteX27737" fmla="*/ 601014 w 12194922"/>
              <a:gd name="connsiteY27737" fmla="*/ 845608 h 6855883"/>
              <a:gd name="connsiteX27738" fmla="*/ 648850 w 12194922"/>
              <a:gd name="connsiteY27738" fmla="*/ 831850 h 6855883"/>
              <a:gd name="connsiteX27739" fmla="*/ 630452 w 12194922"/>
              <a:gd name="connsiteY27739" fmla="*/ 847725 h 6855883"/>
              <a:gd name="connsiteX27740" fmla="*/ 607147 w 12194922"/>
              <a:gd name="connsiteY27740" fmla="*/ 851958 h 6855883"/>
              <a:gd name="connsiteX27741" fmla="*/ 601014 w 12194922"/>
              <a:gd name="connsiteY27741" fmla="*/ 845608 h 6855883"/>
              <a:gd name="connsiteX27742" fmla="*/ 93219 w 12194922"/>
              <a:gd name="connsiteY27742" fmla="*/ 4283075 h 6855883"/>
              <a:gd name="connsiteX27743" fmla="*/ 93219 w 12194922"/>
              <a:gd name="connsiteY27743" fmla="*/ 4276725 h 6855883"/>
              <a:gd name="connsiteX27744" fmla="*/ 83406 w 12194922"/>
              <a:gd name="connsiteY27744" fmla="*/ 4247092 h 6855883"/>
              <a:gd name="connsiteX27745" fmla="*/ 99351 w 12194922"/>
              <a:gd name="connsiteY27745" fmla="*/ 4265084 h 6855883"/>
              <a:gd name="connsiteX27746" fmla="*/ 93219 w 12194922"/>
              <a:gd name="connsiteY27746" fmla="*/ 4283075 h 6855883"/>
              <a:gd name="connsiteX27747" fmla="*/ 835287 w 12194922"/>
              <a:gd name="connsiteY27747" fmla="*/ 5852584 h 6855883"/>
              <a:gd name="connsiteX27748" fmla="*/ 819342 w 12194922"/>
              <a:gd name="connsiteY27748" fmla="*/ 5871633 h 6855883"/>
              <a:gd name="connsiteX27749" fmla="*/ 815662 w 12194922"/>
              <a:gd name="connsiteY27749" fmla="*/ 5874808 h 6855883"/>
              <a:gd name="connsiteX27750" fmla="*/ 810756 w 12194922"/>
              <a:gd name="connsiteY27750" fmla="*/ 5881159 h 6855883"/>
              <a:gd name="connsiteX27751" fmla="*/ 805849 w 12194922"/>
              <a:gd name="connsiteY27751" fmla="*/ 5870575 h 6855883"/>
              <a:gd name="connsiteX27752" fmla="*/ 835287 w 12194922"/>
              <a:gd name="connsiteY27752" fmla="*/ 5852584 h 6855883"/>
              <a:gd name="connsiteX27753" fmla="*/ 1220427 w 12194922"/>
              <a:gd name="connsiteY27753" fmla="*/ 5534026 h 6855883"/>
              <a:gd name="connsiteX27754" fmla="*/ 1219200 w 12194922"/>
              <a:gd name="connsiteY27754" fmla="*/ 5530850 h 6855883"/>
              <a:gd name="connsiteX27755" fmla="*/ 1224106 w 12194922"/>
              <a:gd name="connsiteY27755" fmla="*/ 5534026 h 6855883"/>
              <a:gd name="connsiteX27756" fmla="*/ 1225333 w 12194922"/>
              <a:gd name="connsiteY27756" fmla="*/ 5532967 h 6855883"/>
              <a:gd name="connsiteX27757" fmla="*/ 1226559 w 12194922"/>
              <a:gd name="connsiteY27757" fmla="*/ 5535084 h 6855883"/>
              <a:gd name="connsiteX27758" fmla="*/ 1236372 w 12194922"/>
              <a:gd name="connsiteY27758" fmla="*/ 5532967 h 6855883"/>
              <a:gd name="connsiteX27759" fmla="*/ 1227786 w 12194922"/>
              <a:gd name="connsiteY27759" fmla="*/ 5546725 h 6855883"/>
              <a:gd name="connsiteX27760" fmla="*/ 1222880 w 12194922"/>
              <a:gd name="connsiteY27760" fmla="*/ 5546725 h 6855883"/>
              <a:gd name="connsiteX27761" fmla="*/ 1219200 w 12194922"/>
              <a:gd name="connsiteY27761" fmla="*/ 5553075 h 6855883"/>
              <a:gd name="connsiteX27762" fmla="*/ 1216747 w 12194922"/>
              <a:gd name="connsiteY27762" fmla="*/ 5547784 h 6855883"/>
              <a:gd name="connsiteX27763" fmla="*/ 1216747 w 12194922"/>
              <a:gd name="connsiteY27763" fmla="*/ 5557308 h 6855883"/>
              <a:gd name="connsiteX27764" fmla="*/ 1213067 w 12194922"/>
              <a:gd name="connsiteY27764" fmla="*/ 5559425 h 6855883"/>
              <a:gd name="connsiteX27765" fmla="*/ 1198349 w 12194922"/>
              <a:gd name="connsiteY27765" fmla="*/ 5539317 h 6855883"/>
              <a:gd name="connsiteX27766" fmla="*/ 1206934 w 12194922"/>
              <a:gd name="connsiteY27766" fmla="*/ 5540375 h 6855883"/>
              <a:gd name="connsiteX27767" fmla="*/ 1216747 w 12194922"/>
              <a:gd name="connsiteY27767" fmla="*/ 5546725 h 6855883"/>
              <a:gd name="connsiteX27768" fmla="*/ 1220427 w 12194922"/>
              <a:gd name="connsiteY27768" fmla="*/ 5539317 h 6855883"/>
              <a:gd name="connsiteX27769" fmla="*/ 1220427 w 12194922"/>
              <a:gd name="connsiteY27769" fmla="*/ 5534026 h 6855883"/>
              <a:gd name="connsiteX27770" fmla="*/ 1666894 w 12194922"/>
              <a:gd name="connsiteY27770" fmla="*/ 6738409 h 6855883"/>
              <a:gd name="connsiteX27771" fmla="*/ 1646043 w 12194922"/>
              <a:gd name="connsiteY27771" fmla="*/ 6747933 h 6855883"/>
              <a:gd name="connsiteX27772" fmla="*/ 1630097 w 12194922"/>
              <a:gd name="connsiteY27772" fmla="*/ 6741584 h 6855883"/>
              <a:gd name="connsiteX27773" fmla="*/ 1638683 w 12194922"/>
              <a:gd name="connsiteY27773" fmla="*/ 6729942 h 6855883"/>
              <a:gd name="connsiteX27774" fmla="*/ 1652175 w 12194922"/>
              <a:gd name="connsiteY27774" fmla="*/ 6721475 h 6855883"/>
              <a:gd name="connsiteX27775" fmla="*/ 1666894 w 12194922"/>
              <a:gd name="connsiteY27775" fmla="*/ 6734175 h 6855883"/>
              <a:gd name="connsiteX27776" fmla="*/ 1666894 w 12194922"/>
              <a:gd name="connsiteY27776" fmla="*/ 6738409 h 6855883"/>
              <a:gd name="connsiteX27777" fmla="*/ 12169922 w 12194922"/>
              <a:gd name="connsiteY27777" fmla="*/ 5077883 h 6855883"/>
              <a:gd name="connsiteX27778" fmla="*/ 12166243 w 12194922"/>
              <a:gd name="connsiteY27778" fmla="*/ 5097992 h 6855883"/>
              <a:gd name="connsiteX27779" fmla="*/ 12160110 w 12194922"/>
              <a:gd name="connsiteY27779" fmla="*/ 5099050 h 6855883"/>
              <a:gd name="connsiteX27780" fmla="*/ 12157656 w 12194922"/>
              <a:gd name="connsiteY27780" fmla="*/ 5095875 h 6855883"/>
              <a:gd name="connsiteX27781" fmla="*/ 12134352 w 12194922"/>
              <a:gd name="connsiteY27781" fmla="*/ 5075767 h 6855883"/>
              <a:gd name="connsiteX27782" fmla="*/ 12156429 w 12194922"/>
              <a:gd name="connsiteY27782" fmla="*/ 5076825 h 6855883"/>
              <a:gd name="connsiteX27783" fmla="*/ 12163789 w 12194922"/>
              <a:gd name="connsiteY27783" fmla="*/ 5072592 h 6855883"/>
              <a:gd name="connsiteX27784" fmla="*/ 12169922 w 12194922"/>
              <a:gd name="connsiteY27784" fmla="*/ 5077883 h 6855883"/>
              <a:gd name="connsiteX27785" fmla="*/ 11679298 w 12194922"/>
              <a:gd name="connsiteY27785" fmla="*/ 2405592 h 6855883"/>
              <a:gd name="connsiteX27786" fmla="*/ 11692790 w 12194922"/>
              <a:gd name="connsiteY27786" fmla="*/ 2391833 h 6855883"/>
              <a:gd name="connsiteX27787" fmla="*/ 11708735 w 12194922"/>
              <a:gd name="connsiteY27787" fmla="*/ 2422525 h 6855883"/>
              <a:gd name="connsiteX27788" fmla="*/ 11679298 w 12194922"/>
              <a:gd name="connsiteY27788" fmla="*/ 2405592 h 6855883"/>
              <a:gd name="connsiteX27789" fmla="*/ 11177635 w 12194922"/>
              <a:gd name="connsiteY27789" fmla="*/ 1140883 h 6855883"/>
              <a:gd name="connsiteX27790" fmla="*/ 11181315 w 12194922"/>
              <a:gd name="connsiteY27790" fmla="*/ 1169458 h 6855883"/>
              <a:gd name="connsiteX27791" fmla="*/ 11181315 w 12194922"/>
              <a:gd name="connsiteY27791" fmla="*/ 1191683 h 6855883"/>
              <a:gd name="connsiteX27792" fmla="*/ 11159237 w 12194922"/>
              <a:gd name="connsiteY27792" fmla="*/ 1207558 h 6855883"/>
              <a:gd name="connsiteX27793" fmla="*/ 11170276 w 12194922"/>
              <a:gd name="connsiteY27793" fmla="*/ 1183217 h 6855883"/>
              <a:gd name="connsiteX27794" fmla="*/ 11177635 w 12194922"/>
              <a:gd name="connsiteY27794" fmla="*/ 1140883 h 6855883"/>
              <a:gd name="connsiteX27795" fmla="*/ 125109 w 12194922"/>
              <a:gd name="connsiteY27795" fmla="*/ 3796242 h 6855883"/>
              <a:gd name="connsiteX27796" fmla="*/ 132468 w 12194922"/>
              <a:gd name="connsiteY27796" fmla="*/ 3798358 h 6855883"/>
              <a:gd name="connsiteX27797" fmla="*/ 134922 w 12194922"/>
              <a:gd name="connsiteY27797" fmla="*/ 3808942 h 6855883"/>
              <a:gd name="connsiteX27798" fmla="*/ 136148 w 12194922"/>
              <a:gd name="connsiteY27798" fmla="*/ 3810000 h 6855883"/>
              <a:gd name="connsiteX27799" fmla="*/ 132468 w 12194922"/>
              <a:gd name="connsiteY27799" fmla="*/ 3818467 h 6855883"/>
              <a:gd name="connsiteX27800" fmla="*/ 122656 w 12194922"/>
              <a:gd name="connsiteY27800" fmla="*/ 3845983 h 6855883"/>
              <a:gd name="connsiteX27801" fmla="*/ 117750 w 12194922"/>
              <a:gd name="connsiteY27801" fmla="*/ 3844925 h 6855883"/>
              <a:gd name="connsiteX27802" fmla="*/ 125109 w 12194922"/>
              <a:gd name="connsiteY27802" fmla="*/ 3796242 h 6855883"/>
              <a:gd name="connsiteX27803" fmla="*/ 137375 w 12194922"/>
              <a:gd name="connsiteY27803" fmla="*/ 3811059 h 6855883"/>
              <a:gd name="connsiteX27804" fmla="*/ 139828 w 12194922"/>
              <a:gd name="connsiteY27804" fmla="*/ 3810000 h 6855883"/>
              <a:gd name="connsiteX27805" fmla="*/ 137375 w 12194922"/>
              <a:gd name="connsiteY27805" fmla="*/ 3811059 h 6855883"/>
              <a:gd name="connsiteX27806" fmla="*/ 12117180 w 12194922"/>
              <a:gd name="connsiteY27806" fmla="*/ 6325659 h 6855883"/>
              <a:gd name="connsiteX27807" fmla="*/ 12117180 w 12194922"/>
              <a:gd name="connsiteY27807" fmla="*/ 6338359 h 6855883"/>
              <a:gd name="connsiteX27808" fmla="*/ 12104915 w 12194922"/>
              <a:gd name="connsiteY27808" fmla="*/ 6351058 h 6855883"/>
              <a:gd name="connsiteX27809" fmla="*/ 12076703 w 12194922"/>
              <a:gd name="connsiteY27809" fmla="*/ 6363758 h 6855883"/>
              <a:gd name="connsiteX27810" fmla="*/ 12088969 w 12194922"/>
              <a:gd name="connsiteY27810" fmla="*/ 6346825 h 6855883"/>
              <a:gd name="connsiteX27811" fmla="*/ 12093875 w 12194922"/>
              <a:gd name="connsiteY27811" fmla="*/ 6338359 h 6855883"/>
              <a:gd name="connsiteX27812" fmla="*/ 12096329 w 12194922"/>
              <a:gd name="connsiteY27812" fmla="*/ 6346825 h 6855883"/>
              <a:gd name="connsiteX27813" fmla="*/ 12108594 w 12194922"/>
              <a:gd name="connsiteY27813" fmla="*/ 6345767 h 6855883"/>
              <a:gd name="connsiteX27814" fmla="*/ 12117180 w 12194922"/>
              <a:gd name="connsiteY27814" fmla="*/ 6325659 h 6855883"/>
              <a:gd name="connsiteX27815" fmla="*/ 502889 w 12194922"/>
              <a:gd name="connsiteY27815" fmla="*/ 940858 h 6855883"/>
              <a:gd name="connsiteX27816" fmla="*/ 502889 w 12194922"/>
              <a:gd name="connsiteY27816" fmla="*/ 940858 h 6855883"/>
              <a:gd name="connsiteX27817" fmla="*/ 502889 w 12194922"/>
              <a:gd name="connsiteY27817" fmla="*/ 940858 h 6855883"/>
              <a:gd name="connsiteX27818" fmla="*/ 502889 w 12194922"/>
              <a:gd name="connsiteY27818" fmla="*/ 940858 h 6855883"/>
              <a:gd name="connsiteX27819" fmla="*/ 80953 w 12194922"/>
              <a:gd name="connsiteY27819" fmla="*/ 5632450 h 6855883"/>
              <a:gd name="connsiteX27820" fmla="*/ 85859 w 12194922"/>
              <a:gd name="connsiteY27820" fmla="*/ 5639859 h 6855883"/>
              <a:gd name="connsiteX27821" fmla="*/ 83406 w 12194922"/>
              <a:gd name="connsiteY27821" fmla="*/ 5666317 h 6855883"/>
              <a:gd name="connsiteX27822" fmla="*/ 82179 w 12194922"/>
              <a:gd name="connsiteY27822" fmla="*/ 5683250 h 6855883"/>
              <a:gd name="connsiteX27823" fmla="*/ 89539 w 12194922"/>
              <a:gd name="connsiteY27823" fmla="*/ 5716058 h 6855883"/>
              <a:gd name="connsiteX27824" fmla="*/ 78500 w 12194922"/>
              <a:gd name="connsiteY27824" fmla="*/ 5730875 h 6855883"/>
              <a:gd name="connsiteX27825" fmla="*/ 69914 w 12194922"/>
              <a:gd name="connsiteY27825" fmla="*/ 5728758 h 6855883"/>
              <a:gd name="connsiteX27826" fmla="*/ 61328 w 12194922"/>
              <a:gd name="connsiteY27826" fmla="*/ 5712883 h 6855883"/>
              <a:gd name="connsiteX27827" fmla="*/ 51515 w 12194922"/>
              <a:gd name="connsiteY27827" fmla="*/ 5711825 h 6855883"/>
              <a:gd name="connsiteX27828" fmla="*/ 51515 w 12194922"/>
              <a:gd name="connsiteY27828" fmla="*/ 5661026 h 6855883"/>
              <a:gd name="connsiteX27829" fmla="*/ 61328 w 12194922"/>
              <a:gd name="connsiteY27829" fmla="*/ 5666317 h 6855883"/>
              <a:gd name="connsiteX27830" fmla="*/ 68687 w 12194922"/>
              <a:gd name="connsiteY27830" fmla="*/ 5666317 h 6855883"/>
              <a:gd name="connsiteX27831" fmla="*/ 68687 w 12194922"/>
              <a:gd name="connsiteY27831" fmla="*/ 5656792 h 6855883"/>
              <a:gd name="connsiteX27832" fmla="*/ 51515 w 12194922"/>
              <a:gd name="connsiteY27832" fmla="*/ 5651500 h 6855883"/>
              <a:gd name="connsiteX27833" fmla="*/ 51515 w 12194922"/>
              <a:gd name="connsiteY27833" fmla="*/ 5641975 h 6855883"/>
              <a:gd name="connsiteX27834" fmla="*/ 73594 w 12194922"/>
              <a:gd name="connsiteY27834" fmla="*/ 5634567 h 6855883"/>
              <a:gd name="connsiteX27835" fmla="*/ 80953 w 12194922"/>
              <a:gd name="connsiteY27835" fmla="*/ 5632450 h 6855883"/>
              <a:gd name="connsiteX27836" fmla="*/ 809529 w 12194922"/>
              <a:gd name="connsiteY27836" fmla="*/ 3166534 h 6855883"/>
              <a:gd name="connsiteX27837" fmla="*/ 809529 w 12194922"/>
              <a:gd name="connsiteY27837" fmla="*/ 3166534 h 6855883"/>
              <a:gd name="connsiteX27838" fmla="*/ 809529 w 12194922"/>
              <a:gd name="connsiteY27838" fmla="*/ 3166534 h 6855883"/>
              <a:gd name="connsiteX27839" fmla="*/ 809529 w 12194922"/>
              <a:gd name="connsiteY27839" fmla="*/ 3166534 h 6855883"/>
              <a:gd name="connsiteX27840" fmla="*/ 809529 w 12194922"/>
              <a:gd name="connsiteY27840" fmla="*/ 3166534 h 6855883"/>
              <a:gd name="connsiteX27841" fmla="*/ 823021 w 12194922"/>
              <a:gd name="connsiteY27841" fmla="*/ 3161242 h 6855883"/>
              <a:gd name="connsiteX27842" fmla="*/ 808303 w 12194922"/>
              <a:gd name="connsiteY27842" fmla="*/ 3165475 h 6855883"/>
              <a:gd name="connsiteX27843" fmla="*/ 787451 w 12194922"/>
              <a:gd name="connsiteY27843" fmla="*/ 3154892 h 6855883"/>
              <a:gd name="connsiteX27844" fmla="*/ 792357 w 12194922"/>
              <a:gd name="connsiteY27844" fmla="*/ 3134784 h 6855883"/>
              <a:gd name="connsiteX27845" fmla="*/ 796037 w 12194922"/>
              <a:gd name="connsiteY27845" fmla="*/ 3130550 h 6855883"/>
              <a:gd name="connsiteX27846" fmla="*/ 800943 w 12194922"/>
              <a:gd name="connsiteY27846" fmla="*/ 3131608 h 6855883"/>
              <a:gd name="connsiteX27847" fmla="*/ 823021 w 12194922"/>
              <a:gd name="connsiteY27847" fmla="*/ 3161242 h 6855883"/>
              <a:gd name="connsiteX27848" fmla="*/ 11941782 w 12194922"/>
              <a:gd name="connsiteY27848" fmla="*/ 6461125 h 6855883"/>
              <a:gd name="connsiteX27849" fmla="*/ 11931969 w 12194922"/>
              <a:gd name="connsiteY27849" fmla="*/ 6483350 h 6855883"/>
              <a:gd name="connsiteX27850" fmla="*/ 11935649 w 12194922"/>
              <a:gd name="connsiteY27850" fmla="*/ 6446308 h 6855883"/>
              <a:gd name="connsiteX27851" fmla="*/ 11950368 w 12194922"/>
              <a:gd name="connsiteY27851" fmla="*/ 6442075 h 6855883"/>
              <a:gd name="connsiteX27852" fmla="*/ 11960180 w 12194922"/>
              <a:gd name="connsiteY27852" fmla="*/ 6446308 h 6855883"/>
              <a:gd name="connsiteX27853" fmla="*/ 11962633 w 12194922"/>
              <a:gd name="connsiteY27853" fmla="*/ 6448425 h 6855883"/>
              <a:gd name="connsiteX27854" fmla="*/ 11941782 w 12194922"/>
              <a:gd name="connsiteY27854" fmla="*/ 6461125 h 6855883"/>
              <a:gd name="connsiteX27855" fmla="*/ 1324684 w 12194922"/>
              <a:gd name="connsiteY27855" fmla="*/ 1628775 h 6855883"/>
              <a:gd name="connsiteX27856" fmla="*/ 1334497 w 12194922"/>
              <a:gd name="connsiteY27856" fmla="*/ 1672167 h 6855883"/>
              <a:gd name="connsiteX27857" fmla="*/ 1329590 w 12194922"/>
              <a:gd name="connsiteY27857" fmla="*/ 1676400 h 6855883"/>
              <a:gd name="connsiteX27858" fmla="*/ 1323458 w 12194922"/>
              <a:gd name="connsiteY27858" fmla="*/ 1674283 h 6855883"/>
              <a:gd name="connsiteX27859" fmla="*/ 1317325 w 12194922"/>
              <a:gd name="connsiteY27859" fmla="*/ 1649942 h 6855883"/>
              <a:gd name="connsiteX27860" fmla="*/ 1324684 w 12194922"/>
              <a:gd name="connsiteY27860" fmla="*/ 1628775 h 6855883"/>
              <a:gd name="connsiteX27861" fmla="*/ 987380 w 12194922"/>
              <a:gd name="connsiteY27861" fmla="*/ 2531533 h 6855883"/>
              <a:gd name="connsiteX27862" fmla="*/ 987380 w 12194922"/>
              <a:gd name="connsiteY27862" fmla="*/ 2531533 h 6855883"/>
              <a:gd name="connsiteX27863" fmla="*/ 987380 w 12194922"/>
              <a:gd name="connsiteY27863" fmla="*/ 2531533 h 6855883"/>
              <a:gd name="connsiteX27864" fmla="*/ 987380 w 12194922"/>
              <a:gd name="connsiteY27864" fmla="*/ 2531533 h 6855883"/>
              <a:gd name="connsiteX27865" fmla="*/ 987380 w 12194922"/>
              <a:gd name="connsiteY27865" fmla="*/ 2531533 h 6855883"/>
              <a:gd name="connsiteX27866" fmla="*/ 1036443 w 12194922"/>
              <a:gd name="connsiteY27866" fmla="*/ 2190750 h 6855883"/>
              <a:gd name="connsiteX27867" fmla="*/ 1041349 w 12194922"/>
              <a:gd name="connsiteY27867" fmla="*/ 2181225 h 6855883"/>
              <a:gd name="connsiteX27868" fmla="*/ 1038896 w 12194922"/>
              <a:gd name="connsiteY27868" fmla="*/ 2167467 h 6855883"/>
              <a:gd name="connsiteX27869" fmla="*/ 1051161 w 12194922"/>
              <a:gd name="connsiteY27869" fmla="*/ 2171700 h 6855883"/>
              <a:gd name="connsiteX27870" fmla="*/ 1090411 w 12194922"/>
              <a:gd name="connsiteY27870" fmla="*/ 2149475 h 6855883"/>
              <a:gd name="connsiteX27871" fmla="*/ 1089185 w 12194922"/>
              <a:gd name="connsiteY27871" fmla="*/ 2133600 h 6855883"/>
              <a:gd name="connsiteX27872" fmla="*/ 1075693 w 12194922"/>
              <a:gd name="connsiteY27872" fmla="*/ 2120900 h 6855883"/>
              <a:gd name="connsiteX27873" fmla="*/ 1062200 w 12194922"/>
              <a:gd name="connsiteY27873" fmla="*/ 2135717 h 6855883"/>
              <a:gd name="connsiteX27874" fmla="*/ 1060974 w 12194922"/>
              <a:gd name="connsiteY27874" fmla="*/ 2146300 h 6855883"/>
              <a:gd name="connsiteX27875" fmla="*/ 1052388 w 12194922"/>
              <a:gd name="connsiteY27875" fmla="*/ 2161117 h 6855883"/>
              <a:gd name="connsiteX27876" fmla="*/ 1041349 w 12194922"/>
              <a:gd name="connsiteY27876" fmla="*/ 2149475 h 6855883"/>
              <a:gd name="connsiteX27877" fmla="*/ 1025404 w 12194922"/>
              <a:gd name="connsiteY27877" fmla="*/ 2133600 h 6855883"/>
              <a:gd name="connsiteX27878" fmla="*/ 1013138 w 12194922"/>
              <a:gd name="connsiteY27878" fmla="*/ 2124075 h 6855883"/>
              <a:gd name="connsiteX27879" fmla="*/ 1011912 w 12194922"/>
              <a:gd name="connsiteY27879" fmla="*/ 2115608 h 6855883"/>
              <a:gd name="connsiteX27880" fmla="*/ 1003326 w 12194922"/>
              <a:gd name="connsiteY27880" fmla="*/ 2130425 h 6855883"/>
              <a:gd name="connsiteX27881" fmla="*/ 1002099 w 12194922"/>
              <a:gd name="connsiteY27881" fmla="*/ 2146300 h 6855883"/>
              <a:gd name="connsiteX27882" fmla="*/ 1002099 w 12194922"/>
              <a:gd name="connsiteY27882" fmla="*/ 2164292 h 6855883"/>
              <a:gd name="connsiteX27883" fmla="*/ 997193 w 12194922"/>
              <a:gd name="connsiteY27883" fmla="*/ 2184400 h 6855883"/>
              <a:gd name="connsiteX27884" fmla="*/ 981248 w 12194922"/>
              <a:gd name="connsiteY27884" fmla="*/ 2183342 h 6855883"/>
              <a:gd name="connsiteX27885" fmla="*/ 981248 w 12194922"/>
              <a:gd name="connsiteY27885" fmla="*/ 2202392 h 6855883"/>
              <a:gd name="connsiteX27886" fmla="*/ 970208 w 12194922"/>
              <a:gd name="connsiteY27886" fmla="*/ 2216150 h 6855883"/>
              <a:gd name="connsiteX27887" fmla="*/ 1005779 w 12194922"/>
              <a:gd name="connsiteY27887" fmla="*/ 2218267 h 6855883"/>
              <a:gd name="connsiteX27888" fmla="*/ 1021724 w 12194922"/>
              <a:gd name="connsiteY27888" fmla="*/ 2212975 h 6855883"/>
              <a:gd name="connsiteX27889" fmla="*/ 1040122 w 12194922"/>
              <a:gd name="connsiteY27889" fmla="*/ 2211917 h 6855883"/>
              <a:gd name="connsiteX27890" fmla="*/ 1036443 w 12194922"/>
              <a:gd name="connsiteY27890" fmla="*/ 2190750 h 6855883"/>
              <a:gd name="connsiteX27891" fmla="*/ 1009458 w 12194922"/>
              <a:gd name="connsiteY27891" fmla="*/ 2196042 h 6855883"/>
              <a:gd name="connsiteX27892" fmla="*/ 1014365 w 12194922"/>
              <a:gd name="connsiteY27892" fmla="*/ 2159000 h 6855883"/>
              <a:gd name="connsiteX27893" fmla="*/ 1013138 w 12194922"/>
              <a:gd name="connsiteY27893" fmla="*/ 2150533 h 6855883"/>
              <a:gd name="connsiteX27894" fmla="*/ 1021724 w 12194922"/>
              <a:gd name="connsiteY27894" fmla="*/ 2147358 h 6855883"/>
              <a:gd name="connsiteX27895" fmla="*/ 1027857 w 12194922"/>
              <a:gd name="connsiteY27895" fmla="*/ 2150533 h 6855883"/>
              <a:gd name="connsiteX27896" fmla="*/ 1031536 w 12194922"/>
              <a:gd name="connsiteY27896" fmla="*/ 2189692 h 6855883"/>
              <a:gd name="connsiteX27897" fmla="*/ 1009458 w 12194922"/>
              <a:gd name="connsiteY27897" fmla="*/ 2196042 h 6855883"/>
              <a:gd name="connsiteX27898" fmla="*/ 128789 w 12194922"/>
              <a:gd name="connsiteY27898" fmla="*/ 2136775 h 6855883"/>
              <a:gd name="connsiteX27899" fmla="*/ 128789 w 12194922"/>
              <a:gd name="connsiteY27899" fmla="*/ 2136775 h 6855883"/>
              <a:gd name="connsiteX27900" fmla="*/ 128789 w 12194922"/>
              <a:gd name="connsiteY27900" fmla="*/ 2136775 h 6855883"/>
              <a:gd name="connsiteX27901" fmla="*/ 128789 w 12194922"/>
              <a:gd name="connsiteY27901" fmla="*/ 2136775 h 6855883"/>
              <a:gd name="connsiteX27902" fmla="*/ 128789 w 12194922"/>
              <a:gd name="connsiteY27902" fmla="*/ 2136775 h 6855883"/>
              <a:gd name="connsiteX27903" fmla="*/ 136148 w 12194922"/>
              <a:gd name="connsiteY27903" fmla="*/ 2143125 h 6855883"/>
              <a:gd name="connsiteX27904" fmla="*/ 141054 w 12194922"/>
              <a:gd name="connsiteY27904" fmla="*/ 2141008 h 6855883"/>
              <a:gd name="connsiteX27905" fmla="*/ 130015 w 12194922"/>
              <a:gd name="connsiteY27905" fmla="*/ 2135717 h 6855883"/>
              <a:gd name="connsiteX27906" fmla="*/ 148414 w 12194922"/>
              <a:gd name="connsiteY27906" fmla="*/ 2130425 h 6855883"/>
              <a:gd name="connsiteX27907" fmla="*/ 164359 w 12194922"/>
              <a:gd name="connsiteY27907" fmla="*/ 2134658 h 6855883"/>
              <a:gd name="connsiteX27908" fmla="*/ 144734 w 12194922"/>
              <a:gd name="connsiteY27908" fmla="*/ 2149475 h 6855883"/>
              <a:gd name="connsiteX27909" fmla="*/ 136148 w 12194922"/>
              <a:gd name="connsiteY27909" fmla="*/ 2143125 h 6855883"/>
              <a:gd name="connsiteX27910" fmla="*/ 136148 w 12194922"/>
              <a:gd name="connsiteY27910" fmla="*/ 2143125 h 6855883"/>
              <a:gd name="connsiteX27911" fmla="*/ 136148 w 12194922"/>
              <a:gd name="connsiteY27911" fmla="*/ 2143125 h 6855883"/>
              <a:gd name="connsiteX27912" fmla="*/ 136148 w 12194922"/>
              <a:gd name="connsiteY27912" fmla="*/ 2143125 h 6855883"/>
              <a:gd name="connsiteX27913" fmla="*/ 127562 w 12194922"/>
              <a:gd name="connsiteY27913" fmla="*/ 2142067 h 6855883"/>
              <a:gd name="connsiteX27914" fmla="*/ 121429 w 12194922"/>
              <a:gd name="connsiteY27914" fmla="*/ 2136775 h 6855883"/>
              <a:gd name="connsiteX27915" fmla="*/ 130015 w 12194922"/>
              <a:gd name="connsiteY27915" fmla="*/ 2135717 h 6855883"/>
              <a:gd name="connsiteX27916" fmla="*/ 131242 w 12194922"/>
              <a:gd name="connsiteY27916" fmla="*/ 2139950 h 6855883"/>
              <a:gd name="connsiteX27917" fmla="*/ 136148 w 12194922"/>
              <a:gd name="connsiteY27917" fmla="*/ 2143125 h 6855883"/>
              <a:gd name="connsiteX27918" fmla="*/ 136148 w 12194922"/>
              <a:gd name="connsiteY27918" fmla="*/ 2143125 h 6855883"/>
              <a:gd name="connsiteX27919" fmla="*/ 1214294 w 12194922"/>
              <a:gd name="connsiteY27919" fmla="*/ 4886325 h 6855883"/>
              <a:gd name="connsiteX27920" fmla="*/ 1214294 w 12194922"/>
              <a:gd name="connsiteY27920" fmla="*/ 4894792 h 6855883"/>
              <a:gd name="connsiteX27921" fmla="*/ 1203255 w 12194922"/>
              <a:gd name="connsiteY27921" fmla="*/ 4885267 h 6855883"/>
              <a:gd name="connsiteX27922" fmla="*/ 1199575 w 12194922"/>
              <a:gd name="connsiteY27922" fmla="*/ 4868334 h 6855883"/>
              <a:gd name="connsiteX27923" fmla="*/ 1189763 w 12194922"/>
              <a:gd name="connsiteY27923" fmla="*/ 4848225 h 6855883"/>
              <a:gd name="connsiteX27924" fmla="*/ 1187310 w 12194922"/>
              <a:gd name="connsiteY27924" fmla="*/ 4846109 h 6855883"/>
              <a:gd name="connsiteX27925" fmla="*/ 1190989 w 12194922"/>
              <a:gd name="connsiteY27925" fmla="*/ 4841875 h 6855883"/>
              <a:gd name="connsiteX27926" fmla="*/ 1198349 w 12194922"/>
              <a:gd name="connsiteY27926" fmla="*/ 4846109 h 6855883"/>
              <a:gd name="connsiteX27927" fmla="*/ 1198349 w 12194922"/>
              <a:gd name="connsiteY27927" fmla="*/ 4847167 h 6855883"/>
              <a:gd name="connsiteX27928" fmla="*/ 1205708 w 12194922"/>
              <a:gd name="connsiteY27928" fmla="*/ 4848225 h 6855883"/>
              <a:gd name="connsiteX27929" fmla="*/ 1204481 w 12194922"/>
              <a:gd name="connsiteY27929" fmla="*/ 4829175 h 6855883"/>
              <a:gd name="connsiteX27930" fmla="*/ 1211841 w 12194922"/>
              <a:gd name="connsiteY27930" fmla="*/ 4827059 h 6855883"/>
              <a:gd name="connsiteX27931" fmla="*/ 1222880 w 12194922"/>
              <a:gd name="connsiteY27931" fmla="*/ 4817534 h 6855883"/>
              <a:gd name="connsiteX27932" fmla="*/ 1226559 w 12194922"/>
              <a:gd name="connsiteY27932" fmla="*/ 4812242 h 6855883"/>
              <a:gd name="connsiteX27933" fmla="*/ 1231466 w 12194922"/>
              <a:gd name="connsiteY27933" fmla="*/ 4817534 h 6855883"/>
              <a:gd name="connsiteX27934" fmla="*/ 1231466 w 12194922"/>
              <a:gd name="connsiteY27934" fmla="*/ 4832350 h 6855883"/>
              <a:gd name="connsiteX27935" fmla="*/ 1240052 w 12194922"/>
              <a:gd name="connsiteY27935" fmla="*/ 4851400 h 6855883"/>
              <a:gd name="connsiteX27936" fmla="*/ 1227786 w 12194922"/>
              <a:gd name="connsiteY27936" fmla="*/ 4852459 h 6855883"/>
              <a:gd name="connsiteX27937" fmla="*/ 1226559 w 12194922"/>
              <a:gd name="connsiteY27937" fmla="*/ 4876800 h 6855883"/>
              <a:gd name="connsiteX27938" fmla="*/ 1224106 w 12194922"/>
              <a:gd name="connsiteY27938" fmla="*/ 4877859 h 6855883"/>
              <a:gd name="connsiteX27939" fmla="*/ 1221653 w 12194922"/>
              <a:gd name="connsiteY27939" fmla="*/ 4877859 h 6855883"/>
              <a:gd name="connsiteX27940" fmla="*/ 1214294 w 12194922"/>
              <a:gd name="connsiteY27940" fmla="*/ 4886325 h 6855883"/>
              <a:gd name="connsiteX27941" fmla="*/ 11778649 w 12194922"/>
              <a:gd name="connsiteY27941" fmla="*/ 2095500 h 6855883"/>
              <a:gd name="connsiteX27942" fmla="*/ 11761478 w 12194922"/>
              <a:gd name="connsiteY27942" fmla="*/ 2093383 h 6855883"/>
              <a:gd name="connsiteX27943" fmla="*/ 11765157 w 12194922"/>
              <a:gd name="connsiteY27943" fmla="*/ 2082800 h 6855883"/>
              <a:gd name="connsiteX27944" fmla="*/ 11777423 w 12194922"/>
              <a:gd name="connsiteY27944" fmla="*/ 2065867 h 6855883"/>
              <a:gd name="connsiteX27945" fmla="*/ 11759025 w 12194922"/>
              <a:gd name="connsiteY27945" fmla="*/ 2051050 h 6855883"/>
              <a:gd name="connsiteX27946" fmla="*/ 11766384 w 12194922"/>
              <a:gd name="connsiteY27946" fmla="*/ 2037292 h 6855883"/>
              <a:gd name="connsiteX27947" fmla="*/ 11757798 w 12194922"/>
              <a:gd name="connsiteY27947" fmla="*/ 2016125 h 6855883"/>
              <a:gd name="connsiteX27948" fmla="*/ 11783556 w 12194922"/>
              <a:gd name="connsiteY27948" fmla="*/ 2032000 h 6855883"/>
              <a:gd name="connsiteX27949" fmla="*/ 11784782 w 12194922"/>
              <a:gd name="connsiteY27949" fmla="*/ 2045758 h 6855883"/>
              <a:gd name="connsiteX27950" fmla="*/ 11786009 w 12194922"/>
              <a:gd name="connsiteY27950" fmla="*/ 2049992 h 6855883"/>
              <a:gd name="connsiteX27951" fmla="*/ 11790915 w 12194922"/>
              <a:gd name="connsiteY27951" fmla="*/ 2055283 h 6855883"/>
              <a:gd name="connsiteX27952" fmla="*/ 11786009 w 12194922"/>
              <a:gd name="connsiteY27952" fmla="*/ 2089150 h 6855883"/>
              <a:gd name="connsiteX27953" fmla="*/ 11778649 w 12194922"/>
              <a:gd name="connsiteY27953" fmla="*/ 2095500 h 6855883"/>
              <a:gd name="connsiteX27954" fmla="*/ 11963860 w 12194922"/>
              <a:gd name="connsiteY27954" fmla="*/ 3967692 h 6855883"/>
              <a:gd name="connsiteX27955" fmla="*/ 11987164 w 12194922"/>
              <a:gd name="connsiteY27955" fmla="*/ 4000500 h 6855883"/>
              <a:gd name="connsiteX27956" fmla="*/ 11950368 w 12194922"/>
              <a:gd name="connsiteY27956" fmla="*/ 3999442 h 6855883"/>
              <a:gd name="connsiteX27957" fmla="*/ 11963860 w 12194922"/>
              <a:gd name="connsiteY27957" fmla="*/ 3967692 h 6855883"/>
              <a:gd name="connsiteX27958" fmla="*/ 1138247 w 12194922"/>
              <a:gd name="connsiteY27958" fmla="*/ 4797425 h 6855883"/>
              <a:gd name="connsiteX27959" fmla="*/ 1145607 w 12194922"/>
              <a:gd name="connsiteY27959" fmla="*/ 4797425 h 6855883"/>
              <a:gd name="connsiteX27960" fmla="*/ 1154192 w 12194922"/>
              <a:gd name="connsiteY27960" fmla="*/ 4799542 h 6855883"/>
              <a:gd name="connsiteX27961" fmla="*/ 1148060 w 12194922"/>
              <a:gd name="connsiteY27961" fmla="*/ 4805892 h 6855883"/>
              <a:gd name="connsiteX27962" fmla="*/ 1138247 w 12194922"/>
              <a:gd name="connsiteY27962" fmla="*/ 4806950 h 6855883"/>
              <a:gd name="connsiteX27963" fmla="*/ 1137021 w 12194922"/>
              <a:gd name="connsiteY27963" fmla="*/ 4819650 h 6855883"/>
              <a:gd name="connsiteX27964" fmla="*/ 1149286 w 12194922"/>
              <a:gd name="connsiteY27964" fmla="*/ 4816475 h 6855883"/>
              <a:gd name="connsiteX27965" fmla="*/ 1160325 w 12194922"/>
              <a:gd name="connsiteY27965" fmla="*/ 4816475 h 6855883"/>
              <a:gd name="connsiteX27966" fmla="*/ 1156646 w 12194922"/>
              <a:gd name="connsiteY27966" fmla="*/ 4823883 h 6855883"/>
              <a:gd name="connsiteX27967" fmla="*/ 1124755 w 12194922"/>
              <a:gd name="connsiteY27967" fmla="*/ 4835525 h 6855883"/>
              <a:gd name="connsiteX27968" fmla="*/ 1130888 w 12194922"/>
              <a:gd name="connsiteY27968" fmla="*/ 4799542 h 6855883"/>
              <a:gd name="connsiteX27969" fmla="*/ 1138247 w 12194922"/>
              <a:gd name="connsiteY27969" fmla="*/ 4797425 h 6855883"/>
              <a:gd name="connsiteX27970" fmla="*/ 278429 w 12194922"/>
              <a:gd name="connsiteY27970" fmla="*/ 1968500 h 6855883"/>
              <a:gd name="connsiteX27971" fmla="*/ 264937 w 12194922"/>
              <a:gd name="connsiteY27971" fmla="*/ 1965325 h 6855883"/>
              <a:gd name="connsiteX27972" fmla="*/ 260031 w 12194922"/>
              <a:gd name="connsiteY27972" fmla="*/ 1954742 h 6855883"/>
              <a:gd name="connsiteX27973" fmla="*/ 260031 w 12194922"/>
              <a:gd name="connsiteY27973" fmla="*/ 1937808 h 6855883"/>
              <a:gd name="connsiteX27974" fmla="*/ 255124 w 12194922"/>
              <a:gd name="connsiteY27974" fmla="*/ 1930400 h 6855883"/>
              <a:gd name="connsiteX27975" fmla="*/ 269843 w 12194922"/>
              <a:gd name="connsiteY27975" fmla="*/ 1929342 h 6855883"/>
              <a:gd name="connsiteX27976" fmla="*/ 272296 w 12194922"/>
              <a:gd name="connsiteY27976" fmla="*/ 1937808 h 6855883"/>
              <a:gd name="connsiteX27977" fmla="*/ 278429 w 12194922"/>
              <a:gd name="connsiteY27977" fmla="*/ 1968500 h 6855883"/>
              <a:gd name="connsiteX27978" fmla="*/ 921146 w 12194922"/>
              <a:gd name="connsiteY27978" fmla="*/ 2575983 h 6855883"/>
              <a:gd name="connsiteX27979" fmla="*/ 908880 w 12194922"/>
              <a:gd name="connsiteY27979" fmla="*/ 2568575 h 6855883"/>
              <a:gd name="connsiteX27980" fmla="*/ 905201 w 12194922"/>
              <a:gd name="connsiteY27980" fmla="*/ 2571750 h 6855883"/>
              <a:gd name="connsiteX27981" fmla="*/ 916240 w 12194922"/>
              <a:gd name="connsiteY27981" fmla="*/ 2580217 h 6855883"/>
              <a:gd name="connsiteX27982" fmla="*/ 919920 w 12194922"/>
              <a:gd name="connsiteY27982" fmla="*/ 2587625 h 6855883"/>
              <a:gd name="connsiteX27983" fmla="*/ 917466 w 12194922"/>
              <a:gd name="connsiteY27983" fmla="*/ 2596092 h 6855883"/>
              <a:gd name="connsiteX27984" fmla="*/ 916240 w 12194922"/>
              <a:gd name="connsiteY27984" fmla="*/ 2609850 h 6855883"/>
              <a:gd name="connsiteX27985" fmla="*/ 939544 w 12194922"/>
              <a:gd name="connsiteY27985" fmla="*/ 2635250 h 6855883"/>
              <a:gd name="connsiteX27986" fmla="*/ 941998 w 12194922"/>
              <a:gd name="connsiteY27986" fmla="*/ 2593975 h 6855883"/>
              <a:gd name="connsiteX27987" fmla="*/ 944451 w 12194922"/>
              <a:gd name="connsiteY27987" fmla="*/ 2573867 h 6855883"/>
              <a:gd name="connsiteX27988" fmla="*/ 934638 w 12194922"/>
              <a:gd name="connsiteY27988" fmla="*/ 2567517 h 6855883"/>
              <a:gd name="connsiteX27989" fmla="*/ 928505 w 12194922"/>
              <a:gd name="connsiteY27989" fmla="*/ 2574925 h 6855883"/>
              <a:gd name="connsiteX27990" fmla="*/ 926052 w 12194922"/>
              <a:gd name="connsiteY27990" fmla="*/ 2584450 h 6855883"/>
              <a:gd name="connsiteX27991" fmla="*/ 921146 w 12194922"/>
              <a:gd name="connsiteY27991" fmla="*/ 2575983 h 6855883"/>
              <a:gd name="connsiteX27992" fmla="*/ 930959 w 12194922"/>
              <a:gd name="connsiteY27992" fmla="*/ 2608792 h 6855883"/>
              <a:gd name="connsiteX27993" fmla="*/ 926052 w 12194922"/>
              <a:gd name="connsiteY27993" fmla="*/ 2611967 h 6855883"/>
              <a:gd name="connsiteX27994" fmla="*/ 922373 w 12194922"/>
              <a:gd name="connsiteY27994" fmla="*/ 2609850 h 6855883"/>
              <a:gd name="connsiteX27995" fmla="*/ 927279 w 12194922"/>
              <a:gd name="connsiteY27995" fmla="*/ 2606675 h 6855883"/>
              <a:gd name="connsiteX27996" fmla="*/ 930959 w 12194922"/>
              <a:gd name="connsiteY27996" fmla="*/ 2608792 h 6855883"/>
              <a:gd name="connsiteX27997" fmla="*/ 11812993 w 12194922"/>
              <a:gd name="connsiteY27997" fmla="*/ 5637742 h 6855883"/>
              <a:gd name="connsiteX27998" fmla="*/ 11800727 w 12194922"/>
              <a:gd name="connsiteY27998" fmla="*/ 5635625 h 6855883"/>
              <a:gd name="connsiteX27999" fmla="*/ 11793368 w 12194922"/>
              <a:gd name="connsiteY27999" fmla="*/ 5632450 h 6855883"/>
              <a:gd name="connsiteX28000" fmla="*/ 11798275 w 12194922"/>
              <a:gd name="connsiteY28000" fmla="*/ 5614459 h 6855883"/>
              <a:gd name="connsiteX28001" fmla="*/ 11821579 w 12194922"/>
              <a:gd name="connsiteY28001" fmla="*/ 5629276 h 6855883"/>
              <a:gd name="connsiteX28002" fmla="*/ 11820353 w 12194922"/>
              <a:gd name="connsiteY28002" fmla="*/ 5638800 h 6855883"/>
              <a:gd name="connsiteX28003" fmla="*/ 11812993 w 12194922"/>
              <a:gd name="connsiteY28003" fmla="*/ 5637742 h 6855883"/>
              <a:gd name="connsiteX28004" fmla="*/ 490624 w 12194922"/>
              <a:gd name="connsiteY28004" fmla="*/ 2127250 h 6855883"/>
              <a:gd name="connsiteX28005" fmla="*/ 490624 w 12194922"/>
              <a:gd name="connsiteY28005" fmla="*/ 2127250 h 6855883"/>
              <a:gd name="connsiteX28006" fmla="*/ 490624 w 12194922"/>
              <a:gd name="connsiteY28006" fmla="*/ 2127250 h 6855883"/>
              <a:gd name="connsiteX28007" fmla="*/ 490624 w 12194922"/>
              <a:gd name="connsiteY28007" fmla="*/ 2127250 h 6855883"/>
              <a:gd name="connsiteX28008" fmla="*/ 490624 w 12194922"/>
              <a:gd name="connsiteY28008" fmla="*/ 2127250 h 6855883"/>
              <a:gd name="connsiteX28009" fmla="*/ 1776058 w 12194922"/>
              <a:gd name="connsiteY28009" fmla="*/ 4812242 h 6855883"/>
              <a:gd name="connsiteX28010" fmla="*/ 1753980 w 12194922"/>
              <a:gd name="connsiteY28010" fmla="*/ 4812242 h 6855883"/>
              <a:gd name="connsiteX28011" fmla="*/ 1745394 w 12194922"/>
              <a:gd name="connsiteY28011" fmla="*/ 4803775 h 6855883"/>
              <a:gd name="connsiteX28012" fmla="*/ 1750300 w 12194922"/>
              <a:gd name="connsiteY28012" fmla="*/ 4796367 h 6855883"/>
              <a:gd name="connsiteX28013" fmla="*/ 1776058 w 12194922"/>
              <a:gd name="connsiteY28013" fmla="*/ 4812242 h 6855883"/>
              <a:gd name="connsiteX28014" fmla="*/ 527421 w 12194922"/>
              <a:gd name="connsiteY28014" fmla="*/ 2045758 h 6855883"/>
              <a:gd name="connsiteX28015" fmla="*/ 518835 w 12194922"/>
              <a:gd name="connsiteY28015" fmla="*/ 2028825 h 6855883"/>
              <a:gd name="connsiteX28016" fmla="*/ 515155 w 12194922"/>
              <a:gd name="connsiteY28016" fmla="*/ 2015067 h 6855883"/>
              <a:gd name="connsiteX28017" fmla="*/ 528647 w 12194922"/>
              <a:gd name="connsiteY28017" fmla="*/ 2021417 h 6855883"/>
              <a:gd name="connsiteX28018" fmla="*/ 549499 w 12194922"/>
              <a:gd name="connsiteY28018" fmla="*/ 2035175 h 6855883"/>
              <a:gd name="connsiteX28019" fmla="*/ 539686 w 12194922"/>
              <a:gd name="connsiteY28019" fmla="*/ 2046817 h 6855883"/>
              <a:gd name="connsiteX28020" fmla="*/ 527421 w 12194922"/>
              <a:gd name="connsiteY28020" fmla="*/ 2045758 h 6855883"/>
              <a:gd name="connsiteX28021" fmla="*/ 11680525 w 12194922"/>
              <a:gd name="connsiteY28021" fmla="*/ 5802842 h 6855883"/>
              <a:gd name="connsiteX28022" fmla="*/ 11697697 w 12194922"/>
              <a:gd name="connsiteY28022" fmla="*/ 5813425 h 6855883"/>
              <a:gd name="connsiteX28023" fmla="*/ 11707509 w 12194922"/>
              <a:gd name="connsiteY28023" fmla="*/ 5828242 h 6855883"/>
              <a:gd name="connsiteX28024" fmla="*/ 11713642 w 12194922"/>
              <a:gd name="connsiteY28024" fmla="*/ 5848350 h 6855883"/>
              <a:gd name="connsiteX28025" fmla="*/ 11680525 w 12194922"/>
              <a:gd name="connsiteY28025" fmla="*/ 5802842 h 6855883"/>
              <a:gd name="connsiteX28026" fmla="*/ 1747847 w 12194922"/>
              <a:gd name="connsiteY28026" fmla="*/ 5588000 h 6855883"/>
              <a:gd name="connsiteX28027" fmla="*/ 1747847 w 12194922"/>
              <a:gd name="connsiteY28027" fmla="*/ 5582709 h 6855883"/>
              <a:gd name="connsiteX28028" fmla="*/ 1753980 w 12194922"/>
              <a:gd name="connsiteY28028" fmla="*/ 5563659 h 6855883"/>
              <a:gd name="connsiteX28029" fmla="*/ 1753980 w 12194922"/>
              <a:gd name="connsiteY28029" fmla="*/ 5558367 h 6855883"/>
              <a:gd name="connsiteX28030" fmla="*/ 1769925 w 12194922"/>
              <a:gd name="connsiteY28030" fmla="*/ 5579534 h 6855883"/>
              <a:gd name="connsiteX28031" fmla="*/ 1761339 w 12194922"/>
              <a:gd name="connsiteY28031" fmla="*/ 5592234 h 6855883"/>
              <a:gd name="connsiteX28032" fmla="*/ 1747847 w 12194922"/>
              <a:gd name="connsiteY28032" fmla="*/ 5588000 h 6855883"/>
              <a:gd name="connsiteX28033" fmla="*/ 66234 w 12194922"/>
              <a:gd name="connsiteY28033" fmla="*/ 6279092 h 6855883"/>
              <a:gd name="connsiteX28034" fmla="*/ 69914 w 12194922"/>
              <a:gd name="connsiteY28034" fmla="*/ 6231467 h 6855883"/>
              <a:gd name="connsiteX28035" fmla="*/ 66234 w 12194922"/>
              <a:gd name="connsiteY28035" fmla="*/ 6279092 h 6855883"/>
              <a:gd name="connsiteX28036" fmla="*/ 212195 w 12194922"/>
              <a:gd name="connsiteY28036" fmla="*/ 125942 h 6855883"/>
              <a:gd name="connsiteX28037" fmla="*/ 201156 w 12194922"/>
              <a:gd name="connsiteY28037" fmla="*/ 111125 h 6855883"/>
              <a:gd name="connsiteX28038" fmla="*/ 214648 w 12194922"/>
              <a:gd name="connsiteY28038" fmla="*/ 111125 h 6855883"/>
              <a:gd name="connsiteX28039" fmla="*/ 224460 w 12194922"/>
              <a:gd name="connsiteY28039" fmla="*/ 110067 h 6855883"/>
              <a:gd name="connsiteX28040" fmla="*/ 219554 w 12194922"/>
              <a:gd name="connsiteY28040" fmla="*/ 127000 h 6855883"/>
              <a:gd name="connsiteX28041" fmla="*/ 212195 w 12194922"/>
              <a:gd name="connsiteY28041" fmla="*/ 125942 h 6855883"/>
              <a:gd name="connsiteX28042" fmla="*/ 349569 w 12194922"/>
              <a:gd name="connsiteY28042" fmla="*/ 832908 h 6855883"/>
              <a:gd name="connsiteX28043" fmla="*/ 355702 w 12194922"/>
              <a:gd name="connsiteY28043" fmla="*/ 823383 h 6855883"/>
              <a:gd name="connsiteX28044" fmla="*/ 364288 w 12194922"/>
              <a:gd name="connsiteY28044" fmla="*/ 827617 h 6855883"/>
              <a:gd name="connsiteX28045" fmla="*/ 366741 w 12194922"/>
              <a:gd name="connsiteY28045" fmla="*/ 837142 h 6855883"/>
              <a:gd name="connsiteX28046" fmla="*/ 363062 w 12194922"/>
              <a:gd name="connsiteY28046" fmla="*/ 854075 h 6855883"/>
              <a:gd name="connsiteX28047" fmla="*/ 349569 w 12194922"/>
              <a:gd name="connsiteY28047" fmla="*/ 861483 h 6855883"/>
              <a:gd name="connsiteX28048" fmla="*/ 349569 w 12194922"/>
              <a:gd name="connsiteY28048" fmla="*/ 832908 h 6855883"/>
              <a:gd name="connsiteX28049" fmla="*/ 11535791 w 12194922"/>
              <a:gd name="connsiteY28049" fmla="*/ 3720042 h 6855883"/>
              <a:gd name="connsiteX28050" fmla="*/ 11541924 w 12194922"/>
              <a:gd name="connsiteY28050" fmla="*/ 3747559 h 6855883"/>
              <a:gd name="connsiteX28051" fmla="*/ 11522299 w 12194922"/>
              <a:gd name="connsiteY28051" fmla="*/ 3698875 h 6855883"/>
              <a:gd name="connsiteX28052" fmla="*/ 11524751 w 12194922"/>
              <a:gd name="connsiteY28052" fmla="*/ 3692525 h 6855883"/>
              <a:gd name="connsiteX28053" fmla="*/ 11530884 w 12194922"/>
              <a:gd name="connsiteY28053" fmla="*/ 3696758 h 6855883"/>
              <a:gd name="connsiteX28054" fmla="*/ 11535791 w 12194922"/>
              <a:gd name="connsiteY28054" fmla="*/ 3720042 h 6855883"/>
              <a:gd name="connsiteX28055" fmla="*/ 12138031 w 12194922"/>
              <a:gd name="connsiteY28055" fmla="*/ 4812242 h 6855883"/>
              <a:gd name="connsiteX28056" fmla="*/ 12120860 w 12194922"/>
              <a:gd name="connsiteY28056" fmla="*/ 4845050 h 6855883"/>
              <a:gd name="connsiteX28057" fmla="*/ 12114727 w 12194922"/>
              <a:gd name="connsiteY28057" fmla="*/ 4846109 h 6855883"/>
              <a:gd name="connsiteX28058" fmla="*/ 12111047 w 12194922"/>
              <a:gd name="connsiteY28058" fmla="*/ 4840817 h 6855883"/>
              <a:gd name="connsiteX28059" fmla="*/ 12114727 w 12194922"/>
              <a:gd name="connsiteY28059" fmla="*/ 4820709 h 6855883"/>
              <a:gd name="connsiteX28060" fmla="*/ 12130672 w 12194922"/>
              <a:gd name="connsiteY28060" fmla="*/ 4803775 h 6855883"/>
              <a:gd name="connsiteX28061" fmla="*/ 12138031 w 12194922"/>
              <a:gd name="connsiteY28061" fmla="*/ 4812242 h 6855883"/>
              <a:gd name="connsiteX28062" fmla="*/ 1041349 w 12194922"/>
              <a:gd name="connsiteY28062" fmla="*/ 528108 h 6855883"/>
              <a:gd name="connsiteX28063" fmla="*/ 1003326 w 12194922"/>
              <a:gd name="connsiteY28063" fmla="*/ 552450 h 6855883"/>
              <a:gd name="connsiteX28064" fmla="*/ 1041349 w 12194922"/>
              <a:gd name="connsiteY28064" fmla="*/ 528108 h 6855883"/>
              <a:gd name="connsiteX28065" fmla="*/ 631678 w 12194922"/>
              <a:gd name="connsiteY28065" fmla="*/ 1646767 h 6855883"/>
              <a:gd name="connsiteX28066" fmla="*/ 616959 w 12194922"/>
              <a:gd name="connsiteY28066" fmla="*/ 1667933 h 6855883"/>
              <a:gd name="connsiteX28067" fmla="*/ 630452 w 12194922"/>
              <a:gd name="connsiteY28067" fmla="*/ 1664758 h 6855883"/>
              <a:gd name="connsiteX28068" fmla="*/ 629225 w 12194922"/>
              <a:gd name="connsiteY28068" fmla="*/ 1677458 h 6855883"/>
              <a:gd name="connsiteX28069" fmla="*/ 615733 w 12194922"/>
              <a:gd name="connsiteY28069" fmla="*/ 1683808 h 6855883"/>
              <a:gd name="connsiteX28070" fmla="*/ 607147 w 12194922"/>
              <a:gd name="connsiteY28070" fmla="*/ 1658408 h 6855883"/>
              <a:gd name="connsiteX28071" fmla="*/ 608373 w 12194922"/>
              <a:gd name="connsiteY28071" fmla="*/ 1642533 h 6855883"/>
              <a:gd name="connsiteX28072" fmla="*/ 631678 w 12194922"/>
              <a:gd name="connsiteY28072" fmla="*/ 1646767 h 6855883"/>
              <a:gd name="connsiteX28073" fmla="*/ 11100362 w 12194922"/>
              <a:gd name="connsiteY28073" fmla="*/ 5790142 h 6855883"/>
              <a:gd name="connsiteX28074" fmla="*/ 11085643 w 12194922"/>
              <a:gd name="connsiteY28074" fmla="*/ 5797550 h 6855883"/>
              <a:gd name="connsiteX28075" fmla="*/ 11084417 w 12194922"/>
              <a:gd name="connsiteY28075" fmla="*/ 5783792 h 6855883"/>
              <a:gd name="connsiteX28076" fmla="*/ 11096683 w 12194922"/>
              <a:gd name="connsiteY28076" fmla="*/ 5774267 h 6855883"/>
              <a:gd name="connsiteX28077" fmla="*/ 11106495 w 12194922"/>
              <a:gd name="connsiteY28077" fmla="*/ 5779558 h 6855883"/>
              <a:gd name="connsiteX28078" fmla="*/ 11100362 w 12194922"/>
              <a:gd name="connsiteY28078" fmla="*/ 5790142 h 6855883"/>
              <a:gd name="connsiteX28079" fmla="*/ 1042575 w 12194922"/>
              <a:gd name="connsiteY28079" fmla="*/ 2535767 h 6855883"/>
              <a:gd name="connsiteX28080" fmla="*/ 1042575 w 12194922"/>
              <a:gd name="connsiteY28080" fmla="*/ 2535767 h 6855883"/>
              <a:gd name="connsiteX28081" fmla="*/ 1042575 w 12194922"/>
              <a:gd name="connsiteY28081" fmla="*/ 2535767 h 6855883"/>
              <a:gd name="connsiteX28082" fmla="*/ 1042575 w 12194922"/>
              <a:gd name="connsiteY28082" fmla="*/ 2535767 h 6855883"/>
              <a:gd name="connsiteX28083" fmla="*/ 1042575 w 12194922"/>
              <a:gd name="connsiteY28083" fmla="*/ 2535767 h 6855883"/>
              <a:gd name="connsiteX28084" fmla="*/ 1042575 w 12194922"/>
              <a:gd name="connsiteY28084" fmla="*/ 2535767 h 6855883"/>
              <a:gd name="connsiteX28085" fmla="*/ 12122086 w 12194922"/>
              <a:gd name="connsiteY28085" fmla="*/ 3789892 h 6855883"/>
              <a:gd name="connsiteX28086" fmla="*/ 12107367 w 12194922"/>
              <a:gd name="connsiteY28086" fmla="*/ 3774017 h 6855883"/>
              <a:gd name="connsiteX28087" fmla="*/ 12124539 w 12194922"/>
              <a:gd name="connsiteY28087" fmla="*/ 3749675 h 6855883"/>
              <a:gd name="connsiteX28088" fmla="*/ 12129446 w 12194922"/>
              <a:gd name="connsiteY28088" fmla="*/ 3749675 h 6855883"/>
              <a:gd name="connsiteX28089" fmla="*/ 12130672 w 12194922"/>
              <a:gd name="connsiteY28089" fmla="*/ 3753909 h 6855883"/>
              <a:gd name="connsiteX28090" fmla="*/ 12123313 w 12194922"/>
              <a:gd name="connsiteY28090" fmla="*/ 3769784 h 6855883"/>
              <a:gd name="connsiteX28091" fmla="*/ 12122086 w 12194922"/>
              <a:gd name="connsiteY28091" fmla="*/ 3789892 h 6855883"/>
              <a:gd name="connsiteX28092" fmla="*/ 382687 w 12194922"/>
              <a:gd name="connsiteY28092" fmla="*/ 4434417 h 6855883"/>
              <a:gd name="connsiteX28093" fmla="*/ 371647 w 12194922"/>
              <a:gd name="connsiteY28093" fmla="*/ 4424892 h 6855883"/>
              <a:gd name="connsiteX28094" fmla="*/ 360608 w 12194922"/>
              <a:gd name="connsiteY28094" fmla="*/ 4420659 h 6855883"/>
              <a:gd name="connsiteX28095" fmla="*/ 353249 w 12194922"/>
              <a:gd name="connsiteY28095" fmla="*/ 4399492 h 6855883"/>
              <a:gd name="connsiteX28096" fmla="*/ 363062 w 12194922"/>
              <a:gd name="connsiteY28096" fmla="*/ 4397375 h 6855883"/>
              <a:gd name="connsiteX28097" fmla="*/ 377780 w 12194922"/>
              <a:gd name="connsiteY28097" fmla="*/ 4404784 h 6855883"/>
              <a:gd name="connsiteX28098" fmla="*/ 382687 w 12194922"/>
              <a:gd name="connsiteY28098" fmla="*/ 4423834 h 6855883"/>
              <a:gd name="connsiteX28099" fmla="*/ 392499 w 12194922"/>
              <a:gd name="connsiteY28099" fmla="*/ 4423834 h 6855883"/>
              <a:gd name="connsiteX28100" fmla="*/ 390046 w 12194922"/>
              <a:gd name="connsiteY28100" fmla="*/ 4432300 h 6855883"/>
              <a:gd name="connsiteX28101" fmla="*/ 382687 w 12194922"/>
              <a:gd name="connsiteY28101" fmla="*/ 4434417 h 6855883"/>
              <a:gd name="connsiteX28102" fmla="*/ 656209 w 12194922"/>
              <a:gd name="connsiteY28102" fmla="*/ 1086908 h 6855883"/>
              <a:gd name="connsiteX28103" fmla="*/ 647623 w 12194922"/>
              <a:gd name="connsiteY28103" fmla="*/ 1075267 h 6855883"/>
              <a:gd name="connsiteX28104" fmla="*/ 659889 w 12194922"/>
              <a:gd name="connsiteY28104" fmla="*/ 1069975 h 6855883"/>
              <a:gd name="connsiteX28105" fmla="*/ 674608 w 12194922"/>
              <a:gd name="connsiteY28105" fmla="*/ 1079500 h 6855883"/>
              <a:gd name="connsiteX28106" fmla="*/ 675834 w 12194922"/>
              <a:gd name="connsiteY28106" fmla="*/ 1087967 h 6855883"/>
              <a:gd name="connsiteX28107" fmla="*/ 679514 w 12194922"/>
              <a:gd name="connsiteY28107" fmla="*/ 1098550 h 6855883"/>
              <a:gd name="connsiteX28108" fmla="*/ 669701 w 12194922"/>
              <a:gd name="connsiteY28108" fmla="*/ 1092200 h 6855883"/>
              <a:gd name="connsiteX28109" fmla="*/ 656209 w 12194922"/>
              <a:gd name="connsiteY28109" fmla="*/ 1086908 h 6855883"/>
              <a:gd name="connsiteX28110" fmla="*/ 685647 w 12194922"/>
              <a:gd name="connsiteY28110" fmla="*/ 5554133 h 6855883"/>
              <a:gd name="connsiteX28111" fmla="*/ 686873 w 12194922"/>
              <a:gd name="connsiteY28111" fmla="*/ 5593292 h 6855883"/>
              <a:gd name="connsiteX28112" fmla="*/ 672155 w 12194922"/>
              <a:gd name="connsiteY28112" fmla="*/ 5601758 h 6855883"/>
              <a:gd name="connsiteX28113" fmla="*/ 685647 w 12194922"/>
              <a:gd name="connsiteY28113" fmla="*/ 5554133 h 6855883"/>
              <a:gd name="connsiteX28114" fmla="*/ 11784782 w 12194922"/>
              <a:gd name="connsiteY28114" fmla="*/ 1465792 h 6855883"/>
              <a:gd name="connsiteX28115" fmla="*/ 11774970 w 12194922"/>
              <a:gd name="connsiteY28115" fmla="*/ 1460500 h 6855883"/>
              <a:gd name="connsiteX28116" fmla="*/ 11771290 w 12194922"/>
              <a:gd name="connsiteY28116" fmla="*/ 1442508 h 6855883"/>
              <a:gd name="connsiteX28117" fmla="*/ 11765157 w 12194922"/>
              <a:gd name="connsiteY28117" fmla="*/ 1426633 h 6855883"/>
              <a:gd name="connsiteX28118" fmla="*/ 11783556 w 12194922"/>
              <a:gd name="connsiteY28118" fmla="*/ 1437217 h 6855883"/>
              <a:gd name="connsiteX28119" fmla="*/ 11789689 w 12194922"/>
              <a:gd name="connsiteY28119" fmla="*/ 1446742 h 6855883"/>
              <a:gd name="connsiteX28120" fmla="*/ 11790915 w 12194922"/>
              <a:gd name="connsiteY28120" fmla="*/ 1462617 h 6855883"/>
              <a:gd name="connsiteX28121" fmla="*/ 11784782 w 12194922"/>
              <a:gd name="connsiteY28121" fmla="*/ 1465792 h 6855883"/>
              <a:gd name="connsiteX28122" fmla="*/ 604694 w 12194922"/>
              <a:gd name="connsiteY28122" fmla="*/ 5167842 h 6855883"/>
              <a:gd name="connsiteX28123" fmla="*/ 596108 w 12194922"/>
              <a:gd name="connsiteY28123" fmla="*/ 5148792 h 6855883"/>
              <a:gd name="connsiteX28124" fmla="*/ 615733 w 12194922"/>
              <a:gd name="connsiteY28124" fmla="*/ 5156200 h 6855883"/>
              <a:gd name="connsiteX28125" fmla="*/ 623092 w 12194922"/>
              <a:gd name="connsiteY28125" fmla="*/ 5168900 h 6855883"/>
              <a:gd name="connsiteX28126" fmla="*/ 608373 w 12194922"/>
              <a:gd name="connsiteY28126" fmla="*/ 5182659 h 6855883"/>
              <a:gd name="connsiteX28127" fmla="*/ 604694 w 12194922"/>
              <a:gd name="connsiteY28127" fmla="*/ 5167842 h 6855883"/>
              <a:gd name="connsiteX28128" fmla="*/ 544592 w 12194922"/>
              <a:gd name="connsiteY28128" fmla="*/ 4137025 h 6855883"/>
              <a:gd name="connsiteX28129" fmla="*/ 537233 w 12194922"/>
              <a:gd name="connsiteY28129" fmla="*/ 4124325 h 6855883"/>
              <a:gd name="connsiteX28130" fmla="*/ 532327 w 12194922"/>
              <a:gd name="connsiteY28130" fmla="*/ 4110567 h 6855883"/>
              <a:gd name="connsiteX28131" fmla="*/ 544592 w 12194922"/>
              <a:gd name="connsiteY28131" fmla="*/ 4113742 h 6855883"/>
              <a:gd name="connsiteX28132" fmla="*/ 567897 w 12194922"/>
              <a:gd name="connsiteY28132" fmla="*/ 4101042 h 6855883"/>
              <a:gd name="connsiteX28133" fmla="*/ 544592 w 12194922"/>
              <a:gd name="connsiteY28133" fmla="*/ 4137025 h 6855883"/>
              <a:gd name="connsiteX28134" fmla="*/ 1213067 w 12194922"/>
              <a:gd name="connsiteY28134" fmla="*/ 5517092 h 6855883"/>
              <a:gd name="connsiteX28135" fmla="*/ 1215520 w 12194922"/>
              <a:gd name="connsiteY28135" fmla="*/ 5498042 h 6855883"/>
              <a:gd name="connsiteX28136" fmla="*/ 1243731 w 12194922"/>
              <a:gd name="connsiteY28136" fmla="*/ 5498042 h 6855883"/>
              <a:gd name="connsiteX28137" fmla="*/ 1216747 w 12194922"/>
              <a:gd name="connsiteY28137" fmla="*/ 5517092 h 6855883"/>
              <a:gd name="connsiteX28138" fmla="*/ 1217974 w 12194922"/>
              <a:gd name="connsiteY28138" fmla="*/ 5528734 h 6855883"/>
              <a:gd name="connsiteX28139" fmla="*/ 1209388 w 12194922"/>
              <a:gd name="connsiteY28139" fmla="*/ 5520267 h 6855883"/>
              <a:gd name="connsiteX28140" fmla="*/ 1213067 w 12194922"/>
              <a:gd name="connsiteY28140" fmla="*/ 5517092 h 6855883"/>
              <a:gd name="connsiteX28141" fmla="*/ 1219200 w 12194922"/>
              <a:gd name="connsiteY28141" fmla="*/ 5529792 h 6855883"/>
              <a:gd name="connsiteX28142" fmla="*/ 1219200 w 12194922"/>
              <a:gd name="connsiteY28142" fmla="*/ 5529792 h 6855883"/>
              <a:gd name="connsiteX28143" fmla="*/ 1219200 w 12194922"/>
              <a:gd name="connsiteY28143" fmla="*/ 5529792 h 6855883"/>
              <a:gd name="connsiteX28144" fmla="*/ 1219200 w 12194922"/>
              <a:gd name="connsiteY28144" fmla="*/ 5529792 h 6855883"/>
              <a:gd name="connsiteX28145" fmla="*/ 1219200 w 12194922"/>
              <a:gd name="connsiteY28145" fmla="*/ 5529792 h 6855883"/>
              <a:gd name="connsiteX28146" fmla="*/ 11740626 w 12194922"/>
              <a:gd name="connsiteY28146" fmla="*/ 1779058 h 6855883"/>
              <a:gd name="connsiteX28147" fmla="*/ 11714868 w 12194922"/>
              <a:gd name="connsiteY28147" fmla="*/ 1787525 h 6855883"/>
              <a:gd name="connsiteX28148" fmla="*/ 11747985 w 12194922"/>
              <a:gd name="connsiteY28148" fmla="*/ 1763183 h 6855883"/>
              <a:gd name="connsiteX28149" fmla="*/ 11750439 w 12194922"/>
              <a:gd name="connsiteY28149" fmla="*/ 1760008 h 6855883"/>
              <a:gd name="connsiteX28150" fmla="*/ 11749212 w 12194922"/>
              <a:gd name="connsiteY28150" fmla="*/ 1765300 h 6855883"/>
              <a:gd name="connsiteX28151" fmla="*/ 11749212 w 12194922"/>
              <a:gd name="connsiteY28151" fmla="*/ 1765300 h 6855883"/>
              <a:gd name="connsiteX28152" fmla="*/ 11740626 w 12194922"/>
              <a:gd name="connsiteY28152" fmla="*/ 1779058 h 6855883"/>
              <a:gd name="connsiteX28153" fmla="*/ 138601 w 12194922"/>
              <a:gd name="connsiteY28153" fmla="*/ 4366684 h 6855883"/>
              <a:gd name="connsiteX28154" fmla="*/ 138601 w 12194922"/>
              <a:gd name="connsiteY28154" fmla="*/ 4371975 h 6855883"/>
              <a:gd name="connsiteX28155" fmla="*/ 138601 w 12194922"/>
              <a:gd name="connsiteY28155" fmla="*/ 4366684 h 6855883"/>
              <a:gd name="connsiteX28156" fmla="*/ 148414 w 12194922"/>
              <a:gd name="connsiteY28156" fmla="*/ 4394200 h 6855883"/>
              <a:gd name="connsiteX28157" fmla="*/ 134922 w 12194922"/>
              <a:gd name="connsiteY28157" fmla="*/ 4378325 h 6855883"/>
              <a:gd name="connsiteX28158" fmla="*/ 138601 w 12194922"/>
              <a:gd name="connsiteY28158" fmla="*/ 4371975 h 6855883"/>
              <a:gd name="connsiteX28159" fmla="*/ 144734 w 12194922"/>
              <a:gd name="connsiteY28159" fmla="*/ 4379383 h 6855883"/>
              <a:gd name="connsiteX28160" fmla="*/ 155773 w 12194922"/>
              <a:gd name="connsiteY28160" fmla="*/ 4385734 h 6855883"/>
              <a:gd name="connsiteX28161" fmla="*/ 154546 w 12194922"/>
              <a:gd name="connsiteY28161" fmla="*/ 4392084 h 6855883"/>
              <a:gd name="connsiteX28162" fmla="*/ 148414 w 12194922"/>
              <a:gd name="connsiteY28162" fmla="*/ 4394200 h 6855883"/>
              <a:gd name="connsiteX28163" fmla="*/ 130015 w 12194922"/>
              <a:gd name="connsiteY28163" fmla="*/ 6085417 h 6855883"/>
              <a:gd name="connsiteX28164" fmla="*/ 141054 w 12194922"/>
              <a:gd name="connsiteY28164" fmla="*/ 6064250 h 6855883"/>
              <a:gd name="connsiteX28165" fmla="*/ 155773 w 12194922"/>
              <a:gd name="connsiteY28165" fmla="*/ 6060017 h 6855883"/>
              <a:gd name="connsiteX28166" fmla="*/ 157000 w 12194922"/>
              <a:gd name="connsiteY28166" fmla="*/ 6069542 h 6855883"/>
              <a:gd name="connsiteX28167" fmla="*/ 144734 w 12194922"/>
              <a:gd name="connsiteY28167" fmla="*/ 6075892 h 6855883"/>
              <a:gd name="connsiteX28168" fmla="*/ 130015 w 12194922"/>
              <a:gd name="connsiteY28168" fmla="*/ 6085417 h 6855883"/>
              <a:gd name="connsiteX28169" fmla="*/ 133695 w 12194922"/>
              <a:gd name="connsiteY28169" fmla="*/ 1527175 h 6855883"/>
              <a:gd name="connsiteX28170" fmla="*/ 117750 w 12194922"/>
              <a:gd name="connsiteY28170" fmla="*/ 1510242 h 6855883"/>
              <a:gd name="connsiteX28171" fmla="*/ 137375 w 12194922"/>
              <a:gd name="connsiteY28171" fmla="*/ 1518708 h 6855883"/>
              <a:gd name="connsiteX28172" fmla="*/ 154546 w 12194922"/>
              <a:gd name="connsiteY28172" fmla="*/ 1503892 h 6855883"/>
              <a:gd name="connsiteX28173" fmla="*/ 133695 w 12194922"/>
              <a:gd name="connsiteY28173" fmla="*/ 1527175 h 6855883"/>
              <a:gd name="connsiteX28174" fmla="*/ 11938102 w 12194922"/>
              <a:gd name="connsiteY28174" fmla="*/ 5662084 h 6855883"/>
              <a:gd name="connsiteX28175" fmla="*/ 11940555 w 12194922"/>
              <a:gd name="connsiteY28175" fmla="*/ 5682192 h 6855883"/>
              <a:gd name="connsiteX28176" fmla="*/ 11934423 w 12194922"/>
              <a:gd name="connsiteY28176" fmla="*/ 5686425 h 6855883"/>
              <a:gd name="connsiteX28177" fmla="*/ 11934423 w 12194922"/>
              <a:gd name="connsiteY28177" fmla="*/ 5682192 h 6855883"/>
              <a:gd name="connsiteX28178" fmla="*/ 11911118 w 12194922"/>
              <a:gd name="connsiteY28178" fmla="*/ 5671609 h 6855883"/>
              <a:gd name="connsiteX28179" fmla="*/ 11938102 w 12194922"/>
              <a:gd name="connsiteY28179" fmla="*/ 5662084 h 6855883"/>
              <a:gd name="connsiteX28180" fmla="*/ 12122086 w 12194922"/>
              <a:gd name="connsiteY28180" fmla="*/ 4920192 h 6855883"/>
              <a:gd name="connsiteX28181" fmla="*/ 12113500 w 12194922"/>
              <a:gd name="connsiteY28181" fmla="*/ 4891617 h 6855883"/>
              <a:gd name="connsiteX28182" fmla="*/ 12122086 w 12194922"/>
              <a:gd name="connsiteY28182" fmla="*/ 4920192 h 6855883"/>
              <a:gd name="connsiteX28183" fmla="*/ 12123313 w 12194922"/>
              <a:gd name="connsiteY28183" fmla="*/ 4920192 h 6855883"/>
              <a:gd name="connsiteX28184" fmla="*/ 12123313 w 12194922"/>
              <a:gd name="connsiteY28184" fmla="*/ 4920192 h 6855883"/>
              <a:gd name="connsiteX28185" fmla="*/ 12123313 w 12194922"/>
              <a:gd name="connsiteY28185" fmla="*/ 4920192 h 6855883"/>
              <a:gd name="connsiteX28186" fmla="*/ 12123313 w 12194922"/>
              <a:gd name="connsiteY28186" fmla="*/ 4920192 h 6855883"/>
              <a:gd name="connsiteX28187" fmla="*/ 12123313 w 12194922"/>
              <a:gd name="connsiteY28187" fmla="*/ 4920192 h 6855883"/>
              <a:gd name="connsiteX28188" fmla="*/ 1854558 w 12194922"/>
              <a:gd name="connsiteY28188" fmla="*/ 6772276 h 6855883"/>
              <a:gd name="connsiteX28189" fmla="*/ 1844745 w 12194922"/>
              <a:gd name="connsiteY28189" fmla="*/ 6765925 h 6855883"/>
              <a:gd name="connsiteX28190" fmla="*/ 1845972 w 12194922"/>
              <a:gd name="connsiteY28190" fmla="*/ 6752167 h 6855883"/>
              <a:gd name="connsiteX28191" fmla="*/ 1837386 w 12194922"/>
              <a:gd name="connsiteY28191" fmla="*/ 6739467 h 6855883"/>
              <a:gd name="connsiteX28192" fmla="*/ 1843519 w 12194922"/>
              <a:gd name="connsiteY28192" fmla="*/ 6731000 h 6855883"/>
              <a:gd name="connsiteX28193" fmla="*/ 1854558 w 12194922"/>
              <a:gd name="connsiteY28193" fmla="*/ 6738409 h 6855883"/>
              <a:gd name="connsiteX28194" fmla="*/ 1858237 w 12194922"/>
              <a:gd name="connsiteY28194" fmla="*/ 6764867 h 6855883"/>
              <a:gd name="connsiteX28195" fmla="*/ 1854558 w 12194922"/>
              <a:gd name="connsiteY28195" fmla="*/ 6772276 h 6855883"/>
              <a:gd name="connsiteX28196" fmla="*/ 515155 w 12194922"/>
              <a:gd name="connsiteY28196" fmla="*/ 3504142 h 6855883"/>
              <a:gd name="connsiteX28197" fmla="*/ 547045 w 12194922"/>
              <a:gd name="connsiteY28197" fmla="*/ 3528483 h 6855883"/>
              <a:gd name="connsiteX28198" fmla="*/ 548272 w 12194922"/>
              <a:gd name="connsiteY28198" fmla="*/ 3536950 h 6855883"/>
              <a:gd name="connsiteX28199" fmla="*/ 542139 w 12194922"/>
              <a:gd name="connsiteY28199" fmla="*/ 3539067 h 6855883"/>
              <a:gd name="connsiteX28200" fmla="*/ 515155 w 12194922"/>
              <a:gd name="connsiteY28200" fmla="*/ 3504142 h 6855883"/>
              <a:gd name="connsiteX28201" fmla="*/ 12088969 w 12194922"/>
              <a:gd name="connsiteY28201" fmla="*/ 6370109 h 6855883"/>
              <a:gd name="connsiteX28202" fmla="*/ 12125765 w 12194922"/>
              <a:gd name="connsiteY28202" fmla="*/ 6403975 h 6855883"/>
              <a:gd name="connsiteX28203" fmla="*/ 12088969 w 12194922"/>
              <a:gd name="connsiteY28203" fmla="*/ 6370109 h 6855883"/>
              <a:gd name="connsiteX28204" fmla="*/ 11702603 w 12194922"/>
              <a:gd name="connsiteY28204" fmla="*/ 5550959 h 6855883"/>
              <a:gd name="connsiteX28205" fmla="*/ 11702603 w 12194922"/>
              <a:gd name="connsiteY28205" fmla="*/ 5550959 h 6855883"/>
              <a:gd name="connsiteX28206" fmla="*/ 11702603 w 12194922"/>
              <a:gd name="connsiteY28206" fmla="*/ 5550959 h 6855883"/>
              <a:gd name="connsiteX28207" fmla="*/ 11702603 w 12194922"/>
              <a:gd name="connsiteY28207" fmla="*/ 5550959 h 6855883"/>
              <a:gd name="connsiteX28208" fmla="*/ 11702603 w 12194922"/>
              <a:gd name="connsiteY28208" fmla="*/ 5550959 h 6855883"/>
              <a:gd name="connsiteX28209" fmla="*/ 11702603 w 12194922"/>
              <a:gd name="connsiteY28209" fmla="*/ 5550959 h 6855883"/>
              <a:gd name="connsiteX28210" fmla="*/ 11702603 w 12194922"/>
              <a:gd name="connsiteY28210" fmla="*/ 5550959 h 6855883"/>
              <a:gd name="connsiteX28211" fmla="*/ 11692790 w 12194922"/>
              <a:gd name="connsiteY28211" fmla="*/ 5555192 h 6855883"/>
              <a:gd name="connsiteX28212" fmla="*/ 11687884 w 12194922"/>
              <a:gd name="connsiteY28212" fmla="*/ 5518151 h 6855883"/>
              <a:gd name="connsiteX28213" fmla="*/ 11690337 w 12194922"/>
              <a:gd name="connsiteY28213" fmla="*/ 5509683 h 6855883"/>
              <a:gd name="connsiteX28214" fmla="*/ 11701376 w 12194922"/>
              <a:gd name="connsiteY28214" fmla="*/ 5513917 h 6855883"/>
              <a:gd name="connsiteX28215" fmla="*/ 11714868 w 12194922"/>
              <a:gd name="connsiteY28215" fmla="*/ 5526617 h 6855883"/>
              <a:gd name="connsiteX28216" fmla="*/ 11702603 w 12194922"/>
              <a:gd name="connsiteY28216" fmla="*/ 5550959 h 6855883"/>
              <a:gd name="connsiteX28217" fmla="*/ 134922 w 12194922"/>
              <a:gd name="connsiteY28217" fmla="*/ 1498600 h 6855883"/>
              <a:gd name="connsiteX28218" fmla="*/ 123883 w 12194922"/>
              <a:gd name="connsiteY28218" fmla="*/ 1467908 h 6855883"/>
              <a:gd name="connsiteX28219" fmla="*/ 153320 w 12194922"/>
              <a:gd name="connsiteY28219" fmla="*/ 1474258 h 6855883"/>
              <a:gd name="connsiteX28220" fmla="*/ 134922 w 12194922"/>
              <a:gd name="connsiteY28220" fmla="*/ 1498600 h 6855883"/>
              <a:gd name="connsiteX28221" fmla="*/ 185210 w 12194922"/>
              <a:gd name="connsiteY28221" fmla="*/ 6315075 h 6855883"/>
              <a:gd name="connsiteX28222" fmla="*/ 185210 w 12194922"/>
              <a:gd name="connsiteY28222" fmla="*/ 6303433 h 6855883"/>
              <a:gd name="connsiteX28223" fmla="*/ 172945 w 12194922"/>
              <a:gd name="connsiteY28223" fmla="*/ 6291792 h 6855883"/>
              <a:gd name="connsiteX28224" fmla="*/ 192570 w 12194922"/>
              <a:gd name="connsiteY28224" fmla="*/ 6284383 h 6855883"/>
              <a:gd name="connsiteX28225" fmla="*/ 201156 w 12194922"/>
              <a:gd name="connsiteY28225" fmla="*/ 6274859 h 6855883"/>
              <a:gd name="connsiteX28226" fmla="*/ 193796 w 12194922"/>
              <a:gd name="connsiteY28226" fmla="*/ 6288617 h 6855883"/>
              <a:gd name="connsiteX28227" fmla="*/ 198703 w 12194922"/>
              <a:gd name="connsiteY28227" fmla="*/ 6300258 h 6855883"/>
              <a:gd name="connsiteX28228" fmla="*/ 201156 w 12194922"/>
              <a:gd name="connsiteY28228" fmla="*/ 6300258 h 6855883"/>
              <a:gd name="connsiteX28229" fmla="*/ 201156 w 12194922"/>
              <a:gd name="connsiteY28229" fmla="*/ 6300258 h 6855883"/>
              <a:gd name="connsiteX28230" fmla="*/ 185210 w 12194922"/>
              <a:gd name="connsiteY28230" fmla="*/ 6315075 h 6855883"/>
              <a:gd name="connsiteX28231" fmla="*/ 2215166 w 12194922"/>
              <a:gd name="connsiteY28231" fmla="*/ 6628342 h 6855883"/>
              <a:gd name="connsiteX28232" fmla="*/ 2211487 w 12194922"/>
              <a:gd name="connsiteY28232" fmla="*/ 6617758 h 6855883"/>
              <a:gd name="connsiteX28233" fmla="*/ 2218846 w 12194922"/>
              <a:gd name="connsiteY28233" fmla="*/ 6608234 h 6855883"/>
              <a:gd name="connsiteX28234" fmla="*/ 2228658 w 12194922"/>
              <a:gd name="connsiteY28234" fmla="*/ 6615642 h 6855883"/>
              <a:gd name="connsiteX28235" fmla="*/ 2232338 w 12194922"/>
              <a:gd name="connsiteY28235" fmla="*/ 6624109 h 6855883"/>
              <a:gd name="connsiteX28236" fmla="*/ 2222526 w 12194922"/>
              <a:gd name="connsiteY28236" fmla="*/ 6637867 h 6855883"/>
              <a:gd name="connsiteX28237" fmla="*/ 2215166 w 12194922"/>
              <a:gd name="connsiteY28237" fmla="*/ 6628342 h 6855883"/>
              <a:gd name="connsiteX28238" fmla="*/ 149640 w 12194922"/>
              <a:gd name="connsiteY28238" fmla="*/ 4091517 h 6855883"/>
              <a:gd name="connsiteX28239" fmla="*/ 149640 w 12194922"/>
              <a:gd name="connsiteY28239" fmla="*/ 4091517 h 6855883"/>
              <a:gd name="connsiteX28240" fmla="*/ 149640 w 12194922"/>
              <a:gd name="connsiteY28240" fmla="*/ 4091517 h 6855883"/>
              <a:gd name="connsiteX28241" fmla="*/ 149640 w 12194922"/>
              <a:gd name="connsiteY28241" fmla="*/ 4091517 h 6855883"/>
              <a:gd name="connsiteX28242" fmla="*/ 149640 w 12194922"/>
              <a:gd name="connsiteY28242" fmla="*/ 4091517 h 6855883"/>
              <a:gd name="connsiteX28243" fmla="*/ 149640 w 12194922"/>
              <a:gd name="connsiteY28243" fmla="*/ 4091517 h 6855883"/>
              <a:gd name="connsiteX28244" fmla="*/ 175398 w 12194922"/>
              <a:gd name="connsiteY28244" fmla="*/ 4087284 h 6855883"/>
              <a:gd name="connsiteX28245" fmla="*/ 181531 w 12194922"/>
              <a:gd name="connsiteY28245" fmla="*/ 4091517 h 6855883"/>
              <a:gd name="connsiteX28246" fmla="*/ 182757 w 12194922"/>
              <a:gd name="connsiteY28246" fmla="*/ 4109508 h 6855883"/>
              <a:gd name="connsiteX28247" fmla="*/ 185210 w 12194922"/>
              <a:gd name="connsiteY28247" fmla="*/ 4113742 h 6855883"/>
              <a:gd name="connsiteX28248" fmla="*/ 179078 w 12194922"/>
              <a:gd name="connsiteY28248" fmla="*/ 4112684 h 6855883"/>
              <a:gd name="connsiteX28249" fmla="*/ 179078 w 12194922"/>
              <a:gd name="connsiteY28249" fmla="*/ 4112684 h 6855883"/>
              <a:gd name="connsiteX28250" fmla="*/ 159453 w 12194922"/>
              <a:gd name="connsiteY28250" fmla="*/ 4105275 h 6855883"/>
              <a:gd name="connsiteX28251" fmla="*/ 139828 w 12194922"/>
              <a:gd name="connsiteY28251" fmla="*/ 4104217 h 6855883"/>
              <a:gd name="connsiteX28252" fmla="*/ 149640 w 12194922"/>
              <a:gd name="connsiteY28252" fmla="*/ 4091517 h 6855883"/>
              <a:gd name="connsiteX28253" fmla="*/ 1222880 w 12194922"/>
              <a:gd name="connsiteY28253" fmla="*/ 5754159 h 6855883"/>
              <a:gd name="connsiteX28254" fmla="*/ 1229012 w 12194922"/>
              <a:gd name="connsiteY28254" fmla="*/ 5745692 h 6855883"/>
              <a:gd name="connsiteX28255" fmla="*/ 1238825 w 12194922"/>
              <a:gd name="connsiteY28255" fmla="*/ 5752042 h 6855883"/>
              <a:gd name="connsiteX28256" fmla="*/ 1251091 w 12194922"/>
              <a:gd name="connsiteY28256" fmla="*/ 5761567 h 6855883"/>
              <a:gd name="connsiteX28257" fmla="*/ 1259676 w 12194922"/>
              <a:gd name="connsiteY28257" fmla="*/ 5761567 h 6855883"/>
              <a:gd name="connsiteX28258" fmla="*/ 1254770 w 12194922"/>
              <a:gd name="connsiteY28258" fmla="*/ 5768975 h 6855883"/>
              <a:gd name="connsiteX28259" fmla="*/ 1230239 w 12194922"/>
              <a:gd name="connsiteY28259" fmla="*/ 5767917 h 6855883"/>
              <a:gd name="connsiteX28260" fmla="*/ 1222880 w 12194922"/>
              <a:gd name="connsiteY28260" fmla="*/ 5754159 h 6855883"/>
              <a:gd name="connsiteX28261" fmla="*/ 612053 w 12194922"/>
              <a:gd name="connsiteY28261" fmla="*/ 376767 h 6855883"/>
              <a:gd name="connsiteX28262" fmla="*/ 615733 w 12194922"/>
              <a:gd name="connsiteY28262" fmla="*/ 383117 h 6855883"/>
              <a:gd name="connsiteX28263" fmla="*/ 603467 w 12194922"/>
              <a:gd name="connsiteY28263" fmla="*/ 402167 h 6855883"/>
              <a:gd name="connsiteX28264" fmla="*/ 596108 w 12194922"/>
              <a:gd name="connsiteY28264" fmla="*/ 403225 h 6855883"/>
              <a:gd name="connsiteX28265" fmla="*/ 596108 w 12194922"/>
              <a:gd name="connsiteY28265" fmla="*/ 377825 h 6855883"/>
              <a:gd name="connsiteX28266" fmla="*/ 603467 w 12194922"/>
              <a:gd name="connsiteY28266" fmla="*/ 372533 h 6855883"/>
              <a:gd name="connsiteX28267" fmla="*/ 612053 w 12194922"/>
              <a:gd name="connsiteY28267" fmla="*/ 376767 h 6855883"/>
              <a:gd name="connsiteX28268" fmla="*/ 11679298 w 12194922"/>
              <a:gd name="connsiteY28268" fmla="*/ 6753225 h 6855883"/>
              <a:gd name="connsiteX28269" fmla="*/ 11674392 w 12194922"/>
              <a:gd name="connsiteY28269" fmla="*/ 6750050 h 6855883"/>
              <a:gd name="connsiteX28270" fmla="*/ 11680525 w 12194922"/>
              <a:gd name="connsiteY28270" fmla="*/ 6738409 h 6855883"/>
              <a:gd name="connsiteX28271" fmla="*/ 11670712 w 12194922"/>
              <a:gd name="connsiteY28271" fmla="*/ 6726767 h 6855883"/>
              <a:gd name="connsiteX28272" fmla="*/ 11671939 w 12194922"/>
              <a:gd name="connsiteY28272" fmla="*/ 6722534 h 6855883"/>
              <a:gd name="connsiteX28273" fmla="*/ 11694017 w 12194922"/>
              <a:gd name="connsiteY28273" fmla="*/ 6755342 h 6855883"/>
              <a:gd name="connsiteX28274" fmla="*/ 11679298 w 12194922"/>
              <a:gd name="connsiteY28274" fmla="*/ 6753225 h 6855883"/>
              <a:gd name="connsiteX28275" fmla="*/ 483264 w 12194922"/>
              <a:gd name="connsiteY28275" fmla="*/ 2764367 h 6855883"/>
              <a:gd name="connsiteX28276" fmla="*/ 489397 w 12194922"/>
              <a:gd name="connsiteY28276" fmla="*/ 2762250 h 6855883"/>
              <a:gd name="connsiteX28277" fmla="*/ 494303 w 12194922"/>
              <a:gd name="connsiteY28277" fmla="*/ 2764367 h 6855883"/>
              <a:gd name="connsiteX28278" fmla="*/ 491850 w 12194922"/>
              <a:gd name="connsiteY28278" fmla="*/ 2769659 h 6855883"/>
              <a:gd name="connsiteX28279" fmla="*/ 475905 w 12194922"/>
              <a:gd name="connsiteY28279" fmla="*/ 2750608 h 6855883"/>
              <a:gd name="connsiteX28280" fmla="*/ 483264 w 12194922"/>
              <a:gd name="connsiteY28280" fmla="*/ 2743200 h 6855883"/>
              <a:gd name="connsiteX28281" fmla="*/ 502889 w 12194922"/>
              <a:gd name="connsiteY28281" fmla="*/ 2742142 h 6855883"/>
              <a:gd name="connsiteX28282" fmla="*/ 485718 w 12194922"/>
              <a:gd name="connsiteY28282" fmla="*/ 2759075 h 6855883"/>
              <a:gd name="connsiteX28283" fmla="*/ 483264 w 12194922"/>
              <a:gd name="connsiteY28283" fmla="*/ 2764367 h 6855883"/>
              <a:gd name="connsiteX28284" fmla="*/ 635358 w 12194922"/>
              <a:gd name="connsiteY28284" fmla="*/ 4661959 h 6855883"/>
              <a:gd name="connsiteX28285" fmla="*/ 641491 w 12194922"/>
              <a:gd name="connsiteY28285" fmla="*/ 4661959 h 6855883"/>
              <a:gd name="connsiteX28286" fmla="*/ 647623 w 12194922"/>
              <a:gd name="connsiteY28286" fmla="*/ 4666192 h 6855883"/>
              <a:gd name="connsiteX28287" fmla="*/ 651303 w 12194922"/>
              <a:gd name="connsiteY28287" fmla="*/ 4675717 h 6855883"/>
              <a:gd name="connsiteX28288" fmla="*/ 662342 w 12194922"/>
              <a:gd name="connsiteY28288" fmla="*/ 4689475 h 6855883"/>
              <a:gd name="connsiteX28289" fmla="*/ 626772 w 12194922"/>
              <a:gd name="connsiteY28289" fmla="*/ 4681008 h 6855883"/>
              <a:gd name="connsiteX28290" fmla="*/ 635358 w 12194922"/>
              <a:gd name="connsiteY28290" fmla="*/ 4661959 h 6855883"/>
              <a:gd name="connsiteX28291" fmla="*/ 10855050 w 12194922"/>
              <a:gd name="connsiteY28291" fmla="*/ 3518958 h 6855883"/>
              <a:gd name="connsiteX28292" fmla="*/ 10848918 w 12194922"/>
              <a:gd name="connsiteY28292" fmla="*/ 3512608 h 6855883"/>
              <a:gd name="connsiteX28293" fmla="*/ 10853824 w 12194922"/>
              <a:gd name="connsiteY28293" fmla="*/ 3508375 h 6855883"/>
              <a:gd name="connsiteX28294" fmla="*/ 10878355 w 12194922"/>
              <a:gd name="connsiteY28294" fmla="*/ 3492500 h 6855883"/>
              <a:gd name="connsiteX28295" fmla="*/ 10889394 w 12194922"/>
              <a:gd name="connsiteY28295" fmla="*/ 3489325 h 6855883"/>
              <a:gd name="connsiteX28296" fmla="*/ 10893073 w 12194922"/>
              <a:gd name="connsiteY28296" fmla="*/ 3494617 h 6855883"/>
              <a:gd name="connsiteX28297" fmla="*/ 10855050 w 12194922"/>
              <a:gd name="connsiteY28297" fmla="*/ 3518958 h 6855883"/>
              <a:gd name="connsiteX28298" fmla="*/ 11695243 w 12194922"/>
              <a:gd name="connsiteY28298" fmla="*/ 1109133 h 6855883"/>
              <a:gd name="connsiteX28299" fmla="*/ 11706283 w 12194922"/>
              <a:gd name="connsiteY28299" fmla="*/ 1132417 h 6855883"/>
              <a:gd name="connsiteX28300" fmla="*/ 11697697 w 12194922"/>
              <a:gd name="connsiteY28300" fmla="*/ 1138767 h 6855883"/>
              <a:gd name="connsiteX28301" fmla="*/ 11694017 w 12194922"/>
              <a:gd name="connsiteY28301" fmla="*/ 1131358 h 6855883"/>
              <a:gd name="connsiteX28302" fmla="*/ 11695243 w 12194922"/>
              <a:gd name="connsiteY28302" fmla="*/ 1109133 h 6855883"/>
              <a:gd name="connsiteX28303" fmla="*/ 800943 w 12194922"/>
              <a:gd name="connsiteY28303" fmla="*/ 5022850 h 6855883"/>
              <a:gd name="connsiteX28304" fmla="*/ 789904 w 12194922"/>
              <a:gd name="connsiteY28304" fmla="*/ 5009092 h 6855883"/>
              <a:gd name="connsiteX28305" fmla="*/ 815662 w 12194922"/>
              <a:gd name="connsiteY28305" fmla="*/ 5012267 h 6855883"/>
              <a:gd name="connsiteX28306" fmla="*/ 815662 w 12194922"/>
              <a:gd name="connsiteY28306" fmla="*/ 5016500 h 6855883"/>
              <a:gd name="connsiteX28307" fmla="*/ 811982 w 12194922"/>
              <a:gd name="connsiteY28307" fmla="*/ 5021792 h 6855883"/>
              <a:gd name="connsiteX28308" fmla="*/ 818115 w 12194922"/>
              <a:gd name="connsiteY28308" fmla="*/ 5032375 h 6855883"/>
              <a:gd name="connsiteX28309" fmla="*/ 800943 w 12194922"/>
              <a:gd name="connsiteY28309" fmla="*/ 5022850 h 6855883"/>
              <a:gd name="connsiteX28310" fmla="*/ 72367 w 12194922"/>
              <a:gd name="connsiteY28310" fmla="*/ 5949950 h 6855883"/>
              <a:gd name="connsiteX28311" fmla="*/ 57648 w 12194922"/>
              <a:gd name="connsiteY28311" fmla="*/ 5949950 h 6855883"/>
              <a:gd name="connsiteX28312" fmla="*/ 53969 w 12194922"/>
              <a:gd name="connsiteY28312" fmla="*/ 5939367 h 6855883"/>
              <a:gd name="connsiteX28313" fmla="*/ 58875 w 12194922"/>
              <a:gd name="connsiteY28313" fmla="*/ 5927725 h 6855883"/>
              <a:gd name="connsiteX28314" fmla="*/ 71140 w 12194922"/>
              <a:gd name="connsiteY28314" fmla="*/ 5938308 h 6855883"/>
              <a:gd name="connsiteX28315" fmla="*/ 72367 w 12194922"/>
              <a:gd name="connsiteY28315" fmla="*/ 5949950 h 6855883"/>
              <a:gd name="connsiteX28316" fmla="*/ 312773 w 12194922"/>
              <a:gd name="connsiteY28316" fmla="*/ 2369608 h 6855883"/>
              <a:gd name="connsiteX28317" fmla="*/ 309093 w 12194922"/>
              <a:gd name="connsiteY28317" fmla="*/ 2380192 h 6855883"/>
              <a:gd name="connsiteX28318" fmla="*/ 302960 w 12194922"/>
              <a:gd name="connsiteY28318" fmla="*/ 2383367 h 6855883"/>
              <a:gd name="connsiteX28319" fmla="*/ 298054 w 12194922"/>
              <a:gd name="connsiteY28319" fmla="*/ 2379133 h 6855883"/>
              <a:gd name="connsiteX28320" fmla="*/ 310320 w 12194922"/>
              <a:gd name="connsiteY28320" fmla="*/ 2339975 h 6855883"/>
              <a:gd name="connsiteX28321" fmla="*/ 312773 w 12194922"/>
              <a:gd name="connsiteY28321" fmla="*/ 2369608 h 6855883"/>
              <a:gd name="connsiteX28322" fmla="*/ 12000657 w 12194922"/>
              <a:gd name="connsiteY28322" fmla="*/ 5110692 h 6855883"/>
              <a:gd name="connsiteX28323" fmla="*/ 12010469 w 12194922"/>
              <a:gd name="connsiteY28323" fmla="*/ 5132917 h 6855883"/>
              <a:gd name="connsiteX28324" fmla="*/ 11985938 w 12194922"/>
              <a:gd name="connsiteY28324" fmla="*/ 5135034 h 6855883"/>
              <a:gd name="connsiteX28325" fmla="*/ 11979805 w 12194922"/>
              <a:gd name="connsiteY28325" fmla="*/ 5119159 h 6855883"/>
              <a:gd name="connsiteX28326" fmla="*/ 11994524 w 12194922"/>
              <a:gd name="connsiteY28326" fmla="*/ 5126567 h 6855883"/>
              <a:gd name="connsiteX28327" fmla="*/ 11994524 w 12194922"/>
              <a:gd name="connsiteY28327" fmla="*/ 5126567 h 6855883"/>
              <a:gd name="connsiteX28328" fmla="*/ 11994524 w 12194922"/>
              <a:gd name="connsiteY28328" fmla="*/ 5126567 h 6855883"/>
              <a:gd name="connsiteX28329" fmla="*/ 11994524 w 12194922"/>
              <a:gd name="connsiteY28329" fmla="*/ 5126567 h 6855883"/>
              <a:gd name="connsiteX28330" fmla="*/ 11995751 w 12194922"/>
              <a:gd name="connsiteY28330" fmla="*/ 5128684 h 6855883"/>
              <a:gd name="connsiteX28331" fmla="*/ 11996977 w 12194922"/>
              <a:gd name="connsiteY28331" fmla="*/ 5128684 h 6855883"/>
              <a:gd name="connsiteX28332" fmla="*/ 11994524 w 12194922"/>
              <a:gd name="connsiteY28332" fmla="*/ 5127625 h 6855883"/>
              <a:gd name="connsiteX28333" fmla="*/ 11994524 w 12194922"/>
              <a:gd name="connsiteY28333" fmla="*/ 5127625 h 6855883"/>
              <a:gd name="connsiteX28334" fmla="*/ 12000657 w 12194922"/>
              <a:gd name="connsiteY28334" fmla="*/ 5110692 h 6855883"/>
              <a:gd name="connsiteX28335" fmla="*/ 11750439 w 12194922"/>
              <a:gd name="connsiteY28335" fmla="*/ 6487584 h 6855883"/>
              <a:gd name="connsiteX28336" fmla="*/ 11734494 w 12194922"/>
              <a:gd name="connsiteY28336" fmla="*/ 6497109 h 6855883"/>
              <a:gd name="connsiteX28337" fmla="*/ 11722228 w 12194922"/>
              <a:gd name="connsiteY28337" fmla="*/ 6501342 h 6855883"/>
              <a:gd name="connsiteX28338" fmla="*/ 11718548 w 12194922"/>
              <a:gd name="connsiteY28338" fmla="*/ 6484409 h 6855883"/>
              <a:gd name="connsiteX28339" fmla="*/ 11732040 w 12194922"/>
              <a:gd name="connsiteY28339" fmla="*/ 6477000 h 6855883"/>
              <a:gd name="connsiteX28340" fmla="*/ 11750439 w 12194922"/>
              <a:gd name="connsiteY28340" fmla="*/ 6487584 h 6855883"/>
              <a:gd name="connsiteX28341" fmla="*/ 1054841 w 12194922"/>
              <a:gd name="connsiteY28341" fmla="*/ 876300 h 6855883"/>
              <a:gd name="connsiteX28342" fmla="*/ 1049935 w 12194922"/>
              <a:gd name="connsiteY28342" fmla="*/ 874183 h 6855883"/>
              <a:gd name="connsiteX28343" fmla="*/ 1064654 w 12194922"/>
              <a:gd name="connsiteY28343" fmla="*/ 863600 h 6855883"/>
              <a:gd name="connsiteX28344" fmla="*/ 1080599 w 12194922"/>
              <a:gd name="connsiteY28344" fmla="*/ 873125 h 6855883"/>
              <a:gd name="connsiteX28345" fmla="*/ 1079372 w 12194922"/>
              <a:gd name="connsiteY28345" fmla="*/ 884767 h 6855883"/>
              <a:gd name="connsiteX28346" fmla="*/ 1084279 w 12194922"/>
              <a:gd name="connsiteY28346" fmla="*/ 891117 h 6855883"/>
              <a:gd name="connsiteX28347" fmla="*/ 1078146 w 12194922"/>
              <a:gd name="connsiteY28347" fmla="*/ 887942 h 6855883"/>
              <a:gd name="connsiteX28348" fmla="*/ 1074466 w 12194922"/>
              <a:gd name="connsiteY28348" fmla="*/ 884767 h 6855883"/>
              <a:gd name="connsiteX28349" fmla="*/ 1054841 w 12194922"/>
              <a:gd name="connsiteY28349" fmla="*/ 876300 h 6855883"/>
              <a:gd name="connsiteX28350" fmla="*/ 387593 w 12194922"/>
              <a:gd name="connsiteY28350" fmla="*/ 1314450 h 6855883"/>
              <a:gd name="connsiteX28351" fmla="*/ 393726 w 12194922"/>
              <a:gd name="connsiteY28351" fmla="*/ 1290108 h 6855883"/>
              <a:gd name="connsiteX28352" fmla="*/ 399858 w 12194922"/>
              <a:gd name="connsiteY28352" fmla="*/ 1283758 h 6855883"/>
              <a:gd name="connsiteX28353" fmla="*/ 407218 w 12194922"/>
              <a:gd name="connsiteY28353" fmla="*/ 1289050 h 6855883"/>
              <a:gd name="connsiteX28354" fmla="*/ 401085 w 12194922"/>
              <a:gd name="connsiteY28354" fmla="*/ 1314450 h 6855883"/>
              <a:gd name="connsiteX28355" fmla="*/ 393726 w 12194922"/>
              <a:gd name="connsiteY28355" fmla="*/ 1328208 h 6855883"/>
              <a:gd name="connsiteX28356" fmla="*/ 394952 w 12194922"/>
              <a:gd name="connsiteY28356" fmla="*/ 1339850 h 6855883"/>
              <a:gd name="connsiteX28357" fmla="*/ 388819 w 12194922"/>
              <a:gd name="connsiteY28357" fmla="*/ 1327150 h 6855883"/>
              <a:gd name="connsiteX28358" fmla="*/ 387593 w 12194922"/>
              <a:gd name="connsiteY28358" fmla="*/ 1314450 h 6855883"/>
              <a:gd name="connsiteX28359" fmla="*/ 12189547 w 12194922"/>
              <a:gd name="connsiteY28359" fmla="*/ 3204633 h 6855883"/>
              <a:gd name="connsiteX28360" fmla="*/ 12190774 w 12194922"/>
              <a:gd name="connsiteY28360" fmla="*/ 3223684 h 6855883"/>
              <a:gd name="connsiteX28361" fmla="*/ 12169922 w 12194922"/>
              <a:gd name="connsiteY28361" fmla="*/ 3232150 h 6855883"/>
              <a:gd name="connsiteX28362" fmla="*/ 12172375 w 12194922"/>
              <a:gd name="connsiteY28362" fmla="*/ 3219450 h 6855883"/>
              <a:gd name="connsiteX28363" fmla="*/ 12189547 w 12194922"/>
              <a:gd name="connsiteY28363" fmla="*/ 3204633 h 6855883"/>
              <a:gd name="connsiteX28364" fmla="*/ 11762704 w 12194922"/>
              <a:gd name="connsiteY28364" fmla="*/ 5252508 h 6855883"/>
              <a:gd name="connsiteX28365" fmla="*/ 11762704 w 12194922"/>
              <a:gd name="connsiteY28365" fmla="*/ 5252508 h 6855883"/>
              <a:gd name="connsiteX28366" fmla="*/ 11762704 w 12194922"/>
              <a:gd name="connsiteY28366" fmla="*/ 5252508 h 6855883"/>
              <a:gd name="connsiteX28367" fmla="*/ 11762704 w 12194922"/>
              <a:gd name="connsiteY28367" fmla="*/ 5252508 h 6855883"/>
              <a:gd name="connsiteX28368" fmla="*/ 11762704 w 12194922"/>
              <a:gd name="connsiteY28368" fmla="*/ 5252508 h 6855883"/>
              <a:gd name="connsiteX28369" fmla="*/ 11762704 w 12194922"/>
              <a:gd name="connsiteY28369" fmla="*/ 5252508 h 6855883"/>
              <a:gd name="connsiteX28370" fmla="*/ 11756571 w 12194922"/>
              <a:gd name="connsiteY28370" fmla="*/ 5227109 h 6855883"/>
              <a:gd name="connsiteX28371" fmla="*/ 11777423 w 12194922"/>
              <a:gd name="connsiteY28371" fmla="*/ 5220758 h 6855883"/>
              <a:gd name="connsiteX28372" fmla="*/ 11762704 w 12194922"/>
              <a:gd name="connsiteY28372" fmla="*/ 5252508 h 6855883"/>
              <a:gd name="connsiteX28373" fmla="*/ 842646 w 12194922"/>
              <a:gd name="connsiteY28373" fmla="*/ 343958 h 6855883"/>
              <a:gd name="connsiteX28374" fmla="*/ 841420 w 12194922"/>
              <a:gd name="connsiteY28374" fmla="*/ 348192 h 6855883"/>
              <a:gd name="connsiteX28375" fmla="*/ 824248 w 12194922"/>
              <a:gd name="connsiteY28375" fmla="*/ 357717 h 6855883"/>
              <a:gd name="connsiteX28376" fmla="*/ 814435 w 12194922"/>
              <a:gd name="connsiteY28376" fmla="*/ 349250 h 6855883"/>
              <a:gd name="connsiteX28377" fmla="*/ 836513 w 12194922"/>
              <a:gd name="connsiteY28377" fmla="*/ 335492 h 6855883"/>
              <a:gd name="connsiteX28378" fmla="*/ 842646 w 12194922"/>
              <a:gd name="connsiteY28378" fmla="*/ 343958 h 6855883"/>
              <a:gd name="connsiteX28379" fmla="*/ 516381 w 12194922"/>
              <a:gd name="connsiteY28379" fmla="*/ 2234142 h 6855883"/>
              <a:gd name="connsiteX28380" fmla="*/ 482038 w 12194922"/>
              <a:gd name="connsiteY28380" fmla="*/ 2232025 h 6855883"/>
              <a:gd name="connsiteX28381" fmla="*/ 496757 w 12194922"/>
              <a:gd name="connsiteY28381" fmla="*/ 2214033 h 6855883"/>
              <a:gd name="connsiteX28382" fmla="*/ 516381 w 12194922"/>
              <a:gd name="connsiteY28382" fmla="*/ 2234142 h 6855883"/>
              <a:gd name="connsiteX28383" fmla="*/ 462413 w 12194922"/>
              <a:gd name="connsiteY28383" fmla="*/ 2499783 h 6855883"/>
              <a:gd name="connsiteX28384" fmla="*/ 456280 w 12194922"/>
              <a:gd name="connsiteY28384" fmla="*/ 2489200 h 6855883"/>
              <a:gd name="connsiteX28385" fmla="*/ 439108 w 12194922"/>
              <a:gd name="connsiteY28385" fmla="*/ 2459567 h 6855883"/>
              <a:gd name="connsiteX28386" fmla="*/ 439108 w 12194922"/>
              <a:gd name="connsiteY28386" fmla="*/ 2444750 h 6855883"/>
              <a:gd name="connsiteX28387" fmla="*/ 450147 w 12194922"/>
              <a:gd name="connsiteY28387" fmla="*/ 2444750 h 6855883"/>
              <a:gd name="connsiteX28388" fmla="*/ 464866 w 12194922"/>
              <a:gd name="connsiteY28388" fmla="*/ 2459567 h 6855883"/>
              <a:gd name="connsiteX28389" fmla="*/ 450147 w 12194922"/>
              <a:gd name="connsiteY28389" fmla="*/ 2453217 h 6855883"/>
              <a:gd name="connsiteX28390" fmla="*/ 456280 w 12194922"/>
              <a:gd name="connsiteY28390" fmla="*/ 2489200 h 6855883"/>
              <a:gd name="connsiteX28391" fmla="*/ 466093 w 12194922"/>
              <a:gd name="connsiteY28391" fmla="*/ 2489200 h 6855883"/>
              <a:gd name="connsiteX28392" fmla="*/ 462413 w 12194922"/>
              <a:gd name="connsiteY28392" fmla="*/ 2499783 h 6855883"/>
              <a:gd name="connsiteX28393" fmla="*/ 163132 w 12194922"/>
              <a:gd name="connsiteY28393" fmla="*/ 4143375 h 6855883"/>
              <a:gd name="connsiteX28394" fmla="*/ 154546 w 12194922"/>
              <a:gd name="connsiteY28394" fmla="*/ 4147608 h 6855883"/>
              <a:gd name="connsiteX28395" fmla="*/ 163132 w 12194922"/>
              <a:gd name="connsiteY28395" fmla="*/ 4143375 h 6855883"/>
              <a:gd name="connsiteX28396" fmla="*/ 163132 w 12194922"/>
              <a:gd name="connsiteY28396" fmla="*/ 4143375 h 6855883"/>
              <a:gd name="connsiteX28397" fmla="*/ 157000 w 12194922"/>
              <a:gd name="connsiteY28397" fmla="*/ 4130675 h 6855883"/>
              <a:gd name="connsiteX28398" fmla="*/ 155773 w 12194922"/>
              <a:gd name="connsiteY28398" fmla="*/ 4129617 h 6855883"/>
              <a:gd name="connsiteX28399" fmla="*/ 159453 w 12194922"/>
              <a:gd name="connsiteY28399" fmla="*/ 4125383 h 6855883"/>
              <a:gd name="connsiteX28400" fmla="*/ 183984 w 12194922"/>
              <a:gd name="connsiteY28400" fmla="*/ 4146550 h 6855883"/>
              <a:gd name="connsiteX28401" fmla="*/ 163132 w 12194922"/>
              <a:gd name="connsiteY28401" fmla="*/ 4143375 h 6855883"/>
              <a:gd name="connsiteX28402" fmla="*/ 234273 w 12194922"/>
              <a:gd name="connsiteY28402" fmla="*/ 1716617 h 6855883"/>
              <a:gd name="connsiteX28403" fmla="*/ 234273 w 12194922"/>
              <a:gd name="connsiteY28403" fmla="*/ 1716617 h 6855883"/>
              <a:gd name="connsiteX28404" fmla="*/ 234273 w 12194922"/>
              <a:gd name="connsiteY28404" fmla="*/ 1716617 h 6855883"/>
              <a:gd name="connsiteX28405" fmla="*/ 234273 w 12194922"/>
              <a:gd name="connsiteY28405" fmla="*/ 1716617 h 6855883"/>
              <a:gd name="connsiteX28406" fmla="*/ 234273 w 12194922"/>
              <a:gd name="connsiteY28406" fmla="*/ 1716617 h 6855883"/>
              <a:gd name="connsiteX28407" fmla="*/ 234273 w 12194922"/>
              <a:gd name="connsiteY28407" fmla="*/ 1716617 h 6855883"/>
              <a:gd name="connsiteX28408" fmla="*/ 233046 w 12194922"/>
              <a:gd name="connsiteY28408" fmla="*/ 1716617 h 6855883"/>
              <a:gd name="connsiteX28409" fmla="*/ 199929 w 12194922"/>
              <a:gd name="connsiteY28409" fmla="*/ 1722967 h 6855883"/>
              <a:gd name="connsiteX28410" fmla="*/ 199929 w 12194922"/>
              <a:gd name="connsiteY28410" fmla="*/ 1713442 h 6855883"/>
              <a:gd name="connsiteX28411" fmla="*/ 199929 w 12194922"/>
              <a:gd name="connsiteY28411" fmla="*/ 1709208 h 6855883"/>
              <a:gd name="connsiteX28412" fmla="*/ 233046 w 12194922"/>
              <a:gd name="connsiteY28412" fmla="*/ 1716617 h 6855883"/>
              <a:gd name="connsiteX28413" fmla="*/ 490624 w 12194922"/>
              <a:gd name="connsiteY28413" fmla="*/ 1990725 h 6855883"/>
              <a:gd name="connsiteX28414" fmla="*/ 504116 w 12194922"/>
              <a:gd name="connsiteY28414" fmla="*/ 1951567 h 6855883"/>
              <a:gd name="connsiteX28415" fmla="*/ 502889 w 12194922"/>
              <a:gd name="connsiteY28415" fmla="*/ 1962150 h 6855883"/>
              <a:gd name="connsiteX28416" fmla="*/ 496757 w 12194922"/>
              <a:gd name="connsiteY28416" fmla="*/ 1976967 h 6855883"/>
              <a:gd name="connsiteX28417" fmla="*/ 490624 w 12194922"/>
              <a:gd name="connsiteY28417" fmla="*/ 1990725 h 6855883"/>
              <a:gd name="connsiteX28418" fmla="*/ 195023 w 12194922"/>
              <a:gd name="connsiteY28418" fmla="*/ 5905500 h 6855883"/>
              <a:gd name="connsiteX28419" fmla="*/ 198703 w 12194922"/>
              <a:gd name="connsiteY28419" fmla="*/ 5900209 h 6855883"/>
              <a:gd name="connsiteX28420" fmla="*/ 214648 w 12194922"/>
              <a:gd name="connsiteY28420" fmla="*/ 5901267 h 6855883"/>
              <a:gd name="connsiteX28421" fmla="*/ 218328 w 12194922"/>
              <a:gd name="connsiteY28421" fmla="*/ 5902325 h 6855883"/>
              <a:gd name="connsiteX28422" fmla="*/ 222007 w 12194922"/>
              <a:gd name="connsiteY28422" fmla="*/ 5904442 h 6855883"/>
              <a:gd name="connsiteX28423" fmla="*/ 222007 w 12194922"/>
              <a:gd name="connsiteY28423" fmla="*/ 5906558 h 6855883"/>
              <a:gd name="connsiteX28424" fmla="*/ 226913 w 12194922"/>
              <a:gd name="connsiteY28424" fmla="*/ 5912909 h 6855883"/>
              <a:gd name="connsiteX28425" fmla="*/ 214648 w 12194922"/>
              <a:gd name="connsiteY28425" fmla="*/ 5916084 h 6855883"/>
              <a:gd name="connsiteX28426" fmla="*/ 210968 w 12194922"/>
              <a:gd name="connsiteY28426" fmla="*/ 5918200 h 6855883"/>
              <a:gd name="connsiteX28427" fmla="*/ 195023 w 12194922"/>
              <a:gd name="connsiteY28427" fmla="*/ 5916084 h 6855883"/>
              <a:gd name="connsiteX28428" fmla="*/ 193796 w 12194922"/>
              <a:gd name="connsiteY28428" fmla="*/ 5912909 h 6855883"/>
              <a:gd name="connsiteX28429" fmla="*/ 181531 w 12194922"/>
              <a:gd name="connsiteY28429" fmla="*/ 5902325 h 6855883"/>
              <a:gd name="connsiteX28430" fmla="*/ 195023 w 12194922"/>
              <a:gd name="connsiteY28430" fmla="*/ 5905500 h 6855883"/>
              <a:gd name="connsiteX28431" fmla="*/ 870857 w 12194922"/>
              <a:gd name="connsiteY28431" fmla="*/ 1583267 h 6855883"/>
              <a:gd name="connsiteX28432" fmla="*/ 873310 w 12194922"/>
              <a:gd name="connsiteY28432" fmla="*/ 1581150 h 6855883"/>
              <a:gd name="connsiteX28433" fmla="*/ 869631 w 12194922"/>
              <a:gd name="connsiteY28433" fmla="*/ 1573742 h 6855883"/>
              <a:gd name="connsiteX28434" fmla="*/ 859818 w 12194922"/>
              <a:gd name="connsiteY28434" fmla="*/ 1561042 h 6855883"/>
              <a:gd name="connsiteX28435" fmla="*/ 881896 w 12194922"/>
              <a:gd name="connsiteY28435" fmla="*/ 1563158 h 6855883"/>
              <a:gd name="connsiteX28436" fmla="*/ 876990 w 12194922"/>
              <a:gd name="connsiteY28436" fmla="*/ 1573742 h 6855883"/>
              <a:gd name="connsiteX28437" fmla="*/ 870857 w 12194922"/>
              <a:gd name="connsiteY28437" fmla="*/ 1583267 h 6855883"/>
              <a:gd name="connsiteX28438" fmla="*/ 11578720 w 12194922"/>
              <a:gd name="connsiteY28438" fmla="*/ 1706033 h 6855883"/>
              <a:gd name="connsiteX28439" fmla="*/ 11614291 w 12194922"/>
              <a:gd name="connsiteY28439" fmla="*/ 1678517 h 6855883"/>
              <a:gd name="connsiteX28440" fmla="*/ 11578720 w 12194922"/>
              <a:gd name="connsiteY28440" fmla="*/ 1706033 h 6855883"/>
              <a:gd name="connsiteX28441" fmla="*/ 2356221 w 12194922"/>
              <a:gd name="connsiteY28441" fmla="*/ 6226175 h 6855883"/>
              <a:gd name="connsiteX28442" fmla="*/ 2383205 w 12194922"/>
              <a:gd name="connsiteY28442" fmla="*/ 6231467 h 6855883"/>
              <a:gd name="connsiteX28443" fmla="*/ 2389338 w 12194922"/>
              <a:gd name="connsiteY28443" fmla="*/ 6233584 h 6855883"/>
              <a:gd name="connsiteX28444" fmla="*/ 2383205 w 12194922"/>
              <a:gd name="connsiteY28444" fmla="*/ 6239933 h 6855883"/>
              <a:gd name="connsiteX28445" fmla="*/ 2356221 w 12194922"/>
              <a:gd name="connsiteY28445" fmla="*/ 6226175 h 6855883"/>
              <a:gd name="connsiteX28446" fmla="*/ 1062200 w 12194922"/>
              <a:gd name="connsiteY28446" fmla="*/ 6293909 h 6855883"/>
              <a:gd name="connsiteX28447" fmla="*/ 1060974 w 12194922"/>
              <a:gd name="connsiteY28447" fmla="*/ 6296026 h 6855883"/>
              <a:gd name="connsiteX28448" fmla="*/ 1062200 w 12194922"/>
              <a:gd name="connsiteY28448" fmla="*/ 6293909 h 6855883"/>
              <a:gd name="connsiteX28449" fmla="*/ 1062200 w 12194922"/>
              <a:gd name="connsiteY28449" fmla="*/ 6293909 h 6855883"/>
              <a:gd name="connsiteX28450" fmla="*/ 1062200 w 12194922"/>
              <a:gd name="connsiteY28450" fmla="*/ 6293909 h 6855883"/>
              <a:gd name="connsiteX28451" fmla="*/ 1062200 w 12194922"/>
              <a:gd name="connsiteY28451" fmla="*/ 6293909 h 6855883"/>
              <a:gd name="connsiteX28452" fmla="*/ 327491 w 12194922"/>
              <a:gd name="connsiteY28452" fmla="*/ 623358 h 6855883"/>
              <a:gd name="connsiteX28453" fmla="*/ 337304 w 12194922"/>
              <a:gd name="connsiteY28453" fmla="*/ 651933 h 6855883"/>
              <a:gd name="connsiteX28454" fmla="*/ 307866 w 12194922"/>
              <a:gd name="connsiteY28454" fmla="*/ 630767 h 6855883"/>
              <a:gd name="connsiteX28455" fmla="*/ 327491 w 12194922"/>
              <a:gd name="connsiteY28455" fmla="*/ 623358 h 6855883"/>
              <a:gd name="connsiteX28456" fmla="*/ 1259676 w 12194922"/>
              <a:gd name="connsiteY28456" fmla="*/ 5217584 h 6855883"/>
              <a:gd name="connsiteX28457" fmla="*/ 1252317 w 12194922"/>
              <a:gd name="connsiteY28457" fmla="*/ 5250392 h 6855883"/>
              <a:gd name="connsiteX28458" fmla="*/ 1257223 w 12194922"/>
              <a:gd name="connsiteY28458" fmla="*/ 5256742 h 6855883"/>
              <a:gd name="connsiteX28459" fmla="*/ 1263356 w 12194922"/>
              <a:gd name="connsiteY28459" fmla="*/ 5250392 h 6855883"/>
              <a:gd name="connsiteX28460" fmla="*/ 1273169 w 12194922"/>
              <a:gd name="connsiteY28460" fmla="*/ 5226050 h 6855883"/>
              <a:gd name="connsiteX28461" fmla="*/ 1271942 w 12194922"/>
              <a:gd name="connsiteY28461" fmla="*/ 5217584 h 6855883"/>
              <a:gd name="connsiteX28462" fmla="*/ 1287887 w 12194922"/>
              <a:gd name="connsiteY28462" fmla="*/ 5199592 h 6855883"/>
              <a:gd name="connsiteX28463" fmla="*/ 1294020 w 12194922"/>
              <a:gd name="connsiteY28463" fmla="*/ 5193242 h 6855883"/>
              <a:gd name="connsiteX28464" fmla="*/ 1282981 w 12194922"/>
              <a:gd name="connsiteY28464" fmla="*/ 5191125 h 6855883"/>
              <a:gd name="connsiteX28465" fmla="*/ 1275622 w 12194922"/>
              <a:gd name="connsiteY28465" fmla="*/ 5193242 h 6855883"/>
              <a:gd name="connsiteX28466" fmla="*/ 1275622 w 12194922"/>
              <a:gd name="connsiteY28466" fmla="*/ 5189008 h 6855883"/>
              <a:gd name="connsiteX28467" fmla="*/ 1284208 w 12194922"/>
              <a:gd name="connsiteY28467" fmla="*/ 5179484 h 6855883"/>
              <a:gd name="connsiteX28468" fmla="*/ 1292794 w 12194922"/>
              <a:gd name="connsiteY28468" fmla="*/ 5171017 h 6855883"/>
              <a:gd name="connsiteX28469" fmla="*/ 1302606 w 12194922"/>
              <a:gd name="connsiteY28469" fmla="*/ 5167842 h 6855883"/>
              <a:gd name="connsiteX28470" fmla="*/ 1301380 w 12194922"/>
              <a:gd name="connsiteY28470" fmla="*/ 5156200 h 6855883"/>
              <a:gd name="connsiteX28471" fmla="*/ 1332044 w 12194922"/>
              <a:gd name="connsiteY28471" fmla="*/ 5158317 h 6855883"/>
              <a:gd name="connsiteX28472" fmla="*/ 1333270 w 12194922"/>
              <a:gd name="connsiteY28472" fmla="*/ 5163609 h 6855883"/>
              <a:gd name="connsiteX28473" fmla="*/ 1327137 w 12194922"/>
              <a:gd name="connsiteY28473" fmla="*/ 5161492 h 6855883"/>
              <a:gd name="connsiteX28474" fmla="*/ 1321004 w 12194922"/>
              <a:gd name="connsiteY28474" fmla="*/ 5172075 h 6855883"/>
              <a:gd name="connsiteX28475" fmla="*/ 1345536 w 12194922"/>
              <a:gd name="connsiteY28475" fmla="*/ 5190067 h 6855883"/>
              <a:gd name="connsiteX28476" fmla="*/ 1352895 w 12194922"/>
              <a:gd name="connsiteY28476" fmla="*/ 5163609 h 6855883"/>
              <a:gd name="connsiteX28477" fmla="*/ 1356575 w 12194922"/>
              <a:gd name="connsiteY28477" fmla="*/ 5157258 h 6855883"/>
              <a:gd name="connsiteX28478" fmla="*/ 1368840 w 12194922"/>
              <a:gd name="connsiteY28478" fmla="*/ 5151967 h 6855883"/>
              <a:gd name="connsiteX28479" fmla="*/ 1338176 w 12194922"/>
              <a:gd name="connsiteY28479" fmla="*/ 5142442 h 6855883"/>
              <a:gd name="connsiteX28480" fmla="*/ 1333270 w 12194922"/>
              <a:gd name="connsiteY28480" fmla="*/ 5133975 h 6855883"/>
              <a:gd name="connsiteX28481" fmla="*/ 1318551 w 12194922"/>
              <a:gd name="connsiteY28481" fmla="*/ 5135034 h 6855883"/>
              <a:gd name="connsiteX28482" fmla="*/ 1322231 w 12194922"/>
              <a:gd name="connsiteY28482" fmla="*/ 5127625 h 6855883"/>
              <a:gd name="connsiteX28483" fmla="*/ 1306286 w 12194922"/>
              <a:gd name="connsiteY28483" fmla="*/ 5123392 h 6855883"/>
              <a:gd name="connsiteX28484" fmla="*/ 1297700 w 12194922"/>
              <a:gd name="connsiteY28484" fmla="*/ 5117042 h 6855883"/>
              <a:gd name="connsiteX28485" fmla="*/ 1300153 w 12194922"/>
              <a:gd name="connsiteY28485" fmla="*/ 5125508 h 6855883"/>
              <a:gd name="connsiteX28486" fmla="*/ 1305059 w 12194922"/>
              <a:gd name="connsiteY28486" fmla="*/ 5139267 h 6855883"/>
              <a:gd name="connsiteX28487" fmla="*/ 1298926 w 12194922"/>
              <a:gd name="connsiteY28487" fmla="*/ 5149850 h 6855883"/>
              <a:gd name="connsiteX28488" fmla="*/ 1259676 w 12194922"/>
              <a:gd name="connsiteY28488" fmla="*/ 5156200 h 6855883"/>
              <a:gd name="connsiteX28489" fmla="*/ 1260903 w 12194922"/>
              <a:gd name="connsiteY28489" fmla="*/ 5196417 h 6855883"/>
              <a:gd name="connsiteX28490" fmla="*/ 1259676 w 12194922"/>
              <a:gd name="connsiteY28490" fmla="*/ 5217584 h 6855883"/>
              <a:gd name="connsiteX28491" fmla="*/ 1309965 w 12194922"/>
              <a:gd name="connsiteY28491" fmla="*/ 5142442 h 6855883"/>
              <a:gd name="connsiteX28492" fmla="*/ 1318551 w 12194922"/>
              <a:gd name="connsiteY28492" fmla="*/ 5137150 h 6855883"/>
              <a:gd name="connsiteX28493" fmla="*/ 1309965 w 12194922"/>
              <a:gd name="connsiteY28493" fmla="*/ 5142442 h 6855883"/>
              <a:gd name="connsiteX28494" fmla="*/ 1311192 w 12194922"/>
              <a:gd name="connsiteY28494" fmla="*/ 5150909 h 6855883"/>
              <a:gd name="connsiteX28495" fmla="*/ 1313645 w 12194922"/>
              <a:gd name="connsiteY28495" fmla="*/ 5147734 h 6855883"/>
              <a:gd name="connsiteX28496" fmla="*/ 1314872 w 12194922"/>
              <a:gd name="connsiteY28496" fmla="*/ 5148792 h 6855883"/>
              <a:gd name="connsiteX28497" fmla="*/ 1313645 w 12194922"/>
              <a:gd name="connsiteY28497" fmla="*/ 5151967 h 6855883"/>
              <a:gd name="connsiteX28498" fmla="*/ 1311192 w 12194922"/>
              <a:gd name="connsiteY28498" fmla="*/ 5150909 h 6855883"/>
              <a:gd name="connsiteX28499" fmla="*/ 141054 w 12194922"/>
              <a:gd name="connsiteY28499" fmla="*/ 5278967 h 6855883"/>
              <a:gd name="connsiteX28500" fmla="*/ 145961 w 12194922"/>
              <a:gd name="connsiteY28500" fmla="*/ 5284258 h 6855883"/>
              <a:gd name="connsiteX28501" fmla="*/ 134922 w 12194922"/>
              <a:gd name="connsiteY28501" fmla="*/ 5323417 h 6855883"/>
              <a:gd name="connsiteX28502" fmla="*/ 131242 w 12194922"/>
              <a:gd name="connsiteY28502" fmla="*/ 5296959 h 6855883"/>
              <a:gd name="connsiteX28503" fmla="*/ 132468 w 12194922"/>
              <a:gd name="connsiteY28503" fmla="*/ 5284258 h 6855883"/>
              <a:gd name="connsiteX28504" fmla="*/ 141054 w 12194922"/>
              <a:gd name="connsiteY28504" fmla="*/ 5278967 h 6855883"/>
              <a:gd name="connsiteX28505" fmla="*/ 11680525 w 12194922"/>
              <a:gd name="connsiteY28505" fmla="*/ 5741459 h 6855883"/>
              <a:gd name="connsiteX28506" fmla="*/ 11687884 w 12194922"/>
              <a:gd name="connsiteY28506" fmla="*/ 5723467 h 6855883"/>
              <a:gd name="connsiteX28507" fmla="*/ 11700150 w 12194922"/>
              <a:gd name="connsiteY28507" fmla="*/ 5688542 h 6855883"/>
              <a:gd name="connsiteX28508" fmla="*/ 11674392 w 12194922"/>
              <a:gd name="connsiteY28508" fmla="*/ 5720292 h 6855883"/>
              <a:gd name="connsiteX28509" fmla="*/ 11643728 w 12194922"/>
              <a:gd name="connsiteY28509" fmla="*/ 5725584 h 6855883"/>
              <a:gd name="connsiteX28510" fmla="*/ 11629009 w 12194922"/>
              <a:gd name="connsiteY28510" fmla="*/ 5728758 h 6855883"/>
              <a:gd name="connsiteX28511" fmla="*/ 11626556 w 12194922"/>
              <a:gd name="connsiteY28511" fmla="*/ 5749925 h 6855883"/>
              <a:gd name="connsiteX28512" fmla="*/ 11633915 w 12194922"/>
              <a:gd name="connsiteY28512" fmla="*/ 5757334 h 6855883"/>
              <a:gd name="connsiteX28513" fmla="*/ 11633915 w 12194922"/>
              <a:gd name="connsiteY28513" fmla="*/ 5765800 h 6855883"/>
              <a:gd name="connsiteX28514" fmla="*/ 11627783 w 12194922"/>
              <a:gd name="connsiteY28514" fmla="*/ 5775325 h 6855883"/>
              <a:gd name="connsiteX28515" fmla="*/ 11630236 w 12194922"/>
              <a:gd name="connsiteY28515" fmla="*/ 5808133 h 6855883"/>
              <a:gd name="connsiteX28516" fmla="*/ 11625329 w 12194922"/>
              <a:gd name="connsiteY28516" fmla="*/ 5838825 h 6855883"/>
              <a:gd name="connsiteX28517" fmla="*/ 11617970 w 12194922"/>
              <a:gd name="connsiteY28517" fmla="*/ 5842000 h 6855883"/>
              <a:gd name="connsiteX28518" fmla="*/ 11613064 w 12194922"/>
              <a:gd name="connsiteY28518" fmla="*/ 5882217 h 6855883"/>
              <a:gd name="connsiteX28519" fmla="*/ 11616743 w 12194922"/>
              <a:gd name="connsiteY28519" fmla="*/ 5884334 h 6855883"/>
              <a:gd name="connsiteX28520" fmla="*/ 11622876 w 12194922"/>
              <a:gd name="connsiteY28520" fmla="*/ 5881159 h 6855883"/>
              <a:gd name="connsiteX28521" fmla="*/ 11625329 w 12194922"/>
              <a:gd name="connsiteY28521" fmla="*/ 5853642 h 6855883"/>
              <a:gd name="connsiteX28522" fmla="*/ 11626556 w 12194922"/>
              <a:gd name="connsiteY28522" fmla="*/ 5845175 h 6855883"/>
              <a:gd name="connsiteX28523" fmla="*/ 11627783 w 12194922"/>
              <a:gd name="connsiteY28523" fmla="*/ 5845175 h 6855883"/>
              <a:gd name="connsiteX28524" fmla="*/ 11633915 w 12194922"/>
              <a:gd name="connsiteY28524" fmla="*/ 5842000 h 6855883"/>
              <a:gd name="connsiteX28525" fmla="*/ 11642502 w 12194922"/>
              <a:gd name="connsiteY28525" fmla="*/ 5781675 h 6855883"/>
              <a:gd name="connsiteX28526" fmla="*/ 11654767 w 12194922"/>
              <a:gd name="connsiteY28526" fmla="*/ 5768975 h 6855883"/>
              <a:gd name="connsiteX28527" fmla="*/ 11680525 w 12194922"/>
              <a:gd name="connsiteY28527" fmla="*/ 5741459 h 6855883"/>
              <a:gd name="connsiteX28528" fmla="*/ 11647407 w 12194922"/>
              <a:gd name="connsiteY28528" fmla="*/ 5761567 h 6855883"/>
              <a:gd name="connsiteX28529" fmla="*/ 11653540 w 12194922"/>
              <a:gd name="connsiteY28529" fmla="*/ 5740401 h 6855883"/>
              <a:gd name="connsiteX28530" fmla="*/ 11670712 w 12194922"/>
              <a:gd name="connsiteY28530" fmla="*/ 5739342 h 6855883"/>
              <a:gd name="connsiteX28531" fmla="*/ 11655993 w 12194922"/>
              <a:gd name="connsiteY28531" fmla="*/ 5762625 h 6855883"/>
              <a:gd name="connsiteX28532" fmla="*/ 11647407 w 12194922"/>
              <a:gd name="connsiteY28532" fmla="*/ 5761567 h 6855883"/>
              <a:gd name="connsiteX28533" fmla="*/ 690553 w 12194922"/>
              <a:gd name="connsiteY28533" fmla="*/ 4999567 h 6855883"/>
              <a:gd name="connsiteX28534" fmla="*/ 670928 w 12194922"/>
              <a:gd name="connsiteY28534" fmla="*/ 4960409 h 6855883"/>
              <a:gd name="connsiteX28535" fmla="*/ 690553 w 12194922"/>
              <a:gd name="connsiteY28535" fmla="*/ 4999567 h 6855883"/>
              <a:gd name="connsiteX28536" fmla="*/ 11606931 w 12194922"/>
              <a:gd name="connsiteY28536" fmla="*/ 6044142 h 6855883"/>
              <a:gd name="connsiteX28537" fmla="*/ 11610611 w 12194922"/>
              <a:gd name="connsiteY28537" fmla="*/ 6001808 h 6855883"/>
              <a:gd name="connsiteX28538" fmla="*/ 11606931 w 12194922"/>
              <a:gd name="connsiteY28538" fmla="*/ 6044142 h 6855883"/>
              <a:gd name="connsiteX28539" fmla="*/ 1209388 w 12194922"/>
              <a:gd name="connsiteY28539" fmla="*/ 3687233 h 6855883"/>
              <a:gd name="connsiteX28540" fmla="*/ 1220427 w 12194922"/>
              <a:gd name="connsiteY28540" fmla="*/ 3659717 h 6855883"/>
              <a:gd name="connsiteX28541" fmla="*/ 1235145 w 12194922"/>
              <a:gd name="connsiteY28541" fmla="*/ 3680883 h 6855883"/>
              <a:gd name="connsiteX28542" fmla="*/ 1209388 w 12194922"/>
              <a:gd name="connsiteY28542" fmla="*/ 3687233 h 6855883"/>
              <a:gd name="connsiteX28543" fmla="*/ 917466 w 12194922"/>
              <a:gd name="connsiteY28543" fmla="*/ 5117042 h 6855883"/>
              <a:gd name="connsiteX28544" fmla="*/ 891709 w 12194922"/>
              <a:gd name="connsiteY28544" fmla="*/ 5083175 h 6855883"/>
              <a:gd name="connsiteX28545" fmla="*/ 911334 w 12194922"/>
              <a:gd name="connsiteY28545" fmla="*/ 5084234 h 6855883"/>
              <a:gd name="connsiteX28546" fmla="*/ 923599 w 12194922"/>
              <a:gd name="connsiteY28546" fmla="*/ 5101167 h 6855883"/>
              <a:gd name="connsiteX28547" fmla="*/ 917466 w 12194922"/>
              <a:gd name="connsiteY28547" fmla="*/ 5117042 h 6855883"/>
              <a:gd name="connsiteX28548" fmla="*/ 10901659 w 12194922"/>
              <a:gd name="connsiteY28548" fmla="*/ 5615517 h 6855883"/>
              <a:gd name="connsiteX28549" fmla="*/ 10909019 w 12194922"/>
              <a:gd name="connsiteY28549" fmla="*/ 5641975 h 6855883"/>
              <a:gd name="connsiteX28550" fmla="*/ 10882035 w 12194922"/>
              <a:gd name="connsiteY28550" fmla="*/ 5617633 h 6855883"/>
              <a:gd name="connsiteX28551" fmla="*/ 10901659 w 12194922"/>
              <a:gd name="connsiteY28551" fmla="*/ 5615517 h 6855883"/>
              <a:gd name="connsiteX28552" fmla="*/ 10902886 w 12194922"/>
              <a:gd name="connsiteY28552" fmla="*/ 5614459 h 6855883"/>
              <a:gd name="connsiteX28553" fmla="*/ 10902886 w 12194922"/>
              <a:gd name="connsiteY28553" fmla="*/ 5614459 h 6855883"/>
              <a:gd name="connsiteX28554" fmla="*/ 10902886 w 12194922"/>
              <a:gd name="connsiteY28554" fmla="*/ 5614459 h 6855883"/>
              <a:gd name="connsiteX28555" fmla="*/ 10902886 w 12194922"/>
              <a:gd name="connsiteY28555" fmla="*/ 5614459 h 6855883"/>
              <a:gd name="connsiteX28556" fmla="*/ 10902886 w 12194922"/>
              <a:gd name="connsiteY28556" fmla="*/ 5614459 h 6855883"/>
              <a:gd name="connsiteX28557" fmla="*/ 10902886 w 12194922"/>
              <a:gd name="connsiteY28557" fmla="*/ 5614459 h 6855883"/>
              <a:gd name="connsiteX28558" fmla="*/ 631678 w 12194922"/>
              <a:gd name="connsiteY28558" fmla="*/ 3308350 h 6855883"/>
              <a:gd name="connsiteX28559" fmla="*/ 603467 w 12194922"/>
              <a:gd name="connsiteY28559" fmla="*/ 3337983 h 6855883"/>
              <a:gd name="connsiteX28560" fmla="*/ 607147 w 12194922"/>
              <a:gd name="connsiteY28560" fmla="*/ 3312583 h 6855883"/>
              <a:gd name="connsiteX28561" fmla="*/ 631678 w 12194922"/>
              <a:gd name="connsiteY28561" fmla="*/ 3308350 h 6855883"/>
              <a:gd name="connsiteX28562" fmla="*/ 1378653 w 12194922"/>
              <a:gd name="connsiteY28562" fmla="*/ 4108450 h 6855883"/>
              <a:gd name="connsiteX28563" fmla="*/ 1378653 w 12194922"/>
              <a:gd name="connsiteY28563" fmla="*/ 4103159 h 6855883"/>
              <a:gd name="connsiteX28564" fmla="*/ 1377426 w 12194922"/>
              <a:gd name="connsiteY28564" fmla="*/ 4095750 h 6855883"/>
              <a:gd name="connsiteX28565" fmla="*/ 1395825 w 12194922"/>
              <a:gd name="connsiteY28565" fmla="*/ 4096809 h 6855883"/>
              <a:gd name="connsiteX28566" fmla="*/ 1393371 w 12194922"/>
              <a:gd name="connsiteY28566" fmla="*/ 4120092 h 6855883"/>
              <a:gd name="connsiteX28567" fmla="*/ 1378653 w 12194922"/>
              <a:gd name="connsiteY28567" fmla="*/ 4108450 h 6855883"/>
              <a:gd name="connsiteX28568" fmla="*/ 1516027 w 12194922"/>
              <a:gd name="connsiteY28568" fmla="*/ 6499225 h 6855883"/>
              <a:gd name="connsiteX28569" fmla="*/ 1518481 w 12194922"/>
              <a:gd name="connsiteY28569" fmla="*/ 6484409 h 6855883"/>
              <a:gd name="connsiteX28570" fmla="*/ 1530746 w 12194922"/>
              <a:gd name="connsiteY28570" fmla="*/ 6484409 h 6855883"/>
              <a:gd name="connsiteX28571" fmla="*/ 1535652 w 12194922"/>
              <a:gd name="connsiteY28571" fmla="*/ 6482292 h 6855883"/>
              <a:gd name="connsiteX28572" fmla="*/ 1527066 w 12194922"/>
              <a:gd name="connsiteY28572" fmla="*/ 6506633 h 6855883"/>
              <a:gd name="connsiteX28573" fmla="*/ 1516027 w 12194922"/>
              <a:gd name="connsiteY28573" fmla="*/ 6499225 h 6855883"/>
              <a:gd name="connsiteX28574" fmla="*/ 377780 w 12194922"/>
              <a:gd name="connsiteY28574" fmla="*/ 4487334 h 6855883"/>
              <a:gd name="connsiteX28575" fmla="*/ 377780 w 12194922"/>
              <a:gd name="connsiteY28575" fmla="*/ 4500034 h 6855883"/>
              <a:gd name="connsiteX28576" fmla="*/ 340984 w 12194922"/>
              <a:gd name="connsiteY28576" fmla="*/ 4503209 h 6855883"/>
              <a:gd name="connsiteX28577" fmla="*/ 367968 w 12194922"/>
              <a:gd name="connsiteY28577" fmla="*/ 4489450 h 6855883"/>
              <a:gd name="connsiteX28578" fmla="*/ 377780 w 12194922"/>
              <a:gd name="connsiteY28578" fmla="*/ 4487334 h 6855883"/>
              <a:gd name="connsiteX28579" fmla="*/ 11460971 w 12194922"/>
              <a:gd name="connsiteY28579" fmla="*/ 2844800 h 6855883"/>
              <a:gd name="connsiteX28580" fmla="*/ 11472010 w 12194922"/>
              <a:gd name="connsiteY28580" fmla="*/ 2814108 h 6855883"/>
              <a:gd name="connsiteX28581" fmla="*/ 11460971 w 12194922"/>
              <a:gd name="connsiteY28581" fmla="*/ 2844800 h 6855883"/>
              <a:gd name="connsiteX28582" fmla="*/ 1022951 w 12194922"/>
              <a:gd name="connsiteY28582" fmla="*/ 511175 h 6855883"/>
              <a:gd name="connsiteX28583" fmla="*/ 1024177 w 12194922"/>
              <a:gd name="connsiteY28583" fmla="*/ 496358 h 6855883"/>
              <a:gd name="connsiteX28584" fmla="*/ 1047482 w 12194922"/>
              <a:gd name="connsiteY28584" fmla="*/ 475192 h 6855883"/>
              <a:gd name="connsiteX28585" fmla="*/ 1060974 w 12194922"/>
              <a:gd name="connsiteY28585" fmla="*/ 451908 h 6855883"/>
              <a:gd name="connsiteX28586" fmla="*/ 1072013 w 12194922"/>
              <a:gd name="connsiteY28586" fmla="*/ 456142 h 6855883"/>
              <a:gd name="connsiteX28587" fmla="*/ 1064654 w 12194922"/>
              <a:gd name="connsiteY28587" fmla="*/ 461433 h 6855883"/>
              <a:gd name="connsiteX28588" fmla="*/ 1058521 w 12194922"/>
              <a:gd name="connsiteY28588" fmla="*/ 474133 h 6855883"/>
              <a:gd name="connsiteX28589" fmla="*/ 1064654 w 12194922"/>
              <a:gd name="connsiteY28589" fmla="*/ 478367 h 6855883"/>
              <a:gd name="connsiteX28590" fmla="*/ 1060974 w 12194922"/>
              <a:gd name="connsiteY28590" fmla="*/ 481542 h 6855883"/>
              <a:gd name="connsiteX28591" fmla="*/ 1045029 w 12194922"/>
              <a:gd name="connsiteY28591" fmla="*/ 486833 h 6855883"/>
              <a:gd name="connsiteX28592" fmla="*/ 1022951 w 12194922"/>
              <a:gd name="connsiteY28592" fmla="*/ 511175 h 6855883"/>
              <a:gd name="connsiteX28593" fmla="*/ 11357940 w 12194922"/>
              <a:gd name="connsiteY28593" fmla="*/ 5795433 h 6855883"/>
              <a:gd name="connsiteX28594" fmla="*/ 11334635 w 12194922"/>
              <a:gd name="connsiteY28594" fmla="*/ 5742517 h 6855883"/>
              <a:gd name="connsiteX28595" fmla="*/ 11345674 w 12194922"/>
              <a:gd name="connsiteY28595" fmla="*/ 5747808 h 6855883"/>
              <a:gd name="connsiteX28596" fmla="*/ 11357940 w 12194922"/>
              <a:gd name="connsiteY28596" fmla="*/ 5795433 h 6855883"/>
              <a:gd name="connsiteX28597" fmla="*/ 1009458 w 12194922"/>
              <a:gd name="connsiteY28597" fmla="*/ 2433108 h 6855883"/>
              <a:gd name="connsiteX28598" fmla="*/ 1015591 w 12194922"/>
              <a:gd name="connsiteY28598" fmla="*/ 2414059 h 6855883"/>
              <a:gd name="connsiteX28599" fmla="*/ 1045029 w 12194922"/>
              <a:gd name="connsiteY28599" fmla="*/ 2418292 h 6855883"/>
              <a:gd name="connsiteX28600" fmla="*/ 1040122 w 12194922"/>
              <a:gd name="connsiteY28600" fmla="*/ 2427817 h 6855883"/>
              <a:gd name="connsiteX28601" fmla="*/ 1018044 w 12194922"/>
              <a:gd name="connsiteY28601" fmla="*/ 2436283 h 6855883"/>
              <a:gd name="connsiteX28602" fmla="*/ 1013138 w 12194922"/>
              <a:gd name="connsiteY28602" fmla="*/ 2437342 h 6855883"/>
              <a:gd name="connsiteX28603" fmla="*/ 1009458 w 12194922"/>
              <a:gd name="connsiteY28603" fmla="*/ 2433108 h 6855883"/>
              <a:gd name="connsiteX28604" fmla="*/ 1414223 w 12194922"/>
              <a:gd name="connsiteY28604" fmla="*/ 4554008 h 6855883"/>
              <a:gd name="connsiteX28605" fmla="*/ 1435075 w 12194922"/>
              <a:gd name="connsiteY28605" fmla="*/ 4551892 h 6855883"/>
              <a:gd name="connsiteX28606" fmla="*/ 1449793 w 12194922"/>
              <a:gd name="connsiteY28606" fmla="*/ 4549775 h 6855883"/>
              <a:gd name="connsiteX28607" fmla="*/ 1479231 w 12194922"/>
              <a:gd name="connsiteY28607" fmla="*/ 4561417 h 6855883"/>
              <a:gd name="connsiteX28608" fmla="*/ 1441207 w 12194922"/>
              <a:gd name="connsiteY28608" fmla="*/ 4560359 h 6855883"/>
              <a:gd name="connsiteX28609" fmla="*/ 1414223 w 12194922"/>
              <a:gd name="connsiteY28609" fmla="*/ 4554008 h 6855883"/>
              <a:gd name="connsiteX28610" fmla="*/ 366741 w 12194922"/>
              <a:gd name="connsiteY28610" fmla="*/ 2271184 h 6855883"/>
              <a:gd name="connsiteX28611" fmla="*/ 344663 w 12194922"/>
              <a:gd name="connsiteY28611" fmla="*/ 2278592 h 6855883"/>
              <a:gd name="connsiteX28612" fmla="*/ 344663 w 12194922"/>
              <a:gd name="connsiteY28612" fmla="*/ 2271184 h 6855883"/>
              <a:gd name="connsiteX28613" fmla="*/ 358155 w 12194922"/>
              <a:gd name="connsiteY28613" fmla="*/ 2248958 h 6855883"/>
              <a:gd name="connsiteX28614" fmla="*/ 366741 w 12194922"/>
              <a:gd name="connsiteY28614" fmla="*/ 2271184 h 6855883"/>
              <a:gd name="connsiteX28615" fmla="*/ 11615517 w 12194922"/>
              <a:gd name="connsiteY28615" fmla="*/ 2369608 h 6855883"/>
              <a:gd name="connsiteX28616" fmla="*/ 11600798 w 12194922"/>
              <a:gd name="connsiteY28616" fmla="*/ 2384425 h 6855883"/>
              <a:gd name="connsiteX28617" fmla="*/ 11621650 w 12194922"/>
              <a:gd name="connsiteY28617" fmla="*/ 2354792 h 6855883"/>
              <a:gd name="connsiteX28618" fmla="*/ 11615517 w 12194922"/>
              <a:gd name="connsiteY28618" fmla="*/ 2369608 h 6855883"/>
              <a:gd name="connsiteX28619" fmla="*/ 520061 w 12194922"/>
              <a:gd name="connsiteY28619" fmla="*/ 2664883 h 6855883"/>
              <a:gd name="connsiteX28620" fmla="*/ 513928 w 12194922"/>
              <a:gd name="connsiteY28620" fmla="*/ 2672292 h 6855883"/>
              <a:gd name="connsiteX28621" fmla="*/ 493077 w 12194922"/>
              <a:gd name="connsiteY28621" fmla="*/ 2652184 h 6855883"/>
              <a:gd name="connsiteX28622" fmla="*/ 493077 w 12194922"/>
              <a:gd name="connsiteY28622" fmla="*/ 2642658 h 6855883"/>
              <a:gd name="connsiteX28623" fmla="*/ 509022 w 12194922"/>
              <a:gd name="connsiteY28623" fmla="*/ 2653242 h 6855883"/>
              <a:gd name="connsiteX28624" fmla="*/ 511475 w 12194922"/>
              <a:gd name="connsiteY28624" fmla="*/ 2637367 h 6855883"/>
              <a:gd name="connsiteX28625" fmla="*/ 518835 w 12194922"/>
              <a:gd name="connsiteY28625" fmla="*/ 2658533 h 6855883"/>
              <a:gd name="connsiteX28626" fmla="*/ 520061 w 12194922"/>
              <a:gd name="connsiteY28626" fmla="*/ 2664883 h 6855883"/>
              <a:gd name="connsiteX28627" fmla="*/ 896615 w 12194922"/>
              <a:gd name="connsiteY28627" fmla="*/ 5267325 h 6855883"/>
              <a:gd name="connsiteX28628" fmla="*/ 891709 w 12194922"/>
              <a:gd name="connsiteY28628" fmla="*/ 5250392 h 6855883"/>
              <a:gd name="connsiteX28629" fmla="*/ 905201 w 12194922"/>
              <a:gd name="connsiteY28629" fmla="*/ 5264150 h 6855883"/>
              <a:gd name="connsiteX28630" fmla="*/ 916240 w 12194922"/>
              <a:gd name="connsiteY28630" fmla="*/ 5270500 h 6855883"/>
              <a:gd name="connsiteX28631" fmla="*/ 903974 w 12194922"/>
              <a:gd name="connsiteY28631" fmla="*/ 5282142 h 6855883"/>
              <a:gd name="connsiteX28632" fmla="*/ 902748 w 12194922"/>
              <a:gd name="connsiteY28632" fmla="*/ 5289550 h 6855883"/>
              <a:gd name="connsiteX28633" fmla="*/ 890482 w 12194922"/>
              <a:gd name="connsiteY28633" fmla="*/ 5283200 h 6855883"/>
              <a:gd name="connsiteX28634" fmla="*/ 896615 w 12194922"/>
              <a:gd name="connsiteY28634" fmla="*/ 5267325 h 6855883"/>
              <a:gd name="connsiteX28635" fmla="*/ 804623 w 12194922"/>
              <a:gd name="connsiteY28635" fmla="*/ 2407708 h 6855883"/>
              <a:gd name="connsiteX28636" fmla="*/ 829154 w 12194922"/>
              <a:gd name="connsiteY28636" fmla="*/ 2413000 h 6855883"/>
              <a:gd name="connsiteX28637" fmla="*/ 807076 w 12194922"/>
              <a:gd name="connsiteY28637" fmla="*/ 2419350 h 6855883"/>
              <a:gd name="connsiteX28638" fmla="*/ 804623 w 12194922"/>
              <a:gd name="connsiteY28638" fmla="*/ 2407708 h 6855883"/>
              <a:gd name="connsiteX28639" fmla="*/ 784998 w 12194922"/>
              <a:gd name="connsiteY28639" fmla="*/ 3510492 h 6855883"/>
              <a:gd name="connsiteX28640" fmla="*/ 780092 w 12194922"/>
              <a:gd name="connsiteY28640" fmla="*/ 3503083 h 6855883"/>
              <a:gd name="connsiteX28641" fmla="*/ 775186 w 12194922"/>
              <a:gd name="connsiteY28641" fmla="*/ 3494617 h 6855883"/>
              <a:gd name="connsiteX28642" fmla="*/ 784998 w 12194922"/>
              <a:gd name="connsiteY28642" fmla="*/ 3487208 h 6855883"/>
              <a:gd name="connsiteX28643" fmla="*/ 796037 w 12194922"/>
              <a:gd name="connsiteY28643" fmla="*/ 3493559 h 6855883"/>
              <a:gd name="connsiteX28644" fmla="*/ 783771 w 12194922"/>
              <a:gd name="connsiteY28644" fmla="*/ 3515784 h 6855883"/>
              <a:gd name="connsiteX28645" fmla="*/ 778865 w 12194922"/>
              <a:gd name="connsiteY28645" fmla="*/ 3514725 h 6855883"/>
              <a:gd name="connsiteX28646" fmla="*/ 784998 w 12194922"/>
              <a:gd name="connsiteY28646" fmla="*/ 3510492 h 6855883"/>
              <a:gd name="connsiteX28647" fmla="*/ 225687 w 12194922"/>
              <a:gd name="connsiteY28647" fmla="*/ 6250517 h 6855883"/>
              <a:gd name="connsiteX28648" fmla="*/ 233046 w 12194922"/>
              <a:gd name="connsiteY28648" fmla="*/ 6267450 h 6855883"/>
              <a:gd name="connsiteX28649" fmla="*/ 228140 w 12194922"/>
              <a:gd name="connsiteY28649" fmla="*/ 6279092 h 6855883"/>
              <a:gd name="connsiteX28650" fmla="*/ 212195 w 12194922"/>
              <a:gd name="connsiteY28650" fmla="*/ 6271683 h 6855883"/>
              <a:gd name="connsiteX28651" fmla="*/ 214648 w 12194922"/>
              <a:gd name="connsiteY28651" fmla="*/ 6250517 h 6855883"/>
              <a:gd name="connsiteX28652" fmla="*/ 225687 w 12194922"/>
              <a:gd name="connsiteY28652" fmla="*/ 6250517 h 6855883"/>
              <a:gd name="connsiteX28653" fmla="*/ 225687 w 12194922"/>
              <a:gd name="connsiteY28653" fmla="*/ 6250517 h 6855883"/>
              <a:gd name="connsiteX28654" fmla="*/ 225687 w 12194922"/>
              <a:gd name="connsiteY28654" fmla="*/ 6250517 h 6855883"/>
              <a:gd name="connsiteX28655" fmla="*/ 225687 w 12194922"/>
              <a:gd name="connsiteY28655" fmla="*/ 6250517 h 6855883"/>
              <a:gd name="connsiteX28656" fmla="*/ 225687 w 12194922"/>
              <a:gd name="connsiteY28656" fmla="*/ 6250517 h 6855883"/>
              <a:gd name="connsiteX28657" fmla="*/ 225687 w 12194922"/>
              <a:gd name="connsiteY28657" fmla="*/ 6250517 h 6855883"/>
              <a:gd name="connsiteX28658" fmla="*/ 154546 w 12194922"/>
              <a:gd name="connsiteY28658" fmla="*/ 4978400 h 6855883"/>
              <a:gd name="connsiteX28659" fmla="*/ 150867 w 12194922"/>
              <a:gd name="connsiteY28659" fmla="*/ 4958292 h 6855883"/>
              <a:gd name="connsiteX28660" fmla="*/ 174171 w 12194922"/>
              <a:gd name="connsiteY28660" fmla="*/ 4966758 h 6855883"/>
              <a:gd name="connsiteX28661" fmla="*/ 154546 w 12194922"/>
              <a:gd name="connsiteY28661" fmla="*/ 4978400 h 6855883"/>
              <a:gd name="connsiteX28662" fmla="*/ 311546 w 12194922"/>
              <a:gd name="connsiteY28662" fmla="*/ 730250 h 6855883"/>
              <a:gd name="connsiteX28663" fmla="*/ 301734 w 12194922"/>
              <a:gd name="connsiteY28663" fmla="*/ 735542 h 6855883"/>
              <a:gd name="connsiteX28664" fmla="*/ 293148 w 12194922"/>
              <a:gd name="connsiteY28664" fmla="*/ 747183 h 6855883"/>
              <a:gd name="connsiteX28665" fmla="*/ 298054 w 12194922"/>
              <a:gd name="connsiteY28665" fmla="*/ 714375 h 6855883"/>
              <a:gd name="connsiteX28666" fmla="*/ 302960 w 12194922"/>
              <a:gd name="connsiteY28666" fmla="*/ 709083 h 6855883"/>
              <a:gd name="connsiteX28667" fmla="*/ 311546 w 12194922"/>
              <a:gd name="connsiteY28667" fmla="*/ 730250 h 6855883"/>
              <a:gd name="connsiteX28668" fmla="*/ 161906 w 12194922"/>
              <a:gd name="connsiteY28668" fmla="*/ 5031317 h 6855883"/>
              <a:gd name="connsiteX28669" fmla="*/ 150867 w 12194922"/>
              <a:gd name="connsiteY28669" fmla="*/ 5035550 h 6855883"/>
              <a:gd name="connsiteX28670" fmla="*/ 150867 w 12194922"/>
              <a:gd name="connsiteY28670" fmla="*/ 5027084 h 6855883"/>
              <a:gd name="connsiteX28671" fmla="*/ 158226 w 12194922"/>
              <a:gd name="connsiteY28671" fmla="*/ 5013325 h 6855883"/>
              <a:gd name="connsiteX28672" fmla="*/ 161906 w 12194922"/>
              <a:gd name="connsiteY28672" fmla="*/ 5019675 h 6855883"/>
              <a:gd name="connsiteX28673" fmla="*/ 161906 w 12194922"/>
              <a:gd name="connsiteY28673" fmla="*/ 5031317 h 6855883"/>
              <a:gd name="connsiteX28674" fmla="*/ 158226 w 12194922"/>
              <a:gd name="connsiteY28674" fmla="*/ 5013325 h 6855883"/>
              <a:gd name="connsiteX28675" fmla="*/ 158226 w 12194922"/>
              <a:gd name="connsiteY28675" fmla="*/ 4999567 h 6855883"/>
              <a:gd name="connsiteX28676" fmla="*/ 158226 w 12194922"/>
              <a:gd name="connsiteY28676" fmla="*/ 5013325 h 6855883"/>
              <a:gd name="connsiteX28677" fmla="*/ 1517254 w 12194922"/>
              <a:gd name="connsiteY28677" fmla="*/ 6826250 h 6855883"/>
              <a:gd name="connsiteX28678" fmla="*/ 1556504 w 12194922"/>
              <a:gd name="connsiteY28678" fmla="*/ 6840008 h 6855883"/>
              <a:gd name="connsiteX28679" fmla="*/ 1517254 w 12194922"/>
              <a:gd name="connsiteY28679" fmla="*/ 6826250 h 6855883"/>
              <a:gd name="connsiteX28680" fmla="*/ 845099 w 12194922"/>
              <a:gd name="connsiteY28680" fmla="*/ 6009217 h 6855883"/>
              <a:gd name="connsiteX28681" fmla="*/ 831607 w 12194922"/>
              <a:gd name="connsiteY28681" fmla="*/ 6012392 h 6855883"/>
              <a:gd name="connsiteX28682" fmla="*/ 832834 w 12194922"/>
              <a:gd name="connsiteY28682" fmla="*/ 5998633 h 6855883"/>
              <a:gd name="connsiteX28683" fmla="*/ 851232 w 12194922"/>
              <a:gd name="connsiteY28683" fmla="*/ 6003925 h 6855883"/>
              <a:gd name="connsiteX28684" fmla="*/ 862271 w 12194922"/>
              <a:gd name="connsiteY28684" fmla="*/ 6014508 h 6855883"/>
              <a:gd name="connsiteX28685" fmla="*/ 861045 w 12194922"/>
              <a:gd name="connsiteY28685" fmla="*/ 6016625 h 6855883"/>
              <a:gd name="connsiteX28686" fmla="*/ 847553 w 12194922"/>
              <a:gd name="connsiteY28686" fmla="*/ 6031442 h 6855883"/>
              <a:gd name="connsiteX28687" fmla="*/ 845099 w 12194922"/>
              <a:gd name="connsiteY28687" fmla="*/ 6009217 h 6855883"/>
              <a:gd name="connsiteX28688" fmla="*/ 1422809 w 12194922"/>
              <a:gd name="connsiteY28688" fmla="*/ 4475692 h 6855883"/>
              <a:gd name="connsiteX28689" fmla="*/ 1422809 w 12194922"/>
              <a:gd name="connsiteY28689" fmla="*/ 4485217 h 6855883"/>
              <a:gd name="connsiteX28690" fmla="*/ 1393371 w 12194922"/>
              <a:gd name="connsiteY28690" fmla="*/ 4494742 h 6855883"/>
              <a:gd name="connsiteX28691" fmla="*/ 1386012 w 12194922"/>
              <a:gd name="connsiteY28691" fmla="*/ 4495800 h 6855883"/>
              <a:gd name="connsiteX28692" fmla="*/ 1410543 w 12194922"/>
              <a:gd name="connsiteY28692" fmla="*/ 4477809 h 6855883"/>
              <a:gd name="connsiteX28693" fmla="*/ 1422809 w 12194922"/>
              <a:gd name="connsiteY28693" fmla="*/ 4475692 h 6855883"/>
              <a:gd name="connsiteX28694" fmla="*/ 796037 w 12194922"/>
              <a:gd name="connsiteY28694" fmla="*/ 5513917 h 6855883"/>
              <a:gd name="connsiteX28695" fmla="*/ 807076 w 12194922"/>
              <a:gd name="connsiteY28695" fmla="*/ 5502276 h 6855883"/>
              <a:gd name="connsiteX28696" fmla="*/ 809529 w 12194922"/>
              <a:gd name="connsiteY28696" fmla="*/ 5522383 h 6855883"/>
              <a:gd name="connsiteX28697" fmla="*/ 796037 w 12194922"/>
              <a:gd name="connsiteY28697" fmla="*/ 5513917 h 6855883"/>
              <a:gd name="connsiteX28698" fmla="*/ 792357 w 12194922"/>
              <a:gd name="connsiteY28698" fmla="*/ 5513917 h 6855883"/>
              <a:gd name="connsiteX28699" fmla="*/ 788678 w 12194922"/>
              <a:gd name="connsiteY28699" fmla="*/ 5516034 h 6855883"/>
              <a:gd name="connsiteX28700" fmla="*/ 784998 w 12194922"/>
              <a:gd name="connsiteY28700" fmla="*/ 5511800 h 6855883"/>
              <a:gd name="connsiteX28701" fmla="*/ 792357 w 12194922"/>
              <a:gd name="connsiteY28701" fmla="*/ 5513917 h 6855883"/>
              <a:gd name="connsiteX28702" fmla="*/ 784998 w 12194922"/>
              <a:gd name="connsiteY28702" fmla="*/ 5510742 h 6855883"/>
              <a:gd name="connsiteX28703" fmla="*/ 786225 w 12194922"/>
              <a:gd name="connsiteY28703" fmla="*/ 5511800 h 6855883"/>
              <a:gd name="connsiteX28704" fmla="*/ 784998 w 12194922"/>
              <a:gd name="connsiteY28704" fmla="*/ 5510742 h 6855883"/>
              <a:gd name="connsiteX28705" fmla="*/ 784998 w 12194922"/>
              <a:gd name="connsiteY28705" fmla="*/ 5510742 h 6855883"/>
              <a:gd name="connsiteX28706" fmla="*/ 340984 w 12194922"/>
              <a:gd name="connsiteY28706" fmla="*/ 589492 h 6855883"/>
              <a:gd name="connsiteX28707" fmla="*/ 340984 w 12194922"/>
              <a:gd name="connsiteY28707" fmla="*/ 589492 h 6855883"/>
              <a:gd name="connsiteX28708" fmla="*/ 340984 w 12194922"/>
              <a:gd name="connsiteY28708" fmla="*/ 589492 h 6855883"/>
              <a:gd name="connsiteX28709" fmla="*/ 340984 w 12194922"/>
              <a:gd name="connsiteY28709" fmla="*/ 589492 h 6855883"/>
              <a:gd name="connsiteX28710" fmla="*/ 340984 w 12194922"/>
              <a:gd name="connsiteY28710" fmla="*/ 589492 h 6855883"/>
              <a:gd name="connsiteX28711" fmla="*/ 340984 w 12194922"/>
              <a:gd name="connsiteY28711" fmla="*/ 589492 h 6855883"/>
              <a:gd name="connsiteX28712" fmla="*/ 338530 w 12194922"/>
              <a:gd name="connsiteY28712" fmla="*/ 561975 h 6855883"/>
              <a:gd name="connsiteX28713" fmla="*/ 367968 w 12194922"/>
              <a:gd name="connsiteY28713" fmla="*/ 590550 h 6855883"/>
              <a:gd name="connsiteX28714" fmla="*/ 340984 w 12194922"/>
              <a:gd name="connsiteY28714" fmla="*/ 589492 h 6855883"/>
              <a:gd name="connsiteX28715" fmla="*/ 240406 w 12194922"/>
              <a:gd name="connsiteY28715" fmla="*/ 5524500 h 6855883"/>
              <a:gd name="connsiteX28716" fmla="*/ 229367 w 12194922"/>
              <a:gd name="connsiteY28716" fmla="*/ 5508625 h 6855883"/>
              <a:gd name="connsiteX28717" fmla="*/ 229367 w 12194922"/>
              <a:gd name="connsiteY28717" fmla="*/ 5486401 h 6855883"/>
              <a:gd name="connsiteX28718" fmla="*/ 237953 w 12194922"/>
              <a:gd name="connsiteY28718" fmla="*/ 5487459 h 6855883"/>
              <a:gd name="connsiteX28719" fmla="*/ 241632 w 12194922"/>
              <a:gd name="connsiteY28719" fmla="*/ 5502276 h 6855883"/>
              <a:gd name="connsiteX28720" fmla="*/ 246538 w 12194922"/>
              <a:gd name="connsiteY28720" fmla="*/ 5512859 h 6855883"/>
              <a:gd name="connsiteX28721" fmla="*/ 258804 w 12194922"/>
              <a:gd name="connsiteY28721" fmla="*/ 5523442 h 6855883"/>
              <a:gd name="connsiteX28722" fmla="*/ 240406 w 12194922"/>
              <a:gd name="connsiteY28722" fmla="*/ 5524500 h 6855883"/>
              <a:gd name="connsiteX28723" fmla="*/ 570350 w 12194922"/>
              <a:gd name="connsiteY28723" fmla="*/ 4810125 h 6855883"/>
              <a:gd name="connsiteX28724" fmla="*/ 586295 w 12194922"/>
              <a:gd name="connsiteY28724" fmla="*/ 4792133 h 6855883"/>
              <a:gd name="connsiteX28725" fmla="*/ 576483 w 12194922"/>
              <a:gd name="connsiteY28725" fmla="*/ 4794250 h 6855883"/>
              <a:gd name="connsiteX28726" fmla="*/ 592428 w 12194922"/>
              <a:gd name="connsiteY28726" fmla="*/ 4786842 h 6855883"/>
              <a:gd name="connsiteX28727" fmla="*/ 589975 w 12194922"/>
              <a:gd name="connsiteY28727" fmla="*/ 4791075 h 6855883"/>
              <a:gd name="connsiteX28728" fmla="*/ 593655 w 12194922"/>
              <a:gd name="connsiteY28728" fmla="*/ 4790017 h 6855883"/>
              <a:gd name="connsiteX28729" fmla="*/ 593655 w 12194922"/>
              <a:gd name="connsiteY28729" fmla="*/ 4817534 h 6855883"/>
              <a:gd name="connsiteX28730" fmla="*/ 570350 w 12194922"/>
              <a:gd name="connsiteY28730" fmla="*/ 4810125 h 6855883"/>
              <a:gd name="connsiteX28731" fmla="*/ 1143153 w 12194922"/>
              <a:gd name="connsiteY28731" fmla="*/ 5109633 h 6855883"/>
              <a:gd name="connsiteX28732" fmla="*/ 1132114 w 12194922"/>
              <a:gd name="connsiteY28732" fmla="*/ 5083175 h 6855883"/>
              <a:gd name="connsiteX28733" fmla="*/ 1135794 w 12194922"/>
              <a:gd name="connsiteY28733" fmla="*/ 5071534 h 6855883"/>
              <a:gd name="connsiteX28734" fmla="*/ 1138247 w 12194922"/>
              <a:gd name="connsiteY28734" fmla="*/ 5077883 h 6855883"/>
              <a:gd name="connsiteX28735" fmla="*/ 1138247 w 12194922"/>
              <a:gd name="connsiteY28735" fmla="*/ 5068359 h 6855883"/>
              <a:gd name="connsiteX28736" fmla="*/ 1160325 w 12194922"/>
              <a:gd name="connsiteY28736" fmla="*/ 5073650 h 6855883"/>
              <a:gd name="connsiteX28737" fmla="*/ 1175044 w 12194922"/>
              <a:gd name="connsiteY28737" fmla="*/ 5058834 h 6855883"/>
              <a:gd name="connsiteX28738" fmla="*/ 1181177 w 12194922"/>
              <a:gd name="connsiteY28738" fmla="*/ 5084234 h 6855883"/>
              <a:gd name="connsiteX28739" fmla="*/ 1182403 w 12194922"/>
              <a:gd name="connsiteY28739" fmla="*/ 5089525 h 6855883"/>
              <a:gd name="connsiteX28740" fmla="*/ 1161552 w 12194922"/>
              <a:gd name="connsiteY28740" fmla="*/ 5081059 h 6855883"/>
              <a:gd name="connsiteX28741" fmla="*/ 1143153 w 12194922"/>
              <a:gd name="connsiteY28741" fmla="*/ 5085292 h 6855883"/>
              <a:gd name="connsiteX28742" fmla="*/ 1143153 w 12194922"/>
              <a:gd name="connsiteY28742" fmla="*/ 5109633 h 6855883"/>
              <a:gd name="connsiteX28743" fmla="*/ 513928 w 12194922"/>
              <a:gd name="connsiteY28743" fmla="*/ 5039784 h 6855883"/>
              <a:gd name="connsiteX28744" fmla="*/ 542139 w 12194922"/>
              <a:gd name="connsiteY28744" fmla="*/ 5044017 h 6855883"/>
              <a:gd name="connsiteX28745" fmla="*/ 550725 w 12194922"/>
              <a:gd name="connsiteY28745" fmla="*/ 5063067 h 6855883"/>
              <a:gd name="connsiteX28746" fmla="*/ 532327 w 12194922"/>
              <a:gd name="connsiteY28746" fmla="*/ 5062008 h 6855883"/>
              <a:gd name="connsiteX28747" fmla="*/ 539686 w 12194922"/>
              <a:gd name="connsiteY28747" fmla="*/ 5046133 h 6855883"/>
              <a:gd name="connsiteX28748" fmla="*/ 513928 w 12194922"/>
              <a:gd name="connsiteY28748" fmla="*/ 5039784 h 6855883"/>
              <a:gd name="connsiteX28749" fmla="*/ 399858 w 12194922"/>
              <a:gd name="connsiteY28749" fmla="*/ 261408 h 6855883"/>
              <a:gd name="connsiteX28750" fmla="*/ 388819 w 12194922"/>
              <a:gd name="connsiteY28750" fmla="*/ 258233 h 6855883"/>
              <a:gd name="connsiteX28751" fmla="*/ 381460 w 12194922"/>
              <a:gd name="connsiteY28751" fmla="*/ 228600 h 6855883"/>
              <a:gd name="connsiteX28752" fmla="*/ 403538 w 12194922"/>
              <a:gd name="connsiteY28752" fmla="*/ 251883 h 6855883"/>
              <a:gd name="connsiteX28753" fmla="*/ 399858 w 12194922"/>
              <a:gd name="connsiteY28753" fmla="*/ 261408 h 6855883"/>
              <a:gd name="connsiteX28754" fmla="*/ 566670 w 12194922"/>
              <a:gd name="connsiteY28754" fmla="*/ 1916642 h 6855883"/>
              <a:gd name="connsiteX28755" fmla="*/ 567897 w 12194922"/>
              <a:gd name="connsiteY28755" fmla="*/ 1929342 h 6855883"/>
              <a:gd name="connsiteX28756" fmla="*/ 585069 w 12194922"/>
              <a:gd name="connsiteY28756" fmla="*/ 1940983 h 6855883"/>
              <a:gd name="connsiteX28757" fmla="*/ 583842 w 12194922"/>
              <a:gd name="connsiteY28757" fmla="*/ 1925108 h 6855883"/>
              <a:gd name="connsiteX28758" fmla="*/ 592428 w 12194922"/>
              <a:gd name="connsiteY28758" fmla="*/ 1917700 h 6855883"/>
              <a:gd name="connsiteX28759" fmla="*/ 598561 w 12194922"/>
              <a:gd name="connsiteY28759" fmla="*/ 1925108 h 6855883"/>
              <a:gd name="connsiteX28760" fmla="*/ 585069 w 12194922"/>
              <a:gd name="connsiteY28760" fmla="*/ 1958975 h 6855883"/>
              <a:gd name="connsiteX28761" fmla="*/ 567897 w 12194922"/>
              <a:gd name="connsiteY28761" fmla="*/ 1960033 h 6855883"/>
              <a:gd name="connsiteX28762" fmla="*/ 556858 w 12194922"/>
              <a:gd name="connsiteY28762" fmla="*/ 1956858 h 6855883"/>
              <a:gd name="connsiteX28763" fmla="*/ 556858 w 12194922"/>
              <a:gd name="connsiteY28763" fmla="*/ 1953683 h 6855883"/>
              <a:gd name="connsiteX28764" fmla="*/ 559311 w 12194922"/>
              <a:gd name="connsiteY28764" fmla="*/ 1936750 h 6855883"/>
              <a:gd name="connsiteX28765" fmla="*/ 549499 w 12194922"/>
              <a:gd name="connsiteY28765" fmla="*/ 1936750 h 6855883"/>
              <a:gd name="connsiteX28766" fmla="*/ 547045 w 12194922"/>
              <a:gd name="connsiteY28766" fmla="*/ 1929342 h 6855883"/>
              <a:gd name="connsiteX28767" fmla="*/ 540913 w 12194922"/>
              <a:gd name="connsiteY28767" fmla="*/ 1918758 h 6855883"/>
              <a:gd name="connsiteX28768" fmla="*/ 559311 w 12194922"/>
              <a:gd name="connsiteY28768" fmla="*/ 1910292 h 6855883"/>
              <a:gd name="connsiteX28769" fmla="*/ 566670 w 12194922"/>
              <a:gd name="connsiteY28769" fmla="*/ 1916642 h 6855883"/>
              <a:gd name="connsiteX28770" fmla="*/ 566670 w 12194922"/>
              <a:gd name="connsiteY28770" fmla="*/ 1916642 h 6855883"/>
              <a:gd name="connsiteX28771" fmla="*/ 566670 w 12194922"/>
              <a:gd name="connsiteY28771" fmla="*/ 1916642 h 6855883"/>
              <a:gd name="connsiteX28772" fmla="*/ 566670 w 12194922"/>
              <a:gd name="connsiteY28772" fmla="*/ 1916642 h 6855883"/>
              <a:gd name="connsiteX28773" fmla="*/ 566670 w 12194922"/>
              <a:gd name="connsiteY28773" fmla="*/ 1916642 h 6855883"/>
              <a:gd name="connsiteX28774" fmla="*/ 566670 w 12194922"/>
              <a:gd name="connsiteY28774" fmla="*/ 1916642 h 6855883"/>
              <a:gd name="connsiteX28775" fmla="*/ 1009458 w 12194922"/>
              <a:gd name="connsiteY28775" fmla="*/ 5814484 h 6855883"/>
              <a:gd name="connsiteX28776" fmla="*/ 1019271 w 12194922"/>
              <a:gd name="connsiteY28776" fmla="*/ 5835651 h 6855883"/>
              <a:gd name="connsiteX28777" fmla="*/ 997193 w 12194922"/>
              <a:gd name="connsiteY28777" fmla="*/ 5827183 h 6855883"/>
              <a:gd name="connsiteX28778" fmla="*/ 994740 w 12194922"/>
              <a:gd name="connsiteY28778" fmla="*/ 5815542 h 6855883"/>
              <a:gd name="connsiteX28779" fmla="*/ 1009458 w 12194922"/>
              <a:gd name="connsiteY28779" fmla="*/ 5814484 h 6855883"/>
              <a:gd name="connsiteX28780" fmla="*/ 123883 w 12194922"/>
              <a:gd name="connsiteY28780" fmla="*/ 2916767 h 6855883"/>
              <a:gd name="connsiteX28781" fmla="*/ 103031 w 12194922"/>
              <a:gd name="connsiteY28781" fmla="*/ 2918883 h 6855883"/>
              <a:gd name="connsiteX28782" fmla="*/ 100578 w 12194922"/>
              <a:gd name="connsiteY28782" fmla="*/ 2913592 h 6855883"/>
              <a:gd name="connsiteX28783" fmla="*/ 114070 w 12194922"/>
              <a:gd name="connsiteY28783" fmla="*/ 2893483 h 6855883"/>
              <a:gd name="connsiteX28784" fmla="*/ 121429 w 12194922"/>
              <a:gd name="connsiteY28784" fmla="*/ 2888192 h 6855883"/>
              <a:gd name="connsiteX28785" fmla="*/ 121429 w 12194922"/>
              <a:gd name="connsiteY28785" fmla="*/ 2895600 h 6855883"/>
              <a:gd name="connsiteX28786" fmla="*/ 123883 w 12194922"/>
              <a:gd name="connsiteY28786" fmla="*/ 2916767 h 6855883"/>
              <a:gd name="connsiteX28787" fmla="*/ 11182542 w 12194922"/>
              <a:gd name="connsiteY28787" fmla="*/ 5167842 h 6855883"/>
              <a:gd name="connsiteX28788" fmla="*/ 11193580 w 12194922"/>
              <a:gd name="connsiteY28788" fmla="*/ 5165725 h 6855883"/>
              <a:gd name="connsiteX28789" fmla="*/ 11189901 w 12194922"/>
              <a:gd name="connsiteY28789" fmla="*/ 5200650 h 6855883"/>
              <a:gd name="connsiteX28790" fmla="*/ 11184995 w 12194922"/>
              <a:gd name="connsiteY28790" fmla="*/ 5175250 h 6855883"/>
              <a:gd name="connsiteX28791" fmla="*/ 11182542 w 12194922"/>
              <a:gd name="connsiteY28791" fmla="*/ 5167842 h 6855883"/>
              <a:gd name="connsiteX28792" fmla="*/ 12157656 w 12194922"/>
              <a:gd name="connsiteY28792" fmla="*/ 5670550 h 6855883"/>
              <a:gd name="connsiteX28793" fmla="*/ 12140484 w 12194922"/>
              <a:gd name="connsiteY28793" fmla="*/ 5680075 h 6855883"/>
              <a:gd name="connsiteX28794" fmla="*/ 12149070 w 12194922"/>
              <a:gd name="connsiteY28794" fmla="*/ 5700183 h 6855883"/>
              <a:gd name="connsiteX28795" fmla="*/ 12136805 w 12194922"/>
              <a:gd name="connsiteY28795" fmla="*/ 5683250 h 6855883"/>
              <a:gd name="connsiteX28796" fmla="*/ 12122086 w 12194922"/>
              <a:gd name="connsiteY28796" fmla="*/ 5676901 h 6855883"/>
              <a:gd name="connsiteX28797" fmla="*/ 12169922 w 12194922"/>
              <a:gd name="connsiteY28797" fmla="*/ 5664200 h 6855883"/>
              <a:gd name="connsiteX28798" fmla="*/ 12157656 w 12194922"/>
              <a:gd name="connsiteY28798" fmla="*/ 5670550 h 6855883"/>
              <a:gd name="connsiteX28799" fmla="*/ 1398278 w 12194922"/>
              <a:gd name="connsiteY28799" fmla="*/ 6779683 h 6855883"/>
              <a:gd name="connsiteX28800" fmla="*/ 1404411 w 12194922"/>
              <a:gd name="connsiteY28800" fmla="*/ 6793442 h 6855883"/>
              <a:gd name="connsiteX28801" fmla="*/ 1411770 w 12194922"/>
              <a:gd name="connsiteY28801" fmla="*/ 6799792 h 6855883"/>
              <a:gd name="connsiteX28802" fmla="*/ 1400731 w 12194922"/>
              <a:gd name="connsiteY28802" fmla="*/ 6801909 h 6855883"/>
              <a:gd name="connsiteX28803" fmla="*/ 1388465 w 12194922"/>
              <a:gd name="connsiteY28803" fmla="*/ 6807200 h 6855883"/>
              <a:gd name="connsiteX28804" fmla="*/ 1377426 w 12194922"/>
              <a:gd name="connsiteY28804" fmla="*/ 6808258 h 6855883"/>
              <a:gd name="connsiteX28805" fmla="*/ 1368840 w 12194922"/>
              <a:gd name="connsiteY28805" fmla="*/ 6802967 h 6855883"/>
              <a:gd name="connsiteX28806" fmla="*/ 1365161 w 12194922"/>
              <a:gd name="connsiteY28806" fmla="*/ 6804026 h 6855883"/>
              <a:gd name="connsiteX28807" fmla="*/ 1373747 w 12194922"/>
              <a:gd name="connsiteY28807" fmla="*/ 6799792 h 6855883"/>
              <a:gd name="connsiteX28808" fmla="*/ 1387239 w 12194922"/>
              <a:gd name="connsiteY28808" fmla="*/ 6780742 h 6855883"/>
              <a:gd name="connsiteX28809" fmla="*/ 1376200 w 12194922"/>
              <a:gd name="connsiteY28809" fmla="*/ 6779683 h 6855883"/>
              <a:gd name="connsiteX28810" fmla="*/ 1371293 w 12194922"/>
              <a:gd name="connsiteY28810" fmla="*/ 6774392 h 6855883"/>
              <a:gd name="connsiteX28811" fmla="*/ 1376200 w 12194922"/>
              <a:gd name="connsiteY28811" fmla="*/ 6770159 h 6855883"/>
              <a:gd name="connsiteX28812" fmla="*/ 1398278 w 12194922"/>
              <a:gd name="connsiteY28812" fmla="*/ 6769100 h 6855883"/>
              <a:gd name="connsiteX28813" fmla="*/ 1412996 w 12194922"/>
              <a:gd name="connsiteY28813" fmla="*/ 6755342 h 6855883"/>
              <a:gd name="connsiteX28814" fmla="*/ 1398278 w 12194922"/>
              <a:gd name="connsiteY28814" fmla="*/ 6779683 h 6855883"/>
              <a:gd name="connsiteX28815" fmla="*/ 11365299 w 12194922"/>
              <a:gd name="connsiteY28815" fmla="*/ 6459008 h 6855883"/>
              <a:gd name="connsiteX28816" fmla="*/ 11361619 w 12194922"/>
              <a:gd name="connsiteY28816" fmla="*/ 6451600 h 6855883"/>
              <a:gd name="connsiteX28817" fmla="*/ 11386150 w 12194922"/>
              <a:gd name="connsiteY28817" fmla="*/ 6429375 h 6855883"/>
              <a:gd name="connsiteX28818" fmla="*/ 11372658 w 12194922"/>
              <a:gd name="connsiteY28818" fmla="*/ 6459008 h 6855883"/>
              <a:gd name="connsiteX28819" fmla="*/ 11365299 w 12194922"/>
              <a:gd name="connsiteY28819" fmla="*/ 6459008 h 6855883"/>
              <a:gd name="connsiteX28820" fmla="*/ 11443799 w 12194922"/>
              <a:gd name="connsiteY28820" fmla="*/ 1131358 h 6855883"/>
              <a:gd name="connsiteX28821" fmla="*/ 11442573 w 12194922"/>
              <a:gd name="connsiteY28821" fmla="*/ 1167342 h 6855883"/>
              <a:gd name="connsiteX28822" fmla="*/ 11437666 w 12194922"/>
              <a:gd name="connsiteY28822" fmla="*/ 1175808 h 6855883"/>
              <a:gd name="connsiteX28823" fmla="*/ 11430307 w 12194922"/>
              <a:gd name="connsiteY28823" fmla="*/ 1174750 h 6855883"/>
              <a:gd name="connsiteX28824" fmla="*/ 11432759 w 12194922"/>
              <a:gd name="connsiteY28824" fmla="*/ 1167342 h 6855883"/>
              <a:gd name="connsiteX28825" fmla="*/ 11431533 w 12194922"/>
              <a:gd name="connsiteY28825" fmla="*/ 1116542 h 6855883"/>
              <a:gd name="connsiteX28826" fmla="*/ 11443799 w 12194922"/>
              <a:gd name="connsiteY28826" fmla="*/ 1131358 h 6855883"/>
              <a:gd name="connsiteX28827" fmla="*/ 639037 w 12194922"/>
              <a:gd name="connsiteY28827" fmla="*/ 3401483 h 6855883"/>
              <a:gd name="connsiteX28828" fmla="*/ 631678 w 12194922"/>
              <a:gd name="connsiteY28828" fmla="*/ 3366559 h 6855883"/>
              <a:gd name="connsiteX28829" fmla="*/ 639037 w 12194922"/>
              <a:gd name="connsiteY28829" fmla="*/ 3401483 h 6855883"/>
              <a:gd name="connsiteX28830" fmla="*/ 11771290 w 12194922"/>
              <a:gd name="connsiteY28830" fmla="*/ 525992 h 6855883"/>
              <a:gd name="connsiteX28831" fmla="*/ 11787235 w 12194922"/>
              <a:gd name="connsiteY28831" fmla="*/ 547158 h 6855883"/>
              <a:gd name="connsiteX28832" fmla="*/ 11819126 w 12194922"/>
              <a:gd name="connsiteY28832" fmla="*/ 540808 h 6855883"/>
              <a:gd name="connsiteX28833" fmla="*/ 11801954 w 12194922"/>
              <a:gd name="connsiteY28833" fmla="*/ 564092 h 6855883"/>
              <a:gd name="connsiteX28834" fmla="*/ 11787235 w 12194922"/>
              <a:gd name="connsiteY28834" fmla="*/ 555625 h 6855883"/>
              <a:gd name="connsiteX28835" fmla="*/ 11757798 w 12194922"/>
              <a:gd name="connsiteY28835" fmla="*/ 542925 h 6855883"/>
              <a:gd name="connsiteX28836" fmla="*/ 11771290 w 12194922"/>
              <a:gd name="connsiteY28836" fmla="*/ 525992 h 6855883"/>
              <a:gd name="connsiteX28837" fmla="*/ 797264 w 12194922"/>
              <a:gd name="connsiteY28837" fmla="*/ 5882217 h 6855883"/>
              <a:gd name="connsiteX28838" fmla="*/ 791131 w 12194922"/>
              <a:gd name="connsiteY28838" fmla="*/ 5888567 h 6855883"/>
              <a:gd name="connsiteX28839" fmla="*/ 773959 w 12194922"/>
              <a:gd name="connsiteY28839" fmla="*/ 5869517 h 6855883"/>
              <a:gd name="connsiteX28840" fmla="*/ 784998 w 12194922"/>
              <a:gd name="connsiteY28840" fmla="*/ 5861050 h 6855883"/>
              <a:gd name="connsiteX28841" fmla="*/ 797264 w 12194922"/>
              <a:gd name="connsiteY28841" fmla="*/ 5882217 h 6855883"/>
              <a:gd name="connsiteX28842" fmla="*/ 40476 w 12194922"/>
              <a:gd name="connsiteY28842" fmla="*/ 1771650 h 6855883"/>
              <a:gd name="connsiteX28843" fmla="*/ 30664 w 12194922"/>
              <a:gd name="connsiteY28843" fmla="*/ 1764242 h 6855883"/>
              <a:gd name="connsiteX28844" fmla="*/ 24531 w 12194922"/>
              <a:gd name="connsiteY28844" fmla="*/ 1775883 h 6855883"/>
              <a:gd name="connsiteX28845" fmla="*/ 34344 w 12194922"/>
              <a:gd name="connsiteY28845" fmla="*/ 1790700 h 6855883"/>
              <a:gd name="connsiteX28846" fmla="*/ 28211 w 12194922"/>
              <a:gd name="connsiteY28846" fmla="*/ 1819275 h 6855883"/>
              <a:gd name="connsiteX28847" fmla="*/ 33117 w 12194922"/>
              <a:gd name="connsiteY28847" fmla="*/ 1828800 h 6855883"/>
              <a:gd name="connsiteX28848" fmla="*/ 74820 w 12194922"/>
              <a:gd name="connsiteY28848" fmla="*/ 1879600 h 6855883"/>
              <a:gd name="connsiteX28849" fmla="*/ 137375 w 12194922"/>
              <a:gd name="connsiteY28849" fmla="*/ 1920875 h 6855883"/>
              <a:gd name="connsiteX28850" fmla="*/ 164359 w 12194922"/>
              <a:gd name="connsiteY28850" fmla="*/ 1921933 h 6855883"/>
              <a:gd name="connsiteX28851" fmla="*/ 164359 w 12194922"/>
              <a:gd name="connsiteY28851" fmla="*/ 1921933 h 6855883"/>
              <a:gd name="connsiteX28852" fmla="*/ 165586 w 12194922"/>
              <a:gd name="connsiteY28852" fmla="*/ 1920875 h 6855883"/>
              <a:gd name="connsiteX28853" fmla="*/ 164359 w 12194922"/>
              <a:gd name="connsiteY28853" fmla="*/ 1920875 h 6855883"/>
              <a:gd name="connsiteX28854" fmla="*/ 157000 w 12194922"/>
              <a:gd name="connsiteY28854" fmla="*/ 1913467 h 6855883"/>
              <a:gd name="connsiteX28855" fmla="*/ 145961 w 12194922"/>
              <a:gd name="connsiteY28855" fmla="*/ 1909233 h 6855883"/>
              <a:gd name="connsiteX28856" fmla="*/ 145961 w 12194922"/>
              <a:gd name="connsiteY28856" fmla="*/ 1909233 h 6855883"/>
              <a:gd name="connsiteX28857" fmla="*/ 137375 w 12194922"/>
              <a:gd name="connsiteY28857" fmla="*/ 1907117 h 6855883"/>
              <a:gd name="connsiteX28858" fmla="*/ 137375 w 12194922"/>
              <a:gd name="connsiteY28858" fmla="*/ 1907117 h 6855883"/>
              <a:gd name="connsiteX28859" fmla="*/ 130015 w 12194922"/>
              <a:gd name="connsiteY28859" fmla="*/ 1905000 h 6855883"/>
              <a:gd name="connsiteX28860" fmla="*/ 130015 w 12194922"/>
              <a:gd name="connsiteY28860" fmla="*/ 1905000 h 6855883"/>
              <a:gd name="connsiteX28861" fmla="*/ 96898 w 12194922"/>
              <a:gd name="connsiteY28861" fmla="*/ 1891242 h 6855883"/>
              <a:gd name="connsiteX28862" fmla="*/ 93219 w 12194922"/>
              <a:gd name="connsiteY28862" fmla="*/ 1888067 h 6855883"/>
              <a:gd name="connsiteX28863" fmla="*/ 76047 w 12194922"/>
              <a:gd name="connsiteY28863" fmla="*/ 1852083 h 6855883"/>
              <a:gd name="connsiteX28864" fmla="*/ 87086 w 12194922"/>
              <a:gd name="connsiteY28864" fmla="*/ 1836208 h 6855883"/>
              <a:gd name="connsiteX28865" fmla="*/ 58875 w 12194922"/>
              <a:gd name="connsiteY28865" fmla="*/ 1828800 h 6855883"/>
              <a:gd name="connsiteX28866" fmla="*/ 40476 w 12194922"/>
              <a:gd name="connsiteY28866" fmla="*/ 1788583 h 6855883"/>
              <a:gd name="connsiteX28867" fmla="*/ 40476 w 12194922"/>
              <a:gd name="connsiteY28867" fmla="*/ 1771650 h 6855883"/>
              <a:gd name="connsiteX28868" fmla="*/ 143507 w 12194922"/>
              <a:gd name="connsiteY28868" fmla="*/ 1912408 h 6855883"/>
              <a:gd name="connsiteX28869" fmla="*/ 141054 w 12194922"/>
              <a:gd name="connsiteY28869" fmla="*/ 1915583 h 6855883"/>
              <a:gd name="connsiteX28870" fmla="*/ 143507 w 12194922"/>
              <a:gd name="connsiteY28870" fmla="*/ 1912408 h 6855883"/>
              <a:gd name="connsiteX28871" fmla="*/ 143507 w 12194922"/>
              <a:gd name="connsiteY28871" fmla="*/ 1912408 h 6855883"/>
              <a:gd name="connsiteX28872" fmla="*/ 143507 w 12194922"/>
              <a:gd name="connsiteY28872" fmla="*/ 1912408 h 6855883"/>
              <a:gd name="connsiteX28873" fmla="*/ 403538 w 12194922"/>
              <a:gd name="connsiteY28873" fmla="*/ 4961467 h 6855883"/>
              <a:gd name="connsiteX28874" fmla="*/ 386366 w 12194922"/>
              <a:gd name="connsiteY28874" fmla="*/ 4963584 h 6855883"/>
              <a:gd name="connsiteX28875" fmla="*/ 375327 w 12194922"/>
              <a:gd name="connsiteY28875" fmla="*/ 4947709 h 6855883"/>
              <a:gd name="connsiteX28876" fmla="*/ 399858 w 12194922"/>
              <a:gd name="connsiteY28876" fmla="*/ 4945592 h 6855883"/>
              <a:gd name="connsiteX28877" fmla="*/ 408444 w 12194922"/>
              <a:gd name="connsiteY28877" fmla="*/ 4950883 h 6855883"/>
              <a:gd name="connsiteX28878" fmla="*/ 403538 w 12194922"/>
              <a:gd name="connsiteY28878" fmla="*/ 4961467 h 6855883"/>
              <a:gd name="connsiteX28879" fmla="*/ 1213067 w 12194922"/>
              <a:gd name="connsiteY28879" fmla="*/ 382058 h 6855883"/>
              <a:gd name="connsiteX28880" fmla="*/ 1224106 w 12194922"/>
              <a:gd name="connsiteY28880" fmla="*/ 407458 h 6855883"/>
              <a:gd name="connsiteX28881" fmla="*/ 1199575 w 12194922"/>
              <a:gd name="connsiteY28881" fmla="*/ 393700 h 6855883"/>
              <a:gd name="connsiteX28882" fmla="*/ 1213067 w 12194922"/>
              <a:gd name="connsiteY28882" fmla="*/ 382058 h 6855883"/>
              <a:gd name="connsiteX28883" fmla="*/ 743295 w 12194922"/>
              <a:gd name="connsiteY28883" fmla="*/ 5975350 h 6855883"/>
              <a:gd name="connsiteX28884" fmla="*/ 744522 w 12194922"/>
              <a:gd name="connsiteY28884" fmla="*/ 5964767 h 6855883"/>
              <a:gd name="connsiteX28885" fmla="*/ 769053 w 12194922"/>
              <a:gd name="connsiteY28885" fmla="*/ 5963709 h 6855883"/>
              <a:gd name="connsiteX28886" fmla="*/ 780092 w 12194922"/>
              <a:gd name="connsiteY28886" fmla="*/ 5970058 h 6855883"/>
              <a:gd name="connsiteX28887" fmla="*/ 753107 w 12194922"/>
              <a:gd name="connsiteY28887" fmla="*/ 5975350 h 6855883"/>
              <a:gd name="connsiteX28888" fmla="*/ 743295 w 12194922"/>
              <a:gd name="connsiteY28888" fmla="*/ 5975350 h 6855883"/>
              <a:gd name="connsiteX28889" fmla="*/ 11736947 w 12194922"/>
              <a:gd name="connsiteY28889" fmla="*/ 4088342 h 6855883"/>
              <a:gd name="connsiteX28890" fmla="*/ 11724681 w 12194922"/>
              <a:gd name="connsiteY28890" fmla="*/ 4106333 h 6855883"/>
              <a:gd name="connsiteX28891" fmla="*/ 11712416 w 12194922"/>
              <a:gd name="connsiteY28891" fmla="*/ 4110567 h 6855883"/>
              <a:gd name="connsiteX28892" fmla="*/ 11705056 w 12194922"/>
              <a:gd name="connsiteY28892" fmla="*/ 4105275 h 6855883"/>
              <a:gd name="connsiteX28893" fmla="*/ 11712416 w 12194922"/>
              <a:gd name="connsiteY28893" fmla="*/ 4094692 h 6855883"/>
              <a:gd name="connsiteX28894" fmla="*/ 11736947 w 12194922"/>
              <a:gd name="connsiteY28894" fmla="*/ 4088342 h 6855883"/>
              <a:gd name="connsiteX28895" fmla="*/ 11923383 w 12194922"/>
              <a:gd name="connsiteY28895" fmla="*/ 3043767 h 6855883"/>
              <a:gd name="connsiteX28896" fmla="*/ 11952821 w 12194922"/>
              <a:gd name="connsiteY28896" fmla="*/ 3057525 h 6855883"/>
              <a:gd name="connsiteX28897" fmla="*/ 11925836 w 12194922"/>
              <a:gd name="connsiteY28897" fmla="*/ 3048000 h 6855883"/>
              <a:gd name="connsiteX28898" fmla="*/ 11901305 w 12194922"/>
              <a:gd name="connsiteY28898" fmla="*/ 3045883 h 6855883"/>
              <a:gd name="connsiteX28899" fmla="*/ 11879227 w 12194922"/>
              <a:gd name="connsiteY28899" fmla="*/ 3035300 h 6855883"/>
              <a:gd name="connsiteX28900" fmla="*/ 11904985 w 12194922"/>
              <a:gd name="connsiteY28900" fmla="*/ 3036358 h 6855883"/>
              <a:gd name="connsiteX28901" fmla="*/ 11923383 w 12194922"/>
              <a:gd name="connsiteY28901" fmla="*/ 3043767 h 6855883"/>
              <a:gd name="connsiteX28902" fmla="*/ 745748 w 12194922"/>
              <a:gd name="connsiteY28902" fmla="*/ 5717117 h 6855883"/>
              <a:gd name="connsiteX28903" fmla="*/ 743295 w 12194922"/>
              <a:gd name="connsiteY28903" fmla="*/ 5749925 h 6855883"/>
              <a:gd name="connsiteX28904" fmla="*/ 745748 w 12194922"/>
              <a:gd name="connsiteY28904" fmla="*/ 5717117 h 6855883"/>
              <a:gd name="connsiteX28905" fmla="*/ 11243870 w 12194922"/>
              <a:gd name="connsiteY28905" fmla="*/ 1976967 h 6855883"/>
              <a:gd name="connsiteX28906" fmla="*/ 11243870 w 12194922"/>
              <a:gd name="connsiteY28906" fmla="*/ 1976967 h 6855883"/>
              <a:gd name="connsiteX28907" fmla="*/ 11243870 w 12194922"/>
              <a:gd name="connsiteY28907" fmla="*/ 1976967 h 6855883"/>
              <a:gd name="connsiteX28908" fmla="*/ 11243870 w 12194922"/>
              <a:gd name="connsiteY28908" fmla="*/ 1976967 h 6855883"/>
              <a:gd name="connsiteX28909" fmla="*/ 11232830 w 12194922"/>
              <a:gd name="connsiteY28909" fmla="*/ 1981200 h 6855883"/>
              <a:gd name="connsiteX28910" fmla="*/ 11243870 w 12194922"/>
              <a:gd name="connsiteY28910" fmla="*/ 1976967 h 6855883"/>
              <a:gd name="connsiteX28911" fmla="*/ 11227925 w 12194922"/>
              <a:gd name="connsiteY28911" fmla="*/ 2000250 h 6855883"/>
              <a:gd name="connsiteX28912" fmla="*/ 11221792 w 12194922"/>
              <a:gd name="connsiteY28912" fmla="*/ 1992842 h 6855883"/>
              <a:gd name="connsiteX28913" fmla="*/ 11232830 w 12194922"/>
              <a:gd name="connsiteY28913" fmla="*/ 1981200 h 6855883"/>
              <a:gd name="connsiteX28914" fmla="*/ 949357 w 12194922"/>
              <a:gd name="connsiteY28914" fmla="*/ 5643034 h 6855883"/>
              <a:gd name="connsiteX28915" fmla="*/ 954263 w 12194922"/>
              <a:gd name="connsiteY28915" fmla="*/ 5646209 h 6855883"/>
              <a:gd name="connsiteX28916" fmla="*/ 964076 w 12194922"/>
              <a:gd name="connsiteY28916" fmla="*/ 5580592 h 6855883"/>
              <a:gd name="connsiteX28917" fmla="*/ 975115 w 12194922"/>
              <a:gd name="connsiteY28917" fmla="*/ 5592234 h 6855883"/>
              <a:gd name="connsiteX28918" fmla="*/ 975115 w 12194922"/>
              <a:gd name="connsiteY28918" fmla="*/ 5592234 h 6855883"/>
              <a:gd name="connsiteX28919" fmla="*/ 986154 w 12194922"/>
              <a:gd name="connsiteY28919" fmla="*/ 5598584 h 6855883"/>
              <a:gd name="connsiteX28920" fmla="*/ 981248 w 12194922"/>
              <a:gd name="connsiteY28920" fmla="*/ 5602817 h 6855883"/>
              <a:gd name="connsiteX28921" fmla="*/ 977568 w 12194922"/>
              <a:gd name="connsiteY28921" fmla="*/ 5601758 h 6855883"/>
              <a:gd name="connsiteX28922" fmla="*/ 977568 w 12194922"/>
              <a:gd name="connsiteY28922" fmla="*/ 5602817 h 6855883"/>
              <a:gd name="connsiteX28923" fmla="*/ 964076 w 12194922"/>
              <a:gd name="connsiteY28923" fmla="*/ 5644092 h 6855883"/>
              <a:gd name="connsiteX28924" fmla="*/ 959169 w 12194922"/>
              <a:gd name="connsiteY28924" fmla="*/ 5651500 h 6855883"/>
              <a:gd name="connsiteX28925" fmla="*/ 975115 w 12194922"/>
              <a:gd name="connsiteY28925" fmla="*/ 5669492 h 6855883"/>
              <a:gd name="connsiteX28926" fmla="*/ 970208 w 12194922"/>
              <a:gd name="connsiteY28926" fmla="*/ 5675842 h 6855883"/>
              <a:gd name="connsiteX28927" fmla="*/ 959169 w 12194922"/>
              <a:gd name="connsiteY28927" fmla="*/ 5677959 h 6855883"/>
              <a:gd name="connsiteX28928" fmla="*/ 951810 w 12194922"/>
              <a:gd name="connsiteY28928" fmla="*/ 5661026 h 6855883"/>
              <a:gd name="connsiteX28929" fmla="*/ 949357 w 12194922"/>
              <a:gd name="connsiteY28929" fmla="*/ 5649383 h 6855883"/>
              <a:gd name="connsiteX28930" fmla="*/ 949357 w 12194922"/>
              <a:gd name="connsiteY28930" fmla="*/ 5643034 h 6855883"/>
              <a:gd name="connsiteX28931" fmla="*/ 1222880 w 12194922"/>
              <a:gd name="connsiteY28931" fmla="*/ 3858684 h 6855883"/>
              <a:gd name="connsiteX28932" fmla="*/ 1202028 w 12194922"/>
              <a:gd name="connsiteY28932" fmla="*/ 3863975 h 6855883"/>
              <a:gd name="connsiteX28933" fmla="*/ 1232692 w 12194922"/>
              <a:gd name="connsiteY28933" fmla="*/ 3843867 h 6855883"/>
              <a:gd name="connsiteX28934" fmla="*/ 1222880 w 12194922"/>
              <a:gd name="connsiteY28934" fmla="*/ 3858684 h 6855883"/>
              <a:gd name="connsiteX28935" fmla="*/ 1202028 w 12194922"/>
              <a:gd name="connsiteY28935" fmla="*/ 3865034 h 6855883"/>
              <a:gd name="connsiteX28936" fmla="*/ 1202028 w 12194922"/>
              <a:gd name="connsiteY28936" fmla="*/ 3865034 h 6855883"/>
              <a:gd name="connsiteX28937" fmla="*/ 1202028 w 12194922"/>
              <a:gd name="connsiteY28937" fmla="*/ 3865034 h 6855883"/>
              <a:gd name="connsiteX28938" fmla="*/ 1202028 w 12194922"/>
              <a:gd name="connsiteY28938" fmla="*/ 3865034 h 6855883"/>
              <a:gd name="connsiteX28939" fmla="*/ 1444887 w 12194922"/>
              <a:gd name="connsiteY28939" fmla="*/ 4886325 h 6855883"/>
              <a:gd name="connsiteX28940" fmla="*/ 1475551 w 12194922"/>
              <a:gd name="connsiteY28940" fmla="*/ 4849284 h 6855883"/>
              <a:gd name="connsiteX28941" fmla="*/ 1444887 w 12194922"/>
              <a:gd name="connsiteY28941" fmla="*/ 4886325 h 6855883"/>
              <a:gd name="connsiteX28942" fmla="*/ 10978932 w 12194922"/>
              <a:gd name="connsiteY28942" fmla="*/ 3460750 h 6855883"/>
              <a:gd name="connsiteX28943" fmla="*/ 10966667 w 12194922"/>
              <a:gd name="connsiteY28943" fmla="*/ 3476625 h 6855883"/>
              <a:gd name="connsiteX28944" fmla="*/ 10949496 w 12194922"/>
              <a:gd name="connsiteY28944" fmla="*/ 3462867 h 6855883"/>
              <a:gd name="connsiteX28945" fmla="*/ 10933550 w 12194922"/>
              <a:gd name="connsiteY28945" fmla="*/ 3482975 h 6855883"/>
              <a:gd name="connsiteX28946" fmla="*/ 10921285 w 12194922"/>
              <a:gd name="connsiteY28946" fmla="*/ 3440642 h 6855883"/>
              <a:gd name="connsiteX28947" fmla="*/ 10940909 w 12194922"/>
              <a:gd name="connsiteY28947" fmla="*/ 3453342 h 6855883"/>
              <a:gd name="connsiteX28948" fmla="*/ 10938456 w 12194922"/>
              <a:gd name="connsiteY28948" fmla="*/ 3449108 h 6855883"/>
              <a:gd name="connsiteX28949" fmla="*/ 10967894 w 12194922"/>
              <a:gd name="connsiteY28949" fmla="*/ 3438525 h 6855883"/>
              <a:gd name="connsiteX28950" fmla="*/ 10965441 w 12194922"/>
              <a:gd name="connsiteY28950" fmla="*/ 3459692 h 6855883"/>
              <a:gd name="connsiteX28951" fmla="*/ 10978932 w 12194922"/>
              <a:gd name="connsiteY28951" fmla="*/ 3460750 h 6855883"/>
              <a:gd name="connsiteX28952" fmla="*/ 326265 w 12194922"/>
              <a:gd name="connsiteY28952" fmla="*/ 2183342 h 6855883"/>
              <a:gd name="connsiteX28953" fmla="*/ 326265 w 12194922"/>
              <a:gd name="connsiteY28953" fmla="*/ 2146300 h 6855883"/>
              <a:gd name="connsiteX28954" fmla="*/ 326265 w 12194922"/>
              <a:gd name="connsiteY28954" fmla="*/ 2183342 h 6855883"/>
              <a:gd name="connsiteX28955" fmla="*/ 1086732 w 12194922"/>
              <a:gd name="connsiteY28955" fmla="*/ 5138209 h 6855883"/>
              <a:gd name="connsiteX28956" fmla="*/ 1117396 w 12194922"/>
              <a:gd name="connsiteY28956" fmla="*/ 5138209 h 6855883"/>
              <a:gd name="connsiteX28957" fmla="*/ 1086732 w 12194922"/>
              <a:gd name="connsiteY28957" fmla="*/ 5138209 h 6855883"/>
              <a:gd name="connsiteX28958" fmla="*/ 11332182 w 12194922"/>
              <a:gd name="connsiteY28958" fmla="*/ 1598083 h 6855883"/>
              <a:gd name="connsiteX28959" fmla="*/ 11338315 w 12194922"/>
              <a:gd name="connsiteY28959" fmla="*/ 1587500 h 6855883"/>
              <a:gd name="connsiteX28960" fmla="*/ 11344448 w 12194922"/>
              <a:gd name="connsiteY28960" fmla="*/ 1593850 h 6855883"/>
              <a:gd name="connsiteX28961" fmla="*/ 11354260 w 12194922"/>
              <a:gd name="connsiteY28961" fmla="*/ 1615017 h 6855883"/>
              <a:gd name="connsiteX28962" fmla="*/ 11332182 w 12194922"/>
              <a:gd name="connsiteY28962" fmla="*/ 1598083 h 6855883"/>
              <a:gd name="connsiteX28963" fmla="*/ 12150297 w 12194922"/>
              <a:gd name="connsiteY28963" fmla="*/ 3916892 h 6855883"/>
              <a:gd name="connsiteX28964" fmla="*/ 12168695 w 12194922"/>
              <a:gd name="connsiteY28964" fmla="*/ 3885142 h 6855883"/>
              <a:gd name="connsiteX28965" fmla="*/ 12184641 w 12194922"/>
              <a:gd name="connsiteY28965" fmla="*/ 3894667 h 6855883"/>
              <a:gd name="connsiteX28966" fmla="*/ 12150297 w 12194922"/>
              <a:gd name="connsiteY28966" fmla="*/ 3916892 h 6855883"/>
              <a:gd name="connsiteX28967" fmla="*/ 813209 w 12194922"/>
              <a:gd name="connsiteY28967" fmla="*/ 4459817 h 6855883"/>
              <a:gd name="connsiteX28968" fmla="*/ 831607 w 12194922"/>
              <a:gd name="connsiteY28968" fmla="*/ 4428067 h 6855883"/>
              <a:gd name="connsiteX28969" fmla="*/ 813209 w 12194922"/>
              <a:gd name="connsiteY28969" fmla="*/ 4459817 h 6855883"/>
              <a:gd name="connsiteX28970" fmla="*/ 612053 w 12194922"/>
              <a:gd name="connsiteY28970" fmla="*/ 3839633 h 6855883"/>
              <a:gd name="connsiteX28971" fmla="*/ 591202 w 12194922"/>
              <a:gd name="connsiteY28971" fmla="*/ 3832225 h 6855883"/>
              <a:gd name="connsiteX28972" fmla="*/ 587522 w 12194922"/>
              <a:gd name="connsiteY28972" fmla="*/ 3826934 h 6855883"/>
              <a:gd name="connsiteX28973" fmla="*/ 592428 w 12194922"/>
              <a:gd name="connsiteY28973" fmla="*/ 3822700 h 6855883"/>
              <a:gd name="connsiteX28974" fmla="*/ 608373 w 12194922"/>
              <a:gd name="connsiteY28974" fmla="*/ 3822700 h 6855883"/>
              <a:gd name="connsiteX28975" fmla="*/ 621866 w 12194922"/>
              <a:gd name="connsiteY28975" fmla="*/ 3819525 h 6855883"/>
              <a:gd name="connsiteX28976" fmla="*/ 625545 w 12194922"/>
              <a:gd name="connsiteY28976" fmla="*/ 3820583 h 6855883"/>
              <a:gd name="connsiteX28977" fmla="*/ 626772 w 12194922"/>
              <a:gd name="connsiteY28977" fmla="*/ 3837517 h 6855883"/>
              <a:gd name="connsiteX28978" fmla="*/ 612053 w 12194922"/>
              <a:gd name="connsiteY28978" fmla="*/ 3839633 h 6855883"/>
              <a:gd name="connsiteX28979" fmla="*/ 10859957 w 12194922"/>
              <a:gd name="connsiteY28979" fmla="*/ 1613958 h 6855883"/>
              <a:gd name="connsiteX28980" fmla="*/ 10872222 w 12194922"/>
              <a:gd name="connsiteY28980" fmla="*/ 1601258 h 6855883"/>
              <a:gd name="connsiteX28981" fmla="*/ 10873449 w 12194922"/>
              <a:gd name="connsiteY28981" fmla="*/ 1635125 h 6855883"/>
              <a:gd name="connsiteX28982" fmla="*/ 10873449 w 12194922"/>
              <a:gd name="connsiteY28982" fmla="*/ 1639358 h 6855883"/>
              <a:gd name="connsiteX28983" fmla="*/ 10868542 w 12194922"/>
              <a:gd name="connsiteY28983" fmla="*/ 1645708 h 6855883"/>
              <a:gd name="connsiteX28984" fmla="*/ 10861183 w 12194922"/>
              <a:gd name="connsiteY28984" fmla="*/ 1638300 h 6855883"/>
              <a:gd name="connsiteX28985" fmla="*/ 10859957 w 12194922"/>
              <a:gd name="connsiteY28985" fmla="*/ 1613958 h 6855883"/>
              <a:gd name="connsiteX28986" fmla="*/ 11519846 w 12194922"/>
              <a:gd name="connsiteY28986" fmla="*/ 1746250 h 6855883"/>
              <a:gd name="connsiteX28987" fmla="*/ 11535791 w 12194922"/>
              <a:gd name="connsiteY28987" fmla="*/ 1727200 h 6855883"/>
              <a:gd name="connsiteX28988" fmla="*/ 11543150 w 12194922"/>
              <a:gd name="connsiteY28988" fmla="*/ 1725083 h 6855883"/>
              <a:gd name="connsiteX28989" fmla="*/ 11545603 w 12194922"/>
              <a:gd name="connsiteY28989" fmla="*/ 1734608 h 6855883"/>
              <a:gd name="connsiteX28990" fmla="*/ 11519846 w 12194922"/>
              <a:gd name="connsiteY28990" fmla="*/ 1746250 h 6855883"/>
              <a:gd name="connsiteX28991" fmla="*/ 959169 w 12194922"/>
              <a:gd name="connsiteY28991" fmla="*/ 3867150 h 6855883"/>
              <a:gd name="connsiteX28992" fmla="*/ 965302 w 12194922"/>
              <a:gd name="connsiteY28992" fmla="*/ 3837517 h 6855883"/>
              <a:gd name="connsiteX28993" fmla="*/ 970208 w 12194922"/>
              <a:gd name="connsiteY28993" fmla="*/ 3836458 h 6855883"/>
              <a:gd name="connsiteX28994" fmla="*/ 971435 w 12194922"/>
              <a:gd name="connsiteY28994" fmla="*/ 3868208 h 6855883"/>
              <a:gd name="connsiteX28995" fmla="*/ 967755 w 12194922"/>
              <a:gd name="connsiteY28995" fmla="*/ 3871383 h 6855883"/>
              <a:gd name="connsiteX28996" fmla="*/ 959169 w 12194922"/>
              <a:gd name="connsiteY28996" fmla="*/ 3867150 h 6855883"/>
              <a:gd name="connsiteX28997" fmla="*/ 12047266 w 12194922"/>
              <a:gd name="connsiteY28997" fmla="*/ 4853517 h 6855883"/>
              <a:gd name="connsiteX28998" fmla="*/ 12042360 w 12194922"/>
              <a:gd name="connsiteY28998" fmla="*/ 4908550 h 6855883"/>
              <a:gd name="connsiteX28999" fmla="*/ 12039906 w 12194922"/>
              <a:gd name="connsiteY28999" fmla="*/ 4907492 h 6855883"/>
              <a:gd name="connsiteX29000" fmla="*/ 12038680 w 12194922"/>
              <a:gd name="connsiteY29000" fmla="*/ 4908550 h 6855883"/>
              <a:gd name="connsiteX29001" fmla="*/ 12038680 w 12194922"/>
              <a:gd name="connsiteY29001" fmla="*/ 4908550 h 6855883"/>
              <a:gd name="connsiteX29002" fmla="*/ 12047266 w 12194922"/>
              <a:gd name="connsiteY29002" fmla="*/ 4853517 h 6855883"/>
              <a:gd name="connsiteX29003" fmla="*/ 12042360 w 12194922"/>
              <a:gd name="connsiteY29003" fmla="*/ 4908550 h 6855883"/>
              <a:gd name="connsiteX29004" fmla="*/ 12042360 w 12194922"/>
              <a:gd name="connsiteY29004" fmla="*/ 4908550 h 6855883"/>
              <a:gd name="connsiteX29005" fmla="*/ 12042360 w 12194922"/>
              <a:gd name="connsiteY29005" fmla="*/ 4908550 h 6855883"/>
              <a:gd name="connsiteX29006" fmla="*/ 12042360 w 12194922"/>
              <a:gd name="connsiteY29006" fmla="*/ 4908550 h 6855883"/>
              <a:gd name="connsiteX29007" fmla="*/ 816889 w 12194922"/>
              <a:gd name="connsiteY29007" fmla="*/ 605367 h 6855883"/>
              <a:gd name="connsiteX29008" fmla="*/ 825475 w 12194922"/>
              <a:gd name="connsiteY29008" fmla="*/ 608542 h 6855883"/>
              <a:gd name="connsiteX29009" fmla="*/ 832834 w 12194922"/>
              <a:gd name="connsiteY29009" fmla="*/ 622300 h 6855883"/>
              <a:gd name="connsiteX29010" fmla="*/ 824248 w 12194922"/>
              <a:gd name="connsiteY29010" fmla="*/ 635000 h 6855883"/>
              <a:gd name="connsiteX29011" fmla="*/ 810756 w 12194922"/>
              <a:gd name="connsiteY29011" fmla="*/ 611717 h 6855883"/>
              <a:gd name="connsiteX29012" fmla="*/ 816889 w 12194922"/>
              <a:gd name="connsiteY29012" fmla="*/ 605367 h 6855883"/>
              <a:gd name="connsiteX29013" fmla="*/ 11757798 w 12194922"/>
              <a:gd name="connsiteY29013" fmla="*/ 6492875 h 6855883"/>
              <a:gd name="connsiteX29014" fmla="*/ 11760251 w 12194922"/>
              <a:gd name="connsiteY29014" fmla="*/ 6489700 h 6855883"/>
              <a:gd name="connsiteX29015" fmla="*/ 11773744 w 12194922"/>
              <a:gd name="connsiteY29015" fmla="*/ 6480175 h 6855883"/>
              <a:gd name="connsiteX29016" fmla="*/ 11781103 w 12194922"/>
              <a:gd name="connsiteY29016" fmla="*/ 6485467 h 6855883"/>
              <a:gd name="connsiteX29017" fmla="*/ 11777423 w 12194922"/>
              <a:gd name="connsiteY29017" fmla="*/ 6489700 h 6855883"/>
              <a:gd name="connsiteX29018" fmla="*/ 11757798 w 12194922"/>
              <a:gd name="connsiteY29018" fmla="*/ 6492875 h 6855883"/>
              <a:gd name="connsiteX29019" fmla="*/ 11750439 w 12194922"/>
              <a:gd name="connsiteY29019" fmla="*/ 6487584 h 6855883"/>
              <a:gd name="connsiteX29020" fmla="*/ 11750439 w 12194922"/>
              <a:gd name="connsiteY29020" fmla="*/ 6487584 h 6855883"/>
              <a:gd name="connsiteX29021" fmla="*/ 11750439 w 12194922"/>
              <a:gd name="connsiteY29021" fmla="*/ 6487584 h 6855883"/>
              <a:gd name="connsiteX29022" fmla="*/ 11757798 w 12194922"/>
              <a:gd name="connsiteY29022" fmla="*/ 6492875 h 6855883"/>
              <a:gd name="connsiteX29023" fmla="*/ 11750439 w 12194922"/>
              <a:gd name="connsiteY29023" fmla="*/ 6487584 h 6855883"/>
              <a:gd name="connsiteX29024" fmla="*/ 11716095 w 12194922"/>
              <a:gd name="connsiteY29024" fmla="*/ 5656792 h 6855883"/>
              <a:gd name="connsiteX29025" fmla="*/ 11714868 w 12194922"/>
              <a:gd name="connsiteY29025" fmla="*/ 5608109 h 6855883"/>
              <a:gd name="connsiteX29026" fmla="*/ 11716095 w 12194922"/>
              <a:gd name="connsiteY29026" fmla="*/ 5656792 h 6855883"/>
              <a:gd name="connsiteX29027" fmla="*/ 11781103 w 12194922"/>
              <a:gd name="connsiteY29027" fmla="*/ 6127750 h 6855883"/>
              <a:gd name="connsiteX29028" fmla="*/ 11789689 w 12194922"/>
              <a:gd name="connsiteY29028" fmla="*/ 6126692 h 6855883"/>
              <a:gd name="connsiteX29029" fmla="*/ 11789689 w 12194922"/>
              <a:gd name="connsiteY29029" fmla="*/ 6137276 h 6855883"/>
              <a:gd name="connsiteX29030" fmla="*/ 11768837 w 12194922"/>
              <a:gd name="connsiteY29030" fmla="*/ 6143625 h 6855883"/>
              <a:gd name="connsiteX29031" fmla="*/ 11781103 w 12194922"/>
              <a:gd name="connsiteY29031" fmla="*/ 6127750 h 6855883"/>
              <a:gd name="connsiteX29032" fmla="*/ 11828939 w 12194922"/>
              <a:gd name="connsiteY29032" fmla="*/ 1628775 h 6855883"/>
              <a:gd name="connsiteX29033" fmla="*/ 11828939 w 12194922"/>
              <a:gd name="connsiteY29033" fmla="*/ 1628775 h 6855883"/>
              <a:gd name="connsiteX29034" fmla="*/ 11828939 w 12194922"/>
              <a:gd name="connsiteY29034" fmla="*/ 1628775 h 6855883"/>
              <a:gd name="connsiteX29035" fmla="*/ 11828939 w 12194922"/>
              <a:gd name="connsiteY29035" fmla="*/ 1628775 h 6855883"/>
              <a:gd name="connsiteX29036" fmla="*/ 11830165 w 12194922"/>
              <a:gd name="connsiteY29036" fmla="*/ 1642533 h 6855883"/>
              <a:gd name="connsiteX29037" fmla="*/ 11830165 w 12194922"/>
              <a:gd name="connsiteY29037" fmla="*/ 1628775 h 6855883"/>
              <a:gd name="connsiteX29038" fmla="*/ 11837524 w 12194922"/>
              <a:gd name="connsiteY29038" fmla="*/ 1606550 h 6855883"/>
              <a:gd name="connsiteX29039" fmla="*/ 11849790 w 12194922"/>
              <a:gd name="connsiteY29039" fmla="*/ 1620308 h 6855883"/>
              <a:gd name="connsiteX29040" fmla="*/ 11830165 w 12194922"/>
              <a:gd name="connsiteY29040" fmla="*/ 1642533 h 6855883"/>
              <a:gd name="connsiteX29041" fmla="*/ 1844745 w 12194922"/>
              <a:gd name="connsiteY29041" fmla="*/ 6230409 h 6855883"/>
              <a:gd name="connsiteX29042" fmla="*/ 1823894 w 12194922"/>
              <a:gd name="connsiteY29042" fmla="*/ 6237817 h 6855883"/>
              <a:gd name="connsiteX29043" fmla="*/ 1812855 w 12194922"/>
              <a:gd name="connsiteY29043" fmla="*/ 6234642 h 6855883"/>
              <a:gd name="connsiteX29044" fmla="*/ 1834933 w 12194922"/>
              <a:gd name="connsiteY29044" fmla="*/ 6224058 h 6855883"/>
              <a:gd name="connsiteX29045" fmla="*/ 1844745 w 12194922"/>
              <a:gd name="connsiteY29045" fmla="*/ 6230409 h 6855883"/>
              <a:gd name="connsiteX29046" fmla="*/ 225687 w 12194922"/>
              <a:gd name="connsiteY29046" fmla="*/ 2206625 h 6855883"/>
              <a:gd name="connsiteX29047" fmla="*/ 237953 w 12194922"/>
              <a:gd name="connsiteY29047" fmla="*/ 2225675 h 6855883"/>
              <a:gd name="connsiteX29048" fmla="*/ 223234 w 12194922"/>
              <a:gd name="connsiteY29048" fmla="*/ 2236258 h 6855883"/>
              <a:gd name="connsiteX29049" fmla="*/ 225687 w 12194922"/>
              <a:gd name="connsiteY29049" fmla="*/ 2206625 h 6855883"/>
              <a:gd name="connsiteX29050" fmla="*/ 316452 w 12194922"/>
              <a:gd name="connsiteY29050" fmla="*/ 5276850 h 6855883"/>
              <a:gd name="connsiteX29051" fmla="*/ 307866 w 12194922"/>
              <a:gd name="connsiteY29051" fmla="*/ 5275792 h 6855883"/>
              <a:gd name="connsiteX29052" fmla="*/ 302960 w 12194922"/>
              <a:gd name="connsiteY29052" fmla="*/ 5258859 h 6855883"/>
              <a:gd name="connsiteX29053" fmla="*/ 312773 w 12194922"/>
              <a:gd name="connsiteY29053" fmla="*/ 5253567 h 6855883"/>
              <a:gd name="connsiteX29054" fmla="*/ 322585 w 12194922"/>
              <a:gd name="connsiteY29054" fmla="*/ 5258859 h 6855883"/>
              <a:gd name="connsiteX29055" fmla="*/ 316452 w 12194922"/>
              <a:gd name="connsiteY29055" fmla="*/ 5276850 h 6855883"/>
              <a:gd name="connsiteX29056" fmla="*/ 11583627 w 12194922"/>
              <a:gd name="connsiteY29056" fmla="*/ 2165350 h 6855883"/>
              <a:gd name="connsiteX29057" fmla="*/ 11587306 w 12194922"/>
              <a:gd name="connsiteY29057" fmla="*/ 2184400 h 6855883"/>
              <a:gd name="connsiteX29058" fmla="*/ 11586079 w 12194922"/>
              <a:gd name="connsiteY29058" fmla="*/ 2208742 h 6855883"/>
              <a:gd name="connsiteX29059" fmla="*/ 11583627 w 12194922"/>
              <a:gd name="connsiteY29059" fmla="*/ 2165350 h 6855883"/>
              <a:gd name="connsiteX29060" fmla="*/ 386366 w 12194922"/>
              <a:gd name="connsiteY29060" fmla="*/ 4274609 h 6855883"/>
              <a:gd name="connsiteX29061" fmla="*/ 358155 w 12194922"/>
              <a:gd name="connsiteY29061" fmla="*/ 4267200 h 6855883"/>
              <a:gd name="connsiteX29062" fmla="*/ 366741 w 12194922"/>
              <a:gd name="connsiteY29062" fmla="*/ 4250267 h 6855883"/>
              <a:gd name="connsiteX29063" fmla="*/ 386366 w 12194922"/>
              <a:gd name="connsiteY29063" fmla="*/ 4274609 h 6855883"/>
              <a:gd name="connsiteX29064" fmla="*/ 794811 w 12194922"/>
              <a:gd name="connsiteY29064" fmla="*/ 5995459 h 6855883"/>
              <a:gd name="connsiteX29065" fmla="*/ 821795 w 12194922"/>
              <a:gd name="connsiteY29065" fmla="*/ 5988050 h 6855883"/>
              <a:gd name="connsiteX29066" fmla="*/ 794811 w 12194922"/>
              <a:gd name="connsiteY29066" fmla="*/ 5995459 h 6855883"/>
              <a:gd name="connsiteX29067" fmla="*/ 639037 w 12194922"/>
              <a:gd name="connsiteY29067" fmla="*/ 6061075 h 6855883"/>
              <a:gd name="connsiteX29068" fmla="*/ 653756 w 12194922"/>
              <a:gd name="connsiteY29068" fmla="*/ 6047317 h 6855883"/>
              <a:gd name="connsiteX29069" fmla="*/ 664795 w 12194922"/>
              <a:gd name="connsiteY29069" fmla="*/ 6045200 h 6855883"/>
              <a:gd name="connsiteX29070" fmla="*/ 667248 w 12194922"/>
              <a:gd name="connsiteY29070" fmla="*/ 6053667 h 6855883"/>
              <a:gd name="connsiteX29071" fmla="*/ 642717 w 12194922"/>
              <a:gd name="connsiteY29071" fmla="*/ 6065308 h 6855883"/>
              <a:gd name="connsiteX29072" fmla="*/ 639037 w 12194922"/>
              <a:gd name="connsiteY29072" fmla="*/ 6061075 h 6855883"/>
              <a:gd name="connsiteX29073" fmla="*/ 225687 w 12194922"/>
              <a:gd name="connsiteY29073" fmla="*/ 926042 h 6855883"/>
              <a:gd name="connsiteX29074" fmla="*/ 233046 w 12194922"/>
              <a:gd name="connsiteY29074" fmla="*/ 905933 h 6855883"/>
              <a:gd name="connsiteX29075" fmla="*/ 241632 w 12194922"/>
              <a:gd name="connsiteY29075" fmla="*/ 887942 h 6855883"/>
              <a:gd name="connsiteX29076" fmla="*/ 248992 w 12194922"/>
              <a:gd name="connsiteY29076" fmla="*/ 884767 h 6855883"/>
              <a:gd name="connsiteX29077" fmla="*/ 251445 w 12194922"/>
              <a:gd name="connsiteY29077" fmla="*/ 891117 h 6855883"/>
              <a:gd name="connsiteX29078" fmla="*/ 225687 w 12194922"/>
              <a:gd name="connsiteY29078" fmla="*/ 926042 h 6855883"/>
              <a:gd name="connsiteX29079" fmla="*/ 11800727 w 12194922"/>
              <a:gd name="connsiteY29079" fmla="*/ 3076575 h 6855883"/>
              <a:gd name="connsiteX29080" fmla="*/ 11795821 w 12194922"/>
              <a:gd name="connsiteY29080" fmla="*/ 3076575 h 6855883"/>
              <a:gd name="connsiteX29081" fmla="*/ 11792142 w 12194922"/>
              <a:gd name="connsiteY29081" fmla="*/ 3071284 h 6855883"/>
              <a:gd name="connsiteX29082" fmla="*/ 11803181 w 12194922"/>
              <a:gd name="connsiteY29082" fmla="*/ 3060700 h 6855883"/>
              <a:gd name="connsiteX29083" fmla="*/ 11826485 w 12194922"/>
              <a:gd name="connsiteY29083" fmla="*/ 3052233 h 6855883"/>
              <a:gd name="connsiteX29084" fmla="*/ 11800727 w 12194922"/>
              <a:gd name="connsiteY29084" fmla="*/ 3076575 h 6855883"/>
              <a:gd name="connsiteX29085" fmla="*/ 895388 w 12194922"/>
              <a:gd name="connsiteY29085" fmla="*/ 5219700 h 6855883"/>
              <a:gd name="connsiteX29086" fmla="*/ 897841 w 12194922"/>
              <a:gd name="connsiteY29086" fmla="*/ 5213350 h 6855883"/>
              <a:gd name="connsiteX29087" fmla="*/ 923599 w 12194922"/>
              <a:gd name="connsiteY29087" fmla="*/ 5208059 h 6855883"/>
              <a:gd name="connsiteX29088" fmla="*/ 919920 w 12194922"/>
              <a:gd name="connsiteY29088" fmla="*/ 5232400 h 6855883"/>
              <a:gd name="connsiteX29089" fmla="*/ 895388 w 12194922"/>
              <a:gd name="connsiteY29089" fmla="*/ 5219700 h 6855883"/>
              <a:gd name="connsiteX29090" fmla="*/ 1322231 w 12194922"/>
              <a:gd name="connsiteY29090" fmla="*/ 4868334 h 6855883"/>
              <a:gd name="connsiteX29091" fmla="*/ 1322231 w 12194922"/>
              <a:gd name="connsiteY29091" fmla="*/ 4868334 h 6855883"/>
              <a:gd name="connsiteX29092" fmla="*/ 1322231 w 12194922"/>
              <a:gd name="connsiteY29092" fmla="*/ 4868334 h 6855883"/>
              <a:gd name="connsiteX29093" fmla="*/ 1322231 w 12194922"/>
              <a:gd name="connsiteY29093" fmla="*/ 4868334 h 6855883"/>
              <a:gd name="connsiteX29094" fmla="*/ 1479231 w 12194922"/>
              <a:gd name="connsiteY29094" fmla="*/ 5752042 h 6855883"/>
              <a:gd name="connsiteX29095" fmla="*/ 1496402 w 12194922"/>
              <a:gd name="connsiteY29095" fmla="*/ 5753100 h 6855883"/>
              <a:gd name="connsiteX29096" fmla="*/ 1497629 w 12194922"/>
              <a:gd name="connsiteY29096" fmla="*/ 5755217 h 6855883"/>
              <a:gd name="connsiteX29097" fmla="*/ 1471871 w 12194922"/>
              <a:gd name="connsiteY29097" fmla="*/ 5767917 h 6855883"/>
              <a:gd name="connsiteX29098" fmla="*/ 1469418 w 12194922"/>
              <a:gd name="connsiteY29098" fmla="*/ 5766859 h 6855883"/>
              <a:gd name="connsiteX29099" fmla="*/ 1479231 w 12194922"/>
              <a:gd name="connsiteY29099" fmla="*/ 5752042 h 6855883"/>
              <a:gd name="connsiteX29100" fmla="*/ 11251229 w 12194922"/>
              <a:gd name="connsiteY29100" fmla="*/ 6247342 h 6855883"/>
              <a:gd name="connsiteX29101" fmla="*/ 11257362 w 12194922"/>
              <a:gd name="connsiteY29101" fmla="*/ 6248401 h 6855883"/>
              <a:gd name="connsiteX29102" fmla="*/ 11262268 w 12194922"/>
              <a:gd name="connsiteY29102" fmla="*/ 6264276 h 6855883"/>
              <a:gd name="connsiteX29103" fmla="*/ 11253682 w 12194922"/>
              <a:gd name="connsiteY29103" fmla="*/ 6276975 h 6855883"/>
              <a:gd name="connsiteX29104" fmla="*/ 11242643 w 12194922"/>
              <a:gd name="connsiteY29104" fmla="*/ 6273800 h 6855883"/>
              <a:gd name="connsiteX29105" fmla="*/ 11238963 w 12194922"/>
              <a:gd name="connsiteY29105" fmla="*/ 6268508 h 6855883"/>
              <a:gd name="connsiteX29106" fmla="*/ 11251229 w 12194922"/>
              <a:gd name="connsiteY29106" fmla="*/ 6247342 h 6855883"/>
              <a:gd name="connsiteX29107" fmla="*/ 10869769 w 12194922"/>
              <a:gd name="connsiteY29107" fmla="*/ 2259542 h 6855883"/>
              <a:gd name="connsiteX29108" fmla="*/ 10870995 w 12194922"/>
              <a:gd name="connsiteY29108" fmla="*/ 2237317 h 6855883"/>
              <a:gd name="connsiteX29109" fmla="*/ 10884488 w 12194922"/>
              <a:gd name="connsiteY29109" fmla="*/ 2223559 h 6855883"/>
              <a:gd name="connsiteX29110" fmla="*/ 10869769 w 12194922"/>
              <a:gd name="connsiteY29110" fmla="*/ 2259542 h 6855883"/>
              <a:gd name="connsiteX29111" fmla="*/ 724897 w 12194922"/>
              <a:gd name="connsiteY29111" fmla="*/ 1784350 h 6855883"/>
              <a:gd name="connsiteX29112" fmla="*/ 707725 w 12194922"/>
              <a:gd name="connsiteY29112" fmla="*/ 1788583 h 6855883"/>
              <a:gd name="connsiteX29113" fmla="*/ 695459 w 12194922"/>
              <a:gd name="connsiteY29113" fmla="*/ 1776942 h 6855883"/>
              <a:gd name="connsiteX29114" fmla="*/ 735936 w 12194922"/>
              <a:gd name="connsiteY29114" fmla="*/ 1769533 h 6855883"/>
              <a:gd name="connsiteX29115" fmla="*/ 724897 w 12194922"/>
              <a:gd name="connsiteY29115" fmla="*/ 1784350 h 6855883"/>
              <a:gd name="connsiteX29116" fmla="*/ 377780 w 12194922"/>
              <a:gd name="connsiteY29116" fmla="*/ 2349500 h 6855883"/>
              <a:gd name="connsiteX29117" fmla="*/ 370421 w 12194922"/>
              <a:gd name="connsiteY29117" fmla="*/ 2387600 h 6855883"/>
              <a:gd name="connsiteX29118" fmla="*/ 377780 w 12194922"/>
              <a:gd name="connsiteY29118" fmla="*/ 2349500 h 6855883"/>
              <a:gd name="connsiteX29119" fmla="*/ 800943 w 12194922"/>
              <a:gd name="connsiteY29119" fmla="*/ 5362575 h 6855883"/>
              <a:gd name="connsiteX29120" fmla="*/ 773959 w 12194922"/>
              <a:gd name="connsiteY29120" fmla="*/ 5377392 h 6855883"/>
              <a:gd name="connsiteX29121" fmla="*/ 765373 w 12194922"/>
              <a:gd name="connsiteY29121" fmla="*/ 5378450 h 6855883"/>
              <a:gd name="connsiteX29122" fmla="*/ 761693 w 12194922"/>
              <a:gd name="connsiteY29122" fmla="*/ 5369984 h 6855883"/>
              <a:gd name="connsiteX29123" fmla="*/ 800943 w 12194922"/>
              <a:gd name="connsiteY29123" fmla="*/ 5362575 h 6855883"/>
              <a:gd name="connsiteX29124" fmla="*/ 10931097 w 12194922"/>
              <a:gd name="connsiteY29124" fmla="*/ 2009775 h 6855883"/>
              <a:gd name="connsiteX29125" fmla="*/ 10916378 w 12194922"/>
              <a:gd name="connsiteY29125" fmla="*/ 2014008 h 6855883"/>
              <a:gd name="connsiteX29126" fmla="*/ 10912699 w 12194922"/>
              <a:gd name="connsiteY29126" fmla="*/ 2021417 h 6855883"/>
              <a:gd name="connsiteX29127" fmla="*/ 10891847 w 12194922"/>
              <a:gd name="connsiteY29127" fmla="*/ 2029883 h 6855883"/>
              <a:gd name="connsiteX29128" fmla="*/ 10880808 w 12194922"/>
              <a:gd name="connsiteY29128" fmla="*/ 2027767 h 6855883"/>
              <a:gd name="connsiteX29129" fmla="*/ 10886941 w 12194922"/>
              <a:gd name="connsiteY29129" fmla="*/ 2020358 h 6855883"/>
              <a:gd name="connsiteX29130" fmla="*/ 10918832 w 12194922"/>
              <a:gd name="connsiteY29130" fmla="*/ 2010833 h 6855883"/>
              <a:gd name="connsiteX29131" fmla="*/ 10917605 w 12194922"/>
              <a:gd name="connsiteY29131" fmla="*/ 1983317 h 6855883"/>
              <a:gd name="connsiteX29132" fmla="*/ 10931097 w 12194922"/>
              <a:gd name="connsiteY29132" fmla="*/ 2009775 h 6855883"/>
              <a:gd name="connsiteX29133" fmla="*/ 1084279 w 12194922"/>
              <a:gd name="connsiteY29133" fmla="*/ 356658 h 6855883"/>
              <a:gd name="connsiteX29134" fmla="*/ 1098997 w 12194922"/>
              <a:gd name="connsiteY29134" fmla="*/ 361950 h 6855883"/>
              <a:gd name="connsiteX29135" fmla="*/ 1100224 w 12194922"/>
              <a:gd name="connsiteY29135" fmla="*/ 368300 h 6855883"/>
              <a:gd name="connsiteX29136" fmla="*/ 1102677 w 12194922"/>
              <a:gd name="connsiteY29136" fmla="*/ 368300 h 6855883"/>
              <a:gd name="connsiteX29137" fmla="*/ 1105130 w 12194922"/>
              <a:gd name="connsiteY29137" fmla="*/ 371475 h 6855883"/>
              <a:gd name="connsiteX29138" fmla="*/ 1098997 w 12194922"/>
              <a:gd name="connsiteY29138" fmla="*/ 375708 h 6855883"/>
              <a:gd name="connsiteX29139" fmla="*/ 1095318 w 12194922"/>
              <a:gd name="connsiteY29139" fmla="*/ 387350 h 6855883"/>
              <a:gd name="connsiteX29140" fmla="*/ 1080599 w 12194922"/>
              <a:gd name="connsiteY29140" fmla="*/ 367242 h 6855883"/>
              <a:gd name="connsiteX29141" fmla="*/ 1084279 w 12194922"/>
              <a:gd name="connsiteY29141" fmla="*/ 356658 h 6855883"/>
              <a:gd name="connsiteX29142" fmla="*/ 12065665 w 12194922"/>
              <a:gd name="connsiteY29142" fmla="*/ 5428192 h 6855883"/>
              <a:gd name="connsiteX29143" fmla="*/ 12065665 w 12194922"/>
              <a:gd name="connsiteY29143" fmla="*/ 5428192 h 6855883"/>
              <a:gd name="connsiteX29144" fmla="*/ 12065665 w 12194922"/>
              <a:gd name="connsiteY29144" fmla="*/ 5428192 h 6855883"/>
              <a:gd name="connsiteX29145" fmla="*/ 12065665 w 12194922"/>
              <a:gd name="connsiteY29145" fmla="*/ 5428192 h 6855883"/>
              <a:gd name="connsiteX29146" fmla="*/ 12065665 w 12194922"/>
              <a:gd name="connsiteY29146" fmla="*/ 5428192 h 6855883"/>
              <a:gd name="connsiteX29147" fmla="*/ 788678 w 12194922"/>
              <a:gd name="connsiteY29147" fmla="*/ 1456267 h 6855883"/>
              <a:gd name="connsiteX29148" fmla="*/ 796037 w 12194922"/>
              <a:gd name="connsiteY29148" fmla="*/ 1450975 h 6855883"/>
              <a:gd name="connsiteX29149" fmla="*/ 805849 w 12194922"/>
              <a:gd name="connsiteY29149" fmla="*/ 1455208 h 6855883"/>
              <a:gd name="connsiteX29150" fmla="*/ 804623 w 12194922"/>
              <a:gd name="connsiteY29150" fmla="*/ 1473200 h 6855883"/>
              <a:gd name="connsiteX29151" fmla="*/ 788678 w 12194922"/>
              <a:gd name="connsiteY29151" fmla="*/ 1456267 h 6855883"/>
              <a:gd name="connsiteX29152" fmla="*/ 117750 w 12194922"/>
              <a:gd name="connsiteY29152" fmla="*/ 4322234 h 6855883"/>
              <a:gd name="connsiteX29153" fmla="*/ 117750 w 12194922"/>
              <a:gd name="connsiteY29153" fmla="*/ 4322234 h 6855883"/>
              <a:gd name="connsiteX29154" fmla="*/ 117750 w 12194922"/>
              <a:gd name="connsiteY29154" fmla="*/ 4322234 h 6855883"/>
              <a:gd name="connsiteX29155" fmla="*/ 117750 w 12194922"/>
              <a:gd name="connsiteY29155" fmla="*/ 4322234 h 6855883"/>
              <a:gd name="connsiteX29156" fmla="*/ 117750 w 12194922"/>
              <a:gd name="connsiteY29156" fmla="*/ 4322234 h 6855883"/>
              <a:gd name="connsiteX29157" fmla="*/ 134922 w 12194922"/>
              <a:gd name="connsiteY29157" fmla="*/ 4294717 h 6855883"/>
              <a:gd name="connsiteX29158" fmla="*/ 134922 w 12194922"/>
              <a:gd name="connsiteY29158" fmla="*/ 4294717 h 6855883"/>
              <a:gd name="connsiteX29159" fmla="*/ 134922 w 12194922"/>
              <a:gd name="connsiteY29159" fmla="*/ 4294717 h 6855883"/>
              <a:gd name="connsiteX29160" fmla="*/ 134922 w 12194922"/>
              <a:gd name="connsiteY29160" fmla="*/ 4294717 h 6855883"/>
              <a:gd name="connsiteX29161" fmla="*/ 11252456 w 12194922"/>
              <a:gd name="connsiteY29161" fmla="*/ 1973792 h 6855883"/>
              <a:gd name="connsiteX29162" fmla="*/ 11252456 w 12194922"/>
              <a:gd name="connsiteY29162" fmla="*/ 1973792 h 6855883"/>
              <a:gd name="connsiteX29163" fmla="*/ 11252456 w 12194922"/>
              <a:gd name="connsiteY29163" fmla="*/ 1973792 h 6855883"/>
              <a:gd name="connsiteX29164" fmla="*/ 11252456 w 12194922"/>
              <a:gd name="connsiteY29164" fmla="*/ 1973792 h 6855883"/>
              <a:gd name="connsiteX29165" fmla="*/ 751881 w 12194922"/>
              <a:gd name="connsiteY29165" fmla="*/ 1675342 h 6855883"/>
              <a:gd name="connsiteX29166" fmla="*/ 764147 w 12194922"/>
              <a:gd name="connsiteY29166" fmla="*/ 1668992 h 6855883"/>
              <a:gd name="connsiteX29167" fmla="*/ 777639 w 12194922"/>
              <a:gd name="connsiteY29167" fmla="*/ 1684867 h 6855883"/>
              <a:gd name="connsiteX29168" fmla="*/ 770279 w 12194922"/>
              <a:gd name="connsiteY29168" fmla="*/ 1694392 h 6855883"/>
              <a:gd name="connsiteX29169" fmla="*/ 751881 w 12194922"/>
              <a:gd name="connsiteY29169" fmla="*/ 1675342 h 6855883"/>
              <a:gd name="connsiteX29170" fmla="*/ 1124755 w 12194922"/>
              <a:gd name="connsiteY29170" fmla="*/ 1566333 h 6855883"/>
              <a:gd name="connsiteX29171" fmla="*/ 1127208 w 12194922"/>
              <a:gd name="connsiteY29171" fmla="*/ 1548342 h 6855883"/>
              <a:gd name="connsiteX29172" fmla="*/ 1144380 w 12194922"/>
              <a:gd name="connsiteY29172" fmla="*/ 1574800 h 6855883"/>
              <a:gd name="connsiteX29173" fmla="*/ 1139474 w 12194922"/>
              <a:gd name="connsiteY29173" fmla="*/ 1580092 h 6855883"/>
              <a:gd name="connsiteX29174" fmla="*/ 1132114 w 12194922"/>
              <a:gd name="connsiteY29174" fmla="*/ 1580092 h 6855883"/>
              <a:gd name="connsiteX29175" fmla="*/ 1124755 w 12194922"/>
              <a:gd name="connsiteY29175" fmla="*/ 1566333 h 6855883"/>
              <a:gd name="connsiteX29176" fmla="*/ 11519846 w 12194922"/>
              <a:gd name="connsiteY29176" fmla="*/ 3137958 h 6855883"/>
              <a:gd name="connsiteX29177" fmla="*/ 11523525 w 12194922"/>
              <a:gd name="connsiteY29177" fmla="*/ 3113617 h 6855883"/>
              <a:gd name="connsiteX29178" fmla="*/ 11519846 w 12194922"/>
              <a:gd name="connsiteY29178" fmla="*/ 3137958 h 6855883"/>
              <a:gd name="connsiteX29179" fmla="*/ 11522299 w 12194922"/>
              <a:gd name="connsiteY29179" fmla="*/ 3143250 h 6855883"/>
              <a:gd name="connsiteX29180" fmla="*/ 11519846 w 12194922"/>
              <a:gd name="connsiteY29180" fmla="*/ 3137958 h 6855883"/>
              <a:gd name="connsiteX29181" fmla="*/ 11522299 w 12194922"/>
              <a:gd name="connsiteY29181" fmla="*/ 3143250 h 6855883"/>
              <a:gd name="connsiteX29182" fmla="*/ 157000 w 12194922"/>
              <a:gd name="connsiteY29182" fmla="*/ 6021917 h 6855883"/>
              <a:gd name="connsiteX29183" fmla="*/ 155773 w 12194922"/>
              <a:gd name="connsiteY29183" fmla="*/ 6030383 h 6855883"/>
              <a:gd name="connsiteX29184" fmla="*/ 157000 w 12194922"/>
              <a:gd name="connsiteY29184" fmla="*/ 6021917 h 6855883"/>
              <a:gd name="connsiteX29185" fmla="*/ 157000 w 12194922"/>
              <a:gd name="connsiteY29185" fmla="*/ 6021917 h 6855883"/>
              <a:gd name="connsiteX29186" fmla="*/ 157000 w 12194922"/>
              <a:gd name="connsiteY29186" fmla="*/ 6018742 h 6855883"/>
              <a:gd name="connsiteX29187" fmla="*/ 159453 w 12194922"/>
              <a:gd name="connsiteY29187" fmla="*/ 6015567 h 6855883"/>
              <a:gd name="connsiteX29188" fmla="*/ 160679 w 12194922"/>
              <a:gd name="connsiteY29188" fmla="*/ 6016625 h 6855883"/>
              <a:gd name="connsiteX29189" fmla="*/ 160679 w 12194922"/>
              <a:gd name="connsiteY29189" fmla="*/ 6018742 h 6855883"/>
              <a:gd name="connsiteX29190" fmla="*/ 157000 w 12194922"/>
              <a:gd name="connsiteY29190" fmla="*/ 6021917 h 6855883"/>
              <a:gd name="connsiteX29191" fmla="*/ 159453 w 12194922"/>
              <a:gd name="connsiteY29191" fmla="*/ 6015567 h 6855883"/>
              <a:gd name="connsiteX29192" fmla="*/ 159453 w 12194922"/>
              <a:gd name="connsiteY29192" fmla="*/ 6015567 h 6855883"/>
              <a:gd name="connsiteX29193" fmla="*/ 150867 w 12194922"/>
              <a:gd name="connsiteY29193" fmla="*/ 5992284 h 6855883"/>
              <a:gd name="connsiteX29194" fmla="*/ 152093 w 12194922"/>
              <a:gd name="connsiteY29194" fmla="*/ 5985933 h 6855883"/>
              <a:gd name="connsiteX29195" fmla="*/ 158226 w 12194922"/>
              <a:gd name="connsiteY29195" fmla="*/ 5988050 h 6855883"/>
              <a:gd name="connsiteX29196" fmla="*/ 159453 w 12194922"/>
              <a:gd name="connsiteY29196" fmla="*/ 6015567 h 6855883"/>
              <a:gd name="connsiteX29197" fmla="*/ 11405776 w 12194922"/>
              <a:gd name="connsiteY29197" fmla="*/ 3987800 h 6855883"/>
              <a:gd name="connsiteX29198" fmla="*/ 11403322 w 12194922"/>
              <a:gd name="connsiteY29198" fmla="*/ 3949700 h 6855883"/>
              <a:gd name="connsiteX29199" fmla="*/ 11408228 w 12194922"/>
              <a:gd name="connsiteY29199" fmla="*/ 3970867 h 6855883"/>
              <a:gd name="connsiteX29200" fmla="*/ 11405776 w 12194922"/>
              <a:gd name="connsiteY29200" fmla="*/ 3987800 h 6855883"/>
              <a:gd name="connsiteX29201" fmla="*/ 11774970 w 12194922"/>
              <a:gd name="connsiteY29201" fmla="*/ 6335183 h 6855883"/>
              <a:gd name="connsiteX29202" fmla="*/ 11751665 w 12194922"/>
              <a:gd name="connsiteY29202" fmla="*/ 6332008 h 6855883"/>
              <a:gd name="connsiteX29203" fmla="*/ 11755345 w 12194922"/>
              <a:gd name="connsiteY29203" fmla="*/ 6326717 h 6855883"/>
              <a:gd name="connsiteX29204" fmla="*/ 11771290 w 12194922"/>
              <a:gd name="connsiteY29204" fmla="*/ 6316133 h 6855883"/>
              <a:gd name="connsiteX29205" fmla="*/ 11774970 w 12194922"/>
              <a:gd name="connsiteY29205" fmla="*/ 6335183 h 6855883"/>
              <a:gd name="connsiteX29206" fmla="*/ 896615 w 12194922"/>
              <a:gd name="connsiteY29206" fmla="*/ 1617133 h 6855883"/>
              <a:gd name="connsiteX29207" fmla="*/ 899068 w 12194922"/>
              <a:gd name="connsiteY29207" fmla="*/ 1607608 h 6855883"/>
              <a:gd name="connsiteX29208" fmla="*/ 901521 w 12194922"/>
              <a:gd name="connsiteY29208" fmla="*/ 1606550 h 6855883"/>
              <a:gd name="connsiteX29209" fmla="*/ 910107 w 12194922"/>
              <a:gd name="connsiteY29209" fmla="*/ 1592792 h 6855883"/>
              <a:gd name="connsiteX29210" fmla="*/ 917466 w 12194922"/>
              <a:gd name="connsiteY29210" fmla="*/ 1609725 h 6855883"/>
              <a:gd name="connsiteX29211" fmla="*/ 910107 w 12194922"/>
              <a:gd name="connsiteY29211" fmla="*/ 1618192 h 6855883"/>
              <a:gd name="connsiteX29212" fmla="*/ 896615 w 12194922"/>
              <a:gd name="connsiteY29212" fmla="*/ 1617133 h 6855883"/>
              <a:gd name="connsiteX29213" fmla="*/ 193796 w 12194922"/>
              <a:gd name="connsiteY29213" fmla="*/ 6158442 h 6855883"/>
              <a:gd name="connsiteX29214" fmla="*/ 213421 w 12194922"/>
              <a:gd name="connsiteY29214" fmla="*/ 6155267 h 6855883"/>
              <a:gd name="connsiteX29215" fmla="*/ 220781 w 12194922"/>
              <a:gd name="connsiteY29215" fmla="*/ 6165850 h 6855883"/>
              <a:gd name="connsiteX29216" fmla="*/ 204835 w 12194922"/>
              <a:gd name="connsiteY29216" fmla="*/ 6179609 h 6855883"/>
              <a:gd name="connsiteX29217" fmla="*/ 201156 w 12194922"/>
              <a:gd name="connsiteY29217" fmla="*/ 6173258 h 6855883"/>
              <a:gd name="connsiteX29218" fmla="*/ 193796 w 12194922"/>
              <a:gd name="connsiteY29218" fmla="*/ 6158442 h 6855883"/>
              <a:gd name="connsiteX29219" fmla="*/ 1128435 w 12194922"/>
              <a:gd name="connsiteY29219" fmla="*/ 3477684 h 6855883"/>
              <a:gd name="connsiteX29220" fmla="*/ 1119849 w 12194922"/>
              <a:gd name="connsiteY29220" fmla="*/ 3517900 h 6855883"/>
              <a:gd name="connsiteX29221" fmla="*/ 1128435 w 12194922"/>
              <a:gd name="connsiteY29221" fmla="*/ 3477684 h 6855883"/>
              <a:gd name="connsiteX29222" fmla="*/ 11485502 w 12194922"/>
              <a:gd name="connsiteY29222" fmla="*/ 3575050 h 6855883"/>
              <a:gd name="connsiteX29223" fmla="*/ 11502673 w 12194922"/>
              <a:gd name="connsiteY29223" fmla="*/ 3604684 h 6855883"/>
              <a:gd name="connsiteX29224" fmla="*/ 11475689 w 12194922"/>
              <a:gd name="connsiteY29224" fmla="*/ 3603625 h 6855883"/>
              <a:gd name="connsiteX29225" fmla="*/ 11485502 w 12194922"/>
              <a:gd name="connsiteY29225" fmla="*/ 3575050 h 6855883"/>
              <a:gd name="connsiteX29226" fmla="*/ 820568 w 12194922"/>
              <a:gd name="connsiteY29226" fmla="*/ 4658784 h 6855883"/>
              <a:gd name="connsiteX29227" fmla="*/ 816889 w 12194922"/>
              <a:gd name="connsiteY29227" fmla="*/ 4646084 h 6855883"/>
              <a:gd name="connsiteX29228" fmla="*/ 835287 w 12194922"/>
              <a:gd name="connsiteY29228" fmla="*/ 4663017 h 6855883"/>
              <a:gd name="connsiteX29229" fmla="*/ 843873 w 12194922"/>
              <a:gd name="connsiteY29229" fmla="*/ 4665133 h 6855883"/>
              <a:gd name="connsiteX29230" fmla="*/ 838967 w 12194922"/>
              <a:gd name="connsiteY29230" fmla="*/ 4684184 h 6855883"/>
              <a:gd name="connsiteX29231" fmla="*/ 827928 w 12194922"/>
              <a:gd name="connsiteY29231" fmla="*/ 4686300 h 6855883"/>
              <a:gd name="connsiteX29232" fmla="*/ 825475 w 12194922"/>
              <a:gd name="connsiteY29232" fmla="*/ 4677834 h 6855883"/>
              <a:gd name="connsiteX29233" fmla="*/ 820568 w 12194922"/>
              <a:gd name="connsiteY29233" fmla="*/ 4658784 h 6855883"/>
              <a:gd name="connsiteX29234" fmla="*/ 11702603 w 12194922"/>
              <a:gd name="connsiteY29234" fmla="*/ 5550959 h 6855883"/>
              <a:gd name="connsiteX29235" fmla="*/ 11716095 w 12194922"/>
              <a:gd name="connsiteY29235" fmla="*/ 5539317 h 6855883"/>
              <a:gd name="connsiteX29236" fmla="*/ 11708735 w 12194922"/>
              <a:gd name="connsiteY29236" fmla="*/ 5580592 h 6855883"/>
              <a:gd name="connsiteX29237" fmla="*/ 11702603 w 12194922"/>
              <a:gd name="connsiteY29237" fmla="*/ 5550959 h 6855883"/>
              <a:gd name="connsiteX29238" fmla="*/ 11519846 w 12194922"/>
              <a:gd name="connsiteY29238" fmla="*/ 6183842 h 6855883"/>
              <a:gd name="connsiteX29239" fmla="*/ 11517392 w 12194922"/>
              <a:gd name="connsiteY29239" fmla="*/ 6210300 h 6855883"/>
              <a:gd name="connsiteX29240" fmla="*/ 11519846 w 12194922"/>
              <a:gd name="connsiteY29240" fmla="*/ 6183842 h 6855883"/>
              <a:gd name="connsiteX29241" fmla="*/ 1605566 w 12194922"/>
              <a:gd name="connsiteY29241" fmla="*/ 4239684 h 6855883"/>
              <a:gd name="connsiteX29242" fmla="*/ 1623965 w 12194922"/>
              <a:gd name="connsiteY29242" fmla="*/ 4228042 h 6855883"/>
              <a:gd name="connsiteX29243" fmla="*/ 1642363 w 12194922"/>
              <a:gd name="connsiteY29243" fmla="*/ 4230159 h 6855883"/>
              <a:gd name="connsiteX29244" fmla="*/ 1649722 w 12194922"/>
              <a:gd name="connsiteY29244" fmla="*/ 4191000 h 6855883"/>
              <a:gd name="connsiteX29245" fmla="*/ 1643590 w 12194922"/>
              <a:gd name="connsiteY29245" fmla="*/ 4186767 h 6855883"/>
              <a:gd name="connsiteX29246" fmla="*/ 1635004 w 12194922"/>
              <a:gd name="connsiteY29246" fmla="*/ 4198409 h 6855883"/>
              <a:gd name="connsiteX29247" fmla="*/ 1630097 w 12194922"/>
              <a:gd name="connsiteY29247" fmla="*/ 4211109 h 6855883"/>
              <a:gd name="connsiteX29248" fmla="*/ 1628871 w 12194922"/>
              <a:gd name="connsiteY29248" fmla="*/ 4215342 h 6855883"/>
              <a:gd name="connsiteX29249" fmla="*/ 1625191 w 12194922"/>
              <a:gd name="connsiteY29249" fmla="*/ 4212167 h 6855883"/>
              <a:gd name="connsiteX29250" fmla="*/ 1620285 w 12194922"/>
              <a:gd name="connsiteY29250" fmla="*/ 4186767 h 6855883"/>
              <a:gd name="connsiteX29251" fmla="*/ 1630097 w 12194922"/>
              <a:gd name="connsiteY29251" fmla="*/ 4178300 h 6855883"/>
              <a:gd name="connsiteX29252" fmla="*/ 1655855 w 12194922"/>
              <a:gd name="connsiteY29252" fmla="*/ 4169833 h 6855883"/>
              <a:gd name="connsiteX29253" fmla="*/ 1664441 w 12194922"/>
              <a:gd name="connsiteY29253" fmla="*/ 4175125 h 6855883"/>
              <a:gd name="connsiteX29254" fmla="*/ 1652175 w 12194922"/>
              <a:gd name="connsiteY29254" fmla="*/ 4179358 h 6855883"/>
              <a:gd name="connsiteX29255" fmla="*/ 1653402 w 12194922"/>
              <a:gd name="connsiteY29255" fmla="*/ 4195234 h 6855883"/>
              <a:gd name="connsiteX29256" fmla="*/ 1650949 w 12194922"/>
              <a:gd name="connsiteY29256" fmla="*/ 4228042 h 6855883"/>
              <a:gd name="connsiteX29257" fmla="*/ 1639910 w 12194922"/>
              <a:gd name="connsiteY29257" fmla="*/ 4236508 h 6855883"/>
              <a:gd name="connsiteX29258" fmla="*/ 1605566 w 12194922"/>
              <a:gd name="connsiteY29258" fmla="*/ 4239684 h 6855883"/>
              <a:gd name="connsiteX29259" fmla="*/ 11797048 w 12194922"/>
              <a:gd name="connsiteY29259" fmla="*/ 4044950 h 6855883"/>
              <a:gd name="connsiteX29260" fmla="*/ 11752892 w 12194922"/>
              <a:gd name="connsiteY29260" fmla="*/ 4044950 h 6855883"/>
              <a:gd name="connsiteX29261" fmla="*/ 11797048 w 12194922"/>
              <a:gd name="connsiteY29261" fmla="*/ 4044950 h 6855883"/>
              <a:gd name="connsiteX29262" fmla="*/ 943224 w 12194922"/>
              <a:gd name="connsiteY29262" fmla="*/ 4917017 h 6855883"/>
              <a:gd name="connsiteX29263" fmla="*/ 941998 w 12194922"/>
              <a:gd name="connsiteY29263" fmla="*/ 4937125 h 6855883"/>
              <a:gd name="connsiteX29264" fmla="*/ 935865 w 12194922"/>
              <a:gd name="connsiteY29264" fmla="*/ 4943475 h 6855883"/>
              <a:gd name="connsiteX29265" fmla="*/ 940771 w 12194922"/>
              <a:gd name="connsiteY29265" fmla="*/ 4929717 h 6855883"/>
              <a:gd name="connsiteX29266" fmla="*/ 943224 w 12194922"/>
              <a:gd name="connsiteY29266" fmla="*/ 4917017 h 6855883"/>
              <a:gd name="connsiteX29267" fmla="*/ 1195895 w 12194922"/>
              <a:gd name="connsiteY29267" fmla="*/ 3506258 h 6855883"/>
              <a:gd name="connsiteX29268" fmla="*/ 1198349 w 12194922"/>
              <a:gd name="connsiteY29268" fmla="*/ 3494617 h 6855883"/>
              <a:gd name="connsiteX29269" fmla="*/ 1211841 w 12194922"/>
              <a:gd name="connsiteY29269" fmla="*/ 3488267 h 6855883"/>
              <a:gd name="connsiteX29270" fmla="*/ 1210614 w 12194922"/>
              <a:gd name="connsiteY29270" fmla="*/ 3502025 h 6855883"/>
              <a:gd name="connsiteX29271" fmla="*/ 1205708 w 12194922"/>
              <a:gd name="connsiteY29271" fmla="*/ 3511550 h 6855883"/>
              <a:gd name="connsiteX29272" fmla="*/ 1195895 w 12194922"/>
              <a:gd name="connsiteY29272" fmla="*/ 3506258 h 6855883"/>
              <a:gd name="connsiteX29273" fmla="*/ 1384786 w 12194922"/>
              <a:gd name="connsiteY29273" fmla="*/ 4374092 h 6855883"/>
              <a:gd name="connsiteX29274" fmla="*/ 1378653 w 12194922"/>
              <a:gd name="connsiteY29274" fmla="*/ 4355042 h 6855883"/>
              <a:gd name="connsiteX29275" fmla="*/ 1392145 w 12194922"/>
              <a:gd name="connsiteY29275" fmla="*/ 4385734 h 6855883"/>
              <a:gd name="connsiteX29276" fmla="*/ 1384786 w 12194922"/>
              <a:gd name="connsiteY29276" fmla="*/ 4374092 h 6855883"/>
              <a:gd name="connsiteX29277" fmla="*/ 1333270 w 12194922"/>
              <a:gd name="connsiteY29277" fmla="*/ 5136092 h 6855883"/>
              <a:gd name="connsiteX29278" fmla="*/ 1333270 w 12194922"/>
              <a:gd name="connsiteY29278" fmla="*/ 5136092 h 6855883"/>
              <a:gd name="connsiteX29279" fmla="*/ 1333270 w 12194922"/>
              <a:gd name="connsiteY29279" fmla="*/ 5136092 h 6855883"/>
              <a:gd name="connsiteX29280" fmla="*/ 1333270 w 12194922"/>
              <a:gd name="connsiteY29280" fmla="*/ 5136092 h 6855883"/>
              <a:gd name="connsiteX29281" fmla="*/ 1333270 w 12194922"/>
              <a:gd name="connsiteY29281" fmla="*/ 5136092 h 6855883"/>
              <a:gd name="connsiteX29282" fmla="*/ 1333270 w 12194922"/>
              <a:gd name="connsiteY29282" fmla="*/ 5135034 h 6855883"/>
              <a:gd name="connsiteX29283" fmla="*/ 1359028 w 12194922"/>
              <a:gd name="connsiteY29283" fmla="*/ 5113867 h 6855883"/>
              <a:gd name="connsiteX29284" fmla="*/ 1365161 w 12194922"/>
              <a:gd name="connsiteY29284" fmla="*/ 5115984 h 6855883"/>
              <a:gd name="connsiteX29285" fmla="*/ 1363934 w 12194922"/>
              <a:gd name="connsiteY29285" fmla="*/ 5121275 h 6855883"/>
              <a:gd name="connsiteX29286" fmla="*/ 1333270 w 12194922"/>
              <a:gd name="connsiteY29286" fmla="*/ 5135034 h 6855883"/>
              <a:gd name="connsiteX29287" fmla="*/ 913787 w 12194922"/>
              <a:gd name="connsiteY29287" fmla="*/ 4751917 h 6855883"/>
              <a:gd name="connsiteX29288" fmla="*/ 910107 w 12194922"/>
              <a:gd name="connsiteY29288" fmla="*/ 4785784 h 6855883"/>
              <a:gd name="connsiteX29289" fmla="*/ 913787 w 12194922"/>
              <a:gd name="connsiteY29289" fmla="*/ 4751917 h 6855883"/>
              <a:gd name="connsiteX29290" fmla="*/ 911334 w 12194922"/>
              <a:gd name="connsiteY29290" fmla="*/ 554567 h 6855883"/>
              <a:gd name="connsiteX29291" fmla="*/ 900295 w 12194922"/>
              <a:gd name="connsiteY29291" fmla="*/ 551392 h 6855883"/>
              <a:gd name="connsiteX29292" fmla="*/ 907654 w 12194922"/>
              <a:gd name="connsiteY29292" fmla="*/ 545042 h 6855883"/>
              <a:gd name="connsiteX29293" fmla="*/ 919920 w 12194922"/>
              <a:gd name="connsiteY29293" fmla="*/ 534458 h 6855883"/>
              <a:gd name="connsiteX29294" fmla="*/ 929732 w 12194922"/>
              <a:gd name="connsiteY29294" fmla="*/ 512233 h 6855883"/>
              <a:gd name="connsiteX29295" fmla="*/ 927279 w 12194922"/>
              <a:gd name="connsiteY29295" fmla="*/ 539750 h 6855883"/>
              <a:gd name="connsiteX29296" fmla="*/ 927279 w 12194922"/>
              <a:gd name="connsiteY29296" fmla="*/ 550333 h 6855883"/>
              <a:gd name="connsiteX29297" fmla="*/ 939544 w 12194922"/>
              <a:gd name="connsiteY29297" fmla="*/ 550333 h 6855883"/>
              <a:gd name="connsiteX29298" fmla="*/ 970208 w 12194922"/>
              <a:gd name="connsiteY29298" fmla="*/ 558800 h 6855883"/>
              <a:gd name="connsiteX29299" fmla="*/ 935865 w 12194922"/>
              <a:gd name="connsiteY29299" fmla="*/ 555625 h 6855883"/>
              <a:gd name="connsiteX29300" fmla="*/ 933412 w 12194922"/>
              <a:gd name="connsiteY29300" fmla="*/ 573617 h 6855883"/>
              <a:gd name="connsiteX29301" fmla="*/ 933412 w 12194922"/>
              <a:gd name="connsiteY29301" fmla="*/ 596900 h 6855883"/>
              <a:gd name="connsiteX29302" fmla="*/ 924826 w 12194922"/>
              <a:gd name="connsiteY29302" fmla="*/ 571500 h 6855883"/>
              <a:gd name="connsiteX29303" fmla="*/ 918693 w 12194922"/>
              <a:gd name="connsiteY29303" fmla="*/ 566208 h 6855883"/>
              <a:gd name="connsiteX29304" fmla="*/ 911334 w 12194922"/>
              <a:gd name="connsiteY29304" fmla="*/ 554567 h 6855883"/>
              <a:gd name="connsiteX29305" fmla="*/ 629225 w 12194922"/>
              <a:gd name="connsiteY29305" fmla="*/ 1805517 h 6855883"/>
              <a:gd name="connsiteX29306" fmla="*/ 640264 w 12194922"/>
              <a:gd name="connsiteY29306" fmla="*/ 1802342 h 6855883"/>
              <a:gd name="connsiteX29307" fmla="*/ 642717 w 12194922"/>
              <a:gd name="connsiteY29307" fmla="*/ 1816100 h 6855883"/>
              <a:gd name="connsiteX29308" fmla="*/ 630452 w 12194922"/>
              <a:gd name="connsiteY29308" fmla="*/ 1817158 h 6855883"/>
              <a:gd name="connsiteX29309" fmla="*/ 610827 w 12194922"/>
              <a:gd name="connsiteY29309" fmla="*/ 1816100 h 6855883"/>
              <a:gd name="connsiteX29310" fmla="*/ 618186 w 12194922"/>
              <a:gd name="connsiteY29310" fmla="*/ 1800225 h 6855883"/>
              <a:gd name="connsiteX29311" fmla="*/ 624319 w 12194922"/>
              <a:gd name="connsiteY29311" fmla="*/ 1788583 h 6855883"/>
              <a:gd name="connsiteX29312" fmla="*/ 621866 w 12194922"/>
              <a:gd name="connsiteY29312" fmla="*/ 1799167 h 6855883"/>
              <a:gd name="connsiteX29313" fmla="*/ 629225 w 12194922"/>
              <a:gd name="connsiteY29313" fmla="*/ 1805517 h 6855883"/>
              <a:gd name="connsiteX29314" fmla="*/ 11118761 w 12194922"/>
              <a:gd name="connsiteY29314" fmla="*/ 4759325 h 6855883"/>
              <a:gd name="connsiteX29315" fmla="*/ 11115081 w 12194922"/>
              <a:gd name="connsiteY29315" fmla="*/ 4731809 h 6855883"/>
              <a:gd name="connsiteX29316" fmla="*/ 11119987 w 12194922"/>
              <a:gd name="connsiteY29316" fmla="*/ 4726517 h 6855883"/>
              <a:gd name="connsiteX29317" fmla="*/ 11126120 w 12194922"/>
              <a:gd name="connsiteY29317" fmla="*/ 4733925 h 6855883"/>
              <a:gd name="connsiteX29318" fmla="*/ 11118761 w 12194922"/>
              <a:gd name="connsiteY29318" fmla="*/ 4759325 h 6855883"/>
              <a:gd name="connsiteX29319" fmla="*/ 680740 w 12194922"/>
              <a:gd name="connsiteY29319" fmla="*/ 446617 h 6855883"/>
              <a:gd name="connsiteX29320" fmla="*/ 680740 w 12194922"/>
              <a:gd name="connsiteY29320" fmla="*/ 446617 h 6855883"/>
              <a:gd name="connsiteX29321" fmla="*/ 680740 w 12194922"/>
              <a:gd name="connsiteY29321" fmla="*/ 446617 h 6855883"/>
              <a:gd name="connsiteX29322" fmla="*/ 680740 w 12194922"/>
              <a:gd name="connsiteY29322" fmla="*/ 446617 h 6855883"/>
              <a:gd name="connsiteX29323" fmla="*/ 680740 w 12194922"/>
              <a:gd name="connsiteY29323" fmla="*/ 446617 h 6855883"/>
              <a:gd name="connsiteX29324" fmla="*/ 689326 w 12194922"/>
              <a:gd name="connsiteY29324" fmla="*/ 439208 h 6855883"/>
              <a:gd name="connsiteX29325" fmla="*/ 708951 w 12194922"/>
              <a:gd name="connsiteY29325" fmla="*/ 439208 h 6855883"/>
              <a:gd name="connsiteX29326" fmla="*/ 680740 w 12194922"/>
              <a:gd name="connsiteY29326" fmla="*/ 446617 h 6855883"/>
              <a:gd name="connsiteX29327" fmla="*/ 1068333 w 12194922"/>
              <a:gd name="connsiteY29327" fmla="*/ 4259792 h 6855883"/>
              <a:gd name="connsiteX29328" fmla="*/ 1072013 w 12194922"/>
              <a:gd name="connsiteY29328" fmla="*/ 4267200 h 6855883"/>
              <a:gd name="connsiteX29329" fmla="*/ 1068333 w 12194922"/>
              <a:gd name="connsiteY29329" fmla="*/ 4259792 h 6855883"/>
              <a:gd name="connsiteX29330" fmla="*/ 1070786 w 12194922"/>
              <a:gd name="connsiteY29330" fmla="*/ 4272492 h 6855883"/>
              <a:gd name="connsiteX29331" fmla="*/ 1072013 w 12194922"/>
              <a:gd name="connsiteY29331" fmla="*/ 4268258 h 6855883"/>
              <a:gd name="connsiteX29332" fmla="*/ 1074466 w 12194922"/>
              <a:gd name="connsiteY29332" fmla="*/ 4271434 h 6855883"/>
              <a:gd name="connsiteX29333" fmla="*/ 1078146 w 12194922"/>
              <a:gd name="connsiteY29333" fmla="*/ 4283075 h 6855883"/>
              <a:gd name="connsiteX29334" fmla="*/ 1074466 w 12194922"/>
              <a:gd name="connsiteY29334" fmla="*/ 4284133 h 6855883"/>
              <a:gd name="connsiteX29335" fmla="*/ 1070786 w 12194922"/>
              <a:gd name="connsiteY29335" fmla="*/ 4272492 h 6855883"/>
              <a:gd name="connsiteX29336" fmla="*/ 1372520 w 12194922"/>
              <a:gd name="connsiteY29336" fmla="*/ 4188883 h 6855883"/>
              <a:gd name="connsiteX29337" fmla="*/ 1368840 w 12194922"/>
              <a:gd name="connsiteY29337" fmla="*/ 4182534 h 6855883"/>
              <a:gd name="connsiteX29338" fmla="*/ 1384786 w 12194922"/>
              <a:gd name="connsiteY29338" fmla="*/ 4165600 h 6855883"/>
              <a:gd name="connsiteX29339" fmla="*/ 1381106 w 12194922"/>
              <a:gd name="connsiteY29339" fmla="*/ 4184650 h 6855883"/>
              <a:gd name="connsiteX29340" fmla="*/ 1372520 w 12194922"/>
              <a:gd name="connsiteY29340" fmla="*/ 4188883 h 6855883"/>
              <a:gd name="connsiteX29341" fmla="*/ 11760251 w 12194922"/>
              <a:gd name="connsiteY29341" fmla="*/ 2781300 h 6855883"/>
              <a:gd name="connsiteX29342" fmla="*/ 11744306 w 12194922"/>
              <a:gd name="connsiteY29342" fmla="*/ 2773892 h 6855883"/>
              <a:gd name="connsiteX29343" fmla="*/ 11744306 w 12194922"/>
              <a:gd name="connsiteY29343" fmla="*/ 2764367 h 6855883"/>
              <a:gd name="connsiteX29344" fmla="*/ 11754118 w 12194922"/>
              <a:gd name="connsiteY29344" fmla="*/ 2763309 h 6855883"/>
              <a:gd name="connsiteX29345" fmla="*/ 11760251 w 12194922"/>
              <a:gd name="connsiteY29345" fmla="*/ 2781300 h 6855883"/>
              <a:gd name="connsiteX29346" fmla="*/ 846326 w 12194922"/>
              <a:gd name="connsiteY29346" fmla="*/ 1600200 h 6855883"/>
              <a:gd name="connsiteX29347" fmla="*/ 859818 w 12194922"/>
              <a:gd name="connsiteY29347" fmla="*/ 1600200 h 6855883"/>
              <a:gd name="connsiteX29348" fmla="*/ 856138 w 12194922"/>
              <a:gd name="connsiteY29348" fmla="*/ 1604433 h 6855883"/>
              <a:gd name="connsiteX29349" fmla="*/ 834060 w 12194922"/>
              <a:gd name="connsiteY29349" fmla="*/ 1602317 h 6855883"/>
              <a:gd name="connsiteX29350" fmla="*/ 829154 w 12194922"/>
              <a:gd name="connsiteY29350" fmla="*/ 1584325 h 6855883"/>
              <a:gd name="connsiteX29351" fmla="*/ 840193 w 12194922"/>
              <a:gd name="connsiteY29351" fmla="*/ 1592792 h 6855883"/>
              <a:gd name="connsiteX29352" fmla="*/ 846326 w 12194922"/>
              <a:gd name="connsiteY29352" fmla="*/ 1600200 h 6855883"/>
              <a:gd name="connsiteX29353" fmla="*/ 949357 w 12194922"/>
              <a:gd name="connsiteY29353" fmla="*/ 5913967 h 6855883"/>
              <a:gd name="connsiteX29354" fmla="*/ 948130 w 12194922"/>
              <a:gd name="connsiteY29354" fmla="*/ 5900209 h 6855883"/>
              <a:gd name="connsiteX29355" fmla="*/ 948130 w 12194922"/>
              <a:gd name="connsiteY29355" fmla="*/ 5895975 h 6855883"/>
              <a:gd name="connsiteX29356" fmla="*/ 954263 w 12194922"/>
              <a:gd name="connsiteY29356" fmla="*/ 5887508 h 6855883"/>
              <a:gd name="connsiteX29357" fmla="*/ 961623 w 12194922"/>
              <a:gd name="connsiteY29357" fmla="*/ 5898092 h 6855883"/>
              <a:gd name="connsiteX29358" fmla="*/ 960396 w 12194922"/>
              <a:gd name="connsiteY29358" fmla="*/ 5902325 h 6855883"/>
              <a:gd name="connsiteX29359" fmla="*/ 949357 w 12194922"/>
              <a:gd name="connsiteY29359" fmla="*/ 5913967 h 6855883"/>
              <a:gd name="connsiteX29360" fmla="*/ 338530 w 12194922"/>
              <a:gd name="connsiteY29360" fmla="*/ 5348817 h 6855883"/>
              <a:gd name="connsiteX29361" fmla="*/ 327491 w 12194922"/>
              <a:gd name="connsiteY29361" fmla="*/ 5330825 h 6855883"/>
              <a:gd name="connsiteX29362" fmla="*/ 344663 w 12194922"/>
              <a:gd name="connsiteY29362" fmla="*/ 5327650 h 6855883"/>
              <a:gd name="connsiteX29363" fmla="*/ 359382 w 12194922"/>
              <a:gd name="connsiteY29363" fmla="*/ 5349875 h 6855883"/>
              <a:gd name="connsiteX29364" fmla="*/ 356929 w 12194922"/>
              <a:gd name="connsiteY29364" fmla="*/ 5356225 h 6855883"/>
              <a:gd name="connsiteX29365" fmla="*/ 338530 w 12194922"/>
              <a:gd name="connsiteY29365" fmla="*/ 5348817 h 6855883"/>
              <a:gd name="connsiteX29366" fmla="*/ 11908665 w 12194922"/>
              <a:gd name="connsiteY29366" fmla="*/ 3105150 h 6855883"/>
              <a:gd name="connsiteX29367" fmla="*/ 11938102 w 12194922"/>
              <a:gd name="connsiteY29367" fmla="*/ 3078692 h 6855883"/>
              <a:gd name="connsiteX29368" fmla="*/ 11908665 w 12194922"/>
              <a:gd name="connsiteY29368" fmla="*/ 3105150 h 6855883"/>
              <a:gd name="connsiteX29369" fmla="*/ 387593 w 12194922"/>
              <a:gd name="connsiteY29369" fmla="*/ 420158 h 6855883"/>
              <a:gd name="connsiteX29370" fmla="*/ 382687 w 12194922"/>
              <a:gd name="connsiteY29370" fmla="*/ 414867 h 6855883"/>
              <a:gd name="connsiteX29371" fmla="*/ 385140 w 12194922"/>
              <a:gd name="connsiteY29371" fmla="*/ 391583 h 6855883"/>
              <a:gd name="connsiteX29372" fmla="*/ 386366 w 12194922"/>
              <a:gd name="connsiteY29372" fmla="*/ 385233 h 6855883"/>
              <a:gd name="connsiteX29373" fmla="*/ 392499 w 12194922"/>
              <a:gd name="connsiteY29373" fmla="*/ 382058 h 6855883"/>
              <a:gd name="connsiteX29374" fmla="*/ 396179 w 12194922"/>
              <a:gd name="connsiteY29374" fmla="*/ 384175 h 6855883"/>
              <a:gd name="connsiteX29375" fmla="*/ 401085 w 12194922"/>
              <a:gd name="connsiteY29375" fmla="*/ 408517 h 6855883"/>
              <a:gd name="connsiteX29376" fmla="*/ 387593 w 12194922"/>
              <a:gd name="connsiteY29376" fmla="*/ 420158 h 6855883"/>
              <a:gd name="connsiteX29377" fmla="*/ 1519707 w 12194922"/>
              <a:gd name="connsiteY29377" fmla="*/ 6697133 h 6855883"/>
              <a:gd name="connsiteX29378" fmla="*/ 1543012 w 12194922"/>
              <a:gd name="connsiteY29378" fmla="*/ 6709834 h 6855883"/>
              <a:gd name="connsiteX29379" fmla="*/ 1516027 w 12194922"/>
              <a:gd name="connsiteY29379" fmla="*/ 6718300 h 6855883"/>
              <a:gd name="connsiteX29380" fmla="*/ 1513574 w 12194922"/>
              <a:gd name="connsiteY29380" fmla="*/ 6704542 h 6855883"/>
              <a:gd name="connsiteX29381" fmla="*/ 1508668 w 12194922"/>
              <a:gd name="connsiteY29381" fmla="*/ 6695017 h 6855883"/>
              <a:gd name="connsiteX29382" fmla="*/ 1519707 w 12194922"/>
              <a:gd name="connsiteY29382" fmla="*/ 6697133 h 6855883"/>
              <a:gd name="connsiteX29383" fmla="*/ 150867 w 12194922"/>
              <a:gd name="connsiteY29383" fmla="*/ 4875742 h 6855883"/>
              <a:gd name="connsiteX29384" fmla="*/ 150867 w 12194922"/>
              <a:gd name="connsiteY29384" fmla="*/ 4875742 h 6855883"/>
              <a:gd name="connsiteX29385" fmla="*/ 150867 w 12194922"/>
              <a:gd name="connsiteY29385" fmla="*/ 4875742 h 6855883"/>
              <a:gd name="connsiteX29386" fmla="*/ 150867 w 12194922"/>
              <a:gd name="connsiteY29386" fmla="*/ 4875742 h 6855883"/>
              <a:gd name="connsiteX29387" fmla="*/ 150867 w 12194922"/>
              <a:gd name="connsiteY29387" fmla="*/ 4875742 h 6855883"/>
              <a:gd name="connsiteX29388" fmla="*/ 150867 w 12194922"/>
              <a:gd name="connsiteY29388" fmla="*/ 4875742 h 6855883"/>
              <a:gd name="connsiteX29389" fmla="*/ 150867 w 12194922"/>
              <a:gd name="connsiteY29389" fmla="*/ 4875742 h 6855883"/>
              <a:gd name="connsiteX29390" fmla="*/ 149640 w 12194922"/>
              <a:gd name="connsiteY29390" fmla="*/ 4852459 h 6855883"/>
              <a:gd name="connsiteX29391" fmla="*/ 168039 w 12194922"/>
              <a:gd name="connsiteY29391" fmla="*/ 4868334 h 6855883"/>
              <a:gd name="connsiteX29392" fmla="*/ 168039 w 12194922"/>
              <a:gd name="connsiteY29392" fmla="*/ 4870450 h 6855883"/>
              <a:gd name="connsiteX29393" fmla="*/ 150867 w 12194922"/>
              <a:gd name="connsiteY29393" fmla="*/ 4875742 h 6855883"/>
              <a:gd name="connsiteX29394" fmla="*/ 1476778 w 12194922"/>
              <a:gd name="connsiteY29394" fmla="*/ 3895725 h 6855883"/>
              <a:gd name="connsiteX29395" fmla="*/ 1449793 w 12194922"/>
              <a:gd name="connsiteY29395" fmla="*/ 3873500 h 6855883"/>
              <a:gd name="connsiteX29396" fmla="*/ 1476778 w 12194922"/>
              <a:gd name="connsiteY29396" fmla="*/ 3895725 h 6855883"/>
              <a:gd name="connsiteX29397" fmla="*/ 11083190 w 12194922"/>
              <a:gd name="connsiteY29397" fmla="*/ 4810125 h 6855883"/>
              <a:gd name="connsiteX29398" fmla="*/ 11084417 w 12194922"/>
              <a:gd name="connsiteY29398" fmla="*/ 4839758 h 6855883"/>
              <a:gd name="connsiteX29399" fmla="*/ 11083190 w 12194922"/>
              <a:gd name="connsiteY29399" fmla="*/ 4810125 h 6855883"/>
              <a:gd name="connsiteX29400" fmla="*/ 731029 w 12194922"/>
              <a:gd name="connsiteY29400" fmla="*/ 1444625 h 6855883"/>
              <a:gd name="connsiteX29401" fmla="*/ 722444 w 12194922"/>
              <a:gd name="connsiteY29401" fmla="*/ 1460500 h 6855883"/>
              <a:gd name="connsiteX29402" fmla="*/ 717537 w 12194922"/>
              <a:gd name="connsiteY29402" fmla="*/ 1463675 h 6855883"/>
              <a:gd name="connsiteX29403" fmla="*/ 706498 w 12194922"/>
              <a:gd name="connsiteY29403" fmla="*/ 1457325 h 6855883"/>
              <a:gd name="connsiteX29404" fmla="*/ 711404 w 12194922"/>
              <a:gd name="connsiteY29404" fmla="*/ 1449917 h 6855883"/>
              <a:gd name="connsiteX29405" fmla="*/ 718764 w 12194922"/>
              <a:gd name="connsiteY29405" fmla="*/ 1449917 h 6855883"/>
              <a:gd name="connsiteX29406" fmla="*/ 731029 w 12194922"/>
              <a:gd name="connsiteY29406" fmla="*/ 1444625 h 6855883"/>
              <a:gd name="connsiteX29407" fmla="*/ 777639 w 12194922"/>
              <a:gd name="connsiteY29407" fmla="*/ 5045075 h 6855883"/>
              <a:gd name="connsiteX29408" fmla="*/ 791131 w 12194922"/>
              <a:gd name="connsiteY29408" fmla="*/ 5073650 h 6855883"/>
              <a:gd name="connsiteX29409" fmla="*/ 777639 w 12194922"/>
              <a:gd name="connsiteY29409" fmla="*/ 5045075 h 6855883"/>
              <a:gd name="connsiteX29410" fmla="*/ 1105130 w 12194922"/>
              <a:gd name="connsiteY29410" fmla="*/ 4788959 h 6855883"/>
              <a:gd name="connsiteX29411" fmla="*/ 1102677 w 12194922"/>
              <a:gd name="connsiteY29411" fmla="*/ 4784725 h 6855883"/>
              <a:gd name="connsiteX29412" fmla="*/ 1110036 w 12194922"/>
              <a:gd name="connsiteY29412" fmla="*/ 4787900 h 6855883"/>
              <a:gd name="connsiteX29413" fmla="*/ 1117396 w 12194922"/>
              <a:gd name="connsiteY29413" fmla="*/ 4806950 h 6855883"/>
              <a:gd name="connsiteX29414" fmla="*/ 1110036 w 12194922"/>
              <a:gd name="connsiteY29414" fmla="*/ 4808008 h 6855883"/>
              <a:gd name="connsiteX29415" fmla="*/ 1110036 w 12194922"/>
              <a:gd name="connsiteY29415" fmla="*/ 4808008 h 6855883"/>
              <a:gd name="connsiteX29416" fmla="*/ 1106357 w 12194922"/>
              <a:gd name="connsiteY29416" fmla="*/ 4812242 h 6855883"/>
              <a:gd name="connsiteX29417" fmla="*/ 1100224 w 12194922"/>
              <a:gd name="connsiteY29417" fmla="*/ 4806950 h 6855883"/>
              <a:gd name="connsiteX29418" fmla="*/ 1094091 w 12194922"/>
              <a:gd name="connsiteY29418" fmla="*/ 4806950 h 6855883"/>
              <a:gd name="connsiteX29419" fmla="*/ 1094091 w 12194922"/>
              <a:gd name="connsiteY29419" fmla="*/ 4808008 h 6855883"/>
              <a:gd name="connsiteX29420" fmla="*/ 1090411 w 12194922"/>
              <a:gd name="connsiteY29420" fmla="*/ 4814359 h 6855883"/>
              <a:gd name="connsiteX29421" fmla="*/ 1098997 w 12194922"/>
              <a:gd name="connsiteY29421" fmla="*/ 4838700 h 6855883"/>
              <a:gd name="connsiteX29422" fmla="*/ 1130888 w 12194922"/>
              <a:gd name="connsiteY29422" fmla="*/ 4842934 h 6855883"/>
              <a:gd name="connsiteX29423" fmla="*/ 1112489 w 12194922"/>
              <a:gd name="connsiteY29423" fmla="*/ 4853517 h 6855883"/>
              <a:gd name="connsiteX29424" fmla="*/ 1111263 w 12194922"/>
              <a:gd name="connsiteY29424" fmla="*/ 4866217 h 6855883"/>
              <a:gd name="connsiteX29425" fmla="*/ 1097771 w 12194922"/>
              <a:gd name="connsiteY29425" fmla="*/ 4873625 h 6855883"/>
              <a:gd name="connsiteX29426" fmla="*/ 1111263 w 12194922"/>
              <a:gd name="connsiteY29426" fmla="*/ 4866217 h 6855883"/>
              <a:gd name="connsiteX29427" fmla="*/ 1151739 w 12194922"/>
              <a:gd name="connsiteY29427" fmla="*/ 4846109 h 6855883"/>
              <a:gd name="connsiteX29428" fmla="*/ 1168911 w 12194922"/>
              <a:gd name="connsiteY29428" fmla="*/ 4851400 h 6855883"/>
              <a:gd name="connsiteX29429" fmla="*/ 1161552 w 12194922"/>
              <a:gd name="connsiteY29429" fmla="*/ 4869392 h 6855883"/>
              <a:gd name="connsiteX29430" fmla="*/ 1154192 w 12194922"/>
              <a:gd name="connsiteY29430" fmla="*/ 4875742 h 6855883"/>
              <a:gd name="connsiteX29431" fmla="*/ 1137021 w 12194922"/>
              <a:gd name="connsiteY29431" fmla="*/ 4866217 h 6855883"/>
              <a:gd name="connsiteX29432" fmla="*/ 1119849 w 12194922"/>
              <a:gd name="connsiteY29432" fmla="*/ 4879975 h 6855883"/>
              <a:gd name="connsiteX29433" fmla="*/ 1105130 w 12194922"/>
              <a:gd name="connsiteY29433" fmla="*/ 4887383 h 6855883"/>
              <a:gd name="connsiteX29434" fmla="*/ 1106357 w 12194922"/>
              <a:gd name="connsiteY29434" fmla="*/ 4895850 h 6855883"/>
              <a:gd name="connsiteX29435" fmla="*/ 1101450 w 12194922"/>
              <a:gd name="connsiteY29435" fmla="*/ 4914900 h 6855883"/>
              <a:gd name="connsiteX29436" fmla="*/ 1086732 w 12194922"/>
              <a:gd name="connsiteY29436" fmla="*/ 4908550 h 6855883"/>
              <a:gd name="connsiteX29437" fmla="*/ 1084279 w 12194922"/>
              <a:gd name="connsiteY29437" fmla="*/ 4941359 h 6855883"/>
              <a:gd name="connsiteX29438" fmla="*/ 1059747 w 12194922"/>
              <a:gd name="connsiteY29438" fmla="*/ 4901142 h 6855883"/>
              <a:gd name="connsiteX29439" fmla="*/ 1060974 w 12194922"/>
              <a:gd name="connsiteY29439" fmla="*/ 4892675 h 6855883"/>
              <a:gd name="connsiteX29440" fmla="*/ 1051161 w 12194922"/>
              <a:gd name="connsiteY29440" fmla="*/ 4877859 h 6855883"/>
              <a:gd name="connsiteX29441" fmla="*/ 1041349 w 12194922"/>
              <a:gd name="connsiteY29441" fmla="*/ 4858809 h 6855883"/>
              <a:gd name="connsiteX29442" fmla="*/ 1068333 w 12194922"/>
              <a:gd name="connsiteY29442" fmla="*/ 4836584 h 6855883"/>
              <a:gd name="connsiteX29443" fmla="*/ 1076919 w 12194922"/>
              <a:gd name="connsiteY29443" fmla="*/ 4829175 h 6855883"/>
              <a:gd name="connsiteX29444" fmla="*/ 1081825 w 12194922"/>
              <a:gd name="connsiteY29444" fmla="*/ 4817534 h 6855883"/>
              <a:gd name="connsiteX29445" fmla="*/ 1078146 w 12194922"/>
              <a:gd name="connsiteY29445" fmla="*/ 4814359 h 6855883"/>
              <a:gd name="connsiteX29446" fmla="*/ 1086732 w 12194922"/>
              <a:gd name="connsiteY29446" fmla="*/ 4804834 h 6855883"/>
              <a:gd name="connsiteX29447" fmla="*/ 1087958 w 12194922"/>
              <a:gd name="connsiteY29447" fmla="*/ 4804834 h 6855883"/>
              <a:gd name="connsiteX29448" fmla="*/ 1103903 w 12194922"/>
              <a:gd name="connsiteY29448" fmla="*/ 4797425 h 6855883"/>
              <a:gd name="connsiteX29449" fmla="*/ 1105130 w 12194922"/>
              <a:gd name="connsiteY29449" fmla="*/ 4788959 h 6855883"/>
              <a:gd name="connsiteX29450" fmla="*/ 934638 w 12194922"/>
              <a:gd name="connsiteY29450" fmla="*/ 3117850 h 6855883"/>
              <a:gd name="connsiteX29451" fmla="*/ 917466 w 12194922"/>
              <a:gd name="connsiteY29451" fmla="*/ 3146425 h 6855883"/>
              <a:gd name="connsiteX29452" fmla="*/ 934638 w 12194922"/>
              <a:gd name="connsiteY29452" fmla="*/ 3117850 h 6855883"/>
              <a:gd name="connsiteX29453" fmla="*/ 350796 w 12194922"/>
              <a:gd name="connsiteY29453" fmla="*/ 4412192 h 6855883"/>
              <a:gd name="connsiteX29454" fmla="*/ 354476 w 12194922"/>
              <a:gd name="connsiteY29454" fmla="*/ 4407959 h 6855883"/>
              <a:gd name="connsiteX29455" fmla="*/ 366741 w 12194922"/>
              <a:gd name="connsiteY29455" fmla="*/ 4409017 h 6855883"/>
              <a:gd name="connsiteX29456" fmla="*/ 377780 w 12194922"/>
              <a:gd name="connsiteY29456" fmla="*/ 4423834 h 6855883"/>
              <a:gd name="connsiteX29457" fmla="*/ 377780 w 12194922"/>
              <a:gd name="connsiteY29457" fmla="*/ 4428067 h 6855883"/>
              <a:gd name="connsiteX29458" fmla="*/ 374101 w 12194922"/>
              <a:gd name="connsiteY29458" fmla="*/ 4430184 h 6855883"/>
              <a:gd name="connsiteX29459" fmla="*/ 350796 w 12194922"/>
              <a:gd name="connsiteY29459" fmla="*/ 4412192 h 6855883"/>
              <a:gd name="connsiteX29460" fmla="*/ 11960180 w 12194922"/>
              <a:gd name="connsiteY29460" fmla="*/ 4635500 h 6855883"/>
              <a:gd name="connsiteX29461" fmla="*/ 11960180 w 12194922"/>
              <a:gd name="connsiteY29461" fmla="*/ 4635500 h 6855883"/>
              <a:gd name="connsiteX29462" fmla="*/ 11960180 w 12194922"/>
              <a:gd name="connsiteY29462" fmla="*/ 4635500 h 6855883"/>
              <a:gd name="connsiteX29463" fmla="*/ 11960180 w 12194922"/>
              <a:gd name="connsiteY29463" fmla="*/ 4635500 h 6855883"/>
              <a:gd name="connsiteX29464" fmla="*/ 11946688 w 12194922"/>
              <a:gd name="connsiteY29464" fmla="*/ 4623859 h 6855883"/>
              <a:gd name="connsiteX29465" fmla="*/ 11958954 w 12194922"/>
              <a:gd name="connsiteY29465" fmla="*/ 4616450 h 6855883"/>
              <a:gd name="connsiteX29466" fmla="*/ 11962633 w 12194922"/>
              <a:gd name="connsiteY29466" fmla="*/ 4624917 h 6855883"/>
              <a:gd name="connsiteX29467" fmla="*/ 11958954 w 12194922"/>
              <a:gd name="connsiteY29467" fmla="*/ 4633383 h 6855883"/>
              <a:gd name="connsiteX29468" fmla="*/ 11958954 w 12194922"/>
              <a:gd name="connsiteY29468" fmla="*/ 4635500 h 6855883"/>
              <a:gd name="connsiteX29469" fmla="*/ 11946688 w 12194922"/>
              <a:gd name="connsiteY29469" fmla="*/ 4623859 h 6855883"/>
              <a:gd name="connsiteX29470" fmla="*/ 677061 w 12194922"/>
              <a:gd name="connsiteY29470" fmla="*/ 3665008 h 6855883"/>
              <a:gd name="connsiteX29471" fmla="*/ 651303 w 12194922"/>
              <a:gd name="connsiteY29471" fmla="*/ 3652309 h 6855883"/>
              <a:gd name="connsiteX29472" fmla="*/ 648850 w 12194922"/>
              <a:gd name="connsiteY29472" fmla="*/ 3644900 h 6855883"/>
              <a:gd name="connsiteX29473" fmla="*/ 659889 w 12194922"/>
              <a:gd name="connsiteY29473" fmla="*/ 3640667 h 6855883"/>
              <a:gd name="connsiteX29474" fmla="*/ 677061 w 12194922"/>
              <a:gd name="connsiteY29474" fmla="*/ 3665008 h 6855883"/>
              <a:gd name="connsiteX29475" fmla="*/ 11843657 w 12194922"/>
              <a:gd name="connsiteY29475" fmla="*/ 6374342 h 6855883"/>
              <a:gd name="connsiteX29476" fmla="*/ 11851017 w 12194922"/>
              <a:gd name="connsiteY29476" fmla="*/ 6378575 h 6855883"/>
              <a:gd name="connsiteX29477" fmla="*/ 11857149 w 12194922"/>
              <a:gd name="connsiteY29477" fmla="*/ 6395508 h 6855883"/>
              <a:gd name="connsiteX29478" fmla="*/ 11857149 w 12194922"/>
              <a:gd name="connsiteY29478" fmla="*/ 6408209 h 6855883"/>
              <a:gd name="connsiteX29479" fmla="*/ 11848563 w 12194922"/>
              <a:gd name="connsiteY29479" fmla="*/ 6412442 h 6855883"/>
              <a:gd name="connsiteX29480" fmla="*/ 11846110 w 12194922"/>
              <a:gd name="connsiteY29480" fmla="*/ 6405034 h 6855883"/>
              <a:gd name="connsiteX29481" fmla="*/ 11847337 w 12194922"/>
              <a:gd name="connsiteY29481" fmla="*/ 6400800 h 6855883"/>
              <a:gd name="connsiteX29482" fmla="*/ 11839977 w 12194922"/>
              <a:gd name="connsiteY29482" fmla="*/ 6381750 h 6855883"/>
              <a:gd name="connsiteX29483" fmla="*/ 11843657 w 12194922"/>
              <a:gd name="connsiteY29483" fmla="*/ 6374342 h 6855883"/>
              <a:gd name="connsiteX29484" fmla="*/ 11857149 w 12194922"/>
              <a:gd name="connsiteY29484" fmla="*/ 4128559 h 6855883"/>
              <a:gd name="connsiteX29485" fmla="*/ 11832618 w 12194922"/>
              <a:gd name="connsiteY29485" fmla="*/ 4120092 h 6855883"/>
              <a:gd name="connsiteX29486" fmla="*/ 11863282 w 12194922"/>
              <a:gd name="connsiteY29486" fmla="*/ 4116917 h 6855883"/>
              <a:gd name="connsiteX29487" fmla="*/ 11866962 w 12194922"/>
              <a:gd name="connsiteY29487" fmla="*/ 4126442 h 6855883"/>
              <a:gd name="connsiteX29488" fmla="*/ 11857149 w 12194922"/>
              <a:gd name="connsiteY29488" fmla="*/ 4128559 h 6855883"/>
              <a:gd name="connsiteX29489" fmla="*/ 219554 w 12194922"/>
              <a:gd name="connsiteY29489" fmla="*/ 5873750 h 6855883"/>
              <a:gd name="connsiteX29490" fmla="*/ 207289 w 12194922"/>
              <a:gd name="connsiteY29490" fmla="*/ 5888567 h 6855883"/>
              <a:gd name="connsiteX29491" fmla="*/ 190117 w 12194922"/>
              <a:gd name="connsiteY29491" fmla="*/ 5871633 h 6855883"/>
              <a:gd name="connsiteX29492" fmla="*/ 201156 w 12194922"/>
              <a:gd name="connsiteY29492" fmla="*/ 5882217 h 6855883"/>
              <a:gd name="connsiteX29493" fmla="*/ 214648 w 12194922"/>
              <a:gd name="connsiteY29493" fmla="*/ 5867401 h 6855883"/>
              <a:gd name="connsiteX29494" fmla="*/ 219554 w 12194922"/>
              <a:gd name="connsiteY29494" fmla="*/ 5873750 h 6855883"/>
              <a:gd name="connsiteX29495" fmla="*/ 219554 w 12194922"/>
              <a:gd name="connsiteY29495" fmla="*/ 5873750 h 6855883"/>
              <a:gd name="connsiteX29496" fmla="*/ 219554 w 12194922"/>
              <a:gd name="connsiteY29496" fmla="*/ 5873750 h 6855883"/>
              <a:gd name="connsiteX29497" fmla="*/ 219554 w 12194922"/>
              <a:gd name="connsiteY29497" fmla="*/ 5873750 h 6855883"/>
              <a:gd name="connsiteX29498" fmla="*/ 219554 w 12194922"/>
              <a:gd name="connsiteY29498" fmla="*/ 5873750 h 6855883"/>
              <a:gd name="connsiteX29499" fmla="*/ 219554 w 12194922"/>
              <a:gd name="connsiteY29499" fmla="*/ 5873750 h 6855883"/>
              <a:gd name="connsiteX29500" fmla="*/ 1056068 w 12194922"/>
              <a:gd name="connsiteY29500" fmla="*/ 4736042 h 6855883"/>
              <a:gd name="connsiteX29501" fmla="*/ 1056068 w 12194922"/>
              <a:gd name="connsiteY29501" fmla="*/ 4736042 h 6855883"/>
              <a:gd name="connsiteX29502" fmla="*/ 1045029 w 12194922"/>
              <a:gd name="connsiteY29502" fmla="*/ 4764617 h 6855883"/>
              <a:gd name="connsiteX29503" fmla="*/ 1056068 w 12194922"/>
              <a:gd name="connsiteY29503" fmla="*/ 4736042 h 6855883"/>
              <a:gd name="connsiteX29504" fmla="*/ 1057294 w 12194922"/>
              <a:gd name="connsiteY29504" fmla="*/ 4730750 h 6855883"/>
              <a:gd name="connsiteX29505" fmla="*/ 1057294 w 12194922"/>
              <a:gd name="connsiteY29505" fmla="*/ 4730750 h 6855883"/>
              <a:gd name="connsiteX29506" fmla="*/ 1058521 w 12194922"/>
              <a:gd name="connsiteY29506" fmla="*/ 4731809 h 6855883"/>
              <a:gd name="connsiteX29507" fmla="*/ 1057294 w 12194922"/>
              <a:gd name="connsiteY29507" fmla="*/ 4734984 h 6855883"/>
              <a:gd name="connsiteX29508" fmla="*/ 1057294 w 12194922"/>
              <a:gd name="connsiteY29508" fmla="*/ 4733925 h 6855883"/>
              <a:gd name="connsiteX29509" fmla="*/ 1057294 w 12194922"/>
              <a:gd name="connsiteY29509" fmla="*/ 4730750 h 6855883"/>
              <a:gd name="connsiteX29510" fmla="*/ 771506 w 12194922"/>
              <a:gd name="connsiteY29510" fmla="*/ 3291417 h 6855883"/>
              <a:gd name="connsiteX29511" fmla="*/ 739615 w 12194922"/>
              <a:gd name="connsiteY29511" fmla="*/ 3293534 h 6855883"/>
              <a:gd name="connsiteX29512" fmla="*/ 771506 w 12194922"/>
              <a:gd name="connsiteY29512" fmla="*/ 3291417 h 6855883"/>
              <a:gd name="connsiteX29513" fmla="*/ 60101 w 12194922"/>
              <a:gd name="connsiteY29513" fmla="*/ 4604809 h 6855883"/>
              <a:gd name="connsiteX29514" fmla="*/ 63781 w 12194922"/>
              <a:gd name="connsiteY29514" fmla="*/ 4589992 h 6855883"/>
              <a:gd name="connsiteX29515" fmla="*/ 57648 w 12194922"/>
              <a:gd name="connsiteY29515" fmla="*/ 4579409 h 6855883"/>
              <a:gd name="connsiteX29516" fmla="*/ 84633 w 12194922"/>
              <a:gd name="connsiteY29516" fmla="*/ 4587875 h 6855883"/>
              <a:gd name="connsiteX29517" fmla="*/ 84633 w 12194922"/>
              <a:gd name="connsiteY29517" fmla="*/ 4594225 h 6855883"/>
              <a:gd name="connsiteX29518" fmla="*/ 60101 w 12194922"/>
              <a:gd name="connsiteY29518" fmla="*/ 4604809 h 6855883"/>
              <a:gd name="connsiteX29519" fmla="*/ 554405 w 12194922"/>
              <a:gd name="connsiteY29519" fmla="*/ 4962525 h 6855883"/>
              <a:gd name="connsiteX29520" fmla="*/ 544592 w 12194922"/>
              <a:gd name="connsiteY29520" fmla="*/ 4942417 h 6855883"/>
              <a:gd name="connsiteX29521" fmla="*/ 543366 w 12194922"/>
              <a:gd name="connsiteY29521" fmla="*/ 4941359 h 6855883"/>
              <a:gd name="connsiteX29522" fmla="*/ 567897 w 12194922"/>
              <a:gd name="connsiteY29522" fmla="*/ 4946650 h 6855883"/>
              <a:gd name="connsiteX29523" fmla="*/ 554405 w 12194922"/>
              <a:gd name="connsiteY29523" fmla="*/ 4962525 h 6855883"/>
              <a:gd name="connsiteX29524" fmla="*/ 1549145 w 12194922"/>
              <a:gd name="connsiteY29524" fmla="*/ 5017559 h 6855883"/>
              <a:gd name="connsiteX29525" fmla="*/ 1549145 w 12194922"/>
              <a:gd name="connsiteY29525" fmla="*/ 5017559 h 6855883"/>
              <a:gd name="connsiteX29526" fmla="*/ 1549145 w 12194922"/>
              <a:gd name="connsiteY29526" fmla="*/ 5017559 h 6855883"/>
              <a:gd name="connsiteX29527" fmla="*/ 1549145 w 12194922"/>
              <a:gd name="connsiteY29527" fmla="*/ 5017559 h 6855883"/>
              <a:gd name="connsiteX29528" fmla="*/ 1549145 w 12194922"/>
              <a:gd name="connsiteY29528" fmla="*/ 5017559 h 6855883"/>
              <a:gd name="connsiteX29529" fmla="*/ 278429 w 12194922"/>
              <a:gd name="connsiteY29529" fmla="*/ 2169583 h 6855883"/>
              <a:gd name="connsiteX29530" fmla="*/ 288241 w 12194922"/>
              <a:gd name="connsiteY29530" fmla="*/ 2182283 h 6855883"/>
              <a:gd name="connsiteX29531" fmla="*/ 266163 w 12194922"/>
              <a:gd name="connsiteY29531" fmla="*/ 2172758 h 6855883"/>
              <a:gd name="connsiteX29532" fmla="*/ 264937 w 12194922"/>
              <a:gd name="connsiteY29532" fmla="*/ 2171700 h 6855883"/>
              <a:gd name="connsiteX29533" fmla="*/ 266163 w 12194922"/>
              <a:gd name="connsiteY29533" fmla="*/ 2170642 h 6855883"/>
              <a:gd name="connsiteX29534" fmla="*/ 278429 w 12194922"/>
              <a:gd name="connsiteY29534" fmla="*/ 2169583 h 6855883"/>
              <a:gd name="connsiteX29535" fmla="*/ 264937 w 12194922"/>
              <a:gd name="connsiteY29535" fmla="*/ 2172758 h 6855883"/>
              <a:gd name="connsiteX29536" fmla="*/ 258804 w 12194922"/>
              <a:gd name="connsiteY29536" fmla="*/ 2172758 h 6855883"/>
              <a:gd name="connsiteX29537" fmla="*/ 258804 w 12194922"/>
              <a:gd name="connsiteY29537" fmla="*/ 2171700 h 6855883"/>
              <a:gd name="connsiteX29538" fmla="*/ 264937 w 12194922"/>
              <a:gd name="connsiteY29538" fmla="*/ 2172758 h 6855883"/>
              <a:gd name="connsiteX29539" fmla="*/ 874537 w 12194922"/>
              <a:gd name="connsiteY29539" fmla="*/ 543983 h 6855883"/>
              <a:gd name="connsiteX29540" fmla="*/ 884349 w 12194922"/>
              <a:gd name="connsiteY29540" fmla="*/ 538692 h 6855883"/>
              <a:gd name="connsiteX29541" fmla="*/ 886802 w 12194922"/>
              <a:gd name="connsiteY29541" fmla="*/ 540808 h 6855883"/>
              <a:gd name="connsiteX29542" fmla="*/ 873310 w 12194922"/>
              <a:gd name="connsiteY29542" fmla="*/ 565150 h 6855883"/>
              <a:gd name="connsiteX29543" fmla="*/ 874537 w 12194922"/>
              <a:gd name="connsiteY29543" fmla="*/ 543983 h 6855883"/>
              <a:gd name="connsiteX29544" fmla="*/ 1184856 w 12194922"/>
              <a:gd name="connsiteY29544" fmla="*/ 3498850 h 6855883"/>
              <a:gd name="connsiteX29545" fmla="*/ 1167685 w 12194922"/>
              <a:gd name="connsiteY29545" fmla="*/ 3513667 h 6855883"/>
              <a:gd name="connsiteX29546" fmla="*/ 1157872 w 12194922"/>
              <a:gd name="connsiteY29546" fmla="*/ 3515784 h 6855883"/>
              <a:gd name="connsiteX29547" fmla="*/ 1150513 w 12194922"/>
              <a:gd name="connsiteY29547" fmla="*/ 3507317 h 6855883"/>
              <a:gd name="connsiteX29548" fmla="*/ 1160325 w 12194922"/>
              <a:gd name="connsiteY29548" fmla="*/ 3500967 h 6855883"/>
              <a:gd name="connsiteX29549" fmla="*/ 1184856 w 12194922"/>
              <a:gd name="connsiteY29549" fmla="*/ 3498850 h 6855883"/>
              <a:gd name="connsiteX29550" fmla="*/ 11762704 w 12194922"/>
              <a:gd name="connsiteY29550" fmla="*/ 5285317 h 6855883"/>
              <a:gd name="connsiteX29551" fmla="*/ 11741853 w 12194922"/>
              <a:gd name="connsiteY29551" fmla="*/ 5284258 h 6855883"/>
              <a:gd name="connsiteX29552" fmla="*/ 11739399 w 12194922"/>
              <a:gd name="connsiteY29552" fmla="*/ 5281084 h 6855883"/>
              <a:gd name="connsiteX29553" fmla="*/ 11761478 w 12194922"/>
              <a:gd name="connsiteY29553" fmla="*/ 5253567 h 6855883"/>
              <a:gd name="connsiteX29554" fmla="*/ 11762704 w 12194922"/>
              <a:gd name="connsiteY29554" fmla="*/ 5285317 h 6855883"/>
              <a:gd name="connsiteX29555" fmla="*/ 11762704 w 12194922"/>
              <a:gd name="connsiteY29555" fmla="*/ 5285317 h 6855883"/>
              <a:gd name="connsiteX29556" fmla="*/ 11762704 w 12194922"/>
              <a:gd name="connsiteY29556" fmla="*/ 5285317 h 6855883"/>
              <a:gd name="connsiteX29557" fmla="*/ 11762704 w 12194922"/>
              <a:gd name="connsiteY29557" fmla="*/ 5285317 h 6855883"/>
              <a:gd name="connsiteX29558" fmla="*/ 11762704 w 12194922"/>
              <a:gd name="connsiteY29558" fmla="*/ 5285317 h 6855883"/>
              <a:gd name="connsiteX29559" fmla="*/ 11762704 w 12194922"/>
              <a:gd name="connsiteY29559" fmla="*/ 5285317 h 6855883"/>
              <a:gd name="connsiteX29560" fmla="*/ 1427715 w 12194922"/>
              <a:gd name="connsiteY29560" fmla="*/ 4841875 h 6855883"/>
              <a:gd name="connsiteX29561" fmla="*/ 1447340 w 12194922"/>
              <a:gd name="connsiteY29561" fmla="*/ 4831292 h 6855883"/>
              <a:gd name="connsiteX29562" fmla="*/ 1459606 w 12194922"/>
              <a:gd name="connsiteY29562" fmla="*/ 4836584 h 6855883"/>
              <a:gd name="connsiteX29563" fmla="*/ 1453473 w 12194922"/>
              <a:gd name="connsiteY29563" fmla="*/ 4846109 h 6855883"/>
              <a:gd name="connsiteX29564" fmla="*/ 1427715 w 12194922"/>
              <a:gd name="connsiteY29564" fmla="*/ 4841875 h 6855883"/>
              <a:gd name="connsiteX29565" fmla="*/ 11296612 w 12194922"/>
              <a:gd name="connsiteY29565" fmla="*/ 1837267 h 6855883"/>
              <a:gd name="connsiteX29566" fmla="*/ 11303971 w 12194922"/>
              <a:gd name="connsiteY29566" fmla="*/ 1836208 h 6855883"/>
              <a:gd name="connsiteX29567" fmla="*/ 11308877 w 12194922"/>
              <a:gd name="connsiteY29567" fmla="*/ 1827742 h 6855883"/>
              <a:gd name="connsiteX29568" fmla="*/ 11315010 w 12194922"/>
              <a:gd name="connsiteY29568" fmla="*/ 1842558 h 6855883"/>
              <a:gd name="connsiteX29569" fmla="*/ 11316236 w 12194922"/>
              <a:gd name="connsiteY29569" fmla="*/ 1842558 h 6855883"/>
              <a:gd name="connsiteX29570" fmla="*/ 11315010 w 12194922"/>
              <a:gd name="connsiteY29570" fmla="*/ 1843617 h 6855883"/>
              <a:gd name="connsiteX29571" fmla="*/ 11315010 w 12194922"/>
              <a:gd name="connsiteY29571" fmla="*/ 1843617 h 6855883"/>
              <a:gd name="connsiteX29572" fmla="*/ 11281893 w 12194922"/>
              <a:gd name="connsiteY29572" fmla="*/ 1840442 h 6855883"/>
              <a:gd name="connsiteX29573" fmla="*/ 11296612 w 12194922"/>
              <a:gd name="connsiteY29573" fmla="*/ 1837267 h 6855883"/>
              <a:gd name="connsiteX29574" fmla="*/ 813209 w 12194922"/>
              <a:gd name="connsiteY29574" fmla="*/ 4899025 h 6855883"/>
              <a:gd name="connsiteX29575" fmla="*/ 820568 w 12194922"/>
              <a:gd name="connsiteY29575" fmla="*/ 4889500 h 6855883"/>
              <a:gd name="connsiteX29576" fmla="*/ 830381 w 12194922"/>
              <a:gd name="connsiteY29576" fmla="*/ 4895850 h 6855883"/>
              <a:gd name="connsiteX29577" fmla="*/ 826701 w 12194922"/>
              <a:gd name="connsiteY29577" fmla="*/ 4900084 h 6855883"/>
              <a:gd name="connsiteX29578" fmla="*/ 811982 w 12194922"/>
              <a:gd name="connsiteY29578" fmla="*/ 4909609 h 6855883"/>
              <a:gd name="connsiteX29579" fmla="*/ 792357 w 12194922"/>
              <a:gd name="connsiteY29579" fmla="*/ 4896909 h 6855883"/>
              <a:gd name="connsiteX29580" fmla="*/ 813209 w 12194922"/>
              <a:gd name="connsiteY29580" fmla="*/ 4899025 h 6855883"/>
              <a:gd name="connsiteX29581" fmla="*/ 419483 w 12194922"/>
              <a:gd name="connsiteY29581" fmla="*/ 2363258 h 6855883"/>
              <a:gd name="connsiteX29582" fmla="*/ 428069 w 12194922"/>
              <a:gd name="connsiteY29582" fmla="*/ 2401358 h 6855883"/>
              <a:gd name="connsiteX29583" fmla="*/ 415804 w 12194922"/>
              <a:gd name="connsiteY29583" fmla="*/ 2393950 h 6855883"/>
              <a:gd name="connsiteX29584" fmla="*/ 419483 w 12194922"/>
              <a:gd name="connsiteY29584" fmla="*/ 2363258 h 6855883"/>
              <a:gd name="connsiteX29585" fmla="*/ 429296 w 12194922"/>
              <a:gd name="connsiteY29585" fmla="*/ 2401358 h 6855883"/>
              <a:gd name="connsiteX29586" fmla="*/ 429296 w 12194922"/>
              <a:gd name="connsiteY29586" fmla="*/ 2401358 h 6855883"/>
              <a:gd name="connsiteX29587" fmla="*/ 429296 w 12194922"/>
              <a:gd name="connsiteY29587" fmla="*/ 2401358 h 6855883"/>
              <a:gd name="connsiteX29588" fmla="*/ 429296 w 12194922"/>
              <a:gd name="connsiteY29588" fmla="*/ 2401358 h 6855883"/>
              <a:gd name="connsiteX29589" fmla="*/ 1235145 w 12194922"/>
              <a:gd name="connsiteY29589" fmla="*/ 55033 h 6855883"/>
              <a:gd name="connsiteX29590" fmla="*/ 1230239 w 12194922"/>
              <a:gd name="connsiteY29590" fmla="*/ 83608 h 6855883"/>
              <a:gd name="connsiteX29591" fmla="*/ 1235145 w 12194922"/>
              <a:gd name="connsiteY29591" fmla="*/ 55033 h 6855883"/>
              <a:gd name="connsiteX29592" fmla="*/ 11651088 w 12194922"/>
              <a:gd name="connsiteY29592" fmla="*/ 1204383 h 6855883"/>
              <a:gd name="connsiteX29593" fmla="*/ 11665806 w 12194922"/>
              <a:gd name="connsiteY29593" fmla="*/ 1186392 h 6855883"/>
              <a:gd name="connsiteX29594" fmla="*/ 11676845 w 12194922"/>
              <a:gd name="connsiteY29594" fmla="*/ 1185333 h 6855883"/>
              <a:gd name="connsiteX29595" fmla="*/ 11676845 w 12194922"/>
              <a:gd name="connsiteY29595" fmla="*/ 1193800 h 6855883"/>
              <a:gd name="connsiteX29596" fmla="*/ 11651088 w 12194922"/>
              <a:gd name="connsiteY29596" fmla="*/ 1204383 h 6855883"/>
              <a:gd name="connsiteX29597" fmla="*/ 11803181 w 12194922"/>
              <a:gd name="connsiteY29597" fmla="*/ 2840567 h 6855883"/>
              <a:gd name="connsiteX29598" fmla="*/ 11806860 w 12194922"/>
              <a:gd name="connsiteY29598" fmla="*/ 2879725 h 6855883"/>
              <a:gd name="connsiteX29599" fmla="*/ 11800727 w 12194922"/>
              <a:gd name="connsiteY29599" fmla="*/ 2886075 h 6855883"/>
              <a:gd name="connsiteX29600" fmla="*/ 11797048 w 12194922"/>
              <a:gd name="connsiteY29600" fmla="*/ 2879725 h 6855883"/>
              <a:gd name="connsiteX29601" fmla="*/ 11803181 w 12194922"/>
              <a:gd name="connsiteY29601" fmla="*/ 2840567 h 6855883"/>
              <a:gd name="connsiteX29602" fmla="*/ 415804 w 12194922"/>
              <a:gd name="connsiteY29602" fmla="*/ 588433 h 6855883"/>
              <a:gd name="connsiteX29603" fmla="*/ 404765 w 12194922"/>
              <a:gd name="connsiteY29603" fmla="*/ 554567 h 6855883"/>
              <a:gd name="connsiteX29604" fmla="*/ 415804 w 12194922"/>
              <a:gd name="connsiteY29604" fmla="*/ 588433 h 6855883"/>
              <a:gd name="connsiteX29605" fmla="*/ 409671 w 12194922"/>
              <a:gd name="connsiteY29605" fmla="*/ 823383 h 6855883"/>
              <a:gd name="connsiteX29606" fmla="*/ 412124 w 12194922"/>
              <a:gd name="connsiteY29606" fmla="*/ 820208 h 6855883"/>
              <a:gd name="connsiteX29607" fmla="*/ 430522 w 12194922"/>
              <a:gd name="connsiteY29607" fmla="*/ 817033 h 6855883"/>
              <a:gd name="connsiteX29608" fmla="*/ 431749 w 12194922"/>
              <a:gd name="connsiteY29608" fmla="*/ 823383 h 6855883"/>
              <a:gd name="connsiteX29609" fmla="*/ 424390 w 12194922"/>
              <a:gd name="connsiteY29609" fmla="*/ 838200 h 6855883"/>
              <a:gd name="connsiteX29610" fmla="*/ 413351 w 12194922"/>
              <a:gd name="connsiteY29610" fmla="*/ 842433 h 6855883"/>
              <a:gd name="connsiteX29611" fmla="*/ 412124 w 12194922"/>
              <a:gd name="connsiteY29611" fmla="*/ 835025 h 6855883"/>
              <a:gd name="connsiteX29612" fmla="*/ 409671 w 12194922"/>
              <a:gd name="connsiteY29612" fmla="*/ 823383 h 6855883"/>
              <a:gd name="connsiteX29613" fmla="*/ 943224 w 12194922"/>
              <a:gd name="connsiteY29613" fmla="*/ 5618692 h 6855883"/>
              <a:gd name="connsiteX29614" fmla="*/ 948130 w 12194922"/>
              <a:gd name="connsiteY29614" fmla="*/ 5640917 h 6855883"/>
              <a:gd name="connsiteX29615" fmla="*/ 933412 w 12194922"/>
              <a:gd name="connsiteY29615" fmla="*/ 5633508 h 6855883"/>
              <a:gd name="connsiteX29616" fmla="*/ 928505 w 12194922"/>
              <a:gd name="connsiteY29616" fmla="*/ 5619750 h 6855883"/>
              <a:gd name="connsiteX29617" fmla="*/ 943224 w 12194922"/>
              <a:gd name="connsiteY29617" fmla="*/ 5618692 h 6855883"/>
              <a:gd name="connsiteX29618" fmla="*/ 1722089 w 12194922"/>
              <a:gd name="connsiteY29618" fmla="*/ 5622925 h 6855883"/>
              <a:gd name="connsiteX29619" fmla="*/ 1722089 w 12194922"/>
              <a:gd name="connsiteY29619" fmla="*/ 5622925 h 6855883"/>
              <a:gd name="connsiteX29620" fmla="*/ 1722089 w 12194922"/>
              <a:gd name="connsiteY29620" fmla="*/ 5622925 h 6855883"/>
              <a:gd name="connsiteX29621" fmla="*/ 1722089 w 12194922"/>
              <a:gd name="connsiteY29621" fmla="*/ 5622925 h 6855883"/>
              <a:gd name="connsiteX29622" fmla="*/ 1723316 w 12194922"/>
              <a:gd name="connsiteY29622" fmla="*/ 5631392 h 6855883"/>
              <a:gd name="connsiteX29623" fmla="*/ 1722089 w 12194922"/>
              <a:gd name="connsiteY29623" fmla="*/ 5622925 h 6855883"/>
              <a:gd name="connsiteX29624" fmla="*/ 1734355 w 12194922"/>
              <a:gd name="connsiteY29624" fmla="*/ 5626100 h 6855883"/>
              <a:gd name="connsiteX29625" fmla="*/ 1738035 w 12194922"/>
              <a:gd name="connsiteY29625" fmla="*/ 5641975 h 6855883"/>
              <a:gd name="connsiteX29626" fmla="*/ 1749074 w 12194922"/>
              <a:gd name="connsiteY29626" fmla="*/ 5651500 h 6855883"/>
              <a:gd name="connsiteX29627" fmla="*/ 1729449 w 12194922"/>
              <a:gd name="connsiteY29627" fmla="*/ 5675842 h 6855883"/>
              <a:gd name="connsiteX29628" fmla="*/ 1733128 w 12194922"/>
              <a:gd name="connsiteY29628" fmla="*/ 5651500 h 6855883"/>
              <a:gd name="connsiteX29629" fmla="*/ 1723316 w 12194922"/>
              <a:gd name="connsiteY29629" fmla="*/ 5631392 h 6855883"/>
              <a:gd name="connsiteX29630" fmla="*/ 1073239 w 12194922"/>
              <a:gd name="connsiteY29630" fmla="*/ 2559050 h 6855883"/>
              <a:gd name="connsiteX29631" fmla="*/ 1063427 w 12194922"/>
              <a:gd name="connsiteY29631" fmla="*/ 2589742 h 6855883"/>
              <a:gd name="connsiteX29632" fmla="*/ 1062200 w 12194922"/>
              <a:gd name="connsiteY29632" fmla="*/ 2555875 h 6855883"/>
              <a:gd name="connsiteX29633" fmla="*/ 1073239 w 12194922"/>
              <a:gd name="connsiteY29633" fmla="*/ 2559050 h 6855883"/>
              <a:gd name="connsiteX29634" fmla="*/ 12109820 w 12194922"/>
              <a:gd name="connsiteY29634" fmla="*/ 5566834 h 6855883"/>
              <a:gd name="connsiteX29635" fmla="*/ 12097555 w 12194922"/>
              <a:gd name="connsiteY29635" fmla="*/ 5567892 h 6855883"/>
              <a:gd name="connsiteX29636" fmla="*/ 12109820 w 12194922"/>
              <a:gd name="connsiteY29636" fmla="*/ 5566834 h 6855883"/>
              <a:gd name="connsiteX29637" fmla="*/ 1305059 w 12194922"/>
              <a:gd name="connsiteY29637" fmla="*/ 5072592 h 6855883"/>
              <a:gd name="connsiteX29638" fmla="*/ 1305059 w 12194922"/>
              <a:gd name="connsiteY29638" fmla="*/ 5072592 h 6855883"/>
              <a:gd name="connsiteX29639" fmla="*/ 1305059 w 12194922"/>
              <a:gd name="connsiteY29639" fmla="*/ 5072592 h 6855883"/>
              <a:gd name="connsiteX29640" fmla="*/ 1305059 w 12194922"/>
              <a:gd name="connsiteY29640" fmla="*/ 5072592 h 6855883"/>
              <a:gd name="connsiteX29641" fmla="*/ 1305059 w 12194922"/>
              <a:gd name="connsiteY29641" fmla="*/ 5072592 h 6855883"/>
              <a:gd name="connsiteX29642" fmla="*/ 1305059 w 12194922"/>
              <a:gd name="connsiteY29642" fmla="*/ 5072592 h 6855883"/>
              <a:gd name="connsiteX29643" fmla="*/ 1305059 w 12194922"/>
              <a:gd name="connsiteY29643" fmla="*/ 5073650 h 6855883"/>
              <a:gd name="connsiteX29644" fmla="*/ 1278075 w 12194922"/>
              <a:gd name="connsiteY29644" fmla="*/ 5105400 h 6855883"/>
              <a:gd name="connsiteX29645" fmla="*/ 1292794 w 12194922"/>
              <a:gd name="connsiteY29645" fmla="*/ 5086350 h 6855883"/>
              <a:gd name="connsiteX29646" fmla="*/ 1296473 w 12194922"/>
              <a:gd name="connsiteY29646" fmla="*/ 5077883 h 6855883"/>
              <a:gd name="connsiteX29647" fmla="*/ 1305059 w 12194922"/>
              <a:gd name="connsiteY29647" fmla="*/ 5073650 h 6855883"/>
              <a:gd name="connsiteX29648" fmla="*/ 620639 w 12194922"/>
              <a:gd name="connsiteY29648" fmla="*/ 741892 h 6855883"/>
              <a:gd name="connsiteX29649" fmla="*/ 636584 w 12194922"/>
              <a:gd name="connsiteY29649" fmla="*/ 753533 h 6855883"/>
              <a:gd name="connsiteX29650" fmla="*/ 645170 w 12194922"/>
              <a:gd name="connsiteY29650" fmla="*/ 749300 h 6855883"/>
              <a:gd name="connsiteX29651" fmla="*/ 646397 w 12194922"/>
              <a:gd name="connsiteY29651" fmla="*/ 759883 h 6855883"/>
              <a:gd name="connsiteX29652" fmla="*/ 636584 w 12194922"/>
              <a:gd name="connsiteY29652" fmla="*/ 757767 h 6855883"/>
              <a:gd name="connsiteX29653" fmla="*/ 627998 w 12194922"/>
              <a:gd name="connsiteY29653" fmla="*/ 776817 h 6855883"/>
              <a:gd name="connsiteX29654" fmla="*/ 620639 w 12194922"/>
              <a:gd name="connsiteY29654" fmla="*/ 741892 h 6855883"/>
              <a:gd name="connsiteX29655" fmla="*/ 11402095 w 12194922"/>
              <a:gd name="connsiteY29655" fmla="*/ 1496483 h 6855883"/>
              <a:gd name="connsiteX29656" fmla="*/ 11392283 w 12194922"/>
              <a:gd name="connsiteY29656" fmla="*/ 1489075 h 6855883"/>
              <a:gd name="connsiteX29657" fmla="*/ 11402095 w 12194922"/>
              <a:gd name="connsiteY29657" fmla="*/ 1466850 h 6855883"/>
              <a:gd name="connsiteX29658" fmla="*/ 11404549 w 12194922"/>
              <a:gd name="connsiteY29658" fmla="*/ 1490133 h 6855883"/>
              <a:gd name="connsiteX29659" fmla="*/ 11402095 w 12194922"/>
              <a:gd name="connsiteY29659" fmla="*/ 1496483 h 6855883"/>
              <a:gd name="connsiteX29660" fmla="*/ 1579809 w 12194922"/>
              <a:gd name="connsiteY29660" fmla="*/ 6815667 h 6855883"/>
              <a:gd name="connsiteX29661" fmla="*/ 1579809 w 12194922"/>
              <a:gd name="connsiteY29661" fmla="*/ 6805084 h 6855883"/>
              <a:gd name="connsiteX29662" fmla="*/ 1582262 w 12194922"/>
              <a:gd name="connsiteY29662" fmla="*/ 6793442 h 6855883"/>
              <a:gd name="connsiteX29663" fmla="*/ 1595754 w 12194922"/>
              <a:gd name="connsiteY29663" fmla="*/ 6797675 h 6855883"/>
              <a:gd name="connsiteX29664" fmla="*/ 1592074 w 12194922"/>
              <a:gd name="connsiteY29664" fmla="*/ 6810375 h 6855883"/>
              <a:gd name="connsiteX29665" fmla="*/ 1579809 w 12194922"/>
              <a:gd name="connsiteY29665" fmla="*/ 6815667 h 6855883"/>
              <a:gd name="connsiteX29666" fmla="*/ 876990 w 12194922"/>
              <a:gd name="connsiteY29666" fmla="*/ 4606925 h 6855883"/>
              <a:gd name="connsiteX29667" fmla="*/ 885576 w 12194922"/>
              <a:gd name="connsiteY29667" fmla="*/ 4605867 h 6855883"/>
              <a:gd name="connsiteX29668" fmla="*/ 900295 w 12194922"/>
              <a:gd name="connsiteY29668" fmla="*/ 4619625 h 6855883"/>
              <a:gd name="connsiteX29669" fmla="*/ 881896 w 12194922"/>
              <a:gd name="connsiteY29669" fmla="*/ 4620684 h 6855883"/>
              <a:gd name="connsiteX29670" fmla="*/ 874537 w 12194922"/>
              <a:gd name="connsiteY29670" fmla="*/ 4620684 h 6855883"/>
              <a:gd name="connsiteX29671" fmla="*/ 876990 w 12194922"/>
              <a:gd name="connsiteY29671" fmla="*/ 4606925 h 6855883"/>
              <a:gd name="connsiteX29672" fmla="*/ 12093875 w 12194922"/>
              <a:gd name="connsiteY29672" fmla="*/ 2932642 h 6855883"/>
              <a:gd name="connsiteX29673" fmla="*/ 12079156 w 12194922"/>
              <a:gd name="connsiteY29673" fmla="*/ 2935817 h 6855883"/>
              <a:gd name="connsiteX29674" fmla="*/ 12075477 w 12194922"/>
              <a:gd name="connsiteY29674" fmla="*/ 2901950 h 6855883"/>
              <a:gd name="connsiteX29675" fmla="*/ 12093875 w 12194922"/>
              <a:gd name="connsiteY29675" fmla="*/ 2932642 h 6855883"/>
              <a:gd name="connsiteX29676" fmla="*/ 949357 w 12194922"/>
              <a:gd name="connsiteY29676" fmla="*/ 5194300 h 6855883"/>
              <a:gd name="connsiteX29677" fmla="*/ 964076 w 12194922"/>
              <a:gd name="connsiteY29677" fmla="*/ 5209117 h 6855883"/>
              <a:gd name="connsiteX29678" fmla="*/ 956716 w 12194922"/>
              <a:gd name="connsiteY29678" fmla="*/ 5214409 h 6855883"/>
              <a:gd name="connsiteX29679" fmla="*/ 940771 w 12194922"/>
              <a:gd name="connsiteY29679" fmla="*/ 5203825 h 6855883"/>
              <a:gd name="connsiteX29680" fmla="*/ 949357 w 12194922"/>
              <a:gd name="connsiteY29680" fmla="*/ 5194300 h 6855883"/>
              <a:gd name="connsiteX29681" fmla="*/ 11500220 w 12194922"/>
              <a:gd name="connsiteY29681" fmla="*/ 5317067 h 6855883"/>
              <a:gd name="connsiteX29682" fmla="*/ 11502673 w 12194922"/>
              <a:gd name="connsiteY29682" fmla="*/ 5303309 h 6855883"/>
              <a:gd name="connsiteX29683" fmla="*/ 11513713 w 12194922"/>
              <a:gd name="connsiteY29683" fmla="*/ 5306484 h 6855883"/>
              <a:gd name="connsiteX29684" fmla="*/ 11508806 w 12194922"/>
              <a:gd name="connsiteY29684" fmla="*/ 5314950 h 6855883"/>
              <a:gd name="connsiteX29685" fmla="*/ 11500220 w 12194922"/>
              <a:gd name="connsiteY29685" fmla="*/ 5317067 h 6855883"/>
              <a:gd name="connsiteX29686" fmla="*/ 11512486 w 12194922"/>
              <a:gd name="connsiteY29686" fmla="*/ 5351992 h 6855883"/>
              <a:gd name="connsiteX29687" fmla="*/ 11500220 w 12194922"/>
              <a:gd name="connsiteY29687" fmla="*/ 5317067 h 6855883"/>
              <a:gd name="connsiteX29688" fmla="*/ 838967 w 12194922"/>
              <a:gd name="connsiteY29688" fmla="*/ 4557184 h 6855883"/>
              <a:gd name="connsiteX29689" fmla="*/ 858592 w 12194922"/>
              <a:gd name="connsiteY29689" fmla="*/ 4556125 h 6855883"/>
              <a:gd name="connsiteX29690" fmla="*/ 868404 w 12194922"/>
              <a:gd name="connsiteY29690" fmla="*/ 4559300 h 6855883"/>
              <a:gd name="connsiteX29691" fmla="*/ 880670 w 12194922"/>
              <a:gd name="connsiteY29691" fmla="*/ 4552950 h 6855883"/>
              <a:gd name="connsiteX29692" fmla="*/ 907654 w 12194922"/>
              <a:gd name="connsiteY29692" fmla="*/ 4560359 h 6855883"/>
              <a:gd name="connsiteX29693" fmla="*/ 886802 w 12194922"/>
              <a:gd name="connsiteY29693" fmla="*/ 4579409 h 6855883"/>
              <a:gd name="connsiteX29694" fmla="*/ 876990 w 12194922"/>
              <a:gd name="connsiteY29694" fmla="*/ 4581525 h 6855883"/>
              <a:gd name="connsiteX29695" fmla="*/ 873310 w 12194922"/>
              <a:gd name="connsiteY29695" fmla="*/ 4588934 h 6855883"/>
              <a:gd name="connsiteX29696" fmla="*/ 873310 w 12194922"/>
              <a:gd name="connsiteY29696" fmla="*/ 4579409 h 6855883"/>
              <a:gd name="connsiteX29697" fmla="*/ 868404 w 12194922"/>
              <a:gd name="connsiteY29697" fmla="*/ 4578350 h 6855883"/>
              <a:gd name="connsiteX29698" fmla="*/ 845099 w 12194922"/>
              <a:gd name="connsiteY29698" fmla="*/ 4579409 h 6855883"/>
              <a:gd name="connsiteX29699" fmla="*/ 842646 w 12194922"/>
              <a:gd name="connsiteY29699" fmla="*/ 4574117 h 6855883"/>
              <a:gd name="connsiteX29700" fmla="*/ 838967 w 12194922"/>
              <a:gd name="connsiteY29700" fmla="*/ 4557184 h 6855883"/>
              <a:gd name="connsiteX29701" fmla="*/ 602241 w 12194922"/>
              <a:gd name="connsiteY29701" fmla="*/ 1938867 h 6855883"/>
              <a:gd name="connsiteX29702" fmla="*/ 569124 w 12194922"/>
              <a:gd name="connsiteY29702" fmla="*/ 1937808 h 6855883"/>
              <a:gd name="connsiteX29703" fmla="*/ 575256 w 12194922"/>
              <a:gd name="connsiteY29703" fmla="*/ 1921933 h 6855883"/>
              <a:gd name="connsiteX29704" fmla="*/ 602241 w 12194922"/>
              <a:gd name="connsiteY29704" fmla="*/ 1938867 h 6855883"/>
              <a:gd name="connsiteX29705" fmla="*/ 192570 w 12194922"/>
              <a:gd name="connsiteY29705" fmla="*/ 1827742 h 6855883"/>
              <a:gd name="connsiteX29706" fmla="*/ 170492 w 12194922"/>
              <a:gd name="connsiteY29706" fmla="*/ 1809750 h 6855883"/>
              <a:gd name="connsiteX29707" fmla="*/ 182757 w 12194922"/>
              <a:gd name="connsiteY29707" fmla="*/ 1800225 h 6855883"/>
              <a:gd name="connsiteX29708" fmla="*/ 196250 w 12194922"/>
              <a:gd name="connsiteY29708" fmla="*/ 1825625 h 6855883"/>
              <a:gd name="connsiteX29709" fmla="*/ 192570 w 12194922"/>
              <a:gd name="connsiteY29709" fmla="*/ 1827742 h 6855883"/>
              <a:gd name="connsiteX29710" fmla="*/ 1094091 w 12194922"/>
              <a:gd name="connsiteY29710" fmla="*/ 5633508 h 6855883"/>
              <a:gd name="connsiteX29711" fmla="*/ 1086732 w 12194922"/>
              <a:gd name="connsiteY29711" fmla="*/ 5632450 h 6855883"/>
              <a:gd name="connsiteX29712" fmla="*/ 1073239 w 12194922"/>
              <a:gd name="connsiteY29712" fmla="*/ 5628217 h 6855883"/>
              <a:gd name="connsiteX29713" fmla="*/ 1087958 w 12194922"/>
              <a:gd name="connsiteY29713" fmla="*/ 5615517 h 6855883"/>
              <a:gd name="connsiteX29714" fmla="*/ 1094091 w 12194922"/>
              <a:gd name="connsiteY29714" fmla="*/ 5633508 h 6855883"/>
              <a:gd name="connsiteX29715" fmla="*/ 1625191 w 12194922"/>
              <a:gd name="connsiteY29715" fmla="*/ 4010025 h 6855883"/>
              <a:gd name="connsiteX29716" fmla="*/ 1606793 w 12194922"/>
              <a:gd name="connsiteY29716" fmla="*/ 3998383 h 6855883"/>
              <a:gd name="connsiteX29717" fmla="*/ 1616605 w 12194922"/>
              <a:gd name="connsiteY29717" fmla="*/ 3992034 h 6855883"/>
              <a:gd name="connsiteX29718" fmla="*/ 1617832 w 12194922"/>
              <a:gd name="connsiteY29718" fmla="*/ 3985684 h 6855883"/>
              <a:gd name="connsiteX29719" fmla="*/ 1612926 w 12194922"/>
              <a:gd name="connsiteY29719" fmla="*/ 3980392 h 6855883"/>
              <a:gd name="connsiteX29720" fmla="*/ 1619058 w 12194922"/>
              <a:gd name="connsiteY29720" fmla="*/ 3976159 h 6855883"/>
              <a:gd name="connsiteX29721" fmla="*/ 1620285 w 12194922"/>
              <a:gd name="connsiteY29721" fmla="*/ 3976159 h 6855883"/>
              <a:gd name="connsiteX29722" fmla="*/ 1625191 w 12194922"/>
              <a:gd name="connsiteY29722" fmla="*/ 3969809 h 6855883"/>
              <a:gd name="connsiteX29723" fmla="*/ 1625191 w 12194922"/>
              <a:gd name="connsiteY29723" fmla="*/ 4010025 h 6855883"/>
              <a:gd name="connsiteX29724" fmla="*/ 641491 w 12194922"/>
              <a:gd name="connsiteY29724" fmla="*/ 3470275 h 6855883"/>
              <a:gd name="connsiteX29725" fmla="*/ 631678 w 12194922"/>
              <a:gd name="connsiteY29725" fmla="*/ 3499909 h 6855883"/>
              <a:gd name="connsiteX29726" fmla="*/ 629225 w 12194922"/>
              <a:gd name="connsiteY29726" fmla="*/ 3473450 h 6855883"/>
              <a:gd name="connsiteX29727" fmla="*/ 641491 w 12194922"/>
              <a:gd name="connsiteY29727" fmla="*/ 3470275 h 6855883"/>
              <a:gd name="connsiteX29728" fmla="*/ 11453611 w 12194922"/>
              <a:gd name="connsiteY29728" fmla="*/ 2041525 h 6855883"/>
              <a:gd name="connsiteX29729" fmla="*/ 11447478 w 12194922"/>
              <a:gd name="connsiteY29729" fmla="*/ 2042583 h 6855883"/>
              <a:gd name="connsiteX29730" fmla="*/ 11449932 w 12194922"/>
              <a:gd name="connsiteY29730" fmla="*/ 2038350 h 6855883"/>
              <a:gd name="connsiteX29731" fmla="*/ 11484275 w 12194922"/>
              <a:gd name="connsiteY29731" fmla="*/ 2018242 h 6855883"/>
              <a:gd name="connsiteX29732" fmla="*/ 11490408 w 12194922"/>
              <a:gd name="connsiteY29732" fmla="*/ 2020358 h 6855883"/>
              <a:gd name="connsiteX29733" fmla="*/ 11489182 w 12194922"/>
              <a:gd name="connsiteY29733" fmla="*/ 2025650 h 6855883"/>
              <a:gd name="connsiteX29734" fmla="*/ 11453611 w 12194922"/>
              <a:gd name="connsiteY29734" fmla="*/ 2041525 h 6855883"/>
              <a:gd name="connsiteX29735" fmla="*/ 160679 w 12194922"/>
              <a:gd name="connsiteY29735" fmla="*/ 6203950 h 6855883"/>
              <a:gd name="connsiteX29736" fmla="*/ 154546 w 12194922"/>
              <a:gd name="connsiteY29736" fmla="*/ 6195484 h 6855883"/>
              <a:gd name="connsiteX29737" fmla="*/ 143507 w 12194922"/>
              <a:gd name="connsiteY29737" fmla="*/ 6185959 h 6855883"/>
              <a:gd name="connsiteX29738" fmla="*/ 152093 w 12194922"/>
              <a:gd name="connsiteY29738" fmla="*/ 6180667 h 6855883"/>
              <a:gd name="connsiteX29739" fmla="*/ 143507 w 12194922"/>
              <a:gd name="connsiteY29739" fmla="*/ 6184901 h 6855883"/>
              <a:gd name="connsiteX29740" fmla="*/ 152093 w 12194922"/>
              <a:gd name="connsiteY29740" fmla="*/ 6163734 h 6855883"/>
              <a:gd name="connsiteX29741" fmla="*/ 152093 w 12194922"/>
              <a:gd name="connsiteY29741" fmla="*/ 6180667 h 6855883"/>
              <a:gd name="connsiteX29742" fmla="*/ 163132 w 12194922"/>
              <a:gd name="connsiteY29742" fmla="*/ 6188075 h 6855883"/>
              <a:gd name="connsiteX29743" fmla="*/ 171718 w 12194922"/>
              <a:gd name="connsiteY29743" fmla="*/ 6185959 h 6855883"/>
              <a:gd name="connsiteX29744" fmla="*/ 170492 w 12194922"/>
              <a:gd name="connsiteY29744" fmla="*/ 6193367 h 6855883"/>
              <a:gd name="connsiteX29745" fmla="*/ 160679 w 12194922"/>
              <a:gd name="connsiteY29745" fmla="*/ 6203950 h 6855883"/>
              <a:gd name="connsiteX29746" fmla="*/ 451374 w 12194922"/>
              <a:gd name="connsiteY29746" fmla="*/ 4822825 h 6855883"/>
              <a:gd name="connsiteX29747" fmla="*/ 434202 w 12194922"/>
              <a:gd name="connsiteY29747" fmla="*/ 4811184 h 6855883"/>
              <a:gd name="connsiteX29748" fmla="*/ 437882 w 12194922"/>
              <a:gd name="connsiteY29748" fmla="*/ 4805892 h 6855883"/>
              <a:gd name="connsiteX29749" fmla="*/ 457507 w 12194922"/>
              <a:gd name="connsiteY29749" fmla="*/ 4814359 h 6855883"/>
              <a:gd name="connsiteX29750" fmla="*/ 451374 w 12194922"/>
              <a:gd name="connsiteY29750" fmla="*/ 4822825 h 6855883"/>
              <a:gd name="connsiteX29751" fmla="*/ 311546 w 12194922"/>
              <a:gd name="connsiteY29751" fmla="*/ 2247900 h 6855883"/>
              <a:gd name="connsiteX29752" fmla="*/ 300507 w 12194922"/>
              <a:gd name="connsiteY29752" fmla="*/ 2251075 h 6855883"/>
              <a:gd name="connsiteX29753" fmla="*/ 288241 w 12194922"/>
              <a:gd name="connsiteY29753" fmla="*/ 2247900 h 6855883"/>
              <a:gd name="connsiteX29754" fmla="*/ 301734 w 12194922"/>
              <a:gd name="connsiteY29754" fmla="*/ 2238375 h 6855883"/>
              <a:gd name="connsiteX29755" fmla="*/ 312773 w 12194922"/>
              <a:gd name="connsiteY29755" fmla="*/ 2238375 h 6855883"/>
              <a:gd name="connsiteX29756" fmla="*/ 311546 w 12194922"/>
              <a:gd name="connsiteY29756" fmla="*/ 2247900 h 6855883"/>
              <a:gd name="connsiteX29757" fmla="*/ 872084 w 12194922"/>
              <a:gd name="connsiteY29757" fmla="*/ 5903383 h 6855883"/>
              <a:gd name="connsiteX29758" fmla="*/ 864724 w 12194922"/>
              <a:gd name="connsiteY29758" fmla="*/ 5886450 h 6855883"/>
              <a:gd name="connsiteX29759" fmla="*/ 884349 w 12194922"/>
              <a:gd name="connsiteY29759" fmla="*/ 5899151 h 6855883"/>
              <a:gd name="connsiteX29760" fmla="*/ 883123 w 12194922"/>
              <a:gd name="connsiteY29760" fmla="*/ 5907617 h 6855883"/>
              <a:gd name="connsiteX29761" fmla="*/ 872084 w 12194922"/>
              <a:gd name="connsiteY29761" fmla="*/ 5903383 h 6855883"/>
              <a:gd name="connsiteX29762" fmla="*/ 613280 w 12194922"/>
              <a:gd name="connsiteY29762" fmla="*/ 1595967 h 6855883"/>
              <a:gd name="connsiteX29763" fmla="*/ 608373 w 12194922"/>
              <a:gd name="connsiteY29763" fmla="*/ 1570567 h 6855883"/>
              <a:gd name="connsiteX29764" fmla="*/ 632905 w 12194922"/>
              <a:gd name="connsiteY29764" fmla="*/ 1573742 h 6855883"/>
              <a:gd name="connsiteX29765" fmla="*/ 613280 w 12194922"/>
              <a:gd name="connsiteY29765" fmla="*/ 1595967 h 6855883"/>
              <a:gd name="connsiteX29766" fmla="*/ 516381 w 12194922"/>
              <a:gd name="connsiteY29766" fmla="*/ 1899708 h 6855883"/>
              <a:gd name="connsiteX29767" fmla="*/ 509022 w 12194922"/>
              <a:gd name="connsiteY29767" fmla="*/ 1901825 h 6855883"/>
              <a:gd name="connsiteX29768" fmla="*/ 512702 w 12194922"/>
              <a:gd name="connsiteY29768" fmla="*/ 1893358 h 6855883"/>
              <a:gd name="connsiteX29769" fmla="*/ 518835 w 12194922"/>
              <a:gd name="connsiteY29769" fmla="*/ 1880658 h 6855883"/>
              <a:gd name="connsiteX29770" fmla="*/ 524967 w 12194922"/>
              <a:gd name="connsiteY29770" fmla="*/ 1883833 h 6855883"/>
              <a:gd name="connsiteX29771" fmla="*/ 516381 w 12194922"/>
              <a:gd name="connsiteY29771" fmla="*/ 1899708 h 6855883"/>
              <a:gd name="connsiteX29772" fmla="*/ 900295 w 12194922"/>
              <a:gd name="connsiteY29772" fmla="*/ 5646209 h 6855883"/>
              <a:gd name="connsiteX29773" fmla="*/ 915013 w 12194922"/>
              <a:gd name="connsiteY29773" fmla="*/ 5665258 h 6855883"/>
              <a:gd name="connsiteX29774" fmla="*/ 895388 w 12194922"/>
              <a:gd name="connsiteY29774" fmla="*/ 5656792 h 6855883"/>
              <a:gd name="connsiteX29775" fmla="*/ 892935 w 12194922"/>
              <a:gd name="connsiteY29775" fmla="*/ 5649383 h 6855883"/>
              <a:gd name="connsiteX29776" fmla="*/ 900295 w 12194922"/>
              <a:gd name="connsiteY29776" fmla="*/ 5646209 h 6855883"/>
              <a:gd name="connsiteX29777" fmla="*/ 128789 w 12194922"/>
              <a:gd name="connsiteY29777" fmla="*/ 4414309 h 6855883"/>
              <a:gd name="connsiteX29778" fmla="*/ 126336 w 12194922"/>
              <a:gd name="connsiteY29778" fmla="*/ 4407959 h 6855883"/>
              <a:gd name="connsiteX29779" fmla="*/ 120203 w 12194922"/>
              <a:gd name="connsiteY29779" fmla="*/ 4400550 h 6855883"/>
              <a:gd name="connsiteX29780" fmla="*/ 112843 w 12194922"/>
              <a:gd name="connsiteY29780" fmla="*/ 4396317 h 6855883"/>
              <a:gd name="connsiteX29781" fmla="*/ 117750 w 12194922"/>
              <a:gd name="connsiteY29781" fmla="*/ 4391025 h 6855883"/>
              <a:gd name="connsiteX29782" fmla="*/ 137375 w 12194922"/>
              <a:gd name="connsiteY29782" fmla="*/ 4409017 h 6855883"/>
              <a:gd name="connsiteX29783" fmla="*/ 128789 w 12194922"/>
              <a:gd name="connsiteY29783" fmla="*/ 4414309 h 6855883"/>
              <a:gd name="connsiteX29784" fmla="*/ 414577 w 12194922"/>
              <a:gd name="connsiteY29784" fmla="*/ 4518025 h 6855883"/>
              <a:gd name="connsiteX29785" fmla="*/ 417030 w 12194922"/>
              <a:gd name="connsiteY29785" fmla="*/ 4542367 h 6855883"/>
              <a:gd name="connsiteX29786" fmla="*/ 414577 w 12194922"/>
              <a:gd name="connsiteY29786" fmla="*/ 4518025 h 6855883"/>
              <a:gd name="connsiteX29787" fmla="*/ 854912 w 12194922"/>
              <a:gd name="connsiteY29787" fmla="*/ 3171825 h 6855883"/>
              <a:gd name="connsiteX29788" fmla="*/ 857365 w 12194922"/>
              <a:gd name="connsiteY29788" fmla="*/ 3164417 h 6855883"/>
              <a:gd name="connsiteX29789" fmla="*/ 856138 w 12194922"/>
              <a:gd name="connsiteY29789" fmla="*/ 3157008 h 6855883"/>
              <a:gd name="connsiteX29790" fmla="*/ 865951 w 12194922"/>
              <a:gd name="connsiteY29790" fmla="*/ 3163358 h 6855883"/>
              <a:gd name="connsiteX29791" fmla="*/ 865951 w 12194922"/>
              <a:gd name="connsiteY29791" fmla="*/ 3171825 h 6855883"/>
              <a:gd name="connsiteX29792" fmla="*/ 857365 w 12194922"/>
              <a:gd name="connsiteY29792" fmla="*/ 3173942 h 6855883"/>
              <a:gd name="connsiteX29793" fmla="*/ 850006 w 12194922"/>
              <a:gd name="connsiteY29793" fmla="*/ 3173942 h 6855883"/>
              <a:gd name="connsiteX29794" fmla="*/ 854912 w 12194922"/>
              <a:gd name="connsiteY29794" fmla="*/ 3171825 h 6855883"/>
              <a:gd name="connsiteX29795" fmla="*/ 1000872 w 12194922"/>
              <a:gd name="connsiteY29795" fmla="*/ 782108 h 6855883"/>
              <a:gd name="connsiteX29796" fmla="*/ 1041349 w 12194922"/>
              <a:gd name="connsiteY29796" fmla="*/ 773642 h 6855883"/>
              <a:gd name="connsiteX29797" fmla="*/ 1000872 w 12194922"/>
              <a:gd name="connsiteY29797" fmla="*/ 782108 h 6855883"/>
              <a:gd name="connsiteX29798" fmla="*/ 11692790 w 12194922"/>
              <a:gd name="connsiteY29798" fmla="*/ 5083175 h 6855883"/>
              <a:gd name="connsiteX29799" fmla="*/ 11700150 w 12194922"/>
              <a:gd name="connsiteY29799" fmla="*/ 5084234 h 6855883"/>
              <a:gd name="connsiteX29800" fmla="*/ 11696470 w 12194922"/>
              <a:gd name="connsiteY29800" fmla="*/ 5089525 h 6855883"/>
              <a:gd name="connsiteX29801" fmla="*/ 11695243 w 12194922"/>
              <a:gd name="connsiteY29801" fmla="*/ 5106459 h 6855883"/>
              <a:gd name="connsiteX29802" fmla="*/ 11682978 w 12194922"/>
              <a:gd name="connsiteY29802" fmla="*/ 5091642 h 6855883"/>
              <a:gd name="connsiteX29803" fmla="*/ 11692790 w 12194922"/>
              <a:gd name="connsiteY29803" fmla="*/ 5083175 h 6855883"/>
              <a:gd name="connsiteX29804" fmla="*/ 547045 w 12194922"/>
              <a:gd name="connsiteY29804" fmla="*/ 4081992 h 6855883"/>
              <a:gd name="connsiteX29805" fmla="*/ 528647 w 12194922"/>
              <a:gd name="connsiteY29805" fmla="*/ 4076700 h 6855883"/>
              <a:gd name="connsiteX29806" fmla="*/ 565444 w 12194922"/>
              <a:gd name="connsiteY29806" fmla="*/ 4093633 h 6855883"/>
              <a:gd name="connsiteX29807" fmla="*/ 547045 w 12194922"/>
              <a:gd name="connsiteY29807" fmla="*/ 4081992 h 6855883"/>
              <a:gd name="connsiteX29808" fmla="*/ 1363934 w 12194922"/>
              <a:gd name="connsiteY29808" fmla="*/ 2800350 h 6855883"/>
              <a:gd name="connsiteX29809" fmla="*/ 1355348 w 12194922"/>
              <a:gd name="connsiteY29809" fmla="*/ 2785534 h 6855883"/>
              <a:gd name="connsiteX29810" fmla="*/ 1354122 w 12194922"/>
              <a:gd name="connsiteY29810" fmla="*/ 2779184 h 6855883"/>
              <a:gd name="connsiteX29811" fmla="*/ 1371293 w 12194922"/>
              <a:gd name="connsiteY29811" fmla="*/ 2784475 h 6855883"/>
              <a:gd name="connsiteX29812" fmla="*/ 1363934 w 12194922"/>
              <a:gd name="connsiteY29812" fmla="*/ 2800350 h 6855883"/>
              <a:gd name="connsiteX29813" fmla="*/ 1352895 w 12194922"/>
              <a:gd name="connsiteY29813" fmla="*/ 1572683 h 6855883"/>
              <a:gd name="connsiteX29814" fmla="*/ 1354122 w 12194922"/>
              <a:gd name="connsiteY29814" fmla="*/ 1562100 h 6855883"/>
              <a:gd name="connsiteX29815" fmla="*/ 1363934 w 12194922"/>
              <a:gd name="connsiteY29815" fmla="*/ 1562100 h 6855883"/>
              <a:gd name="connsiteX29816" fmla="*/ 1367614 w 12194922"/>
              <a:gd name="connsiteY29816" fmla="*/ 1569508 h 6855883"/>
              <a:gd name="connsiteX29817" fmla="*/ 1362707 w 12194922"/>
              <a:gd name="connsiteY29817" fmla="*/ 1582208 h 6855883"/>
              <a:gd name="connsiteX29818" fmla="*/ 1351668 w 12194922"/>
              <a:gd name="connsiteY29818" fmla="*/ 1585383 h 6855883"/>
              <a:gd name="connsiteX29819" fmla="*/ 1355348 w 12194922"/>
              <a:gd name="connsiteY29819" fmla="*/ 1579033 h 6855883"/>
              <a:gd name="connsiteX29820" fmla="*/ 1359028 w 12194922"/>
              <a:gd name="connsiteY29820" fmla="*/ 1575858 h 6855883"/>
              <a:gd name="connsiteX29821" fmla="*/ 1352895 w 12194922"/>
              <a:gd name="connsiteY29821" fmla="*/ 1572683 h 6855883"/>
              <a:gd name="connsiteX29822" fmla="*/ 11768837 w 12194922"/>
              <a:gd name="connsiteY29822" fmla="*/ 3260725 h 6855883"/>
              <a:gd name="connsiteX29823" fmla="*/ 11762704 w 12194922"/>
              <a:gd name="connsiteY29823" fmla="*/ 3261784 h 6855883"/>
              <a:gd name="connsiteX29824" fmla="*/ 11760251 w 12194922"/>
              <a:gd name="connsiteY29824" fmla="*/ 3239559 h 6855883"/>
              <a:gd name="connsiteX29825" fmla="*/ 11768837 w 12194922"/>
              <a:gd name="connsiteY29825" fmla="*/ 3260725 h 6855883"/>
              <a:gd name="connsiteX29826" fmla="*/ 12022735 w 12194922"/>
              <a:gd name="connsiteY29826" fmla="*/ 2450042 h 6855883"/>
              <a:gd name="connsiteX29827" fmla="*/ 12017828 w 12194922"/>
              <a:gd name="connsiteY29827" fmla="*/ 2475442 h 6855883"/>
              <a:gd name="connsiteX29828" fmla="*/ 12001883 w 12194922"/>
              <a:gd name="connsiteY29828" fmla="*/ 2459567 h 6855883"/>
              <a:gd name="connsiteX29829" fmla="*/ 12003110 w 12194922"/>
              <a:gd name="connsiteY29829" fmla="*/ 2453217 h 6855883"/>
              <a:gd name="connsiteX29830" fmla="*/ 12022735 w 12194922"/>
              <a:gd name="connsiteY29830" fmla="*/ 2450042 h 6855883"/>
              <a:gd name="connsiteX29831" fmla="*/ 1311192 w 12194922"/>
              <a:gd name="connsiteY29831" fmla="*/ 1516592 h 6855883"/>
              <a:gd name="connsiteX29832" fmla="*/ 1309965 w 12194922"/>
              <a:gd name="connsiteY29832" fmla="*/ 1497542 h 6855883"/>
              <a:gd name="connsiteX29833" fmla="*/ 1323458 w 12194922"/>
              <a:gd name="connsiteY29833" fmla="*/ 1515533 h 6855883"/>
              <a:gd name="connsiteX29834" fmla="*/ 1316098 w 12194922"/>
              <a:gd name="connsiteY29834" fmla="*/ 1525058 h 6855883"/>
              <a:gd name="connsiteX29835" fmla="*/ 1306286 w 12194922"/>
              <a:gd name="connsiteY29835" fmla="*/ 1527175 h 6855883"/>
              <a:gd name="connsiteX29836" fmla="*/ 1312419 w 12194922"/>
              <a:gd name="connsiteY29836" fmla="*/ 1521883 h 6855883"/>
              <a:gd name="connsiteX29837" fmla="*/ 1311192 w 12194922"/>
              <a:gd name="connsiteY29837" fmla="*/ 1516592 h 6855883"/>
              <a:gd name="connsiteX29838" fmla="*/ 239179 w 12194922"/>
              <a:gd name="connsiteY29838" fmla="*/ 5908675 h 6855883"/>
              <a:gd name="connsiteX29839" fmla="*/ 234273 w 12194922"/>
              <a:gd name="connsiteY29839" fmla="*/ 5898092 h 6855883"/>
              <a:gd name="connsiteX29840" fmla="*/ 226913 w 12194922"/>
              <a:gd name="connsiteY29840" fmla="*/ 5879042 h 6855883"/>
              <a:gd name="connsiteX29841" fmla="*/ 248992 w 12194922"/>
              <a:gd name="connsiteY29841" fmla="*/ 5900209 h 6855883"/>
              <a:gd name="connsiteX29842" fmla="*/ 239179 w 12194922"/>
              <a:gd name="connsiteY29842" fmla="*/ 5908675 h 6855883"/>
              <a:gd name="connsiteX29843" fmla="*/ 225687 w 12194922"/>
              <a:gd name="connsiteY29843" fmla="*/ 6130925 h 6855883"/>
              <a:gd name="connsiteX29844" fmla="*/ 262484 w 12194922"/>
              <a:gd name="connsiteY29844" fmla="*/ 6137276 h 6855883"/>
              <a:gd name="connsiteX29845" fmla="*/ 225687 w 12194922"/>
              <a:gd name="connsiteY29845" fmla="*/ 6130925 h 6855883"/>
              <a:gd name="connsiteX29846" fmla="*/ 307866 w 12194922"/>
              <a:gd name="connsiteY29846" fmla="*/ 5357284 h 6855883"/>
              <a:gd name="connsiteX29847" fmla="*/ 311546 w 12194922"/>
              <a:gd name="connsiteY29847" fmla="*/ 5359400 h 6855883"/>
              <a:gd name="connsiteX29848" fmla="*/ 318905 w 12194922"/>
              <a:gd name="connsiteY29848" fmla="*/ 5380567 h 6855883"/>
              <a:gd name="connsiteX29849" fmla="*/ 315226 w 12194922"/>
              <a:gd name="connsiteY29849" fmla="*/ 5390092 h 6855883"/>
              <a:gd name="connsiteX29850" fmla="*/ 307866 w 12194922"/>
              <a:gd name="connsiteY29850" fmla="*/ 5385859 h 6855883"/>
              <a:gd name="connsiteX29851" fmla="*/ 301734 w 12194922"/>
              <a:gd name="connsiteY29851" fmla="*/ 5362575 h 6855883"/>
              <a:gd name="connsiteX29852" fmla="*/ 307866 w 12194922"/>
              <a:gd name="connsiteY29852" fmla="*/ 5357284 h 6855883"/>
              <a:gd name="connsiteX29853" fmla="*/ 825475 w 12194922"/>
              <a:gd name="connsiteY29853" fmla="*/ 3063875 h 6855883"/>
              <a:gd name="connsiteX29854" fmla="*/ 825475 w 12194922"/>
              <a:gd name="connsiteY29854" fmla="*/ 3063875 h 6855883"/>
              <a:gd name="connsiteX29855" fmla="*/ 825475 w 12194922"/>
              <a:gd name="connsiteY29855" fmla="*/ 3063875 h 6855883"/>
              <a:gd name="connsiteX29856" fmla="*/ 825475 w 12194922"/>
              <a:gd name="connsiteY29856" fmla="*/ 3063875 h 6855883"/>
              <a:gd name="connsiteX29857" fmla="*/ 825475 w 12194922"/>
              <a:gd name="connsiteY29857" fmla="*/ 3063875 h 6855883"/>
              <a:gd name="connsiteX29858" fmla="*/ 810756 w 12194922"/>
              <a:gd name="connsiteY29858" fmla="*/ 3055409 h 6855883"/>
              <a:gd name="connsiteX29859" fmla="*/ 816889 w 12194922"/>
              <a:gd name="connsiteY29859" fmla="*/ 3039534 h 6855883"/>
              <a:gd name="connsiteX29860" fmla="*/ 823021 w 12194922"/>
              <a:gd name="connsiteY29860" fmla="*/ 3055409 h 6855883"/>
              <a:gd name="connsiteX29861" fmla="*/ 825475 w 12194922"/>
              <a:gd name="connsiteY29861" fmla="*/ 3063875 h 6855883"/>
              <a:gd name="connsiteX29862" fmla="*/ 810756 w 12194922"/>
              <a:gd name="connsiteY29862" fmla="*/ 3055409 h 6855883"/>
              <a:gd name="connsiteX29863" fmla="*/ 222007 w 12194922"/>
              <a:gd name="connsiteY29863" fmla="*/ 4750859 h 6855883"/>
              <a:gd name="connsiteX29864" fmla="*/ 224460 w 12194922"/>
              <a:gd name="connsiteY29864" fmla="*/ 4743450 h 6855883"/>
              <a:gd name="connsiteX29865" fmla="*/ 233046 w 12194922"/>
              <a:gd name="connsiteY29865" fmla="*/ 4749800 h 6855883"/>
              <a:gd name="connsiteX29866" fmla="*/ 219554 w 12194922"/>
              <a:gd name="connsiteY29866" fmla="*/ 4769909 h 6855883"/>
              <a:gd name="connsiteX29867" fmla="*/ 223234 w 12194922"/>
              <a:gd name="connsiteY29867" fmla="*/ 4773084 h 6855883"/>
              <a:gd name="connsiteX29868" fmla="*/ 234273 w 12194922"/>
              <a:gd name="connsiteY29868" fmla="*/ 4778375 h 6855883"/>
              <a:gd name="connsiteX29869" fmla="*/ 219554 w 12194922"/>
              <a:gd name="connsiteY29869" fmla="*/ 4783667 h 6855883"/>
              <a:gd name="connsiteX29870" fmla="*/ 214648 w 12194922"/>
              <a:gd name="connsiteY29870" fmla="*/ 4769909 h 6855883"/>
              <a:gd name="connsiteX29871" fmla="*/ 209742 w 12194922"/>
              <a:gd name="connsiteY29871" fmla="*/ 4759325 h 6855883"/>
              <a:gd name="connsiteX29872" fmla="*/ 212195 w 12194922"/>
              <a:gd name="connsiteY29872" fmla="*/ 4755092 h 6855883"/>
              <a:gd name="connsiteX29873" fmla="*/ 220781 w 12194922"/>
              <a:gd name="connsiteY29873" fmla="*/ 4756150 h 6855883"/>
              <a:gd name="connsiteX29874" fmla="*/ 222007 w 12194922"/>
              <a:gd name="connsiteY29874" fmla="*/ 4750859 h 6855883"/>
              <a:gd name="connsiteX29875" fmla="*/ 82179 w 12194922"/>
              <a:gd name="connsiteY29875" fmla="*/ 1755775 h 6855883"/>
              <a:gd name="connsiteX29876" fmla="*/ 58875 w 12194922"/>
              <a:gd name="connsiteY29876" fmla="*/ 1752600 h 6855883"/>
              <a:gd name="connsiteX29877" fmla="*/ 79726 w 12194922"/>
              <a:gd name="connsiteY29877" fmla="*/ 1743075 h 6855883"/>
              <a:gd name="connsiteX29878" fmla="*/ 82179 w 12194922"/>
              <a:gd name="connsiteY29878" fmla="*/ 1755775 h 6855883"/>
              <a:gd name="connsiteX29879" fmla="*/ 643944 w 12194922"/>
              <a:gd name="connsiteY29879" fmla="*/ 568325 h 6855883"/>
              <a:gd name="connsiteX29880" fmla="*/ 630452 w 12194922"/>
              <a:gd name="connsiteY29880" fmla="*/ 582083 h 6855883"/>
              <a:gd name="connsiteX29881" fmla="*/ 621866 w 12194922"/>
              <a:gd name="connsiteY29881" fmla="*/ 574675 h 6855883"/>
              <a:gd name="connsiteX29882" fmla="*/ 636584 w 12194922"/>
              <a:gd name="connsiteY29882" fmla="*/ 558800 h 6855883"/>
              <a:gd name="connsiteX29883" fmla="*/ 643944 w 12194922"/>
              <a:gd name="connsiteY29883" fmla="*/ 568325 h 6855883"/>
              <a:gd name="connsiteX29884" fmla="*/ 658662 w 12194922"/>
              <a:gd name="connsiteY29884" fmla="*/ 2897717 h 6855883"/>
              <a:gd name="connsiteX29885" fmla="*/ 677061 w 12194922"/>
              <a:gd name="connsiteY29885" fmla="*/ 2885017 h 6855883"/>
              <a:gd name="connsiteX29886" fmla="*/ 678287 w 12194922"/>
              <a:gd name="connsiteY29886" fmla="*/ 2883958 h 6855883"/>
              <a:gd name="connsiteX29887" fmla="*/ 664795 w 12194922"/>
              <a:gd name="connsiteY29887" fmla="*/ 2904067 h 6855883"/>
              <a:gd name="connsiteX29888" fmla="*/ 658662 w 12194922"/>
              <a:gd name="connsiteY29888" fmla="*/ 2897717 h 6855883"/>
              <a:gd name="connsiteX29889" fmla="*/ 813209 w 12194922"/>
              <a:gd name="connsiteY29889" fmla="*/ 5400675 h 6855883"/>
              <a:gd name="connsiteX29890" fmla="*/ 811982 w 12194922"/>
              <a:gd name="connsiteY29890" fmla="*/ 5371042 h 6855883"/>
              <a:gd name="connsiteX29891" fmla="*/ 813209 w 12194922"/>
              <a:gd name="connsiteY29891" fmla="*/ 5400675 h 6855883"/>
              <a:gd name="connsiteX29892" fmla="*/ 11767611 w 12194922"/>
              <a:gd name="connsiteY29892" fmla="*/ 4115858 h 6855883"/>
              <a:gd name="connsiteX29893" fmla="*/ 11740626 w 12194922"/>
              <a:gd name="connsiteY29893" fmla="*/ 4105275 h 6855883"/>
              <a:gd name="connsiteX29894" fmla="*/ 11767611 w 12194922"/>
              <a:gd name="connsiteY29894" fmla="*/ 4115858 h 6855883"/>
              <a:gd name="connsiteX29895" fmla="*/ 1111263 w 12194922"/>
              <a:gd name="connsiteY29895" fmla="*/ 5592234 h 6855883"/>
              <a:gd name="connsiteX29896" fmla="*/ 1145607 w 12194922"/>
              <a:gd name="connsiteY29896" fmla="*/ 5578475 h 6855883"/>
              <a:gd name="connsiteX29897" fmla="*/ 1133341 w 12194922"/>
              <a:gd name="connsiteY29897" fmla="*/ 5594350 h 6855883"/>
              <a:gd name="connsiteX29898" fmla="*/ 1111263 w 12194922"/>
              <a:gd name="connsiteY29898" fmla="*/ 5592234 h 6855883"/>
              <a:gd name="connsiteX29899" fmla="*/ 11080738 w 12194922"/>
              <a:gd name="connsiteY29899" fmla="*/ 5394325 h 6855883"/>
              <a:gd name="connsiteX29900" fmla="*/ 11085643 w 12194922"/>
              <a:gd name="connsiteY29900" fmla="*/ 5425017 h 6855883"/>
              <a:gd name="connsiteX29901" fmla="*/ 11080738 w 12194922"/>
              <a:gd name="connsiteY29901" fmla="*/ 5394325 h 6855883"/>
              <a:gd name="connsiteX29902" fmla="*/ 11969993 w 12194922"/>
              <a:gd name="connsiteY29902" fmla="*/ 652992 h 6855883"/>
              <a:gd name="connsiteX29903" fmla="*/ 11965087 w 12194922"/>
              <a:gd name="connsiteY29903" fmla="*/ 649817 h 6855883"/>
              <a:gd name="connsiteX29904" fmla="*/ 11971219 w 12194922"/>
              <a:gd name="connsiteY29904" fmla="*/ 650875 h 6855883"/>
              <a:gd name="connsiteX29905" fmla="*/ 11971219 w 12194922"/>
              <a:gd name="connsiteY29905" fmla="*/ 651933 h 6855883"/>
              <a:gd name="connsiteX29906" fmla="*/ 11971219 w 12194922"/>
              <a:gd name="connsiteY29906" fmla="*/ 651933 h 6855883"/>
              <a:gd name="connsiteX29907" fmla="*/ 11974899 w 12194922"/>
              <a:gd name="connsiteY29907" fmla="*/ 655108 h 6855883"/>
              <a:gd name="connsiteX29908" fmla="*/ 11972446 w 12194922"/>
              <a:gd name="connsiteY29908" fmla="*/ 673100 h 6855883"/>
              <a:gd name="connsiteX29909" fmla="*/ 11945462 w 12194922"/>
              <a:gd name="connsiteY29909" fmla="*/ 654050 h 6855883"/>
              <a:gd name="connsiteX29910" fmla="*/ 11969993 w 12194922"/>
              <a:gd name="connsiteY29910" fmla="*/ 652992 h 6855883"/>
              <a:gd name="connsiteX29911" fmla="*/ 1211841 w 12194922"/>
              <a:gd name="connsiteY29911" fmla="*/ 20108 h 6855883"/>
              <a:gd name="connsiteX29912" fmla="*/ 1268262 w 12194922"/>
              <a:gd name="connsiteY29912" fmla="*/ 12700 h 6855883"/>
              <a:gd name="connsiteX29913" fmla="*/ 1211841 w 12194922"/>
              <a:gd name="connsiteY29913" fmla="*/ 20108 h 6855883"/>
              <a:gd name="connsiteX29914" fmla="*/ 1197122 w 12194922"/>
              <a:gd name="connsiteY29914" fmla="*/ 4493684 h 6855883"/>
              <a:gd name="connsiteX29915" fmla="*/ 1182403 w 12194922"/>
              <a:gd name="connsiteY29915" fmla="*/ 4483100 h 6855883"/>
              <a:gd name="connsiteX29916" fmla="*/ 1189763 w 12194922"/>
              <a:gd name="connsiteY29916" fmla="*/ 4470400 h 6855883"/>
              <a:gd name="connsiteX29917" fmla="*/ 1203255 w 12194922"/>
              <a:gd name="connsiteY29917" fmla="*/ 4485217 h 6855883"/>
              <a:gd name="connsiteX29918" fmla="*/ 1197122 w 12194922"/>
              <a:gd name="connsiteY29918" fmla="*/ 4493684 h 6855883"/>
              <a:gd name="connsiteX29919" fmla="*/ 11750439 w 12194922"/>
              <a:gd name="connsiteY29919" fmla="*/ 2734733 h 6855883"/>
              <a:gd name="connsiteX29920" fmla="*/ 11756571 w 12194922"/>
              <a:gd name="connsiteY29920" fmla="*/ 2691342 h 6855883"/>
              <a:gd name="connsiteX29921" fmla="*/ 11750439 w 12194922"/>
              <a:gd name="connsiteY29921" fmla="*/ 2734733 h 6855883"/>
              <a:gd name="connsiteX29922" fmla="*/ 10864863 w 12194922"/>
              <a:gd name="connsiteY29922" fmla="*/ 2418292 h 6855883"/>
              <a:gd name="connsiteX29923" fmla="*/ 10856277 w 12194922"/>
              <a:gd name="connsiteY29923" fmla="*/ 2443692 h 6855883"/>
              <a:gd name="connsiteX29924" fmla="*/ 10847691 w 12194922"/>
              <a:gd name="connsiteY29924" fmla="*/ 2443692 h 6855883"/>
              <a:gd name="connsiteX29925" fmla="*/ 10864863 w 12194922"/>
              <a:gd name="connsiteY29925" fmla="*/ 2418292 h 6855883"/>
              <a:gd name="connsiteX29926" fmla="*/ 685647 w 12194922"/>
              <a:gd name="connsiteY29926" fmla="*/ 5194300 h 6855883"/>
              <a:gd name="connsiteX29927" fmla="*/ 685647 w 12194922"/>
              <a:gd name="connsiteY29927" fmla="*/ 5194300 h 6855883"/>
              <a:gd name="connsiteX29928" fmla="*/ 683194 w 12194922"/>
              <a:gd name="connsiteY29928" fmla="*/ 5193242 h 6855883"/>
              <a:gd name="connsiteX29929" fmla="*/ 683194 w 12194922"/>
              <a:gd name="connsiteY29929" fmla="*/ 5191125 h 6855883"/>
              <a:gd name="connsiteX29930" fmla="*/ 684420 w 12194922"/>
              <a:gd name="connsiteY29930" fmla="*/ 5190067 h 6855883"/>
              <a:gd name="connsiteX29931" fmla="*/ 685647 w 12194922"/>
              <a:gd name="connsiteY29931" fmla="*/ 5192184 h 6855883"/>
              <a:gd name="connsiteX29932" fmla="*/ 685647 w 12194922"/>
              <a:gd name="connsiteY29932" fmla="*/ 5194300 h 6855883"/>
              <a:gd name="connsiteX29933" fmla="*/ 684420 w 12194922"/>
              <a:gd name="connsiteY29933" fmla="*/ 5194300 h 6855883"/>
              <a:gd name="connsiteX29934" fmla="*/ 690553 w 12194922"/>
              <a:gd name="connsiteY29934" fmla="*/ 5202767 h 6855883"/>
              <a:gd name="connsiteX29935" fmla="*/ 679514 w 12194922"/>
              <a:gd name="connsiteY29935" fmla="*/ 5214409 h 6855883"/>
              <a:gd name="connsiteX29936" fmla="*/ 673381 w 12194922"/>
              <a:gd name="connsiteY29936" fmla="*/ 5211234 h 6855883"/>
              <a:gd name="connsiteX29937" fmla="*/ 673381 w 12194922"/>
              <a:gd name="connsiteY29937" fmla="*/ 5205942 h 6855883"/>
              <a:gd name="connsiteX29938" fmla="*/ 684420 w 12194922"/>
              <a:gd name="connsiteY29938" fmla="*/ 5194300 h 6855883"/>
              <a:gd name="connsiteX29939" fmla="*/ 1025404 w 12194922"/>
              <a:gd name="connsiteY29939" fmla="*/ 5520267 h 6855883"/>
              <a:gd name="connsiteX29940" fmla="*/ 1038896 w 12194922"/>
              <a:gd name="connsiteY29940" fmla="*/ 5550959 h 6855883"/>
              <a:gd name="connsiteX29941" fmla="*/ 1025404 w 12194922"/>
              <a:gd name="connsiteY29941" fmla="*/ 5520267 h 6855883"/>
              <a:gd name="connsiteX29942" fmla="*/ 11102815 w 12194922"/>
              <a:gd name="connsiteY29942" fmla="*/ 4139142 h 6855883"/>
              <a:gd name="connsiteX29943" fmla="*/ 11094229 w 12194922"/>
              <a:gd name="connsiteY29943" fmla="*/ 4140200 h 6855883"/>
              <a:gd name="connsiteX29944" fmla="*/ 11081964 w 12194922"/>
              <a:gd name="connsiteY29944" fmla="*/ 4139142 h 6855883"/>
              <a:gd name="connsiteX29945" fmla="*/ 11083190 w 12194922"/>
              <a:gd name="connsiteY29945" fmla="*/ 4132792 h 6855883"/>
              <a:gd name="connsiteX29946" fmla="*/ 11105269 w 12194922"/>
              <a:gd name="connsiteY29946" fmla="*/ 4130675 h 6855883"/>
              <a:gd name="connsiteX29947" fmla="*/ 11107721 w 12194922"/>
              <a:gd name="connsiteY29947" fmla="*/ 4135967 h 6855883"/>
              <a:gd name="connsiteX29948" fmla="*/ 11102815 w 12194922"/>
              <a:gd name="connsiteY29948" fmla="*/ 4139142 h 6855883"/>
              <a:gd name="connsiteX29949" fmla="*/ 11643728 w 12194922"/>
              <a:gd name="connsiteY29949" fmla="*/ 5010150 h 6855883"/>
              <a:gd name="connsiteX29950" fmla="*/ 11643728 w 12194922"/>
              <a:gd name="connsiteY29950" fmla="*/ 5010150 h 6855883"/>
              <a:gd name="connsiteX29951" fmla="*/ 11643728 w 12194922"/>
              <a:gd name="connsiteY29951" fmla="*/ 5010150 h 6855883"/>
              <a:gd name="connsiteX29952" fmla="*/ 11643728 w 12194922"/>
              <a:gd name="connsiteY29952" fmla="*/ 5010150 h 6855883"/>
              <a:gd name="connsiteX29953" fmla="*/ 11643728 w 12194922"/>
              <a:gd name="connsiteY29953" fmla="*/ 5010150 h 6855883"/>
              <a:gd name="connsiteX29954" fmla="*/ 11643728 w 12194922"/>
              <a:gd name="connsiteY29954" fmla="*/ 5010150 h 6855883"/>
              <a:gd name="connsiteX29955" fmla="*/ 11629009 w 12194922"/>
              <a:gd name="connsiteY29955" fmla="*/ 4995334 h 6855883"/>
              <a:gd name="connsiteX29956" fmla="*/ 11630236 w 12194922"/>
              <a:gd name="connsiteY29956" fmla="*/ 4988984 h 6855883"/>
              <a:gd name="connsiteX29957" fmla="*/ 11633915 w 12194922"/>
              <a:gd name="connsiteY29957" fmla="*/ 4981575 h 6855883"/>
              <a:gd name="connsiteX29958" fmla="*/ 11640048 w 12194922"/>
              <a:gd name="connsiteY29958" fmla="*/ 4987925 h 6855883"/>
              <a:gd name="connsiteX29959" fmla="*/ 11643728 w 12194922"/>
              <a:gd name="connsiteY29959" fmla="*/ 5010150 h 6855883"/>
              <a:gd name="connsiteX29960" fmla="*/ 148414 w 12194922"/>
              <a:gd name="connsiteY29960" fmla="*/ 1704975 h 6855883"/>
              <a:gd name="connsiteX29961" fmla="*/ 141054 w 12194922"/>
              <a:gd name="connsiteY29961" fmla="*/ 1702858 h 6855883"/>
              <a:gd name="connsiteX29962" fmla="*/ 139828 w 12194922"/>
              <a:gd name="connsiteY29962" fmla="*/ 1698625 h 6855883"/>
              <a:gd name="connsiteX29963" fmla="*/ 131242 w 12194922"/>
              <a:gd name="connsiteY29963" fmla="*/ 1681692 h 6855883"/>
              <a:gd name="connsiteX29964" fmla="*/ 149640 w 12194922"/>
              <a:gd name="connsiteY29964" fmla="*/ 1684867 h 6855883"/>
              <a:gd name="connsiteX29965" fmla="*/ 159453 w 12194922"/>
              <a:gd name="connsiteY29965" fmla="*/ 1693333 h 6855883"/>
              <a:gd name="connsiteX29966" fmla="*/ 148414 w 12194922"/>
              <a:gd name="connsiteY29966" fmla="*/ 1704975 h 6855883"/>
              <a:gd name="connsiteX29967" fmla="*/ 11481822 w 12194922"/>
              <a:gd name="connsiteY29967" fmla="*/ 5435600 h 6855883"/>
              <a:gd name="connsiteX29968" fmla="*/ 11472010 w 12194922"/>
              <a:gd name="connsiteY29968" fmla="*/ 5462058 h 6855883"/>
              <a:gd name="connsiteX29969" fmla="*/ 11467104 w 12194922"/>
              <a:gd name="connsiteY29969" fmla="*/ 5472642 h 6855883"/>
              <a:gd name="connsiteX29970" fmla="*/ 11483049 w 12194922"/>
              <a:gd name="connsiteY29970" fmla="*/ 5498042 h 6855883"/>
              <a:gd name="connsiteX29971" fmla="*/ 11494087 w 12194922"/>
              <a:gd name="connsiteY29971" fmla="*/ 5503334 h 6855883"/>
              <a:gd name="connsiteX29972" fmla="*/ 11513713 w 12194922"/>
              <a:gd name="connsiteY29972" fmla="*/ 5504392 h 6855883"/>
              <a:gd name="connsiteX29973" fmla="*/ 11539470 w 12194922"/>
              <a:gd name="connsiteY29973" fmla="*/ 5492750 h 6855883"/>
              <a:gd name="connsiteX29974" fmla="*/ 11544377 w 12194922"/>
              <a:gd name="connsiteY29974" fmla="*/ 5455709 h 6855883"/>
              <a:gd name="connsiteX29975" fmla="*/ 11539470 w 12194922"/>
              <a:gd name="connsiteY29975" fmla="*/ 5454651 h 6855883"/>
              <a:gd name="connsiteX29976" fmla="*/ 11535791 w 12194922"/>
              <a:gd name="connsiteY29976" fmla="*/ 5456767 h 6855883"/>
              <a:gd name="connsiteX29977" fmla="*/ 11521072 w 12194922"/>
              <a:gd name="connsiteY29977" fmla="*/ 5482167 h 6855883"/>
              <a:gd name="connsiteX29978" fmla="*/ 11506353 w 12194922"/>
              <a:gd name="connsiteY29978" fmla="*/ 5489575 h 6855883"/>
              <a:gd name="connsiteX29979" fmla="*/ 11511260 w 12194922"/>
              <a:gd name="connsiteY29979" fmla="*/ 5478992 h 6855883"/>
              <a:gd name="connsiteX29980" fmla="*/ 11513713 w 12194922"/>
              <a:gd name="connsiteY29980" fmla="*/ 5474758 h 6855883"/>
              <a:gd name="connsiteX29981" fmla="*/ 11510033 w 12194922"/>
              <a:gd name="connsiteY29981" fmla="*/ 5451475 h 6855883"/>
              <a:gd name="connsiteX29982" fmla="*/ 11502673 w 12194922"/>
              <a:gd name="connsiteY29982" fmla="*/ 5444067 h 6855883"/>
              <a:gd name="connsiteX29983" fmla="*/ 11492861 w 12194922"/>
              <a:gd name="connsiteY29983" fmla="*/ 5452534 h 6855883"/>
              <a:gd name="connsiteX29984" fmla="*/ 11496541 w 12194922"/>
              <a:gd name="connsiteY29984" fmla="*/ 5461000 h 6855883"/>
              <a:gd name="connsiteX29985" fmla="*/ 11487955 w 12194922"/>
              <a:gd name="connsiteY29985" fmla="*/ 5462058 h 6855883"/>
              <a:gd name="connsiteX29986" fmla="*/ 11481822 w 12194922"/>
              <a:gd name="connsiteY29986" fmla="*/ 5435600 h 6855883"/>
              <a:gd name="connsiteX29987" fmla="*/ 11496541 w 12194922"/>
              <a:gd name="connsiteY29987" fmla="*/ 5482167 h 6855883"/>
              <a:gd name="connsiteX29988" fmla="*/ 11494087 w 12194922"/>
              <a:gd name="connsiteY29988" fmla="*/ 5481109 h 6855883"/>
              <a:gd name="connsiteX29989" fmla="*/ 11484275 w 12194922"/>
              <a:gd name="connsiteY29989" fmla="*/ 5471584 h 6855883"/>
              <a:gd name="connsiteX29990" fmla="*/ 11490408 w 12194922"/>
              <a:gd name="connsiteY29990" fmla="*/ 5468409 h 6855883"/>
              <a:gd name="connsiteX29991" fmla="*/ 11496541 w 12194922"/>
              <a:gd name="connsiteY29991" fmla="*/ 5482167 h 6855883"/>
              <a:gd name="connsiteX29992" fmla="*/ 1427715 w 12194922"/>
              <a:gd name="connsiteY29992" fmla="*/ 6776508 h 6855883"/>
              <a:gd name="connsiteX29993" fmla="*/ 1428942 w 12194922"/>
              <a:gd name="connsiteY29993" fmla="*/ 6748992 h 6855883"/>
              <a:gd name="connsiteX29994" fmla="*/ 1437528 w 12194922"/>
              <a:gd name="connsiteY29994" fmla="*/ 6761692 h 6855883"/>
              <a:gd name="connsiteX29995" fmla="*/ 1436301 w 12194922"/>
              <a:gd name="connsiteY29995" fmla="*/ 6777567 h 6855883"/>
              <a:gd name="connsiteX29996" fmla="*/ 1427715 w 12194922"/>
              <a:gd name="connsiteY29996" fmla="*/ 6776508 h 6855883"/>
              <a:gd name="connsiteX29997" fmla="*/ 749428 w 12194922"/>
              <a:gd name="connsiteY29997" fmla="*/ 401108 h 6855883"/>
              <a:gd name="connsiteX29998" fmla="*/ 751881 w 12194922"/>
              <a:gd name="connsiteY29998" fmla="*/ 397933 h 6855883"/>
              <a:gd name="connsiteX29999" fmla="*/ 759240 w 12194922"/>
              <a:gd name="connsiteY29999" fmla="*/ 397933 h 6855883"/>
              <a:gd name="connsiteX30000" fmla="*/ 764147 w 12194922"/>
              <a:gd name="connsiteY30000" fmla="*/ 415925 h 6855883"/>
              <a:gd name="connsiteX30001" fmla="*/ 762920 w 12194922"/>
              <a:gd name="connsiteY30001" fmla="*/ 427567 h 6855883"/>
              <a:gd name="connsiteX30002" fmla="*/ 754334 w 12194922"/>
              <a:gd name="connsiteY30002" fmla="*/ 429683 h 6855883"/>
              <a:gd name="connsiteX30003" fmla="*/ 749428 w 12194922"/>
              <a:gd name="connsiteY30003" fmla="*/ 425450 h 6855883"/>
              <a:gd name="connsiteX30004" fmla="*/ 749428 w 12194922"/>
              <a:gd name="connsiteY30004" fmla="*/ 401108 h 6855883"/>
              <a:gd name="connsiteX30005" fmla="*/ 11973673 w 12194922"/>
              <a:gd name="connsiteY30005" fmla="*/ 1786467 h 6855883"/>
              <a:gd name="connsiteX30006" fmla="*/ 11985938 w 12194922"/>
              <a:gd name="connsiteY30006" fmla="*/ 1779058 h 6855883"/>
              <a:gd name="connsiteX30007" fmla="*/ 11992071 w 12194922"/>
              <a:gd name="connsiteY30007" fmla="*/ 1745192 h 6855883"/>
              <a:gd name="connsiteX30008" fmla="*/ 11987164 w 12194922"/>
              <a:gd name="connsiteY30008" fmla="*/ 1787525 h 6855883"/>
              <a:gd name="connsiteX30009" fmla="*/ 11979805 w 12194922"/>
              <a:gd name="connsiteY30009" fmla="*/ 1795992 h 6855883"/>
              <a:gd name="connsiteX30010" fmla="*/ 11973673 w 12194922"/>
              <a:gd name="connsiteY30010" fmla="*/ 1786467 h 6855883"/>
              <a:gd name="connsiteX30011" fmla="*/ 11465877 w 12194922"/>
              <a:gd name="connsiteY30011" fmla="*/ 3891492 h 6855883"/>
              <a:gd name="connsiteX30012" fmla="*/ 11454838 w 12194922"/>
              <a:gd name="connsiteY30012" fmla="*/ 3875617 h 6855883"/>
              <a:gd name="connsiteX30013" fmla="*/ 11462197 w 12194922"/>
              <a:gd name="connsiteY30013" fmla="*/ 3863975 h 6855883"/>
              <a:gd name="connsiteX30014" fmla="*/ 11465877 w 12194922"/>
              <a:gd name="connsiteY30014" fmla="*/ 3891492 h 6855883"/>
              <a:gd name="connsiteX30015" fmla="*/ 1025404 w 12194922"/>
              <a:gd name="connsiteY30015" fmla="*/ 4516967 h 6855883"/>
              <a:gd name="connsiteX30016" fmla="*/ 1026630 w 12194922"/>
              <a:gd name="connsiteY30016" fmla="*/ 4506383 h 6855883"/>
              <a:gd name="connsiteX30017" fmla="*/ 1032763 w 12194922"/>
              <a:gd name="connsiteY30017" fmla="*/ 4495800 h 6855883"/>
              <a:gd name="connsiteX30018" fmla="*/ 1038896 w 12194922"/>
              <a:gd name="connsiteY30018" fmla="*/ 4500034 h 6855883"/>
              <a:gd name="connsiteX30019" fmla="*/ 1033990 w 12194922"/>
              <a:gd name="connsiteY30019" fmla="*/ 4512734 h 6855883"/>
              <a:gd name="connsiteX30020" fmla="*/ 1025404 w 12194922"/>
              <a:gd name="connsiteY30020" fmla="*/ 4516967 h 6855883"/>
              <a:gd name="connsiteX30021" fmla="*/ 12147844 w 12194922"/>
              <a:gd name="connsiteY30021" fmla="*/ 3369733 h 6855883"/>
              <a:gd name="connsiteX30022" fmla="*/ 12146617 w 12194922"/>
              <a:gd name="connsiteY30022" fmla="*/ 3340100 h 6855883"/>
              <a:gd name="connsiteX30023" fmla="*/ 12150297 w 12194922"/>
              <a:gd name="connsiteY30023" fmla="*/ 3333750 h 6855883"/>
              <a:gd name="connsiteX30024" fmla="*/ 12157656 w 12194922"/>
              <a:gd name="connsiteY30024" fmla="*/ 3339042 h 6855883"/>
              <a:gd name="connsiteX30025" fmla="*/ 12147844 w 12194922"/>
              <a:gd name="connsiteY30025" fmla="*/ 3369733 h 6855883"/>
              <a:gd name="connsiteX30026" fmla="*/ 11770063 w 12194922"/>
              <a:gd name="connsiteY30026" fmla="*/ 2480733 h 6855883"/>
              <a:gd name="connsiteX30027" fmla="*/ 11773744 w 12194922"/>
              <a:gd name="connsiteY30027" fmla="*/ 2484967 h 6855883"/>
              <a:gd name="connsiteX30028" fmla="*/ 11776196 w 12194922"/>
              <a:gd name="connsiteY30028" fmla="*/ 2515658 h 6855883"/>
              <a:gd name="connsiteX30029" fmla="*/ 11761478 w 12194922"/>
              <a:gd name="connsiteY30029" fmla="*/ 2483908 h 6855883"/>
              <a:gd name="connsiteX30030" fmla="*/ 11770063 w 12194922"/>
              <a:gd name="connsiteY30030" fmla="*/ 2480733 h 6855883"/>
              <a:gd name="connsiteX30031" fmla="*/ 787451 w 12194922"/>
              <a:gd name="connsiteY30031" fmla="*/ 4538133 h 6855883"/>
              <a:gd name="connsiteX30032" fmla="*/ 787451 w 12194922"/>
              <a:gd name="connsiteY30032" fmla="*/ 4511675 h 6855883"/>
              <a:gd name="connsiteX30033" fmla="*/ 787451 w 12194922"/>
              <a:gd name="connsiteY30033" fmla="*/ 4538133 h 6855883"/>
              <a:gd name="connsiteX30034" fmla="*/ 786225 w 12194922"/>
              <a:gd name="connsiteY30034" fmla="*/ 4545542 h 6855883"/>
              <a:gd name="connsiteX30035" fmla="*/ 787451 w 12194922"/>
              <a:gd name="connsiteY30035" fmla="*/ 4539192 h 6855883"/>
              <a:gd name="connsiteX30036" fmla="*/ 786225 w 12194922"/>
              <a:gd name="connsiteY30036" fmla="*/ 4545542 h 6855883"/>
              <a:gd name="connsiteX30037" fmla="*/ 289468 w 12194922"/>
              <a:gd name="connsiteY30037" fmla="*/ 5087409 h 6855883"/>
              <a:gd name="connsiteX30038" fmla="*/ 289468 w 12194922"/>
              <a:gd name="connsiteY30038" fmla="*/ 5087409 h 6855883"/>
              <a:gd name="connsiteX30039" fmla="*/ 289468 w 12194922"/>
              <a:gd name="connsiteY30039" fmla="*/ 5087409 h 6855883"/>
              <a:gd name="connsiteX30040" fmla="*/ 289468 w 12194922"/>
              <a:gd name="connsiteY30040" fmla="*/ 5087409 h 6855883"/>
              <a:gd name="connsiteX30041" fmla="*/ 289468 w 12194922"/>
              <a:gd name="connsiteY30041" fmla="*/ 5087409 h 6855883"/>
              <a:gd name="connsiteX30042" fmla="*/ 300507 w 12194922"/>
              <a:gd name="connsiteY30042" fmla="*/ 5089525 h 6855883"/>
              <a:gd name="connsiteX30043" fmla="*/ 299280 w 12194922"/>
              <a:gd name="connsiteY30043" fmla="*/ 5106459 h 6855883"/>
              <a:gd name="connsiteX30044" fmla="*/ 283335 w 12194922"/>
              <a:gd name="connsiteY30044" fmla="*/ 5113867 h 6855883"/>
              <a:gd name="connsiteX30045" fmla="*/ 289468 w 12194922"/>
              <a:gd name="connsiteY30045" fmla="*/ 5087409 h 6855883"/>
              <a:gd name="connsiteX30046" fmla="*/ 302960 w 12194922"/>
              <a:gd name="connsiteY30046" fmla="*/ 4941359 h 6855883"/>
              <a:gd name="connsiteX30047" fmla="*/ 306640 w 12194922"/>
              <a:gd name="connsiteY30047" fmla="*/ 4937125 h 6855883"/>
              <a:gd name="connsiteX30048" fmla="*/ 306640 w 12194922"/>
              <a:gd name="connsiteY30048" fmla="*/ 4937125 h 6855883"/>
              <a:gd name="connsiteX30049" fmla="*/ 310320 w 12194922"/>
              <a:gd name="connsiteY30049" fmla="*/ 4932892 h 6855883"/>
              <a:gd name="connsiteX30050" fmla="*/ 313999 w 12194922"/>
              <a:gd name="connsiteY30050" fmla="*/ 4933950 h 6855883"/>
              <a:gd name="connsiteX30051" fmla="*/ 313999 w 12194922"/>
              <a:gd name="connsiteY30051" fmla="*/ 4936067 h 6855883"/>
              <a:gd name="connsiteX30052" fmla="*/ 326265 w 12194922"/>
              <a:gd name="connsiteY30052" fmla="*/ 4949825 h 6855883"/>
              <a:gd name="connsiteX30053" fmla="*/ 309093 w 12194922"/>
              <a:gd name="connsiteY30053" fmla="*/ 4966758 h 6855883"/>
              <a:gd name="connsiteX30054" fmla="*/ 301734 w 12194922"/>
              <a:gd name="connsiteY30054" fmla="*/ 4965700 h 6855883"/>
              <a:gd name="connsiteX30055" fmla="*/ 305413 w 12194922"/>
              <a:gd name="connsiteY30055" fmla="*/ 4958292 h 6855883"/>
              <a:gd name="connsiteX30056" fmla="*/ 318905 w 12194922"/>
              <a:gd name="connsiteY30056" fmla="*/ 4950883 h 6855883"/>
              <a:gd name="connsiteX30057" fmla="*/ 317679 w 12194922"/>
              <a:gd name="connsiteY30057" fmla="*/ 4948767 h 6855883"/>
              <a:gd name="connsiteX30058" fmla="*/ 302960 w 12194922"/>
              <a:gd name="connsiteY30058" fmla="*/ 4941359 h 6855883"/>
              <a:gd name="connsiteX30059" fmla="*/ 1149286 w 12194922"/>
              <a:gd name="connsiteY30059" fmla="*/ 3652309 h 6855883"/>
              <a:gd name="connsiteX30060" fmla="*/ 1155419 w 12194922"/>
              <a:gd name="connsiteY30060" fmla="*/ 3632200 h 6855883"/>
              <a:gd name="connsiteX30061" fmla="*/ 1171364 w 12194922"/>
              <a:gd name="connsiteY30061" fmla="*/ 3644900 h 6855883"/>
              <a:gd name="connsiteX30062" fmla="*/ 1149286 w 12194922"/>
              <a:gd name="connsiteY30062" fmla="*/ 3652309 h 6855883"/>
              <a:gd name="connsiteX30063" fmla="*/ 11781103 w 12194922"/>
              <a:gd name="connsiteY30063" fmla="*/ 3940175 h 6855883"/>
              <a:gd name="connsiteX30064" fmla="*/ 11761478 w 12194922"/>
              <a:gd name="connsiteY30064" fmla="*/ 3945467 h 6855883"/>
              <a:gd name="connsiteX30065" fmla="*/ 11761478 w 12194922"/>
              <a:gd name="connsiteY30065" fmla="*/ 3956050 h 6855883"/>
              <a:gd name="connsiteX30066" fmla="*/ 11765157 w 12194922"/>
              <a:gd name="connsiteY30066" fmla="*/ 3961342 h 6855883"/>
              <a:gd name="connsiteX30067" fmla="*/ 11757798 w 12194922"/>
              <a:gd name="connsiteY30067" fmla="*/ 3962400 h 6855883"/>
              <a:gd name="connsiteX30068" fmla="*/ 11738173 w 12194922"/>
              <a:gd name="connsiteY30068" fmla="*/ 3950758 h 6855883"/>
              <a:gd name="connsiteX30069" fmla="*/ 11757798 w 12194922"/>
              <a:gd name="connsiteY30069" fmla="*/ 3937000 h 6855883"/>
              <a:gd name="connsiteX30070" fmla="*/ 11788462 w 12194922"/>
              <a:gd name="connsiteY30070" fmla="*/ 3929592 h 6855883"/>
              <a:gd name="connsiteX30071" fmla="*/ 11781103 w 12194922"/>
              <a:gd name="connsiteY30071" fmla="*/ 3940175 h 6855883"/>
              <a:gd name="connsiteX30072" fmla="*/ 1059747 w 12194922"/>
              <a:gd name="connsiteY30072" fmla="*/ 449792 h 6855883"/>
              <a:gd name="connsiteX30073" fmla="*/ 1059747 w 12194922"/>
              <a:gd name="connsiteY30073" fmla="*/ 449792 h 6855883"/>
              <a:gd name="connsiteX30074" fmla="*/ 1059747 w 12194922"/>
              <a:gd name="connsiteY30074" fmla="*/ 449792 h 6855883"/>
              <a:gd name="connsiteX30075" fmla="*/ 1060974 w 12194922"/>
              <a:gd name="connsiteY30075" fmla="*/ 451908 h 6855883"/>
              <a:gd name="connsiteX30076" fmla="*/ 1060974 w 12194922"/>
              <a:gd name="connsiteY30076" fmla="*/ 451908 h 6855883"/>
              <a:gd name="connsiteX30077" fmla="*/ 1059747 w 12194922"/>
              <a:gd name="connsiteY30077" fmla="*/ 449792 h 6855883"/>
              <a:gd name="connsiteX30078" fmla="*/ 1060974 w 12194922"/>
              <a:gd name="connsiteY30078" fmla="*/ 449792 h 6855883"/>
              <a:gd name="connsiteX30079" fmla="*/ 1060974 w 12194922"/>
              <a:gd name="connsiteY30079" fmla="*/ 451908 h 6855883"/>
              <a:gd name="connsiteX30080" fmla="*/ 1381106 w 12194922"/>
              <a:gd name="connsiteY30080" fmla="*/ 5622925 h 6855883"/>
              <a:gd name="connsiteX30081" fmla="*/ 1389692 w 12194922"/>
              <a:gd name="connsiteY30081" fmla="*/ 5596467 h 6855883"/>
              <a:gd name="connsiteX30082" fmla="*/ 1381106 w 12194922"/>
              <a:gd name="connsiteY30082" fmla="*/ 5622925 h 6855883"/>
              <a:gd name="connsiteX30083" fmla="*/ 1381106 w 12194922"/>
              <a:gd name="connsiteY30083" fmla="*/ 5622925 h 6855883"/>
              <a:gd name="connsiteX30084" fmla="*/ 1381106 w 12194922"/>
              <a:gd name="connsiteY30084" fmla="*/ 5622925 h 6855883"/>
              <a:gd name="connsiteX30085" fmla="*/ 1381106 w 12194922"/>
              <a:gd name="connsiteY30085" fmla="*/ 5622925 h 6855883"/>
              <a:gd name="connsiteX30086" fmla="*/ 1381106 w 12194922"/>
              <a:gd name="connsiteY30086" fmla="*/ 5622925 h 6855883"/>
              <a:gd name="connsiteX30087" fmla="*/ 1381106 w 12194922"/>
              <a:gd name="connsiteY30087" fmla="*/ 5622925 h 6855883"/>
              <a:gd name="connsiteX30088" fmla="*/ 1079372 w 12194922"/>
              <a:gd name="connsiteY30088" fmla="*/ 401108 h 6855883"/>
              <a:gd name="connsiteX30089" fmla="*/ 1089185 w 12194922"/>
              <a:gd name="connsiteY30089" fmla="*/ 393700 h 6855883"/>
              <a:gd name="connsiteX30090" fmla="*/ 1095318 w 12194922"/>
              <a:gd name="connsiteY30090" fmla="*/ 402167 h 6855883"/>
              <a:gd name="connsiteX30091" fmla="*/ 1079372 w 12194922"/>
              <a:gd name="connsiteY30091" fmla="*/ 427567 h 6855883"/>
              <a:gd name="connsiteX30092" fmla="*/ 1079372 w 12194922"/>
              <a:gd name="connsiteY30092" fmla="*/ 401108 h 6855883"/>
              <a:gd name="connsiteX30093" fmla="*/ 1312419 w 12194922"/>
              <a:gd name="connsiteY30093" fmla="*/ 5233459 h 6855883"/>
              <a:gd name="connsiteX30094" fmla="*/ 1316098 w 12194922"/>
              <a:gd name="connsiteY30094" fmla="*/ 5239809 h 6855883"/>
              <a:gd name="connsiteX30095" fmla="*/ 1296473 w 12194922"/>
              <a:gd name="connsiteY30095" fmla="*/ 5248275 h 6855883"/>
              <a:gd name="connsiteX30096" fmla="*/ 1284208 w 12194922"/>
              <a:gd name="connsiteY30096" fmla="*/ 5246159 h 6855883"/>
              <a:gd name="connsiteX30097" fmla="*/ 1285434 w 12194922"/>
              <a:gd name="connsiteY30097" fmla="*/ 5231342 h 6855883"/>
              <a:gd name="connsiteX30098" fmla="*/ 1295247 w 12194922"/>
              <a:gd name="connsiteY30098" fmla="*/ 5231342 h 6855883"/>
              <a:gd name="connsiteX30099" fmla="*/ 1312419 w 12194922"/>
              <a:gd name="connsiteY30099" fmla="*/ 5233459 h 6855883"/>
              <a:gd name="connsiteX30100" fmla="*/ 1378653 w 12194922"/>
              <a:gd name="connsiteY30100" fmla="*/ 4108450 h 6855883"/>
              <a:gd name="connsiteX30101" fmla="*/ 1374973 w 12194922"/>
              <a:gd name="connsiteY30101" fmla="*/ 4110567 h 6855883"/>
              <a:gd name="connsiteX30102" fmla="*/ 1378653 w 12194922"/>
              <a:gd name="connsiteY30102" fmla="*/ 4108450 h 6855883"/>
              <a:gd name="connsiteX30103" fmla="*/ 1378653 w 12194922"/>
              <a:gd name="connsiteY30103" fmla="*/ 4108450 h 6855883"/>
              <a:gd name="connsiteX30104" fmla="*/ 1378653 w 12194922"/>
              <a:gd name="connsiteY30104" fmla="*/ 4108450 h 6855883"/>
              <a:gd name="connsiteX30105" fmla="*/ 1374973 w 12194922"/>
              <a:gd name="connsiteY30105" fmla="*/ 4110567 h 6855883"/>
              <a:gd name="connsiteX30106" fmla="*/ 1374973 w 12194922"/>
              <a:gd name="connsiteY30106" fmla="*/ 4117975 h 6855883"/>
              <a:gd name="connsiteX30107" fmla="*/ 1354122 w 12194922"/>
              <a:gd name="connsiteY30107" fmla="*/ 4134909 h 6855883"/>
              <a:gd name="connsiteX30108" fmla="*/ 1374973 w 12194922"/>
              <a:gd name="connsiteY30108" fmla="*/ 4110567 h 6855883"/>
              <a:gd name="connsiteX30109" fmla="*/ 1350442 w 12194922"/>
              <a:gd name="connsiteY30109" fmla="*/ 6615642 h 6855883"/>
              <a:gd name="connsiteX30110" fmla="*/ 1376200 w 12194922"/>
              <a:gd name="connsiteY30110" fmla="*/ 6600825 h 6855883"/>
              <a:gd name="connsiteX30111" fmla="*/ 1377426 w 12194922"/>
              <a:gd name="connsiteY30111" fmla="*/ 6616700 h 6855883"/>
              <a:gd name="connsiteX30112" fmla="*/ 1350442 w 12194922"/>
              <a:gd name="connsiteY30112" fmla="*/ 6615642 h 6855883"/>
              <a:gd name="connsiteX30113" fmla="*/ 11781103 w 12194922"/>
              <a:gd name="connsiteY30113" fmla="*/ 1157817 h 6855883"/>
              <a:gd name="connsiteX30114" fmla="*/ 11781103 w 12194922"/>
              <a:gd name="connsiteY30114" fmla="*/ 1157817 h 6855883"/>
              <a:gd name="connsiteX30115" fmla="*/ 11781103 w 12194922"/>
              <a:gd name="connsiteY30115" fmla="*/ 1157817 h 6855883"/>
              <a:gd name="connsiteX30116" fmla="*/ 11759025 w 12194922"/>
              <a:gd name="connsiteY30116" fmla="*/ 1157817 h 6855883"/>
              <a:gd name="connsiteX30117" fmla="*/ 11759025 w 12194922"/>
              <a:gd name="connsiteY30117" fmla="*/ 1148292 h 6855883"/>
              <a:gd name="connsiteX30118" fmla="*/ 11777423 w 12194922"/>
              <a:gd name="connsiteY30118" fmla="*/ 1139825 h 6855883"/>
              <a:gd name="connsiteX30119" fmla="*/ 11781103 w 12194922"/>
              <a:gd name="connsiteY30119" fmla="*/ 1157817 h 6855883"/>
              <a:gd name="connsiteX30120" fmla="*/ 11781103 w 12194922"/>
              <a:gd name="connsiteY30120" fmla="*/ 1157817 h 6855883"/>
              <a:gd name="connsiteX30121" fmla="*/ 900295 w 12194922"/>
              <a:gd name="connsiteY30121" fmla="*/ 684742 h 6855883"/>
              <a:gd name="connsiteX30122" fmla="*/ 903974 w 12194922"/>
              <a:gd name="connsiteY30122" fmla="*/ 679450 h 6855883"/>
              <a:gd name="connsiteX30123" fmla="*/ 910107 w 12194922"/>
              <a:gd name="connsiteY30123" fmla="*/ 684742 h 6855883"/>
              <a:gd name="connsiteX30124" fmla="*/ 900295 w 12194922"/>
              <a:gd name="connsiteY30124" fmla="*/ 715433 h 6855883"/>
              <a:gd name="connsiteX30125" fmla="*/ 900295 w 12194922"/>
              <a:gd name="connsiteY30125" fmla="*/ 684742 h 6855883"/>
              <a:gd name="connsiteX30126" fmla="*/ 1154192 w 12194922"/>
              <a:gd name="connsiteY30126" fmla="*/ 623358 h 6855883"/>
              <a:gd name="connsiteX30127" fmla="*/ 1133341 w 12194922"/>
              <a:gd name="connsiteY30127" fmla="*/ 619125 h 6855883"/>
              <a:gd name="connsiteX30128" fmla="*/ 1133341 w 12194922"/>
              <a:gd name="connsiteY30128" fmla="*/ 620183 h 6855883"/>
              <a:gd name="connsiteX30129" fmla="*/ 1133341 w 12194922"/>
              <a:gd name="connsiteY30129" fmla="*/ 619125 h 6855883"/>
              <a:gd name="connsiteX30130" fmla="*/ 1133341 w 12194922"/>
              <a:gd name="connsiteY30130" fmla="*/ 619125 h 6855883"/>
              <a:gd name="connsiteX30131" fmla="*/ 1141927 w 12194922"/>
              <a:gd name="connsiteY30131" fmla="*/ 606425 h 6855883"/>
              <a:gd name="connsiteX30132" fmla="*/ 1162778 w 12194922"/>
              <a:gd name="connsiteY30132" fmla="*/ 612775 h 6855883"/>
              <a:gd name="connsiteX30133" fmla="*/ 1162778 w 12194922"/>
              <a:gd name="connsiteY30133" fmla="*/ 618067 h 6855883"/>
              <a:gd name="connsiteX30134" fmla="*/ 1154192 w 12194922"/>
              <a:gd name="connsiteY30134" fmla="*/ 623358 h 6855883"/>
              <a:gd name="connsiteX30135" fmla="*/ 1890128 w 12194922"/>
              <a:gd name="connsiteY30135" fmla="*/ 4303184 h 6855883"/>
              <a:gd name="connsiteX30136" fmla="*/ 1888901 w 12194922"/>
              <a:gd name="connsiteY30136" fmla="*/ 4338109 h 6855883"/>
              <a:gd name="connsiteX30137" fmla="*/ 1890128 w 12194922"/>
              <a:gd name="connsiteY30137" fmla="*/ 4303184 h 6855883"/>
              <a:gd name="connsiteX30138" fmla="*/ 11173956 w 12194922"/>
              <a:gd name="connsiteY30138" fmla="*/ 2477559 h 6855883"/>
              <a:gd name="connsiteX30139" fmla="*/ 11173956 w 12194922"/>
              <a:gd name="connsiteY30139" fmla="*/ 2488142 h 6855883"/>
              <a:gd name="connsiteX30140" fmla="*/ 11160464 w 12194922"/>
              <a:gd name="connsiteY30140" fmla="*/ 2482850 h 6855883"/>
              <a:gd name="connsiteX30141" fmla="*/ 11160464 w 12194922"/>
              <a:gd name="connsiteY30141" fmla="*/ 2470150 h 6855883"/>
              <a:gd name="connsiteX30142" fmla="*/ 11167823 w 12194922"/>
              <a:gd name="connsiteY30142" fmla="*/ 2468033 h 6855883"/>
              <a:gd name="connsiteX30143" fmla="*/ 11173956 w 12194922"/>
              <a:gd name="connsiteY30143" fmla="*/ 2477559 h 6855883"/>
              <a:gd name="connsiteX30144" fmla="*/ 12031321 w 12194922"/>
              <a:gd name="connsiteY30144" fmla="*/ 5658909 h 6855883"/>
              <a:gd name="connsiteX30145" fmla="*/ 12010469 w 12194922"/>
              <a:gd name="connsiteY30145" fmla="*/ 5659967 h 6855883"/>
              <a:gd name="connsiteX30146" fmla="*/ 12005563 w 12194922"/>
              <a:gd name="connsiteY30146" fmla="*/ 5651500 h 6855883"/>
              <a:gd name="connsiteX30147" fmla="*/ 12015375 w 12194922"/>
              <a:gd name="connsiteY30147" fmla="*/ 5646209 h 6855883"/>
              <a:gd name="connsiteX30148" fmla="*/ 12031321 w 12194922"/>
              <a:gd name="connsiteY30148" fmla="*/ 5658909 h 6855883"/>
              <a:gd name="connsiteX30149" fmla="*/ 950584 w 12194922"/>
              <a:gd name="connsiteY30149" fmla="*/ 1782233 h 6855883"/>
              <a:gd name="connsiteX30150" fmla="*/ 960396 w 12194922"/>
              <a:gd name="connsiteY30150" fmla="*/ 1786467 h 6855883"/>
              <a:gd name="connsiteX30151" fmla="*/ 951810 w 12194922"/>
              <a:gd name="connsiteY30151" fmla="*/ 1797050 h 6855883"/>
              <a:gd name="connsiteX30152" fmla="*/ 937091 w 12194922"/>
              <a:gd name="connsiteY30152" fmla="*/ 1790700 h 6855883"/>
              <a:gd name="connsiteX30153" fmla="*/ 950584 w 12194922"/>
              <a:gd name="connsiteY30153" fmla="*/ 1782233 h 6855883"/>
              <a:gd name="connsiteX30154" fmla="*/ 10905339 w 12194922"/>
              <a:gd name="connsiteY30154" fmla="*/ 2120900 h 6855883"/>
              <a:gd name="connsiteX30155" fmla="*/ 10923737 w 12194922"/>
              <a:gd name="connsiteY30155" fmla="*/ 2112434 h 6855883"/>
              <a:gd name="connsiteX30156" fmla="*/ 10920058 w 12194922"/>
              <a:gd name="connsiteY30156" fmla="*/ 2119842 h 6855883"/>
              <a:gd name="connsiteX30157" fmla="*/ 10909019 w 12194922"/>
              <a:gd name="connsiteY30157" fmla="*/ 2133600 h 6855883"/>
              <a:gd name="connsiteX30158" fmla="*/ 10905339 w 12194922"/>
              <a:gd name="connsiteY30158" fmla="*/ 2120900 h 6855883"/>
              <a:gd name="connsiteX30159" fmla="*/ 11478142 w 12194922"/>
              <a:gd name="connsiteY30159" fmla="*/ 5704417 h 6855883"/>
              <a:gd name="connsiteX30160" fmla="*/ 11478142 w 12194922"/>
              <a:gd name="connsiteY30160" fmla="*/ 5658909 h 6855883"/>
              <a:gd name="connsiteX30161" fmla="*/ 11478142 w 12194922"/>
              <a:gd name="connsiteY30161" fmla="*/ 5704417 h 6855883"/>
              <a:gd name="connsiteX30162" fmla="*/ 11126120 w 12194922"/>
              <a:gd name="connsiteY30162" fmla="*/ 3654425 h 6855883"/>
              <a:gd name="connsiteX30163" fmla="*/ 11131026 w 12194922"/>
              <a:gd name="connsiteY30163" fmla="*/ 3657600 h 6855883"/>
              <a:gd name="connsiteX30164" fmla="*/ 11111402 w 12194922"/>
              <a:gd name="connsiteY30164" fmla="*/ 3673475 h 6855883"/>
              <a:gd name="connsiteX30165" fmla="*/ 11115081 w 12194922"/>
              <a:gd name="connsiteY30165" fmla="*/ 3668184 h 6855883"/>
              <a:gd name="connsiteX30166" fmla="*/ 11126120 w 12194922"/>
              <a:gd name="connsiteY30166" fmla="*/ 3654425 h 6855883"/>
              <a:gd name="connsiteX30167" fmla="*/ 11047620 w 12194922"/>
              <a:gd name="connsiteY30167" fmla="*/ 2204508 h 6855883"/>
              <a:gd name="connsiteX30168" fmla="*/ 11048847 w 12194922"/>
              <a:gd name="connsiteY30168" fmla="*/ 2240492 h 6855883"/>
              <a:gd name="connsiteX30169" fmla="*/ 11037808 w 12194922"/>
              <a:gd name="connsiteY30169" fmla="*/ 2223559 h 6855883"/>
              <a:gd name="connsiteX30170" fmla="*/ 11047620 w 12194922"/>
              <a:gd name="connsiteY30170" fmla="*/ 2204508 h 6855883"/>
              <a:gd name="connsiteX30171" fmla="*/ 41703 w 12194922"/>
              <a:gd name="connsiteY30171" fmla="*/ 512233 h 6855883"/>
              <a:gd name="connsiteX30172" fmla="*/ 33117 w 12194922"/>
              <a:gd name="connsiteY30172" fmla="*/ 505883 h 6855883"/>
              <a:gd name="connsiteX30173" fmla="*/ 38023 w 12194922"/>
              <a:gd name="connsiteY30173" fmla="*/ 496358 h 6855883"/>
              <a:gd name="connsiteX30174" fmla="*/ 45383 w 12194922"/>
              <a:gd name="connsiteY30174" fmla="*/ 512233 h 6855883"/>
              <a:gd name="connsiteX30175" fmla="*/ 41703 w 12194922"/>
              <a:gd name="connsiteY30175" fmla="*/ 512233 h 6855883"/>
              <a:gd name="connsiteX30176" fmla="*/ 615733 w 12194922"/>
              <a:gd name="connsiteY30176" fmla="*/ 1546225 h 6855883"/>
              <a:gd name="connsiteX30177" fmla="*/ 629225 w 12194922"/>
              <a:gd name="connsiteY30177" fmla="*/ 1550458 h 6855883"/>
              <a:gd name="connsiteX30178" fmla="*/ 641491 w 12194922"/>
              <a:gd name="connsiteY30178" fmla="*/ 1555750 h 6855883"/>
              <a:gd name="connsiteX30179" fmla="*/ 653756 w 12194922"/>
              <a:gd name="connsiteY30179" fmla="*/ 1564217 h 6855883"/>
              <a:gd name="connsiteX30180" fmla="*/ 614506 w 12194922"/>
              <a:gd name="connsiteY30180" fmla="*/ 1553633 h 6855883"/>
              <a:gd name="connsiteX30181" fmla="*/ 615733 w 12194922"/>
              <a:gd name="connsiteY30181" fmla="*/ 1546225 h 6855883"/>
              <a:gd name="connsiteX30182" fmla="*/ 615733 w 12194922"/>
              <a:gd name="connsiteY30182" fmla="*/ 1543050 h 6855883"/>
              <a:gd name="connsiteX30183" fmla="*/ 618186 w 12194922"/>
              <a:gd name="connsiteY30183" fmla="*/ 1538817 h 6855883"/>
              <a:gd name="connsiteX30184" fmla="*/ 615733 w 12194922"/>
              <a:gd name="connsiteY30184" fmla="*/ 1543050 h 6855883"/>
              <a:gd name="connsiteX30185" fmla="*/ 615733 w 12194922"/>
              <a:gd name="connsiteY30185" fmla="*/ 1545167 h 6855883"/>
              <a:gd name="connsiteX30186" fmla="*/ 615733 w 12194922"/>
              <a:gd name="connsiteY30186" fmla="*/ 1543050 h 6855883"/>
              <a:gd name="connsiteX30187" fmla="*/ 615733 w 12194922"/>
              <a:gd name="connsiteY30187" fmla="*/ 1543050 h 6855883"/>
              <a:gd name="connsiteX30188" fmla="*/ 615733 w 12194922"/>
              <a:gd name="connsiteY30188" fmla="*/ 1543050 h 6855883"/>
              <a:gd name="connsiteX30189" fmla="*/ 615733 w 12194922"/>
              <a:gd name="connsiteY30189" fmla="*/ 1543050 h 6855883"/>
              <a:gd name="connsiteX30190" fmla="*/ 615733 w 12194922"/>
              <a:gd name="connsiteY30190" fmla="*/ 1543050 h 6855883"/>
              <a:gd name="connsiteX30191" fmla="*/ 1671801 w 12194922"/>
              <a:gd name="connsiteY30191" fmla="*/ 5000625 h 6855883"/>
              <a:gd name="connsiteX30192" fmla="*/ 1693879 w 12194922"/>
              <a:gd name="connsiteY30192" fmla="*/ 5018617 h 6855883"/>
              <a:gd name="connsiteX30193" fmla="*/ 1674254 w 12194922"/>
              <a:gd name="connsiteY30193" fmla="*/ 5019675 h 6855883"/>
              <a:gd name="connsiteX30194" fmla="*/ 1671801 w 12194922"/>
              <a:gd name="connsiteY30194" fmla="*/ 5000625 h 6855883"/>
              <a:gd name="connsiteX30195" fmla="*/ 1608019 w 12194922"/>
              <a:gd name="connsiteY30195" fmla="*/ 4255559 h 6855883"/>
              <a:gd name="connsiteX30196" fmla="*/ 1606793 w 12194922"/>
              <a:gd name="connsiteY30196" fmla="*/ 4260850 h 6855883"/>
              <a:gd name="connsiteX30197" fmla="*/ 1608019 w 12194922"/>
              <a:gd name="connsiteY30197" fmla="*/ 4255559 h 6855883"/>
              <a:gd name="connsiteX30198" fmla="*/ 1606793 w 12194922"/>
              <a:gd name="connsiteY30198" fmla="*/ 4260850 h 6855883"/>
              <a:gd name="connsiteX30199" fmla="*/ 1592074 w 12194922"/>
              <a:gd name="connsiteY30199" fmla="*/ 4288367 h 6855883"/>
              <a:gd name="connsiteX30200" fmla="*/ 1606793 w 12194922"/>
              <a:gd name="connsiteY30200" fmla="*/ 4260850 h 6855883"/>
              <a:gd name="connsiteX30201" fmla="*/ 12140484 w 12194922"/>
              <a:gd name="connsiteY30201" fmla="*/ 6322484 h 6855883"/>
              <a:gd name="connsiteX30202" fmla="*/ 12135579 w 12194922"/>
              <a:gd name="connsiteY30202" fmla="*/ 6318250 h 6855883"/>
              <a:gd name="connsiteX30203" fmla="*/ 12138031 w 12194922"/>
              <a:gd name="connsiteY30203" fmla="*/ 6311901 h 6855883"/>
              <a:gd name="connsiteX30204" fmla="*/ 12167469 w 12194922"/>
              <a:gd name="connsiteY30204" fmla="*/ 6305550 h 6855883"/>
              <a:gd name="connsiteX30205" fmla="*/ 12168695 w 12194922"/>
              <a:gd name="connsiteY30205" fmla="*/ 6306609 h 6855883"/>
              <a:gd name="connsiteX30206" fmla="*/ 12140484 w 12194922"/>
              <a:gd name="connsiteY30206" fmla="*/ 6322484 h 6855883"/>
              <a:gd name="connsiteX30207" fmla="*/ 12039906 w 12194922"/>
              <a:gd name="connsiteY30207" fmla="*/ 5215467 h 6855883"/>
              <a:gd name="connsiteX30208" fmla="*/ 12070570 w 12194922"/>
              <a:gd name="connsiteY30208" fmla="*/ 5229225 h 6855883"/>
              <a:gd name="connsiteX30209" fmla="*/ 12039906 w 12194922"/>
              <a:gd name="connsiteY30209" fmla="*/ 5215467 h 6855883"/>
              <a:gd name="connsiteX30210" fmla="*/ 11043941 w 12194922"/>
              <a:gd name="connsiteY30210" fmla="*/ 3644900 h 6855883"/>
              <a:gd name="connsiteX30211" fmla="*/ 11029222 w 12194922"/>
              <a:gd name="connsiteY30211" fmla="*/ 3626909 h 6855883"/>
              <a:gd name="connsiteX30212" fmla="*/ 11035355 w 12194922"/>
              <a:gd name="connsiteY30212" fmla="*/ 3621617 h 6855883"/>
              <a:gd name="connsiteX30213" fmla="*/ 11051300 w 12194922"/>
              <a:gd name="connsiteY30213" fmla="*/ 3639608 h 6855883"/>
              <a:gd name="connsiteX30214" fmla="*/ 11043941 w 12194922"/>
              <a:gd name="connsiteY30214" fmla="*/ 3644900 h 6855883"/>
              <a:gd name="connsiteX30215" fmla="*/ 11884134 w 12194922"/>
              <a:gd name="connsiteY30215" fmla="*/ 5715000 h 6855883"/>
              <a:gd name="connsiteX30216" fmla="*/ 11847337 w 12194922"/>
              <a:gd name="connsiteY30216" fmla="*/ 5716058 h 6855883"/>
              <a:gd name="connsiteX30217" fmla="*/ 11884134 w 12194922"/>
              <a:gd name="connsiteY30217" fmla="*/ 5715000 h 6855883"/>
              <a:gd name="connsiteX30218" fmla="*/ 11874321 w 12194922"/>
              <a:gd name="connsiteY30218" fmla="*/ 6556375 h 6855883"/>
              <a:gd name="connsiteX30219" fmla="*/ 11853470 w 12194922"/>
              <a:gd name="connsiteY30219" fmla="*/ 6553200 h 6855883"/>
              <a:gd name="connsiteX30220" fmla="*/ 11847337 w 12194922"/>
              <a:gd name="connsiteY30220" fmla="*/ 6547909 h 6855883"/>
              <a:gd name="connsiteX30221" fmla="*/ 11848563 w 12194922"/>
              <a:gd name="connsiteY30221" fmla="*/ 6541558 h 6855883"/>
              <a:gd name="connsiteX30222" fmla="*/ 11854696 w 12194922"/>
              <a:gd name="connsiteY30222" fmla="*/ 6544734 h 6855883"/>
              <a:gd name="connsiteX30223" fmla="*/ 11874321 w 12194922"/>
              <a:gd name="connsiteY30223" fmla="*/ 6556375 h 6855883"/>
              <a:gd name="connsiteX30224" fmla="*/ 11154331 w 12194922"/>
              <a:gd name="connsiteY30224" fmla="*/ 3503083 h 6855883"/>
              <a:gd name="connsiteX30225" fmla="*/ 11159237 w 12194922"/>
              <a:gd name="connsiteY30225" fmla="*/ 3506258 h 6855883"/>
              <a:gd name="connsiteX30226" fmla="*/ 11173956 w 12194922"/>
              <a:gd name="connsiteY30226" fmla="*/ 3527425 h 6855883"/>
              <a:gd name="connsiteX30227" fmla="*/ 11146971 w 12194922"/>
              <a:gd name="connsiteY30227" fmla="*/ 3508375 h 6855883"/>
              <a:gd name="connsiteX30228" fmla="*/ 11154331 w 12194922"/>
              <a:gd name="connsiteY30228" fmla="*/ 3503083 h 6855883"/>
              <a:gd name="connsiteX30229" fmla="*/ 808303 w 12194922"/>
              <a:gd name="connsiteY30229" fmla="*/ 6002867 h 6855883"/>
              <a:gd name="connsiteX30230" fmla="*/ 792357 w 12194922"/>
              <a:gd name="connsiteY30230" fmla="*/ 5997575 h 6855883"/>
              <a:gd name="connsiteX30231" fmla="*/ 811982 w 12194922"/>
              <a:gd name="connsiteY30231" fmla="*/ 5990167 h 6855883"/>
              <a:gd name="connsiteX30232" fmla="*/ 819342 w 12194922"/>
              <a:gd name="connsiteY30232" fmla="*/ 5996517 h 6855883"/>
              <a:gd name="connsiteX30233" fmla="*/ 813209 w 12194922"/>
              <a:gd name="connsiteY30233" fmla="*/ 5999692 h 6855883"/>
              <a:gd name="connsiteX30234" fmla="*/ 808303 w 12194922"/>
              <a:gd name="connsiteY30234" fmla="*/ 6002867 h 6855883"/>
              <a:gd name="connsiteX30235" fmla="*/ 11027995 w 12194922"/>
              <a:gd name="connsiteY30235" fmla="*/ 3524250 h 6855883"/>
              <a:gd name="connsiteX30236" fmla="*/ 11027995 w 12194922"/>
              <a:gd name="connsiteY30236" fmla="*/ 3549650 h 6855883"/>
              <a:gd name="connsiteX30237" fmla="*/ 11008370 w 12194922"/>
              <a:gd name="connsiteY30237" fmla="*/ 3535892 h 6855883"/>
              <a:gd name="connsiteX30238" fmla="*/ 11027995 w 12194922"/>
              <a:gd name="connsiteY30238" fmla="*/ 3524250 h 6855883"/>
              <a:gd name="connsiteX30239" fmla="*/ 838967 w 12194922"/>
              <a:gd name="connsiteY30239" fmla="*/ 3901017 h 6855883"/>
              <a:gd name="connsiteX30240" fmla="*/ 864724 w 12194922"/>
              <a:gd name="connsiteY30240" fmla="*/ 3913717 h 6855883"/>
              <a:gd name="connsiteX30241" fmla="*/ 840193 w 12194922"/>
              <a:gd name="connsiteY30241" fmla="*/ 3920067 h 6855883"/>
              <a:gd name="connsiteX30242" fmla="*/ 838967 w 12194922"/>
              <a:gd name="connsiteY30242" fmla="*/ 3901017 h 6855883"/>
              <a:gd name="connsiteX30243" fmla="*/ 130015 w 12194922"/>
              <a:gd name="connsiteY30243" fmla="*/ 6226175 h 6855883"/>
              <a:gd name="connsiteX30244" fmla="*/ 134922 w 12194922"/>
              <a:gd name="connsiteY30244" fmla="*/ 6251575 h 6855883"/>
              <a:gd name="connsiteX30245" fmla="*/ 125109 w 12194922"/>
              <a:gd name="connsiteY30245" fmla="*/ 6260042 h 6855883"/>
              <a:gd name="connsiteX30246" fmla="*/ 117750 w 12194922"/>
              <a:gd name="connsiteY30246" fmla="*/ 6249459 h 6855883"/>
              <a:gd name="connsiteX30247" fmla="*/ 130015 w 12194922"/>
              <a:gd name="connsiteY30247" fmla="*/ 6226175 h 6855883"/>
              <a:gd name="connsiteX30248" fmla="*/ 863498 w 12194922"/>
              <a:gd name="connsiteY30248" fmla="*/ 4692650 h 6855883"/>
              <a:gd name="connsiteX30249" fmla="*/ 897841 w 12194922"/>
              <a:gd name="connsiteY30249" fmla="*/ 4699000 h 6855883"/>
              <a:gd name="connsiteX30250" fmla="*/ 863498 w 12194922"/>
              <a:gd name="connsiteY30250" fmla="*/ 4710642 h 6855883"/>
              <a:gd name="connsiteX30251" fmla="*/ 863498 w 12194922"/>
              <a:gd name="connsiteY30251" fmla="*/ 4692650 h 6855883"/>
              <a:gd name="connsiteX30252" fmla="*/ 1674254 w 12194922"/>
              <a:gd name="connsiteY30252" fmla="*/ 6764867 h 6855883"/>
              <a:gd name="connsiteX30253" fmla="*/ 1674254 w 12194922"/>
              <a:gd name="connsiteY30253" fmla="*/ 6764867 h 6855883"/>
              <a:gd name="connsiteX30254" fmla="*/ 1674254 w 12194922"/>
              <a:gd name="connsiteY30254" fmla="*/ 6764867 h 6855883"/>
              <a:gd name="connsiteX30255" fmla="*/ 1674254 w 12194922"/>
              <a:gd name="connsiteY30255" fmla="*/ 6764867 h 6855883"/>
              <a:gd name="connsiteX30256" fmla="*/ 1674254 w 12194922"/>
              <a:gd name="connsiteY30256" fmla="*/ 6764867 h 6855883"/>
              <a:gd name="connsiteX30257" fmla="*/ 1674254 w 12194922"/>
              <a:gd name="connsiteY30257" fmla="*/ 6765925 h 6855883"/>
              <a:gd name="connsiteX30258" fmla="*/ 1671801 w 12194922"/>
              <a:gd name="connsiteY30258" fmla="*/ 6778625 h 6855883"/>
              <a:gd name="connsiteX30259" fmla="*/ 1659535 w 12194922"/>
              <a:gd name="connsiteY30259" fmla="*/ 6789209 h 6855883"/>
              <a:gd name="connsiteX30260" fmla="*/ 1660761 w 12194922"/>
              <a:gd name="connsiteY30260" fmla="*/ 6777567 h 6855883"/>
              <a:gd name="connsiteX30261" fmla="*/ 1674254 w 12194922"/>
              <a:gd name="connsiteY30261" fmla="*/ 6765925 h 6855883"/>
              <a:gd name="connsiteX30262" fmla="*/ 288241 w 12194922"/>
              <a:gd name="connsiteY30262" fmla="*/ 4119034 h 6855883"/>
              <a:gd name="connsiteX30263" fmla="*/ 287015 w 12194922"/>
              <a:gd name="connsiteY30263" fmla="*/ 4107392 h 6855883"/>
              <a:gd name="connsiteX30264" fmla="*/ 307866 w 12194922"/>
              <a:gd name="connsiteY30264" fmla="*/ 4094692 h 6855883"/>
              <a:gd name="connsiteX30265" fmla="*/ 302960 w 12194922"/>
              <a:gd name="connsiteY30265" fmla="*/ 4113742 h 6855883"/>
              <a:gd name="connsiteX30266" fmla="*/ 288241 w 12194922"/>
              <a:gd name="connsiteY30266" fmla="*/ 4119034 h 6855883"/>
              <a:gd name="connsiteX30267" fmla="*/ 99351 w 12194922"/>
              <a:gd name="connsiteY30267" fmla="*/ 1621367 h 6855883"/>
              <a:gd name="connsiteX30268" fmla="*/ 100578 w 12194922"/>
              <a:gd name="connsiteY30268" fmla="*/ 1591733 h 6855883"/>
              <a:gd name="connsiteX30269" fmla="*/ 107937 w 12194922"/>
              <a:gd name="connsiteY30269" fmla="*/ 1623483 h 6855883"/>
              <a:gd name="connsiteX30270" fmla="*/ 101804 w 12194922"/>
              <a:gd name="connsiteY30270" fmla="*/ 1626658 h 6855883"/>
              <a:gd name="connsiteX30271" fmla="*/ 99351 w 12194922"/>
              <a:gd name="connsiteY30271" fmla="*/ 1621367 h 6855883"/>
              <a:gd name="connsiteX30272" fmla="*/ 11251229 w 12194922"/>
              <a:gd name="connsiteY30272" fmla="*/ 547158 h 6855883"/>
              <a:gd name="connsiteX30273" fmla="*/ 11235284 w 12194922"/>
              <a:gd name="connsiteY30273" fmla="*/ 563033 h 6855883"/>
              <a:gd name="connsiteX30274" fmla="*/ 11251229 w 12194922"/>
              <a:gd name="connsiteY30274" fmla="*/ 547158 h 6855883"/>
              <a:gd name="connsiteX30275" fmla="*/ 11232830 w 12194922"/>
              <a:gd name="connsiteY30275" fmla="*/ 565150 h 6855883"/>
              <a:gd name="connsiteX30276" fmla="*/ 11235284 w 12194922"/>
              <a:gd name="connsiteY30276" fmla="*/ 563033 h 6855883"/>
              <a:gd name="connsiteX30277" fmla="*/ 11235284 w 12194922"/>
              <a:gd name="connsiteY30277" fmla="*/ 565150 h 6855883"/>
              <a:gd name="connsiteX30278" fmla="*/ 11232830 w 12194922"/>
              <a:gd name="connsiteY30278" fmla="*/ 565150 h 6855883"/>
              <a:gd name="connsiteX30279" fmla="*/ 153320 w 12194922"/>
              <a:gd name="connsiteY30279" fmla="*/ 1790700 h 6855883"/>
              <a:gd name="connsiteX30280" fmla="*/ 182757 w 12194922"/>
              <a:gd name="connsiteY30280" fmla="*/ 1794933 h 6855883"/>
              <a:gd name="connsiteX30281" fmla="*/ 153320 w 12194922"/>
              <a:gd name="connsiteY30281" fmla="*/ 1790700 h 6855883"/>
              <a:gd name="connsiteX30282" fmla="*/ 1009458 w 12194922"/>
              <a:gd name="connsiteY30282" fmla="*/ 4928659 h 6855883"/>
              <a:gd name="connsiteX30283" fmla="*/ 1040122 w 12194922"/>
              <a:gd name="connsiteY30283" fmla="*/ 4933950 h 6855883"/>
              <a:gd name="connsiteX30284" fmla="*/ 1013138 w 12194922"/>
              <a:gd name="connsiteY30284" fmla="*/ 4944534 h 6855883"/>
              <a:gd name="connsiteX30285" fmla="*/ 1009458 w 12194922"/>
              <a:gd name="connsiteY30285" fmla="*/ 4928659 h 6855883"/>
              <a:gd name="connsiteX30286" fmla="*/ 1008232 w 12194922"/>
              <a:gd name="connsiteY30286" fmla="*/ 4928659 h 6855883"/>
              <a:gd name="connsiteX30287" fmla="*/ 1008232 w 12194922"/>
              <a:gd name="connsiteY30287" fmla="*/ 4928659 h 6855883"/>
              <a:gd name="connsiteX30288" fmla="*/ 1008232 w 12194922"/>
              <a:gd name="connsiteY30288" fmla="*/ 4928659 h 6855883"/>
              <a:gd name="connsiteX30289" fmla="*/ 1008232 w 12194922"/>
              <a:gd name="connsiteY30289" fmla="*/ 4928659 h 6855883"/>
              <a:gd name="connsiteX30290" fmla="*/ 1008232 w 12194922"/>
              <a:gd name="connsiteY30290" fmla="*/ 4928659 h 6855883"/>
              <a:gd name="connsiteX30291" fmla="*/ 922373 w 12194922"/>
              <a:gd name="connsiteY30291" fmla="*/ 502708 h 6855883"/>
              <a:gd name="connsiteX30292" fmla="*/ 913787 w 12194922"/>
              <a:gd name="connsiteY30292" fmla="*/ 494242 h 6855883"/>
              <a:gd name="connsiteX30293" fmla="*/ 922373 w 12194922"/>
              <a:gd name="connsiteY30293" fmla="*/ 479425 h 6855883"/>
              <a:gd name="connsiteX30294" fmla="*/ 935865 w 12194922"/>
              <a:gd name="connsiteY30294" fmla="*/ 491067 h 6855883"/>
              <a:gd name="connsiteX30295" fmla="*/ 922373 w 12194922"/>
              <a:gd name="connsiteY30295" fmla="*/ 502708 h 6855883"/>
              <a:gd name="connsiteX30296" fmla="*/ 96898 w 12194922"/>
              <a:gd name="connsiteY30296" fmla="*/ 4222750 h 6855883"/>
              <a:gd name="connsiteX30297" fmla="*/ 105484 w 12194922"/>
              <a:gd name="connsiteY30297" fmla="*/ 4244975 h 6855883"/>
              <a:gd name="connsiteX30298" fmla="*/ 125109 w 12194922"/>
              <a:gd name="connsiteY30298" fmla="*/ 4264025 h 6855883"/>
              <a:gd name="connsiteX30299" fmla="*/ 127562 w 12194922"/>
              <a:gd name="connsiteY30299" fmla="*/ 4269317 h 6855883"/>
              <a:gd name="connsiteX30300" fmla="*/ 121429 w 12194922"/>
              <a:gd name="connsiteY30300" fmla="*/ 4272492 h 6855883"/>
              <a:gd name="connsiteX30301" fmla="*/ 95672 w 12194922"/>
              <a:gd name="connsiteY30301" fmla="*/ 4280959 h 6855883"/>
              <a:gd name="connsiteX30302" fmla="*/ 87086 w 12194922"/>
              <a:gd name="connsiteY30302" fmla="*/ 4285192 h 6855883"/>
              <a:gd name="connsiteX30303" fmla="*/ 93219 w 12194922"/>
              <a:gd name="connsiteY30303" fmla="*/ 4262967 h 6855883"/>
              <a:gd name="connsiteX30304" fmla="*/ 99351 w 12194922"/>
              <a:gd name="connsiteY30304" fmla="*/ 4254500 h 6855883"/>
              <a:gd name="connsiteX30305" fmla="*/ 78500 w 12194922"/>
              <a:gd name="connsiteY30305" fmla="*/ 4234392 h 6855883"/>
              <a:gd name="connsiteX30306" fmla="*/ 96898 w 12194922"/>
              <a:gd name="connsiteY30306" fmla="*/ 4222750 h 6855883"/>
              <a:gd name="connsiteX30307" fmla="*/ 11128573 w 12194922"/>
              <a:gd name="connsiteY30307" fmla="*/ 4672542 h 6855883"/>
              <a:gd name="connsiteX30308" fmla="*/ 11135933 w 12194922"/>
              <a:gd name="connsiteY30308" fmla="*/ 4650317 h 6855883"/>
              <a:gd name="connsiteX30309" fmla="*/ 11138385 w 12194922"/>
              <a:gd name="connsiteY30309" fmla="*/ 4672542 h 6855883"/>
              <a:gd name="connsiteX30310" fmla="*/ 11132252 w 12194922"/>
              <a:gd name="connsiteY30310" fmla="*/ 4676775 h 6855883"/>
              <a:gd name="connsiteX30311" fmla="*/ 11128573 w 12194922"/>
              <a:gd name="connsiteY30311" fmla="*/ 4672542 h 6855883"/>
              <a:gd name="connsiteX30312" fmla="*/ 848779 w 12194922"/>
              <a:gd name="connsiteY30312" fmla="*/ 3196167 h 6855883"/>
              <a:gd name="connsiteX30313" fmla="*/ 868404 w 12194922"/>
              <a:gd name="connsiteY30313" fmla="*/ 3188758 h 6855883"/>
              <a:gd name="connsiteX30314" fmla="*/ 879443 w 12194922"/>
              <a:gd name="connsiteY30314" fmla="*/ 3194050 h 6855883"/>
              <a:gd name="connsiteX30315" fmla="*/ 870857 w 12194922"/>
              <a:gd name="connsiteY30315" fmla="*/ 3199342 h 6855883"/>
              <a:gd name="connsiteX30316" fmla="*/ 850006 w 12194922"/>
              <a:gd name="connsiteY30316" fmla="*/ 3199342 h 6855883"/>
              <a:gd name="connsiteX30317" fmla="*/ 848779 w 12194922"/>
              <a:gd name="connsiteY30317" fmla="*/ 3196167 h 6855883"/>
              <a:gd name="connsiteX30318" fmla="*/ 418257 w 12194922"/>
              <a:gd name="connsiteY30318" fmla="*/ 4471459 h 6855883"/>
              <a:gd name="connsiteX30319" fmla="*/ 401085 w 12194922"/>
              <a:gd name="connsiteY30319" fmla="*/ 4489450 h 6855883"/>
              <a:gd name="connsiteX30320" fmla="*/ 382687 w 12194922"/>
              <a:gd name="connsiteY30320" fmla="*/ 4507442 h 6855883"/>
              <a:gd name="connsiteX30321" fmla="*/ 418257 w 12194922"/>
              <a:gd name="connsiteY30321" fmla="*/ 4471459 h 6855883"/>
              <a:gd name="connsiteX30322" fmla="*/ 1303833 w 12194922"/>
              <a:gd name="connsiteY30322" fmla="*/ 4489450 h 6855883"/>
              <a:gd name="connsiteX30323" fmla="*/ 1330817 w 12194922"/>
              <a:gd name="connsiteY30323" fmla="*/ 4483100 h 6855883"/>
              <a:gd name="connsiteX30324" fmla="*/ 1311192 w 12194922"/>
              <a:gd name="connsiteY30324" fmla="*/ 4496859 h 6855883"/>
              <a:gd name="connsiteX30325" fmla="*/ 1300153 w 12194922"/>
              <a:gd name="connsiteY30325" fmla="*/ 4495800 h 6855883"/>
              <a:gd name="connsiteX30326" fmla="*/ 1303833 w 12194922"/>
              <a:gd name="connsiteY30326" fmla="*/ 4489450 h 6855883"/>
              <a:gd name="connsiteX30327" fmla="*/ 419483 w 12194922"/>
              <a:gd name="connsiteY30327" fmla="*/ 5809192 h 6855883"/>
              <a:gd name="connsiteX30328" fmla="*/ 387593 w 12194922"/>
              <a:gd name="connsiteY30328" fmla="*/ 5795433 h 6855883"/>
              <a:gd name="connsiteX30329" fmla="*/ 419483 w 12194922"/>
              <a:gd name="connsiteY30329" fmla="*/ 5809192 h 6855883"/>
              <a:gd name="connsiteX30330" fmla="*/ 1286661 w 12194922"/>
              <a:gd name="connsiteY30330" fmla="*/ 382058 h 6855883"/>
              <a:gd name="connsiteX30331" fmla="*/ 1294020 w 12194922"/>
              <a:gd name="connsiteY30331" fmla="*/ 381000 h 6855883"/>
              <a:gd name="connsiteX30332" fmla="*/ 1300153 w 12194922"/>
              <a:gd name="connsiteY30332" fmla="*/ 408517 h 6855883"/>
              <a:gd name="connsiteX30333" fmla="*/ 1286661 w 12194922"/>
              <a:gd name="connsiteY30333" fmla="*/ 388408 h 6855883"/>
              <a:gd name="connsiteX30334" fmla="*/ 1286661 w 12194922"/>
              <a:gd name="connsiteY30334" fmla="*/ 382058 h 6855883"/>
              <a:gd name="connsiteX30335" fmla="*/ 1314872 w 12194922"/>
              <a:gd name="connsiteY30335" fmla="*/ 5417609 h 6855883"/>
              <a:gd name="connsiteX30336" fmla="*/ 1298926 w 12194922"/>
              <a:gd name="connsiteY30336" fmla="*/ 5409142 h 6855883"/>
              <a:gd name="connsiteX30337" fmla="*/ 1279302 w 12194922"/>
              <a:gd name="connsiteY30337" fmla="*/ 5400675 h 6855883"/>
              <a:gd name="connsiteX30338" fmla="*/ 1270716 w 12194922"/>
              <a:gd name="connsiteY30338" fmla="*/ 5413375 h 6855883"/>
              <a:gd name="connsiteX30339" fmla="*/ 1258450 w 12194922"/>
              <a:gd name="connsiteY30339" fmla="*/ 5408084 h 6855883"/>
              <a:gd name="connsiteX30340" fmla="*/ 1241278 w 12194922"/>
              <a:gd name="connsiteY30340" fmla="*/ 5405967 h 6855883"/>
              <a:gd name="connsiteX30341" fmla="*/ 1235145 w 12194922"/>
              <a:gd name="connsiteY30341" fmla="*/ 5373159 h 6855883"/>
              <a:gd name="connsiteX30342" fmla="*/ 1255997 w 12194922"/>
              <a:gd name="connsiteY30342" fmla="*/ 5365750 h 6855883"/>
              <a:gd name="connsiteX30343" fmla="*/ 1274395 w 12194922"/>
              <a:gd name="connsiteY30343" fmla="*/ 5378450 h 6855883"/>
              <a:gd name="connsiteX30344" fmla="*/ 1278075 w 12194922"/>
              <a:gd name="connsiteY30344" fmla="*/ 5383742 h 6855883"/>
              <a:gd name="connsiteX30345" fmla="*/ 1281755 w 12194922"/>
              <a:gd name="connsiteY30345" fmla="*/ 5394325 h 6855883"/>
              <a:gd name="connsiteX30346" fmla="*/ 1309965 w 12194922"/>
              <a:gd name="connsiteY30346" fmla="*/ 5399617 h 6855883"/>
              <a:gd name="connsiteX30347" fmla="*/ 1324684 w 12194922"/>
              <a:gd name="connsiteY30347" fmla="*/ 5400675 h 6855883"/>
              <a:gd name="connsiteX30348" fmla="*/ 1314872 w 12194922"/>
              <a:gd name="connsiteY30348" fmla="*/ 5405967 h 6855883"/>
              <a:gd name="connsiteX30349" fmla="*/ 1314872 w 12194922"/>
              <a:gd name="connsiteY30349" fmla="*/ 5417609 h 6855883"/>
              <a:gd name="connsiteX30350" fmla="*/ 1314872 w 12194922"/>
              <a:gd name="connsiteY30350" fmla="*/ 5417609 h 6855883"/>
              <a:gd name="connsiteX30351" fmla="*/ 1314872 w 12194922"/>
              <a:gd name="connsiteY30351" fmla="*/ 5417609 h 6855883"/>
              <a:gd name="connsiteX30352" fmla="*/ 1314872 w 12194922"/>
              <a:gd name="connsiteY30352" fmla="*/ 5417609 h 6855883"/>
              <a:gd name="connsiteX30353" fmla="*/ 1314872 w 12194922"/>
              <a:gd name="connsiteY30353" fmla="*/ 5417609 h 6855883"/>
              <a:gd name="connsiteX30354" fmla="*/ 488171 w 12194922"/>
              <a:gd name="connsiteY30354" fmla="*/ 2451100 h 6855883"/>
              <a:gd name="connsiteX30355" fmla="*/ 496757 w 12194922"/>
              <a:gd name="connsiteY30355" fmla="*/ 2492375 h 6855883"/>
              <a:gd name="connsiteX30356" fmla="*/ 488171 w 12194922"/>
              <a:gd name="connsiteY30356" fmla="*/ 2451100 h 6855883"/>
              <a:gd name="connsiteX30357" fmla="*/ 1292794 w 12194922"/>
              <a:gd name="connsiteY30357" fmla="*/ 4085167 h 6855883"/>
              <a:gd name="connsiteX30358" fmla="*/ 1292794 w 12194922"/>
              <a:gd name="connsiteY30358" fmla="*/ 4085167 h 6855883"/>
              <a:gd name="connsiteX30359" fmla="*/ 1292794 w 12194922"/>
              <a:gd name="connsiteY30359" fmla="*/ 4085167 h 6855883"/>
              <a:gd name="connsiteX30360" fmla="*/ 1292794 w 12194922"/>
              <a:gd name="connsiteY30360" fmla="*/ 4085167 h 6855883"/>
              <a:gd name="connsiteX30361" fmla="*/ 1292794 w 12194922"/>
              <a:gd name="connsiteY30361" fmla="*/ 4085167 h 6855883"/>
              <a:gd name="connsiteX30362" fmla="*/ 1291567 w 12194922"/>
              <a:gd name="connsiteY30362" fmla="*/ 4085167 h 6855883"/>
              <a:gd name="connsiteX30363" fmla="*/ 1271942 w 12194922"/>
              <a:gd name="connsiteY30363" fmla="*/ 4090458 h 6855883"/>
              <a:gd name="connsiteX30364" fmla="*/ 1280528 w 12194922"/>
              <a:gd name="connsiteY30364" fmla="*/ 4072467 h 6855883"/>
              <a:gd name="connsiteX30365" fmla="*/ 1291567 w 12194922"/>
              <a:gd name="connsiteY30365" fmla="*/ 4085167 h 6855883"/>
              <a:gd name="connsiteX30366" fmla="*/ 1273169 w 12194922"/>
              <a:gd name="connsiteY30366" fmla="*/ 1440392 h 6855883"/>
              <a:gd name="connsiteX30367" fmla="*/ 1274395 w 12194922"/>
              <a:gd name="connsiteY30367" fmla="*/ 1460500 h 6855883"/>
              <a:gd name="connsiteX30368" fmla="*/ 1267036 w 12194922"/>
              <a:gd name="connsiteY30368" fmla="*/ 1465792 h 6855883"/>
              <a:gd name="connsiteX30369" fmla="*/ 1264583 w 12194922"/>
              <a:gd name="connsiteY30369" fmla="*/ 1459442 h 6855883"/>
              <a:gd name="connsiteX30370" fmla="*/ 1273169 w 12194922"/>
              <a:gd name="connsiteY30370" fmla="*/ 1440392 h 6855883"/>
              <a:gd name="connsiteX30371" fmla="*/ 1063427 w 12194922"/>
              <a:gd name="connsiteY30371" fmla="*/ 5664200 h 6855883"/>
              <a:gd name="connsiteX30372" fmla="*/ 1063427 w 12194922"/>
              <a:gd name="connsiteY30372" fmla="*/ 5664200 h 6855883"/>
              <a:gd name="connsiteX30373" fmla="*/ 1063427 w 12194922"/>
              <a:gd name="connsiteY30373" fmla="*/ 5664200 h 6855883"/>
              <a:gd name="connsiteX30374" fmla="*/ 1072013 w 12194922"/>
              <a:gd name="connsiteY30374" fmla="*/ 5649383 h 6855883"/>
              <a:gd name="connsiteX30375" fmla="*/ 1076919 w 12194922"/>
              <a:gd name="connsiteY30375" fmla="*/ 5646209 h 6855883"/>
              <a:gd name="connsiteX30376" fmla="*/ 1076919 w 12194922"/>
              <a:gd name="connsiteY30376" fmla="*/ 5651500 h 6855883"/>
              <a:gd name="connsiteX30377" fmla="*/ 1076919 w 12194922"/>
              <a:gd name="connsiteY30377" fmla="*/ 5651500 h 6855883"/>
              <a:gd name="connsiteX30378" fmla="*/ 1074466 w 12194922"/>
              <a:gd name="connsiteY30378" fmla="*/ 5654675 h 6855883"/>
              <a:gd name="connsiteX30379" fmla="*/ 1079372 w 12194922"/>
              <a:gd name="connsiteY30379" fmla="*/ 5649383 h 6855883"/>
              <a:gd name="connsiteX30380" fmla="*/ 1089185 w 12194922"/>
              <a:gd name="connsiteY30380" fmla="*/ 5647267 h 6855883"/>
              <a:gd name="connsiteX30381" fmla="*/ 1092864 w 12194922"/>
              <a:gd name="connsiteY30381" fmla="*/ 5645151 h 6855883"/>
              <a:gd name="connsiteX30382" fmla="*/ 1098997 w 12194922"/>
              <a:gd name="connsiteY30382" fmla="*/ 5649383 h 6855883"/>
              <a:gd name="connsiteX30383" fmla="*/ 1097771 w 12194922"/>
              <a:gd name="connsiteY30383" fmla="*/ 5644092 h 6855883"/>
              <a:gd name="connsiteX30384" fmla="*/ 1094091 w 12194922"/>
              <a:gd name="connsiteY30384" fmla="*/ 5632450 h 6855883"/>
              <a:gd name="connsiteX30385" fmla="*/ 1119849 w 12194922"/>
              <a:gd name="connsiteY30385" fmla="*/ 5638800 h 6855883"/>
              <a:gd name="connsiteX30386" fmla="*/ 1095318 w 12194922"/>
              <a:gd name="connsiteY30386" fmla="*/ 5655734 h 6855883"/>
              <a:gd name="connsiteX30387" fmla="*/ 1063427 w 12194922"/>
              <a:gd name="connsiteY30387" fmla="*/ 5664200 h 6855883"/>
              <a:gd name="connsiteX30388" fmla="*/ 1094091 w 12194922"/>
              <a:gd name="connsiteY30388" fmla="*/ 5633508 h 6855883"/>
              <a:gd name="connsiteX30389" fmla="*/ 1094091 w 12194922"/>
              <a:gd name="connsiteY30389" fmla="*/ 5633508 h 6855883"/>
              <a:gd name="connsiteX30390" fmla="*/ 1094091 w 12194922"/>
              <a:gd name="connsiteY30390" fmla="*/ 5633508 h 6855883"/>
              <a:gd name="connsiteX30391" fmla="*/ 1094091 w 12194922"/>
              <a:gd name="connsiteY30391" fmla="*/ 5633508 h 6855883"/>
              <a:gd name="connsiteX30392" fmla="*/ 1094091 w 12194922"/>
              <a:gd name="connsiteY30392" fmla="*/ 5633508 h 6855883"/>
              <a:gd name="connsiteX30393" fmla="*/ 12054625 w 12194922"/>
              <a:gd name="connsiteY30393" fmla="*/ 2694517 h 6855883"/>
              <a:gd name="connsiteX30394" fmla="*/ 12059532 w 12194922"/>
              <a:gd name="connsiteY30394" fmla="*/ 2667000 h 6855883"/>
              <a:gd name="connsiteX30395" fmla="*/ 12054625 w 12194922"/>
              <a:gd name="connsiteY30395" fmla="*/ 2694517 h 6855883"/>
              <a:gd name="connsiteX30396" fmla="*/ 11749212 w 12194922"/>
              <a:gd name="connsiteY30396" fmla="*/ 5849409 h 6855883"/>
              <a:gd name="connsiteX30397" fmla="*/ 11739399 w 12194922"/>
              <a:gd name="connsiteY30397" fmla="*/ 5870575 h 6855883"/>
              <a:gd name="connsiteX30398" fmla="*/ 11749212 w 12194922"/>
              <a:gd name="connsiteY30398" fmla="*/ 5849409 h 6855883"/>
              <a:gd name="connsiteX30399" fmla="*/ 190117 w 12194922"/>
              <a:gd name="connsiteY30399" fmla="*/ 906992 h 6855883"/>
              <a:gd name="connsiteX30400" fmla="*/ 201156 w 12194922"/>
              <a:gd name="connsiteY30400" fmla="*/ 908050 h 6855883"/>
              <a:gd name="connsiteX30401" fmla="*/ 210968 w 12194922"/>
              <a:gd name="connsiteY30401" fmla="*/ 912283 h 6855883"/>
              <a:gd name="connsiteX30402" fmla="*/ 204835 w 12194922"/>
              <a:gd name="connsiteY30402" fmla="*/ 923925 h 6855883"/>
              <a:gd name="connsiteX30403" fmla="*/ 198703 w 12194922"/>
              <a:gd name="connsiteY30403" fmla="*/ 920750 h 6855883"/>
              <a:gd name="connsiteX30404" fmla="*/ 190117 w 12194922"/>
              <a:gd name="connsiteY30404" fmla="*/ 906992 h 6855883"/>
              <a:gd name="connsiteX30405" fmla="*/ 293148 w 12194922"/>
              <a:gd name="connsiteY30405" fmla="*/ 5534026 h 6855883"/>
              <a:gd name="connsiteX30406" fmla="*/ 302960 w 12194922"/>
              <a:gd name="connsiteY30406" fmla="*/ 5521325 h 6855883"/>
              <a:gd name="connsiteX30407" fmla="*/ 312773 w 12194922"/>
              <a:gd name="connsiteY30407" fmla="*/ 5532967 h 6855883"/>
              <a:gd name="connsiteX30408" fmla="*/ 296827 w 12194922"/>
              <a:gd name="connsiteY30408" fmla="*/ 5538258 h 6855883"/>
              <a:gd name="connsiteX30409" fmla="*/ 293148 w 12194922"/>
              <a:gd name="connsiteY30409" fmla="*/ 5534026 h 6855883"/>
              <a:gd name="connsiteX30410" fmla="*/ 197476 w 12194922"/>
              <a:gd name="connsiteY30410" fmla="*/ 1580092 h 6855883"/>
              <a:gd name="connsiteX30411" fmla="*/ 215874 w 12194922"/>
              <a:gd name="connsiteY30411" fmla="*/ 1563158 h 6855883"/>
              <a:gd name="connsiteX30412" fmla="*/ 212195 w 12194922"/>
              <a:gd name="connsiteY30412" fmla="*/ 1564217 h 6855883"/>
              <a:gd name="connsiteX30413" fmla="*/ 197476 w 12194922"/>
              <a:gd name="connsiteY30413" fmla="*/ 1580092 h 6855883"/>
              <a:gd name="connsiteX30414" fmla="*/ 128789 w 12194922"/>
              <a:gd name="connsiteY30414" fmla="*/ 3390900 h 6855883"/>
              <a:gd name="connsiteX30415" fmla="*/ 117750 w 12194922"/>
              <a:gd name="connsiteY30415" fmla="*/ 3381375 h 6855883"/>
              <a:gd name="connsiteX30416" fmla="*/ 126336 w 12194922"/>
              <a:gd name="connsiteY30416" fmla="*/ 3371850 h 6855883"/>
              <a:gd name="connsiteX30417" fmla="*/ 128789 w 12194922"/>
              <a:gd name="connsiteY30417" fmla="*/ 3390900 h 6855883"/>
              <a:gd name="connsiteX30418" fmla="*/ 529874 w 12194922"/>
              <a:gd name="connsiteY30418" fmla="*/ 1010708 h 6855883"/>
              <a:gd name="connsiteX30419" fmla="*/ 501663 w 12194922"/>
              <a:gd name="connsiteY30419" fmla="*/ 991658 h 6855883"/>
              <a:gd name="connsiteX30420" fmla="*/ 491850 w 12194922"/>
              <a:gd name="connsiteY30420" fmla="*/ 992717 h 6855883"/>
              <a:gd name="connsiteX30421" fmla="*/ 504116 w 12194922"/>
              <a:gd name="connsiteY30421" fmla="*/ 940858 h 6855883"/>
              <a:gd name="connsiteX30422" fmla="*/ 506569 w 12194922"/>
              <a:gd name="connsiteY30422" fmla="*/ 956733 h 6855883"/>
              <a:gd name="connsiteX30423" fmla="*/ 504116 w 12194922"/>
              <a:gd name="connsiteY30423" fmla="*/ 987425 h 6855883"/>
              <a:gd name="connsiteX30424" fmla="*/ 520061 w 12194922"/>
              <a:gd name="connsiteY30424" fmla="*/ 987425 h 6855883"/>
              <a:gd name="connsiteX30425" fmla="*/ 532327 w 12194922"/>
              <a:gd name="connsiteY30425" fmla="*/ 1001183 h 6855883"/>
              <a:gd name="connsiteX30426" fmla="*/ 529874 w 12194922"/>
              <a:gd name="connsiteY30426" fmla="*/ 1010708 h 6855883"/>
              <a:gd name="connsiteX30427" fmla="*/ 529874 w 12194922"/>
              <a:gd name="connsiteY30427" fmla="*/ 1011767 h 6855883"/>
              <a:gd name="connsiteX30428" fmla="*/ 529874 w 12194922"/>
              <a:gd name="connsiteY30428" fmla="*/ 1011767 h 6855883"/>
              <a:gd name="connsiteX30429" fmla="*/ 529874 w 12194922"/>
              <a:gd name="connsiteY30429" fmla="*/ 1011767 h 6855883"/>
              <a:gd name="connsiteX30430" fmla="*/ 529874 w 12194922"/>
              <a:gd name="connsiteY30430" fmla="*/ 1011767 h 6855883"/>
              <a:gd name="connsiteX30431" fmla="*/ 529874 w 12194922"/>
              <a:gd name="connsiteY30431" fmla="*/ 1011767 h 6855883"/>
              <a:gd name="connsiteX30432" fmla="*/ 529874 w 12194922"/>
              <a:gd name="connsiteY30432" fmla="*/ 1011767 h 6855883"/>
              <a:gd name="connsiteX30433" fmla="*/ 11759025 w 12194922"/>
              <a:gd name="connsiteY30433" fmla="*/ 2052108 h 6855883"/>
              <a:gd name="connsiteX30434" fmla="*/ 11759025 w 12194922"/>
              <a:gd name="connsiteY30434" fmla="*/ 2052108 h 6855883"/>
              <a:gd name="connsiteX30435" fmla="*/ 11759025 w 12194922"/>
              <a:gd name="connsiteY30435" fmla="*/ 2052108 h 6855883"/>
              <a:gd name="connsiteX30436" fmla="*/ 11759025 w 12194922"/>
              <a:gd name="connsiteY30436" fmla="*/ 2052108 h 6855883"/>
              <a:gd name="connsiteX30437" fmla="*/ 637811 w 12194922"/>
              <a:gd name="connsiteY30437" fmla="*/ 5222875 h 6855883"/>
              <a:gd name="connsiteX30438" fmla="*/ 596108 w 12194922"/>
              <a:gd name="connsiteY30438" fmla="*/ 5224992 h 6855883"/>
              <a:gd name="connsiteX30439" fmla="*/ 637811 w 12194922"/>
              <a:gd name="connsiteY30439" fmla="*/ 5222875 h 6855883"/>
              <a:gd name="connsiteX30440" fmla="*/ 168039 w 12194922"/>
              <a:gd name="connsiteY30440" fmla="*/ 864658 h 6855883"/>
              <a:gd name="connsiteX30441" fmla="*/ 191343 w 12194922"/>
              <a:gd name="connsiteY30441" fmla="*/ 861483 h 6855883"/>
              <a:gd name="connsiteX30442" fmla="*/ 177851 w 12194922"/>
              <a:gd name="connsiteY30442" fmla="*/ 872067 h 6855883"/>
              <a:gd name="connsiteX30443" fmla="*/ 170492 w 12194922"/>
              <a:gd name="connsiteY30443" fmla="*/ 872067 h 6855883"/>
              <a:gd name="connsiteX30444" fmla="*/ 168039 w 12194922"/>
              <a:gd name="connsiteY30444" fmla="*/ 864658 h 6855883"/>
              <a:gd name="connsiteX30445" fmla="*/ 486944 w 12194922"/>
              <a:gd name="connsiteY30445" fmla="*/ 738717 h 6855883"/>
              <a:gd name="connsiteX30446" fmla="*/ 516381 w 12194922"/>
              <a:gd name="connsiteY30446" fmla="*/ 736600 h 6855883"/>
              <a:gd name="connsiteX30447" fmla="*/ 486944 w 12194922"/>
              <a:gd name="connsiteY30447" fmla="*/ 738717 h 6855883"/>
              <a:gd name="connsiteX30448" fmla="*/ 502889 w 12194922"/>
              <a:gd name="connsiteY30448" fmla="*/ 3407833 h 6855883"/>
              <a:gd name="connsiteX30449" fmla="*/ 511475 w 12194922"/>
              <a:gd name="connsiteY30449" fmla="*/ 3402542 h 6855883"/>
              <a:gd name="connsiteX30450" fmla="*/ 515155 w 12194922"/>
              <a:gd name="connsiteY30450" fmla="*/ 3407833 h 6855883"/>
              <a:gd name="connsiteX30451" fmla="*/ 506569 w 12194922"/>
              <a:gd name="connsiteY30451" fmla="*/ 3414184 h 6855883"/>
              <a:gd name="connsiteX30452" fmla="*/ 491850 w 12194922"/>
              <a:gd name="connsiteY30452" fmla="*/ 3445934 h 6855883"/>
              <a:gd name="connsiteX30453" fmla="*/ 502889 w 12194922"/>
              <a:gd name="connsiteY30453" fmla="*/ 3407833 h 6855883"/>
              <a:gd name="connsiteX30454" fmla="*/ 47836 w 12194922"/>
              <a:gd name="connsiteY30454" fmla="*/ 4242859 h 6855883"/>
              <a:gd name="connsiteX30455" fmla="*/ 34344 w 12194922"/>
              <a:gd name="connsiteY30455" fmla="*/ 4251325 h 6855883"/>
              <a:gd name="connsiteX30456" fmla="*/ 47836 w 12194922"/>
              <a:gd name="connsiteY30456" fmla="*/ 4242859 h 6855883"/>
              <a:gd name="connsiteX30457" fmla="*/ 47836 w 12194922"/>
              <a:gd name="connsiteY30457" fmla="*/ 4242859 h 6855883"/>
              <a:gd name="connsiteX30458" fmla="*/ 47836 w 12194922"/>
              <a:gd name="connsiteY30458" fmla="*/ 4242859 h 6855883"/>
              <a:gd name="connsiteX30459" fmla="*/ 49062 w 12194922"/>
              <a:gd name="connsiteY30459" fmla="*/ 4242859 h 6855883"/>
              <a:gd name="connsiteX30460" fmla="*/ 73594 w 12194922"/>
              <a:gd name="connsiteY30460" fmla="*/ 4240742 h 6855883"/>
              <a:gd name="connsiteX30461" fmla="*/ 49062 w 12194922"/>
              <a:gd name="connsiteY30461" fmla="*/ 4242859 h 6855883"/>
              <a:gd name="connsiteX30462" fmla="*/ 823021 w 12194922"/>
              <a:gd name="connsiteY30462" fmla="*/ 359833 h 6855883"/>
              <a:gd name="connsiteX30463" fmla="*/ 814435 w 12194922"/>
              <a:gd name="connsiteY30463" fmla="*/ 337608 h 6855883"/>
              <a:gd name="connsiteX30464" fmla="*/ 821795 w 12194922"/>
              <a:gd name="connsiteY30464" fmla="*/ 330200 h 6855883"/>
              <a:gd name="connsiteX30465" fmla="*/ 829154 w 12194922"/>
              <a:gd name="connsiteY30465" fmla="*/ 332317 h 6855883"/>
              <a:gd name="connsiteX30466" fmla="*/ 829154 w 12194922"/>
              <a:gd name="connsiteY30466" fmla="*/ 340783 h 6855883"/>
              <a:gd name="connsiteX30467" fmla="*/ 823021 w 12194922"/>
              <a:gd name="connsiteY30467" fmla="*/ 359833 h 6855883"/>
              <a:gd name="connsiteX30468" fmla="*/ 11735720 w 12194922"/>
              <a:gd name="connsiteY30468" fmla="*/ 2059517 h 6855883"/>
              <a:gd name="connsiteX30469" fmla="*/ 11759025 w 12194922"/>
              <a:gd name="connsiteY30469" fmla="*/ 2052108 h 6855883"/>
              <a:gd name="connsiteX30470" fmla="*/ 11740626 w 12194922"/>
              <a:gd name="connsiteY30470" fmla="*/ 2066925 h 6855883"/>
              <a:gd name="connsiteX30471" fmla="*/ 11729587 w 12194922"/>
              <a:gd name="connsiteY30471" fmla="*/ 2065867 h 6855883"/>
              <a:gd name="connsiteX30472" fmla="*/ 11735720 w 12194922"/>
              <a:gd name="connsiteY30472" fmla="*/ 2059517 h 6855883"/>
              <a:gd name="connsiteX30473" fmla="*/ 11759025 w 12194922"/>
              <a:gd name="connsiteY30473" fmla="*/ 2052108 h 6855883"/>
              <a:gd name="connsiteX30474" fmla="*/ 11759025 w 12194922"/>
              <a:gd name="connsiteY30474" fmla="*/ 2052108 h 6855883"/>
              <a:gd name="connsiteX30475" fmla="*/ 11759025 w 12194922"/>
              <a:gd name="connsiteY30475" fmla="*/ 2052108 h 6855883"/>
              <a:gd name="connsiteX30476" fmla="*/ 11759025 w 12194922"/>
              <a:gd name="connsiteY30476" fmla="*/ 2052108 h 6855883"/>
              <a:gd name="connsiteX30477" fmla="*/ 10931097 w 12194922"/>
              <a:gd name="connsiteY30477" fmla="*/ 2009775 h 6855883"/>
              <a:gd name="connsiteX30478" fmla="*/ 10942136 w 12194922"/>
              <a:gd name="connsiteY30478" fmla="*/ 2005542 h 6855883"/>
              <a:gd name="connsiteX30479" fmla="*/ 10955628 w 12194922"/>
              <a:gd name="connsiteY30479" fmla="*/ 1990725 h 6855883"/>
              <a:gd name="connsiteX30480" fmla="*/ 10948269 w 12194922"/>
              <a:gd name="connsiteY30480" fmla="*/ 2009775 h 6855883"/>
              <a:gd name="connsiteX30481" fmla="*/ 10944589 w 12194922"/>
              <a:gd name="connsiteY30481" fmla="*/ 2037292 h 6855883"/>
              <a:gd name="connsiteX30482" fmla="*/ 10931097 w 12194922"/>
              <a:gd name="connsiteY30482" fmla="*/ 2009775 h 6855883"/>
              <a:gd name="connsiteX30483" fmla="*/ 10931097 w 12194922"/>
              <a:gd name="connsiteY30483" fmla="*/ 2009775 h 6855883"/>
              <a:gd name="connsiteX30484" fmla="*/ 10931097 w 12194922"/>
              <a:gd name="connsiteY30484" fmla="*/ 2009775 h 6855883"/>
              <a:gd name="connsiteX30485" fmla="*/ 10931097 w 12194922"/>
              <a:gd name="connsiteY30485" fmla="*/ 2009775 h 6855883"/>
              <a:gd name="connsiteX30486" fmla="*/ 10931097 w 12194922"/>
              <a:gd name="connsiteY30486" fmla="*/ 2009775 h 6855883"/>
              <a:gd name="connsiteX30487" fmla="*/ 10931097 w 12194922"/>
              <a:gd name="connsiteY30487" fmla="*/ 2009775 h 6855883"/>
              <a:gd name="connsiteX30488" fmla="*/ 899068 w 12194922"/>
              <a:gd name="connsiteY30488" fmla="*/ 5235575 h 6855883"/>
              <a:gd name="connsiteX30489" fmla="*/ 916240 w 12194922"/>
              <a:gd name="connsiteY30489" fmla="*/ 5236633 h 6855883"/>
              <a:gd name="connsiteX30490" fmla="*/ 913787 w 12194922"/>
              <a:gd name="connsiteY30490" fmla="*/ 5241925 h 6855883"/>
              <a:gd name="connsiteX30491" fmla="*/ 894162 w 12194922"/>
              <a:gd name="connsiteY30491" fmla="*/ 5237692 h 6855883"/>
              <a:gd name="connsiteX30492" fmla="*/ 899068 w 12194922"/>
              <a:gd name="connsiteY30492" fmla="*/ 5235575 h 6855883"/>
              <a:gd name="connsiteX30493" fmla="*/ 1333270 w 12194922"/>
              <a:gd name="connsiteY30493" fmla="*/ 4434417 h 6855883"/>
              <a:gd name="connsiteX30494" fmla="*/ 1323458 w 12194922"/>
              <a:gd name="connsiteY30494" fmla="*/ 4434417 h 6855883"/>
              <a:gd name="connsiteX30495" fmla="*/ 1319778 w 12194922"/>
              <a:gd name="connsiteY30495" fmla="*/ 4451350 h 6855883"/>
              <a:gd name="connsiteX30496" fmla="*/ 1303833 w 12194922"/>
              <a:gd name="connsiteY30496" fmla="*/ 4454525 h 6855883"/>
              <a:gd name="connsiteX30497" fmla="*/ 1311192 w 12194922"/>
              <a:gd name="connsiteY30497" fmla="*/ 4447117 h 6855883"/>
              <a:gd name="connsiteX30498" fmla="*/ 1312419 w 12194922"/>
              <a:gd name="connsiteY30498" fmla="*/ 4437592 h 6855883"/>
              <a:gd name="connsiteX30499" fmla="*/ 1303833 w 12194922"/>
              <a:gd name="connsiteY30499" fmla="*/ 4434417 h 6855883"/>
              <a:gd name="connsiteX30500" fmla="*/ 1308739 w 12194922"/>
              <a:gd name="connsiteY30500" fmla="*/ 4429125 h 6855883"/>
              <a:gd name="connsiteX30501" fmla="*/ 1330817 w 12194922"/>
              <a:gd name="connsiteY30501" fmla="*/ 4425950 h 6855883"/>
              <a:gd name="connsiteX30502" fmla="*/ 1343083 w 12194922"/>
              <a:gd name="connsiteY30502" fmla="*/ 4429125 h 6855883"/>
              <a:gd name="connsiteX30503" fmla="*/ 1333270 w 12194922"/>
              <a:gd name="connsiteY30503" fmla="*/ 4434417 h 6855883"/>
              <a:gd name="connsiteX30504" fmla="*/ 11814220 w 12194922"/>
              <a:gd name="connsiteY30504" fmla="*/ 1692275 h 6855883"/>
              <a:gd name="connsiteX30505" fmla="*/ 11806860 w 12194922"/>
              <a:gd name="connsiteY30505" fmla="*/ 1688042 h 6855883"/>
              <a:gd name="connsiteX30506" fmla="*/ 11809313 w 12194922"/>
              <a:gd name="connsiteY30506" fmla="*/ 1662642 h 6855883"/>
              <a:gd name="connsiteX30507" fmla="*/ 11815446 w 12194922"/>
              <a:gd name="connsiteY30507" fmla="*/ 1661583 h 6855883"/>
              <a:gd name="connsiteX30508" fmla="*/ 11812993 w 12194922"/>
              <a:gd name="connsiteY30508" fmla="*/ 1666875 h 6855883"/>
              <a:gd name="connsiteX30509" fmla="*/ 11820353 w 12194922"/>
              <a:gd name="connsiteY30509" fmla="*/ 1685925 h 6855883"/>
              <a:gd name="connsiteX30510" fmla="*/ 11814220 w 12194922"/>
              <a:gd name="connsiteY30510" fmla="*/ 1692275 h 6855883"/>
              <a:gd name="connsiteX30511" fmla="*/ 1105130 w 12194922"/>
              <a:gd name="connsiteY30511" fmla="*/ 3189817 h 6855883"/>
              <a:gd name="connsiteX30512" fmla="*/ 1072013 w 12194922"/>
              <a:gd name="connsiteY30512" fmla="*/ 3178175 h 6855883"/>
              <a:gd name="connsiteX30513" fmla="*/ 1105130 w 12194922"/>
              <a:gd name="connsiteY30513" fmla="*/ 3189817 h 6855883"/>
              <a:gd name="connsiteX30514" fmla="*/ 610827 w 12194922"/>
              <a:gd name="connsiteY30514" fmla="*/ 4072467 h 6855883"/>
              <a:gd name="connsiteX30515" fmla="*/ 592428 w 12194922"/>
              <a:gd name="connsiteY30515" fmla="*/ 4092575 h 6855883"/>
              <a:gd name="connsiteX30516" fmla="*/ 610827 w 12194922"/>
              <a:gd name="connsiteY30516" fmla="*/ 4072467 h 6855883"/>
              <a:gd name="connsiteX30517" fmla="*/ 1471871 w 12194922"/>
              <a:gd name="connsiteY30517" fmla="*/ 4037542 h 6855883"/>
              <a:gd name="connsiteX30518" fmla="*/ 1471871 w 12194922"/>
              <a:gd name="connsiteY30518" fmla="*/ 4037542 h 6855883"/>
              <a:gd name="connsiteX30519" fmla="*/ 1471871 w 12194922"/>
              <a:gd name="connsiteY30519" fmla="*/ 4037542 h 6855883"/>
              <a:gd name="connsiteX30520" fmla="*/ 1470645 w 12194922"/>
              <a:gd name="connsiteY30520" fmla="*/ 4037542 h 6855883"/>
              <a:gd name="connsiteX30521" fmla="*/ 1471871 w 12194922"/>
              <a:gd name="connsiteY30521" fmla="*/ 4037542 h 6855883"/>
              <a:gd name="connsiteX30522" fmla="*/ 1471871 w 12194922"/>
              <a:gd name="connsiteY30522" fmla="*/ 4037542 h 6855883"/>
              <a:gd name="connsiteX30523" fmla="*/ 1471871 w 12194922"/>
              <a:gd name="connsiteY30523" fmla="*/ 4037542 h 6855883"/>
              <a:gd name="connsiteX30524" fmla="*/ 1485363 w 12194922"/>
              <a:gd name="connsiteY30524" fmla="*/ 4041775 h 6855883"/>
              <a:gd name="connsiteX30525" fmla="*/ 1486590 w 12194922"/>
              <a:gd name="connsiteY30525" fmla="*/ 4056592 h 6855883"/>
              <a:gd name="connsiteX30526" fmla="*/ 1481684 w 12194922"/>
              <a:gd name="connsiteY30526" fmla="*/ 4056592 h 6855883"/>
              <a:gd name="connsiteX30527" fmla="*/ 1471871 w 12194922"/>
              <a:gd name="connsiteY30527" fmla="*/ 4037542 h 6855883"/>
              <a:gd name="connsiteX30528" fmla="*/ 11467104 w 12194922"/>
              <a:gd name="connsiteY30528" fmla="*/ 2000250 h 6855883"/>
              <a:gd name="connsiteX30529" fmla="*/ 11459744 w 12194922"/>
              <a:gd name="connsiteY30529" fmla="*/ 2002367 h 6855883"/>
              <a:gd name="connsiteX30530" fmla="*/ 11458518 w 12194922"/>
              <a:gd name="connsiteY30530" fmla="*/ 1994958 h 6855883"/>
              <a:gd name="connsiteX30531" fmla="*/ 11465877 w 12194922"/>
              <a:gd name="connsiteY30531" fmla="*/ 1976967 h 6855883"/>
              <a:gd name="connsiteX30532" fmla="*/ 11467104 w 12194922"/>
              <a:gd name="connsiteY30532" fmla="*/ 2000250 h 6855883"/>
              <a:gd name="connsiteX30533" fmla="*/ 1095318 w 12194922"/>
              <a:gd name="connsiteY30533" fmla="*/ 5615517 h 6855883"/>
              <a:gd name="connsiteX30534" fmla="*/ 1084279 w 12194922"/>
              <a:gd name="connsiteY30534" fmla="*/ 5608109 h 6855883"/>
              <a:gd name="connsiteX30535" fmla="*/ 1097771 w 12194922"/>
              <a:gd name="connsiteY30535" fmla="*/ 5594350 h 6855883"/>
              <a:gd name="connsiteX30536" fmla="*/ 1103903 w 12194922"/>
              <a:gd name="connsiteY30536" fmla="*/ 5600700 h 6855883"/>
              <a:gd name="connsiteX30537" fmla="*/ 1095318 w 12194922"/>
              <a:gd name="connsiteY30537" fmla="*/ 5615517 h 6855883"/>
              <a:gd name="connsiteX30538" fmla="*/ 11447478 w 12194922"/>
              <a:gd name="connsiteY30538" fmla="*/ 5151967 h 6855883"/>
              <a:gd name="connsiteX30539" fmla="*/ 11451158 w 12194922"/>
              <a:gd name="connsiteY30539" fmla="*/ 5117042 h 6855883"/>
              <a:gd name="connsiteX30540" fmla="*/ 11447478 w 12194922"/>
              <a:gd name="connsiteY30540" fmla="*/ 5151967 h 6855883"/>
              <a:gd name="connsiteX30541" fmla="*/ 11676845 w 12194922"/>
              <a:gd name="connsiteY30541" fmla="*/ 2109258 h 6855883"/>
              <a:gd name="connsiteX30542" fmla="*/ 11676845 w 12194922"/>
              <a:gd name="connsiteY30542" fmla="*/ 2109258 h 6855883"/>
              <a:gd name="connsiteX30543" fmla="*/ 11676845 w 12194922"/>
              <a:gd name="connsiteY30543" fmla="*/ 2109258 h 6855883"/>
              <a:gd name="connsiteX30544" fmla="*/ 11676845 w 12194922"/>
              <a:gd name="connsiteY30544" fmla="*/ 2109258 h 6855883"/>
              <a:gd name="connsiteX30545" fmla="*/ 11676845 w 12194922"/>
              <a:gd name="connsiteY30545" fmla="*/ 2109258 h 6855883"/>
              <a:gd name="connsiteX30546" fmla="*/ 11676845 w 12194922"/>
              <a:gd name="connsiteY30546" fmla="*/ 2109258 h 6855883"/>
              <a:gd name="connsiteX30547" fmla="*/ 11684204 w 12194922"/>
              <a:gd name="connsiteY30547" fmla="*/ 2075392 h 6855883"/>
              <a:gd name="connsiteX30548" fmla="*/ 11676845 w 12194922"/>
              <a:gd name="connsiteY30548" fmla="*/ 2109258 h 6855883"/>
              <a:gd name="connsiteX30549" fmla="*/ 1046255 w 12194922"/>
              <a:gd name="connsiteY30549" fmla="*/ 5731933 h 6855883"/>
              <a:gd name="connsiteX30550" fmla="*/ 1057294 w 12194922"/>
              <a:gd name="connsiteY30550" fmla="*/ 5713942 h 6855883"/>
              <a:gd name="connsiteX30551" fmla="*/ 1068333 w 12194922"/>
              <a:gd name="connsiteY30551" fmla="*/ 5730875 h 6855883"/>
              <a:gd name="connsiteX30552" fmla="*/ 1046255 w 12194922"/>
              <a:gd name="connsiteY30552" fmla="*/ 5731933 h 6855883"/>
              <a:gd name="connsiteX30553" fmla="*/ 1281755 w 12194922"/>
              <a:gd name="connsiteY30553" fmla="*/ 6679142 h 6855883"/>
              <a:gd name="connsiteX30554" fmla="*/ 1305059 w 12194922"/>
              <a:gd name="connsiteY30554" fmla="*/ 6660092 h 6855883"/>
              <a:gd name="connsiteX30555" fmla="*/ 1281755 w 12194922"/>
              <a:gd name="connsiteY30555" fmla="*/ 6679142 h 6855883"/>
              <a:gd name="connsiteX30556" fmla="*/ 11777423 w 12194922"/>
              <a:gd name="connsiteY30556" fmla="*/ 3473450 h 6855883"/>
              <a:gd name="connsiteX30557" fmla="*/ 11774970 w 12194922"/>
              <a:gd name="connsiteY30557" fmla="*/ 3446992 h 6855883"/>
              <a:gd name="connsiteX30558" fmla="*/ 11778649 w 12194922"/>
              <a:gd name="connsiteY30558" fmla="*/ 3442758 h 6855883"/>
              <a:gd name="connsiteX30559" fmla="*/ 11783556 w 12194922"/>
              <a:gd name="connsiteY30559" fmla="*/ 3446992 h 6855883"/>
              <a:gd name="connsiteX30560" fmla="*/ 11777423 w 12194922"/>
              <a:gd name="connsiteY30560" fmla="*/ 3473450 h 6855883"/>
              <a:gd name="connsiteX30561" fmla="*/ 11918477 w 12194922"/>
              <a:gd name="connsiteY30561" fmla="*/ 4893734 h 6855883"/>
              <a:gd name="connsiteX30562" fmla="*/ 11965087 w 12194922"/>
              <a:gd name="connsiteY30562" fmla="*/ 4906434 h 6855883"/>
              <a:gd name="connsiteX30563" fmla="*/ 11954047 w 12194922"/>
              <a:gd name="connsiteY30563" fmla="*/ 4871508 h 6855883"/>
              <a:gd name="connsiteX30564" fmla="*/ 11941782 w 12194922"/>
              <a:gd name="connsiteY30564" fmla="*/ 4864100 h 6855883"/>
              <a:gd name="connsiteX30565" fmla="*/ 11933196 w 12194922"/>
              <a:gd name="connsiteY30565" fmla="*/ 4871508 h 6855883"/>
              <a:gd name="connsiteX30566" fmla="*/ 11917250 w 12194922"/>
              <a:gd name="connsiteY30566" fmla="*/ 4890559 h 6855883"/>
              <a:gd name="connsiteX30567" fmla="*/ 11896399 w 12194922"/>
              <a:gd name="connsiteY30567" fmla="*/ 4902200 h 6855883"/>
              <a:gd name="connsiteX30568" fmla="*/ 11918477 w 12194922"/>
              <a:gd name="connsiteY30568" fmla="*/ 4893734 h 6855883"/>
              <a:gd name="connsiteX30569" fmla="*/ 11935649 w 12194922"/>
              <a:gd name="connsiteY30569" fmla="*/ 4883150 h 6855883"/>
              <a:gd name="connsiteX30570" fmla="*/ 11939329 w 12194922"/>
              <a:gd name="connsiteY30570" fmla="*/ 4881034 h 6855883"/>
              <a:gd name="connsiteX30571" fmla="*/ 11941782 w 12194922"/>
              <a:gd name="connsiteY30571" fmla="*/ 4886325 h 6855883"/>
              <a:gd name="connsiteX30572" fmla="*/ 11938102 w 12194922"/>
              <a:gd name="connsiteY30572" fmla="*/ 4888442 h 6855883"/>
              <a:gd name="connsiteX30573" fmla="*/ 11935649 w 12194922"/>
              <a:gd name="connsiteY30573" fmla="*/ 4883150 h 6855883"/>
              <a:gd name="connsiteX30574" fmla="*/ 11896399 w 12194922"/>
              <a:gd name="connsiteY30574" fmla="*/ 4902200 h 6855883"/>
              <a:gd name="connsiteX30575" fmla="*/ 11896399 w 12194922"/>
              <a:gd name="connsiteY30575" fmla="*/ 4902200 h 6855883"/>
              <a:gd name="connsiteX30576" fmla="*/ 11896399 w 12194922"/>
              <a:gd name="connsiteY30576" fmla="*/ 4902200 h 6855883"/>
              <a:gd name="connsiteX30577" fmla="*/ 11896399 w 12194922"/>
              <a:gd name="connsiteY30577" fmla="*/ 4902200 h 6855883"/>
              <a:gd name="connsiteX30578" fmla="*/ 11896399 w 12194922"/>
              <a:gd name="connsiteY30578" fmla="*/ 4902200 h 6855883"/>
              <a:gd name="connsiteX30579" fmla="*/ 11896399 w 12194922"/>
              <a:gd name="connsiteY30579" fmla="*/ 4902200 h 6855883"/>
              <a:gd name="connsiteX30580" fmla="*/ 191343 w 12194922"/>
              <a:gd name="connsiteY30580" fmla="*/ 2047875 h 6855883"/>
              <a:gd name="connsiteX30581" fmla="*/ 164359 w 12194922"/>
              <a:gd name="connsiteY30581" fmla="*/ 2053167 h 6855883"/>
              <a:gd name="connsiteX30582" fmla="*/ 177851 w 12194922"/>
              <a:gd name="connsiteY30582" fmla="*/ 2033058 h 6855883"/>
              <a:gd name="connsiteX30583" fmla="*/ 183984 w 12194922"/>
              <a:gd name="connsiteY30583" fmla="*/ 2030942 h 6855883"/>
              <a:gd name="connsiteX30584" fmla="*/ 181531 w 12194922"/>
              <a:gd name="connsiteY30584" fmla="*/ 2035175 h 6855883"/>
              <a:gd name="connsiteX30585" fmla="*/ 186437 w 12194922"/>
              <a:gd name="connsiteY30585" fmla="*/ 2039408 h 6855883"/>
              <a:gd name="connsiteX30586" fmla="*/ 218328 w 12194922"/>
              <a:gd name="connsiteY30586" fmla="*/ 2032000 h 6855883"/>
              <a:gd name="connsiteX30587" fmla="*/ 204835 w 12194922"/>
              <a:gd name="connsiteY30587" fmla="*/ 2055283 h 6855883"/>
              <a:gd name="connsiteX30588" fmla="*/ 191343 w 12194922"/>
              <a:gd name="connsiteY30588" fmla="*/ 2047875 h 6855883"/>
              <a:gd name="connsiteX30589" fmla="*/ 11974899 w 12194922"/>
              <a:gd name="connsiteY30589" fmla="*/ 3277659 h 6855883"/>
              <a:gd name="connsiteX30590" fmla="*/ 11985938 w 12194922"/>
              <a:gd name="connsiteY30590" fmla="*/ 3273425 h 6855883"/>
              <a:gd name="connsiteX30591" fmla="*/ 11993297 w 12194922"/>
              <a:gd name="connsiteY30591" fmla="*/ 3276600 h 6855883"/>
              <a:gd name="connsiteX30592" fmla="*/ 11978578 w 12194922"/>
              <a:gd name="connsiteY30592" fmla="*/ 3285067 h 6855883"/>
              <a:gd name="connsiteX30593" fmla="*/ 11968766 w 12194922"/>
              <a:gd name="connsiteY30593" fmla="*/ 3281892 h 6855883"/>
              <a:gd name="connsiteX30594" fmla="*/ 11968766 w 12194922"/>
              <a:gd name="connsiteY30594" fmla="*/ 3275542 h 6855883"/>
              <a:gd name="connsiteX30595" fmla="*/ 11974899 w 12194922"/>
              <a:gd name="connsiteY30595" fmla="*/ 3277659 h 6855883"/>
              <a:gd name="connsiteX30596" fmla="*/ 115297 w 12194922"/>
              <a:gd name="connsiteY30596" fmla="*/ 317500 h 6855883"/>
              <a:gd name="connsiteX30597" fmla="*/ 126336 w 12194922"/>
              <a:gd name="connsiteY30597" fmla="*/ 335492 h 6855883"/>
              <a:gd name="connsiteX30598" fmla="*/ 115297 w 12194922"/>
              <a:gd name="connsiteY30598" fmla="*/ 317500 h 6855883"/>
              <a:gd name="connsiteX30599" fmla="*/ 154546 w 12194922"/>
              <a:gd name="connsiteY30599" fmla="*/ 4423834 h 6855883"/>
              <a:gd name="connsiteX30600" fmla="*/ 147187 w 12194922"/>
              <a:gd name="connsiteY30600" fmla="*/ 4418542 h 6855883"/>
              <a:gd name="connsiteX30601" fmla="*/ 158226 w 12194922"/>
              <a:gd name="connsiteY30601" fmla="*/ 4404784 h 6855883"/>
              <a:gd name="connsiteX30602" fmla="*/ 166812 w 12194922"/>
              <a:gd name="connsiteY30602" fmla="*/ 4412192 h 6855883"/>
              <a:gd name="connsiteX30603" fmla="*/ 154546 w 12194922"/>
              <a:gd name="connsiteY30603" fmla="*/ 4423834 h 6855883"/>
              <a:gd name="connsiteX30604" fmla="*/ 103031 w 12194922"/>
              <a:gd name="connsiteY30604" fmla="*/ 4529667 h 6855883"/>
              <a:gd name="connsiteX30605" fmla="*/ 109164 w 12194922"/>
              <a:gd name="connsiteY30605" fmla="*/ 4531784 h 6855883"/>
              <a:gd name="connsiteX30606" fmla="*/ 105484 w 12194922"/>
              <a:gd name="connsiteY30606" fmla="*/ 4547659 h 6855883"/>
              <a:gd name="connsiteX30607" fmla="*/ 87086 w 12194922"/>
              <a:gd name="connsiteY30607" fmla="*/ 4548717 h 6855883"/>
              <a:gd name="connsiteX30608" fmla="*/ 103031 w 12194922"/>
              <a:gd name="connsiteY30608" fmla="*/ 4529667 h 6855883"/>
              <a:gd name="connsiteX30609" fmla="*/ 11496541 w 12194922"/>
              <a:gd name="connsiteY30609" fmla="*/ 3928534 h 6855883"/>
              <a:gd name="connsiteX30610" fmla="*/ 11479369 w 12194922"/>
              <a:gd name="connsiteY30610" fmla="*/ 3931708 h 6855883"/>
              <a:gd name="connsiteX30611" fmla="*/ 11469556 w 12194922"/>
              <a:gd name="connsiteY30611" fmla="*/ 3921125 h 6855883"/>
              <a:gd name="connsiteX30612" fmla="*/ 11470783 w 12194922"/>
              <a:gd name="connsiteY30612" fmla="*/ 3915833 h 6855883"/>
              <a:gd name="connsiteX30613" fmla="*/ 11480596 w 12194922"/>
              <a:gd name="connsiteY30613" fmla="*/ 3920067 h 6855883"/>
              <a:gd name="connsiteX30614" fmla="*/ 11496541 w 12194922"/>
              <a:gd name="connsiteY30614" fmla="*/ 3928534 h 6855883"/>
              <a:gd name="connsiteX30615" fmla="*/ 12022735 w 12194922"/>
              <a:gd name="connsiteY30615" fmla="*/ 3798358 h 6855883"/>
              <a:gd name="connsiteX30616" fmla="*/ 12016602 w 12194922"/>
              <a:gd name="connsiteY30616" fmla="*/ 3794125 h 6855883"/>
              <a:gd name="connsiteX30617" fmla="*/ 12032547 w 12194922"/>
              <a:gd name="connsiteY30617" fmla="*/ 3785659 h 6855883"/>
              <a:gd name="connsiteX30618" fmla="*/ 12036227 w 12194922"/>
              <a:gd name="connsiteY30618" fmla="*/ 3789892 h 6855883"/>
              <a:gd name="connsiteX30619" fmla="*/ 12022735 w 12194922"/>
              <a:gd name="connsiteY30619" fmla="*/ 3798358 h 6855883"/>
              <a:gd name="connsiteX30620" fmla="*/ 2004198 w 12194922"/>
              <a:gd name="connsiteY30620" fmla="*/ 6261100 h 6855883"/>
              <a:gd name="connsiteX30621" fmla="*/ 1998065 w 12194922"/>
              <a:gd name="connsiteY30621" fmla="*/ 6250517 h 6855883"/>
              <a:gd name="connsiteX30622" fmla="*/ 1995612 w 12194922"/>
              <a:gd name="connsiteY30622" fmla="*/ 6235700 h 6855883"/>
              <a:gd name="connsiteX30623" fmla="*/ 1991932 w 12194922"/>
              <a:gd name="connsiteY30623" fmla="*/ 6207125 h 6855883"/>
              <a:gd name="connsiteX30624" fmla="*/ 1987026 w 12194922"/>
              <a:gd name="connsiteY30624" fmla="*/ 6201834 h 6855883"/>
              <a:gd name="connsiteX30625" fmla="*/ 1989479 w 12194922"/>
              <a:gd name="connsiteY30625" fmla="*/ 6195484 h 6855883"/>
              <a:gd name="connsiteX30626" fmla="*/ 1995612 w 12194922"/>
              <a:gd name="connsiteY30626" fmla="*/ 6197600 h 6855883"/>
              <a:gd name="connsiteX30627" fmla="*/ 2009104 w 12194922"/>
              <a:gd name="connsiteY30627" fmla="*/ 6216651 h 6855883"/>
              <a:gd name="connsiteX30628" fmla="*/ 2007878 w 12194922"/>
              <a:gd name="connsiteY30628" fmla="*/ 6234642 h 6855883"/>
              <a:gd name="connsiteX30629" fmla="*/ 2004198 w 12194922"/>
              <a:gd name="connsiteY30629" fmla="*/ 6249459 h 6855883"/>
              <a:gd name="connsiteX30630" fmla="*/ 2016464 w 12194922"/>
              <a:gd name="connsiteY30630" fmla="*/ 6251575 h 6855883"/>
              <a:gd name="connsiteX30631" fmla="*/ 2023823 w 12194922"/>
              <a:gd name="connsiteY30631" fmla="*/ 6247342 h 6855883"/>
              <a:gd name="connsiteX30632" fmla="*/ 2023823 w 12194922"/>
              <a:gd name="connsiteY30632" fmla="*/ 6257925 h 6855883"/>
              <a:gd name="connsiteX30633" fmla="*/ 2004198 w 12194922"/>
              <a:gd name="connsiteY30633" fmla="*/ 6261100 h 6855883"/>
              <a:gd name="connsiteX30634" fmla="*/ 733483 w 12194922"/>
              <a:gd name="connsiteY30634" fmla="*/ 5803901 h 6855883"/>
              <a:gd name="connsiteX30635" fmla="*/ 743295 w 12194922"/>
              <a:gd name="connsiteY30635" fmla="*/ 5784850 h 6855883"/>
              <a:gd name="connsiteX30636" fmla="*/ 759240 w 12194922"/>
              <a:gd name="connsiteY30636" fmla="*/ 5789084 h 6855883"/>
              <a:gd name="connsiteX30637" fmla="*/ 733483 w 12194922"/>
              <a:gd name="connsiteY30637" fmla="*/ 5803901 h 6855883"/>
              <a:gd name="connsiteX30638" fmla="*/ 12085289 w 12194922"/>
              <a:gd name="connsiteY30638" fmla="*/ 5233459 h 6855883"/>
              <a:gd name="connsiteX30639" fmla="*/ 12093875 w 12194922"/>
              <a:gd name="connsiteY30639" fmla="*/ 5224992 h 6855883"/>
              <a:gd name="connsiteX30640" fmla="*/ 12107367 w 12194922"/>
              <a:gd name="connsiteY30640" fmla="*/ 5233459 h 6855883"/>
              <a:gd name="connsiteX30641" fmla="*/ 12096329 w 12194922"/>
              <a:gd name="connsiteY30641" fmla="*/ 5241925 h 6855883"/>
              <a:gd name="connsiteX30642" fmla="*/ 12085289 w 12194922"/>
              <a:gd name="connsiteY30642" fmla="*/ 5233459 h 6855883"/>
              <a:gd name="connsiteX30643" fmla="*/ 10879581 w 12194922"/>
              <a:gd name="connsiteY30643" fmla="*/ 3981450 h 6855883"/>
              <a:gd name="connsiteX30644" fmla="*/ 10909019 w 12194922"/>
              <a:gd name="connsiteY30644" fmla="*/ 3958167 h 6855883"/>
              <a:gd name="connsiteX30645" fmla="*/ 10879581 w 12194922"/>
              <a:gd name="connsiteY30645" fmla="*/ 3981450 h 6855883"/>
              <a:gd name="connsiteX30646" fmla="*/ 11954047 w 12194922"/>
              <a:gd name="connsiteY30646" fmla="*/ 1660525 h 6855883"/>
              <a:gd name="connsiteX30647" fmla="*/ 11968766 w 12194922"/>
              <a:gd name="connsiteY30647" fmla="*/ 1671108 h 6855883"/>
              <a:gd name="connsiteX30648" fmla="*/ 11967540 w 12194922"/>
              <a:gd name="connsiteY30648" fmla="*/ 1677458 h 6855883"/>
              <a:gd name="connsiteX30649" fmla="*/ 11952821 w 12194922"/>
              <a:gd name="connsiteY30649" fmla="*/ 1671108 h 6855883"/>
              <a:gd name="connsiteX30650" fmla="*/ 11928290 w 12194922"/>
              <a:gd name="connsiteY30650" fmla="*/ 1671108 h 6855883"/>
              <a:gd name="connsiteX30651" fmla="*/ 11954047 w 12194922"/>
              <a:gd name="connsiteY30651" fmla="*/ 1660525 h 6855883"/>
              <a:gd name="connsiteX30652" fmla="*/ 11575041 w 12194922"/>
              <a:gd name="connsiteY30652" fmla="*/ 2331508 h 6855883"/>
              <a:gd name="connsiteX30653" fmla="*/ 11564001 w 12194922"/>
              <a:gd name="connsiteY30653" fmla="*/ 2329392 h 6855883"/>
              <a:gd name="connsiteX30654" fmla="*/ 11564001 w 12194922"/>
              <a:gd name="connsiteY30654" fmla="*/ 2305050 h 6855883"/>
              <a:gd name="connsiteX30655" fmla="*/ 11567681 w 12194922"/>
              <a:gd name="connsiteY30655" fmla="*/ 2303992 h 6855883"/>
              <a:gd name="connsiteX30656" fmla="*/ 11571361 w 12194922"/>
              <a:gd name="connsiteY30656" fmla="*/ 2306108 h 6855883"/>
              <a:gd name="connsiteX30657" fmla="*/ 11575041 w 12194922"/>
              <a:gd name="connsiteY30657" fmla="*/ 2331508 h 6855883"/>
              <a:gd name="connsiteX30658" fmla="*/ 435429 w 12194922"/>
              <a:gd name="connsiteY30658" fmla="*/ 2232025 h 6855883"/>
              <a:gd name="connsiteX30659" fmla="*/ 434202 w 12194922"/>
              <a:gd name="connsiteY30659" fmla="*/ 2186517 h 6855883"/>
              <a:gd name="connsiteX30660" fmla="*/ 435429 w 12194922"/>
              <a:gd name="connsiteY30660" fmla="*/ 2232025 h 6855883"/>
              <a:gd name="connsiteX30661" fmla="*/ 1507442 w 12194922"/>
              <a:gd name="connsiteY30661" fmla="*/ 5534026 h 6855883"/>
              <a:gd name="connsiteX30662" fmla="*/ 1517254 w 12194922"/>
              <a:gd name="connsiteY30662" fmla="*/ 5526617 h 6855883"/>
              <a:gd name="connsiteX30663" fmla="*/ 1527066 w 12194922"/>
              <a:gd name="connsiteY30663" fmla="*/ 5517092 h 6855883"/>
              <a:gd name="connsiteX30664" fmla="*/ 1527066 w 12194922"/>
              <a:gd name="connsiteY30664" fmla="*/ 5534026 h 6855883"/>
              <a:gd name="connsiteX30665" fmla="*/ 1516027 w 12194922"/>
              <a:gd name="connsiteY30665" fmla="*/ 5547784 h 6855883"/>
              <a:gd name="connsiteX30666" fmla="*/ 1498856 w 12194922"/>
              <a:gd name="connsiteY30666" fmla="*/ 5537200 h 6855883"/>
              <a:gd name="connsiteX30667" fmla="*/ 1507442 w 12194922"/>
              <a:gd name="connsiteY30667" fmla="*/ 5534026 h 6855883"/>
              <a:gd name="connsiteX30668" fmla="*/ 587522 w 12194922"/>
              <a:gd name="connsiteY30668" fmla="*/ 3767667 h 6855883"/>
              <a:gd name="connsiteX30669" fmla="*/ 624319 w 12194922"/>
              <a:gd name="connsiteY30669" fmla="*/ 3762375 h 6855883"/>
              <a:gd name="connsiteX30670" fmla="*/ 587522 w 12194922"/>
              <a:gd name="connsiteY30670" fmla="*/ 3767667 h 6855883"/>
              <a:gd name="connsiteX30671" fmla="*/ 646397 w 12194922"/>
              <a:gd name="connsiteY30671" fmla="*/ 4457700 h 6855883"/>
              <a:gd name="connsiteX30672" fmla="*/ 640264 w 12194922"/>
              <a:gd name="connsiteY30672" fmla="*/ 4474633 h 6855883"/>
              <a:gd name="connsiteX30673" fmla="*/ 632905 w 12194922"/>
              <a:gd name="connsiteY30673" fmla="*/ 4474633 h 6855883"/>
              <a:gd name="connsiteX30674" fmla="*/ 630452 w 12194922"/>
              <a:gd name="connsiteY30674" fmla="*/ 4467225 h 6855883"/>
              <a:gd name="connsiteX30675" fmla="*/ 646397 w 12194922"/>
              <a:gd name="connsiteY30675" fmla="*/ 4457700 h 6855883"/>
              <a:gd name="connsiteX30676" fmla="*/ 11533337 w 12194922"/>
              <a:gd name="connsiteY30676" fmla="*/ 1697567 h 6855883"/>
              <a:gd name="connsiteX30677" fmla="*/ 11537017 w 12194922"/>
              <a:gd name="connsiteY30677" fmla="*/ 1679575 h 6855883"/>
              <a:gd name="connsiteX30678" fmla="*/ 11540697 w 12194922"/>
              <a:gd name="connsiteY30678" fmla="*/ 1683808 h 6855883"/>
              <a:gd name="connsiteX30679" fmla="*/ 11555415 w 12194922"/>
              <a:gd name="connsiteY30679" fmla="*/ 1686983 h 6855883"/>
              <a:gd name="connsiteX30680" fmla="*/ 11539470 w 12194922"/>
              <a:gd name="connsiteY30680" fmla="*/ 1690158 h 6855883"/>
              <a:gd name="connsiteX30681" fmla="*/ 11544377 w 12194922"/>
              <a:gd name="connsiteY30681" fmla="*/ 1701800 h 6855883"/>
              <a:gd name="connsiteX30682" fmla="*/ 11533337 w 12194922"/>
              <a:gd name="connsiteY30682" fmla="*/ 1697567 h 6855883"/>
              <a:gd name="connsiteX30683" fmla="*/ 637811 w 12194922"/>
              <a:gd name="connsiteY30683" fmla="*/ 1598083 h 6855883"/>
              <a:gd name="connsiteX30684" fmla="*/ 604694 w 12194922"/>
              <a:gd name="connsiteY30684" fmla="*/ 1610783 h 6855883"/>
              <a:gd name="connsiteX30685" fmla="*/ 637811 w 12194922"/>
              <a:gd name="connsiteY30685" fmla="*/ 1598083 h 6855883"/>
              <a:gd name="connsiteX30686" fmla="*/ 635358 w 12194922"/>
              <a:gd name="connsiteY30686" fmla="*/ 5958417 h 6855883"/>
              <a:gd name="connsiteX30687" fmla="*/ 635358 w 12194922"/>
              <a:gd name="connsiteY30687" fmla="*/ 5958417 h 6855883"/>
              <a:gd name="connsiteX30688" fmla="*/ 635358 w 12194922"/>
              <a:gd name="connsiteY30688" fmla="*/ 5958417 h 6855883"/>
              <a:gd name="connsiteX30689" fmla="*/ 635358 w 12194922"/>
              <a:gd name="connsiteY30689" fmla="*/ 5958417 h 6855883"/>
              <a:gd name="connsiteX30690" fmla="*/ 635358 w 12194922"/>
              <a:gd name="connsiteY30690" fmla="*/ 5958417 h 6855883"/>
              <a:gd name="connsiteX30691" fmla="*/ 635358 w 12194922"/>
              <a:gd name="connsiteY30691" fmla="*/ 5958417 h 6855883"/>
              <a:gd name="connsiteX30692" fmla="*/ 657436 w 12194922"/>
              <a:gd name="connsiteY30692" fmla="*/ 5974292 h 6855883"/>
              <a:gd name="connsiteX30693" fmla="*/ 635358 w 12194922"/>
              <a:gd name="connsiteY30693" fmla="*/ 5958417 h 6855883"/>
              <a:gd name="connsiteX30694" fmla="*/ 878217 w 12194922"/>
              <a:gd name="connsiteY30694" fmla="*/ 5038725 h 6855883"/>
              <a:gd name="connsiteX30695" fmla="*/ 902748 w 12194922"/>
              <a:gd name="connsiteY30695" fmla="*/ 5041900 h 6855883"/>
              <a:gd name="connsiteX30696" fmla="*/ 878217 w 12194922"/>
              <a:gd name="connsiteY30696" fmla="*/ 5038725 h 6855883"/>
              <a:gd name="connsiteX30697" fmla="*/ 12021508 w 12194922"/>
              <a:gd name="connsiteY30697" fmla="*/ 5396442 h 6855883"/>
              <a:gd name="connsiteX30698" fmla="*/ 12025188 w 12194922"/>
              <a:gd name="connsiteY30698" fmla="*/ 5373159 h 6855883"/>
              <a:gd name="connsiteX30699" fmla="*/ 12021508 w 12194922"/>
              <a:gd name="connsiteY30699" fmla="*/ 5396442 h 6855883"/>
              <a:gd name="connsiteX30700" fmla="*/ 326265 w 12194922"/>
              <a:gd name="connsiteY30700" fmla="*/ 5519209 h 6855883"/>
              <a:gd name="connsiteX30701" fmla="*/ 331171 w 12194922"/>
              <a:gd name="connsiteY30701" fmla="*/ 5526617 h 6855883"/>
              <a:gd name="connsiteX30702" fmla="*/ 339757 w 12194922"/>
              <a:gd name="connsiteY30702" fmla="*/ 5548842 h 6855883"/>
              <a:gd name="connsiteX30703" fmla="*/ 323812 w 12194922"/>
              <a:gd name="connsiteY30703" fmla="*/ 5528734 h 6855883"/>
              <a:gd name="connsiteX30704" fmla="*/ 326265 w 12194922"/>
              <a:gd name="connsiteY30704" fmla="*/ 5519209 h 6855883"/>
              <a:gd name="connsiteX30705" fmla="*/ 1534426 w 12194922"/>
              <a:gd name="connsiteY30705" fmla="*/ 4134909 h 6855883"/>
              <a:gd name="connsiteX30706" fmla="*/ 1538106 w 12194922"/>
              <a:gd name="connsiteY30706" fmla="*/ 4156075 h 6855883"/>
              <a:gd name="connsiteX30707" fmla="*/ 1534426 w 12194922"/>
              <a:gd name="connsiteY30707" fmla="*/ 4134909 h 6855883"/>
              <a:gd name="connsiteX30708" fmla="*/ 943224 w 12194922"/>
              <a:gd name="connsiteY30708" fmla="*/ 1731433 h 6855883"/>
              <a:gd name="connsiteX30709" fmla="*/ 948130 w 12194922"/>
              <a:gd name="connsiteY30709" fmla="*/ 1742017 h 6855883"/>
              <a:gd name="connsiteX30710" fmla="*/ 941998 w 12194922"/>
              <a:gd name="connsiteY30710" fmla="*/ 1749425 h 6855883"/>
              <a:gd name="connsiteX30711" fmla="*/ 929732 w 12194922"/>
              <a:gd name="connsiteY30711" fmla="*/ 1739900 h 6855883"/>
              <a:gd name="connsiteX30712" fmla="*/ 943224 w 12194922"/>
              <a:gd name="connsiteY30712" fmla="*/ 1731433 h 6855883"/>
              <a:gd name="connsiteX30713" fmla="*/ 11516166 w 12194922"/>
              <a:gd name="connsiteY30713" fmla="*/ 6416675 h 6855883"/>
              <a:gd name="connsiteX30714" fmla="*/ 11491635 w 12194922"/>
              <a:gd name="connsiteY30714" fmla="*/ 6427258 h 6855883"/>
              <a:gd name="connsiteX30715" fmla="*/ 11516166 w 12194922"/>
              <a:gd name="connsiteY30715" fmla="*/ 6416675 h 6855883"/>
              <a:gd name="connsiteX30716" fmla="*/ 1736808 w 12194922"/>
              <a:gd name="connsiteY30716" fmla="*/ 3868208 h 6855883"/>
              <a:gd name="connsiteX30717" fmla="*/ 1702464 w 12194922"/>
              <a:gd name="connsiteY30717" fmla="*/ 3881967 h 6855883"/>
              <a:gd name="connsiteX30718" fmla="*/ 1736808 w 12194922"/>
              <a:gd name="connsiteY30718" fmla="*/ 3868208 h 6855883"/>
              <a:gd name="connsiteX30719" fmla="*/ 11036581 w 12194922"/>
              <a:gd name="connsiteY30719" fmla="*/ 3042708 h 6855883"/>
              <a:gd name="connsiteX30720" fmla="*/ 11050074 w 12194922"/>
              <a:gd name="connsiteY30720" fmla="*/ 3077633 h 6855883"/>
              <a:gd name="connsiteX30721" fmla="*/ 11034128 w 12194922"/>
              <a:gd name="connsiteY30721" fmla="*/ 3090333 h 6855883"/>
              <a:gd name="connsiteX30722" fmla="*/ 11030448 w 12194922"/>
              <a:gd name="connsiteY30722" fmla="*/ 3087159 h 6855883"/>
              <a:gd name="connsiteX30723" fmla="*/ 11032901 w 12194922"/>
              <a:gd name="connsiteY30723" fmla="*/ 3081867 h 6855883"/>
              <a:gd name="connsiteX30724" fmla="*/ 11047620 w 12194922"/>
              <a:gd name="connsiteY30724" fmla="*/ 3077633 h 6855883"/>
              <a:gd name="connsiteX30725" fmla="*/ 11036581 w 12194922"/>
              <a:gd name="connsiteY30725" fmla="*/ 3042708 h 6855883"/>
              <a:gd name="connsiteX30726" fmla="*/ 1389692 w 12194922"/>
              <a:gd name="connsiteY30726" fmla="*/ 2808817 h 6855883"/>
              <a:gd name="connsiteX30727" fmla="*/ 1401957 w 12194922"/>
              <a:gd name="connsiteY30727" fmla="*/ 2781300 h 6855883"/>
              <a:gd name="connsiteX30728" fmla="*/ 1389692 w 12194922"/>
              <a:gd name="connsiteY30728" fmla="*/ 2808817 h 6855883"/>
              <a:gd name="connsiteX30729" fmla="*/ 22078 w 12194922"/>
              <a:gd name="connsiteY30729" fmla="*/ 1484842 h 6855883"/>
              <a:gd name="connsiteX30730" fmla="*/ 29437 w 12194922"/>
              <a:gd name="connsiteY30730" fmla="*/ 1456267 h 6855883"/>
              <a:gd name="connsiteX30731" fmla="*/ 31891 w 12194922"/>
              <a:gd name="connsiteY30731" fmla="*/ 1457325 h 6855883"/>
              <a:gd name="connsiteX30732" fmla="*/ 22078 w 12194922"/>
              <a:gd name="connsiteY30732" fmla="*/ 1484842 h 6855883"/>
              <a:gd name="connsiteX30733" fmla="*/ 45383 w 12194922"/>
              <a:gd name="connsiteY30733" fmla="*/ 1774825 h 6855883"/>
              <a:gd name="connsiteX30734" fmla="*/ 58875 w 12194922"/>
              <a:gd name="connsiteY30734" fmla="*/ 1785408 h 6855883"/>
              <a:gd name="connsiteX30735" fmla="*/ 53969 w 12194922"/>
              <a:gd name="connsiteY30735" fmla="*/ 1797050 h 6855883"/>
              <a:gd name="connsiteX30736" fmla="*/ 39250 w 12194922"/>
              <a:gd name="connsiteY30736" fmla="*/ 1842558 h 6855883"/>
              <a:gd name="connsiteX30737" fmla="*/ 39250 w 12194922"/>
              <a:gd name="connsiteY30737" fmla="*/ 1842558 h 6855883"/>
              <a:gd name="connsiteX30738" fmla="*/ 36797 w 12194922"/>
              <a:gd name="connsiteY30738" fmla="*/ 1839383 h 6855883"/>
              <a:gd name="connsiteX30739" fmla="*/ 36797 w 12194922"/>
              <a:gd name="connsiteY30739" fmla="*/ 1828800 h 6855883"/>
              <a:gd name="connsiteX30740" fmla="*/ 42930 w 12194922"/>
              <a:gd name="connsiteY30740" fmla="*/ 1800225 h 6855883"/>
              <a:gd name="connsiteX30741" fmla="*/ 49062 w 12194922"/>
              <a:gd name="connsiteY30741" fmla="*/ 1792817 h 6855883"/>
              <a:gd name="connsiteX30742" fmla="*/ 47836 w 12194922"/>
              <a:gd name="connsiteY30742" fmla="*/ 1788583 h 6855883"/>
              <a:gd name="connsiteX30743" fmla="*/ 45383 w 12194922"/>
              <a:gd name="connsiteY30743" fmla="*/ 1774825 h 6855883"/>
              <a:gd name="connsiteX30744" fmla="*/ 598561 w 12194922"/>
              <a:gd name="connsiteY30744" fmla="*/ 473075 h 6855883"/>
              <a:gd name="connsiteX30745" fmla="*/ 599788 w 12194922"/>
              <a:gd name="connsiteY30745" fmla="*/ 449792 h 6855883"/>
              <a:gd name="connsiteX30746" fmla="*/ 610827 w 12194922"/>
              <a:gd name="connsiteY30746" fmla="*/ 444500 h 6855883"/>
              <a:gd name="connsiteX30747" fmla="*/ 610827 w 12194922"/>
              <a:gd name="connsiteY30747" fmla="*/ 459317 h 6855883"/>
              <a:gd name="connsiteX30748" fmla="*/ 605920 w 12194922"/>
              <a:gd name="connsiteY30748" fmla="*/ 476250 h 6855883"/>
              <a:gd name="connsiteX30749" fmla="*/ 598561 w 12194922"/>
              <a:gd name="connsiteY30749" fmla="*/ 473075 h 6855883"/>
              <a:gd name="connsiteX30750" fmla="*/ 631678 w 12194922"/>
              <a:gd name="connsiteY30750" fmla="*/ 5394325 h 6855883"/>
              <a:gd name="connsiteX30751" fmla="*/ 647623 w 12194922"/>
              <a:gd name="connsiteY30751" fmla="*/ 5379508 h 6855883"/>
              <a:gd name="connsiteX30752" fmla="*/ 652530 w 12194922"/>
              <a:gd name="connsiteY30752" fmla="*/ 5383742 h 6855883"/>
              <a:gd name="connsiteX30753" fmla="*/ 637811 w 12194922"/>
              <a:gd name="connsiteY30753" fmla="*/ 5398559 h 6855883"/>
              <a:gd name="connsiteX30754" fmla="*/ 631678 w 12194922"/>
              <a:gd name="connsiteY30754" fmla="*/ 5394325 h 6855883"/>
              <a:gd name="connsiteX30755" fmla="*/ 701592 w 12194922"/>
              <a:gd name="connsiteY30755" fmla="*/ 6068484 h 6855883"/>
              <a:gd name="connsiteX30756" fmla="*/ 713858 w 12194922"/>
              <a:gd name="connsiteY30756" fmla="*/ 6072717 h 6855883"/>
              <a:gd name="connsiteX30757" fmla="*/ 704045 w 12194922"/>
              <a:gd name="connsiteY30757" fmla="*/ 6078008 h 6855883"/>
              <a:gd name="connsiteX30758" fmla="*/ 690553 w 12194922"/>
              <a:gd name="connsiteY30758" fmla="*/ 6076950 h 6855883"/>
              <a:gd name="connsiteX30759" fmla="*/ 701592 w 12194922"/>
              <a:gd name="connsiteY30759" fmla="*/ 6068484 h 6855883"/>
              <a:gd name="connsiteX30760" fmla="*/ 702819 w 12194922"/>
              <a:gd name="connsiteY30760" fmla="*/ 5386917 h 6855883"/>
              <a:gd name="connsiteX30761" fmla="*/ 693006 w 12194922"/>
              <a:gd name="connsiteY30761" fmla="*/ 5379508 h 6855883"/>
              <a:gd name="connsiteX30762" fmla="*/ 699139 w 12194922"/>
              <a:gd name="connsiteY30762" fmla="*/ 5371042 h 6855883"/>
              <a:gd name="connsiteX30763" fmla="*/ 711404 w 12194922"/>
              <a:gd name="connsiteY30763" fmla="*/ 5380567 h 6855883"/>
              <a:gd name="connsiteX30764" fmla="*/ 702819 w 12194922"/>
              <a:gd name="connsiteY30764" fmla="*/ 5386917 h 6855883"/>
              <a:gd name="connsiteX30765" fmla="*/ 704045 w 12194922"/>
              <a:gd name="connsiteY30765" fmla="*/ 6209242 h 6855883"/>
              <a:gd name="connsiteX30766" fmla="*/ 693006 w 12194922"/>
              <a:gd name="connsiteY30766" fmla="*/ 6208183 h 6855883"/>
              <a:gd name="connsiteX30767" fmla="*/ 684420 w 12194922"/>
              <a:gd name="connsiteY30767" fmla="*/ 6198659 h 6855883"/>
              <a:gd name="connsiteX30768" fmla="*/ 693006 w 12194922"/>
              <a:gd name="connsiteY30768" fmla="*/ 6192308 h 6855883"/>
              <a:gd name="connsiteX30769" fmla="*/ 705272 w 12194922"/>
              <a:gd name="connsiteY30769" fmla="*/ 6200776 h 6855883"/>
              <a:gd name="connsiteX30770" fmla="*/ 704045 w 12194922"/>
              <a:gd name="connsiteY30770" fmla="*/ 6209242 h 6855883"/>
              <a:gd name="connsiteX30771" fmla="*/ 852459 w 12194922"/>
              <a:gd name="connsiteY30771" fmla="*/ 5232400 h 6855883"/>
              <a:gd name="connsiteX30772" fmla="*/ 862271 w 12194922"/>
              <a:gd name="connsiteY30772" fmla="*/ 5204883 h 6855883"/>
              <a:gd name="connsiteX30773" fmla="*/ 863498 w 12194922"/>
              <a:gd name="connsiteY30773" fmla="*/ 5183717 h 6855883"/>
              <a:gd name="connsiteX30774" fmla="*/ 867177 w 12194922"/>
              <a:gd name="connsiteY30774" fmla="*/ 5208059 h 6855883"/>
              <a:gd name="connsiteX30775" fmla="*/ 861045 w 12194922"/>
              <a:gd name="connsiteY30775" fmla="*/ 5231342 h 6855883"/>
              <a:gd name="connsiteX30776" fmla="*/ 854912 w 12194922"/>
              <a:gd name="connsiteY30776" fmla="*/ 5234517 h 6855883"/>
              <a:gd name="connsiteX30777" fmla="*/ 852459 w 12194922"/>
              <a:gd name="connsiteY30777" fmla="*/ 5232400 h 6855883"/>
              <a:gd name="connsiteX30778" fmla="*/ 766600 w 12194922"/>
              <a:gd name="connsiteY30778" fmla="*/ 5890683 h 6855883"/>
              <a:gd name="connsiteX30779" fmla="*/ 770279 w 12194922"/>
              <a:gd name="connsiteY30779" fmla="*/ 5904442 h 6855883"/>
              <a:gd name="connsiteX30780" fmla="*/ 770279 w 12194922"/>
              <a:gd name="connsiteY30780" fmla="*/ 5910792 h 6855883"/>
              <a:gd name="connsiteX30781" fmla="*/ 750654 w 12194922"/>
              <a:gd name="connsiteY30781" fmla="*/ 5899151 h 6855883"/>
              <a:gd name="connsiteX30782" fmla="*/ 766600 w 12194922"/>
              <a:gd name="connsiteY30782" fmla="*/ 5890683 h 6855883"/>
              <a:gd name="connsiteX30783" fmla="*/ 160679 w 12194922"/>
              <a:gd name="connsiteY30783" fmla="*/ 1890183 h 6855883"/>
              <a:gd name="connsiteX30784" fmla="*/ 165586 w 12194922"/>
              <a:gd name="connsiteY30784" fmla="*/ 1885950 h 6855883"/>
              <a:gd name="connsiteX30785" fmla="*/ 169265 w 12194922"/>
              <a:gd name="connsiteY30785" fmla="*/ 1891242 h 6855883"/>
              <a:gd name="connsiteX30786" fmla="*/ 165586 w 12194922"/>
              <a:gd name="connsiteY30786" fmla="*/ 1902883 h 6855883"/>
              <a:gd name="connsiteX30787" fmla="*/ 159453 w 12194922"/>
              <a:gd name="connsiteY30787" fmla="*/ 1901825 h 6855883"/>
              <a:gd name="connsiteX30788" fmla="*/ 160679 w 12194922"/>
              <a:gd name="connsiteY30788" fmla="*/ 1890183 h 6855883"/>
              <a:gd name="connsiteX30789" fmla="*/ 954263 w 12194922"/>
              <a:gd name="connsiteY30789" fmla="*/ 5836709 h 6855883"/>
              <a:gd name="connsiteX30790" fmla="*/ 950584 w 12194922"/>
              <a:gd name="connsiteY30790" fmla="*/ 5836709 h 6855883"/>
              <a:gd name="connsiteX30791" fmla="*/ 954263 w 12194922"/>
              <a:gd name="connsiteY30791" fmla="*/ 5836709 h 6855883"/>
              <a:gd name="connsiteX30792" fmla="*/ 954263 w 12194922"/>
              <a:gd name="connsiteY30792" fmla="*/ 5836709 h 6855883"/>
              <a:gd name="connsiteX30793" fmla="*/ 962849 w 12194922"/>
              <a:gd name="connsiteY30793" fmla="*/ 5853642 h 6855883"/>
              <a:gd name="connsiteX30794" fmla="*/ 954263 w 12194922"/>
              <a:gd name="connsiteY30794" fmla="*/ 5836709 h 6855883"/>
              <a:gd name="connsiteX30795" fmla="*/ 983701 w 12194922"/>
              <a:gd name="connsiteY30795" fmla="*/ 4368800 h 6855883"/>
              <a:gd name="connsiteX30796" fmla="*/ 982474 w 12194922"/>
              <a:gd name="connsiteY30796" fmla="*/ 4362450 h 6855883"/>
              <a:gd name="connsiteX30797" fmla="*/ 994740 w 12194922"/>
              <a:gd name="connsiteY30797" fmla="*/ 4329642 h 6855883"/>
              <a:gd name="connsiteX30798" fmla="*/ 992287 w 12194922"/>
              <a:gd name="connsiteY30798" fmla="*/ 4365625 h 6855883"/>
              <a:gd name="connsiteX30799" fmla="*/ 983701 w 12194922"/>
              <a:gd name="connsiteY30799" fmla="*/ 4368800 h 6855883"/>
              <a:gd name="connsiteX30800" fmla="*/ 182757 w 12194922"/>
              <a:gd name="connsiteY30800" fmla="*/ 6040967 h 6855883"/>
              <a:gd name="connsiteX30801" fmla="*/ 182757 w 12194922"/>
              <a:gd name="connsiteY30801" fmla="*/ 6040967 h 6855883"/>
              <a:gd name="connsiteX30802" fmla="*/ 182757 w 12194922"/>
              <a:gd name="connsiteY30802" fmla="*/ 6040967 h 6855883"/>
              <a:gd name="connsiteX30803" fmla="*/ 182757 w 12194922"/>
              <a:gd name="connsiteY30803" fmla="*/ 6040967 h 6855883"/>
              <a:gd name="connsiteX30804" fmla="*/ 182757 w 12194922"/>
              <a:gd name="connsiteY30804" fmla="*/ 6040967 h 6855883"/>
              <a:gd name="connsiteX30805" fmla="*/ 197476 w 12194922"/>
              <a:gd name="connsiteY30805" fmla="*/ 6046258 h 6855883"/>
              <a:gd name="connsiteX30806" fmla="*/ 187664 w 12194922"/>
              <a:gd name="connsiteY30806" fmla="*/ 6046258 h 6855883"/>
              <a:gd name="connsiteX30807" fmla="*/ 182757 w 12194922"/>
              <a:gd name="connsiteY30807" fmla="*/ 6042026 h 6855883"/>
              <a:gd name="connsiteX30808" fmla="*/ 183984 w 12194922"/>
              <a:gd name="connsiteY30808" fmla="*/ 6027209 h 6855883"/>
              <a:gd name="connsiteX30809" fmla="*/ 196250 w 12194922"/>
              <a:gd name="connsiteY30809" fmla="*/ 6034617 h 6855883"/>
              <a:gd name="connsiteX30810" fmla="*/ 197476 w 12194922"/>
              <a:gd name="connsiteY30810" fmla="*/ 6046258 h 6855883"/>
              <a:gd name="connsiteX30811" fmla="*/ 182757 w 12194922"/>
              <a:gd name="connsiteY30811" fmla="*/ 6026151 h 6855883"/>
              <a:gd name="connsiteX30812" fmla="*/ 182757 w 12194922"/>
              <a:gd name="connsiteY30812" fmla="*/ 6026151 h 6855883"/>
              <a:gd name="connsiteX30813" fmla="*/ 182757 w 12194922"/>
              <a:gd name="connsiteY30813" fmla="*/ 6026151 h 6855883"/>
              <a:gd name="connsiteX30814" fmla="*/ 182757 w 12194922"/>
              <a:gd name="connsiteY30814" fmla="*/ 6026151 h 6855883"/>
              <a:gd name="connsiteX30815" fmla="*/ 182757 w 12194922"/>
              <a:gd name="connsiteY30815" fmla="*/ 6026151 h 6855883"/>
              <a:gd name="connsiteX30816" fmla="*/ 1128435 w 12194922"/>
              <a:gd name="connsiteY30816" fmla="*/ 6414558 h 6855883"/>
              <a:gd name="connsiteX30817" fmla="*/ 1111263 w 12194922"/>
              <a:gd name="connsiteY30817" fmla="*/ 6434667 h 6855883"/>
              <a:gd name="connsiteX30818" fmla="*/ 1128435 w 12194922"/>
              <a:gd name="connsiteY30818" fmla="*/ 6414558 h 6855883"/>
              <a:gd name="connsiteX30819" fmla="*/ 1130888 w 12194922"/>
              <a:gd name="connsiteY30819" fmla="*/ 6411383 h 6855883"/>
              <a:gd name="connsiteX30820" fmla="*/ 1129661 w 12194922"/>
              <a:gd name="connsiteY30820" fmla="*/ 6414558 h 6855883"/>
              <a:gd name="connsiteX30821" fmla="*/ 1130888 w 12194922"/>
              <a:gd name="connsiteY30821" fmla="*/ 6411383 h 6855883"/>
              <a:gd name="connsiteX30822" fmla="*/ 1363934 w 12194922"/>
              <a:gd name="connsiteY30822" fmla="*/ 4231217 h 6855883"/>
              <a:gd name="connsiteX30823" fmla="*/ 1357801 w 12194922"/>
              <a:gd name="connsiteY30823" fmla="*/ 4224867 h 6855883"/>
              <a:gd name="connsiteX30824" fmla="*/ 1357801 w 12194922"/>
              <a:gd name="connsiteY30824" fmla="*/ 4195234 h 6855883"/>
              <a:gd name="connsiteX30825" fmla="*/ 1371293 w 12194922"/>
              <a:gd name="connsiteY30825" fmla="*/ 4216400 h 6855883"/>
              <a:gd name="connsiteX30826" fmla="*/ 1372520 w 12194922"/>
              <a:gd name="connsiteY30826" fmla="*/ 4224867 h 6855883"/>
              <a:gd name="connsiteX30827" fmla="*/ 1363934 w 12194922"/>
              <a:gd name="connsiteY30827" fmla="*/ 4231217 h 6855883"/>
              <a:gd name="connsiteX30828" fmla="*/ 1172591 w 12194922"/>
              <a:gd name="connsiteY30828" fmla="*/ 5562600 h 6855883"/>
              <a:gd name="connsiteX30829" fmla="*/ 1162778 w 12194922"/>
              <a:gd name="connsiteY30829" fmla="*/ 5603875 h 6855883"/>
              <a:gd name="connsiteX30830" fmla="*/ 1162778 w 12194922"/>
              <a:gd name="connsiteY30830" fmla="*/ 5581651 h 6855883"/>
              <a:gd name="connsiteX30831" fmla="*/ 1166458 w 12194922"/>
              <a:gd name="connsiteY30831" fmla="*/ 5562600 h 6855883"/>
              <a:gd name="connsiteX30832" fmla="*/ 1171364 w 12194922"/>
              <a:gd name="connsiteY30832" fmla="*/ 5554133 h 6855883"/>
              <a:gd name="connsiteX30833" fmla="*/ 1172591 w 12194922"/>
              <a:gd name="connsiteY30833" fmla="*/ 5562600 h 6855883"/>
              <a:gd name="connsiteX30834" fmla="*/ 1308739 w 12194922"/>
              <a:gd name="connsiteY30834" fmla="*/ 4747684 h 6855883"/>
              <a:gd name="connsiteX30835" fmla="*/ 1308739 w 12194922"/>
              <a:gd name="connsiteY30835" fmla="*/ 4747684 h 6855883"/>
              <a:gd name="connsiteX30836" fmla="*/ 1308739 w 12194922"/>
              <a:gd name="connsiteY30836" fmla="*/ 4747684 h 6855883"/>
              <a:gd name="connsiteX30837" fmla="*/ 1308739 w 12194922"/>
              <a:gd name="connsiteY30837" fmla="*/ 4748742 h 6855883"/>
              <a:gd name="connsiteX30838" fmla="*/ 1318551 w 12194922"/>
              <a:gd name="connsiteY30838" fmla="*/ 4747684 h 6855883"/>
              <a:gd name="connsiteX30839" fmla="*/ 1324684 w 12194922"/>
              <a:gd name="connsiteY30839" fmla="*/ 4745567 h 6855883"/>
              <a:gd name="connsiteX30840" fmla="*/ 1325911 w 12194922"/>
              <a:gd name="connsiteY30840" fmla="*/ 4754034 h 6855883"/>
              <a:gd name="connsiteX30841" fmla="*/ 1314872 w 12194922"/>
              <a:gd name="connsiteY30841" fmla="*/ 4756150 h 6855883"/>
              <a:gd name="connsiteX30842" fmla="*/ 1308739 w 12194922"/>
              <a:gd name="connsiteY30842" fmla="*/ 4748742 h 6855883"/>
              <a:gd name="connsiteX30843" fmla="*/ 1308739 w 12194922"/>
              <a:gd name="connsiteY30843" fmla="*/ 4748742 h 6855883"/>
              <a:gd name="connsiteX30844" fmla="*/ 153320 w 12194922"/>
              <a:gd name="connsiteY30844" fmla="*/ 5399617 h 6855883"/>
              <a:gd name="connsiteX30845" fmla="*/ 172945 w 12194922"/>
              <a:gd name="connsiteY30845" fmla="*/ 5428192 h 6855883"/>
              <a:gd name="connsiteX30846" fmla="*/ 153320 w 12194922"/>
              <a:gd name="connsiteY30846" fmla="*/ 5399617 h 6855883"/>
              <a:gd name="connsiteX30847" fmla="*/ 575256 w 12194922"/>
              <a:gd name="connsiteY30847" fmla="*/ 5305425 h 6855883"/>
              <a:gd name="connsiteX30848" fmla="*/ 572803 w 12194922"/>
              <a:gd name="connsiteY30848" fmla="*/ 5301192 h 6855883"/>
              <a:gd name="connsiteX30849" fmla="*/ 582616 w 12194922"/>
              <a:gd name="connsiteY30849" fmla="*/ 5294842 h 6855883"/>
              <a:gd name="connsiteX30850" fmla="*/ 589975 w 12194922"/>
              <a:gd name="connsiteY30850" fmla="*/ 5300133 h 6855883"/>
              <a:gd name="connsiteX30851" fmla="*/ 575256 w 12194922"/>
              <a:gd name="connsiteY30851" fmla="*/ 5305425 h 6855883"/>
              <a:gd name="connsiteX30852" fmla="*/ 11746759 w 12194922"/>
              <a:gd name="connsiteY30852" fmla="*/ 1225550 h 6855883"/>
              <a:gd name="connsiteX30853" fmla="*/ 11759025 w 12194922"/>
              <a:gd name="connsiteY30853" fmla="*/ 1218142 h 6855883"/>
              <a:gd name="connsiteX30854" fmla="*/ 11759025 w 12194922"/>
              <a:gd name="connsiteY30854" fmla="*/ 1226608 h 6855883"/>
              <a:gd name="connsiteX30855" fmla="*/ 11755345 w 12194922"/>
              <a:gd name="connsiteY30855" fmla="*/ 1244600 h 6855883"/>
              <a:gd name="connsiteX30856" fmla="*/ 11749212 w 12194922"/>
              <a:gd name="connsiteY30856" fmla="*/ 1231900 h 6855883"/>
              <a:gd name="connsiteX30857" fmla="*/ 11746759 w 12194922"/>
              <a:gd name="connsiteY30857" fmla="*/ 1225550 h 6855883"/>
              <a:gd name="connsiteX30858" fmla="*/ 11736947 w 12194922"/>
              <a:gd name="connsiteY30858" fmla="*/ 1208617 h 6855883"/>
              <a:gd name="connsiteX30859" fmla="*/ 11736947 w 12194922"/>
              <a:gd name="connsiteY30859" fmla="*/ 1208617 h 6855883"/>
              <a:gd name="connsiteX30860" fmla="*/ 11736947 w 12194922"/>
              <a:gd name="connsiteY30860" fmla="*/ 1208617 h 6855883"/>
              <a:gd name="connsiteX30861" fmla="*/ 11736947 w 12194922"/>
              <a:gd name="connsiteY30861" fmla="*/ 1208617 h 6855883"/>
              <a:gd name="connsiteX30862" fmla="*/ 11736947 w 12194922"/>
              <a:gd name="connsiteY30862" fmla="*/ 1208617 h 6855883"/>
              <a:gd name="connsiteX30863" fmla="*/ 621866 w 12194922"/>
              <a:gd name="connsiteY30863" fmla="*/ 1870075 h 6855883"/>
              <a:gd name="connsiteX30864" fmla="*/ 624319 w 12194922"/>
              <a:gd name="connsiteY30864" fmla="*/ 1876425 h 6855883"/>
              <a:gd name="connsiteX30865" fmla="*/ 618186 w 12194922"/>
              <a:gd name="connsiteY30865" fmla="*/ 1880658 h 6855883"/>
              <a:gd name="connsiteX30866" fmla="*/ 591202 w 12194922"/>
              <a:gd name="connsiteY30866" fmla="*/ 1875367 h 6855883"/>
              <a:gd name="connsiteX30867" fmla="*/ 621866 w 12194922"/>
              <a:gd name="connsiteY30867" fmla="*/ 1870075 h 6855883"/>
              <a:gd name="connsiteX30868" fmla="*/ 251445 w 12194922"/>
              <a:gd name="connsiteY30868" fmla="*/ 5956300 h 6855883"/>
              <a:gd name="connsiteX30869" fmla="*/ 250218 w 12194922"/>
              <a:gd name="connsiteY30869" fmla="*/ 5962651 h 6855883"/>
              <a:gd name="connsiteX30870" fmla="*/ 229367 w 12194922"/>
              <a:gd name="connsiteY30870" fmla="*/ 5970058 h 6855883"/>
              <a:gd name="connsiteX30871" fmla="*/ 244085 w 12194922"/>
              <a:gd name="connsiteY30871" fmla="*/ 5956300 h 6855883"/>
              <a:gd name="connsiteX30872" fmla="*/ 251445 w 12194922"/>
              <a:gd name="connsiteY30872" fmla="*/ 5956300 h 6855883"/>
              <a:gd name="connsiteX30873" fmla="*/ 577709 w 12194922"/>
              <a:gd name="connsiteY30873" fmla="*/ 1658408 h 6855883"/>
              <a:gd name="connsiteX30874" fmla="*/ 604694 w 12194922"/>
              <a:gd name="connsiteY30874" fmla="*/ 1648883 h 6855883"/>
              <a:gd name="connsiteX30875" fmla="*/ 577709 w 12194922"/>
              <a:gd name="connsiteY30875" fmla="*/ 1658408 h 6855883"/>
              <a:gd name="connsiteX30876" fmla="*/ 2337822 w 12194922"/>
              <a:gd name="connsiteY30876" fmla="*/ 6160558 h 6855883"/>
              <a:gd name="connsiteX30877" fmla="*/ 2326783 w 12194922"/>
              <a:gd name="connsiteY30877" fmla="*/ 6149975 h 6855883"/>
              <a:gd name="connsiteX30878" fmla="*/ 2340275 w 12194922"/>
              <a:gd name="connsiteY30878" fmla="*/ 6141508 h 6855883"/>
              <a:gd name="connsiteX30879" fmla="*/ 2345182 w 12194922"/>
              <a:gd name="connsiteY30879" fmla="*/ 6151034 h 6855883"/>
              <a:gd name="connsiteX30880" fmla="*/ 2337822 w 12194922"/>
              <a:gd name="connsiteY30880" fmla="*/ 6160558 h 6855883"/>
              <a:gd name="connsiteX30881" fmla="*/ 540913 w 12194922"/>
              <a:gd name="connsiteY30881" fmla="*/ 1683808 h 6855883"/>
              <a:gd name="connsiteX30882" fmla="*/ 532327 w 12194922"/>
              <a:gd name="connsiteY30882" fmla="*/ 1681692 h 6855883"/>
              <a:gd name="connsiteX30883" fmla="*/ 532327 w 12194922"/>
              <a:gd name="connsiteY30883" fmla="*/ 1681692 h 6855883"/>
              <a:gd name="connsiteX30884" fmla="*/ 532327 w 12194922"/>
              <a:gd name="connsiteY30884" fmla="*/ 1681692 h 6855883"/>
              <a:gd name="connsiteX30885" fmla="*/ 533553 w 12194922"/>
              <a:gd name="connsiteY30885" fmla="*/ 1681692 h 6855883"/>
              <a:gd name="connsiteX30886" fmla="*/ 536006 w 12194922"/>
              <a:gd name="connsiteY30886" fmla="*/ 1674283 h 6855883"/>
              <a:gd name="connsiteX30887" fmla="*/ 534780 w 12194922"/>
              <a:gd name="connsiteY30887" fmla="*/ 1673225 h 6855883"/>
              <a:gd name="connsiteX30888" fmla="*/ 542139 w 12194922"/>
              <a:gd name="connsiteY30888" fmla="*/ 1671108 h 6855883"/>
              <a:gd name="connsiteX30889" fmla="*/ 554405 w 12194922"/>
              <a:gd name="connsiteY30889" fmla="*/ 1671108 h 6855883"/>
              <a:gd name="connsiteX30890" fmla="*/ 554405 w 12194922"/>
              <a:gd name="connsiteY30890" fmla="*/ 1679575 h 6855883"/>
              <a:gd name="connsiteX30891" fmla="*/ 540913 w 12194922"/>
              <a:gd name="connsiteY30891" fmla="*/ 1683808 h 6855883"/>
              <a:gd name="connsiteX30892" fmla="*/ 493077 w 12194922"/>
              <a:gd name="connsiteY30892" fmla="*/ 1931458 h 6855883"/>
              <a:gd name="connsiteX30893" fmla="*/ 515155 w 12194922"/>
              <a:gd name="connsiteY30893" fmla="*/ 1937808 h 6855883"/>
              <a:gd name="connsiteX30894" fmla="*/ 504116 w 12194922"/>
              <a:gd name="connsiteY30894" fmla="*/ 1946275 h 6855883"/>
              <a:gd name="connsiteX30895" fmla="*/ 494303 w 12194922"/>
              <a:gd name="connsiteY30895" fmla="*/ 1952625 h 6855883"/>
              <a:gd name="connsiteX30896" fmla="*/ 493077 w 12194922"/>
              <a:gd name="connsiteY30896" fmla="*/ 1931458 h 6855883"/>
              <a:gd name="connsiteX30897" fmla="*/ 840193 w 12194922"/>
              <a:gd name="connsiteY30897" fmla="*/ 5636683 h 6855883"/>
              <a:gd name="connsiteX30898" fmla="*/ 843873 w 12194922"/>
              <a:gd name="connsiteY30898" fmla="*/ 5628217 h 6855883"/>
              <a:gd name="connsiteX30899" fmla="*/ 850006 w 12194922"/>
              <a:gd name="connsiteY30899" fmla="*/ 5622925 h 6855883"/>
              <a:gd name="connsiteX30900" fmla="*/ 851232 w 12194922"/>
              <a:gd name="connsiteY30900" fmla="*/ 5646209 h 6855883"/>
              <a:gd name="connsiteX30901" fmla="*/ 840193 w 12194922"/>
              <a:gd name="connsiteY30901" fmla="*/ 5636683 h 6855883"/>
              <a:gd name="connsiteX30902" fmla="*/ 850006 w 12194922"/>
              <a:gd name="connsiteY30902" fmla="*/ 5622925 h 6855883"/>
              <a:gd name="connsiteX30903" fmla="*/ 845099 w 12194922"/>
              <a:gd name="connsiteY30903" fmla="*/ 5616575 h 6855883"/>
              <a:gd name="connsiteX30904" fmla="*/ 845099 w 12194922"/>
              <a:gd name="connsiteY30904" fmla="*/ 5616575 h 6855883"/>
              <a:gd name="connsiteX30905" fmla="*/ 845099 w 12194922"/>
              <a:gd name="connsiteY30905" fmla="*/ 5615517 h 6855883"/>
              <a:gd name="connsiteX30906" fmla="*/ 845099 w 12194922"/>
              <a:gd name="connsiteY30906" fmla="*/ 5615517 h 6855883"/>
              <a:gd name="connsiteX30907" fmla="*/ 850006 w 12194922"/>
              <a:gd name="connsiteY30907" fmla="*/ 5622925 h 6855883"/>
              <a:gd name="connsiteX30908" fmla="*/ 11517392 w 12194922"/>
              <a:gd name="connsiteY30908" fmla="*/ 1700742 h 6855883"/>
              <a:gd name="connsiteX30909" fmla="*/ 11530884 w 12194922"/>
              <a:gd name="connsiteY30909" fmla="*/ 1690158 h 6855883"/>
              <a:gd name="connsiteX30910" fmla="*/ 11537017 w 12194922"/>
              <a:gd name="connsiteY30910" fmla="*/ 1695450 h 6855883"/>
              <a:gd name="connsiteX30911" fmla="*/ 11528432 w 12194922"/>
              <a:gd name="connsiteY30911" fmla="*/ 1708150 h 6855883"/>
              <a:gd name="connsiteX30912" fmla="*/ 11517392 w 12194922"/>
              <a:gd name="connsiteY30912" fmla="*/ 1700742 h 6855883"/>
              <a:gd name="connsiteX30913" fmla="*/ 12176055 w 12194922"/>
              <a:gd name="connsiteY30913" fmla="*/ 4864100 h 6855883"/>
              <a:gd name="connsiteX30914" fmla="*/ 12183414 w 12194922"/>
              <a:gd name="connsiteY30914" fmla="*/ 4864100 h 6855883"/>
              <a:gd name="connsiteX30915" fmla="*/ 12176055 w 12194922"/>
              <a:gd name="connsiteY30915" fmla="*/ 4882092 h 6855883"/>
              <a:gd name="connsiteX30916" fmla="*/ 12176055 w 12194922"/>
              <a:gd name="connsiteY30916" fmla="*/ 4864100 h 6855883"/>
              <a:gd name="connsiteX30917" fmla="*/ 1718410 w 12194922"/>
              <a:gd name="connsiteY30917" fmla="*/ 5564717 h 6855883"/>
              <a:gd name="connsiteX30918" fmla="*/ 1720863 w 12194922"/>
              <a:gd name="connsiteY30918" fmla="*/ 5560484 h 6855883"/>
              <a:gd name="connsiteX30919" fmla="*/ 1735582 w 12194922"/>
              <a:gd name="connsiteY30919" fmla="*/ 5562600 h 6855883"/>
              <a:gd name="connsiteX30920" fmla="*/ 1746621 w 12194922"/>
              <a:gd name="connsiteY30920" fmla="*/ 5568950 h 6855883"/>
              <a:gd name="connsiteX30921" fmla="*/ 1731902 w 12194922"/>
              <a:gd name="connsiteY30921" fmla="*/ 5575300 h 6855883"/>
              <a:gd name="connsiteX30922" fmla="*/ 1718410 w 12194922"/>
              <a:gd name="connsiteY30922" fmla="*/ 5564717 h 6855883"/>
              <a:gd name="connsiteX30923" fmla="*/ 12131898 w 12194922"/>
              <a:gd name="connsiteY30923" fmla="*/ 6261100 h 6855883"/>
              <a:gd name="connsiteX30924" fmla="*/ 12157656 w 12194922"/>
              <a:gd name="connsiteY30924" fmla="*/ 6235700 h 6855883"/>
              <a:gd name="connsiteX30925" fmla="*/ 12156429 w 12194922"/>
              <a:gd name="connsiteY30925" fmla="*/ 6246284 h 6855883"/>
              <a:gd name="connsiteX30926" fmla="*/ 12131898 w 12194922"/>
              <a:gd name="connsiteY30926" fmla="*/ 6261100 h 6855883"/>
              <a:gd name="connsiteX30927" fmla="*/ 12046039 w 12194922"/>
              <a:gd name="connsiteY30927" fmla="*/ 5571067 h 6855883"/>
              <a:gd name="connsiteX30928" fmla="*/ 12050946 w 12194922"/>
              <a:gd name="connsiteY30928" fmla="*/ 5597526 h 6855883"/>
              <a:gd name="connsiteX30929" fmla="*/ 12046039 w 12194922"/>
              <a:gd name="connsiteY30929" fmla="*/ 5571067 h 6855883"/>
              <a:gd name="connsiteX30930" fmla="*/ 561764 w 12194922"/>
              <a:gd name="connsiteY30930" fmla="*/ 2070100 h 6855883"/>
              <a:gd name="connsiteX30931" fmla="*/ 578936 w 12194922"/>
              <a:gd name="connsiteY30931" fmla="*/ 2061633 h 6855883"/>
              <a:gd name="connsiteX30932" fmla="*/ 571577 w 12194922"/>
              <a:gd name="connsiteY30932" fmla="*/ 2072217 h 6855883"/>
              <a:gd name="connsiteX30933" fmla="*/ 560538 w 12194922"/>
              <a:gd name="connsiteY30933" fmla="*/ 2073275 h 6855883"/>
              <a:gd name="connsiteX30934" fmla="*/ 558085 w 12194922"/>
              <a:gd name="connsiteY30934" fmla="*/ 2066925 h 6855883"/>
              <a:gd name="connsiteX30935" fmla="*/ 561764 w 12194922"/>
              <a:gd name="connsiteY30935" fmla="*/ 2070100 h 6855883"/>
              <a:gd name="connsiteX30936" fmla="*/ 11203393 w 12194922"/>
              <a:gd name="connsiteY30936" fmla="*/ 2152650 h 6855883"/>
              <a:gd name="connsiteX30937" fmla="*/ 11213206 w 12194922"/>
              <a:gd name="connsiteY30937" fmla="*/ 2127250 h 6855883"/>
              <a:gd name="connsiteX30938" fmla="*/ 11203393 w 12194922"/>
              <a:gd name="connsiteY30938" fmla="*/ 2152650 h 6855883"/>
              <a:gd name="connsiteX30939" fmla="*/ 1406864 w 12194922"/>
              <a:gd name="connsiteY30939" fmla="*/ 4151842 h 6855883"/>
              <a:gd name="connsiteX30940" fmla="*/ 1409317 w 12194922"/>
              <a:gd name="connsiteY30940" fmla="*/ 4123267 h 6855883"/>
              <a:gd name="connsiteX30941" fmla="*/ 1406864 w 12194922"/>
              <a:gd name="connsiteY30941" fmla="*/ 4122208 h 6855883"/>
              <a:gd name="connsiteX30942" fmla="*/ 1411770 w 12194922"/>
              <a:gd name="connsiteY30942" fmla="*/ 4120092 h 6855883"/>
              <a:gd name="connsiteX30943" fmla="*/ 1411770 w 12194922"/>
              <a:gd name="connsiteY30943" fmla="*/ 4119034 h 6855883"/>
              <a:gd name="connsiteX30944" fmla="*/ 1411770 w 12194922"/>
              <a:gd name="connsiteY30944" fmla="*/ 4120092 h 6855883"/>
              <a:gd name="connsiteX30945" fmla="*/ 1419129 w 12194922"/>
              <a:gd name="connsiteY30945" fmla="*/ 4122208 h 6855883"/>
              <a:gd name="connsiteX30946" fmla="*/ 1412996 w 12194922"/>
              <a:gd name="connsiteY30946" fmla="*/ 4124325 h 6855883"/>
              <a:gd name="connsiteX30947" fmla="*/ 1406864 w 12194922"/>
              <a:gd name="connsiteY30947" fmla="*/ 4151842 h 6855883"/>
              <a:gd name="connsiteX30948" fmla="*/ 621866 w 12194922"/>
              <a:gd name="connsiteY30948" fmla="*/ 1521883 h 6855883"/>
              <a:gd name="connsiteX30949" fmla="*/ 616959 w 12194922"/>
              <a:gd name="connsiteY30949" fmla="*/ 1539875 h 6855883"/>
              <a:gd name="connsiteX30950" fmla="*/ 612053 w 12194922"/>
              <a:gd name="connsiteY30950" fmla="*/ 1524000 h 6855883"/>
              <a:gd name="connsiteX30951" fmla="*/ 618186 w 12194922"/>
              <a:gd name="connsiteY30951" fmla="*/ 1518708 h 6855883"/>
              <a:gd name="connsiteX30952" fmla="*/ 621866 w 12194922"/>
              <a:gd name="connsiteY30952" fmla="*/ 1521883 h 6855883"/>
              <a:gd name="connsiteX30953" fmla="*/ 11940555 w 12194922"/>
              <a:gd name="connsiteY30953" fmla="*/ 3026833 h 6855883"/>
              <a:gd name="connsiteX30954" fmla="*/ 11903759 w 12194922"/>
              <a:gd name="connsiteY30954" fmla="*/ 3018367 h 6855883"/>
              <a:gd name="connsiteX30955" fmla="*/ 11940555 w 12194922"/>
              <a:gd name="connsiteY30955" fmla="*/ 3026833 h 6855883"/>
              <a:gd name="connsiteX30956" fmla="*/ 11118761 w 12194922"/>
              <a:gd name="connsiteY30956" fmla="*/ 559858 h 6855883"/>
              <a:gd name="connsiteX30957" fmla="*/ 11104042 w 12194922"/>
              <a:gd name="connsiteY30957" fmla="*/ 575733 h 6855883"/>
              <a:gd name="connsiteX30958" fmla="*/ 11093003 w 12194922"/>
              <a:gd name="connsiteY30958" fmla="*/ 561975 h 6855883"/>
              <a:gd name="connsiteX30959" fmla="*/ 11118761 w 12194922"/>
              <a:gd name="connsiteY30959" fmla="*/ 559858 h 6855883"/>
              <a:gd name="connsiteX30960" fmla="*/ 723670 w 12194922"/>
              <a:gd name="connsiteY30960" fmla="*/ 3302000 h 6855883"/>
              <a:gd name="connsiteX30961" fmla="*/ 723670 w 12194922"/>
              <a:gd name="connsiteY30961" fmla="*/ 3302000 h 6855883"/>
              <a:gd name="connsiteX30962" fmla="*/ 723670 w 12194922"/>
              <a:gd name="connsiteY30962" fmla="*/ 3302000 h 6855883"/>
              <a:gd name="connsiteX30963" fmla="*/ 723670 w 12194922"/>
              <a:gd name="connsiteY30963" fmla="*/ 3302000 h 6855883"/>
              <a:gd name="connsiteX30964" fmla="*/ 731029 w 12194922"/>
              <a:gd name="connsiteY30964" fmla="*/ 3303059 h 6855883"/>
              <a:gd name="connsiteX30965" fmla="*/ 729803 w 12194922"/>
              <a:gd name="connsiteY30965" fmla="*/ 3309409 h 6855883"/>
              <a:gd name="connsiteX30966" fmla="*/ 705272 w 12194922"/>
              <a:gd name="connsiteY30966" fmla="*/ 3312583 h 6855883"/>
              <a:gd name="connsiteX30967" fmla="*/ 723670 w 12194922"/>
              <a:gd name="connsiteY30967" fmla="*/ 3302000 h 6855883"/>
              <a:gd name="connsiteX30968" fmla="*/ 771506 w 12194922"/>
              <a:gd name="connsiteY30968" fmla="*/ 1608667 h 6855883"/>
              <a:gd name="connsiteX30969" fmla="*/ 782545 w 12194922"/>
              <a:gd name="connsiteY30969" fmla="*/ 1583267 h 6855883"/>
              <a:gd name="connsiteX30970" fmla="*/ 771506 w 12194922"/>
              <a:gd name="connsiteY30970" fmla="*/ 1608667 h 6855883"/>
              <a:gd name="connsiteX30971" fmla="*/ 38023 w 12194922"/>
              <a:gd name="connsiteY30971" fmla="*/ 6498167 h 6855883"/>
              <a:gd name="connsiteX30972" fmla="*/ 38023 w 12194922"/>
              <a:gd name="connsiteY30972" fmla="*/ 6484409 h 6855883"/>
              <a:gd name="connsiteX30973" fmla="*/ 51515 w 12194922"/>
              <a:gd name="connsiteY30973" fmla="*/ 6460067 h 6855883"/>
              <a:gd name="connsiteX30974" fmla="*/ 42930 w 12194922"/>
              <a:gd name="connsiteY30974" fmla="*/ 6483350 h 6855883"/>
              <a:gd name="connsiteX30975" fmla="*/ 52742 w 12194922"/>
              <a:gd name="connsiteY30975" fmla="*/ 6497109 h 6855883"/>
              <a:gd name="connsiteX30976" fmla="*/ 38023 w 12194922"/>
              <a:gd name="connsiteY30976" fmla="*/ 6498167 h 6855883"/>
              <a:gd name="connsiteX30977" fmla="*/ 797264 w 12194922"/>
              <a:gd name="connsiteY30977" fmla="*/ 3297767 h 6855883"/>
              <a:gd name="connsiteX30978" fmla="*/ 776412 w 12194922"/>
              <a:gd name="connsiteY30978" fmla="*/ 3312583 h 6855883"/>
              <a:gd name="connsiteX30979" fmla="*/ 772732 w 12194922"/>
              <a:gd name="connsiteY30979" fmla="*/ 3307292 h 6855883"/>
              <a:gd name="connsiteX30980" fmla="*/ 793584 w 12194922"/>
              <a:gd name="connsiteY30980" fmla="*/ 3293534 h 6855883"/>
              <a:gd name="connsiteX30981" fmla="*/ 797264 w 12194922"/>
              <a:gd name="connsiteY30981" fmla="*/ 3297767 h 6855883"/>
              <a:gd name="connsiteX30982" fmla="*/ 793584 w 12194922"/>
              <a:gd name="connsiteY30982" fmla="*/ 5081059 h 6855883"/>
              <a:gd name="connsiteX30983" fmla="*/ 789904 w 12194922"/>
              <a:gd name="connsiteY30983" fmla="*/ 5071534 h 6855883"/>
              <a:gd name="connsiteX30984" fmla="*/ 796037 w 12194922"/>
              <a:gd name="connsiteY30984" fmla="*/ 5065184 h 6855883"/>
              <a:gd name="connsiteX30985" fmla="*/ 804623 w 12194922"/>
              <a:gd name="connsiteY30985" fmla="*/ 5074709 h 6855883"/>
              <a:gd name="connsiteX30986" fmla="*/ 793584 w 12194922"/>
              <a:gd name="connsiteY30986" fmla="*/ 5081059 h 6855883"/>
              <a:gd name="connsiteX30987" fmla="*/ 895388 w 12194922"/>
              <a:gd name="connsiteY30987" fmla="*/ 474133 h 6855883"/>
              <a:gd name="connsiteX30988" fmla="*/ 895388 w 12194922"/>
              <a:gd name="connsiteY30988" fmla="*/ 474133 h 6855883"/>
              <a:gd name="connsiteX30989" fmla="*/ 895388 w 12194922"/>
              <a:gd name="connsiteY30989" fmla="*/ 474133 h 6855883"/>
              <a:gd name="connsiteX30990" fmla="*/ 895388 w 12194922"/>
              <a:gd name="connsiteY30990" fmla="*/ 474133 h 6855883"/>
              <a:gd name="connsiteX30991" fmla="*/ 895388 w 12194922"/>
              <a:gd name="connsiteY30991" fmla="*/ 474133 h 6855883"/>
              <a:gd name="connsiteX30992" fmla="*/ 896615 w 12194922"/>
              <a:gd name="connsiteY30992" fmla="*/ 475192 h 6855883"/>
              <a:gd name="connsiteX30993" fmla="*/ 889256 w 12194922"/>
              <a:gd name="connsiteY30993" fmla="*/ 500592 h 6855883"/>
              <a:gd name="connsiteX30994" fmla="*/ 880670 w 12194922"/>
              <a:gd name="connsiteY30994" fmla="*/ 481542 h 6855883"/>
              <a:gd name="connsiteX30995" fmla="*/ 896615 w 12194922"/>
              <a:gd name="connsiteY30995" fmla="*/ 475192 h 6855883"/>
              <a:gd name="connsiteX30996" fmla="*/ 632905 w 12194922"/>
              <a:gd name="connsiteY30996" fmla="*/ 5683250 h 6855883"/>
              <a:gd name="connsiteX30997" fmla="*/ 639037 w 12194922"/>
              <a:gd name="connsiteY30997" fmla="*/ 5664200 h 6855883"/>
              <a:gd name="connsiteX30998" fmla="*/ 646397 w 12194922"/>
              <a:gd name="connsiteY30998" fmla="*/ 5663142 h 6855883"/>
              <a:gd name="connsiteX30999" fmla="*/ 645170 w 12194922"/>
              <a:gd name="connsiteY30999" fmla="*/ 5671609 h 6855883"/>
              <a:gd name="connsiteX31000" fmla="*/ 639037 w 12194922"/>
              <a:gd name="connsiteY31000" fmla="*/ 5687484 h 6855883"/>
              <a:gd name="connsiteX31001" fmla="*/ 632905 w 12194922"/>
              <a:gd name="connsiteY31001" fmla="*/ 5683250 h 6855883"/>
              <a:gd name="connsiteX31002" fmla="*/ 11743080 w 12194922"/>
              <a:gd name="connsiteY31002" fmla="*/ 3772958 h 6855883"/>
              <a:gd name="connsiteX31003" fmla="*/ 11712416 w 12194922"/>
              <a:gd name="connsiteY31003" fmla="*/ 3764492 h 6855883"/>
              <a:gd name="connsiteX31004" fmla="*/ 11743080 w 12194922"/>
              <a:gd name="connsiteY31004" fmla="*/ 3772958 h 6855883"/>
              <a:gd name="connsiteX31005" fmla="*/ 10972800 w 12194922"/>
              <a:gd name="connsiteY31005" fmla="*/ 1472142 h 6855883"/>
              <a:gd name="connsiteX31006" fmla="*/ 10962987 w 12194922"/>
              <a:gd name="connsiteY31006" fmla="*/ 1461558 h 6855883"/>
              <a:gd name="connsiteX31007" fmla="*/ 10966667 w 12194922"/>
              <a:gd name="connsiteY31007" fmla="*/ 1457325 h 6855883"/>
              <a:gd name="connsiteX31008" fmla="*/ 10981386 w 12194922"/>
              <a:gd name="connsiteY31008" fmla="*/ 1464733 h 6855883"/>
              <a:gd name="connsiteX31009" fmla="*/ 10972800 w 12194922"/>
              <a:gd name="connsiteY31009" fmla="*/ 1472142 h 6855883"/>
              <a:gd name="connsiteX31010" fmla="*/ 11689111 w 12194922"/>
              <a:gd name="connsiteY31010" fmla="*/ 2460625 h 6855883"/>
              <a:gd name="connsiteX31011" fmla="*/ 11698923 w 12194922"/>
              <a:gd name="connsiteY31011" fmla="*/ 2469092 h 6855883"/>
              <a:gd name="connsiteX31012" fmla="*/ 11694017 w 12194922"/>
              <a:gd name="connsiteY31012" fmla="*/ 2475442 h 6855883"/>
              <a:gd name="connsiteX31013" fmla="*/ 11682978 w 12194922"/>
              <a:gd name="connsiteY31013" fmla="*/ 2468033 h 6855883"/>
              <a:gd name="connsiteX31014" fmla="*/ 11689111 w 12194922"/>
              <a:gd name="connsiteY31014" fmla="*/ 2460625 h 6855883"/>
              <a:gd name="connsiteX31015" fmla="*/ 11694017 w 12194922"/>
              <a:gd name="connsiteY31015" fmla="*/ 3607858 h 6855883"/>
              <a:gd name="connsiteX31016" fmla="*/ 11694017 w 12194922"/>
              <a:gd name="connsiteY31016" fmla="*/ 3607858 h 6855883"/>
              <a:gd name="connsiteX31017" fmla="*/ 11694017 w 12194922"/>
              <a:gd name="connsiteY31017" fmla="*/ 3607858 h 6855883"/>
              <a:gd name="connsiteX31018" fmla="*/ 11692790 w 12194922"/>
              <a:gd name="connsiteY31018" fmla="*/ 3606800 h 6855883"/>
              <a:gd name="connsiteX31019" fmla="*/ 11694017 w 12194922"/>
              <a:gd name="connsiteY31019" fmla="*/ 3607858 h 6855883"/>
              <a:gd name="connsiteX31020" fmla="*/ 11681752 w 12194922"/>
              <a:gd name="connsiteY31020" fmla="*/ 3603625 h 6855883"/>
              <a:gd name="connsiteX31021" fmla="*/ 11674392 w 12194922"/>
              <a:gd name="connsiteY31021" fmla="*/ 3607858 h 6855883"/>
              <a:gd name="connsiteX31022" fmla="*/ 11670712 w 12194922"/>
              <a:gd name="connsiteY31022" fmla="*/ 3599392 h 6855883"/>
              <a:gd name="connsiteX31023" fmla="*/ 11678071 w 12194922"/>
              <a:gd name="connsiteY31023" fmla="*/ 3594100 h 6855883"/>
              <a:gd name="connsiteX31024" fmla="*/ 11692790 w 12194922"/>
              <a:gd name="connsiteY31024" fmla="*/ 3603625 h 6855883"/>
              <a:gd name="connsiteX31025" fmla="*/ 11681752 w 12194922"/>
              <a:gd name="connsiteY31025" fmla="*/ 3603625 h 6855883"/>
              <a:gd name="connsiteX31026" fmla="*/ 11653540 w 12194922"/>
              <a:gd name="connsiteY31026" fmla="*/ 4828117 h 6855883"/>
              <a:gd name="connsiteX31027" fmla="*/ 11621650 w 12194922"/>
              <a:gd name="connsiteY31027" fmla="*/ 4823883 h 6855883"/>
              <a:gd name="connsiteX31028" fmla="*/ 11653540 w 12194922"/>
              <a:gd name="connsiteY31028" fmla="*/ 4828117 h 6855883"/>
              <a:gd name="connsiteX31029" fmla="*/ 11561548 w 12194922"/>
              <a:gd name="connsiteY31029" fmla="*/ 6080125 h 6855883"/>
              <a:gd name="connsiteX31030" fmla="*/ 11559096 w 12194922"/>
              <a:gd name="connsiteY31030" fmla="*/ 6056842 h 6855883"/>
              <a:gd name="connsiteX31031" fmla="*/ 11561548 w 12194922"/>
              <a:gd name="connsiteY31031" fmla="*/ 6080125 h 6855883"/>
              <a:gd name="connsiteX31032" fmla="*/ 11476916 w 12194922"/>
              <a:gd name="connsiteY31032" fmla="*/ 5153025 h 6855883"/>
              <a:gd name="connsiteX31033" fmla="*/ 11484275 w 12194922"/>
              <a:gd name="connsiteY31033" fmla="*/ 5147734 h 6855883"/>
              <a:gd name="connsiteX31034" fmla="*/ 11500220 w 12194922"/>
              <a:gd name="connsiteY31034" fmla="*/ 5161492 h 6855883"/>
              <a:gd name="connsiteX31035" fmla="*/ 11476916 w 12194922"/>
              <a:gd name="connsiteY31035" fmla="*/ 5153025 h 6855883"/>
              <a:gd name="connsiteX31036" fmla="*/ 11489182 w 12194922"/>
              <a:gd name="connsiteY31036" fmla="*/ 5812367 h 6855883"/>
              <a:gd name="connsiteX31037" fmla="*/ 11490408 w 12194922"/>
              <a:gd name="connsiteY31037" fmla="*/ 5830359 h 6855883"/>
              <a:gd name="connsiteX31038" fmla="*/ 11483049 w 12194922"/>
              <a:gd name="connsiteY31038" fmla="*/ 5833534 h 6855883"/>
              <a:gd name="connsiteX31039" fmla="*/ 11476916 w 12194922"/>
              <a:gd name="connsiteY31039" fmla="*/ 5821892 h 6855883"/>
              <a:gd name="connsiteX31040" fmla="*/ 11489182 w 12194922"/>
              <a:gd name="connsiteY31040" fmla="*/ 5812367 h 6855883"/>
              <a:gd name="connsiteX31041" fmla="*/ 11443799 w 12194922"/>
              <a:gd name="connsiteY31041" fmla="*/ 6374342 h 6855883"/>
              <a:gd name="connsiteX31042" fmla="*/ 11418041 w 12194922"/>
              <a:gd name="connsiteY31042" fmla="*/ 6397625 h 6855883"/>
              <a:gd name="connsiteX31043" fmla="*/ 11443799 w 12194922"/>
              <a:gd name="connsiteY31043" fmla="*/ 6374342 h 6855883"/>
              <a:gd name="connsiteX31044" fmla="*/ 72367 w 12194922"/>
              <a:gd name="connsiteY31044" fmla="*/ 519642 h 6855883"/>
              <a:gd name="connsiteX31045" fmla="*/ 84633 w 12194922"/>
              <a:gd name="connsiteY31045" fmla="*/ 521758 h 6855883"/>
              <a:gd name="connsiteX31046" fmla="*/ 87086 w 12194922"/>
              <a:gd name="connsiteY31046" fmla="*/ 522817 h 6855883"/>
              <a:gd name="connsiteX31047" fmla="*/ 85859 w 12194922"/>
              <a:gd name="connsiteY31047" fmla="*/ 523875 h 6855883"/>
              <a:gd name="connsiteX31048" fmla="*/ 78500 w 12194922"/>
              <a:gd name="connsiteY31048" fmla="*/ 532342 h 6855883"/>
              <a:gd name="connsiteX31049" fmla="*/ 62555 w 12194922"/>
              <a:gd name="connsiteY31049" fmla="*/ 525992 h 6855883"/>
              <a:gd name="connsiteX31050" fmla="*/ 72367 w 12194922"/>
              <a:gd name="connsiteY31050" fmla="*/ 519642 h 6855883"/>
              <a:gd name="connsiteX31051" fmla="*/ 1010685 w 12194922"/>
              <a:gd name="connsiteY31051" fmla="*/ 4001559 h 6855883"/>
              <a:gd name="connsiteX31052" fmla="*/ 1000872 w 12194922"/>
              <a:gd name="connsiteY31052" fmla="*/ 4018492 h 6855883"/>
              <a:gd name="connsiteX31053" fmla="*/ 1010685 w 12194922"/>
              <a:gd name="connsiteY31053" fmla="*/ 4001559 h 6855883"/>
              <a:gd name="connsiteX31054" fmla="*/ 11290479 w 12194922"/>
              <a:gd name="connsiteY31054" fmla="*/ 5318125 h 6855883"/>
              <a:gd name="connsiteX31055" fmla="*/ 11275760 w 12194922"/>
              <a:gd name="connsiteY31055" fmla="*/ 5293784 h 6855883"/>
              <a:gd name="connsiteX31056" fmla="*/ 11290479 w 12194922"/>
              <a:gd name="connsiteY31056" fmla="*/ 5318125 h 6855883"/>
              <a:gd name="connsiteX31057" fmla="*/ 132468 w 12194922"/>
              <a:gd name="connsiteY31057" fmla="*/ 758825 h 6855883"/>
              <a:gd name="connsiteX31058" fmla="*/ 160679 w 12194922"/>
              <a:gd name="connsiteY31058" fmla="*/ 768350 h 6855883"/>
              <a:gd name="connsiteX31059" fmla="*/ 132468 w 12194922"/>
              <a:gd name="connsiteY31059" fmla="*/ 758825 h 6855883"/>
              <a:gd name="connsiteX31060" fmla="*/ 11250003 w 12194922"/>
              <a:gd name="connsiteY31060" fmla="*/ 4133850 h 6855883"/>
              <a:gd name="connsiteX31061" fmla="*/ 11250003 w 12194922"/>
              <a:gd name="connsiteY31061" fmla="*/ 4133850 h 6855883"/>
              <a:gd name="connsiteX31062" fmla="*/ 11250003 w 12194922"/>
              <a:gd name="connsiteY31062" fmla="*/ 4133850 h 6855883"/>
              <a:gd name="connsiteX31063" fmla="*/ 11250003 w 12194922"/>
              <a:gd name="connsiteY31063" fmla="*/ 4133850 h 6855883"/>
              <a:gd name="connsiteX31064" fmla="*/ 11257362 w 12194922"/>
              <a:gd name="connsiteY31064" fmla="*/ 4157133 h 6855883"/>
              <a:gd name="connsiteX31065" fmla="*/ 11250003 w 12194922"/>
              <a:gd name="connsiteY31065" fmla="*/ 4133850 h 6855883"/>
              <a:gd name="connsiteX31066" fmla="*/ 11250003 w 12194922"/>
              <a:gd name="connsiteY31066" fmla="*/ 4133850 h 6855883"/>
              <a:gd name="connsiteX31067" fmla="*/ 11250003 w 12194922"/>
              <a:gd name="connsiteY31067" fmla="*/ 4133850 h 6855883"/>
              <a:gd name="connsiteX31068" fmla="*/ 11250003 w 12194922"/>
              <a:gd name="connsiteY31068" fmla="*/ 4133850 h 6855883"/>
              <a:gd name="connsiteX31069" fmla="*/ 3680 w 12194922"/>
              <a:gd name="connsiteY31069" fmla="*/ 4697942 h 6855883"/>
              <a:gd name="connsiteX31070" fmla="*/ 17172 w 12194922"/>
              <a:gd name="connsiteY31070" fmla="*/ 4679950 h 6855883"/>
              <a:gd name="connsiteX31071" fmla="*/ 26984 w 12194922"/>
              <a:gd name="connsiteY31071" fmla="*/ 4692650 h 6855883"/>
              <a:gd name="connsiteX31072" fmla="*/ 3680 w 12194922"/>
              <a:gd name="connsiteY31072" fmla="*/ 4697942 h 6855883"/>
              <a:gd name="connsiteX31073" fmla="*/ 1043802 w 12194922"/>
              <a:gd name="connsiteY31073" fmla="*/ 2070100 h 6855883"/>
              <a:gd name="connsiteX31074" fmla="*/ 1030310 w 12194922"/>
              <a:gd name="connsiteY31074" fmla="*/ 2058458 h 6855883"/>
              <a:gd name="connsiteX31075" fmla="*/ 1035216 w 12194922"/>
              <a:gd name="connsiteY31075" fmla="*/ 2054225 h 6855883"/>
              <a:gd name="connsiteX31076" fmla="*/ 1049935 w 12194922"/>
              <a:gd name="connsiteY31076" fmla="*/ 2064808 h 6855883"/>
              <a:gd name="connsiteX31077" fmla="*/ 1043802 w 12194922"/>
              <a:gd name="connsiteY31077" fmla="*/ 2070100 h 6855883"/>
              <a:gd name="connsiteX31078" fmla="*/ 186437 w 12194922"/>
              <a:gd name="connsiteY31078" fmla="*/ 1846792 h 6855883"/>
              <a:gd name="connsiteX31079" fmla="*/ 174171 w 12194922"/>
              <a:gd name="connsiteY31079" fmla="*/ 1836208 h 6855883"/>
              <a:gd name="connsiteX31080" fmla="*/ 186437 w 12194922"/>
              <a:gd name="connsiteY31080" fmla="*/ 1830917 h 6855883"/>
              <a:gd name="connsiteX31081" fmla="*/ 193796 w 12194922"/>
              <a:gd name="connsiteY31081" fmla="*/ 1837267 h 6855883"/>
              <a:gd name="connsiteX31082" fmla="*/ 186437 w 12194922"/>
              <a:gd name="connsiteY31082" fmla="*/ 1846792 h 6855883"/>
              <a:gd name="connsiteX31083" fmla="*/ 1397051 w 12194922"/>
              <a:gd name="connsiteY31083" fmla="*/ 5351992 h 6855883"/>
              <a:gd name="connsiteX31084" fmla="*/ 1397051 w 12194922"/>
              <a:gd name="connsiteY31084" fmla="*/ 5351992 h 6855883"/>
              <a:gd name="connsiteX31085" fmla="*/ 1397051 w 12194922"/>
              <a:gd name="connsiteY31085" fmla="*/ 5351992 h 6855883"/>
              <a:gd name="connsiteX31086" fmla="*/ 1397051 w 12194922"/>
              <a:gd name="connsiteY31086" fmla="*/ 5351992 h 6855883"/>
              <a:gd name="connsiteX31087" fmla="*/ 1397051 w 12194922"/>
              <a:gd name="connsiteY31087" fmla="*/ 5351992 h 6855883"/>
              <a:gd name="connsiteX31088" fmla="*/ 740842 w 12194922"/>
              <a:gd name="connsiteY31088" fmla="*/ 5646209 h 6855883"/>
              <a:gd name="connsiteX31089" fmla="*/ 758014 w 12194922"/>
              <a:gd name="connsiteY31089" fmla="*/ 5670550 h 6855883"/>
              <a:gd name="connsiteX31090" fmla="*/ 740842 w 12194922"/>
              <a:gd name="connsiteY31090" fmla="*/ 5646209 h 6855883"/>
              <a:gd name="connsiteX31091" fmla="*/ 621866 w 12194922"/>
              <a:gd name="connsiteY31091" fmla="*/ 1989667 h 6855883"/>
              <a:gd name="connsiteX31092" fmla="*/ 624319 w 12194922"/>
              <a:gd name="connsiteY31092" fmla="*/ 1984375 h 6855883"/>
              <a:gd name="connsiteX31093" fmla="*/ 645170 w 12194922"/>
              <a:gd name="connsiteY31093" fmla="*/ 1980142 h 6855883"/>
              <a:gd name="connsiteX31094" fmla="*/ 648850 w 12194922"/>
              <a:gd name="connsiteY31094" fmla="*/ 1984375 h 6855883"/>
              <a:gd name="connsiteX31095" fmla="*/ 626772 w 12194922"/>
              <a:gd name="connsiteY31095" fmla="*/ 1996017 h 6855883"/>
              <a:gd name="connsiteX31096" fmla="*/ 621866 w 12194922"/>
              <a:gd name="connsiteY31096" fmla="*/ 1989667 h 6855883"/>
              <a:gd name="connsiteX31097" fmla="*/ 11590986 w 12194922"/>
              <a:gd name="connsiteY31097" fmla="*/ 5807075 h 6855883"/>
              <a:gd name="connsiteX31098" fmla="*/ 11597119 w 12194922"/>
              <a:gd name="connsiteY31098" fmla="*/ 5803901 h 6855883"/>
              <a:gd name="connsiteX31099" fmla="*/ 11608158 w 12194922"/>
              <a:gd name="connsiteY31099" fmla="*/ 5817659 h 6855883"/>
              <a:gd name="connsiteX31100" fmla="*/ 11604478 w 12194922"/>
              <a:gd name="connsiteY31100" fmla="*/ 5824008 h 6855883"/>
              <a:gd name="connsiteX31101" fmla="*/ 11599572 w 12194922"/>
              <a:gd name="connsiteY31101" fmla="*/ 5817659 h 6855883"/>
              <a:gd name="connsiteX31102" fmla="*/ 11590986 w 12194922"/>
              <a:gd name="connsiteY31102" fmla="*/ 5807075 h 6855883"/>
              <a:gd name="connsiteX31103" fmla="*/ 726123 w 12194922"/>
              <a:gd name="connsiteY31103" fmla="*/ 5304367 h 6855883"/>
              <a:gd name="connsiteX31104" fmla="*/ 726123 w 12194922"/>
              <a:gd name="connsiteY31104" fmla="*/ 5304367 h 6855883"/>
              <a:gd name="connsiteX31105" fmla="*/ 726123 w 12194922"/>
              <a:gd name="connsiteY31105" fmla="*/ 5304367 h 6855883"/>
              <a:gd name="connsiteX31106" fmla="*/ 743295 w 12194922"/>
              <a:gd name="connsiteY31106" fmla="*/ 5282142 h 6855883"/>
              <a:gd name="connsiteX31107" fmla="*/ 726123 w 12194922"/>
              <a:gd name="connsiteY31107" fmla="*/ 5300133 h 6855883"/>
              <a:gd name="connsiteX31108" fmla="*/ 726123 w 12194922"/>
              <a:gd name="connsiteY31108" fmla="*/ 5301192 h 6855883"/>
              <a:gd name="connsiteX31109" fmla="*/ 726123 w 12194922"/>
              <a:gd name="connsiteY31109" fmla="*/ 5296959 h 6855883"/>
              <a:gd name="connsiteX31110" fmla="*/ 743295 w 12194922"/>
              <a:gd name="connsiteY31110" fmla="*/ 5282142 h 6855883"/>
              <a:gd name="connsiteX31111" fmla="*/ 724897 w 12194922"/>
              <a:gd name="connsiteY31111" fmla="*/ 5302250 h 6855883"/>
              <a:gd name="connsiteX31112" fmla="*/ 724897 w 12194922"/>
              <a:gd name="connsiteY31112" fmla="*/ 5301192 h 6855883"/>
              <a:gd name="connsiteX31113" fmla="*/ 724897 w 12194922"/>
              <a:gd name="connsiteY31113" fmla="*/ 5302250 h 6855883"/>
              <a:gd name="connsiteX31114" fmla="*/ 724897 w 12194922"/>
              <a:gd name="connsiteY31114" fmla="*/ 5302250 h 6855883"/>
              <a:gd name="connsiteX31115" fmla="*/ 11616743 w 12194922"/>
              <a:gd name="connsiteY31115" fmla="*/ 1908175 h 6855883"/>
              <a:gd name="connsiteX31116" fmla="*/ 11613064 w 12194922"/>
              <a:gd name="connsiteY31116" fmla="*/ 1910292 h 6855883"/>
              <a:gd name="connsiteX31117" fmla="*/ 11609384 w 12194922"/>
              <a:gd name="connsiteY31117" fmla="*/ 1908175 h 6855883"/>
              <a:gd name="connsiteX31118" fmla="*/ 11608158 w 12194922"/>
              <a:gd name="connsiteY31118" fmla="*/ 1906058 h 6855883"/>
              <a:gd name="connsiteX31119" fmla="*/ 11600798 w 12194922"/>
              <a:gd name="connsiteY31119" fmla="*/ 1889125 h 6855883"/>
              <a:gd name="connsiteX31120" fmla="*/ 11606931 w 12194922"/>
              <a:gd name="connsiteY31120" fmla="*/ 1885950 h 6855883"/>
              <a:gd name="connsiteX31121" fmla="*/ 11616743 w 12194922"/>
              <a:gd name="connsiteY31121" fmla="*/ 1908175 h 6855883"/>
              <a:gd name="connsiteX31122" fmla="*/ 11215659 w 12194922"/>
              <a:gd name="connsiteY31122" fmla="*/ 3659717 h 6855883"/>
              <a:gd name="connsiteX31123" fmla="*/ 11204620 w 12194922"/>
              <a:gd name="connsiteY31123" fmla="*/ 3665008 h 6855883"/>
              <a:gd name="connsiteX31124" fmla="*/ 11200940 w 12194922"/>
              <a:gd name="connsiteY31124" fmla="*/ 3668184 h 6855883"/>
              <a:gd name="connsiteX31125" fmla="*/ 11208299 w 12194922"/>
              <a:gd name="connsiteY31125" fmla="*/ 3697817 h 6855883"/>
              <a:gd name="connsiteX31126" fmla="*/ 11181315 w 12194922"/>
              <a:gd name="connsiteY31126" fmla="*/ 3684059 h 6855883"/>
              <a:gd name="connsiteX31127" fmla="*/ 11191128 w 12194922"/>
              <a:gd name="connsiteY31127" fmla="*/ 3668184 h 6855883"/>
              <a:gd name="connsiteX31128" fmla="*/ 11203393 w 12194922"/>
              <a:gd name="connsiteY31128" fmla="*/ 3654425 h 6855883"/>
              <a:gd name="connsiteX31129" fmla="*/ 11215659 w 12194922"/>
              <a:gd name="connsiteY31129" fmla="*/ 3659717 h 6855883"/>
              <a:gd name="connsiteX31130" fmla="*/ 12176055 w 12194922"/>
              <a:gd name="connsiteY31130" fmla="*/ 5145617 h 6855883"/>
              <a:gd name="connsiteX31131" fmla="*/ 12157656 w 12194922"/>
              <a:gd name="connsiteY31131" fmla="*/ 5130800 h 6855883"/>
              <a:gd name="connsiteX31132" fmla="*/ 12163789 w 12194922"/>
              <a:gd name="connsiteY31132" fmla="*/ 5125508 h 6855883"/>
              <a:gd name="connsiteX31133" fmla="*/ 12179734 w 12194922"/>
              <a:gd name="connsiteY31133" fmla="*/ 5139267 h 6855883"/>
              <a:gd name="connsiteX31134" fmla="*/ 12176055 w 12194922"/>
              <a:gd name="connsiteY31134" fmla="*/ 5145617 h 6855883"/>
              <a:gd name="connsiteX31135" fmla="*/ 11208299 w 12194922"/>
              <a:gd name="connsiteY31135" fmla="*/ 6268508 h 6855883"/>
              <a:gd name="connsiteX31136" fmla="*/ 11202166 w 12194922"/>
              <a:gd name="connsiteY31136" fmla="*/ 6303433 h 6855883"/>
              <a:gd name="connsiteX31137" fmla="*/ 11208299 w 12194922"/>
              <a:gd name="connsiteY31137" fmla="*/ 6268508 h 6855883"/>
              <a:gd name="connsiteX31138" fmla="*/ 12155203 w 12194922"/>
              <a:gd name="connsiteY31138" fmla="*/ 4820709 h 6855883"/>
              <a:gd name="connsiteX31139" fmla="*/ 12177281 w 12194922"/>
              <a:gd name="connsiteY31139" fmla="*/ 4815417 h 6855883"/>
              <a:gd name="connsiteX31140" fmla="*/ 12155203 w 12194922"/>
              <a:gd name="connsiteY31140" fmla="*/ 4820709 h 6855883"/>
              <a:gd name="connsiteX31141" fmla="*/ 623092 w 12194922"/>
              <a:gd name="connsiteY31141" fmla="*/ 5953125 h 6855883"/>
              <a:gd name="connsiteX31142" fmla="*/ 597334 w 12194922"/>
              <a:gd name="connsiteY31142" fmla="*/ 5971117 h 6855883"/>
              <a:gd name="connsiteX31143" fmla="*/ 623092 w 12194922"/>
              <a:gd name="connsiteY31143" fmla="*/ 5953125 h 6855883"/>
              <a:gd name="connsiteX31144" fmla="*/ 271070 w 12194922"/>
              <a:gd name="connsiteY31144" fmla="*/ 5131859 h 6855883"/>
              <a:gd name="connsiteX31145" fmla="*/ 291921 w 12194922"/>
              <a:gd name="connsiteY31145" fmla="*/ 5136092 h 6855883"/>
              <a:gd name="connsiteX31146" fmla="*/ 262484 w 12194922"/>
              <a:gd name="connsiteY31146" fmla="*/ 5136092 h 6855883"/>
              <a:gd name="connsiteX31147" fmla="*/ 271070 w 12194922"/>
              <a:gd name="connsiteY31147" fmla="*/ 5131859 h 6855883"/>
              <a:gd name="connsiteX31148" fmla="*/ 12079156 w 12194922"/>
              <a:gd name="connsiteY31148" fmla="*/ 2582333 h 6855883"/>
              <a:gd name="connsiteX31149" fmla="*/ 12080383 w 12194922"/>
              <a:gd name="connsiteY31149" fmla="*/ 2556934 h 6855883"/>
              <a:gd name="connsiteX31150" fmla="*/ 12079156 w 12194922"/>
              <a:gd name="connsiteY31150" fmla="*/ 2582333 h 6855883"/>
              <a:gd name="connsiteX31151" fmla="*/ 11034128 w 12194922"/>
              <a:gd name="connsiteY31151" fmla="*/ 2172758 h 6855883"/>
              <a:gd name="connsiteX31152" fmla="*/ 11013277 w 12194922"/>
              <a:gd name="connsiteY31152" fmla="*/ 2155825 h 6855883"/>
              <a:gd name="connsiteX31153" fmla="*/ 11034128 w 12194922"/>
              <a:gd name="connsiteY31153" fmla="*/ 2172758 h 6855883"/>
              <a:gd name="connsiteX31154" fmla="*/ 91992 w 12194922"/>
              <a:gd name="connsiteY31154" fmla="*/ 3632200 h 6855883"/>
              <a:gd name="connsiteX31155" fmla="*/ 100578 w 12194922"/>
              <a:gd name="connsiteY31155" fmla="*/ 3609975 h 6855883"/>
              <a:gd name="connsiteX31156" fmla="*/ 91992 w 12194922"/>
              <a:gd name="connsiteY31156" fmla="*/ 3632200 h 6855883"/>
              <a:gd name="connsiteX31157" fmla="*/ 493077 w 12194922"/>
              <a:gd name="connsiteY31157" fmla="*/ 1553633 h 6855883"/>
              <a:gd name="connsiteX31158" fmla="*/ 497983 w 12194922"/>
              <a:gd name="connsiteY31158" fmla="*/ 1576917 h 6855883"/>
              <a:gd name="connsiteX31159" fmla="*/ 483264 w 12194922"/>
              <a:gd name="connsiteY31159" fmla="*/ 1553633 h 6855883"/>
              <a:gd name="connsiteX31160" fmla="*/ 489397 w 12194922"/>
              <a:gd name="connsiteY31160" fmla="*/ 1550458 h 6855883"/>
              <a:gd name="connsiteX31161" fmla="*/ 493077 w 12194922"/>
              <a:gd name="connsiteY31161" fmla="*/ 1553633 h 6855883"/>
              <a:gd name="connsiteX31162" fmla="*/ 808303 w 12194922"/>
              <a:gd name="connsiteY31162" fmla="*/ 6217709 h 6855883"/>
              <a:gd name="connsiteX31163" fmla="*/ 808303 w 12194922"/>
              <a:gd name="connsiteY31163" fmla="*/ 6242050 h 6855883"/>
              <a:gd name="connsiteX31164" fmla="*/ 808303 w 12194922"/>
              <a:gd name="connsiteY31164" fmla="*/ 6217709 h 6855883"/>
              <a:gd name="connsiteX31165" fmla="*/ 850006 w 12194922"/>
              <a:gd name="connsiteY31165" fmla="*/ 5881159 h 6855883"/>
              <a:gd name="connsiteX31166" fmla="*/ 843873 w 12194922"/>
              <a:gd name="connsiteY31166" fmla="*/ 5911850 h 6855883"/>
              <a:gd name="connsiteX31167" fmla="*/ 850006 w 12194922"/>
              <a:gd name="connsiteY31167" fmla="*/ 5881159 h 6855883"/>
              <a:gd name="connsiteX31168" fmla="*/ 11265948 w 12194922"/>
              <a:gd name="connsiteY31168" fmla="*/ 2969684 h 6855883"/>
              <a:gd name="connsiteX31169" fmla="*/ 11248776 w 12194922"/>
              <a:gd name="connsiteY31169" fmla="*/ 2961217 h 6855883"/>
              <a:gd name="connsiteX31170" fmla="*/ 11247549 w 12194922"/>
              <a:gd name="connsiteY31170" fmla="*/ 2951692 h 6855883"/>
              <a:gd name="connsiteX31171" fmla="*/ 11259815 w 12194922"/>
              <a:gd name="connsiteY31171" fmla="*/ 2951692 h 6855883"/>
              <a:gd name="connsiteX31172" fmla="*/ 11265948 w 12194922"/>
              <a:gd name="connsiteY31172" fmla="*/ 2969684 h 6855883"/>
              <a:gd name="connsiteX31173" fmla="*/ 1596980 w 12194922"/>
              <a:gd name="connsiteY31173" fmla="*/ 3971925 h 6855883"/>
              <a:gd name="connsiteX31174" fmla="*/ 1604340 w 12194922"/>
              <a:gd name="connsiteY31174" fmla="*/ 3998383 h 6855883"/>
              <a:gd name="connsiteX31175" fmla="*/ 1603113 w 12194922"/>
              <a:gd name="connsiteY31175" fmla="*/ 3999442 h 6855883"/>
              <a:gd name="connsiteX31176" fmla="*/ 1596980 w 12194922"/>
              <a:gd name="connsiteY31176" fmla="*/ 3971925 h 6855883"/>
              <a:gd name="connsiteX31177" fmla="*/ 1605566 w 12194922"/>
              <a:gd name="connsiteY31177" fmla="*/ 3998383 h 6855883"/>
              <a:gd name="connsiteX31178" fmla="*/ 1605566 w 12194922"/>
              <a:gd name="connsiteY31178" fmla="*/ 3998383 h 6855883"/>
              <a:gd name="connsiteX31179" fmla="*/ 1605566 w 12194922"/>
              <a:gd name="connsiteY31179" fmla="*/ 3998383 h 6855883"/>
              <a:gd name="connsiteX31180" fmla="*/ 1606793 w 12194922"/>
              <a:gd name="connsiteY31180" fmla="*/ 3998383 h 6855883"/>
              <a:gd name="connsiteX31181" fmla="*/ 1605566 w 12194922"/>
              <a:gd name="connsiteY31181" fmla="*/ 3998383 h 6855883"/>
              <a:gd name="connsiteX31182" fmla="*/ 621866 w 12194922"/>
              <a:gd name="connsiteY31182" fmla="*/ 5692776 h 6855883"/>
              <a:gd name="connsiteX31183" fmla="*/ 613280 w 12194922"/>
              <a:gd name="connsiteY31183" fmla="*/ 5684308 h 6855883"/>
              <a:gd name="connsiteX31184" fmla="*/ 623092 w 12194922"/>
              <a:gd name="connsiteY31184" fmla="*/ 5676901 h 6855883"/>
              <a:gd name="connsiteX31185" fmla="*/ 634131 w 12194922"/>
              <a:gd name="connsiteY31185" fmla="*/ 5686425 h 6855883"/>
              <a:gd name="connsiteX31186" fmla="*/ 621866 w 12194922"/>
              <a:gd name="connsiteY31186" fmla="*/ 5692776 h 6855883"/>
              <a:gd name="connsiteX31187" fmla="*/ 10852597 w 12194922"/>
              <a:gd name="connsiteY31187" fmla="*/ 5057775 h 6855883"/>
              <a:gd name="connsiteX31188" fmla="*/ 10857504 w 12194922"/>
              <a:gd name="connsiteY31188" fmla="*/ 5072592 h 6855883"/>
              <a:gd name="connsiteX31189" fmla="*/ 10846464 w 12194922"/>
              <a:gd name="connsiteY31189" fmla="*/ 5064125 h 6855883"/>
              <a:gd name="connsiteX31190" fmla="*/ 10842785 w 12194922"/>
              <a:gd name="connsiteY31190" fmla="*/ 5053542 h 6855883"/>
              <a:gd name="connsiteX31191" fmla="*/ 10852597 w 12194922"/>
              <a:gd name="connsiteY31191" fmla="*/ 5057775 h 6855883"/>
              <a:gd name="connsiteX31192" fmla="*/ 1114943 w 12194922"/>
              <a:gd name="connsiteY31192" fmla="*/ 5114925 h 6855883"/>
              <a:gd name="connsiteX31193" fmla="*/ 1090411 w 12194922"/>
              <a:gd name="connsiteY31193" fmla="*/ 5096934 h 6855883"/>
              <a:gd name="connsiteX31194" fmla="*/ 1114943 w 12194922"/>
              <a:gd name="connsiteY31194" fmla="*/ 5114925 h 6855883"/>
              <a:gd name="connsiteX31195" fmla="*/ 1127208 w 12194922"/>
              <a:gd name="connsiteY31195" fmla="*/ 5063067 h 6855883"/>
              <a:gd name="connsiteX31196" fmla="*/ 1105130 w 12194922"/>
              <a:gd name="connsiteY31196" fmla="*/ 5070475 h 6855883"/>
              <a:gd name="connsiteX31197" fmla="*/ 1096544 w 12194922"/>
              <a:gd name="connsiteY31197" fmla="*/ 5068359 h 6855883"/>
              <a:gd name="connsiteX31198" fmla="*/ 1097771 w 12194922"/>
              <a:gd name="connsiteY31198" fmla="*/ 5062008 h 6855883"/>
              <a:gd name="connsiteX31199" fmla="*/ 1127208 w 12194922"/>
              <a:gd name="connsiteY31199" fmla="*/ 5063067 h 6855883"/>
              <a:gd name="connsiteX31200" fmla="*/ 11977352 w 12194922"/>
              <a:gd name="connsiteY31200" fmla="*/ 5740401 h 6855883"/>
              <a:gd name="connsiteX31201" fmla="*/ 11968766 w 12194922"/>
              <a:gd name="connsiteY31201" fmla="*/ 5728758 h 6855883"/>
              <a:gd name="connsiteX31202" fmla="*/ 11981032 w 12194922"/>
              <a:gd name="connsiteY31202" fmla="*/ 5724526 h 6855883"/>
              <a:gd name="connsiteX31203" fmla="*/ 11987164 w 12194922"/>
              <a:gd name="connsiteY31203" fmla="*/ 5731933 h 6855883"/>
              <a:gd name="connsiteX31204" fmla="*/ 11977352 w 12194922"/>
              <a:gd name="connsiteY31204" fmla="*/ 5740401 h 6855883"/>
              <a:gd name="connsiteX31205" fmla="*/ 12145391 w 12194922"/>
              <a:gd name="connsiteY31205" fmla="*/ 5158317 h 6855883"/>
              <a:gd name="connsiteX31206" fmla="*/ 12149070 w 12194922"/>
              <a:gd name="connsiteY31206" fmla="*/ 5127625 h 6855883"/>
              <a:gd name="connsiteX31207" fmla="*/ 12145391 w 12194922"/>
              <a:gd name="connsiteY31207" fmla="*/ 5158317 h 6855883"/>
              <a:gd name="connsiteX31208" fmla="*/ 11687884 w 12194922"/>
              <a:gd name="connsiteY31208" fmla="*/ 2699809 h 6855883"/>
              <a:gd name="connsiteX31209" fmla="*/ 11681752 w 12194922"/>
              <a:gd name="connsiteY31209" fmla="*/ 2692400 h 6855883"/>
              <a:gd name="connsiteX31210" fmla="*/ 11691564 w 12194922"/>
              <a:gd name="connsiteY31210" fmla="*/ 2684992 h 6855883"/>
              <a:gd name="connsiteX31211" fmla="*/ 11696470 w 12194922"/>
              <a:gd name="connsiteY31211" fmla="*/ 2691342 h 6855883"/>
              <a:gd name="connsiteX31212" fmla="*/ 11687884 w 12194922"/>
              <a:gd name="connsiteY31212" fmla="*/ 2699809 h 6855883"/>
              <a:gd name="connsiteX31213" fmla="*/ 11097909 w 12194922"/>
              <a:gd name="connsiteY31213" fmla="*/ 4883150 h 6855883"/>
              <a:gd name="connsiteX31214" fmla="*/ 11102815 w 12194922"/>
              <a:gd name="connsiteY31214" fmla="*/ 4888442 h 6855883"/>
              <a:gd name="connsiteX31215" fmla="*/ 11097909 w 12194922"/>
              <a:gd name="connsiteY31215" fmla="*/ 4883150 h 6855883"/>
              <a:gd name="connsiteX31216" fmla="*/ 11097909 w 12194922"/>
              <a:gd name="connsiteY31216" fmla="*/ 4883150 h 6855883"/>
              <a:gd name="connsiteX31217" fmla="*/ 11090550 w 12194922"/>
              <a:gd name="connsiteY31217" fmla="*/ 4855633 h 6855883"/>
              <a:gd name="connsiteX31218" fmla="*/ 11097909 w 12194922"/>
              <a:gd name="connsiteY31218" fmla="*/ 4883150 h 6855883"/>
              <a:gd name="connsiteX31219" fmla="*/ 639037 w 12194922"/>
              <a:gd name="connsiteY31219" fmla="*/ 499533 h 6855883"/>
              <a:gd name="connsiteX31220" fmla="*/ 645170 w 12194922"/>
              <a:gd name="connsiteY31220" fmla="*/ 498475 h 6855883"/>
              <a:gd name="connsiteX31221" fmla="*/ 673381 w 12194922"/>
              <a:gd name="connsiteY31221" fmla="*/ 512233 h 6855883"/>
              <a:gd name="connsiteX31222" fmla="*/ 641491 w 12194922"/>
              <a:gd name="connsiteY31222" fmla="*/ 508000 h 6855883"/>
              <a:gd name="connsiteX31223" fmla="*/ 639037 w 12194922"/>
              <a:gd name="connsiteY31223" fmla="*/ 499533 h 6855883"/>
              <a:gd name="connsiteX31224" fmla="*/ 11093003 w 12194922"/>
              <a:gd name="connsiteY31224" fmla="*/ 640292 h 6855883"/>
              <a:gd name="connsiteX31225" fmla="*/ 11106495 w 12194922"/>
              <a:gd name="connsiteY31225" fmla="*/ 661458 h 6855883"/>
              <a:gd name="connsiteX31226" fmla="*/ 11102815 w 12194922"/>
              <a:gd name="connsiteY31226" fmla="*/ 662517 h 6855883"/>
              <a:gd name="connsiteX31227" fmla="*/ 11093003 w 12194922"/>
              <a:gd name="connsiteY31227" fmla="*/ 640292 h 6855883"/>
              <a:gd name="connsiteX31228" fmla="*/ 717537 w 12194922"/>
              <a:gd name="connsiteY31228" fmla="*/ 5357284 h 6855883"/>
              <a:gd name="connsiteX31229" fmla="*/ 721217 w 12194922"/>
              <a:gd name="connsiteY31229" fmla="*/ 5356225 h 6855883"/>
              <a:gd name="connsiteX31230" fmla="*/ 735936 w 12194922"/>
              <a:gd name="connsiteY31230" fmla="*/ 5368925 h 6855883"/>
              <a:gd name="connsiteX31231" fmla="*/ 734709 w 12194922"/>
              <a:gd name="connsiteY31231" fmla="*/ 5371042 h 6855883"/>
              <a:gd name="connsiteX31232" fmla="*/ 723670 w 12194922"/>
              <a:gd name="connsiteY31232" fmla="*/ 5368925 h 6855883"/>
              <a:gd name="connsiteX31233" fmla="*/ 717537 w 12194922"/>
              <a:gd name="connsiteY31233" fmla="*/ 5357284 h 6855883"/>
              <a:gd name="connsiteX31234" fmla="*/ 161906 w 12194922"/>
              <a:gd name="connsiteY31234" fmla="*/ 899583 h 6855883"/>
              <a:gd name="connsiteX31235" fmla="*/ 160679 w 12194922"/>
              <a:gd name="connsiteY31235" fmla="*/ 924983 h 6855883"/>
              <a:gd name="connsiteX31236" fmla="*/ 161906 w 12194922"/>
              <a:gd name="connsiteY31236" fmla="*/ 899583 h 6855883"/>
              <a:gd name="connsiteX31237" fmla="*/ 648850 w 12194922"/>
              <a:gd name="connsiteY31237" fmla="*/ 1594908 h 6855883"/>
              <a:gd name="connsiteX31238" fmla="*/ 653756 w 12194922"/>
              <a:gd name="connsiteY31238" fmla="*/ 1585383 h 6855883"/>
              <a:gd name="connsiteX31239" fmla="*/ 668475 w 12194922"/>
              <a:gd name="connsiteY31239" fmla="*/ 1587500 h 6855883"/>
              <a:gd name="connsiteX31240" fmla="*/ 674608 w 12194922"/>
              <a:gd name="connsiteY31240" fmla="*/ 1594908 h 6855883"/>
              <a:gd name="connsiteX31241" fmla="*/ 662342 w 12194922"/>
              <a:gd name="connsiteY31241" fmla="*/ 1597025 h 6855883"/>
              <a:gd name="connsiteX31242" fmla="*/ 648850 w 12194922"/>
              <a:gd name="connsiteY31242" fmla="*/ 1594908 h 6855883"/>
              <a:gd name="connsiteX31243" fmla="*/ 1003326 w 12194922"/>
              <a:gd name="connsiteY31243" fmla="*/ 3023659 h 6855883"/>
              <a:gd name="connsiteX31244" fmla="*/ 1025404 w 12194922"/>
              <a:gd name="connsiteY31244" fmla="*/ 3026833 h 6855883"/>
              <a:gd name="connsiteX31245" fmla="*/ 1029083 w 12194922"/>
              <a:gd name="connsiteY31245" fmla="*/ 3032125 h 6855883"/>
              <a:gd name="connsiteX31246" fmla="*/ 1021724 w 12194922"/>
              <a:gd name="connsiteY31246" fmla="*/ 3036358 h 6855883"/>
              <a:gd name="connsiteX31247" fmla="*/ 1003326 w 12194922"/>
              <a:gd name="connsiteY31247" fmla="*/ 3023659 h 6855883"/>
              <a:gd name="connsiteX31248" fmla="*/ 1002099 w 12194922"/>
              <a:gd name="connsiteY31248" fmla="*/ 3023659 h 6855883"/>
              <a:gd name="connsiteX31249" fmla="*/ 1002099 w 12194922"/>
              <a:gd name="connsiteY31249" fmla="*/ 3023659 h 6855883"/>
              <a:gd name="connsiteX31250" fmla="*/ 1002099 w 12194922"/>
              <a:gd name="connsiteY31250" fmla="*/ 3023659 h 6855883"/>
              <a:gd name="connsiteX31251" fmla="*/ 1002099 w 12194922"/>
              <a:gd name="connsiteY31251" fmla="*/ 3023659 h 6855883"/>
              <a:gd name="connsiteX31252" fmla="*/ 1002099 w 12194922"/>
              <a:gd name="connsiteY31252" fmla="*/ 3023659 h 6855883"/>
              <a:gd name="connsiteX31253" fmla="*/ 681967 w 12194922"/>
              <a:gd name="connsiteY31253" fmla="*/ 3744383 h 6855883"/>
              <a:gd name="connsiteX31254" fmla="*/ 672155 w 12194922"/>
              <a:gd name="connsiteY31254" fmla="*/ 3750733 h 6855883"/>
              <a:gd name="connsiteX31255" fmla="*/ 667248 w 12194922"/>
              <a:gd name="connsiteY31255" fmla="*/ 3748617 h 6855883"/>
              <a:gd name="connsiteX31256" fmla="*/ 675834 w 12194922"/>
              <a:gd name="connsiteY31256" fmla="*/ 3739092 h 6855883"/>
              <a:gd name="connsiteX31257" fmla="*/ 681967 w 12194922"/>
              <a:gd name="connsiteY31257" fmla="*/ 3744383 h 6855883"/>
              <a:gd name="connsiteX31258" fmla="*/ 12128219 w 12194922"/>
              <a:gd name="connsiteY31258" fmla="*/ 5092700 h 6855883"/>
              <a:gd name="connsiteX31259" fmla="*/ 12115953 w 12194922"/>
              <a:gd name="connsiteY31259" fmla="*/ 5111750 h 6855883"/>
              <a:gd name="connsiteX31260" fmla="*/ 12108594 w 12194922"/>
              <a:gd name="connsiteY31260" fmla="*/ 5095875 h 6855883"/>
              <a:gd name="connsiteX31261" fmla="*/ 12106141 w 12194922"/>
              <a:gd name="connsiteY31261" fmla="*/ 5085292 h 6855883"/>
              <a:gd name="connsiteX31262" fmla="*/ 12115953 w 12194922"/>
              <a:gd name="connsiteY31262" fmla="*/ 5089525 h 6855883"/>
              <a:gd name="connsiteX31263" fmla="*/ 12128219 w 12194922"/>
              <a:gd name="connsiteY31263" fmla="*/ 5092700 h 6855883"/>
              <a:gd name="connsiteX31264" fmla="*/ 374101 w 12194922"/>
              <a:gd name="connsiteY31264" fmla="*/ 5837767 h 6855883"/>
              <a:gd name="connsiteX31265" fmla="*/ 360608 w 12194922"/>
              <a:gd name="connsiteY31265" fmla="*/ 5835651 h 6855883"/>
              <a:gd name="connsiteX31266" fmla="*/ 365515 w 12194922"/>
              <a:gd name="connsiteY31266" fmla="*/ 5827183 h 6855883"/>
              <a:gd name="connsiteX31267" fmla="*/ 376554 w 12194922"/>
              <a:gd name="connsiteY31267" fmla="*/ 5827183 h 6855883"/>
              <a:gd name="connsiteX31268" fmla="*/ 374101 w 12194922"/>
              <a:gd name="connsiteY31268" fmla="*/ 5837767 h 6855883"/>
              <a:gd name="connsiteX31269" fmla="*/ 11498994 w 12194922"/>
              <a:gd name="connsiteY31269" fmla="*/ 4344459 h 6855883"/>
              <a:gd name="connsiteX31270" fmla="*/ 11502673 w 12194922"/>
              <a:gd name="connsiteY31270" fmla="*/ 4320117 h 6855883"/>
              <a:gd name="connsiteX31271" fmla="*/ 11498994 w 12194922"/>
              <a:gd name="connsiteY31271" fmla="*/ 4344459 h 6855883"/>
              <a:gd name="connsiteX31272" fmla="*/ 1421582 w 12194922"/>
              <a:gd name="connsiteY31272" fmla="*/ 6742642 h 6855883"/>
              <a:gd name="connsiteX31273" fmla="*/ 1420356 w 12194922"/>
              <a:gd name="connsiteY31273" fmla="*/ 6738409 h 6855883"/>
              <a:gd name="connsiteX31274" fmla="*/ 1442434 w 12194922"/>
              <a:gd name="connsiteY31274" fmla="*/ 6725709 h 6855883"/>
              <a:gd name="connsiteX31275" fmla="*/ 1446114 w 12194922"/>
              <a:gd name="connsiteY31275" fmla="*/ 6729942 h 6855883"/>
              <a:gd name="connsiteX31276" fmla="*/ 1443660 w 12194922"/>
              <a:gd name="connsiteY31276" fmla="*/ 6737350 h 6855883"/>
              <a:gd name="connsiteX31277" fmla="*/ 1421582 w 12194922"/>
              <a:gd name="connsiteY31277" fmla="*/ 6742642 h 6855883"/>
              <a:gd name="connsiteX31278" fmla="*/ 263710 w 12194922"/>
              <a:gd name="connsiteY31278" fmla="*/ 1985433 h 6855883"/>
              <a:gd name="connsiteX31279" fmla="*/ 267390 w 12194922"/>
              <a:gd name="connsiteY31279" fmla="*/ 1975908 h 6855883"/>
              <a:gd name="connsiteX31280" fmla="*/ 252671 w 12194922"/>
              <a:gd name="connsiteY31280" fmla="*/ 1967442 h 6855883"/>
              <a:gd name="connsiteX31281" fmla="*/ 251445 w 12194922"/>
              <a:gd name="connsiteY31281" fmla="*/ 1965325 h 6855883"/>
              <a:gd name="connsiteX31282" fmla="*/ 261257 w 12194922"/>
              <a:gd name="connsiteY31282" fmla="*/ 1948392 h 6855883"/>
              <a:gd name="connsiteX31283" fmla="*/ 266163 w 12194922"/>
              <a:gd name="connsiteY31283" fmla="*/ 1928283 h 6855883"/>
              <a:gd name="connsiteX31284" fmla="*/ 260031 w 12194922"/>
              <a:gd name="connsiteY31284" fmla="*/ 1924050 h 6855883"/>
              <a:gd name="connsiteX31285" fmla="*/ 250218 w 12194922"/>
              <a:gd name="connsiteY31285" fmla="*/ 1910292 h 6855883"/>
              <a:gd name="connsiteX31286" fmla="*/ 266163 w 12194922"/>
              <a:gd name="connsiteY31286" fmla="*/ 1910292 h 6855883"/>
              <a:gd name="connsiteX31287" fmla="*/ 279656 w 12194922"/>
              <a:gd name="connsiteY31287" fmla="*/ 1907117 h 6855883"/>
              <a:gd name="connsiteX31288" fmla="*/ 280882 w 12194922"/>
              <a:gd name="connsiteY31288" fmla="*/ 1894417 h 6855883"/>
              <a:gd name="connsiteX31289" fmla="*/ 274749 w 12194922"/>
              <a:gd name="connsiteY31289" fmla="*/ 1890183 h 6855883"/>
              <a:gd name="connsiteX31290" fmla="*/ 268617 w 12194922"/>
              <a:gd name="connsiteY31290" fmla="*/ 1898650 h 6855883"/>
              <a:gd name="connsiteX31291" fmla="*/ 260031 w 12194922"/>
              <a:gd name="connsiteY31291" fmla="*/ 1901825 h 6855883"/>
              <a:gd name="connsiteX31292" fmla="*/ 228140 w 12194922"/>
              <a:gd name="connsiteY31292" fmla="*/ 1898650 h 6855883"/>
              <a:gd name="connsiteX31293" fmla="*/ 198703 w 12194922"/>
              <a:gd name="connsiteY31293" fmla="*/ 1885950 h 6855883"/>
              <a:gd name="connsiteX31294" fmla="*/ 181531 w 12194922"/>
              <a:gd name="connsiteY31294" fmla="*/ 1887008 h 6855883"/>
              <a:gd name="connsiteX31295" fmla="*/ 117750 w 12194922"/>
              <a:gd name="connsiteY31295" fmla="*/ 1879600 h 6855883"/>
              <a:gd name="connsiteX31296" fmla="*/ 144734 w 12194922"/>
              <a:gd name="connsiteY31296" fmla="*/ 1889125 h 6855883"/>
              <a:gd name="connsiteX31297" fmla="*/ 165586 w 12194922"/>
              <a:gd name="connsiteY31297" fmla="*/ 1899708 h 6855883"/>
              <a:gd name="connsiteX31298" fmla="*/ 182757 w 12194922"/>
              <a:gd name="connsiteY31298" fmla="*/ 1929342 h 6855883"/>
              <a:gd name="connsiteX31299" fmla="*/ 188890 w 12194922"/>
              <a:gd name="connsiteY31299" fmla="*/ 1927225 h 6855883"/>
              <a:gd name="connsiteX31300" fmla="*/ 202382 w 12194922"/>
              <a:gd name="connsiteY31300" fmla="*/ 1925108 h 6855883"/>
              <a:gd name="connsiteX31301" fmla="*/ 229367 w 12194922"/>
              <a:gd name="connsiteY31301" fmla="*/ 1948392 h 6855883"/>
              <a:gd name="connsiteX31302" fmla="*/ 246538 w 12194922"/>
              <a:gd name="connsiteY31302" fmla="*/ 1968500 h 6855883"/>
              <a:gd name="connsiteX31303" fmla="*/ 257577 w 12194922"/>
              <a:gd name="connsiteY31303" fmla="*/ 1982258 h 6855883"/>
              <a:gd name="connsiteX31304" fmla="*/ 263710 w 12194922"/>
              <a:gd name="connsiteY31304" fmla="*/ 1985433 h 6855883"/>
              <a:gd name="connsiteX31305" fmla="*/ 182757 w 12194922"/>
              <a:gd name="connsiteY31305" fmla="*/ 1919817 h 6855883"/>
              <a:gd name="connsiteX31306" fmla="*/ 179078 w 12194922"/>
              <a:gd name="connsiteY31306" fmla="*/ 1914525 h 6855883"/>
              <a:gd name="connsiteX31307" fmla="*/ 187664 w 12194922"/>
              <a:gd name="connsiteY31307" fmla="*/ 1907117 h 6855883"/>
              <a:gd name="connsiteX31308" fmla="*/ 191343 w 12194922"/>
              <a:gd name="connsiteY31308" fmla="*/ 1913467 h 6855883"/>
              <a:gd name="connsiteX31309" fmla="*/ 182757 w 12194922"/>
              <a:gd name="connsiteY31309" fmla="*/ 1919817 h 6855883"/>
              <a:gd name="connsiteX31310" fmla="*/ 988607 w 12194922"/>
              <a:gd name="connsiteY31310" fmla="*/ 5028142 h 6855883"/>
              <a:gd name="connsiteX31311" fmla="*/ 993513 w 12194922"/>
              <a:gd name="connsiteY31311" fmla="*/ 5037667 h 6855883"/>
              <a:gd name="connsiteX31312" fmla="*/ 987380 w 12194922"/>
              <a:gd name="connsiteY31312" fmla="*/ 5044017 h 6855883"/>
              <a:gd name="connsiteX31313" fmla="*/ 980021 w 12194922"/>
              <a:gd name="connsiteY31313" fmla="*/ 5036609 h 6855883"/>
              <a:gd name="connsiteX31314" fmla="*/ 988607 w 12194922"/>
              <a:gd name="connsiteY31314" fmla="*/ 5028142 h 6855883"/>
              <a:gd name="connsiteX31315" fmla="*/ 12108594 w 12194922"/>
              <a:gd name="connsiteY31315" fmla="*/ 5482167 h 6855883"/>
              <a:gd name="connsiteX31316" fmla="*/ 12090196 w 12194922"/>
              <a:gd name="connsiteY31316" fmla="*/ 5478992 h 6855883"/>
              <a:gd name="connsiteX31317" fmla="*/ 12107367 w 12194922"/>
              <a:gd name="connsiteY31317" fmla="*/ 5474758 h 6855883"/>
              <a:gd name="connsiteX31318" fmla="*/ 12108594 w 12194922"/>
              <a:gd name="connsiteY31318" fmla="*/ 5482167 h 6855883"/>
              <a:gd name="connsiteX31319" fmla="*/ 592428 w 12194922"/>
              <a:gd name="connsiteY31319" fmla="*/ 2009775 h 6855883"/>
              <a:gd name="connsiteX31320" fmla="*/ 574030 w 12194922"/>
              <a:gd name="connsiteY31320" fmla="*/ 2008717 h 6855883"/>
              <a:gd name="connsiteX31321" fmla="*/ 591202 w 12194922"/>
              <a:gd name="connsiteY31321" fmla="*/ 1991783 h 6855883"/>
              <a:gd name="connsiteX31322" fmla="*/ 592428 w 12194922"/>
              <a:gd name="connsiteY31322" fmla="*/ 2009775 h 6855883"/>
              <a:gd name="connsiteX31323" fmla="*/ 192570 w 12194922"/>
              <a:gd name="connsiteY31323" fmla="*/ 5523442 h 6855883"/>
              <a:gd name="connsiteX31324" fmla="*/ 209742 w 12194922"/>
              <a:gd name="connsiteY31324" fmla="*/ 5504392 h 6855883"/>
              <a:gd name="connsiteX31325" fmla="*/ 192570 w 12194922"/>
              <a:gd name="connsiteY31325" fmla="*/ 5523442 h 6855883"/>
              <a:gd name="connsiteX31326" fmla="*/ 1698785 w 12194922"/>
              <a:gd name="connsiteY31326" fmla="*/ 3772958 h 6855883"/>
              <a:gd name="connsiteX31327" fmla="*/ 1682839 w 12194922"/>
              <a:gd name="connsiteY31327" fmla="*/ 3787775 h 6855883"/>
              <a:gd name="connsiteX31328" fmla="*/ 1698785 w 12194922"/>
              <a:gd name="connsiteY31328" fmla="*/ 3772958 h 6855883"/>
              <a:gd name="connsiteX31329" fmla="*/ 268617 w 12194922"/>
              <a:gd name="connsiteY31329" fmla="*/ 1855258 h 6855883"/>
              <a:gd name="connsiteX31330" fmla="*/ 277202 w 12194922"/>
              <a:gd name="connsiteY31330" fmla="*/ 1826683 h 6855883"/>
              <a:gd name="connsiteX31331" fmla="*/ 268617 w 12194922"/>
              <a:gd name="connsiteY31331" fmla="*/ 1855258 h 6855883"/>
              <a:gd name="connsiteX31332" fmla="*/ 12081610 w 12194922"/>
              <a:gd name="connsiteY31332" fmla="*/ 3942292 h 6855883"/>
              <a:gd name="connsiteX31333" fmla="*/ 12074251 w 12194922"/>
              <a:gd name="connsiteY31333" fmla="*/ 3932767 h 6855883"/>
              <a:gd name="connsiteX31334" fmla="*/ 12080383 w 12194922"/>
              <a:gd name="connsiteY31334" fmla="*/ 3927475 h 6855883"/>
              <a:gd name="connsiteX31335" fmla="*/ 12100008 w 12194922"/>
              <a:gd name="connsiteY31335" fmla="*/ 3926417 h 6855883"/>
              <a:gd name="connsiteX31336" fmla="*/ 12087742 w 12194922"/>
              <a:gd name="connsiteY31336" fmla="*/ 3938059 h 6855883"/>
              <a:gd name="connsiteX31337" fmla="*/ 12081610 w 12194922"/>
              <a:gd name="connsiteY31337" fmla="*/ 3942292 h 6855883"/>
              <a:gd name="connsiteX31338" fmla="*/ 1002099 w 12194922"/>
              <a:gd name="connsiteY31338" fmla="*/ 3023659 h 6855883"/>
              <a:gd name="connsiteX31339" fmla="*/ 991060 w 12194922"/>
              <a:gd name="connsiteY31339" fmla="*/ 3028950 h 6855883"/>
              <a:gd name="connsiteX31340" fmla="*/ 977568 w 12194922"/>
              <a:gd name="connsiteY31340" fmla="*/ 3020483 h 6855883"/>
              <a:gd name="connsiteX31341" fmla="*/ 989833 w 12194922"/>
              <a:gd name="connsiteY31341" fmla="*/ 3020483 h 6855883"/>
              <a:gd name="connsiteX31342" fmla="*/ 998419 w 12194922"/>
              <a:gd name="connsiteY31342" fmla="*/ 3015192 h 6855883"/>
              <a:gd name="connsiteX31343" fmla="*/ 1002099 w 12194922"/>
              <a:gd name="connsiteY31343" fmla="*/ 3023659 h 6855883"/>
              <a:gd name="connsiteX31344" fmla="*/ 865951 w 12194922"/>
              <a:gd name="connsiteY31344" fmla="*/ 5336117 h 6855883"/>
              <a:gd name="connsiteX31345" fmla="*/ 873310 w 12194922"/>
              <a:gd name="connsiteY31345" fmla="*/ 5341409 h 6855883"/>
              <a:gd name="connsiteX31346" fmla="*/ 864724 w 12194922"/>
              <a:gd name="connsiteY31346" fmla="*/ 5354109 h 6855883"/>
              <a:gd name="connsiteX31347" fmla="*/ 857365 w 12194922"/>
              <a:gd name="connsiteY31347" fmla="*/ 5349875 h 6855883"/>
              <a:gd name="connsiteX31348" fmla="*/ 865951 w 12194922"/>
              <a:gd name="connsiteY31348" fmla="*/ 5336117 h 6855883"/>
              <a:gd name="connsiteX31349" fmla="*/ 134922 w 12194922"/>
              <a:gd name="connsiteY31349" fmla="*/ 4085167 h 6855883"/>
              <a:gd name="connsiteX31350" fmla="*/ 136148 w 12194922"/>
              <a:gd name="connsiteY31350" fmla="*/ 4085167 h 6855883"/>
              <a:gd name="connsiteX31351" fmla="*/ 134922 w 12194922"/>
              <a:gd name="connsiteY31351" fmla="*/ 4085167 h 6855883"/>
              <a:gd name="connsiteX31352" fmla="*/ 134922 w 12194922"/>
              <a:gd name="connsiteY31352" fmla="*/ 4085167 h 6855883"/>
              <a:gd name="connsiteX31353" fmla="*/ 134922 w 12194922"/>
              <a:gd name="connsiteY31353" fmla="*/ 4085167 h 6855883"/>
              <a:gd name="connsiteX31354" fmla="*/ 339757 w 12194922"/>
              <a:gd name="connsiteY31354" fmla="*/ 294217 h 6855883"/>
              <a:gd name="connsiteX31355" fmla="*/ 334851 w 12194922"/>
              <a:gd name="connsiteY31355" fmla="*/ 278342 h 6855883"/>
              <a:gd name="connsiteX31356" fmla="*/ 342210 w 12194922"/>
              <a:gd name="connsiteY31356" fmla="*/ 278342 h 6855883"/>
              <a:gd name="connsiteX31357" fmla="*/ 339757 w 12194922"/>
              <a:gd name="connsiteY31357" fmla="*/ 294217 h 6855883"/>
              <a:gd name="connsiteX31358" fmla="*/ 1818988 w 12194922"/>
              <a:gd name="connsiteY31358" fmla="*/ 3999442 h 6855883"/>
              <a:gd name="connsiteX31359" fmla="*/ 1828800 w 12194922"/>
              <a:gd name="connsiteY31359" fmla="*/ 4002617 h 6855883"/>
              <a:gd name="connsiteX31360" fmla="*/ 1828800 w 12194922"/>
              <a:gd name="connsiteY31360" fmla="*/ 4008967 h 6855883"/>
              <a:gd name="connsiteX31361" fmla="*/ 1812855 w 12194922"/>
              <a:gd name="connsiteY31361" fmla="*/ 4023784 h 6855883"/>
              <a:gd name="connsiteX31362" fmla="*/ 1812855 w 12194922"/>
              <a:gd name="connsiteY31362" fmla="*/ 4004733 h 6855883"/>
              <a:gd name="connsiteX31363" fmla="*/ 1818988 w 12194922"/>
              <a:gd name="connsiteY31363" fmla="*/ 3999442 h 6855883"/>
              <a:gd name="connsiteX31364" fmla="*/ 157000 w 12194922"/>
              <a:gd name="connsiteY31364" fmla="*/ 3726392 h 6855883"/>
              <a:gd name="connsiteX31365" fmla="*/ 141054 w 12194922"/>
              <a:gd name="connsiteY31365" fmla="*/ 3745442 h 6855883"/>
              <a:gd name="connsiteX31366" fmla="*/ 157000 w 12194922"/>
              <a:gd name="connsiteY31366" fmla="*/ 3726392 h 6855883"/>
              <a:gd name="connsiteX31367" fmla="*/ 11762704 w 12194922"/>
              <a:gd name="connsiteY31367" fmla="*/ 4324350 h 6855883"/>
              <a:gd name="connsiteX31368" fmla="*/ 11740626 w 12194922"/>
              <a:gd name="connsiteY31368" fmla="*/ 4314825 h 6855883"/>
              <a:gd name="connsiteX31369" fmla="*/ 11734494 w 12194922"/>
              <a:gd name="connsiteY31369" fmla="*/ 4313767 h 6855883"/>
              <a:gd name="connsiteX31370" fmla="*/ 11739399 w 12194922"/>
              <a:gd name="connsiteY31370" fmla="*/ 4311650 h 6855883"/>
              <a:gd name="connsiteX31371" fmla="*/ 11762704 w 12194922"/>
              <a:gd name="connsiteY31371" fmla="*/ 4324350 h 6855883"/>
              <a:gd name="connsiteX31372" fmla="*/ 10972800 w 12194922"/>
              <a:gd name="connsiteY31372" fmla="*/ 3332692 h 6855883"/>
              <a:gd name="connsiteX31373" fmla="*/ 10944589 w 12194922"/>
              <a:gd name="connsiteY31373" fmla="*/ 3341159 h 6855883"/>
              <a:gd name="connsiteX31374" fmla="*/ 10958082 w 12194922"/>
              <a:gd name="connsiteY31374" fmla="*/ 3330575 h 6855883"/>
              <a:gd name="connsiteX31375" fmla="*/ 10950722 w 12194922"/>
              <a:gd name="connsiteY31375" fmla="*/ 3327400 h 6855883"/>
              <a:gd name="connsiteX31376" fmla="*/ 10966667 w 12194922"/>
              <a:gd name="connsiteY31376" fmla="*/ 3316817 h 6855883"/>
              <a:gd name="connsiteX31377" fmla="*/ 10967894 w 12194922"/>
              <a:gd name="connsiteY31377" fmla="*/ 3318934 h 6855883"/>
              <a:gd name="connsiteX31378" fmla="*/ 10965441 w 12194922"/>
              <a:gd name="connsiteY31378" fmla="*/ 3329517 h 6855883"/>
              <a:gd name="connsiteX31379" fmla="*/ 10964214 w 12194922"/>
              <a:gd name="connsiteY31379" fmla="*/ 3330575 h 6855883"/>
              <a:gd name="connsiteX31380" fmla="*/ 10972800 w 12194922"/>
              <a:gd name="connsiteY31380" fmla="*/ 3332692 h 6855883"/>
              <a:gd name="connsiteX31381" fmla="*/ 11616743 w 12194922"/>
              <a:gd name="connsiteY31381" fmla="*/ 6081183 h 6855883"/>
              <a:gd name="connsiteX31382" fmla="*/ 11619197 w 12194922"/>
              <a:gd name="connsiteY31382" fmla="*/ 6056842 h 6855883"/>
              <a:gd name="connsiteX31383" fmla="*/ 11616743 w 12194922"/>
              <a:gd name="connsiteY31383" fmla="*/ 6081183 h 6855883"/>
              <a:gd name="connsiteX31384" fmla="*/ 965302 w 12194922"/>
              <a:gd name="connsiteY31384" fmla="*/ 3371850 h 6855883"/>
              <a:gd name="connsiteX31385" fmla="*/ 993513 w 12194922"/>
              <a:gd name="connsiteY31385" fmla="*/ 3384550 h 6855883"/>
              <a:gd name="connsiteX31386" fmla="*/ 965302 w 12194922"/>
              <a:gd name="connsiteY31386" fmla="*/ 3371850 h 6855883"/>
              <a:gd name="connsiteX31387" fmla="*/ 965302 w 12194922"/>
              <a:gd name="connsiteY31387" fmla="*/ 3371850 h 6855883"/>
              <a:gd name="connsiteX31388" fmla="*/ 965302 w 12194922"/>
              <a:gd name="connsiteY31388" fmla="*/ 3371850 h 6855883"/>
              <a:gd name="connsiteX31389" fmla="*/ 965302 w 12194922"/>
              <a:gd name="connsiteY31389" fmla="*/ 3371850 h 6855883"/>
              <a:gd name="connsiteX31390" fmla="*/ 965302 w 12194922"/>
              <a:gd name="connsiteY31390" fmla="*/ 3371850 h 6855883"/>
              <a:gd name="connsiteX31391" fmla="*/ 965302 w 12194922"/>
              <a:gd name="connsiteY31391" fmla="*/ 3371850 h 6855883"/>
              <a:gd name="connsiteX31392" fmla="*/ 12077930 w 12194922"/>
              <a:gd name="connsiteY31392" fmla="*/ 6514042 h 6855883"/>
              <a:gd name="connsiteX31393" fmla="*/ 12064438 w 12194922"/>
              <a:gd name="connsiteY31393" fmla="*/ 6500284 h 6855883"/>
              <a:gd name="connsiteX31394" fmla="*/ 12066891 w 12194922"/>
              <a:gd name="connsiteY31394" fmla="*/ 6493933 h 6855883"/>
              <a:gd name="connsiteX31395" fmla="*/ 12069344 w 12194922"/>
              <a:gd name="connsiteY31395" fmla="*/ 6500284 h 6855883"/>
              <a:gd name="connsiteX31396" fmla="*/ 12077930 w 12194922"/>
              <a:gd name="connsiteY31396" fmla="*/ 6514042 h 6855883"/>
              <a:gd name="connsiteX31397" fmla="*/ 11436440 w 12194922"/>
              <a:gd name="connsiteY31397" fmla="*/ 5475817 h 6855883"/>
              <a:gd name="connsiteX31398" fmla="*/ 11431533 w 12194922"/>
              <a:gd name="connsiteY31398" fmla="*/ 5481109 h 6855883"/>
              <a:gd name="connsiteX31399" fmla="*/ 11413135 w 12194922"/>
              <a:gd name="connsiteY31399" fmla="*/ 5469467 h 6855883"/>
              <a:gd name="connsiteX31400" fmla="*/ 11414361 w 12194922"/>
              <a:gd name="connsiteY31400" fmla="*/ 5465234 h 6855883"/>
              <a:gd name="connsiteX31401" fmla="*/ 11431533 w 12194922"/>
              <a:gd name="connsiteY31401" fmla="*/ 5466292 h 6855883"/>
              <a:gd name="connsiteX31402" fmla="*/ 11436440 w 12194922"/>
              <a:gd name="connsiteY31402" fmla="*/ 5475817 h 6855883"/>
              <a:gd name="connsiteX31403" fmla="*/ 153320 w 12194922"/>
              <a:gd name="connsiteY31403" fmla="*/ 4460875 h 6855883"/>
              <a:gd name="connsiteX31404" fmla="*/ 149640 w 12194922"/>
              <a:gd name="connsiteY31404" fmla="*/ 4456642 h 6855883"/>
              <a:gd name="connsiteX31405" fmla="*/ 143507 w 12194922"/>
              <a:gd name="connsiteY31405" fmla="*/ 4445000 h 6855883"/>
              <a:gd name="connsiteX31406" fmla="*/ 155773 w 12194922"/>
              <a:gd name="connsiteY31406" fmla="*/ 4446059 h 6855883"/>
              <a:gd name="connsiteX31407" fmla="*/ 157000 w 12194922"/>
              <a:gd name="connsiteY31407" fmla="*/ 4459817 h 6855883"/>
              <a:gd name="connsiteX31408" fmla="*/ 153320 w 12194922"/>
              <a:gd name="connsiteY31408" fmla="*/ 4460875 h 6855883"/>
              <a:gd name="connsiteX31409" fmla="*/ 402311 w 12194922"/>
              <a:gd name="connsiteY31409" fmla="*/ 2477559 h 6855883"/>
              <a:gd name="connsiteX31410" fmla="*/ 396179 w 12194922"/>
              <a:gd name="connsiteY31410" fmla="*/ 2492375 h 6855883"/>
              <a:gd name="connsiteX31411" fmla="*/ 390046 w 12194922"/>
              <a:gd name="connsiteY31411" fmla="*/ 2480733 h 6855883"/>
              <a:gd name="connsiteX31412" fmla="*/ 388819 w 12194922"/>
              <a:gd name="connsiteY31412" fmla="*/ 2474383 h 6855883"/>
              <a:gd name="connsiteX31413" fmla="*/ 396179 w 12194922"/>
              <a:gd name="connsiteY31413" fmla="*/ 2472267 h 6855883"/>
              <a:gd name="connsiteX31414" fmla="*/ 402311 w 12194922"/>
              <a:gd name="connsiteY31414" fmla="*/ 2477559 h 6855883"/>
              <a:gd name="connsiteX31415" fmla="*/ 11430307 w 12194922"/>
              <a:gd name="connsiteY31415" fmla="*/ 5160434 h 6855883"/>
              <a:gd name="connsiteX31416" fmla="*/ 11433986 w 12194922"/>
              <a:gd name="connsiteY31416" fmla="*/ 5118100 h 6855883"/>
              <a:gd name="connsiteX31417" fmla="*/ 11430307 w 12194922"/>
              <a:gd name="connsiteY31417" fmla="*/ 5160434 h 6855883"/>
              <a:gd name="connsiteX31418" fmla="*/ 1821441 w 12194922"/>
              <a:gd name="connsiteY31418" fmla="*/ 6797675 h 6855883"/>
              <a:gd name="connsiteX31419" fmla="*/ 1850878 w 12194922"/>
              <a:gd name="connsiteY31419" fmla="*/ 6804026 h 6855883"/>
              <a:gd name="connsiteX31420" fmla="*/ 1849652 w 12194922"/>
              <a:gd name="connsiteY31420" fmla="*/ 6827308 h 6855883"/>
              <a:gd name="connsiteX31421" fmla="*/ 1837386 w 12194922"/>
              <a:gd name="connsiteY31421" fmla="*/ 6808258 h 6855883"/>
              <a:gd name="connsiteX31422" fmla="*/ 1821441 w 12194922"/>
              <a:gd name="connsiteY31422" fmla="*/ 6797675 h 6855883"/>
              <a:gd name="connsiteX31423" fmla="*/ 11896399 w 12194922"/>
              <a:gd name="connsiteY31423" fmla="*/ 6401859 h 6855883"/>
              <a:gd name="connsiteX31424" fmla="*/ 11918477 w 12194922"/>
              <a:gd name="connsiteY31424" fmla="*/ 6394450 h 6855883"/>
              <a:gd name="connsiteX31425" fmla="*/ 11920931 w 12194922"/>
              <a:gd name="connsiteY31425" fmla="*/ 6409267 h 6855883"/>
              <a:gd name="connsiteX31426" fmla="*/ 11896399 w 12194922"/>
              <a:gd name="connsiteY31426" fmla="*/ 6401859 h 6855883"/>
              <a:gd name="connsiteX31427" fmla="*/ 11918477 w 12194922"/>
              <a:gd name="connsiteY31427" fmla="*/ 6394450 h 6855883"/>
              <a:gd name="connsiteX31428" fmla="*/ 11918477 w 12194922"/>
              <a:gd name="connsiteY31428" fmla="*/ 6394450 h 6855883"/>
              <a:gd name="connsiteX31429" fmla="*/ 11918477 w 12194922"/>
              <a:gd name="connsiteY31429" fmla="*/ 6394450 h 6855883"/>
              <a:gd name="connsiteX31430" fmla="*/ 11918477 w 12194922"/>
              <a:gd name="connsiteY31430" fmla="*/ 6394450 h 6855883"/>
              <a:gd name="connsiteX31431" fmla="*/ 11918477 w 12194922"/>
              <a:gd name="connsiteY31431" fmla="*/ 6394450 h 6855883"/>
              <a:gd name="connsiteX31432" fmla="*/ 1370067 w 12194922"/>
              <a:gd name="connsiteY31432" fmla="*/ 5683250 h 6855883"/>
              <a:gd name="connsiteX31433" fmla="*/ 1370067 w 12194922"/>
              <a:gd name="connsiteY31433" fmla="*/ 5683250 h 6855883"/>
              <a:gd name="connsiteX31434" fmla="*/ 1370067 w 12194922"/>
              <a:gd name="connsiteY31434" fmla="*/ 5683250 h 6855883"/>
              <a:gd name="connsiteX31435" fmla="*/ 1370067 w 12194922"/>
              <a:gd name="connsiteY31435" fmla="*/ 5683250 h 6855883"/>
              <a:gd name="connsiteX31436" fmla="*/ 1370067 w 12194922"/>
              <a:gd name="connsiteY31436" fmla="*/ 5683250 h 6855883"/>
              <a:gd name="connsiteX31437" fmla="*/ 1374973 w 12194922"/>
              <a:gd name="connsiteY31437" fmla="*/ 5691717 h 6855883"/>
              <a:gd name="connsiteX31438" fmla="*/ 1368840 w 12194922"/>
              <a:gd name="connsiteY31438" fmla="*/ 5695950 h 6855883"/>
              <a:gd name="connsiteX31439" fmla="*/ 1371293 w 12194922"/>
              <a:gd name="connsiteY31439" fmla="*/ 5705475 h 6855883"/>
              <a:gd name="connsiteX31440" fmla="*/ 1361481 w 12194922"/>
              <a:gd name="connsiteY31440" fmla="*/ 5700183 h 6855883"/>
              <a:gd name="connsiteX31441" fmla="*/ 1366387 w 12194922"/>
              <a:gd name="connsiteY31441" fmla="*/ 5689600 h 6855883"/>
              <a:gd name="connsiteX31442" fmla="*/ 1370067 w 12194922"/>
              <a:gd name="connsiteY31442" fmla="*/ 5683250 h 6855883"/>
              <a:gd name="connsiteX31443" fmla="*/ 959169 w 12194922"/>
              <a:gd name="connsiteY31443" fmla="*/ 3767667 h 6855883"/>
              <a:gd name="connsiteX31444" fmla="*/ 970208 w 12194922"/>
              <a:gd name="connsiteY31444" fmla="*/ 3789892 h 6855883"/>
              <a:gd name="connsiteX31445" fmla="*/ 959169 w 12194922"/>
              <a:gd name="connsiteY31445" fmla="*/ 3767667 h 6855883"/>
              <a:gd name="connsiteX31446" fmla="*/ 1031536 w 12194922"/>
              <a:gd name="connsiteY31446" fmla="*/ 4901142 h 6855883"/>
              <a:gd name="connsiteX31447" fmla="*/ 1029083 w 12194922"/>
              <a:gd name="connsiteY31447" fmla="*/ 4879975 h 6855883"/>
              <a:gd name="connsiteX31448" fmla="*/ 1040122 w 12194922"/>
              <a:gd name="connsiteY31448" fmla="*/ 4874684 h 6855883"/>
              <a:gd name="connsiteX31449" fmla="*/ 1031536 w 12194922"/>
              <a:gd name="connsiteY31449" fmla="*/ 4901142 h 6855883"/>
              <a:gd name="connsiteX31450" fmla="*/ 11982259 w 12194922"/>
              <a:gd name="connsiteY31450" fmla="*/ 2364317 h 6855883"/>
              <a:gd name="connsiteX31451" fmla="*/ 11995751 w 12194922"/>
              <a:gd name="connsiteY31451" fmla="*/ 2392892 h 6855883"/>
              <a:gd name="connsiteX31452" fmla="*/ 11982259 w 12194922"/>
              <a:gd name="connsiteY31452" fmla="*/ 2364317 h 6855883"/>
              <a:gd name="connsiteX31453" fmla="*/ 11981032 w 12194922"/>
              <a:gd name="connsiteY31453" fmla="*/ 2364317 h 6855883"/>
              <a:gd name="connsiteX31454" fmla="*/ 11981032 w 12194922"/>
              <a:gd name="connsiteY31454" fmla="*/ 2364317 h 6855883"/>
              <a:gd name="connsiteX31455" fmla="*/ 11981032 w 12194922"/>
              <a:gd name="connsiteY31455" fmla="*/ 2364317 h 6855883"/>
              <a:gd name="connsiteX31456" fmla="*/ 11981032 w 12194922"/>
              <a:gd name="connsiteY31456" fmla="*/ 2364317 h 6855883"/>
              <a:gd name="connsiteX31457" fmla="*/ 753107 w 12194922"/>
              <a:gd name="connsiteY31457" fmla="*/ 4783667 h 6855883"/>
              <a:gd name="connsiteX31458" fmla="*/ 745748 w 12194922"/>
              <a:gd name="connsiteY31458" fmla="*/ 4783667 h 6855883"/>
              <a:gd name="connsiteX31459" fmla="*/ 738389 w 12194922"/>
              <a:gd name="connsiteY31459" fmla="*/ 4775200 h 6855883"/>
              <a:gd name="connsiteX31460" fmla="*/ 749428 w 12194922"/>
              <a:gd name="connsiteY31460" fmla="*/ 4774142 h 6855883"/>
              <a:gd name="connsiteX31461" fmla="*/ 754334 w 12194922"/>
              <a:gd name="connsiteY31461" fmla="*/ 4778375 h 6855883"/>
              <a:gd name="connsiteX31462" fmla="*/ 767826 w 12194922"/>
              <a:gd name="connsiteY31462" fmla="*/ 4777317 h 6855883"/>
              <a:gd name="connsiteX31463" fmla="*/ 781318 w 12194922"/>
              <a:gd name="connsiteY31463" fmla="*/ 4781550 h 6855883"/>
              <a:gd name="connsiteX31464" fmla="*/ 760467 w 12194922"/>
              <a:gd name="connsiteY31464" fmla="*/ 4790017 h 6855883"/>
              <a:gd name="connsiteX31465" fmla="*/ 753107 w 12194922"/>
              <a:gd name="connsiteY31465" fmla="*/ 4783667 h 6855883"/>
              <a:gd name="connsiteX31466" fmla="*/ 750654 w 12194922"/>
              <a:gd name="connsiteY31466" fmla="*/ 4702175 h 6855883"/>
              <a:gd name="connsiteX31467" fmla="*/ 761693 w 12194922"/>
              <a:gd name="connsiteY31467" fmla="*/ 4697942 h 6855883"/>
              <a:gd name="connsiteX31468" fmla="*/ 772732 w 12194922"/>
              <a:gd name="connsiteY31468" fmla="*/ 4709584 h 6855883"/>
              <a:gd name="connsiteX31469" fmla="*/ 765373 w 12194922"/>
              <a:gd name="connsiteY31469" fmla="*/ 4714875 h 6855883"/>
              <a:gd name="connsiteX31470" fmla="*/ 750654 w 12194922"/>
              <a:gd name="connsiteY31470" fmla="*/ 4702175 h 6855883"/>
              <a:gd name="connsiteX31471" fmla="*/ 11707509 w 12194922"/>
              <a:gd name="connsiteY31471" fmla="*/ 6514042 h 6855883"/>
              <a:gd name="connsiteX31472" fmla="*/ 11725907 w 12194922"/>
              <a:gd name="connsiteY31472" fmla="*/ 6515100 h 6855883"/>
              <a:gd name="connsiteX31473" fmla="*/ 11724681 w 12194922"/>
              <a:gd name="connsiteY31473" fmla="*/ 6519334 h 6855883"/>
              <a:gd name="connsiteX31474" fmla="*/ 11700150 w 12194922"/>
              <a:gd name="connsiteY31474" fmla="*/ 6517217 h 6855883"/>
              <a:gd name="connsiteX31475" fmla="*/ 11707509 w 12194922"/>
              <a:gd name="connsiteY31475" fmla="*/ 6514042 h 6855883"/>
              <a:gd name="connsiteX31476" fmla="*/ 11437666 w 12194922"/>
              <a:gd name="connsiteY31476" fmla="*/ 5849409 h 6855883"/>
              <a:gd name="connsiteX31477" fmla="*/ 11458518 w 12194922"/>
              <a:gd name="connsiteY31477" fmla="*/ 5837767 h 6855883"/>
              <a:gd name="connsiteX31478" fmla="*/ 11449932 w 12194922"/>
              <a:gd name="connsiteY31478" fmla="*/ 5856817 h 6855883"/>
              <a:gd name="connsiteX31479" fmla="*/ 11437666 w 12194922"/>
              <a:gd name="connsiteY31479" fmla="*/ 5849409 h 6855883"/>
              <a:gd name="connsiteX31480" fmla="*/ 1164005 w 12194922"/>
              <a:gd name="connsiteY31480" fmla="*/ 5784850 h 6855883"/>
              <a:gd name="connsiteX31481" fmla="*/ 1187310 w 12194922"/>
              <a:gd name="connsiteY31481" fmla="*/ 5776383 h 6855883"/>
              <a:gd name="connsiteX31482" fmla="*/ 1164005 w 12194922"/>
              <a:gd name="connsiteY31482" fmla="*/ 5784850 h 6855883"/>
              <a:gd name="connsiteX31483" fmla="*/ 10889394 w 12194922"/>
              <a:gd name="connsiteY31483" fmla="*/ 3762375 h 6855883"/>
              <a:gd name="connsiteX31484" fmla="*/ 10889394 w 12194922"/>
              <a:gd name="connsiteY31484" fmla="*/ 3734858 h 6855883"/>
              <a:gd name="connsiteX31485" fmla="*/ 10896754 w 12194922"/>
              <a:gd name="connsiteY31485" fmla="*/ 3762375 h 6855883"/>
              <a:gd name="connsiteX31486" fmla="*/ 10889394 w 12194922"/>
              <a:gd name="connsiteY31486" fmla="*/ 3762375 h 6855883"/>
              <a:gd name="connsiteX31487" fmla="*/ 1668121 w 12194922"/>
              <a:gd name="connsiteY31487" fmla="*/ 3939117 h 6855883"/>
              <a:gd name="connsiteX31488" fmla="*/ 1674254 w 12194922"/>
              <a:gd name="connsiteY31488" fmla="*/ 3956050 h 6855883"/>
              <a:gd name="connsiteX31489" fmla="*/ 1671801 w 12194922"/>
              <a:gd name="connsiteY31489" fmla="*/ 3964517 h 6855883"/>
              <a:gd name="connsiteX31490" fmla="*/ 1660761 w 12194922"/>
              <a:gd name="connsiteY31490" fmla="*/ 3961342 h 6855883"/>
              <a:gd name="connsiteX31491" fmla="*/ 1668121 w 12194922"/>
              <a:gd name="connsiteY31491" fmla="*/ 3939117 h 6855883"/>
              <a:gd name="connsiteX31492" fmla="*/ 145961 w 12194922"/>
              <a:gd name="connsiteY31492" fmla="*/ 1882775 h 6855883"/>
              <a:gd name="connsiteX31493" fmla="*/ 144734 w 12194922"/>
              <a:gd name="connsiteY31493" fmla="*/ 1900767 h 6855883"/>
              <a:gd name="connsiteX31494" fmla="*/ 145961 w 12194922"/>
              <a:gd name="connsiteY31494" fmla="*/ 1882775 h 6855883"/>
              <a:gd name="connsiteX31495" fmla="*/ 1062200 w 12194922"/>
              <a:gd name="connsiteY31495" fmla="*/ 5674784 h 6855883"/>
              <a:gd name="connsiteX31496" fmla="*/ 1073239 w 12194922"/>
              <a:gd name="connsiteY31496" fmla="*/ 5682192 h 6855883"/>
              <a:gd name="connsiteX31497" fmla="*/ 1067107 w 12194922"/>
              <a:gd name="connsiteY31497" fmla="*/ 5695950 h 6855883"/>
              <a:gd name="connsiteX31498" fmla="*/ 1060974 w 12194922"/>
              <a:gd name="connsiteY31498" fmla="*/ 5694892 h 6855883"/>
              <a:gd name="connsiteX31499" fmla="*/ 1062200 w 12194922"/>
              <a:gd name="connsiteY31499" fmla="*/ 5683250 h 6855883"/>
              <a:gd name="connsiteX31500" fmla="*/ 1062200 w 12194922"/>
              <a:gd name="connsiteY31500" fmla="*/ 5674784 h 6855883"/>
              <a:gd name="connsiteX31501" fmla="*/ 744522 w 12194922"/>
              <a:gd name="connsiteY31501" fmla="*/ 5668433 h 6855883"/>
              <a:gd name="connsiteX31502" fmla="*/ 743295 w 12194922"/>
              <a:gd name="connsiteY31502" fmla="*/ 5651500 h 6855883"/>
              <a:gd name="connsiteX31503" fmla="*/ 740842 w 12194922"/>
              <a:gd name="connsiteY31503" fmla="*/ 5647267 h 6855883"/>
              <a:gd name="connsiteX31504" fmla="*/ 746975 w 12194922"/>
              <a:gd name="connsiteY31504" fmla="*/ 5648325 h 6855883"/>
              <a:gd name="connsiteX31505" fmla="*/ 746975 w 12194922"/>
              <a:gd name="connsiteY31505" fmla="*/ 5648325 h 6855883"/>
              <a:gd name="connsiteX31506" fmla="*/ 764147 w 12194922"/>
              <a:gd name="connsiteY31506" fmla="*/ 5664200 h 6855883"/>
              <a:gd name="connsiteX31507" fmla="*/ 744522 w 12194922"/>
              <a:gd name="connsiteY31507" fmla="*/ 5668433 h 6855883"/>
              <a:gd name="connsiteX31508" fmla="*/ 825475 w 12194922"/>
              <a:gd name="connsiteY31508" fmla="*/ 799042 h 6855883"/>
              <a:gd name="connsiteX31509" fmla="*/ 816889 w 12194922"/>
              <a:gd name="connsiteY31509" fmla="*/ 769408 h 6855883"/>
              <a:gd name="connsiteX31510" fmla="*/ 825475 w 12194922"/>
              <a:gd name="connsiteY31510" fmla="*/ 799042 h 6855883"/>
              <a:gd name="connsiteX31511" fmla="*/ 1259676 w 12194922"/>
              <a:gd name="connsiteY31511" fmla="*/ 6769100 h 6855883"/>
              <a:gd name="connsiteX31512" fmla="*/ 1290340 w 12194922"/>
              <a:gd name="connsiteY31512" fmla="*/ 6788151 h 6855883"/>
              <a:gd name="connsiteX31513" fmla="*/ 1259676 w 12194922"/>
              <a:gd name="connsiteY31513" fmla="*/ 6769100 h 6855883"/>
              <a:gd name="connsiteX31514" fmla="*/ 10989972 w 12194922"/>
              <a:gd name="connsiteY31514" fmla="*/ 2514600 h 6855883"/>
              <a:gd name="connsiteX31515" fmla="*/ 10978932 w 12194922"/>
              <a:gd name="connsiteY31515" fmla="*/ 2518833 h 6855883"/>
              <a:gd name="connsiteX31516" fmla="*/ 10977706 w 12194922"/>
              <a:gd name="connsiteY31516" fmla="*/ 2510367 h 6855883"/>
              <a:gd name="connsiteX31517" fmla="*/ 10985065 w 12194922"/>
              <a:gd name="connsiteY31517" fmla="*/ 2494492 h 6855883"/>
              <a:gd name="connsiteX31518" fmla="*/ 10989972 w 12194922"/>
              <a:gd name="connsiteY31518" fmla="*/ 2514600 h 6855883"/>
              <a:gd name="connsiteX31519" fmla="*/ 11183768 w 12194922"/>
              <a:gd name="connsiteY31519" fmla="*/ 2972858 h 6855883"/>
              <a:gd name="connsiteX31520" fmla="*/ 11171502 w 12194922"/>
              <a:gd name="connsiteY31520" fmla="*/ 2952750 h 6855883"/>
              <a:gd name="connsiteX31521" fmla="*/ 11183768 w 12194922"/>
              <a:gd name="connsiteY31521" fmla="*/ 2972858 h 6855883"/>
              <a:gd name="connsiteX31522" fmla="*/ 548272 w 12194922"/>
              <a:gd name="connsiteY31522" fmla="*/ 504825 h 6855883"/>
              <a:gd name="connsiteX31523" fmla="*/ 561764 w 12194922"/>
              <a:gd name="connsiteY31523" fmla="*/ 518583 h 6855883"/>
              <a:gd name="connsiteX31524" fmla="*/ 567897 w 12194922"/>
              <a:gd name="connsiteY31524" fmla="*/ 524933 h 6855883"/>
              <a:gd name="connsiteX31525" fmla="*/ 558085 w 12194922"/>
              <a:gd name="connsiteY31525" fmla="*/ 525992 h 6855883"/>
              <a:gd name="connsiteX31526" fmla="*/ 548272 w 12194922"/>
              <a:gd name="connsiteY31526" fmla="*/ 504825 h 6855883"/>
              <a:gd name="connsiteX31527" fmla="*/ 11134706 w 12194922"/>
              <a:gd name="connsiteY31527" fmla="*/ 2933700 h 6855883"/>
              <a:gd name="connsiteX31528" fmla="*/ 11124893 w 12194922"/>
              <a:gd name="connsiteY31528" fmla="*/ 2931583 h 6855883"/>
              <a:gd name="connsiteX31529" fmla="*/ 11123667 w 12194922"/>
              <a:gd name="connsiteY31529" fmla="*/ 2928409 h 6855883"/>
              <a:gd name="connsiteX31530" fmla="*/ 11133479 w 12194922"/>
              <a:gd name="connsiteY31530" fmla="*/ 2926292 h 6855883"/>
              <a:gd name="connsiteX31531" fmla="*/ 11144518 w 12194922"/>
              <a:gd name="connsiteY31531" fmla="*/ 2921000 h 6855883"/>
              <a:gd name="connsiteX31532" fmla="*/ 11145745 w 12194922"/>
              <a:gd name="connsiteY31532" fmla="*/ 2927350 h 6855883"/>
              <a:gd name="connsiteX31533" fmla="*/ 11134706 w 12194922"/>
              <a:gd name="connsiteY31533" fmla="*/ 2933700 h 6855883"/>
              <a:gd name="connsiteX31534" fmla="*/ 11128573 w 12194922"/>
              <a:gd name="connsiteY31534" fmla="*/ 4138083 h 6855883"/>
              <a:gd name="connsiteX31535" fmla="*/ 11113854 w 12194922"/>
              <a:gd name="connsiteY31535" fmla="*/ 4126442 h 6855883"/>
              <a:gd name="connsiteX31536" fmla="*/ 11121214 w 12194922"/>
              <a:gd name="connsiteY31536" fmla="*/ 4121150 h 6855883"/>
              <a:gd name="connsiteX31537" fmla="*/ 11134706 w 12194922"/>
              <a:gd name="connsiteY31537" fmla="*/ 4133850 h 6855883"/>
              <a:gd name="connsiteX31538" fmla="*/ 11128573 w 12194922"/>
              <a:gd name="connsiteY31538" fmla="*/ 4138083 h 6855883"/>
              <a:gd name="connsiteX31539" fmla="*/ 11110174 w 12194922"/>
              <a:gd name="connsiteY31539" fmla="*/ 4502150 h 6855883"/>
              <a:gd name="connsiteX31540" fmla="*/ 11110174 w 12194922"/>
              <a:gd name="connsiteY31540" fmla="*/ 4502150 h 6855883"/>
              <a:gd name="connsiteX31541" fmla="*/ 11110174 w 12194922"/>
              <a:gd name="connsiteY31541" fmla="*/ 4502150 h 6855883"/>
              <a:gd name="connsiteX31542" fmla="*/ 11110174 w 12194922"/>
              <a:gd name="connsiteY31542" fmla="*/ 4502150 h 6855883"/>
              <a:gd name="connsiteX31543" fmla="*/ 11110174 w 12194922"/>
              <a:gd name="connsiteY31543" fmla="*/ 4502150 h 6855883"/>
              <a:gd name="connsiteX31544" fmla="*/ 11121214 w 12194922"/>
              <a:gd name="connsiteY31544" fmla="*/ 4506383 h 6855883"/>
              <a:gd name="connsiteX31545" fmla="*/ 11118761 w 12194922"/>
              <a:gd name="connsiteY31545" fmla="*/ 4526492 h 6855883"/>
              <a:gd name="connsiteX31546" fmla="*/ 11113854 w 12194922"/>
              <a:gd name="connsiteY31546" fmla="*/ 4526492 h 6855883"/>
              <a:gd name="connsiteX31547" fmla="*/ 11111402 w 12194922"/>
              <a:gd name="connsiteY31547" fmla="*/ 4523317 h 6855883"/>
              <a:gd name="connsiteX31548" fmla="*/ 11110174 w 12194922"/>
              <a:gd name="connsiteY31548" fmla="*/ 4502150 h 6855883"/>
              <a:gd name="connsiteX31549" fmla="*/ 11101588 w 12194922"/>
              <a:gd name="connsiteY31549" fmla="*/ 2860675 h 6855883"/>
              <a:gd name="connsiteX31550" fmla="*/ 11100362 w 12194922"/>
              <a:gd name="connsiteY31550" fmla="*/ 2858559 h 6855883"/>
              <a:gd name="connsiteX31551" fmla="*/ 11097909 w 12194922"/>
              <a:gd name="connsiteY31551" fmla="*/ 2839508 h 6855883"/>
              <a:gd name="connsiteX31552" fmla="*/ 11100362 w 12194922"/>
              <a:gd name="connsiteY31552" fmla="*/ 2839508 h 6855883"/>
              <a:gd name="connsiteX31553" fmla="*/ 11101588 w 12194922"/>
              <a:gd name="connsiteY31553" fmla="*/ 2860675 h 6855883"/>
              <a:gd name="connsiteX31554" fmla="*/ 12141711 w 12194922"/>
              <a:gd name="connsiteY31554" fmla="*/ 3403600 h 6855883"/>
              <a:gd name="connsiteX31555" fmla="*/ 12141711 w 12194922"/>
              <a:gd name="connsiteY31555" fmla="*/ 3403600 h 6855883"/>
              <a:gd name="connsiteX31556" fmla="*/ 12141711 w 12194922"/>
              <a:gd name="connsiteY31556" fmla="*/ 3403600 h 6855883"/>
              <a:gd name="connsiteX31557" fmla="*/ 12141711 w 12194922"/>
              <a:gd name="connsiteY31557" fmla="*/ 3403600 h 6855883"/>
              <a:gd name="connsiteX31558" fmla="*/ 12141711 w 12194922"/>
              <a:gd name="connsiteY31558" fmla="*/ 3403600 h 6855883"/>
              <a:gd name="connsiteX31559" fmla="*/ 12147844 w 12194922"/>
              <a:gd name="connsiteY31559" fmla="*/ 3370792 h 6855883"/>
              <a:gd name="connsiteX31560" fmla="*/ 12145391 w 12194922"/>
              <a:gd name="connsiteY31560" fmla="*/ 3372909 h 6855883"/>
              <a:gd name="connsiteX31561" fmla="*/ 12147844 w 12194922"/>
              <a:gd name="connsiteY31561" fmla="*/ 3370792 h 6855883"/>
              <a:gd name="connsiteX31562" fmla="*/ 12147844 w 12194922"/>
              <a:gd name="connsiteY31562" fmla="*/ 3370792 h 6855883"/>
              <a:gd name="connsiteX31563" fmla="*/ 12147844 w 12194922"/>
              <a:gd name="connsiteY31563" fmla="*/ 3370792 h 6855883"/>
              <a:gd name="connsiteX31564" fmla="*/ 12147844 w 12194922"/>
              <a:gd name="connsiteY31564" fmla="*/ 3370792 h 6855883"/>
              <a:gd name="connsiteX31565" fmla="*/ 12141711 w 12194922"/>
              <a:gd name="connsiteY31565" fmla="*/ 3403600 h 6855883"/>
              <a:gd name="connsiteX31566" fmla="*/ 12145391 w 12194922"/>
              <a:gd name="connsiteY31566" fmla="*/ 3372909 h 6855883"/>
              <a:gd name="connsiteX31567" fmla="*/ 12146617 w 12194922"/>
              <a:gd name="connsiteY31567" fmla="*/ 3380317 h 6855883"/>
              <a:gd name="connsiteX31568" fmla="*/ 12141711 w 12194922"/>
              <a:gd name="connsiteY31568" fmla="*/ 3403600 h 6855883"/>
              <a:gd name="connsiteX31569" fmla="*/ 497983 w 12194922"/>
              <a:gd name="connsiteY31569" fmla="*/ 1135592 h 6855883"/>
              <a:gd name="connsiteX31570" fmla="*/ 509022 w 12194922"/>
              <a:gd name="connsiteY31570" fmla="*/ 1150408 h 6855883"/>
              <a:gd name="connsiteX31571" fmla="*/ 497983 w 12194922"/>
              <a:gd name="connsiteY31571" fmla="*/ 1152525 h 6855883"/>
              <a:gd name="connsiteX31572" fmla="*/ 494303 w 12194922"/>
              <a:gd name="connsiteY31572" fmla="*/ 1149350 h 6855883"/>
              <a:gd name="connsiteX31573" fmla="*/ 497983 w 12194922"/>
              <a:gd name="connsiteY31573" fmla="*/ 1135592 h 6855883"/>
              <a:gd name="connsiteX31574" fmla="*/ 884349 w 12194922"/>
              <a:gd name="connsiteY31574" fmla="*/ 2983442 h 6855883"/>
              <a:gd name="connsiteX31575" fmla="*/ 890482 w 12194922"/>
              <a:gd name="connsiteY31575" fmla="*/ 2982383 h 6855883"/>
              <a:gd name="connsiteX31576" fmla="*/ 894162 w 12194922"/>
              <a:gd name="connsiteY31576" fmla="*/ 2995083 h 6855883"/>
              <a:gd name="connsiteX31577" fmla="*/ 891709 w 12194922"/>
              <a:gd name="connsiteY31577" fmla="*/ 3002492 h 6855883"/>
              <a:gd name="connsiteX31578" fmla="*/ 884349 w 12194922"/>
              <a:gd name="connsiteY31578" fmla="*/ 2998258 h 6855883"/>
              <a:gd name="connsiteX31579" fmla="*/ 884349 w 12194922"/>
              <a:gd name="connsiteY31579" fmla="*/ 2983442 h 6855883"/>
              <a:gd name="connsiteX31580" fmla="*/ 1018044 w 12194922"/>
              <a:gd name="connsiteY31580" fmla="*/ 3180292 h 6855883"/>
              <a:gd name="connsiteX31581" fmla="*/ 998419 w 12194922"/>
              <a:gd name="connsiteY31581" fmla="*/ 3167592 h 6855883"/>
              <a:gd name="connsiteX31582" fmla="*/ 1022951 w 12194922"/>
              <a:gd name="connsiteY31582" fmla="*/ 3170767 h 6855883"/>
              <a:gd name="connsiteX31583" fmla="*/ 1027857 w 12194922"/>
              <a:gd name="connsiteY31583" fmla="*/ 3177117 h 6855883"/>
              <a:gd name="connsiteX31584" fmla="*/ 1018044 w 12194922"/>
              <a:gd name="connsiteY31584" fmla="*/ 3180292 h 6855883"/>
              <a:gd name="connsiteX31585" fmla="*/ 998419 w 12194922"/>
              <a:gd name="connsiteY31585" fmla="*/ 3166534 h 6855883"/>
              <a:gd name="connsiteX31586" fmla="*/ 998419 w 12194922"/>
              <a:gd name="connsiteY31586" fmla="*/ 3166534 h 6855883"/>
              <a:gd name="connsiteX31587" fmla="*/ 998419 w 12194922"/>
              <a:gd name="connsiteY31587" fmla="*/ 3166534 h 6855883"/>
              <a:gd name="connsiteX31588" fmla="*/ 998419 w 12194922"/>
              <a:gd name="connsiteY31588" fmla="*/ 3166534 h 6855883"/>
              <a:gd name="connsiteX31589" fmla="*/ 998419 w 12194922"/>
              <a:gd name="connsiteY31589" fmla="*/ 3166534 h 6855883"/>
              <a:gd name="connsiteX31590" fmla="*/ 998419 w 12194922"/>
              <a:gd name="connsiteY31590" fmla="*/ 3166534 h 6855883"/>
              <a:gd name="connsiteX31591" fmla="*/ 1133341 w 12194922"/>
              <a:gd name="connsiteY31591" fmla="*/ 70908 h 6855883"/>
              <a:gd name="connsiteX31592" fmla="*/ 1122302 w 12194922"/>
              <a:gd name="connsiteY31592" fmla="*/ 60325 h 6855883"/>
              <a:gd name="connsiteX31593" fmla="*/ 1139474 w 12194922"/>
              <a:gd name="connsiteY31593" fmla="*/ 58208 h 6855883"/>
              <a:gd name="connsiteX31594" fmla="*/ 1133341 w 12194922"/>
              <a:gd name="connsiteY31594" fmla="*/ 70908 h 6855883"/>
              <a:gd name="connsiteX31595" fmla="*/ 11007144 w 12194922"/>
              <a:gd name="connsiteY31595" fmla="*/ 4311650 h 6855883"/>
              <a:gd name="connsiteX31596" fmla="*/ 11007144 w 12194922"/>
              <a:gd name="connsiteY31596" fmla="*/ 4311650 h 6855883"/>
              <a:gd name="connsiteX31597" fmla="*/ 11007144 w 12194922"/>
              <a:gd name="connsiteY31597" fmla="*/ 4311650 h 6855883"/>
              <a:gd name="connsiteX31598" fmla="*/ 11007144 w 12194922"/>
              <a:gd name="connsiteY31598" fmla="*/ 4311650 h 6855883"/>
              <a:gd name="connsiteX31599" fmla="*/ 11007144 w 12194922"/>
              <a:gd name="connsiteY31599" fmla="*/ 4311650 h 6855883"/>
              <a:gd name="connsiteX31600" fmla="*/ 11007144 w 12194922"/>
              <a:gd name="connsiteY31600" fmla="*/ 4311650 h 6855883"/>
              <a:gd name="connsiteX31601" fmla="*/ 11007144 w 12194922"/>
              <a:gd name="connsiteY31601" fmla="*/ 4311650 h 6855883"/>
              <a:gd name="connsiteX31602" fmla="*/ 11014503 w 12194922"/>
              <a:gd name="connsiteY31602" fmla="*/ 4300008 h 6855883"/>
              <a:gd name="connsiteX31603" fmla="*/ 11007144 w 12194922"/>
              <a:gd name="connsiteY31603" fmla="*/ 4311650 h 6855883"/>
              <a:gd name="connsiteX31604" fmla="*/ 11021862 w 12194922"/>
              <a:gd name="connsiteY31604" fmla="*/ 4293659 h 6855883"/>
              <a:gd name="connsiteX31605" fmla="*/ 11013277 w 12194922"/>
              <a:gd name="connsiteY31605" fmla="*/ 4300008 h 6855883"/>
              <a:gd name="connsiteX31606" fmla="*/ 11013277 w 12194922"/>
              <a:gd name="connsiteY31606" fmla="*/ 4291542 h 6855883"/>
              <a:gd name="connsiteX31607" fmla="*/ 11019410 w 12194922"/>
              <a:gd name="connsiteY31607" fmla="*/ 4287309 h 6855883"/>
              <a:gd name="connsiteX31608" fmla="*/ 11021862 w 12194922"/>
              <a:gd name="connsiteY31608" fmla="*/ 4288367 h 6855883"/>
              <a:gd name="connsiteX31609" fmla="*/ 11021862 w 12194922"/>
              <a:gd name="connsiteY31609" fmla="*/ 4293659 h 6855883"/>
              <a:gd name="connsiteX31610" fmla="*/ 532327 w 12194922"/>
              <a:gd name="connsiteY31610" fmla="*/ 1531408 h 6855883"/>
              <a:gd name="connsiteX31611" fmla="*/ 540913 w 12194922"/>
              <a:gd name="connsiteY31611" fmla="*/ 1541992 h 6855883"/>
              <a:gd name="connsiteX31612" fmla="*/ 532327 w 12194922"/>
              <a:gd name="connsiteY31612" fmla="*/ 1549400 h 6855883"/>
              <a:gd name="connsiteX31613" fmla="*/ 526194 w 12194922"/>
              <a:gd name="connsiteY31613" fmla="*/ 1537758 h 6855883"/>
              <a:gd name="connsiteX31614" fmla="*/ 532327 w 12194922"/>
              <a:gd name="connsiteY31614" fmla="*/ 1531408 h 6855883"/>
              <a:gd name="connsiteX31615" fmla="*/ 1139474 w 12194922"/>
              <a:gd name="connsiteY31615" fmla="*/ 3419475 h 6855883"/>
              <a:gd name="connsiteX31616" fmla="*/ 1159099 w 12194922"/>
              <a:gd name="connsiteY31616" fmla="*/ 3407833 h 6855883"/>
              <a:gd name="connsiteX31617" fmla="*/ 1159099 w 12194922"/>
              <a:gd name="connsiteY31617" fmla="*/ 3412067 h 6855883"/>
              <a:gd name="connsiteX31618" fmla="*/ 1141927 w 12194922"/>
              <a:gd name="connsiteY31618" fmla="*/ 3422650 h 6855883"/>
              <a:gd name="connsiteX31619" fmla="*/ 1139474 w 12194922"/>
              <a:gd name="connsiteY31619" fmla="*/ 3419475 h 6855883"/>
              <a:gd name="connsiteX31620" fmla="*/ 11508806 w 12194922"/>
              <a:gd name="connsiteY31620" fmla="*/ 1813983 h 6855883"/>
              <a:gd name="connsiteX31621" fmla="*/ 11513713 w 12194922"/>
              <a:gd name="connsiteY31621" fmla="*/ 1790700 h 6855883"/>
              <a:gd name="connsiteX31622" fmla="*/ 11516166 w 12194922"/>
              <a:gd name="connsiteY31622" fmla="*/ 1797050 h 6855883"/>
              <a:gd name="connsiteX31623" fmla="*/ 11513713 w 12194922"/>
              <a:gd name="connsiteY31623" fmla="*/ 1815042 h 6855883"/>
              <a:gd name="connsiteX31624" fmla="*/ 11508806 w 12194922"/>
              <a:gd name="connsiteY31624" fmla="*/ 1813983 h 6855883"/>
              <a:gd name="connsiteX31625" fmla="*/ 10980160 w 12194922"/>
              <a:gd name="connsiteY31625" fmla="*/ 4120092 h 6855883"/>
              <a:gd name="connsiteX31626" fmla="*/ 10970347 w 12194922"/>
              <a:gd name="connsiteY31626" fmla="*/ 4111625 h 6855883"/>
              <a:gd name="connsiteX31627" fmla="*/ 10982613 w 12194922"/>
              <a:gd name="connsiteY31627" fmla="*/ 4106333 h 6855883"/>
              <a:gd name="connsiteX31628" fmla="*/ 10991198 w 12194922"/>
              <a:gd name="connsiteY31628" fmla="*/ 4111625 h 6855883"/>
              <a:gd name="connsiteX31629" fmla="*/ 10980160 w 12194922"/>
              <a:gd name="connsiteY31629" fmla="*/ 4120092 h 6855883"/>
              <a:gd name="connsiteX31630" fmla="*/ 11816673 w 12194922"/>
              <a:gd name="connsiteY31630" fmla="*/ 6350000 h 6855883"/>
              <a:gd name="connsiteX31631" fmla="*/ 11783556 w 12194922"/>
              <a:gd name="connsiteY31631" fmla="*/ 6354234 h 6855883"/>
              <a:gd name="connsiteX31632" fmla="*/ 11816673 w 12194922"/>
              <a:gd name="connsiteY31632" fmla="*/ 6350000 h 6855883"/>
              <a:gd name="connsiteX31633" fmla="*/ 857365 w 12194922"/>
              <a:gd name="connsiteY31633" fmla="*/ 586317 h 6855883"/>
              <a:gd name="connsiteX31634" fmla="*/ 852459 w 12194922"/>
              <a:gd name="connsiteY31634" fmla="*/ 603250 h 6855883"/>
              <a:gd name="connsiteX31635" fmla="*/ 850006 w 12194922"/>
              <a:gd name="connsiteY31635" fmla="*/ 607483 h 6855883"/>
              <a:gd name="connsiteX31636" fmla="*/ 857365 w 12194922"/>
              <a:gd name="connsiteY31636" fmla="*/ 586317 h 6855883"/>
              <a:gd name="connsiteX31637" fmla="*/ 10958082 w 12194922"/>
              <a:gd name="connsiteY31637" fmla="*/ 1199092 h 6855883"/>
              <a:gd name="connsiteX31638" fmla="*/ 10962987 w 12194922"/>
              <a:gd name="connsiteY31638" fmla="*/ 1203325 h 6855883"/>
              <a:gd name="connsiteX31639" fmla="*/ 10954401 w 12194922"/>
              <a:gd name="connsiteY31639" fmla="*/ 1217083 h 6855883"/>
              <a:gd name="connsiteX31640" fmla="*/ 10944589 w 12194922"/>
              <a:gd name="connsiteY31640" fmla="*/ 1212850 h 6855883"/>
              <a:gd name="connsiteX31641" fmla="*/ 10958082 w 12194922"/>
              <a:gd name="connsiteY31641" fmla="*/ 1199092 h 6855883"/>
              <a:gd name="connsiteX31642" fmla="*/ 654983 w 12194922"/>
              <a:gd name="connsiteY31642" fmla="*/ 4666192 h 6855883"/>
              <a:gd name="connsiteX31643" fmla="*/ 627998 w 12194922"/>
              <a:gd name="connsiteY31643" fmla="*/ 4666192 h 6855883"/>
              <a:gd name="connsiteX31644" fmla="*/ 654983 w 12194922"/>
              <a:gd name="connsiteY31644" fmla="*/ 4666192 h 6855883"/>
              <a:gd name="connsiteX31645" fmla="*/ 180304 w 12194922"/>
              <a:gd name="connsiteY31645" fmla="*/ 5330825 h 6855883"/>
              <a:gd name="connsiteX31646" fmla="*/ 179078 w 12194922"/>
              <a:gd name="connsiteY31646" fmla="*/ 5348817 h 6855883"/>
              <a:gd name="connsiteX31647" fmla="*/ 168039 w 12194922"/>
              <a:gd name="connsiteY31647" fmla="*/ 5334000 h 6855883"/>
              <a:gd name="connsiteX31648" fmla="*/ 170492 w 12194922"/>
              <a:gd name="connsiteY31648" fmla="*/ 5322359 h 6855883"/>
              <a:gd name="connsiteX31649" fmla="*/ 180304 w 12194922"/>
              <a:gd name="connsiteY31649" fmla="*/ 5330825 h 6855883"/>
              <a:gd name="connsiteX31650" fmla="*/ 180304 w 12194922"/>
              <a:gd name="connsiteY31650" fmla="*/ 5330825 h 6855883"/>
              <a:gd name="connsiteX31651" fmla="*/ 180304 w 12194922"/>
              <a:gd name="connsiteY31651" fmla="*/ 5330825 h 6855883"/>
              <a:gd name="connsiteX31652" fmla="*/ 180304 w 12194922"/>
              <a:gd name="connsiteY31652" fmla="*/ 5330825 h 6855883"/>
              <a:gd name="connsiteX31653" fmla="*/ 180304 w 12194922"/>
              <a:gd name="connsiteY31653" fmla="*/ 5330825 h 6855883"/>
              <a:gd name="connsiteX31654" fmla="*/ 978794 w 12194922"/>
              <a:gd name="connsiteY31654" fmla="*/ 3829050 h 6855883"/>
              <a:gd name="connsiteX31655" fmla="*/ 970208 w 12194922"/>
              <a:gd name="connsiteY31655" fmla="*/ 3807883 h 6855883"/>
              <a:gd name="connsiteX31656" fmla="*/ 973888 w 12194922"/>
              <a:gd name="connsiteY31656" fmla="*/ 3802592 h 6855883"/>
              <a:gd name="connsiteX31657" fmla="*/ 980021 w 12194922"/>
              <a:gd name="connsiteY31657" fmla="*/ 3803650 h 6855883"/>
              <a:gd name="connsiteX31658" fmla="*/ 978794 w 12194922"/>
              <a:gd name="connsiteY31658" fmla="*/ 3829050 h 6855883"/>
              <a:gd name="connsiteX31659" fmla="*/ 45383 w 12194922"/>
              <a:gd name="connsiteY31659" fmla="*/ 596900 h 6855883"/>
              <a:gd name="connsiteX31660" fmla="*/ 55195 w 12194922"/>
              <a:gd name="connsiteY31660" fmla="*/ 607483 h 6855883"/>
              <a:gd name="connsiteX31661" fmla="*/ 51515 w 12194922"/>
              <a:gd name="connsiteY31661" fmla="*/ 611717 h 6855883"/>
              <a:gd name="connsiteX31662" fmla="*/ 36797 w 12194922"/>
              <a:gd name="connsiteY31662" fmla="*/ 601133 h 6855883"/>
              <a:gd name="connsiteX31663" fmla="*/ 45383 w 12194922"/>
              <a:gd name="connsiteY31663" fmla="*/ 596900 h 6855883"/>
              <a:gd name="connsiteX31664" fmla="*/ 502889 w 12194922"/>
              <a:gd name="connsiteY31664" fmla="*/ 940858 h 6855883"/>
              <a:gd name="connsiteX31665" fmla="*/ 502889 w 12194922"/>
              <a:gd name="connsiteY31665" fmla="*/ 940858 h 6855883"/>
              <a:gd name="connsiteX31666" fmla="*/ 502889 w 12194922"/>
              <a:gd name="connsiteY31666" fmla="*/ 940858 h 6855883"/>
              <a:gd name="connsiteX31667" fmla="*/ 502889 w 12194922"/>
              <a:gd name="connsiteY31667" fmla="*/ 940858 h 6855883"/>
              <a:gd name="connsiteX31668" fmla="*/ 502889 w 12194922"/>
              <a:gd name="connsiteY31668" fmla="*/ 940858 h 6855883"/>
              <a:gd name="connsiteX31669" fmla="*/ 488171 w 12194922"/>
              <a:gd name="connsiteY31669" fmla="*/ 911225 h 6855883"/>
              <a:gd name="connsiteX31670" fmla="*/ 502889 w 12194922"/>
              <a:gd name="connsiteY31670" fmla="*/ 940858 h 6855883"/>
              <a:gd name="connsiteX31671" fmla="*/ 12048492 w 12194922"/>
              <a:gd name="connsiteY31671" fmla="*/ 2101850 h 6855883"/>
              <a:gd name="connsiteX31672" fmla="*/ 12058305 w 12194922"/>
              <a:gd name="connsiteY31672" fmla="*/ 2109258 h 6855883"/>
              <a:gd name="connsiteX31673" fmla="*/ 12050946 w 12194922"/>
              <a:gd name="connsiteY31673" fmla="*/ 2116667 h 6855883"/>
              <a:gd name="connsiteX31674" fmla="*/ 12042360 w 12194922"/>
              <a:gd name="connsiteY31674" fmla="*/ 2110317 h 6855883"/>
              <a:gd name="connsiteX31675" fmla="*/ 12048492 w 12194922"/>
              <a:gd name="connsiteY31675" fmla="*/ 2101850 h 6855883"/>
              <a:gd name="connsiteX31676" fmla="*/ 746975 w 12194922"/>
              <a:gd name="connsiteY31676" fmla="*/ 5248275 h 6855883"/>
              <a:gd name="connsiteX31677" fmla="*/ 745748 w 12194922"/>
              <a:gd name="connsiteY31677" fmla="*/ 5274734 h 6855883"/>
              <a:gd name="connsiteX31678" fmla="*/ 746975 w 12194922"/>
              <a:gd name="connsiteY31678" fmla="*/ 5248275 h 6855883"/>
              <a:gd name="connsiteX31679" fmla="*/ 12043587 w 12194922"/>
              <a:gd name="connsiteY31679" fmla="*/ 4909609 h 6855883"/>
              <a:gd name="connsiteX31680" fmla="*/ 12043587 w 12194922"/>
              <a:gd name="connsiteY31680" fmla="*/ 4909609 h 6855883"/>
              <a:gd name="connsiteX31681" fmla="*/ 12043587 w 12194922"/>
              <a:gd name="connsiteY31681" fmla="*/ 4909609 h 6855883"/>
              <a:gd name="connsiteX31682" fmla="*/ 12043587 w 12194922"/>
              <a:gd name="connsiteY31682" fmla="*/ 4909609 h 6855883"/>
              <a:gd name="connsiteX31683" fmla="*/ 12043587 w 12194922"/>
              <a:gd name="connsiteY31683" fmla="*/ 4909609 h 6855883"/>
              <a:gd name="connsiteX31684" fmla="*/ 12046039 w 12194922"/>
              <a:gd name="connsiteY31684" fmla="*/ 4933950 h 6855883"/>
              <a:gd name="connsiteX31685" fmla="*/ 12043587 w 12194922"/>
              <a:gd name="connsiteY31685" fmla="*/ 4909609 h 6855883"/>
              <a:gd name="connsiteX31686" fmla="*/ 1742941 w 12194922"/>
              <a:gd name="connsiteY31686" fmla="*/ 3869267 h 6855883"/>
              <a:gd name="connsiteX31687" fmla="*/ 1742941 w 12194922"/>
              <a:gd name="connsiteY31687" fmla="*/ 3865034 h 6855883"/>
              <a:gd name="connsiteX31688" fmla="*/ 1768699 w 12194922"/>
              <a:gd name="connsiteY31688" fmla="*/ 3861858 h 6855883"/>
              <a:gd name="connsiteX31689" fmla="*/ 1762566 w 12194922"/>
              <a:gd name="connsiteY31689" fmla="*/ 3865034 h 6855883"/>
              <a:gd name="connsiteX31690" fmla="*/ 1742941 w 12194922"/>
              <a:gd name="connsiteY31690" fmla="*/ 3869267 h 6855883"/>
              <a:gd name="connsiteX31691" fmla="*/ 566670 w 12194922"/>
              <a:gd name="connsiteY31691" fmla="*/ 988483 h 6855883"/>
              <a:gd name="connsiteX31692" fmla="*/ 570350 w 12194922"/>
              <a:gd name="connsiteY31692" fmla="*/ 1007533 h 6855883"/>
              <a:gd name="connsiteX31693" fmla="*/ 560538 w 12194922"/>
              <a:gd name="connsiteY31693" fmla="*/ 989542 h 6855883"/>
              <a:gd name="connsiteX31694" fmla="*/ 566670 w 12194922"/>
              <a:gd name="connsiteY31694" fmla="*/ 988483 h 6855883"/>
              <a:gd name="connsiteX31695" fmla="*/ 677061 w 12194922"/>
              <a:gd name="connsiteY31695" fmla="*/ 5307542 h 6855883"/>
              <a:gd name="connsiteX31696" fmla="*/ 669701 w 12194922"/>
              <a:gd name="connsiteY31696" fmla="*/ 5284258 h 6855883"/>
              <a:gd name="connsiteX31697" fmla="*/ 666022 w 12194922"/>
              <a:gd name="connsiteY31697" fmla="*/ 5282142 h 6855883"/>
              <a:gd name="connsiteX31698" fmla="*/ 672155 w 12194922"/>
              <a:gd name="connsiteY31698" fmla="*/ 5282142 h 6855883"/>
              <a:gd name="connsiteX31699" fmla="*/ 673381 w 12194922"/>
              <a:gd name="connsiteY31699" fmla="*/ 5281084 h 6855883"/>
              <a:gd name="connsiteX31700" fmla="*/ 673381 w 12194922"/>
              <a:gd name="connsiteY31700" fmla="*/ 5282142 h 6855883"/>
              <a:gd name="connsiteX31701" fmla="*/ 683194 w 12194922"/>
              <a:gd name="connsiteY31701" fmla="*/ 5267325 h 6855883"/>
              <a:gd name="connsiteX31702" fmla="*/ 689326 w 12194922"/>
              <a:gd name="connsiteY31702" fmla="*/ 5292725 h 6855883"/>
              <a:gd name="connsiteX31703" fmla="*/ 677061 w 12194922"/>
              <a:gd name="connsiteY31703" fmla="*/ 5289550 h 6855883"/>
              <a:gd name="connsiteX31704" fmla="*/ 677061 w 12194922"/>
              <a:gd name="connsiteY31704" fmla="*/ 5307542 h 6855883"/>
              <a:gd name="connsiteX31705" fmla="*/ 566670 w 12194922"/>
              <a:gd name="connsiteY31705" fmla="*/ 3480858 h 6855883"/>
              <a:gd name="connsiteX31706" fmla="*/ 585069 w 12194922"/>
              <a:gd name="connsiteY31706" fmla="*/ 3490383 h 6855883"/>
              <a:gd name="connsiteX31707" fmla="*/ 558085 w 12194922"/>
              <a:gd name="connsiteY31707" fmla="*/ 3502025 h 6855883"/>
              <a:gd name="connsiteX31708" fmla="*/ 566670 w 12194922"/>
              <a:gd name="connsiteY31708" fmla="*/ 3480858 h 6855883"/>
              <a:gd name="connsiteX31709" fmla="*/ 1198349 w 12194922"/>
              <a:gd name="connsiteY31709" fmla="*/ 3220508 h 6855883"/>
              <a:gd name="connsiteX31710" fmla="*/ 1206934 w 12194922"/>
              <a:gd name="connsiteY31710" fmla="*/ 3213100 h 6855883"/>
              <a:gd name="connsiteX31711" fmla="*/ 1208161 w 12194922"/>
              <a:gd name="connsiteY31711" fmla="*/ 3221567 h 6855883"/>
              <a:gd name="connsiteX31712" fmla="*/ 1197122 w 12194922"/>
              <a:gd name="connsiteY31712" fmla="*/ 3231092 h 6855883"/>
              <a:gd name="connsiteX31713" fmla="*/ 1197122 w 12194922"/>
              <a:gd name="connsiteY31713" fmla="*/ 3231092 h 6855883"/>
              <a:gd name="connsiteX31714" fmla="*/ 1197122 w 12194922"/>
              <a:gd name="connsiteY31714" fmla="*/ 3235325 h 6855883"/>
              <a:gd name="connsiteX31715" fmla="*/ 1195895 w 12194922"/>
              <a:gd name="connsiteY31715" fmla="*/ 3234267 h 6855883"/>
              <a:gd name="connsiteX31716" fmla="*/ 1198349 w 12194922"/>
              <a:gd name="connsiteY31716" fmla="*/ 3231092 h 6855883"/>
              <a:gd name="connsiteX31717" fmla="*/ 1198349 w 12194922"/>
              <a:gd name="connsiteY31717" fmla="*/ 3220508 h 6855883"/>
              <a:gd name="connsiteX31718" fmla="*/ 296827 w 12194922"/>
              <a:gd name="connsiteY31718" fmla="*/ 714375 h 6855883"/>
              <a:gd name="connsiteX31719" fmla="*/ 295601 w 12194922"/>
              <a:gd name="connsiteY31719" fmla="*/ 715433 h 6855883"/>
              <a:gd name="connsiteX31720" fmla="*/ 282109 w 12194922"/>
              <a:gd name="connsiteY31720" fmla="*/ 724958 h 6855883"/>
              <a:gd name="connsiteX31721" fmla="*/ 279656 w 12194922"/>
              <a:gd name="connsiteY31721" fmla="*/ 717550 h 6855883"/>
              <a:gd name="connsiteX31722" fmla="*/ 296827 w 12194922"/>
              <a:gd name="connsiteY31722" fmla="*/ 714375 h 6855883"/>
              <a:gd name="connsiteX31723" fmla="*/ 298054 w 12194922"/>
              <a:gd name="connsiteY31723" fmla="*/ 713317 h 6855883"/>
              <a:gd name="connsiteX31724" fmla="*/ 298054 w 12194922"/>
              <a:gd name="connsiteY31724" fmla="*/ 713317 h 6855883"/>
              <a:gd name="connsiteX31725" fmla="*/ 298054 w 12194922"/>
              <a:gd name="connsiteY31725" fmla="*/ 714375 h 6855883"/>
              <a:gd name="connsiteX31726" fmla="*/ 298054 w 12194922"/>
              <a:gd name="connsiteY31726" fmla="*/ 713317 h 6855883"/>
              <a:gd name="connsiteX31727" fmla="*/ 298054 w 12194922"/>
              <a:gd name="connsiteY31727" fmla="*/ 713317 h 6855883"/>
              <a:gd name="connsiteX31728" fmla="*/ 663569 w 12194922"/>
              <a:gd name="connsiteY31728" fmla="*/ 5191125 h 6855883"/>
              <a:gd name="connsiteX31729" fmla="*/ 663569 w 12194922"/>
              <a:gd name="connsiteY31729" fmla="*/ 5172075 h 6855883"/>
              <a:gd name="connsiteX31730" fmla="*/ 674608 w 12194922"/>
              <a:gd name="connsiteY31730" fmla="*/ 5171017 h 6855883"/>
              <a:gd name="connsiteX31731" fmla="*/ 675834 w 12194922"/>
              <a:gd name="connsiteY31731" fmla="*/ 5178425 h 6855883"/>
              <a:gd name="connsiteX31732" fmla="*/ 663569 w 12194922"/>
              <a:gd name="connsiteY31732" fmla="*/ 5191125 h 6855883"/>
              <a:gd name="connsiteX31733" fmla="*/ 12030094 w 12194922"/>
              <a:gd name="connsiteY31733" fmla="*/ 4763559 h 6855883"/>
              <a:gd name="connsiteX31734" fmla="*/ 12030094 w 12194922"/>
              <a:gd name="connsiteY31734" fmla="*/ 4739217 h 6855883"/>
              <a:gd name="connsiteX31735" fmla="*/ 12030094 w 12194922"/>
              <a:gd name="connsiteY31735" fmla="*/ 4763559 h 6855883"/>
              <a:gd name="connsiteX31736" fmla="*/ 961623 w 12194922"/>
              <a:gd name="connsiteY31736" fmla="*/ 6387042 h 6855883"/>
              <a:gd name="connsiteX31737" fmla="*/ 987380 w 12194922"/>
              <a:gd name="connsiteY31737" fmla="*/ 6401859 h 6855883"/>
              <a:gd name="connsiteX31738" fmla="*/ 961623 w 12194922"/>
              <a:gd name="connsiteY31738" fmla="*/ 6387042 h 6855883"/>
              <a:gd name="connsiteX31739" fmla="*/ 961623 w 12194922"/>
              <a:gd name="connsiteY31739" fmla="*/ 6385984 h 6855883"/>
              <a:gd name="connsiteX31740" fmla="*/ 961623 w 12194922"/>
              <a:gd name="connsiteY31740" fmla="*/ 6385984 h 6855883"/>
              <a:gd name="connsiteX31741" fmla="*/ 961623 w 12194922"/>
              <a:gd name="connsiteY31741" fmla="*/ 6385984 h 6855883"/>
              <a:gd name="connsiteX31742" fmla="*/ 961623 w 12194922"/>
              <a:gd name="connsiteY31742" fmla="*/ 6385984 h 6855883"/>
              <a:gd name="connsiteX31743" fmla="*/ 961623 w 12194922"/>
              <a:gd name="connsiteY31743" fmla="*/ 6385984 h 6855883"/>
              <a:gd name="connsiteX31744" fmla="*/ 12017828 w 12194922"/>
              <a:gd name="connsiteY31744" fmla="*/ 4423834 h 6855883"/>
              <a:gd name="connsiteX31745" fmla="*/ 12012923 w 12194922"/>
              <a:gd name="connsiteY31745" fmla="*/ 4424892 h 6855883"/>
              <a:gd name="connsiteX31746" fmla="*/ 12016602 w 12194922"/>
              <a:gd name="connsiteY31746" fmla="*/ 4416425 h 6855883"/>
              <a:gd name="connsiteX31747" fmla="*/ 12017828 w 12194922"/>
              <a:gd name="connsiteY31747" fmla="*/ 4406900 h 6855883"/>
              <a:gd name="connsiteX31748" fmla="*/ 12023961 w 12194922"/>
              <a:gd name="connsiteY31748" fmla="*/ 4415367 h 6855883"/>
              <a:gd name="connsiteX31749" fmla="*/ 12017828 w 12194922"/>
              <a:gd name="connsiteY31749" fmla="*/ 4423834 h 6855883"/>
              <a:gd name="connsiteX31750" fmla="*/ 593655 w 12194922"/>
              <a:gd name="connsiteY31750" fmla="*/ 2010833 h 6855883"/>
              <a:gd name="connsiteX31751" fmla="*/ 593655 w 12194922"/>
              <a:gd name="connsiteY31751" fmla="*/ 2009775 h 6855883"/>
              <a:gd name="connsiteX31752" fmla="*/ 593655 w 12194922"/>
              <a:gd name="connsiteY31752" fmla="*/ 2010833 h 6855883"/>
              <a:gd name="connsiteX31753" fmla="*/ 593655 w 12194922"/>
              <a:gd name="connsiteY31753" fmla="*/ 2010833 h 6855883"/>
              <a:gd name="connsiteX31754" fmla="*/ 593655 w 12194922"/>
              <a:gd name="connsiteY31754" fmla="*/ 2010833 h 6855883"/>
              <a:gd name="connsiteX31755" fmla="*/ 593655 w 12194922"/>
              <a:gd name="connsiteY31755" fmla="*/ 2010833 h 6855883"/>
              <a:gd name="connsiteX31756" fmla="*/ 593655 w 12194922"/>
              <a:gd name="connsiteY31756" fmla="*/ 2010833 h 6855883"/>
              <a:gd name="connsiteX31757" fmla="*/ 614506 w 12194922"/>
              <a:gd name="connsiteY31757" fmla="*/ 2017183 h 6855883"/>
              <a:gd name="connsiteX31758" fmla="*/ 594881 w 12194922"/>
              <a:gd name="connsiteY31758" fmla="*/ 2020358 h 6855883"/>
              <a:gd name="connsiteX31759" fmla="*/ 593655 w 12194922"/>
              <a:gd name="connsiteY31759" fmla="*/ 2010833 h 6855883"/>
              <a:gd name="connsiteX31760" fmla="*/ 1535652 w 12194922"/>
              <a:gd name="connsiteY31760" fmla="*/ 4048125 h 6855883"/>
              <a:gd name="connsiteX31761" fmla="*/ 1535652 w 12194922"/>
              <a:gd name="connsiteY31761" fmla="*/ 4048125 h 6855883"/>
              <a:gd name="connsiteX31762" fmla="*/ 1535652 w 12194922"/>
              <a:gd name="connsiteY31762" fmla="*/ 4048125 h 6855883"/>
              <a:gd name="connsiteX31763" fmla="*/ 1535652 w 12194922"/>
              <a:gd name="connsiteY31763" fmla="*/ 4048125 h 6855883"/>
              <a:gd name="connsiteX31764" fmla="*/ 1535652 w 12194922"/>
              <a:gd name="connsiteY31764" fmla="*/ 4048125 h 6855883"/>
              <a:gd name="connsiteX31765" fmla="*/ 1535652 w 12194922"/>
              <a:gd name="connsiteY31765" fmla="*/ 4048125 h 6855883"/>
              <a:gd name="connsiteX31766" fmla="*/ 1527066 w 12194922"/>
              <a:gd name="connsiteY31766" fmla="*/ 4042833 h 6855883"/>
              <a:gd name="connsiteX31767" fmla="*/ 1550371 w 12194922"/>
              <a:gd name="connsiteY31767" fmla="*/ 4030133 h 6855883"/>
              <a:gd name="connsiteX31768" fmla="*/ 1535652 w 12194922"/>
              <a:gd name="connsiteY31768" fmla="*/ 4048125 h 6855883"/>
              <a:gd name="connsiteX31769" fmla="*/ 11535791 w 12194922"/>
              <a:gd name="connsiteY31769" fmla="*/ 5628217 h 6855883"/>
              <a:gd name="connsiteX31770" fmla="*/ 11517392 w 12194922"/>
              <a:gd name="connsiteY31770" fmla="*/ 5623984 h 6855883"/>
              <a:gd name="connsiteX31771" fmla="*/ 11514939 w 12194922"/>
              <a:gd name="connsiteY31771" fmla="*/ 5615517 h 6855883"/>
              <a:gd name="connsiteX31772" fmla="*/ 11525978 w 12194922"/>
              <a:gd name="connsiteY31772" fmla="*/ 5615517 h 6855883"/>
              <a:gd name="connsiteX31773" fmla="*/ 11535791 w 12194922"/>
              <a:gd name="connsiteY31773" fmla="*/ 5628217 h 6855883"/>
              <a:gd name="connsiteX31774" fmla="*/ 11695243 w 12194922"/>
              <a:gd name="connsiteY31774" fmla="*/ 1774825 h 6855883"/>
              <a:gd name="connsiteX31775" fmla="*/ 11701376 w 12194922"/>
              <a:gd name="connsiteY31775" fmla="*/ 1767417 h 6855883"/>
              <a:gd name="connsiteX31776" fmla="*/ 11705056 w 12194922"/>
              <a:gd name="connsiteY31776" fmla="*/ 1778000 h 6855883"/>
              <a:gd name="connsiteX31777" fmla="*/ 11696470 w 12194922"/>
              <a:gd name="connsiteY31777" fmla="*/ 1784350 h 6855883"/>
              <a:gd name="connsiteX31778" fmla="*/ 11695243 w 12194922"/>
              <a:gd name="connsiteY31778" fmla="*/ 1774825 h 6855883"/>
              <a:gd name="connsiteX31779" fmla="*/ 280882 w 12194922"/>
              <a:gd name="connsiteY31779" fmla="*/ 4772025 h 6855883"/>
              <a:gd name="connsiteX31780" fmla="*/ 279656 w 12194922"/>
              <a:gd name="connsiteY31780" fmla="*/ 4777317 h 6855883"/>
              <a:gd name="connsiteX31781" fmla="*/ 273523 w 12194922"/>
              <a:gd name="connsiteY31781" fmla="*/ 4775200 h 6855883"/>
              <a:gd name="connsiteX31782" fmla="*/ 271070 w 12194922"/>
              <a:gd name="connsiteY31782" fmla="*/ 4766734 h 6855883"/>
              <a:gd name="connsiteX31783" fmla="*/ 274749 w 12194922"/>
              <a:gd name="connsiteY31783" fmla="*/ 4764617 h 6855883"/>
              <a:gd name="connsiteX31784" fmla="*/ 280882 w 12194922"/>
              <a:gd name="connsiteY31784" fmla="*/ 4772025 h 6855883"/>
              <a:gd name="connsiteX31785" fmla="*/ 279656 w 12194922"/>
              <a:gd name="connsiteY31785" fmla="*/ 4777317 h 6855883"/>
              <a:gd name="connsiteX31786" fmla="*/ 283335 w 12194922"/>
              <a:gd name="connsiteY31786" fmla="*/ 4782609 h 6855883"/>
              <a:gd name="connsiteX31787" fmla="*/ 279656 w 12194922"/>
              <a:gd name="connsiteY31787" fmla="*/ 4777317 h 6855883"/>
              <a:gd name="connsiteX31788" fmla="*/ 429296 w 12194922"/>
              <a:gd name="connsiteY31788" fmla="*/ 2401358 h 6855883"/>
              <a:gd name="connsiteX31789" fmla="*/ 429296 w 12194922"/>
              <a:gd name="connsiteY31789" fmla="*/ 2401358 h 6855883"/>
              <a:gd name="connsiteX31790" fmla="*/ 429296 w 12194922"/>
              <a:gd name="connsiteY31790" fmla="*/ 2401358 h 6855883"/>
              <a:gd name="connsiteX31791" fmla="*/ 429296 w 12194922"/>
              <a:gd name="connsiteY31791" fmla="*/ 2401358 h 6855883"/>
              <a:gd name="connsiteX31792" fmla="*/ 432975 w 12194922"/>
              <a:gd name="connsiteY31792" fmla="*/ 2413000 h 6855883"/>
              <a:gd name="connsiteX31793" fmla="*/ 429296 w 12194922"/>
              <a:gd name="connsiteY31793" fmla="*/ 2415117 h 6855883"/>
              <a:gd name="connsiteX31794" fmla="*/ 428069 w 12194922"/>
              <a:gd name="connsiteY31794" fmla="*/ 2402417 h 6855883"/>
              <a:gd name="connsiteX31795" fmla="*/ 436655 w 12194922"/>
              <a:gd name="connsiteY31795" fmla="*/ 2404533 h 6855883"/>
              <a:gd name="connsiteX31796" fmla="*/ 448921 w 12194922"/>
              <a:gd name="connsiteY31796" fmla="*/ 2416175 h 6855883"/>
              <a:gd name="connsiteX31797" fmla="*/ 432975 w 12194922"/>
              <a:gd name="connsiteY31797" fmla="*/ 2413000 h 6855883"/>
              <a:gd name="connsiteX31798" fmla="*/ 429296 w 12194922"/>
              <a:gd name="connsiteY31798" fmla="*/ 2415117 h 6855883"/>
              <a:gd name="connsiteX31799" fmla="*/ 429296 w 12194922"/>
              <a:gd name="connsiteY31799" fmla="*/ 2415117 h 6855883"/>
              <a:gd name="connsiteX31800" fmla="*/ 429296 w 12194922"/>
              <a:gd name="connsiteY31800" fmla="*/ 2415117 h 6855883"/>
              <a:gd name="connsiteX31801" fmla="*/ 429296 w 12194922"/>
              <a:gd name="connsiteY31801" fmla="*/ 2415117 h 6855883"/>
              <a:gd name="connsiteX31802" fmla="*/ 429296 w 12194922"/>
              <a:gd name="connsiteY31802" fmla="*/ 2415117 h 6855883"/>
              <a:gd name="connsiteX31803" fmla="*/ 154546 w 12194922"/>
              <a:gd name="connsiteY31803" fmla="*/ 916517 h 6855883"/>
              <a:gd name="connsiteX31804" fmla="*/ 147187 w 12194922"/>
              <a:gd name="connsiteY31804" fmla="*/ 898525 h 6855883"/>
              <a:gd name="connsiteX31805" fmla="*/ 155773 w 12194922"/>
              <a:gd name="connsiteY31805" fmla="*/ 896408 h 6855883"/>
              <a:gd name="connsiteX31806" fmla="*/ 154546 w 12194922"/>
              <a:gd name="connsiteY31806" fmla="*/ 916517 h 6855883"/>
              <a:gd name="connsiteX31807" fmla="*/ 128789 w 12194922"/>
              <a:gd name="connsiteY31807" fmla="*/ 2732617 h 6855883"/>
              <a:gd name="connsiteX31808" fmla="*/ 123883 w 12194922"/>
              <a:gd name="connsiteY31808" fmla="*/ 2729442 h 6855883"/>
              <a:gd name="connsiteX31809" fmla="*/ 131242 w 12194922"/>
              <a:gd name="connsiteY31809" fmla="*/ 2713567 h 6855883"/>
              <a:gd name="connsiteX31810" fmla="*/ 141054 w 12194922"/>
              <a:gd name="connsiteY31810" fmla="*/ 2720975 h 6855883"/>
              <a:gd name="connsiteX31811" fmla="*/ 128789 w 12194922"/>
              <a:gd name="connsiteY31811" fmla="*/ 2732617 h 6855883"/>
              <a:gd name="connsiteX31812" fmla="*/ 11554189 w 12194922"/>
              <a:gd name="connsiteY31812" fmla="*/ 6223000 h 6855883"/>
              <a:gd name="connsiteX31813" fmla="*/ 11554189 w 12194922"/>
              <a:gd name="connsiteY31813" fmla="*/ 6243109 h 6855883"/>
              <a:gd name="connsiteX31814" fmla="*/ 11545603 w 12194922"/>
              <a:gd name="connsiteY31814" fmla="*/ 6238875 h 6855883"/>
              <a:gd name="connsiteX31815" fmla="*/ 11554189 w 12194922"/>
              <a:gd name="connsiteY31815" fmla="*/ 6223000 h 6855883"/>
              <a:gd name="connsiteX31816" fmla="*/ 125109 w 12194922"/>
              <a:gd name="connsiteY31816" fmla="*/ 3357034 h 6855883"/>
              <a:gd name="connsiteX31817" fmla="*/ 118976 w 12194922"/>
              <a:gd name="connsiteY31817" fmla="*/ 3358092 h 6855883"/>
              <a:gd name="connsiteX31818" fmla="*/ 116523 w 12194922"/>
              <a:gd name="connsiteY31818" fmla="*/ 3353858 h 6855883"/>
              <a:gd name="connsiteX31819" fmla="*/ 114070 w 12194922"/>
              <a:gd name="connsiteY31819" fmla="*/ 3332692 h 6855883"/>
              <a:gd name="connsiteX31820" fmla="*/ 118976 w 12194922"/>
              <a:gd name="connsiteY31820" fmla="*/ 3333750 h 6855883"/>
              <a:gd name="connsiteX31821" fmla="*/ 125109 w 12194922"/>
              <a:gd name="connsiteY31821" fmla="*/ 3357034 h 6855883"/>
              <a:gd name="connsiteX31822" fmla="*/ 831607 w 12194922"/>
              <a:gd name="connsiteY31822" fmla="*/ 5974292 h 6855883"/>
              <a:gd name="connsiteX31823" fmla="*/ 851232 w 12194922"/>
              <a:gd name="connsiteY31823" fmla="*/ 5989109 h 6855883"/>
              <a:gd name="connsiteX31824" fmla="*/ 831607 w 12194922"/>
              <a:gd name="connsiteY31824" fmla="*/ 5974292 h 6855883"/>
              <a:gd name="connsiteX31825" fmla="*/ 1150513 w 12194922"/>
              <a:gd name="connsiteY31825" fmla="*/ 512233 h 6855883"/>
              <a:gd name="connsiteX31826" fmla="*/ 1150513 w 12194922"/>
              <a:gd name="connsiteY31826" fmla="*/ 512233 h 6855883"/>
              <a:gd name="connsiteX31827" fmla="*/ 1150513 w 12194922"/>
              <a:gd name="connsiteY31827" fmla="*/ 512233 h 6855883"/>
              <a:gd name="connsiteX31828" fmla="*/ 1146833 w 12194922"/>
              <a:gd name="connsiteY31828" fmla="*/ 519642 h 6855883"/>
              <a:gd name="connsiteX31829" fmla="*/ 1145607 w 12194922"/>
              <a:gd name="connsiteY31829" fmla="*/ 518583 h 6855883"/>
              <a:gd name="connsiteX31830" fmla="*/ 1150513 w 12194922"/>
              <a:gd name="connsiteY31830" fmla="*/ 512233 h 6855883"/>
              <a:gd name="connsiteX31831" fmla="*/ 1155419 w 12194922"/>
              <a:gd name="connsiteY31831" fmla="*/ 521758 h 6855883"/>
              <a:gd name="connsiteX31832" fmla="*/ 1156646 w 12194922"/>
              <a:gd name="connsiteY31832" fmla="*/ 520700 h 6855883"/>
              <a:gd name="connsiteX31833" fmla="*/ 1155419 w 12194922"/>
              <a:gd name="connsiteY31833" fmla="*/ 521758 h 6855883"/>
              <a:gd name="connsiteX31834" fmla="*/ 1155419 w 12194922"/>
              <a:gd name="connsiteY31834" fmla="*/ 521758 h 6855883"/>
              <a:gd name="connsiteX31835" fmla="*/ 1155419 w 12194922"/>
              <a:gd name="connsiteY31835" fmla="*/ 521758 h 6855883"/>
              <a:gd name="connsiteX31836" fmla="*/ 1155419 w 12194922"/>
              <a:gd name="connsiteY31836" fmla="*/ 521758 h 6855883"/>
              <a:gd name="connsiteX31837" fmla="*/ 1146833 w 12194922"/>
              <a:gd name="connsiteY31837" fmla="*/ 537633 h 6855883"/>
              <a:gd name="connsiteX31838" fmla="*/ 1146833 w 12194922"/>
              <a:gd name="connsiteY31838" fmla="*/ 519642 h 6855883"/>
              <a:gd name="connsiteX31839" fmla="*/ 1155419 w 12194922"/>
              <a:gd name="connsiteY31839" fmla="*/ 521758 h 6855883"/>
              <a:gd name="connsiteX31840" fmla="*/ 11927063 w 12194922"/>
              <a:gd name="connsiteY31840" fmla="*/ 4583642 h 6855883"/>
              <a:gd name="connsiteX31841" fmla="*/ 11933196 w 12194922"/>
              <a:gd name="connsiteY31841" fmla="*/ 4577292 h 6855883"/>
              <a:gd name="connsiteX31842" fmla="*/ 11946688 w 12194922"/>
              <a:gd name="connsiteY31842" fmla="*/ 4583642 h 6855883"/>
              <a:gd name="connsiteX31843" fmla="*/ 11949141 w 12194922"/>
              <a:gd name="connsiteY31843" fmla="*/ 4588934 h 6855883"/>
              <a:gd name="connsiteX31844" fmla="*/ 11939329 w 12194922"/>
              <a:gd name="connsiteY31844" fmla="*/ 4588934 h 6855883"/>
              <a:gd name="connsiteX31845" fmla="*/ 11927063 w 12194922"/>
              <a:gd name="connsiteY31845" fmla="*/ 4583642 h 6855883"/>
              <a:gd name="connsiteX31846" fmla="*/ 12057078 w 12194922"/>
              <a:gd name="connsiteY31846" fmla="*/ 697442 h 6855883"/>
              <a:gd name="connsiteX31847" fmla="*/ 12091422 w 12194922"/>
              <a:gd name="connsiteY31847" fmla="*/ 697442 h 6855883"/>
              <a:gd name="connsiteX31848" fmla="*/ 12060758 w 12194922"/>
              <a:gd name="connsiteY31848" fmla="*/ 706967 h 6855883"/>
              <a:gd name="connsiteX31849" fmla="*/ 12052172 w 12194922"/>
              <a:gd name="connsiteY31849" fmla="*/ 703792 h 6855883"/>
              <a:gd name="connsiteX31850" fmla="*/ 12057078 w 12194922"/>
              <a:gd name="connsiteY31850" fmla="*/ 697442 h 6855883"/>
              <a:gd name="connsiteX31851" fmla="*/ 11741853 w 12194922"/>
              <a:gd name="connsiteY31851" fmla="*/ 2316692 h 6855883"/>
              <a:gd name="connsiteX31852" fmla="*/ 11747985 w 12194922"/>
              <a:gd name="connsiteY31852" fmla="*/ 2320925 h 6855883"/>
              <a:gd name="connsiteX31853" fmla="*/ 11750439 w 12194922"/>
              <a:gd name="connsiteY31853" fmla="*/ 2342092 h 6855883"/>
              <a:gd name="connsiteX31854" fmla="*/ 11735720 w 12194922"/>
              <a:gd name="connsiteY31854" fmla="*/ 2323042 h 6855883"/>
              <a:gd name="connsiteX31855" fmla="*/ 11741853 w 12194922"/>
              <a:gd name="connsiteY31855" fmla="*/ 2316692 h 6855883"/>
              <a:gd name="connsiteX31856" fmla="*/ 727350 w 12194922"/>
              <a:gd name="connsiteY31856" fmla="*/ 408517 h 6855883"/>
              <a:gd name="connsiteX31857" fmla="*/ 717537 w 12194922"/>
              <a:gd name="connsiteY31857" fmla="*/ 404283 h 6855883"/>
              <a:gd name="connsiteX31858" fmla="*/ 710178 w 12194922"/>
              <a:gd name="connsiteY31858" fmla="*/ 400050 h 6855883"/>
              <a:gd name="connsiteX31859" fmla="*/ 727350 w 12194922"/>
              <a:gd name="connsiteY31859" fmla="*/ 408517 h 6855883"/>
              <a:gd name="connsiteX31860" fmla="*/ 2435947 w 12194922"/>
              <a:gd name="connsiteY31860" fmla="*/ 6219825 h 6855883"/>
              <a:gd name="connsiteX31861" fmla="*/ 2435947 w 12194922"/>
              <a:gd name="connsiteY31861" fmla="*/ 6224058 h 6855883"/>
              <a:gd name="connsiteX31862" fmla="*/ 2410189 w 12194922"/>
              <a:gd name="connsiteY31862" fmla="*/ 6221942 h 6855883"/>
              <a:gd name="connsiteX31863" fmla="*/ 2435947 w 12194922"/>
              <a:gd name="connsiteY31863" fmla="*/ 6219825 h 6855883"/>
              <a:gd name="connsiteX31864" fmla="*/ 1309965 w 12194922"/>
              <a:gd name="connsiteY31864" fmla="*/ 1562100 h 6855883"/>
              <a:gd name="connsiteX31865" fmla="*/ 1303833 w 12194922"/>
              <a:gd name="connsiteY31865" fmla="*/ 1571625 h 6855883"/>
              <a:gd name="connsiteX31866" fmla="*/ 1296473 w 12194922"/>
              <a:gd name="connsiteY31866" fmla="*/ 1563158 h 6855883"/>
              <a:gd name="connsiteX31867" fmla="*/ 1306286 w 12194922"/>
              <a:gd name="connsiteY31867" fmla="*/ 1557867 h 6855883"/>
              <a:gd name="connsiteX31868" fmla="*/ 1301380 w 12194922"/>
              <a:gd name="connsiteY31868" fmla="*/ 1536700 h 6855883"/>
              <a:gd name="connsiteX31869" fmla="*/ 1309965 w 12194922"/>
              <a:gd name="connsiteY31869" fmla="*/ 1562100 h 6855883"/>
              <a:gd name="connsiteX31870" fmla="*/ 685647 w 12194922"/>
              <a:gd name="connsiteY31870" fmla="*/ 5287434 h 6855883"/>
              <a:gd name="connsiteX31871" fmla="*/ 690553 w 12194922"/>
              <a:gd name="connsiteY31871" fmla="*/ 5288492 h 6855883"/>
              <a:gd name="connsiteX31872" fmla="*/ 688100 w 12194922"/>
              <a:gd name="connsiteY31872" fmla="*/ 5305425 h 6855883"/>
              <a:gd name="connsiteX31873" fmla="*/ 689326 w 12194922"/>
              <a:gd name="connsiteY31873" fmla="*/ 5324475 h 6855883"/>
              <a:gd name="connsiteX31874" fmla="*/ 681967 w 12194922"/>
              <a:gd name="connsiteY31874" fmla="*/ 5317067 h 6855883"/>
              <a:gd name="connsiteX31875" fmla="*/ 678287 w 12194922"/>
              <a:gd name="connsiteY31875" fmla="*/ 5319184 h 6855883"/>
              <a:gd name="connsiteX31876" fmla="*/ 670928 w 12194922"/>
              <a:gd name="connsiteY31876" fmla="*/ 5314950 h 6855883"/>
              <a:gd name="connsiteX31877" fmla="*/ 675834 w 12194922"/>
              <a:gd name="connsiteY31877" fmla="*/ 5310717 h 6855883"/>
              <a:gd name="connsiteX31878" fmla="*/ 683194 w 12194922"/>
              <a:gd name="connsiteY31878" fmla="*/ 5314950 h 6855883"/>
              <a:gd name="connsiteX31879" fmla="*/ 684420 w 12194922"/>
              <a:gd name="connsiteY31879" fmla="*/ 5304367 h 6855883"/>
              <a:gd name="connsiteX31880" fmla="*/ 683194 w 12194922"/>
              <a:gd name="connsiteY31880" fmla="*/ 5302250 h 6855883"/>
              <a:gd name="connsiteX31881" fmla="*/ 685647 w 12194922"/>
              <a:gd name="connsiteY31881" fmla="*/ 5287434 h 6855883"/>
              <a:gd name="connsiteX31882" fmla="*/ 143507 w 12194922"/>
              <a:gd name="connsiteY31882" fmla="*/ 6185959 h 6855883"/>
              <a:gd name="connsiteX31883" fmla="*/ 143507 w 12194922"/>
              <a:gd name="connsiteY31883" fmla="*/ 6185959 h 6855883"/>
              <a:gd name="connsiteX31884" fmla="*/ 143507 w 12194922"/>
              <a:gd name="connsiteY31884" fmla="*/ 6185959 h 6855883"/>
              <a:gd name="connsiteX31885" fmla="*/ 143507 w 12194922"/>
              <a:gd name="connsiteY31885" fmla="*/ 6185959 h 6855883"/>
              <a:gd name="connsiteX31886" fmla="*/ 143507 w 12194922"/>
              <a:gd name="connsiteY31886" fmla="*/ 6185959 h 6855883"/>
              <a:gd name="connsiteX31887" fmla="*/ 11625329 w 12194922"/>
              <a:gd name="connsiteY31887" fmla="*/ 5164667 h 6855883"/>
              <a:gd name="connsiteX31888" fmla="*/ 11630236 w 12194922"/>
              <a:gd name="connsiteY31888" fmla="*/ 5183717 h 6855883"/>
              <a:gd name="connsiteX31889" fmla="*/ 11625329 w 12194922"/>
              <a:gd name="connsiteY31889" fmla="*/ 5164667 h 6855883"/>
              <a:gd name="connsiteX31890" fmla="*/ 11892719 w 12194922"/>
              <a:gd name="connsiteY31890" fmla="*/ 3948642 h 6855883"/>
              <a:gd name="connsiteX31891" fmla="*/ 11869415 w 12194922"/>
              <a:gd name="connsiteY31891" fmla="*/ 3943350 h 6855883"/>
              <a:gd name="connsiteX31892" fmla="*/ 11893946 w 12194922"/>
              <a:gd name="connsiteY31892" fmla="*/ 3945467 h 6855883"/>
              <a:gd name="connsiteX31893" fmla="*/ 11892719 w 12194922"/>
              <a:gd name="connsiteY31893" fmla="*/ 3948642 h 6855883"/>
              <a:gd name="connsiteX31894" fmla="*/ 12152750 w 12194922"/>
              <a:gd name="connsiteY31894" fmla="*/ 2759075 h 6855883"/>
              <a:gd name="connsiteX31895" fmla="*/ 12152750 w 12194922"/>
              <a:gd name="connsiteY31895" fmla="*/ 2773892 h 6855883"/>
              <a:gd name="connsiteX31896" fmla="*/ 12141711 w 12194922"/>
              <a:gd name="connsiteY31896" fmla="*/ 2759075 h 6855883"/>
              <a:gd name="connsiteX31897" fmla="*/ 12150297 w 12194922"/>
              <a:gd name="connsiteY31897" fmla="*/ 2751667 h 6855883"/>
              <a:gd name="connsiteX31898" fmla="*/ 12152750 w 12194922"/>
              <a:gd name="connsiteY31898" fmla="*/ 2759075 h 6855883"/>
              <a:gd name="connsiteX31899" fmla="*/ 11665806 w 12194922"/>
              <a:gd name="connsiteY31899" fmla="*/ 4047067 h 6855883"/>
              <a:gd name="connsiteX31900" fmla="*/ 11642502 w 12194922"/>
              <a:gd name="connsiteY31900" fmla="*/ 4056592 h 6855883"/>
              <a:gd name="connsiteX31901" fmla="*/ 11641275 w 12194922"/>
              <a:gd name="connsiteY31901" fmla="*/ 4051300 h 6855883"/>
              <a:gd name="connsiteX31902" fmla="*/ 11665806 w 12194922"/>
              <a:gd name="connsiteY31902" fmla="*/ 4047067 h 6855883"/>
              <a:gd name="connsiteX31903" fmla="*/ 235499 w 12194922"/>
              <a:gd name="connsiteY31903" fmla="*/ 5986992 h 6855883"/>
              <a:gd name="connsiteX31904" fmla="*/ 277202 w 12194922"/>
              <a:gd name="connsiteY31904" fmla="*/ 5988050 h 6855883"/>
              <a:gd name="connsiteX31905" fmla="*/ 255124 w 12194922"/>
              <a:gd name="connsiteY31905" fmla="*/ 5991225 h 6855883"/>
              <a:gd name="connsiteX31906" fmla="*/ 246538 w 12194922"/>
              <a:gd name="connsiteY31906" fmla="*/ 5995459 h 6855883"/>
              <a:gd name="connsiteX31907" fmla="*/ 245312 w 12194922"/>
              <a:gd name="connsiteY31907" fmla="*/ 5999692 h 6855883"/>
              <a:gd name="connsiteX31908" fmla="*/ 235499 w 12194922"/>
              <a:gd name="connsiteY31908" fmla="*/ 6012392 h 6855883"/>
              <a:gd name="connsiteX31909" fmla="*/ 233046 w 12194922"/>
              <a:gd name="connsiteY31909" fmla="*/ 5993342 h 6855883"/>
              <a:gd name="connsiteX31910" fmla="*/ 233046 w 12194922"/>
              <a:gd name="connsiteY31910" fmla="*/ 5986992 h 6855883"/>
              <a:gd name="connsiteX31911" fmla="*/ 234273 w 12194922"/>
              <a:gd name="connsiteY31911" fmla="*/ 5985933 h 6855883"/>
              <a:gd name="connsiteX31912" fmla="*/ 235499 w 12194922"/>
              <a:gd name="connsiteY31912" fmla="*/ 5986992 h 6855883"/>
              <a:gd name="connsiteX31913" fmla="*/ 853685 w 12194922"/>
              <a:gd name="connsiteY31913" fmla="*/ 1403350 h 6855883"/>
              <a:gd name="connsiteX31914" fmla="*/ 859818 w 12194922"/>
              <a:gd name="connsiteY31914" fmla="*/ 1394883 h 6855883"/>
              <a:gd name="connsiteX31915" fmla="*/ 869631 w 12194922"/>
              <a:gd name="connsiteY31915" fmla="*/ 1405467 h 6855883"/>
              <a:gd name="connsiteX31916" fmla="*/ 861045 w 12194922"/>
              <a:gd name="connsiteY31916" fmla="*/ 1412875 h 6855883"/>
              <a:gd name="connsiteX31917" fmla="*/ 853685 w 12194922"/>
              <a:gd name="connsiteY31917" fmla="*/ 1403350 h 6855883"/>
              <a:gd name="connsiteX31918" fmla="*/ 705272 w 12194922"/>
              <a:gd name="connsiteY31918" fmla="*/ 6209242 h 6855883"/>
              <a:gd name="connsiteX31919" fmla="*/ 705272 w 12194922"/>
              <a:gd name="connsiteY31919" fmla="*/ 6209242 h 6855883"/>
              <a:gd name="connsiteX31920" fmla="*/ 705272 w 12194922"/>
              <a:gd name="connsiteY31920" fmla="*/ 6209242 h 6855883"/>
              <a:gd name="connsiteX31921" fmla="*/ 707725 w 12194922"/>
              <a:gd name="connsiteY31921" fmla="*/ 6210300 h 6855883"/>
              <a:gd name="connsiteX31922" fmla="*/ 705272 w 12194922"/>
              <a:gd name="connsiteY31922" fmla="*/ 6209242 h 6855883"/>
              <a:gd name="connsiteX31923" fmla="*/ 712631 w 12194922"/>
              <a:gd name="connsiteY31923" fmla="*/ 6212417 h 6855883"/>
              <a:gd name="connsiteX31924" fmla="*/ 707725 w 12194922"/>
              <a:gd name="connsiteY31924" fmla="*/ 6210300 h 6855883"/>
              <a:gd name="connsiteX31925" fmla="*/ 728576 w 12194922"/>
              <a:gd name="connsiteY31925" fmla="*/ 6212417 h 6855883"/>
              <a:gd name="connsiteX31926" fmla="*/ 728576 w 12194922"/>
              <a:gd name="connsiteY31926" fmla="*/ 6214534 h 6855883"/>
              <a:gd name="connsiteX31927" fmla="*/ 716311 w 12194922"/>
              <a:gd name="connsiteY31927" fmla="*/ 6226175 h 6855883"/>
              <a:gd name="connsiteX31928" fmla="*/ 712631 w 12194922"/>
              <a:gd name="connsiteY31928" fmla="*/ 6212417 h 6855883"/>
              <a:gd name="connsiteX31929" fmla="*/ 477132 w 12194922"/>
              <a:gd name="connsiteY31929" fmla="*/ 4278842 h 6855883"/>
              <a:gd name="connsiteX31930" fmla="*/ 475905 w 12194922"/>
              <a:gd name="connsiteY31930" fmla="*/ 4300008 h 6855883"/>
              <a:gd name="connsiteX31931" fmla="*/ 464866 w 12194922"/>
              <a:gd name="connsiteY31931" fmla="*/ 4301067 h 6855883"/>
              <a:gd name="connsiteX31932" fmla="*/ 467319 w 12194922"/>
              <a:gd name="connsiteY31932" fmla="*/ 4295775 h 6855883"/>
              <a:gd name="connsiteX31933" fmla="*/ 477132 w 12194922"/>
              <a:gd name="connsiteY31933" fmla="*/ 4278842 h 6855883"/>
              <a:gd name="connsiteX31934" fmla="*/ 269843 w 12194922"/>
              <a:gd name="connsiteY31934" fmla="*/ 5325534 h 6855883"/>
              <a:gd name="connsiteX31935" fmla="*/ 263710 w 12194922"/>
              <a:gd name="connsiteY31935" fmla="*/ 5304367 h 6855883"/>
              <a:gd name="connsiteX31936" fmla="*/ 277202 w 12194922"/>
              <a:gd name="connsiteY31936" fmla="*/ 5323417 h 6855883"/>
              <a:gd name="connsiteX31937" fmla="*/ 269843 w 12194922"/>
              <a:gd name="connsiteY31937" fmla="*/ 5325534 h 6855883"/>
              <a:gd name="connsiteX31938" fmla="*/ 11893946 w 12194922"/>
              <a:gd name="connsiteY31938" fmla="*/ 1633008 h 6855883"/>
              <a:gd name="connsiteX31939" fmla="*/ 11878001 w 12194922"/>
              <a:gd name="connsiteY31939" fmla="*/ 1645708 h 6855883"/>
              <a:gd name="connsiteX31940" fmla="*/ 11868188 w 12194922"/>
              <a:gd name="connsiteY31940" fmla="*/ 1647825 h 6855883"/>
              <a:gd name="connsiteX31941" fmla="*/ 11866962 w 12194922"/>
              <a:gd name="connsiteY31941" fmla="*/ 1633008 h 6855883"/>
              <a:gd name="connsiteX31942" fmla="*/ 11879227 w 12194922"/>
              <a:gd name="connsiteY31942" fmla="*/ 1608667 h 6855883"/>
              <a:gd name="connsiteX31943" fmla="*/ 11878001 w 12194922"/>
              <a:gd name="connsiteY31943" fmla="*/ 1637242 h 6855883"/>
              <a:gd name="connsiteX31944" fmla="*/ 11890267 w 12194922"/>
              <a:gd name="connsiteY31944" fmla="*/ 1633008 h 6855883"/>
              <a:gd name="connsiteX31945" fmla="*/ 11889040 w 12194922"/>
              <a:gd name="connsiteY31945" fmla="*/ 1628775 h 6855883"/>
              <a:gd name="connsiteX31946" fmla="*/ 11895172 w 12194922"/>
              <a:gd name="connsiteY31946" fmla="*/ 1618192 h 6855883"/>
              <a:gd name="connsiteX31947" fmla="*/ 11901305 w 12194922"/>
              <a:gd name="connsiteY31947" fmla="*/ 1621367 h 6855883"/>
              <a:gd name="connsiteX31948" fmla="*/ 11893946 w 12194922"/>
              <a:gd name="connsiteY31948" fmla="*/ 1633008 h 6855883"/>
              <a:gd name="connsiteX31949" fmla="*/ 762920 w 12194922"/>
              <a:gd name="connsiteY31949" fmla="*/ 3510492 h 6855883"/>
              <a:gd name="connsiteX31950" fmla="*/ 755561 w 12194922"/>
              <a:gd name="connsiteY31950" fmla="*/ 3510492 h 6855883"/>
              <a:gd name="connsiteX31951" fmla="*/ 749428 w 12194922"/>
              <a:gd name="connsiteY31951" fmla="*/ 3490383 h 6855883"/>
              <a:gd name="connsiteX31952" fmla="*/ 759240 w 12194922"/>
              <a:gd name="connsiteY31952" fmla="*/ 3496733 h 6855883"/>
              <a:gd name="connsiteX31953" fmla="*/ 759240 w 12194922"/>
              <a:gd name="connsiteY31953" fmla="*/ 3496733 h 6855883"/>
              <a:gd name="connsiteX31954" fmla="*/ 759240 w 12194922"/>
              <a:gd name="connsiteY31954" fmla="*/ 3496733 h 6855883"/>
              <a:gd name="connsiteX31955" fmla="*/ 759240 w 12194922"/>
              <a:gd name="connsiteY31955" fmla="*/ 3496733 h 6855883"/>
              <a:gd name="connsiteX31956" fmla="*/ 756787 w 12194922"/>
              <a:gd name="connsiteY31956" fmla="*/ 3499909 h 6855883"/>
              <a:gd name="connsiteX31957" fmla="*/ 759240 w 12194922"/>
              <a:gd name="connsiteY31957" fmla="*/ 3499909 h 6855883"/>
              <a:gd name="connsiteX31958" fmla="*/ 760467 w 12194922"/>
              <a:gd name="connsiteY31958" fmla="*/ 3496733 h 6855883"/>
              <a:gd name="connsiteX31959" fmla="*/ 765373 w 12194922"/>
              <a:gd name="connsiteY31959" fmla="*/ 3502025 h 6855883"/>
              <a:gd name="connsiteX31960" fmla="*/ 762920 w 12194922"/>
              <a:gd name="connsiteY31960" fmla="*/ 3510492 h 6855883"/>
              <a:gd name="connsiteX31961" fmla="*/ 759240 w 12194922"/>
              <a:gd name="connsiteY31961" fmla="*/ 3496733 h 6855883"/>
              <a:gd name="connsiteX31962" fmla="*/ 759240 w 12194922"/>
              <a:gd name="connsiteY31962" fmla="*/ 3496733 h 6855883"/>
              <a:gd name="connsiteX31963" fmla="*/ 760467 w 12194922"/>
              <a:gd name="connsiteY31963" fmla="*/ 3497792 h 6855883"/>
              <a:gd name="connsiteX31964" fmla="*/ 759240 w 12194922"/>
              <a:gd name="connsiteY31964" fmla="*/ 3496733 h 6855883"/>
              <a:gd name="connsiteX31965" fmla="*/ 188890 w 12194922"/>
              <a:gd name="connsiteY31965" fmla="*/ 2206625 h 6855883"/>
              <a:gd name="connsiteX31966" fmla="*/ 182757 w 12194922"/>
              <a:gd name="connsiteY31966" fmla="*/ 2203450 h 6855883"/>
              <a:gd name="connsiteX31967" fmla="*/ 195023 w 12194922"/>
              <a:gd name="connsiteY31967" fmla="*/ 2194983 h 6855883"/>
              <a:gd name="connsiteX31968" fmla="*/ 201156 w 12194922"/>
              <a:gd name="connsiteY31968" fmla="*/ 2198158 h 6855883"/>
              <a:gd name="connsiteX31969" fmla="*/ 188890 w 12194922"/>
              <a:gd name="connsiteY31969" fmla="*/ 2206625 h 6855883"/>
              <a:gd name="connsiteX31970" fmla="*/ 1289114 w 12194922"/>
              <a:gd name="connsiteY31970" fmla="*/ 6731000 h 6855883"/>
              <a:gd name="connsiteX31971" fmla="*/ 1284208 w 12194922"/>
              <a:gd name="connsiteY31971" fmla="*/ 6732058 h 6855883"/>
              <a:gd name="connsiteX31972" fmla="*/ 1281755 w 12194922"/>
              <a:gd name="connsiteY31972" fmla="*/ 6727825 h 6855883"/>
              <a:gd name="connsiteX31973" fmla="*/ 1285434 w 12194922"/>
              <a:gd name="connsiteY31973" fmla="*/ 6722534 h 6855883"/>
              <a:gd name="connsiteX31974" fmla="*/ 1287887 w 12194922"/>
              <a:gd name="connsiteY31974" fmla="*/ 6709834 h 6855883"/>
              <a:gd name="connsiteX31975" fmla="*/ 1296473 w 12194922"/>
              <a:gd name="connsiteY31975" fmla="*/ 6717242 h 6855883"/>
              <a:gd name="connsiteX31976" fmla="*/ 1289114 w 12194922"/>
              <a:gd name="connsiteY31976" fmla="*/ 6731000 h 6855883"/>
              <a:gd name="connsiteX31977" fmla="*/ 334851 w 12194922"/>
              <a:gd name="connsiteY31977" fmla="*/ 5071534 h 6855883"/>
              <a:gd name="connsiteX31978" fmla="*/ 340984 w 12194922"/>
              <a:gd name="connsiteY31978" fmla="*/ 5076825 h 6855883"/>
              <a:gd name="connsiteX31979" fmla="*/ 332398 w 12194922"/>
              <a:gd name="connsiteY31979" fmla="*/ 5081059 h 6855883"/>
              <a:gd name="connsiteX31980" fmla="*/ 327491 w 12194922"/>
              <a:gd name="connsiteY31980" fmla="*/ 5075767 h 6855883"/>
              <a:gd name="connsiteX31981" fmla="*/ 334851 w 12194922"/>
              <a:gd name="connsiteY31981" fmla="*/ 5071534 h 6855883"/>
              <a:gd name="connsiteX31982" fmla="*/ 1625191 w 12194922"/>
              <a:gd name="connsiteY31982" fmla="*/ 6716183 h 6855883"/>
              <a:gd name="connsiteX31983" fmla="*/ 1614152 w 12194922"/>
              <a:gd name="connsiteY31983" fmla="*/ 6705600 h 6855883"/>
              <a:gd name="connsiteX31984" fmla="*/ 1623965 w 12194922"/>
              <a:gd name="connsiteY31984" fmla="*/ 6700308 h 6855883"/>
              <a:gd name="connsiteX31985" fmla="*/ 1633777 w 12194922"/>
              <a:gd name="connsiteY31985" fmla="*/ 6705600 h 6855883"/>
              <a:gd name="connsiteX31986" fmla="*/ 1625191 w 12194922"/>
              <a:gd name="connsiteY31986" fmla="*/ 6716183 h 6855883"/>
              <a:gd name="connsiteX31987" fmla="*/ 446468 w 12194922"/>
              <a:gd name="connsiteY31987" fmla="*/ 5816600 h 6855883"/>
              <a:gd name="connsiteX31988" fmla="*/ 439108 w 12194922"/>
              <a:gd name="connsiteY31988" fmla="*/ 5815542 h 6855883"/>
              <a:gd name="connsiteX31989" fmla="*/ 446468 w 12194922"/>
              <a:gd name="connsiteY31989" fmla="*/ 5792258 h 6855883"/>
              <a:gd name="connsiteX31990" fmla="*/ 446468 w 12194922"/>
              <a:gd name="connsiteY31990" fmla="*/ 5816600 h 6855883"/>
              <a:gd name="connsiteX31991" fmla="*/ 1140700 w 12194922"/>
              <a:gd name="connsiteY31991" fmla="*/ 5041900 h 6855883"/>
              <a:gd name="connsiteX31992" fmla="*/ 1165231 w 12194922"/>
              <a:gd name="connsiteY31992" fmla="*/ 5057775 h 6855883"/>
              <a:gd name="connsiteX31993" fmla="*/ 1140700 w 12194922"/>
              <a:gd name="connsiteY31993" fmla="*/ 5041900 h 6855883"/>
              <a:gd name="connsiteX31994" fmla="*/ 495530 w 12194922"/>
              <a:gd name="connsiteY31994" fmla="*/ 5239809 h 6855883"/>
              <a:gd name="connsiteX31995" fmla="*/ 494303 w 12194922"/>
              <a:gd name="connsiteY31995" fmla="*/ 5229225 h 6855883"/>
              <a:gd name="connsiteX31996" fmla="*/ 499210 w 12194922"/>
              <a:gd name="connsiteY31996" fmla="*/ 5224992 h 6855883"/>
              <a:gd name="connsiteX31997" fmla="*/ 506569 w 12194922"/>
              <a:gd name="connsiteY31997" fmla="*/ 5227109 h 6855883"/>
              <a:gd name="connsiteX31998" fmla="*/ 509022 w 12194922"/>
              <a:gd name="connsiteY31998" fmla="*/ 5231342 h 6855883"/>
              <a:gd name="connsiteX31999" fmla="*/ 509022 w 12194922"/>
              <a:gd name="connsiteY31999" fmla="*/ 5242984 h 6855883"/>
              <a:gd name="connsiteX32000" fmla="*/ 495530 w 12194922"/>
              <a:gd name="connsiteY32000" fmla="*/ 5239809 h 6855883"/>
              <a:gd name="connsiteX32001" fmla="*/ 393726 w 12194922"/>
              <a:gd name="connsiteY32001" fmla="*/ 4700059 h 6855883"/>
              <a:gd name="connsiteX32002" fmla="*/ 375327 w 12194922"/>
              <a:gd name="connsiteY32002" fmla="*/ 4688417 h 6855883"/>
              <a:gd name="connsiteX32003" fmla="*/ 379007 w 12194922"/>
              <a:gd name="connsiteY32003" fmla="*/ 4685242 h 6855883"/>
              <a:gd name="connsiteX32004" fmla="*/ 398632 w 12194922"/>
              <a:gd name="connsiteY32004" fmla="*/ 4697942 h 6855883"/>
              <a:gd name="connsiteX32005" fmla="*/ 393726 w 12194922"/>
              <a:gd name="connsiteY32005" fmla="*/ 4700059 h 6855883"/>
              <a:gd name="connsiteX32006" fmla="*/ 867177 w 12194922"/>
              <a:gd name="connsiteY32006" fmla="*/ 5991225 h 6855883"/>
              <a:gd name="connsiteX32007" fmla="*/ 867177 w 12194922"/>
              <a:gd name="connsiteY32007" fmla="*/ 5991225 h 6855883"/>
              <a:gd name="connsiteX32008" fmla="*/ 867177 w 12194922"/>
              <a:gd name="connsiteY32008" fmla="*/ 5991225 h 6855883"/>
              <a:gd name="connsiteX32009" fmla="*/ 867177 w 12194922"/>
              <a:gd name="connsiteY32009" fmla="*/ 5991225 h 6855883"/>
              <a:gd name="connsiteX32010" fmla="*/ 867177 w 12194922"/>
              <a:gd name="connsiteY32010" fmla="*/ 5991225 h 6855883"/>
              <a:gd name="connsiteX32011" fmla="*/ 883123 w 12194922"/>
              <a:gd name="connsiteY32011" fmla="*/ 5998633 h 6855883"/>
              <a:gd name="connsiteX32012" fmla="*/ 868404 w 12194922"/>
              <a:gd name="connsiteY32012" fmla="*/ 5990167 h 6855883"/>
              <a:gd name="connsiteX32013" fmla="*/ 884349 w 12194922"/>
              <a:gd name="connsiteY32013" fmla="*/ 5986992 h 6855883"/>
              <a:gd name="connsiteX32014" fmla="*/ 892935 w 12194922"/>
              <a:gd name="connsiteY32014" fmla="*/ 5986992 h 6855883"/>
              <a:gd name="connsiteX32015" fmla="*/ 890482 w 12194922"/>
              <a:gd name="connsiteY32015" fmla="*/ 5995459 h 6855883"/>
              <a:gd name="connsiteX32016" fmla="*/ 883123 w 12194922"/>
              <a:gd name="connsiteY32016" fmla="*/ 5998633 h 6855883"/>
              <a:gd name="connsiteX32017" fmla="*/ 775186 w 12194922"/>
              <a:gd name="connsiteY32017" fmla="*/ 1234017 h 6855883"/>
              <a:gd name="connsiteX32018" fmla="*/ 777639 w 12194922"/>
              <a:gd name="connsiteY32018" fmla="*/ 1239308 h 6855883"/>
              <a:gd name="connsiteX32019" fmla="*/ 758014 w 12194922"/>
              <a:gd name="connsiteY32019" fmla="*/ 1243542 h 6855883"/>
              <a:gd name="connsiteX32020" fmla="*/ 775186 w 12194922"/>
              <a:gd name="connsiteY32020" fmla="*/ 1234017 h 6855883"/>
              <a:gd name="connsiteX32021" fmla="*/ 1140700 w 12194922"/>
              <a:gd name="connsiteY32021" fmla="*/ 6209242 h 6855883"/>
              <a:gd name="connsiteX32022" fmla="*/ 1134567 w 12194922"/>
              <a:gd name="connsiteY32022" fmla="*/ 6223000 h 6855883"/>
              <a:gd name="connsiteX32023" fmla="*/ 1134567 w 12194922"/>
              <a:gd name="connsiteY32023" fmla="*/ 6202892 h 6855883"/>
              <a:gd name="connsiteX32024" fmla="*/ 1141927 w 12194922"/>
              <a:gd name="connsiteY32024" fmla="*/ 6205008 h 6855883"/>
              <a:gd name="connsiteX32025" fmla="*/ 1140700 w 12194922"/>
              <a:gd name="connsiteY32025" fmla="*/ 6209242 h 6855883"/>
              <a:gd name="connsiteX32026" fmla="*/ 672155 w 12194922"/>
              <a:gd name="connsiteY32026" fmla="*/ 987425 h 6855883"/>
              <a:gd name="connsiteX32027" fmla="*/ 664795 w 12194922"/>
              <a:gd name="connsiteY32027" fmla="*/ 971550 h 6855883"/>
              <a:gd name="connsiteX32028" fmla="*/ 683194 w 12194922"/>
              <a:gd name="connsiteY32028" fmla="*/ 973667 h 6855883"/>
              <a:gd name="connsiteX32029" fmla="*/ 672155 w 12194922"/>
              <a:gd name="connsiteY32029" fmla="*/ 987425 h 6855883"/>
              <a:gd name="connsiteX32030" fmla="*/ 12142938 w 12194922"/>
              <a:gd name="connsiteY32030" fmla="*/ 1893358 h 6855883"/>
              <a:gd name="connsiteX32031" fmla="*/ 12158883 w 12194922"/>
              <a:gd name="connsiteY32031" fmla="*/ 1902883 h 6855883"/>
              <a:gd name="connsiteX32032" fmla="*/ 12155203 w 12194922"/>
              <a:gd name="connsiteY32032" fmla="*/ 1908175 h 6855883"/>
              <a:gd name="connsiteX32033" fmla="*/ 12146617 w 12194922"/>
              <a:gd name="connsiteY32033" fmla="*/ 1909233 h 6855883"/>
              <a:gd name="connsiteX32034" fmla="*/ 12138031 w 12194922"/>
              <a:gd name="connsiteY32034" fmla="*/ 1902883 h 6855883"/>
              <a:gd name="connsiteX32035" fmla="*/ 12142938 w 12194922"/>
              <a:gd name="connsiteY32035" fmla="*/ 1893358 h 6855883"/>
              <a:gd name="connsiteX32036" fmla="*/ 12169922 w 12194922"/>
              <a:gd name="connsiteY32036" fmla="*/ 5110692 h 6855883"/>
              <a:gd name="connsiteX32037" fmla="*/ 12135579 w 12194922"/>
              <a:gd name="connsiteY32037" fmla="*/ 5117042 h 6855883"/>
              <a:gd name="connsiteX32038" fmla="*/ 12169922 w 12194922"/>
              <a:gd name="connsiteY32038" fmla="*/ 5110692 h 6855883"/>
              <a:gd name="connsiteX32039" fmla="*/ 570350 w 12194922"/>
              <a:gd name="connsiteY32039" fmla="*/ 2105025 h 6855883"/>
              <a:gd name="connsiteX32040" fmla="*/ 580163 w 12194922"/>
              <a:gd name="connsiteY32040" fmla="*/ 2089150 h 6855883"/>
              <a:gd name="connsiteX32041" fmla="*/ 588749 w 12194922"/>
              <a:gd name="connsiteY32041" fmla="*/ 2096558 h 6855883"/>
              <a:gd name="connsiteX32042" fmla="*/ 577709 w 12194922"/>
              <a:gd name="connsiteY32042" fmla="*/ 2105025 h 6855883"/>
              <a:gd name="connsiteX32043" fmla="*/ 570350 w 12194922"/>
              <a:gd name="connsiteY32043" fmla="*/ 2105025 h 6855883"/>
              <a:gd name="connsiteX32044" fmla="*/ 12167469 w 12194922"/>
              <a:gd name="connsiteY32044" fmla="*/ 5531909 h 6855883"/>
              <a:gd name="connsiteX32045" fmla="*/ 12169922 w 12194922"/>
              <a:gd name="connsiteY32045" fmla="*/ 5538258 h 6855883"/>
              <a:gd name="connsiteX32046" fmla="*/ 12163789 w 12194922"/>
              <a:gd name="connsiteY32046" fmla="*/ 5539317 h 6855883"/>
              <a:gd name="connsiteX32047" fmla="*/ 12153977 w 12194922"/>
              <a:gd name="connsiteY32047" fmla="*/ 5527675 h 6855883"/>
              <a:gd name="connsiteX32048" fmla="*/ 12157656 w 12194922"/>
              <a:gd name="connsiteY32048" fmla="*/ 5524500 h 6855883"/>
              <a:gd name="connsiteX32049" fmla="*/ 12167469 w 12194922"/>
              <a:gd name="connsiteY32049" fmla="*/ 5531909 h 6855883"/>
              <a:gd name="connsiteX32050" fmla="*/ 583842 w 12194922"/>
              <a:gd name="connsiteY32050" fmla="*/ 4509559 h 6855883"/>
              <a:gd name="connsiteX32051" fmla="*/ 616959 w 12194922"/>
              <a:gd name="connsiteY32051" fmla="*/ 4511675 h 6855883"/>
              <a:gd name="connsiteX32052" fmla="*/ 583842 w 12194922"/>
              <a:gd name="connsiteY32052" fmla="*/ 4509559 h 6855883"/>
              <a:gd name="connsiteX32053" fmla="*/ 1410543 w 12194922"/>
              <a:gd name="connsiteY32053" fmla="*/ 4849284 h 6855883"/>
              <a:gd name="connsiteX32054" fmla="*/ 1437528 w 12194922"/>
              <a:gd name="connsiteY32054" fmla="*/ 4855633 h 6855883"/>
              <a:gd name="connsiteX32055" fmla="*/ 1410543 w 12194922"/>
              <a:gd name="connsiteY32055" fmla="*/ 4849284 h 6855883"/>
              <a:gd name="connsiteX32056" fmla="*/ 1176271 w 12194922"/>
              <a:gd name="connsiteY32056" fmla="*/ 428625 h 6855883"/>
              <a:gd name="connsiteX32057" fmla="*/ 1181177 w 12194922"/>
              <a:gd name="connsiteY32057" fmla="*/ 396875 h 6855883"/>
              <a:gd name="connsiteX32058" fmla="*/ 1176271 w 12194922"/>
              <a:gd name="connsiteY32058" fmla="*/ 428625 h 6855883"/>
              <a:gd name="connsiteX32059" fmla="*/ 1176271 w 12194922"/>
              <a:gd name="connsiteY32059" fmla="*/ 429683 h 6855883"/>
              <a:gd name="connsiteX32060" fmla="*/ 1176271 w 12194922"/>
              <a:gd name="connsiteY32060" fmla="*/ 429683 h 6855883"/>
              <a:gd name="connsiteX32061" fmla="*/ 1176271 w 12194922"/>
              <a:gd name="connsiteY32061" fmla="*/ 429683 h 6855883"/>
              <a:gd name="connsiteX32062" fmla="*/ 1176271 w 12194922"/>
              <a:gd name="connsiteY32062" fmla="*/ 429683 h 6855883"/>
              <a:gd name="connsiteX32063" fmla="*/ 1176271 w 12194922"/>
              <a:gd name="connsiteY32063" fmla="*/ 429683 h 6855883"/>
              <a:gd name="connsiteX32064" fmla="*/ 252671 w 12194922"/>
              <a:gd name="connsiteY32064" fmla="*/ 6035675 h 6855883"/>
              <a:gd name="connsiteX32065" fmla="*/ 260031 w 12194922"/>
              <a:gd name="connsiteY32065" fmla="*/ 6015567 h 6855883"/>
              <a:gd name="connsiteX32066" fmla="*/ 252671 w 12194922"/>
              <a:gd name="connsiteY32066" fmla="*/ 6035675 h 6855883"/>
              <a:gd name="connsiteX32067" fmla="*/ 1430168 w 12194922"/>
              <a:gd name="connsiteY32067" fmla="*/ 3981450 h 6855883"/>
              <a:gd name="connsiteX32068" fmla="*/ 1431395 w 12194922"/>
              <a:gd name="connsiteY32068" fmla="*/ 4004733 h 6855883"/>
              <a:gd name="connsiteX32069" fmla="*/ 1430168 w 12194922"/>
              <a:gd name="connsiteY32069" fmla="*/ 3981450 h 6855883"/>
              <a:gd name="connsiteX32070" fmla="*/ 12020282 w 12194922"/>
              <a:gd name="connsiteY32070" fmla="*/ 3659717 h 6855883"/>
              <a:gd name="connsiteX32071" fmla="*/ 12030094 w 12194922"/>
              <a:gd name="connsiteY32071" fmla="*/ 3665008 h 6855883"/>
              <a:gd name="connsiteX32072" fmla="*/ 12020282 w 12194922"/>
              <a:gd name="connsiteY32072" fmla="*/ 3672417 h 6855883"/>
              <a:gd name="connsiteX32073" fmla="*/ 12012923 w 12194922"/>
              <a:gd name="connsiteY32073" fmla="*/ 3666067 h 6855883"/>
              <a:gd name="connsiteX32074" fmla="*/ 12020282 w 12194922"/>
              <a:gd name="connsiteY32074" fmla="*/ 3659717 h 6855883"/>
              <a:gd name="connsiteX32075" fmla="*/ 11496541 w 12194922"/>
              <a:gd name="connsiteY32075" fmla="*/ 5249334 h 6855883"/>
              <a:gd name="connsiteX32076" fmla="*/ 11486728 w 12194922"/>
              <a:gd name="connsiteY32076" fmla="*/ 5245100 h 6855883"/>
              <a:gd name="connsiteX32077" fmla="*/ 11505127 w 12194922"/>
              <a:gd name="connsiteY32077" fmla="*/ 5232400 h 6855883"/>
              <a:gd name="connsiteX32078" fmla="*/ 11496541 w 12194922"/>
              <a:gd name="connsiteY32078" fmla="*/ 5249334 h 6855883"/>
              <a:gd name="connsiteX32079" fmla="*/ 793584 w 12194922"/>
              <a:gd name="connsiteY32079" fmla="*/ 1674283 h 6855883"/>
              <a:gd name="connsiteX32080" fmla="*/ 811982 w 12194922"/>
              <a:gd name="connsiteY32080" fmla="*/ 1664758 h 6855883"/>
              <a:gd name="connsiteX32081" fmla="*/ 811982 w 12194922"/>
              <a:gd name="connsiteY32081" fmla="*/ 1668992 h 6855883"/>
              <a:gd name="connsiteX32082" fmla="*/ 796037 w 12194922"/>
              <a:gd name="connsiteY32082" fmla="*/ 1677458 h 6855883"/>
              <a:gd name="connsiteX32083" fmla="*/ 793584 w 12194922"/>
              <a:gd name="connsiteY32083" fmla="*/ 1674283 h 6855883"/>
              <a:gd name="connsiteX32084" fmla="*/ 11573814 w 12194922"/>
              <a:gd name="connsiteY32084" fmla="*/ 3424767 h 6855883"/>
              <a:gd name="connsiteX32085" fmla="*/ 11599572 w 12194922"/>
              <a:gd name="connsiteY32085" fmla="*/ 3422650 h 6855883"/>
              <a:gd name="connsiteX32086" fmla="*/ 11573814 w 12194922"/>
              <a:gd name="connsiteY32086" fmla="*/ 3424767 h 6855883"/>
              <a:gd name="connsiteX32087" fmla="*/ 1392145 w 12194922"/>
              <a:gd name="connsiteY32087" fmla="*/ 283633 h 6855883"/>
              <a:gd name="connsiteX32088" fmla="*/ 1377426 w 12194922"/>
              <a:gd name="connsiteY32088" fmla="*/ 263525 h 6855883"/>
              <a:gd name="connsiteX32089" fmla="*/ 1392145 w 12194922"/>
              <a:gd name="connsiteY32089" fmla="*/ 283633 h 6855883"/>
              <a:gd name="connsiteX32090" fmla="*/ 612053 w 12194922"/>
              <a:gd name="connsiteY32090" fmla="*/ 1917700 h 6855883"/>
              <a:gd name="connsiteX32091" fmla="*/ 618186 w 12194922"/>
              <a:gd name="connsiteY32091" fmla="*/ 1922992 h 6855883"/>
              <a:gd name="connsiteX32092" fmla="*/ 612053 w 12194922"/>
              <a:gd name="connsiteY32092" fmla="*/ 1928283 h 6855883"/>
              <a:gd name="connsiteX32093" fmla="*/ 604694 w 12194922"/>
              <a:gd name="connsiteY32093" fmla="*/ 1924050 h 6855883"/>
              <a:gd name="connsiteX32094" fmla="*/ 612053 w 12194922"/>
              <a:gd name="connsiteY32094" fmla="*/ 1917700 h 6855883"/>
              <a:gd name="connsiteX32095" fmla="*/ 11992071 w 12194922"/>
              <a:gd name="connsiteY32095" fmla="*/ 5621867 h 6855883"/>
              <a:gd name="connsiteX32096" fmla="*/ 11977352 w 12194922"/>
              <a:gd name="connsiteY32096" fmla="*/ 5620808 h 6855883"/>
              <a:gd name="connsiteX32097" fmla="*/ 11967540 w 12194922"/>
              <a:gd name="connsiteY32097" fmla="*/ 5616575 h 6855883"/>
              <a:gd name="connsiteX32098" fmla="*/ 11958954 w 12194922"/>
              <a:gd name="connsiteY32098" fmla="*/ 5618692 h 6855883"/>
              <a:gd name="connsiteX32099" fmla="*/ 11958954 w 12194922"/>
              <a:gd name="connsiteY32099" fmla="*/ 5610225 h 6855883"/>
              <a:gd name="connsiteX32100" fmla="*/ 11967540 w 12194922"/>
              <a:gd name="connsiteY32100" fmla="*/ 5613401 h 6855883"/>
              <a:gd name="connsiteX32101" fmla="*/ 11992071 w 12194922"/>
              <a:gd name="connsiteY32101" fmla="*/ 5621867 h 6855883"/>
              <a:gd name="connsiteX32102" fmla="*/ 11592212 w 12194922"/>
              <a:gd name="connsiteY32102" fmla="*/ 6055784 h 6855883"/>
              <a:gd name="connsiteX32103" fmla="*/ 11595892 w 12194922"/>
              <a:gd name="connsiteY32103" fmla="*/ 6064250 h 6855883"/>
              <a:gd name="connsiteX32104" fmla="*/ 11605705 w 12194922"/>
              <a:gd name="connsiteY32104" fmla="*/ 6074834 h 6855883"/>
              <a:gd name="connsiteX32105" fmla="*/ 11600798 w 12194922"/>
              <a:gd name="connsiteY32105" fmla="*/ 6076950 h 6855883"/>
              <a:gd name="connsiteX32106" fmla="*/ 11589760 w 12194922"/>
              <a:gd name="connsiteY32106" fmla="*/ 6065308 h 6855883"/>
              <a:gd name="connsiteX32107" fmla="*/ 11589760 w 12194922"/>
              <a:gd name="connsiteY32107" fmla="*/ 6058959 h 6855883"/>
              <a:gd name="connsiteX32108" fmla="*/ 11592212 w 12194922"/>
              <a:gd name="connsiteY32108" fmla="*/ 6055784 h 6855883"/>
              <a:gd name="connsiteX32109" fmla="*/ 808303 w 12194922"/>
              <a:gd name="connsiteY32109" fmla="*/ 3166534 h 6855883"/>
              <a:gd name="connsiteX32110" fmla="*/ 813209 w 12194922"/>
              <a:gd name="connsiteY32110" fmla="*/ 3170767 h 6855883"/>
              <a:gd name="connsiteX32111" fmla="*/ 820568 w 12194922"/>
              <a:gd name="connsiteY32111" fmla="*/ 3178175 h 6855883"/>
              <a:gd name="connsiteX32112" fmla="*/ 811982 w 12194922"/>
              <a:gd name="connsiteY32112" fmla="*/ 3185583 h 6855883"/>
              <a:gd name="connsiteX32113" fmla="*/ 804623 w 12194922"/>
              <a:gd name="connsiteY32113" fmla="*/ 3177117 h 6855883"/>
              <a:gd name="connsiteX32114" fmla="*/ 797264 w 12194922"/>
              <a:gd name="connsiteY32114" fmla="*/ 3170767 h 6855883"/>
              <a:gd name="connsiteX32115" fmla="*/ 808303 w 12194922"/>
              <a:gd name="connsiteY32115" fmla="*/ 3166534 h 6855883"/>
              <a:gd name="connsiteX32116" fmla="*/ 811982 w 12194922"/>
              <a:gd name="connsiteY32116" fmla="*/ 1626658 h 6855883"/>
              <a:gd name="connsiteX32117" fmla="*/ 835287 w 12194922"/>
              <a:gd name="connsiteY32117" fmla="*/ 1618192 h 6855883"/>
              <a:gd name="connsiteX32118" fmla="*/ 811982 w 12194922"/>
              <a:gd name="connsiteY32118" fmla="*/ 1626658 h 6855883"/>
              <a:gd name="connsiteX32119" fmla="*/ 11790915 w 12194922"/>
              <a:gd name="connsiteY32119" fmla="*/ 3994150 h 6855883"/>
              <a:gd name="connsiteX32120" fmla="*/ 11786009 w 12194922"/>
              <a:gd name="connsiteY32120" fmla="*/ 3994150 h 6855883"/>
              <a:gd name="connsiteX32121" fmla="*/ 11782329 w 12194922"/>
              <a:gd name="connsiteY32121" fmla="*/ 3997325 h 6855883"/>
              <a:gd name="connsiteX32122" fmla="*/ 11782329 w 12194922"/>
              <a:gd name="connsiteY32122" fmla="*/ 3990975 h 6855883"/>
              <a:gd name="connsiteX32123" fmla="*/ 11789689 w 12194922"/>
              <a:gd name="connsiteY32123" fmla="*/ 3987800 h 6855883"/>
              <a:gd name="connsiteX32124" fmla="*/ 11794594 w 12194922"/>
              <a:gd name="connsiteY32124" fmla="*/ 3981450 h 6855883"/>
              <a:gd name="connsiteX32125" fmla="*/ 11795821 w 12194922"/>
              <a:gd name="connsiteY32125" fmla="*/ 3987800 h 6855883"/>
              <a:gd name="connsiteX32126" fmla="*/ 11811767 w 12194922"/>
              <a:gd name="connsiteY32126" fmla="*/ 3990975 h 6855883"/>
              <a:gd name="connsiteX32127" fmla="*/ 11790915 w 12194922"/>
              <a:gd name="connsiteY32127" fmla="*/ 3994150 h 6855883"/>
              <a:gd name="connsiteX32128" fmla="*/ 12039906 w 12194922"/>
              <a:gd name="connsiteY32128" fmla="*/ 4707467 h 6855883"/>
              <a:gd name="connsiteX32129" fmla="*/ 12028868 w 12194922"/>
              <a:gd name="connsiteY32129" fmla="*/ 4699000 h 6855883"/>
              <a:gd name="connsiteX32130" fmla="*/ 12036227 w 12194922"/>
              <a:gd name="connsiteY32130" fmla="*/ 4693709 h 6855883"/>
              <a:gd name="connsiteX32131" fmla="*/ 12047266 w 12194922"/>
              <a:gd name="connsiteY32131" fmla="*/ 4703234 h 6855883"/>
              <a:gd name="connsiteX32132" fmla="*/ 12039906 w 12194922"/>
              <a:gd name="connsiteY32132" fmla="*/ 4707467 h 6855883"/>
              <a:gd name="connsiteX32133" fmla="*/ 11935649 w 12194922"/>
              <a:gd name="connsiteY32133" fmla="*/ 4109508 h 6855883"/>
              <a:gd name="connsiteX32134" fmla="*/ 11941782 w 12194922"/>
              <a:gd name="connsiteY32134" fmla="*/ 4114800 h 6855883"/>
              <a:gd name="connsiteX32135" fmla="*/ 11939329 w 12194922"/>
              <a:gd name="connsiteY32135" fmla="*/ 4125383 h 6855883"/>
              <a:gd name="connsiteX32136" fmla="*/ 11935649 w 12194922"/>
              <a:gd name="connsiteY32136" fmla="*/ 4129617 h 6855883"/>
              <a:gd name="connsiteX32137" fmla="*/ 11931969 w 12194922"/>
              <a:gd name="connsiteY32137" fmla="*/ 4127500 h 6855883"/>
              <a:gd name="connsiteX32138" fmla="*/ 11935649 w 12194922"/>
              <a:gd name="connsiteY32138" fmla="*/ 4109508 h 6855883"/>
              <a:gd name="connsiteX32139" fmla="*/ 627998 w 12194922"/>
              <a:gd name="connsiteY32139" fmla="*/ 3344333 h 6855883"/>
              <a:gd name="connsiteX32140" fmla="*/ 643944 w 12194922"/>
              <a:gd name="connsiteY32140" fmla="*/ 3353858 h 6855883"/>
              <a:gd name="connsiteX32141" fmla="*/ 639037 w 12194922"/>
              <a:gd name="connsiteY32141" fmla="*/ 3358092 h 6855883"/>
              <a:gd name="connsiteX32142" fmla="*/ 627998 w 12194922"/>
              <a:gd name="connsiteY32142" fmla="*/ 3344333 h 6855883"/>
              <a:gd name="connsiteX32143" fmla="*/ 890482 w 12194922"/>
              <a:gd name="connsiteY32143" fmla="*/ 1278467 h 6855883"/>
              <a:gd name="connsiteX32144" fmla="*/ 901521 w 12194922"/>
              <a:gd name="connsiteY32144" fmla="*/ 1259417 h 6855883"/>
              <a:gd name="connsiteX32145" fmla="*/ 900295 w 12194922"/>
              <a:gd name="connsiteY32145" fmla="*/ 1279525 h 6855883"/>
              <a:gd name="connsiteX32146" fmla="*/ 906427 w 12194922"/>
              <a:gd name="connsiteY32146" fmla="*/ 1287992 h 6855883"/>
              <a:gd name="connsiteX32147" fmla="*/ 890482 w 12194922"/>
              <a:gd name="connsiteY32147" fmla="*/ 1293283 h 6855883"/>
              <a:gd name="connsiteX32148" fmla="*/ 890482 w 12194922"/>
              <a:gd name="connsiteY32148" fmla="*/ 1278467 h 6855883"/>
              <a:gd name="connsiteX32149" fmla="*/ 215874 w 12194922"/>
              <a:gd name="connsiteY32149" fmla="*/ 4625975 h 6855883"/>
              <a:gd name="connsiteX32150" fmla="*/ 223234 w 12194922"/>
              <a:gd name="connsiteY32150" fmla="*/ 4631267 h 6855883"/>
              <a:gd name="connsiteX32151" fmla="*/ 207289 w 12194922"/>
              <a:gd name="connsiteY32151" fmla="*/ 4641850 h 6855883"/>
              <a:gd name="connsiteX32152" fmla="*/ 215874 w 12194922"/>
              <a:gd name="connsiteY32152" fmla="*/ 4625975 h 6855883"/>
              <a:gd name="connsiteX32153" fmla="*/ 163132 w 12194922"/>
              <a:gd name="connsiteY32153" fmla="*/ 2053167 h 6855883"/>
              <a:gd name="connsiteX32154" fmla="*/ 163132 w 12194922"/>
              <a:gd name="connsiteY32154" fmla="*/ 2053167 h 6855883"/>
              <a:gd name="connsiteX32155" fmla="*/ 163132 w 12194922"/>
              <a:gd name="connsiteY32155" fmla="*/ 2053167 h 6855883"/>
              <a:gd name="connsiteX32156" fmla="*/ 163132 w 12194922"/>
              <a:gd name="connsiteY32156" fmla="*/ 2053167 h 6855883"/>
              <a:gd name="connsiteX32157" fmla="*/ 163132 w 12194922"/>
              <a:gd name="connsiteY32157" fmla="*/ 2053167 h 6855883"/>
              <a:gd name="connsiteX32158" fmla="*/ 163132 w 12194922"/>
              <a:gd name="connsiteY32158" fmla="*/ 2054225 h 6855883"/>
              <a:gd name="connsiteX32159" fmla="*/ 176625 w 12194922"/>
              <a:gd name="connsiteY32159" fmla="*/ 2065867 h 6855883"/>
              <a:gd name="connsiteX32160" fmla="*/ 157000 w 12194922"/>
              <a:gd name="connsiteY32160" fmla="*/ 2061633 h 6855883"/>
              <a:gd name="connsiteX32161" fmla="*/ 163132 w 12194922"/>
              <a:gd name="connsiteY32161" fmla="*/ 2054225 h 6855883"/>
              <a:gd name="connsiteX32162" fmla="*/ 181531 w 12194922"/>
              <a:gd name="connsiteY32162" fmla="*/ 1889125 h 6855883"/>
              <a:gd name="connsiteX32163" fmla="*/ 181531 w 12194922"/>
              <a:gd name="connsiteY32163" fmla="*/ 1889125 h 6855883"/>
              <a:gd name="connsiteX32164" fmla="*/ 181531 w 12194922"/>
              <a:gd name="connsiteY32164" fmla="*/ 1889125 h 6855883"/>
              <a:gd name="connsiteX32165" fmla="*/ 181531 w 12194922"/>
              <a:gd name="connsiteY32165" fmla="*/ 1889125 h 6855883"/>
              <a:gd name="connsiteX32166" fmla="*/ 181531 w 12194922"/>
              <a:gd name="connsiteY32166" fmla="*/ 1889125 h 6855883"/>
              <a:gd name="connsiteX32167" fmla="*/ 179078 w 12194922"/>
              <a:gd name="connsiteY32167" fmla="*/ 1913467 h 6855883"/>
              <a:gd name="connsiteX32168" fmla="*/ 180304 w 12194922"/>
              <a:gd name="connsiteY32168" fmla="*/ 1889125 h 6855883"/>
              <a:gd name="connsiteX32169" fmla="*/ 179078 w 12194922"/>
              <a:gd name="connsiteY32169" fmla="*/ 1913467 h 6855883"/>
              <a:gd name="connsiteX32170" fmla="*/ 755561 w 12194922"/>
              <a:gd name="connsiteY32170" fmla="*/ 5723467 h 6855883"/>
              <a:gd name="connsiteX32171" fmla="*/ 753107 w 12194922"/>
              <a:gd name="connsiteY32171" fmla="*/ 5703359 h 6855883"/>
              <a:gd name="connsiteX32172" fmla="*/ 758014 w 12194922"/>
              <a:gd name="connsiteY32172" fmla="*/ 5697008 h 6855883"/>
              <a:gd name="connsiteX32173" fmla="*/ 767826 w 12194922"/>
              <a:gd name="connsiteY32173" fmla="*/ 5701242 h 6855883"/>
              <a:gd name="connsiteX32174" fmla="*/ 764147 w 12194922"/>
              <a:gd name="connsiteY32174" fmla="*/ 5707592 h 6855883"/>
              <a:gd name="connsiteX32175" fmla="*/ 755561 w 12194922"/>
              <a:gd name="connsiteY32175" fmla="*/ 5723467 h 6855883"/>
              <a:gd name="connsiteX32176" fmla="*/ 11597119 w 12194922"/>
              <a:gd name="connsiteY32176" fmla="*/ 4422775 h 6855883"/>
              <a:gd name="connsiteX32177" fmla="*/ 11610611 w 12194922"/>
              <a:gd name="connsiteY32177" fmla="*/ 4411133 h 6855883"/>
              <a:gd name="connsiteX32178" fmla="*/ 11597119 w 12194922"/>
              <a:gd name="connsiteY32178" fmla="*/ 4422775 h 6855883"/>
              <a:gd name="connsiteX32179" fmla="*/ 830381 w 12194922"/>
              <a:gd name="connsiteY32179" fmla="*/ 590550 h 6855883"/>
              <a:gd name="connsiteX32180" fmla="*/ 830381 w 12194922"/>
              <a:gd name="connsiteY32180" fmla="*/ 569383 h 6855883"/>
              <a:gd name="connsiteX32181" fmla="*/ 830381 w 12194922"/>
              <a:gd name="connsiteY32181" fmla="*/ 590550 h 6855883"/>
              <a:gd name="connsiteX32182" fmla="*/ 327491 w 12194922"/>
              <a:gd name="connsiteY32182" fmla="*/ 5030258 h 6855883"/>
              <a:gd name="connsiteX32183" fmla="*/ 337304 w 12194922"/>
              <a:gd name="connsiteY32183" fmla="*/ 5042959 h 6855883"/>
              <a:gd name="connsiteX32184" fmla="*/ 320132 w 12194922"/>
              <a:gd name="connsiteY32184" fmla="*/ 5049309 h 6855883"/>
              <a:gd name="connsiteX32185" fmla="*/ 313999 w 12194922"/>
              <a:gd name="connsiteY32185" fmla="*/ 5042959 h 6855883"/>
              <a:gd name="connsiteX32186" fmla="*/ 327491 w 12194922"/>
              <a:gd name="connsiteY32186" fmla="*/ 5030258 h 6855883"/>
              <a:gd name="connsiteX32187" fmla="*/ 327491 w 12194922"/>
              <a:gd name="connsiteY32187" fmla="*/ 5030258 h 6855883"/>
              <a:gd name="connsiteX32188" fmla="*/ 327491 w 12194922"/>
              <a:gd name="connsiteY32188" fmla="*/ 5030258 h 6855883"/>
              <a:gd name="connsiteX32189" fmla="*/ 327491 w 12194922"/>
              <a:gd name="connsiteY32189" fmla="*/ 5030258 h 6855883"/>
              <a:gd name="connsiteX32190" fmla="*/ 327491 w 12194922"/>
              <a:gd name="connsiteY32190" fmla="*/ 5030258 h 6855883"/>
              <a:gd name="connsiteX32191" fmla="*/ 121429 w 12194922"/>
              <a:gd name="connsiteY32191" fmla="*/ 4551892 h 6855883"/>
              <a:gd name="connsiteX32192" fmla="*/ 100578 w 12194922"/>
              <a:gd name="connsiteY32192" fmla="*/ 4545542 h 6855883"/>
              <a:gd name="connsiteX32193" fmla="*/ 121429 w 12194922"/>
              <a:gd name="connsiteY32193" fmla="*/ 4551892 h 6855883"/>
              <a:gd name="connsiteX32194" fmla="*/ 583842 w 12194922"/>
              <a:gd name="connsiteY32194" fmla="*/ 1711325 h 6855883"/>
              <a:gd name="connsiteX32195" fmla="*/ 586295 w 12194922"/>
              <a:gd name="connsiteY32195" fmla="*/ 1714500 h 6855883"/>
              <a:gd name="connsiteX32196" fmla="*/ 566670 w 12194922"/>
              <a:gd name="connsiteY32196" fmla="*/ 1719792 h 6855883"/>
              <a:gd name="connsiteX32197" fmla="*/ 583842 w 12194922"/>
              <a:gd name="connsiteY32197" fmla="*/ 1711325 h 6855883"/>
              <a:gd name="connsiteX32198" fmla="*/ 11534564 w 12194922"/>
              <a:gd name="connsiteY32198" fmla="*/ 5656792 h 6855883"/>
              <a:gd name="connsiteX32199" fmla="*/ 11510033 w 12194922"/>
              <a:gd name="connsiteY32199" fmla="*/ 5666317 h 6855883"/>
              <a:gd name="connsiteX32200" fmla="*/ 11534564 w 12194922"/>
              <a:gd name="connsiteY32200" fmla="*/ 5656792 h 6855883"/>
              <a:gd name="connsiteX32201" fmla="*/ 11790915 w 12194922"/>
              <a:gd name="connsiteY32201" fmla="*/ 1190625 h 6855883"/>
              <a:gd name="connsiteX32202" fmla="*/ 11790915 w 12194922"/>
              <a:gd name="connsiteY32202" fmla="*/ 1190625 h 6855883"/>
              <a:gd name="connsiteX32203" fmla="*/ 11790915 w 12194922"/>
              <a:gd name="connsiteY32203" fmla="*/ 1190625 h 6855883"/>
              <a:gd name="connsiteX32204" fmla="*/ 11788462 w 12194922"/>
              <a:gd name="connsiteY32204" fmla="*/ 1186392 h 6855883"/>
              <a:gd name="connsiteX32205" fmla="*/ 11790915 w 12194922"/>
              <a:gd name="connsiteY32205" fmla="*/ 1190625 h 6855883"/>
              <a:gd name="connsiteX32206" fmla="*/ 11792142 w 12194922"/>
              <a:gd name="connsiteY32206" fmla="*/ 1168400 h 6855883"/>
              <a:gd name="connsiteX32207" fmla="*/ 11789689 w 12194922"/>
              <a:gd name="connsiteY32207" fmla="*/ 1186392 h 6855883"/>
              <a:gd name="connsiteX32208" fmla="*/ 11781103 w 12194922"/>
              <a:gd name="connsiteY32208" fmla="*/ 1157817 h 6855883"/>
              <a:gd name="connsiteX32209" fmla="*/ 11792142 w 12194922"/>
              <a:gd name="connsiteY32209" fmla="*/ 1168400 h 6855883"/>
              <a:gd name="connsiteX32210" fmla="*/ 2570869 w 12194922"/>
              <a:gd name="connsiteY32210" fmla="*/ 6234642 h 6855883"/>
              <a:gd name="connsiteX32211" fmla="*/ 2570869 w 12194922"/>
              <a:gd name="connsiteY32211" fmla="*/ 6234642 h 6855883"/>
              <a:gd name="connsiteX32212" fmla="*/ 2570869 w 12194922"/>
              <a:gd name="connsiteY32212" fmla="*/ 6234642 h 6855883"/>
              <a:gd name="connsiteX32213" fmla="*/ 2570869 w 12194922"/>
              <a:gd name="connsiteY32213" fmla="*/ 6234642 h 6855883"/>
              <a:gd name="connsiteX32214" fmla="*/ 2570869 w 12194922"/>
              <a:gd name="connsiteY32214" fmla="*/ 6234642 h 6855883"/>
              <a:gd name="connsiteX32215" fmla="*/ 2570869 w 12194922"/>
              <a:gd name="connsiteY32215" fmla="*/ 6235700 h 6855883"/>
              <a:gd name="connsiteX32216" fmla="*/ 2568415 w 12194922"/>
              <a:gd name="connsiteY32216" fmla="*/ 6248401 h 6855883"/>
              <a:gd name="connsiteX32217" fmla="*/ 2569642 w 12194922"/>
              <a:gd name="connsiteY32217" fmla="*/ 6255808 h 6855883"/>
              <a:gd name="connsiteX32218" fmla="*/ 2562283 w 12194922"/>
              <a:gd name="connsiteY32218" fmla="*/ 6254750 h 6855883"/>
              <a:gd name="connsiteX32219" fmla="*/ 2558603 w 12194922"/>
              <a:gd name="connsiteY32219" fmla="*/ 6246284 h 6855883"/>
              <a:gd name="connsiteX32220" fmla="*/ 2570869 w 12194922"/>
              <a:gd name="connsiteY32220" fmla="*/ 6235700 h 6855883"/>
              <a:gd name="connsiteX32221" fmla="*/ 1167685 w 12194922"/>
              <a:gd name="connsiteY32221" fmla="*/ 5262034 h 6855883"/>
              <a:gd name="connsiteX32222" fmla="*/ 1170138 w 12194922"/>
              <a:gd name="connsiteY32222" fmla="*/ 5258859 h 6855883"/>
              <a:gd name="connsiteX32223" fmla="*/ 1178724 w 12194922"/>
              <a:gd name="connsiteY32223" fmla="*/ 5272617 h 6855883"/>
              <a:gd name="connsiteX32224" fmla="*/ 1168911 w 12194922"/>
              <a:gd name="connsiteY32224" fmla="*/ 5275792 h 6855883"/>
              <a:gd name="connsiteX32225" fmla="*/ 1167685 w 12194922"/>
              <a:gd name="connsiteY32225" fmla="*/ 5262034 h 6855883"/>
              <a:gd name="connsiteX32226" fmla="*/ 1181177 w 12194922"/>
              <a:gd name="connsiteY32226" fmla="*/ 523875 h 6855883"/>
              <a:gd name="connsiteX32227" fmla="*/ 1203255 w 12194922"/>
              <a:gd name="connsiteY32227" fmla="*/ 510117 h 6855883"/>
              <a:gd name="connsiteX32228" fmla="*/ 1181177 w 12194922"/>
              <a:gd name="connsiteY32228" fmla="*/ 523875 h 6855883"/>
              <a:gd name="connsiteX32229" fmla="*/ 138601 w 12194922"/>
              <a:gd name="connsiteY32229" fmla="*/ 5319184 h 6855883"/>
              <a:gd name="connsiteX32230" fmla="*/ 147187 w 12194922"/>
              <a:gd name="connsiteY32230" fmla="*/ 5301192 h 6855883"/>
              <a:gd name="connsiteX32231" fmla="*/ 138601 w 12194922"/>
              <a:gd name="connsiteY32231" fmla="*/ 5319184 h 6855883"/>
              <a:gd name="connsiteX32232" fmla="*/ 11800727 w 12194922"/>
              <a:gd name="connsiteY32232" fmla="*/ 1200150 h 6855883"/>
              <a:gd name="connsiteX32233" fmla="*/ 11792142 w 12194922"/>
              <a:gd name="connsiteY32233" fmla="*/ 1205442 h 6855883"/>
              <a:gd name="connsiteX32234" fmla="*/ 11792142 w 12194922"/>
              <a:gd name="connsiteY32234" fmla="*/ 1189567 h 6855883"/>
              <a:gd name="connsiteX32235" fmla="*/ 11805634 w 12194922"/>
              <a:gd name="connsiteY32235" fmla="*/ 1188508 h 6855883"/>
              <a:gd name="connsiteX32236" fmla="*/ 11800727 w 12194922"/>
              <a:gd name="connsiteY32236" fmla="*/ 1200150 h 6855883"/>
              <a:gd name="connsiteX32237" fmla="*/ 988607 w 12194922"/>
              <a:gd name="connsiteY32237" fmla="*/ 6307667 h 6855883"/>
              <a:gd name="connsiteX32238" fmla="*/ 980021 w 12194922"/>
              <a:gd name="connsiteY32238" fmla="*/ 6314017 h 6855883"/>
              <a:gd name="connsiteX32239" fmla="*/ 971435 w 12194922"/>
              <a:gd name="connsiteY32239" fmla="*/ 6307667 h 6855883"/>
              <a:gd name="connsiteX32240" fmla="*/ 978794 w 12194922"/>
              <a:gd name="connsiteY32240" fmla="*/ 6302375 h 6855883"/>
              <a:gd name="connsiteX32241" fmla="*/ 988607 w 12194922"/>
              <a:gd name="connsiteY32241" fmla="*/ 6307667 h 6855883"/>
              <a:gd name="connsiteX32242" fmla="*/ 11561548 w 12194922"/>
              <a:gd name="connsiteY32242" fmla="*/ 1866900 h 6855883"/>
              <a:gd name="connsiteX32243" fmla="*/ 11545603 w 12194922"/>
              <a:gd name="connsiteY32243" fmla="*/ 1871133 h 6855883"/>
              <a:gd name="connsiteX32244" fmla="*/ 11557869 w 12194922"/>
              <a:gd name="connsiteY32244" fmla="*/ 1859492 h 6855883"/>
              <a:gd name="connsiteX32245" fmla="*/ 11568908 w 12194922"/>
              <a:gd name="connsiteY32245" fmla="*/ 1861608 h 6855883"/>
              <a:gd name="connsiteX32246" fmla="*/ 11561548 w 12194922"/>
              <a:gd name="connsiteY32246" fmla="*/ 1866900 h 6855883"/>
              <a:gd name="connsiteX32247" fmla="*/ 11426627 w 12194922"/>
              <a:gd name="connsiteY32247" fmla="*/ 3978275 h 6855883"/>
              <a:gd name="connsiteX32248" fmla="*/ 11442573 w 12194922"/>
              <a:gd name="connsiteY32248" fmla="*/ 3983567 h 6855883"/>
              <a:gd name="connsiteX32249" fmla="*/ 11437666 w 12194922"/>
              <a:gd name="connsiteY32249" fmla="*/ 3987800 h 6855883"/>
              <a:gd name="connsiteX32250" fmla="*/ 11426627 w 12194922"/>
              <a:gd name="connsiteY32250" fmla="*/ 3978275 h 6855883"/>
              <a:gd name="connsiteX32251" fmla="*/ 1170138 w 12194922"/>
              <a:gd name="connsiteY32251" fmla="*/ 5257800 h 6855883"/>
              <a:gd name="connsiteX32252" fmla="*/ 1149286 w 12194922"/>
              <a:gd name="connsiteY32252" fmla="*/ 5256742 h 6855883"/>
              <a:gd name="connsiteX32253" fmla="*/ 1161552 w 12194922"/>
              <a:gd name="connsiteY32253" fmla="*/ 5241925 h 6855883"/>
              <a:gd name="connsiteX32254" fmla="*/ 1170138 w 12194922"/>
              <a:gd name="connsiteY32254" fmla="*/ 5257800 h 6855883"/>
              <a:gd name="connsiteX32255" fmla="*/ 1170138 w 12194922"/>
              <a:gd name="connsiteY32255" fmla="*/ 5258859 h 6855883"/>
              <a:gd name="connsiteX32256" fmla="*/ 1170138 w 12194922"/>
              <a:gd name="connsiteY32256" fmla="*/ 5258859 h 6855883"/>
              <a:gd name="connsiteX32257" fmla="*/ 1170138 w 12194922"/>
              <a:gd name="connsiteY32257" fmla="*/ 5258859 h 6855883"/>
              <a:gd name="connsiteX32258" fmla="*/ 1170138 w 12194922"/>
              <a:gd name="connsiteY32258" fmla="*/ 5258859 h 6855883"/>
              <a:gd name="connsiteX32259" fmla="*/ 1170138 w 12194922"/>
              <a:gd name="connsiteY32259" fmla="*/ 5258859 h 6855883"/>
              <a:gd name="connsiteX32260" fmla="*/ 11527205 w 12194922"/>
              <a:gd name="connsiteY32260" fmla="*/ 6231467 h 6855883"/>
              <a:gd name="connsiteX32261" fmla="*/ 11514939 w 12194922"/>
              <a:gd name="connsiteY32261" fmla="*/ 6252633 h 6855883"/>
              <a:gd name="connsiteX32262" fmla="*/ 11516166 w 12194922"/>
              <a:gd name="connsiteY32262" fmla="*/ 6230409 h 6855883"/>
              <a:gd name="connsiteX32263" fmla="*/ 11522299 w 12194922"/>
              <a:gd name="connsiteY32263" fmla="*/ 6227234 h 6855883"/>
              <a:gd name="connsiteX32264" fmla="*/ 11527205 w 12194922"/>
              <a:gd name="connsiteY32264" fmla="*/ 6231467 h 6855883"/>
              <a:gd name="connsiteX32265" fmla="*/ 46609 w 12194922"/>
              <a:gd name="connsiteY32265" fmla="*/ 916517 h 6855883"/>
              <a:gd name="connsiteX32266" fmla="*/ 42930 w 12194922"/>
              <a:gd name="connsiteY32266" fmla="*/ 928158 h 6855883"/>
              <a:gd name="connsiteX32267" fmla="*/ 29437 w 12194922"/>
              <a:gd name="connsiteY32267" fmla="*/ 933450 h 6855883"/>
              <a:gd name="connsiteX32268" fmla="*/ 25758 w 12194922"/>
              <a:gd name="connsiteY32268" fmla="*/ 930275 h 6855883"/>
              <a:gd name="connsiteX32269" fmla="*/ 42930 w 12194922"/>
              <a:gd name="connsiteY32269" fmla="*/ 913342 h 6855883"/>
              <a:gd name="connsiteX32270" fmla="*/ 46609 w 12194922"/>
              <a:gd name="connsiteY32270" fmla="*/ 916517 h 6855883"/>
              <a:gd name="connsiteX32271" fmla="*/ 12014149 w 12194922"/>
              <a:gd name="connsiteY32271" fmla="*/ 4777317 h 6855883"/>
              <a:gd name="connsiteX32272" fmla="*/ 12016602 w 12194922"/>
              <a:gd name="connsiteY32272" fmla="*/ 4778375 h 6855883"/>
              <a:gd name="connsiteX32273" fmla="*/ 12017828 w 12194922"/>
              <a:gd name="connsiteY32273" fmla="*/ 4778375 h 6855883"/>
              <a:gd name="connsiteX32274" fmla="*/ 12016602 w 12194922"/>
              <a:gd name="connsiteY32274" fmla="*/ 4778375 h 6855883"/>
              <a:gd name="connsiteX32275" fmla="*/ 12016602 w 12194922"/>
              <a:gd name="connsiteY32275" fmla="*/ 4778375 h 6855883"/>
              <a:gd name="connsiteX32276" fmla="*/ 12014149 w 12194922"/>
              <a:gd name="connsiteY32276" fmla="*/ 4777317 h 6855883"/>
              <a:gd name="connsiteX32277" fmla="*/ 12009242 w 12194922"/>
              <a:gd name="connsiteY32277" fmla="*/ 4776258 h 6855883"/>
              <a:gd name="connsiteX32278" fmla="*/ 12001883 w 12194922"/>
              <a:gd name="connsiteY32278" fmla="*/ 4777317 h 6855883"/>
              <a:gd name="connsiteX32279" fmla="*/ 11987164 w 12194922"/>
              <a:gd name="connsiteY32279" fmla="*/ 4762500 h 6855883"/>
              <a:gd name="connsiteX32280" fmla="*/ 12009242 w 12194922"/>
              <a:gd name="connsiteY32280" fmla="*/ 4776258 h 6855883"/>
              <a:gd name="connsiteX32281" fmla="*/ 38023 w 12194922"/>
              <a:gd name="connsiteY32281" fmla="*/ 1740958 h 6855883"/>
              <a:gd name="connsiteX32282" fmla="*/ 38023 w 12194922"/>
              <a:gd name="connsiteY32282" fmla="*/ 1761067 h 6855883"/>
              <a:gd name="connsiteX32283" fmla="*/ 38023 w 12194922"/>
              <a:gd name="connsiteY32283" fmla="*/ 1740958 h 6855883"/>
              <a:gd name="connsiteX32284" fmla="*/ 383913 w 12194922"/>
              <a:gd name="connsiteY32284" fmla="*/ 4912784 h 6855883"/>
              <a:gd name="connsiteX32285" fmla="*/ 388819 w 12194922"/>
              <a:gd name="connsiteY32285" fmla="*/ 4941359 h 6855883"/>
              <a:gd name="connsiteX32286" fmla="*/ 383913 w 12194922"/>
              <a:gd name="connsiteY32286" fmla="*/ 4912784 h 6855883"/>
              <a:gd name="connsiteX32287" fmla="*/ 1137021 w 12194922"/>
              <a:gd name="connsiteY32287" fmla="*/ 282575 h 6855883"/>
              <a:gd name="connsiteX32288" fmla="*/ 1155419 w 12194922"/>
              <a:gd name="connsiteY32288" fmla="*/ 270933 h 6855883"/>
              <a:gd name="connsiteX32289" fmla="*/ 1137021 w 12194922"/>
              <a:gd name="connsiteY32289" fmla="*/ 282575 h 6855883"/>
              <a:gd name="connsiteX32290" fmla="*/ 382687 w 12194922"/>
              <a:gd name="connsiteY32290" fmla="*/ 2180167 h 6855883"/>
              <a:gd name="connsiteX32291" fmla="*/ 391272 w 12194922"/>
              <a:gd name="connsiteY32291" fmla="*/ 2200275 h 6855883"/>
              <a:gd name="connsiteX32292" fmla="*/ 385140 w 12194922"/>
              <a:gd name="connsiteY32292" fmla="*/ 2200275 h 6855883"/>
              <a:gd name="connsiteX32293" fmla="*/ 382687 w 12194922"/>
              <a:gd name="connsiteY32293" fmla="*/ 2180167 h 6855883"/>
              <a:gd name="connsiteX32294" fmla="*/ 225687 w 12194922"/>
              <a:gd name="connsiteY32294" fmla="*/ 2240492 h 6855883"/>
              <a:gd name="connsiteX32295" fmla="*/ 229367 w 12194922"/>
              <a:gd name="connsiteY32295" fmla="*/ 2241550 h 6855883"/>
              <a:gd name="connsiteX32296" fmla="*/ 218328 w 12194922"/>
              <a:gd name="connsiteY32296" fmla="*/ 2259542 h 6855883"/>
              <a:gd name="connsiteX32297" fmla="*/ 217101 w 12194922"/>
              <a:gd name="connsiteY32297" fmla="*/ 2258483 h 6855883"/>
              <a:gd name="connsiteX32298" fmla="*/ 225687 w 12194922"/>
              <a:gd name="connsiteY32298" fmla="*/ 2240492 h 6855883"/>
              <a:gd name="connsiteX32299" fmla="*/ 679514 w 12194922"/>
              <a:gd name="connsiteY32299" fmla="*/ 6035675 h 6855883"/>
              <a:gd name="connsiteX32300" fmla="*/ 706498 w 12194922"/>
              <a:gd name="connsiteY32300" fmla="*/ 6024034 h 6855883"/>
              <a:gd name="connsiteX32301" fmla="*/ 679514 w 12194922"/>
              <a:gd name="connsiteY32301" fmla="*/ 6035675 h 6855883"/>
              <a:gd name="connsiteX32302" fmla="*/ 11752892 w 12194922"/>
              <a:gd name="connsiteY32302" fmla="*/ 2198158 h 6855883"/>
              <a:gd name="connsiteX32303" fmla="*/ 11761478 w 12194922"/>
              <a:gd name="connsiteY32303" fmla="*/ 2193925 h 6855883"/>
              <a:gd name="connsiteX32304" fmla="*/ 11756571 w 12194922"/>
              <a:gd name="connsiteY32304" fmla="*/ 2203450 h 6855883"/>
              <a:gd name="connsiteX32305" fmla="*/ 11755345 w 12194922"/>
              <a:gd name="connsiteY32305" fmla="*/ 2205567 h 6855883"/>
              <a:gd name="connsiteX32306" fmla="*/ 11774970 w 12194922"/>
              <a:gd name="connsiteY32306" fmla="*/ 2224617 h 6855883"/>
              <a:gd name="connsiteX32307" fmla="*/ 11755345 w 12194922"/>
              <a:gd name="connsiteY32307" fmla="*/ 2205567 h 6855883"/>
              <a:gd name="connsiteX32308" fmla="*/ 11747985 w 12194922"/>
              <a:gd name="connsiteY32308" fmla="*/ 2209800 h 6855883"/>
              <a:gd name="connsiteX32309" fmla="*/ 11746759 w 12194922"/>
              <a:gd name="connsiteY32309" fmla="*/ 2208742 h 6855883"/>
              <a:gd name="connsiteX32310" fmla="*/ 11740626 w 12194922"/>
              <a:gd name="connsiteY32310" fmla="*/ 2211917 h 6855883"/>
              <a:gd name="connsiteX32311" fmla="*/ 11746759 w 12194922"/>
              <a:gd name="connsiteY32311" fmla="*/ 2196042 h 6855883"/>
              <a:gd name="connsiteX32312" fmla="*/ 11752892 w 12194922"/>
              <a:gd name="connsiteY32312" fmla="*/ 2198158 h 6855883"/>
              <a:gd name="connsiteX32313" fmla="*/ 11407002 w 12194922"/>
              <a:gd name="connsiteY32313" fmla="*/ 5041900 h 6855883"/>
              <a:gd name="connsiteX32314" fmla="*/ 11382471 w 12194922"/>
              <a:gd name="connsiteY32314" fmla="*/ 5046133 h 6855883"/>
              <a:gd name="connsiteX32315" fmla="*/ 11373885 w 12194922"/>
              <a:gd name="connsiteY32315" fmla="*/ 5042959 h 6855883"/>
              <a:gd name="connsiteX32316" fmla="*/ 11381245 w 12194922"/>
              <a:gd name="connsiteY32316" fmla="*/ 5038725 h 6855883"/>
              <a:gd name="connsiteX32317" fmla="*/ 11407002 w 12194922"/>
              <a:gd name="connsiteY32317" fmla="*/ 5041900 h 6855883"/>
              <a:gd name="connsiteX32318" fmla="*/ 786225 w 12194922"/>
              <a:gd name="connsiteY32318" fmla="*/ 4937125 h 6855883"/>
              <a:gd name="connsiteX32319" fmla="*/ 780092 w 12194922"/>
              <a:gd name="connsiteY32319" fmla="*/ 4960409 h 6855883"/>
              <a:gd name="connsiteX32320" fmla="*/ 786225 w 12194922"/>
              <a:gd name="connsiteY32320" fmla="*/ 4937125 h 6855883"/>
              <a:gd name="connsiteX32321" fmla="*/ 11371431 w 12194922"/>
              <a:gd name="connsiteY32321" fmla="*/ 5083175 h 6855883"/>
              <a:gd name="connsiteX32322" fmla="*/ 11383697 w 12194922"/>
              <a:gd name="connsiteY32322" fmla="*/ 5058834 h 6855883"/>
              <a:gd name="connsiteX32323" fmla="*/ 11375112 w 12194922"/>
              <a:gd name="connsiteY32323" fmla="*/ 5086350 h 6855883"/>
              <a:gd name="connsiteX32324" fmla="*/ 11371431 w 12194922"/>
              <a:gd name="connsiteY32324" fmla="*/ 5092700 h 6855883"/>
              <a:gd name="connsiteX32325" fmla="*/ 11371431 w 12194922"/>
              <a:gd name="connsiteY32325" fmla="*/ 5092700 h 6855883"/>
              <a:gd name="connsiteX32326" fmla="*/ 11365299 w 12194922"/>
              <a:gd name="connsiteY32326" fmla="*/ 5096934 h 6855883"/>
              <a:gd name="connsiteX32327" fmla="*/ 11367752 w 12194922"/>
              <a:gd name="connsiteY32327" fmla="*/ 5089525 h 6855883"/>
              <a:gd name="connsiteX32328" fmla="*/ 11371431 w 12194922"/>
              <a:gd name="connsiteY32328" fmla="*/ 5083175 h 6855883"/>
              <a:gd name="connsiteX32329" fmla="*/ 11371431 w 12194922"/>
              <a:gd name="connsiteY32329" fmla="*/ 5083175 h 6855883"/>
              <a:gd name="connsiteX32330" fmla="*/ 11621650 w 12194922"/>
              <a:gd name="connsiteY32330" fmla="*/ 6140450 h 6855883"/>
              <a:gd name="connsiteX32331" fmla="*/ 11635142 w 12194922"/>
              <a:gd name="connsiteY32331" fmla="*/ 6121401 h 6855883"/>
              <a:gd name="connsiteX32332" fmla="*/ 11621650 w 12194922"/>
              <a:gd name="connsiteY32332" fmla="*/ 6140450 h 6855883"/>
              <a:gd name="connsiteX32333" fmla="*/ 11041487 w 12194922"/>
              <a:gd name="connsiteY32333" fmla="*/ 5123392 h 6855883"/>
              <a:gd name="connsiteX32334" fmla="*/ 11047620 w 12194922"/>
              <a:gd name="connsiteY32334" fmla="*/ 5112809 h 6855883"/>
              <a:gd name="connsiteX32335" fmla="*/ 11054979 w 12194922"/>
              <a:gd name="connsiteY32335" fmla="*/ 5117042 h 6855883"/>
              <a:gd name="connsiteX32336" fmla="*/ 11046393 w 12194922"/>
              <a:gd name="connsiteY32336" fmla="*/ 5126567 h 6855883"/>
              <a:gd name="connsiteX32337" fmla="*/ 11041487 w 12194922"/>
              <a:gd name="connsiteY32337" fmla="*/ 5123392 h 6855883"/>
              <a:gd name="connsiteX32338" fmla="*/ 512702 w 12194922"/>
              <a:gd name="connsiteY32338" fmla="*/ 3774017 h 6855883"/>
              <a:gd name="connsiteX32339" fmla="*/ 495530 w 12194922"/>
              <a:gd name="connsiteY32339" fmla="*/ 3786717 h 6855883"/>
              <a:gd name="connsiteX32340" fmla="*/ 512702 w 12194922"/>
              <a:gd name="connsiteY32340" fmla="*/ 3774017 h 6855883"/>
              <a:gd name="connsiteX32341" fmla="*/ 212195 w 12194922"/>
              <a:gd name="connsiteY32341" fmla="*/ 4166659 h 6855883"/>
              <a:gd name="connsiteX32342" fmla="*/ 203609 w 12194922"/>
              <a:gd name="connsiteY32342" fmla="*/ 4142317 h 6855883"/>
              <a:gd name="connsiteX32343" fmla="*/ 212195 w 12194922"/>
              <a:gd name="connsiteY32343" fmla="*/ 4166659 h 6855883"/>
              <a:gd name="connsiteX32344" fmla="*/ 11062339 w 12194922"/>
              <a:gd name="connsiteY32344" fmla="*/ 4828117 h 6855883"/>
              <a:gd name="connsiteX32345" fmla="*/ 11069698 w 12194922"/>
              <a:gd name="connsiteY32345" fmla="*/ 4857750 h 6855883"/>
              <a:gd name="connsiteX32346" fmla="*/ 11062339 w 12194922"/>
              <a:gd name="connsiteY32346" fmla="*/ 4828117 h 6855883"/>
              <a:gd name="connsiteX32347" fmla="*/ 972662 w 12194922"/>
              <a:gd name="connsiteY32347" fmla="*/ 5856817 h 6855883"/>
              <a:gd name="connsiteX32348" fmla="*/ 965302 w 12194922"/>
              <a:gd name="connsiteY32348" fmla="*/ 5874808 h 6855883"/>
              <a:gd name="connsiteX32349" fmla="*/ 957943 w 12194922"/>
              <a:gd name="connsiteY32349" fmla="*/ 5871633 h 6855883"/>
              <a:gd name="connsiteX32350" fmla="*/ 972662 w 12194922"/>
              <a:gd name="connsiteY32350" fmla="*/ 5856817 h 6855883"/>
              <a:gd name="connsiteX32351" fmla="*/ 982474 w 12194922"/>
              <a:gd name="connsiteY32351" fmla="*/ 2428875 h 6855883"/>
              <a:gd name="connsiteX32352" fmla="*/ 997193 w 12194922"/>
              <a:gd name="connsiteY32352" fmla="*/ 2439458 h 6855883"/>
              <a:gd name="connsiteX32353" fmla="*/ 987380 w 12194922"/>
              <a:gd name="connsiteY32353" fmla="*/ 2443692 h 6855883"/>
              <a:gd name="connsiteX32354" fmla="*/ 973888 w 12194922"/>
              <a:gd name="connsiteY32354" fmla="*/ 2436283 h 6855883"/>
              <a:gd name="connsiteX32355" fmla="*/ 982474 w 12194922"/>
              <a:gd name="connsiteY32355" fmla="*/ 2428875 h 6855883"/>
              <a:gd name="connsiteX32356" fmla="*/ 11313784 w 12194922"/>
              <a:gd name="connsiteY32356" fmla="*/ 5849409 h 6855883"/>
              <a:gd name="connsiteX32357" fmla="*/ 11319917 w 12194922"/>
              <a:gd name="connsiteY32357" fmla="*/ 5855758 h 6855883"/>
              <a:gd name="connsiteX32358" fmla="*/ 11311331 w 12194922"/>
              <a:gd name="connsiteY32358" fmla="*/ 5868459 h 6855883"/>
              <a:gd name="connsiteX32359" fmla="*/ 11302744 w 12194922"/>
              <a:gd name="connsiteY32359" fmla="*/ 5862109 h 6855883"/>
              <a:gd name="connsiteX32360" fmla="*/ 11313784 w 12194922"/>
              <a:gd name="connsiteY32360" fmla="*/ 5849409 h 6855883"/>
              <a:gd name="connsiteX32361" fmla="*/ 11880454 w 12194922"/>
              <a:gd name="connsiteY32361" fmla="*/ 6621992 h 6855883"/>
              <a:gd name="connsiteX32362" fmla="*/ 11886586 w 12194922"/>
              <a:gd name="connsiteY32362" fmla="*/ 6620933 h 6855883"/>
              <a:gd name="connsiteX32363" fmla="*/ 11895172 w 12194922"/>
              <a:gd name="connsiteY32363" fmla="*/ 6630459 h 6855883"/>
              <a:gd name="connsiteX32364" fmla="*/ 11889040 w 12194922"/>
              <a:gd name="connsiteY32364" fmla="*/ 6638925 h 6855883"/>
              <a:gd name="connsiteX32365" fmla="*/ 11882907 w 12194922"/>
              <a:gd name="connsiteY32365" fmla="*/ 6632575 h 6855883"/>
              <a:gd name="connsiteX32366" fmla="*/ 11880454 w 12194922"/>
              <a:gd name="connsiteY32366" fmla="*/ 6621992 h 6855883"/>
              <a:gd name="connsiteX32367" fmla="*/ 12131898 w 12194922"/>
              <a:gd name="connsiteY32367" fmla="*/ 3437467 h 6855883"/>
              <a:gd name="connsiteX32368" fmla="*/ 12136805 w 12194922"/>
              <a:gd name="connsiteY32368" fmla="*/ 3444875 h 6855883"/>
              <a:gd name="connsiteX32369" fmla="*/ 12128219 w 12194922"/>
              <a:gd name="connsiteY32369" fmla="*/ 3450167 h 6855883"/>
              <a:gd name="connsiteX32370" fmla="*/ 12123313 w 12194922"/>
              <a:gd name="connsiteY32370" fmla="*/ 3444875 h 6855883"/>
              <a:gd name="connsiteX32371" fmla="*/ 12131898 w 12194922"/>
              <a:gd name="connsiteY32371" fmla="*/ 3437467 h 6855883"/>
              <a:gd name="connsiteX32372" fmla="*/ 179078 w 12194922"/>
              <a:gd name="connsiteY32372" fmla="*/ 454025 h 6855883"/>
              <a:gd name="connsiteX32373" fmla="*/ 198703 w 12194922"/>
              <a:gd name="connsiteY32373" fmla="*/ 464608 h 6855883"/>
              <a:gd name="connsiteX32374" fmla="*/ 179078 w 12194922"/>
              <a:gd name="connsiteY32374" fmla="*/ 454025 h 6855883"/>
              <a:gd name="connsiteX32375" fmla="*/ 179078 w 12194922"/>
              <a:gd name="connsiteY32375" fmla="*/ 454025 h 6855883"/>
              <a:gd name="connsiteX32376" fmla="*/ 179078 w 12194922"/>
              <a:gd name="connsiteY32376" fmla="*/ 454025 h 6855883"/>
              <a:gd name="connsiteX32377" fmla="*/ 179078 w 12194922"/>
              <a:gd name="connsiteY32377" fmla="*/ 454025 h 6855883"/>
              <a:gd name="connsiteX32378" fmla="*/ 179078 w 12194922"/>
              <a:gd name="connsiteY32378" fmla="*/ 454025 h 6855883"/>
              <a:gd name="connsiteX32379" fmla="*/ 179078 w 12194922"/>
              <a:gd name="connsiteY32379" fmla="*/ 454025 h 6855883"/>
              <a:gd name="connsiteX32380" fmla="*/ 1106357 w 12194922"/>
              <a:gd name="connsiteY32380" fmla="*/ 4957234 h 6855883"/>
              <a:gd name="connsiteX32381" fmla="*/ 1132114 w 12194922"/>
              <a:gd name="connsiteY32381" fmla="*/ 4961467 h 6855883"/>
              <a:gd name="connsiteX32382" fmla="*/ 1106357 w 12194922"/>
              <a:gd name="connsiteY32382" fmla="*/ 4957234 h 6855883"/>
              <a:gd name="connsiteX32383" fmla="*/ 975115 w 12194922"/>
              <a:gd name="connsiteY32383" fmla="*/ 5077883 h 6855883"/>
              <a:gd name="connsiteX32384" fmla="*/ 980021 w 12194922"/>
              <a:gd name="connsiteY32384" fmla="*/ 5087409 h 6855883"/>
              <a:gd name="connsiteX32385" fmla="*/ 966529 w 12194922"/>
              <a:gd name="connsiteY32385" fmla="*/ 5096934 h 6855883"/>
              <a:gd name="connsiteX32386" fmla="*/ 966529 w 12194922"/>
              <a:gd name="connsiteY32386" fmla="*/ 5084234 h 6855883"/>
              <a:gd name="connsiteX32387" fmla="*/ 975115 w 12194922"/>
              <a:gd name="connsiteY32387" fmla="*/ 5077883 h 6855883"/>
              <a:gd name="connsiteX32388" fmla="*/ 483264 w 12194922"/>
              <a:gd name="connsiteY32388" fmla="*/ 1873250 h 6855883"/>
              <a:gd name="connsiteX32389" fmla="*/ 486944 w 12194922"/>
              <a:gd name="connsiteY32389" fmla="*/ 1871133 h 6855883"/>
              <a:gd name="connsiteX32390" fmla="*/ 495530 w 12194922"/>
              <a:gd name="connsiteY32390" fmla="*/ 1888067 h 6855883"/>
              <a:gd name="connsiteX32391" fmla="*/ 494303 w 12194922"/>
              <a:gd name="connsiteY32391" fmla="*/ 1893358 h 6855883"/>
              <a:gd name="connsiteX32392" fmla="*/ 488171 w 12194922"/>
              <a:gd name="connsiteY32392" fmla="*/ 1888067 h 6855883"/>
              <a:gd name="connsiteX32393" fmla="*/ 483264 w 12194922"/>
              <a:gd name="connsiteY32393" fmla="*/ 1873250 h 6855883"/>
              <a:gd name="connsiteX32394" fmla="*/ 1155419 w 12194922"/>
              <a:gd name="connsiteY32394" fmla="*/ 1873250 h 6855883"/>
              <a:gd name="connsiteX32395" fmla="*/ 1143153 w 12194922"/>
              <a:gd name="connsiteY32395" fmla="*/ 1895475 h 6855883"/>
              <a:gd name="connsiteX32396" fmla="*/ 1155419 w 12194922"/>
              <a:gd name="connsiteY32396" fmla="*/ 1873250 h 6855883"/>
              <a:gd name="connsiteX32397" fmla="*/ 766600 w 12194922"/>
              <a:gd name="connsiteY32397" fmla="*/ 4515909 h 6855883"/>
              <a:gd name="connsiteX32398" fmla="*/ 778865 w 12194922"/>
              <a:gd name="connsiteY32398" fmla="*/ 4504267 h 6855883"/>
              <a:gd name="connsiteX32399" fmla="*/ 784998 w 12194922"/>
              <a:gd name="connsiteY32399" fmla="*/ 4507442 h 6855883"/>
              <a:gd name="connsiteX32400" fmla="*/ 772732 w 12194922"/>
              <a:gd name="connsiteY32400" fmla="*/ 4520142 h 6855883"/>
              <a:gd name="connsiteX32401" fmla="*/ 766600 w 12194922"/>
              <a:gd name="connsiteY32401" fmla="*/ 4515909 h 6855883"/>
              <a:gd name="connsiteX32402" fmla="*/ 1116169 w 12194922"/>
              <a:gd name="connsiteY32402" fmla="*/ 5634567 h 6855883"/>
              <a:gd name="connsiteX32403" fmla="*/ 1111263 w 12194922"/>
              <a:gd name="connsiteY32403" fmla="*/ 5635625 h 6855883"/>
              <a:gd name="connsiteX32404" fmla="*/ 1106357 w 12194922"/>
              <a:gd name="connsiteY32404" fmla="*/ 5626100 h 6855883"/>
              <a:gd name="connsiteX32405" fmla="*/ 1112489 w 12194922"/>
              <a:gd name="connsiteY32405" fmla="*/ 5615517 h 6855883"/>
              <a:gd name="connsiteX32406" fmla="*/ 1111263 w 12194922"/>
              <a:gd name="connsiteY32406" fmla="*/ 5626100 h 6855883"/>
              <a:gd name="connsiteX32407" fmla="*/ 1116169 w 12194922"/>
              <a:gd name="connsiteY32407" fmla="*/ 5634567 h 6855883"/>
              <a:gd name="connsiteX32408" fmla="*/ 12157656 w 12194922"/>
              <a:gd name="connsiteY32408" fmla="*/ 4578350 h 6855883"/>
              <a:gd name="connsiteX32409" fmla="*/ 12167469 w 12194922"/>
              <a:gd name="connsiteY32409" fmla="*/ 4569883 h 6855883"/>
              <a:gd name="connsiteX32410" fmla="*/ 12171148 w 12194922"/>
              <a:gd name="connsiteY32410" fmla="*/ 4581525 h 6855883"/>
              <a:gd name="connsiteX32411" fmla="*/ 12185867 w 12194922"/>
              <a:gd name="connsiteY32411" fmla="*/ 4583642 h 6855883"/>
              <a:gd name="connsiteX32412" fmla="*/ 12178508 w 12194922"/>
              <a:gd name="connsiteY32412" fmla="*/ 4595284 h 6855883"/>
              <a:gd name="connsiteX32413" fmla="*/ 12158883 w 12194922"/>
              <a:gd name="connsiteY32413" fmla="*/ 4596342 h 6855883"/>
              <a:gd name="connsiteX32414" fmla="*/ 12151524 w 12194922"/>
              <a:gd name="connsiteY32414" fmla="*/ 4594225 h 6855883"/>
              <a:gd name="connsiteX32415" fmla="*/ 12111047 w 12194922"/>
              <a:gd name="connsiteY32415" fmla="*/ 4597400 h 6855883"/>
              <a:gd name="connsiteX32416" fmla="*/ 12145391 w 12194922"/>
              <a:gd name="connsiteY32416" fmla="*/ 4581525 h 6855883"/>
              <a:gd name="connsiteX32417" fmla="*/ 12138031 w 12194922"/>
              <a:gd name="connsiteY32417" fmla="*/ 4568825 h 6855883"/>
              <a:gd name="connsiteX32418" fmla="*/ 12141711 w 12194922"/>
              <a:gd name="connsiteY32418" fmla="*/ 4561417 h 6855883"/>
              <a:gd name="connsiteX32419" fmla="*/ 12149070 w 12194922"/>
              <a:gd name="connsiteY32419" fmla="*/ 4564592 h 6855883"/>
              <a:gd name="connsiteX32420" fmla="*/ 12157656 w 12194922"/>
              <a:gd name="connsiteY32420" fmla="*/ 4578350 h 6855883"/>
              <a:gd name="connsiteX32421" fmla="*/ 615733 w 12194922"/>
              <a:gd name="connsiteY32421" fmla="*/ 959908 h 6855883"/>
              <a:gd name="connsiteX32422" fmla="*/ 613280 w 12194922"/>
              <a:gd name="connsiteY32422" fmla="*/ 958850 h 6855883"/>
              <a:gd name="connsiteX32423" fmla="*/ 594881 w 12194922"/>
              <a:gd name="connsiteY32423" fmla="*/ 952500 h 6855883"/>
              <a:gd name="connsiteX32424" fmla="*/ 601014 w 12194922"/>
              <a:gd name="connsiteY32424" fmla="*/ 946150 h 6855883"/>
              <a:gd name="connsiteX32425" fmla="*/ 615733 w 12194922"/>
              <a:gd name="connsiteY32425" fmla="*/ 959908 h 6855883"/>
              <a:gd name="connsiteX32426" fmla="*/ 616959 w 12194922"/>
              <a:gd name="connsiteY32426" fmla="*/ 959908 h 6855883"/>
              <a:gd name="connsiteX32427" fmla="*/ 616959 w 12194922"/>
              <a:gd name="connsiteY32427" fmla="*/ 959908 h 6855883"/>
              <a:gd name="connsiteX32428" fmla="*/ 616959 w 12194922"/>
              <a:gd name="connsiteY32428" fmla="*/ 959908 h 6855883"/>
              <a:gd name="connsiteX32429" fmla="*/ 616959 w 12194922"/>
              <a:gd name="connsiteY32429" fmla="*/ 959908 h 6855883"/>
              <a:gd name="connsiteX32430" fmla="*/ 616959 w 12194922"/>
              <a:gd name="connsiteY32430" fmla="*/ 959908 h 6855883"/>
              <a:gd name="connsiteX32431" fmla="*/ 293148 w 12194922"/>
              <a:gd name="connsiteY32431" fmla="*/ 4238625 h 6855883"/>
              <a:gd name="connsiteX32432" fmla="*/ 284562 w 12194922"/>
              <a:gd name="connsiteY32432" fmla="*/ 4242859 h 6855883"/>
              <a:gd name="connsiteX32433" fmla="*/ 278429 w 12194922"/>
              <a:gd name="connsiteY32433" fmla="*/ 4234392 h 6855883"/>
              <a:gd name="connsiteX32434" fmla="*/ 285788 w 12194922"/>
              <a:gd name="connsiteY32434" fmla="*/ 4230159 h 6855883"/>
              <a:gd name="connsiteX32435" fmla="*/ 293148 w 12194922"/>
              <a:gd name="connsiteY32435" fmla="*/ 4238625 h 6855883"/>
              <a:gd name="connsiteX32436" fmla="*/ 11133479 w 12194922"/>
              <a:gd name="connsiteY32436" fmla="*/ 4236508 h 6855883"/>
              <a:gd name="connsiteX32437" fmla="*/ 11108948 w 12194922"/>
              <a:gd name="connsiteY32437" fmla="*/ 4243917 h 6855883"/>
              <a:gd name="connsiteX32438" fmla="*/ 11133479 w 12194922"/>
              <a:gd name="connsiteY32438" fmla="*/ 4236508 h 6855883"/>
              <a:gd name="connsiteX32439" fmla="*/ 861045 w 12194922"/>
              <a:gd name="connsiteY32439" fmla="*/ 5084234 h 6855883"/>
              <a:gd name="connsiteX32440" fmla="*/ 872084 w 12194922"/>
              <a:gd name="connsiteY32440" fmla="*/ 5078942 h 6855883"/>
              <a:gd name="connsiteX32441" fmla="*/ 864724 w 12194922"/>
              <a:gd name="connsiteY32441" fmla="*/ 5091642 h 6855883"/>
              <a:gd name="connsiteX32442" fmla="*/ 853685 w 12194922"/>
              <a:gd name="connsiteY32442" fmla="*/ 5088467 h 6855883"/>
              <a:gd name="connsiteX32443" fmla="*/ 861045 w 12194922"/>
              <a:gd name="connsiteY32443" fmla="*/ 5084234 h 6855883"/>
              <a:gd name="connsiteX32444" fmla="*/ 501663 w 12194922"/>
              <a:gd name="connsiteY32444" fmla="*/ 5973234 h 6855883"/>
              <a:gd name="connsiteX32445" fmla="*/ 500436 w 12194922"/>
              <a:gd name="connsiteY32445" fmla="*/ 5970058 h 6855883"/>
              <a:gd name="connsiteX32446" fmla="*/ 521288 w 12194922"/>
              <a:gd name="connsiteY32446" fmla="*/ 5969000 h 6855883"/>
              <a:gd name="connsiteX32447" fmla="*/ 501663 w 12194922"/>
              <a:gd name="connsiteY32447" fmla="*/ 5973234 h 6855883"/>
              <a:gd name="connsiteX32448" fmla="*/ 11137159 w 12194922"/>
              <a:gd name="connsiteY32448" fmla="*/ 946150 h 6855883"/>
              <a:gd name="connsiteX32449" fmla="*/ 11121214 w 12194922"/>
              <a:gd name="connsiteY32449" fmla="*/ 972608 h 6855883"/>
              <a:gd name="connsiteX32450" fmla="*/ 11137159 w 12194922"/>
              <a:gd name="connsiteY32450" fmla="*/ 946150 h 6855883"/>
              <a:gd name="connsiteX32451" fmla="*/ 11971219 w 12194922"/>
              <a:gd name="connsiteY32451" fmla="*/ 4043892 h 6855883"/>
              <a:gd name="connsiteX32452" fmla="*/ 11972446 w 12194922"/>
              <a:gd name="connsiteY32452" fmla="*/ 4030133 h 6855883"/>
              <a:gd name="connsiteX32453" fmla="*/ 11976126 w 12194922"/>
              <a:gd name="connsiteY32453" fmla="*/ 4023784 h 6855883"/>
              <a:gd name="connsiteX32454" fmla="*/ 11981032 w 12194922"/>
              <a:gd name="connsiteY32454" fmla="*/ 4032250 h 6855883"/>
              <a:gd name="connsiteX32455" fmla="*/ 11974899 w 12194922"/>
              <a:gd name="connsiteY32455" fmla="*/ 4046008 h 6855883"/>
              <a:gd name="connsiteX32456" fmla="*/ 11971219 w 12194922"/>
              <a:gd name="connsiteY32456" fmla="*/ 4043892 h 6855883"/>
              <a:gd name="connsiteX32457" fmla="*/ 11133479 w 12194922"/>
              <a:gd name="connsiteY32457" fmla="*/ 4610100 h 6855883"/>
              <a:gd name="connsiteX32458" fmla="*/ 11133479 w 12194922"/>
              <a:gd name="connsiteY32458" fmla="*/ 4638675 h 6855883"/>
              <a:gd name="connsiteX32459" fmla="*/ 11133479 w 12194922"/>
              <a:gd name="connsiteY32459" fmla="*/ 4610100 h 6855883"/>
              <a:gd name="connsiteX32460" fmla="*/ 1076919 w 12194922"/>
              <a:gd name="connsiteY32460" fmla="*/ 4369859 h 6855883"/>
              <a:gd name="connsiteX32461" fmla="*/ 1086732 w 12194922"/>
              <a:gd name="connsiteY32461" fmla="*/ 4358217 h 6855883"/>
              <a:gd name="connsiteX32462" fmla="*/ 1091638 w 12194922"/>
              <a:gd name="connsiteY32462" fmla="*/ 4364567 h 6855883"/>
              <a:gd name="connsiteX32463" fmla="*/ 1080599 w 12194922"/>
              <a:gd name="connsiteY32463" fmla="*/ 4375150 h 6855883"/>
              <a:gd name="connsiteX32464" fmla="*/ 1076919 w 12194922"/>
              <a:gd name="connsiteY32464" fmla="*/ 4369859 h 6855883"/>
              <a:gd name="connsiteX32465" fmla="*/ 11579947 w 12194922"/>
              <a:gd name="connsiteY32465" fmla="*/ 6254750 h 6855883"/>
              <a:gd name="connsiteX32466" fmla="*/ 11565228 w 12194922"/>
              <a:gd name="connsiteY32466" fmla="*/ 6239933 h 6855883"/>
              <a:gd name="connsiteX32467" fmla="*/ 11567681 w 12194922"/>
              <a:gd name="connsiteY32467" fmla="*/ 6236758 h 6855883"/>
              <a:gd name="connsiteX32468" fmla="*/ 11586079 w 12194922"/>
              <a:gd name="connsiteY32468" fmla="*/ 6252633 h 6855883"/>
              <a:gd name="connsiteX32469" fmla="*/ 11579947 w 12194922"/>
              <a:gd name="connsiteY32469" fmla="*/ 6254750 h 6855883"/>
              <a:gd name="connsiteX32470" fmla="*/ 675834 w 12194922"/>
              <a:gd name="connsiteY32470" fmla="*/ 5415492 h 6855883"/>
              <a:gd name="connsiteX32471" fmla="*/ 691780 w 12194922"/>
              <a:gd name="connsiteY32471" fmla="*/ 5427133 h 6855883"/>
              <a:gd name="connsiteX32472" fmla="*/ 673381 w 12194922"/>
              <a:gd name="connsiteY32472" fmla="*/ 5423959 h 6855883"/>
              <a:gd name="connsiteX32473" fmla="*/ 675834 w 12194922"/>
              <a:gd name="connsiteY32473" fmla="*/ 5415492 h 6855883"/>
              <a:gd name="connsiteX32474" fmla="*/ 1062200 w 12194922"/>
              <a:gd name="connsiteY32474" fmla="*/ 4168775 h 6855883"/>
              <a:gd name="connsiteX32475" fmla="*/ 1068333 w 12194922"/>
              <a:gd name="connsiteY32475" fmla="*/ 4175125 h 6855883"/>
              <a:gd name="connsiteX32476" fmla="*/ 1057294 w 12194922"/>
              <a:gd name="connsiteY32476" fmla="*/ 4189942 h 6855883"/>
              <a:gd name="connsiteX32477" fmla="*/ 1057294 w 12194922"/>
              <a:gd name="connsiteY32477" fmla="*/ 4176184 h 6855883"/>
              <a:gd name="connsiteX32478" fmla="*/ 1062200 w 12194922"/>
              <a:gd name="connsiteY32478" fmla="*/ 4168775 h 6855883"/>
              <a:gd name="connsiteX32479" fmla="*/ 12152750 w 12194922"/>
              <a:gd name="connsiteY32479" fmla="*/ 3709458 h 6855883"/>
              <a:gd name="connsiteX32480" fmla="*/ 12142938 w 12194922"/>
              <a:gd name="connsiteY32480" fmla="*/ 3708400 h 6855883"/>
              <a:gd name="connsiteX32481" fmla="*/ 12146617 w 12194922"/>
              <a:gd name="connsiteY32481" fmla="*/ 3695700 h 6855883"/>
              <a:gd name="connsiteX32482" fmla="*/ 12149070 w 12194922"/>
              <a:gd name="connsiteY32482" fmla="*/ 3692525 h 6855883"/>
              <a:gd name="connsiteX32483" fmla="*/ 12151524 w 12194922"/>
              <a:gd name="connsiteY32483" fmla="*/ 3697817 h 6855883"/>
              <a:gd name="connsiteX32484" fmla="*/ 12152750 w 12194922"/>
              <a:gd name="connsiteY32484" fmla="*/ 3709458 h 6855883"/>
              <a:gd name="connsiteX32485" fmla="*/ 869631 w 12194922"/>
              <a:gd name="connsiteY32485" fmla="*/ 993775 h 6855883"/>
              <a:gd name="connsiteX32486" fmla="*/ 879443 w 12194922"/>
              <a:gd name="connsiteY32486" fmla="*/ 1001183 h 6855883"/>
              <a:gd name="connsiteX32487" fmla="*/ 873310 w 12194922"/>
              <a:gd name="connsiteY32487" fmla="*/ 1006475 h 6855883"/>
              <a:gd name="connsiteX32488" fmla="*/ 863498 w 12194922"/>
              <a:gd name="connsiteY32488" fmla="*/ 1001183 h 6855883"/>
              <a:gd name="connsiteX32489" fmla="*/ 869631 w 12194922"/>
              <a:gd name="connsiteY32489" fmla="*/ 993775 h 6855883"/>
              <a:gd name="connsiteX32490" fmla="*/ 11723454 w 12194922"/>
              <a:gd name="connsiteY32490" fmla="*/ 4036483 h 6855883"/>
              <a:gd name="connsiteX32491" fmla="*/ 11717321 w 12194922"/>
              <a:gd name="connsiteY32491" fmla="*/ 4034367 h 6855883"/>
              <a:gd name="connsiteX32492" fmla="*/ 11723454 w 12194922"/>
              <a:gd name="connsiteY32492" fmla="*/ 4036483 h 6855883"/>
              <a:gd name="connsiteX32493" fmla="*/ 11738173 w 12194922"/>
              <a:gd name="connsiteY32493" fmla="*/ 4037542 h 6855883"/>
              <a:gd name="connsiteX32494" fmla="*/ 11728361 w 12194922"/>
              <a:gd name="connsiteY32494" fmla="*/ 4038600 h 6855883"/>
              <a:gd name="connsiteX32495" fmla="*/ 11723454 w 12194922"/>
              <a:gd name="connsiteY32495" fmla="*/ 4036483 h 6855883"/>
              <a:gd name="connsiteX32496" fmla="*/ 11730814 w 12194922"/>
              <a:gd name="connsiteY32496" fmla="*/ 4036483 h 6855883"/>
              <a:gd name="connsiteX32497" fmla="*/ 11738173 w 12194922"/>
              <a:gd name="connsiteY32497" fmla="*/ 4033309 h 6855883"/>
              <a:gd name="connsiteX32498" fmla="*/ 11738173 w 12194922"/>
              <a:gd name="connsiteY32498" fmla="*/ 4037542 h 6855883"/>
              <a:gd name="connsiteX32499" fmla="*/ 103031 w 12194922"/>
              <a:gd name="connsiteY32499" fmla="*/ 631825 h 6855883"/>
              <a:gd name="connsiteX32500" fmla="*/ 95672 w 12194922"/>
              <a:gd name="connsiteY32500" fmla="*/ 632883 h 6855883"/>
              <a:gd name="connsiteX32501" fmla="*/ 91992 w 12194922"/>
              <a:gd name="connsiteY32501" fmla="*/ 610658 h 6855883"/>
              <a:gd name="connsiteX32502" fmla="*/ 103031 w 12194922"/>
              <a:gd name="connsiteY32502" fmla="*/ 631825 h 6855883"/>
              <a:gd name="connsiteX32503" fmla="*/ 11359166 w 12194922"/>
              <a:gd name="connsiteY32503" fmla="*/ 5985933 h 6855883"/>
              <a:gd name="connsiteX32504" fmla="*/ 11364072 w 12194922"/>
              <a:gd name="connsiteY32504" fmla="*/ 5964767 h 6855883"/>
              <a:gd name="connsiteX32505" fmla="*/ 11359166 w 12194922"/>
              <a:gd name="connsiteY32505" fmla="*/ 5985933 h 6855883"/>
              <a:gd name="connsiteX32506" fmla="*/ 1024177 w 12194922"/>
              <a:gd name="connsiteY32506" fmla="*/ 4521200 h 6855883"/>
              <a:gd name="connsiteX32507" fmla="*/ 1025404 w 12194922"/>
              <a:gd name="connsiteY32507" fmla="*/ 4516967 h 6855883"/>
              <a:gd name="connsiteX32508" fmla="*/ 1024177 w 12194922"/>
              <a:gd name="connsiteY32508" fmla="*/ 4521200 h 6855883"/>
              <a:gd name="connsiteX32509" fmla="*/ 1024177 w 12194922"/>
              <a:gd name="connsiteY32509" fmla="*/ 4522258 h 6855883"/>
              <a:gd name="connsiteX32510" fmla="*/ 1024177 w 12194922"/>
              <a:gd name="connsiteY32510" fmla="*/ 4521200 h 6855883"/>
              <a:gd name="connsiteX32511" fmla="*/ 1016818 w 12194922"/>
              <a:gd name="connsiteY32511" fmla="*/ 4526492 h 6855883"/>
              <a:gd name="connsiteX32512" fmla="*/ 1024177 w 12194922"/>
              <a:gd name="connsiteY32512" fmla="*/ 4522258 h 6855883"/>
              <a:gd name="connsiteX32513" fmla="*/ 1018044 w 12194922"/>
              <a:gd name="connsiteY32513" fmla="*/ 4536017 h 6855883"/>
              <a:gd name="connsiteX32514" fmla="*/ 1009458 w 12194922"/>
              <a:gd name="connsiteY32514" fmla="*/ 4531784 h 6855883"/>
              <a:gd name="connsiteX32515" fmla="*/ 1016818 w 12194922"/>
              <a:gd name="connsiteY32515" fmla="*/ 4526492 h 6855883"/>
              <a:gd name="connsiteX32516" fmla="*/ 11341995 w 12194922"/>
              <a:gd name="connsiteY32516" fmla="*/ 1316567 h 6855883"/>
              <a:gd name="connsiteX32517" fmla="*/ 11333408 w 12194922"/>
              <a:gd name="connsiteY32517" fmla="*/ 1323975 h 6855883"/>
              <a:gd name="connsiteX32518" fmla="*/ 11326049 w 12194922"/>
              <a:gd name="connsiteY32518" fmla="*/ 1319742 h 6855883"/>
              <a:gd name="connsiteX32519" fmla="*/ 11334635 w 12194922"/>
              <a:gd name="connsiteY32519" fmla="*/ 1312333 h 6855883"/>
              <a:gd name="connsiteX32520" fmla="*/ 11341995 w 12194922"/>
              <a:gd name="connsiteY32520" fmla="*/ 1316567 h 6855883"/>
              <a:gd name="connsiteX32521" fmla="*/ 1731902 w 12194922"/>
              <a:gd name="connsiteY32521" fmla="*/ 5076825 h 6855883"/>
              <a:gd name="connsiteX32522" fmla="*/ 1725769 w 12194922"/>
              <a:gd name="connsiteY32522" fmla="*/ 5068359 h 6855883"/>
              <a:gd name="connsiteX32523" fmla="*/ 1725769 w 12194922"/>
              <a:gd name="connsiteY32523" fmla="*/ 5058834 h 6855883"/>
              <a:gd name="connsiteX32524" fmla="*/ 1730675 w 12194922"/>
              <a:gd name="connsiteY32524" fmla="*/ 5058834 h 6855883"/>
              <a:gd name="connsiteX32525" fmla="*/ 1738035 w 12194922"/>
              <a:gd name="connsiteY32525" fmla="*/ 5066242 h 6855883"/>
              <a:gd name="connsiteX32526" fmla="*/ 1731902 w 12194922"/>
              <a:gd name="connsiteY32526" fmla="*/ 5076825 h 6855883"/>
              <a:gd name="connsiteX32527" fmla="*/ 11793368 w 12194922"/>
              <a:gd name="connsiteY32527" fmla="*/ 5851526 h 6855883"/>
              <a:gd name="connsiteX32528" fmla="*/ 11767611 w 12194922"/>
              <a:gd name="connsiteY32528" fmla="*/ 5862109 h 6855883"/>
              <a:gd name="connsiteX32529" fmla="*/ 11793368 w 12194922"/>
              <a:gd name="connsiteY32529" fmla="*/ 5851526 h 6855883"/>
              <a:gd name="connsiteX32530" fmla="*/ 954263 w 12194922"/>
              <a:gd name="connsiteY32530" fmla="*/ 5703359 h 6855883"/>
              <a:gd name="connsiteX32531" fmla="*/ 949357 w 12194922"/>
              <a:gd name="connsiteY32531" fmla="*/ 5707592 h 6855883"/>
              <a:gd name="connsiteX32532" fmla="*/ 939544 w 12194922"/>
              <a:gd name="connsiteY32532" fmla="*/ 5704417 h 6855883"/>
              <a:gd name="connsiteX32533" fmla="*/ 940771 w 12194922"/>
              <a:gd name="connsiteY32533" fmla="*/ 5702300 h 6855883"/>
              <a:gd name="connsiteX32534" fmla="*/ 945677 w 12194922"/>
              <a:gd name="connsiteY32534" fmla="*/ 5691717 h 6855883"/>
              <a:gd name="connsiteX32535" fmla="*/ 954263 w 12194922"/>
              <a:gd name="connsiteY32535" fmla="*/ 5703359 h 6855883"/>
              <a:gd name="connsiteX32536" fmla="*/ 11275760 w 12194922"/>
              <a:gd name="connsiteY32536" fmla="*/ 2550583 h 6855883"/>
              <a:gd name="connsiteX32537" fmla="*/ 11278213 w 12194922"/>
              <a:gd name="connsiteY32537" fmla="*/ 2553758 h 6855883"/>
              <a:gd name="connsiteX32538" fmla="*/ 11264721 w 12194922"/>
              <a:gd name="connsiteY32538" fmla="*/ 2567517 h 6855883"/>
              <a:gd name="connsiteX32539" fmla="*/ 11261041 w 12194922"/>
              <a:gd name="connsiteY32539" fmla="*/ 2565400 h 6855883"/>
              <a:gd name="connsiteX32540" fmla="*/ 11275760 w 12194922"/>
              <a:gd name="connsiteY32540" fmla="*/ 2550583 h 6855883"/>
              <a:gd name="connsiteX32541" fmla="*/ 1070786 w 12194922"/>
              <a:gd name="connsiteY32541" fmla="*/ 4760383 h 6855883"/>
              <a:gd name="connsiteX32542" fmla="*/ 1074466 w 12194922"/>
              <a:gd name="connsiteY32542" fmla="*/ 4757209 h 6855883"/>
              <a:gd name="connsiteX32543" fmla="*/ 1086732 w 12194922"/>
              <a:gd name="connsiteY32543" fmla="*/ 4763559 h 6855883"/>
              <a:gd name="connsiteX32544" fmla="*/ 1086732 w 12194922"/>
              <a:gd name="connsiteY32544" fmla="*/ 4775200 h 6855883"/>
              <a:gd name="connsiteX32545" fmla="*/ 1079372 w 12194922"/>
              <a:gd name="connsiteY32545" fmla="*/ 4768850 h 6855883"/>
              <a:gd name="connsiteX32546" fmla="*/ 1070786 w 12194922"/>
              <a:gd name="connsiteY32546" fmla="*/ 4760383 h 6855883"/>
              <a:gd name="connsiteX32547" fmla="*/ 413351 w 12194922"/>
              <a:gd name="connsiteY32547" fmla="*/ 4959350 h 6855883"/>
              <a:gd name="connsiteX32548" fmla="*/ 397405 w 12194922"/>
              <a:gd name="connsiteY32548" fmla="*/ 4957234 h 6855883"/>
              <a:gd name="connsiteX32549" fmla="*/ 410897 w 12194922"/>
              <a:gd name="connsiteY32549" fmla="*/ 4949825 h 6855883"/>
              <a:gd name="connsiteX32550" fmla="*/ 418257 w 12194922"/>
              <a:gd name="connsiteY32550" fmla="*/ 4955117 h 6855883"/>
              <a:gd name="connsiteX32551" fmla="*/ 413351 w 12194922"/>
              <a:gd name="connsiteY32551" fmla="*/ 4959350 h 6855883"/>
              <a:gd name="connsiteX32552" fmla="*/ 1680386 w 12194922"/>
              <a:gd name="connsiteY32552" fmla="*/ 6825192 h 6855883"/>
              <a:gd name="connsiteX32553" fmla="*/ 1675480 w 12194922"/>
              <a:gd name="connsiteY32553" fmla="*/ 6825192 h 6855883"/>
              <a:gd name="connsiteX32554" fmla="*/ 1658308 w 12194922"/>
              <a:gd name="connsiteY32554" fmla="*/ 6811433 h 6855883"/>
              <a:gd name="connsiteX32555" fmla="*/ 1660761 w 12194922"/>
              <a:gd name="connsiteY32555" fmla="*/ 6808258 h 6855883"/>
              <a:gd name="connsiteX32556" fmla="*/ 1680386 w 12194922"/>
              <a:gd name="connsiteY32556" fmla="*/ 6825192 h 6855883"/>
              <a:gd name="connsiteX32557" fmla="*/ 1110036 w 12194922"/>
              <a:gd name="connsiteY32557" fmla="*/ 5217584 h 6855883"/>
              <a:gd name="connsiteX32558" fmla="*/ 1118622 w 12194922"/>
              <a:gd name="connsiteY32558" fmla="*/ 5204883 h 6855883"/>
              <a:gd name="connsiteX32559" fmla="*/ 1128435 w 12194922"/>
              <a:gd name="connsiteY32559" fmla="*/ 5216525 h 6855883"/>
              <a:gd name="connsiteX32560" fmla="*/ 1110036 w 12194922"/>
              <a:gd name="connsiteY32560" fmla="*/ 5217584 h 6855883"/>
              <a:gd name="connsiteX32561" fmla="*/ 1612926 w 12194922"/>
              <a:gd name="connsiteY32561" fmla="*/ 5698067 h 6855883"/>
              <a:gd name="connsiteX32562" fmla="*/ 1604340 w 12194922"/>
              <a:gd name="connsiteY32562" fmla="*/ 5694892 h 6855883"/>
              <a:gd name="connsiteX32563" fmla="*/ 1616605 w 12194922"/>
              <a:gd name="connsiteY32563" fmla="*/ 5683250 h 6855883"/>
              <a:gd name="connsiteX32564" fmla="*/ 1612926 w 12194922"/>
              <a:gd name="connsiteY32564" fmla="*/ 5698067 h 6855883"/>
              <a:gd name="connsiteX32565" fmla="*/ 1124755 w 12194922"/>
              <a:gd name="connsiteY32565" fmla="*/ 1997075 h 6855883"/>
              <a:gd name="connsiteX32566" fmla="*/ 1132114 w 12194922"/>
              <a:gd name="connsiteY32566" fmla="*/ 1994958 h 6855883"/>
              <a:gd name="connsiteX32567" fmla="*/ 1138247 w 12194922"/>
              <a:gd name="connsiteY32567" fmla="*/ 2011892 h 6855883"/>
              <a:gd name="connsiteX32568" fmla="*/ 1135794 w 12194922"/>
              <a:gd name="connsiteY32568" fmla="*/ 2010833 h 6855883"/>
              <a:gd name="connsiteX32569" fmla="*/ 1124755 w 12194922"/>
              <a:gd name="connsiteY32569" fmla="*/ 1997075 h 6855883"/>
              <a:gd name="connsiteX32570" fmla="*/ 83406 w 12194922"/>
              <a:gd name="connsiteY32570" fmla="*/ 3667125 h 6855883"/>
              <a:gd name="connsiteX32571" fmla="*/ 98125 w 12194922"/>
              <a:gd name="connsiteY32571" fmla="*/ 3657600 h 6855883"/>
              <a:gd name="connsiteX32572" fmla="*/ 62555 w 12194922"/>
              <a:gd name="connsiteY32572" fmla="*/ 3655483 h 6855883"/>
              <a:gd name="connsiteX32573" fmla="*/ 53969 w 12194922"/>
              <a:gd name="connsiteY32573" fmla="*/ 3650192 h 6855883"/>
              <a:gd name="connsiteX32574" fmla="*/ 46609 w 12194922"/>
              <a:gd name="connsiteY32574" fmla="*/ 3651250 h 6855883"/>
              <a:gd name="connsiteX32575" fmla="*/ 50289 w 12194922"/>
              <a:gd name="connsiteY32575" fmla="*/ 3657600 h 6855883"/>
              <a:gd name="connsiteX32576" fmla="*/ 57648 w 12194922"/>
              <a:gd name="connsiteY32576" fmla="*/ 3657600 h 6855883"/>
              <a:gd name="connsiteX32577" fmla="*/ 56422 w 12194922"/>
              <a:gd name="connsiteY32577" fmla="*/ 3659717 h 6855883"/>
              <a:gd name="connsiteX32578" fmla="*/ 56422 w 12194922"/>
              <a:gd name="connsiteY32578" fmla="*/ 3661833 h 6855883"/>
              <a:gd name="connsiteX32579" fmla="*/ 55195 w 12194922"/>
              <a:gd name="connsiteY32579" fmla="*/ 3672417 h 6855883"/>
              <a:gd name="connsiteX32580" fmla="*/ 62555 w 12194922"/>
              <a:gd name="connsiteY32580" fmla="*/ 3678767 h 6855883"/>
              <a:gd name="connsiteX32581" fmla="*/ 68687 w 12194922"/>
              <a:gd name="connsiteY32581" fmla="*/ 3692525 h 6855883"/>
              <a:gd name="connsiteX32582" fmla="*/ 50289 w 12194922"/>
              <a:gd name="connsiteY32582" fmla="*/ 3726392 h 6855883"/>
              <a:gd name="connsiteX32583" fmla="*/ 41703 w 12194922"/>
              <a:gd name="connsiteY32583" fmla="*/ 3736975 h 6855883"/>
              <a:gd name="connsiteX32584" fmla="*/ 28211 w 12194922"/>
              <a:gd name="connsiteY32584" fmla="*/ 3754967 h 6855883"/>
              <a:gd name="connsiteX32585" fmla="*/ 52742 w 12194922"/>
              <a:gd name="connsiteY32585" fmla="*/ 3765550 h 6855883"/>
              <a:gd name="connsiteX32586" fmla="*/ 76047 w 12194922"/>
              <a:gd name="connsiteY32586" fmla="*/ 3779309 h 6855883"/>
              <a:gd name="connsiteX32587" fmla="*/ 80953 w 12194922"/>
              <a:gd name="connsiteY32587" fmla="*/ 3787775 h 6855883"/>
              <a:gd name="connsiteX32588" fmla="*/ 76047 w 12194922"/>
              <a:gd name="connsiteY32588" fmla="*/ 3812117 h 6855883"/>
              <a:gd name="connsiteX32589" fmla="*/ 56422 w 12194922"/>
              <a:gd name="connsiteY32589" fmla="*/ 3807883 h 6855883"/>
              <a:gd name="connsiteX32590" fmla="*/ 47836 w 12194922"/>
              <a:gd name="connsiteY32590" fmla="*/ 3808942 h 6855883"/>
              <a:gd name="connsiteX32591" fmla="*/ 47836 w 12194922"/>
              <a:gd name="connsiteY32591" fmla="*/ 3815292 h 6855883"/>
              <a:gd name="connsiteX32592" fmla="*/ 74820 w 12194922"/>
              <a:gd name="connsiteY32592" fmla="*/ 3826934 h 6855883"/>
              <a:gd name="connsiteX32593" fmla="*/ 68687 w 12194922"/>
              <a:gd name="connsiteY32593" fmla="*/ 3836458 h 6855883"/>
              <a:gd name="connsiteX32594" fmla="*/ 61328 w 12194922"/>
              <a:gd name="connsiteY32594" fmla="*/ 3837517 h 6855883"/>
              <a:gd name="connsiteX32595" fmla="*/ 68687 w 12194922"/>
              <a:gd name="connsiteY32595" fmla="*/ 3839633 h 6855883"/>
              <a:gd name="connsiteX32596" fmla="*/ 71140 w 12194922"/>
              <a:gd name="connsiteY32596" fmla="*/ 3844925 h 6855883"/>
              <a:gd name="connsiteX32597" fmla="*/ 65008 w 12194922"/>
              <a:gd name="connsiteY32597" fmla="*/ 3871383 h 6855883"/>
              <a:gd name="connsiteX32598" fmla="*/ 58875 w 12194922"/>
              <a:gd name="connsiteY32598" fmla="*/ 3883025 h 6855883"/>
              <a:gd name="connsiteX32599" fmla="*/ 60101 w 12194922"/>
              <a:gd name="connsiteY32599" fmla="*/ 3893608 h 6855883"/>
              <a:gd name="connsiteX32600" fmla="*/ 63781 w 12194922"/>
              <a:gd name="connsiteY32600" fmla="*/ 3885142 h 6855883"/>
              <a:gd name="connsiteX32601" fmla="*/ 69914 w 12194922"/>
              <a:gd name="connsiteY32601" fmla="*/ 3886200 h 6855883"/>
              <a:gd name="connsiteX32602" fmla="*/ 67461 w 12194922"/>
              <a:gd name="connsiteY32602" fmla="*/ 3895725 h 6855883"/>
              <a:gd name="connsiteX32603" fmla="*/ 77273 w 12194922"/>
              <a:gd name="connsiteY32603" fmla="*/ 3899958 h 6855883"/>
              <a:gd name="connsiteX32604" fmla="*/ 89539 w 12194922"/>
              <a:gd name="connsiteY32604" fmla="*/ 3910542 h 6855883"/>
              <a:gd name="connsiteX32605" fmla="*/ 100578 w 12194922"/>
              <a:gd name="connsiteY32605" fmla="*/ 3929592 h 6855883"/>
              <a:gd name="connsiteX32606" fmla="*/ 78500 w 12194922"/>
              <a:gd name="connsiteY32606" fmla="*/ 3928534 h 6855883"/>
              <a:gd name="connsiteX32607" fmla="*/ 71140 w 12194922"/>
              <a:gd name="connsiteY32607" fmla="*/ 3917950 h 6855883"/>
              <a:gd name="connsiteX32608" fmla="*/ 67461 w 12194922"/>
              <a:gd name="connsiteY32608" fmla="*/ 3928534 h 6855883"/>
              <a:gd name="connsiteX32609" fmla="*/ 77273 w 12194922"/>
              <a:gd name="connsiteY32609" fmla="*/ 3930650 h 6855883"/>
              <a:gd name="connsiteX32610" fmla="*/ 84633 w 12194922"/>
              <a:gd name="connsiteY32610" fmla="*/ 3952875 h 6855883"/>
              <a:gd name="connsiteX32611" fmla="*/ 103031 w 12194922"/>
              <a:gd name="connsiteY32611" fmla="*/ 3966633 h 6855883"/>
              <a:gd name="connsiteX32612" fmla="*/ 115297 w 12194922"/>
              <a:gd name="connsiteY32612" fmla="*/ 3957108 h 6855883"/>
              <a:gd name="connsiteX32613" fmla="*/ 126336 w 12194922"/>
              <a:gd name="connsiteY32613" fmla="*/ 3957108 h 6855883"/>
              <a:gd name="connsiteX32614" fmla="*/ 122656 w 12194922"/>
              <a:gd name="connsiteY32614" fmla="*/ 3966633 h 6855883"/>
              <a:gd name="connsiteX32615" fmla="*/ 120203 w 12194922"/>
              <a:gd name="connsiteY32615" fmla="*/ 3985684 h 6855883"/>
              <a:gd name="connsiteX32616" fmla="*/ 126336 w 12194922"/>
              <a:gd name="connsiteY32616" fmla="*/ 4011083 h 6855883"/>
              <a:gd name="connsiteX32617" fmla="*/ 144734 w 12194922"/>
              <a:gd name="connsiteY32617" fmla="*/ 3982508 h 6855883"/>
              <a:gd name="connsiteX32618" fmla="*/ 142281 w 12194922"/>
              <a:gd name="connsiteY32618" fmla="*/ 3968750 h 6855883"/>
              <a:gd name="connsiteX32619" fmla="*/ 150867 w 12194922"/>
              <a:gd name="connsiteY32619" fmla="*/ 3945467 h 6855883"/>
              <a:gd name="connsiteX32620" fmla="*/ 144734 w 12194922"/>
              <a:gd name="connsiteY32620" fmla="*/ 3931708 h 6855883"/>
              <a:gd name="connsiteX32621" fmla="*/ 126336 w 12194922"/>
              <a:gd name="connsiteY32621" fmla="*/ 3925358 h 6855883"/>
              <a:gd name="connsiteX32622" fmla="*/ 138601 w 12194922"/>
              <a:gd name="connsiteY32622" fmla="*/ 3915833 h 6855883"/>
              <a:gd name="connsiteX32623" fmla="*/ 141054 w 12194922"/>
              <a:gd name="connsiteY32623" fmla="*/ 3904192 h 6855883"/>
              <a:gd name="connsiteX32624" fmla="*/ 137375 w 12194922"/>
              <a:gd name="connsiteY32624" fmla="*/ 3878792 h 6855883"/>
              <a:gd name="connsiteX32625" fmla="*/ 131242 w 12194922"/>
              <a:gd name="connsiteY32625" fmla="*/ 3856567 h 6855883"/>
              <a:gd name="connsiteX32626" fmla="*/ 130015 w 12194922"/>
              <a:gd name="connsiteY32626" fmla="*/ 3850217 h 6855883"/>
              <a:gd name="connsiteX32627" fmla="*/ 168039 w 12194922"/>
              <a:gd name="connsiteY32627" fmla="*/ 3830108 h 6855883"/>
              <a:gd name="connsiteX32628" fmla="*/ 153320 w 12194922"/>
              <a:gd name="connsiteY32628" fmla="*/ 3827992 h 6855883"/>
              <a:gd name="connsiteX32629" fmla="*/ 148414 w 12194922"/>
              <a:gd name="connsiteY32629" fmla="*/ 3832225 h 6855883"/>
              <a:gd name="connsiteX32630" fmla="*/ 148414 w 12194922"/>
              <a:gd name="connsiteY32630" fmla="*/ 3825875 h 6855883"/>
              <a:gd name="connsiteX32631" fmla="*/ 155773 w 12194922"/>
              <a:gd name="connsiteY32631" fmla="*/ 3786717 h 6855883"/>
              <a:gd name="connsiteX32632" fmla="*/ 142281 w 12194922"/>
              <a:gd name="connsiteY32632" fmla="*/ 3806825 h 6855883"/>
              <a:gd name="connsiteX32633" fmla="*/ 134922 w 12194922"/>
              <a:gd name="connsiteY32633" fmla="*/ 3820583 h 6855883"/>
              <a:gd name="connsiteX32634" fmla="*/ 127562 w 12194922"/>
              <a:gd name="connsiteY32634" fmla="*/ 3851275 h 6855883"/>
              <a:gd name="connsiteX32635" fmla="*/ 125109 w 12194922"/>
              <a:gd name="connsiteY32635" fmla="*/ 3867150 h 6855883"/>
              <a:gd name="connsiteX32636" fmla="*/ 126336 w 12194922"/>
              <a:gd name="connsiteY32636" fmla="*/ 3879850 h 6855883"/>
              <a:gd name="connsiteX32637" fmla="*/ 126336 w 12194922"/>
              <a:gd name="connsiteY32637" fmla="*/ 3893608 h 6855883"/>
              <a:gd name="connsiteX32638" fmla="*/ 120203 w 12194922"/>
              <a:gd name="connsiteY32638" fmla="*/ 3910542 h 6855883"/>
              <a:gd name="connsiteX32639" fmla="*/ 101804 w 12194922"/>
              <a:gd name="connsiteY32639" fmla="*/ 3911600 h 6855883"/>
              <a:gd name="connsiteX32640" fmla="*/ 99351 w 12194922"/>
              <a:gd name="connsiteY32640" fmla="*/ 3893608 h 6855883"/>
              <a:gd name="connsiteX32641" fmla="*/ 79726 w 12194922"/>
              <a:gd name="connsiteY32641" fmla="*/ 3892550 h 6855883"/>
              <a:gd name="connsiteX32642" fmla="*/ 77273 w 12194922"/>
              <a:gd name="connsiteY32642" fmla="*/ 3843867 h 6855883"/>
              <a:gd name="connsiteX32643" fmla="*/ 84633 w 12194922"/>
              <a:gd name="connsiteY32643" fmla="*/ 3836458 h 6855883"/>
              <a:gd name="connsiteX32644" fmla="*/ 89539 w 12194922"/>
              <a:gd name="connsiteY32644" fmla="*/ 3829050 h 6855883"/>
              <a:gd name="connsiteX32645" fmla="*/ 89539 w 12194922"/>
              <a:gd name="connsiteY32645" fmla="*/ 3825875 h 6855883"/>
              <a:gd name="connsiteX32646" fmla="*/ 87086 w 12194922"/>
              <a:gd name="connsiteY32646" fmla="*/ 3827992 h 6855883"/>
              <a:gd name="connsiteX32647" fmla="*/ 82179 w 12194922"/>
              <a:gd name="connsiteY32647" fmla="*/ 3823758 h 6855883"/>
              <a:gd name="connsiteX32648" fmla="*/ 80953 w 12194922"/>
              <a:gd name="connsiteY32648" fmla="*/ 3813175 h 6855883"/>
              <a:gd name="connsiteX32649" fmla="*/ 89539 w 12194922"/>
              <a:gd name="connsiteY32649" fmla="*/ 3818467 h 6855883"/>
              <a:gd name="connsiteX32650" fmla="*/ 90765 w 12194922"/>
              <a:gd name="connsiteY32650" fmla="*/ 3821642 h 6855883"/>
              <a:gd name="connsiteX32651" fmla="*/ 121429 w 12194922"/>
              <a:gd name="connsiteY32651" fmla="*/ 3802592 h 6855883"/>
              <a:gd name="connsiteX32652" fmla="*/ 123883 w 12194922"/>
              <a:gd name="connsiteY32652" fmla="*/ 3799417 h 6855883"/>
              <a:gd name="connsiteX32653" fmla="*/ 106711 w 12194922"/>
              <a:gd name="connsiteY32653" fmla="*/ 3784600 h 6855883"/>
              <a:gd name="connsiteX32654" fmla="*/ 90765 w 12194922"/>
              <a:gd name="connsiteY32654" fmla="*/ 3760258 h 6855883"/>
              <a:gd name="connsiteX32655" fmla="*/ 82179 w 12194922"/>
              <a:gd name="connsiteY32655" fmla="*/ 3736975 h 6855883"/>
              <a:gd name="connsiteX32656" fmla="*/ 58875 w 12194922"/>
              <a:gd name="connsiteY32656" fmla="*/ 3734858 h 6855883"/>
              <a:gd name="connsiteX32657" fmla="*/ 49062 w 12194922"/>
              <a:gd name="connsiteY32657" fmla="*/ 3729567 h 6855883"/>
              <a:gd name="connsiteX32658" fmla="*/ 63781 w 12194922"/>
              <a:gd name="connsiteY32658" fmla="*/ 3708400 h 6855883"/>
              <a:gd name="connsiteX32659" fmla="*/ 67461 w 12194922"/>
              <a:gd name="connsiteY32659" fmla="*/ 3723217 h 6855883"/>
              <a:gd name="connsiteX32660" fmla="*/ 73594 w 12194922"/>
              <a:gd name="connsiteY32660" fmla="*/ 3726392 h 6855883"/>
              <a:gd name="connsiteX32661" fmla="*/ 79726 w 12194922"/>
              <a:gd name="connsiteY32661" fmla="*/ 3722159 h 6855883"/>
              <a:gd name="connsiteX32662" fmla="*/ 71140 w 12194922"/>
              <a:gd name="connsiteY32662" fmla="*/ 3674534 h 6855883"/>
              <a:gd name="connsiteX32663" fmla="*/ 83406 w 12194922"/>
              <a:gd name="connsiteY32663" fmla="*/ 3667125 h 6855883"/>
              <a:gd name="connsiteX32664" fmla="*/ 153320 w 12194922"/>
              <a:gd name="connsiteY32664" fmla="*/ 3943350 h 6855883"/>
              <a:gd name="connsiteX32665" fmla="*/ 142281 w 12194922"/>
              <a:gd name="connsiteY32665" fmla="*/ 3946525 h 6855883"/>
              <a:gd name="connsiteX32666" fmla="*/ 142281 w 12194922"/>
              <a:gd name="connsiteY32666" fmla="*/ 3942292 h 6855883"/>
              <a:gd name="connsiteX32667" fmla="*/ 149640 w 12194922"/>
              <a:gd name="connsiteY32667" fmla="*/ 3934883 h 6855883"/>
              <a:gd name="connsiteX32668" fmla="*/ 153320 w 12194922"/>
              <a:gd name="connsiteY32668" fmla="*/ 3943350 h 6855883"/>
              <a:gd name="connsiteX32669" fmla="*/ 71140 w 12194922"/>
              <a:gd name="connsiteY32669" fmla="*/ 3753909 h 6855883"/>
              <a:gd name="connsiteX32670" fmla="*/ 56422 w 12194922"/>
              <a:gd name="connsiteY32670" fmla="*/ 3757083 h 6855883"/>
              <a:gd name="connsiteX32671" fmla="*/ 56422 w 12194922"/>
              <a:gd name="connsiteY32671" fmla="*/ 3752850 h 6855883"/>
              <a:gd name="connsiteX32672" fmla="*/ 71140 w 12194922"/>
              <a:gd name="connsiteY32672" fmla="*/ 3753909 h 6855883"/>
              <a:gd name="connsiteX32673" fmla="*/ 11005917 w 12194922"/>
              <a:gd name="connsiteY32673" fmla="*/ 4114800 h 6855883"/>
              <a:gd name="connsiteX32674" fmla="*/ 10996105 w 12194922"/>
              <a:gd name="connsiteY32674" fmla="*/ 4102100 h 6855883"/>
              <a:gd name="connsiteX32675" fmla="*/ 11003464 w 12194922"/>
              <a:gd name="connsiteY32675" fmla="*/ 4096809 h 6855883"/>
              <a:gd name="connsiteX32676" fmla="*/ 11012050 w 12194922"/>
              <a:gd name="connsiteY32676" fmla="*/ 4111625 h 6855883"/>
              <a:gd name="connsiteX32677" fmla="*/ 11005917 w 12194922"/>
              <a:gd name="connsiteY32677" fmla="*/ 4114800 h 6855883"/>
              <a:gd name="connsiteX32678" fmla="*/ 895388 w 12194922"/>
              <a:gd name="connsiteY32678" fmla="*/ 2560108 h 6855883"/>
              <a:gd name="connsiteX32679" fmla="*/ 895388 w 12194922"/>
              <a:gd name="connsiteY32679" fmla="*/ 2560108 h 6855883"/>
              <a:gd name="connsiteX32680" fmla="*/ 895388 w 12194922"/>
              <a:gd name="connsiteY32680" fmla="*/ 2560108 h 6855883"/>
              <a:gd name="connsiteX32681" fmla="*/ 895388 w 12194922"/>
              <a:gd name="connsiteY32681" fmla="*/ 2560108 h 6855883"/>
              <a:gd name="connsiteX32682" fmla="*/ 895388 w 12194922"/>
              <a:gd name="connsiteY32682" fmla="*/ 2560108 h 6855883"/>
              <a:gd name="connsiteX32683" fmla="*/ 895388 w 12194922"/>
              <a:gd name="connsiteY32683" fmla="*/ 2560108 h 6855883"/>
              <a:gd name="connsiteX32684" fmla="*/ 889256 w 12194922"/>
              <a:gd name="connsiteY32684" fmla="*/ 2591858 h 6855883"/>
              <a:gd name="connsiteX32685" fmla="*/ 895388 w 12194922"/>
              <a:gd name="connsiteY32685" fmla="*/ 2560108 h 6855883"/>
              <a:gd name="connsiteX32686" fmla="*/ 1707371 w 12194922"/>
              <a:gd name="connsiteY32686" fmla="*/ 4010025 h 6855883"/>
              <a:gd name="connsiteX32687" fmla="*/ 1702464 w 12194922"/>
              <a:gd name="connsiteY32687" fmla="*/ 4003675 h 6855883"/>
              <a:gd name="connsiteX32688" fmla="*/ 1711050 w 12194922"/>
              <a:gd name="connsiteY32688" fmla="*/ 3999442 h 6855883"/>
              <a:gd name="connsiteX32689" fmla="*/ 1715957 w 12194922"/>
              <a:gd name="connsiteY32689" fmla="*/ 4005792 h 6855883"/>
              <a:gd name="connsiteX32690" fmla="*/ 1707371 w 12194922"/>
              <a:gd name="connsiteY32690" fmla="*/ 4010025 h 6855883"/>
              <a:gd name="connsiteX32691" fmla="*/ 10959308 w 12194922"/>
              <a:gd name="connsiteY32691" fmla="*/ 3264958 h 6855883"/>
              <a:gd name="connsiteX32692" fmla="*/ 10944589 w 12194922"/>
              <a:gd name="connsiteY32692" fmla="*/ 3258608 h 6855883"/>
              <a:gd name="connsiteX32693" fmla="*/ 10938456 w 12194922"/>
              <a:gd name="connsiteY32693" fmla="*/ 3252258 h 6855883"/>
              <a:gd name="connsiteX32694" fmla="*/ 10951949 w 12194922"/>
              <a:gd name="connsiteY32694" fmla="*/ 3251200 h 6855883"/>
              <a:gd name="connsiteX32695" fmla="*/ 10959308 w 12194922"/>
              <a:gd name="connsiteY32695" fmla="*/ 3264958 h 6855883"/>
              <a:gd name="connsiteX32696" fmla="*/ 873310 w 12194922"/>
              <a:gd name="connsiteY32696" fmla="*/ 518583 h 6855883"/>
              <a:gd name="connsiteX32697" fmla="*/ 895388 w 12194922"/>
              <a:gd name="connsiteY32697" fmla="*/ 520700 h 6855883"/>
              <a:gd name="connsiteX32698" fmla="*/ 889256 w 12194922"/>
              <a:gd name="connsiteY32698" fmla="*/ 523875 h 6855883"/>
              <a:gd name="connsiteX32699" fmla="*/ 873310 w 12194922"/>
              <a:gd name="connsiteY32699" fmla="*/ 518583 h 6855883"/>
              <a:gd name="connsiteX32700" fmla="*/ 10911472 w 12194922"/>
              <a:gd name="connsiteY32700" fmla="*/ 3486150 h 6855883"/>
              <a:gd name="connsiteX32701" fmla="*/ 10905339 w 12194922"/>
              <a:gd name="connsiteY32701" fmla="*/ 3472392 h 6855883"/>
              <a:gd name="connsiteX32702" fmla="*/ 10912699 w 12194922"/>
              <a:gd name="connsiteY32702" fmla="*/ 3468159 h 6855883"/>
              <a:gd name="connsiteX32703" fmla="*/ 10917605 w 12194922"/>
              <a:gd name="connsiteY32703" fmla="*/ 3479800 h 6855883"/>
              <a:gd name="connsiteX32704" fmla="*/ 10911472 w 12194922"/>
              <a:gd name="connsiteY32704" fmla="*/ 3486150 h 6855883"/>
              <a:gd name="connsiteX32705" fmla="*/ 764147 w 12194922"/>
              <a:gd name="connsiteY32705" fmla="*/ 4769909 h 6855883"/>
              <a:gd name="connsiteX32706" fmla="*/ 762920 w 12194922"/>
              <a:gd name="connsiteY32706" fmla="*/ 4792133 h 6855883"/>
              <a:gd name="connsiteX32707" fmla="*/ 764147 w 12194922"/>
              <a:gd name="connsiteY32707" fmla="*/ 4769909 h 6855883"/>
              <a:gd name="connsiteX32708" fmla="*/ 10896754 w 12194922"/>
              <a:gd name="connsiteY32708" fmla="*/ 6751109 h 6855883"/>
              <a:gd name="connsiteX32709" fmla="*/ 10888168 w 12194922"/>
              <a:gd name="connsiteY32709" fmla="*/ 6752167 h 6855883"/>
              <a:gd name="connsiteX32710" fmla="*/ 10893073 w 12194922"/>
              <a:gd name="connsiteY32710" fmla="*/ 6742642 h 6855883"/>
              <a:gd name="connsiteX32711" fmla="*/ 10906566 w 12194922"/>
              <a:gd name="connsiteY32711" fmla="*/ 6742642 h 6855883"/>
              <a:gd name="connsiteX32712" fmla="*/ 10896754 w 12194922"/>
              <a:gd name="connsiteY32712" fmla="*/ 6751109 h 6855883"/>
              <a:gd name="connsiteX32713" fmla="*/ 11586079 w 12194922"/>
              <a:gd name="connsiteY32713" fmla="*/ 1770592 h 6855883"/>
              <a:gd name="connsiteX32714" fmla="*/ 11577494 w 12194922"/>
              <a:gd name="connsiteY32714" fmla="*/ 1787525 h 6855883"/>
              <a:gd name="connsiteX32715" fmla="*/ 11586079 w 12194922"/>
              <a:gd name="connsiteY32715" fmla="*/ 1770592 h 6855883"/>
              <a:gd name="connsiteX32716" fmla="*/ 907654 w 12194922"/>
              <a:gd name="connsiteY32716" fmla="*/ 638175 h 6855883"/>
              <a:gd name="connsiteX32717" fmla="*/ 912560 w 12194922"/>
              <a:gd name="connsiteY32717" fmla="*/ 628650 h 6855883"/>
              <a:gd name="connsiteX32718" fmla="*/ 908880 w 12194922"/>
              <a:gd name="connsiteY32718" fmla="*/ 605367 h 6855883"/>
              <a:gd name="connsiteX32719" fmla="*/ 910107 w 12194922"/>
              <a:gd name="connsiteY32719" fmla="*/ 587375 h 6855883"/>
              <a:gd name="connsiteX32720" fmla="*/ 918693 w 12194922"/>
              <a:gd name="connsiteY32720" fmla="*/ 601133 h 6855883"/>
              <a:gd name="connsiteX32721" fmla="*/ 918693 w 12194922"/>
              <a:gd name="connsiteY32721" fmla="*/ 607483 h 6855883"/>
              <a:gd name="connsiteX32722" fmla="*/ 940771 w 12194922"/>
              <a:gd name="connsiteY32722" fmla="*/ 640292 h 6855883"/>
              <a:gd name="connsiteX32723" fmla="*/ 943224 w 12194922"/>
              <a:gd name="connsiteY32723" fmla="*/ 652992 h 6855883"/>
              <a:gd name="connsiteX32724" fmla="*/ 924826 w 12194922"/>
              <a:gd name="connsiteY32724" fmla="*/ 652992 h 6855883"/>
              <a:gd name="connsiteX32725" fmla="*/ 917466 w 12194922"/>
              <a:gd name="connsiteY32725" fmla="*/ 650875 h 6855883"/>
              <a:gd name="connsiteX32726" fmla="*/ 907654 w 12194922"/>
              <a:gd name="connsiteY32726" fmla="*/ 638175 h 6855883"/>
              <a:gd name="connsiteX32727" fmla="*/ 497983 w 12194922"/>
              <a:gd name="connsiteY32727" fmla="*/ 1390650 h 6855883"/>
              <a:gd name="connsiteX32728" fmla="*/ 493077 w 12194922"/>
              <a:gd name="connsiteY32728" fmla="*/ 1416050 h 6855883"/>
              <a:gd name="connsiteX32729" fmla="*/ 497983 w 12194922"/>
              <a:gd name="connsiteY32729" fmla="*/ 1390650 h 6855883"/>
              <a:gd name="connsiteX32730" fmla="*/ 927279 w 12194922"/>
              <a:gd name="connsiteY32730" fmla="*/ 403225 h 6855883"/>
              <a:gd name="connsiteX32731" fmla="*/ 915013 w 12194922"/>
              <a:gd name="connsiteY32731" fmla="*/ 415925 h 6855883"/>
              <a:gd name="connsiteX32732" fmla="*/ 922373 w 12194922"/>
              <a:gd name="connsiteY32732" fmla="*/ 398992 h 6855883"/>
              <a:gd name="connsiteX32733" fmla="*/ 926052 w 12194922"/>
              <a:gd name="connsiteY32733" fmla="*/ 392642 h 6855883"/>
              <a:gd name="connsiteX32734" fmla="*/ 934638 w 12194922"/>
              <a:gd name="connsiteY32734" fmla="*/ 383117 h 6855883"/>
              <a:gd name="connsiteX32735" fmla="*/ 938318 w 12194922"/>
              <a:gd name="connsiteY32735" fmla="*/ 385233 h 6855883"/>
              <a:gd name="connsiteX32736" fmla="*/ 935865 w 12194922"/>
              <a:gd name="connsiteY32736" fmla="*/ 396875 h 6855883"/>
              <a:gd name="connsiteX32737" fmla="*/ 927279 w 12194922"/>
              <a:gd name="connsiteY32737" fmla="*/ 403225 h 6855883"/>
              <a:gd name="connsiteX32738" fmla="*/ 10877128 w 12194922"/>
              <a:gd name="connsiteY32738" fmla="*/ 4031192 h 6855883"/>
              <a:gd name="connsiteX32739" fmla="*/ 10877128 w 12194922"/>
              <a:gd name="connsiteY32739" fmla="*/ 4031192 h 6855883"/>
              <a:gd name="connsiteX32740" fmla="*/ 10877128 w 12194922"/>
              <a:gd name="connsiteY32740" fmla="*/ 4031192 h 6855883"/>
              <a:gd name="connsiteX32741" fmla="*/ 10877128 w 12194922"/>
              <a:gd name="connsiteY32741" fmla="*/ 4031192 h 6855883"/>
              <a:gd name="connsiteX32742" fmla="*/ 10877128 w 12194922"/>
              <a:gd name="connsiteY32742" fmla="*/ 4031192 h 6855883"/>
              <a:gd name="connsiteX32743" fmla="*/ 10877128 w 12194922"/>
              <a:gd name="connsiteY32743" fmla="*/ 4031192 h 6855883"/>
              <a:gd name="connsiteX32744" fmla="*/ 10877128 w 12194922"/>
              <a:gd name="connsiteY32744" fmla="*/ 4031192 h 6855883"/>
              <a:gd name="connsiteX32745" fmla="*/ 10853824 w 12194922"/>
              <a:gd name="connsiteY32745" fmla="*/ 4034367 h 6855883"/>
              <a:gd name="connsiteX32746" fmla="*/ 10877128 w 12194922"/>
              <a:gd name="connsiteY32746" fmla="*/ 4031192 h 6855883"/>
              <a:gd name="connsiteX32747" fmla="*/ 1772378 w 12194922"/>
              <a:gd name="connsiteY32747" fmla="*/ 4194175 h 6855883"/>
              <a:gd name="connsiteX32748" fmla="*/ 1774831 w 12194922"/>
              <a:gd name="connsiteY32748" fmla="*/ 4181475 h 6855883"/>
              <a:gd name="connsiteX32749" fmla="*/ 1779738 w 12194922"/>
              <a:gd name="connsiteY32749" fmla="*/ 4196292 h 6855883"/>
              <a:gd name="connsiteX32750" fmla="*/ 1784644 w 12194922"/>
              <a:gd name="connsiteY32750" fmla="*/ 4218517 h 6855883"/>
              <a:gd name="connsiteX32751" fmla="*/ 1778511 w 12194922"/>
              <a:gd name="connsiteY32751" fmla="*/ 4200525 h 6855883"/>
              <a:gd name="connsiteX32752" fmla="*/ 1772378 w 12194922"/>
              <a:gd name="connsiteY32752" fmla="*/ 4194175 h 6855883"/>
              <a:gd name="connsiteX32753" fmla="*/ 10850144 w 12194922"/>
              <a:gd name="connsiteY32753" fmla="*/ 5817659 h 6855883"/>
              <a:gd name="connsiteX32754" fmla="*/ 10846464 w 12194922"/>
              <a:gd name="connsiteY32754" fmla="*/ 5839883 h 6855883"/>
              <a:gd name="connsiteX32755" fmla="*/ 10850144 w 12194922"/>
              <a:gd name="connsiteY32755" fmla="*/ 5817659 h 6855883"/>
              <a:gd name="connsiteX32756" fmla="*/ 717537 w 12194922"/>
              <a:gd name="connsiteY32756" fmla="*/ 4447117 h 6855883"/>
              <a:gd name="connsiteX32757" fmla="*/ 696686 w 12194922"/>
              <a:gd name="connsiteY32757" fmla="*/ 4425950 h 6855883"/>
              <a:gd name="connsiteX32758" fmla="*/ 717537 w 12194922"/>
              <a:gd name="connsiteY32758" fmla="*/ 4447117 h 6855883"/>
              <a:gd name="connsiteX32759" fmla="*/ 385140 w 12194922"/>
              <a:gd name="connsiteY32759" fmla="*/ 2955925 h 6855883"/>
              <a:gd name="connsiteX32760" fmla="*/ 401085 w 12194922"/>
              <a:gd name="connsiteY32760" fmla="*/ 2943225 h 6855883"/>
              <a:gd name="connsiteX32761" fmla="*/ 385140 w 12194922"/>
              <a:gd name="connsiteY32761" fmla="*/ 2955925 h 6855883"/>
              <a:gd name="connsiteX32762" fmla="*/ 11687884 w 12194922"/>
              <a:gd name="connsiteY32762" fmla="*/ 1153583 h 6855883"/>
              <a:gd name="connsiteX32763" fmla="*/ 11694017 w 12194922"/>
              <a:gd name="connsiteY32763" fmla="*/ 1176867 h 6855883"/>
              <a:gd name="connsiteX32764" fmla="*/ 11687884 w 12194922"/>
              <a:gd name="connsiteY32764" fmla="*/ 1153583 h 6855883"/>
              <a:gd name="connsiteX32765" fmla="*/ 1083052 w 12194922"/>
              <a:gd name="connsiteY32765" fmla="*/ 475192 h 6855883"/>
              <a:gd name="connsiteX32766" fmla="*/ 1076919 w 12194922"/>
              <a:gd name="connsiteY32766" fmla="*/ 502708 h 6855883"/>
              <a:gd name="connsiteX32767" fmla="*/ 1083052 w 12194922"/>
              <a:gd name="connsiteY32767" fmla="*/ 475192 h 6855883"/>
              <a:gd name="connsiteX32768" fmla="*/ 11702603 w 12194922"/>
              <a:gd name="connsiteY32768" fmla="*/ 3108325 h 6855883"/>
              <a:gd name="connsiteX32769" fmla="*/ 11696470 w 12194922"/>
              <a:gd name="connsiteY32769" fmla="*/ 3106208 h 6855883"/>
              <a:gd name="connsiteX32770" fmla="*/ 11692790 w 12194922"/>
              <a:gd name="connsiteY32770" fmla="*/ 3100917 h 6855883"/>
              <a:gd name="connsiteX32771" fmla="*/ 11698923 w 12194922"/>
              <a:gd name="connsiteY32771" fmla="*/ 3088217 h 6855883"/>
              <a:gd name="connsiteX32772" fmla="*/ 11708735 w 12194922"/>
              <a:gd name="connsiteY32772" fmla="*/ 3088217 h 6855883"/>
              <a:gd name="connsiteX32773" fmla="*/ 11708735 w 12194922"/>
              <a:gd name="connsiteY32773" fmla="*/ 3092450 h 6855883"/>
              <a:gd name="connsiteX32774" fmla="*/ 11702603 w 12194922"/>
              <a:gd name="connsiteY32774" fmla="*/ 3108325 h 6855883"/>
              <a:gd name="connsiteX32775" fmla="*/ 1971081 w 12194922"/>
              <a:gd name="connsiteY32775" fmla="*/ 6190192 h 6855883"/>
              <a:gd name="connsiteX32776" fmla="*/ 1987026 w 12194922"/>
              <a:gd name="connsiteY32776" fmla="*/ 6180667 h 6855883"/>
              <a:gd name="connsiteX32777" fmla="*/ 1991932 w 12194922"/>
              <a:gd name="connsiteY32777" fmla="*/ 6188075 h 6855883"/>
              <a:gd name="connsiteX32778" fmla="*/ 1971081 w 12194922"/>
              <a:gd name="connsiteY32778" fmla="*/ 6190192 h 6855883"/>
              <a:gd name="connsiteX32779" fmla="*/ 1105130 w 12194922"/>
              <a:gd name="connsiteY32779" fmla="*/ 51858 h 6855883"/>
              <a:gd name="connsiteX32780" fmla="*/ 1100224 w 12194922"/>
              <a:gd name="connsiteY32780" fmla="*/ 48683 h 6855883"/>
              <a:gd name="connsiteX32781" fmla="*/ 1106357 w 12194922"/>
              <a:gd name="connsiteY32781" fmla="*/ 42333 h 6855883"/>
              <a:gd name="connsiteX32782" fmla="*/ 1118622 w 12194922"/>
              <a:gd name="connsiteY32782" fmla="*/ 44450 h 6855883"/>
              <a:gd name="connsiteX32783" fmla="*/ 1105130 w 12194922"/>
              <a:gd name="connsiteY32783" fmla="*/ 51858 h 6855883"/>
              <a:gd name="connsiteX32784" fmla="*/ 463639 w 12194922"/>
              <a:gd name="connsiteY32784" fmla="*/ 2694517 h 6855883"/>
              <a:gd name="connsiteX32785" fmla="*/ 430522 w 12194922"/>
              <a:gd name="connsiteY32785" fmla="*/ 2684992 h 6855883"/>
              <a:gd name="connsiteX32786" fmla="*/ 463639 w 12194922"/>
              <a:gd name="connsiteY32786" fmla="*/ 2694517 h 6855883"/>
              <a:gd name="connsiteX32787" fmla="*/ 1127208 w 12194922"/>
              <a:gd name="connsiteY32787" fmla="*/ 475192 h 6855883"/>
              <a:gd name="connsiteX32788" fmla="*/ 1121075 w 12194922"/>
              <a:gd name="connsiteY32788" fmla="*/ 477308 h 6855883"/>
              <a:gd name="connsiteX32789" fmla="*/ 1122302 w 12194922"/>
              <a:gd name="connsiteY32789" fmla="*/ 458258 h 6855883"/>
              <a:gd name="connsiteX32790" fmla="*/ 1127208 w 12194922"/>
              <a:gd name="connsiteY32790" fmla="*/ 475192 h 6855883"/>
              <a:gd name="connsiteX32791" fmla="*/ 592428 w 12194922"/>
              <a:gd name="connsiteY32791" fmla="*/ 4487334 h 6855883"/>
              <a:gd name="connsiteX32792" fmla="*/ 592428 w 12194922"/>
              <a:gd name="connsiteY32792" fmla="*/ 4487334 h 6855883"/>
              <a:gd name="connsiteX32793" fmla="*/ 592428 w 12194922"/>
              <a:gd name="connsiteY32793" fmla="*/ 4487334 h 6855883"/>
              <a:gd name="connsiteX32794" fmla="*/ 592428 w 12194922"/>
              <a:gd name="connsiteY32794" fmla="*/ 4487334 h 6855883"/>
              <a:gd name="connsiteX32795" fmla="*/ 592428 w 12194922"/>
              <a:gd name="connsiteY32795" fmla="*/ 4487334 h 6855883"/>
              <a:gd name="connsiteX32796" fmla="*/ 592428 w 12194922"/>
              <a:gd name="connsiteY32796" fmla="*/ 4487334 h 6855883"/>
              <a:gd name="connsiteX32797" fmla="*/ 592428 w 12194922"/>
              <a:gd name="connsiteY32797" fmla="*/ 4487334 h 6855883"/>
              <a:gd name="connsiteX32798" fmla="*/ 604694 w 12194922"/>
              <a:gd name="connsiteY32798" fmla="*/ 4483100 h 6855883"/>
              <a:gd name="connsiteX32799" fmla="*/ 607147 w 12194922"/>
              <a:gd name="connsiteY32799" fmla="*/ 4494742 h 6855883"/>
              <a:gd name="connsiteX32800" fmla="*/ 592428 w 12194922"/>
              <a:gd name="connsiteY32800" fmla="*/ 4487334 h 6855883"/>
              <a:gd name="connsiteX32801" fmla="*/ 11746759 w 12194922"/>
              <a:gd name="connsiteY32801" fmla="*/ 1116542 h 6855883"/>
              <a:gd name="connsiteX32802" fmla="*/ 11729587 w 12194922"/>
              <a:gd name="connsiteY32802" fmla="*/ 1128183 h 6855883"/>
              <a:gd name="connsiteX32803" fmla="*/ 11727134 w 12194922"/>
              <a:gd name="connsiteY32803" fmla="*/ 1119717 h 6855883"/>
              <a:gd name="connsiteX32804" fmla="*/ 11746759 w 12194922"/>
              <a:gd name="connsiteY32804" fmla="*/ 1116542 h 6855883"/>
              <a:gd name="connsiteX32805" fmla="*/ 651303 w 12194922"/>
              <a:gd name="connsiteY32805" fmla="*/ 1563158 h 6855883"/>
              <a:gd name="connsiteX32806" fmla="*/ 667248 w 12194922"/>
              <a:gd name="connsiteY32806" fmla="*/ 1574800 h 6855883"/>
              <a:gd name="connsiteX32807" fmla="*/ 650076 w 12194922"/>
              <a:gd name="connsiteY32807" fmla="*/ 1573742 h 6855883"/>
              <a:gd name="connsiteX32808" fmla="*/ 651303 w 12194922"/>
              <a:gd name="connsiteY32808" fmla="*/ 1563158 h 6855883"/>
              <a:gd name="connsiteX32809" fmla="*/ 269843 w 12194922"/>
              <a:gd name="connsiteY32809" fmla="*/ 473075 h 6855883"/>
              <a:gd name="connsiteX32810" fmla="*/ 269843 w 12194922"/>
              <a:gd name="connsiteY32810" fmla="*/ 497417 h 6855883"/>
              <a:gd name="connsiteX32811" fmla="*/ 269843 w 12194922"/>
              <a:gd name="connsiteY32811" fmla="*/ 473075 h 6855883"/>
              <a:gd name="connsiteX32812" fmla="*/ 1295247 w 12194922"/>
              <a:gd name="connsiteY32812" fmla="*/ 1627717 h 6855883"/>
              <a:gd name="connsiteX32813" fmla="*/ 1300153 w 12194922"/>
              <a:gd name="connsiteY32813" fmla="*/ 1646767 h 6855883"/>
              <a:gd name="connsiteX32814" fmla="*/ 1291567 w 12194922"/>
              <a:gd name="connsiteY32814" fmla="*/ 1628775 h 6855883"/>
              <a:gd name="connsiteX32815" fmla="*/ 1295247 w 12194922"/>
              <a:gd name="connsiteY32815" fmla="*/ 1627717 h 6855883"/>
              <a:gd name="connsiteX32816" fmla="*/ 2643236 w 12194922"/>
              <a:gd name="connsiteY32816" fmla="*/ 6216651 h 6855883"/>
              <a:gd name="connsiteX32817" fmla="*/ 2621157 w 12194922"/>
              <a:gd name="connsiteY32817" fmla="*/ 6227234 h 6855883"/>
              <a:gd name="connsiteX32818" fmla="*/ 2643236 w 12194922"/>
              <a:gd name="connsiteY32818" fmla="*/ 6216651 h 6855883"/>
              <a:gd name="connsiteX32819" fmla="*/ 1286661 w 12194922"/>
              <a:gd name="connsiteY32819" fmla="*/ 1845733 h 6855883"/>
              <a:gd name="connsiteX32820" fmla="*/ 1311192 w 12194922"/>
              <a:gd name="connsiteY32820" fmla="*/ 1855258 h 6855883"/>
              <a:gd name="connsiteX32821" fmla="*/ 1296473 w 12194922"/>
              <a:gd name="connsiteY32821" fmla="*/ 1852083 h 6855883"/>
              <a:gd name="connsiteX32822" fmla="*/ 1286661 w 12194922"/>
              <a:gd name="connsiteY32822" fmla="*/ 1845733 h 6855883"/>
              <a:gd name="connsiteX32823" fmla="*/ 11788462 w 12194922"/>
              <a:gd name="connsiteY32823" fmla="*/ 2241550 h 6855883"/>
              <a:gd name="connsiteX32824" fmla="*/ 11794594 w 12194922"/>
              <a:gd name="connsiteY32824" fmla="*/ 2247900 h 6855883"/>
              <a:gd name="connsiteX32825" fmla="*/ 11788462 w 12194922"/>
              <a:gd name="connsiteY32825" fmla="*/ 2256367 h 6855883"/>
              <a:gd name="connsiteX32826" fmla="*/ 11783556 w 12194922"/>
              <a:gd name="connsiteY32826" fmla="*/ 2250017 h 6855883"/>
              <a:gd name="connsiteX32827" fmla="*/ 11788462 w 12194922"/>
              <a:gd name="connsiteY32827" fmla="*/ 2241550 h 6855883"/>
              <a:gd name="connsiteX32828" fmla="*/ 320132 w 12194922"/>
              <a:gd name="connsiteY32828" fmla="*/ 258233 h 6855883"/>
              <a:gd name="connsiteX32829" fmla="*/ 311546 w 12194922"/>
              <a:gd name="connsiteY32829" fmla="*/ 265642 h 6855883"/>
              <a:gd name="connsiteX32830" fmla="*/ 305413 w 12194922"/>
              <a:gd name="connsiteY32830" fmla="*/ 258233 h 6855883"/>
              <a:gd name="connsiteX32831" fmla="*/ 312773 w 12194922"/>
              <a:gd name="connsiteY32831" fmla="*/ 247650 h 6855883"/>
              <a:gd name="connsiteX32832" fmla="*/ 320132 w 12194922"/>
              <a:gd name="connsiteY32832" fmla="*/ 258233 h 6855883"/>
              <a:gd name="connsiteX32833" fmla="*/ 11806860 w 12194922"/>
              <a:gd name="connsiteY32833" fmla="*/ 1828800 h 6855883"/>
              <a:gd name="connsiteX32834" fmla="*/ 11803181 w 12194922"/>
              <a:gd name="connsiteY32834" fmla="*/ 1825625 h 6855883"/>
              <a:gd name="connsiteX32835" fmla="*/ 11806860 w 12194922"/>
              <a:gd name="connsiteY32835" fmla="*/ 1828800 h 6855883"/>
              <a:gd name="connsiteX32836" fmla="*/ 11806860 w 12194922"/>
              <a:gd name="connsiteY32836" fmla="*/ 1828800 h 6855883"/>
              <a:gd name="connsiteX32837" fmla="*/ 11806860 w 12194922"/>
              <a:gd name="connsiteY32837" fmla="*/ 1828800 h 6855883"/>
              <a:gd name="connsiteX32838" fmla="*/ 11808087 w 12194922"/>
              <a:gd name="connsiteY32838" fmla="*/ 1833033 h 6855883"/>
              <a:gd name="connsiteX32839" fmla="*/ 11808087 w 12194922"/>
              <a:gd name="connsiteY32839" fmla="*/ 1828800 h 6855883"/>
              <a:gd name="connsiteX32840" fmla="*/ 11812993 w 12194922"/>
              <a:gd name="connsiteY32840" fmla="*/ 1833033 h 6855883"/>
              <a:gd name="connsiteX32841" fmla="*/ 11822806 w 12194922"/>
              <a:gd name="connsiteY32841" fmla="*/ 1849967 h 6855883"/>
              <a:gd name="connsiteX32842" fmla="*/ 11817899 w 12194922"/>
              <a:gd name="connsiteY32842" fmla="*/ 1851025 h 6855883"/>
              <a:gd name="connsiteX32843" fmla="*/ 11808087 w 12194922"/>
              <a:gd name="connsiteY32843" fmla="*/ 1833033 h 6855883"/>
              <a:gd name="connsiteX32844" fmla="*/ 490624 w 12194922"/>
              <a:gd name="connsiteY32844" fmla="*/ 4384675 h 6855883"/>
              <a:gd name="connsiteX32845" fmla="*/ 511475 w 12194922"/>
              <a:gd name="connsiteY32845" fmla="*/ 4384675 h 6855883"/>
              <a:gd name="connsiteX32846" fmla="*/ 510249 w 12194922"/>
              <a:gd name="connsiteY32846" fmla="*/ 4388909 h 6855883"/>
              <a:gd name="connsiteX32847" fmla="*/ 486944 w 12194922"/>
              <a:gd name="connsiteY32847" fmla="*/ 4388909 h 6855883"/>
              <a:gd name="connsiteX32848" fmla="*/ 490624 w 12194922"/>
              <a:gd name="connsiteY32848" fmla="*/ 4384675 h 6855883"/>
              <a:gd name="connsiteX32849" fmla="*/ 11841204 w 12194922"/>
              <a:gd name="connsiteY32849" fmla="*/ 2157942 h 6855883"/>
              <a:gd name="connsiteX32850" fmla="*/ 11847337 w 12194922"/>
              <a:gd name="connsiteY32850" fmla="*/ 2151592 h 6855883"/>
              <a:gd name="connsiteX32851" fmla="*/ 11851017 w 12194922"/>
              <a:gd name="connsiteY32851" fmla="*/ 2153708 h 6855883"/>
              <a:gd name="connsiteX32852" fmla="*/ 11843657 w 12194922"/>
              <a:gd name="connsiteY32852" fmla="*/ 2165350 h 6855883"/>
              <a:gd name="connsiteX32853" fmla="*/ 11841204 w 12194922"/>
              <a:gd name="connsiteY32853" fmla="*/ 2157942 h 6855883"/>
              <a:gd name="connsiteX32854" fmla="*/ 11842431 w 12194922"/>
              <a:gd name="connsiteY32854" fmla="*/ 2165350 h 6855883"/>
              <a:gd name="connsiteX32855" fmla="*/ 11842431 w 12194922"/>
              <a:gd name="connsiteY32855" fmla="*/ 2165350 h 6855883"/>
              <a:gd name="connsiteX32856" fmla="*/ 11843657 w 12194922"/>
              <a:gd name="connsiteY32856" fmla="*/ 2166408 h 6855883"/>
              <a:gd name="connsiteX32857" fmla="*/ 11842431 w 12194922"/>
              <a:gd name="connsiteY32857" fmla="*/ 2167467 h 6855883"/>
              <a:gd name="connsiteX32858" fmla="*/ 11842431 w 12194922"/>
              <a:gd name="connsiteY32858" fmla="*/ 2165350 h 6855883"/>
              <a:gd name="connsiteX32859" fmla="*/ 1200802 w 12194922"/>
              <a:gd name="connsiteY32859" fmla="*/ 5482167 h 6855883"/>
              <a:gd name="connsiteX32860" fmla="*/ 1231466 w 12194922"/>
              <a:gd name="connsiteY32860" fmla="*/ 5484284 h 6855883"/>
              <a:gd name="connsiteX32861" fmla="*/ 1233919 w 12194922"/>
              <a:gd name="connsiteY32861" fmla="*/ 5471584 h 6855883"/>
              <a:gd name="connsiteX32862" fmla="*/ 1222880 w 12194922"/>
              <a:gd name="connsiteY32862" fmla="*/ 5466292 h 6855883"/>
              <a:gd name="connsiteX32863" fmla="*/ 1237598 w 12194922"/>
              <a:gd name="connsiteY32863" fmla="*/ 5450417 h 6855883"/>
              <a:gd name="connsiteX32864" fmla="*/ 1237598 w 12194922"/>
              <a:gd name="connsiteY32864" fmla="*/ 5447242 h 6855883"/>
              <a:gd name="connsiteX32865" fmla="*/ 1236372 w 12194922"/>
              <a:gd name="connsiteY32865" fmla="*/ 5439834 h 6855883"/>
              <a:gd name="connsiteX32866" fmla="*/ 1238825 w 12194922"/>
              <a:gd name="connsiteY32866" fmla="*/ 5438776 h 6855883"/>
              <a:gd name="connsiteX32867" fmla="*/ 1255997 w 12194922"/>
              <a:gd name="connsiteY32867" fmla="*/ 5428192 h 6855883"/>
              <a:gd name="connsiteX32868" fmla="*/ 1258450 w 12194922"/>
              <a:gd name="connsiteY32868" fmla="*/ 5451475 h 6855883"/>
              <a:gd name="connsiteX32869" fmla="*/ 1249864 w 12194922"/>
              <a:gd name="connsiteY32869" fmla="*/ 5467350 h 6855883"/>
              <a:gd name="connsiteX32870" fmla="*/ 1268262 w 12194922"/>
              <a:gd name="connsiteY32870" fmla="*/ 5472642 h 6855883"/>
              <a:gd name="connsiteX32871" fmla="*/ 1255997 w 12194922"/>
              <a:gd name="connsiteY32871" fmla="*/ 5492750 h 6855883"/>
              <a:gd name="connsiteX32872" fmla="*/ 1243731 w 12194922"/>
              <a:gd name="connsiteY32872" fmla="*/ 5494867 h 6855883"/>
              <a:gd name="connsiteX32873" fmla="*/ 1244958 w 12194922"/>
              <a:gd name="connsiteY32873" fmla="*/ 5486401 h 6855883"/>
              <a:gd name="connsiteX32874" fmla="*/ 1242505 w 12194922"/>
              <a:gd name="connsiteY32874" fmla="*/ 5475817 h 6855883"/>
              <a:gd name="connsiteX32875" fmla="*/ 1230239 w 12194922"/>
              <a:gd name="connsiteY32875" fmla="*/ 5495925 h 6855883"/>
              <a:gd name="connsiteX32876" fmla="*/ 1229012 w 12194922"/>
              <a:gd name="connsiteY32876" fmla="*/ 5486401 h 6855883"/>
              <a:gd name="connsiteX32877" fmla="*/ 1200802 w 12194922"/>
              <a:gd name="connsiteY32877" fmla="*/ 5482167 h 6855883"/>
              <a:gd name="connsiteX32878" fmla="*/ 11870641 w 12194922"/>
              <a:gd name="connsiteY32878" fmla="*/ 1661583 h 6855883"/>
              <a:gd name="connsiteX32879" fmla="*/ 11858376 w 12194922"/>
              <a:gd name="connsiteY32879" fmla="*/ 1673225 h 6855883"/>
              <a:gd name="connsiteX32880" fmla="*/ 11853470 w 12194922"/>
              <a:gd name="connsiteY32880" fmla="*/ 1666875 h 6855883"/>
              <a:gd name="connsiteX32881" fmla="*/ 11862055 w 12194922"/>
              <a:gd name="connsiteY32881" fmla="*/ 1654175 h 6855883"/>
              <a:gd name="connsiteX32882" fmla="*/ 11870641 w 12194922"/>
              <a:gd name="connsiteY32882" fmla="*/ 1661583 h 6855883"/>
              <a:gd name="connsiteX32883" fmla="*/ 388819 w 12194922"/>
              <a:gd name="connsiteY32883" fmla="*/ 2234142 h 6855883"/>
              <a:gd name="connsiteX32884" fmla="*/ 388819 w 12194922"/>
              <a:gd name="connsiteY32884" fmla="*/ 2234142 h 6855883"/>
              <a:gd name="connsiteX32885" fmla="*/ 388819 w 12194922"/>
              <a:gd name="connsiteY32885" fmla="*/ 2234142 h 6855883"/>
              <a:gd name="connsiteX32886" fmla="*/ 385140 w 12194922"/>
              <a:gd name="connsiteY32886" fmla="*/ 2232025 h 6855883"/>
              <a:gd name="connsiteX32887" fmla="*/ 388819 w 12194922"/>
              <a:gd name="connsiteY32887" fmla="*/ 2234142 h 6855883"/>
              <a:gd name="connsiteX32888" fmla="*/ 385140 w 12194922"/>
              <a:gd name="connsiteY32888" fmla="*/ 2232025 h 6855883"/>
              <a:gd name="connsiteX32889" fmla="*/ 380233 w 12194922"/>
              <a:gd name="connsiteY32889" fmla="*/ 2216150 h 6855883"/>
              <a:gd name="connsiteX32890" fmla="*/ 385140 w 12194922"/>
              <a:gd name="connsiteY32890" fmla="*/ 2232025 h 6855883"/>
              <a:gd name="connsiteX32891" fmla="*/ 1167685 w 12194922"/>
              <a:gd name="connsiteY32891" fmla="*/ 5171017 h 6855883"/>
              <a:gd name="connsiteX32892" fmla="*/ 1178724 w 12194922"/>
              <a:gd name="connsiteY32892" fmla="*/ 5153025 h 6855883"/>
              <a:gd name="connsiteX32893" fmla="*/ 1167685 w 12194922"/>
              <a:gd name="connsiteY32893" fmla="*/ 5171017 h 6855883"/>
              <a:gd name="connsiteX32894" fmla="*/ 1173817 w 12194922"/>
              <a:gd name="connsiteY32894" fmla="*/ 5757334 h 6855883"/>
              <a:gd name="connsiteX32895" fmla="*/ 1171364 w 12194922"/>
              <a:gd name="connsiteY32895" fmla="*/ 5762625 h 6855883"/>
              <a:gd name="connsiteX32896" fmla="*/ 1157872 w 12194922"/>
              <a:gd name="connsiteY32896" fmla="*/ 5748867 h 6855883"/>
              <a:gd name="connsiteX32897" fmla="*/ 1173817 w 12194922"/>
              <a:gd name="connsiteY32897" fmla="*/ 5757334 h 6855883"/>
              <a:gd name="connsiteX32898" fmla="*/ 1159099 w 12194922"/>
              <a:gd name="connsiteY32898" fmla="*/ 5350934 h 6855883"/>
              <a:gd name="connsiteX32899" fmla="*/ 1151739 w 12194922"/>
              <a:gd name="connsiteY32899" fmla="*/ 5367867 h 6855883"/>
              <a:gd name="connsiteX32900" fmla="*/ 1146833 w 12194922"/>
              <a:gd name="connsiteY32900" fmla="*/ 5363633 h 6855883"/>
              <a:gd name="connsiteX32901" fmla="*/ 1151739 w 12194922"/>
              <a:gd name="connsiteY32901" fmla="*/ 5348817 h 6855883"/>
              <a:gd name="connsiteX32902" fmla="*/ 1159099 w 12194922"/>
              <a:gd name="connsiteY32902" fmla="*/ 5350934 h 6855883"/>
              <a:gd name="connsiteX32903" fmla="*/ 180304 w 12194922"/>
              <a:gd name="connsiteY32903" fmla="*/ 2065867 h 6855883"/>
              <a:gd name="connsiteX32904" fmla="*/ 186437 w 12194922"/>
              <a:gd name="connsiteY32904" fmla="*/ 2041525 h 6855883"/>
              <a:gd name="connsiteX32905" fmla="*/ 180304 w 12194922"/>
              <a:gd name="connsiteY32905" fmla="*/ 2065867 h 6855883"/>
              <a:gd name="connsiteX32906" fmla="*/ 446468 w 12194922"/>
              <a:gd name="connsiteY32906" fmla="*/ 721783 h 6855883"/>
              <a:gd name="connsiteX32907" fmla="*/ 455054 w 12194922"/>
              <a:gd name="connsiteY32907" fmla="*/ 739775 h 6855883"/>
              <a:gd name="connsiteX32908" fmla="*/ 448921 w 12194922"/>
              <a:gd name="connsiteY32908" fmla="*/ 746125 h 6855883"/>
              <a:gd name="connsiteX32909" fmla="*/ 444015 w 12194922"/>
              <a:gd name="connsiteY32909" fmla="*/ 739775 h 6855883"/>
              <a:gd name="connsiteX32910" fmla="*/ 446468 w 12194922"/>
              <a:gd name="connsiteY32910" fmla="*/ 721783 h 6855883"/>
              <a:gd name="connsiteX32911" fmla="*/ 326265 w 12194922"/>
              <a:gd name="connsiteY32911" fmla="*/ 2494492 h 6855883"/>
              <a:gd name="connsiteX32912" fmla="*/ 317679 w 12194922"/>
              <a:gd name="connsiteY32912" fmla="*/ 2484967 h 6855883"/>
              <a:gd name="connsiteX32913" fmla="*/ 323812 w 12194922"/>
              <a:gd name="connsiteY32913" fmla="*/ 2480733 h 6855883"/>
              <a:gd name="connsiteX32914" fmla="*/ 331171 w 12194922"/>
              <a:gd name="connsiteY32914" fmla="*/ 2490258 h 6855883"/>
              <a:gd name="connsiteX32915" fmla="*/ 326265 w 12194922"/>
              <a:gd name="connsiteY32915" fmla="*/ 2494492 h 6855883"/>
              <a:gd name="connsiteX32916" fmla="*/ 1098997 w 12194922"/>
              <a:gd name="connsiteY32916" fmla="*/ 4692650 h 6855883"/>
              <a:gd name="connsiteX32917" fmla="*/ 1095318 w 12194922"/>
              <a:gd name="connsiteY32917" fmla="*/ 4694767 h 6855883"/>
              <a:gd name="connsiteX32918" fmla="*/ 1079372 w 12194922"/>
              <a:gd name="connsiteY32918" fmla="*/ 4685242 h 6855883"/>
              <a:gd name="connsiteX32919" fmla="*/ 1081825 w 12194922"/>
              <a:gd name="connsiteY32919" fmla="*/ 4682067 h 6855883"/>
              <a:gd name="connsiteX32920" fmla="*/ 1098997 w 12194922"/>
              <a:gd name="connsiteY32920" fmla="*/ 4692650 h 6855883"/>
              <a:gd name="connsiteX32921" fmla="*/ 1060974 w 12194922"/>
              <a:gd name="connsiteY32921" fmla="*/ 5936192 h 6855883"/>
              <a:gd name="connsiteX32922" fmla="*/ 1048708 w 12194922"/>
              <a:gd name="connsiteY32922" fmla="*/ 5947834 h 6855883"/>
              <a:gd name="connsiteX32923" fmla="*/ 1048708 w 12194922"/>
              <a:gd name="connsiteY32923" fmla="*/ 5935133 h 6855883"/>
              <a:gd name="connsiteX32924" fmla="*/ 1060974 w 12194922"/>
              <a:gd name="connsiteY32924" fmla="*/ 5936192 h 6855883"/>
              <a:gd name="connsiteX32925" fmla="*/ 1031536 w 12194922"/>
              <a:gd name="connsiteY32925" fmla="*/ 5053542 h 6855883"/>
              <a:gd name="connsiteX32926" fmla="*/ 1035216 w 12194922"/>
              <a:gd name="connsiteY32926" fmla="*/ 5054600 h 6855883"/>
              <a:gd name="connsiteX32927" fmla="*/ 1031536 w 12194922"/>
              <a:gd name="connsiteY32927" fmla="*/ 5064125 h 6855883"/>
              <a:gd name="connsiteX32928" fmla="*/ 1021724 w 12194922"/>
              <a:gd name="connsiteY32928" fmla="*/ 5070475 h 6855883"/>
              <a:gd name="connsiteX32929" fmla="*/ 1021724 w 12194922"/>
              <a:gd name="connsiteY32929" fmla="*/ 5059892 h 6855883"/>
              <a:gd name="connsiteX32930" fmla="*/ 1031536 w 12194922"/>
              <a:gd name="connsiteY32930" fmla="*/ 5053542 h 6855883"/>
              <a:gd name="connsiteX32931" fmla="*/ 832834 w 12194922"/>
              <a:gd name="connsiteY32931" fmla="*/ 1534583 h 6855883"/>
              <a:gd name="connsiteX32932" fmla="*/ 842646 w 12194922"/>
              <a:gd name="connsiteY32932" fmla="*/ 1552575 h 6855883"/>
              <a:gd name="connsiteX32933" fmla="*/ 835287 w 12194922"/>
              <a:gd name="connsiteY32933" fmla="*/ 1553633 h 6855883"/>
              <a:gd name="connsiteX32934" fmla="*/ 832834 w 12194922"/>
              <a:gd name="connsiteY32934" fmla="*/ 1534583 h 6855883"/>
              <a:gd name="connsiteX32935" fmla="*/ 976341 w 12194922"/>
              <a:gd name="connsiteY32935" fmla="*/ 5684308 h 6855883"/>
              <a:gd name="connsiteX32936" fmla="*/ 977568 w 12194922"/>
              <a:gd name="connsiteY32936" fmla="*/ 5669492 h 6855883"/>
              <a:gd name="connsiteX32937" fmla="*/ 991060 w 12194922"/>
              <a:gd name="connsiteY32937" fmla="*/ 5671609 h 6855883"/>
              <a:gd name="connsiteX32938" fmla="*/ 984927 w 12194922"/>
              <a:gd name="connsiteY32938" fmla="*/ 5687484 h 6855883"/>
              <a:gd name="connsiteX32939" fmla="*/ 976341 w 12194922"/>
              <a:gd name="connsiteY32939" fmla="*/ 5684308 h 6855883"/>
              <a:gd name="connsiteX32940" fmla="*/ 976341 w 12194922"/>
              <a:gd name="connsiteY32940" fmla="*/ 5669492 h 6855883"/>
              <a:gd name="connsiteX32941" fmla="*/ 976341 w 12194922"/>
              <a:gd name="connsiteY32941" fmla="*/ 5669492 h 6855883"/>
              <a:gd name="connsiteX32942" fmla="*/ 976341 w 12194922"/>
              <a:gd name="connsiteY32942" fmla="*/ 5669492 h 6855883"/>
              <a:gd name="connsiteX32943" fmla="*/ 976341 w 12194922"/>
              <a:gd name="connsiteY32943" fmla="*/ 5669492 h 6855883"/>
              <a:gd name="connsiteX32944" fmla="*/ 976341 w 12194922"/>
              <a:gd name="connsiteY32944" fmla="*/ 5669492 h 6855883"/>
              <a:gd name="connsiteX32945" fmla="*/ 277202 w 12194922"/>
              <a:gd name="connsiteY32945" fmla="*/ 2099733 h 6855883"/>
              <a:gd name="connsiteX32946" fmla="*/ 285788 w 12194922"/>
              <a:gd name="connsiteY32946" fmla="*/ 2114550 h 6855883"/>
              <a:gd name="connsiteX32947" fmla="*/ 277202 w 12194922"/>
              <a:gd name="connsiteY32947" fmla="*/ 2117725 h 6855883"/>
              <a:gd name="connsiteX32948" fmla="*/ 277202 w 12194922"/>
              <a:gd name="connsiteY32948" fmla="*/ 2099733 h 6855883"/>
              <a:gd name="connsiteX32949" fmla="*/ 962849 w 12194922"/>
              <a:gd name="connsiteY32949" fmla="*/ 6375401 h 6855883"/>
              <a:gd name="connsiteX32950" fmla="*/ 960396 w 12194922"/>
              <a:gd name="connsiteY32950" fmla="*/ 6385984 h 6855883"/>
              <a:gd name="connsiteX32951" fmla="*/ 951810 w 12194922"/>
              <a:gd name="connsiteY32951" fmla="*/ 6374342 h 6855883"/>
              <a:gd name="connsiteX32952" fmla="*/ 956716 w 12194922"/>
              <a:gd name="connsiteY32952" fmla="*/ 6367992 h 6855883"/>
              <a:gd name="connsiteX32953" fmla="*/ 962849 w 12194922"/>
              <a:gd name="connsiteY32953" fmla="*/ 6375401 h 6855883"/>
              <a:gd name="connsiteX32954" fmla="*/ 154546 w 12194922"/>
              <a:gd name="connsiteY32954" fmla="*/ 5163609 h 6855883"/>
              <a:gd name="connsiteX32955" fmla="*/ 132468 w 12194922"/>
              <a:gd name="connsiteY32955" fmla="*/ 5167842 h 6855883"/>
              <a:gd name="connsiteX32956" fmla="*/ 154546 w 12194922"/>
              <a:gd name="connsiteY32956" fmla="*/ 5163609 h 6855883"/>
              <a:gd name="connsiteX32957" fmla="*/ 127562 w 12194922"/>
              <a:gd name="connsiteY32957" fmla="*/ 5657850 h 6855883"/>
              <a:gd name="connsiteX32958" fmla="*/ 123883 w 12194922"/>
              <a:gd name="connsiteY32958" fmla="*/ 5650442 h 6855883"/>
              <a:gd name="connsiteX32959" fmla="*/ 131242 w 12194922"/>
              <a:gd name="connsiteY32959" fmla="*/ 5635625 h 6855883"/>
              <a:gd name="connsiteX32960" fmla="*/ 136148 w 12194922"/>
              <a:gd name="connsiteY32960" fmla="*/ 5653617 h 6855883"/>
              <a:gd name="connsiteX32961" fmla="*/ 127562 w 12194922"/>
              <a:gd name="connsiteY32961" fmla="*/ 5657850 h 6855883"/>
              <a:gd name="connsiteX32962" fmla="*/ 518835 w 12194922"/>
              <a:gd name="connsiteY32962" fmla="*/ 987425 h 6855883"/>
              <a:gd name="connsiteX32963" fmla="*/ 518835 w 12194922"/>
              <a:gd name="connsiteY32963" fmla="*/ 987425 h 6855883"/>
              <a:gd name="connsiteX32964" fmla="*/ 518835 w 12194922"/>
              <a:gd name="connsiteY32964" fmla="*/ 987425 h 6855883"/>
              <a:gd name="connsiteX32965" fmla="*/ 518835 w 12194922"/>
              <a:gd name="connsiteY32965" fmla="*/ 987425 h 6855883"/>
              <a:gd name="connsiteX32966" fmla="*/ 518835 w 12194922"/>
              <a:gd name="connsiteY32966" fmla="*/ 987425 h 6855883"/>
              <a:gd name="connsiteX32967" fmla="*/ 518835 w 12194922"/>
              <a:gd name="connsiteY32967" fmla="*/ 987425 h 6855883"/>
              <a:gd name="connsiteX32968" fmla="*/ 524967 w 12194922"/>
              <a:gd name="connsiteY32968" fmla="*/ 959908 h 6855883"/>
              <a:gd name="connsiteX32969" fmla="*/ 524967 w 12194922"/>
              <a:gd name="connsiteY32969" fmla="*/ 951442 h 6855883"/>
              <a:gd name="connsiteX32970" fmla="*/ 538460 w 12194922"/>
              <a:gd name="connsiteY32970" fmla="*/ 939800 h 6855883"/>
              <a:gd name="connsiteX32971" fmla="*/ 542139 w 12194922"/>
              <a:gd name="connsiteY32971" fmla="*/ 918633 h 6855883"/>
              <a:gd name="connsiteX32972" fmla="*/ 569124 w 12194922"/>
              <a:gd name="connsiteY32972" fmla="*/ 959908 h 6855883"/>
              <a:gd name="connsiteX32973" fmla="*/ 569124 w 12194922"/>
              <a:gd name="connsiteY32973" fmla="*/ 965200 h 6855883"/>
              <a:gd name="connsiteX32974" fmla="*/ 562991 w 12194922"/>
              <a:gd name="connsiteY32974" fmla="*/ 968375 h 6855883"/>
              <a:gd name="connsiteX32975" fmla="*/ 529874 w 12194922"/>
              <a:gd name="connsiteY32975" fmla="*/ 966258 h 6855883"/>
              <a:gd name="connsiteX32976" fmla="*/ 518835 w 12194922"/>
              <a:gd name="connsiteY32976" fmla="*/ 987425 h 6855883"/>
              <a:gd name="connsiteX32977" fmla="*/ 23305 w 12194922"/>
              <a:gd name="connsiteY32977" fmla="*/ 1947333 h 6855883"/>
              <a:gd name="connsiteX32978" fmla="*/ 18398 w 12194922"/>
              <a:gd name="connsiteY32978" fmla="*/ 1945217 h 6855883"/>
              <a:gd name="connsiteX32979" fmla="*/ 23305 w 12194922"/>
              <a:gd name="connsiteY32979" fmla="*/ 1934633 h 6855883"/>
              <a:gd name="connsiteX32980" fmla="*/ 28211 w 12194922"/>
              <a:gd name="connsiteY32980" fmla="*/ 1939925 h 6855883"/>
              <a:gd name="connsiteX32981" fmla="*/ 23305 w 12194922"/>
              <a:gd name="connsiteY32981" fmla="*/ 1947333 h 6855883"/>
              <a:gd name="connsiteX32982" fmla="*/ 74820 w 12194922"/>
              <a:gd name="connsiteY32982" fmla="*/ 1427692 h 6855883"/>
              <a:gd name="connsiteX32983" fmla="*/ 78500 w 12194922"/>
              <a:gd name="connsiteY32983" fmla="*/ 1434042 h 6855883"/>
              <a:gd name="connsiteX32984" fmla="*/ 74820 w 12194922"/>
              <a:gd name="connsiteY32984" fmla="*/ 1466850 h 6855883"/>
              <a:gd name="connsiteX32985" fmla="*/ 63781 w 12194922"/>
              <a:gd name="connsiteY32985" fmla="*/ 1440392 h 6855883"/>
              <a:gd name="connsiteX32986" fmla="*/ 68687 w 12194922"/>
              <a:gd name="connsiteY32986" fmla="*/ 1428750 h 6855883"/>
              <a:gd name="connsiteX32987" fmla="*/ 61328 w 12194922"/>
              <a:gd name="connsiteY32987" fmla="*/ 1405467 h 6855883"/>
              <a:gd name="connsiteX32988" fmla="*/ 74820 w 12194922"/>
              <a:gd name="connsiteY32988" fmla="*/ 1427692 h 6855883"/>
              <a:gd name="connsiteX32989" fmla="*/ 567897 w 12194922"/>
              <a:gd name="connsiteY32989" fmla="*/ 1916642 h 6855883"/>
              <a:gd name="connsiteX32990" fmla="*/ 567897 w 12194922"/>
              <a:gd name="connsiteY32990" fmla="*/ 1906058 h 6855883"/>
              <a:gd name="connsiteX32991" fmla="*/ 571577 w 12194922"/>
              <a:gd name="connsiteY32991" fmla="*/ 1899708 h 6855883"/>
              <a:gd name="connsiteX32992" fmla="*/ 583842 w 12194922"/>
              <a:gd name="connsiteY32992" fmla="*/ 1900767 h 6855883"/>
              <a:gd name="connsiteX32993" fmla="*/ 583842 w 12194922"/>
              <a:gd name="connsiteY32993" fmla="*/ 1909233 h 6855883"/>
              <a:gd name="connsiteX32994" fmla="*/ 567897 w 12194922"/>
              <a:gd name="connsiteY32994" fmla="*/ 1916642 h 6855883"/>
              <a:gd name="connsiteX32995" fmla="*/ 79726 w 12194922"/>
              <a:gd name="connsiteY32995" fmla="*/ 1727200 h 6855883"/>
              <a:gd name="connsiteX32996" fmla="*/ 94445 w 12194922"/>
              <a:gd name="connsiteY32996" fmla="*/ 1751542 h 6855883"/>
              <a:gd name="connsiteX32997" fmla="*/ 79726 w 12194922"/>
              <a:gd name="connsiteY32997" fmla="*/ 1727200 h 6855883"/>
              <a:gd name="connsiteX32998" fmla="*/ 50289 w 12194922"/>
              <a:gd name="connsiteY32998" fmla="*/ 5257800 h 6855883"/>
              <a:gd name="connsiteX32999" fmla="*/ 52742 w 12194922"/>
              <a:gd name="connsiteY32999" fmla="*/ 5249334 h 6855883"/>
              <a:gd name="connsiteX33000" fmla="*/ 61328 w 12194922"/>
              <a:gd name="connsiteY33000" fmla="*/ 5241925 h 6855883"/>
              <a:gd name="connsiteX33001" fmla="*/ 50289 w 12194922"/>
              <a:gd name="connsiteY33001" fmla="*/ 5257800 h 6855883"/>
              <a:gd name="connsiteX33002" fmla="*/ 825475 w 12194922"/>
              <a:gd name="connsiteY33002" fmla="*/ 4492625 h 6855883"/>
              <a:gd name="connsiteX33003" fmla="*/ 820568 w 12194922"/>
              <a:gd name="connsiteY33003" fmla="*/ 4486275 h 6855883"/>
              <a:gd name="connsiteX33004" fmla="*/ 819342 w 12194922"/>
              <a:gd name="connsiteY33004" fmla="*/ 4470400 h 6855883"/>
              <a:gd name="connsiteX33005" fmla="*/ 824248 w 12194922"/>
              <a:gd name="connsiteY33005" fmla="*/ 4470400 h 6855883"/>
              <a:gd name="connsiteX33006" fmla="*/ 825475 w 12194922"/>
              <a:gd name="connsiteY33006" fmla="*/ 4492625 h 6855883"/>
              <a:gd name="connsiteX33007" fmla="*/ 571577 w 12194922"/>
              <a:gd name="connsiteY33007" fmla="*/ 485775 h 6855883"/>
              <a:gd name="connsiteX33008" fmla="*/ 583842 w 12194922"/>
              <a:gd name="connsiteY33008" fmla="*/ 490008 h 6855883"/>
              <a:gd name="connsiteX33009" fmla="*/ 574030 w 12194922"/>
              <a:gd name="connsiteY33009" fmla="*/ 494242 h 6855883"/>
              <a:gd name="connsiteX33010" fmla="*/ 561764 w 12194922"/>
              <a:gd name="connsiteY33010" fmla="*/ 485775 h 6855883"/>
              <a:gd name="connsiteX33011" fmla="*/ 571577 w 12194922"/>
              <a:gd name="connsiteY33011" fmla="*/ 485775 h 6855883"/>
              <a:gd name="connsiteX33012" fmla="*/ 11805634 w 12194922"/>
              <a:gd name="connsiteY33012" fmla="*/ 4613275 h 6855883"/>
              <a:gd name="connsiteX33013" fmla="*/ 11806860 w 12194922"/>
              <a:gd name="connsiteY33013" fmla="*/ 4597400 h 6855883"/>
              <a:gd name="connsiteX33014" fmla="*/ 11810540 w 12194922"/>
              <a:gd name="connsiteY33014" fmla="*/ 4606925 h 6855883"/>
              <a:gd name="connsiteX33015" fmla="*/ 11805634 w 12194922"/>
              <a:gd name="connsiteY33015" fmla="*/ 4613275 h 6855883"/>
              <a:gd name="connsiteX33016" fmla="*/ 11696470 w 12194922"/>
              <a:gd name="connsiteY33016" fmla="*/ 2797175 h 6855883"/>
              <a:gd name="connsiteX33017" fmla="*/ 11690337 w 12194922"/>
              <a:gd name="connsiteY33017" fmla="*/ 2780242 h 6855883"/>
              <a:gd name="connsiteX33018" fmla="*/ 11692790 w 12194922"/>
              <a:gd name="connsiteY33018" fmla="*/ 2781300 h 6855883"/>
              <a:gd name="connsiteX33019" fmla="*/ 11703830 w 12194922"/>
              <a:gd name="connsiteY33019" fmla="*/ 2794000 h 6855883"/>
              <a:gd name="connsiteX33020" fmla="*/ 11696470 w 12194922"/>
              <a:gd name="connsiteY33020" fmla="*/ 2797175 h 6855883"/>
              <a:gd name="connsiteX33021" fmla="*/ 183984 w 12194922"/>
              <a:gd name="connsiteY33021" fmla="*/ 1803400 h 6855883"/>
              <a:gd name="connsiteX33022" fmla="*/ 188890 w 12194922"/>
              <a:gd name="connsiteY33022" fmla="*/ 1778000 h 6855883"/>
              <a:gd name="connsiteX33023" fmla="*/ 183984 w 12194922"/>
              <a:gd name="connsiteY33023" fmla="*/ 1803400 h 6855883"/>
              <a:gd name="connsiteX33024" fmla="*/ 566670 w 12194922"/>
              <a:gd name="connsiteY33024" fmla="*/ 5963709 h 6855883"/>
              <a:gd name="connsiteX33025" fmla="*/ 544592 w 12194922"/>
              <a:gd name="connsiteY33025" fmla="*/ 5971117 h 6855883"/>
              <a:gd name="connsiteX33026" fmla="*/ 566670 w 12194922"/>
              <a:gd name="connsiteY33026" fmla="*/ 5963709 h 6855883"/>
              <a:gd name="connsiteX33027" fmla="*/ 694233 w 12194922"/>
              <a:gd name="connsiteY33027" fmla="*/ 4130675 h 6855883"/>
              <a:gd name="connsiteX33028" fmla="*/ 706498 w 12194922"/>
              <a:gd name="connsiteY33028" fmla="*/ 4140200 h 6855883"/>
              <a:gd name="connsiteX33029" fmla="*/ 701592 w 12194922"/>
              <a:gd name="connsiteY33029" fmla="*/ 4148667 h 6855883"/>
              <a:gd name="connsiteX33030" fmla="*/ 689326 w 12194922"/>
              <a:gd name="connsiteY33030" fmla="*/ 4138083 h 6855883"/>
              <a:gd name="connsiteX33031" fmla="*/ 694233 w 12194922"/>
              <a:gd name="connsiteY33031" fmla="*/ 4130675 h 6855883"/>
              <a:gd name="connsiteX33032" fmla="*/ 10959308 w 12194922"/>
              <a:gd name="connsiteY33032" fmla="*/ 1595967 h 6855883"/>
              <a:gd name="connsiteX33033" fmla="*/ 10951949 w 12194922"/>
              <a:gd name="connsiteY33033" fmla="*/ 1605492 h 6855883"/>
              <a:gd name="connsiteX33034" fmla="*/ 10943363 w 12194922"/>
              <a:gd name="connsiteY33034" fmla="*/ 1603375 h 6855883"/>
              <a:gd name="connsiteX33035" fmla="*/ 10953175 w 12194922"/>
              <a:gd name="connsiteY33035" fmla="*/ 1589617 h 6855883"/>
              <a:gd name="connsiteX33036" fmla="*/ 10959308 w 12194922"/>
              <a:gd name="connsiteY33036" fmla="*/ 1595967 h 6855883"/>
              <a:gd name="connsiteX33037" fmla="*/ 136148 w 12194922"/>
              <a:gd name="connsiteY33037" fmla="*/ 3421592 h 6855883"/>
              <a:gd name="connsiteX33038" fmla="*/ 107937 w 12194922"/>
              <a:gd name="connsiteY33038" fmla="*/ 3419475 h 6855883"/>
              <a:gd name="connsiteX33039" fmla="*/ 104258 w 12194922"/>
              <a:gd name="connsiteY33039" fmla="*/ 3416300 h 6855883"/>
              <a:gd name="connsiteX33040" fmla="*/ 106711 w 12194922"/>
              <a:gd name="connsiteY33040" fmla="*/ 3411008 h 6855883"/>
              <a:gd name="connsiteX33041" fmla="*/ 130015 w 12194922"/>
              <a:gd name="connsiteY33041" fmla="*/ 3400425 h 6855883"/>
              <a:gd name="connsiteX33042" fmla="*/ 136148 w 12194922"/>
              <a:gd name="connsiteY33042" fmla="*/ 3421592 h 6855883"/>
              <a:gd name="connsiteX33043" fmla="*/ 814435 w 12194922"/>
              <a:gd name="connsiteY33043" fmla="*/ 5429250 h 6855883"/>
              <a:gd name="connsiteX33044" fmla="*/ 820568 w 12194922"/>
              <a:gd name="connsiteY33044" fmla="*/ 5422901 h 6855883"/>
              <a:gd name="connsiteX33045" fmla="*/ 826701 w 12194922"/>
              <a:gd name="connsiteY33045" fmla="*/ 5429250 h 6855883"/>
              <a:gd name="connsiteX33046" fmla="*/ 823021 w 12194922"/>
              <a:gd name="connsiteY33046" fmla="*/ 5436659 h 6855883"/>
              <a:gd name="connsiteX33047" fmla="*/ 814435 w 12194922"/>
              <a:gd name="connsiteY33047" fmla="*/ 5429250 h 6855883"/>
              <a:gd name="connsiteX33048" fmla="*/ 670928 w 12194922"/>
              <a:gd name="connsiteY33048" fmla="*/ 5063067 h 6855883"/>
              <a:gd name="connsiteX33049" fmla="*/ 669701 w 12194922"/>
              <a:gd name="connsiteY33049" fmla="*/ 5071534 h 6855883"/>
              <a:gd name="connsiteX33050" fmla="*/ 664795 w 12194922"/>
              <a:gd name="connsiteY33050" fmla="*/ 5081059 h 6855883"/>
              <a:gd name="connsiteX33051" fmla="*/ 659889 w 12194922"/>
              <a:gd name="connsiteY33051" fmla="*/ 5068359 h 6855883"/>
              <a:gd name="connsiteX33052" fmla="*/ 670928 w 12194922"/>
              <a:gd name="connsiteY33052" fmla="*/ 5063067 h 6855883"/>
              <a:gd name="connsiteX33053" fmla="*/ 758014 w 12194922"/>
              <a:gd name="connsiteY33053" fmla="*/ 4820709 h 6855883"/>
              <a:gd name="connsiteX33054" fmla="*/ 769053 w 12194922"/>
              <a:gd name="connsiteY33054" fmla="*/ 4838700 h 6855883"/>
              <a:gd name="connsiteX33055" fmla="*/ 775186 w 12194922"/>
              <a:gd name="connsiteY33055" fmla="*/ 4832350 h 6855883"/>
              <a:gd name="connsiteX33056" fmla="*/ 772732 w 12194922"/>
              <a:gd name="connsiteY33056" fmla="*/ 4824942 h 6855883"/>
              <a:gd name="connsiteX33057" fmla="*/ 762920 w 12194922"/>
              <a:gd name="connsiteY33057" fmla="*/ 4808008 h 6855883"/>
              <a:gd name="connsiteX33058" fmla="*/ 743295 w 12194922"/>
              <a:gd name="connsiteY33058" fmla="*/ 4797425 h 6855883"/>
              <a:gd name="connsiteX33059" fmla="*/ 758014 w 12194922"/>
              <a:gd name="connsiteY33059" fmla="*/ 4820709 h 6855883"/>
              <a:gd name="connsiteX33060" fmla="*/ 772732 w 12194922"/>
              <a:gd name="connsiteY33060" fmla="*/ 4824942 h 6855883"/>
              <a:gd name="connsiteX33061" fmla="*/ 765373 w 12194922"/>
              <a:gd name="connsiteY33061" fmla="*/ 4820709 h 6855883"/>
              <a:gd name="connsiteX33062" fmla="*/ 772732 w 12194922"/>
              <a:gd name="connsiteY33062" fmla="*/ 4824942 h 6855883"/>
              <a:gd name="connsiteX33063" fmla="*/ 608373 w 12194922"/>
              <a:gd name="connsiteY33063" fmla="*/ 5879042 h 6855883"/>
              <a:gd name="connsiteX33064" fmla="*/ 625545 w 12194922"/>
              <a:gd name="connsiteY33064" fmla="*/ 5895975 h 6855883"/>
              <a:gd name="connsiteX33065" fmla="*/ 608373 w 12194922"/>
              <a:gd name="connsiteY33065" fmla="*/ 5879042 h 6855883"/>
              <a:gd name="connsiteX33066" fmla="*/ 773959 w 12194922"/>
              <a:gd name="connsiteY33066" fmla="*/ 5305425 h 6855883"/>
              <a:gd name="connsiteX33067" fmla="*/ 780092 w 12194922"/>
              <a:gd name="connsiteY33067" fmla="*/ 5307542 h 6855883"/>
              <a:gd name="connsiteX33068" fmla="*/ 771506 w 12194922"/>
              <a:gd name="connsiteY33068" fmla="*/ 5309659 h 6855883"/>
              <a:gd name="connsiteX33069" fmla="*/ 761693 w 12194922"/>
              <a:gd name="connsiteY33069" fmla="*/ 5310717 h 6855883"/>
              <a:gd name="connsiteX33070" fmla="*/ 762920 w 12194922"/>
              <a:gd name="connsiteY33070" fmla="*/ 5306484 h 6855883"/>
              <a:gd name="connsiteX33071" fmla="*/ 773959 w 12194922"/>
              <a:gd name="connsiteY33071" fmla="*/ 5305425 h 6855883"/>
              <a:gd name="connsiteX33072" fmla="*/ 690553 w 12194922"/>
              <a:gd name="connsiteY33072" fmla="*/ 546100 h 6855883"/>
              <a:gd name="connsiteX33073" fmla="*/ 700365 w 12194922"/>
              <a:gd name="connsiteY33073" fmla="*/ 545042 h 6855883"/>
              <a:gd name="connsiteX33074" fmla="*/ 701592 w 12194922"/>
              <a:gd name="connsiteY33074" fmla="*/ 554567 h 6855883"/>
              <a:gd name="connsiteX33075" fmla="*/ 681967 w 12194922"/>
              <a:gd name="connsiteY33075" fmla="*/ 563033 h 6855883"/>
              <a:gd name="connsiteX33076" fmla="*/ 690553 w 12194922"/>
              <a:gd name="connsiteY33076" fmla="*/ 546100 h 6855883"/>
              <a:gd name="connsiteX33077" fmla="*/ 302960 w 12194922"/>
              <a:gd name="connsiteY33077" fmla="*/ 2416175 h 6855883"/>
              <a:gd name="connsiteX33078" fmla="*/ 312773 w 12194922"/>
              <a:gd name="connsiteY33078" fmla="*/ 2397125 h 6855883"/>
              <a:gd name="connsiteX33079" fmla="*/ 316452 w 12194922"/>
              <a:gd name="connsiteY33079" fmla="*/ 2399242 h 6855883"/>
              <a:gd name="connsiteX33080" fmla="*/ 302960 w 12194922"/>
              <a:gd name="connsiteY33080" fmla="*/ 2416175 h 6855883"/>
              <a:gd name="connsiteX33081" fmla="*/ 1346762 w 12194922"/>
              <a:gd name="connsiteY33081" fmla="*/ 6690784 h 6855883"/>
              <a:gd name="connsiteX33082" fmla="*/ 1352895 w 12194922"/>
              <a:gd name="connsiteY33082" fmla="*/ 6685492 h 6855883"/>
              <a:gd name="connsiteX33083" fmla="*/ 1359028 w 12194922"/>
              <a:gd name="connsiteY33083" fmla="*/ 6692901 h 6855883"/>
              <a:gd name="connsiteX33084" fmla="*/ 1354122 w 12194922"/>
              <a:gd name="connsiteY33084" fmla="*/ 6698192 h 6855883"/>
              <a:gd name="connsiteX33085" fmla="*/ 1346762 w 12194922"/>
              <a:gd name="connsiteY33085" fmla="*/ 6690784 h 6855883"/>
              <a:gd name="connsiteX33086" fmla="*/ 697912 w 12194922"/>
              <a:gd name="connsiteY33086" fmla="*/ 587375 h 6855883"/>
              <a:gd name="connsiteX33087" fmla="*/ 697912 w 12194922"/>
              <a:gd name="connsiteY33087" fmla="*/ 587375 h 6855883"/>
              <a:gd name="connsiteX33088" fmla="*/ 697912 w 12194922"/>
              <a:gd name="connsiteY33088" fmla="*/ 587375 h 6855883"/>
              <a:gd name="connsiteX33089" fmla="*/ 697912 w 12194922"/>
              <a:gd name="connsiteY33089" fmla="*/ 587375 h 6855883"/>
              <a:gd name="connsiteX33090" fmla="*/ 697912 w 12194922"/>
              <a:gd name="connsiteY33090" fmla="*/ 587375 h 6855883"/>
              <a:gd name="connsiteX33091" fmla="*/ 697912 w 12194922"/>
              <a:gd name="connsiteY33091" fmla="*/ 587375 h 6855883"/>
              <a:gd name="connsiteX33092" fmla="*/ 701592 w 12194922"/>
              <a:gd name="connsiteY33092" fmla="*/ 576792 h 6855883"/>
              <a:gd name="connsiteX33093" fmla="*/ 710178 w 12194922"/>
              <a:gd name="connsiteY33093" fmla="*/ 574675 h 6855883"/>
              <a:gd name="connsiteX33094" fmla="*/ 716311 w 12194922"/>
              <a:gd name="connsiteY33094" fmla="*/ 578908 h 6855883"/>
              <a:gd name="connsiteX33095" fmla="*/ 710178 w 12194922"/>
              <a:gd name="connsiteY33095" fmla="*/ 584200 h 6855883"/>
              <a:gd name="connsiteX33096" fmla="*/ 697912 w 12194922"/>
              <a:gd name="connsiteY33096" fmla="*/ 587375 h 6855883"/>
              <a:gd name="connsiteX33097" fmla="*/ 337304 w 12194922"/>
              <a:gd name="connsiteY33097" fmla="*/ 5292725 h 6855883"/>
              <a:gd name="connsiteX33098" fmla="*/ 340984 w 12194922"/>
              <a:gd name="connsiteY33098" fmla="*/ 5288492 h 6855883"/>
              <a:gd name="connsiteX33099" fmla="*/ 338530 w 12194922"/>
              <a:gd name="connsiteY33099" fmla="*/ 5293784 h 6855883"/>
              <a:gd name="connsiteX33100" fmla="*/ 339757 w 12194922"/>
              <a:gd name="connsiteY33100" fmla="*/ 5306484 h 6855883"/>
              <a:gd name="connsiteX33101" fmla="*/ 334851 w 12194922"/>
              <a:gd name="connsiteY33101" fmla="*/ 5306484 h 6855883"/>
              <a:gd name="connsiteX33102" fmla="*/ 337304 w 12194922"/>
              <a:gd name="connsiteY33102" fmla="*/ 5292725 h 6855883"/>
              <a:gd name="connsiteX33103" fmla="*/ 333624 w 12194922"/>
              <a:gd name="connsiteY33103" fmla="*/ 4513792 h 6855883"/>
              <a:gd name="connsiteX33104" fmla="*/ 307866 w 12194922"/>
              <a:gd name="connsiteY33104" fmla="*/ 4521200 h 6855883"/>
              <a:gd name="connsiteX33105" fmla="*/ 333624 w 12194922"/>
              <a:gd name="connsiteY33105" fmla="*/ 4513792 h 6855883"/>
              <a:gd name="connsiteX33106" fmla="*/ 769053 w 12194922"/>
              <a:gd name="connsiteY33106" fmla="*/ 4839758 h 6855883"/>
              <a:gd name="connsiteX33107" fmla="*/ 758014 w 12194922"/>
              <a:gd name="connsiteY33107" fmla="*/ 4850342 h 6855883"/>
              <a:gd name="connsiteX33108" fmla="*/ 751881 w 12194922"/>
              <a:gd name="connsiteY33108" fmla="*/ 4858809 h 6855883"/>
              <a:gd name="connsiteX33109" fmla="*/ 750654 w 12194922"/>
              <a:gd name="connsiteY33109" fmla="*/ 4871508 h 6855883"/>
              <a:gd name="connsiteX33110" fmla="*/ 748201 w 12194922"/>
              <a:gd name="connsiteY33110" fmla="*/ 4859867 h 6855883"/>
              <a:gd name="connsiteX33111" fmla="*/ 749428 w 12194922"/>
              <a:gd name="connsiteY33111" fmla="*/ 4855633 h 6855883"/>
              <a:gd name="connsiteX33112" fmla="*/ 769053 w 12194922"/>
              <a:gd name="connsiteY33112" fmla="*/ 4839758 h 6855883"/>
              <a:gd name="connsiteX33113" fmla="*/ 770279 w 12194922"/>
              <a:gd name="connsiteY33113" fmla="*/ 4838700 h 6855883"/>
              <a:gd name="connsiteX33114" fmla="*/ 770279 w 12194922"/>
              <a:gd name="connsiteY33114" fmla="*/ 4838700 h 6855883"/>
              <a:gd name="connsiteX33115" fmla="*/ 770279 w 12194922"/>
              <a:gd name="connsiteY33115" fmla="*/ 4838700 h 6855883"/>
              <a:gd name="connsiteX33116" fmla="*/ 770279 w 12194922"/>
              <a:gd name="connsiteY33116" fmla="*/ 4838700 h 6855883"/>
              <a:gd name="connsiteX33117" fmla="*/ 770279 w 12194922"/>
              <a:gd name="connsiteY33117" fmla="*/ 4838700 h 6855883"/>
              <a:gd name="connsiteX33118" fmla="*/ 93219 w 12194922"/>
              <a:gd name="connsiteY33118" fmla="*/ 1515533 h 6855883"/>
              <a:gd name="connsiteX33119" fmla="*/ 100578 w 12194922"/>
              <a:gd name="connsiteY33119" fmla="*/ 1510242 h 6855883"/>
              <a:gd name="connsiteX33120" fmla="*/ 105484 w 12194922"/>
              <a:gd name="connsiteY33120" fmla="*/ 1514475 h 6855883"/>
              <a:gd name="connsiteX33121" fmla="*/ 98125 w 12194922"/>
              <a:gd name="connsiteY33121" fmla="*/ 1519767 h 6855883"/>
              <a:gd name="connsiteX33122" fmla="*/ 93219 w 12194922"/>
              <a:gd name="connsiteY33122" fmla="*/ 1515533 h 6855883"/>
              <a:gd name="connsiteX33123" fmla="*/ 759240 w 12194922"/>
              <a:gd name="connsiteY33123" fmla="*/ 1582208 h 6855883"/>
              <a:gd name="connsiteX33124" fmla="*/ 750654 w 12194922"/>
              <a:gd name="connsiteY33124" fmla="*/ 1581150 h 6855883"/>
              <a:gd name="connsiteX33125" fmla="*/ 749428 w 12194922"/>
              <a:gd name="connsiteY33125" fmla="*/ 1566333 h 6855883"/>
              <a:gd name="connsiteX33126" fmla="*/ 761693 w 12194922"/>
              <a:gd name="connsiteY33126" fmla="*/ 1576917 h 6855883"/>
              <a:gd name="connsiteX33127" fmla="*/ 759240 w 12194922"/>
              <a:gd name="connsiteY33127" fmla="*/ 1582208 h 6855883"/>
              <a:gd name="connsiteX33128" fmla="*/ 141054 w 12194922"/>
              <a:gd name="connsiteY33128" fmla="*/ 1122892 h 6855883"/>
              <a:gd name="connsiteX33129" fmla="*/ 150867 w 12194922"/>
              <a:gd name="connsiteY33129" fmla="*/ 1110192 h 6855883"/>
              <a:gd name="connsiteX33130" fmla="*/ 157000 w 12194922"/>
              <a:gd name="connsiteY33130" fmla="*/ 1119717 h 6855883"/>
              <a:gd name="connsiteX33131" fmla="*/ 147187 w 12194922"/>
              <a:gd name="connsiteY33131" fmla="*/ 1127125 h 6855883"/>
              <a:gd name="connsiteX33132" fmla="*/ 141054 w 12194922"/>
              <a:gd name="connsiteY33132" fmla="*/ 1122892 h 6855883"/>
              <a:gd name="connsiteX33133" fmla="*/ 862271 w 12194922"/>
              <a:gd name="connsiteY33133" fmla="*/ 3213100 h 6855883"/>
              <a:gd name="connsiteX33134" fmla="*/ 862271 w 12194922"/>
              <a:gd name="connsiteY33134" fmla="*/ 3213100 h 6855883"/>
              <a:gd name="connsiteX33135" fmla="*/ 862271 w 12194922"/>
              <a:gd name="connsiteY33135" fmla="*/ 3213100 h 6855883"/>
              <a:gd name="connsiteX33136" fmla="*/ 862271 w 12194922"/>
              <a:gd name="connsiteY33136" fmla="*/ 3213100 h 6855883"/>
              <a:gd name="connsiteX33137" fmla="*/ 862271 w 12194922"/>
              <a:gd name="connsiteY33137" fmla="*/ 3213100 h 6855883"/>
              <a:gd name="connsiteX33138" fmla="*/ 863498 w 12194922"/>
              <a:gd name="connsiteY33138" fmla="*/ 3213100 h 6855883"/>
              <a:gd name="connsiteX33139" fmla="*/ 886802 w 12194922"/>
              <a:gd name="connsiteY33139" fmla="*/ 3216275 h 6855883"/>
              <a:gd name="connsiteX33140" fmla="*/ 863498 w 12194922"/>
              <a:gd name="connsiteY33140" fmla="*/ 3213100 h 6855883"/>
              <a:gd name="connsiteX33141" fmla="*/ 719990 w 12194922"/>
              <a:gd name="connsiteY33141" fmla="*/ 966258 h 6855883"/>
              <a:gd name="connsiteX33142" fmla="*/ 707725 w 12194922"/>
              <a:gd name="connsiteY33142" fmla="*/ 960967 h 6855883"/>
              <a:gd name="connsiteX33143" fmla="*/ 712631 w 12194922"/>
              <a:gd name="connsiteY33143" fmla="*/ 955675 h 6855883"/>
              <a:gd name="connsiteX33144" fmla="*/ 726123 w 12194922"/>
              <a:gd name="connsiteY33144" fmla="*/ 958850 h 6855883"/>
              <a:gd name="connsiteX33145" fmla="*/ 719990 w 12194922"/>
              <a:gd name="connsiteY33145" fmla="*/ 966258 h 6855883"/>
              <a:gd name="connsiteX33146" fmla="*/ 157000 w 12194922"/>
              <a:gd name="connsiteY33146" fmla="*/ 5477933 h 6855883"/>
              <a:gd name="connsiteX33147" fmla="*/ 169265 w 12194922"/>
              <a:gd name="connsiteY33147" fmla="*/ 5484284 h 6855883"/>
              <a:gd name="connsiteX33148" fmla="*/ 160679 w 12194922"/>
              <a:gd name="connsiteY33148" fmla="*/ 5488517 h 6855883"/>
              <a:gd name="connsiteX33149" fmla="*/ 150867 w 12194922"/>
              <a:gd name="connsiteY33149" fmla="*/ 5482167 h 6855883"/>
              <a:gd name="connsiteX33150" fmla="*/ 157000 w 12194922"/>
              <a:gd name="connsiteY33150" fmla="*/ 5477933 h 6855883"/>
              <a:gd name="connsiteX33151" fmla="*/ 697912 w 12194922"/>
              <a:gd name="connsiteY33151" fmla="*/ 4658784 h 6855883"/>
              <a:gd name="connsiteX33152" fmla="*/ 704045 w 12194922"/>
              <a:gd name="connsiteY33152" fmla="*/ 4666192 h 6855883"/>
              <a:gd name="connsiteX33153" fmla="*/ 695459 w 12194922"/>
              <a:gd name="connsiteY33153" fmla="*/ 4669367 h 6855883"/>
              <a:gd name="connsiteX33154" fmla="*/ 690553 w 12194922"/>
              <a:gd name="connsiteY33154" fmla="*/ 4663017 h 6855883"/>
              <a:gd name="connsiteX33155" fmla="*/ 697912 w 12194922"/>
              <a:gd name="connsiteY33155" fmla="*/ 4658784 h 6855883"/>
              <a:gd name="connsiteX33156" fmla="*/ 11918477 w 12194922"/>
              <a:gd name="connsiteY33156" fmla="*/ 2273300 h 6855883"/>
              <a:gd name="connsiteX33157" fmla="*/ 11924610 w 12194922"/>
              <a:gd name="connsiteY33157" fmla="*/ 2271184 h 6855883"/>
              <a:gd name="connsiteX33158" fmla="*/ 11923383 w 12194922"/>
              <a:gd name="connsiteY33158" fmla="*/ 2277533 h 6855883"/>
              <a:gd name="connsiteX33159" fmla="*/ 11918477 w 12194922"/>
              <a:gd name="connsiteY33159" fmla="*/ 2307167 h 6855883"/>
              <a:gd name="connsiteX33160" fmla="*/ 11918477 w 12194922"/>
              <a:gd name="connsiteY33160" fmla="*/ 2273300 h 6855883"/>
              <a:gd name="connsiteX33161" fmla="*/ 196250 w 12194922"/>
              <a:gd name="connsiteY33161" fmla="*/ 1138767 h 6855883"/>
              <a:gd name="connsiteX33162" fmla="*/ 198703 w 12194922"/>
              <a:gd name="connsiteY33162" fmla="*/ 1139825 h 6855883"/>
              <a:gd name="connsiteX33163" fmla="*/ 187664 w 12194922"/>
              <a:gd name="connsiteY33163" fmla="*/ 1159933 h 6855883"/>
              <a:gd name="connsiteX33164" fmla="*/ 185210 w 12194922"/>
              <a:gd name="connsiteY33164" fmla="*/ 1154642 h 6855883"/>
              <a:gd name="connsiteX33165" fmla="*/ 196250 w 12194922"/>
              <a:gd name="connsiteY33165" fmla="*/ 1138767 h 6855883"/>
              <a:gd name="connsiteX33166" fmla="*/ 1175044 w 12194922"/>
              <a:gd name="connsiteY33166" fmla="*/ 5140325 h 6855883"/>
              <a:gd name="connsiteX33167" fmla="*/ 1161552 w 12194922"/>
              <a:gd name="connsiteY33167" fmla="*/ 5120217 h 6855883"/>
              <a:gd name="connsiteX33168" fmla="*/ 1175044 w 12194922"/>
              <a:gd name="connsiteY33168" fmla="*/ 5140325 h 6855883"/>
              <a:gd name="connsiteX33169" fmla="*/ 11595892 w 12194922"/>
              <a:gd name="connsiteY33169" fmla="*/ 5728758 h 6855883"/>
              <a:gd name="connsiteX33170" fmla="*/ 11602025 w 12194922"/>
              <a:gd name="connsiteY33170" fmla="*/ 5731933 h 6855883"/>
              <a:gd name="connsiteX33171" fmla="*/ 11593439 w 12194922"/>
              <a:gd name="connsiteY33171" fmla="*/ 5741459 h 6855883"/>
              <a:gd name="connsiteX33172" fmla="*/ 11587306 w 12194922"/>
              <a:gd name="connsiteY33172" fmla="*/ 5738284 h 6855883"/>
              <a:gd name="connsiteX33173" fmla="*/ 11595892 w 12194922"/>
              <a:gd name="connsiteY33173" fmla="*/ 5728758 h 6855883"/>
              <a:gd name="connsiteX33174" fmla="*/ 85859 w 12194922"/>
              <a:gd name="connsiteY33174" fmla="*/ 4587875 h 6855883"/>
              <a:gd name="connsiteX33175" fmla="*/ 85859 w 12194922"/>
              <a:gd name="connsiteY33175" fmla="*/ 4587875 h 6855883"/>
              <a:gd name="connsiteX33176" fmla="*/ 85859 w 12194922"/>
              <a:gd name="connsiteY33176" fmla="*/ 4587875 h 6855883"/>
              <a:gd name="connsiteX33177" fmla="*/ 85859 w 12194922"/>
              <a:gd name="connsiteY33177" fmla="*/ 4587875 h 6855883"/>
              <a:gd name="connsiteX33178" fmla="*/ 85859 w 12194922"/>
              <a:gd name="connsiteY33178" fmla="*/ 4587875 h 6855883"/>
              <a:gd name="connsiteX33179" fmla="*/ 85859 w 12194922"/>
              <a:gd name="connsiteY33179" fmla="*/ 4587875 h 6855883"/>
              <a:gd name="connsiteX33180" fmla="*/ 88312 w 12194922"/>
              <a:gd name="connsiteY33180" fmla="*/ 4567767 h 6855883"/>
              <a:gd name="connsiteX33181" fmla="*/ 85859 w 12194922"/>
              <a:gd name="connsiteY33181" fmla="*/ 4587875 h 6855883"/>
              <a:gd name="connsiteX33182" fmla="*/ 88312 w 12194922"/>
              <a:gd name="connsiteY33182" fmla="*/ 4773084 h 6855883"/>
              <a:gd name="connsiteX33183" fmla="*/ 74820 w 12194922"/>
              <a:gd name="connsiteY33183" fmla="*/ 4767792 h 6855883"/>
              <a:gd name="connsiteX33184" fmla="*/ 74820 w 12194922"/>
              <a:gd name="connsiteY33184" fmla="*/ 4758267 h 6855883"/>
              <a:gd name="connsiteX33185" fmla="*/ 83406 w 12194922"/>
              <a:gd name="connsiteY33185" fmla="*/ 4763559 h 6855883"/>
              <a:gd name="connsiteX33186" fmla="*/ 88312 w 12194922"/>
              <a:gd name="connsiteY33186" fmla="*/ 4773084 h 6855883"/>
              <a:gd name="connsiteX33187" fmla="*/ 11594665 w 12194922"/>
              <a:gd name="connsiteY33187" fmla="*/ 5068359 h 6855883"/>
              <a:gd name="connsiteX33188" fmla="*/ 11584853 w 12194922"/>
              <a:gd name="connsiteY33188" fmla="*/ 5095875 h 6855883"/>
              <a:gd name="connsiteX33189" fmla="*/ 11594665 w 12194922"/>
              <a:gd name="connsiteY33189" fmla="*/ 5068359 h 6855883"/>
              <a:gd name="connsiteX33190" fmla="*/ 11934423 w 12194922"/>
              <a:gd name="connsiteY33190" fmla="*/ 4677834 h 6855883"/>
              <a:gd name="connsiteX33191" fmla="*/ 11938102 w 12194922"/>
              <a:gd name="connsiteY33191" fmla="*/ 4701117 h 6855883"/>
              <a:gd name="connsiteX33192" fmla="*/ 11934423 w 12194922"/>
              <a:gd name="connsiteY33192" fmla="*/ 4677834 h 6855883"/>
              <a:gd name="connsiteX33193" fmla="*/ 47836 w 12194922"/>
              <a:gd name="connsiteY33193" fmla="*/ 5110692 h 6855883"/>
              <a:gd name="connsiteX33194" fmla="*/ 41703 w 12194922"/>
              <a:gd name="connsiteY33194" fmla="*/ 5100109 h 6855883"/>
              <a:gd name="connsiteX33195" fmla="*/ 61328 w 12194922"/>
              <a:gd name="connsiteY33195" fmla="*/ 5101167 h 6855883"/>
              <a:gd name="connsiteX33196" fmla="*/ 47836 w 12194922"/>
              <a:gd name="connsiteY33196" fmla="*/ 5110692 h 6855883"/>
              <a:gd name="connsiteX33197" fmla="*/ 41703 w 12194922"/>
              <a:gd name="connsiteY33197" fmla="*/ 5100109 h 6855883"/>
              <a:gd name="connsiteX33198" fmla="*/ 41703 w 12194922"/>
              <a:gd name="connsiteY33198" fmla="*/ 5100109 h 6855883"/>
              <a:gd name="connsiteX33199" fmla="*/ 41703 w 12194922"/>
              <a:gd name="connsiteY33199" fmla="*/ 5100109 h 6855883"/>
              <a:gd name="connsiteX33200" fmla="*/ 41703 w 12194922"/>
              <a:gd name="connsiteY33200" fmla="*/ 5100109 h 6855883"/>
              <a:gd name="connsiteX33201" fmla="*/ 41703 w 12194922"/>
              <a:gd name="connsiteY33201" fmla="*/ 5100109 h 6855883"/>
              <a:gd name="connsiteX33202" fmla="*/ 55195 w 12194922"/>
              <a:gd name="connsiteY33202" fmla="*/ 4634442 h 6855883"/>
              <a:gd name="connsiteX33203" fmla="*/ 46609 w 12194922"/>
              <a:gd name="connsiteY33203" fmla="*/ 4634442 h 6855883"/>
              <a:gd name="connsiteX33204" fmla="*/ 42930 w 12194922"/>
              <a:gd name="connsiteY33204" fmla="*/ 4628092 h 6855883"/>
              <a:gd name="connsiteX33205" fmla="*/ 50289 w 12194922"/>
              <a:gd name="connsiteY33205" fmla="*/ 4606925 h 6855883"/>
              <a:gd name="connsiteX33206" fmla="*/ 53969 w 12194922"/>
              <a:gd name="connsiteY33206" fmla="*/ 4627034 h 6855883"/>
              <a:gd name="connsiteX33207" fmla="*/ 55195 w 12194922"/>
              <a:gd name="connsiteY33207" fmla="*/ 4634442 h 6855883"/>
              <a:gd name="connsiteX33208" fmla="*/ 128789 w 12194922"/>
              <a:gd name="connsiteY33208" fmla="*/ 3762375 h 6855883"/>
              <a:gd name="connsiteX33209" fmla="*/ 133695 w 12194922"/>
              <a:gd name="connsiteY33209" fmla="*/ 3752850 h 6855883"/>
              <a:gd name="connsiteX33210" fmla="*/ 141054 w 12194922"/>
              <a:gd name="connsiteY33210" fmla="*/ 3765550 h 6855883"/>
              <a:gd name="connsiteX33211" fmla="*/ 130015 w 12194922"/>
              <a:gd name="connsiteY33211" fmla="*/ 3771900 h 6855883"/>
              <a:gd name="connsiteX33212" fmla="*/ 128789 w 12194922"/>
              <a:gd name="connsiteY33212" fmla="*/ 3762375 h 6855883"/>
              <a:gd name="connsiteX33213" fmla="*/ 11570134 w 12194922"/>
              <a:gd name="connsiteY33213" fmla="*/ 3513667 h 6855883"/>
              <a:gd name="connsiteX33214" fmla="*/ 11577494 w 12194922"/>
              <a:gd name="connsiteY33214" fmla="*/ 3521075 h 6855883"/>
              <a:gd name="connsiteX33215" fmla="*/ 11567681 w 12194922"/>
              <a:gd name="connsiteY33215" fmla="*/ 3527425 h 6855883"/>
              <a:gd name="connsiteX33216" fmla="*/ 11564001 w 12194922"/>
              <a:gd name="connsiteY33216" fmla="*/ 3517900 h 6855883"/>
              <a:gd name="connsiteX33217" fmla="*/ 11570134 w 12194922"/>
              <a:gd name="connsiteY33217" fmla="*/ 3513667 h 6855883"/>
              <a:gd name="connsiteX33218" fmla="*/ 903974 w 12194922"/>
              <a:gd name="connsiteY33218" fmla="*/ 3898900 h 6855883"/>
              <a:gd name="connsiteX33219" fmla="*/ 905201 w 12194922"/>
              <a:gd name="connsiteY33219" fmla="*/ 3891492 h 6855883"/>
              <a:gd name="connsiteX33220" fmla="*/ 913787 w 12194922"/>
              <a:gd name="connsiteY33220" fmla="*/ 3892550 h 6855883"/>
              <a:gd name="connsiteX33221" fmla="*/ 923599 w 12194922"/>
              <a:gd name="connsiteY33221" fmla="*/ 3912659 h 6855883"/>
              <a:gd name="connsiteX33222" fmla="*/ 903974 w 12194922"/>
              <a:gd name="connsiteY33222" fmla="*/ 3898900 h 6855883"/>
              <a:gd name="connsiteX33223" fmla="*/ 11962633 w 12194922"/>
              <a:gd name="connsiteY33223" fmla="*/ 4130675 h 6855883"/>
              <a:gd name="connsiteX33224" fmla="*/ 11954047 w 12194922"/>
              <a:gd name="connsiteY33224" fmla="*/ 4153958 h 6855883"/>
              <a:gd name="connsiteX33225" fmla="*/ 11949141 w 12194922"/>
              <a:gd name="connsiteY33225" fmla="*/ 4153958 h 6855883"/>
              <a:gd name="connsiteX33226" fmla="*/ 11962633 w 12194922"/>
              <a:gd name="connsiteY33226" fmla="*/ 4130675 h 6855883"/>
              <a:gd name="connsiteX33227" fmla="*/ 121429 w 12194922"/>
              <a:gd name="connsiteY33227" fmla="*/ 1627717 h 6855883"/>
              <a:gd name="connsiteX33228" fmla="*/ 118976 w 12194922"/>
              <a:gd name="connsiteY33228" fmla="*/ 1622425 h 6855883"/>
              <a:gd name="connsiteX33229" fmla="*/ 138601 w 12194922"/>
              <a:gd name="connsiteY33229" fmla="*/ 1609725 h 6855883"/>
              <a:gd name="connsiteX33230" fmla="*/ 128789 w 12194922"/>
              <a:gd name="connsiteY33230" fmla="*/ 1625600 h 6855883"/>
              <a:gd name="connsiteX33231" fmla="*/ 121429 w 12194922"/>
              <a:gd name="connsiteY33231" fmla="*/ 1627717 h 6855883"/>
              <a:gd name="connsiteX33232" fmla="*/ 11551736 w 12194922"/>
              <a:gd name="connsiteY33232" fmla="*/ 3380317 h 6855883"/>
              <a:gd name="connsiteX33233" fmla="*/ 11538244 w 12194922"/>
              <a:gd name="connsiteY33233" fmla="*/ 3399367 h 6855883"/>
              <a:gd name="connsiteX33234" fmla="*/ 11525978 w 12194922"/>
              <a:gd name="connsiteY33234" fmla="*/ 3402542 h 6855883"/>
              <a:gd name="connsiteX33235" fmla="*/ 11530884 w 12194922"/>
              <a:gd name="connsiteY33235" fmla="*/ 3372909 h 6855883"/>
              <a:gd name="connsiteX33236" fmla="*/ 11546830 w 12194922"/>
              <a:gd name="connsiteY33236" fmla="*/ 3379258 h 6855883"/>
              <a:gd name="connsiteX33237" fmla="*/ 11544377 w 12194922"/>
              <a:gd name="connsiteY33237" fmla="*/ 3346450 h 6855883"/>
              <a:gd name="connsiteX33238" fmla="*/ 11551736 w 12194922"/>
              <a:gd name="connsiteY33238" fmla="*/ 3380317 h 6855883"/>
              <a:gd name="connsiteX33239" fmla="*/ 11541924 w 12194922"/>
              <a:gd name="connsiteY33239" fmla="*/ 1048808 h 6855883"/>
              <a:gd name="connsiteX33240" fmla="*/ 11538244 w 12194922"/>
              <a:gd name="connsiteY33240" fmla="*/ 1022350 h 6855883"/>
              <a:gd name="connsiteX33241" fmla="*/ 11541924 w 12194922"/>
              <a:gd name="connsiteY33241" fmla="*/ 1048808 h 6855883"/>
              <a:gd name="connsiteX33242" fmla="*/ 927279 w 12194922"/>
              <a:gd name="connsiteY33242" fmla="*/ 1307042 h 6855883"/>
              <a:gd name="connsiteX33243" fmla="*/ 917466 w 12194922"/>
              <a:gd name="connsiteY33243" fmla="*/ 1300692 h 6855883"/>
              <a:gd name="connsiteX33244" fmla="*/ 922373 w 12194922"/>
              <a:gd name="connsiteY33244" fmla="*/ 1293283 h 6855883"/>
              <a:gd name="connsiteX33245" fmla="*/ 930959 w 12194922"/>
              <a:gd name="connsiteY33245" fmla="*/ 1298575 h 6855883"/>
              <a:gd name="connsiteX33246" fmla="*/ 927279 w 12194922"/>
              <a:gd name="connsiteY33246" fmla="*/ 1307042 h 6855883"/>
              <a:gd name="connsiteX33247" fmla="*/ 911334 w 12194922"/>
              <a:gd name="connsiteY33247" fmla="*/ 5165725 h 6855883"/>
              <a:gd name="connsiteX33248" fmla="*/ 928505 w 12194922"/>
              <a:gd name="connsiteY33248" fmla="*/ 5175250 h 6855883"/>
              <a:gd name="connsiteX33249" fmla="*/ 911334 w 12194922"/>
              <a:gd name="connsiteY33249" fmla="*/ 5165725 h 6855883"/>
              <a:gd name="connsiteX33250" fmla="*/ 932185 w 12194922"/>
              <a:gd name="connsiteY33250" fmla="*/ 5184775 h 6855883"/>
              <a:gd name="connsiteX33251" fmla="*/ 932185 w 12194922"/>
              <a:gd name="connsiteY33251" fmla="*/ 5182659 h 6855883"/>
              <a:gd name="connsiteX33252" fmla="*/ 934638 w 12194922"/>
              <a:gd name="connsiteY33252" fmla="*/ 5185834 h 6855883"/>
              <a:gd name="connsiteX33253" fmla="*/ 932185 w 12194922"/>
              <a:gd name="connsiteY33253" fmla="*/ 5184775 h 6855883"/>
              <a:gd name="connsiteX33254" fmla="*/ 927279 w 12194922"/>
              <a:gd name="connsiteY33254" fmla="*/ 5176309 h 6855883"/>
              <a:gd name="connsiteX33255" fmla="*/ 927279 w 12194922"/>
              <a:gd name="connsiteY33255" fmla="*/ 5175250 h 6855883"/>
              <a:gd name="connsiteX33256" fmla="*/ 930959 w 12194922"/>
              <a:gd name="connsiteY33256" fmla="*/ 5181600 h 6855883"/>
              <a:gd name="connsiteX33257" fmla="*/ 930959 w 12194922"/>
              <a:gd name="connsiteY33257" fmla="*/ 5181600 h 6855883"/>
              <a:gd name="connsiteX33258" fmla="*/ 927279 w 12194922"/>
              <a:gd name="connsiteY33258" fmla="*/ 5176309 h 6855883"/>
              <a:gd name="connsiteX33259" fmla="*/ 946904 w 12194922"/>
              <a:gd name="connsiteY33259" fmla="*/ 4050242 h 6855883"/>
              <a:gd name="connsiteX33260" fmla="*/ 941998 w 12194922"/>
              <a:gd name="connsiteY33260" fmla="*/ 4029075 h 6855883"/>
              <a:gd name="connsiteX33261" fmla="*/ 946904 w 12194922"/>
              <a:gd name="connsiteY33261" fmla="*/ 4050242 h 6855883"/>
              <a:gd name="connsiteX33262" fmla="*/ 12021508 w 12194922"/>
              <a:gd name="connsiteY33262" fmla="*/ 6166909 h 6855883"/>
              <a:gd name="connsiteX33263" fmla="*/ 12021508 w 12194922"/>
              <a:gd name="connsiteY33263" fmla="*/ 6166909 h 6855883"/>
              <a:gd name="connsiteX33264" fmla="*/ 12021508 w 12194922"/>
              <a:gd name="connsiteY33264" fmla="*/ 6166909 h 6855883"/>
              <a:gd name="connsiteX33265" fmla="*/ 12021508 w 12194922"/>
              <a:gd name="connsiteY33265" fmla="*/ 6166909 h 6855883"/>
              <a:gd name="connsiteX33266" fmla="*/ 12021508 w 12194922"/>
              <a:gd name="connsiteY33266" fmla="*/ 6166909 h 6855883"/>
              <a:gd name="connsiteX33267" fmla="*/ 12021508 w 12194922"/>
              <a:gd name="connsiteY33267" fmla="*/ 6166909 h 6855883"/>
              <a:gd name="connsiteX33268" fmla="*/ 12021508 w 12194922"/>
              <a:gd name="connsiteY33268" fmla="*/ 6165850 h 6855883"/>
              <a:gd name="connsiteX33269" fmla="*/ 12044813 w 12194922"/>
              <a:gd name="connsiteY33269" fmla="*/ 6151034 h 6855883"/>
              <a:gd name="connsiteX33270" fmla="*/ 12021508 w 12194922"/>
              <a:gd name="connsiteY33270" fmla="*/ 6165850 h 6855883"/>
              <a:gd name="connsiteX33271" fmla="*/ 12053399 w 12194922"/>
              <a:gd name="connsiteY33271" fmla="*/ 4962525 h 6855883"/>
              <a:gd name="connsiteX33272" fmla="*/ 12050946 w 12194922"/>
              <a:gd name="connsiteY33272" fmla="*/ 4965700 h 6855883"/>
              <a:gd name="connsiteX33273" fmla="*/ 12049719 w 12194922"/>
              <a:gd name="connsiteY33273" fmla="*/ 4962525 h 6855883"/>
              <a:gd name="connsiteX33274" fmla="*/ 12048492 w 12194922"/>
              <a:gd name="connsiteY33274" fmla="*/ 4949825 h 6855883"/>
              <a:gd name="connsiteX33275" fmla="*/ 12053399 w 12194922"/>
              <a:gd name="connsiteY33275" fmla="*/ 4949825 h 6855883"/>
              <a:gd name="connsiteX33276" fmla="*/ 12053399 w 12194922"/>
              <a:gd name="connsiteY33276" fmla="*/ 4962525 h 6855883"/>
              <a:gd name="connsiteX33277" fmla="*/ 544592 w 12194922"/>
              <a:gd name="connsiteY33277" fmla="*/ 3404659 h 6855883"/>
              <a:gd name="connsiteX33278" fmla="*/ 558085 w 12194922"/>
              <a:gd name="connsiteY33278" fmla="*/ 3403600 h 6855883"/>
              <a:gd name="connsiteX33279" fmla="*/ 567897 w 12194922"/>
              <a:gd name="connsiteY33279" fmla="*/ 3403600 h 6855883"/>
              <a:gd name="connsiteX33280" fmla="*/ 569124 w 12194922"/>
              <a:gd name="connsiteY33280" fmla="*/ 3407833 h 6855883"/>
              <a:gd name="connsiteX33281" fmla="*/ 558085 w 12194922"/>
              <a:gd name="connsiteY33281" fmla="*/ 3412067 h 6855883"/>
              <a:gd name="connsiteX33282" fmla="*/ 544592 w 12194922"/>
              <a:gd name="connsiteY33282" fmla="*/ 3404659 h 6855883"/>
              <a:gd name="connsiteX33283" fmla="*/ 543366 w 12194922"/>
              <a:gd name="connsiteY33283" fmla="*/ 3404659 h 6855883"/>
              <a:gd name="connsiteX33284" fmla="*/ 543366 w 12194922"/>
              <a:gd name="connsiteY33284" fmla="*/ 3403600 h 6855883"/>
              <a:gd name="connsiteX33285" fmla="*/ 543366 w 12194922"/>
              <a:gd name="connsiteY33285" fmla="*/ 3404659 h 6855883"/>
              <a:gd name="connsiteX33286" fmla="*/ 543366 w 12194922"/>
              <a:gd name="connsiteY33286" fmla="*/ 3404659 h 6855883"/>
              <a:gd name="connsiteX33287" fmla="*/ 543366 w 12194922"/>
              <a:gd name="connsiteY33287" fmla="*/ 3404659 h 6855883"/>
              <a:gd name="connsiteX33288" fmla="*/ 543366 w 12194922"/>
              <a:gd name="connsiteY33288" fmla="*/ 3404659 h 6855883"/>
              <a:gd name="connsiteX33289" fmla="*/ 11432759 w 12194922"/>
              <a:gd name="connsiteY33289" fmla="*/ 777875 h 6855883"/>
              <a:gd name="connsiteX33290" fmla="*/ 11448705 w 12194922"/>
              <a:gd name="connsiteY33290" fmla="*/ 782108 h 6855883"/>
              <a:gd name="connsiteX33291" fmla="*/ 11446252 w 12194922"/>
              <a:gd name="connsiteY33291" fmla="*/ 795867 h 6855883"/>
              <a:gd name="connsiteX33292" fmla="*/ 11432759 w 12194922"/>
              <a:gd name="connsiteY33292" fmla="*/ 777875 h 6855883"/>
              <a:gd name="connsiteX33293" fmla="*/ 326265 w 12194922"/>
              <a:gd name="connsiteY33293" fmla="*/ 5901267 h 6855883"/>
              <a:gd name="connsiteX33294" fmla="*/ 316452 w 12194922"/>
              <a:gd name="connsiteY33294" fmla="*/ 5913967 h 6855883"/>
              <a:gd name="connsiteX33295" fmla="*/ 305413 w 12194922"/>
              <a:gd name="connsiteY33295" fmla="*/ 5910792 h 6855883"/>
              <a:gd name="connsiteX33296" fmla="*/ 311546 w 12194922"/>
              <a:gd name="connsiteY33296" fmla="*/ 5907617 h 6855883"/>
              <a:gd name="connsiteX33297" fmla="*/ 322585 w 12194922"/>
              <a:gd name="connsiteY33297" fmla="*/ 5899151 h 6855883"/>
              <a:gd name="connsiteX33298" fmla="*/ 326265 w 12194922"/>
              <a:gd name="connsiteY33298" fmla="*/ 5901267 h 6855883"/>
              <a:gd name="connsiteX33299" fmla="*/ 305413 w 12194922"/>
              <a:gd name="connsiteY33299" fmla="*/ 5910792 h 6855883"/>
              <a:gd name="connsiteX33300" fmla="*/ 305413 w 12194922"/>
              <a:gd name="connsiteY33300" fmla="*/ 5910792 h 6855883"/>
              <a:gd name="connsiteX33301" fmla="*/ 305413 w 12194922"/>
              <a:gd name="connsiteY33301" fmla="*/ 5910792 h 6855883"/>
              <a:gd name="connsiteX33302" fmla="*/ 305413 w 12194922"/>
              <a:gd name="connsiteY33302" fmla="*/ 5910792 h 6855883"/>
              <a:gd name="connsiteX33303" fmla="*/ 305413 w 12194922"/>
              <a:gd name="connsiteY33303" fmla="*/ 5910792 h 6855883"/>
              <a:gd name="connsiteX33304" fmla="*/ 305413 w 12194922"/>
              <a:gd name="connsiteY33304" fmla="*/ 5910792 h 6855883"/>
              <a:gd name="connsiteX33305" fmla="*/ 922373 w 12194922"/>
              <a:gd name="connsiteY33305" fmla="*/ 4675717 h 6855883"/>
              <a:gd name="connsiteX33306" fmla="*/ 934638 w 12194922"/>
              <a:gd name="connsiteY33306" fmla="*/ 4655609 h 6855883"/>
              <a:gd name="connsiteX33307" fmla="*/ 922373 w 12194922"/>
              <a:gd name="connsiteY33307" fmla="*/ 4675717 h 6855883"/>
              <a:gd name="connsiteX33308" fmla="*/ 1042575 w 12194922"/>
              <a:gd name="connsiteY33308" fmla="*/ 3026833 h 6855883"/>
              <a:gd name="connsiteX33309" fmla="*/ 1029083 w 12194922"/>
              <a:gd name="connsiteY33309" fmla="*/ 3043767 h 6855883"/>
              <a:gd name="connsiteX33310" fmla="*/ 1042575 w 12194922"/>
              <a:gd name="connsiteY33310" fmla="*/ 3026833 h 6855883"/>
              <a:gd name="connsiteX33311" fmla="*/ 567897 w 12194922"/>
              <a:gd name="connsiteY33311" fmla="*/ 2883958 h 6855883"/>
              <a:gd name="connsiteX33312" fmla="*/ 567897 w 12194922"/>
              <a:gd name="connsiteY33312" fmla="*/ 2883958 h 6855883"/>
              <a:gd name="connsiteX33313" fmla="*/ 567897 w 12194922"/>
              <a:gd name="connsiteY33313" fmla="*/ 2883958 h 6855883"/>
              <a:gd name="connsiteX33314" fmla="*/ 569124 w 12194922"/>
              <a:gd name="connsiteY33314" fmla="*/ 2898775 h 6855883"/>
              <a:gd name="connsiteX33315" fmla="*/ 564217 w 12194922"/>
              <a:gd name="connsiteY33315" fmla="*/ 2897717 h 6855883"/>
              <a:gd name="connsiteX33316" fmla="*/ 567897 w 12194922"/>
              <a:gd name="connsiteY33316" fmla="*/ 2883958 h 6855883"/>
              <a:gd name="connsiteX33317" fmla="*/ 722444 w 12194922"/>
              <a:gd name="connsiteY33317" fmla="*/ 3277659 h 6855883"/>
              <a:gd name="connsiteX33318" fmla="*/ 719990 w 12194922"/>
              <a:gd name="connsiteY33318" fmla="*/ 3278717 h 6855883"/>
              <a:gd name="connsiteX33319" fmla="*/ 707725 w 12194922"/>
              <a:gd name="connsiteY33319" fmla="*/ 3285067 h 6855883"/>
              <a:gd name="connsiteX33320" fmla="*/ 710178 w 12194922"/>
              <a:gd name="connsiteY33320" fmla="*/ 3274483 h 6855883"/>
              <a:gd name="connsiteX33321" fmla="*/ 722444 w 12194922"/>
              <a:gd name="connsiteY33321" fmla="*/ 3277659 h 6855883"/>
              <a:gd name="connsiteX33322" fmla="*/ 722444 w 12194922"/>
              <a:gd name="connsiteY33322" fmla="*/ 3277659 h 6855883"/>
              <a:gd name="connsiteX33323" fmla="*/ 722444 w 12194922"/>
              <a:gd name="connsiteY33323" fmla="*/ 3277659 h 6855883"/>
              <a:gd name="connsiteX33324" fmla="*/ 722444 w 12194922"/>
              <a:gd name="connsiteY33324" fmla="*/ 3277659 h 6855883"/>
              <a:gd name="connsiteX33325" fmla="*/ 722444 w 12194922"/>
              <a:gd name="connsiteY33325" fmla="*/ 3277659 h 6855883"/>
              <a:gd name="connsiteX33326" fmla="*/ 722444 w 12194922"/>
              <a:gd name="connsiteY33326" fmla="*/ 3277659 h 6855883"/>
              <a:gd name="connsiteX33327" fmla="*/ 1121075 w 12194922"/>
              <a:gd name="connsiteY33327" fmla="*/ 6340475 h 6855883"/>
              <a:gd name="connsiteX33328" fmla="*/ 1121075 w 12194922"/>
              <a:gd name="connsiteY33328" fmla="*/ 6340475 h 6855883"/>
              <a:gd name="connsiteX33329" fmla="*/ 1121075 w 12194922"/>
              <a:gd name="connsiteY33329" fmla="*/ 6340475 h 6855883"/>
              <a:gd name="connsiteX33330" fmla="*/ 1122302 w 12194922"/>
              <a:gd name="connsiteY33330" fmla="*/ 6339417 h 6855883"/>
              <a:gd name="connsiteX33331" fmla="*/ 1121075 w 12194922"/>
              <a:gd name="connsiteY33331" fmla="*/ 6340475 h 6855883"/>
              <a:gd name="connsiteX33332" fmla="*/ 1122302 w 12194922"/>
              <a:gd name="connsiteY33332" fmla="*/ 6339417 h 6855883"/>
              <a:gd name="connsiteX33333" fmla="*/ 1122302 w 12194922"/>
              <a:gd name="connsiteY33333" fmla="*/ 6333067 h 6855883"/>
              <a:gd name="connsiteX33334" fmla="*/ 1132114 w 12194922"/>
              <a:gd name="connsiteY33334" fmla="*/ 6325659 h 6855883"/>
              <a:gd name="connsiteX33335" fmla="*/ 1138247 w 12194922"/>
              <a:gd name="connsiteY33335" fmla="*/ 6332008 h 6855883"/>
              <a:gd name="connsiteX33336" fmla="*/ 1127208 w 12194922"/>
              <a:gd name="connsiteY33336" fmla="*/ 6338359 h 6855883"/>
              <a:gd name="connsiteX33337" fmla="*/ 1122302 w 12194922"/>
              <a:gd name="connsiteY33337" fmla="*/ 6339417 h 6855883"/>
              <a:gd name="connsiteX33338" fmla="*/ 11782329 w 12194922"/>
              <a:gd name="connsiteY33338" fmla="*/ 3351742 h 6855883"/>
              <a:gd name="connsiteX33339" fmla="*/ 11787235 w 12194922"/>
              <a:gd name="connsiteY33339" fmla="*/ 3368675 h 6855883"/>
              <a:gd name="connsiteX33340" fmla="*/ 11782329 w 12194922"/>
              <a:gd name="connsiteY33340" fmla="*/ 3368675 h 6855883"/>
              <a:gd name="connsiteX33341" fmla="*/ 11782329 w 12194922"/>
              <a:gd name="connsiteY33341" fmla="*/ 3351742 h 6855883"/>
              <a:gd name="connsiteX33342" fmla="*/ 1701238 w 12194922"/>
              <a:gd name="connsiteY33342" fmla="*/ 4860925 h 6855883"/>
              <a:gd name="connsiteX33343" fmla="*/ 1719636 w 12194922"/>
              <a:gd name="connsiteY33343" fmla="*/ 4865159 h 6855883"/>
              <a:gd name="connsiteX33344" fmla="*/ 1718410 w 12194922"/>
              <a:gd name="connsiteY33344" fmla="*/ 4867275 h 6855883"/>
              <a:gd name="connsiteX33345" fmla="*/ 1700011 w 12194922"/>
              <a:gd name="connsiteY33345" fmla="*/ 4865159 h 6855883"/>
              <a:gd name="connsiteX33346" fmla="*/ 1701238 w 12194922"/>
              <a:gd name="connsiteY33346" fmla="*/ 4860925 h 6855883"/>
              <a:gd name="connsiteX33347" fmla="*/ 11778649 w 12194922"/>
              <a:gd name="connsiteY33347" fmla="*/ 2669117 h 6855883"/>
              <a:gd name="connsiteX33348" fmla="*/ 11788462 w 12194922"/>
              <a:gd name="connsiteY33348" fmla="*/ 2677583 h 6855883"/>
              <a:gd name="connsiteX33349" fmla="*/ 11787235 w 12194922"/>
              <a:gd name="connsiteY33349" fmla="*/ 2683934 h 6855883"/>
              <a:gd name="connsiteX33350" fmla="*/ 11779876 w 12194922"/>
              <a:gd name="connsiteY33350" fmla="*/ 2680758 h 6855883"/>
              <a:gd name="connsiteX33351" fmla="*/ 11778649 w 12194922"/>
              <a:gd name="connsiteY33351" fmla="*/ 2669117 h 6855883"/>
              <a:gd name="connsiteX33352" fmla="*/ 975115 w 12194922"/>
              <a:gd name="connsiteY33352" fmla="*/ 5123392 h 6855883"/>
              <a:gd name="connsiteX33353" fmla="*/ 967755 w 12194922"/>
              <a:gd name="connsiteY33353" fmla="*/ 5121275 h 6855883"/>
              <a:gd name="connsiteX33354" fmla="*/ 983701 w 12194922"/>
              <a:gd name="connsiteY33354" fmla="*/ 5118100 h 6855883"/>
              <a:gd name="connsiteX33355" fmla="*/ 975115 w 12194922"/>
              <a:gd name="connsiteY33355" fmla="*/ 5123392 h 6855883"/>
              <a:gd name="connsiteX33356" fmla="*/ 658662 w 12194922"/>
              <a:gd name="connsiteY33356" fmla="*/ 5974292 h 6855883"/>
              <a:gd name="connsiteX33357" fmla="*/ 662342 w 12194922"/>
              <a:gd name="connsiteY33357" fmla="*/ 5972175 h 6855883"/>
              <a:gd name="connsiteX33358" fmla="*/ 677061 w 12194922"/>
              <a:gd name="connsiteY33358" fmla="*/ 5975350 h 6855883"/>
              <a:gd name="connsiteX33359" fmla="*/ 673381 w 12194922"/>
              <a:gd name="connsiteY33359" fmla="*/ 5980642 h 6855883"/>
              <a:gd name="connsiteX33360" fmla="*/ 658662 w 12194922"/>
              <a:gd name="connsiteY33360" fmla="*/ 5974292 h 6855883"/>
              <a:gd name="connsiteX33361" fmla="*/ 657436 w 12194922"/>
              <a:gd name="connsiteY33361" fmla="*/ 5974292 h 6855883"/>
              <a:gd name="connsiteX33362" fmla="*/ 657436 w 12194922"/>
              <a:gd name="connsiteY33362" fmla="*/ 5974292 h 6855883"/>
              <a:gd name="connsiteX33363" fmla="*/ 657436 w 12194922"/>
              <a:gd name="connsiteY33363" fmla="*/ 5974292 h 6855883"/>
              <a:gd name="connsiteX33364" fmla="*/ 657436 w 12194922"/>
              <a:gd name="connsiteY33364" fmla="*/ 5974292 h 6855883"/>
              <a:gd name="connsiteX33365" fmla="*/ 657436 w 12194922"/>
              <a:gd name="connsiteY33365" fmla="*/ 5974292 h 6855883"/>
              <a:gd name="connsiteX33366" fmla="*/ 796037 w 12194922"/>
              <a:gd name="connsiteY33366" fmla="*/ 5657850 h 6855883"/>
              <a:gd name="connsiteX33367" fmla="*/ 788678 w 12194922"/>
              <a:gd name="connsiteY33367" fmla="*/ 5656792 h 6855883"/>
              <a:gd name="connsiteX33368" fmla="*/ 794811 w 12194922"/>
              <a:gd name="connsiteY33368" fmla="*/ 5638800 h 6855883"/>
              <a:gd name="connsiteX33369" fmla="*/ 796037 w 12194922"/>
              <a:gd name="connsiteY33369" fmla="*/ 5643034 h 6855883"/>
              <a:gd name="connsiteX33370" fmla="*/ 796037 w 12194922"/>
              <a:gd name="connsiteY33370" fmla="*/ 5657850 h 6855883"/>
              <a:gd name="connsiteX33371" fmla="*/ 2067979 w 12194922"/>
              <a:gd name="connsiteY33371" fmla="*/ 6734175 h 6855883"/>
              <a:gd name="connsiteX33372" fmla="*/ 2060620 w 12194922"/>
              <a:gd name="connsiteY33372" fmla="*/ 6729942 h 6855883"/>
              <a:gd name="connsiteX33373" fmla="*/ 2069206 w 12194922"/>
              <a:gd name="connsiteY33373" fmla="*/ 6722534 h 6855883"/>
              <a:gd name="connsiteX33374" fmla="*/ 2075338 w 12194922"/>
              <a:gd name="connsiteY33374" fmla="*/ 6725709 h 6855883"/>
              <a:gd name="connsiteX33375" fmla="*/ 2067979 w 12194922"/>
              <a:gd name="connsiteY33375" fmla="*/ 6734175 h 6855883"/>
              <a:gd name="connsiteX33376" fmla="*/ 502889 w 12194922"/>
              <a:gd name="connsiteY33376" fmla="*/ 4174067 h 6855883"/>
              <a:gd name="connsiteX33377" fmla="*/ 515155 w 12194922"/>
              <a:gd name="connsiteY33377" fmla="*/ 4158192 h 6855883"/>
              <a:gd name="connsiteX33378" fmla="*/ 502889 w 12194922"/>
              <a:gd name="connsiteY33378" fmla="*/ 4174067 h 6855883"/>
              <a:gd name="connsiteX33379" fmla="*/ 1197122 w 12194922"/>
              <a:gd name="connsiteY33379" fmla="*/ 5790142 h 6855883"/>
              <a:gd name="connsiteX33380" fmla="*/ 1197122 w 12194922"/>
              <a:gd name="connsiteY33380" fmla="*/ 5790142 h 6855883"/>
              <a:gd name="connsiteX33381" fmla="*/ 1197122 w 12194922"/>
              <a:gd name="connsiteY33381" fmla="*/ 5790142 h 6855883"/>
              <a:gd name="connsiteX33382" fmla="*/ 1197122 w 12194922"/>
              <a:gd name="connsiteY33382" fmla="*/ 5790142 h 6855883"/>
              <a:gd name="connsiteX33383" fmla="*/ 1197122 w 12194922"/>
              <a:gd name="connsiteY33383" fmla="*/ 5790142 h 6855883"/>
              <a:gd name="connsiteX33384" fmla="*/ 1195895 w 12194922"/>
              <a:gd name="connsiteY33384" fmla="*/ 5789084 h 6855883"/>
              <a:gd name="connsiteX33385" fmla="*/ 1183630 w 12194922"/>
              <a:gd name="connsiteY33385" fmla="*/ 5776383 h 6855883"/>
              <a:gd name="connsiteX33386" fmla="*/ 1186083 w 12194922"/>
              <a:gd name="connsiteY33386" fmla="*/ 5775325 h 6855883"/>
              <a:gd name="connsiteX33387" fmla="*/ 1195895 w 12194922"/>
              <a:gd name="connsiteY33387" fmla="*/ 5789084 h 6855883"/>
              <a:gd name="connsiteX33388" fmla="*/ 663569 w 12194922"/>
              <a:gd name="connsiteY33388" fmla="*/ 5697008 h 6855883"/>
              <a:gd name="connsiteX33389" fmla="*/ 680740 w 12194922"/>
              <a:gd name="connsiteY33389" fmla="*/ 5670550 h 6855883"/>
              <a:gd name="connsiteX33390" fmla="*/ 689326 w 12194922"/>
              <a:gd name="connsiteY33390" fmla="*/ 5653617 h 6855883"/>
              <a:gd name="connsiteX33391" fmla="*/ 672155 w 12194922"/>
              <a:gd name="connsiteY33391" fmla="*/ 5625042 h 6855883"/>
              <a:gd name="connsiteX33392" fmla="*/ 684420 w 12194922"/>
              <a:gd name="connsiteY33392" fmla="*/ 5610225 h 6855883"/>
              <a:gd name="connsiteX33393" fmla="*/ 695459 w 12194922"/>
              <a:gd name="connsiteY33393" fmla="*/ 5618692 h 6855883"/>
              <a:gd name="connsiteX33394" fmla="*/ 699139 w 12194922"/>
              <a:gd name="connsiteY33394" fmla="*/ 5645151 h 6855883"/>
              <a:gd name="connsiteX33395" fmla="*/ 712631 w 12194922"/>
              <a:gd name="connsiteY33395" fmla="*/ 5664200 h 6855883"/>
              <a:gd name="connsiteX33396" fmla="*/ 710178 w 12194922"/>
              <a:gd name="connsiteY33396" fmla="*/ 5674784 h 6855883"/>
              <a:gd name="connsiteX33397" fmla="*/ 705272 w 12194922"/>
              <a:gd name="connsiteY33397" fmla="*/ 5682192 h 6855883"/>
              <a:gd name="connsiteX33398" fmla="*/ 675834 w 12194922"/>
              <a:gd name="connsiteY33398" fmla="*/ 5688542 h 6855883"/>
              <a:gd name="connsiteX33399" fmla="*/ 667248 w 12194922"/>
              <a:gd name="connsiteY33399" fmla="*/ 5699125 h 6855883"/>
              <a:gd name="connsiteX33400" fmla="*/ 663569 w 12194922"/>
              <a:gd name="connsiteY33400" fmla="*/ 5719234 h 6855883"/>
              <a:gd name="connsiteX33401" fmla="*/ 663569 w 12194922"/>
              <a:gd name="connsiteY33401" fmla="*/ 5697008 h 6855883"/>
              <a:gd name="connsiteX33402" fmla="*/ 234273 w 12194922"/>
              <a:gd name="connsiteY33402" fmla="*/ 2164292 h 6855883"/>
              <a:gd name="connsiteX33403" fmla="*/ 234273 w 12194922"/>
              <a:gd name="connsiteY33403" fmla="*/ 2138892 h 6855883"/>
              <a:gd name="connsiteX33404" fmla="*/ 234273 w 12194922"/>
              <a:gd name="connsiteY33404" fmla="*/ 2164292 h 6855883"/>
              <a:gd name="connsiteX33405" fmla="*/ 490624 w 12194922"/>
              <a:gd name="connsiteY33405" fmla="*/ 4242859 h 6855883"/>
              <a:gd name="connsiteX33406" fmla="*/ 495530 w 12194922"/>
              <a:gd name="connsiteY33406" fmla="*/ 4243917 h 6855883"/>
              <a:gd name="connsiteX33407" fmla="*/ 488171 w 12194922"/>
              <a:gd name="connsiteY33407" fmla="*/ 4258734 h 6855883"/>
              <a:gd name="connsiteX33408" fmla="*/ 490624 w 12194922"/>
              <a:gd name="connsiteY33408" fmla="*/ 4242859 h 6855883"/>
              <a:gd name="connsiteX33409" fmla="*/ 202382 w 12194922"/>
              <a:gd name="connsiteY33409" fmla="*/ 6033558 h 6855883"/>
              <a:gd name="connsiteX33410" fmla="*/ 219554 w 12194922"/>
              <a:gd name="connsiteY33410" fmla="*/ 6047317 h 6855883"/>
              <a:gd name="connsiteX33411" fmla="*/ 202382 w 12194922"/>
              <a:gd name="connsiteY33411" fmla="*/ 6033558 h 6855883"/>
              <a:gd name="connsiteX33412" fmla="*/ 202382 w 12194922"/>
              <a:gd name="connsiteY33412" fmla="*/ 6033558 h 6855883"/>
              <a:gd name="connsiteX33413" fmla="*/ 202382 w 12194922"/>
              <a:gd name="connsiteY33413" fmla="*/ 6033558 h 6855883"/>
              <a:gd name="connsiteX33414" fmla="*/ 202382 w 12194922"/>
              <a:gd name="connsiteY33414" fmla="*/ 6033558 h 6855883"/>
              <a:gd name="connsiteX33415" fmla="*/ 202382 w 12194922"/>
              <a:gd name="connsiteY33415" fmla="*/ 6033558 h 6855883"/>
              <a:gd name="connsiteX33416" fmla="*/ 202382 w 12194922"/>
              <a:gd name="connsiteY33416" fmla="*/ 6033558 h 6855883"/>
              <a:gd name="connsiteX33417" fmla="*/ 171718 w 12194922"/>
              <a:gd name="connsiteY33417" fmla="*/ 4760383 h 6855883"/>
              <a:gd name="connsiteX33418" fmla="*/ 165586 w 12194922"/>
              <a:gd name="connsiteY33418" fmla="*/ 4765675 h 6855883"/>
              <a:gd name="connsiteX33419" fmla="*/ 160679 w 12194922"/>
              <a:gd name="connsiteY33419" fmla="*/ 4759325 h 6855883"/>
              <a:gd name="connsiteX33420" fmla="*/ 166812 w 12194922"/>
              <a:gd name="connsiteY33420" fmla="*/ 4750859 h 6855883"/>
              <a:gd name="connsiteX33421" fmla="*/ 171718 w 12194922"/>
              <a:gd name="connsiteY33421" fmla="*/ 4760383 h 6855883"/>
              <a:gd name="connsiteX33422" fmla="*/ 41703 w 12194922"/>
              <a:gd name="connsiteY33422" fmla="*/ 1692275 h 6855883"/>
              <a:gd name="connsiteX33423" fmla="*/ 39250 w 12194922"/>
              <a:gd name="connsiteY33423" fmla="*/ 1704975 h 6855883"/>
              <a:gd name="connsiteX33424" fmla="*/ 39250 w 12194922"/>
              <a:gd name="connsiteY33424" fmla="*/ 1689100 h 6855883"/>
              <a:gd name="connsiteX33425" fmla="*/ 41703 w 12194922"/>
              <a:gd name="connsiteY33425" fmla="*/ 1692275 h 6855883"/>
              <a:gd name="connsiteX33426" fmla="*/ 187664 w 12194922"/>
              <a:gd name="connsiteY33426" fmla="*/ 6046258 h 6855883"/>
              <a:gd name="connsiteX33427" fmla="*/ 187664 w 12194922"/>
              <a:gd name="connsiteY33427" fmla="*/ 6046258 h 6855883"/>
              <a:gd name="connsiteX33428" fmla="*/ 187664 w 12194922"/>
              <a:gd name="connsiteY33428" fmla="*/ 6046258 h 6855883"/>
              <a:gd name="connsiteX33429" fmla="*/ 187664 w 12194922"/>
              <a:gd name="connsiteY33429" fmla="*/ 6046258 h 6855883"/>
              <a:gd name="connsiteX33430" fmla="*/ 185210 w 12194922"/>
              <a:gd name="connsiteY33430" fmla="*/ 6056842 h 6855883"/>
              <a:gd name="connsiteX33431" fmla="*/ 170492 w 12194922"/>
              <a:gd name="connsiteY33431" fmla="*/ 6061075 h 6855883"/>
              <a:gd name="connsiteX33432" fmla="*/ 174171 w 12194922"/>
              <a:gd name="connsiteY33432" fmla="*/ 6049433 h 6855883"/>
              <a:gd name="connsiteX33433" fmla="*/ 182757 w 12194922"/>
              <a:gd name="connsiteY33433" fmla="*/ 6042026 h 6855883"/>
              <a:gd name="connsiteX33434" fmla="*/ 187664 w 12194922"/>
              <a:gd name="connsiteY33434" fmla="*/ 6046258 h 6855883"/>
              <a:gd name="connsiteX33435" fmla="*/ 1043802 w 12194922"/>
              <a:gd name="connsiteY33435" fmla="*/ 5246159 h 6855883"/>
              <a:gd name="connsiteX33436" fmla="*/ 1049935 w 12194922"/>
              <a:gd name="connsiteY33436" fmla="*/ 5248275 h 6855883"/>
              <a:gd name="connsiteX33437" fmla="*/ 1038896 w 12194922"/>
              <a:gd name="connsiteY33437" fmla="*/ 5266267 h 6855883"/>
              <a:gd name="connsiteX33438" fmla="*/ 1043802 w 12194922"/>
              <a:gd name="connsiteY33438" fmla="*/ 5246159 h 6855883"/>
              <a:gd name="connsiteX33439" fmla="*/ 11636369 w 12194922"/>
              <a:gd name="connsiteY33439" fmla="*/ 4070350 h 6855883"/>
              <a:gd name="connsiteX33440" fmla="*/ 11629009 w 12194922"/>
              <a:gd name="connsiteY33440" fmla="*/ 4075642 h 6855883"/>
              <a:gd name="connsiteX33441" fmla="*/ 11615517 w 12194922"/>
              <a:gd name="connsiteY33441" fmla="*/ 4081992 h 6855883"/>
              <a:gd name="connsiteX33442" fmla="*/ 11621650 w 12194922"/>
              <a:gd name="connsiteY33442" fmla="*/ 4068233 h 6855883"/>
              <a:gd name="connsiteX33443" fmla="*/ 11636369 w 12194922"/>
              <a:gd name="connsiteY33443" fmla="*/ 4070350 h 6855883"/>
              <a:gd name="connsiteX33444" fmla="*/ 11619197 w 12194922"/>
              <a:gd name="connsiteY33444" fmla="*/ 6094942 h 6855883"/>
              <a:gd name="connsiteX33445" fmla="*/ 11624103 w 12194922"/>
              <a:gd name="connsiteY33445" fmla="*/ 6093883 h 6855883"/>
              <a:gd name="connsiteX33446" fmla="*/ 11620424 w 12194922"/>
              <a:gd name="connsiteY33446" fmla="*/ 6109758 h 6855883"/>
              <a:gd name="connsiteX33447" fmla="*/ 11619197 w 12194922"/>
              <a:gd name="connsiteY33447" fmla="*/ 6094942 h 6855883"/>
              <a:gd name="connsiteX33448" fmla="*/ 755561 w 12194922"/>
              <a:gd name="connsiteY33448" fmla="*/ 4579409 h 6855883"/>
              <a:gd name="connsiteX33449" fmla="*/ 761693 w 12194922"/>
              <a:gd name="connsiteY33449" fmla="*/ 4581525 h 6855883"/>
              <a:gd name="connsiteX33450" fmla="*/ 778865 w 12194922"/>
              <a:gd name="connsiteY33450" fmla="*/ 4565650 h 6855883"/>
              <a:gd name="connsiteX33451" fmla="*/ 772732 w 12194922"/>
              <a:gd name="connsiteY33451" fmla="*/ 4582584 h 6855883"/>
              <a:gd name="connsiteX33452" fmla="*/ 778865 w 12194922"/>
              <a:gd name="connsiteY33452" fmla="*/ 4583642 h 6855883"/>
              <a:gd name="connsiteX33453" fmla="*/ 760467 w 12194922"/>
              <a:gd name="connsiteY33453" fmla="*/ 4586817 h 6855883"/>
              <a:gd name="connsiteX33454" fmla="*/ 754334 w 12194922"/>
              <a:gd name="connsiteY33454" fmla="*/ 4589992 h 6855883"/>
              <a:gd name="connsiteX33455" fmla="*/ 749428 w 12194922"/>
              <a:gd name="connsiteY33455" fmla="*/ 4594225 h 6855883"/>
              <a:gd name="connsiteX33456" fmla="*/ 748201 w 12194922"/>
              <a:gd name="connsiteY33456" fmla="*/ 4593167 h 6855883"/>
              <a:gd name="connsiteX33457" fmla="*/ 751881 w 12194922"/>
              <a:gd name="connsiteY33457" fmla="*/ 4588934 h 6855883"/>
              <a:gd name="connsiteX33458" fmla="*/ 756787 w 12194922"/>
              <a:gd name="connsiteY33458" fmla="*/ 4583642 h 6855883"/>
              <a:gd name="connsiteX33459" fmla="*/ 756787 w 12194922"/>
              <a:gd name="connsiteY33459" fmla="*/ 4583642 h 6855883"/>
              <a:gd name="connsiteX33460" fmla="*/ 755561 w 12194922"/>
              <a:gd name="connsiteY33460" fmla="*/ 4579409 h 6855883"/>
              <a:gd name="connsiteX33461" fmla="*/ 755561 w 12194922"/>
              <a:gd name="connsiteY33461" fmla="*/ 4578350 h 6855883"/>
              <a:gd name="connsiteX33462" fmla="*/ 755561 w 12194922"/>
              <a:gd name="connsiteY33462" fmla="*/ 4578350 h 6855883"/>
              <a:gd name="connsiteX33463" fmla="*/ 755561 w 12194922"/>
              <a:gd name="connsiteY33463" fmla="*/ 4578350 h 6855883"/>
              <a:gd name="connsiteX33464" fmla="*/ 755561 w 12194922"/>
              <a:gd name="connsiteY33464" fmla="*/ 4578350 h 6855883"/>
              <a:gd name="connsiteX33465" fmla="*/ 755561 w 12194922"/>
              <a:gd name="connsiteY33465" fmla="*/ 4578350 h 6855883"/>
              <a:gd name="connsiteX33466" fmla="*/ 2223752 w 12194922"/>
              <a:gd name="connsiteY33466" fmla="*/ 6736292 h 6855883"/>
              <a:gd name="connsiteX33467" fmla="*/ 2236018 w 12194922"/>
              <a:gd name="connsiteY33467" fmla="*/ 6719359 h 6855883"/>
              <a:gd name="connsiteX33468" fmla="*/ 2229885 w 12194922"/>
              <a:gd name="connsiteY33468" fmla="*/ 6737350 h 6855883"/>
              <a:gd name="connsiteX33469" fmla="*/ 2223752 w 12194922"/>
              <a:gd name="connsiteY33469" fmla="*/ 6736292 h 6855883"/>
              <a:gd name="connsiteX33470" fmla="*/ 1329590 w 12194922"/>
              <a:gd name="connsiteY33470" fmla="*/ 2804583 h 6855883"/>
              <a:gd name="connsiteX33471" fmla="*/ 1338176 w 12194922"/>
              <a:gd name="connsiteY33471" fmla="*/ 2827867 h 6855883"/>
              <a:gd name="connsiteX33472" fmla="*/ 1329590 w 12194922"/>
              <a:gd name="connsiteY33472" fmla="*/ 2804583 h 6855883"/>
              <a:gd name="connsiteX33473" fmla="*/ 814435 w 12194922"/>
              <a:gd name="connsiteY33473" fmla="*/ 809625 h 6855883"/>
              <a:gd name="connsiteX33474" fmla="*/ 826701 w 12194922"/>
              <a:gd name="connsiteY33474" fmla="*/ 824442 h 6855883"/>
              <a:gd name="connsiteX33475" fmla="*/ 814435 w 12194922"/>
              <a:gd name="connsiteY33475" fmla="*/ 809625 h 6855883"/>
              <a:gd name="connsiteX33476" fmla="*/ 750654 w 12194922"/>
              <a:gd name="connsiteY33476" fmla="*/ 5003800 h 6855883"/>
              <a:gd name="connsiteX33477" fmla="*/ 744522 w 12194922"/>
              <a:gd name="connsiteY33477" fmla="*/ 4995334 h 6855883"/>
              <a:gd name="connsiteX33478" fmla="*/ 750654 w 12194922"/>
              <a:gd name="connsiteY33478" fmla="*/ 4992159 h 6855883"/>
              <a:gd name="connsiteX33479" fmla="*/ 755561 w 12194922"/>
              <a:gd name="connsiteY33479" fmla="*/ 4999567 h 6855883"/>
              <a:gd name="connsiteX33480" fmla="*/ 750654 w 12194922"/>
              <a:gd name="connsiteY33480" fmla="*/ 5003800 h 6855883"/>
              <a:gd name="connsiteX33481" fmla="*/ 11624103 w 12194922"/>
              <a:gd name="connsiteY33481" fmla="*/ 5146675 h 6855883"/>
              <a:gd name="connsiteX33482" fmla="*/ 11615517 w 12194922"/>
              <a:gd name="connsiteY33482" fmla="*/ 5137150 h 6855883"/>
              <a:gd name="connsiteX33483" fmla="*/ 11620424 w 12194922"/>
              <a:gd name="connsiteY33483" fmla="*/ 5130800 h 6855883"/>
              <a:gd name="connsiteX33484" fmla="*/ 11632689 w 12194922"/>
              <a:gd name="connsiteY33484" fmla="*/ 5140325 h 6855883"/>
              <a:gd name="connsiteX33485" fmla="*/ 11624103 w 12194922"/>
              <a:gd name="connsiteY33485" fmla="*/ 5146675 h 6855883"/>
              <a:gd name="connsiteX33486" fmla="*/ 11605705 w 12194922"/>
              <a:gd name="connsiteY33486" fmla="*/ 4065059 h 6855883"/>
              <a:gd name="connsiteX33487" fmla="*/ 11592212 w 12194922"/>
              <a:gd name="connsiteY33487" fmla="*/ 4057650 h 6855883"/>
              <a:gd name="connsiteX33488" fmla="*/ 11606931 w 12194922"/>
              <a:gd name="connsiteY33488" fmla="*/ 4053417 h 6855883"/>
              <a:gd name="connsiteX33489" fmla="*/ 11613064 w 12194922"/>
              <a:gd name="connsiteY33489" fmla="*/ 4061883 h 6855883"/>
              <a:gd name="connsiteX33490" fmla="*/ 11605705 w 12194922"/>
              <a:gd name="connsiteY33490" fmla="*/ 4065059 h 6855883"/>
              <a:gd name="connsiteX33491" fmla="*/ 11589760 w 12194922"/>
              <a:gd name="connsiteY33491" fmla="*/ 4972050 h 6855883"/>
              <a:gd name="connsiteX33492" fmla="*/ 11603252 w 12194922"/>
              <a:gd name="connsiteY33492" fmla="*/ 4958292 h 6855883"/>
              <a:gd name="connsiteX33493" fmla="*/ 11608158 w 12194922"/>
              <a:gd name="connsiteY33493" fmla="*/ 4962525 h 6855883"/>
              <a:gd name="connsiteX33494" fmla="*/ 11589760 w 12194922"/>
              <a:gd name="connsiteY33494" fmla="*/ 4972050 h 6855883"/>
              <a:gd name="connsiteX33495" fmla="*/ 106711 w 12194922"/>
              <a:gd name="connsiteY33495" fmla="*/ 4326467 h 6855883"/>
              <a:gd name="connsiteX33496" fmla="*/ 117750 w 12194922"/>
              <a:gd name="connsiteY33496" fmla="*/ 4322234 h 6855883"/>
              <a:gd name="connsiteX33497" fmla="*/ 115297 w 12194922"/>
              <a:gd name="connsiteY33497" fmla="*/ 4342342 h 6855883"/>
              <a:gd name="connsiteX33498" fmla="*/ 106711 w 12194922"/>
              <a:gd name="connsiteY33498" fmla="*/ 4326467 h 6855883"/>
              <a:gd name="connsiteX33499" fmla="*/ 62555 w 12194922"/>
              <a:gd name="connsiteY33499" fmla="*/ 1548342 h 6855883"/>
              <a:gd name="connsiteX33500" fmla="*/ 60101 w 12194922"/>
              <a:gd name="connsiteY33500" fmla="*/ 1533525 h 6855883"/>
              <a:gd name="connsiteX33501" fmla="*/ 62555 w 12194922"/>
              <a:gd name="connsiteY33501" fmla="*/ 1548342 h 6855883"/>
              <a:gd name="connsiteX33502" fmla="*/ 11928290 w 12194922"/>
              <a:gd name="connsiteY33502" fmla="*/ 6190192 h 6855883"/>
              <a:gd name="connsiteX33503" fmla="*/ 11931969 w 12194922"/>
              <a:gd name="connsiteY33503" fmla="*/ 6210300 h 6855883"/>
              <a:gd name="connsiteX33504" fmla="*/ 11928290 w 12194922"/>
              <a:gd name="connsiteY33504" fmla="*/ 6190192 h 6855883"/>
              <a:gd name="connsiteX33505" fmla="*/ 905201 w 12194922"/>
              <a:gd name="connsiteY33505" fmla="*/ 4953000 h 6855883"/>
              <a:gd name="connsiteX33506" fmla="*/ 905201 w 12194922"/>
              <a:gd name="connsiteY33506" fmla="*/ 4953000 h 6855883"/>
              <a:gd name="connsiteX33507" fmla="*/ 890482 w 12194922"/>
              <a:gd name="connsiteY33507" fmla="*/ 4931834 h 6855883"/>
              <a:gd name="connsiteX33508" fmla="*/ 892935 w 12194922"/>
              <a:gd name="connsiteY33508" fmla="*/ 4914900 h 6855883"/>
              <a:gd name="connsiteX33509" fmla="*/ 903974 w 12194922"/>
              <a:gd name="connsiteY33509" fmla="*/ 4909609 h 6855883"/>
              <a:gd name="connsiteX33510" fmla="*/ 918693 w 12194922"/>
              <a:gd name="connsiteY33510" fmla="*/ 4894792 h 6855883"/>
              <a:gd name="connsiteX33511" fmla="*/ 903974 w 12194922"/>
              <a:gd name="connsiteY33511" fmla="*/ 4913842 h 6855883"/>
              <a:gd name="connsiteX33512" fmla="*/ 891709 w 12194922"/>
              <a:gd name="connsiteY33512" fmla="*/ 4931834 h 6855883"/>
              <a:gd name="connsiteX33513" fmla="*/ 905201 w 12194922"/>
              <a:gd name="connsiteY33513" fmla="*/ 4953000 h 6855883"/>
              <a:gd name="connsiteX33514" fmla="*/ 11584853 w 12194922"/>
              <a:gd name="connsiteY33514" fmla="*/ 6010276 h 6855883"/>
              <a:gd name="connsiteX33515" fmla="*/ 11592212 w 12194922"/>
              <a:gd name="connsiteY33515" fmla="*/ 6014508 h 6855883"/>
              <a:gd name="connsiteX33516" fmla="*/ 11584853 w 12194922"/>
              <a:gd name="connsiteY33516" fmla="*/ 6019800 h 6855883"/>
              <a:gd name="connsiteX33517" fmla="*/ 11578720 w 12194922"/>
              <a:gd name="connsiteY33517" fmla="*/ 6017683 h 6855883"/>
              <a:gd name="connsiteX33518" fmla="*/ 11584853 w 12194922"/>
              <a:gd name="connsiteY33518" fmla="*/ 6010276 h 6855883"/>
              <a:gd name="connsiteX33519" fmla="*/ 731029 w 12194922"/>
              <a:gd name="connsiteY33519" fmla="*/ 5013325 h 6855883"/>
              <a:gd name="connsiteX33520" fmla="*/ 700365 w 12194922"/>
              <a:gd name="connsiteY33520" fmla="*/ 5005917 h 6855883"/>
              <a:gd name="connsiteX33521" fmla="*/ 731029 w 12194922"/>
              <a:gd name="connsiteY33521" fmla="*/ 5013325 h 6855883"/>
              <a:gd name="connsiteX33522" fmla="*/ 11762704 w 12194922"/>
              <a:gd name="connsiteY33522" fmla="*/ 1799167 h 6855883"/>
              <a:gd name="connsiteX33523" fmla="*/ 11767611 w 12194922"/>
              <a:gd name="connsiteY33523" fmla="*/ 1783292 h 6855883"/>
              <a:gd name="connsiteX33524" fmla="*/ 11762704 w 12194922"/>
              <a:gd name="connsiteY33524" fmla="*/ 1799167 h 6855883"/>
              <a:gd name="connsiteX33525" fmla="*/ 1280528 w 12194922"/>
              <a:gd name="connsiteY33525" fmla="*/ 3482975 h 6855883"/>
              <a:gd name="connsiteX33526" fmla="*/ 1287887 w 12194922"/>
              <a:gd name="connsiteY33526" fmla="*/ 3466042 h 6855883"/>
              <a:gd name="connsiteX33527" fmla="*/ 1280528 w 12194922"/>
              <a:gd name="connsiteY33527" fmla="*/ 3482975 h 6855883"/>
              <a:gd name="connsiteX33528" fmla="*/ 11732040 w 12194922"/>
              <a:gd name="connsiteY33528" fmla="*/ 2562225 h 6855883"/>
              <a:gd name="connsiteX33529" fmla="*/ 11718548 w 12194922"/>
              <a:gd name="connsiteY33529" fmla="*/ 2544233 h 6855883"/>
              <a:gd name="connsiteX33530" fmla="*/ 11732040 w 12194922"/>
              <a:gd name="connsiteY33530" fmla="*/ 2562225 h 6855883"/>
              <a:gd name="connsiteX33531" fmla="*/ 651303 w 12194922"/>
              <a:gd name="connsiteY33531" fmla="*/ 1608667 h 6855883"/>
              <a:gd name="connsiteX33532" fmla="*/ 652530 w 12194922"/>
              <a:gd name="connsiteY33532" fmla="*/ 1615017 h 6855883"/>
              <a:gd name="connsiteX33533" fmla="*/ 636584 w 12194922"/>
              <a:gd name="connsiteY33533" fmla="*/ 1616075 h 6855883"/>
              <a:gd name="connsiteX33534" fmla="*/ 651303 w 12194922"/>
              <a:gd name="connsiteY33534" fmla="*/ 1608667 h 6855883"/>
              <a:gd name="connsiteX33535" fmla="*/ 11950368 w 12194922"/>
              <a:gd name="connsiteY33535" fmla="*/ 6441017 h 6855883"/>
              <a:gd name="connsiteX33536" fmla="*/ 11950368 w 12194922"/>
              <a:gd name="connsiteY33536" fmla="*/ 6441017 h 6855883"/>
              <a:gd name="connsiteX33537" fmla="*/ 11950368 w 12194922"/>
              <a:gd name="connsiteY33537" fmla="*/ 6441017 h 6855883"/>
              <a:gd name="connsiteX33538" fmla="*/ 11952821 w 12194922"/>
              <a:gd name="connsiteY33538" fmla="*/ 6439959 h 6855883"/>
              <a:gd name="connsiteX33539" fmla="*/ 11950368 w 12194922"/>
              <a:gd name="connsiteY33539" fmla="*/ 6441017 h 6855883"/>
              <a:gd name="connsiteX33540" fmla="*/ 11952821 w 12194922"/>
              <a:gd name="connsiteY33540" fmla="*/ 6439959 h 6855883"/>
              <a:gd name="connsiteX33541" fmla="*/ 11954047 w 12194922"/>
              <a:gd name="connsiteY33541" fmla="*/ 6428317 h 6855883"/>
              <a:gd name="connsiteX33542" fmla="*/ 11963860 w 12194922"/>
              <a:gd name="connsiteY33542" fmla="*/ 6447367 h 6855883"/>
              <a:gd name="connsiteX33543" fmla="*/ 11961407 w 12194922"/>
              <a:gd name="connsiteY33543" fmla="*/ 6445250 h 6855883"/>
              <a:gd name="connsiteX33544" fmla="*/ 11952821 w 12194922"/>
              <a:gd name="connsiteY33544" fmla="*/ 6439959 h 6855883"/>
              <a:gd name="connsiteX33545" fmla="*/ 1106357 w 12194922"/>
              <a:gd name="connsiteY33545" fmla="*/ 304800 h 6855883"/>
              <a:gd name="connsiteX33546" fmla="*/ 1118622 w 12194922"/>
              <a:gd name="connsiteY33546" fmla="*/ 312208 h 6855883"/>
              <a:gd name="connsiteX33547" fmla="*/ 1105130 w 12194922"/>
              <a:gd name="connsiteY33547" fmla="*/ 316442 h 6855883"/>
              <a:gd name="connsiteX33548" fmla="*/ 1100224 w 12194922"/>
              <a:gd name="connsiteY33548" fmla="*/ 310092 h 6855883"/>
              <a:gd name="connsiteX33549" fmla="*/ 1106357 w 12194922"/>
              <a:gd name="connsiteY33549" fmla="*/ 304800 h 6855883"/>
              <a:gd name="connsiteX33550" fmla="*/ 99351 w 12194922"/>
              <a:gd name="connsiteY33550" fmla="*/ 2099733 h 6855883"/>
              <a:gd name="connsiteX33551" fmla="*/ 88312 w 12194922"/>
              <a:gd name="connsiteY33551" fmla="*/ 2095500 h 6855883"/>
              <a:gd name="connsiteX33552" fmla="*/ 96898 w 12194922"/>
              <a:gd name="connsiteY33552" fmla="*/ 2090208 h 6855883"/>
              <a:gd name="connsiteX33553" fmla="*/ 109164 w 12194922"/>
              <a:gd name="connsiteY33553" fmla="*/ 2090208 h 6855883"/>
              <a:gd name="connsiteX33554" fmla="*/ 99351 w 12194922"/>
              <a:gd name="connsiteY33554" fmla="*/ 2099733 h 6855883"/>
              <a:gd name="connsiteX33555" fmla="*/ 439108 w 12194922"/>
              <a:gd name="connsiteY33555" fmla="*/ 2443692 h 6855883"/>
              <a:gd name="connsiteX33556" fmla="*/ 429296 w 12194922"/>
              <a:gd name="connsiteY33556" fmla="*/ 2438400 h 6855883"/>
              <a:gd name="connsiteX33557" fmla="*/ 426843 w 12194922"/>
              <a:gd name="connsiteY33557" fmla="*/ 2428875 h 6855883"/>
              <a:gd name="connsiteX33558" fmla="*/ 429296 w 12194922"/>
              <a:gd name="connsiteY33558" fmla="*/ 2415117 h 6855883"/>
              <a:gd name="connsiteX33559" fmla="*/ 440335 w 12194922"/>
              <a:gd name="connsiteY33559" fmla="*/ 2438400 h 6855883"/>
              <a:gd name="connsiteX33560" fmla="*/ 439108 w 12194922"/>
              <a:gd name="connsiteY33560" fmla="*/ 2443692 h 6855883"/>
              <a:gd name="connsiteX33561" fmla="*/ 11697697 w 12194922"/>
              <a:gd name="connsiteY33561" fmla="*/ 1980142 h 6855883"/>
              <a:gd name="connsiteX33562" fmla="*/ 11706283 w 12194922"/>
              <a:gd name="connsiteY33562" fmla="*/ 1975908 h 6855883"/>
              <a:gd name="connsiteX33563" fmla="*/ 11711189 w 12194922"/>
              <a:gd name="connsiteY33563" fmla="*/ 1981200 h 6855883"/>
              <a:gd name="connsiteX33564" fmla="*/ 11701376 w 12194922"/>
              <a:gd name="connsiteY33564" fmla="*/ 1986492 h 6855883"/>
              <a:gd name="connsiteX33565" fmla="*/ 11697697 w 12194922"/>
              <a:gd name="connsiteY33565" fmla="*/ 1980142 h 6855883"/>
              <a:gd name="connsiteX33566" fmla="*/ 930959 w 12194922"/>
              <a:gd name="connsiteY33566" fmla="*/ 4896909 h 6855883"/>
              <a:gd name="connsiteX33567" fmla="*/ 927279 w 12194922"/>
              <a:gd name="connsiteY33567" fmla="*/ 4891617 h 6855883"/>
              <a:gd name="connsiteX33568" fmla="*/ 946904 w 12194922"/>
              <a:gd name="connsiteY33568" fmla="*/ 4883150 h 6855883"/>
              <a:gd name="connsiteX33569" fmla="*/ 945677 w 12194922"/>
              <a:gd name="connsiteY33569" fmla="*/ 4885267 h 6855883"/>
              <a:gd name="connsiteX33570" fmla="*/ 930959 w 12194922"/>
              <a:gd name="connsiteY33570" fmla="*/ 4896909 h 6855883"/>
              <a:gd name="connsiteX33571" fmla="*/ 316452 w 12194922"/>
              <a:gd name="connsiteY33571" fmla="*/ 2289175 h 6855883"/>
              <a:gd name="connsiteX33572" fmla="*/ 306640 w 12194922"/>
              <a:gd name="connsiteY33572" fmla="*/ 2290233 h 6855883"/>
              <a:gd name="connsiteX33573" fmla="*/ 310320 w 12194922"/>
              <a:gd name="connsiteY33573" fmla="*/ 2283883 h 6855883"/>
              <a:gd name="connsiteX33574" fmla="*/ 317679 w 12194922"/>
              <a:gd name="connsiteY33574" fmla="*/ 2272242 h 6855883"/>
              <a:gd name="connsiteX33575" fmla="*/ 321359 w 12194922"/>
              <a:gd name="connsiteY33575" fmla="*/ 2274358 h 6855883"/>
              <a:gd name="connsiteX33576" fmla="*/ 316452 w 12194922"/>
              <a:gd name="connsiteY33576" fmla="*/ 2289175 h 6855883"/>
              <a:gd name="connsiteX33577" fmla="*/ 98125 w 12194922"/>
              <a:gd name="connsiteY33577" fmla="*/ 4671484 h 6855883"/>
              <a:gd name="connsiteX33578" fmla="*/ 99351 w 12194922"/>
              <a:gd name="connsiteY33578" fmla="*/ 4672542 h 6855883"/>
              <a:gd name="connsiteX33579" fmla="*/ 98125 w 12194922"/>
              <a:gd name="connsiteY33579" fmla="*/ 4672542 h 6855883"/>
              <a:gd name="connsiteX33580" fmla="*/ 98125 w 12194922"/>
              <a:gd name="connsiteY33580" fmla="*/ 4671484 h 6855883"/>
              <a:gd name="connsiteX33581" fmla="*/ 99351 w 12194922"/>
              <a:gd name="connsiteY33581" fmla="*/ 4672542 h 6855883"/>
              <a:gd name="connsiteX33582" fmla="*/ 101804 w 12194922"/>
              <a:gd name="connsiteY33582" fmla="*/ 4672542 h 6855883"/>
              <a:gd name="connsiteX33583" fmla="*/ 99351 w 12194922"/>
              <a:gd name="connsiteY33583" fmla="*/ 4672542 h 6855883"/>
              <a:gd name="connsiteX33584" fmla="*/ 103031 w 12194922"/>
              <a:gd name="connsiteY33584" fmla="*/ 4671484 h 6855883"/>
              <a:gd name="connsiteX33585" fmla="*/ 115297 w 12194922"/>
              <a:gd name="connsiteY33585" fmla="*/ 4664075 h 6855883"/>
              <a:gd name="connsiteX33586" fmla="*/ 112843 w 12194922"/>
              <a:gd name="connsiteY33586" fmla="*/ 4671484 h 6855883"/>
              <a:gd name="connsiteX33587" fmla="*/ 103031 w 12194922"/>
              <a:gd name="connsiteY33587" fmla="*/ 4671484 h 6855883"/>
              <a:gd name="connsiteX33588" fmla="*/ 11178862 w 12194922"/>
              <a:gd name="connsiteY33588" fmla="*/ 3499909 h 6855883"/>
              <a:gd name="connsiteX33589" fmla="*/ 11182542 w 12194922"/>
              <a:gd name="connsiteY33589" fmla="*/ 3480858 h 6855883"/>
              <a:gd name="connsiteX33590" fmla="*/ 11192354 w 12194922"/>
              <a:gd name="connsiteY33590" fmla="*/ 3478742 h 6855883"/>
              <a:gd name="connsiteX33591" fmla="*/ 11186221 w 12194922"/>
              <a:gd name="connsiteY33591" fmla="*/ 3484034 h 6855883"/>
              <a:gd name="connsiteX33592" fmla="*/ 11178862 w 12194922"/>
              <a:gd name="connsiteY33592" fmla="*/ 3499909 h 6855883"/>
              <a:gd name="connsiteX33593" fmla="*/ 1049935 w 12194922"/>
              <a:gd name="connsiteY33593" fmla="*/ 774700 h 6855883"/>
              <a:gd name="connsiteX33594" fmla="*/ 1052388 w 12194922"/>
              <a:gd name="connsiteY33594" fmla="*/ 768350 h 6855883"/>
              <a:gd name="connsiteX33595" fmla="*/ 1062200 w 12194922"/>
              <a:gd name="connsiteY33595" fmla="*/ 774700 h 6855883"/>
              <a:gd name="connsiteX33596" fmla="*/ 1049935 w 12194922"/>
              <a:gd name="connsiteY33596" fmla="*/ 774700 h 6855883"/>
              <a:gd name="connsiteX33597" fmla="*/ 1222880 w 12194922"/>
              <a:gd name="connsiteY33597" fmla="*/ 1489075 h 6855883"/>
              <a:gd name="connsiteX33598" fmla="*/ 1209388 w 12194922"/>
              <a:gd name="connsiteY33598" fmla="*/ 1477433 h 6855883"/>
              <a:gd name="connsiteX33599" fmla="*/ 1227786 w 12194922"/>
              <a:gd name="connsiteY33599" fmla="*/ 1482725 h 6855883"/>
              <a:gd name="connsiteX33600" fmla="*/ 1222880 w 12194922"/>
              <a:gd name="connsiteY33600" fmla="*/ 1489075 h 6855883"/>
              <a:gd name="connsiteX33601" fmla="*/ 11522299 w 12194922"/>
              <a:gd name="connsiteY33601" fmla="*/ 6392334 h 6855883"/>
              <a:gd name="connsiteX33602" fmla="*/ 11498994 w 12194922"/>
              <a:gd name="connsiteY33602" fmla="*/ 6393392 h 6855883"/>
              <a:gd name="connsiteX33603" fmla="*/ 11522299 w 12194922"/>
              <a:gd name="connsiteY33603" fmla="*/ 6392334 h 6855883"/>
              <a:gd name="connsiteX33604" fmla="*/ 1417903 w 12194922"/>
              <a:gd name="connsiteY33604" fmla="*/ 5133975 h 6855883"/>
              <a:gd name="connsiteX33605" fmla="*/ 1422809 w 12194922"/>
              <a:gd name="connsiteY33605" fmla="*/ 5137150 h 6855883"/>
              <a:gd name="connsiteX33606" fmla="*/ 1409317 w 12194922"/>
              <a:gd name="connsiteY33606" fmla="*/ 5147734 h 6855883"/>
              <a:gd name="connsiteX33607" fmla="*/ 1403184 w 12194922"/>
              <a:gd name="connsiteY33607" fmla="*/ 5143500 h 6855883"/>
              <a:gd name="connsiteX33608" fmla="*/ 1417903 w 12194922"/>
              <a:gd name="connsiteY33608" fmla="*/ 5133975 h 6855883"/>
              <a:gd name="connsiteX33609" fmla="*/ 598561 w 12194922"/>
              <a:gd name="connsiteY33609" fmla="*/ 3602567 h 6855883"/>
              <a:gd name="connsiteX33610" fmla="*/ 589975 w 12194922"/>
              <a:gd name="connsiteY33610" fmla="*/ 3598333 h 6855883"/>
              <a:gd name="connsiteX33611" fmla="*/ 603467 w 12194922"/>
              <a:gd name="connsiteY33611" fmla="*/ 3590925 h 6855883"/>
              <a:gd name="connsiteX33612" fmla="*/ 598561 w 12194922"/>
              <a:gd name="connsiteY33612" fmla="*/ 3602567 h 6855883"/>
              <a:gd name="connsiteX33613" fmla="*/ 712631 w 12194922"/>
              <a:gd name="connsiteY33613" fmla="*/ 6238875 h 6855883"/>
              <a:gd name="connsiteX33614" fmla="*/ 723670 w 12194922"/>
              <a:gd name="connsiteY33614" fmla="*/ 6243109 h 6855883"/>
              <a:gd name="connsiteX33615" fmla="*/ 713858 w 12194922"/>
              <a:gd name="connsiteY33615" fmla="*/ 6248401 h 6855883"/>
              <a:gd name="connsiteX33616" fmla="*/ 705272 w 12194922"/>
              <a:gd name="connsiteY33616" fmla="*/ 6245225 h 6855883"/>
              <a:gd name="connsiteX33617" fmla="*/ 712631 w 12194922"/>
              <a:gd name="connsiteY33617" fmla="*/ 6238875 h 6855883"/>
              <a:gd name="connsiteX33618" fmla="*/ 1814081 w 12194922"/>
              <a:gd name="connsiteY33618" fmla="*/ 4332817 h 6855883"/>
              <a:gd name="connsiteX33619" fmla="*/ 1804269 w 12194922"/>
              <a:gd name="connsiteY33619" fmla="*/ 4328584 h 6855883"/>
              <a:gd name="connsiteX33620" fmla="*/ 1809175 w 12194922"/>
              <a:gd name="connsiteY33620" fmla="*/ 4322234 h 6855883"/>
              <a:gd name="connsiteX33621" fmla="*/ 1820214 w 12194922"/>
              <a:gd name="connsiteY33621" fmla="*/ 4327525 h 6855883"/>
              <a:gd name="connsiteX33622" fmla="*/ 1814081 w 12194922"/>
              <a:gd name="connsiteY33622" fmla="*/ 4332817 h 6855883"/>
              <a:gd name="connsiteX33623" fmla="*/ 11503901 w 12194922"/>
              <a:gd name="connsiteY33623" fmla="*/ 5364692 h 6855883"/>
              <a:gd name="connsiteX33624" fmla="*/ 11510033 w 12194922"/>
              <a:gd name="connsiteY33624" fmla="*/ 5367867 h 6855883"/>
              <a:gd name="connsiteX33625" fmla="*/ 11513713 w 12194922"/>
              <a:gd name="connsiteY33625" fmla="*/ 5382684 h 6855883"/>
              <a:gd name="connsiteX33626" fmla="*/ 11498994 w 12194922"/>
              <a:gd name="connsiteY33626" fmla="*/ 5372100 h 6855883"/>
              <a:gd name="connsiteX33627" fmla="*/ 11503901 w 12194922"/>
              <a:gd name="connsiteY33627" fmla="*/ 5364692 h 6855883"/>
              <a:gd name="connsiteX33628" fmla="*/ 365515 w 12194922"/>
              <a:gd name="connsiteY33628" fmla="*/ 2245783 h 6855883"/>
              <a:gd name="connsiteX33629" fmla="*/ 374101 w 12194922"/>
              <a:gd name="connsiteY33629" fmla="*/ 2248958 h 6855883"/>
              <a:gd name="connsiteX33630" fmla="*/ 364288 w 12194922"/>
              <a:gd name="connsiteY33630" fmla="*/ 2257425 h 6855883"/>
              <a:gd name="connsiteX33631" fmla="*/ 358155 w 12194922"/>
              <a:gd name="connsiteY33631" fmla="*/ 2256367 h 6855883"/>
              <a:gd name="connsiteX33632" fmla="*/ 365515 w 12194922"/>
              <a:gd name="connsiteY33632" fmla="*/ 2245783 h 6855883"/>
              <a:gd name="connsiteX33633" fmla="*/ 212195 w 12194922"/>
              <a:gd name="connsiteY33633" fmla="*/ 640292 h 6855883"/>
              <a:gd name="connsiteX33634" fmla="*/ 222007 w 12194922"/>
              <a:gd name="connsiteY33634" fmla="*/ 641350 h 6855883"/>
              <a:gd name="connsiteX33635" fmla="*/ 233046 w 12194922"/>
              <a:gd name="connsiteY33635" fmla="*/ 639233 h 6855883"/>
              <a:gd name="connsiteX33636" fmla="*/ 233046 w 12194922"/>
              <a:gd name="connsiteY33636" fmla="*/ 643467 h 6855883"/>
              <a:gd name="connsiteX33637" fmla="*/ 222007 w 12194922"/>
              <a:gd name="connsiteY33637" fmla="*/ 646642 h 6855883"/>
              <a:gd name="connsiteX33638" fmla="*/ 212195 w 12194922"/>
              <a:gd name="connsiteY33638" fmla="*/ 640292 h 6855883"/>
              <a:gd name="connsiteX33639" fmla="*/ 12042360 w 12194922"/>
              <a:gd name="connsiteY33639" fmla="*/ 5617633 h 6855883"/>
              <a:gd name="connsiteX33640" fmla="*/ 12026414 w 12194922"/>
              <a:gd name="connsiteY33640" fmla="*/ 5612342 h 6855883"/>
              <a:gd name="connsiteX33641" fmla="*/ 12032547 w 12194922"/>
              <a:gd name="connsiteY33641" fmla="*/ 5605992 h 6855883"/>
              <a:gd name="connsiteX33642" fmla="*/ 12042360 w 12194922"/>
              <a:gd name="connsiteY33642" fmla="*/ 5617633 h 6855883"/>
              <a:gd name="connsiteX33643" fmla="*/ 193796 w 12194922"/>
              <a:gd name="connsiteY33643" fmla="*/ 465667 h 6855883"/>
              <a:gd name="connsiteX33644" fmla="*/ 176625 w 12194922"/>
              <a:gd name="connsiteY33644" fmla="*/ 472017 h 6855883"/>
              <a:gd name="connsiteX33645" fmla="*/ 188890 w 12194922"/>
              <a:gd name="connsiteY33645" fmla="*/ 459317 h 6855883"/>
              <a:gd name="connsiteX33646" fmla="*/ 192570 w 12194922"/>
              <a:gd name="connsiteY33646" fmla="*/ 459317 h 6855883"/>
              <a:gd name="connsiteX33647" fmla="*/ 193796 w 12194922"/>
              <a:gd name="connsiteY33647" fmla="*/ 465667 h 6855883"/>
              <a:gd name="connsiteX33648" fmla="*/ 562991 w 12194922"/>
              <a:gd name="connsiteY33648" fmla="*/ 2022475 h 6855883"/>
              <a:gd name="connsiteX33649" fmla="*/ 571577 w 12194922"/>
              <a:gd name="connsiteY33649" fmla="*/ 2029883 h 6855883"/>
              <a:gd name="connsiteX33650" fmla="*/ 566670 w 12194922"/>
              <a:gd name="connsiteY33650" fmla="*/ 2034117 h 6855883"/>
              <a:gd name="connsiteX33651" fmla="*/ 556858 w 12194922"/>
              <a:gd name="connsiteY33651" fmla="*/ 2027767 h 6855883"/>
              <a:gd name="connsiteX33652" fmla="*/ 562991 w 12194922"/>
              <a:gd name="connsiteY33652" fmla="*/ 2022475 h 6855883"/>
              <a:gd name="connsiteX33653" fmla="*/ 1484137 w 12194922"/>
              <a:gd name="connsiteY33653" fmla="*/ 5613401 h 6855883"/>
              <a:gd name="connsiteX33654" fmla="*/ 1484137 w 12194922"/>
              <a:gd name="connsiteY33654" fmla="*/ 5613401 h 6855883"/>
              <a:gd name="connsiteX33655" fmla="*/ 1484137 w 12194922"/>
              <a:gd name="connsiteY33655" fmla="*/ 5613401 h 6855883"/>
              <a:gd name="connsiteX33656" fmla="*/ 1484137 w 12194922"/>
              <a:gd name="connsiteY33656" fmla="*/ 5613401 h 6855883"/>
              <a:gd name="connsiteX33657" fmla="*/ 1484137 w 12194922"/>
              <a:gd name="connsiteY33657" fmla="*/ 5613401 h 6855883"/>
              <a:gd name="connsiteX33658" fmla="*/ 1482910 w 12194922"/>
              <a:gd name="connsiteY33658" fmla="*/ 5613401 h 6855883"/>
              <a:gd name="connsiteX33659" fmla="*/ 1478004 w 12194922"/>
              <a:gd name="connsiteY33659" fmla="*/ 5603875 h 6855883"/>
              <a:gd name="connsiteX33660" fmla="*/ 1485363 w 12194922"/>
              <a:gd name="connsiteY33660" fmla="*/ 5595409 h 6855883"/>
              <a:gd name="connsiteX33661" fmla="*/ 1490270 w 12194922"/>
              <a:gd name="connsiteY33661" fmla="*/ 5601758 h 6855883"/>
              <a:gd name="connsiteX33662" fmla="*/ 1482910 w 12194922"/>
              <a:gd name="connsiteY33662" fmla="*/ 5613401 h 6855883"/>
              <a:gd name="connsiteX33663" fmla="*/ 176625 w 12194922"/>
              <a:gd name="connsiteY33663" fmla="*/ 2018242 h 6855883"/>
              <a:gd name="connsiteX33664" fmla="*/ 176625 w 12194922"/>
              <a:gd name="connsiteY33664" fmla="*/ 2034117 h 6855883"/>
              <a:gd name="connsiteX33665" fmla="*/ 169265 w 12194922"/>
              <a:gd name="connsiteY33665" fmla="*/ 2020358 h 6855883"/>
              <a:gd name="connsiteX33666" fmla="*/ 176625 w 12194922"/>
              <a:gd name="connsiteY33666" fmla="*/ 2018242 h 6855883"/>
              <a:gd name="connsiteX33667" fmla="*/ 1194669 w 12194922"/>
              <a:gd name="connsiteY33667" fmla="*/ 3448050 h 6855883"/>
              <a:gd name="connsiteX33668" fmla="*/ 1175044 w 12194922"/>
              <a:gd name="connsiteY33668" fmla="*/ 3441700 h 6855883"/>
              <a:gd name="connsiteX33669" fmla="*/ 1177497 w 12194922"/>
              <a:gd name="connsiteY33669" fmla="*/ 3436409 h 6855883"/>
              <a:gd name="connsiteX33670" fmla="*/ 1194669 w 12194922"/>
              <a:gd name="connsiteY33670" fmla="*/ 3448050 h 6855883"/>
              <a:gd name="connsiteX33671" fmla="*/ 11458518 w 12194922"/>
              <a:gd name="connsiteY33671" fmla="*/ 3919008 h 6855883"/>
              <a:gd name="connsiteX33672" fmla="*/ 11458518 w 12194922"/>
              <a:gd name="connsiteY33672" fmla="*/ 3899958 h 6855883"/>
              <a:gd name="connsiteX33673" fmla="*/ 11458518 w 12194922"/>
              <a:gd name="connsiteY33673" fmla="*/ 3919008 h 6855883"/>
              <a:gd name="connsiteX33674" fmla="*/ 10902886 w 12194922"/>
              <a:gd name="connsiteY33674" fmla="*/ 5614459 h 6855883"/>
              <a:gd name="connsiteX33675" fmla="*/ 10927418 w 12194922"/>
              <a:gd name="connsiteY33675" fmla="*/ 5596467 h 6855883"/>
              <a:gd name="connsiteX33676" fmla="*/ 10902886 w 12194922"/>
              <a:gd name="connsiteY33676" fmla="*/ 5614459 h 6855883"/>
              <a:gd name="connsiteX33677" fmla="*/ 12055852 w 12194922"/>
              <a:gd name="connsiteY33677" fmla="*/ 3298825 h 6855883"/>
              <a:gd name="connsiteX33678" fmla="*/ 12049719 w 12194922"/>
              <a:gd name="connsiteY33678" fmla="*/ 3292475 h 6855883"/>
              <a:gd name="connsiteX33679" fmla="*/ 12054625 w 12194922"/>
              <a:gd name="connsiteY33679" fmla="*/ 3288242 h 6855883"/>
              <a:gd name="connsiteX33680" fmla="*/ 12063211 w 12194922"/>
              <a:gd name="connsiteY33680" fmla="*/ 3293534 h 6855883"/>
              <a:gd name="connsiteX33681" fmla="*/ 12055852 w 12194922"/>
              <a:gd name="connsiteY33681" fmla="*/ 3298825 h 6855883"/>
              <a:gd name="connsiteX33682" fmla="*/ 257577 w 12194922"/>
              <a:gd name="connsiteY33682" fmla="*/ 724958 h 6855883"/>
              <a:gd name="connsiteX33683" fmla="*/ 262484 w 12194922"/>
              <a:gd name="connsiteY33683" fmla="*/ 746125 h 6855883"/>
              <a:gd name="connsiteX33684" fmla="*/ 257577 w 12194922"/>
              <a:gd name="connsiteY33684" fmla="*/ 724958 h 6855883"/>
              <a:gd name="connsiteX33685" fmla="*/ 103031 w 12194922"/>
              <a:gd name="connsiteY33685" fmla="*/ 2089150 h 6855883"/>
              <a:gd name="connsiteX33686" fmla="*/ 100578 w 12194922"/>
              <a:gd name="connsiteY33686" fmla="*/ 2061633 h 6855883"/>
              <a:gd name="connsiteX33687" fmla="*/ 103031 w 12194922"/>
              <a:gd name="connsiteY33687" fmla="*/ 2089150 h 6855883"/>
              <a:gd name="connsiteX33688" fmla="*/ 2166104 w 12194922"/>
              <a:gd name="connsiteY33688" fmla="*/ 6783917 h 6855883"/>
              <a:gd name="connsiteX33689" fmla="*/ 2163651 w 12194922"/>
              <a:gd name="connsiteY33689" fmla="*/ 6787092 h 6855883"/>
              <a:gd name="connsiteX33690" fmla="*/ 2153838 w 12194922"/>
              <a:gd name="connsiteY33690" fmla="*/ 6786034 h 6855883"/>
              <a:gd name="connsiteX33691" fmla="*/ 2144026 w 12194922"/>
              <a:gd name="connsiteY33691" fmla="*/ 6778625 h 6855883"/>
              <a:gd name="connsiteX33692" fmla="*/ 2156292 w 12194922"/>
              <a:gd name="connsiteY33692" fmla="*/ 6777567 h 6855883"/>
              <a:gd name="connsiteX33693" fmla="*/ 2166104 w 12194922"/>
              <a:gd name="connsiteY33693" fmla="*/ 6783917 h 6855883"/>
              <a:gd name="connsiteX33694" fmla="*/ 857365 w 12194922"/>
              <a:gd name="connsiteY33694" fmla="*/ 633942 h 6855883"/>
              <a:gd name="connsiteX33695" fmla="*/ 854912 w 12194922"/>
              <a:gd name="connsiteY33695" fmla="*/ 614892 h 6855883"/>
              <a:gd name="connsiteX33696" fmla="*/ 857365 w 12194922"/>
              <a:gd name="connsiteY33696" fmla="*/ 633942 h 6855883"/>
              <a:gd name="connsiteX33697" fmla="*/ 1536879 w 12194922"/>
              <a:gd name="connsiteY33697" fmla="*/ 5131859 h 6855883"/>
              <a:gd name="connsiteX33698" fmla="*/ 1539332 w 12194922"/>
              <a:gd name="connsiteY33698" fmla="*/ 5114925 h 6855883"/>
              <a:gd name="connsiteX33699" fmla="*/ 1529520 w 12194922"/>
              <a:gd name="connsiteY33699" fmla="*/ 5097992 h 6855883"/>
              <a:gd name="connsiteX33700" fmla="*/ 1531973 w 12194922"/>
              <a:gd name="connsiteY33700" fmla="*/ 5076825 h 6855883"/>
              <a:gd name="connsiteX33701" fmla="*/ 1533199 w 12194922"/>
              <a:gd name="connsiteY33701" fmla="*/ 5045075 h 6855883"/>
              <a:gd name="connsiteX33702" fmla="*/ 1534426 w 12194922"/>
              <a:gd name="connsiteY33702" fmla="*/ 5022850 h 6855883"/>
              <a:gd name="connsiteX33703" fmla="*/ 1519707 w 12194922"/>
              <a:gd name="connsiteY33703" fmla="*/ 5015442 h 6855883"/>
              <a:gd name="connsiteX33704" fmla="*/ 1533199 w 12194922"/>
              <a:gd name="connsiteY33704" fmla="*/ 5008034 h 6855883"/>
              <a:gd name="connsiteX33705" fmla="*/ 1533199 w 12194922"/>
              <a:gd name="connsiteY33705" fmla="*/ 5022850 h 6855883"/>
              <a:gd name="connsiteX33706" fmla="*/ 1549145 w 12194922"/>
              <a:gd name="connsiteY33706" fmla="*/ 5017559 h 6855883"/>
              <a:gd name="connsiteX33707" fmla="*/ 1544238 w 12194922"/>
              <a:gd name="connsiteY33707" fmla="*/ 5050367 h 6855883"/>
              <a:gd name="connsiteX33708" fmla="*/ 1552824 w 12194922"/>
              <a:gd name="connsiteY33708" fmla="*/ 5060950 h 6855883"/>
              <a:gd name="connsiteX33709" fmla="*/ 1557730 w 12194922"/>
              <a:gd name="connsiteY33709" fmla="*/ 5070475 h 6855883"/>
              <a:gd name="connsiteX33710" fmla="*/ 1545465 w 12194922"/>
              <a:gd name="connsiteY33710" fmla="*/ 5078942 h 6855883"/>
              <a:gd name="connsiteX33711" fmla="*/ 1541785 w 12194922"/>
              <a:gd name="connsiteY33711" fmla="*/ 5096934 h 6855883"/>
              <a:gd name="connsiteX33712" fmla="*/ 1544238 w 12194922"/>
              <a:gd name="connsiteY33712" fmla="*/ 5113867 h 6855883"/>
              <a:gd name="connsiteX33713" fmla="*/ 1554051 w 12194922"/>
              <a:gd name="connsiteY33713" fmla="*/ 5119159 h 6855883"/>
              <a:gd name="connsiteX33714" fmla="*/ 1556504 w 12194922"/>
              <a:gd name="connsiteY33714" fmla="*/ 5122334 h 6855883"/>
              <a:gd name="connsiteX33715" fmla="*/ 1552824 w 12194922"/>
              <a:gd name="connsiteY33715" fmla="*/ 5121275 h 6855883"/>
              <a:gd name="connsiteX33716" fmla="*/ 1543012 w 12194922"/>
              <a:gd name="connsiteY33716" fmla="*/ 5122334 h 6855883"/>
              <a:gd name="connsiteX33717" fmla="*/ 1545465 w 12194922"/>
              <a:gd name="connsiteY33717" fmla="*/ 5127625 h 6855883"/>
              <a:gd name="connsiteX33718" fmla="*/ 1541785 w 12194922"/>
              <a:gd name="connsiteY33718" fmla="*/ 5133975 h 6855883"/>
              <a:gd name="connsiteX33719" fmla="*/ 1536879 w 12194922"/>
              <a:gd name="connsiteY33719" fmla="*/ 5131859 h 6855883"/>
              <a:gd name="connsiteX33720" fmla="*/ 12069344 w 12194922"/>
              <a:gd name="connsiteY33720" fmla="*/ 3594100 h 6855883"/>
              <a:gd name="connsiteX33721" fmla="*/ 12059532 w 12194922"/>
              <a:gd name="connsiteY33721" fmla="*/ 3586692 h 6855883"/>
              <a:gd name="connsiteX33722" fmla="*/ 12069344 w 12194922"/>
              <a:gd name="connsiteY33722" fmla="*/ 3579284 h 6855883"/>
              <a:gd name="connsiteX33723" fmla="*/ 12076703 w 12194922"/>
              <a:gd name="connsiteY33723" fmla="*/ 3585633 h 6855883"/>
              <a:gd name="connsiteX33724" fmla="*/ 12069344 w 12194922"/>
              <a:gd name="connsiteY33724" fmla="*/ 3594100 h 6855883"/>
              <a:gd name="connsiteX33725" fmla="*/ 787451 w 12194922"/>
              <a:gd name="connsiteY33725" fmla="*/ 4827059 h 6855883"/>
              <a:gd name="connsiteX33726" fmla="*/ 792357 w 12194922"/>
              <a:gd name="connsiteY33726" fmla="*/ 4821767 h 6855883"/>
              <a:gd name="connsiteX33727" fmla="*/ 792357 w 12194922"/>
              <a:gd name="connsiteY33727" fmla="*/ 4821767 h 6855883"/>
              <a:gd name="connsiteX33728" fmla="*/ 792357 w 12194922"/>
              <a:gd name="connsiteY33728" fmla="*/ 4821767 h 6855883"/>
              <a:gd name="connsiteX33729" fmla="*/ 792357 w 12194922"/>
              <a:gd name="connsiteY33729" fmla="*/ 4821767 h 6855883"/>
              <a:gd name="connsiteX33730" fmla="*/ 787451 w 12194922"/>
              <a:gd name="connsiteY33730" fmla="*/ 4827059 h 6855883"/>
              <a:gd name="connsiteX33731" fmla="*/ 10969120 w 12194922"/>
              <a:gd name="connsiteY33731" fmla="*/ 4581525 h 6855883"/>
              <a:gd name="connsiteX33732" fmla="*/ 10983839 w 12194922"/>
              <a:gd name="connsiteY33732" fmla="*/ 4562475 h 6855883"/>
              <a:gd name="connsiteX33733" fmla="*/ 10969120 w 12194922"/>
              <a:gd name="connsiteY33733" fmla="*/ 4581525 h 6855883"/>
              <a:gd name="connsiteX33734" fmla="*/ 10969120 w 12194922"/>
              <a:gd name="connsiteY33734" fmla="*/ 4581525 h 6855883"/>
              <a:gd name="connsiteX33735" fmla="*/ 10969120 w 12194922"/>
              <a:gd name="connsiteY33735" fmla="*/ 4581525 h 6855883"/>
              <a:gd name="connsiteX33736" fmla="*/ 10969120 w 12194922"/>
              <a:gd name="connsiteY33736" fmla="*/ 4581525 h 6855883"/>
              <a:gd name="connsiteX33737" fmla="*/ 10969120 w 12194922"/>
              <a:gd name="connsiteY33737" fmla="*/ 4581525 h 6855883"/>
              <a:gd name="connsiteX33738" fmla="*/ 10969120 w 12194922"/>
              <a:gd name="connsiteY33738" fmla="*/ 4581525 h 6855883"/>
              <a:gd name="connsiteX33739" fmla="*/ 10969120 w 12194922"/>
              <a:gd name="connsiteY33739" fmla="*/ 4581525 h 6855883"/>
              <a:gd name="connsiteX33740" fmla="*/ 819342 w 12194922"/>
              <a:gd name="connsiteY33740" fmla="*/ 622300 h 6855883"/>
              <a:gd name="connsiteX33741" fmla="*/ 835287 w 12194922"/>
              <a:gd name="connsiteY33741" fmla="*/ 627592 h 6855883"/>
              <a:gd name="connsiteX33742" fmla="*/ 820568 w 12194922"/>
              <a:gd name="connsiteY33742" fmla="*/ 631825 h 6855883"/>
              <a:gd name="connsiteX33743" fmla="*/ 813209 w 12194922"/>
              <a:gd name="connsiteY33743" fmla="*/ 628650 h 6855883"/>
              <a:gd name="connsiteX33744" fmla="*/ 819342 w 12194922"/>
              <a:gd name="connsiteY33744" fmla="*/ 622300 h 6855883"/>
              <a:gd name="connsiteX33745" fmla="*/ 818115 w 12194922"/>
              <a:gd name="connsiteY33745" fmla="*/ 449792 h 6855883"/>
              <a:gd name="connsiteX33746" fmla="*/ 809529 w 12194922"/>
              <a:gd name="connsiteY33746" fmla="*/ 458258 h 6855883"/>
              <a:gd name="connsiteX33747" fmla="*/ 809529 w 12194922"/>
              <a:gd name="connsiteY33747" fmla="*/ 445558 h 6855883"/>
              <a:gd name="connsiteX33748" fmla="*/ 818115 w 12194922"/>
              <a:gd name="connsiteY33748" fmla="*/ 442383 h 6855883"/>
              <a:gd name="connsiteX33749" fmla="*/ 818115 w 12194922"/>
              <a:gd name="connsiteY33749" fmla="*/ 449792 h 6855883"/>
              <a:gd name="connsiteX33750" fmla="*/ 11005917 w 12194922"/>
              <a:gd name="connsiteY33750" fmla="*/ 3252258 h 6855883"/>
              <a:gd name="connsiteX33751" fmla="*/ 11009596 w 12194922"/>
              <a:gd name="connsiteY33751" fmla="*/ 3261784 h 6855883"/>
              <a:gd name="connsiteX33752" fmla="*/ 10999784 w 12194922"/>
              <a:gd name="connsiteY33752" fmla="*/ 3257550 h 6855883"/>
              <a:gd name="connsiteX33753" fmla="*/ 10994878 w 12194922"/>
              <a:gd name="connsiteY33753" fmla="*/ 3246967 h 6855883"/>
              <a:gd name="connsiteX33754" fmla="*/ 10998558 w 12194922"/>
              <a:gd name="connsiteY33754" fmla="*/ 3244850 h 6855883"/>
              <a:gd name="connsiteX33755" fmla="*/ 11005917 w 12194922"/>
              <a:gd name="connsiteY33755" fmla="*/ 3252258 h 6855883"/>
              <a:gd name="connsiteX33756" fmla="*/ 236726 w 12194922"/>
              <a:gd name="connsiteY33756" fmla="*/ 555625 h 6855883"/>
              <a:gd name="connsiteX33757" fmla="*/ 231820 w 12194922"/>
              <a:gd name="connsiteY33757" fmla="*/ 559858 h 6855883"/>
              <a:gd name="connsiteX33758" fmla="*/ 224460 w 12194922"/>
              <a:gd name="connsiteY33758" fmla="*/ 550333 h 6855883"/>
              <a:gd name="connsiteX33759" fmla="*/ 229367 w 12194922"/>
              <a:gd name="connsiteY33759" fmla="*/ 547158 h 6855883"/>
              <a:gd name="connsiteX33760" fmla="*/ 236726 w 12194922"/>
              <a:gd name="connsiteY33760" fmla="*/ 555625 h 6855883"/>
              <a:gd name="connsiteX33761" fmla="*/ 11730814 w 12194922"/>
              <a:gd name="connsiteY33761" fmla="*/ 2108200 h 6855883"/>
              <a:gd name="connsiteX33762" fmla="*/ 11727134 w 12194922"/>
              <a:gd name="connsiteY33762" fmla="*/ 2102908 h 6855883"/>
              <a:gd name="connsiteX33763" fmla="*/ 11736947 w 12194922"/>
              <a:gd name="connsiteY33763" fmla="*/ 2089150 h 6855883"/>
              <a:gd name="connsiteX33764" fmla="*/ 11740626 w 12194922"/>
              <a:gd name="connsiteY33764" fmla="*/ 2091267 h 6855883"/>
              <a:gd name="connsiteX33765" fmla="*/ 11730814 w 12194922"/>
              <a:gd name="connsiteY33765" fmla="*/ 2108200 h 6855883"/>
              <a:gd name="connsiteX33766" fmla="*/ 1000872 w 12194922"/>
              <a:gd name="connsiteY33766" fmla="*/ 4752975 h 6855883"/>
              <a:gd name="connsiteX33767" fmla="*/ 1011912 w 12194922"/>
              <a:gd name="connsiteY33767" fmla="*/ 4758267 h 6855883"/>
              <a:gd name="connsiteX33768" fmla="*/ 1008232 w 12194922"/>
              <a:gd name="connsiteY33768" fmla="*/ 4764617 h 6855883"/>
              <a:gd name="connsiteX33769" fmla="*/ 1000872 w 12194922"/>
              <a:gd name="connsiteY33769" fmla="*/ 4758267 h 6855883"/>
              <a:gd name="connsiteX33770" fmla="*/ 1000872 w 12194922"/>
              <a:gd name="connsiteY33770" fmla="*/ 4752975 h 6855883"/>
              <a:gd name="connsiteX33771" fmla="*/ 1130888 w 12194922"/>
              <a:gd name="connsiteY33771" fmla="*/ 3598333 h 6855883"/>
              <a:gd name="connsiteX33772" fmla="*/ 1122302 w 12194922"/>
              <a:gd name="connsiteY33772" fmla="*/ 3590925 h 6855883"/>
              <a:gd name="connsiteX33773" fmla="*/ 1130888 w 12194922"/>
              <a:gd name="connsiteY33773" fmla="*/ 3580342 h 6855883"/>
              <a:gd name="connsiteX33774" fmla="*/ 1138247 w 12194922"/>
              <a:gd name="connsiteY33774" fmla="*/ 3591983 h 6855883"/>
              <a:gd name="connsiteX33775" fmla="*/ 1130888 w 12194922"/>
              <a:gd name="connsiteY33775" fmla="*/ 3598333 h 6855883"/>
              <a:gd name="connsiteX33776" fmla="*/ 11551736 w 12194922"/>
              <a:gd name="connsiteY33776" fmla="*/ 1668992 h 6855883"/>
              <a:gd name="connsiteX33777" fmla="*/ 11549283 w 12194922"/>
              <a:gd name="connsiteY33777" fmla="*/ 1691217 h 6855883"/>
              <a:gd name="connsiteX33778" fmla="*/ 11551736 w 12194922"/>
              <a:gd name="connsiteY33778" fmla="*/ 1668992 h 6855883"/>
              <a:gd name="connsiteX33779" fmla="*/ 112843 w 12194922"/>
              <a:gd name="connsiteY33779" fmla="*/ 4042833 h 6855883"/>
              <a:gd name="connsiteX33780" fmla="*/ 120203 w 12194922"/>
              <a:gd name="connsiteY33780" fmla="*/ 4049184 h 6855883"/>
              <a:gd name="connsiteX33781" fmla="*/ 116523 w 12194922"/>
              <a:gd name="connsiteY33781" fmla="*/ 4054475 h 6855883"/>
              <a:gd name="connsiteX33782" fmla="*/ 109164 w 12194922"/>
              <a:gd name="connsiteY33782" fmla="*/ 4047067 h 6855883"/>
              <a:gd name="connsiteX33783" fmla="*/ 112843 w 12194922"/>
              <a:gd name="connsiteY33783" fmla="*/ 4042833 h 6855883"/>
              <a:gd name="connsiteX33784" fmla="*/ 651303 w 12194922"/>
              <a:gd name="connsiteY33784" fmla="*/ 5309659 h 6855883"/>
              <a:gd name="connsiteX33785" fmla="*/ 656209 w 12194922"/>
              <a:gd name="connsiteY33785" fmla="*/ 5310717 h 6855883"/>
              <a:gd name="connsiteX33786" fmla="*/ 653756 w 12194922"/>
              <a:gd name="connsiteY33786" fmla="*/ 5312834 h 6855883"/>
              <a:gd name="connsiteX33787" fmla="*/ 642717 w 12194922"/>
              <a:gd name="connsiteY33787" fmla="*/ 5321300 h 6855883"/>
              <a:gd name="connsiteX33788" fmla="*/ 640264 w 12194922"/>
              <a:gd name="connsiteY33788" fmla="*/ 5318125 h 6855883"/>
              <a:gd name="connsiteX33789" fmla="*/ 651303 w 12194922"/>
              <a:gd name="connsiteY33789" fmla="*/ 5309659 h 6855883"/>
              <a:gd name="connsiteX33790" fmla="*/ 666022 w 12194922"/>
              <a:gd name="connsiteY33790" fmla="*/ 5984875 h 6855883"/>
              <a:gd name="connsiteX33791" fmla="*/ 647623 w 12194922"/>
              <a:gd name="connsiteY33791" fmla="*/ 5995459 h 6855883"/>
              <a:gd name="connsiteX33792" fmla="*/ 646397 w 12194922"/>
              <a:gd name="connsiteY33792" fmla="*/ 5989109 h 6855883"/>
              <a:gd name="connsiteX33793" fmla="*/ 666022 w 12194922"/>
              <a:gd name="connsiteY33793" fmla="*/ 5984875 h 6855883"/>
              <a:gd name="connsiteX33794" fmla="*/ 11051300 w 12194922"/>
              <a:gd name="connsiteY33794" fmla="*/ 3615267 h 6855883"/>
              <a:gd name="connsiteX33795" fmla="*/ 11039034 w 12194922"/>
              <a:gd name="connsiteY33795" fmla="*/ 3617383 h 6855883"/>
              <a:gd name="connsiteX33796" fmla="*/ 11050074 w 12194922"/>
              <a:gd name="connsiteY33796" fmla="*/ 3607858 h 6855883"/>
              <a:gd name="connsiteX33797" fmla="*/ 11062339 w 12194922"/>
              <a:gd name="connsiteY33797" fmla="*/ 3612092 h 6855883"/>
              <a:gd name="connsiteX33798" fmla="*/ 11051300 w 12194922"/>
              <a:gd name="connsiteY33798" fmla="*/ 3615267 h 6855883"/>
              <a:gd name="connsiteX33799" fmla="*/ 11077057 w 12194922"/>
              <a:gd name="connsiteY33799" fmla="*/ 3079750 h 6855883"/>
              <a:gd name="connsiteX33800" fmla="*/ 11070924 w 12194922"/>
              <a:gd name="connsiteY33800" fmla="*/ 3058583 h 6855883"/>
              <a:gd name="connsiteX33801" fmla="*/ 11077057 w 12194922"/>
              <a:gd name="connsiteY33801" fmla="*/ 3079750 h 6855883"/>
              <a:gd name="connsiteX33802" fmla="*/ 188890 w 12194922"/>
              <a:gd name="connsiteY33802" fmla="*/ 1925108 h 6855883"/>
              <a:gd name="connsiteX33803" fmla="*/ 209742 w 12194922"/>
              <a:gd name="connsiteY33803" fmla="*/ 1916642 h 6855883"/>
              <a:gd name="connsiteX33804" fmla="*/ 210968 w 12194922"/>
              <a:gd name="connsiteY33804" fmla="*/ 1919817 h 6855883"/>
              <a:gd name="connsiteX33805" fmla="*/ 188890 w 12194922"/>
              <a:gd name="connsiteY33805" fmla="*/ 1925108 h 6855883"/>
              <a:gd name="connsiteX33806" fmla="*/ 11334635 w 12194922"/>
              <a:gd name="connsiteY33806" fmla="*/ 2234142 h 6855883"/>
              <a:gd name="connsiteX33807" fmla="*/ 11343221 w 12194922"/>
              <a:gd name="connsiteY33807" fmla="*/ 2218267 h 6855883"/>
              <a:gd name="connsiteX33808" fmla="*/ 11338315 w 12194922"/>
              <a:gd name="connsiteY33808" fmla="*/ 2235200 h 6855883"/>
              <a:gd name="connsiteX33809" fmla="*/ 11334635 w 12194922"/>
              <a:gd name="connsiteY33809" fmla="*/ 2234142 h 6855883"/>
              <a:gd name="connsiteX33810" fmla="*/ 12129446 w 12194922"/>
              <a:gd name="connsiteY33810" fmla="*/ 3493559 h 6855883"/>
              <a:gd name="connsiteX33811" fmla="*/ 12122086 w 12194922"/>
              <a:gd name="connsiteY33811" fmla="*/ 3492500 h 6855883"/>
              <a:gd name="connsiteX33812" fmla="*/ 12128219 w 12194922"/>
              <a:gd name="connsiteY33812" fmla="*/ 3475567 h 6855883"/>
              <a:gd name="connsiteX33813" fmla="*/ 12129446 w 12194922"/>
              <a:gd name="connsiteY33813" fmla="*/ 3493559 h 6855883"/>
              <a:gd name="connsiteX33814" fmla="*/ 12136805 w 12194922"/>
              <a:gd name="connsiteY33814" fmla="*/ 1902883 h 6855883"/>
              <a:gd name="connsiteX33815" fmla="*/ 12136805 w 12194922"/>
              <a:gd name="connsiteY33815" fmla="*/ 1902883 h 6855883"/>
              <a:gd name="connsiteX33816" fmla="*/ 12136805 w 12194922"/>
              <a:gd name="connsiteY33816" fmla="*/ 1902883 h 6855883"/>
              <a:gd name="connsiteX33817" fmla="*/ 12136805 w 12194922"/>
              <a:gd name="connsiteY33817" fmla="*/ 1902883 h 6855883"/>
              <a:gd name="connsiteX33818" fmla="*/ 12136805 w 12194922"/>
              <a:gd name="connsiteY33818" fmla="*/ 1902883 h 6855883"/>
              <a:gd name="connsiteX33819" fmla="*/ 12136805 w 12194922"/>
              <a:gd name="connsiteY33819" fmla="*/ 1902883 h 6855883"/>
              <a:gd name="connsiteX33820" fmla="*/ 12126993 w 12194922"/>
              <a:gd name="connsiteY33820" fmla="*/ 1905000 h 6855883"/>
              <a:gd name="connsiteX33821" fmla="*/ 12136805 w 12194922"/>
              <a:gd name="connsiteY33821" fmla="*/ 1903942 h 6855883"/>
              <a:gd name="connsiteX33822" fmla="*/ 12136805 w 12194922"/>
              <a:gd name="connsiteY33822" fmla="*/ 1910292 h 6855883"/>
              <a:gd name="connsiteX33823" fmla="*/ 12128219 w 12194922"/>
              <a:gd name="connsiteY33823" fmla="*/ 1918758 h 6855883"/>
              <a:gd name="connsiteX33824" fmla="*/ 12120860 w 12194922"/>
              <a:gd name="connsiteY33824" fmla="*/ 1914525 h 6855883"/>
              <a:gd name="connsiteX33825" fmla="*/ 12126993 w 12194922"/>
              <a:gd name="connsiteY33825" fmla="*/ 1905000 h 6855883"/>
              <a:gd name="connsiteX33826" fmla="*/ 117750 w 12194922"/>
              <a:gd name="connsiteY33826" fmla="*/ 747183 h 6855883"/>
              <a:gd name="connsiteX33827" fmla="*/ 117750 w 12194922"/>
              <a:gd name="connsiteY33827" fmla="*/ 745067 h 6855883"/>
              <a:gd name="connsiteX33828" fmla="*/ 122656 w 12194922"/>
              <a:gd name="connsiteY33828" fmla="*/ 734483 h 6855883"/>
              <a:gd name="connsiteX33829" fmla="*/ 126336 w 12194922"/>
              <a:gd name="connsiteY33829" fmla="*/ 747183 h 6855883"/>
              <a:gd name="connsiteX33830" fmla="*/ 125109 w 12194922"/>
              <a:gd name="connsiteY33830" fmla="*/ 753533 h 6855883"/>
              <a:gd name="connsiteX33831" fmla="*/ 99351 w 12194922"/>
              <a:gd name="connsiteY33831" fmla="*/ 759883 h 6855883"/>
              <a:gd name="connsiteX33832" fmla="*/ 106711 w 12194922"/>
              <a:gd name="connsiteY33832" fmla="*/ 753533 h 6855883"/>
              <a:gd name="connsiteX33833" fmla="*/ 117750 w 12194922"/>
              <a:gd name="connsiteY33833" fmla="*/ 747183 h 6855883"/>
              <a:gd name="connsiteX33834" fmla="*/ 624319 w 12194922"/>
              <a:gd name="connsiteY33834" fmla="*/ 5545667 h 6855883"/>
              <a:gd name="connsiteX33835" fmla="*/ 627998 w 12194922"/>
              <a:gd name="connsiteY33835" fmla="*/ 5544609 h 6855883"/>
              <a:gd name="connsiteX33836" fmla="*/ 639037 w 12194922"/>
              <a:gd name="connsiteY33836" fmla="*/ 5553075 h 6855883"/>
              <a:gd name="connsiteX33837" fmla="*/ 632905 w 12194922"/>
              <a:gd name="connsiteY33837" fmla="*/ 5555192 h 6855883"/>
              <a:gd name="connsiteX33838" fmla="*/ 624319 w 12194922"/>
              <a:gd name="connsiteY33838" fmla="*/ 5545667 h 6855883"/>
              <a:gd name="connsiteX33839" fmla="*/ 379007 w 12194922"/>
              <a:gd name="connsiteY33839" fmla="*/ 1348317 h 6855883"/>
              <a:gd name="connsiteX33840" fmla="*/ 361835 w 12194922"/>
              <a:gd name="connsiteY33840" fmla="*/ 1348317 h 6855883"/>
              <a:gd name="connsiteX33841" fmla="*/ 347116 w 12194922"/>
              <a:gd name="connsiteY33841" fmla="*/ 1337733 h 6855883"/>
              <a:gd name="connsiteX33842" fmla="*/ 352023 w 12194922"/>
              <a:gd name="connsiteY33842" fmla="*/ 1330325 h 6855883"/>
              <a:gd name="connsiteX33843" fmla="*/ 356929 w 12194922"/>
              <a:gd name="connsiteY33843" fmla="*/ 1334558 h 6855883"/>
              <a:gd name="connsiteX33844" fmla="*/ 379007 w 12194922"/>
              <a:gd name="connsiteY33844" fmla="*/ 1348317 h 6855883"/>
              <a:gd name="connsiteX33845" fmla="*/ 12189547 w 12194922"/>
              <a:gd name="connsiteY33845" fmla="*/ 5173133 h 6855883"/>
              <a:gd name="connsiteX33846" fmla="*/ 12188320 w 12194922"/>
              <a:gd name="connsiteY33846" fmla="*/ 5156200 h 6855883"/>
              <a:gd name="connsiteX33847" fmla="*/ 12189547 w 12194922"/>
              <a:gd name="connsiteY33847" fmla="*/ 5173133 h 6855883"/>
              <a:gd name="connsiteX33848" fmla="*/ 12189547 w 12194922"/>
              <a:gd name="connsiteY33848" fmla="*/ 5174192 h 6855883"/>
              <a:gd name="connsiteX33849" fmla="*/ 12189547 w 12194922"/>
              <a:gd name="connsiteY33849" fmla="*/ 5174192 h 6855883"/>
              <a:gd name="connsiteX33850" fmla="*/ 12189547 w 12194922"/>
              <a:gd name="connsiteY33850" fmla="*/ 5174192 h 6855883"/>
              <a:gd name="connsiteX33851" fmla="*/ 12189547 w 12194922"/>
              <a:gd name="connsiteY33851" fmla="*/ 5174192 h 6855883"/>
              <a:gd name="connsiteX33852" fmla="*/ 12189547 w 12194922"/>
              <a:gd name="connsiteY33852" fmla="*/ 5174192 h 6855883"/>
              <a:gd name="connsiteX33853" fmla="*/ 312773 w 12194922"/>
              <a:gd name="connsiteY33853" fmla="*/ 4257675 h 6855883"/>
              <a:gd name="connsiteX33854" fmla="*/ 317679 w 12194922"/>
              <a:gd name="connsiteY33854" fmla="*/ 4260850 h 6855883"/>
              <a:gd name="connsiteX33855" fmla="*/ 306640 w 12194922"/>
              <a:gd name="connsiteY33855" fmla="*/ 4270375 h 6855883"/>
              <a:gd name="connsiteX33856" fmla="*/ 301734 w 12194922"/>
              <a:gd name="connsiteY33856" fmla="*/ 4266142 h 6855883"/>
              <a:gd name="connsiteX33857" fmla="*/ 312773 w 12194922"/>
              <a:gd name="connsiteY33857" fmla="*/ 4257675 h 6855883"/>
              <a:gd name="connsiteX33858" fmla="*/ 435429 w 12194922"/>
              <a:gd name="connsiteY33858" fmla="*/ 4900084 h 6855883"/>
              <a:gd name="connsiteX33859" fmla="*/ 415804 w 12194922"/>
              <a:gd name="connsiteY33859" fmla="*/ 4895850 h 6855883"/>
              <a:gd name="connsiteX33860" fmla="*/ 435429 w 12194922"/>
              <a:gd name="connsiteY33860" fmla="*/ 4895850 h 6855883"/>
              <a:gd name="connsiteX33861" fmla="*/ 435429 w 12194922"/>
              <a:gd name="connsiteY33861" fmla="*/ 4900084 h 6855883"/>
              <a:gd name="connsiteX33862" fmla="*/ 11714868 w 12194922"/>
              <a:gd name="connsiteY33862" fmla="*/ 5276850 h 6855883"/>
              <a:gd name="connsiteX33863" fmla="*/ 11713642 w 12194922"/>
              <a:gd name="connsiteY33863" fmla="*/ 5277909 h 6855883"/>
              <a:gd name="connsiteX33864" fmla="*/ 11714868 w 12194922"/>
              <a:gd name="connsiteY33864" fmla="*/ 5276850 h 6855883"/>
              <a:gd name="connsiteX33865" fmla="*/ 11714868 w 12194922"/>
              <a:gd name="connsiteY33865" fmla="*/ 5276850 h 6855883"/>
              <a:gd name="connsiteX33866" fmla="*/ 11714868 w 12194922"/>
              <a:gd name="connsiteY33866" fmla="*/ 5276850 h 6855883"/>
              <a:gd name="connsiteX33867" fmla="*/ 11714868 w 12194922"/>
              <a:gd name="connsiteY33867" fmla="*/ 5276850 h 6855883"/>
              <a:gd name="connsiteX33868" fmla="*/ 11714868 w 12194922"/>
              <a:gd name="connsiteY33868" fmla="*/ 5275792 h 6855883"/>
              <a:gd name="connsiteX33869" fmla="*/ 11725907 w 12194922"/>
              <a:gd name="connsiteY33869" fmla="*/ 5264150 h 6855883"/>
              <a:gd name="connsiteX33870" fmla="*/ 11730814 w 12194922"/>
              <a:gd name="connsiteY33870" fmla="*/ 5270500 h 6855883"/>
              <a:gd name="connsiteX33871" fmla="*/ 11714868 w 12194922"/>
              <a:gd name="connsiteY33871" fmla="*/ 5275792 h 6855883"/>
              <a:gd name="connsiteX33872" fmla="*/ 598561 w 12194922"/>
              <a:gd name="connsiteY33872" fmla="*/ 5710767 h 6855883"/>
              <a:gd name="connsiteX33873" fmla="*/ 599788 w 12194922"/>
              <a:gd name="connsiteY33873" fmla="*/ 5729817 h 6855883"/>
              <a:gd name="connsiteX33874" fmla="*/ 598561 w 12194922"/>
              <a:gd name="connsiteY33874" fmla="*/ 5710767 h 6855883"/>
              <a:gd name="connsiteX33875" fmla="*/ 11732040 w 12194922"/>
              <a:gd name="connsiteY33875" fmla="*/ 3958167 h 6855883"/>
              <a:gd name="connsiteX33876" fmla="*/ 11721001 w 12194922"/>
              <a:gd name="connsiteY33876" fmla="*/ 3967692 h 6855883"/>
              <a:gd name="connsiteX33877" fmla="*/ 11716095 w 12194922"/>
              <a:gd name="connsiteY33877" fmla="*/ 3962400 h 6855883"/>
              <a:gd name="connsiteX33878" fmla="*/ 11729587 w 12194922"/>
              <a:gd name="connsiteY33878" fmla="*/ 3953934 h 6855883"/>
              <a:gd name="connsiteX33879" fmla="*/ 11732040 w 12194922"/>
              <a:gd name="connsiteY33879" fmla="*/ 3958167 h 6855883"/>
              <a:gd name="connsiteX33880" fmla="*/ 1203255 w 12194922"/>
              <a:gd name="connsiteY33880" fmla="*/ 5637742 h 6855883"/>
              <a:gd name="connsiteX33881" fmla="*/ 1205708 w 12194922"/>
              <a:gd name="connsiteY33881" fmla="*/ 5631392 h 6855883"/>
              <a:gd name="connsiteX33882" fmla="*/ 1215520 w 12194922"/>
              <a:gd name="connsiteY33882" fmla="*/ 5638800 h 6855883"/>
              <a:gd name="connsiteX33883" fmla="*/ 1211841 w 12194922"/>
              <a:gd name="connsiteY33883" fmla="*/ 5644092 h 6855883"/>
              <a:gd name="connsiteX33884" fmla="*/ 1203255 w 12194922"/>
              <a:gd name="connsiteY33884" fmla="*/ 5637742 h 6855883"/>
              <a:gd name="connsiteX33885" fmla="*/ 1214294 w 12194922"/>
              <a:gd name="connsiteY33885" fmla="*/ 5458883 h 6855883"/>
              <a:gd name="connsiteX33886" fmla="*/ 1204481 w 12194922"/>
              <a:gd name="connsiteY33886" fmla="*/ 5451475 h 6855883"/>
              <a:gd name="connsiteX33887" fmla="*/ 1213067 w 12194922"/>
              <a:gd name="connsiteY33887" fmla="*/ 5445125 h 6855883"/>
              <a:gd name="connsiteX33888" fmla="*/ 1219200 w 12194922"/>
              <a:gd name="connsiteY33888" fmla="*/ 5450417 h 6855883"/>
              <a:gd name="connsiteX33889" fmla="*/ 1214294 w 12194922"/>
              <a:gd name="connsiteY33889" fmla="*/ 5458883 h 6855883"/>
              <a:gd name="connsiteX33890" fmla="*/ 1738035 w 12194922"/>
              <a:gd name="connsiteY33890" fmla="*/ 6734175 h 6855883"/>
              <a:gd name="connsiteX33891" fmla="*/ 1739261 w 12194922"/>
              <a:gd name="connsiteY33891" fmla="*/ 6737350 h 6855883"/>
              <a:gd name="connsiteX33892" fmla="*/ 1723316 w 12194922"/>
              <a:gd name="connsiteY33892" fmla="*/ 6738409 h 6855883"/>
              <a:gd name="connsiteX33893" fmla="*/ 1738035 w 12194922"/>
              <a:gd name="connsiteY33893" fmla="*/ 6734175 h 6855883"/>
              <a:gd name="connsiteX33894" fmla="*/ 458733 w 12194922"/>
              <a:gd name="connsiteY33894" fmla="*/ 4942417 h 6855883"/>
              <a:gd name="connsiteX33895" fmla="*/ 434202 w 12194922"/>
              <a:gd name="connsiteY33895" fmla="*/ 4949825 h 6855883"/>
              <a:gd name="connsiteX33896" fmla="*/ 432975 w 12194922"/>
              <a:gd name="connsiteY33896" fmla="*/ 4946650 h 6855883"/>
              <a:gd name="connsiteX33897" fmla="*/ 458733 w 12194922"/>
              <a:gd name="connsiteY33897" fmla="*/ 4942417 h 6855883"/>
              <a:gd name="connsiteX33898" fmla="*/ 2195541 w 12194922"/>
              <a:gd name="connsiteY33898" fmla="*/ 6588125 h 6855883"/>
              <a:gd name="connsiteX33899" fmla="*/ 2193088 w 12194922"/>
              <a:gd name="connsiteY33899" fmla="*/ 6593417 h 6855883"/>
              <a:gd name="connsiteX33900" fmla="*/ 2184502 w 12194922"/>
              <a:gd name="connsiteY33900" fmla="*/ 6587067 h 6855883"/>
              <a:gd name="connsiteX33901" fmla="*/ 2190635 w 12194922"/>
              <a:gd name="connsiteY33901" fmla="*/ 6581776 h 6855883"/>
              <a:gd name="connsiteX33902" fmla="*/ 2195541 w 12194922"/>
              <a:gd name="connsiteY33902" fmla="*/ 6588125 h 6855883"/>
              <a:gd name="connsiteX33903" fmla="*/ 734709 w 12194922"/>
              <a:gd name="connsiteY33903" fmla="*/ 4560359 h 6855883"/>
              <a:gd name="connsiteX33904" fmla="*/ 750654 w 12194922"/>
              <a:gd name="connsiteY33904" fmla="*/ 4563534 h 6855883"/>
              <a:gd name="connsiteX33905" fmla="*/ 748201 w 12194922"/>
              <a:gd name="connsiteY33905" fmla="*/ 4567767 h 6855883"/>
              <a:gd name="connsiteX33906" fmla="*/ 729803 w 12194922"/>
              <a:gd name="connsiteY33906" fmla="*/ 4562475 h 6855883"/>
              <a:gd name="connsiteX33907" fmla="*/ 734709 w 12194922"/>
              <a:gd name="connsiteY33907" fmla="*/ 4560359 h 6855883"/>
              <a:gd name="connsiteX33908" fmla="*/ 260031 w 12194922"/>
              <a:gd name="connsiteY33908" fmla="*/ 4520142 h 6855883"/>
              <a:gd name="connsiteX33909" fmla="*/ 280882 w 12194922"/>
              <a:gd name="connsiteY33909" fmla="*/ 4525434 h 6855883"/>
              <a:gd name="connsiteX33910" fmla="*/ 260031 w 12194922"/>
              <a:gd name="connsiteY33910" fmla="*/ 4520142 h 6855883"/>
              <a:gd name="connsiteX33911" fmla="*/ 101804 w 12194922"/>
              <a:gd name="connsiteY33911" fmla="*/ 1506008 h 6855883"/>
              <a:gd name="connsiteX33912" fmla="*/ 94445 w 12194922"/>
              <a:gd name="connsiteY33912" fmla="*/ 1489075 h 6855883"/>
              <a:gd name="connsiteX33913" fmla="*/ 101804 w 12194922"/>
              <a:gd name="connsiteY33913" fmla="*/ 1506008 h 6855883"/>
              <a:gd name="connsiteX33914" fmla="*/ 1349215 w 12194922"/>
              <a:gd name="connsiteY33914" fmla="*/ 6737350 h 6855883"/>
              <a:gd name="connsiteX33915" fmla="*/ 1354122 w 12194922"/>
              <a:gd name="connsiteY33915" fmla="*/ 6741584 h 6855883"/>
              <a:gd name="connsiteX33916" fmla="*/ 1345536 w 12194922"/>
              <a:gd name="connsiteY33916" fmla="*/ 6751109 h 6855883"/>
              <a:gd name="connsiteX33917" fmla="*/ 1339403 w 12194922"/>
              <a:gd name="connsiteY33917" fmla="*/ 6745817 h 6855883"/>
              <a:gd name="connsiteX33918" fmla="*/ 1349215 w 12194922"/>
              <a:gd name="connsiteY33918" fmla="*/ 6737350 h 6855883"/>
              <a:gd name="connsiteX33919" fmla="*/ 1373747 w 12194922"/>
              <a:gd name="connsiteY33919" fmla="*/ 1658408 h 6855883"/>
              <a:gd name="connsiteX33920" fmla="*/ 1378653 w 12194922"/>
              <a:gd name="connsiteY33920" fmla="*/ 1654175 h 6855883"/>
              <a:gd name="connsiteX33921" fmla="*/ 1383559 w 12194922"/>
              <a:gd name="connsiteY33921" fmla="*/ 1661583 h 6855883"/>
              <a:gd name="connsiteX33922" fmla="*/ 1379879 w 12194922"/>
              <a:gd name="connsiteY33922" fmla="*/ 1666875 h 6855883"/>
              <a:gd name="connsiteX33923" fmla="*/ 1373747 w 12194922"/>
              <a:gd name="connsiteY33923" fmla="*/ 1658408 h 6855883"/>
              <a:gd name="connsiteX33924" fmla="*/ 1367614 w 12194922"/>
              <a:gd name="connsiteY33924" fmla="*/ 5484284 h 6855883"/>
              <a:gd name="connsiteX33925" fmla="*/ 1365161 w 12194922"/>
              <a:gd name="connsiteY33925" fmla="*/ 5475817 h 6855883"/>
              <a:gd name="connsiteX33926" fmla="*/ 1373747 w 12194922"/>
              <a:gd name="connsiteY33926" fmla="*/ 5473700 h 6855883"/>
              <a:gd name="connsiteX33927" fmla="*/ 1373747 w 12194922"/>
              <a:gd name="connsiteY33927" fmla="*/ 5481109 h 6855883"/>
              <a:gd name="connsiteX33928" fmla="*/ 1373747 w 12194922"/>
              <a:gd name="connsiteY33928" fmla="*/ 5487459 h 6855883"/>
              <a:gd name="connsiteX33929" fmla="*/ 1367614 w 12194922"/>
              <a:gd name="connsiteY33929" fmla="*/ 5484284 h 6855883"/>
              <a:gd name="connsiteX33930" fmla="*/ 800943 w 12194922"/>
              <a:gd name="connsiteY33930" fmla="*/ 1297517 h 6855883"/>
              <a:gd name="connsiteX33931" fmla="*/ 799717 w 12194922"/>
              <a:gd name="connsiteY33931" fmla="*/ 1293283 h 6855883"/>
              <a:gd name="connsiteX33932" fmla="*/ 816889 w 12194922"/>
              <a:gd name="connsiteY33932" fmla="*/ 1285875 h 6855883"/>
              <a:gd name="connsiteX33933" fmla="*/ 818115 w 12194922"/>
              <a:gd name="connsiteY33933" fmla="*/ 1289050 h 6855883"/>
              <a:gd name="connsiteX33934" fmla="*/ 800943 w 12194922"/>
              <a:gd name="connsiteY33934" fmla="*/ 1297517 h 6855883"/>
              <a:gd name="connsiteX33935" fmla="*/ 234273 w 12194922"/>
              <a:gd name="connsiteY33935" fmla="*/ 5090584 h 6855883"/>
              <a:gd name="connsiteX33936" fmla="*/ 230593 w 12194922"/>
              <a:gd name="connsiteY33936" fmla="*/ 5087409 h 6855883"/>
              <a:gd name="connsiteX33937" fmla="*/ 234273 w 12194922"/>
              <a:gd name="connsiteY33937" fmla="*/ 5073650 h 6855883"/>
              <a:gd name="connsiteX33938" fmla="*/ 247765 w 12194922"/>
              <a:gd name="connsiteY33938" fmla="*/ 5073650 h 6855883"/>
              <a:gd name="connsiteX33939" fmla="*/ 240406 w 12194922"/>
              <a:gd name="connsiteY33939" fmla="*/ 5081059 h 6855883"/>
              <a:gd name="connsiteX33940" fmla="*/ 234273 w 12194922"/>
              <a:gd name="connsiteY33940" fmla="*/ 5090584 h 6855883"/>
              <a:gd name="connsiteX33941" fmla="*/ 11819126 w 12194922"/>
              <a:gd name="connsiteY33941" fmla="*/ 564092 h 6855883"/>
              <a:gd name="connsiteX33942" fmla="*/ 11843657 w 12194922"/>
              <a:gd name="connsiteY33942" fmla="*/ 564092 h 6855883"/>
              <a:gd name="connsiteX33943" fmla="*/ 11819126 w 12194922"/>
              <a:gd name="connsiteY33943" fmla="*/ 564092 h 6855883"/>
              <a:gd name="connsiteX33944" fmla="*/ 853685 w 12194922"/>
              <a:gd name="connsiteY33944" fmla="*/ 1486958 h 6855883"/>
              <a:gd name="connsiteX33945" fmla="*/ 865951 w 12194922"/>
              <a:gd name="connsiteY33945" fmla="*/ 1465792 h 6855883"/>
              <a:gd name="connsiteX33946" fmla="*/ 853685 w 12194922"/>
              <a:gd name="connsiteY33946" fmla="*/ 1486958 h 6855883"/>
              <a:gd name="connsiteX33947" fmla="*/ 11682978 w 12194922"/>
              <a:gd name="connsiteY33947" fmla="*/ 3675592 h 6855883"/>
              <a:gd name="connsiteX33948" fmla="*/ 11686657 w 12194922"/>
              <a:gd name="connsiteY33948" fmla="*/ 3684059 h 6855883"/>
              <a:gd name="connsiteX33949" fmla="*/ 11682978 w 12194922"/>
              <a:gd name="connsiteY33949" fmla="*/ 3686175 h 6855883"/>
              <a:gd name="connsiteX33950" fmla="*/ 11678071 w 12194922"/>
              <a:gd name="connsiteY33950" fmla="*/ 3679825 h 6855883"/>
              <a:gd name="connsiteX33951" fmla="*/ 11682978 w 12194922"/>
              <a:gd name="connsiteY33951" fmla="*/ 3675592 h 6855883"/>
              <a:gd name="connsiteX33952" fmla="*/ 11054979 w 12194922"/>
              <a:gd name="connsiteY33952" fmla="*/ 2515658 h 6855883"/>
              <a:gd name="connsiteX33953" fmla="*/ 11059886 w 12194922"/>
              <a:gd name="connsiteY33953" fmla="*/ 2520950 h 6855883"/>
              <a:gd name="connsiteX33954" fmla="*/ 11054979 w 12194922"/>
              <a:gd name="connsiteY33954" fmla="*/ 2525184 h 6855883"/>
              <a:gd name="connsiteX33955" fmla="*/ 11050074 w 12194922"/>
              <a:gd name="connsiteY33955" fmla="*/ 2520950 h 6855883"/>
              <a:gd name="connsiteX33956" fmla="*/ 11054979 w 12194922"/>
              <a:gd name="connsiteY33956" fmla="*/ 2515658 h 6855883"/>
              <a:gd name="connsiteX33957" fmla="*/ 126336 w 12194922"/>
              <a:gd name="connsiteY33957" fmla="*/ 1829858 h 6855883"/>
              <a:gd name="connsiteX33958" fmla="*/ 126336 w 12194922"/>
              <a:gd name="connsiteY33958" fmla="*/ 1836208 h 6855883"/>
              <a:gd name="connsiteX33959" fmla="*/ 117750 w 12194922"/>
              <a:gd name="connsiteY33959" fmla="*/ 1843617 h 6855883"/>
              <a:gd name="connsiteX33960" fmla="*/ 111617 w 12194922"/>
              <a:gd name="connsiteY33960" fmla="*/ 1836208 h 6855883"/>
              <a:gd name="connsiteX33961" fmla="*/ 121429 w 12194922"/>
              <a:gd name="connsiteY33961" fmla="*/ 1828800 h 6855883"/>
              <a:gd name="connsiteX33962" fmla="*/ 126336 w 12194922"/>
              <a:gd name="connsiteY33962" fmla="*/ 1829858 h 6855883"/>
              <a:gd name="connsiteX33963" fmla="*/ 11873095 w 12194922"/>
              <a:gd name="connsiteY33963" fmla="*/ 5209117 h 6855883"/>
              <a:gd name="connsiteX33964" fmla="*/ 11860829 w 12194922"/>
              <a:gd name="connsiteY33964" fmla="*/ 5217584 h 6855883"/>
              <a:gd name="connsiteX33965" fmla="*/ 11864509 w 12194922"/>
              <a:gd name="connsiteY33965" fmla="*/ 5208059 h 6855883"/>
              <a:gd name="connsiteX33966" fmla="*/ 11873095 w 12194922"/>
              <a:gd name="connsiteY33966" fmla="*/ 5209117 h 6855883"/>
              <a:gd name="connsiteX33967" fmla="*/ 869631 w 12194922"/>
              <a:gd name="connsiteY33967" fmla="*/ 1261533 h 6855883"/>
              <a:gd name="connsiteX33968" fmla="*/ 865951 w 12194922"/>
              <a:gd name="connsiteY33968" fmla="*/ 1243542 h 6855883"/>
              <a:gd name="connsiteX33969" fmla="*/ 874537 w 12194922"/>
              <a:gd name="connsiteY33969" fmla="*/ 1259417 h 6855883"/>
              <a:gd name="connsiteX33970" fmla="*/ 869631 w 12194922"/>
              <a:gd name="connsiteY33970" fmla="*/ 1261533 h 6855883"/>
              <a:gd name="connsiteX33971" fmla="*/ 11657220 w 12194922"/>
              <a:gd name="connsiteY33971" fmla="*/ 2782358 h 6855883"/>
              <a:gd name="connsiteX33972" fmla="*/ 11652314 w 12194922"/>
              <a:gd name="connsiteY33972" fmla="*/ 2772833 h 6855883"/>
              <a:gd name="connsiteX33973" fmla="*/ 11663353 w 12194922"/>
              <a:gd name="connsiteY33973" fmla="*/ 2769659 h 6855883"/>
              <a:gd name="connsiteX33974" fmla="*/ 11665806 w 12194922"/>
              <a:gd name="connsiteY33974" fmla="*/ 2777067 h 6855883"/>
              <a:gd name="connsiteX33975" fmla="*/ 11657220 w 12194922"/>
              <a:gd name="connsiteY33975" fmla="*/ 2782358 h 6855883"/>
              <a:gd name="connsiteX33976" fmla="*/ 10926191 w 12194922"/>
              <a:gd name="connsiteY33976" fmla="*/ 2384425 h 6855883"/>
              <a:gd name="connsiteX33977" fmla="*/ 10933550 w 12194922"/>
              <a:gd name="connsiteY33977" fmla="*/ 2375958 h 6855883"/>
              <a:gd name="connsiteX33978" fmla="*/ 10937230 w 12194922"/>
              <a:gd name="connsiteY33978" fmla="*/ 2382309 h 6855883"/>
              <a:gd name="connsiteX33979" fmla="*/ 10931097 w 12194922"/>
              <a:gd name="connsiteY33979" fmla="*/ 2390775 h 6855883"/>
              <a:gd name="connsiteX33980" fmla="*/ 10926191 w 12194922"/>
              <a:gd name="connsiteY33980" fmla="*/ 2384425 h 6855883"/>
              <a:gd name="connsiteX33981" fmla="*/ 22078 w 12194922"/>
              <a:gd name="connsiteY33981" fmla="*/ 1516592 h 6855883"/>
              <a:gd name="connsiteX33982" fmla="*/ 20852 w 12194922"/>
              <a:gd name="connsiteY33982" fmla="*/ 1496483 h 6855883"/>
              <a:gd name="connsiteX33983" fmla="*/ 22078 w 12194922"/>
              <a:gd name="connsiteY33983" fmla="*/ 1516592 h 6855883"/>
              <a:gd name="connsiteX33984" fmla="*/ 11641275 w 12194922"/>
              <a:gd name="connsiteY33984" fmla="*/ 2826809 h 6855883"/>
              <a:gd name="connsiteX33985" fmla="*/ 11647407 w 12194922"/>
              <a:gd name="connsiteY33985" fmla="*/ 2822575 h 6855883"/>
              <a:gd name="connsiteX33986" fmla="*/ 11652314 w 12194922"/>
              <a:gd name="connsiteY33986" fmla="*/ 2827867 h 6855883"/>
              <a:gd name="connsiteX33987" fmla="*/ 11647407 w 12194922"/>
              <a:gd name="connsiteY33987" fmla="*/ 2832100 h 6855883"/>
              <a:gd name="connsiteX33988" fmla="*/ 11641275 w 12194922"/>
              <a:gd name="connsiteY33988" fmla="*/ 2826809 h 6855883"/>
              <a:gd name="connsiteX33989" fmla="*/ 186437 w 12194922"/>
              <a:gd name="connsiteY33989" fmla="*/ 6124575 h 6855883"/>
              <a:gd name="connsiteX33990" fmla="*/ 182757 w 12194922"/>
              <a:gd name="connsiteY33990" fmla="*/ 6118225 h 6855883"/>
              <a:gd name="connsiteX33991" fmla="*/ 187664 w 12194922"/>
              <a:gd name="connsiteY33991" fmla="*/ 6113992 h 6855883"/>
              <a:gd name="connsiteX33992" fmla="*/ 197476 w 12194922"/>
              <a:gd name="connsiteY33992" fmla="*/ 6118225 h 6855883"/>
              <a:gd name="connsiteX33993" fmla="*/ 186437 w 12194922"/>
              <a:gd name="connsiteY33993" fmla="*/ 6124575 h 6855883"/>
              <a:gd name="connsiteX33994" fmla="*/ 183984 w 12194922"/>
              <a:gd name="connsiteY33994" fmla="*/ 4486275 h 6855883"/>
              <a:gd name="connsiteX33995" fmla="*/ 179078 w 12194922"/>
              <a:gd name="connsiteY33995" fmla="*/ 4486275 h 6855883"/>
              <a:gd name="connsiteX33996" fmla="*/ 175398 w 12194922"/>
              <a:gd name="connsiteY33996" fmla="*/ 4483100 h 6855883"/>
              <a:gd name="connsiteX33997" fmla="*/ 182757 w 12194922"/>
              <a:gd name="connsiteY33997" fmla="*/ 4476750 h 6855883"/>
              <a:gd name="connsiteX33998" fmla="*/ 195023 w 12194922"/>
              <a:gd name="connsiteY33998" fmla="*/ 4480984 h 6855883"/>
              <a:gd name="connsiteX33999" fmla="*/ 183984 w 12194922"/>
              <a:gd name="connsiteY33999" fmla="*/ 4486275 h 6855883"/>
              <a:gd name="connsiteX34000" fmla="*/ 11643728 w 12194922"/>
              <a:gd name="connsiteY34000" fmla="*/ 5010150 h 6855883"/>
              <a:gd name="connsiteX34001" fmla="*/ 11651088 w 12194922"/>
              <a:gd name="connsiteY34001" fmla="*/ 4997450 h 6855883"/>
              <a:gd name="connsiteX34002" fmla="*/ 11652314 w 12194922"/>
              <a:gd name="connsiteY34002" fmla="*/ 5014383 h 6855883"/>
              <a:gd name="connsiteX34003" fmla="*/ 11643728 w 12194922"/>
              <a:gd name="connsiteY34003" fmla="*/ 5019675 h 6855883"/>
              <a:gd name="connsiteX34004" fmla="*/ 11643728 w 12194922"/>
              <a:gd name="connsiteY34004" fmla="*/ 5010150 h 6855883"/>
              <a:gd name="connsiteX34005" fmla="*/ 11647407 w 12194922"/>
              <a:gd name="connsiteY34005" fmla="*/ 5870575 h 6855883"/>
              <a:gd name="connsiteX34006" fmla="*/ 11646181 w 12194922"/>
              <a:gd name="connsiteY34006" fmla="*/ 5891742 h 6855883"/>
              <a:gd name="connsiteX34007" fmla="*/ 11647407 w 12194922"/>
              <a:gd name="connsiteY34007" fmla="*/ 5870575 h 6855883"/>
              <a:gd name="connsiteX34008" fmla="*/ 11646181 w 12194922"/>
              <a:gd name="connsiteY34008" fmla="*/ 5891742 h 6855883"/>
              <a:gd name="connsiteX34009" fmla="*/ 11646181 w 12194922"/>
              <a:gd name="connsiteY34009" fmla="*/ 5891742 h 6855883"/>
              <a:gd name="connsiteX34010" fmla="*/ 11646181 w 12194922"/>
              <a:gd name="connsiteY34010" fmla="*/ 5891742 h 6855883"/>
              <a:gd name="connsiteX34011" fmla="*/ 11646181 w 12194922"/>
              <a:gd name="connsiteY34011" fmla="*/ 5891742 h 6855883"/>
              <a:gd name="connsiteX34012" fmla="*/ 11646181 w 12194922"/>
              <a:gd name="connsiteY34012" fmla="*/ 5891742 h 6855883"/>
              <a:gd name="connsiteX34013" fmla="*/ 879443 w 12194922"/>
              <a:gd name="connsiteY34013" fmla="*/ 4899025 h 6855883"/>
              <a:gd name="connsiteX34014" fmla="*/ 873310 w 12194922"/>
              <a:gd name="connsiteY34014" fmla="*/ 4888442 h 6855883"/>
              <a:gd name="connsiteX34015" fmla="*/ 884349 w 12194922"/>
              <a:gd name="connsiteY34015" fmla="*/ 4885267 h 6855883"/>
              <a:gd name="connsiteX34016" fmla="*/ 886802 w 12194922"/>
              <a:gd name="connsiteY34016" fmla="*/ 4894792 h 6855883"/>
              <a:gd name="connsiteX34017" fmla="*/ 879443 w 12194922"/>
              <a:gd name="connsiteY34017" fmla="*/ 4899025 h 6855883"/>
              <a:gd name="connsiteX34018" fmla="*/ 168039 w 12194922"/>
              <a:gd name="connsiteY34018" fmla="*/ 4512734 h 6855883"/>
              <a:gd name="connsiteX34019" fmla="*/ 159453 w 12194922"/>
              <a:gd name="connsiteY34019" fmla="*/ 4507442 h 6855883"/>
              <a:gd name="connsiteX34020" fmla="*/ 168039 w 12194922"/>
              <a:gd name="connsiteY34020" fmla="*/ 4503209 h 6855883"/>
              <a:gd name="connsiteX34021" fmla="*/ 182757 w 12194922"/>
              <a:gd name="connsiteY34021" fmla="*/ 4510617 h 6855883"/>
              <a:gd name="connsiteX34022" fmla="*/ 168039 w 12194922"/>
              <a:gd name="connsiteY34022" fmla="*/ 4512734 h 6855883"/>
              <a:gd name="connsiteX34023" fmla="*/ 24531 w 12194922"/>
              <a:gd name="connsiteY34023" fmla="*/ 1907117 h 6855883"/>
              <a:gd name="connsiteX34024" fmla="*/ 28211 w 12194922"/>
              <a:gd name="connsiteY34024" fmla="*/ 1913467 h 6855883"/>
              <a:gd name="connsiteX34025" fmla="*/ 20852 w 12194922"/>
              <a:gd name="connsiteY34025" fmla="*/ 1917700 h 6855883"/>
              <a:gd name="connsiteX34026" fmla="*/ 17172 w 12194922"/>
              <a:gd name="connsiteY34026" fmla="*/ 1912408 h 6855883"/>
              <a:gd name="connsiteX34027" fmla="*/ 24531 w 12194922"/>
              <a:gd name="connsiteY34027" fmla="*/ 1907117 h 6855883"/>
              <a:gd name="connsiteX34028" fmla="*/ 180304 w 12194922"/>
              <a:gd name="connsiteY34028" fmla="*/ 6016625 h 6855883"/>
              <a:gd name="connsiteX34029" fmla="*/ 182757 w 12194922"/>
              <a:gd name="connsiteY34029" fmla="*/ 6026151 h 6855883"/>
              <a:gd name="connsiteX34030" fmla="*/ 172945 w 12194922"/>
              <a:gd name="connsiteY34030" fmla="*/ 6032500 h 6855883"/>
              <a:gd name="connsiteX34031" fmla="*/ 171718 w 12194922"/>
              <a:gd name="connsiteY34031" fmla="*/ 6024034 h 6855883"/>
              <a:gd name="connsiteX34032" fmla="*/ 180304 w 12194922"/>
              <a:gd name="connsiteY34032" fmla="*/ 6016625 h 6855883"/>
              <a:gd name="connsiteX34033" fmla="*/ 695459 w 12194922"/>
              <a:gd name="connsiteY34033" fmla="*/ 2911475 h 6855883"/>
              <a:gd name="connsiteX34034" fmla="*/ 701592 w 12194922"/>
              <a:gd name="connsiteY34034" fmla="*/ 2906184 h 6855883"/>
              <a:gd name="connsiteX34035" fmla="*/ 711404 w 12194922"/>
              <a:gd name="connsiteY34035" fmla="*/ 2911475 h 6855883"/>
              <a:gd name="connsiteX34036" fmla="*/ 704045 w 12194922"/>
              <a:gd name="connsiteY34036" fmla="*/ 2916767 h 6855883"/>
              <a:gd name="connsiteX34037" fmla="*/ 695459 w 12194922"/>
              <a:gd name="connsiteY34037" fmla="*/ 2911475 h 6855883"/>
              <a:gd name="connsiteX34038" fmla="*/ 694233 w 12194922"/>
              <a:gd name="connsiteY34038" fmla="*/ 3091392 h 6855883"/>
              <a:gd name="connsiteX34039" fmla="*/ 688100 w 12194922"/>
              <a:gd name="connsiteY34039" fmla="*/ 3085042 h 6855883"/>
              <a:gd name="connsiteX34040" fmla="*/ 697912 w 12194922"/>
              <a:gd name="connsiteY34040" fmla="*/ 3078692 h 6855883"/>
              <a:gd name="connsiteX34041" fmla="*/ 705272 w 12194922"/>
              <a:gd name="connsiteY34041" fmla="*/ 3082925 h 6855883"/>
              <a:gd name="connsiteX34042" fmla="*/ 694233 w 12194922"/>
              <a:gd name="connsiteY34042" fmla="*/ 3091392 h 6855883"/>
              <a:gd name="connsiteX34043" fmla="*/ 1328364 w 12194922"/>
              <a:gd name="connsiteY34043" fmla="*/ 1347258 h 6855883"/>
              <a:gd name="connsiteX34044" fmla="*/ 1322231 w 12194922"/>
              <a:gd name="connsiteY34044" fmla="*/ 1345142 h 6855883"/>
              <a:gd name="connsiteX34045" fmla="*/ 1328364 w 12194922"/>
              <a:gd name="connsiteY34045" fmla="*/ 1339850 h 6855883"/>
              <a:gd name="connsiteX34046" fmla="*/ 1339403 w 12194922"/>
              <a:gd name="connsiteY34046" fmla="*/ 1341967 h 6855883"/>
              <a:gd name="connsiteX34047" fmla="*/ 1328364 w 12194922"/>
              <a:gd name="connsiteY34047" fmla="*/ 1347258 h 6855883"/>
              <a:gd name="connsiteX34048" fmla="*/ 176625 w 12194922"/>
              <a:gd name="connsiteY34048" fmla="*/ 3205692 h 6855883"/>
              <a:gd name="connsiteX34049" fmla="*/ 183984 w 12194922"/>
              <a:gd name="connsiteY34049" fmla="*/ 3198284 h 6855883"/>
              <a:gd name="connsiteX34050" fmla="*/ 187664 w 12194922"/>
              <a:gd name="connsiteY34050" fmla="*/ 3204633 h 6855883"/>
              <a:gd name="connsiteX34051" fmla="*/ 181531 w 12194922"/>
              <a:gd name="connsiteY34051" fmla="*/ 3212042 h 6855883"/>
              <a:gd name="connsiteX34052" fmla="*/ 176625 w 12194922"/>
              <a:gd name="connsiteY34052" fmla="*/ 3205692 h 6855883"/>
              <a:gd name="connsiteX34053" fmla="*/ 694233 w 12194922"/>
              <a:gd name="connsiteY34053" fmla="*/ 4894792 h 6855883"/>
              <a:gd name="connsiteX34054" fmla="*/ 684420 w 12194922"/>
              <a:gd name="connsiteY34054" fmla="*/ 4878917 h 6855883"/>
              <a:gd name="connsiteX34055" fmla="*/ 684420 w 12194922"/>
              <a:gd name="connsiteY34055" fmla="*/ 4876800 h 6855883"/>
              <a:gd name="connsiteX34056" fmla="*/ 681967 w 12194922"/>
              <a:gd name="connsiteY34056" fmla="*/ 4864100 h 6855883"/>
              <a:gd name="connsiteX34057" fmla="*/ 690553 w 12194922"/>
              <a:gd name="connsiteY34057" fmla="*/ 4864100 h 6855883"/>
              <a:gd name="connsiteX34058" fmla="*/ 686873 w 12194922"/>
              <a:gd name="connsiteY34058" fmla="*/ 4876800 h 6855883"/>
              <a:gd name="connsiteX34059" fmla="*/ 696686 w 12194922"/>
              <a:gd name="connsiteY34059" fmla="*/ 4893734 h 6855883"/>
              <a:gd name="connsiteX34060" fmla="*/ 694233 w 12194922"/>
              <a:gd name="connsiteY34060" fmla="*/ 4894792 h 6855883"/>
              <a:gd name="connsiteX34061" fmla="*/ 1278075 w 12194922"/>
              <a:gd name="connsiteY34061" fmla="*/ 6174317 h 6855883"/>
              <a:gd name="connsiteX34062" fmla="*/ 1300153 w 12194922"/>
              <a:gd name="connsiteY34062" fmla="*/ 6192308 h 6855883"/>
              <a:gd name="connsiteX34063" fmla="*/ 1278075 w 12194922"/>
              <a:gd name="connsiteY34063" fmla="*/ 6174317 h 6855883"/>
              <a:gd name="connsiteX34064" fmla="*/ 10913925 w 12194922"/>
              <a:gd name="connsiteY34064" fmla="*/ 2484967 h 6855883"/>
              <a:gd name="connsiteX34065" fmla="*/ 10905339 w 12194922"/>
              <a:gd name="connsiteY34065" fmla="*/ 2476500 h 6855883"/>
              <a:gd name="connsiteX34066" fmla="*/ 10911472 w 12194922"/>
              <a:gd name="connsiteY34066" fmla="*/ 2473325 h 6855883"/>
              <a:gd name="connsiteX34067" fmla="*/ 10921285 w 12194922"/>
              <a:gd name="connsiteY34067" fmla="*/ 2481792 h 6855883"/>
              <a:gd name="connsiteX34068" fmla="*/ 10913925 w 12194922"/>
              <a:gd name="connsiteY34068" fmla="*/ 2484967 h 6855883"/>
              <a:gd name="connsiteX34069" fmla="*/ 11722228 w 12194922"/>
              <a:gd name="connsiteY34069" fmla="*/ 2758017 h 6855883"/>
              <a:gd name="connsiteX34070" fmla="*/ 11728361 w 12194922"/>
              <a:gd name="connsiteY34070" fmla="*/ 2740025 h 6855883"/>
              <a:gd name="connsiteX34071" fmla="*/ 11722228 w 12194922"/>
              <a:gd name="connsiteY34071" fmla="*/ 2758017 h 6855883"/>
              <a:gd name="connsiteX34072" fmla="*/ 11721001 w 12194922"/>
              <a:gd name="connsiteY34072" fmla="*/ 2759075 h 6855883"/>
              <a:gd name="connsiteX34073" fmla="*/ 11722228 w 12194922"/>
              <a:gd name="connsiteY34073" fmla="*/ 2758017 h 6855883"/>
              <a:gd name="connsiteX34074" fmla="*/ 11721001 w 12194922"/>
              <a:gd name="connsiteY34074" fmla="*/ 2759075 h 6855883"/>
              <a:gd name="connsiteX34075" fmla="*/ 11721001 w 12194922"/>
              <a:gd name="connsiteY34075" fmla="*/ 2759075 h 6855883"/>
              <a:gd name="connsiteX34076" fmla="*/ 11721001 w 12194922"/>
              <a:gd name="connsiteY34076" fmla="*/ 2759075 h 6855883"/>
              <a:gd name="connsiteX34077" fmla="*/ 11721001 w 12194922"/>
              <a:gd name="connsiteY34077" fmla="*/ 2759075 h 6855883"/>
              <a:gd name="connsiteX34078" fmla="*/ 11721001 w 12194922"/>
              <a:gd name="connsiteY34078" fmla="*/ 2759075 h 6855883"/>
              <a:gd name="connsiteX34079" fmla="*/ 11721001 w 12194922"/>
              <a:gd name="connsiteY34079" fmla="*/ 2759075 h 6855883"/>
              <a:gd name="connsiteX34080" fmla="*/ 10909019 w 12194922"/>
              <a:gd name="connsiteY34080" fmla="*/ 3653367 h 6855883"/>
              <a:gd name="connsiteX34081" fmla="*/ 10905339 w 12194922"/>
              <a:gd name="connsiteY34081" fmla="*/ 3649133 h 6855883"/>
              <a:gd name="connsiteX34082" fmla="*/ 10913925 w 12194922"/>
              <a:gd name="connsiteY34082" fmla="*/ 3641725 h 6855883"/>
              <a:gd name="connsiteX34083" fmla="*/ 10918832 w 12194922"/>
              <a:gd name="connsiteY34083" fmla="*/ 3647017 h 6855883"/>
              <a:gd name="connsiteX34084" fmla="*/ 10909019 w 12194922"/>
              <a:gd name="connsiteY34084" fmla="*/ 3653367 h 6855883"/>
              <a:gd name="connsiteX34085" fmla="*/ 260031 w 12194922"/>
              <a:gd name="connsiteY34085" fmla="*/ 4454525 h 6855883"/>
              <a:gd name="connsiteX34086" fmla="*/ 264937 w 12194922"/>
              <a:gd name="connsiteY34086" fmla="*/ 4451350 h 6855883"/>
              <a:gd name="connsiteX34087" fmla="*/ 269843 w 12194922"/>
              <a:gd name="connsiteY34087" fmla="*/ 4457700 h 6855883"/>
              <a:gd name="connsiteX34088" fmla="*/ 266163 w 12194922"/>
              <a:gd name="connsiteY34088" fmla="*/ 4459817 h 6855883"/>
              <a:gd name="connsiteX34089" fmla="*/ 260031 w 12194922"/>
              <a:gd name="connsiteY34089" fmla="*/ 4454525 h 6855883"/>
              <a:gd name="connsiteX34090" fmla="*/ 11208299 w 12194922"/>
              <a:gd name="connsiteY34090" fmla="*/ 4197350 h 6855883"/>
              <a:gd name="connsiteX34091" fmla="*/ 11214432 w 12194922"/>
              <a:gd name="connsiteY34091" fmla="*/ 4194175 h 6855883"/>
              <a:gd name="connsiteX34092" fmla="*/ 11226698 w 12194922"/>
              <a:gd name="connsiteY34092" fmla="*/ 4201584 h 6855883"/>
              <a:gd name="connsiteX34093" fmla="*/ 11220565 w 12194922"/>
              <a:gd name="connsiteY34093" fmla="*/ 4204758 h 6855883"/>
              <a:gd name="connsiteX34094" fmla="*/ 11208299 w 12194922"/>
              <a:gd name="connsiteY34094" fmla="*/ 4197350 h 6855883"/>
              <a:gd name="connsiteX34095" fmla="*/ 582616 w 12194922"/>
              <a:gd name="connsiteY34095" fmla="*/ 401108 h 6855883"/>
              <a:gd name="connsiteX34096" fmla="*/ 587522 w 12194922"/>
              <a:gd name="connsiteY34096" fmla="*/ 403225 h 6855883"/>
              <a:gd name="connsiteX34097" fmla="*/ 577709 w 12194922"/>
              <a:gd name="connsiteY34097" fmla="*/ 411692 h 6855883"/>
              <a:gd name="connsiteX34098" fmla="*/ 574030 w 12194922"/>
              <a:gd name="connsiteY34098" fmla="*/ 407458 h 6855883"/>
              <a:gd name="connsiteX34099" fmla="*/ 582616 w 12194922"/>
              <a:gd name="connsiteY34099" fmla="*/ 401108 h 6855883"/>
              <a:gd name="connsiteX34100" fmla="*/ 12165016 w 12194922"/>
              <a:gd name="connsiteY34100" fmla="*/ 3286125 h 6855883"/>
              <a:gd name="connsiteX34101" fmla="*/ 12157656 w 12194922"/>
              <a:gd name="connsiteY34101" fmla="*/ 3281892 h 6855883"/>
              <a:gd name="connsiteX34102" fmla="*/ 12169922 w 12194922"/>
              <a:gd name="connsiteY34102" fmla="*/ 3273425 h 6855883"/>
              <a:gd name="connsiteX34103" fmla="*/ 12173602 w 12194922"/>
              <a:gd name="connsiteY34103" fmla="*/ 3277659 h 6855883"/>
              <a:gd name="connsiteX34104" fmla="*/ 12165016 w 12194922"/>
              <a:gd name="connsiteY34104" fmla="*/ 3286125 h 6855883"/>
              <a:gd name="connsiteX34105" fmla="*/ 1735582 w 12194922"/>
              <a:gd name="connsiteY34105" fmla="*/ 5112809 h 6855883"/>
              <a:gd name="connsiteX34106" fmla="*/ 1741714 w 12194922"/>
              <a:gd name="connsiteY34106" fmla="*/ 5114925 h 6855883"/>
              <a:gd name="connsiteX34107" fmla="*/ 1734355 w 12194922"/>
              <a:gd name="connsiteY34107" fmla="*/ 5122334 h 6855883"/>
              <a:gd name="connsiteX34108" fmla="*/ 1726996 w 12194922"/>
              <a:gd name="connsiteY34108" fmla="*/ 5120217 h 6855883"/>
              <a:gd name="connsiteX34109" fmla="*/ 1735582 w 12194922"/>
              <a:gd name="connsiteY34109" fmla="*/ 5112809 h 6855883"/>
              <a:gd name="connsiteX34110" fmla="*/ 1058521 w 12194922"/>
              <a:gd name="connsiteY34110" fmla="*/ 3626909 h 6855883"/>
              <a:gd name="connsiteX34111" fmla="*/ 1057294 w 12194922"/>
              <a:gd name="connsiteY34111" fmla="*/ 3619500 h 6855883"/>
              <a:gd name="connsiteX34112" fmla="*/ 1065880 w 12194922"/>
              <a:gd name="connsiteY34112" fmla="*/ 3617383 h 6855883"/>
              <a:gd name="connsiteX34113" fmla="*/ 1067107 w 12194922"/>
              <a:gd name="connsiteY34113" fmla="*/ 3623733 h 6855883"/>
              <a:gd name="connsiteX34114" fmla="*/ 1058521 w 12194922"/>
              <a:gd name="connsiteY34114" fmla="*/ 3626909 h 6855883"/>
              <a:gd name="connsiteX34115" fmla="*/ 1063427 w 12194922"/>
              <a:gd name="connsiteY34115" fmla="*/ 4093633 h 6855883"/>
              <a:gd name="connsiteX34116" fmla="*/ 1064654 w 12194922"/>
              <a:gd name="connsiteY34116" fmla="*/ 4084108 h 6855883"/>
              <a:gd name="connsiteX34117" fmla="*/ 1074466 w 12194922"/>
              <a:gd name="connsiteY34117" fmla="*/ 4076700 h 6855883"/>
              <a:gd name="connsiteX34118" fmla="*/ 1063427 w 12194922"/>
              <a:gd name="connsiteY34118" fmla="*/ 4093633 h 6855883"/>
              <a:gd name="connsiteX34119" fmla="*/ 11592212 w 12194922"/>
              <a:gd name="connsiteY34119" fmla="*/ 2864909 h 6855883"/>
              <a:gd name="connsiteX34120" fmla="*/ 11588533 w 12194922"/>
              <a:gd name="connsiteY34120" fmla="*/ 2878667 h 6855883"/>
              <a:gd name="connsiteX34121" fmla="*/ 11571361 w 12194922"/>
              <a:gd name="connsiteY34121" fmla="*/ 2883958 h 6855883"/>
              <a:gd name="connsiteX34122" fmla="*/ 11570134 w 12194922"/>
              <a:gd name="connsiteY34122" fmla="*/ 2881842 h 6855883"/>
              <a:gd name="connsiteX34123" fmla="*/ 11586079 w 12194922"/>
              <a:gd name="connsiteY34123" fmla="*/ 2875492 h 6855883"/>
              <a:gd name="connsiteX34124" fmla="*/ 11586079 w 12194922"/>
              <a:gd name="connsiteY34124" fmla="*/ 2863850 h 6855883"/>
              <a:gd name="connsiteX34125" fmla="*/ 11592212 w 12194922"/>
              <a:gd name="connsiteY34125" fmla="*/ 2858559 h 6855883"/>
              <a:gd name="connsiteX34126" fmla="*/ 11599572 w 12194922"/>
              <a:gd name="connsiteY34126" fmla="*/ 2859617 h 6855883"/>
              <a:gd name="connsiteX34127" fmla="*/ 11592212 w 12194922"/>
              <a:gd name="connsiteY34127" fmla="*/ 2864909 h 6855883"/>
              <a:gd name="connsiteX34128" fmla="*/ 11929516 w 12194922"/>
              <a:gd name="connsiteY34128" fmla="*/ 6265334 h 6855883"/>
              <a:gd name="connsiteX34129" fmla="*/ 11924610 w 12194922"/>
              <a:gd name="connsiteY34129" fmla="*/ 6270625 h 6855883"/>
              <a:gd name="connsiteX34130" fmla="*/ 11919704 w 12194922"/>
              <a:gd name="connsiteY34130" fmla="*/ 6264276 h 6855883"/>
              <a:gd name="connsiteX34131" fmla="*/ 11924610 w 12194922"/>
              <a:gd name="connsiteY34131" fmla="*/ 6258984 h 6855883"/>
              <a:gd name="connsiteX34132" fmla="*/ 11929516 w 12194922"/>
              <a:gd name="connsiteY34132" fmla="*/ 6265334 h 6855883"/>
              <a:gd name="connsiteX34133" fmla="*/ 11922157 w 12194922"/>
              <a:gd name="connsiteY34133" fmla="*/ 3394075 h 6855883"/>
              <a:gd name="connsiteX34134" fmla="*/ 11927063 w 12194922"/>
              <a:gd name="connsiteY34134" fmla="*/ 3398309 h 6855883"/>
              <a:gd name="connsiteX34135" fmla="*/ 11919704 w 12194922"/>
              <a:gd name="connsiteY34135" fmla="*/ 3403600 h 6855883"/>
              <a:gd name="connsiteX34136" fmla="*/ 11916024 w 12194922"/>
              <a:gd name="connsiteY34136" fmla="*/ 3397250 h 6855883"/>
              <a:gd name="connsiteX34137" fmla="*/ 11922157 w 12194922"/>
              <a:gd name="connsiteY34137" fmla="*/ 3394075 h 6855883"/>
              <a:gd name="connsiteX34138" fmla="*/ 12173602 w 12194922"/>
              <a:gd name="connsiteY34138" fmla="*/ 4386792 h 6855883"/>
              <a:gd name="connsiteX34139" fmla="*/ 12173602 w 12194922"/>
              <a:gd name="connsiteY34139" fmla="*/ 4386792 h 6855883"/>
              <a:gd name="connsiteX34140" fmla="*/ 12173602 w 12194922"/>
              <a:gd name="connsiteY34140" fmla="*/ 4386792 h 6855883"/>
              <a:gd name="connsiteX34141" fmla="*/ 12173602 w 12194922"/>
              <a:gd name="connsiteY34141" fmla="*/ 4386792 h 6855883"/>
              <a:gd name="connsiteX34142" fmla="*/ 12173602 w 12194922"/>
              <a:gd name="connsiteY34142" fmla="*/ 4386792 h 6855883"/>
              <a:gd name="connsiteX34143" fmla="*/ 12172375 w 12194922"/>
              <a:gd name="connsiteY34143" fmla="*/ 4389967 h 6855883"/>
              <a:gd name="connsiteX34144" fmla="*/ 12173602 w 12194922"/>
              <a:gd name="connsiteY34144" fmla="*/ 4385734 h 6855883"/>
              <a:gd name="connsiteX34145" fmla="*/ 12178508 w 12194922"/>
              <a:gd name="connsiteY34145" fmla="*/ 4386792 h 6855883"/>
              <a:gd name="connsiteX34146" fmla="*/ 12189547 w 12194922"/>
              <a:gd name="connsiteY34146" fmla="*/ 4389967 h 6855883"/>
              <a:gd name="connsiteX34147" fmla="*/ 12178508 w 12194922"/>
              <a:gd name="connsiteY34147" fmla="*/ 4397375 h 6855883"/>
              <a:gd name="connsiteX34148" fmla="*/ 12172375 w 12194922"/>
              <a:gd name="connsiteY34148" fmla="*/ 4389967 h 6855883"/>
              <a:gd name="connsiteX34149" fmla="*/ 895388 w 12194922"/>
              <a:gd name="connsiteY34149" fmla="*/ 5697008 h 6855883"/>
              <a:gd name="connsiteX34150" fmla="*/ 921146 w 12194922"/>
              <a:gd name="connsiteY34150" fmla="*/ 5701242 h 6855883"/>
              <a:gd name="connsiteX34151" fmla="*/ 895388 w 12194922"/>
              <a:gd name="connsiteY34151" fmla="*/ 5697008 h 6855883"/>
              <a:gd name="connsiteX34152" fmla="*/ 1527066 w 12194922"/>
              <a:gd name="connsiteY34152" fmla="*/ 3867150 h 6855883"/>
              <a:gd name="connsiteX34153" fmla="*/ 1524613 w 12194922"/>
              <a:gd name="connsiteY34153" fmla="*/ 3858684 h 6855883"/>
              <a:gd name="connsiteX34154" fmla="*/ 1530746 w 12194922"/>
              <a:gd name="connsiteY34154" fmla="*/ 3852333 h 6855883"/>
              <a:gd name="connsiteX34155" fmla="*/ 1534426 w 12194922"/>
              <a:gd name="connsiteY34155" fmla="*/ 3861858 h 6855883"/>
              <a:gd name="connsiteX34156" fmla="*/ 1527066 w 12194922"/>
              <a:gd name="connsiteY34156" fmla="*/ 3867150 h 6855883"/>
              <a:gd name="connsiteX34157" fmla="*/ 99351 w 12194922"/>
              <a:gd name="connsiteY34157" fmla="*/ 2433108 h 6855883"/>
              <a:gd name="connsiteX34158" fmla="*/ 84633 w 12194922"/>
              <a:gd name="connsiteY34158" fmla="*/ 2415117 h 6855883"/>
              <a:gd name="connsiteX34159" fmla="*/ 99351 w 12194922"/>
              <a:gd name="connsiteY34159" fmla="*/ 2433108 h 6855883"/>
              <a:gd name="connsiteX34160" fmla="*/ 11759025 w 12194922"/>
              <a:gd name="connsiteY34160" fmla="*/ 1218142 h 6855883"/>
              <a:gd name="connsiteX34161" fmla="*/ 11757798 w 12194922"/>
              <a:gd name="connsiteY34161" fmla="*/ 1209675 h 6855883"/>
              <a:gd name="connsiteX34162" fmla="*/ 11752892 w 12194922"/>
              <a:gd name="connsiteY34162" fmla="*/ 1208617 h 6855883"/>
              <a:gd name="connsiteX34163" fmla="*/ 11743080 w 12194922"/>
              <a:gd name="connsiteY34163" fmla="*/ 1208617 h 6855883"/>
              <a:gd name="connsiteX34164" fmla="*/ 11747985 w 12194922"/>
              <a:gd name="connsiteY34164" fmla="*/ 1190625 h 6855883"/>
              <a:gd name="connsiteX34165" fmla="*/ 11744306 w 12194922"/>
              <a:gd name="connsiteY34165" fmla="*/ 1188508 h 6855883"/>
              <a:gd name="connsiteX34166" fmla="*/ 11741853 w 12194922"/>
              <a:gd name="connsiteY34166" fmla="*/ 1189567 h 6855883"/>
              <a:gd name="connsiteX34167" fmla="*/ 11738173 w 12194922"/>
              <a:gd name="connsiteY34167" fmla="*/ 1192742 h 6855883"/>
              <a:gd name="connsiteX34168" fmla="*/ 11736947 w 12194922"/>
              <a:gd name="connsiteY34168" fmla="*/ 1208617 h 6855883"/>
              <a:gd name="connsiteX34169" fmla="*/ 11711189 w 12194922"/>
              <a:gd name="connsiteY34169" fmla="*/ 1195917 h 6855883"/>
              <a:gd name="connsiteX34170" fmla="*/ 11734494 w 12194922"/>
              <a:gd name="connsiteY34170" fmla="*/ 1189567 h 6855883"/>
              <a:gd name="connsiteX34171" fmla="*/ 11738173 w 12194922"/>
              <a:gd name="connsiteY34171" fmla="*/ 1176867 h 6855883"/>
              <a:gd name="connsiteX34172" fmla="*/ 11752892 w 12194922"/>
              <a:gd name="connsiteY34172" fmla="*/ 1180042 h 6855883"/>
              <a:gd name="connsiteX34173" fmla="*/ 11760251 w 12194922"/>
              <a:gd name="connsiteY34173" fmla="*/ 1194858 h 6855883"/>
              <a:gd name="connsiteX34174" fmla="*/ 11759025 w 12194922"/>
              <a:gd name="connsiteY34174" fmla="*/ 1218142 h 6855883"/>
              <a:gd name="connsiteX34175" fmla="*/ 11759025 w 12194922"/>
              <a:gd name="connsiteY34175" fmla="*/ 1218142 h 6855883"/>
              <a:gd name="connsiteX34176" fmla="*/ 11759025 w 12194922"/>
              <a:gd name="connsiteY34176" fmla="*/ 1218142 h 6855883"/>
              <a:gd name="connsiteX34177" fmla="*/ 11759025 w 12194922"/>
              <a:gd name="connsiteY34177" fmla="*/ 1218142 h 6855883"/>
              <a:gd name="connsiteX34178" fmla="*/ 11759025 w 12194922"/>
              <a:gd name="connsiteY34178" fmla="*/ 1218142 h 6855883"/>
              <a:gd name="connsiteX34179" fmla="*/ 11759025 w 12194922"/>
              <a:gd name="connsiteY34179" fmla="*/ 1218142 h 6855883"/>
              <a:gd name="connsiteX34180" fmla="*/ 11928290 w 12194922"/>
              <a:gd name="connsiteY34180" fmla="*/ 5095875 h 6855883"/>
              <a:gd name="connsiteX34181" fmla="*/ 11934423 w 12194922"/>
              <a:gd name="connsiteY34181" fmla="*/ 5103284 h 6855883"/>
              <a:gd name="connsiteX34182" fmla="*/ 11928290 w 12194922"/>
              <a:gd name="connsiteY34182" fmla="*/ 5108575 h 6855883"/>
              <a:gd name="connsiteX34183" fmla="*/ 11924610 w 12194922"/>
              <a:gd name="connsiteY34183" fmla="*/ 5099050 h 6855883"/>
              <a:gd name="connsiteX34184" fmla="*/ 11928290 w 12194922"/>
              <a:gd name="connsiteY34184" fmla="*/ 5095875 h 6855883"/>
              <a:gd name="connsiteX34185" fmla="*/ 219554 w 12194922"/>
              <a:gd name="connsiteY34185" fmla="*/ 6073776 h 6855883"/>
              <a:gd name="connsiteX34186" fmla="*/ 235499 w 12194922"/>
              <a:gd name="connsiteY34186" fmla="*/ 6069542 h 6855883"/>
              <a:gd name="connsiteX34187" fmla="*/ 237953 w 12194922"/>
              <a:gd name="connsiteY34187" fmla="*/ 6072717 h 6855883"/>
              <a:gd name="connsiteX34188" fmla="*/ 223234 w 12194922"/>
              <a:gd name="connsiteY34188" fmla="*/ 6079067 h 6855883"/>
              <a:gd name="connsiteX34189" fmla="*/ 215874 w 12194922"/>
              <a:gd name="connsiteY34189" fmla="*/ 6079067 h 6855883"/>
              <a:gd name="connsiteX34190" fmla="*/ 219554 w 12194922"/>
              <a:gd name="connsiteY34190" fmla="*/ 6073776 h 6855883"/>
              <a:gd name="connsiteX34191" fmla="*/ 911334 w 12194922"/>
              <a:gd name="connsiteY34191" fmla="*/ 3121025 h 6855883"/>
              <a:gd name="connsiteX34192" fmla="*/ 895388 w 12194922"/>
              <a:gd name="connsiteY34192" fmla="*/ 3100917 h 6855883"/>
              <a:gd name="connsiteX34193" fmla="*/ 911334 w 12194922"/>
              <a:gd name="connsiteY34193" fmla="*/ 3121025 h 6855883"/>
              <a:gd name="connsiteX34194" fmla="*/ 1697558 w 12194922"/>
              <a:gd name="connsiteY34194" fmla="*/ 3969809 h 6855883"/>
              <a:gd name="connsiteX34195" fmla="*/ 1709824 w 12194922"/>
              <a:gd name="connsiteY34195" fmla="*/ 3958167 h 6855883"/>
              <a:gd name="connsiteX34196" fmla="*/ 1712277 w 12194922"/>
              <a:gd name="connsiteY34196" fmla="*/ 3965575 h 6855883"/>
              <a:gd name="connsiteX34197" fmla="*/ 1701238 w 12194922"/>
              <a:gd name="connsiteY34197" fmla="*/ 3974042 h 6855883"/>
              <a:gd name="connsiteX34198" fmla="*/ 1697558 w 12194922"/>
              <a:gd name="connsiteY34198" fmla="*/ 3969809 h 6855883"/>
              <a:gd name="connsiteX34199" fmla="*/ 11131026 w 12194922"/>
              <a:gd name="connsiteY34199" fmla="*/ 1244600 h 6855883"/>
              <a:gd name="connsiteX34200" fmla="*/ 11138385 w 12194922"/>
              <a:gd name="connsiteY34200" fmla="*/ 1237192 h 6855883"/>
              <a:gd name="connsiteX34201" fmla="*/ 11143292 w 12194922"/>
              <a:gd name="connsiteY34201" fmla="*/ 1241425 h 6855883"/>
              <a:gd name="connsiteX34202" fmla="*/ 11135933 w 12194922"/>
              <a:gd name="connsiteY34202" fmla="*/ 1247775 h 6855883"/>
              <a:gd name="connsiteX34203" fmla="*/ 11131026 w 12194922"/>
              <a:gd name="connsiteY34203" fmla="*/ 1244600 h 6855883"/>
              <a:gd name="connsiteX34204" fmla="*/ 10972800 w 12194922"/>
              <a:gd name="connsiteY34204" fmla="*/ 2112434 h 6855883"/>
              <a:gd name="connsiteX34205" fmla="*/ 10961761 w 12194922"/>
              <a:gd name="connsiteY34205" fmla="*/ 2116667 h 6855883"/>
              <a:gd name="connsiteX34206" fmla="*/ 10958082 w 12194922"/>
              <a:gd name="connsiteY34206" fmla="*/ 2111375 h 6855883"/>
              <a:gd name="connsiteX34207" fmla="*/ 10969120 w 12194922"/>
              <a:gd name="connsiteY34207" fmla="*/ 2109258 h 6855883"/>
              <a:gd name="connsiteX34208" fmla="*/ 10972800 w 12194922"/>
              <a:gd name="connsiteY34208" fmla="*/ 2112434 h 6855883"/>
              <a:gd name="connsiteX34209" fmla="*/ 12119633 w 12194922"/>
              <a:gd name="connsiteY34209" fmla="*/ 3486150 h 6855883"/>
              <a:gd name="connsiteX34210" fmla="*/ 12101234 w 12194922"/>
              <a:gd name="connsiteY34210" fmla="*/ 3475567 h 6855883"/>
              <a:gd name="connsiteX34211" fmla="*/ 12119633 w 12194922"/>
              <a:gd name="connsiteY34211" fmla="*/ 3486150 h 6855883"/>
              <a:gd name="connsiteX34212" fmla="*/ 1233919 w 12194922"/>
              <a:gd name="connsiteY34212" fmla="*/ 445558 h 6855883"/>
              <a:gd name="connsiteX34213" fmla="*/ 1243731 w 12194922"/>
              <a:gd name="connsiteY34213" fmla="*/ 450850 h 6855883"/>
              <a:gd name="connsiteX34214" fmla="*/ 1238825 w 12194922"/>
              <a:gd name="connsiteY34214" fmla="*/ 455083 h 6855883"/>
              <a:gd name="connsiteX34215" fmla="*/ 1229012 w 12194922"/>
              <a:gd name="connsiteY34215" fmla="*/ 448733 h 6855883"/>
              <a:gd name="connsiteX34216" fmla="*/ 1233919 w 12194922"/>
              <a:gd name="connsiteY34216" fmla="*/ 445558 h 6855883"/>
              <a:gd name="connsiteX34217" fmla="*/ 560538 w 12194922"/>
              <a:gd name="connsiteY34217" fmla="*/ 5139267 h 6855883"/>
              <a:gd name="connsiteX34218" fmla="*/ 565444 w 12194922"/>
              <a:gd name="connsiteY34218" fmla="*/ 5140325 h 6855883"/>
              <a:gd name="connsiteX34219" fmla="*/ 558085 w 12194922"/>
              <a:gd name="connsiteY34219" fmla="*/ 5151967 h 6855883"/>
              <a:gd name="connsiteX34220" fmla="*/ 560538 w 12194922"/>
              <a:gd name="connsiteY34220" fmla="*/ 5139267 h 6855883"/>
              <a:gd name="connsiteX34221" fmla="*/ 11576267 w 12194922"/>
              <a:gd name="connsiteY34221" fmla="*/ 6491817 h 6855883"/>
              <a:gd name="connsiteX34222" fmla="*/ 11568908 w 12194922"/>
              <a:gd name="connsiteY34222" fmla="*/ 6484409 h 6855883"/>
              <a:gd name="connsiteX34223" fmla="*/ 11573814 w 12194922"/>
              <a:gd name="connsiteY34223" fmla="*/ 6479117 h 6855883"/>
              <a:gd name="connsiteX34224" fmla="*/ 11579947 w 12194922"/>
              <a:gd name="connsiteY34224" fmla="*/ 6487584 h 6855883"/>
              <a:gd name="connsiteX34225" fmla="*/ 11576267 w 12194922"/>
              <a:gd name="connsiteY34225" fmla="*/ 6491817 h 6855883"/>
              <a:gd name="connsiteX34226" fmla="*/ 41703 w 12194922"/>
              <a:gd name="connsiteY34226" fmla="*/ 6541558 h 6855883"/>
              <a:gd name="connsiteX34227" fmla="*/ 42930 w 12194922"/>
              <a:gd name="connsiteY34227" fmla="*/ 6518276 h 6855883"/>
              <a:gd name="connsiteX34228" fmla="*/ 41703 w 12194922"/>
              <a:gd name="connsiteY34228" fmla="*/ 6541558 h 6855883"/>
              <a:gd name="connsiteX34229" fmla="*/ 11744306 w 12194922"/>
              <a:gd name="connsiteY34229" fmla="*/ 2079625 h 6855883"/>
              <a:gd name="connsiteX34230" fmla="*/ 11740626 w 12194922"/>
              <a:gd name="connsiteY34230" fmla="*/ 2074333 h 6855883"/>
              <a:gd name="connsiteX34231" fmla="*/ 11747985 w 12194922"/>
              <a:gd name="connsiteY34231" fmla="*/ 2065867 h 6855883"/>
              <a:gd name="connsiteX34232" fmla="*/ 11751665 w 12194922"/>
              <a:gd name="connsiteY34232" fmla="*/ 2073275 h 6855883"/>
              <a:gd name="connsiteX34233" fmla="*/ 11744306 w 12194922"/>
              <a:gd name="connsiteY34233" fmla="*/ 2079625 h 6855883"/>
              <a:gd name="connsiteX34234" fmla="*/ 25758 w 12194922"/>
              <a:gd name="connsiteY34234" fmla="*/ 4786842 h 6855883"/>
              <a:gd name="connsiteX34235" fmla="*/ 19625 w 12194922"/>
              <a:gd name="connsiteY34235" fmla="*/ 4781550 h 6855883"/>
              <a:gd name="connsiteX34236" fmla="*/ 28211 w 12194922"/>
              <a:gd name="connsiteY34236" fmla="*/ 4777317 h 6855883"/>
              <a:gd name="connsiteX34237" fmla="*/ 34344 w 12194922"/>
              <a:gd name="connsiteY34237" fmla="*/ 4781550 h 6855883"/>
              <a:gd name="connsiteX34238" fmla="*/ 25758 w 12194922"/>
              <a:gd name="connsiteY34238" fmla="*/ 4786842 h 6855883"/>
              <a:gd name="connsiteX34239" fmla="*/ 652530 w 12194922"/>
              <a:gd name="connsiteY34239" fmla="*/ 1564217 h 6855883"/>
              <a:gd name="connsiteX34240" fmla="*/ 652530 w 12194922"/>
              <a:gd name="connsiteY34240" fmla="*/ 1564217 h 6855883"/>
              <a:gd name="connsiteX34241" fmla="*/ 652530 w 12194922"/>
              <a:gd name="connsiteY34241" fmla="*/ 1564217 h 6855883"/>
              <a:gd name="connsiteX34242" fmla="*/ 652530 w 12194922"/>
              <a:gd name="connsiteY34242" fmla="*/ 1564217 h 6855883"/>
              <a:gd name="connsiteX34243" fmla="*/ 652530 w 12194922"/>
              <a:gd name="connsiteY34243" fmla="*/ 1564217 h 6855883"/>
              <a:gd name="connsiteX34244" fmla="*/ 652530 w 12194922"/>
              <a:gd name="connsiteY34244" fmla="*/ 1564217 h 6855883"/>
              <a:gd name="connsiteX34245" fmla="*/ 653756 w 12194922"/>
              <a:gd name="connsiteY34245" fmla="*/ 1563158 h 6855883"/>
              <a:gd name="connsiteX34246" fmla="*/ 667248 w 12194922"/>
              <a:gd name="connsiteY34246" fmla="*/ 1559983 h 6855883"/>
              <a:gd name="connsiteX34247" fmla="*/ 667248 w 12194922"/>
              <a:gd name="connsiteY34247" fmla="*/ 1575858 h 6855883"/>
              <a:gd name="connsiteX34248" fmla="*/ 653756 w 12194922"/>
              <a:gd name="connsiteY34248" fmla="*/ 1563158 h 6855883"/>
              <a:gd name="connsiteX34249" fmla="*/ 1278075 w 12194922"/>
              <a:gd name="connsiteY34249" fmla="*/ 3893608 h 6855883"/>
              <a:gd name="connsiteX34250" fmla="*/ 1268262 w 12194922"/>
              <a:gd name="connsiteY34250" fmla="*/ 3899958 h 6855883"/>
              <a:gd name="connsiteX34251" fmla="*/ 1263356 w 12194922"/>
              <a:gd name="connsiteY34251" fmla="*/ 3897842 h 6855883"/>
              <a:gd name="connsiteX34252" fmla="*/ 1270716 w 12194922"/>
              <a:gd name="connsiteY34252" fmla="*/ 3889375 h 6855883"/>
              <a:gd name="connsiteX34253" fmla="*/ 1278075 w 12194922"/>
              <a:gd name="connsiteY34253" fmla="*/ 3893608 h 6855883"/>
              <a:gd name="connsiteX34254" fmla="*/ 139828 w 12194922"/>
              <a:gd name="connsiteY34254" fmla="*/ 1282700 h 6855883"/>
              <a:gd name="connsiteX34255" fmla="*/ 125109 w 12194922"/>
              <a:gd name="connsiteY34255" fmla="*/ 1279525 h 6855883"/>
              <a:gd name="connsiteX34256" fmla="*/ 141054 w 12194922"/>
              <a:gd name="connsiteY34256" fmla="*/ 1275292 h 6855883"/>
              <a:gd name="connsiteX34257" fmla="*/ 147187 w 12194922"/>
              <a:gd name="connsiteY34257" fmla="*/ 1280583 h 6855883"/>
              <a:gd name="connsiteX34258" fmla="*/ 139828 w 12194922"/>
              <a:gd name="connsiteY34258" fmla="*/ 1282700 h 6855883"/>
              <a:gd name="connsiteX34259" fmla="*/ 11702603 w 12194922"/>
              <a:gd name="connsiteY34259" fmla="*/ 5662084 h 6855883"/>
              <a:gd name="connsiteX34260" fmla="*/ 11695243 w 12194922"/>
              <a:gd name="connsiteY34260" fmla="*/ 5670550 h 6855883"/>
              <a:gd name="connsiteX34261" fmla="*/ 11691564 w 12194922"/>
              <a:gd name="connsiteY34261" fmla="*/ 5666317 h 6855883"/>
              <a:gd name="connsiteX34262" fmla="*/ 11700150 w 12194922"/>
              <a:gd name="connsiteY34262" fmla="*/ 5656792 h 6855883"/>
              <a:gd name="connsiteX34263" fmla="*/ 11702603 w 12194922"/>
              <a:gd name="connsiteY34263" fmla="*/ 5662084 h 6855883"/>
              <a:gd name="connsiteX34264" fmla="*/ 137375 w 12194922"/>
              <a:gd name="connsiteY34264" fmla="*/ 3290358 h 6855883"/>
              <a:gd name="connsiteX34265" fmla="*/ 133695 w 12194922"/>
              <a:gd name="connsiteY34265" fmla="*/ 3286125 h 6855883"/>
              <a:gd name="connsiteX34266" fmla="*/ 136148 w 12194922"/>
              <a:gd name="connsiteY34266" fmla="*/ 3278717 h 6855883"/>
              <a:gd name="connsiteX34267" fmla="*/ 142281 w 12194922"/>
              <a:gd name="connsiteY34267" fmla="*/ 3284008 h 6855883"/>
              <a:gd name="connsiteX34268" fmla="*/ 137375 w 12194922"/>
              <a:gd name="connsiteY34268" fmla="*/ 3290358 h 6855883"/>
              <a:gd name="connsiteX34269" fmla="*/ 128789 w 12194922"/>
              <a:gd name="connsiteY34269" fmla="*/ 3270250 h 6855883"/>
              <a:gd name="connsiteX34270" fmla="*/ 128789 w 12194922"/>
              <a:gd name="connsiteY34270" fmla="*/ 3279775 h 6855883"/>
              <a:gd name="connsiteX34271" fmla="*/ 118976 w 12194922"/>
              <a:gd name="connsiteY34271" fmla="*/ 3282950 h 6855883"/>
              <a:gd name="connsiteX34272" fmla="*/ 121429 w 12194922"/>
              <a:gd name="connsiteY34272" fmla="*/ 3275542 h 6855883"/>
              <a:gd name="connsiteX34273" fmla="*/ 128789 w 12194922"/>
              <a:gd name="connsiteY34273" fmla="*/ 3270250 h 6855883"/>
              <a:gd name="connsiteX34274" fmla="*/ 143507 w 12194922"/>
              <a:gd name="connsiteY34274" fmla="*/ 2154767 h 6855883"/>
              <a:gd name="connsiteX34275" fmla="*/ 145961 w 12194922"/>
              <a:gd name="connsiteY34275" fmla="*/ 2170642 h 6855883"/>
              <a:gd name="connsiteX34276" fmla="*/ 158226 w 12194922"/>
              <a:gd name="connsiteY34276" fmla="*/ 2170642 h 6855883"/>
              <a:gd name="connsiteX34277" fmla="*/ 172945 w 12194922"/>
              <a:gd name="connsiteY34277" fmla="*/ 2176992 h 6855883"/>
              <a:gd name="connsiteX34278" fmla="*/ 148414 w 12194922"/>
              <a:gd name="connsiteY34278" fmla="*/ 2204508 h 6855883"/>
              <a:gd name="connsiteX34279" fmla="*/ 145961 w 12194922"/>
              <a:gd name="connsiteY34279" fmla="*/ 2210858 h 6855883"/>
              <a:gd name="connsiteX34280" fmla="*/ 117750 w 12194922"/>
              <a:gd name="connsiteY34280" fmla="*/ 2244725 h 6855883"/>
              <a:gd name="connsiteX34281" fmla="*/ 109164 w 12194922"/>
              <a:gd name="connsiteY34281" fmla="*/ 2250017 h 6855883"/>
              <a:gd name="connsiteX34282" fmla="*/ 109164 w 12194922"/>
              <a:gd name="connsiteY34282" fmla="*/ 2245783 h 6855883"/>
              <a:gd name="connsiteX34283" fmla="*/ 110390 w 12194922"/>
              <a:gd name="connsiteY34283" fmla="*/ 2192867 h 6855883"/>
              <a:gd name="connsiteX34284" fmla="*/ 133695 w 12194922"/>
              <a:gd name="connsiteY34284" fmla="*/ 2166408 h 6855883"/>
              <a:gd name="connsiteX34285" fmla="*/ 143507 w 12194922"/>
              <a:gd name="connsiteY34285" fmla="*/ 2154767 h 6855883"/>
              <a:gd name="connsiteX34286" fmla="*/ 142281 w 12194922"/>
              <a:gd name="connsiteY34286" fmla="*/ 2154767 h 6855883"/>
              <a:gd name="connsiteX34287" fmla="*/ 143507 w 12194922"/>
              <a:gd name="connsiteY34287" fmla="*/ 2150533 h 6855883"/>
              <a:gd name="connsiteX34288" fmla="*/ 142281 w 12194922"/>
              <a:gd name="connsiteY34288" fmla="*/ 2154767 h 6855883"/>
              <a:gd name="connsiteX34289" fmla="*/ 142281 w 12194922"/>
              <a:gd name="connsiteY34289" fmla="*/ 2154767 h 6855883"/>
              <a:gd name="connsiteX34290" fmla="*/ 142281 w 12194922"/>
              <a:gd name="connsiteY34290" fmla="*/ 2154767 h 6855883"/>
              <a:gd name="connsiteX34291" fmla="*/ 796037 w 12194922"/>
              <a:gd name="connsiteY34291" fmla="*/ 6028267 h 6855883"/>
              <a:gd name="connsiteX34292" fmla="*/ 798490 w 12194922"/>
              <a:gd name="connsiteY34292" fmla="*/ 6032500 h 6855883"/>
              <a:gd name="connsiteX34293" fmla="*/ 781318 w 12194922"/>
              <a:gd name="connsiteY34293" fmla="*/ 6045200 h 6855883"/>
              <a:gd name="connsiteX34294" fmla="*/ 783771 w 12194922"/>
              <a:gd name="connsiteY34294" fmla="*/ 6037792 h 6855883"/>
              <a:gd name="connsiteX34295" fmla="*/ 796037 w 12194922"/>
              <a:gd name="connsiteY34295" fmla="*/ 6028267 h 6855883"/>
              <a:gd name="connsiteX34296" fmla="*/ 11557869 w 12194922"/>
              <a:gd name="connsiteY34296" fmla="*/ 3585633 h 6855883"/>
              <a:gd name="connsiteX34297" fmla="*/ 11554189 w 12194922"/>
              <a:gd name="connsiteY34297" fmla="*/ 3564467 h 6855883"/>
              <a:gd name="connsiteX34298" fmla="*/ 11557869 w 12194922"/>
              <a:gd name="connsiteY34298" fmla="*/ 3585633 h 6855883"/>
              <a:gd name="connsiteX34299" fmla="*/ 654983 w 12194922"/>
              <a:gd name="connsiteY34299" fmla="*/ 1222375 h 6855883"/>
              <a:gd name="connsiteX34300" fmla="*/ 661116 w 12194922"/>
              <a:gd name="connsiteY34300" fmla="*/ 1240367 h 6855883"/>
              <a:gd name="connsiteX34301" fmla="*/ 656209 w 12194922"/>
              <a:gd name="connsiteY34301" fmla="*/ 1241425 h 6855883"/>
              <a:gd name="connsiteX34302" fmla="*/ 654983 w 12194922"/>
              <a:gd name="connsiteY34302" fmla="*/ 1222375 h 6855883"/>
              <a:gd name="connsiteX34303" fmla="*/ 80953 w 12194922"/>
              <a:gd name="connsiteY34303" fmla="*/ 4593167 h 6855883"/>
              <a:gd name="connsiteX34304" fmla="*/ 85859 w 12194922"/>
              <a:gd name="connsiteY34304" fmla="*/ 4588934 h 6855883"/>
              <a:gd name="connsiteX34305" fmla="*/ 91992 w 12194922"/>
              <a:gd name="connsiteY34305" fmla="*/ 4594225 h 6855883"/>
              <a:gd name="connsiteX34306" fmla="*/ 87086 w 12194922"/>
              <a:gd name="connsiteY34306" fmla="*/ 4598459 h 6855883"/>
              <a:gd name="connsiteX34307" fmla="*/ 80953 w 12194922"/>
              <a:gd name="connsiteY34307" fmla="*/ 4593167 h 6855883"/>
              <a:gd name="connsiteX34308" fmla="*/ 1002099 w 12194922"/>
              <a:gd name="connsiteY34308" fmla="*/ 5128684 h 6855883"/>
              <a:gd name="connsiteX34309" fmla="*/ 999646 w 12194922"/>
              <a:gd name="connsiteY34309" fmla="*/ 5109633 h 6855883"/>
              <a:gd name="connsiteX34310" fmla="*/ 1002099 w 12194922"/>
              <a:gd name="connsiteY34310" fmla="*/ 5128684 h 6855883"/>
              <a:gd name="connsiteX34311" fmla="*/ 11960180 w 12194922"/>
              <a:gd name="connsiteY34311" fmla="*/ 3469217 h 6855883"/>
              <a:gd name="connsiteX34312" fmla="*/ 11954047 w 12194922"/>
              <a:gd name="connsiteY34312" fmla="*/ 3469217 h 6855883"/>
              <a:gd name="connsiteX34313" fmla="*/ 11947914 w 12194922"/>
              <a:gd name="connsiteY34313" fmla="*/ 3466042 h 6855883"/>
              <a:gd name="connsiteX34314" fmla="*/ 11955274 w 12194922"/>
              <a:gd name="connsiteY34314" fmla="*/ 3460750 h 6855883"/>
              <a:gd name="connsiteX34315" fmla="*/ 11960180 w 12194922"/>
              <a:gd name="connsiteY34315" fmla="*/ 3469217 h 6855883"/>
              <a:gd name="connsiteX34316" fmla="*/ 11721001 w 12194922"/>
              <a:gd name="connsiteY34316" fmla="*/ 6036734 h 6855883"/>
              <a:gd name="connsiteX34317" fmla="*/ 11718548 w 12194922"/>
              <a:gd name="connsiteY34317" fmla="*/ 6033558 h 6855883"/>
              <a:gd name="connsiteX34318" fmla="*/ 11724681 w 12194922"/>
              <a:gd name="connsiteY34318" fmla="*/ 6024034 h 6855883"/>
              <a:gd name="connsiteX34319" fmla="*/ 11730814 w 12194922"/>
              <a:gd name="connsiteY34319" fmla="*/ 6027209 h 6855883"/>
              <a:gd name="connsiteX34320" fmla="*/ 11721001 w 12194922"/>
              <a:gd name="connsiteY34320" fmla="*/ 6036734 h 6855883"/>
              <a:gd name="connsiteX34321" fmla="*/ 101804 w 12194922"/>
              <a:gd name="connsiteY34321" fmla="*/ 3609975 h 6855883"/>
              <a:gd name="connsiteX34322" fmla="*/ 116523 w 12194922"/>
              <a:gd name="connsiteY34322" fmla="*/ 3597275 h 6855883"/>
              <a:gd name="connsiteX34323" fmla="*/ 101804 w 12194922"/>
              <a:gd name="connsiteY34323" fmla="*/ 3609975 h 6855883"/>
              <a:gd name="connsiteX34324" fmla="*/ 100578 w 12194922"/>
              <a:gd name="connsiteY34324" fmla="*/ 3609975 h 6855883"/>
              <a:gd name="connsiteX34325" fmla="*/ 100578 w 12194922"/>
              <a:gd name="connsiteY34325" fmla="*/ 3609975 h 6855883"/>
              <a:gd name="connsiteX34326" fmla="*/ 100578 w 12194922"/>
              <a:gd name="connsiteY34326" fmla="*/ 3609975 h 6855883"/>
              <a:gd name="connsiteX34327" fmla="*/ 100578 w 12194922"/>
              <a:gd name="connsiteY34327" fmla="*/ 3609975 h 6855883"/>
              <a:gd name="connsiteX34328" fmla="*/ 100578 w 12194922"/>
              <a:gd name="connsiteY34328" fmla="*/ 3609975 h 6855883"/>
              <a:gd name="connsiteX34329" fmla="*/ 11534564 w 12194922"/>
              <a:gd name="connsiteY34329" fmla="*/ 1734608 h 6855883"/>
              <a:gd name="connsiteX34330" fmla="*/ 11534564 w 12194922"/>
              <a:gd name="connsiteY34330" fmla="*/ 1718733 h 6855883"/>
              <a:gd name="connsiteX34331" fmla="*/ 11549283 w 12194922"/>
              <a:gd name="connsiteY34331" fmla="*/ 1717675 h 6855883"/>
              <a:gd name="connsiteX34332" fmla="*/ 11544377 w 12194922"/>
              <a:gd name="connsiteY34332" fmla="*/ 1726142 h 6855883"/>
              <a:gd name="connsiteX34333" fmla="*/ 11534564 w 12194922"/>
              <a:gd name="connsiteY34333" fmla="*/ 1734608 h 6855883"/>
              <a:gd name="connsiteX34334" fmla="*/ 10877128 w 12194922"/>
              <a:gd name="connsiteY34334" fmla="*/ 2511425 h 6855883"/>
              <a:gd name="connsiteX34335" fmla="*/ 10882035 w 12194922"/>
              <a:gd name="connsiteY34335" fmla="*/ 2507192 h 6855883"/>
              <a:gd name="connsiteX34336" fmla="*/ 10886941 w 12194922"/>
              <a:gd name="connsiteY34336" fmla="*/ 2513542 h 6855883"/>
              <a:gd name="connsiteX34337" fmla="*/ 10882035 w 12194922"/>
              <a:gd name="connsiteY34337" fmla="*/ 2516717 h 6855883"/>
              <a:gd name="connsiteX34338" fmla="*/ 10877128 w 12194922"/>
              <a:gd name="connsiteY34338" fmla="*/ 2511425 h 6855883"/>
              <a:gd name="connsiteX34339" fmla="*/ 624319 w 12194922"/>
              <a:gd name="connsiteY34339" fmla="*/ 1707092 h 6855883"/>
              <a:gd name="connsiteX34340" fmla="*/ 626772 w 12194922"/>
              <a:gd name="connsiteY34340" fmla="*/ 1710267 h 6855883"/>
              <a:gd name="connsiteX34341" fmla="*/ 610827 w 12194922"/>
              <a:gd name="connsiteY34341" fmla="*/ 1717675 h 6855883"/>
              <a:gd name="connsiteX34342" fmla="*/ 624319 w 12194922"/>
              <a:gd name="connsiteY34342" fmla="*/ 1707092 h 6855883"/>
              <a:gd name="connsiteX34343" fmla="*/ 11145745 w 12194922"/>
              <a:gd name="connsiteY34343" fmla="*/ 1504950 h 6855883"/>
              <a:gd name="connsiteX34344" fmla="*/ 11156784 w 12194922"/>
              <a:gd name="connsiteY34344" fmla="*/ 1501775 h 6855883"/>
              <a:gd name="connsiteX34345" fmla="*/ 11160464 w 12194922"/>
              <a:gd name="connsiteY34345" fmla="*/ 1507067 h 6855883"/>
              <a:gd name="connsiteX34346" fmla="*/ 11149425 w 12194922"/>
              <a:gd name="connsiteY34346" fmla="*/ 1510242 h 6855883"/>
              <a:gd name="connsiteX34347" fmla="*/ 11145745 w 12194922"/>
              <a:gd name="connsiteY34347" fmla="*/ 1504950 h 6855883"/>
              <a:gd name="connsiteX34348" fmla="*/ 641491 w 12194922"/>
              <a:gd name="connsiteY34348" fmla="*/ 3470275 h 6855883"/>
              <a:gd name="connsiteX34349" fmla="*/ 641491 w 12194922"/>
              <a:gd name="connsiteY34349" fmla="*/ 3470275 h 6855883"/>
              <a:gd name="connsiteX34350" fmla="*/ 641491 w 12194922"/>
              <a:gd name="connsiteY34350" fmla="*/ 3470275 h 6855883"/>
              <a:gd name="connsiteX34351" fmla="*/ 641491 w 12194922"/>
              <a:gd name="connsiteY34351" fmla="*/ 3470275 h 6855883"/>
              <a:gd name="connsiteX34352" fmla="*/ 646397 w 12194922"/>
              <a:gd name="connsiteY34352" fmla="*/ 3464983 h 6855883"/>
              <a:gd name="connsiteX34353" fmla="*/ 641491 w 12194922"/>
              <a:gd name="connsiteY34353" fmla="*/ 3470275 h 6855883"/>
              <a:gd name="connsiteX34354" fmla="*/ 647623 w 12194922"/>
              <a:gd name="connsiteY34354" fmla="*/ 3464983 h 6855883"/>
              <a:gd name="connsiteX34355" fmla="*/ 646397 w 12194922"/>
              <a:gd name="connsiteY34355" fmla="*/ 3464983 h 6855883"/>
              <a:gd name="connsiteX34356" fmla="*/ 646397 w 12194922"/>
              <a:gd name="connsiteY34356" fmla="*/ 3462867 h 6855883"/>
              <a:gd name="connsiteX34357" fmla="*/ 648850 w 12194922"/>
              <a:gd name="connsiteY34357" fmla="*/ 3460750 h 6855883"/>
              <a:gd name="connsiteX34358" fmla="*/ 647623 w 12194922"/>
              <a:gd name="connsiteY34358" fmla="*/ 3464983 h 6855883"/>
              <a:gd name="connsiteX34359" fmla="*/ 11527205 w 12194922"/>
              <a:gd name="connsiteY34359" fmla="*/ 3962400 h 6855883"/>
              <a:gd name="connsiteX34360" fmla="*/ 11538244 w 12194922"/>
              <a:gd name="connsiteY34360" fmla="*/ 3958167 h 6855883"/>
              <a:gd name="connsiteX34361" fmla="*/ 11544377 w 12194922"/>
              <a:gd name="connsiteY34361" fmla="*/ 3962400 h 6855883"/>
              <a:gd name="connsiteX34362" fmla="*/ 11533337 w 12194922"/>
              <a:gd name="connsiteY34362" fmla="*/ 3966633 h 6855883"/>
              <a:gd name="connsiteX34363" fmla="*/ 11527205 w 12194922"/>
              <a:gd name="connsiteY34363" fmla="*/ 3962400 h 6855883"/>
              <a:gd name="connsiteX34364" fmla="*/ 11809313 w 12194922"/>
              <a:gd name="connsiteY34364" fmla="*/ 2451100 h 6855883"/>
              <a:gd name="connsiteX34365" fmla="*/ 11819126 w 12194922"/>
              <a:gd name="connsiteY34365" fmla="*/ 2472267 h 6855883"/>
              <a:gd name="connsiteX34366" fmla="*/ 11809313 w 12194922"/>
              <a:gd name="connsiteY34366" fmla="*/ 2451100 h 6855883"/>
              <a:gd name="connsiteX34367" fmla="*/ 11537017 w 12194922"/>
              <a:gd name="connsiteY34367" fmla="*/ 6516159 h 6855883"/>
              <a:gd name="connsiteX34368" fmla="*/ 11539470 w 12194922"/>
              <a:gd name="connsiteY34368" fmla="*/ 6512984 h 6855883"/>
              <a:gd name="connsiteX34369" fmla="*/ 11543150 w 12194922"/>
              <a:gd name="connsiteY34369" fmla="*/ 6518276 h 6855883"/>
              <a:gd name="connsiteX34370" fmla="*/ 11540697 w 12194922"/>
              <a:gd name="connsiteY34370" fmla="*/ 6528859 h 6855883"/>
              <a:gd name="connsiteX34371" fmla="*/ 11537017 w 12194922"/>
              <a:gd name="connsiteY34371" fmla="*/ 6529917 h 6855883"/>
              <a:gd name="connsiteX34372" fmla="*/ 11537017 w 12194922"/>
              <a:gd name="connsiteY34372" fmla="*/ 6516159 h 6855883"/>
              <a:gd name="connsiteX34373" fmla="*/ 771506 w 12194922"/>
              <a:gd name="connsiteY34373" fmla="*/ 5572125 h 6855883"/>
              <a:gd name="connsiteX34374" fmla="*/ 776412 w 12194922"/>
              <a:gd name="connsiteY34374" fmla="*/ 5571067 h 6855883"/>
              <a:gd name="connsiteX34375" fmla="*/ 786225 w 12194922"/>
              <a:gd name="connsiteY34375" fmla="*/ 5583767 h 6855883"/>
              <a:gd name="connsiteX34376" fmla="*/ 780092 w 12194922"/>
              <a:gd name="connsiteY34376" fmla="*/ 5583767 h 6855883"/>
              <a:gd name="connsiteX34377" fmla="*/ 771506 w 12194922"/>
              <a:gd name="connsiteY34377" fmla="*/ 5572125 h 6855883"/>
              <a:gd name="connsiteX34378" fmla="*/ 11828939 w 12194922"/>
              <a:gd name="connsiteY34378" fmla="*/ 6425142 h 6855883"/>
              <a:gd name="connsiteX34379" fmla="*/ 11833845 w 12194922"/>
              <a:gd name="connsiteY34379" fmla="*/ 6423026 h 6855883"/>
              <a:gd name="connsiteX34380" fmla="*/ 11836298 w 12194922"/>
              <a:gd name="connsiteY34380" fmla="*/ 6428317 h 6855883"/>
              <a:gd name="connsiteX34381" fmla="*/ 11835072 w 12194922"/>
              <a:gd name="connsiteY34381" fmla="*/ 6432550 h 6855883"/>
              <a:gd name="connsiteX34382" fmla="*/ 11830165 w 12194922"/>
              <a:gd name="connsiteY34382" fmla="*/ 6431492 h 6855883"/>
              <a:gd name="connsiteX34383" fmla="*/ 11828939 w 12194922"/>
              <a:gd name="connsiteY34383" fmla="*/ 6425142 h 6855883"/>
              <a:gd name="connsiteX34384" fmla="*/ 11836298 w 12194922"/>
              <a:gd name="connsiteY34384" fmla="*/ 6436784 h 6855883"/>
              <a:gd name="connsiteX34385" fmla="*/ 11833845 w 12194922"/>
              <a:gd name="connsiteY34385" fmla="*/ 6433609 h 6855883"/>
              <a:gd name="connsiteX34386" fmla="*/ 11836298 w 12194922"/>
              <a:gd name="connsiteY34386" fmla="*/ 6436784 h 6855883"/>
              <a:gd name="connsiteX34387" fmla="*/ 11836298 w 12194922"/>
              <a:gd name="connsiteY34387" fmla="*/ 6436784 h 6855883"/>
              <a:gd name="connsiteX34388" fmla="*/ 11836298 w 12194922"/>
              <a:gd name="connsiteY34388" fmla="*/ 6436784 h 6855883"/>
              <a:gd name="connsiteX34389" fmla="*/ 11836298 w 12194922"/>
              <a:gd name="connsiteY34389" fmla="*/ 6436784 h 6855883"/>
              <a:gd name="connsiteX34390" fmla="*/ 11836298 w 12194922"/>
              <a:gd name="connsiteY34390" fmla="*/ 6436784 h 6855883"/>
              <a:gd name="connsiteX34391" fmla="*/ 11836298 w 12194922"/>
              <a:gd name="connsiteY34391" fmla="*/ 6436784 h 6855883"/>
              <a:gd name="connsiteX34392" fmla="*/ 11836298 w 12194922"/>
              <a:gd name="connsiteY34392" fmla="*/ 6436784 h 6855883"/>
              <a:gd name="connsiteX34393" fmla="*/ 409671 w 12194922"/>
              <a:gd name="connsiteY34393" fmla="*/ 2361142 h 6855883"/>
              <a:gd name="connsiteX34394" fmla="*/ 421936 w 12194922"/>
              <a:gd name="connsiteY34394" fmla="*/ 2343150 h 6855883"/>
              <a:gd name="connsiteX34395" fmla="*/ 409671 w 12194922"/>
              <a:gd name="connsiteY34395" fmla="*/ 2361142 h 6855883"/>
              <a:gd name="connsiteX34396" fmla="*/ 170492 w 12194922"/>
              <a:gd name="connsiteY34396" fmla="*/ 1994958 h 6855883"/>
              <a:gd name="connsiteX34397" fmla="*/ 176625 w 12194922"/>
              <a:gd name="connsiteY34397" fmla="*/ 2001308 h 6855883"/>
              <a:gd name="connsiteX34398" fmla="*/ 171718 w 12194922"/>
              <a:gd name="connsiteY34398" fmla="*/ 2004483 h 6855883"/>
              <a:gd name="connsiteX34399" fmla="*/ 164359 w 12194922"/>
              <a:gd name="connsiteY34399" fmla="*/ 1998133 h 6855883"/>
              <a:gd name="connsiteX34400" fmla="*/ 170492 w 12194922"/>
              <a:gd name="connsiteY34400" fmla="*/ 1994958 h 6855883"/>
              <a:gd name="connsiteX34401" fmla="*/ 11537017 w 12194922"/>
              <a:gd name="connsiteY34401" fmla="*/ 3643842 h 6855883"/>
              <a:gd name="connsiteX34402" fmla="*/ 11534564 w 12194922"/>
              <a:gd name="connsiteY34402" fmla="*/ 3653367 h 6855883"/>
              <a:gd name="connsiteX34403" fmla="*/ 11532111 w 12194922"/>
              <a:gd name="connsiteY34403" fmla="*/ 3632200 h 6855883"/>
              <a:gd name="connsiteX34404" fmla="*/ 11537017 w 12194922"/>
              <a:gd name="connsiteY34404" fmla="*/ 3643842 h 6855883"/>
              <a:gd name="connsiteX34405" fmla="*/ 658662 w 12194922"/>
              <a:gd name="connsiteY34405" fmla="*/ 4495800 h 6855883"/>
              <a:gd name="connsiteX34406" fmla="*/ 662342 w 12194922"/>
              <a:gd name="connsiteY34406" fmla="*/ 4507442 h 6855883"/>
              <a:gd name="connsiteX34407" fmla="*/ 656209 w 12194922"/>
              <a:gd name="connsiteY34407" fmla="*/ 4510617 h 6855883"/>
              <a:gd name="connsiteX34408" fmla="*/ 652530 w 12194922"/>
              <a:gd name="connsiteY34408" fmla="*/ 4504267 h 6855883"/>
              <a:gd name="connsiteX34409" fmla="*/ 658662 w 12194922"/>
              <a:gd name="connsiteY34409" fmla="*/ 4495800 h 6855883"/>
              <a:gd name="connsiteX34410" fmla="*/ 11788462 w 12194922"/>
              <a:gd name="connsiteY34410" fmla="*/ 3530600 h 6855883"/>
              <a:gd name="connsiteX34411" fmla="*/ 11803181 w 12194922"/>
              <a:gd name="connsiteY34411" fmla="*/ 3514725 h 6855883"/>
              <a:gd name="connsiteX34412" fmla="*/ 11788462 w 12194922"/>
              <a:gd name="connsiteY34412" fmla="*/ 3530600 h 6855883"/>
              <a:gd name="connsiteX34413" fmla="*/ 930959 w 12194922"/>
              <a:gd name="connsiteY34413" fmla="*/ 1530350 h 6855883"/>
              <a:gd name="connsiteX34414" fmla="*/ 938318 w 12194922"/>
              <a:gd name="connsiteY34414" fmla="*/ 1534583 h 6855883"/>
              <a:gd name="connsiteX34415" fmla="*/ 929732 w 12194922"/>
              <a:gd name="connsiteY34415" fmla="*/ 1543050 h 6855883"/>
              <a:gd name="connsiteX34416" fmla="*/ 923599 w 12194922"/>
              <a:gd name="connsiteY34416" fmla="*/ 1536700 h 6855883"/>
              <a:gd name="connsiteX34417" fmla="*/ 930959 w 12194922"/>
              <a:gd name="connsiteY34417" fmla="*/ 1530350 h 6855883"/>
              <a:gd name="connsiteX34418" fmla="*/ 11521072 w 12194922"/>
              <a:gd name="connsiteY34418" fmla="*/ 5374217 h 6855883"/>
              <a:gd name="connsiteX34419" fmla="*/ 11532111 w 12194922"/>
              <a:gd name="connsiteY34419" fmla="*/ 5360459 h 6855883"/>
              <a:gd name="connsiteX34420" fmla="*/ 11535791 w 12194922"/>
              <a:gd name="connsiteY34420" fmla="*/ 5363633 h 6855883"/>
              <a:gd name="connsiteX34421" fmla="*/ 11524751 w 12194922"/>
              <a:gd name="connsiteY34421" fmla="*/ 5379508 h 6855883"/>
              <a:gd name="connsiteX34422" fmla="*/ 11521072 w 12194922"/>
              <a:gd name="connsiteY34422" fmla="*/ 5374217 h 6855883"/>
              <a:gd name="connsiteX34423" fmla="*/ 1416676 w 12194922"/>
              <a:gd name="connsiteY34423" fmla="*/ 4774142 h 6855883"/>
              <a:gd name="connsiteX34424" fmla="*/ 1420356 w 12194922"/>
              <a:gd name="connsiteY34424" fmla="*/ 4779434 h 6855883"/>
              <a:gd name="connsiteX34425" fmla="*/ 1411770 w 12194922"/>
              <a:gd name="connsiteY34425" fmla="*/ 4786842 h 6855883"/>
              <a:gd name="connsiteX34426" fmla="*/ 1404411 w 12194922"/>
              <a:gd name="connsiteY34426" fmla="*/ 4781550 h 6855883"/>
              <a:gd name="connsiteX34427" fmla="*/ 1416676 w 12194922"/>
              <a:gd name="connsiteY34427" fmla="*/ 4774142 h 6855883"/>
              <a:gd name="connsiteX34428" fmla="*/ 320132 w 12194922"/>
              <a:gd name="connsiteY34428" fmla="*/ 5429250 h 6855883"/>
              <a:gd name="connsiteX34429" fmla="*/ 326265 w 12194922"/>
              <a:gd name="connsiteY34429" fmla="*/ 5435600 h 6855883"/>
              <a:gd name="connsiteX34430" fmla="*/ 316452 w 12194922"/>
              <a:gd name="connsiteY34430" fmla="*/ 5438776 h 6855883"/>
              <a:gd name="connsiteX34431" fmla="*/ 310320 w 12194922"/>
              <a:gd name="connsiteY34431" fmla="*/ 5434542 h 6855883"/>
              <a:gd name="connsiteX34432" fmla="*/ 320132 w 12194922"/>
              <a:gd name="connsiteY34432" fmla="*/ 5429250 h 6855883"/>
              <a:gd name="connsiteX34433" fmla="*/ 11982259 w 12194922"/>
              <a:gd name="connsiteY34433" fmla="*/ 3522133 h 6855883"/>
              <a:gd name="connsiteX34434" fmla="*/ 12003110 w 12194922"/>
              <a:gd name="connsiteY34434" fmla="*/ 3526367 h 6855883"/>
              <a:gd name="connsiteX34435" fmla="*/ 11982259 w 12194922"/>
              <a:gd name="connsiteY34435" fmla="*/ 3522133 h 6855883"/>
              <a:gd name="connsiteX34436" fmla="*/ 11996977 w 12194922"/>
              <a:gd name="connsiteY34436" fmla="*/ 3395133 h 6855883"/>
              <a:gd name="connsiteX34437" fmla="*/ 11993297 w 12194922"/>
              <a:gd name="connsiteY34437" fmla="*/ 3390900 h 6855883"/>
              <a:gd name="connsiteX34438" fmla="*/ 12001883 w 12194922"/>
              <a:gd name="connsiteY34438" fmla="*/ 3385608 h 6855883"/>
              <a:gd name="connsiteX34439" fmla="*/ 12006790 w 12194922"/>
              <a:gd name="connsiteY34439" fmla="*/ 3388784 h 6855883"/>
              <a:gd name="connsiteX34440" fmla="*/ 11996977 w 12194922"/>
              <a:gd name="connsiteY34440" fmla="*/ 3395133 h 6855883"/>
              <a:gd name="connsiteX34441" fmla="*/ 762920 w 12194922"/>
              <a:gd name="connsiteY34441" fmla="*/ 5688542 h 6855883"/>
              <a:gd name="connsiteX34442" fmla="*/ 767826 w 12194922"/>
              <a:gd name="connsiteY34442" fmla="*/ 5690659 h 6855883"/>
              <a:gd name="connsiteX34443" fmla="*/ 766600 w 12194922"/>
              <a:gd name="connsiteY34443" fmla="*/ 5699125 h 6855883"/>
              <a:gd name="connsiteX34444" fmla="*/ 764147 w 12194922"/>
              <a:gd name="connsiteY34444" fmla="*/ 5703359 h 6855883"/>
              <a:gd name="connsiteX34445" fmla="*/ 777639 w 12194922"/>
              <a:gd name="connsiteY34445" fmla="*/ 5716058 h 6855883"/>
              <a:gd name="connsiteX34446" fmla="*/ 773959 w 12194922"/>
              <a:gd name="connsiteY34446" fmla="*/ 5721350 h 6855883"/>
              <a:gd name="connsiteX34447" fmla="*/ 765373 w 12194922"/>
              <a:gd name="connsiteY34447" fmla="*/ 5721350 h 6855883"/>
              <a:gd name="connsiteX34448" fmla="*/ 760467 w 12194922"/>
              <a:gd name="connsiteY34448" fmla="*/ 5702300 h 6855883"/>
              <a:gd name="connsiteX34449" fmla="*/ 758014 w 12194922"/>
              <a:gd name="connsiteY34449" fmla="*/ 5695950 h 6855883"/>
              <a:gd name="connsiteX34450" fmla="*/ 762920 w 12194922"/>
              <a:gd name="connsiteY34450" fmla="*/ 5688542 h 6855883"/>
              <a:gd name="connsiteX34451" fmla="*/ 604694 w 12194922"/>
              <a:gd name="connsiteY34451" fmla="*/ 3130550 h 6855883"/>
              <a:gd name="connsiteX34452" fmla="*/ 620639 w 12194922"/>
              <a:gd name="connsiteY34452" fmla="*/ 3142192 h 6855883"/>
              <a:gd name="connsiteX34453" fmla="*/ 602241 w 12194922"/>
              <a:gd name="connsiteY34453" fmla="*/ 3139017 h 6855883"/>
              <a:gd name="connsiteX34454" fmla="*/ 604694 w 12194922"/>
              <a:gd name="connsiteY34454" fmla="*/ 3130550 h 6855883"/>
              <a:gd name="connsiteX34455" fmla="*/ 1057294 w 12194922"/>
              <a:gd name="connsiteY34455" fmla="*/ 86783 h 6855883"/>
              <a:gd name="connsiteX34456" fmla="*/ 1037669 w 12194922"/>
              <a:gd name="connsiteY34456" fmla="*/ 80433 h 6855883"/>
              <a:gd name="connsiteX34457" fmla="*/ 1040122 w 12194922"/>
              <a:gd name="connsiteY34457" fmla="*/ 79375 h 6855883"/>
              <a:gd name="connsiteX34458" fmla="*/ 1057294 w 12194922"/>
              <a:gd name="connsiteY34458" fmla="*/ 82550 h 6855883"/>
              <a:gd name="connsiteX34459" fmla="*/ 1057294 w 12194922"/>
              <a:gd name="connsiteY34459" fmla="*/ 86783 h 6855883"/>
              <a:gd name="connsiteX34460" fmla="*/ 131242 w 12194922"/>
              <a:gd name="connsiteY34460" fmla="*/ 478367 h 6855883"/>
              <a:gd name="connsiteX34461" fmla="*/ 120203 w 12194922"/>
              <a:gd name="connsiteY34461" fmla="*/ 465667 h 6855883"/>
              <a:gd name="connsiteX34462" fmla="*/ 123883 w 12194922"/>
              <a:gd name="connsiteY34462" fmla="*/ 463550 h 6855883"/>
              <a:gd name="connsiteX34463" fmla="*/ 131242 w 12194922"/>
              <a:gd name="connsiteY34463" fmla="*/ 478367 h 6855883"/>
              <a:gd name="connsiteX34464" fmla="*/ 501663 w 12194922"/>
              <a:gd name="connsiteY34464" fmla="*/ 6055784 h 6855883"/>
              <a:gd name="connsiteX34465" fmla="*/ 502889 w 12194922"/>
              <a:gd name="connsiteY34465" fmla="*/ 6045200 h 6855883"/>
              <a:gd name="connsiteX34466" fmla="*/ 507796 w 12194922"/>
              <a:gd name="connsiteY34466" fmla="*/ 6044142 h 6855883"/>
              <a:gd name="connsiteX34467" fmla="*/ 507796 w 12194922"/>
              <a:gd name="connsiteY34467" fmla="*/ 6054725 h 6855883"/>
              <a:gd name="connsiteX34468" fmla="*/ 501663 w 12194922"/>
              <a:gd name="connsiteY34468" fmla="*/ 6055784 h 6855883"/>
              <a:gd name="connsiteX34469" fmla="*/ 1029083 w 12194922"/>
              <a:gd name="connsiteY34469" fmla="*/ 284692 h 6855883"/>
              <a:gd name="connsiteX34470" fmla="*/ 1029083 w 12194922"/>
              <a:gd name="connsiteY34470" fmla="*/ 293158 h 6855883"/>
              <a:gd name="connsiteX34471" fmla="*/ 1025404 w 12194922"/>
              <a:gd name="connsiteY34471" fmla="*/ 297392 h 6855883"/>
              <a:gd name="connsiteX34472" fmla="*/ 1022951 w 12194922"/>
              <a:gd name="connsiteY34472" fmla="*/ 288925 h 6855883"/>
              <a:gd name="connsiteX34473" fmla="*/ 1029083 w 12194922"/>
              <a:gd name="connsiteY34473" fmla="*/ 284692 h 6855883"/>
              <a:gd name="connsiteX34474" fmla="*/ 2556150 w 12194922"/>
              <a:gd name="connsiteY34474" fmla="*/ 6136217 h 6855883"/>
              <a:gd name="connsiteX34475" fmla="*/ 2567189 w 12194922"/>
              <a:gd name="connsiteY34475" fmla="*/ 6128808 h 6855883"/>
              <a:gd name="connsiteX34476" fmla="*/ 2570869 w 12194922"/>
              <a:gd name="connsiteY34476" fmla="*/ 6133042 h 6855883"/>
              <a:gd name="connsiteX34477" fmla="*/ 2558603 w 12194922"/>
              <a:gd name="connsiteY34477" fmla="*/ 6139392 h 6855883"/>
              <a:gd name="connsiteX34478" fmla="*/ 2556150 w 12194922"/>
              <a:gd name="connsiteY34478" fmla="*/ 6136217 h 6855883"/>
              <a:gd name="connsiteX34479" fmla="*/ 11519846 w 12194922"/>
              <a:gd name="connsiteY34479" fmla="*/ 2062692 h 6855883"/>
              <a:gd name="connsiteX34480" fmla="*/ 11522299 w 12194922"/>
              <a:gd name="connsiteY34480" fmla="*/ 2072217 h 6855883"/>
              <a:gd name="connsiteX34481" fmla="*/ 11518619 w 12194922"/>
              <a:gd name="connsiteY34481" fmla="*/ 2081742 h 6855883"/>
              <a:gd name="connsiteX34482" fmla="*/ 11512486 w 12194922"/>
              <a:gd name="connsiteY34482" fmla="*/ 2071158 h 6855883"/>
              <a:gd name="connsiteX34483" fmla="*/ 11519846 w 12194922"/>
              <a:gd name="connsiteY34483" fmla="*/ 2062692 h 6855883"/>
              <a:gd name="connsiteX34484" fmla="*/ 11793368 w 12194922"/>
              <a:gd name="connsiteY34484" fmla="*/ 4231217 h 6855883"/>
              <a:gd name="connsiteX34485" fmla="*/ 11792142 w 12194922"/>
              <a:gd name="connsiteY34485" fmla="*/ 4212167 h 6855883"/>
              <a:gd name="connsiteX34486" fmla="*/ 11793368 w 12194922"/>
              <a:gd name="connsiteY34486" fmla="*/ 4231217 h 6855883"/>
              <a:gd name="connsiteX34487" fmla="*/ 12020282 w 12194922"/>
              <a:gd name="connsiteY34487" fmla="*/ 2740025 h 6855883"/>
              <a:gd name="connsiteX34488" fmla="*/ 12015375 w 12194922"/>
              <a:gd name="connsiteY34488" fmla="*/ 2723092 h 6855883"/>
              <a:gd name="connsiteX34489" fmla="*/ 12020282 w 12194922"/>
              <a:gd name="connsiteY34489" fmla="*/ 2740025 h 6855883"/>
              <a:gd name="connsiteX34490" fmla="*/ 12026414 w 12194922"/>
              <a:gd name="connsiteY34490" fmla="*/ 5560484 h 6855883"/>
              <a:gd name="connsiteX34491" fmla="*/ 12015375 w 12194922"/>
              <a:gd name="connsiteY34491" fmla="*/ 5568950 h 6855883"/>
              <a:gd name="connsiteX34492" fmla="*/ 12010469 w 12194922"/>
              <a:gd name="connsiteY34492" fmla="*/ 5560484 h 6855883"/>
              <a:gd name="connsiteX34493" fmla="*/ 12017828 w 12194922"/>
              <a:gd name="connsiteY34493" fmla="*/ 5553075 h 6855883"/>
              <a:gd name="connsiteX34494" fmla="*/ 12026414 w 12194922"/>
              <a:gd name="connsiteY34494" fmla="*/ 5560484 h 6855883"/>
              <a:gd name="connsiteX34495" fmla="*/ 1029083 w 12194922"/>
              <a:gd name="connsiteY34495" fmla="*/ 924983 h 6855883"/>
              <a:gd name="connsiteX34496" fmla="*/ 1048708 w 12194922"/>
              <a:gd name="connsiteY34496" fmla="*/ 919692 h 6855883"/>
              <a:gd name="connsiteX34497" fmla="*/ 1029083 w 12194922"/>
              <a:gd name="connsiteY34497" fmla="*/ 924983 h 6855883"/>
              <a:gd name="connsiteX34498" fmla="*/ 26984 w 12194922"/>
              <a:gd name="connsiteY34498" fmla="*/ 540808 h 6855883"/>
              <a:gd name="connsiteX34499" fmla="*/ 31891 w 12194922"/>
              <a:gd name="connsiteY34499" fmla="*/ 543983 h 6855883"/>
              <a:gd name="connsiteX34500" fmla="*/ 23305 w 12194922"/>
              <a:gd name="connsiteY34500" fmla="*/ 551392 h 6855883"/>
              <a:gd name="connsiteX34501" fmla="*/ 15945 w 12194922"/>
              <a:gd name="connsiteY34501" fmla="*/ 545042 h 6855883"/>
              <a:gd name="connsiteX34502" fmla="*/ 26984 w 12194922"/>
              <a:gd name="connsiteY34502" fmla="*/ 540808 h 6855883"/>
              <a:gd name="connsiteX34503" fmla="*/ 100578 w 12194922"/>
              <a:gd name="connsiteY34503" fmla="*/ 4494742 h 6855883"/>
              <a:gd name="connsiteX34504" fmla="*/ 95672 w 12194922"/>
              <a:gd name="connsiteY34504" fmla="*/ 4490508 h 6855883"/>
              <a:gd name="connsiteX34505" fmla="*/ 104258 w 12194922"/>
              <a:gd name="connsiteY34505" fmla="*/ 4485217 h 6855883"/>
              <a:gd name="connsiteX34506" fmla="*/ 107937 w 12194922"/>
              <a:gd name="connsiteY34506" fmla="*/ 4486275 h 6855883"/>
              <a:gd name="connsiteX34507" fmla="*/ 100578 w 12194922"/>
              <a:gd name="connsiteY34507" fmla="*/ 4494742 h 6855883"/>
              <a:gd name="connsiteX34508" fmla="*/ 1103903 w 12194922"/>
              <a:gd name="connsiteY34508" fmla="*/ 6110817 h 6855883"/>
              <a:gd name="connsiteX34509" fmla="*/ 1098997 w 12194922"/>
              <a:gd name="connsiteY34509" fmla="*/ 6117167 h 6855883"/>
              <a:gd name="connsiteX34510" fmla="*/ 1091638 w 12194922"/>
              <a:gd name="connsiteY34510" fmla="*/ 6109758 h 6855883"/>
              <a:gd name="connsiteX34511" fmla="*/ 1097771 w 12194922"/>
              <a:gd name="connsiteY34511" fmla="*/ 6104467 h 6855883"/>
              <a:gd name="connsiteX34512" fmla="*/ 1103903 w 12194922"/>
              <a:gd name="connsiteY34512" fmla="*/ 6110817 h 6855883"/>
              <a:gd name="connsiteX34513" fmla="*/ 743295 w 12194922"/>
              <a:gd name="connsiteY34513" fmla="*/ 5669492 h 6855883"/>
              <a:gd name="connsiteX34514" fmla="*/ 743295 w 12194922"/>
              <a:gd name="connsiteY34514" fmla="*/ 5669492 h 6855883"/>
              <a:gd name="connsiteX34515" fmla="*/ 743295 w 12194922"/>
              <a:gd name="connsiteY34515" fmla="*/ 5669492 h 6855883"/>
              <a:gd name="connsiteX34516" fmla="*/ 743295 w 12194922"/>
              <a:gd name="connsiteY34516" fmla="*/ 5669492 h 6855883"/>
              <a:gd name="connsiteX34517" fmla="*/ 743295 w 12194922"/>
              <a:gd name="connsiteY34517" fmla="*/ 5669492 h 6855883"/>
              <a:gd name="connsiteX34518" fmla="*/ 743295 w 12194922"/>
              <a:gd name="connsiteY34518" fmla="*/ 5669492 h 6855883"/>
              <a:gd name="connsiteX34519" fmla="*/ 742068 w 12194922"/>
              <a:gd name="connsiteY34519" fmla="*/ 5671609 h 6855883"/>
              <a:gd name="connsiteX34520" fmla="*/ 735936 w 12194922"/>
              <a:gd name="connsiteY34520" fmla="*/ 5682192 h 6855883"/>
              <a:gd name="connsiteX34521" fmla="*/ 729803 w 12194922"/>
              <a:gd name="connsiteY34521" fmla="*/ 5675842 h 6855883"/>
              <a:gd name="connsiteX34522" fmla="*/ 743295 w 12194922"/>
              <a:gd name="connsiteY34522" fmla="*/ 5669492 h 6855883"/>
              <a:gd name="connsiteX34523" fmla="*/ 786225 w 12194922"/>
              <a:gd name="connsiteY34523" fmla="*/ 6163734 h 6855883"/>
              <a:gd name="connsiteX34524" fmla="*/ 796037 w 12194922"/>
              <a:gd name="connsiteY34524" fmla="*/ 6170084 h 6855883"/>
              <a:gd name="connsiteX34525" fmla="*/ 787451 w 12194922"/>
              <a:gd name="connsiteY34525" fmla="*/ 6176433 h 6855883"/>
              <a:gd name="connsiteX34526" fmla="*/ 786225 w 12194922"/>
              <a:gd name="connsiteY34526" fmla="*/ 6163734 h 6855883"/>
              <a:gd name="connsiteX34527" fmla="*/ 10986292 w 12194922"/>
              <a:gd name="connsiteY34527" fmla="*/ 2197100 h 6855883"/>
              <a:gd name="connsiteX34528" fmla="*/ 10997331 w 12194922"/>
              <a:gd name="connsiteY34528" fmla="*/ 2199217 h 6855883"/>
              <a:gd name="connsiteX34529" fmla="*/ 10989972 w 12194922"/>
              <a:gd name="connsiteY34529" fmla="*/ 2205567 h 6855883"/>
              <a:gd name="connsiteX34530" fmla="*/ 10980160 w 12194922"/>
              <a:gd name="connsiteY34530" fmla="*/ 2204508 h 6855883"/>
              <a:gd name="connsiteX34531" fmla="*/ 10986292 w 12194922"/>
              <a:gd name="connsiteY34531" fmla="*/ 2197100 h 6855883"/>
              <a:gd name="connsiteX34532" fmla="*/ 11502673 w 12194922"/>
              <a:gd name="connsiteY34532" fmla="*/ 5665258 h 6855883"/>
              <a:gd name="connsiteX34533" fmla="*/ 11495314 w 12194922"/>
              <a:gd name="connsiteY34533" fmla="*/ 5691717 h 6855883"/>
              <a:gd name="connsiteX34534" fmla="*/ 11502673 w 12194922"/>
              <a:gd name="connsiteY34534" fmla="*/ 5665258 h 6855883"/>
              <a:gd name="connsiteX34535" fmla="*/ 959169 w 12194922"/>
              <a:gd name="connsiteY34535" fmla="*/ 517525 h 6855883"/>
              <a:gd name="connsiteX34536" fmla="*/ 962849 w 12194922"/>
              <a:gd name="connsiteY34536" fmla="*/ 528108 h 6855883"/>
              <a:gd name="connsiteX34537" fmla="*/ 955490 w 12194922"/>
              <a:gd name="connsiteY34537" fmla="*/ 533400 h 6855883"/>
              <a:gd name="connsiteX34538" fmla="*/ 949357 w 12194922"/>
              <a:gd name="connsiteY34538" fmla="*/ 524933 h 6855883"/>
              <a:gd name="connsiteX34539" fmla="*/ 959169 w 12194922"/>
              <a:gd name="connsiteY34539" fmla="*/ 517525 h 6855883"/>
              <a:gd name="connsiteX34540" fmla="*/ 11491635 w 12194922"/>
              <a:gd name="connsiteY34540" fmla="*/ 693208 h 6855883"/>
              <a:gd name="connsiteX34541" fmla="*/ 11494087 w 12194922"/>
              <a:gd name="connsiteY34541" fmla="*/ 711200 h 6855883"/>
              <a:gd name="connsiteX34542" fmla="*/ 11491635 w 12194922"/>
              <a:gd name="connsiteY34542" fmla="*/ 693208 h 6855883"/>
              <a:gd name="connsiteX34543" fmla="*/ 10870995 w 12194922"/>
              <a:gd name="connsiteY34543" fmla="*/ 5812367 h 6855883"/>
              <a:gd name="connsiteX34544" fmla="*/ 10878355 w 12194922"/>
              <a:gd name="connsiteY34544" fmla="*/ 5817659 h 6855883"/>
              <a:gd name="connsiteX34545" fmla="*/ 10874675 w 12194922"/>
              <a:gd name="connsiteY34545" fmla="*/ 5825067 h 6855883"/>
              <a:gd name="connsiteX34546" fmla="*/ 10864863 w 12194922"/>
              <a:gd name="connsiteY34546" fmla="*/ 5818717 h 6855883"/>
              <a:gd name="connsiteX34547" fmla="*/ 10870995 w 12194922"/>
              <a:gd name="connsiteY34547" fmla="*/ 5812367 h 6855883"/>
              <a:gd name="connsiteX34548" fmla="*/ 12036227 w 12194922"/>
              <a:gd name="connsiteY34548" fmla="*/ 3808942 h 6855883"/>
              <a:gd name="connsiteX34549" fmla="*/ 12044813 w 12194922"/>
              <a:gd name="connsiteY34549" fmla="*/ 3825875 h 6855883"/>
              <a:gd name="connsiteX34550" fmla="*/ 12035001 w 12194922"/>
              <a:gd name="connsiteY34550" fmla="*/ 3823758 h 6855883"/>
              <a:gd name="connsiteX34551" fmla="*/ 12028868 w 12194922"/>
              <a:gd name="connsiteY34551" fmla="*/ 3812117 h 6855883"/>
              <a:gd name="connsiteX34552" fmla="*/ 12028868 w 12194922"/>
              <a:gd name="connsiteY34552" fmla="*/ 3808942 h 6855883"/>
              <a:gd name="connsiteX34553" fmla="*/ 12036227 w 12194922"/>
              <a:gd name="connsiteY34553" fmla="*/ 3808942 h 6855883"/>
              <a:gd name="connsiteX34554" fmla="*/ 780092 w 12194922"/>
              <a:gd name="connsiteY34554" fmla="*/ 5016500 h 6855883"/>
              <a:gd name="connsiteX34555" fmla="*/ 784998 w 12194922"/>
              <a:gd name="connsiteY34555" fmla="*/ 5012267 h 6855883"/>
              <a:gd name="connsiteX34556" fmla="*/ 791131 w 12194922"/>
              <a:gd name="connsiteY34556" fmla="*/ 5020734 h 6855883"/>
              <a:gd name="connsiteX34557" fmla="*/ 783771 w 12194922"/>
              <a:gd name="connsiteY34557" fmla="*/ 5026025 h 6855883"/>
              <a:gd name="connsiteX34558" fmla="*/ 780092 w 12194922"/>
              <a:gd name="connsiteY34558" fmla="*/ 5016500 h 6855883"/>
              <a:gd name="connsiteX34559" fmla="*/ 164359 w 12194922"/>
              <a:gd name="connsiteY34559" fmla="*/ 1775883 h 6855883"/>
              <a:gd name="connsiteX34560" fmla="*/ 158226 w 12194922"/>
              <a:gd name="connsiteY34560" fmla="*/ 1770592 h 6855883"/>
              <a:gd name="connsiteX34561" fmla="*/ 163132 w 12194922"/>
              <a:gd name="connsiteY34561" fmla="*/ 1763183 h 6855883"/>
              <a:gd name="connsiteX34562" fmla="*/ 169265 w 12194922"/>
              <a:gd name="connsiteY34562" fmla="*/ 1768475 h 6855883"/>
              <a:gd name="connsiteX34563" fmla="*/ 164359 w 12194922"/>
              <a:gd name="connsiteY34563" fmla="*/ 1775883 h 6855883"/>
              <a:gd name="connsiteX34564" fmla="*/ 11475689 w 12194922"/>
              <a:gd name="connsiteY34564" fmla="*/ 6416675 h 6855883"/>
              <a:gd name="connsiteX34565" fmla="*/ 11459744 w 12194922"/>
              <a:gd name="connsiteY34565" fmla="*/ 6399742 h 6855883"/>
              <a:gd name="connsiteX34566" fmla="*/ 11475689 w 12194922"/>
              <a:gd name="connsiteY34566" fmla="*/ 6416675 h 6855883"/>
              <a:gd name="connsiteX34567" fmla="*/ 159453 w 12194922"/>
              <a:gd name="connsiteY34567" fmla="*/ 1846792 h 6855883"/>
              <a:gd name="connsiteX34568" fmla="*/ 169265 w 12194922"/>
              <a:gd name="connsiteY34568" fmla="*/ 1853142 h 6855883"/>
              <a:gd name="connsiteX34569" fmla="*/ 152093 w 12194922"/>
              <a:gd name="connsiteY34569" fmla="*/ 1858433 h 6855883"/>
              <a:gd name="connsiteX34570" fmla="*/ 152093 w 12194922"/>
              <a:gd name="connsiteY34570" fmla="*/ 1853142 h 6855883"/>
              <a:gd name="connsiteX34571" fmla="*/ 159453 w 12194922"/>
              <a:gd name="connsiteY34571" fmla="*/ 1846792 h 6855883"/>
              <a:gd name="connsiteX34572" fmla="*/ 561764 w 12194922"/>
              <a:gd name="connsiteY34572" fmla="*/ 3903133 h 6855883"/>
              <a:gd name="connsiteX34573" fmla="*/ 566670 w 12194922"/>
              <a:gd name="connsiteY34573" fmla="*/ 3902075 h 6855883"/>
              <a:gd name="connsiteX34574" fmla="*/ 570350 w 12194922"/>
              <a:gd name="connsiteY34574" fmla="*/ 3920067 h 6855883"/>
              <a:gd name="connsiteX34575" fmla="*/ 561764 w 12194922"/>
              <a:gd name="connsiteY34575" fmla="*/ 3903133 h 6855883"/>
              <a:gd name="connsiteX34576" fmla="*/ 215874 w 12194922"/>
              <a:gd name="connsiteY34576" fmla="*/ 4498975 h 6855883"/>
              <a:gd name="connsiteX34577" fmla="*/ 217101 w 12194922"/>
              <a:gd name="connsiteY34577" fmla="*/ 4501092 h 6855883"/>
              <a:gd name="connsiteX34578" fmla="*/ 213421 w 12194922"/>
              <a:gd name="connsiteY34578" fmla="*/ 4513792 h 6855883"/>
              <a:gd name="connsiteX34579" fmla="*/ 207289 w 12194922"/>
              <a:gd name="connsiteY34579" fmla="*/ 4510617 h 6855883"/>
              <a:gd name="connsiteX34580" fmla="*/ 215874 w 12194922"/>
              <a:gd name="connsiteY34580" fmla="*/ 4498975 h 6855883"/>
              <a:gd name="connsiteX34581" fmla="*/ 561764 w 12194922"/>
              <a:gd name="connsiteY34581" fmla="*/ 1600200 h 6855883"/>
              <a:gd name="connsiteX34582" fmla="*/ 576483 w 12194922"/>
              <a:gd name="connsiteY34582" fmla="*/ 1582208 h 6855883"/>
              <a:gd name="connsiteX34583" fmla="*/ 561764 w 12194922"/>
              <a:gd name="connsiteY34583" fmla="*/ 1600200 h 6855883"/>
              <a:gd name="connsiteX34584" fmla="*/ 834060 w 12194922"/>
              <a:gd name="connsiteY34584" fmla="*/ 2537883 h 6855883"/>
              <a:gd name="connsiteX34585" fmla="*/ 854912 w 12194922"/>
              <a:gd name="connsiteY34585" fmla="*/ 2533650 h 6855883"/>
              <a:gd name="connsiteX34586" fmla="*/ 856138 w 12194922"/>
              <a:gd name="connsiteY34586" fmla="*/ 2537883 h 6855883"/>
              <a:gd name="connsiteX34587" fmla="*/ 834060 w 12194922"/>
              <a:gd name="connsiteY34587" fmla="*/ 2537883 h 6855883"/>
              <a:gd name="connsiteX34588" fmla="*/ 1746621 w 12194922"/>
              <a:gd name="connsiteY34588" fmla="*/ 4159250 h 6855883"/>
              <a:gd name="connsiteX34589" fmla="*/ 1746621 w 12194922"/>
              <a:gd name="connsiteY34589" fmla="*/ 4159250 h 6855883"/>
              <a:gd name="connsiteX34590" fmla="*/ 1746621 w 12194922"/>
              <a:gd name="connsiteY34590" fmla="*/ 4159250 h 6855883"/>
              <a:gd name="connsiteX34591" fmla="*/ 1746621 w 12194922"/>
              <a:gd name="connsiteY34591" fmla="*/ 4159250 h 6855883"/>
              <a:gd name="connsiteX34592" fmla="*/ 1746621 w 12194922"/>
              <a:gd name="connsiteY34592" fmla="*/ 4159250 h 6855883"/>
              <a:gd name="connsiteX34593" fmla="*/ 1746621 w 12194922"/>
              <a:gd name="connsiteY34593" fmla="*/ 4161367 h 6855883"/>
              <a:gd name="connsiteX34594" fmla="*/ 1740488 w 12194922"/>
              <a:gd name="connsiteY34594" fmla="*/ 4174067 h 6855883"/>
              <a:gd name="connsiteX34595" fmla="*/ 1735582 w 12194922"/>
              <a:gd name="connsiteY34595" fmla="*/ 4169833 h 6855883"/>
              <a:gd name="connsiteX34596" fmla="*/ 1746621 w 12194922"/>
              <a:gd name="connsiteY34596" fmla="*/ 4159250 h 6855883"/>
              <a:gd name="connsiteX34597" fmla="*/ 250218 w 12194922"/>
              <a:gd name="connsiteY34597" fmla="*/ 4645025 h 6855883"/>
              <a:gd name="connsiteX34598" fmla="*/ 236726 w 12194922"/>
              <a:gd name="connsiteY34598" fmla="*/ 4638675 h 6855883"/>
              <a:gd name="connsiteX34599" fmla="*/ 235499 w 12194922"/>
              <a:gd name="connsiteY34599" fmla="*/ 4633383 h 6855883"/>
              <a:gd name="connsiteX34600" fmla="*/ 242859 w 12194922"/>
              <a:gd name="connsiteY34600" fmla="*/ 4634442 h 6855883"/>
              <a:gd name="connsiteX34601" fmla="*/ 250218 w 12194922"/>
              <a:gd name="connsiteY34601" fmla="*/ 4645025 h 6855883"/>
              <a:gd name="connsiteX34602" fmla="*/ 11447478 w 12194922"/>
              <a:gd name="connsiteY34602" fmla="*/ 5205942 h 6855883"/>
              <a:gd name="connsiteX34603" fmla="*/ 11452385 w 12194922"/>
              <a:gd name="connsiteY34603" fmla="*/ 5221817 h 6855883"/>
              <a:gd name="connsiteX34604" fmla="*/ 11447478 w 12194922"/>
              <a:gd name="connsiteY34604" fmla="*/ 5205942 h 6855883"/>
              <a:gd name="connsiteX34605" fmla="*/ 1128435 w 12194922"/>
              <a:gd name="connsiteY34605" fmla="*/ 4751917 h 6855883"/>
              <a:gd name="connsiteX34606" fmla="*/ 1140700 w 12194922"/>
              <a:gd name="connsiteY34606" fmla="*/ 4750859 h 6855883"/>
              <a:gd name="connsiteX34607" fmla="*/ 1149286 w 12194922"/>
              <a:gd name="connsiteY34607" fmla="*/ 4758267 h 6855883"/>
              <a:gd name="connsiteX34608" fmla="*/ 1148060 w 12194922"/>
              <a:gd name="connsiteY34608" fmla="*/ 4762500 h 6855883"/>
              <a:gd name="connsiteX34609" fmla="*/ 1139474 w 12194922"/>
              <a:gd name="connsiteY34609" fmla="*/ 4757209 h 6855883"/>
              <a:gd name="connsiteX34610" fmla="*/ 1128435 w 12194922"/>
              <a:gd name="connsiteY34610" fmla="*/ 4751917 h 6855883"/>
              <a:gd name="connsiteX34611" fmla="*/ 240406 w 12194922"/>
              <a:gd name="connsiteY34611" fmla="*/ 1862667 h 6855883"/>
              <a:gd name="connsiteX34612" fmla="*/ 236726 w 12194922"/>
              <a:gd name="connsiteY34612" fmla="*/ 1879600 h 6855883"/>
              <a:gd name="connsiteX34613" fmla="*/ 231820 w 12194922"/>
              <a:gd name="connsiteY34613" fmla="*/ 1876425 h 6855883"/>
              <a:gd name="connsiteX34614" fmla="*/ 240406 w 12194922"/>
              <a:gd name="connsiteY34614" fmla="*/ 1862667 h 6855883"/>
              <a:gd name="connsiteX34615" fmla="*/ 1151739 w 12194922"/>
              <a:gd name="connsiteY34615" fmla="*/ 6359526 h 6855883"/>
              <a:gd name="connsiteX34616" fmla="*/ 1140700 w 12194922"/>
              <a:gd name="connsiteY34616" fmla="*/ 6350000 h 6855883"/>
              <a:gd name="connsiteX34617" fmla="*/ 1145607 w 12194922"/>
              <a:gd name="connsiteY34617" fmla="*/ 6341534 h 6855883"/>
              <a:gd name="connsiteX34618" fmla="*/ 1151739 w 12194922"/>
              <a:gd name="connsiteY34618" fmla="*/ 6348942 h 6855883"/>
              <a:gd name="connsiteX34619" fmla="*/ 1151739 w 12194922"/>
              <a:gd name="connsiteY34619" fmla="*/ 6359526 h 6855883"/>
              <a:gd name="connsiteX34620" fmla="*/ 1528293 w 12194922"/>
              <a:gd name="connsiteY34620" fmla="*/ 5801784 h 6855883"/>
              <a:gd name="connsiteX34621" fmla="*/ 1534426 w 12194922"/>
              <a:gd name="connsiteY34621" fmla="*/ 5816600 h 6855883"/>
              <a:gd name="connsiteX34622" fmla="*/ 1527066 w 12194922"/>
              <a:gd name="connsiteY34622" fmla="*/ 5816600 h 6855883"/>
              <a:gd name="connsiteX34623" fmla="*/ 1528293 w 12194922"/>
              <a:gd name="connsiteY34623" fmla="*/ 5801784 h 6855883"/>
              <a:gd name="connsiteX34624" fmla="*/ 11702603 w 12194922"/>
              <a:gd name="connsiteY34624" fmla="*/ 1686983 h 6855883"/>
              <a:gd name="connsiteX34625" fmla="*/ 11690337 w 12194922"/>
              <a:gd name="connsiteY34625" fmla="*/ 1688042 h 6855883"/>
              <a:gd name="connsiteX34626" fmla="*/ 11701376 w 12194922"/>
              <a:gd name="connsiteY34626" fmla="*/ 1679575 h 6855883"/>
              <a:gd name="connsiteX34627" fmla="*/ 11711189 w 12194922"/>
              <a:gd name="connsiteY34627" fmla="*/ 1683808 h 6855883"/>
              <a:gd name="connsiteX34628" fmla="*/ 11702603 w 12194922"/>
              <a:gd name="connsiteY34628" fmla="*/ 1686983 h 6855883"/>
              <a:gd name="connsiteX34629" fmla="*/ 856138 w 12194922"/>
              <a:gd name="connsiteY34629" fmla="*/ 681567 h 6855883"/>
              <a:gd name="connsiteX34630" fmla="*/ 850006 w 12194922"/>
              <a:gd name="connsiteY34630" fmla="*/ 664633 h 6855883"/>
              <a:gd name="connsiteX34631" fmla="*/ 856138 w 12194922"/>
              <a:gd name="connsiteY34631" fmla="*/ 681567 h 6855883"/>
              <a:gd name="connsiteX34632" fmla="*/ 850006 w 12194922"/>
              <a:gd name="connsiteY34632" fmla="*/ 665692 h 6855883"/>
              <a:gd name="connsiteX34633" fmla="*/ 850006 w 12194922"/>
              <a:gd name="connsiteY34633" fmla="*/ 665692 h 6855883"/>
              <a:gd name="connsiteX34634" fmla="*/ 850006 w 12194922"/>
              <a:gd name="connsiteY34634" fmla="*/ 665692 h 6855883"/>
              <a:gd name="connsiteX34635" fmla="*/ 850006 w 12194922"/>
              <a:gd name="connsiteY34635" fmla="*/ 665692 h 6855883"/>
              <a:gd name="connsiteX34636" fmla="*/ 850006 w 12194922"/>
              <a:gd name="connsiteY34636" fmla="*/ 665692 h 6855883"/>
              <a:gd name="connsiteX34637" fmla="*/ 852459 w 12194922"/>
              <a:gd name="connsiteY34637" fmla="*/ 657225 h 6855883"/>
              <a:gd name="connsiteX34638" fmla="*/ 850006 w 12194922"/>
              <a:gd name="connsiteY34638" fmla="*/ 664633 h 6855883"/>
              <a:gd name="connsiteX34639" fmla="*/ 845099 w 12194922"/>
              <a:gd name="connsiteY34639" fmla="*/ 657225 h 6855883"/>
              <a:gd name="connsiteX34640" fmla="*/ 846326 w 12194922"/>
              <a:gd name="connsiteY34640" fmla="*/ 651933 h 6855883"/>
              <a:gd name="connsiteX34641" fmla="*/ 852459 w 12194922"/>
              <a:gd name="connsiteY34641" fmla="*/ 657225 h 6855883"/>
              <a:gd name="connsiteX34642" fmla="*/ 12074251 w 12194922"/>
              <a:gd name="connsiteY34642" fmla="*/ 4805892 h 6855883"/>
              <a:gd name="connsiteX34643" fmla="*/ 12069344 w 12194922"/>
              <a:gd name="connsiteY34643" fmla="*/ 4810125 h 6855883"/>
              <a:gd name="connsiteX34644" fmla="*/ 12060758 w 12194922"/>
              <a:gd name="connsiteY34644" fmla="*/ 4803775 h 6855883"/>
              <a:gd name="connsiteX34645" fmla="*/ 12064438 w 12194922"/>
              <a:gd name="connsiteY34645" fmla="*/ 4799542 h 6855883"/>
              <a:gd name="connsiteX34646" fmla="*/ 12074251 w 12194922"/>
              <a:gd name="connsiteY34646" fmla="*/ 4805892 h 6855883"/>
              <a:gd name="connsiteX34647" fmla="*/ 1170138 w 12194922"/>
              <a:gd name="connsiteY34647" fmla="*/ 1509183 h 6855883"/>
              <a:gd name="connsiteX34648" fmla="*/ 1160325 w 12194922"/>
              <a:gd name="connsiteY34648" fmla="*/ 1513417 h 6855883"/>
              <a:gd name="connsiteX34649" fmla="*/ 1152966 w 12194922"/>
              <a:gd name="connsiteY34649" fmla="*/ 1513417 h 6855883"/>
              <a:gd name="connsiteX34650" fmla="*/ 1155419 w 12194922"/>
              <a:gd name="connsiteY34650" fmla="*/ 1508125 h 6855883"/>
              <a:gd name="connsiteX34651" fmla="*/ 1166458 w 12194922"/>
              <a:gd name="connsiteY34651" fmla="*/ 1506008 h 6855883"/>
              <a:gd name="connsiteX34652" fmla="*/ 1170138 w 12194922"/>
              <a:gd name="connsiteY34652" fmla="*/ 1509183 h 6855883"/>
              <a:gd name="connsiteX34653" fmla="*/ 1241278 w 12194922"/>
              <a:gd name="connsiteY34653" fmla="*/ 4469342 h 6855883"/>
              <a:gd name="connsiteX34654" fmla="*/ 1248638 w 12194922"/>
              <a:gd name="connsiteY34654" fmla="*/ 4475692 h 6855883"/>
              <a:gd name="connsiteX34655" fmla="*/ 1246184 w 12194922"/>
              <a:gd name="connsiteY34655" fmla="*/ 4483100 h 6855883"/>
              <a:gd name="connsiteX34656" fmla="*/ 1240052 w 12194922"/>
              <a:gd name="connsiteY34656" fmla="*/ 4477809 h 6855883"/>
              <a:gd name="connsiteX34657" fmla="*/ 1241278 w 12194922"/>
              <a:gd name="connsiteY34657" fmla="*/ 4469342 h 6855883"/>
              <a:gd name="connsiteX34658" fmla="*/ 988607 w 12194922"/>
              <a:gd name="connsiteY34658" fmla="*/ 305858 h 6855883"/>
              <a:gd name="connsiteX34659" fmla="*/ 978794 w 12194922"/>
              <a:gd name="connsiteY34659" fmla="*/ 299508 h 6855883"/>
              <a:gd name="connsiteX34660" fmla="*/ 984927 w 12194922"/>
              <a:gd name="connsiteY34660" fmla="*/ 294217 h 6855883"/>
              <a:gd name="connsiteX34661" fmla="*/ 992287 w 12194922"/>
              <a:gd name="connsiteY34661" fmla="*/ 301625 h 6855883"/>
              <a:gd name="connsiteX34662" fmla="*/ 988607 w 12194922"/>
              <a:gd name="connsiteY34662" fmla="*/ 305858 h 6855883"/>
              <a:gd name="connsiteX34663" fmla="*/ 12087742 w 12194922"/>
              <a:gd name="connsiteY34663" fmla="*/ 5049309 h 6855883"/>
              <a:gd name="connsiteX34664" fmla="*/ 12096329 w 12194922"/>
              <a:gd name="connsiteY34664" fmla="*/ 5054600 h 6855883"/>
              <a:gd name="connsiteX34665" fmla="*/ 12095102 w 12194922"/>
              <a:gd name="connsiteY34665" fmla="*/ 5067300 h 6855883"/>
              <a:gd name="connsiteX34666" fmla="*/ 12087742 w 12194922"/>
              <a:gd name="connsiteY34666" fmla="*/ 5049309 h 6855883"/>
              <a:gd name="connsiteX34667" fmla="*/ 11842431 w 12194922"/>
              <a:gd name="connsiteY34667" fmla="*/ 5476875 h 6855883"/>
              <a:gd name="connsiteX34668" fmla="*/ 11835072 w 12194922"/>
              <a:gd name="connsiteY34668" fmla="*/ 5484284 h 6855883"/>
              <a:gd name="connsiteX34669" fmla="*/ 11830165 w 12194922"/>
              <a:gd name="connsiteY34669" fmla="*/ 5477933 h 6855883"/>
              <a:gd name="connsiteX34670" fmla="*/ 11838751 w 12194922"/>
              <a:gd name="connsiteY34670" fmla="*/ 5471584 h 6855883"/>
              <a:gd name="connsiteX34671" fmla="*/ 11842431 w 12194922"/>
              <a:gd name="connsiteY34671" fmla="*/ 5476875 h 6855883"/>
              <a:gd name="connsiteX34672" fmla="*/ 11419268 w 12194922"/>
              <a:gd name="connsiteY34672" fmla="*/ 5565776 h 6855883"/>
              <a:gd name="connsiteX34673" fmla="*/ 11421721 w 12194922"/>
              <a:gd name="connsiteY34673" fmla="*/ 5575300 h 6855883"/>
              <a:gd name="connsiteX34674" fmla="*/ 11418041 w 12194922"/>
              <a:gd name="connsiteY34674" fmla="*/ 5580592 h 6855883"/>
              <a:gd name="connsiteX34675" fmla="*/ 11413135 w 12194922"/>
              <a:gd name="connsiteY34675" fmla="*/ 5576359 h 6855883"/>
              <a:gd name="connsiteX34676" fmla="*/ 11419268 w 12194922"/>
              <a:gd name="connsiteY34676" fmla="*/ 5565776 h 6855883"/>
              <a:gd name="connsiteX34677" fmla="*/ 394952 w 12194922"/>
              <a:gd name="connsiteY34677" fmla="*/ 1348317 h 6855883"/>
              <a:gd name="connsiteX34678" fmla="*/ 396179 w 12194922"/>
              <a:gd name="connsiteY34678" fmla="*/ 1354667 h 6855883"/>
              <a:gd name="connsiteX34679" fmla="*/ 391272 w 12194922"/>
              <a:gd name="connsiteY34679" fmla="*/ 1368425 h 6855883"/>
              <a:gd name="connsiteX34680" fmla="*/ 388819 w 12194922"/>
              <a:gd name="connsiteY34680" fmla="*/ 1368425 h 6855883"/>
              <a:gd name="connsiteX34681" fmla="*/ 394952 w 12194922"/>
              <a:gd name="connsiteY34681" fmla="*/ 1348317 h 6855883"/>
              <a:gd name="connsiteX34682" fmla="*/ 90765 w 12194922"/>
              <a:gd name="connsiteY34682" fmla="*/ 545042 h 6855883"/>
              <a:gd name="connsiteX34683" fmla="*/ 87086 w 12194922"/>
              <a:gd name="connsiteY34683" fmla="*/ 551392 h 6855883"/>
              <a:gd name="connsiteX34684" fmla="*/ 85859 w 12194922"/>
              <a:gd name="connsiteY34684" fmla="*/ 551392 h 6855883"/>
              <a:gd name="connsiteX34685" fmla="*/ 85859 w 12194922"/>
              <a:gd name="connsiteY34685" fmla="*/ 551392 h 6855883"/>
              <a:gd name="connsiteX34686" fmla="*/ 79726 w 12194922"/>
              <a:gd name="connsiteY34686" fmla="*/ 547158 h 6855883"/>
              <a:gd name="connsiteX34687" fmla="*/ 74820 w 12194922"/>
              <a:gd name="connsiteY34687" fmla="*/ 551392 h 6855883"/>
              <a:gd name="connsiteX34688" fmla="*/ 71140 w 12194922"/>
              <a:gd name="connsiteY34688" fmla="*/ 552450 h 6855883"/>
              <a:gd name="connsiteX34689" fmla="*/ 69914 w 12194922"/>
              <a:gd name="connsiteY34689" fmla="*/ 552450 h 6855883"/>
              <a:gd name="connsiteX34690" fmla="*/ 89539 w 12194922"/>
              <a:gd name="connsiteY34690" fmla="*/ 577850 h 6855883"/>
              <a:gd name="connsiteX34691" fmla="*/ 104258 w 12194922"/>
              <a:gd name="connsiteY34691" fmla="*/ 588433 h 6855883"/>
              <a:gd name="connsiteX34692" fmla="*/ 62555 w 12194922"/>
              <a:gd name="connsiteY34692" fmla="*/ 578908 h 6855883"/>
              <a:gd name="connsiteX34693" fmla="*/ 63781 w 12194922"/>
              <a:gd name="connsiteY34693" fmla="*/ 546100 h 6855883"/>
              <a:gd name="connsiteX34694" fmla="*/ 71140 w 12194922"/>
              <a:gd name="connsiteY34694" fmla="*/ 548217 h 6855883"/>
              <a:gd name="connsiteX34695" fmla="*/ 90765 w 12194922"/>
              <a:gd name="connsiteY34695" fmla="*/ 545042 h 6855883"/>
              <a:gd name="connsiteX34696" fmla="*/ 11718548 w 12194922"/>
              <a:gd name="connsiteY34696" fmla="*/ 4067175 h 6855883"/>
              <a:gd name="connsiteX34697" fmla="*/ 11713642 w 12194922"/>
              <a:gd name="connsiteY34697" fmla="*/ 4052358 h 6855883"/>
              <a:gd name="connsiteX34698" fmla="*/ 11723454 w 12194922"/>
              <a:gd name="connsiteY34698" fmla="*/ 4052358 h 6855883"/>
              <a:gd name="connsiteX34699" fmla="*/ 11718548 w 12194922"/>
              <a:gd name="connsiteY34699" fmla="*/ 4067175 h 6855883"/>
              <a:gd name="connsiteX34700" fmla="*/ 11411909 w 12194922"/>
              <a:gd name="connsiteY34700" fmla="*/ 5797550 h 6855883"/>
              <a:gd name="connsiteX34701" fmla="*/ 11414361 w 12194922"/>
              <a:gd name="connsiteY34701" fmla="*/ 5798609 h 6855883"/>
              <a:gd name="connsiteX34702" fmla="*/ 11402095 w 12194922"/>
              <a:gd name="connsiteY34702" fmla="*/ 5815542 h 6855883"/>
              <a:gd name="connsiteX34703" fmla="*/ 11411909 w 12194922"/>
              <a:gd name="connsiteY34703" fmla="*/ 5797550 h 6855883"/>
              <a:gd name="connsiteX34704" fmla="*/ 798490 w 12194922"/>
              <a:gd name="connsiteY34704" fmla="*/ 331258 h 6855883"/>
              <a:gd name="connsiteX34705" fmla="*/ 789904 w 12194922"/>
              <a:gd name="connsiteY34705" fmla="*/ 334433 h 6855883"/>
              <a:gd name="connsiteX34706" fmla="*/ 794811 w 12194922"/>
              <a:gd name="connsiteY34706" fmla="*/ 324908 h 6855883"/>
              <a:gd name="connsiteX34707" fmla="*/ 804623 w 12194922"/>
              <a:gd name="connsiteY34707" fmla="*/ 325967 h 6855883"/>
              <a:gd name="connsiteX34708" fmla="*/ 798490 w 12194922"/>
              <a:gd name="connsiteY34708" fmla="*/ 331258 h 6855883"/>
              <a:gd name="connsiteX34709" fmla="*/ 2191862 w 12194922"/>
              <a:gd name="connsiteY34709" fmla="*/ 6740526 h 6855883"/>
              <a:gd name="connsiteX34710" fmla="*/ 2189409 w 12194922"/>
              <a:gd name="connsiteY34710" fmla="*/ 6731000 h 6855883"/>
              <a:gd name="connsiteX34711" fmla="*/ 2195541 w 12194922"/>
              <a:gd name="connsiteY34711" fmla="*/ 6725709 h 6855883"/>
              <a:gd name="connsiteX34712" fmla="*/ 2201674 w 12194922"/>
              <a:gd name="connsiteY34712" fmla="*/ 6735234 h 6855883"/>
              <a:gd name="connsiteX34713" fmla="*/ 2191862 w 12194922"/>
              <a:gd name="connsiteY34713" fmla="*/ 6740526 h 6855883"/>
              <a:gd name="connsiteX34714" fmla="*/ 11274534 w 12194922"/>
              <a:gd name="connsiteY34714" fmla="*/ 2356908 h 6855883"/>
              <a:gd name="connsiteX34715" fmla="*/ 11262268 w 12194922"/>
              <a:gd name="connsiteY34715" fmla="*/ 2349500 h 6855883"/>
              <a:gd name="connsiteX34716" fmla="*/ 11267174 w 12194922"/>
              <a:gd name="connsiteY34716" fmla="*/ 2343150 h 6855883"/>
              <a:gd name="connsiteX34717" fmla="*/ 11276987 w 12194922"/>
              <a:gd name="connsiteY34717" fmla="*/ 2349500 h 6855883"/>
              <a:gd name="connsiteX34718" fmla="*/ 11274534 w 12194922"/>
              <a:gd name="connsiteY34718" fmla="*/ 2356908 h 6855883"/>
              <a:gd name="connsiteX34719" fmla="*/ 1592074 w 12194922"/>
              <a:gd name="connsiteY34719" fmla="*/ 5403850 h 6855883"/>
              <a:gd name="connsiteX34720" fmla="*/ 1583488 w 12194922"/>
              <a:gd name="connsiteY34720" fmla="*/ 5396442 h 6855883"/>
              <a:gd name="connsiteX34721" fmla="*/ 1593301 w 12194922"/>
              <a:gd name="connsiteY34721" fmla="*/ 5398559 h 6855883"/>
              <a:gd name="connsiteX34722" fmla="*/ 1612926 w 12194922"/>
              <a:gd name="connsiteY34722" fmla="*/ 5409142 h 6855883"/>
              <a:gd name="connsiteX34723" fmla="*/ 1592074 w 12194922"/>
              <a:gd name="connsiteY34723" fmla="*/ 5403850 h 6855883"/>
              <a:gd name="connsiteX34724" fmla="*/ 1010685 w 12194922"/>
              <a:gd name="connsiteY34724" fmla="*/ 4493684 h 6855883"/>
              <a:gd name="connsiteX34725" fmla="*/ 1003326 w 12194922"/>
              <a:gd name="connsiteY34725" fmla="*/ 4486275 h 6855883"/>
              <a:gd name="connsiteX34726" fmla="*/ 1005779 w 12194922"/>
              <a:gd name="connsiteY34726" fmla="*/ 4480984 h 6855883"/>
              <a:gd name="connsiteX34727" fmla="*/ 1015591 w 12194922"/>
              <a:gd name="connsiteY34727" fmla="*/ 4487334 h 6855883"/>
              <a:gd name="connsiteX34728" fmla="*/ 1010685 w 12194922"/>
              <a:gd name="connsiteY34728" fmla="*/ 4493684 h 6855883"/>
              <a:gd name="connsiteX34729" fmla="*/ 342210 w 12194922"/>
              <a:gd name="connsiteY34729" fmla="*/ 5870575 h 6855883"/>
              <a:gd name="connsiteX34730" fmla="*/ 340984 w 12194922"/>
              <a:gd name="connsiteY34730" fmla="*/ 5876925 h 6855883"/>
              <a:gd name="connsiteX34731" fmla="*/ 328718 w 12194922"/>
              <a:gd name="connsiteY34731" fmla="*/ 5872692 h 6855883"/>
              <a:gd name="connsiteX34732" fmla="*/ 334851 w 12194922"/>
              <a:gd name="connsiteY34732" fmla="*/ 5865284 h 6855883"/>
              <a:gd name="connsiteX34733" fmla="*/ 342210 w 12194922"/>
              <a:gd name="connsiteY34733" fmla="*/ 5870575 h 6855883"/>
              <a:gd name="connsiteX34734" fmla="*/ 397405 w 12194922"/>
              <a:gd name="connsiteY34734" fmla="*/ 5831417 h 6855883"/>
              <a:gd name="connsiteX34735" fmla="*/ 402311 w 12194922"/>
              <a:gd name="connsiteY34735" fmla="*/ 5834592 h 6855883"/>
              <a:gd name="connsiteX34736" fmla="*/ 398632 w 12194922"/>
              <a:gd name="connsiteY34736" fmla="*/ 5842000 h 6855883"/>
              <a:gd name="connsiteX34737" fmla="*/ 392499 w 12194922"/>
              <a:gd name="connsiteY34737" fmla="*/ 5839883 h 6855883"/>
              <a:gd name="connsiteX34738" fmla="*/ 397405 w 12194922"/>
              <a:gd name="connsiteY34738" fmla="*/ 5831417 h 6855883"/>
              <a:gd name="connsiteX34739" fmla="*/ 58875 w 12194922"/>
              <a:gd name="connsiteY34739" fmla="*/ 886883 h 6855883"/>
              <a:gd name="connsiteX34740" fmla="*/ 58875 w 12194922"/>
              <a:gd name="connsiteY34740" fmla="*/ 876300 h 6855883"/>
              <a:gd name="connsiteX34741" fmla="*/ 60101 w 12194922"/>
              <a:gd name="connsiteY34741" fmla="*/ 896408 h 6855883"/>
              <a:gd name="connsiteX34742" fmla="*/ 58875 w 12194922"/>
              <a:gd name="connsiteY34742" fmla="*/ 886883 h 6855883"/>
              <a:gd name="connsiteX34743" fmla="*/ 11388604 w 12194922"/>
              <a:gd name="connsiteY34743" fmla="*/ 5970058 h 6855883"/>
              <a:gd name="connsiteX34744" fmla="*/ 11378791 w 12194922"/>
              <a:gd name="connsiteY34744" fmla="*/ 5957359 h 6855883"/>
              <a:gd name="connsiteX34745" fmla="*/ 11388604 w 12194922"/>
              <a:gd name="connsiteY34745" fmla="*/ 5956300 h 6855883"/>
              <a:gd name="connsiteX34746" fmla="*/ 11388604 w 12194922"/>
              <a:gd name="connsiteY34746" fmla="*/ 5970058 h 6855883"/>
              <a:gd name="connsiteX34747" fmla="*/ 645170 w 12194922"/>
              <a:gd name="connsiteY34747" fmla="*/ 5570008 h 6855883"/>
              <a:gd name="connsiteX34748" fmla="*/ 652530 w 12194922"/>
              <a:gd name="connsiteY34748" fmla="*/ 5560484 h 6855883"/>
              <a:gd name="connsiteX34749" fmla="*/ 662342 w 12194922"/>
              <a:gd name="connsiteY34749" fmla="*/ 5565776 h 6855883"/>
              <a:gd name="connsiteX34750" fmla="*/ 654983 w 12194922"/>
              <a:gd name="connsiteY34750" fmla="*/ 5571067 h 6855883"/>
              <a:gd name="connsiteX34751" fmla="*/ 647623 w 12194922"/>
              <a:gd name="connsiteY34751" fmla="*/ 5572125 h 6855883"/>
              <a:gd name="connsiteX34752" fmla="*/ 642717 w 12194922"/>
              <a:gd name="connsiteY34752" fmla="*/ 5575300 h 6855883"/>
              <a:gd name="connsiteX34753" fmla="*/ 645170 w 12194922"/>
              <a:gd name="connsiteY34753" fmla="*/ 5570008 h 6855883"/>
              <a:gd name="connsiteX34754" fmla="*/ 645170 w 12194922"/>
              <a:gd name="connsiteY34754" fmla="*/ 5570008 h 6855883"/>
              <a:gd name="connsiteX34755" fmla="*/ 1447340 w 12194922"/>
              <a:gd name="connsiteY34755" fmla="*/ 6809317 h 6855883"/>
              <a:gd name="connsiteX34756" fmla="*/ 1451020 w 12194922"/>
              <a:gd name="connsiteY34756" fmla="*/ 6804026 h 6855883"/>
              <a:gd name="connsiteX34757" fmla="*/ 1459606 w 12194922"/>
              <a:gd name="connsiteY34757" fmla="*/ 6807200 h 6855883"/>
              <a:gd name="connsiteX34758" fmla="*/ 1454699 w 12194922"/>
              <a:gd name="connsiteY34758" fmla="*/ 6814609 h 6855883"/>
              <a:gd name="connsiteX34759" fmla="*/ 1447340 w 12194922"/>
              <a:gd name="connsiteY34759" fmla="*/ 6809317 h 6855883"/>
              <a:gd name="connsiteX34760" fmla="*/ 12118406 w 12194922"/>
              <a:gd name="connsiteY34760" fmla="*/ 6324600 h 6855883"/>
              <a:gd name="connsiteX34761" fmla="*/ 12126993 w 12194922"/>
              <a:gd name="connsiteY34761" fmla="*/ 6303433 h 6855883"/>
              <a:gd name="connsiteX34762" fmla="*/ 12118406 w 12194922"/>
              <a:gd name="connsiteY34762" fmla="*/ 6324600 h 6855883"/>
              <a:gd name="connsiteX34763" fmla="*/ 12118406 w 12194922"/>
              <a:gd name="connsiteY34763" fmla="*/ 6324600 h 6855883"/>
              <a:gd name="connsiteX34764" fmla="*/ 12118406 w 12194922"/>
              <a:gd name="connsiteY34764" fmla="*/ 6324600 h 6855883"/>
              <a:gd name="connsiteX34765" fmla="*/ 12118406 w 12194922"/>
              <a:gd name="connsiteY34765" fmla="*/ 6324600 h 6855883"/>
              <a:gd name="connsiteX34766" fmla="*/ 12118406 w 12194922"/>
              <a:gd name="connsiteY34766" fmla="*/ 6324600 h 6855883"/>
              <a:gd name="connsiteX34767" fmla="*/ 12118406 w 12194922"/>
              <a:gd name="connsiteY34767" fmla="*/ 6324600 h 6855883"/>
              <a:gd name="connsiteX34768" fmla="*/ 12118406 w 12194922"/>
              <a:gd name="connsiteY34768" fmla="*/ 6324600 h 6855883"/>
              <a:gd name="connsiteX34769" fmla="*/ 12118406 w 12194922"/>
              <a:gd name="connsiteY34769" fmla="*/ 6324600 h 6855883"/>
              <a:gd name="connsiteX34770" fmla="*/ 99351 w 12194922"/>
              <a:gd name="connsiteY34770" fmla="*/ 267758 h 6855883"/>
              <a:gd name="connsiteX34771" fmla="*/ 91992 w 12194922"/>
              <a:gd name="connsiteY34771" fmla="*/ 262467 h 6855883"/>
              <a:gd name="connsiteX34772" fmla="*/ 100578 w 12194922"/>
              <a:gd name="connsiteY34772" fmla="*/ 256117 h 6855883"/>
              <a:gd name="connsiteX34773" fmla="*/ 106711 w 12194922"/>
              <a:gd name="connsiteY34773" fmla="*/ 261408 h 6855883"/>
              <a:gd name="connsiteX34774" fmla="*/ 99351 w 12194922"/>
              <a:gd name="connsiteY34774" fmla="*/ 267758 h 6855883"/>
              <a:gd name="connsiteX34775" fmla="*/ 1176271 w 12194922"/>
              <a:gd name="connsiteY34775" fmla="*/ 4545542 h 6855883"/>
              <a:gd name="connsiteX34776" fmla="*/ 1170138 w 12194922"/>
              <a:gd name="connsiteY34776" fmla="*/ 4540250 h 6855883"/>
              <a:gd name="connsiteX34777" fmla="*/ 1179950 w 12194922"/>
              <a:gd name="connsiteY34777" fmla="*/ 4533900 h 6855883"/>
              <a:gd name="connsiteX34778" fmla="*/ 1187310 w 12194922"/>
              <a:gd name="connsiteY34778" fmla="*/ 4539192 h 6855883"/>
              <a:gd name="connsiteX34779" fmla="*/ 1176271 w 12194922"/>
              <a:gd name="connsiteY34779" fmla="*/ 4545542 h 6855883"/>
              <a:gd name="connsiteX34780" fmla="*/ 11838751 w 12194922"/>
              <a:gd name="connsiteY34780" fmla="*/ 6157383 h 6855883"/>
              <a:gd name="connsiteX34781" fmla="*/ 11842431 w 12194922"/>
              <a:gd name="connsiteY34781" fmla="*/ 6159500 h 6855883"/>
              <a:gd name="connsiteX34782" fmla="*/ 11832618 w 12194922"/>
              <a:gd name="connsiteY34782" fmla="*/ 6170084 h 6855883"/>
              <a:gd name="connsiteX34783" fmla="*/ 11828939 w 12194922"/>
              <a:gd name="connsiteY34783" fmla="*/ 6164792 h 6855883"/>
              <a:gd name="connsiteX34784" fmla="*/ 11838751 w 12194922"/>
              <a:gd name="connsiteY34784" fmla="*/ 6157383 h 6855883"/>
              <a:gd name="connsiteX34785" fmla="*/ 1113716 w 12194922"/>
              <a:gd name="connsiteY34785" fmla="*/ 325967 h 6855883"/>
              <a:gd name="connsiteX34786" fmla="*/ 1122302 w 12194922"/>
              <a:gd name="connsiteY34786" fmla="*/ 319617 h 6855883"/>
              <a:gd name="connsiteX34787" fmla="*/ 1127208 w 12194922"/>
              <a:gd name="connsiteY34787" fmla="*/ 323850 h 6855883"/>
              <a:gd name="connsiteX34788" fmla="*/ 1118622 w 12194922"/>
              <a:gd name="connsiteY34788" fmla="*/ 329142 h 6855883"/>
              <a:gd name="connsiteX34789" fmla="*/ 1113716 w 12194922"/>
              <a:gd name="connsiteY34789" fmla="*/ 325967 h 6855883"/>
              <a:gd name="connsiteX34790" fmla="*/ 1933058 w 12194922"/>
              <a:gd name="connsiteY34790" fmla="*/ 6844242 h 6855883"/>
              <a:gd name="connsiteX34791" fmla="*/ 1920792 w 12194922"/>
              <a:gd name="connsiteY34791" fmla="*/ 6842125 h 6855883"/>
              <a:gd name="connsiteX34792" fmla="*/ 1923245 w 12194922"/>
              <a:gd name="connsiteY34792" fmla="*/ 6834717 h 6855883"/>
              <a:gd name="connsiteX34793" fmla="*/ 1936737 w 12194922"/>
              <a:gd name="connsiteY34793" fmla="*/ 6838950 h 6855883"/>
              <a:gd name="connsiteX34794" fmla="*/ 1933058 w 12194922"/>
              <a:gd name="connsiteY34794" fmla="*/ 6844242 h 6855883"/>
              <a:gd name="connsiteX34795" fmla="*/ 1165231 w 12194922"/>
              <a:gd name="connsiteY34795" fmla="*/ 6363758 h 6855883"/>
              <a:gd name="connsiteX34796" fmla="*/ 1171364 w 12194922"/>
              <a:gd name="connsiteY34796" fmla="*/ 6358467 h 6855883"/>
              <a:gd name="connsiteX34797" fmla="*/ 1178724 w 12194922"/>
              <a:gd name="connsiteY34797" fmla="*/ 6365875 h 6855883"/>
              <a:gd name="connsiteX34798" fmla="*/ 1175044 w 12194922"/>
              <a:gd name="connsiteY34798" fmla="*/ 6371167 h 6855883"/>
              <a:gd name="connsiteX34799" fmla="*/ 1165231 w 12194922"/>
              <a:gd name="connsiteY34799" fmla="*/ 6363758 h 6855883"/>
              <a:gd name="connsiteX34800" fmla="*/ 197476 w 12194922"/>
              <a:gd name="connsiteY34800" fmla="*/ 626533 h 6855883"/>
              <a:gd name="connsiteX34801" fmla="*/ 210968 w 12194922"/>
              <a:gd name="connsiteY34801" fmla="*/ 640292 h 6855883"/>
              <a:gd name="connsiteX34802" fmla="*/ 197476 w 12194922"/>
              <a:gd name="connsiteY34802" fmla="*/ 626533 h 6855883"/>
              <a:gd name="connsiteX34803" fmla="*/ 210968 w 12194922"/>
              <a:gd name="connsiteY34803" fmla="*/ 640292 h 6855883"/>
              <a:gd name="connsiteX34804" fmla="*/ 210968 w 12194922"/>
              <a:gd name="connsiteY34804" fmla="*/ 640292 h 6855883"/>
              <a:gd name="connsiteX34805" fmla="*/ 210968 w 12194922"/>
              <a:gd name="connsiteY34805" fmla="*/ 640292 h 6855883"/>
              <a:gd name="connsiteX34806" fmla="*/ 210968 w 12194922"/>
              <a:gd name="connsiteY34806" fmla="*/ 640292 h 6855883"/>
              <a:gd name="connsiteX34807" fmla="*/ 210968 w 12194922"/>
              <a:gd name="connsiteY34807" fmla="*/ 640292 h 6855883"/>
              <a:gd name="connsiteX34808" fmla="*/ 1638683 w 12194922"/>
              <a:gd name="connsiteY34808" fmla="*/ 4298950 h 6855883"/>
              <a:gd name="connsiteX34809" fmla="*/ 1636230 w 12194922"/>
              <a:gd name="connsiteY34809" fmla="*/ 4285192 h 6855883"/>
              <a:gd name="connsiteX34810" fmla="*/ 1643590 w 12194922"/>
              <a:gd name="connsiteY34810" fmla="*/ 4285192 h 6855883"/>
              <a:gd name="connsiteX34811" fmla="*/ 1642363 w 12194922"/>
              <a:gd name="connsiteY34811" fmla="*/ 4303184 h 6855883"/>
              <a:gd name="connsiteX34812" fmla="*/ 1638683 w 12194922"/>
              <a:gd name="connsiteY34812" fmla="*/ 4298950 h 6855883"/>
              <a:gd name="connsiteX34813" fmla="*/ 484491 w 12194922"/>
              <a:gd name="connsiteY34813" fmla="*/ 3566583 h 6855883"/>
              <a:gd name="connsiteX34814" fmla="*/ 493077 w 12194922"/>
              <a:gd name="connsiteY34814" fmla="*/ 3576108 h 6855883"/>
              <a:gd name="connsiteX34815" fmla="*/ 489397 w 12194922"/>
              <a:gd name="connsiteY34815" fmla="*/ 3578225 h 6855883"/>
              <a:gd name="connsiteX34816" fmla="*/ 478358 w 12194922"/>
              <a:gd name="connsiteY34816" fmla="*/ 3570817 h 6855883"/>
              <a:gd name="connsiteX34817" fmla="*/ 484491 w 12194922"/>
              <a:gd name="connsiteY34817" fmla="*/ 3566583 h 6855883"/>
              <a:gd name="connsiteX34818" fmla="*/ 943224 w 12194922"/>
              <a:gd name="connsiteY34818" fmla="*/ 4734984 h 6855883"/>
              <a:gd name="connsiteX34819" fmla="*/ 951810 w 12194922"/>
              <a:gd name="connsiteY34819" fmla="*/ 4733925 h 6855883"/>
              <a:gd name="connsiteX34820" fmla="*/ 965302 w 12194922"/>
              <a:gd name="connsiteY34820" fmla="*/ 4741334 h 6855883"/>
              <a:gd name="connsiteX34821" fmla="*/ 962849 w 12194922"/>
              <a:gd name="connsiteY34821" fmla="*/ 4745567 h 6855883"/>
              <a:gd name="connsiteX34822" fmla="*/ 946904 w 12194922"/>
              <a:gd name="connsiteY34822" fmla="*/ 4741334 h 6855883"/>
              <a:gd name="connsiteX34823" fmla="*/ 943224 w 12194922"/>
              <a:gd name="connsiteY34823" fmla="*/ 4734984 h 6855883"/>
              <a:gd name="connsiteX34824" fmla="*/ 543366 w 12194922"/>
              <a:gd name="connsiteY34824" fmla="*/ 51858 h 6855883"/>
              <a:gd name="connsiteX34825" fmla="*/ 538460 w 12194922"/>
              <a:gd name="connsiteY34825" fmla="*/ 57150 h 6855883"/>
              <a:gd name="connsiteX34826" fmla="*/ 529874 w 12194922"/>
              <a:gd name="connsiteY34826" fmla="*/ 60325 h 6855883"/>
              <a:gd name="connsiteX34827" fmla="*/ 532327 w 12194922"/>
              <a:gd name="connsiteY34827" fmla="*/ 52917 h 6855883"/>
              <a:gd name="connsiteX34828" fmla="*/ 543366 w 12194922"/>
              <a:gd name="connsiteY34828" fmla="*/ 51858 h 6855883"/>
              <a:gd name="connsiteX34829" fmla="*/ 832834 w 12194922"/>
              <a:gd name="connsiteY34829" fmla="*/ 5482167 h 6855883"/>
              <a:gd name="connsiteX34830" fmla="*/ 827928 w 12194922"/>
              <a:gd name="connsiteY34830" fmla="*/ 5481109 h 6855883"/>
              <a:gd name="connsiteX34831" fmla="*/ 829154 w 12194922"/>
              <a:gd name="connsiteY34831" fmla="*/ 5464175 h 6855883"/>
              <a:gd name="connsiteX34832" fmla="*/ 834060 w 12194922"/>
              <a:gd name="connsiteY34832" fmla="*/ 5464175 h 6855883"/>
              <a:gd name="connsiteX34833" fmla="*/ 832834 w 12194922"/>
              <a:gd name="connsiteY34833" fmla="*/ 5482167 h 6855883"/>
              <a:gd name="connsiteX34834" fmla="*/ 172945 w 12194922"/>
              <a:gd name="connsiteY34834" fmla="*/ 672042 h 6855883"/>
              <a:gd name="connsiteX34835" fmla="*/ 169265 w 12194922"/>
              <a:gd name="connsiteY34835" fmla="*/ 676275 h 6855883"/>
              <a:gd name="connsiteX34836" fmla="*/ 161906 w 12194922"/>
              <a:gd name="connsiteY34836" fmla="*/ 670983 h 6855883"/>
              <a:gd name="connsiteX34837" fmla="*/ 166812 w 12194922"/>
              <a:gd name="connsiteY34837" fmla="*/ 667808 h 6855883"/>
              <a:gd name="connsiteX34838" fmla="*/ 172945 w 12194922"/>
              <a:gd name="connsiteY34838" fmla="*/ 672042 h 6855883"/>
              <a:gd name="connsiteX34839" fmla="*/ 880670 w 12194922"/>
              <a:gd name="connsiteY34839" fmla="*/ 5687484 h 6855883"/>
              <a:gd name="connsiteX34840" fmla="*/ 868404 w 12194922"/>
              <a:gd name="connsiteY34840" fmla="*/ 5706534 h 6855883"/>
              <a:gd name="connsiteX34841" fmla="*/ 880670 w 12194922"/>
              <a:gd name="connsiteY34841" fmla="*/ 5687484 h 6855883"/>
              <a:gd name="connsiteX34842" fmla="*/ 11393510 w 12194922"/>
              <a:gd name="connsiteY34842" fmla="*/ 2398184 h 6855883"/>
              <a:gd name="connsiteX34843" fmla="*/ 11394736 w 12194922"/>
              <a:gd name="connsiteY34843" fmla="*/ 2404533 h 6855883"/>
              <a:gd name="connsiteX34844" fmla="*/ 11376338 w 12194922"/>
              <a:gd name="connsiteY34844" fmla="*/ 2406650 h 6855883"/>
              <a:gd name="connsiteX34845" fmla="*/ 11393510 w 12194922"/>
              <a:gd name="connsiteY34845" fmla="*/ 2398184 h 6855883"/>
              <a:gd name="connsiteX34846" fmla="*/ 199929 w 12194922"/>
              <a:gd name="connsiteY34846" fmla="*/ 5880100 h 6855883"/>
              <a:gd name="connsiteX34847" fmla="*/ 207289 w 12194922"/>
              <a:gd name="connsiteY34847" fmla="*/ 5892800 h 6855883"/>
              <a:gd name="connsiteX34848" fmla="*/ 202382 w 12194922"/>
              <a:gd name="connsiteY34848" fmla="*/ 5893859 h 6855883"/>
              <a:gd name="connsiteX34849" fmla="*/ 199929 w 12194922"/>
              <a:gd name="connsiteY34849" fmla="*/ 5880100 h 6855883"/>
              <a:gd name="connsiteX34850" fmla="*/ 117750 w 12194922"/>
              <a:gd name="connsiteY34850" fmla="*/ 4686300 h 6855883"/>
              <a:gd name="connsiteX34851" fmla="*/ 131242 w 12194922"/>
              <a:gd name="connsiteY34851" fmla="*/ 4692650 h 6855883"/>
              <a:gd name="connsiteX34852" fmla="*/ 120203 w 12194922"/>
              <a:gd name="connsiteY34852" fmla="*/ 4691592 h 6855883"/>
              <a:gd name="connsiteX34853" fmla="*/ 117750 w 12194922"/>
              <a:gd name="connsiteY34853" fmla="*/ 4686300 h 6855883"/>
              <a:gd name="connsiteX34854" fmla="*/ 181531 w 12194922"/>
              <a:gd name="connsiteY34854" fmla="*/ 6021917 h 6855883"/>
              <a:gd name="connsiteX34855" fmla="*/ 201156 w 12194922"/>
              <a:gd name="connsiteY34855" fmla="*/ 6033558 h 6855883"/>
              <a:gd name="connsiteX34856" fmla="*/ 181531 w 12194922"/>
              <a:gd name="connsiteY34856" fmla="*/ 6021917 h 6855883"/>
              <a:gd name="connsiteX34857" fmla="*/ 1664441 w 12194922"/>
              <a:gd name="connsiteY34857" fmla="*/ 6786034 h 6855883"/>
              <a:gd name="connsiteX34858" fmla="*/ 1669347 w 12194922"/>
              <a:gd name="connsiteY34858" fmla="*/ 6791325 h 6855883"/>
              <a:gd name="connsiteX34859" fmla="*/ 1659535 w 12194922"/>
              <a:gd name="connsiteY34859" fmla="*/ 6797675 h 6855883"/>
              <a:gd name="connsiteX34860" fmla="*/ 1653402 w 12194922"/>
              <a:gd name="connsiteY34860" fmla="*/ 6795558 h 6855883"/>
              <a:gd name="connsiteX34861" fmla="*/ 1664441 w 12194922"/>
              <a:gd name="connsiteY34861" fmla="*/ 6786034 h 6855883"/>
              <a:gd name="connsiteX34862" fmla="*/ 120203 w 12194922"/>
              <a:gd name="connsiteY34862" fmla="*/ 3462867 h 6855883"/>
              <a:gd name="connsiteX34863" fmla="*/ 117750 w 12194922"/>
              <a:gd name="connsiteY34863" fmla="*/ 3448050 h 6855883"/>
              <a:gd name="connsiteX34864" fmla="*/ 125109 w 12194922"/>
              <a:gd name="connsiteY34864" fmla="*/ 3448050 h 6855883"/>
              <a:gd name="connsiteX34865" fmla="*/ 120203 w 12194922"/>
              <a:gd name="connsiteY34865" fmla="*/ 3462867 h 6855883"/>
              <a:gd name="connsiteX34866" fmla="*/ 112843 w 12194922"/>
              <a:gd name="connsiteY34866" fmla="*/ 3534833 h 6855883"/>
              <a:gd name="connsiteX34867" fmla="*/ 104258 w 12194922"/>
              <a:gd name="connsiteY34867" fmla="*/ 3533775 h 6855883"/>
              <a:gd name="connsiteX34868" fmla="*/ 107937 w 12194922"/>
              <a:gd name="connsiteY34868" fmla="*/ 3522133 h 6855883"/>
              <a:gd name="connsiteX34869" fmla="*/ 112843 w 12194922"/>
              <a:gd name="connsiteY34869" fmla="*/ 3534833 h 6855883"/>
              <a:gd name="connsiteX34870" fmla="*/ 252671 w 12194922"/>
              <a:gd name="connsiteY34870" fmla="*/ 5084234 h 6855883"/>
              <a:gd name="connsiteX34871" fmla="*/ 255124 w 12194922"/>
              <a:gd name="connsiteY34871" fmla="*/ 5105400 h 6855883"/>
              <a:gd name="connsiteX34872" fmla="*/ 252671 w 12194922"/>
              <a:gd name="connsiteY34872" fmla="*/ 5084234 h 6855883"/>
              <a:gd name="connsiteX34873" fmla="*/ 515155 w 12194922"/>
              <a:gd name="connsiteY34873" fmla="*/ 4126442 h 6855883"/>
              <a:gd name="connsiteX34874" fmla="*/ 515155 w 12194922"/>
              <a:gd name="connsiteY34874" fmla="*/ 4128559 h 6855883"/>
              <a:gd name="connsiteX34875" fmla="*/ 515155 w 12194922"/>
              <a:gd name="connsiteY34875" fmla="*/ 4126442 h 6855883"/>
              <a:gd name="connsiteX34876" fmla="*/ 515155 w 12194922"/>
              <a:gd name="connsiteY34876" fmla="*/ 4126442 h 6855883"/>
              <a:gd name="connsiteX34877" fmla="*/ 520061 w 12194922"/>
              <a:gd name="connsiteY34877" fmla="*/ 4114800 h 6855883"/>
              <a:gd name="connsiteX34878" fmla="*/ 522514 w 12194922"/>
              <a:gd name="connsiteY34878" fmla="*/ 4115858 h 6855883"/>
              <a:gd name="connsiteX34879" fmla="*/ 515155 w 12194922"/>
              <a:gd name="connsiteY34879" fmla="*/ 4126442 h 6855883"/>
              <a:gd name="connsiteX34880" fmla="*/ 694233 w 12194922"/>
              <a:gd name="connsiteY34880" fmla="*/ 1612900 h 6855883"/>
              <a:gd name="connsiteX34881" fmla="*/ 702819 w 12194922"/>
              <a:gd name="connsiteY34881" fmla="*/ 1609725 h 6855883"/>
              <a:gd name="connsiteX34882" fmla="*/ 697912 w 12194922"/>
              <a:gd name="connsiteY34882" fmla="*/ 1617133 h 6855883"/>
              <a:gd name="connsiteX34883" fmla="*/ 697912 w 12194922"/>
              <a:gd name="connsiteY34883" fmla="*/ 1617133 h 6855883"/>
              <a:gd name="connsiteX34884" fmla="*/ 689326 w 12194922"/>
              <a:gd name="connsiteY34884" fmla="*/ 1629833 h 6855883"/>
              <a:gd name="connsiteX34885" fmla="*/ 685647 w 12194922"/>
              <a:gd name="connsiteY34885" fmla="*/ 1627717 h 6855883"/>
              <a:gd name="connsiteX34886" fmla="*/ 694233 w 12194922"/>
              <a:gd name="connsiteY34886" fmla="*/ 1612900 h 6855883"/>
              <a:gd name="connsiteX34887" fmla="*/ 576483 w 12194922"/>
              <a:gd name="connsiteY34887" fmla="*/ 4794250 h 6855883"/>
              <a:gd name="connsiteX34888" fmla="*/ 576483 w 12194922"/>
              <a:gd name="connsiteY34888" fmla="*/ 4794250 h 6855883"/>
              <a:gd name="connsiteX34889" fmla="*/ 576483 w 12194922"/>
              <a:gd name="connsiteY34889" fmla="*/ 4794250 h 6855883"/>
              <a:gd name="connsiteX34890" fmla="*/ 576483 w 12194922"/>
              <a:gd name="connsiteY34890" fmla="*/ 4794250 h 6855883"/>
              <a:gd name="connsiteX34891" fmla="*/ 576483 w 12194922"/>
              <a:gd name="connsiteY34891" fmla="*/ 4794250 h 6855883"/>
              <a:gd name="connsiteX34892" fmla="*/ 670928 w 12194922"/>
              <a:gd name="connsiteY34892" fmla="*/ 4414309 h 6855883"/>
              <a:gd name="connsiteX34893" fmla="*/ 666022 w 12194922"/>
              <a:gd name="connsiteY34893" fmla="*/ 4421717 h 6855883"/>
              <a:gd name="connsiteX34894" fmla="*/ 662342 w 12194922"/>
              <a:gd name="connsiteY34894" fmla="*/ 4413250 h 6855883"/>
              <a:gd name="connsiteX34895" fmla="*/ 667248 w 12194922"/>
              <a:gd name="connsiteY34895" fmla="*/ 4409017 h 6855883"/>
              <a:gd name="connsiteX34896" fmla="*/ 670928 w 12194922"/>
              <a:gd name="connsiteY34896" fmla="*/ 4414309 h 6855883"/>
              <a:gd name="connsiteX34897" fmla="*/ 684420 w 12194922"/>
              <a:gd name="connsiteY34897" fmla="*/ 4513792 h 6855883"/>
              <a:gd name="connsiteX34898" fmla="*/ 686873 w 12194922"/>
              <a:gd name="connsiteY34898" fmla="*/ 4514850 h 6855883"/>
              <a:gd name="connsiteX34899" fmla="*/ 686873 w 12194922"/>
              <a:gd name="connsiteY34899" fmla="*/ 4527550 h 6855883"/>
              <a:gd name="connsiteX34900" fmla="*/ 684420 w 12194922"/>
              <a:gd name="connsiteY34900" fmla="*/ 4528609 h 6855883"/>
              <a:gd name="connsiteX34901" fmla="*/ 679514 w 12194922"/>
              <a:gd name="connsiteY34901" fmla="*/ 4524375 h 6855883"/>
              <a:gd name="connsiteX34902" fmla="*/ 684420 w 12194922"/>
              <a:gd name="connsiteY34902" fmla="*/ 4513792 h 6855883"/>
              <a:gd name="connsiteX34903" fmla="*/ 350796 w 12194922"/>
              <a:gd name="connsiteY34903" fmla="*/ 2808817 h 6855883"/>
              <a:gd name="connsiteX34904" fmla="*/ 338530 w 12194922"/>
              <a:gd name="connsiteY34904" fmla="*/ 2820458 h 6855883"/>
              <a:gd name="connsiteX34905" fmla="*/ 336077 w 12194922"/>
              <a:gd name="connsiteY34905" fmla="*/ 2818342 h 6855883"/>
              <a:gd name="connsiteX34906" fmla="*/ 347116 w 12194922"/>
              <a:gd name="connsiteY34906" fmla="*/ 2806700 h 6855883"/>
              <a:gd name="connsiteX34907" fmla="*/ 350796 w 12194922"/>
              <a:gd name="connsiteY34907" fmla="*/ 2808817 h 6855883"/>
              <a:gd name="connsiteX34908" fmla="*/ 760467 w 12194922"/>
              <a:gd name="connsiteY34908" fmla="*/ 5456767 h 6855883"/>
              <a:gd name="connsiteX34909" fmla="*/ 765373 w 12194922"/>
              <a:gd name="connsiteY34909" fmla="*/ 5456767 h 6855883"/>
              <a:gd name="connsiteX34910" fmla="*/ 764147 w 12194922"/>
              <a:gd name="connsiteY34910" fmla="*/ 5461000 h 6855883"/>
              <a:gd name="connsiteX34911" fmla="*/ 754334 w 12194922"/>
              <a:gd name="connsiteY34911" fmla="*/ 5463117 h 6855883"/>
              <a:gd name="connsiteX34912" fmla="*/ 751881 w 12194922"/>
              <a:gd name="connsiteY34912" fmla="*/ 5459942 h 6855883"/>
              <a:gd name="connsiteX34913" fmla="*/ 760467 w 12194922"/>
              <a:gd name="connsiteY34913" fmla="*/ 5456767 h 6855883"/>
              <a:gd name="connsiteX34914" fmla="*/ 280882 w 12194922"/>
              <a:gd name="connsiteY34914" fmla="*/ 1478492 h 6855883"/>
              <a:gd name="connsiteX34915" fmla="*/ 283335 w 12194922"/>
              <a:gd name="connsiteY34915" fmla="*/ 1484842 h 6855883"/>
              <a:gd name="connsiteX34916" fmla="*/ 278429 w 12194922"/>
              <a:gd name="connsiteY34916" fmla="*/ 1490133 h 6855883"/>
              <a:gd name="connsiteX34917" fmla="*/ 273523 w 12194922"/>
              <a:gd name="connsiteY34917" fmla="*/ 1483783 h 6855883"/>
              <a:gd name="connsiteX34918" fmla="*/ 280882 w 12194922"/>
              <a:gd name="connsiteY34918" fmla="*/ 1478492 h 6855883"/>
              <a:gd name="connsiteX34919" fmla="*/ 804623 w 12194922"/>
              <a:gd name="connsiteY34919" fmla="*/ 4193117 h 6855883"/>
              <a:gd name="connsiteX34920" fmla="*/ 804623 w 12194922"/>
              <a:gd name="connsiteY34920" fmla="*/ 4185708 h 6855883"/>
              <a:gd name="connsiteX34921" fmla="*/ 811982 w 12194922"/>
              <a:gd name="connsiteY34921" fmla="*/ 4178300 h 6855883"/>
              <a:gd name="connsiteX34922" fmla="*/ 813209 w 12194922"/>
              <a:gd name="connsiteY34922" fmla="*/ 4189942 h 6855883"/>
              <a:gd name="connsiteX34923" fmla="*/ 804623 w 12194922"/>
              <a:gd name="connsiteY34923" fmla="*/ 4193117 h 6855883"/>
              <a:gd name="connsiteX34924" fmla="*/ 1655855 w 12194922"/>
              <a:gd name="connsiteY34924" fmla="*/ 3813175 h 6855883"/>
              <a:gd name="connsiteX34925" fmla="*/ 1661988 w 12194922"/>
              <a:gd name="connsiteY34925" fmla="*/ 3819525 h 6855883"/>
              <a:gd name="connsiteX34926" fmla="*/ 1657082 w 12194922"/>
              <a:gd name="connsiteY34926" fmla="*/ 3821642 h 6855883"/>
              <a:gd name="connsiteX34927" fmla="*/ 1650949 w 12194922"/>
              <a:gd name="connsiteY34927" fmla="*/ 3815292 h 6855883"/>
              <a:gd name="connsiteX34928" fmla="*/ 1655855 w 12194922"/>
              <a:gd name="connsiteY34928" fmla="*/ 3813175 h 6855883"/>
              <a:gd name="connsiteX34929" fmla="*/ 845099 w 12194922"/>
              <a:gd name="connsiteY34929" fmla="*/ 5615517 h 6855883"/>
              <a:gd name="connsiteX34930" fmla="*/ 843873 w 12194922"/>
              <a:gd name="connsiteY34930" fmla="*/ 5593292 h 6855883"/>
              <a:gd name="connsiteX34931" fmla="*/ 845099 w 12194922"/>
              <a:gd name="connsiteY34931" fmla="*/ 5615517 h 6855883"/>
              <a:gd name="connsiteX34932" fmla="*/ 1577355 w 12194922"/>
              <a:gd name="connsiteY34932" fmla="*/ 3823758 h 6855883"/>
              <a:gd name="connsiteX34933" fmla="*/ 1568769 w 12194922"/>
              <a:gd name="connsiteY34933" fmla="*/ 3824817 h 6855883"/>
              <a:gd name="connsiteX34934" fmla="*/ 1582262 w 12194922"/>
              <a:gd name="connsiteY34934" fmla="*/ 3815292 h 6855883"/>
              <a:gd name="connsiteX34935" fmla="*/ 1577355 w 12194922"/>
              <a:gd name="connsiteY34935" fmla="*/ 3823758 h 6855883"/>
              <a:gd name="connsiteX34936" fmla="*/ 12142938 w 12194922"/>
              <a:gd name="connsiteY34936" fmla="*/ 6479117 h 6855883"/>
              <a:gd name="connsiteX34937" fmla="*/ 12136805 w 12194922"/>
              <a:gd name="connsiteY34937" fmla="*/ 6472767 h 6855883"/>
              <a:gd name="connsiteX34938" fmla="*/ 12141711 w 12194922"/>
              <a:gd name="connsiteY34938" fmla="*/ 6465359 h 6855883"/>
              <a:gd name="connsiteX34939" fmla="*/ 12147844 w 12194922"/>
              <a:gd name="connsiteY34939" fmla="*/ 6473825 h 6855883"/>
              <a:gd name="connsiteX34940" fmla="*/ 12142938 w 12194922"/>
              <a:gd name="connsiteY34940" fmla="*/ 6479117 h 6855883"/>
              <a:gd name="connsiteX34941" fmla="*/ 12123313 w 12194922"/>
              <a:gd name="connsiteY34941" fmla="*/ 4920192 h 6855883"/>
              <a:gd name="connsiteX34942" fmla="*/ 12134352 w 12194922"/>
              <a:gd name="connsiteY34942" fmla="*/ 4917017 h 6855883"/>
              <a:gd name="connsiteX34943" fmla="*/ 12140484 w 12194922"/>
              <a:gd name="connsiteY34943" fmla="*/ 4920192 h 6855883"/>
              <a:gd name="connsiteX34944" fmla="*/ 12135579 w 12194922"/>
              <a:gd name="connsiteY34944" fmla="*/ 4926542 h 6855883"/>
              <a:gd name="connsiteX34945" fmla="*/ 12123313 w 12194922"/>
              <a:gd name="connsiteY34945" fmla="*/ 4920192 h 6855883"/>
              <a:gd name="connsiteX34946" fmla="*/ 12136805 w 12194922"/>
              <a:gd name="connsiteY34946" fmla="*/ 3407833 h 6855883"/>
              <a:gd name="connsiteX34947" fmla="*/ 12136805 w 12194922"/>
              <a:gd name="connsiteY34947" fmla="*/ 3407833 h 6855883"/>
              <a:gd name="connsiteX34948" fmla="*/ 12136805 w 12194922"/>
              <a:gd name="connsiteY34948" fmla="*/ 3407833 h 6855883"/>
              <a:gd name="connsiteX34949" fmla="*/ 12136805 w 12194922"/>
              <a:gd name="connsiteY34949" fmla="*/ 3407833 h 6855883"/>
              <a:gd name="connsiteX34950" fmla="*/ 12136805 w 12194922"/>
              <a:gd name="connsiteY34950" fmla="*/ 3407833 h 6855883"/>
              <a:gd name="connsiteX34951" fmla="*/ 12129446 w 12194922"/>
              <a:gd name="connsiteY34951" fmla="*/ 3408892 h 6855883"/>
              <a:gd name="connsiteX34952" fmla="*/ 12136805 w 12194922"/>
              <a:gd name="connsiteY34952" fmla="*/ 3407833 h 6855883"/>
              <a:gd name="connsiteX34953" fmla="*/ 12135579 w 12194922"/>
              <a:gd name="connsiteY34953" fmla="*/ 3414184 h 6855883"/>
              <a:gd name="connsiteX34954" fmla="*/ 12123313 w 12194922"/>
              <a:gd name="connsiteY34954" fmla="*/ 3419475 h 6855883"/>
              <a:gd name="connsiteX34955" fmla="*/ 12120860 w 12194922"/>
              <a:gd name="connsiteY34955" fmla="*/ 3416300 h 6855883"/>
              <a:gd name="connsiteX34956" fmla="*/ 12129446 w 12194922"/>
              <a:gd name="connsiteY34956" fmla="*/ 3408892 h 6855883"/>
              <a:gd name="connsiteX34957" fmla="*/ 1504988 w 12194922"/>
              <a:gd name="connsiteY34957" fmla="*/ 4296834 h 6855883"/>
              <a:gd name="connsiteX34958" fmla="*/ 1511121 w 12194922"/>
              <a:gd name="connsiteY34958" fmla="*/ 4280959 h 6855883"/>
              <a:gd name="connsiteX34959" fmla="*/ 1504988 w 12194922"/>
              <a:gd name="connsiteY34959" fmla="*/ 4296834 h 6855883"/>
              <a:gd name="connsiteX34960" fmla="*/ 12092649 w 12194922"/>
              <a:gd name="connsiteY34960" fmla="*/ 2783417 h 6855883"/>
              <a:gd name="connsiteX34961" fmla="*/ 12090196 w 12194922"/>
              <a:gd name="connsiteY34961" fmla="*/ 2792942 h 6855883"/>
              <a:gd name="connsiteX34962" fmla="*/ 12097555 w 12194922"/>
              <a:gd name="connsiteY34962" fmla="*/ 2795059 h 6855883"/>
              <a:gd name="connsiteX34963" fmla="*/ 12098782 w 12194922"/>
              <a:gd name="connsiteY34963" fmla="*/ 2800350 h 6855883"/>
              <a:gd name="connsiteX34964" fmla="*/ 12093875 w 12194922"/>
              <a:gd name="connsiteY34964" fmla="*/ 2799292 h 6855883"/>
              <a:gd name="connsiteX34965" fmla="*/ 12087742 w 12194922"/>
              <a:gd name="connsiteY34965" fmla="*/ 2797175 h 6855883"/>
              <a:gd name="connsiteX34966" fmla="*/ 12080383 w 12194922"/>
              <a:gd name="connsiteY34966" fmla="*/ 2795059 h 6855883"/>
              <a:gd name="connsiteX34967" fmla="*/ 12092649 w 12194922"/>
              <a:gd name="connsiteY34967" fmla="*/ 2783417 h 6855883"/>
              <a:gd name="connsiteX34968" fmla="*/ 1011912 w 12194922"/>
              <a:gd name="connsiteY34968" fmla="*/ 5615517 h 6855883"/>
              <a:gd name="connsiteX34969" fmla="*/ 1002099 w 12194922"/>
              <a:gd name="connsiteY34969" fmla="*/ 5621867 h 6855883"/>
              <a:gd name="connsiteX34970" fmla="*/ 997193 w 12194922"/>
              <a:gd name="connsiteY34970" fmla="*/ 5617633 h 6855883"/>
              <a:gd name="connsiteX34971" fmla="*/ 1008232 w 12194922"/>
              <a:gd name="connsiteY34971" fmla="*/ 5610225 h 6855883"/>
              <a:gd name="connsiteX34972" fmla="*/ 1011912 w 12194922"/>
              <a:gd name="connsiteY34972" fmla="*/ 5615517 h 6855883"/>
              <a:gd name="connsiteX34973" fmla="*/ 12064438 w 12194922"/>
              <a:gd name="connsiteY34973" fmla="*/ 3779309 h 6855883"/>
              <a:gd name="connsiteX34974" fmla="*/ 12061985 w 12194922"/>
              <a:gd name="connsiteY34974" fmla="*/ 3775075 h 6855883"/>
              <a:gd name="connsiteX34975" fmla="*/ 12069344 w 12194922"/>
              <a:gd name="connsiteY34975" fmla="*/ 3768725 h 6855883"/>
              <a:gd name="connsiteX34976" fmla="*/ 12074251 w 12194922"/>
              <a:gd name="connsiteY34976" fmla="*/ 3772958 h 6855883"/>
              <a:gd name="connsiteX34977" fmla="*/ 12064438 w 12194922"/>
              <a:gd name="connsiteY34977" fmla="*/ 3779309 h 6855883"/>
              <a:gd name="connsiteX34978" fmla="*/ 12038680 w 12194922"/>
              <a:gd name="connsiteY34978" fmla="*/ 4907492 h 6855883"/>
              <a:gd name="connsiteX34979" fmla="*/ 12038680 w 12194922"/>
              <a:gd name="connsiteY34979" fmla="*/ 4907492 h 6855883"/>
              <a:gd name="connsiteX34980" fmla="*/ 12035001 w 12194922"/>
              <a:gd name="connsiteY34980" fmla="*/ 4912784 h 6855883"/>
              <a:gd name="connsiteX34981" fmla="*/ 12027641 w 12194922"/>
              <a:gd name="connsiteY34981" fmla="*/ 4915959 h 6855883"/>
              <a:gd name="connsiteX34982" fmla="*/ 12022735 w 12194922"/>
              <a:gd name="connsiteY34982" fmla="*/ 4910667 h 6855883"/>
              <a:gd name="connsiteX34983" fmla="*/ 12031321 w 12194922"/>
              <a:gd name="connsiteY34983" fmla="*/ 4908550 h 6855883"/>
              <a:gd name="connsiteX34984" fmla="*/ 12038680 w 12194922"/>
              <a:gd name="connsiteY34984" fmla="*/ 4907492 h 6855883"/>
              <a:gd name="connsiteX34985" fmla="*/ 11971219 w 12194922"/>
              <a:gd name="connsiteY34985" fmla="*/ 2762250 h 6855883"/>
              <a:gd name="connsiteX34986" fmla="*/ 11966313 w 12194922"/>
              <a:gd name="connsiteY34986" fmla="*/ 2754842 h 6855883"/>
              <a:gd name="connsiteX34987" fmla="*/ 11972446 w 12194922"/>
              <a:gd name="connsiteY34987" fmla="*/ 2751667 h 6855883"/>
              <a:gd name="connsiteX34988" fmla="*/ 11977352 w 12194922"/>
              <a:gd name="connsiteY34988" fmla="*/ 2759075 h 6855883"/>
              <a:gd name="connsiteX34989" fmla="*/ 11971219 w 12194922"/>
              <a:gd name="connsiteY34989" fmla="*/ 2762250 h 6855883"/>
              <a:gd name="connsiteX34990" fmla="*/ 11979805 w 12194922"/>
              <a:gd name="connsiteY34990" fmla="*/ 4450292 h 6855883"/>
              <a:gd name="connsiteX34991" fmla="*/ 11972446 w 12194922"/>
              <a:gd name="connsiteY34991" fmla="*/ 4456642 h 6855883"/>
              <a:gd name="connsiteX34992" fmla="*/ 11967540 w 12194922"/>
              <a:gd name="connsiteY34992" fmla="*/ 4449234 h 6855883"/>
              <a:gd name="connsiteX34993" fmla="*/ 11976126 w 12194922"/>
              <a:gd name="connsiteY34993" fmla="*/ 4442883 h 6855883"/>
              <a:gd name="connsiteX34994" fmla="*/ 11979805 w 12194922"/>
              <a:gd name="connsiteY34994" fmla="*/ 4450292 h 6855883"/>
              <a:gd name="connsiteX34995" fmla="*/ 1192216 w 12194922"/>
              <a:gd name="connsiteY34995" fmla="*/ 5345642 h 6855883"/>
              <a:gd name="connsiteX34996" fmla="*/ 1186083 w 12194922"/>
              <a:gd name="connsiteY34996" fmla="*/ 5355167 h 6855883"/>
              <a:gd name="connsiteX34997" fmla="*/ 1187310 w 12194922"/>
              <a:gd name="connsiteY34997" fmla="*/ 5336117 h 6855883"/>
              <a:gd name="connsiteX34998" fmla="*/ 1192216 w 12194922"/>
              <a:gd name="connsiteY34998" fmla="*/ 5345642 h 6855883"/>
              <a:gd name="connsiteX34999" fmla="*/ 11857149 w 12194922"/>
              <a:gd name="connsiteY34999" fmla="*/ 5104342 h 6855883"/>
              <a:gd name="connsiteX35000" fmla="*/ 11860829 w 12194922"/>
              <a:gd name="connsiteY35000" fmla="*/ 5120217 h 6855883"/>
              <a:gd name="connsiteX35001" fmla="*/ 11869415 w 12194922"/>
              <a:gd name="connsiteY35001" fmla="*/ 5126567 h 6855883"/>
              <a:gd name="connsiteX35002" fmla="*/ 11864509 w 12194922"/>
              <a:gd name="connsiteY35002" fmla="*/ 5130800 h 6855883"/>
              <a:gd name="connsiteX35003" fmla="*/ 11854696 w 12194922"/>
              <a:gd name="connsiteY35003" fmla="*/ 5124450 h 6855883"/>
              <a:gd name="connsiteX35004" fmla="*/ 11854696 w 12194922"/>
              <a:gd name="connsiteY35004" fmla="*/ 5124450 h 6855883"/>
              <a:gd name="connsiteX35005" fmla="*/ 11857149 w 12194922"/>
              <a:gd name="connsiteY35005" fmla="*/ 5104342 h 6855883"/>
              <a:gd name="connsiteX35006" fmla="*/ 11836298 w 12194922"/>
              <a:gd name="connsiteY35006" fmla="*/ 3597275 h 6855883"/>
              <a:gd name="connsiteX35007" fmla="*/ 11831391 w 12194922"/>
              <a:gd name="connsiteY35007" fmla="*/ 3594100 h 6855883"/>
              <a:gd name="connsiteX35008" fmla="*/ 11836298 w 12194922"/>
              <a:gd name="connsiteY35008" fmla="*/ 3586692 h 6855883"/>
              <a:gd name="connsiteX35009" fmla="*/ 11841204 w 12194922"/>
              <a:gd name="connsiteY35009" fmla="*/ 3590925 h 6855883"/>
              <a:gd name="connsiteX35010" fmla="*/ 11836298 w 12194922"/>
              <a:gd name="connsiteY35010" fmla="*/ 3597275 h 6855883"/>
              <a:gd name="connsiteX35011" fmla="*/ 142281 w 12194922"/>
              <a:gd name="connsiteY35011" fmla="*/ 1371600 h 6855883"/>
              <a:gd name="connsiteX35012" fmla="*/ 130015 w 12194922"/>
              <a:gd name="connsiteY35012" fmla="*/ 1377950 h 6855883"/>
              <a:gd name="connsiteX35013" fmla="*/ 125109 w 12194922"/>
              <a:gd name="connsiteY35013" fmla="*/ 1373717 h 6855883"/>
              <a:gd name="connsiteX35014" fmla="*/ 139828 w 12194922"/>
              <a:gd name="connsiteY35014" fmla="*/ 1366308 h 6855883"/>
              <a:gd name="connsiteX35015" fmla="*/ 142281 w 12194922"/>
              <a:gd name="connsiteY35015" fmla="*/ 1371600 h 6855883"/>
              <a:gd name="connsiteX35016" fmla="*/ 840193 w 12194922"/>
              <a:gd name="connsiteY35016" fmla="*/ 5289550 h 6855883"/>
              <a:gd name="connsiteX35017" fmla="*/ 837740 w 12194922"/>
              <a:gd name="connsiteY35017" fmla="*/ 5285317 h 6855883"/>
              <a:gd name="connsiteX35018" fmla="*/ 846326 w 12194922"/>
              <a:gd name="connsiteY35018" fmla="*/ 5282142 h 6855883"/>
              <a:gd name="connsiteX35019" fmla="*/ 847553 w 12194922"/>
              <a:gd name="connsiteY35019" fmla="*/ 5286375 h 6855883"/>
              <a:gd name="connsiteX35020" fmla="*/ 840193 w 12194922"/>
              <a:gd name="connsiteY35020" fmla="*/ 5289550 h 6855883"/>
              <a:gd name="connsiteX35021" fmla="*/ 11760251 w 12194922"/>
              <a:gd name="connsiteY35021" fmla="*/ 2107142 h 6855883"/>
              <a:gd name="connsiteX35022" fmla="*/ 11763930 w 12194922"/>
              <a:gd name="connsiteY35022" fmla="*/ 2110317 h 6855883"/>
              <a:gd name="connsiteX35023" fmla="*/ 11755345 w 12194922"/>
              <a:gd name="connsiteY35023" fmla="*/ 2114550 h 6855883"/>
              <a:gd name="connsiteX35024" fmla="*/ 11751665 w 12194922"/>
              <a:gd name="connsiteY35024" fmla="*/ 2111375 h 6855883"/>
              <a:gd name="connsiteX35025" fmla="*/ 11760251 w 12194922"/>
              <a:gd name="connsiteY35025" fmla="*/ 2107142 h 6855883"/>
              <a:gd name="connsiteX35026" fmla="*/ 11640048 w 12194922"/>
              <a:gd name="connsiteY35026" fmla="*/ 3726392 h 6855883"/>
              <a:gd name="connsiteX35027" fmla="*/ 11644955 w 12194922"/>
              <a:gd name="connsiteY35027" fmla="*/ 3733800 h 6855883"/>
              <a:gd name="connsiteX35028" fmla="*/ 11694017 w 12194922"/>
              <a:gd name="connsiteY35028" fmla="*/ 3751792 h 6855883"/>
              <a:gd name="connsiteX35029" fmla="*/ 11687884 w 12194922"/>
              <a:gd name="connsiteY35029" fmla="*/ 3760258 h 6855883"/>
              <a:gd name="connsiteX35030" fmla="*/ 11682978 w 12194922"/>
              <a:gd name="connsiteY35030" fmla="*/ 3751792 h 6855883"/>
              <a:gd name="connsiteX35031" fmla="*/ 11638822 w 12194922"/>
              <a:gd name="connsiteY35031" fmla="*/ 3733800 h 6855883"/>
              <a:gd name="connsiteX35032" fmla="*/ 11633915 w 12194922"/>
              <a:gd name="connsiteY35032" fmla="*/ 3731684 h 6855883"/>
              <a:gd name="connsiteX35033" fmla="*/ 11630236 w 12194922"/>
              <a:gd name="connsiteY35033" fmla="*/ 3723217 h 6855883"/>
              <a:gd name="connsiteX35034" fmla="*/ 11640048 w 12194922"/>
              <a:gd name="connsiteY35034" fmla="*/ 3726392 h 6855883"/>
              <a:gd name="connsiteX35035" fmla="*/ 11626556 w 12194922"/>
              <a:gd name="connsiteY35035" fmla="*/ 5337175 h 6855883"/>
              <a:gd name="connsiteX35036" fmla="*/ 11620424 w 12194922"/>
              <a:gd name="connsiteY35036" fmla="*/ 5331883 h 6855883"/>
              <a:gd name="connsiteX35037" fmla="*/ 11627783 w 12194922"/>
              <a:gd name="connsiteY35037" fmla="*/ 5327650 h 6855883"/>
              <a:gd name="connsiteX35038" fmla="*/ 11632689 w 12194922"/>
              <a:gd name="connsiteY35038" fmla="*/ 5334000 h 6855883"/>
              <a:gd name="connsiteX35039" fmla="*/ 11626556 w 12194922"/>
              <a:gd name="connsiteY35039" fmla="*/ 5337175 h 6855883"/>
              <a:gd name="connsiteX35040" fmla="*/ 11588533 w 12194922"/>
              <a:gd name="connsiteY35040" fmla="*/ 5886450 h 6855883"/>
              <a:gd name="connsiteX35041" fmla="*/ 11579947 w 12194922"/>
              <a:gd name="connsiteY35041" fmla="*/ 5902325 h 6855883"/>
              <a:gd name="connsiteX35042" fmla="*/ 11588533 w 12194922"/>
              <a:gd name="connsiteY35042" fmla="*/ 5886450 h 6855883"/>
              <a:gd name="connsiteX35043" fmla="*/ 11446252 w 12194922"/>
              <a:gd name="connsiteY35043" fmla="*/ 1084792 h 6855883"/>
              <a:gd name="connsiteX35044" fmla="*/ 11438892 w 12194922"/>
              <a:gd name="connsiteY35044" fmla="*/ 1082675 h 6855883"/>
              <a:gd name="connsiteX35045" fmla="*/ 11446252 w 12194922"/>
              <a:gd name="connsiteY35045" fmla="*/ 1080558 h 6855883"/>
              <a:gd name="connsiteX35046" fmla="*/ 11457291 w 12194922"/>
              <a:gd name="connsiteY35046" fmla="*/ 1077383 h 6855883"/>
              <a:gd name="connsiteX35047" fmla="*/ 11457291 w 12194922"/>
              <a:gd name="connsiteY35047" fmla="*/ 1081617 h 6855883"/>
              <a:gd name="connsiteX35048" fmla="*/ 11446252 w 12194922"/>
              <a:gd name="connsiteY35048" fmla="*/ 1084792 h 6855883"/>
              <a:gd name="connsiteX35049" fmla="*/ 11442573 w 12194922"/>
              <a:gd name="connsiteY35049" fmla="*/ 1100667 h 6855883"/>
              <a:gd name="connsiteX35050" fmla="*/ 11449932 w 12194922"/>
              <a:gd name="connsiteY35050" fmla="*/ 1096433 h 6855883"/>
              <a:gd name="connsiteX35051" fmla="*/ 11452385 w 12194922"/>
              <a:gd name="connsiteY35051" fmla="*/ 1103842 h 6855883"/>
              <a:gd name="connsiteX35052" fmla="*/ 11447478 w 12194922"/>
              <a:gd name="connsiteY35052" fmla="*/ 1107017 h 6855883"/>
              <a:gd name="connsiteX35053" fmla="*/ 11442573 w 12194922"/>
              <a:gd name="connsiteY35053" fmla="*/ 1100667 h 6855883"/>
              <a:gd name="connsiteX35054" fmla="*/ 11437666 w 12194922"/>
              <a:gd name="connsiteY35054" fmla="*/ 5849409 h 6855883"/>
              <a:gd name="connsiteX35055" fmla="*/ 11437666 w 12194922"/>
              <a:gd name="connsiteY35055" fmla="*/ 5849409 h 6855883"/>
              <a:gd name="connsiteX35056" fmla="*/ 11437666 w 12194922"/>
              <a:gd name="connsiteY35056" fmla="*/ 5849409 h 6855883"/>
              <a:gd name="connsiteX35057" fmla="*/ 11437666 w 12194922"/>
              <a:gd name="connsiteY35057" fmla="*/ 5849409 h 6855883"/>
              <a:gd name="connsiteX35058" fmla="*/ 11437666 w 12194922"/>
              <a:gd name="connsiteY35058" fmla="*/ 5849409 h 6855883"/>
              <a:gd name="connsiteX35059" fmla="*/ 11432759 w 12194922"/>
              <a:gd name="connsiteY35059" fmla="*/ 5822950 h 6855883"/>
              <a:gd name="connsiteX35060" fmla="*/ 11437666 w 12194922"/>
              <a:gd name="connsiteY35060" fmla="*/ 5849409 h 6855883"/>
              <a:gd name="connsiteX35061" fmla="*/ 11432759 w 12194922"/>
              <a:gd name="connsiteY35061" fmla="*/ 5822950 h 6855883"/>
              <a:gd name="connsiteX35062" fmla="*/ 11410682 w 12194922"/>
              <a:gd name="connsiteY35062" fmla="*/ 5876925 h 6855883"/>
              <a:gd name="connsiteX35063" fmla="*/ 11410682 w 12194922"/>
              <a:gd name="connsiteY35063" fmla="*/ 5876925 h 6855883"/>
              <a:gd name="connsiteX35064" fmla="*/ 11410682 w 12194922"/>
              <a:gd name="connsiteY35064" fmla="*/ 5876925 h 6855883"/>
              <a:gd name="connsiteX35065" fmla="*/ 11410682 w 12194922"/>
              <a:gd name="connsiteY35065" fmla="*/ 5876925 h 6855883"/>
              <a:gd name="connsiteX35066" fmla="*/ 11410682 w 12194922"/>
              <a:gd name="connsiteY35066" fmla="*/ 5876925 h 6855883"/>
              <a:gd name="connsiteX35067" fmla="*/ 11410682 w 12194922"/>
              <a:gd name="connsiteY35067" fmla="*/ 5876925 h 6855883"/>
              <a:gd name="connsiteX35068" fmla="*/ 11400869 w 12194922"/>
              <a:gd name="connsiteY35068" fmla="*/ 5864225 h 6855883"/>
              <a:gd name="connsiteX35069" fmla="*/ 11404549 w 12194922"/>
              <a:gd name="connsiteY35069" fmla="*/ 5858933 h 6855883"/>
              <a:gd name="connsiteX35070" fmla="*/ 11408228 w 12194922"/>
              <a:gd name="connsiteY35070" fmla="*/ 5861050 h 6855883"/>
              <a:gd name="connsiteX35071" fmla="*/ 11410682 w 12194922"/>
              <a:gd name="connsiteY35071" fmla="*/ 5876925 h 6855883"/>
              <a:gd name="connsiteX35072" fmla="*/ 11348127 w 12194922"/>
              <a:gd name="connsiteY35072" fmla="*/ 5149850 h 6855883"/>
              <a:gd name="connsiteX35073" fmla="*/ 11355486 w 12194922"/>
              <a:gd name="connsiteY35073" fmla="*/ 5127625 h 6855883"/>
              <a:gd name="connsiteX35074" fmla="*/ 11348127 w 12194922"/>
              <a:gd name="connsiteY35074" fmla="*/ 5149850 h 6855883"/>
              <a:gd name="connsiteX35075" fmla="*/ 630452 w 12194922"/>
              <a:gd name="connsiteY35075" fmla="*/ 681567 h 6855883"/>
              <a:gd name="connsiteX35076" fmla="*/ 629225 w 12194922"/>
              <a:gd name="connsiteY35076" fmla="*/ 660400 h 6855883"/>
              <a:gd name="connsiteX35077" fmla="*/ 630452 w 12194922"/>
              <a:gd name="connsiteY35077" fmla="*/ 681567 h 6855883"/>
              <a:gd name="connsiteX35078" fmla="*/ 11137159 w 12194922"/>
              <a:gd name="connsiteY35078" fmla="*/ 712258 h 6855883"/>
              <a:gd name="connsiteX35079" fmla="*/ 11135933 w 12194922"/>
              <a:gd name="connsiteY35079" fmla="*/ 697442 h 6855883"/>
              <a:gd name="connsiteX35080" fmla="*/ 11137159 w 12194922"/>
              <a:gd name="connsiteY35080" fmla="*/ 712258 h 6855883"/>
              <a:gd name="connsiteX35081" fmla="*/ 11072151 w 12194922"/>
              <a:gd name="connsiteY35081" fmla="*/ 4706409 h 6855883"/>
              <a:gd name="connsiteX35082" fmla="*/ 11074605 w 12194922"/>
              <a:gd name="connsiteY35082" fmla="*/ 4703234 h 6855883"/>
              <a:gd name="connsiteX35083" fmla="*/ 11075831 w 12194922"/>
              <a:gd name="connsiteY35083" fmla="*/ 4715934 h 6855883"/>
              <a:gd name="connsiteX35084" fmla="*/ 11072151 w 12194922"/>
              <a:gd name="connsiteY35084" fmla="*/ 4706409 h 6855883"/>
              <a:gd name="connsiteX35085" fmla="*/ 11062339 w 12194922"/>
              <a:gd name="connsiteY35085" fmla="*/ 4751917 h 6855883"/>
              <a:gd name="connsiteX35086" fmla="*/ 11066019 w 12194922"/>
              <a:gd name="connsiteY35086" fmla="*/ 4756150 h 6855883"/>
              <a:gd name="connsiteX35087" fmla="*/ 11061112 w 12194922"/>
              <a:gd name="connsiteY35087" fmla="*/ 4766734 h 6855883"/>
              <a:gd name="connsiteX35088" fmla="*/ 11056206 w 12194922"/>
              <a:gd name="connsiteY35088" fmla="*/ 4761442 h 6855883"/>
              <a:gd name="connsiteX35089" fmla="*/ 11062339 w 12194922"/>
              <a:gd name="connsiteY35089" fmla="*/ 4751917 h 6855883"/>
              <a:gd name="connsiteX35090" fmla="*/ 11047620 w 12194922"/>
              <a:gd name="connsiteY35090" fmla="*/ 4267200 h 6855883"/>
              <a:gd name="connsiteX35091" fmla="*/ 11052526 w 12194922"/>
              <a:gd name="connsiteY35091" fmla="*/ 4271434 h 6855883"/>
              <a:gd name="connsiteX35092" fmla="*/ 11045167 w 12194922"/>
              <a:gd name="connsiteY35092" fmla="*/ 4278842 h 6855883"/>
              <a:gd name="connsiteX35093" fmla="*/ 11040260 w 12194922"/>
              <a:gd name="connsiteY35093" fmla="*/ 4274609 h 6855883"/>
              <a:gd name="connsiteX35094" fmla="*/ 11047620 w 12194922"/>
              <a:gd name="connsiteY35094" fmla="*/ 4267200 h 6855883"/>
              <a:gd name="connsiteX35095" fmla="*/ 11024315 w 12194922"/>
              <a:gd name="connsiteY35095" fmla="*/ 4540250 h 6855883"/>
              <a:gd name="connsiteX35096" fmla="*/ 11008370 w 12194922"/>
              <a:gd name="connsiteY35096" fmla="*/ 4555067 h 6855883"/>
              <a:gd name="connsiteX35097" fmla="*/ 11003464 w 12194922"/>
              <a:gd name="connsiteY35097" fmla="*/ 4557184 h 6855883"/>
              <a:gd name="connsiteX35098" fmla="*/ 11005917 w 12194922"/>
              <a:gd name="connsiteY35098" fmla="*/ 4552950 h 6855883"/>
              <a:gd name="connsiteX35099" fmla="*/ 11024315 w 12194922"/>
              <a:gd name="connsiteY35099" fmla="*/ 4540250 h 6855883"/>
              <a:gd name="connsiteX35100" fmla="*/ 10962987 w 12194922"/>
              <a:gd name="connsiteY35100" fmla="*/ 3040592 h 6855883"/>
              <a:gd name="connsiteX35101" fmla="*/ 10958082 w 12194922"/>
              <a:gd name="connsiteY35101" fmla="*/ 3036358 h 6855883"/>
              <a:gd name="connsiteX35102" fmla="*/ 10965441 w 12194922"/>
              <a:gd name="connsiteY35102" fmla="*/ 3031067 h 6855883"/>
              <a:gd name="connsiteX35103" fmla="*/ 10969120 w 12194922"/>
              <a:gd name="connsiteY35103" fmla="*/ 3035300 h 6855883"/>
              <a:gd name="connsiteX35104" fmla="*/ 10962987 w 12194922"/>
              <a:gd name="connsiteY35104" fmla="*/ 3040592 h 6855883"/>
              <a:gd name="connsiteX35105" fmla="*/ 857365 w 12194922"/>
              <a:gd name="connsiteY35105" fmla="*/ 165100 h 6855883"/>
              <a:gd name="connsiteX35106" fmla="*/ 865951 w 12194922"/>
              <a:gd name="connsiteY35106" fmla="*/ 170392 h 6855883"/>
              <a:gd name="connsiteX35107" fmla="*/ 847553 w 12194922"/>
              <a:gd name="connsiteY35107" fmla="*/ 169333 h 6855883"/>
              <a:gd name="connsiteX35108" fmla="*/ 857365 w 12194922"/>
              <a:gd name="connsiteY35108" fmla="*/ 165100 h 6855883"/>
              <a:gd name="connsiteX35109" fmla="*/ 10924964 w 12194922"/>
              <a:gd name="connsiteY35109" fmla="*/ 5679017 h 6855883"/>
              <a:gd name="connsiteX35110" fmla="*/ 10911472 w 12194922"/>
              <a:gd name="connsiteY35110" fmla="*/ 5688542 h 6855883"/>
              <a:gd name="connsiteX35111" fmla="*/ 10909019 w 12194922"/>
              <a:gd name="connsiteY35111" fmla="*/ 5683250 h 6855883"/>
              <a:gd name="connsiteX35112" fmla="*/ 10921285 w 12194922"/>
              <a:gd name="connsiteY35112" fmla="*/ 5675842 h 6855883"/>
              <a:gd name="connsiteX35113" fmla="*/ 10924964 w 12194922"/>
              <a:gd name="connsiteY35113" fmla="*/ 5679017 h 6855883"/>
              <a:gd name="connsiteX35114" fmla="*/ 10893073 w 12194922"/>
              <a:gd name="connsiteY35114" fmla="*/ 4011083 h 6855883"/>
              <a:gd name="connsiteX35115" fmla="*/ 10879581 w 12194922"/>
              <a:gd name="connsiteY35115" fmla="*/ 4019550 h 6855883"/>
              <a:gd name="connsiteX35116" fmla="*/ 10877128 w 12194922"/>
              <a:gd name="connsiteY35116" fmla="*/ 4013200 h 6855883"/>
              <a:gd name="connsiteX35117" fmla="*/ 10889394 w 12194922"/>
              <a:gd name="connsiteY35117" fmla="*/ 4006850 h 6855883"/>
              <a:gd name="connsiteX35118" fmla="*/ 10893073 w 12194922"/>
              <a:gd name="connsiteY35118" fmla="*/ 4011083 h 6855883"/>
              <a:gd name="connsiteX35119" fmla="*/ 247765 w 12194922"/>
              <a:gd name="connsiteY35119" fmla="*/ 5141383 h 6855883"/>
              <a:gd name="connsiteX35120" fmla="*/ 267390 w 12194922"/>
              <a:gd name="connsiteY35120" fmla="*/ 5144559 h 6855883"/>
              <a:gd name="connsiteX35121" fmla="*/ 268617 w 12194922"/>
              <a:gd name="connsiteY35121" fmla="*/ 5154084 h 6855883"/>
              <a:gd name="connsiteX35122" fmla="*/ 261257 w 12194922"/>
              <a:gd name="connsiteY35122" fmla="*/ 5150909 h 6855883"/>
              <a:gd name="connsiteX35123" fmla="*/ 247765 w 12194922"/>
              <a:gd name="connsiteY35123" fmla="*/ 5141383 h 6855883"/>
              <a:gd name="connsiteX35124" fmla="*/ 139828 w 12194922"/>
              <a:gd name="connsiteY35124" fmla="*/ 2759075 h 6855883"/>
              <a:gd name="connsiteX35125" fmla="*/ 122656 w 12194922"/>
              <a:gd name="connsiteY35125" fmla="*/ 2763309 h 6855883"/>
              <a:gd name="connsiteX35126" fmla="*/ 122656 w 12194922"/>
              <a:gd name="connsiteY35126" fmla="*/ 2756958 h 6855883"/>
              <a:gd name="connsiteX35127" fmla="*/ 139828 w 12194922"/>
              <a:gd name="connsiteY35127" fmla="*/ 2759075 h 6855883"/>
              <a:gd name="connsiteX35128" fmla="*/ 93219 w 12194922"/>
              <a:gd name="connsiteY35128" fmla="*/ 1463675 h 6855883"/>
              <a:gd name="connsiteX35129" fmla="*/ 85859 w 12194922"/>
              <a:gd name="connsiteY35129" fmla="*/ 1477433 h 6855883"/>
              <a:gd name="connsiteX35130" fmla="*/ 87086 w 12194922"/>
              <a:gd name="connsiteY35130" fmla="*/ 1461558 h 6855883"/>
              <a:gd name="connsiteX35131" fmla="*/ 93219 w 12194922"/>
              <a:gd name="connsiteY35131" fmla="*/ 1463675 h 6855883"/>
              <a:gd name="connsiteX35132" fmla="*/ 110390 w 12194922"/>
              <a:gd name="connsiteY35132" fmla="*/ 835025 h 6855883"/>
              <a:gd name="connsiteX35133" fmla="*/ 120203 w 12194922"/>
              <a:gd name="connsiteY35133" fmla="*/ 820208 h 6855883"/>
              <a:gd name="connsiteX35134" fmla="*/ 110390 w 12194922"/>
              <a:gd name="connsiteY35134" fmla="*/ 835025 h 6855883"/>
              <a:gd name="connsiteX35135" fmla="*/ 497983 w 12194922"/>
              <a:gd name="connsiteY35135" fmla="*/ 1576917 h 6855883"/>
              <a:gd name="connsiteX35136" fmla="*/ 497983 w 12194922"/>
              <a:gd name="connsiteY35136" fmla="*/ 1576917 h 6855883"/>
              <a:gd name="connsiteX35137" fmla="*/ 497983 w 12194922"/>
              <a:gd name="connsiteY35137" fmla="*/ 1576917 h 6855883"/>
              <a:gd name="connsiteX35138" fmla="*/ 497983 w 12194922"/>
              <a:gd name="connsiteY35138" fmla="*/ 1576917 h 6855883"/>
              <a:gd name="connsiteX35139" fmla="*/ 497983 w 12194922"/>
              <a:gd name="connsiteY35139" fmla="*/ 1576917 h 6855883"/>
              <a:gd name="connsiteX35140" fmla="*/ 497983 w 12194922"/>
              <a:gd name="connsiteY35140" fmla="*/ 1576917 h 6855883"/>
              <a:gd name="connsiteX35141" fmla="*/ 505342 w 12194922"/>
              <a:gd name="connsiteY35141" fmla="*/ 1591733 h 6855883"/>
              <a:gd name="connsiteX35142" fmla="*/ 497983 w 12194922"/>
              <a:gd name="connsiteY35142" fmla="*/ 1576917 h 6855883"/>
              <a:gd name="connsiteX35143" fmla="*/ 190117 w 12194922"/>
              <a:gd name="connsiteY35143" fmla="*/ 5463117 h 6855883"/>
              <a:gd name="connsiteX35144" fmla="*/ 180304 w 12194922"/>
              <a:gd name="connsiteY35144" fmla="*/ 5449359 h 6855883"/>
              <a:gd name="connsiteX35145" fmla="*/ 185210 w 12194922"/>
              <a:gd name="connsiteY35145" fmla="*/ 5448300 h 6855883"/>
              <a:gd name="connsiteX35146" fmla="*/ 190117 w 12194922"/>
              <a:gd name="connsiteY35146" fmla="*/ 5463117 h 6855883"/>
              <a:gd name="connsiteX35147" fmla="*/ 331171 w 12194922"/>
              <a:gd name="connsiteY35147" fmla="*/ 2330450 h 6855883"/>
              <a:gd name="connsiteX35148" fmla="*/ 331171 w 12194922"/>
              <a:gd name="connsiteY35148" fmla="*/ 2356908 h 6855883"/>
              <a:gd name="connsiteX35149" fmla="*/ 331171 w 12194922"/>
              <a:gd name="connsiteY35149" fmla="*/ 2330450 h 6855883"/>
              <a:gd name="connsiteX35150" fmla="*/ 684420 w 12194922"/>
              <a:gd name="connsiteY35150" fmla="*/ 531283 h 6855883"/>
              <a:gd name="connsiteX35151" fmla="*/ 697912 w 12194922"/>
              <a:gd name="connsiteY35151" fmla="*/ 538692 h 6855883"/>
              <a:gd name="connsiteX35152" fmla="*/ 672155 w 12194922"/>
              <a:gd name="connsiteY35152" fmla="*/ 540808 h 6855883"/>
              <a:gd name="connsiteX35153" fmla="*/ 677061 w 12194922"/>
              <a:gd name="connsiteY35153" fmla="*/ 530225 h 6855883"/>
              <a:gd name="connsiteX35154" fmla="*/ 684420 w 12194922"/>
              <a:gd name="connsiteY35154" fmla="*/ 531283 h 6855883"/>
              <a:gd name="connsiteX35155" fmla="*/ 683194 w 12194922"/>
              <a:gd name="connsiteY35155" fmla="*/ 531283 h 6855883"/>
              <a:gd name="connsiteX35156" fmla="*/ 683194 w 12194922"/>
              <a:gd name="connsiteY35156" fmla="*/ 531283 h 6855883"/>
              <a:gd name="connsiteX35157" fmla="*/ 683194 w 12194922"/>
              <a:gd name="connsiteY35157" fmla="*/ 531283 h 6855883"/>
              <a:gd name="connsiteX35158" fmla="*/ 683194 w 12194922"/>
              <a:gd name="connsiteY35158" fmla="*/ 531283 h 6855883"/>
              <a:gd name="connsiteX35159" fmla="*/ 683194 w 12194922"/>
              <a:gd name="connsiteY35159" fmla="*/ 531283 h 6855883"/>
              <a:gd name="connsiteX35160" fmla="*/ 180304 w 12194922"/>
              <a:gd name="connsiteY35160" fmla="*/ 5982758 h 6855883"/>
              <a:gd name="connsiteX35161" fmla="*/ 175398 w 12194922"/>
              <a:gd name="connsiteY35161" fmla="*/ 5978526 h 6855883"/>
              <a:gd name="connsiteX35162" fmla="*/ 181531 w 12194922"/>
              <a:gd name="connsiteY35162" fmla="*/ 5972175 h 6855883"/>
              <a:gd name="connsiteX35163" fmla="*/ 186437 w 12194922"/>
              <a:gd name="connsiteY35163" fmla="*/ 5976409 h 6855883"/>
              <a:gd name="connsiteX35164" fmla="*/ 180304 w 12194922"/>
              <a:gd name="connsiteY35164" fmla="*/ 5982758 h 6855883"/>
              <a:gd name="connsiteX35165" fmla="*/ 396179 w 12194922"/>
              <a:gd name="connsiteY35165" fmla="*/ 350308 h 6855883"/>
              <a:gd name="connsiteX35166" fmla="*/ 398632 w 12194922"/>
              <a:gd name="connsiteY35166" fmla="*/ 363008 h 6855883"/>
              <a:gd name="connsiteX35167" fmla="*/ 396179 w 12194922"/>
              <a:gd name="connsiteY35167" fmla="*/ 350308 h 6855883"/>
              <a:gd name="connsiteX35168" fmla="*/ 1376200 w 12194922"/>
              <a:gd name="connsiteY35168" fmla="*/ 5856817 h 6855883"/>
              <a:gd name="connsiteX35169" fmla="*/ 1372520 w 12194922"/>
              <a:gd name="connsiteY35169" fmla="*/ 5848350 h 6855883"/>
              <a:gd name="connsiteX35170" fmla="*/ 1377426 w 12194922"/>
              <a:gd name="connsiteY35170" fmla="*/ 5843058 h 6855883"/>
              <a:gd name="connsiteX35171" fmla="*/ 1376200 w 12194922"/>
              <a:gd name="connsiteY35171" fmla="*/ 5856817 h 6855883"/>
              <a:gd name="connsiteX35172" fmla="*/ 300507 w 12194922"/>
              <a:gd name="connsiteY35172" fmla="*/ 585258 h 6855883"/>
              <a:gd name="connsiteX35173" fmla="*/ 315226 w 12194922"/>
              <a:gd name="connsiteY35173" fmla="*/ 590550 h 6855883"/>
              <a:gd name="connsiteX35174" fmla="*/ 312773 w 12194922"/>
              <a:gd name="connsiteY35174" fmla="*/ 595842 h 6855883"/>
              <a:gd name="connsiteX35175" fmla="*/ 300507 w 12194922"/>
              <a:gd name="connsiteY35175" fmla="*/ 585258 h 6855883"/>
              <a:gd name="connsiteX35176" fmla="*/ 155773 w 12194922"/>
              <a:gd name="connsiteY35176" fmla="*/ 4288367 h 6855883"/>
              <a:gd name="connsiteX35177" fmla="*/ 160679 w 12194922"/>
              <a:gd name="connsiteY35177" fmla="*/ 4285192 h 6855883"/>
              <a:gd name="connsiteX35178" fmla="*/ 169265 w 12194922"/>
              <a:gd name="connsiteY35178" fmla="*/ 4292600 h 6855883"/>
              <a:gd name="connsiteX35179" fmla="*/ 163132 w 12194922"/>
              <a:gd name="connsiteY35179" fmla="*/ 4295775 h 6855883"/>
              <a:gd name="connsiteX35180" fmla="*/ 155773 w 12194922"/>
              <a:gd name="connsiteY35180" fmla="*/ 4288367 h 6855883"/>
              <a:gd name="connsiteX35181" fmla="*/ 1170138 w 12194922"/>
              <a:gd name="connsiteY35181" fmla="*/ 3454400 h 6855883"/>
              <a:gd name="connsiteX35182" fmla="*/ 1173817 w 12194922"/>
              <a:gd name="connsiteY35182" fmla="*/ 3455458 h 6855883"/>
              <a:gd name="connsiteX35183" fmla="*/ 1171364 w 12194922"/>
              <a:gd name="connsiteY35183" fmla="*/ 3467100 h 6855883"/>
              <a:gd name="connsiteX35184" fmla="*/ 1167685 w 12194922"/>
              <a:gd name="connsiteY35184" fmla="*/ 3469217 h 6855883"/>
              <a:gd name="connsiteX35185" fmla="*/ 1166458 w 12194922"/>
              <a:gd name="connsiteY35185" fmla="*/ 3466042 h 6855883"/>
              <a:gd name="connsiteX35186" fmla="*/ 1170138 w 12194922"/>
              <a:gd name="connsiteY35186" fmla="*/ 3454400 h 6855883"/>
              <a:gd name="connsiteX35187" fmla="*/ 1134567 w 12194922"/>
              <a:gd name="connsiteY35187" fmla="*/ 1889125 h 6855883"/>
              <a:gd name="connsiteX35188" fmla="*/ 1135794 w 12194922"/>
              <a:gd name="connsiteY35188" fmla="*/ 1888067 h 6855883"/>
              <a:gd name="connsiteX35189" fmla="*/ 1139474 w 12194922"/>
              <a:gd name="connsiteY35189" fmla="*/ 1890183 h 6855883"/>
              <a:gd name="connsiteX35190" fmla="*/ 1140700 w 12194922"/>
              <a:gd name="connsiteY35190" fmla="*/ 1900767 h 6855883"/>
              <a:gd name="connsiteX35191" fmla="*/ 1135794 w 12194922"/>
              <a:gd name="connsiteY35191" fmla="*/ 1901825 h 6855883"/>
              <a:gd name="connsiteX35192" fmla="*/ 1134567 w 12194922"/>
              <a:gd name="connsiteY35192" fmla="*/ 1889125 h 6855883"/>
              <a:gd name="connsiteX35193" fmla="*/ 154546 w 12194922"/>
              <a:gd name="connsiteY35193" fmla="*/ 4226984 h 6855883"/>
              <a:gd name="connsiteX35194" fmla="*/ 153320 w 12194922"/>
              <a:gd name="connsiteY35194" fmla="*/ 4225925 h 6855883"/>
              <a:gd name="connsiteX35195" fmla="*/ 159453 w 12194922"/>
              <a:gd name="connsiteY35195" fmla="*/ 4217459 h 6855883"/>
              <a:gd name="connsiteX35196" fmla="*/ 166812 w 12194922"/>
              <a:gd name="connsiteY35196" fmla="*/ 4216400 h 6855883"/>
              <a:gd name="connsiteX35197" fmla="*/ 165586 w 12194922"/>
              <a:gd name="connsiteY35197" fmla="*/ 4221692 h 6855883"/>
              <a:gd name="connsiteX35198" fmla="*/ 154546 w 12194922"/>
              <a:gd name="connsiteY35198" fmla="*/ 4226984 h 6855883"/>
              <a:gd name="connsiteX35199" fmla="*/ 1024177 w 12194922"/>
              <a:gd name="connsiteY35199" fmla="*/ 1789642 h 6855883"/>
              <a:gd name="connsiteX35200" fmla="*/ 1014365 w 12194922"/>
              <a:gd name="connsiteY35200" fmla="*/ 1795992 h 6855883"/>
              <a:gd name="connsiteX35201" fmla="*/ 1010685 w 12194922"/>
              <a:gd name="connsiteY35201" fmla="*/ 1791758 h 6855883"/>
              <a:gd name="connsiteX35202" fmla="*/ 1020497 w 12194922"/>
              <a:gd name="connsiteY35202" fmla="*/ 1783292 h 6855883"/>
              <a:gd name="connsiteX35203" fmla="*/ 1024177 w 12194922"/>
              <a:gd name="connsiteY35203" fmla="*/ 1789642 h 6855883"/>
              <a:gd name="connsiteX35204" fmla="*/ 965302 w 12194922"/>
              <a:gd name="connsiteY35204" fmla="*/ 3094567 h 6855883"/>
              <a:gd name="connsiteX35205" fmla="*/ 981248 w 12194922"/>
              <a:gd name="connsiteY35205" fmla="*/ 3082925 h 6855883"/>
              <a:gd name="connsiteX35206" fmla="*/ 968982 w 12194922"/>
              <a:gd name="connsiteY35206" fmla="*/ 3097742 h 6855883"/>
              <a:gd name="connsiteX35207" fmla="*/ 965302 w 12194922"/>
              <a:gd name="connsiteY35207" fmla="*/ 3094567 h 6855883"/>
              <a:gd name="connsiteX35208" fmla="*/ 537233 w 12194922"/>
              <a:gd name="connsiteY35208" fmla="*/ 5976409 h 6855883"/>
              <a:gd name="connsiteX35209" fmla="*/ 561764 w 12194922"/>
              <a:gd name="connsiteY35209" fmla="*/ 5985933 h 6855883"/>
              <a:gd name="connsiteX35210" fmla="*/ 537233 w 12194922"/>
              <a:gd name="connsiteY35210" fmla="*/ 5976409 h 6855883"/>
              <a:gd name="connsiteX35211" fmla="*/ 10899206 w 12194922"/>
              <a:gd name="connsiteY35211" fmla="*/ 2529417 h 6855883"/>
              <a:gd name="connsiteX35212" fmla="*/ 10902886 w 12194922"/>
              <a:gd name="connsiteY35212" fmla="*/ 2515658 h 6855883"/>
              <a:gd name="connsiteX35213" fmla="*/ 10906566 w 12194922"/>
              <a:gd name="connsiteY35213" fmla="*/ 2529417 h 6855883"/>
              <a:gd name="connsiteX35214" fmla="*/ 10901659 w 12194922"/>
              <a:gd name="connsiteY35214" fmla="*/ 2532592 h 6855883"/>
              <a:gd name="connsiteX35215" fmla="*/ 10899206 w 12194922"/>
              <a:gd name="connsiteY35215" fmla="*/ 2529417 h 6855883"/>
              <a:gd name="connsiteX35216" fmla="*/ 884349 w 12194922"/>
              <a:gd name="connsiteY35216" fmla="*/ 3148542 h 6855883"/>
              <a:gd name="connsiteX35217" fmla="*/ 864724 w 12194922"/>
              <a:gd name="connsiteY35217" fmla="*/ 3140075 h 6855883"/>
              <a:gd name="connsiteX35218" fmla="*/ 883123 w 12194922"/>
              <a:gd name="connsiteY35218" fmla="*/ 3139017 h 6855883"/>
              <a:gd name="connsiteX35219" fmla="*/ 890482 w 12194922"/>
              <a:gd name="connsiteY35219" fmla="*/ 3142192 h 6855883"/>
              <a:gd name="connsiteX35220" fmla="*/ 894162 w 12194922"/>
              <a:gd name="connsiteY35220" fmla="*/ 3150659 h 6855883"/>
              <a:gd name="connsiteX35221" fmla="*/ 884349 w 12194922"/>
              <a:gd name="connsiteY35221" fmla="*/ 3148542 h 6855883"/>
              <a:gd name="connsiteX35222" fmla="*/ 10942136 w 12194922"/>
              <a:gd name="connsiteY35222" fmla="*/ 1507067 h 6855883"/>
              <a:gd name="connsiteX35223" fmla="*/ 10933550 w 12194922"/>
              <a:gd name="connsiteY35223" fmla="*/ 1488017 h 6855883"/>
              <a:gd name="connsiteX35224" fmla="*/ 10942136 w 12194922"/>
              <a:gd name="connsiteY35224" fmla="*/ 1507067 h 6855883"/>
              <a:gd name="connsiteX35225" fmla="*/ 840193 w 12194922"/>
              <a:gd name="connsiteY35225" fmla="*/ 1658408 h 6855883"/>
              <a:gd name="connsiteX35226" fmla="*/ 851232 w 12194922"/>
              <a:gd name="connsiteY35226" fmla="*/ 1664758 h 6855883"/>
              <a:gd name="connsiteX35227" fmla="*/ 845099 w 12194922"/>
              <a:gd name="connsiteY35227" fmla="*/ 1667933 h 6855883"/>
              <a:gd name="connsiteX35228" fmla="*/ 836513 w 12194922"/>
              <a:gd name="connsiteY35228" fmla="*/ 1661583 h 6855883"/>
              <a:gd name="connsiteX35229" fmla="*/ 840193 w 12194922"/>
              <a:gd name="connsiteY35229" fmla="*/ 1658408 h 6855883"/>
              <a:gd name="connsiteX35230" fmla="*/ 694233 w 12194922"/>
              <a:gd name="connsiteY35230" fmla="*/ 3191934 h 6855883"/>
              <a:gd name="connsiteX35231" fmla="*/ 686873 w 12194922"/>
              <a:gd name="connsiteY35231" fmla="*/ 3181350 h 6855883"/>
              <a:gd name="connsiteX35232" fmla="*/ 700365 w 12194922"/>
              <a:gd name="connsiteY35232" fmla="*/ 3185583 h 6855883"/>
              <a:gd name="connsiteX35233" fmla="*/ 700365 w 12194922"/>
              <a:gd name="connsiteY35233" fmla="*/ 3191934 h 6855883"/>
              <a:gd name="connsiteX35234" fmla="*/ 694233 w 12194922"/>
              <a:gd name="connsiteY35234" fmla="*/ 3191934 h 6855883"/>
              <a:gd name="connsiteX35235" fmla="*/ 689326 w 12194922"/>
              <a:gd name="connsiteY35235" fmla="*/ 3631142 h 6855883"/>
              <a:gd name="connsiteX35236" fmla="*/ 689326 w 12194922"/>
              <a:gd name="connsiteY35236" fmla="*/ 3640667 h 6855883"/>
              <a:gd name="connsiteX35237" fmla="*/ 680740 w 12194922"/>
              <a:gd name="connsiteY35237" fmla="*/ 3633258 h 6855883"/>
              <a:gd name="connsiteX35238" fmla="*/ 684420 w 12194922"/>
              <a:gd name="connsiteY35238" fmla="*/ 3624792 h 6855883"/>
              <a:gd name="connsiteX35239" fmla="*/ 689326 w 12194922"/>
              <a:gd name="connsiteY35239" fmla="*/ 3631142 h 6855883"/>
              <a:gd name="connsiteX35240" fmla="*/ 680740 w 12194922"/>
              <a:gd name="connsiteY35240" fmla="*/ 1537758 h 6855883"/>
              <a:gd name="connsiteX35241" fmla="*/ 677061 w 12194922"/>
              <a:gd name="connsiteY35241" fmla="*/ 1541992 h 6855883"/>
              <a:gd name="connsiteX35242" fmla="*/ 669701 w 12194922"/>
              <a:gd name="connsiteY35242" fmla="*/ 1540933 h 6855883"/>
              <a:gd name="connsiteX35243" fmla="*/ 677061 w 12194922"/>
              <a:gd name="connsiteY35243" fmla="*/ 1535642 h 6855883"/>
              <a:gd name="connsiteX35244" fmla="*/ 680740 w 12194922"/>
              <a:gd name="connsiteY35244" fmla="*/ 1537758 h 6855883"/>
              <a:gd name="connsiteX35245" fmla="*/ 679514 w 12194922"/>
              <a:gd name="connsiteY35245" fmla="*/ 5929842 h 6855883"/>
              <a:gd name="connsiteX35246" fmla="*/ 658662 w 12194922"/>
              <a:gd name="connsiteY35246" fmla="*/ 5942542 h 6855883"/>
              <a:gd name="connsiteX35247" fmla="*/ 679514 w 12194922"/>
              <a:gd name="connsiteY35247" fmla="*/ 5929842 h 6855883"/>
              <a:gd name="connsiteX35248" fmla="*/ 651303 w 12194922"/>
              <a:gd name="connsiteY35248" fmla="*/ 3740150 h 6855883"/>
              <a:gd name="connsiteX35249" fmla="*/ 643944 w 12194922"/>
              <a:gd name="connsiteY35249" fmla="*/ 3756025 h 6855883"/>
              <a:gd name="connsiteX35250" fmla="*/ 651303 w 12194922"/>
              <a:gd name="connsiteY35250" fmla="*/ 3740150 h 6855883"/>
              <a:gd name="connsiteX35251" fmla="*/ 651303 w 12194922"/>
              <a:gd name="connsiteY35251" fmla="*/ 3739092 h 6855883"/>
              <a:gd name="connsiteX35252" fmla="*/ 651303 w 12194922"/>
              <a:gd name="connsiteY35252" fmla="*/ 3739092 h 6855883"/>
              <a:gd name="connsiteX35253" fmla="*/ 651303 w 12194922"/>
              <a:gd name="connsiteY35253" fmla="*/ 3739092 h 6855883"/>
              <a:gd name="connsiteX35254" fmla="*/ 651303 w 12194922"/>
              <a:gd name="connsiteY35254" fmla="*/ 3739092 h 6855883"/>
              <a:gd name="connsiteX35255" fmla="*/ 651303 w 12194922"/>
              <a:gd name="connsiteY35255" fmla="*/ 3739092 h 6855883"/>
              <a:gd name="connsiteX35256" fmla="*/ 137375 w 12194922"/>
              <a:gd name="connsiteY35256" fmla="*/ 4474633 h 6855883"/>
              <a:gd name="connsiteX35257" fmla="*/ 136148 w 12194922"/>
              <a:gd name="connsiteY35257" fmla="*/ 4457700 h 6855883"/>
              <a:gd name="connsiteX35258" fmla="*/ 137375 w 12194922"/>
              <a:gd name="connsiteY35258" fmla="*/ 4474633 h 6855883"/>
              <a:gd name="connsiteX35259" fmla="*/ 134922 w 12194922"/>
              <a:gd name="connsiteY35259" fmla="*/ 4455584 h 6855883"/>
              <a:gd name="connsiteX35260" fmla="*/ 134922 w 12194922"/>
              <a:gd name="connsiteY35260" fmla="*/ 4457700 h 6855883"/>
              <a:gd name="connsiteX35261" fmla="*/ 134922 w 12194922"/>
              <a:gd name="connsiteY35261" fmla="*/ 4455584 h 6855883"/>
              <a:gd name="connsiteX35262" fmla="*/ 134922 w 12194922"/>
              <a:gd name="connsiteY35262" fmla="*/ 4455584 h 6855883"/>
              <a:gd name="connsiteX35263" fmla="*/ 134922 w 12194922"/>
              <a:gd name="connsiteY35263" fmla="*/ 4455584 h 6855883"/>
              <a:gd name="connsiteX35264" fmla="*/ 134922 w 12194922"/>
              <a:gd name="connsiteY35264" fmla="*/ 4455584 h 6855883"/>
              <a:gd name="connsiteX35265" fmla="*/ 634131 w 12194922"/>
              <a:gd name="connsiteY35265" fmla="*/ 4661959 h 6855883"/>
              <a:gd name="connsiteX35266" fmla="*/ 634131 w 12194922"/>
              <a:gd name="connsiteY35266" fmla="*/ 4661959 h 6855883"/>
              <a:gd name="connsiteX35267" fmla="*/ 634131 w 12194922"/>
              <a:gd name="connsiteY35267" fmla="*/ 4661959 h 6855883"/>
              <a:gd name="connsiteX35268" fmla="*/ 634131 w 12194922"/>
              <a:gd name="connsiteY35268" fmla="*/ 4661959 h 6855883"/>
              <a:gd name="connsiteX35269" fmla="*/ 634131 w 12194922"/>
              <a:gd name="connsiteY35269" fmla="*/ 4661959 h 6855883"/>
              <a:gd name="connsiteX35270" fmla="*/ 621866 w 12194922"/>
              <a:gd name="connsiteY35270" fmla="*/ 4653492 h 6855883"/>
              <a:gd name="connsiteX35271" fmla="*/ 624319 w 12194922"/>
              <a:gd name="connsiteY35271" fmla="*/ 4650317 h 6855883"/>
              <a:gd name="connsiteX35272" fmla="*/ 634131 w 12194922"/>
              <a:gd name="connsiteY35272" fmla="*/ 4661959 h 6855883"/>
              <a:gd name="connsiteX35273" fmla="*/ 631678 w 12194922"/>
              <a:gd name="connsiteY35273" fmla="*/ 4661959 h 6855883"/>
              <a:gd name="connsiteX35274" fmla="*/ 621866 w 12194922"/>
              <a:gd name="connsiteY35274" fmla="*/ 4653492 h 6855883"/>
              <a:gd name="connsiteX35275" fmla="*/ 614506 w 12194922"/>
              <a:gd name="connsiteY35275" fmla="*/ 3384550 h 6855883"/>
              <a:gd name="connsiteX35276" fmla="*/ 614506 w 12194922"/>
              <a:gd name="connsiteY35276" fmla="*/ 3384550 h 6855883"/>
              <a:gd name="connsiteX35277" fmla="*/ 603467 w 12194922"/>
              <a:gd name="connsiteY35277" fmla="*/ 3382434 h 6855883"/>
              <a:gd name="connsiteX35278" fmla="*/ 607147 w 12194922"/>
              <a:gd name="connsiteY35278" fmla="*/ 3380317 h 6855883"/>
              <a:gd name="connsiteX35279" fmla="*/ 614506 w 12194922"/>
              <a:gd name="connsiteY35279" fmla="*/ 3384550 h 6855883"/>
              <a:gd name="connsiteX35280" fmla="*/ 614506 w 12194922"/>
              <a:gd name="connsiteY35280" fmla="*/ 3385608 h 6855883"/>
              <a:gd name="connsiteX35281" fmla="*/ 614506 w 12194922"/>
              <a:gd name="connsiteY35281" fmla="*/ 3385608 h 6855883"/>
              <a:gd name="connsiteX35282" fmla="*/ 619413 w 12194922"/>
              <a:gd name="connsiteY35282" fmla="*/ 3389842 h 6855883"/>
              <a:gd name="connsiteX35283" fmla="*/ 619413 w 12194922"/>
              <a:gd name="connsiteY35283" fmla="*/ 3389842 h 6855883"/>
              <a:gd name="connsiteX35284" fmla="*/ 620639 w 12194922"/>
              <a:gd name="connsiteY35284" fmla="*/ 3390900 h 6855883"/>
              <a:gd name="connsiteX35285" fmla="*/ 618186 w 12194922"/>
              <a:gd name="connsiteY35285" fmla="*/ 3389842 h 6855883"/>
              <a:gd name="connsiteX35286" fmla="*/ 614506 w 12194922"/>
              <a:gd name="connsiteY35286" fmla="*/ 3385608 h 6855883"/>
              <a:gd name="connsiteX35287" fmla="*/ 596108 w 12194922"/>
              <a:gd name="connsiteY35287" fmla="*/ 2878667 h 6855883"/>
              <a:gd name="connsiteX35288" fmla="*/ 604694 w 12194922"/>
              <a:gd name="connsiteY35288" fmla="*/ 2875492 h 6855883"/>
              <a:gd name="connsiteX35289" fmla="*/ 609600 w 12194922"/>
              <a:gd name="connsiteY35289" fmla="*/ 2882900 h 6855883"/>
              <a:gd name="connsiteX35290" fmla="*/ 604694 w 12194922"/>
              <a:gd name="connsiteY35290" fmla="*/ 2885017 h 6855883"/>
              <a:gd name="connsiteX35291" fmla="*/ 596108 w 12194922"/>
              <a:gd name="connsiteY35291" fmla="*/ 2878667 h 6855883"/>
              <a:gd name="connsiteX35292" fmla="*/ 556858 w 12194922"/>
              <a:gd name="connsiteY35292" fmla="*/ 3934883 h 6855883"/>
              <a:gd name="connsiteX35293" fmla="*/ 558085 w 12194922"/>
              <a:gd name="connsiteY35293" fmla="*/ 3953934 h 6855883"/>
              <a:gd name="connsiteX35294" fmla="*/ 556858 w 12194922"/>
              <a:gd name="connsiteY35294" fmla="*/ 3934883 h 6855883"/>
              <a:gd name="connsiteX35295" fmla="*/ 538460 w 12194922"/>
              <a:gd name="connsiteY35295" fmla="*/ 2941108 h 6855883"/>
              <a:gd name="connsiteX35296" fmla="*/ 533553 w 12194922"/>
              <a:gd name="connsiteY35296" fmla="*/ 2942167 h 6855883"/>
              <a:gd name="connsiteX35297" fmla="*/ 536006 w 12194922"/>
              <a:gd name="connsiteY35297" fmla="*/ 2937934 h 6855883"/>
              <a:gd name="connsiteX35298" fmla="*/ 545819 w 12194922"/>
              <a:gd name="connsiteY35298" fmla="*/ 2934758 h 6855883"/>
              <a:gd name="connsiteX35299" fmla="*/ 547045 w 12194922"/>
              <a:gd name="connsiteY35299" fmla="*/ 2936875 h 6855883"/>
              <a:gd name="connsiteX35300" fmla="*/ 538460 w 12194922"/>
              <a:gd name="connsiteY35300" fmla="*/ 2941108 h 6855883"/>
              <a:gd name="connsiteX35301" fmla="*/ 509022 w 12194922"/>
              <a:gd name="connsiteY35301" fmla="*/ 4513792 h 6855883"/>
              <a:gd name="connsiteX35302" fmla="*/ 509022 w 12194922"/>
              <a:gd name="connsiteY35302" fmla="*/ 4498975 h 6855883"/>
              <a:gd name="connsiteX35303" fmla="*/ 515155 w 12194922"/>
              <a:gd name="connsiteY35303" fmla="*/ 4515909 h 6855883"/>
              <a:gd name="connsiteX35304" fmla="*/ 509022 w 12194922"/>
              <a:gd name="connsiteY35304" fmla="*/ 4513792 h 6855883"/>
              <a:gd name="connsiteX35305" fmla="*/ 1708597 w 12194922"/>
              <a:gd name="connsiteY35305" fmla="*/ 5023909 h 6855883"/>
              <a:gd name="connsiteX35306" fmla="*/ 1725769 w 12194922"/>
              <a:gd name="connsiteY35306" fmla="*/ 5023909 h 6855883"/>
              <a:gd name="connsiteX35307" fmla="*/ 1723316 w 12194922"/>
              <a:gd name="connsiteY35307" fmla="*/ 5029200 h 6855883"/>
              <a:gd name="connsiteX35308" fmla="*/ 1708597 w 12194922"/>
              <a:gd name="connsiteY35308" fmla="*/ 5023909 h 6855883"/>
              <a:gd name="connsiteX35309" fmla="*/ 408444 w 12194922"/>
              <a:gd name="connsiteY35309" fmla="*/ 4531784 h 6855883"/>
              <a:gd name="connsiteX35310" fmla="*/ 390046 w 12194922"/>
              <a:gd name="connsiteY35310" fmla="*/ 4538133 h 6855883"/>
              <a:gd name="connsiteX35311" fmla="*/ 388819 w 12194922"/>
              <a:gd name="connsiteY35311" fmla="*/ 4534959 h 6855883"/>
              <a:gd name="connsiteX35312" fmla="*/ 408444 w 12194922"/>
              <a:gd name="connsiteY35312" fmla="*/ 4531784 h 6855883"/>
              <a:gd name="connsiteX35313" fmla="*/ 1680386 w 12194922"/>
              <a:gd name="connsiteY35313" fmla="*/ 5465234 h 6855883"/>
              <a:gd name="connsiteX35314" fmla="*/ 1686519 w 12194922"/>
              <a:gd name="connsiteY35314" fmla="*/ 5471584 h 6855883"/>
              <a:gd name="connsiteX35315" fmla="*/ 1682839 w 12194922"/>
              <a:gd name="connsiteY35315" fmla="*/ 5475817 h 6855883"/>
              <a:gd name="connsiteX35316" fmla="*/ 1675480 w 12194922"/>
              <a:gd name="connsiteY35316" fmla="*/ 5468409 h 6855883"/>
              <a:gd name="connsiteX35317" fmla="*/ 1680386 w 12194922"/>
              <a:gd name="connsiteY35317" fmla="*/ 5465234 h 6855883"/>
              <a:gd name="connsiteX35318" fmla="*/ 1650949 w 12194922"/>
              <a:gd name="connsiteY35318" fmla="*/ 5039784 h 6855883"/>
              <a:gd name="connsiteX35319" fmla="*/ 1647269 w 12194922"/>
              <a:gd name="connsiteY35319" fmla="*/ 5059892 h 6855883"/>
              <a:gd name="connsiteX35320" fmla="*/ 1632551 w 12194922"/>
              <a:gd name="connsiteY35320" fmla="*/ 5067300 h 6855883"/>
              <a:gd name="connsiteX35321" fmla="*/ 1615379 w 12194922"/>
              <a:gd name="connsiteY35321" fmla="*/ 5071534 h 6855883"/>
              <a:gd name="connsiteX35322" fmla="*/ 1596980 w 12194922"/>
              <a:gd name="connsiteY35322" fmla="*/ 5045075 h 6855883"/>
              <a:gd name="connsiteX35323" fmla="*/ 1604340 w 12194922"/>
              <a:gd name="connsiteY35323" fmla="*/ 5038725 h 6855883"/>
              <a:gd name="connsiteX35324" fmla="*/ 1610473 w 12194922"/>
              <a:gd name="connsiteY35324" fmla="*/ 5031317 h 6855883"/>
              <a:gd name="connsiteX35325" fmla="*/ 1623965 w 12194922"/>
              <a:gd name="connsiteY35325" fmla="*/ 5012267 h 6855883"/>
              <a:gd name="connsiteX35326" fmla="*/ 1647269 w 12194922"/>
              <a:gd name="connsiteY35326" fmla="*/ 5026025 h 6855883"/>
              <a:gd name="connsiteX35327" fmla="*/ 1660761 w 12194922"/>
              <a:gd name="connsiteY35327" fmla="*/ 5031317 h 6855883"/>
              <a:gd name="connsiteX35328" fmla="*/ 1650949 w 12194922"/>
              <a:gd name="connsiteY35328" fmla="*/ 5039784 h 6855883"/>
              <a:gd name="connsiteX35329" fmla="*/ 11491635 w 12194922"/>
              <a:gd name="connsiteY35329" fmla="*/ 3564467 h 6855883"/>
              <a:gd name="connsiteX35330" fmla="*/ 11489182 w 12194922"/>
              <a:gd name="connsiteY35330" fmla="*/ 3561292 h 6855883"/>
              <a:gd name="connsiteX35331" fmla="*/ 11496541 w 12194922"/>
              <a:gd name="connsiteY35331" fmla="*/ 3561292 h 6855883"/>
              <a:gd name="connsiteX35332" fmla="*/ 11506353 w 12194922"/>
              <a:gd name="connsiteY35332" fmla="*/ 3565525 h 6855883"/>
              <a:gd name="connsiteX35333" fmla="*/ 11502673 w 12194922"/>
              <a:gd name="connsiteY35333" fmla="*/ 3568700 h 6855883"/>
              <a:gd name="connsiteX35334" fmla="*/ 11491635 w 12194922"/>
              <a:gd name="connsiteY35334" fmla="*/ 3564467 h 6855883"/>
              <a:gd name="connsiteX35335" fmla="*/ 1549145 w 12194922"/>
              <a:gd name="connsiteY35335" fmla="*/ 5765800 h 6855883"/>
              <a:gd name="connsiteX35336" fmla="*/ 1544238 w 12194922"/>
              <a:gd name="connsiteY35336" fmla="*/ 5758392 h 6855883"/>
              <a:gd name="connsiteX35337" fmla="*/ 1545465 w 12194922"/>
              <a:gd name="connsiteY35337" fmla="*/ 5750984 h 6855883"/>
              <a:gd name="connsiteX35338" fmla="*/ 1549145 w 12194922"/>
              <a:gd name="connsiteY35338" fmla="*/ 5765800 h 6855883"/>
              <a:gd name="connsiteX35339" fmla="*/ 11577494 w 12194922"/>
              <a:gd name="connsiteY35339" fmla="*/ 2006600 h 6855883"/>
              <a:gd name="connsiteX35340" fmla="*/ 11571361 w 12194922"/>
              <a:gd name="connsiteY35340" fmla="*/ 2010833 h 6855883"/>
              <a:gd name="connsiteX35341" fmla="*/ 11565228 w 12194922"/>
              <a:gd name="connsiteY35341" fmla="*/ 2008717 h 6855883"/>
              <a:gd name="connsiteX35342" fmla="*/ 11573814 w 12194922"/>
              <a:gd name="connsiteY35342" fmla="*/ 2000250 h 6855883"/>
              <a:gd name="connsiteX35343" fmla="*/ 11577494 w 12194922"/>
              <a:gd name="connsiteY35343" fmla="*/ 2006600 h 6855883"/>
              <a:gd name="connsiteX35344" fmla="*/ 11600798 w 12194922"/>
              <a:gd name="connsiteY35344" fmla="*/ 2003425 h 6855883"/>
              <a:gd name="connsiteX35345" fmla="*/ 11594665 w 12194922"/>
              <a:gd name="connsiteY35345" fmla="*/ 1989667 h 6855883"/>
              <a:gd name="connsiteX35346" fmla="*/ 11599572 w 12194922"/>
              <a:gd name="connsiteY35346" fmla="*/ 1988608 h 6855883"/>
              <a:gd name="connsiteX35347" fmla="*/ 11600798 w 12194922"/>
              <a:gd name="connsiteY35347" fmla="*/ 2003425 h 6855883"/>
              <a:gd name="connsiteX35348" fmla="*/ 11619197 w 12194922"/>
              <a:gd name="connsiteY35348" fmla="*/ 1942042 h 6855883"/>
              <a:gd name="connsiteX35349" fmla="*/ 11619197 w 12194922"/>
              <a:gd name="connsiteY35349" fmla="*/ 1942042 h 6855883"/>
              <a:gd name="connsiteX35350" fmla="*/ 11603252 w 12194922"/>
              <a:gd name="connsiteY35350" fmla="*/ 1954742 h 6855883"/>
              <a:gd name="connsiteX35351" fmla="*/ 11616743 w 12194922"/>
              <a:gd name="connsiteY35351" fmla="*/ 1940983 h 6855883"/>
              <a:gd name="connsiteX35352" fmla="*/ 11621650 w 12194922"/>
              <a:gd name="connsiteY35352" fmla="*/ 1937808 h 6855883"/>
              <a:gd name="connsiteX35353" fmla="*/ 11619197 w 12194922"/>
              <a:gd name="connsiteY35353" fmla="*/ 1942042 h 6855883"/>
              <a:gd name="connsiteX35354" fmla="*/ 1455926 w 12194922"/>
              <a:gd name="connsiteY35354" fmla="*/ 5011209 h 6855883"/>
              <a:gd name="connsiteX35355" fmla="*/ 1465738 w 12194922"/>
              <a:gd name="connsiteY35355" fmla="*/ 5013325 h 6855883"/>
              <a:gd name="connsiteX35356" fmla="*/ 1460832 w 12194922"/>
              <a:gd name="connsiteY35356" fmla="*/ 5017559 h 6855883"/>
              <a:gd name="connsiteX35357" fmla="*/ 1453473 w 12194922"/>
              <a:gd name="connsiteY35357" fmla="*/ 5014383 h 6855883"/>
              <a:gd name="connsiteX35358" fmla="*/ 1455926 w 12194922"/>
              <a:gd name="connsiteY35358" fmla="*/ 5011209 h 6855883"/>
              <a:gd name="connsiteX35359" fmla="*/ 1410543 w 12194922"/>
              <a:gd name="connsiteY35359" fmla="*/ 4915959 h 6855883"/>
              <a:gd name="connsiteX35360" fmla="*/ 1401957 w 12194922"/>
              <a:gd name="connsiteY35360" fmla="*/ 4911725 h 6855883"/>
              <a:gd name="connsiteX35361" fmla="*/ 1406864 w 12194922"/>
              <a:gd name="connsiteY35361" fmla="*/ 4906434 h 6855883"/>
              <a:gd name="connsiteX35362" fmla="*/ 1412996 w 12194922"/>
              <a:gd name="connsiteY35362" fmla="*/ 4910667 h 6855883"/>
              <a:gd name="connsiteX35363" fmla="*/ 1410543 w 12194922"/>
              <a:gd name="connsiteY35363" fmla="*/ 4915959 h 6855883"/>
              <a:gd name="connsiteX35364" fmla="*/ 2661634 w 12194922"/>
              <a:gd name="connsiteY35364" fmla="*/ 6153151 h 6855883"/>
              <a:gd name="connsiteX35365" fmla="*/ 2651821 w 12194922"/>
              <a:gd name="connsiteY35365" fmla="*/ 6157383 h 6855883"/>
              <a:gd name="connsiteX35366" fmla="*/ 2648142 w 12194922"/>
              <a:gd name="connsiteY35366" fmla="*/ 6152092 h 6855883"/>
              <a:gd name="connsiteX35367" fmla="*/ 2657954 w 12194922"/>
              <a:gd name="connsiteY35367" fmla="*/ 6148917 h 6855883"/>
              <a:gd name="connsiteX35368" fmla="*/ 2661634 w 12194922"/>
              <a:gd name="connsiteY35368" fmla="*/ 6153151 h 6855883"/>
              <a:gd name="connsiteX35369" fmla="*/ 1335723 w 12194922"/>
              <a:gd name="connsiteY35369" fmla="*/ 4783667 h 6855883"/>
              <a:gd name="connsiteX35370" fmla="*/ 1354122 w 12194922"/>
              <a:gd name="connsiteY35370" fmla="*/ 4787900 h 6855883"/>
              <a:gd name="connsiteX35371" fmla="*/ 1333270 w 12194922"/>
              <a:gd name="connsiteY35371" fmla="*/ 4788959 h 6855883"/>
              <a:gd name="connsiteX35372" fmla="*/ 1335723 w 12194922"/>
              <a:gd name="connsiteY35372" fmla="*/ 4783667 h 6855883"/>
              <a:gd name="connsiteX35373" fmla="*/ 3680 w 12194922"/>
              <a:gd name="connsiteY35373" fmla="*/ 4840817 h 6855883"/>
              <a:gd name="connsiteX35374" fmla="*/ 9812 w 12194922"/>
              <a:gd name="connsiteY35374" fmla="*/ 4834467 h 6855883"/>
              <a:gd name="connsiteX35375" fmla="*/ 13492 w 12194922"/>
              <a:gd name="connsiteY35375" fmla="*/ 4839758 h 6855883"/>
              <a:gd name="connsiteX35376" fmla="*/ 11039 w 12194922"/>
              <a:gd name="connsiteY35376" fmla="*/ 4847167 h 6855883"/>
              <a:gd name="connsiteX35377" fmla="*/ 3680 w 12194922"/>
              <a:gd name="connsiteY35377" fmla="*/ 4840817 h 6855883"/>
              <a:gd name="connsiteX35378" fmla="*/ 87086 w 12194922"/>
              <a:gd name="connsiteY35378" fmla="*/ 1667933 h 6855883"/>
              <a:gd name="connsiteX35379" fmla="*/ 76047 w 12194922"/>
              <a:gd name="connsiteY35379" fmla="*/ 1674283 h 6855883"/>
              <a:gd name="connsiteX35380" fmla="*/ 72367 w 12194922"/>
              <a:gd name="connsiteY35380" fmla="*/ 1670050 h 6855883"/>
              <a:gd name="connsiteX35381" fmla="*/ 82179 w 12194922"/>
              <a:gd name="connsiteY35381" fmla="*/ 1663700 h 6855883"/>
              <a:gd name="connsiteX35382" fmla="*/ 87086 w 12194922"/>
              <a:gd name="connsiteY35382" fmla="*/ 1667933 h 6855883"/>
              <a:gd name="connsiteX35383" fmla="*/ 1214294 w 12194922"/>
              <a:gd name="connsiteY35383" fmla="*/ 6215592 h 6855883"/>
              <a:gd name="connsiteX35384" fmla="*/ 1216747 w 12194922"/>
              <a:gd name="connsiteY35384" fmla="*/ 6213475 h 6855883"/>
              <a:gd name="connsiteX35385" fmla="*/ 1227786 w 12194922"/>
              <a:gd name="connsiteY35385" fmla="*/ 6221942 h 6855883"/>
              <a:gd name="connsiteX35386" fmla="*/ 1225333 w 12194922"/>
              <a:gd name="connsiteY35386" fmla="*/ 6224058 h 6855883"/>
              <a:gd name="connsiteX35387" fmla="*/ 1214294 w 12194922"/>
              <a:gd name="connsiteY35387" fmla="*/ 6215592 h 6855883"/>
              <a:gd name="connsiteX35388" fmla="*/ 1280528 w 12194922"/>
              <a:gd name="connsiteY35388" fmla="*/ 6615642 h 6855883"/>
              <a:gd name="connsiteX35389" fmla="*/ 1268262 w 12194922"/>
              <a:gd name="connsiteY35389" fmla="*/ 6609292 h 6855883"/>
              <a:gd name="connsiteX35390" fmla="*/ 1276848 w 12194922"/>
              <a:gd name="connsiteY35390" fmla="*/ 6596592 h 6855883"/>
              <a:gd name="connsiteX35391" fmla="*/ 1284208 w 12194922"/>
              <a:gd name="connsiteY35391" fmla="*/ 6602942 h 6855883"/>
              <a:gd name="connsiteX35392" fmla="*/ 1285434 w 12194922"/>
              <a:gd name="connsiteY35392" fmla="*/ 6613526 h 6855883"/>
              <a:gd name="connsiteX35393" fmla="*/ 1291567 w 12194922"/>
              <a:gd name="connsiteY35393" fmla="*/ 6616700 h 6855883"/>
              <a:gd name="connsiteX35394" fmla="*/ 1278075 w 12194922"/>
              <a:gd name="connsiteY35394" fmla="*/ 6620933 h 6855883"/>
              <a:gd name="connsiteX35395" fmla="*/ 1280528 w 12194922"/>
              <a:gd name="connsiteY35395" fmla="*/ 6615642 h 6855883"/>
              <a:gd name="connsiteX35396" fmla="*/ 1138247 w 12194922"/>
              <a:gd name="connsiteY35396" fmla="*/ 5557308 h 6855883"/>
              <a:gd name="connsiteX35397" fmla="*/ 1135794 w 12194922"/>
              <a:gd name="connsiteY35397" fmla="*/ 5559425 h 6855883"/>
              <a:gd name="connsiteX35398" fmla="*/ 1134567 w 12194922"/>
              <a:gd name="connsiteY35398" fmla="*/ 5526617 h 6855883"/>
              <a:gd name="connsiteX35399" fmla="*/ 1138247 w 12194922"/>
              <a:gd name="connsiteY35399" fmla="*/ 5557308 h 6855883"/>
              <a:gd name="connsiteX35400" fmla="*/ 11968766 w 12194922"/>
              <a:gd name="connsiteY35400" fmla="*/ 2428875 h 6855883"/>
              <a:gd name="connsiteX35401" fmla="*/ 11965087 w 12194922"/>
              <a:gd name="connsiteY35401" fmla="*/ 2422525 h 6855883"/>
              <a:gd name="connsiteX35402" fmla="*/ 11972446 w 12194922"/>
              <a:gd name="connsiteY35402" fmla="*/ 2417233 h 6855883"/>
              <a:gd name="connsiteX35403" fmla="*/ 11976126 w 12194922"/>
              <a:gd name="connsiteY35403" fmla="*/ 2423583 h 6855883"/>
              <a:gd name="connsiteX35404" fmla="*/ 11968766 w 12194922"/>
              <a:gd name="connsiteY35404" fmla="*/ 2428875 h 6855883"/>
              <a:gd name="connsiteX35405" fmla="*/ 1009458 w 12194922"/>
              <a:gd name="connsiteY35405" fmla="*/ 4926542 h 6855883"/>
              <a:gd name="connsiteX35406" fmla="*/ 1009458 w 12194922"/>
              <a:gd name="connsiteY35406" fmla="*/ 4928659 h 6855883"/>
              <a:gd name="connsiteX35407" fmla="*/ 1000872 w 12194922"/>
              <a:gd name="connsiteY35407" fmla="*/ 4928659 h 6855883"/>
              <a:gd name="connsiteX35408" fmla="*/ 1005779 w 12194922"/>
              <a:gd name="connsiteY35408" fmla="*/ 4918075 h 6855883"/>
              <a:gd name="connsiteX35409" fmla="*/ 1014365 w 12194922"/>
              <a:gd name="connsiteY35409" fmla="*/ 4919133 h 6855883"/>
              <a:gd name="connsiteX35410" fmla="*/ 1009458 w 12194922"/>
              <a:gd name="connsiteY35410" fmla="*/ 4926542 h 6855883"/>
              <a:gd name="connsiteX35411" fmla="*/ 1538106 w 12194922"/>
              <a:gd name="connsiteY35411" fmla="*/ 3891492 h 6855883"/>
              <a:gd name="connsiteX35412" fmla="*/ 1541785 w 12194922"/>
              <a:gd name="connsiteY35412" fmla="*/ 3893608 h 6855883"/>
              <a:gd name="connsiteX35413" fmla="*/ 1535652 w 12194922"/>
              <a:gd name="connsiteY35413" fmla="*/ 3902075 h 6855883"/>
              <a:gd name="connsiteX35414" fmla="*/ 1531973 w 12194922"/>
              <a:gd name="connsiteY35414" fmla="*/ 3901017 h 6855883"/>
              <a:gd name="connsiteX35415" fmla="*/ 1538106 w 12194922"/>
              <a:gd name="connsiteY35415" fmla="*/ 3891492 h 6855883"/>
              <a:gd name="connsiteX35416" fmla="*/ 943224 w 12194922"/>
              <a:gd name="connsiteY35416" fmla="*/ 5618692 h 6855883"/>
              <a:gd name="connsiteX35417" fmla="*/ 943224 w 12194922"/>
              <a:gd name="connsiteY35417" fmla="*/ 5618692 h 6855883"/>
              <a:gd name="connsiteX35418" fmla="*/ 943224 w 12194922"/>
              <a:gd name="connsiteY35418" fmla="*/ 5618692 h 6855883"/>
              <a:gd name="connsiteX35419" fmla="*/ 943224 w 12194922"/>
              <a:gd name="connsiteY35419" fmla="*/ 5618692 h 6855883"/>
              <a:gd name="connsiteX35420" fmla="*/ 943224 w 12194922"/>
              <a:gd name="connsiteY35420" fmla="*/ 5618692 h 6855883"/>
              <a:gd name="connsiteX35421" fmla="*/ 943224 w 12194922"/>
              <a:gd name="connsiteY35421" fmla="*/ 5617633 h 6855883"/>
              <a:gd name="connsiteX35422" fmla="*/ 944451 w 12194922"/>
              <a:gd name="connsiteY35422" fmla="*/ 5615517 h 6855883"/>
              <a:gd name="connsiteX35423" fmla="*/ 953037 w 12194922"/>
              <a:gd name="connsiteY35423" fmla="*/ 5605992 h 6855883"/>
              <a:gd name="connsiteX35424" fmla="*/ 956716 w 12194922"/>
              <a:gd name="connsiteY35424" fmla="*/ 5611284 h 6855883"/>
              <a:gd name="connsiteX35425" fmla="*/ 943224 w 12194922"/>
              <a:gd name="connsiteY35425" fmla="*/ 5617633 h 6855883"/>
              <a:gd name="connsiteX35426" fmla="*/ 12145391 w 12194922"/>
              <a:gd name="connsiteY35426" fmla="*/ 2585508 h 6855883"/>
              <a:gd name="connsiteX35427" fmla="*/ 12136805 w 12194922"/>
              <a:gd name="connsiteY35427" fmla="*/ 2566458 h 6855883"/>
              <a:gd name="connsiteX35428" fmla="*/ 12145391 w 12194922"/>
              <a:gd name="connsiteY35428" fmla="*/ 2585508 h 6855883"/>
              <a:gd name="connsiteX35429" fmla="*/ 934638 w 12194922"/>
              <a:gd name="connsiteY35429" fmla="*/ 5939367 h 6855883"/>
              <a:gd name="connsiteX35430" fmla="*/ 929732 w 12194922"/>
              <a:gd name="connsiteY35430" fmla="*/ 5943600 h 6855883"/>
              <a:gd name="connsiteX35431" fmla="*/ 927279 w 12194922"/>
              <a:gd name="connsiteY35431" fmla="*/ 5937250 h 6855883"/>
              <a:gd name="connsiteX35432" fmla="*/ 929732 w 12194922"/>
              <a:gd name="connsiteY35432" fmla="*/ 5929842 h 6855883"/>
              <a:gd name="connsiteX35433" fmla="*/ 935865 w 12194922"/>
              <a:gd name="connsiteY35433" fmla="*/ 5931959 h 6855883"/>
              <a:gd name="connsiteX35434" fmla="*/ 934638 w 12194922"/>
              <a:gd name="connsiteY35434" fmla="*/ 5939367 h 6855883"/>
              <a:gd name="connsiteX35435" fmla="*/ 929732 w 12194922"/>
              <a:gd name="connsiteY35435" fmla="*/ 5943600 h 6855883"/>
              <a:gd name="connsiteX35436" fmla="*/ 929732 w 12194922"/>
              <a:gd name="connsiteY35436" fmla="*/ 5943600 h 6855883"/>
              <a:gd name="connsiteX35437" fmla="*/ 929732 w 12194922"/>
              <a:gd name="connsiteY35437" fmla="*/ 5943600 h 6855883"/>
              <a:gd name="connsiteX35438" fmla="*/ 929732 w 12194922"/>
              <a:gd name="connsiteY35438" fmla="*/ 5943600 h 6855883"/>
              <a:gd name="connsiteX35439" fmla="*/ 929732 w 12194922"/>
              <a:gd name="connsiteY35439" fmla="*/ 5943600 h 6855883"/>
              <a:gd name="connsiteX35440" fmla="*/ 1583488 w 12194922"/>
              <a:gd name="connsiteY35440" fmla="*/ 4085167 h 6855883"/>
              <a:gd name="connsiteX35441" fmla="*/ 1576129 w 12194922"/>
              <a:gd name="connsiteY35441" fmla="*/ 4088342 h 6855883"/>
              <a:gd name="connsiteX35442" fmla="*/ 1568769 w 12194922"/>
              <a:gd name="connsiteY35442" fmla="*/ 4080934 h 6855883"/>
              <a:gd name="connsiteX35443" fmla="*/ 1574902 w 12194922"/>
              <a:gd name="connsiteY35443" fmla="*/ 4077758 h 6855883"/>
              <a:gd name="connsiteX35444" fmla="*/ 1583488 w 12194922"/>
              <a:gd name="connsiteY35444" fmla="*/ 4085167 h 6855883"/>
              <a:gd name="connsiteX35445" fmla="*/ 63781 w 12194922"/>
              <a:gd name="connsiteY35445" fmla="*/ 5980642 h 6855883"/>
              <a:gd name="connsiteX35446" fmla="*/ 57648 w 12194922"/>
              <a:gd name="connsiteY35446" fmla="*/ 5958417 h 6855883"/>
              <a:gd name="connsiteX35447" fmla="*/ 63781 w 12194922"/>
              <a:gd name="connsiteY35447" fmla="*/ 5980642 h 6855883"/>
              <a:gd name="connsiteX35448" fmla="*/ 919920 w 12194922"/>
              <a:gd name="connsiteY35448" fmla="*/ 5281084 h 6855883"/>
              <a:gd name="connsiteX35449" fmla="*/ 905201 w 12194922"/>
              <a:gd name="connsiteY35449" fmla="*/ 5278967 h 6855883"/>
              <a:gd name="connsiteX35450" fmla="*/ 903974 w 12194922"/>
              <a:gd name="connsiteY35450" fmla="*/ 5270500 h 6855883"/>
              <a:gd name="connsiteX35451" fmla="*/ 911334 w 12194922"/>
              <a:gd name="connsiteY35451" fmla="*/ 5273675 h 6855883"/>
              <a:gd name="connsiteX35452" fmla="*/ 919920 w 12194922"/>
              <a:gd name="connsiteY35452" fmla="*/ 5281084 h 6855883"/>
              <a:gd name="connsiteX35453" fmla="*/ 1605566 w 12194922"/>
              <a:gd name="connsiteY35453" fmla="*/ 4239684 h 6855883"/>
              <a:gd name="connsiteX35454" fmla="*/ 1605566 w 12194922"/>
              <a:gd name="connsiteY35454" fmla="*/ 4239684 h 6855883"/>
              <a:gd name="connsiteX35455" fmla="*/ 1605566 w 12194922"/>
              <a:gd name="connsiteY35455" fmla="*/ 4239684 h 6855883"/>
              <a:gd name="connsiteX35456" fmla="*/ 1605566 w 12194922"/>
              <a:gd name="connsiteY35456" fmla="*/ 4239684 h 6855883"/>
              <a:gd name="connsiteX35457" fmla="*/ 1605566 w 12194922"/>
              <a:gd name="connsiteY35457" fmla="*/ 4239684 h 6855883"/>
              <a:gd name="connsiteX35458" fmla="*/ 1604340 w 12194922"/>
              <a:gd name="connsiteY35458" fmla="*/ 4235450 h 6855883"/>
              <a:gd name="connsiteX35459" fmla="*/ 1604340 w 12194922"/>
              <a:gd name="connsiteY35459" fmla="*/ 4239684 h 6855883"/>
              <a:gd name="connsiteX35460" fmla="*/ 1596980 w 12194922"/>
              <a:gd name="connsiteY35460" fmla="*/ 4239684 h 6855883"/>
              <a:gd name="connsiteX35461" fmla="*/ 1593301 w 12194922"/>
              <a:gd name="connsiteY35461" fmla="*/ 4226984 h 6855883"/>
              <a:gd name="connsiteX35462" fmla="*/ 1596980 w 12194922"/>
              <a:gd name="connsiteY35462" fmla="*/ 4224867 h 6855883"/>
              <a:gd name="connsiteX35463" fmla="*/ 1604340 w 12194922"/>
              <a:gd name="connsiteY35463" fmla="*/ 4235450 h 6855883"/>
              <a:gd name="connsiteX35464" fmla="*/ 862271 w 12194922"/>
              <a:gd name="connsiteY35464" fmla="*/ 4667250 h 6855883"/>
              <a:gd name="connsiteX35465" fmla="*/ 867177 w 12194922"/>
              <a:gd name="connsiteY35465" fmla="*/ 4670425 h 6855883"/>
              <a:gd name="connsiteX35466" fmla="*/ 858592 w 12194922"/>
              <a:gd name="connsiteY35466" fmla="*/ 4681008 h 6855883"/>
              <a:gd name="connsiteX35467" fmla="*/ 853685 w 12194922"/>
              <a:gd name="connsiteY35467" fmla="*/ 4676775 h 6855883"/>
              <a:gd name="connsiteX35468" fmla="*/ 862271 w 12194922"/>
              <a:gd name="connsiteY35468" fmla="*/ 4667250 h 6855883"/>
              <a:gd name="connsiteX35469" fmla="*/ 38023 w 12194922"/>
              <a:gd name="connsiteY35469" fmla="*/ 4545542 h 6855883"/>
              <a:gd name="connsiteX35470" fmla="*/ 38023 w 12194922"/>
              <a:gd name="connsiteY35470" fmla="*/ 4540250 h 6855883"/>
              <a:gd name="connsiteX35471" fmla="*/ 50289 w 12194922"/>
              <a:gd name="connsiteY35471" fmla="*/ 4530725 h 6855883"/>
              <a:gd name="connsiteX35472" fmla="*/ 52742 w 12194922"/>
              <a:gd name="connsiteY35472" fmla="*/ 4533900 h 6855883"/>
              <a:gd name="connsiteX35473" fmla="*/ 38023 w 12194922"/>
              <a:gd name="connsiteY35473" fmla="*/ 4545542 h 6855883"/>
              <a:gd name="connsiteX35474" fmla="*/ 746975 w 12194922"/>
              <a:gd name="connsiteY35474" fmla="*/ 6284383 h 6855883"/>
              <a:gd name="connsiteX35475" fmla="*/ 743295 w 12194922"/>
              <a:gd name="connsiteY35475" fmla="*/ 6276975 h 6855883"/>
              <a:gd name="connsiteX35476" fmla="*/ 753107 w 12194922"/>
              <a:gd name="connsiteY35476" fmla="*/ 6278034 h 6855883"/>
              <a:gd name="connsiteX35477" fmla="*/ 755561 w 12194922"/>
              <a:gd name="connsiteY35477" fmla="*/ 6285442 h 6855883"/>
              <a:gd name="connsiteX35478" fmla="*/ 746975 w 12194922"/>
              <a:gd name="connsiteY35478" fmla="*/ 6284383 h 6855883"/>
              <a:gd name="connsiteX35479" fmla="*/ 618186 w 12194922"/>
              <a:gd name="connsiteY35479" fmla="*/ 5132917 h 6855883"/>
              <a:gd name="connsiteX35480" fmla="*/ 630452 w 12194922"/>
              <a:gd name="connsiteY35480" fmla="*/ 5149850 h 6855883"/>
              <a:gd name="connsiteX35481" fmla="*/ 626772 w 12194922"/>
              <a:gd name="connsiteY35481" fmla="*/ 5148792 h 6855883"/>
              <a:gd name="connsiteX35482" fmla="*/ 615733 w 12194922"/>
              <a:gd name="connsiteY35482" fmla="*/ 5135034 h 6855883"/>
              <a:gd name="connsiteX35483" fmla="*/ 618186 w 12194922"/>
              <a:gd name="connsiteY35483" fmla="*/ 5132917 h 6855883"/>
              <a:gd name="connsiteX35484" fmla="*/ 585069 w 12194922"/>
              <a:gd name="connsiteY35484" fmla="*/ 5107517 h 6855883"/>
              <a:gd name="connsiteX35485" fmla="*/ 597334 w 12194922"/>
              <a:gd name="connsiteY35485" fmla="*/ 5093758 h 6855883"/>
              <a:gd name="connsiteX35486" fmla="*/ 588749 w 12194922"/>
              <a:gd name="connsiteY35486" fmla="*/ 5110692 h 6855883"/>
              <a:gd name="connsiteX35487" fmla="*/ 583842 w 12194922"/>
              <a:gd name="connsiteY35487" fmla="*/ 5112809 h 6855883"/>
              <a:gd name="connsiteX35488" fmla="*/ 585069 w 12194922"/>
              <a:gd name="connsiteY35488" fmla="*/ 5107517 h 6855883"/>
              <a:gd name="connsiteX35489" fmla="*/ 585069 w 12194922"/>
              <a:gd name="connsiteY35489" fmla="*/ 5107517 h 6855883"/>
              <a:gd name="connsiteX35490" fmla="*/ 509022 w 12194922"/>
              <a:gd name="connsiteY35490" fmla="*/ 4366684 h 6855883"/>
              <a:gd name="connsiteX35491" fmla="*/ 513928 w 12194922"/>
              <a:gd name="connsiteY35491" fmla="*/ 4363508 h 6855883"/>
              <a:gd name="connsiteX35492" fmla="*/ 521288 w 12194922"/>
              <a:gd name="connsiteY35492" fmla="*/ 4367742 h 6855883"/>
              <a:gd name="connsiteX35493" fmla="*/ 516381 w 12194922"/>
              <a:gd name="connsiteY35493" fmla="*/ 4371975 h 6855883"/>
              <a:gd name="connsiteX35494" fmla="*/ 509022 w 12194922"/>
              <a:gd name="connsiteY35494" fmla="*/ 4366684 h 6855883"/>
              <a:gd name="connsiteX35495" fmla="*/ 819342 w 12194922"/>
              <a:gd name="connsiteY35495" fmla="*/ 5343525 h 6855883"/>
              <a:gd name="connsiteX35496" fmla="*/ 814435 w 12194922"/>
              <a:gd name="connsiteY35496" fmla="*/ 5340350 h 6855883"/>
              <a:gd name="connsiteX35497" fmla="*/ 820568 w 12194922"/>
              <a:gd name="connsiteY35497" fmla="*/ 5331883 h 6855883"/>
              <a:gd name="connsiteX35498" fmla="*/ 824248 w 12194922"/>
              <a:gd name="connsiteY35498" fmla="*/ 5337175 h 6855883"/>
              <a:gd name="connsiteX35499" fmla="*/ 819342 w 12194922"/>
              <a:gd name="connsiteY35499" fmla="*/ 5343525 h 6855883"/>
              <a:gd name="connsiteX35500" fmla="*/ 1659535 w 12194922"/>
              <a:gd name="connsiteY35500" fmla="*/ 4038600 h 6855883"/>
              <a:gd name="connsiteX35501" fmla="*/ 1659535 w 12194922"/>
              <a:gd name="connsiteY35501" fmla="*/ 4042833 h 6855883"/>
              <a:gd name="connsiteX35502" fmla="*/ 1658308 w 12194922"/>
              <a:gd name="connsiteY35502" fmla="*/ 4041775 h 6855883"/>
              <a:gd name="connsiteX35503" fmla="*/ 1659535 w 12194922"/>
              <a:gd name="connsiteY35503" fmla="*/ 4025900 h 6855883"/>
              <a:gd name="connsiteX35504" fmla="*/ 1664441 w 12194922"/>
              <a:gd name="connsiteY35504" fmla="*/ 4025900 h 6855883"/>
              <a:gd name="connsiteX35505" fmla="*/ 1659535 w 12194922"/>
              <a:gd name="connsiteY35505" fmla="*/ 4038600 h 6855883"/>
              <a:gd name="connsiteX35506" fmla="*/ 1659535 w 12194922"/>
              <a:gd name="connsiteY35506" fmla="*/ 4042833 h 6855883"/>
              <a:gd name="connsiteX35507" fmla="*/ 1659535 w 12194922"/>
              <a:gd name="connsiteY35507" fmla="*/ 4042833 h 6855883"/>
              <a:gd name="connsiteX35508" fmla="*/ 1659535 w 12194922"/>
              <a:gd name="connsiteY35508" fmla="*/ 4042833 h 6855883"/>
              <a:gd name="connsiteX35509" fmla="*/ 1659535 w 12194922"/>
              <a:gd name="connsiteY35509" fmla="*/ 4042833 h 6855883"/>
              <a:gd name="connsiteX35510" fmla="*/ 1659535 w 12194922"/>
              <a:gd name="connsiteY35510" fmla="*/ 4042833 h 6855883"/>
              <a:gd name="connsiteX35511" fmla="*/ 1233919 w 12194922"/>
              <a:gd name="connsiteY35511" fmla="*/ 218017 h 6855883"/>
              <a:gd name="connsiteX35512" fmla="*/ 1227786 w 12194922"/>
              <a:gd name="connsiteY35512" fmla="*/ 213783 h 6855883"/>
              <a:gd name="connsiteX35513" fmla="*/ 1237598 w 12194922"/>
              <a:gd name="connsiteY35513" fmla="*/ 208492 h 6855883"/>
              <a:gd name="connsiteX35514" fmla="*/ 1243731 w 12194922"/>
              <a:gd name="connsiteY35514" fmla="*/ 213783 h 6855883"/>
              <a:gd name="connsiteX35515" fmla="*/ 1233919 w 12194922"/>
              <a:gd name="connsiteY35515" fmla="*/ 218017 h 6855883"/>
              <a:gd name="connsiteX35516" fmla="*/ 955490 w 12194922"/>
              <a:gd name="connsiteY35516" fmla="*/ 3920067 h 6855883"/>
              <a:gd name="connsiteX35517" fmla="*/ 938318 w 12194922"/>
              <a:gd name="connsiteY35517" fmla="*/ 3914775 h 6855883"/>
              <a:gd name="connsiteX35518" fmla="*/ 934638 w 12194922"/>
              <a:gd name="connsiteY35518" fmla="*/ 3896784 h 6855883"/>
              <a:gd name="connsiteX35519" fmla="*/ 956716 w 12194922"/>
              <a:gd name="connsiteY35519" fmla="*/ 3895725 h 6855883"/>
              <a:gd name="connsiteX35520" fmla="*/ 957943 w 12194922"/>
              <a:gd name="connsiteY35520" fmla="*/ 3908425 h 6855883"/>
              <a:gd name="connsiteX35521" fmla="*/ 955490 w 12194922"/>
              <a:gd name="connsiteY35521" fmla="*/ 3920067 h 6855883"/>
              <a:gd name="connsiteX35522" fmla="*/ 11483049 w 12194922"/>
              <a:gd name="connsiteY35522" fmla="*/ 2296583 h 6855883"/>
              <a:gd name="connsiteX35523" fmla="*/ 11479369 w 12194922"/>
              <a:gd name="connsiteY35523" fmla="*/ 2292350 h 6855883"/>
              <a:gd name="connsiteX35524" fmla="*/ 11487955 w 12194922"/>
              <a:gd name="connsiteY35524" fmla="*/ 2284942 h 6855883"/>
              <a:gd name="connsiteX35525" fmla="*/ 11490408 w 12194922"/>
              <a:gd name="connsiteY35525" fmla="*/ 2290233 h 6855883"/>
              <a:gd name="connsiteX35526" fmla="*/ 11483049 w 12194922"/>
              <a:gd name="connsiteY35526" fmla="*/ 2296583 h 6855883"/>
              <a:gd name="connsiteX35527" fmla="*/ 808303 w 12194922"/>
              <a:gd name="connsiteY35527" fmla="*/ 4853517 h 6855883"/>
              <a:gd name="connsiteX35528" fmla="*/ 808303 w 12194922"/>
              <a:gd name="connsiteY35528" fmla="*/ 4853517 h 6855883"/>
              <a:gd name="connsiteX35529" fmla="*/ 808303 w 12194922"/>
              <a:gd name="connsiteY35529" fmla="*/ 4853517 h 6855883"/>
              <a:gd name="connsiteX35530" fmla="*/ 808303 w 12194922"/>
              <a:gd name="connsiteY35530" fmla="*/ 4853517 h 6855883"/>
              <a:gd name="connsiteX35531" fmla="*/ 808303 w 12194922"/>
              <a:gd name="connsiteY35531" fmla="*/ 4853517 h 6855883"/>
              <a:gd name="connsiteX35532" fmla="*/ 808303 w 12194922"/>
              <a:gd name="connsiteY35532" fmla="*/ 4853517 h 6855883"/>
              <a:gd name="connsiteX35533" fmla="*/ 808303 w 12194922"/>
              <a:gd name="connsiteY35533" fmla="*/ 4851400 h 6855883"/>
              <a:gd name="connsiteX35534" fmla="*/ 809529 w 12194922"/>
              <a:gd name="connsiteY35534" fmla="*/ 4839758 h 6855883"/>
              <a:gd name="connsiteX35535" fmla="*/ 818115 w 12194922"/>
              <a:gd name="connsiteY35535" fmla="*/ 4846109 h 6855883"/>
              <a:gd name="connsiteX35536" fmla="*/ 808303 w 12194922"/>
              <a:gd name="connsiteY35536" fmla="*/ 4853517 h 6855883"/>
              <a:gd name="connsiteX35537" fmla="*/ 523741 w 12194922"/>
              <a:gd name="connsiteY35537" fmla="*/ 944033 h 6855883"/>
              <a:gd name="connsiteX35538" fmla="*/ 524967 w 12194922"/>
              <a:gd name="connsiteY35538" fmla="*/ 950383 h 6855883"/>
              <a:gd name="connsiteX35539" fmla="*/ 516381 w 12194922"/>
              <a:gd name="connsiteY35539" fmla="*/ 947208 h 6855883"/>
              <a:gd name="connsiteX35540" fmla="*/ 517608 w 12194922"/>
              <a:gd name="connsiteY35540" fmla="*/ 938742 h 6855883"/>
              <a:gd name="connsiteX35541" fmla="*/ 523741 w 12194922"/>
              <a:gd name="connsiteY35541" fmla="*/ 944033 h 6855883"/>
              <a:gd name="connsiteX35542" fmla="*/ 524967 w 12194922"/>
              <a:gd name="connsiteY35542" fmla="*/ 950383 h 6855883"/>
              <a:gd name="connsiteX35543" fmla="*/ 524967 w 12194922"/>
              <a:gd name="connsiteY35543" fmla="*/ 950383 h 6855883"/>
              <a:gd name="connsiteX35544" fmla="*/ 524967 w 12194922"/>
              <a:gd name="connsiteY35544" fmla="*/ 950383 h 6855883"/>
              <a:gd name="connsiteX35545" fmla="*/ 524967 w 12194922"/>
              <a:gd name="connsiteY35545" fmla="*/ 950383 h 6855883"/>
              <a:gd name="connsiteX35546" fmla="*/ 524967 w 12194922"/>
              <a:gd name="connsiteY35546" fmla="*/ 950383 h 6855883"/>
              <a:gd name="connsiteX35547" fmla="*/ 524967 w 12194922"/>
              <a:gd name="connsiteY35547" fmla="*/ 950383 h 6855883"/>
              <a:gd name="connsiteX35548" fmla="*/ 1057294 w 12194922"/>
              <a:gd name="connsiteY35548" fmla="*/ 280458 h 6855883"/>
              <a:gd name="connsiteX35549" fmla="*/ 1067107 w 12194922"/>
              <a:gd name="connsiteY35549" fmla="*/ 276225 h 6855883"/>
              <a:gd name="connsiteX35550" fmla="*/ 1070786 w 12194922"/>
              <a:gd name="connsiteY35550" fmla="*/ 279400 h 6855883"/>
              <a:gd name="connsiteX35551" fmla="*/ 1062200 w 12194922"/>
              <a:gd name="connsiteY35551" fmla="*/ 284692 h 6855883"/>
              <a:gd name="connsiteX35552" fmla="*/ 1057294 w 12194922"/>
              <a:gd name="connsiteY35552" fmla="*/ 280458 h 6855883"/>
              <a:gd name="connsiteX35553" fmla="*/ 1264583 w 12194922"/>
              <a:gd name="connsiteY35553" fmla="*/ 6809317 h 6855883"/>
              <a:gd name="connsiteX35554" fmla="*/ 1258450 w 12194922"/>
              <a:gd name="connsiteY35554" fmla="*/ 6813550 h 6855883"/>
              <a:gd name="connsiteX35555" fmla="*/ 1253544 w 12194922"/>
              <a:gd name="connsiteY35555" fmla="*/ 6808258 h 6855883"/>
              <a:gd name="connsiteX35556" fmla="*/ 1259676 w 12194922"/>
              <a:gd name="connsiteY35556" fmla="*/ 6805084 h 6855883"/>
              <a:gd name="connsiteX35557" fmla="*/ 1264583 w 12194922"/>
              <a:gd name="connsiteY35557" fmla="*/ 6809317 h 6855883"/>
              <a:gd name="connsiteX35558" fmla="*/ 1045029 w 12194922"/>
              <a:gd name="connsiteY35558" fmla="*/ 283633 h 6855883"/>
              <a:gd name="connsiteX35559" fmla="*/ 1051161 w 12194922"/>
              <a:gd name="connsiteY35559" fmla="*/ 287867 h 6855883"/>
              <a:gd name="connsiteX35560" fmla="*/ 1045029 w 12194922"/>
              <a:gd name="connsiteY35560" fmla="*/ 293158 h 6855883"/>
              <a:gd name="connsiteX35561" fmla="*/ 1040122 w 12194922"/>
              <a:gd name="connsiteY35561" fmla="*/ 288925 h 6855883"/>
              <a:gd name="connsiteX35562" fmla="*/ 1045029 w 12194922"/>
              <a:gd name="connsiteY35562" fmla="*/ 283633 h 6855883"/>
              <a:gd name="connsiteX35563" fmla="*/ 518835 w 12194922"/>
              <a:gd name="connsiteY35563" fmla="*/ 1066800 h 6855883"/>
              <a:gd name="connsiteX35564" fmla="*/ 518835 w 12194922"/>
              <a:gd name="connsiteY35564" fmla="*/ 1066800 h 6855883"/>
              <a:gd name="connsiteX35565" fmla="*/ 518835 w 12194922"/>
              <a:gd name="connsiteY35565" fmla="*/ 1066800 h 6855883"/>
              <a:gd name="connsiteX35566" fmla="*/ 518835 w 12194922"/>
              <a:gd name="connsiteY35566" fmla="*/ 1066800 h 6855883"/>
              <a:gd name="connsiteX35567" fmla="*/ 518835 w 12194922"/>
              <a:gd name="connsiteY35567" fmla="*/ 1066800 h 6855883"/>
              <a:gd name="connsiteX35568" fmla="*/ 526194 w 12194922"/>
              <a:gd name="connsiteY35568" fmla="*/ 1077383 h 6855883"/>
              <a:gd name="connsiteX35569" fmla="*/ 520061 w 12194922"/>
              <a:gd name="connsiteY35569" fmla="*/ 1067858 h 6855883"/>
              <a:gd name="connsiteX35570" fmla="*/ 526194 w 12194922"/>
              <a:gd name="connsiteY35570" fmla="*/ 1077383 h 6855883"/>
              <a:gd name="connsiteX35571" fmla="*/ 526194 w 12194922"/>
              <a:gd name="connsiteY35571" fmla="*/ 1077383 h 6855883"/>
              <a:gd name="connsiteX35572" fmla="*/ 191343 w 12194922"/>
              <a:gd name="connsiteY35572" fmla="*/ 4431242 h 6855883"/>
              <a:gd name="connsiteX35573" fmla="*/ 186437 w 12194922"/>
              <a:gd name="connsiteY35573" fmla="*/ 4424892 h 6855883"/>
              <a:gd name="connsiteX35574" fmla="*/ 191343 w 12194922"/>
              <a:gd name="connsiteY35574" fmla="*/ 4421717 h 6855883"/>
              <a:gd name="connsiteX35575" fmla="*/ 195023 w 12194922"/>
              <a:gd name="connsiteY35575" fmla="*/ 4423834 h 6855883"/>
              <a:gd name="connsiteX35576" fmla="*/ 191343 w 12194922"/>
              <a:gd name="connsiteY35576" fmla="*/ 4431242 h 6855883"/>
              <a:gd name="connsiteX35577" fmla="*/ 12161336 w 12194922"/>
              <a:gd name="connsiteY35577" fmla="*/ 3298825 h 6855883"/>
              <a:gd name="connsiteX35578" fmla="*/ 12167469 w 12194922"/>
              <a:gd name="connsiteY35578" fmla="*/ 3297767 h 6855883"/>
              <a:gd name="connsiteX35579" fmla="*/ 12172375 w 12194922"/>
              <a:gd name="connsiteY35579" fmla="*/ 3309409 h 6855883"/>
              <a:gd name="connsiteX35580" fmla="*/ 12169922 w 12194922"/>
              <a:gd name="connsiteY35580" fmla="*/ 3307292 h 6855883"/>
              <a:gd name="connsiteX35581" fmla="*/ 12161336 w 12194922"/>
              <a:gd name="connsiteY35581" fmla="*/ 3298825 h 6855883"/>
              <a:gd name="connsiteX35582" fmla="*/ 98125 w 12194922"/>
              <a:gd name="connsiteY35582" fmla="*/ 6273800 h 6855883"/>
              <a:gd name="connsiteX35583" fmla="*/ 104258 w 12194922"/>
              <a:gd name="connsiteY35583" fmla="*/ 6280151 h 6855883"/>
              <a:gd name="connsiteX35584" fmla="*/ 99351 w 12194922"/>
              <a:gd name="connsiteY35584" fmla="*/ 6285442 h 6855883"/>
              <a:gd name="connsiteX35585" fmla="*/ 94445 w 12194922"/>
              <a:gd name="connsiteY35585" fmla="*/ 6279092 h 6855883"/>
              <a:gd name="connsiteX35586" fmla="*/ 98125 w 12194922"/>
              <a:gd name="connsiteY35586" fmla="*/ 6273800 h 6855883"/>
              <a:gd name="connsiteX35587" fmla="*/ 536006 w 12194922"/>
              <a:gd name="connsiteY35587" fmla="*/ 431800 h 6855883"/>
              <a:gd name="connsiteX35588" fmla="*/ 531100 w 12194922"/>
              <a:gd name="connsiteY35588" fmla="*/ 438150 h 6855883"/>
              <a:gd name="connsiteX35589" fmla="*/ 524967 w 12194922"/>
              <a:gd name="connsiteY35589" fmla="*/ 432858 h 6855883"/>
              <a:gd name="connsiteX35590" fmla="*/ 531100 w 12194922"/>
              <a:gd name="connsiteY35590" fmla="*/ 427567 h 6855883"/>
              <a:gd name="connsiteX35591" fmla="*/ 536006 w 12194922"/>
              <a:gd name="connsiteY35591" fmla="*/ 431800 h 6855883"/>
              <a:gd name="connsiteX35592" fmla="*/ 11510033 w 12194922"/>
              <a:gd name="connsiteY35592" fmla="*/ 3189817 h 6855883"/>
              <a:gd name="connsiteX35593" fmla="*/ 11503901 w 12194922"/>
              <a:gd name="connsiteY35593" fmla="*/ 3194050 h 6855883"/>
              <a:gd name="connsiteX35594" fmla="*/ 11498994 w 12194922"/>
              <a:gd name="connsiteY35594" fmla="*/ 3189817 h 6855883"/>
              <a:gd name="connsiteX35595" fmla="*/ 11505127 w 12194922"/>
              <a:gd name="connsiteY35595" fmla="*/ 3184525 h 6855883"/>
              <a:gd name="connsiteX35596" fmla="*/ 11510033 w 12194922"/>
              <a:gd name="connsiteY35596" fmla="*/ 3189817 h 6855883"/>
              <a:gd name="connsiteX35597" fmla="*/ 11496541 w 12194922"/>
              <a:gd name="connsiteY35597" fmla="*/ 3256492 h 6855883"/>
              <a:gd name="connsiteX35598" fmla="*/ 11498994 w 12194922"/>
              <a:gd name="connsiteY35598" fmla="*/ 3255434 h 6855883"/>
              <a:gd name="connsiteX35599" fmla="*/ 11514939 w 12194922"/>
              <a:gd name="connsiteY35599" fmla="*/ 3251200 h 6855883"/>
              <a:gd name="connsiteX35600" fmla="*/ 11514939 w 12194922"/>
              <a:gd name="connsiteY35600" fmla="*/ 3253317 h 6855883"/>
              <a:gd name="connsiteX35601" fmla="*/ 11496541 w 12194922"/>
              <a:gd name="connsiteY35601" fmla="*/ 3256492 h 6855883"/>
              <a:gd name="connsiteX35602" fmla="*/ 180304 w 12194922"/>
              <a:gd name="connsiteY35602" fmla="*/ 1997075 h 6855883"/>
              <a:gd name="connsiteX35603" fmla="*/ 172945 w 12194922"/>
              <a:gd name="connsiteY35603" fmla="*/ 1992842 h 6855883"/>
              <a:gd name="connsiteX35604" fmla="*/ 177851 w 12194922"/>
              <a:gd name="connsiteY35604" fmla="*/ 1989667 h 6855883"/>
              <a:gd name="connsiteX35605" fmla="*/ 183984 w 12194922"/>
              <a:gd name="connsiteY35605" fmla="*/ 1993900 h 6855883"/>
              <a:gd name="connsiteX35606" fmla="*/ 180304 w 12194922"/>
              <a:gd name="connsiteY35606" fmla="*/ 1997075 h 6855883"/>
              <a:gd name="connsiteX35607" fmla="*/ 11701376 w 12194922"/>
              <a:gd name="connsiteY35607" fmla="*/ 4941359 h 6855883"/>
              <a:gd name="connsiteX35608" fmla="*/ 11708735 w 12194922"/>
              <a:gd name="connsiteY35608" fmla="*/ 4943475 h 6855883"/>
              <a:gd name="connsiteX35609" fmla="*/ 11697697 w 12194922"/>
              <a:gd name="connsiteY35609" fmla="*/ 4949825 h 6855883"/>
              <a:gd name="connsiteX35610" fmla="*/ 11694017 w 12194922"/>
              <a:gd name="connsiteY35610" fmla="*/ 4947709 h 6855883"/>
              <a:gd name="connsiteX35611" fmla="*/ 11701376 w 12194922"/>
              <a:gd name="connsiteY35611" fmla="*/ 4941359 h 6855883"/>
              <a:gd name="connsiteX35612" fmla="*/ 157000 w 12194922"/>
              <a:gd name="connsiteY35612" fmla="*/ 1746250 h 6855883"/>
              <a:gd name="connsiteX35613" fmla="*/ 165586 w 12194922"/>
              <a:gd name="connsiteY35613" fmla="*/ 1738842 h 6855883"/>
              <a:gd name="connsiteX35614" fmla="*/ 168039 w 12194922"/>
              <a:gd name="connsiteY35614" fmla="*/ 1743075 h 6855883"/>
              <a:gd name="connsiteX35615" fmla="*/ 159453 w 12194922"/>
              <a:gd name="connsiteY35615" fmla="*/ 1750483 h 6855883"/>
              <a:gd name="connsiteX35616" fmla="*/ 157000 w 12194922"/>
              <a:gd name="connsiteY35616" fmla="*/ 1746250 h 6855883"/>
              <a:gd name="connsiteX35617" fmla="*/ 374101 w 12194922"/>
              <a:gd name="connsiteY35617" fmla="*/ 6572250 h 6855883"/>
              <a:gd name="connsiteX35618" fmla="*/ 370421 w 12194922"/>
              <a:gd name="connsiteY35618" fmla="*/ 6566959 h 6855883"/>
              <a:gd name="connsiteX35619" fmla="*/ 374101 w 12194922"/>
              <a:gd name="connsiteY35619" fmla="*/ 6561667 h 6855883"/>
              <a:gd name="connsiteX35620" fmla="*/ 380233 w 12194922"/>
              <a:gd name="connsiteY35620" fmla="*/ 6568017 h 6855883"/>
              <a:gd name="connsiteX35621" fmla="*/ 374101 w 12194922"/>
              <a:gd name="connsiteY35621" fmla="*/ 6572250 h 6855883"/>
              <a:gd name="connsiteX35622" fmla="*/ 843873 w 12194922"/>
              <a:gd name="connsiteY35622" fmla="*/ 5933017 h 6855883"/>
              <a:gd name="connsiteX35623" fmla="*/ 836513 w 12194922"/>
              <a:gd name="connsiteY35623" fmla="*/ 5951008 h 6855883"/>
              <a:gd name="connsiteX35624" fmla="*/ 843873 w 12194922"/>
              <a:gd name="connsiteY35624" fmla="*/ 5933017 h 6855883"/>
              <a:gd name="connsiteX35625" fmla="*/ 191343 w 12194922"/>
              <a:gd name="connsiteY35625" fmla="*/ 2162175 h 6855883"/>
              <a:gd name="connsiteX35626" fmla="*/ 197476 w 12194922"/>
              <a:gd name="connsiteY35626" fmla="*/ 2161117 h 6855883"/>
              <a:gd name="connsiteX35627" fmla="*/ 195023 w 12194922"/>
              <a:gd name="connsiteY35627" fmla="*/ 2165350 h 6855883"/>
              <a:gd name="connsiteX35628" fmla="*/ 181531 w 12194922"/>
              <a:gd name="connsiteY35628" fmla="*/ 2170642 h 6855883"/>
              <a:gd name="connsiteX35629" fmla="*/ 179078 w 12194922"/>
              <a:gd name="connsiteY35629" fmla="*/ 2167467 h 6855883"/>
              <a:gd name="connsiteX35630" fmla="*/ 191343 w 12194922"/>
              <a:gd name="connsiteY35630" fmla="*/ 2162175 h 6855883"/>
              <a:gd name="connsiteX35631" fmla="*/ 1184856 w 12194922"/>
              <a:gd name="connsiteY35631" fmla="*/ 3475567 h 6855883"/>
              <a:gd name="connsiteX35632" fmla="*/ 1189763 w 12194922"/>
              <a:gd name="connsiteY35632" fmla="*/ 3473450 h 6855883"/>
              <a:gd name="connsiteX35633" fmla="*/ 1190989 w 12194922"/>
              <a:gd name="connsiteY35633" fmla="*/ 3479800 h 6855883"/>
              <a:gd name="connsiteX35634" fmla="*/ 1184856 w 12194922"/>
              <a:gd name="connsiteY35634" fmla="*/ 3482975 h 6855883"/>
              <a:gd name="connsiteX35635" fmla="*/ 1184856 w 12194922"/>
              <a:gd name="connsiteY35635" fmla="*/ 3475567 h 6855883"/>
              <a:gd name="connsiteX35636" fmla="*/ 1187310 w 12194922"/>
              <a:gd name="connsiteY35636" fmla="*/ 3952875 h 6855883"/>
              <a:gd name="connsiteX35637" fmla="*/ 1186083 w 12194922"/>
              <a:gd name="connsiteY35637" fmla="*/ 3940175 h 6855883"/>
              <a:gd name="connsiteX35638" fmla="*/ 1187310 w 12194922"/>
              <a:gd name="connsiteY35638" fmla="*/ 3937000 h 6855883"/>
              <a:gd name="connsiteX35639" fmla="*/ 1190989 w 12194922"/>
              <a:gd name="connsiteY35639" fmla="*/ 3939117 h 6855883"/>
              <a:gd name="connsiteX35640" fmla="*/ 1192216 w 12194922"/>
              <a:gd name="connsiteY35640" fmla="*/ 3951817 h 6855883"/>
              <a:gd name="connsiteX35641" fmla="*/ 1187310 w 12194922"/>
              <a:gd name="connsiteY35641" fmla="*/ 3952875 h 6855883"/>
              <a:gd name="connsiteX35642" fmla="*/ 10859957 w 12194922"/>
              <a:gd name="connsiteY35642" fmla="*/ 1952625 h 6855883"/>
              <a:gd name="connsiteX35643" fmla="*/ 10858730 w 12194922"/>
              <a:gd name="connsiteY35643" fmla="*/ 1947333 h 6855883"/>
              <a:gd name="connsiteX35644" fmla="*/ 10864863 w 12194922"/>
              <a:gd name="connsiteY35644" fmla="*/ 1943100 h 6855883"/>
              <a:gd name="connsiteX35645" fmla="*/ 10868542 w 12194922"/>
              <a:gd name="connsiteY35645" fmla="*/ 1948392 h 6855883"/>
              <a:gd name="connsiteX35646" fmla="*/ 10859957 w 12194922"/>
              <a:gd name="connsiteY35646" fmla="*/ 1952625 h 6855883"/>
              <a:gd name="connsiteX35647" fmla="*/ 12167469 w 12194922"/>
              <a:gd name="connsiteY35647" fmla="*/ 2991909 h 6855883"/>
              <a:gd name="connsiteX35648" fmla="*/ 12185867 w 12194922"/>
              <a:gd name="connsiteY35648" fmla="*/ 2987675 h 6855883"/>
              <a:gd name="connsiteX35649" fmla="*/ 12167469 w 12194922"/>
              <a:gd name="connsiteY35649" fmla="*/ 2991909 h 6855883"/>
              <a:gd name="connsiteX35650" fmla="*/ 896615 w 12194922"/>
              <a:gd name="connsiteY35650" fmla="*/ 474133 h 6855883"/>
              <a:gd name="connsiteX35651" fmla="*/ 896615 w 12194922"/>
              <a:gd name="connsiteY35651" fmla="*/ 469900 h 6855883"/>
              <a:gd name="connsiteX35652" fmla="*/ 901521 w 12194922"/>
              <a:gd name="connsiteY35652" fmla="*/ 461433 h 6855883"/>
              <a:gd name="connsiteX35653" fmla="*/ 905201 w 12194922"/>
              <a:gd name="connsiteY35653" fmla="*/ 469900 h 6855883"/>
              <a:gd name="connsiteX35654" fmla="*/ 896615 w 12194922"/>
              <a:gd name="connsiteY35654" fmla="*/ 474133 h 6855883"/>
              <a:gd name="connsiteX35655" fmla="*/ 11354260 w 12194922"/>
              <a:gd name="connsiteY35655" fmla="*/ 2001308 h 6855883"/>
              <a:gd name="connsiteX35656" fmla="*/ 11354260 w 12194922"/>
              <a:gd name="connsiteY35656" fmla="*/ 2001308 h 6855883"/>
              <a:gd name="connsiteX35657" fmla="*/ 11354260 w 12194922"/>
              <a:gd name="connsiteY35657" fmla="*/ 2001308 h 6855883"/>
              <a:gd name="connsiteX35658" fmla="*/ 11354260 w 12194922"/>
              <a:gd name="connsiteY35658" fmla="*/ 2001308 h 6855883"/>
              <a:gd name="connsiteX35659" fmla="*/ 11354260 w 12194922"/>
              <a:gd name="connsiteY35659" fmla="*/ 2001308 h 6855883"/>
              <a:gd name="connsiteX35660" fmla="*/ 11357940 w 12194922"/>
              <a:gd name="connsiteY35660" fmla="*/ 2000250 h 6855883"/>
              <a:gd name="connsiteX35661" fmla="*/ 11353033 w 12194922"/>
              <a:gd name="connsiteY35661" fmla="*/ 2001308 h 6855883"/>
              <a:gd name="connsiteX35662" fmla="*/ 11353033 w 12194922"/>
              <a:gd name="connsiteY35662" fmla="*/ 1997075 h 6855883"/>
              <a:gd name="connsiteX35663" fmla="*/ 11359166 w 12194922"/>
              <a:gd name="connsiteY35663" fmla="*/ 1989667 h 6855883"/>
              <a:gd name="connsiteX35664" fmla="*/ 11364072 w 12194922"/>
              <a:gd name="connsiteY35664" fmla="*/ 1993900 h 6855883"/>
              <a:gd name="connsiteX35665" fmla="*/ 11357940 w 12194922"/>
              <a:gd name="connsiteY35665" fmla="*/ 2000250 h 6855883"/>
              <a:gd name="connsiteX35666" fmla="*/ 886802 w 12194922"/>
              <a:gd name="connsiteY35666" fmla="*/ 236008 h 6855883"/>
              <a:gd name="connsiteX35667" fmla="*/ 884349 w 12194922"/>
              <a:gd name="connsiteY35667" fmla="*/ 233892 h 6855883"/>
              <a:gd name="connsiteX35668" fmla="*/ 894162 w 12194922"/>
              <a:gd name="connsiteY35668" fmla="*/ 227542 h 6855883"/>
              <a:gd name="connsiteX35669" fmla="*/ 896615 w 12194922"/>
              <a:gd name="connsiteY35669" fmla="*/ 230717 h 6855883"/>
              <a:gd name="connsiteX35670" fmla="*/ 886802 w 12194922"/>
              <a:gd name="connsiteY35670" fmla="*/ 236008 h 6855883"/>
              <a:gd name="connsiteX35671" fmla="*/ 11532111 w 12194922"/>
              <a:gd name="connsiteY35671" fmla="*/ 3197225 h 6855883"/>
              <a:gd name="connsiteX35672" fmla="*/ 11532111 w 12194922"/>
              <a:gd name="connsiteY35672" fmla="*/ 3197225 h 6855883"/>
              <a:gd name="connsiteX35673" fmla="*/ 11532111 w 12194922"/>
              <a:gd name="connsiteY35673" fmla="*/ 3197225 h 6855883"/>
              <a:gd name="connsiteX35674" fmla="*/ 11532111 w 12194922"/>
              <a:gd name="connsiteY35674" fmla="*/ 3197225 h 6855883"/>
              <a:gd name="connsiteX35675" fmla="*/ 11532111 w 12194922"/>
              <a:gd name="connsiteY35675" fmla="*/ 3197225 h 6855883"/>
              <a:gd name="connsiteX35676" fmla="*/ 11530884 w 12194922"/>
              <a:gd name="connsiteY35676" fmla="*/ 3190875 h 6855883"/>
              <a:gd name="connsiteX35677" fmla="*/ 11532111 w 12194922"/>
              <a:gd name="connsiteY35677" fmla="*/ 3197225 h 6855883"/>
              <a:gd name="connsiteX35678" fmla="*/ 11525978 w 12194922"/>
              <a:gd name="connsiteY35678" fmla="*/ 3195108 h 6855883"/>
              <a:gd name="connsiteX35679" fmla="*/ 11523525 w 12194922"/>
              <a:gd name="connsiteY35679" fmla="*/ 3189817 h 6855883"/>
              <a:gd name="connsiteX35680" fmla="*/ 11527205 w 12194922"/>
              <a:gd name="connsiteY35680" fmla="*/ 3187700 h 6855883"/>
              <a:gd name="connsiteX35681" fmla="*/ 11530884 w 12194922"/>
              <a:gd name="connsiteY35681" fmla="*/ 3190875 h 6855883"/>
              <a:gd name="connsiteX35682" fmla="*/ 1167685 w 12194922"/>
              <a:gd name="connsiteY35682" fmla="*/ 3186642 h 6855883"/>
              <a:gd name="connsiteX35683" fmla="*/ 1182403 w 12194922"/>
              <a:gd name="connsiteY35683" fmla="*/ 3187700 h 6855883"/>
              <a:gd name="connsiteX35684" fmla="*/ 1170138 w 12194922"/>
              <a:gd name="connsiteY35684" fmla="*/ 3192992 h 6855883"/>
              <a:gd name="connsiteX35685" fmla="*/ 1162778 w 12194922"/>
              <a:gd name="connsiteY35685" fmla="*/ 3189817 h 6855883"/>
              <a:gd name="connsiteX35686" fmla="*/ 1167685 w 12194922"/>
              <a:gd name="connsiteY35686" fmla="*/ 3186642 h 6855883"/>
              <a:gd name="connsiteX35687" fmla="*/ 10934777 w 12194922"/>
              <a:gd name="connsiteY35687" fmla="*/ 3507317 h 6855883"/>
              <a:gd name="connsiteX35688" fmla="*/ 10927418 w 12194922"/>
              <a:gd name="connsiteY35688" fmla="*/ 3505200 h 6855883"/>
              <a:gd name="connsiteX35689" fmla="*/ 10931097 w 12194922"/>
              <a:gd name="connsiteY35689" fmla="*/ 3504142 h 6855883"/>
              <a:gd name="connsiteX35690" fmla="*/ 10933550 w 12194922"/>
              <a:gd name="connsiteY35690" fmla="*/ 3486150 h 6855883"/>
              <a:gd name="connsiteX35691" fmla="*/ 10934777 w 12194922"/>
              <a:gd name="connsiteY35691" fmla="*/ 3507317 h 6855883"/>
              <a:gd name="connsiteX35692" fmla="*/ 10863636 w 12194922"/>
              <a:gd name="connsiteY35692" fmla="*/ 2108200 h 6855883"/>
              <a:gd name="connsiteX35693" fmla="*/ 10870995 w 12194922"/>
              <a:gd name="connsiteY35693" fmla="*/ 2106083 h 6855883"/>
              <a:gd name="connsiteX35694" fmla="*/ 10873449 w 12194922"/>
              <a:gd name="connsiteY35694" fmla="*/ 2112434 h 6855883"/>
              <a:gd name="connsiteX35695" fmla="*/ 10868542 w 12194922"/>
              <a:gd name="connsiteY35695" fmla="*/ 2115608 h 6855883"/>
              <a:gd name="connsiteX35696" fmla="*/ 10863636 w 12194922"/>
              <a:gd name="connsiteY35696" fmla="*/ 2108200 h 6855883"/>
              <a:gd name="connsiteX35697" fmla="*/ 1452246 w 12194922"/>
              <a:gd name="connsiteY35697" fmla="*/ 5165725 h 6855883"/>
              <a:gd name="connsiteX35698" fmla="*/ 1446114 w 12194922"/>
              <a:gd name="connsiteY35698" fmla="*/ 5174192 h 6855883"/>
              <a:gd name="connsiteX35699" fmla="*/ 1442434 w 12194922"/>
              <a:gd name="connsiteY35699" fmla="*/ 5167842 h 6855883"/>
              <a:gd name="connsiteX35700" fmla="*/ 1446114 w 12194922"/>
              <a:gd name="connsiteY35700" fmla="*/ 5160434 h 6855883"/>
              <a:gd name="connsiteX35701" fmla="*/ 1452246 w 12194922"/>
              <a:gd name="connsiteY35701" fmla="*/ 5165725 h 6855883"/>
              <a:gd name="connsiteX35702" fmla="*/ 838967 w 12194922"/>
              <a:gd name="connsiteY35702" fmla="*/ 213783 h 6855883"/>
              <a:gd name="connsiteX35703" fmla="*/ 840193 w 12194922"/>
              <a:gd name="connsiteY35703" fmla="*/ 196850 h 6855883"/>
              <a:gd name="connsiteX35704" fmla="*/ 838967 w 12194922"/>
              <a:gd name="connsiteY35704" fmla="*/ 213783 h 6855883"/>
              <a:gd name="connsiteX35705" fmla="*/ 1584715 w 12194922"/>
              <a:gd name="connsiteY35705" fmla="*/ 5604933 h 6855883"/>
              <a:gd name="connsiteX35706" fmla="*/ 1581035 w 12194922"/>
              <a:gd name="connsiteY35706" fmla="*/ 5608109 h 6855883"/>
              <a:gd name="connsiteX35707" fmla="*/ 1569996 w 12194922"/>
              <a:gd name="connsiteY35707" fmla="*/ 5600700 h 6855883"/>
              <a:gd name="connsiteX35708" fmla="*/ 1574902 w 12194922"/>
              <a:gd name="connsiteY35708" fmla="*/ 5597526 h 6855883"/>
              <a:gd name="connsiteX35709" fmla="*/ 1584715 w 12194922"/>
              <a:gd name="connsiteY35709" fmla="*/ 5604933 h 6855883"/>
              <a:gd name="connsiteX35710" fmla="*/ 656209 w 12194922"/>
              <a:gd name="connsiteY35710" fmla="*/ 1703917 h 6855883"/>
              <a:gd name="connsiteX35711" fmla="*/ 658662 w 12194922"/>
              <a:gd name="connsiteY35711" fmla="*/ 1699683 h 6855883"/>
              <a:gd name="connsiteX35712" fmla="*/ 662342 w 12194922"/>
              <a:gd name="connsiteY35712" fmla="*/ 1704975 h 6855883"/>
              <a:gd name="connsiteX35713" fmla="*/ 664795 w 12194922"/>
              <a:gd name="connsiteY35713" fmla="*/ 1715558 h 6855883"/>
              <a:gd name="connsiteX35714" fmla="*/ 659889 w 12194922"/>
              <a:gd name="connsiteY35714" fmla="*/ 1716617 h 6855883"/>
              <a:gd name="connsiteX35715" fmla="*/ 656209 w 12194922"/>
              <a:gd name="connsiteY35715" fmla="*/ 1703917 h 6855883"/>
              <a:gd name="connsiteX35716" fmla="*/ 228140 w 12194922"/>
              <a:gd name="connsiteY35716" fmla="*/ 440267 h 6855883"/>
              <a:gd name="connsiteX35717" fmla="*/ 228140 w 12194922"/>
              <a:gd name="connsiteY35717" fmla="*/ 440267 h 6855883"/>
              <a:gd name="connsiteX35718" fmla="*/ 228140 w 12194922"/>
              <a:gd name="connsiteY35718" fmla="*/ 440267 h 6855883"/>
              <a:gd name="connsiteX35719" fmla="*/ 228140 w 12194922"/>
              <a:gd name="connsiteY35719" fmla="*/ 440267 h 6855883"/>
              <a:gd name="connsiteX35720" fmla="*/ 228140 w 12194922"/>
              <a:gd name="connsiteY35720" fmla="*/ 440267 h 6855883"/>
              <a:gd name="connsiteX35721" fmla="*/ 228140 w 12194922"/>
              <a:gd name="connsiteY35721" fmla="*/ 440267 h 6855883"/>
              <a:gd name="connsiteX35722" fmla="*/ 230593 w 12194922"/>
              <a:gd name="connsiteY35722" fmla="*/ 425450 h 6855883"/>
              <a:gd name="connsiteX35723" fmla="*/ 248992 w 12194922"/>
              <a:gd name="connsiteY35723" fmla="*/ 438150 h 6855883"/>
              <a:gd name="connsiteX35724" fmla="*/ 228140 w 12194922"/>
              <a:gd name="connsiteY35724" fmla="*/ 440267 h 6855883"/>
              <a:gd name="connsiteX35725" fmla="*/ 814435 w 12194922"/>
              <a:gd name="connsiteY35725" fmla="*/ 415925 h 6855883"/>
              <a:gd name="connsiteX35726" fmla="*/ 823021 w 12194922"/>
              <a:gd name="connsiteY35726" fmla="*/ 405342 h 6855883"/>
              <a:gd name="connsiteX35727" fmla="*/ 826701 w 12194922"/>
              <a:gd name="connsiteY35727" fmla="*/ 410633 h 6855883"/>
              <a:gd name="connsiteX35728" fmla="*/ 818115 w 12194922"/>
              <a:gd name="connsiteY35728" fmla="*/ 421217 h 6855883"/>
              <a:gd name="connsiteX35729" fmla="*/ 814435 w 12194922"/>
              <a:gd name="connsiteY35729" fmla="*/ 415925 h 6855883"/>
              <a:gd name="connsiteX35730" fmla="*/ 11736947 w 12194922"/>
              <a:gd name="connsiteY35730" fmla="*/ 1316567 h 6855883"/>
              <a:gd name="connsiteX35731" fmla="*/ 11733267 w 12194922"/>
              <a:gd name="connsiteY35731" fmla="*/ 1328208 h 6855883"/>
              <a:gd name="connsiteX35732" fmla="*/ 11725907 w 12194922"/>
              <a:gd name="connsiteY35732" fmla="*/ 1322917 h 6855883"/>
              <a:gd name="connsiteX35733" fmla="*/ 11736947 w 12194922"/>
              <a:gd name="connsiteY35733" fmla="*/ 1316567 h 6855883"/>
              <a:gd name="connsiteX35734" fmla="*/ 11736947 w 12194922"/>
              <a:gd name="connsiteY35734" fmla="*/ 1316567 h 6855883"/>
              <a:gd name="connsiteX35735" fmla="*/ 11736947 w 12194922"/>
              <a:gd name="connsiteY35735" fmla="*/ 1316567 h 6855883"/>
              <a:gd name="connsiteX35736" fmla="*/ 11736947 w 12194922"/>
              <a:gd name="connsiteY35736" fmla="*/ 1316567 h 6855883"/>
              <a:gd name="connsiteX35737" fmla="*/ 11736947 w 12194922"/>
              <a:gd name="connsiteY35737" fmla="*/ 1316567 h 6855883"/>
              <a:gd name="connsiteX35738" fmla="*/ 11736947 w 12194922"/>
              <a:gd name="connsiteY35738" fmla="*/ 1316567 h 6855883"/>
              <a:gd name="connsiteX35739" fmla="*/ 11736947 w 12194922"/>
              <a:gd name="connsiteY35739" fmla="*/ 1316567 h 6855883"/>
              <a:gd name="connsiteX35740" fmla="*/ 1157872 w 12194922"/>
              <a:gd name="connsiteY35740" fmla="*/ 4891617 h 6855883"/>
              <a:gd name="connsiteX35741" fmla="*/ 1146833 w 12194922"/>
              <a:gd name="connsiteY35741" fmla="*/ 4886325 h 6855883"/>
              <a:gd name="connsiteX35742" fmla="*/ 1151739 w 12194922"/>
              <a:gd name="connsiteY35742" fmla="*/ 4882092 h 6855883"/>
              <a:gd name="connsiteX35743" fmla="*/ 1161552 w 12194922"/>
              <a:gd name="connsiteY35743" fmla="*/ 4889500 h 6855883"/>
              <a:gd name="connsiteX35744" fmla="*/ 1159099 w 12194922"/>
              <a:gd name="connsiteY35744" fmla="*/ 4919133 h 6855883"/>
              <a:gd name="connsiteX35745" fmla="*/ 1148060 w 12194922"/>
              <a:gd name="connsiteY35745" fmla="*/ 4920192 h 6855883"/>
              <a:gd name="connsiteX35746" fmla="*/ 1143153 w 12194922"/>
              <a:gd name="connsiteY35746" fmla="*/ 4907492 h 6855883"/>
              <a:gd name="connsiteX35747" fmla="*/ 1157872 w 12194922"/>
              <a:gd name="connsiteY35747" fmla="*/ 4891617 h 6855883"/>
              <a:gd name="connsiteX35748" fmla="*/ 1708597 w 12194922"/>
              <a:gd name="connsiteY35748" fmla="*/ 5588000 h 6855883"/>
              <a:gd name="connsiteX35749" fmla="*/ 1703691 w 12194922"/>
              <a:gd name="connsiteY35749" fmla="*/ 5584825 h 6855883"/>
              <a:gd name="connsiteX35750" fmla="*/ 1707371 w 12194922"/>
              <a:gd name="connsiteY35750" fmla="*/ 5580592 h 6855883"/>
              <a:gd name="connsiteX35751" fmla="*/ 1714730 w 12194922"/>
              <a:gd name="connsiteY35751" fmla="*/ 5583767 h 6855883"/>
              <a:gd name="connsiteX35752" fmla="*/ 1708597 w 12194922"/>
              <a:gd name="connsiteY35752" fmla="*/ 5588000 h 6855883"/>
              <a:gd name="connsiteX35753" fmla="*/ 11005917 w 12194922"/>
              <a:gd name="connsiteY35753" fmla="*/ 3181350 h 6855883"/>
              <a:gd name="connsiteX35754" fmla="*/ 10994878 w 12194922"/>
              <a:gd name="connsiteY35754" fmla="*/ 3188758 h 6855883"/>
              <a:gd name="connsiteX35755" fmla="*/ 10993651 w 12194922"/>
              <a:gd name="connsiteY35755" fmla="*/ 3185583 h 6855883"/>
              <a:gd name="connsiteX35756" fmla="*/ 11003464 w 12194922"/>
              <a:gd name="connsiteY35756" fmla="*/ 3179233 h 6855883"/>
              <a:gd name="connsiteX35757" fmla="*/ 11005917 w 12194922"/>
              <a:gd name="connsiteY35757" fmla="*/ 3181350 h 6855883"/>
              <a:gd name="connsiteX35758" fmla="*/ 11548056 w 12194922"/>
              <a:gd name="connsiteY35758" fmla="*/ 3512608 h 6855883"/>
              <a:gd name="connsiteX35759" fmla="*/ 11545603 w 12194922"/>
              <a:gd name="connsiteY35759" fmla="*/ 3518958 h 6855883"/>
              <a:gd name="connsiteX35760" fmla="*/ 11544377 w 12194922"/>
              <a:gd name="connsiteY35760" fmla="*/ 3504142 h 6855883"/>
              <a:gd name="connsiteX35761" fmla="*/ 11548056 w 12194922"/>
              <a:gd name="connsiteY35761" fmla="*/ 3512608 h 6855883"/>
              <a:gd name="connsiteX35762" fmla="*/ 228140 w 12194922"/>
              <a:gd name="connsiteY35762" fmla="*/ 1754717 h 6855883"/>
              <a:gd name="connsiteX35763" fmla="*/ 233046 w 12194922"/>
              <a:gd name="connsiteY35763" fmla="*/ 1757892 h 6855883"/>
              <a:gd name="connsiteX35764" fmla="*/ 224460 w 12194922"/>
              <a:gd name="connsiteY35764" fmla="*/ 1762125 h 6855883"/>
              <a:gd name="connsiteX35765" fmla="*/ 220781 w 12194922"/>
              <a:gd name="connsiteY35765" fmla="*/ 1760008 h 6855883"/>
              <a:gd name="connsiteX35766" fmla="*/ 228140 w 12194922"/>
              <a:gd name="connsiteY35766" fmla="*/ 1754717 h 6855883"/>
              <a:gd name="connsiteX35767" fmla="*/ 11739399 w 12194922"/>
              <a:gd name="connsiteY35767" fmla="*/ 1310217 h 6855883"/>
              <a:gd name="connsiteX35768" fmla="*/ 11749212 w 12194922"/>
              <a:gd name="connsiteY35768" fmla="*/ 1305983 h 6855883"/>
              <a:gd name="connsiteX35769" fmla="*/ 11754118 w 12194922"/>
              <a:gd name="connsiteY35769" fmla="*/ 1310217 h 6855883"/>
              <a:gd name="connsiteX35770" fmla="*/ 11745532 w 12194922"/>
              <a:gd name="connsiteY35770" fmla="*/ 1315508 h 6855883"/>
              <a:gd name="connsiteX35771" fmla="*/ 11738173 w 12194922"/>
              <a:gd name="connsiteY35771" fmla="*/ 1315508 h 6855883"/>
              <a:gd name="connsiteX35772" fmla="*/ 11739399 w 12194922"/>
              <a:gd name="connsiteY35772" fmla="*/ 1310217 h 6855883"/>
              <a:gd name="connsiteX35773" fmla="*/ 148414 w 12194922"/>
              <a:gd name="connsiteY35773" fmla="*/ 4530725 h 6855883"/>
              <a:gd name="connsiteX35774" fmla="*/ 142281 w 12194922"/>
              <a:gd name="connsiteY35774" fmla="*/ 4524375 h 6855883"/>
              <a:gd name="connsiteX35775" fmla="*/ 150867 w 12194922"/>
              <a:gd name="connsiteY35775" fmla="*/ 4518025 h 6855883"/>
              <a:gd name="connsiteX35776" fmla="*/ 154546 w 12194922"/>
              <a:gd name="connsiteY35776" fmla="*/ 4525434 h 6855883"/>
              <a:gd name="connsiteX35777" fmla="*/ 148414 w 12194922"/>
              <a:gd name="connsiteY35777" fmla="*/ 4530725 h 6855883"/>
              <a:gd name="connsiteX35778" fmla="*/ 11036581 w 12194922"/>
              <a:gd name="connsiteY35778" fmla="*/ 1935692 h 6855883"/>
              <a:gd name="connsiteX35779" fmla="*/ 11041487 w 12194922"/>
              <a:gd name="connsiteY35779" fmla="*/ 1929342 h 6855883"/>
              <a:gd name="connsiteX35780" fmla="*/ 11047620 w 12194922"/>
              <a:gd name="connsiteY35780" fmla="*/ 1934633 h 6855883"/>
              <a:gd name="connsiteX35781" fmla="*/ 11040260 w 12194922"/>
              <a:gd name="connsiteY35781" fmla="*/ 1939925 h 6855883"/>
              <a:gd name="connsiteX35782" fmla="*/ 11036581 w 12194922"/>
              <a:gd name="connsiteY35782" fmla="*/ 1935692 h 6855883"/>
              <a:gd name="connsiteX35783" fmla="*/ 182757 w 12194922"/>
              <a:gd name="connsiteY35783" fmla="*/ 5465234 h 6855883"/>
              <a:gd name="connsiteX35784" fmla="*/ 187664 w 12194922"/>
              <a:gd name="connsiteY35784" fmla="*/ 5468409 h 6855883"/>
              <a:gd name="connsiteX35785" fmla="*/ 180304 w 12194922"/>
              <a:gd name="connsiteY35785" fmla="*/ 5474758 h 6855883"/>
              <a:gd name="connsiteX35786" fmla="*/ 172945 w 12194922"/>
              <a:gd name="connsiteY35786" fmla="*/ 5472642 h 6855883"/>
              <a:gd name="connsiteX35787" fmla="*/ 182757 w 12194922"/>
              <a:gd name="connsiteY35787" fmla="*/ 5465234 h 6855883"/>
              <a:gd name="connsiteX35788" fmla="*/ 202382 w 12194922"/>
              <a:gd name="connsiteY35788" fmla="*/ 354542 h 6855883"/>
              <a:gd name="connsiteX35789" fmla="*/ 210968 w 12194922"/>
              <a:gd name="connsiteY35789" fmla="*/ 360892 h 6855883"/>
              <a:gd name="connsiteX35790" fmla="*/ 202382 w 12194922"/>
              <a:gd name="connsiteY35790" fmla="*/ 364067 h 6855883"/>
              <a:gd name="connsiteX35791" fmla="*/ 196250 w 12194922"/>
              <a:gd name="connsiteY35791" fmla="*/ 358775 h 6855883"/>
              <a:gd name="connsiteX35792" fmla="*/ 202382 w 12194922"/>
              <a:gd name="connsiteY35792" fmla="*/ 354542 h 6855883"/>
              <a:gd name="connsiteX35793" fmla="*/ 713858 w 12194922"/>
              <a:gd name="connsiteY35793" fmla="*/ 5056717 h 6855883"/>
              <a:gd name="connsiteX35794" fmla="*/ 710178 w 12194922"/>
              <a:gd name="connsiteY35794" fmla="*/ 5062008 h 6855883"/>
              <a:gd name="connsiteX35795" fmla="*/ 704045 w 12194922"/>
              <a:gd name="connsiteY35795" fmla="*/ 5053542 h 6855883"/>
              <a:gd name="connsiteX35796" fmla="*/ 707725 w 12194922"/>
              <a:gd name="connsiteY35796" fmla="*/ 5049309 h 6855883"/>
              <a:gd name="connsiteX35797" fmla="*/ 713858 w 12194922"/>
              <a:gd name="connsiteY35797" fmla="*/ 5056717 h 6855883"/>
              <a:gd name="connsiteX35798" fmla="*/ 234273 w 12194922"/>
              <a:gd name="connsiteY35798" fmla="*/ 206375 h 6855883"/>
              <a:gd name="connsiteX35799" fmla="*/ 241632 w 12194922"/>
              <a:gd name="connsiteY35799" fmla="*/ 204258 h 6855883"/>
              <a:gd name="connsiteX35800" fmla="*/ 245312 w 12194922"/>
              <a:gd name="connsiteY35800" fmla="*/ 207433 h 6855883"/>
              <a:gd name="connsiteX35801" fmla="*/ 237953 w 12194922"/>
              <a:gd name="connsiteY35801" fmla="*/ 211667 h 6855883"/>
              <a:gd name="connsiteX35802" fmla="*/ 234273 w 12194922"/>
              <a:gd name="connsiteY35802" fmla="*/ 206375 h 6855883"/>
              <a:gd name="connsiteX35803" fmla="*/ 11096683 w 12194922"/>
              <a:gd name="connsiteY35803" fmla="*/ 4238625 h 6855883"/>
              <a:gd name="connsiteX35804" fmla="*/ 11091776 w 12194922"/>
              <a:gd name="connsiteY35804" fmla="*/ 4241800 h 6855883"/>
              <a:gd name="connsiteX35805" fmla="*/ 11085643 w 12194922"/>
              <a:gd name="connsiteY35805" fmla="*/ 4236508 h 6855883"/>
              <a:gd name="connsiteX35806" fmla="*/ 11090550 w 12194922"/>
              <a:gd name="connsiteY35806" fmla="*/ 4233334 h 6855883"/>
              <a:gd name="connsiteX35807" fmla="*/ 11096683 w 12194922"/>
              <a:gd name="connsiteY35807" fmla="*/ 4238625 h 6855883"/>
              <a:gd name="connsiteX35808" fmla="*/ 299280 w 12194922"/>
              <a:gd name="connsiteY35808" fmla="*/ 4820709 h 6855883"/>
              <a:gd name="connsiteX35809" fmla="*/ 289468 w 12194922"/>
              <a:gd name="connsiteY35809" fmla="*/ 4810125 h 6855883"/>
              <a:gd name="connsiteX35810" fmla="*/ 291921 w 12194922"/>
              <a:gd name="connsiteY35810" fmla="*/ 4810125 h 6855883"/>
              <a:gd name="connsiteX35811" fmla="*/ 305413 w 12194922"/>
              <a:gd name="connsiteY35811" fmla="*/ 4814359 h 6855883"/>
              <a:gd name="connsiteX35812" fmla="*/ 299280 w 12194922"/>
              <a:gd name="connsiteY35812" fmla="*/ 4820709 h 6855883"/>
              <a:gd name="connsiteX35813" fmla="*/ 290695 w 12194922"/>
              <a:gd name="connsiteY35813" fmla="*/ 4811184 h 6855883"/>
              <a:gd name="connsiteX35814" fmla="*/ 290695 w 12194922"/>
              <a:gd name="connsiteY35814" fmla="*/ 4811184 h 6855883"/>
              <a:gd name="connsiteX35815" fmla="*/ 290695 w 12194922"/>
              <a:gd name="connsiteY35815" fmla="*/ 4811184 h 6855883"/>
              <a:gd name="connsiteX35816" fmla="*/ 290695 w 12194922"/>
              <a:gd name="connsiteY35816" fmla="*/ 4811184 h 6855883"/>
              <a:gd name="connsiteX35817" fmla="*/ 290695 w 12194922"/>
              <a:gd name="connsiteY35817" fmla="*/ 4811184 h 6855883"/>
              <a:gd name="connsiteX35818" fmla="*/ 150867 w 12194922"/>
              <a:gd name="connsiteY35818" fmla="*/ 811742 h 6855883"/>
              <a:gd name="connsiteX35819" fmla="*/ 154546 w 12194922"/>
              <a:gd name="connsiteY35819" fmla="*/ 807508 h 6855883"/>
              <a:gd name="connsiteX35820" fmla="*/ 164359 w 12194922"/>
              <a:gd name="connsiteY35820" fmla="*/ 817033 h 6855883"/>
              <a:gd name="connsiteX35821" fmla="*/ 160679 w 12194922"/>
              <a:gd name="connsiteY35821" fmla="*/ 819150 h 6855883"/>
              <a:gd name="connsiteX35822" fmla="*/ 150867 w 12194922"/>
              <a:gd name="connsiteY35822" fmla="*/ 811742 h 6855883"/>
              <a:gd name="connsiteX35823" fmla="*/ 1604340 w 12194922"/>
              <a:gd name="connsiteY35823" fmla="*/ 5002742 h 6855883"/>
              <a:gd name="connsiteX35824" fmla="*/ 1603113 w 12194922"/>
              <a:gd name="connsiteY35824" fmla="*/ 4998508 h 6855883"/>
              <a:gd name="connsiteX35825" fmla="*/ 1608019 w 12194922"/>
              <a:gd name="connsiteY35825" fmla="*/ 4998508 h 6855883"/>
              <a:gd name="connsiteX35826" fmla="*/ 1617832 w 12194922"/>
              <a:gd name="connsiteY35826" fmla="*/ 5002742 h 6855883"/>
              <a:gd name="connsiteX35827" fmla="*/ 1614152 w 12194922"/>
              <a:gd name="connsiteY35827" fmla="*/ 5008034 h 6855883"/>
              <a:gd name="connsiteX35828" fmla="*/ 1604340 w 12194922"/>
              <a:gd name="connsiteY35828" fmla="*/ 5002742 h 6855883"/>
              <a:gd name="connsiteX35829" fmla="*/ 11562775 w 12194922"/>
              <a:gd name="connsiteY35829" fmla="*/ 4664075 h 6855883"/>
              <a:gd name="connsiteX35830" fmla="*/ 11565228 w 12194922"/>
              <a:gd name="connsiteY35830" fmla="*/ 4657725 h 6855883"/>
              <a:gd name="connsiteX35831" fmla="*/ 11571361 w 12194922"/>
              <a:gd name="connsiteY35831" fmla="*/ 4659842 h 6855883"/>
              <a:gd name="connsiteX35832" fmla="*/ 11567681 w 12194922"/>
              <a:gd name="connsiteY35832" fmla="*/ 4667250 h 6855883"/>
              <a:gd name="connsiteX35833" fmla="*/ 11562775 w 12194922"/>
              <a:gd name="connsiteY35833" fmla="*/ 4664075 h 6855883"/>
              <a:gd name="connsiteX35834" fmla="*/ 11567681 w 12194922"/>
              <a:gd name="connsiteY35834" fmla="*/ 5335059 h 6855883"/>
              <a:gd name="connsiteX35835" fmla="*/ 11564001 w 12194922"/>
              <a:gd name="connsiteY35835" fmla="*/ 5329767 h 6855883"/>
              <a:gd name="connsiteX35836" fmla="*/ 11571361 w 12194922"/>
              <a:gd name="connsiteY35836" fmla="*/ 5324475 h 6855883"/>
              <a:gd name="connsiteX35837" fmla="*/ 11575041 w 12194922"/>
              <a:gd name="connsiteY35837" fmla="*/ 5329767 h 6855883"/>
              <a:gd name="connsiteX35838" fmla="*/ 11567681 w 12194922"/>
              <a:gd name="connsiteY35838" fmla="*/ 5335059 h 6855883"/>
              <a:gd name="connsiteX35839" fmla="*/ 1294020 w 12194922"/>
              <a:gd name="connsiteY35839" fmla="*/ 5221817 h 6855883"/>
              <a:gd name="connsiteX35840" fmla="*/ 1301380 w 12194922"/>
              <a:gd name="connsiteY35840" fmla="*/ 5216525 h 6855883"/>
              <a:gd name="connsiteX35841" fmla="*/ 1306286 w 12194922"/>
              <a:gd name="connsiteY35841" fmla="*/ 5220758 h 6855883"/>
              <a:gd name="connsiteX35842" fmla="*/ 1297700 w 12194922"/>
              <a:gd name="connsiteY35842" fmla="*/ 5227109 h 6855883"/>
              <a:gd name="connsiteX35843" fmla="*/ 1294020 w 12194922"/>
              <a:gd name="connsiteY35843" fmla="*/ 5221817 h 6855883"/>
              <a:gd name="connsiteX35844" fmla="*/ 1582262 w 12194922"/>
              <a:gd name="connsiteY35844" fmla="*/ 5078942 h 6855883"/>
              <a:gd name="connsiteX35845" fmla="*/ 1571223 w 12194922"/>
              <a:gd name="connsiteY35845" fmla="*/ 5083175 h 6855883"/>
              <a:gd name="connsiteX35846" fmla="*/ 1578582 w 12194922"/>
              <a:gd name="connsiteY35846" fmla="*/ 5094817 h 6855883"/>
              <a:gd name="connsiteX35847" fmla="*/ 1567543 w 12194922"/>
              <a:gd name="connsiteY35847" fmla="*/ 5081059 h 6855883"/>
              <a:gd name="connsiteX35848" fmla="*/ 1567543 w 12194922"/>
              <a:gd name="connsiteY35848" fmla="*/ 5081059 h 6855883"/>
              <a:gd name="connsiteX35849" fmla="*/ 1568769 w 12194922"/>
              <a:gd name="connsiteY35849" fmla="*/ 5078942 h 6855883"/>
              <a:gd name="connsiteX35850" fmla="*/ 1578582 w 12194922"/>
              <a:gd name="connsiteY35850" fmla="*/ 5073650 h 6855883"/>
              <a:gd name="connsiteX35851" fmla="*/ 1582262 w 12194922"/>
              <a:gd name="connsiteY35851" fmla="*/ 5078942 h 6855883"/>
              <a:gd name="connsiteX35852" fmla="*/ 11724681 w 12194922"/>
              <a:gd name="connsiteY35852" fmla="*/ 6180667 h 6855883"/>
              <a:gd name="connsiteX35853" fmla="*/ 11734494 w 12194922"/>
              <a:gd name="connsiteY35853" fmla="*/ 6188075 h 6855883"/>
              <a:gd name="connsiteX35854" fmla="*/ 11729587 w 12194922"/>
              <a:gd name="connsiteY35854" fmla="*/ 6190192 h 6855883"/>
              <a:gd name="connsiteX35855" fmla="*/ 11719775 w 12194922"/>
              <a:gd name="connsiteY35855" fmla="*/ 6183842 h 6855883"/>
              <a:gd name="connsiteX35856" fmla="*/ 11724681 w 12194922"/>
              <a:gd name="connsiteY35856" fmla="*/ 6180667 h 6855883"/>
              <a:gd name="connsiteX35857" fmla="*/ 11583627 w 12194922"/>
              <a:gd name="connsiteY35857" fmla="*/ 1624542 h 6855883"/>
              <a:gd name="connsiteX35858" fmla="*/ 11589760 w 12194922"/>
              <a:gd name="connsiteY35858" fmla="*/ 1619250 h 6855883"/>
              <a:gd name="connsiteX35859" fmla="*/ 11593439 w 12194922"/>
              <a:gd name="connsiteY35859" fmla="*/ 1626658 h 6855883"/>
              <a:gd name="connsiteX35860" fmla="*/ 11588533 w 12194922"/>
              <a:gd name="connsiteY35860" fmla="*/ 1631950 h 6855883"/>
              <a:gd name="connsiteX35861" fmla="*/ 11583627 w 12194922"/>
              <a:gd name="connsiteY35861" fmla="*/ 1624542 h 6855883"/>
              <a:gd name="connsiteX35862" fmla="*/ 1794456 w 12194922"/>
              <a:gd name="connsiteY35862" fmla="*/ 6225117 h 6855883"/>
              <a:gd name="connsiteX35863" fmla="*/ 1803042 w 12194922"/>
              <a:gd name="connsiteY35863" fmla="*/ 6217709 h 6855883"/>
              <a:gd name="connsiteX35864" fmla="*/ 1807948 w 12194922"/>
              <a:gd name="connsiteY35864" fmla="*/ 6219825 h 6855883"/>
              <a:gd name="connsiteX35865" fmla="*/ 1794456 w 12194922"/>
              <a:gd name="connsiteY35865" fmla="*/ 6225117 h 6855883"/>
              <a:gd name="connsiteX35866" fmla="*/ 1335723 w 12194922"/>
              <a:gd name="connsiteY35866" fmla="*/ 6158442 h 6855883"/>
              <a:gd name="connsiteX35867" fmla="*/ 1332044 w 12194922"/>
              <a:gd name="connsiteY35867" fmla="*/ 6156325 h 6855883"/>
              <a:gd name="connsiteX35868" fmla="*/ 1338176 w 12194922"/>
              <a:gd name="connsiteY35868" fmla="*/ 6149975 h 6855883"/>
              <a:gd name="connsiteX35869" fmla="*/ 1343083 w 12194922"/>
              <a:gd name="connsiteY35869" fmla="*/ 6153151 h 6855883"/>
              <a:gd name="connsiteX35870" fmla="*/ 1335723 w 12194922"/>
              <a:gd name="connsiteY35870" fmla="*/ 6158442 h 6855883"/>
              <a:gd name="connsiteX35871" fmla="*/ 1025404 w 12194922"/>
              <a:gd name="connsiteY35871" fmla="*/ 5719234 h 6855883"/>
              <a:gd name="connsiteX35872" fmla="*/ 1022951 w 12194922"/>
              <a:gd name="connsiteY35872" fmla="*/ 5721350 h 6855883"/>
              <a:gd name="connsiteX35873" fmla="*/ 1013138 w 12194922"/>
              <a:gd name="connsiteY35873" fmla="*/ 5707592 h 6855883"/>
              <a:gd name="connsiteX35874" fmla="*/ 1025404 w 12194922"/>
              <a:gd name="connsiteY35874" fmla="*/ 5719234 h 6855883"/>
              <a:gd name="connsiteX35875" fmla="*/ 11121214 w 12194922"/>
              <a:gd name="connsiteY35875" fmla="*/ 2466975 h 6855883"/>
              <a:gd name="connsiteX35876" fmla="*/ 11127347 w 12194922"/>
              <a:gd name="connsiteY35876" fmla="*/ 2469092 h 6855883"/>
              <a:gd name="connsiteX35877" fmla="*/ 11118761 w 12194922"/>
              <a:gd name="connsiteY35877" fmla="*/ 2480733 h 6855883"/>
              <a:gd name="connsiteX35878" fmla="*/ 11121214 w 12194922"/>
              <a:gd name="connsiteY35878" fmla="*/ 2466975 h 6855883"/>
              <a:gd name="connsiteX35879" fmla="*/ 1105130 w 12194922"/>
              <a:gd name="connsiteY35879" fmla="*/ 5944659 h 6855883"/>
              <a:gd name="connsiteX35880" fmla="*/ 1105130 w 12194922"/>
              <a:gd name="connsiteY35880" fmla="*/ 5953125 h 6855883"/>
              <a:gd name="connsiteX35881" fmla="*/ 1094091 w 12194922"/>
              <a:gd name="connsiteY35881" fmla="*/ 5943600 h 6855883"/>
              <a:gd name="connsiteX35882" fmla="*/ 1098997 w 12194922"/>
              <a:gd name="connsiteY35882" fmla="*/ 5939367 h 6855883"/>
              <a:gd name="connsiteX35883" fmla="*/ 1105130 w 12194922"/>
              <a:gd name="connsiteY35883" fmla="*/ 5944659 h 6855883"/>
              <a:gd name="connsiteX35884" fmla="*/ 11600798 w 12194922"/>
              <a:gd name="connsiteY35884" fmla="*/ 4022725 h 6855883"/>
              <a:gd name="connsiteX35885" fmla="*/ 11589760 w 12194922"/>
              <a:gd name="connsiteY35885" fmla="*/ 4014258 h 6855883"/>
              <a:gd name="connsiteX35886" fmla="*/ 11593439 w 12194922"/>
              <a:gd name="connsiteY35886" fmla="*/ 4015317 h 6855883"/>
              <a:gd name="connsiteX35887" fmla="*/ 11604478 w 12194922"/>
              <a:gd name="connsiteY35887" fmla="*/ 4018492 h 6855883"/>
              <a:gd name="connsiteX35888" fmla="*/ 11600798 w 12194922"/>
              <a:gd name="connsiteY35888" fmla="*/ 4022725 h 6855883"/>
              <a:gd name="connsiteX35889" fmla="*/ 876990 w 12194922"/>
              <a:gd name="connsiteY35889" fmla="*/ 5827183 h 6855883"/>
              <a:gd name="connsiteX35890" fmla="*/ 883123 w 12194922"/>
              <a:gd name="connsiteY35890" fmla="*/ 5832475 h 6855883"/>
              <a:gd name="connsiteX35891" fmla="*/ 876990 w 12194922"/>
              <a:gd name="connsiteY35891" fmla="*/ 5837767 h 6855883"/>
              <a:gd name="connsiteX35892" fmla="*/ 872084 w 12194922"/>
              <a:gd name="connsiteY35892" fmla="*/ 5831417 h 6855883"/>
              <a:gd name="connsiteX35893" fmla="*/ 876990 w 12194922"/>
              <a:gd name="connsiteY35893" fmla="*/ 5827183 h 6855883"/>
              <a:gd name="connsiteX35894" fmla="*/ 11183768 w 12194922"/>
              <a:gd name="connsiteY35894" fmla="*/ 3660775 h 6855883"/>
              <a:gd name="connsiteX35895" fmla="*/ 11176409 w 12194922"/>
              <a:gd name="connsiteY35895" fmla="*/ 3663950 h 6855883"/>
              <a:gd name="connsiteX35896" fmla="*/ 11172729 w 12194922"/>
              <a:gd name="connsiteY35896" fmla="*/ 3659717 h 6855883"/>
              <a:gd name="connsiteX35897" fmla="*/ 11180089 w 12194922"/>
              <a:gd name="connsiteY35897" fmla="*/ 3655483 h 6855883"/>
              <a:gd name="connsiteX35898" fmla="*/ 11183768 w 12194922"/>
              <a:gd name="connsiteY35898" fmla="*/ 3660775 h 6855883"/>
              <a:gd name="connsiteX35899" fmla="*/ 11616743 w 12194922"/>
              <a:gd name="connsiteY35899" fmla="*/ 6392334 h 6855883"/>
              <a:gd name="connsiteX35900" fmla="*/ 11602025 w 12194922"/>
              <a:gd name="connsiteY35900" fmla="*/ 6392334 h 6855883"/>
              <a:gd name="connsiteX35901" fmla="*/ 11608158 w 12194922"/>
              <a:gd name="connsiteY35901" fmla="*/ 6389159 h 6855883"/>
              <a:gd name="connsiteX35902" fmla="*/ 11616743 w 12194922"/>
              <a:gd name="connsiteY35902" fmla="*/ 6392334 h 6855883"/>
              <a:gd name="connsiteX35903" fmla="*/ 793584 w 12194922"/>
              <a:gd name="connsiteY35903" fmla="*/ 1079500 h 6855883"/>
              <a:gd name="connsiteX35904" fmla="*/ 784998 w 12194922"/>
              <a:gd name="connsiteY35904" fmla="*/ 1073150 h 6855883"/>
              <a:gd name="connsiteX35905" fmla="*/ 789904 w 12194922"/>
              <a:gd name="connsiteY35905" fmla="*/ 1069975 h 6855883"/>
              <a:gd name="connsiteX35906" fmla="*/ 798490 w 12194922"/>
              <a:gd name="connsiteY35906" fmla="*/ 1075267 h 6855883"/>
              <a:gd name="connsiteX35907" fmla="*/ 793584 w 12194922"/>
              <a:gd name="connsiteY35907" fmla="*/ 1079500 h 6855883"/>
              <a:gd name="connsiteX35908" fmla="*/ 527421 w 12194922"/>
              <a:gd name="connsiteY35908" fmla="*/ 1834092 h 6855883"/>
              <a:gd name="connsiteX35909" fmla="*/ 520061 w 12194922"/>
              <a:gd name="connsiteY35909" fmla="*/ 1838325 h 6855883"/>
              <a:gd name="connsiteX35910" fmla="*/ 515155 w 12194922"/>
              <a:gd name="connsiteY35910" fmla="*/ 1835150 h 6855883"/>
              <a:gd name="connsiteX35911" fmla="*/ 524967 w 12194922"/>
              <a:gd name="connsiteY35911" fmla="*/ 1829858 h 6855883"/>
              <a:gd name="connsiteX35912" fmla="*/ 527421 w 12194922"/>
              <a:gd name="connsiteY35912" fmla="*/ 1834092 h 6855883"/>
              <a:gd name="connsiteX35913" fmla="*/ 11605705 w 12194922"/>
              <a:gd name="connsiteY35913" fmla="*/ 5608109 h 6855883"/>
              <a:gd name="connsiteX35914" fmla="*/ 11609384 w 12194922"/>
              <a:gd name="connsiteY35914" fmla="*/ 5603875 h 6855883"/>
              <a:gd name="connsiteX35915" fmla="*/ 11627783 w 12194922"/>
              <a:gd name="connsiteY35915" fmla="*/ 5603875 h 6855883"/>
              <a:gd name="connsiteX35916" fmla="*/ 11613064 w 12194922"/>
              <a:gd name="connsiteY35916" fmla="*/ 5609167 h 6855883"/>
              <a:gd name="connsiteX35917" fmla="*/ 11605705 w 12194922"/>
              <a:gd name="connsiteY35917" fmla="*/ 5608109 h 6855883"/>
              <a:gd name="connsiteX35918" fmla="*/ 610827 w 12194922"/>
              <a:gd name="connsiteY35918" fmla="*/ 2064808 h 6855883"/>
              <a:gd name="connsiteX35919" fmla="*/ 616959 w 12194922"/>
              <a:gd name="connsiteY35919" fmla="*/ 2060575 h 6855883"/>
              <a:gd name="connsiteX35920" fmla="*/ 619413 w 12194922"/>
              <a:gd name="connsiteY35920" fmla="*/ 2069042 h 6855883"/>
              <a:gd name="connsiteX35921" fmla="*/ 613280 w 12194922"/>
              <a:gd name="connsiteY35921" fmla="*/ 2070100 h 6855883"/>
              <a:gd name="connsiteX35922" fmla="*/ 610827 w 12194922"/>
              <a:gd name="connsiteY35922" fmla="*/ 2064808 h 6855883"/>
              <a:gd name="connsiteX35923" fmla="*/ 610827 w 12194922"/>
              <a:gd name="connsiteY35923" fmla="*/ 645583 h 6855883"/>
              <a:gd name="connsiteX35924" fmla="*/ 615733 w 12194922"/>
              <a:gd name="connsiteY35924" fmla="*/ 649817 h 6855883"/>
              <a:gd name="connsiteX35925" fmla="*/ 609600 w 12194922"/>
              <a:gd name="connsiteY35925" fmla="*/ 656167 h 6855883"/>
              <a:gd name="connsiteX35926" fmla="*/ 604694 w 12194922"/>
              <a:gd name="connsiteY35926" fmla="*/ 651933 h 6855883"/>
              <a:gd name="connsiteX35927" fmla="*/ 610827 w 12194922"/>
              <a:gd name="connsiteY35927" fmla="*/ 645583 h 6855883"/>
              <a:gd name="connsiteX35928" fmla="*/ 1409317 w 12194922"/>
              <a:gd name="connsiteY35928" fmla="*/ 5381625 h 6855883"/>
              <a:gd name="connsiteX35929" fmla="*/ 1404411 w 12194922"/>
              <a:gd name="connsiteY35929" fmla="*/ 5393267 h 6855883"/>
              <a:gd name="connsiteX35930" fmla="*/ 1398278 w 12194922"/>
              <a:gd name="connsiteY35930" fmla="*/ 5387975 h 6855883"/>
              <a:gd name="connsiteX35931" fmla="*/ 1409317 w 12194922"/>
              <a:gd name="connsiteY35931" fmla="*/ 5381625 h 6855883"/>
              <a:gd name="connsiteX35932" fmla="*/ 1409317 w 12194922"/>
              <a:gd name="connsiteY35932" fmla="*/ 5380567 h 6855883"/>
              <a:gd name="connsiteX35933" fmla="*/ 1409317 w 12194922"/>
              <a:gd name="connsiteY35933" fmla="*/ 5380567 h 6855883"/>
              <a:gd name="connsiteX35934" fmla="*/ 1409317 w 12194922"/>
              <a:gd name="connsiteY35934" fmla="*/ 5380567 h 6855883"/>
              <a:gd name="connsiteX35935" fmla="*/ 1409317 w 12194922"/>
              <a:gd name="connsiteY35935" fmla="*/ 5380567 h 6855883"/>
              <a:gd name="connsiteX35936" fmla="*/ 1409317 w 12194922"/>
              <a:gd name="connsiteY35936" fmla="*/ 5380567 h 6855883"/>
              <a:gd name="connsiteX35937" fmla="*/ 1053615 w 12194922"/>
              <a:gd name="connsiteY35937" fmla="*/ 5257800 h 6855883"/>
              <a:gd name="connsiteX35938" fmla="*/ 1052388 w 12194922"/>
              <a:gd name="connsiteY35938" fmla="*/ 5262034 h 6855883"/>
              <a:gd name="connsiteX35939" fmla="*/ 1043802 w 12194922"/>
              <a:gd name="connsiteY35939" fmla="*/ 5258859 h 6855883"/>
              <a:gd name="connsiteX35940" fmla="*/ 1048708 w 12194922"/>
              <a:gd name="connsiteY35940" fmla="*/ 5254625 h 6855883"/>
              <a:gd name="connsiteX35941" fmla="*/ 1053615 w 12194922"/>
              <a:gd name="connsiteY35941" fmla="*/ 5257800 h 6855883"/>
              <a:gd name="connsiteX35942" fmla="*/ 511475 w 12194922"/>
              <a:gd name="connsiteY35942" fmla="*/ 2404533 h 6855883"/>
              <a:gd name="connsiteX35943" fmla="*/ 513928 w 12194922"/>
              <a:gd name="connsiteY35943" fmla="*/ 2406650 h 6855883"/>
              <a:gd name="connsiteX35944" fmla="*/ 506569 w 12194922"/>
              <a:gd name="connsiteY35944" fmla="*/ 2416175 h 6855883"/>
              <a:gd name="connsiteX35945" fmla="*/ 500436 w 12194922"/>
              <a:gd name="connsiteY35945" fmla="*/ 2413000 h 6855883"/>
              <a:gd name="connsiteX35946" fmla="*/ 511475 w 12194922"/>
              <a:gd name="connsiteY35946" fmla="*/ 2404533 h 6855883"/>
              <a:gd name="connsiteX35947" fmla="*/ 1070786 w 12194922"/>
              <a:gd name="connsiteY35947" fmla="*/ 5168900 h 6855883"/>
              <a:gd name="connsiteX35948" fmla="*/ 1072013 w 12194922"/>
              <a:gd name="connsiteY35948" fmla="*/ 5166784 h 6855883"/>
              <a:gd name="connsiteX35949" fmla="*/ 1085505 w 12194922"/>
              <a:gd name="connsiteY35949" fmla="*/ 5166784 h 6855883"/>
              <a:gd name="connsiteX35950" fmla="*/ 1089185 w 12194922"/>
              <a:gd name="connsiteY35950" fmla="*/ 5173133 h 6855883"/>
              <a:gd name="connsiteX35951" fmla="*/ 1083052 w 12194922"/>
              <a:gd name="connsiteY35951" fmla="*/ 5174192 h 6855883"/>
              <a:gd name="connsiteX35952" fmla="*/ 1070786 w 12194922"/>
              <a:gd name="connsiteY35952" fmla="*/ 5168900 h 6855883"/>
              <a:gd name="connsiteX35953" fmla="*/ 11629009 w 12194922"/>
              <a:gd name="connsiteY35953" fmla="*/ 4008967 h 6855883"/>
              <a:gd name="connsiteX35954" fmla="*/ 11636369 w 12194922"/>
              <a:gd name="connsiteY35954" fmla="*/ 4000500 h 6855883"/>
              <a:gd name="connsiteX35955" fmla="*/ 11641275 w 12194922"/>
              <a:gd name="connsiteY35955" fmla="*/ 4005792 h 6855883"/>
              <a:gd name="connsiteX35956" fmla="*/ 11632689 w 12194922"/>
              <a:gd name="connsiteY35956" fmla="*/ 4012142 h 6855883"/>
              <a:gd name="connsiteX35957" fmla="*/ 11629009 w 12194922"/>
              <a:gd name="connsiteY35957" fmla="*/ 4008967 h 6855883"/>
              <a:gd name="connsiteX35958" fmla="*/ 383913 w 12194922"/>
              <a:gd name="connsiteY35958" fmla="*/ 1172633 h 6855883"/>
              <a:gd name="connsiteX35959" fmla="*/ 388819 w 12194922"/>
              <a:gd name="connsiteY35959" fmla="*/ 1180042 h 6855883"/>
              <a:gd name="connsiteX35960" fmla="*/ 382687 w 12194922"/>
              <a:gd name="connsiteY35960" fmla="*/ 1183217 h 6855883"/>
              <a:gd name="connsiteX35961" fmla="*/ 379007 w 12194922"/>
              <a:gd name="connsiteY35961" fmla="*/ 1175808 h 6855883"/>
              <a:gd name="connsiteX35962" fmla="*/ 383913 w 12194922"/>
              <a:gd name="connsiteY35962" fmla="*/ 1172633 h 6855883"/>
              <a:gd name="connsiteX35963" fmla="*/ 873310 w 12194922"/>
              <a:gd name="connsiteY35963" fmla="*/ 1692275 h 6855883"/>
              <a:gd name="connsiteX35964" fmla="*/ 880670 w 12194922"/>
              <a:gd name="connsiteY35964" fmla="*/ 1688042 h 6855883"/>
              <a:gd name="connsiteX35965" fmla="*/ 889256 w 12194922"/>
              <a:gd name="connsiteY35965" fmla="*/ 1693333 h 6855883"/>
              <a:gd name="connsiteX35966" fmla="*/ 873310 w 12194922"/>
              <a:gd name="connsiteY35966" fmla="*/ 1692275 h 6855883"/>
              <a:gd name="connsiteX35967" fmla="*/ 11761478 w 12194922"/>
              <a:gd name="connsiteY35967" fmla="*/ 5395383 h 6855883"/>
              <a:gd name="connsiteX35968" fmla="*/ 11755345 w 12194922"/>
              <a:gd name="connsiteY35968" fmla="*/ 5386917 h 6855883"/>
              <a:gd name="connsiteX35969" fmla="*/ 11760251 w 12194922"/>
              <a:gd name="connsiteY35969" fmla="*/ 5383742 h 6855883"/>
              <a:gd name="connsiteX35970" fmla="*/ 11766384 w 12194922"/>
              <a:gd name="connsiteY35970" fmla="*/ 5391150 h 6855883"/>
              <a:gd name="connsiteX35971" fmla="*/ 11761478 w 12194922"/>
              <a:gd name="connsiteY35971" fmla="*/ 5395383 h 6855883"/>
              <a:gd name="connsiteX35972" fmla="*/ 347116 w 12194922"/>
              <a:gd name="connsiteY35972" fmla="*/ 2388658 h 6855883"/>
              <a:gd name="connsiteX35973" fmla="*/ 344663 w 12194922"/>
              <a:gd name="connsiteY35973" fmla="*/ 2368550 h 6855883"/>
              <a:gd name="connsiteX35974" fmla="*/ 347116 w 12194922"/>
              <a:gd name="connsiteY35974" fmla="*/ 2388658 h 6855883"/>
              <a:gd name="connsiteX35975" fmla="*/ 336077 w 12194922"/>
              <a:gd name="connsiteY35975" fmla="*/ 4818592 h 6855883"/>
              <a:gd name="connsiteX35976" fmla="*/ 312773 w 12194922"/>
              <a:gd name="connsiteY35976" fmla="*/ 4818592 h 6855883"/>
              <a:gd name="connsiteX35977" fmla="*/ 336077 w 12194922"/>
              <a:gd name="connsiteY35977" fmla="*/ 4818592 h 6855883"/>
              <a:gd name="connsiteX35978" fmla="*/ 222007 w 12194922"/>
              <a:gd name="connsiteY35978" fmla="*/ 4396317 h 6855883"/>
              <a:gd name="connsiteX35979" fmla="*/ 217101 w 12194922"/>
              <a:gd name="connsiteY35979" fmla="*/ 4393142 h 6855883"/>
              <a:gd name="connsiteX35980" fmla="*/ 225687 w 12194922"/>
              <a:gd name="connsiteY35980" fmla="*/ 4383617 h 6855883"/>
              <a:gd name="connsiteX35981" fmla="*/ 225687 w 12194922"/>
              <a:gd name="connsiteY35981" fmla="*/ 4385734 h 6855883"/>
              <a:gd name="connsiteX35982" fmla="*/ 222007 w 12194922"/>
              <a:gd name="connsiteY35982" fmla="*/ 4396317 h 6855883"/>
              <a:gd name="connsiteX35983" fmla="*/ 234273 w 12194922"/>
              <a:gd name="connsiteY35983" fmla="*/ 5767917 h 6855883"/>
              <a:gd name="connsiteX35984" fmla="*/ 229367 w 12194922"/>
              <a:gd name="connsiteY35984" fmla="*/ 5771092 h 6855883"/>
              <a:gd name="connsiteX35985" fmla="*/ 224460 w 12194922"/>
              <a:gd name="connsiteY35985" fmla="*/ 5766859 h 6855883"/>
              <a:gd name="connsiteX35986" fmla="*/ 229367 w 12194922"/>
              <a:gd name="connsiteY35986" fmla="*/ 5763683 h 6855883"/>
              <a:gd name="connsiteX35987" fmla="*/ 234273 w 12194922"/>
              <a:gd name="connsiteY35987" fmla="*/ 5767917 h 6855883"/>
              <a:gd name="connsiteX35988" fmla="*/ 11324822 w 12194922"/>
              <a:gd name="connsiteY35988" fmla="*/ 3071284 h 6855883"/>
              <a:gd name="connsiteX35989" fmla="*/ 11316236 w 12194922"/>
              <a:gd name="connsiteY35989" fmla="*/ 3075517 h 6855883"/>
              <a:gd name="connsiteX35990" fmla="*/ 11313784 w 12194922"/>
              <a:gd name="connsiteY35990" fmla="*/ 3072342 h 6855883"/>
              <a:gd name="connsiteX35991" fmla="*/ 11323596 w 12194922"/>
              <a:gd name="connsiteY35991" fmla="*/ 3067050 h 6855883"/>
              <a:gd name="connsiteX35992" fmla="*/ 11324822 w 12194922"/>
              <a:gd name="connsiteY35992" fmla="*/ 3071284 h 6855883"/>
              <a:gd name="connsiteX35993" fmla="*/ 11361619 w 12194922"/>
              <a:gd name="connsiteY35993" fmla="*/ 6416675 h 6855883"/>
              <a:gd name="connsiteX35994" fmla="*/ 11351807 w 12194922"/>
              <a:gd name="connsiteY35994" fmla="*/ 6397625 h 6855883"/>
              <a:gd name="connsiteX35995" fmla="*/ 11361619 w 12194922"/>
              <a:gd name="connsiteY35995" fmla="*/ 6416675 h 6855883"/>
              <a:gd name="connsiteX35996" fmla="*/ 11370205 w 12194922"/>
              <a:gd name="connsiteY35996" fmla="*/ 4062942 h 6855883"/>
              <a:gd name="connsiteX35997" fmla="*/ 11365299 w 12194922"/>
              <a:gd name="connsiteY35997" fmla="*/ 4065059 h 6855883"/>
              <a:gd name="connsiteX35998" fmla="*/ 11361619 w 12194922"/>
              <a:gd name="connsiteY35998" fmla="*/ 4059767 h 6855883"/>
              <a:gd name="connsiteX35999" fmla="*/ 11367752 w 12194922"/>
              <a:gd name="connsiteY35999" fmla="*/ 4057650 h 6855883"/>
              <a:gd name="connsiteX36000" fmla="*/ 11370205 w 12194922"/>
              <a:gd name="connsiteY36000" fmla="*/ 4062942 h 6855883"/>
              <a:gd name="connsiteX36001" fmla="*/ 1013138 w 12194922"/>
              <a:gd name="connsiteY36001" fmla="*/ 2077508 h 6855883"/>
              <a:gd name="connsiteX36002" fmla="*/ 1009458 w 12194922"/>
              <a:gd name="connsiteY36002" fmla="*/ 2073275 h 6855883"/>
              <a:gd name="connsiteX36003" fmla="*/ 1018044 w 12194922"/>
              <a:gd name="connsiteY36003" fmla="*/ 2069042 h 6855883"/>
              <a:gd name="connsiteX36004" fmla="*/ 1020497 w 12194922"/>
              <a:gd name="connsiteY36004" fmla="*/ 2072217 h 6855883"/>
              <a:gd name="connsiteX36005" fmla="*/ 1013138 w 12194922"/>
              <a:gd name="connsiteY36005" fmla="*/ 2077508 h 6855883"/>
              <a:gd name="connsiteX36006" fmla="*/ 868404 w 12194922"/>
              <a:gd name="connsiteY36006" fmla="*/ 1608667 h 6855883"/>
              <a:gd name="connsiteX36007" fmla="*/ 874537 w 12194922"/>
              <a:gd name="connsiteY36007" fmla="*/ 1602317 h 6855883"/>
              <a:gd name="connsiteX36008" fmla="*/ 879443 w 12194922"/>
              <a:gd name="connsiteY36008" fmla="*/ 1608667 h 6855883"/>
              <a:gd name="connsiteX36009" fmla="*/ 872084 w 12194922"/>
              <a:gd name="connsiteY36009" fmla="*/ 1612900 h 6855883"/>
              <a:gd name="connsiteX36010" fmla="*/ 868404 w 12194922"/>
              <a:gd name="connsiteY36010" fmla="*/ 1608667 h 6855883"/>
              <a:gd name="connsiteX36011" fmla="*/ 11368979 w 12194922"/>
              <a:gd name="connsiteY36011" fmla="*/ 5942542 h 6855883"/>
              <a:gd name="connsiteX36012" fmla="*/ 11375112 w 12194922"/>
              <a:gd name="connsiteY36012" fmla="*/ 5939367 h 6855883"/>
              <a:gd name="connsiteX36013" fmla="*/ 11375112 w 12194922"/>
              <a:gd name="connsiteY36013" fmla="*/ 5952067 h 6855883"/>
              <a:gd name="connsiteX36014" fmla="*/ 11368979 w 12194922"/>
              <a:gd name="connsiteY36014" fmla="*/ 5942542 h 6855883"/>
              <a:gd name="connsiteX36015" fmla="*/ 11665806 w 12194922"/>
              <a:gd name="connsiteY36015" fmla="*/ 5786967 h 6855883"/>
              <a:gd name="connsiteX36016" fmla="*/ 11660900 w 12194922"/>
              <a:gd name="connsiteY36016" fmla="*/ 5792258 h 6855883"/>
              <a:gd name="connsiteX36017" fmla="*/ 11653540 w 12194922"/>
              <a:gd name="connsiteY36017" fmla="*/ 5784850 h 6855883"/>
              <a:gd name="connsiteX36018" fmla="*/ 11659673 w 12194922"/>
              <a:gd name="connsiteY36018" fmla="*/ 5779558 h 6855883"/>
              <a:gd name="connsiteX36019" fmla="*/ 11665806 w 12194922"/>
              <a:gd name="connsiteY36019" fmla="*/ 5786967 h 6855883"/>
              <a:gd name="connsiteX36020" fmla="*/ 11395963 w 12194922"/>
              <a:gd name="connsiteY36020" fmla="*/ 3258608 h 6855883"/>
              <a:gd name="connsiteX36021" fmla="*/ 11388604 w 12194922"/>
              <a:gd name="connsiteY36021" fmla="*/ 3268133 h 6855883"/>
              <a:gd name="connsiteX36022" fmla="*/ 11384924 w 12194922"/>
              <a:gd name="connsiteY36022" fmla="*/ 3274483 h 6855883"/>
              <a:gd name="connsiteX36023" fmla="*/ 11376338 w 12194922"/>
              <a:gd name="connsiteY36023" fmla="*/ 3274483 h 6855883"/>
              <a:gd name="connsiteX36024" fmla="*/ 11378791 w 12194922"/>
              <a:gd name="connsiteY36024" fmla="*/ 3269192 h 6855883"/>
              <a:gd name="connsiteX36025" fmla="*/ 11386150 w 12194922"/>
              <a:gd name="connsiteY36025" fmla="*/ 3266017 h 6855883"/>
              <a:gd name="connsiteX36026" fmla="*/ 11392283 w 12194922"/>
              <a:gd name="connsiteY36026" fmla="*/ 3257550 h 6855883"/>
              <a:gd name="connsiteX36027" fmla="*/ 11395963 w 12194922"/>
              <a:gd name="connsiteY36027" fmla="*/ 3258608 h 6855883"/>
              <a:gd name="connsiteX36028" fmla="*/ 413351 w 12194922"/>
              <a:gd name="connsiteY36028" fmla="*/ 161925 h 6855883"/>
              <a:gd name="connsiteX36029" fmla="*/ 410897 w 12194922"/>
              <a:gd name="connsiteY36029" fmla="*/ 174625 h 6855883"/>
              <a:gd name="connsiteX36030" fmla="*/ 407218 w 12194922"/>
              <a:gd name="connsiteY36030" fmla="*/ 175683 h 6855883"/>
              <a:gd name="connsiteX36031" fmla="*/ 405991 w 12194922"/>
              <a:gd name="connsiteY36031" fmla="*/ 170392 h 6855883"/>
              <a:gd name="connsiteX36032" fmla="*/ 409671 w 12194922"/>
              <a:gd name="connsiteY36032" fmla="*/ 160867 h 6855883"/>
              <a:gd name="connsiteX36033" fmla="*/ 413351 w 12194922"/>
              <a:gd name="connsiteY36033" fmla="*/ 161925 h 6855883"/>
              <a:gd name="connsiteX36034" fmla="*/ 11654767 w 12194922"/>
              <a:gd name="connsiteY36034" fmla="*/ 5316008 h 6855883"/>
              <a:gd name="connsiteX36035" fmla="*/ 11660900 w 12194922"/>
              <a:gd name="connsiteY36035" fmla="*/ 5317067 h 6855883"/>
              <a:gd name="connsiteX36036" fmla="*/ 11655993 w 12194922"/>
              <a:gd name="connsiteY36036" fmla="*/ 5322359 h 6855883"/>
              <a:gd name="connsiteX36037" fmla="*/ 11644955 w 12194922"/>
              <a:gd name="connsiteY36037" fmla="*/ 5321300 h 6855883"/>
              <a:gd name="connsiteX36038" fmla="*/ 11654767 w 12194922"/>
              <a:gd name="connsiteY36038" fmla="*/ 5316008 h 6855883"/>
              <a:gd name="connsiteX36039" fmla="*/ 1458379 w 12194922"/>
              <a:gd name="connsiteY36039" fmla="*/ 5574242 h 6855883"/>
              <a:gd name="connsiteX36040" fmla="*/ 1463285 w 12194922"/>
              <a:gd name="connsiteY36040" fmla="*/ 5578475 h 6855883"/>
              <a:gd name="connsiteX36041" fmla="*/ 1460832 w 12194922"/>
              <a:gd name="connsiteY36041" fmla="*/ 5588000 h 6855883"/>
              <a:gd name="connsiteX36042" fmla="*/ 1455926 w 12194922"/>
              <a:gd name="connsiteY36042" fmla="*/ 5583767 h 6855883"/>
              <a:gd name="connsiteX36043" fmla="*/ 1458379 w 12194922"/>
              <a:gd name="connsiteY36043" fmla="*/ 5574242 h 6855883"/>
              <a:gd name="connsiteX36044" fmla="*/ 1792003 w 12194922"/>
              <a:gd name="connsiteY36044" fmla="*/ 6250517 h 6855883"/>
              <a:gd name="connsiteX36045" fmla="*/ 1798136 w 12194922"/>
              <a:gd name="connsiteY36045" fmla="*/ 6255808 h 6855883"/>
              <a:gd name="connsiteX36046" fmla="*/ 1790777 w 12194922"/>
              <a:gd name="connsiteY36046" fmla="*/ 6260042 h 6855883"/>
              <a:gd name="connsiteX36047" fmla="*/ 1784644 w 12194922"/>
              <a:gd name="connsiteY36047" fmla="*/ 6253692 h 6855883"/>
              <a:gd name="connsiteX36048" fmla="*/ 1792003 w 12194922"/>
              <a:gd name="connsiteY36048" fmla="*/ 6250517 h 6855883"/>
              <a:gd name="connsiteX36049" fmla="*/ 11419268 w 12194922"/>
              <a:gd name="connsiteY36049" fmla="*/ 5291667 h 6855883"/>
              <a:gd name="connsiteX36050" fmla="*/ 11414361 w 12194922"/>
              <a:gd name="connsiteY36050" fmla="*/ 5298017 h 6855883"/>
              <a:gd name="connsiteX36051" fmla="*/ 11410682 w 12194922"/>
              <a:gd name="connsiteY36051" fmla="*/ 5293784 h 6855883"/>
              <a:gd name="connsiteX36052" fmla="*/ 11415588 w 12194922"/>
              <a:gd name="connsiteY36052" fmla="*/ 5287434 h 6855883"/>
              <a:gd name="connsiteX36053" fmla="*/ 11419268 w 12194922"/>
              <a:gd name="connsiteY36053" fmla="*/ 5291667 h 6855883"/>
              <a:gd name="connsiteX36054" fmla="*/ 1603113 w 12194922"/>
              <a:gd name="connsiteY36054" fmla="*/ 4998508 h 6855883"/>
              <a:gd name="connsiteX36055" fmla="*/ 1603113 w 12194922"/>
              <a:gd name="connsiteY36055" fmla="*/ 4998508 h 6855883"/>
              <a:gd name="connsiteX36056" fmla="*/ 1603113 w 12194922"/>
              <a:gd name="connsiteY36056" fmla="*/ 4998508 h 6855883"/>
              <a:gd name="connsiteX36057" fmla="*/ 1603113 w 12194922"/>
              <a:gd name="connsiteY36057" fmla="*/ 4998508 h 6855883"/>
              <a:gd name="connsiteX36058" fmla="*/ 1603113 w 12194922"/>
              <a:gd name="connsiteY36058" fmla="*/ 4998508 h 6855883"/>
              <a:gd name="connsiteX36059" fmla="*/ 1601887 w 12194922"/>
              <a:gd name="connsiteY36059" fmla="*/ 4992159 h 6855883"/>
              <a:gd name="connsiteX36060" fmla="*/ 1603113 w 12194922"/>
              <a:gd name="connsiteY36060" fmla="*/ 4998508 h 6855883"/>
              <a:gd name="connsiteX36061" fmla="*/ 1592074 w 12194922"/>
              <a:gd name="connsiteY36061" fmla="*/ 4996392 h 6855883"/>
              <a:gd name="connsiteX36062" fmla="*/ 1595754 w 12194922"/>
              <a:gd name="connsiteY36062" fmla="*/ 4986867 h 6855883"/>
              <a:gd name="connsiteX36063" fmla="*/ 1601887 w 12194922"/>
              <a:gd name="connsiteY36063" fmla="*/ 4992159 h 6855883"/>
              <a:gd name="connsiteX36064" fmla="*/ 1000872 w 12194922"/>
              <a:gd name="connsiteY36064" fmla="*/ 5077883 h 6855883"/>
              <a:gd name="connsiteX36065" fmla="*/ 994740 w 12194922"/>
              <a:gd name="connsiteY36065" fmla="*/ 5081059 h 6855883"/>
              <a:gd name="connsiteX36066" fmla="*/ 991060 w 12194922"/>
              <a:gd name="connsiteY36066" fmla="*/ 5075767 h 6855883"/>
              <a:gd name="connsiteX36067" fmla="*/ 998419 w 12194922"/>
              <a:gd name="connsiteY36067" fmla="*/ 5072592 h 6855883"/>
              <a:gd name="connsiteX36068" fmla="*/ 1000872 w 12194922"/>
              <a:gd name="connsiteY36068" fmla="*/ 5077883 h 6855883"/>
              <a:gd name="connsiteX36069" fmla="*/ 1671801 w 12194922"/>
              <a:gd name="connsiteY36069" fmla="*/ 4283075 h 6855883"/>
              <a:gd name="connsiteX36070" fmla="*/ 1676707 w 12194922"/>
              <a:gd name="connsiteY36070" fmla="*/ 4276725 h 6855883"/>
              <a:gd name="connsiteX36071" fmla="*/ 1680386 w 12194922"/>
              <a:gd name="connsiteY36071" fmla="*/ 4280959 h 6855883"/>
              <a:gd name="connsiteX36072" fmla="*/ 1675480 w 12194922"/>
              <a:gd name="connsiteY36072" fmla="*/ 4287309 h 6855883"/>
              <a:gd name="connsiteX36073" fmla="*/ 1671801 w 12194922"/>
              <a:gd name="connsiteY36073" fmla="*/ 4283075 h 6855883"/>
              <a:gd name="connsiteX36074" fmla="*/ 11757798 w 12194922"/>
              <a:gd name="connsiteY36074" fmla="*/ 2476500 h 6855883"/>
              <a:gd name="connsiteX36075" fmla="*/ 11754118 w 12194922"/>
              <a:gd name="connsiteY36075" fmla="*/ 2473325 h 6855883"/>
              <a:gd name="connsiteX36076" fmla="*/ 11763930 w 12194922"/>
              <a:gd name="connsiteY36076" fmla="*/ 2464858 h 6855883"/>
              <a:gd name="connsiteX36077" fmla="*/ 11767611 w 12194922"/>
              <a:gd name="connsiteY36077" fmla="*/ 2466975 h 6855883"/>
              <a:gd name="connsiteX36078" fmla="*/ 11757798 w 12194922"/>
              <a:gd name="connsiteY36078" fmla="*/ 2476500 h 6855883"/>
              <a:gd name="connsiteX36079" fmla="*/ 11418041 w 12194922"/>
              <a:gd name="connsiteY36079" fmla="*/ 3073400 h 6855883"/>
              <a:gd name="connsiteX36080" fmla="*/ 11413135 w 12194922"/>
              <a:gd name="connsiteY36080" fmla="*/ 3069167 h 6855883"/>
              <a:gd name="connsiteX36081" fmla="*/ 11419268 w 12194922"/>
              <a:gd name="connsiteY36081" fmla="*/ 3062817 h 6855883"/>
              <a:gd name="connsiteX36082" fmla="*/ 11422947 w 12194922"/>
              <a:gd name="connsiteY36082" fmla="*/ 3067050 h 6855883"/>
              <a:gd name="connsiteX36083" fmla="*/ 11418041 w 12194922"/>
              <a:gd name="connsiteY36083" fmla="*/ 3073400 h 6855883"/>
              <a:gd name="connsiteX36084" fmla="*/ 647623 w 12194922"/>
              <a:gd name="connsiteY36084" fmla="*/ 377825 h 6855883"/>
              <a:gd name="connsiteX36085" fmla="*/ 653756 w 12194922"/>
              <a:gd name="connsiteY36085" fmla="*/ 386292 h 6855883"/>
              <a:gd name="connsiteX36086" fmla="*/ 651303 w 12194922"/>
              <a:gd name="connsiteY36086" fmla="*/ 389467 h 6855883"/>
              <a:gd name="connsiteX36087" fmla="*/ 642717 w 12194922"/>
              <a:gd name="connsiteY36087" fmla="*/ 382058 h 6855883"/>
              <a:gd name="connsiteX36088" fmla="*/ 647623 w 12194922"/>
              <a:gd name="connsiteY36088" fmla="*/ 377825 h 6855883"/>
              <a:gd name="connsiteX36089" fmla="*/ 10939683 w 12194922"/>
              <a:gd name="connsiteY36089" fmla="*/ 1477433 h 6855883"/>
              <a:gd name="connsiteX36090" fmla="*/ 10932323 w 12194922"/>
              <a:gd name="connsiteY36090" fmla="*/ 1479550 h 6855883"/>
              <a:gd name="connsiteX36091" fmla="*/ 10936003 w 12194922"/>
              <a:gd name="connsiteY36091" fmla="*/ 1471083 h 6855883"/>
              <a:gd name="connsiteX36092" fmla="*/ 10944589 w 12194922"/>
              <a:gd name="connsiteY36092" fmla="*/ 1472142 h 6855883"/>
              <a:gd name="connsiteX36093" fmla="*/ 10947042 w 12194922"/>
              <a:gd name="connsiteY36093" fmla="*/ 1476375 h 6855883"/>
              <a:gd name="connsiteX36094" fmla="*/ 10939683 w 12194922"/>
              <a:gd name="connsiteY36094" fmla="*/ 1477433 h 6855883"/>
              <a:gd name="connsiteX36095" fmla="*/ 10932323 w 12194922"/>
              <a:gd name="connsiteY36095" fmla="*/ 1478492 h 6855883"/>
              <a:gd name="connsiteX36096" fmla="*/ 10932323 w 12194922"/>
              <a:gd name="connsiteY36096" fmla="*/ 1478492 h 6855883"/>
              <a:gd name="connsiteX36097" fmla="*/ 10932323 w 12194922"/>
              <a:gd name="connsiteY36097" fmla="*/ 1478492 h 6855883"/>
              <a:gd name="connsiteX36098" fmla="*/ 10932323 w 12194922"/>
              <a:gd name="connsiteY36098" fmla="*/ 1478492 h 6855883"/>
              <a:gd name="connsiteX36099" fmla="*/ 24531 w 12194922"/>
              <a:gd name="connsiteY36099" fmla="*/ 825500 h 6855883"/>
              <a:gd name="connsiteX36100" fmla="*/ 28211 w 12194922"/>
              <a:gd name="connsiteY36100" fmla="*/ 820208 h 6855883"/>
              <a:gd name="connsiteX36101" fmla="*/ 35570 w 12194922"/>
              <a:gd name="connsiteY36101" fmla="*/ 828675 h 6855883"/>
              <a:gd name="connsiteX36102" fmla="*/ 30664 w 12194922"/>
              <a:gd name="connsiteY36102" fmla="*/ 832908 h 6855883"/>
              <a:gd name="connsiteX36103" fmla="*/ 24531 w 12194922"/>
              <a:gd name="connsiteY36103" fmla="*/ 825500 h 6855883"/>
              <a:gd name="connsiteX36104" fmla="*/ 11682978 w 12194922"/>
              <a:gd name="connsiteY36104" fmla="*/ 3712633 h 6855883"/>
              <a:gd name="connsiteX36105" fmla="*/ 11679298 w 12194922"/>
              <a:gd name="connsiteY36105" fmla="*/ 3711575 h 6855883"/>
              <a:gd name="connsiteX36106" fmla="*/ 11685431 w 12194922"/>
              <a:gd name="connsiteY36106" fmla="*/ 3697817 h 6855883"/>
              <a:gd name="connsiteX36107" fmla="*/ 11682978 w 12194922"/>
              <a:gd name="connsiteY36107" fmla="*/ 3712633 h 6855883"/>
              <a:gd name="connsiteX36108" fmla="*/ 1095318 w 12194922"/>
              <a:gd name="connsiteY36108" fmla="*/ 4387850 h 6855883"/>
              <a:gd name="connsiteX36109" fmla="*/ 1091638 w 12194922"/>
              <a:gd name="connsiteY36109" fmla="*/ 4392084 h 6855883"/>
              <a:gd name="connsiteX36110" fmla="*/ 1081825 w 12194922"/>
              <a:gd name="connsiteY36110" fmla="*/ 4388909 h 6855883"/>
              <a:gd name="connsiteX36111" fmla="*/ 1086732 w 12194922"/>
              <a:gd name="connsiteY36111" fmla="*/ 4382559 h 6855883"/>
              <a:gd name="connsiteX36112" fmla="*/ 1095318 w 12194922"/>
              <a:gd name="connsiteY36112" fmla="*/ 4387850 h 6855883"/>
              <a:gd name="connsiteX36113" fmla="*/ 329944 w 12194922"/>
              <a:gd name="connsiteY36113" fmla="*/ 5147734 h 6855883"/>
              <a:gd name="connsiteX36114" fmla="*/ 337304 w 12194922"/>
              <a:gd name="connsiteY36114" fmla="*/ 5142442 h 6855883"/>
              <a:gd name="connsiteX36115" fmla="*/ 342210 w 12194922"/>
              <a:gd name="connsiteY36115" fmla="*/ 5146675 h 6855883"/>
              <a:gd name="connsiteX36116" fmla="*/ 334851 w 12194922"/>
              <a:gd name="connsiteY36116" fmla="*/ 5151967 h 6855883"/>
              <a:gd name="connsiteX36117" fmla="*/ 329944 w 12194922"/>
              <a:gd name="connsiteY36117" fmla="*/ 5147734 h 6855883"/>
              <a:gd name="connsiteX36118" fmla="*/ 141054 w 12194922"/>
              <a:gd name="connsiteY36118" fmla="*/ 3777192 h 6855883"/>
              <a:gd name="connsiteX36119" fmla="*/ 148414 w 12194922"/>
              <a:gd name="connsiteY36119" fmla="*/ 3782483 h 6855883"/>
              <a:gd name="connsiteX36120" fmla="*/ 143507 w 12194922"/>
              <a:gd name="connsiteY36120" fmla="*/ 3786717 h 6855883"/>
              <a:gd name="connsiteX36121" fmla="*/ 138601 w 12194922"/>
              <a:gd name="connsiteY36121" fmla="*/ 3782483 h 6855883"/>
              <a:gd name="connsiteX36122" fmla="*/ 141054 w 12194922"/>
              <a:gd name="connsiteY36122" fmla="*/ 3777192 h 6855883"/>
              <a:gd name="connsiteX36123" fmla="*/ 11797048 w 12194922"/>
              <a:gd name="connsiteY36123" fmla="*/ 1772708 h 6855883"/>
              <a:gd name="connsiteX36124" fmla="*/ 11792142 w 12194922"/>
              <a:gd name="connsiteY36124" fmla="*/ 1769533 h 6855883"/>
              <a:gd name="connsiteX36125" fmla="*/ 11788462 w 12194922"/>
              <a:gd name="connsiteY36125" fmla="*/ 1750483 h 6855883"/>
              <a:gd name="connsiteX36126" fmla="*/ 11793368 w 12194922"/>
              <a:gd name="connsiteY36126" fmla="*/ 1749425 h 6855883"/>
              <a:gd name="connsiteX36127" fmla="*/ 11797048 w 12194922"/>
              <a:gd name="connsiteY36127" fmla="*/ 1772708 h 6855883"/>
              <a:gd name="connsiteX36128" fmla="*/ 11806860 w 12194922"/>
              <a:gd name="connsiteY36128" fmla="*/ 2649008 h 6855883"/>
              <a:gd name="connsiteX36129" fmla="*/ 11814220 w 12194922"/>
              <a:gd name="connsiteY36129" fmla="*/ 2647950 h 6855883"/>
              <a:gd name="connsiteX36130" fmla="*/ 11816673 w 12194922"/>
              <a:gd name="connsiteY36130" fmla="*/ 2652184 h 6855883"/>
              <a:gd name="connsiteX36131" fmla="*/ 11810540 w 12194922"/>
              <a:gd name="connsiteY36131" fmla="*/ 2654300 h 6855883"/>
              <a:gd name="connsiteX36132" fmla="*/ 11806860 w 12194922"/>
              <a:gd name="connsiteY36132" fmla="*/ 2649008 h 6855883"/>
              <a:gd name="connsiteX36133" fmla="*/ 2103549 w 12194922"/>
              <a:gd name="connsiteY36133" fmla="*/ 6836834 h 6855883"/>
              <a:gd name="connsiteX36134" fmla="*/ 2094963 w 12194922"/>
              <a:gd name="connsiteY36134" fmla="*/ 6841067 h 6855883"/>
              <a:gd name="connsiteX36135" fmla="*/ 2087604 w 12194922"/>
              <a:gd name="connsiteY36135" fmla="*/ 6841067 h 6855883"/>
              <a:gd name="connsiteX36136" fmla="*/ 2075338 w 12194922"/>
              <a:gd name="connsiteY36136" fmla="*/ 6833659 h 6855883"/>
              <a:gd name="connsiteX36137" fmla="*/ 2081471 w 12194922"/>
              <a:gd name="connsiteY36137" fmla="*/ 6827308 h 6855883"/>
              <a:gd name="connsiteX36138" fmla="*/ 2083924 w 12194922"/>
              <a:gd name="connsiteY36138" fmla="*/ 6835776 h 6855883"/>
              <a:gd name="connsiteX36139" fmla="*/ 2088831 w 12194922"/>
              <a:gd name="connsiteY36139" fmla="*/ 6838950 h 6855883"/>
              <a:gd name="connsiteX36140" fmla="*/ 2096190 w 12194922"/>
              <a:gd name="connsiteY36140" fmla="*/ 6837892 h 6855883"/>
              <a:gd name="connsiteX36141" fmla="*/ 2103549 w 12194922"/>
              <a:gd name="connsiteY36141" fmla="*/ 6836834 h 6855883"/>
              <a:gd name="connsiteX36142" fmla="*/ 11766384 w 12194922"/>
              <a:gd name="connsiteY36142" fmla="*/ 4836584 h 6855883"/>
              <a:gd name="connsiteX36143" fmla="*/ 11777423 w 12194922"/>
              <a:gd name="connsiteY36143" fmla="*/ 4838700 h 6855883"/>
              <a:gd name="connsiteX36144" fmla="*/ 11767611 w 12194922"/>
              <a:gd name="connsiteY36144" fmla="*/ 4842934 h 6855883"/>
              <a:gd name="connsiteX36145" fmla="*/ 11760251 w 12194922"/>
              <a:gd name="connsiteY36145" fmla="*/ 4841875 h 6855883"/>
              <a:gd name="connsiteX36146" fmla="*/ 11766384 w 12194922"/>
              <a:gd name="connsiteY36146" fmla="*/ 4836584 h 6855883"/>
              <a:gd name="connsiteX36147" fmla="*/ 11441346 w 12194922"/>
              <a:gd name="connsiteY36147" fmla="*/ 2810934 h 6855883"/>
              <a:gd name="connsiteX36148" fmla="*/ 11443799 w 12194922"/>
              <a:gd name="connsiteY36148" fmla="*/ 2825750 h 6855883"/>
              <a:gd name="connsiteX36149" fmla="*/ 11440119 w 12194922"/>
              <a:gd name="connsiteY36149" fmla="*/ 2834217 h 6855883"/>
              <a:gd name="connsiteX36150" fmla="*/ 11440119 w 12194922"/>
              <a:gd name="connsiteY36150" fmla="*/ 2838450 h 6855883"/>
              <a:gd name="connsiteX36151" fmla="*/ 11431533 w 12194922"/>
              <a:gd name="connsiteY36151" fmla="*/ 2845858 h 6855883"/>
              <a:gd name="connsiteX36152" fmla="*/ 11429080 w 12194922"/>
              <a:gd name="connsiteY36152" fmla="*/ 2835275 h 6855883"/>
              <a:gd name="connsiteX36153" fmla="*/ 11435213 w 12194922"/>
              <a:gd name="connsiteY36153" fmla="*/ 2831042 h 6855883"/>
              <a:gd name="connsiteX36154" fmla="*/ 11441346 w 12194922"/>
              <a:gd name="connsiteY36154" fmla="*/ 2824692 h 6855883"/>
              <a:gd name="connsiteX36155" fmla="*/ 11437666 w 12194922"/>
              <a:gd name="connsiteY36155" fmla="*/ 2808817 h 6855883"/>
              <a:gd name="connsiteX36156" fmla="*/ 11437666 w 12194922"/>
              <a:gd name="connsiteY36156" fmla="*/ 2808817 h 6855883"/>
              <a:gd name="connsiteX36157" fmla="*/ 11443799 w 12194922"/>
              <a:gd name="connsiteY36157" fmla="*/ 2804583 h 6855883"/>
              <a:gd name="connsiteX36158" fmla="*/ 11452385 w 12194922"/>
              <a:gd name="connsiteY36158" fmla="*/ 2805642 h 6855883"/>
              <a:gd name="connsiteX36159" fmla="*/ 11445025 w 12194922"/>
              <a:gd name="connsiteY36159" fmla="*/ 2809875 h 6855883"/>
              <a:gd name="connsiteX36160" fmla="*/ 11441346 w 12194922"/>
              <a:gd name="connsiteY36160" fmla="*/ 2810934 h 6855883"/>
              <a:gd name="connsiteX36161" fmla="*/ 1639910 w 12194922"/>
              <a:gd name="connsiteY36161" fmla="*/ 5688542 h 6855883"/>
              <a:gd name="connsiteX36162" fmla="*/ 1639910 w 12194922"/>
              <a:gd name="connsiteY36162" fmla="*/ 5686425 h 6855883"/>
              <a:gd name="connsiteX36163" fmla="*/ 1647269 w 12194922"/>
              <a:gd name="connsiteY36163" fmla="*/ 5676901 h 6855883"/>
              <a:gd name="connsiteX36164" fmla="*/ 1649722 w 12194922"/>
              <a:gd name="connsiteY36164" fmla="*/ 5682192 h 6855883"/>
              <a:gd name="connsiteX36165" fmla="*/ 1639910 w 12194922"/>
              <a:gd name="connsiteY36165" fmla="*/ 5688542 h 6855883"/>
              <a:gd name="connsiteX36166" fmla="*/ 1639910 w 12194922"/>
              <a:gd name="connsiteY36166" fmla="*/ 5688542 h 6855883"/>
              <a:gd name="connsiteX36167" fmla="*/ 1639910 w 12194922"/>
              <a:gd name="connsiteY36167" fmla="*/ 5688542 h 6855883"/>
              <a:gd name="connsiteX36168" fmla="*/ 1639910 w 12194922"/>
              <a:gd name="connsiteY36168" fmla="*/ 5688542 h 6855883"/>
              <a:gd name="connsiteX36169" fmla="*/ 1639910 w 12194922"/>
              <a:gd name="connsiteY36169" fmla="*/ 5688542 h 6855883"/>
              <a:gd name="connsiteX36170" fmla="*/ 1639910 w 12194922"/>
              <a:gd name="connsiteY36170" fmla="*/ 5688542 h 6855883"/>
              <a:gd name="connsiteX36171" fmla="*/ 11467104 w 12194922"/>
              <a:gd name="connsiteY36171" fmla="*/ 3949700 h 6855883"/>
              <a:gd name="connsiteX36172" fmla="*/ 11472010 w 12194922"/>
              <a:gd name="connsiteY36172" fmla="*/ 3952875 h 6855883"/>
              <a:gd name="connsiteX36173" fmla="*/ 11468330 w 12194922"/>
              <a:gd name="connsiteY36173" fmla="*/ 3958167 h 6855883"/>
              <a:gd name="connsiteX36174" fmla="*/ 11462197 w 12194922"/>
              <a:gd name="connsiteY36174" fmla="*/ 3953934 h 6855883"/>
              <a:gd name="connsiteX36175" fmla="*/ 11467104 w 12194922"/>
              <a:gd name="connsiteY36175" fmla="*/ 3949700 h 6855883"/>
              <a:gd name="connsiteX36176" fmla="*/ 11784782 w 12194922"/>
              <a:gd name="connsiteY36176" fmla="*/ 5378450 h 6855883"/>
              <a:gd name="connsiteX36177" fmla="*/ 11794594 w 12194922"/>
              <a:gd name="connsiteY36177" fmla="*/ 5381625 h 6855883"/>
              <a:gd name="connsiteX36178" fmla="*/ 11799501 w 12194922"/>
              <a:gd name="connsiteY36178" fmla="*/ 5385859 h 6855883"/>
              <a:gd name="connsiteX36179" fmla="*/ 11793368 w 12194922"/>
              <a:gd name="connsiteY36179" fmla="*/ 5389034 h 6855883"/>
              <a:gd name="connsiteX36180" fmla="*/ 11781103 w 12194922"/>
              <a:gd name="connsiteY36180" fmla="*/ 5381625 h 6855883"/>
              <a:gd name="connsiteX36181" fmla="*/ 11770063 w 12194922"/>
              <a:gd name="connsiteY36181" fmla="*/ 5374217 h 6855883"/>
              <a:gd name="connsiteX36182" fmla="*/ 11778649 w 12194922"/>
              <a:gd name="connsiteY36182" fmla="*/ 5367867 h 6855883"/>
              <a:gd name="connsiteX36183" fmla="*/ 11784782 w 12194922"/>
              <a:gd name="connsiteY36183" fmla="*/ 5378450 h 6855883"/>
              <a:gd name="connsiteX36184" fmla="*/ 307866 w 12194922"/>
              <a:gd name="connsiteY36184" fmla="*/ 2206625 h 6855883"/>
              <a:gd name="connsiteX36185" fmla="*/ 312773 w 12194922"/>
              <a:gd name="connsiteY36185" fmla="*/ 2215092 h 6855883"/>
              <a:gd name="connsiteX36186" fmla="*/ 310320 w 12194922"/>
              <a:gd name="connsiteY36186" fmla="*/ 2219325 h 6855883"/>
              <a:gd name="connsiteX36187" fmla="*/ 307866 w 12194922"/>
              <a:gd name="connsiteY36187" fmla="*/ 2206625 h 6855883"/>
              <a:gd name="connsiteX36188" fmla="*/ 1270716 w 12194922"/>
              <a:gd name="connsiteY36188" fmla="*/ 5700183 h 6855883"/>
              <a:gd name="connsiteX36189" fmla="*/ 1271942 w 12194922"/>
              <a:gd name="connsiteY36189" fmla="*/ 5708651 h 6855883"/>
              <a:gd name="connsiteX36190" fmla="*/ 1263356 w 12194922"/>
              <a:gd name="connsiteY36190" fmla="*/ 5698067 h 6855883"/>
              <a:gd name="connsiteX36191" fmla="*/ 1270716 w 12194922"/>
              <a:gd name="connsiteY36191" fmla="*/ 5700183 h 6855883"/>
              <a:gd name="connsiteX36192" fmla="*/ 11887813 w 12194922"/>
              <a:gd name="connsiteY36192" fmla="*/ 3224742 h 6855883"/>
              <a:gd name="connsiteX36193" fmla="*/ 11882907 w 12194922"/>
              <a:gd name="connsiteY36193" fmla="*/ 3228975 h 6855883"/>
              <a:gd name="connsiteX36194" fmla="*/ 11886586 w 12194922"/>
              <a:gd name="connsiteY36194" fmla="*/ 3218392 h 6855883"/>
              <a:gd name="connsiteX36195" fmla="*/ 11887813 w 12194922"/>
              <a:gd name="connsiteY36195" fmla="*/ 3224742 h 6855883"/>
              <a:gd name="connsiteX36196" fmla="*/ 11896399 w 12194922"/>
              <a:gd name="connsiteY36196" fmla="*/ 5741459 h 6855883"/>
              <a:gd name="connsiteX36197" fmla="*/ 11886586 w 12194922"/>
              <a:gd name="connsiteY36197" fmla="*/ 5736167 h 6855883"/>
              <a:gd name="connsiteX36198" fmla="*/ 11891493 w 12194922"/>
              <a:gd name="connsiteY36198" fmla="*/ 5732992 h 6855883"/>
              <a:gd name="connsiteX36199" fmla="*/ 11898852 w 12194922"/>
              <a:gd name="connsiteY36199" fmla="*/ 5737225 h 6855883"/>
              <a:gd name="connsiteX36200" fmla="*/ 11896399 w 12194922"/>
              <a:gd name="connsiteY36200" fmla="*/ 5741459 h 6855883"/>
              <a:gd name="connsiteX36201" fmla="*/ 820568 w 12194922"/>
              <a:gd name="connsiteY36201" fmla="*/ 4335992 h 6855883"/>
              <a:gd name="connsiteX36202" fmla="*/ 813209 w 12194922"/>
              <a:gd name="connsiteY36202" fmla="*/ 4343400 h 6855883"/>
              <a:gd name="connsiteX36203" fmla="*/ 809529 w 12194922"/>
              <a:gd name="connsiteY36203" fmla="*/ 4335992 h 6855883"/>
              <a:gd name="connsiteX36204" fmla="*/ 816889 w 12194922"/>
              <a:gd name="connsiteY36204" fmla="*/ 4330700 h 6855883"/>
              <a:gd name="connsiteX36205" fmla="*/ 820568 w 12194922"/>
              <a:gd name="connsiteY36205" fmla="*/ 4335992 h 6855883"/>
              <a:gd name="connsiteX36206" fmla="*/ 1568769 w 12194922"/>
              <a:gd name="connsiteY36206" fmla="*/ 5677959 h 6855883"/>
              <a:gd name="connsiteX36207" fmla="*/ 1563863 w 12194922"/>
              <a:gd name="connsiteY36207" fmla="*/ 5674784 h 6855883"/>
              <a:gd name="connsiteX36208" fmla="*/ 1568769 w 12194922"/>
              <a:gd name="connsiteY36208" fmla="*/ 5668433 h 6855883"/>
              <a:gd name="connsiteX36209" fmla="*/ 1572449 w 12194922"/>
              <a:gd name="connsiteY36209" fmla="*/ 5672667 h 6855883"/>
              <a:gd name="connsiteX36210" fmla="*/ 1568769 w 12194922"/>
              <a:gd name="connsiteY36210" fmla="*/ 5677959 h 6855883"/>
              <a:gd name="connsiteX36211" fmla="*/ 11901305 w 12194922"/>
              <a:gd name="connsiteY36211" fmla="*/ 5089525 h 6855883"/>
              <a:gd name="connsiteX36212" fmla="*/ 11906212 w 12194922"/>
              <a:gd name="connsiteY36212" fmla="*/ 5126567 h 6855883"/>
              <a:gd name="connsiteX36213" fmla="*/ 11884134 w 12194922"/>
              <a:gd name="connsiteY36213" fmla="*/ 5153025 h 6855883"/>
              <a:gd name="connsiteX36214" fmla="*/ 11893946 w 12194922"/>
              <a:gd name="connsiteY36214" fmla="*/ 5089525 h 6855883"/>
              <a:gd name="connsiteX36215" fmla="*/ 11896399 w 12194922"/>
              <a:gd name="connsiteY36215" fmla="*/ 5080000 h 6855883"/>
              <a:gd name="connsiteX36216" fmla="*/ 11901305 w 12194922"/>
              <a:gd name="connsiteY36216" fmla="*/ 5089525 h 6855883"/>
              <a:gd name="connsiteX36217" fmla="*/ 726123 w 12194922"/>
              <a:gd name="connsiteY36217" fmla="*/ 1601258 h 6855883"/>
              <a:gd name="connsiteX36218" fmla="*/ 721217 w 12194922"/>
              <a:gd name="connsiteY36218" fmla="*/ 1605492 h 6855883"/>
              <a:gd name="connsiteX36219" fmla="*/ 715084 w 12194922"/>
              <a:gd name="connsiteY36219" fmla="*/ 1603375 h 6855883"/>
              <a:gd name="connsiteX36220" fmla="*/ 721217 w 12194922"/>
              <a:gd name="connsiteY36220" fmla="*/ 1598083 h 6855883"/>
              <a:gd name="connsiteX36221" fmla="*/ 726123 w 12194922"/>
              <a:gd name="connsiteY36221" fmla="*/ 1601258 h 6855883"/>
              <a:gd name="connsiteX36222" fmla="*/ 787451 w 12194922"/>
              <a:gd name="connsiteY36222" fmla="*/ 4174067 h 6855883"/>
              <a:gd name="connsiteX36223" fmla="*/ 786225 w 12194922"/>
              <a:gd name="connsiteY36223" fmla="*/ 4158192 h 6855883"/>
              <a:gd name="connsiteX36224" fmla="*/ 792357 w 12194922"/>
              <a:gd name="connsiteY36224" fmla="*/ 4173008 h 6855883"/>
              <a:gd name="connsiteX36225" fmla="*/ 787451 w 12194922"/>
              <a:gd name="connsiteY36225" fmla="*/ 4174067 h 6855883"/>
              <a:gd name="connsiteX36226" fmla="*/ 728576 w 12194922"/>
              <a:gd name="connsiteY36226" fmla="*/ 2998258 h 6855883"/>
              <a:gd name="connsiteX36227" fmla="*/ 728576 w 12194922"/>
              <a:gd name="connsiteY36227" fmla="*/ 2998258 h 6855883"/>
              <a:gd name="connsiteX36228" fmla="*/ 728576 w 12194922"/>
              <a:gd name="connsiteY36228" fmla="*/ 2998258 h 6855883"/>
              <a:gd name="connsiteX36229" fmla="*/ 728576 w 12194922"/>
              <a:gd name="connsiteY36229" fmla="*/ 2998258 h 6855883"/>
              <a:gd name="connsiteX36230" fmla="*/ 728576 w 12194922"/>
              <a:gd name="connsiteY36230" fmla="*/ 2998258 h 6855883"/>
              <a:gd name="connsiteX36231" fmla="*/ 718764 w 12194922"/>
              <a:gd name="connsiteY36231" fmla="*/ 3002492 h 6855883"/>
              <a:gd name="connsiteX36232" fmla="*/ 727350 w 12194922"/>
              <a:gd name="connsiteY36232" fmla="*/ 2998258 h 6855883"/>
              <a:gd name="connsiteX36233" fmla="*/ 723670 w 12194922"/>
              <a:gd name="connsiteY36233" fmla="*/ 3007784 h 6855883"/>
              <a:gd name="connsiteX36234" fmla="*/ 713858 w 12194922"/>
              <a:gd name="connsiteY36234" fmla="*/ 3008842 h 6855883"/>
              <a:gd name="connsiteX36235" fmla="*/ 718764 w 12194922"/>
              <a:gd name="connsiteY36235" fmla="*/ 3002492 h 6855883"/>
              <a:gd name="connsiteX36236" fmla="*/ 722444 w 12194922"/>
              <a:gd name="connsiteY36236" fmla="*/ 5012267 h 6855883"/>
              <a:gd name="connsiteX36237" fmla="*/ 716311 w 12194922"/>
              <a:gd name="connsiteY36237" fmla="*/ 5015442 h 6855883"/>
              <a:gd name="connsiteX36238" fmla="*/ 712631 w 12194922"/>
              <a:gd name="connsiteY36238" fmla="*/ 5010150 h 6855883"/>
              <a:gd name="connsiteX36239" fmla="*/ 717537 w 12194922"/>
              <a:gd name="connsiteY36239" fmla="*/ 5006975 h 6855883"/>
              <a:gd name="connsiteX36240" fmla="*/ 722444 w 12194922"/>
              <a:gd name="connsiteY36240" fmla="*/ 5012267 h 6855883"/>
              <a:gd name="connsiteX36241" fmla="*/ 11900079 w 12194922"/>
              <a:gd name="connsiteY36241" fmla="*/ 2977092 h 6855883"/>
              <a:gd name="connsiteX36242" fmla="*/ 11904985 w 12194922"/>
              <a:gd name="connsiteY36242" fmla="*/ 2972858 h 6855883"/>
              <a:gd name="connsiteX36243" fmla="*/ 11912345 w 12194922"/>
              <a:gd name="connsiteY36243" fmla="*/ 2981325 h 6855883"/>
              <a:gd name="connsiteX36244" fmla="*/ 11906212 w 12194922"/>
              <a:gd name="connsiteY36244" fmla="*/ 2983442 h 6855883"/>
              <a:gd name="connsiteX36245" fmla="*/ 11900079 w 12194922"/>
              <a:gd name="connsiteY36245" fmla="*/ 2977092 h 6855883"/>
              <a:gd name="connsiteX36246" fmla="*/ 11090550 w 12194922"/>
              <a:gd name="connsiteY36246" fmla="*/ 1496483 h 6855883"/>
              <a:gd name="connsiteX36247" fmla="*/ 11086870 w 12194922"/>
              <a:gd name="connsiteY36247" fmla="*/ 1489075 h 6855883"/>
              <a:gd name="connsiteX36248" fmla="*/ 11091776 w 12194922"/>
              <a:gd name="connsiteY36248" fmla="*/ 1485900 h 6855883"/>
              <a:gd name="connsiteX36249" fmla="*/ 11095456 w 12194922"/>
              <a:gd name="connsiteY36249" fmla="*/ 1493308 h 6855883"/>
              <a:gd name="connsiteX36250" fmla="*/ 11090550 w 12194922"/>
              <a:gd name="connsiteY36250" fmla="*/ 1496483 h 6855883"/>
              <a:gd name="connsiteX36251" fmla="*/ 1573676 w 12194922"/>
              <a:gd name="connsiteY36251" fmla="*/ 4113742 h 6855883"/>
              <a:gd name="connsiteX36252" fmla="*/ 1579809 w 12194922"/>
              <a:gd name="connsiteY36252" fmla="*/ 4116917 h 6855883"/>
              <a:gd name="connsiteX36253" fmla="*/ 1576129 w 12194922"/>
              <a:gd name="connsiteY36253" fmla="*/ 4122208 h 6855883"/>
              <a:gd name="connsiteX36254" fmla="*/ 1569996 w 12194922"/>
              <a:gd name="connsiteY36254" fmla="*/ 4119034 h 6855883"/>
              <a:gd name="connsiteX36255" fmla="*/ 1573676 w 12194922"/>
              <a:gd name="connsiteY36255" fmla="*/ 4113742 h 6855883"/>
              <a:gd name="connsiteX36256" fmla="*/ 1384786 w 12194922"/>
              <a:gd name="connsiteY36256" fmla="*/ 6154209 h 6855883"/>
              <a:gd name="connsiteX36257" fmla="*/ 1374973 w 12194922"/>
              <a:gd name="connsiteY36257" fmla="*/ 6153151 h 6855883"/>
              <a:gd name="connsiteX36258" fmla="*/ 1390918 w 12194922"/>
              <a:gd name="connsiteY36258" fmla="*/ 6146800 h 6855883"/>
              <a:gd name="connsiteX36259" fmla="*/ 1384786 w 12194922"/>
              <a:gd name="connsiteY36259" fmla="*/ 6154209 h 6855883"/>
              <a:gd name="connsiteX36260" fmla="*/ 685647 w 12194922"/>
              <a:gd name="connsiteY36260" fmla="*/ 889000 h 6855883"/>
              <a:gd name="connsiteX36261" fmla="*/ 691780 w 12194922"/>
              <a:gd name="connsiteY36261" fmla="*/ 885825 h 6855883"/>
              <a:gd name="connsiteX36262" fmla="*/ 696686 w 12194922"/>
              <a:gd name="connsiteY36262" fmla="*/ 893233 h 6855883"/>
              <a:gd name="connsiteX36263" fmla="*/ 691780 w 12194922"/>
              <a:gd name="connsiteY36263" fmla="*/ 897467 h 6855883"/>
              <a:gd name="connsiteX36264" fmla="*/ 685647 w 12194922"/>
              <a:gd name="connsiteY36264" fmla="*/ 889000 h 6855883"/>
              <a:gd name="connsiteX36265" fmla="*/ 11907438 w 12194922"/>
              <a:gd name="connsiteY36265" fmla="*/ 4648200 h 6855883"/>
              <a:gd name="connsiteX36266" fmla="*/ 11914798 w 12194922"/>
              <a:gd name="connsiteY36266" fmla="*/ 4643967 h 6855883"/>
              <a:gd name="connsiteX36267" fmla="*/ 11923383 w 12194922"/>
              <a:gd name="connsiteY36267" fmla="*/ 4649258 h 6855883"/>
              <a:gd name="connsiteX36268" fmla="*/ 11913571 w 12194922"/>
              <a:gd name="connsiteY36268" fmla="*/ 4655609 h 6855883"/>
              <a:gd name="connsiteX36269" fmla="*/ 11907438 w 12194922"/>
              <a:gd name="connsiteY36269" fmla="*/ 4648200 h 6855883"/>
              <a:gd name="connsiteX36270" fmla="*/ 1060974 w 12194922"/>
              <a:gd name="connsiteY36270" fmla="*/ 4946650 h 6855883"/>
              <a:gd name="connsiteX36271" fmla="*/ 1065880 w 12194922"/>
              <a:gd name="connsiteY36271" fmla="*/ 4943475 h 6855883"/>
              <a:gd name="connsiteX36272" fmla="*/ 1073239 w 12194922"/>
              <a:gd name="connsiteY36272" fmla="*/ 4949825 h 6855883"/>
              <a:gd name="connsiteX36273" fmla="*/ 1068333 w 12194922"/>
              <a:gd name="connsiteY36273" fmla="*/ 4951942 h 6855883"/>
              <a:gd name="connsiteX36274" fmla="*/ 1060974 w 12194922"/>
              <a:gd name="connsiteY36274" fmla="*/ 4946650 h 6855883"/>
              <a:gd name="connsiteX36275" fmla="*/ 967755 w 12194922"/>
              <a:gd name="connsiteY36275" fmla="*/ 785283 h 6855883"/>
              <a:gd name="connsiteX36276" fmla="*/ 960396 w 12194922"/>
              <a:gd name="connsiteY36276" fmla="*/ 773642 h 6855883"/>
              <a:gd name="connsiteX36277" fmla="*/ 964076 w 12194922"/>
              <a:gd name="connsiteY36277" fmla="*/ 771525 h 6855883"/>
              <a:gd name="connsiteX36278" fmla="*/ 972662 w 12194922"/>
              <a:gd name="connsiteY36278" fmla="*/ 781050 h 6855883"/>
              <a:gd name="connsiteX36279" fmla="*/ 967755 w 12194922"/>
              <a:gd name="connsiteY36279" fmla="*/ 785283 h 6855883"/>
              <a:gd name="connsiteX36280" fmla="*/ 1062200 w 12194922"/>
              <a:gd name="connsiteY36280" fmla="*/ 5664200 h 6855883"/>
              <a:gd name="connsiteX36281" fmla="*/ 1062200 w 12194922"/>
              <a:gd name="connsiteY36281" fmla="*/ 5664200 h 6855883"/>
              <a:gd name="connsiteX36282" fmla="*/ 1062200 w 12194922"/>
              <a:gd name="connsiteY36282" fmla="*/ 5664200 h 6855883"/>
              <a:gd name="connsiteX36283" fmla="*/ 1062200 w 12194922"/>
              <a:gd name="connsiteY36283" fmla="*/ 5664200 h 6855883"/>
              <a:gd name="connsiteX36284" fmla="*/ 1062200 w 12194922"/>
              <a:gd name="connsiteY36284" fmla="*/ 5664200 h 6855883"/>
              <a:gd name="connsiteX36285" fmla="*/ 619413 w 12194922"/>
              <a:gd name="connsiteY36285" fmla="*/ 5666317 h 6855883"/>
              <a:gd name="connsiteX36286" fmla="*/ 619413 w 12194922"/>
              <a:gd name="connsiteY36286" fmla="*/ 5659967 h 6855883"/>
              <a:gd name="connsiteX36287" fmla="*/ 625545 w 12194922"/>
              <a:gd name="connsiteY36287" fmla="*/ 5662084 h 6855883"/>
              <a:gd name="connsiteX36288" fmla="*/ 629225 w 12194922"/>
              <a:gd name="connsiteY36288" fmla="*/ 5669492 h 6855883"/>
              <a:gd name="connsiteX36289" fmla="*/ 623092 w 12194922"/>
              <a:gd name="connsiteY36289" fmla="*/ 5672667 h 6855883"/>
              <a:gd name="connsiteX36290" fmla="*/ 619413 w 12194922"/>
              <a:gd name="connsiteY36290" fmla="*/ 5666317 h 6855883"/>
              <a:gd name="connsiteX36291" fmla="*/ 619413 w 12194922"/>
              <a:gd name="connsiteY36291" fmla="*/ 5659967 h 6855883"/>
              <a:gd name="connsiteX36292" fmla="*/ 619413 w 12194922"/>
              <a:gd name="connsiteY36292" fmla="*/ 5659967 h 6855883"/>
              <a:gd name="connsiteX36293" fmla="*/ 619413 w 12194922"/>
              <a:gd name="connsiteY36293" fmla="*/ 5659967 h 6855883"/>
              <a:gd name="connsiteX36294" fmla="*/ 619413 w 12194922"/>
              <a:gd name="connsiteY36294" fmla="*/ 5659967 h 6855883"/>
              <a:gd name="connsiteX36295" fmla="*/ 619413 w 12194922"/>
              <a:gd name="connsiteY36295" fmla="*/ 5659967 h 6855883"/>
              <a:gd name="connsiteX36296" fmla="*/ 463639 w 12194922"/>
              <a:gd name="connsiteY36296" fmla="*/ 4441825 h 6855883"/>
              <a:gd name="connsiteX36297" fmla="*/ 457507 w 12194922"/>
              <a:gd name="connsiteY36297" fmla="*/ 4435475 h 6855883"/>
              <a:gd name="connsiteX36298" fmla="*/ 463639 w 12194922"/>
              <a:gd name="connsiteY36298" fmla="*/ 4430184 h 6855883"/>
              <a:gd name="connsiteX36299" fmla="*/ 469772 w 12194922"/>
              <a:gd name="connsiteY36299" fmla="*/ 4437592 h 6855883"/>
              <a:gd name="connsiteX36300" fmla="*/ 463639 w 12194922"/>
              <a:gd name="connsiteY36300" fmla="*/ 4441825 h 6855883"/>
              <a:gd name="connsiteX36301" fmla="*/ 11967540 w 12194922"/>
              <a:gd name="connsiteY36301" fmla="*/ 5765800 h 6855883"/>
              <a:gd name="connsiteX36302" fmla="*/ 11966313 w 12194922"/>
              <a:gd name="connsiteY36302" fmla="*/ 5766859 h 6855883"/>
              <a:gd name="connsiteX36303" fmla="*/ 11967540 w 12194922"/>
              <a:gd name="connsiteY36303" fmla="*/ 5765800 h 6855883"/>
              <a:gd name="connsiteX36304" fmla="*/ 11967540 w 12194922"/>
              <a:gd name="connsiteY36304" fmla="*/ 5765800 h 6855883"/>
              <a:gd name="connsiteX36305" fmla="*/ 11967540 w 12194922"/>
              <a:gd name="connsiteY36305" fmla="*/ 5765800 h 6855883"/>
              <a:gd name="connsiteX36306" fmla="*/ 11967540 w 12194922"/>
              <a:gd name="connsiteY36306" fmla="*/ 5765800 h 6855883"/>
              <a:gd name="connsiteX36307" fmla="*/ 11974899 w 12194922"/>
              <a:gd name="connsiteY36307" fmla="*/ 5763683 h 6855883"/>
              <a:gd name="connsiteX36308" fmla="*/ 11967540 w 12194922"/>
              <a:gd name="connsiteY36308" fmla="*/ 5764742 h 6855883"/>
              <a:gd name="connsiteX36309" fmla="*/ 11967540 w 12194922"/>
              <a:gd name="connsiteY36309" fmla="*/ 5758392 h 6855883"/>
              <a:gd name="connsiteX36310" fmla="*/ 11974899 w 12194922"/>
              <a:gd name="connsiteY36310" fmla="*/ 5754159 h 6855883"/>
              <a:gd name="connsiteX36311" fmla="*/ 11978578 w 12194922"/>
              <a:gd name="connsiteY36311" fmla="*/ 5756276 h 6855883"/>
              <a:gd name="connsiteX36312" fmla="*/ 11974899 w 12194922"/>
              <a:gd name="connsiteY36312" fmla="*/ 5763683 h 6855883"/>
              <a:gd name="connsiteX36313" fmla="*/ 11979805 w 12194922"/>
              <a:gd name="connsiteY36313" fmla="*/ 5476875 h 6855883"/>
              <a:gd name="connsiteX36314" fmla="*/ 11984711 w 12194922"/>
              <a:gd name="connsiteY36314" fmla="*/ 5482167 h 6855883"/>
              <a:gd name="connsiteX36315" fmla="*/ 11979805 w 12194922"/>
              <a:gd name="connsiteY36315" fmla="*/ 5486401 h 6855883"/>
              <a:gd name="connsiteX36316" fmla="*/ 11973673 w 12194922"/>
              <a:gd name="connsiteY36316" fmla="*/ 5480050 h 6855883"/>
              <a:gd name="connsiteX36317" fmla="*/ 11979805 w 12194922"/>
              <a:gd name="connsiteY36317" fmla="*/ 5476875 h 6855883"/>
              <a:gd name="connsiteX36318" fmla="*/ 11987164 w 12194922"/>
              <a:gd name="connsiteY36318" fmla="*/ 3243792 h 6855883"/>
              <a:gd name="connsiteX36319" fmla="*/ 11984711 w 12194922"/>
              <a:gd name="connsiteY36319" fmla="*/ 3238500 h 6855883"/>
              <a:gd name="connsiteX36320" fmla="*/ 11993297 w 12194922"/>
              <a:gd name="connsiteY36320" fmla="*/ 3235325 h 6855883"/>
              <a:gd name="connsiteX36321" fmla="*/ 11996977 w 12194922"/>
              <a:gd name="connsiteY36321" fmla="*/ 3240617 h 6855883"/>
              <a:gd name="connsiteX36322" fmla="*/ 11987164 w 12194922"/>
              <a:gd name="connsiteY36322" fmla="*/ 3243792 h 6855883"/>
              <a:gd name="connsiteX36323" fmla="*/ 11993297 w 12194922"/>
              <a:gd name="connsiteY36323" fmla="*/ 652992 h 6855883"/>
              <a:gd name="connsiteX36324" fmla="*/ 11998204 w 12194922"/>
              <a:gd name="connsiteY36324" fmla="*/ 659342 h 6855883"/>
              <a:gd name="connsiteX36325" fmla="*/ 11993297 w 12194922"/>
              <a:gd name="connsiteY36325" fmla="*/ 662517 h 6855883"/>
              <a:gd name="connsiteX36326" fmla="*/ 11988391 w 12194922"/>
              <a:gd name="connsiteY36326" fmla="*/ 657225 h 6855883"/>
              <a:gd name="connsiteX36327" fmla="*/ 11993297 w 12194922"/>
              <a:gd name="connsiteY36327" fmla="*/ 652992 h 6855883"/>
              <a:gd name="connsiteX36328" fmla="*/ 12025188 w 12194922"/>
              <a:gd name="connsiteY36328" fmla="*/ 2517775 h 6855883"/>
              <a:gd name="connsiteX36329" fmla="*/ 12027641 w 12194922"/>
              <a:gd name="connsiteY36329" fmla="*/ 2525184 h 6855883"/>
              <a:gd name="connsiteX36330" fmla="*/ 12021508 w 12194922"/>
              <a:gd name="connsiteY36330" fmla="*/ 2530475 h 6855883"/>
              <a:gd name="connsiteX36331" fmla="*/ 12017828 w 12194922"/>
              <a:gd name="connsiteY36331" fmla="*/ 2526242 h 6855883"/>
              <a:gd name="connsiteX36332" fmla="*/ 12025188 w 12194922"/>
              <a:gd name="connsiteY36332" fmla="*/ 2517775 h 6855883"/>
              <a:gd name="connsiteX36333" fmla="*/ 1822667 w 12194922"/>
              <a:gd name="connsiteY36333" fmla="*/ 3820583 h 6855883"/>
              <a:gd name="connsiteX36334" fmla="*/ 1816535 w 12194922"/>
              <a:gd name="connsiteY36334" fmla="*/ 3827992 h 6855883"/>
              <a:gd name="connsiteX36335" fmla="*/ 1811628 w 12194922"/>
              <a:gd name="connsiteY36335" fmla="*/ 3824817 h 6855883"/>
              <a:gd name="connsiteX36336" fmla="*/ 1817761 w 12194922"/>
              <a:gd name="connsiteY36336" fmla="*/ 3816350 h 6855883"/>
              <a:gd name="connsiteX36337" fmla="*/ 1822667 w 12194922"/>
              <a:gd name="connsiteY36337" fmla="*/ 3820583 h 6855883"/>
              <a:gd name="connsiteX36338" fmla="*/ 1349215 w 12194922"/>
              <a:gd name="connsiteY36338" fmla="*/ 6759575 h 6855883"/>
              <a:gd name="connsiteX36339" fmla="*/ 1339403 w 12194922"/>
              <a:gd name="connsiteY36339" fmla="*/ 6753225 h 6855883"/>
              <a:gd name="connsiteX36340" fmla="*/ 1345536 w 12194922"/>
              <a:gd name="connsiteY36340" fmla="*/ 6748992 h 6855883"/>
              <a:gd name="connsiteX36341" fmla="*/ 1355348 w 12194922"/>
              <a:gd name="connsiteY36341" fmla="*/ 6754284 h 6855883"/>
              <a:gd name="connsiteX36342" fmla="*/ 1349215 w 12194922"/>
              <a:gd name="connsiteY36342" fmla="*/ 6759575 h 6855883"/>
              <a:gd name="connsiteX36343" fmla="*/ 614506 w 12194922"/>
              <a:gd name="connsiteY36343" fmla="*/ 3654425 h 6855883"/>
              <a:gd name="connsiteX36344" fmla="*/ 620639 w 12194922"/>
              <a:gd name="connsiteY36344" fmla="*/ 3653367 h 6855883"/>
              <a:gd name="connsiteX36345" fmla="*/ 624319 w 12194922"/>
              <a:gd name="connsiteY36345" fmla="*/ 3658659 h 6855883"/>
              <a:gd name="connsiteX36346" fmla="*/ 619413 w 12194922"/>
              <a:gd name="connsiteY36346" fmla="*/ 3661833 h 6855883"/>
              <a:gd name="connsiteX36347" fmla="*/ 614506 w 12194922"/>
              <a:gd name="connsiteY36347" fmla="*/ 3654425 h 6855883"/>
              <a:gd name="connsiteX36348" fmla="*/ 620639 w 12194922"/>
              <a:gd name="connsiteY36348" fmla="*/ 3847042 h 6855883"/>
              <a:gd name="connsiteX36349" fmla="*/ 624319 w 12194922"/>
              <a:gd name="connsiteY36349" fmla="*/ 3853392 h 6855883"/>
              <a:gd name="connsiteX36350" fmla="*/ 619413 w 12194922"/>
              <a:gd name="connsiteY36350" fmla="*/ 3856567 h 6855883"/>
              <a:gd name="connsiteX36351" fmla="*/ 615733 w 12194922"/>
              <a:gd name="connsiteY36351" fmla="*/ 3850217 h 6855883"/>
              <a:gd name="connsiteX36352" fmla="*/ 620639 w 12194922"/>
              <a:gd name="connsiteY36352" fmla="*/ 3847042 h 6855883"/>
              <a:gd name="connsiteX36353" fmla="*/ 12009242 w 12194922"/>
              <a:gd name="connsiteY36353" fmla="*/ 2608792 h 6855883"/>
              <a:gd name="connsiteX36354" fmla="*/ 12011696 w 12194922"/>
              <a:gd name="connsiteY36354" fmla="*/ 2608792 h 6855883"/>
              <a:gd name="connsiteX36355" fmla="*/ 12011696 w 12194922"/>
              <a:gd name="connsiteY36355" fmla="*/ 2615142 h 6855883"/>
              <a:gd name="connsiteX36356" fmla="*/ 12004337 w 12194922"/>
              <a:gd name="connsiteY36356" fmla="*/ 2622550 h 6855883"/>
              <a:gd name="connsiteX36357" fmla="*/ 12003110 w 12194922"/>
              <a:gd name="connsiteY36357" fmla="*/ 2618317 h 6855883"/>
              <a:gd name="connsiteX36358" fmla="*/ 12009242 w 12194922"/>
              <a:gd name="connsiteY36358" fmla="*/ 2608792 h 6855883"/>
              <a:gd name="connsiteX36359" fmla="*/ 1735582 w 12194922"/>
              <a:gd name="connsiteY36359" fmla="*/ 3979333 h 6855883"/>
              <a:gd name="connsiteX36360" fmla="*/ 1728222 w 12194922"/>
              <a:gd name="connsiteY36360" fmla="*/ 3983567 h 6855883"/>
              <a:gd name="connsiteX36361" fmla="*/ 1725769 w 12194922"/>
              <a:gd name="connsiteY36361" fmla="*/ 3975100 h 6855883"/>
              <a:gd name="connsiteX36362" fmla="*/ 1730675 w 12194922"/>
              <a:gd name="connsiteY36362" fmla="*/ 3971925 h 6855883"/>
              <a:gd name="connsiteX36363" fmla="*/ 1735582 w 12194922"/>
              <a:gd name="connsiteY36363" fmla="*/ 3979333 h 6855883"/>
              <a:gd name="connsiteX36364" fmla="*/ 11193580 w 12194922"/>
              <a:gd name="connsiteY36364" fmla="*/ 3516842 h 6855883"/>
              <a:gd name="connsiteX36365" fmla="*/ 11186221 w 12194922"/>
              <a:gd name="connsiteY36365" fmla="*/ 3514725 h 6855883"/>
              <a:gd name="connsiteX36366" fmla="*/ 11194807 w 12194922"/>
              <a:gd name="connsiteY36366" fmla="*/ 3508375 h 6855883"/>
              <a:gd name="connsiteX36367" fmla="*/ 11203393 w 12194922"/>
              <a:gd name="connsiteY36367" fmla="*/ 3512608 h 6855883"/>
              <a:gd name="connsiteX36368" fmla="*/ 11193580 w 12194922"/>
              <a:gd name="connsiteY36368" fmla="*/ 3516842 h 6855883"/>
              <a:gd name="connsiteX36369" fmla="*/ 11564001 w 12194922"/>
              <a:gd name="connsiteY36369" fmla="*/ 1954742 h 6855883"/>
              <a:gd name="connsiteX36370" fmla="*/ 11560322 w 12194922"/>
              <a:gd name="connsiteY36370" fmla="*/ 1958975 h 6855883"/>
              <a:gd name="connsiteX36371" fmla="*/ 11554189 w 12194922"/>
              <a:gd name="connsiteY36371" fmla="*/ 1952625 h 6855883"/>
              <a:gd name="connsiteX36372" fmla="*/ 11559096 w 12194922"/>
              <a:gd name="connsiteY36372" fmla="*/ 1948392 h 6855883"/>
              <a:gd name="connsiteX36373" fmla="*/ 11564001 w 12194922"/>
              <a:gd name="connsiteY36373" fmla="*/ 1954742 h 6855883"/>
              <a:gd name="connsiteX36374" fmla="*/ 605920 w 12194922"/>
              <a:gd name="connsiteY36374" fmla="*/ 3353858 h 6855883"/>
              <a:gd name="connsiteX36375" fmla="*/ 608373 w 12194922"/>
              <a:gd name="connsiteY36375" fmla="*/ 3360208 h 6855883"/>
              <a:gd name="connsiteX36376" fmla="*/ 603467 w 12194922"/>
              <a:gd name="connsiteY36376" fmla="*/ 3367617 h 6855883"/>
              <a:gd name="connsiteX36377" fmla="*/ 597334 w 12194922"/>
              <a:gd name="connsiteY36377" fmla="*/ 3362325 h 6855883"/>
              <a:gd name="connsiteX36378" fmla="*/ 605920 w 12194922"/>
              <a:gd name="connsiteY36378" fmla="*/ 3353858 h 6855883"/>
              <a:gd name="connsiteX36379" fmla="*/ 12016602 w 12194922"/>
              <a:gd name="connsiteY36379" fmla="*/ 5092700 h 6855883"/>
              <a:gd name="connsiteX36380" fmla="*/ 12011696 w 12194922"/>
              <a:gd name="connsiteY36380" fmla="*/ 5089525 h 6855883"/>
              <a:gd name="connsiteX36381" fmla="*/ 12017828 w 12194922"/>
              <a:gd name="connsiteY36381" fmla="*/ 5081059 h 6855883"/>
              <a:gd name="connsiteX36382" fmla="*/ 12021508 w 12194922"/>
              <a:gd name="connsiteY36382" fmla="*/ 5085292 h 6855883"/>
              <a:gd name="connsiteX36383" fmla="*/ 12016602 w 12194922"/>
              <a:gd name="connsiteY36383" fmla="*/ 5092700 h 6855883"/>
              <a:gd name="connsiteX36384" fmla="*/ 1503762 w 12194922"/>
              <a:gd name="connsiteY36384" fmla="*/ 4036483 h 6855883"/>
              <a:gd name="connsiteX36385" fmla="*/ 1513574 w 12194922"/>
              <a:gd name="connsiteY36385" fmla="*/ 4030133 h 6855883"/>
              <a:gd name="connsiteX36386" fmla="*/ 1517254 w 12194922"/>
              <a:gd name="connsiteY36386" fmla="*/ 4034367 h 6855883"/>
              <a:gd name="connsiteX36387" fmla="*/ 1509895 w 12194922"/>
              <a:gd name="connsiteY36387" fmla="*/ 4039659 h 6855883"/>
              <a:gd name="connsiteX36388" fmla="*/ 1503762 w 12194922"/>
              <a:gd name="connsiteY36388" fmla="*/ 4036483 h 6855883"/>
              <a:gd name="connsiteX36389" fmla="*/ 1511121 w 12194922"/>
              <a:gd name="connsiteY36389" fmla="*/ 5119159 h 6855883"/>
              <a:gd name="connsiteX36390" fmla="*/ 1518481 w 12194922"/>
              <a:gd name="connsiteY36390" fmla="*/ 5114925 h 6855883"/>
              <a:gd name="connsiteX36391" fmla="*/ 1523387 w 12194922"/>
              <a:gd name="connsiteY36391" fmla="*/ 5119159 h 6855883"/>
              <a:gd name="connsiteX36392" fmla="*/ 1514801 w 12194922"/>
              <a:gd name="connsiteY36392" fmla="*/ 5123392 h 6855883"/>
              <a:gd name="connsiteX36393" fmla="*/ 1511121 w 12194922"/>
              <a:gd name="connsiteY36393" fmla="*/ 5119159 h 6855883"/>
              <a:gd name="connsiteX36394" fmla="*/ 1352895 w 12194922"/>
              <a:gd name="connsiteY36394" fmla="*/ 4113742 h 6855883"/>
              <a:gd name="connsiteX36395" fmla="*/ 1347989 w 12194922"/>
              <a:gd name="connsiteY36395" fmla="*/ 4110567 h 6855883"/>
              <a:gd name="connsiteX36396" fmla="*/ 1355348 w 12194922"/>
              <a:gd name="connsiteY36396" fmla="*/ 4105275 h 6855883"/>
              <a:gd name="connsiteX36397" fmla="*/ 1362707 w 12194922"/>
              <a:gd name="connsiteY36397" fmla="*/ 4107392 h 6855883"/>
              <a:gd name="connsiteX36398" fmla="*/ 1352895 w 12194922"/>
              <a:gd name="connsiteY36398" fmla="*/ 4113742 h 6855883"/>
              <a:gd name="connsiteX36399" fmla="*/ 11210753 w 12194922"/>
              <a:gd name="connsiteY36399" fmla="*/ 2298700 h 6855883"/>
              <a:gd name="connsiteX36400" fmla="*/ 11208299 w 12194922"/>
              <a:gd name="connsiteY36400" fmla="*/ 2295525 h 6855883"/>
              <a:gd name="connsiteX36401" fmla="*/ 11214432 w 12194922"/>
              <a:gd name="connsiteY36401" fmla="*/ 2287059 h 6855883"/>
              <a:gd name="connsiteX36402" fmla="*/ 11216885 w 12194922"/>
              <a:gd name="connsiteY36402" fmla="*/ 2290233 h 6855883"/>
              <a:gd name="connsiteX36403" fmla="*/ 11210753 w 12194922"/>
              <a:gd name="connsiteY36403" fmla="*/ 2298700 h 6855883"/>
              <a:gd name="connsiteX36404" fmla="*/ 12041133 w 12194922"/>
              <a:gd name="connsiteY36404" fmla="*/ 6358467 h 6855883"/>
              <a:gd name="connsiteX36405" fmla="*/ 12047266 w 12194922"/>
              <a:gd name="connsiteY36405" fmla="*/ 6352117 h 6855883"/>
              <a:gd name="connsiteX36406" fmla="*/ 12049719 w 12194922"/>
              <a:gd name="connsiteY36406" fmla="*/ 6356350 h 6855883"/>
              <a:gd name="connsiteX36407" fmla="*/ 12043587 w 12194922"/>
              <a:gd name="connsiteY36407" fmla="*/ 6362700 h 6855883"/>
              <a:gd name="connsiteX36408" fmla="*/ 12041133 w 12194922"/>
              <a:gd name="connsiteY36408" fmla="*/ 6358467 h 6855883"/>
              <a:gd name="connsiteX36409" fmla="*/ 237953 w 12194922"/>
              <a:gd name="connsiteY36409" fmla="*/ 2187575 h 6855883"/>
              <a:gd name="connsiteX36410" fmla="*/ 237953 w 12194922"/>
              <a:gd name="connsiteY36410" fmla="*/ 2187575 h 6855883"/>
              <a:gd name="connsiteX36411" fmla="*/ 237953 w 12194922"/>
              <a:gd name="connsiteY36411" fmla="*/ 2187575 h 6855883"/>
              <a:gd name="connsiteX36412" fmla="*/ 237953 w 12194922"/>
              <a:gd name="connsiteY36412" fmla="*/ 2187575 h 6855883"/>
              <a:gd name="connsiteX36413" fmla="*/ 561764 w 12194922"/>
              <a:gd name="connsiteY36413" fmla="*/ 2000250 h 6855883"/>
              <a:gd name="connsiteX36414" fmla="*/ 551952 w 12194922"/>
              <a:gd name="connsiteY36414" fmla="*/ 1994958 h 6855883"/>
              <a:gd name="connsiteX36415" fmla="*/ 556858 w 12194922"/>
              <a:gd name="connsiteY36415" fmla="*/ 1990725 h 6855883"/>
              <a:gd name="connsiteX36416" fmla="*/ 566670 w 12194922"/>
              <a:gd name="connsiteY36416" fmla="*/ 1997075 h 6855883"/>
              <a:gd name="connsiteX36417" fmla="*/ 561764 w 12194922"/>
              <a:gd name="connsiteY36417" fmla="*/ 2000250 h 6855883"/>
              <a:gd name="connsiteX36418" fmla="*/ 12069344 w 12194922"/>
              <a:gd name="connsiteY36418" fmla="*/ 5993342 h 6855883"/>
              <a:gd name="connsiteX36419" fmla="*/ 12063211 w 12194922"/>
              <a:gd name="connsiteY36419" fmla="*/ 5989109 h 6855883"/>
              <a:gd name="connsiteX36420" fmla="*/ 12068118 w 12194922"/>
              <a:gd name="connsiteY36420" fmla="*/ 5981700 h 6855883"/>
              <a:gd name="connsiteX36421" fmla="*/ 12075477 w 12194922"/>
              <a:gd name="connsiteY36421" fmla="*/ 5985933 h 6855883"/>
              <a:gd name="connsiteX36422" fmla="*/ 12069344 w 12194922"/>
              <a:gd name="connsiteY36422" fmla="*/ 5993342 h 6855883"/>
              <a:gd name="connsiteX36423" fmla="*/ 12071797 w 12194922"/>
              <a:gd name="connsiteY36423" fmla="*/ 5342467 h 6855883"/>
              <a:gd name="connsiteX36424" fmla="*/ 12076703 w 12194922"/>
              <a:gd name="connsiteY36424" fmla="*/ 5346700 h 6855883"/>
              <a:gd name="connsiteX36425" fmla="*/ 12071797 w 12194922"/>
              <a:gd name="connsiteY36425" fmla="*/ 5353050 h 6855883"/>
              <a:gd name="connsiteX36426" fmla="*/ 12065665 w 12194922"/>
              <a:gd name="connsiteY36426" fmla="*/ 5348817 h 6855883"/>
              <a:gd name="connsiteX36427" fmla="*/ 12071797 w 12194922"/>
              <a:gd name="connsiteY36427" fmla="*/ 5342467 h 6855883"/>
              <a:gd name="connsiteX36428" fmla="*/ 553178 w 12194922"/>
              <a:gd name="connsiteY36428" fmla="*/ 5658909 h 6855883"/>
              <a:gd name="connsiteX36429" fmla="*/ 560538 w 12194922"/>
              <a:gd name="connsiteY36429" fmla="*/ 5655734 h 6855883"/>
              <a:gd name="connsiteX36430" fmla="*/ 576483 w 12194922"/>
              <a:gd name="connsiteY36430" fmla="*/ 5633508 h 6855883"/>
              <a:gd name="connsiteX36431" fmla="*/ 569124 w 12194922"/>
              <a:gd name="connsiteY36431" fmla="*/ 5659967 h 6855883"/>
              <a:gd name="connsiteX36432" fmla="*/ 569124 w 12194922"/>
              <a:gd name="connsiteY36432" fmla="*/ 5659967 h 6855883"/>
              <a:gd name="connsiteX36433" fmla="*/ 565444 w 12194922"/>
              <a:gd name="connsiteY36433" fmla="*/ 5664200 h 6855883"/>
              <a:gd name="connsiteX36434" fmla="*/ 561764 w 12194922"/>
              <a:gd name="connsiteY36434" fmla="*/ 5672667 h 6855883"/>
              <a:gd name="connsiteX36435" fmla="*/ 560538 w 12194922"/>
              <a:gd name="connsiteY36435" fmla="*/ 5665258 h 6855883"/>
              <a:gd name="connsiteX36436" fmla="*/ 553178 w 12194922"/>
              <a:gd name="connsiteY36436" fmla="*/ 5658909 h 6855883"/>
              <a:gd name="connsiteX36437" fmla="*/ 1219200 w 12194922"/>
              <a:gd name="connsiteY36437" fmla="*/ 5048250 h 6855883"/>
              <a:gd name="connsiteX36438" fmla="*/ 1213067 w 12194922"/>
              <a:gd name="connsiteY36438" fmla="*/ 5042959 h 6855883"/>
              <a:gd name="connsiteX36439" fmla="*/ 1217974 w 12194922"/>
              <a:gd name="connsiteY36439" fmla="*/ 5036609 h 6855883"/>
              <a:gd name="connsiteX36440" fmla="*/ 1224106 w 12194922"/>
              <a:gd name="connsiteY36440" fmla="*/ 5041900 h 6855883"/>
              <a:gd name="connsiteX36441" fmla="*/ 1219200 w 12194922"/>
              <a:gd name="connsiteY36441" fmla="*/ 5048250 h 6855883"/>
              <a:gd name="connsiteX36442" fmla="*/ 12080383 w 12194922"/>
              <a:gd name="connsiteY36442" fmla="*/ 3067050 h 6855883"/>
              <a:gd name="connsiteX36443" fmla="*/ 12079156 w 12194922"/>
              <a:gd name="connsiteY36443" fmla="*/ 3075517 h 6855883"/>
              <a:gd name="connsiteX36444" fmla="*/ 12071797 w 12194922"/>
              <a:gd name="connsiteY36444" fmla="*/ 3061758 h 6855883"/>
              <a:gd name="connsiteX36445" fmla="*/ 12080383 w 12194922"/>
              <a:gd name="connsiteY36445" fmla="*/ 3067050 h 6855883"/>
              <a:gd name="connsiteX36446" fmla="*/ 570350 w 12194922"/>
              <a:gd name="connsiteY36446" fmla="*/ 5241925 h 6855883"/>
              <a:gd name="connsiteX36447" fmla="*/ 574030 w 12194922"/>
              <a:gd name="connsiteY36447" fmla="*/ 5237692 h 6855883"/>
              <a:gd name="connsiteX36448" fmla="*/ 581389 w 12194922"/>
              <a:gd name="connsiteY36448" fmla="*/ 5241925 h 6855883"/>
              <a:gd name="connsiteX36449" fmla="*/ 576483 w 12194922"/>
              <a:gd name="connsiteY36449" fmla="*/ 5248275 h 6855883"/>
              <a:gd name="connsiteX36450" fmla="*/ 570350 w 12194922"/>
              <a:gd name="connsiteY36450" fmla="*/ 5241925 h 6855883"/>
              <a:gd name="connsiteX36451" fmla="*/ 1497629 w 12194922"/>
              <a:gd name="connsiteY36451" fmla="*/ 5565776 h 6855883"/>
              <a:gd name="connsiteX36452" fmla="*/ 1504988 w 12194922"/>
              <a:gd name="connsiteY36452" fmla="*/ 5570008 h 6855883"/>
              <a:gd name="connsiteX36453" fmla="*/ 1496402 w 12194922"/>
              <a:gd name="connsiteY36453" fmla="*/ 5577417 h 6855883"/>
              <a:gd name="connsiteX36454" fmla="*/ 1489043 w 12194922"/>
              <a:gd name="connsiteY36454" fmla="*/ 5572125 h 6855883"/>
              <a:gd name="connsiteX36455" fmla="*/ 1497629 w 12194922"/>
              <a:gd name="connsiteY36455" fmla="*/ 5565776 h 6855883"/>
              <a:gd name="connsiteX36456" fmla="*/ 582616 w 12194922"/>
              <a:gd name="connsiteY36456" fmla="*/ 5762625 h 6855883"/>
              <a:gd name="connsiteX36457" fmla="*/ 591202 w 12194922"/>
              <a:gd name="connsiteY36457" fmla="*/ 5758392 h 6855883"/>
              <a:gd name="connsiteX36458" fmla="*/ 593655 w 12194922"/>
              <a:gd name="connsiteY36458" fmla="*/ 5765800 h 6855883"/>
              <a:gd name="connsiteX36459" fmla="*/ 587522 w 12194922"/>
              <a:gd name="connsiteY36459" fmla="*/ 5768975 h 6855883"/>
              <a:gd name="connsiteX36460" fmla="*/ 582616 w 12194922"/>
              <a:gd name="connsiteY36460" fmla="*/ 5762625 h 6855883"/>
              <a:gd name="connsiteX36461" fmla="*/ 12113500 w 12194922"/>
              <a:gd name="connsiteY36461" fmla="*/ 3807883 h 6855883"/>
              <a:gd name="connsiteX36462" fmla="*/ 12109820 w 12194922"/>
              <a:gd name="connsiteY36462" fmla="*/ 3801534 h 6855883"/>
              <a:gd name="connsiteX36463" fmla="*/ 12112274 w 12194922"/>
              <a:gd name="connsiteY36463" fmla="*/ 3797300 h 6855883"/>
              <a:gd name="connsiteX36464" fmla="*/ 12118406 w 12194922"/>
              <a:gd name="connsiteY36464" fmla="*/ 3805767 h 6855883"/>
              <a:gd name="connsiteX36465" fmla="*/ 12113500 w 12194922"/>
              <a:gd name="connsiteY36465" fmla="*/ 3807883 h 6855883"/>
              <a:gd name="connsiteX36466" fmla="*/ 764147 w 12194922"/>
              <a:gd name="connsiteY36466" fmla="*/ 5354109 h 6855883"/>
              <a:gd name="connsiteX36467" fmla="*/ 765373 w 12194922"/>
              <a:gd name="connsiteY36467" fmla="*/ 5361517 h 6855883"/>
              <a:gd name="connsiteX36468" fmla="*/ 760467 w 12194922"/>
              <a:gd name="connsiteY36468" fmla="*/ 5364692 h 6855883"/>
              <a:gd name="connsiteX36469" fmla="*/ 760467 w 12194922"/>
              <a:gd name="connsiteY36469" fmla="*/ 5357284 h 6855883"/>
              <a:gd name="connsiteX36470" fmla="*/ 764147 w 12194922"/>
              <a:gd name="connsiteY36470" fmla="*/ 5354109 h 6855883"/>
              <a:gd name="connsiteX36471" fmla="*/ 511475 w 12194922"/>
              <a:gd name="connsiteY36471" fmla="*/ 3082925 h 6855883"/>
              <a:gd name="connsiteX36472" fmla="*/ 517608 w 12194922"/>
              <a:gd name="connsiteY36472" fmla="*/ 3078692 h 6855883"/>
              <a:gd name="connsiteX36473" fmla="*/ 526194 w 12194922"/>
              <a:gd name="connsiteY36473" fmla="*/ 3085042 h 6855883"/>
              <a:gd name="connsiteX36474" fmla="*/ 520061 w 12194922"/>
              <a:gd name="connsiteY36474" fmla="*/ 3088217 h 6855883"/>
              <a:gd name="connsiteX36475" fmla="*/ 511475 w 12194922"/>
              <a:gd name="connsiteY36475" fmla="*/ 3082925 h 6855883"/>
              <a:gd name="connsiteX36476" fmla="*/ 1213067 w 12194922"/>
              <a:gd name="connsiteY36476" fmla="*/ 4894792 h 6855883"/>
              <a:gd name="connsiteX36477" fmla="*/ 1213067 w 12194922"/>
              <a:gd name="connsiteY36477" fmla="*/ 4894792 h 6855883"/>
              <a:gd name="connsiteX36478" fmla="*/ 1213067 w 12194922"/>
              <a:gd name="connsiteY36478" fmla="*/ 4894792 h 6855883"/>
              <a:gd name="connsiteX36479" fmla="*/ 1213067 w 12194922"/>
              <a:gd name="connsiteY36479" fmla="*/ 4894792 h 6855883"/>
              <a:gd name="connsiteX36480" fmla="*/ 1213067 w 12194922"/>
              <a:gd name="connsiteY36480" fmla="*/ 4894792 h 6855883"/>
              <a:gd name="connsiteX36481" fmla="*/ 1031536 w 12194922"/>
              <a:gd name="connsiteY36481" fmla="*/ 6383867 h 6855883"/>
              <a:gd name="connsiteX36482" fmla="*/ 1043802 w 12194922"/>
              <a:gd name="connsiteY36482" fmla="*/ 6382808 h 6855883"/>
              <a:gd name="connsiteX36483" fmla="*/ 1031536 w 12194922"/>
              <a:gd name="connsiteY36483" fmla="*/ 6383867 h 6855883"/>
              <a:gd name="connsiteX36484" fmla="*/ 1029083 w 12194922"/>
              <a:gd name="connsiteY36484" fmla="*/ 6382808 h 6855883"/>
              <a:gd name="connsiteX36485" fmla="*/ 1032763 w 12194922"/>
              <a:gd name="connsiteY36485" fmla="*/ 6384925 h 6855883"/>
              <a:gd name="connsiteX36486" fmla="*/ 1029083 w 12194922"/>
              <a:gd name="connsiteY36486" fmla="*/ 6382808 h 6855883"/>
              <a:gd name="connsiteX36487" fmla="*/ 1029083 w 12194922"/>
              <a:gd name="connsiteY36487" fmla="*/ 6382808 h 6855883"/>
              <a:gd name="connsiteX36488" fmla="*/ 1029083 w 12194922"/>
              <a:gd name="connsiteY36488" fmla="*/ 6382808 h 6855883"/>
              <a:gd name="connsiteX36489" fmla="*/ 1029083 w 12194922"/>
              <a:gd name="connsiteY36489" fmla="*/ 6382808 h 6855883"/>
              <a:gd name="connsiteX36490" fmla="*/ 12140484 w 12194922"/>
              <a:gd name="connsiteY36490" fmla="*/ 3635375 h 6855883"/>
              <a:gd name="connsiteX36491" fmla="*/ 12139258 w 12194922"/>
              <a:gd name="connsiteY36491" fmla="*/ 3629025 h 6855883"/>
              <a:gd name="connsiteX36492" fmla="*/ 12144164 w 12194922"/>
              <a:gd name="connsiteY36492" fmla="*/ 3624792 h 6855883"/>
              <a:gd name="connsiteX36493" fmla="*/ 12140484 w 12194922"/>
              <a:gd name="connsiteY36493" fmla="*/ 3635375 h 6855883"/>
              <a:gd name="connsiteX36494" fmla="*/ 326265 w 12194922"/>
              <a:gd name="connsiteY36494" fmla="*/ 2317750 h 6855883"/>
              <a:gd name="connsiteX36495" fmla="*/ 311546 w 12194922"/>
              <a:gd name="connsiteY36495" fmla="*/ 2316692 h 6855883"/>
              <a:gd name="connsiteX36496" fmla="*/ 326265 w 12194922"/>
              <a:gd name="connsiteY36496" fmla="*/ 2308225 h 6855883"/>
              <a:gd name="connsiteX36497" fmla="*/ 326265 w 12194922"/>
              <a:gd name="connsiteY36497" fmla="*/ 2317750 h 6855883"/>
              <a:gd name="connsiteX36498" fmla="*/ 863498 w 12194922"/>
              <a:gd name="connsiteY36498" fmla="*/ 5049309 h 6855883"/>
              <a:gd name="connsiteX36499" fmla="*/ 862271 w 12194922"/>
              <a:gd name="connsiteY36499" fmla="*/ 5053542 h 6855883"/>
              <a:gd name="connsiteX36500" fmla="*/ 858592 w 12194922"/>
              <a:gd name="connsiteY36500" fmla="*/ 5060950 h 6855883"/>
              <a:gd name="connsiteX36501" fmla="*/ 853685 w 12194922"/>
              <a:gd name="connsiteY36501" fmla="*/ 5056717 h 6855883"/>
              <a:gd name="connsiteX36502" fmla="*/ 863498 w 12194922"/>
              <a:gd name="connsiteY36502" fmla="*/ 5049309 h 6855883"/>
              <a:gd name="connsiteX36503" fmla="*/ 863498 w 12194922"/>
              <a:gd name="connsiteY36503" fmla="*/ 5049309 h 6855883"/>
              <a:gd name="connsiteX36504" fmla="*/ 865951 w 12194922"/>
              <a:gd name="connsiteY36504" fmla="*/ 5049309 h 6855883"/>
              <a:gd name="connsiteX36505" fmla="*/ 863498 w 12194922"/>
              <a:gd name="connsiteY36505" fmla="*/ 5049309 h 6855883"/>
              <a:gd name="connsiteX36506" fmla="*/ 863498 w 12194922"/>
              <a:gd name="connsiteY36506" fmla="*/ 5049309 h 6855883"/>
              <a:gd name="connsiteX36507" fmla="*/ 863498 w 12194922"/>
              <a:gd name="connsiteY36507" fmla="*/ 5049309 h 6855883"/>
              <a:gd name="connsiteX36508" fmla="*/ 12130672 w 12194922"/>
              <a:gd name="connsiteY36508" fmla="*/ 4065059 h 6855883"/>
              <a:gd name="connsiteX36509" fmla="*/ 12130672 w 12194922"/>
              <a:gd name="connsiteY36509" fmla="*/ 4065059 h 6855883"/>
              <a:gd name="connsiteX36510" fmla="*/ 12130672 w 12194922"/>
              <a:gd name="connsiteY36510" fmla="*/ 4065059 h 6855883"/>
              <a:gd name="connsiteX36511" fmla="*/ 12130672 w 12194922"/>
              <a:gd name="connsiteY36511" fmla="*/ 4065059 h 6855883"/>
              <a:gd name="connsiteX36512" fmla="*/ 12130672 w 12194922"/>
              <a:gd name="connsiteY36512" fmla="*/ 4065059 h 6855883"/>
              <a:gd name="connsiteX36513" fmla="*/ 12130672 w 12194922"/>
              <a:gd name="connsiteY36513" fmla="*/ 4065059 h 6855883"/>
              <a:gd name="connsiteX36514" fmla="*/ 12152750 w 12194922"/>
              <a:gd name="connsiteY36514" fmla="*/ 4055534 h 6855883"/>
              <a:gd name="connsiteX36515" fmla="*/ 12130672 w 12194922"/>
              <a:gd name="connsiteY36515" fmla="*/ 4065059 h 6855883"/>
              <a:gd name="connsiteX36516" fmla="*/ 650076 w 12194922"/>
              <a:gd name="connsiteY36516" fmla="*/ 5882217 h 6855883"/>
              <a:gd name="connsiteX36517" fmla="*/ 645170 w 12194922"/>
              <a:gd name="connsiteY36517" fmla="*/ 5875867 h 6855883"/>
              <a:gd name="connsiteX36518" fmla="*/ 650076 w 12194922"/>
              <a:gd name="connsiteY36518" fmla="*/ 5868459 h 6855883"/>
              <a:gd name="connsiteX36519" fmla="*/ 653756 w 12194922"/>
              <a:gd name="connsiteY36519" fmla="*/ 5873750 h 6855883"/>
              <a:gd name="connsiteX36520" fmla="*/ 650076 w 12194922"/>
              <a:gd name="connsiteY36520" fmla="*/ 5882217 h 6855883"/>
              <a:gd name="connsiteX36521" fmla="*/ 656209 w 12194922"/>
              <a:gd name="connsiteY36521" fmla="*/ 5694892 h 6855883"/>
              <a:gd name="connsiteX36522" fmla="*/ 663569 w 12194922"/>
              <a:gd name="connsiteY36522" fmla="*/ 5701242 h 6855883"/>
              <a:gd name="connsiteX36523" fmla="*/ 659889 w 12194922"/>
              <a:gd name="connsiteY36523" fmla="*/ 5705475 h 6855883"/>
              <a:gd name="connsiteX36524" fmla="*/ 652530 w 12194922"/>
              <a:gd name="connsiteY36524" fmla="*/ 5700183 h 6855883"/>
              <a:gd name="connsiteX36525" fmla="*/ 656209 w 12194922"/>
              <a:gd name="connsiteY36525" fmla="*/ 5694892 h 6855883"/>
              <a:gd name="connsiteX36526" fmla="*/ 929732 w 12194922"/>
              <a:gd name="connsiteY36526" fmla="*/ 5101167 h 6855883"/>
              <a:gd name="connsiteX36527" fmla="*/ 926052 w 12194922"/>
              <a:gd name="connsiteY36527" fmla="*/ 5090584 h 6855883"/>
              <a:gd name="connsiteX36528" fmla="*/ 928505 w 12194922"/>
              <a:gd name="connsiteY36528" fmla="*/ 5078942 h 6855883"/>
              <a:gd name="connsiteX36529" fmla="*/ 924826 w 12194922"/>
              <a:gd name="connsiteY36529" fmla="*/ 5077883 h 6855883"/>
              <a:gd name="connsiteX36530" fmla="*/ 919920 w 12194922"/>
              <a:gd name="connsiteY36530" fmla="*/ 5075767 h 6855883"/>
              <a:gd name="connsiteX36531" fmla="*/ 915013 w 12194922"/>
              <a:gd name="connsiteY36531" fmla="*/ 5077883 h 6855883"/>
              <a:gd name="connsiteX36532" fmla="*/ 908880 w 12194922"/>
              <a:gd name="connsiteY36532" fmla="*/ 5072592 h 6855883"/>
              <a:gd name="connsiteX36533" fmla="*/ 917466 w 12194922"/>
              <a:gd name="connsiteY36533" fmla="*/ 5066242 h 6855883"/>
              <a:gd name="connsiteX36534" fmla="*/ 919920 w 12194922"/>
              <a:gd name="connsiteY36534" fmla="*/ 5067300 h 6855883"/>
              <a:gd name="connsiteX36535" fmla="*/ 923599 w 12194922"/>
              <a:gd name="connsiteY36535" fmla="*/ 5064125 h 6855883"/>
              <a:gd name="connsiteX36536" fmla="*/ 945677 w 12194922"/>
              <a:gd name="connsiteY36536" fmla="*/ 5081059 h 6855883"/>
              <a:gd name="connsiteX36537" fmla="*/ 943224 w 12194922"/>
              <a:gd name="connsiteY36537" fmla="*/ 5085292 h 6855883"/>
              <a:gd name="connsiteX36538" fmla="*/ 928505 w 12194922"/>
              <a:gd name="connsiteY36538" fmla="*/ 5080000 h 6855883"/>
              <a:gd name="connsiteX36539" fmla="*/ 929732 w 12194922"/>
              <a:gd name="connsiteY36539" fmla="*/ 5090584 h 6855883"/>
              <a:gd name="connsiteX36540" fmla="*/ 929732 w 12194922"/>
              <a:gd name="connsiteY36540" fmla="*/ 5101167 h 6855883"/>
              <a:gd name="connsiteX36541" fmla="*/ 12155203 w 12194922"/>
              <a:gd name="connsiteY36541" fmla="*/ 4544484 h 6855883"/>
              <a:gd name="connsiteX36542" fmla="*/ 12151524 w 12194922"/>
              <a:gd name="connsiteY36542" fmla="*/ 4540250 h 6855883"/>
              <a:gd name="connsiteX36543" fmla="*/ 12156429 w 12194922"/>
              <a:gd name="connsiteY36543" fmla="*/ 4533900 h 6855883"/>
              <a:gd name="connsiteX36544" fmla="*/ 12162562 w 12194922"/>
              <a:gd name="connsiteY36544" fmla="*/ 4539192 h 6855883"/>
              <a:gd name="connsiteX36545" fmla="*/ 12155203 w 12194922"/>
              <a:gd name="connsiteY36545" fmla="*/ 4544484 h 6855883"/>
              <a:gd name="connsiteX36546" fmla="*/ 483264 w 12194922"/>
              <a:gd name="connsiteY36546" fmla="*/ 3586692 h 6855883"/>
              <a:gd name="connsiteX36547" fmla="*/ 473452 w 12194922"/>
              <a:gd name="connsiteY36547" fmla="*/ 3589867 h 6855883"/>
              <a:gd name="connsiteX36548" fmla="*/ 468546 w 12194922"/>
              <a:gd name="connsiteY36548" fmla="*/ 3583517 h 6855883"/>
              <a:gd name="connsiteX36549" fmla="*/ 472225 w 12194922"/>
              <a:gd name="connsiteY36549" fmla="*/ 3581400 h 6855883"/>
              <a:gd name="connsiteX36550" fmla="*/ 483264 w 12194922"/>
              <a:gd name="connsiteY36550" fmla="*/ 3586692 h 6855883"/>
              <a:gd name="connsiteX36551" fmla="*/ 12162562 w 12194922"/>
              <a:gd name="connsiteY36551" fmla="*/ 6700308 h 6855883"/>
              <a:gd name="connsiteX36552" fmla="*/ 12152750 w 12194922"/>
              <a:gd name="connsiteY36552" fmla="*/ 6715125 h 6855883"/>
              <a:gd name="connsiteX36553" fmla="*/ 12162562 w 12194922"/>
              <a:gd name="connsiteY36553" fmla="*/ 6700308 h 6855883"/>
              <a:gd name="connsiteX36554" fmla="*/ 12151524 w 12194922"/>
              <a:gd name="connsiteY36554" fmla="*/ 5417609 h 6855883"/>
              <a:gd name="connsiteX36555" fmla="*/ 12160110 w 12194922"/>
              <a:gd name="connsiteY36555" fmla="*/ 5413375 h 6855883"/>
              <a:gd name="connsiteX36556" fmla="*/ 12165016 w 12194922"/>
              <a:gd name="connsiteY36556" fmla="*/ 5417609 h 6855883"/>
              <a:gd name="connsiteX36557" fmla="*/ 12157656 w 12194922"/>
              <a:gd name="connsiteY36557" fmla="*/ 5422901 h 6855883"/>
              <a:gd name="connsiteX36558" fmla="*/ 12151524 w 12194922"/>
              <a:gd name="connsiteY36558" fmla="*/ 5417609 h 6855883"/>
              <a:gd name="connsiteX36559" fmla="*/ 1674254 w 12194922"/>
              <a:gd name="connsiteY36559" fmla="*/ 6764867 h 6855883"/>
              <a:gd name="connsiteX36560" fmla="*/ 1679160 w 12194922"/>
              <a:gd name="connsiteY36560" fmla="*/ 6755342 h 6855883"/>
              <a:gd name="connsiteX36561" fmla="*/ 1684066 w 12194922"/>
              <a:gd name="connsiteY36561" fmla="*/ 6761692 h 6855883"/>
              <a:gd name="connsiteX36562" fmla="*/ 1674254 w 12194922"/>
              <a:gd name="connsiteY36562" fmla="*/ 6764867 h 6855883"/>
              <a:gd name="connsiteX36563" fmla="*/ 819342 w 12194922"/>
              <a:gd name="connsiteY36563" fmla="*/ 5458883 h 6855883"/>
              <a:gd name="connsiteX36564" fmla="*/ 811982 w 12194922"/>
              <a:gd name="connsiteY36564" fmla="*/ 5463117 h 6855883"/>
              <a:gd name="connsiteX36565" fmla="*/ 807076 w 12194922"/>
              <a:gd name="connsiteY36565" fmla="*/ 5458883 h 6855883"/>
              <a:gd name="connsiteX36566" fmla="*/ 815662 w 12194922"/>
              <a:gd name="connsiteY36566" fmla="*/ 5454651 h 6855883"/>
              <a:gd name="connsiteX36567" fmla="*/ 819342 w 12194922"/>
              <a:gd name="connsiteY36567" fmla="*/ 5458883 h 6855883"/>
              <a:gd name="connsiteX36568" fmla="*/ 55195 w 12194922"/>
              <a:gd name="connsiteY36568" fmla="*/ 4718050 h 6855883"/>
              <a:gd name="connsiteX36569" fmla="*/ 49062 w 12194922"/>
              <a:gd name="connsiteY36569" fmla="*/ 4713817 h 6855883"/>
              <a:gd name="connsiteX36570" fmla="*/ 57648 w 12194922"/>
              <a:gd name="connsiteY36570" fmla="*/ 4707467 h 6855883"/>
              <a:gd name="connsiteX36571" fmla="*/ 62555 w 12194922"/>
              <a:gd name="connsiteY36571" fmla="*/ 4710642 h 6855883"/>
              <a:gd name="connsiteX36572" fmla="*/ 55195 w 12194922"/>
              <a:gd name="connsiteY36572" fmla="*/ 4718050 h 6855883"/>
              <a:gd name="connsiteX36573" fmla="*/ 116523 w 12194922"/>
              <a:gd name="connsiteY36573" fmla="*/ 2868083 h 6855883"/>
              <a:gd name="connsiteX36574" fmla="*/ 121429 w 12194922"/>
              <a:gd name="connsiteY36574" fmla="*/ 2863850 h 6855883"/>
              <a:gd name="connsiteX36575" fmla="*/ 128789 w 12194922"/>
              <a:gd name="connsiteY36575" fmla="*/ 2872317 h 6855883"/>
              <a:gd name="connsiteX36576" fmla="*/ 125109 w 12194922"/>
              <a:gd name="connsiteY36576" fmla="*/ 2875492 h 6855883"/>
              <a:gd name="connsiteX36577" fmla="*/ 116523 w 12194922"/>
              <a:gd name="connsiteY36577" fmla="*/ 2868083 h 6855883"/>
              <a:gd name="connsiteX36578" fmla="*/ 19625 w 12194922"/>
              <a:gd name="connsiteY36578" fmla="*/ 6146800 h 6855883"/>
              <a:gd name="connsiteX36579" fmla="*/ 15945 w 12194922"/>
              <a:gd name="connsiteY36579" fmla="*/ 6139392 h 6855883"/>
              <a:gd name="connsiteX36580" fmla="*/ 23305 w 12194922"/>
              <a:gd name="connsiteY36580" fmla="*/ 6134100 h 6855883"/>
              <a:gd name="connsiteX36581" fmla="*/ 25758 w 12194922"/>
              <a:gd name="connsiteY36581" fmla="*/ 6144683 h 6855883"/>
              <a:gd name="connsiteX36582" fmla="*/ 19625 w 12194922"/>
              <a:gd name="connsiteY36582" fmla="*/ 6146800 h 6855883"/>
              <a:gd name="connsiteX36583" fmla="*/ 475905 w 12194922"/>
              <a:gd name="connsiteY36583" fmla="*/ 1407583 h 6855883"/>
              <a:gd name="connsiteX36584" fmla="*/ 472225 w 12194922"/>
              <a:gd name="connsiteY36584" fmla="*/ 1402292 h 6855883"/>
              <a:gd name="connsiteX36585" fmla="*/ 478358 w 12194922"/>
              <a:gd name="connsiteY36585" fmla="*/ 1395942 h 6855883"/>
              <a:gd name="connsiteX36586" fmla="*/ 480811 w 12194922"/>
              <a:gd name="connsiteY36586" fmla="*/ 1400175 h 6855883"/>
              <a:gd name="connsiteX36587" fmla="*/ 475905 w 12194922"/>
              <a:gd name="connsiteY36587" fmla="*/ 1407583 h 6855883"/>
              <a:gd name="connsiteX36588" fmla="*/ 142281 w 12194922"/>
              <a:gd name="connsiteY36588" fmla="*/ 3122083 h 6855883"/>
              <a:gd name="connsiteX36589" fmla="*/ 125109 w 12194922"/>
              <a:gd name="connsiteY36589" fmla="*/ 3117850 h 6855883"/>
              <a:gd name="connsiteX36590" fmla="*/ 142281 w 12194922"/>
              <a:gd name="connsiteY36590" fmla="*/ 3122083 h 6855883"/>
              <a:gd name="connsiteX36591" fmla="*/ 128789 w 12194922"/>
              <a:gd name="connsiteY36591" fmla="*/ 3270250 h 6855883"/>
              <a:gd name="connsiteX36592" fmla="*/ 120203 w 12194922"/>
              <a:gd name="connsiteY36592" fmla="*/ 3262842 h 6855883"/>
              <a:gd name="connsiteX36593" fmla="*/ 123883 w 12194922"/>
              <a:gd name="connsiteY36593" fmla="*/ 3260725 h 6855883"/>
              <a:gd name="connsiteX36594" fmla="*/ 132468 w 12194922"/>
              <a:gd name="connsiteY36594" fmla="*/ 3268133 h 6855883"/>
              <a:gd name="connsiteX36595" fmla="*/ 128789 w 12194922"/>
              <a:gd name="connsiteY36595" fmla="*/ 3270250 h 6855883"/>
              <a:gd name="connsiteX36596" fmla="*/ 103031 w 12194922"/>
              <a:gd name="connsiteY36596" fmla="*/ 2876550 h 6855883"/>
              <a:gd name="connsiteX36597" fmla="*/ 99351 w 12194922"/>
              <a:gd name="connsiteY36597" fmla="*/ 2872317 h 6855883"/>
              <a:gd name="connsiteX36598" fmla="*/ 103031 w 12194922"/>
              <a:gd name="connsiteY36598" fmla="*/ 2865967 h 6855883"/>
              <a:gd name="connsiteX36599" fmla="*/ 107937 w 12194922"/>
              <a:gd name="connsiteY36599" fmla="*/ 2869142 h 6855883"/>
              <a:gd name="connsiteX36600" fmla="*/ 103031 w 12194922"/>
              <a:gd name="connsiteY36600" fmla="*/ 2876550 h 6855883"/>
              <a:gd name="connsiteX36601" fmla="*/ 96898 w 12194922"/>
              <a:gd name="connsiteY36601" fmla="*/ 1453092 h 6855883"/>
              <a:gd name="connsiteX36602" fmla="*/ 91992 w 12194922"/>
              <a:gd name="connsiteY36602" fmla="*/ 1449917 h 6855883"/>
              <a:gd name="connsiteX36603" fmla="*/ 101804 w 12194922"/>
              <a:gd name="connsiteY36603" fmla="*/ 1443567 h 6855883"/>
              <a:gd name="connsiteX36604" fmla="*/ 106711 w 12194922"/>
              <a:gd name="connsiteY36604" fmla="*/ 1446742 h 6855883"/>
              <a:gd name="connsiteX36605" fmla="*/ 96898 w 12194922"/>
              <a:gd name="connsiteY36605" fmla="*/ 1453092 h 6855883"/>
              <a:gd name="connsiteX36606" fmla="*/ 91992 w 12194922"/>
              <a:gd name="connsiteY36606" fmla="*/ 1626658 h 6855883"/>
              <a:gd name="connsiteX36607" fmla="*/ 85859 w 12194922"/>
              <a:gd name="connsiteY36607" fmla="*/ 1621367 h 6855883"/>
              <a:gd name="connsiteX36608" fmla="*/ 90765 w 12194922"/>
              <a:gd name="connsiteY36608" fmla="*/ 1616075 h 6855883"/>
              <a:gd name="connsiteX36609" fmla="*/ 96898 w 12194922"/>
              <a:gd name="connsiteY36609" fmla="*/ 1621367 h 6855883"/>
              <a:gd name="connsiteX36610" fmla="*/ 91992 w 12194922"/>
              <a:gd name="connsiteY36610" fmla="*/ 1626658 h 6855883"/>
              <a:gd name="connsiteX36611" fmla="*/ 315226 w 12194922"/>
              <a:gd name="connsiteY36611" fmla="*/ 5398559 h 6855883"/>
              <a:gd name="connsiteX36612" fmla="*/ 322585 w 12194922"/>
              <a:gd name="connsiteY36612" fmla="*/ 5403850 h 6855883"/>
              <a:gd name="connsiteX36613" fmla="*/ 316452 w 12194922"/>
              <a:gd name="connsiteY36613" fmla="*/ 5409142 h 6855883"/>
              <a:gd name="connsiteX36614" fmla="*/ 311546 w 12194922"/>
              <a:gd name="connsiteY36614" fmla="*/ 5404909 h 6855883"/>
              <a:gd name="connsiteX36615" fmla="*/ 315226 w 12194922"/>
              <a:gd name="connsiteY36615" fmla="*/ 5398559 h 6855883"/>
              <a:gd name="connsiteX36616" fmla="*/ 245312 w 12194922"/>
              <a:gd name="connsiteY36616" fmla="*/ 5445125 h 6855883"/>
              <a:gd name="connsiteX36617" fmla="*/ 241632 w 12194922"/>
              <a:gd name="connsiteY36617" fmla="*/ 5439834 h 6855883"/>
              <a:gd name="connsiteX36618" fmla="*/ 247765 w 12194922"/>
              <a:gd name="connsiteY36618" fmla="*/ 5436659 h 6855883"/>
              <a:gd name="connsiteX36619" fmla="*/ 252671 w 12194922"/>
              <a:gd name="connsiteY36619" fmla="*/ 5439834 h 6855883"/>
              <a:gd name="connsiteX36620" fmla="*/ 245312 w 12194922"/>
              <a:gd name="connsiteY36620" fmla="*/ 5445125 h 6855883"/>
              <a:gd name="connsiteX36621" fmla="*/ 208515 w 12194922"/>
              <a:gd name="connsiteY36621" fmla="*/ 5446183 h 6855883"/>
              <a:gd name="connsiteX36622" fmla="*/ 206062 w 12194922"/>
              <a:gd name="connsiteY36622" fmla="*/ 5455709 h 6855883"/>
              <a:gd name="connsiteX36623" fmla="*/ 198703 w 12194922"/>
              <a:gd name="connsiteY36623" fmla="*/ 5448300 h 6855883"/>
              <a:gd name="connsiteX36624" fmla="*/ 201156 w 12194922"/>
              <a:gd name="connsiteY36624" fmla="*/ 5438776 h 6855883"/>
              <a:gd name="connsiteX36625" fmla="*/ 206062 w 12194922"/>
              <a:gd name="connsiteY36625" fmla="*/ 5437717 h 6855883"/>
              <a:gd name="connsiteX36626" fmla="*/ 208515 w 12194922"/>
              <a:gd name="connsiteY36626" fmla="*/ 5446183 h 6855883"/>
              <a:gd name="connsiteX36627" fmla="*/ 702819 w 12194922"/>
              <a:gd name="connsiteY36627" fmla="*/ 5820834 h 6855883"/>
              <a:gd name="connsiteX36628" fmla="*/ 695459 w 12194922"/>
              <a:gd name="connsiteY36628" fmla="*/ 5829300 h 6855883"/>
              <a:gd name="connsiteX36629" fmla="*/ 691780 w 12194922"/>
              <a:gd name="connsiteY36629" fmla="*/ 5825067 h 6855883"/>
              <a:gd name="connsiteX36630" fmla="*/ 699139 w 12194922"/>
              <a:gd name="connsiteY36630" fmla="*/ 5817659 h 6855883"/>
              <a:gd name="connsiteX36631" fmla="*/ 702819 w 12194922"/>
              <a:gd name="connsiteY36631" fmla="*/ 5820834 h 6855883"/>
              <a:gd name="connsiteX36632" fmla="*/ 329944 w 12194922"/>
              <a:gd name="connsiteY36632" fmla="*/ 5891742 h 6855883"/>
              <a:gd name="connsiteX36633" fmla="*/ 329944 w 12194922"/>
              <a:gd name="connsiteY36633" fmla="*/ 5885392 h 6855883"/>
              <a:gd name="connsiteX36634" fmla="*/ 338530 w 12194922"/>
              <a:gd name="connsiteY36634" fmla="*/ 5885392 h 6855883"/>
              <a:gd name="connsiteX36635" fmla="*/ 338530 w 12194922"/>
              <a:gd name="connsiteY36635" fmla="*/ 5893859 h 6855883"/>
              <a:gd name="connsiteX36636" fmla="*/ 329944 w 12194922"/>
              <a:gd name="connsiteY36636" fmla="*/ 5891742 h 6855883"/>
              <a:gd name="connsiteX36637" fmla="*/ 1343083 w 12194922"/>
              <a:gd name="connsiteY36637" fmla="*/ 1881717 h 6855883"/>
              <a:gd name="connsiteX36638" fmla="*/ 1338176 w 12194922"/>
              <a:gd name="connsiteY36638" fmla="*/ 1884892 h 6855883"/>
              <a:gd name="connsiteX36639" fmla="*/ 1328364 w 12194922"/>
              <a:gd name="connsiteY36639" fmla="*/ 1878542 h 6855883"/>
              <a:gd name="connsiteX36640" fmla="*/ 1332044 w 12194922"/>
              <a:gd name="connsiteY36640" fmla="*/ 1876425 h 6855883"/>
              <a:gd name="connsiteX36641" fmla="*/ 1343083 w 12194922"/>
              <a:gd name="connsiteY36641" fmla="*/ 1881717 h 6855883"/>
              <a:gd name="connsiteX36642" fmla="*/ 689326 w 12194922"/>
              <a:gd name="connsiteY36642" fmla="*/ 5535084 h 6855883"/>
              <a:gd name="connsiteX36643" fmla="*/ 691780 w 12194922"/>
              <a:gd name="connsiteY36643" fmla="*/ 5538258 h 6855883"/>
              <a:gd name="connsiteX36644" fmla="*/ 689326 w 12194922"/>
              <a:gd name="connsiteY36644" fmla="*/ 5542492 h 6855883"/>
              <a:gd name="connsiteX36645" fmla="*/ 688100 w 12194922"/>
              <a:gd name="connsiteY36645" fmla="*/ 5538258 h 6855883"/>
              <a:gd name="connsiteX36646" fmla="*/ 689326 w 12194922"/>
              <a:gd name="connsiteY36646" fmla="*/ 5535084 h 6855883"/>
              <a:gd name="connsiteX36647" fmla="*/ 690553 w 12194922"/>
              <a:gd name="connsiteY36647" fmla="*/ 5796492 h 6855883"/>
              <a:gd name="connsiteX36648" fmla="*/ 680740 w 12194922"/>
              <a:gd name="connsiteY36648" fmla="*/ 5801784 h 6855883"/>
              <a:gd name="connsiteX36649" fmla="*/ 675834 w 12194922"/>
              <a:gd name="connsiteY36649" fmla="*/ 5797550 h 6855883"/>
              <a:gd name="connsiteX36650" fmla="*/ 685647 w 12194922"/>
              <a:gd name="connsiteY36650" fmla="*/ 5792258 h 6855883"/>
              <a:gd name="connsiteX36651" fmla="*/ 690553 w 12194922"/>
              <a:gd name="connsiteY36651" fmla="*/ 5796492 h 6855883"/>
              <a:gd name="connsiteX36652" fmla="*/ 1325911 w 12194922"/>
              <a:gd name="connsiteY36652" fmla="*/ 1579033 h 6855883"/>
              <a:gd name="connsiteX36653" fmla="*/ 1330817 w 12194922"/>
              <a:gd name="connsiteY36653" fmla="*/ 1582208 h 6855883"/>
              <a:gd name="connsiteX36654" fmla="*/ 1323458 w 12194922"/>
              <a:gd name="connsiteY36654" fmla="*/ 1587500 h 6855883"/>
              <a:gd name="connsiteX36655" fmla="*/ 1318551 w 12194922"/>
              <a:gd name="connsiteY36655" fmla="*/ 1584325 h 6855883"/>
              <a:gd name="connsiteX36656" fmla="*/ 1325911 w 12194922"/>
              <a:gd name="connsiteY36656" fmla="*/ 1579033 h 6855883"/>
              <a:gd name="connsiteX36657" fmla="*/ 1298926 w 12194922"/>
              <a:gd name="connsiteY36657" fmla="*/ 233892 h 6855883"/>
              <a:gd name="connsiteX36658" fmla="*/ 1305059 w 12194922"/>
              <a:gd name="connsiteY36658" fmla="*/ 228600 h 6855883"/>
              <a:gd name="connsiteX36659" fmla="*/ 1308739 w 12194922"/>
              <a:gd name="connsiteY36659" fmla="*/ 232833 h 6855883"/>
              <a:gd name="connsiteX36660" fmla="*/ 1305059 w 12194922"/>
              <a:gd name="connsiteY36660" fmla="*/ 238125 h 6855883"/>
              <a:gd name="connsiteX36661" fmla="*/ 1298926 w 12194922"/>
              <a:gd name="connsiteY36661" fmla="*/ 233892 h 6855883"/>
              <a:gd name="connsiteX36662" fmla="*/ 1270716 w 12194922"/>
              <a:gd name="connsiteY36662" fmla="*/ 2911475 h 6855883"/>
              <a:gd name="connsiteX36663" fmla="*/ 1276848 w 12194922"/>
              <a:gd name="connsiteY36663" fmla="*/ 2907242 h 6855883"/>
              <a:gd name="connsiteX36664" fmla="*/ 1279302 w 12194922"/>
              <a:gd name="connsiteY36664" fmla="*/ 2914650 h 6855883"/>
              <a:gd name="connsiteX36665" fmla="*/ 1275622 w 12194922"/>
              <a:gd name="connsiteY36665" fmla="*/ 2917825 h 6855883"/>
              <a:gd name="connsiteX36666" fmla="*/ 1270716 w 12194922"/>
              <a:gd name="connsiteY36666" fmla="*/ 2911475 h 6855883"/>
              <a:gd name="connsiteX36667" fmla="*/ 1262130 w 12194922"/>
              <a:gd name="connsiteY36667" fmla="*/ 1481667 h 6855883"/>
              <a:gd name="connsiteX36668" fmla="*/ 1269489 w 12194922"/>
              <a:gd name="connsiteY36668" fmla="*/ 1476375 h 6855883"/>
              <a:gd name="connsiteX36669" fmla="*/ 1274395 w 12194922"/>
              <a:gd name="connsiteY36669" fmla="*/ 1482725 h 6855883"/>
              <a:gd name="connsiteX36670" fmla="*/ 1269489 w 12194922"/>
              <a:gd name="connsiteY36670" fmla="*/ 1488017 h 6855883"/>
              <a:gd name="connsiteX36671" fmla="*/ 1262130 w 12194922"/>
              <a:gd name="connsiteY36671" fmla="*/ 1481667 h 6855883"/>
              <a:gd name="connsiteX36672" fmla="*/ 1262130 w 12194922"/>
              <a:gd name="connsiteY36672" fmla="*/ 1609725 h 6855883"/>
              <a:gd name="connsiteX36673" fmla="*/ 1259676 w 12194922"/>
              <a:gd name="connsiteY36673" fmla="*/ 1600200 h 6855883"/>
              <a:gd name="connsiteX36674" fmla="*/ 1264583 w 12194922"/>
              <a:gd name="connsiteY36674" fmla="*/ 1598083 h 6855883"/>
              <a:gd name="connsiteX36675" fmla="*/ 1268262 w 12194922"/>
              <a:gd name="connsiteY36675" fmla="*/ 1605492 h 6855883"/>
              <a:gd name="connsiteX36676" fmla="*/ 1262130 w 12194922"/>
              <a:gd name="connsiteY36676" fmla="*/ 1609725 h 6855883"/>
              <a:gd name="connsiteX36677" fmla="*/ 1117396 w 12194922"/>
              <a:gd name="connsiteY36677" fmla="*/ 717550 h 6855883"/>
              <a:gd name="connsiteX36678" fmla="*/ 1122302 w 12194922"/>
              <a:gd name="connsiteY36678" fmla="*/ 721783 h 6855883"/>
              <a:gd name="connsiteX36679" fmla="*/ 1116169 w 12194922"/>
              <a:gd name="connsiteY36679" fmla="*/ 730250 h 6855883"/>
              <a:gd name="connsiteX36680" fmla="*/ 1112489 w 12194922"/>
              <a:gd name="connsiteY36680" fmla="*/ 723900 h 6855883"/>
              <a:gd name="connsiteX36681" fmla="*/ 1117396 w 12194922"/>
              <a:gd name="connsiteY36681" fmla="*/ 717550 h 6855883"/>
              <a:gd name="connsiteX36682" fmla="*/ 1107583 w 12194922"/>
              <a:gd name="connsiteY36682" fmla="*/ 804333 h 6855883"/>
              <a:gd name="connsiteX36683" fmla="*/ 1110036 w 12194922"/>
              <a:gd name="connsiteY36683" fmla="*/ 794808 h 6855883"/>
              <a:gd name="connsiteX36684" fmla="*/ 1113716 w 12194922"/>
              <a:gd name="connsiteY36684" fmla="*/ 796925 h 6855883"/>
              <a:gd name="connsiteX36685" fmla="*/ 1111263 w 12194922"/>
              <a:gd name="connsiteY36685" fmla="*/ 806450 h 6855883"/>
              <a:gd name="connsiteX36686" fmla="*/ 1112489 w 12194922"/>
              <a:gd name="connsiteY36686" fmla="*/ 826558 h 6855883"/>
              <a:gd name="connsiteX36687" fmla="*/ 1097771 w 12194922"/>
              <a:gd name="connsiteY36687" fmla="*/ 837142 h 6855883"/>
              <a:gd name="connsiteX36688" fmla="*/ 1107583 w 12194922"/>
              <a:gd name="connsiteY36688" fmla="*/ 806450 h 6855883"/>
              <a:gd name="connsiteX36689" fmla="*/ 1107583 w 12194922"/>
              <a:gd name="connsiteY36689" fmla="*/ 804333 h 6855883"/>
              <a:gd name="connsiteX36690" fmla="*/ 11122440 w 12194922"/>
              <a:gd name="connsiteY36690" fmla="*/ 4582584 h 6855883"/>
              <a:gd name="connsiteX36691" fmla="*/ 11122440 w 12194922"/>
              <a:gd name="connsiteY36691" fmla="*/ 4602692 h 6855883"/>
              <a:gd name="connsiteX36692" fmla="*/ 11122440 w 12194922"/>
              <a:gd name="connsiteY36692" fmla="*/ 4582584 h 6855883"/>
              <a:gd name="connsiteX36693" fmla="*/ 410897 w 12194922"/>
              <a:gd name="connsiteY36693" fmla="*/ 711200 h 6855883"/>
              <a:gd name="connsiteX36694" fmla="*/ 399858 w 12194922"/>
              <a:gd name="connsiteY36694" fmla="*/ 726017 h 6855883"/>
              <a:gd name="connsiteX36695" fmla="*/ 410897 w 12194922"/>
              <a:gd name="connsiteY36695" fmla="*/ 711200 h 6855883"/>
              <a:gd name="connsiteX36696" fmla="*/ 841420 w 12194922"/>
              <a:gd name="connsiteY36696" fmla="*/ 4748742 h 6855883"/>
              <a:gd name="connsiteX36697" fmla="*/ 850006 w 12194922"/>
              <a:gd name="connsiteY36697" fmla="*/ 4737100 h 6855883"/>
              <a:gd name="connsiteX36698" fmla="*/ 841420 w 12194922"/>
              <a:gd name="connsiteY36698" fmla="*/ 4725459 h 6855883"/>
              <a:gd name="connsiteX36699" fmla="*/ 845099 w 12194922"/>
              <a:gd name="connsiteY36699" fmla="*/ 4724400 h 6855883"/>
              <a:gd name="connsiteX36700" fmla="*/ 850006 w 12194922"/>
              <a:gd name="connsiteY36700" fmla="*/ 4737100 h 6855883"/>
              <a:gd name="connsiteX36701" fmla="*/ 875763 w 12194922"/>
              <a:gd name="connsiteY36701" fmla="*/ 4726517 h 6855883"/>
              <a:gd name="connsiteX36702" fmla="*/ 888029 w 12194922"/>
              <a:gd name="connsiteY36702" fmla="*/ 4723342 h 6855883"/>
              <a:gd name="connsiteX36703" fmla="*/ 894162 w 12194922"/>
              <a:gd name="connsiteY36703" fmla="*/ 4734984 h 6855883"/>
              <a:gd name="connsiteX36704" fmla="*/ 891709 w 12194922"/>
              <a:gd name="connsiteY36704" fmla="*/ 4746625 h 6855883"/>
              <a:gd name="connsiteX36705" fmla="*/ 906427 w 12194922"/>
              <a:gd name="connsiteY36705" fmla="*/ 4765675 h 6855883"/>
              <a:gd name="connsiteX36706" fmla="*/ 912560 w 12194922"/>
              <a:gd name="connsiteY36706" fmla="*/ 4776258 h 6855883"/>
              <a:gd name="connsiteX36707" fmla="*/ 910107 w 12194922"/>
              <a:gd name="connsiteY36707" fmla="*/ 4780492 h 6855883"/>
              <a:gd name="connsiteX36708" fmla="*/ 890482 w 12194922"/>
              <a:gd name="connsiteY36708" fmla="*/ 4784725 h 6855883"/>
              <a:gd name="connsiteX36709" fmla="*/ 867177 w 12194922"/>
              <a:gd name="connsiteY36709" fmla="*/ 4787900 h 6855883"/>
              <a:gd name="connsiteX36710" fmla="*/ 841420 w 12194922"/>
              <a:gd name="connsiteY36710" fmla="*/ 4778375 h 6855883"/>
              <a:gd name="connsiteX36711" fmla="*/ 841420 w 12194922"/>
              <a:gd name="connsiteY36711" fmla="*/ 4748742 h 6855883"/>
              <a:gd name="connsiteX36712" fmla="*/ 615733 w 12194922"/>
              <a:gd name="connsiteY36712" fmla="*/ 624417 h 6855883"/>
              <a:gd name="connsiteX36713" fmla="*/ 619413 w 12194922"/>
              <a:gd name="connsiteY36713" fmla="*/ 628650 h 6855883"/>
              <a:gd name="connsiteX36714" fmla="*/ 613280 w 12194922"/>
              <a:gd name="connsiteY36714" fmla="*/ 636058 h 6855883"/>
              <a:gd name="connsiteX36715" fmla="*/ 608373 w 12194922"/>
              <a:gd name="connsiteY36715" fmla="*/ 632883 h 6855883"/>
              <a:gd name="connsiteX36716" fmla="*/ 615733 w 12194922"/>
              <a:gd name="connsiteY36716" fmla="*/ 624417 h 6855883"/>
              <a:gd name="connsiteX36717" fmla="*/ 12001883 w 12194922"/>
              <a:gd name="connsiteY36717" fmla="*/ 3146425 h 6855883"/>
              <a:gd name="connsiteX36718" fmla="*/ 11994524 w 12194922"/>
              <a:gd name="connsiteY36718" fmla="*/ 3150659 h 6855883"/>
              <a:gd name="connsiteX36719" fmla="*/ 11990844 w 12194922"/>
              <a:gd name="connsiteY36719" fmla="*/ 3145367 h 6855883"/>
              <a:gd name="connsiteX36720" fmla="*/ 11999430 w 12194922"/>
              <a:gd name="connsiteY36720" fmla="*/ 3141133 h 6855883"/>
              <a:gd name="connsiteX36721" fmla="*/ 12001883 w 12194922"/>
              <a:gd name="connsiteY36721" fmla="*/ 3146425 h 6855883"/>
              <a:gd name="connsiteX36722" fmla="*/ 1015591 w 12194922"/>
              <a:gd name="connsiteY36722" fmla="*/ 6408209 h 6855883"/>
              <a:gd name="connsiteX36723" fmla="*/ 1009458 w 12194922"/>
              <a:gd name="connsiteY36723" fmla="*/ 6401859 h 6855883"/>
              <a:gd name="connsiteX36724" fmla="*/ 1015591 w 12194922"/>
              <a:gd name="connsiteY36724" fmla="*/ 6396567 h 6855883"/>
              <a:gd name="connsiteX36725" fmla="*/ 1020497 w 12194922"/>
              <a:gd name="connsiteY36725" fmla="*/ 6402917 h 6855883"/>
              <a:gd name="connsiteX36726" fmla="*/ 1015591 w 12194922"/>
              <a:gd name="connsiteY36726" fmla="*/ 6408209 h 6855883"/>
              <a:gd name="connsiteX36727" fmla="*/ 1760113 w 12194922"/>
              <a:gd name="connsiteY36727" fmla="*/ 4228042 h 6855883"/>
              <a:gd name="connsiteX36728" fmla="*/ 1752753 w 12194922"/>
              <a:gd name="connsiteY36728" fmla="*/ 4223809 h 6855883"/>
              <a:gd name="connsiteX36729" fmla="*/ 1756433 w 12194922"/>
              <a:gd name="connsiteY36729" fmla="*/ 4220633 h 6855883"/>
              <a:gd name="connsiteX36730" fmla="*/ 1763792 w 12194922"/>
              <a:gd name="connsiteY36730" fmla="*/ 4223809 h 6855883"/>
              <a:gd name="connsiteX36731" fmla="*/ 1760113 w 12194922"/>
              <a:gd name="connsiteY36731" fmla="*/ 4228042 h 6855883"/>
              <a:gd name="connsiteX36732" fmla="*/ 1479231 w 12194922"/>
              <a:gd name="connsiteY36732" fmla="*/ 4114800 h 6855883"/>
              <a:gd name="connsiteX36733" fmla="*/ 1466965 w 12194922"/>
              <a:gd name="connsiteY36733" fmla="*/ 4110567 h 6855883"/>
              <a:gd name="connsiteX36734" fmla="*/ 1480457 w 12194922"/>
              <a:gd name="connsiteY36734" fmla="*/ 4110567 h 6855883"/>
              <a:gd name="connsiteX36735" fmla="*/ 1479231 w 12194922"/>
              <a:gd name="connsiteY36735" fmla="*/ 4114800 h 6855883"/>
              <a:gd name="connsiteX36736" fmla="*/ 1080599 w 12194922"/>
              <a:gd name="connsiteY36736" fmla="*/ 5219700 h 6855883"/>
              <a:gd name="connsiteX36737" fmla="*/ 1085505 w 12194922"/>
              <a:gd name="connsiteY36737" fmla="*/ 5212292 h 6855883"/>
              <a:gd name="connsiteX36738" fmla="*/ 1089185 w 12194922"/>
              <a:gd name="connsiteY36738" fmla="*/ 5215467 h 6855883"/>
              <a:gd name="connsiteX36739" fmla="*/ 1083052 w 12194922"/>
              <a:gd name="connsiteY36739" fmla="*/ 5220758 h 6855883"/>
              <a:gd name="connsiteX36740" fmla="*/ 1080599 w 12194922"/>
              <a:gd name="connsiteY36740" fmla="*/ 5219700 h 6855883"/>
              <a:gd name="connsiteX36741" fmla="*/ 11241416 w 12194922"/>
              <a:gd name="connsiteY36741" fmla="*/ 1779058 h 6855883"/>
              <a:gd name="connsiteX36742" fmla="*/ 11234057 w 12194922"/>
              <a:gd name="connsiteY36742" fmla="*/ 1783292 h 6855883"/>
              <a:gd name="connsiteX36743" fmla="*/ 11231604 w 12194922"/>
              <a:gd name="connsiteY36743" fmla="*/ 1779058 h 6855883"/>
              <a:gd name="connsiteX36744" fmla="*/ 11238963 w 12194922"/>
              <a:gd name="connsiteY36744" fmla="*/ 1773767 h 6855883"/>
              <a:gd name="connsiteX36745" fmla="*/ 11241416 w 12194922"/>
              <a:gd name="connsiteY36745" fmla="*/ 1779058 h 6855883"/>
              <a:gd name="connsiteX36746" fmla="*/ 11238963 w 12194922"/>
              <a:gd name="connsiteY36746" fmla="*/ 5544609 h 6855883"/>
              <a:gd name="connsiteX36747" fmla="*/ 11242643 w 12194922"/>
              <a:gd name="connsiteY36747" fmla="*/ 5545667 h 6855883"/>
              <a:gd name="connsiteX36748" fmla="*/ 11237737 w 12194922"/>
              <a:gd name="connsiteY36748" fmla="*/ 5554133 h 6855883"/>
              <a:gd name="connsiteX36749" fmla="*/ 11234057 w 12194922"/>
              <a:gd name="connsiteY36749" fmla="*/ 5553075 h 6855883"/>
              <a:gd name="connsiteX36750" fmla="*/ 11238963 w 12194922"/>
              <a:gd name="connsiteY36750" fmla="*/ 5544609 h 6855883"/>
              <a:gd name="connsiteX36751" fmla="*/ 556858 w 12194922"/>
              <a:gd name="connsiteY36751" fmla="*/ 2004483 h 6855883"/>
              <a:gd name="connsiteX36752" fmla="*/ 570350 w 12194922"/>
              <a:gd name="connsiteY36752" fmla="*/ 2005542 h 6855883"/>
              <a:gd name="connsiteX36753" fmla="*/ 560538 w 12194922"/>
              <a:gd name="connsiteY36753" fmla="*/ 2008717 h 6855883"/>
              <a:gd name="connsiteX36754" fmla="*/ 556858 w 12194922"/>
              <a:gd name="connsiteY36754" fmla="*/ 2004483 h 6855883"/>
              <a:gd name="connsiteX36755" fmla="*/ 1027857 w 12194922"/>
              <a:gd name="connsiteY36755" fmla="*/ 33867 h 6855883"/>
              <a:gd name="connsiteX36756" fmla="*/ 1036443 w 12194922"/>
              <a:gd name="connsiteY36756" fmla="*/ 30692 h 6855883"/>
              <a:gd name="connsiteX36757" fmla="*/ 1041349 w 12194922"/>
              <a:gd name="connsiteY36757" fmla="*/ 33867 h 6855883"/>
              <a:gd name="connsiteX36758" fmla="*/ 1035216 w 12194922"/>
              <a:gd name="connsiteY36758" fmla="*/ 40217 h 6855883"/>
              <a:gd name="connsiteX36759" fmla="*/ 1027857 w 12194922"/>
              <a:gd name="connsiteY36759" fmla="*/ 33867 h 6855883"/>
              <a:gd name="connsiteX36760" fmla="*/ 141054 w 12194922"/>
              <a:gd name="connsiteY36760" fmla="*/ 1691217 h 6855883"/>
              <a:gd name="connsiteX36761" fmla="*/ 148414 w 12194922"/>
              <a:gd name="connsiteY36761" fmla="*/ 1697567 h 6855883"/>
              <a:gd name="connsiteX36762" fmla="*/ 138601 w 12194922"/>
              <a:gd name="connsiteY36762" fmla="*/ 1700742 h 6855883"/>
              <a:gd name="connsiteX36763" fmla="*/ 131242 w 12194922"/>
              <a:gd name="connsiteY36763" fmla="*/ 1698625 h 6855883"/>
              <a:gd name="connsiteX36764" fmla="*/ 131242 w 12194922"/>
              <a:gd name="connsiteY36764" fmla="*/ 1698625 h 6855883"/>
              <a:gd name="connsiteX36765" fmla="*/ 132468 w 12194922"/>
              <a:gd name="connsiteY36765" fmla="*/ 1698625 h 6855883"/>
              <a:gd name="connsiteX36766" fmla="*/ 141054 w 12194922"/>
              <a:gd name="connsiteY36766" fmla="*/ 1691217 h 6855883"/>
              <a:gd name="connsiteX36767" fmla="*/ 764147 w 12194922"/>
              <a:gd name="connsiteY36767" fmla="*/ 5446183 h 6855883"/>
              <a:gd name="connsiteX36768" fmla="*/ 760467 w 12194922"/>
              <a:gd name="connsiteY36768" fmla="*/ 5441950 h 6855883"/>
              <a:gd name="connsiteX36769" fmla="*/ 767826 w 12194922"/>
              <a:gd name="connsiteY36769" fmla="*/ 5433484 h 6855883"/>
              <a:gd name="connsiteX36770" fmla="*/ 770279 w 12194922"/>
              <a:gd name="connsiteY36770" fmla="*/ 5439834 h 6855883"/>
              <a:gd name="connsiteX36771" fmla="*/ 764147 w 12194922"/>
              <a:gd name="connsiteY36771" fmla="*/ 5446183 h 6855883"/>
              <a:gd name="connsiteX36772" fmla="*/ 1635004 w 12194922"/>
              <a:gd name="connsiteY36772" fmla="*/ 3957108 h 6855883"/>
              <a:gd name="connsiteX36773" fmla="*/ 1638683 w 12194922"/>
              <a:gd name="connsiteY36773" fmla="*/ 3960284 h 6855883"/>
              <a:gd name="connsiteX36774" fmla="*/ 1633777 w 12194922"/>
              <a:gd name="connsiteY36774" fmla="*/ 3966633 h 6855883"/>
              <a:gd name="connsiteX36775" fmla="*/ 1628871 w 12194922"/>
              <a:gd name="connsiteY36775" fmla="*/ 3965575 h 6855883"/>
              <a:gd name="connsiteX36776" fmla="*/ 1635004 w 12194922"/>
              <a:gd name="connsiteY36776" fmla="*/ 3957108 h 6855883"/>
              <a:gd name="connsiteX36777" fmla="*/ 602241 w 12194922"/>
              <a:gd name="connsiteY36777" fmla="*/ 4681008 h 6855883"/>
              <a:gd name="connsiteX36778" fmla="*/ 594881 w 12194922"/>
              <a:gd name="connsiteY36778" fmla="*/ 4676775 h 6855883"/>
              <a:gd name="connsiteX36779" fmla="*/ 597334 w 12194922"/>
              <a:gd name="connsiteY36779" fmla="*/ 4673600 h 6855883"/>
              <a:gd name="connsiteX36780" fmla="*/ 605920 w 12194922"/>
              <a:gd name="connsiteY36780" fmla="*/ 4677834 h 6855883"/>
              <a:gd name="connsiteX36781" fmla="*/ 602241 w 12194922"/>
              <a:gd name="connsiteY36781" fmla="*/ 4681008 h 6855883"/>
              <a:gd name="connsiteX36782" fmla="*/ 409671 w 12194922"/>
              <a:gd name="connsiteY36782" fmla="*/ 102658 h 6855883"/>
              <a:gd name="connsiteX36783" fmla="*/ 401085 w 12194922"/>
              <a:gd name="connsiteY36783" fmla="*/ 98425 h 6855883"/>
              <a:gd name="connsiteX36784" fmla="*/ 404765 w 12194922"/>
              <a:gd name="connsiteY36784" fmla="*/ 94192 h 6855883"/>
              <a:gd name="connsiteX36785" fmla="*/ 413351 w 12194922"/>
              <a:gd name="connsiteY36785" fmla="*/ 100542 h 6855883"/>
              <a:gd name="connsiteX36786" fmla="*/ 409671 w 12194922"/>
              <a:gd name="connsiteY36786" fmla="*/ 102658 h 6855883"/>
              <a:gd name="connsiteX36787" fmla="*/ 11419268 w 12194922"/>
              <a:gd name="connsiteY36787" fmla="*/ 5246159 h 6855883"/>
              <a:gd name="connsiteX36788" fmla="*/ 11414361 w 12194922"/>
              <a:gd name="connsiteY36788" fmla="*/ 5251450 h 6855883"/>
              <a:gd name="connsiteX36789" fmla="*/ 11408228 w 12194922"/>
              <a:gd name="connsiteY36789" fmla="*/ 5249334 h 6855883"/>
              <a:gd name="connsiteX36790" fmla="*/ 11415588 w 12194922"/>
              <a:gd name="connsiteY36790" fmla="*/ 5244042 h 6855883"/>
              <a:gd name="connsiteX36791" fmla="*/ 11419268 w 12194922"/>
              <a:gd name="connsiteY36791" fmla="*/ 5246159 h 6855883"/>
              <a:gd name="connsiteX36792" fmla="*/ 11778649 w 12194922"/>
              <a:gd name="connsiteY36792" fmla="*/ 1807633 h 6855883"/>
              <a:gd name="connsiteX36793" fmla="*/ 11774970 w 12194922"/>
              <a:gd name="connsiteY36793" fmla="*/ 1819275 h 6855883"/>
              <a:gd name="connsiteX36794" fmla="*/ 11767611 w 12194922"/>
              <a:gd name="connsiteY36794" fmla="*/ 1818217 h 6855883"/>
              <a:gd name="connsiteX36795" fmla="*/ 11778649 w 12194922"/>
              <a:gd name="connsiteY36795" fmla="*/ 1807633 h 6855883"/>
              <a:gd name="connsiteX36796" fmla="*/ 11438892 w 12194922"/>
              <a:gd name="connsiteY36796" fmla="*/ 1957917 h 6855883"/>
              <a:gd name="connsiteX36797" fmla="*/ 11436440 w 12194922"/>
              <a:gd name="connsiteY36797" fmla="*/ 1936750 h 6855883"/>
              <a:gd name="connsiteX36798" fmla="*/ 11431533 w 12194922"/>
              <a:gd name="connsiteY36798" fmla="*/ 1925108 h 6855883"/>
              <a:gd name="connsiteX36799" fmla="*/ 11446252 w 12194922"/>
              <a:gd name="connsiteY36799" fmla="*/ 1924050 h 6855883"/>
              <a:gd name="connsiteX36800" fmla="*/ 11452385 w 12194922"/>
              <a:gd name="connsiteY36800" fmla="*/ 1935692 h 6855883"/>
              <a:gd name="connsiteX36801" fmla="*/ 11442573 w 12194922"/>
              <a:gd name="connsiteY36801" fmla="*/ 1958975 h 6855883"/>
              <a:gd name="connsiteX36802" fmla="*/ 11435213 w 12194922"/>
              <a:gd name="connsiteY36802" fmla="*/ 1964267 h 6855883"/>
              <a:gd name="connsiteX36803" fmla="*/ 11431533 w 12194922"/>
              <a:gd name="connsiteY36803" fmla="*/ 1954742 h 6855883"/>
              <a:gd name="connsiteX36804" fmla="*/ 11438892 w 12194922"/>
              <a:gd name="connsiteY36804" fmla="*/ 1957917 h 6855883"/>
              <a:gd name="connsiteX36805" fmla="*/ 1446114 w 12194922"/>
              <a:gd name="connsiteY36805" fmla="*/ 3892550 h 6855883"/>
              <a:gd name="connsiteX36806" fmla="*/ 1447340 w 12194922"/>
              <a:gd name="connsiteY36806" fmla="*/ 3908425 h 6855883"/>
              <a:gd name="connsiteX36807" fmla="*/ 1446114 w 12194922"/>
              <a:gd name="connsiteY36807" fmla="*/ 3892550 h 6855883"/>
              <a:gd name="connsiteX36808" fmla="*/ 565444 w 12194922"/>
              <a:gd name="connsiteY36808" fmla="*/ 3866092 h 6855883"/>
              <a:gd name="connsiteX36809" fmla="*/ 571577 w 12194922"/>
              <a:gd name="connsiteY36809" fmla="*/ 3861858 h 6855883"/>
              <a:gd name="connsiteX36810" fmla="*/ 578936 w 12194922"/>
              <a:gd name="connsiteY36810" fmla="*/ 3867150 h 6855883"/>
              <a:gd name="connsiteX36811" fmla="*/ 572803 w 12194922"/>
              <a:gd name="connsiteY36811" fmla="*/ 3869267 h 6855883"/>
              <a:gd name="connsiteX36812" fmla="*/ 565444 w 12194922"/>
              <a:gd name="connsiteY36812" fmla="*/ 3866092 h 6855883"/>
              <a:gd name="connsiteX36813" fmla="*/ 253898 w 12194922"/>
              <a:gd name="connsiteY36813" fmla="*/ 5125508 h 6855883"/>
              <a:gd name="connsiteX36814" fmla="*/ 247765 w 12194922"/>
              <a:gd name="connsiteY36814" fmla="*/ 5129742 h 6855883"/>
              <a:gd name="connsiteX36815" fmla="*/ 241632 w 12194922"/>
              <a:gd name="connsiteY36815" fmla="*/ 5121275 h 6855883"/>
              <a:gd name="connsiteX36816" fmla="*/ 244085 w 12194922"/>
              <a:gd name="connsiteY36816" fmla="*/ 5115984 h 6855883"/>
              <a:gd name="connsiteX36817" fmla="*/ 253898 w 12194922"/>
              <a:gd name="connsiteY36817" fmla="*/ 5125508 h 6855883"/>
              <a:gd name="connsiteX36818" fmla="*/ 981248 w 12194922"/>
              <a:gd name="connsiteY36818" fmla="*/ 3316817 h 6855883"/>
              <a:gd name="connsiteX36819" fmla="*/ 986154 w 12194922"/>
              <a:gd name="connsiteY36819" fmla="*/ 3319992 h 6855883"/>
              <a:gd name="connsiteX36820" fmla="*/ 984927 w 12194922"/>
              <a:gd name="connsiteY36820" fmla="*/ 3324225 h 6855883"/>
              <a:gd name="connsiteX36821" fmla="*/ 980021 w 12194922"/>
              <a:gd name="connsiteY36821" fmla="*/ 3319992 h 6855883"/>
              <a:gd name="connsiteX36822" fmla="*/ 981248 w 12194922"/>
              <a:gd name="connsiteY36822" fmla="*/ 3316817 h 6855883"/>
              <a:gd name="connsiteX36823" fmla="*/ 976341 w 12194922"/>
              <a:gd name="connsiteY36823" fmla="*/ 1792817 h 6855883"/>
              <a:gd name="connsiteX36824" fmla="*/ 966529 w 12194922"/>
              <a:gd name="connsiteY36824" fmla="*/ 1780117 h 6855883"/>
              <a:gd name="connsiteX36825" fmla="*/ 977568 w 12194922"/>
              <a:gd name="connsiteY36825" fmla="*/ 1791758 h 6855883"/>
              <a:gd name="connsiteX36826" fmla="*/ 986154 w 12194922"/>
              <a:gd name="connsiteY36826" fmla="*/ 1795992 h 6855883"/>
              <a:gd name="connsiteX36827" fmla="*/ 983701 w 12194922"/>
              <a:gd name="connsiteY36827" fmla="*/ 1799167 h 6855883"/>
              <a:gd name="connsiteX36828" fmla="*/ 976341 w 12194922"/>
              <a:gd name="connsiteY36828" fmla="*/ 1792817 h 6855883"/>
              <a:gd name="connsiteX36829" fmla="*/ 976341 w 12194922"/>
              <a:gd name="connsiteY36829" fmla="*/ 1792817 h 6855883"/>
              <a:gd name="connsiteX36830" fmla="*/ 11464650 w 12194922"/>
              <a:gd name="connsiteY36830" fmla="*/ 5267325 h 6855883"/>
              <a:gd name="connsiteX36831" fmla="*/ 11469556 w 12194922"/>
              <a:gd name="connsiteY36831" fmla="*/ 5263092 h 6855883"/>
              <a:gd name="connsiteX36832" fmla="*/ 11475689 w 12194922"/>
              <a:gd name="connsiteY36832" fmla="*/ 5264150 h 6855883"/>
              <a:gd name="connsiteX36833" fmla="*/ 11472010 w 12194922"/>
              <a:gd name="connsiteY36833" fmla="*/ 5269442 h 6855883"/>
              <a:gd name="connsiteX36834" fmla="*/ 11464650 w 12194922"/>
              <a:gd name="connsiteY36834" fmla="*/ 5267325 h 6855883"/>
              <a:gd name="connsiteX36835" fmla="*/ 1053615 w 12194922"/>
              <a:gd name="connsiteY36835" fmla="*/ 4996392 h 6855883"/>
              <a:gd name="connsiteX36836" fmla="*/ 1043802 w 12194922"/>
              <a:gd name="connsiteY36836" fmla="*/ 5002742 h 6855883"/>
              <a:gd name="connsiteX36837" fmla="*/ 1038896 w 12194922"/>
              <a:gd name="connsiteY36837" fmla="*/ 5000625 h 6855883"/>
              <a:gd name="connsiteX36838" fmla="*/ 1048708 w 12194922"/>
              <a:gd name="connsiteY36838" fmla="*/ 4993217 h 6855883"/>
              <a:gd name="connsiteX36839" fmla="*/ 1053615 w 12194922"/>
              <a:gd name="connsiteY36839" fmla="*/ 4996392 h 6855883"/>
              <a:gd name="connsiteX36840" fmla="*/ 355702 w 12194922"/>
              <a:gd name="connsiteY36840" fmla="*/ 2217208 h 6855883"/>
              <a:gd name="connsiteX36841" fmla="*/ 361835 w 12194922"/>
              <a:gd name="connsiteY36841" fmla="*/ 2211917 h 6855883"/>
              <a:gd name="connsiteX36842" fmla="*/ 364288 w 12194922"/>
              <a:gd name="connsiteY36842" fmla="*/ 2217208 h 6855883"/>
              <a:gd name="connsiteX36843" fmla="*/ 358155 w 12194922"/>
              <a:gd name="connsiteY36843" fmla="*/ 2223559 h 6855883"/>
              <a:gd name="connsiteX36844" fmla="*/ 355702 w 12194922"/>
              <a:gd name="connsiteY36844" fmla="*/ 2217208 h 6855883"/>
              <a:gd name="connsiteX36845" fmla="*/ 759240 w 12194922"/>
              <a:gd name="connsiteY36845" fmla="*/ 4979459 h 6855883"/>
              <a:gd name="connsiteX36846" fmla="*/ 753107 w 12194922"/>
              <a:gd name="connsiteY36846" fmla="*/ 4987925 h 6855883"/>
              <a:gd name="connsiteX36847" fmla="*/ 750654 w 12194922"/>
              <a:gd name="connsiteY36847" fmla="*/ 4985809 h 6855883"/>
              <a:gd name="connsiteX36848" fmla="*/ 756787 w 12194922"/>
              <a:gd name="connsiteY36848" fmla="*/ 4977342 h 6855883"/>
              <a:gd name="connsiteX36849" fmla="*/ 759240 w 12194922"/>
              <a:gd name="connsiteY36849" fmla="*/ 4979459 h 6855883"/>
              <a:gd name="connsiteX36850" fmla="*/ 283335 w 12194922"/>
              <a:gd name="connsiteY36850" fmla="*/ 6147859 h 6855883"/>
              <a:gd name="connsiteX36851" fmla="*/ 277202 w 12194922"/>
              <a:gd name="connsiteY36851" fmla="*/ 6142567 h 6855883"/>
              <a:gd name="connsiteX36852" fmla="*/ 279656 w 12194922"/>
              <a:gd name="connsiteY36852" fmla="*/ 6135159 h 6855883"/>
              <a:gd name="connsiteX36853" fmla="*/ 285788 w 12194922"/>
              <a:gd name="connsiteY36853" fmla="*/ 6140450 h 6855883"/>
              <a:gd name="connsiteX36854" fmla="*/ 283335 w 12194922"/>
              <a:gd name="connsiteY36854" fmla="*/ 6147859 h 6855883"/>
              <a:gd name="connsiteX36855" fmla="*/ 926052 w 12194922"/>
              <a:gd name="connsiteY36855" fmla="*/ 3871383 h 6855883"/>
              <a:gd name="connsiteX36856" fmla="*/ 933412 w 12194922"/>
              <a:gd name="connsiteY36856" fmla="*/ 3875617 h 6855883"/>
              <a:gd name="connsiteX36857" fmla="*/ 929732 w 12194922"/>
              <a:gd name="connsiteY36857" fmla="*/ 3881967 h 6855883"/>
              <a:gd name="connsiteX36858" fmla="*/ 923599 w 12194922"/>
              <a:gd name="connsiteY36858" fmla="*/ 3876675 h 6855883"/>
              <a:gd name="connsiteX36859" fmla="*/ 926052 w 12194922"/>
              <a:gd name="connsiteY36859" fmla="*/ 3871383 h 6855883"/>
              <a:gd name="connsiteX36860" fmla="*/ 901521 w 12194922"/>
              <a:gd name="connsiteY36860" fmla="*/ 3093508 h 6855883"/>
              <a:gd name="connsiteX36861" fmla="*/ 908880 w 12194922"/>
              <a:gd name="connsiteY36861" fmla="*/ 3088217 h 6855883"/>
              <a:gd name="connsiteX36862" fmla="*/ 913787 w 12194922"/>
              <a:gd name="connsiteY36862" fmla="*/ 3091392 h 6855883"/>
              <a:gd name="connsiteX36863" fmla="*/ 906427 w 12194922"/>
              <a:gd name="connsiteY36863" fmla="*/ 3096684 h 6855883"/>
              <a:gd name="connsiteX36864" fmla="*/ 901521 w 12194922"/>
              <a:gd name="connsiteY36864" fmla="*/ 3093508 h 6855883"/>
              <a:gd name="connsiteX36865" fmla="*/ 11586079 w 12194922"/>
              <a:gd name="connsiteY36865" fmla="*/ 1391708 h 6855883"/>
              <a:gd name="connsiteX36866" fmla="*/ 11589760 w 12194922"/>
              <a:gd name="connsiteY36866" fmla="*/ 1387475 h 6855883"/>
              <a:gd name="connsiteX36867" fmla="*/ 11595892 w 12194922"/>
              <a:gd name="connsiteY36867" fmla="*/ 1393825 h 6855883"/>
              <a:gd name="connsiteX36868" fmla="*/ 11589760 w 12194922"/>
              <a:gd name="connsiteY36868" fmla="*/ 1395942 h 6855883"/>
              <a:gd name="connsiteX36869" fmla="*/ 11586079 w 12194922"/>
              <a:gd name="connsiteY36869" fmla="*/ 1391708 h 6855883"/>
              <a:gd name="connsiteX36870" fmla="*/ 11587306 w 12194922"/>
              <a:gd name="connsiteY36870" fmla="*/ 3386667 h 6855883"/>
              <a:gd name="connsiteX36871" fmla="*/ 11588533 w 12194922"/>
              <a:gd name="connsiteY36871" fmla="*/ 3389842 h 6855883"/>
              <a:gd name="connsiteX36872" fmla="*/ 11582400 w 12194922"/>
              <a:gd name="connsiteY36872" fmla="*/ 3395133 h 6855883"/>
              <a:gd name="connsiteX36873" fmla="*/ 11579947 w 12194922"/>
              <a:gd name="connsiteY36873" fmla="*/ 3390900 h 6855883"/>
              <a:gd name="connsiteX36874" fmla="*/ 11587306 w 12194922"/>
              <a:gd name="connsiteY36874" fmla="*/ 3386667 h 6855883"/>
              <a:gd name="connsiteX36875" fmla="*/ 164359 w 12194922"/>
              <a:gd name="connsiteY36875" fmla="*/ 3405717 h 6855883"/>
              <a:gd name="connsiteX36876" fmla="*/ 163132 w 12194922"/>
              <a:gd name="connsiteY36876" fmla="*/ 3399367 h 6855883"/>
              <a:gd name="connsiteX36877" fmla="*/ 168039 w 12194922"/>
              <a:gd name="connsiteY36877" fmla="*/ 3396192 h 6855883"/>
              <a:gd name="connsiteX36878" fmla="*/ 170492 w 12194922"/>
              <a:gd name="connsiteY36878" fmla="*/ 3401483 h 6855883"/>
              <a:gd name="connsiteX36879" fmla="*/ 164359 w 12194922"/>
              <a:gd name="connsiteY36879" fmla="*/ 3405717 h 6855883"/>
              <a:gd name="connsiteX36880" fmla="*/ 513928 w 12194922"/>
              <a:gd name="connsiteY36880" fmla="*/ 1556808 h 6855883"/>
              <a:gd name="connsiteX36881" fmla="*/ 528647 w 12194922"/>
              <a:gd name="connsiteY36881" fmla="*/ 1563158 h 6855883"/>
              <a:gd name="connsiteX36882" fmla="*/ 513928 w 12194922"/>
              <a:gd name="connsiteY36882" fmla="*/ 1556808 h 6855883"/>
              <a:gd name="connsiteX36883" fmla="*/ 139828 w 12194922"/>
              <a:gd name="connsiteY36883" fmla="*/ 1556808 h 6855883"/>
              <a:gd name="connsiteX36884" fmla="*/ 134922 w 12194922"/>
              <a:gd name="connsiteY36884" fmla="*/ 1551517 h 6855883"/>
              <a:gd name="connsiteX36885" fmla="*/ 138601 w 12194922"/>
              <a:gd name="connsiteY36885" fmla="*/ 1545167 h 6855883"/>
              <a:gd name="connsiteX36886" fmla="*/ 142281 w 12194922"/>
              <a:gd name="connsiteY36886" fmla="*/ 1551517 h 6855883"/>
              <a:gd name="connsiteX36887" fmla="*/ 139828 w 12194922"/>
              <a:gd name="connsiteY36887" fmla="*/ 1556808 h 6855883"/>
              <a:gd name="connsiteX36888" fmla="*/ 523741 w 12194922"/>
              <a:gd name="connsiteY36888" fmla="*/ 1996017 h 6855883"/>
              <a:gd name="connsiteX36889" fmla="*/ 518835 w 12194922"/>
              <a:gd name="connsiteY36889" fmla="*/ 1999192 h 6855883"/>
              <a:gd name="connsiteX36890" fmla="*/ 512702 w 12194922"/>
              <a:gd name="connsiteY36890" fmla="*/ 1991783 h 6855883"/>
              <a:gd name="connsiteX36891" fmla="*/ 517608 w 12194922"/>
              <a:gd name="connsiteY36891" fmla="*/ 1987550 h 6855883"/>
              <a:gd name="connsiteX36892" fmla="*/ 523741 w 12194922"/>
              <a:gd name="connsiteY36892" fmla="*/ 1996017 h 6855883"/>
              <a:gd name="connsiteX36893" fmla="*/ 160679 w 12194922"/>
              <a:gd name="connsiteY36893" fmla="*/ 476250 h 6855883"/>
              <a:gd name="connsiteX36894" fmla="*/ 153320 w 12194922"/>
              <a:gd name="connsiteY36894" fmla="*/ 478367 h 6855883"/>
              <a:gd name="connsiteX36895" fmla="*/ 144734 w 12194922"/>
              <a:gd name="connsiteY36895" fmla="*/ 472017 h 6855883"/>
              <a:gd name="connsiteX36896" fmla="*/ 149640 w 12194922"/>
              <a:gd name="connsiteY36896" fmla="*/ 468842 h 6855883"/>
              <a:gd name="connsiteX36897" fmla="*/ 160679 w 12194922"/>
              <a:gd name="connsiteY36897" fmla="*/ 476250 h 6855883"/>
              <a:gd name="connsiteX36898" fmla="*/ 1534426 w 12194922"/>
              <a:gd name="connsiteY36898" fmla="*/ 3820583 h 6855883"/>
              <a:gd name="connsiteX36899" fmla="*/ 1534426 w 12194922"/>
              <a:gd name="connsiteY36899" fmla="*/ 3819525 h 6855883"/>
              <a:gd name="connsiteX36900" fmla="*/ 1534426 w 12194922"/>
              <a:gd name="connsiteY36900" fmla="*/ 3820583 h 6855883"/>
              <a:gd name="connsiteX36901" fmla="*/ 1534426 w 12194922"/>
              <a:gd name="connsiteY36901" fmla="*/ 3820583 h 6855883"/>
              <a:gd name="connsiteX36902" fmla="*/ 1534426 w 12194922"/>
              <a:gd name="connsiteY36902" fmla="*/ 3820583 h 6855883"/>
              <a:gd name="connsiteX36903" fmla="*/ 1534426 w 12194922"/>
              <a:gd name="connsiteY36903" fmla="*/ 3820583 h 6855883"/>
              <a:gd name="connsiteX36904" fmla="*/ 1529520 w 12194922"/>
              <a:gd name="connsiteY36904" fmla="*/ 3814233 h 6855883"/>
              <a:gd name="connsiteX36905" fmla="*/ 1529520 w 12194922"/>
              <a:gd name="connsiteY36905" fmla="*/ 3814233 h 6855883"/>
              <a:gd name="connsiteX36906" fmla="*/ 1529520 w 12194922"/>
              <a:gd name="connsiteY36906" fmla="*/ 3814233 h 6855883"/>
              <a:gd name="connsiteX36907" fmla="*/ 1529520 w 12194922"/>
              <a:gd name="connsiteY36907" fmla="*/ 3814233 h 6855883"/>
              <a:gd name="connsiteX36908" fmla="*/ 1529520 w 12194922"/>
              <a:gd name="connsiteY36908" fmla="*/ 3814233 h 6855883"/>
              <a:gd name="connsiteX36909" fmla="*/ 1533199 w 12194922"/>
              <a:gd name="connsiteY36909" fmla="*/ 3816350 h 6855883"/>
              <a:gd name="connsiteX36910" fmla="*/ 1534426 w 12194922"/>
              <a:gd name="connsiteY36910" fmla="*/ 3819525 h 6855883"/>
              <a:gd name="connsiteX36911" fmla="*/ 1533199 w 12194922"/>
              <a:gd name="connsiteY36911" fmla="*/ 3817409 h 6855883"/>
              <a:gd name="connsiteX36912" fmla="*/ 1529520 w 12194922"/>
              <a:gd name="connsiteY36912" fmla="*/ 3814233 h 6855883"/>
              <a:gd name="connsiteX36913" fmla="*/ 1671801 w 12194922"/>
              <a:gd name="connsiteY36913" fmla="*/ 4237567 h 6855883"/>
              <a:gd name="connsiteX36914" fmla="*/ 1674254 w 12194922"/>
              <a:gd name="connsiteY36914" fmla="*/ 4235450 h 6855883"/>
              <a:gd name="connsiteX36915" fmla="*/ 1680386 w 12194922"/>
              <a:gd name="connsiteY36915" fmla="*/ 4242859 h 6855883"/>
              <a:gd name="connsiteX36916" fmla="*/ 1676707 w 12194922"/>
              <a:gd name="connsiteY36916" fmla="*/ 4246034 h 6855883"/>
              <a:gd name="connsiteX36917" fmla="*/ 1671801 w 12194922"/>
              <a:gd name="connsiteY36917" fmla="*/ 4237567 h 6855883"/>
              <a:gd name="connsiteX36918" fmla="*/ 188890 w 12194922"/>
              <a:gd name="connsiteY36918" fmla="*/ 6055784 h 6855883"/>
              <a:gd name="connsiteX36919" fmla="*/ 185210 w 12194922"/>
              <a:gd name="connsiteY36919" fmla="*/ 6051550 h 6855883"/>
              <a:gd name="connsiteX36920" fmla="*/ 197476 w 12194922"/>
              <a:gd name="connsiteY36920" fmla="*/ 6048375 h 6855883"/>
              <a:gd name="connsiteX36921" fmla="*/ 199929 w 12194922"/>
              <a:gd name="connsiteY36921" fmla="*/ 6049433 h 6855883"/>
              <a:gd name="connsiteX36922" fmla="*/ 199929 w 12194922"/>
              <a:gd name="connsiteY36922" fmla="*/ 6051550 h 6855883"/>
              <a:gd name="connsiteX36923" fmla="*/ 188890 w 12194922"/>
              <a:gd name="connsiteY36923" fmla="*/ 6055784 h 6855883"/>
              <a:gd name="connsiteX36924" fmla="*/ 917466 w 12194922"/>
              <a:gd name="connsiteY36924" fmla="*/ 442383 h 6855883"/>
              <a:gd name="connsiteX36925" fmla="*/ 912560 w 12194922"/>
              <a:gd name="connsiteY36925" fmla="*/ 446617 h 6855883"/>
              <a:gd name="connsiteX36926" fmla="*/ 905201 w 12194922"/>
              <a:gd name="connsiteY36926" fmla="*/ 442383 h 6855883"/>
              <a:gd name="connsiteX36927" fmla="*/ 908880 w 12194922"/>
              <a:gd name="connsiteY36927" fmla="*/ 439208 h 6855883"/>
              <a:gd name="connsiteX36928" fmla="*/ 917466 w 12194922"/>
              <a:gd name="connsiteY36928" fmla="*/ 442383 h 6855883"/>
              <a:gd name="connsiteX36929" fmla="*/ 659889 w 12194922"/>
              <a:gd name="connsiteY36929" fmla="*/ 595842 h 6855883"/>
              <a:gd name="connsiteX36930" fmla="*/ 659889 w 12194922"/>
              <a:gd name="connsiteY36930" fmla="*/ 595842 h 6855883"/>
              <a:gd name="connsiteX36931" fmla="*/ 659889 w 12194922"/>
              <a:gd name="connsiteY36931" fmla="*/ 595842 h 6855883"/>
              <a:gd name="connsiteX36932" fmla="*/ 659889 w 12194922"/>
              <a:gd name="connsiteY36932" fmla="*/ 595842 h 6855883"/>
              <a:gd name="connsiteX36933" fmla="*/ 659889 w 12194922"/>
              <a:gd name="connsiteY36933" fmla="*/ 595842 h 6855883"/>
              <a:gd name="connsiteX36934" fmla="*/ 659889 w 12194922"/>
              <a:gd name="connsiteY36934" fmla="*/ 595842 h 6855883"/>
              <a:gd name="connsiteX36935" fmla="*/ 651303 w 12194922"/>
              <a:gd name="connsiteY36935" fmla="*/ 592667 h 6855883"/>
              <a:gd name="connsiteX36936" fmla="*/ 654983 w 12194922"/>
              <a:gd name="connsiteY36936" fmla="*/ 589492 h 6855883"/>
              <a:gd name="connsiteX36937" fmla="*/ 659889 w 12194922"/>
              <a:gd name="connsiteY36937" fmla="*/ 595842 h 6855883"/>
              <a:gd name="connsiteX36938" fmla="*/ 348343 w 12194922"/>
              <a:gd name="connsiteY36938" fmla="*/ 4962525 h 6855883"/>
              <a:gd name="connsiteX36939" fmla="*/ 337304 w 12194922"/>
              <a:gd name="connsiteY36939" fmla="*/ 4972050 h 6855883"/>
              <a:gd name="connsiteX36940" fmla="*/ 333624 w 12194922"/>
              <a:gd name="connsiteY36940" fmla="*/ 4966758 h 6855883"/>
              <a:gd name="connsiteX36941" fmla="*/ 345890 w 12194922"/>
              <a:gd name="connsiteY36941" fmla="*/ 4960409 h 6855883"/>
              <a:gd name="connsiteX36942" fmla="*/ 348343 w 12194922"/>
              <a:gd name="connsiteY36942" fmla="*/ 4962525 h 6855883"/>
              <a:gd name="connsiteX36943" fmla="*/ 859818 w 12194922"/>
              <a:gd name="connsiteY36943" fmla="*/ 5927725 h 6855883"/>
              <a:gd name="connsiteX36944" fmla="*/ 858592 w 12194922"/>
              <a:gd name="connsiteY36944" fmla="*/ 5945717 h 6855883"/>
              <a:gd name="connsiteX36945" fmla="*/ 859818 w 12194922"/>
              <a:gd name="connsiteY36945" fmla="*/ 5927725 h 6855883"/>
              <a:gd name="connsiteX36946" fmla="*/ 1187310 w 12194922"/>
              <a:gd name="connsiteY36946" fmla="*/ 5564717 h 6855883"/>
              <a:gd name="connsiteX36947" fmla="*/ 1194669 w 12194922"/>
              <a:gd name="connsiteY36947" fmla="*/ 5561542 h 6855883"/>
              <a:gd name="connsiteX36948" fmla="*/ 1203255 w 12194922"/>
              <a:gd name="connsiteY36948" fmla="*/ 5566834 h 6855883"/>
              <a:gd name="connsiteX36949" fmla="*/ 1197122 w 12194922"/>
              <a:gd name="connsiteY36949" fmla="*/ 5570008 h 6855883"/>
              <a:gd name="connsiteX36950" fmla="*/ 1187310 w 12194922"/>
              <a:gd name="connsiteY36950" fmla="*/ 5564717 h 6855883"/>
              <a:gd name="connsiteX36951" fmla="*/ 343437 w 12194922"/>
              <a:gd name="connsiteY36951" fmla="*/ 2290233 h 6855883"/>
              <a:gd name="connsiteX36952" fmla="*/ 349569 w 12194922"/>
              <a:gd name="connsiteY36952" fmla="*/ 2293408 h 6855883"/>
              <a:gd name="connsiteX36953" fmla="*/ 344663 w 12194922"/>
              <a:gd name="connsiteY36953" fmla="*/ 2301875 h 6855883"/>
              <a:gd name="connsiteX36954" fmla="*/ 338530 w 12194922"/>
              <a:gd name="connsiteY36954" fmla="*/ 2299758 h 6855883"/>
              <a:gd name="connsiteX36955" fmla="*/ 343437 w 12194922"/>
              <a:gd name="connsiteY36955" fmla="*/ 2290233 h 6855883"/>
              <a:gd name="connsiteX36956" fmla="*/ 360608 w 12194922"/>
              <a:gd name="connsiteY36956" fmla="*/ 2326217 h 6855883"/>
              <a:gd name="connsiteX36957" fmla="*/ 356929 w 12194922"/>
              <a:gd name="connsiteY36957" fmla="*/ 2324100 h 6855883"/>
              <a:gd name="connsiteX36958" fmla="*/ 360608 w 12194922"/>
              <a:gd name="connsiteY36958" fmla="*/ 2316692 h 6855883"/>
              <a:gd name="connsiteX36959" fmla="*/ 363062 w 12194922"/>
              <a:gd name="connsiteY36959" fmla="*/ 2318809 h 6855883"/>
              <a:gd name="connsiteX36960" fmla="*/ 360608 w 12194922"/>
              <a:gd name="connsiteY36960" fmla="*/ 2326217 h 6855883"/>
              <a:gd name="connsiteX36961" fmla="*/ 11649861 w 12194922"/>
              <a:gd name="connsiteY36961" fmla="*/ 1467908 h 6855883"/>
              <a:gd name="connsiteX36962" fmla="*/ 11646181 w 12194922"/>
              <a:gd name="connsiteY36962" fmla="*/ 1465792 h 6855883"/>
              <a:gd name="connsiteX36963" fmla="*/ 11652314 w 12194922"/>
              <a:gd name="connsiteY36963" fmla="*/ 1456267 h 6855883"/>
              <a:gd name="connsiteX36964" fmla="*/ 11655993 w 12194922"/>
              <a:gd name="connsiteY36964" fmla="*/ 1458383 h 6855883"/>
              <a:gd name="connsiteX36965" fmla="*/ 11649861 w 12194922"/>
              <a:gd name="connsiteY36965" fmla="*/ 1467908 h 6855883"/>
              <a:gd name="connsiteX36966" fmla="*/ 1576129 w 12194922"/>
              <a:gd name="connsiteY36966" fmla="*/ 3956050 h 6855883"/>
              <a:gd name="connsiteX36967" fmla="*/ 1583488 w 12194922"/>
              <a:gd name="connsiteY36967" fmla="*/ 3961342 h 6855883"/>
              <a:gd name="connsiteX36968" fmla="*/ 1578582 w 12194922"/>
              <a:gd name="connsiteY36968" fmla="*/ 3967692 h 6855883"/>
              <a:gd name="connsiteX36969" fmla="*/ 1572449 w 12194922"/>
              <a:gd name="connsiteY36969" fmla="*/ 3965575 h 6855883"/>
              <a:gd name="connsiteX36970" fmla="*/ 1576129 w 12194922"/>
              <a:gd name="connsiteY36970" fmla="*/ 3956050 h 6855883"/>
              <a:gd name="connsiteX36971" fmla="*/ 12155203 w 12194922"/>
              <a:gd name="connsiteY36971" fmla="*/ 4798484 h 6855883"/>
              <a:gd name="connsiteX36972" fmla="*/ 12151524 w 12194922"/>
              <a:gd name="connsiteY36972" fmla="*/ 4800600 h 6855883"/>
              <a:gd name="connsiteX36973" fmla="*/ 12147844 w 12194922"/>
              <a:gd name="connsiteY36973" fmla="*/ 4796367 h 6855883"/>
              <a:gd name="connsiteX36974" fmla="*/ 12153977 w 12194922"/>
              <a:gd name="connsiteY36974" fmla="*/ 4790017 h 6855883"/>
              <a:gd name="connsiteX36975" fmla="*/ 12155203 w 12194922"/>
              <a:gd name="connsiteY36975" fmla="*/ 4798484 h 6855883"/>
              <a:gd name="connsiteX36976" fmla="*/ 2144026 w 12194922"/>
              <a:gd name="connsiteY36976" fmla="*/ 6744758 h 6855883"/>
              <a:gd name="connsiteX36977" fmla="*/ 2148932 w 12194922"/>
              <a:gd name="connsiteY36977" fmla="*/ 6742642 h 6855883"/>
              <a:gd name="connsiteX36978" fmla="*/ 2153838 w 12194922"/>
              <a:gd name="connsiteY36978" fmla="*/ 6748992 h 6855883"/>
              <a:gd name="connsiteX36979" fmla="*/ 2147706 w 12194922"/>
              <a:gd name="connsiteY36979" fmla="*/ 6751109 h 6855883"/>
              <a:gd name="connsiteX36980" fmla="*/ 2144026 w 12194922"/>
              <a:gd name="connsiteY36980" fmla="*/ 6744758 h 6855883"/>
              <a:gd name="connsiteX36981" fmla="*/ 1424035 w 12194922"/>
              <a:gd name="connsiteY36981" fmla="*/ 6703484 h 6855883"/>
              <a:gd name="connsiteX36982" fmla="*/ 1430168 w 12194922"/>
              <a:gd name="connsiteY36982" fmla="*/ 6708776 h 6855883"/>
              <a:gd name="connsiteX36983" fmla="*/ 1425262 w 12194922"/>
              <a:gd name="connsiteY36983" fmla="*/ 6711950 h 6855883"/>
              <a:gd name="connsiteX36984" fmla="*/ 1419129 w 12194922"/>
              <a:gd name="connsiteY36984" fmla="*/ 6705600 h 6855883"/>
              <a:gd name="connsiteX36985" fmla="*/ 1424035 w 12194922"/>
              <a:gd name="connsiteY36985" fmla="*/ 6703484 h 6855883"/>
              <a:gd name="connsiteX36986" fmla="*/ 11784782 w 12194922"/>
              <a:gd name="connsiteY36986" fmla="*/ 2198158 h 6855883"/>
              <a:gd name="connsiteX36987" fmla="*/ 11789689 w 12194922"/>
              <a:gd name="connsiteY36987" fmla="*/ 2205567 h 6855883"/>
              <a:gd name="connsiteX36988" fmla="*/ 11786009 w 12194922"/>
              <a:gd name="connsiteY36988" fmla="*/ 2207684 h 6855883"/>
              <a:gd name="connsiteX36989" fmla="*/ 11781103 w 12194922"/>
              <a:gd name="connsiteY36989" fmla="*/ 2201333 h 6855883"/>
              <a:gd name="connsiteX36990" fmla="*/ 11784782 w 12194922"/>
              <a:gd name="connsiteY36990" fmla="*/ 2198158 h 6855883"/>
              <a:gd name="connsiteX36991" fmla="*/ 126336 w 12194922"/>
              <a:gd name="connsiteY36991" fmla="*/ 1829858 h 6855883"/>
              <a:gd name="connsiteX36992" fmla="*/ 126336 w 12194922"/>
              <a:gd name="connsiteY36992" fmla="*/ 1829858 h 6855883"/>
              <a:gd name="connsiteX36993" fmla="*/ 126336 w 12194922"/>
              <a:gd name="connsiteY36993" fmla="*/ 1829858 h 6855883"/>
              <a:gd name="connsiteX36994" fmla="*/ 126336 w 12194922"/>
              <a:gd name="connsiteY36994" fmla="*/ 1829858 h 6855883"/>
              <a:gd name="connsiteX36995" fmla="*/ 126336 w 12194922"/>
              <a:gd name="connsiteY36995" fmla="*/ 1829858 h 6855883"/>
              <a:gd name="connsiteX36996" fmla="*/ 131242 w 12194922"/>
              <a:gd name="connsiteY36996" fmla="*/ 1827742 h 6855883"/>
              <a:gd name="connsiteX36997" fmla="*/ 127562 w 12194922"/>
              <a:gd name="connsiteY36997" fmla="*/ 1829858 h 6855883"/>
              <a:gd name="connsiteX36998" fmla="*/ 128789 w 12194922"/>
              <a:gd name="connsiteY36998" fmla="*/ 1826683 h 6855883"/>
              <a:gd name="connsiteX36999" fmla="*/ 131242 w 12194922"/>
              <a:gd name="connsiteY36999" fmla="*/ 1822450 h 6855883"/>
              <a:gd name="connsiteX37000" fmla="*/ 133695 w 12194922"/>
              <a:gd name="connsiteY37000" fmla="*/ 1823508 h 6855883"/>
              <a:gd name="connsiteX37001" fmla="*/ 131242 w 12194922"/>
              <a:gd name="connsiteY37001" fmla="*/ 1827742 h 6855883"/>
              <a:gd name="connsiteX37002" fmla="*/ 11803181 w 12194922"/>
              <a:gd name="connsiteY37002" fmla="*/ 5851526 h 6855883"/>
              <a:gd name="connsiteX37003" fmla="*/ 11809313 w 12194922"/>
              <a:gd name="connsiteY37003" fmla="*/ 5854700 h 6855883"/>
              <a:gd name="connsiteX37004" fmla="*/ 11805634 w 12194922"/>
              <a:gd name="connsiteY37004" fmla="*/ 5858933 h 6855883"/>
              <a:gd name="connsiteX37005" fmla="*/ 11799501 w 12194922"/>
              <a:gd name="connsiteY37005" fmla="*/ 5855758 h 6855883"/>
              <a:gd name="connsiteX37006" fmla="*/ 11803181 w 12194922"/>
              <a:gd name="connsiteY37006" fmla="*/ 5851526 h 6855883"/>
              <a:gd name="connsiteX37007" fmla="*/ 12165016 w 12194922"/>
              <a:gd name="connsiteY37007" fmla="*/ 3114675 h 6855883"/>
              <a:gd name="connsiteX37008" fmla="*/ 12161336 w 12194922"/>
              <a:gd name="connsiteY37008" fmla="*/ 3109383 h 6855883"/>
              <a:gd name="connsiteX37009" fmla="*/ 12167469 w 12194922"/>
              <a:gd name="connsiteY37009" fmla="*/ 3104092 h 6855883"/>
              <a:gd name="connsiteX37010" fmla="*/ 12169922 w 12194922"/>
              <a:gd name="connsiteY37010" fmla="*/ 3109383 h 6855883"/>
              <a:gd name="connsiteX37011" fmla="*/ 12165016 w 12194922"/>
              <a:gd name="connsiteY37011" fmla="*/ 3114675 h 6855883"/>
              <a:gd name="connsiteX37012" fmla="*/ 11809313 w 12194922"/>
              <a:gd name="connsiteY37012" fmla="*/ 5464175 h 6855883"/>
              <a:gd name="connsiteX37013" fmla="*/ 11811767 w 12194922"/>
              <a:gd name="connsiteY37013" fmla="*/ 5457825 h 6855883"/>
              <a:gd name="connsiteX37014" fmla="*/ 11820353 w 12194922"/>
              <a:gd name="connsiteY37014" fmla="*/ 5466292 h 6855883"/>
              <a:gd name="connsiteX37015" fmla="*/ 11816673 w 12194922"/>
              <a:gd name="connsiteY37015" fmla="*/ 5470526 h 6855883"/>
              <a:gd name="connsiteX37016" fmla="*/ 11809313 w 12194922"/>
              <a:gd name="connsiteY37016" fmla="*/ 5464175 h 6855883"/>
              <a:gd name="connsiteX37017" fmla="*/ 11838751 w 12194922"/>
              <a:gd name="connsiteY37017" fmla="*/ 2262717 h 6855883"/>
              <a:gd name="connsiteX37018" fmla="*/ 11833845 w 12194922"/>
              <a:gd name="connsiteY37018" fmla="*/ 2265892 h 6855883"/>
              <a:gd name="connsiteX37019" fmla="*/ 11830165 w 12194922"/>
              <a:gd name="connsiteY37019" fmla="*/ 2259542 h 6855883"/>
              <a:gd name="connsiteX37020" fmla="*/ 11833845 w 12194922"/>
              <a:gd name="connsiteY37020" fmla="*/ 2256367 h 6855883"/>
              <a:gd name="connsiteX37021" fmla="*/ 11838751 w 12194922"/>
              <a:gd name="connsiteY37021" fmla="*/ 2262717 h 6855883"/>
              <a:gd name="connsiteX37022" fmla="*/ 361835 w 12194922"/>
              <a:gd name="connsiteY37022" fmla="*/ 2181225 h 6855883"/>
              <a:gd name="connsiteX37023" fmla="*/ 356929 w 12194922"/>
              <a:gd name="connsiteY37023" fmla="*/ 2176992 h 6855883"/>
              <a:gd name="connsiteX37024" fmla="*/ 364288 w 12194922"/>
              <a:gd name="connsiteY37024" fmla="*/ 2171700 h 6855883"/>
              <a:gd name="connsiteX37025" fmla="*/ 369194 w 12194922"/>
              <a:gd name="connsiteY37025" fmla="*/ 2174875 h 6855883"/>
              <a:gd name="connsiteX37026" fmla="*/ 361835 w 12194922"/>
              <a:gd name="connsiteY37026" fmla="*/ 2181225 h 6855883"/>
              <a:gd name="connsiteX37027" fmla="*/ 493077 w 12194922"/>
              <a:gd name="connsiteY37027" fmla="*/ 4133850 h 6855883"/>
              <a:gd name="connsiteX37028" fmla="*/ 486944 w 12194922"/>
              <a:gd name="connsiteY37028" fmla="*/ 4130675 h 6855883"/>
              <a:gd name="connsiteX37029" fmla="*/ 496757 w 12194922"/>
              <a:gd name="connsiteY37029" fmla="*/ 4125383 h 6855883"/>
              <a:gd name="connsiteX37030" fmla="*/ 500436 w 12194922"/>
              <a:gd name="connsiteY37030" fmla="*/ 4129617 h 6855883"/>
              <a:gd name="connsiteX37031" fmla="*/ 493077 w 12194922"/>
              <a:gd name="connsiteY37031" fmla="*/ 4133850 h 6855883"/>
              <a:gd name="connsiteX37032" fmla="*/ 149640 w 12194922"/>
              <a:gd name="connsiteY37032" fmla="*/ 4091517 h 6855883"/>
              <a:gd name="connsiteX37033" fmla="*/ 136148 w 12194922"/>
              <a:gd name="connsiteY37033" fmla="*/ 4085167 h 6855883"/>
              <a:gd name="connsiteX37034" fmla="*/ 142281 w 12194922"/>
              <a:gd name="connsiteY37034" fmla="*/ 4083050 h 6855883"/>
              <a:gd name="connsiteX37035" fmla="*/ 137375 w 12194922"/>
              <a:gd name="connsiteY37035" fmla="*/ 4079875 h 6855883"/>
              <a:gd name="connsiteX37036" fmla="*/ 133695 w 12194922"/>
              <a:gd name="connsiteY37036" fmla="*/ 4085167 h 6855883"/>
              <a:gd name="connsiteX37037" fmla="*/ 128789 w 12194922"/>
              <a:gd name="connsiteY37037" fmla="*/ 4076700 h 6855883"/>
              <a:gd name="connsiteX37038" fmla="*/ 147187 w 12194922"/>
              <a:gd name="connsiteY37038" fmla="*/ 4056592 h 6855883"/>
              <a:gd name="connsiteX37039" fmla="*/ 143507 w 12194922"/>
              <a:gd name="connsiteY37039" fmla="*/ 4083050 h 6855883"/>
              <a:gd name="connsiteX37040" fmla="*/ 149640 w 12194922"/>
              <a:gd name="connsiteY37040" fmla="*/ 4091517 h 6855883"/>
              <a:gd name="connsiteX37041" fmla="*/ 1085505 w 12194922"/>
              <a:gd name="connsiteY37041" fmla="*/ 555625 h 6855883"/>
              <a:gd name="connsiteX37042" fmla="*/ 1091638 w 12194922"/>
              <a:gd name="connsiteY37042" fmla="*/ 550333 h 6855883"/>
              <a:gd name="connsiteX37043" fmla="*/ 1095318 w 12194922"/>
              <a:gd name="connsiteY37043" fmla="*/ 552450 h 6855883"/>
              <a:gd name="connsiteX37044" fmla="*/ 1090411 w 12194922"/>
              <a:gd name="connsiteY37044" fmla="*/ 558800 h 6855883"/>
              <a:gd name="connsiteX37045" fmla="*/ 1086732 w 12194922"/>
              <a:gd name="connsiteY37045" fmla="*/ 554567 h 6855883"/>
              <a:gd name="connsiteX37046" fmla="*/ 1085505 w 12194922"/>
              <a:gd name="connsiteY37046" fmla="*/ 555625 h 6855883"/>
              <a:gd name="connsiteX37047" fmla="*/ 1085505 w 12194922"/>
              <a:gd name="connsiteY37047" fmla="*/ 558800 h 6855883"/>
              <a:gd name="connsiteX37048" fmla="*/ 1085505 w 12194922"/>
              <a:gd name="connsiteY37048" fmla="*/ 558800 h 6855883"/>
              <a:gd name="connsiteX37049" fmla="*/ 1085505 w 12194922"/>
              <a:gd name="connsiteY37049" fmla="*/ 558800 h 6855883"/>
              <a:gd name="connsiteX37050" fmla="*/ 1085505 w 12194922"/>
              <a:gd name="connsiteY37050" fmla="*/ 555625 h 6855883"/>
              <a:gd name="connsiteX37051" fmla="*/ 1085505 w 12194922"/>
              <a:gd name="connsiteY37051" fmla="*/ 558800 h 6855883"/>
              <a:gd name="connsiteX37052" fmla="*/ 1236372 w 12194922"/>
              <a:gd name="connsiteY37052" fmla="*/ 104775 h 6855883"/>
              <a:gd name="connsiteX37053" fmla="*/ 1242505 w 12194922"/>
              <a:gd name="connsiteY37053" fmla="*/ 111125 h 6855883"/>
              <a:gd name="connsiteX37054" fmla="*/ 1236372 w 12194922"/>
              <a:gd name="connsiteY37054" fmla="*/ 113242 h 6855883"/>
              <a:gd name="connsiteX37055" fmla="*/ 1231466 w 12194922"/>
              <a:gd name="connsiteY37055" fmla="*/ 106892 h 6855883"/>
              <a:gd name="connsiteX37056" fmla="*/ 1236372 w 12194922"/>
              <a:gd name="connsiteY37056" fmla="*/ 104775 h 6855883"/>
              <a:gd name="connsiteX37057" fmla="*/ 11859603 w 12194922"/>
              <a:gd name="connsiteY37057" fmla="*/ 4293659 h 6855883"/>
              <a:gd name="connsiteX37058" fmla="*/ 11862055 w 12194922"/>
              <a:gd name="connsiteY37058" fmla="*/ 4296834 h 6855883"/>
              <a:gd name="connsiteX37059" fmla="*/ 11853470 w 12194922"/>
              <a:gd name="connsiteY37059" fmla="*/ 4301067 h 6855883"/>
              <a:gd name="connsiteX37060" fmla="*/ 11851017 w 12194922"/>
              <a:gd name="connsiteY37060" fmla="*/ 4297892 h 6855883"/>
              <a:gd name="connsiteX37061" fmla="*/ 11859603 w 12194922"/>
              <a:gd name="connsiteY37061" fmla="*/ 4293659 h 6855883"/>
              <a:gd name="connsiteX37062" fmla="*/ 6133 w 12194922"/>
              <a:gd name="connsiteY37062" fmla="*/ 5817659 h 6855883"/>
              <a:gd name="connsiteX37063" fmla="*/ 1227 w 12194922"/>
              <a:gd name="connsiteY37063" fmla="*/ 5814484 h 6855883"/>
              <a:gd name="connsiteX37064" fmla="*/ 7359 w 12194922"/>
              <a:gd name="connsiteY37064" fmla="*/ 5806017 h 6855883"/>
              <a:gd name="connsiteX37065" fmla="*/ 11039 w 12194922"/>
              <a:gd name="connsiteY37065" fmla="*/ 5812367 h 6855883"/>
              <a:gd name="connsiteX37066" fmla="*/ 6133 w 12194922"/>
              <a:gd name="connsiteY37066" fmla="*/ 5817659 h 6855883"/>
              <a:gd name="connsiteX37067" fmla="*/ 984927 w 12194922"/>
              <a:gd name="connsiteY37067" fmla="*/ 817033 h 6855883"/>
              <a:gd name="connsiteX37068" fmla="*/ 988607 w 12194922"/>
              <a:gd name="connsiteY37068" fmla="*/ 819150 h 6855883"/>
              <a:gd name="connsiteX37069" fmla="*/ 984927 w 12194922"/>
              <a:gd name="connsiteY37069" fmla="*/ 826558 h 6855883"/>
              <a:gd name="connsiteX37070" fmla="*/ 981248 w 12194922"/>
              <a:gd name="connsiteY37070" fmla="*/ 824442 h 6855883"/>
              <a:gd name="connsiteX37071" fmla="*/ 984927 w 12194922"/>
              <a:gd name="connsiteY37071" fmla="*/ 817033 h 6855883"/>
              <a:gd name="connsiteX37072" fmla="*/ 800943 w 12194922"/>
              <a:gd name="connsiteY37072" fmla="*/ 4624917 h 6855883"/>
              <a:gd name="connsiteX37073" fmla="*/ 808303 w 12194922"/>
              <a:gd name="connsiteY37073" fmla="*/ 4625975 h 6855883"/>
              <a:gd name="connsiteX37074" fmla="*/ 800943 w 12194922"/>
              <a:gd name="connsiteY37074" fmla="*/ 4631267 h 6855883"/>
              <a:gd name="connsiteX37075" fmla="*/ 796037 w 12194922"/>
              <a:gd name="connsiteY37075" fmla="*/ 4629150 h 6855883"/>
              <a:gd name="connsiteX37076" fmla="*/ 800943 w 12194922"/>
              <a:gd name="connsiteY37076" fmla="*/ 4624917 h 6855883"/>
              <a:gd name="connsiteX37077" fmla="*/ 1062200 w 12194922"/>
              <a:gd name="connsiteY37077" fmla="*/ 257175 h 6855883"/>
              <a:gd name="connsiteX37078" fmla="*/ 1070786 w 12194922"/>
              <a:gd name="connsiteY37078" fmla="*/ 264583 h 6855883"/>
              <a:gd name="connsiteX37079" fmla="*/ 1067107 w 12194922"/>
              <a:gd name="connsiteY37079" fmla="*/ 268817 h 6855883"/>
              <a:gd name="connsiteX37080" fmla="*/ 1060974 w 12194922"/>
              <a:gd name="connsiteY37080" fmla="*/ 262467 h 6855883"/>
              <a:gd name="connsiteX37081" fmla="*/ 1062200 w 12194922"/>
              <a:gd name="connsiteY37081" fmla="*/ 257175 h 6855883"/>
              <a:gd name="connsiteX37082" fmla="*/ 1124755 w 12194922"/>
              <a:gd name="connsiteY37082" fmla="*/ 6190192 h 6855883"/>
              <a:gd name="connsiteX37083" fmla="*/ 1117396 w 12194922"/>
              <a:gd name="connsiteY37083" fmla="*/ 6189133 h 6855883"/>
              <a:gd name="connsiteX37084" fmla="*/ 1123528 w 12194922"/>
              <a:gd name="connsiteY37084" fmla="*/ 6182784 h 6855883"/>
              <a:gd name="connsiteX37085" fmla="*/ 1128435 w 12194922"/>
              <a:gd name="connsiteY37085" fmla="*/ 6185959 h 6855883"/>
              <a:gd name="connsiteX37086" fmla="*/ 1124755 w 12194922"/>
              <a:gd name="connsiteY37086" fmla="*/ 6190192 h 6855883"/>
              <a:gd name="connsiteX37087" fmla="*/ 735936 w 12194922"/>
              <a:gd name="connsiteY37087" fmla="*/ 5028142 h 6855883"/>
              <a:gd name="connsiteX37088" fmla="*/ 753107 w 12194922"/>
              <a:gd name="connsiteY37088" fmla="*/ 5038725 h 6855883"/>
              <a:gd name="connsiteX37089" fmla="*/ 735936 w 12194922"/>
              <a:gd name="connsiteY37089" fmla="*/ 5028142 h 6855883"/>
              <a:gd name="connsiteX37090" fmla="*/ 11884134 w 12194922"/>
              <a:gd name="connsiteY37090" fmla="*/ 4764617 h 6855883"/>
              <a:gd name="connsiteX37091" fmla="*/ 11886586 w 12194922"/>
              <a:gd name="connsiteY37091" fmla="*/ 4769909 h 6855883"/>
              <a:gd name="connsiteX37092" fmla="*/ 11880454 w 12194922"/>
              <a:gd name="connsiteY37092" fmla="*/ 4775200 h 6855883"/>
              <a:gd name="connsiteX37093" fmla="*/ 11876774 w 12194922"/>
              <a:gd name="connsiteY37093" fmla="*/ 4770967 h 6855883"/>
              <a:gd name="connsiteX37094" fmla="*/ 11884134 w 12194922"/>
              <a:gd name="connsiteY37094" fmla="*/ 4764617 h 6855883"/>
              <a:gd name="connsiteX37095" fmla="*/ 11828939 w 12194922"/>
              <a:gd name="connsiteY37095" fmla="*/ 1643592 h 6855883"/>
              <a:gd name="connsiteX37096" fmla="*/ 11819126 w 12194922"/>
              <a:gd name="connsiteY37096" fmla="*/ 1651000 h 6855883"/>
              <a:gd name="connsiteX37097" fmla="*/ 11814220 w 12194922"/>
              <a:gd name="connsiteY37097" fmla="*/ 1641475 h 6855883"/>
              <a:gd name="connsiteX37098" fmla="*/ 11828939 w 12194922"/>
              <a:gd name="connsiteY37098" fmla="*/ 1643592 h 6855883"/>
              <a:gd name="connsiteX37099" fmla="*/ 11830165 w 12194922"/>
              <a:gd name="connsiteY37099" fmla="*/ 1643592 h 6855883"/>
              <a:gd name="connsiteX37100" fmla="*/ 11830165 w 12194922"/>
              <a:gd name="connsiteY37100" fmla="*/ 1643592 h 6855883"/>
              <a:gd name="connsiteX37101" fmla="*/ 11830165 w 12194922"/>
              <a:gd name="connsiteY37101" fmla="*/ 1643592 h 6855883"/>
              <a:gd name="connsiteX37102" fmla="*/ 11830165 w 12194922"/>
              <a:gd name="connsiteY37102" fmla="*/ 1643592 h 6855883"/>
              <a:gd name="connsiteX37103" fmla="*/ 11830165 w 12194922"/>
              <a:gd name="connsiteY37103" fmla="*/ 1643592 h 6855883"/>
              <a:gd name="connsiteX37104" fmla="*/ 11830165 w 12194922"/>
              <a:gd name="connsiteY37104" fmla="*/ 1643592 h 6855883"/>
              <a:gd name="connsiteX37105" fmla="*/ 1004552 w 12194922"/>
              <a:gd name="connsiteY37105" fmla="*/ 463550 h 6855883"/>
              <a:gd name="connsiteX37106" fmla="*/ 1010685 w 12194922"/>
              <a:gd name="connsiteY37106" fmla="*/ 460375 h 6855883"/>
              <a:gd name="connsiteX37107" fmla="*/ 1016818 w 12194922"/>
              <a:gd name="connsiteY37107" fmla="*/ 466725 h 6855883"/>
              <a:gd name="connsiteX37108" fmla="*/ 1009458 w 12194922"/>
              <a:gd name="connsiteY37108" fmla="*/ 469900 h 6855883"/>
              <a:gd name="connsiteX37109" fmla="*/ 1004552 w 12194922"/>
              <a:gd name="connsiteY37109" fmla="*/ 463550 h 6855883"/>
              <a:gd name="connsiteX37110" fmla="*/ 1013138 w 12194922"/>
              <a:gd name="connsiteY37110" fmla="*/ 621242 h 6855883"/>
              <a:gd name="connsiteX37111" fmla="*/ 1015591 w 12194922"/>
              <a:gd name="connsiteY37111" fmla="*/ 624417 h 6855883"/>
              <a:gd name="connsiteX37112" fmla="*/ 1008232 w 12194922"/>
              <a:gd name="connsiteY37112" fmla="*/ 631825 h 6855883"/>
              <a:gd name="connsiteX37113" fmla="*/ 1005779 w 12194922"/>
              <a:gd name="connsiteY37113" fmla="*/ 628650 h 6855883"/>
              <a:gd name="connsiteX37114" fmla="*/ 1013138 w 12194922"/>
              <a:gd name="connsiteY37114" fmla="*/ 621242 h 6855883"/>
              <a:gd name="connsiteX37115" fmla="*/ 1221653 w 12194922"/>
              <a:gd name="connsiteY37115" fmla="*/ 194733 h 6855883"/>
              <a:gd name="connsiteX37116" fmla="*/ 1215520 w 12194922"/>
              <a:gd name="connsiteY37116" fmla="*/ 204258 h 6855883"/>
              <a:gd name="connsiteX37117" fmla="*/ 1221653 w 12194922"/>
              <a:gd name="connsiteY37117" fmla="*/ 194733 h 6855883"/>
              <a:gd name="connsiteX37118" fmla="*/ 1221653 w 12194922"/>
              <a:gd name="connsiteY37118" fmla="*/ 193675 h 6855883"/>
              <a:gd name="connsiteX37119" fmla="*/ 1221653 w 12194922"/>
              <a:gd name="connsiteY37119" fmla="*/ 193675 h 6855883"/>
              <a:gd name="connsiteX37120" fmla="*/ 1221653 w 12194922"/>
              <a:gd name="connsiteY37120" fmla="*/ 193675 h 6855883"/>
              <a:gd name="connsiteX37121" fmla="*/ 1221653 w 12194922"/>
              <a:gd name="connsiteY37121" fmla="*/ 193675 h 6855883"/>
              <a:gd name="connsiteX37122" fmla="*/ 1221653 w 12194922"/>
              <a:gd name="connsiteY37122" fmla="*/ 193675 h 6855883"/>
              <a:gd name="connsiteX37123" fmla="*/ 2379525 w 12194922"/>
              <a:gd name="connsiteY37123" fmla="*/ 6187017 h 6855883"/>
              <a:gd name="connsiteX37124" fmla="*/ 2379525 w 12194922"/>
              <a:gd name="connsiteY37124" fmla="*/ 6177492 h 6855883"/>
              <a:gd name="connsiteX37125" fmla="*/ 2383205 w 12194922"/>
              <a:gd name="connsiteY37125" fmla="*/ 6174317 h 6855883"/>
              <a:gd name="connsiteX37126" fmla="*/ 2379525 w 12194922"/>
              <a:gd name="connsiteY37126" fmla="*/ 6187017 h 6855883"/>
              <a:gd name="connsiteX37127" fmla="*/ 428069 w 12194922"/>
              <a:gd name="connsiteY37127" fmla="*/ 693208 h 6855883"/>
              <a:gd name="connsiteX37128" fmla="*/ 423163 w 12194922"/>
              <a:gd name="connsiteY37128" fmla="*/ 694267 h 6855883"/>
              <a:gd name="connsiteX37129" fmla="*/ 417030 w 12194922"/>
              <a:gd name="connsiteY37129" fmla="*/ 687917 h 6855883"/>
              <a:gd name="connsiteX37130" fmla="*/ 420710 w 12194922"/>
              <a:gd name="connsiteY37130" fmla="*/ 686858 h 6855883"/>
              <a:gd name="connsiteX37131" fmla="*/ 428069 w 12194922"/>
              <a:gd name="connsiteY37131" fmla="*/ 693208 h 6855883"/>
              <a:gd name="connsiteX37132" fmla="*/ 287015 w 12194922"/>
              <a:gd name="connsiteY37132" fmla="*/ 705908 h 6855883"/>
              <a:gd name="connsiteX37133" fmla="*/ 280882 w 12194922"/>
              <a:gd name="connsiteY37133" fmla="*/ 702733 h 6855883"/>
              <a:gd name="connsiteX37134" fmla="*/ 289468 w 12194922"/>
              <a:gd name="connsiteY37134" fmla="*/ 693208 h 6855883"/>
              <a:gd name="connsiteX37135" fmla="*/ 293148 w 12194922"/>
              <a:gd name="connsiteY37135" fmla="*/ 698500 h 6855883"/>
              <a:gd name="connsiteX37136" fmla="*/ 287015 w 12194922"/>
              <a:gd name="connsiteY37136" fmla="*/ 705908 h 6855883"/>
              <a:gd name="connsiteX37137" fmla="*/ 11828939 w 12194922"/>
              <a:gd name="connsiteY37137" fmla="*/ 1628775 h 6855883"/>
              <a:gd name="connsiteX37138" fmla="*/ 11817899 w 12194922"/>
              <a:gd name="connsiteY37138" fmla="*/ 1625600 h 6855883"/>
              <a:gd name="connsiteX37139" fmla="*/ 11820353 w 12194922"/>
              <a:gd name="connsiteY37139" fmla="*/ 1619250 h 6855883"/>
              <a:gd name="connsiteX37140" fmla="*/ 11828939 w 12194922"/>
              <a:gd name="connsiteY37140" fmla="*/ 1628775 h 6855883"/>
              <a:gd name="connsiteX37141" fmla="*/ 11828939 w 12194922"/>
              <a:gd name="connsiteY37141" fmla="*/ 1628775 h 6855883"/>
              <a:gd name="connsiteX37142" fmla="*/ 11828939 w 12194922"/>
              <a:gd name="connsiteY37142" fmla="*/ 1628775 h 6855883"/>
              <a:gd name="connsiteX37143" fmla="*/ 11828939 w 12194922"/>
              <a:gd name="connsiteY37143" fmla="*/ 1628775 h 6855883"/>
              <a:gd name="connsiteX37144" fmla="*/ 11828939 w 12194922"/>
              <a:gd name="connsiteY37144" fmla="*/ 1628775 h 6855883"/>
              <a:gd name="connsiteX37145" fmla="*/ 244085 w 12194922"/>
              <a:gd name="connsiteY37145" fmla="*/ 843492 h 6855883"/>
              <a:gd name="connsiteX37146" fmla="*/ 250218 w 12194922"/>
              <a:gd name="connsiteY37146" fmla="*/ 845608 h 6855883"/>
              <a:gd name="connsiteX37147" fmla="*/ 242859 w 12194922"/>
              <a:gd name="connsiteY37147" fmla="*/ 856192 h 6855883"/>
              <a:gd name="connsiteX37148" fmla="*/ 244085 w 12194922"/>
              <a:gd name="connsiteY37148" fmla="*/ 843492 h 6855883"/>
              <a:gd name="connsiteX37149" fmla="*/ 120203 w 12194922"/>
              <a:gd name="connsiteY37149" fmla="*/ 4606925 h 6855883"/>
              <a:gd name="connsiteX37150" fmla="*/ 123883 w 12194922"/>
              <a:gd name="connsiteY37150" fmla="*/ 4609042 h 6855883"/>
              <a:gd name="connsiteX37151" fmla="*/ 115297 w 12194922"/>
              <a:gd name="connsiteY37151" fmla="*/ 4619625 h 6855883"/>
              <a:gd name="connsiteX37152" fmla="*/ 111617 w 12194922"/>
              <a:gd name="connsiteY37152" fmla="*/ 4616450 h 6855883"/>
              <a:gd name="connsiteX37153" fmla="*/ 120203 w 12194922"/>
              <a:gd name="connsiteY37153" fmla="*/ 4606925 h 6855883"/>
              <a:gd name="connsiteX37154" fmla="*/ 723670 w 12194922"/>
              <a:gd name="connsiteY37154" fmla="*/ 3302000 h 6855883"/>
              <a:gd name="connsiteX37155" fmla="*/ 722444 w 12194922"/>
              <a:gd name="connsiteY37155" fmla="*/ 3278717 h 6855883"/>
              <a:gd name="connsiteX37156" fmla="*/ 723670 w 12194922"/>
              <a:gd name="connsiteY37156" fmla="*/ 3302000 h 6855883"/>
              <a:gd name="connsiteX37157" fmla="*/ 715084 w 12194922"/>
              <a:gd name="connsiteY37157" fmla="*/ 3435350 h 6855883"/>
              <a:gd name="connsiteX37158" fmla="*/ 723670 w 12194922"/>
              <a:gd name="connsiteY37158" fmla="*/ 3438525 h 6855883"/>
              <a:gd name="connsiteX37159" fmla="*/ 718764 w 12194922"/>
              <a:gd name="connsiteY37159" fmla="*/ 3441700 h 6855883"/>
              <a:gd name="connsiteX37160" fmla="*/ 711404 w 12194922"/>
              <a:gd name="connsiteY37160" fmla="*/ 3439583 h 6855883"/>
              <a:gd name="connsiteX37161" fmla="*/ 715084 w 12194922"/>
              <a:gd name="connsiteY37161" fmla="*/ 3435350 h 6855883"/>
              <a:gd name="connsiteX37162" fmla="*/ 719990 w 12194922"/>
              <a:gd name="connsiteY37162" fmla="*/ 4980517 h 6855883"/>
              <a:gd name="connsiteX37163" fmla="*/ 721217 w 12194922"/>
              <a:gd name="connsiteY37163" fmla="*/ 4978400 h 6855883"/>
              <a:gd name="connsiteX37164" fmla="*/ 722444 w 12194922"/>
              <a:gd name="connsiteY37164" fmla="*/ 4964642 h 6855883"/>
              <a:gd name="connsiteX37165" fmla="*/ 726123 w 12194922"/>
              <a:gd name="connsiteY37165" fmla="*/ 4966758 h 6855883"/>
              <a:gd name="connsiteX37166" fmla="*/ 721217 w 12194922"/>
              <a:gd name="connsiteY37166" fmla="*/ 4979459 h 6855883"/>
              <a:gd name="connsiteX37167" fmla="*/ 719990 w 12194922"/>
              <a:gd name="connsiteY37167" fmla="*/ 4980517 h 6855883"/>
              <a:gd name="connsiteX37168" fmla="*/ 719990 w 12194922"/>
              <a:gd name="connsiteY37168" fmla="*/ 4980517 h 6855883"/>
              <a:gd name="connsiteX37169" fmla="*/ 719990 w 12194922"/>
              <a:gd name="connsiteY37169" fmla="*/ 4988984 h 6855883"/>
              <a:gd name="connsiteX37170" fmla="*/ 712631 w 12194922"/>
              <a:gd name="connsiteY37170" fmla="*/ 4983692 h 6855883"/>
              <a:gd name="connsiteX37171" fmla="*/ 719990 w 12194922"/>
              <a:gd name="connsiteY37171" fmla="*/ 4980517 h 6855883"/>
              <a:gd name="connsiteX37172" fmla="*/ 122656 w 12194922"/>
              <a:gd name="connsiteY37172" fmla="*/ 4801659 h 6855883"/>
              <a:gd name="connsiteX37173" fmla="*/ 115297 w 12194922"/>
              <a:gd name="connsiteY37173" fmla="*/ 4796367 h 6855883"/>
              <a:gd name="connsiteX37174" fmla="*/ 120203 w 12194922"/>
              <a:gd name="connsiteY37174" fmla="*/ 4793192 h 6855883"/>
              <a:gd name="connsiteX37175" fmla="*/ 127562 w 12194922"/>
              <a:gd name="connsiteY37175" fmla="*/ 4797425 h 6855883"/>
              <a:gd name="connsiteX37176" fmla="*/ 122656 w 12194922"/>
              <a:gd name="connsiteY37176" fmla="*/ 4801659 h 6855883"/>
              <a:gd name="connsiteX37177" fmla="*/ 848779 w 12194922"/>
              <a:gd name="connsiteY37177" fmla="*/ 5477933 h 6855883"/>
              <a:gd name="connsiteX37178" fmla="*/ 853685 w 12194922"/>
              <a:gd name="connsiteY37178" fmla="*/ 5473700 h 6855883"/>
              <a:gd name="connsiteX37179" fmla="*/ 859818 w 12194922"/>
              <a:gd name="connsiteY37179" fmla="*/ 5478992 h 6855883"/>
              <a:gd name="connsiteX37180" fmla="*/ 853685 w 12194922"/>
              <a:gd name="connsiteY37180" fmla="*/ 5481109 h 6855883"/>
              <a:gd name="connsiteX37181" fmla="*/ 848779 w 12194922"/>
              <a:gd name="connsiteY37181" fmla="*/ 5477933 h 6855883"/>
              <a:gd name="connsiteX37182" fmla="*/ 586295 w 12194922"/>
              <a:gd name="connsiteY37182" fmla="*/ 5086350 h 6855883"/>
              <a:gd name="connsiteX37183" fmla="*/ 578936 w 12194922"/>
              <a:gd name="connsiteY37183" fmla="*/ 5094817 h 6855883"/>
              <a:gd name="connsiteX37184" fmla="*/ 575256 w 12194922"/>
              <a:gd name="connsiteY37184" fmla="*/ 5092700 h 6855883"/>
              <a:gd name="connsiteX37185" fmla="*/ 581389 w 12194922"/>
              <a:gd name="connsiteY37185" fmla="*/ 5084234 h 6855883"/>
              <a:gd name="connsiteX37186" fmla="*/ 586295 w 12194922"/>
              <a:gd name="connsiteY37186" fmla="*/ 5086350 h 6855883"/>
              <a:gd name="connsiteX37187" fmla="*/ 11095456 w 12194922"/>
              <a:gd name="connsiteY37187" fmla="*/ 2600325 h 6855883"/>
              <a:gd name="connsiteX37188" fmla="*/ 11093003 w 12194922"/>
              <a:gd name="connsiteY37188" fmla="*/ 2593975 h 6855883"/>
              <a:gd name="connsiteX37189" fmla="*/ 11099136 w 12194922"/>
              <a:gd name="connsiteY37189" fmla="*/ 2587625 h 6855883"/>
              <a:gd name="connsiteX37190" fmla="*/ 11102815 w 12194922"/>
              <a:gd name="connsiteY37190" fmla="*/ 2591858 h 6855883"/>
              <a:gd name="connsiteX37191" fmla="*/ 11095456 w 12194922"/>
              <a:gd name="connsiteY37191" fmla="*/ 2600325 h 6855883"/>
              <a:gd name="connsiteX37192" fmla="*/ 11933196 w 12194922"/>
              <a:gd name="connsiteY37192" fmla="*/ 2782358 h 6855883"/>
              <a:gd name="connsiteX37193" fmla="*/ 11931969 w 12194922"/>
              <a:gd name="connsiteY37193" fmla="*/ 2778125 h 6855883"/>
              <a:gd name="connsiteX37194" fmla="*/ 11938102 w 12194922"/>
              <a:gd name="connsiteY37194" fmla="*/ 2770717 h 6855883"/>
              <a:gd name="connsiteX37195" fmla="*/ 11940555 w 12194922"/>
              <a:gd name="connsiteY37195" fmla="*/ 2774950 h 6855883"/>
              <a:gd name="connsiteX37196" fmla="*/ 11933196 w 12194922"/>
              <a:gd name="connsiteY37196" fmla="*/ 2782358 h 6855883"/>
              <a:gd name="connsiteX37197" fmla="*/ 10948269 w 12194922"/>
              <a:gd name="connsiteY37197" fmla="*/ 874183 h 6855883"/>
              <a:gd name="connsiteX37198" fmla="*/ 10943363 w 12194922"/>
              <a:gd name="connsiteY37198" fmla="*/ 878417 h 6855883"/>
              <a:gd name="connsiteX37199" fmla="*/ 10939683 w 12194922"/>
              <a:gd name="connsiteY37199" fmla="*/ 874183 h 6855883"/>
              <a:gd name="connsiteX37200" fmla="*/ 10944589 w 12194922"/>
              <a:gd name="connsiteY37200" fmla="*/ 869950 h 6855883"/>
              <a:gd name="connsiteX37201" fmla="*/ 10948269 w 12194922"/>
              <a:gd name="connsiteY37201" fmla="*/ 874183 h 6855883"/>
              <a:gd name="connsiteX37202" fmla="*/ 1262130 w 12194922"/>
              <a:gd name="connsiteY37202" fmla="*/ 5500159 h 6855883"/>
              <a:gd name="connsiteX37203" fmla="*/ 1255997 w 12194922"/>
              <a:gd name="connsiteY37203" fmla="*/ 5523442 h 6855883"/>
              <a:gd name="connsiteX37204" fmla="*/ 1262130 w 12194922"/>
              <a:gd name="connsiteY37204" fmla="*/ 5500159 h 6855883"/>
              <a:gd name="connsiteX37205" fmla="*/ 10944589 w 12194922"/>
              <a:gd name="connsiteY37205" fmla="*/ 596900 h 6855883"/>
              <a:gd name="connsiteX37206" fmla="*/ 10936003 w 12194922"/>
              <a:gd name="connsiteY37206" fmla="*/ 590550 h 6855883"/>
              <a:gd name="connsiteX37207" fmla="*/ 10940909 w 12194922"/>
              <a:gd name="connsiteY37207" fmla="*/ 587375 h 6855883"/>
              <a:gd name="connsiteX37208" fmla="*/ 10949496 w 12194922"/>
              <a:gd name="connsiteY37208" fmla="*/ 591608 h 6855883"/>
              <a:gd name="connsiteX37209" fmla="*/ 10944589 w 12194922"/>
              <a:gd name="connsiteY37209" fmla="*/ 596900 h 6855883"/>
              <a:gd name="connsiteX37210" fmla="*/ 901521 w 12194922"/>
              <a:gd name="connsiteY37210" fmla="*/ 5499100 h 6855883"/>
              <a:gd name="connsiteX37211" fmla="*/ 906427 w 12194922"/>
              <a:gd name="connsiteY37211" fmla="*/ 5496984 h 6855883"/>
              <a:gd name="connsiteX37212" fmla="*/ 911334 w 12194922"/>
              <a:gd name="connsiteY37212" fmla="*/ 5503334 h 6855883"/>
              <a:gd name="connsiteX37213" fmla="*/ 908880 w 12194922"/>
              <a:gd name="connsiteY37213" fmla="*/ 5506508 h 6855883"/>
              <a:gd name="connsiteX37214" fmla="*/ 901521 w 12194922"/>
              <a:gd name="connsiteY37214" fmla="*/ 5499100 h 6855883"/>
              <a:gd name="connsiteX37215" fmla="*/ 1711050 w 12194922"/>
              <a:gd name="connsiteY37215" fmla="*/ 5472642 h 6855883"/>
              <a:gd name="connsiteX37216" fmla="*/ 1719636 w 12194922"/>
              <a:gd name="connsiteY37216" fmla="*/ 5468409 h 6855883"/>
              <a:gd name="connsiteX37217" fmla="*/ 1724543 w 12194922"/>
              <a:gd name="connsiteY37217" fmla="*/ 5471584 h 6855883"/>
              <a:gd name="connsiteX37218" fmla="*/ 1714730 w 12194922"/>
              <a:gd name="connsiteY37218" fmla="*/ 5477933 h 6855883"/>
              <a:gd name="connsiteX37219" fmla="*/ 1711050 w 12194922"/>
              <a:gd name="connsiteY37219" fmla="*/ 5472642 h 6855883"/>
              <a:gd name="connsiteX37220" fmla="*/ 429296 w 12194922"/>
              <a:gd name="connsiteY37220" fmla="*/ 4543425 h 6855883"/>
              <a:gd name="connsiteX37221" fmla="*/ 425616 w 12194922"/>
              <a:gd name="connsiteY37221" fmla="*/ 4539192 h 6855883"/>
              <a:gd name="connsiteX37222" fmla="*/ 436655 w 12194922"/>
              <a:gd name="connsiteY37222" fmla="*/ 4536017 h 6855883"/>
              <a:gd name="connsiteX37223" fmla="*/ 439108 w 12194922"/>
              <a:gd name="connsiteY37223" fmla="*/ 4540250 h 6855883"/>
              <a:gd name="connsiteX37224" fmla="*/ 429296 w 12194922"/>
              <a:gd name="connsiteY37224" fmla="*/ 4543425 h 6855883"/>
              <a:gd name="connsiteX37225" fmla="*/ 798490 w 12194922"/>
              <a:gd name="connsiteY37225" fmla="*/ 467783 h 6855883"/>
              <a:gd name="connsiteX37226" fmla="*/ 820568 w 12194922"/>
              <a:gd name="connsiteY37226" fmla="*/ 468842 h 6855883"/>
              <a:gd name="connsiteX37227" fmla="*/ 809529 w 12194922"/>
              <a:gd name="connsiteY37227" fmla="*/ 484717 h 6855883"/>
              <a:gd name="connsiteX37228" fmla="*/ 814435 w 12194922"/>
              <a:gd name="connsiteY37228" fmla="*/ 501650 h 6855883"/>
              <a:gd name="connsiteX37229" fmla="*/ 810756 w 12194922"/>
              <a:gd name="connsiteY37229" fmla="*/ 515408 h 6855883"/>
              <a:gd name="connsiteX37230" fmla="*/ 797264 w 12194922"/>
              <a:gd name="connsiteY37230" fmla="*/ 516467 h 6855883"/>
              <a:gd name="connsiteX37231" fmla="*/ 809529 w 12194922"/>
              <a:gd name="connsiteY37231" fmla="*/ 510117 h 6855883"/>
              <a:gd name="connsiteX37232" fmla="*/ 810756 w 12194922"/>
              <a:gd name="connsiteY37232" fmla="*/ 501650 h 6855883"/>
              <a:gd name="connsiteX37233" fmla="*/ 798490 w 12194922"/>
              <a:gd name="connsiteY37233" fmla="*/ 467783 h 6855883"/>
              <a:gd name="connsiteX37234" fmla="*/ 198703 w 12194922"/>
              <a:gd name="connsiteY37234" fmla="*/ 1907117 h 6855883"/>
              <a:gd name="connsiteX37235" fmla="*/ 201156 w 12194922"/>
              <a:gd name="connsiteY37235" fmla="*/ 1916642 h 6855883"/>
              <a:gd name="connsiteX37236" fmla="*/ 195023 w 12194922"/>
              <a:gd name="connsiteY37236" fmla="*/ 1919817 h 6855883"/>
              <a:gd name="connsiteX37237" fmla="*/ 198703 w 12194922"/>
              <a:gd name="connsiteY37237" fmla="*/ 1907117 h 6855883"/>
              <a:gd name="connsiteX37238" fmla="*/ 1365161 w 12194922"/>
              <a:gd name="connsiteY37238" fmla="*/ 5456767 h 6855883"/>
              <a:gd name="connsiteX37239" fmla="*/ 1367614 w 12194922"/>
              <a:gd name="connsiteY37239" fmla="*/ 5462058 h 6855883"/>
              <a:gd name="connsiteX37240" fmla="*/ 1363934 w 12194922"/>
              <a:gd name="connsiteY37240" fmla="*/ 5466292 h 6855883"/>
              <a:gd name="connsiteX37241" fmla="*/ 1359028 w 12194922"/>
              <a:gd name="connsiteY37241" fmla="*/ 5462058 h 6855883"/>
              <a:gd name="connsiteX37242" fmla="*/ 1365161 w 12194922"/>
              <a:gd name="connsiteY37242" fmla="*/ 5456767 h 6855883"/>
              <a:gd name="connsiteX37243" fmla="*/ 705272 w 12194922"/>
              <a:gd name="connsiteY37243" fmla="*/ 5567892 h 6855883"/>
              <a:gd name="connsiteX37244" fmla="*/ 704045 w 12194922"/>
              <a:gd name="connsiteY37244" fmla="*/ 5574242 h 6855883"/>
              <a:gd name="connsiteX37245" fmla="*/ 696686 w 12194922"/>
              <a:gd name="connsiteY37245" fmla="*/ 5578475 h 6855883"/>
              <a:gd name="connsiteX37246" fmla="*/ 694233 w 12194922"/>
              <a:gd name="connsiteY37246" fmla="*/ 5574242 h 6855883"/>
              <a:gd name="connsiteX37247" fmla="*/ 704045 w 12194922"/>
              <a:gd name="connsiteY37247" fmla="*/ 5567892 h 6855883"/>
              <a:gd name="connsiteX37248" fmla="*/ 705272 w 12194922"/>
              <a:gd name="connsiteY37248" fmla="*/ 5567892 h 6855883"/>
              <a:gd name="connsiteX37249" fmla="*/ 222007 w 12194922"/>
              <a:gd name="connsiteY37249" fmla="*/ 618067 h 6855883"/>
              <a:gd name="connsiteX37250" fmla="*/ 222007 w 12194922"/>
              <a:gd name="connsiteY37250" fmla="*/ 611717 h 6855883"/>
              <a:gd name="connsiteX37251" fmla="*/ 225687 w 12194922"/>
              <a:gd name="connsiteY37251" fmla="*/ 608542 h 6855883"/>
              <a:gd name="connsiteX37252" fmla="*/ 225687 w 12194922"/>
              <a:gd name="connsiteY37252" fmla="*/ 614892 h 6855883"/>
              <a:gd name="connsiteX37253" fmla="*/ 222007 w 12194922"/>
              <a:gd name="connsiteY37253" fmla="*/ 618067 h 6855883"/>
              <a:gd name="connsiteX37254" fmla="*/ 61328 w 12194922"/>
              <a:gd name="connsiteY37254" fmla="*/ 1646767 h 6855883"/>
              <a:gd name="connsiteX37255" fmla="*/ 55195 w 12194922"/>
              <a:gd name="connsiteY37255" fmla="*/ 1653117 h 6855883"/>
              <a:gd name="connsiteX37256" fmla="*/ 52742 w 12194922"/>
              <a:gd name="connsiteY37256" fmla="*/ 1648883 h 6855883"/>
              <a:gd name="connsiteX37257" fmla="*/ 58875 w 12194922"/>
              <a:gd name="connsiteY37257" fmla="*/ 1643592 h 6855883"/>
              <a:gd name="connsiteX37258" fmla="*/ 61328 w 12194922"/>
              <a:gd name="connsiteY37258" fmla="*/ 1646767 h 6855883"/>
              <a:gd name="connsiteX37259" fmla="*/ 159453 w 12194922"/>
              <a:gd name="connsiteY37259" fmla="*/ 6203950 h 6855883"/>
              <a:gd name="connsiteX37260" fmla="*/ 159453 w 12194922"/>
              <a:gd name="connsiteY37260" fmla="*/ 6203950 h 6855883"/>
              <a:gd name="connsiteX37261" fmla="*/ 159453 w 12194922"/>
              <a:gd name="connsiteY37261" fmla="*/ 6203950 h 6855883"/>
              <a:gd name="connsiteX37262" fmla="*/ 159453 w 12194922"/>
              <a:gd name="connsiteY37262" fmla="*/ 6203950 h 6855883"/>
              <a:gd name="connsiteX37263" fmla="*/ 159453 w 12194922"/>
              <a:gd name="connsiteY37263" fmla="*/ 6203950 h 6855883"/>
              <a:gd name="connsiteX37264" fmla="*/ 159453 w 12194922"/>
              <a:gd name="connsiteY37264" fmla="*/ 6203950 h 6855883"/>
              <a:gd name="connsiteX37265" fmla="*/ 159453 w 12194922"/>
              <a:gd name="connsiteY37265" fmla="*/ 6205008 h 6855883"/>
              <a:gd name="connsiteX37266" fmla="*/ 160679 w 12194922"/>
              <a:gd name="connsiteY37266" fmla="*/ 6218767 h 6855883"/>
              <a:gd name="connsiteX37267" fmla="*/ 170492 w 12194922"/>
              <a:gd name="connsiteY37267" fmla="*/ 6229350 h 6855883"/>
              <a:gd name="connsiteX37268" fmla="*/ 144734 w 12194922"/>
              <a:gd name="connsiteY37268" fmla="*/ 6228292 h 6855883"/>
              <a:gd name="connsiteX37269" fmla="*/ 138601 w 12194922"/>
              <a:gd name="connsiteY37269" fmla="*/ 6223000 h 6855883"/>
              <a:gd name="connsiteX37270" fmla="*/ 145961 w 12194922"/>
              <a:gd name="connsiteY37270" fmla="*/ 6220883 h 6855883"/>
              <a:gd name="connsiteX37271" fmla="*/ 155773 w 12194922"/>
              <a:gd name="connsiteY37271" fmla="*/ 6219825 h 6855883"/>
              <a:gd name="connsiteX37272" fmla="*/ 159453 w 12194922"/>
              <a:gd name="connsiteY37272" fmla="*/ 6205008 h 6855883"/>
              <a:gd name="connsiteX37273" fmla="*/ 11061112 w 12194922"/>
              <a:gd name="connsiteY37273" fmla="*/ 837142 h 6855883"/>
              <a:gd name="connsiteX37274" fmla="*/ 11058659 w 12194922"/>
              <a:gd name="connsiteY37274" fmla="*/ 829733 h 6855883"/>
              <a:gd name="connsiteX37275" fmla="*/ 11062339 w 12194922"/>
              <a:gd name="connsiteY37275" fmla="*/ 825500 h 6855883"/>
              <a:gd name="connsiteX37276" fmla="*/ 11066019 w 12194922"/>
              <a:gd name="connsiteY37276" fmla="*/ 831850 h 6855883"/>
              <a:gd name="connsiteX37277" fmla="*/ 11061112 w 12194922"/>
              <a:gd name="connsiteY37277" fmla="*/ 837142 h 6855883"/>
              <a:gd name="connsiteX37278" fmla="*/ 1408090 w 12194922"/>
              <a:gd name="connsiteY37278" fmla="*/ 4938184 h 6855883"/>
              <a:gd name="connsiteX37279" fmla="*/ 1410543 w 12194922"/>
              <a:gd name="connsiteY37279" fmla="*/ 4939242 h 6855883"/>
              <a:gd name="connsiteX37280" fmla="*/ 1408090 w 12194922"/>
              <a:gd name="connsiteY37280" fmla="*/ 4938184 h 6855883"/>
              <a:gd name="connsiteX37281" fmla="*/ 1408090 w 12194922"/>
              <a:gd name="connsiteY37281" fmla="*/ 4938184 h 6855883"/>
              <a:gd name="connsiteX37282" fmla="*/ 1408090 w 12194922"/>
              <a:gd name="connsiteY37282" fmla="*/ 4938184 h 6855883"/>
              <a:gd name="connsiteX37283" fmla="*/ 1408090 w 12194922"/>
              <a:gd name="connsiteY37283" fmla="*/ 4937125 h 6855883"/>
              <a:gd name="connsiteX37284" fmla="*/ 1400731 w 12194922"/>
              <a:gd name="connsiteY37284" fmla="*/ 4932892 h 6855883"/>
              <a:gd name="connsiteX37285" fmla="*/ 1405637 w 12194922"/>
              <a:gd name="connsiteY37285" fmla="*/ 4929717 h 6855883"/>
              <a:gd name="connsiteX37286" fmla="*/ 1408090 w 12194922"/>
              <a:gd name="connsiteY37286" fmla="*/ 4937125 h 6855883"/>
              <a:gd name="connsiteX37287" fmla="*/ 206062 w 12194922"/>
              <a:gd name="connsiteY37287" fmla="*/ 503767 h 6855883"/>
              <a:gd name="connsiteX37288" fmla="*/ 199929 w 12194922"/>
              <a:gd name="connsiteY37288" fmla="*/ 505883 h 6855883"/>
              <a:gd name="connsiteX37289" fmla="*/ 193796 w 12194922"/>
              <a:gd name="connsiteY37289" fmla="*/ 498475 h 6855883"/>
              <a:gd name="connsiteX37290" fmla="*/ 198703 w 12194922"/>
              <a:gd name="connsiteY37290" fmla="*/ 497417 h 6855883"/>
              <a:gd name="connsiteX37291" fmla="*/ 206062 w 12194922"/>
              <a:gd name="connsiteY37291" fmla="*/ 503767 h 6855883"/>
              <a:gd name="connsiteX37292" fmla="*/ 11094229 w 12194922"/>
              <a:gd name="connsiteY37292" fmla="*/ 3650192 h 6855883"/>
              <a:gd name="connsiteX37293" fmla="*/ 11089323 w 12194922"/>
              <a:gd name="connsiteY37293" fmla="*/ 3655483 h 6855883"/>
              <a:gd name="connsiteX37294" fmla="*/ 11081964 w 12194922"/>
              <a:gd name="connsiteY37294" fmla="*/ 3648075 h 6855883"/>
              <a:gd name="connsiteX37295" fmla="*/ 11089323 w 12194922"/>
              <a:gd name="connsiteY37295" fmla="*/ 3643842 h 6855883"/>
              <a:gd name="connsiteX37296" fmla="*/ 11094229 w 12194922"/>
              <a:gd name="connsiteY37296" fmla="*/ 3650192 h 6855883"/>
              <a:gd name="connsiteX37297" fmla="*/ 284562 w 12194922"/>
              <a:gd name="connsiteY37297" fmla="*/ 569383 h 6855883"/>
              <a:gd name="connsiteX37298" fmla="*/ 287015 w 12194922"/>
              <a:gd name="connsiteY37298" fmla="*/ 566208 h 6855883"/>
              <a:gd name="connsiteX37299" fmla="*/ 294374 w 12194922"/>
              <a:gd name="connsiteY37299" fmla="*/ 571500 h 6855883"/>
              <a:gd name="connsiteX37300" fmla="*/ 290695 w 12194922"/>
              <a:gd name="connsiteY37300" fmla="*/ 576792 h 6855883"/>
              <a:gd name="connsiteX37301" fmla="*/ 284562 w 12194922"/>
              <a:gd name="connsiteY37301" fmla="*/ 569383 h 6855883"/>
              <a:gd name="connsiteX37302" fmla="*/ 11138385 w 12194922"/>
              <a:gd name="connsiteY37302" fmla="*/ 912283 h 6855883"/>
              <a:gd name="connsiteX37303" fmla="*/ 11140838 w 12194922"/>
              <a:gd name="connsiteY37303" fmla="*/ 903817 h 6855883"/>
              <a:gd name="connsiteX37304" fmla="*/ 11143292 w 12194922"/>
              <a:gd name="connsiteY37304" fmla="*/ 912283 h 6855883"/>
              <a:gd name="connsiteX37305" fmla="*/ 11140838 w 12194922"/>
              <a:gd name="connsiteY37305" fmla="*/ 920750 h 6855883"/>
              <a:gd name="connsiteX37306" fmla="*/ 11138385 w 12194922"/>
              <a:gd name="connsiteY37306" fmla="*/ 912283 h 6855883"/>
              <a:gd name="connsiteX37307" fmla="*/ 11961407 w 12194922"/>
              <a:gd name="connsiteY37307" fmla="*/ 6147859 h 6855883"/>
              <a:gd name="connsiteX37308" fmla="*/ 11962633 w 12194922"/>
              <a:gd name="connsiteY37308" fmla="*/ 6152092 h 6855883"/>
              <a:gd name="connsiteX37309" fmla="*/ 11955274 w 12194922"/>
              <a:gd name="connsiteY37309" fmla="*/ 6153151 h 6855883"/>
              <a:gd name="connsiteX37310" fmla="*/ 11952821 w 12194922"/>
              <a:gd name="connsiteY37310" fmla="*/ 6149975 h 6855883"/>
              <a:gd name="connsiteX37311" fmla="*/ 11961407 w 12194922"/>
              <a:gd name="connsiteY37311" fmla="*/ 6147859 h 6855883"/>
              <a:gd name="connsiteX37312" fmla="*/ 410897 w 12194922"/>
              <a:gd name="connsiteY37312" fmla="*/ 711200 h 6855883"/>
              <a:gd name="connsiteX37313" fmla="*/ 410897 w 12194922"/>
              <a:gd name="connsiteY37313" fmla="*/ 711200 h 6855883"/>
              <a:gd name="connsiteX37314" fmla="*/ 410897 w 12194922"/>
              <a:gd name="connsiteY37314" fmla="*/ 711200 h 6855883"/>
              <a:gd name="connsiteX37315" fmla="*/ 410897 w 12194922"/>
              <a:gd name="connsiteY37315" fmla="*/ 711200 h 6855883"/>
              <a:gd name="connsiteX37316" fmla="*/ 410897 w 12194922"/>
              <a:gd name="connsiteY37316" fmla="*/ 711200 h 6855883"/>
              <a:gd name="connsiteX37317" fmla="*/ 410897 w 12194922"/>
              <a:gd name="connsiteY37317" fmla="*/ 711200 h 6855883"/>
              <a:gd name="connsiteX37318" fmla="*/ 402311 w 12194922"/>
              <a:gd name="connsiteY37318" fmla="*/ 702733 h 6855883"/>
              <a:gd name="connsiteX37319" fmla="*/ 410897 w 12194922"/>
              <a:gd name="connsiteY37319" fmla="*/ 710142 h 6855883"/>
              <a:gd name="connsiteX37320" fmla="*/ 402311 w 12194922"/>
              <a:gd name="connsiteY37320" fmla="*/ 702733 h 6855883"/>
              <a:gd name="connsiteX37321" fmla="*/ 185210 w 12194922"/>
              <a:gd name="connsiteY37321" fmla="*/ 6072717 h 6855883"/>
              <a:gd name="connsiteX37322" fmla="*/ 176625 w 12194922"/>
              <a:gd name="connsiteY37322" fmla="*/ 6079067 h 6855883"/>
              <a:gd name="connsiteX37323" fmla="*/ 172945 w 12194922"/>
              <a:gd name="connsiteY37323" fmla="*/ 6076950 h 6855883"/>
              <a:gd name="connsiteX37324" fmla="*/ 183984 w 12194922"/>
              <a:gd name="connsiteY37324" fmla="*/ 6067425 h 6855883"/>
              <a:gd name="connsiteX37325" fmla="*/ 185210 w 12194922"/>
              <a:gd name="connsiteY37325" fmla="*/ 6072717 h 6855883"/>
              <a:gd name="connsiteX37326" fmla="*/ 11994524 w 12194922"/>
              <a:gd name="connsiteY37326" fmla="*/ 3433233 h 6855883"/>
              <a:gd name="connsiteX37327" fmla="*/ 11996977 w 12194922"/>
              <a:gd name="connsiteY37327" fmla="*/ 3439583 h 6855883"/>
              <a:gd name="connsiteX37328" fmla="*/ 11992071 w 12194922"/>
              <a:gd name="connsiteY37328" fmla="*/ 3443817 h 6855883"/>
              <a:gd name="connsiteX37329" fmla="*/ 11987164 w 12194922"/>
              <a:gd name="connsiteY37329" fmla="*/ 3439583 h 6855883"/>
              <a:gd name="connsiteX37330" fmla="*/ 11994524 w 12194922"/>
              <a:gd name="connsiteY37330" fmla="*/ 3433233 h 6855883"/>
              <a:gd name="connsiteX37331" fmla="*/ 1112489 w 12194922"/>
              <a:gd name="connsiteY37331" fmla="*/ 847725 h 6855883"/>
              <a:gd name="connsiteX37332" fmla="*/ 1119849 w 12194922"/>
              <a:gd name="connsiteY37332" fmla="*/ 851958 h 6855883"/>
              <a:gd name="connsiteX37333" fmla="*/ 1114943 w 12194922"/>
              <a:gd name="connsiteY37333" fmla="*/ 855133 h 6855883"/>
              <a:gd name="connsiteX37334" fmla="*/ 1108810 w 12194922"/>
              <a:gd name="connsiteY37334" fmla="*/ 849842 h 6855883"/>
              <a:gd name="connsiteX37335" fmla="*/ 1112489 w 12194922"/>
              <a:gd name="connsiteY37335" fmla="*/ 847725 h 6855883"/>
              <a:gd name="connsiteX37336" fmla="*/ 921146 w 12194922"/>
              <a:gd name="connsiteY37336" fmla="*/ 4899025 h 6855883"/>
              <a:gd name="connsiteX37337" fmla="*/ 916240 w 12194922"/>
              <a:gd name="connsiteY37337" fmla="*/ 4902200 h 6855883"/>
              <a:gd name="connsiteX37338" fmla="*/ 905201 w 12194922"/>
              <a:gd name="connsiteY37338" fmla="*/ 4891617 h 6855883"/>
              <a:gd name="connsiteX37339" fmla="*/ 910107 w 12194922"/>
              <a:gd name="connsiteY37339" fmla="*/ 4887383 h 6855883"/>
              <a:gd name="connsiteX37340" fmla="*/ 921146 w 12194922"/>
              <a:gd name="connsiteY37340" fmla="*/ 4899025 h 6855883"/>
              <a:gd name="connsiteX37341" fmla="*/ 11985938 w 12194922"/>
              <a:gd name="connsiteY37341" fmla="*/ 2639483 h 6855883"/>
              <a:gd name="connsiteX37342" fmla="*/ 11990844 w 12194922"/>
              <a:gd name="connsiteY37342" fmla="*/ 2632075 h 6855883"/>
              <a:gd name="connsiteX37343" fmla="*/ 11995751 w 12194922"/>
              <a:gd name="connsiteY37343" fmla="*/ 2635250 h 6855883"/>
              <a:gd name="connsiteX37344" fmla="*/ 11990844 w 12194922"/>
              <a:gd name="connsiteY37344" fmla="*/ 2641600 h 6855883"/>
              <a:gd name="connsiteX37345" fmla="*/ 11985938 w 12194922"/>
              <a:gd name="connsiteY37345" fmla="*/ 2639483 h 6855883"/>
              <a:gd name="connsiteX37346" fmla="*/ 1638683 w 12194922"/>
              <a:gd name="connsiteY37346" fmla="*/ 4158192 h 6855883"/>
              <a:gd name="connsiteX37347" fmla="*/ 1648496 w 12194922"/>
              <a:gd name="connsiteY37347" fmla="*/ 4151842 h 6855883"/>
              <a:gd name="connsiteX37348" fmla="*/ 1652175 w 12194922"/>
              <a:gd name="connsiteY37348" fmla="*/ 4153958 h 6855883"/>
              <a:gd name="connsiteX37349" fmla="*/ 1643590 w 12194922"/>
              <a:gd name="connsiteY37349" fmla="*/ 4161367 h 6855883"/>
              <a:gd name="connsiteX37350" fmla="*/ 1638683 w 12194922"/>
              <a:gd name="connsiteY37350" fmla="*/ 4158192 h 6855883"/>
              <a:gd name="connsiteX37351" fmla="*/ 1052388 w 12194922"/>
              <a:gd name="connsiteY37351" fmla="*/ 5112809 h 6855883"/>
              <a:gd name="connsiteX37352" fmla="*/ 1049935 w 12194922"/>
              <a:gd name="connsiteY37352" fmla="*/ 5118100 h 6855883"/>
              <a:gd name="connsiteX37353" fmla="*/ 1042575 w 12194922"/>
              <a:gd name="connsiteY37353" fmla="*/ 5112809 h 6855883"/>
              <a:gd name="connsiteX37354" fmla="*/ 1045029 w 12194922"/>
              <a:gd name="connsiteY37354" fmla="*/ 5109633 h 6855883"/>
              <a:gd name="connsiteX37355" fmla="*/ 1052388 w 12194922"/>
              <a:gd name="connsiteY37355" fmla="*/ 5112809 h 6855883"/>
              <a:gd name="connsiteX37356" fmla="*/ 12111047 w 12194922"/>
              <a:gd name="connsiteY37356" fmla="*/ 5257800 h 6855883"/>
              <a:gd name="connsiteX37357" fmla="*/ 12106141 w 12194922"/>
              <a:gd name="connsiteY37357" fmla="*/ 5262034 h 6855883"/>
              <a:gd name="connsiteX37358" fmla="*/ 12103688 w 12194922"/>
              <a:gd name="connsiteY37358" fmla="*/ 5256742 h 6855883"/>
              <a:gd name="connsiteX37359" fmla="*/ 12109820 w 12194922"/>
              <a:gd name="connsiteY37359" fmla="*/ 5254625 h 6855883"/>
              <a:gd name="connsiteX37360" fmla="*/ 12111047 w 12194922"/>
              <a:gd name="connsiteY37360" fmla="*/ 5257800 h 6855883"/>
              <a:gd name="connsiteX37361" fmla="*/ 12111047 w 12194922"/>
              <a:gd name="connsiteY37361" fmla="*/ 6281209 h 6855883"/>
              <a:gd name="connsiteX37362" fmla="*/ 12106141 w 12194922"/>
              <a:gd name="connsiteY37362" fmla="*/ 6278034 h 6855883"/>
              <a:gd name="connsiteX37363" fmla="*/ 12109820 w 12194922"/>
              <a:gd name="connsiteY37363" fmla="*/ 6273800 h 6855883"/>
              <a:gd name="connsiteX37364" fmla="*/ 12114727 w 12194922"/>
              <a:gd name="connsiteY37364" fmla="*/ 6278034 h 6855883"/>
              <a:gd name="connsiteX37365" fmla="*/ 12111047 w 12194922"/>
              <a:gd name="connsiteY37365" fmla="*/ 6281209 h 6855883"/>
              <a:gd name="connsiteX37366" fmla="*/ 12136805 w 12194922"/>
              <a:gd name="connsiteY37366" fmla="*/ 1879600 h 6855883"/>
              <a:gd name="connsiteX37367" fmla="*/ 12139258 w 12194922"/>
              <a:gd name="connsiteY37367" fmla="*/ 1882775 h 6855883"/>
              <a:gd name="connsiteX37368" fmla="*/ 12131898 w 12194922"/>
              <a:gd name="connsiteY37368" fmla="*/ 1888067 h 6855883"/>
              <a:gd name="connsiteX37369" fmla="*/ 12129446 w 12194922"/>
              <a:gd name="connsiteY37369" fmla="*/ 1884892 h 6855883"/>
              <a:gd name="connsiteX37370" fmla="*/ 12136805 w 12194922"/>
              <a:gd name="connsiteY37370" fmla="*/ 1879600 h 6855883"/>
              <a:gd name="connsiteX37371" fmla="*/ 1203255 w 12194922"/>
              <a:gd name="connsiteY37371" fmla="*/ 5181600 h 6855883"/>
              <a:gd name="connsiteX37372" fmla="*/ 1208161 w 12194922"/>
              <a:gd name="connsiteY37372" fmla="*/ 5184775 h 6855883"/>
              <a:gd name="connsiteX37373" fmla="*/ 1204481 w 12194922"/>
              <a:gd name="connsiteY37373" fmla="*/ 5189008 h 6855883"/>
              <a:gd name="connsiteX37374" fmla="*/ 1198349 w 12194922"/>
              <a:gd name="connsiteY37374" fmla="*/ 5185834 h 6855883"/>
              <a:gd name="connsiteX37375" fmla="*/ 1203255 w 12194922"/>
              <a:gd name="connsiteY37375" fmla="*/ 5181600 h 6855883"/>
              <a:gd name="connsiteX37376" fmla="*/ 496757 w 12194922"/>
              <a:gd name="connsiteY37376" fmla="*/ 3082925 h 6855883"/>
              <a:gd name="connsiteX37377" fmla="*/ 500436 w 12194922"/>
              <a:gd name="connsiteY37377" fmla="*/ 3087159 h 6855883"/>
              <a:gd name="connsiteX37378" fmla="*/ 496757 w 12194922"/>
              <a:gd name="connsiteY37378" fmla="*/ 3091392 h 6855883"/>
              <a:gd name="connsiteX37379" fmla="*/ 490624 w 12194922"/>
              <a:gd name="connsiteY37379" fmla="*/ 3088217 h 6855883"/>
              <a:gd name="connsiteX37380" fmla="*/ 496757 w 12194922"/>
              <a:gd name="connsiteY37380" fmla="*/ 3082925 h 6855883"/>
              <a:gd name="connsiteX37381" fmla="*/ 414577 w 12194922"/>
              <a:gd name="connsiteY37381" fmla="*/ 4294717 h 6855883"/>
              <a:gd name="connsiteX37382" fmla="*/ 417030 w 12194922"/>
              <a:gd name="connsiteY37382" fmla="*/ 4291542 h 6855883"/>
              <a:gd name="connsiteX37383" fmla="*/ 417030 w 12194922"/>
              <a:gd name="connsiteY37383" fmla="*/ 4303184 h 6855883"/>
              <a:gd name="connsiteX37384" fmla="*/ 414577 w 12194922"/>
              <a:gd name="connsiteY37384" fmla="*/ 4294717 h 6855883"/>
              <a:gd name="connsiteX37385" fmla="*/ 1459606 w 12194922"/>
              <a:gd name="connsiteY37385" fmla="*/ 4312709 h 6855883"/>
              <a:gd name="connsiteX37386" fmla="*/ 1466965 w 12194922"/>
              <a:gd name="connsiteY37386" fmla="*/ 4313767 h 6855883"/>
              <a:gd name="connsiteX37387" fmla="*/ 1457153 w 12194922"/>
              <a:gd name="connsiteY37387" fmla="*/ 4321175 h 6855883"/>
              <a:gd name="connsiteX37388" fmla="*/ 1443660 w 12194922"/>
              <a:gd name="connsiteY37388" fmla="*/ 4347633 h 6855883"/>
              <a:gd name="connsiteX37389" fmla="*/ 1454699 w 12194922"/>
              <a:gd name="connsiteY37389" fmla="*/ 4321175 h 6855883"/>
              <a:gd name="connsiteX37390" fmla="*/ 1459606 w 12194922"/>
              <a:gd name="connsiteY37390" fmla="*/ 4312709 h 6855883"/>
              <a:gd name="connsiteX37391" fmla="*/ 12146617 w 12194922"/>
              <a:gd name="connsiteY37391" fmla="*/ 5387975 h 6855883"/>
              <a:gd name="connsiteX37392" fmla="*/ 12151524 w 12194922"/>
              <a:gd name="connsiteY37392" fmla="*/ 5384800 h 6855883"/>
              <a:gd name="connsiteX37393" fmla="*/ 12157656 w 12194922"/>
              <a:gd name="connsiteY37393" fmla="*/ 5391150 h 6855883"/>
              <a:gd name="connsiteX37394" fmla="*/ 12152750 w 12194922"/>
              <a:gd name="connsiteY37394" fmla="*/ 5394325 h 6855883"/>
              <a:gd name="connsiteX37395" fmla="*/ 12146617 w 12194922"/>
              <a:gd name="connsiteY37395" fmla="*/ 5387975 h 6855883"/>
              <a:gd name="connsiteX37396" fmla="*/ 484491 w 12194922"/>
              <a:gd name="connsiteY37396" fmla="*/ 1620308 h 6855883"/>
              <a:gd name="connsiteX37397" fmla="*/ 489397 w 12194922"/>
              <a:gd name="connsiteY37397" fmla="*/ 1623483 h 6855883"/>
              <a:gd name="connsiteX37398" fmla="*/ 485718 w 12194922"/>
              <a:gd name="connsiteY37398" fmla="*/ 1626658 h 6855883"/>
              <a:gd name="connsiteX37399" fmla="*/ 480811 w 12194922"/>
              <a:gd name="connsiteY37399" fmla="*/ 1621367 h 6855883"/>
              <a:gd name="connsiteX37400" fmla="*/ 484491 w 12194922"/>
              <a:gd name="connsiteY37400" fmla="*/ 1620308 h 6855883"/>
              <a:gd name="connsiteX37401" fmla="*/ 928505 w 12194922"/>
              <a:gd name="connsiteY37401" fmla="*/ 4687359 h 6855883"/>
              <a:gd name="connsiteX37402" fmla="*/ 930959 w 12194922"/>
              <a:gd name="connsiteY37402" fmla="*/ 4693709 h 6855883"/>
              <a:gd name="connsiteX37403" fmla="*/ 926052 w 12194922"/>
              <a:gd name="connsiteY37403" fmla="*/ 4694767 h 6855883"/>
              <a:gd name="connsiteX37404" fmla="*/ 922373 w 12194922"/>
              <a:gd name="connsiteY37404" fmla="*/ 4688417 h 6855883"/>
              <a:gd name="connsiteX37405" fmla="*/ 928505 w 12194922"/>
              <a:gd name="connsiteY37405" fmla="*/ 4687359 h 6855883"/>
              <a:gd name="connsiteX37406" fmla="*/ 12162562 w 12194922"/>
              <a:gd name="connsiteY37406" fmla="*/ 5434542 h 6855883"/>
              <a:gd name="connsiteX37407" fmla="*/ 12161336 w 12194922"/>
              <a:gd name="connsiteY37407" fmla="*/ 5432425 h 6855883"/>
              <a:gd name="connsiteX37408" fmla="*/ 12166243 w 12194922"/>
              <a:gd name="connsiteY37408" fmla="*/ 5432425 h 6855883"/>
              <a:gd name="connsiteX37409" fmla="*/ 12167469 w 12194922"/>
              <a:gd name="connsiteY37409" fmla="*/ 5433484 h 6855883"/>
              <a:gd name="connsiteX37410" fmla="*/ 12162562 w 12194922"/>
              <a:gd name="connsiteY37410" fmla="*/ 5434542 h 6855883"/>
              <a:gd name="connsiteX37411" fmla="*/ 226913 w 12194922"/>
              <a:gd name="connsiteY37411" fmla="*/ 5478992 h 6855883"/>
              <a:gd name="connsiteX37412" fmla="*/ 230593 w 12194922"/>
              <a:gd name="connsiteY37412" fmla="*/ 5481109 h 6855883"/>
              <a:gd name="connsiteX37413" fmla="*/ 224460 w 12194922"/>
              <a:gd name="connsiteY37413" fmla="*/ 5487459 h 6855883"/>
              <a:gd name="connsiteX37414" fmla="*/ 220781 w 12194922"/>
              <a:gd name="connsiteY37414" fmla="*/ 5485342 h 6855883"/>
              <a:gd name="connsiteX37415" fmla="*/ 226913 w 12194922"/>
              <a:gd name="connsiteY37415" fmla="*/ 5478992 h 6855883"/>
              <a:gd name="connsiteX37416" fmla="*/ 1176271 w 12194922"/>
              <a:gd name="connsiteY37416" fmla="*/ 5582709 h 6855883"/>
              <a:gd name="connsiteX37417" fmla="*/ 1181177 w 12194922"/>
              <a:gd name="connsiteY37417" fmla="*/ 5576359 h 6855883"/>
              <a:gd name="connsiteX37418" fmla="*/ 1186083 w 12194922"/>
              <a:gd name="connsiteY37418" fmla="*/ 5581651 h 6855883"/>
              <a:gd name="connsiteX37419" fmla="*/ 1181177 w 12194922"/>
              <a:gd name="connsiteY37419" fmla="*/ 5588000 h 6855883"/>
              <a:gd name="connsiteX37420" fmla="*/ 1176271 w 12194922"/>
              <a:gd name="connsiteY37420" fmla="*/ 5582709 h 6855883"/>
              <a:gd name="connsiteX37421" fmla="*/ 1724543 w 12194922"/>
              <a:gd name="connsiteY37421" fmla="*/ 4757209 h 6855883"/>
              <a:gd name="connsiteX37422" fmla="*/ 1726996 w 12194922"/>
              <a:gd name="connsiteY37422" fmla="*/ 4760383 h 6855883"/>
              <a:gd name="connsiteX37423" fmla="*/ 1722089 w 12194922"/>
              <a:gd name="connsiteY37423" fmla="*/ 4763559 h 6855883"/>
              <a:gd name="connsiteX37424" fmla="*/ 1718410 w 12194922"/>
              <a:gd name="connsiteY37424" fmla="*/ 4758267 h 6855883"/>
              <a:gd name="connsiteX37425" fmla="*/ 1724543 w 12194922"/>
              <a:gd name="connsiteY37425" fmla="*/ 4757209 h 6855883"/>
              <a:gd name="connsiteX37426" fmla="*/ 11907438 w 12194922"/>
              <a:gd name="connsiteY37426" fmla="*/ 1787525 h 6855883"/>
              <a:gd name="connsiteX37427" fmla="*/ 11909891 w 12194922"/>
              <a:gd name="connsiteY37427" fmla="*/ 1790700 h 6855883"/>
              <a:gd name="connsiteX37428" fmla="*/ 11908665 w 12194922"/>
              <a:gd name="connsiteY37428" fmla="*/ 1791758 h 6855883"/>
              <a:gd name="connsiteX37429" fmla="*/ 11906212 w 12194922"/>
              <a:gd name="connsiteY37429" fmla="*/ 1788583 h 6855883"/>
              <a:gd name="connsiteX37430" fmla="*/ 11907438 w 12194922"/>
              <a:gd name="connsiteY37430" fmla="*/ 1787525 h 6855883"/>
              <a:gd name="connsiteX37431" fmla="*/ 1616605 w 12194922"/>
              <a:gd name="connsiteY37431" fmla="*/ 3880909 h 6855883"/>
              <a:gd name="connsiteX37432" fmla="*/ 1616605 w 12194922"/>
              <a:gd name="connsiteY37432" fmla="*/ 3880909 h 6855883"/>
              <a:gd name="connsiteX37433" fmla="*/ 1616605 w 12194922"/>
              <a:gd name="connsiteY37433" fmla="*/ 3880909 h 6855883"/>
              <a:gd name="connsiteX37434" fmla="*/ 1616605 w 12194922"/>
              <a:gd name="connsiteY37434" fmla="*/ 3880909 h 6855883"/>
              <a:gd name="connsiteX37435" fmla="*/ 1616605 w 12194922"/>
              <a:gd name="connsiteY37435" fmla="*/ 3880909 h 6855883"/>
              <a:gd name="connsiteX37436" fmla="*/ 1616605 w 12194922"/>
              <a:gd name="connsiteY37436" fmla="*/ 3880909 h 6855883"/>
              <a:gd name="connsiteX37437" fmla="*/ 1615379 w 12194922"/>
              <a:gd name="connsiteY37437" fmla="*/ 3879850 h 6855883"/>
              <a:gd name="connsiteX37438" fmla="*/ 1611699 w 12194922"/>
              <a:gd name="connsiteY37438" fmla="*/ 3875617 h 6855883"/>
              <a:gd name="connsiteX37439" fmla="*/ 1615379 w 12194922"/>
              <a:gd name="connsiteY37439" fmla="*/ 3879850 h 6855883"/>
              <a:gd name="connsiteX37440" fmla="*/ 1027857 w 12194922"/>
              <a:gd name="connsiteY37440" fmla="*/ 5855758 h 6855883"/>
              <a:gd name="connsiteX37441" fmla="*/ 1033990 w 12194922"/>
              <a:gd name="connsiteY37441" fmla="*/ 5861050 h 6855883"/>
              <a:gd name="connsiteX37442" fmla="*/ 1030310 w 12194922"/>
              <a:gd name="connsiteY37442" fmla="*/ 5865284 h 6855883"/>
              <a:gd name="connsiteX37443" fmla="*/ 1022951 w 12194922"/>
              <a:gd name="connsiteY37443" fmla="*/ 5858933 h 6855883"/>
              <a:gd name="connsiteX37444" fmla="*/ 1027857 w 12194922"/>
              <a:gd name="connsiteY37444" fmla="*/ 5855758 h 6855883"/>
              <a:gd name="connsiteX37445" fmla="*/ 383913 w 12194922"/>
              <a:gd name="connsiteY37445" fmla="*/ 691092 h 6855883"/>
              <a:gd name="connsiteX37446" fmla="*/ 391272 w 12194922"/>
              <a:gd name="connsiteY37446" fmla="*/ 687917 h 6855883"/>
              <a:gd name="connsiteX37447" fmla="*/ 392499 w 12194922"/>
              <a:gd name="connsiteY37447" fmla="*/ 692150 h 6855883"/>
              <a:gd name="connsiteX37448" fmla="*/ 386366 w 12194922"/>
              <a:gd name="connsiteY37448" fmla="*/ 696383 h 6855883"/>
              <a:gd name="connsiteX37449" fmla="*/ 383913 w 12194922"/>
              <a:gd name="connsiteY37449" fmla="*/ 691092 h 6855883"/>
              <a:gd name="connsiteX37450" fmla="*/ 202382 w 12194922"/>
              <a:gd name="connsiteY37450" fmla="*/ 1631950 h 6855883"/>
              <a:gd name="connsiteX37451" fmla="*/ 199929 w 12194922"/>
              <a:gd name="connsiteY37451" fmla="*/ 1627717 h 6855883"/>
              <a:gd name="connsiteX37452" fmla="*/ 206062 w 12194922"/>
              <a:gd name="connsiteY37452" fmla="*/ 1625600 h 6855883"/>
              <a:gd name="connsiteX37453" fmla="*/ 208515 w 12194922"/>
              <a:gd name="connsiteY37453" fmla="*/ 1628775 h 6855883"/>
              <a:gd name="connsiteX37454" fmla="*/ 202382 w 12194922"/>
              <a:gd name="connsiteY37454" fmla="*/ 1631950 h 6855883"/>
              <a:gd name="connsiteX37455" fmla="*/ 1660761 w 12194922"/>
              <a:gd name="connsiteY37455" fmla="*/ 4043892 h 6855883"/>
              <a:gd name="connsiteX37456" fmla="*/ 1669347 w 12194922"/>
              <a:gd name="connsiteY37456" fmla="*/ 4047067 h 6855883"/>
              <a:gd name="connsiteX37457" fmla="*/ 1668121 w 12194922"/>
              <a:gd name="connsiteY37457" fmla="*/ 4049184 h 6855883"/>
              <a:gd name="connsiteX37458" fmla="*/ 1660761 w 12194922"/>
              <a:gd name="connsiteY37458" fmla="*/ 4043892 h 6855883"/>
              <a:gd name="connsiteX37459" fmla="*/ 348343 w 12194922"/>
              <a:gd name="connsiteY37459" fmla="*/ 4387850 h 6855883"/>
              <a:gd name="connsiteX37460" fmla="*/ 343437 w 12194922"/>
              <a:gd name="connsiteY37460" fmla="*/ 4392084 h 6855883"/>
              <a:gd name="connsiteX37461" fmla="*/ 337304 w 12194922"/>
              <a:gd name="connsiteY37461" fmla="*/ 4387850 h 6855883"/>
              <a:gd name="connsiteX37462" fmla="*/ 340984 w 12194922"/>
              <a:gd name="connsiteY37462" fmla="*/ 4383617 h 6855883"/>
              <a:gd name="connsiteX37463" fmla="*/ 348343 w 12194922"/>
              <a:gd name="connsiteY37463" fmla="*/ 4387850 h 6855883"/>
              <a:gd name="connsiteX37464" fmla="*/ 1603113 w 12194922"/>
              <a:gd name="connsiteY37464" fmla="*/ 5605992 h 6855883"/>
              <a:gd name="connsiteX37465" fmla="*/ 1608019 w 12194922"/>
              <a:gd name="connsiteY37465" fmla="*/ 5601758 h 6855883"/>
              <a:gd name="connsiteX37466" fmla="*/ 1611699 w 12194922"/>
              <a:gd name="connsiteY37466" fmla="*/ 5603875 h 6855883"/>
              <a:gd name="connsiteX37467" fmla="*/ 1608019 w 12194922"/>
              <a:gd name="connsiteY37467" fmla="*/ 5608109 h 6855883"/>
              <a:gd name="connsiteX37468" fmla="*/ 1603113 w 12194922"/>
              <a:gd name="connsiteY37468" fmla="*/ 5605992 h 6855883"/>
              <a:gd name="connsiteX37469" fmla="*/ 1576129 w 12194922"/>
              <a:gd name="connsiteY37469" fmla="*/ 5781675 h 6855883"/>
              <a:gd name="connsiteX37470" fmla="*/ 1579809 w 12194922"/>
              <a:gd name="connsiteY37470" fmla="*/ 5785909 h 6855883"/>
              <a:gd name="connsiteX37471" fmla="*/ 1573676 w 12194922"/>
              <a:gd name="connsiteY37471" fmla="*/ 5790142 h 6855883"/>
              <a:gd name="connsiteX37472" fmla="*/ 1569996 w 12194922"/>
              <a:gd name="connsiteY37472" fmla="*/ 5785909 h 6855883"/>
              <a:gd name="connsiteX37473" fmla="*/ 1576129 w 12194922"/>
              <a:gd name="connsiteY37473" fmla="*/ 5781675 h 6855883"/>
              <a:gd name="connsiteX37474" fmla="*/ 267390 w 12194922"/>
              <a:gd name="connsiteY37474" fmla="*/ 1679575 h 6855883"/>
              <a:gd name="connsiteX37475" fmla="*/ 267390 w 12194922"/>
              <a:gd name="connsiteY37475" fmla="*/ 1679575 h 6855883"/>
              <a:gd name="connsiteX37476" fmla="*/ 267390 w 12194922"/>
              <a:gd name="connsiteY37476" fmla="*/ 1679575 h 6855883"/>
              <a:gd name="connsiteX37477" fmla="*/ 267390 w 12194922"/>
              <a:gd name="connsiteY37477" fmla="*/ 1679575 h 6855883"/>
              <a:gd name="connsiteX37478" fmla="*/ 267390 w 12194922"/>
              <a:gd name="connsiteY37478" fmla="*/ 1679575 h 6855883"/>
              <a:gd name="connsiteX37479" fmla="*/ 267390 w 12194922"/>
              <a:gd name="connsiteY37479" fmla="*/ 1679575 h 6855883"/>
              <a:gd name="connsiteX37480" fmla="*/ 272296 w 12194922"/>
              <a:gd name="connsiteY37480" fmla="*/ 1673225 h 6855883"/>
              <a:gd name="connsiteX37481" fmla="*/ 273523 w 12194922"/>
              <a:gd name="connsiteY37481" fmla="*/ 1674283 h 6855883"/>
              <a:gd name="connsiteX37482" fmla="*/ 267390 w 12194922"/>
              <a:gd name="connsiteY37482" fmla="*/ 1679575 h 6855883"/>
              <a:gd name="connsiteX37483" fmla="*/ 1543012 w 12194922"/>
              <a:gd name="connsiteY37483" fmla="*/ 5818717 h 6855883"/>
              <a:gd name="connsiteX37484" fmla="*/ 1551598 w 12194922"/>
              <a:gd name="connsiteY37484" fmla="*/ 5812367 h 6855883"/>
              <a:gd name="connsiteX37485" fmla="*/ 1552824 w 12194922"/>
              <a:gd name="connsiteY37485" fmla="*/ 5814484 h 6855883"/>
              <a:gd name="connsiteX37486" fmla="*/ 1546691 w 12194922"/>
              <a:gd name="connsiteY37486" fmla="*/ 5822950 h 6855883"/>
              <a:gd name="connsiteX37487" fmla="*/ 1541785 w 12194922"/>
              <a:gd name="connsiteY37487" fmla="*/ 5824008 h 6855883"/>
              <a:gd name="connsiteX37488" fmla="*/ 1543012 w 12194922"/>
              <a:gd name="connsiteY37488" fmla="*/ 5818717 h 6855883"/>
              <a:gd name="connsiteX37489" fmla="*/ 782545 w 12194922"/>
              <a:gd name="connsiteY37489" fmla="*/ 4185708 h 6855883"/>
              <a:gd name="connsiteX37490" fmla="*/ 777639 w 12194922"/>
              <a:gd name="connsiteY37490" fmla="*/ 4188883 h 6855883"/>
              <a:gd name="connsiteX37491" fmla="*/ 781318 w 12194922"/>
              <a:gd name="connsiteY37491" fmla="*/ 4183592 h 6855883"/>
              <a:gd name="connsiteX37492" fmla="*/ 782545 w 12194922"/>
              <a:gd name="connsiteY37492" fmla="*/ 4185708 h 6855883"/>
              <a:gd name="connsiteX37493" fmla="*/ 776412 w 12194922"/>
              <a:gd name="connsiteY37493" fmla="*/ 4188883 h 6855883"/>
              <a:gd name="connsiteX37494" fmla="*/ 776412 w 12194922"/>
              <a:gd name="connsiteY37494" fmla="*/ 4188883 h 6855883"/>
              <a:gd name="connsiteX37495" fmla="*/ 776412 w 12194922"/>
              <a:gd name="connsiteY37495" fmla="*/ 4188883 h 6855883"/>
              <a:gd name="connsiteX37496" fmla="*/ 776412 w 12194922"/>
              <a:gd name="connsiteY37496" fmla="*/ 4188883 h 6855883"/>
              <a:gd name="connsiteX37497" fmla="*/ 776412 w 12194922"/>
              <a:gd name="connsiteY37497" fmla="*/ 4188883 h 6855883"/>
              <a:gd name="connsiteX37498" fmla="*/ 1533199 w 12194922"/>
              <a:gd name="connsiteY37498" fmla="*/ 5508625 h 6855883"/>
              <a:gd name="connsiteX37499" fmla="*/ 1527066 w 12194922"/>
              <a:gd name="connsiteY37499" fmla="*/ 5505450 h 6855883"/>
              <a:gd name="connsiteX37500" fmla="*/ 1531973 w 12194922"/>
              <a:gd name="connsiteY37500" fmla="*/ 5502276 h 6855883"/>
              <a:gd name="connsiteX37501" fmla="*/ 1539332 w 12194922"/>
              <a:gd name="connsiteY37501" fmla="*/ 5504392 h 6855883"/>
              <a:gd name="connsiteX37502" fmla="*/ 1533199 w 12194922"/>
              <a:gd name="connsiteY37502" fmla="*/ 5508625 h 6855883"/>
              <a:gd name="connsiteX37503" fmla="*/ 1543012 w 12194922"/>
              <a:gd name="connsiteY37503" fmla="*/ 5822950 h 6855883"/>
              <a:gd name="connsiteX37504" fmla="*/ 1536879 w 12194922"/>
              <a:gd name="connsiteY37504" fmla="*/ 5830359 h 6855883"/>
              <a:gd name="connsiteX37505" fmla="*/ 1534426 w 12194922"/>
              <a:gd name="connsiteY37505" fmla="*/ 5829300 h 6855883"/>
              <a:gd name="connsiteX37506" fmla="*/ 1543012 w 12194922"/>
              <a:gd name="connsiteY37506" fmla="*/ 5822950 h 6855883"/>
              <a:gd name="connsiteX37507" fmla="*/ 1543012 w 12194922"/>
              <a:gd name="connsiteY37507" fmla="*/ 5822950 h 6855883"/>
              <a:gd name="connsiteX37508" fmla="*/ 1543012 w 12194922"/>
              <a:gd name="connsiteY37508" fmla="*/ 5822950 h 6855883"/>
              <a:gd name="connsiteX37509" fmla="*/ 1543012 w 12194922"/>
              <a:gd name="connsiteY37509" fmla="*/ 5822950 h 6855883"/>
              <a:gd name="connsiteX37510" fmla="*/ 1543012 w 12194922"/>
              <a:gd name="connsiteY37510" fmla="*/ 5822950 h 6855883"/>
              <a:gd name="connsiteX37511" fmla="*/ 1543012 w 12194922"/>
              <a:gd name="connsiteY37511" fmla="*/ 5822950 h 6855883"/>
              <a:gd name="connsiteX37512" fmla="*/ 762920 w 12194922"/>
              <a:gd name="connsiteY37512" fmla="*/ 5407025 h 6855883"/>
              <a:gd name="connsiteX37513" fmla="*/ 767826 w 12194922"/>
              <a:gd name="connsiteY37513" fmla="*/ 5411258 h 6855883"/>
              <a:gd name="connsiteX37514" fmla="*/ 762920 w 12194922"/>
              <a:gd name="connsiteY37514" fmla="*/ 5415492 h 6855883"/>
              <a:gd name="connsiteX37515" fmla="*/ 759240 w 12194922"/>
              <a:gd name="connsiteY37515" fmla="*/ 5411258 h 6855883"/>
              <a:gd name="connsiteX37516" fmla="*/ 762920 w 12194922"/>
              <a:gd name="connsiteY37516" fmla="*/ 5407025 h 6855883"/>
              <a:gd name="connsiteX37517" fmla="*/ 12075477 w 12194922"/>
              <a:gd name="connsiteY37517" fmla="*/ 796925 h 6855883"/>
              <a:gd name="connsiteX37518" fmla="*/ 12068118 w 12194922"/>
              <a:gd name="connsiteY37518" fmla="*/ 800100 h 6855883"/>
              <a:gd name="connsiteX37519" fmla="*/ 12066891 w 12194922"/>
              <a:gd name="connsiteY37519" fmla="*/ 795867 h 6855883"/>
              <a:gd name="connsiteX37520" fmla="*/ 12071797 w 12194922"/>
              <a:gd name="connsiteY37520" fmla="*/ 792692 h 6855883"/>
              <a:gd name="connsiteX37521" fmla="*/ 12075477 w 12194922"/>
              <a:gd name="connsiteY37521" fmla="*/ 796925 h 6855883"/>
              <a:gd name="connsiteX37522" fmla="*/ 11560322 w 12194922"/>
              <a:gd name="connsiteY37522" fmla="*/ 3721100 h 6855883"/>
              <a:gd name="connsiteX37523" fmla="*/ 11556642 w 12194922"/>
              <a:gd name="connsiteY37523" fmla="*/ 3715809 h 6855883"/>
              <a:gd name="connsiteX37524" fmla="*/ 11561548 w 12194922"/>
              <a:gd name="connsiteY37524" fmla="*/ 3711575 h 6855883"/>
              <a:gd name="connsiteX37525" fmla="*/ 11566455 w 12194922"/>
              <a:gd name="connsiteY37525" fmla="*/ 3717925 h 6855883"/>
              <a:gd name="connsiteX37526" fmla="*/ 11560322 w 12194922"/>
              <a:gd name="connsiteY37526" fmla="*/ 3721100 h 6855883"/>
              <a:gd name="connsiteX37527" fmla="*/ 338530 w 12194922"/>
              <a:gd name="connsiteY37527" fmla="*/ 2803525 h 6855883"/>
              <a:gd name="connsiteX37528" fmla="*/ 333624 w 12194922"/>
              <a:gd name="connsiteY37528" fmla="*/ 2806700 h 6855883"/>
              <a:gd name="connsiteX37529" fmla="*/ 325038 w 12194922"/>
              <a:gd name="connsiteY37529" fmla="*/ 2799292 h 6855883"/>
              <a:gd name="connsiteX37530" fmla="*/ 328718 w 12194922"/>
              <a:gd name="connsiteY37530" fmla="*/ 2797175 h 6855883"/>
              <a:gd name="connsiteX37531" fmla="*/ 338530 w 12194922"/>
              <a:gd name="connsiteY37531" fmla="*/ 2803525 h 6855883"/>
              <a:gd name="connsiteX37532" fmla="*/ 326265 w 12194922"/>
              <a:gd name="connsiteY37532" fmla="*/ 2317750 h 6855883"/>
              <a:gd name="connsiteX37533" fmla="*/ 336077 w 12194922"/>
              <a:gd name="connsiteY37533" fmla="*/ 2320925 h 6855883"/>
              <a:gd name="connsiteX37534" fmla="*/ 331171 w 12194922"/>
              <a:gd name="connsiteY37534" fmla="*/ 2326217 h 6855883"/>
              <a:gd name="connsiteX37535" fmla="*/ 326265 w 12194922"/>
              <a:gd name="connsiteY37535" fmla="*/ 2317750 h 6855883"/>
              <a:gd name="connsiteX37536" fmla="*/ 326265 w 12194922"/>
              <a:gd name="connsiteY37536" fmla="*/ 2317750 h 6855883"/>
              <a:gd name="connsiteX37537" fmla="*/ 326265 w 12194922"/>
              <a:gd name="connsiteY37537" fmla="*/ 2317750 h 6855883"/>
              <a:gd name="connsiteX37538" fmla="*/ 326265 w 12194922"/>
              <a:gd name="connsiteY37538" fmla="*/ 2317750 h 6855883"/>
              <a:gd name="connsiteX37539" fmla="*/ 326265 w 12194922"/>
              <a:gd name="connsiteY37539" fmla="*/ 2317750 h 6855883"/>
              <a:gd name="connsiteX37540" fmla="*/ 326265 w 12194922"/>
              <a:gd name="connsiteY37540" fmla="*/ 2317750 h 6855883"/>
              <a:gd name="connsiteX37541" fmla="*/ 814435 w 12194922"/>
              <a:gd name="connsiteY37541" fmla="*/ 2570692 h 6855883"/>
              <a:gd name="connsiteX37542" fmla="*/ 818115 w 12194922"/>
              <a:gd name="connsiteY37542" fmla="*/ 2566458 h 6855883"/>
              <a:gd name="connsiteX37543" fmla="*/ 823021 w 12194922"/>
              <a:gd name="connsiteY37543" fmla="*/ 2571750 h 6855883"/>
              <a:gd name="connsiteX37544" fmla="*/ 818115 w 12194922"/>
              <a:gd name="connsiteY37544" fmla="*/ 2574925 h 6855883"/>
              <a:gd name="connsiteX37545" fmla="*/ 814435 w 12194922"/>
              <a:gd name="connsiteY37545" fmla="*/ 2570692 h 6855883"/>
              <a:gd name="connsiteX37546" fmla="*/ 1482910 w 12194922"/>
              <a:gd name="connsiteY37546" fmla="*/ 5613401 h 6855883"/>
              <a:gd name="connsiteX37547" fmla="*/ 1481684 w 12194922"/>
              <a:gd name="connsiteY37547" fmla="*/ 5622925 h 6855883"/>
              <a:gd name="connsiteX37548" fmla="*/ 1474324 w 12194922"/>
              <a:gd name="connsiteY37548" fmla="*/ 5615517 h 6855883"/>
              <a:gd name="connsiteX37549" fmla="*/ 1482910 w 12194922"/>
              <a:gd name="connsiteY37549" fmla="*/ 5613401 h 6855883"/>
              <a:gd name="connsiteX37550" fmla="*/ 723670 w 12194922"/>
              <a:gd name="connsiteY37550" fmla="*/ 5455709 h 6855883"/>
              <a:gd name="connsiteX37551" fmla="*/ 717537 w 12194922"/>
              <a:gd name="connsiteY37551" fmla="*/ 5453592 h 6855883"/>
              <a:gd name="connsiteX37552" fmla="*/ 721217 w 12194922"/>
              <a:gd name="connsiteY37552" fmla="*/ 5448300 h 6855883"/>
              <a:gd name="connsiteX37553" fmla="*/ 724897 w 12194922"/>
              <a:gd name="connsiteY37553" fmla="*/ 5450417 h 6855883"/>
              <a:gd name="connsiteX37554" fmla="*/ 723670 w 12194922"/>
              <a:gd name="connsiteY37554" fmla="*/ 5455709 h 6855883"/>
              <a:gd name="connsiteX37555" fmla="*/ 339757 w 12194922"/>
              <a:gd name="connsiteY37555" fmla="*/ 2345267 h 6855883"/>
              <a:gd name="connsiteX37556" fmla="*/ 338530 w 12194922"/>
              <a:gd name="connsiteY37556" fmla="*/ 2347383 h 6855883"/>
              <a:gd name="connsiteX37557" fmla="*/ 336077 w 12194922"/>
              <a:gd name="connsiteY37557" fmla="*/ 2347383 h 6855883"/>
              <a:gd name="connsiteX37558" fmla="*/ 337304 w 12194922"/>
              <a:gd name="connsiteY37558" fmla="*/ 2344208 h 6855883"/>
              <a:gd name="connsiteX37559" fmla="*/ 339757 w 12194922"/>
              <a:gd name="connsiteY37559" fmla="*/ 2345267 h 6855883"/>
              <a:gd name="connsiteX37560" fmla="*/ 11633915 w 12194922"/>
              <a:gd name="connsiteY37560" fmla="*/ 1422400 h 6855883"/>
              <a:gd name="connsiteX37561" fmla="*/ 11629009 w 12194922"/>
              <a:gd name="connsiteY37561" fmla="*/ 1423458 h 6855883"/>
              <a:gd name="connsiteX37562" fmla="*/ 11625329 w 12194922"/>
              <a:gd name="connsiteY37562" fmla="*/ 1418167 h 6855883"/>
              <a:gd name="connsiteX37563" fmla="*/ 11629009 w 12194922"/>
              <a:gd name="connsiteY37563" fmla="*/ 1416050 h 6855883"/>
              <a:gd name="connsiteX37564" fmla="*/ 11633915 w 12194922"/>
              <a:gd name="connsiteY37564" fmla="*/ 1422400 h 6855883"/>
              <a:gd name="connsiteX37565" fmla="*/ 796037 w 12194922"/>
              <a:gd name="connsiteY37565" fmla="*/ 2571750 h 6855883"/>
              <a:gd name="connsiteX37566" fmla="*/ 802170 w 12194922"/>
              <a:gd name="connsiteY37566" fmla="*/ 2581275 h 6855883"/>
              <a:gd name="connsiteX37567" fmla="*/ 797264 w 12194922"/>
              <a:gd name="connsiteY37567" fmla="*/ 2582333 h 6855883"/>
              <a:gd name="connsiteX37568" fmla="*/ 793584 w 12194922"/>
              <a:gd name="connsiteY37568" fmla="*/ 2572809 h 6855883"/>
              <a:gd name="connsiteX37569" fmla="*/ 796037 w 12194922"/>
              <a:gd name="connsiteY37569" fmla="*/ 2571750 h 6855883"/>
              <a:gd name="connsiteX37570" fmla="*/ 553178 w 12194922"/>
              <a:gd name="connsiteY37570" fmla="*/ 1929342 h 6855883"/>
              <a:gd name="connsiteX37571" fmla="*/ 559311 w 12194922"/>
              <a:gd name="connsiteY37571" fmla="*/ 1933575 h 6855883"/>
              <a:gd name="connsiteX37572" fmla="*/ 555631 w 12194922"/>
              <a:gd name="connsiteY37572" fmla="*/ 1937808 h 6855883"/>
              <a:gd name="connsiteX37573" fmla="*/ 550725 w 12194922"/>
              <a:gd name="connsiteY37573" fmla="*/ 1933575 h 6855883"/>
              <a:gd name="connsiteX37574" fmla="*/ 553178 w 12194922"/>
              <a:gd name="connsiteY37574" fmla="*/ 1929342 h 6855883"/>
              <a:gd name="connsiteX37575" fmla="*/ 11962633 w 12194922"/>
              <a:gd name="connsiteY37575" fmla="*/ 2728383 h 6855883"/>
              <a:gd name="connsiteX37576" fmla="*/ 11956500 w 12194922"/>
              <a:gd name="connsiteY37576" fmla="*/ 2730500 h 6855883"/>
              <a:gd name="connsiteX37577" fmla="*/ 11955274 w 12194922"/>
              <a:gd name="connsiteY37577" fmla="*/ 2727325 h 6855883"/>
              <a:gd name="connsiteX37578" fmla="*/ 11961407 w 12194922"/>
              <a:gd name="connsiteY37578" fmla="*/ 2723092 h 6855883"/>
              <a:gd name="connsiteX37579" fmla="*/ 11962633 w 12194922"/>
              <a:gd name="connsiteY37579" fmla="*/ 2728383 h 6855883"/>
              <a:gd name="connsiteX37580" fmla="*/ 564217 w 12194922"/>
              <a:gd name="connsiteY37580" fmla="*/ 1655233 h 6855883"/>
              <a:gd name="connsiteX37581" fmla="*/ 555631 w 12194922"/>
              <a:gd name="connsiteY37581" fmla="*/ 1652058 h 6855883"/>
              <a:gd name="connsiteX37582" fmla="*/ 558085 w 12194922"/>
              <a:gd name="connsiteY37582" fmla="*/ 1648883 h 6855883"/>
              <a:gd name="connsiteX37583" fmla="*/ 564217 w 12194922"/>
              <a:gd name="connsiteY37583" fmla="*/ 1655233 h 6855883"/>
              <a:gd name="connsiteX37584" fmla="*/ 565444 w 12194922"/>
              <a:gd name="connsiteY37584" fmla="*/ 1655233 h 6855883"/>
              <a:gd name="connsiteX37585" fmla="*/ 565444 w 12194922"/>
              <a:gd name="connsiteY37585" fmla="*/ 1655233 h 6855883"/>
              <a:gd name="connsiteX37586" fmla="*/ 565444 w 12194922"/>
              <a:gd name="connsiteY37586" fmla="*/ 1655233 h 6855883"/>
              <a:gd name="connsiteX37587" fmla="*/ 565444 w 12194922"/>
              <a:gd name="connsiteY37587" fmla="*/ 1655233 h 6855883"/>
              <a:gd name="connsiteX37588" fmla="*/ 11670712 w 12194922"/>
              <a:gd name="connsiteY37588" fmla="*/ 3133725 h 6855883"/>
              <a:gd name="connsiteX37589" fmla="*/ 11662126 w 12194922"/>
              <a:gd name="connsiteY37589" fmla="*/ 3126317 h 6855883"/>
              <a:gd name="connsiteX37590" fmla="*/ 11665806 w 12194922"/>
              <a:gd name="connsiteY37590" fmla="*/ 3124200 h 6855883"/>
              <a:gd name="connsiteX37591" fmla="*/ 11675619 w 12194922"/>
              <a:gd name="connsiteY37591" fmla="*/ 3130550 h 6855883"/>
              <a:gd name="connsiteX37592" fmla="*/ 11670712 w 12194922"/>
              <a:gd name="connsiteY37592" fmla="*/ 3133725 h 6855883"/>
              <a:gd name="connsiteX37593" fmla="*/ 1533199 w 12194922"/>
              <a:gd name="connsiteY37593" fmla="*/ 4113742 h 6855883"/>
              <a:gd name="connsiteX37594" fmla="*/ 1545465 w 12194922"/>
              <a:gd name="connsiteY37594" fmla="*/ 4115858 h 6855883"/>
              <a:gd name="connsiteX37595" fmla="*/ 1541785 w 12194922"/>
              <a:gd name="connsiteY37595" fmla="*/ 4125383 h 6855883"/>
              <a:gd name="connsiteX37596" fmla="*/ 1530746 w 12194922"/>
              <a:gd name="connsiteY37596" fmla="*/ 4133850 h 6855883"/>
              <a:gd name="connsiteX37597" fmla="*/ 1533199 w 12194922"/>
              <a:gd name="connsiteY37597" fmla="*/ 4135967 h 6855883"/>
              <a:gd name="connsiteX37598" fmla="*/ 1529520 w 12194922"/>
              <a:gd name="connsiteY37598" fmla="*/ 4134909 h 6855883"/>
              <a:gd name="connsiteX37599" fmla="*/ 1529520 w 12194922"/>
              <a:gd name="connsiteY37599" fmla="*/ 4133850 h 6855883"/>
              <a:gd name="connsiteX37600" fmla="*/ 1519707 w 12194922"/>
              <a:gd name="connsiteY37600" fmla="*/ 4138083 h 6855883"/>
              <a:gd name="connsiteX37601" fmla="*/ 1492723 w 12194922"/>
              <a:gd name="connsiteY37601" fmla="*/ 4165600 h 6855883"/>
              <a:gd name="connsiteX37602" fmla="*/ 1501309 w 12194922"/>
              <a:gd name="connsiteY37602" fmla="*/ 4150784 h 6855883"/>
              <a:gd name="connsiteX37603" fmla="*/ 1512348 w 12194922"/>
              <a:gd name="connsiteY37603" fmla="*/ 4139142 h 6855883"/>
              <a:gd name="connsiteX37604" fmla="*/ 1502535 w 12194922"/>
              <a:gd name="connsiteY37604" fmla="*/ 4127500 h 6855883"/>
              <a:gd name="connsiteX37605" fmla="*/ 1525840 w 12194922"/>
              <a:gd name="connsiteY37605" fmla="*/ 4125383 h 6855883"/>
              <a:gd name="connsiteX37606" fmla="*/ 1523387 w 12194922"/>
              <a:gd name="connsiteY37606" fmla="*/ 4113742 h 6855883"/>
              <a:gd name="connsiteX37607" fmla="*/ 1529520 w 12194922"/>
              <a:gd name="connsiteY37607" fmla="*/ 4105275 h 6855883"/>
              <a:gd name="connsiteX37608" fmla="*/ 1533199 w 12194922"/>
              <a:gd name="connsiteY37608" fmla="*/ 4113742 h 6855883"/>
              <a:gd name="connsiteX37609" fmla="*/ 1412996 w 12194922"/>
              <a:gd name="connsiteY37609" fmla="*/ 5641975 h 6855883"/>
              <a:gd name="connsiteX37610" fmla="*/ 1409317 w 12194922"/>
              <a:gd name="connsiteY37610" fmla="*/ 5637742 h 6855883"/>
              <a:gd name="connsiteX37611" fmla="*/ 1416676 w 12194922"/>
              <a:gd name="connsiteY37611" fmla="*/ 5633508 h 6855883"/>
              <a:gd name="connsiteX37612" fmla="*/ 1419129 w 12194922"/>
              <a:gd name="connsiteY37612" fmla="*/ 5636683 h 6855883"/>
              <a:gd name="connsiteX37613" fmla="*/ 1412996 w 12194922"/>
              <a:gd name="connsiteY37613" fmla="*/ 5641975 h 6855883"/>
              <a:gd name="connsiteX37614" fmla="*/ 681967 w 12194922"/>
              <a:gd name="connsiteY37614" fmla="*/ 5485342 h 6855883"/>
              <a:gd name="connsiteX37615" fmla="*/ 679514 w 12194922"/>
              <a:gd name="connsiteY37615" fmla="*/ 5489575 h 6855883"/>
              <a:gd name="connsiteX37616" fmla="*/ 672155 w 12194922"/>
              <a:gd name="connsiteY37616" fmla="*/ 5496984 h 6855883"/>
              <a:gd name="connsiteX37617" fmla="*/ 670928 w 12194922"/>
              <a:gd name="connsiteY37617" fmla="*/ 5495925 h 6855883"/>
              <a:gd name="connsiteX37618" fmla="*/ 677061 w 12194922"/>
              <a:gd name="connsiteY37618" fmla="*/ 5487459 h 6855883"/>
              <a:gd name="connsiteX37619" fmla="*/ 681967 w 12194922"/>
              <a:gd name="connsiteY37619" fmla="*/ 5485342 h 6855883"/>
              <a:gd name="connsiteX37620" fmla="*/ 128789 w 12194922"/>
              <a:gd name="connsiteY37620" fmla="*/ 6040967 h 6855883"/>
              <a:gd name="connsiteX37621" fmla="*/ 123883 w 12194922"/>
              <a:gd name="connsiteY37621" fmla="*/ 6044142 h 6855883"/>
              <a:gd name="connsiteX37622" fmla="*/ 120203 w 12194922"/>
              <a:gd name="connsiteY37622" fmla="*/ 6038850 h 6855883"/>
              <a:gd name="connsiteX37623" fmla="*/ 126336 w 12194922"/>
              <a:gd name="connsiteY37623" fmla="*/ 6036734 h 6855883"/>
              <a:gd name="connsiteX37624" fmla="*/ 128789 w 12194922"/>
              <a:gd name="connsiteY37624" fmla="*/ 6040967 h 6855883"/>
              <a:gd name="connsiteX37625" fmla="*/ 661116 w 12194922"/>
              <a:gd name="connsiteY37625" fmla="*/ 5164667 h 6855883"/>
              <a:gd name="connsiteX37626" fmla="*/ 657436 w 12194922"/>
              <a:gd name="connsiteY37626" fmla="*/ 5166784 h 6855883"/>
              <a:gd name="connsiteX37627" fmla="*/ 653756 w 12194922"/>
              <a:gd name="connsiteY37627" fmla="*/ 5163609 h 6855883"/>
              <a:gd name="connsiteX37628" fmla="*/ 658662 w 12194922"/>
              <a:gd name="connsiteY37628" fmla="*/ 5160434 h 6855883"/>
              <a:gd name="connsiteX37629" fmla="*/ 661116 w 12194922"/>
              <a:gd name="connsiteY37629" fmla="*/ 5164667 h 6855883"/>
              <a:gd name="connsiteX37630" fmla="*/ 11686657 w 12194922"/>
              <a:gd name="connsiteY37630" fmla="*/ 3143250 h 6855883"/>
              <a:gd name="connsiteX37631" fmla="*/ 11681752 w 12194922"/>
              <a:gd name="connsiteY37631" fmla="*/ 3139017 h 6855883"/>
              <a:gd name="connsiteX37632" fmla="*/ 11685431 w 12194922"/>
              <a:gd name="connsiteY37632" fmla="*/ 3134784 h 6855883"/>
              <a:gd name="connsiteX37633" fmla="*/ 11691564 w 12194922"/>
              <a:gd name="connsiteY37633" fmla="*/ 3140075 h 6855883"/>
              <a:gd name="connsiteX37634" fmla="*/ 11686657 w 12194922"/>
              <a:gd name="connsiteY37634" fmla="*/ 3143250 h 6855883"/>
              <a:gd name="connsiteX37635" fmla="*/ 596108 w 12194922"/>
              <a:gd name="connsiteY37635" fmla="*/ 1891242 h 6855883"/>
              <a:gd name="connsiteX37636" fmla="*/ 592428 w 12194922"/>
              <a:gd name="connsiteY37636" fmla="*/ 1892300 h 6855883"/>
              <a:gd name="connsiteX37637" fmla="*/ 588749 w 12194922"/>
              <a:gd name="connsiteY37637" fmla="*/ 1887008 h 6855883"/>
              <a:gd name="connsiteX37638" fmla="*/ 594881 w 12194922"/>
              <a:gd name="connsiteY37638" fmla="*/ 1884892 h 6855883"/>
              <a:gd name="connsiteX37639" fmla="*/ 596108 w 12194922"/>
              <a:gd name="connsiteY37639" fmla="*/ 1891242 h 6855883"/>
              <a:gd name="connsiteX37640" fmla="*/ 1322231 w 12194922"/>
              <a:gd name="connsiteY37640" fmla="*/ 4867275 h 6855883"/>
              <a:gd name="connsiteX37641" fmla="*/ 1322231 w 12194922"/>
              <a:gd name="connsiteY37641" fmla="*/ 4867275 h 6855883"/>
              <a:gd name="connsiteX37642" fmla="*/ 1322231 w 12194922"/>
              <a:gd name="connsiteY37642" fmla="*/ 4867275 h 6855883"/>
              <a:gd name="connsiteX37643" fmla="*/ 1322231 w 12194922"/>
              <a:gd name="connsiteY37643" fmla="*/ 4867275 h 6855883"/>
              <a:gd name="connsiteX37644" fmla="*/ 1322231 w 12194922"/>
              <a:gd name="connsiteY37644" fmla="*/ 4867275 h 6855883"/>
              <a:gd name="connsiteX37645" fmla="*/ 1316098 w 12194922"/>
              <a:gd name="connsiteY37645" fmla="*/ 4863042 h 6855883"/>
              <a:gd name="connsiteX37646" fmla="*/ 1317325 w 12194922"/>
              <a:gd name="connsiteY37646" fmla="*/ 4861984 h 6855883"/>
              <a:gd name="connsiteX37647" fmla="*/ 1322231 w 12194922"/>
              <a:gd name="connsiteY37647" fmla="*/ 4867275 h 6855883"/>
              <a:gd name="connsiteX37648" fmla="*/ 929732 w 12194922"/>
              <a:gd name="connsiteY37648" fmla="*/ 5177367 h 6855883"/>
              <a:gd name="connsiteX37649" fmla="*/ 933412 w 12194922"/>
              <a:gd name="connsiteY37649" fmla="*/ 5176309 h 6855883"/>
              <a:gd name="connsiteX37650" fmla="*/ 937091 w 12194922"/>
              <a:gd name="connsiteY37650" fmla="*/ 5181600 h 6855883"/>
              <a:gd name="connsiteX37651" fmla="*/ 933412 w 12194922"/>
              <a:gd name="connsiteY37651" fmla="*/ 5183717 h 6855883"/>
              <a:gd name="connsiteX37652" fmla="*/ 929732 w 12194922"/>
              <a:gd name="connsiteY37652" fmla="*/ 5177367 h 6855883"/>
              <a:gd name="connsiteX37653" fmla="*/ 928505 w 12194922"/>
              <a:gd name="connsiteY37653" fmla="*/ 5599642 h 6855883"/>
              <a:gd name="connsiteX37654" fmla="*/ 921146 w 12194922"/>
              <a:gd name="connsiteY37654" fmla="*/ 5595409 h 6855883"/>
              <a:gd name="connsiteX37655" fmla="*/ 924826 w 12194922"/>
              <a:gd name="connsiteY37655" fmla="*/ 5591175 h 6855883"/>
              <a:gd name="connsiteX37656" fmla="*/ 932185 w 12194922"/>
              <a:gd name="connsiteY37656" fmla="*/ 5596467 h 6855883"/>
              <a:gd name="connsiteX37657" fmla="*/ 928505 w 12194922"/>
              <a:gd name="connsiteY37657" fmla="*/ 5599642 h 6855883"/>
              <a:gd name="connsiteX37658" fmla="*/ 906427 w 12194922"/>
              <a:gd name="connsiteY37658" fmla="*/ 4560359 h 6855883"/>
              <a:gd name="connsiteX37659" fmla="*/ 910107 w 12194922"/>
              <a:gd name="connsiteY37659" fmla="*/ 4554008 h 6855883"/>
              <a:gd name="connsiteX37660" fmla="*/ 912560 w 12194922"/>
              <a:gd name="connsiteY37660" fmla="*/ 4556125 h 6855883"/>
              <a:gd name="connsiteX37661" fmla="*/ 906427 w 12194922"/>
              <a:gd name="connsiteY37661" fmla="*/ 4560359 h 6855883"/>
              <a:gd name="connsiteX37662" fmla="*/ 906427 w 12194922"/>
              <a:gd name="connsiteY37662" fmla="*/ 4560359 h 6855883"/>
              <a:gd name="connsiteX37663" fmla="*/ 906427 w 12194922"/>
              <a:gd name="connsiteY37663" fmla="*/ 4560359 h 6855883"/>
              <a:gd name="connsiteX37664" fmla="*/ 906427 w 12194922"/>
              <a:gd name="connsiteY37664" fmla="*/ 4560359 h 6855883"/>
              <a:gd name="connsiteX37665" fmla="*/ 906427 w 12194922"/>
              <a:gd name="connsiteY37665" fmla="*/ 4560359 h 6855883"/>
              <a:gd name="connsiteX37666" fmla="*/ 906427 w 12194922"/>
              <a:gd name="connsiteY37666" fmla="*/ 4560359 h 6855883"/>
              <a:gd name="connsiteX37667" fmla="*/ 915013 w 12194922"/>
              <a:gd name="connsiteY37667" fmla="*/ 4705350 h 6855883"/>
              <a:gd name="connsiteX37668" fmla="*/ 910107 w 12194922"/>
              <a:gd name="connsiteY37668" fmla="*/ 4708525 h 6855883"/>
              <a:gd name="connsiteX37669" fmla="*/ 906427 w 12194922"/>
              <a:gd name="connsiteY37669" fmla="*/ 4704292 h 6855883"/>
              <a:gd name="connsiteX37670" fmla="*/ 911334 w 12194922"/>
              <a:gd name="connsiteY37670" fmla="*/ 4701117 h 6855883"/>
              <a:gd name="connsiteX37671" fmla="*/ 915013 w 12194922"/>
              <a:gd name="connsiteY37671" fmla="*/ 4705350 h 6855883"/>
              <a:gd name="connsiteX37672" fmla="*/ 1619058 w 12194922"/>
              <a:gd name="connsiteY37672" fmla="*/ 3932767 h 6855883"/>
              <a:gd name="connsiteX37673" fmla="*/ 1615379 w 12194922"/>
              <a:gd name="connsiteY37673" fmla="*/ 3929592 h 6855883"/>
              <a:gd name="connsiteX37674" fmla="*/ 1622738 w 12194922"/>
              <a:gd name="connsiteY37674" fmla="*/ 3924300 h 6855883"/>
              <a:gd name="connsiteX37675" fmla="*/ 1626418 w 12194922"/>
              <a:gd name="connsiteY37675" fmla="*/ 3928534 h 6855883"/>
              <a:gd name="connsiteX37676" fmla="*/ 1619058 w 12194922"/>
              <a:gd name="connsiteY37676" fmla="*/ 3932767 h 6855883"/>
              <a:gd name="connsiteX37677" fmla="*/ 864724 w 12194922"/>
              <a:gd name="connsiteY37677" fmla="*/ 5984875 h 6855883"/>
              <a:gd name="connsiteX37678" fmla="*/ 867177 w 12194922"/>
              <a:gd name="connsiteY37678" fmla="*/ 5990167 h 6855883"/>
              <a:gd name="connsiteX37679" fmla="*/ 861045 w 12194922"/>
              <a:gd name="connsiteY37679" fmla="*/ 5988050 h 6855883"/>
              <a:gd name="connsiteX37680" fmla="*/ 858592 w 12194922"/>
              <a:gd name="connsiteY37680" fmla="*/ 5982758 h 6855883"/>
              <a:gd name="connsiteX37681" fmla="*/ 864724 w 12194922"/>
              <a:gd name="connsiteY37681" fmla="*/ 5984875 h 6855883"/>
              <a:gd name="connsiteX37682" fmla="*/ 1650949 w 12194922"/>
              <a:gd name="connsiteY37682" fmla="*/ 4012142 h 6855883"/>
              <a:gd name="connsiteX37683" fmla="*/ 1647269 w 12194922"/>
              <a:gd name="connsiteY37683" fmla="*/ 4015317 h 6855883"/>
              <a:gd name="connsiteX37684" fmla="*/ 1641137 w 12194922"/>
              <a:gd name="connsiteY37684" fmla="*/ 4010025 h 6855883"/>
              <a:gd name="connsiteX37685" fmla="*/ 1644816 w 12194922"/>
              <a:gd name="connsiteY37685" fmla="*/ 4006850 h 6855883"/>
              <a:gd name="connsiteX37686" fmla="*/ 1650949 w 12194922"/>
              <a:gd name="connsiteY37686" fmla="*/ 4012142 h 6855883"/>
              <a:gd name="connsiteX37687" fmla="*/ 770279 w 12194922"/>
              <a:gd name="connsiteY37687" fmla="*/ 4542367 h 6855883"/>
              <a:gd name="connsiteX37688" fmla="*/ 776412 w 12194922"/>
              <a:gd name="connsiteY37688" fmla="*/ 4544484 h 6855883"/>
              <a:gd name="connsiteX37689" fmla="*/ 770279 w 12194922"/>
              <a:gd name="connsiteY37689" fmla="*/ 4550834 h 6855883"/>
              <a:gd name="connsiteX37690" fmla="*/ 766600 w 12194922"/>
              <a:gd name="connsiteY37690" fmla="*/ 4549775 h 6855883"/>
              <a:gd name="connsiteX37691" fmla="*/ 770279 w 12194922"/>
              <a:gd name="connsiteY37691" fmla="*/ 4542367 h 6855883"/>
              <a:gd name="connsiteX37692" fmla="*/ 753107 w 12194922"/>
              <a:gd name="connsiteY37692" fmla="*/ 5996517 h 6855883"/>
              <a:gd name="connsiteX37693" fmla="*/ 746975 w 12194922"/>
              <a:gd name="connsiteY37693" fmla="*/ 5999692 h 6855883"/>
              <a:gd name="connsiteX37694" fmla="*/ 742068 w 12194922"/>
              <a:gd name="connsiteY37694" fmla="*/ 5995459 h 6855883"/>
              <a:gd name="connsiteX37695" fmla="*/ 745748 w 12194922"/>
              <a:gd name="connsiteY37695" fmla="*/ 5991225 h 6855883"/>
              <a:gd name="connsiteX37696" fmla="*/ 753107 w 12194922"/>
              <a:gd name="connsiteY37696" fmla="*/ 5996517 h 6855883"/>
              <a:gd name="connsiteX37697" fmla="*/ 712631 w 12194922"/>
              <a:gd name="connsiteY37697" fmla="*/ 5975350 h 6855883"/>
              <a:gd name="connsiteX37698" fmla="*/ 707725 w 12194922"/>
              <a:gd name="connsiteY37698" fmla="*/ 5969000 h 6855883"/>
              <a:gd name="connsiteX37699" fmla="*/ 713858 w 12194922"/>
              <a:gd name="connsiteY37699" fmla="*/ 5966883 h 6855883"/>
              <a:gd name="connsiteX37700" fmla="*/ 717537 w 12194922"/>
              <a:gd name="connsiteY37700" fmla="*/ 5972175 h 6855883"/>
              <a:gd name="connsiteX37701" fmla="*/ 712631 w 12194922"/>
              <a:gd name="connsiteY37701" fmla="*/ 5975350 h 6855883"/>
              <a:gd name="connsiteX37702" fmla="*/ 699139 w 12194922"/>
              <a:gd name="connsiteY37702" fmla="*/ 4092575 h 6855883"/>
              <a:gd name="connsiteX37703" fmla="*/ 695459 w 12194922"/>
              <a:gd name="connsiteY37703" fmla="*/ 4096809 h 6855883"/>
              <a:gd name="connsiteX37704" fmla="*/ 691780 w 12194922"/>
              <a:gd name="connsiteY37704" fmla="*/ 4092575 h 6855883"/>
              <a:gd name="connsiteX37705" fmla="*/ 694233 w 12194922"/>
              <a:gd name="connsiteY37705" fmla="*/ 4089400 h 6855883"/>
              <a:gd name="connsiteX37706" fmla="*/ 699139 w 12194922"/>
              <a:gd name="connsiteY37706" fmla="*/ 4092575 h 6855883"/>
              <a:gd name="connsiteX37707" fmla="*/ 690553 w 12194922"/>
              <a:gd name="connsiteY37707" fmla="*/ 5151967 h 6855883"/>
              <a:gd name="connsiteX37708" fmla="*/ 695459 w 12194922"/>
              <a:gd name="connsiteY37708" fmla="*/ 5157258 h 6855883"/>
              <a:gd name="connsiteX37709" fmla="*/ 691780 w 12194922"/>
              <a:gd name="connsiteY37709" fmla="*/ 5160434 h 6855883"/>
              <a:gd name="connsiteX37710" fmla="*/ 685647 w 12194922"/>
              <a:gd name="connsiteY37710" fmla="*/ 5154084 h 6855883"/>
              <a:gd name="connsiteX37711" fmla="*/ 690553 w 12194922"/>
              <a:gd name="connsiteY37711" fmla="*/ 5151967 h 6855883"/>
              <a:gd name="connsiteX37712" fmla="*/ 662342 w 12194922"/>
              <a:gd name="connsiteY37712" fmla="*/ 5214409 h 6855883"/>
              <a:gd name="connsiteX37713" fmla="*/ 669701 w 12194922"/>
              <a:gd name="connsiteY37713" fmla="*/ 5209117 h 6855883"/>
              <a:gd name="connsiteX37714" fmla="*/ 673381 w 12194922"/>
              <a:gd name="connsiteY37714" fmla="*/ 5213350 h 6855883"/>
              <a:gd name="connsiteX37715" fmla="*/ 668475 w 12194922"/>
              <a:gd name="connsiteY37715" fmla="*/ 5217584 h 6855883"/>
              <a:gd name="connsiteX37716" fmla="*/ 662342 w 12194922"/>
              <a:gd name="connsiteY37716" fmla="*/ 5214409 h 6855883"/>
              <a:gd name="connsiteX37717" fmla="*/ 788678 w 12194922"/>
              <a:gd name="connsiteY37717" fmla="*/ 5328709 h 6855883"/>
              <a:gd name="connsiteX37718" fmla="*/ 793584 w 12194922"/>
              <a:gd name="connsiteY37718" fmla="*/ 5325534 h 6855883"/>
              <a:gd name="connsiteX37719" fmla="*/ 797264 w 12194922"/>
              <a:gd name="connsiteY37719" fmla="*/ 5329767 h 6855883"/>
              <a:gd name="connsiteX37720" fmla="*/ 792357 w 12194922"/>
              <a:gd name="connsiteY37720" fmla="*/ 5332942 h 6855883"/>
              <a:gd name="connsiteX37721" fmla="*/ 788678 w 12194922"/>
              <a:gd name="connsiteY37721" fmla="*/ 5328709 h 6855883"/>
              <a:gd name="connsiteX37722" fmla="*/ 789904 w 12194922"/>
              <a:gd name="connsiteY37722" fmla="*/ 5417609 h 6855883"/>
              <a:gd name="connsiteX37723" fmla="*/ 794811 w 12194922"/>
              <a:gd name="connsiteY37723" fmla="*/ 5420784 h 6855883"/>
              <a:gd name="connsiteX37724" fmla="*/ 788678 w 12194922"/>
              <a:gd name="connsiteY37724" fmla="*/ 5426075 h 6855883"/>
              <a:gd name="connsiteX37725" fmla="*/ 786225 w 12194922"/>
              <a:gd name="connsiteY37725" fmla="*/ 5422901 h 6855883"/>
              <a:gd name="connsiteX37726" fmla="*/ 789904 w 12194922"/>
              <a:gd name="connsiteY37726" fmla="*/ 5417609 h 6855883"/>
              <a:gd name="connsiteX37727" fmla="*/ 749428 w 12194922"/>
              <a:gd name="connsiteY37727" fmla="*/ 5525558 h 6855883"/>
              <a:gd name="connsiteX37728" fmla="*/ 744522 w 12194922"/>
              <a:gd name="connsiteY37728" fmla="*/ 5528734 h 6855883"/>
              <a:gd name="connsiteX37729" fmla="*/ 739615 w 12194922"/>
              <a:gd name="connsiteY37729" fmla="*/ 5523442 h 6855883"/>
              <a:gd name="connsiteX37730" fmla="*/ 744522 w 12194922"/>
              <a:gd name="connsiteY37730" fmla="*/ 5520267 h 6855883"/>
              <a:gd name="connsiteX37731" fmla="*/ 749428 w 12194922"/>
              <a:gd name="connsiteY37731" fmla="*/ 5525558 h 6855883"/>
              <a:gd name="connsiteX37732" fmla="*/ 555631 w 12194922"/>
              <a:gd name="connsiteY37732" fmla="*/ 4126442 h 6855883"/>
              <a:gd name="connsiteX37733" fmla="*/ 560538 w 12194922"/>
              <a:gd name="connsiteY37733" fmla="*/ 4129617 h 6855883"/>
              <a:gd name="connsiteX37734" fmla="*/ 554405 w 12194922"/>
              <a:gd name="connsiteY37734" fmla="*/ 4135967 h 6855883"/>
              <a:gd name="connsiteX37735" fmla="*/ 550725 w 12194922"/>
              <a:gd name="connsiteY37735" fmla="*/ 4131733 h 6855883"/>
              <a:gd name="connsiteX37736" fmla="*/ 555631 w 12194922"/>
              <a:gd name="connsiteY37736" fmla="*/ 4126442 h 6855883"/>
              <a:gd name="connsiteX37737" fmla="*/ 520061 w 12194922"/>
              <a:gd name="connsiteY37737" fmla="*/ 5289550 h 6855883"/>
              <a:gd name="connsiteX37738" fmla="*/ 533553 w 12194922"/>
              <a:gd name="connsiteY37738" fmla="*/ 5282142 h 6855883"/>
              <a:gd name="connsiteX37739" fmla="*/ 523741 w 12194922"/>
              <a:gd name="connsiteY37739" fmla="*/ 5292725 h 6855883"/>
              <a:gd name="connsiteX37740" fmla="*/ 520061 w 12194922"/>
              <a:gd name="connsiteY37740" fmla="*/ 5289550 h 6855883"/>
              <a:gd name="connsiteX37741" fmla="*/ 1827574 w 12194922"/>
              <a:gd name="connsiteY37741" fmla="*/ 6747933 h 6855883"/>
              <a:gd name="connsiteX37742" fmla="*/ 1838612 w 12194922"/>
              <a:gd name="connsiteY37742" fmla="*/ 6738409 h 6855883"/>
              <a:gd name="connsiteX37743" fmla="*/ 1827574 w 12194922"/>
              <a:gd name="connsiteY37743" fmla="*/ 6747933 h 6855883"/>
              <a:gd name="connsiteX37744" fmla="*/ 1827574 w 12194922"/>
              <a:gd name="connsiteY37744" fmla="*/ 6748992 h 6855883"/>
              <a:gd name="connsiteX37745" fmla="*/ 1827574 w 12194922"/>
              <a:gd name="connsiteY37745" fmla="*/ 6748992 h 6855883"/>
              <a:gd name="connsiteX37746" fmla="*/ 1827574 w 12194922"/>
              <a:gd name="connsiteY37746" fmla="*/ 6748992 h 6855883"/>
              <a:gd name="connsiteX37747" fmla="*/ 1827574 w 12194922"/>
              <a:gd name="connsiteY37747" fmla="*/ 6748992 h 6855883"/>
              <a:gd name="connsiteX37748" fmla="*/ 1827574 w 12194922"/>
              <a:gd name="connsiteY37748" fmla="*/ 6748992 h 6855883"/>
              <a:gd name="connsiteX37749" fmla="*/ 1827574 w 12194922"/>
              <a:gd name="connsiteY37749" fmla="*/ 6748992 h 6855883"/>
              <a:gd name="connsiteX37750" fmla="*/ 1827574 w 12194922"/>
              <a:gd name="connsiteY37750" fmla="*/ 6748992 h 6855883"/>
              <a:gd name="connsiteX37751" fmla="*/ 435429 w 12194922"/>
              <a:gd name="connsiteY37751" fmla="*/ 4406900 h 6855883"/>
              <a:gd name="connsiteX37752" fmla="*/ 440335 w 12194922"/>
              <a:gd name="connsiteY37752" fmla="*/ 4411133 h 6855883"/>
              <a:gd name="connsiteX37753" fmla="*/ 436655 w 12194922"/>
              <a:gd name="connsiteY37753" fmla="*/ 4415367 h 6855883"/>
              <a:gd name="connsiteX37754" fmla="*/ 431749 w 12194922"/>
              <a:gd name="connsiteY37754" fmla="*/ 4411133 h 6855883"/>
              <a:gd name="connsiteX37755" fmla="*/ 435429 w 12194922"/>
              <a:gd name="connsiteY37755" fmla="*/ 4406900 h 6855883"/>
              <a:gd name="connsiteX37756" fmla="*/ 1937964 w 12194922"/>
              <a:gd name="connsiteY37756" fmla="*/ 6747933 h 6855883"/>
              <a:gd name="connsiteX37757" fmla="*/ 1939190 w 12194922"/>
              <a:gd name="connsiteY37757" fmla="*/ 6764867 h 6855883"/>
              <a:gd name="connsiteX37758" fmla="*/ 1937964 w 12194922"/>
              <a:gd name="connsiteY37758" fmla="*/ 6747933 h 6855883"/>
              <a:gd name="connsiteX37759" fmla="*/ 95672 w 12194922"/>
              <a:gd name="connsiteY37759" fmla="*/ 1888067 h 6855883"/>
              <a:gd name="connsiteX37760" fmla="*/ 90765 w 12194922"/>
              <a:gd name="connsiteY37760" fmla="*/ 1893358 h 6855883"/>
              <a:gd name="connsiteX37761" fmla="*/ 85859 w 12194922"/>
              <a:gd name="connsiteY37761" fmla="*/ 1890183 h 6855883"/>
              <a:gd name="connsiteX37762" fmla="*/ 89539 w 12194922"/>
              <a:gd name="connsiteY37762" fmla="*/ 1885950 h 6855883"/>
              <a:gd name="connsiteX37763" fmla="*/ 95672 w 12194922"/>
              <a:gd name="connsiteY37763" fmla="*/ 1888067 h 6855883"/>
              <a:gd name="connsiteX37764" fmla="*/ 489397 w 12194922"/>
              <a:gd name="connsiteY37764" fmla="*/ 1645708 h 6855883"/>
              <a:gd name="connsiteX37765" fmla="*/ 482038 w 12194922"/>
              <a:gd name="connsiteY37765" fmla="*/ 1651000 h 6855883"/>
              <a:gd name="connsiteX37766" fmla="*/ 486944 w 12194922"/>
              <a:gd name="connsiteY37766" fmla="*/ 1641475 h 6855883"/>
              <a:gd name="connsiteX37767" fmla="*/ 490624 w 12194922"/>
              <a:gd name="connsiteY37767" fmla="*/ 1634067 h 6855883"/>
              <a:gd name="connsiteX37768" fmla="*/ 494303 w 12194922"/>
              <a:gd name="connsiteY37768" fmla="*/ 1636183 h 6855883"/>
              <a:gd name="connsiteX37769" fmla="*/ 489397 w 12194922"/>
              <a:gd name="connsiteY37769" fmla="*/ 1645708 h 6855883"/>
              <a:gd name="connsiteX37770" fmla="*/ 295601 w 12194922"/>
              <a:gd name="connsiteY37770" fmla="*/ 4465109 h 6855883"/>
              <a:gd name="connsiteX37771" fmla="*/ 299280 w 12194922"/>
              <a:gd name="connsiteY37771" fmla="*/ 4460875 h 6855883"/>
              <a:gd name="connsiteX37772" fmla="*/ 305413 w 12194922"/>
              <a:gd name="connsiteY37772" fmla="*/ 4467225 h 6855883"/>
              <a:gd name="connsiteX37773" fmla="*/ 301734 w 12194922"/>
              <a:gd name="connsiteY37773" fmla="*/ 4469342 h 6855883"/>
              <a:gd name="connsiteX37774" fmla="*/ 295601 w 12194922"/>
              <a:gd name="connsiteY37774" fmla="*/ 4465109 h 6855883"/>
              <a:gd name="connsiteX37775" fmla="*/ 175398 w 12194922"/>
              <a:gd name="connsiteY37775" fmla="*/ 1744133 h 6855883"/>
              <a:gd name="connsiteX37776" fmla="*/ 180304 w 12194922"/>
              <a:gd name="connsiteY37776" fmla="*/ 1750483 h 6855883"/>
              <a:gd name="connsiteX37777" fmla="*/ 174171 w 12194922"/>
              <a:gd name="connsiteY37777" fmla="*/ 1752600 h 6855883"/>
              <a:gd name="connsiteX37778" fmla="*/ 170492 w 12194922"/>
              <a:gd name="connsiteY37778" fmla="*/ 1747308 h 6855883"/>
              <a:gd name="connsiteX37779" fmla="*/ 175398 w 12194922"/>
              <a:gd name="connsiteY37779" fmla="*/ 1744133 h 6855883"/>
              <a:gd name="connsiteX37780" fmla="*/ 284562 w 12194922"/>
              <a:gd name="connsiteY37780" fmla="*/ 6031442 h 6855883"/>
              <a:gd name="connsiteX37781" fmla="*/ 284562 w 12194922"/>
              <a:gd name="connsiteY37781" fmla="*/ 6031442 h 6855883"/>
              <a:gd name="connsiteX37782" fmla="*/ 284562 w 12194922"/>
              <a:gd name="connsiteY37782" fmla="*/ 6031442 h 6855883"/>
              <a:gd name="connsiteX37783" fmla="*/ 284562 w 12194922"/>
              <a:gd name="connsiteY37783" fmla="*/ 6031442 h 6855883"/>
              <a:gd name="connsiteX37784" fmla="*/ 284562 w 12194922"/>
              <a:gd name="connsiteY37784" fmla="*/ 6031442 h 6855883"/>
              <a:gd name="connsiteX37785" fmla="*/ 284562 w 12194922"/>
              <a:gd name="connsiteY37785" fmla="*/ 6032500 h 6855883"/>
              <a:gd name="connsiteX37786" fmla="*/ 273523 w 12194922"/>
              <a:gd name="connsiteY37786" fmla="*/ 6027209 h 6855883"/>
              <a:gd name="connsiteX37787" fmla="*/ 284562 w 12194922"/>
              <a:gd name="connsiteY37787" fmla="*/ 6024034 h 6855883"/>
              <a:gd name="connsiteX37788" fmla="*/ 284562 w 12194922"/>
              <a:gd name="connsiteY37788" fmla="*/ 6032500 h 6855883"/>
              <a:gd name="connsiteX37789" fmla="*/ 284562 w 12194922"/>
              <a:gd name="connsiteY37789" fmla="*/ 6097058 h 6855883"/>
              <a:gd name="connsiteX37790" fmla="*/ 284562 w 12194922"/>
              <a:gd name="connsiteY37790" fmla="*/ 6097058 h 6855883"/>
              <a:gd name="connsiteX37791" fmla="*/ 284562 w 12194922"/>
              <a:gd name="connsiteY37791" fmla="*/ 6097058 h 6855883"/>
              <a:gd name="connsiteX37792" fmla="*/ 284562 w 12194922"/>
              <a:gd name="connsiteY37792" fmla="*/ 6097058 h 6855883"/>
              <a:gd name="connsiteX37793" fmla="*/ 284562 w 12194922"/>
              <a:gd name="connsiteY37793" fmla="*/ 6097058 h 6855883"/>
              <a:gd name="connsiteX37794" fmla="*/ 284562 w 12194922"/>
              <a:gd name="connsiteY37794" fmla="*/ 6097058 h 6855883"/>
              <a:gd name="connsiteX37795" fmla="*/ 273523 w 12194922"/>
              <a:gd name="connsiteY37795" fmla="*/ 6094942 h 6855883"/>
              <a:gd name="connsiteX37796" fmla="*/ 279656 w 12194922"/>
              <a:gd name="connsiteY37796" fmla="*/ 6088592 h 6855883"/>
              <a:gd name="connsiteX37797" fmla="*/ 284562 w 12194922"/>
              <a:gd name="connsiteY37797" fmla="*/ 6097058 h 6855883"/>
              <a:gd name="connsiteX37798" fmla="*/ 252671 w 12194922"/>
              <a:gd name="connsiteY37798" fmla="*/ 5919258 h 6855883"/>
              <a:gd name="connsiteX37799" fmla="*/ 255124 w 12194922"/>
              <a:gd name="connsiteY37799" fmla="*/ 5916084 h 6855883"/>
              <a:gd name="connsiteX37800" fmla="*/ 262484 w 12194922"/>
              <a:gd name="connsiteY37800" fmla="*/ 5921375 h 6855883"/>
              <a:gd name="connsiteX37801" fmla="*/ 260031 w 12194922"/>
              <a:gd name="connsiteY37801" fmla="*/ 5924550 h 6855883"/>
              <a:gd name="connsiteX37802" fmla="*/ 252671 w 12194922"/>
              <a:gd name="connsiteY37802" fmla="*/ 5919258 h 6855883"/>
              <a:gd name="connsiteX37803" fmla="*/ 233046 w 12194922"/>
              <a:gd name="connsiteY37803" fmla="*/ 4417484 h 6855883"/>
              <a:gd name="connsiteX37804" fmla="*/ 233046 w 12194922"/>
              <a:gd name="connsiteY37804" fmla="*/ 4417484 h 6855883"/>
              <a:gd name="connsiteX37805" fmla="*/ 233046 w 12194922"/>
              <a:gd name="connsiteY37805" fmla="*/ 4417484 h 6855883"/>
              <a:gd name="connsiteX37806" fmla="*/ 233046 w 12194922"/>
              <a:gd name="connsiteY37806" fmla="*/ 4417484 h 6855883"/>
              <a:gd name="connsiteX37807" fmla="*/ 233046 w 12194922"/>
              <a:gd name="connsiteY37807" fmla="*/ 4414309 h 6855883"/>
              <a:gd name="connsiteX37808" fmla="*/ 237953 w 12194922"/>
              <a:gd name="connsiteY37808" fmla="*/ 4411133 h 6855883"/>
              <a:gd name="connsiteX37809" fmla="*/ 241632 w 12194922"/>
              <a:gd name="connsiteY37809" fmla="*/ 4416425 h 6855883"/>
              <a:gd name="connsiteX37810" fmla="*/ 233046 w 12194922"/>
              <a:gd name="connsiteY37810" fmla="*/ 4417484 h 6855883"/>
              <a:gd name="connsiteX37811" fmla="*/ 120203 w 12194922"/>
              <a:gd name="connsiteY37811" fmla="*/ 1340908 h 6855883"/>
              <a:gd name="connsiteX37812" fmla="*/ 114070 w 12194922"/>
              <a:gd name="connsiteY37812" fmla="*/ 1343025 h 6855883"/>
              <a:gd name="connsiteX37813" fmla="*/ 111617 w 12194922"/>
              <a:gd name="connsiteY37813" fmla="*/ 1339850 h 6855883"/>
              <a:gd name="connsiteX37814" fmla="*/ 116523 w 12194922"/>
              <a:gd name="connsiteY37814" fmla="*/ 1336675 h 6855883"/>
              <a:gd name="connsiteX37815" fmla="*/ 120203 w 12194922"/>
              <a:gd name="connsiteY37815" fmla="*/ 1340908 h 6855883"/>
              <a:gd name="connsiteX37816" fmla="*/ 159453 w 12194922"/>
              <a:gd name="connsiteY37816" fmla="*/ 4313767 h 6855883"/>
              <a:gd name="connsiteX37817" fmla="*/ 159453 w 12194922"/>
              <a:gd name="connsiteY37817" fmla="*/ 4305300 h 6855883"/>
              <a:gd name="connsiteX37818" fmla="*/ 165586 w 12194922"/>
              <a:gd name="connsiteY37818" fmla="*/ 4306359 h 6855883"/>
              <a:gd name="connsiteX37819" fmla="*/ 159453 w 12194922"/>
              <a:gd name="connsiteY37819" fmla="*/ 4313767 h 6855883"/>
              <a:gd name="connsiteX37820" fmla="*/ 159453 w 12194922"/>
              <a:gd name="connsiteY37820" fmla="*/ 4313767 h 6855883"/>
              <a:gd name="connsiteX37821" fmla="*/ 158226 w 12194922"/>
              <a:gd name="connsiteY37821" fmla="*/ 4318000 h 6855883"/>
              <a:gd name="connsiteX37822" fmla="*/ 159453 w 12194922"/>
              <a:gd name="connsiteY37822" fmla="*/ 4313767 h 6855883"/>
              <a:gd name="connsiteX37823" fmla="*/ 159453 w 12194922"/>
              <a:gd name="connsiteY37823" fmla="*/ 4313767 h 6855883"/>
              <a:gd name="connsiteX37824" fmla="*/ 159453 w 12194922"/>
              <a:gd name="connsiteY37824" fmla="*/ 4313767 h 6855883"/>
              <a:gd name="connsiteX37825" fmla="*/ 62555 w 12194922"/>
              <a:gd name="connsiteY37825" fmla="*/ 1548342 h 6855883"/>
              <a:gd name="connsiteX37826" fmla="*/ 62555 w 12194922"/>
              <a:gd name="connsiteY37826" fmla="*/ 1548342 h 6855883"/>
              <a:gd name="connsiteX37827" fmla="*/ 62555 w 12194922"/>
              <a:gd name="connsiteY37827" fmla="*/ 1548342 h 6855883"/>
              <a:gd name="connsiteX37828" fmla="*/ 62555 w 12194922"/>
              <a:gd name="connsiteY37828" fmla="*/ 1548342 h 6855883"/>
              <a:gd name="connsiteX37829" fmla="*/ 62555 w 12194922"/>
              <a:gd name="connsiteY37829" fmla="*/ 1548342 h 6855883"/>
              <a:gd name="connsiteX37830" fmla="*/ 58875 w 12194922"/>
              <a:gd name="connsiteY37830" fmla="*/ 1556808 h 6855883"/>
              <a:gd name="connsiteX37831" fmla="*/ 57648 w 12194922"/>
              <a:gd name="connsiteY37831" fmla="*/ 1555750 h 6855883"/>
              <a:gd name="connsiteX37832" fmla="*/ 61328 w 12194922"/>
              <a:gd name="connsiteY37832" fmla="*/ 1549400 h 6855883"/>
              <a:gd name="connsiteX37833" fmla="*/ 61328 w 12194922"/>
              <a:gd name="connsiteY37833" fmla="*/ 1551517 h 6855883"/>
              <a:gd name="connsiteX37834" fmla="*/ 58875 w 12194922"/>
              <a:gd name="connsiteY37834" fmla="*/ 1556808 h 6855883"/>
              <a:gd name="connsiteX37835" fmla="*/ 116523 w 12194922"/>
              <a:gd name="connsiteY37835" fmla="*/ 5239809 h 6855883"/>
              <a:gd name="connsiteX37836" fmla="*/ 121429 w 12194922"/>
              <a:gd name="connsiteY37836" fmla="*/ 5242984 h 6855883"/>
              <a:gd name="connsiteX37837" fmla="*/ 117750 w 12194922"/>
              <a:gd name="connsiteY37837" fmla="*/ 5247217 h 6855883"/>
              <a:gd name="connsiteX37838" fmla="*/ 112843 w 12194922"/>
              <a:gd name="connsiteY37838" fmla="*/ 5244042 h 6855883"/>
              <a:gd name="connsiteX37839" fmla="*/ 116523 w 12194922"/>
              <a:gd name="connsiteY37839" fmla="*/ 5239809 h 6855883"/>
              <a:gd name="connsiteX37840" fmla="*/ 12172375 w 12194922"/>
              <a:gd name="connsiteY37840" fmla="*/ 4155017 h 6855883"/>
              <a:gd name="connsiteX37841" fmla="*/ 12179734 w 12194922"/>
              <a:gd name="connsiteY37841" fmla="*/ 4157133 h 6855883"/>
              <a:gd name="connsiteX37842" fmla="*/ 12176055 w 12194922"/>
              <a:gd name="connsiteY37842" fmla="*/ 4162425 h 6855883"/>
              <a:gd name="connsiteX37843" fmla="*/ 12169922 w 12194922"/>
              <a:gd name="connsiteY37843" fmla="*/ 4161367 h 6855883"/>
              <a:gd name="connsiteX37844" fmla="*/ 12172375 w 12194922"/>
              <a:gd name="connsiteY37844" fmla="*/ 4155017 h 6855883"/>
              <a:gd name="connsiteX37845" fmla="*/ 439108 w 12194922"/>
              <a:gd name="connsiteY37845" fmla="*/ 2443692 h 6855883"/>
              <a:gd name="connsiteX37846" fmla="*/ 439108 w 12194922"/>
              <a:gd name="connsiteY37846" fmla="*/ 2443692 h 6855883"/>
              <a:gd name="connsiteX37847" fmla="*/ 439108 w 12194922"/>
              <a:gd name="connsiteY37847" fmla="*/ 2443692 h 6855883"/>
              <a:gd name="connsiteX37848" fmla="*/ 439108 w 12194922"/>
              <a:gd name="connsiteY37848" fmla="*/ 2443692 h 6855883"/>
              <a:gd name="connsiteX37849" fmla="*/ 439108 w 12194922"/>
              <a:gd name="connsiteY37849" fmla="*/ 2443692 h 6855883"/>
              <a:gd name="connsiteX37850" fmla="*/ 1221653 w 12194922"/>
              <a:gd name="connsiteY37850" fmla="*/ 193675 h 6855883"/>
              <a:gd name="connsiteX37851" fmla="*/ 1226559 w 12194922"/>
              <a:gd name="connsiteY37851" fmla="*/ 183092 h 6855883"/>
              <a:gd name="connsiteX37852" fmla="*/ 1232692 w 12194922"/>
              <a:gd name="connsiteY37852" fmla="*/ 188383 h 6855883"/>
              <a:gd name="connsiteX37853" fmla="*/ 1221653 w 12194922"/>
              <a:gd name="connsiteY37853" fmla="*/ 193675 h 6855883"/>
              <a:gd name="connsiteX37854" fmla="*/ 826701 w 12194922"/>
              <a:gd name="connsiteY37854" fmla="*/ 825500 h 6855883"/>
              <a:gd name="connsiteX37855" fmla="*/ 835287 w 12194922"/>
              <a:gd name="connsiteY37855" fmla="*/ 832908 h 6855883"/>
              <a:gd name="connsiteX37856" fmla="*/ 830381 w 12194922"/>
              <a:gd name="connsiteY37856" fmla="*/ 833967 h 6855883"/>
              <a:gd name="connsiteX37857" fmla="*/ 826701 w 12194922"/>
              <a:gd name="connsiteY37857" fmla="*/ 825500 h 6855883"/>
              <a:gd name="connsiteX37858" fmla="*/ 826701 w 12194922"/>
              <a:gd name="connsiteY37858" fmla="*/ 825500 h 6855883"/>
              <a:gd name="connsiteX37859" fmla="*/ 826701 w 12194922"/>
              <a:gd name="connsiteY37859" fmla="*/ 825500 h 6855883"/>
              <a:gd name="connsiteX37860" fmla="*/ 826701 w 12194922"/>
              <a:gd name="connsiteY37860" fmla="*/ 825500 h 6855883"/>
              <a:gd name="connsiteX37861" fmla="*/ 826701 w 12194922"/>
              <a:gd name="connsiteY37861" fmla="*/ 825500 h 6855883"/>
              <a:gd name="connsiteX37862" fmla="*/ 826701 w 12194922"/>
              <a:gd name="connsiteY37862" fmla="*/ 825500 h 6855883"/>
              <a:gd name="connsiteX37863" fmla="*/ 1214294 w 12194922"/>
              <a:gd name="connsiteY37863" fmla="*/ 105833 h 6855883"/>
              <a:gd name="connsiteX37864" fmla="*/ 1220427 w 12194922"/>
              <a:gd name="connsiteY37864" fmla="*/ 111125 h 6855883"/>
              <a:gd name="connsiteX37865" fmla="*/ 1215520 w 12194922"/>
              <a:gd name="connsiteY37865" fmla="*/ 114300 h 6855883"/>
              <a:gd name="connsiteX37866" fmla="*/ 1210614 w 12194922"/>
              <a:gd name="connsiteY37866" fmla="*/ 110067 h 6855883"/>
              <a:gd name="connsiteX37867" fmla="*/ 1214294 w 12194922"/>
              <a:gd name="connsiteY37867" fmla="*/ 105833 h 6855883"/>
              <a:gd name="connsiteX37868" fmla="*/ 1215520 w 12194922"/>
              <a:gd name="connsiteY37868" fmla="*/ 4348692 h 6855883"/>
              <a:gd name="connsiteX37869" fmla="*/ 1209388 w 12194922"/>
              <a:gd name="connsiteY37869" fmla="*/ 4346575 h 6855883"/>
              <a:gd name="connsiteX37870" fmla="*/ 1210614 w 12194922"/>
              <a:gd name="connsiteY37870" fmla="*/ 4343400 h 6855883"/>
              <a:gd name="connsiteX37871" fmla="*/ 1215520 w 12194922"/>
              <a:gd name="connsiteY37871" fmla="*/ 4344459 h 6855883"/>
              <a:gd name="connsiteX37872" fmla="*/ 1215520 w 12194922"/>
              <a:gd name="connsiteY37872" fmla="*/ 4348692 h 6855883"/>
              <a:gd name="connsiteX37873" fmla="*/ 945677 w 12194922"/>
              <a:gd name="connsiteY37873" fmla="*/ 613833 h 6855883"/>
              <a:gd name="connsiteX37874" fmla="*/ 939544 w 12194922"/>
              <a:gd name="connsiteY37874" fmla="*/ 608542 h 6855883"/>
              <a:gd name="connsiteX37875" fmla="*/ 945677 w 12194922"/>
              <a:gd name="connsiteY37875" fmla="*/ 604308 h 6855883"/>
              <a:gd name="connsiteX37876" fmla="*/ 950584 w 12194922"/>
              <a:gd name="connsiteY37876" fmla="*/ 607483 h 6855883"/>
              <a:gd name="connsiteX37877" fmla="*/ 945677 w 12194922"/>
              <a:gd name="connsiteY37877" fmla="*/ 613833 h 6855883"/>
              <a:gd name="connsiteX37878" fmla="*/ 612053 w 12194922"/>
              <a:gd name="connsiteY37878" fmla="*/ 5260975 h 6855883"/>
              <a:gd name="connsiteX37879" fmla="*/ 613280 w 12194922"/>
              <a:gd name="connsiteY37879" fmla="*/ 5265209 h 6855883"/>
              <a:gd name="connsiteX37880" fmla="*/ 608373 w 12194922"/>
              <a:gd name="connsiteY37880" fmla="*/ 5269442 h 6855883"/>
              <a:gd name="connsiteX37881" fmla="*/ 605920 w 12194922"/>
              <a:gd name="connsiteY37881" fmla="*/ 5265209 h 6855883"/>
              <a:gd name="connsiteX37882" fmla="*/ 612053 w 12194922"/>
              <a:gd name="connsiteY37882" fmla="*/ 5260975 h 6855883"/>
              <a:gd name="connsiteX37883" fmla="*/ 33117 w 12194922"/>
              <a:gd name="connsiteY37883" fmla="*/ 5992284 h 6855883"/>
              <a:gd name="connsiteX37884" fmla="*/ 30664 w 12194922"/>
              <a:gd name="connsiteY37884" fmla="*/ 5986992 h 6855883"/>
              <a:gd name="connsiteX37885" fmla="*/ 35570 w 12194922"/>
              <a:gd name="connsiteY37885" fmla="*/ 5985933 h 6855883"/>
              <a:gd name="connsiteX37886" fmla="*/ 39250 w 12194922"/>
              <a:gd name="connsiteY37886" fmla="*/ 5991225 h 6855883"/>
              <a:gd name="connsiteX37887" fmla="*/ 33117 w 12194922"/>
              <a:gd name="connsiteY37887" fmla="*/ 5992284 h 6855883"/>
              <a:gd name="connsiteX37888" fmla="*/ 10891847 w 12194922"/>
              <a:gd name="connsiteY37888" fmla="*/ 2471208 h 6855883"/>
              <a:gd name="connsiteX37889" fmla="*/ 10891847 w 12194922"/>
              <a:gd name="connsiteY37889" fmla="*/ 2488142 h 6855883"/>
              <a:gd name="connsiteX37890" fmla="*/ 10891847 w 12194922"/>
              <a:gd name="connsiteY37890" fmla="*/ 2471208 h 6855883"/>
              <a:gd name="connsiteX37891" fmla="*/ 1105130 w 12194922"/>
              <a:gd name="connsiteY37891" fmla="*/ 5954183 h 6855883"/>
              <a:gd name="connsiteX37892" fmla="*/ 1105130 w 12194922"/>
              <a:gd name="connsiteY37892" fmla="*/ 5954183 h 6855883"/>
              <a:gd name="connsiteX37893" fmla="*/ 1105130 w 12194922"/>
              <a:gd name="connsiteY37893" fmla="*/ 5954183 h 6855883"/>
              <a:gd name="connsiteX37894" fmla="*/ 1105130 w 12194922"/>
              <a:gd name="connsiteY37894" fmla="*/ 5954183 h 6855883"/>
              <a:gd name="connsiteX37895" fmla="*/ 1105130 w 12194922"/>
              <a:gd name="connsiteY37895" fmla="*/ 5954183 h 6855883"/>
              <a:gd name="connsiteX37896" fmla="*/ 1105130 w 12194922"/>
              <a:gd name="connsiteY37896" fmla="*/ 5954183 h 6855883"/>
              <a:gd name="connsiteX37897" fmla="*/ 17172 w 12194922"/>
              <a:gd name="connsiteY37897" fmla="*/ 6498167 h 6855883"/>
              <a:gd name="connsiteX37898" fmla="*/ 13492 w 12194922"/>
              <a:gd name="connsiteY37898" fmla="*/ 6493933 h 6855883"/>
              <a:gd name="connsiteX37899" fmla="*/ 18398 w 12194922"/>
              <a:gd name="connsiteY37899" fmla="*/ 6489700 h 6855883"/>
              <a:gd name="connsiteX37900" fmla="*/ 23305 w 12194922"/>
              <a:gd name="connsiteY37900" fmla="*/ 6491817 h 6855883"/>
              <a:gd name="connsiteX37901" fmla="*/ 17172 w 12194922"/>
              <a:gd name="connsiteY37901" fmla="*/ 6498167 h 6855883"/>
              <a:gd name="connsiteX37902" fmla="*/ 10905339 w 12194922"/>
              <a:gd name="connsiteY37902" fmla="*/ 3547534 h 6855883"/>
              <a:gd name="connsiteX37903" fmla="*/ 10901659 w 12194922"/>
              <a:gd name="connsiteY37903" fmla="*/ 3551767 h 6855883"/>
              <a:gd name="connsiteX37904" fmla="*/ 10895527 w 12194922"/>
              <a:gd name="connsiteY37904" fmla="*/ 3546475 h 6855883"/>
              <a:gd name="connsiteX37905" fmla="*/ 10900433 w 12194922"/>
              <a:gd name="connsiteY37905" fmla="*/ 3543300 h 6855883"/>
              <a:gd name="connsiteX37906" fmla="*/ 10905339 w 12194922"/>
              <a:gd name="connsiteY37906" fmla="*/ 3547534 h 6855883"/>
              <a:gd name="connsiteX37907" fmla="*/ 247765 w 12194922"/>
              <a:gd name="connsiteY37907" fmla="*/ 1928283 h 6855883"/>
              <a:gd name="connsiteX37908" fmla="*/ 251445 w 12194922"/>
              <a:gd name="connsiteY37908" fmla="*/ 1930400 h 6855883"/>
              <a:gd name="connsiteX37909" fmla="*/ 246538 w 12194922"/>
              <a:gd name="connsiteY37909" fmla="*/ 1934633 h 6855883"/>
              <a:gd name="connsiteX37910" fmla="*/ 244085 w 12194922"/>
              <a:gd name="connsiteY37910" fmla="*/ 1932517 h 6855883"/>
              <a:gd name="connsiteX37911" fmla="*/ 247765 w 12194922"/>
              <a:gd name="connsiteY37911" fmla="*/ 1928283 h 6855883"/>
              <a:gd name="connsiteX37912" fmla="*/ 1179950 w 12194922"/>
              <a:gd name="connsiteY37912" fmla="*/ 4942417 h 6855883"/>
              <a:gd name="connsiteX37913" fmla="*/ 1175044 w 12194922"/>
              <a:gd name="connsiteY37913" fmla="*/ 4925484 h 6855883"/>
              <a:gd name="connsiteX37914" fmla="*/ 1183630 w 12194922"/>
              <a:gd name="connsiteY37914" fmla="*/ 4942417 h 6855883"/>
              <a:gd name="connsiteX37915" fmla="*/ 1181177 w 12194922"/>
              <a:gd name="connsiteY37915" fmla="*/ 4949825 h 6855883"/>
              <a:gd name="connsiteX37916" fmla="*/ 1176271 w 12194922"/>
              <a:gd name="connsiteY37916" fmla="*/ 4948767 h 6855883"/>
              <a:gd name="connsiteX37917" fmla="*/ 1179950 w 12194922"/>
              <a:gd name="connsiteY37917" fmla="*/ 4942417 h 6855883"/>
              <a:gd name="connsiteX37918" fmla="*/ 1232692 w 12194922"/>
              <a:gd name="connsiteY37918" fmla="*/ 6647392 h 6855883"/>
              <a:gd name="connsiteX37919" fmla="*/ 1232692 w 12194922"/>
              <a:gd name="connsiteY37919" fmla="*/ 6647392 h 6855883"/>
              <a:gd name="connsiteX37920" fmla="*/ 1232692 w 12194922"/>
              <a:gd name="connsiteY37920" fmla="*/ 6647392 h 6855883"/>
              <a:gd name="connsiteX37921" fmla="*/ 1232692 w 12194922"/>
              <a:gd name="connsiteY37921" fmla="*/ 6647392 h 6855883"/>
              <a:gd name="connsiteX37922" fmla="*/ 1232692 w 12194922"/>
              <a:gd name="connsiteY37922" fmla="*/ 6647392 h 6855883"/>
              <a:gd name="connsiteX37923" fmla="*/ 1231466 w 12194922"/>
              <a:gd name="connsiteY37923" fmla="*/ 6643159 h 6855883"/>
              <a:gd name="connsiteX37924" fmla="*/ 1231466 w 12194922"/>
              <a:gd name="connsiteY37924" fmla="*/ 6647392 h 6855883"/>
              <a:gd name="connsiteX37925" fmla="*/ 1227786 w 12194922"/>
              <a:gd name="connsiteY37925" fmla="*/ 6646334 h 6855883"/>
              <a:gd name="connsiteX37926" fmla="*/ 1222880 w 12194922"/>
              <a:gd name="connsiteY37926" fmla="*/ 6639984 h 6855883"/>
              <a:gd name="connsiteX37927" fmla="*/ 1225333 w 12194922"/>
              <a:gd name="connsiteY37927" fmla="*/ 6638925 h 6855883"/>
              <a:gd name="connsiteX37928" fmla="*/ 1231466 w 12194922"/>
              <a:gd name="connsiteY37928" fmla="*/ 6643159 h 6855883"/>
              <a:gd name="connsiteX37929" fmla="*/ 4906 w 12194922"/>
              <a:gd name="connsiteY37929" fmla="*/ 6402917 h 6855883"/>
              <a:gd name="connsiteX37930" fmla="*/ 0 w 12194922"/>
              <a:gd name="connsiteY37930" fmla="*/ 6398683 h 6855883"/>
              <a:gd name="connsiteX37931" fmla="*/ 2453 w 12194922"/>
              <a:gd name="connsiteY37931" fmla="*/ 6395508 h 6855883"/>
              <a:gd name="connsiteX37932" fmla="*/ 7359 w 12194922"/>
              <a:gd name="connsiteY37932" fmla="*/ 6398683 h 6855883"/>
              <a:gd name="connsiteX37933" fmla="*/ 4906 w 12194922"/>
              <a:gd name="connsiteY37933" fmla="*/ 6402917 h 6855883"/>
              <a:gd name="connsiteX37934" fmla="*/ 845099 w 12194922"/>
              <a:gd name="connsiteY37934" fmla="*/ 192617 h 6855883"/>
              <a:gd name="connsiteX37935" fmla="*/ 842646 w 12194922"/>
              <a:gd name="connsiteY37935" fmla="*/ 194733 h 6855883"/>
              <a:gd name="connsiteX37936" fmla="*/ 845099 w 12194922"/>
              <a:gd name="connsiteY37936" fmla="*/ 192617 h 6855883"/>
              <a:gd name="connsiteX37937" fmla="*/ 847553 w 12194922"/>
              <a:gd name="connsiteY37937" fmla="*/ 189442 h 6855883"/>
              <a:gd name="connsiteX37938" fmla="*/ 845099 w 12194922"/>
              <a:gd name="connsiteY37938" fmla="*/ 192617 h 6855883"/>
              <a:gd name="connsiteX37939" fmla="*/ 842646 w 12194922"/>
              <a:gd name="connsiteY37939" fmla="*/ 195792 h 6855883"/>
              <a:gd name="connsiteX37940" fmla="*/ 841420 w 12194922"/>
              <a:gd name="connsiteY37940" fmla="*/ 197908 h 6855883"/>
              <a:gd name="connsiteX37941" fmla="*/ 842646 w 12194922"/>
              <a:gd name="connsiteY37941" fmla="*/ 195792 h 6855883"/>
              <a:gd name="connsiteX37942" fmla="*/ 842646 w 12194922"/>
              <a:gd name="connsiteY37942" fmla="*/ 195792 h 6855883"/>
              <a:gd name="connsiteX37943" fmla="*/ 842646 w 12194922"/>
              <a:gd name="connsiteY37943" fmla="*/ 195792 h 6855883"/>
              <a:gd name="connsiteX37944" fmla="*/ 842646 w 12194922"/>
              <a:gd name="connsiteY37944" fmla="*/ 195792 h 6855883"/>
              <a:gd name="connsiteX37945" fmla="*/ 841420 w 12194922"/>
              <a:gd name="connsiteY37945" fmla="*/ 227542 h 6855883"/>
              <a:gd name="connsiteX37946" fmla="*/ 846326 w 12194922"/>
              <a:gd name="connsiteY37946" fmla="*/ 219075 h 6855883"/>
              <a:gd name="connsiteX37947" fmla="*/ 852459 w 12194922"/>
              <a:gd name="connsiteY37947" fmla="*/ 221192 h 6855883"/>
              <a:gd name="connsiteX37948" fmla="*/ 848779 w 12194922"/>
              <a:gd name="connsiteY37948" fmla="*/ 228600 h 6855883"/>
              <a:gd name="connsiteX37949" fmla="*/ 843873 w 12194922"/>
              <a:gd name="connsiteY37949" fmla="*/ 244475 h 6855883"/>
              <a:gd name="connsiteX37950" fmla="*/ 834060 w 12194922"/>
              <a:gd name="connsiteY37950" fmla="*/ 260350 h 6855883"/>
              <a:gd name="connsiteX37951" fmla="*/ 841420 w 12194922"/>
              <a:gd name="connsiteY37951" fmla="*/ 227542 h 6855883"/>
              <a:gd name="connsiteX37952" fmla="*/ 1160325 w 12194922"/>
              <a:gd name="connsiteY37952" fmla="*/ 3928534 h 6855883"/>
              <a:gd name="connsiteX37953" fmla="*/ 1165231 w 12194922"/>
              <a:gd name="connsiteY37953" fmla="*/ 3931708 h 6855883"/>
              <a:gd name="connsiteX37954" fmla="*/ 1159099 w 12194922"/>
              <a:gd name="connsiteY37954" fmla="*/ 3940175 h 6855883"/>
              <a:gd name="connsiteX37955" fmla="*/ 1154192 w 12194922"/>
              <a:gd name="connsiteY37955" fmla="*/ 3937000 h 6855883"/>
              <a:gd name="connsiteX37956" fmla="*/ 1160325 w 12194922"/>
              <a:gd name="connsiteY37956" fmla="*/ 3928534 h 6855883"/>
              <a:gd name="connsiteX37957" fmla="*/ 11736947 w 12194922"/>
              <a:gd name="connsiteY37957" fmla="*/ 1082675 h 6855883"/>
              <a:gd name="connsiteX37958" fmla="*/ 11736947 w 12194922"/>
              <a:gd name="connsiteY37958" fmla="*/ 1082675 h 6855883"/>
              <a:gd name="connsiteX37959" fmla="*/ 11736947 w 12194922"/>
              <a:gd name="connsiteY37959" fmla="*/ 1082675 h 6855883"/>
              <a:gd name="connsiteX37960" fmla="*/ 11736947 w 12194922"/>
              <a:gd name="connsiteY37960" fmla="*/ 1082675 h 6855883"/>
              <a:gd name="connsiteX37961" fmla="*/ 11736947 w 12194922"/>
              <a:gd name="connsiteY37961" fmla="*/ 1082675 h 6855883"/>
              <a:gd name="connsiteX37962" fmla="*/ 11736947 w 12194922"/>
              <a:gd name="connsiteY37962" fmla="*/ 1083733 h 6855883"/>
              <a:gd name="connsiteX37963" fmla="*/ 11729587 w 12194922"/>
              <a:gd name="connsiteY37963" fmla="*/ 1091142 h 6855883"/>
              <a:gd name="connsiteX37964" fmla="*/ 11727134 w 12194922"/>
              <a:gd name="connsiteY37964" fmla="*/ 1087967 h 6855883"/>
              <a:gd name="connsiteX37965" fmla="*/ 11736947 w 12194922"/>
              <a:gd name="connsiteY37965" fmla="*/ 1083733 h 6855883"/>
              <a:gd name="connsiteX37966" fmla="*/ 1915886 w 12194922"/>
              <a:gd name="connsiteY37966" fmla="*/ 4403725 h 6855883"/>
              <a:gd name="connsiteX37967" fmla="*/ 1909753 w 12194922"/>
              <a:gd name="connsiteY37967" fmla="*/ 4403725 h 6855883"/>
              <a:gd name="connsiteX37968" fmla="*/ 1912206 w 12194922"/>
              <a:gd name="connsiteY37968" fmla="*/ 4400550 h 6855883"/>
              <a:gd name="connsiteX37969" fmla="*/ 1912206 w 12194922"/>
              <a:gd name="connsiteY37969" fmla="*/ 4400550 h 6855883"/>
              <a:gd name="connsiteX37970" fmla="*/ 1920792 w 12194922"/>
              <a:gd name="connsiteY37970" fmla="*/ 4395258 h 6855883"/>
              <a:gd name="connsiteX37971" fmla="*/ 1923245 w 12194922"/>
              <a:gd name="connsiteY37971" fmla="*/ 4398434 h 6855883"/>
              <a:gd name="connsiteX37972" fmla="*/ 1915886 w 12194922"/>
              <a:gd name="connsiteY37972" fmla="*/ 4403725 h 6855883"/>
              <a:gd name="connsiteX37973" fmla="*/ 456280 w 12194922"/>
              <a:gd name="connsiteY37973" fmla="*/ 954617 h 6855883"/>
              <a:gd name="connsiteX37974" fmla="*/ 452600 w 12194922"/>
              <a:gd name="connsiteY37974" fmla="*/ 959908 h 6855883"/>
              <a:gd name="connsiteX37975" fmla="*/ 448921 w 12194922"/>
              <a:gd name="connsiteY37975" fmla="*/ 957792 h 6855883"/>
              <a:gd name="connsiteX37976" fmla="*/ 452600 w 12194922"/>
              <a:gd name="connsiteY37976" fmla="*/ 953558 h 6855883"/>
              <a:gd name="connsiteX37977" fmla="*/ 456280 w 12194922"/>
              <a:gd name="connsiteY37977" fmla="*/ 954617 h 6855883"/>
              <a:gd name="connsiteX37978" fmla="*/ 196250 w 12194922"/>
              <a:gd name="connsiteY37978" fmla="*/ 351367 h 6855883"/>
              <a:gd name="connsiteX37979" fmla="*/ 192570 w 12194922"/>
              <a:gd name="connsiteY37979" fmla="*/ 353483 h 6855883"/>
              <a:gd name="connsiteX37980" fmla="*/ 187664 w 12194922"/>
              <a:gd name="connsiteY37980" fmla="*/ 349250 h 6855883"/>
              <a:gd name="connsiteX37981" fmla="*/ 193796 w 12194922"/>
              <a:gd name="connsiteY37981" fmla="*/ 346075 h 6855883"/>
              <a:gd name="connsiteX37982" fmla="*/ 196250 w 12194922"/>
              <a:gd name="connsiteY37982" fmla="*/ 351367 h 6855883"/>
              <a:gd name="connsiteX37983" fmla="*/ 11105269 w 12194922"/>
              <a:gd name="connsiteY37983" fmla="*/ 4496859 h 6855883"/>
              <a:gd name="connsiteX37984" fmla="*/ 11108948 w 12194922"/>
              <a:gd name="connsiteY37984" fmla="*/ 4502150 h 6855883"/>
              <a:gd name="connsiteX37985" fmla="*/ 11102815 w 12194922"/>
              <a:gd name="connsiteY37985" fmla="*/ 4498975 h 6855883"/>
              <a:gd name="connsiteX37986" fmla="*/ 11105269 w 12194922"/>
              <a:gd name="connsiteY37986" fmla="*/ 4496859 h 6855883"/>
              <a:gd name="connsiteX37987" fmla="*/ 11108948 w 12194922"/>
              <a:gd name="connsiteY37987" fmla="*/ 4502150 h 6855883"/>
              <a:gd name="connsiteX37988" fmla="*/ 11108948 w 12194922"/>
              <a:gd name="connsiteY37988" fmla="*/ 4502150 h 6855883"/>
              <a:gd name="connsiteX37989" fmla="*/ 11108948 w 12194922"/>
              <a:gd name="connsiteY37989" fmla="*/ 4502150 h 6855883"/>
              <a:gd name="connsiteX37990" fmla="*/ 11108948 w 12194922"/>
              <a:gd name="connsiteY37990" fmla="*/ 4502150 h 6855883"/>
              <a:gd name="connsiteX37991" fmla="*/ 11159237 w 12194922"/>
              <a:gd name="connsiteY37991" fmla="*/ 4120092 h 6855883"/>
              <a:gd name="connsiteX37992" fmla="*/ 11159237 w 12194922"/>
              <a:gd name="connsiteY37992" fmla="*/ 4120092 h 6855883"/>
              <a:gd name="connsiteX37993" fmla="*/ 11159237 w 12194922"/>
              <a:gd name="connsiteY37993" fmla="*/ 4120092 h 6855883"/>
              <a:gd name="connsiteX37994" fmla="*/ 11159237 w 12194922"/>
              <a:gd name="connsiteY37994" fmla="*/ 4120092 h 6855883"/>
              <a:gd name="connsiteX37995" fmla="*/ 11159237 w 12194922"/>
              <a:gd name="connsiteY37995" fmla="*/ 4120092 h 6855883"/>
              <a:gd name="connsiteX37996" fmla="*/ 11159237 w 12194922"/>
              <a:gd name="connsiteY37996" fmla="*/ 4120092 h 6855883"/>
              <a:gd name="connsiteX37997" fmla="*/ 11149425 w 12194922"/>
              <a:gd name="connsiteY37997" fmla="*/ 4116917 h 6855883"/>
              <a:gd name="connsiteX37998" fmla="*/ 11153104 w 12194922"/>
              <a:gd name="connsiteY37998" fmla="*/ 4112684 h 6855883"/>
              <a:gd name="connsiteX37999" fmla="*/ 11159237 w 12194922"/>
              <a:gd name="connsiteY37999" fmla="*/ 4120092 h 6855883"/>
              <a:gd name="connsiteX38000" fmla="*/ 90765 w 12194922"/>
              <a:gd name="connsiteY38000" fmla="*/ 1819275 h 6855883"/>
              <a:gd name="connsiteX38001" fmla="*/ 89539 w 12194922"/>
              <a:gd name="connsiteY38001" fmla="*/ 1815042 h 6855883"/>
              <a:gd name="connsiteX38002" fmla="*/ 94445 w 12194922"/>
              <a:gd name="connsiteY38002" fmla="*/ 1811867 h 6855883"/>
              <a:gd name="connsiteX38003" fmla="*/ 98125 w 12194922"/>
              <a:gd name="connsiteY38003" fmla="*/ 1817158 h 6855883"/>
              <a:gd name="connsiteX38004" fmla="*/ 90765 w 12194922"/>
              <a:gd name="connsiteY38004" fmla="*/ 1819275 h 6855883"/>
              <a:gd name="connsiteX38005" fmla="*/ 1079372 w 12194922"/>
              <a:gd name="connsiteY38005" fmla="*/ 67733 h 6855883"/>
              <a:gd name="connsiteX38006" fmla="*/ 1076919 w 12194922"/>
              <a:gd name="connsiteY38006" fmla="*/ 63500 h 6855883"/>
              <a:gd name="connsiteX38007" fmla="*/ 1084279 w 12194922"/>
              <a:gd name="connsiteY38007" fmla="*/ 58208 h 6855883"/>
              <a:gd name="connsiteX38008" fmla="*/ 1086732 w 12194922"/>
              <a:gd name="connsiteY38008" fmla="*/ 61383 h 6855883"/>
              <a:gd name="connsiteX38009" fmla="*/ 1079372 w 12194922"/>
              <a:gd name="connsiteY38009" fmla="*/ 67733 h 6855883"/>
              <a:gd name="connsiteX38010" fmla="*/ 1297700 w 12194922"/>
              <a:gd name="connsiteY38010" fmla="*/ 334433 h 6855883"/>
              <a:gd name="connsiteX38011" fmla="*/ 1301380 w 12194922"/>
              <a:gd name="connsiteY38011" fmla="*/ 332317 h 6855883"/>
              <a:gd name="connsiteX38012" fmla="*/ 1305059 w 12194922"/>
              <a:gd name="connsiteY38012" fmla="*/ 337608 h 6855883"/>
              <a:gd name="connsiteX38013" fmla="*/ 1300153 w 12194922"/>
              <a:gd name="connsiteY38013" fmla="*/ 339725 h 6855883"/>
              <a:gd name="connsiteX38014" fmla="*/ 1297700 w 12194922"/>
              <a:gd name="connsiteY38014" fmla="*/ 334433 h 6855883"/>
              <a:gd name="connsiteX38015" fmla="*/ 1067107 w 12194922"/>
              <a:gd name="connsiteY38015" fmla="*/ 3166534 h 6855883"/>
              <a:gd name="connsiteX38016" fmla="*/ 1064654 w 12194922"/>
              <a:gd name="connsiteY38016" fmla="*/ 3170767 h 6855883"/>
              <a:gd name="connsiteX38017" fmla="*/ 1064654 w 12194922"/>
              <a:gd name="connsiteY38017" fmla="*/ 3168650 h 6855883"/>
              <a:gd name="connsiteX38018" fmla="*/ 1067107 w 12194922"/>
              <a:gd name="connsiteY38018" fmla="*/ 3165475 h 6855883"/>
              <a:gd name="connsiteX38019" fmla="*/ 1068333 w 12194922"/>
              <a:gd name="connsiteY38019" fmla="*/ 3165475 h 6855883"/>
              <a:gd name="connsiteX38020" fmla="*/ 1067107 w 12194922"/>
              <a:gd name="connsiteY38020" fmla="*/ 3166534 h 6855883"/>
              <a:gd name="connsiteX38021" fmla="*/ 11207073 w 12194922"/>
              <a:gd name="connsiteY38021" fmla="*/ 3559175 h 6855883"/>
              <a:gd name="connsiteX38022" fmla="*/ 11200940 w 12194922"/>
              <a:gd name="connsiteY38022" fmla="*/ 3565525 h 6855883"/>
              <a:gd name="connsiteX38023" fmla="*/ 11198487 w 12194922"/>
              <a:gd name="connsiteY38023" fmla="*/ 3560233 h 6855883"/>
              <a:gd name="connsiteX38024" fmla="*/ 11203393 w 12194922"/>
              <a:gd name="connsiteY38024" fmla="*/ 3556000 h 6855883"/>
              <a:gd name="connsiteX38025" fmla="*/ 11207073 w 12194922"/>
              <a:gd name="connsiteY38025" fmla="*/ 3559175 h 6855883"/>
              <a:gd name="connsiteX38026" fmla="*/ 582616 w 12194922"/>
              <a:gd name="connsiteY38026" fmla="*/ 260350 h 6855883"/>
              <a:gd name="connsiteX38027" fmla="*/ 587522 w 12194922"/>
              <a:gd name="connsiteY38027" fmla="*/ 261408 h 6855883"/>
              <a:gd name="connsiteX38028" fmla="*/ 580163 w 12194922"/>
              <a:gd name="connsiteY38028" fmla="*/ 271992 h 6855883"/>
              <a:gd name="connsiteX38029" fmla="*/ 574030 w 12194922"/>
              <a:gd name="connsiteY38029" fmla="*/ 273050 h 6855883"/>
              <a:gd name="connsiteX38030" fmla="*/ 576483 w 12194922"/>
              <a:gd name="connsiteY38030" fmla="*/ 268817 h 6855883"/>
              <a:gd name="connsiteX38031" fmla="*/ 582616 w 12194922"/>
              <a:gd name="connsiteY38031" fmla="*/ 260350 h 6855883"/>
              <a:gd name="connsiteX38032" fmla="*/ 142281 w 12194922"/>
              <a:gd name="connsiteY38032" fmla="*/ 607483 h 6855883"/>
              <a:gd name="connsiteX38033" fmla="*/ 136148 w 12194922"/>
              <a:gd name="connsiteY38033" fmla="*/ 610658 h 6855883"/>
              <a:gd name="connsiteX38034" fmla="*/ 132468 w 12194922"/>
              <a:gd name="connsiteY38034" fmla="*/ 607483 h 6855883"/>
              <a:gd name="connsiteX38035" fmla="*/ 138601 w 12194922"/>
              <a:gd name="connsiteY38035" fmla="*/ 603250 h 6855883"/>
              <a:gd name="connsiteX38036" fmla="*/ 142281 w 12194922"/>
              <a:gd name="connsiteY38036" fmla="*/ 607483 h 6855883"/>
              <a:gd name="connsiteX38037" fmla="*/ 11232830 w 12194922"/>
              <a:gd name="connsiteY38037" fmla="*/ 1826683 h 6855883"/>
              <a:gd name="connsiteX38038" fmla="*/ 11227925 w 12194922"/>
              <a:gd name="connsiteY38038" fmla="*/ 1823508 h 6855883"/>
              <a:gd name="connsiteX38039" fmla="*/ 11232830 w 12194922"/>
              <a:gd name="connsiteY38039" fmla="*/ 1819275 h 6855883"/>
              <a:gd name="connsiteX38040" fmla="*/ 11236510 w 12194922"/>
              <a:gd name="connsiteY38040" fmla="*/ 1823508 h 6855883"/>
              <a:gd name="connsiteX38041" fmla="*/ 11232830 w 12194922"/>
              <a:gd name="connsiteY38041" fmla="*/ 1826683 h 6855883"/>
              <a:gd name="connsiteX38042" fmla="*/ 561764 w 12194922"/>
              <a:gd name="connsiteY38042" fmla="*/ 1937808 h 6855883"/>
              <a:gd name="connsiteX38043" fmla="*/ 565444 w 12194922"/>
              <a:gd name="connsiteY38043" fmla="*/ 1943100 h 6855883"/>
              <a:gd name="connsiteX38044" fmla="*/ 559311 w 12194922"/>
              <a:gd name="connsiteY38044" fmla="*/ 1947333 h 6855883"/>
              <a:gd name="connsiteX38045" fmla="*/ 554405 w 12194922"/>
              <a:gd name="connsiteY38045" fmla="*/ 1943100 h 6855883"/>
              <a:gd name="connsiteX38046" fmla="*/ 561764 w 12194922"/>
              <a:gd name="connsiteY38046" fmla="*/ 1937808 h 6855883"/>
              <a:gd name="connsiteX38047" fmla="*/ 11303971 w 12194922"/>
              <a:gd name="connsiteY38047" fmla="*/ 3405717 h 6855883"/>
              <a:gd name="connsiteX38048" fmla="*/ 11301518 w 12194922"/>
              <a:gd name="connsiteY38048" fmla="*/ 3409950 h 6855883"/>
              <a:gd name="connsiteX38049" fmla="*/ 11297838 w 12194922"/>
              <a:gd name="connsiteY38049" fmla="*/ 3403600 h 6855883"/>
              <a:gd name="connsiteX38050" fmla="*/ 11292932 w 12194922"/>
              <a:gd name="connsiteY38050" fmla="*/ 3400425 h 6855883"/>
              <a:gd name="connsiteX38051" fmla="*/ 11279440 w 12194922"/>
              <a:gd name="connsiteY38051" fmla="*/ 3397250 h 6855883"/>
              <a:gd name="connsiteX38052" fmla="*/ 11279440 w 12194922"/>
              <a:gd name="connsiteY38052" fmla="*/ 3375025 h 6855883"/>
              <a:gd name="connsiteX38053" fmla="*/ 11292932 w 12194922"/>
              <a:gd name="connsiteY38053" fmla="*/ 3399367 h 6855883"/>
              <a:gd name="connsiteX38054" fmla="*/ 11302744 w 12194922"/>
              <a:gd name="connsiteY38054" fmla="*/ 3399367 h 6855883"/>
              <a:gd name="connsiteX38055" fmla="*/ 11303971 w 12194922"/>
              <a:gd name="connsiteY38055" fmla="*/ 3405717 h 6855883"/>
              <a:gd name="connsiteX38056" fmla="*/ 1026630 w 12194922"/>
              <a:gd name="connsiteY38056" fmla="*/ 3143250 h 6855883"/>
              <a:gd name="connsiteX38057" fmla="*/ 1031536 w 12194922"/>
              <a:gd name="connsiteY38057" fmla="*/ 3139017 h 6855883"/>
              <a:gd name="connsiteX38058" fmla="*/ 1036443 w 12194922"/>
              <a:gd name="connsiteY38058" fmla="*/ 3145367 h 6855883"/>
              <a:gd name="connsiteX38059" fmla="*/ 1029083 w 12194922"/>
              <a:gd name="connsiteY38059" fmla="*/ 3147483 h 6855883"/>
              <a:gd name="connsiteX38060" fmla="*/ 1026630 w 12194922"/>
              <a:gd name="connsiteY38060" fmla="*/ 3143250 h 6855883"/>
              <a:gd name="connsiteX38061" fmla="*/ 11765157 w 12194922"/>
              <a:gd name="connsiteY38061" fmla="*/ 2236258 h 6855883"/>
              <a:gd name="connsiteX38062" fmla="*/ 11768837 w 12194922"/>
              <a:gd name="connsiteY38062" fmla="*/ 2238375 h 6855883"/>
              <a:gd name="connsiteX38063" fmla="*/ 11767611 w 12194922"/>
              <a:gd name="connsiteY38063" fmla="*/ 2243667 h 6855883"/>
              <a:gd name="connsiteX38064" fmla="*/ 11763930 w 12194922"/>
              <a:gd name="connsiteY38064" fmla="*/ 2241550 h 6855883"/>
              <a:gd name="connsiteX38065" fmla="*/ 11765157 w 12194922"/>
              <a:gd name="connsiteY38065" fmla="*/ 2236258 h 6855883"/>
              <a:gd name="connsiteX38066" fmla="*/ 91992 w 12194922"/>
              <a:gd name="connsiteY38066" fmla="*/ 545042 h 6855883"/>
              <a:gd name="connsiteX38067" fmla="*/ 99351 w 12194922"/>
              <a:gd name="connsiteY38067" fmla="*/ 539750 h 6855883"/>
              <a:gd name="connsiteX38068" fmla="*/ 100578 w 12194922"/>
              <a:gd name="connsiteY38068" fmla="*/ 540808 h 6855883"/>
              <a:gd name="connsiteX38069" fmla="*/ 91992 w 12194922"/>
              <a:gd name="connsiteY38069" fmla="*/ 545042 h 6855883"/>
              <a:gd name="connsiteX38070" fmla="*/ 91992 w 12194922"/>
              <a:gd name="connsiteY38070" fmla="*/ 545042 h 6855883"/>
              <a:gd name="connsiteX38071" fmla="*/ 91992 w 12194922"/>
              <a:gd name="connsiteY38071" fmla="*/ 545042 h 6855883"/>
              <a:gd name="connsiteX38072" fmla="*/ 91992 w 12194922"/>
              <a:gd name="connsiteY38072" fmla="*/ 545042 h 6855883"/>
              <a:gd name="connsiteX38073" fmla="*/ 91992 w 12194922"/>
              <a:gd name="connsiteY38073" fmla="*/ 545042 h 6855883"/>
              <a:gd name="connsiteX38074" fmla="*/ 91992 w 12194922"/>
              <a:gd name="connsiteY38074" fmla="*/ 545042 h 6855883"/>
              <a:gd name="connsiteX38075" fmla="*/ 11400869 w 12194922"/>
              <a:gd name="connsiteY38075" fmla="*/ 2857500 h 6855883"/>
              <a:gd name="connsiteX38076" fmla="*/ 11397190 w 12194922"/>
              <a:gd name="connsiteY38076" fmla="*/ 2861733 h 6855883"/>
              <a:gd name="connsiteX38077" fmla="*/ 11392283 w 12194922"/>
              <a:gd name="connsiteY38077" fmla="*/ 2857500 h 6855883"/>
              <a:gd name="connsiteX38078" fmla="*/ 11397190 w 12194922"/>
              <a:gd name="connsiteY38078" fmla="*/ 2854325 h 6855883"/>
              <a:gd name="connsiteX38079" fmla="*/ 11400869 w 12194922"/>
              <a:gd name="connsiteY38079" fmla="*/ 2857500 h 6855883"/>
              <a:gd name="connsiteX38080" fmla="*/ 52742 w 12194922"/>
              <a:gd name="connsiteY38080" fmla="*/ 861483 h 6855883"/>
              <a:gd name="connsiteX38081" fmla="*/ 57648 w 12194922"/>
              <a:gd name="connsiteY38081" fmla="*/ 859367 h 6855883"/>
              <a:gd name="connsiteX38082" fmla="*/ 58875 w 12194922"/>
              <a:gd name="connsiteY38082" fmla="*/ 863600 h 6855883"/>
              <a:gd name="connsiteX38083" fmla="*/ 53969 w 12194922"/>
              <a:gd name="connsiteY38083" fmla="*/ 865717 h 6855883"/>
              <a:gd name="connsiteX38084" fmla="*/ 52742 w 12194922"/>
              <a:gd name="connsiteY38084" fmla="*/ 861483 h 6855883"/>
              <a:gd name="connsiteX38085" fmla="*/ 11405776 w 12194922"/>
              <a:gd name="connsiteY38085" fmla="*/ 3260725 h 6855883"/>
              <a:gd name="connsiteX38086" fmla="*/ 11413135 w 12194922"/>
              <a:gd name="connsiteY38086" fmla="*/ 3266017 h 6855883"/>
              <a:gd name="connsiteX38087" fmla="*/ 11411909 w 12194922"/>
              <a:gd name="connsiteY38087" fmla="*/ 3270250 h 6855883"/>
              <a:gd name="connsiteX38088" fmla="*/ 11404549 w 12194922"/>
              <a:gd name="connsiteY38088" fmla="*/ 3264958 h 6855883"/>
              <a:gd name="connsiteX38089" fmla="*/ 11405776 w 12194922"/>
              <a:gd name="connsiteY38089" fmla="*/ 3260725 h 6855883"/>
              <a:gd name="connsiteX38090" fmla="*/ 79726 w 12194922"/>
              <a:gd name="connsiteY38090" fmla="*/ 329142 h 6855883"/>
              <a:gd name="connsiteX38091" fmla="*/ 73594 w 12194922"/>
              <a:gd name="connsiteY38091" fmla="*/ 330200 h 6855883"/>
              <a:gd name="connsiteX38092" fmla="*/ 67461 w 12194922"/>
              <a:gd name="connsiteY38092" fmla="*/ 323850 h 6855883"/>
              <a:gd name="connsiteX38093" fmla="*/ 73594 w 12194922"/>
              <a:gd name="connsiteY38093" fmla="*/ 322792 h 6855883"/>
              <a:gd name="connsiteX38094" fmla="*/ 79726 w 12194922"/>
              <a:gd name="connsiteY38094" fmla="*/ 329142 h 6855883"/>
              <a:gd name="connsiteX38095" fmla="*/ 859818 w 12194922"/>
              <a:gd name="connsiteY38095" fmla="*/ 5862109 h 6855883"/>
              <a:gd name="connsiteX38096" fmla="*/ 863498 w 12194922"/>
              <a:gd name="connsiteY38096" fmla="*/ 5859992 h 6855883"/>
              <a:gd name="connsiteX38097" fmla="*/ 868404 w 12194922"/>
              <a:gd name="connsiteY38097" fmla="*/ 5864225 h 6855883"/>
              <a:gd name="connsiteX38098" fmla="*/ 862271 w 12194922"/>
              <a:gd name="connsiteY38098" fmla="*/ 5867401 h 6855883"/>
              <a:gd name="connsiteX38099" fmla="*/ 859818 w 12194922"/>
              <a:gd name="connsiteY38099" fmla="*/ 5862109 h 6855883"/>
              <a:gd name="connsiteX38100" fmla="*/ 25758 w 12194922"/>
              <a:gd name="connsiteY38100" fmla="*/ 910167 h 6855883"/>
              <a:gd name="connsiteX38101" fmla="*/ 19625 w 12194922"/>
              <a:gd name="connsiteY38101" fmla="*/ 906992 h 6855883"/>
              <a:gd name="connsiteX38102" fmla="*/ 24531 w 12194922"/>
              <a:gd name="connsiteY38102" fmla="*/ 902758 h 6855883"/>
              <a:gd name="connsiteX38103" fmla="*/ 30664 w 12194922"/>
              <a:gd name="connsiteY38103" fmla="*/ 905933 h 6855883"/>
              <a:gd name="connsiteX38104" fmla="*/ 25758 w 12194922"/>
              <a:gd name="connsiteY38104" fmla="*/ 910167 h 6855883"/>
              <a:gd name="connsiteX38105" fmla="*/ 854912 w 12194922"/>
              <a:gd name="connsiteY38105" fmla="*/ 5197475 h 6855883"/>
              <a:gd name="connsiteX38106" fmla="*/ 857365 w 12194922"/>
              <a:gd name="connsiteY38106" fmla="*/ 5201709 h 6855883"/>
              <a:gd name="connsiteX38107" fmla="*/ 851232 w 12194922"/>
              <a:gd name="connsiteY38107" fmla="*/ 5204883 h 6855883"/>
              <a:gd name="connsiteX38108" fmla="*/ 848779 w 12194922"/>
              <a:gd name="connsiteY38108" fmla="*/ 5201709 h 6855883"/>
              <a:gd name="connsiteX38109" fmla="*/ 854912 w 12194922"/>
              <a:gd name="connsiteY38109" fmla="*/ 5197475 h 6855883"/>
              <a:gd name="connsiteX38110" fmla="*/ 964076 w 12194922"/>
              <a:gd name="connsiteY38110" fmla="*/ 4993217 h 6855883"/>
              <a:gd name="connsiteX38111" fmla="*/ 964076 w 12194922"/>
              <a:gd name="connsiteY38111" fmla="*/ 4993217 h 6855883"/>
              <a:gd name="connsiteX38112" fmla="*/ 964076 w 12194922"/>
              <a:gd name="connsiteY38112" fmla="*/ 4993217 h 6855883"/>
              <a:gd name="connsiteX38113" fmla="*/ 964076 w 12194922"/>
              <a:gd name="connsiteY38113" fmla="*/ 4993217 h 6855883"/>
              <a:gd name="connsiteX38114" fmla="*/ 964076 w 12194922"/>
              <a:gd name="connsiteY38114" fmla="*/ 4993217 h 6855883"/>
              <a:gd name="connsiteX38115" fmla="*/ 964076 w 12194922"/>
              <a:gd name="connsiteY38115" fmla="*/ 4993217 h 6855883"/>
              <a:gd name="connsiteX38116" fmla="*/ 964076 w 12194922"/>
              <a:gd name="connsiteY38116" fmla="*/ 4993217 h 6855883"/>
              <a:gd name="connsiteX38117" fmla="*/ 971435 w 12194922"/>
              <a:gd name="connsiteY38117" fmla="*/ 4984750 h 6855883"/>
              <a:gd name="connsiteX38118" fmla="*/ 975115 w 12194922"/>
              <a:gd name="connsiteY38118" fmla="*/ 4990042 h 6855883"/>
              <a:gd name="connsiteX38119" fmla="*/ 964076 w 12194922"/>
              <a:gd name="connsiteY38119" fmla="*/ 4993217 h 6855883"/>
              <a:gd name="connsiteX38120" fmla="*/ 11463423 w 12194922"/>
              <a:gd name="connsiteY38120" fmla="*/ 3989917 h 6855883"/>
              <a:gd name="connsiteX38121" fmla="*/ 11457291 w 12194922"/>
              <a:gd name="connsiteY38121" fmla="*/ 3984625 h 6855883"/>
              <a:gd name="connsiteX38122" fmla="*/ 11462197 w 12194922"/>
              <a:gd name="connsiteY38122" fmla="*/ 3981450 h 6855883"/>
              <a:gd name="connsiteX38123" fmla="*/ 11467104 w 12194922"/>
              <a:gd name="connsiteY38123" fmla="*/ 3985684 h 6855883"/>
              <a:gd name="connsiteX38124" fmla="*/ 11463423 w 12194922"/>
              <a:gd name="connsiteY38124" fmla="*/ 3989917 h 6855883"/>
              <a:gd name="connsiteX38125" fmla="*/ 47836 w 12194922"/>
              <a:gd name="connsiteY38125" fmla="*/ 864658 h 6855883"/>
              <a:gd name="connsiteX38126" fmla="*/ 46609 w 12194922"/>
              <a:gd name="connsiteY38126" fmla="*/ 851958 h 6855883"/>
              <a:gd name="connsiteX38127" fmla="*/ 47836 w 12194922"/>
              <a:gd name="connsiteY38127" fmla="*/ 864658 h 6855883"/>
              <a:gd name="connsiteX38128" fmla="*/ 41703 w 12194922"/>
              <a:gd name="connsiteY38128" fmla="*/ 625475 h 6855883"/>
              <a:gd name="connsiteX38129" fmla="*/ 36797 w 12194922"/>
              <a:gd name="connsiteY38129" fmla="*/ 622300 h 6855883"/>
              <a:gd name="connsiteX38130" fmla="*/ 40476 w 12194922"/>
              <a:gd name="connsiteY38130" fmla="*/ 618067 h 6855883"/>
              <a:gd name="connsiteX38131" fmla="*/ 45383 w 12194922"/>
              <a:gd name="connsiteY38131" fmla="*/ 621242 h 6855883"/>
              <a:gd name="connsiteX38132" fmla="*/ 41703 w 12194922"/>
              <a:gd name="connsiteY38132" fmla="*/ 625475 h 6855883"/>
              <a:gd name="connsiteX38133" fmla="*/ 956716 w 12194922"/>
              <a:gd name="connsiteY38133" fmla="*/ 3314700 h 6855883"/>
              <a:gd name="connsiteX38134" fmla="*/ 955490 w 12194922"/>
              <a:gd name="connsiteY38134" fmla="*/ 3316817 h 6855883"/>
              <a:gd name="connsiteX38135" fmla="*/ 953037 w 12194922"/>
              <a:gd name="connsiteY38135" fmla="*/ 3316817 h 6855883"/>
              <a:gd name="connsiteX38136" fmla="*/ 954263 w 12194922"/>
              <a:gd name="connsiteY38136" fmla="*/ 3313642 h 6855883"/>
              <a:gd name="connsiteX38137" fmla="*/ 956716 w 12194922"/>
              <a:gd name="connsiteY38137" fmla="*/ 3314700 h 6855883"/>
              <a:gd name="connsiteX38138" fmla="*/ 11510033 w 12194922"/>
              <a:gd name="connsiteY38138" fmla="*/ 1319742 h 6855883"/>
              <a:gd name="connsiteX38139" fmla="*/ 11516166 w 12194922"/>
              <a:gd name="connsiteY38139" fmla="*/ 1315508 h 6855883"/>
              <a:gd name="connsiteX38140" fmla="*/ 11518619 w 12194922"/>
              <a:gd name="connsiteY38140" fmla="*/ 1320800 h 6855883"/>
              <a:gd name="connsiteX38141" fmla="*/ 11514939 w 12194922"/>
              <a:gd name="connsiteY38141" fmla="*/ 1323975 h 6855883"/>
              <a:gd name="connsiteX38142" fmla="*/ 11510033 w 12194922"/>
              <a:gd name="connsiteY38142" fmla="*/ 1319742 h 6855883"/>
              <a:gd name="connsiteX38143" fmla="*/ 172945 w 12194922"/>
              <a:gd name="connsiteY38143" fmla="*/ 1758950 h 6855883"/>
              <a:gd name="connsiteX38144" fmla="*/ 177851 w 12194922"/>
              <a:gd name="connsiteY38144" fmla="*/ 1763183 h 6855883"/>
              <a:gd name="connsiteX38145" fmla="*/ 174171 w 12194922"/>
              <a:gd name="connsiteY38145" fmla="*/ 1767417 h 6855883"/>
              <a:gd name="connsiteX38146" fmla="*/ 169265 w 12194922"/>
              <a:gd name="connsiteY38146" fmla="*/ 1763183 h 6855883"/>
              <a:gd name="connsiteX38147" fmla="*/ 172945 w 12194922"/>
              <a:gd name="connsiteY38147" fmla="*/ 1758950 h 6855883"/>
              <a:gd name="connsiteX38148" fmla="*/ 11532111 w 12194922"/>
              <a:gd name="connsiteY38148" fmla="*/ 3198284 h 6855883"/>
              <a:gd name="connsiteX38149" fmla="*/ 11538244 w 12194922"/>
              <a:gd name="connsiteY38149" fmla="*/ 3204633 h 6855883"/>
              <a:gd name="connsiteX38150" fmla="*/ 11534564 w 12194922"/>
              <a:gd name="connsiteY38150" fmla="*/ 3206750 h 6855883"/>
              <a:gd name="connsiteX38151" fmla="*/ 11532111 w 12194922"/>
              <a:gd name="connsiteY38151" fmla="*/ 3198284 h 6855883"/>
              <a:gd name="connsiteX38152" fmla="*/ 11543150 w 12194922"/>
              <a:gd name="connsiteY38152" fmla="*/ 2310342 h 6855883"/>
              <a:gd name="connsiteX38153" fmla="*/ 11548056 w 12194922"/>
              <a:gd name="connsiteY38153" fmla="*/ 2313517 h 6855883"/>
              <a:gd name="connsiteX38154" fmla="*/ 11544377 w 12194922"/>
              <a:gd name="connsiteY38154" fmla="*/ 2317750 h 6855883"/>
              <a:gd name="connsiteX38155" fmla="*/ 11538244 w 12194922"/>
              <a:gd name="connsiteY38155" fmla="*/ 2314575 h 6855883"/>
              <a:gd name="connsiteX38156" fmla="*/ 11543150 w 12194922"/>
              <a:gd name="connsiteY38156" fmla="*/ 2310342 h 6855883"/>
              <a:gd name="connsiteX38157" fmla="*/ 166812 w 12194922"/>
              <a:gd name="connsiteY38157" fmla="*/ 1780117 h 6855883"/>
              <a:gd name="connsiteX38158" fmla="*/ 166812 w 12194922"/>
              <a:gd name="connsiteY38158" fmla="*/ 1780117 h 6855883"/>
              <a:gd name="connsiteX38159" fmla="*/ 166812 w 12194922"/>
              <a:gd name="connsiteY38159" fmla="*/ 1780117 h 6855883"/>
              <a:gd name="connsiteX38160" fmla="*/ 917466 w 12194922"/>
              <a:gd name="connsiteY38160" fmla="*/ 3147483 h 6855883"/>
              <a:gd name="connsiteX38161" fmla="*/ 923599 w 12194922"/>
              <a:gd name="connsiteY38161" fmla="*/ 3155950 h 6855883"/>
              <a:gd name="connsiteX38162" fmla="*/ 943224 w 12194922"/>
              <a:gd name="connsiteY38162" fmla="*/ 3169708 h 6855883"/>
              <a:gd name="connsiteX38163" fmla="*/ 919920 w 12194922"/>
              <a:gd name="connsiteY38163" fmla="*/ 3159125 h 6855883"/>
              <a:gd name="connsiteX38164" fmla="*/ 917466 w 12194922"/>
              <a:gd name="connsiteY38164" fmla="*/ 3147483 h 6855883"/>
              <a:gd name="connsiteX38165" fmla="*/ 917466 w 12194922"/>
              <a:gd name="connsiteY38165" fmla="*/ 3146425 h 6855883"/>
              <a:gd name="connsiteX38166" fmla="*/ 917466 w 12194922"/>
              <a:gd name="connsiteY38166" fmla="*/ 3146425 h 6855883"/>
              <a:gd name="connsiteX38167" fmla="*/ 917466 w 12194922"/>
              <a:gd name="connsiteY38167" fmla="*/ 3146425 h 6855883"/>
              <a:gd name="connsiteX38168" fmla="*/ 917466 w 12194922"/>
              <a:gd name="connsiteY38168" fmla="*/ 3146425 h 6855883"/>
              <a:gd name="connsiteX38169" fmla="*/ 917466 w 12194922"/>
              <a:gd name="connsiteY38169" fmla="*/ 3146425 h 6855883"/>
              <a:gd name="connsiteX38170" fmla="*/ 1324684 w 12194922"/>
              <a:gd name="connsiteY38170" fmla="*/ 4872567 h 6855883"/>
              <a:gd name="connsiteX38171" fmla="*/ 1322231 w 12194922"/>
              <a:gd name="connsiteY38171" fmla="*/ 4867275 h 6855883"/>
              <a:gd name="connsiteX38172" fmla="*/ 1344309 w 12194922"/>
              <a:gd name="connsiteY38172" fmla="*/ 4854575 h 6855883"/>
              <a:gd name="connsiteX38173" fmla="*/ 1354122 w 12194922"/>
              <a:gd name="connsiteY38173" fmla="*/ 4854575 h 6855883"/>
              <a:gd name="connsiteX38174" fmla="*/ 1351668 w 12194922"/>
              <a:gd name="connsiteY38174" fmla="*/ 4863042 h 6855883"/>
              <a:gd name="connsiteX38175" fmla="*/ 1334497 w 12194922"/>
              <a:gd name="connsiteY38175" fmla="*/ 4875742 h 6855883"/>
              <a:gd name="connsiteX38176" fmla="*/ 1333270 w 12194922"/>
              <a:gd name="connsiteY38176" fmla="*/ 4875742 h 6855883"/>
              <a:gd name="connsiteX38177" fmla="*/ 1329590 w 12194922"/>
              <a:gd name="connsiteY38177" fmla="*/ 4878917 h 6855883"/>
              <a:gd name="connsiteX38178" fmla="*/ 1324684 w 12194922"/>
              <a:gd name="connsiteY38178" fmla="*/ 4874684 h 6855883"/>
              <a:gd name="connsiteX38179" fmla="*/ 1324684 w 12194922"/>
              <a:gd name="connsiteY38179" fmla="*/ 4872567 h 6855883"/>
              <a:gd name="connsiteX38180" fmla="*/ 153320 w 12194922"/>
              <a:gd name="connsiteY38180" fmla="*/ 1598083 h 6855883"/>
              <a:gd name="connsiteX38181" fmla="*/ 159453 w 12194922"/>
              <a:gd name="connsiteY38181" fmla="*/ 1592792 h 6855883"/>
              <a:gd name="connsiteX38182" fmla="*/ 163132 w 12194922"/>
              <a:gd name="connsiteY38182" fmla="*/ 1597025 h 6855883"/>
              <a:gd name="connsiteX38183" fmla="*/ 158226 w 12194922"/>
              <a:gd name="connsiteY38183" fmla="*/ 1601258 h 6855883"/>
              <a:gd name="connsiteX38184" fmla="*/ 153320 w 12194922"/>
              <a:gd name="connsiteY38184" fmla="*/ 1598083 h 6855883"/>
              <a:gd name="connsiteX38185" fmla="*/ 1311192 w 12194922"/>
              <a:gd name="connsiteY38185" fmla="*/ 4845050 h 6855883"/>
              <a:gd name="connsiteX38186" fmla="*/ 1317325 w 12194922"/>
              <a:gd name="connsiteY38186" fmla="*/ 4850342 h 6855883"/>
              <a:gd name="connsiteX38187" fmla="*/ 1312419 w 12194922"/>
              <a:gd name="connsiteY38187" fmla="*/ 4853517 h 6855883"/>
              <a:gd name="connsiteX38188" fmla="*/ 1307512 w 12194922"/>
              <a:gd name="connsiteY38188" fmla="*/ 4850342 h 6855883"/>
              <a:gd name="connsiteX38189" fmla="*/ 1311192 w 12194922"/>
              <a:gd name="connsiteY38189" fmla="*/ 4845050 h 6855883"/>
              <a:gd name="connsiteX38190" fmla="*/ 11589760 w 12194922"/>
              <a:gd name="connsiteY38190" fmla="*/ 6031442 h 6855883"/>
              <a:gd name="connsiteX38191" fmla="*/ 11594665 w 12194922"/>
              <a:gd name="connsiteY38191" fmla="*/ 6028267 h 6855883"/>
              <a:gd name="connsiteX38192" fmla="*/ 11595892 w 12194922"/>
              <a:gd name="connsiteY38192" fmla="*/ 6032500 h 6855883"/>
              <a:gd name="connsiteX38193" fmla="*/ 11592212 w 12194922"/>
              <a:gd name="connsiteY38193" fmla="*/ 6038850 h 6855883"/>
              <a:gd name="connsiteX38194" fmla="*/ 11589760 w 12194922"/>
              <a:gd name="connsiteY38194" fmla="*/ 6031442 h 6855883"/>
              <a:gd name="connsiteX38195" fmla="*/ 11594665 w 12194922"/>
              <a:gd name="connsiteY38195" fmla="*/ 2348442 h 6855883"/>
              <a:gd name="connsiteX38196" fmla="*/ 11590986 w 12194922"/>
              <a:gd name="connsiteY38196" fmla="*/ 2344208 h 6855883"/>
              <a:gd name="connsiteX38197" fmla="*/ 11595892 w 12194922"/>
              <a:gd name="connsiteY38197" fmla="*/ 2338917 h 6855883"/>
              <a:gd name="connsiteX38198" fmla="*/ 11600798 w 12194922"/>
              <a:gd name="connsiteY38198" fmla="*/ 2343150 h 6855883"/>
              <a:gd name="connsiteX38199" fmla="*/ 11594665 w 12194922"/>
              <a:gd name="connsiteY38199" fmla="*/ 2348442 h 6855883"/>
              <a:gd name="connsiteX38200" fmla="*/ 11642502 w 12194922"/>
              <a:gd name="connsiteY38200" fmla="*/ 6202892 h 6855883"/>
              <a:gd name="connsiteX38201" fmla="*/ 11640048 w 12194922"/>
              <a:gd name="connsiteY38201" fmla="*/ 6197600 h 6855883"/>
              <a:gd name="connsiteX38202" fmla="*/ 11646181 w 12194922"/>
              <a:gd name="connsiteY38202" fmla="*/ 6194425 h 6855883"/>
              <a:gd name="connsiteX38203" fmla="*/ 11649861 w 12194922"/>
              <a:gd name="connsiteY38203" fmla="*/ 6198659 h 6855883"/>
              <a:gd name="connsiteX38204" fmla="*/ 11642502 w 12194922"/>
              <a:gd name="connsiteY38204" fmla="*/ 6202892 h 6855883"/>
              <a:gd name="connsiteX38205" fmla="*/ 879443 w 12194922"/>
              <a:gd name="connsiteY38205" fmla="*/ 5109633 h 6855883"/>
              <a:gd name="connsiteX38206" fmla="*/ 883123 w 12194922"/>
              <a:gd name="connsiteY38206" fmla="*/ 5105400 h 6855883"/>
              <a:gd name="connsiteX38207" fmla="*/ 888029 w 12194922"/>
              <a:gd name="connsiteY38207" fmla="*/ 5108575 h 6855883"/>
              <a:gd name="connsiteX38208" fmla="*/ 884349 w 12194922"/>
              <a:gd name="connsiteY38208" fmla="*/ 5112809 h 6855883"/>
              <a:gd name="connsiteX38209" fmla="*/ 879443 w 12194922"/>
              <a:gd name="connsiteY38209" fmla="*/ 5109633 h 6855883"/>
              <a:gd name="connsiteX38210" fmla="*/ 872084 w 12194922"/>
              <a:gd name="connsiteY38210" fmla="*/ 335492 h 6855883"/>
              <a:gd name="connsiteX38211" fmla="*/ 878217 w 12194922"/>
              <a:gd name="connsiteY38211" fmla="*/ 329142 h 6855883"/>
              <a:gd name="connsiteX38212" fmla="*/ 883123 w 12194922"/>
              <a:gd name="connsiteY38212" fmla="*/ 332317 h 6855883"/>
              <a:gd name="connsiteX38213" fmla="*/ 878217 w 12194922"/>
              <a:gd name="connsiteY38213" fmla="*/ 338667 h 6855883"/>
              <a:gd name="connsiteX38214" fmla="*/ 872084 w 12194922"/>
              <a:gd name="connsiteY38214" fmla="*/ 335492 h 6855883"/>
              <a:gd name="connsiteX38215" fmla="*/ 11663353 w 12194922"/>
              <a:gd name="connsiteY38215" fmla="*/ 5874808 h 6855883"/>
              <a:gd name="connsiteX38216" fmla="*/ 11669486 w 12194922"/>
              <a:gd name="connsiteY38216" fmla="*/ 5872692 h 6855883"/>
              <a:gd name="connsiteX38217" fmla="*/ 11670712 w 12194922"/>
              <a:gd name="connsiteY38217" fmla="*/ 5875867 h 6855883"/>
              <a:gd name="connsiteX38218" fmla="*/ 11664579 w 12194922"/>
              <a:gd name="connsiteY38218" fmla="*/ 5879042 h 6855883"/>
              <a:gd name="connsiteX38219" fmla="*/ 11663353 w 12194922"/>
              <a:gd name="connsiteY38219" fmla="*/ 5874808 h 6855883"/>
              <a:gd name="connsiteX38220" fmla="*/ 870857 w 12194922"/>
              <a:gd name="connsiteY38220" fmla="*/ 1307042 h 6855883"/>
              <a:gd name="connsiteX38221" fmla="*/ 864724 w 12194922"/>
              <a:gd name="connsiteY38221" fmla="*/ 1302808 h 6855883"/>
              <a:gd name="connsiteX38222" fmla="*/ 868404 w 12194922"/>
              <a:gd name="connsiteY38222" fmla="*/ 1298575 h 6855883"/>
              <a:gd name="connsiteX38223" fmla="*/ 874537 w 12194922"/>
              <a:gd name="connsiteY38223" fmla="*/ 1302808 h 6855883"/>
              <a:gd name="connsiteX38224" fmla="*/ 870857 w 12194922"/>
              <a:gd name="connsiteY38224" fmla="*/ 1307042 h 6855883"/>
              <a:gd name="connsiteX38225" fmla="*/ 11674392 w 12194922"/>
              <a:gd name="connsiteY38225" fmla="*/ 1939925 h 6855883"/>
              <a:gd name="connsiteX38226" fmla="*/ 11678071 w 12194922"/>
              <a:gd name="connsiteY38226" fmla="*/ 1942042 h 6855883"/>
              <a:gd name="connsiteX38227" fmla="*/ 11674392 w 12194922"/>
              <a:gd name="connsiteY38227" fmla="*/ 1947333 h 6855883"/>
              <a:gd name="connsiteX38228" fmla="*/ 11670712 w 12194922"/>
              <a:gd name="connsiteY38228" fmla="*/ 1945217 h 6855883"/>
              <a:gd name="connsiteX38229" fmla="*/ 11674392 w 12194922"/>
              <a:gd name="connsiteY38229" fmla="*/ 1939925 h 6855883"/>
              <a:gd name="connsiteX38230" fmla="*/ 11673166 w 12194922"/>
              <a:gd name="connsiteY38230" fmla="*/ 6683375 h 6855883"/>
              <a:gd name="connsiteX38231" fmla="*/ 11668259 w 12194922"/>
              <a:gd name="connsiteY38231" fmla="*/ 6679142 h 6855883"/>
              <a:gd name="connsiteX38232" fmla="*/ 11671939 w 12194922"/>
              <a:gd name="connsiteY38232" fmla="*/ 6674909 h 6855883"/>
              <a:gd name="connsiteX38233" fmla="*/ 11676845 w 12194922"/>
              <a:gd name="connsiteY38233" fmla="*/ 6679142 h 6855883"/>
              <a:gd name="connsiteX38234" fmla="*/ 11673166 w 12194922"/>
              <a:gd name="connsiteY38234" fmla="*/ 6683375 h 6855883"/>
              <a:gd name="connsiteX38235" fmla="*/ 218328 w 12194922"/>
              <a:gd name="connsiteY38235" fmla="*/ 5520267 h 6855883"/>
              <a:gd name="connsiteX38236" fmla="*/ 213421 w 12194922"/>
              <a:gd name="connsiteY38236" fmla="*/ 5523442 h 6855883"/>
              <a:gd name="connsiteX38237" fmla="*/ 204835 w 12194922"/>
              <a:gd name="connsiteY38237" fmla="*/ 5513917 h 6855883"/>
              <a:gd name="connsiteX38238" fmla="*/ 203609 w 12194922"/>
              <a:gd name="connsiteY38238" fmla="*/ 5510742 h 6855883"/>
              <a:gd name="connsiteX38239" fmla="*/ 207289 w 12194922"/>
              <a:gd name="connsiteY38239" fmla="*/ 5512859 h 6855883"/>
              <a:gd name="connsiteX38240" fmla="*/ 218328 w 12194922"/>
              <a:gd name="connsiteY38240" fmla="*/ 5520267 h 6855883"/>
              <a:gd name="connsiteX38241" fmla="*/ 11692790 w 12194922"/>
              <a:gd name="connsiteY38241" fmla="*/ 4922309 h 6855883"/>
              <a:gd name="connsiteX38242" fmla="*/ 11700150 w 12194922"/>
              <a:gd name="connsiteY38242" fmla="*/ 4924425 h 6855883"/>
              <a:gd name="connsiteX38243" fmla="*/ 11695243 w 12194922"/>
              <a:gd name="connsiteY38243" fmla="*/ 4929717 h 6855883"/>
              <a:gd name="connsiteX38244" fmla="*/ 11689111 w 12194922"/>
              <a:gd name="connsiteY38244" fmla="*/ 4928659 h 6855883"/>
              <a:gd name="connsiteX38245" fmla="*/ 11692790 w 12194922"/>
              <a:gd name="connsiteY38245" fmla="*/ 4922309 h 6855883"/>
              <a:gd name="connsiteX38246" fmla="*/ 494303 w 12194922"/>
              <a:gd name="connsiteY38246" fmla="*/ 4409017 h 6855883"/>
              <a:gd name="connsiteX38247" fmla="*/ 489397 w 12194922"/>
              <a:gd name="connsiteY38247" fmla="*/ 4404784 h 6855883"/>
              <a:gd name="connsiteX38248" fmla="*/ 494303 w 12194922"/>
              <a:gd name="connsiteY38248" fmla="*/ 4400550 h 6855883"/>
              <a:gd name="connsiteX38249" fmla="*/ 499210 w 12194922"/>
              <a:gd name="connsiteY38249" fmla="*/ 4405842 h 6855883"/>
              <a:gd name="connsiteX38250" fmla="*/ 494303 w 12194922"/>
              <a:gd name="connsiteY38250" fmla="*/ 4409017 h 6855883"/>
              <a:gd name="connsiteX38251" fmla="*/ 811982 w 12194922"/>
              <a:gd name="connsiteY38251" fmla="*/ 394758 h 6855883"/>
              <a:gd name="connsiteX38252" fmla="*/ 815662 w 12194922"/>
              <a:gd name="connsiteY38252" fmla="*/ 397933 h 6855883"/>
              <a:gd name="connsiteX38253" fmla="*/ 807076 w 12194922"/>
              <a:gd name="connsiteY38253" fmla="*/ 403225 h 6855883"/>
              <a:gd name="connsiteX38254" fmla="*/ 805849 w 12194922"/>
              <a:gd name="connsiteY38254" fmla="*/ 397933 h 6855883"/>
              <a:gd name="connsiteX38255" fmla="*/ 811982 w 12194922"/>
              <a:gd name="connsiteY38255" fmla="*/ 394758 h 6855883"/>
              <a:gd name="connsiteX38256" fmla="*/ 11778649 w 12194922"/>
              <a:gd name="connsiteY38256" fmla="*/ 4328584 h 6855883"/>
              <a:gd name="connsiteX38257" fmla="*/ 11773744 w 12194922"/>
              <a:gd name="connsiteY38257" fmla="*/ 4325409 h 6855883"/>
              <a:gd name="connsiteX38258" fmla="*/ 11777423 w 12194922"/>
              <a:gd name="connsiteY38258" fmla="*/ 4321175 h 6855883"/>
              <a:gd name="connsiteX38259" fmla="*/ 11782329 w 12194922"/>
              <a:gd name="connsiteY38259" fmla="*/ 4324350 h 6855883"/>
              <a:gd name="connsiteX38260" fmla="*/ 11778649 w 12194922"/>
              <a:gd name="connsiteY38260" fmla="*/ 4328584 h 6855883"/>
              <a:gd name="connsiteX38261" fmla="*/ 781318 w 12194922"/>
              <a:gd name="connsiteY38261" fmla="*/ 4610100 h 6855883"/>
              <a:gd name="connsiteX38262" fmla="*/ 786225 w 12194922"/>
              <a:gd name="connsiteY38262" fmla="*/ 4613275 h 6855883"/>
              <a:gd name="connsiteX38263" fmla="*/ 778865 w 12194922"/>
              <a:gd name="connsiteY38263" fmla="*/ 4617508 h 6855883"/>
              <a:gd name="connsiteX38264" fmla="*/ 773959 w 12194922"/>
              <a:gd name="connsiteY38264" fmla="*/ 4613275 h 6855883"/>
              <a:gd name="connsiteX38265" fmla="*/ 781318 w 12194922"/>
              <a:gd name="connsiteY38265" fmla="*/ 4610100 h 6855883"/>
              <a:gd name="connsiteX38266" fmla="*/ 777639 w 12194922"/>
              <a:gd name="connsiteY38266" fmla="*/ 1255183 h 6855883"/>
              <a:gd name="connsiteX38267" fmla="*/ 770279 w 12194922"/>
              <a:gd name="connsiteY38267" fmla="*/ 1258358 h 6855883"/>
              <a:gd name="connsiteX38268" fmla="*/ 769053 w 12194922"/>
              <a:gd name="connsiteY38268" fmla="*/ 1254125 h 6855883"/>
              <a:gd name="connsiteX38269" fmla="*/ 775186 w 12194922"/>
              <a:gd name="connsiteY38269" fmla="*/ 1252008 h 6855883"/>
              <a:gd name="connsiteX38270" fmla="*/ 777639 w 12194922"/>
              <a:gd name="connsiteY38270" fmla="*/ 1255183 h 6855883"/>
              <a:gd name="connsiteX38271" fmla="*/ 1074466 w 12194922"/>
              <a:gd name="connsiteY38271" fmla="*/ 4731809 h 6855883"/>
              <a:gd name="connsiteX38272" fmla="*/ 1070786 w 12194922"/>
              <a:gd name="connsiteY38272" fmla="*/ 4727575 h 6855883"/>
              <a:gd name="connsiteX38273" fmla="*/ 1073239 w 12194922"/>
              <a:gd name="connsiteY38273" fmla="*/ 4724400 h 6855883"/>
              <a:gd name="connsiteX38274" fmla="*/ 1078146 w 12194922"/>
              <a:gd name="connsiteY38274" fmla="*/ 4726517 h 6855883"/>
              <a:gd name="connsiteX38275" fmla="*/ 1074466 w 12194922"/>
              <a:gd name="connsiteY38275" fmla="*/ 4731809 h 6855883"/>
              <a:gd name="connsiteX38276" fmla="*/ 11035355 w 12194922"/>
              <a:gd name="connsiteY38276" fmla="*/ 2145242 h 6855883"/>
              <a:gd name="connsiteX38277" fmla="*/ 11031675 w 12194922"/>
              <a:gd name="connsiteY38277" fmla="*/ 2142067 h 6855883"/>
              <a:gd name="connsiteX38278" fmla="*/ 11035355 w 12194922"/>
              <a:gd name="connsiteY38278" fmla="*/ 2139950 h 6855883"/>
              <a:gd name="connsiteX38279" fmla="*/ 11039034 w 12194922"/>
              <a:gd name="connsiteY38279" fmla="*/ 2142067 h 6855883"/>
              <a:gd name="connsiteX38280" fmla="*/ 11035355 w 12194922"/>
              <a:gd name="connsiteY38280" fmla="*/ 2145242 h 6855883"/>
              <a:gd name="connsiteX38281" fmla="*/ 1078146 w 12194922"/>
              <a:gd name="connsiteY38281" fmla="*/ 5211234 h 6855883"/>
              <a:gd name="connsiteX38282" fmla="*/ 1074466 w 12194922"/>
              <a:gd name="connsiteY38282" fmla="*/ 5216525 h 6855883"/>
              <a:gd name="connsiteX38283" fmla="*/ 1068333 w 12194922"/>
              <a:gd name="connsiteY38283" fmla="*/ 5211234 h 6855883"/>
              <a:gd name="connsiteX38284" fmla="*/ 1074466 w 12194922"/>
              <a:gd name="connsiteY38284" fmla="*/ 5208059 h 6855883"/>
              <a:gd name="connsiteX38285" fmla="*/ 1078146 w 12194922"/>
              <a:gd name="connsiteY38285" fmla="*/ 5211234 h 6855883"/>
              <a:gd name="connsiteX38286" fmla="*/ 755561 w 12194922"/>
              <a:gd name="connsiteY38286" fmla="*/ 4691592 h 6855883"/>
              <a:gd name="connsiteX38287" fmla="*/ 750654 w 12194922"/>
              <a:gd name="connsiteY38287" fmla="*/ 4692650 h 6855883"/>
              <a:gd name="connsiteX38288" fmla="*/ 748201 w 12194922"/>
              <a:gd name="connsiteY38288" fmla="*/ 4687359 h 6855883"/>
              <a:gd name="connsiteX38289" fmla="*/ 754334 w 12194922"/>
              <a:gd name="connsiteY38289" fmla="*/ 4686300 h 6855883"/>
              <a:gd name="connsiteX38290" fmla="*/ 755561 w 12194922"/>
              <a:gd name="connsiteY38290" fmla="*/ 4691592 h 6855883"/>
              <a:gd name="connsiteX38291" fmla="*/ 349569 w 12194922"/>
              <a:gd name="connsiteY38291" fmla="*/ 5909734 h 6855883"/>
              <a:gd name="connsiteX38292" fmla="*/ 354476 w 12194922"/>
              <a:gd name="connsiteY38292" fmla="*/ 5910792 h 6855883"/>
              <a:gd name="connsiteX38293" fmla="*/ 353249 w 12194922"/>
              <a:gd name="connsiteY38293" fmla="*/ 5916084 h 6855883"/>
              <a:gd name="connsiteX38294" fmla="*/ 347116 w 12194922"/>
              <a:gd name="connsiteY38294" fmla="*/ 5913967 h 6855883"/>
              <a:gd name="connsiteX38295" fmla="*/ 349569 w 12194922"/>
              <a:gd name="connsiteY38295" fmla="*/ 5909734 h 6855883"/>
              <a:gd name="connsiteX38296" fmla="*/ 1360254 w 12194922"/>
              <a:gd name="connsiteY38296" fmla="*/ 168275 h 6855883"/>
              <a:gd name="connsiteX38297" fmla="*/ 1363934 w 12194922"/>
              <a:gd name="connsiteY38297" fmla="*/ 171450 h 6855883"/>
              <a:gd name="connsiteX38298" fmla="*/ 1359028 w 12194922"/>
              <a:gd name="connsiteY38298" fmla="*/ 174625 h 6855883"/>
              <a:gd name="connsiteX38299" fmla="*/ 1356575 w 12194922"/>
              <a:gd name="connsiteY38299" fmla="*/ 172508 h 6855883"/>
              <a:gd name="connsiteX38300" fmla="*/ 1360254 w 12194922"/>
              <a:gd name="connsiteY38300" fmla="*/ 168275 h 6855883"/>
              <a:gd name="connsiteX38301" fmla="*/ 11901305 w 12194922"/>
              <a:gd name="connsiteY38301" fmla="*/ 5561542 h 6855883"/>
              <a:gd name="connsiteX38302" fmla="*/ 11898852 w 12194922"/>
              <a:gd name="connsiteY38302" fmla="*/ 5564717 h 6855883"/>
              <a:gd name="connsiteX38303" fmla="*/ 11891493 w 12194922"/>
              <a:gd name="connsiteY38303" fmla="*/ 5559425 h 6855883"/>
              <a:gd name="connsiteX38304" fmla="*/ 11893946 w 12194922"/>
              <a:gd name="connsiteY38304" fmla="*/ 5556250 h 6855883"/>
              <a:gd name="connsiteX38305" fmla="*/ 11901305 w 12194922"/>
              <a:gd name="connsiteY38305" fmla="*/ 5561542 h 6855883"/>
              <a:gd name="connsiteX38306" fmla="*/ 11895172 w 12194922"/>
              <a:gd name="connsiteY38306" fmla="*/ 6356350 h 6855883"/>
              <a:gd name="connsiteX38307" fmla="*/ 11898852 w 12194922"/>
              <a:gd name="connsiteY38307" fmla="*/ 6356350 h 6855883"/>
              <a:gd name="connsiteX38308" fmla="*/ 11895172 w 12194922"/>
              <a:gd name="connsiteY38308" fmla="*/ 6356350 h 6855883"/>
              <a:gd name="connsiteX38309" fmla="*/ 11895172 w 12194922"/>
              <a:gd name="connsiteY38309" fmla="*/ 6356350 h 6855883"/>
              <a:gd name="connsiteX38310" fmla="*/ 11895172 w 12194922"/>
              <a:gd name="connsiteY38310" fmla="*/ 6356350 h 6855883"/>
              <a:gd name="connsiteX38311" fmla="*/ 11868188 w 12194922"/>
              <a:gd name="connsiteY38311" fmla="*/ 6370109 h 6855883"/>
              <a:gd name="connsiteX38312" fmla="*/ 11866962 w 12194922"/>
              <a:gd name="connsiteY38312" fmla="*/ 6332008 h 6855883"/>
              <a:gd name="connsiteX38313" fmla="*/ 11895172 w 12194922"/>
              <a:gd name="connsiteY38313" fmla="*/ 6356350 h 6855883"/>
              <a:gd name="connsiteX38314" fmla="*/ 11898852 w 12194922"/>
              <a:gd name="connsiteY38314" fmla="*/ 6356350 h 6855883"/>
              <a:gd name="connsiteX38315" fmla="*/ 11901305 w 12194922"/>
              <a:gd name="connsiteY38315" fmla="*/ 6352117 h 6855883"/>
              <a:gd name="connsiteX38316" fmla="*/ 11908665 w 12194922"/>
              <a:gd name="connsiteY38316" fmla="*/ 6350000 h 6855883"/>
              <a:gd name="connsiteX38317" fmla="*/ 11908665 w 12194922"/>
              <a:gd name="connsiteY38317" fmla="*/ 6351058 h 6855883"/>
              <a:gd name="connsiteX38318" fmla="*/ 11918477 w 12194922"/>
              <a:gd name="connsiteY38318" fmla="*/ 6341534 h 6855883"/>
              <a:gd name="connsiteX38319" fmla="*/ 11907438 w 12194922"/>
              <a:gd name="connsiteY38319" fmla="*/ 6340475 h 6855883"/>
              <a:gd name="connsiteX38320" fmla="*/ 11917250 w 12194922"/>
              <a:gd name="connsiteY38320" fmla="*/ 6334125 h 6855883"/>
              <a:gd name="connsiteX38321" fmla="*/ 11917250 w 12194922"/>
              <a:gd name="connsiteY38321" fmla="*/ 6338359 h 6855883"/>
              <a:gd name="connsiteX38322" fmla="*/ 11925836 w 12194922"/>
              <a:gd name="connsiteY38322" fmla="*/ 6338359 h 6855883"/>
              <a:gd name="connsiteX38323" fmla="*/ 11917250 w 12194922"/>
              <a:gd name="connsiteY38323" fmla="*/ 6334125 h 6855883"/>
              <a:gd name="connsiteX38324" fmla="*/ 11928290 w 12194922"/>
              <a:gd name="connsiteY38324" fmla="*/ 6319308 h 6855883"/>
              <a:gd name="connsiteX38325" fmla="*/ 11918477 w 12194922"/>
              <a:gd name="connsiteY38325" fmla="*/ 6306609 h 6855883"/>
              <a:gd name="connsiteX38326" fmla="*/ 11907438 w 12194922"/>
              <a:gd name="connsiteY38326" fmla="*/ 6317192 h 6855883"/>
              <a:gd name="connsiteX38327" fmla="*/ 11898852 w 12194922"/>
              <a:gd name="connsiteY38327" fmla="*/ 6320367 h 6855883"/>
              <a:gd name="connsiteX38328" fmla="*/ 11898852 w 12194922"/>
              <a:gd name="connsiteY38328" fmla="*/ 6311901 h 6855883"/>
              <a:gd name="connsiteX38329" fmla="*/ 11893946 w 12194922"/>
              <a:gd name="connsiteY38329" fmla="*/ 6306609 h 6855883"/>
              <a:gd name="connsiteX38330" fmla="*/ 11876774 w 12194922"/>
              <a:gd name="connsiteY38330" fmla="*/ 6322484 h 6855883"/>
              <a:gd name="connsiteX38331" fmla="*/ 11879227 w 12194922"/>
              <a:gd name="connsiteY38331" fmla="*/ 6305550 h 6855883"/>
              <a:gd name="connsiteX38332" fmla="*/ 11906212 w 12194922"/>
              <a:gd name="connsiteY38332" fmla="*/ 6296026 h 6855883"/>
              <a:gd name="connsiteX38333" fmla="*/ 11925836 w 12194922"/>
              <a:gd name="connsiteY38333" fmla="*/ 6289675 h 6855883"/>
              <a:gd name="connsiteX38334" fmla="*/ 11933196 w 12194922"/>
              <a:gd name="connsiteY38334" fmla="*/ 6319308 h 6855883"/>
              <a:gd name="connsiteX38335" fmla="*/ 11949141 w 12194922"/>
              <a:gd name="connsiteY38335" fmla="*/ 6346825 h 6855883"/>
              <a:gd name="connsiteX38336" fmla="*/ 11927063 w 12194922"/>
              <a:gd name="connsiteY38336" fmla="*/ 6361642 h 6855883"/>
              <a:gd name="connsiteX38337" fmla="*/ 11906212 w 12194922"/>
              <a:gd name="connsiteY38337" fmla="*/ 6361642 h 6855883"/>
              <a:gd name="connsiteX38338" fmla="*/ 11904985 w 12194922"/>
              <a:gd name="connsiteY38338" fmla="*/ 6364817 h 6855883"/>
              <a:gd name="connsiteX38339" fmla="*/ 11901305 w 12194922"/>
              <a:gd name="connsiteY38339" fmla="*/ 6367992 h 6855883"/>
              <a:gd name="connsiteX38340" fmla="*/ 11900079 w 12194922"/>
              <a:gd name="connsiteY38340" fmla="*/ 6364817 h 6855883"/>
              <a:gd name="connsiteX38341" fmla="*/ 11898852 w 12194922"/>
              <a:gd name="connsiteY38341" fmla="*/ 6356350 h 6855883"/>
              <a:gd name="connsiteX38342" fmla="*/ 1177497 w 12194922"/>
              <a:gd name="connsiteY38342" fmla="*/ 5323417 h 6855883"/>
              <a:gd name="connsiteX38343" fmla="*/ 1181177 w 12194922"/>
              <a:gd name="connsiteY38343" fmla="*/ 5322359 h 6855883"/>
              <a:gd name="connsiteX38344" fmla="*/ 1186083 w 12194922"/>
              <a:gd name="connsiteY38344" fmla="*/ 5328709 h 6855883"/>
              <a:gd name="connsiteX38345" fmla="*/ 1181177 w 12194922"/>
              <a:gd name="connsiteY38345" fmla="*/ 5329767 h 6855883"/>
              <a:gd name="connsiteX38346" fmla="*/ 1177497 w 12194922"/>
              <a:gd name="connsiteY38346" fmla="*/ 5323417 h 6855883"/>
              <a:gd name="connsiteX38347" fmla="*/ 11913571 w 12194922"/>
              <a:gd name="connsiteY38347" fmla="*/ 4942417 h 6855883"/>
              <a:gd name="connsiteX38348" fmla="*/ 11903759 w 12194922"/>
              <a:gd name="connsiteY38348" fmla="*/ 4957234 h 6855883"/>
              <a:gd name="connsiteX38349" fmla="*/ 11892719 w 12194922"/>
              <a:gd name="connsiteY38349" fmla="*/ 4955117 h 6855883"/>
              <a:gd name="connsiteX38350" fmla="*/ 11884134 w 12194922"/>
              <a:gd name="connsiteY38350" fmla="*/ 4939242 h 6855883"/>
              <a:gd name="connsiteX38351" fmla="*/ 11907438 w 12194922"/>
              <a:gd name="connsiteY38351" fmla="*/ 4927600 h 6855883"/>
              <a:gd name="connsiteX38352" fmla="*/ 11906212 w 12194922"/>
              <a:gd name="connsiteY38352" fmla="*/ 4921250 h 6855883"/>
              <a:gd name="connsiteX38353" fmla="*/ 11911118 w 12194922"/>
              <a:gd name="connsiteY38353" fmla="*/ 4913842 h 6855883"/>
              <a:gd name="connsiteX38354" fmla="*/ 11914798 w 12194922"/>
              <a:gd name="connsiteY38354" fmla="*/ 4920192 h 6855883"/>
              <a:gd name="connsiteX38355" fmla="*/ 11912345 w 12194922"/>
              <a:gd name="connsiteY38355" fmla="*/ 4926542 h 6855883"/>
              <a:gd name="connsiteX38356" fmla="*/ 11913571 w 12194922"/>
              <a:gd name="connsiteY38356" fmla="*/ 4942417 h 6855883"/>
              <a:gd name="connsiteX38357" fmla="*/ 11906212 w 12194922"/>
              <a:gd name="connsiteY38357" fmla="*/ 4671484 h 6855883"/>
              <a:gd name="connsiteX38358" fmla="*/ 11912345 w 12194922"/>
              <a:gd name="connsiteY38358" fmla="*/ 4663017 h 6855883"/>
              <a:gd name="connsiteX38359" fmla="*/ 11914798 w 12194922"/>
              <a:gd name="connsiteY38359" fmla="*/ 4670425 h 6855883"/>
              <a:gd name="connsiteX38360" fmla="*/ 11908665 w 12194922"/>
              <a:gd name="connsiteY38360" fmla="*/ 4675717 h 6855883"/>
              <a:gd name="connsiteX38361" fmla="*/ 11906212 w 12194922"/>
              <a:gd name="connsiteY38361" fmla="*/ 4671484 h 6855883"/>
              <a:gd name="connsiteX38362" fmla="*/ 1179950 w 12194922"/>
              <a:gd name="connsiteY38362" fmla="*/ 5383742 h 6855883"/>
              <a:gd name="connsiteX38363" fmla="*/ 1176271 w 12194922"/>
              <a:gd name="connsiteY38363" fmla="*/ 5374217 h 6855883"/>
              <a:gd name="connsiteX38364" fmla="*/ 1184856 w 12194922"/>
              <a:gd name="connsiteY38364" fmla="*/ 5379508 h 6855883"/>
              <a:gd name="connsiteX38365" fmla="*/ 1184856 w 12194922"/>
              <a:gd name="connsiteY38365" fmla="*/ 5379508 h 6855883"/>
              <a:gd name="connsiteX38366" fmla="*/ 1194669 w 12194922"/>
              <a:gd name="connsiteY38366" fmla="*/ 5390092 h 6855883"/>
              <a:gd name="connsiteX38367" fmla="*/ 1194669 w 12194922"/>
              <a:gd name="connsiteY38367" fmla="*/ 5390092 h 6855883"/>
              <a:gd name="connsiteX38368" fmla="*/ 1206934 w 12194922"/>
              <a:gd name="connsiteY38368" fmla="*/ 5403850 h 6855883"/>
              <a:gd name="connsiteX38369" fmla="*/ 1204481 w 12194922"/>
              <a:gd name="connsiteY38369" fmla="*/ 5409142 h 6855883"/>
              <a:gd name="connsiteX38370" fmla="*/ 1161552 w 12194922"/>
              <a:gd name="connsiteY38370" fmla="*/ 5420784 h 6855883"/>
              <a:gd name="connsiteX38371" fmla="*/ 1157872 w 12194922"/>
              <a:gd name="connsiteY38371" fmla="*/ 5416550 h 6855883"/>
              <a:gd name="connsiteX38372" fmla="*/ 1192216 w 12194922"/>
              <a:gd name="connsiteY38372" fmla="*/ 5392209 h 6855883"/>
              <a:gd name="connsiteX38373" fmla="*/ 1179950 w 12194922"/>
              <a:gd name="connsiteY38373" fmla="*/ 5383742 h 6855883"/>
              <a:gd name="connsiteX38374" fmla="*/ 305413 w 12194922"/>
              <a:gd name="connsiteY38374" fmla="*/ 5910792 h 6855883"/>
              <a:gd name="connsiteX38375" fmla="*/ 299280 w 12194922"/>
              <a:gd name="connsiteY38375" fmla="*/ 5910792 h 6855883"/>
              <a:gd name="connsiteX38376" fmla="*/ 300507 w 12194922"/>
              <a:gd name="connsiteY38376" fmla="*/ 5907617 h 6855883"/>
              <a:gd name="connsiteX38377" fmla="*/ 305413 w 12194922"/>
              <a:gd name="connsiteY38377" fmla="*/ 5910792 h 6855883"/>
              <a:gd name="connsiteX38378" fmla="*/ 1219200 w 12194922"/>
              <a:gd name="connsiteY38378" fmla="*/ 4472517 h 6855883"/>
              <a:gd name="connsiteX38379" fmla="*/ 1214294 w 12194922"/>
              <a:gd name="connsiteY38379" fmla="*/ 4475692 h 6855883"/>
              <a:gd name="connsiteX38380" fmla="*/ 1210614 w 12194922"/>
              <a:gd name="connsiteY38380" fmla="*/ 4471459 h 6855883"/>
              <a:gd name="connsiteX38381" fmla="*/ 1215520 w 12194922"/>
              <a:gd name="connsiteY38381" fmla="*/ 4467225 h 6855883"/>
              <a:gd name="connsiteX38382" fmla="*/ 1219200 w 12194922"/>
              <a:gd name="connsiteY38382" fmla="*/ 4472517 h 6855883"/>
              <a:gd name="connsiteX38383" fmla="*/ 11914798 w 12194922"/>
              <a:gd name="connsiteY38383" fmla="*/ 3616325 h 6855883"/>
              <a:gd name="connsiteX38384" fmla="*/ 11909891 w 12194922"/>
              <a:gd name="connsiteY38384" fmla="*/ 3613150 h 6855883"/>
              <a:gd name="connsiteX38385" fmla="*/ 11916024 w 12194922"/>
              <a:gd name="connsiteY38385" fmla="*/ 3607858 h 6855883"/>
              <a:gd name="connsiteX38386" fmla="*/ 11919704 w 12194922"/>
              <a:gd name="connsiteY38386" fmla="*/ 3612092 h 6855883"/>
              <a:gd name="connsiteX38387" fmla="*/ 11914798 w 12194922"/>
              <a:gd name="connsiteY38387" fmla="*/ 3616325 h 6855883"/>
              <a:gd name="connsiteX38388" fmla="*/ 11925836 w 12194922"/>
              <a:gd name="connsiteY38388" fmla="*/ 3761317 h 6855883"/>
              <a:gd name="connsiteX38389" fmla="*/ 11919704 w 12194922"/>
              <a:gd name="connsiteY38389" fmla="*/ 3758142 h 6855883"/>
              <a:gd name="connsiteX38390" fmla="*/ 11923383 w 12194922"/>
              <a:gd name="connsiteY38390" fmla="*/ 3753909 h 6855883"/>
              <a:gd name="connsiteX38391" fmla="*/ 11929516 w 12194922"/>
              <a:gd name="connsiteY38391" fmla="*/ 3758142 h 6855883"/>
              <a:gd name="connsiteX38392" fmla="*/ 11925836 w 12194922"/>
              <a:gd name="connsiteY38392" fmla="*/ 3761317 h 6855883"/>
              <a:gd name="connsiteX38393" fmla="*/ 683194 w 12194922"/>
              <a:gd name="connsiteY38393" fmla="*/ 1087967 h 6855883"/>
              <a:gd name="connsiteX38394" fmla="*/ 678287 w 12194922"/>
              <a:gd name="connsiteY38394" fmla="*/ 1083733 h 6855883"/>
              <a:gd name="connsiteX38395" fmla="*/ 679514 w 12194922"/>
              <a:gd name="connsiteY38395" fmla="*/ 1080558 h 6855883"/>
              <a:gd name="connsiteX38396" fmla="*/ 685647 w 12194922"/>
              <a:gd name="connsiteY38396" fmla="*/ 1083733 h 6855883"/>
              <a:gd name="connsiteX38397" fmla="*/ 683194 w 12194922"/>
              <a:gd name="connsiteY38397" fmla="*/ 1087967 h 6855883"/>
              <a:gd name="connsiteX38398" fmla="*/ 1323458 w 12194922"/>
              <a:gd name="connsiteY38398" fmla="*/ 1834092 h 6855883"/>
              <a:gd name="connsiteX38399" fmla="*/ 1327137 w 12194922"/>
              <a:gd name="connsiteY38399" fmla="*/ 1838325 h 6855883"/>
              <a:gd name="connsiteX38400" fmla="*/ 1321004 w 12194922"/>
              <a:gd name="connsiteY38400" fmla="*/ 1842558 h 6855883"/>
              <a:gd name="connsiteX38401" fmla="*/ 1317325 w 12194922"/>
              <a:gd name="connsiteY38401" fmla="*/ 1838325 h 6855883"/>
              <a:gd name="connsiteX38402" fmla="*/ 1323458 w 12194922"/>
              <a:gd name="connsiteY38402" fmla="*/ 1834092 h 6855883"/>
              <a:gd name="connsiteX38403" fmla="*/ 11931969 w 12194922"/>
              <a:gd name="connsiteY38403" fmla="*/ 3172883 h 6855883"/>
              <a:gd name="connsiteX38404" fmla="*/ 11927063 w 12194922"/>
              <a:gd name="connsiteY38404" fmla="*/ 3169708 h 6855883"/>
              <a:gd name="connsiteX38405" fmla="*/ 11931969 w 12194922"/>
              <a:gd name="connsiteY38405" fmla="*/ 3165475 h 6855883"/>
              <a:gd name="connsiteX38406" fmla="*/ 11935649 w 12194922"/>
              <a:gd name="connsiteY38406" fmla="*/ 3169708 h 6855883"/>
              <a:gd name="connsiteX38407" fmla="*/ 11931969 w 12194922"/>
              <a:gd name="connsiteY38407" fmla="*/ 3172883 h 6855883"/>
              <a:gd name="connsiteX38408" fmla="*/ 1309965 w 12194922"/>
              <a:gd name="connsiteY38408" fmla="*/ 369358 h 6855883"/>
              <a:gd name="connsiteX38409" fmla="*/ 1305059 w 12194922"/>
              <a:gd name="connsiteY38409" fmla="*/ 373592 h 6855883"/>
              <a:gd name="connsiteX38410" fmla="*/ 1302606 w 12194922"/>
              <a:gd name="connsiteY38410" fmla="*/ 370417 h 6855883"/>
              <a:gd name="connsiteX38411" fmla="*/ 1306286 w 12194922"/>
              <a:gd name="connsiteY38411" fmla="*/ 365125 h 6855883"/>
              <a:gd name="connsiteX38412" fmla="*/ 1309965 w 12194922"/>
              <a:gd name="connsiteY38412" fmla="*/ 369358 h 6855883"/>
              <a:gd name="connsiteX38413" fmla="*/ 652530 w 12194922"/>
              <a:gd name="connsiteY38413" fmla="*/ 4452409 h 6855883"/>
              <a:gd name="connsiteX38414" fmla="*/ 654983 w 12194922"/>
              <a:gd name="connsiteY38414" fmla="*/ 4453467 h 6855883"/>
              <a:gd name="connsiteX38415" fmla="*/ 647623 w 12194922"/>
              <a:gd name="connsiteY38415" fmla="*/ 4456642 h 6855883"/>
              <a:gd name="connsiteX38416" fmla="*/ 652530 w 12194922"/>
              <a:gd name="connsiteY38416" fmla="*/ 4452409 h 6855883"/>
              <a:gd name="connsiteX38417" fmla="*/ 646397 w 12194922"/>
              <a:gd name="connsiteY38417" fmla="*/ 4457700 h 6855883"/>
              <a:gd name="connsiteX38418" fmla="*/ 646397 w 12194922"/>
              <a:gd name="connsiteY38418" fmla="*/ 4457700 h 6855883"/>
              <a:gd name="connsiteX38419" fmla="*/ 646397 w 12194922"/>
              <a:gd name="connsiteY38419" fmla="*/ 4457700 h 6855883"/>
              <a:gd name="connsiteX38420" fmla="*/ 646397 w 12194922"/>
              <a:gd name="connsiteY38420" fmla="*/ 4457700 h 6855883"/>
              <a:gd name="connsiteX38421" fmla="*/ 646397 w 12194922"/>
              <a:gd name="connsiteY38421" fmla="*/ 4457700 h 6855883"/>
              <a:gd name="connsiteX38422" fmla="*/ 646397 w 12194922"/>
              <a:gd name="connsiteY38422" fmla="*/ 4457700 h 6855883"/>
              <a:gd name="connsiteX38423" fmla="*/ 11988391 w 12194922"/>
              <a:gd name="connsiteY38423" fmla="*/ 5560484 h 6855883"/>
              <a:gd name="connsiteX38424" fmla="*/ 11984711 w 12194922"/>
              <a:gd name="connsiteY38424" fmla="*/ 5562600 h 6855883"/>
              <a:gd name="connsiteX38425" fmla="*/ 11981032 w 12194922"/>
              <a:gd name="connsiteY38425" fmla="*/ 5558367 h 6855883"/>
              <a:gd name="connsiteX38426" fmla="*/ 11987164 w 12194922"/>
              <a:gd name="connsiteY38426" fmla="*/ 5555192 h 6855883"/>
              <a:gd name="connsiteX38427" fmla="*/ 11988391 w 12194922"/>
              <a:gd name="connsiteY38427" fmla="*/ 5560484 h 6855883"/>
              <a:gd name="connsiteX38428" fmla="*/ 652530 w 12194922"/>
              <a:gd name="connsiteY38428" fmla="*/ 5600700 h 6855883"/>
              <a:gd name="connsiteX38429" fmla="*/ 657436 w 12194922"/>
              <a:gd name="connsiteY38429" fmla="*/ 5597526 h 6855883"/>
              <a:gd name="connsiteX38430" fmla="*/ 661116 w 12194922"/>
              <a:gd name="connsiteY38430" fmla="*/ 5601758 h 6855883"/>
              <a:gd name="connsiteX38431" fmla="*/ 656209 w 12194922"/>
              <a:gd name="connsiteY38431" fmla="*/ 5604933 h 6855883"/>
              <a:gd name="connsiteX38432" fmla="*/ 652530 w 12194922"/>
              <a:gd name="connsiteY38432" fmla="*/ 5600700 h 6855883"/>
              <a:gd name="connsiteX38433" fmla="*/ 1096544 w 12194922"/>
              <a:gd name="connsiteY38433" fmla="*/ 4786842 h 6855883"/>
              <a:gd name="connsiteX38434" fmla="*/ 1092864 w 12194922"/>
              <a:gd name="connsiteY38434" fmla="*/ 4785784 h 6855883"/>
              <a:gd name="connsiteX38435" fmla="*/ 1094091 w 12194922"/>
              <a:gd name="connsiteY38435" fmla="*/ 4784725 h 6855883"/>
              <a:gd name="connsiteX38436" fmla="*/ 1096544 w 12194922"/>
              <a:gd name="connsiteY38436" fmla="*/ 4785784 h 6855883"/>
              <a:gd name="connsiteX38437" fmla="*/ 1096544 w 12194922"/>
              <a:gd name="connsiteY38437" fmla="*/ 4786842 h 6855883"/>
              <a:gd name="connsiteX38438" fmla="*/ 1290340 w 12194922"/>
              <a:gd name="connsiteY38438" fmla="*/ 1897592 h 6855883"/>
              <a:gd name="connsiteX38439" fmla="*/ 1295247 w 12194922"/>
              <a:gd name="connsiteY38439" fmla="*/ 1894417 h 6855883"/>
              <a:gd name="connsiteX38440" fmla="*/ 1300153 w 12194922"/>
              <a:gd name="connsiteY38440" fmla="*/ 1898650 h 6855883"/>
              <a:gd name="connsiteX38441" fmla="*/ 1296473 w 12194922"/>
              <a:gd name="connsiteY38441" fmla="*/ 1902883 h 6855883"/>
              <a:gd name="connsiteX38442" fmla="*/ 1290340 w 12194922"/>
              <a:gd name="connsiteY38442" fmla="*/ 1897592 h 6855883"/>
              <a:gd name="connsiteX38443" fmla="*/ 657436 w 12194922"/>
              <a:gd name="connsiteY38443" fmla="*/ 5941484 h 6855883"/>
              <a:gd name="connsiteX38444" fmla="*/ 657436 w 12194922"/>
              <a:gd name="connsiteY38444" fmla="*/ 5941484 h 6855883"/>
              <a:gd name="connsiteX38445" fmla="*/ 657436 w 12194922"/>
              <a:gd name="connsiteY38445" fmla="*/ 5941484 h 6855883"/>
              <a:gd name="connsiteX38446" fmla="*/ 657436 w 12194922"/>
              <a:gd name="connsiteY38446" fmla="*/ 5941484 h 6855883"/>
              <a:gd name="connsiteX38447" fmla="*/ 657436 w 12194922"/>
              <a:gd name="connsiteY38447" fmla="*/ 5941484 h 6855883"/>
              <a:gd name="connsiteX38448" fmla="*/ 618186 w 12194922"/>
              <a:gd name="connsiteY38448" fmla="*/ 1947333 h 6855883"/>
              <a:gd name="connsiteX38449" fmla="*/ 621866 w 12194922"/>
              <a:gd name="connsiteY38449" fmla="*/ 1942042 h 6855883"/>
              <a:gd name="connsiteX38450" fmla="*/ 626772 w 12194922"/>
              <a:gd name="connsiteY38450" fmla="*/ 1949450 h 6855883"/>
              <a:gd name="connsiteX38451" fmla="*/ 631678 w 12194922"/>
              <a:gd name="connsiteY38451" fmla="*/ 1950508 h 6855883"/>
              <a:gd name="connsiteX38452" fmla="*/ 636584 w 12194922"/>
              <a:gd name="connsiteY38452" fmla="*/ 1956858 h 6855883"/>
              <a:gd name="connsiteX38453" fmla="*/ 626772 w 12194922"/>
              <a:gd name="connsiteY38453" fmla="*/ 1954742 h 6855883"/>
              <a:gd name="connsiteX38454" fmla="*/ 625545 w 12194922"/>
              <a:gd name="connsiteY38454" fmla="*/ 1971675 h 6855883"/>
              <a:gd name="connsiteX38455" fmla="*/ 615733 w 12194922"/>
              <a:gd name="connsiteY38455" fmla="*/ 1954742 h 6855883"/>
              <a:gd name="connsiteX38456" fmla="*/ 618186 w 12194922"/>
              <a:gd name="connsiteY38456" fmla="*/ 1947333 h 6855883"/>
              <a:gd name="connsiteX38457" fmla="*/ 12000657 w 12194922"/>
              <a:gd name="connsiteY38457" fmla="*/ 5099050 h 6855883"/>
              <a:gd name="connsiteX38458" fmla="*/ 11995751 w 12194922"/>
              <a:gd name="connsiteY38458" fmla="*/ 5096934 h 6855883"/>
              <a:gd name="connsiteX38459" fmla="*/ 12000657 w 12194922"/>
              <a:gd name="connsiteY38459" fmla="*/ 5092700 h 6855883"/>
              <a:gd name="connsiteX38460" fmla="*/ 12004337 w 12194922"/>
              <a:gd name="connsiteY38460" fmla="*/ 5094817 h 6855883"/>
              <a:gd name="connsiteX38461" fmla="*/ 12000657 w 12194922"/>
              <a:gd name="connsiteY38461" fmla="*/ 5099050 h 6855883"/>
              <a:gd name="connsiteX38462" fmla="*/ 241632 w 12194922"/>
              <a:gd name="connsiteY38462" fmla="*/ 5891742 h 6855883"/>
              <a:gd name="connsiteX38463" fmla="*/ 250218 w 12194922"/>
              <a:gd name="connsiteY38463" fmla="*/ 5893859 h 6855883"/>
              <a:gd name="connsiteX38464" fmla="*/ 246538 w 12194922"/>
              <a:gd name="connsiteY38464" fmla="*/ 5899151 h 6855883"/>
              <a:gd name="connsiteX38465" fmla="*/ 237953 w 12194922"/>
              <a:gd name="connsiteY38465" fmla="*/ 5897034 h 6855883"/>
              <a:gd name="connsiteX38466" fmla="*/ 241632 w 12194922"/>
              <a:gd name="connsiteY38466" fmla="*/ 5891742 h 6855883"/>
              <a:gd name="connsiteX38467" fmla="*/ 339757 w 12194922"/>
              <a:gd name="connsiteY38467" fmla="*/ 882650 h 6855883"/>
              <a:gd name="connsiteX38468" fmla="*/ 333624 w 12194922"/>
              <a:gd name="connsiteY38468" fmla="*/ 879475 h 6855883"/>
              <a:gd name="connsiteX38469" fmla="*/ 338530 w 12194922"/>
              <a:gd name="connsiteY38469" fmla="*/ 876300 h 6855883"/>
              <a:gd name="connsiteX38470" fmla="*/ 343437 w 12194922"/>
              <a:gd name="connsiteY38470" fmla="*/ 878417 h 6855883"/>
              <a:gd name="connsiteX38471" fmla="*/ 339757 w 12194922"/>
              <a:gd name="connsiteY38471" fmla="*/ 882650 h 6855883"/>
              <a:gd name="connsiteX38472" fmla="*/ 1062200 w 12194922"/>
              <a:gd name="connsiteY38472" fmla="*/ 5665258 h 6855883"/>
              <a:gd name="connsiteX38473" fmla="*/ 1062200 w 12194922"/>
              <a:gd name="connsiteY38473" fmla="*/ 5674784 h 6855883"/>
              <a:gd name="connsiteX38474" fmla="*/ 1051161 w 12194922"/>
              <a:gd name="connsiteY38474" fmla="*/ 5666317 h 6855883"/>
              <a:gd name="connsiteX38475" fmla="*/ 1062200 w 12194922"/>
              <a:gd name="connsiteY38475" fmla="*/ 5665258 h 6855883"/>
              <a:gd name="connsiteX38476" fmla="*/ 1062200 w 12194922"/>
              <a:gd name="connsiteY38476" fmla="*/ 5673725 h 6855883"/>
              <a:gd name="connsiteX38477" fmla="*/ 1062200 w 12194922"/>
              <a:gd name="connsiteY38477" fmla="*/ 5673725 h 6855883"/>
              <a:gd name="connsiteX38478" fmla="*/ 1062200 w 12194922"/>
              <a:gd name="connsiteY38478" fmla="*/ 5673725 h 6855883"/>
              <a:gd name="connsiteX38479" fmla="*/ 1062200 w 12194922"/>
              <a:gd name="connsiteY38479" fmla="*/ 5673725 h 6855883"/>
              <a:gd name="connsiteX38480" fmla="*/ 1062200 w 12194922"/>
              <a:gd name="connsiteY38480" fmla="*/ 5673725 h 6855883"/>
              <a:gd name="connsiteX38481" fmla="*/ 213421 w 12194922"/>
              <a:gd name="connsiteY38481" fmla="*/ 1921933 h 6855883"/>
              <a:gd name="connsiteX38482" fmla="*/ 209742 w 12194922"/>
              <a:gd name="connsiteY38482" fmla="*/ 1916642 h 6855883"/>
              <a:gd name="connsiteX38483" fmla="*/ 214648 w 12194922"/>
              <a:gd name="connsiteY38483" fmla="*/ 1913467 h 6855883"/>
              <a:gd name="connsiteX38484" fmla="*/ 218328 w 12194922"/>
              <a:gd name="connsiteY38484" fmla="*/ 1918758 h 6855883"/>
              <a:gd name="connsiteX38485" fmla="*/ 213421 w 12194922"/>
              <a:gd name="connsiteY38485" fmla="*/ 1921933 h 6855883"/>
              <a:gd name="connsiteX38486" fmla="*/ 12008016 w 12194922"/>
              <a:gd name="connsiteY38486" fmla="*/ 3268133 h 6855883"/>
              <a:gd name="connsiteX38487" fmla="*/ 12014149 w 12194922"/>
              <a:gd name="connsiteY38487" fmla="*/ 3263900 h 6855883"/>
              <a:gd name="connsiteX38488" fmla="*/ 12017828 w 12194922"/>
              <a:gd name="connsiteY38488" fmla="*/ 3266017 h 6855883"/>
              <a:gd name="connsiteX38489" fmla="*/ 12011696 w 12194922"/>
              <a:gd name="connsiteY38489" fmla="*/ 3270250 h 6855883"/>
              <a:gd name="connsiteX38490" fmla="*/ 12008016 w 12194922"/>
              <a:gd name="connsiteY38490" fmla="*/ 3268133 h 6855883"/>
              <a:gd name="connsiteX38491" fmla="*/ 1049935 w 12194922"/>
              <a:gd name="connsiteY38491" fmla="*/ 6380692 h 6855883"/>
              <a:gd name="connsiteX38492" fmla="*/ 1052388 w 12194922"/>
              <a:gd name="connsiteY38492" fmla="*/ 6375401 h 6855883"/>
              <a:gd name="connsiteX38493" fmla="*/ 1058521 w 12194922"/>
              <a:gd name="connsiteY38493" fmla="*/ 6378575 h 6855883"/>
              <a:gd name="connsiteX38494" fmla="*/ 1054841 w 12194922"/>
              <a:gd name="connsiteY38494" fmla="*/ 6382808 h 6855883"/>
              <a:gd name="connsiteX38495" fmla="*/ 1049935 w 12194922"/>
              <a:gd name="connsiteY38495" fmla="*/ 6380692 h 6855883"/>
              <a:gd name="connsiteX38496" fmla="*/ 12010469 w 12194922"/>
              <a:gd name="connsiteY38496" fmla="*/ 6172200 h 6855883"/>
              <a:gd name="connsiteX38497" fmla="*/ 12016602 w 12194922"/>
              <a:gd name="connsiteY38497" fmla="*/ 6165850 h 6855883"/>
              <a:gd name="connsiteX38498" fmla="*/ 12021508 w 12194922"/>
              <a:gd name="connsiteY38498" fmla="*/ 6165850 h 6855883"/>
              <a:gd name="connsiteX38499" fmla="*/ 12019055 w 12194922"/>
              <a:gd name="connsiteY38499" fmla="*/ 6170084 h 6855883"/>
              <a:gd name="connsiteX38500" fmla="*/ 12014149 w 12194922"/>
              <a:gd name="connsiteY38500" fmla="*/ 6174317 h 6855883"/>
              <a:gd name="connsiteX38501" fmla="*/ 12010469 w 12194922"/>
              <a:gd name="connsiteY38501" fmla="*/ 6172200 h 6855883"/>
              <a:gd name="connsiteX38502" fmla="*/ 12022735 w 12194922"/>
              <a:gd name="connsiteY38502" fmla="*/ 4447117 h 6855883"/>
              <a:gd name="connsiteX38503" fmla="*/ 12026414 w 12194922"/>
              <a:gd name="connsiteY38503" fmla="*/ 4449234 h 6855883"/>
              <a:gd name="connsiteX38504" fmla="*/ 12022735 w 12194922"/>
              <a:gd name="connsiteY38504" fmla="*/ 4454525 h 6855883"/>
              <a:gd name="connsiteX38505" fmla="*/ 12019055 w 12194922"/>
              <a:gd name="connsiteY38505" fmla="*/ 4452409 h 6855883"/>
              <a:gd name="connsiteX38506" fmla="*/ 12022735 w 12194922"/>
              <a:gd name="connsiteY38506" fmla="*/ 4447117 h 6855883"/>
              <a:gd name="connsiteX38507" fmla="*/ 12026414 w 12194922"/>
              <a:gd name="connsiteY38507" fmla="*/ 4311650 h 6855883"/>
              <a:gd name="connsiteX38508" fmla="*/ 12022735 w 12194922"/>
              <a:gd name="connsiteY38508" fmla="*/ 4307417 h 6855883"/>
              <a:gd name="connsiteX38509" fmla="*/ 12026414 w 12194922"/>
              <a:gd name="connsiteY38509" fmla="*/ 4303184 h 6855883"/>
              <a:gd name="connsiteX38510" fmla="*/ 12032547 w 12194922"/>
              <a:gd name="connsiteY38510" fmla="*/ 4305300 h 6855883"/>
              <a:gd name="connsiteX38511" fmla="*/ 12026414 w 12194922"/>
              <a:gd name="connsiteY38511" fmla="*/ 4311650 h 6855883"/>
              <a:gd name="connsiteX38512" fmla="*/ 583842 w 12194922"/>
              <a:gd name="connsiteY38512" fmla="*/ 1279525 h 6855883"/>
              <a:gd name="connsiteX38513" fmla="*/ 580163 w 12194922"/>
              <a:gd name="connsiteY38513" fmla="*/ 1278467 h 6855883"/>
              <a:gd name="connsiteX38514" fmla="*/ 583842 w 12194922"/>
              <a:gd name="connsiteY38514" fmla="*/ 1271058 h 6855883"/>
              <a:gd name="connsiteX38515" fmla="*/ 587522 w 12194922"/>
              <a:gd name="connsiteY38515" fmla="*/ 1272117 h 6855883"/>
              <a:gd name="connsiteX38516" fmla="*/ 583842 w 12194922"/>
              <a:gd name="connsiteY38516" fmla="*/ 1279525 h 6855883"/>
              <a:gd name="connsiteX38517" fmla="*/ 578936 w 12194922"/>
              <a:gd name="connsiteY38517" fmla="*/ 383117 h 6855883"/>
              <a:gd name="connsiteX38518" fmla="*/ 574030 w 12194922"/>
              <a:gd name="connsiteY38518" fmla="*/ 377825 h 6855883"/>
              <a:gd name="connsiteX38519" fmla="*/ 578936 w 12194922"/>
              <a:gd name="connsiteY38519" fmla="*/ 374650 h 6855883"/>
              <a:gd name="connsiteX38520" fmla="*/ 583842 w 12194922"/>
              <a:gd name="connsiteY38520" fmla="*/ 378883 h 6855883"/>
              <a:gd name="connsiteX38521" fmla="*/ 578936 w 12194922"/>
              <a:gd name="connsiteY38521" fmla="*/ 383117 h 6855883"/>
              <a:gd name="connsiteX38522" fmla="*/ 12042360 w 12194922"/>
              <a:gd name="connsiteY38522" fmla="*/ 5558367 h 6855883"/>
              <a:gd name="connsiteX38523" fmla="*/ 12037454 w 12194922"/>
              <a:gd name="connsiteY38523" fmla="*/ 5555192 h 6855883"/>
              <a:gd name="connsiteX38524" fmla="*/ 12043587 w 12194922"/>
              <a:gd name="connsiteY38524" fmla="*/ 5550959 h 6855883"/>
              <a:gd name="connsiteX38525" fmla="*/ 12048492 w 12194922"/>
              <a:gd name="connsiteY38525" fmla="*/ 5555192 h 6855883"/>
              <a:gd name="connsiteX38526" fmla="*/ 12042360 w 12194922"/>
              <a:gd name="connsiteY38526" fmla="*/ 5558367 h 6855883"/>
              <a:gd name="connsiteX38527" fmla="*/ 626772 w 12194922"/>
              <a:gd name="connsiteY38527" fmla="*/ 5323417 h 6855883"/>
              <a:gd name="connsiteX38528" fmla="*/ 621866 w 12194922"/>
              <a:gd name="connsiteY38528" fmla="*/ 5326592 h 6855883"/>
              <a:gd name="connsiteX38529" fmla="*/ 616959 w 12194922"/>
              <a:gd name="connsiteY38529" fmla="*/ 5322359 h 6855883"/>
              <a:gd name="connsiteX38530" fmla="*/ 620639 w 12194922"/>
              <a:gd name="connsiteY38530" fmla="*/ 5318125 h 6855883"/>
              <a:gd name="connsiteX38531" fmla="*/ 626772 w 12194922"/>
              <a:gd name="connsiteY38531" fmla="*/ 5323417 h 6855883"/>
              <a:gd name="connsiteX38532" fmla="*/ 12057078 w 12194922"/>
              <a:gd name="connsiteY38532" fmla="*/ 4785784 h 6855883"/>
              <a:gd name="connsiteX38533" fmla="*/ 12055852 w 12194922"/>
              <a:gd name="connsiteY38533" fmla="*/ 4790017 h 6855883"/>
              <a:gd name="connsiteX38534" fmla="*/ 12052172 w 12194922"/>
              <a:gd name="connsiteY38534" fmla="*/ 4787900 h 6855883"/>
              <a:gd name="connsiteX38535" fmla="*/ 12055852 w 12194922"/>
              <a:gd name="connsiteY38535" fmla="*/ 4785784 h 6855883"/>
              <a:gd name="connsiteX38536" fmla="*/ 12057078 w 12194922"/>
              <a:gd name="connsiteY38536" fmla="*/ 4785784 h 6855883"/>
              <a:gd name="connsiteX38537" fmla="*/ 12057078 w 12194922"/>
              <a:gd name="connsiteY38537" fmla="*/ 6147859 h 6855883"/>
              <a:gd name="connsiteX38538" fmla="*/ 12061985 w 12194922"/>
              <a:gd name="connsiteY38538" fmla="*/ 6141508 h 6855883"/>
              <a:gd name="connsiteX38539" fmla="*/ 12070570 w 12194922"/>
              <a:gd name="connsiteY38539" fmla="*/ 6136217 h 6855883"/>
              <a:gd name="connsiteX38540" fmla="*/ 12077930 w 12194922"/>
              <a:gd name="connsiteY38540" fmla="*/ 6139392 h 6855883"/>
              <a:gd name="connsiteX38541" fmla="*/ 12073024 w 12194922"/>
              <a:gd name="connsiteY38541" fmla="*/ 6143625 h 6855883"/>
              <a:gd name="connsiteX38542" fmla="*/ 12064438 w 12194922"/>
              <a:gd name="connsiteY38542" fmla="*/ 6143625 h 6855883"/>
              <a:gd name="connsiteX38543" fmla="*/ 12058305 w 12194922"/>
              <a:gd name="connsiteY38543" fmla="*/ 6148917 h 6855883"/>
              <a:gd name="connsiteX38544" fmla="*/ 12057078 w 12194922"/>
              <a:gd name="connsiteY38544" fmla="*/ 6147859 h 6855883"/>
              <a:gd name="connsiteX38545" fmla="*/ 12064438 w 12194922"/>
              <a:gd name="connsiteY38545" fmla="*/ 3944409 h 6855883"/>
              <a:gd name="connsiteX38546" fmla="*/ 12060758 w 12194922"/>
              <a:gd name="connsiteY38546" fmla="*/ 3940175 h 6855883"/>
              <a:gd name="connsiteX38547" fmla="*/ 12069344 w 12194922"/>
              <a:gd name="connsiteY38547" fmla="*/ 3933825 h 6855883"/>
              <a:gd name="connsiteX38548" fmla="*/ 12071797 w 12194922"/>
              <a:gd name="connsiteY38548" fmla="*/ 3939117 h 6855883"/>
              <a:gd name="connsiteX38549" fmla="*/ 12064438 w 12194922"/>
              <a:gd name="connsiteY38549" fmla="*/ 3944409 h 6855883"/>
              <a:gd name="connsiteX38550" fmla="*/ 230593 w 12194922"/>
              <a:gd name="connsiteY38550" fmla="*/ 4451350 h 6855883"/>
              <a:gd name="connsiteX38551" fmla="*/ 225687 w 12194922"/>
              <a:gd name="connsiteY38551" fmla="*/ 4449234 h 6855883"/>
              <a:gd name="connsiteX38552" fmla="*/ 233046 w 12194922"/>
              <a:gd name="connsiteY38552" fmla="*/ 4442883 h 6855883"/>
              <a:gd name="connsiteX38553" fmla="*/ 236726 w 12194922"/>
              <a:gd name="connsiteY38553" fmla="*/ 4445000 h 6855883"/>
              <a:gd name="connsiteX38554" fmla="*/ 230593 w 12194922"/>
              <a:gd name="connsiteY38554" fmla="*/ 4451350 h 6855883"/>
              <a:gd name="connsiteX38555" fmla="*/ 234273 w 12194922"/>
              <a:gd name="connsiteY38555" fmla="*/ 5096934 h 6855883"/>
              <a:gd name="connsiteX38556" fmla="*/ 241632 w 12194922"/>
              <a:gd name="connsiteY38556" fmla="*/ 5102225 h 6855883"/>
              <a:gd name="connsiteX38557" fmla="*/ 234273 w 12194922"/>
              <a:gd name="connsiteY38557" fmla="*/ 5107517 h 6855883"/>
              <a:gd name="connsiteX38558" fmla="*/ 226913 w 12194922"/>
              <a:gd name="connsiteY38558" fmla="*/ 5102225 h 6855883"/>
              <a:gd name="connsiteX38559" fmla="*/ 234273 w 12194922"/>
              <a:gd name="connsiteY38559" fmla="*/ 5096934 h 6855883"/>
              <a:gd name="connsiteX38560" fmla="*/ 10927418 w 12194922"/>
              <a:gd name="connsiteY38560" fmla="*/ 3505200 h 6855883"/>
              <a:gd name="connsiteX38561" fmla="*/ 10927418 w 12194922"/>
              <a:gd name="connsiteY38561" fmla="*/ 3505200 h 6855883"/>
              <a:gd name="connsiteX38562" fmla="*/ 10927418 w 12194922"/>
              <a:gd name="connsiteY38562" fmla="*/ 3505200 h 6855883"/>
              <a:gd name="connsiteX38563" fmla="*/ 10927418 w 12194922"/>
              <a:gd name="connsiteY38563" fmla="*/ 3505200 h 6855883"/>
              <a:gd name="connsiteX38564" fmla="*/ 10927418 w 12194922"/>
              <a:gd name="connsiteY38564" fmla="*/ 3505200 h 6855883"/>
              <a:gd name="connsiteX38565" fmla="*/ 10920058 w 12194922"/>
              <a:gd name="connsiteY38565" fmla="*/ 3500967 h 6855883"/>
              <a:gd name="connsiteX38566" fmla="*/ 10926191 w 12194922"/>
              <a:gd name="connsiteY38566" fmla="*/ 3504142 h 6855883"/>
              <a:gd name="connsiteX38567" fmla="*/ 10918832 w 12194922"/>
              <a:gd name="connsiteY38567" fmla="*/ 3504142 h 6855883"/>
              <a:gd name="connsiteX38568" fmla="*/ 10915152 w 12194922"/>
              <a:gd name="connsiteY38568" fmla="*/ 3500967 h 6855883"/>
              <a:gd name="connsiteX38569" fmla="*/ 10920058 w 12194922"/>
              <a:gd name="connsiteY38569" fmla="*/ 3500967 h 6855883"/>
              <a:gd name="connsiteX38570" fmla="*/ 241632 w 12194922"/>
              <a:gd name="connsiteY38570" fmla="*/ 5263092 h 6855883"/>
              <a:gd name="connsiteX38571" fmla="*/ 239179 w 12194922"/>
              <a:gd name="connsiteY38571" fmla="*/ 5271559 h 6855883"/>
              <a:gd name="connsiteX38572" fmla="*/ 236726 w 12194922"/>
              <a:gd name="connsiteY38572" fmla="*/ 5269442 h 6855883"/>
              <a:gd name="connsiteX38573" fmla="*/ 237953 w 12194922"/>
              <a:gd name="connsiteY38573" fmla="*/ 5260975 h 6855883"/>
              <a:gd name="connsiteX38574" fmla="*/ 241632 w 12194922"/>
              <a:gd name="connsiteY38574" fmla="*/ 5263092 h 6855883"/>
              <a:gd name="connsiteX38575" fmla="*/ 12118406 w 12194922"/>
              <a:gd name="connsiteY38575" fmla="*/ 6265334 h 6855883"/>
              <a:gd name="connsiteX38576" fmla="*/ 12119633 w 12194922"/>
              <a:gd name="connsiteY38576" fmla="*/ 6258984 h 6855883"/>
              <a:gd name="connsiteX38577" fmla="*/ 12122086 w 12194922"/>
              <a:gd name="connsiteY38577" fmla="*/ 6258984 h 6855883"/>
              <a:gd name="connsiteX38578" fmla="*/ 12120860 w 12194922"/>
              <a:gd name="connsiteY38578" fmla="*/ 6266392 h 6855883"/>
              <a:gd name="connsiteX38579" fmla="*/ 12118406 w 12194922"/>
              <a:gd name="connsiteY38579" fmla="*/ 6265334 h 6855883"/>
              <a:gd name="connsiteX38580" fmla="*/ 826701 w 12194922"/>
              <a:gd name="connsiteY38580" fmla="*/ 5881159 h 6855883"/>
              <a:gd name="connsiteX38581" fmla="*/ 829154 w 12194922"/>
              <a:gd name="connsiteY38581" fmla="*/ 5880100 h 6855883"/>
              <a:gd name="connsiteX38582" fmla="*/ 837740 w 12194922"/>
              <a:gd name="connsiteY38582" fmla="*/ 5881159 h 6855883"/>
              <a:gd name="connsiteX38583" fmla="*/ 834060 w 12194922"/>
              <a:gd name="connsiteY38583" fmla="*/ 5882217 h 6855883"/>
              <a:gd name="connsiteX38584" fmla="*/ 826701 w 12194922"/>
              <a:gd name="connsiteY38584" fmla="*/ 5881159 h 6855883"/>
              <a:gd name="connsiteX38585" fmla="*/ 562991 w 12194922"/>
              <a:gd name="connsiteY38585" fmla="*/ 3453342 h 6855883"/>
              <a:gd name="connsiteX38586" fmla="*/ 567897 w 12194922"/>
              <a:gd name="connsiteY38586" fmla="*/ 3458633 h 6855883"/>
              <a:gd name="connsiteX38587" fmla="*/ 562991 w 12194922"/>
              <a:gd name="connsiteY38587" fmla="*/ 3462867 h 6855883"/>
              <a:gd name="connsiteX38588" fmla="*/ 559311 w 12194922"/>
              <a:gd name="connsiteY38588" fmla="*/ 3457575 h 6855883"/>
              <a:gd name="connsiteX38589" fmla="*/ 562991 w 12194922"/>
              <a:gd name="connsiteY38589" fmla="*/ 3453342 h 6855883"/>
              <a:gd name="connsiteX38590" fmla="*/ 138601 w 12194922"/>
              <a:gd name="connsiteY38590" fmla="*/ 631825 h 6855883"/>
              <a:gd name="connsiteX38591" fmla="*/ 134922 w 12194922"/>
              <a:gd name="connsiteY38591" fmla="*/ 625475 h 6855883"/>
              <a:gd name="connsiteX38592" fmla="*/ 138601 w 12194922"/>
              <a:gd name="connsiteY38592" fmla="*/ 620183 h 6855883"/>
              <a:gd name="connsiteX38593" fmla="*/ 143507 w 12194922"/>
              <a:gd name="connsiteY38593" fmla="*/ 625475 h 6855883"/>
              <a:gd name="connsiteX38594" fmla="*/ 138601 w 12194922"/>
              <a:gd name="connsiteY38594" fmla="*/ 631825 h 6855883"/>
              <a:gd name="connsiteX38595" fmla="*/ 76047 w 12194922"/>
              <a:gd name="connsiteY38595" fmla="*/ 2455333 h 6855883"/>
              <a:gd name="connsiteX38596" fmla="*/ 80953 w 12194922"/>
              <a:gd name="connsiteY38596" fmla="*/ 2447925 h 6855883"/>
              <a:gd name="connsiteX38597" fmla="*/ 85859 w 12194922"/>
              <a:gd name="connsiteY38597" fmla="*/ 2451100 h 6855883"/>
              <a:gd name="connsiteX38598" fmla="*/ 79726 w 12194922"/>
              <a:gd name="connsiteY38598" fmla="*/ 2457450 h 6855883"/>
              <a:gd name="connsiteX38599" fmla="*/ 76047 w 12194922"/>
              <a:gd name="connsiteY38599" fmla="*/ 2455333 h 6855883"/>
              <a:gd name="connsiteX38600" fmla="*/ 11225471 w 12194922"/>
              <a:gd name="connsiteY38600" fmla="*/ 1804458 h 6855883"/>
              <a:gd name="connsiteX38601" fmla="*/ 11224244 w 12194922"/>
              <a:gd name="connsiteY38601" fmla="*/ 1811867 h 6855883"/>
              <a:gd name="connsiteX38602" fmla="*/ 11220565 w 12194922"/>
              <a:gd name="connsiteY38602" fmla="*/ 1809750 h 6855883"/>
              <a:gd name="connsiteX38603" fmla="*/ 11225471 w 12194922"/>
              <a:gd name="connsiteY38603" fmla="*/ 1804458 h 6855883"/>
              <a:gd name="connsiteX38604" fmla="*/ 12049719 w 12194922"/>
              <a:gd name="connsiteY38604" fmla="*/ 4826000 h 6855883"/>
              <a:gd name="connsiteX38605" fmla="*/ 12050946 w 12194922"/>
              <a:gd name="connsiteY38605" fmla="*/ 4824942 h 6855883"/>
              <a:gd name="connsiteX38606" fmla="*/ 12052172 w 12194922"/>
              <a:gd name="connsiteY38606" fmla="*/ 4830234 h 6855883"/>
              <a:gd name="connsiteX38607" fmla="*/ 12049719 w 12194922"/>
              <a:gd name="connsiteY38607" fmla="*/ 4833409 h 6855883"/>
              <a:gd name="connsiteX38608" fmla="*/ 12049719 w 12194922"/>
              <a:gd name="connsiteY38608" fmla="*/ 4826000 h 6855883"/>
              <a:gd name="connsiteX38609" fmla="*/ 1870503 w 12194922"/>
              <a:gd name="connsiteY38609" fmla="*/ 6715125 h 6855883"/>
              <a:gd name="connsiteX38610" fmla="*/ 1879089 w 12194922"/>
              <a:gd name="connsiteY38610" fmla="*/ 6713008 h 6855883"/>
              <a:gd name="connsiteX38611" fmla="*/ 1877863 w 12194922"/>
              <a:gd name="connsiteY38611" fmla="*/ 6720417 h 6855883"/>
              <a:gd name="connsiteX38612" fmla="*/ 1869276 w 12194922"/>
              <a:gd name="connsiteY38612" fmla="*/ 6722534 h 6855883"/>
              <a:gd name="connsiteX38613" fmla="*/ 1870503 w 12194922"/>
              <a:gd name="connsiteY38613" fmla="*/ 6715125 h 6855883"/>
              <a:gd name="connsiteX38614" fmla="*/ 1870503 w 12194922"/>
              <a:gd name="connsiteY38614" fmla="*/ 6715125 h 6855883"/>
              <a:gd name="connsiteX38615" fmla="*/ 1870503 w 12194922"/>
              <a:gd name="connsiteY38615" fmla="*/ 6715125 h 6855883"/>
              <a:gd name="connsiteX38616" fmla="*/ 1870503 w 12194922"/>
              <a:gd name="connsiteY38616" fmla="*/ 6715125 h 6855883"/>
              <a:gd name="connsiteX38617" fmla="*/ 1870503 w 12194922"/>
              <a:gd name="connsiteY38617" fmla="*/ 6715125 h 6855883"/>
              <a:gd name="connsiteX38618" fmla="*/ 1870503 w 12194922"/>
              <a:gd name="connsiteY38618" fmla="*/ 6715125 h 6855883"/>
              <a:gd name="connsiteX38619" fmla="*/ 528647 w 12194922"/>
              <a:gd name="connsiteY38619" fmla="*/ 3064934 h 6855883"/>
              <a:gd name="connsiteX38620" fmla="*/ 536006 w 12194922"/>
              <a:gd name="connsiteY38620" fmla="*/ 3064934 h 6855883"/>
              <a:gd name="connsiteX38621" fmla="*/ 536006 w 12194922"/>
              <a:gd name="connsiteY38621" fmla="*/ 3065992 h 6855883"/>
              <a:gd name="connsiteX38622" fmla="*/ 528647 w 12194922"/>
              <a:gd name="connsiteY38622" fmla="*/ 3065992 h 6855883"/>
              <a:gd name="connsiteX38623" fmla="*/ 528647 w 12194922"/>
              <a:gd name="connsiteY38623" fmla="*/ 3064934 h 6855883"/>
              <a:gd name="connsiteX38624" fmla="*/ 11324822 w 12194922"/>
              <a:gd name="connsiteY38624" fmla="*/ 1981200 h 6855883"/>
              <a:gd name="connsiteX38625" fmla="*/ 11324822 w 12194922"/>
              <a:gd name="connsiteY38625" fmla="*/ 1981200 h 6855883"/>
              <a:gd name="connsiteX38626" fmla="*/ 11324822 w 12194922"/>
              <a:gd name="connsiteY38626" fmla="*/ 1981200 h 6855883"/>
              <a:gd name="connsiteX38627" fmla="*/ 11329729 w 12194922"/>
              <a:gd name="connsiteY38627" fmla="*/ 1981200 h 6855883"/>
              <a:gd name="connsiteX38628" fmla="*/ 11324822 w 12194922"/>
              <a:gd name="connsiteY38628" fmla="*/ 1981200 h 6855883"/>
              <a:gd name="connsiteX38629" fmla="*/ 9812 w 12194922"/>
              <a:gd name="connsiteY38629" fmla="*/ 6206067 h 6855883"/>
              <a:gd name="connsiteX38630" fmla="*/ 3680 w 12194922"/>
              <a:gd name="connsiteY38630" fmla="*/ 6202892 h 6855883"/>
              <a:gd name="connsiteX38631" fmla="*/ 12266 w 12194922"/>
              <a:gd name="connsiteY38631" fmla="*/ 6200776 h 6855883"/>
              <a:gd name="connsiteX38632" fmla="*/ 15945 w 12194922"/>
              <a:gd name="connsiteY38632" fmla="*/ 6202892 h 6855883"/>
              <a:gd name="connsiteX38633" fmla="*/ 9812 w 12194922"/>
              <a:gd name="connsiteY38633" fmla="*/ 6206067 h 6855883"/>
              <a:gd name="connsiteX38634" fmla="*/ 1389692 w 12194922"/>
              <a:gd name="connsiteY38634" fmla="*/ 5172075 h 6855883"/>
              <a:gd name="connsiteX38635" fmla="*/ 1393371 w 12194922"/>
              <a:gd name="connsiteY38635" fmla="*/ 5179484 h 6855883"/>
              <a:gd name="connsiteX38636" fmla="*/ 1388465 w 12194922"/>
              <a:gd name="connsiteY38636" fmla="*/ 5182659 h 6855883"/>
              <a:gd name="connsiteX38637" fmla="*/ 1384786 w 12194922"/>
              <a:gd name="connsiteY38637" fmla="*/ 5176309 h 6855883"/>
              <a:gd name="connsiteX38638" fmla="*/ 1389692 w 12194922"/>
              <a:gd name="connsiteY38638" fmla="*/ 5172075 h 6855883"/>
              <a:gd name="connsiteX38639" fmla="*/ 11985938 w 12194922"/>
              <a:gd name="connsiteY38639" fmla="*/ 2354792 h 6855883"/>
              <a:gd name="connsiteX38640" fmla="*/ 11981032 w 12194922"/>
              <a:gd name="connsiteY38640" fmla="*/ 2364317 h 6855883"/>
              <a:gd name="connsiteX38641" fmla="*/ 11974899 w 12194922"/>
              <a:gd name="connsiteY38641" fmla="*/ 2357967 h 6855883"/>
              <a:gd name="connsiteX38642" fmla="*/ 11985938 w 12194922"/>
              <a:gd name="connsiteY38642" fmla="*/ 2354792 h 6855883"/>
              <a:gd name="connsiteX38643" fmla="*/ 11981032 w 12194922"/>
              <a:gd name="connsiteY38643" fmla="*/ 2364317 h 6855883"/>
              <a:gd name="connsiteX38644" fmla="*/ 11981032 w 12194922"/>
              <a:gd name="connsiteY38644" fmla="*/ 2364317 h 6855883"/>
              <a:gd name="connsiteX38645" fmla="*/ 11981032 w 12194922"/>
              <a:gd name="connsiteY38645" fmla="*/ 2364317 h 6855883"/>
              <a:gd name="connsiteX38646" fmla="*/ 11981032 w 12194922"/>
              <a:gd name="connsiteY38646" fmla="*/ 2364317 h 6855883"/>
              <a:gd name="connsiteX38647" fmla="*/ 11029222 w 12194922"/>
              <a:gd name="connsiteY38647" fmla="*/ 4415367 h 6855883"/>
              <a:gd name="connsiteX38648" fmla="*/ 11025542 w 12194922"/>
              <a:gd name="connsiteY38648" fmla="*/ 4417484 h 6855883"/>
              <a:gd name="connsiteX38649" fmla="*/ 11018183 w 12194922"/>
              <a:gd name="connsiteY38649" fmla="*/ 4416425 h 6855883"/>
              <a:gd name="connsiteX38650" fmla="*/ 11020636 w 12194922"/>
              <a:gd name="connsiteY38650" fmla="*/ 4414309 h 6855883"/>
              <a:gd name="connsiteX38651" fmla="*/ 11029222 w 12194922"/>
              <a:gd name="connsiteY38651" fmla="*/ 4415367 h 6855883"/>
              <a:gd name="connsiteX38652" fmla="*/ 50289 w 12194922"/>
              <a:gd name="connsiteY38652" fmla="*/ 1673225 h 6855883"/>
              <a:gd name="connsiteX38653" fmla="*/ 46609 w 12194922"/>
              <a:gd name="connsiteY38653" fmla="*/ 1666875 h 6855883"/>
              <a:gd name="connsiteX38654" fmla="*/ 49062 w 12194922"/>
              <a:gd name="connsiteY38654" fmla="*/ 1662642 h 6855883"/>
              <a:gd name="connsiteX38655" fmla="*/ 50289 w 12194922"/>
              <a:gd name="connsiteY38655" fmla="*/ 1673225 h 6855883"/>
              <a:gd name="connsiteX38656" fmla="*/ 11007144 w 12194922"/>
              <a:gd name="connsiteY38656" fmla="*/ 4422775 h 6855883"/>
              <a:gd name="connsiteX38657" fmla="*/ 11005917 w 12194922"/>
              <a:gd name="connsiteY38657" fmla="*/ 4423834 h 6855883"/>
              <a:gd name="connsiteX38658" fmla="*/ 11005917 w 12194922"/>
              <a:gd name="connsiteY38658" fmla="*/ 4422775 h 6855883"/>
              <a:gd name="connsiteX38659" fmla="*/ 11007144 w 12194922"/>
              <a:gd name="connsiteY38659" fmla="*/ 4421717 h 6855883"/>
              <a:gd name="connsiteX38660" fmla="*/ 11007144 w 12194922"/>
              <a:gd name="connsiteY38660" fmla="*/ 4422775 h 6855883"/>
              <a:gd name="connsiteX38661" fmla="*/ 1692652 w 12194922"/>
              <a:gd name="connsiteY38661" fmla="*/ 3891492 h 6855883"/>
              <a:gd name="connsiteX38662" fmla="*/ 1688972 w 12194922"/>
              <a:gd name="connsiteY38662" fmla="*/ 3894667 h 6855883"/>
              <a:gd name="connsiteX38663" fmla="*/ 1686519 w 12194922"/>
              <a:gd name="connsiteY38663" fmla="*/ 3889375 h 6855883"/>
              <a:gd name="connsiteX38664" fmla="*/ 1691425 w 12194922"/>
              <a:gd name="connsiteY38664" fmla="*/ 3885142 h 6855883"/>
              <a:gd name="connsiteX38665" fmla="*/ 1695105 w 12194922"/>
              <a:gd name="connsiteY38665" fmla="*/ 3886200 h 6855883"/>
              <a:gd name="connsiteX38666" fmla="*/ 1692652 w 12194922"/>
              <a:gd name="connsiteY38666" fmla="*/ 3891492 h 6855883"/>
              <a:gd name="connsiteX38667" fmla="*/ 1688972 w 12194922"/>
              <a:gd name="connsiteY38667" fmla="*/ 3894667 h 6855883"/>
              <a:gd name="connsiteX38668" fmla="*/ 1688972 w 12194922"/>
              <a:gd name="connsiteY38668" fmla="*/ 3894667 h 6855883"/>
              <a:gd name="connsiteX38669" fmla="*/ 1688972 w 12194922"/>
              <a:gd name="connsiteY38669" fmla="*/ 3894667 h 6855883"/>
              <a:gd name="connsiteX38670" fmla="*/ 1688972 w 12194922"/>
              <a:gd name="connsiteY38670" fmla="*/ 3894667 h 6855883"/>
              <a:gd name="connsiteX38671" fmla="*/ 713858 w 12194922"/>
              <a:gd name="connsiteY38671" fmla="*/ 977900 h 6855883"/>
              <a:gd name="connsiteX38672" fmla="*/ 713858 w 12194922"/>
              <a:gd name="connsiteY38672" fmla="*/ 977900 h 6855883"/>
              <a:gd name="connsiteX38673" fmla="*/ 713858 w 12194922"/>
              <a:gd name="connsiteY38673" fmla="*/ 976842 h 6855883"/>
              <a:gd name="connsiteX38674" fmla="*/ 713858 w 12194922"/>
              <a:gd name="connsiteY38674" fmla="*/ 977900 h 6855883"/>
              <a:gd name="connsiteX38675" fmla="*/ 749428 w 12194922"/>
              <a:gd name="connsiteY38675" fmla="*/ 2947458 h 6855883"/>
              <a:gd name="connsiteX38676" fmla="*/ 749428 w 12194922"/>
              <a:gd name="connsiteY38676" fmla="*/ 2947458 h 6855883"/>
              <a:gd name="connsiteX38677" fmla="*/ 749428 w 12194922"/>
              <a:gd name="connsiteY38677" fmla="*/ 2947458 h 6855883"/>
              <a:gd name="connsiteX38678" fmla="*/ 749428 w 12194922"/>
              <a:gd name="connsiteY38678" fmla="*/ 2947458 h 6855883"/>
              <a:gd name="connsiteX38679" fmla="*/ 749428 w 12194922"/>
              <a:gd name="connsiteY38679" fmla="*/ 2947458 h 6855883"/>
              <a:gd name="connsiteX38680" fmla="*/ 749428 w 12194922"/>
              <a:gd name="connsiteY38680" fmla="*/ 2947458 h 6855883"/>
              <a:gd name="connsiteX38681" fmla="*/ 744522 w 12194922"/>
              <a:gd name="connsiteY38681" fmla="*/ 2961217 h 6855883"/>
              <a:gd name="connsiteX38682" fmla="*/ 743295 w 12194922"/>
              <a:gd name="connsiteY38682" fmla="*/ 2965450 h 6855883"/>
              <a:gd name="connsiteX38683" fmla="*/ 731029 w 12194922"/>
              <a:gd name="connsiteY38683" fmla="*/ 2980267 h 6855883"/>
              <a:gd name="connsiteX38684" fmla="*/ 728576 w 12194922"/>
              <a:gd name="connsiteY38684" fmla="*/ 2997200 h 6855883"/>
              <a:gd name="connsiteX38685" fmla="*/ 707725 w 12194922"/>
              <a:gd name="connsiteY38685" fmla="*/ 2985559 h 6855883"/>
              <a:gd name="connsiteX38686" fmla="*/ 690553 w 12194922"/>
              <a:gd name="connsiteY38686" fmla="*/ 2985559 h 6855883"/>
              <a:gd name="connsiteX38687" fmla="*/ 657436 w 12194922"/>
              <a:gd name="connsiteY38687" fmla="*/ 2955925 h 6855883"/>
              <a:gd name="connsiteX38688" fmla="*/ 632905 w 12194922"/>
              <a:gd name="connsiteY38688" fmla="*/ 2929467 h 6855883"/>
              <a:gd name="connsiteX38689" fmla="*/ 661116 w 12194922"/>
              <a:gd name="connsiteY38689" fmla="*/ 2915708 h 6855883"/>
              <a:gd name="connsiteX38690" fmla="*/ 666022 w 12194922"/>
              <a:gd name="connsiteY38690" fmla="*/ 2917825 h 6855883"/>
              <a:gd name="connsiteX38691" fmla="*/ 659889 w 12194922"/>
              <a:gd name="connsiteY38691" fmla="*/ 2921000 h 6855883"/>
              <a:gd name="connsiteX38692" fmla="*/ 651303 w 12194922"/>
              <a:gd name="connsiteY38692" fmla="*/ 2928409 h 6855883"/>
              <a:gd name="connsiteX38693" fmla="*/ 663569 w 12194922"/>
              <a:gd name="connsiteY38693" fmla="*/ 2938992 h 6855883"/>
              <a:gd name="connsiteX38694" fmla="*/ 683194 w 12194922"/>
              <a:gd name="connsiteY38694" fmla="*/ 2944284 h 6855883"/>
              <a:gd name="connsiteX38695" fmla="*/ 699139 w 12194922"/>
              <a:gd name="connsiteY38695" fmla="*/ 2923117 h 6855883"/>
              <a:gd name="connsiteX38696" fmla="*/ 702819 w 12194922"/>
              <a:gd name="connsiteY38696" fmla="*/ 2954867 h 6855883"/>
              <a:gd name="connsiteX38697" fmla="*/ 708951 w 12194922"/>
              <a:gd name="connsiteY38697" fmla="*/ 2967567 h 6855883"/>
              <a:gd name="connsiteX38698" fmla="*/ 726123 w 12194922"/>
              <a:gd name="connsiteY38698" fmla="*/ 2961217 h 6855883"/>
              <a:gd name="connsiteX38699" fmla="*/ 745748 w 12194922"/>
              <a:gd name="connsiteY38699" fmla="*/ 2955925 h 6855883"/>
              <a:gd name="connsiteX38700" fmla="*/ 749428 w 12194922"/>
              <a:gd name="connsiteY38700" fmla="*/ 2947458 h 6855883"/>
              <a:gd name="connsiteX38701" fmla="*/ 11533337 w 12194922"/>
              <a:gd name="connsiteY38701" fmla="*/ 3580342 h 6855883"/>
              <a:gd name="connsiteX38702" fmla="*/ 11524751 w 12194922"/>
              <a:gd name="connsiteY38702" fmla="*/ 3577167 h 6855883"/>
              <a:gd name="connsiteX38703" fmla="*/ 11508806 w 12194922"/>
              <a:gd name="connsiteY38703" fmla="*/ 3573992 h 6855883"/>
              <a:gd name="connsiteX38704" fmla="*/ 11528432 w 12194922"/>
              <a:gd name="connsiteY38704" fmla="*/ 3573992 h 6855883"/>
              <a:gd name="connsiteX38705" fmla="*/ 11533337 w 12194922"/>
              <a:gd name="connsiteY38705" fmla="*/ 3580342 h 6855883"/>
              <a:gd name="connsiteX38706" fmla="*/ 1329590 w 12194922"/>
              <a:gd name="connsiteY38706" fmla="*/ 4386792 h 6855883"/>
              <a:gd name="connsiteX38707" fmla="*/ 1332044 w 12194922"/>
              <a:gd name="connsiteY38707" fmla="*/ 4389967 h 6855883"/>
              <a:gd name="connsiteX38708" fmla="*/ 1324684 w 12194922"/>
              <a:gd name="connsiteY38708" fmla="*/ 4395258 h 6855883"/>
              <a:gd name="connsiteX38709" fmla="*/ 1321004 w 12194922"/>
              <a:gd name="connsiteY38709" fmla="*/ 4389967 h 6855883"/>
              <a:gd name="connsiteX38710" fmla="*/ 1329590 w 12194922"/>
              <a:gd name="connsiteY38710" fmla="*/ 4386792 h 6855883"/>
              <a:gd name="connsiteX38711" fmla="*/ 11806860 w 12194922"/>
              <a:gd name="connsiteY38711" fmla="*/ 6362700 h 6855883"/>
              <a:gd name="connsiteX38712" fmla="*/ 11812993 w 12194922"/>
              <a:gd name="connsiteY38712" fmla="*/ 6360584 h 6855883"/>
              <a:gd name="connsiteX38713" fmla="*/ 11812993 w 12194922"/>
              <a:gd name="connsiteY38713" fmla="*/ 6363758 h 6855883"/>
              <a:gd name="connsiteX38714" fmla="*/ 11808087 w 12194922"/>
              <a:gd name="connsiteY38714" fmla="*/ 6364817 h 6855883"/>
              <a:gd name="connsiteX38715" fmla="*/ 11806860 w 12194922"/>
              <a:gd name="connsiteY38715" fmla="*/ 6362700 h 6855883"/>
              <a:gd name="connsiteX38716" fmla="*/ 374101 w 12194922"/>
              <a:gd name="connsiteY38716" fmla="*/ 4988984 h 6855883"/>
              <a:gd name="connsiteX38717" fmla="*/ 367968 w 12194922"/>
              <a:gd name="connsiteY38717" fmla="*/ 4987925 h 6855883"/>
              <a:gd name="connsiteX38718" fmla="*/ 374101 w 12194922"/>
              <a:gd name="connsiteY38718" fmla="*/ 4983692 h 6855883"/>
              <a:gd name="connsiteX38719" fmla="*/ 382687 w 12194922"/>
              <a:gd name="connsiteY38719" fmla="*/ 4985809 h 6855883"/>
              <a:gd name="connsiteX38720" fmla="*/ 374101 w 12194922"/>
              <a:gd name="connsiteY38720" fmla="*/ 4988984 h 6855883"/>
              <a:gd name="connsiteX38721" fmla="*/ 354476 w 12194922"/>
              <a:gd name="connsiteY38721" fmla="*/ 5449359 h 6855883"/>
              <a:gd name="connsiteX38722" fmla="*/ 354476 w 12194922"/>
              <a:gd name="connsiteY38722" fmla="*/ 5449359 h 6855883"/>
              <a:gd name="connsiteX38723" fmla="*/ 354476 w 12194922"/>
              <a:gd name="connsiteY38723" fmla="*/ 5449359 h 6855883"/>
              <a:gd name="connsiteX38724" fmla="*/ 354476 w 12194922"/>
              <a:gd name="connsiteY38724" fmla="*/ 5449359 h 6855883"/>
              <a:gd name="connsiteX38725" fmla="*/ 354476 w 12194922"/>
              <a:gd name="connsiteY38725" fmla="*/ 5449359 h 6855883"/>
              <a:gd name="connsiteX38726" fmla="*/ 354476 w 12194922"/>
              <a:gd name="connsiteY38726" fmla="*/ 5450417 h 6855883"/>
              <a:gd name="connsiteX38727" fmla="*/ 360608 w 12194922"/>
              <a:gd name="connsiteY38727" fmla="*/ 5458883 h 6855883"/>
              <a:gd name="connsiteX38728" fmla="*/ 369194 w 12194922"/>
              <a:gd name="connsiteY38728" fmla="*/ 5462058 h 6855883"/>
              <a:gd name="connsiteX38729" fmla="*/ 365515 w 12194922"/>
              <a:gd name="connsiteY38729" fmla="*/ 5467350 h 6855883"/>
              <a:gd name="connsiteX38730" fmla="*/ 356929 w 12194922"/>
              <a:gd name="connsiteY38730" fmla="*/ 5464175 h 6855883"/>
              <a:gd name="connsiteX38731" fmla="*/ 354476 w 12194922"/>
              <a:gd name="connsiteY38731" fmla="*/ 5450417 h 6855883"/>
              <a:gd name="connsiteX38732" fmla="*/ 10950722 w 12194922"/>
              <a:gd name="connsiteY38732" fmla="*/ 1698625 h 6855883"/>
              <a:gd name="connsiteX38733" fmla="*/ 10948269 w 12194922"/>
              <a:gd name="connsiteY38733" fmla="*/ 1693333 h 6855883"/>
              <a:gd name="connsiteX38734" fmla="*/ 10951949 w 12194922"/>
              <a:gd name="connsiteY38734" fmla="*/ 1690158 h 6855883"/>
              <a:gd name="connsiteX38735" fmla="*/ 10954401 w 12194922"/>
              <a:gd name="connsiteY38735" fmla="*/ 1695450 h 6855883"/>
              <a:gd name="connsiteX38736" fmla="*/ 10950722 w 12194922"/>
              <a:gd name="connsiteY38736" fmla="*/ 1698625 h 6855883"/>
              <a:gd name="connsiteX38737" fmla="*/ 641491 w 12194922"/>
              <a:gd name="connsiteY38737" fmla="*/ 1036108 h 6855883"/>
              <a:gd name="connsiteX38738" fmla="*/ 646397 w 12194922"/>
              <a:gd name="connsiteY38738" fmla="*/ 1042458 h 6855883"/>
              <a:gd name="connsiteX38739" fmla="*/ 641491 w 12194922"/>
              <a:gd name="connsiteY38739" fmla="*/ 1046692 h 6855883"/>
              <a:gd name="connsiteX38740" fmla="*/ 639037 w 12194922"/>
              <a:gd name="connsiteY38740" fmla="*/ 1039283 h 6855883"/>
              <a:gd name="connsiteX38741" fmla="*/ 641491 w 12194922"/>
              <a:gd name="connsiteY38741" fmla="*/ 1036108 h 6855883"/>
              <a:gd name="connsiteX38742" fmla="*/ 897841 w 12194922"/>
              <a:gd name="connsiteY38742" fmla="*/ 142875 h 6855883"/>
              <a:gd name="connsiteX38743" fmla="*/ 892935 w 12194922"/>
              <a:gd name="connsiteY38743" fmla="*/ 149225 h 6855883"/>
              <a:gd name="connsiteX38744" fmla="*/ 889256 w 12194922"/>
              <a:gd name="connsiteY38744" fmla="*/ 144992 h 6855883"/>
              <a:gd name="connsiteX38745" fmla="*/ 894162 w 12194922"/>
              <a:gd name="connsiteY38745" fmla="*/ 140758 h 6855883"/>
              <a:gd name="connsiteX38746" fmla="*/ 897841 w 12194922"/>
              <a:gd name="connsiteY38746" fmla="*/ 142875 h 6855883"/>
              <a:gd name="connsiteX38747" fmla="*/ 11651088 w 12194922"/>
              <a:gd name="connsiteY38747" fmla="*/ 1204383 h 6855883"/>
              <a:gd name="connsiteX38748" fmla="*/ 11651088 w 12194922"/>
              <a:gd name="connsiteY38748" fmla="*/ 1204383 h 6855883"/>
              <a:gd name="connsiteX38749" fmla="*/ 11651088 w 12194922"/>
              <a:gd name="connsiteY38749" fmla="*/ 1204383 h 6855883"/>
              <a:gd name="connsiteX38750" fmla="*/ 11651088 w 12194922"/>
              <a:gd name="connsiteY38750" fmla="*/ 1204383 h 6855883"/>
              <a:gd name="connsiteX38751" fmla="*/ 11651088 w 12194922"/>
              <a:gd name="connsiteY38751" fmla="*/ 1204383 h 6855883"/>
              <a:gd name="connsiteX38752" fmla="*/ 300507 w 12194922"/>
              <a:gd name="connsiteY38752" fmla="*/ 627592 h 6855883"/>
              <a:gd name="connsiteX38753" fmla="*/ 296827 w 12194922"/>
              <a:gd name="connsiteY38753" fmla="*/ 615950 h 6855883"/>
              <a:gd name="connsiteX38754" fmla="*/ 294374 w 12194922"/>
              <a:gd name="connsiteY38754" fmla="*/ 607483 h 6855883"/>
              <a:gd name="connsiteX38755" fmla="*/ 300507 w 12194922"/>
              <a:gd name="connsiteY38755" fmla="*/ 613833 h 6855883"/>
              <a:gd name="connsiteX38756" fmla="*/ 300507 w 12194922"/>
              <a:gd name="connsiteY38756" fmla="*/ 627592 h 6855883"/>
              <a:gd name="connsiteX38757" fmla="*/ 161906 w 12194922"/>
              <a:gd name="connsiteY38757" fmla="*/ 3098800 h 6855883"/>
              <a:gd name="connsiteX38758" fmla="*/ 168039 w 12194922"/>
              <a:gd name="connsiteY38758" fmla="*/ 3100917 h 6855883"/>
              <a:gd name="connsiteX38759" fmla="*/ 164359 w 12194922"/>
              <a:gd name="connsiteY38759" fmla="*/ 3099858 h 6855883"/>
              <a:gd name="connsiteX38760" fmla="*/ 161906 w 12194922"/>
              <a:gd name="connsiteY38760" fmla="*/ 3098800 h 6855883"/>
              <a:gd name="connsiteX38761" fmla="*/ 161906 w 12194922"/>
              <a:gd name="connsiteY38761" fmla="*/ 3098800 h 6855883"/>
              <a:gd name="connsiteX38762" fmla="*/ 168039 w 12194922"/>
              <a:gd name="connsiteY38762" fmla="*/ 3100917 h 6855883"/>
              <a:gd name="connsiteX38763" fmla="*/ 168039 w 12194922"/>
              <a:gd name="connsiteY38763" fmla="*/ 3100917 h 6855883"/>
              <a:gd name="connsiteX38764" fmla="*/ 168039 w 12194922"/>
              <a:gd name="connsiteY38764" fmla="*/ 3100917 h 6855883"/>
              <a:gd name="connsiteX38765" fmla="*/ 168039 w 12194922"/>
              <a:gd name="connsiteY38765" fmla="*/ 3100917 h 6855883"/>
              <a:gd name="connsiteX38766" fmla="*/ 168039 w 12194922"/>
              <a:gd name="connsiteY38766" fmla="*/ 3100917 h 6855883"/>
              <a:gd name="connsiteX38767" fmla="*/ 11781103 w 12194922"/>
              <a:gd name="connsiteY38767" fmla="*/ 1422400 h 6855883"/>
              <a:gd name="connsiteX38768" fmla="*/ 11784782 w 12194922"/>
              <a:gd name="connsiteY38768" fmla="*/ 1412875 h 6855883"/>
              <a:gd name="connsiteX38769" fmla="*/ 11790915 w 12194922"/>
              <a:gd name="connsiteY38769" fmla="*/ 1412875 h 6855883"/>
              <a:gd name="connsiteX38770" fmla="*/ 11787235 w 12194922"/>
              <a:gd name="connsiteY38770" fmla="*/ 1414992 h 6855883"/>
              <a:gd name="connsiteX38771" fmla="*/ 11784782 w 12194922"/>
              <a:gd name="connsiteY38771" fmla="*/ 1423458 h 6855883"/>
              <a:gd name="connsiteX38772" fmla="*/ 11781103 w 12194922"/>
              <a:gd name="connsiteY38772" fmla="*/ 1422400 h 6855883"/>
              <a:gd name="connsiteX38773" fmla="*/ 11505127 w 12194922"/>
              <a:gd name="connsiteY38773" fmla="*/ 3535892 h 6855883"/>
              <a:gd name="connsiteX38774" fmla="*/ 11501447 w 12194922"/>
              <a:gd name="connsiteY38774" fmla="*/ 3542242 h 6855883"/>
              <a:gd name="connsiteX38775" fmla="*/ 11496541 w 12194922"/>
              <a:gd name="connsiteY38775" fmla="*/ 3538008 h 6855883"/>
              <a:gd name="connsiteX38776" fmla="*/ 11501447 w 12194922"/>
              <a:gd name="connsiteY38776" fmla="*/ 3530600 h 6855883"/>
              <a:gd name="connsiteX38777" fmla="*/ 11505127 w 12194922"/>
              <a:gd name="connsiteY38777" fmla="*/ 3535892 h 6855883"/>
              <a:gd name="connsiteX38778" fmla="*/ 1258450 w 12194922"/>
              <a:gd name="connsiteY38778" fmla="*/ 5375275 h 6855883"/>
              <a:gd name="connsiteX38779" fmla="*/ 1253544 w 12194922"/>
              <a:gd name="connsiteY38779" fmla="*/ 5373159 h 6855883"/>
              <a:gd name="connsiteX38780" fmla="*/ 1257223 w 12194922"/>
              <a:gd name="connsiteY38780" fmla="*/ 5371042 h 6855883"/>
              <a:gd name="connsiteX38781" fmla="*/ 1262130 w 12194922"/>
              <a:gd name="connsiteY38781" fmla="*/ 5373159 h 6855883"/>
              <a:gd name="connsiteX38782" fmla="*/ 1258450 w 12194922"/>
              <a:gd name="connsiteY38782" fmla="*/ 5375275 h 6855883"/>
              <a:gd name="connsiteX38783" fmla="*/ 11468330 w 12194922"/>
              <a:gd name="connsiteY38783" fmla="*/ 909108 h 6855883"/>
              <a:gd name="connsiteX38784" fmla="*/ 11464650 w 12194922"/>
              <a:gd name="connsiteY38784" fmla="*/ 915458 h 6855883"/>
              <a:gd name="connsiteX38785" fmla="*/ 11462197 w 12194922"/>
              <a:gd name="connsiteY38785" fmla="*/ 911225 h 6855883"/>
              <a:gd name="connsiteX38786" fmla="*/ 11464650 w 12194922"/>
              <a:gd name="connsiteY38786" fmla="*/ 905933 h 6855883"/>
              <a:gd name="connsiteX38787" fmla="*/ 11468330 w 12194922"/>
              <a:gd name="connsiteY38787" fmla="*/ 909108 h 6855883"/>
              <a:gd name="connsiteX38788" fmla="*/ 11389830 w 12194922"/>
              <a:gd name="connsiteY38788" fmla="*/ 5970058 h 6855883"/>
              <a:gd name="connsiteX38789" fmla="*/ 11394736 w 12194922"/>
              <a:gd name="connsiteY38789" fmla="*/ 5970058 h 6855883"/>
              <a:gd name="connsiteX38790" fmla="*/ 11402095 w 12194922"/>
              <a:gd name="connsiteY38790" fmla="*/ 5973234 h 6855883"/>
              <a:gd name="connsiteX38791" fmla="*/ 11395963 w 12194922"/>
              <a:gd name="connsiteY38791" fmla="*/ 5974292 h 6855883"/>
              <a:gd name="connsiteX38792" fmla="*/ 11389830 w 12194922"/>
              <a:gd name="connsiteY38792" fmla="*/ 5970058 h 6855883"/>
              <a:gd name="connsiteX38793" fmla="*/ 11388604 w 12194922"/>
              <a:gd name="connsiteY38793" fmla="*/ 5970058 h 6855883"/>
              <a:gd name="connsiteX38794" fmla="*/ 11388604 w 12194922"/>
              <a:gd name="connsiteY38794" fmla="*/ 5970058 h 6855883"/>
              <a:gd name="connsiteX38795" fmla="*/ 11388604 w 12194922"/>
              <a:gd name="connsiteY38795" fmla="*/ 5970058 h 6855883"/>
              <a:gd name="connsiteX38796" fmla="*/ 11388604 w 12194922"/>
              <a:gd name="connsiteY38796" fmla="*/ 5970058 h 6855883"/>
              <a:gd name="connsiteX38797" fmla="*/ 11388604 w 12194922"/>
              <a:gd name="connsiteY38797" fmla="*/ 5970058 h 6855883"/>
              <a:gd name="connsiteX38798" fmla="*/ 11395963 w 12194922"/>
              <a:gd name="connsiteY38798" fmla="*/ 5255684 h 6855883"/>
              <a:gd name="connsiteX38799" fmla="*/ 11398416 w 12194922"/>
              <a:gd name="connsiteY38799" fmla="*/ 5253567 h 6855883"/>
              <a:gd name="connsiteX38800" fmla="*/ 11399643 w 12194922"/>
              <a:gd name="connsiteY38800" fmla="*/ 5258859 h 6855883"/>
              <a:gd name="connsiteX38801" fmla="*/ 11397190 w 12194922"/>
              <a:gd name="connsiteY38801" fmla="*/ 5262034 h 6855883"/>
              <a:gd name="connsiteX38802" fmla="*/ 11395963 w 12194922"/>
              <a:gd name="connsiteY38802" fmla="*/ 5255684 h 6855883"/>
              <a:gd name="connsiteX38803" fmla="*/ 12147844 w 12194922"/>
              <a:gd name="connsiteY38803" fmla="*/ 3303059 h 6855883"/>
              <a:gd name="connsiteX38804" fmla="*/ 12147844 w 12194922"/>
              <a:gd name="connsiteY38804" fmla="*/ 3303059 h 6855883"/>
              <a:gd name="connsiteX38805" fmla="*/ 12145391 w 12194922"/>
              <a:gd name="connsiteY38805" fmla="*/ 3303059 h 6855883"/>
              <a:gd name="connsiteX38806" fmla="*/ 12147844 w 12194922"/>
              <a:gd name="connsiteY38806" fmla="*/ 3303059 h 6855883"/>
              <a:gd name="connsiteX38807" fmla="*/ 11305198 w 12194922"/>
              <a:gd name="connsiteY38807" fmla="*/ 2026708 h 6855883"/>
              <a:gd name="connsiteX38808" fmla="*/ 11302744 w 12194922"/>
              <a:gd name="connsiteY38808" fmla="*/ 2025650 h 6855883"/>
              <a:gd name="connsiteX38809" fmla="*/ 11305198 w 12194922"/>
              <a:gd name="connsiteY38809" fmla="*/ 2026708 h 6855883"/>
              <a:gd name="connsiteX38810" fmla="*/ 11305198 w 12194922"/>
              <a:gd name="connsiteY38810" fmla="*/ 2026708 h 6855883"/>
              <a:gd name="connsiteX38811" fmla="*/ 11609384 w 12194922"/>
              <a:gd name="connsiteY38811" fmla="*/ 2010833 h 6855883"/>
              <a:gd name="connsiteX38812" fmla="*/ 11609384 w 12194922"/>
              <a:gd name="connsiteY38812" fmla="*/ 2008717 h 6855883"/>
              <a:gd name="connsiteX38813" fmla="*/ 11610611 w 12194922"/>
              <a:gd name="connsiteY38813" fmla="*/ 2008717 h 6855883"/>
              <a:gd name="connsiteX38814" fmla="*/ 11609384 w 12194922"/>
              <a:gd name="connsiteY38814" fmla="*/ 2010833 h 6855883"/>
              <a:gd name="connsiteX38815" fmla="*/ 12140484 w 12194922"/>
              <a:gd name="connsiteY38815" fmla="*/ 3921125 h 6855883"/>
              <a:gd name="connsiteX38816" fmla="*/ 12136805 w 12194922"/>
              <a:gd name="connsiteY38816" fmla="*/ 3919008 h 6855883"/>
              <a:gd name="connsiteX38817" fmla="*/ 12144164 w 12194922"/>
              <a:gd name="connsiteY38817" fmla="*/ 3916892 h 6855883"/>
              <a:gd name="connsiteX38818" fmla="*/ 12147844 w 12194922"/>
              <a:gd name="connsiteY38818" fmla="*/ 3919008 h 6855883"/>
              <a:gd name="connsiteX38819" fmla="*/ 12140484 w 12194922"/>
              <a:gd name="connsiteY38819" fmla="*/ 3921125 h 6855883"/>
              <a:gd name="connsiteX38820" fmla="*/ 510249 w 12194922"/>
              <a:gd name="connsiteY38820" fmla="*/ 3022600 h 6855883"/>
              <a:gd name="connsiteX38821" fmla="*/ 510249 w 12194922"/>
              <a:gd name="connsiteY38821" fmla="*/ 3024717 h 6855883"/>
              <a:gd name="connsiteX38822" fmla="*/ 509022 w 12194922"/>
              <a:gd name="connsiteY38822" fmla="*/ 3024717 h 6855883"/>
              <a:gd name="connsiteX38823" fmla="*/ 509022 w 12194922"/>
              <a:gd name="connsiteY38823" fmla="*/ 3022600 h 6855883"/>
              <a:gd name="connsiteX38824" fmla="*/ 510249 w 12194922"/>
              <a:gd name="connsiteY38824" fmla="*/ 3022600 h 6855883"/>
              <a:gd name="connsiteX38825" fmla="*/ 1211841 w 12194922"/>
              <a:gd name="connsiteY38825" fmla="*/ 4762500 h 6855883"/>
              <a:gd name="connsiteX38826" fmla="*/ 1217974 w 12194922"/>
              <a:gd name="connsiteY38826" fmla="*/ 4761442 h 6855883"/>
              <a:gd name="connsiteX38827" fmla="*/ 1215520 w 12194922"/>
              <a:gd name="connsiteY38827" fmla="*/ 4766734 h 6855883"/>
              <a:gd name="connsiteX38828" fmla="*/ 1205708 w 12194922"/>
              <a:gd name="connsiteY38828" fmla="*/ 4768850 h 6855883"/>
              <a:gd name="connsiteX38829" fmla="*/ 1211841 w 12194922"/>
              <a:gd name="connsiteY38829" fmla="*/ 4762500 h 6855883"/>
              <a:gd name="connsiteX38830" fmla="*/ 528647 w 12194922"/>
              <a:gd name="connsiteY38830" fmla="*/ 1563158 h 6855883"/>
              <a:gd name="connsiteX38831" fmla="*/ 528647 w 12194922"/>
              <a:gd name="connsiteY38831" fmla="*/ 1563158 h 6855883"/>
              <a:gd name="connsiteX38832" fmla="*/ 528647 w 12194922"/>
              <a:gd name="connsiteY38832" fmla="*/ 1563158 h 6855883"/>
              <a:gd name="connsiteX38833" fmla="*/ 531100 w 12194922"/>
              <a:gd name="connsiteY38833" fmla="*/ 1562100 h 6855883"/>
              <a:gd name="connsiteX38834" fmla="*/ 529874 w 12194922"/>
              <a:gd name="connsiteY38834" fmla="*/ 1563158 h 6855883"/>
              <a:gd name="connsiteX38835" fmla="*/ 528647 w 12194922"/>
              <a:gd name="connsiteY38835" fmla="*/ 1563158 h 6855883"/>
              <a:gd name="connsiteX38836" fmla="*/ 12101234 w 12194922"/>
              <a:gd name="connsiteY38836" fmla="*/ 3816350 h 6855883"/>
              <a:gd name="connsiteX38837" fmla="*/ 12100008 w 12194922"/>
              <a:gd name="connsiteY38837" fmla="*/ 3815292 h 6855883"/>
              <a:gd name="connsiteX38838" fmla="*/ 12102461 w 12194922"/>
              <a:gd name="connsiteY38838" fmla="*/ 3814233 h 6855883"/>
              <a:gd name="connsiteX38839" fmla="*/ 12103688 w 12194922"/>
              <a:gd name="connsiteY38839" fmla="*/ 3816350 h 6855883"/>
              <a:gd name="connsiteX38840" fmla="*/ 12101234 w 12194922"/>
              <a:gd name="connsiteY38840" fmla="*/ 3816350 h 6855883"/>
              <a:gd name="connsiteX38841" fmla="*/ 543366 w 12194922"/>
              <a:gd name="connsiteY38841" fmla="*/ 2878667 h 6855883"/>
              <a:gd name="connsiteX38842" fmla="*/ 549499 w 12194922"/>
              <a:gd name="connsiteY38842" fmla="*/ 2879725 h 6855883"/>
              <a:gd name="connsiteX38843" fmla="*/ 545819 w 12194922"/>
              <a:gd name="connsiteY38843" fmla="*/ 2881842 h 6855883"/>
              <a:gd name="connsiteX38844" fmla="*/ 543366 w 12194922"/>
              <a:gd name="connsiteY38844" fmla="*/ 2881842 h 6855883"/>
              <a:gd name="connsiteX38845" fmla="*/ 543366 w 12194922"/>
              <a:gd name="connsiteY38845" fmla="*/ 2878667 h 6855883"/>
              <a:gd name="connsiteX38846" fmla="*/ 1758886 w 12194922"/>
              <a:gd name="connsiteY38846" fmla="*/ 3850217 h 6855883"/>
              <a:gd name="connsiteX38847" fmla="*/ 1756433 w 12194922"/>
              <a:gd name="connsiteY38847" fmla="*/ 3850217 h 6855883"/>
              <a:gd name="connsiteX38848" fmla="*/ 1758886 w 12194922"/>
              <a:gd name="connsiteY38848" fmla="*/ 3850217 h 6855883"/>
              <a:gd name="connsiteX38849" fmla="*/ 1758886 w 12194922"/>
              <a:gd name="connsiteY38849" fmla="*/ 3850217 h 6855883"/>
              <a:gd name="connsiteX38850" fmla="*/ 12075477 w 12194922"/>
              <a:gd name="connsiteY38850" fmla="*/ 5500159 h 6855883"/>
              <a:gd name="connsiteX38851" fmla="*/ 12075477 w 12194922"/>
              <a:gd name="connsiteY38851" fmla="*/ 5500159 h 6855883"/>
              <a:gd name="connsiteX38852" fmla="*/ 12075477 w 12194922"/>
              <a:gd name="connsiteY38852" fmla="*/ 5500159 h 6855883"/>
              <a:gd name="connsiteX38853" fmla="*/ 12076703 w 12194922"/>
              <a:gd name="connsiteY38853" fmla="*/ 5501217 h 6855883"/>
              <a:gd name="connsiteX38854" fmla="*/ 12077930 w 12194922"/>
              <a:gd name="connsiteY38854" fmla="*/ 5503334 h 6855883"/>
              <a:gd name="connsiteX38855" fmla="*/ 12075477 w 12194922"/>
              <a:gd name="connsiteY38855" fmla="*/ 5500159 h 6855883"/>
              <a:gd name="connsiteX38856" fmla="*/ 12068118 w 12194922"/>
              <a:gd name="connsiteY38856" fmla="*/ 3544358 h 6855883"/>
              <a:gd name="connsiteX38857" fmla="*/ 12069344 w 12194922"/>
              <a:gd name="connsiteY38857" fmla="*/ 3542242 h 6855883"/>
              <a:gd name="connsiteX38858" fmla="*/ 12074251 w 12194922"/>
              <a:gd name="connsiteY38858" fmla="*/ 3544358 h 6855883"/>
              <a:gd name="connsiteX38859" fmla="*/ 12071797 w 12194922"/>
              <a:gd name="connsiteY38859" fmla="*/ 3545417 h 6855883"/>
              <a:gd name="connsiteX38860" fmla="*/ 12068118 w 12194922"/>
              <a:gd name="connsiteY38860" fmla="*/ 3544358 h 6855883"/>
              <a:gd name="connsiteX38861" fmla="*/ 1412996 w 12194922"/>
              <a:gd name="connsiteY38861" fmla="*/ 5256742 h 6855883"/>
              <a:gd name="connsiteX38862" fmla="*/ 1416676 w 12194922"/>
              <a:gd name="connsiteY38862" fmla="*/ 5258859 h 6855883"/>
              <a:gd name="connsiteX38863" fmla="*/ 1412996 w 12194922"/>
              <a:gd name="connsiteY38863" fmla="*/ 5263092 h 6855883"/>
              <a:gd name="connsiteX38864" fmla="*/ 1409317 w 12194922"/>
              <a:gd name="connsiteY38864" fmla="*/ 5260975 h 6855883"/>
              <a:gd name="connsiteX38865" fmla="*/ 1412996 w 12194922"/>
              <a:gd name="connsiteY38865" fmla="*/ 5256742 h 6855883"/>
              <a:gd name="connsiteX38866" fmla="*/ 497983 w 12194922"/>
              <a:gd name="connsiteY38866" fmla="*/ 1407583 h 6855883"/>
              <a:gd name="connsiteX38867" fmla="*/ 504116 w 12194922"/>
              <a:gd name="connsiteY38867" fmla="*/ 1403350 h 6855883"/>
              <a:gd name="connsiteX38868" fmla="*/ 524967 w 12194922"/>
              <a:gd name="connsiteY38868" fmla="*/ 1392767 h 6855883"/>
              <a:gd name="connsiteX38869" fmla="*/ 534780 w 12194922"/>
              <a:gd name="connsiteY38869" fmla="*/ 1399117 h 6855883"/>
              <a:gd name="connsiteX38870" fmla="*/ 523741 w 12194922"/>
              <a:gd name="connsiteY38870" fmla="*/ 1408642 h 6855883"/>
              <a:gd name="connsiteX38871" fmla="*/ 511475 w 12194922"/>
              <a:gd name="connsiteY38871" fmla="*/ 1406525 h 6855883"/>
              <a:gd name="connsiteX38872" fmla="*/ 501663 w 12194922"/>
              <a:gd name="connsiteY38872" fmla="*/ 1410758 h 6855883"/>
              <a:gd name="connsiteX38873" fmla="*/ 495530 w 12194922"/>
              <a:gd name="connsiteY38873" fmla="*/ 1410758 h 6855883"/>
              <a:gd name="connsiteX38874" fmla="*/ 497983 w 12194922"/>
              <a:gd name="connsiteY38874" fmla="*/ 1407583 h 6855883"/>
              <a:gd name="connsiteX38875" fmla="*/ 543366 w 12194922"/>
              <a:gd name="connsiteY38875" fmla="*/ 4941359 h 6855883"/>
              <a:gd name="connsiteX38876" fmla="*/ 544592 w 12194922"/>
              <a:gd name="connsiteY38876" fmla="*/ 4942417 h 6855883"/>
              <a:gd name="connsiteX38877" fmla="*/ 542139 w 12194922"/>
              <a:gd name="connsiteY38877" fmla="*/ 4947709 h 6855883"/>
              <a:gd name="connsiteX38878" fmla="*/ 539686 w 12194922"/>
              <a:gd name="connsiteY38878" fmla="*/ 4945592 h 6855883"/>
              <a:gd name="connsiteX38879" fmla="*/ 543366 w 12194922"/>
              <a:gd name="connsiteY38879" fmla="*/ 4941359 h 6855883"/>
              <a:gd name="connsiteX38880" fmla="*/ 11225471 w 12194922"/>
              <a:gd name="connsiteY38880" fmla="*/ 2114550 h 6855883"/>
              <a:gd name="connsiteX38881" fmla="*/ 11229151 w 12194922"/>
              <a:gd name="connsiteY38881" fmla="*/ 2108200 h 6855883"/>
              <a:gd name="connsiteX38882" fmla="*/ 11232830 w 12194922"/>
              <a:gd name="connsiteY38882" fmla="*/ 2106083 h 6855883"/>
              <a:gd name="connsiteX38883" fmla="*/ 11230377 w 12194922"/>
              <a:gd name="connsiteY38883" fmla="*/ 2110317 h 6855883"/>
              <a:gd name="connsiteX38884" fmla="*/ 11225471 w 12194922"/>
              <a:gd name="connsiteY38884" fmla="*/ 2114550 h 6855883"/>
              <a:gd name="connsiteX38885" fmla="*/ 12038680 w 12194922"/>
              <a:gd name="connsiteY38885" fmla="*/ 6373284 h 6855883"/>
              <a:gd name="connsiteX38886" fmla="*/ 12042360 w 12194922"/>
              <a:gd name="connsiteY38886" fmla="*/ 6372225 h 6855883"/>
              <a:gd name="connsiteX38887" fmla="*/ 12043587 w 12194922"/>
              <a:gd name="connsiteY38887" fmla="*/ 6373284 h 6855883"/>
              <a:gd name="connsiteX38888" fmla="*/ 12039906 w 12194922"/>
              <a:gd name="connsiteY38888" fmla="*/ 6374342 h 6855883"/>
              <a:gd name="connsiteX38889" fmla="*/ 12038680 w 12194922"/>
              <a:gd name="connsiteY38889" fmla="*/ 6373284 h 6855883"/>
              <a:gd name="connsiteX38890" fmla="*/ 1838612 w 12194922"/>
              <a:gd name="connsiteY38890" fmla="*/ 4163483 h 6855883"/>
              <a:gd name="connsiteX38891" fmla="*/ 1838612 w 12194922"/>
              <a:gd name="connsiteY38891" fmla="*/ 4163483 h 6855883"/>
              <a:gd name="connsiteX38892" fmla="*/ 1838612 w 12194922"/>
              <a:gd name="connsiteY38892" fmla="*/ 4163483 h 6855883"/>
              <a:gd name="connsiteX38893" fmla="*/ 1838612 w 12194922"/>
              <a:gd name="connsiteY38893" fmla="*/ 4163483 h 6855883"/>
              <a:gd name="connsiteX38894" fmla="*/ 1836159 w 12194922"/>
              <a:gd name="connsiteY38894" fmla="*/ 4162425 h 6855883"/>
              <a:gd name="connsiteX38895" fmla="*/ 1836159 w 12194922"/>
              <a:gd name="connsiteY38895" fmla="*/ 4162425 h 6855883"/>
              <a:gd name="connsiteX38896" fmla="*/ 1838612 w 12194922"/>
              <a:gd name="connsiteY38896" fmla="*/ 4163483 h 6855883"/>
              <a:gd name="connsiteX38897" fmla="*/ 1837386 w 12194922"/>
              <a:gd name="connsiteY38897" fmla="*/ 4162425 h 6855883"/>
              <a:gd name="connsiteX38898" fmla="*/ 1837386 w 12194922"/>
              <a:gd name="connsiteY38898" fmla="*/ 4162425 h 6855883"/>
              <a:gd name="connsiteX38899" fmla="*/ 1837386 w 12194922"/>
              <a:gd name="connsiteY38899" fmla="*/ 4162425 h 6855883"/>
              <a:gd name="connsiteX38900" fmla="*/ 237953 w 12194922"/>
              <a:gd name="connsiteY38900" fmla="*/ 2187575 h 6855883"/>
              <a:gd name="connsiteX38901" fmla="*/ 237953 w 12194922"/>
              <a:gd name="connsiteY38901" fmla="*/ 2187575 h 6855883"/>
              <a:gd name="connsiteX38902" fmla="*/ 237953 w 12194922"/>
              <a:gd name="connsiteY38902" fmla="*/ 2187575 h 6855883"/>
              <a:gd name="connsiteX38903" fmla="*/ 237953 w 12194922"/>
              <a:gd name="connsiteY38903" fmla="*/ 2187575 h 6855883"/>
              <a:gd name="connsiteX38904" fmla="*/ 237953 w 12194922"/>
              <a:gd name="connsiteY38904" fmla="*/ 2187575 h 6855883"/>
              <a:gd name="connsiteX38905" fmla="*/ 236726 w 12194922"/>
              <a:gd name="connsiteY38905" fmla="*/ 2192867 h 6855883"/>
              <a:gd name="connsiteX38906" fmla="*/ 237953 w 12194922"/>
              <a:gd name="connsiteY38906" fmla="*/ 2187575 h 6855883"/>
              <a:gd name="connsiteX38907" fmla="*/ 2233565 w 12194922"/>
              <a:gd name="connsiteY38907" fmla="*/ 6162675 h 6855883"/>
              <a:gd name="connsiteX38908" fmla="*/ 2237244 w 12194922"/>
              <a:gd name="connsiteY38908" fmla="*/ 6164792 h 6855883"/>
              <a:gd name="connsiteX38909" fmla="*/ 2233565 w 12194922"/>
              <a:gd name="connsiteY38909" fmla="*/ 6166909 h 6855883"/>
              <a:gd name="connsiteX38910" fmla="*/ 2229885 w 12194922"/>
              <a:gd name="connsiteY38910" fmla="*/ 6163734 h 6855883"/>
              <a:gd name="connsiteX38911" fmla="*/ 2233565 w 12194922"/>
              <a:gd name="connsiteY38911" fmla="*/ 6162675 h 6855883"/>
              <a:gd name="connsiteX38912" fmla="*/ 997193 w 12194922"/>
              <a:gd name="connsiteY38912" fmla="*/ 5687484 h 6855883"/>
              <a:gd name="connsiteX38913" fmla="*/ 995966 w 12194922"/>
              <a:gd name="connsiteY38913" fmla="*/ 5691717 h 6855883"/>
              <a:gd name="connsiteX38914" fmla="*/ 992287 w 12194922"/>
              <a:gd name="connsiteY38914" fmla="*/ 5690659 h 6855883"/>
              <a:gd name="connsiteX38915" fmla="*/ 994740 w 12194922"/>
              <a:gd name="connsiteY38915" fmla="*/ 5687484 h 6855883"/>
              <a:gd name="connsiteX38916" fmla="*/ 998419 w 12194922"/>
              <a:gd name="connsiteY38916" fmla="*/ 5684308 h 6855883"/>
              <a:gd name="connsiteX38917" fmla="*/ 997193 w 12194922"/>
              <a:gd name="connsiteY38917" fmla="*/ 5687484 h 6855883"/>
              <a:gd name="connsiteX38918" fmla="*/ 654983 w 12194922"/>
              <a:gd name="connsiteY38918" fmla="*/ 5755217 h 6855883"/>
              <a:gd name="connsiteX38919" fmla="*/ 661116 w 12194922"/>
              <a:gd name="connsiteY38919" fmla="*/ 5754159 h 6855883"/>
              <a:gd name="connsiteX38920" fmla="*/ 658662 w 12194922"/>
              <a:gd name="connsiteY38920" fmla="*/ 5758392 h 6855883"/>
              <a:gd name="connsiteX38921" fmla="*/ 650076 w 12194922"/>
              <a:gd name="connsiteY38921" fmla="*/ 5760508 h 6855883"/>
              <a:gd name="connsiteX38922" fmla="*/ 654983 w 12194922"/>
              <a:gd name="connsiteY38922" fmla="*/ 5755217 h 6855883"/>
              <a:gd name="connsiteX38923" fmla="*/ 1817761 w 12194922"/>
              <a:gd name="connsiteY38923" fmla="*/ 6716183 h 6855883"/>
              <a:gd name="connsiteX38924" fmla="*/ 1827574 w 12194922"/>
              <a:gd name="connsiteY38924" fmla="*/ 6708776 h 6855883"/>
              <a:gd name="connsiteX38925" fmla="*/ 1822667 w 12194922"/>
              <a:gd name="connsiteY38925" fmla="*/ 6701367 h 6855883"/>
              <a:gd name="connsiteX38926" fmla="*/ 1790777 w 12194922"/>
              <a:gd name="connsiteY38926" fmla="*/ 6697133 h 6855883"/>
              <a:gd name="connsiteX38927" fmla="*/ 1787097 w 12194922"/>
              <a:gd name="connsiteY38927" fmla="*/ 6700308 h 6855883"/>
              <a:gd name="connsiteX38928" fmla="*/ 1766246 w 12194922"/>
              <a:gd name="connsiteY38928" fmla="*/ 6717242 h 6855883"/>
              <a:gd name="connsiteX38929" fmla="*/ 1751527 w 12194922"/>
              <a:gd name="connsiteY38929" fmla="*/ 6690784 h 6855883"/>
              <a:gd name="connsiteX38930" fmla="*/ 1733128 w 12194922"/>
              <a:gd name="connsiteY38930" fmla="*/ 6703484 h 6855883"/>
              <a:gd name="connsiteX38931" fmla="*/ 1713503 w 12194922"/>
              <a:gd name="connsiteY38931" fmla="*/ 6702425 h 6855883"/>
              <a:gd name="connsiteX38932" fmla="*/ 1698785 w 12194922"/>
              <a:gd name="connsiteY38932" fmla="*/ 6693959 h 6855883"/>
              <a:gd name="connsiteX38933" fmla="*/ 1704918 w 12194922"/>
              <a:gd name="connsiteY38933" fmla="*/ 6690784 h 6855883"/>
              <a:gd name="connsiteX38934" fmla="*/ 1722089 w 12194922"/>
              <a:gd name="connsiteY38934" fmla="*/ 6680200 h 6855883"/>
              <a:gd name="connsiteX38935" fmla="*/ 1736808 w 12194922"/>
              <a:gd name="connsiteY38935" fmla="*/ 6686550 h 6855883"/>
              <a:gd name="connsiteX38936" fmla="*/ 1746621 w 12194922"/>
              <a:gd name="connsiteY38936" fmla="*/ 6681258 h 6855883"/>
              <a:gd name="connsiteX38937" fmla="*/ 1738035 w 12194922"/>
              <a:gd name="connsiteY38937" fmla="*/ 6673850 h 6855883"/>
              <a:gd name="connsiteX38938" fmla="*/ 1725769 w 12194922"/>
              <a:gd name="connsiteY38938" fmla="*/ 6651625 h 6855883"/>
              <a:gd name="connsiteX38939" fmla="*/ 1707371 w 12194922"/>
              <a:gd name="connsiteY38939" fmla="*/ 6628342 h 6855883"/>
              <a:gd name="connsiteX38940" fmla="*/ 1707371 w 12194922"/>
              <a:gd name="connsiteY38940" fmla="*/ 6628342 h 6855883"/>
              <a:gd name="connsiteX38941" fmla="*/ 1707371 w 12194922"/>
              <a:gd name="connsiteY38941" fmla="*/ 6628342 h 6855883"/>
              <a:gd name="connsiteX38942" fmla="*/ 1704918 w 12194922"/>
              <a:gd name="connsiteY38942" fmla="*/ 6635750 h 6855883"/>
              <a:gd name="connsiteX38943" fmla="*/ 1700011 w 12194922"/>
              <a:gd name="connsiteY38943" fmla="*/ 6632575 h 6855883"/>
              <a:gd name="connsiteX38944" fmla="*/ 1707371 w 12194922"/>
              <a:gd name="connsiteY38944" fmla="*/ 6629401 h 6855883"/>
              <a:gd name="connsiteX38945" fmla="*/ 1707371 w 12194922"/>
              <a:gd name="connsiteY38945" fmla="*/ 6629401 h 6855883"/>
              <a:gd name="connsiteX38946" fmla="*/ 1707371 w 12194922"/>
              <a:gd name="connsiteY38946" fmla="*/ 6629401 h 6855883"/>
              <a:gd name="connsiteX38947" fmla="*/ 1706144 w 12194922"/>
              <a:gd name="connsiteY38947" fmla="*/ 6623050 h 6855883"/>
              <a:gd name="connsiteX38948" fmla="*/ 1700011 w 12194922"/>
              <a:gd name="connsiteY38948" fmla="*/ 6611409 h 6855883"/>
              <a:gd name="connsiteX38949" fmla="*/ 1690199 w 12194922"/>
              <a:gd name="connsiteY38949" fmla="*/ 6623050 h 6855883"/>
              <a:gd name="connsiteX38950" fmla="*/ 1679160 w 12194922"/>
              <a:gd name="connsiteY38950" fmla="*/ 6597651 h 6855883"/>
              <a:gd name="connsiteX38951" fmla="*/ 1668121 w 12194922"/>
              <a:gd name="connsiteY38951" fmla="*/ 6589183 h 6855883"/>
              <a:gd name="connsiteX38952" fmla="*/ 1649722 w 12194922"/>
              <a:gd name="connsiteY38952" fmla="*/ 6587067 h 6855883"/>
              <a:gd name="connsiteX38953" fmla="*/ 1632551 w 12194922"/>
              <a:gd name="connsiteY38953" fmla="*/ 6577542 h 6855883"/>
              <a:gd name="connsiteX38954" fmla="*/ 1641137 w 12194922"/>
              <a:gd name="connsiteY38954" fmla="*/ 6571192 h 6855883"/>
              <a:gd name="connsiteX38955" fmla="*/ 1650949 w 12194922"/>
              <a:gd name="connsiteY38955" fmla="*/ 6571192 h 6855883"/>
              <a:gd name="connsiteX38956" fmla="*/ 1657082 w 12194922"/>
              <a:gd name="connsiteY38956" fmla="*/ 6574367 h 6855883"/>
              <a:gd name="connsiteX38957" fmla="*/ 1677933 w 12194922"/>
              <a:gd name="connsiteY38957" fmla="*/ 6573308 h 6855883"/>
              <a:gd name="connsiteX38958" fmla="*/ 1679160 w 12194922"/>
              <a:gd name="connsiteY38958" fmla="*/ 6563784 h 6855883"/>
              <a:gd name="connsiteX38959" fmla="*/ 1668121 w 12194922"/>
              <a:gd name="connsiteY38959" fmla="*/ 6553200 h 6855883"/>
              <a:gd name="connsiteX38960" fmla="*/ 1655855 w 12194922"/>
              <a:gd name="connsiteY38960" fmla="*/ 6555317 h 6855883"/>
              <a:gd name="connsiteX38961" fmla="*/ 1639910 w 12194922"/>
              <a:gd name="connsiteY38961" fmla="*/ 6560609 h 6855883"/>
              <a:gd name="connsiteX38962" fmla="*/ 1627644 w 12194922"/>
              <a:gd name="connsiteY38962" fmla="*/ 6560609 h 6855883"/>
              <a:gd name="connsiteX38963" fmla="*/ 1622738 w 12194922"/>
              <a:gd name="connsiteY38963" fmla="*/ 6542617 h 6855883"/>
              <a:gd name="connsiteX38964" fmla="*/ 1599433 w 12194922"/>
              <a:gd name="connsiteY38964" fmla="*/ 6539442 h 6855883"/>
              <a:gd name="connsiteX38965" fmla="*/ 1590848 w 12194922"/>
              <a:gd name="connsiteY38965" fmla="*/ 6536267 h 6855883"/>
              <a:gd name="connsiteX38966" fmla="*/ 1596980 w 12194922"/>
              <a:gd name="connsiteY38966" fmla="*/ 6527800 h 6855883"/>
              <a:gd name="connsiteX38967" fmla="*/ 1632551 w 12194922"/>
              <a:gd name="connsiteY38967" fmla="*/ 6515100 h 6855883"/>
              <a:gd name="connsiteX38968" fmla="*/ 1579809 w 12194922"/>
              <a:gd name="connsiteY38968" fmla="*/ 6514042 h 6855883"/>
              <a:gd name="connsiteX38969" fmla="*/ 1562637 w 12194922"/>
              <a:gd name="connsiteY38969" fmla="*/ 6510867 h 6855883"/>
              <a:gd name="connsiteX38970" fmla="*/ 1578582 w 12194922"/>
              <a:gd name="connsiteY38970" fmla="*/ 6553200 h 6855883"/>
              <a:gd name="connsiteX38971" fmla="*/ 1590848 w 12194922"/>
              <a:gd name="connsiteY38971" fmla="*/ 6554258 h 6855883"/>
              <a:gd name="connsiteX38972" fmla="*/ 1592074 w 12194922"/>
              <a:gd name="connsiteY38972" fmla="*/ 6552142 h 6855883"/>
              <a:gd name="connsiteX38973" fmla="*/ 1592074 w 12194922"/>
              <a:gd name="connsiteY38973" fmla="*/ 6552142 h 6855883"/>
              <a:gd name="connsiteX38974" fmla="*/ 1600660 w 12194922"/>
              <a:gd name="connsiteY38974" fmla="*/ 6560609 h 6855883"/>
              <a:gd name="connsiteX38975" fmla="*/ 1611699 w 12194922"/>
              <a:gd name="connsiteY38975" fmla="*/ 6564842 h 6855883"/>
              <a:gd name="connsiteX38976" fmla="*/ 1606793 w 12194922"/>
              <a:gd name="connsiteY38976" fmla="*/ 6576484 h 6855883"/>
              <a:gd name="connsiteX38977" fmla="*/ 1601887 w 12194922"/>
              <a:gd name="connsiteY38977" fmla="*/ 6582834 h 6855883"/>
              <a:gd name="connsiteX38978" fmla="*/ 1622738 w 12194922"/>
              <a:gd name="connsiteY38978" fmla="*/ 6601883 h 6855883"/>
              <a:gd name="connsiteX38979" fmla="*/ 1628871 w 12194922"/>
              <a:gd name="connsiteY38979" fmla="*/ 6610350 h 6855883"/>
              <a:gd name="connsiteX38980" fmla="*/ 1633777 w 12194922"/>
              <a:gd name="connsiteY38980" fmla="*/ 6619875 h 6855883"/>
              <a:gd name="connsiteX38981" fmla="*/ 1660761 w 12194922"/>
              <a:gd name="connsiteY38981" fmla="*/ 6648450 h 6855883"/>
              <a:gd name="connsiteX38982" fmla="*/ 1655855 w 12194922"/>
              <a:gd name="connsiteY38982" fmla="*/ 6664325 h 6855883"/>
              <a:gd name="connsiteX38983" fmla="*/ 1660761 w 12194922"/>
              <a:gd name="connsiteY38983" fmla="*/ 6673850 h 6855883"/>
              <a:gd name="connsiteX38984" fmla="*/ 1655855 w 12194922"/>
              <a:gd name="connsiteY38984" fmla="*/ 6674909 h 6855883"/>
              <a:gd name="connsiteX38985" fmla="*/ 1643590 w 12194922"/>
              <a:gd name="connsiteY38985" fmla="*/ 6679142 h 6855883"/>
              <a:gd name="connsiteX38986" fmla="*/ 1638683 w 12194922"/>
              <a:gd name="connsiteY38986" fmla="*/ 6682317 h 6855883"/>
              <a:gd name="connsiteX38987" fmla="*/ 1646043 w 12194922"/>
              <a:gd name="connsiteY38987" fmla="*/ 6686550 h 6855883"/>
              <a:gd name="connsiteX38988" fmla="*/ 1654629 w 12194922"/>
              <a:gd name="connsiteY38988" fmla="*/ 6682317 h 6855883"/>
              <a:gd name="connsiteX38989" fmla="*/ 1687746 w 12194922"/>
              <a:gd name="connsiteY38989" fmla="*/ 6690784 h 6855883"/>
              <a:gd name="connsiteX38990" fmla="*/ 1686519 w 12194922"/>
              <a:gd name="connsiteY38990" fmla="*/ 6714067 h 6855883"/>
              <a:gd name="connsiteX38991" fmla="*/ 1682839 w 12194922"/>
              <a:gd name="connsiteY38991" fmla="*/ 6721475 h 6855883"/>
              <a:gd name="connsiteX38992" fmla="*/ 1690199 w 12194922"/>
              <a:gd name="connsiteY38992" fmla="*/ 6718300 h 6855883"/>
              <a:gd name="connsiteX38993" fmla="*/ 1701238 w 12194922"/>
              <a:gd name="connsiteY38993" fmla="*/ 6713008 h 6855883"/>
              <a:gd name="connsiteX38994" fmla="*/ 1720863 w 12194922"/>
              <a:gd name="connsiteY38994" fmla="*/ 6711950 h 6855883"/>
              <a:gd name="connsiteX38995" fmla="*/ 1734355 w 12194922"/>
              <a:gd name="connsiteY38995" fmla="*/ 6715125 h 6855883"/>
              <a:gd name="connsiteX38996" fmla="*/ 1784644 w 12194922"/>
              <a:gd name="connsiteY38996" fmla="*/ 6727825 h 6855883"/>
              <a:gd name="connsiteX38997" fmla="*/ 1782191 w 12194922"/>
              <a:gd name="connsiteY38997" fmla="*/ 6714067 h 6855883"/>
              <a:gd name="connsiteX38998" fmla="*/ 1817761 w 12194922"/>
              <a:gd name="connsiteY38998" fmla="*/ 6716183 h 6855883"/>
              <a:gd name="connsiteX38999" fmla="*/ 1708597 w 12194922"/>
              <a:gd name="connsiteY38999" fmla="*/ 6666442 h 6855883"/>
              <a:gd name="connsiteX39000" fmla="*/ 1714730 w 12194922"/>
              <a:gd name="connsiteY39000" fmla="*/ 6670675 h 6855883"/>
              <a:gd name="connsiteX39001" fmla="*/ 1706144 w 12194922"/>
              <a:gd name="connsiteY39001" fmla="*/ 6680200 h 6855883"/>
              <a:gd name="connsiteX39002" fmla="*/ 1704918 w 12194922"/>
              <a:gd name="connsiteY39002" fmla="*/ 6674909 h 6855883"/>
              <a:gd name="connsiteX39003" fmla="*/ 1708597 w 12194922"/>
              <a:gd name="connsiteY39003" fmla="*/ 6666442 h 6855883"/>
              <a:gd name="connsiteX39004" fmla="*/ 1598207 w 12194922"/>
              <a:gd name="connsiteY39004" fmla="*/ 6552142 h 6855883"/>
              <a:gd name="connsiteX39005" fmla="*/ 1596980 w 12194922"/>
              <a:gd name="connsiteY39005" fmla="*/ 6554258 h 6855883"/>
              <a:gd name="connsiteX39006" fmla="*/ 1595754 w 12194922"/>
              <a:gd name="connsiteY39006" fmla="*/ 6554258 h 6855883"/>
              <a:gd name="connsiteX39007" fmla="*/ 1592074 w 12194922"/>
              <a:gd name="connsiteY39007" fmla="*/ 6548967 h 6855883"/>
              <a:gd name="connsiteX39008" fmla="*/ 1595754 w 12194922"/>
              <a:gd name="connsiteY39008" fmla="*/ 6547909 h 6855883"/>
              <a:gd name="connsiteX39009" fmla="*/ 1598207 w 12194922"/>
              <a:gd name="connsiteY39009" fmla="*/ 6552142 h 6855883"/>
              <a:gd name="connsiteX39010" fmla="*/ 1698785 w 12194922"/>
              <a:gd name="connsiteY39010" fmla="*/ 6723592 h 6855883"/>
              <a:gd name="connsiteX39011" fmla="*/ 1700011 w 12194922"/>
              <a:gd name="connsiteY39011" fmla="*/ 6721475 h 6855883"/>
              <a:gd name="connsiteX39012" fmla="*/ 1700011 w 12194922"/>
              <a:gd name="connsiteY39012" fmla="*/ 6723592 h 6855883"/>
              <a:gd name="connsiteX39013" fmla="*/ 1698785 w 12194922"/>
              <a:gd name="connsiteY39013" fmla="*/ 6723592 h 6855883"/>
              <a:gd name="connsiteX39014" fmla="*/ 11950368 w 12194922"/>
              <a:gd name="connsiteY39014" fmla="*/ 3544358 h 6855883"/>
              <a:gd name="connsiteX39015" fmla="*/ 11950368 w 12194922"/>
              <a:gd name="connsiteY39015" fmla="*/ 3544358 h 6855883"/>
              <a:gd name="connsiteX39016" fmla="*/ 11944235 w 12194922"/>
              <a:gd name="connsiteY39016" fmla="*/ 3565525 h 6855883"/>
              <a:gd name="connsiteX39017" fmla="*/ 11938102 w 12194922"/>
              <a:gd name="connsiteY39017" fmla="*/ 3571875 h 6855883"/>
              <a:gd name="connsiteX39018" fmla="*/ 11931969 w 12194922"/>
              <a:gd name="connsiteY39018" fmla="*/ 3565525 h 6855883"/>
              <a:gd name="connsiteX39019" fmla="*/ 11947914 w 12194922"/>
              <a:gd name="connsiteY39019" fmla="*/ 3541184 h 6855883"/>
              <a:gd name="connsiteX39020" fmla="*/ 11952821 w 12194922"/>
              <a:gd name="connsiteY39020" fmla="*/ 3536950 h 6855883"/>
              <a:gd name="connsiteX39021" fmla="*/ 11950368 w 12194922"/>
              <a:gd name="connsiteY39021" fmla="*/ 3544358 h 6855883"/>
              <a:gd name="connsiteX39022" fmla="*/ 1156646 w 12194922"/>
              <a:gd name="connsiteY39022" fmla="*/ 5416550 h 6855883"/>
              <a:gd name="connsiteX39023" fmla="*/ 1160325 w 12194922"/>
              <a:gd name="connsiteY39023" fmla="*/ 5420784 h 6855883"/>
              <a:gd name="connsiteX39024" fmla="*/ 1150513 w 12194922"/>
              <a:gd name="connsiteY39024" fmla="*/ 5423959 h 6855883"/>
              <a:gd name="connsiteX39025" fmla="*/ 1156646 w 12194922"/>
              <a:gd name="connsiteY39025" fmla="*/ 5416550 h 6855883"/>
              <a:gd name="connsiteX39026" fmla="*/ 11923383 w 12194922"/>
              <a:gd name="connsiteY39026" fmla="*/ 2986617 h 6855883"/>
              <a:gd name="connsiteX39027" fmla="*/ 11922157 w 12194922"/>
              <a:gd name="connsiteY39027" fmla="*/ 2984500 h 6855883"/>
              <a:gd name="connsiteX39028" fmla="*/ 11922157 w 12194922"/>
              <a:gd name="connsiteY39028" fmla="*/ 2982383 h 6855883"/>
              <a:gd name="connsiteX39029" fmla="*/ 11924610 w 12194922"/>
              <a:gd name="connsiteY39029" fmla="*/ 2984500 h 6855883"/>
              <a:gd name="connsiteX39030" fmla="*/ 11923383 w 12194922"/>
              <a:gd name="connsiteY39030" fmla="*/ 2986617 h 6855883"/>
              <a:gd name="connsiteX39031" fmla="*/ 718764 w 12194922"/>
              <a:gd name="connsiteY39031" fmla="*/ 6198659 h 6855883"/>
              <a:gd name="connsiteX39032" fmla="*/ 719990 w 12194922"/>
              <a:gd name="connsiteY39032" fmla="*/ 6199717 h 6855883"/>
              <a:gd name="connsiteX39033" fmla="*/ 719990 w 12194922"/>
              <a:gd name="connsiteY39033" fmla="*/ 6201834 h 6855883"/>
              <a:gd name="connsiteX39034" fmla="*/ 718764 w 12194922"/>
              <a:gd name="connsiteY39034" fmla="*/ 6200776 h 6855883"/>
              <a:gd name="connsiteX39035" fmla="*/ 718764 w 12194922"/>
              <a:gd name="connsiteY39035" fmla="*/ 6198659 h 6855883"/>
              <a:gd name="connsiteX39036" fmla="*/ 11355486 w 12194922"/>
              <a:gd name="connsiteY39036" fmla="*/ 3978275 h 6855883"/>
              <a:gd name="connsiteX39037" fmla="*/ 11361619 w 12194922"/>
              <a:gd name="connsiteY39037" fmla="*/ 3977217 h 6855883"/>
              <a:gd name="connsiteX39038" fmla="*/ 11359166 w 12194922"/>
              <a:gd name="connsiteY39038" fmla="*/ 3981450 h 6855883"/>
              <a:gd name="connsiteX39039" fmla="*/ 11355486 w 12194922"/>
              <a:gd name="connsiteY39039" fmla="*/ 3986742 h 6855883"/>
              <a:gd name="connsiteX39040" fmla="*/ 11355486 w 12194922"/>
              <a:gd name="connsiteY39040" fmla="*/ 3978275 h 6855883"/>
              <a:gd name="connsiteX39041" fmla="*/ 287015 w 12194922"/>
              <a:gd name="connsiteY39041" fmla="*/ 4637617 h 6855883"/>
              <a:gd name="connsiteX39042" fmla="*/ 289468 w 12194922"/>
              <a:gd name="connsiteY39042" fmla="*/ 4639734 h 6855883"/>
              <a:gd name="connsiteX39043" fmla="*/ 285788 w 12194922"/>
              <a:gd name="connsiteY39043" fmla="*/ 4643967 h 6855883"/>
              <a:gd name="connsiteX39044" fmla="*/ 283335 w 12194922"/>
              <a:gd name="connsiteY39044" fmla="*/ 4640792 h 6855883"/>
              <a:gd name="connsiteX39045" fmla="*/ 287015 w 12194922"/>
              <a:gd name="connsiteY39045" fmla="*/ 4637617 h 6855883"/>
              <a:gd name="connsiteX39046" fmla="*/ 117750 w 12194922"/>
              <a:gd name="connsiteY39046" fmla="*/ 271992 h 6855883"/>
              <a:gd name="connsiteX39047" fmla="*/ 117750 w 12194922"/>
              <a:gd name="connsiteY39047" fmla="*/ 274108 h 6855883"/>
              <a:gd name="connsiteX39048" fmla="*/ 117750 w 12194922"/>
              <a:gd name="connsiteY39048" fmla="*/ 271992 h 6855883"/>
              <a:gd name="connsiteX39049" fmla="*/ 117750 w 12194922"/>
              <a:gd name="connsiteY39049" fmla="*/ 271992 h 6855883"/>
              <a:gd name="connsiteX39050" fmla="*/ 398632 w 12194922"/>
              <a:gd name="connsiteY39050" fmla="*/ 592667 h 6855883"/>
              <a:gd name="connsiteX39051" fmla="*/ 399858 w 12194922"/>
              <a:gd name="connsiteY39051" fmla="*/ 593725 h 6855883"/>
              <a:gd name="connsiteX39052" fmla="*/ 397405 w 12194922"/>
              <a:gd name="connsiteY39052" fmla="*/ 596900 h 6855883"/>
              <a:gd name="connsiteX39053" fmla="*/ 396179 w 12194922"/>
              <a:gd name="connsiteY39053" fmla="*/ 594783 h 6855883"/>
              <a:gd name="connsiteX39054" fmla="*/ 398632 w 12194922"/>
              <a:gd name="connsiteY39054" fmla="*/ 592667 h 6855883"/>
              <a:gd name="connsiteX39055" fmla="*/ 11321143 w 12194922"/>
              <a:gd name="connsiteY39055" fmla="*/ 3160184 h 6855883"/>
              <a:gd name="connsiteX39056" fmla="*/ 11321143 w 12194922"/>
              <a:gd name="connsiteY39056" fmla="*/ 3160184 h 6855883"/>
              <a:gd name="connsiteX39057" fmla="*/ 11321143 w 12194922"/>
              <a:gd name="connsiteY39057" fmla="*/ 3160184 h 6855883"/>
              <a:gd name="connsiteX39058" fmla="*/ 11321143 w 12194922"/>
              <a:gd name="connsiteY39058" fmla="*/ 3160184 h 6855883"/>
              <a:gd name="connsiteX39059" fmla="*/ 11321143 w 12194922"/>
              <a:gd name="connsiteY39059" fmla="*/ 3160184 h 6855883"/>
              <a:gd name="connsiteX39060" fmla="*/ 11321143 w 12194922"/>
              <a:gd name="connsiteY39060" fmla="*/ 3160184 h 6855883"/>
              <a:gd name="connsiteX39061" fmla="*/ 11324822 w 12194922"/>
              <a:gd name="connsiteY39061" fmla="*/ 3166534 h 6855883"/>
              <a:gd name="connsiteX39062" fmla="*/ 11322369 w 12194922"/>
              <a:gd name="connsiteY39062" fmla="*/ 3167592 h 6855883"/>
              <a:gd name="connsiteX39063" fmla="*/ 11321143 w 12194922"/>
              <a:gd name="connsiteY39063" fmla="*/ 3160184 h 6855883"/>
              <a:gd name="connsiteX39064" fmla="*/ 11889040 w 12194922"/>
              <a:gd name="connsiteY39064" fmla="*/ 4146550 h 6855883"/>
              <a:gd name="connsiteX39065" fmla="*/ 11892719 w 12194922"/>
              <a:gd name="connsiteY39065" fmla="*/ 4146550 h 6855883"/>
              <a:gd name="connsiteX39066" fmla="*/ 11889040 w 12194922"/>
              <a:gd name="connsiteY39066" fmla="*/ 4146550 h 6855883"/>
              <a:gd name="connsiteX39067" fmla="*/ 11886586 w 12194922"/>
              <a:gd name="connsiteY39067" fmla="*/ 4144434 h 6855883"/>
              <a:gd name="connsiteX39068" fmla="*/ 11886586 w 12194922"/>
              <a:gd name="connsiteY39068" fmla="*/ 4144434 h 6855883"/>
              <a:gd name="connsiteX39069" fmla="*/ 11886586 w 12194922"/>
              <a:gd name="connsiteY39069" fmla="*/ 4144434 h 6855883"/>
              <a:gd name="connsiteX39070" fmla="*/ 11889040 w 12194922"/>
              <a:gd name="connsiteY39070" fmla="*/ 4146550 h 6855883"/>
              <a:gd name="connsiteX39071" fmla="*/ 11886586 w 12194922"/>
              <a:gd name="connsiteY39071" fmla="*/ 4144434 h 6855883"/>
              <a:gd name="connsiteX39072" fmla="*/ 11889040 w 12194922"/>
              <a:gd name="connsiteY39072" fmla="*/ 4146550 h 6855883"/>
              <a:gd name="connsiteX39073" fmla="*/ 11887813 w 12194922"/>
              <a:gd name="connsiteY39073" fmla="*/ 4148667 h 6855883"/>
              <a:gd name="connsiteX39074" fmla="*/ 11887813 w 12194922"/>
              <a:gd name="connsiteY39074" fmla="*/ 4148667 h 6855883"/>
              <a:gd name="connsiteX39075" fmla="*/ 11887813 w 12194922"/>
              <a:gd name="connsiteY39075" fmla="*/ 4148667 h 6855883"/>
              <a:gd name="connsiteX39076" fmla="*/ 11887813 w 12194922"/>
              <a:gd name="connsiteY39076" fmla="*/ 4148667 h 6855883"/>
              <a:gd name="connsiteX39077" fmla="*/ 11889040 w 12194922"/>
              <a:gd name="connsiteY39077" fmla="*/ 4146550 h 6855883"/>
              <a:gd name="connsiteX39078" fmla="*/ 11892719 w 12194922"/>
              <a:gd name="connsiteY39078" fmla="*/ 4146550 h 6855883"/>
              <a:gd name="connsiteX39079" fmla="*/ 11892719 w 12194922"/>
              <a:gd name="connsiteY39079" fmla="*/ 4146550 h 6855883"/>
              <a:gd name="connsiteX39080" fmla="*/ 11892719 w 12194922"/>
              <a:gd name="connsiteY39080" fmla="*/ 4146550 h 6855883"/>
              <a:gd name="connsiteX39081" fmla="*/ 11892719 w 12194922"/>
              <a:gd name="connsiteY39081" fmla="*/ 4146550 h 6855883"/>
              <a:gd name="connsiteX39082" fmla="*/ 1038896 w 12194922"/>
              <a:gd name="connsiteY39082" fmla="*/ 3126317 h 6855883"/>
              <a:gd name="connsiteX39083" fmla="*/ 1040122 w 12194922"/>
              <a:gd name="connsiteY39083" fmla="*/ 3130550 h 6855883"/>
              <a:gd name="connsiteX39084" fmla="*/ 1037669 w 12194922"/>
              <a:gd name="connsiteY39084" fmla="*/ 3132667 h 6855883"/>
              <a:gd name="connsiteX39085" fmla="*/ 1036443 w 12194922"/>
              <a:gd name="connsiteY39085" fmla="*/ 3128434 h 6855883"/>
              <a:gd name="connsiteX39086" fmla="*/ 1038896 w 12194922"/>
              <a:gd name="connsiteY39086" fmla="*/ 3126317 h 6855883"/>
              <a:gd name="connsiteX39087" fmla="*/ 11321143 w 12194922"/>
              <a:gd name="connsiteY39087" fmla="*/ 3160184 h 6855883"/>
              <a:gd name="connsiteX39088" fmla="*/ 11315010 w 12194922"/>
              <a:gd name="connsiteY39088" fmla="*/ 3159125 h 6855883"/>
              <a:gd name="connsiteX39089" fmla="*/ 11316236 w 12194922"/>
              <a:gd name="connsiteY39089" fmla="*/ 3155950 h 6855883"/>
              <a:gd name="connsiteX39090" fmla="*/ 11321143 w 12194922"/>
              <a:gd name="connsiteY39090" fmla="*/ 3160184 h 6855883"/>
              <a:gd name="connsiteX39091" fmla="*/ 11225471 w 12194922"/>
              <a:gd name="connsiteY39091" fmla="*/ 1803400 h 6855883"/>
              <a:gd name="connsiteX39092" fmla="*/ 11226698 w 12194922"/>
              <a:gd name="connsiteY39092" fmla="*/ 1795992 h 6855883"/>
              <a:gd name="connsiteX39093" fmla="*/ 11225471 w 12194922"/>
              <a:gd name="connsiteY39093" fmla="*/ 1803400 h 6855883"/>
              <a:gd name="connsiteX39094" fmla="*/ 11225471 w 12194922"/>
              <a:gd name="connsiteY39094" fmla="*/ 1804458 h 6855883"/>
              <a:gd name="connsiteX39095" fmla="*/ 11225471 w 12194922"/>
              <a:gd name="connsiteY39095" fmla="*/ 1804458 h 6855883"/>
              <a:gd name="connsiteX39096" fmla="*/ 11225471 w 12194922"/>
              <a:gd name="connsiteY39096" fmla="*/ 1804458 h 6855883"/>
              <a:gd name="connsiteX39097" fmla="*/ 11225471 w 12194922"/>
              <a:gd name="connsiteY39097" fmla="*/ 1804458 h 6855883"/>
              <a:gd name="connsiteX39098" fmla="*/ 11225471 w 12194922"/>
              <a:gd name="connsiteY39098" fmla="*/ 1804458 h 6855883"/>
              <a:gd name="connsiteX39099" fmla="*/ 11225471 w 12194922"/>
              <a:gd name="connsiteY39099" fmla="*/ 1804458 h 6855883"/>
              <a:gd name="connsiteX39100" fmla="*/ 800943 w 12194922"/>
              <a:gd name="connsiteY39100" fmla="*/ 5837767 h 6855883"/>
              <a:gd name="connsiteX39101" fmla="*/ 807076 w 12194922"/>
              <a:gd name="connsiteY39101" fmla="*/ 5838825 h 6855883"/>
              <a:gd name="connsiteX39102" fmla="*/ 803396 w 12194922"/>
              <a:gd name="connsiteY39102" fmla="*/ 5842000 h 6855883"/>
              <a:gd name="connsiteX39103" fmla="*/ 794811 w 12194922"/>
              <a:gd name="connsiteY39103" fmla="*/ 5845175 h 6855883"/>
              <a:gd name="connsiteX39104" fmla="*/ 800943 w 12194922"/>
              <a:gd name="connsiteY39104" fmla="*/ 5837767 h 6855883"/>
              <a:gd name="connsiteX39105" fmla="*/ 1690199 w 12194922"/>
              <a:gd name="connsiteY39105" fmla="*/ 6796617 h 6855883"/>
              <a:gd name="connsiteX39106" fmla="*/ 1687746 w 12194922"/>
              <a:gd name="connsiteY39106" fmla="*/ 6791325 h 6855883"/>
              <a:gd name="connsiteX39107" fmla="*/ 1692652 w 12194922"/>
              <a:gd name="connsiteY39107" fmla="*/ 6788151 h 6855883"/>
              <a:gd name="connsiteX39108" fmla="*/ 1695105 w 12194922"/>
              <a:gd name="connsiteY39108" fmla="*/ 6791325 h 6855883"/>
              <a:gd name="connsiteX39109" fmla="*/ 1690199 w 12194922"/>
              <a:gd name="connsiteY39109" fmla="*/ 6796617 h 6855883"/>
              <a:gd name="connsiteX39110" fmla="*/ 125109 w 12194922"/>
              <a:gd name="connsiteY39110" fmla="*/ 1416050 h 6855883"/>
              <a:gd name="connsiteX39111" fmla="*/ 127562 w 12194922"/>
              <a:gd name="connsiteY39111" fmla="*/ 1412875 h 6855883"/>
              <a:gd name="connsiteX39112" fmla="*/ 131242 w 12194922"/>
              <a:gd name="connsiteY39112" fmla="*/ 1413933 h 6855883"/>
              <a:gd name="connsiteX39113" fmla="*/ 128789 w 12194922"/>
              <a:gd name="connsiteY39113" fmla="*/ 1417108 h 6855883"/>
              <a:gd name="connsiteX39114" fmla="*/ 125109 w 12194922"/>
              <a:gd name="connsiteY39114" fmla="*/ 1416050 h 6855883"/>
              <a:gd name="connsiteX39115" fmla="*/ 1416676 w 12194922"/>
              <a:gd name="connsiteY39115" fmla="*/ 4140200 h 6855883"/>
              <a:gd name="connsiteX39116" fmla="*/ 1420356 w 12194922"/>
              <a:gd name="connsiteY39116" fmla="*/ 4137025 h 6855883"/>
              <a:gd name="connsiteX39117" fmla="*/ 1424035 w 12194922"/>
              <a:gd name="connsiteY39117" fmla="*/ 4139142 h 6855883"/>
              <a:gd name="connsiteX39118" fmla="*/ 1419129 w 12194922"/>
              <a:gd name="connsiteY39118" fmla="*/ 4142317 h 6855883"/>
              <a:gd name="connsiteX39119" fmla="*/ 1416676 w 12194922"/>
              <a:gd name="connsiteY39119" fmla="*/ 4140200 h 6855883"/>
              <a:gd name="connsiteX39120" fmla="*/ 1718410 w 12194922"/>
              <a:gd name="connsiteY39120" fmla="*/ 5620808 h 6855883"/>
              <a:gd name="connsiteX39121" fmla="*/ 1720863 w 12194922"/>
              <a:gd name="connsiteY39121" fmla="*/ 5622925 h 6855883"/>
              <a:gd name="connsiteX39122" fmla="*/ 1715957 w 12194922"/>
              <a:gd name="connsiteY39122" fmla="*/ 5620808 h 6855883"/>
              <a:gd name="connsiteX39123" fmla="*/ 1718410 w 12194922"/>
              <a:gd name="connsiteY39123" fmla="*/ 5620808 h 6855883"/>
              <a:gd name="connsiteX39124" fmla="*/ 1720863 w 12194922"/>
              <a:gd name="connsiteY39124" fmla="*/ 5622925 h 6855883"/>
              <a:gd name="connsiteX39125" fmla="*/ 1720863 w 12194922"/>
              <a:gd name="connsiteY39125" fmla="*/ 5622925 h 6855883"/>
              <a:gd name="connsiteX39126" fmla="*/ 1720863 w 12194922"/>
              <a:gd name="connsiteY39126" fmla="*/ 5622925 h 6855883"/>
              <a:gd name="connsiteX39127" fmla="*/ 1720863 w 12194922"/>
              <a:gd name="connsiteY39127" fmla="*/ 5622925 h 6855883"/>
              <a:gd name="connsiteX39128" fmla="*/ 1097771 w 12194922"/>
              <a:gd name="connsiteY39128" fmla="*/ 5275792 h 6855883"/>
              <a:gd name="connsiteX39129" fmla="*/ 1101450 w 12194922"/>
              <a:gd name="connsiteY39129" fmla="*/ 5277909 h 6855883"/>
              <a:gd name="connsiteX39130" fmla="*/ 1095318 w 12194922"/>
              <a:gd name="connsiteY39130" fmla="*/ 5282142 h 6855883"/>
              <a:gd name="connsiteX39131" fmla="*/ 1097771 w 12194922"/>
              <a:gd name="connsiteY39131" fmla="*/ 5275792 h 6855883"/>
              <a:gd name="connsiteX39132" fmla="*/ 1138247 w 12194922"/>
              <a:gd name="connsiteY39132" fmla="*/ 5068359 h 6855883"/>
              <a:gd name="connsiteX39133" fmla="*/ 1128435 w 12194922"/>
              <a:gd name="connsiteY39133" fmla="*/ 5065184 h 6855883"/>
              <a:gd name="connsiteX39134" fmla="*/ 1138247 w 12194922"/>
              <a:gd name="connsiteY39134" fmla="*/ 5068359 h 6855883"/>
              <a:gd name="connsiteX39135" fmla="*/ 1138247 w 12194922"/>
              <a:gd name="connsiteY39135" fmla="*/ 5068359 h 6855883"/>
              <a:gd name="connsiteX39136" fmla="*/ 1138247 w 12194922"/>
              <a:gd name="connsiteY39136" fmla="*/ 5068359 h 6855883"/>
              <a:gd name="connsiteX39137" fmla="*/ 1138247 w 12194922"/>
              <a:gd name="connsiteY39137" fmla="*/ 5068359 h 6855883"/>
              <a:gd name="connsiteX39138" fmla="*/ 1138247 w 12194922"/>
              <a:gd name="connsiteY39138" fmla="*/ 5068359 h 6855883"/>
              <a:gd name="connsiteX39139" fmla="*/ 1138247 w 12194922"/>
              <a:gd name="connsiteY39139" fmla="*/ 5068359 h 6855883"/>
              <a:gd name="connsiteX39140" fmla="*/ 1138247 w 12194922"/>
              <a:gd name="connsiteY39140" fmla="*/ 5068359 h 6855883"/>
              <a:gd name="connsiteX39141" fmla="*/ 1127208 w 12194922"/>
              <a:gd name="connsiteY39141" fmla="*/ 5063067 h 6855883"/>
              <a:gd name="connsiteX39142" fmla="*/ 1127208 w 12194922"/>
              <a:gd name="connsiteY39142" fmla="*/ 5063067 h 6855883"/>
              <a:gd name="connsiteX39143" fmla="*/ 1127208 w 12194922"/>
              <a:gd name="connsiteY39143" fmla="*/ 5063067 h 6855883"/>
              <a:gd name="connsiteX39144" fmla="*/ 1127208 w 12194922"/>
              <a:gd name="connsiteY39144" fmla="*/ 5063067 h 6855883"/>
              <a:gd name="connsiteX39145" fmla="*/ 1127208 w 12194922"/>
              <a:gd name="connsiteY39145" fmla="*/ 5063067 h 6855883"/>
              <a:gd name="connsiteX39146" fmla="*/ 11803181 w 12194922"/>
              <a:gd name="connsiteY39146" fmla="*/ 2220383 h 6855883"/>
              <a:gd name="connsiteX39147" fmla="*/ 11806860 w 12194922"/>
              <a:gd name="connsiteY39147" fmla="*/ 2222500 h 6855883"/>
              <a:gd name="connsiteX39148" fmla="*/ 11804408 w 12194922"/>
              <a:gd name="connsiteY39148" fmla="*/ 2225675 h 6855883"/>
              <a:gd name="connsiteX39149" fmla="*/ 11800727 w 12194922"/>
              <a:gd name="connsiteY39149" fmla="*/ 2224617 h 6855883"/>
              <a:gd name="connsiteX39150" fmla="*/ 11803181 w 12194922"/>
              <a:gd name="connsiteY39150" fmla="*/ 2220383 h 6855883"/>
              <a:gd name="connsiteX39151" fmla="*/ 1382332 w 12194922"/>
              <a:gd name="connsiteY39151" fmla="*/ 2002367 h 6855883"/>
              <a:gd name="connsiteX39152" fmla="*/ 1377426 w 12194922"/>
              <a:gd name="connsiteY39152" fmla="*/ 2000250 h 6855883"/>
              <a:gd name="connsiteX39153" fmla="*/ 1378653 w 12194922"/>
              <a:gd name="connsiteY39153" fmla="*/ 1997075 h 6855883"/>
              <a:gd name="connsiteX39154" fmla="*/ 1384786 w 12194922"/>
              <a:gd name="connsiteY39154" fmla="*/ 1999192 h 6855883"/>
              <a:gd name="connsiteX39155" fmla="*/ 1382332 w 12194922"/>
              <a:gd name="connsiteY39155" fmla="*/ 2002367 h 6855883"/>
              <a:gd name="connsiteX39156" fmla="*/ 11800727 w 12194922"/>
              <a:gd name="connsiteY39156" fmla="*/ 2207684 h 6855883"/>
              <a:gd name="connsiteX39157" fmla="*/ 11801954 w 12194922"/>
              <a:gd name="connsiteY39157" fmla="*/ 2210858 h 6855883"/>
              <a:gd name="connsiteX39158" fmla="*/ 11797048 w 12194922"/>
              <a:gd name="connsiteY39158" fmla="*/ 2215092 h 6855883"/>
              <a:gd name="connsiteX39159" fmla="*/ 11795821 w 12194922"/>
              <a:gd name="connsiteY39159" fmla="*/ 2209800 h 6855883"/>
              <a:gd name="connsiteX39160" fmla="*/ 11800727 w 12194922"/>
              <a:gd name="connsiteY39160" fmla="*/ 2207684 h 6855883"/>
              <a:gd name="connsiteX39161" fmla="*/ 1378653 w 12194922"/>
              <a:gd name="connsiteY39161" fmla="*/ 2845858 h 6855883"/>
              <a:gd name="connsiteX39162" fmla="*/ 1379879 w 12194922"/>
              <a:gd name="connsiteY39162" fmla="*/ 2843742 h 6855883"/>
              <a:gd name="connsiteX39163" fmla="*/ 1381106 w 12194922"/>
              <a:gd name="connsiteY39163" fmla="*/ 2845858 h 6855883"/>
              <a:gd name="connsiteX39164" fmla="*/ 1378653 w 12194922"/>
              <a:gd name="connsiteY39164" fmla="*/ 2845858 h 6855883"/>
              <a:gd name="connsiteX39165" fmla="*/ 12179734 w 12194922"/>
              <a:gd name="connsiteY39165" fmla="*/ 1797050 h 6855883"/>
              <a:gd name="connsiteX39166" fmla="*/ 12177281 w 12194922"/>
              <a:gd name="connsiteY39166" fmla="*/ 1791758 h 6855883"/>
              <a:gd name="connsiteX39167" fmla="*/ 12183414 w 12194922"/>
              <a:gd name="connsiteY39167" fmla="*/ 1792817 h 6855883"/>
              <a:gd name="connsiteX39168" fmla="*/ 12183414 w 12194922"/>
              <a:gd name="connsiteY39168" fmla="*/ 1792817 h 6855883"/>
              <a:gd name="connsiteX39169" fmla="*/ 12185867 w 12194922"/>
              <a:gd name="connsiteY39169" fmla="*/ 1795992 h 6855883"/>
              <a:gd name="connsiteX39170" fmla="*/ 12184641 w 12194922"/>
              <a:gd name="connsiteY39170" fmla="*/ 1803400 h 6855883"/>
              <a:gd name="connsiteX39171" fmla="*/ 12179734 w 12194922"/>
              <a:gd name="connsiteY39171" fmla="*/ 1797050 h 6855883"/>
              <a:gd name="connsiteX39172" fmla="*/ 835287 w 12194922"/>
              <a:gd name="connsiteY39172" fmla="*/ 4921250 h 6855883"/>
              <a:gd name="connsiteX39173" fmla="*/ 832834 w 12194922"/>
              <a:gd name="connsiteY39173" fmla="*/ 4920192 h 6855883"/>
              <a:gd name="connsiteX39174" fmla="*/ 835287 w 12194922"/>
              <a:gd name="connsiteY39174" fmla="*/ 4920192 h 6855883"/>
              <a:gd name="connsiteX39175" fmla="*/ 835287 w 12194922"/>
              <a:gd name="connsiteY39175" fmla="*/ 4921250 h 6855883"/>
              <a:gd name="connsiteX39176" fmla="*/ 1675480 w 12194922"/>
              <a:gd name="connsiteY39176" fmla="*/ 6822017 h 6855883"/>
              <a:gd name="connsiteX39177" fmla="*/ 1677933 w 12194922"/>
              <a:gd name="connsiteY39177" fmla="*/ 6817784 h 6855883"/>
              <a:gd name="connsiteX39178" fmla="*/ 1686519 w 12194922"/>
              <a:gd name="connsiteY39178" fmla="*/ 6807200 h 6855883"/>
              <a:gd name="connsiteX39179" fmla="*/ 1692652 w 12194922"/>
              <a:gd name="connsiteY39179" fmla="*/ 6809317 h 6855883"/>
              <a:gd name="connsiteX39180" fmla="*/ 1682839 w 12194922"/>
              <a:gd name="connsiteY39180" fmla="*/ 6820959 h 6855883"/>
              <a:gd name="connsiteX39181" fmla="*/ 1674254 w 12194922"/>
              <a:gd name="connsiteY39181" fmla="*/ 6826250 h 6855883"/>
              <a:gd name="connsiteX39182" fmla="*/ 1675480 w 12194922"/>
              <a:gd name="connsiteY39182" fmla="*/ 6822017 h 6855883"/>
              <a:gd name="connsiteX39183" fmla="*/ 11718548 w 12194922"/>
              <a:gd name="connsiteY39183" fmla="*/ 2762250 h 6855883"/>
              <a:gd name="connsiteX39184" fmla="*/ 11721001 w 12194922"/>
              <a:gd name="connsiteY39184" fmla="*/ 2759075 h 6855883"/>
              <a:gd name="connsiteX39185" fmla="*/ 11721001 w 12194922"/>
              <a:gd name="connsiteY39185" fmla="*/ 2762250 h 6855883"/>
              <a:gd name="connsiteX39186" fmla="*/ 11718548 w 12194922"/>
              <a:gd name="connsiteY39186" fmla="*/ 2762250 h 6855883"/>
              <a:gd name="connsiteX39187" fmla="*/ 12183414 w 12194922"/>
              <a:gd name="connsiteY39187" fmla="*/ 5285317 h 6855883"/>
              <a:gd name="connsiteX39188" fmla="*/ 12183414 w 12194922"/>
              <a:gd name="connsiteY39188" fmla="*/ 5285317 h 6855883"/>
              <a:gd name="connsiteX39189" fmla="*/ 12183414 w 12194922"/>
              <a:gd name="connsiteY39189" fmla="*/ 5285317 h 6855883"/>
              <a:gd name="connsiteX39190" fmla="*/ 12183414 w 12194922"/>
              <a:gd name="connsiteY39190" fmla="*/ 5285317 h 6855883"/>
              <a:gd name="connsiteX39191" fmla="*/ 12183414 w 12194922"/>
              <a:gd name="connsiteY39191" fmla="*/ 5285317 h 6855883"/>
              <a:gd name="connsiteX39192" fmla="*/ 12183414 w 12194922"/>
              <a:gd name="connsiteY39192" fmla="*/ 5285317 h 6855883"/>
              <a:gd name="connsiteX39193" fmla="*/ 12179734 w 12194922"/>
              <a:gd name="connsiteY39193" fmla="*/ 5280025 h 6855883"/>
              <a:gd name="connsiteX39194" fmla="*/ 12180961 w 12194922"/>
              <a:gd name="connsiteY39194" fmla="*/ 5278967 h 6855883"/>
              <a:gd name="connsiteX39195" fmla="*/ 12183414 w 12194922"/>
              <a:gd name="connsiteY39195" fmla="*/ 5285317 h 6855883"/>
              <a:gd name="connsiteX39196" fmla="*/ 1107583 w 12194922"/>
              <a:gd name="connsiteY39196" fmla="*/ 5201709 h 6855883"/>
              <a:gd name="connsiteX39197" fmla="*/ 1105130 w 12194922"/>
              <a:gd name="connsiteY39197" fmla="*/ 5198534 h 6855883"/>
              <a:gd name="connsiteX39198" fmla="*/ 1107583 w 12194922"/>
              <a:gd name="connsiteY39198" fmla="*/ 5195359 h 6855883"/>
              <a:gd name="connsiteX39199" fmla="*/ 1110036 w 12194922"/>
              <a:gd name="connsiteY39199" fmla="*/ 5198534 h 6855883"/>
              <a:gd name="connsiteX39200" fmla="*/ 1107583 w 12194922"/>
              <a:gd name="connsiteY39200" fmla="*/ 5201709 h 6855883"/>
              <a:gd name="connsiteX39201" fmla="*/ 1436301 w 12194922"/>
              <a:gd name="connsiteY39201" fmla="*/ 4919133 h 6855883"/>
              <a:gd name="connsiteX39202" fmla="*/ 1436301 w 12194922"/>
              <a:gd name="connsiteY39202" fmla="*/ 4919133 h 6855883"/>
              <a:gd name="connsiteX39203" fmla="*/ 1436301 w 12194922"/>
              <a:gd name="connsiteY39203" fmla="*/ 4919133 h 6855883"/>
              <a:gd name="connsiteX39204" fmla="*/ 1436301 w 12194922"/>
              <a:gd name="connsiteY39204" fmla="*/ 4919133 h 6855883"/>
              <a:gd name="connsiteX39205" fmla="*/ 1436301 w 12194922"/>
              <a:gd name="connsiteY39205" fmla="*/ 4919133 h 6855883"/>
              <a:gd name="connsiteX39206" fmla="*/ 1436301 w 12194922"/>
              <a:gd name="connsiteY39206" fmla="*/ 4919133 h 6855883"/>
              <a:gd name="connsiteX39207" fmla="*/ 1433848 w 12194922"/>
              <a:gd name="connsiteY39207" fmla="*/ 4913842 h 6855883"/>
              <a:gd name="connsiteX39208" fmla="*/ 1435075 w 12194922"/>
              <a:gd name="connsiteY39208" fmla="*/ 4919133 h 6855883"/>
              <a:gd name="connsiteX39209" fmla="*/ 1431395 w 12194922"/>
              <a:gd name="connsiteY39209" fmla="*/ 4914900 h 6855883"/>
              <a:gd name="connsiteX39210" fmla="*/ 1433848 w 12194922"/>
              <a:gd name="connsiteY39210" fmla="*/ 4913842 h 6855883"/>
              <a:gd name="connsiteX39211" fmla="*/ 11700150 w 12194922"/>
              <a:gd name="connsiteY39211" fmla="*/ 5202767 h 6855883"/>
              <a:gd name="connsiteX39212" fmla="*/ 11702603 w 12194922"/>
              <a:gd name="connsiteY39212" fmla="*/ 5201709 h 6855883"/>
              <a:gd name="connsiteX39213" fmla="*/ 11703830 w 12194922"/>
              <a:gd name="connsiteY39213" fmla="*/ 5201709 h 6855883"/>
              <a:gd name="connsiteX39214" fmla="*/ 11702603 w 12194922"/>
              <a:gd name="connsiteY39214" fmla="*/ 5202767 h 6855883"/>
              <a:gd name="connsiteX39215" fmla="*/ 11701376 w 12194922"/>
              <a:gd name="connsiteY39215" fmla="*/ 5203825 h 6855883"/>
              <a:gd name="connsiteX39216" fmla="*/ 11700150 w 12194922"/>
              <a:gd name="connsiteY39216" fmla="*/ 5202767 h 6855883"/>
              <a:gd name="connsiteX39217" fmla="*/ 340984 w 12194922"/>
              <a:gd name="connsiteY39217" fmla="*/ 257175 h 6855883"/>
              <a:gd name="connsiteX39218" fmla="*/ 367968 w 12194922"/>
              <a:gd name="connsiteY39218" fmla="*/ 261408 h 6855883"/>
              <a:gd name="connsiteX39219" fmla="*/ 376554 w 12194922"/>
              <a:gd name="connsiteY39219" fmla="*/ 260350 h 6855883"/>
              <a:gd name="connsiteX39220" fmla="*/ 380233 w 12194922"/>
              <a:gd name="connsiteY39220" fmla="*/ 280458 h 6855883"/>
              <a:gd name="connsiteX39221" fmla="*/ 391272 w 12194922"/>
              <a:gd name="connsiteY39221" fmla="*/ 278342 h 6855883"/>
              <a:gd name="connsiteX39222" fmla="*/ 398632 w 12194922"/>
              <a:gd name="connsiteY39222" fmla="*/ 281517 h 6855883"/>
              <a:gd name="connsiteX39223" fmla="*/ 392499 w 12194922"/>
              <a:gd name="connsiteY39223" fmla="*/ 284692 h 6855883"/>
              <a:gd name="connsiteX39224" fmla="*/ 369194 w 12194922"/>
              <a:gd name="connsiteY39224" fmla="*/ 306917 h 6855883"/>
              <a:gd name="connsiteX39225" fmla="*/ 376554 w 12194922"/>
              <a:gd name="connsiteY39225" fmla="*/ 339725 h 6855883"/>
              <a:gd name="connsiteX39226" fmla="*/ 375327 w 12194922"/>
              <a:gd name="connsiteY39226" fmla="*/ 346075 h 6855883"/>
              <a:gd name="connsiteX39227" fmla="*/ 364288 w 12194922"/>
              <a:gd name="connsiteY39227" fmla="*/ 371475 h 6855883"/>
              <a:gd name="connsiteX39228" fmla="*/ 356929 w 12194922"/>
              <a:gd name="connsiteY39228" fmla="*/ 363008 h 6855883"/>
              <a:gd name="connsiteX39229" fmla="*/ 361835 w 12194922"/>
              <a:gd name="connsiteY39229" fmla="*/ 333375 h 6855883"/>
              <a:gd name="connsiteX39230" fmla="*/ 360608 w 12194922"/>
              <a:gd name="connsiteY39230" fmla="*/ 329142 h 6855883"/>
              <a:gd name="connsiteX39231" fmla="*/ 347116 w 12194922"/>
              <a:gd name="connsiteY39231" fmla="*/ 314325 h 6855883"/>
              <a:gd name="connsiteX39232" fmla="*/ 361835 w 12194922"/>
              <a:gd name="connsiteY39232" fmla="*/ 295275 h 6855883"/>
              <a:gd name="connsiteX39233" fmla="*/ 349569 w 12194922"/>
              <a:gd name="connsiteY39233" fmla="*/ 270933 h 6855883"/>
              <a:gd name="connsiteX39234" fmla="*/ 340984 w 12194922"/>
              <a:gd name="connsiteY39234" fmla="*/ 257175 h 6855883"/>
              <a:gd name="connsiteX39235" fmla="*/ 338530 w 12194922"/>
              <a:gd name="connsiteY39235" fmla="*/ 254000 h 6855883"/>
              <a:gd name="connsiteX39236" fmla="*/ 339757 w 12194922"/>
              <a:gd name="connsiteY39236" fmla="*/ 252942 h 6855883"/>
              <a:gd name="connsiteX39237" fmla="*/ 340984 w 12194922"/>
              <a:gd name="connsiteY39237" fmla="*/ 257175 h 6855883"/>
              <a:gd name="connsiteX39238" fmla="*/ 340984 w 12194922"/>
              <a:gd name="connsiteY39238" fmla="*/ 257175 h 6855883"/>
              <a:gd name="connsiteX39239" fmla="*/ 1822667 w 12194922"/>
              <a:gd name="connsiteY39239" fmla="*/ 6832600 h 6855883"/>
              <a:gd name="connsiteX39240" fmla="*/ 1826347 w 12194922"/>
              <a:gd name="connsiteY39240" fmla="*/ 6827308 h 6855883"/>
              <a:gd name="connsiteX39241" fmla="*/ 1830027 w 12194922"/>
              <a:gd name="connsiteY39241" fmla="*/ 6830484 h 6855883"/>
              <a:gd name="connsiteX39242" fmla="*/ 1826347 w 12194922"/>
              <a:gd name="connsiteY39242" fmla="*/ 6835776 h 6855883"/>
              <a:gd name="connsiteX39243" fmla="*/ 1822667 w 12194922"/>
              <a:gd name="connsiteY39243" fmla="*/ 6832600 h 6855883"/>
              <a:gd name="connsiteX39244" fmla="*/ 497983 w 12194922"/>
              <a:gd name="connsiteY39244" fmla="*/ 5327650 h 6855883"/>
              <a:gd name="connsiteX39245" fmla="*/ 497983 w 12194922"/>
              <a:gd name="connsiteY39245" fmla="*/ 5337175 h 6855883"/>
              <a:gd name="connsiteX39246" fmla="*/ 491850 w 12194922"/>
              <a:gd name="connsiteY39246" fmla="*/ 5338234 h 6855883"/>
              <a:gd name="connsiteX39247" fmla="*/ 494303 w 12194922"/>
              <a:gd name="connsiteY39247" fmla="*/ 5334000 h 6855883"/>
              <a:gd name="connsiteX39248" fmla="*/ 497983 w 12194922"/>
              <a:gd name="connsiteY39248" fmla="*/ 5327650 h 6855883"/>
              <a:gd name="connsiteX39249" fmla="*/ 1356575 w 12194922"/>
              <a:gd name="connsiteY39249" fmla="*/ 5582709 h 6855883"/>
              <a:gd name="connsiteX39250" fmla="*/ 1349215 w 12194922"/>
              <a:gd name="connsiteY39250" fmla="*/ 5577417 h 6855883"/>
              <a:gd name="connsiteX39251" fmla="*/ 1350442 w 12194922"/>
              <a:gd name="connsiteY39251" fmla="*/ 5567892 h 6855883"/>
              <a:gd name="connsiteX39252" fmla="*/ 1352895 w 12194922"/>
              <a:gd name="connsiteY39252" fmla="*/ 5575300 h 6855883"/>
              <a:gd name="connsiteX39253" fmla="*/ 1356575 w 12194922"/>
              <a:gd name="connsiteY39253" fmla="*/ 5582709 h 6855883"/>
              <a:gd name="connsiteX39254" fmla="*/ 333624 w 12194922"/>
              <a:gd name="connsiteY39254" fmla="*/ 4513792 h 6855883"/>
              <a:gd name="connsiteX39255" fmla="*/ 333624 w 12194922"/>
              <a:gd name="connsiteY39255" fmla="*/ 4513792 h 6855883"/>
              <a:gd name="connsiteX39256" fmla="*/ 333624 w 12194922"/>
              <a:gd name="connsiteY39256" fmla="*/ 4513792 h 6855883"/>
              <a:gd name="connsiteX39257" fmla="*/ 333624 w 12194922"/>
              <a:gd name="connsiteY39257" fmla="*/ 4513792 h 6855883"/>
              <a:gd name="connsiteX39258" fmla="*/ 333624 w 12194922"/>
              <a:gd name="connsiteY39258" fmla="*/ 4513792 h 6855883"/>
              <a:gd name="connsiteX39259" fmla="*/ 338530 w 12194922"/>
              <a:gd name="connsiteY39259" fmla="*/ 4511675 h 6855883"/>
              <a:gd name="connsiteX39260" fmla="*/ 333624 w 12194922"/>
              <a:gd name="connsiteY39260" fmla="*/ 4512734 h 6855883"/>
              <a:gd name="connsiteX39261" fmla="*/ 333624 w 12194922"/>
              <a:gd name="connsiteY39261" fmla="*/ 4508500 h 6855883"/>
              <a:gd name="connsiteX39262" fmla="*/ 338530 w 12194922"/>
              <a:gd name="connsiteY39262" fmla="*/ 4511675 h 6855883"/>
              <a:gd name="connsiteX39263" fmla="*/ 11690337 w 12194922"/>
              <a:gd name="connsiteY39263" fmla="*/ 5566834 h 6855883"/>
              <a:gd name="connsiteX39264" fmla="*/ 11691564 w 12194922"/>
              <a:gd name="connsiteY39264" fmla="*/ 5570008 h 6855883"/>
              <a:gd name="connsiteX39265" fmla="*/ 11689111 w 12194922"/>
              <a:gd name="connsiteY39265" fmla="*/ 5573183 h 6855883"/>
              <a:gd name="connsiteX39266" fmla="*/ 11686657 w 12194922"/>
              <a:gd name="connsiteY39266" fmla="*/ 5570008 h 6855883"/>
              <a:gd name="connsiteX39267" fmla="*/ 11690337 w 12194922"/>
              <a:gd name="connsiteY39267" fmla="*/ 5566834 h 6855883"/>
              <a:gd name="connsiteX39268" fmla="*/ 11679298 w 12194922"/>
              <a:gd name="connsiteY39268" fmla="*/ 4046008 h 6855883"/>
              <a:gd name="connsiteX39269" fmla="*/ 11676845 w 12194922"/>
              <a:gd name="connsiteY39269" fmla="*/ 4041775 h 6855883"/>
              <a:gd name="connsiteX39270" fmla="*/ 11680525 w 12194922"/>
              <a:gd name="connsiteY39270" fmla="*/ 4039659 h 6855883"/>
              <a:gd name="connsiteX39271" fmla="*/ 11682978 w 12194922"/>
              <a:gd name="connsiteY39271" fmla="*/ 4042833 h 6855883"/>
              <a:gd name="connsiteX39272" fmla="*/ 11679298 w 12194922"/>
              <a:gd name="connsiteY39272" fmla="*/ 4046008 h 6855883"/>
              <a:gd name="connsiteX39273" fmla="*/ 491850 w 12194922"/>
              <a:gd name="connsiteY39273" fmla="*/ 2506133 h 6855883"/>
              <a:gd name="connsiteX39274" fmla="*/ 485718 w 12194922"/>
              <a:gd name="connsiteY39274" fmla="*/ 2512483 h 6855883"/>
              <a:gd name="connsiteX39275" fmla="*/ 478358 w 12194922"/>
              <a:gd name="connsiteY39275" fmla="*/ 2512483 h 6855883"/>
              <a:gd name="connsiteX39276" fmla="*/ 482038 w 12194922"/>
              <a:gd name="connsiteY39276" fmla="*/ 2508250 h 6855883"/>
              <a:gd name="connsiteX39277" fmla="*/ 491850 w 12194922"/>
              <a:gd name="connsiteY39277" fmla="*/ 2506133 h 6855883"/>
              <a:gd name="connsiteX39278" fmla="*/ 11646181 w 12194922"/>
              <a:gd name="connsiteY39278" fmla="*/ 5178425 h 6855883"/>
              <a:gd name="connsiteX39279" fmla="*/ 11646181 w 12194922"/>
              <a:gd name="connsiteY39279" fmla="*/ 5176309 h 6855883"/>
              <a:gd name="connsiteX39280" fmla="*/ 11647407 w 12194922"/>
              <a:gd name="connsiteY39280" fmla="*/ 5176309 h 6855883"/>
              <a:gd name="connsiteX39281" fmla="*/ 11646181 w 12194922"/>
              <a:gd name="connsiteY39281" fmla="*/ 5178425 h 6855883"/>
              <a:gd name="connsiteX39282" fmla="*/ 11743080 w 12194922"/>
              <a:gd name="connsiteY39282" fmla="*/ 1208617 h 6855883"/>
              <a:gd name="connsiteX39283" fmla="*/ 11743080 w 12194922"/>
              <a:gd name="connsiteY39283" fmla="*/ 1208617 h 6855883"/>
              <a:gd name="connsiteX39284" fmla="*/ 11743080 w 12194922"/>
              <a:gd name="connsiteY39284" fmla="*/ 1208617 h 6855883"/>
              <a:gd name="connsiteX39285" fmla="*/ 11743080 w 12194922"/>
              <a:gd name="connsiteY39285" fmla="*/ 1208617 h 6855883"/>
              <a:gd name="connsiteX39286" fmla="*/ 11743080 w 12194922"/>
              <a:gd name="connsiteY39286" fmla="*/ 1208617 h 6855883"/>
              <a:gd name="connsiteX39287" fmla="*/ 11738173 w 12194922"/>
              <a:gd name="connsiteY39287" fmla="*/ 1209675 h 6855883"/>
              <a:gd name="connsiteX39288" fmla="*/ 11743080 w 12194922"/>
              <a:gd name="connsiteY39288" fmla="*/ 1209675 h 6855883"/>
              <a:gd name="connsiteX39289" fmla="*/ 11740626 w 12194922"/>
              <a:gd name="connsiteY39289" fmla="*/ 1212850 h 6855883"/>
              <a:gd name="connsiteX39290" fmla="*/ 11738173 w 12194922"/>
              <a:gd name="connsiteY39290" fmla="*/ 1209675 h 6855883"/>
              <a:gd name="connsiteX39291" fmla="*/ 218328 w 12194922"/>
              <a:gd name="connsiteY39291" fmla="*/ 1871133 h 6855883"/>
              <a:gd name="connsiteX39292" fmla="*/ 218328 w 12194922"/>
              <a:gd name="connsiteY39292" fmla="*/ 1871133 h 6855883"/>
              <a:gd name="connsiteX39293" fmla="*/ 218328 w 12194922"/>
              <a:gd name="connsiteY39293" fmla="*/ 1871133 h 6855883"/>
              <a:gd name="connsiteX39294" fmla="*/ 218328 w 12194922"/>
              <a:gd name="connsiteY39294" fmla="*/ 1871133 h 6855883"/>
              <a:gd name="connsiteX39295" fmla="*/ 218328 w 12194922"/>
              <a:gd name="connsiteY39295" fmla="*/ 1871133 h 6855883"/>
              <a:gd name="connsiteX39296" fmla="*/ 219554 w 12194922"/>
              <a:gd name="connsiteY39296" fmla="*/ 1871133 h 6855883"/>
              <a:gd name="connsiteX39297" fmla="*/ 230593 w 12194922"/>
              <a:gd name="connsiteY39297" fmla="*/ 1873250 h 6855883"/>
              <a:gd name="connsiteX39298" fmla="*/ 248992 w 12194922"/>
              <a:gd name="connsiteY39298" fmla="*/ 1898650 h 6855883"/>
              <a:gd name="connsiteX39299" fmla="*/ 255124 w 12194922"/>
              <a:gd name="connsiteY39299" fmla="*/ 1902883 h 6855883"/>
              <a:gd name="connsiteX39300" fmla="*/ 284562 w 12194922"/>
              <a:gd name="connsiteY39300" fmla="*/ 1908175 h 6855883"/>
              <a:gd name="connsiteX39301" fmla="*/ 247765 w 12194922"/>
              <a:gd name="connsiteY39301" fmla="*/ 1924050 h 6855883"/>
              <a:gd name="connsiteX39302" fmla="*/ 240406 w 12194922"/>
              <a:gd name="connsiteY39302" fmla="*/ 1932517 h 6855883"/>
              <a:gd name="connsiteX39303" fmla="*/ 231820 w 12194922"/>
              <a:gd name="connsiteY39303" fmla="*/ 1928283 h 6855883"/>
              <a:gd name="connsiteX39304" fmla="*/ 220781 w 12194922"/>
              <a:gd name="connsiteY39304" fmla="*/ 1903942 h 6855883"/>
              <a:gd name="connsiteX39305" fmla="*/ 215874 w 12194922"/>
              <a:gd name="connsiteY39305" fmla="*/ 1898650 h 6855883"/>
              <a:gd name="connsiteX39306" fmla="*/ 220781 w 12194922"/>
              <a:gd name="connsiteY39306" fmla="*/ 1895475 h 6855883"/>
              <a:gd name="connsiteX39307" fmla="*/ 230593 w 12194922"/>
              <a:gd name="connsiteY39307" fmla="*/ 1894417 h 6855883"/>
              <a:gd name="connsiteX39308" fmla="*/ 228140 w 12194922"/>
              <a:gd name="connsiteY39308" fmla="*/ 1877483 h 6855883"/>
              <a:gd name="connsiteX39309" fmla="*/ 219554 w 12194922"/>
              <a:gd name="connsiteY39309" fmla="*/ 1871133 h 6855883"/>
              <a:gd name="connsiteX39310" fmla="*/ 11024315 w 12194922"/>
              <a:gd name="connsiteY39310" fmla="*/ 3048000 h 6855883"/>
              <a:gd name="connsiteX39311" fmla="*/ 11024315 w 12194922"/>
              <a:gd name="connsiteY39311" fmla="*/ 3048000 h 6855883"/>
              <a:gd name="connsiteX39312" fmla="*/ 11024315 w 12194922"/>
              <a:gd name="connsiteY39312" fmla="*/ 3048000 h 6855883"/>
              <a:gd name="connsiteX39313" fmla="*/ 11024315 w 12194922"/>
              <a:gd name="connsiteY39313" fmla="*/ 3050117 h 6855883"/>
              <a:gd name="connsiteX39314" fmla="*/ 11023089 w 12194922"/>
              <a:gd name="connsiteY39314" fmla="*/ 3051175 h 6855883"/>
              <a:gd name="connsiteX39315" fmla="*/ 11024315 w 12194922"/>
              <a:gd name="connsiteY39315" fmla="*/ 3048000 h 6855883"/>
              <a:gd name="connsiteX39316" fmla="*/ 824248 w 12194922"/>
              <a:gd name="connsiteY39316" fmla="*/ 5965825 h 6855883"/>
              <a:gd name="connsiteX39317" fmla="*/ 824248 w 12194922"/>
              <a:gd name="connsiteY39317" fmla="*/ 5964767 h 6855883"/>
              <a:gd name="connsiteX39318" fmla="*/ 826701 w 12194922"/>
              <a:gd name="connsiteY39318" fmla="*/ 5965825 h 6855883"/>
              <a:gd name="connsiteX39319" fmla="*/ 824248 w 12194922"/>
              <a:gd name="connsiteY39319" fmla="*/ 5965825 h 6855883"/>
              <a:gd name="connsiteX39320" fmla="*/ 143507 w 12194922"/>
              <a:gd name="connsiteY39320" fmla="*/ 6211359 h 6855883"/>
              <a:gd name="connsiteX39321" fmla="*/ 139828 w 12194922"/>
              <a:gd name="connsiteY39321" fmla="*/ 6213475 h 6855883"/>
              <a:gd name="connsiteX39322" fmla="*/ 136148 w 12194922"/>
              <a:gd name="connsiteY39322" fmla="*/ 6211359 h 6855883"/>
              <a:gd name="connsiteX39323" fmla="*/ 139828 w 12194922"/>
              <a:gd name="connsiteY39323" fmla="*/ 6209242 h 6855883"/>
              <a:gd name="connsiteX39324" fmla="*/ 143507 w 12194922"/>
              <a:gd name="connsiteY39324" fmla="*/ 6211359 h 6855883"/>
              <a:gd name="connsiteX39325" fmla="*/ 1309965 w 12194922"/>
              <a:gd name="connsiteY39325" fmla="*/ 5365750 h 6855883"/>
              <a:gd name="connsiteX39326" fmla="*/ 1317325 w 12194922"/>
              <a:gd name="connsiteY39326" fmla="*/ 5366809 h 6855883"/>
              <a:gd name="connsiteX39327" fmla="*/ 1314872 w 12194922"/>
              <a:gd name="connsiteY39327" fmla="*/ 5368925 h 6855883"/>
              <a:gd name="connsiteX39328" fmla="*/ 1309965 w 12194922"/>
              <a:gd name="connsiteY39328" fmla="*/ 5365750 h 6855883"/>
              <a:gd name="connsiteX39329" fmla="*/ 134922 w 12194922"/>
              <a:gd name="connsiteY39329" fmla="*/ 4293659 h 6855883"/>
              <a:gd name="connsiteX39330" fmla="*/ 136148 w 12194922"/>
              <a:gd name="connsiteY39330" fmla="*/ 4285192 h 6855883"/>
              <a:gd name="connsiteX39331" fmla="*/ 138601 w 12194922"/>
              <a:gd name="connsiteY39331" fmla="*/ 4286250 h 6855883"/>
              <a:gd name="connsiteX39332" fmla="*/ 134922 w 12194922"/>
              <a:gd name="connsiteY39332" fmla="*/ 4293659 h 6855883"/>
              <a:gd name="connsiteX39333" fmla="*/ 134922 w 12194922"/>
              <a:gd name="connsiteY39333" fmla="*/ 4293659 h 6855883"/>
              <a:gd name="connsiteX39334" fmla="*/ 134922 w 12194922"/>
              <a:gd name="connsiteY39334" fmla="*/ 4293659 h 6855883"/>
              <a:gd name="connsiteX39335" fmla="*/ 134922 w 12194922"/>
              <a:gd name="connsiteY39335" fmla="*/ 4293659 h 6855883"/>
              <a:gd name="connsiteX39336" fmla="*/ 134922 w 12194922"/>
              <a:gd name="connsiteY39336" fmla="*/ 4293659 h 6855883"/>
              <a:gd name="connsiteX39337" fmla="*/ 11592212 w 12194922"/>
              <a:gd name="connsiteY39337" fmla="*/ 5607050 h 6855883"/>
              <a:gd name="connsiteX39338" fmla="*/ 11588533 w 12194922"/>
              <a:gd name="connsiteY39338" fmla="*/ 5603875 h 6855883"/>
              <a:gd name="connsiteX39339" fmla="*/ 11592212 w 12194922"/>
              <a:gd name="connsiteY39339" fmla="*/ 5600700 h 6855883"/>
              <a:gd name="connsiteX39340" fmla="*/ 11595892 w 12194922"/>
              <a:gd name="connsiteY39340" fmla="*/ 5602817 h 6855883"/>
              <a:gd name="connsiteX39341" fmla="*/ 11592212 w 12194922"/>
              <a:gd name="connsiteY39341" fmla="*/ 5607050 h 6855883"/>
              <a:gd name="connsiteX39342" fmla="*/ 1089185 w 12194922"/>
              <a:gd name="connsiteY39342" fmla="*/ 5095875 h 6855883"/>
              <a:gd name="connsiteX39343" fmla="*/ 1083052 w 12194922"/>
              <a:gd name="connsiteY39343" fmla="*/ 5094817 h 6855883"/>
              <a:gd name="connsiteX39344" fmla="*/ 1085505 w 12194922"/>
              <a:gd name="connsiteY39344" fmla="*/ 5092700 h 6855883"/>
              <a:gd name="connsiteX39345" fmla="*/ 1089185 w 12194922"/>
              <a:gd name="connsiteY39345" fmla="*/ 5095875 h 6855883"/>
              <a:gd name="connsiteX39346" fmla="*/ 1090411 w 12194922"/>
              <a:gd name="connsiteY39346" fmla="*/ 5095875 h 6855883"/>
              <a:gd name="connsiteX39347" fmla="*/ 1090411 w 12194922"/>
              <a:gd name="connsiteY39347" fmla="*/ 5095875 h 6855883"/>
              <a:gd name="connsiteX39348" fmla="*/ 1090411 w 12194922"/>
              <a:gd name="connsiteY39348" fmla="*/ 5095875 h 6855883"/>
              <a:gd name="connsiteX39349" fmla="*/ 1090411 w 12194922"/>
              <a:gd name="connsiteY39349" fmla="*/ 5095875 h 6855883"/>
              <a:gd name="connsiteX39350" fmla="*/ 1090411 w 12194922"/>
              <a:gd name="connsiteY39350" fmla="*/ 5095875 h 6855883"/>
              <a:gd name="connsiteX39351" fmla="*/ 664795 w 12194922"/>
              <a:gd name="connsiteY39351" fmla="*/ 1694392 h 6855883"/>
              <a:gd name="connsiteX39352" fmla="*/ 664795 w 12194922"/>
              <a:gd name="connsiteY39352" fmla="*/ 1692275 h 6855883"/>
              <a:gd name="connsiteX39353" fmla="*/ 666022 w 12194922"/>
              <a:gd name="connsiteY39353" fmla="*/ 1690158 h 6855883"/>
              <a:gd name="connsiteX39354" fmla="*/ 664795 w 12194922"/>
              <a:gd name="connsiteY39354" fmla="*/ 1694392 h 6855883"/>
              <a:gd name="connsiteX39355" fmla="*/ 664795 w 12194922"/>
              <a:gd name="connsiteY39355" fmla="*/ 1694392 h 6855883"/>
              <a:gd name="connsiteX39356" fmla="*/ 170492 w 12194922"/>
              <a:gd name="connsiteY39356" fmla="*/ 1748367 h 6855883"/>
              <a:gd name="connsiteX39357" fmla="*/ 169265 w 12194922"/>
              <a:gd name="connsiteY39357" fmla="*/ 1747308 h 6855883"/>
              <a:gd name="connsiteX39358" fmla="*/ 171718 w 12194922"/>
              <a:gd name="connsiteY39358" fmla="*/ 1746250 h 6855883"/>
              <a:gd name="connsiteX39359" fmla="*/ 172945 w 12194922"/>
              <a:gd name="connsiteY39359" fmla="*/ 1747308 h 6855883"/>
              <a:gd name="connsiteX39360" fmla="*/ 170492 w 12194922"/>
              <a:gd name="connsiteY39360" fmla="*/ 1748367 h 6855883"/>
              <a:gd name="connsiteX39361" fmla="*/ 11529658 w 12194922"/>
              <a:gd name="connsiteY39361" fmla="*/ 5690659 h 6855883"/>
              <a:gd name="connsiteX39362" fmla="*/ 11537017 w 12194922"/>
              <a:gd name="connsiteY39362" fmla="*/ 5686425 h 6855883"/>
              <a:gd name="connsiteX39363" fmla="*/ 11538244 w 12194922"/>
              <a:gd name="connsiteY39363" fmla="*/ 5689600 h 6855883"/>
              <a:gd name="connsiteX39364" fmla="*/ 11529658 w 12194922"/>
              <a:gd name="connsiteY39364" fmla="*/ 5690659 h 6855883"/>
              <a:gd name="connsiteX39365" fmla="*/ 934638 w 12194922"/>
              <a:gd name="connsiteY39365" fmla="*/ 1607608 h 6855883"/>
              <a:gd name="connsiteX39366" fmla="*/ 932185 w 12194922"/>
              <a:gd name="connsiteY39366" fmla="*/ 1607608 h 6855883"/>
              <a:gd name="connsiteX39367" fmla="*/ 932185 w 12194922"/>
              <a:gd name="connsiteY39367" fmla="*/ 1606550 h 6855883"/>
              <a:gd name="connsiteX39368" fmla="*/ 934638 w 12194922"/>
              <a:gd name="connsiteY39368" fmla="*/ 1607608 h 6855883"/>
              <a:gd name="connsiteX39369" fmla="*/ 10961761 w 12194922"/>
              <a:gd name="connsiteY39369" fmla="*/ 4591050 h 6855883"/>
              <a:gd name="connsiteX39370" fmla="*/ 10965441 w 12194922"/>
              <a:gd name="connsiteY39370" fmla="*/ 4594225 h 6855883"/>
              <a:gd name="connsiteX39371" fmla="*/ 10961761 w 12194922"/>
              <a:gd name="connsiteY39371" fmla="*/ 4599517 h 6855883"/>
              <a:gd name="connsiteX39372" fmla="*/ 10958082 w 12194922"/>
              <a:gd name="connsiteY39372" fmla="*/ 4596342 h 6855883"/>
              <a:gd name="connsiteX39373" fmla="*/ 10961761 w 12194922"/>
              <a:gd name="connsiteY39373" fmla="*/ 4591050 h 6855883"/>
              <a:gd name="connsiteX39374" fmla="*/ 764147 w 12194922"/>
              <a:gd name="connsiteY39374" fmla="*/ 4095750 h 6855883"/>
              <a:gd name="connsiteX39375" fmla="*/ 764147 w 12194922"/>
              <a:gd name="connsiteY39375" fmla="*/ 4093633 h 6855883"/>
              <a:gd name="connsiteX39376" fmla="*/ 765373 w 12194922"/>
              <a:gd name="connsiteY39376" fmla="*/ 4093633 h 6855883"/>
              <a:gd name="connsiteX39377" fmla="*/ 764147 w 12194922"/>
              <a:gd name="connsiteY39377" fmla="*/ 4095750 h 6855883"/>
              <a:gd name="connsiteX39378" fmla="*/ 11662126 w 12194922"/>
              <a:gd name="connsiteY39378" fmla="*/ 6672792 h 6855883"/>
              <a:gd name="connsiteX39379" fmla="*/ 11659673 w 12194922"/>
              <a:gd name="connsiteY39379" fmla="*/ 6669617 h 6855883"/>
              <a:gd name="connsiteX39380" fmla="*/ 11663353 w 12194922"/>
              <a:gd name="connsiteY39380" fmla="*/ 6668558 h 6855883"/>
              <a:gd name="connsiteX39381" fmla="*/ 11664579 w 12194922"/>
              <a:gd name="connsiteY39381" fmla="*/ 6672792 h 6855883"/>
              <a:gd name="connsiteX39382" fmla="*/ 11662126 w 12194922"/>
              <a:gd name="connsiteY39382" fmla="*/ 6672792 h 6855883"/>
              <a:gd name="connsiteX39383" fmla="*/ 11516166 w 12194922"/>
              <a:gd name="connsiteY39383" fmla="*/ 5389034 h 6855883"/>
              <a:gd name="connsiteX39384" fmla="*/ 11514939 w 12194922"/>
              <a:gd name="connsiteY39384" fmla="*/ 5382684 h 6855883"/>
              <a:gd name="connsiteX39385" fmla="*/ 11518619 w 12194922"/>
              <a:gd name="connsiteY39385" fmla="*/ 5386917 h 6855883"/>
              <a:gd name="connsiteX39386" fmla="*/ 11516166 w 12194922"/>
              <a:gd name="connsiteY39386" fmla="*/ 5389034 h 6855883"/>
              <a:gd name="connsiteX39387" fmla="*/ 11513713 w 12194922"/>
              <a:gd name="connsiteY39387" fmla="*/ 5382684 h 6855883"/>
              <a:gd name="connsiteX39388" fmla="*/ 11513713 w 12194922"/>
              <a:gd name="connsiteY39388" fmla="*/ 5382684 h 6855883"/>
              <a:gd name="connsiteX39389" fmla="*/ 11513713 w 12194922"/>
              <a:gd name="connsiteY39389" fmla="*/ 5382684 h 6855883"/>
              <a:gd name="connsiteX39390" fmla="*/ 11513713 w 12194922"/>
              <a:gd name="connsiteY39390" fmla="*/ 5382684 h 6855883"/>
              <a:gd name="connsiteX39391" fmla="*/ 11513713 w 12194922"/>
              <a:gd name="connsiteY39391" fmla="*/ 5382684 h 6855883"/>
              <a:gd name="connsiteX39392" fmla="*/ 10852597 w 12194922"/>
              <a:gd name="connsiteY39392" fmla="*/ 2522008 h 6855883"/>
              <a:gd name="connsiteX39393" fmla="*/ 10851371 w 12194922"/>
              <a:gd name="connsiteY39393" fmla="*/ 2519892 h 6855883"/>
              <a:gd name="connsiteX39394" fmla="*/ 10853824 w 12194922"/>
              <a:gd name="connsiteY39394" fmla="*/ 2518833 h 6855883"/>
              <a:gd name="connsiteX39395" fmla="*/ 10855050 w 12194922"/>
              <a:gd name="connsiteY39395" fmla="*/ 2519892 h 6855883"/>
              <a:gd name="connsiteX39396" fmla="*/ 10852597 w 12194922"/>
              <a:gd name="connsiteY39396" fmla="*/ 2522008 h 6855883"/>
              <a:gd name="connsiteX39397" fmla="*/ 738389 w 12194922"/>
              <a:gd name="connsiteY39397" fmla="*/ 5859992 h 6855883"/>
              <a:gd name="connsiteX39398" fmla="*/ 738389 w 12194922"/>
              <a:gd name="connsiteY39398" fmla="*/ 5859992 h 6855883"/>
              <a:gd name="connsiteX39399" fmla="*/ 738389 w 12194922"/>
              <a:gd name="connsiteY39399" fmla="*/ 5859992 h 6855883"/>
              <a:gd name="connsiteX39400" fmla="*/ 738389 w 12194922"/>
              <a:gd name="connsiteY39400" fmla="*/ 5859992 h 6855883"/>
              <a:gd name="connsiteX39401" fmla="*/ 738389 w 12194922"/>
              <a:gd name="connsiteY39401" fmla="*/ 5859992 h 6855883"/>
              <a:gd name="connsiteX39402" fmla="*/ 744522 w 12194922"/>
              <a:gd name="connsiteY39402" fmla="*/ 5855758 h 6855883"/>
              <a:gd name="connsiteX39403" fmla="*/ 745748 w 12194922"/>
              <a:gd name="connsiteY39403" fmla="*/ 5856817 h 6855883"/>
              <a:gd name="connsiteX39404" fmla="*/ 738389 w 12194922"/>
              <a:gd name="connsiteY39404" fmla="*/ 5859992 h 6855883"/>
              <a:gd name="connsiteX39405" fmla="*/ 1179950 w 12194922"/>
              <a:gd name="connsiteY39405" fmla="*/ 5589058 h 6855883"/>
              <a:gd name="connsiteX39406" fmla="*/ 1183630 w 12194922"/>
              <a:gd name="connsiteY39406" fmla="*/ 5591175 h 6855883"/>
              <a:gd name="connsiteX39407" fmla="*/ 1178724 w 12194922"/>
              <a:gd name="connsiteY39407" fmla="*/ 5602817 h 6855883"/>
              <a:gd name="connsiteX39408" fmla="*/ 1173817 w 12194922"/>
              <a:gd name="connsiteY39408" fmla="*/ 5595409 h 6855883"/>
              <a:gd name="connsiteX39409" fmla="*/ 1179950 w 12194922"/>
              <a:gd name="connsiteY39409" fmla="*/ 5589058 h 6855883"/>
              <a:gd name="connsiteX39410" fmla="*/ 1216747 w 12194922"/>
              <a:gd name="connsiteY39410" fmla="*/ 123825 h 6855883"/>
              <a:gd name="connsiteX39411" fmla="*/ 1216747 w 12194922"/>
              <a:gd name="connsiteY39411" fmla="*/ 123825 h 6855883"/>
              <a:gd name="connsiteX39412" fmla="*/ 1216747 w 12194922"/>
              <a:gd name="connsiteY39412" fmla="*/ 123825 h 6855883"/>
              <a:gd name="connsiteX39413" fmla="*/ 1216747 w 12194922"/>
              <a:gd name="connsiteY39413" fmla="*/ 123825 h 6855883"/>
              <a:gd name="connsiteX39414" fmla="*/ 1211841 w 12194922"/>
              <a:gd name="connsiteY39414" fmla="*/ 122767 h 6855883"/>
              <a:gd name="connsiteX39415" fmla="*/ 1213067 w 12194922"/>
              <a:gd name="connsiteY39415" fmla="*/ 121708 h 6855883"/>
              <a:gd name="connsiteX39416" fmla="*/ 1216747 w 12194922"/>
              <a:gd name="connsiteY39416" fmla="*/ 123825 h 6855883"/>
              <a:gd name="connsiteX39417" fmla="*/ 11489182 w 12194922"/>
              <a:gd name="connsiteY39417" fmla="*/ 2354792 h 6855883"/>
              <a:gd name="connsiteX39418" fmla="*/ 11486728 w 12194922"/>
              <a:gd name="connsiteY39418" fmla="*/ 2360083 h 6855883"/>
              <a:gd name="connsiteX39419" fmla="*/ 11483049 w 12194922"/>
              <a:gd name="connsiteY39419" fmla="*/ 2353733 h 6855883"/>
              <a:gd name="connsiteX39420" fmla="*/ 11486728 w 12194922"/>
              <a:gd name="connsiteY39420" fmla="*/ 2347383 h 6855883"/>
              <a:gd name="connsiteX39421" fmla="*/ 11492861 w 12194922"/>
              <a:gd name="connsiteY39421" fmla="*/ 2342092 h 6855883"/>
              <a:gd name="connsiteX39422" fmla="*/ 11490408 w 12194922"/>
              <a:gd name="connsiteY39422" fmla="*/ 2350559 h 6855883"/>
              <a:gd name="connsiteX39423" fmla="*/ 11489182 w 12194922"/>
              <a:gd name="connsiteY39423" fmla="*/ 2354792 h 6855883"/>
              <a:gd name="connsiteX39424" fmla="*/ 997193 w 12194922"/>
              <a:gd name="connsiteY39424" fmla="*/ 805392 h 6855883"/>
              <a:gd name="connsiteX39425" fmla="*/ 997193 w 12194922"/>
              <a:gd name="connsiteY39425" fmla="*/ 805392 h 6855883"/>
              <a:gd name="connsiteX39426" fmla="*/ 997193 w 12194922"/>
              <a:gd name="connsiteY39426" fmla="*/ 806450 h 6855883"/>
              <a:gd name="connsiteX39427" fmla="*/ 997193 w 12194922"/>
              <a:gd name="connsiteY39427" fmla="*/ 805392 h 6855883"/>
              <a:gd name="connsiteX39428" fmla="*/ 997193 w 12194922"/>
              <a:gd name="connsiteY39428" fmla="*/ 805392 h 6855883"/>
              <a:gd name="connsiteX39429" fmla="*/ 994740 w 12194922"/>
              <a:gd name="connsiteY39429" fmla="*/ 802217 h 6855883"/>
              <a:gd name="connsiteX39430" fmla="*/ 997193 w 12194922"/>
              <a:gd name="connsiteY39430" fmla="*/ 805392 h 6855883"/>
              <a:gd name="connsiteX39431" fmla="*/ 12158883 w 12194922"/>
              <a:gd name="connsiteY39431" fmla="*/ 6583892 h 6855883"/>
              <a:gd name="connsiteX39432" fmla="*/ 12160110 w 12194922"/>
              <a:gd name="connsiteY39432" fmla="*/ 6578600 h 6855883"/>
              <a:gd name="connsiteX39433" fmla="*/ 12160110 w 12194922"/>
              <a:gd name="connsiteY39433" fmla="*/ 6578600 h 6855883"/>
              <a:gd name="connsiteX39434" fmla="*/ 12168695 w 12194922"/>
              <a:gd name="connsiteY39434" fmla="*/ 6576484 h 6855883"/>
              <a:gd name="connsiteX39435" fmla="*/ 12162562 w 12194922"/>
              <a:gd name="connsiteY39435" fmla="*/ 6580717 h 6855883"/>
              <a:gd name="connsiteX39436" fmla="*/ 12158883 w 12194922"/>
              <a:gd name="connsiteY39436" fmla="*/ 6583892 h 6855883"/>
              <a:gd name="connsiteX39437" fmla="*/ 11963860 w 12194922"/>
              <a:gd name="connsiteY39437" fmla="*/ 650875 h 6855883"/>
              <a:gd name="connsiteX39438" fmla="*/ 11963860 w 12194922"/>
              <a:gd name="connsiteY39438" fmla="*/ 650875 h 6855883"/>
              <a:gd name="connsiteX39439" fmla="*/ 11963860 w 12194922"/>
              <a:gd name="connsiteY39439" fmla="*/ 650875 h 6855883"/>
              <a:gd name="connsiteX39440" fmla="*/ 11963860 w 12194922"/>
              <a:gd name="connsiteY39440" fmla="*/ 650875 h 6855883"/>
              <a:gd name="connsiteX39441" fmla="*/ 11963860 w 12194922"/>
              <a:gd name="connsiteY39441" fmla="*/ 650875 h 6855883"/>
              <a:gd name="connsiteX39442" fmla="*/ 11963860 w 12194922"/>
              <a:gd name="connsiteY39442" fmla="*/ 650875 h 6855883"/>
              <a:gd name="connsiteX39443" fmla="*/ 69914 w 12194922"/>
              <a:gd name="connsiteY39443" fmla="*/ 279400 h 6855883"/>
              <a:gd name="connsiteX39444" fmla="*/ 66234 w 12194922"/>
              <a:gd name="connsiteY39444" fmla="*/ 281517 h 6855883"/>
              <a:gd name="connsiteX39445" fmla="*/ 62555 w 12194922"/>
              <a:gd name="connsiteY39445" fmla="*/ 279400 h 6855883"/>
              <a:gd name="connsiteX39446" fmla="*/ 66234 w 12194922"/>
              <a:gd name="connsiteY39446" fmla="*/ 277283 h 6855883"/>
              <a:gd name="connsiteX39447" fmla="*/ 69914 w 12194922"/>
              <a:gd name="connsiteY39447" fmla="*/ 279400 h 6855883"/>
              <a:gd name="connsiteX39448" fmla="*/ 1085505 w 12194922"/>
              <a:gd name="connsiteY39448" fmla="*/ 568325 h 6855883"/>
              <a:gd name="connsiteX39449" fmla="*/ 1085505 w 12194922"/>
              <a:gd name="connsiteY39449" fmla="*/ 568325 h 6855883"/>
              <a:gd name="connsiteX39450" fmla="*/ 1085505 w 12194922"/>
              <a:gd name="connsiteY39450" fmla="*/ 568325 h 6855883"/>
              <a:gd name="connsiteX39451" fmla="*/ 1085505 w 12194922"/>
              <a:gd name="connsiteY39451" fmla="*/ 568325 h 6855883"/>
              <a:gd name="connsiteX39452" fmla="*/ 1085505 w 12194922"/>
              <a:gd name="connsiteY39452" fmla="*/ 568325 h 6855883"/>
              <a:gd name="connsiteX39453" fmla="*/ 1090411 w 12194922"/>
              <a:gd name="connsiteY39453" fmla="*/ 558800 h 6855883"/>
              <a:gd name="connsiteX39454" fmla="*/ 1090411 w 12194922"/>
              <a:gd name="connsiteY39454" fmla="*/ 558800 h 6855883"/>
              <a:gd name="connsiteX39455" fmla="*/ 1090411 w 12194922"/>
              <a:gd name="connsiteY39455" fmla="*/ 558800 h 6855883"/>
              <a:gd name="connsiteX39456" fmla="*/ 1090411 w 12194922"/>
              <a:gd name="connsiteY39456" fmla="*/ 558800 h 6855883"/>
              <a:gd name="connsiteX39457" fmla="*/ 1090411 w 12194922"/>
              <a:gd name="connsiteY39457" fmla="*/ 558800 h 6855883"/>
              <a:gd name="connsiteX39458" fmla="*/ 1090411 w 12194922"/>
              <a:gd name="connsiteY39458" fmla="*/ 558800 h 6855883"/>
              <a:gd name="connsiteX39459" fmla="*/ 1085505 w 12194922"/>
              <a:gd name="connsiteY39459" fmla="*/ 567267 h 6855883"/>
              <a:gd name="connsiteX39460" fmla="*/ 1085505 w 12194922"/>
              <a:gd name="connsiteY39460" fmla="*/ 558800 h 6855883"/>
              <a:gd name="connsiteX39461" fmla="*/ 1090411 w 12194922"/>
              <a:gd name="connsiteY39461" fmla="*/ 558800 h 6855883"/>
              <a:gd name="connsiteX39462" fmla="*/ 1324684 w 12194922"/>
              <a:gd name="connsiteY39462" fmla="*/ 5126567 h 6855883"/>
              <a:gd name="connsiteX39463" fmla="*/ 1323458 w 12194922"/>
              <a:gd name="connsiteY39463" fmla="*/ 5128684 h 6855883"/>
              <a:gd name="connsiteX39464" fmla="*/ 1324684 w 12194922"/>
              <a:gd name="connsiteY39464" fmla="*/ 5124450 h 6855883"/>
              <a:gd name="connsiteX39465" fmla="*/ 1324684 w 12194922"/>
              <a:gd name="connsiteY39465" fmla="*/ 5126567 h 6855883"/>
              <a:gd name="connsiteX39466" fmla="*/ 1323458 w 12194922"/>
              <a:gd name="connsiteY39466" fmla="*/ 5130800 h 6855883"/>
              <a:gd name="connsiteX39467" fmla="*/ 1323458 w 12194922"/>
              <a:gd name="connsiteY39467" fmla="*/ 5130800 h 6855883"/>
              <a:gd name="connsiteX39468" fmla="*/ 1323458 w 12194922"/>
              <a:gd name="connsiteY39468" fmla="*/ 5130800 h 6855883"/>
              <a:gd name="connsiteX39469" fmla="*/ 1323458 w 12194922"/>
              <a:gd name="connsiteY39469" fmla="*/ 5130800 h 6855883"/>
              <a:gd name="connsiteX39470" fmla="*/ 1323458 w 12194922"/>
              <a:gd name="connsiteY39470" fmla="*/ 5129742 h 6855883"/>
              <a:gd name="connsiteX39471" fmla="*/ 1323458 w 12194922"/>
              <a:gd name="connsiteY39471" fmla="*/ 5130800 h 6855883"/>
              <a:gd name="connsiteX39472" fmla="*/ 1382332 w 12194922"/>
              <a:gd name="connsiteY39472" fmla="*/ 5745692 h 6855883"/>
              <a:gd name="connsiteX39473" fmla="*/ 1388465 w 12194922"/>
              <a:gd name="connsiteY39473" fmla="*/ 5750984 h 6855883"/>
              <a:gd name="connsiteX39474" fmla="*/ 1389692 w 12194922"/>
              <a:gd name="connsiteY39474" fmla="*/ 5756276 h 6855883"/>
              <a:gd name="connsiteX39475" fmla="*/ 1384786 w 12194922"/>
              <a:gd name="connsiteY39475" fmla="*/ 5754159 h 6855883"/>
              <a:gd name="connsiteX39476" fmla="*/ 1382332 w 12194922"/>
              <a:gd name="connsiteY39476" fmla="*/ 5745692 h 6855883"/>
              <a:gd name="connsiteX39477" fmla="*/ 1052388 w 12194922"/>
              <a:gd name="connsiteY39477" fmla="*/ 789517 h 6855883"/>
              <a:gd name="connsiteX39478" fmla="*/ 1054841 w 12194922"/>
              <a:gd name="connsiteY39478" fmla="*/ 789517 h 6855883"/>
              <a:gd name="connsiteX39479" fmla="*/ 1052388 w 12194922"/>
              <a:gd name="connsiteY39479" fmla="*/ 789517 h 6855883"/>
              <a:gd name="connsiteX39480" fmla="*/ 1052388 w 12194922"/>
              <a:gd name="connsiteY39480" fmla="*/ 789517 h 6855883"/>
              <a:gd name="connsiteX39481" fmla="*/ 475905 w 12194922"/>
              <a:gd name="connsiteY39481" fmla="*/ 4266142 h 6855883"/>
              <a:gd name="connsiteX39482" fmla="*/ 477132 w 12194922"/>
              <a:gd name="connsiteY39482" fmla="*/ 4265084 h 6855883"/>
              <a:gd name="connsiteX39483" fmla="*/ 478358 w 12194922"/>
              <a:gd name="connsiteY39483" fmla="*/ 4266142 h 6855883"/>
              <a:gd name="connsiteX39484" fmla="*/ 477132 w 12194922"/>
              <a:gd name="connsiteY39484" fmla="*/ 4267200 h 6855883"/>
              <a:gd name="connsiteX39485" fmla="*/ 475905 w 12194922"/>
              <a:gd name="connsiteY39485" fmla="*/ 4266142 h 6855883"/>
              <a:gd name="connsiteX39486" fmla="*/ 1257223 w 12194922"/>
              <a:gd name="connsiteY39486" fmla="*/ 5427133 h 6855883"/>
              <a:gd name="connsiteX39487" fmla="*/ 1257223 w 12194922"/>
              <a:gd name="connsiteY39487" fmla="*/ 5427133 h 6855883"/>
              <a:gd name="connsiteX39488" fmla="*/ 1257223 w 12194922"/>
              <a:gd name="connsiteY39488" fmla="*/ 5427133 h 6855883"/>
              <a:gd name="connsiteX39489" fmla="*/ 1257223 w 12194922"/>
              <a:gd name="connsiteY39489" fmla="*/ 5427133 h 6855883"/>
              <a:gd name="connsiteX39490" fmla="*/ 1257223 w 12194922"/>
              <a:gd name="connsiteY39490" fmla="*/ 5427133 h 6855883"/>
              <a:gd name="connsiteX39491" fmla="*/ 1257223 w 12194922"/>
              <a:gd name="connsiteY39491" fmla="*/ 5427133 h 6855883"/>
              <a:gd name="connsiteX39492" fmla="*/ 1260903 w 12194922"/>
              <a:gd name="connsiteY39492" fmla="*/ 5422901 h 6855883"/>
              <a:gd name="connsiteX39493" fmla="*/ 1262130 w 12194922"/>
              <a:gd name="connsiteY39493" fmla="*/ 5423959 h 6855883"/>
              <a:gd name="connsiteX39494" fmla="*/ 1257223 w 12194922"/>
              <a:gd name="connsiteY39494" fmla="*/ 5427133 h 6855883"/>
              <a:gd name="connsiteX39495" fmla="*/ 1821441 w 12194922"/>
              <a:gd name="connsiteY39495" fmla="*/ 6823075 h 6855883"/>
              <a:gd name="connsiteX39496" fmla="*/ 1820214 w 12194922"/>
              <a:gd name="connsiteY39496" fmla="*/ 6822017 h 6855883"/>
              <a:gd name="connsiteX39497" fmla="*/ 1821441 w 12194922"/>
              <a:gd name="connsiteY39497" fmla="*/ 6820959 h 6855883"/>
              <a:gd name="connsiteX39498" fmla="*/ 1822667 w 12194922"/>
              <a:gd name="connsiteY39498" fmla="*/ 6820959 h 6855883"/>
              <a:gd name="connsiteX39499" fmla="*/ 1821441 w 12194922"/>
              <a:gd name="connsiteY39499" fmla="*/ 6823075 h 6855883"/>
              <a:gd name="connsiteX39500" fmla="*/ 79726 w 12194922"/>
              <a:gd name="connsiteY39500" fmla="*/ 1809750 h 6855883"/>
              <a:gd name="connsiteX39501" fmla="*/ 78500 w 12194922"/>
              <a:gd name="connsiteY39501" fmla="*/ 1808692 h 6855883"/>
              <a:gd name="connsiteX39502" fmla="*/ 79726 w 12194922"/>
              <a:gd name="connsiteY39502" fmla="*/ 1807633 h 6855883"/>
              <a:gd name="connsiteX39503" fmla="*/ 80953 w 12194922"/>
              <a:gd name="connsiteY39503" fmla="*/ 1808692 h 6855883"/>
              <a:gd name="connsiteX39504" fmla="*/ 79726 w 12194922"/>
              <a:gd name="connsiteY39504" fmla="*/ 1809750 h 6855883"/>
              <a:gd name="connsiteX39505" fmla="*/ 11900079 w 12194922"/>
              <a:gd name="connsiteY39505" fmla="*/ 617008 h 6855883"/>
              <a:gd name="connsiteX39506" fmla="*/ 11900079 w 12194922"/>
              <a:gd name="connsiteY39506" fmla="*/ 617008 h 6855883"/>
              <a:gd name="connsiteX39507" fmla="*/ 11900079 w 12194922"/>
              <a:gd name="connsiteY39507" fmla="*/ 617008 h 6855883"/>
              <a:gd name="connsiteX39508" fmla="*/ 11900079 w 12194922"/>
              <a:gd name="connsiteY39508" fmla="*/ 617008 h 6855883"/>
              <a:gd name="connsiteX39509" fmla="*/ 11900079 w 12194922"/>
              <a:gd name="connsiteY39509" fmla="*/ 617008 h 6855883"/>
              <a:gd name="connsiteX39510" fmla="*/ 11900079 w 12194922"/>
              <a:gd name="connsiteY39510" fmla="*/ 617008 h 6855883"/>
              <a:gd name="connsiteX39511" fmla="*/ 11903759 w 12194922"/>
              <a:gd name="connsiteY39511" fmla="*/ 613833 h 6855883"/>
              <a:gd name="connsiteX39512" fmla="*/ 11903759 w 12194922"/>
              <a:gd name="connsiteY39512" fmla="*/ 615950 h 6855883"/>
              <a:gd name="connsiteX39513" fmla="*/ 11900079 w 12194922"/>
              <a:gd name="connsiteY39513" fmla="*/ 617008 h 6855883"/>
              <a:gd name="connsiteX39514" fmla="*/ 377780 w 12194922"/>
              <a:gd name="connsiteY39514" fmla="*/ 4512734 h 6855883"/>
              <a:gd name="connsiteX39515" fmla="*/ 379007 w 12194922"/>
              <a:gd name="connsiteY39515" fmla="*/ 4510617 h 6855883"/>
              <a:gd name="connsiteX39516" fmla="*/ 380233 w 12194922"/>
              <a:gd name="connsiteY39516" fmla="*/ 4511675 h 6855883"/>
              <a:gd name="connsiteX39517" fmla="*/ 379007 w 12194922"/>
              <a:gd name="connsiteY39517" fmla="*/ 4512734 h 6855883"/>
              <a:gd name="connsiteX39518" fmla="*/ 377780 w 12194922"/>
              <a:gd name="connsiteY39518" fmla="*/ 4512734 h 6855883"/>
              <a:gd name="connsiteX39519" fmla="*/ 1135794 w 12194922"/>
              <a:gd name="connsiteY39519" fmla="*/ 5559425 h 6855883"/>
              <a:gd name="connsiteX39520" fmla="*/ 1138247 w 12194922"/>
              <a:gd name="connsiteY39520" fmla="*/ 5557308 h 6855883"/>
              <a:gd name="connsiteX39521" fmla="*/ 1141927 w 12194922"/>
              <a:gd name="connsiteY39521" fmla="*/ 5559425 h 6855883"/>
              <a:gd name="connsiteX39522" fmla="*/ 1135794 w 12194922"/>
              <a:gd name="connsiteY39522" fmla="*/ 5559425 h 6855883"/>
              <a:gd name="connsiteX39523" fmla="*/ 312773 w 12194922"/>
              <a:gd name="connsiteY39523" fmla="*/ 4446059 h 6855883"/>
              <a:gd name="connsiteX39524" fmla="*/ 313999 w 12194922"/>
              <a:gd name="connsiteY39524" fmla="*/ 4443942 h 6855883"/>
              <a:gd name="connsiteX39525" fmla="*/ 316452 w 12194922"/>
              <a:gd name="connsiteY39525" fmla="*/ 4446059 h 6855883"/>
              <a:gd name="connsiteX39526" fmla="*/ 313999 w 12194922"/>
              <a:gd name="connsiteY39526" fmla="*/ 4447117 h 6855883"/>
              <a:gd name="connsiteX39527" fmla="*/ 312773 w 12194922"/>
              <a:gd name="connsiteY39527" fmla="*/ 4446059 h 6855883"/>
              <a:gd name="connsiteX39528" fmla="*/ 1130888 w 12194922"/>
              <a:gd name="connsiteY39528" fmla="*/ 5722409 h 6855883"/>
              <a:gd name="connsiteX39529" fmla="*/ 1129661 w 12194922"/>
              <a:gd name="connsiteY39529" fmla="*/ 5723467 h 6855883"/>
              <a:gd name="connsiteX39530" fmla="*/ 1128435 w 12194922"/>
              <a:gd name="connsiteY39530" fmla="*/ 5722409 h 6855883"/>
              <a:gd name="connsiteX39531" fmla="*/ 1130888 w 12194922"/>
              <a:gd name="connsiteY39531" fmla="*/ 5722409 h 6855883"/>
              <a:gd name="connsiteX39532" fmla="*/ 1132114 w 12194922"/>
              <a:gd name="connsiteY39532" fmla="*/ 5916084 h 6855883"/>
              <a:gd name="connsiteX39533" fmla="*/ 1132114 w 12194922"/>
              <a:gd name="connsiteY39533" fmla="*/ 5916084 h 6855883"/>
              <a:gd name="connsiteX39534" fmla="*/ 1132114 w 12194922"/>
              <a:gd name="connsiteY39534" fmla="*/ 5916084 h 6855883"/>
              <a:gd name="connsiteX39535" fmla="*/ 1130888 w 12194922"/>
              <a:gd name="connsiteY39535" fmla="*/ 5915026 h 6855883"/>
              <a:gd name="connsiteX39536" fmla="*/ 1132114 w 12194922"/>
              <a:gd name="connsiteY39536" fmla="*/ 5916084 h 6855883"/>
              <a:gd name="connsiteX39537" fmla="*/ 1232692 w 12194922"/>
              <a:gd name="connsiteY39537" fmla="*/ 6647392 h 6855883"/>
              <a:gd name="connsiteX39538" fmla="*/ 1237598 w 12194922"/>
              <a:gd name="connsiteY39538" fmla="*/ 6649508 h 6855883"/>
              <a:gd name="connsiteX39539" fmla="*/ 1236372 w 12194922"/>
              <a:gd name="connsiteY39539" fmla="*/ 6650567 h 6855883"/>
              <a:gd name="connsiteX39540" fmla="*/ 1232692 w 12194922"/>
              <a:gd name="connsiteY39540" fmla="*/ 6647392 h 6855883"/>
              <a:gd name="connsiteX39541" fmla="*/ 1105130 w 12194922"/>
              <a:gd name="connsiteY39541" fmla="*/ 5962651 h 6855883"/>
              <a:gd name="connsiteX39542" fmla="*/ 1106357 w 12194922"/>
              <a:gd name="connsiteY39542" fmla="*/ 5953125 h 6855883"/>
              <a:gd name="connsiteX39543" fmla="*/ 1119849 w 12194922"/>
              <a:gd name="connsiteY39543" fmla="*/ 5959475 h 6855883"/>
              <a:gd name="connsiteX39544" fmla="*/ 1105130 w 12194922"/>
              <a:gd name="connsiteY39544" fmla="*/ 5962651 h 6855883"/>
              <a:gd name="connsiteX39545" fmla="*/ 1103903 w 12194922"/>
              <a:gd name="connsiteY39545" fmla="*/ 5965825 h 6855883"/>
              <a:gd name="connsiteX39546" fmla="*/ 1101450 w 12194922"/>
              <a:gd name="connsiteY39546" fmla="*/ 5963709 h 6855883"/>
              <a:gd name="connsiteX39547" fmla="*/ 1105130 w 12194922"/>
              <a:gd name="connsiteY39547" fmla="*/ 5962651 h 6855883"/>
              <a:gd name="connsiteX39548" fmla="*/ 192570 w 12194922"/>
              <a:gd name="connsiteY39548" fmla="*/ 1825625 h 6855883"/>
              <a:gd name="connsiteX39549" fmla="*/ 193796 w 12194922"/>
              <a:gd name="connsiteY39549" fmla="*/ 1824567 h 6855883"/>
              <a:gd name="connsiteX39550" fmla="*/ 195023 w 12194922"/>
              <a:gd name="connsiteY39550" fmla="*/ 1825625 h 6855883"/>
              <a:gd name="connsiteX39551" fmla="*/ 193796 w 12194922"/>
              <a:gd name="connsiteY39551" fmla="*/ 1826683 h 6855883"/>
              <a:gd name="connsiteX39552" fmla="*/ 192570 w 12194922"/>
              <a:gd name="connsiteY39552" fmla="*/ 1825625 h 6855883"/>
              <a:gd name="connsiteX39553" fmla="*/ 1072013 w 12194922"/>
              <a:gd name="connsiteY39553" fmla="*/ 6293909 h 6855883"/>
              <a:gd name="connsiteX39554" fmla="*/ 1062200 w 12194922"/>
              <a:gd name="connsiteY39554" fmla="*/ 6292850 h 6855883"/>
              <a:gd name="connsiteX39555" fmla="*/ 1064654 w 12194922"/>
              <a:gd name="connsiteY39555" fmla="*/ 6275917 h 6855883"/>
              <a:gd name="connsiteX39556" fmla="*/ 1064654 w 12194922"/>
              <a:gd name="connsiteY39556" fmla="*/ 6256867 h 6855883"/>
              <a:gd name="connsiteX39557" fmla="*/ 1080599 w 12194922"/>
              <a:gd name="connsiteY39557" fmla="*/ 6260042 h 6855883"/>
              <a:gd name="connsiteX39558" fmla="*/ 1094091 w 12194922"/>
              <a:gd name="connsiteY39558" fmla="*/ 6258984 h 6855883"/>
              <a:gd name="connsiteX39559" fmla="*/ 1114943 w 12194922"/>
              <a:gd name="connsiteY39559" fmla="*/ 6252633 h 6855883"/>
              <a:gd name="connsiteX39560" fmla="*/ 1111263 w 12194922"/>
              <a:gd name="connsiteY39560" fmla="*/ 6280151 h 6855883"/>
              <a:gd name="connsiteX39561" fmla="*/ 1103903 w 12194922"/>
              <a:gd name="connsiteY39561" fmla="*/ 6284383 h 6855883"/>
              <a:gd name="connsiteX39562" fmla="*/ 1096544 w 12194922"/>
              <a:gd name="connsiteY39562" fmla="*/ 6273800 h 6855883"/>
              <a:gd name="connsiteX39563" fmla="*/ 1079372 w 12194922"/>
              <a:gd name="connsiteY39563" fmla="*/ 6273800 h 6855883"/>
              <a:gd name="connsiteX39564" fmla="*/ 1076919 w 12194922"/>
              <a:gd name="connsiteY39564" fmla="*/ 6289675 h 6855883"/>
              <a:gd name="connsiteX39565" fmla="*/ 1076919 w 12194922"/>
              <a:gd name="connsiteY39565" fmla="*/ 6294967 h 6855883"/>
              <a:gd name="connsiteX39566" fmla="*/ 1072013 w 12194922"/>
              <a:gd name="connsiteY39566" fmla="*/ 6293909 h 6855883"/>
              <a:gd name="connsiteX39567" fmla="*/ 12031321 w 12194922"/>
              <a:gd name="connsiteY39567" fmla="*/ 2511425 h 6855883"/>
              <a:gd name="connsiteX39568" fmla="*/ 12031321 w 12194922"/>
              <a:gd name="connsiteY39568" fmla="*/ 2512483 h 6855883"/>
              <a:gd name="connsiteX39569" fmla="*/ 12030094 w 12194922"/>
              <a:gd name="connsiteY39569" fmla="*/ 2511425 h 6855883"/>
              <a:gd name="connsiteX39570" fmla="*/ 12031321 w 12194922"/>
              <a:gd name="connsiteY39570" fmla="*/ 2511425 h 6855883"/>
              <a:gd name="connsiteX39571" fmla="*/ 186437 w 12194922"/>
              <a:gd name="connsiteY39571" fmla="*/ 1445683 h 6855883"/>
              <a:gd name="connsiteX39572" fmla="*/ 186437 w 12194922"/>
              <a:gd name="connsiteY39572" fmla="*/ 1445683 h 6855883"/>
              <a:gd name="connsiteX39573" fmla="*/ 186437 w 12194922"/>
              <a:gd name="connsiteY39573" fmla="*/ 1445683 h 6855883"/>
              <a:gd name="connsiteX39574" fmla="*/ 186437 w 12194922"/>
              <a:gd name="connsiteY39574" fmla="*/ 1445683 h 6855883"/>
              <a:gd name="connsiteX39575" fmla="*/ 186437 w 12194922"/>
              <a:gd name="connsiteY39575" fmla="*/ 1445683 h 6855883"/>
              <a:gd name="connsiteX39576" fmla="*/ 186437 w 12194922"/>
              <a:gd name="connsiteY39576" fmla="*/ 1445683 h 6855883"/>
              <a:gd name="connsiteX39577" fmla="*/ 1469418 w 12194922"/>
              <a:gd name="connsiteY39577" fmla="*/ 4037542 h 6855883"/>
              <a:gd name="connsiteX39578" fmla="*/ 1469418 w 12194922"/>
              <a:gd name="connsiteY39578" fmla="*/ 4037542 h 6855883"/>
              <a:gd name="connsiteX39579" fmla="*/ 1468192 w 12194922"/>
              <a:gd name="connsiteY39579" fmla="*/ 4037542 h 6855883"/>
              <a:gd name="connsiteX39580" fmla="*/ 1469418 w 12194922"/>
              <a:gd name="connsiteY39580" fmla="*/ 4037542 h 6855883"/>
              <a:gd name="connsiteX39581" fmla="*/ 1024177 w 12194922"/>
              <a:gd name="connsiteY39581" fmla="*/ 5721350 h 6855883"/>
              <a:gd name="connsiteX39582" fmla="*/ 1026630 w 12194922"/>
              <a:gd name="connsiteY39582" fmla="*/ 5719234 h 6855883"/>
              <a:gd name="connsiteX39583" fmla="*/ 1031536 w 12194922"/>
              <a:gd name="connsiteY39583" fmla="*/ 5723467 h 6855883"/>
              <a:gd name="connsiteX39584" fmla="*/ 1030310 w 12194922"/>
              <a:gd name="connsiteY39584" fmla="*/ 5724526 h 6855883"/>
              <a:gd name="connsiteX39585" fmla="*/ 1024177 w 12194922"/>
              <a:gd name="connsiteY39585" fmla="*/ 5721350 h 6855883"/>
              <a:gd name="connsiteX39586" fmla="*/ 1470645 w 12194922"/>
              <a:gd name="connsiteY39586" fmla="*/ 4302125 h 6855883"/>
              <a:gd name="connsiteX39587" fmla="*/ 1471871 w 12194922"/>
              <a:gd name="connsiteY39587" fmla="*/ 4301067 h 6855883"/>
              <a:gd name="connsiteX39588" fmla="*/ 1473098 w 12194922"/>
              <a:gd name="connsiteY39588" fmla="*/ 4303184 h 6855883"/>
              <a:gd name="connsiteX39589" fmla="*/ 1471871 w 12194922"/>
              <a:gd name="connsiteY39589" fmla="*/ 4304242 h 6855883"/>
              <a:gd name="connsiteX39590" fmla="*/ 1470645 w 12194922"/>
              <a:gd name="connsiteY39590" fmla="*/ 4302125 h 6855883"/>
              <a:gd name="connsiteX39591" fmla="*/ 1014365 w 12194922"/>
              <a:gd name="connsiteY39591" fmla="*/ 5706534 h 6855883"/>
              <a:gd name="connsiteX39592" fmla="*/ 1014365 w 12194922"/>
              <a:gd name="connsiteY39592" fmla="*/ 5706534 h 6855883"/>
              <a:gd name="connsiteX39593" fmla="*/ 1014365 w 12194922"/>
              <a:gd name="connsiteY39593" fmla="*/ 5706534 h 6855883"/>
              <a:gd name="connsiteX39594" fmla="*/ 1014365 w 12194922"/>
              <a:gd name="connsiteY39594" fmla="*/ 5706534 h 6855883"/>
              <a:gd name="connsiteX39595" fmla="*/ 1014365 w 12194922"/>
              <a:gd name="connsiteY39595" fmla="*/ 5706534 h 6855883"/>
              <a:gd name="connsiteX39596" fmla="*/ 1014365 w 12194922"/>
              <a:gd name="connsiteY39596" fmla="*/ 5706534 h 6855883"/>
              <a:gd name="connsiteX39597" fmla="*/ 1015591 w 12194922"/>
              <a:gd name="connsiteY39597" fmla="*/ 5703359 h 6855883"/>
              <a:gd name="connsiteX39598" fmla="*/ 1014365 w 12194922"/>
              <a:gd name="connsiteY39598" fmla="*/ 5706534 h 6855883"/>
              <a:gd name="connsiteX39599" fmla="*/ 1486590 w 12194922"/>
              <a:gd name="connsiteY39599" fmla="*/ 4131733 h 6855883"/>
              <a:gd name="connsiteX39600" fmla="*/ 1486590 w 12194922"/>
              <a:gd name="connsiteY39600" fmla="*/ 4131733 h 6855883"/>
              <a:gd name="connsiteX39601" fmla="*/ 1486590 w 12194922"/>
              <a:gd name="connsiteY39601" fmla="*/ 4131733 h 6855883"/>
              <a:gd name="connsiteX39602" fmla="*/ 1486590 w 12194922"/>
              <a:gd name="connsiteY39602" fmla="*/ 4131733 h 6855883"/>
              <a:gd name="connsiteX39603" fmla="*/ 1486590 w 12194922"/>
              <a:gd name="connsiteY39603" fmla="*/ 4131733 h 6855883"/>
              <a:gd name="connsiteX39604" fmla="*/ 1486590 w 12194922"/>
              <a:gd name="connsiteY39604" fmla="*/ 4131733 h 6855883"/>
              <a:gd name="connsiteX39605" fmla="*/ 997193 w 12194922"/>
              <a:gd name="connsiteY39605" fmla="*/ 5683250 h 6855883"/>
              <a:gd name="connsiteX39606" fmla="*/ 997193 w 12194922"/>
              <a:gd name="connsiteY39606" fmla="*/ 5683250 h 6855883"/>
              <a:gd name="connsiteX39607" fmla="*/ 997193 w 12194922"/>
              <a:gd name="connsiteY39607" fmla="*/ 5683250 h 6855883"/>
              <a:gd name="connsiteX39608" fmla="*/ 997193 w 12194922"/>
              <a:gd name="connsiteY39608" fmla="*/ 5683250 h 6855883"/>
              <a:gd name="connsiteX39609" fmla="*/ 997193 w 12194922"/>
              <a:gd name="connsiteY39609" fmla="*/ 5683250 h 6855883"/>
              <a:gd name="connsiteX39610" fmla="*/ 1002099 w 12194922"/>
              <a:gd name="connsiteY39610" fmla="*/ 5703359 h 6855883"/>
              <a:gd name="connsiteX39611" fmla="*/ 1000872 w 12194922"/>
              <a:gd name="connsiteY39611" fmla="*/ 5704417 h 6855883"/>
              <a:gd name="connsiteX39612" fmla="*/ 999646 w 12194922"/>
              <a:gd name="connsiteY39612" fmla="*/ 5704417 h 6855883"/>
              <a:gd name="connsiteX39613" fmla="*/ 1000872 w 12194922"/>
              <a:gd name="connsiteY39613" fmla="*/ 5702300 h 6855883"/>
              <a:gd name="connsiteX39614" fmla="*/ 1002099 w 12194922"/>
              <a:gd name="connsiteY39614" fmla="*/ 5703359 h 6855883"/>
              <a:gd name="connsiteX39615" fmla="*/ 1496402 w 12194922"/>
              <a:gd name="connsiteY39615" fmla="*/ 4257675 h 6855883"/>
              <a:gd name="connsiteX39616" fmla="*/ 1496402 w 12194922"/>
              <a:gd name="connsiteY39616" fmla="*/ 4257675 h 6855883"/>
              <a:gd name="connsiteX39617" fmla="*/ 1496402 w 12194922"/>
              <a:gd name="connsiteY39617" fmla="*/ 4257675 h 6855883"/>
              <a:gd name="connsiteX39618" fmla="*/ 1496402 w 12194922"/>
              <a:gd name="connsiteY39618" fmla="*/ 4257675 h 6855883"/>
              <a:gd name="connsiteX39619" fmla="*/ 1485363 w 12194922"/>
              <a:gd name="connsiteY39619" fmla="*/ 4274609 h 6855883"/>
              <a:gd name="connsiteX39620" fmla="*/ 1475551 w 12194922"/>
              <a:gd name="connsiteY39620" fmla="*/ 4290484 h 6855883"/>
              <a:gd name="connsiteX39621" fmla="*/ 1485363 w 12194922"/>
              <a:gd name="connsiteY39621" fmla="*/ 4272492 h 6855883"/>
              <a:gd name="connsiteX39622" fmla="*/ 1496402 w 12194922"/>
              <a:gd name="connsiteY39622" fmla="*/ 4257675 h 6855883"/>
              <a:gd name="connsiteX39623" fmla="*/ 992287 w 12194922"/>
              <a:gd name="connsiteY39623" fmla="*/ 5704417 h 6855883"/>
              <a:gd name="connsiteX39624" fmla="*/ 988607 w 12194922"/>
              <a:gd name="connsiteY39624" fmla="*/ 5705475 h 6855883"/>
              <a:gd name="connsiteX39625" fmla="*/ 987380 w 12194922"/>
              <a:gd name="connsiteY39625" fmla="*/ 5704417 h 6855883"/>
              <a:gd name="connsiteX39626" fmla="*/ 991060 w 12194922"/>
              <a:gd name="connsiteY39626" fmla="*/ 5703359 h 6855883"/>
              <a:gd name="connsiteX39627" fmla="*/ 992287 w 12194922"/>
              <a:gd name="connsiteY39627" fmla="*/ 5704417 h 6855883"/>
              <a:gd name="connsiteX39628" fmla="*/ 253898 w 12194922"/>
              <a:gd name="connsiteY39628" fmla="*/ 5894917 h 6855883"/>
              <a:gd name="connsiteX39629" fmla="*/ 255124 w 12194922"/>
              <a:gd name="connsiteY39629" fmla="*/ 5893859 h 6855883"/>
              <a:gd name="connsiteX39630" fmla="*/ 256351 w 12194922"/>
              <a:gd name="connsiteY39630" fmla="*/ 5895975 h 6855883"/>
              <a:gd name="connsiteX39631" fmla="*/ 255124 w 12194922"/>
              <a:gd name="connsiteY39631" fmla="*/ 5897034 h 6855883"/>
              <a:gd name="connsiteX39632" fmla="*/ 253898 w 12194922"/>
              <a:gd name="connsiteY39632" fmla="*/ 5894917 h 6855883"/>
              <a:gd name="connsiteX39633" fmla="*/ 159453 w 12194922"/>
              <a:gd name="connsiteY39633" fmla="*/ 1846792 h 6855883"/>
              <a:gd name="connsiteX39634" fmla="*/ 159453 w 12194922"/>
              <a:gd name="connsiteY39634" fmla="*/ 1846792 h 6855883"/>
              <a:gd name="connsiteX39635" fmla="*/ 159453 w 12194922"/>
              <a:gd name="connsiteY39635" fmla="*/ 1846792 h 6855883"/>
              <a:gd name="connsiteX39636" fmla="*/ 159453 w 12194922"/>
              <a:gd name="connsiteY39636" fmla="*/ 1846792 h 6855883"/>
              <a:gd name="connsiteX39637" fmla="*/ 159453 w 12194922"/>
              <a:gd name="connsiteY39637" fmla="*/ 1846792 h 6855883"/>
              <a:gd name="connsiteX39638" fmla="*/ 159453 w 12194922"/>
              <a:gd name="connsiteY39638" fmla="*/ 1846792 h 6855883"/>
              <a:gd name="connsiteX39639" fmla="*/ 155773 w 12194922"/>
              <a:gd name="connsiteY39639" fmla="*/ 1843617 h 6855883"/>
              <a:gd name="connsiteX39640" fmla="*/ 158226 w 12194922"/>
              <a:gd name="connsiteY39640" fmla="*/ 1842558 h 6855883"/>
              <a:gd name="connsiteX39641" fmla="*/ 159453 w 12194922"/>
              <a:gd name="connsiteY39641" fmla="*/ 1846792 h 6855883"/>
              <a:gd name="connsiteX39642" fmla="*/ 145961 w 12194922"/>
              <a:gd name="connsiteY39642" fmla="*/ 1444625 h 6855883"/>
              <a:gd name="connsiteX39643" fmla="*/ 143507 w 12194922"/>
              <a:gd name="connsiteY39643" fmla="*/ 1443567 h 6855883"/>
              <a:gd name="connsiteX39644" fmla="*/ 145961 w 12194922"/>
              <a:gd name="connsiteY39644" fmla="*/ 1442508 h 6855883"/>
              <a:gd name="connsiteX39645" fmla="*/ 145961 w 12194922"/>
              <a:gd name="connsiteY39645" fmla="*/ 1444625 h 6855883"/>
              <a:gd name="connsiteX39646" fmla="*/ 1230239 w 12194922"/>
              <a:gd name="connsiteY39646" fmla="*/ 3734858 h 6855883"/>
              <a:gd name="connsiteX39647" fmla="*/ 1230239 w 12194922"/>
              <a:gd name="connsiteY39647" fmla="*/ 3734858 h 6855883"/>
              <a:gd name="connsiteX39648" fmla="*/ 1230239 w 12194922"/>
              <a:gd name="connsiteY39648" fmla="*/ 3734858 h 6855883"/>
              <a:gd name="connsiteX39649" fmla="*/ 1230239 w 12194922"/>
              <a:gd name="connsiteY39649" fmla="*/ 3734858 h 6855883"/>
              <a:gd name="connsiteX39650" fmla="*/ 1230239 w 12194922"/>
              <a:gd name="connsiteY39650" fmla="*/ 3734858 h 6855883"/>
              <a:gd name="connsiteX39651" fmla="*/ 1231466 w 12194922"/>
              <a:gd name="connsiteY39651" fmla="*/ 3731684 h 6855883"/>
              <a:gd name="connsiteX39652" fmla="*/ 1230239 w 12194922"/>
              <a:gd name="connsiteY39652" fmla="*/ 3734858 h 6855883"/>
              <a:gd name="connsiteX39653" fmla="*/ 310320 w 12194922"/>
              <a:gd name="connsiteY39653" fmla="*/ 624417 h 6855883"/>
              <a:gd name="connsiteX39654" fmla="*/ 310320 w 12194922"/>
              <a:gd name="connsiteY39654" fmla="*/ 624417 h 6855883"/>
              <a:gd name="connsiteX39655" fmla="*/ 311546 w 12194922"/>
              <a:gd name="connsiteY39655" fmla="*/ 624417 h 6855883"/>
              <a:gd name="connsiteX39656" fmla="*/ 310320 w 12194922"/>
              <a:gd name="connsiteY39656" fmla="*/ 624417 h 6855883"/>
              <a:gd name="connsiteX39657" fmla="*/ 230593 w 12194922"/>
              <a:gd name="connsiteY39657" fmla="*/ 4548717 h 6855883"/>
              <a:gd name="connsiteX39658" fmla="*/ 228140 w 12194922"/>
              <a:gd name="connsiteY39658" fmla="*/ 4549775 h 6855883"/>
              <a:gd name="connsiteX39659" fmla="*/ 226913 w 12194922"/>
              <a:gd name="connsiteY39659" fmla="*/ 4547659 h 6855883"/>
              <a:gd name="connsiteX39660" fmla="*/ 229367 w 12194922"/>
              <a:gd name="connsiteY39660" fmla="*/ 4546600 h 6855883"/>
              <a:gd name="connsiteX39661" fmla="*/ 230593 w 12194922"/>
              <a:gd name="connsiteY39661" fmla="*/ 4548717 h 6855883"/>
              <a:gd name="connsiteX39662" fmla="*/ 224460 w 12194922"/>
              <a:gd name="connsiteY39662" fmla="*/ 5877984 h 6855883"/>
              <a:gd name="connsiteX39663" fmla="*/ 219554 w 12194922"/>
              <a:gd name="connsiteY39663" fmla="*/ 5873750 h 6855883"/>
              <a:gd name="connsiteX39664" fmla="*/ 224460 w 12194922"/>
              <a:gd name="connsiteY39664" fmla="*/ 5877984 h 6855883"/>
              <a:gd name="connsiteX39665" fmla="*/ 225687 w 12194922"/>
              <a:gd name="connsiteY39665" fmla="*/ 5877984 h 6855883"/>
              <a:gd name="connsiteX39666" fmla="*/ 225687 w 12194922"/>
              <a:gd name="connsiteY39666" fmla="*/ 5877984 h 6855883"/>
              <a:gd name="connsiteX39667" fmla="*/ 225687 w 12194922"/>
              <a:gd name="connsiteY39667" fmla="*/ 5877984 h 6855883"/>
              <a:gd name="connsiteX39668" fmla="*/ 225687 w 12194922"/>
              <a:gd name="connsiteY39668" fmla="*/ 5877984 h 6855883"/>
              <a:gd name="connsiteX39669" fmla="*/ 225687 w 12194922"/>
              <a:gd name="connsiteY39669" fmla="*/ 5877984 h 6855883"/>
              <a:gd name="connsiteX39670" fmla="*/ 1200802 w 12194922"/>
              <a:gd name="connsiteY39670" fmla="*/ 3866092 h 6855883"/>
              <a:gd name="connsiteX39671" fmla="*/ 1200802 w 12194922"/>
              <a:gd name="connsiteY39671" fmla="*/ 3865034 h 6855883"/>
              <a:gd name="connsiteX39672" fmla="*/ 1200802 w 12194922"/>
              <a:gd name="connsiteY39672" fmla="*/ 3866092 h 6855883"/>
              <a:gd name="connsiteX39673" fmla="*/ 1200802 w 12194922"/>
              <a:gd name="connsiteY39673" fmla="*/ 3866092 h 6855883"/>
              <a:gd name="connsiteX39674" fmla="*/ 1200802 w 12194922"/>
              <a:gd name="connsiteY39674" fmla="*/ 3866092 h 6855883"/>
              <a:gd name="connsiteX39675" fmla="*/ 1200802 w 12194922"/>
              <a:gd name="connsiteY39675" fmla="*/ 3868208 h 6855883"/>
              <a:gd name="connsiteX39676" fmla="*/ 1200802 w 12194922"/>
              <a:gd name="connsiteY39676" fmla="*/ 3866092 h 6855883"/>
              <a:gd name="connsiteX39677" fmla="*/ 912560 w 12194922"/>
              <a:gd name="connsiteY39677" fmla="*/ 420158 h 6855883"/>
              <a:gd name="connsiteX39678" fmla="*/ 912560 w 12194922"/>
              <a:gd name="connsiteY39678" fmla="*/ 420158 h 6855883"/>
              <a:gd name="connsiteX39679" fmla="*/ 915013 w 12194922"/>
              <a:gd name="connsiteY39679" fmla="*/ 416983 h 6855883"/>
              <a:gd name="connsiteX39680" fmla="*/ 915013 w 12194922"/>
              <a:gd name="connsiteY39680" fmla="*/ 421217 h 6855883"/>
              <a:gd name="connsiteX39681" fmla="*/ 912560 w 12194922"/>
              <a:gd name="connsiteY39681" fmla="*/ 420158 h 6855883"/>
              <a:gd name="connsiteX39682" fmla="*/ 912560 w 12194922"/>
              <a:gd name="connsiteY39682" fmla="*/ 420158 h 6855883"/>
              <a:gd name="connsiteX39683" fmla="*/ 916240 w 12194922"/>
              <a:gd name="connsiteY39683" fmla="*/ 5359400 h 6855883"/>
              <a:gd name="connsiteX39684" fmla="*/ 912560 w 12194922"/>
              <a:gd name="connsiteY39684" fmla="*/ 5361517 h 6855883"/>
              <a:gd name="connsiteX39685" fmla="*/ 910107 w 12194922"/>
              <a:gd name="connsiteY39685" fmla="*/ 5359400 h 6855883"/>
              <a:gd name="connsiteX39686" fmla="*/ 913787 w 12194922"/>
              <a:gd name="connsiteY39686" fmla="*/ 5358342 h 6855883"/>
              <a:gd name="connsiteX39687" fmla="*/ 916240 w 12194922"/>
              <a:gd name="connsiteY39687" fmla="*/ 5359400 h 6855883"/>
              <a:gd name="connsiteX39688" fmla="*/ 10921285 w 12194922"/>
              <a:gd name="connsiteY39688" fmla="*/ 3439583 h 6855883"/>
              <a:gd name="connsiteX39689" fmla="*/ 10921285 w 12194922"/>
              <a:gd name="connsiteY39689" fmla="*/ 3439583 h 6855883"/>
              <a:gd name="connsiteX39690" fmla="*/ 10921285 w 12194922"/>
              <a:gd name="connsiteY39690" fmla="*/ 3439583 h 6855883"/>
              <a:gd name="connsiteX39691" fmla="*/ 10921285 w 12194922"/>
              <a:gd name="connsiteY39691" fmla="*/ 3439583 h 6855883"/>
              <a:gd name="connsiteX39692" fmla="*/ 10921285 w 12194922"/>
              <a:gd name="connsiteY39692" fmla="*/ 3439583 h 6855883"/>
              <a:gd name="connsiteX39693" fmla="*/ 237953 w 12194922"/>
              <a:gd name="connsiteY39693" fmla="*/ 513292 h 6855883"/>
              <a:gd name="connsiteX39694" fmla="*/ 236726 w 12194922"/>
              <a:gd name="connsiteY39694" fmla="*/ 492125 h 6855883"/>
              <a:gd name="connsiteX39695" fmla="*/ 234273 w 12194922"/>
              <a:gd name="connsiteY39695" fmla="*/ 486833 h 6855883"/>
              <a:gd name="connsiteX39696" fmla="*/ 228140 w 12194922"/>
              <a:gd name="connsiteY39696" fmla="*/ 465667 h 6855883"/>
              <a:gd name="connsiteX39697" fmla="*/ 255124 w 12194922"/>
              <a:gd name="connsiteY39697" fmla="*/ 456142 h 6855883"/>
              <a:gd name="connsiteX39698" fmla="*/ 255124 w 12194922"/>
              <a:gd name="connsiteY39698" fmla="*/ 456142 h 6855883"/>
              <a:gd name="connsiteX39699" fmla="*/ 258804 w 12194922"/>
              <a:gd name="connsiteY39699" fmla="*/ 454025 h 6855883"/>
              <a:gd name="connsiteX39700" fmla="*/ 258804 w 12194922"/>
              <a:gd name="connsiteY39700" fmla="*/ 458258 h 6855883"/>
              <a:gd name="connsiteX39701" fmla="*/ 260031 w 12194922"/>
              <a:gd name="connsiteY39701" fmla="*/ 460375 h 6855883"/>
              <a:gd name="connsiteX39702" fmla="*/ 260031 w 12194922"/>
              <a:gd name="connsiteY39702" fmla="*/ 460375 h 6855883"/>
              <a:gd name="connsiteX39703" fmla="*/ 248992 w 12194922"/>
              <a:gd name="connsiteY39703" fmla="*/ 510117 h 6855883"/>
              <a:gd name="connsiteX39704" fmla="*/ 247765 w 12194922"/>
              <a:gd name="connsiteY39704" fmla="*/ 518583 h 6855883"/>
              <a:gd name="connsiteX39705" fmla="*/ 237953 w 12194922"/>
              <a:gd name="connsiteY39705" fmla="*/ 513292 h 6855883"/>
              <a:gd name="connsiteX39706" fmla="*/ 1165231 w 12194922"/>
              <a:gd name="connsiteY39706" fmla="*/ 3484034 h 6855883"/>
              <a:gd name="connsiteX39707" fmla="*/ 1165231 w 12194922"/>
              <a:gd name="connsiteY39707" fmla="*/ 3484034 h 6855883"/>
              <a:gd name="connsiteX39708" fmla="*/ 1165231 w 12194922"/>
              <a:gd name="connsiteY39708" fmla="*/ 3484034 h 6855883"/>
              <a:gd name="connsiteX39709" fmla="*/ 1165231 w 12194922"/>
              <a:gd name="connsiteY39709" fmla="*/ 3484034 h 6855883"/>
              <a:gd name="connsiteX39710" fmla="*/ 1165231 w 12194922"/>
              <a:gd name="connsiteY39710" fmla="*/ 3484034 h 6855883"/>
              <a:gd name="connsiteX39711" fmla="*/ 1167685 w 12194922"/>
              <a:gd name="connsiteY39711" fmla="*/ 3482975 h 6855883"/>
              <a:gd name="connsiteX39712" fmla="*/ 1166458 w 12194922"/>
              <a:gd name="connsiteY39712" fmla="*/ 3482975 h 6855883"/>
              <a:gd name="connsiteX39713" fmla="*/ 1168911 w 12194922"/>
              <a:gd name="connsiteY39713" fmla="*/ 3480858 h 6855883"/>
              <a:gd name="connsiteX39714" fmla="*/ 1167685 w 12194922"/>
              <a:gd name="connsiteY39714" fmla="*/ 3482975 h 6855883"/>
              <a:gd name="connsiteX39715" fmla="*/ 10969120 w 12194922"/>
              <a:gd name="connsiteY39715" fmla="*/ 4581525 h 6855883"/>
              <a:gd name="connsiteX39716" fmla="*/ 10967894 w 12194922"/>
              <a:gd name="connsiteY39716" fmla="*/ 4584700 h 6855883"/>
              <a:gd name="connsiteX39717" fmla="*/ 10969120 w 12194922"/>
              <a:gd name="connsiteY39717" fmla="*/ 4581525 h 6855883"/>
              <a:gd name="connsiteX39718" fmla="*/ 1164005 w 12194922"/>
              <a:gd name="connsiteY39718" fmla="*/ 3484034 h 6855883"/>
              <a:gd name="connsiteX39719" fmla="*/ 1162778 w 12194922"/>
              <a:gd name="connsiteY39719" fmla="*/ 3486150 h 6855883"/>
              <a:gd name="connsiteX39720" fmla="*/ 1164005 w 12194922"/>
              <a:gd name="connsiteY39720" fmla="*/ 3484034 h 6855883"/>
              <a:gd name="connsiteX39721" fmla="*/ 1164005 w 12194922"/>
              <a:gd name="connsiteY39721" fmla="*/ 3484034 h 6855883"/>
              <a:gd name="connsiteX39722" fmla="*/ 1166458 w 12194922"/>
              <a:gd name="connsiteY39722" fmla="*/ 5317067 h 6855883"/>
              <a:gd name="connsiteX39723" fmla="*/ 1166458 w 12194922"/>
              <a:gd name="connsiteY39723" fmla="*/ 5317067 h 6855883"/>
              <a:gd name="connsiteX39724" fmla="*/ 1173817 w 12194922"/>
              <a:gd name="connsiteY39724" fmla="*/ 5322359 h 6855883"/>
              <a:gd name="connsiteX39725" fmla="*/ 1168911 w 12194922"/>
              <a:gd name="connsiteY39725" fmla="*/ 5326592 h 6855883"/>
              <a:gd name="connsiteX39726" fmla="*/ 1162778 w 12194922"/>
              <a:gd name="connsiteY39726" fmla="*/ 5320242 h 6855883"/>
              <a:gd name="connsiteX39727" fmla="*/ 1160325 w 12194922"/>
              <a:gd name="connsiteY39727" fmla="*/ 5317067 h 6855883"/>
              <a:gd name="connsiteX39728" fmla="*/ 1166458 w 12194922"/>
              <a:gd name="connsiteY39728" fmla="*/ 5317067 h 6855883"/>
              <a:gd name="connsiteX39729" fmla="*/ 175398 w 12194922"/>
              <a:gd name="connsiteY39729" fmla="*/ 4483100 h 6855883"/>
              <a:gd name="connsiteX39730" fmla="*/ 179078 w 12194922"/>
              <a:gd name="connsiteY39730" fmla="*/ 4486275 h 6855883"/>
              <a:gd name="connsiteX39731" fmla="*/ 174171 w 12194922"/>
              <a:gd name="connsiteY39731" fmla="*/ 4488392 h 6855883"/>
              <a:gd name="connsiteX39732" fmla="*/ 175398 w 12194922"/>
              <a:gd name="connsiteY39732" fmla="*/ 4483100 h 6855883"/>
              <a:gd name="connsiteX39733" fmla="*/ 1150513 w 12194922"/>
              <a:gd name="connsiteY39733" fmla="*/ 5265209 h 6855883"/>
              <a:gd name="connsiteX39734" fmla="*/ 1150513 w 12194922"/>
              <a:gd name="connsiteY39734" fmla="*/ 5267325 h 6855883"/>
              <a:gd name="connsiteX39735" fmla="*/ 1149286 w 12194922"/>
              <a:gd name="connsiteY39735" fmla="*/ 5267325 h 6855883"/>
              <a:gd name="connsiteX39736" fmla="*/ 1150513 w 12194922"/>
              <a:gd name="connsiteY39736" fmla="*/ 5265209 h 6855883"/>
              <a:gd name="connsiteX39737" fmla="*/ 169265 w 12194922"/>
              <a:gd name="connsiteY39737" fmla="*/ 6170084 h 6855883"/>
              <a:gd name="connsiteX39738" fmla="*/ 168039 w 12194922"/>
              <a:gd name="connsiteY39738" fmla="*/ 6171142 h 6855883"/>
              <a:gd name="connsiteX39739" fmla="*/ 166812 w 12194922"/>
              <a:gd name="connsiteY39739" fmla="*/ 6171142 h 6855883"/>
              <a:gd name="connsiteX39740" fmla="*/ 168039 w 12194922"/>
              <a:gd name="connsiteY39740" fmla="*/ 6167967 h 6855883"/>
              <a:gd name="connsiteX39741" fmla="*/ 169265 w 12194922"/>
              <a:gd name="connsiteY39741" fmla="*/ 6170084 h 6855883"/>
              <a:gd name="connsiteX39742" fmla="*/ 217101 w 12194922"/>
              <a:gd name="connsiteY39742" fmla="*/ 601133 h 6855883"/>
              <a:gd name="connsiteX39743" fmla="*/ 218328 w 12194922"/>
              <a:gd name="connsiteY39743" fmla="*/ 600075 h 6855883"/>
              <a:gd name="connsiteX39744" fmla="*/ 222007 w 12194922"/>
              <a:gd name="connsiteY39744" fmla="*/ 601133 h 6855883"/>
              <a:gd name="connsiteX39745" fmla="*/ 220781 w 12194922"/>
              <a:gd name="connsiteY39745" fmla="*/ 602192 h 6855883"/>
              <a:gd name="connsiteX39746" fmla="*/ 217101 w 12194922"/>
              <a:gd name="connsiteY39746" fmla="*/ 601133 h 6855883"/>
              <a:gd name="connsiteX39747" fmla="*/ 11088097 w 12194922"/>
              <a:gd name="connsiteY39747" fmla="*/ 4217459 h 6855883"/>
              <a:gd name="connsiteX39748" fmla="*/ 11088097 w 12194922"/>
              <a:gd name="connsiteY39748" fmla="*/ 4217459 h 6855883"/>
              <a:gd name="connsiteX39749" fmla="*/ 11088097 w 12194922"/>
              <a:gd name="connsiteY39749" fmla="*/ 4217459 h 6855883"/>
              <a:gd name="connsiteX39750" fmla="*/ 11088097 w 12194922"/>
              <a:gd name="connsiteY39750" fmla="*/ 4217459 h 6855883"/>
              <a:gd name="connsiteX39751" fmla="*/ 11088097 w 12194922"/>
              <a:gd name="connsiteY39751" fmla="*/ 4217459 h 6855883"/>
              <a:gd name="connsiteX39752" fmla="*/ 11086870 w 12194922"/>
              <a:gd name="connsiteY39752" fmla="*/ 4219575 h 6855883"/>
              <a:gd name="connsiteX39753" fmla="*/ 11086870 w 12194922"/>
              <a:gd name="connsiteY39753" fmla="*/ 4219575 h 6855883"/>
              <a:gd name="connsiteX39754" fmla="*/ 11086870 w 12194922"/>
              <a:gd name="connsiteY39754" fmla="*/ 4220633 h 6855883"/>
              <a:gd name="connsiteX39755" fmla="*/ 11086870 w 12194922"/>
              <a:gd name="connsiteY39755" fmla="*/ 4219575 h 6855883"/>
              <a:gd name="connsiteX39756" fmla="*/ 11088097 w 12194922"/>
              <a:gd name="connsiteY39756" fmla="*/ 4217459 h 6855883"/>
              <a:gd name="connsiteX39757" fmla="*/ 11091776 w 12194922"/>
              <a:gd name="connsiteY39757" fmla="*/ 4214284 h 6855883"/>
              <a:gd name="connsiteX39758" fmla="*/ 11093003 w 12194922"/>
              <a:gd name="connsiteY39758" fmla="*/ 4215342 h 6855883"/>
              <a:gd name="connsiteX39759" fmla="*/ 11088097 w 12194922"/>
              <a:gd name="connsiteY39759" fmla="*/ 4217459 h 6855883"/>
              <a:gd name="connsiteX39760" fmla="*/ 11118761 w 12194922"/>
              <a:gd name="connsiteY39760" fmla="*/ 4895850 h 6855883"/>
              <a:gd name="connsiteX39761" fmla="*/ 11117534 w 12194922"/>
              <a:gd name="connsiteY39761" fmla="*/ 4896909 h 6855883"/>
              <a:gd name="connsiteX39762" fmla="*/ 11116307 w 12194922"/>
              <a:gd name="connsiteY39762" fmla="*/ 4895850 h 6855883"/>
              <a:gd name="connsiteX39763" fmla="*/ 11117534 w 12194922"/>
              <a:gd name="connsiteY39763" fmla="*/ 4894792 h 6855883"/>
              <a:gd name="connsiteX39764" fmla="*/ 11118761 w 12194922"/>
              <a:gd name="connsiteY39764" fmla="*/ 4895850 h 6855883"/>
              <a:gd name="connsiteX39765" fmla="*/ 1096544 w 12194922"/>
              <a:gd name="connsiteY39765" fmla="*/ 3095625 h 6855883"/>
              <a:gd name="connsiteX39766" fmla="*/ 1097771 w 12194922"/>
              <a:gd name="connsiteY39766" fmla="*/ 3090333 h 6855883"/>
              <a:gd name="connsiteX39767" fmla="*/ 1097771 w 12194922"/>
              <a:gd name="connsiteY39767" fmla="*/ 3090333 h 6855883"/>
              <a:gd name="connsiteX39768" fmla="*/ 1105130 w 12194922"/>
              <a:gd name="connsiteY39768" fmla="*/ 3090333 h 6855883"/>
              <a:gd name="connsiteX39769" fmla="*/ 1101450 w 12194922"/>
              <a:gd name="connsiteY39769" fmla="*/ 3093508 h 6855883"/>
              <a:gd name="connsiteX39770" fmla="*/ 1096544 w 12194922"/>
              <a:gd name="connsiteY39770" fmla="*/ 3095625 h 6855883"/>
              <a:gd name="connsiteX39771" fmla="*/ 1085505 w 12194922"/>
              <a:gd name="connsiteY39771" fmla="*/ 4094692 h 6855883"/>
              <a:gd name="connsiteX39772" fmla="*/ 1087958 w 12194922"/>
              <a:gd name="connsiteY39772" fmla="*/ 4095750 h 6855883"/>
              <a:gd name="connsiteX39773" fmla="*/ 1087958 w 12194922"/>
              <a:gd name="connsiteY39773" fmla="*/ 4096809 h 6855883"/>
              <a:gd name="connsiteX39774" fmla="*/ 1084279 w 12194922"/>
              <a:gd name="connsiteY39774" fmla="*/ 4095750 h 6855883"/>
              <a:gd name="connsiteX39775" fmla="*/ 1085505 w 12194922"/>
              <a:gd name="connsiteY39775" fmla="*/ 4094692 h 6855883"/>
              <a:gd name="connsiteX39776" fmla="*/ 1083052 w 12194922"/>
              <a:gd name="connsiteY39776" fmla="*/ 3095625 h 6855883"/>
              <a:gd name="connsiteX39777" fmla="*/ 1079372 w 12194922"/>
              <a:gd name="connsiteY39777" fmla="*/ 3094567 h 6855883"/>
              <a:gd name="connsiteX39778" fmla="*/ 1080599 w 12194922"/>
              <a:gd name="connsiteY39778" fmla="*/ 3093508 h 6855883"/>
              <a:gd name="connsiteX39779" fmla="*/ 1081825 w 12194922"/>
              <a:gd name="connsiteY39779" fmla="*/ 3094567 h 6855883"/>
              <a:gd name="connsiteX39780" fmla="*/ 1083052 w 12194922"/>
              <a:gd name="connsiteY39780" fmla="*/ 3095625 h 6855883"/>
              <a:gd name="connsiteX39781" fmla="*/ 11176409 w 12194922"/>
              <a:gd name="connsiteY39781" fmla="*/ 4163483 h 6855883"/>
              <a:gd name="connsiteX39782" fmla="*/ 11177635 w 12194922"/>
              <a:gd name="connsiteY39782" fmla="*/ 4142317 h 6855883"/>
              <a:gd name="connsiteX39783" fmla="*/ 11172729 w 12194922"/>
              <a:gd name="connsiteY39783" fmla="*/ 4134909 h 6855883"/>
              <a:gd name="connsiteX39784" fmla="*/ 11162916 w 12194922"/>
              <a:gd name="connsiteY39784" fmla="*/ 4123267 h 6855883"/>
              <a:gd name="connsiteX39785" fmla="*/ 11159237 w 12194922"/>
              <a:gd name="connsiteY39785" fmla="*/ 4120092 h 6855883"/>
              <a:gd name="connsiteX39786" fmla="*/ 11197261 w 12194922"/>
              <a:gd name="connsiteY39786" fmla="*/ 4115858 h 6855883"/>
              <a:gd name="connsiteX39787" fmla="*/ 11200940 w 12194922"/>
              <a:gd name="connsiteY39787" fmla="*/ 4114800 h 6855883"/>
              <a:gd name="connsiteX39788" fmla="*/ 11198487 w 12194922"/>
              <a:gd name="connsiteY39788" fmla="*/ 4119034 h 6855883"/>
              <a:gd name="connsiteX39789" fmla="*/ 11186221 w 12194922"/>
              <a:gd name="connsiteY39789" fmla="*/ 4174067 h 6855883"/>
              <a:gd name="connsiteX39790" fmla="*/ 11184995 w 12194922"/>
              <a:gd name="connsiteY39790" fmla="*/ 4185708 h 6855883"/>
              <a:gd name="connsiteX39791" fmla="*/ 11175182 w 12194922"/>
              <a:gd name="connsiteY39791" fmla="*/ 4189942 h 6855883"/>
              <a:gd name="connsiteX39792" fmla="*/ 11172729 w 12194922"/>
              <a:gd name="connsiteY39792" fmla="*/ 4182534 h 6855883"/>
              <a:gd name="connsiteX39793" fmla="*/ 11175182 w 12194922"/>
              <a:gd name="connsiteY39793" fmla="*/ 4168775 h 6855883"/>
              <a:gd name="connsiteX39794" fmla="*/ 11176409 w 12194922"/>
              <a:gd name="connsiteY39794" fmla="*/ 4163483 h 6855883"/>
              <a:gd name="connsiteX39795" fmla="*/ 11335862 w 12194922"/>
              <a:gd name="connsiteY39795" fmla="*/ 5741459 h 6855883"/>
              <a:gd name="connsiteX39796" fmla="*/ 11335862 w 12194922"/>
              <a:gd name="connsiteY39796" fmla="*/ 5741459 h 6855883"/>
              <a:gd name="connsiteX39797" fmla="*/ 11335862 w 12194922"/>
              <a:gd name="connsiteY39797" fmla="*/ 5741459 h 6855883"/>
              <a:gd name="connsiteX39798" fmla="*/ 11335862 w 12194922"/>
              <a:gd name="connsiteY39798" fmla="*/ 5741459 h 6855883"/>
              <a:gd name="connsiteX39799" fmla="*/ 11335862 w 12194922"/>
              <a:gd name="connsiteY39799" fmla="*/ 5741459 h 6855883"/>
              <a:gd name="connsiteX39800" fmla="*/ 111617 w 12194922"/>
              <a:gd name="connsiteY39800" fmla="*/ 738717 h 6855883"/>
              <a:gd name="connsiteX39801" fmla="*/ 112843 w 12194922"/>
              <a:gd name="connsiteY39801" fmla="*/ 739775 h 6855883"/>
              <a:gd name="connsiteX39802" fmla="*/ 111617 w 12194922"/>
              <a:gd name="connsiteY39802" fmla="*/ 740833 h 6855883"/>
              <a:gd name="connsiteX39803" fmla="*/ 110390 w 12194922"/>
              <a:gd name="connsiteY39803" fmla="*/ 740833 h 6855883"/>
              <a:gd name="connsiteX39804" fmla="*/ 111617 w 12194922"/>
              <a:gd name="connsiteY39804" fmla="*/ 738717 h 6855883"/>
              <a:gd name="connsiteX39805" fmla="*/ 11361619 w 12194922"/>
              <a:gd name="connsiteY39805" fmla="*/ 6417734 h 6855883"/>
              <a:gd name="connsiteX39806" fmla="*/ 11361619 w 12194922"/>
              <a:gd name="connsiteY39806" fmla="*/ 6417734 h 6855883"/>
              <a:gd name="connsiteX39807" fmla="*/ 11361619 w 12194922"/>
              <a:gd name="connsiteY39807" fmla="*/ 6417734 h 6855883"/>
              <a:gd name="connsiteX39808" fmla="*/ 11361619 w 12194922"/>
              <a:gd name="connsiteY39808" fmla="*/ 6417734 h 6855883"/>
              <a:gd name="connsiteX39809" fmla="*/ 11361619 w 12194922"/>
              <a:gd name="connsiteY39809" fmla="*/ 6417734 h 6855883"/>
              <a:gd name="connsiteX39810" fmla="*/ 11362846 w 12194922"/>
              <a:gd name="connsiteY39810" fmla="*/ 6418792 h 6855883"/>
              <a:gd name="connsiteX39811" fmla="*/ 11361619 w 12194922"/>
              <a:gd name="connsiteY39811" fmla="*/ 6417734 h 6855883"/>
              <a:gd name="connsiteX39812" fmla="*/ 11364072 w 12194922"/>
              <a:gd name="connsiteY39812" fmla="*/ 6418792 h 6855883"/>
              <a:gd name="connsiteX39813" fmla="*/ 11362846 w 12194922"/>
              <a:gd name="connsiteY39813" fmla="*/ 6418792 h 6855883"/>
              <a:gd name="connsiteX39814" fmla="*/ 98125 w 12194922"/>
              <a:gd name="connsiteY39814" fmla="*/ 760942 h 6855883"/>
              <a:gd name="connsiteX39815" fmla="*/ 98125 w 12194922"/>
              <a:gd name="connsiteY39815" fmla="*/ 760942 h 6855883"/>
              <a:gd name="connsiteX39816" fmla="*/ 98125 w 12194922"/>
              <a:gd name="connsiteY39816" fmla="*/ 760942 h 6855883"/>
              <a:gd name="connsiteX39817" fmla="*/ 98125 w 12194922"/>
              <a:gd name="connsiteY39817" fmla="*/ 760942 h 6855883"/>
              <a:gd name="connsiteX39818" fmla="*/ 98125 w 12194922"/>
              <a:gd name="connsiteY39818" fmla="*/ 760942 h 6855883"/>
              <a:gd name="connsiteX39819" fmla="*/ 94445 w 12194922"/>
              <a:gd name="connsiteY39819" fmla="*/ 763058 h 6855883"/>
              <a:gd name="connsiteX39820" fmla="*/ 98125 w 12194922"/>
              <a:gd name="connsiteY39820" fmla="*/ 762000 h 6855883"/>
              <a:gd name="connsiteX39821" fmla="*/ 96898 w 12194922"/>
              <a:gd name="connsiteY39821" fmla="*/ 765175 h 6855883"/>
              <a:gd name="connsiteX39822" fmla="*/ 94445 w 12194922"/>
              <a:gd name="connsiteY39822" fmla="*/ 763058 h 6855883"/>
              <a:gd name="connsiteX39823" fmla="*/ 989833 w 12194922"/>
              <a:gd name="connsiteY39823" fmla="*/ 809625 h 6855883"/>
              <a:gd name="connsiteX39824" fmla="*/ 991060 w 12194922"/>
              <a:gd name="connsiteY39824" fmla="*/ 806450 h 6855883"/>
              <a:gd name="connsiteX39825" fmla="*/ 992287 w 12194922"/>
              <a:gd name="connsiteY39825" fmla="*/ 807508 h 6855883"/>
              <a:gd name="connsiteX39826" fmla="*/ 991060 w 12194922"/>
              <a:gd name="connsiteY39826" fmla="*/ 810683 h 6855883"/>
              <a:gd name="connsiteX39827" fmla="*/ 989833 w 12194922"/>
              <a:gd name="connsiteY39827" fmla="*/ 809625 h 6855883"/>
              <a:gd name="connsiteX39828" fmla="*/ 84633 w 12194922"/>
              <a:gd name="connsiteY39828" fmla="*/ 551392 h 6855883"/>
              <a:gd name="connsiteX39829" fmla="*/ 87086 w 12194922"/>
              <a:gd name="connsiteY39829" fmla="*/ 551392 h 6855883"/>
              <a:gd name="connsiteX39830" fmla="*/ 85859 w 12194922"/>
              <a:gd name="connsiteY39830" fmla="*/ 552450 h 6855883"/>
              <a:gd name="connsiteX39831" fmla="*/ 84633 w 12194922"/>
              <a:gd name="connsiteY39831" fmla="*/ 551392 h 6855883"/>
              <a:gd name="connsiteX39832" fmla="*/ 11422947 w 12194922"/>
              <a:gd name="connsiteY39832" fmla="*/ 3282950 h 6855883"/>
              <a:gd name="connsiteX39833" fmla="*/ 11422947 w 12194922"/>
              <a:gd name="connsiteY39833" fmla="*/ 3282950 h 6855883"/>
              <a:gd name="connsiteX39834" fmla="*/ 11420494 w 12194922"/>
              <a:gd name="connsiteY39834" fmla="*/ 3278717 h 6855883"/>
              <a:gd name="connsiteX39835" fmla="*/ 11424174 w 12194922"/>
              <a:gd name="connsiteY39835" fmla="*/ 3280833 h 6855883"/>
              <a:gd name="connsiteX39836" fmla="*/ 11427854 w 12194922"/>
              <a:gd name="connsiteY39836" fmla="*/ 3285067 h 6855883"/>
              <a:gd name="connsiteX39837" fmla="*/ 11422947 w 12194922"/>
              <a:gd name="connsiteY39837" fmla="*/ 3282950 h 6855883"/>
              <a:gd name="connsiteX39838" fmla="*/ 11430307 w 12194922"/>
              <a:gd name="connsiteY39838" fmla="*/ 3292475 h 6855883"/>
              <a:gd name="connsiteX39839" fmla="*/ 11431533 w 12194922"/>
              <a:gd name="connsiteY39839" fmla="*/ 3291417 h 6855883"/>
              <a:gd name="connsiteX39840" fmla="*/ 11432759 w 12194922"/>
              <a:gd name="connsiteY39840" fmla="*/ 3292475 h 6855883"/>
              <a:gd name="connsiteX39841" fmla="*/ 11431533 w 12194922"/>
              <a:gd name="connsiteY39841" fmla="*/ 3293534 h 6855883"/>
              <a:gd name="connsiteX39842" fmla="*/ 11430307 w 12194922"/>
              <a:gd name="connsiteY39842" fmla="*/ 3292475 h 6855883"/>
              <a:gd name="connsiteX39843" fmla="*/ 11442573 w 12194922"/>
              <a:gd name="connsiteY39843" fmla="*/ 5087409 h 6855883"/>
              <a:gd name="connsiteX39844" fmla="*/ 11441346 w 12194922"/>
              <a:gd name="connsiteY39844" fmla="*/ 5088467 h 6855883"/>
              <a:gd name="connsiteX39845" fmla="*/ 11440119 w 12194922"/>
              <a:gd name="connsiteY39845" fmla="*/ 5087409 h 6855883"/>
              <a:gd name="connsiteX39846" fmla="*/ 11441346 w 12194922"/>
              <a:gd name="connsiteY39846" fmla="*/ 5086350 h 6855883"/>
              <a:gd name="connsiteX39847" fmla="*/ 11442573 w 12194922"/>
              <a:gd name="connsiteY39847" fmla="*/ 5087409 h 6855883"/>
              <a:gd name="connsiteX39848" fmla="*/ 11448705 w 12194922"/>
              <a:gd name="connsiteY39848" fmla="*/ 5077883 h 6855883"/>
              <a:gd name="connsiteX39849" fmla="*/ 11447478 w 12194922"/>
              <a:gd name="connsiteY39849" fmla="*/ 5078942 h 6855883"/>
              <a:gd name="connsiteX39850" fmla="*/ 11446252 w 12194922"/>
              <a:gd name="connsiteY39850" fmla="*/ 5076825 h 6855883"/>
              <a:gd name="connsiteX39851" fmla="*/ 11447478 w 12194922"/>
              <a:gd name="connsiteY39851" fmla="*/ 5075767 h 6855883"/>
              <a:gd name="connsiteX39852" fmla="*/ 11448705 w 12194922"/>
              <a:gd name="connsiteY39852" fmla="*/ 5077883 h 6855883"/>
              <a:gd name="connsiteX39853" fmla="*/ 11452385 w 12194922"/>
              <a:gd name="connsiteY39853" fmla="*/ 1071033 h 6855883"/>
              <a:gd name="connsiteX39854" fmla="*/ 11451158 w 12194922"/>
              <a:gd name="connsiteY39854" fmla="*/ 1072092 h 6855883"/>
              <a:gd name="connsiteX39855" fmla="*/ 11449932 w 12194922"/>
              <a:gd name="connsiteY39855" fmla="*/ 1071033 h 6855883"/>
              <a:gd name="connsiteX39856" fmla="*/ 11451158 w 12194922"/>
              <a:gd name="connsiteY39856" fmla="*/ 1069975 h 6855883"/>
              <a:gd name="connsiteX39857" fmla="*/ 11452385 w 12194922"/>
              <a:gd name="connsiteY39857" fmla="*/ 1071033 h 6855883"/>
              <a:gd name="connsiteX39858" fmla="*/ 11497768 w 12194922"/>
              <a:gd name="connsiteY39858" fmla="*/ 5979584 h 6855883"/>
              <a:gd name="connsiteX39859" fmla="*/ 11497768 w 12194922"/>
              <a:gd name="connsiteY39859" fmla="*/ 5979584 h 6855883"/>
              <a:gd name="connsiteX39860" fmla="*/ 11497768 w 12194922"/>
              <a:gd name="connsiteY39860" fmla="*/ 5979584 h 6855883"/>
              <a:gd name="connsiteX39861" fmla="*/ 11503901 w 12194922"/>
              <a:gd name="connsiteY39861" fmla="*/ 5979584 h 6855883"/>
              <a:gd name="connsiteX39862" fmla="*/ 11503901 w 12194922"/>
              <a:gd name="connsiteY39862" fmla="*/ 5979584 h 6855883"/>
              <a:gd name="connsiteX39863" fmla="*/ 11497768 w 12194922"/>
              <a:gd name="connsiteY39863" fmla="*/ 5979584 h 6855883"/>
              <a:gd name="connsiteX39864" fmla="*/ 803396 w 12194922"/>
              <a:gd name="connsiteY39864" fmla="*/ 5979584 h 6855883"/>
              <a:gd name="connsiteX39865" fmla="*/ 804623 w 12194922"/>
              <a:gd name="connsiteY39865" fmla="*/ 5977467 h 6855883"/>
              <a:gd name="connsiteX39866" fmla="*/ 807076 w 12194922"/>
              <a:gd name="connsiteY39866" fmla="*/ 5979584 h 6855883"/>
              <a:gd name="connsiteX39867" fmla="*/ 804623 w 12194922"/>
              <a:gd name="connsiteY39867" fmla="*/ 5981700 h 6855883"/>
              <a:gd name="connsiteX39868" fmla="*/ 803396 w 12194922"/>
              <a:gd name="connsiteY39868" fmla="*/ 5979584 h 6855883"/>
              <a:gd name="connsiteX39869" fmla="*/ 11523525 w 12194922"/>
              <a:gd name="connsiteY39869" fmla="*/ 5695950 h 6855883"/>
              <a:gd name="connsiteX39870" fmla="*/ 11521072 w 12194922"/>
              <a:gd name="connsiteY39870" fmla="*/ 5699125 h 6855883"/>
              <a:gd name="connsiteX39871" fmla="*/ 11523525 w 12194922"/>
              <a:gd name="connsiteY39871" fmla="*/ 5695950 h 6855883"/>
              <a:gd name="connsiteX39872" fmla="*/ 11524751 w 12194922"/>
              <a:gd name="connsiteY39872" fmla="*/ 5694892 h 6855883"/>
              <a:gd name="connsiteX39873" fmla="*/ 11524751 w 12194922"/>
              <a:gd name="connsiteY39873" fmla="*/ 5694892 h 6855883"/>
              <a:gd name="connsiteX39874" fmla="*/ 11524751 w 12194922"/>
              <a:gd name="connsiteY39874" fmla="*/ 5694892 h 6855883"/>
              <a:gd name="connsiteX39875" fmla="*/ 11524751 w 12194922"/>
              <a:gd name="connsiteY39875" fmla="*/ 5694892 h 6855883"/>
              <a:gd name="connsiteX39876" fmla="*/ 11524751 w 12194922"/>
              <a:gd name="connsiteY39876" fmla="*/ 5694892 h 6855883"/>
              <a:gd name="connsiteX39877" fmla="*/ 11525978 w 12194922"/>
              <a:gd name="connsiteY39877" fmla="*/ 3402542 h 6855883"/>
              <a:gd name="connsiteX39878" fmla="*/ 11525978 w 12194922"/>
              <a:gd name="connsiteY39878" fmla="*/ 3402542 h 6855883"/>
              <a:gd name="connsiteX39879" fmla="*/ 11525978 w 12194922"/>
              <a:gd name="connsiteY39879" fmla="*/ 3402542 h 6855883"/>
              <a:gd name="connsiteX39880" fmla="*/ 11525978 w 12194922"/>
              <a:gd name="connsiteY39880" fmla="*/ 3402542 h 6855883"/>
              <a:gd name="connsiteX39881" fmla="*/ 11524751 w 12194922"/>
              <a:gd name="connsiteY39881" fmla="*/ 3403600 h 6855883"/>
              <a:gd name="connsiteX39882" fmla="*/ 11525978 w 12194922"/>
              <a:gd name="connsiteY39882" fmla="*/ 3402542 h 6855883"/>
              <a:gd name="connsiteX39883" fmla="*/ 11529658 w 12194922"/>
              <a:gd name="connsiteY39883" fmla="*/ 5690659 h 6855883"/>
              <a:gd name="connsiteX39884" fmla="*/ 11524751 w 12194922"/>
              <a:gd name="connsiteY39884" fmla="*/ 5694892 h 6855883"/>
              <a:gd name="connsiteX39885" fmla="*/ 11529658 w 12194922"/>
              <a:gd name="connsiteY39885" fmla="*/ 5690659 h 6855883"/>
              <a:gd name="connsiteX39886" fmla="*/ 11529658 w 12194922"/>
              <a:gd name="connsiteY39886" fmla="*/ 5690659 h 6855883"/>
              <a:gd name="connsiteX39887" fmla="*/ 11529658 w 12194922"/>
              <a:gd name="connsiteY39887" fmla="*/ 5690659 h 6855883"/>
              <a:gd name="connsiteX39888" fmla="*/ 11529658 w 12194922"/>
              <a:gd name="connsiteY39888" fmla="*/ 5690659 h 6855883"/>
              <a:gd name="connsiteX39889" fmla="*/ 11529658 w 12194922"/>
              <a:gd name="connsiteY39889" fmla="*/ 5690659 h 6855883"/>
              <a:gd name="connsiteX39890" fmla="*/ 11529658 w 12194922"/>
              <a:gd name="connsiteY39890" fmla="*/ 5690659 h 6855883"/>
              <a:gd name="connsiteX39891" fmla="*/ 11524751 w 12194922"/>
              <a:gd name="connsiteY39891" fmla="*/ 4863042 h 6855883"/>
              <a:gd name="connsiteX39892" fmla="*/ 11528432 w 12194922"/>
              <a:gd name="connsiteY39892" fmla="*/ 4863042 h 6855883"/>
              <a:gd name="connsiteX39893" fmla="*/ 11524751 w 12194922"/>
              <a:gd name="connsiteY39893" fmla="*/ 4863042 h 6855883"/>
              <a:gd name="connsiteX39894" fmla="*/ 11524751 w 12194922"/>
              <a:gd name="connsiteY39894" fmla="*/ 4863042 h 6855883"/>
              <a:gd name="connsiteX39895" fmla="*/ 11524751 w 12194922"/>
              <a:gd name="connsiteY39895" fmla="*/ 4863042 h 6855883"/>
              <a:gd name="connsiteX39896" fmla="*/ 11524751 w 12194922"/>
              <a:gd name="connsiteY39896" fmla="*/ 4863042 h 6855883"/>
              <a:gd name="connsiteX39897" fmla="*/ 11524751 w 12194922"/>
              <a:gd name="connsiteY39897" fmla="*/ 4863042 h 6855883"/>
              <a:gd name="connsiteX39898" fmla="*/ 11524751 w 12194922"/>
              <a:gd name="connsiteY39898" fmla="*/ 4863042 h 6855883"/>
              <a:gd name="connsiteX39899" fmla="*/ 11530884 w 12194922"/>
              <a:gd name="connsiteY39899" fmla="*/ 5679017 h 6855883"/>
              <a:gd name="connsiteX39900" fmla="*/ 11533337 w 12194922"/>
              <a:gd name="connsiteY39900" fmla="*/ 5677959 h 6855883"/>
              <a:gd name="connsiteX39901" fmla="*/ 11534564 w 12194922"/>
              <a:gd name="connsiteY39901" fmla="*/ 5679017 h 6855883"/>
              <a:gd name="connsiteX39902" fmla="*/ 11534564 w 12194922"/>
              <a:gd name="connsiteY39902" fmla="*/ 5681133 h 6855883"/>
              <a:gd name="connsiteX39903" fmla="*/ 11530884 w 12194922"/>
              <a:gd name="connsiteY39903" fmla="*/ 5679017 h 6855883"/>
              <a:gd name="connsiteX39904" fmla="*/ 11535791 w 12194922"/>
              <a:gd name="connsiteY39904" fmla="*/ 2137833 h 6855883"/>
              <a:gd name="connsiteX39905" fmla="*/ 11541924 w 12194922"/>
              <a:gd name="connsiteY39905" fmla="*/ 2136775 h 6855883"/>
              <a:gd name="connsiteX39906" fmla="*/ 11539470 w 12194922"/>
              <a:gd name="connsiteY39906" fmla="*/ 2142067 h 6855883"/>
              <a:gd name="connsiteX39907" fmla="*/ 11532111 w 12194922"/>
              <a:gd name="connsiteY39907" fmla="*/ 2149475 h 6855883"/>
              <a:gd name="connsiteX39908" fmla="*/ 11528432 w 12194922"/>
              <a:gd name="connsiteY39908" fmla="*/ 2147358 h 6855883"/>
              <a:gd name="connsiteX39909" fmla="*/ 11535791 w 12194922"/>
              <a:gd name="connsiteY39909" fmla="*/ 2137833 h 6855883"/>
              <a:gd name="connsiteX39910" fmla="*/ 10874675 w 12194922"/>
              <a:gd name="connsiteY39910" fmla="*/ 1600200 h 6855883"/>
              <a:gd name="connsiteX39911" fmla="*/ 10874675 w 12194922"/>
              <a:gd name="connsiteY39911" fmla="*/ 1600200 h 6855883"/>
              <a:gd name="connsiteX39912" fmla="*/ 10874675 w 12194922"/>
              <a:gd name="connsiteY39912" fmla="*/ 1599142 h 6855883"/>
              <a:gd name="connsiteX39913" fmla="*/ 10874675 w 12194922"/>
              <a:gd name="connsiteY39913" fmla="*/ 1600200 h 6855883"/>
              <a:gd name="connsiteX39914" fmla="*/ 10873449 w 12194922"/>
              <a:gd name="connsiteY39914" fmla="*/ 1600200 h 6855883"/>
              <a:gd name="connsiteX39915" fmla="*/ 10873449 w 12194922"/>
              <a:gd name="connsiteY39915" fmla="*/ 1600200 h 6855883"/>
              <a:gd name="connsiteX39916" fmla="*/ 10873449 w 12194922"/>
              <a:gd name="connsiteY39916" fmla="*/ 1600200 h 6855883"/>
              <a:gd name="connsiteX39917" fmla="*/ 10873449 w 12194922"/>
              <a:gd name="connsiteY39917" fmla="*/ 1600200 h 6855883"/>
              <a:gd name="connsiteX39918" fmla="*/ 10873449 w 12194922"/>
              <a:gd name="connsiteY39918" fmla="*/ 1600200 h 6855883"/>
              <a:gd name="connsiteX39919" fmla="*/ 112843 w 12194922"/>
              <a:gd name="connsiteY39919" fmla="*/ 2762250 h 6855883"/>
              <a:gd name="connsiteX39920" fmla="*/ 114070 w 12194922"/>
              <a:gd name="connsiteY39920" fmla="*/ 2761192 h 6855883"/>
              <a:gd name="connsiteX39921" fmla="*/ 115297 w 12194922"/>
              <a:gd name="connsiteY39921" fmla="*/ 2762250 h 6855883"/>
              <a:gd name="connsiteX39922" fmla="*/ 114070 w 12194922"/>
              <a:gd name="connsiteY39922" fmla="*/ 2763309 h 6855883"/>
              <a:gd name="connsiteX39923" fmla="*/ 112843 w 12194922"/>
              <a:gd name="connsiteY39923" fmla="*/ 2762250 h 6855883"/>
              <a:gd name="connsiteX39924" fmla="*/ 106711 w 12194922"/>
              <a:gd name="connsiteY39924" fmla="*/ 2947458 h 6855883"/>
              <a:gd name="connsiteX39925" fmla="*/ 112843 w 12194922"/>
              <a:gd name="connsiteY39925" fmla="*/ 2948517 h 6855883"/>
              <a:gd name="connsiteX39926" fmla="*/ 114070 w 12194922"/>
              <a:gd name="connsiteY39926" fmla="*/ 2962275 h 6855883"/>
              <a:gd name="connsiteX39927" fmla="*/ 105484 w 12194922"/>
              <a:gd name="connsiteY39927" fmla="*/ 2963333 h 6855883"/>
              <a:gd name="connsiteX39928" fmla="*/ 110390 w 12194922"/>
              <a:gd name="connsiteY39928" fmla="*/ 2951692 h 6855883"/>
              <a:gd name="connsiteX39929" fmla="*/ 106711 w 12194922"/>
              <a:gd name="connsiteY39929" fmla="*/ 2947458 h 6855883"/>
              <a:gd name="connsiteX39930" fmla="*/ 11543150 w 12194922"/>
              <a:gd name="connsiteY39930" fmla="*/ 1701800 h 6855883"/>
              <a:gd name="connsiteX39931" fmla="*/ 11543150 w 12194922"/>
              <a:gd name="connsiteY39931" fmla="*/ 1701800 h 6855883"/>
              <a:gd name="connsiteX39932" fmla="*/ 11543150 w 12194922"/>
              <a:gd name="connsiteY39932" fmla="*/ 1701800 h 6855883"/>
              <a:gd name="connsiteX39933" fmla="*/ 11543150 w 12194922"/>
              <a:gd name="connsiteY39933" fmla="*/ 1701800 h 6855883"/>
              <a:gd name="connsiteX39934" fmla="*/ 11543150 w 12194922"/>
              <a:gd name="connsiteY39934" fmla="*/ 1701800 h 6855883"/>
              <a:gd name="connsiteX39935" fmla="*/ 11543150 w 12194922"/>
              <a:gd name="connsiteY39935" fmla="*/ 1701800 h 6855883"/>
              <a:gd name="connsiteX39936" fmla="*/ 11549283 w 12194922"/>
              <a:gd name="connsiteY39936" fmla="*/ 6155267 h 6855883"/>
              <a:gd name="connsiteX39937" fmla="*/ 11549283 w 12194922"/>
              <a:gd name="connsiteY39937" fmla="*/ 6155267 h 6855883"/>
              <a:gd name="connsiteX39938" fmla="*/ 11550510 w 12194922"/>
              <a:gd name="connsiteY39938" fmla="*/ 6157383 h 6855883"/>
              <a:gd name="connsiteX39939" fmla="*/ 11549283 w 12194922"/>
              <a:gd name="connsiteY39939" fmla="*/ 6155267 h 6855883"/>
              <a:gd name="connsiteX39940" fmla="*/ 786225 w 12194922"/>
              <a:gd name="connsiteY39940" fmla="*/ 6162675 h 6855883"/>
              <a:gd name="connsiteX39941" fmla="*/ 786225 w 12194922"/>
              <a:gd name="connsiteY39941" fmla="*/ 6162675 h 6855883"/>
              <a:gd name="connsiteX39942" fmla="*/ 786225 w 12194922"/>
              <a:gd name="connsiteY39942" fmla="*/ 6162675 h 6855883"/>
              <a:gd name="connsiteX39943" fmla="*/ 786225 w 12194922"/>
              <a:gd name="connsiteY39943" fmla="*/ 6162675 h 6855883"/>
              <a:gd name="connsiteX39944" fmla="*/ 786225 w 12194922"/>
              <a:gd name="connsiteY39944" fmla="*/ 6162675 h 6855883"/>
              <a:gd name="connsiteX39945" fmla="*/ 11589760 w 12194922"/>
              <a:gd name="connsiteY39945" fmla="*/ 4010025 h 6855883"/>
              <a:gd name="connsiteX39946" fmla="*/ 11589760 w 12194922"/>
              <a:gd name="connsiteY39946" fmla="*/ 4013200 h 6855883"/>
              <a:gd name="connsiteX39947" fmla="*/ 11587306 w 12194922"/>
              <a:gd name="connsiteY39947" fmla="*/ 4011083 h 6855883"/>
              <a:gd name="connsiteX39948" fmla="*/ 11589760 w 12194922"/>
              <a:gd name="connsiteY39948" fmla="*/ 4010025 h 6855883"/>
              <a:gd name="connsiteX39949" fmla="*/ 11589760 w 12194922"/>
              <a:gd name="connsiteY39949" fmla="*/ 4013200 h 6855883"/>
              <a:gd name="connsiteX39950" fmla="*/ 11589760 w 12194922"/>
              <a:gd name="connsiteY39950" fmla="*/ 4013200 h 6855883"/>
              <a:gd name="connsiteX39951" fmla="*/ 11589760 w 12194922"/>
              <a:gd name="connsiteY39951" fmla="*/ 4013200 h 6855883"/>
              <a:gd name="connsiteX39952" fmla="*/ 11589760 w 12194922"/>
              <a:gd name="connsiteY39952" fmla="*/ 4013200 h 6855883"/>
              <a:gd name="connsiteX39953" fmla="*/ 11589760 w 12194922"/>
              <a:gd name="connsiteY39953" fmla="*/ 4013200 h 6855883"/>
              <a:gd name="connsiteX39954" fmla="*/ 11589760 w 12194922"/>
              <a:gd name="connsiteY39954" fmla="*/ 4013200 h 6855883"/>
              <a:gd name="connsiteX39955" fmla="*/ 778865 w 12194922"/>
              <a:gd name="connsiteY39955" fmla="*/ 4533900 h 6855883"/>
              <a:gd name="connsiteX39956" fmla="*/ 780092 w 12194922"/>
              <a:gd name="connsiteY39956" fmla="*/ 4533900 h 6855883"/>
              <a:gd name="connsiteX39957" fmla="*/ 778865 w 12194922"/>
              <a:gd name="connsiteY39957" fmla="*/ 4534959 h 6855883"/>
              <a:gd name="connsiteX39958" fmla="*/ 778865 w 12194922"/>
              <a:gd name="connsiteY39958" fmla="*/ 4533900 h 6855883"/>
              <a:gd name="connsiteX39959" fmla="*/ 10932323 w 12194922"/>
              <a:gd name="connsiteY39959" fmla="*/ 1479550 h 6855883"/>
              <a:gd name="connsiteX39960" fmla="*/ 10932323 w 12194922"/>
              <a:gd name="connsiteY39960" fmla="*/ 1479550 h 6855883"/>
              <a:gd name="connsiteX39961" fmla="*/ 10932323 w 12194922"/>
              <a:gd name="connsiteY39961" fmla="*/ 1479550 h 6855883"/>
              <a:gd name="connsiteX39962" fmla="*/ 10932323 w 12194922"/>
              <a:gd name="connsiteY39962" fmla="*/ 1479550 h 6855883"/>
              <a:gd name="connsiteX39963" fmla="*/ 234273 w 12194922"/>
              <a:gd name="connsiteY39963" fmla="*/ 1935692 h 6855883"/>
              <a:gd name="connsiteX39964" fmla="*/ 233046 w 12194922"/>
              <a:gd name="connsiteY39964" fmla="*/ 1933575 h 6855883"/>
              <a:gd name="connsiteX39965" fmla="*/ 234273 w 12194922"/>
              <a:gd name="connsiteY39965" fmla="*/ 1932517 h 6855883"/>
              <a:gd name="connsiteX39966" fmla="*/ 235499 w 12194922"/>
              <a:gd name="connsiteY39966" fmla="*/ 1934633 h 6855883"/>
              <a:gd name="connsiteX39967" fmla="*/ 234273 w 12194922"/>
              <a:gd name="connsiteY39967" fmla="*/ 1935692 h 6855883"/>
              <a:gd name="connsiteX39968" fmla="*/ 11691564 w 12194922"/>
              <a:gd name="connsiteY39968" fmla="*/ 5556250 h 6855883"/>
              <a:gd name="connsiteX39969" fmla="*/ 11690337 w 12194922"/>
              <a:gd name="connsiteY39969" fmla="*/ 5557308 h 6855883"/>
              <a:gd name="connsiteX39970" fmla="*/ 11689111 w 12194922"/>
              <a:gd name="connsiteY39970" fmla="*/ 5557308 h 6855883"/>
              <a:gd name="connsiteX39971" fmla="*/ 11691564 w 12194922"/>
              <a:gd name="connsiteY39971" fmla="*/ 5556250 h 6855883"/>
              <a:gd name="connsiteX39972" fmla="*/ 11691564 w 12194922"/>
              <a:gd name="connsiteY39972" fmla="*/ 5555192 h 6855883"/>
              <a:gd name="connsiteX39973" fmla="*/ 11691564 w 12194922"/>
              <a:gd name="connsiteY39973" fmla="*/ 5555192 h 6855883"/>
              <a:gd name="connsiteX39974" fmla="*/ 11691564 w 12194922"/>
              <a:gd name="connsiteY39974" fmla="*/ 5555192 h 6855883"/>
              <a:gd name="connsiteX39975" fmla="*/ 11691564 w 12194922"/>
              <a:gd name="connsiteY39975" fmla="*/ 5555192 h 6855883"/>
              <a:gd name="connsiteX39976" fmla="*/ 11691564 w 12194922"/>
              <a:gd name="connsiteY39976" fmla="*/ 5555192 h 6855883"/>
              <a:gd name="connsiteX39977" fmla="*/ 858592 w 12194922"/>
              <a:gd name="connsiteY39977" fmla="*/ 3210983 h 6855883"/>
              <a:gd name="connsiteX39978" fmla="*/ 861045 w 12194922"/>
              <a:gd name="connsiteY39978" fmla="*/ 3212042 h 6855883"/>
              <a:gd name="connsiteX39979" fmla="*/ 858592 w 12194922"/>
              <a:gd name="connsiteY39979" fmla="*/ 3210983 h 6855883"/>
              <a:gd name="connsiteX39980" fmla="*/ 755561 w 12194922"/>
              <a:gd name="connsiteY39980" fmla="*/ 4578350 h 6855883"/>
              <a:gd name="connsiteX39981" fmla="*/ 751881 w 12194922"/>
              <a:gd name="connsiteY39981" fmla="*/ 4575175 h 6855883"/>
              <a:gd name="connsiteX39982" fmla="*/ 753107 w 12194922"/>
              <a:gd name="connsiteY39982" fmla="*/ 4574117 h 6855883"/>
              <a:gd name="connsiteX39983" fmla="*/ 755561 w 12194922"/>
              <a:gd name="connsiteY39983" fmla="*/ 4578350 h 6855883"/>
              <a:gd name="connsiteX39984" fmla="*/ 11733267 w 12194922"/>
              <a:gd name="connsiteY39984" fmla="*/ 6378575 h 6855883"/>
              <a:gd name="connsiteX39985" fmla="*/ 11732040 w 12194922"/>
              <a:gd name="connsiteY39985" fmla="*/ 6379633 h 6855883"/>
              <a:gd name="connsiteX39986" fmla="*/ 11730814 w 12194922"/>
              <a:gd name="connsiteY39986" fmla="*/ 6378575 h 6855883"/>
              <a:gd name="connsiteX39987" fmla="*/ 11732040 w 12194922"/>
              <a:gd name="connsiteY39987" fmla="*/ 6377517 h 6855883"/>
              <a:gd name="connsiteX39988" fmla="*/ 11733267 w 12194922"/>
              <a:gd name="connsiteY39988" fmla="*/ 6378575 h 6855883"/>
              <a:gd name="connsiteX39989" fmla="*/ 831607 w 12194922"/>
              <a:gd name="connsiteY39989" fmla="*/ 4754034 h 6855883"/>
              <a:gd name="connsiteX39990" fmla="*/ 829154 w 12194922"/>
              <a:gd name="connsiteY39990" fmla="*/ 4752975 h 6855883"/>
              <a:gd name="connsiteX39991" fmla="*/ 831607 w 12194922"/>
              <a:gd name="connsiteY39991" fmla="*/ 4751917 h 6855883"/>
              <a:gd name="connsiteX39992" fmla="*/ 831607 w 12194922"/>
              <a:gd name="connsiteY39992" fmla="*/ 4754034 h 6855883"/>
              <a:gd name="connsiteX39993" fmla="*/ 11733267 w 12194922"/>
              <a:gd name="connsiteY39993" fmla="*/ 5403850 h 6855883"/>
              <a:gd name="connsiteX39994" fmla="*/ 11732040 w 12194922"/>
              <a:gd name="connsiteY39994" fmla="*/ 5403850 h 6855883"/>
              <a:gd name="connsiteX39995" fmla="*/ 11732040 w 12194922"/>
              <a:gd name="connsiteY39995" fmla="*/ 5402792 h 6855883"/>
              <a:gd name="connsiteX39996" fmla="*/ 11733267 w 12194922"/>
              <a:gd name="connsiteY39996" fmla="*/ 5403850 h 6855883"/>
              <a:gd name="connsiteX39997" fmla="*/ 830381 w 12194922"/>
              <a:gd name="connsiteY39997" fmla="*/ 1654175 h 6855883"/>
              <a:gd name="connsiteX39998" fmla="*/ 829154 w 12194922"/>
              <a:gd name="connsiteY39998" fmla="*/ 1655233 h 6855883"/>
              <a:gd name="connsiteX39999" fmla="*/ 827928 w 12194922"/>
              <a:gd name="connsiteY39999" fmla="*/ 1654175 h 6855883"/>
              <a:gd name="connsiteX40000" fmla="*/ 830381 w 12194922"/>
              <a:gd name="connsiteY40000" fmla="*/ 1654175 h 6855883"/>
              <a:gd name="connsiteX40001" fmla="*/ 28211 w 12194922"/>
              <a:gd name="connsiteY40001" fmla="*/ 939800 h 6855883"/>
              <a:gd name="connsiteX40002" fmla="*/ 26984 w 12194922"/>
              <a:gd name="connsiteY40002" fmla="*/ 940858 h 6855883"/>
              <a:gd name="connsiteX40003" fmla="*/ 25758 w 12194922"/>
              <a:gd name="connsiteY40003" fmla="*/ 939800 h 6855883"/>
              <a:gd name="connsiteX40004" fmla="*/ 26984 w 12194922"/>
              <a:gd name="connsiteY40004" fmla="*/ 938742 h 6855883"/>
              <a:gd name="connsiteX40005" fmla="*/ 28211 w 12194922"/>
              <a:gd name="connsiteY40005" fmla="*/ 939800 h 6855883"/>
              <a:gd name="connsiteX40006" fmla="*/ 11741853 w 12194922"/>
              <a:gd name="connsiteY40006" fmla="*/ 5384800 h 6855883"/>
              <a:gd name="connsiteX40007" fmla="*/ 11741853 w 12194922"/>
              <a:gd name="connsiteY40007" fmla="*/ 5384800 h 6855883"/>
              <a:gd name="connsiteX40008" fmla="*/ 11739399 w 12194922"/>
              <a:gd name="connsiteY40008" fmla="*/ 5392209 h 6855883"/>
              <a:gd name="connsiteX40009" fmla="*/ 11739399 w 12194922"/>
              <a:gd name="connsiteY40009" fmla="*/ 5382684 h 6855883"/>
              <a:gd name="connsiteX40010" fmla="*/ 11743080 w 12194922"/>
              <a:gd name="connsiteY40010" fmla="*/ 5380567 h 6855883"/>
              <a:gd name="connsiteX40011" fmla="*/ 11741853 w 12194922"/>
              <a:gd name="connsiteY40011" fmla="*/ 5384800 h 6855883"/>
              <a:gd name="connsiteX40012" fmla="*/ 11803181 w 12194922"/>
              <a:gd name="connsiteY40012" fmla="*/ 6372225 h 6855883"/>
              <a:gd name="connsiteX40013" fmla="*/ 11801954 w 12194922"/>
              <a:gd name="connsiteY40013" fmla="*/ 6373284 h 6855883"/>
              <a:gd name="connsiteX40014" fmla="*/ 11801954 w 12194922"/>
              <a:gd name="connsiteY40014" fmla="*/ 6371167 h 6855883"/>
              <a:gd name="connsiteX40015" fmla="*/ 11803181 w 12194922"/>
              <a:gd name="connsiteY40015" fmla="*/ 6372225 h 6855883"/>
              <a:gd name="connsiteX40016" fmla="*/ 11801954 w 12194922"/>
              <a:gd name="connsiteY40016" fmla="*/ 2134658 h 6855883"/>
              <a:gd name="connsiteX40017" fmla="*/ 11805634 w 12194922"/>
              <a:gd name="connsiteY40017" fmla="*/ 2132542 h 6855883"/>
              <a:gd name="connsiteX40018" fmla="*/ 11801954 w 12194922"/>
              <a:gd name="connsiteY40018" fmla="*/ 2134658 h 6855883"/>
              <a:gd name="connsiteX40019" fmla="*/ 11801954 w 12194922"/>
              <a:gd name="connsiteY40019" fmla="*/ 2134658 h 6855883"/>
              <a:gd name="connsiteX40020" fmla="*/ 11799501 w 12194922"/>
              <a:gd name="connsiteY40020" fmla="*/ 2135717 h 6855883"/>
              <a:gd name="connsiteX40021" fmla="*/ 11801954 w 12194922"/>
              <a:gd name="connsiteY40021" fmla="*/ 2134658 h 6855883"/>
              <a:gd name="connsiteX40022" fmla="*/ 11801954 w 12194922"/>
              <a:gd name="connsiteY40022" fmla="*/ 2134658 h 6855883"/>
              <a:gd name="connsiteX40023" fmla="*/ 11801954 w 12194922"/>
              <a:gd name="connsiteY40023" fmla="*/ 2134658 h 6855883"/>
              <a:gd name="connsiteX40024" fmla="*/ 11801954 w 12194922"/>
              <a:gd name="connsiteY40024" fmla="*/ 2134658 h 6855883"/>
              <a:gd name="connsiteX40025" fmla="*/ 11816673 w 12194922"/>
              <a:gd name="connsiteY40025" fmla="*/ 5692776 h 6855883"/>
              <a:gd name="connsiteX40026" fmla="*/ 11819126 w 12194922"/>
              <a:gd name="connsiteY40026" fmla="*/ 5691717 h 6855883"/>
              <a:gd name="connsiteX40027" fmla="*/ 11820353 w 12194922"/>
              <a:gd name="connsiteY40027" fmla="*/ 5692776 h 6855883"/>
              <a:gd name="connsiteX40028" fmla="*/ 11817899 w 12194922"/>
              <a:gd name="connsiteY40028" fmla="*/ 5693834 h 6855883"/>
              <a:gd name="connsiteX40029" fmla="*/ 11816673 w 12194922"/>
              <a:gd name="connsiteY40029" fmla="*/ 5692776 h 6855883"/>
              <a:gd name="connsiteX40030" fmla="*/ 11841204 w 12194922"/>
              <a:gd name="connsiteY40030" fmla="*/ 5648325 h 6855883"/>
              <a:gd name="connsiteX40031" fmla="*/ 11851017 w 12194922"/>
              <a:gd name="connsiteY40031" fmla="*/ 5646209 h 6855883"/>
              <a:gd name="connsiteX40032" fmla="*/ 11844884 w 12194922"/>
              <a:gd name="connsiteY40032" fmla="*/ 5651500 h 6855883"/>
              <a:gd name="connsiteX40033" fmla="*/ 11837524 w 12194922"/>
              <a:gd name="connsiteY40033" fmla="*/ 5651500 h 6855883"/>
              <a:gd name="connsiteX40034" fmla="*/ 11841204 w 12194922"/>
              <a:gd name="connsiteY40034" fmla="*/ 5648325 h 6855883"/>
              <a:gd name="connsiteX40035" fmla="*/ 121429 w 12194922"/>
              <a:gd name="connsiteY40035" fmla="*/ 2137833 h 6855883"/>
              <a:gd name="connsiteX40036" fmla="*/ 120203 w 12194922"/>
              <a:gd name="connsiteY40036" fmla="*/ 2141008 h 6855883"/>
              <a:gd name="connsiteX40037" fmla="*/ 117750 w 12194922"/>
              <a:gd name="connsiteY40037" fmla="*/ 2139950 h 6855883"/>
              <a:gd name="connsiteX40038" fmla="*/ 121429 w 12194922"/>
              <a:gd name="connsiteY40038" fmla="*/ 2137833 h 6855883"/>
              <a:gd name="connsiteX40039" fmla="*/ 122656 w 12194922"/>
              <a:gd name="connsiteY40039" fmla="*/ 2137833 h 6855883"/>
              <a:gd name="connsiteX40040" fmla="*/ 122656 w 12194922"/>
              <a:gd name="connsiteY40040" fmla="*/ 2137833 h 6855883"/>
              <a:gd name="connsiteX40041" fmla="*/ 122656 w 12194922"/>
              <a:gd name="connsiteY40041" fmla="*/ 2137833 h 6855883"/>
              <a:gd name="connsiteX40042" fmla="*/ 122656 w 12194922"/>
              <a:gd name="connsiteY40042" fmla="*/ 2137833 h 6855883"/>
              <a:gd name="connsiteX40043" fmla="*/ 122656 w 12194922"/>
              <a:gd name="connsiteY40043" fmla="*/ 2137833 h 6855883"/>
              <a:gd name="connsiteX40044" fmla="*/ 459960 w 12194922"/>
              <a:gd name="connsiteY40044" fmla="*/ 467783 h 6855883"/>
              <a:gd name="connsiteX40045" fmla="*/ 463639 w 12194922"/>
              <a:gd name="connsiteY40045" fmla="*/ 466725 h 6855883"/>
              <a:gd name="connsiteX40046" fmla="*/ 466093 w 12194922"/>
              <a:gd name="connsiteY40046" fmla="*/ 467783 h 6855883"/>
              <a:gd name="connsiteX40047" fmla="*/ 462413 w 12194922"/>
              <a:gd name="connsiteY40047" fmla="*/ 468842 h 6855883"/>
              <a:gd name="connsiteX40048" fmla="*/ 459960 w 12194922"/>
              <a:gd name="connsiteY40048" fmla="*/ 467783 h 6855883"/>
              <a:gd name="connsiteX40049" fmla="*/ 462413 w 12194922"/>
              <a:gd name="connsiteY40049" fmla="*/ 871008 h 6855883"/>
              <a:gd name="connsiteX40050" fmla="*/ 464866 w 12194922"/>
              <a:gd name="connsiteY40050" fmla="*/ 874183 h 6855883"/>
              <a:gd name="connsiteX40051" fmla="*/ 462413 w 12194922"/>
              <a:gd name="connsiteY40051" fmla="*/ 875242 h 6855883"/>
              <a:gd name="connsiteX40052" fmla="*/ 461186 w 12194922"/>
              <a:gd name="connsiteY40052" fmla="*/ 872067 h 6855883"/>
              <a:gd name="connsiteX40053" fmla="*/ 462413 w 12194922"/>
              <a:gd name="connsiteY40053" fmla="*/ 871008 h 6855883"/>
              <a:gd name="connsiteX40054" fmla="*/ 11050074 w 12194922"/>
              <a:gd name="connsiteY40054" fmla="*/ 2148417 h 6855883"/>
              <a:gd name="connsiteX40055" fmla="*/ 11047620 w 12194922"/>
              <a:gd name="connsiteY40055" fmla="*/ 2149475 h 6855883"/>
              <a:gd name="connsiteX40056" fmla="*/ 11046393 w 12194922"/>
              <a:gd name="connsiteY40056" fmla="*/ 2148417 h 6855883"/>
              <a:gd name="connsiteX40057" fmla="*/ 11048847 w 12194922"/>
              <a:gd name="connsiteY40057" fmla="*/ 2147358 h 6855883"/>
              <a:gd name="connsiteX40058" fmla="*/ 11050074 w 12194922"/>
              <a:gd name="connsiteY40058" fmla="*/ 2148417 h 6855883"/>
              <a:gd name="connsiteX40059" fmla="*/ 751881 w 12194922"/>
              <a:gd name="connsiteY40059" fmla="*/ 2967567 h 6855883"/>
              <a:gd name="connsiteX40060" fmla="*/ 751881 w 12194922"/>
              <a:gd name="connsiteY40060" fmla="*/ 2967567 h 6855883"/>
              <a:gd name="connsiteX40061" fmla="*/ 751881 w 12194922"/>
              <a:gd name="connsiteY40061" fmla="*/ 2968625 h 6855883"/>
              <a:gd name="connsiteX40062" fmla="*/ 751881 w 12194922"/>
              <a:gd name="connsiteY40062" fmla="*/ 2967567 h 6855883"/>
              <a:gd name="connsiteX40063" fmla="*/ 11884134 w 12194922"/>
              <a:gd name="connsiteY40063" fmla="*/ 5555192 h 6855883"/>
              <a:gd name="connsiteX40064" fmla="*/ 11882907 w 12194922"/>
              <a:gd name="connsiteY40064" fmla="*/ 5553075 h 6855883"/>
              <a:gd name="connsiteX40065" fmla="*/ 11884134 w 12194922"/>
              <a:gd name="connsiteY40065" fmla="*/ 5552017 h 6855883"/>
              <a:gd name="connsiteX40066" fmla="*/ 11885360 w 12194922"/>
              <a:gd name="connsiteY40066" fmla="*/ 5554133 h 6855883"/>
              <a:gd name="connsiteX40067" fmla="*/ 11884134 w 12194922"/>
              <a:gd name="connsiteY40067" fmla="*/ 5555192 h 6855883"/>
              <a:gd name="connsiteX40068" fmla="*/ 701592 w 12194922"/>
              <a:gd name="connsiteY40068" fmla="*/ 951442 h 6855883"/>
              <a:gd name="connsiteX40069" fmla="*/ 699139 w 12194922"/>
              <a:gd name="connsiteY40069" fmla="*/ 952500 h 6855883"/>
              <a:gd name="connsiteX40070" fmla="*/ 697912 w 12194922"/>
              <a:gd name="connsiteY40070" fmla="*/ 951442 h 6855883"/>
              <a:gd name="connsiteX40071" fmla="*/ 700365 w 12194922"/>
              <a:gd name="connsiteY40071" fmla="*/ 950383 h 6855883"/>
              <a:gd name="connsiteX40072" fmla="*/ 701592 w 12194922"/>
              <a:gd name="connsiteY40072" fmla="*/ 951442 h 6855883"/>
              <a:gd name="connsiteX40073" fmla="*/ 11918477 w 12194922"/>
              <a:gd name="connsiteY40073" fmla="*/ 6394450 h 6855883"/>
              <a:gd name="connsiteX40074" fmla="*/ 11919704 w 12194922"/>
              <a:gd name="connsiteY40074" fmla="*/ 6391276 h 6855883"/>
              <a:gd name="connsiteX40075" fmla="*/ 11918477 w 12194922"/>
              <a:gd name="connsiteY40075" fmla="*/ 6394450 h 6855883"/>
              <a:gd name="connsiteX40076" fmla="*/ 85859 w 12194922"/>
              <a:gd name="connsiteY40076" fmla="*/ 1471083 h 6855883"/>
              <a:gd name="connsiteX40077" fmla="*/ 85859 w 12194922"/>
              <a:gd name="connsiteY40077" fmla="*/ 1473200 h 6855883"/>
              <a:gd name="connsiteX40078" fmla="*/ 85859 w 12194922"/>
              <a:gd name="connsiteY40078" fmla="*/ 1473200 h 6855883"/>
              <a:gd name="connsiteX40079" fmla="*/ 85859 w 12194922"/>
              <a:gd name="connsiteY40079" fmla="*/ 1473200 h 6855883"/>
              <a:gd name="connsiteX40080" fmla="*/ 85859 w 12194922"/>
              <a:gd name="connsiteY40080" fmla="*/ 1473200 h 6855883"/>
              <a:gd name="connsiteX40081" fmla="*/ 85859 w 12194922"/>
              <a:gd name="connsiteY40081" fmla="*/ 1471083 h 6855883"/>
              <a:gd name="connsiteX40082" fmla="*/ 679514 w 12194922"/>
              <a:gd name="connsiteY40082" fmla="*/ 5724526 h 6855883"/>
              <a:gd name="connsiteX40083" fmla="*/ 679514 w 12194922"/>
              <a:gd name="connsiteY40083" fmla="*/ 5724526 h 6855883"/>
              <a:gd name="connsiteX40084" fmla="*/ 679514 w 12194922"/>
              <a:gd name="connsiteY40084" fmla="*/ 5724526 h 6855883"/>
              <a:gd name="connsiteX40085" fmla="*/ 679514 w 12194922"/>
              <a:gd name="connsiteY40085" fmla="*/ 5724526 h 6855883"/>
              <a:gd name="connsiteX40086" fmla="*/ 11929516 w 12194922"/>
              <a:gd name="connsiteY40086" fmla="*/ 4633383 h 6855883"/>
              <a:gd name="connsiteX40087" fmla="*/ 11918477 w 12194922"/>
              <a:gd name="connsiteY40087" fmla="*/ 4628092 h 6855883"/>
              <a:gd name="connsiteX40088" fmla="*/ 11922157 w 12194922"/>
              <a:gd name="connsiteY40088" fmla="*/ 4623859 h 6855883"/>
              <a:gd name="connsiteX40089" fmla="*/ 11930743 w 12194922"/>
              <a:gd name="connsiteY40089" fmla="*/ 4631267 h 6855883"/>
              <a:gd name="connsiteX40090" fmla="*/ 11931969 w 12194922"/>
              <a:gd name="connsiteY40090" fmla="*/ 4635500 h 6855883"/>
              <a:gd name="connsiteX40091" fmla="*/ 11929516 w 12194922"/>
              <a:gd name="connsiteY40091" fmla="*/ 4633383 h 6855883"/>
              <a:gd name="connsiteX40092" fmla="*/ 11938102 w 12194922"/>
              <a:gd name="connsiteY40092" fmla="*/ 5239809 h 6855883"/>
              <a:gd name="connsiteX40093" fmla="*/ 11935649 w 12194922"/>
              <a:gd name="connsiteY40093" fmla="*/ 5244042 h 6855883"/>
              <a:gd name="connsiteX40094" fmla="*/ 11931969 w 12194922"/>
              <a:gd name="connsiteY40094" fmla="*/ 5251450 h 6855883"/>
              <a:gd name="connsiteX40095" fmla="*/ 11927063 w 12194922"/>
              <a:gd name="connsiteY40095" fmla="*/ 5250392 h 6855883"/>
              <a:gd name="connsiteX40096" fmla="*/ 11933196 w 12194922"/>
              <a:gd name="connsiteY40096" fmla="*/ 5241925 h 6855883"/>
              <a:gd name="connsiteX40097" fmla="*/ 11938102 w 12194922"/>
              <a:gd name="connsiteY40097" fmla="*/ 5239809 h 6855883"/>
              <a:gd name="connsiteX40098" fmla="*/ 11984711 w 12194922"/>
              <a:gd name="connsiteY40098" fmla="*/ 4928659 h 6855883"/>
              <a:gd name="connsiteX40099" fmla="*/ 11987164 w 12194922"/>
              <a:gd name="connsiteY40099" fmla="*/ 4927600 h 6855883"/>
              <a:gd name="connsiteX40100" fmla="*/ 11989618 w 12194922"/>
              <a:gd name="connsiteY40100" fmla="*/ 4928659 h 6855883"/>
              <a:gd name="connsiteX40101" fmla="*/ 11987164 w 12194922"/>
              <a:gd name="connsiteY40101" fmla="*/ 4929717 h 6855883"/>
              <a:gd name="connsiteX40102" fmla="*/ 11984711 w 12194922"/>
              <a:gd name="connsiteY40102" fmla="*/ 4928659 h 6855883"/>
              <a:gd name="connsiteX40103" fmla="*/ 11989618 w 12194922"/>
              <a:gd name="connsiteY40103" fmla="*/ 2352675 h 6855883"/>
              <a:gd name="connsiteX40104" fmla="*/ 11985938 w 12194922"/>
              <a:gd name="connsiteY40104" fmla="*/ 2354792 h 6855883"/>
              <a:gd name="connsiteX40105" fmla="*/ 11985938 w 12194922"/>
              <a:gd name="connsiteY40105" fmla="*/ 2351617 h 6855883"/>
              <a:gd name="connsiteX40106" fmla="*/ 11989618 w 12194922"/>
              <a:gd name="connsiteY40106" fmla="*/ 2352675 h 6855883"/>
              <a:gd name="connsiteX40107" fmla="*/ 11985938 w 12194922"/>
              <a:gd name="connsiteY40107" fmla="*/ 2354792 h 6855883"/>
              <a:gd name="connsiteX40108" fmla="*/ 11985938 w 12194922"/>
              <a:gd name="connsiteY40108" fmla="*/ 2354792 h 6855883"/>
              <a:gd name="connsiteX40109" fmla="*/ 11985938 w 12194922"/>
              <a:gd name="connsiteY40109" fmla="*/ 2354792 h 6855883"/>
              <a:gd name="connsiteX40110" fmla="*/ 11985938 w 12194922"/>
              <a:gd name="connsiteY40110" fmla="*/ 2354792 h 6855883"/>
              <a:gd name="connsiteX40111" fmla="*/ 11985938 w 12194922"/>
              <a:gd name="connsiteY40111" fmla="*/ 2354792 h 6855883"/>
              <a:gd name="connsiteX40112" fmla="*/ 11998204 w 12194922"/>
              <a:gd name="connsiteY40112" fmla="*/ 4920192 h 6855883"/>
              <a:gd name="connsiteX40113" fmla="*/ 12004337 w 12194922"/>
              <a:gd name="connsiteY40113" fmla="*/ 4919133 h 6855883"/>
              <a:gd name="connsiteX40114" fmla="*/ 12000657 w 12194922"/>
              <a:gd name="connsiteY40114" fmla="*/ 4923367 h 6855883"/>
              <a:gd name="connsiteX40115" fmla="*/ 11995751 w 12194922"/>
              <a:gd name="connsiteY40115" fmla="*/ 4926542 h 6855883"/>
              <a:gd name="connsiteX40116" fmla="*/ 11998204 w 12194922"/>
              <a:gd name="connsiteY40116" fmla="*/ 4920192 h 6855883"/>
              <a:gd name="connsiteX40117" fmla="*/ 631678 w 12194922"/>
              <a:gd name="connsiteY40117" fmla="*/ 3366559 h 6855883"/>
              <a:gd name="connsiteX40118" fmla="*/ 631678 w 12194922"/>
              <a:gd name="connsiteY40118" fmla="*/ 3366559 h 6855883"/>
              <a:gd name="connsiteX40119" fmla="*/ 631678 w 12194922"/>
              <a:gd name="connsiteY40119" fmla="*/ 3366559 h 6855883"/>
              <a:gd name="connsiteX40120" fmla="*/ 631678 w 12194922"/>
              <a:gd name="connsiteY40120" fmla="*/ 3366559 h 6855883"/>
              <a:gd name="connsiteX40121" fmla="*/ 631678 w 12194922"/>
              <a:gd name="connsiteY40121" fmla="*/ 3366559 h 6855883"/>
              <a:gd name="connsiteX40122" fmla="*/ 631678 w 12194922"/>
              <a:gd name="connsiteY40122" fmla="*/ 3366559 h 6855883"/>
              <a:gd name="connsiteX40123" fmla="*/ 631678 w 12194922"/>
              <a:gd name="connsiteY40123" fmla="*/ 3366559 h 6855883"/>
              <a:gd name="connsiteX40124" fmla="*/ 631678 w 12194922"/>
              <a:gd name="connsiteY40124" fmla="*/ 3366559 h 6855883"/>
              <a:gd name="connsiteX40125" fmla="*/ 12000657 w 12194922"/>
              <a:gd name="connsiteY40125" fmla="*/ 5062008 h 6855883"/>
              <a:gd name="connsiteX40126" fmla="*/ 12000657 w 12194922"/>
              <a:gd name="connsiteY40126" fmla="*/ 5062008 h 6855883"/>
              <a:gd name="connsiteX40127" fmla="*/ 12000657 w 12194922"/>
              <a:gd name="connsiteY40127" fmla="*/ 5062008 h 6855883"/>
              <a:gd name="connsiteX40128" fmla="*/ 12000657 w 12194922"/>
              <a:gd name="connsiteY40128" fmla="*/ 5062008 h 6855883"/>
              <a:gd name="connsiteX40129" fmla="*/ 12000657 w 12194922"/>
              <a:gd name="connsiteY40129" fmla="*/ 5068359 h 6855883"/>
              <a:gd name="connsiteX40130" fmla="*/ 11995751 w 12194922"/>
              <a:gd name="connsiteY40130" fmla="*/ 5078942 h 6855883"/>
              <a:gd name="connsiteX40131" fmla="*/ 11990844 w 12194922"/>
              <a:gd name="connsiteY40131" fmla="*/ 5077883 h 6855883"/>
              <a:gd name="connsiteX40132" fmla="*/ 11994524 w 12194922"/>
              <a:gd name="connsiteY40132" fmla="*/ 5065184 h 6855883"/>
              <a:gd name="connsiteX40133" fmla="*/ 12000657 w 12194922"/>
              <a:gd name="connsiteY40133" fmla="*/ 5062008 h 6855883"/>
              <a:gd name="connsiteX40134" fmla="*/ 620639 w 12194922"/>
              <a:gd name="connsiteY40134" fmla="*/ 3390900 h 6855883"/>
              <a:gd name="connsiteX40135" fmla="*/ 620639 w 12194922"/>
              <a:gd name="connsiteY40135" fmla="*/ 3390900 h 6855883"/>
              <a:gd name="connsiteX40136" fmla="*/ 620639 w 12194922"/>
              <a:gd name="connsiteY40136" fmla="*/ 3390900 h 6855883"/>
              <a:gd name="connsiteX40137" fmla="*/ 620639 w 12194922"/>
              <a:gd name="connsiteY40137" fmla="*/ 3390900 h 6855883"/>
              <a:gd name="connsiteX40138" fmla="*/ 780092 w 12194922"/>
              <a:gd name="connsiteY40138" fmla="*/ 5417609 h 6855883"/>
              <a:gd name="connsiteX40139" fmla="*/ 778865 w 12194922"/>
              <a:gd name="connsiteY40139" fmla="*/ 5414434 h 6855883"/>
              <a:gd name="connsiteX40140" fmla="*/ 780092 w 12194922"/>
              <a:gd name="connsiteY40140" fmla="*/ 5413375 h 6855883"/>
              <a:gd name="connsiteX40141" fmla="*/ 781318 w 12194922"/>
              <a:gd name="connsiteY40141" fmla="*/ 5416550 h 6855883"/>
              <a:gd name="connsiteX40142" fmla="*/ 780092 w 12194922"/>
              <a:gd name="connsiteY40142" fmla="*/ 5417609 h 6855883"/>
              <a:gd name="connsiteX40143" fmla="*/ 111617 w 12194922"/>
              <a:gd name="connsiteY40143" fmla="*/ 3925358 h 6855883"/>
              <a:gd name="connsiteX40144" fmla="*/ 111617 w 12194922"/>
              <a:gd name="connsiteY40144" fmla="*/ 3925358 h 6855883"/>
              <a:gd name="connsiteX40145" fmla="*/ 112843 w 12194922"/>
              <a:gd name="connsiteY40145" fmla="*/ 3935942 h 6855883"/>
              <a:gd name="connsiteX40146" fmla="*/ 107937 w 12194922"/>
              <a:gd name="connsiteY40146" fmla="*/ 3930650 h 6855883"/>
              <a:gd name="connsiteX40147" fmla="*/ 104258 w 12194922"/>
              <a:gd name="connsiteY40147" fmla="*/ 3926417 h 6855883"/>
              <a:gd name="connsiteX40148" fmla="*/ 111617 w 12194922"/>
              <a:gd name="connsiteY40148" fmla="*/ 3925358 h 6855883"/>
              <a:gd name="connsiteX40149" fmla="*/ 616959 w 12194922"/>
              <a:gd name="connsiteY40149" fmla="*/ 4907492 h 6855883"/>
              <a:gd name="connsiteX40150" fmla="*/ 616959 w 12194922"/>
              <a:gd name="connsiteY40150" fmla="*/ 4907492 h 6855883"/>
              <a:gd name="connsiteX40151" fmla="*/ 616959 w 12194922"/>
              <a:gd name="connsiteY40151" fmla="*/ 4907492 h 6855883"/>
              <a:gd name="connsiteX40152" fmla="*/ 616959 w 12194922"/>
              <a:gd name="connsiteY40152" fmla="*/ 4907492 h 6855883"/>
              <a:gd name="connsiteX40153" fmla="*/ 615733 w 12194922"/>
              <a:gd name="connsiteY40153" fmla="*/ 4910667 h 6855883"/>
              <a:gd name="connsiteX40154" fmla="*/ 616959 w 12194922"/>
              <a:gd name="connsiteY40154" fmla="*/ 4907492 h 6855883"/>
              <a:gd name="connsiteX40155" fmla="*/ 407218 w 12194922"/>
              <a:gd name="connsiteY40155" fmla="*/ 356658 h 6855883"/>
              <a:gd name="connsiteX40156" fmla="*/ 408444 w 12194922"/>
              <a:gd name="connsiteY40156" fmla="*/ 355600 h 6855883"/>
              <a:gd name="connsiteX40157" fmla="*/ 409671 w 12194922"/>
              <a:gd name="connsiteY40157" fmla="*/ 357717 h 6855883"/>
              <a:gd name="connsiteX40158" fmla="*/ 408444 w 12194922"/>
              <a:gd name="connsiteY40158" fmla="*/ 359833 h 6855883"/>
              <a:gd name="connsiteX40159" fmla="*/ 407218 w 12194922"/>
              <a:gd name="connsiteY40159" fmla="*/ 356658 h 6855883"/>
              <a:gd name="connsiteX40160" fmla="*/ 597334 w 12194922"/>
              <a:gd name="connsiteY40160" fmla="*/ 3485092 h 6855883"/>
              <a:gd name="connsiteX40161" fmla="*/ 596108 w 12194922"/>
              <a:gd name="connsiteY40161" fmla="*/ 3486150 h 6855883"/>
              <a:gd name="connsiteX40162" fmla="*/ 594881 w 12194922"/>
              <a:gd name="connsiteY40162" fmla="*/ 3485092 h 6855883"/>
              <a:gd name="connsiteX40163" fmla="*/ 596108 w 12194922"/>
              <a:gd name="connsiteY40163" fmla="*/ 3482975 h 6855883"/>
              <a:gd name="connsiteX40164" fmla="*/ 597334 w 12194922"/>
              <a:gd name="connsiteY40164" fmla="*/ 3485092 h 6855883"/>
              <a:gd name="connsiteX40165" fmla="*/ 589975 w 12194922"/>
              <a:gd name="connsiteY40165" fmla="*/ 4664075 h 6855883"/>
              <a:gd name="connsiteX40166" fmla="*/ 588749 w 12194922"/>
              <a:gd name="connsiteY40166" fmla="*/ 4665133 h 6855883"/>
              <a:gd name="connsiteX40167" fmla="*/ 587522 w 12194922"/>
              <a:gd name="connsiteY40167" fmla="*/ 4664075 h 6855883"/>
              <a:gd name="connsiteX40168" fmla="*/ 588749 w 12194922"/>
              <a:gd name="connsiteY40168" fmla="*/ 4663017 h 6855883"/>
              <a:gd name="connsiteX40169" fmla="*/ 589975 w 12194922"/>
              <a:gd name="connsiteY40169" fmla="*/ 4664075 h 6855883"/>
              <a:gd name="connsiteX40170" fmla="*/ 12043587 w 12194922"/>
              <a:gd name="connsiteY40170" fmla="*/ 4818592 h 6855883"/>
              <a:gd name="connsiteX40171" fmla="*/ 12025188 w 12194922"/>
              <a:gd name="connsiteY40171" fmla="*/ 4794250 h 6855883"/>
              <a:gd name="connsiteX40172" fmla="*/ 12047266 w 12194922"/>
              <a:gd name="connsiteY40172" fmla="*/ 4815417 h 6855883"/>
              <a:gd name="connsiteX40173" fmla="*/ 12048492 w 12194922"/>
              <a:gd name="connsiteY40173" fmla="*/ 4820709 h 6855883"/>
              <a:gd name="connsiteX40174" fmla="*/ 12043587 w 12194922"/>
              <a:gd name="connsiteY40174" fmla="*/ 4818592 h 6855883"/>
              <a:gd name="connsiteX40175" fmla="*/ 599788 w 12194922"/>
              <a:gd name="connsiteY40175" fmla="*/ 5211234 h 6855883"/>
              <a:gd name="connsiteX40176" fmla="*/ 599788 w 12194922"/>
              <a:gd name="connsiteY40176" fmla="*/ 5211234 h 6855883"/>
              <a:gd name="connsiteX40177" fmla="*/ 599788 w 12194922"/>
              <a:gd name="connsiteY40177" fmla="*/ 5210175 h 6855883"/>
              <a:gd name="connsiteX40178" fmla="*/ 599788 w 12194922"/>
              <a:gd name="connsiteY40178" fmla="*/ 5211234 h 6855883"/>
              <a:gd name="connsiteX40179" fmla="*/ 598561 w 12194922"/>
              <a:gd name="connsiteY40179" fmla="*/ 5212292 h 6855883"/>
              <a:gd name="connsiteX40180" fmla="*/ 598561 w 12194922"/>
              <a:gd name="connsiteY40180" fmla="*/ 5212292 h 6855883"/>
              <a:gd name="connsiteX40181" fmla="*/ 598561 w 12194922"/>
              <a:gd name="connsiteY40181" fmla="*/ 5212292 h 6855883"/>
              <a:gd name="connsiteX40182" fmla="*/ 598561 w 12194922"/>
              <a:gd name="connsiteY40182" fmla="*/ 5212292 h 6855883"/>
              <a:gd name="connsiteX40183" fmla="*/ 598561 w 12194922"/>
              <a:gd name="connsiteY40183" fmla="*/ 5212292 h 6855883"/>
              <a:gd name="connsiteX40184" fmla="*/ 11238963 w 12194922"/>
              <a:gd name="connsiteY40184" fmla="*/ 2097617 h 6855883"/>
              <a:gd name="connsiteX40185" fmla="*/ 11237737 w 12194922"/>
              <a:gd name="connsiteY40185" fmla="*/ 2098675 h 6855883"/>
              <a:gd name="connsiteX40186" fmla="*/ 11236510 w 12194922"/>
              <a:gd name="connsiteY40186" fmla="*/ 2096558 h 6855883"/>
              <a:gd name="connsiteX40187" fmla="*/ 11238963 w 12194922"/>
              <a:gd name="connsiteY40187" fmla="*/ 2095500 h 6855883"/>
              <a:gd name="connsiteX40188" fmla="*/ 11238963 w 12194922"/>
              <a:gd name="connsiteY40188" fmla="*/ 2097617 h 6855883"/>
              <a:gd name="connsiteX40189" fmla="*/ 11251229 w 12194922"/>
              <a:gd name="connsiteY40189" fmla="*/ 1974850 h 6855883"/>
              <a:gd name="connsiteX40190" fmla="*/ 11251229 w 12194922"/>
              <a:gd name="connsiteY40190" fmla="*/ 1974850 h 6855883"/>
              <a:gd name="connsiteX40191" fmla="*/ 11251229 w 12194922"/>
              <a:gd name="connsiteY40191" fmla="*/ 1974850 h 6855883"/>
              <a:gd name="connsiteX40192" fmla="*/ 11251229 w 12194922"/>
              <a:gd name="connsiteY40192" fmla="*/ 1974850 h 6855883"/>
              <a:gd name="connsiteX40193" fmla="*/ 11243870 w 12194922"/>
              <a:gd name="connsiteY40193" fmla="*/ 1976967 h 6855883"/>
              <a:gd name="connsiteX40194" fmla="*/ 11243870 w 12194922"/>
              <a:gd name="connsiteY40194" fmla="*/ 1976967 h 6855883"/>
              <a:gd name="connsiteX40195" fmla="*/ 11243870 w 12194922"/>
              <a:gd name="connsiteY40195" fmla="*/ 1976967 h 6855883"/>
              <a:gd name="connsiteX40196" fmla="*/ 11243870 w 12194922"/>
              <a:gd name="connsiteY40196" fmla="*/ 1976967 h 6855883"/>
              <a:gd name="connsiteX40197" fmla="*/ 11251229 w 12194922"/>
              <a:gd name="connsiteY40197" fmla="*/ 1974850 h 6855883"/>
              <a:gd name="connsiteX40198" fmla="*/ 11243870 w 12194922"/>
              <a:gd name="connsiteY40198" fmla="*/ 1976967 h 6855883"/>
              <a:gd name="connsiteX40199" fmla="*/ 11251229 w 12194922"/>
              <a:gd name="connsiteY40199" fmla="*/ 1974850 h 6855883"/>
              <a:gd name="connsiteX40200" fmla="*/ 597334 w 12194922"/>
              <a:gd name="connsiteY40200" fmla="*/ 5212292 h 6855883"/>
              <a:gd name="connsiteX40201" fmla="*/ 596108 w 12194922"/>
              <a:gd name="connsiteY40201" fmla="*/ 5215467 h 6855883"/>
              <a:gd name="connsiteX40202" fmla="*/ 594881 w 12194922"/>
              <a:gd name="connsiteY40202" fmla="*/ 5213350 h 6855883"/>
              <a:gd name="connsiteX40203" fmla="*/ 597334 w 12194922"/>
              <a:gd name="connsiteY40203" fmla="*/ 5212292 h 6855883"/>
              <a:gd name="connsiteX40204" fmla="*/ 12086516 w 12194922"/>
              <a:gd name="connsiteY40204" fmla="*/ 3613150 h 6855883"/>
              <a:gd name="connsiteX40205" fmla="*/ 12087742 w 12194922"/>
              <a:gd name="connsiteY40205" fmla="*/ 3616325 h 6855883"/>
              <a:gd name="connsiteX40206" fmla="*/ 12086516 w 12194922"/>
              <a:gd name="connsiteY40206" fmla="*/ 3613150 h 6855883"/>
              <a:gd name="connsiteX40207" fmla="*/ 12085289 w 12194922"/>
              <a:gd name="connsiteY40207" fmla="*/ 3611034 h 6855883"/>
              <a:gd name="connsiteX40208" fmla="*/ 12085289 w 12194922"/>
              <a:gd name="connsiteY40208" fmla="*/ 3611034 h 6855883"/>
              <a:gd name="connsiteX40209" fmla="*/ 12085289 w 12194922"/>
              <a:gd name="connsiteY40209" fmla="*/ 3611034 h 6855883"/>
              <a:gd name="connsiteX40210" fmla="*/ 12085289 w 12194922"/>
              <a:gd name="connsiteY40210" fmla="*/ 3611034 h 6855883"/>
              <a:gd name="connsiteX40211" fmla="*/ 12085289 w 12194922"/>
              <a:gd name="connsiteY40211" fmla="*/ 3612092 h 6855883"/>
              <a:gd name="connsiteX40212" fmla="*/ 12085289 w 12194922"/>
              <a:gd name="connsiteY40212" fmla="*/ 3611034 h 6855883"/>
              <a:gd name="connsiteX40213" fmla="*/ 533553 w 12194922"/>
              <a:gd name="connsiteY40213" fmla="*/ 2942167 h 6855883"/>
              <a:gd name="connsiteX40214" fmla="*/ 533553 w 12194922"/>
              <a:gd name="connsiteY40214" fmla="*/ 2942167 h 6855883"/>
              <a:gd name="connsiteX40215" fmla="*/ 533553 w 12194922"/>
              <a:gd name="connsiteY40215" fmla="*/ 2942167 h 6855883"/>
              <a:gd name="connsiteX40216" fmla="*/ 533553 w 12194922"/>
              <a:gd name="connsiteY40216" fmla="*/ 2942167 h 6855883"/>
              <a:gd name="connsiteX40217" fmla="*/ 533553 w 12194922"/>
              <a:gd name="connsiteY40217" fmla="*/ 2942167 h 6855883"/>
              <a:gd name="connsiteX40218" fmla="*/ 12112274 w 12194922"/>
              <a:gd name="connsiteY40218" fmla="*/ 3727450 h 6855883"/>
              <a:gd name="connsiteX40219" fmla="*/ 12119633 w 12194922"/>
              <a:gd name="connsiteY40219" fmla="*/ 3726392 h 6855883"/>
              <a:gd name="connsiteX40220" fmla="*/ 12114727 w 12194922"/>
              <a:gd name="connsiteY40220" fmla="*/ 3729567 h 6855883"/>
              <a:gd name="connsiteX40221" fmla="*/ 12103688 w 12194922"/>
              <a:gd name="connsiteY40221" fmla="*/ 3747559 h 6855883"/>
              <a:gd name="connsiteX40222" fmla="*/ 12096329 w 12194922"/>
              <a:gd name="connsiteY40222" fmla="*/ 3748617 h 6855883"/>
              <a:gd name="connsiteX40223" fmla="*/ 12093875 w 12194922"/>
              <a:gd name="connsiteY40223" fmla="*/ 3743325 h 6855883"/>
              <a:gd name="connsiteX40224" fmla="*/ 12112274 w 12194922"/>
              <a:gd name="connsiteY40224" fmla="*/ 3727450 h 6855883"/>
              <a:gd name="connsiteX40225" fmla="*/ 12119633 w 12194922"/>
              <a:gd name="connsiteY40225" fmla="*/ 4688417 h 6855883"/>
              <a:gd name="connsiteX40226" fmla="*/ 12119633 w 12194922"/>
              <a:gd name="connsiteY40226" fmla="*/ 4688417 h 6855883"/>
              <a:gd name="connsiteX40227" fmla="*/ 12119633 w 12194922"/>
              <a:gd name="connsiteY40227" fmla="*/ 4688417 h 6855883"/>
              <a:gd name="connsiteX40228" fmla="*/ 12119633 w 12194922"/>
              <a:gd name="connsiteY40228" fmla="*/ 4688417 h 6855883"/>
              <a:gd name="connsiteX40229" fmla="*/ 12119633 w 12194922"/>
              <a:gd name="connsiteY40229" fmla="*/ 4688417 h 6855883"/>
              <a:gd name="connsiteX40230" fmla="*/ 12122086 w 12194922"/>
              <a:gd name="connsiteY40230" fmla="*/ 4685242 h 6855883"/>
              <a:gd name="connsiteX40231" fmla="*/ 12119633 w 12194922"/>
              <a:gd name="connsiteY40231" fmla="*/ 4688417 h 6855883"/>
              <a:gd name="connsiteX40232" fmla="*/ 12128219 w 12194922"/>
              <a:gd name="connsiteY40232" fmla="*/ 3643842 h 6855883"/>
              <a:gd name="connsiteX40233" fmla="*/ 12126993 w 12194922"/>
              <a:gd name="connsiteY40233" fmla="*/ 3642784 h 6855883"/>
              <a:gd name="connsiteX40234" fmla="*/ 12128219 w 12194922"/>
              <a:gd name="connsiteY40234" fmla="*/ 3641725 h 6855883"/>
              <a:gd name="connsiteX40235" fmla="*/ 12129446 w 12194922"/>
              <a:gd name="connsiteY40235" fmla="*/ 3642784 h 6855883"/>
              <a:gd name="connsiteX40236" fmla="*/ 12128219 w 12194922"/>
              <a:gd name="connsiteY40236" fmla="*/ 3643842 h 6855883"/>
              <a:gd name="connsiteX40237" fmla="*/ 727350 w 12194922"/>
              <a:gd name="connsiteY40237" fmla="*/ 6047317 h 6855883"/>
              <a:gd name="connsiteX40238" fmla="*/ 724897 w 12194922"/>
              <a:gd name="connsiteY40238" fmla="*/ 6049433 h 6855883"/>
              <a:gd name="connsiteX40239" fmla="*/ 727350 w 12194922"/>
              <a:gd name="connsiteY40239" fmla="*/ 6047317 h 6855883"/>
              <a:gd name="connsiteX40240" fmla="*/ 727350 w 12194922"/>
              <a:gd name="connsiteY40240" fmla="*/ 6046258 h 6855883"/>
              <a:gd name="connsiteX40241" fmla="*/ 727350 w 12194922"/>
              <a:gd name="connsiteY40241" fmla="*/ 6046258 h 6855883"/>
              <a:gd name="connsiteX40242" fmla="*/ 727350 w 12194922"/>
              <a:gd name="connsiteY40242" fmla="*/ 6046258 h 6855883"/>
              <a:gd name="connsiteX40243" fmla="*/ 727350 w 12194922"/>
              <a:gd name="connsiteY40243" fmla="*/ 6046258 h 6855883"/>
              <a:gd name="connsiteX40244" fmla="*/ 727350 w 12194922"/>
              <a:gd name="connsiteY40244" fmla="*/ 6046258 h 6855883"/>
              <a:gd name="connsiteX40245" fmla="*/ 727350 w 12194922"/>
              <a:gd name="connsiteY40245" fmla="*/ 6046258 h 6855883"/>
              <a:gd name="connsiteX40246" fmla="*/ 727350 w 12194922"/>
              <a:gd name="connsiteY40246" fmla="*/ 6046258 h 6855883"/>
              <a:gd name="connsiteX40247" fmla="*/ 727350 w 12194922"/>
              <a:gd name="connsiteY40247" fmla="*/ 6046258 h 6855883"/>
              <a:gd name="connsiteX40248" fmla="*/ 727350 w 12194922"/>
              <a:gd name="connsiteY40248" fmla="*/ 6046258 h 6855883"/>
              <a:gd name="connsiteX40249" fmla="*/ 511475 w 12194922"/>
              <a:gd name="connsiteY40249" fmla="*/ 1883833 h 6855883"/>
              <a:gd name="connsiteX40250" fmla="*/ 510249 w 12194922"/>
              <a:gd name="connsiteY40250" fmla="*/ 1884892 h 6855883"/>
              <a:gd name="connsiteX40251" fmla="*/ 509022 w 12194922"/>
              <a:gd name="connsiteY40251" fmla="*/ 1881717 h 6855883"/>
              <a:gd name="connsiteX40252" fmla="*/ 510249 w 12194922"/>
              <a:gd name="connsiteY40252" fmla="*/ 1880658 h 6855883"/>
              <a:gd name="connsiteX40253" fmla="*/ 511475 w 12194922"/>
              <a:gd name="connsiteY40253" fmla="*/ 1883833 h 6855883"/>
              <a:gd name="connsiteX40254" fmla="*/ 12135579 w 12194922"/>
              <a:gd name="connsiteY40254" fmla="*/ 4959350 h 6855883"/>
              <a:gd name="connsiteX40255" fmla="*/ 12135579 w 12194922"/>
              <a:gd name="connsiteY40255" fmla="*/ 4959350 h 6855883"/>
              <a:gd name="connsiteX40256" fmla="*/ 12135579 w 12194922"/>
              <a:gd name="connsiteY40256" fmla="*/ 4959350 h 6855883"/>
              <a:gd name="connsiteX40257" fmla="*/ 12135579 w 12194922"/>
              <a:gd name="connsiteY40257" fmla="*/ 4959350 h 6855883"/>
              <a:gd name="connsiteX40258" fmla="*/ 12120860 w 12194922"/>
              <a:gd name="connsiteY40258" fmla="*/ 4950883 h 6855883"/>
              <a:gd name="connsiteX40259" fmla="*/ 12139258 w 12194922"/>
              <a:gd name="connsiteY40259" fmla="*/ 4933950 h 6855883"/>
              <a:gd name="connsiteX40260" fmla="*/ 12135579 w 12194922"/>
              <a:gd name="connsiteY40260" fmla="*/ 4959350 h 6855883"/>
              <a:gd name="connsiteX40261" fmla="*/ 12141711 w 12194922"/>
              <a:gd name="connsiteY40261" fmla="*/ 3403600 h 6855883"/>
              <a:gd name="connsiteX40262" fmla="*/ 12136805 w 12194922"/>
              <a:gd name="connsiteY40262" fmla="*/ 3407833 h 6855883"/>
              <a:gd name="connsiteX40263" fmla="*/ 12141711 w 12194922"/>
              <a:gd name="connsiteY40263" fmla="*/ 3403600 h 6855883"/>
              <a:gd name="connsiteX40264" fmla="*/ 12169922 w 12194922"/>
              <a:gd name="connsiteY40264" fmla="*/ 4375150 h 6855883"/>
              <a:gd name="connsiteX40265" fmla="*/ 12169922 w 12194922"/>
              <a:gd name="connsiteY40265" fmla="*/ 4375150 h 6855883"/>
              <a:gd name="connsiteX40266" fmla="*/ 12172375 w 12194922"/>
              <a:gd name="connsiteY40266" fmla="*/ 4385734 h 6855883"/>
              <a:gd name="connsiteX40267" fmla="*/ 12166243 w 12194922"/>
              <a:gd name="connsiteY40267" fmla="*/ 4377267 h 6855883"/>
              <a:gd name="connsiteX40268" fmla="*/ 12162562 w 12194922"/>
              <a:gd name="connsiteY40268" fmla="*/ 4374092 h 6855883"/>
              <a:gd name="connsiteX40269" fmla="*/ 12169922 w 12194922"/>
              <a:gd name="connsiteY40269" fmla="*/ 4375150 h 6855883"/>
              <a:gd name="connsiteX40270" fmla="*/ 12167469 w 12194922"/>
              <a:gd name="connsiteY40270" fmla="*/ 6306609 h 6855883"/>
              <a:gd name="connsiteX40271" fmla="*/ 12167469 w 12194922"/>
              <a:gd name="connsiteY40271" fmla="*/ 6306609 h 6855883"/>
              <a:gd name="connsiteX40272" fmla="*/ 12169922 w 12194922"/>
              <a:gd name="connsiteY40272" fmla="*/ 6303433 h 6855883"/>
              <a:gd name="connsiteX40273" fmla="*/ 12167469 w 12194922"/>
              <a:gd name="connsiteY40273" fmla="*/ 6306609 h 6855883"/>
              <a:gd name="connsiteX40274" fmla="*/ 536006 w 12194922"/>
              <a:gd name="connsiteY40274" fmla="*/ 5899151 h 6855883"/>
              <a:gd name="connsiteX40275" fmla="*/ 536006 w 12194922"/>
              <a:gd name="connsiteY40275" fmla="*/ 5900209 h 6855883"/>
              <a:gd name="connsiteX40276" fmla="*/ 533553 w 12194922"/>
              <a:gd name="connsiteY40276" fmla="*/ 5898092 h 6855883"/>
              <a:gd name="connsiteX40277" fmla="*/ 536006 w 12194922"/>
              <a:gd name="connsiteY40277" fmla="*/ 5899151 h 6855883"/>
              <a:gd name="connsiteX40278" fmla="*/ 538460 w 12194922"/>
              <a:gd name="connsiteY40278" fmla="*/ 5901267 h 6855883"/>
              <a:gd name="connsiteX40279" fmla="*/ 575256 w 12194922"/>
              <a:gd name="connsiteY40279" fmla="*/ 5889625 h 6855883"/>
              <a:gd name="connsiteX40280" fmla="*/ 545819 w 12194922"/>
              <a:gd name="connsiteY40280" fmla="*/ 5905500 h 6855883"/>
              <a:gd name="connsiteX40281" fmla="*/ 538460 w 12194922"/>
              <a:gd name="connsiteY40281" fmla="*/ 5901267 h 6855883"/>
              <a:gd name="connsiteX40282" fmla="*/ 538460 w 12194922"/>
              <a:gd name="connsiteY40282" fmla="*/ 5901267 h 6855883"/>
              <a:gd name="connsiteX40283" fmla="*/ 538460 w 12194922"/>
              <a:gd name="connsiteY40283" fmla="*/ 5901267 h 6855883"/>
              <a:gd name="connsiteX40284" fmla="*/ 538460 w 12194922"/>
              <a:gd name="connsiteY40284" fmla="*/ 5901267 h 6855883"/>
              <a:gd name="connsiteX40285" fmla="*/ 538460 w 12194922"/>
              <a:gd name="connsiteY40285" fmla="*/ 5901267 h 6855883"/>
              <a:gd name="connsiteX40286" fmla="*/ 12173602 w 12194922"/>
              <a:gd name="connsiteY40286" fmla="*/ 6710892 h 6855883"/>
              <a:gd name="connsiteX40287" fmla="*/ 12174828 w 12194922"/>
              <a:gd name="connsiteY40287" fmla="*/ 6707717 h 6855883"/>
              <a:gd name="connsiteX40288" fmla="*/ 12176055 w 12194922"/>
              <a:gd name="connsiteY40288" fmla="*/ 6708776 h 6855883"/>
              <a:gd name="connsiteX40289" fmla="*/ 12174828 w 12194922"/>
              <a:gd name="connsiteY40289" fmla="*/ 6709834 h 6855883"/>
              <a:gd name="connsiteX40290" fmla="*/ 12173602 w 12194922"/>
              <a:gd name="connsiteY40290" fmla="*/ 6710892 h 6855883"/>
              <a:gd name="connsiteX40291" fmla="*/ 1592074 w 12194922"/>
              <a:gd name="connsiteY40291" fmla="*/ 3829050 h 6855883"/>
              <a:gd name="connsiteX40292" fmla="*/ 1595754 w 12194922"/>
              <a:gd name="connsiteY40292" fmla="*/ 3830108 h 6855883"/>
              <a:gd name="connsiteX40293" fmla="*/ 1594527 w 12194922"/>
              <a:gd name="connsiteY40293" fmla="*/ 3832225 h 6855883"/>
              <a:gd name="connsiteX40294" fmla="*/ 1590848 w 12194922"/>
              <a:gd name="connsiteY40294" fmla="*/ 3830108 h 6855883"/>
              <a:gd name="connsiteX40295" fmla="*/ 1592074 w 12194922"/>
              <a:gd name="connsiteY40295" fmla="*/ 3829050 h 6855883"/>
              <a:gd name="connsiteX40296" fmla="*/ 12188320 w 12194922"/>
              <a:gd name="connsiteY40296" fmla="*/ 5174192 h 6855883"/>
              <a:gd name="connsiteX40297" fmla="*/ 12187093 w 12194922"/>
              <a:gd name="connsiteY40297" fmla="*/ 5176309 h 6855883"/>
              <a:gd name="connsiteX40298" fmla="*/ 12188320 w 12194922"/>
              <a:gd name="connsiteY40298" fmla="*/ 5174192 h 6855883"/>
              <a:gd name="connsiteX40299" fmla="*/ 12188320 w 12194922"/>
              <a:gd name="connsiteY40299" fmla="*/ 5174192 h 6855883"/>
              <a:gd name="connsiteX40300" fmla="*/ 1053615 w 12194922"/>
              <a:gd name="connsiteY40300" fmla="*/ 2589742 h 6855883"/>
              <a:gd name="connsiteX40301" fmla="*/ 1053615 w 12194922"/>
              <a:gd name="connsiteY40301" fmla="*/ 2589742 h 6855883"/>
              <a:gd name="connsiteX40302" fmla="*/ 1053615 w 12194922"/>
              <a:gd name="connsiteY40302" fmla="*/ 2589742 h 6855883"/>
              <a:gd name="connsiteX40303" fmla="*/ 1053615 w 12194922"/>
              <a:gd name="connsiteY40303" fmla="*/ 2589742 h 6855883"/>
              <a:gd name="connsiteX40304" fmla="*/ 1053615 w 12194922"/>
              <a:gd name="connsiteY40304" fmla="*/ 2589742 h 6855883"/>
              <a:gd name="connsiteX40305" fmla="*/ 1053615 w 12194922"/>
              <a:gd name="connsiteY40305" fmla="*/ 2590800 h 6855883"/>
              <a:gd name="connsiteX40306" fmla="*/ 1049935 w 12194922"/>
              <a:gd name="connsiteY40306" fmla="*/ 2590800 h 6855883"/>
              <a:gd name="connsiteX40307" fmla="*/ 1052388 w 12194922"/>
              <a:gd name="connsiteY40307" fmla="*/ 2589742 h 6855883"/>
              <a:gd name="connsiteX40308" fmla="*/ 1053615 w 12194922"/>
              <a:gd name="connsiteY40308" fmla="*/ 2590800 h 6855883"/>
              <a:gd name="connsiteX40309" fmla="*/ 1701238 w 12194922"/>
              <a:gd name="connsiteY40309" fmla="*/ 5377392 h 6855883"/>
              <a:gd name="connsiteX40310" fmla="*/ 1703691 w 12194922"/>
              <a:gd name="connsiteY40310" fmla="*/ 5378450 h 6855883"/>
              <a:gd name="connsiteX40311" fmla="*/ 1702464 w 12194922"/>
              <a:gd name="connsiteY40311" fmla="*/ 5379508 h 6855883"/>
              <a:gd name="connsiteX40312" fmla="*/ 1701238 w 12194922"/>
              <a:gd name="connsiteY40312" fmla="*/ 5378450 h 6855883"/>
              <a:gd name="connsiteX40313" fmla="*/ 1701238 w 12194922"/>
              <a:gd name="connsiteY40313" fmla="*/ 5377392 h 6855883"/>
              <a:gd name="connsiteX40314" fmla="*/ 190117 w 12194922"/>
              <a:gd name="connsiteY40314" fmla="*/ 1575858 h 6855883"/>
              <a:gd name="connsiteX40315" fmla="*/ 188890 w 12194922"/>
              <a:gd name="connsiteY40315" fmla="*/ 1574800 h 6855883"/>
              <a:gd name="connsiteX40316" fmla="*/ 190117 w 12194922"/>
              <a:gd name="connsiteY40316" fmla="*/ 1572683 h 6855883"/>
              <a:gd name="connsiteX40317" fmla="*/ 191343 w 12194922"/>
              <a:gd name="connsiteY40317" fmla="*/ 1573742 h 6855883"/>
              <a:gd name="connsiteX40318" fmla="*/ 190117 w 12194922"/>
              <a:gd name="connsiteY40318" fmla="*/ 1575858 h 6855883"/>
              <a:gd name="connsiteX40319" fmla="*/ 366741 w 12194922"/>
              <a:gd name="connsiteY40319" fmla="*/ 821267 h 6855883"/>
              <a:gd name="connsiteX40320" fmla="*/ 365515 w 12194922"/>
              <a:gd name="connsiteY40320" fmla="*/ 824442 h 6855883"/>
              <a:gd name="connsiteX40321" fmla="*/ 363062 w 12194922"/>
              <a:gd name="connsiteY40321" fmla="*/ 822325 h 6855883"/>
              <a:gd name="connsiteX40322" fmla="*/ 365515 w 12194922"/>
              <a:gd name="connsiteY40322" fmla="*/ 819150 h 6855883"/>
              <a:gd name="connsiteX40323" fmla="*/ 366741 w 12194922"/>
              <a:gd name="connsiteY40323" fmla="*/ 821267 h 6855883"/>
              <a:gd name="connsiteX40324" fmla="*/ 228140 w 12194922"/>
              <a:gd name="connsiteY40324" fmla="*/ 5911850 h 6855883"/>
              <a:gd name="connsiteX40325" fmla="*/ 228140 w 12194922"/>
              <a:gd name="connsiteY40325" fmla="*/ 5911850 h 6855883"/>
              <a:gd name="connsiteX40326" fmla="*/ 228140 w 12194922"/>
              <a:gd name="connsiteY40326" fmla="*/ 5911850 h 6855883"/>
              <a:gd name="connsiteX40327" fmla="*/ 228140 w 12194922"/>
              <a:gd name="connsiteY40327" fmla="*/ 5911850 h 6855883"/>
              <a:gd name="connsiteX40328" fmla="*/ 228140 w 12194922"/>
              <a:gd name="connsiteY40328" fmla="*/ 5911850 h 6855883"/>
              <a:gd name="connsiteX40329" fmla="*/ 228140 w 12194922"/>
              <a:gd name="connsiteY40329" fmla="*/ 5911850 h 6855883"/>
              <a:gd name="connsiteX40330" fmla="*/ 550725 w 12194922"/>
              <a:gd name="connsiteY40330" fmla="*/ 1935692 h 6855883"/>
              <a:gd name="connsiteX40331" fmla="*/ 550725 w 12194922"/>
              <a:gd name="connsiteY40331" fmla="*/ 1935692 h 6855883"/>
              <a:gd name="connsiteX40332" fmla="*/ 550725 w 12194922"/>
              <a:gd name="connsiteY40332" fmla="*/ 1935692 h 6855883"/>
              <a:gd name="connsiteX40333" fmla="*/ 550725 w 12194922"/>
              <a:gd name="connsiteY40333" fmla="*/ 1935692 h 6855883"/>
              <a:gd name="connsiteX40334" fmla="*/ 550725 w 12194922"/>
              <a:gd name="connsiteY40334" fmla="*/ 1935692 h 6855883"/>
              <a:gd name="connsiteX40335" fmla="*/ 191343 w 12194922"/>
              <a:gd name="connsiteY40335" fmla="*/ 1861608 h 6855883"/>
              <a:gd name="connsiteX40336" fmla="*/ 196250 w 12194922"/>
              <a:gd name="connsiteY40336" fmla="*/ 1865842 h 6855883"/>
              <a:gd name="connsiteX40337" fmla="*/ 191343 w 12194922"/>
              <a:gd name="connsiteY40337" fmla="*/ 1861608 h 6855883"/>
              <a:gd name="connsiteX40338" fmla="*/ 197476 w 12194922"/>
              <a:gd name="connsiteY40338" fmla="*/ 1707092 h 6855883"/>
              <a:gd name="connsiteX40339" fmla="*/ 201156 w 12194922"/>
              <a:gd name="connsiteY40339" fmla="*/ 1709208 h 6855883"/>
              <a:gd name="connsiteX40340" fmla="*/ 197476 w 12194922"/>
              <a:gd name="connsiteY40340" fmla="*/ 1707092 h 6855883"/>
              <a:gd name="connsiteX40341" fmla="*/ 197476 w 12194922"/>
              <a:gd name="connsiteY40341" fmla="*/ 1707092 h 6855883"/>
              <a:gd name="connsiteX40342" fmla="*/ 197476 w 12194922"/>
              <a:gd name="connsiteY40342" fmla="*/ 1707092 h 6855883"/>
              <a:gd name="connsiteX40343" fmla="*/ 197476 w 12194922"/>
              <a:gd name="connsiteY40343" fmla="*/ 1707092 h 6855883"/>
              <a:gd name="connsiteX40344" fmla="*/ 197476 w 12194922"/>
              <a:gd name="connsiteY40344" fmla="*/ 1707092 h 6855883"/>
              <a:gd name="connsiteX40345" fmla="*/ 202382 w 12194922"/>
              <a:gd name="connsiteY40345" fmla="*/ 1586442 h 6855883"/>
              <a:gd name="connsiteX40346" fmla="*/ 202382 w 12194922"/>
              <a:gd name="connsiteY40346" fmla="*/ 1586442 h 6855883"/>
              <a:gd name="connsiteX40347" fmla="*/ 197476 w 12194922"/>
              <a:gd name="connsiteY40347" fmla="*/ 1583267 h 6855883"/>
              <a:gd name="connsiteX40348" fmla="*/ 198703 w 12194922"/>
              <a:gd name="connsiteY40348" fmla="*/ 1582208 h 6855883"/>
              <a:gd name="connsiteX40349" fmla="*/ 202382 w 12194922"/>
              <a:gd name="connsiteY40349" fmla="*/ 1586442 h 6855883"/>
              <a:gd name="connsiteX40350" fmla="*/ 207289 w 12194922"/>
              <a:gd name="connsiteY40350" fmla="*/ 1587500 h 6855883"/>
              <a:gd name="connsiteX40351" fmla="*/ 202382 w 12194922"/>
              <a:gd name="connsiteY40351" fmla="*/ 1586442 h 6855883"/>
              <a:gd name="connsiteX40352" fmla="*/ 1372520 w 12194922"/>
              <a:gd name="connsiteY40352" fmla="*/ 1990725 h 6855883"/>
              <a:gd name="connsiteX40353" fmla="*/ 1373747 w 12194922"/>
              <a:gd name="connsiteY40353" fmla="*/ 1989667 h 6855883"/>
              <a:gd name="connsiteX40354" fmla="*/ 1374973 w 12194922"/>
              <a:gd name="connsiteY40354" fmla="*/ 1990725 h 6855883"/>
              <a:gd name="connsiteX40355" fmla="*/ 1373747 w 12194922"/>
              <a:gd name="connsiteY40355" fmla="*/ 1991783 h 6855883"/>
              <a:gd name="connsiteX40356" fmla="*/ 1372520 w 12194922"/>
              <a:gd name="connsiteY40356" fmla="*/ 1990725 h 6855883"/>
              <a:gd name="connsiteX40357" fmla="*/ 491850 w 12194922"/>
              <a:gd name="connsiteY40357" fmla="*/ 5240867 h 6855883"/>
              <a:gd name="connsiteX40358" fmla="*/ 495530 w 12194922"/>
              <a:gd name="connsiteY40358" fmla="*/ 5240867 h 6855883"/>
              <a:gd name="connsiteX40359" fmla="*/ 493077 w 12194922"/>
              <a:gd name="connsiteY40359" fmla="*/ 5244042 h 6855883"/>
              <a:gd name="connsiteX40360" fmla="*/ 491850 w 12194922"/>
              <a:gd name="connsiteY40360" fmla="*/ 5240867 h 6855883"/>
              <a:gd name="connsiteX40361" fmla="*/ 495530 w 12194922"/>
              <a:gd name="connsiteY40361" fmla="*/ 5239809 h 6855883"/>
              <a:gd name="connsiteX40362" fmla="*/ 495530 w 12194922"/>
              <a:gd name="connsiteY40362" fmla="*/ 5239809 h 6855883"/>
              <a:gd name="connsiteX40363" fmla="*/ 495530 w 12194922"/>
              <a:gd name="connsiteY40363" fmla="*/ 5239809 h 6855883"/>
              <a:gd name="connsiteX40364" fmla="*/ 495530 w 12194922"/>
              <a:gd name="connsiteY40364" fmla="*/ 5239809 h 6855883"/>
              <a:gd name="connsiteX40365" fmla="*/ 495530 w 12194922"/>
              <a:gd name="connsiteY40365" fmla="*/ 5239809 h 6855883"/>
              <a:gd name="connsiteX40366" fmla="*/ 1639910 w 12194922"/>
              <a:gd name="connsiteY40366" fmla="*/ 5380567 h 6855883"/>
              <a:gd name="connsiteX40367" fmla="*/ 1639910 w 12194922"/>
              <a:gd name="connsiteY40367" fmla="*/ 5380567 h 6855883"/>
              <a:gd name="connsiteX40368" fmla="*/ 1639910 w 12194922"/>
              <a:gd name="connsiteY40368" fmla="*/ 5380567 h 6855883"/>
              <a:gd name="connsiteX40369" fmla="*/ 1639910 w 12194922"/>
              <a:gd name="connsiteY40369" fmla="*/ 5380567 h 6855883"/>
              <a:gd name="connsiteX40370" fmla="*/ 1639910 w 12194922"/>
              <a:gd name="connsiteY40370" fmla="*/ 5380567 h 6855883"/>
              <a:gd name="connsiteX40371" fmla="*/ 1638683 w 12194922"/>
              <a:gd name="connsiteY40371" fmla="*/ 5381625 h 6855883"/>
              <a:gd name="connsiteX40372" fmla="*/ 1639910 w 12194922"/>
              <a:gd name="connsiteY40372" fmla="*/ 5381625 h 6855883"/>
              <a:gd name="connsiteX40373" fmla="*/ 1637457 w 12194922"/>
              <a:gd name="connsiteY40373" fmla="*/ 5383742 h 6855883"/>
              <a:gd name="connsiteX40374" fmla="*/ 1638683 w 12194922"/>
              <a:gd name="connsiteY40374" fmla="*/ 5381625 h 6855883"/>
              <a:gd name="connsiteX40375" fmla="*/ 1589621 w 12194922"/>
              <a:gd name="connsiteY40375" fmla="*/ 6855883 h 6855883"/>
              <a:gd name="connsiteX40376" fmla="*/ 1589621 w 12194922"/>
              <a:gd name="connsiteY40376" fmla="*/ 6855883 h 6855883"/>
              <a:gd name="connsiteX40377" fmla="*/ 1589621 w 12194922"/>
              <a:gd name="connsiteY40377" fmla="*/ 6855883 h 6855883"/>
              <a:gd name="connsiteX40378" fmla="*/ 1589621 w 12194922"/>
              <a:gd name="connsiteY40378" fmla="*/ 6855883 h 6855883"/>
              <a:gd name="connsiteX40379" fmla="*/ 11468330 w 12194922"/>
              <a:gd name="connsiteY40379" fmla="*/ 1966383 h 6855883"/>
              <a:gd name="connsiteX40380" fmla="*/ 11469556 w 12194922"/>
              <a:gd name="connsiteY40380" fmla="*/ 1965325 h 6855883"/>
              <a:gd name="connsiteX40381" fmla="*/ 11470783 w 12194922"/>
              <a:gd name="connsiteY40381" fmla="*/ 1965325 h 6855883"/>
              <a:gd name="connsiteX40382" fmla="*/ 11469556 w 12194922"/>
              <a:gd name="connsiteY40382" fmla="*/ 1968500 h 6855883"/>
              <a:gd name="connsiteX40383" fmla="*/ 11468330 w 12194922"/>
              <a:gd name="connsiteY40383" fmla="*/ 1966383 h 6855883"/>
              <a:gd name="connsiteX40384" fmla="*/ 230593 w 12194922"/>
              <a:gd name="connsiteY40384" fmla="*/ 1684867 h 6855883"/>
              <a:gd name="connsiteX40385" fmla="*/ 235499 w 12194922"/>
              <a:gd name="connsiteY40385" fmla="*/ 1684867 h 6855883"/>
              <a:gd name="connsiteX40386" fmla="*/ 233046 w 12194922"/>
              <a:gd name="connsiteY40386" fmla="*/ 1689100 h 6855883"/>
              <a:gd name="connsiteX40387" fmla="*/ 230593 w 12194922"/>
              <a:gd name="connsiteY40387" fmla="*/ 1684867 h 6855883"/>
              <a:gd name="connsiteX40388" fmla="*/ 234273 w 12194922"/>
              <a:gd name="connsiteY40388" fmla="*/ 1683808 h 6855883"/>
              <a:gd name="connsiteX40389" fmla="*/ 234273 w 12194922"/>
              <a:gd name="connsiteY40389" fmla="*/ 1683808 h 6855883"/>
              <a:gd name="connsiteX40390" fmla="*/ 234273 w 12194922"/>
              <a:gd name="connsiteY40390" fmla="*/ 1683808 h 6855883"/>
              <a:gd name="connsiteX40391" fmla="*/ 234273 w 12194922"/>
              <a:gd name="connsiteY40391" fmla="*/ 1683808 h 6855883"/>
              <a:gd name="connsiteX40392" fmla="*/ 234273 w 12194922"/>
              <a:gd name="connsiteY40392" fmla="*/ 1683808 h 6855883"/>
              <a:gd name="connsiteX40393" fmla="*/ 1895034 w 12194922"/>
              <a:gd name="connsiteY40393" fmla="*/ 6714067 h 6855883"/>
              <a:gd name="connsiteX40394" fmla="*/ 1896261 w 12194922"/>
              <a:gd name="connsiteY40394" fmla="*/ 6716183 h 6855883"/>
              <a:gd name="connsiteX40395" fmla="*/ 1895034 w 12194922"/>
              <a:gd name="connsiteY40395" fmla="*/ 6719359 h 6855883"/>
              <a:gd name="connsiteX40396" fmla="*/ 1893808 w 12194922"/>
              <a:gd name="connsiteY40396" fmla="*/ 6718300 h 6855883"/>
              <a:gd name="connsiteX40397" fmla="*/ 1895034 w 12194922"/>
              <a:gd name="connsiteY40397" fmla="*/ 6714067 h 6855883"/>
              <a:gd name="connsiteX40398" fmla="*/ 11510033 w 12194922"/>
              <a:gd name="connsiteY40398" fmla="*/ 1824567 h 6855883"/>
              <a:gd name="connsiteX40399" fmla="*/ 11507580 w 12194922"/>
              <a:gd name="connsiteY40399" fmla="*/ 1821392 h 6855883"/>
              <a:gd name="connsiteX40400" fmla="*/ 11513713 w 12194922"/>
              <a:gd name="connsiteY40400" fmla="*/ 1821392 h 6855883"/>
              <a:gd name="connsiteX40401" fmla="*/ 11513713 w 12194922"/>
              <a:gd name="connsiteY40401" fmla="*/ 1821392 h 6855883"/>
              <a:gd name="connsiteX40402" fmla="*/ 11519846 w 12194922"/>
              <a:gd name="connsiteY40402" fmla="*/ 1826683 h 6855883"/>
              <a:gd name="connsiteX40403" fmla="*/ 11510033 w 12194922"/>
              <a:gd name="connsiteY40403" fmla="*/ 1824567 h 6855883"/>
              <a:gd name="connsiteX40404" fmla="*/ 326265 w 12194922"/>
              <a:gd name="connsiteY40404" fmla="*/ 914400 h 6855883"/>
              <a:gd name="connsiteX40405" fmla="*/ 325038 w 12194922"/>
              <a:gd name="connsiteY40405" fmla="*/ 914400 h 6855883"/>
              <a:gd name="connsiteX40406" fmla="*/ 328718 w 12194922"/>
              <a:gd name="connsiteY40406" fmla="*/ 914400 h 6855883"/>
              <a:gd name="connsiteX40407" fmla="*/ 326265 w 12194922"/>
              <a:gd name="connsiteY40407" fmla="*/ 914400 h 6855883"/>
              <a:gd name="connsiteX40408" fmla="*/ 322585 w 12194922"/>
              <a:gd name="connsiteY40408" fmla="*/ 914400 h 6855883"/>
              <a:gd name="connsiteX40409" fmla="*/ 322585 w 12194922"/>
              <a:gd name="connsiteY40409" fmla="*/ 914400 h 6855883"/>
              <a:gd name="connsiteX40410" fmla="*/ 322585 w 12194922"/>
              <a:gd name="connsiteY40410" fmla="*/ 914400 h 6855883"/>
              <a:gd name="connsiteX40411" fmla="*/ 322585 w 12194922"/>
              <a:gd name="connsiteY40411" fmla="*/ 914400 h 6855883"/>
              <a:gd name="connsiteX40412" fmla="*/ 322585 w 12194922"/>
              <a:gd name="connsiteY40412" fmla="*/ 914400 h 6855883"/>
              <a:gd name="connsiteX40413" fmla="*/ 322585 w 12194922"/>
              <a:gd name="connsiteY40413" fmla="*/ 914400 h 6855883"/>
              <a:gd name="connsiteX40414" fmla="*/ 765373 w 12194922"/>
              <a:gd name="connsiteY40414" fmla="*/ 5456767 h 6855883"/>
              <a:gd name="connsiteX40415" fmla="*/ 765373 w 12194922"/>
              <a:gd name="connsiteY40415" fmla="*/ 5456767 h 6855883"/>
              <a:gd name="connsiteX40416" fmla="*/ 765373 w 12194922"/>
              <a:gd name="connsiteY40416" fmla="*/ 5456767 h 6855883"/>
              <a:gd name="connsiteX40417" fmla="*/ 765373 w 12194922"/>
              <a:gd name="connsiteY40417" fmla="*/ 5456767 h 6855883"/>
              <a:gd name="connsiteX40418" fmla="*/ 765373 w 12194922"/>
              <a:gd name="connsiteY40418" fmla="*/ 5456767 h 6855883"/>
              <a:gd name="connsiteX40419" fmla="*/ 765373 w 12194922"/>
              <a:gd name="connsiteY40419" fmla="*/ 5456767 h 6855883"/>
              <a:gd name="connsiteX40420" fmla="*/ 366741 w 12194922"/>
              <a:gd name="connsiteY40420" fmla="*/ 2271184 h 6855883"/>
              <a:gd name="connsiteX40421" fmla="*/ 366741 w 12194922"/>
              <a:gd name="connsiteY40421" fmla="*/ 2271184 h 6855883"/>
              <a:gd name="connsiteX40422" fmla="*/ 366741 w 12194922"/>
              <a:gd name="connsiteY40422" fmla="*/ 2271184 h 6855883"/>
              <a:gd name="connsiteX40423" fmla="*/ 366741 w 12194922"/>
              <a:gd name="connsiteY40423" fmla="*/ 2271184 h 6855883"/>
              <a:gd name="connsiteX40424" fmla="*/ 366741 w 12194922"/>
              <a:gd name="connsiteY40424" fmla="*/ 2271184 h 6855883"/>
              <a:gd name="connsiteX40425" fmla="*/ 1509895 w 12194922"/>
              <a:gd name="connsiteY40425" fmla="*/ 5560484 h 6855883"/>
              <a:gd name="connsiteX40426" fmla="*/ 1508668 w 12194922"/>
              <a:gd name="connsiteY40426" fmla="*/ 5561542 h 6855883"/>
              <a:gd name="connsiteX40427" fmla="*/ 1507442 w 12194922"/>
              <a:gd name="connsiteY40427" fmla="*/ 5560484 h 6855883"/>
              <a:gd name="connsiteX40428" fmla="*/ 1508668 w 12194922"/>
              <a:gd name="connsiteY40428" fmla="*/ 5559425 h 6855883"/>
              <a:gd name="connsiteX40429" fmla="*/ 1509895 w 12194922"/>
              <a:gd name="connsiteY40429" fmla="*/ 5560484 h 6855883"/>
              <a:gd name="connsiteX40430" fmla="*/ 367968 w 12194922"/>
              <a:gd name="connsiteY40430" fmla="*/ 2092325 h 6855883"/>
              <a:gd name="connsiteX40431" fmla="*/ 370421 w 12194922"/>
              <a:gd name="connsiteY40431" fmla="*/ 2090208 h 6855883"/>
              <a:gd name="connsiteX40432" fmla="*/ 370421 w 12194922"/>
              <a:gd name="connsiteY40432" fmla="*/ 2093383 h 6855883"/>
              <a:gd name="connsiteX40433" fmla="*/ 367968 w 12194922"/>
              <a:gd name="connsiteY40433" fmla="*/ 2092325 h 6855883"/>
              <a:gd name="connsiteX40434" fmla="*/ 555631 w 12194922"/>
              <a:gd name="connsiteY40434" fmla="*/ 1957917 h 6855883"/>
              <a:gd name="connsiteX40435" fmla="*/ 558085 w 12194922"/>
              <a:gd name="connsiteY40435" fmla="*/ 1955800 h 6855883"/>
              <a:gd name="connsiteX40436" fmla="*/ 555631 w 12194922"/>
              <a:gd name="connsiteY40436" fmla="*/ 1957917 h 6855883"/>
              <a:gd name="connsiteX40437" fmla="*/ 555631 w 12194922"/>
              <a:gd name="connsiteY40437" fmla="*/ 1957917 h 6855883"/>
              <a:gd name="connsiteX40438" fmla="*/ 555631 w 12194922"/>
              <a:gd name="connsiteY40438" fmla="*/ 1957917 h 6855883"/>
              <a:gd name="connsiteX40439" fmla="*/ 555631 w 12194922"/>
              <a:gd name="connsiteY40439" fmla="*/ 1957917 h 6855883"/>
              <a:gd name="connsiteX40440" fmla="*/ 247765 w 12194922"/>
              <a:gd name="connsiteY40440" fmla="*/ 2183342 h 6855883"/>
              <a:gd name="connsiteX40441" fmla="*/ 247765 w 12194922"/>
              <a:gd name="connsiteY40441" fmla="*/ 2183342 h 6855883"/>
              <a:gd name="connsiteX40442" fmla="*/ 247765 w 12194922"/>
              <a:gd name="connsiteY40442" fmla="*/ 2183342 h 6855883"/>
              <a:gd name="connsiteX40443" fmla="*/ 247765 w 12194922"/>
              <a:gd name="connsiteY40443" fmla="*/ 2183342 h 6855883"/>
              <a:gd name="connsiteX40444" fmla="*/ 247765 w 12194922"/>
              <a:gd name="connsiteY40444" fmla="*/ 2183342 h 6855883"/>
              <a:gd name="connsiteX40445" fmla="*/ 247765 w 12194922"/>
              <a:gd name="connsiteY40445" fmla="*/ 2183342 h 6855883"/>
              <a:gd name="connsiteX40446" fmla="*/ 252671 w 12194922"/>
              <a:gd name="connsiteY40446" fmla="*/ 2184400 h 6855883"/>
              <a:gd name="connsiteX40447" fmla="*/ 251445 w 12194922"/>
              <a:gd name="connsiteY40447" fmla="*/ 2186517 h 6855883"/>
              <a:gd name="connsiteX40448" fmla="*/ 247765 w 12194922"/>
              <a:gd name="connsiteY40448" fmla="*/ 2183342 h 6855883"/>
              <a:gd name="connsiteX40449" fmla="*/ 354476 w 12194922"/>
              <a:gd name="connsiteY40449" fmla="*/ 2352675 h 6855883"/>
              <a:gd name="connsiteX40450" fmla="*/ 355702 w 12194922"/>
              <a:gd name="connsiteY40450" fmla="*/ 2351617 h 6855883"/>
              <a:gd name="connsiteX40451" fmla="*/ 356929 w 12194922"/>
              <a:gd name="connsiteY40451" fmla="*/ 2352675 h 6855883"/>
              <a:gd name="connsiteX40452" fmla="*/ 354476 w 12194922"/>
              <a:gd name="connsiteY40452" fmla="*/ 2352675 h 6855883"/>
              <a:gd name="connsiteX40453" fmla="*/ 559311 w 12194922"/>
              <a:gd name="connsiteY40453" fmla="*/ 1623483 h 6855883"/>
              <a:gd name="connsiteX40454" fmla="*/ 556858 w 12194922"/>
              <a:gd name="connsiteY40454" fmla="*/ 1620308 h 6855883"/>
              <a:gd name="connsiteX40455" fmla="*/ 559311 w 12194922"/>
              <a:gd name="connsiteY40455" fmla="*/ 1623483 h 6855883"/>
              <a:gd name="connsiteX40456" fmla="*/ 559311 w 12194922"/>
              <a:gd name="connsiteY40456" fmla="*/ 1623483 h 6855883"/>
              <a:gd name="connsiteX40457" fmla="*/ 559311 w 12194922"/>
              <a:gd name="connsiteY40457" fmla="*/ 1623483 h 6855883"/>
              <a:gd name="connsiteX40458" fmla="*/ 559311 w 12194922"/>
              <a:gd name="connsiteY40458" fmla="*/ 1623483 h 6855883"/>
              <a:gd name="connsiteX40459" fmla="*/ 559311 w 12194922"/>
              <a:gd name="connsiteY40459" fmla="*/ 1623483 h 6855883"/>
              <a:gd name="connsiteX40460" fmla="*/ 559311 w 12194922"/>
              <a:gd name="connsiteY40460" fmla="*/ 1623483 h 6855883"/>
              <a:gd name="connsiteX40461" fmla="*/ 565444 w 12194922"/>
              <a:gd name="connsiteY40461" fmla="*/ 1656292 h 6855883"/>
              <a:gd name="connsiteX40462" fmla="*/ 567897 w 12194922"/>
              <a:gd name="connsiteY40462" fmla="*/ 1658408 h 6855883"/>
              <a:gd name="connsiteX40463" fmla="*/ 565444 w 12194922"/>
              <a:gd name="connsiteY40463" fmla="*/ 1656292 h 6855883"/>
              <a:gd name="connsiteX40464" fmla="*/ 565444 w 12194922"/>
              <a:gd name="connsiteY40464" fmla="*/ 1656292 h 6855883"/>
              <a:gd name="connsiteX40465" fmla="*/ 565444 w 12194922"/>
              <a:gd name="connsiteY40465" fmla="*/ 1656292 h 6855883"/>
              <a:gd name="connsiteX40466" fmla="*/ 565444 w 12194922"/>
              <a:gd name="connsiteY40466" fmla="*/ 1656292 h 6855883"/>
              <a:gd name="connsiteX40467" fmla="*/ 565444 w 12194922"/>
              <a:gd name="connsiteY40467" fmla="*/ 1656292 h 6855883"/>
              <a:gd name="connsiteX40468" fmla="*/ 1309965 w 12194922"/>
              <a:gd name="connsiteY40468" fmla="*/ 5365750 h 6855883"/>
              <a:gd name="connsiteX40469" fmla="*/ 1309965 w 12194922"/>
              <a:gd name="connsiteY40469" fmla="*/ 5365750 h 6855883"/>
              <a:gd name="connsiteX40470" fmla="*/ 1309965 w 12194922"/>
              <a:gd name="connsiteY40470" fmla="*/ 5365750 h 6855883"/>
              <a:gd name="connsiteX40471" fmla="*/ 1309965 w 12194922"/>
              <a:gd name="connsiteY40471" fmla="*/ 5365750 h 6855883"/>
              <a:gd name="connsiteX40472" fmla="*/ 1309965 w 12194922"/>
              <a:gd name="connsiteY40472" fmla="*/ 5365750 h 6855883"/>
              <a:gd name="connsiteX40473" fmla="*/ 1308739 w 12194922"/>
              <a:gd name="connsiteY40473" fmla="*/ 5362575 h 6855883"/>
              <a:gd name="connsiteX40474" fmla="*/ 1309965 w 12194922"/>
              <a:gd name="connsiteY40474" fmla="*/ 5365750 h 6855883"/>
              <a:gd name="connsiteX40475" fmla="*/ 1306286 w 12194922"/>
              <a:gd name="connsiteY40475" fmla="*/ 5363633 h 6855883"/>
              <a:gd name="connsiteX40476" fmla="*/ 1308739 w 12194922"/>
              <a:gd name="connsiteY40476" fmla="*/ 5362575 h 6855883"/>
              <a:gd name="connsiteX40477" fmla="*/ 1408090 w 12194922"/>
              <a:gd name="connsiteY40477" fmla="*/ 4822825 h 6855883"/>
              <a:gd name="connsiteX40478" fmla="*/ 1406864 w 12194922"/>
              <a:gd name="connsiteY40478" fmla="*/ 4823883 h 6855883"/>
              <a:gd name="connsiteX40479" fmla="*/ 1405637 w 12194922"/>
              <a:gd name="connsiteY40479" fmla="*/ 4823883 h 6855883"/>
              <a:gd name="connsiteX40480" fmla="*/ 1406864 w 12194922"/>
              <a:gd name="connsiteY40480" fmla="*/ 4820709 h 6855883"/>
              <a:gd name="connsiteX40481" fmla="*/ 1408090 w 12194922"/>
              <a:gd name="connsiteY40481" fmla="*/ 4822825 h 6855883"/>
              <a:gd name="connsiteX40482" fmla="*/ 408444 w 12194922"/>
              <a:gd name="connsiteY40482" fmla="*/ 2361142 h 6855883"/>
              <a:gd name="connsiteX40483" fmla="*/ 408444 w 12194922"/>
              <a:gd name="connsiteY40483" fmla="*/ 2361142 h 6855883"/>
              <a:gd name="connsiteX40484" fmla="*/ 408444 w 12194922"/>
              <a:gd name="connsiteY40484" fmla="*/ 2361142 h 6855883"/>
              <a:gd name="connsiteX40485" fmla="*/ 409671 w 12194922"/>
              <a:gd name="connsiteY40485" fmla="*/ 2361142 h 6855883"/>
              <a:gd name="connsiteX40486" fmla="*/ 409671 w 12194922"/>
              <a:gd name="connsiteY40486" fmla="*/ 2361142 h 6855883"/>
              <a:gd name="connsiteX40487" fmla="*/ 409671 w 12194922"/>
              <a:gd name="connsiteY40487" fmla="*/ 2361142 h 6855883"/>
              <a:gd name="connsiteX40488" fmla="*/ 408444 w 12194922"/>
              <a:gd name="connsiteY40488" fmla="*/ 2361142 h 6855883"/>
              <a:gd name="connsiteX40489" fmla="*/ 408444 w 12194922"/>
              <a:gd name="connsiteY40489" fmla="*/ 2361142 h 6855883"/>
              <a:gd name="connsiteX40490" fmla="*/ 1398278 w 12194922"/>
              <a:gd name="connsiteY40490" fmla="*/ 5395383 h 6855883"/>
              <a:gd name="connsiteX40491" fmla="*/ 1399504 w 12194922"/>
              <a:gd name="connsiteY40491" fmla="*/ 5394325 h 6855883"/>
              <a:gd name="connsiteX40492" fmla="*/ 1403184 w 12194922"/>
              <a:gd name="connsiteY40492" fmla="*/ 5398559 h 6855883"/>
              <a:gd name="connsiteX40493" fmla="*/ 1411770 w 12194922"/>
              <a:gd name="connsiteY40493" fmla="*/ 5407025 h 6855883"/>
              <a:gd name="connsiteX40494" fmla="*/ 1403184 w 12194922"/>
              <a:gd name="connsiteY40494" fmla="*/ 5410200 h 6855883"/>
              <a:gd name="connsiteX40495" fmla="*/ 1400731 w 12194922"/>
              <a:gd name="connsiteY40495" fmla="*/ 5399617 h 6855883"/>
              <a:gd name="connsiteX40496" fmla="*/ 1398278 w 12194922"/>
              <a:gd name="connsiteY40496" fmla="*/ 5395383 h 6855883"/>
              <a:gd name="connsiteX40497" fmla="*/ 408444 w 12194922"/>
              <a:gd name="connsiteY40497" fmla="*/ 2941108 h 6855883"/>
              <a:gd name="connsiteX40498" fmla="*/ 407218 w 12194922"/>
              <a:gd name="connsiteY40498" fmla="*/ 2940050 h 6855883"/>
              <a:gd name="connsiteX40499" fmla="*/ 408444 w 12194922"/>
              <a:gd name="connsiteY40499" fmla="*/ 2938992 h 6855883"/>
              <a:gd name="connsiteX40500" fmla="*/ 409671 w 12194922"/>
              <a:gd name="connsiteY40500" fmla="*/ 2940050 h 6855883"/>
              <a:gd name="connsiteX40501" fmla="*/ 408444 w 12194922"/>
              <a:gd name="connsiteY40501" fmla="*/ 2941108 h 6855883"/>
              <a:gd name="connsiteX40502" fmla="*/ 1696332 w 12194922"/>
              <a:gd name="connsiteY40502" fmla="*/ 6780742 h 6855883"/>
              <a:gd name="connsiteX40503" fmla="*/ 1697558 w 12194922"/>
              <a:gd name="connsiteY40503" fmla="*/ 6782859 h 6855883"/>
              <a:gd name="connsiteX40504" fmla="*/ 1696332 w 12194922"/>
              <a:gd name="connsiteY40504" fmla="*/ 6783917 h 6855883"/>
              <a:gd name="connsiteX40505" fmla="*/ 1695105 w 12194922"/>
              <a:gd name="connsiteY40505" fmla="*/ 6781800 h 6855883"/>
              <a:gd name="connsiteX40506" fmla="*/ 1696332 w 12194922"/>
              <a:gd name="connsiteY40506" fmla="*/ 6780742 h 6855883"/>
              <a:gd name="connsiteX40507" fmla="*/ 2067979 w 12194922"/>
              <a:gd name="connsiteY40507" fmla="*/ 6773334 h 6855883"/>
              <a:gd name="connsiteX40508" fmla="*/ 2069206 w 12194922"/>
              <a:gd name="connsiteY40508" fmla="*/ 6774392 h 6855883"/>
              <a:gd name="connsiteX40509" fmla="*/ 2066753 w 12194922"/>
              <a:gd name="connsiteY40509" fmla="*/ 6775450 h 6855883"/>
              <a:gd name="connsiteX40510" fmla="*/ 2067979 w 12194922"/>
              <a:gd name="connsiteY40510" fmla="*/ 6773334 h 6855883"/>
              <a:gd name="connsiteX40511" fmla="*/ 1294020 w 12194922"/>
              <a:gd name="connsiteY40511" fmla="*/ 3458633 h 6855883"/>
              <a:gd name="connsiteX40512" fmla="*/ 1292794 w 12194922"/>
              <a:gd name="connsiteY40512" fmla="*/ 3459692 h 6855883"/>
              <a:gd name="connsiteX40513" fmla="*/ 1291567 w 12194922"/>
              <a:gd name="connsiteY40513" fmla="*/ 3459692 h 6855883"/>
              <a:gd name="connsiteX40514" fmla="*/ 1292794 w 12194922"/>
              <a:gd name="connsiteY40514" fmla="*/ 3456517 h 6855883"/>
              <a:gd name="connsiteX40515" fmla="*/ 1294020 w 12194922"/>
              <a:gd name="connsiteY40515" fmla="*/ 3458633 h 6855883"/>
              <a:gd name="connsiteX40516" fmla="*/ 1011912 w 12194922"/>
              <a:gd name="connsiteY40516" fmla="*/ 924983 h 6855883"/>
              <a:gd name="connsiteX40517" fmla="*/ 1013138 w 12194922"/>
              <a:gd name="connsiteY40517" fmla="*/ 922867 h 6855883"/>
              <a:gd name="connsiteX40518" fmla="*/ 1015591 w 12194922"/>
              <a:gd name="connsiteY40518" fmla="*/ 924983 h 6855883"/>
              <a:gd name="connsiteX40519" fmla="*/ 1013138 w 12194922"/>
              <a:gd name="connsiteY40519" fmla="*/ 926042 h 6855883"/>
              <a:gd name="connsiteX40520" fmla="*/ 1011912 w 12194922"/>
              <a:gd name="connsiteY40520" fmla="*/ 924983 h 6855883"/>
              <a:gd name="connsiteX40521" fmla="*/ 576483 w 12194922"/>
              <a:gd name="connsiteY40521" fmla="*/ 4795309 h 6855883"/>
              <a:gd name="connsiteX40522" fmla="*/ 572803 w 12194922"/>
              <a:gd name="connsiteY40522" fmla="*/ 4799542 h 6855883"/>
              <a:gd name="connsiteX40523" fmla="*/ 571577 w 12194922"/>
              <a:gd name="connsiteY40523" fmla="*/ 4797425 h 6855883"/>
              <a:gd name="connsiteX40524" fmla="*/ 576483 w 12194922"/>
              <a:gd name="connsiteY40524" fmla="*/ 4795309 h 6855883"/>
              <a:gd name="connsiteX40525" fmla="*/ 1255997 w 12194922"/>
              <a:gd name="connsiteY40525" fmla="*/ 6792383 h 6855883"/>
              <a:gd name="connsiteX40526" fmla="*/ 1255997 w 12194922"/>
              <a:gd name="connsiteY40526" fmla="*/ 6792383 h 6855883"/>
              <a:gd name="connsiteX40527" fmla="*/ 1255997 w 12194922"/>
              <a:gd name="connsiteY40527" fmla="*/ 6792383 h 6855883"/>
              <a:gd name="connsiteX40528" fmla="*/ 1255997 w 12194922"/>
              <a:gd name="connsiteY40528" fmla="*/ 6792383 h 6855883"/>
              <a:gd name="connsiteX40529" fmla="*/ 1255997 w 12194922"/>
              <a:gd name="connsiteY40529" fmla="*/ 6792383 h 6855883"/>
              <a:gd name="connsiteX40530" fmla="*/ 1257223 w 12194922"/>
              <a:gd name="connsiteY40530" fmla="*/ 6795558 h 6855883"/>
              <a:gd name="connsiteX40531" fmla="*/ 1255997 w 12194922"/>
              <a:gd name="connsiteY40531" fmla="*/ 6792383 h 6855883"/>
              <a:gd name="connsiteX40532" fmla="*/ 1259676 w 12194922"/>
              <a:gd name="connsiteY40532" fmla="*/ 6794500 h 6855883"/>
              <a:gd name="connsiteX40533" fmla="*/ 1257223 w 12194922"/>
              <a:gd name="connsiteY40533" fmla="*/ 6795558 h 6855883"/>
              <a:gd name="connsiteX40534" fmla="*/ 641491 w 12194922"/>
              <a:gd name="connsiteY40534" fmla="*/ 5601758 h 6855883"/>
              <a:gd name="connsiteX40535" fmla="*/ 641491 w 12194922"/>
              <a:gd name="connsiteY40535" fmla="*/ 5601758 h 6855883"/>
              <a:gd name="connsiteX40536" fmla="*/ 641491 w 12194922"/>
              <a:gd name="connsiteY40536" fmla="*/ 5601758 h 6855883"/>
              <a:gd name="connsiteX40537" fmla="*/ 641491 w 12194922"/>
              <a:gd name="connsiteY40537" fmla="*/ 5601758 h 6855883"/>
              <a:gd name="connsiteX40538" fmla="*/ 657436 w 12194922"/>
              <a:gd name="connsiteY40538" fmla="*/ 5942542 h 6855883"/>
              <a:gd name="connsiteX40539" fmla="*/ 650076 w 12194922"/>
              <a:gd name="connsiteY40539" fmla="*/ 5954183 h 6855883"/>
              <a:gd name="connsiteX40540" fmla="*/ 642717 w 12194922"/>
              <a:gd name="connsiteY40540" fmla="*/ 5957359 h 6855883"/>
              <a:gd name="connsiteX40541" fmla="*/ 637811 w 12194922"/>
              <a:gd name="connsiteY40541" fmla="*/ 5959475 h 6855883"/>
              <a:gd name="connsiteX40542" fmla="*/ 639037 w 12194922"/>
              <a:gd name="connsiteY40542" fmla="*/ 5954183 h 6855883"/>
              <a:gd name="connsiteX40543" fmla="*/ 645170 w 12194922"/>
              <a:gd name="connsiteY40543" fmla="*/ 5949950 h 6855883"/>
              <a:gd name="connsiteX40544" fmla="*/ 657436 w 12194922"/>
              <a:gd name="connsiteY40544" fmla="*/ 5942542 h 6855883"/>
              <a:gd name="connsiteX40545" fmla="*/ 1352895 w 12194922"/>
              <a:gd name="connsiteY40545" fmla="*/ 5704417 h 6855883"/>
              <a:gd name="connsiteX40546" fmla="*/ 1349215 w 12194922"/>
              <a:gd name="connsiteY40546" fmla="*/ 5703359 h 6855883"/>
              <a:gd name="connsiteX40547" fmla="*/ 1350442 w 12194922"/>
              <a:gd name="connsiteY40547" fmla="*/ 5702300 h 6855883"/>
              <a:gd name="connsiteX40548" fmla="*/ 1351668 w 12194922"/>
              <a:gd name="connsiteY40548" fmla="*/ 5703359 h 6855883"/>
              <a:gd name="connsiteX40549" fmla="*/ 1352895 w 12194922"/>
              <a:gd name="connsiteY40549" fmla="*/ 5704417 h 6855883"/>
              <a:gd name="connsiteX40550" fmla="*/ 695459 w 12194922"/>
              <a:gd name="connsiteY40550" fmla="*/ 1776942 h 6855883"/>
              <a:gd name="connsiteX40551" fmla="*/ 695459 w 12194922"/>
              <a:gd name="connsiteY40551" fmla="*/ 1776942 h 6855883"/>
              <a:gd name="connsiteX40552" fmla="*/ 695459 w 12194922"/>
              <a:gd name="connsiteY40552" fmla="*/ 1776942 h 6855883"/>
              <a:gd name="connsiteX40553" fmla="*/ 695459 w 12194922"/>
              <a:gd name="connsiteY40553" fmla="*/ 1776942 h 6855883"/>
              <a:gd name="connsiteX40554" fmla="*/ 695459 w 12194922"/>
              <a:gd name="connsiteY40554" fmla="*/ 1776942 h 6855883"/>
              <a:gd name="connsiteX40555" fmla="*/ 695459 w 12194922"/>
              <a:gd name="connsiteY40555" fmla="*/ 1776942 h 6855883"/>
              <a:gd name="connsiteX40556" fmla="*/ 11765157 w 12194922"/>
              <a:gd name="connsiteY40556" fmla="*/ 1731433 h 6855883"/>
              <a:gd name="connsiteX40557" fmla="*/ 11767611 w 12194922"/>
              <a:gd name="connsiteY40557" fmla="*/ 1730375 h 6855883"/>
              <a:gd name="connsiteX40558" fmla="*/ 11765157 w 12194922"/>
              <a:gd name="connsiteY40558" fmla="*/ 1731433 h 6855883"/>
              <a:gd name="connsiteX40559" fmla="*/ 11765157 w 12194922"/>
              <a:gd name="connsiteY40559" fmla="*/ 1731433 h 6855883"/>
              <a:gd name="connsiteX40560" fmla="*/ 11763930 w 12194922"/>
              <a:gd name="connsiteY40560" fmla="*/ 1732492 h 6855883"/>
              <a:gd name="connsiteX40561" fmla="*/ 11765157 w 12194922"/>
              <a:gd name="connsiteY40561" fmla="*/ 1731433 h 6855883"/>
              <a:gd name="connsiteX40562" fmla="*/ 11762704 w 12194922"/>
              <a:gd name="connsiteY40562" fmla="*/ 1732492 h 6855883"/>
              <a:gd name="connsiteX40563" fmla="*/ 11762704 w 12194922"/>
              <a:gd name="connsiteY40563" fmla="*/ 1732492 h 6855883"/>
              <a:gd name="connsiteX40564" fmla="*/ 11761478 w 12194922"/>
              <a:gd name="connsiteY40564" fmla="*/ 1733550 h 6855883"/>
              <a:gd name="connsiteX40565" fmla="*/ 11762704 w 12194922"/>
              <a:gd name="connsiteY40565" fmla="*/ 1732492 h 6855883"/>
              <a:gd name="connsiteX40566" fmla="*/ 1316098 w 12194922"/>
              <a:gd name="connsiteY40566" fmla="*/ 5240867 h 6855883"/>
              <a:gd name="connsiteX40567" fmla="*/ 1316098 w 12194922"/>
              <a:gd name="connsiteY40567" fmla="*/ 5240867 h 6855883"/>
              <a:gd name="connsiteX40568" fmla="*/ 1316098 w 12194922"/>
              <a:gd name="connsiteY40568" fmla="*/ 5240867 h 6855883"/>
              <a:gd name="connsiteX40569" fmla="*/ 1316098 w 12194922"/>
              <a:gd name="connsiteY40569" fmla="*/ 5240867 h 6855883"/>
              <a:gd name="connsiteX40570" fmla="*/ 1316098 w 12194922"/>
              <a:gd name="connsiteY40570" fmla="*/ 5240867 h 6855883"/>
              <a:gd name="connsiteX40571" fmla="*/ 1316098 w 12194922"/>
              <a:gd name="connsiteY40571" fmla="*/ 5240867 h 6855883"/>
              <a:gd name="connsiteX40572" fmla="*/ 1317325 w 12194922"/>
              <a:gd name="connsiteY40572" fmla="*/ 5242984 h 6855883"/>
              <a:gd name="connsiteX40573" fmla="*/ 1317325 w 12194922"/>
              <a:gd name="connsiteY40573" fmla="*/ 5241925 h 6855883"/>
              <a:gd name="connsiteX40574" fmla="*/ 1319778 w 12194922"/>
              <a:gd name="connsiteY40574" fmla="*/ 5244042 h 6855883"/>
              <a:gd name="connsiteX40575" fmla="*/ 1317325 w 12194922"/>
              <a:gd name="connsiteY40575" fmla="*/ 5242984 h 6855883"/>
              <a:gd name="connsiteX40576" fmla="*/ 1318551 w 12194922"/>
              <a:gd name="connsiteY40576" fmla="*/ 5364692 h 6855883"/>
              <a:gd name="connsiteX40577" fmla="*/ 1319778 w 12194922"/>
              <a:gd name="connsiteY40577" fmla="*/ 5363633 h 6855883"/>
              <a:gd name="connsiteX40578" fmla="*/ 1319778 w 12194922"/>
              <a:gd name="connsiteY40578" fmla="*/ 5364692 h 6855883"/>
              <a:gd name="connsiteX40579" fmla="*/ 1318551 w 12194922"/>
              <a:gd name="connsiteY40579" fmla="*/ 5364692 h 6855883"/>
              <a:gd name="connsiteX40580" fmla="*/ 1248638 w 12194922"/>
              <a:gd name="connsiteY40580" fmla="*/ 5363633 h 6855883"/>
              <a:gd name="connsiteX40581" fmla="*/ 1247411 w 12194922"/>
              <a:gd name="connsiteY40581" fmla="*/ 5364692 h 6855883"/>
              <a:gd name="connsiteX40582" fmla="*/ 1247411 w 12194922"/>
              <a:gd name="connsiteY40582" fmla="*/ 5363633 h 6855883"/>
              <a:gd name="connsiteX40583" fmla="*/ 1248638 w 12194922"/>
              <a:gd name="connsiteY40583" fmla="*/ 5363633 h 6855883"/>
              <a:gd name="connsiteX40584" fmla="*/ 1151739 w 12194922"/>
              <a:gd name="connsiteY40584" fmla="*/ 4506383 h 6855883"/>
              <a:gd name="connsiteX40585" fmla="*/ 1151739 w 12194922"/>
              <a:gd name="connsiteY40585" fmla="*/ 4511675 h 6855883"/>
              <a:gd name="connsiteX40586" fmla="*/ 1148060 w 12194922"/>
              <a:gd name="connsiteY40586" fmla="*/ 4508500 h 6855883"/>
              <a:gd name="connsiteX40587" fmla="*/ 1141927 w 12194922"/>
              <a:gd name="connsiteY40587" fmla="*/ 4502150 h 6855883"/>
              <a:gd name="connsiteX40588" fmla="*/ 1144380 w 12194922"/>
              <a:gd name="connsiteY40588" fmla="*/ 4500034 h 6855883"/>
              <a:gd name="connsiteX40589" fmla="*/ 1151739 w 12194922"/>
              <a:gd name="connsiteY40589" fmla="*/ 4506383 h 6855883"/>
              <a:gd name="connsiteX40590" fmla="*/ 2573322 w 12194922"/>
              <a:gd name="connsiteY40590" fmla="*/ 6232526 h 6855883"/>
              <a:gd name="connsiteX40591" fmla="*/ 2570869 w 12194922"/>
              <a:gd name="connsiteY40591" fmla="*/ 6235700 h 6855883"/>
              <a:gd name="connsiteX40592" fmla="*/ 2573322 w 12194922"/>
              <a:gd name="connsiteY40592" fmla="*/ 6232526 h 6855883"/>
              <a:gd name="connsiteX40593" fmla="*/ 1294020 w 12194922"/>
              <a:gd name="connsiteY40593" fmla="*/ 5183717 h 6855883"/>
              <a:gd name="connsiteX40594" fmla="*/ 1290340 w 12194922"/>
              <a:gd name="connsiteY40594" fmla="*/ 5182659 h 6855883"/>
              <a:gd name="connsiteX40595" fmla="*/ 1291567 w 12194922"/>
              <a:gd name="connsiteY40595" fmla="*/ 5181600 h 6855883"/>
              <a:gd name="connsiteX40596" fmla="*/ 1292794 w 12194922"/>
              <a:gd name="connsiteY40596" fmla="*/ 5182659 h 6855883"/>
              <a:gd name="connsiteX40597" fmla="*/ 1294020 w 12194922"/>
              <a:gd name="connsiteY40597" fmla="*/ 5183717 h 6855883"/>
              <a:gd name="connsiteX40598" fmla="*/ 1933058 w 12194922"/>
              <a:gd name="connsiteY40598" fmla="*/ 6844242 h 6855883"/>
              <a:gd name="connsiteX40599" fmla="*/ 1933058 w 12194922"/>
              <a:gd name="connsiteY40599" fmla="*/ 6844242 h 6855883"/>
              <a:gd name="connsiteX40600" fmla="*/ 1933058 w 12194922"/>
              <a:gd name="connsiteY40600" fmla="*/ 6844242 h 6855883"/>
              <a:gd name="connsiteX40601" fmla="*/ 1933058 w 12194922"/>
              <a:gd name="connsiteY40601" fmla="*/ 6844242 h 6855883"/>
              <a:gd name="connsiteX40602" fmla="*/ 1933058 w 12194922"/>
              <a:gd name="connsiteY40602" fmla="*/ 6844242 h 6855883"/>
              <a:gd name="connsiteX40603" fmla="*/ 1408090 w 12194922"/>
              <a:gd name="connsiteY40603" fmla="*/ 5524500 h 6855883"/>
              <a:gd name="connsiteX40604" fmla="*/ 1404411 w 12194922"/>
              <a:gd name="connsiteY40604" fmla="*/ 5520267 h 6855883"/>
              <a:gd name="connsiteX40605" fmla="*/ 1412996 w 12194922"/>
              <a:gd name="connsiteY40605" fmla="*/ 5514975 h 6855883"/>
              <a:gd name="connsiteX40606" fmla="*/ 1416676 w 12194922"/>
              <a:gd name="connsiteY40606" fmla="*/ 5521325 h 6855883"/>
              <a:gd name="connsiteX40607" fmla="*/ 1408090 w 12194922"/>
              <a:gd name="connsiteY40607" fmla="*/ 5524500 h 6855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</a:cxnLst>
            <a:rect l="l" t="t" r="r" b="b"/>
            <a:pathLst>
              <a:path w="12194922" h="6855883">
                <a:moveTo>
                  <a:pt x="5924282" y="1086908"/>
                </a:moveTo>
                <a:cubicBezTo>
                  <a:pt x="5935321" y="1095375"/>
                  <a:pt x="5942680" y="1080558"/>
                  <a:pt x="5954946" y="1083733"/>
                </a:cubicBezTo>
                <a:cubicBezTo>
                  <a:pt x="5950040" y="1095375"/>
                  <a:pt x="5961079" y="1108075"/>
                  <a:pt x="5950040" y="1119717"/>
                </a:cubicBezTo>
                <a:cubicBezTo>
                  <a:pt x="5953719" y="1123950"/>
                  <a:pt x="5953719" y="1130300"/>
                  <a:pt x="5961079" y="1130300"/>
                </a:cubicBezTo>
                <a:cubicBezTo>
                  <a:pt x="5964758" y="1127125"/>
                  <a:pt x="5968438" y="1121833"/>
                  <a:pt x="5972118" y="1128183"/>
                </a:cubicBezTo>
                <a:cubicBezTo>
                  <a:pt x="5975798" y="1133475"/>
                  <a:pt x="5986837" y="1139825"/>
                  <a:pt x="5974571" y="1147233"/>
                </a:cubicBezTo>
                <a:cubicBezTo>
                  <a:pt x="5992969" y="1167342"/>
                  <a:pt x="5992969" y="1167342"/>
                  <a:pt x="5975798" y="1187450"/>
                </a:cubicBezTo>
                <a:cubicBezTo>
                  <a:pt x="5970891" y="1183217"/>
                  <a:pt x="5964758" y="1180042"/>
                  <a:pt x="5959852" y="1175808"/>
                </a:cubicBezTo>
                <a:cubicBezTo>
                  <a:pt x="5957399" y="1187450"/>
                  <a:pt x="5952493" y="1198033"/>
                  <a:pt x="5967212" y="1206500"/>
                </a:cubicBezTo>
                <a:cubicBezTo>
                  <a:pt x="5972118" y="1209675"/>
                  <a:pt x="5983157" y="1221317"/>
                  <a:pt x="5963532" y="1224492"/>
                </a:cubicBezTo>
                <a:cubicBezTo>
                  <a:pt x="5967212" y="1226608"/>
                  <a:pt x="5970891" y="1227667"/>
                  <a:pt x="5974571" y="1229783"/>
                </a:cubicBezTo>
                <a:cubicBezTo>
                  <a:pt x="5980704" y="1229783"/>
                  <a:pt x="5986837" y="1230842"/>
                  <a:pt x="5991743" y="1230842"/>
                </a:cubicBezTo>
                <a:cubicBezTo>
                  <a:pt x="6000329" y="1222375"/>
                  <a:pt x="5989289" y="1208617"/>
                  <a:pt x="6002782" y="1201208"/>
                </a:cubicBezTo>
                <a:cubicBezTo>
                  <a:pt x="6008914" y="1207558"/>
                  <a:pt x="5999102" y="1223433"/>
                  <a:pt x="6018727" y="1218142"/>
                </a:cubicBezTo>
                <a:cubicBezTo>
                  <a:pt x="6018727" y="1208617"/>
                  <a:pt x="6018727" y="1200150"/>
                  <a:pt x="6018727" y="1190625"/>
                </a:cubicBezTo>
                <a:cubicBezTo>
                  <a:pt x="6005235" y="1191683"/>
                  <a:pt x="6000329" y="1184275"/>
                  <a:pt x="6000329" y="1173692"/>
                </a:cubicBezTo>
                <a:cubicBezTo>
                  <a:pt x="5984383" y="1170517"/>
                  <a:pt x="5991743" y="1158875"/>
                  <a:pt x="5990516" y="1151467"/>
                </a:cubicBezTo>
                <a:cubicBezTo>
                  <a:pt x="5985610" y="1119717"/>
                  <a:pt x="5972118" y="1091142"/>
                  <a:pt x="5957399" y="1063625"/>
                </a:cubicBezTo>
                <a:cubicBezTo>
                  <a:pt x="5941454" y="1068917"/>
                  <a:pt x="5931641" y="1077383"/>
                  <a:pt x="5924282" y="1086908"/>
                </a:cubicBezTo>
                <a:close/>
                <a:moveTo>
                  <a:pt x="5972118" y="1193800"/>
                </a:moveTo>
                <a:cubicBezTo>
                  <a:pt x="5972118" y="1194858"/>
                  <a:pt x="5970891" y="1194858"/>
                  <a:pt x="5969665" y="1195917"/>
                </a:cubicBezTo>
                <a:cubicBezTo>
                  <a:pt x="5969665" y="1194858"/>
                  <a:pt x="5968438" y="1194858"/>
                  <a:pt x="5968438" y="1193800"/>
                </a:cubicBezTo>
                <a:cubicBezTo>
                  <a:pt x="5969665" y="1192742"/>
                  <a:pt x="5969665" y="1192742"/>
                  <a:pt x="5970891" y="1191683"/>
                </a:cubicBezTo>
                <a:cubicBezTo>
                  <a:pt x="5972118" y="1192742"/>
                  <a:pt x="5973344" y="1193800"/>
                  <a:pt x="5972118" y="1193800"/>
                </a:cubicBezTo>
                <a:close/>
                <a:moveTo>
                  <a:pt x="5557541" y="4053417"/>
                </a:moveTo>
                <a:cubicBezTo>
                  <a:pt x="5557541" y="4058708"/>
                  <a:pt x="5557541" y="4064000"/>
                  <a:pt x="5557541" y="4070350"/>
                </a:cubicBezTo>
                <a:cubicBezTo>
                  <a:pt x="5539142" y="4068233"/>
                  <a:pt x="5519517" y="4065059"/>
                  <a:pt x="5501119" y="4069292"/>
                </a:cubicBezTo>
                <a:cubicBezTo>
                  <a:pt x="5503572" y="4060825"/>
                  <a:pt x="5506025" y="4055534"/>
                  <a:pt x="5519517" y="4056592"/>
                </a:cubicBezTo>
                <a:cubicBezTo>
                  <a:pt x="5531783" y="4056592"/>
                  <a:pt x="5545275" y="4059767"/>
                  <a:pt x="5557541" y="4053417"/>
                </a:cubicBezTo>
                <a:close/>
                <a:moveTo>
                  <a:pt x="6045711" y="841375"/>
                </a:moveTo>
                <a:cubicBezTo>
                  <a:pt x="6045711" y="850900"/>
                  <a:pt x="6045711" y="859367"/>
                  <a:pt x="6045711" y="868892"/>
                </a:cubicBezTo>
                <a:cubicBezTo>
                  <a:pt x="6043258" y="863600"/>
                  <a:pt x="6039578" y="868892"/>
                  <a:pt x="6037126" y="867833"/>
                </a:cubicBezTo>
                <a:cubicBezTo>
                  <a:pt x="6040805" y="860425"/>
                  <a:pt x="6033446" y="858308"/>
                  <a:pt x="6027313" y="857250"/>
                </a:cubicBezTo>
                <a:cubicBezTo>
                  <a:pt x="6024860" y="844550"/>
                  <a:pt x="6034672" y="842433"/>
                  <a:pt x="6045711" y="841375"/>
                </a:cubicBezTo>
                <a:close/>
                <a:moveTo>
                  <a:pt x="6018727" y="1199092"/>
                </a:moveTo>
                <a:cubicBezTo>
                  <a:pt x="6021180" y="1201208"/>
                  <a:pt x="6023633" y="1202267"/>
                  <a:pt x="6026086" y="1204383"/>
                </a:cubicBezTo>
                <a:cubicBezTo>
                  <a:pt x="6026086" y="1207558"/>
                  <a:pt x="6026086" y="1211792"/>
                  <a:pt x="6026086" y="1214967"/>
                </a:cubicBezTo>
                <a:cubicBezTo>
                  <a:pt x="6017501" y="1213908"/>
                  <a:pt x="6004008" y="1230842"/>
                  <a:pt x="6000329" y="1209675"/>
                </a:cubicBezTo>
                <a:cubicBezTo>
                  <a:pt x="6001555" y="1207558"/>
                  <a:pt x="6005235" y="1205442"/>
                  <a:pt x="6005235" y="1203325"/>
                </a:cubicBezTo>
                <a:cubicBezTo>
                  <a:pt x="6007688" y="1193800"/>
                  <a:pt x="6011368" y="1192742"/>
                  <a:pt x="6018727" y="1199092"/>
                </a:cubicBezTo>
                <a:close/>
                <a:moveTo>
                  <a:pt x="6026086" y="6153151"/>
                </a:moveTo>
                <a:cubicBezTo>
                  <a:pt x="6027313" y="6152092"/>
                  <a:pt x="6027313" y="6152092"/>
                  <a:pt x="6028539" y="6152092"/>
                </a:cubicBezTo>
                <a:cubicBezTo>
                  <a:pt x="6028539" y="6157383"/>
                  <a:pt x="6028539" y="6162675"/>
                  <a:pt x="6028539" y="6169026"/>
                </a:cubicBezTo>
                <a:cubicBezTo>
                  <a:pt x="6027313" y="6167967"/>
                  <a:pt x="6024860" y="6166909"/>
                  <a:pt x="6023633" y="6165850"/>
                </a:cubicBezTo>
                <a:cubicBezTo>
                  <a:pt x="6019953" y="6158442"/>
                  <a:pt x="6000329" y="6165850"/>
                  <a:pt x="6004008" y="6154209"/>
                </a:cubicBezTo>
                <a:cubicBezTo>
                  <a:pt x="6007688" y="6143625"/>
                  <a:pt x="6018727" y="6161617"/>
                  <a:pt x="6026086" y="6153151"/>
                </a:cubicBezTo>
                <a:close/>
                <a:moveTo>
                  <a:pt x="6051844" y="5739342"/>
                </a:moveTo>
                <a:cubicBezTo>
                  <a:pt x="6051844" y="5744633"/>
                  <a:pt x="6051844" y="5749925"/>
                  <a:pt x="6051844" y="5756276"/>
                </a:cubicBezTo>
                <a:cubicBezTo>
                  <a:pt x="6046938" y="5755217"/>
                  <a:pt x="6043258" y="5757334"/>
                  <a:pt x="6040805" y="5759450"/>
                </a:cubicBezTo>
                <a:cubicBezTo>
                  <a:pt x="6028539" y="5749925"/>
                  <a:pt x="6030993" y="5746750"/>
                  <a:pt x="6051844" y="5739342"/>
                </a:cubicBezTo>
                <a:close/>
                <a:moveTo>
                  <a:pt x="5605377" y="4128559"/>
                </a:moveTo>
                <a:cubicBezTo>
                  <a:pt x="5605377" y="4133850"/>
                  <a:pt x="5605377" y="4139142"/>
                  <a:pt x="5605377" y="4145492"/>
                </a:cubicBezTo>
                <a:cubicBezTo>
                  <a:pt x="5599244" y="4148667"/>
                  <a:pt x="5591884" y="4144434"/>
                  <a:pt x="5585751" y="4145492"/>
                </a:cubicBezTo>
                <a:cubicBezTo>
                  <a:pt x="5577166" y="4126442"/>
                  <a:pt x="5594338" y="4130675"/>
                  <a:pt x="5605377" y="4128559"/>
                </a:cubicBezTo>
                <a:close/>
                <a:moveTo>
                  <a:pt x="5639720" y="4002617"/>
                </a:moveTo>
                <a:cubicBezTo>
                  <a:pt x="5639720" y="4010025"/>
                  <a:pt x="5639720" y="4017434"/>
                  <a:pt x="5639720" y="4024842"/>
                </a:cubicBezTo>
                <a:cubicBezTo>
                  <a:pt x="5631134" y="4023784"/>
                  <a:pt x="5625002" y="4019550"/>
                  <a:pt x="5627454" y="4011083"/>
                </a:cubicBezTo>
                <a:cubicBezTo>
                  <a:pt x="5628681" y="4005792"/>
                  <a:pt x="5628681" y="3998383"/>
                  <a:pt x="5639720" y="4002617"/>
                </a:cubicBezTo>
                <a:close/>
                <a:moveTo>
                  <a:pt x="479585" y="951442"/>
                </a:moveTo>
                <a:cubicBezTo>
                  <a:pt x="477132" y="948267"/>
                  <a:pt x="479585" y="941917"/>
                  <a:pt x="473452" y="939800"/>
                </a:cubicBezTo>
                <a:cubicBezTo>
                  <a:pt x="473452" y="934508"/>
                  <a:pt x="470999" y="932392"/>
                  <a:pt x="467319" y="928158"/>
                </a:cubicBezTo>
                <a:cubicBezTo>
                  <a:pt x="455054" y="915458"/>
                  <a:pt x="456280" y="912283"/>
                  <a:pt x="474678" y="904875"/>
                </a:cubicBezTo>
                <a:cubicBezTo>
                  <a:pt x="477132" y="903817"/>
                  <a:pt x="480811" y="902758"/>
                  <a:pt x="483264" y="901700"/>
                </a:cubicBezTo>
                <a:cubicBezTo>
                  <a:pt x="506569" y="883708"/>
                  <a:pt x="534780" y="874183"/>
                  <a:pt x="561764" y="863600"/>
                </a:cubicBezTo>
                <a:cubicBezTo>
                  <a:pt x="571577" y="859367"/>
                  <a:pt x="577709" y="858308"/>
                  <a:pt x="566670" y="847725"/>
                </a:cubicBezTo>
                <a:cubicBezTo>
                  <a:pt x="555631" y="836083"/>
                  <a:pt x="561764" y="822325"/>
                  <a:pt x="578936" y="821267"/>
                </a:cubicBezTo>
                <a:cubicBezTo>
                  <a:pt x="591202" y="820208"/>
                  <a:pt x="591202" y="809625"/>
                  <a:pt x="601014" y="808567"/>
                </a:cubicBezTo>
                <a:cubicBezTo>
                  <a:pt x="608373" y="810683"/>
                  <a:pt x="614506" y="807508"/>
                  <a:pt x="620639" y="804333"/>
                </a:cubicBezTo>
                <a:cubicBezTo>
                  <a:pt x="624319" y="802217"/>
                  <a:pt x="629225" y="797983"/>
                  <a:pt x="632905" y="804333"/>
                </a:cubicBezTo>
                <a:cubicBezTo>
                  <a:pt x="626772" y="814917"/>
                  <a:pt x="631678" y="826558"/>
                  <a:pt x="629225" y="837142"/>
                </a:cubicBezTo>
                <a:cubicBezTo>
                  <a:pt x="626772" y="840317"/>
                  <a:pt x="624319" y="844550"/>
                  <a:pt x="627998" y="848783"/>
                </a:cubicBezTo>
                <a:cubicBezTo>
                  <a:pt x="627998" y="858308"/>
                  <a:pt x="627998" y="868892"/>
                  <a:pt x="619413" y="876300"/>
                </a:cubicBezTo>
                <a:cubicBezTo>
                  <a:pt x="620639" y="851958"/>
                  <a:pt x="618186" y="850900"/>
                  <a:pt x="581389" y="858308"/>
                </a:cubicBezTo>
                <a:cubicBezTo>
                  <a:pt x="591202" y="871008"/>
                  <a:pt x="581389" y="885825"/>
                  <a:pt x="585069" y="898525"/>
                </a:cubicBezTo>
                <a:cubicBezTo>
                  <a:pt x="585069" y="903817"/>
                  <a:pt x="578936" y="909108"/>
                  <a:pt x="585069" y="914400"/>
                </a:cubicBezTo>
                <a:cubicBezTo>
                  <a:pt x="594881" y="924983"/>
                  <a:pt x="582616" y="928158"/>
                  <a:pt x="576483" y="933450"/>
                </a:cubicBezTo>
                <a:cubicBezTo>
                  <a:pt x="571577" y="937683"/>
                  <a:pt x="565444" y="938742"/>
                  <a:pt x="559311" y="935567"/>
                </a:cubicBezTo>
                <a:cubicBezTo>
                  <a:pt x="549499" y="930275"/>
                  <a:pt x="549499" y="922867"/>
                  <a:pt x="554405" y="914400"/>
                </a:cubicBezTo>
                <a:cubicBezTo>
                  <a:pt x="560538" y="911225"/>
                  <a:pt x="566670" y="909108"/>
                  <a:pt x="575256" y="905933"/>
                </a:cubicBezTo>
                <a:cubicBezTo>
                  <a:pt x="566670" y="900642"/>
                  <a:pt x="559311" y="905933"/>
                  <a:pt x="551952" y="903817"/>
                </a:cubicBezTo>
                <a:cubicBezTo>
                  <a:pt x="544592" y="887942"/>
                  <a:pt x="534780" y="900642"/>
                  <a:pt x="524967" y="902758"/>
                </a:cubicBezTo>
                <a:cubicBezTo>
                  <a:pt x="520061" y="904875"/>
                  <a:pt x="516381" y="908050"/>
                  <a:pt x="511475" y="910167"/>
                </a:cubicBezTo>
                <a:cubicBezTo>
                  <a:pt x="494303" y="916517"/>
                  <a:pt x="494303" y="916517"/>
                  <a:pt x="504116" y="931333"/>
                </a:cubicBezTo>
                <a:cubicBezTo>
                  <a:pt x="509022" y="938742"/>
                  <a:pt x="507796" y="941917"/>
                  <a:pt x="496757" y="939800"/>
                </a:cubicBezTo>
                <a:cubicBezTo>
                  <a:pt x="485718" y="935567"/>
                  <a:pt x="489397" y="949325"/>
                  <a:pt x="479585" y="951442"/>
                </a:cubicBezTo>
                <a:close/>
                <a:moveTo>
                  <a:pt x="696686" y="827617"/>
                </a:moveTo>
                <a:cubicBezTo>
                  <a:pt x="696686" y="827617"/>
                  <a:pt x="696686" y="827617"/>
                  <a:pt x="696686" y="827617"/>
                </a:cubicBezTo>
                <a:cubicBezTo>
                  <a:pt x="696686" y="827617"/>
                  <a:pt x="696686" y="827617"/>
                  <a:pt x="696686" y="827617"/>
                </a:cubicBezTo>
                <a:lnTo>
                  <a:pt x="696686" y="827617"/>
                </a:lnTo>
                <a:close/>
                <a:moveTo>
                  <a:pt x="3326429" y="3705225"/>
                </a:moveTo>
                <a:cubicBezTo>
                  <a:pt x="3331335" y="3699934"/>
                  <a:pt x="3337468" y="3702050"/>
                  <a:pt x="3343601" y="3702050"/>
                </a:cubicBezTo>
                <a:cubicBezTo>
                  <a:pt x="3353413" y="3703108"/>
                  <a:pt x="3354640" y="3706284"/>
                  <a:pt x="3350960" y="3721100"/>
                </a:cubicBezTo>
                <a:cubicBezTo>
                  <a:pt x="3349734" y="3728508"/>
                  <a:pt x="3347281" y="3734858"/>
                  <a:pt x="3353413" y="3741208"/>
                </a:cubicBezTo>
                <a:cubicBezTo>
                  <a:pt x="3353413" y="3745442"/>
                  <a:pt x="3353413" y="3750733"/>
                  <a:pt x="3357093" y="3752850"/>
                </a:cubicBezTo>
                <a:cubicBezTo>
                  <a:pt x="3359546" y="3753909"/>
                  <a:pt x="3361999" y="3751792"/>
                  <a:pt x="3363226" y="3747559"/>
                </a:cubicBezTo>
                <a:cubicBezTo>
                  <a:pt x="3368132" y="3747559"/>
                  <a:pt x="3368132" y="3733800"/>
                  <a:pt x="3375492" y="3741208"/>
                </a:cubicBezTo>
                <a:cubicBezTo>
                  <a:pt x="3385304" y="3750733"/>
                  <a:pt x="3391437" y="3742267"/>
                  <a:pt x="3397570" y="3733800"/>
                </a:cubicBezTo>
                <a:cubicBezTo>
                  <a:pt x="3409835" y="3733800"/>
                  <a:pt x="3412288" y="3749675"/>
                  <a:pt x="3419647" y="3760258"/>
                </a:cubicBezTo>
                <a:cubicBezTo>
                  <a:pt x="3424554" y="3752850"/>
                  <a:pt x="3422101" y="3746500"/>
                  <a:pt x="3423327" y="3741208"/>
                </a:cubicBezTo>
                <a:cubicBezTo>
                  <a:pt x="3446632" y="3741208"/>
                  <a:pt x="3446632" y="3741208"/>
                  <a:pt x="3444179" y="3769784"/>
                </a:cubicBezTo>
                <a:cubicBezTo>
                  <a:pt x="3444179" y="3772958"/>
                  <a:pt x="3444179" y="3777192"/>
                  <a:pt x="3444179" y="3780367"/>
                </a:cubicBezTo>
                <a:cubicBezTo>
                  <a:pt x="3425780" y="3787775"/>
                  <a:pt x="3408609" y="3778250"/>
                  <a:pt x="3391437" y="3776133"/>
                </a:cubicBezTo>
                <a:cubicBezTo>
                  <a:pt x="3369359" y="3772958"/>
                  <a:pt x="3347281" y="3764492"/>
                  <a:pt x="3326429" y="3751792"/>
                </a:cubicBezTo>
                <a:cubicBezTo>
                  <a:pt x="3325203" y="3750733"/>
                  <a:pt x="3320296" y="3748617"/>
                  <a:pt x="3322749" y="3744383"/>
                </a:cubicBezTo>
                <a:cubicBezTo>
                  <a:pt x="3323976" y="3742267"/>
                  <a:pt x="3326429" y="3742267"/>
                  <a:pt x="3328882" y="3741208"/>
                </a:cubicBezTo>
                <a:cubicBezTo>
                  <a:pt x="3332562" y="3742267"/>
                  <a:pt x="3337468" y="3747559"/>
                  <a:pt x="3337468" y="3738034"/>
                </a:cubicBezTo>
                <a:cubicBezTo>
                  <a:pt x="3337468" y="3731684"/>
                  <a:pt x="3332562" y="3732742"/>
                  <a:pt x="3330109" y="3732742"/>
                </a:cubicBezTo>
                <a:cubicBezTo>
                  <a:pt x="3330109" y="3722159"/>
                  <a:pt x="3325203" y="3713692"/>
                  <a:pt x="3326429" y="3705225"/>
                </a:cubicBezTo>
                <a:close/>
                <a:moveTo>
                  <a:pt x="456280" y="6431492"/>
                </a:moveTo>
                <a:cubicBezTo>
                  <a:pt x="459960" y="6432550"/>
                  <a:pt x="463639" y="6432550"/>
                  <a:pt x="467319" y="6433609"/>
                </a:cubicBezTo>
                <a:cubicBezTo>
                  <a:pt x="468546" y="6429375"/>
                  <a:pt x="468546" y="6426200"/>
                  <a:pt x="469772" y="6421967"/>
                </a:cubicBezTo>
                <a:cubicBezTo>
                  <a:pt x="470999" y="6424084"/>
                  <a:pt x="472225" y="6426200"/>
                  <a:pt x="475905" y="6428317"/>
                </a:cubicBezTo>
                <a:cubicBezTo>
                  <a:pt x="485718" y="6424084"/>
                  <a:pt x="474678" y="6414558"/>
                  <a:pt x="483264" y="6409267"/>
                </a:cubicBezTo>
                <a:cubicBezTo>
                  <a:pt x="478358" y="6410325"/>
                  <a:pt x="474678" y="6411383"/>
                  <a:pt x="473452" y="6412442"/>
                </a:cubicBezTo>
                <a:cubicBezTo>
                  <a:pt x="479585" y="6385984"/>
                  <a:pt x="485718" y="6359526"/>
                  <a:pt x="491850" y="6333067"/>
                </a:cubicBezTo>
                <a:cubicBezTo>
                  <a:pt x="494303" y="6322484"/>
                  <a:pt x="499210" y="6311901"/>
                  <a:pt x="507796" y="6304492"/>
                </a:cubicBezTo>
                <a:cubicBezTo>
                  <a:pt x="512702" y="6299200"/>
                  <a:pt x="524967" y="6297084"/>
                  <a:pt x="520061" y="6289675"/>
                </a:cubicBezTo>
                <a:cubicBezTo>
                  <a:pt x="516381" y="6283325"/>
                  <a:pt x="511475" y="6275917"/>
                  <a:pt x="500436" y="6273800"/>
                </a:cubicBezTo>
                <a:cubicBezTo>
                  <a:pt x="491850" y="6272742"/>
                  <a:pt x="484491" y="6267450"/>
                  <a:pt x="482038" y="6279092"/>
                </a:cubicBezTo>
                <a:cubicBezTo>
                  <a:pt x="485718" y="6286500"/>
                  <a:pt x="475905" y="6289675"/>
                  <a:pt x="477132" y="6297084"/>
                </a:cubicBezTo>
                <a:cubicBezTo>
                  <a:pt x="477132" y="6299200"/>
                  <a:pt x="477132" y="6301317"/>
                  <a:pt x="472225" y="6302375"/>
                </a:cubicBezTo>
                <a:cubicBezTo>
                  <a:pt x="457507" y="6306609"/>
                  <a:pt x="455054" y="6309784"/>
                  <a:pt x="458733" y="6321425"/>
                </a:cubicBezTo>
                <a:cubicBezTo>
                  <a:pt x="464866" y="6324600"/>
                  <a:pt x="474678" y="6325659"/>
                  <a:pt x="469772" y="6335183"/>
                </a:cubicBezTo>
                <a:cubicBezTo>
                  <a:pt x="469772" y="6338359"/>
                  <a:pt x="469772" y="6341534"/>
                  <a:pt x="464866" y="6340475"/>
                </a:cubicBezTo>
                <a:cubicBezTo>
                  <a:pt x="451374" y="6342592"/>
                  <a:pt x="440335" y="6354234"/>
                  <a:pt x="425616" y="6353175"/>
                </a:cubicBezTo>
                <a:cubicBezTo>
                  <a:pt x="426843" y="6351058"/>
                  <a:pt x="429296" y="6348942"/>
                  <a:pt x="430522" y="6347883"/>
                </a:cubicBezTo>
                <a:lnTo>
                  <a:pt x="429296" y="6345767"/>
                </a:lnTo>
                <a:cubicBezTo>
                  <a:pt x="420710" y="6345767"/>
                  <a:pt x="414577" y="6347883"/>
                  <a:pt x="408444" y="6353175"/>
                </a:cubicBezTo>
                <a:cubicBezTo>
                  <a:pt x="408444" y="6353175"/>
                  <a:pt x="408444" y="6353175"/>
                  <a:pt x="408444" y="6353175"/>
                </a:cubicBezTo>
                <a:cubicBezTo>
                  <a:pt x="408444" y="6356350"/>
                  <a:pt x="408444" y="6359526"/>
                  <a:pt x="409671" y="6363758"/>
                </a:cubicBezTo>
                <a:cubicBezTo>
                  <a:pt x="410897" y="6364817"/>
                  <a:pt x="410897" y="6364817"/>
                  <a:pt x="412124" y="6365875"/>
                </a:cubicBezTo>
                <a:cubicBezTo>
                  <a:pt x="414577" y="6363758"/>
                  <a:pt x="417030" y="6361642"/>
                  <a:pt x="419483" y="6358467"/>
                </a:cubicBezTo>
                <a:cubicBezTo>
                  <a:pt x="424390" y="6365875"/>
                  <a:pt x="431749" y="6370109"/>
                  <a:pt x="445241" y="6365875"/>
                </a:cubicBezTo>
                <a:cubicBezTo>
                  <a:pt x="446468" y="6365875"/>
                  <a:pt x="446468" y="6365875"/>
                  <a:pt x="447694" y="6365875"/>
                </a:cubicBezTo>
                <a:cubicBezTo>
                  <a:pt x="447694" y="6366933"/>
                  <a:pt x="447694" y="6366933"/>
                  <a:pt x="447694" y="6367992"/>
                </a:cubicBezTo>
                <a:cubicBezTo>
                  <a:pt x="447694" y="6369050"/>
                  <a:pt x="450147" y="6371167"/>
                  <a:pt x="451374" y="6371167"/>
                </a:cubicBezTo>
                <a:cubicBezTo>
                  <a:pt x="452600" y="6371167"/>
                  <a:pt x="452600" y="6371167"/>
                  <a:pt x="452600" y="6370109"/>
                </a:cubicBezTo>
                <a:cubicBezTo>
                  <a:pt x="451374" y="6372225"/>
                  <a:pt x="448921" y="6373284"/>
                  <a:pt x="446468" y="6373284"/>
                </a:cubicBezTo>
                <a:cubicBezTo>
                  <a:pt x="446468" y="6376459"/>
                  <a:pt x="446468" y="6379633"/>
                  <a:pt x="445241" y="6383867"/>
                </a:cubicBezTo>
                <a:cubicBezTo>
                  <a:pt x="457507" y="6380692"/>
                  <a:pt x="466093" y="6381750"/>
                  <a:pt x="462413" y="6394450"/>
                </a:cubicBezTo>
                <a:cubicBezTo>
                  <a:pt x="459960" y="6401859"/>
                  <a:pt x="456280" y="6409267"/>
                  <a:pt x="452600" y="6416675"/>
                </a:cubicBezTo>
                <a:cubicBezTo>
                  <a:pt x="451374" y="6421967"/>
                  <a:pt x="453827" y="6426200"/>
                  <a:pt x="456280" y="6431492"/>
                </a:cubicBezTo>
                <a:close/>
                <a:moveTo>
                  <a:pt x="456280" y="6358467"/>
                </a:moveTo>
                <a:cubicBezTo>
                  <a:pt x="456280" y="6358467"/>
                  <a:pt x="457507" y="6357409"/>
                  <a:pt x="458733" y="6356350"/>
                </a:cubicBezTo>
                <a:cubicBezTo>
                  <a:pt x="459960" y="6357409"/>
                  <a:pt x="459960" y="6358467"/>
                  <a:pt x="461186" y="6359526"/>
                </a:cubicBezTo>
                <a:cubicBezTo>
                  <a:pt x="459960" y="6360584"/>
                  <a:pt x="459960" y="6360584"/>
                  <a:pt x="458733" y="6361642"/>
                </a:cubicBezTo>
                <a:cubicBezTo>
                  <a:pt x="457507" y="6360584"/>
                  <a:pt x="456280" y="6359526"/>
                  <a:pt x="456280" y="6358467"/>
                </a:cubicBezTo>
                <a:close/>
                <a:moveTo>
                  <a:pt x="3595046" y="3435350"/>
                </a:moveTo>
                <a:cubicBezTo>
                  <a:pt x="3599952" y="3437467"/>
                  <a:pt x="3602405" y="3434292"/>
                  <a:pt x="3606085" y="3434292"/>
                </a:cubicBezTo>
                <a:cubicBezTo>
                  <a:pt x="3620803" y="3431117"/>
                  <a:pt x="3610991" y="3419475"/>
                  <a:pt x="3613444" y="3413125"/>
                </a:cubicBezTo>
                <a:cubicBezTo>
                  <a:pt x="3617124" y="3405717"/>
                  <a:pt x="3604858" y="3409950"/>
                  <a:pt x="3599952" y="3407833"/>
                </a:cubicBezTo>
                <a:cubicBezTo>
                  <a:pt x="3592592" y="3402542"/>
                  <a:pt x="3584007" y="3404659"/>
                  <a:pt x="3575421" y="3404659"/>
                </a:cubicBezTo>
                <a:cubicBezTo>
                  <a:pt x="3570514" y="3404659"/>
                  <a:pt x="3566835" y="3401483"/>
                  <a:pt x="3566835" y="3397250"/>
                </a:cubicBezTo>
                <a:cubicBezTo>
                  <a:pt x="3566835" y="3390900"/>
                  <a:pt x="3574194" y="3391958"/>
                  <a:pt x="3577874" y="3389842"/>
                </a:cubicBezTo>
                <a:cubicBezTo>
                  <a:pt x="3587686" y="3385608"/>
                  <a:pt x="3601178" y="3399367"/>
                  <a:pt x="3609764" y="3385608"/>
                </a:cubicBezTo>
                <a:cubicBezTo>
                  <a:pt x="3620803" y="3384550"/>
                  <a:pt x="3630616" y="3382434"/>
                  <a:pt x="3641655" y="3383492"/>
                </a:cubicBezTo>
                <a:cubicBezTo>
                  <a:pt x="3651467" y="3383492"/>
                  <a:pt x="3661280" y="3384550"/>
                  <a:pt x="3664959" y="3395133"/>
                </a:cubicBezTo>
                <a:cubicBezTo>
                  <a:pt x="3667413" y="3405717"/>
                  <a:pt x="3679678" y="3414184"/>
                  <a:pt x="3677225" y="3425825"/>
                </a:cubicBezTo>
                <a:cubicBezTo>
                  <a:pt x="3673545" y="3427942"/>
                  <a:pt x="3671092" y="3429000"/>
                  <a:pt x="3667413" y="3431117"/>
                </a:cubicBezTo>
                <a:cubicBezTo>
                  <a:pt x="3663733" y="3424767"/>
                  <a:pt x="3656374" y="3421592"/>
                  <a:pt x="3650241" y="3420534"/>
                </a:cubicBezTo>
                <a:cubicBezTo>
                  <a:pt x="3642881" y="3419475"/>
                  <a:pt x="3634295" y="3409950"/>
                  <a:pt x="3629389" y="3421592"/>
                </a:cubicBezTo>
                <a:cubicBezTo>
                  <a:pt x="3624483" y="3433233"/>
                  <a:pt x="3636749" y="3432175"/>
                  <a:pt x="3645335" y="3432175"/>
                </a:cubicBezTo>
                <a:cubicBezTo>
                  <a:pt x="3652694" y="3432175"/>
                  <a:pt x="3653920" y="3436409"/>
                  <a:pt x="3651467" y="3441700"/>
                </a:cubicBezTo>
                <a:cubicBezTo>
                  <a:pt x="3639202" y="3440642"/>
                  <a:pt x="3626936" y="3441700"/>
                  <a:pt x="3614671" y="3443817"/>
                </a:cubicBezTo>
                <a:cubicBezTo>
                  <a:pt x="3607311" y="3444875"/>
                  <a:pt x="3601178" y="3446992"/>
                  <a:pt x="3592592" y="3441700"/>
                </a:cubicBezTo>
                <a:cubicBezTo>
                  <a:pt x="3581553" y="3434292"/>
                  <a:pt x="3570514" y="3446992"/>
                  <a:pt x="3559476" y="3450167"/>
                </a:cubicBezTo>
                <a:cubicBezTo>
                  <a:pt x="3553343" y="3450167"/>
                  <a:pt x="3545983" y="3449108"/>
                  <a:pt x="3539851" y="3449108"/>
                </a:cubicBezTo>
                <a:cubicBezTo>
                  <a:pt x="3538624" y="3448050"/>
                  <a:pt x="3537397" y="3446992"/>
                  <a:pt x="3536171" y="3448050"/>
                </a:cubicBezTo>
                <a:cubicBezTo>
                  <a:pt x="3536171" y="3445934"/>
                  <a:pt x="3537397" y="3442758"/>
                  <a:pt x="3537397" y="3440642"/>
                </a:cubicBezTo>
                <a:cubicBezTo>
                  <a:pt x="3539851" y="3438525"/>
                  <a:pt x="3541077" y="3436409"/>
                  <a:pt x="3538624" y="3434292"/>
                </a:cubicBezTo>
                <a:cubicBezTo>
                  <a:pt x="3536171" y="3432175"/>
                  <a:pt x="3533718" y="3433233"/>
                  <a:pt x="3531264" y="3435350"/>
                </a:cubicBezTo>
                <a:cubicBezTo>
                  <a:pt x="3517772" y="3432175"/>
                  <a:pt x="3518999" y="3440642"/>
                  <a:pt x="3518999" y="3448050"/>
                </a:cubicBezTo>
                <a:cubicBezTo>
                  <a:pt x="3507960" y="3442758"/>
                  <a:pt x="3495694" y="3443817"/>
                  <a:pt x="3484655" y="3448050"/>
                </a:cubicBezTo>
                <a:cubicBezTo>
                  <a:pt x="3484655" y="3442758"/>
                  <a:pt x="3489561" y="3438525"/>
                  <a:pt x="3492015" y="3434292"/>
                </a:cubicBezTo>
                <a:cubicBezTo>
                  <a:pt x="3492015" y="3434292"/>
                  <a:pt x="3492015" y="3435350"/>
                  <a:pt x="3492015" y="3434292"/>
                </a:cubicBezTo>
                <a:cubicBezTo>
                  <a:pt x="3495694" y="3433233"/>
                  <a:pt x="3500600" y="3433233"/>
                  <a:pt x="3504280" y="3432175"/>
                </a:cubicBezTo>
                <a:cubicBezTo>
                  <a:pt x="3548436" y="3414184"/>
                  <a:pt x="3552116" y="3414184"/>
                  <a:pt x="3595046" y="3435350"/>
                </a:cubicBezTo>
                <a:close/>
                <a:moveTo>
                  <a:pt x="4175208" y="396875"/>
                </a:moveTo>
                <a:cubicBezTo>
                  <a:pt x="4176435" y="394758"/>
                  <a:pt x="4177661" y="391583"/>
                  <a:pt x="4176435" y="386292"/>
                </a:cubicBezTo>
                <a:cubicBezTo>
                  <a:pt x="4173981" y="386292"/>
                  <a:pt x="4172755" y="386292"/>
                  <a:pt x="4170302" y="386292"/>
                </a:cubicBezTo>
                <a:cubicBezTo>
                  <a:pt x="4169075" y="383117"/>
                  <a:pt x="4165396" y="381000"/>
                  <a:pt x="4159263" y="384175"/>
                </a:cubicBezTo>
                <a:cubicBezTo>
                  <a:pt x="4159263" y="384175"/>
                  <a:pt x="4159263" y="384175"/>
                  <a:pt x="4159263" y="384175"/>
                </a:cubicBezTo>
                <a:cubicBezTo>
                  <a:pt x="4158036" y="385233"/>
                  <a:pt x="4158036" y="387350"/>
                  <a:pt x="4156810" y="388408"/>
                </a:cubicBezTo>
                <a:cubicBezTo>
                  <a:pt x="4156810" y="388408"/>
                  <a:pt x="4156810" y="389467"/>
                  <a:pt x="4156810" y="389467"/>
                </a:cubicBezTo>
                <a:cubicBezTo>
                  <a:pt x="4155583" y="390525"/>
                  <a:pt x="4155583" y="391583"/>
                  <a:pt x="4154357" y="392642"/>
                </a:cubicBezTo>
                <a:cubicBezTo>
                  <a:pt x="4154357" y="392642"/>
                  <a:pt x="4154357" y="391583"/>
                  <a:pt x="4154357" y="391583"/>
                </a:cubicBezTo>
                <a:cubicBezTo>
                  <a:pt x="4154357" y="390525"/>
                  <a:pt x="4155583" y="389467"/>
                  <a:pt x="4155583" y="387350"/>
                </a:cubicBezTo>
                <a:cubicBezTo>
                  <a:pt x="4155583" y="386292"/>
                  <a:pt x="4155583" y="384175"/>
                  <a:pt x="4158036" y="383117"/>
                </a:cubicBezTo>
                <a:cubicBezTo>
                  <a:pt x="4158036" y="383117"/>
                  <a:pt x="4158036" y="383117"/>
                  <a:pt x="4158036" y="382058"/>
                </a:cubicBezTo>
                <a:cubicBezTo>
                  <a:pt x="4161716" y="368300"/>
                  <a:pt x="4153130" y="361950"/>
                  <a:pt x="4138411" y="357717"/>
                </a:cubicBezTo>
                <a:cubicBezTo>
                  <a:pt x="4133505" y="359833"/>
                  <a:pt x="4131052" y="355600"/>
                  <a:pt x="4127372" y="353483"/>
                </a:cubicBezTo>
                <a:cubicBezTo>
                  <a:pt x="4116333" y="349250"/>
                  <a:pt x="4115107" y="355600"/>
                  <a:pt x="4112653" y="361950"/>
                </a:cubicBezTo>
                <a:cubicBezTo>
                  <a:pt x="4108974" y="369358"/>
                  <a:pt x="4113880" y="371475"/>
                  <a:pt x="4121240" y="372533"/>
                </a:cubicBezTo>
                <a:cubicBezTo>
                  <a:pt x="4127372" y="373592"/>
                  <a:pt x="4132279" y="374650"/>
                  <a:pt x="4138411" y="377825"/>
                </a:cubicBezTo>
                <a:cubicBezTo>
                  <a:pt x="4124919" y="382058"/>
                  <a:pt x="4112653" y="384175"/>
                  <a:pt x="4100388" y="382058"/>
                </a:cubicBezTo>
                <a:cubicBezTo>
                  <a:pt x="4097935" y="383117"/>
                  <a:pt x="4094255" y="383117"/>
                  <a:pt x="4091802" y="384175"/>
                </a:cubicBezTo>
                <a:cubicBezTo>
                  <a:pt x="4086896" y="385233"/>
                  <a:pt x="4080763" y="387350"/>
                  <a:pt x="4081990" y="392642"/>
                </a:cubicBezTo>
                <a:cubicBezTo>
                  <a:pt x="4083216" y="402167"/>
                  <a:pt x="4091802" y="394758"/>
                  <a:pt x="4096708" y="395817"/>
                </a:cubicBezTo>
                <a:cubicBezTo>
                  <a:pt x="4097935" y="395817"/>
                  <a:pt x="4100388" y="397933"/>
                  <a:pt x="4101615" y="398992"/>
                </a:cubicBezTo>
                <a:cubicBezTo>
                  <a:pt x="4105294" y="400050"/>
                  <a:pt x="4112653" y="396875"/>
                  <a:pt x="4113880" y="402167"/>
                </a:cubicBezTo>
                <a:cubicBezTo>
                  <a:pt x="4113880" y="404283"/>
                  <a:pt x="4108974" y="406400"/>
                  <a:pt x="4106521" y="408517"/>
                </a:cubicBezTo>
                <a:cubicBezTo>
                  <a:pt x="4115107" y="418042"/>
                  <a:pt x="4121240" y="430742"/>
                  <a:pt x="4134732" y="437092"/>
                </a:cubicBezTo>
                <a:cubicBezTo>
                  <a:pt x="4139638" y="436033"/>
                  <a:pt x="4140865" y="439208"/>
                  <a:pt x="4142091" y="442383"/>
                </a:cubicBezTo>
                <a:cubicBezTo>
                  <a:pt x="4151904" y="443442"/>
                  <a:pt x="4145771" y="455083"/>
                  <a:pt x="4154357" y="457200"/>
                </a:cubicBezTo>
                <a:cubicBezTo>
                  <a:pt x="4158036" y="458258"/>
                  <a:pt x="4162943" y="459317"/>
                  <a:pt x="4166622" y="460375"/>
                </a:cubicBezTo>
                <a:cubicBezTo>
                  <a:pt x="4173981" y="458258"/>
                  <a:pt x="4183794" y="464608"/>
                  <a:pt x="4187474" y="454025"/>
                </a:cubicBezTo>
                <a:cubicBezTo>
                  <a:pt x="4185021" y="450850"/>
                  <a:pt x="4183794" y="447675"/>
                  <a:pt x="4180114" y="445558"/>
                </a:cubicBezTo>
                <a:cubicBezTo>
                  <a:pt x="4167849" y="436033"/>
                  <a:pt x="4178888" y="437092"/>
                  <a:pt x="4185021" y="437092"/>
                </a:cubicBezTo>
                <a:cubicBezTo>
                  <a:pt x="4186247" y="431800"/>
                  <a:pt x="4189927" y="426508"/>
                  <a:pt x="4185021" y="420158"/>
                </a:cubicBezTo>
                <a:cubicBezTo>
                  <a:pt x="4176435" y="418042"/>
                  <a:pt x="4177661" y="413808"/>
                  <a:pt x="4181341" y="409575"/>
                </a:cubicBezTo>
                <a:cubicBezTo>
                  <a:pt x="4178888" y="407458"/>
                  <a:pt x="4177661" y="402167"/>
                  <a:pt x="4175208" y="396875"/>
                </a:cubicBezTo>
                <a:close/>
                <a:moveTo>
                  <a:pt x="4156810" y="397933"/>
                </a:moveTo>
                <a:cubicBezTo>
                  <a:pt x="4155583" y="397933"/>
                  <a:pt x="4155583" y="397933"/>
                  <a:pt x="4156810" y="397933"/>
                </a:cubicBezTo>
                <a:cubicBezTo>
                  <a:pt x="4155583" y="397933"/>
                  <a:pt x="4155583" y="396875"/>
                  <a:pt x="4156810" y="397933"/>
                </a:cubicBezTo>
                <a:cubicBezTo>
                  <a:pt x="4155583" y="396875"/>
                  <a:pt x="4155583" y="397933"/>
                  <a:pt x="4156810" y="397933"/>
                </a:cubicBezTo>
                <a:close/>
                <a:moveTo>
                  <a:pt x="4156810" y="397933"/>
                </a:moveTo>
                <a:cubicBezTo>
                  <a:pt x="4156810" y="397933"/>
                  <a:pt x="4156810" y="397933"/>
                  <a:pt x="4156810" y="397933"/>
                </a:cubicBezTo>
                <a:cubicBezTo>
                  <a:pt x="4156810" y="397933"/>
                  <a:pt x="4156810" y="397933"/>
                  <a:pt x="4156810" y="397933"/>
                </a:cubicBezTo>
                <a:cubicBezTo>
                  <a:pt x="4156810" y="397933"/>
                  <a:pt x="4156810" y="397933"/>
                  <a:pt x="4156810" y="397933"/>
                </a:cubicBezTo>
                <a:close/>
                <a:moveTo>
                  <a:pt x="881896" y="5227109"/>
                </a:moveTo>
                <a:cubicBezTo>
                  <a:pt x="888029" y="5226050"/>
                  <a:pt x="895388" y="5227109"/>
                  <a:pt x="900295" y="5222875"/>
                </a:cubicBezTo>
                <a:cubicBezTo>
                  <a:pt x="924826" y="5218642"/>
                  <a:pt x="950584" y="5217584"/>
                  <a:pt x="967755" y="5198534"/>
                </a:cubicBezTo>
                <a:cubicBezTo>
                  <a:pt x="968982" y="5197475"/>
                  <a:pt x="973888" y="5197475"/>
                  <a:pt x="976341" y="5197475"/>
                </a:cubicBezTo>
                <a:cubicBezTo>
                  <a:pt x="981248" y="5199592"/>
                  <a:pt x="981248" y="5196417"/>
                  <a:pt x="982474" y="5193242"/>
                </a:cubicBezTo>
                <a:cubicBezTo>
                  <a:pt x="1004552" y="5175250"/>
                  <a:pt x="1033990" y="5169959"/>
                  <a:pt x="1060974" y="5159375"/>
                </a:cubicBezTo>
                <a:cubicBezTo>
                  <a:pt x="1065880" y="5169959"/>
                  <a:pt x="1073239" y="5179484"/>
                  <a:pt x="1073239" y="5187950"/>
                </a:cubicBezTo>
                <a:cubicBezTo>
                  <a:pt x="1072013" y="5195359"/>
                  <a:pt x="1056068" y="5192184"/>
                  <a:pt x="1048708" y="5198534"/>
                </a:cubicBezTo>
                <a:cubicBezTo>
                  <a:pt x="1036443" y="5207000"/>
                  <a:pt x="1021724" y="5212292"/>
                  <a:pt x="1009458" y="5219700"/>
                </a:cubicBezTo>
                <a:cubicBezTo>
                  <a:pt x="1005779" y="5220758"/>
                  <a:pt x="1002099" y="5222875"/>
                  <a:pt x="997193" y="5223934"/>
                </a:cubicBezTo>
                <a:cubicBezTo>
                  <a:pt x="978794" y="5224992"/>
                  <a:pt x="967755" y="5237692"/>
                  <a:pt x="951810" y="5241925"/>
                </a:cubicBezTo>
                <a:cubicBezTo>
                  <a:pt x="948130" y="5242984"/>
                  <a:pt x="943224" y="5244042"/>
                  <a:pt x="939544" y="5245100"/>
                </a:cubicBezTo>
                <a:cubicBezTo>
                  <a:pt x="923599" y="5244042"/>
                  <a:pt x="908880" y="5238750"/>
                  <a:pt x="891709" y="5242984"/>
                </a:cubicBezTo>
                <a:cubicBezTo>
                  <a:pt x="880670" y="5245100"/>
                  <a:pt x="875763" y="5236633"/>
                  <a:pt x="881896" y="5227109"/>
                </a:cubicBezTo>
                <a:close/>
                <a:moveTo>
                  <a:pt x="5331854" y="1556808"/>
                </a:moveTo>
                <a:cubicBezTo>
                  <a:pt x="5325721" y="1565275"/>
                  <a:pt x="5330627" y="1573742"/>
                  <a:pt x="5337987" y="1581150"/>
                </a:cubicBezTo>
                <a:cubicBezTo>
                  <a:pt x="5336760" y="1593850"/>
                  <a:pt x="5320815" y="1594908"/>
                  <a:pt x="5309776" y="1605492"/>
                </a:cubicBezTo>
                <a:cubicBezTo>
                  <a:pt x="5313456" y="1577975"/>
                  <a:pt x="5292604" y="1564217"/>
                  <a:pt x="5274205" y="1549400"/>
                </a:cubicBezTo>
                <a:cubicBezTo>
                  <a:pt x="5269299" y="1545167"/>
                  <a:pt x="5268073" y="1540933"/>
                  <a:pt x="5270526" y="1538817"/>
                </a:cubicBezTo>
                <a:cubicBezTo>
                  <a:pt x="5276659" y="1530350"/>
                  <a:pt x="5276659" y="1540933"/>
                  <a:pt x="5280338" y="1541992"/>
                </a:cubicBezTo>
                <a:cubicBezTo>
                  <a:pt x="5285244" y="1544108"/>
                  <a:pt x="5290151" y="1540933"/>
                  <a:pt x="5288924" y="1538817"/>
                </a:cubicBezTo>
                <a:cubicBezTo>
                  <a:pt x="5282792" y="1527175"/>
                  <a:pt x="5284018" y="1515533"/>
                  <a:pt x="5284018" y="1502833"/>
                </a:cubicBezTo>
                <a:cubicBezTo>
                  <a:pt x="5284018" y="1497542"/>
                  <a:pt x="5280338" y="1489075"/>
                  <a:pt x="5271752" y="1489075"/>
                </a:cubicBezTo>
                <a:cubicBezTo>
                  <a:pt x="5268073" y="1489075"/>
                  <a:pt x="5263167" y="1496483"/>
                  <a:pt x="5257034" y="1497542"/>
                </a:cubicBezTo>
                <a:cubicBezTo>
                  <a:pt x="5254580" y="1486958"/>
                  <a:pt x="5264393" y="1482725"/>
                  <a:pt x="5269299" y="1475317"/>
                </a:cubicBezTo>
                <a:cubicBezTo>
                  <a:pt x="5284018" y="1479550"/>
                  <a:pt x="5285244" y="1478492"/>
                  <a:pt x="5285244" y="1464733"/>
                </a:cubicBezTo>
                <a:cubicBezTo>
                  <a:pt x="5286471" y="1468967"/>
                  <a:pt x="5299963" y="1475317"/>
                  <a:pt x="5292604" y="1485900"/>
                </a:cubicBezTo>
                <a:cubicBezTo>
                  <a:pt x="5291377" y="1486958"/>
                  <a:pt x="5293831" y="1491192"/>
                  <a:pt x="5296283" y="1493308"/>
                </a:cubicBezTo>
                <a:cubicBezTo>
                  <a:pt x="5303643" y="1501775"/>
                  <a:pt x="5320815" y="1503892"/>
                  <a:pt x="5317135" y="1518708"/>
                </a:cubicBezTo>
                <a:cubicBezTo>
                  <a:pt x="5317135" y="1518708"/>
                  <a:pt x="5325721" y="1520825"/>
                  <a:pt x="5330627" y="1521883"/>
                </a:cubicBezTo>
                <a:cubicBezTo>
                  <a:pt x="5335533" y="1534583"/>
                  <a:pt x="5341666" y="1545167"/>
                  <a:pt x="5331854" y="1556808"/>
                </a:cubicBezTo>
                <a:close/>
                <a:moveTo>
                  <a:pt x="1141927" y="916517"/>
                </a:moveTo>
                <a:cubicBezTo>
                  <a:pt x="1167685" y="911225"/>
                  <a:pt x="1192216" y="918633"/>
                  <a:pt x="1217974" y="913342"/>
                </a:cubicBezTo>
                <a:cubicBezTo>
                  <a:pt x="1221653" y="914400"/>
                  <a:pt x="1226559" y="915458"/>
                  <a:pt x="1230239" y="916517"/>
                </a:cubicBezTo>
                <a:cubicBezTo>
                  <a:pt x="1233919" y="919692"/>
                  <a:pt x="1237598" y="922867"/>
                  <a:pt x="1241278" y="926042"/>
                </a:cubicBezTo>
                <a:cubicBezTo>
                  <a:pt x="1258450" y="944033"/>
                  <a:pt x="1257223" y="951442"/>
                  <a:pt x="1233919" y="964142"/>
                </a:cubicBezTo>
                <a:cubicBezTo>
                  <a:pt x="1214294" y="974725"/>
                  <a:pt x="1209388" y="972608"/>
                  <a:pt x="1203255" y="953558"/>
                </a:cubicBezTo>
                <a:cubicBezTo>
                  <a:pt x="1202028" y="950383"/>
                  <a:pt x="1200802" y="946150"/>
                  <a:pt x="1198349" y="942975"/>
                </a:cubicBezTo>
                <a:cubicBezTo>
                  <a:pt x="1195895" y="937683"/>
                  <a:pt x="1193442" y="933450"/>
                  <a:pt x="1190989" y="928158"/>
                </a:cubicBezTo>
                <a:cubicBezTo>
                  <a:pt x="1178724" y="938742"/>
                  <a:pt x="1170138" y="952500"/>
                  <a:pt x="1150513" y="954617"/>
                </a:cubicBezTo>
                <a:cubicBezTo>
                  <a:pt x="1133341" y="956733"/>
                  <a:pt x="1117396" y="952500"/>
                  <a:pt x="1114943" y="941917"/>
                </a:cubicBezTo>
                <a:cubicBezTo>
                  <a:pt x="1112489" y="928158"/>
                  <a:pt x="1122302" y="920750"/>
                  <a:pt x="1141927" y="916517"/>
                </a:cubicBezTo>
                <a:close/>
                <a:moveTo>
                  <a:pt x="3278593" y="3244850"/>
                </a:moveTo>
                <a:cubicBezTo>
                  <a:pt x="3257742" y="3245909"/>
                  <a:pt x="3235664" y="3245909"/>
                  <a:pt x="3214812" y="3246967"/>
                </a:cubicBezTo>
                <a:cubicBezTo>
                  <a:pt x="3200093" y="3248025"/>
                  <a:pt x="3191508" y="3236383"/>
                  <a:pt x="3179242" y="3231092"/>
                </a:cubicBezTo>
                <a:cubicBezTo>
                  <a:pt x="3190281" y="3222625"/>
                  <a:pt x="3202547" y="3221567"/>
                  <a:pt x="3214812" y="3227917"/>
                </a:cubicBezTo>
                <a:cubicBezTo>
                  <a:pt x="3219718" y="3230034"/>
                  <a:pt x="3223398" y="3235325"/>
                  <a:pt x="3228305" y="3233208"/>
                </a:cubicBezTo>
                <a:cubicBezTo>
                  <a:pt x="3256515" y="3222625"/>
                  <a:pt x="3285953" y="3235325"/>
                  <a:pt x="3312937" y="3228975"/>
                </a:cubicBezTo>
                <a:cubicBezTo>
                  <a:pt x="3319070" y="3227917"/>
                  <a:pt x="3322749" y="3228975"/>
                  <a:pt x="3327656" y="3231092"/>
                </a:cubicBezTo>
                <a:cubicBezTo>
                  <a:pt x="3337468" y="3235325"/>
                  <a:pt x="3346054" y="3235325"/>
                  <a:pt x="3352187" y="3226858"/>
                </a:cubicBezTo>
                <a:cubicBezTo>
                  <a:pt x="3358319" y="3216275"/>
                  <a:pt x="3347281" y="3215217"/>
                  <a:pt x="3341148" y="3210983"/>
                </a:cubicBezTo>
                <a:cubicBezTo>
                  <a:pt x="3338695" y="3209925"/>
                  <a:pt x="3338695" y="3206750"/>
                  <a:pt x="3336242" y="3203575"/>
                </a:cubicBezTo>
                <a:cubicBezTo>
                  <a:pt x="3347281" y="3205692"/>
                  <a:pt x="3358319" y="3201458"/>
                  <a:pt x="3374265" y="3194050"/>
                </a:cubicBezTo>
                <a:cubicBezTo>
                  <a:pt x="3363226" y="3210983"/>
                  <a:pt x="3350960" y="3222625"/>
                  <a:pt x="3370585" y="3234267"/>
                </a:cubicBezTo>
                <a:cubicBezTo>
                  <a:pt x="3379171" y="3239559"/>
                  <a:pt x="3374265" y="3248025"/>
                  <a:pt x="3364452" y="3250142"/>
                </a:cubicBezTo>
                <a:cubicBezTo>
                  <a:pt x="3361999" y="3251200"/>
                  <a:pt x="3358319" y="3252258"/>
                  <a:pt x="3354640" y="3251200"/>
                </a:cubicBezTo>
                <a:cubicBezTo>
                  <a:pt x="3336242" y="3248025"/>
                  <a:pt x="3319070" y="3256492"/>
                  <a:pt x="3300671" y="3253317"/>
                </a:cubicBezTo>
                <a:cubicBezTo>
                  <a:pt x="3298218" y="3242733"/>
                  <a:pt x="3287179" y="3246967"/>
                  <a:pt x="3278593" y="3244850"/>
                </a:cubicBezTo>
                <a:close/>
                <a:moveTo>
                  <a:pt x="2742587" y="5833534"/>
                </a:moveTo>
                <a:cubicBezTo>
                  <a:pt x="2741360" y="5832475"/>
                  <a:pt x="2742587" y="5829300"/>
                  <a:pt x="2743813" y="5828242"/>
                </a:cubicBezTo>
                <a:cubicBezTo>
                  <a:pt x="2746266" y="5825067"/>
                  <a:pt x="2749946" y="5825067"/>
                  <a:pt x="2754853" y="5827183"/>
                </a:cubicBezTo>
                <a:cubicBezTo>
                  <a:pt x="2758532" y="5828242"/>
                  <a:pt x="2762212" y="5831417"/>
                  <a:pt x="2765891" y="5832475"/>
                </a:cubicBezTo>
                <a:cubicBezTo>
                  <a:pt x="2763438" y="5834592"/>
                  <a:pt x="2760985" y="5837767"/>
                  <a:pt x="2757306" y="5837767"/>
                </a:cubicBezTo>
                <a:cubicBezTo>
                  <a:pt x="2751173" y="5838825"/>
                  <a:pt x="2745040" y="5838825"/>
                  <a:pt x="2742587" y="5833534"/>
                </a:cubicBezTo>
                <a:close/>
                <a:moveTo>
                  <a:pt x="2709470" y="5863167"/>
                </a:moveTo>
                <a:cubicBezTo>
                  <a:pt x="2708243" y="5862109"/>
                  <a:pt x="2707017" y="5861050"/>
                  <a:pt x="2705790" y="5861050"/>
                </a:cubicBezTo>
                <a:cubicBezTo>
                  <a:pt x="2705790" y="5859992"/>
                  <a:pt x="2707017" y="5859992"/>
                  <a:pt x="2707017" y="5858933"/>
                </a:cubicBezTo>
                <a:cubicBezTo>
                  <a:pt x="2711923" y="5851526"/>
                  <a:pt x="2711923" y="5840942"/>
                  <a:pt x="2699657" y="5835651"/>
                </a:cubicBezTo>
                <a:cubicBezTo>
                  <a:pt x="2697204" y="5834592"/>
                  <a:pt x="2695978" y="5834592"/>
                  <a:pt x="2693525" y="5833534"/>
                </a:cubicBezTo>
                <a:cubicBezTo>
                  <a:pt x="2686165" y="5828242"/>
                  <a:pt x="2687392" y="5812367"/>
                  <a:pt x="2673900" y="5816600"/>
                </a:cubicBezTo>
                <a:cubicBezTo>
                  <a:pt x="2664087" y="5819776"/>
                  <a:pt x="2667767" y="5833534"/>
                  <a:pt x="2661634" y="5840942"/>
                </a:cubicBezTo>
                <a:cubicBezTo>
                  <a:pt x="2656728" y="5847292"/>
                  <a:pt x="2662861" y="5862109"/>
                  <a:pt x="2644462" y="5858933"/>
                </a:cubicBezTo>
                <a:cubicBezTo>
                  <a:pt x="2630970" y="5855758"/>
                  <a:pt x="2626064" y="5847292"/>
                  <a:pt x="2629743" y="5835651"/>
                </a:cubicBezTo>
                <a:cubicBezTo>
                  <a:pt x="2633423" y="5825067"/>
                  <a:pt x="2628517" y="5813425"/>
                  <a:pt x="2627290" y="5802842"/>
                </a:cubicBezTo>
                <a:cubicBezTo>
                  <a:pt x="2633423" y="5799667"/>
                  <a:pt x="2650595" y="5811308"/>
                  <a:pt x="2645689" y="5792258"/>
                </a:cubicBezTo>
                <a:cubicBezTo>
                  <a:pt x="2656728" y="5788026"/>
                  <a:pt x="2667767" y="5795433"/>
                  <a:pt x="2681259" y="5789084"/>
                </a:cubicBezTo>
                <a:cubicBezTo>
                  <a:pt x="2691071" y="5783792"/>
                  <a:pt x="2700884" y="5800725"/>
                  <a:pt x="2699657" y="5804959"/>
                </a:cubicBezTo>
                <a:cubicBezTo>
                  <a:pt x="2697204" y="5818717"/>
                  <a:pt x="2707017" y="5825067"/>
                  <a:pt x="2714376" y="5832475"/>
                </a:cubicBezTo>
                <a:cubicBezTo>
                  <a:pt x="2726642" y="5844117"/>
                  <a:pt x="2729095" y="5854700"/>
                  <a:pt x="2720509" y="5868459"/>
                </a:cubicBezTo>
                <a:cubicBezTo>
                  <a:pt x="2718056" y="5867401"/>
                  <a:pt x="2714376" y="5865284"/>
                  <a:pt x="2709470" y="5863167"/>
                </a:cubicBezTo>
                <a:close/>
                <a:moveTo>
                  <a:pt x="2772024" y="5824008"/>
                </a:moveTo>
                <a:cubicBezTo>
                  <a:pt x="2774477" y="5821892"/>
                  <a:pt x="2776930" y="5820834"/>
                  <a:pt x="2781837" y="5822950"/>
                </a:cubicBezTo>
                <a:cubicBezTo>
                  <a:pt x="2778157" y="5825067"/>
                  <a:pt x="2775704" y="5825067"/>
                  <a:pt x="2772024" y="5824008"/>
                </a:cubicBezTo>
                <a:close/>
                <a:moveTo>
                  <a:pt x="3972826" y="2771775"/>
                </a:moveTo>
                <a:cubicBezTo>
                  <a:pt x="3974052" y="2750608"/>
                  <a:pt x="3958107" y="2751667"/>
                  <a:pt x="3942162" y="2748492"/>
                </a:cubicBezTo>
                <a:cubicBezTo>
                  <a:pt x="3959334" y="2744258"/>
                  <a:pt x="3975279" y="2742142"/>
                  <a:pt x="3985091" y="2726267"/>
                </a:cubicBezTo>
                <a:cubicBezTo>
                  <a:pt x="3991224" y="2715684"/>
                  <a:pt x="4005943" y="2722034"/>
                  <a:pt x="4016982" y="2722034"/>
                </a:cubicBezTo>
                <a:cubicBezTo>
                  <a:pt x="4016982" y="2724150"/>
                  <a:pt x="4018209" y="2725208"/>
                  <a:pt x="4018209" y="2727325"/>
                </a:cubicBezTo>
                <a:cubicBezTo>
                  <a:pt x="4019435" y="2730500"/>
                  <a:pt x="4019435" y="2735792"/>
                  <a:pt x="4025568" y="2734733"/>
                </a:cubicBezTo>
                <a:cubicBezTo>
                  <a:pt x="4031701" y="2734733"/>
                  <a:pt x="4029248" y="2729442"/>
                  <a:pt x="4029248" y="2726267"/>
                </a:cubicBezTo>
                <a:cubicBezTo>
                  <a:pt x="4029248" y="2724150"/>
                  <a:pt x="4026794" y="2720975"/>
                  <a:pt x="4026794" y="2718858"/>
                </a:cubicBezTo>
                <a:cubicBezTo>
                  <a:pt x="4046419" y="2730500"/>
                  <a:pt x="4062365" y="2744258"/>
                  <a:pt x="4055005" y="2767542"/>
                </a:cubicBezTo>
                <a:cubicBezTo>
                  <a:pt x="4052552" y="2767542"/>
                  <a:pt x="4051326" y="2768600"/>
                  <a:pt x="4048873" y="2769659"/>
                </a:cubicBezTo>
                <a:cubicBezTo>
                  <a:pt x="4035380" y="2767542"/>
                  <a:pt x="4026794" y="2776008"/>
                  <a:pt x="4015755" y="2779184"/>
                </a:cubicBezTo>
                <a:cubicBezTo>
                  <a:pt x="4012076" y="2778125"/>
                  <a:pt x="4008396" y="2779184"/>
                  <a:pt x="4008396" y="2783417"/>
                </a:cubicBezTo>
                <a:cubicBezTo>
                  <a:pt x="4005943" y="2786592"/>
                  <a:pt x="4002263" y="2792942"/>
                  <a:pt x="3996130" y="2790825"/>
                </a:cubicBezTo>
                <a:cubicBezTo>
                  <a:pt x="3986318" y="2786592"/>
                  <a:pt x="3971599" y="2782358"/>
                  <a:pt x="3972826" y="2771775"/>
                </a:cubicBezTo>
                <a:close/>
                <a:moveTo>
                  <a:pt x="5418939" y="6329892"/>
                </a:moveTo>
                <a:cubicBezTo>
                  <a:pt x="5423846" y="6364817"/>
                  <a:pt x="5409127" y="6376459"/>
                  <a:pt x="5371104" y="6374342"/>
                </a:cubicBezTo>
                <a:cubicBezTo>
                  <a:pt x="5358838" y="6373284"/>
                  <a:pt x="5351479" y="6366933"/>
                  <a:pt x="5350252" y="6360584"/>
                </a:cubicBezTo>
                <a:cubicBezTo>
                  <a:pt x="5350252" y="6351058"/>
                  <a:pt x="5346572" y="6343651"/>
                  <a:pt x="5341666" y="6336242"/>
                </a:cubicBezTo>
                <a:cubicBezTo>
                  <a:pt x="5334307" y="6336242"/>
                  <a:pt x="5329401" y="6334125"/>
                  <a:pt x="5333080" y="6324600"/>
                </a:cubicBezTo>
                <a:cubicBezTo>
                  <a:pt x="5330627" y="6320367"/>
                  <a:pt x="5328174" y="6317192"/>
                  <a:pt x="5326947" y="6312959"/>
                </a:cubicBezTo>
                <a:cubicBezTo>
                  <a:pt x="5326947" y="6306609"/>
                  <a:pt x="5334307" y="6300258"/>
                  <a:pt x="5337987" y="6301317"/>
                </a:cubicBezTo>
                <a:cubicBezTo>
                  <a:pt x="5340440" y="6302375"/>
                  <a:pt x="5341666" y="6302375"/>
                  <a:pt x="5344120" y="6302375"/>
                </a:cubicBezTo>
                <a:cubicBezTo>
                  <a:pt x="5349026" y="6298142"/>
                  <a:pt x="5355158" y="6299200"/>
                  <a:pt x="5361291" y="6303433"/>
                </a:cubicBezTo>
                <a:cubicBezTo>
                  <a:pt x="5361291" y="6303433"/>
                  <a:pt x="5361291" y="6304492"/>
                  <a:pt x="5361291" y="6304492"/>
                </a:cubicBezTo>
                <a:cubicBezTo>
                  <a:pt x="5371104" y="6305550"/>
                  <a:pt x="5379690" y="6307667"/>
                  <a:pt x="5385822" y="6314017"/>
                </a:cubicBezTo>
                <a:cubicBezTo>
                  <a:pt x="5387049" y="6315075"/>
                  <a:pt x="5388275" y="6315075"/>
                  <a:pt x="5389502" y="6316133"/>
                </a:cubicBezTo>
                <a:cubicBezTo>
                  <a:pt x="5391955" y="6310842"/>
                  <a:pt x="5395635" y="6308725"/>
                  <a:pt x="5401768" y="6307667"/>
                </a:cubicBezTo>
                <a:cubicBezTo>
                  <a:pt x="5406674" y="6306609"/>
                  <a:pt x="5412807" y="6310842"/>
                  <a:pt x="5412807" y="6315075"/>
                </a:cubicBezTo>
                <a:cubicBezTo>
                  <a:pt x="5412807" y="6320367"/>
                  <a:pt x="5411580" y="6323542"/>
                  <a:pt x="5407900" y="6325659"/>
                </a:cubicBezTo>
                <a:cubicBezTo>
                  <a:pt x="5411580" y="6327776"/>
                  <a:pt x="5415260" y="6328834"/>
                  <a:pt x="5418939" y="6329892"/>
                </a:cubicBezTo>
                <a:close/>
                <a:moveTo>
                  <a:pt x="1186083" y="539750"/>
                </a:moveTo>
                <a:cubicBezTo>
                  <a:pt x="1176271" y="545042"/>
                  <a:pt x="1145607" y="540808"/>
                  <a:pt x="1134567" y="531283"/>
                </a:cubicBezTo>
                <a:cubicBezTo>
                  <a:pt x="1128435" y="527050"/>
                  <a:pt x="1122302" y="523875"/>
                  <a:pt x="1116169" y="520700"/>
                </a:cubicBezTo>
                <a:cubicBezTo>
                  <a:pt x="1106357" y="514350"/>
                  <a:pt x="1101450" y="506942"/>
                  <a:pt x="1105130" y="497417"/>
                </a:cubicBezTo>
                <a:cubicBezTo>
                  <a:pt x="1107583" y="485775"/>
                  <a:pt x="1119849" y="485775"/>
                  <a:pt x="1129661" y="484717"/>
                </a:cubicBezTo>
                <a:cubicBezTo>
                  <a:pt x="1135794" y="484717"/>
                  <a:pt x="1141927" y="484717"/>
                  <a:pt x="1149286" y="485775"/>
                </a:cubicBezTo>
                <a:cubicBezTo>
                  <a:pt x="1149286" y="485775"/>
                  <a:pt x="1149286" y="485775"/>
                  <a:pt x="1149286" y="486833"/>
                </a:cubicBezTo>
                <a:cubicBezTo>
                  <a:pt x="1155419" y="486833"/>
                  <a:pt x="1161552" y="486833"/>
                  <a:pt x="1168911" y="486833"/>
                </a:cubicBezTo>
                <a:cubicBezTo>
                  <a:pt x="1181177" y="485775"/>
                  <a:pt x="1187310" y="492125"/>
                  <a:pt x="1190989" y="501650"/>
                </a:cubicBezTo>
                <a:cubicBezTo>
                  <a:pt x="1195895" y="517525"/>
                  <a:pt x="1194669" y="534458"/>
                  <a:pt x="1186083" y="539750"/>
                </a:cubicBezTo>
                <a:close/>
                <a:moveTo>
                  <a:pt x="2673900" y="5423959"/>
                </a:moveTo>
                <a:cubicBezTo>
                  <a:pt x="2673900" y="5397500"/>
                  <a:pt x="2684938" y="5391150"/>
                  <a:pt x="2714376" y="5397500"/>
                </a:cubicBezTo>
                <a:cubicBezTo>
                  <a:pt x="2735227" y="5401734"/>
                  <a:pt x="2746266" y="5417609"/>
                  <a:pt x="2765891" y="5422901"/>
                </a:cubicBezTo>
                <a:cubicBezTo>
                  <a:pt x="2769571" y="5423959"/>
                  <a:pt x="2769571" y="5427133"/>
                  <a:pt x="2769571" y="5429250"/>
                </a:cubicBezTo>
                <a:cubicBezTo>
                  <a:pt x="2773251" y="5443008"/>
                  <a:pt x="2758532" y="5445125"/>
                  <a:pt x="2752399" y="5452534"/>
                </a:cubicBezTo>
                <a:cubicBezTo>
                  <a:pt x="2745040" y="5459942"/>
                  <a:pt x="2736454" y="5461000"/>
                  <a:pt x="2730321" y="5455709"/>
                </a:cubicBezTo>
                <a:cubicBezTo>
                  <a:pt x="2718056" y="5446183"/>
                  <a:pt x="2702110" y="5446183"/>
                  <a:pt x="2688618" y="5439834"/>
                </a:cubicBezTo>
                <a:cubicBezTo>
                  <a:pt x="2682485" y="5434542"/>
                  <a:pt x="2677579" y="5429250"/>
                  <a:pt x="2673900" y="5423959"/>
                </a:cubicBezTo>
                <a:close/>
                <a:moveTo>
                  <a:pt x="4025568" y="5255684"/>
                </a:moveTo>
                <a:cubicBezTo>
                  <a:pt x="4032927" y="5264150"/>
                  <a:pt x="4030474" y="5272617"/>
                  <a:pt x="4018209" y="5277909"/>
                </a:cubicBezTo>
                <a:cubicBezTo>
                  <a:pt x="4004716" y="5283200"/>
                  <a:pt x="3996130" y="5292725"/>
                  <a:pt x="3985091" y="5300133"/>
                </a:cubicBezTo>
                <a:cubicBezTo>
                  <a:pt x="3981412" y="5300133"/>
                  <a:pt x="3978959" y="5301192"/>
                  <a:pt x="3975279" y="5301192"/>
                </a:cubicBezTo>
                <a:cubicBezTo>
                  <a:pt x="3976506" y="5294842"/>
                  <a:pt x="3980185" y="5288492"/>
                  <a:pt x="3967920" y="5286375"/>
                </a:cubicBezTo>
                <a:cubicBezTo>
                  <a:pt x="3958107" y="5284258"/>
                  <a:pt x="3951975" y="5287434"/>
                  <a:pt x="3944615" y="5291667"/>
                </a:cubicBezTo>
                <a:cubicBezTo>
                  <a:pt x="3936029" y="5264150"/>
                  <a:pt x="3943388" y="5253567"/>
                  <a:pt x="3972826" y="5247217"/>
                </a:cubicBezTo>
                <a:cubicBezTo>
                  <a:pt x="3976506" y="5246159"/>
                  <a:pt x="3981412" y="5246159"/>
                  <a:pt x="3985091" y="5246159"/>
                </a:cubicBezTo>
                <a:cubicBezTo>
                  <a:pt x="3992451" y="5245100"/>
                  <a:pt x="3993677" y="5233459"/>
                  <a:pt x="4002263" y="5237692"/>
                </a:cubicBezTo>
                <a:cubicBezTo>
                  <a:pt x="4010849" y="5241925"/>
                  <a:pt x="4018209" y="5248275"/>
                  <a:pt x="4025568" y="5255684"/>
                </a:cubicBezTo>
                <a:close/>
                <a:moveTo>
                  <a:pt x="2397924" y="4165600"/>
                </a:moveTo>
                <a:cubicBezTo>
                  <a:pt x="2391791" y="4161367"/>
                  <a:pt x="2386885" y="4164542"/>
                  <a:pt x="2381978" y="4167717"/>
                </a:cubicBezTo>
                <a:cubicBezTo>
                  <a:pt x="2356221" y="4181475"/>
                  <a:pt x="2356221" y="4181475"/>
                  <a:pt x="2348861" y="4195234"/>
                </a:cubicBezTo>
                <a:cubicBezTo>
                  <a:pt x="2347635" y="4185708"/>
                  <a:pt x="2346408" y="4177242"/>
                  <a:pt x="2346408" y="4169833"/>
                </a:cubicBezTo>
                <a:cubicBezTo>
                  <a:pt x="2347635" y="4167717"/>
                  <a:pt x="2347635" y="4164542"/>
                  <a:pt x="2345182" y="4164542"/>
                </a:cubicBezTo>
                <a:cubicBezTo>
                  <a:pt x="2343955" y="4164542"/>
                  <a:pt x="2341502" y="4167717"/>
                  <a:pt x="2340275" y="4168775"/>
                </a:cubicBezTo>
                <a:cubicBezTo>
                  <a:pt x="2336596" y="4168775"/>
                  <a:pt x="2331690" y="4168775"/>
                  <a:pt x="2328010" y="4168775"/>
                </a:cubicBezTo>
                <a:cubicBezTo>
                  <a:pt x="2325557" y="4166659"/>
                  <a:pt x="2323103" y="4165600"/>
                  <a:pt x="2320650" y="4166659"/>
                </a:cubicBezTo>
                <a:cubicBezTo>
                  <a:pt x="2318197" y="4167717"/>
                  <a:pt x="2318197" y="4168775"/>
                  <a:pt x="2319424" y="4170892"/>
                </a:cubicBezTo>
                <a:cubicBezTo>
                  <a:pt x="2318197" y="4178300"/>
                  <a:pt x="2310838" y="4179358"/>
                  <a:pt x="2304705" y="4182534"/>
                </a:cubicBezTo>
                <a:cubicBezTo>
                  <a:pt x="2303479" y="4179358"/>
                  <a:pt x="2304705" y="4174067"/>
                  <a:pt x="2297346" y="4173008"/>
                </a:cubicBezTo>
                <a:cubicBezTo>
                  <a:pt x="2293666" y="4173008"/>
                  <a:pt x="2291213" y="4175125"/>
                  <a:pt x="2291213" y="4177242"/>
                </a:cubicBezTo>
                <a:cubicBezTo>
                  <a:pt x="2291213" y="4181475"/>
                  <a:pt x="2292439" y="4185708"/>
                  <a:pt x="2298572" y="4185708"/>
                </a:cubicBezTo>
                <a:cubicBezTo>
                  <a:pt x="2301026" y="4185708"/>
                  <a:pt x="2302252" y="4185708"/>
                  <a:pt x="2304705" y="4185708"/>
                </a:cubicBezTo>
                <a:cubicBezTo>
                  <a:pt x="2302252" y="4194175"/>
                  <a:pt x="2294893" y="4196292"/>
                  <a:pt x="2285080" y="4196292"/>
                </a:cubicBezTo>
                <a:cubicBezTo>
                  <a:pt x="2281401" y="4194175"/>
                  <a:pt x="2277721" y="4191000"/>
                  <a:pt x="2274041" y="4187825"/>
                </a:cubicBezTo>
                <a:lnTo>
                  <a:pt x="2274041" y="4185708"/>
                </a:lnTo>
                <a:cubicBezTo>
                  <a:pt x="2281401" y="4175125"/>
                  <a:pt x="2267908" y="4167717"/>
                  <a:pt x="2269135" y="4158192"/>
                </a:cubicBezTo>
                <a:cubicBezTo>
                  <a:pt x="2281401" y="4159250"/>
                  <a:pt x="2293666" y="4155017"/>
                  <a:pt x="2305932" y="4160309"/>
                </a:cubicBezTo>
                <a:cubicBezTo>
                  <a:pt x="2315744" y="4164542"/>
                  <a:pt x="2318197" y="4156075"/>
                  <a:pt x="2316971" y="4149725"/>
                </a:cubicBezTo>
                <a:cubicBezTo>
                  <a:pt x="2320650" y="4148667"/>
                  <a:pt x="2324330" y="4148667"/>
                  <a:pt x="2328010" y="4147608"/>
                </a:cubicBezTo>
                <a:cubicBezTo>
                  <a:pt x="2337822" y="4152900"/>
                  <a:pt x="2343955" y="4165600"/>
                  <a:pt x="2357447" y="4149725"/>
                </a:cubicBezTo>
                <a:cubicBezTo>
                  <a:pt x="2361127" y="4145492"/>
                  <a:pt x="2375846" y="4148667"/>
                  <a:pt x="2384431" y="4148667"/>
                </a:cubicBezTo>
                <a:cubicBezTo>
                  <a:pt x="2386885" y="4153958"/>
                  <a:pt x="2378299" y="4162425"/>
                  <a:pt x="2390564" y="4163483"/>
                </a:cubicBezTo>
                <a:cubicBezTo>
                  <a:pt x="2394244" y="4163483"/>
                  <a:pt x="2397924" y="4163483"/>
                  <a:pt x="2401603" y="4164542"/>
                </a:cubicBezTo>
                <a:cubicBezTo>
                  <a:pt x="2402830" y="4167717"/>
                  <a:pt x="2405283" y="4171950"/>
                  <a:pt x="2406510" y="4175125"/>
                </a:cubicBezTo>
                <a:cubicBezTo>
                  <a:pt x="2391791" y="4180417"/>
                  <a:pt x="2413869" y="4195234"/>
                  <a:pt x="2396697" y="4199467"/>
                </a:cubicBezTo>
                <a:cubicBezTo>
                  <a:pt x="2388111" y="4191000"/>
                  <a:pt x="2399150" y="4186767"/>
                  <a:pt x="2400377" y="4180417"/>
                </a:cubicBezTo>
                <a:cubicBezTo>
                  <a:pt x="2404056" y="4175125"/>
                  <a:pt x="2402830" y="4168775"/>
                  <a:pt x="2397924" y="4165600"/>
                </a:cubicBezTo>
                <a:close/>
                <a:moveTo>
                  <a:pt x="5050972" y="1373717"/>
                </a:moveTo>
                <a:cubicBezTo>
                  <a:pt x="5053425" y="1375833"/>
                  <a:pt x="5055878" y="1377950"/>
                  <a:pt x="5055878" y="1380067"/>
                </a:cubicBezTo>
                <a:cubicBezTo>
                  <a:pt x="5058331" y="1397000"/>
                  <a:pt x="5071823" y="1395942"/>
                  <a:pt x="5085315" y="1395942"/>
                </a:cubicBezTo>
                <a:cubicBezTo>
                  <a:pt x="5085315" y="1395942"/>
                  <a:pt x="5085315" y="1397000"/>
                  <a:pt x="5085315" y="1397000"/>
                </a:cubicBezTo>
                <a:cubicBezTo>
                  <a:pt x="5081636" y="1399117"/>
                  <a:pt x="5081636" y="1403350"/>
                  <a:pt x="5081636" y="1406525"/>
                </a:cubicBezTo>
                <a:cubicBezTo>
                  <a:pt x="5081636" y="1406525"/>
                  <a:pt x="5081636" y="1406525"/>
                  <a:pt x="5081636" y="1406525"/>
                </a:cubicBezTo>
                <a:cubicBezTo>
                  <a:pt x="5074276" y="1407583"/>
                  <a:pt x="5064464" y="1407583"/>
                  <a:pt x="5059558" y="1414992"/>
                </a:cubicBezTo>
                <a:cubicBezTo>
                  <a:pt x="5048519" y="1418167"/>
                  <a:pt x="5037480" y="1421342"/>
                  <a:pt x="5036253" y="1431925"/>
                </a:cubicBezTo>
                <a:cubicBezTo>
                  <a:pt x="5036253" y="1439333"/>
                  <a:pt x="5046065" y="1441450"/>
                  <a:pt x="5054651" y="1444625"/>
                </a:cubicBezTo>
                <a:cubicBezTo>
                  <a:pt x="5054651" y="1454150"/>
                  <a:pt x="5046065" y="1455208"/>
                  <a:pt x="5037480" y="1456267"/>
                </a:cubicBezTo>
                <a:cubicBezTo>
                  <a:pt x="5031347" y="1457325"/>
                  <a:pt x="5022761" y="1454150"/>
                  <a:pt x="5019081" y="1461558"/>
                </a:cubicBezTo>
                <a:cubicBezTo>
                  <a:pt x="5012948" y="1462617"/>
                  <a:pt x="5005589" y="1464733"/>
                  <a:pt x="5006816" y="1455208"/>
                </a:cubicBezTo>
                <a:cubicBezTo>
                  <a:pt x="5006816" y="1453092"/>
                  <a:pt x="5009269" y="1449917"/>
                  <a:pt x="5010495" y="1447800"/>
                </a:cubicBezTo>
                <a:cubicBezTo>
                  <a:pt x="5027667" y="1435100"/>
                  <a:pt x="5025214" y="1421342"/>
                  <a:pt x="5016628" y="1406525"/>
                </a:cubicBezTo>
                <a:cubicBezTo>
                  <a:pt x="5020308" y="1395942"/>
                  <a:pt x="5022761" y="1386417"/>
                  <a:pt x="5027667" y="1375833"/>
                </a:cubicBezTo>
                <a:cubicBezTo>
                  <a:pt x="5035026" y="1365250"/>
                  <a:pt x="5042386" y="1365250"/>
                  <a:pt x="5050972" y="1373717"/>
                </a:cubicBezTo>
                <a:close/>
                <a:moveTo>
                  <a:pt x="5669158" y="1619250"/>
                </a:moveTo>
                <a:cubicBezTo>
                  <a:pt x="5682650" y="1635125"/>
                  <a:pt x="5701048" y="1641475"/>
                  <a:pt x="5690009" y="1660525"/>
                </a:cubicBezTo>
                <a:cubicBezTo>
                  <a:pt x="5690009" y="1660525"/>
                  <a:pt x="5690009" y="1660525"/>
                  <a:pt x="5690009" y="1660525"/>
                </a:cubicBezTo>
                <a:cubicBezTo>
                  <a:pt x="5686329" y="1663700"/>
                  <a:pt x="5682650" y="1666875"/>
                  <a:pt x="5680197" y="1671108"/>
                </a:cubicBezTo>
                <a:cubicBezTo>
                  <a:pt x="5666704" y="1689100"/>
                  <a:pt x="5670384" y="1692275"/>
                  <a:pt x="5697368" y="1696508"/>
                </a:cubicBezTo>
                <a:cubicBezTo>
                  <a:pt x="5699822" y="1701800"/>
                  <a:pt x="5697368" y="1707092"/>
                  <a:pt x="5694915" y="1711325"/>
                </a:cubicBezTo>
                <a:cubicBezTo>
                  <a:pt x="5692462" y="1713442"/>
                  <a:pt x="5691236" y="1715558"/>
                  <a:pt x="5692462" y="1717675"/>
                </a:cubicBezTo>
                <a:cubicBezTo>
                  <a:pt x="5688782" y="1719792"/>
                  <a:pt x="5683876" y="1721908"/>
                  <a:pt x="5680197" y="1724025"/>
                </a:cubicBezTo>
                <a:cubicBezTo>
                  <a:pt x="5663025" y="1720850"/>
                  <a:pt x="5661798" y="1721908"/>
                  <a:pt x="5667931" y="1739900"/>
                </a:cubicBezTo>
                <a:cubicBezTo>
                  <a:pt x="5660572" y="1733550"/>
                  <a:pt x="5656892" y="1725083"/>
                  <a:pt x="5666704" y="1719792"/>
                </a:cubicBezTo>
                <a:cubicBezTo>
                  <a:pt x="5678970" y="1713442"/>
                  <a:pt x="5675291" y="1706033"/>
                  <a:pt x="5672837" y="1696508"/>
                </a:cubicBezTo>
                <a:cubicBezTo>
                  <a:pt x="5664251" y="1697567"/>
                  <a:pt x="5658118" y="1702858"/>
                  <a:pt x="5649533" y="1701800"/>
                </a:cubicBezTo>
                <a:cubicBezTo>
                  <a:pt x="5648306" y="1700742"/>
                  <a:pt x="5647079" y="1699683"/>
                  <a:pt x="5645853" y="1698625"/>
                </a:cubicBezTo>
                <a:cubicBezTo>
                  <a:pt x="5649533" y="1689100"/>
                  <a:pt x="5633587" y="1681692"/>
                  <a:pt x="5642173" y="1670050"/>
                </a:cubicBezTo>
                <a:cubicBezTo>
                  <a:pt x="5648306" y="1661583"/>
                  <a:pt x="5645853" y="1647825"/>
                  <a:pt x="5664251" y="1645708"/>
                </a:cubicBezTo>
                <a:cubicBezTo>
                  <a:pt x="5672837" y="1643592"/>
                  <a:pt x="5671611" y="1633008"/>
                  <a:pt x="5669158" y="1619250"/>
                </a:cubicBezTo>
                <a:close/>
                <a:moveTo>
                  <a:pt x="4913597" y="2071158"/>
                </a:moveTo>
                <a:cubicBezTo>
                  <a:pt x="4914824" y="2045758"/>
                  <a:pt x="4930769" y="2028825"/>
                  <a:pt x="4955300" y="2017183"/>
                </a:cubicBezTo>
                <a:cubicBezTo>
                  <a:pt x="4955300" y="2020358"/>
                  <a:pt x="4956527" y="2023533"/>
                  <a:pt x="4956527" y="2026708"/>
                </a:cubicBezTo>
                <a:cubicBezTo>
                  <a:pt x="4952847" y="2035175"/>
                  <a:pt x="4960206" y="2034117"/>
                  <a:pt x="4965112" y="2035175"/>
                </a:cubicBezTo>
                <a:cubicBezTo>
                  <a:pt x="4968792" y="2040467"/>
                  <a:pt x="4970019" y="2048933"/>
                  <a:pt x="4978605" y="2047875"/>
                </a:cubicBezTo>
                <a:cubicBezTo>
                  <a:pt x="4982285" y="2047875"/>
                  <a:pt x="4981058" y="2041525"/>
                  <a:pt x="4981058" y="2038350"/>
                </a:cubicBezTo>
                <a:cubicBezTo>
                  <a:pt x="4987191" y="2030942"/>
                  <a:pt x="4994550" y="2030942"/>
                  <a:pt x="4993323" y="2040467"/>
                </a:cubicBezTo>
                <a:cubicBezTo>
                  <a:pt x="4992097" y="2051050"/>
                  <a:pt x="4990870" y="2063750"/>
                  <a:pt x="4979831" y="2072217"/>
                </a:cubicBezTo>
                <a:cubicBezTo>
                  <a:pt x="4967566" y="2069042"/>
                  <a:pt x="4968792" y="2075392"/>
                  <a:pt x="4968792" y="2082800"/>
                </a:cubicBezTo>
                <a:cubicBezTo>
                  <a:pt x="4966339" y="2085975"/>
                  <a:pt x="4963886" y="2089150"/>
                  <a:pt x="4961433" y="2092325"/>
                </a:cubicBezTo>
                <a:cubicBezTo>
                  <a:pt x="4954073" y="2094442"/>
                  <a:pt x="4947941" y="2098675"/>
                  <a:pt x="4939355" y="2096558"/>
                </a:cubicBezTo>
                <a:cubicBezTo>
                  <a:pt x="4936902" y="2094442"/>
                  <a:pt x="4934448" y="2091267"/>
                  <a:pt x="4930769" y="2089150"/>
                </a:cubicBezTo>
                <a:cubicBezTo>
                  <a:pt x="4936902" y="2078567"/>
                  <a:pt x="4938128" y="2072217"/>
                  <a:pt x="4919730" y="2074333"/>
                </a:cubicBezTo>
                <a:cubicBezTo>
                  <a:pt x="4919730" y="2074333"/>
                  <a:pt x="4916050" y="2072217"/>
                  <a:pt x="4913597" y="2071158"/>
                </a:cubicBezTo>
                <a:close/>
                <a:moveTo>
                  <a:pt x="4343247" y="6757459"/>
                </a:moveTo>
                <a:cubicBezTo>
                  <a:pt x="4340794" y="6757459"/>
                  <a:pt x="4337114" y="6758517"/>
                  <a:pt x="4334661" y="6758517"/>
                </a:cubicBezTo>
                <a:cubicBezTo>
                  <a:pt x="4334661" y="6753225"/>
                  <a:pt x="4335888" y="6745817"/>
                  <a:pt x="4326075" y="6747933"/>
                </a:cubicBezTo>
                <a:cubicBezTo>
                  <a:pt x="4318716" y="6748992"/>
                  <a:pt x="4323622" y="6755342"/>
                  <a:pt x="4323622" y="6759575"/>
                </a:cubicBezTo>
                <a:cubicBezTo>
                  <a:pt x="4307677" y="6761692"/>
                  <a:pt x="4290505" y="6766984"/>
                  <a:pt x="4277013" y="6763808"/>
                </a:cubicBezTo>
                <a:cubicBezTo>
                  <a:pt x="4263521" y="6759575"/>
                  <a:pt x="4264747" y="6741584"/>
                  <a:pt x="4256161" y="6729942"/>
                </a:cubicBezTo>
                <a:cubicBezTo>
                  <a:pt x="4252482" y="6724651"/>
                  <a:pt x="4246349" y="6720417"/>
                  <a:pt x="4252482" y="6710892"/>
                </a:cubicBezTo>
                <a:cubicBezTo>
                  <a:pt x="4269653" y="6725709"/>
                  <a:pt x="4290505" y="6726767"/>
                  <a:pt x="4311356" y="6724651"/>
                </a:cubicBezTo>
                <a:cubicBezTo>
                  <a:pt x="4315036" y="6726767"/>
                  <a:pt x="4319942" y="6728883"/>
                  <a:pt x="4324849" y="6726767"/>
                </a:cubicBezTo>
                <a:cubicBezTo>
                  <a:pt x="4332208" y="6727825"/>
                  <a:pt x="4339567" y="6732058"/>
                  <a:pt x="4348153" y="6729942"/>
                </a:cubicBezTo>
                <a:cubicBezTo>
                  <a:pt x="4355513" y="6727825"/>
                  <a:pt x="4355513" y="6734175"/>
                  <a:pt x="4356739" y="6738409"/>
                </a:cubicBezTo>
                <a:cubicBezTo>
                  <a:pt x="4340794" y="6737350"/>
                  <a:pt x="4340794" y="6737350"/>
                  <a:pt x="4343247" y="6757459"/>
                </a:cubicBezTo>
                <a:close/>
                <a:moveTo>
                  <a:pt x="3894326" y="384175"/>
                </a:moveTo>
                <a:cubicBezTo>
                  <a:pt x="3878381" y="391583"/>
                  <a:pt x="3864889" y="375708"/>
                  <a:pt x="3847717" y="383117"/>
                </a:cubicBezTo>
                <a:cubicBezTo>
                  <a:pt x="3842810" y="371475"/>
                  <a:pt x="3851397" y="369358"/>
                  <a:pt x="3861209" y="369358"/>
                </a:cubicBezTo>
                <a:cubicBezTo>
                  <a:pt x="3869795" y="372533"/>
                  <a:pt x="3877154" y="372533"/>
                  <a:pt x="3885740" y="371475"/>
                </a:cubicBezTo>
                <a:cubicBezTo>
                  <a:pt x="3885740" y="371475"/>
                  <a:pt x="3885740" y="371475"/>
                  <a:pt x="3885740" y="371475"/>
                </a:cubicBezTo>
                <a:cubicBezTo>
                  <a:pt x="3885740" y="371475"/>
                  <a:pt x="3885740" y="371475"/>
                  <a:pt x="3885740" y="371475"/>
                </a:cubicBezTo>
                <a:cubicBezTo>
                  <a:pt x="3885740" y="371475"/>
                  <a:pt x="3885740" y="371475"/>
                  <a:pt x="3885740" y="371475"/>
                </a:cubicBezTo>
                <a:cubicBezTo>
                  <a:pt x="3885740" y="373592"/>
                  <a:pt x="3886967" y="375708"/>
                  <a:pt x="3890647" y="375708"/>
                </a:cubicBezTo>
                <a:cubicBezTo>
                  <a:pt x="3891873" y="375708"/>
                  <a:pt x="3891873" y="374650"/>
                  <a:pt x="3891873" y="373592"/>
                </a:cubicBezTo>
                <a:cubicBezTo>
                  <a:pt x="3890647" y="371475"/>
                  <a:pt x="3888193" y="370417"/>
                  <a:pt x="3885740" y="371475"/>
                </a:cubicBezTo>
                <a:cubicBezTo>
                  <a:pt x="3885740" y="371475"/>
                  <a:pt x="3885740" y="371475"/>
                  <a:pt x="3885740" y="371475"/>
                </a:cubicBezTo>
                <a:cubicBezTo>
                  <a:pt x="3888193" y="369358"/>
                  <a:pt x="3889420" y="365125"/>
                  <a:pt x="3894326" y="369358"/>
                </a:cubicBezTo>
                <a:cubicBezTo>
                  <a:pt x="3901686" y="377825"/>
                  <a:pt x="3909045" y="386292"/>
                  <a:pt x="3916404" y="393700"/>
                </a:cubicBezTo>
                <a:cubicBezTo>
                  <a:pt x="3926217" y="392642"/>
                  <a:pt x="3922537" y="376767"/>
                  <a:pt x="3936029" y="382058"/>
                </a:cubicBezTo>
                <a:cubicBezTo>
                  <a:pt x="3937256" y="393700"/>
                  <a:pt x="3944615" y="404283"/>
                  <a:pt x="3943388" y="416983"/>
                </a:cubicBezTo>
                <a:cubicBezTo>
                  <a:pt x="3943388" y="421217"/>
                  <a:pt x="3950748" y="422275"/>
                  <a:pt x="3955654" y="423333"/>
                </a:cubicBezTo>
                <a:cubicBezTo>
                  <a:pt x="3955654" y="426508"/>
                  <a:pt x="3956881" y="428625"/>
                  <a:pt x="3960560" y="429683"/>
                </a:cubicBezTo>
                <a:cubicBezTo>
                  <a:pt x="3958107" y="431800"/>
                  <a:pt x="3956881" y="433917"/>
                  <a:pt x="3958107" y="436033"/>
                </a:cubicBezTo>
                <a:cubicBezTo>
                  <a:pt x="3954427" y="439208"/>
                  <a:pt x="3950748" y="443442"/>
                  <a:pt x="3947068" y="446617"/>
                </a:cubicBezTo>
                <a:cubicBezTo>
                  <a:pt x="3944615" y="444500"/>
                  <a:pt x="3938482" y="442383"/>
                  <a:pt x="3938482" y="440267"/>
                </a:cubicBezTo>
                <a:cubicBezTo>
                  <a:pt x="3937256" y="425450"/>
                  <a:pt x="3929896" y="434975"/>
                  <a:pt x="3923763" y="437092"/>
                </a:cubicBezTo>
                <a:cubicBezTo>
                  <a:pt x="3923763" y="429683"/>
                  <a:pt x="3921311" y="426508"/>
                  <a:pt x="3911498" y="428625"/>
                </a:cubicBezTo>
                <a:cubicBezTo>
                  <a:pt x="3899232" y="426508"/>
                  <a:pt x="3885740" y="425450"/>
                  <a:pt x="3888193" y="409575"/>
                </a:cubicBezTo>
                <a:cubicBezTo>
                  <a:pt x="3893099" y="402167"/>
                  <a:pt x="3900459" y="394758"/>
                  <a:pt x="3894326" y="384175"/>
                </a:cubicBezTo>
                <a:close/>
                <a:moveTo>
                  <a:pt x="4425426" y="2915708"/>
                </a:moveTo>
                <a:cubicBezTo>
                  <a:pt x="4448731" y="2914650"/>
                  <a:pt x="4469582" y="2930525"/>
                  <a:pt x="4495340" y="2927350"/>
                </a:cubicBezTo>
                <a:cubicBezTo>
                  <a:pt x="4505153" y="2926292"/>
                  <a:pt x="4499020" y="2937934"/>
                  <a:pt x="4501473" y="2943225"/>
                </a:cubicBezTo>
                <a:cubicBezTo>
                  <a:pt x="4472036" y="2941108"/>
                  <a:pt x="4442598" y="2947458"/>
                  <a:pt x="4413161" y="2947458"/>
                </a:cubicBezTo>
                <a:cubicBezTo>
                  <a:pt x="4411934" y="2946400"/>
                  <a:pt x="4409481" y="2945342"/>
                  <a:pt x="4408255" y="2944284"/>
                </a:cubicBezTo>
                <a:cubicBezTo>
                  <a:pt x="4403348" y="2941108"/>
                  <a:pt x="4399669" y="2944284"/>
                  <a:pt x="4394762" y="2946400"/>
                </a:cubicBezTo>
                <a:cubicBezTo>
                  <a:pt x="4391083" y="2947458"/>
                  <a:pt x="4387403" y="2947458"/>
                  <a:pt x="4382497" y="2948517"/>
                </a:cubicBezTo>
                <a:cubicBezTo>
                  <a:pt x="4375138" y="2934758"/>
                  <a:pt x="4394762" y="2928409"/>
                  <a:pt x="4392309" y="2917825"/>
                </a:cubicBezTo>
                <a:cubicBezTo>
                  <a:pt x="4400895" y="2904067"/>
                  <a:pt x="4414387" y="2916767"/>
                  <a:pt x="4425426" y="2915708"/>
                </a:cubicBezTo>
                <a:close/>
                <a:moveTo>
                  <a:pt x="3716475" y="539750"/>
                </a:moveTo>
                <a:cubicBezTo>
                  <a:pt x="3716475" y="536575"/>
                  <a:pt x="3715248" y="529167"/>
                  <a:pt x="3716475" y="521758"/>
                </a:cubicBezTo>
                <a:cubicBezTo>
                  <a:pt x="3720155" y="506942"/>
                  <a:pt x="3734873" y="501650"/>
                  <a:pt x="3748366" y="510117"/>
                </a:cubicBezTo>
                <a:cubicBezTo>
                  <a:pt x="3758178" y="516467"/>
                  <a:pt x="3767991" y="523875"/>
                  <a:pt x="3775350" y="532342"/>
                </a:cubicBezTo>
                <a:cubicBezTo>
                  <a:pt x="3782709" y="540808"/>
                  <a:pt x="3785162" y="550333"/>
                  <a:pt x="3770444" y="556683"/>
                </a:cubicBezTo>
                <a:cubicBezTo>
                  <a:pt x="3765537" y="558800"/>
                  <a:pt x="3763084" y="563033"/>
                  <a:pt x="3758178" y="565150"/>
                </a:cubicBezTo>
                <a:cubicBezTo>
                  <a:pt x="3747139" y="570442"/>
                  <a:pt x="3736100" y="575733"/>
                  <a:pt x="3722608" y="569383"/>
                </a:cubicBezTo>
                <a:cubicBezTo>
                  <a:pt x="3711569" y="564092"/>
                  <a:pt x="3712795" y="553508"/>
                  <a:pt x="3716475" y="539750"/>
                </a:cubicBezTo>
                <a:close/>
                <a:moveTo>
                  <a:pt x="2536525" y="5729817"/>
                </a:moveTo>
                <a:cubicBezTo>
                  <a:pt x="2541431" y="5729817"/>
                  <a:pt x="2545111" y="5727700"/>
                  <a:pt x="2546337" y="5724526"/>
                </a:cubicBezTo>
                <a:cubicBezTo>
                  <a:pt x="2550017" y="5715000"/>
                  <a:pt x="2557376" y="5704417"/>
                  <a:pt x="2568415" y="5710767"/>
                </a:cubicBezTo>
                <a:cubicBezTo>
                  <a:pt x="2580681" y="5718175"/>
                  <a:pt x="2592947" y="5726642"/>
                  <a:pt x="2601533" y="5739342"/>
                </a:cubicBezTo>
                <a:cubicBezTo>
                  <a:pt x="2602759" y="5740401"/>
                  <a:pt x="2600306" y="5744633"/>
                  <a:pt x="2600306" y="5744633"/>
                </a:cubicBezTo>
                <a:cubicBezTo>
                  <a:pt x="2570869" y="5744633"/>
                  <a:pt x="2569642" y="5771092"/>
                  <a:pt x="2550017" y="5781675"/>
                </a:cubicBezTo>
                <a:cubicBezTo>
                  <a:pt x="2540205" y="5774267"/>
                  <a:pt x="2538978" y="5761567"/>
                  <a:pt x="2527939" y="5754159"/>
                </a:cubicBezTo>
                <a:cubicBezTo>
                  <a:pt x="2516900" y="5746750"/>
                  <a:pt x="2523033" y="5738284"/>
                  <a:pt x="2534072" y="5732992"/>
                </a:cubicBezTo>
                <a:cubicBezTo>
                  <a:pt x="2534072" y="5731933"/>
                  <a:pt x="2535298" y="5730875"/>
                  <a:pt x="2535298" y="5730875"/>
                </a:cubicBezTo>
                <a:cubicBezTo>
                  <a:pt x="2535298" y="5728758"/>
                  <a:pt x="2536525" y="5728758"/>
                  <a:pt x="2536525" y="5729817"/>
                </a:cubicBezTo>
                <a:close/>
                <a:moveTo>
                  <a:pt x="180304" y="1859492"/>
                </a:moveTo>
                <a:cubicBezTo>
                  <a:pt x="177851" y="1853142"/>
                  <a:pt x="175398" y="1846792"/>
                  <a:pt x="172945" y="1840442"/>
                </a:cubicBezTo>
                <a:cubicBezTo>
                  <a:pt x="176625" y="1829858"/>
                  <a:pt x="172945" y="1821392"/>
                  <a:pt x="164359" y="1813983"/>
                </a:cubicBezTo>
                <a:cubicBezTo>
                  <a:pt x="159453" y="1815042"/>
                  <a:pt x="154546" y="1815042"/>
                  <a:pt x="152093" y="1811867"/>
                </a:cubicBezTo>
                <a:cubicBezTo>
                  <a:pt x="157000" y="1811867"/>
                  <a:pt x="160679" y="1812925"/>
                  <a:pt x="165586" y="1812925"/>
                </a:cubicBezTo>
                <a:cubicBezTo>
                  <a:pt x="168039" y="1808692"/>
                  <a:pt x="172945" y="1804458"/>
                  <a:pt x="170492" y="1798108"/>
                </a:cubicBezTo>
                <a:cubicBezTo>
                  <a:pt x="170492" y="1798108"/>
                  <a:pt x="170492" y="1798108"/>
                  <a:pt x="170492" y="1798108"/>
                </a:cubicBezTo>
                <a:cubicBezTo>
                  <a:pt x="155773" y="1791758"/>
                  <a:pt x="150867" y="1797050"/>
                  <a:pt x="148414" y="1806575"/>
                </a:cubicBezTo>
                <a:cubicBezTo>
                  <a:pt x="147187" y="1804458"/>
                  <a:pt x="144734" y="1803400"/>
                  <a:pt x="141054" y="1803400"/>
                </a:cubicBezTo>
                <a:cubicBezTo>
                  <a:pt x="138601" y="1818217"/>
                  <a:pt x="127562" y="1817158"/>
                  <a:pt x="115297" y="1813983"/>
                </a:cubicBezTo>
                <a:cubicBezTo>
                  <a:pt x="88312" y="1818217"/>
                  <a:pt x="114070" y="1829858"/>
                  <a:pt x="111617" y="1837267"/>
                </a:cubicBezTo>
                <a:cubicBezTo>
                  <a:pt x="110390" y="1840442"/>
                  <a:pt x="112843" y="1841500"/>
                  <a:pt x="125109" y="1838325"/>
                </a:cubicBezTo>
                <a:cubicBezTo>
                  <a:pt x="133695" y="1838325"/>
                  <a:pt x="134922" y="1856317"/>
                  <a:pt x="150867" y="1844675"/>
                </a:cubicBezTo>
                <a:cubicBezTo>
                  <a:pt x="154546" y="1841500"/>
                  <a:pt x="157000" y="1854200"/>
                  <a:pt x="157000" y="1859492"/>
                </a:cubicBezTo>
                <a:cubicBezTo>
                  <a:pt x="164359" y="1864783"/>
                  <a:pt x="169265" y="1872192"/>
                  <a:pt x="179078" y="1875367"/>
                </a:cubicBezTo>
                <a:cubicBezTo>
                  <a:pt x="176625" y="1870075"/>
                  <a:pt x="176625" y="1864783"/>
                  <a:pt x="180304" y="1859492"/>
                </a:cubicBezTo>
                <a:close/>
                <a:moveTo>
                  <a:pt x="152093" y="1827742"/>
                </a:moveTo>
                <a:cubicBezTo>
                  <a:pt x="153320" y="1825625"/>
                  <a:pt x="154546" y="1823508"/>
                  <a:pt x="155773" y="1821392"/>
                </a:cubicBezTo>
                <a:cubicBezTo>
                  <a:pt x="157000" y="1822450"/>
                  <a:pt x="160679" y="1822450"/>
                  <a:pt x="160679" y="1823508"/>
                </a:cubicBezTo>
                <a:cubicBezTo>
                  <a:pt x="160679" y="1825625"/>
                  <a:pt x="159453" y="1827742"/>
                  <a:pt x="158226" y="1830917"/>
                </a:cubicBezTo>
                <a:cubicBezTo>
                  <a:pt x="155773" y="1828800"/>
                  <a:pt x="152093" y="1827742"/>
                  <a:pt x="152093" y="1827742"/>
                </a:cubicBezTo>
                <a:close/>
                <a:moveTo>
                  <a:pt x="2292439" y="5093758"/>
                </a:moveTo>
                <a:cubicBezTo>
                  <a:pt x="2274041" y="5088467"/>
                  <a:pt x="2255643" y="5084234"/>
                  <a:pt x="2238471" y="5096934"/>
                </a:cubicBezTo>
                <a:cubicBezTo>
                  <a:pt x="2233565" y="5101167"/>
                  <a:pt x="2224979" y="5099050"/>
                  <a:pt x="2218846" y="5101167"/>
                </a:cubicBezTo>
                <a:cubicBezTo>
                  <a:pt x="2218846" y="5125508"/>
                  <a:pt x="2227432" y="5144559"/>
                  <a:pt x="2255643" y="5154084"/>
                </a:cubicBezTo>
                <a:cubicBezTo>
                  <a:pt x="2258096" y="5154084"/>
                  <a:pt x="2260549" y="5153025"/>
                  <a:pt x="2263002" y="5153025"/>
                </a:cubicBezTo>
                <a:cubicBezTo>
                  <a:pt x="2248283" y="5128684"/>
                  <a:pt x="2248283" y="5122334"/>
                  <a:pt x="2266682" y="5111750"/>
                </a:cubicBezTo>
                <a:cubicBezTo>
                  <a:pt x="2275268" y="5106459"/>
                  <a:pt x="2282627" y="5109633"/>
                  <a:pt x="2291213" y="5108575"/>
                </a:cubicBezTo>
                <a:cubicBezTo>
                  <a:pt x="2297346" y="5107517"/>
                  <a:pt x="2299799" y="5104342"/>
                  <a:pt x="2299799" y="5099050"/>
                </a:cubicBezTo>
                <a:cubicBezTo>
                  <a:pt x="2299799" y="5094817"/>
                  <a:pt x="2296119" y="5094817"/>
                  <a:pt x="2292439" y="5093758"/>
                </a:cubicBezTo>
                <a:close/>
                <a:moveTo>
                  <a:pt x="2248283" y="5125508"/>
                </a:moveTo>
                <a:cubicBezTo>
                  <a:pt x="2247057" y="5124450"/>
                  <a:pt x="2245830" y="5124450"/>
                  <a:pt x="2244604" y="5123392"/>
                </a:cubicBezTo>
                <a:cubicBezTo>
                  <a:pt x="2245830" y="5122334"/>
                  <a:pt x="2245830" y="5121275"/>
                  <a:pt x="2247057" y="5121275"/>
                </a:cubicBezTo>
                <a:cubicBezTo>
                  <a:pt x="2248283" y="5121275"/>
                  <a:pt x="2249510" y="5122334"/>
                  <a:pt x="2251963" y="5123392"/>
                </a:cubicBezTo>
                <a:cubicBezTo>
                  <a:pt x="2249510" y="5123392"/>
                  <a:pt x="2248283" y="5124450"/>
                  <a:pt x="2248283" y="5125508"/>
                </a:cubicBezTo>
                <a:close/>
                <a:moveTo>
                  <a:pt x="4301544" y="1454150"/>
                </a:moveTo>
                <a:cubicBezTo>
                  <a:pt x="4299091" y="1448858"/>
                  <a:pt x="4297864" y="1443567"/>
                  <a:pt x="4291731" y="1441450"/>
                </a:cubicBezTo>
                <a:cubicBezTo>
                  <a:pt x="4302770" y="1438275"/>
                  <a:pt x="4303997" y="1421342"/>
                  <a:pt x="4319942" y="1423458"/>
                </a:cubicBezTo>
                <a:cubicBezTo>
                  <a:pt x="4339567" y="1426633"/>
                  <a:pt x="4340794" y="1414992"/>
                  <a:pt x="4342020" y="1404408"/>
                </a:cubicBezTo>
                <a:cubicBezTo>
                  <a:pt x="4348153" y="1404408"/>
                  <a:pt x="4354286" y="1405467"/>
                  <a:pt x="4361645" y="1405467"/>
                </a:cubicBezTo>
                <a:cubicBezTo>
                  <a:pt x="4359192" y="1416050"/>
                  <a:pt x="4370231" y="1422400"/>
                  <a:pt x="4376364" y="1429808"/>
                </a:cubicBezTo>
                <a:cubicBezTo>
                  <a:pt x="4376364" y="1431925"/>
                  <a:pt x="4375138" y="1435100"/>
                  <a:pt x="4375138" y="1437217"/>
                </a:cubicBezTo>
                <a:cubicBezTo>
                  <a:pt x="4371458" y="1437217"/>
                  <a:pt x="4367778" y="1441450"/>
                  <a:pt x="4365325" y="1436158"/>
                </a:cubicBezTo>
                <a:cubicBezTo>
                  <a:pt x="4364098" y="1434042"/>
                  <a:pt x="4362872" y="1428750"/>
                  <a:pt x="4361645" y="1428750"/>
                </a:cubicBezTo>
                <a:cubicBezTo>
                  <a:pt x="4356739" y="1428750"/>
                  <a:pt x="4359192" y="1434042"/>
                  <a:pt x="4356739" y="1436158"/>
                </a:cubicBezTo>
                <a:cubicBezTo>
                  <a:pt x="4355513" y="1438275"/>
                  <a:pt x="4354286" y="1441450"/>
                  <a:pt x="4353059" y="1443567"/>
                </a:cubicBezTo>
                <a:cubicBezTo>
                  <a:pt x="4350606" y="1446742"/>
                  <a:pt x="4348153" y="1449917"/>
                  <a:pt x="4346927" y="1453092"/>
                </a:cubicBezTo>
                <a:cubicBezTo>
                  <a:pt x="4343247" y="1463675"/>
                  <a:pt x="4335888" y="1467908"/>
                  <a:pt x="4323622" y="1467908"/>
                </a:cubicBezTo>
                <a:cubicBezTo>
                  <a:pt x="4310130" y="1468967"/>
                  <a:pt x="4305224" y="1461558"/>
                  <a:pt x="4301544" y="1454150"/>
                </a:cubicBezTo>
                <a:close/>
                <a:moveTo>
                  <a:pt x="4219364" y="579967"/>
                </a:moveTo>
                <a:cubicBezTo>
                  <a:pt x="4191154" y="572558"/>
                  <a:pt x="4187474" y="548217"/>
                  <a:pt x="4172755" y="532342"/>
                </a:cubicBezTo>
                <a:cubicBezTo>
                  <a:pt x="4172755" y="531283"/>
                  <a:pt x="4173981" y="529167"/>
                  <a:pt x="4175208" y="527050"/>
                </a:cubicBezTo>
                <a:cubicBezTo>
                  <a:pt x="4182568" y="525992"/>
                  <a:pt x="4189927" y="523875"/>
                  <a:pt x="4196060" y="521758"/>
                </a:cubicBezTo>
                <a:cubicBezTo>
                  <a:pt x="4200966" y="520700"/>
                  <a:pt x="4205872" y="519642"/>
                  <a:pt x="4209552" y="523875"/>
                </a:cubicBezTo>
                <a:cubicBezTo>
                  <a:pt x="4221818" y="540808"/>
                  <a:pt x="4243896" y="551392"/>
                  <a:pt x="4253708" y="569383"/>
                </a:cubicBezTo>
                <a:cubicBezTo>
                  <a:pt x="4252482" y="570442"/>
                  <a:pt x="4252482" y="570442"/>
                  <a:pt x="4251255" y="571500"/>
                </a:cubicBezTo>
                <a:cubicBezTo>
                  <a:pt x="4238989" y="586317"/>
                  <a:pt x="4240216" y="585258"/>
                  <a:pt x="4219364" y="579967"/>
                </a:cubicBezTo>
                <a:close/>
                <a:moveTo>
                  <a:pt x="5793040" y="6145742"/>
                </a:moveTo>
                <a:lnTo>
                  <a:pt x="5793040" y="6145742"/>
                </a:lnTo>
                <a:cubicBezTo>
                  <a:pt x="5793040" y="6145742"/>
                  <a:pt x="5793040" y="6146800"/>
                  <a:pt x="5793040" y="6146800"/>
                </a:cubicBezTo>
                <a:lnTo>
                  <a:pt x="5794267" y="6147859"/>
                </a:lnTo>
                <a:cubicBezTo>
                  <a:pt x="5791814" y="6152092"/>
                  <a:pt x="5785681" y="6151034"/>
                  <a:pt x="5780774" y="6153151"/>
                </a:cubicBezTo>
                <a:cubicBezTo>
                  <a:pt x="5774642" y="6155267"/>
                  <a:pt x="5769735" y="6160558"/>
                  <a:pt x="5773415" y="6165850"/>
                </a:cubicBezTo>
                <a:cubicBezTo>
                  <a:pt x="5778321" y="6172200"/>
                  <a:pt x="5780774" y="6181725"/>
                  <a:pt x="5791814" y="6180667"/>
                </a:cubicBezTo>
                <a:cubicBezTo>
                  <a:pt x="5799173" y="6180667"/>
                  <a:pt x="5805306" y="6177492"/>
                  <a:pt x="5806532" y="6169026"/>
                </a:cubicBezTo>
                <a:cubicBezTo>
                  <a:pt x="5806532" y="6162675"/>
                  <a:pt x="5807759" y="6156325"/>
                  <a:pt x="5807759" y="6149975"/>
                </a:cubicBezTo>
                <a:cubicBezTo>
                  <a:pt x="5810212" y="6149975"/>
                  <a:pt x="5812665" y="6151034"/>
                  <a:pt x="5816345" y="6151034"/>
                </a:cubicBezTo>
                <a:cubicBezTo>
                  <a:pt x="5821251" y="6154209"/>
                  <a:pt x="5832290" y="6149975"/>
                  <a:pt x="5828610" y="6160558"/>
                </a:cubicBezTo>
                <a:cubicBezTo>
                  <a:pt x="5824931" y="6172200"/>
                  <a:pt x="5845782" y="6180667"/>
                  <a:pt x="5834743" y="6190192"/>
                </a:cubicBezTo>
                <a:cubicBezTo>
                  <a:pt x="5824931" y="6199717"/>
                  <a:pt x="5811438" y="6188075"/>
                  <a:pt x="5799173" y="6190192"/>
                </a:cubicBezTo>
                <a:cubicBezTo>
                  <a:pt x="5796720" y="6190192"/>
                  <a:pt x="5795493" y="6190192"/>
                  <a:pt x="5793040" y="6190192"/>
                </a:cubicBezTo>
                <a:cubicBezTo>
                  <a:pt x="5785681" y="6190192"/>
                  <a:pt x="5779548" y="6189133"/>
                  <a:pt x="5774642" y="6188075"/>
                </a:cubicBezTo>
                <a:cubicBezTo>
                  <a:pt x="5772189" y="6189133"/>
                  <a:pt x="5770962" y="6188075"/>
                  <a:pt x="5769735" y="6185959"/>
                </a:cubicBezTo>
                <a:cubicBezTo>
                  <a:pt x="5763603" y="6181725"/>
                  <a:pt x="5761150" y="6175375"/>
                  <a:pt x="5761150" y="6164792"/>
                </a:cubicBezTo>
                <a:cubicBezTo>
                  <a:pt x="5761150" y="6148917"/>
                  <a:pt x="5769735" y="6143625"/>
                  <a:pt x="5793040" y="6145742"/>
                </a:cubicBezTo>
                <a:close/>
                <a:moveTo>
                  <a:pt x="462413" y="992717"/>
                </a:moveTo>
                <a:cubicBezTo>
                  <a:pt x="451374" y="995892"/>
                  <a:pt x="425616" y="987425"/>
                  <a:pt x="418257" y="977900"/>
                </a:cubicBezTo>
                <a:cubicBezTo>
                  <a:pt x="410897" y="968375"/>
                  <a:pt x="412124" y="958850"/>
                  <a:pt x="425616" y="954617"/>
                </a:cubicBezTo>
                <a:cubicBezTo>
                  <a:pt x="439108" y="950383"/>
                  <a:pt x="450147" y="941917"/>
                  <a:pt x="467319" y="945092"/>
                </a:cubicBezTo>
                <a:cubicBezTo>
                  <a:pt x="482038" y="941917"/>
                  <a:pt x="486944" y="948267"/>
                  <a:pt x="485718" y="960967"/>
                </a:cubicBezTo>
                <a:cubicBezTo>
                  <a:pt x="484491" y="977900"/>
                  <a:pt x="478358" y="988483"/>
                  <a:pt x="462413" y="992717"/>
                </a:cubicBezTo>
                <a:close/>
                <a:moveTo>
                  <a:pt x="3891873" y="2157942"/>
                </a:moveTo>
                <a:cubicBezTo>
                  <a:pt x="3904138" y="2153708"/>
                  <a:pt x="3909045" y="2169583"/>
                  <a:pt x="3921311" y="2166408"/>
                </a:cubicBezTo>
                <a:cubicBezTo>
                  <a:pt x="3917631" y="2169583"/>
                  <a:pt x="3915178" y="2172758"/>
                  <a:pt x="3911498" y="2175934"/>
                </a:cubicBezTo>
                <a:cubicBezTo>
                  <a:pt x="3907818" y="2180167"/>
                  <a:pt x="3900459" y="2182283"/>
                  <a:pt x="3910271" y="2187575"/>
                </a:cubicBezTo>
                <a:cubicBezTo>
                  <a:pt x="3915178" y="2190750"/>
                  <a:pt x="3918857" y="2198158"/>
                  <a:pt x="3927443" y="2191809"/>
                </a:cubicBezTo>
                <a:cubicBezTo>
                  <a:pt x="3933576" y="2187575"/>
                  <a:pt x="3938482" y="2183342"/>
                  <a:pt x="3937256" y="2176992"/>
                </a:cubicBezTo>
                <a:cubicBezTo>
                  <a:pt x="3947068" y="2176992"/>
                  <a:pt x="3949521" y="2185458"/>
                  <a:pt x="3958107" y="2186517"/>
                </a:cubicBezTo>
                <a:cubicBezTo>
                  <a:pt x="3965466" y="2187575"/>
                  <a:pt x="3960560" y="2193925"/>
                  <a:pt x="3960560" y="2197100"/>
                </a:cubicBezTo>
                <a:cubicBezTo>
                  <a:pt x="3950748" y="2202392"/>
                  <a:pt x="3944615" y="2211917"/>
                  <a:pt x="3931123" y="2211917"/>
                </a:cubicBezTo>
                <a:cubicBezTo>
                  <a:pt x="3926217" y="2209800"/>
                  <a:pt x="3922537" y="2201333"/>
                  <a:pt x="3913951" y="2206625"/>
                </a:cubicBezTo>
                <a:cubicBezTo>
                  <a:pt x="3909045" y="2208742"/>
                  <a:pt x="3901686" y="2207684"/>
                  <a:pt x="3896779" y="2207684"/>
                </a:cubicBezTo>
                <a:cubicBezTo>
                  <a:pt x="3890647" y="2196042"/>
                  <a:pt x="3885740" y="2184400"/>
                  <a:pt x="3875928" y="2174875"/>
                </a:cubicBezTo>
                <a:cubicBezTo>
                  <a:pt x="3869795" y="2169583"/>
                  <a:pt x="3871022" y="2163233"/>
                  <a:pt x="3882060" y="2162175"/>
                </a:cubicBezTo>
                <a:cubicBezTo>
                  <a:pt x="3885740" y="2163233"/>
                  <a:pt x="3889420" y="2160059"/>
                  <a:pt x="3891873" y="2157942"/>
                </a:cubicBezTo>
                <a:close/>
                <a:moveTo>
                  <a:pt x="1238825" y="6112933"/>
                </a:moveTo>
                <a:cubicBezTo>
                  <a:pt x="1233919" y="6115050"/>
                  <a:pt x="1229012" y="6116109"/>
                  <a:pt x="1224106" y="6113992"/>
                </a:cubicBezTo>
                <a:cubicBezTo>
                  <a:pt x="1222880" y="6109758"/>
                  <a:pt x="1224106" y="6103409"/>
                  <a:pt x="1220427" y="6101292"/>
                </a:cubicBezTo>
                <a:cubicBezTo>
                  <a:pt x="1206934" y="6091767"/>
                  <a:pt x="1219200" y="6082242"/>
                  <a:pt x="1222880" y="6074834"/>
                </a:cubicBezTo>
                <a:cubicBezTo>
                  <a:pt x="1227786" y="6066367"/>
                  <a:pt x="1238825" y="6074834"/>
                  <a:pt x="1248638" y="6073776"/>
                </a:cubicBezTo>
                <a:cubicBezTo>
                  <a:pt x="1259676" y="6076950"/>
                  <a:pt x="1268262" y="6071659"/>
                  <a:pt x="1275622" y="6067425"/>
                </a:cubicBezTo>
                <a:cubicBezTo>
                  <a:pt x="1279302" y="6070600"/>
                  <a:pt x="1286661" y="6073776"/>
                  <a:pt x="1286661" y="6078008"/>
                </a:cubicBezTo>
                <a:cubicBezTo>
                  <a:pt x="1290340" y="6090709"/>
                  <a:pt x="1298926" y="6085417"/>
                  <a:pt x="1306286" y="6083300"/>
                </a:cubicBezTo>
                <a:cubicBezTo>
                  <a:pt x="1308739" y="6085417"/>
                  <a:pt x="1311192" y="6088592"/>
                  <a:pt x="1314872" y="6090709"/>
                </a:cubicBezTo>
                <a:cubicBezTo>
                  <a:pt x="1298926" y="6104467"/>
                  <a:pt x="1274395" y="6105526"/>
                  <a:pt x="1258450" y="6120342"/>
                </a:cubicBezTo>
                <a:cubicBezTo>
                  <a:pt x="1257223" y="6119284"/>
                  <a:pt x="1255997" y="6118225"/>
                  <a:pt x="1254770" y="6116109"/>
                </a:cubicBezTo>
                <a:cubicBezTo>
                  <a:pt x="1253544" y="6107642"/>
                  <a:pt x="1244958" y="6109758"/>
                  <a:pt x="1238825" y="6112933"/>
                </a:cubicBezTo>
                <a:close/>
                <a:moveTo>
                  <a:pt x="631678" y="4522258"/>
                </a:moveTo>
                <a:cubicBezTo>
                  <a:pt x="627998" y="4522258"/>
                  <a:pt x="624319" y="4522258"/>
                  <a:pt x="620639" y="4522258"/>
                </a:cubicBezTo>
                <a:cubicBezTo>
                  <a:pt x="619413" y="4503209"/>
                  <a:pt x="615733" y="4483100"/>
                  <a:pt x="619413" y="4464050"/>
                </a:cubicBezTo>
                <a:cubicBezTo>
                  <a:pt x="623092" y="4445000"/>
                  <a:pt x="620639" y="4427008"/>
                  <a:pt x="621866" y="4407959"/>
                </a:cubicBezTo>
                <a:cubicBezTo>
                  <a:pt x="623092" y="4389967"/>
                  <a:pt x="618186" y="4368800"/>
                  <a:pt x="632905" y="4351867"/>
                </a:cubicBezTo>
                <a:cubicBezTo>
                  <a:pt x="645170" y="4409017"/>
                  <a:pt x="632905" y="4466167"/>
                  <a:pt x="631678" y="4522258"/>
                </a:cubicBezTo>
                <a:close/>
                <a:moveTo>
                  <a:pt x="2480103" y="6013450"/>
                </a:moveTo>
                <a:cubicBezTo>
                  <a:pt x="2481330" y="6026151"/>
                  <a:pt x="2504634" y="6031442"/>
                  <a:pt x="2478877" y="6042026"/>
                </a:cubicBezTo>
                <a:cubicBezTo>
                  <a:pt x="2469064" y="6046258"/>
                  <a:pt x="2472744" y="6057901"/>
                  <a:pt x="2485009" y="6057901"/>
                </a:cubicBezTo>
                <a:cubicBezTo>
                  <a:pt x="2498501" y="6057901"/>
                  <a:pt x="2504634" y="6063192"/>
                  <a:pt x="2510767" y="6070600"/>
                </a:cubicBezTo>
                <a:cubicBezTo>
                  <a:pt x="2515673" y="6075892"/>
                  <a:pt x="2516900" y="6082242"/>
                  <a:pt x="2511994" y="6085417"/>
                </a:cubicBezTo>
                <a:cubicBezTo>
                  <a:pt x="2496048" y="6096000"/>
                  <a:pt x="2491142" y="6115050"/>
                  <a:pt x="2473970" y="6125633"/>
                </a:cubicBezTo>
                <a:cubicBezTo>
                  <a:pt x="2469064" y="6116109"/>
                  <a:pt x="2473970" y="6108700"/>
                  <a:pt x="2476423" y="6100234"/>
                </a:cubicBezTo>
                <a:cubicBezTo>
                  <a:pt x="2478877" y="6091767"/>
                  <a:pt x="2487463" y="6081183"/>
                  <a:pt x="2469064" y="6075892"/>
                </a:cubicBezTo>
                <a:cubicBezTo>
                  <a:pt x="2467838" y="6075892"/>
                  <a:pt x="2465384" y="6072717"/>
                  <a:pt x="2465384" y="6071659"/>
                </a:cubicBezTo>
                <a:cubicBezTo>
                  <a:pt x="2478877" y="6054725"/>
                  <a:pt x="2458025" y="6034617"/>
                  <a:pt x="2480103" y="6013450"/>
                </a:cubicBezTo>
                <a:close/>
                <a:moveTo>
                  <a:pt x="2263002" y="1155700"/>
                </a:moveTo>
                <a:cubicBezTo>
                  <a:pt x="2264229" y="1150408"/>
                  <a:pt x="2261776" y="1145117"/>
                  <a:pt x="2267908" y="1140883"/>
                </a:cubicBezTo>
                <a:cubicBezTo>
                  <a:pt x="2270362" y="1145117"/>
                  <a:pt x="2272815" y="1149350"/>
                  <a:pt x="2276494" y="1152525"/>
                </a:cubicBezTo>
                <a:cubicBezTo>
                  <a:pt x="2281401" y="1155700"/>
                  <a:pt x="2287533" y="1153583"/>
                  <a:pt x="2287533" y="1148292"/>
                </a:cubicBezTo>
                <a:cubicBezTo>
                  <a:pt x="2286307" y="1137708"/>
                  <a:pt x="2285080" y="1126067"/>
                  <a:pt x="2266682" y="1127125"/>
                </a:cubicBezTo>
                <a:cubicBezTo>
                  <a:pt x="2260549" y="1116542"/>
                  <a:pt x="2272815" y="1112308"/>
                  <a:pt x="2278947" y="1109133"/>
                </a:cubicBezTo>
                <a:cubicBezTo>
                  <a:pt x="2283854" y="1107017"/>
                  <a:pt x="2294893" y="1109133"/>
                  <a:pt x="2297346" y="1118658"/>
                </a:cubicBezTo>
                <a:cubicBezTo>
                  <a:pt x="2298572" y="1128183"/>
                  <a:pt x="2308385" y="1132417"/>
                  <a:pt x="2316971" y="1132417"/>
                </a:cubicBezTo>
                <a:cubicBezTo>
                  <a:pt x="2334143" y="1132417"/>
                  <a:pt x="2325557" y="1143000"/>
                  <a:pt x="2326783" y="1149350"/>
                </a:cubicBezTo>
                <a:cubicBezTo>
                  <a:pt x="2318197" y="1165225"/>
                  <a:pt x="2297346" y="1160992"/>
                  <a:pt x="2283854" y="1169458"/>
                </a:cubicBezTo>
                <a:cubicBezTo>
                  <a:pt x="2275268" y="1173692"/>
                  <a:pt x="2267908" y="1163108"/>
                  <a:pt x="2263002" y="1155700"/>
                </a:cubicBezTo>
                <a:close/>
                <a:moveTo>
                  <a:pt x="446468" y="6570133"/>
                </a:moveTo>
                <a:cubicBezTo>
                  <a:pt x="432975" y="6570133"/>
                  <a:pt x="421936" y="6565901"/>
                  <a:pt x="421936" y="6555317"/>
                </a:cubicBezTo>
                <a:cubicBezTo>
                  <a:pt x="420710" y="6540500"/>
                  <a:pt x="426843" y="6525683"/>
                  <a:pt x="418257" y="6511925"/>
                </a:cubicBezTo>
                <a:cubicBezTo>
                  <a:pt x="421936" y="6506633"/>
                  <a:pt x="424390" y="6501342"/>
                  <a:pt x="424390" y="6494992"/>
                </a:cubicBezTo>
                <a:lnTo>
                  <a:pt x="424390" y="6494992"/>
                </a:lnTo>
                <a:cubicBezTo>
                  <a:pt x="429296" y="6491817"/>
                  <a:pt x="432975" y="6487584"/>
                  <a:pt x="437882" y="6484409"/>
                </a:cubicBezTo>
                <a:cubicBezTo>
                  <a:pt x="440335" y="6486526"/>
                  <a:pt x="441561" y="6488642"/>
                  <a:pt x="444015" y="6490758"/>
                </a:cubicBezTo>
                <a:cubicBezTo>
                  <a:pt x="445241" y="6497109"/>
                  <a:pt x="442788" y="6503459"/>
                  <a:pt x="450147" y="6507692"/>
                </a:cubicBezTo>
                <a:cubicBezTo>
                  <a:pt x="453827" y="6522508"/>
                  <a:pt x="457507" y="6537325"/>
                  <a:pt x="461186" y="6552142"/>
                </a:cubicBezTo>
                <a:cubicBezTo>
                  <a:pt x="463639" y="6561667"/>
                  <a:pt x="463639" y="6570133"/>
                  <a:pt x="446468" y="6570133"/>
                </a:cubicBezTo>
                <a:close/>
                <a:moveTo>
                  <a:pt x="201156" y="2367492"/>
                </a:moveTo>
                <a:cubicBezTo>
                  <a:pt x="201156" y="2368550"/>
                  <a:pt x="199929" y="2370667"/>
                  <a:pt x="199929" y="2371725"/>
                </a:cubicBezTo>
                <a:cubicBezTo>
                  <a:pt x="185210" y="2368550"/>
                  <a:pt x="170492" y="2366434"/>
                  <a:pt x="158226" y="2356908"/>
                </a:cubicBezTo>
                <a:cubicBezTo>
                  <a:pt x="150867" y="2351617"/>
                  <a:pt x="139828" y="2346325"/>
                  <a:pt x="128789" y="2353733"/>
                </a:cubicBezTo>
                <a:cubicBezTo>
                  <a:pt x="125109" y="2353733"/>
                  <a:pt x="120203" y="2353733"/>
                  <a:pt x="116523" y="2354792"/>
                </a:cubicBezTo>
                <a:cubicBezTo>
                  <a:pt x="117750" y="2346325"/>
                  <a:pt x="107937" y="2341033"/>
                  <a:pt x="109164" y="2332567"/>
                </a:cubicBezTo>
                <a:cubicBezTo>
                  <a:pt x="114070" y="2331508"/>
                  <a:pt x="117750" y="2329392"/>
                  <a:pt x="122656" y="2328333"/>
                </a:cubicBezTo>
                <a:cubicBezTo>
                  <a:pt x="128789" y="2331508"/>
                  <a:pt x="138601" y="2327275"/>
                  <a:pt x="141054" y="2338917"/>
                </a:cubicBezTo>
                <a:cubicBezTo>
                  <a:pt x="142281" y="2347383"/>
                  <a:pt x="149640" y="2353733"/>
                  <a:pt x="161906" y="2348442"/>
                </a:cubicBezTo>
                <a:cubicBezTo>
                  <a:pt x="166812" y="2350559"/>
                  <a:pt x="171718" y="2351617"/>
                  <a:pt x="175398" y="2353733"/>
                </a:cubicBezTo>
                <a:cubicBezTo>
                  <a:pt x="190117" y="2362200"/>
                  <a:pt x="191343" y="2362200"/>
                  <a:pt x="206062" y="2348442"/>
                </a:cubicBezTo>
                <a:cubicBezTo>
                  <a:pt x="208515" y="2336800"/>
                  <a:pt x="219554" y="2336800"/>
                  <a:pt x="228140" y="2341033"/>
                </a:cubicBezTo>
                <a:cubicBezTo>
                  <a:pt x="233046" y="2343150"/>
                  <a:pt x="234273" y="2351617"/>
                  <a:pt x="225687" y="2355850"/>
                </a:cubicBezTo>
                <a:cubicBezTo>
                  <a:pt x="219554" y="2359025"/>
                  <a:pt x="224460" y="2363258"/>
                  <a:pt x="225687" y="2367492"/>
                </a:cubicBezTo>
                <a:cubicBezTo>
                  <a:pt x="226913" y="2373842"/>
                  <a:pt x="230593" y="2381250"/>
                  <a:pt x="220781" y="2383367"/>
                </a:cubicBezTo>
                <a:cubicBezTo>
                  <a:pt x="208515" y="2386542"/>
                  <a:pt x="204835" y="2379133"/>
                  <a:pt x="204835" y="2369608"/>
                </a:cubicBezTo>
                <a:cubicBezTo>
                  <a:pt x="204835" y="2369608"/>
                  <a:pt x="203609" y="2368550"/>
                  <a:pt x="201156" y="2367492"/>
                </a:cubicBezTo>
                <a:close/>
                <a:moveTo>
                  <a:pt x="5314682" y="2127250"/>
                </a:moveTo>
                <a:cubicBezTo>
                  <a:pt x="5314682" y="2125133"/>
                  <a:pt x="5315908" y="2124075"/>
                  <a:pt x="5315908" y="2121958"/>
                </a:cubicBezTo>
                <a:cubicBezTo>
                  <a:pt x="5319588" y="2099733"/>
                  <a:pt x="5319588" y="2099733"/>
                  <a:pt x="5345346" y="2102908"/>
                </a:cubicBezTo>
                <a:cubicBezTo>
                  <a:pt x="5347799" y="2102908"/>
                  <a:pt x="5349026" y="2101850"/>
                  <a:pt x="5351479" y="2101850"/>
                </a:cubicBezTo>
                <a:cubicBezTo>
                  <a:pt x="5349026" y="2097617"/>
                  <a:pt x="5351479" y="2090208"/>
                  <a:pt x="5344120" y="2088092"/>
                </a:cubicBezTo>
                <a:cubicBezTo>
                  <a:pt x="5325721" y="2080683"/>
                  <a:pt x="5309776" y="2071158"/>
                  <a:pt x="5295057" y="2059517"/>
                </a:cubicBezTo>
                <a:cubicBezTo>
                  <a:pt x="5291377" y="2056342"/>
                  <a:pt x="5287698" y="2060575"/>
                  <a:pt x="5284018" y="2061633"/>
                </a:cubicBezTo>
                <a:cubicBezTo>
                  <a:pt x="5280338" y="2063750"/>
                  <a:pt x="5272979" y="2065867"/>
                  <a:pt x="5272979" y="2067983"/>
                </a:cubicBezTo>
                <a:cubicBezTo>
                  <a:pt x="5271752" y="2075392"/>
                  <a:pt x="5279112" y="2071158"/>
                  <a:pt x="5282792" y="2072217"/>
                </a:cubicBezTo>
                <a:cubicBezTo>
                  <a:pt x="5288924" y="2073275"/>
                  <a:pt x="5287698" y="2078567"/>
                  <a:pt x="5290151" y="2082800"/>
                </a:cubicBezTo>
                <a:cubicBezTo>
                  <a:pt x="5291377" y="2082800"/>
                  <a:pt x="5292604" y="2083858"/>
                  <a:pt x="5292604" y="2083858"/>
                </a:cubicBezTo>
                <a:cubicBezTo>
                  <a:pt x="5288924" y="2103967"/>
                  <a:pt x="5293831" y="2113492"/>
                  <a:pt x="5314682" y="2127250"/>
                </a:cubicBezTo>
                <a:close/>
                <a:moveTo>
                  <a:pt x="5319588" y="2092325"/>
                </a:moveTo>
                <a:cubicBezTo>
                  <a:pt x="5319588" y="2091267"/>
                  <a:pt x="5322041" y="2087033"/>
                  <a:pt x="5324494" y="2090208"/>
                </a:cubicBezTo>
                <a:cubicBezTo>
                  <a:pt x="5325721" y="2092325"/>
                  <a:pt x="5326947" y="2094442"/>
                  <a:pt x="5326947" y="2096558"/>
                </a:cubicBezTo>
                <a:cubicBezTo>
                  <a:pt x="5326947" y="2096558"/>
                  <a:pt x="5324494" y="2097617"/>
                  <a:pt x="5322041" y="2098675"/>
                </a:cubicBezTo>
                <a:cubicBezTo>
                  <a:pt x="5322041" y="2097617"/>
                  <a:pt x="5319588" y="2094442"/>
                  <a:pt x="5319588" y="2092325"/>
                </a:cubicBezTo>
                <a:close/>
                <a:moveTo>
                  <a:pt x="2321877" y="3837517"/>
                </a:moveTo>
                <a:cubicBezTo>
                  <a:pt x="2314518" y="3831167"/>
                  <a:pt x="2312065" y="3824817"/>
                  <a:pt x="2319424" y="3817409"/>
                </a:cubicBezTo>
                <a:cubicBezTo>
                  <a:pt x="2323103" y="3813175"/>
                  <a:pt x="2323103" y="3810000"/>
                  <a:pt x="2320650" y="3805767"/>
                </a:cubicBezTo>
                <a:cubicBezTo>
                  <a:pt x="2321877" y="3802592"/>
                  <a:pt x="2321877" y="3798358"/>
                  <a:pt x="2323103" y="3795184"/>
                </a:cubicBezTo>
                <a:cubicBezTo>
                  <a:pt x="2328010" y="3796242"/>
                  <a:pt x="2332916" y="3798358"/>
                  <a:pt x="2337822" y="3797300"/>
                </a:cubicBezTo>
                <a:cubicBezTo>
                  <a:pt x="2361127" y="3795184"/>
                  <a:pt x="2374619" y="3805767"/>
                  <a:pt x="2385658" y="3821642"/>
                </a:cubicBezTo>
                <a:cubicBezTo>
                  <a:pt x="2385658" y="3824817"/>
                  <a:pt x="2385658" y="3829050"/>
                  <a:pt x="2385658" y="3832225"/>
                </a:cubicBezTo>
                <a:cubicBezTo>
                  <a:pt x="2377072" y="3834342"/>
                  <a:pt x="2368486" y="3836458"/>
                  <a:pt x="2359900" y="3838575"/>
                </a:cubicBezTo>
                <a:cubicBezTo>
                  <a:pt x="2347635" y="3836458"/>
                  <a:pt x="2335369" y="3836458"/>
                  <a:pt x="2321877" y="3837517"/>
                </a:cubicBezTo>
                <a:close/>
                <a:moveTo>
                  <a:pt x="4635168" y="1472142"/>
                </a:moveTo>
                <a:cubicBezTo>
                  <a:pt x="4635168" y="1472142"/>
                  <a:pt x="4635168" y="1472142"/>
                  <a:pt x="4635168" y="1472142"/>
                </a:cubicBezTo>
                <a:cubicBezTo>
                  <a:pt x="4635168" y="1472142"/>
                  <a:pt x="4635168" y="1472142"/>
                  <a:pt x="4635168" y="1472142"/>
                </a:cubicBezTo>
                <a:lnTo>
                  <a:pt x="4635168" y="1472142"/>
                </a:lnTo>
                <a:close/>
                <a:moveTo>
                  <a:pt x="4436466" y="1500717"/>
                </a:moveTo>
                <a:cubicBezTo>
                  <a:pt x="4430333" y="1498600"/>
                  <a:pt x="4425426" y="1500717"/>
                  <a:pt x="4419293" y="1504950"/>
                </a:cubicBezTo>
                <a:cubicBezTo>
                  <a:pt x="4409481" y="1512358"/>
                  <a:pt x="4422973" y="1512358"/>
                  <a:pt x="4424200" y="1515533"/>
                </a:cubicBezTo>
                <a:lnTo>
                  <a:pt x="4424200" y="1515533"/>
                </a:lnTo>
                <a:cubicBezTo>
                  <a:pt x="4426653" y="1515533"/>
                  <a:pt x="4427880" y="1515533"/>
                  <a:pt x="4427880" y="1517650"/>
                </a:cubicBezTo>
                <a:cubicBezTo>
                  <a:pt x="4443825" y="1526117"/>
                  <a:pt x="4459770" y="1497542"/>
                  <a:pt x="4476942" y="1516592"/>
                </a:cubicBezTo>
                <a:cubicBezTo>
                  <a:pt x="4492887" y="1501775"/>
                  <a:pt x="4512512" y="1508125"/>
                  <a:pt x="4532137" y="1507067"/>
                </a:cubicBezTo>
                <a:cubicBezTo>
                  <a:pt x="4533364" y="1507067"/>
                  <a:pt x="4533364" y="1506008"/>
                  <a:pt x="4534590" y="1506008"/>
                </a:cubicBezTo>
                <a:cubicBezTo>
                  <a:pt x="4535817" y="1500717"/>
                  <a:pt x="4535817" y="1495425"/>
                  <a:pt x="4537043" y="1490133"/>
                </a:cubicBezTo>
                <a:cubicBezTo>
                  <a:pt x="4528458" y="1490133"/>
                  <a:pt x="4521098" y="1489075"/>
                  <a:pt x="4524778" y="1479550"/>
                </a:cubicBezTo>
                <a:cubicBezTo>
                  <a:pt x="4518645" y="1481667"/>
                  <a:pt x="4519871" y="1485900"/>
                  <a:pt x="4518645" y="1490133"/>
                </a:cubicBezTo>
                <a:cubicBezTo>
                  <a:pt x="4522325" y="1495425"/>
                  <a:pt x="4517418" y="1496483"/>
                  <a:pt x="4512512" y="1496483"/>
                </a:cubicBezTo>
                <a:cubicBezTo>
                  <a:pt x="4496567" y="1507067"/>
                  <a:pt x="4480621" y="1493308"/>
                  <a:pt x="4464676" y="1495425"/>
                </a:cubicBezTo>
                <a:cubicBezTo>
                  <a:pt x="4462223" y="1495425"/>
                  <a:pt x="4449957" y="1490133"/>
                  <a:pt x="4451184" y="1480608"/>
                </a:cubicBezTo>
                <a:cubicBezTo>
                  <a:pt x="4449957" y="1484842"/>
                  <a:pt x="4447505" y="1489075"/>
                  <a:pt x="4447505" y="1493308"/>
                </a:cubicBezTo>
                <a:cubicBezTo>
                  <a:pt x="4447505" y="1499658"/>
                  <a:pt x="4448731" y="1504950"/>
                  <a:pt x="4436466" y="1500717"/>
                </a:cubicBezTo>
                <a:close/>
                <a:moveTo>
                  <a:pt x="4489207" y="1502833"/>
                </a:moveTo>
                <a:lnTo>
                  <a:pt x="4487981" y="1503892"/>
                </a:lnTo>
                <a:lnTo>
                  <a:pt x="4489207" y="1502833"/>
                </a:lnTo>
                <a:lnTo>
                  <a:pt x="4489207" y="1502833"/>
                </a:lnTo>
                <a:close/>
                <a:moveTo>
                  <a:pt x="1476778" y="436033"/>
                </a:moveTo>
                <a:cubicBezTo>
                  <a:pt x="1485363" y="427567"/>
                  <a:pt x="1491496" y="416983"/>
                  <a:pt x="1496402" y="406400"/>
                </a:cubicBezTo>
                <a:cubicBezTo>
                  <a:pt x="1500082" y="400050"/>
                  <a:pt x="1507442" y="395817"/>
                  <a:pt x="1517254" y="395817"/>
                </a:cubicBezTo>
                <a:cubicBezTo>
                  <a:pt x="1528293" y="396875"/>
                  <a:pt x="1524613" y="405342"/>
                  <a:pt x="1525840" y="410633"/>
                </a:cubicBezTo>
                <a:cubicBezTo>
                  <a:pt x="1528293" y="419100"/>
                  <a:pt x="1529520" y="428625"/>
                  <a:pt x="1529520" y="433917"/>
                </a:cubicBezTo>
                <a:cubicBezTo>
                  <a:pt x="1531973" y="450850"/>
                  <a:pt x="1524613" y="455083"/>
                  <a:pt x="1511121" y="456142"/>
                </a:cubicBezTo>
                <a:cubicBezTo>
                  <a:pt x="1501309" y="456142"/>
                  <a:pt x="1492723" y="451908"/>
                  <a:pt x="1484137" y="450850"/>
                </a:cubicBezTo>
                <a:cubicBezTo>
                  <a:pt x="1471871" y="449792"/>
                  <a:pt x="1471871" y="440267"/>
                  <a:pt x="1476778" y="436033"/>
                </a:cubicBezTo>
                <a:close/>
                <a:moveTo>
                  <a:pt x="1663215" y="5214409"/>
                </a:moveTo>
                <a:cubicBezTo>
                  <a:pt x="1655855" y="5201709"/>
                  <a:pt x="1657082" y="5185834"/>
                  <a:pt x="1638683" y="5180542"/>
                </a:cubicBezTo>
                <a:cubicBezTo>
                  <a:pt x="1633777" y="5179484"/>
                  <a:pt x="1633777" y="5172075"/>
                  <a:pt x="1635004" y="5167842"/>
                </a:cubicBezTo>
                <a:cubicBezTo>
                  <a:pt x="1636230" y="5164667"/>
                  <a:pt x="1642363" y="5165725"/>
                  <a:pt x="1646043" y="5165725"/>
                </a:cubicBezTo>
                <a:cubicBezTo>
                  <a:pt x="1669347" y="5165725"/>
                  <a:pt x="1696332" y="5181600"/>
                  <a:pt x="1704918" y="5198534"/>
                </a:cubicBezTo>
                <a:cubicBezTo>
                  <a:pt x="1709824" y="5208059"/>
                  <a:pt x="1706144" y="5211234"/>
                  <a:pt x="1696332" y="5212292"/>
                </a:cubicBezTo>
                <a:cubicBezTo>
                  <a:pt x="1686519" y="5213350"/>
                  <a:pt x="1675480" y="5210175"/>
                  <a:pt x="1663215" y="5214409"/>
                </a:cubicBezTo>
                <a:close/>
                <a:moveTo>
                  <a:pt x="4798301" y="4006850"/>
                </a:moveTo>
                <a:cubicBezTo>
                  <a:pt x="4808113" y="3986742"/>
                  <a:pt x="4810566" y="3985684"/>
                  <a:pt x="4836324" y="3987800"/>
                </a:cubicBezTo>
                <a:cubicBezTo>
                  <a:pt x="4838777" y="3987800"/>
                  <a:pt x="4842456" y="3986742"/>
                  <a:pt x="4844910" y="3986742"/>
                </a:cubicBezTo>
                <a:cubicBezTo>
                  <a:pt x="4844910" y="3988858"/>
                  <a:pt x="4847363" y="3990975"/>
                  <a:pt x="4846136" y="3992034"/>
                </a:cubicBezTo>
                <a:cubicBezTo>
                  <a:pt x="4833871" y="4004733"/>
                  <a:pt x="4841230" y="4017434"/>
                  <a:pt x="4843683" y="4030133"/>
                </a:cubicBezTo>
                <a:cubicBezTo>
                  <a:pt x="4826511" y="4028017"/>
                  <a:pt x="4808113" y="4031192"/>
                  <a:pt x="4790941" y="4023784"/>
                </a:cubicBezTo>
                <a:cubicBezTo>
                  <a:pt x="4790941" y="4019550"/>
                  <a:pt x="4790941" y="4014258"/>
                  <a:pt x="4789715" y="4010025"/>
                </a:cubicBezTo>
                <a:cubicBezTo>
                  <a:pt x="4794621" y="4007909"/>
                  <a:pt x="4798301" y="4007909"/>
                  <a:pt x="4798301" y="4006850"/>
                </a:cubicBezTo>
                <a:close/>
                <a:moveTo>
                  <a:pt x="1156646" y="3032125"/>
                </a:moveTo>
                <a:cubicBezTo>
                  <a:pt x="1150513" y="3022600"/>
                  <a:pt x="1139474" y="3016250"/>
                  <a:pt x="1138247" y="3004608"/>
                </a:cubicBezTo>
                <a:cubicBezTo>
                  <a:pt x="1138247" y="2997200"/>
                  <a:pt x="1146833" y="2998258"/>
                  <a:pt x="1150513" y="2995083"/>
                </a:cubicBezTo>
                <a:cubicBezTo>
                  <a:pt x="1164005" y="2978150"/>
                  <a:pt x="1164005" y="2978150"/>
                  <a:pt x="1150513" y="2954867"/>
                </a:cubicBezTo>
                <a:cubicBezTo>
                  <a:pt x="1155419" y="2953809"/>
                  <a:pt x="1160325" y="2952750"/>
                  <a:pt x="1165231" y="2951692"/>
                </a:cubicBezTo>
                <a:cubicBezTo>
                  <a:pt x="1166458" y="2965450"/>
                  <a:pt x="1189763" y="2966508"/>
                  <a:pt x="1187310" y="2981325"/>
                </a:cubicBezTo>
                <a:cubicBezTo>
                  <a:pt x="1186083" y="2980267"/>
                  <a:pt x="1186083" y="2979208"/>
                  <a:pt x="1184856" y="2979208"/>
                </a:cubicBezTo>
                <a:cubicBezTo>
                  <a:pt x="1183630" y="2980267"/>
                  <a:pt x="1181177" y="2980267"/>
                  <a:pt x="1179950" y="2981325"/>
                </a:cubicBezTo>
                <a:cubicBezTo>
                  <a:pt x="1156646" y="2986617"/>
                  <a:pt x="1156646" y="2986617"/>
                  <a:pt x="1168911" y="3002492"/>
                </a:cubicBezTo>
                <a:cubicBezTo>
                  <a:pt x="1175044" y="3010958"/>
                  <a:pt x="1184856" y="3019425"/>
                  <a:pt x="1182403" y="3031067"/>
                </a:cubicBezTo>
                <a:cubicBezTo>
                  <a:pt x="1181177" y="3032125"/>
                  <a:pt x="1179950" y="3033184"/>
                  <a:pt x="1179950" y="3034242"/>
                </a:cubicBezTo>
                <a:cubicBezTo>
                  <a:pt x="1173817" y="3036358"/>
                  <a:pt x="1164005" y="3041650"/>
                  <a:pt x="1156646" y="3032125"/>
                </a:cubicBezTo>
                <a:close/>
                <a:moveTo>
                  <a:pt x="4741879" y="1485900"/>
                </a:moveTo>
                <a:cubicBezTo>
                  <a:pt x="4745558" y="1494367"/>
                  <a:pt x="4750464" y="1491192"/>
                  <a:pt x="4755371" y="1486958"/>
                </a:cubicBezTo>
                <a:cubicBezTo>
                  <a:pt x="4765183" y="1496483"/>
                  <a:pt x="4782355" y="1496483"/>
                  <a:pt x="4789715" y="1508125"/>
                </a:cubicBezTo>
                <a:cubicBezTo>
                  <a:pt x="4777449" y="1510242"/>
                  <a:pt x="4765183" y="1518708"/>
                  <a:pt x="4751691" y="1509183"/>
                </a:cubicBezTo>
                <a:cubicBezTo>
                  <a:pt x="4749238" y="1508125"/>
                  <a:pt x="4740652" y="1509183"/>
                  <a:pt x="4740652" y="1510242"/>
                </a:cubicBezTo>
                <a:cubicBezTo>
                  <a:pt x="4736973" y="1528233"/>
                  <a:pt x="4725933" y="1518708"/>
                  <a:pt x="4717348" y="1514475"/>
                </a:cubicBezTo>
                <a:cubicBezTo>
                  <a:pt x="4711215" y="1511300"/>
                  <a:pt x="4701402" y="1510242"/>
                  <a:pt x="4702629" y="1502833"/>
                </a:cubicBezTo>
                <a:cubicBezTo>
                  <a:pt x="4703855" y="1493308"/>
                  <a:pt x="4716121" y="1498600"/>
                  <a:pt x="4723480" y="1494367"/>
                </a:cubicBezTo>
                <a:cubicBezTo>
                  <a:pt x="4722254" y="1488017"/>
                  <a:pt x="4714894" y="1488017"/>
                  <a:pt x="4709988" y="1485900"/>
                </a:cubicBezTo>
                <a:cubicBezTo>
                  <a:pt x="4723480" y="1465792"/>
                  <a:pt x="4727160" y="1465792"/>
                  <a:pt x="4741879" y="1485900"/>
                </a:cubicBezTo>
                <a:close/>
                <a:moveTo>
                  <a:pt x="1149286" y="6543675"/>
                </a:moveTo>
                <a:cubicBezTo>
                  <a:pt x="1144380" y="6540500"/>
                  <a:pt x="1139474" y="6537325"/>
                  <a:pt x="1133341" y="6539442"/>
                </a:cubicBezTo>
                <a:cubicBezTo>
                  <a:pt x="1129661" y="6535209"/>
                  <a:pt x="1127208" y="6529917"/>
                  <a:pt x="1118622" y="6530975"/>
                </a:cubicBezTo>
                <a:cubicBezTo>
                  <a:pt x="1117396" y="6529917"/>
                  <a:pt x="1116169" y="6529917"/>
                  <a:pt x="1114943" y="6532034"/>
                </a:cubicBezTo>
                <a:cubicBezTo>
                  <a:pt x="1106357" y="6525683"/>
                  <a:pt x="1111263" y="6520392"/>
                  <a:pt x="1118622" y="6516159"/>
                </a:cubicBezTo>
                <a:cubicBezTo>
                  <a:pt x="1135794" y="6512984"/>
                  <a:pt x="1150513" y="6505575"/>
                  <a:pt x="1162778" y="6494992"/>
                </a:cubicBezTo>
                <a:cubicBezTo>
                  <a:pt x="1179950" y="6490758"/>
                  <a:pt x="1193442" y="6501342"/>
                  <a:pt x="1211841" y="6501342"/>
                </a:cubicBezTo>
                <a:cubicBezTo>
                  <a:pt x="1195895" y="6500284"/>
                  <a:pt x="1198349" y="6515100"/>
                  <a:pt x="1188536" y="6518276"/>
                </a:cubicBezTo>
                <a:cubicBezTo>
                  <a:pt x="1179950" y="6505575"/>
                  <a:pt x="1170138" y="6505575"/>
                  <a:pt x="1161552" y="6517217"/>
                </a:cubicBezTo>
                <a:cubicBezTo>
                  <a:pt x="1159099" y="6520392"/>
                  <a:pt x="1156646" y="6524625"/>
                  <a:pt x="1154192" y="6528859"/>
                </a:cubicBezTo>
                <a:cubicBezTo>
                  <a:pt x="1149286" y="6529917"/>
                  <a:pt x="1143153" y="6529917"/>
                  <a:pt x="1144380" y="6535209"/>
                </a:cubicBezTo>
                <a:cubicBezTo>
                  <a:pt x="1144380" y="6539442"/>
                  <a:pt x="1150513" y="6537325"/>
                  <a:pt x="1154192" y="6538383"/>
                </a:cubicBezTo>
                <a:cubicBezTo>
                  <a:pt x="1155419" y="6538383"/>
                  <a:pt x="1157872" y="6539442"/>
                  <a:pt x="1159099" y="6540500"/>
                </a:cubicBezTo>
                <a:cubicBezTo>
                  <a:pt x="1156646" y="6544734"/>
                  <a:pt x="1154192" y="6546850"/>
                  <a:pt x="1149286" y="6543675"/>
                </a:cubicBezTo>
                <a:close/>
                <a:moveTo>
                  <a:pt x="5279112" y="2327275"/>
                </a:moveTo>
                <a:cubicBezTo>
                  <a:pt x="5255807" y="2329392"/>
                  <a:pt x="5232503" y="2327275"/>
                  <a:pt x="5211651" y="2336800"/>
                </a:cubicBezTo>
                <a:cubicBezTo>
                  <a:pt x="5194479" y="2321983"/>
                  <a:pt x="5211651" y="2312458"/>
                  <a:pt x="5219010" y="2300817"/>
                </a:cubicBezTo>
                <a:cubicBezTo>
                  <a:pt x="5221464" y="2300817"/>
                  <a:pt x="5222690" y="2300817"/>
                  <a:pt x="5225143" y="2299758"/>
                </a:cubicBezTo>
                <a:cubicBezTo>
                  <a:pt x="5227596" y="2299758"/>
                  <a:pt x="5230049" y="2300817"/>
                  <a:pt x="5231276" y="2300817"/>
                </a:cubicBezTo>
                <a:lnTo>
                  <a:pt x="5231276" y="2300817"/>
                </a:lnTo>
                <a:cubicBezTo>
                  <a:pt x="5234955" y="2306108"/>
                  <a:pt x="5238635" y="2309283"/>
                  <a:pt x="5242315" y="2300817"/>
                </a:cubicBezTo>
                <a:cubicBezTo>
                  <a:pt x="5244768" y="2294467"/>
                  <a:pt x="5250901" y="2295525"/>
                  <a:pt x="5257034" y="2293408"/>
                </a:cubicBezTo>
                <a:cubicBezTo>
                  <a:pt x="5264393" y="2291292"/>
                  <a:pt x="5269299" y="2293408"/>
                  <a:pt x="5272979" y="2296583"/>
                </a:cubicBezTo>
                <a:cubicBezTo>
                  <a:pt x="5272979" y="2293408"/>
                  <a:pt x="5272979" y="2290233"/>
                  <a:pt x="5279112" y="2293408"/>
                </a:cubicBezTo>
                <a:cubicBezTo>
                  <a:pt x="5279112" y="2296583"/>
                  <a:pt x="5277885" y="2298700"/>
                  <a:pt x="5274205" y="2298700"/>
                </a:cubicBezTo>
                <a:cubicBezTo>
                  <a:pt x="5277885" y="2301875"/>
                  <a:pt x="5282792" y="2305050"/>
                  <a:pt x="5287698" y="2307167"/>
                </a:cubicBezTo>
                <a:cubicBezTo>
                  <a:pt x="5288924" y="2312458"/>
                  <a:pt x="5295057" y="2316692"/>
                  <a:pt x="5293831" y="2321983"/>
                </a:cubicBezTo>
                <a:cubicBezTo>
                  <a:pt x="5288924" y="2323042"/>
                  <a:pt x="5282792" y="2321983"/>
                  <a:pt x="5279112" y="2327275"/>
                </a:cubicBezTo>
                <a:close/>
                <a:moveTo>
                  <a:pt x="4306450" y="455083"/>
                </a:moveTo>
                <a:cubicBezTo>
                  <a:pt x="4307677" y="455083"/>
                  <a:pt x="4307677" y="455083"/>
                  <a:pt x="4306450" y="455083"/>
                </a:cubicBezTo>
                <a:cubicBezTo>
                  <a:pt x="4307677" y="456142"/>
                  <a:pt x="4307677" y="456142"/>
                  <a:pt x="4306450" y="455083"/>
                </a:cubicBezTo>
                <a:lnTo>
                  <a:pt x="4306450" y="455083"/>
                </a:lnTo>
                <a:close/>
                <a:moveTo>
                  <a:pt x="4288052" y="475192"/>
                </a:moveTo>
                <a:cubicBezTo>
                  <a:pt x="4291731" y="479425"/>
                  <a:pt x="4292958" y="492125"/>
                  <a:pt x="4289278" y="492125"/>
                </a:cubicBezTo>
                <a:cubicBezTo>
                  <a:pt x="4265974" y="495300"/>
                  <a:pt x="4275786" y="514350"/>
                  <a:pt x="4265974" y="523875"/>
                </a:cubicBezTo>
                <a:cubicBezTo>
                  <a:pt x="4258614" y="522817"/>
                  <a:pt x="4251255" y="521758"/>
                  <a:pt x="4245122" y="520700"/>
                </a:cubicBezTo>
                <a:cubicBezTo>
                  <a:pt x="4252482" y="509058"/>
                  <a:pt x="4236536" y="505883"/>
                  <a:pt x="4234083" y="497417"/>
                </a:cubicBezTo>
                <a:cubicBezTo>
                  <a:pt x="4232857" y="495300"/>
                  <a:pt x="4234083" y="490008"/>
                  <a:pt x="4240216" y="492125"/>
                </a:cubicBezTo>
                <a:cubicBezTo>
                  <a:pt x="4248802" y="495300"/>
                  <a:pt x="4257388" y="497417"/>
                  <a:pt x="4268427" y="501650"/>
                </a:cubicBezTo>
                <a:cubicBezTo>
                  <a:pt x="4267200" y="487892"/>
                  <a:pt x="4254935" y="484717"/>
                  <a:pt x="4247575" y="478367"/>
                </a:cubicBezTo>
                <a:cubicBezTo>
                  <a:pt x="4246349" y="474133"/>
                  <a:pt x="4247575" y="465667"/>
                  <a:pt x="4250028" y="466725"/>
                </a:cubicBezTo>
                <a:cubicBezTo>
                  <a:pt x="4267200" y="469900"/>
                  <a:pt x="4273333" y="455083"/>
                  <a:pt x="4285599" y="451908"/>
                </a:cubicBezTo>
                <a:cubicBezTo>
                  <a:pt x="4284372" y="459317"/>
                  <a:pt x="4281919" y="467783"/>
                  <a:pt x="4288052" y="475192"/>
                </a:cubicBezTo>
                <a:close/>
                <a:moveTo>
                  <a:pt x="5482721" y="6266392"/>
                </a:moveTo>
                <a:cubicBezTo>
                  <a:pt x="5482721" y="6272742"/>
                  <a:pt x="5482721" y="6276975"/>
                  <a:pt x="5479041" y="6283325"/>
                </a:cubicBezTo>
                <a:cubicBezTo>
                  <a:pt x="5474135" y="6292850"/>
                  <a:pt x="5464322" y="6305550"/>
                  <a:pt x="5483947" y="6314017"/>
                </a:cubicBezTo>
                <a:cubicBezTo>
                  <a:pt x="5485174" y="6314017"/>
                  <a:pt x="5482721" y="6319308"/>
                  <a:pt x="5482721" y="6321425"/>
                </a:cubicBezTo>
                <a:cubicBezTo>
                  <a:pt x="5465549" y="6332008"/>
                  <a:pt x="5477814" y="6305550"/>
                  <a:pt x="5465549" y="6310842"/>
                </a:cubicBezTo>
                <a:cubicBezTo>
                  <a:pt x="5452057" y="6316133"/>
                  <a:pt x="5445924" y="6308725"/>
                  <a:pt x="5441018" y="6300258"/>
                </a:cubicBezTo>
                <a:cubicBezTo>
                  <a:pt x="5434885" y="6289675"/>
                  <a:pt x="5437338" y="6281209"/>
                  <a:pt x="5449603" y="6275917"/>
                </a:cubicBezTo>
                <a:cubicBezTo>
                  <a:pt x="5455736" y="6271683"/>
                  <a:pt x="5463096" y="6269567"/>
                  <a:pt x="5464322" y="6262159"/>
                </a:cubicBezTo>
                <a:cubicBezTo>
                  <a:pt x="5465549" y="6254750"/>
                  <a:pt x="5471682" y="6253692"/>
                  <a:pt x="5479041" y="6255808"/>
                </a:cubicBezTo>
                <a:cubicBezTo>
                  <a:pt x="5485174" y="6256867"/>
                  <a:pt x="5482721" y="6261100"/>
                  <a:pt x="5482721" y="6266392"/>
                </a:cubicBezTo>
                <a:close/>
                <a:moveTo>
                  <a:pt x="245312" y="1713442"/>
                </a:moveTo>
                <a:cubicBezTo>
                  <a:pt x="245312" y="1708150"/>
                  <a:pt x="246538" y="1702858"/>
                  <a:pt x="246538" y="1697567"/>
                </a:cubicBezTo>
                <a:cubicBezTo>
                  <a:pt x="247765" y="1695450"/>
                  <a:pt x="250218" y="1694392"/>
                  <a:pt x="251445" y="1692275"/>
                </a:cubicBezTo>
                <a:cubicBezTo>
                  <a:pt x="260031" y="1682750"/>
                  <a:pt x="269843" y="1673225"/>
                  <a:pt x="271070" y="1660525"/>
                </a:cubicBezTo>
                <a:lnTo>
                  <a:pt x="271070" y="1660525"/>
                </a:lnTo>
                <a:cubicBezTo>
                  <a:pt x="275976" y="1666875"/>
                  <a:pt x="284562" y="1661583"/>
                  <a:pt x="290695" y="1663700"/>
                </a:cubicBezTo>
                <a:cubicBezTo>
                  <a:pt x="287015" y="1664758"/>
                  <a:pt x="284562" y="1667933"/>
                  <a:pt x="285788" y="1671108"/>
                </a:cubicBezTo>
                <a:cubicBezTo>
                  <a:pt x="288241" y="1678517"/>
                  <a:pt x="295601" y="1675342"/>
                  <a:pt x="300507" y="1675342"/>
                </a:cubicBezTo>
                <a:lnTo>
                  <a:pt x="300507" y="1675342"/>
                </a:lnTo>
                <a:cubicBezTo>
                  <a:pt x="299280" y="1678517"/>
                  <a:pt x="299280" y="1682750"/>
                  <a:pt x="298054" y="1685925"/>
                </a:cubicBezTo>
                <a:cubicBezTo>
                  <a:pt x="291921" y="1694392"/>
                  <a:pt x="291921" y="1703917"/>
                  <a:pt x="296827" y="1713442"/>
                </a:cubicBezTo>
                <a:cubicBezTo>
                  <a:pt x="284562" y="1715558"/>
                  <a:pt x="272296" y="1704975"/>
                  <a:pt x="260031" y="1711325"/>
                </a:cubicBezTo>
                <a:cubicBezTo>
                  <a:pt x="256351" y="1707092"/>
                  <a:pt x="251445" y="1711325"/>
                  <a:pt x="245312" y="1713442"/>
                </a:cubicBezTo>
                <a:close/>
                <a:moveTo>
                  <a:pt x="3492015" y="2536825"/>
                </a:moveTo>
                <a:cubicBezTo>
                  <a:pt x="3489561" y="2547408"/>
                  <a:pt x="3496921" y="2549525"/>
                  <a:pt x="3506733" y="2548467"/>
                </a:cubicBezTo>
                <a:cubicBezTo>
                  <a:pt x="3506733" y="2550583"/>
                  <a:pt x="3506733" y="2551642"/>
                  <a:pt x="3509187" y="2553758"/>
                </a:cubicBezTo>
                <a:cubicBezTo>
                  <a:pt x="3506733" y="2560108"/>
                  <a:pt x="3500600" y="2560108"/>
                  <a:pt x="3494468" y="2561167"/>
                </a:cubicBezTo>
                <a:cubicBezTo>
                  <a:pt x="3485882" y="2556934"/>
                  <a:pt x="3478523" y="2562225"/>
                  <a:pt x="3471163" y="2564342"/>
                </a:cubicBezTo>
                <a:cubicBezTo>
                  <a:pt x="3471163" y="2566458"/>
                  <a:pt x="3471163" y="2568575"/>
                  <a:pt x="3473616" y="2571750"/>
                </a:cubicBezTo>
                <a:cubicBezTo>
                  <a:pt x="3469936" y="2573867"/>
                  <a:pt x="3467484" y="2577042"/>
                  <a:pt x="3463804" y="2577042"/>
                </a:cubicBezTo>
                <a:cubicBezTo>
                  <a:pt x="3460124" y="2578100"/>
                  <a:pt x="3451538" y="2577042"/>
                  <a:pt x="3458898" y="2571750"/>
                </a:cubicBezTo>
                <a:cubicBezTo>
                  <a:pt x="3461351" y="2569633"/>
                  <a:pt x="3462577" y="2567517"/>
                  <a:pt x="3462577" y="2564342"/>
                </a:cubicBezTo>
                <a:cubicBezTo>
                  <a:pt x="3462577" y="2564342"/>
                  <a:pt x="3462577" y="2564342"/>
                  <a:pt x="3462577" y="2564342"/>
                </a:cubicBezTo>
                <a:cubicBezTo>
                  <a:pt x="3462577" y="2561167"/>
                  <a:pt x="3461351" y="2557992"/>
                  <a:pt x="3457671" y="2556934"/>
                </a:cubicBezTo>
                <a:cubicBezTo>
                  <a:pt x="3447859" y="2550583"/>
                  <a:pt x="3442952" y="2540000"/>
                  <a:pt x="3430687" y="2535767"/>
                </a:cubicBezTo>
                <a:cubicBezTo>
                  <a:pt x="3422101" y="2532592"/>
                  <a:pt x="3423327" y="2526242"/>
                  <a:pt x="3424554" y="2519892"/>
                </a:cubicBezTo>
                <a:cubicBezTo>
                  <a:pt x="3430687" y="2516717"/>
                  <a:pt x="3438046" y="2532592"/>
                  <a:pt x="3444179" y="2519892"/>
                </a:cubicBezTo>
                <a:cubicBezTo>
                  <a:pt x="3463804" y="2516717"/>
                  <a:pt x="3479749" y="2523067"/>
                  <a:pt x="3492015" y="2536825"/>
                </a:cubicBezTo>
                <a:close/>
                <a:moveTo>
                  <a:pt x="5022761" y="3834342"/>
                </a:moveTo>
                <a:cubicBezTo>
                  <a:pt x="5022761" y="3843867"/>
                  <a:pt x="5022761" y="3852333"/>
                  <a:pt x="5022761" y="3861858"/>
                </a:cubicBezTo>
                <a:cubicBezTo>
                  <a:pt x="5019081" y="3863975"/>
                  <a:pt x="5015401" y="3866092"/>
                  <a:pt x="5010495" y="3868208"/>
                </a:cubicBezTo>
                <a:cubicBezTo>
                  <a:pt x="5001909" y="3870325"/>
                  <a:pt x="4994550" y="3869267"/>
                  <a:pt x="4987191" y="3866092"/>
                </a:cubicBezTo>
                <a:cubicBezTo>
                  <a:pt x="4984737" y="3842809"/>
                  <a:pt x="4981058" y="3840692"/>
                  <a:pt x="4954073" y="3848100"/>
                </a:cubicBezTo>
                <a:cubicBezTo>
                  <a:pt x="4950394" y="3847042"/>
                  <a:pt x="4945488" y="3845983"/>
                  <a:pt x="4941808" y="3844925"/>
                </a:cubicBezTo>
                <a:cubicBezTo>
                  <a:pt x="4936902" y="3843867"/>
                  <a:pt x="4934448" y="3840692"/>
                  <a:pt x="4935675" y="3837517"/>
                </a:cubicBezTo>
                <a:cubicBezTo>
                  <a:pt x="4936902" y="3835400"/>
                  <a:pt x="4941808" y="3834342"/>
                  <a:pt x="4945488" y="3833284"/>
                </a:cubicBezTo>
                <a:cubicBezTo>
                  <a:pt x="4947941" y="3832225"/>
                  <a:pt x="4951621" y="3832225"/>
                  <a:pt x="4954073" y="3832225"/>
                </a:cubicBezTo>
                <a:cubicBezTo>
                  <a:pt x="4965112" y="3834342"/>
                  <a:pt x="4977378" y="3847042"/>
                  <a:pt x="4987191" y="3829050"/>
                </a:cubicBezTo>
                <a:cubicBezTo>
                  <a:pt x="4997003" y="3824817"/>
                  <a:pt x="5005589" y="3836458"/>
                  <a:pt x="5015401" y="3830108"/>
                </a:cubicBezTo>
                <a:cubicBezTo>
                  <a:pt x="5020308" y="3825875"/>
                  <a:pt x="5022761" y="3830108"/>
                  <a:pt x="5022761" y="3834342"/>
                </a:cubicBezTo>
                <a:close/>
                <a:moveTo>
                  <a:pt x="3135086" y="2147358"/>
                </a:moveTo>
                <a:cubicBezTo>
                  <a:pt x="3136312" y="2142067"/>
                  <a:pt x="3141219" y="2136775"/>
                  <a:pt x="3148578" y="2138892"/>
                </a:cubicBezTo>
                <a:cubicBezTo>
                  <a:pt x="3154711" y="2139950"/>
                  <a:pt x="3159617" y="2144184"/>
                  <a:pt x="3159617" y="2150533"/>
                </a:cubicBezTo>
                <a:cubicBezTo>
                  <a:pt x="3159617" y="2153708"/>
                  <a:pt x="3159617" y="2157942"/>
                  <a:pt x="3164523" y="2160059"/>
                </a:cubicBezTo>
                <a:cubicBezTo>
                  <a:pt x="3173109" y="2156883"/>
                  <a:pt x="3182922" y="2153708"/>
                  <a:pt x="3192734" y="2150533"/>
                </a:cubicBezTo>
                <a:lnTo>
                  <a:pt x="3192734" y="2150533"/>
                </a:lnTo>
                <a:cubicBezTo>
                  <a:pt x="3196414" y="2155825"/>
                  <a:pt x="3198867" y="2161117"/>
                  <a:pt x="3198867" y="2168525"/>
                </a:cubicBezTo>
                <a:cubicBezTo>
                  <a:pt x="3198867" y="2173817"/>
                  <a:pt x="3196414" y="2180167"/>
                  <a:pt x="3192734" y="2180167"/>
                </a:cubicBezTo>
                <a:cubicBezTo>
                  <a:pt x="3174336" y="2178050"/>
                  <a:pt x="3158390" y="2189692"/>
                  <a:pt x="3138765" y="2185458"/>
                </a:cubicBezTo>
                <a:cubicBezTo>
                  <a:pt x="3125273" y="2182283"/>
                  <a:pt x="3127726" y="2173817"/>
                  <a:pt x="3126500" y="2166408"/>
                </a:cubicBezTo>
                <a:cubicBezTo>
                  <a:pt x="3126500" y="2156883"/>
                  <a:pt x="3133859" y="2153708"/>
                  <a:pt x="3135086" y="2147358"/>
                </a:cubicBezTo>
                <a:close/>
                <a:moveTo>
                  <a:pt x="4805660" y="5772151"/>
                </a:moveTo>
                <a:cubicBezTo>
                  <a:pt x="4803207" y="5777442"/>
                  <a:pt x="4805660" y="5777442"/>
                  <a:pt x="4810566" y="5776383"/>
                </a:cubicBezTo>
                <a:cubicBezTo>
                  <a:pt x="4833871" y="5781675"/>
                  <a:pt x="4833871" y="5783792"/>
                  <a:pt x="4822832" y="5798609"/>
                </a:cubicBezTo>
                <a:cubicBezTo>
                  <a:pt x="4816699" y="5793317"/>
                  <a:pt x="4813019" y="5797550"/>
                  <a:pt x="4809340" y="5801784"/>
                </a:cubicBezTo>
                <a:cubicBezTo>
                  <a:pt x="4801980" y="5801784"/>
                  <a:pt x="4795847" y="5800725"/>
                  <a:pt x="4790941" y="5795433"/>
                </a:cubicBezTo>
                <a:cubicBezTo>
                  <a:pt x="4786035" y="5790142"/>
                  <a:pt x="4779902" y="5789084"/>
                  <a:pt x="4772543" y="5793317"/>
                </a:cubicBezTo>
                <a:cubicBezTo>
                  <a:pt x="4768863" y="5791200"/>
                  <a:pt x="4765183" y="5788026"/>
                  <a:pt x="4761504" y="5785909"/>
                </a:cubicBezTo>
                <a:cubicBezTo>
                  <a:pt x="4760277" y="5783792"/>
                  <a:pt x="4757824" y="5781675"/>
                  <a:pt x="4754144" y="5782734"/>
                </a:cubicBezTo>
                <a:cubicBezTo>
                  <a:pt x="4748012" y="5783792"/>
                  <a:pt x="4741879" y="5783792"/>
                  <a:pt x="4740652" y="5776383"/>
                </a:cubicBezTo>
                <a:cubicBezTo>
                  <a:pt x="4739426" y="5768975"/>
                  <a:pt x="4746785" y="5768975"/>
                  <a:pt x="4752918" y="5766859"/>
                </a:cubicBezTo>
                <a:cubicBezTo>
                  <a:pt x="4755371" y="5765800"/>
                  <a:pt x="4760277" y="5763683"/>
                  <a:pt x="4761504" y="5764742"/>
                </a:cubicBezTo>
                <a:cubicBezTo>
                  <a:pt x="4773769" y="5772151"/>
                  <a:pt x="4787261" y="5765800"/>
                  <a:pt x="4799527" y="5765800"/>
                </a:cubicBezTo>
                <a:cubicBezTo>
                  <a:pt x="4804433" y="5763683"/>
                  <a:pt x="4804433" y="5767917"/>
                  <a:pt x="4805660" y="5772151"/>
                </a:cubicBezTo>
                <a:close/>
                <a:moveTo>
                  <a:pt x="3839131" y="115358"/>
                </a:moveTo>
                <a:cubicBezTo>
                  <a:pt x="3840358" y="106892"/>
                  <a:pt x="3839131" y="98425"/>
                  <a:pt x="3826865" y="96308"/>
                </a:cubicBezTo>
                <a:cubicBezTo>
                  <a:pt x="3824412" y="92075"/>
                  <a:pt x="3821959" y="88900"/>
                  <a:pt x="3819506" y="84667"/>
                </a:cubicBezTo>
                <a:cubicBezTo>
                  <a:pt x="3824412" y="79375"/>
                  <a:pt x="3830545" y="76200"/>
                  <a:pt x="3837904" y="80433"/>
                </a:cubicBezTo>
                <a:cubicBezTo>
                  <a:pt x="3844037" y="84667"/>
                  <a:pt x="3851397" y="84667"/>
                  <a:pt x="3858756" y="84667"/>
                </a:cubicBezTo>
                <a:cubicBezTo>
                  <a:pt x="3864889" y="87842"/>
                  <a:pt x="3866115" y="92075"/>
                  <a:pt x="3861209" y="98425"/>
                </a:cubicBezTo>
                <a:cubicBezTo>
                  <a:pt x="3857529" y="102658"/>
                  <a:pt x="3858756" y="105833"/>
                  <a:pt x="3866115" y="107950"/>
                </a:cubicBezTo>
                <a:cubicBezTo>
                  <a:pt x="3886967" y="114300"/>
                  <a:pt x="3886967" y="115358"/>
                  <a:pt x="3880834" y="134408"/>
                </a:cubicBezTo>
                <a:cubicBezTo>
                  <a:pt x="3873474" y="141817"/>
                  <a:pt x="3866115" y="133350"/>
                  <a:pt x="3857529" y="133350"/>
                </a:cubicBezTo>
                <a:cubicBezTo>
                  <a:pt x="3837904" y="135467"/>
                  <a:pt x="3837904" y="134408"/>
                  <a:pt x="3839131" y="115358"/>
                </a:cubicBezTo>
                <a:close/>
                <a:moveTo>
                  <a:pt x="1340629" y="5240867"/>
                </a:moveTo>
                <a:cubicBezTo>
                  <a:pt x="1336950" y="5239809"/>
                  <a:pt x="1334497" y="5239809"/>
                  <a:pt x="1330817" y="5238750"/>
                </a:cubicBezTo>
                <a:cubicBezTo>
                  <a:pt x="1329590" y="5233459"/>
                  <a:pt x="1333270" y="5227109"/>
                  <a:pt x="1322231" y="5226050"/>
                </a:cubicBezTo>
                <a:cubicBezTo>
                  <a:pt x="1318551" y="5219700"/>
                  <a:pt x="1311192" y="5214409"/>
                  <a:pt x="1311192" y="5205942"/>
                </a:cubicBezTo>
                <a:cubicBezTo>
                  <a:pt x="1334497" y="5205942"/>
                  <a:pt x="1356575" y="5205942"/>
                  <a:pt x="1377426" y="5205942"/>
                </a:cubicBezTo>
                <a:cubicBezTo>
                  <a:pt x="1383559" y="5216525"/>
                  <a:pt x="1371293" y="5218642"/>
                  <a:pt x="1371293" y="5223934"/>
                </a:cubicBezTo>
                <a:cubicBezTo>
                  <a:pt x="1371293" y="5229225"/>
                  <a:pt x="1383559" y="5228167"/>
                  <a:pt x="1381106" y="5235575"/>
                </a:cubicBezTo>
                <a:cubicBezTo>
                  <a:pt x="1368840" y="5248275"/>
                  <a:pt x="1354122" y="5236633"/>
                  <a:pt x="1340629" y="5240867"/>
                </a:cubicBezTo>
                <a:close/>
                <a:moveTo>
                  <a:pt x="2775704" y="1797050"/>
                </a:moveTo>
                <a:cubicBezTo>
                  <a:pt x="2775704" y="1771650"/>
                  <a:pt x="2781837" y="1763183"/>
                  <a:pt x="2802688" y="1763183"/>
                </a:cubicBezTo>
                <a:cubicBezTo>
                  <a:pt x="2811274" y="1763183"/>
                  <a:pt x="2817407" y="1766358"/>
                  <a:pt x="2817407" y="1773767"/>
                </a:cubicBezTo>
                <a:cubicBezTo>
                  <a:pt x="2817407" y="1786467"/>
                  <a:pt x="2818634" y="1799167"/>
                  <a:pt x="2812501" y="1811867"/>
                </a:cubicBezTo>
                <a:cubicBezTo>
                  <a:pt x="2807594" y="1823508"/>
                  <a:pt x="2797782" y="1828800"/>
                  <a:pt x="2786743" y="1827742"/>
                </a:cubicBezTo>
                <a:cubicBezTo>
                  <a:pt x="2778157" y="1826683"/>
                  <a:pt x="2778157" y="1816100"/>
                  <a:pt x="2776930" y="1808692"/>
                </a:cubicBezTo>
                <a:cubicBezTo>
                  <a:pt x="2775704" y="1805517"/>
                  <a:pt x="2775704" y="1800225"/>
                  <a:pt x="2775704" y="1797050"/>
                </a:cubicBezTo>
                <a:close/>
                <a:moveTo>
                  <a:pt x="5915696" y="4387850"/>
                </a:moveTo>
                <a:cubicBezTo>
                  <a:pt x="5926735" y="4396317"/>
                  <a:pt x="5920602" y="4412192"/>
                  <a:pt x="5932868" y="4419600"/>
                </a:cubicBezTo>
                <a:cubicBezTo>
                  <a:pt x="5932868" y="4419600"/>
                  <a:pt x="5932868" y="4420659"/>
                  <a:pt x="5932868" y="4420659"/>
                </a:cubicBezTo>
                <a:cubicBezTo>
                  <a:pt x="5927961" y="4420659"/>
                  <a:pt x="5924282" y="4420659"/>
                  <a:pt x="5924282" y="4424892"/>
                </a:cubicBezTo>
                <a:cubicBezTo>
                  <a:pt x="5924282" y="4432300"/>
                  <a:pt x="5931641" y="4431242"/>
                  <a:pt x="5936548" y="4432300"/>
                </a:cubicBezTo>
                <a:cubicBezTo>
                  <a:pt x="5941454" y="4442883"/>
                  <a:pt x="5946360" y="4452409"/>
                  <a:pt x="5943907" y="4464050"/>
                </a:cubicBezTo>
                <a:cubicBezTo>
                  <a:pt x="5942680" y="4469342"/>
                  <a:pt x="5945134" y="4475692"/>
                  <a:pt x="5935321" y="4475692"/>
                </a:cubicBezTo>
                <a:cubicBezTo>
                  <a:pt x="5926735" y="4475692"/>
                  <a:pt x="5920602" y="4474633"/>
                  <a:pt x="5919376" y="4466167"/>
                </a:cubicBezTo>
                <a:cubicBezTo>
                  <a:pt x="5919376" y="4460875"/>
                  <a:pt x="5919376" y="4455584"/>
                  <a:pt x="5920602" y="4450292"/>
                </a:cubicBezTo>
                <a:cubicBezTo>
                  <a:pt x="5924282" y="4446059"/>
                  <a:pt x="5927961" y="4441825"/>
                  <a:pt x="5919376" y="4438650"/>
                </a:cubicBezTo>
                <a:cubicBezTo>
                  <a:pt x="5910790" y="4435475"/>
                  <a:pt x="5913243" y="4422775"/>
                  <a:pt x="5900977" y="4421717"/>
                </a:cubicBezTo>
                <a:cubicBezTo>
                  <a:pt x="5907110" y="4420659"/>
                  <a:pt x="5908337" y="4418542"/>
                  <a:pt x="5905884" y="4414309"/>
                </a:cubicBezTo>
                <a:cubicBezTo>
                  <a:pt x="5904657" y="4403725"/>
                  <a:pt x="5919376" y="4398434"/>
                  <a:pt x="5915696" y="4387850"/>
                </a:cubicBezTo>
                <a:close/>
                <a:moveTo>
                  <a:pt x="4784808" y="2292350"/>
                </a:moveTo>
                <a:cubicBezTo>
                  <a:pt x="4793394" y="2282825"/>
                  <a:pt x="4804433" y="2280708"/>
                  <a:pt x="4809340" y="2291292"/>
                </a:cubicBezTo>
                <a:cubicBezTo>
                  <a:pt x="4814246" y="2302934"/>
                  <a:pt x="4822832" y="2313517"/>
                  <a:pt x="4824058" y="2326217"/>
                </a:cubicBezTo>
                <a:cubicBezTo>
                  <a:pt x="4825285" y="2343150"/>
                  <a:pt x="4824058" y="2345267"/>
                  <a:pt x="4799527" y="2347383"/>
                </a:cubicBezTo>
                <a:cubicBezTo>
                  <a:pt x="4794621" y="2339975"/>
                  <a:pt x="4786035" y="2335742"/>
                  <a:pt x="4778676" y="2331508"/>
                </a:cubicBezTo>
                <a:cubicBezTo>
                  <a:pt x="4779902" y="2318809"/>
                  <a:pt x="4773769" y="2305050"/>
                  <a:pt x="4784808" y="2292350"/>
                </a:cubicBezTo>
                <a:close/>
                <a:moveTo>
                  <a:pt x="3947068" y="996950"/>
                </a:moveTo>
                <a:cubicBezTo>
                  <a:pt x="3951975" y="994833"/>
                  <a:pt x="3956881" y="991658"/>
                  <a:pt x="3963013" y="990600"/>
                </a:cubicBezTo>
                <a:cubicBezTo>
                  <a:pt x="3963013" y="989542"/>
                  <a:pt x="3963013" y="988483"/>
                  <a:pt x="3963013" y="988483"/>
                </a:cubicBezTo>
                <a:cubicBezTo>
                  <a:pt x="3963013" y="984250"/>
                  <a:pt x="3965466" y="981075"/>
                  <a:pt x="3970373" y="983192"/>
                </a:cubicBezTo>
                <a:cubicBezTo>
                  <a:pt x="3975279" y="985308"/>
                  <a:pt x="3975279" y="987425"/>
                  <a:pt x="3972826" y="990600"/>
                </a:cubicBezTo>
                <a:cubicBezTo>
                  <a:pt x="3972826" y="990600"/>
                  <a:pt x="3972826" y="990600"/>
                  <a:pt x="3972826" y="990600"/>
                </a:cubicBezTo>
                <a:cubicBezTo>
                  <a:pt x="3985091" y="993775"/>
                  <a:pt x="3976506" y="1004358"/>
                  <a:pt x="3982639" y="1009650"/>
                </a:cubicBezTo>
                <a:cubicBezTo>
                  <a:pt x="3986318" y="1012825"/>
                  <a:pt x="3988771" y="1016000"/>
                  <a:pt x="3992451" y="1020233"/>
                </a:cubicBezTo>
                <a:cubicBezTo>
                  <a:pt x="3980185" y="1032933"/>
                  <a:pt x="3966693" y="1041400"/>
                  <a:pt x="3945842" y="1032933"/>
                </a:cubicBezTo>
                <a:cubicBezTo>
                  <a:pt x="3936029" y="1028700"/>
                  <a:pt x="3928670" y="1026583"/>
                  <a:pt x="3927443" y="1017058"/>
                </a:cubicBezTo>
                <a:cubicBezTo>
                  <a:pt x="3926217" y="1004358"/>
                  <a:pt x="3932349" y="998008"/>
                  <a:pt x="3947068" y="996950"/>
                </a:cubicBezTo>
                <a:close/>
                <a:moveTo>
                  <a:pt x="4395989" y="1509183"/>
                </a:moveTo>
                <a:cubicBezTo>
                  <a:pt x="4404575" y="1509183"/>
                  <a:pt x="4413161" y="1508125"/>
                  <a:pt x="4420520" y="1508125"/>
                </a:cubicBezTo>
                <a:cubicBezTo>
                  <a:pt x="4421747" y="1515533"/>
                  <a:pt x="4411934" y="1517650"/>
                  <a:pt x="4410708" y="1524000"/>
                </a:cubicBezTo>
                <a:cubicBezTo>
                  <a:pt x="4404575" y="1528233"/>
                  <a:pt x="4397216" y="1532467"/>
                  <a:pt x="4395989" y="1539875"/>
                </a:cubicBezTo>
                <a:cubicBezTo>
                  <a:pt x="4393536" y="1545167"/>
                  <a:pt x="4389856" y="1551517"/>
                  <a:pt x="4387403" y="1556808"/>
                </a:cubicBezTo>
                <a:cubicBezTo>
                  <a:pt x="4384950" y="1557867"/>
                  <a:pt x="4383723" y="1557867"/>
                  <a:pt x="4381270" y="1558925"/>
                </a:cubicBezTo>
                <a:cubicBezTo>
                  <a:pt x="4382497" y="1555750"/>
                  <a:pt x="4382497" y="1551517"/>
                  <a:pt x="4383723" y="1548342"/>
                </a:cubicBezTo>
                <a:cubicBezTo>
                  <a:pt x="4386177" y="1548342"/>
                  <a:pt x="4389856" y="1546225"/>
                  <a:pt x="4388629" y="1544108"/>
                </a:cubicBezTo>
                <a:cubicBezTo>
                  <a:pt x="4386177" y="1540933"/>
                  <a:pt x="4382497" y="1541992"/>
                  <a:pt x="4378817" y="1544108"/>
                </a:cubicBezTo>
                <a:cubicBezTo>
                  <a:pt x="4365325" y="1548342"/>
                  <a:pt x="4350606" y="1548342"/>
                  <a:pt x="4340794" y="1559983"/>
                </a:cubicBezTo>
                <a:cubicBezTo>
                  <a:pt x="4337114" y="1564217"/>
                  <a:pt x="4329755" y="1566333"/>
                  <a:pt x="4323622" y="1563158"/>
                </a:cubicBezTo>
                <a:cubicBezTo>
                  <a:pt x="4322395" y="1553633"/>
                  <a:pt x="4332208" y="1552575"/>
                  <a:pt x="4339567" y="1548342"/>
                </a:cubicBezTo>
                <a:cubicBezTo>
                  <a:pt x="4346927" y="1540933"/>
                  <a:pt x="4354286" y="1533525"/>
                  <a:pt x="4364098" y="1528233"/>
                </a:cubicBezTo>
                <a:cubicBezTo>
                  <a:pt x="4369005" y="1528233"/>
                  <a:pt x="4372684" y="1527175"/>
                  <a:pt x="4376364" y="1522942"/>
                </a:cubicBezTo>
                <a:cubicBezTo>
                  <a:pt x="4383723" y="1521883"/>
                  <a:pt x="4394762" y="1520825"/>
                  <a:pt x="4395989" y="1509183"/>
                </a:cubicBezTo>
                <a:close/>
                <a:moveTo>
                  <a:pt x="4917277" y="5705475"/>
                </a:moveTo>
                <a:cubicBezTo>
                  <a:pt x="4930769" y="5718175"/>
                  <a:pt x="4923409" y="5740401"/>
                  <a:pt x="4944261" y="5749925"/>
                </a:cubicBezTo>
                <a:cubicBezTo>
                  <a:pt x="4951621" y="5742517"/>
                  <a:pt x="4957753" y="5736167"/>
                  <a:pt x="4963886" y="5729817"/>
                </a:cubicBezTo>
                <a:cubicBezTo>
                  <a:pt x="4970019" y="5718175"/>
                  <a:pt x="4947941" y="5709709"/>
                  <a:pt x="4958980" y="5697008"/>
                </a:cubicBezTo>
                <a:cubicBezTo>
                  <a:pt x="4952847" y="5692776"/>
                  <a:pt x="4956527" y="5682192"/>
                  <a:pt x="4945488" y="5680075"/>
                </a:cubicBezTo>
                <a:cubicBezTo>
                  <a:pt x="4936902" y="5685367"/>
                  <a:pt x="4929542" y="5691717"/>
                  <a:pt x="4920957" y="5697008"/>
                </a:cubicBezTo>
                <a:cubicBezTo>
                  <a:pt x="4918503" y="5700183"/>
                  <a:pt x="4914824" y="5703359"/>
                  <a:pt x="4917277" y="5705475"/>
                </a:cubicBezTo>
                <a:close/>
                <a:moveTo>
                  <a:pt x="4954073" y="5716058"/>
                </a:moveTo>
                <a:cubicBezTo>
                  <a:pt x="4952847" y="5718175"/>
                  <a:pt x="4952847" y="5720292"/>
                  <a:pt x="4951621" y="5720292"/>
                </a:cubicBezTo>
                <a:cubicBezTo>
                  <a:pt x="4947941" y="5721350"/>
                  <a:pt x="4946714" y="5718175"/>
                  <a:pt x="4947941" y="5716058"/>
                </a:cubicBezTo>
                <a:cubicBezTo>
                  <a:pt x="4947941" y="5715000"/>
                  <a:pt x="4950394" y="5713942"/>
                  <a:pt x="4951621" y="5711825"/>
                </a:cubicBezTo>
                <a:cubicBezTo>
                  <a:pt x="4951621" y="5713942"/>
                  <a:pt x="4952847" y="5715000"/>
                  <a:pt x="4954073" y="5716058"/>
                </a:cubicBezTo>
                <a:close/>
                <a:moveTo>
                  <a:pt x="4210778" y="465667"/>
                </a:moveTo>
                <a:cubicBezTo>
                  <a:pt x="4194833" y="455083"/>
                  <a:pt x="4191154" y="455083"/>
                  <a:pt x="4186247" y="472017"/>
                </a:cubicBezTo>
                <a:cubicBezTo>
                  <a:pt x="4182568" y="485775"/>
                  <a:pt x="4180114" y="499533"/>
                  <a:pt x="4177661" y="513292"/>
                </a:cubicBezTo>
                <a:cubicBezTo>
                  <a:pt x="4176435" y="518583"/>
                  <a:pt x="4172755" y="520700"/>
                  <a:pt x="4166622" y="520700"/>
                </a:cubicBezTo>
                <a:cubicBezTo>
                  <a:pt x="4165396" y="518583"/>
                  <a:pt x="4164169" y="516467"/>
                  <a:pt x="4162943" y="514350"/>
                </a:cubicBezTo>
                <a:cubicBezTo>
                  <a:pt x="4159263" y="509058"/>
                  <a:pt x="4161716" y="500592"/>
                  <a:pt x="4150677" y="499533"/>
                </a:cubicBezTo>
                <a:cubicBezTo>
                  <a:pt x="4153130" y="490008"/>
                  <a:pt x="4150677" y="480483"/>
                  <a:pt x="4159263" y="472017"/>
                </a:cubicBezTo>
                <a:cubicBezTo>
                  <a:pt x="4162943" y="479425"/>
                  <a:pt x="4169075" y="485775"/>
                  <a:pt x="4177661" y="479425"/>
                </a:cubicBezTo>
                <a:cubicBezTo>
                  <a:pt x="4187474" y="473075"/>
                  <a:pt x="4177661" y="469900"/>
                  <a:pt x="4172755" y="465667"/>
                </a:cubicBezTo>
                <a:cubicBezTo>
                  <a:pt x="4170302" y="452967"/>
                  <a:pt x="4186247" y="455083"/>
                  <a:pt x="4191154" y="448733"/>
                </a:cubicBezTo>
                <a:cubicBezTo>
                  <a:pt x="4202193" y="450850"/>
                  <a:pt x="4212005" y="452967"/>
                  <a:pt x="4223044" y="455083"/>
                </a:cubicBezTo>
                <a:cubicBezTo>
                  <a:pt x="4229177" y="456142"/>
                  <a:pt x="4231630" y="460375"/>
                  <a:pt x="4227951" y="465667"/>
                </a:cubicBezTo>
                <a:cubicBezTo>
                  <a:pt x="4225497" y="469900"/>
                  <a:pt x="4220591" y="472017"/>
                  <a:pt x="4214458" y="469900"/>
                </a:cubicBezTo>
                <a:cubicBezTo>
                  <a:pt x="4213232" y="468842"/>
                  <a:pt x="4212005" y="466725"/>
                  <a:pt x="4210778" y="465667"/>
                </a:cubicBezTo>
                <a:close/>
                <a:moveTo>
                  <a:pt x="1646043" y="623358"/>
                </a:moveTo>
                <a:cubicBezTo>
                  <a:pt x="1637457" y="619125"/>
                  <a:pt x="1632551" y="612775"/>
                  <a:pt x="1627644" y="605367"/>
                </a:cubicBezTo>
                <a:cubicBezTo>
                  <a:pt x="1615379" y="584200"/>
                  <a:pt x="1621511" y="574675"/>
                  <a:pt x="1648496" y="575733"/>
                </a:cubicBezTo>
                <a:cubicBezTo>
                  <a:pt x="1659535" y="575733"/>
                  <a:pt x="1673027" y="571500"/>
                  <a:pt x="1680386" y="581025"/>
                </a:cubicBezTo>
                <a:cubicBezTo>
                  <a:pt x="1690199" y="594783"/>
                  <a:pt x="1673027" y="602192"/>
                  <a:pt x="1665668" y="611717"/>
                </a:cubicBezTo>
                <a:cubicBezTo>
                  <a:pt x="1661988" y="617008"/>
                  <a:pt x="1652175" y="620183"/>
                  <a:pt x="1646043" y="623358"/>
                </a:cubicBezTo>
                <a:close/>
                <a:moveTo>
                  <a:pt x="4832644" y="4058708"/>
                </a:moveTo>
                <a:cubicBezTo>
                  <a:pt x="4824058" y="4043892"/>
                  <a:pt x="4806886" y="4048125"/>
                  <a:pt x="4794621" y="4050242"/>
                </a:cubicBezTo>
                <a:cubicBezTo>
                  <a:pt x="4786035" y="4051300"/>
                  <a:pt x="4776222" y="4049184"/>
                  <a:pt x="4768863" y="4051300"/>
                </a:cubicBezTo>
                <a:cubicBezTo>
                  <a:pt x="4761504" y="4053417"/>
                  <a:pt x="4756597" y="4053417"/>
                  <a:pt x="4755371" y="4046008"/>
                </a:cubicBezTo>
                <a:cubicBezTo>
                  <a:pt x="4754144" y="4037542"/>
                  <a:pt x="4761504" y="4037542"/>
                  <a:pt x="4767637" y="4038600"/>
                </a:cubicBezTo>
                <a:cubicBezTo>
                  <a:pt x="4772543" y="4038600"/>
                  <a:pt x="4778676" y="4038600"/>
                  <a:pt x="4782355" y="4034367"/>
                </a:cubicBezTo>
                <a:cubicBezTo>
                  <a:pt x="4801980" y="4039659"/>
                  <a:pt x="4820379" y="4038600"/>
                  <a:pt x="4838777" y="4032250"/>
                </a:cubicBezTo>
                <a:cubicBezTo>
                  <a:pt x="4843683" y="4037542"/>
                  <a:pt x="4847363" y="4043892"/>
                  <a:pt x="4852269" y="4049184"/>
                </a:cubicBezTo>
                <a:cubicBezTo>
                  <a:pt x="4857175" y="4054475"/>
                  <a:pt x="4866988" y="4047067"/>
                  <a:pt x="4878027" y="4054475"/>
                </a:cubicBezTo>
                <a:cubicBezTo>
                  <a:pt x="4866988" y="4055534"/>
                  <a:pt x="4862081" y="4055534"/>
                  <a:pt x="4857175" y="4055534"/>
                </a:cubicBezTo>
                <a:cubicBezTo>
                  <a:pt x="4848589" y="4051300"/>
                  <a:pt x="4841230" y="4057650"/>
                  <a:pt x="4832644" y="4058708"/>
                </a:cubicBezTo>
                <a:close/>
                <a:moveTo>
                  <a:pt x="1351668" y="483658"/>
                </a:moveTo>
                <a:cubicBezTo>
                  <a:pt x="1349215" y="477308"/>
                  <a:pt x="1347989" y="472017"/>
                  <a:pt x="1344309" y="465667"/>
                </a:cubicBezTo>
                <a:cubicBezTo>
                  <a:pt x="1339403" y="456142"/>
                  <a:pt x="1341856" y="450850"/>
                  <a:pt x="1355348" y="449792"/>
                </a:cubicBezTo>
                <a:cubicBezTo>
                  <a:pt x="1361481" y="448733"/>
                  <a:pt x="1367614" y="448733"/>
                  <a:pt x="1372520" y="447675"/>
                </a:cubicBezTo>
                <a:cubicBezTo>
                  <a:pt x="1397051" y="447675"/>
                  <a:pt x="1399504" y="450850"/>
                  <a:pt x="1393371" y="469900"/>
                </a:cubicBezTo>
                <a:cubicBezTo>
                  <a:pt x="1392145" y="473075"/>
                  <a:pt x="1390918" y="477308"/>
                  <a:pt x="1390918" y="480483"/>
                </a:cubicBezTo>
                <a:cubicBezTo>
                  <a:pt x="1390918" y="487892"/>
                  <a:pt x="1387239" y="497417"/>
                  <a:pt x="1378653" y="497417"/>
                </a:cubicBezTo>
                <a:cubicBezTo>
                  <a:pt x="1367614" y="499533"/>
                  <a:pt x="1355348" y="494242"/>
                  <a:pt x="1351668" y="483658"/>
                </a:cubicBezTo>
                <a:close/>
                <a:moveTo>
                  <a:pt x="5062011" y="2219325"/>
                </a:moveTo>
                <a:cubicBezTo>
                  <a:pt x="5060784" y="2221442"/>
                  <a:pt x="5059558" y="2223559"/>
                  <a:pt x="5057104" y="2224617"/>
                </a:cubicBezTo>
                <a:cubicBezTo>
                  <a:pt x="5038706" y="2214033"/>
                  <a:pt x="5036253" y="2229908"/>
                  <a:pt x="5027667" y="2237317"/>
                </a:cubicBezTo>
                <a:cubicBezTo>
                  <a:pt x="5014175" y="2233083"/>
                  <a:pt x="5004362" y="2240492"/>
                  <a:pt x="4993323" y="2244725"/>
                </a:cubicBezTo>
                <a:cubicBezTo>
                  <a:pt x="4989644" y="2243667"/>
                  <a:pt x="4985964" y="2242608"/>
                  <a:pt x="4982285" y="2241550"/>
                </a:cubicBezTo>
                <a:cubicBezTo>
                  <a:pt x="4983511" y="2238375"/>
                  <a:pt x="4983511" y="2236258"/>
                  <a:pt x="4984737" y="2233083"/>
                </a:cubicBezTo>
                <a:cubicBezTo>
                  <a:pt x="4993323" y="2227792"/>
                  <a:pt x="5005589" y="2227792"/>
                  <a:pt x="5011722" y="2220383"/>
                </a:cubicBezTo>
                <a:cubicBezTo>
                  <a:pt x="5026440" y="2224617"/>
                  <a:pt x="5027667" y="2217208"/>
                  <a:pt x="5023987" y="2208742"/>
                </a:cubicBezTo>
                <a:cubicBezTo>
                  <a:pt x="5021534" y="2201333"/>
                  <a:pt x="5006816" y="2199217"/>
                  <a:pt x="5012948" y="2188633"/>
                </a:cubicBezTo>
                <a:cubicBezTo>
                  <a:pt x="5030120" y="2183342"/>
                  <a:pt x="5035026" y="2198158"/>
                  <a:pt x="5044839" y="2204508"/>
                </a:cubicBezTo>
                <a:cubicBezTo>
                  <a:pt x="5049745" y="2209800"/>
                  <a:pt x="5049745" y="2219325"/>
                  <a:pt x="5062011" y="2219325"/>
                </a:cubicBezTo>
                <a:close/>
                <a:moveTo>
                  <a:pt x="5057104" y="2211917"/>
                </a:moveTo>
                <a:cubicBezTo>
                  <a:pt x="5058331" y="2211917"/>
                  <a:pt x="5058331" y="2211917"/>
                  <a:pt x="5057104" y="2211917"/>
                </a:cubicBezTo>
                <a:cubicBezTo>
                  <a:pt x="5058331" y="2211917"/>
                  <a:pt x="5058331" y="2211917"/>
                  <a:pt x="5057104" y="2211917"/>
                </a:cubicBezTo>
                <a:cubicBezTo>
                  <a:pt x="5058331" y="2211917"/>
                  <a:pt x="5057104" y="2211917"/>
                  <a:pt x="5057104" y="2211917"/>
                </a:cubicBezTo>
                <a:close/>
                <a:moveTo>
                  <a:pt x="5138057" y="2626783"/>
                </a:moveTo>
                <a:cubicBezTo>
                  <a:pt x="5138057" y="2627842"/>
                  <a:pt x="5133151" y="2629958"/>
                  <a:pt x="5130698" y="2627842"/>
                </a:cubicBezTo>
                <a:cubicBezTo>
                  <a:pt x="5109847" y="2618317"/>
                  <a:pt x="5117206" y="2632075"/>
                  <a:pt x="5117206" y="2639483"/>
                </a:cubicBezTo>
                <a:cubicBezTo>
                  <a:pt x="5115979" y="2644775"/>
                  <a:pt x="5117206" y="2653242"/>
                  <a:pt x="5104940" y="2647950"/>
                </a:cubicBezTo>
                <a:cubicBezTo>
                  <a:pt x="5095128" y="2643717"/>
                  <a:pt x="5096354" y="2650067"/>
                  <a:pt x="5096354" y="2655358"/>
                </a:cubicBezTo>
                <a:cubicBezTo>
                  <a:pt x="5095128" y="2656417"/>
                  <a:pt x="5095128" y="2656417"/>
                  <a:pt x="5095128" y="2656417"/>
                </a:cubicBezTo>
                <a:cubicBezTo>
                  <a:pt x="5093901" y="2656417"/>
                  <a:pt x="5091448" y="2655358"/>
                  <a:pt x="5090222" y="2655358"/>
                </a:cubicBezTo>
                <a:cubicBezTo>
                  <a:pt x="5091448" y="2653242"/>
                  <a:pt x="5090222" y="2650067"/>
                  <a:pt x="5092675" y="2647950"/>
                </a:cubicBezTo>
                <a:cubicBezTo>
                  <a:pt x="5097581" y="2639483"/>
                  <a:pt x="5065690" y="2634192"/>
                  <a:pt x="5091448" y="2623608"/>
                </a:cubicBezTo>
                <a:cubicBezTo>
                  <a:pt x="5101261" y="2619375"/>
                  <a:pt x="5103714" y="2606675"/>
                  <a:pt x="5119659" y="2609850"/>
                </a:cubicBezTo>
                <a:cubicBezTo>
                  <a:pt x="5124565" y="2610908"/>
                  <a:pt x="5128245" y="2606675"/>
                  <a:pt x="5128245" y="2601383"/>
                </a:cubicBezTo>
                <a:cubicBezTo>
                  <a:pt x="5139284" y="2603500"/>
                  <a:pt x="5154003" y="2592917"/>
                  <a:pt x="5157682" y="2600325"/>
                </a:cubicBezTo>
                <a:cubicBezTo>
                  <a:pt x="5166268" y="2615142"/>
                  <a:pt x="5133151" y="2610908"/>
                  <a:pt x="5138057" y="2626783"/>
                </a:cubicBezTo>
                <a:close/>
                <a:moveTo>
                  <a:pt x="5171175" y="2627842"/>
                </a:moveTo>
                <a:lnTo>
                  <a:pt x="5171175" y="2627842"/>
                </a:lnTo>
                <a:cubicBezTo>
                  <a:pt x="5171175" y="2627842"/>
                  <a:pt x="5171175" y="2626783"/>
                  <a:pt x="5171175" y="2627842"/>
                </a:cubicBezTo>
                <a:lnTo>
                  <a:pt x="5171175" y="2627842"/>
                </a:lnTo>
                <a:close/>
                <a:moveTo>
                  <a:pt x="5192026" y="2580217"/>
                </a:moveTo>
                <a:cubicBezTo>
                  <a:pt x="5192026" y="2580217"/>
                  <a:pt x="5192026" y="2580217"/>
                  <a:pt x="5192026" y="2580217"/>
                </a:cubicBezTo>
                <a:cubicBezTo>
                  <a:pt x="5190800" y="2581275"/>
                  <a:pt x="5190800" y="2581275"/>
                  <a:pt x="5192026" y="2580217"/>
                </a:cubicBezTo>
                <a:lnTo>
                  <a:pt x="5192026" y="2580217"/>
                </a:lnTo>
                <a:close/>
                <a:moveTo>
                  <a:pt x="4437692" y="3046942"/>
                </a:moveTo>
                <a:cubicBezTo>
                  <a:pt x="4430333" y="3061758"/>
                  <a:pt x="4427880" y="3076575"/>
                  <a:pt x="4437692" y="3091392"/>
                </a:cubicBezTo>
                <a:cubicBezTo>
                  <a:pt x="4442598" y="3097742"/>
                  <a:pt x="4442598" y="3105150"/>
                  <a:pt x="4438918" y="3112559"/>
                </a:cubicBezTo>
                <a:cubicBezTo>
                  <a:pt x="4435239" y="3112559"/>
                  <a:pt x="4429106" y="3114675"/>
                  <a:pt x="4429106" y="3110442"/>
                </a:cubicBezTo>
                <a:cubicBezTo>
                  <a:pt x="4429106" y="3093508"/>
                  <a:pt x="4416841" y="3080809"/>
                  <a:pt x="4408255" y="3067050"/>
                </a:cubicBezTo>
                <a:cubicBezTo>
                  <a:pt x="4400895" y="3055409"/>
                  <a:pt x="4393536" y="3043767"/>
                  <a:pt x="4416841" y="3039534"/>
                </a:cubicBezTo>
                <a:cubicBezTo>
                  <a:pt x="4420520" y="3038475"/>
                  <a:pt x="4421747" y="3036358"/>
                  <a:pt x="4421747" y="3034242"/>
                </a:cubicBezTo>
                <a:cubicBezTo>
                  <a:pt x="4421747" y="3034242"/>
                  <a:pt x="4421747" y="3033184"/>
                  <a:pt x="4421747" y="3033184"/>
                </a:cubicBezTo>
                <a:cubicBezTo>
                  <a:pt x="4421747" y="3033184"/>
                  <a:pt x="4421747" y="3033184"/>
                  <a:pt x="4421747" y="3033184"/>
                </a:cubicBezTo>
                <a:cubicBezTo>
                  <a:pt x="4421747" y="3031067"/>
                  <a:pt x="4420520" y="3028950"/>
                  <a:pt x="4419293" y="3025775"/>
                </a:cubicBezTo>
                <a:cubicBezTo>
                  <a:pt x="4416841" y="3019425"/>
                  <a:pt x="4408255" y="3013075"/>
                  <a:pt x="4420520" y="3007784"/>
                </a:cubicBezTo>
                <a:cubicBezTo>
                  <a:pt x="4425426" y="3009900"/>
                  <a:pt x="4431559" y="3012017"/>
                  <a:pt x="4436466" y="3014133"/>
                </a:cubicBezTo>
                <a:cubicBezTo>
                  <a:pt x="4436466" y="3020483"/>
                  <a:pt x="4437692" y="3027892"/>
                  <a:pt x="4435239" y="3034242"/>
                </a:cubicBezTo>
                <a:cubicBezTo>
                  <a:pt x="4436466" y="3035300"/>
                  <a:pt x="4436466" y="3035300"/>
                  <a:pt x="4437692" y="3037417"/>
                </a:cubicBezTo>
                <a:cubicBezTo>
                  <a:pt x="4440145" y="3041650"/>
                  <a:pt x="4438918" y="3045883"/>
                  <a:pt x="4435239" y="3048000"/>
                </a:cubicBezTo>
                <a:cubicBezTo>
                  <a:pt x="4435239" y="3046942"/>
                  <a:pt x="4436466" y="3046942"/>
                  <a:pt x="4437692" y="3046942"/>
                </a:cubicBezTo>
                <a:close/>
                <a:moveTo>
                  <a:pt x="4453637" y="3057525"/>
                </a:moveTo>
                <a:cubicBezTo>
                  <a:pt x="4453637" y="3057525"/>
                  <a:pt x="4453637" y="3057525"/>
                  <a:pt x="4453637" y="3057525"/>
                </a:cubicBezTo>
                <a:cubicBezTo>
                  <a:pt x="4453637" y="3057525"/>
                  <a:pt x="4453637" y="3057525"/>
                  <a:pt x="4453637" y="3057525"/>
                </a:cubicBezTo>
                <a:lnTo>
                  <a:pt x="4453637" y="3057525"/>
                </a:lnTo>
                <a:close/>
                <a:moveTo>
                  <a:pt x="4484301" y="1347258"/>
                </a:moveTo>
                <a:cubicBezTo>
                  <a:pt x="4480621" y="1347258"/>
                  <a:pt x="4476942" y="1347258"/>
                  <a:pt x="4472036" y="1347258"/>
                </a:cubicBezTo>
                <a:cubicBezTo>
                  <a:pt x="4463450" y="1346200"/>
                  <a:pt x="4462223" y="1352550"/>
                  <a:pt x="4459770" y="1356783"/>
                </a:cubicBezTo>
                <a:cubicBezTo>
                  <a:pt x="4457317" y="1361017"/>
                  <a:pt x="4463450" y="1364192"/>
                  <a:pt x="4468356" y="1365250"/>
                </a:cubicBezTo>
                <a:cubicBezTo>
                  <a:pt x="4468356" y="1367367"/>
                  <a:pt x="4468356" y="1369483"/>
                  <a:pt x="4467130" y="1371600"/>
                </a:cubicBezTo>
                <a:cubicBezTo>
                  <a:pt x="4460997" y="1373717"/>
                  <a:pt x="4449957" y="1370542"/>
                  <a:pt x="4449957" y="1381125"/>
                </a:cubicBezTo>
                <a:cubicBezTo>
                  <a:pt x="4443825" y="1386417"/>
                  <a:pt x="4435239" y="1387475"/>
                  <a:pt x="4426653" y="1388533"/>
                </a:cubicBezTo>
                <a:cubicBezTo>
                  <a:pt x="4420520" y="1386417"/>
                  <a:pt x="4411934" y="1384300"/>
                  <a:pt x="4421747" y="1379008"/>
                </a:cubicBezTo>
                <a:cubicBezTo>
                  <a:pt x="4438918" y="1369483"/>
                  <a:pt x="4446278" y="1355725"/>
                  <a:pt x="4452411" y="1339850"/>
                </a:cubicBezTo>
                <a:cubicBezTo>
                  <a:pt x="4456090" y="1337733"/>
                  <a:pt x="4460997" y="1335617"/>
                  <a:pt x="4464676" y="1332442"/>
                </a:cubicBezTo>
                <a:cubicBezTo>
                  <a:pt x="4474489" y="1337733"/>
                  <a:pt x="4483075" y="1332442"/>
                  <a:pt x="4491661" y="1329267"/>
                </a:cubicBezTo>
                <a:cubicBezTo>
                  <a:pt x="4496567" y="1327150"/>
                  <a:pt x="4496567" y="1323975"/>
                  <a:pt x="4496567" y="1320800"/>
                </a:cubicBezTo>
                <a:cubicBezTo>
                  <a:pt x="4505153" y="1320800"/>
                  <a:pt x="4511285" y="1312333"/>
                  <a:pt x="4519871" y="1314450"/>
                </a:cubicBezTo>
                <a:cubicBezTo>
                  <a:pt x="4519871" y="1335617"/>
                  <a:pt x="4497794" y="1337733"/>
                  <a:pt x="4484301" y="1347258"/>
                </a:cubicBezTo>
                <a:close/>
                <a:moveTo>
                  <a:pt x="1983347" y="1238250"/>
                </a:moveTo>
                <a:cubicBezTo>
                  <a:pt x="1983347" y="1227667"/>
                  <a:pt x="1978440" y="1218142"/>
                  <a:pt x="1989479" y="1207558"/>
                </a:cubicBezTo>
                <a:cubicBezTo>
                  <a:pt x="1994386" y="1202267"/>
                  <a:pt x="2005425" y="1185333"/>
                  <a:pt x="1990706" y="1176867"/>
                </a:cubicBezTo>
                <a:cubicBezTo>
                  <a:pt x="1977214" y="1169458"/>
                  <a:pt x="1985800" y="1160992"/>
                  <a:pt x="1984573" y="1152525"/>
                </a:cubicBezTo>
                <a:cubicBezTo>
                  <a:pt x="1988253" y="1152525"/>
                  <a:pt x="1991932" y="1153583"/>
                  <a:pt x="1988253" y="1160992"/>
                </a:cubicBezTo>
                <a:cubicBezTo>
                  <a:pt x="1994386" y="1162050"/>
                  <a:pt x="2001745" y="1164167"/>
                  <a:pt x="2004198" y="1155700"/>
                </a:cubicBezTo>
                <a:cubicBezTo>
                  <a:pt x="1993159" y="1145117"/>
                  <a:pt x="1982120" y="1133475"/>
                  <a:pt x="1974761" y="1119717"/>
                </a:cubicBezTo>
                <a:cubicBezTo>
                  <a:pt x="1972308" y="1127125"/>
                  <a:pt x="1969854" y="1133475"/>
                  <a:pt x="1967401" y="1140883"/>
                </a:cubicBezTo>
                <a:cubicBezTo>
                  <a:pt x="1966175" y="1146175"/>
                  <a:pt x="1966175" y="1150408"/>
                  <a:pt x="1969854" y="1152525"/>
                </a:cubicBezTo>
                <a:cubicBezTo>
                  <a:pt x="1963722" y="1149350"/>
                  <a:pt x="1960042" y="1150408"/>
                  <a:pt x="1957589" y="1160992"/>
                </a:cubicBezTo>
                <a:cubicBezTo>
                  <a:pt x="1962495" y="1172633"/>
                  <a:pt x="1955136" y="1183217"/>
                  <a:pt x="1953909" y="1193800"/>
                </a:cubicBezTo>
                <a:cubicBezTo>
                  <a:pt x="1960042" y="1192742"/>
                  <a:pt x="1964948" y="1195917"/>
                  <a:pt x="1969854" y="1199092"/>
                </a:cubicBezTo>
                <a:cubicBezTo>
                  <a:pt x="1971081" y="1200150"/>
                  <a:pt x="1971081" y="1202267"/>
                  <a:pt x="1972308" y="1203325"/>
                </a:cubicBezTo>
                <a:cubicBezTo>
                  <a:pt x="1980893" y="1218142"/>
                  <a:pt x="1968628" y="1217083"/>
                  <a:pt x="1964948" y="1223433"/>
                </a:cubicBezTo>
                <a:cubicBezTo>
                  <a:pt x="1963722" y="1234017"/>
                  <a:pt x="1968628" y="1242483"/>
                  <a:pt x="1979667" y="1246717"/>
                </a:cubicBezTo>
                <a:cubicBezTo>
                  <a:pt x="1979667" y="1244600"/>
                  <a:pt x="1983347" y="1241425"/>
                  <a:pt x="1983347" y="1238250"/>
                </a:cubicBezTo>
                <a:close/>
                <a:moveTo>
                  <a:pt x="1968628" y="1153583"/>
                </a:moveTo>
                <a:cubicBezTo>
                  <a:pt x="1969854" y="1154642"/>
                  <a:pt x="1972308" y="1154642"/>
                  <a:pt x="1974761" y="1154642"/>
                </a:cubicBezTo>
                <a:cubicBezTo>
                  <a:pt x="1973534" y="1155700"/>
                  <a:pt x="1973534" y="1155700"/>
                  <a:pt x="1972308" y="1156758"/>
                </a:cubicBezTo>
                <a:cubicBezTo>
                  <a:pt x="1971081" y="1155700"/>
                  <a:pt x="1969854" y="1154642"/>
                  <a:pt x="1968628" y="1153583"/>
                </a:cubicBezTo>
                <a:close/>
                <a:moveTo>
                  <a:pt x="5590658" y="2089150"/>
                </a:moveTo>
                <a:cubicBezTo>
                  <a:pt x="5598017" y="2089150"/>
                  <a:pt x="5600470" y="2084917"/>
                  <a:pt x="5602923" y="2079625"/>
                </a:cubicBezTo>
                <a:cubicBezTo>
                  <a:pt x="5611509" y="2078567"/>
                  <a:pt x="5618869" y="2079625"/>
                  <a:pt x="5621322" y="2089150"/>
                </a:cubicBezTo>
                <a:cubicBezTo>
                  <a:pt x="5623775" y="2100792"/>
                  <a:pt x="5625002" y="2112434"/>
                  <a:pt x="5618869" y="2123017"/>
                </a:cubicBezTo>
                <a:cubicBezTo>
                  <a:pt x="5617642" y="2126192"/>
                  <a:pt x="5616415" y="2129367"/>
                  <a:pt x="5613963" y="2133600"/>
                </a:cubicBezTo>
                <a:cubicBezTo>
                  <a:pt x="5602923" y="2123017"/>
                  <a:pt x="5612736" y="2113492"/>
                  <a:pt x="5613963" y="2102908"/>
                </a:cubicBezTo>
                <a:cubicBezTo>
                  <a:pt x="5599244" y="2105025"/>
                  <a:pt x="5589431" y="2114550"/>
                  <a:pt x="5575939" y="2108200"/>
                </a:cubicBezTo>
                <a:cubicBezTo>
                  <a:pt x="5572259" y="2106083"/>
                  <a:pt x="5571033" y="2112434"/>
                  <a:pt x="5569806" y="2116667"/>
                </a:cubicBezTo>
                <a:cubicBezTo>
                  <a:pt x="5564900" y="2116667"/>
                  <a:pt x="5561220" y="2115608"/>
                  <a:pt x="5558767" y="2111375"/>
                </a:cubicBezTo>
                <a:cubicBezTo>
                  <a:pt x="5561220" y="2103967"/>
                  <a:pt x="5563674" y="2096558"/>
                  <a:pt x="5559994" y="2089150"/>
                </a:cubicBezTo>
                <a:cubicBezTo>
                  <a:pt x="5568580" y="2085975"/>
                  <a:pt x="5571033" y="2072217"/>
                  <a:pt x="5584525" y="2077508"/>
                </a:cubicBezTo>
                <a:cubicBezTo>
                  <a:pt x="5585751" y="2083858"/>
                  <a:pt x="5583299" y="2089150"/>
                  <a:pt x="5590658" y="2089150"/>
                </a:cubicBezTo>
                <a:close/>
                <a:moveTo>
                  <a:pt x="3940935" y="4779434"/>
                </a:moveTo>
                <a:cubicBezTo>
                  <a:pt x="3942162" y="4781550"/>
                  <a:pt x="3944615" y="4783667"/>
                  <a:pt x="3945842" y="4785784"/>
                </a:cubicBezTo>
                <a:cubicBezTo>
                  <a:pt x="3948295" y="4791075"/>
                  <a:pt x="3936029" y="4790017"/>
                  <a:pt x="3940935" y="4794250"/>
                </a:cubicBezTo>
                <a:cubicBezTo>
                  <a:pt x="3943388" y="4796367"/>
                  <a:pt x="3949521" y="4794250"/>
                  <a:pt x="3951975" y="4792133"/>
                </a:cubicBezTo>
                <a:cubicBezTo>
                  <a:pt x="3954427" y="4790017"/>
                  <a:pt x="3954427" y="4786842"/>
                  <a:pt x="3956881" y="4785784"/>
                </a:cubicBezTo>
                <a:cubicBezTo>
                  <a:pt x="3969146" y="4775200"/>
                  <a:pt x="3972826" y="4775200"/>
                  <a:pt x="3985091" y="4788959"/>
                </a:cubicBezTo>
                <a:cubicBezTo>
                  <a:pt x="3989998" y="4795309"/>
                  <a:pt x="3994904" y="4795309"/>
                  <a:pt x="4001037" y="4795309"/>
                </a:cubicBezTo>
                <a:cubicBezTo>
                  <a:pt x="4013302" y="4796367"/>
                  <a:pt x="4025568" y="4796367"/>
                  <a:pt x="4039060" y="4796367"/>
                </a:cubicBezTo>
                <a:cubicBezTo>
                  <a:pt x="4039060" y="4785784"/>
                  <a:pt x="4032927" y="4777317"/>
                  <a:pt x="4028021" y="4768850"/>
                </a:cubicBezTo>
                <a:cubicBezTo>
                  <a:pt x="4024341" y="4761442"/>
                  <a:pt x="4015755" y="4756150"/>
                  <a:pt x="4007170" y="4760383"/>
                </a:cubicBezTo>
                <a:cubicBezTo>
                  <a:pt x="3986318" y="4769909"/>
                  <a:pt x="3960560" y="4767792"/>
                  <a:pt x="3940935" y="4779434"/>
                </a:cubicBezTo>
                <a:close/>
                <a:moveTo>
                  <a:pt x="4026794" y="4780492"/>
                </a:moveTo>
                <a:cubicBezTo>
                  <a:pt x="4013302" y="4788959"/>
                  <a:pt x="4004716" y="4796367"/>
                  <a:pt x="3993677" y="4787900"/>
                </a:cubicBezTo>
                <a:cubicBezTo>
                  <a:pt x="3988771" y="4783667"/>
                  <a:pt x="3988771" y="4777317"/>
                  <a:pt x="3994904" y="4774142"/>
                </a:cubicBezTo>
                <a:cubicBezTo>
                  <a:pt x="4009623" y="4765675"/>
                  <a:pt x="4013302" y="4779434"/>
                  <a:pt x="4026794" y="4780492"/>
                </a:cubicBezTo>
                <a:close/>
                <a:moveTo>
                  <a:pt x="3005071" y="300567"/>
                </a:moveTo>
                <a:cubicBezTo>
                  <a:pt x="3001391" y="298450"/>
                  <a:pt x="2995258" y="297392"/>
                  <a:pt x="2990352" y="296333"/>
                </a:cubicBezTo>
                <a:cubicBezTo>
                  <a:pt x="2981766" y="289983"/>
                  <a:pt x="2973180" y="296333"/>
                  <a:pt x="2964594" y="295275"/>
                </a:cubicBezTo>
                <a:cubicBezTo>
                  <a:pt x="2959688" y="286808"/>
                  <a:pt x="2951102" y="280458"/>
                  <a:pt x="2940063" y="277283"/>
                </a:cubicBezTo>
                <a:cubicBezTo>
                  <a:pt x="2940063" y="274108"/>
                  <a:pt x="2940063" y="270933"/>
                  <a:pt x="2941289" y="267758"/>
                </a:cubicBezTo>
                <a:cubicBezTo>
                  <a:pt x="2948649" y="262467"/>
                  <a:pt x="2953555" y="266700"/>
                  <a:pt x="2958461" y="271992"/>
                </a:cubicBezTo>
                <a:cubicBezTo>
                  <a:pt x="2965821" y="278342"/>
                  <a:pt x="2974407" y="281517"/>
                  <a:pt x="2982992" y="276225"/>
                </a:cubicBezTo>
                <a:cubicBezTo>
                  <a:pt x="2996485" y="267758"/>
                  <a:pt x="2997711" y="280458"/>
                  <a:pt x="3003844" y="283633"/>
                </a:cubicBezTo>
                <a:cubicBezTo>
                  <a:pt x="3003844" y="286808"/>
                  <a:pt x="3005071" y="288925"/>
                  <a:pt x="3008750" y="288925"/>
                </a:cubicBezTo>
                <a:cubicBezTo>
                  <a:pt x="3018563" y="294217"/>
                  <a:pt x="3024696" y="284692"/>
                  <a:pt x="3034508" y="283633"/>
                </a:cubicBezTo>
                <a:lnTo>
                  <a:pt x="3034508" y="285750"/>
                </a:lnTo>
                <a:lnTo>
                  <a:pt x="3035735" y="287867"/>
                </a:lnTo>
                <a:cubicBezTo>
                  <a:pt x="3033281" y="289983"/>
                  <a:pt x="3032055" y="292100"/>
                  <a:pt x="3030828" y="294217"/>
                </a:cubicBezTo>
                <a:cubicBezTo>
                  <a:pt x="3027149" y="300567"/>
                  <a:pt x="3032055" y="310092"/>
                  <a:pt x="3021016" y="313267"/>
                </a:cubicBezTo>
                <a:cubicBezTo>
                  <a:pt x="3008750" y="316442"/>
                  <a:pt x="3011203" y="303742"/>
                  <a:pt x="3005071" y="300567"/>
                </a:cubicBezTo>
                <a:close/>
                <a:moveTo>
                  <a:pt x="5393182" y="2067983"/>
                </a:moveTo>
                <a:cubicBezTo>
                  <a:pt x="5399315" y="2071158"/>
                  <a:pt x="5399315" y="2077508"/>
                  <a:pt x="5400541" y="2082800"/>
                </a:cubicBezTo>
                <a:cubicBezTo>
                  <a:pt x="5402994" y="2091267"/>
                  <a:pt x="5409127" y="2092325"/>
                  <a:pt x="5416486" y="2089150"/>
                </a:cubicBezTo>
                <a:cubicBezTo>
                  <a:pt x="5433658" y="2085975"/>
                  <a:pt x="5448377" y="2072217"/>
                  <a:pt x="5468002" y="2080683"/>
                </a:cubicBezTo>
                <a:cubicBezTo>
                  <a:pt x="5469228" y="2080683"/>
                  <a:pt x="5469228" y="2083858"/>
                  <a:pt x="5470455" y="2084917"/>
                </a:cubicBezTo>
                <a:cubicBezTo>
                  <a:pt x="5458189" y="2090208"/>
                  <a:pt x="5443471" y="2089150"/>
                  <a:pt x="5433658" y="2097617"/>
                </a:cubicBezTo>
                <a:cubicBezTo>
                  <a:pt x="5420166" y="2096558"/>
                  <a:pt x="5414033" y="2105025"/>
                  <a:pt x="5412807" y="2113492"/>
                </a:cubicBezTo>
                <a:cubicBezTo>
                  <a:pt x="5411580" y="2118783"/>
                  <a:pt x="5410354" y="2120900"/>
                  <a:pt x="5404221" y="2120900"/>
                </a:cubicBezTo>
                <a:cubicBezTo>
                  <a:pt x="5400541" y="2115608"/>
                  <a:pt x="5383369" y="2116667"/>
                  <a:pt x="5391955" y="2103967"/>
                </a:cubicBezTo>
                <a:cubicBezTo>
                  <a:pt x="5395635" y="2098675"/>
                  <a:pt x="5390729" y="2095500"/>
                  <a:pt x="5387049" y="2091267"/>
                </a:cubicBezTo>
                <a:cubicBezTo>
                  <a:pt x="5385822" y="2096558"/>
                  <a:pt x="5380916" y="2101850"/>
                  <a:pt x="5366197" y="2118783"/>
                </a:cubicBezTo>
                <a:cubicBezTo>
                  <a:pt x="5356385" y="2112434"/>
                  <a:pt x="5352705" y="2103967"/>
                  <a:pt x="5357611" y="2093383"/>
                </a:cubicBezTo>
                <a:cubicBezTo>
                  <a:pt x="5364971" y="2091267"/>
                  <a:pt x="5367424" y="2084917"/>
                  <a:pt x="5372330" y="2079625"/>
                </a:cubicBezTo>
                <a:cubicBezTo>
                  <a:pt x="5376010" y="2076450"/>
                  <a:pt x="5378463" y="2075392"/>
                  <a:pt x="5380916" y="2076450"/>
                </a:cubicBezTo>
                <a:cubicBezTo>
                  <a:pt x="5383369" y="2073275"/>
                  <a:pt x="5388275" y="2071158"/>
                  <a:pt x="5393182" y="2067983"/>
                </a:cubicBezTo>
                <a:close/>
                <a:moveTo>
                  <a:pt x="3547210" y="3257550"/>
                </a:moveTo>
                <a:cubicBezTo>
                  <a:pt x="3560702" y="3274483"/>
                  <a:pt x="3569288" y="3293534"/>
                  <a:pt x="3588913" y="3303059"/>
                </a:cubicBezTo>
                <a:cubicBezTo>
                  <a:pt x="3588913" y="3308350"/>
                  <a:pt x="3585233" y="3308350"/>
                  <a:pt x="3582780" y="3308350"/>
                </a:cubicBezTo>
                <a:cubicBezTo>
                  <a:pt x="3568061" y="3308350"/>
                  <a:pt x="3565608" y="3312583"/>
                  <a:pt x="3569288" y="3322108"/>
                </a:cubicBezTo>
                <a:cubicBezTo>
                  <a:pt x="3571741" y="3329517"/>
                  <a:pt x="3582780" y="3331633"/>
                  <a:pt x="3584007" y="3339042"/>
                </a:cubicBezTo>
                <a:cubicBezTo>
                  <a:pt x="3553343" y="3333750"/>
                  <a:pt x="3550889" y="3331633"/>
                  <a:pt x="3545983" y="3309409"/>
                </a:cubicBezTo>
                <a:cubicBezTo>
                  <a:pt x="3541077" y="3292475"/>
                  <a:pt x="3545983" y="3274483"/>
                  <a:pt x="3547210" y="3257550"/>
                </a:cubicBezTo>
                <a:close/>
                <a:moveTo>
                  <a:pt x="5932868" y="995892"/>
                </a:moveTo>
                <a:cubicBezTo>
                  <a:pt x="5945134" y="1014942"/>
                  <a:pt x="5954946" y="1030817"/>
                  <a:pt x="5964758" y="1047750"/>
                </a:cubicBezTo>
                <a:cubicBezTo>
                  <a:pt x="5969665" y="1055158"/>
                  <a:pt x="5969665" y="1064683"/>
                  <a:pt x="5959852" y="1068917"/>
                </a:cubicBezTo>
                <a:cubicBezTo>
                  <a:pt x="5948813" y="1073150"/>
                  <a:pt x="5940227" y="1068917"/>
                  <a:pt x="5934094" y="1059392"/>
                </a:cubicBezTo>
                <a:cubicBezTo>
                  <a:pt x="5920602" y="1039283"/>
                  <a:pt x="5915696" y="1020233"/>
                  <a:pt x="5932868" y="995892"/>
                </a:cubicBezTo>
                <a:close/>
                <a:moveTo>
                  <a:pt x="2773251" y="3075517"/>
                </a:moveTo>
                <a:cubicBezTo>
                  <a:pt x="2767118" y="3075517"/>
                  <a:pt x="2760985" y="3071284"/>
                  <a:pt x="2762212" y="3063875"/>
                </a:cubicBezTo>
                <a:cubicBezTo>
                  <a:pt x="2763438" y="3056467"/>
                  <a:pt x="2772024" y="3056467"/>
                  <a:pt x="2776930" y="3057525"/>
                </a:cubicBezTo>
                <a:cubicBezTo>
                  <a:pt x="2791649" y="3060700"/>
                  <a:pt x="2805141" y="3067050"/>
                  <a:pt x="2821087" y="3059642"/>
                </a:cubicBezTo>
                <a:cubicBezTo>
                  <a:pt x="2827219" y="3056467"/>
                  <a:pt x="2833352" y="3062817"/>
                  <a:pt x="2833352" y="3069167"/>
                </a:cubicBezTo>
                <a:cubicBezTo>
                  <a:pt x="2833352" y="3076575"/>
                  <a:pt x="2839485" y="3086100"/>
                  <a:pt x="2828446" y="3091392"/>
                </a:cubicBezTo>
                <a:cubicBezTo>
                  <a:pt x="2821087" y="3094567"/>
                  <a:pt x="2811274" y="3093508"/>
                  <a:pt x="2806368" y="3100917"/>
                </a:cubicBezTo>
                <a:cubicBezTo>
                  <a:pt x="2801462" y="3098800"/>
                  <a:pt x="2797782" y="3096684"/>
                  <a:pt x="2792876" y="3094567"/>
                </a:cubicBezTo>
                <a:cubicBezTo>
                  <a:pt x="2787970" y="3087159"/>
                  <a:pt x="2787970" y="3076575"/>
                  <a:pt x="2773251" y="3075517"/>
                </a:cubicBezTo>
                <a:close/>
                <a:moveTo>
                  <a:pt x="300507" y="2538942"/>
                </a:moveTo>
                <a:cubicBezTo>
                  <a:pt x="300507" y="2538942"/>
                  <a:pt x="300507" y="2538942"/>
                  <a:pt x="300507" y="2538942"/>
                </a:cubicBezTo>
                <a:cubicBezTo>
                  <a:pt x="300507" y="2538942"/>
                  <a:pt x="300507" y="2538942"/>
                  <a:pt x="300507" y="2538942"/>
                </a:cubicBezTo>
                <a:cubicBezTo>
                  <a:pt x="300507" y="2540000"/>
                  <a:pt x="300507" y="2538942"/>
                  <a:pt x="300507" y="2538942"/>
                </a:cubicBezTo>
                <a:close/>
                <a:moveTo>
                  <a:pt x="220781" y="2562225"/>
                </a:moveTo>
                <a:cubicBezTo>
                  <a:pt x="214648" y="2552700"/>
                  <a:pt x="223234" y="2541059"/>
                  <a:pt x="219554" y="2531533"/>
                </a:cubicBezTo>
                <a:cubicBezTo>
                  <a:pt x="218328" y="2530475"/>
                  <a:pt x="218328" y="2530475"/>
                  <a:pt x="217101" y="2529417"/>
                </a:cubicBezTo>
                <a:cubicBezTo>
                  <a:pt x="217101" y="2529417"/>
                  <a:pt x="218328" y="2529417"/>
                  <a:pt x="218328" y="2529417"/>
                </a:cubicBezTo>
                <a:cubicBezTo>
                  <a:pt x="218328" y="2528358"/>
                  <a:pt x="217101" y="2527300"/>
                  <a:pt x="215874" y="2526242"/>
                </a:cubicBezTo>
                <a:cubicBezTo>
                  <a:pt x="215874" y="2525184"/>
                  <a:pt x="214648" y="2524125"/>
                  <a:pt x="214648" y="2524125"/>
                </a:cubicBezTo>
                <a:cubicBezTo>
                  <a:pt x="214648" y="2519892"/>
                  <a:pt x="213421" y="2514600"/>
                  <a:pt x="222007" y="2515658"/>
                </a:cubicBezTo>
                <a:cubicBezTo>
                  <a:pt x="230593" y="2516717"/>
                  <a:pt x="233046" y="2522008"/>
                  <a:pt x="236726" y="2528358"/>
                </a:cubicBezTo>
                <a:cubicBezTo>
                  <a:pt x="242859" y="2540000"/>
                  <a:pt x="258804" y="2545292"/>
                  <a:pt x="272296" y="2541059"/>
                </a:cubicBezTo>
                <a:cubicBezTo>
                  <a:pt x="277202" y="2540000"/>
                  <a:pt x="275976" y="2536825"/>
                  <a:pt x="277202" y="2533650"/>
                </a:cubicBezTo>
                <a:cubicBezTo>
                  <a:pt x="278429" y="2523067"/>
                  <a:pt x="287015" y="2524125"/>
                  <a:pt x="295601" y="2526242"/>
                </a:cubicBezTo>
                <a:cubicBezTo>
                  <a:pt x="296827" y="2529417"/>
                  <a:pt x="298054" y="2532592"/>
                  <a:pt x="299280" y="2535767"/>
                </a:cubicBezTo>
                <a:cubicBezTo>
                  <a:pt x="295601" y="2537883"/>
                  <a:pt x="289468" y="2535767"/>
                  <a:pt x="285788" y="2540000"/>
                </a:cubicBezTo>
                <a:cubicBezTo>
                  <a:pt x="274749" y="2544233"/>
                  <a:pt x="275976" y="2560108"/>
                  <a:pt x="260031" y="2561167"/>
                </a:cubicBezTo>
                <a:cubicBezTo>
                  <a:pt x="245312" y="2562225"/>
                  <a:pt x="233046" y="2574925"/>
                  <a:pt x="220781" y="2562225"/>
                </a:cubicBezTo>
                <a:close/>
                <a:moveTo>
                  <a:pt x="4326075" y="1195917"/>
                </a:moveTo>
                <a:cubicBezTo>
                  <a:pt x="4313810" y="1170517"/>
                  <a:pt x="4319942" y="1162050"/>
                  <a:pt x="4350606" y="1163108"/>
                </a:cubicBezTo>
                <a:cubicBezTo>
                  <a:pt x="4375138" y="1164167"/>
                  <a:pt x="4377591" y="1166283"/>
                  <a:pt x="4366552" y="1187450"/>
                </a:cubicBezTo>
                <a:cubicBezTo>
                  <a:pt x="4365325" y="1190625"/>
                  <a:pt x="4361645" y="1193800"/>
                  <a:pt x="4361645" y="1196975"/>
                </a:cubicBezTo>
                <a:cubicBezTo>
                  <a:pt x="4360419" y="1206500"/>
                  <a:pt x="4355513" y="1212850"/>
                  <a:pt x="4344474" y="1211792"/>
                </a:cubicBezTo>
                <a:cubicBezTo>
                  <a:pt x="4332208" y="1211792"/>
                  <a:pt x="4329755" y="1204383"/>
                  <a:pt x="4326075" y="1195917"/>
                </a:cubicBezTo>
                <a:close/>
                <a:moveTo>
                  <a:pt x="4395989" y="686858"/>
                </a:moveTo>
                <a:cubicBezTo>
                  <a:pt x="4404575" y="684742"/>
                  <a:pt x="4405802" y="696383"/>
                  <a:pt x="4414387" y="694267"/>
                </a:cubicBezTo>
                <a:cubicBezTo>
                  <a:pt x="4425426" y="699558"/>
                  <a:pt x="4438918" y="703792"/>
                  <a:pt x="4447505" y="711200"/>
                </a:cubicBezTo>
                <a:cubicBezTo>
                  <a:pt x="4458544" y="719667"/>
                  <a:pt x="4451184" y="722842"/>
                  <a:pt x="4440145" y="722842"/>
                </a:cubicBezTo>
                <a:cubicBezTo>
                  <a:pt x="4432786" y="719667"/>
                  <a:pt x="4426653" y="716492"/>
                  <a:pt x="4420520" y="713317"/>
                </a:cubicBezTo>
                <a:cubicBezTo>
                  <a:pt x="4410708" y="718608"/>
                  <a:pt x="4421747" y="729192"/>
                  <a:pt x="4410708" y="732367"/>
                </a:cubicBezTo>
                <a:cubicBezTo>
                  <a:pt x="4400895" y="730250"/>
                  <a:pt x="4394762" y="721783"/>
                  <a:pt x="4388629" y="714375"/>
                </a:cubicBezTo>
                <a:cubicBezTo>
                  <a:pt x="4387403" y="712258"/>
                  <a:pt x="4386177" y="710142"/>
                  <a:pt x="4384950" y="708025"/>
                </a:cubicBezTo>
                <a:cubicBezTo>
                  <a:pt x="4384950" y="708025"/>
                  <a:pt x="4384950" y="708025"/>
                  <a:pt x="4384950" y="708025"/>
                </a:cubicBezTo>
                <a:cubicBezTo>
                  <a:pt x="4381270" y="715433"/>
                  <a:pt x="4376364" y="724958"/>
                  <a:pt x="4362872" y="719667"/>
                </a:cubicBezTo>
                <a:cubicBezTo>
                  <a:pt x="4367778" y="714375"/>
                  <a:pt x="4372684" y="709083"/>
                  <a:pt x="4376364" y="703792"/>
                </a:cubicBezTo>
                <a:cubicBezTo>
                  <a:pt x="4378817" y="704850"/>
                  <a:pt x="4382497" y="703792"/>
                  <a:pt x="4383723" y="704850"/>
                </a:cubicBezTo>
                <a:cubicBezTo>
                  <a:pt x="4382497" y="697442"/>
                  <a:pt x="4387403" y="688975"/>
                  <a:pt x="4395989" y="686858"/>
                </a:cubicBezTo>
                <a:close/>
                <a:moveTo>
                  <a:pt x="4997003" y="4003675"/>
                </a:moveTo>
                <a:cubicBezTo>
                  <a:pt x="5004362" y="4015317"/>
                  <a:pt x="5014175" y="4010025"/>
                  <a:pt x="5023987" y="4006850"/>
                </a:cubicBezTo>
                <a:cubicBezTo>
                  <a:pt x="5031347" y="4005792"/>
                  <a:pt x="5038706" y="4005792"/>
                  <a:pt x="5047292" y="4004733"/>
                </a:cubicBezTo>
                <a:cubicBezTo>
                  <a:pt x="5048519" y="4017434"/>
                  <a:pt x="5036253" y="4022725"/>
                  <a:pt x="5033800" y="4033309"/>
                </a:cubicBezTo>
                <a:cubicBezTo>
                  <a:pt x="5031347" y="4041775"/>
                  <a:pt x="5016628" y="4046008"/>
                  <a:pt x="5009269" y="4032250"/>
                </a:cubicBezTo>
                <a:cubicBezTo>
                  <a:pt x="5011722" y="4031192"/>
                  <a:pt x="5015401" y="4030133"/>
                  <a:pt x="5017855" y="4029075"/>
                </a:cubicBezTo>
                <a:cubicBezTo>
                  <a:pt x="5022761" y="4028017"/>
                  <a:pt x="5028894" y="4026958"/>
                  <a:pt x="5026440" y="4020608"/>
                </a:cubicBezTo>
                <a:cubicBezTo>
                  <a:pt x="5025214" y="4016375"/>
                  <a:pt x="5021534" y="4012142"/>
                  <a:pt x="5015401" y="4012142"/>
                </a:cubicBezTo>
                <a:cubicBezTo>
                  <a:pt x="5008042" y="4011083"/>
                  <a:pt x="5008042" y="4016375"/>
                  <a:pt x="5006816" y="4020608"/>
                </a:cubicBezTo>
                <a:cubicBezTo>
                  <a:pt x="5003136" y="4020608"/>
                  <a:pt x="4998230" y="4020608"/>
                  <a:pt x="4994550" y="4020608"/>
                </a:cubicBezTo>
                <a:cubicBezTo>
                  <a:pt x="4994550" y="4016375"/>
                  <a:pt x="4993323" y="4013200"/>
                  <a:pt x="4988417" y="4012142"/>
                </a:cubicBezTo>
                <a:cubicBezTo>
                  <a:pt x="4981058" y="4010025"/>
                  <a:pt x="4981058" y="4005792"/>
                  <a:pt x="4984737" y="4001559"/>
                </a:cubicBezTo>
                <a:cubicBezTo>
                  <a:pt x="4989644" y="3997325"/>
                  <a:pt x="4994550" y="3998383"/>
                  <a:pt x="4997003" y="4003675"/>
                </a:cubicBezTo>
                <a:close/>
                <a:moveTo>
                  <a:pt x="4946714" y="1463675"/>
                </a:moveTo>
                <a:cubicBezTo>
                  <a:pt x="4956527" y="1458383"/>
                  <a:pt x="4960206" y="1449917"/>
                  <a:pt x="4965112" y="1442508"/>
                </a:cubicBezTo>
                <a:cubicBezTo>
                  <a:pt x="4968792" y="1437217"/>
                  <a:pt x="4972472" y="1437217"/>
                  <a:pt x="4978605" y="1437217"/>
                </a:cubicBezTo>
                <a:cubicBezTo>
                  <a:pt x="4990870" y="1445683"/>
                  <a:pt x="4985964" y="1458383"/>
                  <a:pt x="4988417" y="1468967"/>
                </a:cubicBezTo>
                <a:cubicBezTo>
                  <a:pt x="4989644" y="1472142"/>
                  <a:pt x="4984737" y="1477433"/>
                  <a:pt x="4981058" y="1475317"/>
                </a:cubicBezTo>
                <a:cubicBezTo>
                  <a:pt x="4965112" y="1468967"/>
                  <a:pt x="4961433" y="1475317"/>
                  <a:pt x="4958980" y="1486958"/>
                </a:cubicBezTo>
                <a:cubicBezTo>
                  <a:pt x="4957753" y="1496483"/>
                  <a:pt x="4949167" y="1496483"/>
                  <a:pt x="4940581" y="1497542"/>
                </a:cubicBezTo>
                <a:cubicBezTo>
                  <a:pt x="4929542" y="1485900"/>
                  <a:pt x="4930769" y="1472142"/>
                  <a:pt x="4946714" y="1463675"/>
                </a:cubicBezTo>
                <a:close/>
                <a:moveTo>
                  <a:pt x="3861209" y="1976967"/>
                </a:moveTo>
                <a:cubicBezTo>
                  <a:pt x="3863662" y="1974850"/>
                  <a:pt x="3864889" y="1972733"/>
                  <a:pt x="3867342" y="1970617"/>
                </a:cubicBezTo>
                <a:cubicBezTo>
                  <a:pt x="3879607" y="1969558"/>
                  <a:pt x="3888193" y="1975908"/>
                  <a:pt x="3899232" y="1979083"/>
                </a:cubicBezTo>
                <a:cubicBezTo>
                  <a:pt x="3910271" y="1983317"/>
                  <a:pt x="3907818" y="1990725"/>
                  <a:pt x="3907818" y="1998133"/>
                </a:cubicBezTo>
                <a:cubicBezTo>
                  <a:pt x="3894326" y="2017183"/>
                  <a:pt x="3886967" y="2020358"/>
                  <a:pt x="3872248" y="2012950"/>
                </a:cubicBezTo>
                <a:cubicBezTo>
                  <a:pt x="3855076" y="2006600"/>
                  <a:pt x="3852623" y="1994958"/>
                  <a:pt x="3861209" y="1976967"/>
                </a:cubicBezTo>
                <a:close/>
                <a:moveTo>
                  <a:pt x="1242505" y="1033992"/>
                </a:moveTo>
                <a:cubicBezTo>
                  <a:pt x="1252317" y="1033992"/>
                  <a:pt x="1263356" y="1032933"/>
                  <a:pt x="1262130" y="1048808"/>
                </a:cubicBezTo>
                <a:cubicBezTo>
                  <a:pt x="1260903" y="1067858"/>
                  <a:pt x="1253544" y="1079500"/>
                  <a:pt x="1240052" y="1079500"/>
                </a:cubicBezTo>
                <a:cubicBezTo>
                  <a:pt x="1224106" y="1079500"/>
                  <a:pt x="1216747" y="1071033"/>
                  <a:pt x="1216747" y="1050925"/>
                </a:cubicBezTo>
                <a:cubicBezTo>
                  <a:pt x="1216747" y="1033992"/>
                  <a:pt x="1217974" y="1033992"/>
                  <a:pt x="1242505" y="1033992"/>
                </a:cubicBezTo>
                <a:close/>
                <a:moveTo>
                  <a:pt x="5395635" y="1992842"/>
                </a:moveTo>
                <a:cubicBezTo>
                  <a:pt x="5399315" y="1991783"/>
                  <a:pt x="5401768" y="1990725"/>
                  <a:pt x="5405447" y="1989667"/>
                </a:cubicBezTo>
                <a:cubicBezTo>
                  <a:pt x="5411580" y="1990725"/>
                  <a:pt x="5418939" y="1989667"/>
                  <a:pt x="5421393" y="1997075"/>
                </a:cubicBezTo>
                <a:cubicBezTo>
                  <a:pt x="5412807" y="2003425"/>
                  <a:pt x="5420166" y="2012950"/>
                  <a:pt x="5416486" y="2020358"/>
                </a:cubicBezTo>
                <a:cubicBezTo>
                  <a:pt x="5410354" y="2024592"/>
                  <a:pt x="5395635" y="2025650"/>
                  <a:pt x="5409127" y="2036233"/>
                </a:cubicBezTo>
                <a:cubicBezTo>
                  <a:pt x="5401768" y="2040467"/>
                  <a:pt x="5399315" y="2051050"/>
                  <a:pt x="5387049" y="2046817"/>
                </a:cubicBezTo>
                <a:cubicBezTo>
                  <a:pt x="5387049" y="2041525"/>
                  <a:pt x="5389502" y="2032000"/>
                  <a:pt x="5376010" y="2036233"/>
                </a:cubicBezTo>
                <a:cubicBezTo>
                  <a:pt x="5372330" y="2037292"/>
                  <a:pt x="5368651" y="2041525"/>
                  <a:pt x="5366197" y="2036233"/>
                </a:cubicBezTo>
                <a:cubicBezTo>
                  <a:pt x="5363744" y="2033058"/>
                  <a:pt x="5364971" y="2028825"/>
                  <a:pt x="5368651" y="2026708"/>
                </a:cubicBezTo>
                <a:cubicBezTo>
                  <a:pt x="5372330" y="2022475"/>
                  <a:pt x="5376010" y="2016125"/>
                  <a:pt x="5380916" y="2015067"/>
                </a:cubicBezTo>
                <a:cubicBezTo>
                  <a:pt x="5394408" y="2012950"/>
                  <a:pt x="5394408" y="2002367"/>
                  <a:pt x="5395635" y="1992842"/>
                </a:cubicBezTo>
                <a:close/>
                <a:moveTo>
                  <a:pt x="3920084" y="868892"/>
                </a:moveTo>
                <a:cubicBezTo>
                  <a:pt x="3918857" y="867833"/>
                  <a:pt x="3916404" y="868892"/>
                  <a:pt x="3915178" y="869950"/>
                </a:cubicBezTo>
                <a:cubicBezTo>
                  <a:pt x="3909045" y="868892"/>
                  <a:pt x="3909045" y="871008"/>
                  <a:pt x="3911498" y="875242"/>
                </a:cubicBezTo>
                <a:cubicBezTo>
                  <a:pt x="3910271" y="880533"/>
                  <a:pt x="3907818" y="885825"/>
                  <a:pt x="3911498" y="892175"/>
                </a:cubicBezTo>
                <a:cubicBezTo>
                  <a:pt x="3913951" y="899583"/>
                  <a:pt x="3917631" y="906992"/>
                  <a:pt x="3918857" y="915458"/>
                </a:cubicBezTo>
                <a:cubicBezTo>
                  <a:pt x="3920084" y="924983"/>
                  <a:pt x="3918857" y="933450"/>
                  <a:pt x="3902912" y="931333"/>
                </a:cubicBezTo>
                <a:cubicBezTo>
                  <a:pt x="3902912" y="928158"/>
                  <a:pt x="3900459" y="926042"/>
                  <a:pt x="3896779" y="924983"/>
                </a:cubicBezTo>
                <a:cubicBezTo>
                  <a:pt x="3895553" y="919692"/>
                  <a:pt x="3896779" y="913342"/>
                  <a:pt x="3893099" y="908050"/>
                </a:cubicBezTo>
                <a:cubicBezTo>
                  <a:pt x="3893099" y="905933"/>
                  <a:pt x="3891873" y="903817"/>
                  <a:pt x="3891873" y="901700"/>
                </a:cubicBezTo>
                <a:cubicBezTo>
                  <a:pt x="3895553" y="897467"/>
                  <a:pt x="3896779" y="892175"/>
                  <a:pt x="3895553" y="886883"/>
                </a:cubicBezTo>
                <a:cubicBezTo>
                  <a:pt x="3893099" y="878417"/>
                  <a:pt x="3890647" y="883708"/>
                  <a:pt x="3888193" y="886883"/>
                </a:cubicBezTo>
                <a:cubicBezTo>
                  <a:pt x="3879607" y="889000"/>
                  <a:pt x="3872248" y="893233"/>
                  <a:pt x="3863662" y="891117"/>
                </a:cubicBezTo>
                <a:cubicBezTo>
                  <a:pt x="3859983" y="885825"/>
                  <a:pt x="3863662" y="881592"/>
                  <a:pt x="3866115" y="877358"/>
                </a:cubicBezTo>
                <a:cubicBezTo>
                  <a:pt x="3882060" y="879475"/>
                  <a:pt x="3883287" y="862542"/>
                  <a:pt x="3896779" y="860425"/>
                </a:cubicBezTo>
                <a:cubicBezTo>
                  <a:pt x="3902912" y="866775"/>
                  <a:pt x="3915178" y="860425"/>
                  <a:pt x="3920084" y="868892"/>
                </a:cubicBezTo>
                <a:close/>
                <a:moveTo>
                  <a:pt x="5355158" y="1420283"/>
                </a:moveTo>
                <a:cubicBezTo>
                  <a:pt x="5356385" y="1413933"/>
                  <a:pt x="5357611" y="1407583"/>
                  <a:pt x="5358838" y="1401233"/>
                </a:cubicBezTo>
                <a:cubicBezTo>
                  <a:pt x="5368651" y="1411817"/>
                  <a:pt x="5378463" y="1422400"/>
                  <a:pt x="5388275" y="1432983"/>
                </a:cubicBezTo>
                <a:cubicBezTo>
                  <a:pt x="5385822" y="1440392"/>
                  <a:pt x="5398088" y="1442508"/>
                  <a:pt x="5398088" y="1450975"/>
                </a:cubicBezTo>
                <a:cubicBezTo>
                  <a:pt x="5393182" y="1455208"/>
                  <a:pt x="5385822" y="1460500"/>
                  <a:pt x="5377236" y="1457325"/>
                </a:cubicBezTo>
                <a:cubicBezTo>
                  <a:pt x="5361291" y="1450975"/>
                  <a:pt x="5352705" y="1434042"/>
                  <a:pt x="5355158" y="1420283"/>
                </a:cubicBezTo>
                <a:close/>
                <a:moveTo>
                  <a:pt x="3339921" y="3332692"/>
                </a:moveTo>
                <a:cubicBezTo>
                  <a:pt x="3363226" y="3329517"/>
                  <a:pt x="3386531" y="3329517"/>
                  <a:pt x="3408609" y="3319992"/>
                </a:cubicBezTo>
                <a:cubicBezTo>
                  <a:pt x="3406156" y="3325284"/>
                  <a:pt x="3404929" y="3330575"/>
                  <a:pt x="3401249" y="3334809"/>
                </a:cubicBezTo>
                <a:cubicBezTo>
                  <a:pt x="3382851" y="3354917"/>
                  <a:pt x="3382851" y="3354917"/>
                  <a:pt x="3381624" y="3379258"/>
                </a:cubicBezTo>
                <a:cubicBezTo>
                  <a:pt x="3366906" y="3379258"/>
                  <a:pt x="3366906" y="3368675"/>
                  <a:pt x="3368132" y="3362325"/>
                </a:cubicBezTo>
                <a:cubicBezTo>
                  <a:pt x="3371812" y="3341159"/>
                  <a:pt x="3359546" y="3335867"/>
                  <a:pt x="3339921" y="3332692"/>
                </a:cubicBezTo>
                <a:close/>
                <a:moveTo>
                  <a:pt x="1962495" y="4279900"/>
                </a:moveTo>
                <a:cubicBezTo>
                  <a:pt x="1966175" y="4286250"/>
                  <a:pt x="1962495" y="4295775"/>
                  <a:pt x="1962495" y="4304242"/>
                </a:cubicBezTo>
                <a:cubicBezTo>
                  <a:pt x="1969854" y="4312709"/>
                  <a:pt x="1975987" y="4302125"/>
                  <a:pt x="1983347" y="4304242"/>
                </a:cubicBezTo>
                <a:cubicBezTo>
                  <a:pt x="1993159" y="4286250"/>
                  <a:pt x="1993159" y="4286250"/>
                  <a:pt x="2009104" y="4297892"/>
                </a:cubicBezTo>
                <a:cubicBezTo>
                  <a:pt x="2014010" y="4295775"/>
                  <a:pt x="2020143" y="4293659"/>
                  <a:pt x="2025050" y="4291542"/>
                </a:cubicBezTo>
                <a:cubicBezTo>
                  <a:pt x="2025050" y="4289425"/>
                  <a:pt x="2026276" y="4287309"/>
                  <a:pt x="2026276" y="4286250"/>
                </a:cubicBezTo>
                <a:cubicBezTo>
                  <a:pt x="2022596" y="4278842"/>
                  <a:pt x="2001745" y="4293659"/>
                  <a:pt x="2006651" y="4273550"/>
                </a:cubicBezTo>
                <a:cubicBezTo>
                  <a:pt x="2007878" y="4267200"/>
                  <a:pt x="1985800" y="4272492"/>
                  <a:pt x="1983347" y="4260850"/>
                </a:cubicBezTo>
                <a:cubicBezTo>
                  <a:pt x="1983347" y="4258734"/>
                  <a:pt x="1978440" y="4256617"/>
                  <a:pt x="1977214" y="4259792"/>
                </a:cubicBezTo>
                <a:cubicBezTo>
                  <a:pt x="1975987" y="4269317"/>
                  <a:pt x="1955136" y="4265084"/>
                  <a:pt x="1962495" y="4279900"/>
                </a:cubicBezTo>
                <a:close/>
                <a:moveTo>
                  <a:pt x="2001745" y="4286250"/>
                </a:moveTo>
                <a:cubicBezTo>
                  <a:pt x="2001745" y="4286250"/>
                  <a:pt x="2000518" y="4287309"/>
                  <a:pt x="2000518" y="4288367"/>
                </a:cubicBezTo>
                <a:cubicBezTo>
                  <a:pt x="2000518" y="4287309"/>
                  <a:pt x="1999292" y="4286250"/>
                  <a:pt x="1999292" y="4285192"/>
                </a:cubicBezTo>
                <a:cubicBezTo>
                  <a:pt x="1999292" y="4285192"/>
                  <a:pt x="2000518" y="4284133"/>
                  <a:pt x="2000518" y="4283075"/>
                </a:cubicBezTo>
                <a:cubicBezTo>
                  <a:pt x="2000518" y="4283075"/>
                  <a:pt x="2001745" y="4284133"/>
                  <a:pt x="2001745" y="4286250"/>
                </a:cubicBezTo>
                <a:close/>
                <a:moveTo>
                  <a:pt x="950584" y="5627159"/>
                </a:moveTo>
                <a:cubicBezTo>
                  <a:pt x="950584" y="5627159"/>
                  <a:pt x="950584" y="5627159"/>
                  <a:pt x="950584" y="5627159"/>
                </a:cubicBezTo>
                <a:cubicBezTo>
                  <a:pt x="950584" y="5627159"/>
                  <a:pt x="950584" y="5627159"/>
                  <a:pt x="950584" y="5627159"/>
                </a:cubicBezTo>
                <a:lnTo>
                  <a:pt x="950584" y="5627159"/>
                </a:lnTo>
                <a:close/>
                <a:moveTo>
                  <a:pt x="935865" y="5594350"/>
                </a:moveTo>
                <a:cubicBezTo>
                  <a:pt x="943224" y="5608109"/>
                  <a:pt x="951810" y="5621867"/>
                  <a:pt x="935865" y="5635625"/>
                </a:cubicBezTo>
                <a:cubicBezTo>
                  <a:pt x="919920" y="5635625"/>
                  <a:pt x="922373" y="5645151"/>
                  <a:pt x="921146" y="5653617"/>
                </a:cubicBezTo>
                <a:cubicBezTo>
                  <a:pt x="917466" y="5654675"/>
                  <a:pt x="913787" y="5654675"/>
                  <a:pt x="910107" y="5655734"/>
                </a:cubicBezTo>
                <a:cubicBezTo>
                  <a:pt x="910107" y="5652558"/>
                  <a:pt x="910107" y="5648325"/>
                  <a:pt x="910107" y="5645151"/>
                </a:cubicBezTo>
                <a:cubicBezTo>
                  <a:pt x="907654" y="5637742"/>
                  <a:pt x="897841" y="5631392"/>
                  <a:pt x="905201" y="5623984"/>
                </a:cubicBezTo>
                <a:cubicBezTo>
                  <a:pt x="913787" y="5615517"/>
                  <a:pt x="902748" y="5609167"/>
                  <a:pt x="905201" y="5601758"/>
                </a:cubicBezTo>
                <a:cubicBezTo>
                  <a:pt x="906427" y="5599642"/>
                  <a:pt x="908880" y="5597526"/>
                  <a:pt x="910107" y="5595409"/>
                </a:cubicBezTo>
                <a:cubicBezTo>
                  <a:pt x="918693" y="5595409"/>
                  <a:pt x="927279" y="5595409"/>
                  <a:pt x="935865" y="5594350"/>
                </a:cubicBezTo>
                <a:close/>
                <a:moveTo>
                  <a:pt x="4705082" y="3711575"/>
                </a:moveTo>
                <a:cubicBezTo>
                  <a:pt x="4709988" y="3716867"/>
                  <a:pt x="4713668" y="3723217"/>
                  <a:pt x="4723480" y="3718983"/>
                </a:cubicBezTo>
                <a:cubicBezTo>
                  <a:pt x="4735746" y="3721100"/>
                  <a:pt x="4748012" y="3723217"/>
                  <a:pt x="4760277" y="3724275"/>
                </a:cubicBezTo>
                <a:cubicBezTo>
                  <a:pt x="4768863" y="3725333"/>
                  <a:pt x="4768863" y="3730625"/>
                  <a:pt x="4771316" y="3735917"/>
                </a:cubicBezTo>
                <a:cubicBezTo>
                  <a:pt x="4749238" y="3736975"/>
                  <a:pt x="4729613" y="3732742"/>
                  <a:pt x="4709988" y="3740150"/>
                </a:cubicBezTo>
                <a:cubicBezTo>
                  <a:pt x="4705082" y="3742267"/>
                  <a:pt x="4701402" y="3739092"/>
                  <a:pt x="4700176" y="3736975"/>
                </a:cubicBezTo>
                <a:cubicBezTo>
                  <a:pt x="4695269" y="3729567"/>
                  <a:pt x="4691590" y="3722159"/>
                  <a:pt x="4687910" y="3715809"/>
                </a:cubicBezTo>
                <a:cubicBezTo>
                  <a:pt x="4692816" y="3709458"/>
                  <a:pt x="4700176" y="3713692"/>
                  <a:pt x="4705082" y="3711575"/>
                </a:cubicBezTo>
                <a:close/>
                <a:moveTo>
                  <a:pt x="1795683" y="692150"/>
                </a:moveTo>
                <a:cubicBezTo>
                  <a:pt x="1804269" y="686858"/>
                  <a:pt x="1814081" y="682625"/>
                  <a:pt x="1821441" y="677333"/>
                </a:cubicBezTo>
                <a:cubicBezTo>
                  <a:pt x="1826347" y="674158"/>
                  <a:pt x="1827574" y="666750"/>
                  <a:pt x="1834933" y="670983"/>
                </a:cubicBezTo>
                <a:cubicBezTo>
                  <a:pt x="1839839" y="674158"/>
                  <a:pt x="1839839" y="679450"/>
                  <a:pt x="1838612" y="683683"/>
                </a:cubicBezTo>
                <a:cubicBezTo>
                  <a:pt x="1836159" y="702733"/>
                  <a:pt x="1822667" y="715433"/>
                  <a:pt x="1805495" y="716492"/>
                </a:cubicBezTo>
                <a:cubicBezTo>
                  <a:pt x="1794456" y="719667"/>
                  <a:pt x="1789550" y="713317"/>
                  <a:pt x="1785871" y="706967"/>
                </a:cubicBezTo>
                <a:cubicBezTo>
                  <a:pt x="1780964" y="698500"/>
                  <a:pt x="1789550" y="695325"/>
                  <a:pt x="1795683" y="692150"/>
                </a:cubicBezTo>
                <a:close/>
                <a:moveTo>
                  <a:pt x="3000164" y="5773209"/>
                </a:moveTo>
                <a:cubicBezTo>
                  <a:pt x="2996485" y="5768975"/>
                  <a:pt x="2991578" y="5765800"/>
                  <a:pt x="2990352" y="5760508"/>
                </a:cubicBezTo>
                <a:cubicBezTo>
                  <a:pt x="2989125" y="5755217"/>
                  <a:pt x="2985446" y="5748867"/>
                  <a:pt x="2994032" y="5746750"/>
                </a:cubicBezTo>
                <a:cubicBezTo>
                  <a:pt x="3001391" y="5745692"/>
                  <a:pt x="3008750" y="5738284"/>
                  <a:pt x="3016110" y="5746750"/>
                </a:cubicBezTo>
                <a:cubicBezTo>
                  <a:pt x="3019789" y="5752042"/>
                  <a:pt x="3024696" y="5757334"/>
                  <a:pt x="3028375" y="5761567"/>
                </a:cubicBezTo>
                <a:cubicBezTo>
                  <a:pt x="3025922" y="5766859"/>
                  <a:pt x="3023469" y="5773209"/>
                  <a:pt x="3029602" y="5776383"/>
                </a:cubicBezTo>
                <a:cubicBezTo>
                  <a:pt x="3034508" y="5779558"/>
                  <a:pt x="3041867" y="5778500"/>
                  <a:pt x="3044320" y="5771092"/>
                </a:cubicBezTo>
                <a:cubicBezTo>
                  <a:pt x="3046773" y="5771092"/>
                  <a:pt x="3050453" y="5772151"/>
                  <a:pt x="3052906" y="5772151"/>
                </a:cubicBezTo>
                <a:cubicBezTo>
                  <a:pt x="3051680" y="5776383"/>
                  <a:pt x="3051680" y="5779558"/>
                  <a:pt x="3050453" y="5783792"/>
                </a:cubicBezTo>
                <a:cubicBezTo>
                  <a:pt x="3048000" y="5786967"/>
                  <a:pt x="3045547" y="5790142"/>
                  <a:pt x="3043094" y="5793317"/>
                </a:cubicBezTo>
                <a:cubicBezTo>
                  <a:pt x="3040641" y="5793317"/>
                  <a:pt x="3039414" y="5793317"/>
                  <a:pt x="3036961" y="5794375"/>
                </a:cubicBezTo>
                <a:cubicBezTo>
                  <a:pt x="3027149" y="5784850"/>
                  <a:pt x="3009977" y="5784850"/>
                  <a:pt x="3000164" y="5773209"/>
                </a:cubicBezTo>
                <a:close/>
                <a:moveTo>
                  <a:pt x="5465549" y="1757892"/>
                </a:moveTo>
                <a:cubicBezTo>
                  <a:pt x="5463096" y="1757892"/>
                  <a:pt x="5460643" y="1757892"/>
                  <a:pt x="5458189" y="1757892"/>
                </a:cubicBezTo>
                <a:cubicBezTo>
                  <a:pt x="5448377" y="1752600"/>
                  <a:pt x="5454510" y="1745192"/>
                  <a:pt x="5453283" y="1738842"/>
                </a:cubicBezTo>
                <a:cubicBezTo>
                  <a:pt x="5447150" y="1722967"/>
                  <a:pt x="5461869" y="1712383"/>
                  <a:pt x="5469228" y="1700742"/>
                </a:cubicBezTo>
                <a:cubicBezTo>
                  <a:pt x="5476588" y="1690158"/>
                  <a:pt x="5479041" y="1702858"/>
                  <a:pt x="5483947" y="1706033"/>
                </a:cubicBezTo>
                <a:cubicBezTo>
                  <a:pt x="5483947" y="1710267"/>
                  <a:pt x="5483947" y="1715558"/>
                  <a:pt x="5485174" y="1719792"/>
                </a:cubicBezTo>
                <a:cubicBezTo>
                  <a:pt x="5492533" y="1740958"/>
                  <a:pt x="5491307" y="1744133"/>
                  <a:pt x="5465549" y="1757892"/>
                </a:cubicBezTo>
                <a:close/>
                <a:moveTo>
                  <a:pt x="5843329" y="6439959"/>
                </a:moveTo>
                <a:cubicBezTo>
                  <a:pt x="5861727" y="6447367"/>
                  <a:pt x="5880126" y="6439959"/>
                  <a:pt x="5898524" y="6439959"/>
                </a:cubicBezTo>
                <a:cubicBezTo>
                  <a:pt x="5904657" y="6439959"/>
                  <a:pt x="5910790" y="6443133"/>
                  <a:pt x="5915696" y="6445250"/>
                </a:cubicBezTo>
                <a:cubicBezTo>
                  <a:pt x="5912016" y="6450542"/>
                  <a:pt x="5904657" y="6449484"/>
                  <a:pt x="5898524" y="6451600"/>
                </a:cubicBezTo>
                <a:cubicBezTo>
                  <a:pt x="5891165" y="6452659"/>
                  <a:pt x="5881352" y="6447367"/>
                  <a:pt x="5877673" y="6456892"/>
                </a:cubicBezTo>
                <a:cubicBezTo>
                  <a:pt x="5872766" y="6453717"/>
                  <a:pt x="5866634" y="6451600"/>
                  <a:pt x="5861727" y="6455834"/>
                </a:cubicBezTo>
                <a:cubicBezTo>
                  <a:pt x="5858048" y="6459008"/>
                  <a:pt x="5858048" y="6464300"/>
                  <a:pt x="5864181" y="6466417"/>
                </a:cubicBezTo>
                <a:cubicBezTo>
                  <a:pt x="5862954" y="6467475"/>
                  <a:pt x="5861727" y="6469592"/>
                  <a:pt x="5860501" y="6470651"/>
                </a:cubicBezTo>
                <a:cubicBezTo>
                  <a:pt x="5854368" y="6470651"/>
                  <a:pt x="5848235" y="6471709"/>
                  <a:pt x="5840876" y="6471709"/>
                </a:cubicBezTo>
                <a:cubicBezTo>
                  <a:pt x="5832290" y="6464300"/>
                  <a:pt x="5831063" y="6455834"/>
                  <a:pt x="5833517" y="6446308"/>
                </a:cubicBezTo>
                <a:cubicBezTo>
                  <a:pt x="5833517" y="6443133"/>
                  <a:pt x="5837196" y="6437842"/>
                  <a:pt x="5843329" y="6439959"/>
                </a:cubicBezTo>
                <a:close/>
                <a:moveTo>
                  <a:pt x="3539851" y="712258"/>
                </a:moveTo>
                <a:cubicBezTo>
                  <a:pt x="3548436" y="710142"/>
                  <a:pt x="3554569" y="713317"/>
                  <a:pt x="3558249" y="718608"/>
                </a:cubicBezTo>
                <a:cubicBezTo>
                  <a:pt x="3564382" y="727075"/>
                  <a:pt x="3569288" y="735542"/>
                  <a:pt x="3570514" y="748242"/>
                </a:cubicBezTo>
                <a:cubicBezTo>
                  <a:pt x="3561928" y="750358"/>
                  <a:pt x="3555796" y="753533"/>
                  <a:pt x="3548436" y="754592"/>
                </a:cubicBezTo>
                <a:cubicBezTo>
                  <a:pt x="3538624" y="755650"/>
                  <a:pt x="3527585" y="762000"/>
                  <a:pt x="3521452" y="749300"/>
                </a:cubicBezTo>
                <a:cubicBezTo>
                  <a:pt x="3517772" y="738717"/>
                  <a:pt x="3528812" y="715433"/>
                  <a:pt x="3539851" y="712258"/>
                </a:cubicBezTo>
                <a:close/>
                <a:moveTo>
                  <a:pt x="5439791" y="3419475"/>
                </a:moveTo>
                <a:cubicBezTo>
                  <a:pt x="5466775" y="3432175"/>
                  <a:pt x="5470455" y="3440642"/>
                  <a:pt x="5465549" y="3466042"/>
                </a:cubicBezTo>
                <a:cubicBezTo>
                  <a:pt x="5463096" y="3478742"/>
                  <a:pt x="5464322" y="3491442"/>
                  <a:pt x="5464322" y="3504142"/>
                </a:cubicBezTo>
                <a:cubicBezTo>
                  <a:pt x="5459416" y="3506258"/>
                  <a:pt x="5455736" y="3506258"/>
                  <a:pt x="5450830" y="3505200"/>
                </a:cubicBezTo>
                <a:cubicBezTo>
                  <a:pt x="5452057" y="3495675"/>
                  <a:pt x="5441018" y="3487208"/>
                  <a:pt x="5450830" y="3476625"/>
                </a:cubicBezTo>
                <a:cubicBezTo>
                  <a:pt x="5456963" y="3470275"/>
                  <a:pt x="5450830" y="3460750"/>
                  <a:pt x="5444697" y="3454400"/>
                </a:cubicBezTo>
                <a:cubicBezTo>
                  <a:pt x="5433658" y="3442758"/>
                  <a:pt x="5432432" y="3432175"/>
                  <a:pt x="5439791" y="3419475"/>
                </a:cubicBezTo>
                <a:close/>
                <a:moveTo>
                  <a:pt x="1611699" y="4523317"/>
                </a:moveTo>
                <a:cubicBezTo>
                  <a:pt x="1603113" y="4523317"/>
                  <a:pt x="1595754" y="4539192"/>
                  <a:pt x="1584715" y="4525434"/>
                </a:cubicBezTo>
                <a:cubicBezTo>
                  <a:pt x="1574902" y="4513792"/>
                  <a:pt x="1568769" y="4502150"/>
                  <a:pt x="1579809" y="4488392"/>
                </a:cubicBezTo>
                <a:cubicBezTo>
                  <a:pt x="1592074" y="4487334"/>
                  <a:pt x="1603113" y="4490508"/>
                  <a:pt x="1612926" y="4498975"/>
                </a:cubicBezTo>
                <a:cubicBezTo>
                  <a:pt x="1611699" y="4504267"/>
                  <a:pt x="1608019" y="4510617"/>
                  <a:pt x="1616605" y="4514850"/>
                </a:cubicBezTo>
                <a:cubicBezTo>
                  <a:pt x="1621511" y="4516967"/>
                  <a:pt x="1622738" y="4512734"/>
                  <a:pt x="1625191" y="4509559"/>
                </a:cubicBezTo>
                <a:cubicBezTo>
                  <a:pt x="1633777" y="4507442"/>
                  <a:pt x="1638683" y="4510617"/>
                  <a:pt x="1641137" y="4516967"/>
                </a:cubicBezTo>
                <a:cubicBezTo>
                  <a:pt x="1635004" y="4519084"/>
                  <a:pt x="1635004" y="4530725"/>
                  <a:pt x="1623965" y="4524375"/>
                </a:cubicBezTo>
                <a:cubicBezTo>
                  <a:pt x="1619058" y="4522258"/>
                  <a:pt x="1615379" y="4523317"/>
                  <a:pt x="1611699" y="4523317"/>
                </a:cubicBezTo>
                <a:close/>
                <a:moveTo>
                  <a:pt x="3909045" y="1554692"/>
                </a:moveTo>
                <a:cubicBezTo>
                  <a:pt x="3910271" y="1546225"/>
                  <a:pt x="3920084" y="1548342"/>
                  <a:pt x="3924990" y="1545167"/>
                </a:cubicBezTo>
                <a:cubicBezTo>
                  <a:pt x="3931123" y="1545167"/>
                  <a:pt x="3938482" y="1545167"/>
                  <a:pt x="3944615" y="1545167"/>
                </a:cubicBezTo>
                <a:cubicBezTo>
                  <a:pt x="3948295" y="1549400"/>
                  <a:pt x="3953201" y="1549400"/>
                  <a:pt x="3958107" y="1546225"/>
                </a:cubicBezTo>
                <a:cubicBezTo>
                  <a:pt x="3963013" y="1543050"/>
                  <a:pt x="3966693" y="1543050"/>
                  <a:pt x="3971599" y="1547283"/>
                </a:cubicBezTo>
                <a:cubicBezTo>
                  <a:pt x="3971599" y="1548342"/>
                  <a:pt x="3971599" y="1551517"/>
                  <a:pt x="3972826" y="1551517"/>
                </a:cubicBezTo>
                <a:cubicBezTo>
                  <a:pt x="3976506" y="1552575"/>
                  <a:pt x="3976506" y="1549400"/>
                  <a:pt x="3977732" y="1547283"/>
                </a:cubicBezTo>
                <a:cubicBezTo>
                  <a:pt x="3989998" y="1549400"/>
                  <a:pt x="3989998" y="1531408"/>
                  <a:pt x="4003490" y="1535642"/>
                </a:cubicBezTo>
                <a:cubicBezTo>
                  <a:pt x="4003490" y="1540933"/>
                  <a:pt x="4002263" y="1547283"/>
                  <a:pt x="4002263" y="1552575"/>
                </a:cubicBezTo>
                <a:cubicBezTo>
                  <a:pt x="3992451" y="1558925"/>
                  <a:pt x="3978959" y="1558925"/>
                  <a:pt x="3970373" y="1567392"/>
                </a:cubicBezTo>
                <a:cubicBezTo>
                  <a:pt x="3970373" y="1567392"/>
                  <a:pt x="3970373" y="1567392"/>
                  <a:pt x="3970373" y="1567392"/>
                </a:cubicBezTo>
                <a:cubicBezTo>
                  <a:pt x="3959334" y="1565275"/>
                  <a:pt x="3944615" y="1579033"/>
                  <a:pt x="3936029" y="1561042"/>
                </a:cubicBezTo>
                <a:cubicBezTo>
                  <a:pt x="3932349" y="1552575"/>
                  <a:pt x="3918857" y="1558925"/>
                  <a:pt x="3909045" y="1554692"/>
                </a:cubicBezTo>
                <a:close/>
                <a:moveTo>
                  <a:pt x="3937256" y="640292"/>
                </a:moveTo>
                <a:cubicBezTo>
                  <a:pt x="3937256" y="640292"/>
                  <a:pt x="3938482" y="640292"/>
                  <a:pt x="3937256" y="640292"/>
                </a:cubicBezTo>
                <a:cubicBezTo>
                  <a:pt x="3940935" y="646642"/>
                  <a:pt x="3945842" y="652992"/>
                  <a:pt x="3954427" y="647700"/>
                </a:cubicBezTo>
                <a:cubicBezTo>
                  <a:pt x="3967920" y="640292"/>
                  <a:pt x="3977732" y="629708"/>
                  <a:pt x="3983865" y="615950"/>
                </a:cubicBezTo>
                <a:cubicBezTo>
                  <a:pt x="3985091" y="611717"/>
                  <a:pt x="3986318" y="606425"/>
                  <a:pt x="3981412" y="603250"/>
                </a:cubicBezTo>
                <a:cubicBezTo>
                  <a:pt x="3977732" y="601133"/>
                  <a:pt x="3974052" y="603250"/>
                  <a:pt x="3970373" y="605367"/>
                </a:cubicBezTo>
                <a:cubicBezTo>
                  <a:pt x="3967920" y="607483"/>
                  <a:pt x="3964240" y="607483"/>
                  <a:pt x="3961787" y="608542"/>
                </a:cubicBezTo>
                <a:cubicBezTo>
                  <a:pt x="3953201" y="613833"/>
                  <a:pt x="3945842" y="625475"/>
                  <a:pt x="3936029" y="608542"/>
                </a:cubicBezTo>
                <a:cubicBezTo>
                  <a:pt x="3934802" y="606425"/>
                  <a:pt x="3924990" y="606425"/>
                  <a:pt x="3922537" y="610658"/>
                </a:cubicBezTo>
                <a:cubicBezTo>
                  <a:pt x="3917631" y="615950"/>
                  <a:pt x="3923763" y="619125"/>
                  <a:pt x="3927443" y="621242"/>
                </a:cubicBezTo>
                <a:cubicBezTo>
                  <a:pt x="3934802" y="627592"/>
                  <a:pt x="3948295" y="628650"/>
                  <a:pt x="3937256" y="640292"/>
                </a:cubicBezTo>
                <a:close/>
                <a:moveTo>
                  <a:pt x="3940935" y="627592"/>
                </a:moveTo>
                <a:cubicBezTo>
                  <a:pt x="3940935" y="627592"/>
                  <a:pt x="3942162" y="626533"/>
                  <a:pt x="3943388" y="625475"/>
                </a:cubicBezTo>
                <a:cubicBezTo>
                  <a:pt x="3944615" y="626533"/>
                  <a:pt x="3944615" y="627592"/>
                  <a:pt x="3945842" y="628650"/>
                </a:cubicBezTo>
                <a:cubicBezTo>
                  <a:pt x="3945842" y="628650"/>
                  <a:pt x="3944615" y="629708"/>
                  <a:pt x="3943388" y="630767"/>
                </a:cubicBezTo>
                <a:cubicBezTo>
                  <a:pt x="3942162" y="629708"/>
                  <a:pt x="3940935" y="628650"/>
                  <a:pt x="3940935" y="627592"/>
                </a:cubicBezTo>
                <a:close/>
                <a:moveTo>
                  <a:pt x="2827219" y="5439834"/>
                </a:moveTo>
                <a:cubicBezTo>
                  <a:pt x="2823540" y="5440892"/>
                  <a:pt x="2812501" y="5437717"/>
                  <a:pt x="2803915" y="5434542"/>
                </a:cubicBezTo>
                <a:cubicBezTo>
                  <a:pt x="2801462" y="5434542"/>
                  <a:pt x="2800235" y="5433484"/>
                  <a:pt x="2799009" y="5432425"/>
                </a:cubicBezTo>
                <a:cubicBezTo>
                  <a:pt x="2795329" y="5430308"/>
                  <a:pt x="2794102" y="5429250"/>
                  <a:pt x="2792876" y="5427133"/>
                </a:cubicBezTo>
                <a:cubicBezTo>
                  <a:pt x="2790423" y="5419725"/>
                  <a:pt x="2792876" y="5412317"/>
                  <a:pt x="2801462" y="5408084"/>
                </a:cubicBezTo>
                <a:cubicBezTo>
                  <a:pt x="2806368" y="5404909"/>
                  <a:pt x="2811274" y="5408084"/>
                  <a:pt x="2813727" y="5412317"/>
                </a:cubicBezTo>
                <a:cubicBezTo>
                  <a:pt x="2812501" y="5415492"/>
                  <a:pt x="2812501" y="5419725"/>
                  <a:pt x="2816180" y="5421842"/>
                </a:cubicBezTo>
                <a:cubicBezTo>
                  <a:pt x="2822313" y="5423959"/>
                  <a:pt x="2825993" y="5419725"/>
                  <a:pt x="2830899" y="5417609"/>
                </a:cubicBezTo>
                <a:cubicBezTo>
                  <a:pt x="2827219" y="5416550"/>
                  <a:pt x="2827219" y="5413375"/>
                  <a:pt x="2827219" y="5410200"/>
                </a:cubicBezTo>
                <a:cubicBezTo>
                  <a:pt x="2825993" y="5409142"/>
                  <a:pt x="2825993" y="5408084"/>
                  <a:pt x="2824766" y="5407025"/>
                </a:cubicBezTo>
                <a:cubicBezTo>
                  <a:pt x="2825993" y="5403850"/>
                  <a:pt x="2828446" y="5400675"/>
                  <a:pt x="2829673" y="5397500"/>
                </a:cubicBezTo>
                <a:cubicBezTo>
                  <a:pt x="2832126" y="5393267"/>
                  <a:pt x="2835805" y="5390092"/>
                  <a:pt x="2841938" y="5392209"/>
                </a:cubicBezTo>
                <a:cubicBezTo>
                  <a:pt x="2846844" y="5394325"/>
                  <a:pt x="2850524" y="5396442"/>
                  <a:pt x="2851751" y="5401734"/>
                </a:cubicBezTo>
                <a:cubicBezTo>
                  <a:pt x="2855430" y="5411258"/>
                  <a:pt x="2840712" y="5434542"/>
                  <a:pt x="2827219" y="5439834"/>
                </a:cubicBezTo>
                <a:close/>
                <a:moveTo>
                  <a:pt x="4765183" y="2995083"/>
                </a:moveTo>
                <a:cubicBezTo>
                  <a:pt x="4768863" y="2994025"/>
                  <a:pt x="4772543" y="2995083"/>
                  <a:pt x="4772543" y="2997200"/>
                </a:cubicBezTo>
                <a:cubicBezTo>
                  <a:pt x="4783582" y="3019425"/>
                  <a:pt x="4803207" y="3016250"/>
                  <a:pt x="4824058" y="3009900"/>
                </a:cubicBezTo>
                <a:cubicBezTo>
                  <a:pt x="4826511" y="3018367"/>
                  <a:pt x="4838777" y="3023659"/>
                  <a:pt x="4830191" y="3034242"/>
                </a:cubicBezTo>
                <a:cubicBezTo>
                  <a:pt x="4821605" y="3034242"/>
                  <a:pt x="4813019" y="3034242"/>
                  <a:pt x="4804433" y="3034242"/>
                </a:cubicBezTo>
                <a:cubicBezTo>
                  <a:pt x="4793394" y="3026833"/>
                  <a:pt x="4781128" y="3028950"/>
                  <a:pt x="4767637" y="3030008"/>
                </a:cubicBezTo>
                <a:cubicBezTo>
                  <a:pt x="4768863" y="3020483"/>
                  <a:pt x="4768863" y="3012017"/>
                  <a:pt x="4761504" y="3003550"/>
                </a:cubicBezTo>
                <a:cubicBezTo>
                  <a:pt x="4760277" y="3001434"/>
                  <a:pt x="4761504" y="2997200"/>
                  <a:pt x="4765183" y="2995083"/>
                </a:cubicBezTo>
                <a:close/>
                <a:moveTo>
                  <a:pt x="2169784" y="4802717"/>
                </a:moveTo>
                <a:cubicBezTo>
                  <a:pt x="2171010" y="4803775"/>
                  <a:pt x="2173463" y="4804834"/>
                  <a:pt x="2173463" y="4805892"/>
                </a:cubicBezTo>
                <a:cubicBezTo>
                  <a:pt x="2179596" y="4819650"/>
                  <a:pt x="2189409" y="4808008"/>
                  <a:pt x="2195541" y="4806950"/>
                </a:cubicBezTo>
                <a:cubicBezTo>
                  <a:pt x="2202901" y="4804834"/>
                  <a:pt x="2201674" y="4798484"/>
                  <a:pt x="2194315" y="4795309"/>
                </a:cubicBezTo>
                <a:cubicBezTo>
                  <a:pt x="2191862" y="4797425"/>
                  <a:pt x="2188182" y="4796367"/>
                  <a:pt x="2188182" y="4794250"/>
                </a:cubicBezTo>
                <a:cubicBezTo>
                  <a:pt x="2188182" y="4792133"/>
                  <a:pt x="2190635" y="4790017"/>
                  <a:pt x="2191862" y="4787900"/>
                </a:cubicBezTo>
                <a:cubicBezTo>
                  <a:pt x="2201674" y="4776258"/>
                  <a:pt x="2194315" y="4767792"/>
                  <a:pt x="2186955" y="4756150"/>
                </a:cubicBezTo>
                <a:cubicBezTo>
                  <a:pt x="2175916" y="4739217"/>
                  <a:pt x="2173463" y="4751917"/>
                  <a:pt x="2167330" y="4758267"/>
                </a:cubicBezTo>
                <a:cubicBezTo>
                  <a:pt x="2171010" y="4762500"/>
                  <a:pt x="2166104" y="4765675"/>
                  <a:pt x="2164877" y="4769909"/>
                </a:cubicBezTo>
                <a:cubicBezTo>
                  <a:pt x="2164877" y="4774142"/>
                  <a:pt x="2164877" y="4777317"/>
                  <a:pt x="2164877" y="4781550"/>
                </a:cubicBezTo>
                <a:cubicBezTo>
                  <a:pt x="2159971" y="4790017"/>
                  <a:pt x="2167330" y="4796367"/>
                  <a:pt x="2169784" y="4802717"/>
                </a:cubicBezTo>
                <a:close/>
                <a:moveTo>
                  <a:pt x="2174690" y="4776258"/>
                </a:moveTo>
                <a:cubicBezTo>
                  <a:pt x="2174690" y="4775200"/>
                  <a:pt x="2175916" y="4773084"/>
                  <a:pt x="2177143" y="4772025"/>
                </a:cubicBezTo>
                <a:cubicBezTo>
                  <a:pt x="2178370" y="4773084"/>
                  <a:pt x="2178370" y="4775200"/>
                  <a:pt x="2179596" y="4776258"/>
                </a:cubicBezTo>
                <a:cubicBezTo>
                  <a:pt x="2178370" y="4777317"/>
                  <a:pt x="2177143" y="4779434"/>
                  <a:pt x="2177143" y="4780492"/>
                </a:cubicBezTo>
                <a:cubicBezTo>
                  <a:pt x="2175916" y="4779434"/>
                  <a:pt x="2174690" y="4777317"/>
                  <a:pt x="2174690" y="4776258"/>
                </a:cubicBezTo>
                <a:close/>
                <a:moveTo>
                  <a:pt x="3765537" y="1644650"/>
                </a:moveTo>
                <a:cubicBezTo>
                  <a:pt x="3781482" y="1634067"/>
                  <a:pt x="3796201" y="1633008"/>
                  <a:pt x="3813373" y="1643592"/>
                </a:cubicBezTo>
                <a:cubicBezTo>
                  <a:pt x="3810920" y="1658408"/>
                  <a:pt x="3788842" y="1662642"/>
                  <a:pt x="3786389" y="1677458"/>
                </a:cubicBezTo>
                <a:lnTo>
                  <a:pt x="3786389" y="1677458"/>
                </a:lnTo>
                <a:cubicBezTo>
                  <a:pt x="3779030" y="1676400"/>
                  <a:pt x="3771670" y="1677458"/>
                  <a:pt x="3765537" y="1673225"/>
                </a:cubicBezTo>
                <a:cubicBezTo>
                  <a:pt x="3750818" y="1665817"/>
                  <a:pt x="3752045" y="1654175"/>
                  <a:pt x="3765537" y="1644650"/>
                </a:cubicBezTo>
                <a:close/>
                <a:moveTo>
                  <a:pt x="50289" y="3782483"/>
                </a:moveTo>
                <a:cubicBezTo>
                  <a:pt x="46609" y="3780367"/>
                  <a:pt x="41703" y="3779309"/>
                  <a:pt x="38023" y="3777192"/>
                </a:cubicBezTo>
                <a:cubicBezTo>
                  <a:pt x="40476" y="3770842"/>
                  <a:pt x="36797" y="3765550"/>
                  <a:pt x="34344" y="3760258"/>
                </a:cubicBezTo>
                <a:cubicBezTo>
                  <a:pt x="36797" y="3753909"/>
                  <a:pt x="40476" y="3749675"/>
                  <a:pt x="38023" y="3742267"/>
                </a:cubicBezTo>
                <a:cubicBezTo>
                  <a:pt x="35570" y="3735917"/>
                  <a:pt x="41703" y="3731684"/>
                  <a:pt x="46609" y="3728508"/>
                </a:cubicBezTo>
                <a:cubicBezTo>
                  <a:pt x="56422" y="3723217"/>
                  <a:pt x="58875" y="3732742"/>
                  <a:pt x="65008" y="3735917"/>
                </a:cubicBezTo>
                <a:cubicBezTo>
                  <a:pt x="73594" y="3739092"/>
                  <a:pt x="72367" y="3746500"/>
                  <a:pt x="72367" y="3752850"/>
                </a:cubicBezTo>
                <a:cubicBezTo>
                  <a:pt x="72367" y="3761317"/>
                  <a:pt x="72367" y="3768725"/>
                  <a:pt x="72367" y="3777192"/>
                </a:cubicBezTo>
                <a:cubicBezTo>
                  <a:pt x="67461" y="3786717"/>
                  <a:pt x="58875" y="3783542"/>
                  <a:pt x="50289" y="3782483"/>
                </a:cubicBezTo>
                <a:close/>
                <a:moveTo>
                  <a:pt x="3575421" y="926042"/>
                </a:moveTo>
                <a:cubicBezTo>
                  <a:pt x="3576647" y="913342"/>
                  <a:pt x="3588913" y="901700"/>
                  <a:pt x="3602405" y="890058"/>
                </a:cubicBezTo>
                <a:cubicBezTo>
                  <a:pt x="3608538" y="884767"/>
                  <a:pt x="3615897" y="889000"/>
                  <a:pt x="3618350" y="893233"/>
                </a:cubicBezTo>
                <a:cubicBezTo>
                  <a:pt x="3622030" y="901700"/>
                  <a:pt x="3625710" y="910167"/>
                  <a:pt x="3614671" y="917575"/>
                </a:cubicBezTo>
                <a:cubicBezTo>
                  <a:pt x="3606085" y="922867"/>
                  <a:pt x="3601178" y="931333"/>
                  <a:pt x="3597499" y="939800"/>
                </a:cubicBezTo>
                <a:cubicBezTo>
                  <a:pt x="3595046" y="945092"/>
                  <a:pt x="3593819" y="951442"/>
                  <a:pt x="3585233" y="949325"/>
                </a:cubicBezTo>
                <a:cubicBezTo>
                  <a:pt x="3579100" y="947208"/>
                  <a:pt x="3576647" y="941917"/>
                  <a:pt x="3575421" y="935567"/>
                </a:cubicBezTo>
                <a:cubicBezTo>
                  <a:pt x="3575421" y="935567"/>
                  <a:pt x="3575421" y="933450"/>
                  <a:pt x="3575421" y="926042"/>
                </a:cubicBezTo>
                <a:close/>
                <a:moveTo>
                  <a:pt x="4958980" y="3297767"/>
                </a:moveTo>
                <a:cubicBezTo>
                  <a:pt x="4957753" y="3299883"/>
                  <a:pt x="4957753" y="3300942"/>
                  <a:pt x="4956527" y="3303059"/>
                </a:cubicBezTo>
                <a:cubicBezTo>
                  <a:pt x="4940581" y="3313642"/>
                  <a:pt x="4920957" y="3318934"/>
                  <a:pt x="4903784" y="3326342"/>
                </a:cubicBezTo>
                <a:cubicBezTo>
                  <a:pt x="4892745" y="3330575"/>
                  <a:pt x="4880480" y="3330575"/>
                  <a:pt x="4876800" y="3316817"/>
                </a:cubicBezTo>
                <a:cubicBezTo>
                  <a:pt x="4885386" y="3311525"/>
                  <a:pt x="4893972" y="3306233"/>
                  <a:pt x="4902558" y="3300942"/>
                </a:cubicBezTo>
                <a:cubicBezTo>
                  <a:pt x="4920957" y="3295650"/>
                  <a:pt x="4940581" y="3304117"/>
                  <a:pt x="4958980" y="3297767"/>
                </a:cubicBezTo>
                <a:close/>
                <a:moveTo>
                  <a:pt x="4272106" y="2622550"/>
                </a:moveTo>
                <a:cubicBezTo>
                  <a:pt x="4264747" y="2611967"/>
                  <a:pt x="4247575" y="2608792"/>
                  <a:pt x="4241442" y="2597150"/>
                </a:cubicBezTo>
                <a:cubicBezTo>
                  <a:pt x="4251255" y="2588684"/>
                  <a:pt x="4262294" y="2595033"/>
                  <a:pt x="4273333" y="2595033"/>
                </a:cubicBezTo>
                <a:cubicBezTo>
                  <a:pt x="4275786" y="2595033"/>
                  <a:pt x="4279466" y="2597150"/>
                  <a:pt x="4281919" y="2597150"/>
                </a:cubicBezTo>
                <a:cubicBezTo>
                  <a:pt x="4306450" y="2597150"/>
                  <a:pt x="4306450" y="2597150"/>
                  <a:pt x="4308903" y="2618317"/>
                </a:cubicBezTo>
                <a:cubicBezTo>
                  <a:pt x="4296638" y="2623608"/>
                  <a:pt x="4283146" y="2616200"/>
                  <a:pt x="4272106" y="2622550"/>
                </a:cubicBezTo>
                <a:close/>
                <a:moveTo>
                  <a:pt x="3785162" y="6094942"/>
                </a:moveTo>
                <a:cubicBezTo>
                  <a:pt x="3781482" y="6105526"/>
                  <a:pt x="3772897" y="6107642"/>
                  <a:pt x="3761858" y="6100234"/>
                </a:cubicBezTo>
                <a:cubicBezTo>
                  <a:pt x="3758178" y="6098117"/>
                  <a:pt x="3755725" y="6094942"/>
                  <a:pt x="3753272" y="6092825"/>
                </a:cubicBezTo>
                <a:cubicBezTo>
                  <a:pt x="3761858" y="6087534"/>
                  <a:pt x="3766764" y="6102350"/>
                  <a:pt x="3776576" y="6096000"/>
                </a:cubicBezTo>
                <a:cubicBezTo>
                  <a:pt x="3779030" y="6085417"/>
                  <a:pt x="3774123" y="6075892"/>
                  <a:pt x="3760631" y="6074834"/>
                </a:cubicBezTo>
                <a:cubicBezTo>
                  <a:pt x="3753272" y="6073776"/>
                  <a:pt x="3756951" y="6084359"/>
                  <a:pt x="3753272" y="6088592"/>
                </a:cubicBezTo>
                <a:cubicBezTo>
                  <a:pt x="3743459" y="6080125"/>
                  <a:pt x="3732420" y="6073776"/>
                  <a:pt x="3739780" y="6058959"/>
                </a:cubicBezTo>
                <a:cubicBezTo>
                  <a:pt x="3744686" y="6049433"/>
                  <a:pt x="3755725" y="6044142"/>
                  <a:pt x="3765537" y="6049433"/>
                </a:cubicBezTo>
                <a:cubicBezTo>
                  <a:pt x="3776576" y="6054725"/>
                  <a:pt x="3788842" y="6083300"/>
                  <a:pt x="3785162" y="6094942"/>
                </a:cubicBezTo>
                <a:close/>
                <a:moveTo>
                  <a:pt x="2537751" y="5981700"/>
                </a:moveTo>
                <a:cubicBezTo>
                  <a:pt x="2541431" y="5981700"/>
                  <a:pt x="2546337" y="5982758"/>
                  <a:pt x="2550017" y="5982758"/>
                </a:cubicBezTo>
                <a:cubicBezTo>
                  <a:pt x="2541431" y="5992284"/>
                  <a:pt x="2541431" y="6001808"/>
                  <a:pt x="2548791" y="6012392"/>
                </a:cubicBezTo>
                <a:cubicBezTo>
                  <a:pt x="2546337" y="6013450"/>
                  <a:pt x="2545111" y="6014508"/>
                  <a:pt x="2542658" y="6014508"/>
                </a:cubicBezTo>
                <a:cubicBezTo>
                  <a:pt x="2536525" y="6014508"/>
                  <a:pt x="2527939" y="6009217"/>
                  <a:pt x="2526712" y="6019800"/>
                </a:cubicBezTo>
                <a:cubicBezTo>
                  <a:pt x="2525486" y="6030383"/>
                  <a:pt x="2534072" y="6030383"/>
                  <a:pt x="2542658" y="6028267"/>
                </a:cubicBezTo>
                <a:cubicBezTo>
                  <a:pt x="2545111" y="6028267"/>
                  <a:pt x="2546337" y="6027209"/>
                  <a:pt x="2548791" y="6027209"/>
                </a:cubicBezTo>
                <a:cubicBezTo>
                  <a:pt x="2542658" y="6036734"/>
                  <a:pt x="2530392" y="6021917"/>
                  <a:pt x="2523033" y="6032500"/>
                </a:cubicBezTo>
                <a:cubicBezTo>
                  <a:pt x="2521806" y="6031442"/>
                  <a:pt x="2519353" y="6031442"/>
                  <a:pt x="2518127" y="6032500"/>
                </a:cubicBezTo>
                <a:cubicBezTo>
                  <a:pt x="2518127" y="6026151"/>
                  <a:pt x="2511994" y="6021917"/>
                  <a:pt x="2509541" y="6016625"/>
                </a:cubicBezTo>
                <a:cubicBezTo>
                  <a:pt x="2509541" y="6015567"/>
                  <a:pt x="2509541" y="6014508"/>
                  <a:pt x="2509541" y="6013450"/>
                </a:cubicBezTo>
                <a:cubicBezTo>
                  <a:pt x="2508314" y="6014508"/>
                  <a:pt x="2507087" y="6014508"/>
                  <a:pt x="2505861" y="6015567"/>
                </a:cubicBezTo>
                <a:cubicBezTo>
                  <a:pt x="2502181" y="6014508"/>
                  <a:pt x="2498501" y="6013450"/>
                  <a:pt x="2494822" y="6012392"/>
                </a:cubicBezTo>
                <a:cubicBezTo>
                  <a:pt x="2494822" y="6010276"/>
                  <a:pt x="2496048" y="6008159"/>
                  <a:pt x="2496048" y="6006042"/>
                </a:cubicBezTo>
                <a:cubicBezTo>
                  <a:pt x="2497275" y="6000750"/>
                  <a:pt x="2497275" y="5995459"/>
                  <a:pt x="2497275" y="5990167"/>
                </a:cubicBezTo>
                <a:cubicBezTo>
                  <a:pt x="2511994" y="5985933"/>
                  <a:pt x="2526712" y="5994401"/>
                  <a:pt x="2537751" y="5981700"/>
                </a:cubicBezTo>
                <a:close/>
                <a:moveTo>
                  <a:pt x="2588040" y="5961592"/>
                </a:moveTo>
                <a:cubicBezTo>
                  <a:pt x="2588040" y="5961592"/>
                  <a:pt x="2588040" y="5961592"/>
                  <a:pt x="2588040" y="5961592"/>
                </a:cubicBezTo>
                <a:cubicBezTo>
                  <a:pt x="2588040" y="5961592"/>
                  <a:pt x="2588040" y="5961592"/>
                  <a:pt x="2588040" y="5961592"/>
                </a:cubicBezTo>
                <a:lnTo>
                  <a:pt x="2588040" y="5961592"/>
                </a:lnTo>
                <a:close/>
                <a:moveTo>
                  <a:pt x="482038" y="2197100"/>
                </a:moveTo>
                <a:cubicBezTo>
                  <a:pt x="495530" y="2200275"/>
                  <a:pt x="500436" y="2189692"/>
                  <a:pt x="506569" y="2182283"/>
                </a:cubicBezTo>
                <a:cubicBezTo>
                  <a:pt x="509022" y="2179108"/>
                  <a:pt x="511475" y="2175934"/>
                  <a:pt x="516381" y="2176992"/>
                </a:cubicBezTo>
                <a:cubicBezTo>
                  <a:pt x="523741" y="2178050"/>
                  <a:pt x="523741" y="2183342"/>
                  <a:pt x="522514" y="2187575"/>
                </a:cubicBezTo>
                <a:cubicBezTo>
                  <a:pt x="522514" y="2196042"/>
                  <a:pt x="520061" y="2205567"/>
                  <a:pt x="520061" y="2214033"/>
                </a:cubicBezTo>
                <a:cubicBezTo>
                  <a:pt x="517608" y="2212975"/>
                  <a:pt x="516381" y="2212975"/>
                  <a:pt x="516381" y="2212975"/>
                </a:cubicBezTo>
                <a:cubicBezTo>
                  <a:pt x="511475" y="2209800"/>
                  <a:pt x="518835" y="2199217"/>
                  <a:pt x="506569" y="2198158"/>
                </a:cubicBezTo>
                <a:cubicBezTo>
                  <a:pt x="495530" y="2198158"/>
                  <a:pt x="496757" y="2204508"/>
                  <a:pt x="496757" y="2211917"/>
                </a:cubicBezTo>
                <a:cubicBezTo>
                  <a:pt x="496757" y="2219325"/>
                  <a:pt x="490624" y="2220383"/>
                  <a:pt x="483264" y="2219325"/>
                </a:cubicBezTo>
                <a:cubicBezTo>
                  <a:pt x="478358" y="2212975"/>
                  <a:pt x="470999" y="2215092"/>
                  <a:pt x="463639" y="2216150"/>
                </a:cubicBezTo>
                <a:cubicBezTo>
                  <a:pt x="461186" y="2204508"/>
                  <a:pt x="459960" y="2192867"/>
                  <a:pt x="482038" y="2197100"/>
                </a:cubicBezTo>
                <a:close/>
                <a:moveTo>
                  <a:pt x="1493949" y="2806700"/>
                </a:moveTo>
                <a:cubicBezTo>
                  <a:pt x="1490270" y="2801409"/>
                  <a:pt x="1487817" y="2796117"/>
                  <a:pt x="1491496" y="2791883"/>
                </a:cubicBezTo>
                <a:cubicBezTo>
                  <a:pt x="1493949" y="2787650"/>
                  <a:pt x="1500082" y="2787650"/>
                  <a:pt x="1504988" y="2787650"/>
                </a:cubicBezTo>
                <a:cubicBezTo>
                  <a:pt x="1520934" y="2785534"/>
                  <a:pt x="1535652" y="2792942"/>
                  <a:pt x="1554051" y="2794000"/>
                </a:cubicBezTo>
                <a:cubicBezTo>
                  <a:pt x="1534426" y="2824692"/>
                  <a:pt x="1512348" y="2828925"/>
                  <a:pt x="1493949" y="2806700"/>
                </a:cubicBezTo>
                <a:close/>
                <a:moveTo>
                  <a:pt x="983701" y="5886450"/>
                </a:moveTo>
                <a:cubicBezTo>
                  <a:pt x="982474" y="5886450"/>
                  <a:pt x="982474" y="5886450"/>
                  <a:pt x="983701" y="5886450"/>
                </a:cubicBezTo>
                <a:cubicBezTo>
                  <a:pt x="982474" y="5886450"/>
                  <a:pt x="982474" y="5886450"/>
                  <a:pt x="983701" y="5886450"/>
                </a:cubicBezTo>
                <a:lnTo>
                  <a:pt x="983701" y="5886450"/>
                </a:lnTo>
                <a:close/>
                <a:moveTo>
                  <a:pt x="933412" y="5943600"/>
                </a:moveTo>
                <a:cubicBezTo>
                  <a:pt x="917466" y="5947834"/>
                  <a:pt x="903974" y="5943600"/>
                  <a:pt x="894162" y="5930901"/>
                </a:cubicBezTo>
                <a:cubicBezTo>
                  <a:pt x="889256" y="5924550"/>
                  <a:pt x="885576" y="5917142"/>
                  <a:pt x="880670" y="5909734"/>
                </a:cubicBezTo>
                <a:cubicBezTo>
                  <a:pt x="884349" y="5905500"/>
                  <a:pt x="889256" y="5902325"/>
                  <a:pt x="895388" y="5907617"/>
                </a:cubicBezTo>
                <a:cubicBezTo>
                  <a:pt x="897841" y="5909734"/>
                  <a:pt x="900295" y="5911850"/>
                  <a:pt x="903974" y="5909734"/>
                </a:cubicBezTo>
                <a:cubicBezTo>
                  <a:pt x="901521" y="5913967"/>
                  <a:pt x="903974" y="5918200"/>
                  <a:pt x="905201" y="5921375"/>
                </a:cubicBezTo>
                <a:cubicBezTo>
                  <a:pt x="907654" y="5927725"/>
                  <a:pt x="913787" y="5929842"/>
                  <a:pt x="919920" y="5928784"/>
                </a:cubicBezTo>
                <a:cubicBezTo>
                  <a:pt x="926052" y="5927725"/>
                  <a:pt x="924826" y="5922433"/>
                  <a:pt x="926052" y="5918200"/>
                </a:cubicBezTo>
                <a:cubicBezTo>
                  <a:pt x="926052" y="5916084"/>
                  <a:pt x="926052" y="5912909"/>
                  <a:pt x="926052" y="5909734"/>
                </a:cubicBezTo>
                <a:cubicBezTo>
                  <a:pt x="927279" y="5909734"/>
                  <a:pt x="927279" y="5908675"/>
                  <a:pt x="928505" y="5908675"/>
                </a:cubicBezTo>
                <a:cubicBezTo>
                  <a:pt x="927279" y="5904442"/>
                  <a:pt x="924826" y="5899151"/>
                  <a:pt x="923599" y="5894917"/>
                </a:cubicBezTo>
                <a:cubicBezTo>
                  <a:pt x="932185" y="5889625"/>
                  <a:pt x="939544" y="5892800"/>
                  <a:pt x="946904" y="5891742"/>
                </a:cubicBezTo>
                <a:cubicBezTo>
                  <a:pt x="938318" y="5898092"/>
                  <a:pt x="939544" y="5906558"/>
                  <a:pt x="940771" y="5913967"/>
                </a:cubicBezTo>
                <a:cubicBezTo>
                  <a:pt x="945677" y="5922433"/>
                  <a:pt x="948130" y="5934075"/>
                  <a:pt x="943224" y="5940425"/>
                </a:cubicBezTo>
                <a:cubicBezTo>
                  <a:pt x="943224" y="5943600"/>
                  <a:pt x="937091" y="5942542"/>
                  <a:pt x="933412" y="5943600"/>
                </a:cubicBezTo>
                <a:cubicBezTo>
                  <a:pt x="938318" y="5939367"/>
                  <a:pt x="944451" y="5935133"/>
                  <a:pt x="937091" y="5928784"/>
                </a:cubicBezTo>
                <a:cubicBezTo>
                  <a:pt x="935865" y="5927725"/>
                  <a:pt x="932185" y="5927725"/>
                  <a:pt x="930959" y="5927725"/>
                </a:cubicBezTo>
                <a:cubicBezTo>
                  <a:pt x="922373" y="5934075"/>
                  <a:pt x="930959" y="5938308"/>
                  <a:pt x="933412" y="5943600"/>
                </a:cubicBezTo>
                <a:close/>
                <a:moveTo>
                  <a:pt x="198703" y="2743200"/>
                </a:moveTo>
                <a:cubicBezTo>
                  <a:pt x="190117" y="2735792"/>
                  <a:pt x="182757" y="2727325"/>
                  <a:pt x="174171" y="2719917"/>
                </a:cubicBezTo>
                <a:cubicBezTo>
                  <a:pt x="182757" y="2713567"/>
                  <a:pt x="190117" y="2708275"/>
                  <a:pt x="198703" y="2701925"/>
                </a:cubicBezTo>
                <a:cubicBezTo>
                  <a:pt x="202382" y="2700867"/>
                  <a:pt x="207289" y="2698750"/>
                  <a:pt x="210968" y="2697692"/>
                </a:cubicBezTo>
                <a:cubicBezTo>
                  <a:pt x="228140" y="2704042"/>
                  <a:pt x="219554" y="2715684"/>
                  <a:pt x="219554" y="2726267"/>
                </a:cubicBezTo>
                <a:cubicBezTo>
                  <a:pt x="213421" y="2731559"/>
                  <a:pt x="217101" y="2734733"/>
                  <a:pt x="223234" y="2736850"/>
                </a:cubicBezTo>
                <a:cubicBezTo>
                  <a:pt x="218328" y="2746375"/>
                  <a:pt x="207289" y="2741083"/>
                  <a:pt x="198703" y="2743200"/>
                </a:cubicBezTo>
                <a:close/>
                <a:moveTo>
                  <a:pt x="4947941" y="1921933"/>
                </a:moveTo>
                <a:cubicBezTo>
                  <a:pt x="4947941" y="1921933"/>
                  <a:pt x="4946714" y="1921933"/>
                  <a:pt x="4947941" y="1921933"/>
                </a:cubicBezTo>
                <a:lnTo>
                  <a:pt x="4947941" y="1921933"/>
                </a:lnTo>
                <a:cubicBezTo>
                  <a:pt x="4947941" y="1921933"/>
                  <a:pt x="4947941" y="1921933"/>
                  <a:pt x="4947941" y="1921933"/>
                </a:cubicBezTo>
                <a:close/>
                <a:moveTo>
                  <a:pt x="4895199" y="1948392"/>
                </a:moveTo>
                <a:cubicBezTo>
                  <a:pt x="4897652" y="1952625"/>
                  <a:pt x="4902558" y="1951567"/>
                  <a:pt x="4906238" y="1950508"/>
                </a:cubicBezTo>
                <a:cubicBezTo>
                  <a:pt x="4908691" y="1960033"/>
                  <a:pt x="4924636" y="1956858"/>
                  <a:pt x="4928316" y="1965325"/>
                </a:cubicBezTo>
                <a:cubicBezTo>
                  <a:pt x="4925863" y="1970617"/>
                  <a:pt x="4917277" y="1974850"/>
                  <a:pt x="4920957" y="1982258"/>
                </a:cubicBezTo>
                <a:cubicBezTo>
                  <a:pt x="4923409" y="1992842"/>
                  <a:pt x="4914824" y="1994958"/>
                  <a:pt x="4906238" y="1996017"/>
                </a:cubicBezTo>
                <a:cubicBezTo>
                  <a:pt x="4902558" y="1994958"/>
                  <a:pt x="4900105" y="1991783"/>
                  <a:pt x="4895199" y="1994958"/>
                </a:cubicBezTo>
                <a:cubicBezTo>
                  <a:pt x="4885386" y="2001308"/>
                  <a:pt x="4879253" y="1994958"/>
                  <a:pt x="4881706" y="1988608"/>
                </a:cubicBezTo>
                <a:cubicBezTo>
                  <a:pt x="4885386" y="1980142"/>
                  <a:pt x="4874347" y="1967442"/>
                  <a:pt x="4893972" y="1963208"/>
                </a:cubicBezTo>
                <a:cubicBezTo>
                  <a:pt x="4898878" y="1961092"/>
                  <a:pt x="4896425" y="1952625"/>
                  <a:pt x="4895199" y="1948392"/>
                </a:cubicBezTo>
                <a:close/>
                <a:moveTo>
                  <a:pt x="2843165" y="5472642"/>
                </a:moveTo>
                <a:cubicBezTo>
                  <a:pt x="2841938" y="5470526"/>
                  <a:pt x="2840712" y="5468409"/>
                  <a:pt x="2839485" y="5466292"/>
                </a:cubicBezTo>
                <a:cubicBezTo>
                  <a:pt x="2851751" y="5465234"/>
                  <a:pt x="2866469" y="5465234"/>
                  <a:pt x="2864016" y="5448300"/>
                </a:cubicBezTo>
                <a:cubicBezTo>
                  <a:pt x="2864016" y="5444067"/>
                  <a:pt x="2867696" y="5441950"/>
                  <a:pt x="2871376" y="5441950"/>
                </a:cubicBezTo>
                <a:cubicBezTo>
                  <a:pt x="2876282" y="5441950"/>
                  <a:pt x="2882415" y="5444067"/>
                  <a:pt x="2882415" y="5446183"/>
                </a:cubicBezTo>
                <a:cubicBezTo>
                  <a:pt x="2875055" y="5462058"/>
                  <a:pt x="2892227" y="5478992"/>
                  <a:pt x="2878735" y="5494867"/>
                </a:cubicBezTo>
                <a:cubicBezTo>
                  <a:pt x="2868922" y="5494867"/>
                  <a:pt x="2857883" y="5498042"/>
                  <a:pt x="2856657" y="5485342"/>
                </a:cubicBezTo>
                <a:cubicBezTo>
                  <a:pt x="2861563" y="5474758"/>
                  <a:pt x="2860337" y="5473700"/>
                  <a:pt x="2843165" y="5472642"/>
                </a:cubicBezTo>
                <a:close/>
                <a:moveTo>
                  <a:pt x="4738199" y="3337983"/>
                </a:moveTo>
                <a:cubicBezTo>
                  <a:pt x="4740652" y="3345392"/>
                  <a:pt x="4748012" y="3345392"/>
                  <a:pt x="4754144" y="3344333"/>
                </a:cubicBezTo>
                <a:cubicBezTo>
                  <a:pt x="4757824" y="3352800"/>
                  <a:pt x="4767637" y="3357034"/>
                  <a:pt x="4771316" y="3365500"/>
                </a:cubicBezTo>
                <a:cubicBezTo>
                  <a:pt x="4772543" y="3368675"/>
                  <a:pt x="4778676" y="3366559"/>
                  <a:pt x="4782355" y="3365500"/>
                </a:cubicBezTo>
                <a:cubicBezTo>
                  <a:pt x="4789715" y="3368675"/>
                  <a:pt x="4787261" y="3382434"/>
                  <a:pt x="4800753" y="3377142"/>
                </a:cubicBezTo>
                <a:cubicBezTo>
                  <a:pt x="4803207" y="3378200"/>
                  <a:pt x="4811792" y="3378200"/>
                  <a:pt x="4806886" y="3382434"/>
                </a:cubicBezTo>
                <a:cubicBezTo>
                  <a:pt x="4798301" y="3387725"/>
                  <a:pt x="4787261" y="3386667"/>
                  <a:pt x="4777449" y="3380317"/>
                </a:cubicBezTo>
                <a:cubicBezTo>
                  <a:pt x="4765183" y="3370792"/>
                  <a:pt x="4751691" y="3363383"/>
                  <a:pt x="4735746" y="3358092"/>
                </a:cubicBezTo>
                <a:cubicBezTo>
                  <a:pt x="4723480" y="3352800"/>
                  <a:pt x="4725933" y="3344333"/>
                  <a:pt x="4738199" y="3337983"/>
                </a:cubicBezTo>
                <a:close/>
                <a:moveTo>
                  <a:pt x="5074276" y="1315508"/>
                </a:moveTo>
                <a:cubicBezTo>
                  <a:pt x="5071823" y="1320800"/>
                  <a:pt x="5065690" y="1321858"/>
                  <a:pt x="5060784" y="1318683"/>
                </a:cubicBezTo>
                <a:cubicBezTo>
                  <a:pt x="5047292" y="1310217"/>
                  <a:pt x="5041159" y="1323975"/>
                  <a:pt x="5030120" y="1325033"/>
                </a:cubicBezTo>
                <a:cubicBezTo>
                  <a:pt x="5021534" y="1320800"/>
                  <a:pt x="5014175" y="1316567"/>
                  <a:pt x="5005589" y="1312333"/>
                </a:cubicBezTo>
                <a:cubicBezTo>
                  <a:pt x="5009269" y="1300692"/>
                  <a:pt x="5012948" y="1290108"/>
                  <a:pt x="5031347" y="1293283"/>
                </a:cubicBezTo>
                <a:cubicBezTo>
                  <a:pt x="5039933" y="1294342"/>
                  <a:pt x="5042386" y="1278467"/>
                  <a:pt x="5053425" y="1287992"/>
                </a:cubicBezTo>
                <a:cubicBezTo>
                  <a:pt x="5049745" y="1293283"/>
                  <a:pt x="5047292" y="1298575"/>
                  <a:pt x="5049745" y="1304925"/>
                </a:cubicBezTo>
                <a:cubicBezTo>
                  <a:pt x="5050972" y="1308100"/>
                  <a:pt x="5049745" y="1312333"/>
                  <a:pt x="5054651" y="1312333"/>
                </a:cubicBezTo>
                <a:cubicBezTo>
                  <a:pt x="5058331" y="1312333"/>
                  <a:pt x="5063237" y="1310217"/>
                  <a:pt x="5064464" y="1308100"/>
                </a:cubicBezTo>
                <a:cubicBezTo>
                  <a:pt x="5066917" y="1305983"/>
                  <a:pt x="5065690" y="1301750"/>
                  <a:pt x="5066917" y="1298575"/>
                </a:cubicBezTo>
                <a:cubicBezTo>
                  <a:pt x="5080409" y="1301750"/>
                  <a:pt x="5076729" y="1309158"/>
                  <a:pt x="5074276" y="1315508"/>
                </a:cubicBezTo>
                <a:close/>
                <a:moveTo>
                  <a:pt x="4164169" y="1067858"/>
                </a:moveTo>
                <a:cubicBezTo>
                  <a:pt x="4159263" y="1072092"/>
                  <a:pt x="4155583" y="1067858"/>
                  <a:pt x="4150677" y="1066800"/>
                </a:cubicBezTo>
                <a:cubicBezTo>
                  <a:pt x="4148224" y="1065742"/>
                  <a:pt x="4145771" y="1064683"/>
                  <a:pt x="4143317" y="1062567"/>
                </a:cubicBezTo>
                <a:cubicBezTo>
                  <a:pt x="4140865" y="1058333"/>
                  <a:pt x="4138411" y="1055158"/>
                  <a:pt x="4133505" y="1055158"/>
                </a:cubicBezTo>
                <a:cubicBezTo>
                  <a:pt x="4127372" y="1055158"/>
                  <a:pt x="4129826" y="1059392"/>
                  <a:pt x="4129826" y="1062567"/>
                </a:cubicBezTo>
                <a:cubicBezTo>
                  <a:pt x="4127372" y="1059392"/>
                  <a:pt x="4126146" y="1056217"/>
                  <a:pt x="4123693" y="1053042"/>
                </a:cubicBezTo>
                <a:cubicBezTo>
                  <a:pt x="4128599" y="1051983"/>
                  <a:pt x="4129826" y="1048808"/>
                  <a:pt x="4127372" y="1044575"/>
                </a:cubicBezTo>
                <a:cubicBezTo>
                  <a:pt x="4128599" y="1040342"/>
                  <a:pt x="4124919" y="1037167"/>
                  <a:pt x="4122466" y="1033992"/>
                </a:cubicBezTo>
                <a:cubicBezTo>
                  <a:pt x="4134732" y="1027642"/>
                  <a:pt x="4124919" y="1019175"/>
                  <a:pt x="4123693" y="1011767"/>
                </a:cubicBezTo>
                <a:cubicBezTo>
                  <a:pt x="4149450" y="1007533"/>
                  <a:pt x="4148224" y="1026583"/>
                  <a:pt x="4154357" y="1038225"/>
                </a:cubicBezTo>
                <a:cubicBezTo>
                  <a:pt x="4155583" y="1042458"/>
                  <a:pt x="4156810" y="1045633"/>
                  <a:pt x="4156810" y="1049867"/>
                </a:cubicBezTo>
                <a:cubicBezTo>
                  <a:pt x="4158036" y="1051983"/>
                  <a:pt x="4156810" y="1055158"/>
                  <a:pt x="4159263" y="1057275"/>
                </a:cubicBezTo>
                <a:cubicBezTo>
                  <a:pt x="4164169" y="1060450"/>
                  <a:pt x="4169075" y="1063625"/>
                  <a:pt x="4164169" y="1067858"/>
                </a:cubicBezTo>
                <a:close/>
                <a:moveTo>
                  <a:pt x="1733128" y="1512358"/>
                </a:moveTo>
                <a:cubicBezTo>
                  <a:pt x="1730675" y="1511300"/>
                  <a:pt x="1729449" y="1511300"/>
                  <a:pt x="1726996" y="1510242"/>
                </a:cubicBezTo>
                <a:cubicBezTo>
                  <a:pt x="1726996" y="1502833"/>
                  <a:pt x="1723316" y="1497542"/>
                  <a:pt x="1715957" y="1495425"/>
                </a:cubicBezTo>
                <a:cubicBezTo>
                  <a:pt x="1706144" y="1492250"/>
                  <a:pt x="1707371" y="1484842"/>
                  <a:pt x="1706144" y="1477433"/>
                </a:cubicBezTo>
                <a:cubicBezTo>
                  <a:pt x="1707371" y="1474258"/>
                  <a:pt x="1707371" y="1470025"/>
                  <a:pt x="1708597" y="1466850"/>
                </a:cubicBezTo>
                <a:cubicBezTo>
                  <a:pt x="1718410" y="1465792"/>
                  <a:pt x="1726996" y="1467908"/>
                  <a:pt x="1736808" y="1470025"/>
                </a:cubicBezTo>
                <a:cubicBezTo>
                  <a:pt x="1750300" y="1474258"/>
                  <a:pt x="1753980" y="1481667"/>
                  <a:pt x="1755207" y="1492250"/>
                </a:cubicBezTo>
                <a:cubicBezTo>
                  <a:pt x="1755207" y="1507067"/>
                  <a:pt x="1745394" y="1511300"/>
                  <a:pt x="1733128" y="1512358"/>
                </a:cubicBezTo>
                <a:close/>
                <a:moveTo>
                  <a:pt x="5122112" y="5474758"/>
                </a:moveTo>
                <a:cubicBezTo>
                  <a:pt x="5123339" y="5492750"/>
                  <a:pt x="5103714" y="5487459"/>
                  <a:pt x="5093901" y="5491692"/>
                </a:cubicBezTo>
                <a:cubicBezTo>
                  <a:pt x="5091448" y="5492750"/>
                  <a:pt x="5087768" y="5493808"/>
                  <a:pt x="5087768" y="5496984"/>
                </a:cubicBezTo>
                <a:cubicBezTo>
                  <a:pt x="5087768" y="5501217"/>
                  <a:pt x="5091448" y="5502276"/>
                  <a:pt x="5096354" y="5502276"/>
                </a:cubicBezTo>
                <a:cubicBezTo>
                  <a:pt x="5101261" y="5507567"/>
                  <a:pt x="5102487" y="5511800"/>
                  <a:pt x="5092675" y="5511800"/>
                </a:cubicBezTo>
                <a:cubicBezTo>
                  <a:pt x="5086542" y="5511800"/>
                  <a:pt x="5082862" y="5512859"/>
                  <a:pt x="5081636" y="5518151"/>
                </a:cubicBezTo>
                <a:cubicBezTo>
                  <a:pt x="5079183" y="5518151"/>
                  <a:pt x="5075503" y="5518151"/>
                  <a:pt x="5073050" y="5518151"/>
                </a:cubicBezTo>
                <a:lnTo>
                  <a:pt x="5073050" y="5516034"/>
                </a:lnTo>
                <a:cubicBezTo>
                  <a:pt x="5073050" y="5505450"/>
                  <a:pt x="5077956" y="5494867"/>
                  <a:pt x="5082862" y="5485342"/>
                </a:cubicBezTo>
                <a:cubicBezTo>
                  <a:pt x="5086542" y="5484284"/>
                  <a:pt x="5088995" y="5482167"/>
                  <a:pt x="5092675" y="5481109"/>
                </a:cubicBezTo>
                <a:cubicBezTo>
                  <a:pt x="5103714" y="5470526"/>
                  <a:pt x="5103714" y="5470526"/>
                  <a:pt x="5122112" y="5474758"/>
                </a:cubicBezTo>
                <a:close/>
                <a:moveTo>
                  <a:pt x="2811274" y="6472767"/>
                </a:moveTo>
                <a:cubicBezTo>
                  <a:pt x="2814954" y="6461125"/>
                  <a:pt x="2821087" y="6453717"/>
                  <a:pt x="2837032" y="6455834"/>
                </a:cubicBezTo>
                <a:cubicBezTo>
                  <a:pt x="2854204" y="6459008"/>
                  <a:pt x="2844391" y="6469592"/>
                  <a:pt x="2845618" y="6478058"/>
                </a:cubicBezTo>
                <a:cubicBezTo>
                  <a:pt x="2843165" y="6483350"/>
                  <a:pt x="2840712" y="6488642"/>
                  <a:pt x="2838258" y="6493933"/>
                </a:cubicBezTo>
                <a:cubicBezTo>
                  <a:pt x="2827219" y="6493933"/>
                  <a:pt x="2819860" y="6500284"/>
                  <a:pt x="2810048" y="6507692"/>
                </a:cubicBezTo>
                <a:cubicBezTo>
                  <a:pt x="2808821" y="6493933"/>
                  <a:pt x="2807594" y="6483350"/>
                  <a:pt x="2811274" y="6472767"/>
                </a:cubicBezTo>
                <a:close/>
                <a:moveTo>
                  <a:pt x="4572613" y="1563158"/>
                </a:moveTo>
                <a:cubicBezTo>
                  <a:pt x="4571387" y="1559983"/>
                  <a:pt x="4566481" y="1554692"/>
                  <a:pt x="4573840" y="1551517"/>
                </a:cubicBezTo>
                <a:cubicBezTo>
                  <a:pt x="4577520" y="1550458"/>
                  <a:pt x="4584879" y="1549400"/>
                  <a:pt x="4584879" y="1552575"/>
                </a:cubicBezTo>
                <a:cubicBezTo>
                  <a:pt x="4587332" y="1575858"/>
                  <a:pt x="4608184" y="1570567"/>
                  <a:pt x="4625356" y="1572683"/>
                </a:cubicBezTo>
                <a:cubicBezTo>
                  <a:pt x="4632715" y="1573742"/>
                  <a:pt x="4632715" y="1577975"/>
                  <a:pt x="4633941" y="1582208"/>
                </a:cubicBezTo>
                <a:cubicBezTo>
                  <a:pt x="4626582" y="1592792"/>
                  <a:pt x="4614317" y="1592792"/>
                  <a:pt x="4603277" y="1594908"/>
                </a:cubicBezTo>
                <a:cubicBezTo>
                  <a:pt x="4598371" y="1593850"/>
                  <a:pt x="4593465" y="1592792"/>
                  <a:pt x="4588559" y="1591733"/>
                </a:cubicBezTo>
                <a:cubicBezTo>
                  <a:pt x="4587332" y="1588558"/>
                  <a:pt x="4586106" y="1585383"/>
                  <a:pt x="4583653" y="1582208"/>
                </a:cubicBezTo>
                <a:cubicBezTo>
                  <a:pt x="4591012" y="1571625"/>
                  <a:pt x="4575067" y="1569508"/>
                  <a:pt x="4572613" y="1563158"/>
                </a:cubicBezTo>
                <a:close/>
                <a:moveTo>
                  <a:pt x="5671611" y="4531784"/>
                </a:moveTo>
                <a:cubicBezTo>
                  <a:pt x="5674064" y="4531784"/>
                  <a:pt x="5676517" y="4532842"/>
                  <a:pt x="5678970" y="4532842"/>
                </a:cubicBezTo>
                <a:cubicBezTo>
                  <a:pt x="5678970" y="4537075"/>
                  <a:pt x="5678970" y="4544484"/>
                  <a:pt x="5676517" y="4545542"/>
                </a:cubicBezTo>
                <a:cubicBezTo>
                  <a:pt x="5651986" y="4556125"/>
                  <a:pt x="5661798" y="4578350"/>
                  <a:pt x="5653212" y="4593167"/>
                </a:cubicBezTo>
                <a:cubicBezTo>
                  <a:pt x="5645853" y="4596342"/>
                  <a:pt x="5640947" y="4592109"/>
                  <a:pt x="5636040" y="4587875"/>
                </a:cubicBezTo>
                <a:cubicBezTo>
                  <a:pt x="5637267" y="4579409"/>
                  <a:pt x="5637267" y="4572000"/>
                  <a:pt x="5628681" y="4565650"/>
                </a:cubicBezTo>
                <a:cubicBezTo>
                  <a:pt x="5629908" y="4564592"/>
                  <a:pt x="5629908" y="4562475"/>
                  <a:pt x="5628681" y="4561417"/>
                </a:cubicBezTo>
                <a:cubicBezTo>
                  <a:pt x="5637267" y="4561417"/>
                  <a:pt x="5643400" y="4559300"/>
                  <a:pt x="5644627" y="4550834"/>
                </a:cubicBezTo>
                <a:cubicBezTo>
                  <a:pt x="5645853" y="4551892"/>
                  <a:pt x="5647079" y="4551892"/>
                  <a:pt x="5648306" y="4551892"/>
                </a:cubicBezTo>
                <a:cubicBezTo>
                  <a:pt x="5649533" y="4556125"/>
                  <a:pt x="5651986" y="4558242"/>
                  <a:pt x="5656892" y="4558242"/>
                </a:cubicBezTo>
                <a:cubicBezTo>
                  <a:pt x="5661798" y="4557184"/>
                  <a:pt x="5663025" y="4554008"/>
                  <a:pt x="5661798" y="4549775"/>
                </a:cubicBezTo>
                <a:cubicBezTo>
                  <a:pt x="5665478" y="4544484"/>
                  <a:pt x="5660572" y="4534959"/>
                  <a:pt x="5671611" y="4531784"/>
                </a:cubicBezTo>
                <a:close/>
                <a:moveTo>
                  <a:pt x="5675291" y="4529667"/>
                </a:moveTo>
                <a:cubicBezTo>
                  <a:pt x="5675291" y="4529667"/>
                  <a:pt x="5675291" y="4529667"/>
                  <a:pt x="5675291" y="4529667"/>
                </a:cubicBezTo>
                <a:cubicBezTo>
                  <a:pt x="5675291" y="4529667"/>
                  <a:pt x="5675291" y="4529667"/>
                  <a:pt x="5675291" y="4529667"/>
                </a:cubicBezTo>
                <a:lnTo>
                  <a:pt x="5675291" y="4529667"/>
                </a:lnTo>
                <a:close/>
                <a:moveTo>
                  <a:pt x="4610637" y="279400"/>
                </a:moveTo>
                <a:cubicBezTo>
                  <a:pt x="4609410" y="278342"/>
                  <a:pt x="4608184" y="276225"/>
                  <a:pt x="4609410" y="275167"/>
                </a:cubicBezTo>
                <a:cubicBezTo>
                  <a:pt x="4599598" y="273050"/>
                  <a:pt x="4595918" y="265642"/>
                  <a:pt x="4597145" y="259292"/>
                </a:cubicBezTo>
                <a:cubicBezTo>
                  <a:pt x="4597145" y="255058"/>
                  <a:pt x="4605731" y="256117"/>
                  <a:pt x="4610637" y="257175"/>
                </a:cubicBezTo>
                <a:cubicBezTo>
                  <a:pt x="4604504" y="249767"/>
                  <a:pt x="4595918" y="257175"/>
                  <a:pt x="4589786" y="252942"/>
                </a:cubicBezTo>
                <a:cubicBezTo>
                  <a:pt x="4588559" y="257175"/>
                  <a:pt x="4588559" y="263525"/>
                  <a:pt x="4584879" y="266700"/>
                </a:cubicBezTo>
                <a:cubicBezTo>
                  <a:pt x="4587332" y="258233"/>
                  <a:pt x="4586106" y="254000"/>
                  <a:pt x="4573840" y="257175"/>
                </a:cubicBezTo>
                <a:cubicBezTo>
                  <a:pt x="4573840" y="261408"/>
                  <a:pt x="4573840" y="265642"/>
                  <a:pt x="4573840" y="269875"/>
                </a:cubicBezTo>
                <a:cubicBezTo>
                  <a:pt x="4572613" y="269875"/>
                  <a:pt x="4571387" y="269875"/>
                  <a:pt x="4568934" y="268817"/>
                </a:cubicBezTo>
                <a:cubicBezTo>
                  <a:pt x="4568934" y="271992"/>
                  <a:pt x="4570160" y="276225"/>
                  <a:pt x="4567707" y="279400"/>
                </a:cubicBezTo>
                <a:cubicBezTo>
                  <a:pt x="4570160" y="305858"/>
                  <a:pt x="4595918" y="289983"/>
                  <a:pt x="4609410" y="298450"/>
                </a:cubicBezTo>
                <a:cubicBezTo>
                  <a:pt x="4608184" y="291042"/>
                  <a:pt x="4606957" y="284692"/>
                  <a:pt x="4610637" y="279400"/>
                </a:cubicBezTo>
                <a:close/>
                <a:moveTo>
                  <a:pt x="4578746" y="269875"/>
                </a:moveTo>
                <a:cubicBezTo>
                  <a:pt x="4581199" y="268817"/>
                  <a:pt x="4583653" y="267758"/>
                  <a:pt x="4584879" y="266700"/>
                </a:cubicBezTo>
                <a:cubicBezTo>
                  <a:pt x="4583653" y="268817"/>
                  <a:pt x="4581199" y="269875"/>
                  <a:pt x="4578746" y="269875"/>
                </a:cubicBezTo>
                <a:close/>
                <a:moveTo>
                  <a:pt x="4965112" y="6698192"/>
                </a:moveTo>
                <a:cubicBezTo>
                  <a:pt x="4972472" y="6698192"/>
                  <a:pt x="4977378" y="6703484"/>
                  <a:pt x="4983511" y="6706659"/>
                </a:cubicBezTo>
                <a:cubicBezTo>
                  <a:pt x="4989644" y="6715125"/>
                  <a:pt x="4995776" y="6713008"/>
                  <a:pt x="5003136" y="6708776"/>
                </a:cubicBezTo>
                <a:cubicBezTo>
                  <a:pt x="5008042" y="6708776"/>
                  <a:pt x="5011722" y="6708776"/>
                  <a:pt x="5016628" y="6709834"/>
                </a:cubicBezTo>
                <a:cubicBezTo>
                  <a:pt x="5021534" y="6711950"/>
                  <a:pt x="5021534" y="6716183"/>
                  <a:pt x="5020308" y="6720417"/>
                </a:cubicBezTo>
                <a:cubicBezTo>
                  <a:pt x="5014175" y="6718300"/>
                  <a:pt x="5009269" y="6720417"/>
                  <a:pt x="5008042" y="6725709"/>
                </a:cubicBezTo>
                <a:cubicBezTo>
                  <a:pt x="5001909" y="6728883"/>
                  <a:pt x="4994550" y="6729942"/>
                  <a:pt x="4987191" y="6729942"/>
                </a:cubicBezTo>
                <a:cubicBezTo>
                  <a:pt x="4955300" y="6729942"/>
                  <a:pt x="4951621" y="6725709"/>
                  <a:pt x="4965112" y="6698192"/>
                </a:cubicBezTo>
                <a:close/>
                <a:moveTo>
                  <a:pt x="4587332" y="6300258"/>
                </a:moveTo>
                <a:cubicBezTo>
                  <a:pt x="4611863" y="6302375"/>
                  <a:pt x="4638848" y="6297084"/>
                  <a:pt x="4657246" y="6320367"/>
                </a:cubicBezTo>
                <a:cubicBezTo>
                  <a:pt x="4637621" y="6328834"/>
                  <a:pt x="4619223" y="6322484"/>
                  <a:pt x="4600824" y="6321425"/>
                </a:cubicBezTo>
                <a:cubicBezTo>
                  <a:pt x="4594692" y="6316133"/>
                  <a:pt x="4586106" y="6318250"/>
                  <a:pt x="4578746" y="6317192"/>
                </a:cubicBezTo>
                <a:cubicBezTo>
                  <a:pt x="4576293" y="6309784"/>
                  <a:pt x="4567707" y="6299200"/>
                  <a:pt x="4587332" y="6300258"/>
                </a:cubicBezTo>
                <a:close/>
                <a:moveTo>
                  <a:pt x="686873" y="3810000"/>
                </a:moveTo>
                <a:cubicBezTo>
                  <a:pt x="680740" y="3810000"/>
                  <a:pt x="677061" y="3806825"/>
                  <a:pt x="674608" y="3802592"/>
                </a:cubicBezTo>
                <a:cubicBezTo>
                  <a:pt x="668475" y="3794125"/>
                  <a:pt x="675834" y="3764492"/>
                  <a:pt x="685647" y="3758142"/>
                </a:cubicBezTo>
                <a:cubicBezTo>
                  <a:pt x="694233" y="3751792"/>
                  <a:pt x="704045" y="3754967"/>
                  <a:pt x="705272" y="3764492"/>
                </a:cubicBezTo>
                <a:cubicBezTo>
                  <a:pt x="706498" y="3767667"/>
                  <a:pt x="706498" y="3771900"/>
                  <a:pt x="706498" y="3775075"/>
                </a:cubicBezTo>
                <a:cubicBezTo>
                  <a:pt x="707725" y="3785659"/>
                  <a:pt x="700365" y="3794125"/>
                  <a:pt x="697912" y="3803650"/>
                </a:cubicBezTo>
                <a:cubicBezTo>
                  <a:pt x="697912" y="3808942"/>
                  <a:pt x="693006" y="3810000"/>
                  <a:pt x="686873" y="3810000"/>
                </a:cubicBezTo>
                <a:close/>
                <a:moveTo>
                  <a:pt x="2256869" y="5889625"/>
                </a:moveTo>
                <a:cubicBezTo>
                  <a:pt x="2250737" y="5879042"/>
                  <a:pt x="2251963" y="5880100"/>
                  <a:pt x="2261776" y="5875867"/>
                </a:cubicBezTo>
                <a:cubicBezTo>
                  <a:pt x="2271588" y="5871633"/>
                  <a:pt x="2281401" y="5867401"/>
                  <a:pt x="2293666" y="5866342"/>
                </a:cubicBezTo>
                <a:cubicBezTo>
                  <a:pt x="2294893" y="5871633"/>
                  <a:pt x="2296119" y="5876925"/>
                  <a:pt x="2297346" y="5882217"/>
                </a:cubicBezTo>
                <a:cubicBezTo>
                  <a:pt x="2296119" y="5886450"/>
                  <a:pt x="2283854" y="5888567"/>
                  <a:pt x="2294893" y="5893859"/>
                </a:cubicBezTo>
                <a:cubicBezTo>
                  <a:pt x="2302252" y="5898092"/>
                  <a:pt x="2298572" y="5903383"/>
                  <a:pt x="2297346" y="5907617"/>
                </a:cubicBezTo>
                <a:cubicBezTo>
                  <a:pt x="2289986" y="5908675"/>
                  <a:pt x="2282627" y="5910792"/>
                  <a:pt x="2276494" y="5903383"/>
                </a:cubicBezTo>
                <a:cubicBezTo>
                  <a:pt x="2274041" y="5899151"/>
                  <a:pt x="2267908" y="5899151"/>
                  <a:pt x="2263002" y="5898092"/>
                </a:cubicBezTo>
                <a:cubicBezTo>
                  <a:pt x="2261776" y="5895975"/>
                  <a:pt x="2261776" y="5894917"/>
                  <a:pt x="2260549" y="5892800"/>
                </a:cubicBezTo>
                <a:cubicBezTo>
                  <a:pt x="2261776" y="5889625"/>
                  <a:pt x="2261776" y="5887508"/>
                  <a:pt x="2256869" y="5889625"/>
                </a:cubicBezTo>
                <a:close/>
                <a:moveTo>
                  <a:pt x="273523" y="1789642"/>
                </a:moveTo>
                <a:cubicBezTo>
                  <a:pt x="275976" y="1799167"/>
                  <a:pt x="264937" y="1798108"/>
                  <a:pt x="260031" y="1801283"/>
                </a:cubicBezTo>
                <a:cubicBezTo>
                  <a:pt x="251445" y="1795992"/>
                  <a:pt x="251445" y="1795992"/>
                  <a:pt x="250218" y="1802342"/>
                </a:cubicBezTo>
                <a:cubicBezTo>
                  <a:pt x="248992" y="1807633"/>
                  <a:pt x="247765" y="1812925"/>
                  <a:pt x="246538" y="1817158"/>
                </a:cubicBezTo>
                <a:cubicBezTo>
                  <a:pt x="236726" y="1812925"/>
                  <a:pt x="231820" y="1822450"/>
                  <a:pt x="223234" y="1822450"/>
                </a:cubicBezTo>
                <a:cubicBezTo>
                  <a:pt x="207289" y="1813983"/>
                  <a:pt x="218328" y="1802342"/>
                  <a:pt x="218328" y="1791758"/>
                </a:cubicBezTo>
                <a:cubicBezTo>
                  <a:pt x="222007" y="1789642"/>
                  <a:pt x="226913" y="1787525"/>
                  <a:pt x="230593" y="1785408"/>
                </a:cubicBezTo>
                <a:cubicBezTo>
                  <a:pt x="234273" y="1783292"/>
                  <a:pt x="239179" y="1781175"/>
                  <a:pt x="242859" y="1779058"/>
                </a:cubicBezTo>
                <a:cubicBezTo>
                  <a:pt x="250218" y="1780117"/>
                  <a:pt x="256351" y="1782233"/>
                  <a:pt x="261257" y="1787525"/>
                </a:cubicBezTo>
                <a:cubicBezTo>
                  <a:pt x="264937" y="1793875"/>
                  <a:pt x="272296" y="1784350"/>
                  <a:pt x="273523" y="1789642"/>
                </a:cubicBezTo>
                <a:close/>
                <a:moveTo>
                  <a:pt x="5932868" y="1266825"/>
                </a:moveTo>
                <a:cubicBezTo>
                  <a:pt x="5939001" y="1263650"/>
                  <a:pt x="5947586" y="1255183"/>
                  <a:pt x="5950040" y="1257300"/>
                </a:cubicBezTo>
                <a:cubicBezTo>
                  <a:pt x="5958625" y="1261533"/>
                  <a:pt x="5972118" y="1256242"/>
                  <a:pt x="5977024" y="1266825"/>
                </a:cubicBezTo>
                <a:cubicBezTo>
                  <a:pt x="5980704" y="1275292"/>
                  <a:pt x="5975798" y="1282700"/>
                  <a:pt x="5967212" y="1287992"/>
                </a:cubicBezTo>
                <a:cubicBezTo>
                  <a:pt x="5963532" y="1290108"/>
                  <a:pt x="5961079" y="1292225"/>
                  <a:pt x="5957399" y="1294342"/>
                </a:cubicBezTo>
                <a:cubicBezTo>
                  <a:pt x="5954946" y="1295400"/>
                  <a:pt x="5952493" y="1294342"/>
                  <a:pt x="5950040" y="1293283"/>
                </a:cubicBezTo>
                <a:cubicBezTo>
                  <a:pt x="5950040" y="1296458"/>
                  <a:pt x="5951266" y="1299633"/>
                  <a:pt x="5957399" y="1302808"/>
                </a:cubicBezTo>
                <a:cubicBezTo>
                  <a:pt x="5956173" y="1302808"/>
                  <a:pt x="5956173" y="1303867"/>
                  <a:pt x="5954946" y="1303867"/>
                </a:cubicBezTo>
                <a:cubicBezTo>
                  <a:pt x="5948813" y="1305983"/>
                  <a:pt x="5946360" y="1316567"/>
                  <a:pt x="5937774" y="1312333"/>
                </a:cubicBezTo>
                <a:cubicBezTo>
                  <a:pt x="5930415" y="1308100"/>
                  <a:pt x="5940227" y="1300692"/>
                  <a:pt x="5939001" y="1295400"/>
                </a:cubicBezTo>
                <a:cubicBezTo>
                  <a:pt x="5939001" y="1294342"/>
                  <a:pt x="5940227" y="1294342"/>
                  <a:pt x="5940227" y="1293283"/>
                </a:cubicBezTo>
                <a:cubicBezTo>
                  <a:pt x="5940227" y="1293283"/>
                  <a:pt x="5939001" y="1293283"/>
                  <a:pt x="5939001" y="1294342"/>
                </a:cubicBezTo>
                <a:lnTo>
                  <a:pt x="5939001" y="1294342"/>
                </a:lnTo>
                <a:cubicBezTo>
                  <a:pt x="5940227" y="1293283"/>
                  <a:pt x="5940227" y="1293283"/>
                  <a:pt x="5941454" y="1292225"/>
                </a:cubicBezTo>
                <a:cubicBezTo>
                  <a:pt x="5941454" y="1292225"/>
                  <a:pt x="5941454" y="1292225"/>
                  <a:pt x="5942680" y="1292225"/>
                </a:cubicBezTo>
                <a:cubicBezTo>
                  <a:pt x="5945134" y="1289050"/>
                  <a:pt x="5942680" y="1285875"/>
                  <a:pt x="5939001" y="1283758"/>
                </a:cubicBezTo>
                <a:cubicBezTo>
                  <a:pt x="5932868" y="1278467"/>
                  <a:pt x="5929188" y="1273175"/>
                  <a:pt x="5932868" y="1266825"/>
                </a:cubicBezTo>
                <a:close/>
                <a:moveTo>
                  <a:pt x="2792876" y="4110567"/>
                </a:moveTo>
                <a:cubicBezTo>
                  <a:pt x="2794102" y="4106333"/>
                  <a:pt x="2801462" y="4104217"/>
                  <a:pt x="2805141" y="4109508"/>
                </a:cubicBezTo>
                <a:cubicBezTo>
                  <a:pt x="2808821" y="4114800"/>
                  <a:pt x="2814954" y="4119034"/>
                  <a:pt x="2818634" y="4124325"/>
                </a:cubicBezTo>
                <a:cubicBezTo>
                  <a:pt x="2827219" y="4137025"/>
                  <a:pt x="2822313" y="4146550"/>
                  <a:pt x="2801462" y="4157133"/>
                </a:cubicBezTo>
                <a:cubicBezTo>
                  <a:pt x="2797782" y="4157133"/>
                  <a:pt x="2792876" y="4156075"/>
                  <a:pt x="2789196" y="4156075"/>
                </a:cubicBezTo>
                <a:cubicBezTo>
                  <a:pt x="2773251" y="4139142"/>
                  <a:pt x="2790423" y="4125383"/>
                  <a:pt x="2792876" y="4110567"/>
                </a:cubicBezTo>
                <a:close/>
                <a:moveTo>
                  <a:pt x="3141219" y="1096433"/>
                </a:moveTo>
                <a:cubicBezTo>
                  <a:pt x="3149804" y="1096433"/>
                  <a:pt x="3163297" y="1109133"/>
                  <a:pt x="3163297" y="1116542"/>
                </a:cubicBezTo>
                <a:cubicBezTo>
                  <a:pt x="3163297" y="1126067"/>
                  <a:pt x="3151031" y="1138767"/>
                  <a:pt x="3141219" y="1138767"/>
                </a:cubicBezTo>
                <a:cubicBezTo>
                  <a:pt x="3124047" y="1138767"/>
                  <a:pt x="3125273" y="1128183"/>
                  <a:pt x="3125273" y="1118658"/>
                </a:cubicBezTo>
                <a:cubicBezTo>
                  <a:pt x="3124047" y="1107017"/>
                  <a:pt x="3125273" y="1097492"/>
                  <a:pt x="3141219" y="1096433"/>
                </a:cubicBezTo>
                <a:close/>
                <a:moveTo>
                  <a:pt x="4568934" y="3145367"/>
                </a:moveTo>
                <a:cubicBezTo>
                  <a:pt x="4556668" y="3140075"/>
                  <a:pt x="4544403" y="3146425"/>
                  <a:pt x="4532137" y="3141133"/>
                </a:cubicBezTo>
                <a:cubicBezTo>
                  <a:pt x="4526004" y="3137958"/>
                  <a:pt x="4519871" y="3154892"/>
                  <a:pt x="4512512" y="3142192"/>
                </a:cubicBezTo>
                <a:cubicBezTo>
                  <a:pt x="4507606" y="3133725"/>
                  <a:pt x="4517418" y="3129492"/>
                  <a:pt x="4521098" y="3123142"/>
                </a:cubicBezTo>
                <a:cubicBezTo>
                  <a:pt x="4522325" y="3121025"/>
                  <a:pt x="4523551" y="3119967"/>
                  <a:pt x="4524778" y="3118909"/>
                </a:cubicBezTo>
                <a:cubicBezTo>
                  <a:pt x="4527231" y="3115733"/>
                  <a:pt x="4530910" y="3113617"/>
                  <a:pt x="4533364" y="3118909"/>
                </a:cubicBezTo>
                <a:cubicBezTo>
                  <a:pt x="4534590" y="3121025"/>
                  <a:pt x="4532137" y="3124200"/>
                  <a:pt x="4532137" y="3126317"/>
                </a:cubicBezTo>
                <a:cubicBezTo>
                  <a:pt x="4530910" y="3131608"/>
                  <a:pt x="4534590" y="3133725"/>
                  <a:pt x="4539497" y="3134784"/>
                </a:cubicBezTo>
                <a:cubicBezTo>
                  <a:pt x="4549309" y="3134784"/>
                  <a:pt x="4560348" y="3134784"/>
                  <a:pt x="4570160" y="3134784"/>
                </a:cubicBezTo>
                <a:cubicBezTo>
                  <a:pt x="4575067" y="3134784"/>
                  <a:pt x="4578746" y="3136900"/>
                  <a:pt x="4577520" y="3141133"/>
                </a:cubicBezTo>
                <a:cubicBezTo>
                  <a:pt x="4577520" y="3144309"/>
                  <a:pt x="4572613" y="3147483"/>
                  <a:pt x="4568934" y="3145367"/>
                </a:cubicBezTo>
                <a:close/>
                <a:moveTo>
                  <a:pt x="598561" y="6156325"/>
                </a:moveTo>
                <a:cubicBezTo>
                  <a:pt x="599788" y="6145742"/>
                  <a:pt x="601014" y="6134100"/>
                  <a:pt x="602241" y="6123517"/>
                </a:cubicBezTo>
                <a:cubicBezTo>
                  <a:pt x="599788" y="6120342"/>
                  <a:pt x="598561" y="6116109"/>
                  <a:pt x="598561" y="6112933"/>
                </a:cubicBezTo>
                <a:cubicBezTo>
                  <a:pt x="599788" y="6112933"/>
                  <a:pt x="601014" y="6113992"/>
                  <a:pt x="602241" y="6113992"/>
                </a:cubicBezTo>
                <a:cubicBezTo>
                  <a:pt x="602241" y="6105526"/>
                  <a:pt x="601014" y="6096000"/>
                  <a:pt x="601014" y="6087534"/>
                </a:cubicBezTo>
                <a:cubicBezTo>
                  <a:pt x="601014" y="6087534"/>
                  <a:pt x="599788" y="6087534"/>
                  <a:pt x="599788" y="6087534"/>
                </a:cubicBezTo>
                <a:cubicBezTo>
                  <a:pt x="599788" y="6086475"/>
                  <a:pt x="599788" y="6086475"/>
                  <a:pt x="599788" y="6085417"/>
                </a:cubicBezTo>
                <a:cubicBezTo>
                  <a:pt x="596108" y="6085417"/>
                  <a:pt x="592428" y="6086475"/>
                  <a:pt x="588749" y="6086475"/>
                </a:cubicBezTo>
                <a:cubicBezTo>
                  <a:pt x="589975" y="6091767"/>
                  <a:pt x="594881" y="6096000"/>
                  <a:pt x="589975" y="6101292"/>
                </a:cubicBezTo>
                <a:cubicBezTo>
                  <a:pt x="581389" y="6110817"/>
                  <a:pt x="577709" y="6121401"/>
                  <a:pt x="583842" y="6133042"/>
                </a:cubicBezTo>
                <a:cubicBezTo>
                  <a:pt x="585069" y="6135159"/>
                  <a:pt x="580163" y="6140450"/>
                  <a:pt x="577709" y="6144683"/>
                </a:cubicBezTo>
                <a:cubicBezTo>
                  <a:pt x="585069" y="6143625"/>
                  <a:pt x="588749" y="6145742"/>
                  <a:pt x="588749" y="6153151"/>
                </a:cubicBezTo>
                <a:cubicBezTo>
                  <a:pt x="588749" y="6159500"/>
                  <a:pt x="588749" y="6164792"/>
                  <a:pt x="587522" y="6171142"/>
                </a:cubicBezTo>
                <a:cubicBezTo>
                  <a:pt x="591202" y="6170084"/>
                  <a:pt x="593655" y="6167967"/>
                  <a:pt x="597334" y="6166909"/>
                </a:cubicBezTo>
                <a:cubicBezTo>
                  <a:pt x="594881" y="6161617"/>
                  <a:pt x="596108" y="6158442"/>
                  <a:pt x="598561" y="6156325"/>
                </a:cubicBezTo>
                <a:close/>
                <a:moveTo>
                  <a:pt x="597334" y="6089651"/>
                </a:moveTo>
                <a:cubicBezTo>
                  <a:pt x="597334" y="6092825"/>
                  <a:pt x="596108" y="6097058"/>
                  <a:pt x="594881" y="6100234"/>
                </a:cubicBezTo>
                <a:cubicBezTo>
                  <a:pt x="593655" y="6097058"/>
                  <a:pt x="596108" y="6093883"/>
                  <a:pt x="597334" y="6089651"/>
                </a:cubicBezTo>
                <a:close/>
                <a:moveTo>
                  <a:pt x="591202" y="4110567"/>
                </a:moveTo>
                <a:cubicBezTo>
                  <a:pt x="581389" y="4105275"/>
                  <a:pt x="582616" y="4098925"/>
                  <a:pt x="583842" y="4092575"/>
                </a:cubicBezTo>
                <a:cubicBezTo>
                  <a:pt x="585069" y="4086225"/>
                  <a:pt x="596108" y="4079875"/>
                  <a:pt x="583842" y="4074583"/>
                </a:cubicBezTo>
                <a:cubicBezTo>
                  <a:pt x="588749" y="4074583"/>
                  <a:pt x="593655" y="4075642"/>
                  <a:pt x="597334" y="4072467"/>
                </a:cubicBezTo>
                <a:cubicBezTo>
                  <a:pt x="599788" y="4073525"/>
                  <a:pt x="601014" y="4072467"/>
                  <a:pt x="603467" y="4071409"/>
                </a:cubicBezTo>
                <a:cubicBezTo>
                  <a:pt x="607147" y="4071409"/>
                  <a:pt x="610827" y="4071409"/>
                  <a:pt x="614506" y="4071409"/>
                </a:cubicBezTo>
                <a:cubicBezTo>
                  <a:pt x="616959" y="4078817"/>
                  <a:pt x="620639" y="4086225"/>
                  <a:pt x="623092" y="4093633"/>
                </a:cubicBezTo>
                <a:cubicBezTo>
                  <a:pt x="624319" y="4102100"/>
                  <a:pt x="623092" y="4110567"/>
                  <a:pt x="613280" y="4114800"/>
                </a:cubicBezTo>
                <a:cubicBezTo>
                  <a:pt x="604694" y="4115858"/>
                  <a:pt x="598561" y="4114800"/>
                  <a:pt x="591202" y="4110567"/>
                </a:cubicBezTo>
                <a:close/>
                <a:moveTo>
                  <a:pt x="5654439" y="4777317"/>
                </a:moveTo>
                <a:cubicBezTo>
                  <a:pt x="5663025" y="4773084"/>
                  <a:pt x="5674064" y="4768850"/>
                  <a:pt x="5680197" y="4772025"/>
                </a:cubicBezTo>
                <a:cubicBezTo>
                  <a:pt x="5688782" y="4776258"/>
                  <a:pt x="5683876" y="4786842"/>
                  <a:pt x="5681423" y="4794250"/>
                </a:cubicBezTo>
                <a:cubicBezTo>
                  <a:pt x="5663025" y="4796367"/>
                  <a:pt x="5644627" y="4798484"/>
                  <a:pt x="5627454" y="4800600"/>
                </a:cubicBezTo>
                <a:cubicBezTo>
                  <a:pt x="5631134" y="4788959"/>
                  <a:pt x="5642173" y="4783667"/>
                  <a:pt x="5654439" y="4777317"/>
                </a:cubicBezTo>
                <a:close/>
                <a:moveTo>
                  <a:pt x="5463096" y="84667"/>
                </a:moveTo>
                <a:cubicBezTo>
                  <a:pt x="5463096" y="84667"/>
                  <a:pt x="5463096" y="84667"/>
                  <a:pt x="5463096" y="84667"/>
                </a:cubicBezTo>
                <a:cubicBezTo>
                  <a:pt x="5463096" y="84667"/>
                  <a:pt x="5463096" y="84667"/>
                  <a:pt x="5463096" y="84667"/>
                </a:cubicBezTo>
                <a:cubicBezTo>
                  <a:pt x="5461869" y="86783"/>
                  <a:pt x="5461869" y="87842"/>
                  <a:pt x="5460643" y="88900"/>
                </a:cubicBezTo>
                <a:cubicBezTo>
                  <a:pt x="5460643" y="88900"/>
                  <a:pt x="5461869" y="89958"/>
                  <a:pt x="5461869" y="89958"/>
                </a:cubicBezTo>
                <a:cubicBezTo>
                  <a:pt x="5464322" y="88900"/>
                  <a:pt x="5464322" y="86783"/>
                  <a:pt x="5463096" y="84667"/>
                </a:cubicBezTo>
                <a:cubicBezTo>
                  <a:pt x="5463096" y="84667"/>
                  <a:pt x="5463096" y="84667"/>
                  <a:pt x="5463096" y="84667"/>
                </a:cubicBezTo>
                <a:cubicBezTo>
                  <a:pt x="5463096" y="84667"/>
                  <a:pt x="5463096" y="84667"/>
                  <a:pt x="5463096" y="84667"/>
                </a:cubicBezTo>
                <a:cubicBezTo>
                  <a:pt x="5471682" y="84667"/>
                  <a:pt x="5481494" y="84667"/>
                  <a:pt x="5490080" y="83608"/>
                </a:cubicBezTo>
                <a:cubicBezTo>
                  <a:pt x="5498666" y="98425"/>
                  <a:pt x="5483947" y="101600"/>
                  <a:pt x="5474135" y="101600"/>
                </a:cubicBezTo>
                <a:cubicBezTo>
                  <a:pt x="5461869" y="101600"/>
                  <a:pt x="5450830" y="102658"/>
                  <a:pt x="5439791" y="104775"/>
                </a:cubicBezTo>
                <a:cubicBezTo>
                  <a:pt x="5431205" y="104775"/>
                  <a:pt x="5425072" y="100542"/>
                  <a:pt x="5423846" y="94192"/>
                </a:cubicBezTo>
                <a:cubicBezTo>
                  <a:pt x="5422619" y="85725"/>
                  <a:pt x="5432432" y="89958"/>
                  <a:pt x="5437338" y="86783"/>
                </a:cubicBezTo>
                <a:cubicBezTo>
                  <a:pt x="5439791" y="85725"/>
                  <a:pt x="5442244" y="82550"/>
                  <a:pt x="5443471" y="81492"/>
                </a:cubicBezTo>
                <a:cubicBezTo>
                  <a:pt x="5444697" y="80433"/>
                  <a:pt x="5445924" y="78317"/>
                  <a:pt x="5447150" y="77258"/>
                </a:cubicBezTo>
                <a:cubicBezTo>
                  <a:pt x="5452057" y="79375"/>
                  <a:pt x="5465549" y="68792"/>
                  <a:pt x="5463096" y="84667"/>
                </a:cubicBezTo>
                <a:close/>
                <a:moveTo>
                  <a:pt x="420710" y="2255309"/>
                </a:moveTo>
                <a:cubicBezTo>
                  <a:pt x="404765" y="2266950"/>
                  <a:pt x="394952" y="2263775"/>
                  <a:pt x="388819" y="2246842"/>
                </a:cubicBezTo>
                <a:cubicBezTo>
                  <a:pt x="386366" y="2241550"/>
                  <a:pt x="383913" y="2237317"/>
                  <a:pt x="390046" y="2233083"/>
                </a:cubicBezTo>
                <a:cubicBezTo>
                  <a:pt x="399858" y="2233083"/>
                  <a:pt x="409671" y="2232025"/>
                  <a:pt x="414577" y="2222500"/>
                </a:cubicBezTo>
                <a:cubicBezTo>
                  <a:pt x="417030" y="2219325"/>
                  <a:pt x="419483" y="2215092"/>
                  <a:pt x="423163" y="2215092"/>
                </a:cubicBezTo>
                <a:cubicBezTo>
                  <a:pt x="429296" y="2214033"/>
                  <a:pt x="428069" y="2219325"/>
                  <a:pt x="428069" y="2222500"/>
                </a:cubicBezTo>
                <a:cubicBezTo>
                  <a:pt x="426843" y="2234142"/>
                  <a:pt x="432975" y="2245783"/>
                  <a:pt x="420710" y="2255309"/>
                </a:cubicBezTo>
                <a:close/>
                <a:moveTo>
                  <a:pt x="3848943" y="998008"/>
                </a:moveTo>
                <a:cubicBezTo>
                  <a:pt x="3855076" y="973667"/>
                  <a:pt x="3880834" y="971550"/>
                  <a:pt x="3901686" y="963083"/>
                </a:cubicBezTo>
                <a:cubicBezTo>
                  <a:pt x="3911498" y="977900"/>
                  <a:pt x="3909045" y="988483"/>
                  <a:pt x="3893099" y="993775"/>
                </a:cubicBezTo>
                <a:cubicBezTo>
                  <a:pt x="3882060" y="996950"/>
                  <a:pt x="3868568" y="996950"/>
                  <a:pt x="3859983" y="1007533"/>
                </a:cubicBezTo>
                <a:cubicBezTo>
                  <a:pt x="3852623" y="1014942"/>
                  <a:pt x="3851397" y="1002242"/>
                  <a:pt x="3848943" y="998008"/>
                </a:cubicBezTo>
                <a:close/>
                <a:moveTo>
                  <a:pt x="734709" y="5760508"/>
                </a:moveTo>
                <a:cubicBezTo>
                  <a:pt x="731029" y="5759450"/>
                  <a:pt x="734709" y="5754159"/>
                  <a:pt x="737162" y="5750984"/>
                </a:cubicBezTo>
                <a:cubicBezTo>
                  <a:pt x="742068" y="5744633"/>
                  <a:pt x="746975" y="5739342"/>
                  <a:pt x="750654" y="5732992"/>
                </a:cubicBezTo>
                <a:cubicBezTo>
                  <a:pt x="754334" y="5726642"/>
                  <a:pt x="755561" y="5720292"/>
                  <a:pt x="766600" y="5724526"/>
                </a:cubicBezTo>
                <a:cubicBezTo>
                  <a:pt x="780092" y="5728758"/>
                  <a:pt x="766600" y="5734050"/>
                  <a:pt x="766600" y="5739342"/>
                </a:cubicBezTo>
                <a:cubicBezTo>
                  <a:pt x="766600" y="5744633"/>
                  <a:pt x="765373" y="5749925"/>
                  <a:pt x="765373" y="5755217"/>
                </a:cubicBezTo>
                <a:cubicBezTo>
                  <a:pt x="760467" y="5755217"/>
                  <a:pt x="754334" y="5755217"/>
                  <a:pt x="755561" y="5762625"/>
                </a:cubicBezTo>
                <a:cubicBezTo>
                  <a:pt x="756787" y="5767917"/>
                  <a:pt x="760467" y="5767917"/>
                  <a:pt x="765373" y="5766859"/>
                </a:cubicBezTo>
                <a:cubicBezTo>
                  <a:pt x="767826" y="5774267"/>
                  <a:pt x="770279" y="5782734"/>
                  <a:pt x="762920" y="5790142"/>
                </a:cubicBezTo>
                <a:cubicBezTo>
                  <a:pt x="744522" y="5785909"/>
                  <a:pt x="748201" y="5766859"/>
                  <a:pt x="734709" y="5760508"/>
                </a:cubicBezTo>
                <a:close/>
                <a:moveTo>
                  <a:pt x="5362518" y="2165350"/>
                </a:moveTo>
                <a:cubicBezTo>
                  <a:pt x="5363744" y="2181225"/>
                  <a:pt x="5366197" y="2196042"/>
                  <a:pt x="5363744" y="2211917"/>
                </a:cubicBezTo>
                <a:cubicBezTo>
                  <a:pt x="5358838" y="2192867"/>
                  <a:pt x="5339213" y="2198158"/>
                  <a:pt x="5325721" y="2196042"/>
                </a:cubicBezTo>
                <a:cubicBezTo>
                  <a:pt x="5317135" y="2187575"/>
                  <a:pt x="5334307" y="2181225"/>
                  <a:pt x="5328174" y="2172758"/>
                </a:cubicBezTo>
                <a:cubicBezTo>
                  <a:pt x="5326947" y="2170642"/>
                  <a:pt x="5331854" y="2164292"/>
                  <a:pt x="5337987" y="2164292"/>
                </a:cubicBezTo>
                <a:cubicBezTo>
                  <a:pt x="5345346" y="2164292"/>
                  <a:pt x="5342893" y="2170642"/>
                  <a:pt x="5345346" y="2174875"/>
                </a:cubicBezTo>
                <a:cubicBezTo>
                  <a:pt x="5346572" y="2178050"/>
                  <a:pt x="5345346" y="2182283"/>
                  <a:pt x="5350252" y="2183342"/>
                </a:cubicBezTo>
                <a:cubicBezTo>
                  <a:pt x="5358838" y="2180167"/>
                  <a:pt x="5352705" y="2173817"/>
                  <a:pt x="5353932" y="2168525"/>
                </a:cubicBezTo>
                <a:cubicBezTo>
                  <a:pt x="5353932" y="2162175"/>
                  <a:pt x="5358838" y="2166408"/>
                  <a:pt x="5362518" y="2165350"/>
                </a:cubicBezTo>
                <a:close/>
                <a:moveTo>
                  <a:pt x="5225143" y="5904442"/>
                </a:moveTo>
                <a:cubicBezTo>
                  <a:pt x="5231276" y="5909734"/>
                  <a:pt x="5233729" y="5911850"/>
                  <a:pt x="5236182" y="5915026"/>
                </a:cubicBezTo>
                <a:cubicBezTo>
                  <a:pt x="5248448" y="5933017"/>
                  <a:pt x="5247221" y="5936192"/>
                  <a:pt x="5222690" y="5935133"/>
                </a:cubicBezTo>
                <a:cubicBezTo>
                  <a:pt x="5215331" y="5935133"/>
                  <a:pt x="5210424" y="5935133"/>
                  <a:pt x="5205518" y="5938308"/>
                </a:cubicBezTo>
                <a:cubicBezTo>
                  <a:pt x="5200612" y="5941484"/>
                  <a:pt x="5194479" y="5940425"/>
                  <a:pt x="5192026" y="5935133"/>
                </a:cubicBezTo>
                <a:cubicBezTo>
                  <a:pt x="5188346" y="5928784"/>
                  <a:pt x="5196932" y="5922433"/>
                  <a:pt x="5200612" y="5923492"/>
                </a:cubicBezTo>
                <a:cubicBezTo>
                  <a:pt x="5215331" y="5925609"/>
                  <a:pt x="5222690" y="5918200"/>
                  <a:pt x="5225143" y="5904442"/>
                </a:cubicBezTo>
                <a:close/>
                <a:moveTo>
                  <a:pt x="2307158" y="4166659"/>
                </a:moveTo>
                <a:cubicBezTo>
                  <a:pt x="2301026" y="4162425"/>
                  <a:pt x="2307158" y="4160309"/>
                  <a:pt x="2309611" y="4156075"/>
                </a:cubicBezTo>
                <a:cubicBezTo>
                  <a:pt x="2321877" y="4142317"/>
                  <a:pt x="2320650" y="4139142"/>
                  <a:pt x="2292439" y="4119034"/>
                </a:cubicBezTo>
                <a:cubicBezTo>
                  <a:pt x="2312065" y="4122208"/>
                  <a:pt x="2325557" y="4112684"/>
                  <a:pt x="2342728" y="4116917"/>
                </a:cubicBezTo>
                <a:cubicBezTo>
                  <a:pt x="2332916" y="4131733"/>
                  <a:pt x="2325557" y="4146550"/>
                  <a:pt x="2319424" y="4161367"/>
                </a:cubicBezTo>
                <a:cubicBezTo>
                  <a:pt x="2318197" y="4166659"/>
                  <a:pt x="2314518" y="4171950"/>
                  <a:pt x="2307158" y="4166659"/>
                </a:cubicBezTo>
                <a:close/>
                <a:moveTo>
                  <a:pt x="3928670" y="58208"/>
                </a:moveTo>
                <a:cubicBezTo>
                  <a:pt x="3936029" y="65617"/>
                  <a:pt x="3953201" y="64558"/>
                  <a:pt x="3955654" y="78317"/>
                </a:cubicBezTo>
                <a:cubicBezTo>
                  <a:pt x="3953201" y="85725"/>
                  <a:pt x="3959334" y="88900"/>
                  <a:pt x="3966693" y="92075"/>
                </a:cubicBezTo>
                <a:cubicBezTo>
                  <a:pt x="3967920" y="101600"/>
                  <a:pt x="3978959" y="112183"/>
                  <a:pt x="3961787" y="119592"/>
                </a:cubicBezTo>
                <a:cubicBezTo>
                  <a:pt x="3934802" y="104775"/>
                  <a:pt x="3932349" y="81492"/>
                  <a:pt x="3928670" y="58208"/>
                </a:cubicBezTo>
                <a:close/>
                <a:moveTo>
                  <a:pt x="3323976" y="1983317"/>
                </a:moveTo>
                <a:cubicBezTo>
                  <a:pt x="3325203" y="1965325"/>
                  <a:pt x="3353413" y="1954742"/>
                  <a:pt x="3375492" y="1962150"/>
                </a:cubicBezTo>
                <a:cubicBezTo>
                  <a:pt x="3380398" y="1967442"/>
                  <a:pt x="3361999" y="1984375"/>
                  <a:pt x="3387757" y="1978025"/>
                </a:cubicBezTo>
                <a:cubicBezTo>
                  <a:pt x="3382851" y="1982258"/>
                  <a:pt x="3379171" y="1985433"/>
                  <a:pt x="3374265" y="1989667"/>
                </a:cubicBezTo>
                <a:cubicBezTo>
                  <a:pt x="3376718" y="1987550"/>
                  <a:pt x="3379171" y="1984375"/>
                  <a:pt x="3376718" y="1983317"/>
                </a:cubicBezTo>
                <a:cubicBezTo>
                  <a:pt x="3363226" y="1974850"/>
                  <a:pt x="3352187" y="1976967"/>
                  <a:pt x="3341148" y="1988608"/>
                </a:cubicBezTo>
                <a:cubicBezTo>
                  <a:pt x="3331335" y="1992842"/>
                  <a:pt x="3322749" y="1992842"/>
                  <a:pt x="3323976" y="1983317"/>
                </a:cubicBezTo>
                <a:close/>
                <a:moveTo>
                  <a:pt x="2114588" y="4417484"/>
                </a:moveTo>
                <a:cubicBezTo>
                  <a:pt x="2109682" y="4411133"/>
                  <a:pt x="2109682" y="4403725"/>
                  <a:pt x="2099870" y="4400550"/>
                </a:cubicBezTo>
                <a:cubicBezTo>
                  <a:pt x="2099870" y="4392084"/>
                  <a:pt x="2098643" y="4384675"/>
                  <a:pt x="2113362" y="4385734"/>
                </a:cubicBezTo>
                <a:cubicBezTo>
                  <a:pt x="2115815" y="4385734"/>
                  <a:pt x="2117042" y="4384675"/>
                  <a:pt x="2119495" y="4384675"/>
                </a:cubicBezTo>
                <a:cubicBezTo>
                  <a:pt x="2124401" y="4383617"/>
                  <a:pt x="2124401" y="4377267"/>
                  <a:pt x="2128081" y="4373034"/>
                </a:cubicBezTo>
                <a:cubicBezTo>
                  <a:pt x="2128081" y="4366684"/>
                  <a:pt x="2134213" y="4361392"/>
                  <a:pt x="2139120" y="4363508"/>
                </a:cubicBezTo>
                <a:cubicBezTo>
                  <a:pt x="2157518" y="4371975"/>
                  <a:pt x="2175916" y="4363508"/>
                  <a:pt x="2194315" y="4363508"/>
                </a:cubicBezTo>
                <a:cubicBezTo>
                  <a:pt x="2202901" y="4363508"/>
                  <a:pt x="2210260" y="4365625"/>
                  <a:pt x="2218846" y="4366684"/>
                </a:cubicBezTo>
                <a:cubicBezTo>
                  <a:pt x="2218846" y="4370917"/>
                  <a:pt x="2218846" y="4374092"/>
                  <a:pt x="2218846" y="4378325"/>
                </a:cubicBezTo>
                <a:cubicBezTo>
                  <a:pt x="2206580" y="4378325"/>
                  <a:pt x="2193088" y="4376209"/>
                  <a:pt x="2194315" y="4393142"/>
                </a:cubicBezTo>
                <a:cubicBezTo>
                  <a:pt x="2184502" y="4397375"/>
                  <a:pt x="2175916" y="4403725"/>
                  <a:pt x="2167330" y="4411133"/>
                </a:cubicBezTo>
                <a:cubicBezTo>
                  <a:pt x="2164877" y="4410075"/>
                  <a:pt x="2162424" y="4409017"/>
                  <a:pt x="2161198" y="4409017"/>
                </a:cubicBezTo>
                <a:cubicBezTo>
                  <a:pt x="2161198" y="4409017"/>
                  <a:pt x="2159971" y="4407959"/>
                  <a:pt x="2159971" y="4407959"/>
                </a:cubicBezTo>
                <a:cubicBezTo>
                  <a:pt x="2159971" y="4400550"/>
                  <a:pt x="2155065" y="4397375"/>
                  <a:pt x="2148932" y="4396317"/>
                </a:cubicBezTo>
                <a:cubicBezTo>
                  <a:pt x="2140346" y="4407959"/>
                  <a:pt x="2128081" y="4413250"/>
                  <a:pt x="2114588" y="4417484"/>
                </a:cubicBezTo>
                <a:close/>
                <a:moveTo>
                  <a:pt x="3726287" y="680508"/>
                </a:moveTo>
                <a:cubicBezTo>
                  <a:pt x="3729967" y="681567"/>
                  <a:pt x="3733647" y="682625"/>
                  <a:pt x="3737327" y="683683"/>
                </a:cubicBezTo>
                <a:cubicBezTo>
                  <a:pt x="3737327" y="687917"/>
                  <a:pt x="3734873" y="693208"/>
                  <a:pt x="3742233" y="696383"/>
                </a:cubicBezTo>
                <a:cubicBezTo>
                  <a:pt x="3739780" y="699558"/>
                  <a:pt x="3737327" y="701675"/>
                  <a:pt x="3734873" y="705908"/>
                </a:cubicBezTo>
                <a:cubicBezTo>
                  <a:pt x="3728741" y="719667"/>
                  <a:pt x="3718928" y="726017"/>
                  <a:pt x="3701756" y="716492"/>
                </a:cubicBezTo>
                <a:cubicBezTo>
                  <a:pt x="3698077" y="714375"/>
                  <a:pt x="3691944" y="716492"/>
                  <a:pt x="3685811" y="715433"/>
                </a:cubicBezTo>
                <a:cubicBezTo>
                  <a:pt x="3685811" y="713317"/>
                  <a:pt x="3685811" y="711200"/>
                  <a:pt x="3685811" y="709083"/>
                </a:cubicBezTo>
                <a:cubicBezTo>
                  <a:pt x="3704209" y="702733"/>
                  <a:pt x="3717702" y="693208"/>
                  <a:pt x="3726287" y="680508"/>
                </a:cubicBezTo>
                <a:close/>
                <a:moveTo>
                  <a:pt x="3786389" y="823383"/>
                </a:moveTo>
                <a:cubicBezTo>
                  <a:pt x="3766764" y="804333"/>
                  <a:pt x="3766764" y="802217"/>
                  <a:pt x="3788842" y="790575"/>
                </a:cubicBezTo>
                <a:cubicBezTo>
                  <a:pt x="3791295" y="790575"/>
                  <a:pt x="3793748" y="789517"/>
                  <a:pt x="3796201" y="789517"/>
                </a:cubicBezTo>
                <a:cubicBezTo>
                  <a:pt x="3808467" y="789517"/>
                  <a:pt x="3820733" y="787400"/>
                  <a:pt x="3820733" y="802217"/>
                </a:cubicBezTo>
                <a:cubicBezTo>
                  <a:pt x="3818279" y="805392"/>
                  <a:pt x="3815826" y="809625"/>
                  <a:pt x="3813373" y="812800"/>
                </a:cubicBezTo>
                <a:cubicBezTo>
                  <a:pt x="3807240" y="814917"/>
                  <a:pt x="3804787" y="818092"/>
                  <a:pt x="3801107" y="822325"/>
                </a:cubicBezTo>
                <a:cubicBezTo>
                  <a:pt x="3797428" y="823383"/>
                  <a:pt x="3792522" y="823383"/>
                  <a:pt x="3786389" y="823383"/>
                </a:cubicBezTo>
                <a:close/>
                <a:moveTo>
                  <a:pt x="3326429" y="3469217"/>
                </a:moveTo>
                <a:cubicBezTo>
                  <a:pt x="3325203" y="3467100"/>
                  <a:pt x="3322749" y="3464983"/>
                  <a:pt x="3320296" y="3462867"/>
                </a:cubicBezTo>
                <a:cubicBezTo>
                  <a:pt x="3322749" y="3461809"/>
                  <a:pt x="3323976" y="3459692"/>
                  <a:pt x="3326429" y="3458633"/>
                </a:cubicBezTo>
                <a:cubicBezTo>
                  <a:pt x="3328882" y="3458633"/>
                  <a:pt x="3331335" y="3459692"/>
                  <a:pt x="3333788" y="3459692"/>
                </a:cubicBezTo>
                <a:cubicBezTo>
                  <a:pt x="3332562" y="3461809"/>
                  <a:pt x="3333788" y="3462867"/>
                  <a:pt x="3333788" y="3464983"/>
                </a:cubicBezTo>
                <a:cubicBezTo>
                  <a:pt x="3333788" y="3464983"/>
                  <a:pt x="3333788" y="3464983"/>
                  <a:pt x="3333788" y="3464983"/>
                </a:cubicBezTo>
                <a:cubicBezTo>
                  <a:pt x="3337468" y="3468159"/>
                  <a:pt x="3341148" y="3467100"/>
                  <a:pt x="3346054" y="3467100"/>
                </a:cubicBezTo>
                <a:cubicBezTo>
                  <a:pt x="3355867" y="3473450"/>
                  <a:pt x="3360773" y="3481917"/>
                  <a:pt x="3359546" y="3491442"/>
                </a:cubicBezTo>
                <a:cubicBezTo>
                  <a:pt x="3350960" y="3492500"/>
                  <a:pt x="3346054" y="3480858"/>
                  <a:pt x="3332562" y="3487208"/>
                </a:cubicBezTo>
                <a:cubicBezTo>
                  <a:pt x="3322749" y="3491442"/>
                  <a:pt x="3316617" y="3474508"/>
                  <a:pt x="3309257" y="3466042"/>
                </a:cubicBezTo>
                <a:cubicBezTo>
                  <a:pt x="3316617" y="3467100"/>
                  <a:pt x="3321523" y="3469217"/>
                  <a:pt x="3326429" y="3469217"/>
                </a:cubicBezTo>
                <a:close/>
                <a:moveTo>
                  <a:pt x="5129472" y="234950"/>
                </a:moveTo>
                <a:cubicBezTo>
                  <a:pt x="5135604" y="229658"/>
                  <a:pt x="5141737" y="224367"/>
                  <a:pt x="5147870" y="219075"/>
                </a:cubicBezTo>
                <a:cubicBezTo>
                  <a:pt x="5147870" y="223308"/>
                  <a:pt x="5150323" y="227542"/>
                  <a:pt x="5149096" y="231775"/>
                </a:cubicBezTo>
                <a:cubicBezTo>
                  <a:pt x="5146643" y="248708"/>
                  <a:pt x="5146643" y="248708"/>
                  <a:pt x="5167495" y="251883"/>
                </a:cubicBezTo>
                <a:cubicBezTo>
                  <a:pt x="5166268" y="257175"/>
                  <a:pt x="5166268" y="261408"/>
                  <a:pt x="5165042" y="266700"/>
                </a:cubicBezTo>
                <a:cubicBezTo>
                  <a:pt x="5155229" y="264583"/>
                  <a:pt x="5149096" y="268817"/>
                  <a:pt x="5142963" y="274108"/>
                </a:cubicBezTo>
                <a:cubicBezTo>
                  <a:pt x="5133151" y="275167"/>
                  <a:pt x="5127018" y="271992"/>
                  <a:pt x="5127018" y="263525"/>
                </a:cubicBezTo>
                <a:cubicBezTo>
                  <a:pt x="5127018" y="257175"/>
                  <a:pt x="5129472" y="251883"/>
                  <a:pt x="5124565" y="245533"/>
                </a:cubicBezTo>
                <a:cubicBezTo>
                  <a:pt x="5125792" y="242358"/>
                  <a:pt x="5130698" y="239183"/>
                  <a:pt x="5129472" y="234950"/>
                </a:cubicBezTo>
                <a:close/>
                <a:moveTo>
                  <a:pt x="5932868" y="2276475"/>
                </a:moveTo>
                <a:cubicBezTo>
                  <a:pt x="5943907" y="2276475"/>
                  <a:pt x="5940227" y="2286000"/>
                  <a:pt x="5942680" y="2291292"/>
                </a:cubicBezTo>
                <a:cubicBezTo>
                  <a:pt x="5946360" y="2297642"/>
                  <a:pt x="5947586" y="2305050"/>
                  <a:pt x="5941454" y="2311400"/>
                </a:cubicBezTo>
                <a:cubicBezTo>
                  <a:pt x="5940227" y="2311400"/>
                  <a:pt x="5936548" y="2312458"/>
                  <a:pt x="5936548" y="2312458"/>
                </a:cubicBezTo>
                <a:cubicBezTo>
                  <a:pt x="5935321" y="2315633"/>
                  <a:pt x="5939001" y="2314575"/>
                  <a:pt x="5941454" y="2315633"/>
                </a:cubicBezTo>
                <a:cubicBezTo>
                  <a:pt x="5943907" y="2325158"/>
                  <a:pt x="5942680" y="2332567"/>
                  <a:pt x="5927961" y="2328333"/>
                </a:cubicBezTo>
                <a:cubicBezTo>
                  <a:pt x="5924282" y="2327275"/>
                  <a:pt x="5920602" y="2326217"/>
                  <a:pt x="5915696" y="2325158"/>
                </a:cubicBezTo>
                <a:cubicBezTo>
                  <a:pt x="5915696" y="2323042"/>
                  <a:pt x="5914470" y="2321983"/>
                  <a:pt x="5912016" y="2320925"/>
                </a:cubicBezTo>
                <a:cubicBezTo>
                  <a:pt x="5920602" y="2312458"/>
                  <a:pt x="5920602" y="2300817"/>
                  <a:pt x="5921829" y="2291292"/>
                </a:cubicBezTo>
                <a:cubicBezTo>
                  <a:pt x="5923055" y="2284942"/>
                  <a:pt x="5921829" y="2276475"/>
                  <a:pt x="5932868" y="2276475"/>
                </a:cubicBezTo>
                <a:close/>
                <a:moveTo>
                  <a:pt x="2660407" y="2497667"/>
                </a:moveTo>
                <a:cubicBezTo>
                  <a:pt x="2664087" y="2498725"/>
                  <a:pt x="2668993" y="2498725"/>
                  <a:pt x="2672673" y="2499783"/>
                </a:cubicBezTo>
                <a:cubicBezTo>
                  <a:pt x="2676353" y="2505075"/>
                  <a:pt x="2655501" y="2512483"/>
                  <a:pt x="2675126" y="2517775"/>
                </a:cubicBezTo>
                <a:cubicBezTo>
                  <a:pt x="2682485" y="2519892"/>
                  <a:pt x="2686165" y="2532592"/>
                  <a:pt x="2684938" y="2542117"/>
                </a:cubicBezTo>
                <a:cubicBezTo>
                  <a:pt x="2672673" y="2538942"/>
                  <a:pt x="2662861" y="2530475"/>
                  <a:pt x="2649368" y="2528358"/>
                </a:cubicBezTo>
                <a:cubicBezTo>
                  <a:pt x="2644462" y="2524125"/>
                  <a:pt x="2638329" y="2522008"/>
                  <a:pt x="2639556" y="2514600"/>
                </a:cubicBezTo>
                <a:cubicBezTo>
                  <a:pt x="2640782" y="2512483"/>
                  <a:pt x="2642009" y="2511425"/>
                  <a:pt x="2644462" y="2509309"/>
                </a:cubicBezTo>
                <a:cubicBezTo>
                  <a:pt x="2649368" y="2505075"/>
                  <a:pt x="2649368" y="2495550"/>
                  <a:pt x="2660407" y="2497667"/>
                </a:cubicBezTo>
                <a:close/>
                <a:moveTo>
                  <a:pt x="1145607" y="3724275"/>
                </a:moveTo>
                <a:cubicBezTo>
                  <a:pt x="1155419" y="3721100"/>
                  <a:pt x="1157872" y="3713692"/>
                  <a:pt x="1155419" y="3704167"/>
                </a:cubicBezTo>
                <a:cubicBezTo>
                  <a:pt x="1150513" y="3702050"/>
                  <a:pt x="1150513" y="3696758"/>
                  <a:pt x="1149286" y="3693583"/>
                </a:cubicBezTo>
                <a:cubicBezTo>
                  <a:pt x="1140700" y="3696758"/>
                  <a:pt x="1133341" y="3696758"/>
                  <a:pt x="1132114" y="3688292"/>
                </a:cubicBezTo>
                <a:cubicBezTo>
                  <a:pt x="1133341" y="3688292"/>
                  <a:pt x="1133341" y="3688292"/>
                  <a:pt x="1134567" y="3688292"/>
                </a:cubicBezTo>
                <a:cubicBezTo>
                  <a:pt x="1134567" y="3685117"/>
                  <a:pt x="1135794" y="3683000"/>
                  <a:pt x="1135794" y="3679825"/>
                </a:cubicBezTo>
                <a:cubicBezTo>
                  <a:pt x="1129661" y="3675592"/>
                  <a:pt x="1123528" y="3672417"/>
                  <a:pt x="1117396" y="3668184"/>
                </a:cubicBezTo>
                <a:cubicBezTo>
                  <a:pt x="1102677" y="3669242"/>
                  <a:pt x="1108810" y="3676650"/>
                  <a:pt x="1111263" y="3683000"/>
                </a:cubicBezTo>
                <a:cubicBezTo>
                  <a:pt x="1113716" y="3684059"/>
                  <a:pt x="1117396" y="3686175"/>
                  <a:pt x="1119849" y="3687233"/>
                </a:cubicBezTo>
                <a:cubicBezTo>
                  <a:pt x="1114943" y="3695700"/>
                  <a:pt x="1110036" y="3705225"/>
                  <a:pt x="1105130" y="3713692"/>
                </a:cubicBezTo>
                <a:cubicBezTo>
                  <a:pt x="1107583" y="3713692"/>
                  <a:pt x="1110036" y="3713692"/>
                  <a:pt x="1112489" y="3714750"/>
                </a:cubicBezTo>
                <a:cubicBezTo>
                  <a:pt x="1117396" y="3711575"/>
                  <a:pt x="1121075" y="3707342"/>
                  <a:pt x="1124755" y="3715809"/>
                </a:cubicBezTo>
                <a:cubicBezTo>
                  <a:pt x="1137021" y="3712633"/>
                  <a:pt x="1135794" y="3728508"/>
                  <a:pt x="1145607" y="3724275"/>
                </a:cubicBezTo>
                <a:close/>
                <a:moveTo>
                  <a:pt x="1128435" y="3704167"/>
                </a:moveTo>
                <a:cubicBezTo>
                  <a:pt x="1128435" y="3703108"/>
                  <a:pt x="1130888" y="3702050"/>
                  <a:pt x="1132114" y="3700992"/>
                </a:cubicBezTo>
                <a:cubicBezTo>
                  <a:pt x="1133341" y="3702050"/>
                  <a:pt x="1134567" y="3703108"/>
                  <a:pt x="1135794" y="3704167"/>
                </a:cubicBezTo>
                <a:cubicBezTo>
                  <a:pt x="1134567" y="3705225"/>
                  <a:pt x="1134567" y="3707342"/>
                  <a:pt x="1133341" y="3708400"/>
                </a:cubicBezTo>
                <a:cubicBezTo>
                  <a:pt x="1129661" y="3708400"/>
                  <a:pt x="1127208" y="3707342"/>
                  <a:pt x="1128435" y="3704167"/>
                </a:cubicBezTo>
                <a:close/>
                <a:moveTo>
                  <a:pt x="1366387" y="2969684"/>
                </a:moveTo>
                <a:cubicBezTo>
                  <a:pt x="1356575" y="2962275"/>
                  <a:pt x="1354122" y="2942167"/>
                  <a:pt x="1360254" y="2934758"/>
                </a:cubicBezTo>
                <a:cubicBezTo>
                  <a:pt x="1370067" y="2923117"/>
                  <a:pt x="1381106" y="2925233"/>
                  <a:pt x="1394598" y="2930525"/>
                </a:cubicBezTo>
                <a:cubicBezTo>
                  <a:pt x="1390918" y="2943225"/>
                  <a:pt x="1387239" y="2954867"/>
                  <a:pt x="1383559" y="2966508"/>
                </a:cubicBezTo>
                <a:cubicBezTo>
                  <a:pt x="1379879" y="2976034"/>
                  <a:pt x="1372520" y="2973917"/>
                  <a:pt x="1366387" y="2969684"/>
                </a:cubicBezTo>
                <a:close/>
                <a:moveTo>
                  <a:pt x="2558603" y="5513917"/>
                </a:moveTo>
                <a:cubicBezTo>
                  <a:pt x="2562283" y="5506508"/>
                  <a:pt x="2564736" y="5500159"/>
                  <a:pt x="2577001" y="5503334"/>
                </a:cubicBezTo>
                <a:cubicBezTo>
                  <a:pt x="2585587" y="5505450"/>
                  <a:pt x="2591720" y="5502276"/>
                  <a:pt x="2591720" y="5493808"/>
                </a:cubicBezTo>
                <a:cubicBezTo>
                  <a:pt x="2607665" y="5490633"/>
                  <a:pt x="2607665" y="5499100"/>
                  <a:pt x="2605212" y="5508625"/>
                </a:cubicBezTo>
                <a:cubicBezTo>
                  <a:pt x="2589267" y="5509683"/>
                  <a:pt x="2590493" y="5520267"/>
                  <a:pt x="2589267" y="5529792"/>
                </a:cubicBezTo>
                <a:cubicBezTo>
                  <a:pt x="2588040" y="5539317"/>
                  <a:pt x="2581908" y="5538258"/>
                  <a:pt x="2574548" y="5536142"/>
                </a:cubicBezTo>
                <a:cubicBezTo>
                  <a:pt x="2569642" y="5528734"/>
                  <a:pt x="2557376" y="5524500"/>
                  <a:pt x="2558603" y="5513917"/>
                </a:cubicBezTo>
                <a:close/>
                <a:moveTo>
                  <a:pt x="4957753" y="1499658"/>
                </a:moveTo>
                <a:cubicBezTo>
                  <a:pt x="4943034" y="1516592"/>
                  <a:pt x="4925863" y="1529292"/>
                  <a:pt x="4901332" y="1533525"/>
                </a:cubicBezTo>
                <a:cubicBezTo>
                  <a:pt x="4895199" y="1531408"/>
                  <a:pt x="4886613" y="1525058"/>
                  <a:pt x="4892745" y="1522942"/>
                </a:cubicBezTo>
                <a:cubicBezTo>
                  <a:pt x="4913597" y="1511300"/>
                  <a:pt x="4930769" y="1493308"/>
                  <a:pt x="4957753" y="1499658"/>
                </a:cubicBezTo>
                <a:close/>
                <a:moveTo>
                  <a:pt x="3915178" y="3093508"/>
                </a:moveTo>
                <a:cubicBezTo>
                  <a:pt x="3933576" y="3114675"/>
                  <a:pt x="3933576" y="3117850"/>
                  <a:pt x="3915178" y="3131608"/>
                </a:cubicBezTo>
                <a:cubicBezTo>
                  <a:pt x="3905365" y="3135842"/>
                  <a:pt x="3900459" y="3125258"/>
                  <a:pt x="3890647" y="3125258"/>
                </a:cubicBezTo>
                <a:cubicBezTo>
                  <a:pt x="3885740" y="3115733"/>
                  <a:pt x="3875928" y="3113617"/>
                  <a:pt x="3866115" y="3113617"/>
                </a:cubicBezTo>
                <a:cubicBezTo>
                  <a:pt x="3871022" y="3113617"/>
                  <a:pt x="3875928" y="3113617"/>
                  <a:pt x="3882060" y="3112559"/>
                </a:cubicBezTo>
                <a:cubicBezTo>
                  <a:pt x="3902912" y="3109383"/>
                  <a:pt x="3902912" y="3109383"/>
                  <a:pt x="3915178" y="3093508"/>
                </a:cubicBezTo>
                <a:close/>
                <a:moveTo>
                  <a:pt x="4411934" y="2760133"/>
                </a:moveTo>
                <a:cubicBezTo>
                  <a:pt x="4420520" y="2761192"/>
                  <a:pt x="4427880" y="2763309"/>
                  <a:pt x="4436466" y="2764367"/>
                </a:cubicBezTo>
                <a:cubicBezTo>
                  <a:pt x="4446278" y="2765425"/>
                  <a:pt x="4448731" y="2770717"/>
                  <a:pt x="4446278" y="2777067"/>
                </a:cubicBezTo>
                <a:cubicBezTo>
                  <a:pt x="4445051" y="2784475"/>
                  <a:pt x="4448731" y="2794000"/>
                  <a:pt x="4435239" y="2797175"/>
                </a:cubicBezTo>
                <a:cubicBezTo>
                  <a:pt x="4429106" y="2798233"/>
                  <a:pt x="4408255" y="2782358"/>
                  <a:pt x="4408255" y="2777067"/>
                </a:cubicBezTo>
                <a:cubicBezTo>
                  <a:pt x="4408255" y="2770717"/>
                  <a:pt x="4407028" y="2765425"/>
                  <a:pt x="4411934" y="2760133"/>
                </a:cubicBezTo>
                <a:close/>
                <a:moveTo>
                  <a:pt x="2460478" y="4294717"/>
                </a:moveTo>
                <a:cubicBezTo>
                  <a:pt x="2459252" y="4302125"/>
                  <a:pt x="2464158" y="4306359"/>
                  <a:pt x="2467838" y="4311650"/>
                </a:cubicBezTo>
                <a:cubicBezTo>
                  <a:pt x="2473970" y="4320117"/>
                  <a:pt x="2486236" y="4324350"/>
                  <a:pt x="2494822" y="4320117"/>
                </a:cubicBezTo>
                <a:cubicBezTo>
                  <a:pt x="2504634" y="4315883"/>
                  <a:pt x="2497275" y="4305300"/>
                  <a:pt x="2496048" y="4296834"/>
                </a:cubicBezTo>
                <a:cubicBezTo>
                  <a:pt x="2494822" y="4287309"/>
                  <a:pt x="2487463" y="4283075"/>
                  <a:pt x="2478877" y="4278842"/>
                </a:cubicBezTo>
                <a:cubicBezTo>
                  <a:pt x="2477650" y="4289425"/>
                  <a:pt x="2466611" y="4289425"/>
                  <a:pt x="2460478" y="4294717"/>
                </a:cubicBezTo>
                <a:close/>
                <a:moveTo>
                  <a:pt x="2493595" y="4300008"/>
                </a:moveTo>
                <a:cubicBezTo>
                  <a:pt x="2493595" y="4300008"/>
                  <a:pt x="2493595" y="4301067"/>
                  <a:pt x="2493595" y="4301067"/>
                </a:cubicBezTo>
                <a:cubicBezTo>
                  <a:pt x="2493595" y="4301067"/>
                  <a:pt x="2492369" y="4301067"/>
                  <a:pt x="2492369" y="4301067"/>
                </a:cubicBezTo>
                <a:cubicBezTo>
                  <a:pt x="2489916" y="4302125"/>
                  <a:pt x="2487463" y="4302125"/>
                  <a:pt x="2486236" y="4303184"/>
                </a:cubicBezTo>
                <a:cubicBezTo>
                  <a:pt x="2485009" y="4302125"/>
                  <a:pt x="2483783" y="4302125"/>
                  <a:pt x="2483783" y="4300008"/>
                </a:cubicBezTo>
                <a:cubicBezTo>
                  <a:pt x="2483783" y="4296834"/>
                  <a:pt x="2487463" y="4295775"/>
                  <a:pt x="2488689" y="4293659"/>
                </a:cubicBezTo>
                <a:cubicBezTo>
                  <a:pt x="2489916" y="4295775"/>
                  <a:pt x="2492369" y="4297892"/>
                  <a:pt x="2493595" y="4300008"/>
                </a:cubicBezTo>
                <a:close/>
                <a:moveTo>
                  <a:pt x="3688264" y="3514725"/>
                </a:moveTo>
                <a:cubicBezTo>
                  <a:pt x="3689491" y="3528483"/>
                  <a:pt x="3682131" y="3538008"/>
                  <a:pt x="3666186" y="3538008"/>
                </a:cubicBezTo>
                <a:cubicBezTo>
                  <a:pt x="3655147" y="3538008"/>
                  <a:pt x="3650241" y="3527425"/>
                  <a:pt x="3642881" y="3521075"/>
                </a:cubicBezTo>
                <a:cubicBezTo>
                  <a:pt x="3636749" y="3514725"/>
                  <a:pt x="3636749" y="3508375"/>
                  <a:pt x="3644108" y="3502025"/>
                </a:cubicBezTo>
                <a:cubicBezTo>
                  <a:pt x="3646561" y="3502025"/>
                  <a:pt x="3649014" y="3503083"/>
                  <a:pt x="3650241" y="3503083"/>
                </a:cubicBezTo>
                <a:cubicBezTo>
                  <a:pt x="3655147" y="3503083"/>
                  <a:pt x="3660053" y="3504142"/>
                  <a:pt x="3664959" y="3504142"/>
                </a:cubicBezTo>
                <a:cubicBezTo>
                  <a:pt x="3671092" y="3511550"/>
                  <a:pt x="3674772" y="3521075"/>
                  <a:pt x="3688264" y="3514725"/>
                </a:cubicBezTo>
                <a:close/>
                <a:moveTo>
                  <a:pt x="5637267" y="4345517"/>
                </a:moveTo>
                <a:cubicBezTo>
                  <a:pt x="5651986" y="4341284"/>
                  <a:pt x="5645853" y="4362450"/>
                  <a:pt x="5659345" y="4359275"/>
                </a:cubicBezTo>
                <a:cubicBezTo>
                  <a:pt x="5669158" y="4357159"/>
                  <a:pt x="5678970" y="4357159"/>
                  <a:pt x="5688782" y="4358217"/>
                </a:cubicBezTo>
                <a:cubicBezTo>
                  <a:pt x="5690009" y="4358217"/>
                  <a:pt x="5691236" y="4359275"/>
                  <a:pt x="5691236" y="4359275"/>
                </a:cubicBezTo>
                <a:cubicBezTo>
                  <a:pt x="5693689" y="4365625"/>
                  <a:pt x="5694915" y="4370917"/>
                  <a:pt x="5688782" y="4376209"/>
                </a:cubicBezTo>
                <a:cubicBezTo>
                  <a:pt x="5672837" y="4376209"/>
                  <a:pt x="5658118" y="4363508"/>
                  <a:pt x="5642173" y="4375150"/>
                </a:cubicBezTo>
                <a:cubicBezTo>
                  <a:pt x="5631134" y="4366684"/>
                  <a:pt x="5639720" y="4355042"/>
                  <a:pt x="5637267" y="4345517"/>
                </a:cubicBezTo>
                <a:close/>
                <a:moveTo>
                  <a:pt x="1990706" y="633942"/>
                </a:moveTo>
                <a:cubicBezTo>
                  <a:pt x="1983347" y="635000"/>
                  <a:pt x="1975987" y="636058"/>
                  <a:pt x="1968628" y="637117"/>
                </a:cubicBezTo>
                <a:cubicBezTo>
                  <a:pt x="1953909" y="638175"/>
                  <a:pt x="1950229" y="630767"/>
                  <a:pt x="1947776" y="620183"/>
                </a:cubicBezTo>
                <a:cubicBezTo>
                  <a:pt x="1945323" y="608542"/>
                  <a:pt x="1955136" y="605367"/>
                  <a:pt x="1964948" y="606425"/>
                </a:cubicBezTo>
                <a:cubicBezTo>
                  <a:pt x="1974761" y="607483"/>
                  <a:pt x="1991932" y="601133"/>
                  <a:pt x="1993159" y="619125"/>
                </a:cubicBezTo>
                <a:cubicBezTo>
                  <a:pt x="1991932" y="623358"/>
                  <a:pt x="1990706" y="628650"/>
                  <a:pt x="1990706" y="633942"/>
                </a:cubicBezTo>
                <a:close/>
                <a:moveTo>
                  <a:pt x="5455736" y="6400800"/>
                </a:moveTo>
                <a:cubicBezTo>
                  <a:pt x="5453283" y="6407151"/>
                  <a:pt x="5447150" y="6412442"/>
                  <a:pt x="5453283" y="6419850"/>
                </a:cubicBezTo>
                <a:cubicBezTo>
                  <a:pt x="5454510" y="6420909"/>
                  <a:pt x="5450830" y="6426200"/>
                  <a:pt x="5448377" y="6421967"/>
                </a:cubicBezTo>
                <a:cubicBezTo>
                  <a:pt x="5438564" y="6403975"/>
                  <a:pt x="5425072" y="6424084"/>
                  <a:pt x="5414033" y="6418792"/>
                </a:cubicBezTo>
                <a:cubicBezTo>
                  <a:pt x="5410354" y="6399742"/>
                  <a:pt x="5429979" y="6397625"/>
                  <a:pt x="5442244" y="6390217"/>
                </a:cubicBezTo>
                <a:cubicBezTo>
                  <a:pt x="5448377" y="6384925"/>
                  <a:pt x="5459416" y="6393392"/>
                  <a:pt x="5455736" y="6400800"/>
                </a:cubicBezTo>
                <a:close/>
                <a:moveTo>
                  <a:pt x="1933058" y="4988984"/>
                </a:moveTo>
                <a:cubicBezTo>
                  <a:pt x="1934284" y="4988984"/>
                  <a:pt x="1935511" y="4988984"/>
                  <a:pt x="1936737" y="4990042"/>
                </a:cubicBezTo>
                <a:cubicBezTo>
                  <a:pt x="1934284" y="4991100"/>
                  <a:pt x="1933058" y="4991100"/>
                  <a:pt x="1933058" y="4988984"/>
                </a:cubicBezTo>
                <a:close/>
                <a:moveTo>
                  <a:pt x="1892581" y="5065184"/>
                </a:moveTo>
                <a:cubicBezTo>
                  <a:pt x="1893808" y="5062008"/>
                  <a:pt x="1888901" y="5058834"/>
                  <a:pt x="1887675" y="5056717"/>
                </a:cubicBezTo>
                <a:cubicBezTo>
                  <a:pt x="1899940" y="5053542"/>
                  <a:pt x="1901167" y="5041900"/>
                  <a:pt x="1912206" y="5036609"/>
                </a:cubicBezTo>
                <a:cubicBezTo>
                  <a:pt x="1914659" y="5035550"/>
                  <a:pt x="1915886" y="5032375"/>
                  <a:pt x="1914659" y="5029200"/>
                </a:cubicBezTo>
                <a:cubicBezTo>
                  <a:pt x="1912206" y="5024967"/>
                  <a:pt x="1909753" y="5020734"/>
                  <a:pt x="1904847" y="5019675"/>
                </a:cubicBezTo>
                <a:cubicBezTo>
                  <a:pt x="1904847" y="5019675"/>
                  <a:pt x="1904847" y="5019675"/>
                  <a:pt x="1904847" y="5019675"/>
                </a:cubicBezTo>
                <a:cubicBezTo>
                  <a:pt x="1907300" y="5017559"/>
                  <a:pt x="1909753" y="5015442"/>
                  <a:pt x="1912206" y="5015442"/>
                </a:cubicBezTo>
                <a:cubicBezTo>
                  <a:pt x="1914659" y="5015442"/>
                  <a:pt x="1917112" y="5018617"/>
                  <a:pt x="1919565" y="5019675"/>
                </a:cubicBezTo>
                <a:cubicBezTo>
                  <a:pt x="1920792" y="5022850"/>
                  <a:pt x="1922019" y="5026025"/>
                  <a:pt x="1923245" y="5029200"/>
                </a:cubicBezTo>
                <a:cubicBezTo>
                  <a:pt x="1914659" y="5031317"/>
                  <a:pt x="1913433" y="5036609"/>
                  <a:pt x="1915886" y="5042959"/>
                </a:cubicBezTo>
                <a:cubicBezTo>
                  <a:pt x="1918339" y="5047192"/>
                  <a:pt x="1920792" y="5052484"/>
                  <a:pt x="1923245" y="5056717"/>
                </a:cubicBezTo>
                <a:lnTo>
                  <a:pt x="1920792" y="5057775"/>
                </a:lnTo>
                <a:lnTo>
                  <a:pt x="1920792" y="5059892"/>
                </a:lnTo>
                <a:cubicBezTo>
                  <a:pt x="1913433" y="5064125"/>
                  <a:pt x="1903620" y="5064125"/>
                  <a:pt x="1895034" y="5064125"/>
                </a:cubicBezTo>
                <a:cubicBezTo>
                  <a:pt x="1895034" y="5065184"/>
                  <a:pt x="1893808" y="5065184"/>
                  <a:pt x="1892581" y="5065184"/>
                </a:cubicBezTo>
                <a:close/>
                <a:moveTo>
                  <a:pt x="1923245" y="5042959"/>
                </a:moveTo>
                <a:cubicBezTo>
                  <a:pt x="1923245" y="5044017"/>
                  <a:pt x="1922019" y="5045075"/>
                  <a:pt x="1922019" y="5046133"/>
                </a:cubicBezTo>
                <a:lnTo>
                  <a:pt x="1922019" y="5046133"/>
                </a:lnTo>
                <a:cubicBezTo>
                  <a:pt x="1920792" y="5044017"/>
                  <a:pt x="1922019" y="5042959"/>
                  <a:pt x="1923245" y="5042959"/>
                </a:cubicBezTo>
                <a:close/>
                <a:moveTo>
                  <a:pt x="56422" y="3159125"/>
                </a:moveTo>
                <a:cubicBezTo>
                  <a:pt x="42930" y="3157008"/>
                  <a:pt x="35570" y="3150659"/>
                  <a:pt x="25758" y="3154892"/>
                </a:cubicBezTo>
                <a:cubicBezTo>
                  <a:pt x="22078" y="3157008"/>
                  <a:pt x="18398" y="3152775"/>
                  <a:pt x="18398" y="3148542"/>
                </a:cubicBezTo>
                <a:cubicBezTo>
                  <a:pt x="18398" y="3143250"/>
                  <a:pt x="17172" y="3137958"/>
                  <a:pt x="22078" y="3133725"/>
                </a:cubicBezTo>
                <a:cubicBezTo>
                  <a:pt x="31891" y="3126317"/>
                  <a:pt x="57648" y="3128434"/>
                  <a:pt x="66234" y="3137958"/>
                </a:cubicBezTo>
                <a:cubicBezTo>
                  <a:pt x="66234" y="3137958"/>
                  <a:pt x="66234" y="3137958"/>
                  <a:pt x="66234" y="3139017"/>
                </a:cubicBezTo>
                <a:cubicBezTo>
                  <a:pt x="66234" y="3139017"/>
                  <a:pt x="67461" y="3140075"/>
                  <a:pt x="68687" y="3140075"/>
                </a:cubicBezTo>
                <a:cubicBezTo>
                  <a:pt x="68687" y="3140075"/>
                  <a:pt x="68687" y="3140075"/>
                  <a:pt x="67461" y="3140075"/>
                </a:cubicBezTo>
                <a:cubicBezTo>
                  <a:pt x="68687" y="3142192"/>
                  <a:pt x="67461" y="3145367"/>
                  <a:pt x="66234" y="3147483"/>
                </a:cubicBezTo>
                <a:cubicBezTo>
                  <a:pt x="61328" y="3151717"/>
                  <a:pt x="60101" y="3158067"/>
                  <a:pt x="56422" y="3159125"/>
                </a:cubicBezTo>
                <a:close/>
                <a:moveTo>
                  <a:pt x="245312" y="3980392"/>
                </a:moveTo>
                <a:cubicBezTo>
                  <a:pt x="233046" y="3984625"/>
                  <a:pt x="220781" y="3984625"/>
                  <a:pt x="208515" y="3980392"/>
                </a:cubicBezTo>
                <a:cubicBezTo>
                  <a:pt x="202382" y="3978275"/>
                  <a:pt x="202382" y="3971925"/>
                  <a:pt x="203609" y="3968750"/>
                </a:cubicBezTo>
                <a:cubicBezTo>
                  <a:pt x="208515" y="3961342"/>
                  <a:pt x="214648" y="3951817"/>
                  <a:pt x="226913" y="3957108"/>
                </a:cubicBezTo>
                <a:cubicBezTo>
                  <a:pt x="235499" y="3961342"/>
                  <a:pt x="242859" y="3959225"/>
                  <a:pt x="252671" y="3954992"/>
                </a:cubicBezTo>
                <a:cubicBezTo>
                  <a:pt x="256351" y="3966633"/>
                  <a:pt x="257577" y="3976159"/>
                  <a:pt x="245312" y="3980392"/>
                </a:cubicBezTo>
                <a:close/>
                <a:moveTo>
                  <a:pt x="5367424" y="1836208"/>
                </a:moveTo>
                <a:cubicBezTo>
                  <a:pt x="5367424" y="1834092"/>
                  <a:pt x="5367424" y="1831975"/>
                  <a:pt x="5367424" y="1829858"/>
                </a:cubicBezTo>
                <a:lnTo>
                  <a:pt x="5367424" y="1829858"/>
                </a:lnTo>
                <a:cubicBezTo>
                  <a:pt x="5379690" y="1830917"/>
                  <a:pt x="5391955" y="1835150"/>
                  <a:pt x="5396861" y="1819275"/>
                </a:cubicBezTo>
                <a:cubicBezTo>
                  <a:pt x="5399315" y="1815042"/>
                  <a:pt x="5400541" y="1810808"/>
                  <a:pt x="5405447" y="1807633"/>
                </a:cubicBezTo>
                <a:cubicBezTo>
                  <a:pt x="5411580" y="1804458"/>
                  <a:pt x="5421393" y="1824567"/>
                  <a:pt x="5426299" y="1804458"/>
                </a:cubicBezTo>
                <a:cubicBezTo>
                  <a:pt x="5427525" y="1800225"/>
                  <a:pt x="5433658" y="1805517"/>
                  <a:pt x="5437338" y="1805517"/>
                </a:cubicBezTo>
                <a:cubicBezTo>
                  <a:pt x="5443471" y="1806575"/>
                  <a:pt x="5442244" y="1809750"/>
                  <a:pt x="5439791" y="1812925"/>
                </a:cubicBezTo>
                <a:cubicBezTo>
                  <a:pt x="5437338" y="1816100"/>
                  <a:pt x="5436111" y="1819275"/>
                  <a:pt x="5434885" y="1822450"/>
                </a:cubicBezTo>
                <a:cubicBezTo>
                  <a:pt x="5406674" y="1820333"/>
                  <a:pt x="5406674" y="1820333"/>
                  <a:pt x="5389502" y="1841500"/>
                </a:cubicBezTo>
                <a:cubicBezTo>
                  <a:pt x="5389502" y="1841500"/>
                  <a:pt x="5389502" y="1841500"/>
                  <a:pt x="5389502" y="1841500"/>
                </a:cubicBezTo>
                <a:cubicBezTo>
                  <a:pt x="5388275" y="1825625"/>
                  <a:pt x="5374783" y="1839383"/>
                  <a:pt x="5367424" y="1836208"/>
                </a:cubicBezTo>
                <a:close/>
                <a:moveTo>
                  <a:pt x="3844037" y="3037417"/>
                </a:moveTo>
                <a:cubicBezTo>
                  <a:pt x="3857529" y="3033184"/>
                  <a:pt x="3863662" y="3035300"/>
                  <a:pt x="3859983" y="3046942"/>
                </a:cubicBezTo>
                <a:cubicBezTo>
                  <a:pt x="3855076" y="3059642"/>
                  <a:pt x="3859983" y="3067050"/>
                  <a:pt x="3871022" y="3073400"/>
                </a:cubicBezTo>
                <a:cubicBezTo>
                  <a:pt x="3867342" y="3076575"/>
                  <a:pt x="3862435" y="3078692"/>
                  <a:pt x="3856303" y="3076575"/>
                </a:cubicBezTo>
                <a:cubicBezTo>
                  <a:pt x="3842810" y="3070225"/>
                  <a:pt x="3829319" y="3074458"/>
                  <a:pt x="3817053" y="3077633"/>
                </a:cubicBezTo>
                <a:cubicBezTo>
                  <a:pt x="3817053" y="3075517"/>
                  <a:pt x="3817053" y="3074458"/>
                  <a:pt x="3814600" y="3073400"/>
                </a:cubicBezTo>
                <a:cubicBezTo>
                  <a:pt x="3815826" y="3068108"/>
                  <a:pt x="3817053" y="3062817"/>
                  <a:pt x="3818279" y="3056467"/>
                </a:cubicBezTo>
                <a:cubicBezTo>
                  <a:pt x="3829319" y="3069167"/>
                  <a:pt x="3842810" y="3061758"/>
                  <a:pt x="3856303" y="3060700"/>
                </a:cubicBezTo>
                <a:cubicBezTo>
                  <a:pt x="3856303" y="3050117"/>
                  <a:pt x="3839131" y="3048000"/>
                  <a:pt x="3844037" y="3037417"/>
                </a:cubicBezTo>
                <a:close/>
                <a:moveTo>
                  <a:pt x="1563863" y="3507317"/>
                </a:moveTo>
                <a:cubicBezTo>
                  <a:pt x="1573676" y="3508375"/>
                  <a:pt x="1582262" y="3518958"/>
                  <a:pt x="1579809" y="3527425"/>
                </a:cubicBezTo>
                <a:cubicBezTo>
                  <a:pt x="1576129" y="3543300"/>
                  <a:pt x="1566316" y="3548592"/>
                  <a:pt x="1541785" y="3544358"/>
                </a:cubicBezTo>
                <a:cubicBezTo>
                  <a:pt x="1540559" y="3534833"/>
                  <a:pt x="1550371" y="3528483"/>
                  <a:pt x="1549145" y="3518958"/>
                </a:cubicBezTo>
                <a:cubicBezTo>
                  <a:pt x="1549145" y="3514725"/>
                  <a:pt x="1554051" y="3507317"/>
                  <a:pt x="1563863" y="3507317"/>
                </a:cubicBezTo>
                <a:close/>
                <a:moveTo>
                  <a:pt x="5575939" y="4657725"/>
                </a:moveTo>
                <a:cubicBezTo>
                  <a:pt x="5584525" y="4661959"/>
                  <a:pt x="5593111" y="4665133"/>
                  <a:pt x="5594338" y="4675717"/>
                </a:cubicBezTo>
                <a:cubicBezTo>
                  <a:pt x="5579619" y="4678892"/>
                  <a:pt x="5569806" y="4667250"/>
                  <a:pt x="5556314" y="4667250"/>
                </a:cubicBezTo>
                <a:cubicBezTo>
                  <a:pt x="5537916" y="4667250"/>
                  <a:pt x="5520744" y="4664075"/>
                  <a:pt x="5502346" y="4666192"/>
                </a:cubicBezTo>
                <a:cubicBezTo>
                  <a:pt x="5498666" y="4667250"/>
                  <a:pt x="5493760" y="4665133"/>
                  <a:pt x="5499892" y="4660900"/>
                </a:cubicBezTo>
                <a:cubicBezTo>
                  <a:pt x="5501119" y="4659842"/>
                  <a:pt x="5503572" y="4659842"/>
                  <a:pt x="5506025" y="4658784"/>
                </a:cubicBezTo>
                <a:cubicBezTo>
                  <a:pt x="5529330" y="4660900"/>
                  <a:pt x="5552635" y="4652434"/>
                  <a:pt x="5575939" y="4657725"/>
                </a:cubicBezTo>
                <a:close/>
                <a:moveTo>
                  <a:pt x="522514" y="3401483"/>
                </a:moveTo>
                <a:cubicBezTo>
                  <a:pt x="517608" y="3402542"/>
                  <a:pt x="513928" y="3402542"/>
                  <a:pt x="509022" y="3403600"/>
                </a:cubicBezTo>
                <a:cubicBezTo>
                  <a:pt x="505342" y="3390900"/>
                  <a:pt x="502889" y="3380317"/>
                  <a:pt x="512702" y="3367617"/>
                </a:cubicBezTo>
                <a:cubicBezTo>
                  <a:pt x="517608" y="3361267"/>
                  <a:pt x="523741" y="3362325"/>
                  <a:pt x="528647" y="3359150"/>
                </a:cubicBezTo>
                <a:cubicBezTo>
                  <a:pt x="532327" y="3359150"/>
                  <a:pt x="536006" y="3359150"/>
                  <a:pt x="540913" y="3359150"/>
                </a:cubicBezTo>
                <a:cubicBezTo>
                  <a:pt x="543366" y="3376083"/>
                  <a:pt x="536006" y="3389842"/>
                  <a:pt x="522514" y="3401483"/>
                </a:cubicBezTo>
                <a:close/>
                <a:moveTo>
                  <a:pt x="4088122" y="245533"/>
                </a:moveTo>
                <a:cubicBezTo>
                  <a:pt x="4107747" y="231775"/>
                  <a:pt x="4112653" y="213783"/>
                  <a:pt x="4110201" y="192617"/>
                </a:cubicBezTo>
                <a:cubicBezTo>
                  <a:pt x="4121240" y="191558"/>
                  <a:pt x="4127372" y="194733"/>
                  <a:pt x="4122466" y="205317"/>
                </a:cubicBezTo>
                <a:cubicBezTo>
                  <a:pt x="4112653" y="213783"/>
                  <a:pt x="4116333" y="223308"/>
                  <a:pt x="4118786" y="232833"/>
                </a:cubicBezTo>
                <a:cubicBezTo>
                  <a:pt x="4117560" y="236008"/>
                  <a:pt x="4115107" y="239183"/>
                  <a:pt x="4113880" y="242358"/>
                </a:cubicBezTo>
                <a:cubicBezTo>
                  <a:pt x="4110201" y="246592"/>
                  <a:pt x="4108974" y="251883"/>
                  <a:pt x="4110201" y="257175"/>
                </a:cubicBezTo>
                <a:cubicBezTo>
                  <a:pt x="4102841" y="255058"/>
                  <a:pt x="4095482" y="251883"/>
                  <a:pt x="4089349" y="259292"/>
                </a:cubicBezTo>
                <a:lnTo>
                  <a:pt x="4086896" y="259292"/>
                </a:lnTo>
                <a:lnTo>
                  <a:pt x="4085669" y="260350"/>
                </a:lnTo>
                <a:cubicBezTo>
                  <a:pt x="4072177" y="254000"/>
                  <a:pt x="4088122" y="250825"/>
                  <a:pt x="4088122" y="245533"/>
                </a:cubicBezTo>
                <a:close/>
                <a:moveTo>
                  <a:pt x="888029" y="6177492"/>
                </a:moveTo>
                <a:cubicBezTo>
                  <a:pt x="897841" y="6183842"/>
                  <a:pt x="892935" y="6194425"/>
                  <a:pt x="896615" y="6201834"/>
                </a:cubicBezTo>
                <a:cubicBezTo>
                  <a:pt x="903974" y="6217709"/>
                  <a:pt x="903974" y="6217709"/>
                  <a:pt x="924826" y="6210300"/>
                </a:cubicBezTo>
                <a:cubicBezTo>
                  <a:pt x="924826" y="6213475"/>
                  <a:pt x="924826" y="6216651"/>
                  <a:pt x="924826" y="6219825"/>
                </a:cubicBezTo>
                <a:cubicBezTo>
                  <a:pt x="922373" y="6218767"/>
                  <a:pt x="921146" y="6219825"/>
                  <a:pt x="919920" y="6220883"/>
                </a:cubicBezTo>
                <a:cubicBezTo>
                  <a:pt x="913787" y="6219825"/>
                  <a:pt x="911334" y="6225117"/>
                  <a:pt x="907654" y="6227234"/>
                </a:cubicBezTo>
                <a:cubicBezTo>
                  <a:pt x="897841" y="6233584"/>
                  <a:pt x="889256" y="6233584"/>
                  <a:pt x="885576" y="6220883"/>
                </a:cubicBezTo>
                <a:cubicBezTo>
                  <a:pt x="889256" y="6217709"/>
                  <a:pt x="886802" y="6213475"/>
                  <a:pt x="885576" y="6209242"/>
                </a:cubicBezTo>
                <a:cubicBezTo>
                  <a:pt x="888029" y="6203950"/>
                  <a:pt x="895388" y="6198659"/>
                  <a:pt x="884349" y="6193367"/>
                </a:cubicBezTo>
                <a:cubicBezTo>
                  <a:pt x="868404" y="6185959"/>
                  <a:pt x="883123" y="6182784"/>
                  <a:pt x="888029" y="6177492"/>
                </a:cubicBezTo>
                <a:close/>
                <a:moveTo>
                  <a:pt x="3132633" y="5783792"/>
                </a:moveTo>
                <a:cubicBezTo>
                  <a:pt x="3135086" y="5780617"/>
                  <a:pt x="3136312" y="5776383"/>
                  <a:pt x="3138765" y="5775325"/>
                </a:cubicBezTo>
                <a:cubicBezTo>
                  <a:pt x="3142445" y="5774267"/>
                  <a:pt x="3147352" y="5777442"/>
                  <a:pt x="3147352" y="5780617"/>
                </a:cubicBezTo>
                <a:cubicBezTo>
                  <a:pt x="3148578" y="5791200"/>
                  <a:pt x="3151031" y="5801784"/>
                  <a:pt x="3142445" y="5811308"/>
                </a:cubicBezTo>
                <a:cubicBezTo>
                  <a:pt x="3135086" y="5819776"/>
                  <a:pt x="3128953" y="5828242"/>
                  <a:pt x="3122820" y="5837767"/>
                </a:cubicBezTo>
                <a:cubicBezTo>
                  <a:pt x="3119141" y="5837767"/>
                  <a:pt x="3116688" y="5837767"/>
                  <a:pt x="3113008" y="5837767"/>
                </a:cubicBezTo>
                <a:cubicBezTo>
                  <a:pt x="3116688" y="5827183"/>
                  <a:pt x="3113008" y="5814484"/>
                  <a:pt x="3122820" y="5804959"/>
                </a:cubicBezTo>
                <a:cubicBezTo>
                  <a:pt x="3132633" y="5800725"/>
                  <a:pt x="3124047" y="5790142"/>
                  <a:pt x="3132633" y="5783792"/>
                </a:cubicBezTo>
                <a:close/>
                <a:moveTo>
                  <a:pt x="3008750" y="652992"/>
                </a:moveTo>
                <a:cubicBezTo>
                  <a:pt x="3007524" y="641350"/>
                  <a:pt x="3016110" y="642408"/>
                  <a:pt x="3024696" y="642408"/>
                </a:cubicBezTo>
                <a:cubicBezTo>
                  <a:pt x="3033281" y="642408"/>
                  <a:pt x="3052906" y="654050"/>
                  <a:pt x="3051680" y="659342"/>
                </a:cubicBezTo>
                <a:cubicBezTo>
                  <a:pt x="3049227" y="669925"/>
                  <a:pt x="3036961" y="670983"/>
                  <a:pt x="3027149" y="673100"/>
                </a:cubicBezTo>
                <a:cubicBezTo>
                  <a:pt x="3016110" y="674158"/>
                  <a:pt x="3008750" y="664633"/>
                  <a:pt x="3008750" y="652992"/>
                </a:cubicBezTo>
                <a:close/>
                <a:moveTo>
                  <a:pt x="4026794" y="107950"/>
                </a:moveTo>
                <a:cubicBezTo>
                  <a:pt x="4032927" y="95250"/>
                  <a:pt x="4045193" y="96308"/>
                  <a:pt x="4057458" y="97367"/>
                </a:cubicBezTo>
                <a:cubicBezTo>
                  <a:pt x="4064818" y="103717"/>
                  <a:pt x="4074630" y="100542"/>
                  <a:pt x="4083216" y="101600"/>
                </a:cubicBezTo>
                <a:cubicBezTo>
                  <a:pt x="4084443" y="102658"/>
                  <a:pt x="4086896" y="104775"/>
                  <a:pt x="4088122" y="105833"/>
                </a:cubicBezTo>
                <a:cubicBezTo>
                  <a:pt x="4069724" y="107950"/>
                  <a:pt x="4057458" y="125942"/>
                  <a:pt x="4036607" y="118533"/>
                </a:cubicBezTo>
                <a:cubicBezTo>
                  <a:pt x="4036607" y="118533"/>
                  <a:pt x="4032927" y="123825"/>
                  <a:pt x="4030474" y="127000"/>
                </a:cubicBezTo>
                <a:cubicBezTo>
                  <a:pt x="4026794" y="127000"/>
                  <a:pt x="4023115" y="128058"/>
                  <a:pt x="4019435" y="128058"/>
                </a:cubicBezTo>
                <a:cubicBezTo>
                  <a:pt x="4015755" y="120650"/>
                  <a:pt x="4029248" y="116417"/>
                  <a:pt x="4026794" y="107950"/>
                </a:cubicBezTo>
                <a:close/>
                <a:moveTo>
                  <a:pt x="4473262" y="53975"/>
                </a:moveTo>
                <a:cubicBezTo>
                  <a:pt x="4472036" y="56092"/>
                  <a:pt x="4473262" y="60325"/>
                  <a:pt x="4475715" y="60325"/>
                </a:cubicBezTo>
                <a:cubicBezTo>
                  <a:pt x="4478169" y="60325"/>
                  <a:pt x="4480621" y="58208"/>
                  <a:pt x="4480621" y="55033"/>
                </a:cubicBezTo>
                <a:cubicBezTo>
                  <a:pt x="4489207" y="51858"/>
                  <a:pt x="4495340" y="52917"/>
                  <a:pt x="4496567" y="62442"/>
                </a:cubicBezTo>
                <a:cubicBezTo>
                  <a:pt x="4497794" y="69850"/>
                  <a:pt x="4497794" y="77258"/>
                  <a:pt x="4510059" y="77258"/>
                </a:cubicBezTo>
                <a:cubicBezTo>
                  <a:pt x="4501473" y="87842"/>
                  <a:pt x="4491661" y="80433"/>
                  <a:pt x="4481848" y="79375"/>
                </a:cubicBezTo>
                <a:cubicBezTo>
                  <a:pt x="4472036" y="75142"/>
                  <a:pt x="4459770" y="73025"/>
                  <a:pt x="4451184" y="65617"/>
                </a:cubicBezTo>
                <a:cubicBezTo>
                  <a:pt x="4453637" y="62442"/>
                  <a:pt x="4459770" y="60325"/>
                  <a:pt x="4459770" y="56092"/>
                </a:cubicBezTo>
                <a:cubicBezTo>
                  <a:pt x="4459770" y="56092"/>
                  <a:pt x="4458544" y="56092"/>
                  <a:pt x="4458544" y="56092"/>
                </a:cubicBezTo>
                <a:cubicBezTo>
                  <a:pt x="4460997" y="52917"/>
                  <a:pt x="4462223" y="51858"/>
                  <a:pt x="4463450" y="51858"/>
                </a:cubicBezTo>
                <a:cubicBezTo>
                  <a:pt x="4464676" y="46567"/>
                  <a:pt x="4468356" y="46567"/>
                  <a:pt x="4473262" y="53975"/>
                </a:cubicBezTo>
                <a:close/>
                <a:moveTo>
                  <a:pt x="1877863" y="5074709"/>
                </a:moveTo>
                <a:cubicBezTo>
                  <a:pt x="1881542" y="5071534"/>
                  <a:pt x="1880316" y="5063067"/>
                  <a:pt x="1881542" y="5056717"/>
                </a:cubicBezTo>
                <a:cubicBezTo>
                  <a:pt x="1883995" y="5059892"/>
                  <a:pt x="1887675" y="5062008"/>
                  <a:pt x="1890128" y="5065184"/>
                </a:cubicBezTo>
                <a:cubicBezTo>
                  <a:pt x="1886448" y="5070475"/>
                  <a:pt x="1885222" y="5074709"/>
                  <a:pt x="1893808" y="5076825"/>
                </a:cubicBezTo>
                <a:cubicBezTo>
                  <a:pt x="1893808" y="5081059"/>
                  <a:pt x="1895034" y="5083175"/>
                  <a:pt x="1898714" y="5085292"/>
                </a:cubicBezTo>
                <a:cubicBezTo>
                  <a:pt x="1895034" y="5093758"/>
                  <a:pt x="1901167" y="5101167"/>
                  <a:pt x="1903620" y="5108575"/>
                </a:cubicBezTo>
                <a:cubicBezTo>
                  <a:pt x="1898714" y="5109633"/>
                  <a:pt x="1892581" y="5109633"/>
                  <a:pt x="1887675" y="5110692"/>
                </a:cubicBezTo>
                <a:cubicBezTo>
                  <a:pt x="1887675" y="5108575"/>
                  <a:pt x="1887675" y="5106459"/>
                  <a:pt x="1887675" y="5104342"/>
                </a:cubicBezTo>
                <a:cubicBezTo>
                  <a:pt x="1895034" y="5101167"/>
                  <a:pt x="1891355" y="5100109"/>
                  <a:pt x="1886448" y="5099050"/>
                </a:cubicBezTo>
                <a:cubicBezTo>
                  <a:pt x="1869276" y="5093758"/>
                  <a:pt x="1861917" y="5088467"/>
                  <a:pt x="1877863" y="5074709"/>
                </a:cubicBezTo>
                <a:close/>
                <a:moveTo>
                  <a:pt x="1915886" y="5054600"/>
                </a:moveTo>
                <a:cubicBezTo>
                  <a:pt x="1915886" y="5054600"/>
                  <a:pt x="1914659" y="5054600"/>
                  <a:pt x="1915886" y="5054600"/>
                </a:cubicBezTo>
                <a:cubicBezTo>
                  <a:pt x="1914659" y="5054600"/>
                  <a:pt x="1914659" y="5054600"/>
                  <a:pt x="1915886" y="5054600"/>
                </a:cubicBezTo>
                <a:lnTo>
                  <a:pt x="1915886" y="5054600"/>
                </a:lnTo>
                <a:close/>
                <a:moveTo>
                  <a:pt x="2637103" y="6129867"/>
                </a:moveTo>
                <a:cubicBezTo>
                  <a:pt x="2644462" y="6125633"/>
                  <a:pt x="2650595" y="6133042"/>
                  <a:pt x="2657954" y="6133042"/>
                </a:cubicBezTo>
                <a:cubicBezTo>
                  <a:pt x="2667767" y="6131984"/>
                  <a:pt x="2659181" y="6122459"/>
                  <a:pt x="2664087" y="6120342"/>
                </a:cubicBezTo>
                <a:cubicBezTo>
                  <a:pt x="2671446" y="6118225"/>
                  <a:pt x="2676353" y="6121401"/>
                  <a:pt x="2676353" y="6127750"/>
                </a:cubicBezTo>
                <a:cubicBezTo>
                  <a:pt x="2678806" y="6147859"/>
                  <a:pt x="2671446" y="6156325"/>
                  <a:pt x="2643236" y="6160558"/>
                </a:cubicBezTo>
                <a:cubicBezTo>
                  <a:pt x="2628517" y="6152092"/>
                  <a:pt x="2637103" y="6140450"/>
                  <a:pt x="2637103" y="6129867"/>
                </a:cubicBezTo>
                <a:close/>
                <a:moveTo>
                  <a:pt x="2277721" y="6723592"/>
                </a:moveTo>
                <a:cubicBezTo>
                  <a:pt x="2265455" y="6731000"/>
                  <a:pt x="2250737" y="6724651"/>
                  <a:pt x="2238471" y="6731000"/>
                </a:cubicBezTo>
                <a:cubicBezTo>
                  <a:pt x="2233565" y="6733117"/>
                  <a:pt x="2226205" y="6719359"/>
                  <a:pt x="2229885" y="6714067"/>
                </a:cubicBezTo>
                <a:cubicBezTo>
                  <a:pt x="2237244" y="6705600"/>
                  <a:pt x="2275268" y="6703484"/>
                  <a:pt x="2281401" y="6711950"/>
                </a:cubicBezTo>
                <a:cubicBezTo>
                  <a:pt x="2282627" y="6713008"/>
                  <a:pt x="2282627" y="6715125"/>
                  <a:pt x="2283854" y="6717242"/>
                </a:cubicBezTo>
                <a:cubicBezTo>
                  <a:pt x="2282627" y="6719359"/>
                  <a:pt x="2280174" y="6722534"/>
                  <a:pt x="2277721" y="6723592"/>
                </a:cubicBezTo>
                <a:close/>
                <a:moveTo>
                  <a:pt x="1590848" y="720725"/>
                </a:moveTo>
                <a:cubicBezTo>
                  <a:pt x="1588394" y="723900"/>
                  <a:pt x="1583488" y="726017"/>
                  <a:pt x="1579809" y="722842"/>
                </a:cubicBezTo>
                <a:cubicBezTo>
                  <a:pt x="1577355" y="721783"/>
                  <a:pt x="1576129" y="718608"/>
                  <a:pt x="1576129" y="716492"/>
                </a:cubicBezTo>
                <a:cubicBezTo>
                  <a:pt x="1578582" y="700617"/>
                  <a:pt x="1578582" y="683683"/>
                  <a:pt x="1599433" y="672042"/>
                </a:cubicBezTo>
                <a:cubicBezTo>
                  <a:pt x="1609246" y="692150"/>
                  <a:pt x="1605566" y="706967"/>
                  <a:pt x="1590848" y="720725"/>
                </a:cubicBezTo>
                <a:close/>
                <a:moveTo>
                  <a:pt x="5165042" y="203200"/>
                </a:moveTo>
                <a:cubicBezTo>
                  <a:pt x="5168721" y="210608"/>
                  <a:pt x="5169948" y="220133"/>
                  <a:pt x="5184667" y="212725"/>
                </a:cubicBezTo>
                <a:cubicBezTo>
                  <a:pt x="5196932" y="206375"/>
                  <a:pt x="5207971" y="210608"/>
                  <a:pt x="5215331" y="221192"/>
                </a:cubicBezTo>
                <a:cubicBezTo>
                  <a:pt x="5214104" y="225425"/>
                  <a:pt x="5214104" y="230717"/>
                  <a:pt x="5209198" y="232833"/>
                </a:cubicBezTo>
                <a:cubicBezTo>
                  <a:pt x="5198159" y="230717"/>
                  <a:pt x="5188346" y="234950"/>
                  <a:pt x="5177307" y="231775"/>
                </a:cubicBezTo>
                <a:cubicBezTo>
                  <a:pt x="5176081" y="226483"/>
                  <a:pt x="5171175" y="223308"/>
                  <a:pt x="5166268" y="221192"/>
                </a:cubicBezTo>
                <a:cubicBezTo>
                  <a:pt x="5166268" y="216958"/>
                  <a:pt x="5166268" y="213783"/>
                  <a:pt x="5160136" y="213783"/>
                </a:cubicBezTo>
                <a:cubicBezTo>
                  <a:pt x="5160136" y="213783"/>
                  <a:pt x="5161362" y="211667"/>
                  <a:pt x="5161362" y="211667"/>
                </a:cubicBezTo>
                <a:cubicBezTo>
                  <a:pt x="5161362" y="211667"/>
                  <a:pt x="5161362" y="209550"/>
                  <a:pt x="5161362" y="209550"/>
                </a:cubicBezTo>
                <a:lnTo>
                  <a:pt x="5160136" y="207433"/>
                </a:lnTo>
                <a:cubicBezTo>
                  <a:pt x="5163815" y="206375"/>
                  <a:pt x="5165042" y="205317"/>
                  <a:pt x="5165042" y="203200"/>
                </a:cubicBezTo>
                <a:close/>
                <a:moveTo>
                  <a:pt x="6000329" y="4093633"/>
                </a:moveTo>
                <a:cubicBezTo>
                  <a:pt x="6006462" y="4095750"/>
                  <a:pt x="6008914" y="4105275"/>
                  <a:pt x="6018727" y="4101042"/>
                </a:cubicBezTo>
                <a:cubicBezTo>
                  <a:pt x="6017501" y="4106333"/>
                  <a:pt x="6016274" y="4110567"/>
                  <a:pt x="6016274" y="4115858"/>
                </a:cubicBezTo>
                <a:cubicBezTo>
                  <a:pt x="5995422" y="4121150"/>
                  <a:pt x="6006462" y="4133850"/>
                  <a:pt x="6007688" y="4144434"/>
                </a:cubicBezTo>
                <a:cubicBezTo>
                  <a:pt x="6001555" y="4141258"/>
                  <a:pt x="5992969" y="4139142"/>
                  <a:pt x="5995422" y="4131733"/>
                </a:cubicBezTo>
                <a:cubicBezTo>
                  <a:pt x="5999102" y="4119034"/>
                  <a:pt x="5991743" y="4105275"/>
                  <a:pt x="6000329" y="4093633"/>
                </a:cubicBezTo>
                <a:close/>
                <a:moveTo>
                  <a:pt x="5102487" y="3209925"/>
                </a:moveTo>
                <a:cubicBezTo>
                  <a:pt x="5104940" y="3207809"/>
                  <a:pt x="5108620" y="3209925"/>
                  <a:pt x="5109847" y="3213100"/>
                </a:cubicBezTo>
                <a:cubicBezTo>
                  <a:pt x="5111073" y="3217333"/>
                  <a:pt x="5109847" y="3225800"/>
                  <a:pt x="5107393" y="3225800"/>
                </a:cubicBezTo>
                <a:cubicBezTo>
                  <a:pt x="5087768" y="3224742"/>
                  <a:pt x="5085315" y="3246967"/>
                  <a:pt x="5066917" y="3246967"/>
                </a:cubicBezTo>
                <a:cubicBezTo>
                  <a:pt x="5069370" y="3236383"/>
                  <a:pt x="5077956" y="3228975"/>
                  <a:pt x="5091448" y="3224742"/>
                </a:cubicBezTo>
                <a:cubicBezTo>
                  <a:pt x="5081636" y="3216275"/>
                  <a:pt x="5063237" y="3222625"/>
                  <a:pt x="5064464" y="3207809"/>
                </a:cubicBezTo>
                <a:cubicBezTo>
                  <a:pt x="5077956" y="3204633"/>
                  <a:pt x="5088995" y="3219450"/>
                  <a:pt x="5102487" y="3209925"/>
                </a:cubicBezTo>
                <a:close/>
                <a:moveTo>
                  <a:pt x="5174854" y="3934883"/>
                </a:moveTo>
                <a:cubicBezTo>
                  <a:pt x="5176081" y="3932767"/>
                  <a:pt x="5182214" y="3934883"/>
                  <a:pt x="5182214" y="3940175"/>
                </a:cubicBezTo>
                <a:cubicBezTo>
                  <a:pt x="5182214" y="3953934"/>
                  <a:pt x="5169948" y="3966633"/>
                  <a:pt x="5155229" y="3968750"/>
                </a:cubicBezTo>
                <a:cubicBezTo>
                  <a:pt x="5150323" y="3969809"/>
                  <a:pt x="5147870" y="3967692"/>
                  <a:pt x="5145417" y="3964517"/>
                </a:cubicBezTo>
                <a:cubicBezTo>
                  <a:pt x="5140511" y="3958167"/>
                  <a:pt x="5138057" y="3952875"/>
                  <a:pt x="5136831" y="3945467"/>
                </a:cubicBezTo>
                <a:cubicBezTo>
                  <a:pt x="5147870" y="3941233"/>
                  <a:pt x="5165042" y="3948642"/>
                  <a:pt x="5174854" y="3934883"/>
                </a:cubicBezTo>
                <a:close/>
                <a:moveTo>
                  <a:pt x="2827219" y="3164417"/>
                </a:moveTo>
                <a:cubicBezTo>
                  <a:pt x="2840712" y="3163358"/>
                  <a:pt x="2841938" y="3175000"/>
                  <a:pt x="2841938" y="3183467"/>
                </a:cubicBezTo>
                <a:cubicBezTo>
                  <a:pt x="2841938" y="3194050"/>
                  <a:pt x="2837032" y="3202517"/>
                  <a:pt x="2824766" y="3201458"/>
                </a:cubicBezTo>
                <a:cubicBezTo>
                  <a:pt x="2811274" y="3200400"/>
                  <a:pt x="2808821" y="3191934"/>
                  <a:pt x="2810048" y="3181350"/>
                </a:cubicBezTo>
                <a:cubicBezTo>
                  <a:pt x="2806368" y="3169708"/>
                  <a:pt x="2818634" y="3165475"/>
                  <a:pt x="2827219" y="3164417"/>
                </a:cubicBezTo>
                <a:close/>
                <a:moveTo>
                  <a:pt x="5087768" y="2121958"/>
                </a:moveTo>
                <a:cubicBezTo>
                  <a:pt x="5090222" y="2119842"/>
                  <a:pt x="5091448" y="2118783"/>
                  <a:pt x="5093901" y="2118783"/>
                </a:cubicBezTo>
                <a:cubicBezTo>
                  <a:pt x="5091448" y="2119842"/>
                  <a:pt x="5090222" y="2120900"/>
                  <a:pt x="5087768" y="2121958"/>
                </a:cubicBezTo>
                <a:close/>
                <a:moveTo>
                  <a:pt x="5069370" y="2147358"/>
                </a:moveTo>
                <a:cubicBezTo>
                  <a:pt x="5063237" y="2146300"/>
                  <a:pt x="5055878" y="2141008"/>
                  <a:pt x="5049745" y="2143125"/>
                </a:cubicBezTo>
                <a:cubicBezTo>
                  <a:pt x="5054651" y="2138892"/>
                  <a:pt x="5057104" y="2133600"/>
                  <a:pt x="5059558" y="2129367"/>
                </a:cubicBezTo>
                <a:lnTo>
                  <a:pt x="5062011" y="2128309"/>
                </a:lnTo>
                <a:cubicBezTo>
                  <a:pt x="5073050" y="2124075"/>
                  <a:pt x="5070597" y="2113492"/>
                  <a:pt x="5073050" y="2106083"/>
                </a:cubicBezTo>
                <a:cubicBezTo>
                  <a:pt x="5073050" y="2106083"/>
                  <a:pt x="5073050" y="2105025"/>
                  <a:pt x="5073050" y="2105025"/>
                </a:cubicBezTo>
                <a:cubicBezTo>
                  <a:pt x="5077956" y="2102908"/>
                  <a:pt x="5082862" y="2099733"/>
                  <a:pt x="5087768" y="2097617"/>
                </a:cubicBezTo>
                <a:cubicBezTo>
                  <a:pt x="5088995" y="2107142"/>
                  <a:pt x="5085315" y="2116667"/>
                  <a:pt x="5090222" y="2125133"/>
                </a:cubicBezTo>
                <a:cubicBezTo>
                  <a:pt x="5084089" y="2131483"/>
                  <a:pt x="5071823" y="2135717"/>
                  <a:pt x="5069370" y="2147358"/>
                </a:cubicBezTo>
                <a:close/>
                <a:moveTo>
                  <a:pt x="3541077" y="3212042"/>
                </a:moveTo>
                <a:cubicBezTo>
                  <a:pt x="3559476" y="3203575"/>
                  <a:pt x="3576647" y="3195108"/>
                  <a:pt x="3598725" y="3198284"/>
                </a:cubicBezTo>
                <a:cubicBezTo>
                  <a:pt x="3598725" y="3205692"/>
                  <a:pt x="3585233" y="3204633"/>
                  <a:pt x="3586460" y="3213100"/>
                </a:cubicBezTo>
                <a:cubicBezTo>
                  <a:pt x="3584007" y="3217333"/>
                  <a:pt x="3580327" y="3220508"/>
                  <a:pt x="3577874" y="3224742"/>
                </a:cubicBezTo>
                <a:cubicBezTo>
                  <a:pt x="3560702" y="3228975"/>
                  <a:pt x="3548436" y="3225800"/>
                  <a:pt x="3541077" y="3212042"/>
                </a:cubicBezTo>
                <a:close/>
                <a:moveTo>
                  <a:pt x="583842" y="951442"/>
                </a:moveTo>
                <a:cubicBezTo>
                  <a:pt x="583842" y="951442"/>
                  <a:pt x="585069" y="951442"/>
                  <a:pt x="583842" y="951442"/>
                </a:cubicBezTo>
                <a:cubicBezTo>
                  <a:pt x="591202" y="948267"/>
                  <a:pt x="601014" y="946150"/>
                  <a:pt x="602241" y="937683"/>
                </a:cubicBezTo>
                <a:cubicBezTo>
                  <a:pt x="604694" y="936625"/>
                  <a:pt x="607147" y="933450"/>
                  <a:pt x="609600" y="935567"/>
                </a:cubicBezTo>
                <a:cubicBezTo>
                  <a:pt x="613280" y="938742"/>
                  <a:pt x="614506" y="944033"/>
                  <a:pt x="609600" y="947208"/>
                </a:cubicBezTo>
                <a:cubicBezTo>
                  <a:pt x="604694" y="951442"/>
                  <a:pt x="598561" y="954617"/>
                  <a:pt x="592428" y="957792"/>
                </a:cubicBezTo>
                <a:cubicBezTo>
                  <a:pt x="578936" y="963083"/>
                  <a:pt x="592428" y="974725"/>
                  <a:pt x="585069" y="981075"/>
                </a:cubicBezTo>
                <a:cubicBezTo>
                  <a:pt x="575256" y="974725"/>
                  <a:pt x="555631" y="976842"/>
                  <a:pt x="560538" y="958850"/>
                </a:cubicBezTo>
                <a:cubicBezTo>
                  <a:pt x="572803" y="971550"/>
                  <a:pt x="574030" y="970492"/>
                  <a:pt x="583842" y="951442"/>
                </a:cubicBezTo>
                <a:close/>
                <a:moveTo>
                  <a:pt x="5228823" y="1641475"/>
                </a:moveTo>
                <a:cubicBezTo>
                  <a:pt x="5211651" y="1637242"/>
                  <a:pt x="5211651" y="1636183"/>
                  <a:pt x="5223916" y="1625600"/>
                </a:cubicBezTo>
                <a:cubicBezTo>
                  <a:pt x="5226370" y="1623483"/>
                  <a:pt x="5230049" y="1621367"/>
                  <a:pt x="5233729" y="1619250"/>
                </a:cubicBezTo>
                <a:cubicBezTo>
                  <a:pt x="5234955" y="1620308"/>
                  <a:pt x="5236182" y="1621367"/>
                  <a:pt x="5237409" y="1623483"/>
                </a:cubicBezTo>
                <a:cubicBezTo>
                  <a:pt x="5223916" y="1625600"/>
                  <a:pt x="5226370" y="1635125"/>
                  <a:pt x="5228823" y="1641475"/>
                </a:cubicBezTo>
                <a:close/>
                <a:moveTo>
                  <a:pt x="5206745" y="1661583"/>
                </a:moveTo>
                <a:cubicBezTo>
                  <a:pt x="5207971" y="1659467"/>
                  <a:pt x="5206745" y="1658408"/>
                  <a:pt x="5206745" y="1657350"/>
                </a:cubicBezTo>
                <a:cubicBezTo>
                  <a:pt x="5211651" y="1657350"/>
                  <a:pt x="5217784" y="1654175"/>
                  <a:pt x="5222690" y="1655233"/>
                </a:cubicBezTo>
                <a:cubicBezTo>
                  <a:pt x="5231276" y="1665817"/>
                  <a:pt x="5247221" y="1655233"/>
                  <a:pt x="5257034" y="1665817"/>
                </a:cubicBezTo>
                <a:cubicBezTo>
                  <a:pt x="5239862" y="1666875"/>
                  <a:pt x="5225143" y="1671108"/>
                  <a:pt x="5209198" y="1675342"/>
                </a:cubicBezTo>
                <a:cubicBezTo>
                  <a:pt x="5201839" y="1671108"/>
                  <a:pt x="5204291" y="1666875"/>
                  <a:pt x="5206745" y="1661583"/>
                </a:cubicBezTo>
                <a:close/>
                <a:moveTo>
                  <a:pt x="5250901" y="1640417"/>
                </a:moveTo>
                <a:cubicBezTo>
                  <a:pt x="5247221" y="1640417"/>
                  <a:pt x="5244768" y="1640417"/>
                  <a:pt x="5242315" y="1636183"/>
                </a:cubicBezTo>
                <a:cubicBezTo>
                  <a:pt x="5242315" y="1636183"/>
                  <a:pt x="5242315" y="1635125"/>
                  <a:pt x="5242315" y="1635125"/>
                </a:cubicBezTo>
                <a:cubicBezTo>
                  <a:pt x="5242315" y="1635125"/>
                  <a:pt x="5243541" y="1635125"/>
                  <a:pt x="5243541" y="1635125"/>
                </a:cubicBezTo>
                <a:cubicBezTo>
                  <a:pt x="5247221" y="1636183"/>
                  <a:pt x="5249674" y="1638300"/>
                  <a:pt x="5250901" y="1640417"/>
                </a:cubicBezTo>
                <a:close/>
                <a:moveTo>
                  <a:pt x="3024696" y="1768475"/>
                </a:moveTo>
                <a:cubicBezTo>
                  <a:pt x="3030828" y="1782233"/>
                  <a:pt x="3023469" y="1791758"/>
                  <a:pt x="3022242" y="1801283"/>
                </a:cubicBezTo>
                <a:cubicBezTo>
                  <a:pt x="3022242" y="1810808"/>
                  <a:pt x="3014883" y="1810808"/>
                  <a:pt x="3007524" y="1805517"/>
                </a:cubicBezTo>
                <a:cubicBezTo>
                  <a:pt x="3006297" y="1804458"/>
                  <a:pt x="3003844" y="1802342"/>
                  <a:pt x="3003844" y="1801283"/>
                </a:cubicBezTo>
                <a:cubicBezTo>
                  <a:pt x="3001391" y="1790700"/>
                  <a:pt x="2981766" y="1784350"/>
                  <a:pt x="2989125" y="1773767"/>
                </a:cubicBezTo>
                <a:cubicBezTo>
                  <a:pt x="2997711" y="1761067"/>
                  <a:pt x="3013656" y="1775883"/>
                  <a:pt x="3024696" y="1768475"/>
                </a:cubicBezTo>
                <a:close/>
                <a:moveTo>
                  <a:pt x="1560184" y="4489450"/>
                </a:moveTo>
                <a:cubicBezTo>
                  <a:pt x="1568769" y="4483100"/>
                  <a:pt x="1569996" y="4473575"/>
                  <a:pt x="1574902" y="4458758"/>
                </a:cubicBezTo>
                <a:cubicBezTo>
                  <a:pt x="1583488" y="4474633"/>
                  <a:pt x="1578582" y="4486275"/>
                  <a:pt x="1589621" y="4494742"/>
                </a:cubicBezTo>
                <a:cubicBezTo>
                  <a:pt x="1593301" y="4497917"/>
                  <a:pt x="1594527" y="4507442"/>
                  <a:pt x="1581035" y="4506383"/>
                </a:cubicBezTo>
                <a:cubicBezTo>
                  <a:pt x="1574902" y="4506383"/>
                  <a:pt x="1568769" y="4504267"/>
                  <a:pt x="1563863" y="4509559"/>
                </a:cubicBezTo>
                <a:cubicBezTo>
                  <a:pt x="1541785" y="4505325"/>
                  <a:pt x="1554051" y="4496859"/>
                  <a:pt x="1560184" y="4489450"/>
                </a:cubicBezTo>
                <a:close/>
                <a:moveTo>
                  <a:pt x="3986318" y="360892"/>
                </a:moveTo>
                <a:cubicBezTo>
                  <a:pt x="3985091" y="359833"/>
                  <a:pt x="3985091" y="357717"/>
                  <a:pt x="3983865" y="354542"/>
                </a:cubicBezTo>
                <a:cubicBezTo>
                  <a:pt x="3996130" y="349250"/>
                  <a:pt x="4003490" y="358775"/>
                  <a:pt x="4013302" y="360892"/>
                </a:cubicBezTo>
                <a:cubicBezTo>
                  <a:pt x="4023115" y="364067"/>
                  <a:pt x="4018209" y="356658"/>
                  <a:pt x="4018209" y="353483"/>
                </a:cubicBezTo>
                <a:cubicBezTo>
                  <a:pt x="4026794" y="352425"/>
                  <a:pt x="4035380" y="353483"/>
                  <a:pt x="4043966" y="350308"/>
                </a:cubicBezTo>
                <a:cubicBezTo>
                  <a:pt x="4041513" y="351367"/>
                  <a:pt x="4040287" y="353483"/>
                  <a:pt x="4040287" y="356658"/>
                </a:cubicBezTo>
                <a:lnTo>
                  <a:pt x="4040287" y="355600"/>
                </a:lnTo>
                <a:cubicBezTo>
                  <a:pt x="4035380" y="357717"/>
                  <a:pt x="4026794" y="357717"/>
                  <a:pt x="4028021" y="364067"/>
                </a:cubicBezTo>
                <a:cubicBezTo>
                  <a:pt x="4029248" y="370417"/>
                  <a:pt x="4037834" y="368300"/>
                  <a:pt x="4042740" y="370417"/>
                </a:cubicBezTo>
                <a:cubicBezTo>
                  <a:pt x="4035380" y="377825"/>
                  <a:pt x="4028021" y="383117"/>
                  <a:pt x="4015755" y="375708"/>
                </a:cubicBezTo>
                <a:cubicBezTo>
                  <a:pt x="4012076" y="373592"/>
                  <a:pt x="4005943" y="373592"/>
                  <a:pt x="4001037" y="373592"/>
                </a:cubicBezTo>
                <a:cubicBezTo>
                  <a:pt x="3996130" y="370417"/>
                  <a:pt x="3991224" y="366183"/>
                  <a:pt x="3986318" y="360892"/>
                </a:cubicBezTo>
                <a:close/>
                <a:moveTo>
                  <a:pt x="631678" y="4791075"/>
                </a:moveTo>
                <a:cubicBezTo>
                  <a:pt x="620639" y="4790017"/>
                  <a:pt x="613280" y="4785784"/>
                  <a:pt x="614506" y="4775200"/>
                </a:cubicBezTo>
                <a:cubicBezTo>
                  <a:pt x="625545" y="4768850"/>
                  <a:pt x="614506" y="4763559"/>
                  <a:pt x="612053" y="4758267"/>
                </a:cubicBezTo>
                <a:cubicBezTo>
                  <a:pt x="614506" y="4746625"/>
                  <a:pt x="630452" y="4740275"/>
                  <a:pt x="626772" y="4726517"/>
                </a:cubicBezTo>
                <a:cubicBezTo>
                  <a:pt x="627998" y="4726517"/>
                  <a:pt x="630452" y="4726517"/>
                  <a:pt x="631678" y="4725459"/>
                </a:cubicBezTo>
                <a:cubicBezTo>
                  <a:pt x="631678" y="4737100"/>
                  <a:pt x="629225" y="4748742"/>
                  <a:pt x="635358" y="4759325"/>
                </a:cubicBezTo>
                <a:cubicBezTo>
                  <a:pt x="640264" y="4769909"/>
                  <a:pt x="636584" y="4780492"/>
                  <a:pt x="631678" y="4791075"/>
                </a:cubicBezTo>
                <a:close/>
                <a:moveTo>
                  <a:pt x="941998" y="2592917"/>
                </a:moveTo>
                <a:cubicBezTo>
                  <a:pt x="935865" y="2592917"/>
                  <a:pt x="929732" y="2590800"/>
                  <a:pt x="924826" y="2588684"/>
                </a:cubicBezTo>
                <a:cubicBezTo>
                  <a:pt x="924826" y="2586567"/>
                  <a:pt x="924826" y="2584450"/>
                  <a:pt x="924826" y="2583392"/>
                </a:cubicBezTo>
                <a:cubicBezTo>
                  <a:pt x="932185" y="2584450"/>
                  <a:pt x="939544" y="2584450"/>
                  <a:pt x="941998" y="2577042"/>
                </a:cubicBezTo>
                <a:cubicBezTo>
                  <a:pt x="944451" y="2566458"/>
                  <a:pt x="954263" y="2565400"/>
                  <a:pt x="964076" y="2561167"/>
                </a:cubicBezTo>
                <a:cubicBezTo>
                  <a:pt x="966529" y="2563283"/>
                  <a:pt x="972662" y="2564342"/>
                  <a:pt x="972662" y="2566458"/>
                </a:cubicBezTo>
                <a:cubicBezTo>
                  <a:pt x="973888" y="2577042"/>
                  <a:pt x="978794" y="2571750"/>
                  <a:pt x="983701" y="2569633"/>
                </a:cubicBezTo>
                <a:cubicBezTo>
                  <a:pt x="983701" y="2573867"/>
                  <a:pt x="982474" y="2577042"/>
                  <a:pt x="982474" y="2581275"/>
                </a:cubicBezTo>
                <a:cubicBezTo>
                  <a:pt x="975115" y="2581275"/>
                  <a:pt x="967755" y="2581275"/>
                  <a:pt x="961623" y="2580217"/>
                </a:cubicBezTo>
                <a:cubicBezTo>
                  <a:pt x="946904" y="2578100"/>
                  <a:pt x="944451" y="2585508"/>
                  <a:pt x="941998" y="2592917"/>
                </a:cubicBezTo>
                <a:close/>
                <a:moveTo>
                  <a:pt x="5808985" y="2365375"/>
                </a:moveTo>
                <a:cubicBezTo>
                  <a:pt x="5810212" y="2355850"/>
                  <a:pt x="5812665" y="2346325"/>
                  <a:pt x="5813892" y="2336800"/>
                </a:cubicBezTo>
                <a:cubicBezTo>
                  <a:pt x="5815118" y="2336800"/>
                  <a:pt x="5817571" y="2336800"/>
                  <a:pt x="5818798" y="2336800"/>
                </a:cubicBezTo>
                <a:cubicBezTo>
                  <a:pt x="5818798" y="2339975"/>
                  <a:pt x="5818798" y="2344208"/>
                  <a:pt x="5818798" y="2347383"/>
                </a:cubicBezTo>
                <a:cubicBezTo>
                  <a:pt x="5815118" y="2373842"/>
                  <a:pt x="5816345" y="2374900"/>
                  <a:pt x="5853142" y="2370667"/>
                </a:cubicBezTo>
                <a:cubicBezTo>
                  <a:pt x="5840876" y="2377017"/>
                  <a:pt x="5844556" y="2389717"/>
                  <a:pt x="5829837" y="2384425"/>
                </a:cubicBezTo>
                <a:cubicBezTo>
                  <a:pt x="5820024" y="2381250"/>
                  <a:pt x="5806532" y="2379133"/>
                  <a:pt x="5808985" y="2365375"/>
                </a:cubicBezTo>
                <a:close/>
                <a:moveTo>
                  <a:pt x="789904" y="3723217"/>
                </a:moveTo>
                <a:cubicBezTo>
                  <a:pt x="789904" y="3716867"/>
                  <a:pt x="793584" y="3710517"/>
                  <a:pt x="781318" y="3710517"/>
                </a:cubicBezTo>
                <a:cubicBezTo>
                  <a:pt x="783771" y="3710517"/>
                  <a:pt x="784998" y="3710517"/>
                  <a:pt x="787451" y="3710517"/>
                </a:cubicBezTo>
                <a:cubicBezTo>
                  <a:pt x="791131" y="3711575"/>
                  <a:pt x="796037" y="3709458"/>
                  <a:pt x="800943" y="3709458"/>
                </a:cubicBezTo>
                <a:cubicBezTo>
                  <a:pt x="800943" y="3709458"/>
                  <a:pt x="800943" y="3708400"/>
                  <a:pt x="800943" y="3708400"/>
                </a:cubicBezTo>
                <a:cubicBezTo>
                  <a:pt x="803396" y="3708400"/>
                  <a:pt x="804623" y="3709458"/>
                  <a:pt x="807076" y="3708400"/>
                </a:cubicBezTo>
                <a:cubicBezTo>
                  <a:pt x="813209" y="3706284"/>
                  <a:pt x="819342" y="3704167"/>
                  <a:pt x="820568" y="3712633"/>
                </a:cubicBezTo>
                <a:cubicBezTo>
                  <a:pt x="820568" y="3717925"/>
                  <a:pt x="814435" y="3716867"/>
                  <a:pt x="810756" y="3716867"/>
                </a:cubicBezTo>
                <a:cubicBezTo>
                  <a:pt x="810756" y="3716867"/>
                  <a:pt x="810756" y="3716867"/>
                  <a:pt x="810756" y="3717925"/>
                </a:cubicBezTo>
                <a:cubicBezTo>
                  <a:pt x="814435" y="3727450"/>
                  <a:pt x="813209" y="3733800"/>
                  <a:pt x="805849" y="3739092"/>
                </a:cubicBezTo>
                <a:cubicBezTo>
                  <a:pt x="799717" y="3744383"/>
                  <a:pt x="793584" y="3747559"/>
                  <a:pt x="784998" y="3752850"/>
                </a:cubicBezTo>
                <a:cubicBezTo>
                  <a:pt x="776412" y="3739092"/>
                  <a:pt x="791131" y="3732742"/>
                  <a:pt x="789904" y="3723217"/>
                </a:cubicBezTo>
                <a:close/>
                <a:moveTo>
                  <a:pt x="5548955" y="274108"/>
                </a:moveTo>
                <a:cubicBezTo>
                  <a:pt x="5550181" y="273050"/>
                  <a:pt x="5550181" y="273050"/>
                  <a:pt x="5550181" y="271992"/>
                </a:cubicBezTo>
                <a:cubicBezTo>
                  <a:pt x="5550181" y="276225"/>
                  <a:pt x="5550181" y="279400"/>
                  <a:pt x="5552635" y="283633"/>
                </a:cubicBezTo>
                <a:cubicBezTo>
                  <a:pt x="5556314" y="288925"/>
                  <a:pt x="5552635" y="294217"/>
                  <a:pt x="5548955" y="298450"/>
                </a:cubicBezTo>
                <a:cubicBezTo>
                  <a:pt x="5542822" y="300567"/>
                  <a:pt x="5542822" y="305858"/>
                  <a:pt x="5540369" y="310092"/>
                </a:cubicBezTo>
                <a:cubicBezTo>
                  <a:pt x="5530556" y="312208"/>
                  <a:pt x="5528103" y="324908"/>
                  <a:pt x="5514611" y="321733"/>
                </a:cubicBezTo>
                <a:cubicBezTo>
                  <a:pt x="5514611" y="318558"/>
                  <a:pt x="5515838" y="314325"/>
                  <a:pt x="5515838" y="311150"/>
                </a:cubicBezTo>
                <a:cubicBezTo>
                  <a:pt x="5518291" y="310092"/>
                  <a:pt x="5523197" y="309033"/>
                  <a:pt x="5523197" y="306917"/>
                </a:cubicBezTo>
                <a:cubicBezTo>
                  <a:pt x="5526877" y="292100"/>
                  <a:pt x="5535462" y="282575"/>
                  <a:pt x="5548955" y="274108"/>
                </a:cubicBezTo>
                <a:close/>
                <a:moveTo>
                  <a:pt x="3055360" y="809625"/>
                </a:moveTo>
                <a:cubicBezTo>
                  <a:pt x="3048000" y="793750"/>
                  <a:pt x="3048000" y="793750"/>
                  <a:pt x="3065172" y="787400"/>
                </a:cubicBezTo>
                <a:cubicBezTo>
                  <a:pt x="3068852" y="786342"/>
                  <a:pt x="3072531" y="783167"/>
                  <a:pt x="3074984" y="781050"/>
                </a:cubicBezTo>
                <a:cubicBezTo>
                  <a:pt x="3079891" y="781050"/>
                  <a:pt x="3083570" y="781050"/>
                  <a:pt x="3088477" y="779992"/>
                </a:cubicBezTo>
                <a:cubicBezTo>
                  <a:pt x="3105648" y="782108"/>
                  <a:pt x="3100742" y="792692"/>
                  <a:pt x="3098289" y="800100"/>
                </a:cubicBezTo>
                <a:cubicBezTo>
                  <a:pt x="3095836" y="806450"/>
                  <a:pt x="3087250" y="805392"/>
                  <a:pt x="3082344" y="801158"/>
                </a:cubicBezTo>
                <a:cubicBezTo>
                  <a:pt x="3068852" y="793750"/>
                  <a:pt x="3065172" y="810683"/>
                  <a:pt x="3055360" y="809625"/>
                </a:cubicBezTo>
                <a:close/>
                <a:moveTo>
                  <a:pt x="5335533" y="1537758"/>
                </a:moveTo>
                <a:cubicBezTo>
                  <a:pt x="5333080" y="1546225"/>
                  <a:pt x="5342893" y="1557867"/>
                  <a:pt x="5330627" y="1562100"/>
                </a:cubicBezTo>
                <a:cubicBezTo>
                  <a:pt x="5323268" y="1565275"/>
                  <a:pt x="5324494" y="1577975"/>
                  <a:pt x="5313456" y="1572683"/>
                </a:cubicBezTo>
                <a:cubicBezTo>
                  <a:pt x="5309776" y="1557867"/>
                  <a:pt x="5312229" y="1544108"/>
                  <a:pt x="5325721" y="1534583"/>
                </a:cubicBezTo>
                <a:cubicBezTo>
                  <a:pt x="5328174" y="1536700"/>
                  <a:pt x="5336760" y="1534583"/>
                  <a:pt x="5335533" y="1537758"/>
                </a:cubicBezTo>
                <a:close/>
                <a:moveTo>
                  <a:pt x="430522" y="5651500"/>
                </a:moveTo>
                <a:cubicBezTo>
                  <a:pt x="430522" y="5651500"/>
                  <a:pt x="426843" y="5647267"/>
                  <a:pt x="425616" y="5645151"/>
                </a:cubicBezTo>
                <a:cubicBezTo>
                  <a:pt x="425616" y="5644092"/>
                  <a:pt x="425616" y="5640917"/>
                  <a:pt x="425616" y="5640917"/>
                </a:cubicBezTo>
                <a:cubicBezTo>
                  <a:pt x="421936" y="5639859"/>
                  <a:pt x="420710" y="5643034"/>
                  <a:pt x="420710" y="5645151"/>
                </a:cubicBezTo>
                <a:cubicBezTo>
                  <a:pt x="417030" y="5643034"/>
                  <a:pt x="412124" y="5640917"/>
                  <a:pt x="410897" y="5638800"/>
                </a:cubicBezTo>
                <a:cubicBezTo>
                  <a:pt x="407218" y="5630334"/>
                  <a:pt x="399858" y="5618692"/>
                  <a:pt x="412124" y="5612342"/>
                </a:cubicBezTo>
                <a:cubicBezTo>
                  <a:pt x="426843" y="5604933"/>
                  <a:pt x="429296" y="5621867"/>
                  <a:pt x="436655" y="5626100"/>
                </a:cubicBezTo>
                <a:cubicBezTo>
                  <a:pt x="445241" y="5631392"/>
                  <a:pt x="444015" y="5645151"/>
                  <a:pt x="430522" y="5651500"/>
                </a:cubicBezTo>
                <a:close/>
                <a:moveTo>
                  <a:pt x="2099870" y="6561667"/>
                </a:moveTo>
                <a:cubicBezTo>
                  <a:pt x="2090057" y="6553200"/>
                  <a:pt x="2080245" y="6545792"/>
                  <a:pt x="2102323" y="6539442"/>
                </a:cubicBezTo>
                <a:cubicBezTo>
                  <a:pt x="2108456" y="6537325"/>
                  <a:pt x="2113362" y="6532034"/>
                  <a:pt x="2119495" y="6529917"/>
                </a:cubicBezTo>
                <a:cubicBezTo>
                  <a:pt x="2135440" y="6522508"/>
                  <a:pt x="2129307" y="6535209"/>
                  <a:pt x="2131760" y="6539442"/>
                </a:cubicBezTo>
                <a:cubicBezTo>
                  <a:pt x="2124401" y="6550026"/>
                  <a:pt x="2108456" y="6552142"/>
                  <a:pt x="2099870" y="6561667"/>
                </a:cubicBezTo>
                <a:close/>
                <a:moveTo>
                  <a:pt x="1805495" y="850900"/>
                </a:moveTo>
                <a:cubicBezTo>
                  <a:pt x="1816535" y="860425"/>
                  <a:pt x="1827574" y="867833"/>
                  <a:pt x="1843519" y="866775"/>
                </a:cubicBezTo>
                <a:cubicBezTo>
                  <a:pt x="1850878" y="867833"/>
                  <a:pt x="1855784" y="866775"/>
                  <a:pt x="1854558" y="859367"/>
                </a:cubicBezTo>
                <a:cubicBezTo>
                  <a:pt x="1857011" y="855133"/>
                  <a:pt x="1861917" y="854075"/>
                  <a:pt x="1868050" y="855133"/>
                </a:cubicBezTo>
                <a:cubicBezTo>
                  <a:pt x="1866823" y="876300"/>
                  <a:pt x="1847199" y="874183"/>
                  <a:pt x="1831253" y="876300"/>
                </a:cubicBezTo>
                <a:cubicBezTo>
                  <a:pt x="1805495" y="878417"/>
                  <a:pt x="1804269" y="878417"/>
                  <a:pt x="1805495" y="850900"/>
                </a:cubicBezTo>
                <a:close/>
                <a:moveTo>
                  <a:pt x="823021" y="4419600"/>
                </a:moveTo>
                <a:cubicBezTo>
                  <a:pt x="838967" y="4424892"/>
                  <a:pt x="842646" y="4407959"/>
                  <a:pt x="857365" y="4407959"/>
                </a:cubicBezTo>
                <a:cubicBezTo>
                  <a:pt x="850006" y="4413250"/>
                  <a:pt x="838967" y="4416425"/>
                  <a:pt x="840193" y="4427008"/>
                </a:cubicBezTo>
                <a:cubicBezTo>
                  <a:pt x="841420" y="4432300"/>
                  <a:pt x="836513" y="4434417"/>
                  <a:pt x="830381" y="4435475"/>
                </a:cubicBezTo>
                <a:cubicBezTo>
                  <a:pt x="823021" y="4437592"/>
                  <a:pt x="818115" y="4435475"/>
                  <a:pt x="815662" y="4430184"/>
                </a:cubicBezTo>
                <a:cubicBezTo>
                  <a:pt x="813209" y="4425950"/>
                  <a:pt x="816889" y="4418542"/>
                  <a:pt x="823021" y="4419600"/>
                </a:cubicBezTo>
                <a:close/>
                <a:moveTo>
                  <a:pt x="902748" y="4004733"/>
                </a:moveTo>
                <a:lnTo>
                  <a:pt x="902748" y="4004733"/>
                </a:lnTo>
                <a:cubicBezTo>
                  <a:pt x="883123" y="4002617"/>
                  <a:pt x="868404" y="3994150"/>
                  <a:pt x="853685" y="3984625"/>
                </a:cubicBezTo>
                <a:cubicBezTo>
                  <a:pt x="863498" y="3989917"/>
                  <a:pt x="875763" y="3987800"/>
                  <a:pt x="886802" y="3989917"/>
                </a:cubicBezTo>
                <a:cubicBezTo>
                  <a:pt x="895388" y="3990975"/>
                  <a:pt x="905201" y="3993092"/>
                  <a:pt x="902748" y="4004733"/>
                </a:cubicBezTo>
                <a:close/>
                <a:moveTo>
                  <a:pt x="2962141" y="3835400"/>
                </a:moveTo>
                <a:cubicBezTo>
                  <a:pt x="2968274" y="3835400"/>
                  <a:pt x="2974407" y="3837517"/>
                  <a:pt x="2973180" y="3848100"/>
                </a:cubicBezTo>
                <a:cubicBezTo>
                  <a:pt x="2971953" y="3859742"/>
                  <a:pt x="2959688" y="3873500"/>
                  <a:pt x="2951102" y="3870325"/>
                </a:cubicBezTo>
                <a:cubicBezTo>
                  <a:pt x="2941289" y="3867150"/>
                  <a:pt x="2944969" y="3855508"/>
                  <a:pt x="2942516" y="3848100"/>
                </a:cubicBezTo>
                <a:cubicBezTo>
                  <a:pt x="2941289" y="3837517"/>
                  <a:pt x="2949875" y="3835400"/>
                  <a:pt x="2962141" y="3835400"/>
                </a:cubicBezTo>
                <a:close/>
                <a:moveTo>
                  <a:pt x="1425262" y="5176309"/>
                </a:moveTo>
                <a:cubicBezTo>
                  <a:pt x="1435075" y="5175250"/>
                  <a:pt x="1436301" y="5182659"/>
                  <a:pt x="1439981" y="5187950"/>
                </a:cubicBezTo>
                <a:cubicBezTo>
                  <a:pt x="1431395" y="5186892"/>
                  <a:pt x="1424035" y="5182659"/>
                  <a:pt x="1412996" y="5184775"/>
                </a:cubicBezTo>
                <a:cubicBezTo>
                  <a:pt x="1388465" y="5190067"/>
                  <a:pt x="1381106" y="5183717"/>
                  <a:pt x="1378653" y="5161492"/>
                </a:cubicBezTo>
                <a:cubicBezTo>
                  <a:pt x="1378653" y="5158317"/>
                  <a:pt x="1378653" y="5154084"/>
                  <a:pt x="1377426" y="5150909"/>
                </a:cubicBezTo>
                <a:cubicBezTo>
                  <a:pt x="1387239" y="5167842"/>
                  <a:pt x="1401957" y="5177367"/>
                  <a:pt x="1425262" y="5176309"/>
                </a:cubicBezTo>
                <a:close/>
                <a:moveTo>
                  <a:pt x="5867860" y="1881717"/>
                </a:moveTo>
                <a:cubicBezTo>
                  <a:pt x="5872766" y="1882775"/>
                  <a:pt x="5878899" y="1882775"/>
                  <a:pt x="5883806" y="1883833"/>
                </a:cubicBezTo>
                <a:cubicBezTo>
                  <a:pt x="5886259" y="1883833"/>
                  <a:pt x="5889938" y="1883833"/>
                  <a:pt x="5892391" y="1884892"/>
                </a:cubicBezTo>
                <a:cubicBezTo>
                  <a:pt x="5903430" y="1887008"/>
                  <a:pt x="5903430" y="1894417"/>
                  <a:pt x="5904657" y="1900767"/>
                </a:cubicBezTo>
                <a:cubicBezTo>
                  <a:pt x="5904657" y="1909233"/>
                  <a:pt x="5892391" y="1905000"/>
                  <a:pt x="5888712" y="1910292"/>
                </a:cubicBezTo>
                <a:cubicBezTo>
                  <a:pt x="5888712" y="1910292"/>
                  <a:pt x="5888712" y="1910292"/>
                  <a:pt x="5888712" y="1910292"/>
                </a:cubicBezTo>
                <a:cubicBezTo>
                  <a:pt x="5872766" y="1907117"/>
                  <a:pt x="5867860" y="1895475"/>
                  <a:pt x="5867860" y="1881717"/>
                </a:cubicBezTo>
                <a:close/>
                <a:moveTo>
                  <a:pt x="1756433" y="3353858"/>
                </a:moveTo>
                <a:cubicBezTo>
                  <a:pt x="1755207" y="3350684"/>
                  <a:pt x="1752753" y="3347508"/>
                  <a:pt x="1751527" y="3343275"/>
                </a:cubicBezTo>
                <a:cubicBezTo>
                  <a:pt x="1753980" y="3342217"/>
                  <a:pt x="1756433" y="3337983"/>
                  <a:pt x="1758886" y="3341159"/>
                </a:cubicBezTo>
                <a:cubicBezTo>
                  <a:pt x="1773605" y="3357034"/>
                  <a:pt x="1777284" y="3378200"/>
                  <a:pt x="1785871" y="3397250"/>
                </a:cubicBezTo>
                <a:cubicBezTo>
                  <a:pt x="1787097" y="3400425"/>
                  <a:pt x="1784644" y="3402542"/>
                  <a:pt x="1782191" y="3403600"/>
                </a:cubicBezTo>
                <a:cubicBezTo>
                  <a:pt x="1778511" y="3404659"/>
                  <a:pt x="1774831" y="3402542"/>
                  <a:pt x="1774831" y="3400425"/>
                </a:cubicBezTo>
                <a:cubicBezTo>
                  <a:pt x="1776058" y="3385608"/>
                  <a:pt x="1756433" y="3373967"/>
                  <a:pt x="1763792" y="3358092"/>
                </a:cubicBezTo>
                <a:cubicBezTo>
                  <a:pt x="1765019" y="3354917"/>
                  <a:pt x="1760113" y="3354917"/>
                  <a:pt x="1756433" y="3353858"/>
                </a:cubicBezTo>
                <a:close/>
                <a:moveTo>
                  <a:pt x="3662506" y="5050367"/>
                </a:moveTo>
                <a:cubicBezTo>
                  <a:pt x="3672319" y="5046133"/>
                  <a:pt x="3667413" y="5062008"/>
                  <a:pt x="3674772" y="5065184"/>
                </a:cubicBezTo>
                <a:cubicBezTo>
                  <a:pt x="3675999" y="5068359"/>
                  <a:pt x="3677225" y="5072592"/>
                  <a:pt x="3678452" y="5075767"/>
                </a:cubicBezTo>
                <a:cubicBezTo>
                  <a:pt x="3667413" y="5075767"/>
                  <a:pt x="3652694" y="5083175"/>
                  <a:pt x="3647788" y="5066242"/>
                </a:cubicBezTo>
                <a:cubicBezTo>
                  <a:pt x="3646561" y="5062008"/>
                  <a:pt x="3640428" y="5064125"/>
                  <a:pt x="3636749" y="5065184"/>
                </a:cubicBezTo>
                <a:cubicBezTo>
                  <a:pt x="3629389" y="5068359"/>
                  <a:pt x="3624483" y="5075767"/>
                  <a:pt x="3614671" y="5075767"/>
                </a:cubicBezTo>
                <a:cubicBezTo>
                  <a:pt x="3618350" y="5068359"/>
                  <a:pt x="3614671" y="5057775"/>
                  <a:pt x="3623256" y="5051425"/>
                </a:cubicBezTo>
                <a:cubicBezTo>
                  <a:pt x="3636749" y="5048250"/>
                  <a:pt x="3649014" y="5055659"/>
                  <a:pt x="3662506" y="5050367"/>
                </a:cubicBezTo>
                <a:close/>
                <a:moveTo>
                  <a:pt x="3721381" y="2801409"/>
                </a:moveTo>
                <a:cubicBezTo>
                  <a:pt x="3734873" y="2804583"/>
                  <a:pt x="3744686" y="2815167"/>
                  <a:pt x="3760631" y="2813050"/>
                </a:cubicBezTo>
                <a:cubicBezTo>
                  <a:pt x="3761858" y="2814108"/>
                  <a:pt x="3764311" y="2815167"/>
                  <a:pt x="3765537" y="2817284"/>
                </a:cubicBezTo>
                <a:cubicBezTo>
                  <a:pt x="3755725" y="2825750"/>
                  <a:pt x="3743459" y="2825750"/>
                  <a:pt x="3731194" y="2826809"/>
                </a:cubicBezTo>
                <a:cubicBezTo>
                  <a:pt x="3725061" y="2826809"/>
                  <a:pt x="3722608" y="2822575"/>
                  <a:pt x="3721381" y="2818342"/>
                </a:cubicBezTo>
                <a:cubicBezTo>
                  <a:pt x="3720155" y="2816225"/>
                  <a:pt x="3720155" y="2814108"/>
                  <a:pt x="3718928" y="2811992"/>
                </a:cubicBezTo>
                <a:cubicBezTo>
                  <a:pt x="3717702" y="2814108"/>
                  <a:pt x="3715248" y="2815167"/>
                  <a:pt x="3714022" y="2817284"/>
                </a:cubicBezTo>
                <a:cubicBezTo>
                  <a:pt x="3705436" y="2815167"/>
                  <a:pt x="3700530" y="2810934"/>
                  <a:pt x="3704209" y="2803525"/>
                </a:cubicBezTo>
                <a:cubicBezTo>
                  <a:pt x="3709116" y="2796117"/>
                  <a:pt x="3716475" y="2800350"/>
                  <a:pt x="3721381" y="2801409"/>
                </a:cubicBezTo>
                <a:close/>
                <a:moveTo>
                  <a:pt x="4573840" y="81492"/>
                </a:moveTo>
                <a:cubicBezTo>
                  <a:pt x="4573840" y="81492"/>
                  <a:pt x="4573840" y="81492"/>
                  <a:pt x="4573840" y="81492"/>
                </a:cubicBezTo>
                <a:cubicBezTo>
                  <a:pt x="4573840" y="81492"/>
                  <a:pt x="4573840" y="81492"/>
                  <a:pt x="4573840" y="81492"/>
                </a:cubicBezTo>
                <a:lnTo>
                  <a:pt x="4573840" y="81492"/>
                </a:lnTo>
                <a:close/>
                <a:moveTo>
                  <a:pt x="4561574" y="74083"/>
                </a:moveTo>
                <a:cubicBezTo>
                  <a:pt x="4561574" y="74083"/>
                  <a:pt x="4561574" y="75142"/>
                  <a:pt x="4560348" y="75142"/>
                </a:cubicBezTo>
                <a:cubicBezTo>
                  <a:pt x="4560348" y="74083"/>
                  <a:pt x="4560348" y="74083"/>
                  <a:pt x="4561574" y="74083"/>
                </a:cubicBezTo>
                <a:lnTo>
                  <a:pt x="4561574" y="74083"/>
                </a:lnTo>
                <a:close/>
                <a:moveTo>
                  <a:pt x="4545629" y="91017"/>
                </a:moveTo>
                <a:cubicBezTo>
                  <a:pt x="4544403" y="99483"/>
                  <a:pt x="4559122" y="100542"/>
                  <a:pt x="4555442" y="110067"/>
                </a:cubicBezTo>
                <a:cubicBezTo>
                  <a:pt x="4541949" y="115358"/>
                  <a:pt x="4528458" y="101600"/>
                  <a:pt x="4514965" y="106892"/>
                </a:cubicBezTo>
                <a:cubicBezTo>
                  <a:pt x="4510059" y="104775"/>
                  <a:pt x="4510059" y="100542"/>
                  <a:pt x="4508833" y="96308"/>
                </a:cubicBezTo>
                <a:cubicBezTo>
                  <a:pt x="4513739" y="89958"/>
                  <a:pt x="4519871" y="83608"/>
                  <a:pt x="4530910" y="87842"/>
                </a:cubicBezTo>
                <a:cubicBezTo>
                  <a:pt x="4534590" y="88900"/>
                  <a:pt x="4537043" y="87842"/>
                  <a:pt x="4539497" y="85725"/>
                </a:cubicBezTo>
                <a:cubicBezTo>
                  <a:pt x="4535817" y="92075"/>
                  <a:pt x="4540723" y="91017"/>
                  <a:pt x="4545629" y="91017"/>
                </a:cubicBezTo>
                <a:close/>
                <a:moveTo>
                  <a:pt x="4673191" y="5536142"/>
                </a:moveTo>
                <a:cubicBezTo>
                  <a:pt x="4674418" y="5537200"/>
                  <a:pt x="4675645" y="5537200"/>
                  <a:pt x="4676871" y="5536142"/>
                </a:cubicBezTo>
                <a:cubicBezTo>
                  <a:pt x="4683004" y="5547784"/>
                  <a:pt x="4689137" y="5557308"/>
                  <a:pt x="4707535" y="5558367"/>
                </a:cubicBezTo>
                <a:cubicBezTo>
                  <a:pt x="4711215" y="5558367"/>
                  <a:pt x="4714894" y="5561542"/>
                  <a:pt x="4717348" y="5564717"/>
                </a:cubicBezTo>
                <a:cubicBezTo>
                  <a:pt x="4721027" y="5566834"/>
                  <a:pt x="4723480" y="5570008"/>
                  <a:pt x="4721027" y="5574242"/>
                </a:cubicBezTo>
                <a:cubicBezTo>
                  <a:pt x="4718574" y="5577417"/>
                  <a:pt x="4714894" y="5578475"/>
                  <a:pt x="4709988" y="5578475"/>
                </a:cubicBezTo>
                <a:cubicBezTo>
                  <a:pt x="4697723" y="5578475"/>
                  <a:pt x="4678098" y="5565776"/>
                  <a:pt x="4675645" y="5555192"/>
                </a:cubicBezTo>
                <a:cubicBezTo>
                  <a:pt x="4673191" y="5548842"/>
                  <a:pt x="4673191" y="5542492"/>
                  <a:pt x="4673191" y="5536142"/>
                </a:cubicBezTo>
                <a:close/>
                <a:moveTo>
                  <a:pt x="3976506" y="953558"/>
                </a:moveTo>
                <a:cubicBezTo>
                  <a:pt x="3978959" y="958850"/>
                  <a:pt x="3996130" y="960967"/>
                  <a:pt x="3982639" y="971550"/>
                </a:cubicBezTo>
                <a:cubicBezTo>
                  <a:pt x="3980185" y="970492"/>
                  <a:pt x="3976506" y="971550"/>
                  <a:pt x="3976506" y="973667"/>
                </a:cubicBezTo>
                <a:cubicBezTo>
                  <a:pt x="3976506" y="974725"/>
                  <a:pt x="3980185" y="975783"/>
                  <a:pt x="3982639" y="977900"/>
                </a:cubicBezTo>
                <a:cubicBezTo>
                  <a:pt x="3987545" y="985308"/>
                  <a:pt x="3985091" y="990600"/>
                  <a:pt x="3976506" y="994833"/>
                </a:cubicBezTo>
                <a:cubicBezTo>
                  <a:pt x="3960560" y="991658"/>
                  <a:pt x="3967920" y="970492"/>
                  <a:pt x="3950748" y="968375"/>
                </a:cubicBezTo>
                <a:cubicBezTo>
                  <a:pt x="3951975" y="963083"/>
                  <a:pt x="3950748" y="956733"/>
                  <a:pt x="3954427" y="952500"/>
                </a:cubicBezTo>
                <a:cubicBezTo>
                  <a:pt x="3960560" y="944033"/>
                  <a:pt x="3967920" y="955675"/>
                  <a:pt x="3976506" y="953558"/>
                </a:cubicBezTo>
                <a:close/>
                <a:moveTo>
                  <a:pt x="61328" y="1952625"/>
                </a:moveTo>
                <a:cubicBezTo>
                  <a:pt x="57648" y="1949450"/>
                  <a:pt x="53969" y="1946275"/>
                  <a:pt x="49062" y="1944158"/>
                </a:cubicBezTo>
                <a:cubicBezTo>
                  <a:pt x="28211" y="1932517"/>
                  <a:pt x="28211" y="1932517"/>
                  <a:pt x="42930" y="1916642"/>
                </a:cubicBezTo>
                <a:cubicBezTo>
                  <a:pt x="50289" y="1912408"/>
                  <a:pt x="52742" y="1914525"/>
                  <a:pt x="55195" y="1917700"/>
                </a:cubicBezTo>
                <a:cubicBezTo>
                  <a:pt x="56422" y="1916642"/>
                  <a:pt x="58875" y="1915583"/>
                  <a:pt x="60101" y="1914525"/>
                </a:cubicBezTo>
                <a:cubicBezTo>
                  <a:pt x="71140" y="1917700"/>
                  <a:pt x="82179" y="1909233"/>
                  <a:pt x="93219" y="1914525"/>
                </a:cubicBezTo>
                <a:cubicBezTo>
                  <a:pt x="91992" y="1917700"/>
                  <a:pt x="89539" y="1920875"/>
                  <a:pt x="88312" y="1924050"/>
                </a:cubicBezTo>
                <a:cubicBezTo>
                  <a:pt x="80953" y="1926167"/>
                  <a:pt x="74820" y="1928283"/>
                  <a:pt x="67461" y="1930400"/>
                </a:cubicBezTo>
                <a:cubicBezTo>
                  <a:pt x="65008" y="1930400"/>
                  <a:pt x="63781" y="1931458"/>
                  <a:pt x="62555" y="1931458"/>
                </a:cubicBezTo>
                <a:cubicBezTo>
                  <a:pt x="63781" y="1932517"/>
                  <a:pt x="65008" y="1932517"/>
                  <a:pt x="66234" y="1932517"/>
                </a:cubicBezTo>
                <a:cubicBezTo>
                  <a:pt x="69914" y="1940983"/>
                  <a:pt x="68687" y="1947333"/>
                  <a:pt x="61328" y="1952625"/>
                </a:cubicBezTo>
                <a:close/>
                <a:moveTo>
                  <a:pt x="4587332" y="6517217"/>
                </a:moveTo>
                <a:cubicBezTo>
                  <a:pt x="4595918" y="6515100"/>
                  <a:pt x="4592238" y="6524625"/>
                  <a:pt x="4594692" y="6525683"/>
                </a:cubicBezTo>
                <a:cubicBezTo>
                  <a:pt x="4608184" y="6530975"/>
                  <a:pt x="4604504" y="6548967"/>
                  <a:pt x="4620449" y="6552142"/>
                </a:cubicBezTo>
                <a:cubicBezTo>
                  <a:pt x="4616770" y="6551084"/>
                  <a:pt x="4614317" y="6552142"/>
                  <a:pt x="4615543" y="6555317"/>
                </a:cubicBezTo>
                <a:cubicBezTo>
                  <a:pt x="4611863" y="6554258"/>
                  <a:pt x="4608184" y="6553200"/>
                  <a:pt x="4603277" y="6552142"/>
                </a:cubicBezTo>
                <a:cubicBezTo>
                  <a:pt x="4597145" y="6551084"/>
                  <a:pt x="4587332" y="6552142"/>
                  <a:pt x="4586106" y="6550026"/>
                </a:cubicBezTo>
                <a:cubicBezTo>
                  <a:pt x="4581199" y="6543675"/>
                  <a:pt x="4579973" y="6535209"/>
                  <a:pt x="4578746" y="6526742"/>
                </a:cubicBezTo>
                <a:cubicBezTo>
                  <a:pt x="4577520" y="6521450"/>
                  <a:pt x="4583653" y="6518276"/>
                  <a:pt x="4587332" y="6517217"/>
                </a:cubicBezTo>
                <a:close/>
                <a:moveTo>
                  <a:pt x="4197287" y="22225"/>
                </a:moveTo>
                <a:cubicBezTo>
                  <a:pt x="4204646" y="21167"/>
                  <a:pt x="4212005" y="13758"/>
                  <a:pt x="4219364" y="21167"/>
                </a:cubicBezTo>
                <a:cubicBezTo>
                  <a:pt x="4229177" y="30692"/>
                  <a:pt x="4215685" y="32808"/>
                  <a:pt x="4213232" y="38100"/>
                </a:cubicBezTo>
                <a:cubicBezTo>
                  <a:pt x="4209552" y="44450"/>
                  <a:pt x="4204646" y="49742"/>
                  <a:pt x="4198513" y="55033"/>
                </a:cubicBezTo>
                <a:cubicBezTo>
                  <a:pt x="4189927" y="53975"/>
                  <a:pt x="4185021" y="49742"/>
                  <a:pt x="4183794" y="43392"/>
                </a:cubicBezTo>
                <a:cubicBezTo>
                  <a:pt x="4185021" y="33867"/>
                  <a:pt x="4185021" y="23283"/>
                  <a:pt x="4197287" y="22225"/>
                </a:cubicBezTo>
                <a:close/>
                <a:moveTo>
                  <a:pt x="456280" y="1577975"/>
                </a:moveTo>
                <a:cubicBezTo>
                  <a:pt x="456280" y="1570567"/>
                  <a:pt x="462413" y="1564217"/>
                  <a:pt x="466093" y="1558925"/>
                </a:cubicBezTo>
                <a:cubicBezTo>
                  <a:pt x="467319" y="1558925"/>
                  <a:pt x="468546" y="1557867"/>
                  <a:pt x="469772" y="1556808"/>
                </a:cubicBezTo>
                <a:cubicBezTo>
                  <a:pt x="483264" y="1555750"/>
                  <a:pt x="494303" y="1556808"/>
                  <a:pt x="486944" y="1572683"/>
                </a:cubicBezTo>
                <a:cubicBezTo>
                  <a:pt x="485718" y="1575858"/>
                  <a:pt x="484491" y="1579033"/>
                  <a:pt x="483264" y="1583267"/>
                </a:cubicBezTo>
                <a:cubicBezTo>
                  <a:pt x="482038" y="1590675"/>
                  <a:pt x="482038" y="1599142"/>
                  <a:pt x="469772" y="1597025"/>
                </a:cubicBezTo>
                <a:cubicBezTo>
                  <a:pt x="458733" y="1594908"/>
                  <a:pt x="456280" y="1587500"/>
                  <a:pt x="456280" y="1577975"/>
                </a:cubicBezTo>
                <a:close/>
                <a:moveTo>
                  <a:pt x="2350088" y="5014383"/>
                </a:moveTo>
                <a:cubicBezTo>
                  <a:pt x="2343955" y="4990042"/>
                  <a:pt x="2342728" y="4990042"/>
                  <a:pt x="2307158" y="4990042"/>
                </a:cubicBezTo>
                <a:cubicBezTo>
                  <a:pt x="2303479" y="4990042"/>
                  <a:pt x="2301026" y="4991100"/>
                  <a:pt x="2297346" y="4991100"/>
                </a:cubicBezTo>
                <a:cubicBezTo>
                  <a:pt x="2297346" y="4986867"/>
                  <a:pt x="2296119" y="4981575"/>
                  <a:pt x="2296119" y="4977342"/>
                </a:cubicBezTo>
                <a:cubicBezTo>
                  <a:pt x="2321877" y="4974167"/>
                  <a:pt x="2343955" y="4980517"/>
                  <a:pt x="2359900" y="4999567"/>
                </a:cubicBezTo>
                <a:cubicBezTo>
                  <a:pt x="2358674" y="5001684"/>
                  <a:pt x="2358674" y="5002742"/>
                  <a:pt x="2359900" y="5004859"/>
                </a:cubicBezTo>
                <a:cubicBezTo>
                  <a:pt x="2356221" y="5008034"/>
                  <a:pt x="2350088" y="5009092"/>
                  <a:pt x="2350088" y="5014383"/>
                </a:cubicBezTo>
                <a:close/>
                <a:moveTo>
                  <a:pt x="1498856" y="6852709"/>
                </a:moveTo>
                <a:cubicBezTo>
                  <a:pt x="1498856" y="6852709"/>
                  <a:pt x="1498856" y="6852709"/>
                  <a:pt x="1498856" y="6852709"/>
                </a:cubicBezTo>
                <a:cubicBezTo>
                  <a:pt x="1498856" y="6852709"/>
                  <a:pt x="1498856" y="6852709"/>
                  <a:pt x="1498856" y="6852709"/>
                </a:cubicBezTo>
                <a:lnTo>
                  <a:pt x="1498856" y="6852709"/>
                </a:lnTo>
                <a:close/>
                <a:moveTo>
                  <a:pt x="2128081" y="5685367"/>
                </a:moveTo>
                <a:cubicBezTo>
                  <a:pt x="2124401" y="5683250"/>
                  <a:pt x="2120721" y="5685367"/>
                  <a:pt x="2117042" y="5687484"/>
                </a:cubicBezTo>
                <a:cubicBezTo>
                  <a:pt x="2113362" y="5679017"/>
                  <a:pt x="2103549" y="5681133"/>
                  <a:pt x="2096190" y="5680075"/>
                </a:cubicBezTo>
                <a:cubicBezTo>
                  <a:pt x="2106003" y="5664200"/>
                  <a:pt x="2113362" y="5662084"/>
                  <a:pt x="2119495" y="5674784"/>
                </a:cubicBezTo>
                <a:cubicBezTo>
                  <a:pt x="2128081" y="5691717"/>
                  <a:pt x="2134213" y="5687484"/>
                  <a:pt x="2144026" y="5676901"/>
                </a:cubicBezTo>
                <a:cubicBezTo>
                  <a:pt x="2145252" y="5674784"/>
                  <a:pt x="2148932" y="5673725"/>
                  <a:pt x="2151385" y="5672667"/>
                </a:cubicBezTo>
                <a:cubicBezTo>
                  <a:pt x="2153838" y="5673725"/>
                  <a:pt x="2156292" y="5675842"/>
                  <a:pt x="2157518" y="5676901"/>
                </a:cubicBezTo>
                <a:cubicBezTo>
                  <a:pt x="2148932" y="5691717"/>
                  <a:pt x="2144026" y="5692776"/>
                  <a:pt x="2128081" y="5685367"/>
                </a:cubicBezTo>
                <a:close/>
                <a:moveTo>
                  <a:pt x="5498666" y="174625"/>
                </a:moveTo>
                <a:cubicBezTo>
                  <a:pt x="5509705" y="176742"/>
                  <a:pt x="5518291" y="184150"/>
                  <a:pt x="5528103" y="189442"/>
                </a:cubicBezTo>
                <a:cubicBezTo>
                  <a:pt x="5528103" y="189442"/>
                  <a:pt x="5529330" y="189442"/>
                  <a:pt x="5529330" y="189442"/>
                </a:cubicBezTo>
                <a:cubicBezTo>
                  <a:pt x="5528103" y="189442"/>
                  <a:pt x="5526877" y="190500"/>
                  <a:pt x="5524424" y="191558"/>
                </a:cubicBezTo>
                <a:cubicBezTo>
                  <a:pt x="5521971" y="190500"/>
                  <a:pt x="5520744" y="190500"/>
                  <a:pt x="5518291" y="189442"/>
                </a:cubicBezTo>
                <a:cubicBezTo>
                  <a:pt x="5508478" y="180975"/>
                  <a:pt x="5501119" y="186267"/>
                  <a:pt x="5494986" y="192617"/>
                </a:cubicBezTo>
                <a:cubicBezTo>
                  <a:pt x="5485174" y="191558"/>
                  <a:pt x="5480267" y="198967"/>
                  <a:pt x="5472908" y="201083"/>
                </a:cubicBezTo>
                <a:cubicBezTo>
                  <a:pt x="5471682" y="196850"/>
                  <a:pt x="5465549" y="190500"/>
                  <a:pt x="5472908" y="190500"/>
                </a:cubicBezTo>
                <a:cubicBezTo>
                  <a:pt x="5490080" y="191558"/>
                  <a:pt x="5486400" y="171450"/>
                  <a:pt x="5498666" y="174625"/>
                </a:cubicBezTo>
                <a:close/>
                <a:moveTo>
                  <a:pt x="5574713" y="174625"/>
                </a:moveTo>
                <a:cubicBezTo>
                  <a:pt x="5574713" y="174625"/>
                  <a:pt x="5574713" y="174625"/>
                  <a:pt x="5574713" y="174625"/>
                </a:cubicBezTo>
                <a:cubicBezTo>
                  <a:pt x="5574713" y="174625"/>
                  <a:pt x="5574713" y="174625"/>
                  <a:pt x="5574713" y="174625"/>
                </a:cubicBezTo>
                <a:cubicBezTo>
                  <a:pt x="5574713" y="174625"/>
                  <a:pt x="5574713" y="174625"/>
                  <a:pt x="5574713" y="174625"/>
                </a:cubicBezTo>
                <a:close/>
                <a:moveTo>
                  <a:pt x="5569806" y="173567"/>
                </a:moveTo>
                <a:cubicBezTo>
                  <a:pt x="5568580" y="173567"/>
                  <a:pt x="5567353" y="173567"/>
                  <a:pt x="5566126" y="172508"/>
                </a:cubicBezTo>
                <a:cubicBezTo>
                  <a:pt x="5567353" y="172508"/>
                  <a:pt x="5568580" y="172508"/>
                  <a:pt x="5569806" y="173567"/>
                </a:cubicBezTo>
                <a:close/>
                <a:moveTo>
                  <a:pt x="3176789" y="1854200"/>
                </a:moveTo>
                <a:cubicBezTo>
                  <a:pt x="3175562" y="1843617"/>
                  <a:pt x="3186601" y="1828800"/>
                  <a:pt x="3196414" y="1827742"/>
                </a:cubicBezTo>
                <a:cubicBezTo>
                  <a:pt x="3206226" y="1827742"/>
                  <a:pt x="3212359" y="1831975"/>
                  <a:pt x="3213586" y="1839383"/>
                </a:cubicBezTo>
                <a:cubicBezTo>
                  <a:pt x="3214812" y="1847850"/>
                  <a:pt x="3201320" y="1859492"/>
                  <a:pt x="3186601" y="1860550"/>
                </a:cubicBezTo>
                <a:cubicBezTo>
                  <a:pt x="3181695" y="1861608"/>
                  <a:pt x="3178015" y="1859492"/>
                  <a:pt x="3176789" y="1854200"/>
                </a:cubicBezTo>
                <a:close/>
                <a:moveTo>
                  <a:pt x="2458025" y="1160992"/>
                </a:moveTo>
                <a:cubicBezTo>
                  <a:pt x="2455572" y="1162050"/>
                  <a:pt x="2454345" y="1162050"/>
                  <a:pt x="2453119" y="1163108"/>
                </a:cubicBezTo>
                <a:cubicBezTo>
                  <a:pt x="2454345" y="1153583"/>
                  <a:pt x="2444533" y="1149350"/>
                  <a:pt x="2446986" y="1140883"/>
                </a:cubicBezTo>
                <a:cubicBezTo>
                  <a:pt x="2450666" y="1143000"/>
                  <a:pt x="2454345" y="1144058"/>
                  <a:pt x="2459252" y="1141942"/>
                </a:cubicBezTo>
                <a:cubicBezTo>
                  <a:pt x="2465384" y="1148292"/>
                  <a:pt x="2464158" y="1158875"/>
                  <a:pt x="2458025" y="1160992"/>
                </a:cubicBezTo>
                <a:close/>
                <a:moveTo>
                  <a:pt x="2449439" y="1157817"/>
                </a:moveTo>
                <a:cubicBezTo>
                  <a:pt x="2443306" y="1163108"/>
                  <a:pt x="2446986" y="1170517"/>
                  <a:pt x="2439627" y="1174750"/>
                </a:cubicBezTo>
                <a:cubicBezTo>
                  <a:pt x="2433494" y="1171575"/>
                  <a:pt x="2426135" y="1180042"/>
                  <a:pt x="2420002" y="1173692"/>
                </a:cubicBezTo>
                <a:cubicBezTo>
                  <a:pt x="2426135" y="1162050"/>
                  <a:pt x="2433494" y="1153583"/>
                  <a:pt x="2449439" y="1157817"/>
                </a:cubicBezTo>
                <a:close/>
                <a:moveTo>
                  <a:pt x="2467838" y="1153583"/>
                </a:moveTo>
                <a:cubicBezTo>
                  <a:pt x="2467838" y="1153583"/>
                  <a:pt x="2467838" y="1153583"/>
                  <a:pt x="2467838" y="1153583"/>
                </a:cubicBezTo>
                <a:cubicBezTo>
                  <a:pt x="2467838" y="1153583"/>
                  <a:pt x="2467838" y="1153583"/>
                  <a:pt x="2467838" y="1153583"/>
                </a:cubicBezTo>
                <a:cubicBezTo>
                  <a:pt x="2467838" y="1153583"/>
                  <a:pt x="2467838" y="1153583"/>
                  <a:pt x="2467838" y="1153583"/>
                </a:cubicBezTo>
                <a:close/>
                <a:moveTo>
                  <a:pt x="5193252" y="1714500"/>
                </a:moveTo>
                <a:cubicBezTo>
                  <a:pt x="5211651" y="1726142"/>
                  <a:pt x="5221464" y="1739900"/>
                  <a:pt x="5212878" y="1756833"/>
                </a:cubicBezTo>
                <a:cubicBezTo>
                  <a:pt x="5210424" y="1762125"/>
                  <a:pt x="5206745" y="1766358"/>
                  <a:pt x="5199385" y="1765300"/>
                </a:cubicBezTo>
                <a:cubicBezTo>
                  <a:pt x="5192026" y="1764242"/>
                  <a:pt x="5193252" y="1757892"/>
                  <a:pt x="5193252" y="1754717"/>
                </a:cubicBezTo>
                <a:cubicBezTo>
                  <a:pt x="5192026" y="1740958"/>
                  <a:pt x="5193252" y="1728258"/>
                  <a:pt x="5193252" y="1714500"/>
                </a:cubicBezTo>
                <a:close/>
                <a:moveTo>
                  <a:pt x="4593465" y="68792"/>
                </a:moveTo>
                <a:cubicBezTo>
                  <a:pt x="4593465" y="68792"/>
                  <a:pt x="4593465" y="68792"/>
                  <a:pt x="4593465" y="68792"/>
                </a:cubicBezTo>
                <a:cubicBezTo>
                  <a:pt x="4593465" y="68792"/>
                  <a:pt x="4593465" y="68792"/>
                  <a:pt x="4593465" y="68792"/>
                </a:cubicBezTo>
                <a:lnTo>
                  <a:pt x="4593465" y="68792"/>
                </a:lnTo>
                <a:close/>
                <a:moveTo>
                  <a:pt x="4583653" y="66675"/>
                </a:moveTo>
                <a:cubicBezTo>
                  <a:pt x="4591012" y="65617"/>
                  <a:pt x="4597145" y="75142"/>
                  <a:pt x="4595918" y="82550"/>
                </a:cubicBezTo>
                <a:cubicBezTo>
                  <a:pt x="4594692" y="93133"/>
                  <a:pt x="4582426" y="86783"/>
                  <a:pt x="4576293" y="88900"/>
                </a:cubicBezTo>
                <a:cubicBezTo>
                  <a:pt x="4567707" y="86783"/>
                  <a:pt x="4560348" y="84667"/>
                  <a:pt x="4550535" y="86783"/>
                </a:cubicBezTo>
                <a:cubicBezTo>
                  <a:pt x="4554215" y="80433"/>
                  <a:pt x="4548082" y="81492"/>
                  <a:pt x="4544403" y="81492"/>
                </a:cubicBezTo>
                <a:cubicBezTo>
                  <a:pt x="4546856" y="78317"/>
                  <a:pt x="4548082" y="75142"/>
                  <a:pt x="4550535" y="73025"/>
                </a:cubicBezTo>
                <a:cubicBezTo>
                  <a:pt x="4559122" y="62442"/>
                  <a:pt x="4572613" y="67733"/>
                  <a:pt x="4583653" y="66675"/>
                </a:cubicBezTo>
                <a:close/>
                <a:moveTo>
                  <a:pt x="4605731" y="76200"/>
                </a:moveTo>
                <a:cubicBezTo>
                  <a:pt x="4605731" y="75142"/>
                  <a:pt x="4605731" y="75142"/>
                  <a:pt x="4605731" y="76200"/>
                </a:cubicBezTo>
                <a:cubicBezTo>
                  <a:pt x="4606957" y="76200"/>
                  <a:pt x="4606957" y="76200"/>
                  <a:pt x="4605731" y="76200"/>
                </a:cubicBezTo>
                <a:lnTo>
                  <a:pt x="4605731" y="76200"/>
                </a:lnTo>
                <a:close/>
                <a:moveTo>
                  <a:pt x="1222880" y="5163609"/>
                </a:moveTo>
                <a:cubicBezTo>
                  <a:pt x="1235145" y="5165725"/>
                  <a:pt x="1243731" y="5157258"/>
                  <a:pt x="1254770" y="5158317"/>
                </a:cubicBezTo>
                <a:cubicBezTo>
                  <a:pt x="1254770" y="5174192"/>
                  <a:pt x="1236372" y="5176309"/>
                  <a:pt x="1227786" y="5178425"/>
                </a:cubicBezTo>
                <a:cubicBezTo>
                  <a:pt x="1216747" y="5181600"/>
                  <a:pt x="1203255" y="5189008"/>
                  <a:pt x="1189763" y="5180542"/>
                </a:cubicBezTo>
                <a:cubicBezTo>
                  <a:pt x="1190989" y="5178425"/>
                  <a:pt x="1190989" y="5177367"/>
                  <a:pt x="1192216" y="5175250"/>
                </a:cubicBezTo>
                <a:cubicBezTo>
                  <a:pt x="1199575" y="5165725"/>
                  <a:pt x="1215520" y="5173133"/>
                  <a:pt x="1222880" y="5163609"/>
                </a:cubicBezTo>
                <a:close/>
                <a:moveTo>
                  <a:pt x="2608892" y="4174067"/>
                </a:moveTo>
                <a:cubicBezTo>
                  <a:pt x="2596626" y="4175125"/>
                  <a:pt x="2586814" y="4169833"/>
                  <a:pt x="2575775" y="4165600"/>
                </a:cubicBezTo>
                <a:cubicBezTo>
                  <a:pt x="2569642" y="4163483"/>
                  <a:pt x="2558603" y="4164542"/>
                  <a:pt x="2561056" y="4156075"/>
                </a:cubicBezTo>
                <a:cubicBezTo>
                  <a:pt x="2563509" y="4147608"/>
                  <a:pt x="2572095" y="4147608"/>
                  <a:pt x="2581908" y="4148667"/>
                </a:cubicBezTo>
                <a:cubicBezTo>
                  <a:pt x="2583134" y="4148667"/>
                  <a:pt x="2584361" y="4148667"/>
                  <a:pt x="2585587" y="4148667"/>
                </a:cubicBezTo>
                <a:cubicBezTo>
                  <a:pt x="2589267" y="4148667"/>
                  <a:pt x="2594173" y="4148667"/>
                  <a:pt x="2597853" y="4148667"/>
                </a:cubicBezTo>
                <a:cubicBezTo>
                  <a:pt x="2602759" y="4155017"/>
                  <a:pt x="2611345" y="4161367"/>
                  <a:pt x="2608892" y="4174067"/>
                </a:cubicBezTo>
                <a:close/>
                <a:moveTo>
                  <a:pt x="1615379" y="4670425"/>
                </a:moveTo>
                <a:cubicBezTo>
                  <a:pt x="1617832" y="4666192"/>
                  <a:pt x="1619058" y="4661959"/>
                  <a:pt x="1621511" y="4657725"/>
                </a:cubicBezTo>
                <a:cubicBezTo>
                  <a:pt x="1636230" y="4665133"/>
                  <a:pt x="1644816" y="4676775"/>
                  <a:pt x="1644816" y="4691592"/>
                </a:cubicBezTo>
                <a:lnTo>
                  <a:pt x="1644816" y="4692650"/>
                </a:lnTo>
                <a:cubicBezTo>
                  <a:pt x="1637457" y="4695825"/>
                  <a:pt x="1628871" y="4696883"/>
                  <a:pt x="1621511" y="4691592"/>
                </a:cubicBezTo>
                <a:cubicBezTo>
                  <a:pt x="1621511" y="4690534"/>
                  <a:pt x="1620285" y="4690534"/>
                  <a:pt x="1619058" y="4690534"/>
                </a:cubicBezTo>
                <a:cubicBezTo>
                  <a:pt x="1611699" y="4685242"/>
                  <a:pt x="1615379" y="4677834"/>
                  <a:pt x="1615379" y="4670425"/>
                </a:cubicBezTo>
                <a:close/>
                <a:moveTo>
                  <a:pt x="5432432" y="3055409"/>
                </a:moveTo>
                <a:cubicBezTo>
                  <a:pt x="5442244" y="3051175"/>
                  <a:pt x="5453283" y="3049059"/>
                  <a:pt x="5463096" y="3057525"/>
                </a:cubicBezTo>
                <a:cubicBezTo>
                  <a:pt x="5444697" y="3054350"/>
                  <a:pt x="5448377" y="3064934"/>
                  <a:pt x="5450830" y="3074458"/>
                </a:cubicBezTo>
                <a:cubicBezTo>
                  <a:pt x="5441018" y="3070225"/>
                  <a:pt x="5431205" y="3065992"/>
                  <a:pt x="5418939" y="3072342"/>
                </a:cubicBezTo>
                <a:cubicBezTo>
                  <a:pt x="5412807" y="3075517"/>
                  <a:pt x="5405447" y="3076575"/>
                  <a:pt x="5400541" y="3069167"/>
                </a:cubicBezTo>
                <a:cubicBezTo>
                  <a:pt x="5401768" y="3065992"/>
                  <a:pt x="5401768" y="3062817"/>
                  <a:pt x="5402994" y="3058583"/>
                </a:cubicBezTo>
                <a:cubicBezTo>
                  <a:pt x="5412807" y="3059642"/>
                  <a:pt x="5422619" y="3059642"/>
                  <a:pt x="5432432" y="3055409"/>
                </a:cubicBezTo>
                <a:close/>
                <a:moveTo>
                  <a:pt x="3290859" y="5689600"/>
                </a:moveTo>
                <a:cubicBezTo>
                  <a:pt x="3306804" y="5694892"/>
                  <a:pt x="3321523" y="5700183"/>
                  <a:pt x="3338695" y="5692776"/>
                </a:cubicBezTo>
                <a:cubicBezTo>
                  <a:pt x="3347281" y="5689600"/>
                  <a:pt x="3357093" y="5699125"/>
                  <a:pt x="3360773" y="5711825"/>
                </a:cubicBezTo>
                <a:cubicBezTo>
                  <a:pt x="3338695" y="5698067"/>
                  <a:pt x="3308031" y="5711825"/>
                  <a:pt x="3290859" y="5689600"/>
                </a:cubicBezTo>
                <a:close/>
                <a:moveTo>
                  <a:pt x="4830191" y="282575"/>
                </a:moveTo>
                <a:cubicBezTo>
                  <a:pt x="4831417" y="266700"/>
                  <a:pt x="4832644" y="251883"/>
                  <a:pt x="4842456" y="238125"/>
                </a:cubicBezTo>
                <a:cubicBezTo>
                  <a:pt x="4849816" y="226483"/>
                  <a:pt x="4854722" y="240242"/>
                  <a:pt x="4859629" y="239183"/>
                </a:cubicBezTo>
                <a:cubicBezTo>
                  <a:pt x="4860855" y="241300"/>
                  <a:pt x="4862081" y="244475"/>
                  <a:pt x="4864535" y="246592"/>
                </a:cubicBezTo>
                <a:cubicBezTo>
                  <a:pt x="4866988" y="249767"/>
                  <a:pt x="4871894" y="251883"/>
                  <a:pt x="4866988" y="255058"/>
                </a:cubicBezTo>
                <a:cubicBezTo>
                  <a:pt x="4864535" y="257175"/>
                  <a:pt x="4859629" y="261408"/>
                  <a:pt x="4855949" y="257175"/>
                </a:cubicBezTo>
                <a:cubicBezTo>
                  <a:pt x="4843683" y="242358"/>
                  <a:pt x="4846136" y="258233"/>
                  <a:pt x="4841230" y="261408"/>
                </a:cubicBezTo>
                <a:cubicBezTo>
                  <a:pt x="4831417" y="268817"/>
                  <a:pt x="4837550" y="274108"/>
                  <a:pt x="4840004" y="280458"/>
                </a:cubicBezTo>
                <a:cubicBezTo>
                  <a:pt x="4837550" y="281517"/>
                  <a:pt x="4833871" y="281517"/>
                  <a:pt x="4830191" y="282575"/>
                </a:cubicBezTo>
                <a:close/>
                <a:moveTo>
                  <a:pt x="3793748" y="6339417"/>
                </a:moveTo>
                <a:cubicBezTo>
                  <a:pt x="3793748" y="6339417"/>
                  <a:pt x="3793748" y="6339417"/>
                  <a:pt x="3793748" y="6339417"/>
                </a:cubicBezTo>
                <a:cubicBezTo>
                  <a:pt x="3793748" y="6339417"/>
                  <a:pt x="3793748" y="6339417"/>
                  <a:pt x="3793748" y="6339417"/>
                </a:cubicBezTo>
                <a:lnTo>
                  <a:pt x="3793748" y="6339417"/>
                </a:lnTo>
                <a:close/>
                <a:moveTo>
                  <a:pt x="3763084" y="6327776"/>
                </a:moveTo>
                <a:cubicBezTo>
                  <a:pt x="3763084" y="6327776"/>
                  <a:pt x="3761858" y="6327776"/>
                  <a:pt x="3761858" y="6328834"/>
                </a:cubicBezTo>
                <a:cubicBezTo>
                  <a:pt x="3759405" y="6328834"/>
                  <a:pt x="3756951" y="6329892"/>
                  <a:pt x="3755725" y="6329892"/>
                </a:cubicBezTo>
                <a:cubicBezTo>
                  <a:pt x="3753272" y="6327776"/>
                  <a:pt x="3752045" y="6326717"/>
                  <a:pt x="3755725" y="6324600"/>
                </a:cubicBezTo>
                <a:cubicBezTo>
                  <a:pt x="3759405" y="6324600"/>
                  <a:pt x="3761858" y="6325659"/>
                  <a:pt x="3763084" y="6327776"/>
                </a:cubicBezTo>
                <a:close/>
                <a:moveTo>
                  <a:pt x="3766764" y="6379633"/>
                </a:moveTo>
                <a:cubicBezTo>
                  <a:pt x="3761858" y="6375401"/>
                  <a:pt x="3764311" y="6365875"/>
                  <a:pt x="3754498" y="6365875"/>
                </a:cubicBezTo>
                <a:cubicBezTo>
                  <a:pt x="3752045" y="6362700"/>
                  <a:pt x="3752045" y="6358467"/>
                  <a:pt x="3749592" y="6355292"/>
                </a:cubicBezTo>
                <a:cubicBezTo>
                  <a:pt x="3763084" y="6348942"/>
                  <a:pt x="3771670" y="6358467"/>
                  <a:pt x="3781482" y="6362700"/>
                </a:cubicBezTo>
                <a:cubicBezTo>
                  <a:pt x="3781482" y="6370109"/>
                  <a:pt x="3781482" y="6377517"/>
                  <a:pt x="3781482" y="6384925"/>
                </a:cubicBezTo>
                <a:cubicBezTo>
                  <a:pt x="3771670" y="6390217"/>
                  <a:pt x="3770444" y="6382808"/>
                  <a:pt x="3766764" y="6379633"/>
                </a:cubicBezTo>
                <a:close/>
                <a:moveTo>
                  <a:pt x="5958625" y="1085850"/>
                </a:moveTo>
                <a:cubicBezTo>
                  <a:pt x="5958625" y="1085850"/>
                  <a:pt x="5958625" y="1085850"/>
                  <a:pt x="5958625" y="1085850"/>
                </a:cubicBezTo>
                <a:cubicBezTo>
                  <a:pt x="5958625" y="1085850"/>
                  <a:pt x="5958625" y="1085850"/>
                  <a:pt x="5958625" y="1085850"/>
                </a:cubicBezTo>
                <a:lnTo>
                  <a:pt x="5957399" y="1084792"/>
                </a:lnTo>
                <a:lnTo>
                  <a:pt x="5958625" y="1085850"/>
                </a:lnTo>
                <a:close/>
                <a:moveTo>
                  <a:pt x="5927961" y="1120775"/>
                </a:moveTo>
                <a:cubicBezTo>
                  <a:pt x="5923055" y="1114425"/>
                  <a:pt x="5923055" y="1108075"/>
                  <a:pt x="5921829" y="1100667"/>
                </a:cubicBezTo>
                <a:cubicBezTo>
                  <a:pt x="5953719" y="1113367"/>
                  <a:pt x="5953719" y="1113367"/>
                  <a:pt x="5963532" y="1130300"/>
                </a:cubicBezTo>
                <a:cubicBezTo>
                  <a:pt x="5951266" y="1136650"/>
                  <a:pt x="5939001" y="1146175"/>
                  <a:pt x="5936548" y="1123950"/>
                </a:cubicBezTo>
                <a:cubicBezTo>
                  <a:pt x="5935321" y="1122892"/>
                  <a:pt x="5930415" y="1121833"/>
                  <a:pt x="5927961" y="1120775"/>
                </a:cubicBezTo>
                <a:close/>
                <a:moveTo>
                  <a:pt x="4592238" y="3710517"/>
                </a:moveTo>
                <a:cubicBezTo>
                  <a:pt x="4606957" y="3708400"/>
                  <a:pt x="4622902" y="3700992"/>
                  <a:pt x="4630262" y="3721100"/>
                </a:cubicBezTo>
                <a:cubicBezTo>
                  <a:pt x="4632715" y="3726392"/>
                  <a:pt x="4635168" y="3730625"/>
                  <a:pt x="4629035" y="3734858"/>
                </a:cubicBezTo>
                <a:cubicBezTo>
                  <a:pt x="4622902" y="3739092"/>
                  <a:pt x="4615543" y="3741208"/>
                  <a:pt x="4610637" y="3733800"/>
                </a:cubicBezTo>
                <a:cubicBezTo>
                  <a:pt x="4606957" y="3726392"/>
                  <a:pt x="4602051" y="3721100"/>
                  <a:pt x="4593465" y="3720042"/>
                </a:cubicBezTo>
                <a:cubicBezTo>
                  <a:pt x="4593465" y="3716867"/>
                  <a:pt x="4592238" y="3713692"/>
                  <a:pt x="4592238" y="3710517"/>
                </a:cubicBezTo>
                <a:close/>
                <a:moveTo>
                  <a:pt x="1314872" y="5182659"/>
                </a:moveTo>
                <a:cubicBezTo>
                  <a:pt x="1328364" y="5176309"/>
                  <a:pt x="1341856" y="5163609"/>
                  <a:pt x="1360254" y="5173133"/>
                </a:cubicBezTo>
                <a:cubicBezTo>
                  <a:pt x="1362707" y="5176309"/>
                  <a:pt x="1368840" y="5180542"/>
                  <a:pt x="1360254" y="5183717"/>
                </a:cubicBezTo>
                <a:cubicBezTo>
                  <a:pt x="1354122" y="5185834"/>
                  <a:pt x="1345536" y="5185834"/>
                  <a:pt x="1338176" y="5186892"/>
                </a:cubicBezTo>
                <a:cubicBezTo>
                  <a:pt x="1328364" y="5189008"/>
                  <a:pt x="1324684" y="5195359"/>
                  <a:pt x="1327137" y="5203825"/>
                </a:cubicBezTo>
                <a:cubicBezTo>
                  <a:pt x="1324684" y="5200650"/>
                  <a:pt x="1321004" y="5199592"/>
                  <a:pt x="1317325" y="5198534"/>
                </a:cubicBezTo>
                <a:cubicBezTo>
                  <a:pt x="1306286" y="5194300"/>
                  <a:pt x="1306286" y="5186892"/>
                  <a:pt x="1314872" y="5182659"/>
                </a:cubicBezTo>
                <a:close/>
                <a:moveTo>
                  <a:pt x="5503572" y="3541184"/>
                </a:moveTo>
                <a:cubicBezTo>
                  <a:pt x="5504798" y="3546475"/>
                  <a:pt x="5501119" y="3557059"/>
                  <a:pt x="5487627" y="3557059"/>
                </a:cubicBezTo>
                <a:cubicBezTo>
                  <a:pt x="5483947" y="3550708"/>
                  <a:pt x="5479041" y="3553883"/>
                  <a:pt x="5474135" y="3554942"/>
                </a:cubicBezTo>
                <a:cubicBezTo>
                  <a:pt x="5470455" y="3551767"/>
                  <a:pt x="5468002" y="3548592"/>
                  <a:pt x="5461869" y="3548592"/>
                </a:cubicBezTo>
                <a:cubicBezTo>
                  <a:pt x="5459416" y="3548592"/>
                  <a:pt x="5455736" y="3547534"/>
                  <a:pt x="5456963" y="3544358"/>
                </a:cubicBezTo>
                <a:cubicBezTo>
                  <a:pt x="5458189" y="3540125"/>
                  <a:pt x="5463096" y="3542242"/>
                  <a:pt x="5466775" y="3542242"/>
                </a:cubicBezTo>
                <a:cubicBezTo>
                  <a:pt x="5477814" y="3547534"/>
                  <a:pt x="5479041" y="3539067"/>
                  <a:pt x="5481494" y="3533775"/>
                </a:cubicBezTo>
                <a:cubicBezTo>
                  <a:pt x="5488853" y="3534833"/>
                  <a:pt x="5502346" y="3529542"/>
                  <a:pt x="5503572" y="3541184"/>
                </a:cubicBezTo>
                <a:close/>
                <a:moveTo>
                  <a:pt x="5981930" y="5191125"/>
                </a:moveTo>
                <a:cubicBezTo>
                  <a:pt x="5983157" y="5203825"/>
                  <a:pt x="6000329" y="5198534"/>
                  <a:pt x="6006462" y="5205942"/>
                </a:cubicBezTo>
                <a:cubicBezTo>
                  <a:pt x="5996649" y="5214409"/>
                  <a:pt x="6007688" y="5230284"/>
                  <a:pt x="5986837" y="5235575"/>
                </a:cubicBezTo>
                <a:cubicBezTo>
                  <a:pt x="5984383" y="5227109"/>
                  <a:pt x="5977024" y="5218642"/>
                  <a:pt x="5985610" y="5209117"/>
                </a:cubicBezTo>
                <a:cubicBezTo>
                  <a:pt x="5988063" y="5210175"/>
                  <a:pt x="5992969" y="5209117"/>
                  <a:pt x="5992969" y="5207000"/>
                </a:cubicBezTo>
                <a:cubicBezTo>
                  <a:pt x="5992969" y="5204883"/>
                  <a:pt x="5989289" y="5203825"/>
                  <a:pt x="5986837" y="5203825"/>
                </a:cubicBezTo>
                <a:cubicBezTo>
                  <a:pt x="5984383" y="5200650"/>
                  <a:pt x="5975798" y="5202767"/>
                  <a:pt x="5975798" y="5196417"/>
                </a:cubicBezTo>
                <a:cubicBezTo>
                  <a:pt x="5974571" y="5192184"/>
                  <a:pt x="5978250" y="5191125"/>
                  <a:pt x="5981930" y="5191125"/>
                </a:cubicBezTo>
                <a:close/>
                <a:moveTo>
                  <a:pt x="2514447" y="3060700"/>
                </a:moveTo>
                <a:cubicBezTo>
                  <a:pt x="2494822" y="3039534"/>
                  <a:pt x="2494822" y="3013075"/>
                  <a:pt x="2483783" y="2990850"/>
                </a:cubicBezTo>
                <a:cubicBezTo>
                  <a:pt x="2485009" y="2988733"/>
                  <a:pt x="2485009" y="2987675"/>
                  <a:pt x="2485009" y="2985559"/>
                </a:cubicBezTo>
                <a:cubicBezTo>
                  <a:pt x="2503408" y="2994025"/>
                  <a:pt x="2498501" y="3013075"/>
                  <a:pt x="2508314" y="3026833"/>
                </a:cubicBezTo>
                <a:cubicBezTo>
                  <a:pt x="2514447" y="3034242"/>
                  <a:pt x="2518127" y="3046942"/>
                  <a:pt x="2514447" y="3060700"/>
                </a:cubicBezTo>
                <a:close/>
                <a:moveTo>
                  <a:pt x="1621511" y="4447117"/>
                </a:moveTo>
                <a:cubicBezTo>
                  <a:pt x="1620285" y="4451350"/>
                  <a:pt x="1617832" y="4454525"/>
                  <a:pt x="1616605" y="4458758"/>
                </a:cubicBezTo>
                <a:cubicBezTo>
                  <a:pt x="1614152" y="4461934"/>
                  <a:pt x="1610473" y="4465109"/>
                  <a:pt x="1608019" y="4469342"/>
                </a:cubicBezTo>
                <a:cubicBezTo>
                  <a:pt x="1590848" y="4467225"/>
                  <a:pt x="1577355" y="4460875"/>
                  <a:pt x="1578582" y="4443942"/>
                </a:cubicBezTo>
                <a:cubicBezTo>
                  <a:pt x="1593301" y="4441825"/>
                  <a:pt x="1608019" y="4443942"/>
                  <a:pt x="1621511" y="4447117"/>
                </a:cubicBezTo>
                <a:close/>
                <a:moveTo>
                  <a:pt x="2158745" y="4962525"/>
                </a:moveTo>
                <a:cubicBezTo>
                  <a:pt x="2161198" y="4967817"/>
                  <a:pt x="2162424" y="4973109"/>
                  <a:pt x="2156292" y="4977342"/>
                </a:cubicBezTo>
                <a:cubicBezTo>
                  <a:pt x="2150159" y="4980517"/>
                  <a:pt x="2147706" y="4978400"/>
                  <a:pt x="2141573" y="4975225"/>
                </a:cubicBezTo>
                <a:cubicBezTo>
                  <a:pt x="2129307" y="4968875"/>
                  <a:pt x="2128081" y="4960409"/>
                  <a:pt x="2125628" y="4950883"/>
                </a:cubicBezTo>
                <a:cubicBezTo>
                  <a:pt x="2128081" y="4951942"/>
                  <a:pt x="2129307" y="4950883"/>
                  <a:pt x="2130534" y="4948767"/>
                </a:cubicBezTo>
                <a:cubicBezTo>
                  <a:pt x="2140346" y="4950883"/>
                  <a:pt x="2152612" y="4950883"/>
                  <a:pt x="2158745" y="4962525"/>
                </a:cubicBezTo>
                <a:close/>
                <a:moveTo>
                  <a:pt x="1219200" y="2763309"/>
                </a:moveTo>
                <a:cubicBezTo>
                  <a:pt x="1214294" y="2763309"/>
                  <a:pt x="1209388" y="2759075"/>
                  <a:pt x="1209388" y="2753784"/>
                </a:cubicBezTo>
                <a:cubicBezTo>
                  <a:pt x="1208161" y="2745317"/>
                  <a:pt x="1199575" y="2740025"/>
                  <a:pt x="1202028" y="2729442"/>
                </a:cubicBezTo>
                <a:cubicBezTo>
                  <a:pt x="1209388" y="2725208"/>
                  <a:pt x="1215520" y="2728383"/>
                  <a:pt x="1220427" y="2728383"/>
                </a:cubicBezTo>
                <a:cubicBezTo>
                  <a:pt x="1235145" y="2729442"/>
                  <a:pt x="1241278" y="2742142"/>
                  <a:pt x="1233919" y="2753784"/>
                </a:cubicBezTo>
                <a:cubicBezTo>
                  <a:pt x="1231466" y="2759075"/>
                  <a:pt x="1226559" y="2764367"/>
                  <a:pt x="1219200" y="2763309"/>
                </a:cubicBezTo>
                <a:close/>
                <a:moveTo>
                  <a:pt x="3679678" y="2819400"/>
                </a:moveTo>
                <a:cubicBezTo>
                  <a:pt x="3672319" y="2817284"/>
                  <a:pt x="3655147" y="2820458"/>
                  <a:pt x="3657600" y="2805642"/>
                </a:cubicBezTo>
                <a:cubicBezTo>
                  <a:pt x="3662506" y="2803525"/>
                  <a:pt x="3663733" y="2799292"/>
                  <a:pt x="3664959" y="2795059"/>
                </a:cubicBezTo>
                <a:cubicBezTo>
                  <a:pt x="3666186" y="2796117"/>
                  <a:pt x="3667413" y="2795059"/>
                  <a:pt x="3669866" y="2795059"/>
                </a:cubicBezTo>
                <a:cubicBezTo>
                  <a:pt x="3673545" y="2799292"/>
                  <a:pt x="3675999" y="2805642"/>
                  <a:pt x="3683358" y="2803525"/>
                </a:cubicBezTo>
                <a:cubicBezTo>
                  <a:pt x="3687038" y="2802467"/>
                  <a:pt x="3685811" y="2797175"/>
                  <a:pt x="3683358" y="2794000"/>
                </a:cubicBezTo>
                <a:cubicBezTo>
                  <a:pt x="3691944" y="2785534"/>
                  <a:pt x="3699303" y="2790825"/>
                  <a:pt x="3711569" y="2795059"/>
                </a:cubicBezTo>
                <a:cubicBezTo>
                  <a:pt x="3700530" y="2799292"/>
                  <a:pt x="3694397" y="2802467"/>
                  <a:pt x="3689491" y="2808817"/>
                </a:cubicBezTo>
                <a:cubicBezTo>
                  <a:pt x="3684584" y="2813050"/>
                  <a:pt x="3689491" y="2822575"/>
                  <a:pt x="3679678" y="2819400"/>
                </a:cubicBezTo>
                <a:close/>
                <a:moveTo>
                  <a:pt x="5653212" y="1789642"/>
                </a:moveTo>
                <a:cubicBezTo>
                  <a:pt x="5656892" y="1794933"/>
                  <a:pt x="5653212" y="1798108"/>
                  <a:pt x="5650759" y="1802342"/>
                </a:cubicBezTo>
                <a:cubicBezTo>
                  <a:pt x="5647079" y="1805517"/>
                  <a:pt x="5644627" y="1810808"/>
                  <a:pt x="5648306" y="1813983"/>
                </a:cubicBezTo>
                <a:cubicBezTo>
                  <a:pt x="5658118" y="1824567"/>
                  <a:pt x="5655666" y="1838325"/>
                  <a:pt x="5659345" y="1849967"/>
                </a:cubicBezTo>
                <a:cubicBezTo>
                  <a:pt x="5648306" y="1855258"/>
                  <a:pt x="5645853" y="1846792"/>
                  <a:pt x="5642173" y="1841500"/>
                </a:cubicBezTo>
                <a:cubicBezTo>
                  <a:pt x="5644627" y="1837267"/>
                  <a:pt x="5645853" y="1833033"/>
                  <a:pt x="5639720" y="1830917"/>
                </a:cubicBezTo>
                <a:cubicBezTo>
                  <a:pt x="5648306" y="1818217"/>
                  <a:pt x="5639720" y="1803400"/>
                  <a:pt x="5643400" y="1790700"/>
                </a:cubicBezTo>
                <a:cubicBezTo>
                  <a:pt x="5647079" y="1790700"/>
                  <a:pt x="5649533" y="1790700"/>
                  <a:pt x="5653212" y="1789642"/>
                </a:cubicBezTo>
                <a:close/>
                <a:moveTo>
                  <a:pt x="2384431" y="6115050"/>
                </a:moveTo>
                <a:cubicBezTo>
                  <a:pt x="2394244" y="6112933"/>
                  <a:pt x="2402830" y="6110817"/>
                  <a:pt x="2402830" y="6100234"/>
                </a:cubicBezTo>
                <a:cubicBezTo>
                  <a:pt x="2413869" y="6086475"/>
                  <a:pt x="2421228" y="6101292"/>
                  <a:pt x="2426135" y="6104467"/>
                </a:cubicBezTo>
                <a:cubicBezTo>
                  <a:pt x="2433494" y="6109758"/>
                  <a:pt x="2423681" y="6117167"/>
                  <a:pt x="2418775" y="6119284"/>
                </a:cubicBezTo>
                <a:cubicBezTo>
                  <a:pt x="2407736" y="6124575"/>
                  <a:pt x="2395471" y="6128808"/>
                  <a:pt x="2384431" y="6128808"/>
                </a:cubicBezTo>
                <a:cubicBezTo>
                  <a:pt x="2372166" y="6127750"/>
                  <a:pt x="2377072" y="6119284"/>
                  <a:pt x="2384431" y="6115050"/>
                </a:cubicBezTo>
                <a:close/>
                <a:moveTo>
                  <a:pt x="4028021" y="1286933"/>
                </a:moveTo>
                <a:cubicBezTo>
                  <a:pt x="4028021" y="1283758"/>
                  <a:pt x="4024341" y="1275292"/>
                  <a:pt x="4030474" y="1277408"/>
                </a:cubicBezTo>
                <a:cubicBezTo>
                  <a:pt x="4036607" y="1279525"/>
                  <a:pt x="4042740" y="1268942"/>
                  <a:pt x="4047646" y="1279525"/>
                </a:cubicBezTo>
                <a:cubicBezTo>
                  <a:pt x="4050099" y="1286933"/>
                  <a:pt x="4056232" y="1293283"/>
                  <a:pt x="4061138" y="1299633"/>
                </a:cubicBezTo>
                <a:cubicBezTo>
                  <a:pt x="4058685" y="1302808"/>
                  <a:pt x="4056232" y="1305983"/>
                  <a:pt x="4057458" y="1309158"/>
                </a:cubicBezTo>
                <a:cubicBezTo>
                  <a:pt x="4046419" y="1303867"/>
                  <a:pt x="4030474" y="1300692"/>
                  <a:pt x="4028021" y="1286933"/>
                </a:cubicBezTo>
                <a:close/>
                <a:moveTo>
                  <a:pt x="116523" y="1043517"/>
                </a:moveTo>
                <a:cubicBezTo>
                  <a:pt x="106711" y="1041400"/>
                  <a:pt x="100578" y="1036108"/>
                  <a:pt x="100578" y="1026583"/>
                </a:cubicBezTo>
                <a:cubicBezTo>
                  <a:pt x="104258" y="1019175"/>
                  <a:pt x="116523" y="1023408"/>
                  <a:pt x="118976" y="1016000"/>
                </a:cubicBezTo>
                <a:cubicBezTo>
                  <a:pt x="122656" y="1016000"/>
                  <a:pt x="127562" y="1017058"/>
                  <a:pt x="131242" y="1017058"/>
                </a:cubicBezTo>
                <a:cubicBezTo>
                  <a:pt x="143507" y="1014942"/>
                  <a:pt x="142281" y="1021292"/>
                  <a:pt x="139828" y="1027642"/>
                </a:cubicBezTo>
                <a:cubicBezTo>
                  <a:pt x="132468" y="1027642"/>
                  <a:pt x="125109" y="1027642"/>
                  <a:pt x="126336" y="1037167"/>
                </a:cubicBezTo>
                <a:cubicBezTo>
                  <a:pt x="128789" y="1043517"/>
                  <a:pt x="121429" y="1042458"/>
                  <a:pt x="116523" y="1043517"/>
                </a:cubicBezTo>
                <a:close/>
                <a:moveTo>
                  <a:pt x="3753272" y="3497792"/>
                </a:moveTo>
                <a:cubicBezTo>
                  <a:pt x="3758178" y="3495675"/>
                  <a:pt x="3764311" y="3494617"/>
                  <a:pt x="3770444" y="3496733"/>
                </a:cubicBezTo>
                <a:cubicBezTo>
                  <a:pt x="3770444" y="3505200"/>
                  <a:pt x="3754498" y="3511550"/>
                  <a:pt x="3764311" y="3522133"/>
                </a:cubicBezTo>
                <a:cubicBezTo>
                  <a:pt x="3754498" y="3513667"/>
                  <a:pt x="3742233" y="3540125"/>
                  <a:pt x="3734873" y="3516842"/>
                </a:cubicBezTo>
                <a:cubicBezTo>
                  <a:pt x="3734873" y="3509434"/>
                  <a:pt x="3748366" y="3506258"/>
                  <a:pt x="3753272" y="3497792"/>
                </a:cubicBezTo>
                <a:close/>
                <a:moveTo>
                  <a:pt x="3790069" y="3506258"/>
                </a:moveTo>
                <a:cubicBezTo>
                  <a:pt x="3790069" y="3505200"/>
                  <a:pt x="3790069" y="3505200"/>
                  <a:pt x="3790069" y="3506258"/>
                </a:cubicBezTo>
                <a:cubicBezTo>
                  <a:pt x="3790069" y="3505200"/>
                  <a:pt x="3790069" y="3505200"/>
                  <a:pt x="3790069" y="3506258"/>
                </a:cubicBezTo>
                <a:lnTo>
                  <a:pt x="3790069" y="3506258"/>
                </a:lnTo>
                <a:close/>
                <a:moveTo>
                  <a:pt x="1763792" y="1444625"/>
                </a:moveTo>
                <a:cubicBezTo>
                  <a:pt x="1762566" y="1440392"/>
                  <a:pt x="1763792" y="1434042"/>
                  <a:pt x="1768699" y="1432983"/>
                </a:cubicBezTo>
                <a:cubicBezTo>
                  <a:pt x="1776058" y="1430867"/>
                  <a:pt x="1785871" y="1428750"/>
                  <a:pt x="1793230" y="1429808"/>
                </a:cubicBezTo>
                <a:cubicBezTo>
                  <a:pt x="1799363" y="1430867"/>
                  <a:pt x="1809175" y="1434042"/>
                  <a:pt x="1809175" y="1443567"/>
                </a:cubicBezTo>
                <a:cubicBezTo>
                  <a:pt x="1809175" y="1455208"/>
                  <a:pt x="1798136" y="1452033"/>
                  <a:pt x="1790777" y="1454150"/>
                </a:cubicBezTo>
                <a:cubicBezTo>
                  <a:pt x="1784644" y="1454150"/>
                  <a:pt x="1783417" y="1446742"/>
                  <a:pt x="1777284" y="1447800"/>
                </a:cubicBezTo>
                <a:cubicBezTo>
                  <a:pt x="1772378" y="1446742"/>
                  <a:pt x="1765019" y="1452033"/>
                  <a:pt x="1763792" y="1444625"/>
                </a:cubicBezTo>
                <a:close/>
                <a:moveTo>
                  <a:pt x="3081117" y="6660092"/>
                </a:moveTo>
                <a:cubicBezTo>
                  <a:pt x="3077437" y="6662209"/>
                  <a:pt x="3073758" y="6657975"/>
                  <a:pt x="3073758" y="6653742"/>
                </a:cubicBezTo>
                <a:cubicBezTo>
                  <a:pt x="3073758" y="6646334"/>
                  <a:pt x="3077437" y="6639984"/>
                  <a:pt x="3084797" y="6639984"/>
                </a:cubicBezTo>
                <a:cubicBezTo>
                  <a:pt x="3100742" y="6638925"/>
                  <a:pt x="3115461" y="6634692"/>
                  <a:pt x="3135086" y="6638925"/>
                </a:cubicBezTo>
                <a:cubicBezTo>
                  <a:pt x="3121594" y="6661151"/>
                  <a:pt x="3097062" y="6651625"/>
                  <a:pt x="3081117" y="6660092"/>
                </a:cubicBezTo>
                <a:close/>
                <a:moveTo>
                  <a:pt x="3777803" y="2888192"/>
                </a:moveTo>
                <a:cubicBezTo>
                  <a:pt x="3767991" y="2878667"/>
                  <a:pt x="3748366" y="2887133"/>
                  <a:pt x="3742233" y="2872317"/>
                </a:cubicBezTo>
                <a:cubicBezTo>
                  <a:pt x="3743459" y="2870200"/>
                  <a:pt x="3744686" y="2868083"/>
                  <a:pt x="3744686" y="2864909"/>
                </a:cubicBezTo>
                <a:cubicBezTo>
                  <a:pt x="3758178" y="2868083"/>
                  <a:pt x="3771670" y="2869142"/>
                  <a:pt x="3783936" y="2862792"/>
                </a:cubicBezTo>
                <a:cubicBezTo>
                  <a:pt x="3783936" y="2862792"/>
                  <a:pt x="3786389" y="2862792"/>
                  <a:pt x="3786389" y="2862792"/>
                </a:cubicBezTo>
                <a:cubicBezTo>
                  <a:pt x="3788842" y="2863850"/>
                  <a:pt x="3791295" y="2864909"/>
                  <a:pt x="3793748" y="2865967"/>
                </a:cubicBezTo>
                <a:cubicBezTo>
                  <a:pt x="3788842" y="2874434"/>
                  <a:pt x="3787615" y="2883958"/>
                  <a:pt x="3777803" y="2888192"/>
                </a:cubicBezTo>
                <a:close/>
                <a:moveTo>
                  <a:pt x="723670" y="3939117"/>
                </a:moveTo>
                <a:cubicBezTo>
                  <a:pt x="723670" y="3940175"/>
                  <a:pt x="723670" y="3940175"/>
                  <a:pt x="723670" y="3939117"/>
                </a:cubicBezTo>
                <a:cubicBezTo>
                  <a:pt x="722444" y="3939117"/>
                  <a:pt x="722444" y="3938059"/>
                  <a:pt x="722444" y="3938059"/>
                </a:cubicBezTo>
                <a:cubicBezTo>
                  <a:pt x="721217" y="3934883"/>
                  <a:pt x="718764" y="3931708"/>
                  <a:pt x="716311" y="3928534"/>
                </a:cubicBezTo>
                <a:cubicBezTo>
                  <a:pt x="717537" y="3926417"/>
                  <a:pt x="718764" y="3923242"/>
                  <a:pt x="719990" y="3921125"/>
                </a:cubicBezTo>
                <a:cubicBezTo>
                  <a:pt x="729803" y="3920067"/>
                  <a:pt x="735936" y="3914775"/>
                  <a:pt x="744522" y="3910542"/>
                </a:cubicBezTo>
                <a:cubicBezTo>
                  <a:pt x="744522" y="3910542"/>
                  <a:pt x="745748" y="3909483"/>
                  <a:pt x="745748" y="3909483"/>
                </a:cubicBezTo>
                <a:cubicBezTo>
                  <a:pt x="751881" y="3927475"/>
                  <a:pt x="740842" y="3934883"/>
                  <a:pt x="723670" y="3939117"/>
                </a:cubicBezTo>
                <a:close/>
                <a:moveTo>
                  <a:pt x="746975" y="3927475"/>
                </a:moveTo>
                <a:cubicBezTo>
                  <a:pt x="746975" y="3928534"/>
                  <a:pt x="745748" y="3929592"/>
                  <a:pt x="744522" y="3930650"/>
                </a:cubicBezTo>
                <a:cubicBezTo>
                  <a:pt x="744522" y="3928534"/>
                  <a:pt x="745748" y="3927475"/>
                  <a:pt x="746975" y="3927475"/>
                </a:cubicBezTo>
                <a:cubicBezTo>
                  <a:pt x="745748" y="3926417"/>
                  <a:pt x="746975" y="3927475"/>
                  <a:pt x="746975" y="3927475"/>
                </a:cubicBezTo>
                <a:close/>
                <a:moveTo>
                  <a:pt x="5866634" y="1772708"/>
                </a:moveTo>
                <a:cubicBezTo>
                  <a:pt x="5872766" y="1764242"/>
                  <a:pt x="5872766" y="1754717"/>
                  <a:pt x="5873993" y="1745192"/>
                </a:cubicBezTo>
                <a:cubicBezTo>
                  <a:pt x="5878899" y="1748367"/>
                  <a:pt x="5885032" y="1750483"/>
                  <a:pt x="5891165" y="1750483"/>
                </a:cubicBezTo>
                <a:cubicBezTo>
                  <a:pt x="5891165" y="1755775"/>
                  <a:pt x="5886259" y="1761067"/>
                  <a:pt x="5891165" y="1766358"/>
                </a:cubicBezTo>
                <a:cubicBezTo>
                  <a:pt x="5885032" y="1772708"/>
                  <a:pt x="5875220" y="1778000"/>
                  <a:pt x="5880126" y="1788583"/>
                </a:cubicBezTo>
                <a:cubicBezTo>
                  <a:pt x="5862954" y="1783292"/>
                  <a:pt x="5859274" y="1781175"/>
                  <a:pt x="5866634" y="1772708"/>
                </a:cubicBezTo>
                <a:close/>
                <a:moveTo>
                  <a:pt x="2047128" y="5149850"/>
                </a:moveTo>
                <a:cubicBezTo>
                  <a:pt x="2053260" y="5159375"/>
                  <a:pt x="2052034" y="5171017"/>
                  <a:pt x="2060620" y="5179484"/>
                </a:cubicBezTo>
                <a:cubicBezTo>
                  <a:pt x="2052034" y="5180542"/>
                  <a:pt x="2043448" y="5182659"/>
                  <a:pt x="2036089" y="5186892"/>
                </a:cubicBezTo>
                <a:cubicBezTo>
                  <a:pt x="2036089" y="5186892"/>
                  <a:pt x="2033636" y="5185834"/>
                  <a:pt x="2033636" y="5185834"/>
                </a:cubicBezTo>
                <a:cubicBezTo>
                  <a:pt x="2033636" y="5182659"/>
                  <a:pt x="2032409" y="5178425"/>
                  <a:pt x="2034862" y="5175250"/>
                </a:cubicBezTo>
                <a:cubicBezTo>
                  <a:pt x="2043448" y="5166784"/>
                  <a:pt x="2036089" y="5164667"/>
                  <a:pt x="2028729" y="5162550"/>
                </a:cubicBezTo>
                <a:cubicBezTo>
                  <a:pt x="2031182" y="5145617"/>
                  <a:pt x="2033636" y="5143500"/>
                  <a:pt x="2047128" y="5149850"/>
                </a:cubicBezTo>
                <a:cubicBezTo>
                  <a:pt x="2047128" y="5149850"/>
                  <a:pt x="2047128" y="5149850"/>
                  <a:pt x="2047128" y="5149850"/>
                </a:cubicBezTo>
                <a:close/>
                <a:moveTo>
                  <a:pt x="5125792" y="1470025"/>
                </a:moveTo>
                <a:cubicBezTo>
                  <a:pt x="5113526" y="1465792"/>
                  <a:pt x="5109847" y="1477433"/>
                  <a:pt x="5100034" y="1480608"/>
                </a:cubicBezTo>
                <a:cubicBezTo>
                  <a:pt x="5095128" y="1475317"/>
                  <a:pt x="5091448" y="1471083"/>
                  <a:pt x="5086542" y="1465792"/>
                </a:cubicBezTo>
                <a:cubicBezTo>
                  <a:pt x="5086542" y="1462617"/>
                  <a:pt x="5086542" y="1459442"/>
                  <a:pt x="5090222" y="1457325"/>
                </a:cubicBezTo>
                <a:cubicBezTo>
                  <a:pt x="5095128" y="1456267"/>
                  <a:pt x="5100034" y="1455208"/>
                  <a:pt x="5106167" y="1454150"/>
                </a:cubicBezTo>
                <a:cubicBezTo>
                  <a:pt x="5111073" y="1457325"/>
                  <a:pt x="5117206" y="1457325"/>
                  <a:pt x="5123339" y="1458383"/>
                </a:cubicBezTo>
                <a:cubicBezTo>
                  <a:pt x="5131925" y="1458383"/>
                  <a:pt x="5133151" y="1463675"/>
                  <a:pt x="5131925" y="1468967"/>
                </a:cubicBezTo>
                <a:cubicBezTo>
                  <a:pt x="5130698" y="1468967"/>
                  <a:pt x="5128245" y="1468967"/>
                  <a:pt x="5125792" y="1470025"/>
                </a:cubicBezTo>
                <a:close/>
                <a:moveTo>
                  <a:pt x="4013302" y="333375"/>
                </a:moveTo>
                <a:cubicBezTo>
                  <a:pt x="4005943" y="329142"/>
                  <a:pt x="4008396" y="322792"/>
                  <a:pt x="4009623" y="316442"/>
                </a:cubicBezTo>
                <a:cubicBezTo>
                  <a:pt x="4016982" y="321733"/>
                  <a:pt x="4024341" y="327025"/>
                  <a:pt x="4034154" y="321733"/>
                </a:cubicBezTo>
                <a:cubicBezTo>
                  <a:pt x="4035380" y="330200"/>
                  <a:pt x="4048873" y="332317"/>
                  <a:pt x="4047646" y="341842"/>
                </a:cubicBezTo>
                <a:cubicBezTo>
                  <a:pt x="4034154" y="342900"/>
                  <a:pt x="4021888" y="342900"/>
                  <a:pt x="4013302" y="333375"/>
                </a:cubicBezTo>
                <a:close/>
                <a:moveTo>
                  <a:pt x="2541431" y="5645151"/>
                </a:moveTo>
                <a:cubicBezTo>
                  <a:pt x="2550017" y="5644092"/>
                  <a:pt x="2557376" y="5641975"/>
                  <a:pt x="2565962" y="5640917"/>
                </a:cubicBezTo>
                <a:cubicBezTo>
                  <a:pt x="2575775" y="5639859"/>
                  <a:pt x="2579454" y="5646209"/>
                  <a:pt x="2583134" y="5651500"/>
                </a:cubicBezTo>
                <a:cubicBezTo>
                  <a:pt x="2579454" y="5651500"/>
                  <a:pt x="2574548" y="5651500"/>
                  <a:pt x="2574548" y="5652558"/>
                </a:cubicBezTo>
                <a:cubicBezTo>
                  <a:pt x="2567189" y="5665258"/>
                  <a:pt x="2556150" y="5663142"/>
                  <a:pt x="2543884" y="5658909"/>
                </a:cubicBezTo>
                <a:cubicBezTo>
                  <a:pt x="2538978" y="5657850"/>
                  <a:pt x="2534072" y="5657850"/>
                  <a:pt x="2527939" y="5656792"/>
                </a:cubicBezTo>
                <a:cubicBezTo>
                  <a:pt x="2525486" y="5649383"/>
                  <a:pt x="2534072" y="5647267"/>
                  <a:pt x="2541431" y="5645151"/>
                </a:cubicBezTo>
                <a:close/>
                <a:moveTo>
                  <a:pt x="2196768" y="1252008"/>
                </a:moveTo>
                <a:cubicBezTo>
                  <a:pt x="2207807" y="1244600"/>
                  <a:pt x="2215166" y="1234017"/>
                  <a:pt x="2232338" y="1236133"/>
                </a:cubicBezTo>
                <a:cubicBezTo>
                  <a:pt x="2232338" y="1242483"/>
                  <a:pt x="2231112" y="1249892"/>
                  <a:pt x="2231112" y="1256242"/>
                </a:cubicBezTo>
                <a:cubicBezTo>
                  <a:pt x="2229885" y="1257300"/>
                  <a:pt x="2228658" y="1258358"/>
                  <a:pt x="2227432" y="1260475"/>
                </a:cubicBezTo>
                <a:cubicBezTo>
                  <a:pt x="2221299" y="1257300"/>
                  <a:pt x="2215166" y="1254125"/>
                  <a:pt x="2207807" y="1259417"/>
                </a:cubicBezTo>
                <a:cubicBezTo>
                  <a:pt x="2200448" y="1261533"/>
                  <a:pt x="2199221" y="1255183"/>
                  <a:pt x="2196768" y="1252008"/>
                </a:cubicBezTo>
                <a:close/>
                <a:moveTo>
                  <a:pt x="3434366" y="6243109"/>
                </a:moveTo>
                <a:cubicBezTo>
                  <a:pt x="3436820" y="6245225"/>
                  <a:pt x="3435593" y="6248401"/>
                  <a:pt x="3433140" y="6249459"/>
                </a:cubicBezTo>
                <a:cubicBezTo>
                  <a:pt x="3429460" y="6252633"/>
                  <a:pt x="3427007" y="6251575"/>
                  <a:pt x="3423327" y="6247342"/>
                </a:cubicBezTo>
                <a:cubicBezTo>
                  <a:pt x="3418421" y="6238875"/>
                  <a:pt x="3417195" y="6230409"/>
                  <a:pt x="3420874" y="6221942"/>
                </a:cubicBezTo>
                <a:cubicBezTo>
                  <a:pt x="3414741" y="6216651"/>
                  <a:pt x="3418421" y="6210300"/>
                  <a:pt x="3419647" y="6203950"/>
                </a:cubicBezTo>
                <a:cubicBezTo>
                  <a:pt x="3419647" y="6199717"/>
                  <a:pt x="3420874" y="6194425"/>
                  <a:pt x="3427007" y="6193367"/>
                </a:cubicBezTo>
                <a:cubicBezTo>
                  <a:pt x="3428234" y="6193367"/>
                  <a:pt x="3430687" y="6194425"/>
                  <a:pt x="3431913" y="6195484"/>
                </a:cubicBezTo>
                <a:cubicBezTo>
                  <a:pt x="3435593" y="6199717"/>
                  <a:pt x="3436820" y="6205008"/>
                  <a:pt x="3433140" y="6208183"/>
                </a:cubicBezTo>
                <a:cubicBezTo>
                  <a:pt x="3418421" y="6220883"/>
                  <a:pt x="3417195" y="6231467"/>
                  <a:pt x="3434366" y="6243109"/>
                </a:cubicBezTo>
                <a:close/>
                <a:moveTo>
                  <a:pt x="5100034" y="3983567"/>
                </a:moveTo>
                <a:cubicBezTo>
                  <a:pt x="5087768" y="3982508"/>
                  <a:pt x="5075503" y="3980392"/>
                  <a:pt x="5065690" y="3987800"/>
                </a:cubicBezTo>
                <a:cubicBezTo>
                  <a:pt x="5060784" y="3971925"/>
                  <a:pt x="5060784" y="3971925"/>
                  <a:pt x="5086542" y="3965575"/>
                </a:cubicBezTo>
                <a:cubicBezTo>
                  <a:pt x="5090222" y="3965575"/>
                  <a:pt x="5095128" y="3966633"/>
                  <a:pt x="5098808" y="3966633"/>
                </a:cubicBezTo>
                <a:cubicBezTo>
                  <a:pt x="5109847" y="3971925"/>
                  <a:pt x="5104940" y="3978275"/>
                  <a:pt x="5100034" y="3983567"/>
                </a:cubicBezTo>
                <a:close/>
                <a:moveTo>
                  <a:pt x="289468" y="2831042"/>
                </a:moveTo>
                <a:cubicBezTo>
                  <a:pt x="289468" y="2823633"/>
                  <a:pt x="288241" y="2817284"/>
                  <a:pt x="289468" y="2811992"/>
                </a:cubicBezTo>
                <a:cubicBezTo>
                  <a:pt x="291921" y="2804583"/>
                  <a:pt x="296827" y="2799292"/>
                  <a:pt x="306640" y="2799292"/>
                </a:cubicBezTo>
                <a:cubicBezTo>
                  <a:pt x="316452" y="2799292"/>
                  <a:pt x="318905" y="2805642"/>
                  <a:pt x="321359" y="2810934"/>
                </a:cubicBezTo>
                <a:cubicBezTo>
                  <a:pt x="325038" y="2819400"/>
                  <a:pt x="316452" y="2820458"/>
                  <a:pt x="310320" y="2824692"/>
                </a:cubicBezTo>
                <a:cubicBezTo>
                  <a:pt x="306640" y="2826809"/>
                  <a:pt x="301734" y="2832100"/>
                  <a:pt x="289468" y="2831042"/>
                </a:cubicBezTo>
                <a:close/>
                <a:moveTo>
                  <a:pt x="3219718" y="34925"/>
                </a:moveTo>
                <a:cubicBezTo>
                  <a:pt x="3228305" y="39158"/>
                  <a:pt x="3233211" y="31750"/>
                  <a:pt x="3239343" y="29633"/>
                </a:cubicBezTo>
                <a:cubicBezTo>
                  <a:pt x="3249156" y="25400"/>
                  <a:pt x="3255289" y="29633"/>
                  <a:pt x="3256515" y="35983"/>
                </a:cubicBezTo>
                <a:cubicBezTo>
                  <a:pt x="3260195" y="47625"/>
                  <a:pt x="3239343" y="59267"/>
                  <a:pt x="3223398" y="53975"/>
                </a:cubicBezTo>
                <a:cubicBezTo>
                  <a:pt x="3222172" y="47625"/>
                  <a:pt x="3220945" y="41275"/>
                  <a:pt x="3219718" y="34925"/>
                </a:cubicBezTo>
                <a:close/>
                <a:moveTo>
                  <a:pt x="5932868" y="2348442"/>
                </a:moveTo>
                <a:cubicBezTo>
                  <a:pt x="5936548" y="2362200"/>
                  <a:pt x="5952493" y="2374900"/>
                  <a:pt x="5936548" y="2392892"/>
                </a:cubicBezTo>
                <a:cubicBezTo>
                  <a:pt x="5937774" y="2377017"/>
                  <a:pt x="5925509" y="2364317"/>
                  <a:pt x="5925509" y="2349500"/>
                </a:cubicBezTo>
                <a:cubicBezTo>
                  <a:pt x="5926735" y="2347383"/>
                  <a:pt x="5927961" y="2346325"/>
                  <a:pt x="5932868" y="2348442"/>
                </a:cubicBezTo>
                <a:close/>
                <a:moveTo>
                  <a:pt x="1504988" y="2906184"/>
                </a:moveTo>
                <a:cubicBezTo>
                  <a:pt x="1509895" y="2904067"/>
                  <a:pt x="1514801" y="2903008"/>
                  <a:pt x="1519707" y="2906184"/>
                </a:cubicBezTo>
                <a:cubicBezTo>
                  <a:pt x="1523387" y="2908300"/>
                  <a:pt x="1523387" y="2913592"/>
                  <a:pt x="1520934" y="2916767"/>
                </a:cubicBezTo>
                <a:cubicBezTo>
                  <a:pt x="1516027" y="2927350"/>
                  <a:pt x="1509895" y="2938992"/>
                  <a:pt x="1493949" y="2941108"/>
                </a:cubicBezTo>
                <a:cubicBezTo>
                  <a:pt x="1486590" y="2926292"/>
                  <a:pt x="1487817" y="2914650"/>
                  <a:pt x="1504988" y="2906184"/>
                </a:cubicBezTo>
                <a:close/>
                <a:moveTo>
                  <a:pt x="3764311" y="2275417"/>
                </a:moveTo>
                <a:cubicBezTo>
                  <a:pt x="3771670" y="2274358"/>
                  <a:pt x="3779030" y="2274358"/>
                  <a:pt x="3786389" y="2274358"/>
                </a:cubicBezTo>
                <a:cubicBezTo>
                  <a:pt x="3791295" y="2280708"/>
                  <a:pt x="3804787" y="2279650"/>
                  <a:pt x="3804787" y="2290233"/>
                </a:cubicBezTo>
                <a:cubicBezTo>
                  <a:pt x="3797428" y="2301875"/>
                  <a:pt x="3786389" y="2296583"/>
                  <a:pt x="3775350" y="2295525"/>
                </a:cubicBezTo>
                <a:cubicBezTo>
                  <a:pt x="3770444" y="2290233"/>
                  <a:pt x="3763084" y="2290233"/>
                  <a:pt x="3756951" y="2288117"/>
                </a:cubicBezTo>
                <a:cubicBezTo>
                  <a:pt x="3756951" y="2281767"/>
                  <a:pt x="3754498" y="2276475"/>
                  <a:pt x="3764311" y="2275417"/>
                </a:cubicBezTo>
                <a:close/>
                <a:moveTo>
                  <a:pt x="973888" y="3620559"/>
                </a:moveTo>
                <a:cubicBezTo>
                  <a:pt x="981248" y="3622675"/>
                  <a:pt x="988607" y="3626909"/>
                  <a:pt x="993513" y="3616325"/>
                </a:cubicBezTo>
                <a:cubicBezTo>
                  <a:pt x="1003326" y="3596217"/>
                  <a:pt x="1007005" y="3596217"/>
                  <a:pt x="1024177" y="3615267"/>
                </a:cubicBezTo>
                <a:cubicBezTo>
                  <a:pt x="1020497" y="3617383"/>
                  <a:pt x="992287" y="3622675"/>
                  <a:pt x="986154" y="3623733"/>
                </a:cubicBezTo>
                <a:cubicBezTo>
                  <a:pt x="983701" y="3623733"/>
                  <a:pt x="981248" y="3626909"/>
                  <a:pt x="980021" y="3629025"/>
                </a:cubicBezTo>
                <a:cubicBezTo>
                  <a:pt x="977568" y="3627967"/>
                  <a:pt x="972662" y="3632200"/>
                  <a:pt x="970208" y="3627967"/>
                </a:cubicBezTo>
                <a:cubicBezTo>
                  <a:pt x="972662" y="3625850"/>
                  <a:pt x="972662" y="3622675"/>
                  <a:pt x="973888" y="3620559"/>
                </a:cubicBezTo>
                <a:close/>
                <a:moveTo>
                  <a:pt x="2281401" y="1315508"/>
                </a:moveTo>
                <a:cubicBezTo>
                  <a:pt x="2281401" y="1315508"/>
                  <a:pt x="2281401" y="1313392"/>
                  <a:pt x="2281401" y="1313392"/>
                </a:cubicBezTo>
                <a:lnTo>
                  <a:pt x="2280174" y="1312333"/>
                </a:lnTo>
                <a:cubicBezTo>
                  <a:pt x="2289986" y="1299633"/>
                  <a:pt x="2298572" y="1298575"/>
                  <a:pt x="2313291" y="1311275"/>
                </a:cubicBezTo>
                <a:cubicBezTo>
                  <a:pt x="2315744" y="1311275"/>
                  <a:pt x="2316971" y="1311275"/>
                  <a:pt x="2318197" y="1310217"/>
                </a:cubicBezTo>
                <a:cubicBezTo>
                  <a:pt x="2318197" y="1311275"/>
                  <a:pt x="2318197" y="1313392"/>
                  <a:pt x="2320650" y="1314450"/>
                </a:cubicBezTo>
                <a:cubicBezTo>
                  <a:pt x="2321877" y="1317625"/>
                  <a:pt x="2323103" y="1319742"/>
                  <a:pt x="2324330" y="1322917"/>
                </a:cubicBezTo>
                <a:cubicBezTo>
                  <a:pt x="2318197" y="1323975"/>
                  <a:pt x="2312065" y="1323975"/>
                  <a:pt x="2305932" y="1325033"/>
                </a:cubicBezTo>
                <a:cubicBezTo>
                  <a:pt x="2302252" y="1323975"/>
                  <a:pt x="2297346" y="1323975"/>
                  <a:pt x="2293666" y="1322917"/>
                </a:cubicBezTo>
                <a:cubicBezTo>
                  <a:pt x="2292439" y="1316567"/>
                  <a:pt x="2288760" y="1314450"/>
                  <a:pt x="2281401" y="1315508"/>
                </a:cubicBezTo>
                <a:close/>
                <a:moveTo>
                  <a:pt x="2331690" y="1293283"/>
                </a:moveTo>
                <a:cubicBezTo>
                  <a:pt x="2331690" y="1291167"/>
                  <a:pt x="2334143" y="1289050"/>
                  <a:pt x="2336596" y="1287992"/>
                </a:cubicBezTo>
                <a:cubicBezTo>
                  <a:pt x="2336596" y="1290108"/>
                  <a:pt x="2334143" y="1292225"/>
                  <a:pt x="2331690" y="1293283"/>
                </a:cubicBezTo>
                <a:close/>
                <a:moveTo>
                  <a:pt x="4012076" y="6825192"/>
                </a:moveTo>
                <a:cubicBezTo>
                  <a:pt x="4012076" y="6825192"/>
                  <a:pt x="4012076" y="6825192"/>
                  <a:pt x="4012076" y="6825192"/>
                </a:cubicBezTo>
                <a:cubicBezTo>
                  <a:pt x="4012076" y="6826250"/>
                  <a:pt x="4010849" y="6826250"/>
                  <a:pt x="4012076" y="6825192"/>
                </a:cubicBezTo>
                <a:lnTo>
                  <a:pt x="4012076" y="6825192"/>
                </a:lnTo>
                <a:close/>
                <a:moveTo>
                  <a:pt x="970208" y="3496733"/>
                </a:moveTo>
                <a:cubicBezTo>
                  <a:pt x="982474" y="3487208"/>
                  <a:pt x="978794" y="3476625"/>
                  <a:pt x="975115" y="3464983"/>
                </a:cubicBezTo>
                <a:cubicBezTo>
                  <a:pt x="980021" y="3457575"/>
                  <a:pt x="984927" y="3450167"/>
                  <a:pt x="995966" y="3459692"/>
                </a:cubicBezTo>
                <a:cubicBezTo>
                  <a:pt x="981248" y="3475567"/>
                  <a:pt x="981248" y="3475567"/>
                  <a:pt x="999646" y="3488267"/>
                </a:cubicBezTo>
                <a:cubicBezTo>
                  <a:pt x="1000872" y="3489325"/>
                  <a:pt x="1000872" y="3491442"/>
                  <a:pt x="1002099" y="3492500"/>
                </a:cubicBezTo>
                <a:cubicBezTo>
                  <a:pt x="1000872" y="3493559"/>
                  <a:pt x="999646" y="3494617"/>
                  <a:pt x="1000872" y="3495675"/>
                </a:cubicBezTo>
                <a:cubicBezTo>
                  <a:pt x="997193" y="3495675"/>
                  <a:pt x="993513" y="3494617"/>
                  <a:pt x="989833" y="3496733"/>
                </a:cubicBezTo>
                <a:cubicBezTo>
                  <a:pt x="982474" y="3497792"/>
                  <a:pt x="976341" y="3496733"/>
                  <a:pt x="970208" y="3496733"/>
                </a:cubicBezTo>
                <a:close/>
                <a:moveTo>
                  <a:pt x="3277367" y="3781425"/>
                </a:moveTo>
                <a:cubicBezTo>
                  <a:pt x="3279820" y="3778250"/>
                  <a:pt x="3284726" y="3776133"/>
                  <a:pt x="3290859" y="3777192"/>
                </a:cubicBezTo>
                <a:cubicBezTo>
                  <a:pt x="3294539" y="3778250"/>
                  <a:pt x="3299445" y="3778250"/>
                  <a:pt x="3300671" y="3782483"/>
                </a:cubicBezTo>
                <a:cubicBezTo>
                  <a:pt x="3301898" y="3787775"/>
                  <a:pt x="3300671" y="3790950"/>
                  <a:pt x="3294539" y="3792008"/>
                </a:cubicBezTo>
                <a:cubicBezTo>
                  <a:pt x="3281046" y="3794125"/>
                  <a:pt x="3268781" y="3797300"/>
                  <a:pt x="3256515" y="3803650"/>
                </a:cubicBezTo>
                <a:cubicBezTo>
                  <a:pt x="3251609" y="3801534"/>
                  <a:pt x="3246703" y="3799417"/>
                  <a:pt x="3241796" y="3797300"/>
                </a:cubicBezTo>
                <a:cubicBezTo>
                  <a:pt x="3243023" y="3795184"/>
                  <a:pt x="3245476" y="3790950"/>
                  <a:pt x="3246703" y="3790950"/>
                </a:cubicBezTo>
                <a:cubicBezTo>
                  <a:pt x="3257742" y="3792008"/>
                  <a:pt x="3268781" y="3789892"/>
                  <a:pt x="3277367" y="3781425"/>
                </a:cubicBezTo>
                <a:close/>
                <a:moveTo>
                  <a:pt x="1065880" y="5555192"/>
                </a:moveTo>
                <a:cubicBezTo>
                  <a:pt x="1063427" y="5546725"/>
                  <a:pt x="1043802" y="5542492"/>
                  <a:pt x="1056068" y="5529792"/>
                </a:cubicBezTo>
                <a:cubicBezTo>
                  <a:pt x="1070786" y="5536142"/>
                  <a:pt x="1084279" y="5542492"/>
                  <a:pt x="1102677" y="5549901"/>
                </a:cubicBezTo>
                <a:cubicBezTo>
                  <a:pt x="1087958" y="5555192"/>
                  <a:pt x="1074466" y="5544609"/>
                  <a:pt x="1065880" y="5555192"/>
                </a:cubicBezTo>
                <a:close/>
                <a:moveTo>
                  <a:pt x="2297346" y="6504517"/>
                </a:moveTo>
                <a:cubicBezTo>
                  <a:pt x="2283854" y="6498167"/>
                  <a:pt x="2281401" y="6505575"/>
                  <a:pt x="2277721" y="6514042"/>
                </a:cubicBezTo>
                <a:cubicBezTo>
                  <a:pt x="2277721" y="6514042"/>
                  <a:pt x="2275268" y="6515100"/>
                  <a:pt x="2275268" y="6515100"/>
                </a:cubicBezTo>
                <a:cubicBezTo>
                  <a:pt x="2272815" y="6508750"/>
                  <a:pt x="2270362" y="6503459"/>
                  <a:pt x="2269135" y="6497109"/>
                </a:cubicBezTo>
                <a:cubicBezTo>
                  <a:pt x="2277721" y="6496050"/>
                  <a:pt x="2286307" y="6494992"/>
                  <a:pt x="2294893" y="6493933"/>
                </a:cubicBezTo>
                <a:cubicBezTo>
                  <a:pt x="2297346" y="6502401"/>
                  <a:pt x="2308385" y="6500284"/>
                  <a:pt x="2314518" y="6503459"/>
                </a:cubicBezTo>
                <a:cubicBezTo>
                  <a:pt x="2314518" y="6507692"/>
                  <a:pt x="2314518" y="6511925"/>
                  <a:pt x="2313291" y="6517217"/>
                </a:cubicBezTo>
                <a:cubicBezTo>
                  <a:pt x="2308385" y="6512984"/>
                  <a:pt x="2304705" y="6507692"/>
                  <a:pt x="2297346" y="6504517"/>
                </a:cubicBezTo>
                <a:close/>
                <a:moveTo>
                  <a:pt x="5053425" y="343958"/>
                </a:moveTo>
                <a:cubicBezTo>
                  <a:pt x="5059558" y="338667"/>
                  <a:pt x="5065690" y="338667"/>
                  <a:pt x="5071823" y="343958"/>
                </a:cubicBezTo>
                <a:cubicBezTo>
                  <a:pt x="5074276" y="346075"/>
                  <a:pt x="5075503" y="348192"/>
                  <a:pt x="5077956" y="350308"/>
                </a:cubicBezTo>
                <a:cubicBezTo>
                  <a:pt x="5075503" y="353483"/>
                  <a:pt x="5071823" y="355600"/>
                  <a:pt x="5071823" y="360892"/>
                </a:cubicBezTo>
                <a:cubicBezTo>
                  <a:pt x="5064464" y="359833"/>
                  <a:pt x="5074276" y="373592"/>
                  <a:pt x="5063237" y="368300"/>
                </a:cubicBezTo>
                <a:cubicBezTo>
                  <a:pt x="5059558" y="367242"/>
                  <a:pt x="5058331" y="363008"/>
                  <a:pt x="5054651" y="360892"/>
                </a:cubicBezTo>
                <a:cubicBezTo>
                  <a:pt x="5050972" y="355600"/>
                  <a:pt x="5047292" y="350308"/>
                  <a:pt x="5053425" y="343958"/>
                </a:cubicBezTo>
                <a:close/>
                <a:moveTo>
                  <a:pt x="3442952" y="4046008"/>
                </a:moveTo>
                <a:cubicBezTo>
                  <a:pt x="3439272" y="4041775"/>
                  <a:pt x="3440499" y="4037542"/>
                  <a:pt x="3440499" y="4033309"/>
                </a:cubicBezTo>
                <a:cubicBezTo>
                  <a:pt x="3439272" y="4025900"/>
                  <a:pt x="3444179" y="4020608"/>
                  <a:pt x="3451538" y="4018492"/>
                </a:cubicBezTo>
                <a:cubicBezTo>
                  <a:pt x="3461351" y="4016375"/>
                  <a:pt x="3462577" y="4024842"/>
                  <a:pt x="3465030" y="4030133"/>
                </a:cubicBezTo>
                <a:cubicBezTo>
                  <a:pt x="3466257" y="4033309"/>
                  <a:pt x="3466257" y="4037542"/>
                  <a:pt x="3466257" y="4040717"/>
                </a:cubicBezTo>
                <a:cubicBezTo>
                  <a:pt x="3465030" y="4047067"/>
                  <a:pt x="3468710" y="4054475"/>
                  <a:pt x="3458898" y="4056592"/>
                </a:cubicBezTo>
                <a:cubicBezTo>
                  <a:pt x="3447859" y="4059767"/>
                  <a:pt x="3446632" y="4051300"/>
                  <a:pt x="3442952" y="4046008"/>
                </a:cubicBezTo>
                <a:close/>
                <a:moveTo>
                  <a:pt x="4578746" y="149225"/>
                </a:moveTo>
                <a:cubicBezTo>
                  <a:pt x="4576293" y="151342"/>
                  <a:pt x="4573840" y="153458"/>
                  <a:pt x="4572613" y="155575"/>
                </a:cubicBezTo>
                <a:cubicBezTo>
                  <a:pt x="4571387" y="150283"/>
                  <a:pt x="4570160" y="144992"/>
                  <a:pt x="4572613" y="139700"/>
                </a:cubicBezTo>
                <a:cubicBezTo>
                  <a:pt x="4581199" y="139700"/>
                  <a:pt x="4588559" y="139700"/>
                  <a:pt x="4578746" y="149225"/>
                </a:cubicBezTo>
                <a:close/>
                <a:moveTo>
                  <a:pt x="4583653" y="166158"/>
                </a:moveTo>
                <a:cubicBezTo>
                  <a:pt x="4581199" y="162983"/>
                  <a:pt x="4581199" y="160867"/>
                  <a:pt x="4583653" y="157692"/>
                </a:cubicBezTo>
                <a:cubicBezTo>
                  <a:pt x="4584879" y="160867"/>
                  <a:pt x="4584879" y="164042"/>
                  <a:pt x="4583653" y="166158"/>
                </a:cubicBezTo>
                <a:close/>
                <a:moveTo>
                  <a:pt x="4567707" y="179917"/>
                </a:moveTo>
                <a:cubicBezTo>
                  <a:pt x="4568934" y="180975"/>
                  <a:pt x="4568934" y="182033"/>
                  <a:pt x="4571387" y="183092"/>
                </a:cubicBezTo>
                <a:cubicBezTo>
                  <a:pt x="4575067" y="191558"/>
                  <a:pt x="4571387" y="201083"/>
                  <a:pt x="4572613" y="209550"/>
                </a:cubicBezTo>
                <a:cubicBezTo>
                  <a:pt x="4551762" y="207433"/>
                  <a:pt x="4551762" y="207433"/>
                  <a:pt x="4561574" y="188383"/>
                </a:cubicBezTo>
                <a:cubicBezTo>
                  <a:pt x="4565254" y="186267"/>
                  <a:pt x="4566481" y="183092"/>
                  <a:pt x="4567707" y="179917"/>
                </a:cubicBezTo>
                <a:close/>
                <a:moveTo>
                  <a:pt x="3691944" y="4988984"/>
                </a:moveTo>
                <a:cubicBezTo>
                  <a:pt x="3702983" y="4988984"/>
                  <a:pt x="3715248" y="5000625"/>
                  <a:pt x="3726287" y="4990042"/>
                </a:cubicBezTo>
                <a:lnTo>
                  <a:pt x="3727514" y="4991100"/>
                </a:lnTo>
                <a:cubicBezTo>
                  <a:pt x="3720155" y="4997450"/>
                  <a:pt x="3726287" y="5003800"/>
                  <a:pt x="3728741" y="5009092"/>
                </a:cubicBezTo>
                <a:cubicBezTo>
                  <a:pt x="3722608" y="5011209"/>
                  <a:pt x="3716475" y="5013325"/>
                  <a:pt x="3710342" y="5015442"/>
                </a:cubicBezTo>
                <a:cubicBezTo>
                  <a:pt x="3715248" y="5000625"/>
                  <a:pt x="3688264" y="5004859"/>
                  <a:pt x="3691944" y="4988984"/>
                </a:cubicBezTo>
                <a:close/>
                <a:moveTo>
                  <a:pt x="3171883" y="6690784"/>
                </a:moveTo>
                <a:cubicBezTo>
                  <a:pt x="3168203" y="6682317"/>
                  <a:pt x="3157164" y="6673850"/>
                  <a:pt x="3163297" y="6664325"/>
                </a:cubicBezTo>
                <a:cubicBezTo>
                  <a:pt x="3159617" y="6661151"/>
                  <a:pt x="3158390" y="6657975"/>
                  <a:pt x="3163297" y="6654800"/>
                </a:cubicBezTo>
                <a:cubicBezTo>
                  <a:pt x="3169429" y="6651625"/>
                  <a:pt x="3176789" y="6643159"/>
                  <a:pt x="3184148" y="6648450"/>
                </a:cubicBezTo>
                <a:cubicBezTo>
                  <a:pt x="3189054" y="6651625"/>
                  <a:pt x="3185375" y="6656917"/>
                  <a:pt x="3181695" y="6661151"/>
                </a:cubicBezTo>
                <a:cubicBezTo>
                  <a:pt x="3189054" y="6669617"/>
                  <a:pt x="3200093" y="6675967"/>
                  <a:pt x="3191508" y="6688667"/>
                </a:cubicBezTo>
                <a:cubicBezTo>
                  <a:pt x="3185375" y="6695017"/>
                  <a:pt x="3174336" y="6697133"/>
                  <a:pt x="3171883" y="6690784"/>
                </a:cubicBezTo>
                <a:close/>
                <a:moveTo>
                  <a:pt x="4911144" y="4007909"/>
                </a:moveTo>
                <a:cubicBezTo>
                  <a:pt x="4906238" y="4001559"/>
                  <a:pt x="4898878" y="4005792"/>
                  <a:pt x="4892745" y="4004733"/>
                </a:cubicBezTo>
                <a:cubicBezTo>
                  <a:pt x="4885386" y="4003675"/>
                  <a:pt x="4879253" y="3998383"/>
                  <a:pt x="4891519" y="3993092"/>
                </a:cubicBezTo>
                <a:cubicBezTo>
                  <a:pt x="4906238" y="3990975"/>
                  <a:pt x="4920957" y="3989917"/>
                  <a:pt x="4936902" y="3987800"/>
                </a:cubicBezTo>
                <a:cubicBezTo>
                  <a:pt x="4938128" y="3992034"/>
                  <a:pt x="4938128" y="3996267"/>
                  <a:pt x="4939355" y="4000500"/>
                </a:cubicBezTo>
                <a:cubicBezTo>
                  <a:pt x="4929542" y="4003675"/>
                  <a:pt x="4919730" y="4003675"/>
                  <a:pt x="4911144" y="4007909"/>
                </a:cubicBezTo>
                <a:close/>
                <a:moveTo>
                  <a:pt x="943224" y="5516034"/>
                </a:moveTo>
                <a:cubicBezTo>
                  <a:pt x="940771" y="5514975"/>
                  <a:pt x="938318" y="5513917"/>
                  <a:pt x="935865" y="5512859"/>
                </a:cubicBezTo>
                <a:cubicBezTo>
                  <a:pt x="935865" y="5512859"/>
                  <a:pt x="935865" y="5512859"/>
                  <a:pt x="935865" y="5512859"/>
                </a:cubicBezTo>
                <a:cubicBezTo>
                  <a:pt x="938318" y="5508625"/>
                  <a:pt x="916240" y="5509683"/>
                  <a:pt x="933412" y="5501217"/>
                </a:cubicBezTo>
                <a:cubicBezTo>
                  <a:pt x="955490" y="5490633"/>
                  <a:pt x="960396" y="5491692"/>
                  <a:pt x="967755" y="5509683"/>
                </a:cubicBezTo>
                <a:cubicBezTo>
                  <a:pt x="967755" y="5510742"/>
                  <a:pt x="964076" y="5513917"/>
                  <a:pt x="962849" y="5516034"/>
                </a:cubicBezTo>
                <a:cubicBezTo>
                  <a:pt x="955490" y="5513917"/>
                  <a:pt x="949357" y="5512859"/>
                  <a:pt x="943224" y="5516034"/>
                </a:cubicBezTo>
                <a:close/>
                <a:moveTo>
                  <a:pt x="5054651" y="5559425"/>
                </a:moveTo>
                <a:cubicBezTo>
                  <a:pt x="5057104" y="5570008"/>
                  <a:pt x="5054651" y="5579534"/>
                  <a:pt x="5047292" y="5588000"/>
                </a:cubicBezTo>
                <a:cubicBezTo>
                  <a:pt x="5038706" y="5589058"/>
                  <a:pt x="5043612" y="5577417"/>
                  <a:pt x="5035026" y="5578475"/>
                </a:cubicBezTo>
                <a:cubicBezTo>
                  <a:pt x="5032573" y="5563659"/>
                  <a:pt x="5039933" y="5558367"/>
                  <a:pt x="5054651" y="5559425"/>
                </a:cubicBezTo>
                <a:close/>
                <a:moveTo>
                  <a:pt x="2034862" y="4598459"/>
                </a:moveTo>
                <a:cubicBezTo>
                  <a:pt x="2021370" y="4604809"/>
                  <a:pt x="2010331" y="4601633"/>
                  <a:pt x="2001745" y="4589992"/>
                </a:cubicBezTo>
                <a:cubicBezTo>
                  <a:pt x="2005425" y="4579409"/>
                  <a:pt x="2010331" y="4569883"/>
                  <a:pt x="2025050" y="4573059"/>
                </a:cubicBezTo>
                <a:cubicBezTo>
                  <a:pt x="2038542" y="4577292"/>
                  <a:pt x="2038542" y="4587875"/>
                  <a:pt x="2034862" y="4598459"/>
                </a:cubicBezTo>
                <a:close/>
                <a:moveTo>
                  <a:pt x="570350" y="4367742"/>
                </a:moveTo>
                <a:cubicBezTo>
                  <a:pt x="565444" y="4367742"/>
                  <a:pt x="561764" y="4366684"/>
                  <a:pt x="556858" y="4366684"/>
                </a:cubicBezTo>
                <a:cubicBezTo>
                  <a:pt x="550725" y="4355042"/>
                  <a:pt x="544592" y="4343400"/>
                  <a:pt x="560538" y="4333875"/>
                </a:cubicBezTo>
                <a:cubicBezTo>
                  <a:pt x="565444" y="4330700"/>
                  <a:pt x="567897" y="4330700"/>
                  <a:pt x="570350" y="4335992"/>
                </a:cubicBezTo>
                <a:cubicBezTo>
                  <a:pt x="575256" y="4346575"/>
                  <a:pt x="581389" y="4357159"/>
                  <a:pt x="570350" y="4367742"/>
                </a:cubicBezTo>
                <a:close/>
                <a:moveTo>
                  <a:pt x="3612217" y="2729442"/>
                </a:moveTo>
                <a:cubicBezTo>
                  <a:pt x="3610991" y="2729442"/>
                  <a:pt x="3609764" y="2729442"/>
                  <a:pt x="3608538" y="2729442"/>
                </a:cubicBezTo>
                <a:cubicBezTo>
                  <a:pt x="3598725" y="2729442"/>
                  <a:pt x="3588913" y="2731559"/>
                  <a:pt x="3579100" y="2727325"/>
                </a:cubicBezTo>
                <a:cubicBezTo>
                  <a:pt x="3587686" y="2722034"/>
                  <a:pt x="3598725" y="2718858"/>
                  <a:pt x="3598725" y="2707217"/>
                </a:cubicBezTo>
                <a:cubicBezTo>
                  <a:pt x="3607311" y="2709333"/>
                  <a:pt x="3607311" y="2715684"/>
                  <a:pt x="3608538" y="2722034"/>
                </a:cubicBezTo>
                <a:cubicBezTo>
                  <a:pt x="3609764" y="2726267"/>
                  <a:pt x="3610991" y="2728383"/>
                  <a:pt x="3612217" y="2729442"/>
                </a:cubicBezTo>
                <a:close/>
                <a:moveTo>
                  <a:pt x="3634295" y="2729442"/>
                </a:moveTo>
                <a:cubicBezTo>
                  <a:pt x="3634295" y="2727325"/>
                  <a:pt x="3633069" y="2725208"/>
                  <a:pt x="3631842" y="2724150"/>
                </a:cubicBezTo>
                <a:cubicBezTo>
                  <a:pt x="3633069" y="2724150"/>
                  <a:pt x="3634295" y="2724150"/>
                  <a:pt x="3636749" y="2724150"/>
                </a:cubicBezTo>
                <a:cubicBezTo>
                  <a:pt x="3635522" y="2725208"/>
                  <a:pt x="3635522" y="2727325"/>
                  <a:pt x="3634295" y="2729442"/>
                </a:cubicBezTo>
                <a:close/>
                <a:moveTo>
                  <a:pt x="3634295" y="2724150"/>
                </a:moveTo>
                <a:cubicBezTo>
                  <a:pt x="3631842" y="2724150"/>
                  <a:pt x="3629389" y="2723092"/>
                  <a:pt x="3628163" y="2720975"/>
                </a:cubicBezTo>
                <a:cubicBezTo>
                  <a:pt x="3630616" y="2722034"/>
                  <a:pt x="3633069" y="2722034"/>
                  <a:pt x="3634295" y="2724150"/>
                </a:cubicBezTo>
                <a:close/>
                <a:moveTo>
                  <a:pt x="4871894" y="2120900"/>
                </a:moveTo>
                <a:cubicBezTo>
                  <a:pt x="4864535" y="2115608"/>
                  <a:pt x="4862081" y="2107142"/>
                  <a:pt x="4860855" y="2099733"/>
                </a:cubicBezTo>
                <a:cubicBezTo>
                  <a:pt x="4859629" y="2089150"/>
                  <a:pt x="4854722" y="2095500"/>
                  <a:pt x="4849816" y="2097617"/>
                </a:cubicBezTo>
                <a:cubicBezTo>
                  <a:pt x="4838777" y="2092325"/>
                  <a:pt x="4838777" y="2085975"/>
                  <a:pt x="4849816" y="2082800"/>
                </a:cubicBezTo>
                <a:cubicBezTo>
                  <a:pt x="4858402" y="2080683"/>
                  <a:pt x="4868214" y="2082800"/>
                  <a:pt x="4878027" y="2082800"/>
                </a:cubicBezTo>
                <a:cubicBezTo>
                  <a:pt x="4871894" y="2095500"/>
                  <a:pt x="4873120" y="2109258"/>
                  <a:pt x="4871894" y="2120900"/>
                </a:cubicBezTo>
                <a:close/>
                <a:moveTo>
                  <a:pt x="1060974" y="2095500"/>
                </a:moveTo>
                <a:cubicBezTo>
                  <a:pt x="1069560" y="2089150"/>
                  <a:pt x="1080599" y="2089150"/>
                  <a:pt x="1090411" y="2087033"/>
                </a:cubicBezTo>
                <a:cubicBezTo>
                  <a:pt x="1083052" y="2109258"/>
                  <a:pt x="1074466" y="2115608"/>
                  <a:pt x="1058521" y="2111375"/>
                </a:cubicBezTo>
                <a:cubicBezTo>
                  <a:pt x="1052388" y="2110317"/>
                  <a:pt x="1046255" y="2107142"/>
                  <a:pt x="1054841" y="2100792"/>
                </a:cubicBezTo>
                <a:cubicBezTo>
                  <a:pt x="1059747" y="2101850"/>
                  <a:pt x="1060974" y="2099733"/>
                  <a:pt x="1060974" y="2095500"/>
                </a:cubicBezTo>
                <a:close/>
                <a:moveTo>
                  <a:pt x="4705082" y="1154642"/>
                </a:moveTo>
                <a:cubicBezTo>
                  <a:pt x="4698949" y="1149350"/>
                  <a:pt x="4700176" y="1144058"/>
                  <a:pt x="4701402" y="1138767"/>
                </a:cubicBezTo>
                <a:cubicBezTo>
                  <a:pt x="4708762" y="1137708"/>
                  <a:pt x="4708762" y="1132417"/>
                  <a:pt x="4707535" y="1128183"/>
                </a:cubicBezTo>
                <a:cubicBezTo>
                  <a:pt x="4712441" y="1117600"/>
                  <a:pt x="4722254" y="1117600"/>
                  <a:pt x="4733293" y="1117600"/>
                </a:cubicBezTo>
                <a:cubicBezTo>
                  <a:pt x="4729613" y="1120775"/>
                  <a:pt x="4732066" y="1123950"/>
                  <a:pt x="4733293" y="1127125"/>
                </a:cubicBezTo>
                <a:cubicBezTo>
                  <a:pt x="4728387" y="1138767"/>
                  <a:pt x="4713668" y="1145117"/>
                  <a:pt x="4705082" y="1154642"/>
                </a:cubicBezTo>
                <a:close/>
                <a:moveTo>
                  <a:pt x="4712441" y="5760508"/>
                </a:moveTo>
                <a:cubicBezTo>
                  <a:pt x="4711215" y="5764742"/>
                  <a:pt x="4713668" y="5766859"/>
                  <a:pt x="4718574" y="5767917"/>
                </a:cubicBezTo>
                <a:cubicBezTo>
                  <a:pt x="4724707" y="5775325"/>
                  <a:pt x="4730840" y="5782734"/>
                  <a:pt x="4718574" y="5790142"/>
                </a:cubicBezTo>
                <a:cubicBezTo>
                  <a:pt x="4713668" y="5790142"/>
                  <a:pt x="4709988" y="5790142"/>
                  <a:pt x="4705082" y="5791200"/>
                </a:cubicBezTo>
                <a:cubicBezTo>
                  <a:pt x="4689137" y="5785909"/>
                  <a:pt x="4694043" y="5772151"/>
                  <a:pt x="4687910" y="5762625"/>
                </a:cubicBezTo>
                <a:cubicBezTo>
                  <a:pt x="4696496" y="5755217"/>
                  <a:pt x="4703855" y="5761567"/>
                  <a:pt x="4712441" y="5760508"/>
                </a:cubicBezTo>
                <a:close/>
                <a:moveTo>
                  <a:pt x="4739426" y="5750984"/>
                </a:moveTo>
                <a:cubicBezTo>
                  <a:pt x="4739426" y="5750984"/>
                  <a:pt x="4739426" y="5750984"/>
                  <a:pt x="4739426" y="5750984"/>
                </a:cubicBezTo>
                <a:cubicBezTo>
                  <a:pt x="4739426" y="5750984"/>
                  <a:pt x="4739426" y="5750984"/>
                  <a:pt x="4739426" y="5750984"/>
                </a:cubicBezTo>
                <a:lnTo>
                  <a:pt x="4739426" y="5750984"/>
                </a:lnTo>
                <a:close/>
                <a:moveTo>
                  <a:pt x="4659699" y="356658"/>
                </a:moveTo>
                <a:cubicBezTo>
                  <a:pt x="4656020" y="368300"/>
                  <a:pt x="4651113" y="378883"/>
                  <a:pt x="4641301" y="388408"/>
                </a:cubicBezTo>
                <a:cubicBezTo>
                  <a:pt x="4643754" y="379942"/>
                  <a:pt x="4637621" y="372533"/>
                  <a:pt x="4637621" y="364067"/>
                </a:cubicBezTo>
                <a:cubicBezTo>
                  <a:pt x="4637621" y="356658"/>
                  <a:pt x="4640074" y="351367"/>
                  <a:pt x="4646207" y="348192"/>
                </a:cubicBezTo>
                <a:cubicBezTo>
                  <a:pt x="4649887" y="346075"/>
                  <a:pt x="4654793" y="346075"/>
                  <a:pt x="4658473" y="348192"/>
                </a:cubicBezTo>
                <a:cubicBezTo>
                  <a:pt x="4660926" y="349250"/>
                  <a:pt x="4660926" y="352425"/>
                  <a:pt x="4659699" y="356658"/>
                </a:cubicBezTo>
                <a:close/>
                <a:moveTo>
                  <a:pt x="4102841" y="2545292"/>
                </a:moveTo>
                <a:cubicBezTo>
                  <a:pt x="4104068" y="2552700"/>
                  <a:pt x="4091802" y="2560108"/>
                  <a:pt x="4106521" y="2566458"/>
                </a:cubicBezTo>
                <a:cubicBezTo>
                  <a:pt x="4112653" y="2569633"/>
                  <a:pt x="4112653" y="2577042"/>
                  <a:pt x="4110201" y="2584450"/>
                </a:cubicBezTo>
                <a:cubicBezTo>
                  <a:pt x="4094255" y="2580217"/>
                  <a:pt x="4077083" y="2559050"/>
                  <a:pt x="4080763" y="2548467"/>
                </a:cubicBezTo>
                <a:cubicBezTo>
                  <a:pt x="4085669" y="2533650"/>
                  <a:pt x="4095482" y="2548467"/>
                  <a:pt x="4102841" y="2545292"/>
                </a:cubicBezTo>
                <a:close/>
                <a:moveTo>
                  <a:pt x="802170" y="4322234"/>
                </a:moveTo>
                <a:cubicBezTo>
                  <a:pt x="800943" y="4312709"/>
                  <a:pt x="809529" y="4312709"/>
                  <a:pt x="816889" y="4311650"/>
                </a:cubicBezTo>
                <a:cubicBezTo>
                  <a:pt x="826701" y="4310592"/>
                  <a:pt x="835287" y="4311650"/>
                  <a:pt x="838967" y="4321175"/>
                </a:cubicBezTo>
                <a:cubicBezTo>
                  <a:pt x="835287" y="4326467"/>
                  <a:pt x="836513" y="4337050"/>
                  <a:pt x="825475" y="4335992"/>
                </a:cubicBezTo>
                <a:cubicBezTo>
                  <a:pt x="815662" y="4334934"/>
                  <a:pt x="803396" y="4333875"/>
                  <a:pt x="802170" y="4322234"/>
                </a:cubicBezTo>
                <a:close/>
                <a:moveTo>
                  <a:pt x="333624" y="2406650"/>
                </a:moveTo>
                <a:cubicBezTo>
                  <a:pt x="342210" y="2401358"/>
                  <a:pt x="353249" y="2400300"/>
                  <a:pt x="360608" y="2406650"/>
                </a:cubicBezTo>
                <a:cubicBezTo>
                  <a:pt x="367968" y="2414059"/>
                  <a:pt x="361835" y="2421467"/>
                  <a:pt x="358155" y="2428875"/>
                </a:cubicBezTo>
                <a:cubicBezTo>
                  <a:pt x="356929" y="2432050"/>
                  <a:pt x="354476" y="2436283"/>
                  <a:pt x="349569" y="2435225"/>
                </a:cubicBezTo>
                <a:cubicBezTo>
                  <a:pt x="345890" y="2434167"/>
                  <a:pt x="340984" y="2432050"/>
                  <a:pt x="339757" y="2428875"/>
                </a:cubicBezTo>
                <a:cubicBezTo>
                  <a:pt x="336077" y="2421467"/>
                  <a:pt x="336077" y="2414059"/>
                  <a:pt x="333624" y="2406650"/>
                </a:cubicBezTo>
                <a:close/>
                <a:moveTo>
                  <a:pt x="2395471" y="4944534"/>
                </a:moveTo>
                <a:cubicBezTo>
                  <a:pt x="2391791" y="4948767"/>
                  <a:pt x="2384431" y="4956175"/>
                  <a:pt x="2383205" y="4954059"/>
                </a:cubicBezTo>
                <a:cubicBezTo>
                  <a:pt x="2375846" y="4943475"/>
                  <a:pt x="2358674" y="4953000"/>
                  <a:pt x="2353767" y="4942417"/>
                </a:cubicBezTo>
                <a:cubicBezTo>
                  <a:pt x="2350088" y="4936067"/>
                  <a:pt x="2356221" y="4933950"/>
                  <a:pt x="2361127" y="4933950"/>
                </a:cubicBezTo>
                <a:cubicBezTo>
                  <a:pt x="2373392" y="4932892"/>
                  <a:pt x="2384431" y="4935008"/>
                  <a:pt x="2394244" y="4940300"/>
                </a:cubicBezTo>
                <a:cubicBezTo>
                  <a:pt x="2394244" y="4940300"/>
                  <a:pt x="2394244" y="4942417"/>
                  <a:pt x="2395471" y="4944534"/>
                </a:cubicBezTo>
                <a:close/>
                <a:moveTo>
                  <a:pt x="4642527" y="6666442"/>
                </a:moveTo>
                <a:cubicBezTo>
                  <a:pt x="4642527" y="6683375"/>
                  <a:pt x="4624129" y="6683375"/>
                  <a:pt x="4617996" y="6693959"/>
                </a:cubicBezTo>
                <a:cubicBezTo>
                  <a:pt x="4619223" y="6690784"/>
                  <a:pt x="4616770" y="6688667"/>
                  <a:pt x="4614317" y="6688667"/>
                </a:cubicBezTo>
                <a:cubicBezTo>
                  <a:pt x="4615543" y="6685492"/>
                  <a:pt x="4608184" y="6684433"/>
                  <a:pt x="4610637" y="6680200"/>
                </a:cubicBezTo>
                <a:cubicBezTo>
                  <a:pt x="4626582" y="6687609"/>
                  <a:pt x="4629035" y="6668558"/>
                  <a:pt x="4642527" y="6666442"/>
                </a:cubicBezTo>
                <a:close/>
                <a:moveTo>
                  <a:pt x="1156646" y="3576108"/>
                </a:moveTo>
                <a:cubicBezTo>
                  <a:pt x="1161552" y="3570817"/>
                  <a:pt x="1171364" y="3572934"/>
                  <a:pt x="1176271" y="3566583"/>
                </a:cubicBezTo>
                <a:cubicBezTo>
                  <a:pt x="1184856" y="3569758"/>
                  <a:pt x="1179950" y="3578225"/>
                  <a:pt x="1184856" y="3582458"/>
                </a:cubicBezTo>
                <a:cubicBezTo>
                  <a:pt x="1184856" y="3585633"/>
                  <a:pt x="1184856" y="3588809"/>
                  <a:pt x="1184856" y="3591983"/>
                </a:cubicBezTo>
                <a:cubicBezTo>
                  <a:pt x="1182403" y="3596217"/>
                  <a:pt x="1179950" y="3600450"/>
                  <a:pt x="1173817" y="3596217"/>
                </a:cubicBezTo>
                <a:cubicBezTo>
                  <a:pt x="1166458" y="3591983"/>
                  <a:pt x="1157872" y="3586692"/>
                  <a:pt x="1156646" y="3576108"/>
                </a:cubicBezTo>
                <a:close/>
                <a:moveTo>
                  <a:pt x="2039768" y="4471459"/>
                </a:moveTo>
                <a:cubicBezTo>
                  <a:pt x="2039768" y="4473575"/>
                  <a:pt x="2039768" y="4475692"/>
                  <a:pt x="2039768" y="4477809"/>
                </a:cubicBezTo>
                <a:cubicBezTo>
                  <a:pt x="2038542" y="4483100"/>
                  <a:pt x="2033636" y="4488392"/>
                  <a:pt x="2038542" y="4495800"/>
                </a:cubicBezTo>
                <a:cubicBezTo>
                  <a:pt x="2045901" y="4506383"/>
                  <a:pt x="2039768" y="4513792"/>
                  <a:pt x="2029956" y="4520142"/>
                </a:cubicBezTo>
                <a:cubicBezTo>
                  <a:pt x="2027503" y="4519084"/>
                  <a:pt x="2026276" y="4518025"/>
                  <a:pt x="2023823" y="4518025"/>
                </a:cubicBezTo>
                <a:cubicBezTo>
                  <a:pt x="2022596" y="4504267"/>
                  <a:pt x="2033636" y="4491567"/>
                  <a:pt x="2025050" y="4476750"/>
                </a:cubicBezTo>
                <a:cubicBezTo>
                  <a:pt x="2021370" y="4470400"/>
                  <a:pt x="2029956" y="4461934"/>
                  <a:pt x="2039768" y="4471459"/>
                </a:cubicBezTo>
                <a:close/>
                <a:moveTo>
                  <a:pt x="5893618" y="5375275"/>
                </a:moveTo>
                <a:cubicBezTo>
                  <a:pt x="5896071" y="5369984"/>
                  <a:pt x="5898524" y="5365750"/>
                  <a:pt x="5900977" y="5360459"/>
                </a:cubicBezTo>
                <a:lnTo>
                  <a:pt x="5902204" y="5362575"/>
                </a:lnTo>
                <a:cubicBezTo>
                  <a:pt x="5902204" y="5367867"/>
                  <a:pt x="5902204" y="5373159"/>
                  <a:pt x="5903430" y="5378450"/>
                </a:cubicBezTo>
                <a:cubicBezTo>
                  <a:pt x="5907110" y="5391150"/>
                  <a:pt x="5913243" y="5392209"/>
                  <a:pt x="5923055" y="5381625"/>
                </a:cubicBezTo>
                <a:cubicBezTo>
                  <a:pt x="5936548" y="5393267"/>
                  <a:pt x="5934094" y="5397500"/>
                  <a:pt x="5909563" y="5402792"/>
                </a:cubicBezTo>
                <a:cubicBezTo>
                  <a:pt x="5909563" y="5393267"/>
                  <a:pt x="5905884" y="5386917"/>
                  <a:pt x="5894845" y="5384800"/>
                </a:cubicBezTo>
                <a:cubicBezTo>
                  <a:pt x="5894845" y="5382684"/>
                  <a:pt x="5893618" y="5378450"/>
                  <a:pt x="5893618" y="5375275"/>
                </a:cubicBezTo>
                <a:close/>
                <a:moveTo>
                  <a:pt x="1045029" y="5978526"/>
                </a:moveTo>
                <a:cubicBezTo>
                  <a:pt x="1030310" y="5978526"/>
                  <a:pt x="1016818" y="5992284"/>
                  <a:pt x="999646" y="5982758"/>
                </a:cubicBezTo>
                <a:cubicBezTo>
                  <a:pt x="993513" y="5978526"/>
                  <a:pt x="991060" y="5975350"/>
                  <a:pt x="992287" y="5970058"/>
                </a:cubicBezTo>
                <a:cubicBezTo>
                  <a:pt x="994740" y="5962651"/>
                  <a:pt x="1000872" y="5966883"/>
                  <a:pt x="1007005" y="5967942"/>
                </a:cubicBezTo>
                <a:cubicBezTo>
                  <a:pt x="1020497" y="5969000"/>
                  <a:pt x="1032763" y="5972175"/>
                  <a:pt x="1045029" y="5978526"/>
                </a:cubicBezTo>
                <a:close/>
                <a:moveTo>
                  <a:pt x="1969854" y="5009092"/>
                </a:moveTo>
                <a:cubicBezTo>
                  <a:pt x="1974761" y="5018617"/>
                  <a:pt x="1975987" y="5026025"/>
                  <a:pt x="1961268" y="5028142"/>
                </a:cubicBezTo>
                <a:cubicBezTo>
                  <a:pt x="1961268" y="5026025"/>
                  <a:pt x="1961268" y="5022850"/>
                  <a:pt x="1957589" y="5023909"/>
                </a:cubicBezTo>
                <a:cubicBezTo>
                  <a:pt x="1955136" y="5024967"/>
                  <a:pt x="1956362" y="5026025"/>
                  <a:pt x="1958815" y="5027084"/>
                </a:cubicBezTo>
                <a:cubicBezTo>
                  <a:pt x="1957589" y="5030258"/>
                  <a:pt x="1957589" y="5034492"/>
                  <a:pt x="1956362" y="5037667"/>
                </a:cubicBezTo>
                <a:cubicBezTo>
                  <a:pt x="1953909" y="5040842"/>
                  <a:pt x="1950229" y="5042959"/>
                  <a:pt x="1945323" y="5040842"/>
                </a:cubicBezTo>
                <a:cubicBezTo>
                  <a:pt x="1941644" y="5038725"/>
                  <a:pt x="1940417" y="5035550"/>
                  <a:pt x="1942870" y="5032375"/>
                </a:cubicBezTo>
                <a:cubicBezTo>
                  <a:pt x="1946550" y="5028142"/>
                  <a:pt x="1949003" y="5022850"/>
                  <a:pt x="1947776" y="5017559"/>
                </a:cubicBezTo>
                <a:cubicBezTo>
                  <a:pt x="1949003" y="5017559"/>
                  <a:pt x="1950229" y="5017559"/>
                  <a:pt x="1951456" y="5016500"/>
                </a:cubicBezTo>
                <a:cubicBezTo>
                  <a:pt x="1953909" y="5015442"/>
                  <a:pt x="1955136" y="5014383"/>
                  <a:pt x="1957589" y="5013325"/>
                </a:cubicBezTo>
                <a:cubicBezTo>
                  <a:pt x="1961268" y="5012267"/>
                  <a:pt x="1967401" y="5014383"/>
                  <a:pt x="1969854" y="5009092"/>
                </a:cubicBezTo>
                <a:close/>
                <a:moveTo>
                  <a:pt x="4171529" y="1220258"/>
                </a:moveTo>
                <a:cubicBezTo>
                  <a:pt x="4170302" y="1226608"/>
                  <a:pt x="4169075" y="1236133"/>
                  <a:pt x="4155583" y="1235075"/>
                </a:cubicBezTo>
                <a:cubicBezTo>
                  <a:pt x="4145771" y="1235075"/>
                  <a:pt x="4138411" y="1232958"/>
                  <a:pt x="4138411" y="1222375"/>
                </a:cubicBezTo>
                <a:lnTo>
                  <a:pt x="4139638" y="1220258"/>
                </a:lnTo>
                <a:lnTo>
                  <a:pt x="4138411" y="1218142"/>
                </a:lnTo>
                <a:cubicBezTo>
                  <a:pt x="4145771" y="1217083"/>
                  <a:pt x="4151904" y="1230842"/>
                  <a:pt x="4159263" y="1219200"/>
                </a:cubicBezTo>
                <a:cubicBezTo>
                  <a:pt x="4162943" y="1221317"/>
                  <a:pt x="4171529" y="1217083"/>
                  <a:pt x="4171529" y="1220258"/>
                </a:cubicBezTo>
                <a:close/>
                <a:moveTo>
                  <a:pt x="5479041" y="211667"/>
                </a:moveTo>
                <a:cubicBezTo>
                  <a:pt x="5496213" y="215900"/>
                  <a:pt x="5512158" y="220133"/>
                  <a:pt x="5509705" y="240242"/>
                </a:cubicBezTo>
                <a:cubicBezTo>
                  <a:pt x="5506025" y="242358"/>
                  <a:pt x="5502346" y="243417"/>
                  <a:pt x="5498666" y="245533"/>
                </a:cubicBezTo>
                <a:cubicBezTo>
                  <a:pt x="5497439" y="242358"/>
                  <a:pt x="5493760" y="239183"/>
                  <a:pt x="5493760" y="236008"/>
                </a:cubicBezTo>
                <a:cubicBezTo>
                  <a:pt x="5492533" y="223308"/>
                  <a:pt x="5485174" y="224367"/>
                  <a:pt x="5475361" y="228600"/>
                </a:cubicBezTo>
                <a:cubicBezTo>
                  <a:pt x="5470455" y="222250"/>
                  <a:pt x="5468002" y="215900"/>
                  <a:pt x="5479041" y="211667"/>
                </a:cubicBezTo>
                <a:close/>
                <a:moveTo>
                  <a:pt x="5183440" y="1477433"/>
                </a:moveTo>
                <a:cubicBezTo>
                  <a:pt x="5163815" y="1478492"/>
                  <a:pt x="5172401" y="1465792"/>
                  <a:pt x="5171175" y="1458383"/>
                </a:cubicBezTo>
                <a:cubicBezTo>
                  <a:pt x="5171175" y="1453092"/>
                  <a:pt x="5169948" y="1447800"/>
                  <a:pt x="5169948" y="1442508"/>
                </a:cubicBezTo>
                <a:cubicBezTo>
                  <a:pt x="5171175" y="1435100"/>
                  <a:pt x="5172401" y="1427692"/>
                  <a:pt x="5183440" y="1427692"/>
                </a:cubicBezTo>
                <a:cubicBezTo>
                  <a:pt x="5193252" y="1427692"/>
                  <a:pt x="5189573" y="1437217"/>
                  <a:pt x="5192026" y="1442508"/>
                </a:cubicBezTo>
                <a:cubicBezTo>
                  <a:pt x="5192026" y="1444625"/>
                  <a:pt x="5192026" y="1448858"/>
                  <a:pt x="5189573" y="1449917"/>
                </a:cubicBezTo>
                <a:cubicBezTo>
                  <a:pt x="5179760" y="1457325"/>
                  <a:pt x="5182214" y="1466850"/>
                  <a:pt x="5183440" y="1477433"/>
                </a:cubicBezTo>
                <a:close/>
                <a:moveTo>
                  <a:pt x="4891519" y="1532467"/>
                </a:moveTo>
                <a:cubicBezTo>
                  <a:pt x="4890293" y="1540933"/>
                  <a:pt x="4885386" y="1545167"/>
                  <a:pt x="4875574" y="1544108"/>
                </a:cubicBezTo>
                <a:cubicBezTo>
                  <a:pt x="4862081" y="1549400"/>
                  <a:pt x="4853496" y="1543050"/>
                  <a:pt x="4848589" y="1526117"/>
                </a:cubicBezTo>
                <a:cubicBezTo>
                  <a:pt x="4848589" y="1525058"/>
                  <a:pt x="4849816" y="1522942"/>
                  <a:pt x="4849816" y="1520825"/>
                </a:cubicBezTo>
                <a:cubicBezTo>
                  <a:pt x="4862081" y="1520825"/>
                  <a:pt x="4870668" y="1534583"/>
                  <a:pt x="4884160" y="1526117"/>
                </a:cubicBezTo>
                <a:cubicBezTo>
                  <a:pt x="4885386" y="1525058"/>
                  <a:pt x="4891519" y="1528233"/>
                  <a:pt x="4891519" y="1532467"/>
                </a:cubicBezTo>
                <a:close/>
                <a:moveTo>
                  <a:pt x="5017855" y="148167"/>
                </a:moveTo>
                <a:lnTo>
                  <a:pt x="5017855" y="150283"/>
                </a:lnTo>
                <a:cubicBezTo>
                  <a:pt x="5011722" y="151342"/>
                  <a:pt x="5006816" y="153458"/>
                  <a:pt x="5000683" y="154517"/>
                </a:cubicBezTo>
                <a:cubicBezTo>
                  <a:pt x="4994550" y="146050"/>
                  <a:pt x="4983511" y="150283"/>
                  <a:pt x="4974925" y="144992"/>
                </a:cubicBezTo>
                <a:cubicBezTo>
                  <a:pt x="4972472" y="140758"/>
                  <a:pt x="4970019" y="135467"/>
                  <a:pt x="4967566" y="131233"/>
                </a:cubicBezTo>
                <a:cubicBezTo>
                  <a:pt x="4970019" y="130175"/>
                  <a:pt x="4972472" y="130175"/>
                  <a:pt x="4973698" y="129117"/>
                </a:cubicBezTo>
                <a:cubicBezTo>
                  <a:pt x="4976152" y="129117"/>
                  <a:pt x="4979831" y="130175"/>
                  <a:pt x="4982285" y="130175"/>
                </a:cubicBezTo>
                <a:cubicBezTo>
                  <a:pt x="4983511" y="134408"/>
                  <a:pt x="4976152" y="140758"/>
                  <a:pt x="4983511" y="143933"/>
                </a:cubicBezTo>
                <a:cubicBezTo>
                  <a:pt x="4988417" y="146050"/>
                  <a:pt x="4993323" y="143933"/>
                  <a:pt x="4997003" y="140758"/>
                </a:cubicBezTo>
                <a:cubicBezTo>
                  <a:pt x="5000683" y="137583"/>
                  <a:pt x="5003136" y="134408"/>
                  <a:pt x="5005589" y="130175"/>
                </a:cubicBezTo>
                <a:cubicBezTo>
                  <a:pt x="5015401" y="135467"/>
                  <a:pt x="5011722" y="143933"/>
                  <a:pt x="5017855" y="148167"/>
                </a:cubicBezTo>
                <a:close/>
                <a:moveTo>
                  <a:pt x="3628163" y="1567392"/>
                </a:moveTo>
                <a:cubicBezTo>
                  <a:pt x="3618350" y="1559983"/>
                  <a:pt x="3608538" y="1553633"/>
                  <a:pt x="3601178" y="1545167"/>
                </a:cubicBezTo>
                <a:cubicBezTo>
                  <a:pt x="3596272" y="1538817"/>
                  <a:pt x="3607311" y="1535642"/>
                  <a:pt x="3608538" y="1528233"/>
                </a:cubicBezTo>
                <a:cubicBezTo>
                  <a:pt x="3625710" y="1537758"/>
                  <a:pt x="3613444" y="1557867"/>
                  <a:pt x="3635522" y="1559983"/>
                </a:cubicBezTo>
                <a:cubicBezTo>
                  <a:pt x="3635522" y="1559983"/>
                  <a:pt x="3636749" y="1563158"/>
                  <a:pt x="3636749" y="1564217"/>
                </a:cubicBezTo>
                <a:cubicBezTo>
                  <a:pt x="3634295" y="1566333"/>
                  <a:pt x="3630616" y="1568450"/>
                  <a:pt x="3628163" y="1567392"/>
                </a:cubicBezTo>
                <a:close/>
                <a:moveTo>
                  <a:pt x="2729095" y="476250"/>
                </a:moveTo>
                <a:cubicBezTo>
                  <a:pt x="2725415" y="468842"/>
                  <a:pt x="2721735" y="461433"/>
                  <a:pt x="2722962" y="452967"/>
                </a:cubicBezTo>
                <a:cubicBezTo>
                  <a:pt x="2724189" y="454025"/>
                  <a:pt x="2726642" y="454025"/>
                  <a:pt x="2727868" y="452967"/>
                </a:cubicBezTo>
                <a:cubicBezTo>
                  <a:pt x="2732774" y="456142"/>
                  <a:pt x="2741360" y="448733"/>
                  <a:pt x="2743813" y="454025"/>
                </a:cubicBezTo>
                <a:cubicBezTo>
                  <a:pt x="2747493" y="461433"/>
                  <a:pt x="2748720" y="469900"/>
                  <a:pt x="2743813" y="477308"/>
                </a:cubicBezTo>
                <a:cubicBezTo>
                  <a:pt x="2740134" y="482600"/>
                  <a:pt x="2731548" y="481542"/>
                  <a:pt x="2729095" y="476250"/>
                </a:cubicBezTo>
                <a:close/>
                <a:moveTo>
                  <a:pt x="4977378" y="4083050"/>
                </a:moveTo>
                <a:cubicBezTo>
                  <a:pt x="4968792" y="4083050"/>
                  <a:pt x="4960206" y="4084108"/>
                  <a:pt x="4951621" y="4084108"/>
                </a:cubicBezTo>
                <a:cubicBezTo>
                  <a:pt x="4950394" y="4075642"/>
                  <a:pt x="4947941" y="4066117"/>
                  <a:pt x="4936902" y="4067175"/>
                </a:cubicBezTo>
                <a:cubicBezTo>
                  <a:pt x="4941808" y="4066117"/>
                  <a:pt x="4946714" y="4065059"/>
                  <a:pt x="4951621" y="4062942"/>
                </a:cubicBezTo>
                <a:cubicBezTo>
                  <a:pt x="4954073" y="4061883"/>
                  <a:pt x="4955300" y="4061883"/>
                  <a:pt x="4957753" y="4060825"/>
                </a:cubicBezTo>
                <a:cubicBezTo>
                  <a:pt x="4957753" y="4073525"/>
                  <a:pt x="4973698" y="4073525"/>
                  <a:pt x="4977378" y="4083050"/>
                </a:cubicBezTo>
                <a:close/>
                <a:moveTo>
                  <a:pt x="4960206" y="4052358"/>
                </a:moveTo>
                <a:cubicBezTo>
                  <a:pt x="4962659" y="4051300"/>
                  <a:pt x="4965112" y="4051300"/>
                  <a:pt x="4967566" y="4051300"/>
                </a:cubicBezTo>
                <a:cubicBezTo>
                  <a:pt x="4965112" y="4052358"/>
                  <a:pt x="4962659" y="4052358"/>
                  <a:pt x="4960206" y="4052358"/>
                </a:cubicBezTo>
                <a:lnTo>
                  <a:pt x="4960206" y="4052358"/>
                </a:lnTo>
                <a:close/>
                <a:moveTo>
                  <a:pt x="2987899" y="6512984"/>
                </a:moveTo>
                <a:cubicBezTo>
                  <a:pt x="2956008" y="6493933"/>
                  <a:pt x="2956008" y="6493933"/>
                  <a:pt x="2975633" y="6465359"/>
                </a:cubicBezTo>
                <a:cubicBezTo>
                  <a:pt x="2969500" y="6483350"/>
                  <a:pt x="3006297" y="6492875"/>
                  <a:pt x="2987899" y="6512984"/>
                </a:cubicBezTo>
                <a:close/>
                <a:moveTo>
                  <a:pt x="3001391" y="5717117"/>
                </a:moveTo>
                <a:cubicBezTo>
                  <a:pt x="3007524" y="5716058"/>
                  <a:pt x="3012430" y="5718175"/>
                  <a:pt x="3012430" y="5723467"/>
                </a:cubicBezTo>
                <a:cubicBezTo>
                  <a:pt x="3013656" y="5731933"/>
                  <a:pt x="3018563" y="5742517"/>
                  <a:pt x="3003844" y="5746750"/>
                </a:cubicBezTo>
                <a:cubicBezTo>
                  <a:pt x="3000164" y="5747808"/>
                  <a:pt x="2997711" y="5752042"/>
                  <a:pt x="2989125" y="5748867"/>
                </a:cubicBezTo>
                <a:cubicBezTo>
                  <a:pt x="2989125" y="5744633"/>
                  <a:pt x="2987899" y="5739342"/>
                  <a:pt x="2987899" y="5735109"/>
                </a:cubicBezTo>
                <a:cubicBezTo>
                  <a:pt x="2986672" y="5726642"/>
                  <a:pt x="2989125" y="5719234"/>
                  <a:pt x="3001391" y="5717117"/>
                </a:cubicBezTo>
                <a:close/>
                <a:moveTo>
                  <a:pt x="2718056" y="2669117"/>
                </a:moveTo>
                <a:cubicBezTo>
                  <a:pt x="2716829" y="2682875"/>
                  <a:pt x="2698431" y="2679700"/>
                  <a:pt x="2684938" y="2684992"/>
                </a:cubicBezTo>
                <a:cubicBezTo>
                  <a:pt x="2686165" y="2672292"/>
                  <a:pt x="2686165" y="2663825"/>
                  <a:pt x="2686165" y="2655358"/>
                </a:cubicBezTo>
                <a:cubicBezTo>
                  <a:pt x="2689845" y="2654300"/>
                  <a:pt x="2692298" y="2652184"/>
                  <a:pt x="2692298" y="2653242"/>
                </a:cubicBezTo>
                <a:cubicBezTo>
                  <a:pt x="2702110" y="2658533"/>
                  <a:pt x="2719282" y="2657475"/>
                  <a:pt x="2718056" y="2669117"/>
                </a:cubicBezTo>
                <a:close/>
                <a:moveTo>
                  <a:pt x="2134213" y="5278967"/>
                </a:moveTo>
                <a:cubicBezTo>
                  <a:pt x="2129307" y="5280025"/>
                  <a:pt x="2129307" y="5273675"/>
                  <a:pt x="2128081" y="5270500"/>
                </a:cubicBezTo>
                <a:cubicBezTo>
                  <a:pt x="2130534" y="5270500"/>
                  <a:pt x="2131760" y="5269442"/>
                  <a:pt x="2131760" y="5267325"/>
                </a:cubicBezTo>
                <a:cubicBezTo>
                  <a:pt x="2141573" y="5268383"/>
                  <a:pt x="2147706" y="5281084"/>
                  <a:pt x="2161198" y="5270500"/>
                </a:cubicBezTo>
                <a:cubicBezTo>
                  <a:pt x="2167330" y="5266267"/>
                  <a:pt x="2182049" y="5269442"/>
                  <a:pt x="2183276" y="5282142"/>
                </a:cubicBezTo>
                <a:cubicBezTo>
                  <a:pt x="2183276" y="5284258"/>
                  <a:pt x="2182049" y="5287434"/>
                  <a:pt x="2180823" y="5289550"/>
                </a:cubicBezTo>
                <a:cubicBezTo>
                  <a:pt x="2178370" y="5291667"/>
                  <a:pt x="2174690" y="5290609"/>
                  <a:pt x="2173463" y="5288492"/>
                </a:cubicBezTo>
                <a:cubicBezTo>
                  <a:pt x="2162424" y="5275792"/>
                  <a:pt x="2148932" y="5276850"/>
                  <a:pt x="2134213" y="5278967"/>
                </a:cubicBezTo>
                <a:close/>
                <a:moveTo>
                  <a:pt x="150867" y="1952625"/>
                </a:moveTo>
                <a:cubicBezTo>
                  <a:pt x="145961" y="1952625"/>
                  <a:pt x="138601" y="1952625"/>
                  <a:pt x="138601" y="1947333"/>
                </a:cubicBezTo>
                <a:cubicBezTo>
                  <a:pt x="138601" y="1943100"/>
                  <a:pt x="137375" y="1935692"/>
                  <a:pt x="147187" y="1936750"/>
                </a:cubicBezTo>
                <a:cubicBezTo>
                  <a:pt x="158226" y="1938867"/>
                  <a:pt x="159453" y="1928283"/>
                  <a:pt x="170492" y="1926167"/>
                </a:cubicBezTo>
                <a:cubicBezTo>
                  <a:pt x="170492" y="1947333"/>
                  <a:pt x="166812" y="1951567"/>
                  <a:pt x="150867" y="1952625"/>
                </a:cubicBezTo>
                <a:close/>
                <a:moveTo>
                  <a:pt x="4897652" y="322792"/>
                </a:moveTo>
                <a:cubicBezTo>
                  <a:pt x="4891519" y="321733"/>
                  <a:pt x="4886613" y="316442"/>
                  <a:pt x="4879253" y="320675"/>
                </a:cubicBezTo>
                <a:cubicBezTo>
                  <a:pt x="4873120" y="317500"/>
                  <a:pt x="4864535" y="325967"/>
                  <a:pt x="4858402" y="318558"/>
                </a:cubicBezTo>
                <a:cubicBezTo>
                  <a:pt x="4859629" y="315383"/>
                  <a:pt x="4862081" y="312208"/>
                  <a:pt x="4863308" y="309033"/>
                </a:cubicBezTo>
                <a:cubicBezTo>
                  <a:pt x="4868214" y="309033"/>
                  <a:pt x="4873120" y="307975"/>
                  <a:pt x="4878027" y="307975"/>
                </a:cubicBezTo>
                <a:cubicBezTo>
                  <a:pt x="4880480" y="310092"/>
                  <a:pt x="4884160" y="313267"/>
                  <a:pt x="4889066" y="312208"/>
                </a:cubicBezTo>
                <a:cubicBezTo>
                  <a:pt x="4895199" y="313267"/>
                  <a:pt x="4901332" y="316442"/>
                  <a:pt x="4897652" y="322792"/>
                </a:cubicBezTo>
                <a:close/>
                <a:moveTo>
                  <a:pt x="684420" y="5825067"/>
                </a:moveTo>
                <a:cubicBezTo>
                  <a:pt x="677061" y="5827183"/>
                  <a:pt x="668475" y="5831417"/>
                  <a:pt x="662342" y="5822950"/>
                </a:cubicBezTo>
                <a:cubicBezTo>
                  <a:pt x="661116" y="5820834"/>
                  <a:pt x="662342" y="5813425"/>
                  <a:pt x="663569" y="5813425"/>
                </a:cubicBezTo>
                <a:cubicBezTo>
                  <a:pt x="675834" y="5812367"/>
                  <a:pt x="673381" y="5786967"/>
                  <a:pt x="693006" y="5799667"/>
                </a:cubicBezTo>
                <a:cubicBezTo>
                  <a:pt x="693006" y="5809192"/>
                  <a:pt x="686873" y="5816600"/>
                  <a:pt x="684420" y="5825067"/>
                </a:cubicBezTo>
                <a:close/>
                <a:moveTo>
                  <a:pt x="1859464" y="5101167"/>
                </a:moveTo>
                <a:cubicBezTo>
                  <a:pt x="1850878" y="5101167"/>
                  <a:pt x="1850878" y="5094817"/>
                  <a:pt x="1847199" y="5090584"/>
                </a:cubicBezTo>
                <a:cubicBezTo>
                  <a:pt x="1841066" y="5082117"/>
                  <a:pt x="1848425" y="5074709"/>
                  <a:pt x="1854558" y="5072592"/>
                </a:cubicBezTo>
                <a:cubicBezTo>
                  <a:pt x="1865597" y="5068359"/>
                  <a:pt x="1872956" y="5073650"/>
                  <a:pt x="1874183" y="5084234"/>
                </a:cubicBezTo>
                <a:lnTo>
                  <a:pt x="1874183" y="5084234"/>
                </a:lnTo>
                <a:cubicBezTo>
                  <a:pt x="1874183" y="5086350"/>
                  <a:pt x="1872956" y="5087409"/>
                  <a:pt x="1872956" y="5089525"/>
                </a:cubicBezTo>
                <a:cubicBezTo>
                  <a:pt x="1871730" y="5094817"/>
                  <a:pt x="1869276" y="5101167"/>
                  <a:pt x="1859464" y="5101167"/>
                </a:cubicBezTo>
                <a:close/>
                <a:moveTo>
                  <a:pt x="5183440" y="2831042"/>
                </a:moveTo>
                <a:cubicBezTo>
                  <a:pt x="5190800" y="2833159"/>
                  <a:pt x="5189573" y="2838450"/>
                  <a:pt x="5190800" y="2843742"/>
                </a:cubicBezTo>
                <a:cubicBezTo>
                  <a:pt x="5192026" y="2853267"/>
                  <a:pt x="5178534" y="2857500"/>
                  <a:pt x="5180987" y="2867025"/>
                </a:cubicBezTo>
                <a:cubicBezTo>
                  <a:pt x="5176081" y="2865967"/>
                  <a:pt x="5171175" y="2865967"/>
                  <a:pt x="5167495" y="2864909"/>
                </a:cubicBezTo>
                <a:cubicBezTo>
                  <a:pt x="5167495" y="2856442"/>
                  <a:pt x="5167495" y="2849034"/>
                  <a:pt x="5169948" y="2840567"/>
                </a:cubicBezTo>
                <a:cubicBezTo>
                  <a:pt x="5168721" y="2834217"/>
                  <a:pt x="5174854" y="2828925"/>
                  <a:pt x="5183440" y="2831042"/>
                </a:cubicBezTo>
                <a:close/>
                <a:moveTo>
                  <a:pt x="5022761" y="2959100"/>
                </a:moveTo>
                <a:cubicBezTo>
                  <a:pt x="5023987" y="2967567"/>
                  <a:pt x="5030120" y="2972858"/>
                  <a:pt x="5036253" y="2977092"/>
                </a:cubicBezTo>
                <a:cubicBezTo>
                  <a:pt x="5025214" y="2986617"/>
                  <a:pt x="5010495" y="2977092"/>
                  <a:pt x="4999456" y="2982383"/>
                </a:cubicBezTo>
                <a:cubicBezTo>
                  <a:pt x="4990870" y="2983442"/>
                  <a:pt x="4981058" y="2989792"/>
                  <a:pt x="4973698" y="2979208"/>
                </a:cubicBezTo>
                <a:cubicBezTo>
                  <a:pt x="4983511" y="2968625"/>
                  <a:pt x="4995776" y="2972858"/>
                  <a:pt x="5008042" y="2972858"/>
                </a:cubicBezTo>
                <a:cubicBezTo>
                  <a:pt x="5021534" y="2974975"/>
                  <a:pt x="5025214" y="2969684"/>
                  <a:pt x="5022761" y="2959100"/>
                </a:cubicBezTo>
                <a:close/>
                <a:moveTo>
                  <a:pt x="5282792" y="2161117"/>
                </a:moveTo>
                <a:cubicBezTo>
                  <a:pt x="5279112" y="2167467"/>
                  <a:pt x="5292604" y="2171700"/>
                  <a:pt x="5286471" y="2176992"/>
                </a:cubicBezTo>
                <a:cubicBezTo>
                  <a:pt x="5279112" y="2184400"/>
                  <a:pt x="5270526" y="2193925"/>
                  <a:pt x="5255807" y="2188633"/>
                </a:cubicBezTo>
                <a:cubicBezTo>
                  <a:pt x="5257034" y="2181225"/>
                  <a:pt x="5271752" y="2188633"/>
                  <a:pt x="5269299" y="2178050"/>
                </a:cubicBezTo>
                <a:cubicBezTo>
                  <a:pt x="5265619" y="2167467"/>
                  <a:pt x="5279112" y="2167467"/>
                  <a:pt x="5282792" y="2161117"/>
                </a:cubicBezTo>
                <a:close/>
                <a:moveTo>
                  <a:pt x="1096544" y="3054350"/>
                </a:moveTo>
                <a:cubicBezTo>
                  <a:pt x="1091638" y="3054350"/>
                  <a:pt x="1084279" y="3056467"/>
                  <a:pt x="1083052" y="3050117"/>
                </a:cubicBezTo>
                <a:cubicBezTo>
                  <a:pt x="1080599" y="3038475"/>
                  <a:pt x="1080599" y="3026833"/>
                  <a:pt x="1092864" y="3017309"/>
                </a:cubicBezTo>
                <a:cubicBezTo>
                  <a:pt x="1103903" y="3026833"/>
                  <a:pt x="1119849" y="3034242"/>
                  <a:pt x="1102677" y="3049059"/>
                </a:cubicBezTo>
                <a:cubicBezTo>
                  <a:pt x="1100224" y="3051175"/>
                  <a:pt x="1098997" y="3052233"/>
                  <a:pt x="1096544" y="3054350"/>
                </a:cubicBezTo>
                <a:close/>
                <a:moveTo>
                  <a:pt x="4447505" y="3164417"/>
                </a:moveTo>
                <a:cubicBezTo>
                  <a:pt x="4446278" y="3172883"/>
                  <a:pt x="4457317" y="3172883"/>
                  <a:pt x="4460997" y="3178175"/>
                </a:cubicBezTo>
                <a:cubicBezTo>
                  <a:pt x="4464676" y="3183467"/>
                  <a:pt x="4465903" y="3191934"/>
                  <a:pt x="4454864" y="3192992"/>
                </a:cubicBezTo>
                <a:cubicBezTo>
                  <a:pt x="4445051" y="3194050"/>
                  <a:pt x="4440145" y="3187700"/>
                  <a:pt x="4435239" y="3181350"/>
                </a:cubicBezTo>
                <a:cubicBezTo>
                  <a:pt x="4429106" y="3173942"/>
                  <a:pt x="4430333" y="3167592"/>
                  <a:pt x="4438918" y="3162300"/>
                </a:cubicBezTo>
                <a:cubicBezTo>
                  <a:pt x="4441372" y="3163358"/>
                  <a:pt x="4443825" y="3164417"/>
                  <a:pt x="4447505" y="3164417"/>
                </a:cubicBezTo>
                <a:close/>
                <a:moveTo>
                  <a:pt x="388819" y="422275"/>
                </a:moveTo>
                <a:cubicBezTo>
                  <a:pt x="381460" y="430742"/>
                  <a:pt x="372874" y="439208"/>
                  <a:pt x="361835" y="449792"/>
                </a:cubicBezTo>
                <a:cubicBezTo>
                  <a:pt x="358155" y="433917"/>
                  <a:pt x="364288" y="423333"/>
                  <a:pt x="365515" y="412750"/>
                </a:cubicBezTo>
                <a:cubicBezTo>
                  <a:pt x="366741" y="405342"/>
                  <a:pt x="377780" y="406400"/>
                  <a:pt x="383913" y="408517"/>
                </a:cubicBezTo>
                <a:cubicBezTo>
                  <a:pt x="388819" y="410633"/>
                  <a:pt x="392499" y="416983"/>
                  <a:pt x="388819" y="422275"/>
                </a:cubicBezTo>
                <a:close/>
                <a:moveTo>
                  <a:pt x="3311710" y="1944158"/>
                </a:moveTo>
                <a:cubicBezTo>
                  <a:pt x="3316617" y="1948392"/>
                  <a:pt x="3326429" y="1951567"/>
                  <a:pt x="3321523" y="1958975"/>
                </a:cubicBezTo>
                <a:cubicBezTo>
                  <a:pt x="3316617" y="1966383"/>
                  <a:pt x="3312937" y="1975908"/>
                  <a:pt x="3300671" y="1974850"/>
                </a:cubicBezTo>
                <a:cubicBezTo>
                  <a:pt x="3284726" y="1953683"/>
                  <a:pt x="3284726" y="1953683"/>
                  <a:pt x="3311710" y="1944158"/>
                </a:cubicBezTo>
                <a:close/>
                <a:moveTo>
                  <a:pt x="5683876" y="1789642"/>
                </a:moveTo>
                <a:cubicBezTo>
                  <a:pt x="5686329" y="1788583"/>
                  <a:pt x="5688782" y="1785408"/>
                  <a:pt x="5691236" y="1785408"/>
                </a:cubicBezTo>
                <a:cubicBezTo>
                  <a:pt x="5697368" y="1785408"/>
                  <a:pt x="5697368" y="1789642"/>
                  <a:pt x="5693689" y="1791758"/>
                </a:cubicBezTo>
                <a:cubicBezTo>
                  <a:pt x="5687556" y="1797050"/>
                  <a:pt x="5686329" y="1804458"/>
                  <a:pt x="5685103" y="1811867"/>
                </a:cubicBezTo>
                <a:cubicBezTo>
                  <a:pt x="5683876" y="1818217"/>
                  <a:pt x="5682650" y="1821392"/>
                  <a:pt x="5674064" y="1821392"/>
                </a:cubicBezTo>
                <a:cubicBezTo>
                  <a:pt x="5663025" y="1820333"/>
                  <a:pt x="5664251" y="1815042"/>
                  <a:pt x="5666704" y="1808692"/>
                </a:cubicBezTo>
                <a:cubicBezTo>
                  <a:pt x="5667931" y="1806575"/>
                  <a:pt x="5667931" y="1803400"/>
                  <a:pt x="5667931" y="1801283"/>
                </a:cubicBezTo>
                <a:cubicBezTo>
                  <a:pt x="5674064" y="1795992"/>
                  <a:pt x="5678970" y="1792817"/>
                  <a:pt x="5683876" y="1789642"/>
                </a:cubicBezTo>
                <a:close/>
                <a:moveTo>
                  <a:pt x="1344309" y="4295775"/>
                </a:moveTo>
                <a:cubicBezTo>
                  <a:pt x="1335723" y="4292600"/>
                  <a:pt x="1327137" y="4291542"/>
                  <a:pt x="1321004" y="4286250"/>
                </a:cubicBezTo>
                <a:cubicBezTo>
                  <a:pt x="1317325" y="4284133"/>
                  <a:pt x="1314872" y="4279900"/>
                  <a:pt x="1318551" y="4276725"/>
                </a:cubicBezTo>
                <a:cubicBezTo>
                  <a:pt x="1322231" y="4274609"/>
                  <a:pt x="1327137" y="4269317"/>
                  <a:pt x="1333270" y="4273550"/>
                </a:cubicBezTo>
                <a:cubicBezTo>
                  <a:pt x="1339403" y="4276725"/>
                  <a:pt x="1345536" y="4280959"/>
                  <a:pt x="1349215" y="4285192"/>
                </a:cubicBezTo>
                <a:cubicBezTo>
                  <a:pt x="1352895" y="4290484"/>
                  <a:pt x="1347989" y="4293659"/>
                  <a:pt x="1344309" y="4295775"/>
                </a:cubicBezTo>
                <a:close/>
                <a:moveTo>
                  <a:pt x="2524259" y="4584700"/>
                </a:moveTo>
                <a:cubicBezTo>
                  <a:pt x="2519353" y="4587875"/>
                  <a:pt x="2514447" y="4586817"/>
                  <a:pt x="2509541" y="4584700"/>
                </a:cubicBezTo>
                <a:cubicBezTo>
                  <a:pt x="2503408" y="4581525"/>
                  <a:pt x="2497275" y="4583642"/>
                  <a:pt x="2494822" y="4588934"/>
                </a:cubicBezTo>
                <a:lnTo>
                  <a:pt x="2492369" y="4589992"/>
                </a:lnTo>
                <a:cubicBezTo>
                  <a:pt x="2492369" y="4589992"/>
                  <a:pt x="2492369" y="4592109"/>
                  <a:pt x="2492369" y="4592109"/>
                </a:cubicBezTo>
                <a:cubicBezTo>
                  <a:pt x="2491142" y="4588934"/>
                  <a:pt x="2489916" y="4585758"/>
                  <a:pt x="2488689" y="4582584"/>
                </a:cubicBezTo>
                <a:cubicBezTo>
                  <a:pt x="2488689" y="4580467"/>
                  <a:pt x="2488689" y="4579409"/>
                  <a:pt x="2487463" y="4577292"/>
                </a:cubicBezTo>
                <a:cubicBezTo>
                  <a:pt x="2492369" y="4566709"/>
                  <a:pt x="2503408" y="4567767"/>
                  <a:pt x="2514447" y="4565650"/>
                </a:cubicBezTo>
                <a:cubicBezTo>
                  <a:pt x="2515673" y="4567767"/>
                  <a:pt x="2515673" y="4569883"/>
                  <a:pt x="2516900" y="4570942"/>
                </a:cubicBezTo>
                <a:cubicBezTo>
                  <a:pt x="2510767" y="4578350"/>
                  <a:pt x="2529165" y="4577292"/>
                  <a:pt x="2524259" y="4584700"/>
                </a:cubicBezTo>
                <a:close/>
                <a:moveTo>
                  <a:pt x="4476942" y="1254125"/>
                </a:moveTo>
                <a:cubicBezTo>
                  <a:pt x="4474489" y="1256242"/>
                  <a:pt x="4470809" y="1244600"/>
                  <a:pt x="4467130" y="1239308"/>
                </a:cubicBezTo>
                <a:cubicBezTo>
                  <a:pt x="4470809" y="1238250"/>
                  <a:pt x="4475715" y="1237192"/>
                  <a:pt x="4479395" y="1236133"/>
                </a:cubicBezTo>
                <a:cubicBezTo>
                  <a:pt x="4487981" y="1238250"/>
                  <a:pt x="4490434" y="1247775"/>
                  <a:pt x="4502700" y="1247775"/>
                </a:cubicBezTo>
                <a:cubicBezTo>
                  <a:pt x="4512512" y="1247775"/>
                  <a:pt x="4512512" y="1257300"/>
                  <a:pt x="4507606" y="1264708"/>
                </a:cubicBezTo>
                <a:cubicBezTo>
                  <a:pt x="4496567" y="1262592"/>
                  <a:pt x="4496567" y="1240367"/>
                  <a:pt x="4476942" y="1254125"/>
                </a:cubicBezTo>
                <a:close/>
                <a:moveTo>
                  <a:pt x="3000164" y="5290609"/>
                </a:moveTo>
                <a:cubicBezTo>
                  <a:pt x="2996485" y="5290609"/>
                  <a:pt x="2992805" y="5292725"/>
                  <a:pt x="2992805" y="5295900"/>
                </a:cubicBezTo>
                <a:cubicBezTo>
                  <a:pt x="2992805" y="5299075"/>
                  <a:pt x="2997711" y="5301192"/>
                  <a:pt x="3001391" y="5301192"/>
                </a:cubicBezTo>
                <a:cubicBezTo>
                  <a:pt x="3000164" y="5316008"/>
                  <a:pt x="2987899" y="5308600"/>
                  <a:pt x="2980539" y="5309659"/>
                </a:cubicBezTo>
                <a:cubicBezTo>
                  <a:pt x="2985446" y="5299075"/>
                  <a:pt x="2996485" y="5290609"/>
                  <a:pt x="2991578" y="5277909"/>
                </a:cubicBezTo>
                <a:cubicBezTo>
                  <a:pt x="3000164" y="5274734"/>
                  <a:pt x="3002617" y="5276850"/>
                  <a:pt x="3000164" y="5290609"/>
                </a:cubicBezTo>
                <a:close/>
                <a:moveTo>
                  <a:pt x="1879089" y="4602692"/>
                </a:moveTo>
                <a:cubicBezTo>
                  <a:pt x="1879089" y="4602692"/>
                  <a:pt x="1879089" y="4602692"/>
                  <a:pt x="1879089" y="4602692"/>
                </a:cubicBezTo>
                <a:cubicBezTo>
                  <a:pt x="1879089" y="4602692"/>
                  <a:pt x="1879089" y="4602692"/>
                  <a:pt x="1879089" y="4602692"/>
                </a:cubicBezTo>
                <a:lnTo>
                  <a:pt x="1879089" y="4602692"/>
                </a:lnTo>
                <a:close/>
                <a:moveTo>
                  <a:pt x="2791649" y="5311775"/>
                </a:moveTo>
                <a:cubicBezTo>
                  <a:pt x="2802688" y="5322359"/>
                  <a:pt x="2799009" y="5331883"/>
                  <a:pt x="2791649" y="5341409"/>
                </a:cubicBezTo>
                <a:cubicBezTo>
                  <a:pt x="2785516" y="5340350"/>
                  <a:pt x="2780610" y="5339292"/>
                  <a:pt x="2774477" y="5339292"/>
                </a:cubicBezTo>
                <a:cubicBezTo>
                  <a:pt x="2769571" y="5323417"/>
                  <a:pt x="2779384" y="5317067"/>
                  <a:pt x="2791649" y="5311775"/>
                </a:cubicBezTo>
                <a:close/>
                <a:moveTo>
                  <a:pt x="3385304" y="3201458"/>
                </a:moveTo>
                <a:cubicBezTo>
                  <a:pt x="3384077" y="3178175"/>
                  <a:pt x="3384077" y="3178175"/>
                  <a:pt x="3397570" y="3171825"/>
                </a:cubicBezTo>
                <a:cubicBezTo>
                  <a:pt x="3396343" y="3180292"/>
                  <a:pt x="3408609" y="3177117"/>
                  <a:pt x="3411062" y="3183467"/>
                </a:cubicBezTo>
                <a:cubicBezTo>
                  <a:pt x="3403702" y="3192992"/>
                  <a:pt x="3388983" y="3191934"/>
                  <a:pt x="3385304" y="3201458"/>
                </a:cubicBezTo>
                <a:close/>
                <a:moveTo>
                  <a:pt x="1725769" y="2433108"/>
                </a:moveTo>
                <a:cubicBezTo>
                  <a:pt x="1723316" y="2426758"/>
                  <a:pt x="1715957" y="2423583"/>
                  <a:pt x="1717183" y="2415117"/>
                </a:cubicBezTo>
                <a:cubicBezTo>
                  <a:pt x="1730675" y="2410883"/>
                  <a:pt x="1740488" y="2415117"/>
                  <a:pt x="1739261" y="2427817"/>
                </a:cubicBezTo>
                <a:cubicBezTo>
                  <a:pt x="1738035" y="2435225"/>
                  <a:pt x="1758886" y="2436283"/>
                  <a:pt x="1746621" y="2442633"/>
                </a:cubicBezTo>
                <a:cubicBezTo>
                  <a:pt x="1736808" y="2448983"/>
                  <a:pt x="1728222" y="2442633"/>
                  <a:pt x="1725769" y="2433108"/>
                </a:cubicBezTo>
                <a:close/>
                <a:moveTo>
                  <a:pt x="3084797" y="5910792"/>
                </a:moveTo>
                <a:cubicBezTo>
                  <a:pt x="3082344" y="5906558"/>
                  <a:pt x="3082344" y="5900209"/>
                  <a:pt x="3086024" y="5894917"/>
                </a:cubicBezTo>
                <a:cubicBezTo>
                  <a:pt x="3090930" y="5888567"/>
                  <a:pt x="3099516" y="5891742"/>
                  <a:pt x="3105648" y="5889625"/>
                </a:cubicBezTo>
                <a:cubicBezTo>
                  <a:pt x="3124047" y="5900209"/>
                  <a:pt x="3124047" y="5900209"/>
                  <a:pt x="3111781" y="5917142"/>
                </a:cubicBezTo>
                <a:cubicBezTo>
                  <a:pt x="3101969" y="5918200"/>
                  <a:pt x="3089703" y="5920317"/>
                  <a:pt x="3084797" y="5910792"/>
                </a:cubicBezTo>
                <a:close/>
                <a:moveTo>
                  <a:pt x="1382332" y="4696883"/>
                </a:moveTo>
                <a:cubicBezTo>
                  <a:pt x="1373747" y="4693709"/>
                  <a:pt x="1376200" y="4686300"/>
                  <a:pt x="1377426" y="4679950"/>
                </a:cubicBezTo>
                <a:cubicBezTo>
                  <a:pt x="1383559" y="4678892"/>
                  <a:pt x="1383559" y="4673600"/>
                  <a:pt x="1384786" y="4670425"/>
                </a:cubicBezTo>
                <a:cubicBezTo>
                  <a:pt x="1390918" y="4669367"/>
                  <a:pt x="1397051" y="4666192"/>
                  <a:pt x="1404411" y="4668309"/>
                </a:cubicBezTo>
                <a:cubicBezTo>
                  <a:pt x="1404411" y="4670425"/>
                  <a:pt x="1405637" y="4671484"/>
                  <a:pt x="1408090" y="4671484"/>
                </a:cubicBezTo>
                <a:cubicBezTo>
                  <a:pt x="1414223" y="4679950"/>
                  <a:pt x="1405637" y="4685242"/>
                  <a:pt x="1403184" y="4691592"/>
                </a:cubicBezTo>
                <a:cubicBezTo>
                  <a:pt x="1397051" y="4696883"/>
                  <a:pt x="1389692" y="4699000"/>
                  <a:pt x="1382332" y="4696883"/>
                </a:cubicBezTo>
                <a:close/>
                <a:moveTo>
                  <a:pt x="2738907" y="6099175"/>
                </a:moveTo>
                <a:cubicBezTo>
                  <a:pt x="2737681" y="6101292"/>
                  <a:pt x="2735227" y="6103409"/>
                  <a:pt x="2734001" y="6105526"/>
                </a:cubicBezTo>
                <a:cubicBezTo>
                  <a:pt x="2726642" y="6100234"/>
                  <a:pt x="2718056" y="6094942"/>
                  <a:pt x="2710696" y="6088592"/>
                </a:cubicBezTo>
                <a:cubicBezTo>
                  <a:pt x="2711923" y="6084359"/>
                  <a:pt x="2710696" y="6079067"/>
                  <a:pt x="2716829" y="6078008"/>
                </a:cubicBezTo>
                <a:cubicBezTo>
                  <a:pt x="2725415" y="6075892"/>
                  <a:pt x="2734001" y="6076950"/>
                  <a:pt x="2740134" y="6080125"/>
                </a:cubicBezTo>
                <a:cubicBezTo>
                  <a:pt x="2752399" y="6086475"/>
                  <a:pt x="2743813" y="6092825"/>
                  <a:pt x="2738907" y="6099175"/>
                </a:cubicBezTo>
                <a:close/>
                <a:moveTo>
                  <a:pt x="3837904" y="2280708"/>
                </a:moveTo>
                <a:cubicBezTo>
                  <a:pt x="3824412" y="2275417"/>
                  <a:pt x="3813373" y="2287059"/>
                  <a:pt x="3799881" y="2283883"/>
                </a:cubicBezTo>
                <a:cubicBezTo>
                  <a:pt x="3798655" y="2276475"/>
                  <a:pt x="3803561" y="2270125"/>
                  <a:pt x="3804787" y="2263775"/>
                </a:cubicBezTo>
                <a:cubicBezTo>
                  <a:pt x="3815826" y="2261658"/>
                  <a:pt x="3826865" y="2263775"/>
                  <a:pt x="3835451" y="2270125"/>
                </a:cubicBezTo>
                <a:cubicBezTo>
                  <a:pt x="3835451" y="2272242"/>
                  <a:pt x="3836678" y="2273300"/>
                  <a:pt x="3839131" y="2273300"/>
                </a:cubicBezTo>
                <a:cubicBezTo>
                  <a:pt x="3839131" y="2275417"/>
                  <a:pt x="3837904" y="2277533"/>
                  <a:pt x="3837904" y="2280708"/>
                </a:cubicBezTo>
                <a:close/>
                <a:moveTo>
                  <a:pt x="3694397" y="2200275"/>
                </a:moveTo>
                <a:cubicBezTo>
                  <a:pt x="3683358" y="2196042"/>
                  <a:pt x="3680905" y="2203450"/>
                  <a:pt x="3678452" y="2209800"/>
                </a:cubicBezTo>
                <a:cubicBezTo>
                  <a:pt x="3673545" y="2212975"/>
                  <a:pt x="3669866" y="2219325"/>
                  <a:pt x="3662506" y="2215092"/>
                </a:cubicBezTo>
                <a:cubicBezTo>
                  <a:pt x="3656374" y="2210858"/>
                  <a:pt x="3656374" y="2204508"/>
                  <a:pt x="3661280" y="2198158"/>
                </a:cubicBezTo>
                <a:cubicBezTo>
                  <a:pt x="3666186" y="2201333"/>
                  <a:pt x="3668639" y="2199217"/>
                  <a:pt x="3671092" y="2194983"/>
                </a:cubicBezTo>
                <a:cubicBezTo>
                  <a:pt x="3675999" y="2185458"/>
                  <a:pt x="3685811" y="2186517"/>
                  <a:pt x="3694397" y="2189692"/>
                </a:cubicBezTo>
                <a:cubicBezTo>
                  <a:pt x="3704209" y="2192867"/>
                  <a:pt x="3701756" y="2197100"/>
                  <a:pt x="3694397" y="2200275"/>
                </a:cubicBezTo>
                <a:close/>
                <a:moveTo>
                  <a:pt x="4744332" y="134408"/>
                </a:moveTo>
                <a:cubicBezTo>
                  <a:pt x="4744332" y="129117"/>
                  <a:pt x="4750464" y="128058"/>
                  <a:pt x="4751691" y="122767"/>
                </a:cubicBezTo>
                <a:cubicBezTo>
                  <a:pt x="4752918" y="116417"/>
                  <a:pt x="4756597" y="110067"/>
                  <a:pt x="4765183" y="112183"/>
                </a:cubicBezTo>
                <a:cubicBezTo>
                  <a:pt x="4771316" y="114300"/>
                  <a:pt x="4765183" y="121708"/>
                  <a:pt x="4767637" y="127000"/>
                </a:cubicBezTo>
                <a:cubicBezTo>
                  <a:pt x="4767637" y="131233"/>
                  <a:pt x="4766410" y="135467"/>
                  <a:pt x="4766410" y="139700"/>
                </a:cubicBezTo>
                <a:cubicBezTo>
                  <a:pt x="4762730" y="140758"/>
                  <a:pt x="4757824" y="140758"/>
                  <a:pt x="4754144" y="142875"/>
                </a:cubicBezTo>
                <a:cubicBezTo>
                  <a:pt x="4743105" y="146050"/>
                  <a:pt x="4744332" y="140758"/>
                  <a:pt x="4744332" y="134408"/>
                </a:cubicBezTo>
                <a:close/>
                <a:moveTo>
                  <a:pt x="4814246" y="5867401"/>
                </a:moveTo>
                <a:cubicBezTo>
                  <a:pt x="4827738" y="5868459"/>
                  <a:pt x="4830191" y="5876925"/>
                  <a:pt x="4827738" y="5887508"/>
                </a:cubicBezTo>
                <a:cubicBezTo>
                  <a:pt x="4821605" y="5892800"/>
                  <a:pt x="4813019" y="5891742"/>
                  <a:pt x="4805660" y="5893859"/>
                </a:cubicBezTo>
                <a:cubicBezTo>
                  <a:pt x="4797074" y="5895975"/>
                  <a:pt x="4795847" y="5889625"/>
                  <a:pt x="4794621" y="5884334"/>
                </a:cubicBezTo>
                <a:cubicBezTo>
                  <a:pt x="4795847" y="5874808"/>
                  <a:pt x="4800753" y="5866342"/>
                  <a:pt x="4814246" y="5867401"/>
                </a:cubicBezTo>
                <a:close/>
                <a:moveTo>
                  <a:pt x="4066044" y="1205442"/>
                </a:moveTo>
                <a:cubicBezTo>
                  <a:pt x="4077083" y="1203325"/>
                  <a:pt x="4081990" y="1216025"/>
                  <a:pt x="4093029" y="1213908"/>
                </a:cubicBezTo>
                <a:lnTo>
                  <a:pt x="4091802" y="1214967"/>
                </a:lnTo>
                <a:lnTo>
                  <a:pt x="4093029" y="1216025"/>
                </a:lnTo>
                <a:cubicBezTo>
                  <a:pt x="4078310" y="1236133"/>
                  <a:pt x="4075857" y="1237192"/>
                  <a:pt x="4059912" y="1222375"/>
                </a:cubicBezTo>
                <a:cubicBezTo>
                  <a:pt x="4069724" y="1219200"/>
                  <a:pt x="4053779" y="1207558"/>
                  <a:pt x="4066044" y="1205442"/>
                </a:cubicBezTo>
                <a:close/>
                <a:moveTo>
                  <a:pt x="5699822" y="478367"/>
                </a:moveTo>
                <a:cubicBezTo>
                  <a:pt x="5708407" y="478367"/>
                  <a:pt x="5718220" y="473075"/>
                  <a:pt x="5725579" y="479425"/>
                </a:cubicBezTo>
                <a:cubicBezTo>
                  <a:pt x="5731712" y="485775"/>
                  <a:pt x="5730486" y="495300"/>
                  <a:pt x="5725579" y="502708"/>
                </a:cubicBezTo>
                <a:cubicBezTo>
                  <a:pt x="5723126" y="508000"/>
                  <a:pt x="5715767" y="511175"/>
                  <a:pt x="5712087" y="503767"/>
                </a:cubicBezTo>
                <a:cubicBezTo>
                  <a:pt x="5707181" y="495300"/>
                  <a:pt x="5699822" y="487892"/>
                  <a:pt x="5699822" y="478367"/>
                </a:cubicBezTo>
                <a:close/>
                <a:moveTo>
                  <a:pt x="4581199" y="309033"/>
                </a:moveTo>
                <a:cubicBezTo>
                  <a:pt x="4589786" y="315383"/>
                  <a:pt x="4599598" y="321733"/>
                  <a:pt x="4609410" y="325967"/>
                </a:cubicBezTo>
                <a:cubicBezTo>
                  <a:pt x="4600824" y="336550"/>
                  <a:pt x="4586106" y="336550"/>
                  <a:pt x="4575067" y="340783"/>
                </a:cubicBezTo>
                <a:cubicBezTo>
                  <a:pt x="4566481" y="343958"/>
                  <a:pt x="4561574" y="338667"/>
                  <a:pt x="4562801" y="331258"/>
                </a:cubicBezTo>
                <a:cubicBezTo>
                  <a:pt x="4566481" y="331258"/>
                  <a:pt x="4568934" y="330200"/>
                  <a:pt x="4572613" y="330200"/>
                </a:cubicBezTo>
                <a:cubicBezTo>
                  <a:pt x="4592238" y="330200"/>
                  <a:pt x="4584879" y="322792"/>
                  <a:pt x="4578746" y="315383"/>
                </a:cubicBezTo>
                <a:cubicBezTo>
                  <a:pt x="4576293" y="313267"/>
                  <a:pt x="4577520" y="312208"/>
                  <a:pt x="4581199" y="309033"/>
                </a:cubicBezTo>
                <a:close/>
                <a:moveTo>
                  <a:pt x="5466775" y="1445683"/>
                </a:moveTo>
                <a:cubicBezTo>
                  <a:pt x="5472908" y="1446742"/>
                  <a:pt x="5476588" y="1436158"/>
                  <a:pt x="5482721" y="1443567"/>
                </a:cubicBezTo>
                <a:cubicBezTo>
                  <a:pt x="5485174" y="1445683"/>
                  <a:pt x="5486400" y="1450975"/>
                  <a:pt x="5482721" y="1453092"/>
                </a:cubicBezTo>
                <a:cubicBezTo>
                  <a:pt x="5476588" y="1456267"/>
                  <a:pt x="5469228" y="1463675"/>
                  <a:pt x="5460643" y="1457325"/>
                </a:cubicBezTo>
                <a:cubicBezTo>
                  <a:pt x="5456963" y="1455208"/>
                  <a:pt x="5454510" y="1449917"/>
                  <a:pt x="5450830" y="1446742"/>
                </a:cubicBezTo>
                <a:cubicBezTo>
                  <a:pt x="5456963" y="1446742"/>
                  <a:pt x="5461869" y="1444625"/>
                  <a:pt x="5466775" y="1445683"/>
                </a:cubicBezTo>
                <a:close/>
                <a:moveTo>
                  <a:pt x="30664" y="2708275"/>
                </a:moveTo>
                <a:cubicBezTo>
                  <a:pt x="26984" y="2708275"/>
                  <a:pt x="22078" y="2709333"/>
                  <a:pt x="18398" y="2709333"/>
                </a:cubicBezTo>
                <a:cubicBezTo>
                  <a:pt x="13492" y="2700867"/>
                  <a:pt x="26984" y="2697692"/>
                  <a:pt x="26984" y="2691342"/>
                </a:cubicBezTo>
                <a:cubicBezTo>
                  <a:pt x="33117" y="2692400"/>
                  <a:pt x="38023" y="2692400"/>
                  <a:pt x="39250" y="2686050"/>
                </a:cubicBezTo>
                <a:cubicBezTo>
                  <a:pt x="39250" y="2686050"/>
                  <a:pt x="40476" y="2686050"/>
                  <a:pt x="40476" y="2686050"/>
                </a:cubicBezTo>
                <a:cubicBezTo>
                  <a:pt x="45383" y="2691342"/>
                  <a:pt x="60101" y="2682875"/>
                  <a:pt x="56422" y="2696633"/>
                </a:cubicBezTo>
                <a:cubicBezTo>
                  <a:pt x="49062" y="2701925"/>
                  <a:pt x="34344" y="2696633"/>
                  <a:pt x="30664" y="2708275"/>
                </a:cubicBezTo>
                <a:close/>
                <a:moveTo>
                  <a:pt x="3549663" y="1804458"/>
                </a:moveTo>
                <a:cubicBezTo>
                  <a:pt x="3538624" y="1803400"/>
                  <a:pt x="3534944" y="1797050"/>
                  <a:pt x="3534944" y="1790700"/>
                </a:cubicBezTo>
                <a:cubicBezTo>
                  <a:pt x="3534944" y="1780117"/>
                  <a:pt x="3552116" y="1785408"/>
                  <a:pt x="3555796" y="1776942"/>
                </a:cubicBezTo>
                <a:cubicBezTo>
                  <a:pt x="3559476" y="1780117"/>
                  <a:pt x="3565608" y="1782233"/>
                  <a:pt x="3565608" y="1787525"/>
                </a:cubicBezTo>
                <a:cubicBezTo>
                  <a:pt x="3565608" y="1797050"/>
                  <a:pt x="3557022" y="1801283"/>
                  <a:pt x="3549663" y="1804458"/>
                </a:cubicBezTo>
                <a:close/>
                <a:moveTo>
                  <a:pt x="5049745" y="1388533"/>
                </a:moveTo>
                <a:cubicBezTo>
                  <a:pt x="5049745" y="1373717"/>
                  <a:pt x="5057104" y="1361017"/>
                  <a:pt x="5060784" y="1347258"/>
                </a:cubicBezTo>
                <a:cubicBezTo>
                  <a:pt x="5060784" y="1353608"/>
                  <a:pt x="5071823" y="1355725"/>
                  <a:pt x="5071823" y="1362075"/>
                </a:cubicBezTo>
                <a:cubicBezTo>
                  <a:pt x="5071823" y="1365250"/>
                  <a:pt x="5074276" y="1369483"/>
                  <a:pt x="5069370" y="1371600"/>
                </a:cubicBezTo>
                <a:cubicBezTo>
                  <a:pt x="5059558" y="1374775"/>
                  <a:pt x="5058331" y="1381125"/>
                  <a:pt x="5054651" y="1388533"/>
                </a:cubicBezTo>
                <a:cubicBezTo>
                  <a:pt x="5053425" y="1388533"/>
                  <a:pt x="5052198" y="1388533"/>
                  <a:pt x="5049745" y="1388533"/>
                </a:cubicBezTo>
                <a:close/>
                <a:moveTo>
                  <a:pt x="5073050" y="1321858"/>
                </a:moveTo>
                <a:cubicBezTo>
                  <a:pt x="5073050" y="1320800"/>
                  <a:pt x="5073050" y="1318683"/>
                  <a:pt x="5074276" y="1317625"/>
                </a:cubicBezTo>
                <a:cubicBezTo>
                  <a:pt x="5074276" y="1318683"/>
                  <a:pt x="5074276" y="1319742"/>
                  <a:pt x="5073050" y="1321858"/>
                </a:cubicBezTo>
                <a:close/>
                <a:moveTo>
                  <a:pt x="2558603" y="648758"/>
                </a:moveTo>
                <a:cubicBezTo>
                  <a:pt x="2550017" y="648758"/>
                  <a:pt x="2552470" y="643467"/>
                  <a:pt x="2552470" y="639233"/>
                </a:cubicBezTo>
                <a:cubicBezTo>
                  <a:pt x="2552470" y="632883"/>
                  <a:pt x="2556150" y="631825"/>
                  <a:pt x="2562283" y="631825"/>
                </a:cubicBezTo>
                <a:cubicBezTo>
                  <a:pt x="2567189" y="631825"/>
                  <a:pt x="2574548" y="631825"/>
                  <a:pt x="2573322" y="638175"/>
                </a:cubicBezTo>
                <a:cubicBezTo>
                  <a:pt x="2570869" y="644525"/>
                  <a:pt x="2581908" y="648758"/>
                  <a:pt x="2574548" y="657225"/>
                </a:cubicBezTo>
                <a:cubicBezTo>
                  <a:pt x="2567189" y="657225"/>
                  <a:pt x="2565962" y="648758"/>
                  <a:pt x="2558603" y="648758"/>
                </a:cubicBezTo>
                <a:close/>
                <a:moveTo>
                  <a:pt x="1070786" y="4453467"/>
                </a:moveTo>
                <a:cubicBezTo>
                  <a:pt x="1067107" y="4455584"/>
                  <a:pt x="1063427" y="4458758"/>
                  <a:pt x="1059747" y="4460875"/>
                </a:cubicBezTo>
                <a:cubicBezTo>
                  <a:pt x="1049935" y="4456642"/>
                  <a:pt x="1047482" y="4449234"/>
                  <a:pt x="1054841" y="4441825"/>
                </a:cubicBezTo>
                <a:cubicBezTo>
                  <a:pt x="1062200" y="4434417"/>
                  <a:pt x="1072013" y="4436534"/>
                  <a:pt x="1081825" y="4439709"/>
                </a:cubicBezTo>
                <a:cubicBezTo>
                  <a:pt x="1085505" y="4440767"/>
                  <a:pt x="1084279" y="4446059"/>
                  <a:pt x="1079372" y="4447117"/>
                </a:cubicBezTo>
                <a:cubicBezTo>
                  <a:pt x="1074466" y="4448175"/>
                  <a:pt x="1073239" y="4450292"/>
                  <a:pt x="1070786" y="4453467"/>
                </a:cubicBezTo>
                <a:close/>
                <a:moveTo>
                  <a:pt x="5198159" y="4587875"/>
                </a:moveTo>
                <a:cubicBezTo>
                  <a:pt x="5203065" y="4592109"/>
                  <a:pt x="5206745" y="4594225"/>
                  <a:pt x="5215331" y="4592109"/>
                </a:cubicBezTo>
                <a:cubicBezTo>
                  <a:pt x="5222690" y="4589992"/>
                  <a:pt x="5230049" y="4594225"/>
                  <a:pt x="5231276" y="4601633"/>
                </a:cubicBezTo>
                <a:cubicBezTo>
                  <a:pt x="5232503" y="4606925"/>
                  <a:pt x="5234955" y="4613275"/>
                  <a:pt x="5225143" y="4614334"/>
                </a:cubicBezTo>
                <a:cubicBezTo>
                  <a:pt x="5219010" y="4615392"/>
                  <a:pt x="5211651" y="4617508"/>
                  <a:pt x="5212878" y="4607984"/>
                </a:cubicBezTo>
                <a:cubicBezTo>
                  <a:pt x="5215331" y="4593167"/>
                  <a:pt x="5203065" y="4597400"/>
                  <a:pt x="5194479" y="4597400"/>
                </a:cubicBezTo>
                <a:cubicBezTo>
                  <a:pt x="5195706" y="4594225"/>
                  <a:pt x="5196932" y="4591050"/>
                  <a:pt x="5198159" y="4587875"/>
                </a:cubicBezTo>
                <a:close/>
                <a:moveTo>
                  <a:pt x="1834933" y="3210983"/>
                </a:moveTo>
                <a:cubicBezTo>
                  <a:pt x="1818988" y="3207809"/>
                  <a:pt x="1821441" y="3198284"/>
                  <a:pt x="1825120" y="3181350"/>
                </a:cubicBezTo>
                <a:cubicBezTo>
                  <a:pt x="1831253" y="3201458"/>
                  <a:pt x="1852105" y="3188758"/>
                  <a:pt x="1859464" y="3202517"/>
                </a:cubicBezTo>
                <a:cubicBezTo>
                  <a:pt x="1850878" y="3203575"/>
                  <a:pt x="1839839" y="3200400"/>
                  <a:pt x="1834933" y="3210983"/>
                </a:cubicBezTo>
                <a:close/>
                <a:moveTo>
                  <a:pt x="3956881" y="6728883"/>
                </a:moveTo>
                <a:cubicBezTo>
                  <a:pt x="3958107" y="6717242"/>
                  <a:pt x="3971599" y="6724651"/>
                  <a:pt x="3980185" y="6723592"/>
                </a:cubicBezTo>
                <a:cubicBezTo>
                  <a:pt x="3986318" y="6722534"/>
                  <a:pt x="3992451" y="6724651"/>
                  <a:pt x="4001037" y="6726767"/>
                </a:cubicBezTo>
                <a:cubicBezTo>
                  <a:pt x="3996130" y="6737350"/>
                  <a:pt x="3991224" y="6743700"/>
                  <a:pt x="3981412" y="6741584"/>
                </a:cubicBezTo>
                <a:cubicBezTo>
                  <a:pt x="3971599" y="6739467"/>
                  <a:pt x="3955654" y="6741584"/>
                  <a:pt x="3956881" y="6728883"/>
                </a:cubicBezTo>
                <a:close/>
                <a:moveTo>
                  <a:pt x="1822667" y="860425"/>
                </a:moveTo>
                <a:cubicBezTo>
                  <a:pt x="1844745" y="863600"/>
                  <a:pt x="1827574" y="875242"/>
                  <a:pt x="1828800" y="882650"/>
                </a:cubicBezTo>
                <a:cubicBezTo>
                  <a:pt x="1811628" y="883708"/>
                  <a:pt x="1803042" y="875242"/>
                  <a:pt x="1795683" y="864658"/>
                </a:cubicBezTo>
                <a:cubicBezTo>
                  <a:pt x="1804269" y="858308"/>
                  <a:pt x="1814081" y="861483"/>
                  <a:pt x="1822667" y="860425"/>
                </a:cubicBezTo>
                <a:close/>
                <a:moveTo>
                  <a:pt x="4402122" y="2971800"/>
                </a:moveTo>
                <a:cubicBezTo>
                  <a:pt x="4393536" y="2968625"/>
                  <a:pt x="4381270" y="2966508"/>
                  <a:pt x="4389856" y="2954867"/>
                </a:cubicBezTo>
                <a:cubicBezTo>
                  <a:pt x="4391083" y="2954867"/>
                  <a:pt x="4392309" y="2954867"/>
                  <a:pt x="4392309" y="2954867"/>
                </a:cubicBezTo>
                <a:cubicBezTo>
                  <a:pt x="4399669" y="2951692"/>
                  <a:pt x="4404575" y="2941108"/>
                  <a:pt x="4415614" y="2948517"/>
                </a:cubicBezTo>
                <a:cubicBezTo>
                  <a:pt x="4420520" y="2951692"/>
                  <a:pt x="4421747" y="2954867"/>
                  <a:pt x="4421747" y="2960159"/>
                </a:cubicBezTo>
                <a:cubicBezTo>
                  <a:pt x="4421747" y="2971800"/>
                  <a:pt x="4409481" y="2968625"/>
                  <a:pt x="4402122" y="2971800"/>
                </a:cubicBezTo>
                <a:close/>
                <a:moveTo>
                  <a:pt x="2591720" y="2182283"/>
                </a:moveTo>
                <a:cubicBezTo>
                  <a:pt x="2601533" y="2186517"/>
                  <a:pt x="2611345" y="2186517"/>
                  <a:pt x="2618704" y="2178050"/>
                </a:cubicBezTo>
                <a:cubicBezTo>
                  <a:pt x="2624837" y="2170642"/>
                  <a:pt x="2630970" y="2170642"/>
                  <a:pt x="2639556" y="2173817"/>
                </a:cubicBezTo>
                <a:cubicBezTo>
                  <a:pt x="2642009" y="2181225"/>
                  <a:pt x="2637103" y="2185458"/>
                  <a:pt x="2629743" y="2186517"/>
                </a:cubicBezTo>
                <a:cubicBezTo>
                  <a:pt x="2624837" y="2187575"/>
                  <a:pt x="2617478" y="2185458"/>
                  <a:pt x="2615025" y="2191809"/>
                </a:cubicBezTo>
                <a:cubicBezTo>
                  <a:pt x="2605212" y="2193925"/>
                  <a:pt x="2595400" y="2194983"/>
                  <a:pt x="2588040" y="2187575"/>
                </a:cubicBezTo>
                <a:cubicBezTo>
                  <a:pt x="2589267" y="2186517"/>
                  <a:pt x="2590493" y="2184400"/>
                  <a:pt x="2591720" y="2182283"/>
                </a:cubicBezTo>
                <a:close/>
                <a:moveTo>
                  <a:pt x="5797946" y="1226608"/>
                </a:moveTo>
                <a:cubicBezTo>
                  <a:pt x="5796720" y="1234017"/>
                  <a:pt x="5821251" y="1231900"/>
                  <a:pt x="5807759" y="1246717"/>
                </a:cubicBezTo>
                <a:cubicBezTo>
                  <a:pt x="5799173" y="1256242"/>
                  <a:pt x="5789360" y="1256242"/>
                  <a:pt x="5780774" y="1252008"/>
                </a:cubicBezTo>
                <a:cubicBezTo>
                  <a:pt x="5774642" y="1248833"/>
                  <a:pt x="5768509" y="1241425"/>
                  <a:pt x="5782001" y="1237192"/>
                </a:cubicBezTo>
                <a:cubicBezTo>
                  <a:pt x="5796720" y="1244600"/>
                  <a:pt x="5797946" y="1236133"/>
                  <a:pt x="5797946" y="1226608"/>
                </a:cubicBezTo>
                <a:close/>
                <a:moveTo>
                  <a:pt x="1643590" y="4609042"/>
                </a:moveTo>
                <a:cubicBezTo>
                  <a:pt x="1639910" y="4612217"/>
                  <a:pt x="1633777" y="4613275"/>
                  <a:pt x="1628871" y="4614334"/>
                </a:cubicBezTo>
                <a:cubicBezTo>
                  <a:pt x="1626418" y="4613275"/>
                  <a:pt x="1625191" y="4613275"/>
                  <a:pt x="1622738" y="4612217"/>
                </a:cubicBezTo>
                <a:cubicBezTo>
                  <a:pt x="1626418" y="4602692"/>
                  <a:pt x="1639910" y="4595284"/>
                  <a:pt x="1630097" y="4582584"/>
                </a:cubicBezTo>
                <a:cubicBezTo>
                  <a:pt x="1632551" y="4579409"/>
                  <a:pt x="1633777" y="4576234"/>
                  <a:pt x="1636230" y="4573059"/>
                </a:cubicBezTo>
                <a:cubicBezTo>
                  <a:pt x="1657082" y="4581525"/>
                  <a:pt x="1660761" y="4597400"/>
                  <a:pt x="1643590" y="4609042"/>
                </a:cubicBezTo>
                <a:close/>
                <a:moveTo>
                  <a:pt x="3520225" y="2470150"/>
                </a:moveTo>
                <a:cubicBezTo>
                  <a:pt x="3532491" y="2487083"/>
                  <a:pt x="3532491" y="2487083"/>
                  <a:pt x="3520225" y="2500842"/>
                </a:cubicBezTo>
                <a:cubicBezTo>
                  <a:pt x="3515319" y="2500842"/>
                  <a:pt x="3510413" y="2500842"/>
                  <a:pt x="3506733" y="2500842"/>
                </a:cubicBezTo>
                <a:cubicBezTo>
                  <a:pt x="3504280" y="2480733"/>
                  <a:pt x="3504280" y="2480733"/>
                  <a:pt x="3520225" y="2470150"/>
                </a:cubicBezTo>
                <a:close/>
                <a:moveTo>
                  <a:pt x="285788" y="1344083"/>
                </a:moveTo>
                <a:cubicBezTo>
                  <a:pt x="278429" y="1343025"/>
                  <a:pt x="279656" y="1337733"/>
                  <a:pt x="278429" y="1333500"/>
                </a:cubicBezTo>
                <a:cubicBezTo>
                  <a:pt x="278429" y="1332442"/>
                  <a:pt x="278429" y="1331383"/>
                  <a:pt x="278429" y="1330325"/>
                </a:cubicBezTo>
                <a:cubicBezTo>
                  <a:pt x="278429" y="1323975"/>
                  <a:pt x="274749" y="1316567"/>
                  <a:pt x="283335" y="1313392"/>
                </a:cubicBezTo>
                <a:cubicBezTo>
                  <a:pt x="293148" y="1309158"/>
                  <a:pt x="296827" y="1318683"/>
                  <a:pt x="302960" y="1322917"/>
                </a:cubicBezTo>
                <a:lnTo>
                  <a:pt x="302960" y="1322917"/>
                </a:lnTo>
                <a:cubicBezTo>
                  <a:pt x="301734" y="1327150"/>
                  <a:pt x="301734" y="1331383"/>
                  <a:pt x="300507" y="1335617"/>
                </a:cubicBezTo>
                <a:cubicBezTo>
                  <a:pt x="298054" y="1344083"/>
                  <a:pt x="291921" y="1345142"/>
                  <a:pt x="285788" y="1344083"/>
                </a:cubicBezTo>
                <a:close/>
                <a:moveTo>
                  <a:pt x="2206580" y="1149350"/>
                </a:moveTo>
                <a:lnTo>
                  <a:pt x="2205354" y="1148292"/>
                </a:lnTo>
                <a:cubicBezTo>
                  <a:pt x="2215166" y="1149350"/>
                  <a:pt x="2223752" y="1149350"/>
                  <a:pt x="2229885" y="1156758"/>
                </a:cubicBezTo>
                <a:cubicBezTo>
                  <a:pt x="2227432" y="1162050"/>
                  <a:pt x="2233565" y="1170517"/>
                  <a:pt x="2224979" y="1173692"/>
                </a:cubicBezTo>
                <a:cubicBezTo>
                  <a:pt x="2215166" y="1177925"/>
                  <a:pt x="2213940" y="1168400"/>
                  <a:pt x="2210260" y="1164167"/>
                </a:cubicBezTo>
                <a:cubicBezTo>
                  <a:pt x="2211487" y="1158875"/>
                  <a:pt x="2209034" y="1154642"/>
                  <a:pt x="2205354" y="1151467"/>
                </a:cubicBezTo>
                <a:lnTo>
                  <a:pt x="2206580" y="1149350"/>
                </a:lnTo>
                <a:close/>
                <a:moveTo>
                  <a:pt x="3023469" y="3731684"/>
                </a:moveTo>
                <a:cubicBezTo>
                  <a:pt x="3023469" y="3728508"/>
                  <a:pt x="3023469" y="3725333"/>
                  <a:pt x="3024696" y="3721100"/>
                </a:cubicBezTo>
                <a:cubicBezTo>
                  <a:pt x="3030828" y="3721100"/>
                  <a:pt x="3036961" y="3720042"/>
                  <a:pt x="3043094" y="3718983"/>
                </a:cubicBezTo>
                <a:cubicBezTo>
                  <a:pt x="3044320" y="3720042"/>
                  <a:pt x="3045547" y="3721100"/>
                  <a:pt x="3046773" y="3721100"/>
                </a:cubicBezTo>
                <a:cubicBezTo>
                  <a:pt x="3046773" y="3726392"/>
                  <a:pt x="3048000" y="3731684"/>
                  <a:pt x="3048000" y="3736975"/>
                </a:cubicBezTo>
                <a:cubicBezTo>
                  <a:pt x="3045547" y="3740150"/>
                  <a:pt x="3044320" y="3744383"/>
                  <a:pt x="3041867" y="3747559"/>
                </a:cubicBezTo>
                <a:cubicBezTo>
                  <a:pt x="3025922" y="3751792"/>
                  <a:pt x="3030828" y="3736975"/>
                  <a:pt x="3023469" y="3731684"/>
                </a:cubicBezTo>
                <a:close/>
                <a:moveTo>
                  <a:pt x="2266682" y="4670425"/>
                </a:moveTo>
                <a:cubicBezTo>
                  <a:pt x="2261776" y="4669367"/>
                  <a:pt x="2253190" y="4674659"/>
                  <a:pt x="2251963" y="4666192"/>
                </a:cubicBezTo>
                <a:cubicBezTo>
                  <a:pt x="2251963" y="4658784"/>
                  <a:pt x="2260549" y="4658784"/>
                  <a:pt x="2266682" y="4659842"/>
                </a:cubicBezTo>
                <a:cubicBezTo>
                  <a:pt x="2276494" y="4661959"/>
                  <a:pt x="2278947" y="4655609"/>
                  <a:pt x="2282627" y="4650317"/>
                </a:cubicBezTo>
                <a:cubicBezTo>
                  <a:pt x="2286307" y="4650317"/>
                  <a:pt x="2289986" y="4651375"/>
                  <a:pt x="2293666" y="4651375"/>
                </a:cubicBezTo>
                <a:cubicBezTo>
                  <a:pt x="2293666" y="4655609"/>
                  <a:pt x="2292439" y="4660900"/>
                  <a:pt x="2292439" y="4665133"/>
                </a:cubicBezTo>
                <a:cubicBezTo>
                  <a:pt x="2288760" y="4668309"/>
                  <a:pt x="2285080" y="4670425"/>
                  <a:pt x="2282627" y="4673600"/>
                </a:cubicBezTo>
                <a:cubicBezTo>
                  <a:pt x="2276494" y="4672542"/>
                  <a:pt x="2271588" y="4670425"/>
                  <a:pt x="2266682" y="4670425"/>
                </a:cubicBezTo>
                <a:close/>
                <a:moveTo>
                  <a:pt x="5195706" y="5051425"/>
                </a:moveTo>
                <a:cubicBezTo>
                  <a:pt x="5205518" y="5053542"/>
                  <a:pt x="5203065" y="5058834"/>
                  <a:pt x="5205518" y="5063067"/>
                </a:cubicBezTo>
                <a:cubicBezTo>
                  <a:pt x="5205518" y="5067300"/>
                  <a:pt x="5206745" y="5072592"/>
                  <a:pt x="5206745" y="5076825"/>
                </a:cubicBezTo>
                <a:cubicBezTo>
                  <a:pt x="5205518" y="5077883"/>
                  <a:pt x="5205518" y="5078942"/>
                  <a:pt x="5205518" y="5080000"/>
                </a:cubicBezTo>
                <a:cubicBezTo>
                  <a:pt x="5205518" y="5077883"/>
                  <a:pt x="5204291" y="5076825"/>
                  <a:pt x="5201839" y="5074709"/>
                </a:cubicBezTo>
                <a:cubicBezTo>
                  <a:pt x="5190800" y="5068359"/>
                  <a:pt x="5195706" y="5059892"/>
                  <a:pt x="5195706" y="5051425"/>
                </a:cubicBezTo>
                <a:close/>
                <a:moveTo>
                  <a:pt x="5219010" y="5085292"/>
                </a:moveTo>
                <a:cubicBezTo>
                  <a:pt x="5219010" y="5082117"/>
                  <a:pt x="5222690" y="5078942"/>
                  <a:pt x="5222690" y="5074709"/>
                </a:cubicBezTo>
                <a:cubicBezTo>
                  <a:pt x="5223916" y="5077883"/>
                  <a:pt x="5228823" y="5081059"/>
                  <a:pt x="5228823" y="5085292"/>
                </a:cubicBezTo>
                <a:cubicBezTo>
                  <a:pt x="5225143" y="5085292"/>
                  <a:pt x="5221464" y="5085292"/>
                  <a:pt x="5219010" y="5085292"/>
                </a:cubicBezTo>
                <a:close/>
                <a:moveTo>
                  <a:pt x="5122112" y="310092"/>
                </a:moveTo>
                <a:cubicBezTo>
                  <a:pt x="5118432" y="319617"/>
                  <a:pt x="5109847" y="324908"/>
                  <a:pt x="5100034" y="329142"/>
                </a:cubicBezTo>
                <a:cubicBezTo>
                  <a:pt x="5097581" y="327025"/>
                  <a:pt x="5093901" y="324908"/>
                  <a:pt x="5091448" y="322792"/>
                </a:cubicBezTo>
                <a:cubicBezTo>
                  <a:pt x="5102487" y="318558"/>
                  <a:pt x="5104940" y="304800"/>
                  <a:pt x="5119659" y="305858"/>
                </a:cubicBezTo>
                <a:cubicBezTo>
                  <a:pt x="5119659" y="306917"/>
                  <a:pt x="5120886" y="307975"/>
                  <a:pt x="5122112" y="310092"/>
                </a:cubicBezTo>
                <a:close/>
                <a:moveTo>
                  <a:pt x="3991224" y="1054100"/>
                </a:moveTo>
                <a:cubicBezTo>
                  <a:pt x="4019435" y="1059392"/>
                  <a:pt x="4019435" y="1059392"/>
                  <a:pt x="4005943" y="1083733"/>
                </a:cubicBezTo>
                <a:cubicBezTo>
                  <a:pt x="3992451" y="1076325"/>
                  <a:pt x="3985091" y="1067858"/>
                  <a:pt x="3991224" y="1054100"/>
                </a:cubicBezTo>
                <a:close/>
                <a:moveTo>
                  <a:pt x="3971599" y="154517"/>
                </a:moveTo>
                <a:cubicBezTo>
                  <a:pt x="3978959" y="158750"/>
                  <a:pt x="3986318" y="151342"/>
                  <a:pt x="3993677" y="154517"/>
                </a:cubicBezTo>
                <a:cubicBezTo>
                  <a:pt x="3996130" y="161925"/>
                  <a:pt x="3980185" y="167217"/>
                  <a:pt x="3988771" y="175683"/>
                </a:cubicBezTo>
                <a:cubicBezTo>
                  <a:pt x="3987545" y="178858"/>
                  <a:pt x="3986318" y="182033"/>
                  <a:pt x="3985091" y="185208"/>
                </a:cubicBezTo>
                <a:cubicBezTo>
                  <a:pt x="3969146" y="184150"/>
                  <a:pt x="3970373" y="173567"/>
                  <a:pt x="3970373" y="165100"/>
                </a:cubicBezTo>
                <a:cubicBezTo>
                  <a:pt x="3970373" y="161925"/>
                  <a:pt x="3974052" y="158750"/>
                  <a:pt x="3971599" y="154517"/>
                </a:cubicBezTo>
                <a:close/>
                <a:moveTo>
                  <a:pt x="2622384" y="5480050"/>
                </a:moveTo>
                <a:cubicBezTo>
                  <a:pt x="2622384" y="5476875"/>
                  <a:pt x="2621157" y="5471584"/>
                  <a:pt x="2622384" y="5467350"/>
                </a:cubicBezTo>
                <a:cubicBezTo>
                  <a:pt x="2621157" y="5467350"/>
                  <a:pt x="2621157" y="5468409"/>
                  <a:pt x="2619931" y="5468409"/>
                </a:cubicBezTo>
                <a:cubicBezTo>
                  <a:pt x="2611345" y="5468409"/>
                  <a:pt x="2616251" y="5463117"/>
                  <a:pt x="2615025" y="5459942"/>
                </a:cubicBezTo>
                <a:cubicBezTo>
                  <a:pt x="2615025" y="5459942"/>
                  <a:pt x="2616251" y="5461000"/>
                  <a:pt x="2616251" y="5461000"/>
                </a:cubicBezTo>
                <a:cubicBezTo>
                  <a:pt x="2618704" y="5462058"/>
                  <a:pt x="2623611" y="5461000"/>
                  <a:pt x="2623611" y="5464175"/>
                </a:cubicBezTo>
                <a:cubicBezTo>
                  <a:pt x="2623611" y="5464175"/>
                  <a:pt x="2623611" y="5464175"/>
                  <a:pt x="2624837" y="5464175"/>
                </a:cubicBezTo>
                <a:cubicBezTo>
                  <a:pt x="2630970" y="5464175"/>
                  <a:pt x="2638329" y="5466292"/>
                  <a:pt x="2645689" y="5465234"/>
                </a:cubicBezTo>
                <a:cubicBezTo>
                  <a:pt x="2646915" y="5466292"/>
                  <a:pt x="2649368" y="5467350"/>
                  <a:pt x="2650595" y="5468409"/>
                </a:cubicBezTo>
                <a:cubicBezTo>
                  <a:pt x="2649368" y="5475817"/>
                  <a:pt x="2645689" y="5481109"/>
                  <a:pt x="2642009" y="5487459"/>
                </a:cubicBezTo>
                <a:cubicBezTo>
                  <a:pt x="2639556" y="5484284"/>
                  <a:pt x="2644462" y="5472642"/>
                  <a:pt x="2632197" y="5481109"/>
                </a:cubicBezTo>
                <a:cubicBezTo>
                  <a:pt x="2629743" y="5480050"/>
                  <a:pt x="2621157" y="5492750"/>
                  <a:pt x="2622384" y="5480050"/>
                </a:cubicBezTo>
                <a:close/>
                <a:moveTo>
                  <a:pt x="1419129" y="748242"/>
                </a:moveTo>
                <a:cubicBezTo>
                  <a:pt x="1420356" y="755650"/>
                  <a:pt x="1411770" y="764117"/>
                  <a:pt x="1401957" y="764117"/>
                </a:cubicBezTo>
                <a:cubicBezTo>
                  <a:pt x="1393371" y="765175"/>
                  <a:pt x="1390918" y="760942"/>
                  <a:pt x="1390918" y="754592"/>
                </a:cubicBezTo>
                <a:cubicBezTo>
                  <a:pt x="1390918" y="748242"/>
                  <a:pt x="1388465" y="738717"/>
                  <a:pt x="1400731" y="737658"/>
                </a:cubicBezTo>
                <a:cubicBezTo>
                  <a:pt x="1409317" y="735542"/>
                  <a:pt x="1417903" y="738717"/>
                  <a:pt x="1419129" y="748242"/>
                </a:cubicBezTo>
                <a:close/>
                <a:moveTo>
                  <a:pt x="1552824" y="5379508"/>
                </a:moveTo>
                <a:cubicBezTo>
                  <a:pt x="1550371" y="5387975"/>
                  <a:pt x="1544238" y="5395383"/>
                  <a:pt x="1540559" y="5402792"/>
                </a:cubicBezTo>
                <a:cubicBezTo>
                  <a:pt x="1529520" y="5397500"/>
                  <a:pt x="1533199" y="5387975"/>
                  <a:pt x="1530746" y="5380567"/>
                </a:cubicBezTo>
                <a:cubicBezTo>
                  <a:pt x="1538106" y="5379508"/>
                  <a:pt x="1540559" y="5375275"/>
                  <a:pt x="1541785" y="5368925"/>
                </a:cubicBezTo>
                <a:cubicBezTo>
                  <a:pt x="1550371" y="5367867"/>
                  <a:pt x="1555277" y="5369984"/>
                  <a:pt x="1552824" y="5379508"/>
                </a:cubicBezTo>
                <a:close/>
                <a:moveTo>
                  <a:pt x="3823186" y="2582333"/>
                </a:moveTo>
                <a:lnTo>
                  <a:pt x="3823186" y="2582333"/>
                </a:lnTo>
                <a:cubicBezTo>
                  <a:pt x="3828092" y="2585508"/>
                  <a:pt x="3826865" y="2589742"/>
                  <a:pt x="3823186" y="2592917"/>
                </a:cubicBezTo>
                <a:cubicBezTo>
                  <a:pt x="3820733" y="2596092"/>
                  <a:pt x="3818279" y="2598208"/>
                  <a:pt x="3823186" y="2601383"/>
                </a:cubicBezTo>
                <a:cubicBezTo>
                  <a:pt x="3825639" y="2604559"/>
                  <a:pt x="3826865" y="2608792"/>
                  <a:pt x="3829319" y="2611967"/>
                </a:cubicBezTo>
                <a:cubicBezTo>
                  <a:pt x="3824412" y="2617258"/>
                  <a:pt x="3819506" y="2617258"/>
                  <a:pt x="3815826" y="2609850"/>
                </a:cubicBezTo>
                <a:cubicBezTo>
                  <a:pt x="3810920" y="2599267"/>
                  <a:pt x="3807240" y="2588684"/>
                  <a:pt x="3803561" y="2578100"/>
                </a:cubicBezTo>
                <a:cubicBezTo>
                  <a:pt x="3812146" y="2573867"/>
                  <a:pt x="3814600" y="2586567"/>
                  <a:pt x="3823186" y="2582333"/>
                </a:cubicBezTo>
                <a:close/>
                <a:moveTo>
                  <a:pt x="652530" y="2117725"/>
                </a:moveTo>
                <a:cubicBezTo>
                  <a:pt x="651303" y="2110317"/>
                  <a:pt x="654983" y="2105025"/>
                  <a:pt x="662342" y="2101850"/>
                </a:cubicBezTo>
                <a:cubicBezTo>
                  <a:pt x="670928" y="2098675"/>
                  <a:pt x="677061" y="2102908"/>
                  <a:pt x="680740" y="2108200"/>
                </a:cubicBezTo>
                <a:cubicBezTo>
                  <a:pt x="685647" y="2115608"/>
                  <a:pt x="679514" y="2118783"/>
                  <a:pt x="673381" y="2119842"/>
                </a:cubicBezTo>
                <a:cubicBezTo>
                  <a:pt x="667248" y="2120900"/>
                  <a:pt x="662342" y="2124075"/>
                  <a:pt x="658662" y="2128309"/>
                </a:cubicBezTo>
                <a:cubicBezTo>
                  <a:pt x="651303" y="2126192"/>
                  <a:pt x="658662" y="2119842"/>
                  <a:pt x="652530" y="2117725"/>
                </a:cubicBezTo>
                <a:close/>
                <a:moveTo>
                  <a:pt x="3890647" y="618067"/>
                </a:moveTo>
                <a:cubicBezTo>
                  <a:pt x="3907818" y="612775"/>
                  <a:pt x="3918857" y="599017"/>
                  <a:pt x="3936029" y="596900"/>
                </a:cubicBezTo>
                <a:cubicBezTo>
                  <a:pt x="3934802" y="612775"/>
                  <a:pt x="3929896" y="614892"/>
                  <a:pt x="3893099" y="620183"/>
                </a:cubicBezTo>
                <a:cubicBezTo>
                  <a:pt x="3893099" y="619125"/>
                  <a:pt x="3893099" y="618067"/>
                  <a:pt x="3890647" y="618067"/>
                </a:cubicBezTo>
                <a:close/>
                <a:moveTo>
                  <a:pt x="4714894" y="1515533"/>
                </a:moveTo>
                <a:cubicBezTo>
                  <a:pt x="4712441" y="1514475"/>
                  <a:pt x="4708762" y="1513417"/>
                  <a:pt x="4706309" y="1512358"/>
                </a:cubicBezTo>
                <a:cubicBezTo>
                  <a:pt x="4707535" y="1507067"/>
                  <a:pt x="4709988" y="1501775"/>
                  <a:pt x="4706309" y="1495425"/>
                </a:cubicBezTo>
                <a:cubicBezTo>
                  <a:pt x="4716121" y="1491192"/>
                  <a:pt x="4721027" y="1493308"/>
                  <a:pt x="4733293" y="1504950"/>
                </a:cubicBezTo>
                <a:cubicBezTo>
                  <a:pt x="4728387" y="1511300"/>
                  <a:pt x="4713668" y="1502833"/>
                  <a:pt x="4714894" y="1515533"/>
                </a:cubicBezTo>
                <a:close/>
                <a:moveTo>
                  <a:pt x="4882933" y="3965575"/>
                </a:moveTo>
                <a:cubicBezTo>
                  <a:pt x="4885386" y="3965575"/>
                  <a:pt x="4886613" y="3965575"/>
                  <a:pt x="4889066" y="3965575"/>
                </a:cubicBezTo>
                <a:cubicBezTo>
                  <a:pt x="4895199" y="3966633"/>
                  <a:pt x="4903784" y="3958167"/>
                  <a:pt x="4907464" y="3966633"/>
                </a:cubicBezTo>
                <a:cubicBezTo>
                  <a:pt x="4911144" y="3976159"/>
                  <a:pt x="4903784" y="3981450"/>
                  <a:pt x="4893972" y="3983567"/>
                </a:cubicBezTo>
                <a:cubicBezTo>
                  <a:pt x="4876800" y="3983567"/>
                  <a:pt x="4882933" y="3972983"/>
                  <a:pt x="4882933" y="3965575"/>
                </a:cubicBezTo>
                <a:close/>
                <a:moveTo>
                  <a:pt x="4148224" y="2563283"/>
                </a:moveTo>
                <a:cubicBezTo>
                  <a:pt x="4137185" y="2574925"/>
                  <a:pt x="4127372" y="2584450"/>
                  <a:pt x="4117560" y="2592917"/>
                </a:cubicBezTo>
                <a:cubicBezTo>
                  <a:pt x="4111427" y="2591858"/>
                  <a:pt x="4105294" y="2590800"/>
                  <a:pt x="4101615" y="2584450"/>
                </a:cubicBezTo>
                <a:cubicBezTo>
                  <a:pt x="4120013" y="2569633"/>
                  <a:pt x="4120013" y="2569633"/>
                  <a:pt x="4148224" y="2563283"/>
                </a:cubicBezTo>
                <a:close/>
                <a:moveTo>
                  <a:pt x="207289" y="5156200"/>
                </a:moveTo>
                <a:cubicBezTo>
                  <a:pt x="196250" y="5159375"/>
                  <a:pt x="185210" y="5161492"/>
                  <a:pt x="174171" y="5156200"/>
                </a:cubicBezTo>
                <a:cubicBezTo>
                  <a:pt x="174171" y="5153025"/>
                  <a:pt x="175398" y="5149850"/>
                  <a:pt x="175398" y="5146675"/>
                </a:cubicBezTo>
                <a:cubicBezTo>
                  <a:pt x="187664" y="5148792"/>
                  <a:pt x="197476" y="5138209"/>
                  <a:pt x="209742" y="5141383"/>
                </a:cubicBezTo>
                <a:cubicBezTo>
                  <a:pt x="207289" y="5145617"/>
                  <a:pt x="201156" y="5149850"/>
                  <a:pt x="207289" y="5156200"/>
                </a:cubicBezTo>
                <a:close/>
                <a:moveTo>
                  <a:pt x="212195" y="5128684"/>
                </a:moveTo>
                <a:cubicBezTo>
                  <a:pt x="212195" y="5128684"/>
                  <a:pt x="212195" y="5128684"/>
                  <a:pt x="212195" y="5128684"/>
                </a:cubicBezTo>
                <a:cubicBezTo>
                  <a:pt x="212195" y="5128684"/>
                  <a:pt x="212195" y="5128684"/>
                  <a:pt x="212195" y="5128684"/>
                </a:cubicBezTo>
                <a:lnTo>
                  <a:pt x="212195" y="5128684"/>
                </a:lnTo>
                <a:close/>
                <a:moveTo>
                  <a:pt x="231820" y="5119159"/>
                </a:moveTo>
                <a:cubicBezTo>
                  <a:pt x="231820" y="5119159"/>
                  <a:pt x="231820" y="5119159"/>
                  <a:pt x="231820" y="5119159"/>
                </a:cubicBezTo>
                <a:cubicBezTo>
                  <a:pt x="231820" y="5119159"/>
                  <a:pt x="231820" y="5119159"/>
                  <a:pt x="231820" y="5119159"/>
                </a:cubicBezTo>
                <a:lnTo>
                  <a:pt x="231820" y="5119159"/>
                </a:lnTo>
                <a:close/>
                <a:moveTo>
                  <a:pt x="4518645" y="304800"/>
                </a:moveTo>
                <a:cubicBezTo>
                  <a:pt x="4519871" y="303742"/>
                  <a:pt x="4522325" y="303742"/>
                  <a:pt x="4523551" y="302683"/>
                </a:cubicBezTo>
                <a:cubicBezTo>
                  <a:pt x="4522325" y="301625"/>
                  <a:pt x="4522325" y="300567"/>
                  <a:pt x="4522325" y="298450"/>
                </a:cubicBezTo>
                <a:cubicBezTo>
                  <a:pt x="4526004" y="298450"/>
                  <a:pt x="4527231" y="298450"/>
                  <a:pt x="4528458" y="300567"/>
                </a:cubicBezTo>
                <a:cubicBezTo>
                  <a:pt x="4535817" y="297392"/>
                  <a:pt x="4539497" y="298450"/>
                  <a:pt x="4551762" y="302683"/>
                </a:cubicBezTo>
                <a:cubicBezTo>
                  <a:pt x="4550535" y="314325"/>
                  <a:pt x="4537043" y="313267"/>
                  <a:pt x="4529684" y="319617"/>
                </a:cubicBezTo>
                <a:cubicBezTo>
                  <a:pt x="4529684" y="319617"/>
                  <a:pt x="4529684" y="317500"/>
                  <a:pt x="4529684" y="317500"/>
                </a:cubicBezTo>
                <a:cubicBezTo>
                  <a:pt x="4529684" y="317500"/>
                  <a:pt x="4527231" y="317500"/>
                  <a:pt x="4527231" y="317500"/>
                </a:cubicBezTo>
                <a:cubicBezTo>
                  <a:pt x="4527231" y="316442"/>
                  <a:pt x="4527231" y="315383"/>
                  <a:pt x="4528458" y="314325"/>
                </a:cubicBezTo>
                <a:cubicBezTo>
                  <a:pt x="4527231" y="314325"/>
                  <a:pt x="4526004" y="314325"/>
                  <a:pt x="4524778" y="314325"/>
                </a:cubicBezTo>
                <a:cubicBezTo>
                  <a:pt x="4516192" y="314325"/>
                  <a:pt x="4517418" y="310092"/>
                  <a:pt x="4518645" y="304800"/>
                </a:cubicBezTo>
                <a:close/>
                <a:moveTo>
                  <a:pt x="3888193" y="728133"/>
                </a:moveTo>
                <a:lnTo>
                  <a:pt x="3888193" y="728133"/>
                </a:lnTo>
                <a:cubicBezTo>
                  <a:pt x="3893099" y="730250"/>
                  <a:pt x="3899232" y="730250"/>
                  <a:pt x="3899232" y="736600"/>
                </a:cubicBezTo>
                <a:cubicBezTo>
                  <a:pt x="3899232" y="744008"/>
                  <a:pt x="3895553" y="751417"/>
                  <a:pt x="3889420" y="755650"/>
                </a:cubicBezTo>
                <a:cubicBezTo>
                  <a:pt x="3880834" y="762000"/>
                  <a:pt x="3874701" y="756708"/>
                  <a:pt x="3871022" y="748242"/>
                </a:cubicBezTo>
                <a:cubicBezTo>
                  <a:pt x="3873474" y="747183"/>
                  <a:pt x="3874701" y="745067"/>
                  <a:pt x="3877154" y="744008"/>
                </a:cubicBezTo>
                <a:cubicBezTo>
                  <a:pt x="3885740" y="741892"/>
                  <a:pt x="3882060" y="733425"/>
                  <a:pt x="3888193" y="728133"/>
                </a:cubicBezTo>
                <a:close/>
                <a:moveTo>
                  <a:pt x="5377236" y="6559550"/>
                </a:moveTo>
                <a:cubicBezTo>
                  <a:pt x="5393182" y="6559550"/>
                  <a:pt x="5388275" y="6572250"/>
                  <a:pt x="5393182" y="6578600"/>
                </a:cubicBezTo>
                <a:cubicBezTo>
                  <a:pt x="5383369" y="6579659"/>
                  <a:pt x="5374783" y="6578600"/>
                  <a:pt x="5366197" y="6575425"/>
                </a:cubicBezTo>
                <a:cubicBezTo>
                  <a:pt x="5368651" y="6570133"/>
                  <a:pt x="5366197" y="6560609"/>
                  <a:pt x="5377236" y="6559550"/>
                </a:cubicBezTo>
                <a:close/>
                <a:moveTo>
                  <a:pt x="3449085" y="2440517"/>
                </a:moveTo>
                <a:cubicBezTo>
                  <a:pt x="3449085" y="2440517"/>
                  <a:pt x="3449085" y="2440517"/>
                  <a:pt x="3449085" y="2440517"/>
                </a:cubicBezTo>
                <a:cubicBezTo>
                  <a:pt x="3449085" y="2440517"/>
                  <a:pt x="3449085" y="2439458"/>
                  <a:pt x="3449085" y="2440517"/>
                </a:cubicBezTo>
                <a:lnTo>
                  <a:pt x="3449085" y="2440517"/>
                </a:lnTo>
                <a:close/>
                <a:moveTo>
                  <a:pt x="3424554" y="2438400"/>
                </a:moveTo>
                <a:cubicBezTo>
                  <a:pt x="3436820" y="2438400"/>
                  <a:pt x="3441726" y="2443692"/>
                  <a:pt x="3436820" y="2453217"/>
                </a:cubicBezTo>
                <a:cubicBezTo>
                  <a:pt x="3424554" y="2450042"/>
                  <a:pt x="3420874" y="2464858"/>
                  <a:pt x="3408609" y="2462742"/>
                </a:cubicBezTo>
                <a:cubicBezTo>
                  <a:pt x="3407382" y="2446867"/>
                  <a:pt x="3412288" y="2438400"/>
                  <a:pt x="3424554" y="2438400"/>
                </a:cubicBezTo>
                <a:close/>
                <a:moveTo>
                  <a:pt x="3045547" y="4679950"/>
                </a:moveTo>
                <a:cubicBezTo>
                  <a:pt x="3051680" y="4682067"/>
                  <a:pt x="3052906" y="4686300"/>
                  <a:pt x="3050453" y="4690534"/>
                </a:cubicBezTo>
                <a:cubicBezTo>
                  <a:pt x="3049227" y="4693709"/>
                  <a:pt x="3043094" y="4695825"/>
                  <a:pt x="3039414" y="4693709"/>
                </a:cubicBezTo>
                <a:cubicBezTo>
                  <a:pt x="3029602" y="4689475"/>
                  <a:pt x="3016110" y="4687359"/>
                  <a:pt x="3014883" y="4674659"/>
                </a:cubicBezTo>
                <a:cubicBezTo>
                  <a:pt x="3027149" y="4670425"/>
                  <a:pt x="3035735" y="4675717"/>
                  <a:pt x="3045547" y="4679950"/>
                </a:cubicBezTo>
                <a:close/>
                <a:moveTo>
                  <a:pt x="1341856" y="2938992"/>
                </a:moveTo>
                <a:cubicBezTo>
                  <a:pt x="1341856" y="2946400"/>
                  <a:pt x="1335723" y="2950633"/>
                  <a:pt x="1327137" y="2951692"/>
                </a:cubicBezTo>
                <a:cubicBezTo>
                  <a:pt x="1318551" y="2952750"/>
                  <a:pt x="1313645" y="2948517"/>
                  <a:pt x="1311192" y="2942167"/>
                </a:cubicBezTo>
                <a:cubicBezTo>
                  <a:pt x="1312419" y="2934758"/>
                  <a:pt x="1318551" y="2931583"/>
                  <a:pt x="1325911" y="2930525"/>
                </a:cubicBezTo>
                <a:cubicBezTo>
                  <a:pt x="1335723" y="2929467"/>
                  <a:pt x="1343083" y="2929467"/>
                  <a:pt x="1341856" y="2938992"/>
                </a:cubicBezTo>
                <a:close/>
                <a:moveTo>
                  <a:pt x="3296992" y="6344709"/>
                </a:moveTo>
                <a:cubicBezTo>
                  <a:pt x="3299445" y="6322484"/>
                  <a:pt x="3306804" y="6309784"/>
                  <a:pt x="3326429" y="6304492"/>
                </a:cubicBezTo>
                <a:cubicBezTo>
                  <a:pt x="3326429" y="6307667"/>
                  <a:pt x="3327656" y="6311901"/>
                  <a:pt x="3327656" y="6315075"/>
                </a:cubicBezTo>
                <a:cubicBezTo>
                  <a:pt x="3319070" y="6324600"/>
                  <a:pt x="3310484" y="6332008"/>
                  <a:pt x="3296992" y="6344709"/>
                </a:cubicBezTo>
                <a:close/>
                <a:moveTo>
                  <a:pt x="3403702" y="167217"/>
                </a:moveTo>
                <a:cubicBezTo>
                  <a:pt x="3397570" y="167217"/>
                  <a:pt x="3393890" y="164042"/>
                  <a:pt x="3392663" y="160867"/>
                </a:cubicBezTo>
                <a:cubicBezTo>
                  <a:pt x="3390210" y="154517"/>
                  <a:pt x="3396343" y="147108"/>
                  <a:pt x="3401249" y="149225"/>
                </a:cubicBezTo>
                <a:cubicBezTo>
                  <a:pt x="3409835" y="152400"/>
                  <a:pt x="3409835" y="146050"/>
                  <a:pt x="3413515" y="143933"/>
                </a:cubicBezTo>
                <a:cubicBezTo>
                  <a:pt x="3417195" y="141817"/>
                  <a:pt x="3422101" y="136525"/>
                  <a:pt x="3427007" y="141817"/>
                </a:cubicBezTo>
                <a:cubicBezTo>
                  <a:pt x="3430687" y="147108"/>
                  <a:pt x="3424554" y="150283"/>
                  <a:pt x="3420874" y="152400"/>
                </a:cubicBezTo>
                <a:cubicBezTo>
                  <a:pt x="3414741" y="157692"/>
                  <a:pt x="3408609" y="162983"/>
                  <a:pt x="3403702" y="167217"/>
                </a:cubicBezTo>
                <a:close/>
                <a:moveTo>
                  <a:pt x="1536879" y="2763309"/>
                </a:moveTo>
                <a:cubicBezTo>
                  <a:pt x="1525840" y="2764367"/>
                  <a:pt x="1527066" y="2755900"/>
                  <a:pt x="1527066" y="2749550"/>
                </a:cubicBezTo>
                <a:cubicBezTo>
                  <a:pt x="1528293" y="2745317"/>
                  <a:pt x="1529520" y="2738967"/>
                  <a:pt x="1533199" y="2734733"/>
                </a:cubicBezTo>
                <a:cubicBezTo>
                  <a:pt x="1538106" y="2729442"/>
                  <a:pt x="1545465" y="2731559"/>
                  <a:pt x="1549145" y="2735792"/>
                </a:cubicBezTo>
                <a:cubicBezTo>
                  <a:pt x="1554051" y="2742142"/>
                  <a:pt x="1546691" y="2762250"/>
                  <a:pt x="1536879" y="2763309"/>
                </a:cubicBezTo>
                <a:close/>
                <a:moveTo>
                  <a:pt x="2161198" y="6574367"/>
                </a:moveTo>
                <a:cubicBezTo>
                  <a:pt x="2159971" y="6571192"/>
                  <a:pt x="2158745" y="6568017"/>
                  <a:pt x="2157518" y="6564842"/>
                </a:cubicBezTo>
                <a:cubicBezTo>
                  <a:pt x="2166104" y="6559550"/>
                  <a:pt x="2173463" y="6548967"/>
                  <a:pt x="2186955" y="6553200"/>
                </a:cubicBezTo>
                <a:cubicBezTo>
                  <a:pt x="2186955" y="6555317"/>
                  <a:pt x="2186955" y="6557433"/>
                  <a:pt x="2186955" y="6559550"/>
                </a:cubicBezTo>
                <a:cubicBezTo>
                  <a:pt x="2183276" y="6561667"/>
                  <a:pt x="2183276" y="6564842"/>
                  <a:pt x="2184502" y="6569075"/>
                </a:cubicBezTo>
                <a:cubicBezTo>
                  <a:pt x="2179596" y="6570133"/>
                  <a:pt x="2175916" y="6571192"/>
                  <a:pt x="2171010" y="6569075"/>
                </a:cubicBezTo>
                <a:cubicBezTo>
                  <a:pt x="2164877" y="6566959"/>
                  <a:pt x="2164877" y="6571192"/>
                  <a:pt x="2164877" y="6574367"/>
                </a:cubicBezTo>
                <a:lnTo>
                  <a:pt x="2161198" y="6574367"/>
                </a:lnTo>
                <a:close/>
                <a:moveTo>
                  <a:pt x="5721900" y="1563158"/>
                </a:moveTo>
                <a:cubicBezTo>
                  <a:pt x="5721900" y="1563158"/>
                  <a:pt x="5720673" y="1564217"/>
                  <a:pt x="5720673" y="1564217"/>
                </a:cubicBezTo>
                <a:cubicBezTo>
                  <a:pt x="5719446" y="1567392"/>
                  <a:pt x="5719446" y="1572683"/>
                  <a:pt x="5715767" y="1573742"/>
                </a:cubicBezTo>
                <a:cubicBezTo>
                  <a:pt x="5709634" y="1576917"/>
                  <a:pt x="5707181" y="1570567"/>
                  <a:pt x="5704728" y="1567392"/>
                </a:cubicBezTo>
                <a:cubicBezTo>
                  <a:pt x="5702275" y="1564217"/>
                  <a:pt x="5701048" y="1561042"/>
                  <a:pt x="5698595" y="1557867"/>
                </a:cubicBezTo>
                <a:cubicBezTo>
                  <a:pt x="5701048" y="1553633"/>
                  <a:pt x="5703501" y="1550458"/>
                  <a:pt x="5705955" y="1546225"/>
                </a:cubicBezTo>
                <a:cubicBezTo>
                  <a:pt x="5715767" y="1549400"/>
                  <a:pt x="5719446" y="1555750"/>
                  <a:pt x="5721900" y="1563158"/>
                </a:cubicBezTo>
                <a:close/>
                <a:moveTo>
                  <a:pt x="4005943" y="1234017"/>
                </a:moveTo>
                <a:cubicBezTo>
                  <a:pt x="4010849" y="1235075"/>
                  <a:pt x="4014529" y="1236133"/>
                  <a:pt x="4019435" y="1232958"/>
                </a:cubicBezTo>
                <a:cubicBezTo>
                  <a:pt x="4021888" y="1235075"/>
                  <a:pt x="4028021" y="1236133"/>
                  <a:pt x="4024341" y="1241425"/>
                </a:cubicBezTo>
                <a:cubicBezTo>
                  <a:pt x="4014529" y="1253067"/>
                  <a:pt x="4001037" y="1257300"/>
                  <a:pt x="3985091" y="1250950"/>
                </a:cubicBezTo>
                <a:cubicBezTo>
                  <a:pt x="3983865" y="1238250"/>
                  <a:pt x="3997357" y="1238250"/>
                  <a:pt x="4005943" y="1234017"/>
                </a:cubicBezTo>
                <a:close/>
                <a:moveTo>
                  <a:pt x="5551408" y="4148667"/>
                </a:moveTo>
                <a:cubicBezTo>
                  <a:pt x="5557541" y="4161367"/>
                  <a:pt x="5569806" y="4149725"/>
                  <a:pt x="5577166" y="4153958"/>
                </a:cubicBezTo>
                <a:cubicBezTo>
                  <a:pt x="5574713" y="4161367"/>
                  <a:pt x="5563674" y="4166659"/>
                  <a:pt x="5571033" y="4176184"/>
                </a:cubicBezTo>
                <a:cubicBezTo>
                  <a:pt x="5562447" y="4171950"/>
                  <a:pt x="5556314" y="4164542"/>
                  <a:pt x="5546502" y="4161367"/>
                </a:cubicBezTo>
                <a:cubicBezTo>
                  <a:pt x="5531783" y="4155017"/>
                  <a:pt x="5544049" y="4150784"/>
                  <a:pt x="5551408" y="4148667"/>
                </a:cubicBezTo>
                <a:close/>
                <a:moveTo>
                  <a:pt x="4657246" y="5888567"/>
                </a:moveTo>
                <a:cubicBezTo>
                  <a:pt x="4658473" y="5886450"/>
                  <a:pt x="4662152" y="5885392"/>
                  <a:pt x="4664605" y="5884334"/>
                </a:cubicBezTo>
                <a:cubicBezTo>
                  <a:pt x="4679324" y="5883276"/>
                  <a:pt x="4687910" y="5888567"/>
                  <a:pt x="4692816" y="5900209"/>
                </a:cubicBezTo>
                <a:cubicBezTo>
                  <a:pt x="4691590" y="5901267"/>
                  <a:pt x="4690363" y="5903383"/>
                  <a:pt x="4691590" y="5905500"/>
                </a:cubicBezTo>
                <a:cubicBezTo>
                  <a:pt x="4681777" y="5900209"/>
                  <a:pt x="4669512" y="5905500"/>
                  <a:pt x="4660926" y="5898092"/>
                </a:cubicBezTo>
                <a:cubicBezTo>
                  <a:pt x="4657246" y="5894917"/>
                  <a:pt x="4653566" y="5892800"/>
                  <a:pt x="4657246" y="5888567"/>
                </a:cubicBezTo>
                <a:close/>
                <a:moveTo>
                  <a:pt x="5488853" y="1545167"/>
                </a:moveTo>
                <a:cubicBezTo>
                  <a:pt x="5491307" y="1545167"/>
                  <a:pt x="5492533" y="1545167"/>
                  <a:pt x="5493760" y="1544108"/>
                </a:cubicBezTo>
                <a:cubicBezTo>
                  <a:pt x="5499892" y="1546225"/>
                  <a:pt x="5506025" y="1548342"/>
                  <a:pt x="5513385" y="1546225"/>
                </a:cubicBezTo>
                <a:cubicBezTo>
                  <a:pt x="5525650" y="1553633"/>
                  <a:pt x="5512158" y="1559983"/>
                  <a:pt x="5513385" y="1567392"/>
                </a:cubicBezTo>
                <a:cubicBezTo>
                  <a:pt x="5510931" y="1568450"/>
                  <a:pt x="5509705" y="1569508"/>
                  <a:pt x="5507252" y="1571625"/>
                </a:cubicBezTo>
                <a:cubicBezTo>
                  <a:pt x="5499892" y="1565275"/>
                  <a:pt x="5499892" y="1553633"/>
                  <a:pt x="5488853" y="1550458"/>
                </a:cubicBezTo>
                <a:cubicBezTo>
                  <a:pt x="5488853" y="1547283"/>
                  <a:pt x="5488853" y="1546225"/>
                  <a:pt x="5488853" y="1545167"/>
                </a:cubicBezTo>
                <a:close/>
                <a:moveTo>
                  <a:pt x="1371293" y="3022600"/>
                </a:moveTo>
                <a:cubicBezTo>
                  <a:pt x="1363934" y="3008842"/>
                  <a:pt x="1368840" y="2994025"/>
                  <a:pt x="1362707" y="2980267"/>
                </a:cubicBezTo>
                <a:cubicBezTo>
                  <a:pt x="1367614" y="2994025"/>
                  <a:pt x="1399504" y="3002492"/>
                  <a:pt x="1371293" y="3022600"/>
                </a:cubicBezTo>
                <a:close/>
                <a:moveTo>
                  <a:pt x="4746785" y="3256492"/>
                </a:moveTo>
                <a:cubicBezTo>
                  <a:pt x="4741879" y="3253317"/>
                  <a:pt x="4736973" y="3250142"/>
                  <a:pt x="4732066" y="3246967"/>
                </a:cubicBezTo>
                <a:cubicBezTo>
                  <a:pt x="4718574" y="3237442"/>
                  <a:pt x="4729613" y="3235325"/>
                  <a:pt x="4736973" y="3232150"/>
                </a:cubicBezTo>
                <a:cubicBezTo>
                  <a:pt x="4751691" y="3237442"/>
                  <a:pt x="4743105" y="3249083"/>
                  <a:pt x="4746785" y="3256492"/>
                </a:cubicBezTo>
                <a:close/>
                <a:moveTo>
                  <a:pt x="1269489" y="427567"/>
                </a:moveTo>
                <a:cubicBezTo>
                  <a:pt x="1271942" y="424392"/>
                  <a:pt x="1273169" y="419100"/>
                  <a:pt x="1280528" y="419100"/>
                </a:cubicBezTo>
                <a:cubicBezTo>
                  <a:pt x="1287887" y="419100"/>
                  <a:pt x="1286661" y="424392"/>
                  <a:pt x="1287887" y="428625"/>
                </a:cubicBezTo>
                <a:cubicBezTo>
                  <a:pt x="1287887" y="431800"/>
                  <a:pt x="1289114" y="436033"/>
                  <a:pt x="1289114" y="439208"/>
                </a:cubicBezTo>
                <a:cubicBezTo>
                  <a:pt x="1287887" y="444500"/>
                  <a:pt x="1290340" y="450850"/>
                  <a:pt x="1281755" y="451908"/>
                </a:cubicBezTo>
                <a:cubicBezTo>
                  <a:pt x="1274395" y="452967"/>
                  <a:pt x="1270716" y="446617"/>
                  <a:pt x="1268262" y="442383"/>
                </a:cubicBezTo>
                <a:cubicBezTo>
                  <a:pt x="1267036" y="438150"/>
                  <a:pt x="1267036" y="431800"/>
                  <a:pt x="1269489" y="427567"/>
                </a:cubicBezTo>
                <a:close/>
                <a:moveTo>
                  <a:pt x="2908172" y="5300133"/>
                </a:moveTo>
                <a:cubicBezTo>
                  <a:pt x="2915532" y="5300133"/>
                  <a:pt x="2921664" y="5300133"/>
                  <a:pt x="2927797" y="5300133"/>
                </a:cubicBezTo>
                <a:cubicBezTo>
                  <a:pt x="2933930" y="5300133"/>
                  <a:pt x="2937610" y="5303309"/>
                  <a:pt x="2937610" y="5308600"/>
                </a:cubicBezTo>
                <a:cubicBezTo>
                  <a:pt x="2937610" y="5310717"/>
                  <a:pt x="2936383" y="5313892"/>
                  <a:pt x="2933930" y="5316008"/>
                </a:cubicBezTo>
                <a:cubicBezTo>
                  <a:pt x="2929024" y="5320242"/>
                  <a:pt x="2924118" y="5319184"/>
                  <a:pt x="2920438" y="5316008"/>
                </a:cubicBezTo>
                <a:cubicBezTo>
                  <a:pt x="2915532" y="5310717"/>
                  <a:pt x="2908172" y="5307542"/>
                  <a:pt x="2908172" y="5300133"/>
                </a:cubicBezTo>
                <a:close/>
                <a:moveTo>
                  <a:pt x="182757" y="3143250"/>
                </a:moveTo>
                <a:cubicBezTo>
                  <a:pt x="171718" y="3132667"/>
                  <a:pt x="174171" y="3121025"/>
                  <a:pt x="176625" y="3109383"/>
                </a:cubicBezTo>
                <a:cubicBezTo>
                  <a:pt x="179078" y="3110442"/>
                  <a:pt x="180304" y="3109383"/>
                  <a:pt x="182757" y="3108325"/>
                </a:cubicBezTo>
                <a:cubicBezTo>
                  <a:pt x="195023" y="3114675"/>
                  <a:pt x="195023" y="3126317"/>
                  <a:pt x="197476" y="3136900"/>
                </a:cubicBezTo>
                <a:cubicBezTo>
                  <a:pt x="192570" y="3139017"/>
                  <a:pt x="187664" y="3141133"/>
                  <a:pt x="182757" y="3143250"/>
                </a:cubicBezTo>
                <a:close/>
                <a:moveTo>
                  <a:pt x="2397924" y="3871383"/>
                </a:moveTo>
                <a:cubicBezTo>
                  <a:pt x="2389338" y="3866092"/>
                  <a:pt x="2380752" y="3861858"/>
                  <a:pt x="2380752" y="3850217"/>
                </a:cubicBezTo>
                <a:cubicBezTo>
                  <a:pt x="2396697" y="3841750"/>
                  <a:pt x="2401603" y="3856567"/>
                  <a:pt x="2411416" y="3860800"/>
                </a:cubicBezTo>
                <a:cubicBezTo>
                  <a:pt x="2410189" y="3868208"/>
                  <a:pt x="2415095" y="3881967"/>
                  <a:pt x="2397924" y="3871383"/>
                </a:cubicBezTo>
                <a:close/>
                <a:moveTo>
                  <a:pt x="256351" y="3667125"/>
                </a:moveTo>
                <a:cubicBezTo>
                  <a:pt x="250218" y="3668184"/>
                  <a:pt x="247765" y="3661833"/>
                  <a:pt x="248992" y="3657600"/>
                </a:cubicBezTo>
                <a:cubicBezTo>
                  <a:pt x="251445" y="3652309"/>
                  <a:pt x="245312" y="3640667"/>
                  <a:pt x="262484" y="3643842"/>
                </a:cubicBezTo>
                <a:cubicBezTo>
                  <a:pt x="269843" y="3645958"/>
                  <a:pt x="272296" y="3644900"/>
                  <a:pt x="272296" y="3650192"/>
                </a:cubicBezTo>
                <a:cubicBezTo>
                  <a:pt x="273523" y="3659717"/>
                  <a:pt x="266163" y="3666067"/>
                  <a:pt x="256351" y="3667125"/>
                </a:cubicBezTo>
                <a:close/>
                <a:moveTo>
                  <a:pt x="994740" y="4413250"/>
                </a:moveTo>
                <a:cubicBezTo>
                  <a:pt x="1002099" y="4409017"/>
                  <a:pt x="1009458" y="4405842"/>
                  <a:pt x="1016818" y="4401609"/>
                </a:cubicBezTo>
                <a:cubicBezTo>
                  <a:pt x="1014365" y="4410075"/>
                  <a:pt x="1005779" y="4413250"/>
                  <a:pt x="994740" y="4413250"/>
                </a:cubicBezTo>
                <a:close/>
                <a:moveTo>
                  <a:pt x="489397" y="6247342"/>
                </a:moveTo>
                <a:cubicBezTo>
                  <a:pt x="489397" y="6247342"/>
                  <a:pt x="489397" y="6248401"/>
                  <a:pt x="489397" y="6247342"/>
                </a:cubicBezTo>
                <a:cubicBezTo>
                  <a:pt x="488171" y="6248401"/>
                  <a:pt x="488171" y="6248401"/>
                  <a:pt x="489397" y="6247342"/>
                </a:cubicBezTo>
                <a:lnTo>
                  <a:pt x="489397" y="6247342"/>
                </a:lnTo>
                <a:close/>
                <a:moveTo>
                  <a:pt x="468546" y="6281209"/>
                </a:moveTo>
                <a:cubicBezTo>
                  <a:pt x="459960" y="6274859"/>
                  <a:pt x="451374" y="6271683"/>
                  <a:pt x="440335" y="6271683"/>
                </a:cubicBezTo>
                <a:cubicBezTo>
                  <a:pt x="437882" y="6266392"/>
                  <a:pt x="440335" y="6264276"/>
                  <a:pt x="442788" y="6263217"/>
                </a:cubicBezTo>
                <a:cubicBezTo>
                  <a:pt x="441561" y="6262159"/>
                  <a:pt x="440335" y="6261100"/>
                  <a:pt x="440335" y="6258984"/>
                </a:cubicBezTo>
                <a:cubicBezTo>
                  <a:pt x="441561" y="6254750"/>
                  <a:pt x="448921" y="6255808"/>
                  <a:pt x="453827" y="6255808"/>
                </a:cubicBezTo>
                <a:cubicBezTo>
                  <a:pt x="453827" y="6255808"/>
                  <a:pt x="453827" y="6255808"/>
                  <a:pt x="453827" y="6255808"/>
                </a:cubicBezTo>
                <a:cubicBezTo>
                  <a:pt x="453827" y="6255808"/>
                  <a:pt x="453827" y="6255808"/>
                  <a:pt x="453827" y="6255808"/>
                </a:cubicBezTo>
                <a:cubicBezTo>
                  <a:pt x="463639" y="6262159"/>
                  <a:pt x="473452" y="6267450"/>
                  <a:pt x="479585" y="6276975"/>
                </a:cubicBezTo>
                <a:cubicBezTo>
                  <a:pt x="477132" y="6281209"/>
                  <a:pt x="474678" y="6286500"/>
                  <a:pt x="468546" y="6281209"/>
                </a:cubicBezTo>
                <a:close/>
                <a:moveTo>
                  <a:pt x="1435075" y="2963333"/>
                </a:moveTo>
                <a:cubicBezTo>
                  <a:pt x="1439981" y="2978150"/>
                  <a:pt x="1439981" y="2978150"/>
                  <a:pt x="1427715" y="2991909"/>
                </a:cubicBezTo>
                <a:cubicBezTo>
                  <a:pt x="1426489" y="2985559"/>
                  <a:pt x="1426489" y="2981325"/>
                  <a:pt x="1425262" y="2976034"/>
                </a:cubicBezTo>
                <a:cubicBezTo>
                  <a:pt x="1431395" y="2974975"/>
                  <a:pt x="1424035" y="2964392"/>
                  <a:pt x="1435075" y="2963333"/>
                </a:cubicBezTo>
                <a:close/>
                <a:moveTo>
                  <a:pt x="4621676" y="3196167"/>
                </a:moveTo>
                <a:cubicBezTo>
                  <a:pt x="4641301" y="3187700"/>
                  <a:pt x="4647434" y="3188758"/>
                  <a:pt x="4668285" y="3203575"/>
                </a:cubicBezTo>
                <a:cubicBezTo>
                  <a:pt x="4648660" y="3207809"/>
                  <a:pt x="4640074" y="3188758"/>
                  <a:pt x="4621676" y="3196167"/>
                </a:cubicBezTo>
                <a:close/>
                <a:moveTo>
                  <a:pt x="3371812" y="4912784"/>
                </a:moveTo>
                <a:cubicBezTo>
                  <a:pt x="3370585" y="4915959"/>
                  <a:pt x="3373038" y="4921250"/>
                  <a:pt x="3366906" y="4921250"/>
                </a:cubicBezTo>
                <a:cubicBezTo>
                  <a:pt x="3355867" y="4923367"/>
                  <a:pt x="3354640" y="4930775"/>
                  <a:pt x="3352187" y="4937125"/>
                </a:cubicBezTo>
                <a:cubicBezTo>
                  <a:pt x="3352187" y="4937125"/>
                  <a:pt x="3352187" y="4937125"/>
                  <a:pt x="3352187" y="4937125"/>
                </a:cubicBezTo>
                <a:cubicBezTo>
                  <a:pt x="3344828" y="4928659"/>
                  <a:pt x="3339921" y="4920192"/>
                  <a:pt x="3353413" y="4912784"/>
                </a:cubicBezTo>
                <a:cubicBezTo>
                  <a:pt x="3359546" y="4915959"/>
                  <a:pt x="3365679" y="4913842"/>
                  <a:pt x="3371812" y="4912784"/>
                </a:cubicBezTo>
                <a:close/>
                <a:moveTo>
                  <a:pt x="4262294" y="2658533"/>
                </a:moveTo>
                <a:cubicBezTo>
                  <a:pt x="4254935" y="2652184"/>
                  <a:pt x="4243896" y="2657475"/>
                  <a:pt x="4236536" y="2653242"/>
                </a:cubicBezTo>
                <a:cubicBezTo>
                  <a:pt x="4234083" y="2650067"/>
                  <a:pt x="4231630" y="2646892"/>
                  <a:pt x="4230403" y="2643717"/>
                </a:cubicBezTo>
                <a:cubicBezTo>
                  <a:pt x="4230403" y="2639483"/>
                  <a:pt x="4235310" y="2638425"/>
                  <a:pt x="4238989" y="2639483"/>
                </a:cubicBezTo>
                <a:cubicBezTo>
                  <a:pt x="4246349" y="2641600"/>
                  <a:pt x="4254935" y="2643717"/>
                  <a:pt x="4262294" y="2646892"/>
                </a:cubicBezTo>
                <a:cubicBezTo>
                  <a:pt x="4269653" y="2650067"/>
                  <a:pt x="4264747" y="2655358"/>
                  <a:pt x="4262294" y="2658533"/>
                </a:cubicBezTo>
                <a:close/>
                <a:moveTo>
                  <a:pt x="4178888" y="6415617"/>
                </a:moveTo>
                <a:cubicBezTo>
                  <a:pt x="4177661" y="6420909"/>
                  <a:pt x="4175208" y="6425142"/>
                  <a:pt x="4170302" y="6428317"/>
                </a:cubicBezTo>
                <a:cubicBezTo>
                  <a:pt x="4165396" y="6427258"/>
                  <a:pt x="4158036" y="6429375"/>
                  <a:pt x="4149450" y="6423026"/>
                </a:cubicBezTo>
                <a:cubicBezTo>
                  <a:pt x="4161716" y="6421967"/>
                  <a:pt x="4164169" y="6406092"/>
                  <a:pt x="4178888" y="6415617"/>
                </a:cubicBezTo>
                <a:close/>
                <a:moveTo>
                  <a:pt x="2234791" y="5652558"/>
                </a:moveTo>
                <a:cubicBezTo>
                  <a:pt x="2236018" y="5650442"/>
                  <a:pt x="2238471" y="5648325"/>
                  <a:pt x="2239698" y="5646209"/>
                </a:cubicBezTo>
                <a:cubicBezTo>
                  <a:pt x="2250737" y="5643034"/>
                  <a:pt x="2259322" y="5654675"/>
                  <a:pt x="2270362" y="5650442"/>
                </a:cubicBezTo>
                <a:cubicBezTo>
                  <a:pt x="2264229" y="5657850"/>
                  <a:pt x="2259322" y="5667375"/>
                  <a:pt x="2245830" y="5666317"/>
                </a:cubicBezTo>
                <a:cubicBezTo>
                  <a:pt x="2247057" y="5658909"/>
                  <a:pt x="2244604" y="5653617"/>
                  <a:pt x="2234791" y="5652558"/>
                </a:cubicBezTo>
                <a:close/>
                <a:moveTo>
                  <a:pt x="3514093" y="4274609"/>
                </a:moveTo>
                <a:cubicBezTo>
                  <a:pt x="3515319" y="4287309"/>
                  <a:pt x="3523905" y="4297892"/>
                  <a:pt x="3506733" y="4304242"/>
                </a:cubicBezTo>
                <a:cubicBezTo>
                  <a:pt x="3501827" y="4306359"/>
                  <a:pt x="3493241" y="4305300"/>
                  <a:pt x="3492015" y="4298950"/>
                </a:cubicBezTo>
                <a:cubicBezTo>
                  <a:pt x="3488335" y="4284133"/>
                  <a:pt x="3500600" y="4280959"/>
                  <a:pt x="3514093" y="4274609"/>
                </a:cubicBezTo>
                <a:close/>
                <a:moveTo>
                  <a:pt x="673381" y="4302125"/>
                </a:moveTo>
                <a:cubicBezTo>
                  <a:pt x="684420" y="4290484"/>
                  <a:pt x="681967" y="4275667"/>
                  <a:pt x="689326" y="4262967"/>
                </a:cubicBezTo>
                <a:cubicBezTo>
                  <a:pt x="689326" y="4273550"/>
                  <a:pt x="689326" y="4284133"/>
                  <a:pt x="689326" y="4295775"/>
                </a:cubicBezTo>
                <a:cubicBezTo>
                  <a:pt x="689326" y="4300008"/>
                  <a:pt x="688100" y="4304242"/>
                  <a:pt x="684420" y="4308475"/>
                </a:cubicBezTo>
                <a:cubicBezTo>
                  <a:pt x="681967" y="4310592"/>
                  <a:pt x="678287" y="4310592"/>
                  <a:pt x="675834" y="4309534"/>
                </a:cubicBezTo>
                <a:cubicBezTo>
                  <a:pt x="673381" y="4307417"/>
                  <a:pt x="670928" y="4305300"/>
                  <a:pt x="673381" y="4302125"/>
                </a:cubicBezTo>
                <a:close/>
                <a:moveTo>
                  <a:pt x="274749" y="2379133"/>
                </a:moveTo>
                <a:cubicBezTo>
                  <a:pt x="267390" y="2377017"/>
                  <a:pt x="253898" y="2378075"/>
                  <a:pt x="255124" y="2366434"/>
                </a:cubicBezTo>
                <a:cubicBezTo>
                  <a:pt x="255124" y="2364317"/>
                  <a:pt x="256351" y="2363258"/>
                  <a:pt x="256351" y="2361142"/>
                </a:cubicBezTo>
                <a:cubicBezTo>
                  <a:pt x="261257" y="2356908"/>
                  <a:pt x="268617" y="2357967"/>
                  <a:pt x="274749" y="2357967"/>
                </a:cubicBezTo>
                <a:cubicBezTo>
                  <a:pt x="282109" y="2359025"/>
                  <a:pt x="289468" y="2360083"/>
                  <a:pt x="287015" y="2369608"/>
                </a:cubicBezTo>
                <a:cubicBezTo>
                  <a:pt x="284562" y="2373842"/>
                  <a:pt x="279656" y="2381250"/>
                  <a:pt x="274749" y="2379133"/>
                </a:cubicBezTo>
                <a:close/>
                <a:moveTo>
                  <a:pt x="4551762" y="1184275"/>
                </a:moveTo>
                <a:cubicBezTo>
                  <a:pt x="4549309" y="1185333"/>
                  <a:pt x="4548082" y="1187450"/>
                  <a:pt x="4545629" y="1188508"/>
                </a:cubicBezTo>
                <a:cubicBezTo>
                  <a:pt x="4541949" y="1188508"/>
                  <a:pt x="4538270" y="1187450"/>
                  <a:pt x="4534590" y="1187450"/>
                </a:cubicBezTo>
                <a:cubicBezTo>
                  <a:pt x="4533364" y="1180042"/>
                  <a:pt x="4534590" y="1172633"/>
                  <a:pt x="4543176" y="1168400"/>
                </a:cubicBezTo>
                <a:cubicBezTo>
                  <a:pt x="4548082" y="1165225"/>
                  <a:pt x="4550535" y="1162050"/>
                  <a:pt x="4548082" y="1156758"/>
                </a:cubicBezTo>
                <a:lnTo>
                  <a:pt x="4549309" y="1155700"/>
                </a:lnTo>
                <a:lnTo>
                  <a:pt x="4548082" y="1154642"/>
                </a:lnTo>
                <a:cubicBezTo>
                  <a:pt x="4551762" y="1159933"/>
                  <a:pt x="4561574" y="1159933"/>
                  <a:pt x="4562801" y="1168400"/>
                </a:cubicBezTo>
                <a:cubicBezTo>
                  <a:pt x="4557895" y="1173692"/>
                  <a:pt x="4554215" y="1178983"/>
                  <a:pt x="4551762" y="1184275"/>
                </a:cubicBezTo>
                <a:close/>
                <a:moveTo>
                  <a:pt x="5398088" y="1743075"/>
                </a:moveTo>
                <a:cubicBezTo>
                  <a:pt x="5393182" y="1742017"/>
                  <a:pt x="5388275" y="1740958"/>
                  <a:pt x="5383369" y="1740958"/>
                </a:cubicBezTo>
                <a:cubicBezTo>
                  <a:pt x="5376010" y="1739900"/>
                  <a:pt x="5368651" y="1738842"/>
                  <a:pt x="5371104" y="1730375"/>
                </a:cubicBezTo>
                <a:cubicBezTo>
                  <a:pt x="5373557" y="1722967"/>
                  <a:pt x="5380916" y="1725083"/>
                  <a:pt x="5385822" y="1724025"/>
                </a:cubicBezTo>
                <a:cubicBezTo>
                  <a:pt x="5394408" y="1722967"/>
                  <a:pt x="5399315" y="1732492"/>
                  <a:pt x="5406674" y="1733550"/>
                </a:cubicBezTo>
                <a:cubicBezTo>
                  <a:pt x="5406674" y="1737783"/>
                  <a:pt x="5406674" y="1743075"/>
                  <a:pt x="5398088" y="1743075"/>
                </a:cubicBezTo>
                <a:close/>
                <a:moveTo>
                  <a:pt x="4817925" y="5925609"/>
                </a:moveTo>
                <a:cubicBezTo>
                  <a:pt x="4817925" y="5930901"/>
                  <a:pt x="4813019" y="5935133"/>
                  <a:pt x="4810566" y="5940425"/>
                </a:cubicBezTo>
                <a:cubicBezTo>
                  <a:pt x="4805660" y="5959475"/>
                  <a:pt x="4798301" y="5952067"/>
                  <a:pt x="4789715" y="5942542"/>
                </a:cubicBezTo>
                <a:cubicBezTo>
                  <a:pt x="4794621" y="5929842"/>
                  <a:pt x="4805660" y="5926667"/>
                  <a:pt x="4817925" y="5925609"/>
                </a:cubicBezTo>
                <a:close/>
                <a:moveTo>
                  <a:pt x="4803207" y="1525058"/>
                </a:moveTo>
                <a:cubicBezTo>
                  <a:pt x="4800753" y="1531408"/>
                  <a:pt x="4794621" y="1536700"/>
                  <a:pt x="4788488" y="1540933"/>
                </a:cubicBezTo>
                <a:cubicBezTo>
                  <a:pt x="4781128" y="1534583"/>
                  <a:pt x="4787261" y="1528233"/>
                  <a:pt x="4786035" y="1522942"/>
                </a:cubicBezTo>
                <a:cubicBezTo>
                  <a:pt x="4789715" y="1520825"/>
                  <a:pt x="4792168" y="1518708"/>
                  <a:pt x="4795847" y="1516592"/>
                </a:cubicBezTo>
                <a:cubicBezTo>
                  <a:pt x="4801980" y="1515533"/>
                  <a:pt x="4805660" y="1520825"/>
                  <a:pt x="4803207" y="1525058"/>
                </a:cubicBezTo>
                <a:close/>
                <a:moveTo>
                  <a:pt x="2757306" y="4606925"/>
                </a:moveTo>
                <a:cubicBezTo>
                  <a:pt x="2757306" y="4606925"/>
                  <a:pt x="2757306" y="4606925"/>
                  <a:pt x="2757306" y="4606925"/>
                </a:cubicBezTo>
                <a:cubicBezTo>
                  <a:pt x="2757306" y="4606925"/>
                  <a:pt x="2757306" y="4606925"/>
                  <a:pt x="2757306" y="4606925"/>
                </a:cubicBezTo>
                <a:lnTo>
                  <a:pt x="2757306" y="4606925"/>
                </a:lnTo>
                <a:close/>
                <a:moveTo>
                  <a:pt x="2719282" y="4611159"/>
                </a:moveTo>
                <a:cubicBezTo>
                  <a:pt x="2705790" y="4600575"/>
                  <a:pt x="2688618" y="4606925"/>
                  <a:pt x="2673900" y="4606925"/>
                </a:cubicBezTo>
                <a:cubicBezTo>
                  <a:pt x="2670220" y="4606925"/>
                  <a:pt x="2667767" y="4606925"/>
                  <a:pt x="2664087" y="4600575"/>
                </a:cubicBezTo>
                <a:cubicBezTo>
                  <a:pt x="2681259" y="4599517"/>
                  <a:pt x="2698431" y="4597400"/>
                  <a:pt x="2714376" y="4600575"/>
                </a:cubicBezTo>
                <a:cubicBezTo>
                  <a:pt x="2721735" y="4601633"/>
                  <a:pt x="2720509" y="4606925"/>
                  <a:pt x="2719282" y="4611159"/>
                </a:cubicBezTo>
                <a:close/>
                <a:moveTo>
                  <a:pt x="5883806" y="1101725"/>
                </a:moveTo>
                <a:cubicBezTo>
                  <a:pt x="5883806" y="1101725"/>
                  <a:pt x="5883806" y="1101725"/>
                  <a:pt x="5883806" y="1101725"/>
                </a:cubicBezTo>
                <a:cubicBezTo>
                  <a:pt x="5883806" y="1101725"/>
                  <a:pt x="5883806" y="1101725"/>
                  <a:pt x="5883806" y="1101725"/>
                </a:cubicBezTo>
                <a:lnTo>
                  <a:pt x="5883806" y="1101725"/>
                </a:lnTo>
                <a:close/>
                <a:moveTo>
                  <a:pt x="5867860" y="1136650"/>
                </a:moveTo>
                <a:cubicBezTo>
                  <a:pt x="5860501" y="1150408"/>
                  <a:pt x="5858048" y="1165225"/>
                  <a:pt x="5854368" y="1178983"/>
                </a:cubicBezTo>
                <a:cubicBezTo>
                  <a:pt x="5845782" y="1169458"/>
                  <a:pt x="5847009" y="1158875"/>
                  <a:pt x="5849462" y="1147233"/>
                </a:cubicBezTo>
                <a:cubicBezTo>
                  <a:pt x="5855595" y="1145117"/>
                  <a:pt x="5853142" y="1139825"/>
                  <a:pt x="5853142" y="1135592"/>
                </a:cubicBezTo>
                <a:cubicBezTo>
                  <a:pt x="5855595" y="1129242"/>
                  <a:pt x="5861727" y="1130300"/>
                  <a:pt x="5866634" y="1131358"/>
                </a:cubicBezTo>
                <a:cubicBezTo>
                  <a:pt x="5866634" y="1133475"/>
                  <a:pt x="5866634" y="1135592"/>
                  <a:pt x="5867860" y="1136650"/>
                </a:cubicBezTo>
                <a:close/>
                <a:moveTo>
                  <a:pt x="1810402" y="4322234"/>
                </a:moveTo>
                <a:cubicBezTo>
                  <a:pt x="1803042" y="4324350"/>
                  <a:pt x="1804269" y="4331758"/>
                  <a:pt x="1801816" y="4337050"/>
                </a:cubicBezTo>
                <a:cubicBezTo>
                  <a:pt x="1796910" y="4337050"/>
                  <a:pt x="1793230" y="4337050"/>
                  <a:pt x="1788324" y="4338109"/>
                </a:cubicBezTo>
                <a:cubicBezTo>
                  <a:pt x="1788324" y="4321175"/>
                  <a:pt x="1793230" y="4307417"/>
                  <a:pt x="1814081" y="4302125"/>
                </a:cubicBezTo>
                <a:cubicBezTo>
                  <a:pt x="1814081" y="4308475"/>
                  <a:pt x="1816535" y="4315883"/>
                  <a:pt x="1810402" y="4322234"/>
                </a:cubicBezTo>
                <a:close/>
                <a:moveTo>
                  <a:pt x="4051326" y="2273300"/>
                </a:moveTo>
                <a:cubicBezTo>
                  <a:pt x="4045193" y="2263775"/>
                  <a:pt x="4042740" y="2253192"/>
                  <a:pt x="4051326" y="2243667"/>
                </a:cubicBezTo>
                <a:cubicBezTo>
                  <a:pt x="4059912" y="2242608"/>
                  <a:pt x="4056232" y="2255309"/>
                  <a:pt x="4066044" y="2253192"/>
                </a:cubicBezTo>
                <a:cubicBezTo>
                  <a:pt x="4070951" y="2264833"/>
                  <a:pt x="4068498" y="2273300"/>
                  <a:pt x="4051326" y="2273300"/>
                </a:cubicBezTo>
                <a:close/>
                <a:moveTo>
                  <a:pt x="834060" y="6202892"/>
                </a:moveTo>
                <a:cubicBezTo>
                  <a:pt x="835287" y="6206067"/>
                  <a:pt x="834060" y="6210300"/>
                  <a:pt x="834060" y="6213475"/>
                </a:cubicBezTo>
                <a:cubicBezTo>
                  <a:pt x="834060" y="6216651"/>
                  <a:pt x="834060" y="6219825"/>
                  <a:pt x="834060" y="6223000"/>
                </a:cubicBezTo>
                <a:cubicBezTo>
                  <a:pt x="814435" y="6225117"/>
                  <a:pt x="816889" y="6210300"/>
                  <a:pt x="813209" y="6201834"/>
                </a:cubicBezTo>
                <a:cubicBezTo>
                  <a:pt x="811982" y="6198659"/>
                  <a:pt x="815662" y="6197600"/>
                  <a:pt x="819342" y="6196542"/>
                </a:cubicBezTo>
                <a:cubicBezTo>
                  <a:pt x="824248" y="6196542"/>
                  <a:pt x="831607" y="6195484"/>
                  <a:pt x="834060" y="6202892"/>
                </a:cubicBezTo>
                <a:close/>
                <a:moveTo>
                  <a:pt x="4571387" y="704850"/>
                </a:moveTo>
                <a:cubicBezTo>
                  <a:pt x="4573840" y="705908"/>
                  <a:pt x="4575067" y="706967"/>
                  <a:pt x="4577520" y="706967"/>
                </a:cubicBezTo>
                <a:cubicBezTo>
                  <a:pt x="4576293" y="718608"/>
                  <a:pt x="4591012" y="723900"/>
                  <a:pt x="4589786" y="735542"/>
                </a:cubicBezTo>
                <a:cubicBezTo>
                  <a:pt x="4577520" y="727075"/>
                  <a:pt x="4568934" y="718608"/>
                  <a:pt x="4571387" y="704850"/>
                </a:cubicBezTo>
                <a:close/>
                <a:moveTo>
                  <a:pt x="651303" y="3754967"/>
                </a:moveTo>
                <a:cubicBezTo>
                  <a:pt x="651303" y="3754967"/>
                  <a:pt x="651303" y="3754967"/>
                  <a:pt x="651303" y="3754967"/>
                </a:cubicBezTo>
                <a:cubicBezTo>
                  <a:pt x="650076" y="3759200"/>
                  <a:pt x="645170" y="3760258"/>
                  <a:pt x="640264" y="3761317"/>
                </a:cubicBezTo>
                <a:lnTo>
                  <a:pt x="639037" y="3759200"/>
                </a:lnTo>
                <a:cubicBezTo>
                  <a:pt x="639037" y="3758142"/>
                  <a:pt x="640264" y="3756025"/>
                  <a:pt x="640264" y="3753909"/>
                </a:cubicBezTo>
                <a:cubicBezTo>
                  <a:pt x="643944" y="3753909"/>
                  <a:pt x="646397" y="3753909"/>
                  <a:pt x="650076" y="3752850"/>
                </a:cubicBezTo>
                <a:cubicBezTo>
                  <a:pt x="646397" y="3748617"/>
                  <a:pt x="654983" y="3735917"/>
                  <a:pt x="639037" y="3740150"/>
                </a:cubicBezTo>
                <a:lnTo>
                  <a:pt x="640264" y="3738034"/>
                </a:lnTo>
                <a:lnTo>
                  <a:pt x="640264" y="3735917"/>
                </a:lnTo>
                <a:cubicBezTo>
                  <a:pt x="641491" y="3736975"/>
                  <a:pt x="643944" y="3736975"/>
                  <a:pt x="646397" y="3735917"/>
                </a:cubicBezTo>
                <a:cubicBezTo>
                  <a:pt x="654983" y="3740150"/>
                  <a:pt x="670928" y="3736975"/>
                  <a:pt x="672155" y="3750733"/>
                </a:cubicBezTo>
                <a:lnTo>
                  <a:pt x="670928" y="3750733"/>
                </a:lnTo>
                <a:cubicBezTo>
                  <a:pt x="663569" y="3752850"/>
                  <a:pt x="657436" y="3753909"/>
                  <a:pt x="651303" y="3754967"/>
                </a:cubicBezTo>
                <a:close/>
                <a:moveTo>
                  <a:pt x="2130534" y="502708"/>
                </a:moveTo>
                <a:cubicBezTo>
                  <a:pt x="2134213" y="500592"/>
                  <a:pt x="2139120" y="500592"/>
                  <a:pt x="2142799" y="502708"/>
                </a:cubicBezTo>
                <a:cubicBezTo>
                  <a:pt x="2146479" y="504825"/>
                  <a:pt x="2147706" y="510117"/>
                  <a:pt x="2151385" y="512233"/>
                </a:cubicBezTo>
                <a:cubicBezTo>
                  <a:pt x="2147706" y="512233"/>
                  <a:pt x="2144026" y="514350"/>
                  <a:pt x="2141573" y="517525"/>
                </a:cubicBezTo>
                <a:cubicBezTo>
                  <a:pt x="2135440" y="517525"/>
                  <a:pt x="2130534" y="516467"/>
                  <a:pt x="2129307" y="512233"/>
                </a:cubicBezTo>
                <a:cubicBezTo>
                  <a:pt x="2126854" y="509058"/>
                  <a:pt x="2126854" y="504825"/>
                  <a:pt x="2130534" y="502708"/>
                </a:cubicBezTo>
                <a:close/>
                <a:moveTo>
                  <a:pt x="2162424" y="512233"/>
                </a:moveTo>
                <a:cubicBezTo>
                  <a:pt x="2159971" y="510117"/>
                  <a:pt x="2157518" y="509058"/>
                  <a:pt x="2155065" y="508000"/>
                </a:cubicBezTo>
                <a:cubicBezTo>
                  <a:pt x="2157518" y="506942"/>
                  <a:pt x="2158745" y="505883"/>
                  <a:pt x="2161198" y="501650"/>
                </a:cubicBezTo>
                <a:cubicBezTo>
                  <a:pt x="2161198" y="500592"/>
                  <a:pt x="2168557" y="504825"/>
                  <a:pt x="2168557" y="509058"/>
                </a:cubicBezTo>
                <a:cubicBezTo>
                  <a:pt x="2168557" y="514350"/>
                  <a:pt x="2163651" y="513292"/>
                  <a:pt x="2162424" y="512233"/>
                </a:cubicBezTo>
                <a:close/>
                <a:moveTo>
                  <a:pt x="2166104" y="499533"/>
                </a:moveTo>
                <a:cubicBezTo>
                  <a:pt x="2167330" y="499533"/>
                  <a:pt x="2169784" y="499533"/>
                  <a:pt x="2171010" y="499533"/>
                </a:cubicBezTo>
                <a:cubicBezTo>
                  <a:pt x="2169784" y="501650"/>
                  <a:pt x="2167330" y="500592"/>
                  <a:pt x="2166104" y="499533"/>
                </a:cubicBezTo>
                <a:close/>
                <a:moveTo>
                  <a:pt x="2342728" y="6037792"/>
                </a:moveTo>
                <a:cubicBezTo>
                  <a:pt x="2313291" y="6027209"/>
                  <a:pt x="2313291" y="6026151"/>
                  <a:pt x="2332916" y="6004984"/>
                </a:cubicBezTo>
                <a:cubicBezTo>
                  <a:pt x="2334143" y="6007100"/>
                  <a:pt x="2334143" y="6010276"/>
                  <a:pt x="2337822" y="6010276"/>
                </a:cubicBezTo>
                <a:cubicBezTo>
                  <a:pt x="2330463" y="6019800"/>
                  <a:pt x="2345182" y="6027209"/>
                  <a:pt x="2342728" y="6037792"/>
                </a:cubicBezTo>
                <a:close/>
                <a:moveTo>
                  <a:pt x="2423681" y="3880909"/>
                </a:moveTo>
                <a:cubicBezTo>
                  <a:pt x="2423681" y="3885142"/>
                  <a:pt x="2422455" y="3889375"/>
                  <a:pt x="2427361" y="3892550"/>
                </a:cubicBezTo>
                <a:cubicBezTo>
                  <a:pt x="2429814" y="3898900"/>
                  <a:pt x="2432267" y="3905250"/>
                  <a:pt x="2432267" y="3912659"/>
                </a:cubicBezTo>
                <a:cubicBezTo>
                  <a:pt x="2424908" y="3905250"/>
                  <a:pt x="2416322" y="3896784"/>
                  <a:pt x="2408963" y="3889375"/>
                </a:cubicBezTo>
                <a:cubicBezTo>
                  <a:pt x="2405283" y="3874559"/>
                  <a:pt x="2416322" y="3881967"/>
                  <a:pt x="2423681" y="3880909"/>
                </a:cubicBezTo>
                <a:close/>
                <a:moveTo>
                  <a:pt x="3048000" y="6060017"/>
                </a:moveTo>
                <a:cubicBezTo>
                  <a:pt x="3052906" y="6061075"/>
                  <a:pt x="3057813" y="6058959"/>
                  <a:pt x="3062719" y="6062133"/>
                </a:cubicBezTo>
                <a:cubicBezTo>
                  <a:pt x="3046773" y="6068484"/>
                  <a:pt x="3032055" y="6064250"/>
                  <a:pt x="3016110" y="6062133"/>
                </a:cubicBezTo>
                <a:cubicBezTo>
                  <a:pt x="3021016" y="6058959"/>
                  <a:pt x="3022242" y="6052609"/>
                  <a:pt x="3028375" y="6051550"/>
                </a:cubicBezTo>
                <a:cubicBezTo>
                  <a:pt x="3035735" y="6054725"/>
                  <a:pt x="3038188" y="6063192"/>
                  <a:pt x="3048000" y="6060017"/>
                </a:cubicBezTo>
                <a:close/>
                <a:moveTo>
                  <a:pt x="3056586" y="6054725"/>
                </a:moveTo>
                <a:cubicBezTo>
                  <a:pt x="3056586" y="6054725"/>
                  <a:pt x="3056586" y="6054725"/>
                  <a:pt x="3056586" y="6054725"/>
                </a:cubicBezTo>
                <a:cubicBezTo>
                  <a:pt x="3056586" y="6054725"/>
                  <a:pt x="3056586" y="6055784"/>
                  <a:pt x="3056586" y="6054725"/>
                </a:cubicBezTo>
                <a:cubicBezTo>
                  <a:pt x="3055360" y="6055784"/>
                  <a:pt x="3056586" y="6054725"/>
                  <a:pt x="3056586" y="6054725"/>
                </a:cubicBezTo>
                <a:close/>
                <a:moveTo>
                  <a:pt x="47836" y="2566458"/>
                </a:moveTo>
                <a:cubicBezTo>
                  <a:pt x="46609" y="2566458"/>
                  <a:pt x="46609" y="2565400"/>
                  <a:pt x="46609" y="2565400"/>
                </a:cubicBezTo>
                <a:cubicBezTo>
                  <a:pt x="46609" y="2565400"/>
                  <a:pt x="46609" y="2565400"/>
                  <a:pt x="46609" y="2565400"/>
                </a:cubicBezTo>
                <a:cubicBezTo>
                  <a:pt x="45383" y="2564342"/>
                  <a:pt x="45383" y="2564342"/>
                  <a:pt x="45383" y="2563283"/>
                </a:cubicBezTo>
                <a:cubicBezTo>
                  <a:pt x="45383" y="2563283"/>
                  <a:pt x="45383" y="2563283"/>
                  <a:pt x="45383" y="2563283"/>
                </a:cubicBezTo>
                <a:cubicBezTo>
                  <a:pt x="45383" y="2562225"/>
                  <a:pt x="44156" y="2562225"/>
                  <a:pt x="44156" y="2561167"/>
                </a:cubicBezTo>
                <a:cubicBezTo>
                  <a:pt x="44156" y="2561167"/>
                  <a:pt x="44156" y="2560108"/>
                  <a:pt x="42930" y="2560108"/>
                </a:cubicBezTo>
                <a:cubicBezTo>
                  <a:pt x="40476" y="2554817"/>
                  <a:pt x="41703" y="2550583"/>
                  <a:pt x="40476" y="2546350"/>
                </a:cubicBezTo>
                <a:cubicBezTo>
                  <a:pt x="40476" y="2545292"/>
                  <a:pt x="39250" y="2543175"/>
                  <a:pt x="36797" y="2542117"/>
                </a:cubicBezTo>
                <a:cubicBezTo>
                  <a:pt x="40476" y="2541059"/>
                  <a:pt x="44156" y="2541059"/>
                  <a:pt x="46609" y="2542117"/>
                </a:cubicBezTo>
                <a:cubicBezTo>
                  <a:pt x="47836" y="2541059"/>
                  <a:pt x="49062" y="2538942"/>
                  <a:pt x="49062" y="2536825"/>
                </a:cubicBezTo>
                <a:cubicBezTo>
                  <a:pt x="50289" y="2530475"/>
                  <a:pt x="45383" y="2524125"/>
                  <a:pt x="52742" y="2518833"/>
                </a:cubicBezTo>
                <a:cubicBezTo>
                  <a:pt x="67461" y="2515658"/>
                  <a:pt x="56422" y="2546350"/>
                  <a:pt x="82179" y="2529417"/>
                </a:cubicBezTo>
                <a:cubicBezTo>
                  <a:pt x="73594" y="2535767"/>
                  <a:pt x="65008" y="2541059"/>
                  <a:pt x="58875" y="2547408"/>
                </a:cubicBezTo>
                <a:cubicBezTo>
                  <a:pt x="61328" y="2546350"/>
                  <a:pt x="63781" y="2547408"/>
                  <a:pt x="66234" y="2548467"/>
                </a:cubicBezTo>
                <a:cubicBezTo>
                  <a:pt x="66234" y="2548467"/>
                  <a:pt x="66234" y="2548467"/>
                  <a:pt x="66234" y="2548467"/>
                </a:cubicBezTo>
                <a:cubicBezTo>
                  <a:pt x="62555" y="2549525"/>
                  <a:pt x="60101" y="2549525"/>
                  <a:pt x="58875" y="2548467"/>
                </a:cubicBezTo>
                <a:cubicBezTo>
                  <a:pt x="57648" y="2549525"/>
                  <a:pt x="56422" y="2551642"/>
                  <a:pt x="55195" y="2552700"/>
                </a:cubicBezTo>
                <a:cubicBezTo>
                  <a:pt x="52742" y="2557992"/>
                  <a:pt x="53969" y="2564342"/>
                  <a:pt x="47836" y="2566458"/>
                </a:cubicBezTo>
                <a:close/>
                <a:moveTo>
                  <a:pt x="3422101" y="3469217"/>
                </a:moveTo>
                <a:cubicBezTo>
                  <a:pt x="3415968" y="3490383"/>
                  <a:pt x="3411062" y="3495675"/>
                  <a:pt x="3393890" y="3495675"/>
                </a:cubicBezTo>
                <a:cubicBezTo>
                  <a:pt x="3388983" y="3475567"/>
                  <a:pt x="3411062" y="3476625"/>
                  <a:pt x="3422101" y="3469217"/>
                </a:cubicBezTo>
                <a:close/>
                <a:moveTo>
                  <a:pt x="3704209" y="6424084"/>
                </a:moveTo>
                <a:cubicBezTo>
                  <a:pt x="3704209" y="6431492"/>
                  <a:pt x="3706663" y="6437842"/>
                  <a:pt x="3701756" y="6446308"/>
                </a:cubicBezTo>
                <a:cubicBezTo>
                  <a:pt x="3687038" y="6443133"/>
                  <a:pt x="3680905" y="6430433"/>
                  <a:pt x="3674772" y="6420909"/>
                </a:cubicBezTo>
                <a:cubicBezTo>
                  <a:pt x="3669866" y="6414558"/>
                  <a:pt x="3678452" y="6412442"/>
                  <a:pt x="3685811" y="6412442"/>
                </a:cubicBezTo>
                <a:cubicBezTo>
                  <a:pt x="3683358" y="6428317"/>
                  <a:pt x="3696850" y="6423026"/>
                  <a:pt x="3704209" y="6424084"/>
                </a:cubicBezTo>
                <a:close/>
                <a:moveTo>
                  <a:pt x="36797" y="1785408"/>
                </a:moveTo>
                <a:cubicBezTo>
                  <a:pt x="24531" y="1785408"/>
                  <a:pt x="26984" y="1775883"/>
                  <a:pt x="26984" y="1768475"/>
                </a:cubicBezTo>
                <a:cubicBezTo>
                  <a:pt x="26984" y="1762125"/>
                  <a:pt x="30664" y="1758950"/>
                  <a:pt x="38023" y="1758950"/>
                </a:cubicBezTo>
                <a:cubicBezTo>
                  <a:pt x="46609" y="1760008"/>
                  <a:pt x="50289" y="1763183"/>
                  <a:pt x="52742" y="1769533"/>
                </a:cubicBezTo>
                <a:cubicBezTo>
                  <a:pt x="50289" y="1778000"/>
                  <a:pt x="45383" y="1785408"/>
                  <a:pt x="36797" y="1785408"/>
                </a:cubicBezTo>
                <a:close/>
                <a:moveTo>
                  <a:pt x="522514" y="5209117"/>
                </a:moveTo>
                <a:cubicBezTo>
                  <a:pt x="532327" y="5205942"/>
                  <a:pt x="540913" y="5204883"/>
                  <a:pt x="549499" y="5205942"/>
                </a:cubicBezTo>
                <a:cubicBezTo>
                  <a:pt x="556858" y="5207000"/>
                  <a:pt x="559311" y="5211234"/>
                  <a:pt x="558085" y="5217584"/>
                </a:cubicBezTo>
                <a:cubicBezTo>
                  <a:pt x="556858" y="5223934"/>
                  <a:pt x="553178" y="5228167"/>
                  <a:pt x="543366" y="5226050"/>
                </a:cubicBezTo>
                <a:cubicBezTo>
                  <a:pt x="532327" y="5224992"/>
                  <a:pt x="523741" y="5220758"/>
                  <a:pt x="522514" y="5209117"/>
                </a:cubicBezTo>
                <a:close/>
                <a:moveTo>
                  <a:pt x="2260549" y="6006042"/>
                </a:moveTo>
                <a:cubicBezTo>
                  <a:pt x="2253190" y="6002867"/>
                  <a:pt x="2256869" y="5997575"/>
                  <a:pt x="2256869" y="5992284"/>
                </a:cubicBezTo>
                <a:cubicBezTo>
                  <a:pt x="2260549" y="5986992"/>
                  <a:pt x="2264229" y="5981700"/>
                  <a:pt x="2261776" y="5975350"/>
                </a:cubicBezTo>
                <a:cubicBezTo>
                  <a:pt x="2263002" y="5972175"/>
                  <a:pt x="2264229" y="5969000"/>
                  <a:pt x="2265455" y="5965825"/>
                </a:cubicBezTo>
                <a:cubicBezTo>
                  <a:pt x="2267908" y="5976409"/>
                  <a:pt x="2280174" y="5984875"/>
                  <a:pt x="2277721" y="5997575"/>
                </a:cubicBezTo>
                <a:cubicBezTo>
                  <a:pt x="2271588" y="6001808"/>
                  <a:pt x="2269135" y="6009217"/>
                  <a:pt x="2260549" y="6006042"/>
                </a:cubicBezTo>
                <a:close/>
                <a:moveTo>
                  <a:pt x="5660572" y="1717675"/>
                </a:moveTo>
                <a:cubicBezTo>
                  <a:pt x="5665478" y="1719792"/>
                  <a:pt x="5672837" y="1717675"/>
                  <a:pt x="5671611" y="1726142"/>
                </a:cubicBezTo>
                <a:cubicBezTo>
                  <a:pt x="5663025" y="1730375"/>
                  <a:pt x="5670384" y="1734608"/>
                  <a:pt x="5672837" y="1738842"/>
                </a:cubicBezTo>
                <a:cubicBezTo>
                  <a:pt x="5669158" y="1740958"/>
                  <a:pt x="5666704" y="1742017"/>
                  <a:pt x="5663025" y="1744133"/>
                </a:cubicBezTo>
                <a:cubicBezTo>
                  <a:pt x="5659345" y="1742017"/>
                  <a:pt x="5655666" y="1740958"/>
                  <a:pt x="5653212" y="1738842"/>
                </a:cubicBezTo>
                <a:cubicBezTo>
                  <a:pt x="5654439" y="1736725"/>
                  <a:pt x="5654439" y="1734608"/>
                  <a:pt x="5655666" y="1732492"/>
                </a:cubicBezTo>
                <a:cubicBezTo>
                  <a:pt x="5659345" y="1729317"/>
                  <a:pt x="5661798" y="1724025"/>
                  <a:pt x="5660572" y="1717675"/>
                </a:cubicBezTo>
                <a:close/>
                <a:moveTo>
                  <a:pt x="1556504" y="3253317"/>
                </a:moveTo>
                <a:cubicBezTo>
                  <a:pt x="1544238" y="3252258"/>
                  <a:pt x="1549145" y="3240617"/>
                  <a:pt x="1545465" y="3234267"/>
                </a:cubicBezTo>
                <a:cubicBezTo>
                  <a:pt x="1544238" y="3231092"/>
                  <a:pt x="1549145" y="3224742"/>
                  <a:pt x="1554051" y="3225800"/>
                </a:cubicBezTo>
                <a:cubicBezTo>
                  <a:pt x="1563863" y="3226858"/>
                  <a:pt x="1571223" y="3233208"/>
                  <a:pt x="1571223" y="3241675"/>
                </a:cubicBezTo>
                <a:cubicBezTo>
                  <a:pt x="1571223" y="3248025"/>
                  <a:pt x="1566316" y="3252258"/>
                  <a:pt x="1556504" y="3253317"/>
                </a:cubicBezTo>
                <a:close/>
                <a:moveTo>
                  <a:pt x="2623611" y="4218517"/>
                </a:moveTo>
                <a:cubicBezTo>
                  <a:pt x="2624837" y="4222750"/>
                  <a:pt x="2621157" y="4224867"/>
                  <a:pt x="2617478" y="4224867"/>
                </a:cubicBezTo>
                <a:cubicBezTo>
                  <a:pt x="2602759" y="4224867"/>
                  <a:pt x="2588040" y="4225925"/>
                  <a:pt x="2579454" y="4213225"/>
                </a:cubicBezTo>
                <a:cubicBezTo>
                  <a:pt x="2588040" y="4200525"/>
                  <a:pt x="2597853" y="4213225"/>
                  <a:pt x="2606439" y="4212167"/>
                </a:cubicBezTo>
                <a:cubicBezTo>
                  <a:pt x="2610118" y="4213225"/>
                  <a:pt x="2613798" y="4214284"/>
                  <a:pt x="2618704" y="4214284"/>
                </a:cubicBezTo>
                <a:cubicBezTo>
                  <a:pt x="2621157" y="4214284"/>
                  <a:pt x="2623611" y="4215342"/>
                  <a:pt x="2623611" y="4218517"/>
                </a:cubicBezTo>
                <a:close/>
                <a:moveTo>
                  <a:pt x="1062200" y="5609167"/>
                </a:moveTo>
                <a:cubicBezTo>
                  <a:pt x="1060974" y="5612342"/>
                  <a:pt x="1058521" y="5614459"/>
                  <a:pt x="1054841" y="5614459"/>
                </a:cubicBezTo>
                <a:cubicBezTo>
                  <a:pt x="1049935" y="5610225"/>
                  <a:pt x="1045029" y="5613401"/>
                  <a:pt x="1041349" y="5616575"/>
                </a:cubicBezTo>
                <a:cubicBezTo>
                  <a:pt x="1036443" y="5616575"/>
                  <a:pt x="1030310" y="5619750"/>
                  <a:pt x="1026630" y="5614459"/>
                </a:cubicBezTo>
                <a:cubicBezTo>
                  <a:pt x="1037669" y="5601758"/>
                  <a:pt x="1045029" y="5600700"/>
                  <a:pt x="1062200" y="5609167"/>
                </a:cubicBezTo>
                <a:close/>
                <a:moveTo>
                  <a:pt x="4700176" y="6601883"/>
                </a:moveTo>
                <a:cubicBezTo>
                  <a:pt x="4684230" y="6602942"/>
                  <a:pt x="4675645" y="6587067"/>
                  <a:pt x="4659699" y="6590242"/>
                </a:cubicBezTo>
                <a:cubicBezTo>
                  <a:pt x="4660926" y="6590242"/>
                  <a:pt x="4662152" y="6590242"/>
                  <a:pt x="4663379" y="6589183"/>
                </a:cubicBezTo>
                <a:cubicBezTo>
                  <a:pt x="4684230" y="6580717"/>
                  <a:pt x="4691590" y="6581776"/>
                  <a:pt x="4702629" y="6598709"/>
                </a:cubicBezTo>
                <a:lnTo>
                  <a:pt x="4700176" y="6599767"/>
                </a:lnTo>
                <a:lnTo>
                  <a:pt x="4700176" y="6601883"/>
                </a:lnTo>
                <a:close/>
                <a:moveTo>
                  <a:pt x="2527939" y="6825192"/>
                </a:moveTo>
                <a:cubicBezTo>
                  <a:pt x="2516900" y="6830484"/>
                  <a:pt x="2505861" y="6824133"/>
                  <a:pt x="2493595" y="6823075"/>
                </a:cubicBezTo>
                <a:cubicBezTo>
                  <a:pt x="2498501" y="6815667"/>
                  <a:pt x="2508314" y="6819901"/>
                  <a:pt x="2513220" y="6815667"/>
                </a:cubicBezTo>
                <a:cubicBezTo>
                  <a:pt x="2516900" y="6815667"/>
                  <a:pt x="2520580" y="6815667"/>
                  <a:pt x="2525486" y="6816725"/>
                </a:cubicBezTo>
                <a:cubicBezTo>
                  <a:pt x="2529165" y="6818842"/>
                  <a:pt x="2536525" y="6822017"/>
                  <a:pt x="2527939" y="6825192"/>
                </a:cubicBezTo>
                <a:close/>
                <a:moveTo>
                  <a:pt x="2922891" y="1944158"/>
                </a:moveTo>
                <a:cubicBezTo>
                  <a:pt x="2913079" y="1942042"/>
                  <a:pt x="2903266" y="1943100"/>
                  <a:pt x="2903266" y="1934633"/>
                </a:cubicBezTo>
                <a:cubicBezTo>
                  <a:pt x="2903266" y="1927225"/>
                  <a:pt x="2898360" y="1915583"/>
                  <a:pt x="2911852" y="1914525"/>
                </a:cubicBezTo>
                <a:cubicBezTo>
                  <a:pt x="2924118" y="1913467"/>
                  <a:pt x="2921664" y="1924050"/>
                  <a:pt x="2922891" y="1930400"/>
                </a:cubicBezTo>
                <a:cubicBezTo>
                  <a:pt x="2924118" y="1933575"/>
                  <a:pt x="2922891" y="1937808"/>
                  <a:pt x="2922891" y="1944158"/>
                </a:cubicBezTo>
                <a:close/>
                <a:moveTo>
                  <a:pt x="4160490" y="2831042"/>
                </a:moveTo>
                <a:cubicBezTo>
                  <a:pt x="4151904" y="2820458"/>
                  <a:pt x="4165396" y="2819400"/>
                  <a:pt x="4170302" y="2816225"/>
                </a:cubicBezTo>
                <a:cubicBezTo>
                  <a:pt x="4176435" y="2814108"/>
                  <a:pt x="4180114" y="2806700"/>
                  <a:pt x="4187474" y="2809875"/>
                </a:cubicBezTo>
                <a:cubicBezTo>
                  <a:pt x="4192380" y="2811992"/>
                  <a:pt x="4187474" y="2817284"/>
                  <a:pt x="4188700" y="2821517"/>
                </a:cubicBezTo>
                <a:cubicBezTo>
                  <a:pt x="4183794" y="2833159"/>
                  <a:pt x="4172755" y="2832100"/>
                  <a:pt x="4160490" y="2831042"/>
                </a:cubicBezTo>
                <a:close/>
                <a:moveTo>
                  <a:pt x="4637621" y="231775"/>
                </a:moveTo>
                <a:cubicBezTo>
                  <a:pt x="4632715" y="220133"/>
                  <a:pt x="4652340" y="225425"/>
                  <a:pt x="4651113" y="215900"/>
                </a:cubicBezTo>
                <a:cubicBezTo>
                  <a:pt x="4656020" y="213783"/>
                  <a:pt x="4660926" y="213783"/>
                  <a:pt x="4663379" y="208492"/>
                </a:cubicBezTo>
                <a:cubicBezTo>
                  <a:pt x="4670738" y="208492"/>
                  <a:pt x="4678098" y="208492"/>
                  <a:pt x="4685457" y="208492"/>
                </a:cubicBezTo>
                <a:cubicBezTo>
                  <a:pt x="4674418" y="222250"/>
                  <a:pt x="4653566" y="224367"/>
                  <a:pt x="4637621" y="231775"/>
                </a:cubicBezTo>
                <a:close/>
                <a:moveTo>
                  <a:pt x="3743459" y="777875"/>
                </a:moveTo>
                <a:cubicBezTo>
                  <a:pt x="3756951" y="775758"/>
                  <a:pt x="3756951" y="784225"/>
                  <a:pt x="3754498" y="791633"/>
                </a:cubicBezTo>
                <a:cubicBezTo>
                  <a:pt x="3753272" y="794808"/>
                  <a:pt x="3748366" y="799042"/>
                  <a:pt x="3742233" y="795867"/>
                </a:cubicBezTo>
                <a:cubicBezTo>
                  <a:pt x="3736100" y="792692"/>
                  <a:pt x="3727514" y="791633"/>
                  <a:pt x="3722608" y="786342"/>
                </a:cubicBezTo>
                <a:cubicBezTo>
                  <a:pt x="3717702" y="781050"/>
                  <a:pt x="3726287" y="783167"/>
                  <a:pt x="3728741" y="781050"/>
                </a:cubicBezTo>
                <a:cubicBezTo>
                  <a:pt x="3734873" y="784225"/>
                  <a:pt x="3742233" y="790575"/>
                  <a:pt x="3743459" y="777875"/>
                </a:cubicBezTo>
                <a:close/>
                <a:moveTo>
                  <a:pt x="5535462" y="1694392"/>
                </a:moveTo>
                <a:cubicBezTo>
                  <a:pt x="5529330" y="1690158"/>
                  <a:pt x="5526877" y="1681692"/>
                  <a:pt x="5515838" y="1681692"/>
                </a:cubicBezTo>
                <a:cubicBezTo>
                  <a:pt x="5514611" y="1678517"/>
                  <a:pt x="5513385" y="1675342"/>
                  <a:pt x="5512158" y="1672167"/>
                </a:cubicBezTo>
                <a:cubicBezTo>
                  <a:pt x="5518291" y="1672167"/>
                  <a:pt x="5523197" y="1671108"/>
                  <a:pt x="5529330" y="1671108"/>
                </a:cubicBezTo>
                <a:cubicBezTo>
                  <a:pt x="5537916" y="1674283"/>
                  <a:pt x="5539142" y="1681692"/>
                  <a:pt x="5539142" y="1688042"/>
                </a:cubicBezTo>
                <a:cubicBezTo>
                  <a:pt x="5536689" y="1691217"/>
                  <a:pt x="5540369" y="1694392"/>
                  <a:pt x="5540369" y="1695450"/>
                </a:cubicBezTo>
                <a:cubicBezTo>
                  <a:pt x="5536689" y="1700742"/>
                  <a:pt x="5536689" y="1695450"/>
                  <a:pt x="5535462" y="1694392"/>
                </a:cubicBezTo>
                <a:close/>
                <a:moveTo>
                  <a:pt x="3061492" y="5975350"/>
                </a:moveTo>
                <a:cubicBezTo>
                  <a:pt x="3062719" y="5963709"/>
                  <a:pt x="3071305" y="5956300"/>
                  <a:pt x="3082344" y="5949950"/>
                </a:cubicBezTo>
                <a:cubicBezTo>
                  <a:pt x="3086024" y="5947834"/>
                  <a:pt x="3089703" y="5942542"/>
                  <a:pt x="3094609" y="5945717"/>
                </a:cubicBezTo>
                <a:cubicBezTo>
                  <a:pt x="3097062" y="5946776"/>
                  <a:pt x="3095836" y="5955242"/>
                  <a:pt x="3095836" y="5955242"/>
                </a:cubicBezTo>
                <a:cubicBezTo>
                  <a:pt x="3081117" y="5958417"/>
                  <a:pt x="3078664" y="5976409"/>
                  <a:pt x="3061492" y="5975350"/>
                </a:cubicBezTo>
                <a:close/>
                <a:moveTo>
                  <a:pt x="1837386" y="4824942"/>
                </a:moveTo>
                <a:cubicBezTo>
                  <a:pt x="1837386" y="4816475"/>
                  <a:pt x="1838612" y="4810125"/>
                  <a:pt x="1833706" y="4802717"/>
                </a:cubicBezTo>
                <a:cubicBezTo>
                  <a:pt x="1836159" y="4803775"/>
                  <a:pt x="1839839" y="4803775"/>
                  <a:pt x="1842292" y="4803775"/>
                </a:cubicBezTo>
                <a:cubicBezTo>
                  <a:pt x="1842292" y="4803775"/>
                  <a:pt x="1842292" y="4803775"/>
                  <a:pt x="1842292" y="4803775"/>
                </a:cubicBezTo>
                <a:cubicBezTo>
                  <a:pt x="1842292" y="4803775"/>
                  <a:pt x="1842292" y="4803775"/>
                  <a:pt x="1842292" y="4803775"/>
                </a:cubicBezTo>
                <a:cubicBezTo>
                  <a:pt x="1844745" y="4804834"/>
                  <a:pt x="1847199" y="4805892"/>
                  <a:pt x="1848425" y="4808008"/>
                </a:cubicBezTo>
                <a:cubicBezTo>
                  <a:pt x="1847199" y="4812242"/>
                  <a:pt x="1848425" y="4814359"/>
                  <a:pt x="1853331" y="4811184"/>
                </a:cubicBezTo>
                <a:cubicBezTo>
                  <a:pt x="1855784" y="4811184"/>
                  <a:pt x="1858237" y="4811184"/>
                  <a:pt x="1860691" y="4811184"/>
                </a:cubicBezTo>
                <a:cubicBezTo>
                  <a:pt x="1860691" y="4813300"/>
                  <a:pt x="1860691" y="4816475"/>
                  <a:pt x="1859464" y="4818592"/>
                </a:cubicBezTo>
                <a:cubicBezTo>
                  <a:pt x="1853331" y="4819650"/>
                  <a:pt x="1849652" y="4821767"/>
                  <a:pt x="1852105" y="4828117"/>
                </a:cubicBezTo>
                <a:cubicBezTo>
                  <a:pt x="1845972" y="4833409"/>
                  <a:pt x="1837386" y="4834467"/>
                  <a:pt x="1837386" y="4824942"/>
                </a:cubicBezTo>
                <a:close/>
                <a:moveTo>
                  <a:pt x="4905011" y="1917700"/>
                </a:moveTo>
                <a:cubicBezTo>
                  <a:pt x="4913597" y="1918758"/>
                  <a:pt x="4908691" y="1924050"/>
                  <a:pt x="4903784" y="1927225"/>
                </a:cubicBezTo>
                <a:cubicBezTo>
                  <a:pt x="4897652" y="1924050"/>
                  <a:pt x="4892745" y="1921933"/>
                  <a:pt x="4887839" y="1928283"/>
                </a:cubicBezTo>
                <a:cubicBezTo>
                  <a:pt x="4885386" y="1932517"/>
                  <a:pt x="4880480" y="1934633"/>
                  <a:pt x="4875574" y="1934633"/>
                </a:cubicBezTo>
                <a:cubicBezTo>
                  <a:pt x="4876800" y="1918758"/>
                  <a:pt x="4890293" y="1915583"/>
                  <a:pt x="4905011" y="1917700"/>
                </a:cubicBezTo>
                <a:close/>
                <a:moveTo>
                  <a:pt x="301734" y="2499783"/>
                </a:moveTo>
                <a:cubicBezTo>
                  <a:pt x="296827" y="2496608"/>
                  <a:pt x="291921" y="2493434"/>
                  <a:pt x="288241" y="2489200"/>
                </a:cubicBezTo>
                <a:cubicBezTo>
                  <a:pt x="287015" y="2479675"/>
                  <a:pt x="293148" y="2478617"/>
                  <a:pt x="300507" y="2479675"/>
                </a:cubicBezTo>
                <a:cubicBezTo>
                  <a:pt x="307866" y="2480733"/>
                  <a:pt x="313999" y="2483908"/>
                  <a:pt x="317679" y="2490258"/>
                </a:cubicBezTo>
                <a:cubicBezTo>
                  <a:pt x="317679" y="2498725"/>
                  <a:pt x="315226" y="2506133"/>
                  <a:pt x="301734" y="2499783"/>
                </a:cubicBezTo>
                <a:close/>
                <a:moveTo>
                  <a:pt x="4020662" y="250825"/>
                </a:moveTo>
                <a:cubicBezTo>
                  <a:pt x="4010849" y="250825"/>
                  <a:pt x="4003490" y="243417"/>
                  <a:pt x="4002263" y="234950"/>
                </a:cubicBezTo>
                <a:cubicBezTo>
                  <a:pt x="4001037" y="227542"/>
                  <a:pt x="4009623" y="228600"/>
                  <a:pt x="4016982" y="227542"/>
                </a:cubicBezTo>
                <a:cubicBezTo>
                  <a:pt x="4023115" y="228600"/>
                  <a:pt x="4034154" y="225425"/>
                  <a:pt x="4034154" y="234950"/>
                </a:cubicBezTo>
                <a:cubicBezTo>
                  <a:pt x="4034154" y="241300"/>
                  <a:pt x="4029248" y="250825"/>
                  <a:pt x="4020662" y="250825"/>
                </a:cubicBezTo>
                <a:close/>
                <a:moveTo>
                  <a:pt x="2637103" y="5975350"/>
                </a:moveTo>
                <a:cubicBezTo>
                  <a:pt x="2637103" y="5977467"/>
                  <a:pt x="2638329" y="5978526"/>
                  <a:pt x="2638329" y="5980642"/>
                </a:cubicBezTo>
                <a:cubicBezTo>
                  <a:pt x="2630970" y="5990167"/>
                  <a:pt x="2613798" y="5984875"/>
                  <a:pt x="2607665" y="5999692"/>
                </a:cubicBezTo>
                <a:cubicBezTo>
                  <a:pt x="2607665" y="5967942"/>
                  <a:pt x="2608892" y="5966883"/>
                  <a:pt x="2637103" y="5975350"/>
                </a:cubicBezTo>
                <a:close/>
                <a:moveTo>
                  <a:pt x="1717183" y="4239684"/>
                </a:moveTo>
                <a:cubicBezTo>
                  <a:pt x="1728222" y="4238625"/>
                  <a:pt x="1733128" y="4244975"/>
                  <a:pt x="1734355" y="4253442"/>
                </a:cubicBezTo>
                <a:cubicBezTo>
                  <a:pt x="1731902" y="4255559"/>
                  <a:pt x="1728222" y="4256617"/>
                  <a:pt x="1725769" y="4258734"/>
                </a:cubicBezTo>
                <a:cubicBezTo>
                  <a:pt x="1718410" y="4256617"/>
                  <a:pt x="1708597" y="4256617"/>
                  <a:pt x="1707371" y="4248150"/>
                </a:cubicBezTo>
                <a:cubicBezTo>
                  <a:pt x="1704918" y="4242859"/>
                  <a:pt x="1712277" y="4239684"/>
                  <a:pt x="1717183" y="4239684"/>
                </a:cubicBezTo>
                <a:close/>
                <a:moveTo>
                  <a:pt x="499210" y="2375958"/>
                </a:moveTo>
                <a:cubicBezTo>
                  <a:pt x="505342" y="2377017"/>
                  <a:pt x="505342" y="2372783"/>
                  <a:pt x="505342" y="2369608"/>
                </a:cubicBezTo>
                <a:cubicBezTo>
                  <a:pt x="505342" y="2357967"/>
                  <a:pt x="515155" y="2361142"/>
                  <a:pt x="523741" y="2361142"/>
                </a:cubicBezTo>
                <a:cubicBezTo>
                  <a:pt x="522514" y="2373842"/>
                  <a:pt x="515155" y="2381250"/>
                  <a:pt x="502889" y="2385483"/>
                </a:cubicBezTo>
                <a:cubicBezTo>
                  <a:pt x="499210" y="2386542"/>
                  <a:pt x="495530" y="2386542"/>
                  <a:pt x="493077" y="2387600"/>
                </a:cubicBezTo>
                <a:cubicBezTo>
                  <a:pt x="496757" y="2383367"/>
                  <a:pt x="484491" y="2373842"/>
                  <a:pt x="499210" y="2375958"/>
                </a:cubicBezTo>
                <a:close/>
                <a:moveTo>
                  <a:pt x="409671" y="128058"/>
                </a:moveTo>
                <a:cubicBezTo>
                  <a:pt x="399858" y="128058"/>
                  <a:pt x="397405" y="123825"/>
                  <a:pt x="397405" y="117475"/>
                </a:cubicBezTo>
                <a:cubicBezTo>
                  <a:pt x="397405" y="110067"/>
                  <a:pt x="399858" y="104775"/>
                  <a:pt x="409671" y="105833"/>
                </a:cubicBezTo>
                <a:cubicBezTo>
                  <a:pt x="415804" y="105833"/>
                  <a:pt x="423163" y="104775"/>
                  <a:pt x="423163" y="113242"/>
                </a:cubicBezTo>
                <a:cubicBezTo>
                  <a:pt x="423163" y="121708"/>
                  <a:pt x="418257" y="127000"/>
                  <a:pt x="409671" y="128058"/>
                </a:cubicBezTo>
                <a:close/>
                <a:moveTo>
                  <a:pt x="3359546" y="774700"/>
                </a:moveTo>
                <a:cubicBezTo>
                  <a:pt x="3359546" y="770467"/>
                  <a:pt x="3364452" y="767292"/>
                  <a:pt x="3366906" y="762000"/>
                </a:cubicBezTo>
                <a:cubicBezTo>
                  <a:pt x="3374265" y="766233"/>
                  <a:pt x="3377945" y="770467"/>
                  <a:pt x="3377945" y="775758"/>
                </a:cubicBezTo>
                <a:cubicBezTo>
                  <a:pt x="3377945" y="784225"/>
                  <a:pt x="3374265" y="791633"/>
                  <a:pt x="3366906" y="795867"/>
                </a:cubicBezTo>
                <a:cubicBezTo>
                  <a:pt x="3365679" y="796925"/>
                  <a:pt x="3363226" y="794808"/>
                  <a:pt x="3361999" y="793750"/>
                </a:cubicBezTo>
                <a:cubicBezTo>
                  <a:pt x="3353413" y="789517"/>
                  <a:pt x="3359546" y="782108"/>
                  <a:pt x="3359546" y="774700"/>
                </a:cubicBezTo>
                <a:close/>
                <a:moveTo>
                  <a:pt x="2242151" y="786342"/>
                </a:moveTo>
                <a:cubicBezTo>
                  <a:pt x="2236018" y="799042"/>
                  <a:pt x="2221299" y="796925"/>
                  <a:pt x="2212713" y="802217"/>
                </a:cubicBezTo>
                <a:cubicBezTo>
                  <a:pt x="2212713" y="802217"/>
                  <a:pt x="2212713" y="801158"/>
                  <a:pt x="2212713" y="801158"/>
                </a:cubicBezTo>
                <a:cubicBezTo>
                  <a:pt x="2221299" y="795867"/>
                  <a:pt x="2223752" y="781050"/>
                  <a:pt x="2242151" y="786342"/>
                </a:cubicBezTo>
                <a:close/>
                <a:moveTo>
                  <a:pt x="3267554" y="6264276"/>
                </a:moveTo>
                <a:cubicBezTo>
                  <a:pt x="3267554" y="6264276"/>
                  <a:pt x="3267554" y="6264276"/>
                  <a:pt x="3267554" y="6264276"/>
                </a:cubicBezTo>
                <a:cubicBezTo>
                  <a:pt x="3266328" y="6264276"/>
                  <a:pt x="3267554" y="6264276"/>
                  <a:pt x="3267554" y="6264276"/>
                </a:cubicBezTo>
                <a:lnTo>
                  <a:pt x="3267554" y="6264276"/>
                </a:lnTo>
                <a:close/>
                <a:moveTo>
                  <a:pt x="3211132" y="6287558"/>
                </a:moveTo>
                <a:cubicBezTo>
                  <a:pt x="3213586" y="6285442"/>
                  <a:pt x="3217265" y="6283325"/>
                  <a:pt x="3219718" y="6282267"/>
                </a:cubicBezTo>
                <a:cubicBezTo>
                  <a:pt x="3225851" y="6281209"/>
                  <a:pt x="3231984" y="6279092"/>
                  <a:pt x="3238117" y="6281209"/>
                </a:cubicBezTo>
                <a:cubicBezTo>
                  <a:pt x="3230757" y="6290734"/>
                  <a:pt x="3218492" y="6297084"/>
                  <a:pt x="3212359" y="6308725"/>
                </a:cubicBezTo>
                <a:cubicBezTo>
                  <a:pt x="3209906" y="6304492"/>
                  <a:pt x="3207453" y="6301317"/>
                  <a:pt x="3205000" y="6297084"/>
                </a:cubicBezTo>
                <a:cubicBezTo>
                  <a:pt x="3207453" y="6293909"/>
                  <a:pt x="3208679" y="6290734"/>
                  <a:pt x="3211132" y="6287558"/>
                </a:cubicBezTo>
                <a:close/>
                <a:moveTo>
                  <a:pt x="1311192" y="5646209"/>
                </a:moveTo>
                <a:cubicBezTo>
                  <a:pt x="1302606" y="5647267"/>
                  <a:pt x="1303833" y="5638800"/>
                  <a:pt x="1300153" y="5635625"/>
                </a:cubicBezTo>
                <a:cubicBezTo>
                  <a:pt x="1297700" y="5633508"/>
                  <a:pt x="1295247" y="5633508"/>
                  <a:pt x="1291567" y="5632450"/>
                </a:cubicBezTo>
                <a:cubicBezTo>
                  <a:pt x="1291567" y="5632450"/>
                  <a:pt x="1291567" y="5630334"/>
                  <a:pt x="1291567" y="5630334"/>
                </a:cubicBezTo>
                <a:cubicBezTo>
                  <a:pt x="1301380" y="5628217"/>
                  <a:pt x="1309965" y="5625042"/>
                  <a:pt x="1321004" y="5626100"/>
                </a:cubicBezTo>
                <a:cubicBezTo>
                  <a:pt x="1321004" y="5627159"/>
                  <a:pt x="1321004" y="5629276"/>
                  <a:pt x="1322231" y="5630334"/>
                </a:cubicBezTo>
                <a:cubicBezTo>
                  <a:pt x="1323458" y="5637742"/>
                  <a:pt x="1319778" y="5644092"/>
                  <a:pt x="1311192" y="5646209"/>
                </a:cubicBezTo>
                <a:close/>
                <a:moveTo>
                  <a:pt x="3381624" y="3033184"/>
                </a:moveTo>
                <a:cubicBezTo>
                  <a:pt x="3379171" y="3033184"/>
                  <a:pt x="3376718" y="3033184"/>
                  <a:pt x="3375492" y="3033184"/>
                </a:cubicBezTo>
                <a:cubicBezTo>
                  <a:pt x="3375492" y="3031067"/>
                  <a:pt x="3374265" y="3031067"/>
                  <a:pt x="3373038" y="3031067"/>
                </a:cubicBezTo>
                <a:cubicBezTo>
                  <a:pt x="3373038" y="3031067"/>
                  <a:pt x="3373038" y="3031067"/>
                  <a:pt x="3374265" y="3031067"/>
                </a:cubicBezTo>
                <a:cubicBezTo>
                  <a:pt x="3377945" y="3030008"/>
                  <a:pt x="3380398" y="3031067"/>
                  <a:pt x="3381624" y="3033184"/>
                </a:cubicBezTo>
                <a:close/>
                <a:moveTo>
                  <a:pt x="3369359" y="3039534"/>
                </a:moveTo>
                <a:cubicBezTo>
                  <a:pt x="3369359" y="3039534"/>
                  <a:pt x="3369359" y="3039534"/>
                  <a:pt x="3369359" y="3039534"/>
                </a:cubicBezTo>
                <a:cubicBezTo>
                  <a:pt x="3369359" y="3039534"/>
                  <a:pt x="3370585" y="3039534"/>
                  <a:pt x="3370585" y="3039534"/>
                </a:cubicBezTo>
                <a:cubicBezTo>
                  <a:pt x="3373038" y="3039534"/>
                  <a:pt x="3374265" y="3038475"/>
                  <a:pt x="3375492" y="3037417"/>
                </a:cubicBezTo>
                <a:cubicBezTo>
                  <a:pt x="3380398" y="3041650"/>
                  <a:pt x="3391437" y="3037417"/>
                  <a:pt x="3391437" y="3046942"/>
                </a:cubicBezTo>
                <a:cubicBezTo>
                  <a:pt x="3377945" y="3059642"/>
                  <a:pt x="3374265" y="3049059"/>
                  <a:pt x="3369359" y="3039534"/>
                </a:cubicBezTo>
                <a:close/>
                <a:moveTo>
                  <a:pt x="3944615" y="756708"/>
                </a:moveTo>
                <a:cubicBezTo>
                  <a:pt x="3951975" y="754592"/>
                  <a:pt x="3954427" y="762000"/>
                  <a:pt x="3958107" y="766233"/>
                </a:cubicBezTo>
                <a:cubicBezTo>
                  <a:pt x="3956881" y="776817"/>
                  <a:pt x="3945842" y="776817"/>
                  <a:pt x="3938482" y="779992"/>
                </a:cubicBezTo>
                <a:cubicBezTo>
                  <a:pt x="3933576" y="782108"/>
                  <a:pt x="3927443" y="778933"/>
                  <a:pt x="3928670" y="773642"/>
                </a:cubicBezTo>
                <a:cubicBezTo>
                  <a:pt x="3928670" y="765175"/>
                  <a:pt x="3936029" y="758825"/>
                  <a:pt x="3944615" y="756708"/>
                </a:cubicBezTo>
                <a:close/>
                <a:moveTo>
                  <a:pt x="2211487" y="638175"/>
                </a:moveTo>
                <a:cubicBezTo>
                  <a:pt x="2205354" y="639233"/>
                  <a:pt x="2200448" y="636058"/>
                  <a:pt x="2194315" y="635000"/>
                </a:cubicBezTo>
                <a:cubicBezTo>
                  <a:pt x="2191862" y="628650"/>
                  <a:pt x="2188182" y="622300"/>
                  <a:pt x="2197994" y="619125"/>
                </a:cubicBezTo>
                <a:cubicBezTo>
                  <a:pt x="2204127" y="617008"/>
                  <a:pt x="2210260" y="617008"/>
                  <a:pt x="2215166" y="621242"/>
                </a:cubicBezTo>
                <a:cubicBezTo>
                  <a:pt x="2221299" y="628650"/>
                  <a:pt x="2213940" y="632883"/>
                  <a:pt x="2211487" y="638175"/>
                </a:cubicBezTo>
                <a:close/>
                <a:moveTo>
                  <a:pt x="5533010" y="240242"/>
                </a:moveTo>
                <a:cubicBezTo>
                  <a:pt x="5547728" y="238125"/>
                  <a:pt x="5559994" y="240242"/>
                  <a:pt x="5571033" y="249767"/>
                </a:cubicBezTo>
                <a:cubicBezTo>
                  <a:pt x="5567353" y="250825"/>
                  <a:pt x="5564900" y="251883"/>
                  <a:pt x="5564900" y="254000"/>
                </a:cubicBezTo>
                <a:cubicBezTo>
                  <a:pt x="5564900" y="254000"/>
                  <a:pt x="5563674" y="254000"/>
                  <a:pt x="5563674" y="254000"/>
                </a:cubicBezTo>
                <a:cubicBezTo>
                  <a:pt x="5563674" y="255058"/>
                  <a:pt x="5563674" y="256117"/>
                  <a:pt x="5562447" y="256117"/>
                </a:cubicBezTo>
                <a:cubicBezTo>
                  <a:pt x="5562447" y="255058"/>
                  <a:pt x="5562447" y="254000"/>
                  <a:pt x="5563674" y="254000"/>
                </a:cubicBezTo>
                <a:cubicBezTo>
                  <a:pt x="5553861" y="254000"/>
                  <a:pt x="5544049" y="255058"/>
                  <a:pt x="5533010" y="255058"/>
                </a:cubicBezTo>
                <a:cubicBezTo>
                  <a:pt x="5533010" y="250825"/>
                  <a:pt x="5533010" y="245533"/>
                  <a:pt x="5533010" y="240242"/>
                </a:cubicBezTo>
                <a:close/>
                <a:moveTo>
                  <a:pt x="3197641" y="459317"/>
                </a:moveTo>
                <a:cubicBezTo>
                  <a:pt x="3209906" y="455083"/>
                  <a:pt x="3219718" y="459317"/>
                  <a:pt x="3225851" y="468842"/>
                </a:cubicBezTo>
                <a:cubicBezTo>
                  <a:pt x="3225851" y="468842"/>
                  <a:pt x="3225851" y="468842"/>
                  <a:pt x="3225851" y="468842"/>
                </a:cubicBezTo>
                <a:cubicBezTo>
                  <a:pt x="3211132" y="482600"/>
                  <a:pt x="3209906" y="482600"/>
                  <a:pt x="3197641" y="459317"/>
                </a:cubicBezTo>
                <a:close/>
                <a:moveTo>
                  <a:pt x="4134732" y="915458"/>
                </a:moveTo>
                <a:cubicBezTo>
                  <a:pt x="4137185" y="921808"/>
                  <a:pt x="4132279" y="924983"/>
                  <a:pt x="4126146" y="928158"/>
                </a:cubicBezTo>
                <a:cubicBezTo>
                  <a:pt x="4123693" y="928158"/>
                  <a:pt x="4101615" y="912283"/>
                  <a:pt x="4101615" y="911225"/>
                </a:cubicBezTo>
                <a:cubicBezTo>
                  <a:pt x="4102841" y="908050"/>
                  <a:pt x="4104068" y="901700"/>
                  <a:pt x="4107747" y="903817"/>
                </a:cubicBezTo>
                <a:cubicBezTo>
                  <a:pt x="4116333" y="910167"/>
                  <a:pt x="4131052" y="903817"/>
                  <a:pt x="4134732" y="915458"/>
                </a:cubicBezTo>
                <a:close/>
                <a:moveTo>
                  <a:pt x="5859274" y="2090208"/>
                </a:moveTo>
                <a:cubicBezTo>
                  <a:pt x="5873993" y="2087033"/>
                  <a:pt x="5873993" y="2096558"/>
                  <a:pt x="5873993" y="2105025"/>
                </a:cubicBezTo>
                <a:cubicBezTo>
                  <a:pt x="5873993" y="2111375"/>
                  <a:pt x="5873993" y="2117725"/>
                  <a:pt x="5866634" y="2120900"/>
                </a:cubicBezTo>
                <a:cubicBezTo>
                  <a:pt x="5864181" y="2121958"/>
                  <a:pt x="5860501" y="2120900"/>
                  <a:pt x="5858048" y="2118783"/>
                </a:cubicBezTo>
                <a:cubicBezTo>
                  <a:pt x="5850688" y="2114550"/>
                  <a:pt x="5854368" y="2107142"/>
                  <a:pt x="5853142" y="2101850"/>
                </a:cubicBezTo>
                <a:cubicBezTo>
                  <a:pt x="5858048" y="2098675"/>
                  <a:pt x="5859274" y="2094442"/>
                  <a:pt x="5859274" y="2090208"/>
                </a:cubicBezTo>
                <a:close/>
                <a:moveTo>
                  <a:pt x="1796910" y="1883833"/>
                </a:moveTo>
                <a:cubicBezTo>
                  <a:pt x="1799363" y="1887008"/>
                  <a:pt x="1798136" y="1889125"/>
                  <a:pt x="1796910" y="1890183"/>
                </a:cubicBezTo>
                <a:cubicBezTo>
                  <a:pt x="1789550" y="1896533"/>
                  <a:pt x="1783417" y="1905000"/>
                  <a:pt x="1771152" y="1899708"/>
                </a:cubicBezTo>
                <a:cubicBezTo>
                  <a:pt x="1767472" y="1898650"/>
                  <a:pt x="1766246" y="1895475"/>
                  <a:pt x="1767472" y="1893358"/>
                </a:cubicBezTo>
                <a:cubicBezTo>
                  <a:pt x="1774831" y="1882775"/>
                  <a:pt x="1784644" y="1878542"/>
                  <a:pt x="1796910" y="1883833"/>
                </a:cubicBezTo>
                <a:close/>
                <a:moveTo>
                  <a:pt x="4789715" y="4882092"/>
                </a:moveTo>
                <a:cubicBezTo>
                  <a:pt x="4789715" y="4886325"/>
                  <a:pt x="4790941" y="4890559"/>
                  <a:pt x="4790941" y="4895850"/>
                </a:cubicBezTo>
                <a:cubicBezTo>
                  <a:pt x="4790941" y="4904317"/>
                  <a:pt x="4787261" y="4909609"/>
                  <a:pt x="4778676" y="4911725"/>
                </a:cubicBezTo>
                <a:cubicBezTo>
                  <a:pt x="4777449" y="4911725"/>
                  <a:pt x="4773769" y="4910667"/>
                  <a:pt x="4773769" y="4909609"/>
                </a:cubicBezTo>
                <a:cubicBezTo>
                  <a:pt x="4770090" y="4903258"/>
                  <a:pt x="4768863" y="4895850"/>
                  <a:pt x="4776222" y="4890559"/>
                </a:cubicBezTo>
                <a:cubicBezTo>
                  <a:pt x="4779902" y="4887383"/>
                  <a:pt x="4778676" y="4881034"/>
                  <a:pt x="4789715" y="4882092"/>
                </a:cubicBezTo>
                <a:close/>
                <a:moveTo>
                  <a:pt x="2366033" y="1165225"/>
                </a:moveTo>
                <a:cubicBezTo>
                  <a:pt x="2366033" y="1170517"/>
                  <a:pt x="2366033" y="1175808"/>
                  <a:pt x="2367260" y="1182158"/>
                </a:cubicBezTo>
                <a:cubicBezTo>
                  <a:pt x="2352541" y="1183217"/>
                  <a:pt x="2341502" y="1176867"/>
                  <a:pt x="2328010" y="1172633"/>
                </a:cubicBezTo>
                <a:cubicBezTo>
                  <a:pt x="2340275" y="1156758"/>
                  <a:pt x="2354994" y="1170517"/>
                  <a:pt x="2366033" y="1165225"/>
                </a:cubicBezTo>
                <a:close/>
                <a:moveTo>
                  <a:pt x="354476" y="2462742"/>
                </a:moveTo>
                <a:cubicBezTo>
                  <a:pt x="350796" y="2464858"/>
                  <a:pt x="345890" y="2465917"/>
                  <a:pt x="342210" y="2468033"/>
                </a:cubicBezTo>
                <a:cubicBezTo>
                  <a:pt x="337304" y="2460625"/>
                  <a:pt x="321359" y="2461684"/>
                  <a:pt x="325038" y="2445809"/>
                </a:cubicBezTo>
                <a:cubicBezTo>
                  <a:pt x="333624" y="2453217"/>
                  <a:pt x="349569" y="2450042"/>
                  <a:pt x="354476" y="2462742"/>
                </a:cubicBezTo>
                <a:close/>
                <a:moveTo>
                  <a:pt x="251445" y="2397125"/>
                </a:moveTo>
                <a:cubicBezTo>
                  <a:pt x="251445" y="2397125"/>
                  <a:pt x="251445" y="2397125"/>
                  <a:pt x="251445" y="2397125"/>
                </a:cubicBezTo>
                <a:cubicBezTo>
                  <a:pt x="251445" y="2397125"/>
                  <a:pt x="251445" y="2397125"/>
                  <a:pt x="251445" y="2397125"/>
                </a:cubicBezTo>
                <a:lnTo>
                  <a:pt x="251445" y="2397125"/>
                </a:lnTo>
                <a:close/>
                <a:moveTo>
                  <a:pt x="207289" y="2421467"/>
                </a:moveTo>
                <a:cubicBezTo>
                  <a:pt x="208515" y="2416175"/>
                  <a:pt x="209742" y="2410883"/>
                  <a:pt x="210968" y="2404533"/>
                </a:cubicBezTo>
                <a:cubicBezTo>
                  <a:pt x="212195" y="2404533"/>
                  <a:pt x="213421" y="2404533"/>
                  <a:pt x="214648" y="2404533"/>
                </a:cubicBezTo>
                <a:cubicBezTo>
                  <a:pt x="214648" y="2403475"/>
                  <a:pt x="214648" y="2401358"/>
                  <a:pt x="214648" y="2400300"/>
                </a:cubicBezTo>
                <a:cubicBezTo>
                  <a:pt x="215874" y="2398184"/>
                  <a:pt x="217101" y="2398184"/>
                  <a:pt x="219554" y="2399242"/>
                </a:cubicBezTo>
                <a:cubicBezTo>
                  <a:pt x="222007" y="2401358"/>
                  <a:pt x="222007" y="2402417"/>
                  <a:pt x="222007" y="2404533"/>
                </a:cubicBezTo>
                <a:cubicBezTo>
                  <a:pt x="228140" y="2403475"/>
                  <a:pt x="235499" y="2402417"/>
                  <a:pt x="236726" y="2410883"/>
                </a:cubicBezTo>
                <a:cubicBezTo>
                  <a:pt x="239179" y="2420408"/>
                  <a:pt x="231820" y="2423583"/>
                  <a:pt x="224460" y="2425700"/>
                </a:cubicBezTo>
                <a:cubicBezTo>
                  <a:pt x="218328" y="2425700"/>
                  <a:pt x="213421" y="2423583"/>
                  <a:pt x="207289" y="2421467"/>
                </a:cubicBezTo>
                <a:close/>
                <a:moveTo>
                  <a:pt x="2876282" y="3464983"/>
                </a:moveTo>
                <a:cubicBezTo>
                  <a:pt x="2886094" y="3467100"/>
                  <a:pt x="2892227" y="3468159"/>
                  <a:pt x="2898360" y="3469217"/>
                </a:cubicBezTo>
                <a:cubicBezTo>
                  <a:pt x="2903266" y="3470275"/>
                  <a:pt x="2910626" y="3462867"/>
                  <a:pt x="2909399" y="3474508"/>
                </a:cubicBezTo>
                <a:cubicBezTo>
                  <a:pt x="2908172" y="3482975"/>
                  <a:pt x="2900813" y="3479800"/>
                  <a:pt x="2895907" y="3479800"/>
                </a:cubicBezTo>
                <a:cubicBezTo>
                  <a:pt x="2886094" y="3480858"/>
                  <a:pt x="2882415" y="3473450"/>
                  <a:pt x="2876282" y="3464983"/>
                </a:cubicBezTo>
                <a:close/>
                <a:moveTo>
                  <a:pt x="89539" y="5305425"/>
                </a:moveTo>
                <a:cubicBezTo>
                  <a:pt x="87086" y="5306484"/>
                  <a:pt x="83406" y="5306484"/>
                  <a:pt x="80953" y="5307542"/>
                </a:cubicBezTo>
                <a:cubicBezTo>
                  <a:pt x="82179" y="5303309"/>
                  <a:pt x="84633" y="5298017"/>
                  <a:pt x="83406" y="5294842"/>
                </a:cubicBezTo>
                <a:cubicBezTo>
                  <a:pt x="76047" y="5278967"/>
                  <a:pt x="90765" y="5285317"/>
                  <a:pt x="98125" y="5284258"/>
                </a:cubicBezTo>
                <a:cubicBezTo>
                  <a:pt x="99351" y="5292725"/>
                  <a:pt x="85859" y="5296959"/>
                  <a:pt x="89539" y="5305425"/>
                </a:cubicBezTo>
                <a:close/>
                <a:moveTo>
                  <a:pt x="5371104" y="3946525"/>
                </a:moveTo>
                <a:cubicBezTo>
                  <a:pt x="5374783" y="3945467"/>
                  <a:pt x="5379690" y="3946525"/>
                  <a:pt x="5380916" y="3950758"/>
                </a:cubicBezTo>
                <a:cubicBezTo>
                  <a:pt x="5382143" y="3956050"/>
                  <a:pt x="5371104" y="3969809"/>
                  <a:pt x="5364971" y="3970867"/>
                </a:cubicBezTo>
                <a:cubicBezTo>
                  <a:pt x="5361291" y="3970867"/>
                  <a:pt x="5357611" y="3968750"/>
                  <a:pt x="5357611" y="3966633"/>
                </a:cubicBezTo>
                <a:cubicBezTo>
                  <a:pt x="5361291" y="3960284"/>
                  <a:pt x="5360065" y="3949700"/>
                  <a:pt x="5371104" y="3946525"/>
                </a:cubicBezTo>
                <a:close/>
                <a:moveTo>
                  <a:pt x="5704728" y="450850"/>
                </a:moveTo>
                <a:cubicBezTo>
                  <a:pt x="5704728" y="458258"/>
                  <a:pt x="5713314" y="460375"/>
                  <a:pt x="5716993" y="465667"/>
                </a:cubicBezTo>
                <a:cubicBezTo>
                  <a:pt x="5710861" y="465667"/>
                  <a:pt x="5704728" y="465667"/>
                  <a:pt x="5698595" y="465667"/>
                </a:cubicBezTo>
                <a:cubicBezTo>
                  <a:pt x="5691236" y="465667"/>
                  <a:pt x="5683876" y="464608"/>
                  <a:pt x="5687556" y="457200"/>
                </a:cubicBezTo>
                <a:cubicBezTo>
                  <a:pt x="5688782" y="451908"/>
                  <a:pt x="5693689" y="443442"/>
                  <a:pt x="5704728" y="450850"/>
                </a:cubicBezTo>
                <a:close/>
                <a:moveTo>
                  <a:pt x="2260549" y="1177925"/>
                </a:moveTo>
                <a:cubicBezTo>
                  <a:pt x="2270362" y="1171575"/>
                  <a:pt x="2278947" y="1180042"/>
                  <a:pt x="2282627" y="1188508"/>
                </a:cubicBezTo>
                <a:cubicBezTo>
                  <a:pt x="2282627" y="1189567"/>
                  <a:pt x="2283854" y="1189567"/>
                  <a:pt x="2285080" y="1190625"/>
                </a:cubicBezTo>
                <a:cubicBezTo>
                  <a:pt x="2287533" y="1204383"/>
                  <a:pt x="2278947" y="1203325"/>
                  <a:pt x="2269135" y="1200150"/>
                </a:cubicBezTo>
                <a:cubicBezTo>
                  <a:pt x="2269135" y="1199092"/>
                  <a:pt x="2269135" y="1198033"/>
                  <a:pt x="2269135" y="1196975"/>
                </a:cubicBezTo>
                <a:cubicBezTo>
                  <a:pt x="2266682" y="1190625"/>
                  <a:pt x="2243377" y="1188508"/>
                  <a:pt x="2260549" y="1177925"/>
                </a:cubicBezTo>
                <a:close/>
                <a:moveTo>
                  <a:pt x="2483783" y="4274609"/>
                </a:moveTo>
                <a:cubicBezTo>
                  <a:pt x="2473970" y="4277784"/>
                  <a:pt x="2470291" y="4272492"/>
                  <a:pt x="2465384" y="4267200"/>
                </a:cubicBezTo>
                <a:cubicBezTo>
                  <a:pt x="2467838" y="4262967"/>
                  <a:pt x="2470291" y="4258734"/>
                  <a:pt x="2472744" y="4254500"/>
                </a:cubicBezTo>
                <a:cubicBezTo>
                  <a:pt x="2476423" y="4255559"/>
                  <a:pt x="2480103" y="4256617"/>
                  <a:pt x="2483783" y="4256617"/>
                </a:cubicBezTo>
                <a:cubicBezTo>
                  <a:pt x="2483783" y="4262967"/>
                  <a:pt x="2483783" y="4268258"/>
                  <a:pt x="2483783" y="4274609"/>
                </a:cubicBezTo>
                <a:close/>
                <a:moveTo>
                  <a:pt x="1825120" y="5949950"/>
                </a:moveTo>
                <a:cubicBezTo>
                  <a:pt x="1826347" y="5953125"/>
                  <a:pt x="1827574" y="5957359"/>
                  <a:pt x="1828800" y="5960534"/>
                </a:cubicBezTo>
                <a:cubicBezTo>
                  <a:pt x="1827574" y="5960534"/>
                  <a:pt x="1826347" y="5961592"/>
                  <a:pt x="1826347" y="5961592"/>
                </a:cubicBezTo>
                <a:cubicBezTo>
                  <a:pt x="1820214" y="5965825"/>
                  <a:pt x="1814081" y="5963709"/>
                  <a:pt x="1807948" y="5959475"/>
                </a:cubicBezTo>
                <a:cubicBezTo>
                  <a:pt x="1811628" y="5955242"/>
                  <a:pt x="1812855" y="5945717"/>
                  <a:pt x="1825120" y="5949950"/>
                </a:cubicBezTo>
                <a:close/>
                <a:moveTo>
                  <a:pt x="5369877" y="6606117"/>
                </a:moveTo>
                <a:cubicBezTo>
                  <a:pt x="5373557" y="6608234"/>
                  <a:pt x="5377236" y="6609292"/>
                  <a:pt x="5379690" y="6611409"/>
                </a:cubicBezTo>
                <a:cubicBezTo>
                  <a:pt x="5383369" y="6613526"/>
                  <a:pt x="5389502" y="6615642"/>
                  <a:pt x="5388275" y="6617758"/>
                </a:cubicBezTo>
                <a:cubicBezTo>
                  <a:pt x="5387049" y="6623050"/>
                  <a:pt x="5379690" y="6619875"/>
                  <a:pt x="5376010" y="6623050"/>
                </a:cubicBezTo>
                <a:cubicBezTo>
                  <a:pt x="5368651" y="6615642"/>
                  <a:pt x="5358838" y="6612467"/>
                  <a:pt x="5344120" y="6610350"/>
                </a:cubicBezTo>
                <a:cubicBezTo>
                  <a:pt x="5353932" y="6604000"/>
                  <a:pt x="5362518" y="6608234"/>
                  <a:pt x="5369877" y="6606117"/>
                </a:cubicBezTo>
                <a:close/>
                <a:moveTo>
                  <a:pt x="4557895" y="6701367"/>
                </a:moveTo>
                <a:cubicBezTo>
                  <a:pt x="4555442" y="6701367"/>
                  <a:pt x="4551762" y="6701367"/>
                  <a:pt x="4548082" y="6701367"/>
                </a:cubicBezTo>
                <a:cubicBezTo>
                  <a:pt x="4543176" y="6696075"/>
                  <a:pt x="4552989" y="6693959"/>
                  <a:pt x="4550535" y="6688667"/>
                </a:cubicBezTo>
                <a:cubicBezTo>
                  <a:pt x="4554215" y="6683375"/>
                  <a:pt x="4559122" y="6682317"/>
                  <a:pt x="4564028" y="6685492"/>
                </a:cubicBezTo>
                <a:cubicBezTo>
                  <a:pt x="4568934" y="6687609"/>
                  <a:pt x="4567707" y="6693959"/>
                  <a:pt x="4566481" y="6698192"/>
                </a:cubicBezTo>
                <a:cubicBezTo>
                  <a:pt x="4566481" y="6702425"/>
                  <a:pt x="4561574" y="6701367"/>
                  <a:pt x="4557895" y="6701367"/>
                </a:cubicBezTo>
                <a:close/>
                <a:moveTo>
                  <a:pt x="5306096" y="3825875"/>
                </a:moveTo>
                <a:cubicBezTo>
                  <a:pt x="5296283" y="3816350"/>
                  <a:pt x="5298737" y="3806825"/>
                  <a:pt x="5295057" y="3796242"/>
                </a:cubicBezTo>
                <a:cubicBezTo>
                  <a:pt x="5312229" y="3803650"/>
                  <a:pt x="5309776" y="3814233"/>
                  <a:pt x="5306096" y="3825875"/>
                </a:cubicBezTo>
                <a:close/>
                <a:moveTo>
                  <a:pt x="771506" y="5510742"/>
                </a:moveTo>
                <a:cubicBezTo>
                  <a:pt x="771506" y="5510742"/>
                  <a:pt x="771506" y="5509683"/>
                  <a:pt x="771506" y="5510742"/>
                </a:cubicBezTo>
                <a:cubicBezTo>
                  <a:pt x="771506" y="5509683"/>
                  <a:pt x="771506" y="5509683"/>
                  <a:pt x="771506" y="5510742"/>
                </a:cubicBezTo>
                <a:lnTo>
                  <a:pt x="771506" y="5510742"/>
                </a:lnTo>
                <a:close/>
                <a:moveTo>
                  <a:pt x="737162" y="5538258"/>
                </a:moveTo>
                <a:lnTo>
                  <a:pt x="737162" y="5538258"/>
                </a:lnTo>
                <a:cubicBezTo>
                  <a:pt x="734709" y="5535084"/>
                  <a:pt x="732256" y="5531909"/>
                  <a:pt x="731029" y="5527675"/>
                </a:cubicBezTo>
                <a:cubicBezTo>
                  <a:pt x="735936" y="5520267"/>
                  <a:pt x="731029" y="5505450"/>
                  <a:pt x="744522" y="5507567"/>
                </a:cubicBezTo>
                <a:cubicBezTo>
                  <a:pt x="758014" y="5509683"/>
                  <a:pt x="751881" y="5523442"/>
                  <a:pt x="753107" y="5532967"/>
                </a:cubicBezTo>
                <a:cubicBezTo>
                  <a:pt x="750654" y="5534026"/>
                  <a:pt x="749428" y="5535084"/>
                  <a:pt x="746975" y="5536142"/>
                </a:cubicBezTo>
                <a:cubicBezTo>
                  <a:pt x="742068" y="5531909"/>
                  <a:pt x="739615" y="5535084"/>
                  <a:pt x="737162" y="5538258"/>
                </a:cubicBezTo>
                <a:close/>
                <a:moveTo>
                  <a:pt x="3727514" y="1362075"/>
                </a:moveTo>
                <a:cubicBezTo>
                  <a:pt x="3741006" y="1364192"/>
                  <a:pt x="3750818" y="1358900"/>
                  <a:pt x="3759405" y="1352550"/>
                </a:cubicBezTo>
                <a:cubicBezTo>
                  <a:pt x="3759405" y="1358900"/>
                  <a:pt x="3765537" y="1365250"/>
                  <a:pt x="3759405" y="1371600"/>
                </a:cubicBezTo>
                <a:cubicBezTo>
                  <a:pt x="3749592" y="1373717"/>
                  <a:pt x="3739780" y="1374775"/>
                  <a:pt x="3729967" y="1371600"/>
                </a:cubicBezTo>
                <a:cubicBezTo>
                  <a:pt x="3728741" y="1368425"/>
                  <a:pt x="3728741" y="1365250"/>
                  <a:pt x="3727514" y="1362075"/>
                </a:cubicBezTo>
                <a:close/>
                <a:moveTo>
                  <a:pt x="5260713" y="5309659"/>
                </a:moveTo>
                <a:cubicBezTo>
                  <a:pt x="5250901" y="5316008"/>
                  <a:pt x="5245995" y="5325534"/>
                  <a:pt x="5233729" y="5319184"/>
                </a:cubicBezTo>
                <a:cubicBezTo>
                  <a:pt x="5227596" y="5316008"/>
                  <a:pt x="5212878" y="5317067"/>
                  <a:pt x="5220237" y="5303309"/>
                </a:cubicBezTo>
                <a:cubicBezTo>
                  <a:pt x="5225143" y="5303309"/>
                  <a:pt x="5228823" y="5304367"/>
                  <a:pt x="5233729" y="5304367"/>
                </a:cubicBezTo>
                <a:cubicBezTo>
                  <a:pt x="5242315" y="5305425"/>
                  <a:pt x="5249674" y="5307542"/>
                  <a:pt x="5260713" y="5309659"/>
                </a:cubicBezTo>
                <a:close/>
                <a:moveTo>
                  <a:pt x="834060" y="4199467"/>
                </a:moveTo>
                <a:cubicBezTo>
                  <a:pt x="829154" y="4184650"/>
                  <a:pt x="846326" y="4186767"/>
                  <a:pt x="854912" y="4177242"/>
                </a:cubicBezTo>
                <a:cubicBezTo>
                  <a:pt x="858592" y="4189942"/>
                  <a:pt x="865951" y="4198409"/>
                  <a:pt x="850006" y="4202642"/>
                </a:cubicBezTo>
                <a:cubicBezTo>
                  <a:pt x="843873" y="4204758"/>
                  <a:pt x="835287" y="4205817"/>
                  <a:pt x="834060" y="4199467"/>
                </a:cubicBezTo>
                <a:close/>
                <a:moveTo>
                  <a:pt x="1901167" y="3373967"/>
                </a:moveTo>
                <a:cubicBezTo>
                  <a:pt x="1907300" y="3380317"/>
                  <a:pt x="1895034" y="3382434"/>
                  <a:pt x="1890128" y="3386667"/>
                </a:cubicBezTo>
                <a:cubicBezTo>
                  <a:pt x="1896261" y="3373967"/>
                  <a:pt x="1881542" y="3367617"/>
                  <a:pt x="1876636" y="3359150"/>
                </a:cubicBezTo>
                <a:cubicBezTo>
                  <a:pt x="1877863" y="3358092"/>
                  <a:pt x="1879089" y="3355975"/>
                  <a:pt x="1880316" y="3355975"/>
                </a:cubicBezTo>
                <a:cubicBezTo>
                  <a:pt x="1896261" y="3352800"/>
                  <a:pt x="1893808" y="3367617"/>
                  <a:pt x="1901167" y="3373967"/>
                </a:cubicBezTo>
                <a:close/>
                <a:moveTo>
                  <a:pt x="5965985" y="6817784"/>
                </a:moveTo>
                <a:cubicBezTo>
                  <a:pt x="5972118" y="6824133"/>
                  <a:pt x="5974571" y="6831542"/>
                  <a:pt x="5972118" y="6840008"/>
                </a:cubicBezTo>
                <a:cubicBezTo>
                  <a:pt x="5970891" y="6846359"/>
                  <a:pt x="5964758" y="6844242"/>
                  <a:pt x="5959852" y="6844242"/>
                </a:cubicBezTo>
                <a:cubicBezTo>
                  <a:pt x="5958625" y="6842125"/>
                  <a:pt x="5957399" y="6838950"/>
                  <a:pt x="5956173" y="6836834"/>
                </a:cubicBezTo>
                <a:cubicBezTo>
                  <a:pt x="5945134" y="6825192"/>
                  <a:pt x="5947586" y="6820959"/>
                  <a:pt x="5965985" y="6817784"/>
                </a:cubicBezTo>
                <a:close/>
                <a:moveTo>
                  <a:pt x="861045" y="4602692"/>
                </a:moveTo>
                <a:cubicBezTo>
                  <a:pt x="852459" y="4598459"/>
                  <a:pt x="848779" y="4594225"/>
                  <a:pt x="851232" y="4586817"/>
                </a:cubicBezTo>
                <a:cubicBezTo>
                  <a:pt x="853685" y="4579409"/>
                  <a:pt x="861045" y="4581525"/>
                  <a:pt x="867177" y="4581525"/>
                </a:cubicBezTo>
                <a:cubicBezTo>
                  <a:pt x="874537" y="4580467"/>
                  <a:pt x="875763" y="4584700"/>
                  <a:pt x="875763" y="4589992"/>
                </a:cubicBezTo>
                <a:cubicBezTo>
                  <a:pt x="873310" y="4598459"/>
                  <a:pt x="867177" y="4600575"/>
                  <a:pt x="861045" y="4602692"/>
                </a:cubicBezTo>
                <a:close/>
                <a:moveTo>
                  <a:pt x="1267036" y="4329642"/>
                </a:moveTo>
                <a:cubicBezTo>
                  <a:pt x="1269489" y="4330700"/>
                  <a:pt x="1270716" y="4332817"/>
                  <a:pt x="1270716" y="4333875"/>
                </a:cubicBezTo>
                <a:cubicBezTo>
                  <a:pt x="1268262" y="4332817"/>
                  <a:pt x="1267036" y="4331758"/>
                  <a:pt x="1267036" y="4329642"/>
                </a:cubicBezTo>
                <a:cubicBezTo>
                  <a:pt x="1267036" y="4329642"/>
                  <a:pt x="1267036" y="4329642"/>
                  <a:pt x="1267036" y="4329642"/>
                </a:cubicBezTo>
                <a:close/>
                <a:moveTo>
                  <a:pt x="1255997" y="4343400"/>
                </a:moveTo>
                <a:cubicBezTo>
                  <a:pt x="1262130" y="4345517"/>
                  <a:pt x="1273169" y="4342342"/>
                  <a:pt x="1271942" y="4352925"/>
                </a:cubicBezTo>
                <a:cubicBezTo>
                  <a:pt x="1268262" y="4361392"/>
                  <a:pt x="1260903" y="4364567"/>
                  <a:pt x="1251091" y="4363508"/>
                </a:cubicBezTo>
                <a:cubicBezTo>
                  <a:pt x="1254770" y="4356100"/>
                  <a:pt x="1260903" y="4349750"/>
                  <a:pt x="1255997" y="4343400"/>
                </a:cubicBezTo>
                <a:close/>
                <a:moveTo>
                  <a:pt x="3855076" y="3317875"/>
                </a:moveTo>
                <a:cubicBezTo>
                  <a:pt x="3867342" y="3322108"/>
                  <a:pt x="3869795" y="3307292"/>
                  <a:pt x="3879607" y="3308350"/>
                </a:cubicBezTo>
                <a:cubicBezTo>
                  <a:pt x="3877154" y="3325284"/>
                  <a:pt x="3871022" y="3330575"/>
                  <a:pt x="3856303" y="3327400"/>
                </a:cubicBezTo>
                <a:cubicBezTo>
                  <a:pt x="3851397" y="3326342"/>
                  <a:pt x="3847717" y="3322108"/>
                  <a:pt x="3855076" y="3317875"/>
                </a:cubicBezTo>
                <a:close/>
                <a:moveTo>
                  <a:pt x="4686684" y="305858"/>
                </a:moveTo>
                <a:cubicBezTo>
                  <a:pt x="4689137" y="302683"/>
                  <a:pt x="4689137" y="299508"/>
                  <a:pt x="4687910" y="296333"/>
                </a:cubicBezTo>
                <a:cubicBezTo>
                  <a:pt x="4694043" y="289983"/>
                  <a:pt x="4700176" y="294217"/>
                  <a:pt x="4706309" y="296333"/>
                </a:cubicBezTo>
                <a:cubicBezTo>
                  <a:pt x="4717348" y="306917"/>
                  <a:pt x="4717348" y="307975"/>
                  <a:pt x="4700176" y="311150"/>
                </a:cubicBezTo>
                <a:cubicBezTo>
                  <a:pt x="4695269" y="310092"/>
                  <a:pt x="4691590" y="307975"/>
                  <a:pt x="4686684" y="305858"/>
                </a:cubicBezTo>
                <a:close/>
                <a:moveTo>
                  <a:pt x="511475" y="5239809"/>
                </a:moveTo>
                <a:cubicBezTo>
                  <a:pt x="505342" y="5237692"/>
                  <a:pt x="500436" y="5235575"/>
                  <a:pt x="499210" y="5230284"/>
                </a:cubicBezTo>
                <a:cubicBezTo>
                  <a:pt x="497983" y="5224992"/>
                  <a:pt x="510249" y="5214409"/>
                  <a:pt x="517608" y="5215467"/>
                </a:cubicBezTo>
                <a:cubicBezTo>
                  <a:pt x="523741" y="5215467"/>
                  <a:pt x="524967" y="5219700"/>
                  <a:pt x="523741" y="5222875"/>
                </a:cubicBezTo>
                <a:cubicBezTo>
                  <a:pt x="521288" y="5230284"/>
                  <a:pt x="518835" y="5236633"/>
                  <a:pt x="511475" y="5239809"/>
                </a:cubicBezTo>
                <a:close/>
                <a:moveTo>
                  <a:pt x="4387403" y="1095375"/>
                </a:moveTo>
                <a:cubicBezTo>
                  <a:pt x="4386177" y="1100667"/>
                  <a:pt x="4383723" y="1102783"/>
                  <a:pt x="4373911" y="1102783"/>
                </a:cubicBezTo>
                <a:cubicBezTo>
                  <a:pt x="4366552" y="1101725"/>
                  <a:pt x="4361645" y="1096433"/>
                  <a:pt x="4361645" y="1087967"/>
                </a:cubicBezTo>
                <a:cubicBezTo>
                  <a:pt x="4361645" y="1082675"/>
                  <a:pt x="4366552" y="1079500"/>
                  <a:pt x="4372684" y="1080558"/>
                </a:cubicBezTo>
                <a:cubicBezTo>
                  <a:pt x="4382497" y="1082675"/>
                  <a:pt x="4388629" y="1086908"/>
                  <a:pt x="4387403" y="1095375"/>
                </a:cubicBezTo>
                <a:close/>
                <a:moveTo>
                  <a:pt x="6011368" y="2626783"/>
                </a:moveTo>
                <a:cubicBezTo>
                  <a:pt x="6013821" y="2626783"/>
                  <a:pt x="6017501" y="2631017"/>
                  <a:pt x="6019953" y="2633133"/>
                </a:cubicBezTo>
                <a:cubicBezTo>
                  <a:pt x="6018727" y="2639483"/>
                  <a:pt x="6016274" y="2643717"/>
                  <a:pt x="6010141" y="2642658"/>
                </a:cubicBezTo>
                <a:cubicBezTo>
                  <a:pt x="6006462" y="2641600"/>
                  <a:pt x="6000329" y="2643717"/>
                  <a:pt x="6000329" y="2638425"/>
                </a:cubicBezTo>
                <a:cubicBezTo>
                  <a:pt x="6000329" y="2632075"/>
                  <a:pt x="6005235" y="2627842"/>
                  <a:pt x="6011368" y="2626783"/>
                </a:cubicBezTo>
                <a:close/>
                <a:moveTo>
                  <a:pt x="3240570" y="2118783"/>
                </a:moveTo>
                <a:cubicBezTo>
                  <a:pt x="3251609" y="2129367"/>
                  <a:pt x="3234437" y="2134658"/>
                  <a:pt x="3235664" y="2143125"/>
                </a:cubicBezTo>
                <a:cubicBezTo>
                  <a:pt x="3235664" y="2143125"/>
                  <a:pt x="3235664" y="2143125"/>
                  <a:pt x="3235664" y="2143125"/>
                </a:cubicBezTo>
                <a:cubicBezTo>
                  <a:pt x="3220945" y="2129367"/>
                  <a:pt x="3220945" y="2129367"/>
                  <a:pt x="3240570" y="2118783"/>
                </a:cubicBezTo>
                <a:close/>
                <a:moveTo>
                  <a:pt x="933412" y="2954867"/>
                </a:moveTo>
                <a:cubicBezTo>
                  <a:pt x="922373" y="2940050"/>
                  <a:pt x="929732" y="2930525"/>
                  <a:pt x="939544" y="2919942"/>
                </a:cubicBezTo>
                <a:cubicBezTo>
                  <a:pt x="953037" y="2934758"/>
                  <a:pt x="943224" y="2943225"/>
                  <a:pt x="933412" y="2954867"/>
                </a:cubicBezTo>
                <a:close/>
                <a:moveTo>
                  <a:pt x="3371812" y="3263900"/>
                </a:moveTo>
                <a:cubicBezTo>
                  <a:pt x="3376718" y="3266017"/>
                  <a:pt x="3384077" y="3266017"/>
                  <a:pt x="3387757" y="3270250"/>
                </a:cubicBezTo>
                <a:cubicBezTo>
                  <a:pt x="3380398" y="3273425"/>
                  <a:pt x="3370585" y="3272367"/>
                  <a:pt x="3365679" y="3278717"/>
                </a:cubicBezTo>
                <a:cubicBezTo>
                  <a:pt x="3361999" y="3277659"/>
                  <a:pt x="3358319" y="3277659"/>
                  <a:pt x="3354640" y="3276600"/>
                </a:cubicBezTo>
                <a:lnTo>
                  <a:pt x="3355867" y="3275542"/>
                </a:lnTo>
                <a:lnTo>
                  <a:pt x="3354640" y="3274483"/>
                </a:lnTo>
                <a:cubicBezTo>
                  <a:pt x="3358319" y="3268133"/>
                  <a:pt x="3368132" y="3270250"/>
                  <a:pt x="3371812" y="3263900"/>
                </a:cubicBezTo>
                <a:close/>
                <a:moveTo>
                  <a:pt x="4862081" y="3938059"/>
                </a:moveTo>
                <a:cubicBezTo>
                  <a:pt x="4862081" y="3935942"/>
                  <a:pt x="4863308" y="3933825"/>
                  <a:pt x="4863308" y="3930650"/>
                </a:cubicBezTo>
                <a:cubicBezTo>
                  <a:pt x="4886613" y="3940175"/>
                  <a:pt x="4882933" y="3958167"/>
                  <a:pt x="4881706" y="3975100"/>
                </a:cubicBezTo>
                <a:cubicBezTo>
                  <a:pt x="4880480" y="3974042"/>
                  <a:pt x="4879253" y="3974042"/>
                  <a:pt x="4878027" y="3974042"/>
                </a:cubicBezTo>
                <a:cubicBezTo>
                  <a:pt x="4880480" y="3960284"/>
                  <a:pt x="4865761" y="3950758"/>
                  <a:pt x="4862081" y="3938059"/>
                </a:cubicBezTo>
                <a:close/>
                <a:moveTo>
                  <a:pt x="4512512" y="5246159"/>
                </a:moveTo>
                <a:cubicBezTo>
                  <a:pt x="4526004" y="5247217"/>
                  <a:pt x="4538270" y="5248275"/>
                  <a:pt x="4538270" y="5264150"/>
                </a:cubicBezTo>
                <a:cubicBezTo>
                  <a:pt x="4528458" y="5268383"/>
                  <a:pt x="4517418" y="5267325"/>
                  <a:pt x="4505153" y="5264150"/>
                </a:cubicBezTo>
                <a:cubicBezTo>
                  <a:pt x="4505153" y="5257800"/>
                  <a:pt x="4506379" y="5251450"/>
                  <a:pt x="4512512" y="5246159"/>
                </a:cubicBezTo>
                <a:close/>
                <a:moveTo>
                  <a:pt x="1861917" y="878417"/>
                </a:moveTo>
                <a:cubicBezTo>
                  <a:pt x="1868050" y="880533"/>
                  <a:pt x="1874183" y="881592"/>
                  <a:pt x="1877863" y="886883"/>
                </a:cubicBezTo>
                <a:cubicBezTo>
                  <a:pt x="1877863" y="887942"/>
                  <a:pt x="1877863" y="890058"/>
                  <a:pt x="1879089" y="891117"/>
                </a:cubicBezTo>
                <a:cubicBezTo>
                  <a:pt x="1865597" y="890058"/>
                  <a:pt x="1860691" y="904875"/>
                  <a:pt x="1848425" y="902758"/>
                </a:cubicBezTo>
                <a:cubicBezTo>
                  <a:pt x="1849652" y="893233"/>
                  <a:pt x="1838612" y="878417"/>
                  <a:pt x="1861917" y="878417"/>
                </a:cubicBezTo>
                <a:close/>
                <a:moveTo>
                  <a:pt x="2872602" y="4855633"/>
                </a:moveTo>
                <a:cubicBezTo>
                  <a:pt x="2881188" y="4852459"/>
                  <a:pt x="2886094" y="4857750"/>
                  <a:pt x="2884868" y="4861984"/>
                </a:cubicBezTo>
                <a:cubicBezTo>
                  <a:pt x="2883641" y="4870450"/>
                  <a:pt x="2873829" y="4872567"/>
                  <a:pt x="2866469" y="4873625"/>
                </a:cubicBezTo>
                <a:cubicBezTo>
                  <a:pt x="2860337" y="4874684"/>
                  <a:pt x="2852977" y="4869392"/>
                  <a:pt x="2854204" y="4864100"/>
                </a:cubicBezTo>
                <a:cubicBezTo>
                  <a:pt x="2857883" y="4857750"/>
                  <a:pt x="2862790" y="4851400"/>
                  <a:pt x="2872602" y="4855633"/>
                </a:cubicBezTo>
                <a:close/>
                <a:moveTo>
                  <a:pt x="3683358" y="672042"/>
                </a:moveTo>
                <a:cubicBezTo>
                  <a:pt x="3677225" y="672042"/>
                  <a:pt x="3672319" y="667808"/>
                  <a:pt x="3666186" y="669925"/>
                </a:cubicBezTo>
                <a:cubicBezTo>
                  <a:pt x="3664959" y="666750"/>
                  <a:pt x="3663733" y="663575"/>
                  <a:pt x="3661280" y="660400"/>
                </a:cubicBezTo>
                <a:cubicBezTo>
                  <a:pt x="3666186" y="654050"/>
                  <a:pt x="3674772" y="660400"/>
                  <a:pt x="3679678" y="655108"/>
                </a:cubicBezTo>
                <a:cubicBezTo>
                  <a:pt x="3683358" y="657225"/>
                  <a:pt x="3687038" y="659342"/>
                  <a:pt x="3689491" y="660400"/>
                </a:cubicBezTo>
                <a:cubicBezTo>
                  <a:pt x="3691944" y="666750"/>
                  <a:pt x="3693170" y="673100"/>
                  <a:pt x="3683358" y="672042"/>
                </a:cubicBezTo>
                <a:close/>
                <a:moveTo>
                  <a:pt x="5265619" y="4693709"/>
                </a:moveTo>
                <a:cubicBezTo>
                  <a:pt x="5266846" y="4700059"/>
                  <a:pt x="5269299" y="4705350"/>
                  <a:pt x="5275432" y="4708525"/>
                </a:cubicBezTo>
                <a:cubicBezTo>
                  <a:pt x="5257034" y="4708525"/>
                  <a:pt x="5253354" y="4706409"/>
                  <a:pt x="5255807" y="4694767"/>
                </a:cubicBezTo>
                <a:cubicBezTo>
                  <a:pt x="5258260" y="4689475"/>
                  <a:pt x="5263167" y="4693709"/>
                  <a:pt x="5265619" y="4693709"/>
                </a:cubicBezTo>
                <a:close/>
                <a:moveTo>
                  <a:pt x="1084279" y="6061075"/>
                </a:moveTo>
                <a:cubicBezTo>
                  <a:pt x="1075693" y="6040967"/>
                  <a:pt x="1076919" y="6038850"/>
                  <a:pt x="1094091" y="6034617"/>
                </a:cubicBezTo>
                <a:cubicBezTo>
                  <a:pt x="1096544" y="6039909"/>
                  <a:pt x="1098997" y="6046258"/>
                  <a:pt x="1101450" y="6051550"/>
                </a:cubicBezTo>
                <a:cubicBezTo>
                  <a:pt x="1100224" y="6061075"/>
                  <a:pt x="1094091" y="6063192"/>
                  <a:pt x="1084279" y="6061075"/>
                </a:cubicBezTo>
                <a:close/>
                <a:moveTo>
                  <a:pt x="2886094" y="6113992"/>
                </a:moveTo>
                <a:cubicBezTo>
                  <a:pt x="2883641" y="6116109"/>
                  <a:pt x="2881188" y="6118225"/>
                  <a:pt x="2878735" y="6117167"/>
                </a:cubicBezTo>
                <a:cubicBezTo>
                  <a:pt x="2865243" y="6108700"/>
                  <a:pt x="2873829" y="6097058"/>
                  <a:pt x="2875055" y="6086475"/>
                </a:cubicBezTo>
                <a:cubicBezTo>
                  <a:pt x="2881188" y="6096000"/>
                  <a:pt x="2897133" y="6101292"/>
                  <a:pt x="2886094" y="6113992"/>
                </a:cubicBezTo>
                <a:close/>
                <a:moveTo>
                  <a:pt x="3825639" y="6359526"/>
                </a:moveTo>
                <a:cubicBezTo>
                  <a:pt x="3825639" y="6359526"/>
                  <a:pt x="3826865" y="6359526"/>
                  <a:pt x="3825639" y="6359526"/>
                </a:cubicBezTo>
                <a:cubicBezTo>
                  <a:pt x="3826865" y="6359526"/>
                  <a:pt x="3826865" y="6359526"/>
                  <a:pt x="3825639" y="6359526"/>
                </a:cubicBezTo>
                <a:cubicBezTo>
                  <a:pt x="3825639" y="6359526"/>
                  <a:pt x="3825639" y="6359526"/>
                  <a:pt x="3825639" y="6359526"/>
                </a:cubicBezTo>
                <a:close/>
                <a:moveTo>
                  <a:pt x="3814600" y="6374342"/>
                </a:moveTo>
                <a:cubicBezTo>
                  <a:pt x="3819506" y="6367992"/>
                  <a:pt x="3813373" y="6358467"/>
                  <a:pt x="3823186" y="6354234"/>
                </a:cubicBezTo>
                <a:cubicBezTo>
                  <a:pt x="3826865" y="6355292"/>
                  <a:pt x="3828092" y="6353175"/>
                  <a:pt x="3828092" y="6351058"/>
                </a:cubicBezTo>
                <a:cubicBezTo>
                  <a:pt x="3828092" y="6360584"/>
                  <a:pt x="3828092" y="6370109"/>
                  <a:pt x="3831771" y="6379633"/>
                </a:cubicBezTo>
                <a:cubicBezTo>
                  <a:pt x="3824412" y="6380692"/>
                  <a:pt x="3821959" y="6371167"/>
                  <a:pt x="3814600" y="6374342"/>
                </a:cubicBezTo>
                <a:close/>
                <a:moveTo>
                  <a:pt x="5271752" y="4560359"/>
                </a:moveTo>
                <a:cubicBezTo>
                  <a:pt x="5263167" y="4560359"/>
                  <a:pt x="5254580" y="4560359"/>
                  <a:pt x="5248448" y="4554008"/>
                </a:cubicBezTo>
                <a:cubicBezTo>
                  <a:pt x="5248448" y="4549775"/>
                  <a:pt x="5247221" y="4546600"/>
                  <a:pt x="5247221" y="4542367"/>
                </a:cubicBezTo>
                <a:cubicBezTo>
                  <a:pt x="5250901" y="4541309"/>
                  <a:pt x="5254580" y="4539192"/>
                  <a:pt x="5257034" y="4538133"/>
                </a:cubicBezTo>
                <a:cubicBezTo>
                  <a:pt x="5268073" y="4542367"/>
                  <a:pt x="5268073" y="4551892"/>
                  <a:pt x="5271752" y="4560359"/>
                </a:cubicBezTo>
                <a:close/>
                <a:moveTo>
                  <a:pt x="1155419" y="5653617"/>
                </a:moveTo>
                <a:cubicBezTo>
                  <a:pt x="1150513" y="5657850"/>
                  <a:pt x="1150513" y="5650442"/>
                  <a:pt x="1146833" y="5649383"/>
                </a:cubicBezTo>
                <a:cubicBezTo>
                  <a:pt x="1149286" y="5645151"/>
                  <a:pt x="1148060" y="5641975"/>
                  <a:pt x="1145607" y="5637742"/>
                </a:cubicBezTo>
                <a:lnTo>
                  <a:pt x="1145607" y="5634567"/>
                </a:lnTo>
                <a:lnTo>
                  <a:pt x="1145607" y="5631392"/>
                </a:lnTo>
                <a:cubicBezTo>
                  <a:pt x="1150513" y="5621867"/>
                  <a:pt x="1159099" y="5623984"/>
                  <a:pt x="1167685" y="5626100"/>
                </a:cubicBezTo>
                <a:cubicBezTo>
                  <a:pt x="1171364" y="5637742"/>
                  <a:pt x="1164005" y="5646209"/>
                  <a:pt x="1155419" y="5653617"/>
                </a:cubicBezTo>
                <a:close/>
                <a:moveTo>
                  <a:pt x="1329590" y="1025525"/>
                </a:moveTo>
                <a:cubicBezTo>
                  <a:pt x="1335723" y="1026583"/>
                  <a:pt x="1338176" y="1030817"/>
                  <a:pt x="1336950" y="1035050"/>
                </a:cubicBezTo>
                <a:cubicBezTo>
                  <a:pt x="1334497" y="1042458"/>
                  <a:pt x="1332044" y="1048808"/>
                  <a:pt x="1324684" y="1048808"/>
                </a:cubicBezTo>
                <a:cubicBezTo>
                  <a:pt x="1314872" y="1047750"/>
                  <a:pt x="1311192" y="1044575"/>
                  <a:pt x="1312419" y="1039283"/>
                </a:cubicBezTo>
                <a:cubicBezTo>
                  <a:pt x="1312419" y="1029758"/>
                  <a:pt x="1317325" y="1024467"/>
                  <a:pt x="1329590" y="1025525"/>
                </a:cubicBezTo>
                <a:close/>
                <a:moveTo>
                  <a:pt x="2888547" y="3734858"/>
                </a:moveTo>
                <a:cubicBezTo>
                  <a:pt x="2889774" y="3731684"/>
                  <a:pt x="2889774" y="3727450"/>
                  <a:pt x="2891000" y="3724275"/>
                </a:cubicBezTo>
                <a:cubicBezTo>
                  <a:pt x="2892227" y="3717925"/>
                  <a:pt x="2893454" y="3711575"/>
                  <a:pt x="2893454" y="3705225"/>
                </a:cubicBezTo>
                <a:cubicBezTo>
                  <a:pt x="2909399" y="3726392"/>
                  <a:pt x="2909399" y="3726392"/>
                  <a:pt x="2888547" y="3734858"/>
                </a:cubicBezTo>
                <a:close/>
                <a:moveTo>
                  <a:pt x="2472744" y="5368925"/>
                </a:moveTo>
                <a:cubicBezTo>
                  <a:pt x="2477650" y="5366809"/>
                  <a:pt x="2482556" y="5363633"/>
                  <a:pt x="2487463" y="5361517"/>
                </a:cubicBezTo>
                <a:cubicBezTo>
                  <a:pt x="2488689" y="5362575"/>
                  <a:pt x="2491142" y="5363633"/>
                  <a:pt x="2492369" y="5364692"/>
                </a:cubicBezTo>
                <a:cubicBezTo>
                  <a:pt x="2497275" y="5371042"/>
                  <a:pt x="2497275" y="5378450"/>
                  <a:pt x="2491142" y="5383742"/>
                </a:cubicBezTo>
                <a:cubicBezTo>
                  <a:pt x="2488689" y="5386917"/>
                  <a:pt x="2483783" y="5387975"/>
                  <a:pt x="2480103" y="5386917"/>
                </a:cubicBezTo>
                <a:cubicBezTo>
                  <a:pt x="2469064" y="5383742"/>
                  <a:pt x="2472744" y="5376334"/>
                  <a:pt x="2472744" y="5368925"/>
                </a:cubicBezTo>
                <a:close/>
                <a:moveTo>
                  <a:pt x="4443825" y="1595967"/>
                </a:moveTo>
                <a:cubicBezTo>
                  <a:pt x="4452411" y="1590675"/>
                  <a:pt x="4449957" y="1572683"/>
                  <a:pt x="4468356" y="1579033"/>
                </a:cubicBezTo>
                <a:cubicBezTo>
                  <a:pt x="4464676" y="1584325"/>
                  <a:pt x="4465903" y="1590675"/>
                  <a:pt x="4460997" y="1594908"/>
                </a:cubicBezTo>
                <a:cubicBezTo>
                  <a:pt x="4456090" y="1600200"/>
                  <a:pt x="4449957" y="1603375"/>
                  <a:pt x="4443825" y="1595967"/>
                </a:cubicBezTo>
                <a:close/>
                <a:moveTo>
                  <a:pt x="4674418" y="6616700"/>
                </a:moveTo>
                <a:lnTo>
                  <a:pt x="4674418" y="6616700"/>
                </a:lnTo>
                <a:lnTo>
                  <a:pt x="4674418" y="6614584"/>
                </a:lnTo>
                <a:cubicBezTo>
                  <a:pt x="4675645" y="6614584"/>
                  <a:pt x="4676871" y="6615642"/>
                  <a:pt x="4676871" y="6616700"/>
                </a:cubicBezTo>
                <a:cubicBezTo>
                  <a:pt x="4678098" y="6616700"/>
                  <a:pt x="4679324" y="6615642"/>
                  <a:pt x="4681777" y="6614584"/>
                </a:cubicBezTo>
                <a:cubicBezTo>
                  <a:pt x="4687910" y="6614584"/>
                  <a:pt x="4694043" y="6614584"/>
                  <a:pt x="4701402" y="6613526"/>
                </a:cubicBezTo>
                <a:cubicBezTo>
                  <a:pt x="4703855" y="6613526"/>
                  <a:pt x="4706309" y="6614584"/>
                  <a:pt x="4708762" y="6614584"/>
                </a:cubicBezTo>
                <a:cubicBezTo>
                  <a:pt x="4701402" y="6627284"/>
                  <a:pt x="4689137" y="6626225"/>
                  <a:pt x="4675645" y="6624109"/>
                </a:cubicBezTo>
                <a:cubicBezTo>
                  <a:pt x="4673191" y="6621992"/>
                  <a:pt x="4669512" y="6620933"/>
                  <a:pt x="4665832" y="6620933"/>
                </a:cubicBezTo>
                <a:cubicBezTo>
                  <a:pt x="4664605" y="6618817"/>
                  <a:pt x="4663379" y="6616700"/>
                  <a:pt x="4663379" y="6614584"/>
                </a:cubicBezTo>
                <a:cubicBezTo>
                  <a:pt x="4665832" y="6616700"/>
                  <a:pt x="4669512" y="6617758"/>
                  <a:pt x="4674418" y="6616700"/>
                </a:cubicBezTo>
                <a:close/>
                <a:moveTo>
                  <a:pt x="621866" y="4974167"/>
                </a:moveTo>
                <a:cubicBezTo>
                  <a:pt x="621866" y="4969934"/>
                  <a:pt x="623092" y="4965700"/>
                  <a:pt x="623092" y="4960409"/>
                </a:cubicBezTo>
                <a:cubicBezTo>
                  <a:pt x="631678" y="4956175"/>
                  <a:pt x="635358" y="4963584"/>
                  <a:pt x="641491" y="4966758"/>
                </a:cubicBezTo>
                <a:cubicBezTo>
                  <a:pt x="641491" y="4969934"/>
                  <a:pt x="642717" y="4974167"/>
                  <a:pt x="641491" y="4977342"/>
                </a:cubicBezTo>
                <a:cubicBezTo>
                  <a:pt x="639037" y="4983692"/>
                  <a:pt x="632905" y="4985809"/>
                  <a:pt x="626772" y="4984750"/>
                </a:cubicBezTo>
                <a:cubicBezTo>
                  <a:pt x="620639" y="4983692"/>
                  <a:pt x="621866" y="4977342"/>
                  <a:pt x="621866" y="4974167"/>
                </a:cubicBezTo>
                <a:close/>
                <a:moveTo>
                  <a:pt x="4827738" y="5644092"/>
                </a:moveTo>
                <a:cubicBezTo>
                  <a:pt x="4835097" y="5649383"/>
                  <a:pt x="4833871" y="5654675"/>
                  <a:pt x="4831417" y="5661026"/>
                </a:cubicBezTo>
                <a:cubicBezTo>
                  <a:pt x="4830191" y="5665258"/>
                  <a:pt x="4825285" y="5665258"/>
                  <a:pt x="4820379" y="5664200"/>
                </a:cubicBezTo>
                <a:cubicBezTo>
                  <a:pt x="4813019" y="5659967"/>
                  <a:pt x="4813019" y="5653617"/>
                  <a:pt x="4816699" y="5648325"/>
                </a:cubicBezTo>
                <a:cubicBezTo>
                  <a:pt x="4819152" y="5646209"/>
                  <a:pt x="4821605" y="5639859"/>
                  <a:pt x="4827738" y="5644092"/>
                </a:cubicBezTo>
                <a:close/>
                <a:moveTo>
                  <a:pt x="309093" y="2233083"/>
                </a:moveTo>
                <a:cubicBezTo>
                  <a:pt x="311546" y="2224617"/>
                  <a:pt x="320132" y="2217208"/>
                  <a:pt x="317679" y="2206625"/>
                </a:cubicBezTo>
                <a:cubicBezTo>
                  <a:pt x="318905" y="2206625"/>
                  <a:pt x="320132" y="2206625"/>
                  <a:pt x="321359" y="2204508"/>
                </a:cubicBezTo>
                <a:cubicBezTo>
                  <a:pt x="323812" y="2204508"/>
                  <a:pt x="326265" y="2204508"/>
                  <a:pt x="327491" y="2204508"/>
                </a:cubicBezTo>
                <a:cubicBezTo>
                  <a:pt x="333624" y="2220383"/>
                  <a:pt x="327491" y="2228850"/>
                  <a:pt x="309093" y="2233083"/>
                </a:cubicBezTo>
                <a:close/>
                <a:moveTo>
                  <a:pt x="3323976" y="3576108"/>
                </a:moveTo>
                <a:cubicBezTo>
                  <a:pt x="3332562" y="3577167"/>
                  <a:pt x="3338695" y="3586692"/>
                  <a:pt x="3348507" y="3585633"/>
                </a:cubicBezTo>
                <a:cubicBezTo>
                  <a:pt x="3348507" y="3593042"/>
                  <a:pt x="3342374" y="3596217"/>
                  <a:pt x="3335015" y="3597275"/>
                </a:cubicBezTo>
                <a:cubicBezTo>
                  <a:pt x="3327656" y="3594100"/>
                  <a:pt x="3315390" y="3595159"/>
                  <a:pt x="3316617" y="3583517"/>
                </a:cubicBezTo>
                <a:cubicBezTo>
                  <a:pt x="3316617" y="3578225"/>
                  <a:pt x="3319070" y="3576108"/>
                  <a:pt x="3323976" y="3576108"/>
                </a:cubicBezTo>
                <a:close/>
                <a:moveTo>
                  <a:pt x="214648" y="1954742"/>
                </a:moveTo>
                <a:cubicBezTo>
                  <a:pt x="212195" y="1957917"/>
                  <a:pt x="208515" y="1958975"/>
                  <a:pt x="204835" y="1961092"/>
                </a:cubicBezTo>
                <a:cubicBezTo>
                  <a:pt x="202382" y="1956858"/>
                  <a:pt x="198703" y="1955800"/>
                  <a:pt x="193796" y="1954742"/>
                </a:cubicBezTo>
                <a:cubicBezTo>
                  <a:pt x="193796" y="1950508"/>
                  <a:pt x="191343" y="1945217"/>
                  <a:pt x="193796" y="1942042"/>
                </a:cubicBezTo>
                <a:cubicBezTo>
                  <a:pt x="198703" y="1936750"/>
                  <a:pt x="206062" y="1935692"/>
                  <a:pt x="213421" y="1938867"/>
                </a:cubicBezTo>
                <a:cubicBezTo>
                  <a:pt x="222007" y="1943100"/>
                  <a:pt x="219554" y="1949450"/>
                  <a:pt x="214648" y="1954742"/>
                </a:cubicBezTo>
                <a:close/>
                <a:moveTo>
                  <a:pt x="1230239" y="5280025"/>
                </a:moveTo>
                <a:cubicBezTo>
                  <a:pt x="1229012" y="5274734"/>
                  <a:pt x="1227786" y="5269442"/>
                  <a:pt x="1227786" y="5264150"/>
                </a:cubicBezTo>
                <a:cubicBezTo>
                  <a:pt x="1240052" y="5268383"/>
                  <a:pt x="1249864" y="5276850"/>
                  <a:pt x="1258450" y="5284258"/>
                </a:cubicBezTo>
                <a:cubicBezTo>
                  <a:pt x="1252317" y="5283200"/>
                  <a:pt x="1247411" y="5283200"/>
                  <a:pt x="1241278" y="5282142"/>
                </a:cubicBezTo>
                <a:cubicBezTo>
                  <a:pt x="1238825" y="5280025"/>
                  <a:pt x="1233919" y="5278967"/>
                  <a:pt x="1230239" y="5280025"/>
                </a:cubicBezTo>
                <a:close/>
                <a:moveTo>
                  <a:pt x="2974407" y="4574117"/>
                </a:moveTo>
                <a:cubicBezTo>
                  <a:pt x="2982992" y="4556125"/>
                  <a:pt x="2997711" y="4559300"/>
                  <a:pt x="3009977" y="4559300"/>
                </a:cubicBezTo>
                <a:cubicBezTo>
                  <a:pt x="3012430" y="4559300"/>
                  <a:pt x="3014883" y="4562475"/>
                  <a:pt x="3014883" y="4565650"/>
                </a:cubicBezTo>
                <a:cubicBezTo>
                  <a:pt x="3013656" y="4569883"/>
                  <a:pt x="3009977" y="4573059"/>
                  <a:pt x="3006297" y="4569883"/>
                </a:cubicBezTo>
                <a:cubicBezTo>
                  <a:pt x="2994032" y="4560359"/>
                  <a:pt x="2985446" y="4568825"/>
                  <a:pt x="2974407" y="4574117"/>
                </a:cubicBezTo>
                <a:close/>
                <a:moveTo>
                  <a:pt x="2626064" y="3975100"/>
                </a:moveTo>
                <a:cubicBezTo>
                  <a:pt x="2618704" y="3975100"/>
                  <a:pt x="2612572" y="3971925"/>
                  <a:pt x="2610118" y="3965575"/>
                </a:cubicBezTo>
                <a:cubicBezTo>
                  <a:pt x="2607665" y="3960284"/>
                  <a:pt x="2615025" y="3957108"/>
                  <a:pt x="2617478" y="3956050"/>
                </a:cubicBezTo>
                <a:cubicBezTo>
                  <a:pt x="2629743" y="3952875"/>
                  <a:pt x="2627290" y="3964517"/>
                  <a:pt x="2632197" y="3968750"/>
                </a:cubicBezTo>
                <a:cubicBezTo>
                  <a:pt x="2633423" y="3971925"/>
                  <a:pt x="2629743" y="3975100"/>
                  <a:pt x="2626064" y="3975100"/>
                </a:cubicBezTo>
                <a:close/>
                <a:moveTo>
                  <a:pt x="3615897" y="5705475"/>
                </a:moveTo>
                <a:cubicBezTo>
                  <a:pt x="3618350" y="5702300"/>
                  <a:pt x="3625710" y="5700183"/>
                  <a:pt x="3628163" y="5701242"/>
                </a:cubicBezTo>
                <a:cubicBezTo>
                  <a:pt x="3634295" y="5703359"/>
                  <a:pt x="3630616" y="5710767"/>
                  <a:pt x="3633069" y="5716058"/>
                </a:cubicBezTo>
                <a:cubicBezTo>
                  <a:pt x="3631842" y="5720292"/>
                  <a:pt x="3626936" y="5722409"/>
                  <a:pt x="3628163" y="5727700"/>
                </a:cubicBezTo>
                <a:cubicBezTo>
                  <a:pt x="3623256" y="5731933"/>
                  <a:pt x="3617124" y="5737225"/>
                  <a:pt x="3613444" y="5731933"/>
                </a:cubicBezTo>
                <a:cubicBezTo>
                  <a:pt x="3607311" y="5723467"/>
                  <a:pt x="3608538" y="5712883"/>
                  <a:pt x="3615897" y="5705475"/>
                </a:cubicBezTo>
                <a:close/>
                <a:moveTo>
                  <a:pt x="2179596" y="3826934"/>
                </a:moveTo>
                <a:cubicBezTo>
                  <a:pt x="2185729" y="3826934"/>
                  <a:pt x="2189409" y="3827992"/>
                  <a:pt x="2195541" y="3822700"/>
                </a:cubicBezTo>
                <a:cubicBezTo>
                  <a:pt x="2202901" y="3815292"/>
                  <a:pt x="2207807" y="3822700"/>
                  <a:pt x="2211487" y="3829050"/>
                </a:cubicBezTo>
                <a:cubicBezTo>
                  <a:pt x="2201674" y="3830108"/>
                  <a:pt x="2190635" y="3823758"/>
                  <a:pt x="2183276" y="3834342"/>
                </a:cubicBezTo>
                <a:cubicBezTo>
                  <a:pt x="2182049" y="3836458"/>
                  <a:pt x="2174690" y="3835400"/>
                  <a:pt x="2173463" y="3831167"/>
                </a:cubicBezTo>
                <a:cubicBezTo>
                  <a:pt x="2171010" y="3826934"/>
                  <a:pt x="2175916" y="3825875"/>
                  <a:pt x="2179596" y="3826934"/>
                </a:cubicBezTo>
                <a:close/>
                <a:moveTo>
                  <a:pt x="462413" y="2172758"/>
                </a:moveTo>
                <a:cubicBezTo>
                  <a:pt x="461186" y="2172758"/>
                  <a:pt x="459960" y="2172758"/>
                  <a:pt x="459960" y="2171700"/>
                </a:cubicBezTo>
                <a:cubicBezTo>
                  <a:pt x="453827" y="2166408"/>
                  <a:pt x="441561" y="2168525"/>
                  <a:pt x="437882" y="2159000"/>
                </a:cubicBezTo>
                <a:cubicBezTo>
                  <a:pt x="437882" y="2157942"/>
                  <a:pt x="440335" y="2153708"/>
                  <a:pt x="442788" y="2152650"/>
                </a:cubicBezTo>
                <a:cubicBezTo>
                  <a:pt x="453827" y="2150533"/>
                  <a:pt x="458733" y="2161117"/>
                  <a:pt x="468546" y="2163233"/>
                </a:cubicBezTo>
                <a:cubicBezTo>
                  <a:pt x="469772" y="2163233"/>
                  <a:pt x="469772" y="2166408"/>
                  <a:pt x="469772" y="2167467"/>
                </a:cubicBezTo>
                <a:cubicBezTo>
                  <a:pt x="467319" y="2171700"/>
                  <a:pt x="466093" y="2173817"/>
                  <a:pt x="462413" y="2172758"/>
                </a:cubicBezTo>
                <a:close/>
                <a:moveTo>
                  <a:pt x="940771" y="4321175"/>
                </a:moveTo>
                <a:cubicBezTo>
                  <a:pt x="953037" y="4320117"/>
                  <a:pt x="954263" y="4327525"/>
                  <a:pt x="954263" y="4334934"/>
                </a:cubicBezTo>
                <a:cubicBezTo>
                  <a:pt x="954263" y="4342342"/>
                  <a:pt x="949357" y="4347633"/>
                  <a:pt x="941998" y="4347633"/>
                </a:cubicBezTo>
                <a:cubicBezTo>
                  <a:pt x="933412" y="4347633"/>
                  <a:pt x="934638" y="4340225"/>
                  <a:pt x="934638" y="4334934"/>
                </a:cubicBezTo>
                <a:cubicBezTo>
                  <a:pt x="934638" y="4331758"/>
                  <a:pt x="934638" y="4329642"/>
                  <a:pt x="935865" y="4326467"/>
                </a:cubicBezTo>
                <a:cubicBezTo>
                  <a:pt x="938318" y="4326467"/>
                  <a:pt x="940771" y="4325409"/>
                  <a:pt x="940771" y="4321175"/>
                </a:cubicBezTo>
                <a:close/>
                <a:moveTo>
                  <a:pt x="415804" y="2334684"/>
                </a:moveTo>
                <a:cubicBezTo>
                  <a:pt x="415804" y="2326217"/>
                  <a:pt x="415804" y="2317750"/>
                  <a:pt x="415804" y="2307167"/>
                </a:cubicBezTo>
                <a:cubicBezTo>
                  <a:pt x="429296" y="2309283"/>
                  <a:pt x="442788" y="2311400"/>
                  <a:pt x="435429" y="2327275"/>
                </a:cubicBezTo>
                <a:cubicBezTo>
                  <a:pt x="429296" y="2330450"/>
                  <a:pt x="423163" y="2332567"/>
                  <a:pt x="415804" y="2334684"/>
                </a:cubicBezTo>
                <a:close/>
                <a:moveTo>
                  <a:pt x="3467484" y="1911350"/>
                </a:moveTo>
                <a:cubicBezTo>
                  <a:pt x="3468710" y="1908175"/>
                  <a:pt x="3473616" y="1905000"/>
                  <a:pt x="3476069" y="1905000"/>
                </a:cubicBezTo>
                <a:cubicBezTo>
                  <a:pt x="3485882" y="1903942"/>
                  <a:pt x="3482202" y="1912408"/>
                  <a:pt x="3485882" y="1915583"/>
                </a:cubicBezTo>
                <a:cubicBezTo>
                  <a:pt x="3488335" y="1918758"/>
                  <a:pt x="3492015" y="1921933"/>
                  <a:pt x="3490788" y="1927225"/>
                </a:cubicBezTo>
                <a:cubicBezTo>
                  <a:pt x="3484655" y="1930400"/>
                  <a:pt x="3479749" y="1927225"/>
                  <a:pt x="3476069" y="1926167"/>
                </a:cubicBezTo>
                <a:cubicBezTo>
                  <a:pt x="3467484" y="1922992"/>
                  <a:pt x="3465030" y="1917700"/>
                  <a:pt x="3467484" y="1911350"/>
                </a:cubicBezTo>
                <a:close/>
                <a:moveTo>
                  <a:pt x="1999292" y="1066800"/>
                </a:moveTo>
                <a:cubicBezTo>
                  <a:pt x="1993159" y="1063625"/>
                  <a:pt x="1993159" y="1057275"/>
                  <a:pt x="1991932" y="1050925"/>
                </a:cubicBezTo>
                <a:cubicBezTo>
                  <a:pt x="2000518" y="1047750"/>
                  <a:pt x="2000518" y="1033992"/>
                  <a:pt x="2014010" y="1039283"/>
                </a:cubicBezTo>
                <a:cubicBezTo>
                  <a:pt x="2015237" y="1050925"/>
                  <a:pt x="2006651" y="1058333"/>
                  <a:pt x="1999292" y="1066800"/>
                </a:cubicBezTo>
                <a:close/>
                <a:moveTo>
                  <a:pt x="5407900" y="2756958"/>
                </a:moveTo>
                <a:cubicBezTo>
                  <a:pt x="5409127" y="2754842"/>
                  <a:pt x="5414033" y="2752725"/>
                  <a:pt x="5414033" y="2752725"/>
                </a:cubicBezTo>
                <a:cubicBezTo>
                  <a:pt x="5420166" y="2756958"/>
                  <a:pt x="5427525" y="2760133"/>
                  <a:pt x="5437338" y="2764367"/>
                </a:cubicBezTo>
                <a:cubicBezTo>
                  <a:pt x="5428752" y="2763309"/>
                  <a:pt x="5418939" y="2763309"/>
                  <a:pt x="5410354" y="2762250"/>
                </a:cubicBezTo>
                <a:cubicBezTo>
                  <a:pt x="5407900" y="2762250"/>
                  <a:pt x="5404221" y="2759075"/>
                  <a:pt x="5407900" y="2756958"/>
                </a:cubicBezTo>
                <a:close/>
                <a:moveTo>
                  <a:pt x="3547210" y="5462058"/>
                </a:moveTo>
                <a:cubicBezTo>
                  <a:pt x="3550889" y="5461000"/>
                  <a:pt x="3555796" y="5459942"/>
                  <a:pt x="3559476" y="5457825"/>
                </a:cubicBezTo>
                <a:lnTo>
                  <a:pt x="3560702" y="5457825"/>
                </a:lnTo>
                <a:cubicBezTo>
                  <a:pt x="3563155" y="5466292"/>
                  <a:pt x="3572967" y="5472642"/>
                  <a:pt x="3570514" y="5483225"/>
                </a:cubicBezTo>
                <a:cubicBezTo>
                  <a:pt x="3558249" y="5481109"/>
                  <a:pt x="3558249" y="5466292"/>
                  <a:pt x="3547210" y="5462058"/>
                </a:cubicBezTo>
                <a:close/>
                <a:moveTo>
                  <a:pt x="2047128" y="4173008"/>
                </a:moveTo>
                <a:cubicBezTo>
                  <a:pt x="2043448" y="4164542"/>
                  <a:pt x="2047128" y="4157133"/>
                  <a:pt x="2056940" y="4156075"/>
                </a:cubicBezTo>
                <a:cubicBezTo>
                  <a:pt x="2069206" y="4153958"/>
                  <a:pt x="2064299" y="4164542"/>
                  <a:pt x="2065526" y="4169833"/>
                </a:cubicBezTo>
                <a:cubicBezTo>
                  <a:pt x="2065526" y="4173008"/>
                  <a:pt x="2064299" y="4177242"/>
                  <a:pt x="2064299" y="4180417"/>
                </a:cubicBezTo>
                <a:cubicBezTo>
                  <a:pt x="2060620" y="4181475"/>
                  <a:pt x="2056940" y="4182534"/>
                  <a:pt x="2053260" y="4182534"/>
                </a:cubicBezTo>
                <a:cubicBezTo>
                  <a:pt x="2049581" y="4179358"/>
                  <a:pt x="2048354" y="4176184"/>
                  <a:pt x="2047128" y="4173008"/>
                </a:cubicBezTo>
                <a:close/>
                <a:moveTo>
                  <a:pt x="5269299" y="2235200"/>
                </a:moveTo>
                <a:cubicBezTo>
                  <a:pt x="5270526" y="2236258"/>
                  <a:pt x="5270526" y="2241550"/>
                  <a:pt x="5266846" y="2241550"/>
                </a:cubicBezTo>
                <a:cubicBezTo>
                  <a:pt x="5260713" y="2242608"/>
                  <a:pt x="5254580" y="2243667"/>
                  <a:pt x="5249674" y="2244725"/>
                </a:cubicBezTo>
                <a:cubicBezTo>
                  <a:pt x="5245995" y="2244725"/>
                  <a:pt x="5239862" y="2243667"/>
                  <a:pt x="5238635" y="2248958"/>
                </a:cubicBezTo>
                <a:cubicBezTo>
                  <a:pt x="5239862" y="2243667"/>
                  <a:pt x="5231276" y="2236258"/>
                  <a:pt x="5242315" y="2232025"/>
                </a:cubicBezTo>
                <a:cubicBezTo>
                  <a:pt x="5250901" y="2229908"/>
                  <a:pt x="5260713" y="2232025"/>
                  <a:pt x="5269299" y="2235200"/>
                </a:cubicBezTo>
                <a:close/>
                <a:moveTo>
                  <a:pt x="2023823" y="727075"/>
                </a:moveTo>
                <a:cubicBezTo>
                  <a:pt x="2015237" y="718608"/>
                  <a:pt x="2025050" y="711200"/>
                  <a:pt x="2025050" y="701675"/>
                </a:cubicBezTo>
                <a:cubicBezTo>
                  <a:pt x="2032409" y="709083"/>
                  <a:pt x="2032409" y="717550"/>
                  <a:pt x="2029956" y="727075"/>
                </a:cubicBezTo>
                <a:cubicBezTo>
                  <a:pt x="2028729" y="727075"/>
                  <a:pt x="2025050" y="728133"/>
                  <a:pt x="2023823" y="727075"/>
                </a:cubicBezTo>
                <a:close/>
                <a:moveTo>
                  <a:pt x="267390" y="1722967"/>
                </a:moveTo>
                <a:cubicBezTo>
                  <a:pt x="261257" y="1715558"/>
                  <a:pt x="251445" y="1710267"/>
                  <a:pt x="253898" y="1699683"/>
                </a:cubicBezTo>
                <a:cubicBezTo>
                  <a:pt x="260031" y="1701800"/>
                  <a:pt x="267390" y="1702858"/>
                  <a:pt x="273523" y="1706033"/>
                </a:cubicBezTo>
                <a:cubicBezTo>
                  <a:pt x="284562" y="1711325"/>
                  <a:pt x="282109" y="1716617"/>
                  <a:pt x="267390" y="1722967"/>
                </a:cubicBezTo>
                <a:close/>
                <a:moveTo>
                  <a:pt x="3141219" y="3672417"/>
                </a:moveTo>
                <a:cubicBezTo>
                  <a:pt x="3136312" y="3663950"/>
                  <a:pt x="3124047" y="3659717"/>
                  <a:pt x="3126500" y="3648075"/>
                </a:cubicBezTo>
                <a:cubicBezTo>
                  <a:pt x="3130180" y="3648075"/>
                  <a:pt x="3133859" y="3648075"/>
                  <a:pt x="3137539" y="3648075"/>
                </a:cubicBezTo>
                <a:cubicBezTo>
                  <a:pt x="3138765" y="3653367"/>
                  <a:pt x="3141219" y="3657600"/>
                  <a:pt x="3142445" y="3662892"/>
                </a:cubicBezTo>
                <a:cubicBezTo>
                  <a:pt x="3137539" y="3666067"/>
                  <a:pt x="3141219" y="3669242"/>
                  <a:pt x="3141219" y="3672417"/>
                </a:cubicBezTo>
                <a:close/>
                <a:moveTo>
                  <a:pt x="2973180" y="5916084"/>
                </a:moveTo>
                <a:cubicBezTo>
                  <a:pt x="2980539" y="5915026"/>
                  <a:pt x="2979313" y="5921375"/>
                  <a:pt x="2980539" y="5924550"/>
                </a:cubicBezTo>
                <a:cubicBezTo>
                  <a:pt x="2981766" y="5933017"/>
                  <a:pt x="2978086" y="5940425"/>
                  <a:pt x="2969500" y="5941484"/>
                </a:cubicBezTo>
                <a:cubicBezTo>
                  <a:pt x="2962141" y="5942542"/>
                  <a:pt x="2963368" y="5936192"/>
                  <a:pt x="2962141" y="5931959"/>
                </a:cubicBezTo>
                <a:cubicBezTo>
                  <a:pt x="2962141" y="5924550"/>
                  <a:pt x="2963368" y="5918200"/>
                  <a:pt x="2973180" y="5916084"/>
                </a:cubicBezTo>
                <a:close/>
                <a:moveTo>
                  <a:pt x="5590658" y="1023408"/>
                </a:moveTo>
                <a:cubicBezTo>
                  <a:pt x="5589431" y="1024467"/>
                  <a:pt x="5588205" y="1026583"/>
                  <a:pt x="5586978" y="1027642"/>
                </a:cubicBezTo>
                <a:cubicBezTo>
                  <a:pt x="5584525" y="1027642"/>
                  <a:pt x="5582072" y="1026583"/>
                  <a:pt x="5579619" y="1026583"/>
                </a:cubicBezTo>
                <a:cubicBezTo>
                  <a:pt x="5578392" y="1024467"/>
                  <a:pt x="5575939" y="1022350"/>
                  <a:pt x="5574713" y="1019175"/>
                </a:cubicBezTo>
                <a:cubicBezTo>
                  <a:pt x="5572259" y="1011767"/>
                  <a:pt x="5569806" y="1005417"/>
                  <a:pt x="5577166" y="999067"/>
                </a:cubicBezTo>
                <a:cubicBezTo>
                  <a:pt x="5578392" y="998008"/>
                  <a:pt x="5582072" y="998008"/>
                  <a:pt x="5583299" y="999067"/>
                </a:cubicBezTo>
                <a:cubicBezTo>
                  <a:pt x="5590658" y="1006475"/>
                  <a:pt x="5600470" y="1012825"/>
                  <a:pt x="5590658" y="1023408"/>
                </a:cubicBezTo>
                <a:close/>
                <a:moveTo>
                  <a:pt x="5402994" y="1834092"/>
                </a:moveTo>
                <a:cubicBezTo>
                  <a:pt x="5394408" y="1847850"/>
                  <a:pt x="5388275" y="1848908"/>
                  <a:pt x="5368651" y="1837267"/>
                </a:cubicBezTo>
                <a:cubicBezTo>
                  <a:pt x="5380916" y="1844675"/>
                  <a:pt x="5391955" y="1831975"/>
                  <a:pt x="5402994" y="1834092"/>
                </a:cubicBezTo>
                <a:close/>
                <a:moveTo>
                  <a:pt x="2395471" y="2643717"/>
                </a:moveTo>
                <a:cubicBezTo>
                  <a:pt x="2390564" y="2636309"/>
                  <a:pt x="2393018" y="2632075"/>
                  <a:pt x="2394244" y="2627842"/>
                </a:cubicBezTo>
                <a:cubicBezTo>
                  <a:pt x="2396697" y="2621492"/>
                  <a:pt x="2402830" y="2617258"/>
                  <a:pt x="2411416" y="2618317"/>
                </a:cubicBezTo>
                <a:cubicBezTo>
                  <a:pt x="2416322" y="2618317"/>
                  <a:pt x="2418775" y="2620434"/>
                  <a:pt x="2420002" y="2624667"/>
                </a:cubicBezTo>
                <a:cubicBezTo>
                  <a:pt x="2421228" y="2633133"/>
                  <a:pt x="2413869" y="2635250"/>
                  <a:pt x="2407736" y="2638425"/>
                </a:cubicBezTo>
                <a:cubicBezTo>
                  <a:pt x="2404056" y="2639483"/>
                  <a:pt x="2400377" y="2641600"/>
                  <a:pt x="2395471" y="2643717"/>
                </a:cubicBezTo>
                <a:close/>
                <a:moveTo>
                  <a:pt x="885576" y="5683250"/>
                </a:moveTo>
                <a:cubicBezTo>
                  <a:pt x="883123" y="5684308"/>
                  <a:pt x="880670" y="5686425"/>
                  <a:pt x="879443" y="5687484"/>
                </a:cubicBezTo>
                <a:cubicBezTo>
                  <a:pt x="869631" y="5687484"/>
                  <a:pt x="874537" y="5680075"/>
                  <a:pt x="870857" y="5675842"/>
                </a:cubicBezTo>
                <a:cubicBezTo>
                  <a:pt x="873310" y="5673725"/>
                  <a:pt x="874537" y="5670550"/>
                  <a:pt x="878217" y="5669492"/>
                </a:cubicBezTo>
                <a:cubicBezTo>
                  <a:pt x="874537" y="5668433"/>
                  <a:pt x="874537" y="5665258"/>
                  <a:pt x="876990" y="5662084"/>
                </a:cubicBezTo>
                <a:cubicBezTo>
                  <a:pt x="878217" y="5659967"/>
                  <a:pt x="879443" y="5656792"/>
                  <a:pt x="880670" y="5654675"/>
                </a:cubicBezTo>
                <a:cubicBezTo>
                  <a:pt x="881896" y="5656792"/>
                  <a:pt x="883123" y="5659967"/>
                  <a:pt x="885576" y="5662084"/>
                </a:cubicBezTo>
                <a:cubicBezTo>
                  <a:pt x="886802" y="5664200"/>
                  <a:pt x="889256" y="5666317"/>
                  <a:pt x="890482" y="5668433"/>
                </a:cubicBezTo>
                <a:cubicBezTo>
                  <a:pt x="890482" y="5668433"/>
                  <a:pt x="891709" y="5668433"/>
                  <a:pt x="891709" y="5668433"/>
                </a:cubicBezTo>
                <a:cubicBezTo>
                  <a:pt x="891709" y="5668433"/>
                  <a:pt x="894162" y="5668433"/>
                  <a:pt x="894162" y="5668433"/>
                </a:cubicBezTo>
                <a:cubicBezTo>
                  <a:pt x="894162" y="5668433"/>
                  <a:pt x="892935" y="5668433"/>
                  <a:pt x="892935" y="5668433"/>
                </a:cubicBezTo>
                <a:cubicBezTo>
                  <a:pt x="890482" y="5668433"/>
                  <a:pt x="888029" y="5668433"/>
                  <a:pt x="884349" y="5668433"/>
                </a:cubicBezTo>
                <a:cubicBezTo>
                  <a:pt x="888029" y="5670550"/>
                  <a:pt x="886802" y="5674784"/>
                  <a:pt x="888029" y="5679017"/>
                </a:cubicBezTo>
                <a:lnTo>
                  <a:pt x="889256" y="5681133"/>
                </a:lnTo>
                <a:cubicBezTo>
                  <a:pt x="886802" y="5683250"/>
                  <a:pt x="885576" y="5683250"/>
                  <a:pt x="885576" y="5683250"/>
                </a:cubicBezTo>
                <a:close/>
                <a:moveTo>
                  <a:pt x="5605377" y="249767"/>
                </a:moveTo>
                <a:cubicBezTo>
                  <a:pt x="5613963" y="247650"/>
                  <a:pt x="5622548" y="243417"/>
                  <a:pt x="5632361" y="250825"/>
                </a:cubicBezTo>
                <a:cubicBezTo>
                  <a:pt x="5622548" y="257175"/>
                  <a:pt x="5615189" y="269875"/>
                  <a:pt x="5600470" y="257175"/>
                </a:cubicBezTo>
                <a:cubicBezTo>
                  <a:pt x="5602923" y="254000"/>
                  <a:pt x="5604150" y="251883"/>
                  <a:pt x="5605377" y="249767"/>
                </a:cubicBezTo>
                <a:close/>
                <a:moveTo>
                  <a:pt x="5709634" y="5481109"/>
                </a:moveTo>
                <a:cubicBezTo>
                  <a:pt x="5731712" y="5504392"/>
                  <a:pt x="5731712" y="5504392"/>
                  <a:pt x="5712087" y="5512859"/>
                </a:cubicBezTo>
                <a:cubicBezTo>
                  <a:pt x="5705955" y="5504392"/>
                  <a:pt x="5708407" y="5493808"/>
                  <a:pt x="5709634" y="5481109"/>
                </a:cubicBezTo>
                <a:close/>
                <a:moveTo>
                  <a:pt x="1792003" y="4531784"/>
                </a:moveTo>
                <a:cubicBezTo>
                  <a:pt x="1788324" y="4529667"/>
                  <a:pt x="1776058" y="4526492"/>
                  <a:pt x="1787097" y="4518025"/>
                </a:cubicBezTo>
                <a:cubicBezTo>
                  <a:pt x="1788324" y="4516967"/>
                  <a:pt x="1788324" y="4512734"/>
                  <a:pt x="1788324" y="4510617"/>
                </a:cubicBezTo>
                <a:cubicBezTo>
                  <a:pt x="1800589" y="4508500"/>
                  <a:pt x="1796910" y="4518025"/>
                  <a:pt x="1801816" y="4522258"/>
                </a:cubicBezTo>
                <a:cubicBezTo>
                  <a:pt x="1801816" y="4522258"/>
                  <a:pt x="1801816" y="4522258"/>
                  <a:pt x="1801816" y="4522258"/>
                </a:cubicBezTo>
                <a:lnTo>
                  <a:pt x="1801816" y="4523317"/>
                </a:lnTo>
                <a:cubicBezTo>
                  <a:pt x="1796910" y="4525434"/>
                  <a:pt x="1801816" y="4537075"/>
                  <a:pt x="1792003" y="4531784"/>
                </a:cubicBezTo>
                <a:close/>
                <a:moveTo>
                  <a:pt x="3081117" y="3695700"/>
                </a:moveTo>
                <a:cubicBezTo>
                  <a:pt x="3072531" y="3696758"/>
                  <a:pt x="3065172" y="3697817"/>
                  <a:pt x="3056586" y="3697817"/>
                </a:cubicBezTo>
                <a:cubicBezTo>
                  <a:pt x="3054133" y="3692525"/>
                  <a:pt x="3059039" y="3689350"/>
                  <a:pt x="3060266" y="3685117"/>
                </a:cubicBezTo>
                <a:cubicBezTo>
                  <a:pt x="3065172" y="3677708"/>
                  <a:pt x="3072531" y="3679825"/>
                  <a:pt x="3078664" y="3680883"/>
                </a:cubicBezTo>
                <a:cubicBezTo>
                  <a:pt x="3083570" y="3680883"/>
                  <a:pt x="3086024" y="3683000"/>
                  <a:pt x="3087250" y="3687233"/>
                </a:cubicBezTo>
                <a:cubicBezTo>
                  <a:pt x="3088477" y="3691467"/>
                  <a:pt x="3086024" y="3694642"/>
                  <a:pt x="3081117" y="3695700"/>
                </a:cubicBezTo>
                <a:close/>
                <a:moveTo>
                  <a:pt x="4105294" y="1963208"/>
                </a:moveTo>
                <a:cubicBezTo>
                  <a:pt x="4105294" y="1963208"/>
                  <a:pt x="4105294" y="1963208"/>
                  <a:pt x="4105294" y="1963208"/>
                </a:cubicBezTo>
                <a:cubicBezTo>
                  <a:pt x="4105294" y="1963208"/>
                  <a:pt x="4106521" y="1963208"/>
                  <a:pt x="4105294" y="1963208"/>
                </a:cubicBezTo>
                <a:lnTo>
                  <a:pt x="4105294" y="1963208"/>
                </a:lnTo>
                <a:close/>
                <a:moveTo>
                  <a:pt x="4072177" y="1951567"/>
                </a:moveTo>
                <a:cubicBezTo>
                  <a:pt x="4086896" y="1950508"/>
                  <a:pt x="4096708" y="1953683"/>
                  <a:pt x="4100388" y="1966383"/>
                </a:cubicBezTo>
                <a:cubicBezTo>
                  <a:pt x="4097935" y="1966383"/>
                  <a:pt x="4096708" y="1967442"/>
                  <a:pt x="4096708" y="1969558"/>
                </a:cubicBezTo>
                <a:cubicBezTo>
                  <a:pt x="4093029" y="1969558"/>
                  <a:pt x="4090576" y="1970617"/>
                  <a:pt x="4086896" y="1970617"/>
                </a:cubicBezTo>
                <a:cubicBezTo>
                  <a:pt x="4081990" y="1965325"/>
                  <a:pt x="4077083" y="1958975"/>
                  <a:pt x="4072177" y="1951567"/>
                </a:cubicBezTo>
                <a:close/>
                <a:moveTo>
                  <a:pt x="673381" y="2076450"/>
                </a:moveTo>
                <a:cubicBezTo>
                  <a:pt x="669701" y="2078567"/>
                  <a:pt x="666022" y="2080683"/>
                  <a:pt x="661116" y="2082800"/>
                </a:cubicBezTo>
                <a:cubicBezTo>
                  <a:pt x="656209" y="2077508"/>
                  <a:pt x="662342" y="2073275"/>
                  <a:pt x="661116" y="2067983"/>
                </a:cubicBezTo>
                <a:cubicBezTo>
                  <a:pt x="666022" y="2067983"/>
                  <a:pt x="666022" y="2065867"/>
                  <a:pt x="666022" y="2062692"/>
                </a:cubicBezTo>
                <a:cubicBezTo>
                  <a:pt x="670928" y="2063750"/>
                  <a:pt x="679514" y="2059517"/>
                  <a:pt x="681967" y="2065867"/>
                </a:cubicBezTo>
                <a:cubicBezTo>
                  <a:pt x="683194" y="2072217"/>
                  <a:pt x="678287" y="2074333"/>
                  <a:pt x="673381" y="2076450"/>
                </a:cubicBezTo>
                <a:close/>
                <a:moveTo>
                  <a:pt x="4987191" y="2171700"/>
                </a:moveTo>
                <a:cubicBezTo>
                  <a:pt x="4981058" y="2171700"/>
                  <a:pt x="4973698" y="2170642"/>
                  <a:pt x="4970019" y="2172758"/>
                </a:cubicBezTo>
                <a:cubicBezTo>
                  <a:pt x="4957753" y="2180167"/>
                  <a:pt x="4956527" y="2170642"/>
                  <a:pt x="4952847" y="2165350"/>
                </a:cubicBezTo>
                <a:cubicBezTo>
                  <a:pt x="4956527" y="2163233"/>
                  <a:pt x="4961433" y="2160059"/>
                  <a:pt x="4965112" y="2159000"/>
                </a:cubicBezTo>
                <a:cubicBezTo>
                  <a:pt x="4984737" y="2151592"/>
                  <a:pt x="4984737" y="2151592"/>
                  <a:pt x="4987191" y="2171700"/>
                </a:cubicBezTo>
                <a:close/>
                <a:moveTo>
                  <a:pt x="2048354" y="2692400"/>
                </a:moveTo>
                <a:cubicBezTo>
                  <a:pt x="2059393" y="2692400"/>
                  <a:pt x="2069206" y="2693458"/>
                  <a:pt x="2079018" y="2688167"/>
                </a:cubicBezTo>
                <a:cubicBezTo>
                  <a:pt x="2080245" y="2689225"/>
                  <a:pt x="2081471" y="2691342"/>
                  <a:pt x="2082698" y="2692400"/>
                </a:cubicBezTo>
                <a:cubicBezTo>
                  <a:pt x="2080245" y="2700867"/>
                  <a:pt x="2069206" y="2698750"/>
                  <a:pt x="2063073" y="2702983"/>
                </a:cubicBezTo>
                <a:cubicBezTo>
                  <a:pt x="2058167" y="2706158"/>
                  <a:pt x="2050807" y="2704042"/>
                  <a:pt x="2048354" y="2697692"/>
                </a:cubicBezTo>
                <a:cubicBezTo>
                  <a:pt x="2047128" y="2695575"/>
                  <a:pt x="2048354" y="2692400"/>
                  <a:pt x="2048354" y="2692400"/>
                </a:cubicBezTo>
                <a:close/>
                <a:moveTo>
                  <a:pt x="3734873" y="988483"/>
                </a:moveTo>
                <a:cubicBezTo>
                  <a:pt x="3728741" y="987425"/>
                  <a:pt x="3723834" y="986367"/>
                  <a:pt x="3717702" y="985308"/>
                </a:cubicBezTo>
                <a:cubicBezTo>
                  <a:pt x="3718928" y="974725"/>
                  <a:pt x="3728741" y="977900"/>
                  <a:pt x="3734873" y="980017"/>
                </a:cubicBezTo>
                <a:cubicBezTo>
                  <a:pt x="3743459" y="980017"/>
                  <a:pt x="3737327" y="985308"/>
                  <a:pt x="3734873" y="988483"/>
                </a:cubicBezTo>
                <a:close/>
                <a:moveTo>
                  <a:pt x="3308031" y="3052233"/>
                </a:moveTo>
                <a:cubicBezTo>
                  <a:pt x="3320296" y="3054350"/>
                  <a:pt x="3326429" y="3043767"/>
                  <a:pt x="3335015" y="3039534"/>
                </a:cubicBezTo>
                <a:cubicBezTo>
                  <a:pt x="3341148" y="3046942"/>
                  <a:pt x="3331335" y="3054350"/>
                  <a:pt x="3337468" y="3060700"/>
                </a:cubicBezTo>
                <a:cubicBezTo>
                  <a:pt x="3322749" y="3070225"/>
                  <a:pt x="3316617" y="3057525"/>
                  <a:pt x="3308031" y="3052233"/>
                </a:cubicBezTo>
                <a:close/>
                <a:moveTo>
                  <a:pt x="4599598" y="6191250"/>
                </a:moveTo>
                <a:cubicBezTo>
                  <a:pt x="4593465" y="6189133"/>
                  <a:pt x="4586106" y="6189133"/>
                  <a:pt x="4587332" y="6181725"/>
                </a:cubicBezTo>
                <a:cubicBezTo>
                  <a:pt x="4587332" y="6174317"/>
                  <a:pt x="4591012" y="6165850"/>
                  <a:pt x="4589786" y="6157383"/>
                </a:cubicBezTo>
                <a:cubicBezTo>
                  <a:pt x="4598371" y="6162675"/>
                  <a:pt x="4591012" y="6174317"/>
                  <a:pt x="4602051" y="6178550"/>
                </a:cubicBezTo>
                <a:cubicBezTo>
                  <a:pt x="4599598" y="6181725"/>
                  <a:pt x="4613090" y="6188075"/>
                  <a:pt x="4599598" y="6191250"/>
                </a:cubicBezTo>
                <a:close/>
                <a:moveTo>
                  <a:pt x="949357" y="4124325"/>
                </a:moveTo>
                <a:cubicBezTo>
                  <a:pt x="946904" y="4127500"/>
                  <a:pt x="944451" y="4130675"/>
                  <a:pt x="943224" y="4133850"/>
                </a:cubicBezTo>
                <a:cubicBezTo>
                  <a:pt x="940771" y="4127500"/>
                  <a:pt x="935865" y="4122208"/>
                  <a:pt x="932185" y="4116917"/>
                </a:cubicBezTo>
                <a:cubicBezTo>
                  <a:pt x="932185" y="4116917"/>
                  <a:pt x="932185" y="4114800"/>
                  <a:pt x="932185" y="4114800"/>
                </a:cubicBezTo>
                <a:cubicBezTo>
                  <a:pt x="938318" y="4117975"/>
                  <a:pt x="946904" y="4116917"/>
                  <a:pt x="949357" y="4124325"/>
                </a:cubicBezTo>
                <a:close/>
                <a:moveTo>
                  <a:pt x="956716" y="4127500"/>
                </a:moveTo>
                <a:cubicBezTo>
                  <a:pt x="957943" y="4129617"/>
                  <a:pt x="957943" y="4130675"/>
                  <a:pt x="957943" y="4132792"/>
                </a:cubicBezTo>
                <a:cubicBezTo>
                  <a:pt x="955490" y="4130675"/>
                  <a:pt x="955490" y="4128559"/>
                  <a:pt x="956716" y="4127500"/>
                </a:cubicBezTo>
                <a:close/>
                <a:moveTo>
                  <a:pt x="966529" y="4134909"/>
                </a:moveTo>
                <a:cubicBezTo>
                  <a:pt x="966529" y="4135967"/>
                  <a:pt x="966529" y="4135967"/>
                  <a:pt x="966529" y="4134909"/>
                </a:cubicBezTo>
                <a:cubicBezTo>
                  <a:pt x="966529" y="4135967"/>
                  <a:pt x="966529" y="4134909"/>
                  <a:pt x="966529" y="4134909"/>
                </a:cubicBezTo>
                <a:cubicBezTo>
                  <a:pt x="966529" y="4134909"/>
                  <a:pt x="966529" y="4134909"/>
                  <a:pt x="966529" y="4134909"/>
                </a:cubicBezTo>
                <a:close/>
                <a:moveTo>
                  <a:pt x="962849" y="4133850"/>
                </a:moveTo>
                <a:cubicBezTo>
                  <a:pt x="962849" y="4133850"/>
                  <a:pt x="962849" y="4133850"/>
                  <a:pt x="962849" y="4133850"/>
                </a:cubicBezTo>
                <a:cubicBezTo>
                  <a:pt x="962849" y="4133850"/>
                  <a:pt x="962849" y="4132792"/>
                  <a:pt x="962849" y="4133850"/>
                </a:cubicBezTo>
                <a:cubicBezTo>
                  <a:pt x="962849" y="4132792"/>
                  <a:pt x="962849" y="4132792"/>
                  <a:pt x="962849" y="4133850"/>
                </a:cubicBezTo>
                <a:close/>
                <a:moveTo>
                  <a:pt x="2480103" y="4016375"/>
                </a:moveTo>
                <a:cubicBezTo>
                  <a:pt x="2481330" y="4011083"/>
                  <a:pt x="2480103" y="4007909"/>
                  <a:pt x="2472744" y="4007909"/>
                </a:cubicBezTo>
                <a:cubicBezTo>
                  <a:pt x="2469064" y="4005792"/>
                  <a:pt x="2465384" y="4003675"/>
                  <a:pt x="2466611" y="3999442"/>
                </a:cubicBezTo>
                <a:cubicBezTo>
                  <a:pt x="2469064" y="3999442"/>
                  <a:pt x="2472744" y="3998383"/>
                  <a:pt x="2473970" y="3995208"/>
                </a:cubicBezTo>
                <a:cubicBezTo>
                  <a:pt x="2477650" y="3995208"/>
                  <a:pt x="2481330" y="3994150"/>
                  <a:pt x="2486236" y="3994150"/>
                </a:cubicBezTo>
                <a:cubicBezTo>
                  <a:pt x="2486236" y="3998383"/>
                  <a:pt x="2482556" y="4003675"/>
                  <a:pt x="2492369" y="4004733"/>
                </a:cubicBezTo>
                <a:cubicBezTo>
                  <a:pt x="2489916" y="4012142"/>
                  <a:pt x="2483783" y="4013200"/>
                  <a:pt x="2480103" y="4016375"/>
                </a:cubicBezTo>
                <a:close/>
                <a:moveTo>
                  <a:pt x="2489916" y="5545667"/>
                </a:moveTo>
                <a:cubicBezTo>
                  <a:pt x="2486236" y="5539317"/>
                  <a:pt x="2485009" y="5532967"/>
                  <a:pt x="2482556" y="5526617"/>
                </a:cubicBezTo>
                <a:cubicBezTo>
                  <a:pt x="2505861" y="5528734"/>
                  <a:pt x="2507087" y="5530850"/>
                  <a:pt x="2499728" y="5545667"/>
                </a:cubicBezTo>
                <a:cubicBezTo>
                  <a:pt x="2497275" y="5545667"/>
                  <a:pt x="2493595" y="5550959"/>
                  <a:pt x="2489916" y="5545667"/>
                </a:cubicBezTo>
                <a:close/>
                <a:moveTo>
                  <a:pt x="4414387" y="1004358"/>
                </a:moveTo>
                <a:cubicBezTo>
                  <a:pt x="4408255" y="1001183"/>
                  <a:pt x="4399669" y="998008"/>
                  <a:pt x="4402122" y="990600"/>
                </a:cubicBezTo>
                <a:cubicBezTo>
                  <a:pt x="4403348" y="984250"/>
                  <a:pt x="4411934" y="986367"/>
                  <a:pt x="4418067" y="986367"/>
                </a:cubicBezTo>
                <a:cubicBezTo>
                  <a:pt x="4420520" y="993775"/>
                  <a:pt x="4424200" y="1000125"/>
                  <a:pt x="4434012" y="1002242"/>
                </a:cubicBezTo>
                <a:cubicBezTo>
                  <a:pt x="4427880" y="1011767"/>
                  <a:pt x="4422973" y="1008592"/>
                  <a:pt x="4414387" y="1004358"/>
                </a:cubicBezTo>
                <a:close/>
                <a:moveTo>
                  <a:pt x="4386177" y="6833659"/>
                </a:moveTo>
                <a:cubicBezTo>
                  <a:pt x="4389856" y="6834717"/>
                  <a:pt x="4393536" y="6835776"/>
                  <a:pt x="4397216" y="6837892"/>
                </a:cubicBezTo>
                <a:cubicBezTo>
                  <a:pt x="4402122" y="6841067"/>
                  <a:pt x="4407028" y="6844242"/>
                  <a:pt x="4402122" y="6850592"/>
                </a:cubicBezTo>
                <a:cubicBezTo>
                  <a:pt x="4397216" y="6856942"/>
                  <a:pt x="4391083" y="6853767"/>
                  <a:pt x="4386177" y="6851651"/>
                </a:cubicBezTo>
                <a:cubicBezTo>
                  <a:pt x="4382497" y="6845300"/>
                  <a:pt x="4378817" y="6835776"/>
                  <a:pt x="4366552" y="6841067"/>
                </a:cubicBezTo>
                <a:cubicBezTo>
                  <a:pt x="4365325" y="6835776"/>
                  <a:pt x="4367778" y="6832600"/>
                  <a:pt x="4372684" y="6831542"/>
                </a:cubicBezTo>
                <a:cubicBezTo>
                  <a:pt x="4376364" y="6838950"/>
                  <a:pt x="4380044" y="6838950"/>
                  <a:pt x="4386177" y="6833659"/>
                </a:cubicBezTo>
                <a:close/>
                <a:moveTo>
                  <a:pt x="976341" y="3872442"/>
                </a:moveTo>
                <a:cubicBezTo>
                  <a:pt x="983701" y="3877733"/>
                  <a:pt x="992287" y="3875617"/>
                  <a:pt x="999646" y="3877733"/>
                </a:cubicBezTo>
                <a:cubicBezTo>
                  <a:pt x="1003326" y="3878792"/>
                  <a:pt x="1008232" y="3878792"/>
                  <a:pt x="1007005" y="3884083"/>
                </a:cubicBezTo>
                <a:cubicBezTo>
                  <a:pt x="1005779" y="3888317"/>
                  <a:pt x="1002099" y="3889375"/>
                  <a:pt x="998419" y="3890434"/>
                </a:cubicBezTo>
                <a:cubicBezTo>
                  <a:pt x="981248" y="3894667"/>
                  <a:pt x="980021" y="3879850"/>
                  <a:pt x="971435" y="3873500"/>
                </a:cubicBezTo>
                <a:cubicBezTo>
                  <a:pt x="972662" y="3873500"/>
                  <a:pt x="975115" y="3873500"/>
                  <a:pt x="976341" y="3872442"/>
                </a:cubicBezTo>
                <a:close/>
                <a:moveTo>
                  <a:pt x="3947068" y="3287184"/>
                </a:moveTo>
                <a:cubicBezTo>
                  <a:pt x="3955654" y="3292475"/>
                  <a:pt x="3953201" y="3297767"/>
                  <a:pt x="3944615" y="3299883"/>
                </a:cubicBezTo>
                <a:cubicBezTo>
                  <a:pt x="3938482" y="3300942"/>
                  <a:pt x="3931123" y="3302000"/>
                  <a:pt x="3926217" y="3306233"/>
                </a:cubicBezTo>
                <a:cubicBezTo>
                  <a:pt x="3924990" y="3292475"/>
                  <a:pt x="3940935" y="3293534"/>
                  <a:pt x="3947068" y="3287184"/>
                </a:cubicBezTo>
                <a:close/>
                <a:moveTo>
                  <a:pt x="2774477" y="490008"/>
                </a:moveTo>
                <a:cubicBezTo>
                  <a:pt x="2784290" y="487892"/>
                  <a:pt x="2794102" y="484717"/>
                  <a:pt x="2803915" y="490008"/>
                </a:cubicBezTo>
                <a:cubicBezTo>
                  <a:pt x="2802688" y="499533"/>
                  <a:pt x="2797782" y="508000"/>
                  <a:pt x="2786743" y="506942"/>
                </a:cubicBezTo>
                <a:cubicBezTo>
                  <a:pt x="2776930" y="506942"/>
                  <a:pt x="2778157" y="496358"/>
                  <a:pt x="2774477" y="490008"/>
                </a:cubicBezTo>
                <a:close/>
                <a:moveTo>
                  <a:pt x="4175208" y="793750"/>
                </a:moveTo>
                <a:lnTo>
                  <a:pt x="4175208" y="793750"/>
                </a:lnTo>
                <a:cubicBezTo>
                  <a:pt x="4181341" y="801158"/>
                  <a:pt x="4185021" y="801158"/>
                  <a:pt x="4191154" y="793750"/>
                </a:cubicBezTo>
                <a:cubicBezTo>
                  <a:pt x="4191154" y="794808"/>
                  <a:pt x="4191154" y="795867"/>
                  <a:pt x="4193606" y="795867"/>
                </a:cubicBezTo>
                <a:cubicBezTo>
                  <a:pt x="4199739" y="799042"/>
                  <a:pt x="4203419" y="803275"/>
                  <a:pt x="4198513" y="808567"/>
                </a:cubicBezTo>
                <a:cubicBezTo>
                  <a:pt x="4192380" y="814917"/>
                  <a:pt x="4185021" y="810683"/>
                  <a:pt x="4178888" y="808567"/>
                </a:cubicBezTo>
                <a:cubicBezTo>
                  <a:pt x="4170302" y="806450"/>
                  <a:pt x="4175208" y="803275"/>
                  <a:pt x="4177661" y="799042"/>
                </a:cubicBezTo>
                <a:cubicBezTo>
                  <a:pt x="4178888" y="796925"/>
                  <a:pt x="4177661" y="794808"/>
                  <a:pt x="4175208" y="793750"/>
                </a:cubicBezTo>
                <a:close/>
                <a:moveTo>
                  <a:pt x="4199739" y="784225"/>
                </a:moveTo>
                <a:lnTo>
                  <a:pt x="4199739" y="784225"/>
                </a:lnTo>
                <a:cubicBezTo>
                  <a:pt x="4199739" y="784225"/>
                  <a:pt x="4199739" y="785283"/>
                  <a:pt x="4199739" y="784225"/>
                </a:cubicBezTo>
                <a:lnTo>
                  <a:pt x="4199739" y="784225"/>
                </a:lnTo>
                <a:close/>
                <a:moveTo>
                  <a:pt x="3845264" y="1907117"/>
                </a:moveTo>
                <a:cubicBezTo>
                  <a:pt x="3847717" y="1907117"/>
                  <a:pt x="3851397" y="1908175"/>
                  <a:pt x="3853850" y="1908175"/>
                </a:cubicBezTo>
                <a:cubicBezTo>
                  <a:pt x="3853850" y="1909233"/>
                  <a:pt x="3853850" y="1911350"/>
                  <a:pt x="3855076" y="1912408"/>
                </a:cubicBezTo>
                <a:cubicBezTo>
                  <a:pt x="3848943" y="1913467"/>
                  <a:pt x="3842810" y="1914525"/>
                  <a:pt x="3837904" y="1915583"/>
                </a:cubicBezTo>
                <a:cubicBezTo>
                  <a:pt x="3831771" y="1915583"/>
                  <a:pt x="3825639" y="1914525"/>
                  <a:pt x="3819506" y="1914525"/>
                </a:cubicBezTo>
                <a:cubicBezTo>
                  <a:pt x="3818279" y="1911350"/>
                  <a:pt x="3817053" y="1907117"/>
                  <a:pt x="3815826" y="1903942"/>
                </a:cubicBezTo>
                <a:cubicBezTo>
                  <a:pt x="3826865" y="1901825"/>
                  <a:pt x="3834225" y="1912408"/>
                  <a:pt x="3845264" y="1907117"/>
                </a:cubicBezTo>
                <a:close/>
                <a:moveTo>
                  <a:pt x="864724" y="3403600"/>
                </a:moveTo>
                <a:cubicBezTo>
                  <a:pt x="856138" y="3401483"/>
                  <a:pt x="847553" y="3398309"/>
                  <a:pt x="837740" y="3396192"/>
                </a:cubicBezTo>
                <a:cubicBezTo>
                  <a:pt x="850006" y="3390900"/>
                  <a:pt x="858592" y="3389842"/>
                  <a:pt x="867177" y="3398309"/>
                </a:cubicBezTo>
                <a:cubicBezTo>
                  <a:pt x="865951" y="3399367"/>
                  <a:pt x="865951" y="3401483"/>
                  <a:pt x="864724" y="3403600"/>
                </a:cubicBezTo>
                <a:close/>
                <a:moveTo>
                  <a:pt x="3959334" y="1343025"/>
                </a:moveTo>
                <a:cubicBezTo>
                  <a:pt x="3963013" y="1337733"/>
                  <a:pt x="3967920" y="1334558"/>
                  <a:pt x="3974052" y="1340908"/>
                </a:cubicBezTo>
                <a:cubicBezTo>
                  <a:pt x="3977732" y="1345142"/>
                  <a:pt x="3981412" y="1344083"/>
                  <a:pt x="3985091" y="1344083"/>
                </a:cubicBezTo>
                <a:cubicBezTo>
                  <a:pt x="3982639" y="1352550"/>
                  <a:pt x="3977732" y="1356783"/>
                  <a:pt x="3967920" y="1356783"/>
                </a:cubicBezTo>
                <a:cubicBezTo>
                  <a:pt x="3958107" y="1354667"/>
                  <a:pt x="3961787" y="1347258"/>
                  <a:pt x="3959334" y="1343025"/>
                </a:cubicBezTo>
                <a:close/>
                <a:moveTo>
                  <a:pt x="1285434" y="3157008"/>
                </a:moveTo>
                <a:cubicBezTo>
                  <a:pt x="1289114" y="3150659"/>
                  <a:pt x="1296473" y="3154892"/>
                  <a:pt x="1302606" y="3153833"/>
                </a:cubicBezTo>
                <a:cubicBezTo>
                  <a:pt x="1302606" y="3154892"/>
                  <a:pt x="1303833" y="3155950"/>
                  <a:pt x="1305059" y="3155950"/>
                </a:cubicBezTo>
                <a:cubicBezTo>
                  <a:pt x="1301380" y="3163358"/>
                  <a:pt x="1297700" y="3169708"/>
                  <a:pt x="1294020" y="3177117"/>
                </a:cubicBezTo>
                <a:cubicBezTo>
                  <a:pt x="1281755" y="3172883"/>
                  <a:pt x="1281755" y="3164417"/>
                  <a:pt x="1285434" y="3157008"/>
                </a:cubicBezTo>
                <a:close/>
                <a:moveTo>
                  <a:pt x="2415095" y="2890309"/>
                </a:moveTo>
                <a:cubicBezTo>
                  <a:pt x="2424908" y="2897717"/>
                  <a:pt x="2416322" y="2904067"/>
                  <a:pt x="2412642" y="2914650"/>
                </a:cubicBezTo>
                <a:cubicBezTo>
                  <a:pt x="2406510" y="2904067"/>
                  <a:pt x="2400377" y="2897717"/>
                  <a:pt x="2408963" y="2890309"/>
                </a:cubicBezTo>
                <a:cubicBezTo>
                  <a:pt x="2410189" y="2890309"/>
                  <a:pt x="2413869" y="2890309"/>
                  <a:pt x="2415095" y="2890309"/>
                </a:cubicBezTo>
                <a:close/>
                <a:moveTo>
                  <a:pt x="1056068" y="3935942"/>
                </a:moveTo>
                <a:cubicBezTo>
                  <a:pt x="1057294" y="3933825"/>
                  <a:pt x="1045029" y="3935942"/>
                  <a:pt x="1053615" y="3931708"/>
                </a:cubicBezTo>
                <a:cubicBezTo>
                  <a:pt x="1056068" y="3929592"/>
                  <a:pt x="1057294" y="3927475"/>
                  <a:pt x="1056068" y="3925358"/>
                </a:cubicBezTo>
                <a:cubicBezTo>
                  <a:pt x="1060974" y="3925358"/>
                  <a:pt x="1068333" y="3922184"/>
                  <a:pt x="1069560" y="3927475"/>
                </a:cubicBezTo>
                <a:cubicBezTo>
                  <a:pt x="1072013" y="3934883"/>
                  <a:pt x="1064654" y="3937000"/>
                  <a:pt x="1056068" y="3935942"/>
                </a:cubicBezTo>
                <a:close/>
                <a:moveTo>
                  <a:pt x="3498148" y="3549650"/>
                </a:moveTo>
                <a:cubicBezTo>
                  <a:pt x="3500600" y="3552825"/>
                  <a:pt x="3507960" y="3552825"/>
                  <a:pt x="3507960" y="3558117"/>
                </a:cubicBezTo>
                <a:cubicBezTo>
                  <a:pt x="3503054" y="3565525"/>
                  <a:pt x="3496921" y="3563409"/>
                  <a:pt x="3490788" y="3563409"/>
                </a:cubicBezTo>
                <a:cubicBezTo>
                  <a:pt x="3484655" y="3563409"/>
                  <a:pt x="3482202" y="3559175"/>
                  <a:pt x="3480975" y="3554942"/>
                </a:cubicBezTo>
                <a:cubicBezTo>
                  <a:pt x="3479749" y="3552825"/>
                  <a:pt x="3482202" y="3549650"/>
                  <a:pt x="3484655" y="3548592"/>
                </a:cubicBezTo>
                <a:cubicBezTo>
                  <a:pt x="3489561" y="3544358"/>
                  <a:pt x="3494468" y="3545417"/>
                  <a:pt x="3498148" y="3549650"/>
                </a:cubicBezTo>
                <a:close/>
                <a:moveTo>
                  <a:pt x="2148932" y="990600"/>
                </a:moveTo>
                <a:cubicBezTo>
                  <a:pt x="2139120" y="991658"/>
                  <a:pt x="2141573" y="984250"/>
                  <a:pt x="2140346" y="978958"/>
                </a:cubicBezTo>
                <a:cubicBezTo>
                  <a:pt x="2142799" y="973667"/>
                  <a:pt x="2136666" y="964142"/>
                  <a:pt x="2147706" y="964142"/>
                </a:cubicBezTo>
                <a:cubicBezTo>
                  <a:pt x="2157518" y="964142"/>
                  <a:pt x="2155065" y="973667"/>
                  <a:pt x="2157518" y="978958"/>
                </a:cubicBezTo>
                <a:cubicBezTo>
                  <a:pt x="2159971" y="984250"/>
                  <a:pt x="2155065" y="990600"/>
                  <a:pt x="2148932" y="990600"/>
                </a:cubicBezTo>
                <a:close/>
                <a:moveTo>
                  <a:pt x="2542658" y="5850467"/>
                </a:moveTo>
                <a:cubicBezTo>
                  <a:pt x="2547564" y="5851526"/>
                  <a:pt x="2546337" y="5856817"/>
                  <a:pt x="2547564" y="5859992"/>
                </a:cubicBezTo>
                <a:cubicBezTo>
                  <a:pt x="2545111" y="5864225"/>
                  <a:pt x="2545111" y="5869517"/>
                  <a:pt x="2546337" y="5873750"/>
                </a:cubicBezTo>
                <a:cubicBezTo>
                  <a:pt x="2518127" y="5879042"/>
                  <a:pt x="2537751" y="5862109"/>
                  <a:pt x="2536525" y="5856817"/>
                </a:cubicBezTo>
                <a:cubicBezTo>
                  <a:pt x="2534072" y="5852584"/>
                  <a:pt x="2537751" y="5849409"/>
                  <a:pt x="2542658" y="5850467"/>
                </a:cubicBezTo>
                <a:close/>
                <a:moveTo>
                  <a:pt x="1744167" y="6092825"/>
                </a:moveTo>
                <a:cubicBezTo>
                  <a:pt x="1740488" y="6078008"/>
                  <a:pt x="1749074" y="6069542"/>
                  <a:pt x="1762566" y="6064250"/>
                </a:cubicBezTo>
                <a:cubicBezTo>
                  <a:pt x="1767472" y="6079067"/>
                  <a:pt x="1750300" y="6083300"/>
                  <a:pt x="1744167" y="6092825"/>
                </a:cubicBezTo>
                <a:close/>
                <a:moveTo>
                  <a:pt x="1444887" y="5259917"/>
                </a:moveTo>
                <a:cubicBezTo>
                  <a:pt x="1446114" y="5257800"/>
                  <a:pt x="1447340" y="5256742"/>
                  <a:pt x="1447340" y="5254625"/>
                </a:cubicBezTo>
                <a:cubicBezTo>
                  <a:pt x="1443660" y="5242984"/>
                  <a:pt x="1443660" y="5240867"/>
                  <a:pt x="1451020" y="5239809"/>
                </a:cubicBezTo>
                <a:cubicBezTo>
                  <a:pt x="1446114" y="5238750"/>
                  <a:pt x="1443660" y="5241925"/>
                  <a:pt x="1439981" y="5247217"/>
                </a:cubicBezTo>
                <a:cubicBezTo>
                  <a:pt x="1438754" y="5249334"/>
                  <a:pt x="1432621" y="5250392"/>
                  <a:pt x="1430168" y="5245100"/>
                </a:cubicBezTo>
                <a:cubicBezTo>
                  <a:pt x="1428942" y="5242984"/>
                  <a:pt x="1428942" y="5238750"/>
                  <a:pt x="1430168" y="5237692"/>
                </a:cubicBezTo>
                <a:cubicBezTo>
                  <a:pt x="1436301" y="5231342"/>
                  <a:pt x="1457153" y="5234517"/>
                  <a:pt x="1465738" y="5242984"/>
                </a:cubicBezTo>
                <a:cubicBezTo>
                  <a:pt x="1463285" y="5242984"/>
                  <a:pt x="1462059" y="5242984"/>
                  <a:pt x="1459606" y="5242984"/>
                </a:cubicBezTo>
                <a:cubicBezTo>
                  <a:pt x="1460832" y="5252508"/>
                  <a:pt x="1453473" y="5256742"/>
                  <a:pt x="1444887" y="5259917"/>
                </a:cubicBezTo>
                <a:close/>
                <a:moveTo>
                  <a:pt x="2354994" y="3993092"/>
                </a:moveTo>
                <a:cubicBezTo>
                  <a:pt x="2354994" y="3998383"/>
                  <a:pt x="2351314" y="4000500"/>
                  <a:pt x="2345182" y="4002617"/>
                </a:cubicBezTo>
                <a:cubicBezTo>
                  <a:pt x="2337822" y="3998383"/>
                  <a:pt x="2334143" y="3993092"/>
                  <a:pt x="2334143" y="3985684"/>
                </a:cubicBezTo>
                <a:cubicBezTo>
                  <a:pt x="2334143" y="3980392"/>
                  <a:pt x="2340275" y="3979333"/>
                  <a:pt x="2345182" y="3979333"/>
                </a:cubicBezTo>
                <a:cubicBezTo>
                  <a:pt x="2356221" y="3980392"/>
                  <a:pt x="2354994" y="3987800"/>
                  <a:pt x="2354994" y="3993092"/>
                </a:cubicBezTo>
                <a:close/>
                <a:moveTo>
                  <a:pt x="2115815" y="6430433"/>
                </a:moveTo>
                <a:cubicBezTo>
                  <a:pt x="2124401" y="6431492"/>
                  <a:pt x="2131760" y="6430433"/>
                  <a:pt x="2139120" y="6428317"/>
                </a:cubicBezTo>
                <a:cubicBezTo>
                  <a:pt x="2142799" y="6428317"/>
                  <a:pt x="2147706" y="6428317"/>
                  <a:pt x="2151385" y="6428317"/>
                </a:cubicBezTo>
                <a:cubicBezTo>
                  <a:pt x="2151385" y="6431492"/>
                  <a:pt x="2150159" y="6434667"/>
                  <a:pt x="2150159" y="6438901"/>
                </a:cubicBezTo>
                <a:cubicBezTo>
                  <a:pt x="2146479" y="6438901"/>
                  <a:pt x="2142799" y="6438901"/>
                  <a:pt x="2139120" y="6438901"/>
                </a:cubicBezTo>
                <a:cubicBezTo>
                  <a:pt x="2130534" y="6438901"/>
                  <a:pt x="2121948" y="6438901"/>
                  <a:pt x="2114588" y="6438901"/>
                </a:cubicBezTo>
                <a:cubicBezTo>
                  <a:pt x="2114588" y="6435725"/>
                  <a:pt x="2115815" y="6432550"/>
                  <a:pt x="2115815" y="6430433"/>
                </a:cubicBezTo>
                <a:close/>
                <a:moveTo>
                  <a:pt x="1546691" y="2774950"/>
                </a:moveTo>
                <a:cubicBezTo>
                  <a:pt x="1546691" y="2772833"/>
                  <a:pt x="1546691" y="2770717"/>
                  <a:pt x="1547918" y="2769659"/>
                </a:cubicBezTo>
                <a:cubicBezTo>
                  <a:pt x="1549145" y="2768600"/>
                  <a:pt x="1549145" y="2767542"/>
                  <a:pt x="1549145" y="2765425"/>
                </a:cubicBezTo>
                <a:cubicBezTo>
                  <a:pt x="1545465" y="2764367"/>
                  <a:pt x="1545465" y="2761192"/>
                  <a:pt x="1545465" y="2758017"/>
                </a:cubicBezTo>
                <a:cubicBezTo>
                  <a:pt x="1545465" y="2755900"/>
                  <a:pt x="1546691" y="2753784"/>
                  <a:pt x="1547918" y="2752725"/>
                </a:cubicBezTo>
                <a:cubicBezTo>
                  <a:pt x="1549145" y="2750608"/>
                  <a:pt x="1550371" y="2749550"/>
                  <a:pt x="1554051" y="2749550"/>
                </a:cubicBezTo>
                <a:cubicBezTo>
                  <a:pt x="1562637" y="2748492"/>
                  <a:pt x="1565090" y="2760133"/>
                  <a:pt x="1566316" y="2768600"/>
                </a:cubicBezTo>
                <a:cubicBezTo>
                  <a:pt x="1558957" y="2770717"/>
                  <a:pt x="1555277" y="2777067"/>
                  <a:pt x="1546691" y="2774950"/>
                </a:cubicBezTo>
                <a:close/>
                <a:moveTo>
                  <a:pt x="3295765" y="668867"/>
                </a:moveTo>
                <a:cubicBezTo>
                  <a:pt x="3303124" y="674158"/>
                  <a:pt x="3316617" y="675217"/>
                  <a:pt x="3311710" y="687917"/>
                </a:cubicBezTo>
                <a:cubicBezTo>
                  <a:pt x="3310484" y="690033"/>
                  <a:pt x="3305578" y="692150"/>
                  <a:pt x="3304351" y="692150"/>
                </a:cubicBezTo>
                <a:cubicBezTo>
                  <a:pt x="3293312" y="686858"/>
                  <a:pt x="3290859" y="678392"/>
                  <a:pt x="3295765" y="668867"/>
                </a:cubicBezTo>
                <a:close/>
                <a:moveTo>
                  <a:pt x="2871376" y="5543550"/>
                </a:moveTo>
                <a:cubicBezTo>
                  <a:pt x="2881188" y="5545667"/>
                  <a:pt x="2886094" y="5535084"/>
                  <a:pt x="2894680" y="5536142"/>
                </a:cubicBezTo>
                <a:cubicBezTo>
                  <a:pt x="2900813" y="5539317"/>
                  <a:pt x="2903266" y="5543550"/>
                  <a:pt x="2897133" y="5548842"/>
                </a:cubicBezTo>
                <a:cubicBezTo>
                  <a:pt x="2888547" y="5556250"/>
                  <a:pt x="2878735" y="5558367"/>
                  <a:pt x="2868922" y="5553075"/>
                </a:cubicBezTo>
                <a:cubicBezTo>
                  <a:pt x="2865243" y="5550959"/>
                  <a:pt x="2868922" y="5546725"/>
                  <a:pt x="2871376" y="5543550"/>
                </a:cubicBezTo>
                <a:close/>
                <a:moveTo>
                  <a:pt x="2381978" y="4488392"/>
                </a:moveTo>
                <a:cubicBezTo>
                  <a:pt x="2383205" y="4493684"/>
                  <a:pt x="2378299" y="4493684"/>
                  <a:pt x="2374619" y="4494742"/>
                </a:cubicBezTo>
                <a:cubicBezTo>
                  <a:pt x="2369713" y="4492625"/>
                  <a:pt x="2363580" y="4490508"/>
                  <a:pt x="2358674" y="4488392"/>
                </a:cubicBezTo>
                <a:cubicBezTo>
                  <a:pt x="2362354" y="4484159"/>
                  <a:pt x="2369713" y="4487334"/>
                  <a:pt x="2374619" y="4484159"/>
                </a:cubicBezTo>
                <a:cubicBezTo>
                  <a:pt x="2377072" y="4484159"/>
                  <a:pt x="2380752" y="4485217"/>
                  <a:pt x="2381978" y="4488392"/>
                </a:cubicBezTo>
                <a:close/>
                <a:moveTo>
                  <a:pt x="5794267" y="1869017"/>
                </a:moveTo>
                <a:cubicBezTo>
                  <a:pt x="5794267" y="1872192"/>
                  <a:pt x="5794267" y="1876425"/>
                  <a:pt x="5793040" y="1879600"/>
                </a:cubicBezTo>
                <a:cubicBezTo>
                  <a:pt x="5782001" y="1882775"/>
                  <a:pt x="5777095" y="1874308"/>
                  <a:pt x="5770962" y="1870075"/>
                </a:cubicBezTo>
                <a:cubicBezTo>
                  <a:pt x="5770962" y="1863725"/>
                  <a:pt x="5775868" y="1862667"/>
                  <a:pt x="5780774" y="1860550"/>
                </a:cubicBezTo>
                <a:cubicBezTo>
                  <a:pt x="5793040" y="1853142"/>
                  <a:pt x="5795493" y="1857375"/>
                  <a:pt x="5794267" y="1869017"/>
                </a:cubicBezTo>
                <a:close/>
                <a:moveTo>
                  <a:pt x="294374" y="3627967"/>
                </a:moveTo>
                <a:cubicBezTo>
                  <a:pt x="287015" y="3626909"/>
                  <a:pt x="282109" y="3622675"/>
                  <a:pt x="283335" y="3617383"/>
                </a:cubicBezTo>
                <a:cubicBezTo>
                  <a:pt x="284562" y="3611034"/>
                  <a:pt x="293148" y="3609975"/>
                  <a:pt x="296827" y="3609975"/>
                </a:cubicBezTo>
                <a:cubicBezTo>
                  <a:pt x="301734" y="3609975"/>
                  <a:pt x="306640" y="3616325"/>
                  <a:pt x="305413" y="3622675"/>
                </a:cubicBezTo>
                <a:cubicBezTo>
                  <a:pt x="304187" y="3629025"/>
                  <a:pt x="298054" y="3627967"/>
                  <a:pt x="294374" y="3627967"/>
                </a:cubicBezTo>
                <a:close/>
                <a:moveTo>
                  <a:pt x="5284018" y="2579158"/>
                </a:moveTo>
                <a:cubicBezTo>
                  <a:pt x="5279112" y="2578100"/>
                  <a:pt x="5277885" y="2575983"/>
                  <a:pt x="5277885" y="2572809"/>
                </a:cubicBezTo>
                <a:cubicBezTo>
                  <a:pt x="5277885" y="2565400"/>
                  <a:pt x="5282792" y="2559050"/>
                  <a:pt x="5290151" y="2554817"/>
                </a:cubicBezTo>
                <a:cubicBezTo>
                  <a:pt x="5293831" y="2552700"/>
                  <a:pt x="5301190" y="2553758"/>
                  <a:pt x="5303643" y="2556934"/>
                </a:cubicBezTo>
                <a:cubicBezTo>
                  <a:pt x="5307323" y="2560108"/>
                  <a:pt x="5303643" y="2563283"/>
                  <a:pt x="5301190" y="2566458"/>
                </a:cubicBezTo>
                <a:cubicBezTo>
                  <a:pt x="5297510" y="2571750"/>
                  <a:pt x="5292604" y="2578100"/>
                  <a:pt x="5284018" y="2579158"/>
                </a:cubicBezTo>
                <a:close/>
                <a:moveTo>
                  <a:pt x="5739071" y="6374342"/>
                </a:moveTo>
                <a:cubicBezTo>
                  <a:pt x="5748884" y="6379633"/>
                  <a:pt x="5745204" y="6387042"/>
                  <a:pt x="5740298" y="6396567"/>
                </a:cubicBezTo>
                <a:cubicBezTo>
                  <a:pt x="5737845" y="6394450"/>
                  <a:pt x="5736619" y="6393392"/>
                  <a:pt x="5736619" y="6392334"/>
                </a:cubicBezTo>
                <a:cubicBezTo>
                  <a:pt x="5734165" y="6387042"/>
                  <a:pt x="5725579" y="6382808"/>
                  <a:pt x="5730486" y="6375401"/>
                </a:cubicBezTo>
                <a:cubicBezTo>
                  <a:pt x="5732939" y="6372225"/>
                  <a:pt x="5736619" y="6373284"/>
                  <a:pt x="5739071" y="6374342"/>
                </a:cubicBezTo>
                <a:close/>
                <a:moveTo>
                  <a:pt x="5736619" y="6599767"/>
                </a:moveTo>
                <a:cubicBezTo>
                  <a:pt x="5736619" y="6599767"/>
                  <a:pt x="5736619" y="6599767"/>
                  <a:pt x="5736619" y="6599767"/>
                </a:cubicBezTo>
                <a:cubicBezTo>
                  <a:pt x="5731712" y="6597651"/>
                  <a:pt x="5724353" y="6604000"/>
                  <a:pt x="5723126" y="6598709"/>
                </a:cubicBezTo>
                <a:cubicBezTo>
                  <a:pt x="5720673" y="6592359"/>
                  <a:pt x="5726806" y="6589183"/>
                  <a:pt x="5734165" y="6589183"/>
                </a:cubicBezTo>
                <a:cubicBezTo>
                  <a:pt x="5743978" y="6590242"/>
                  <a:pt x="5734165" y="6596592"/>
                  <a:pt x="5736619" y="6599767"/>
                </a:cubicBezTo>
                <a:close/>
                <a:moveTo>
                  <a:pt x="5572259" y="1706033"/>
                </a:moveTo>
                <a:cubicBezTo>
                  <a:pt x="5573486" y="1707092"/>
                  <a:pt x="5574713" y="1712383"/>
                  <a:pt x="5573486" y="1713442"/>
                </a:cubicBezTo>
                <a:cubicBezTo>
                  <a:pt x="5567353" y="1718733"/>
                  <a:pt x="5559994" y="1716617"/>
                  <a:pt x="5550181" y="1712383"/>
                </a:cubicBezTo>
                <a:cubicBezTo>
                  <a:pt x="5552635" y="1711325"/>
                  <a:pt x="5552635" y="1710267"/>
                  <a:pt x="5553861" y="1710267"/>
                </a:cubicBezTo>
                <a:cubicBezTo>
                  <a:pt x="5558767" y="1708150"/>
                  <a:pt x="5563674" y="1699683"/>
                  <a:pt x="5572259" y="1706033"/>
                </a:cubicBezTo>
                <a:close/>
                <a:moveTo>
                  <a:pt x="5694915" y="2573867"/>
                </a:moveTo>
                <a:cubicBezTo>
                  <a:pt x="5698595" y="2572809"/>
                  <a:pt x="5705955" y="2572809"/>
                  <a:pt x="5707181" y="2578100"/>
                </a:cubicBezTo>
                <a:cubicBezTo>
                  <a:pt x="5709634" y="2587625"/>
                  <a:pt x="5702275" y="2591858"/>
                  <a:pt x="5691236" y="2598208"/>
                </a:cubicBezTo>
                <a:cubicBezTo>
                  <a:pt x="5688782" y="2587625"/>
                  <a:pt x="5683876" y="2579158"/>
                  <a:pt x="5694915" y="2573867"/>
                </a:cubicBezTo>
                <a:close/>
                <a:moveTo>
                  <a:pt x="403538" y="2339975"/>
                </a:moveTo>
                <a:cubicBezTo>
                  <a:pt x="403538" y="2343150"/>
                  <a:pt x="403538" y="2345267"/>
                  <a:pt x="404765" y="2348442"/>
                </a:cubicBezTo>
                <a:cubicBezTo>
                  <a:pt x="399858" y="2359025"/>
                  <a:pt x="388819" y="2360083"/>
                  <a:pt x="377780" y="2361142"/>
                </a:cubicBezTo>
                <a:cubicBezTo>
                  <a:pt x="375327" y="2359025"/>
                  <a:pt x="372874" y="2356908"/>
                  <a:pt x="370421" y="2354792"/>
                </a:cubicBezTo>
                <a:cubicBezTo>
                  <a:pt x="380233" y="2345267"/>
                  <a:pt x="392499" y="2344208"/>
                  <a:pt x="403538" y="2339975"/>
                </a:cubicBezTo>
                <a:close/>
                <a:moveTo>
                  <a:pt x="5631134" y="6142567"/>
                </a:moveTo>
                <a:cubicBezTo>
                  <a:pt x="5629908" y="6138334"/>
                  <a:pt x="5627454" y="6133042"/>
                  <a:pt x="5626228" y="6128808"/>
                </a:cubicBezTo>
                <a:cubicBezTo>
                  <a:pt x="5627454" y="6123517"/>
                  <a:pt x="5628681" y="6119284"/>
                  <a:pt x="5636040" y="6118225"/>
                </a:cubicBezTo>
                <a:cubicBezTo>
                  <a:pt x="5638494" y="6125633"/>
                  <a:pt x="5639720" y="6133042"/>
                  <a:pt x="5645853" y="6139392"/>
                </a:cubicBezTo>
                <a:cubicBezTo>
                  <a:pt x="5640947" y="6140450"/>
                  <a:pt x="5637267" y="6144683"/>
                  <a:pt x="5631134" y="6142567"/>
                </a:cubicBezTo>
                <a:close/>
                <a:moveTo>
                  <a:pt x="5309776" y="1794933"/>
                </a:moveTo>
                <a:cubicBezTo>
                  <a:pt x="5311002" y="1788583"/>
                  <a:pt x="5314682" y="1786467"/>
                  <a:pt x="5319588" y="1784350"/>
                </a:cubicBezTo>
                <a:cubicBezTo>
                  <a:pt x="5329401" y="1782233"/>
                  <a:pt x="5329401" y="1788583"/>
                  <a:pt x="5330627" y="1793875"/>
                </a:cubicBezTo>
                <a:cubicBezTo>
                  <a:pt x="5333080" y="1799167"/>
                  <a:pt x="5329401" y="1803400"/>
                  <a:pt x="5323268" y="1803400"/>
                </a:cubicBezTo>
                <a:cubicBezTo>
                  <a:pt x="5318362" y="1803400"/>
                  <a:pt x="5312229" y="1800225"/>
                  <a:pt x="5309776" y="1794933"/>
                </a:cubicBezTo>
                <a:close/>
                <a:moveTo>
                  <a:pt x="2602759" y="4643967"/>
                </a:moveTo>
                <a:cubicBezTo>
                  <a:pt x="2603986" y="4647142"/>
                  <a:pt x="2605212" y="4650317"/>
                  <a:pt x="2606439" y="4653492"/>
                </a:cubicBezTo>
                <a:cubicBezTo>
                  <a:pt x="2597853" y="4655609"/>
                  <a:pt x="2595400" y="4667250"/>
                  <a:pt x="2583134" y="4663017"/>
                </a:cubicBezTo>
                <a:lnTo>
                  <a:pt x="2584361" y="4661959"/>
                </a:lnTo>
                <a:lnTo>
                  <a:pt x="2583134" y="4659842"/>
                </a:lnTo>
                <a:cubicBezTo>
                  <a:pt x="2586814" y="4651375"/>
                  <a:pt x="2588040" y="4641850"/>
                  <a:pt x="2602759" y="4643967"/>
                </a:cubicBezTo>
                <a:close/>
                <a:moveTo>
                  <a:pt x="5492533" y="146050"/>
                </a:moveTo>
                <a:cubicBezTo>
                  <a:pt x="5482721" y="149225"/>
                  <a:pt x="5481494" y="158750"/>
                  <a:pt x="5474135" y="164042"/>
                </a:cubicBezTo>
                <a:cubicBezTo>
                  <a:pt x="5471682" y="164042"/>
                  <a:pt x="5470455" y="164042"/>
                  <a:pt x="5468002" y="162983"/>
                </a:cubicBezTo>
                <a:cubicBezTo>
                  <a:pt x="5465549" y="158750"/>
                  <a:pt x="5464322" y="154517"/>
                  <a:pt x="5461869" y="150283"/>
                </a:cubicBezTo>
                <a:cubicBezTo>
                  <a:pt x="5470455" y="141817"/>
                  <a:pt x="5482721" y="148167"/>
                  <a:pt x="5492533" y="146050"/>
                </a:cubicBezTo>
                <a:close/>
                <a:moveTo>
                  <a:pt x="3131406" y="2202392"/>
                </a:moveTo>
                <a:cubicBezTo>
                  <a:pt x="3131406" y="2196042"/>
                  <a:pt x="3135086" y="2191809"/>
                  <a:pt x="3142445" y="2193925"/>
                </a:cubicBezTo>
                <a:cubicBezTo>
                  <a:pt x="3152258" y="2196042"/>
                  <a:pt x="3149804" y="2203450"/>
                  <a:pt x="3149804" y="2209800"/>
                </a:cubicBezTo>
                <a:cubicBezTo>
                  <a:pt x="3149804" y="2215092"/>
                  <a:pt x="3146125" y="2217208"/>
                  <a:pt x="3136312" y="2216150"/>
                </a:cubicBezTo>
                <a:cubicBezTo>
                  <a:pt x="3128953" y="2215092"/>
                  <a:pt x="3130180" y="2208742"/>
                  <a:pt x="3131406" y="2202392"/>
                </a:cubicBezTo>
                <a:close/>
                <a:moveTo>
                  <a:pt x="5296283" y="6810375"/>
                </a:moveTo>
                <a:cubicBezTo>
                  <a:pt x="5297510" y="6812492"/>
                  <a:pt x="5298737" y="6815667"/>
                  <a:pt x="5298737" y="6817784"/>
                </a:cubicBezTo>
                <a:cubicBezTo>
                  <a:pt x="5298737" y="6822017"/>
                  <a:pt x="5296283" y="6825192"/>
                  <a:pt x="5291377" y="6825192"/>
                </a:cubicBezTo>
                <a:cubicBezTo>
                  <a:pt x="5284018" y="6825192"/>
                  <a:pt x="5276659" y="6825192"/>
                  <a:pt x="5266846" y="6825192"/>
                </a:cubicBezTo>
                <a:cubicBezTo>
                  <a:pt x="5272979" y="6815667"/>
                  <a:pt x="5282792" y="6818842"/>
                  <a:pt x="5286471" y="6812492"/>
                </a:cubicBezTo>
                <a:cubicBezTo>
                  <a:pt x="5287698" y="6808258"/>
                  <a:pt x="5292604" y="6807200"/>
                  <a:pt x="5296283" y="6810375"/>
                </a:cubicBezTo>
                <a:close/>
                <a:moveTo>
                  <a:pt x="2291213" y="5627159"/>
                </a:moveTo>
                <a:cubicBezTo>
                  <a:pt x="2281401" y="5627159"/>
                  <a:pt x="2286307" y="5641975"/>
                  <a:pt x="2274041" y="5640917"/>
                </a:cubicBezTo>
                <a:cubicBezTo>
                  <a:pt x="2274041" y="5633508"/>
                  <a:pt x="2272815" y="5627159"/>
                  <a:pt x="2272815" y="5619750"/>
                </a:cubicBezTo>
                <a:cubicBezTo>
                  <a:pt x="2274041" y="5618692"/>
                  <a:pt x="2275268" y="5617633"/>
                  <a:pt x="2275268" y="5616575"/>
                </a:cubicBezTo>
                <a:cubicBezTo>
                  <a:pt x="2280174" y="5620808"/>
                  <a:pt x="2296119" y="5612342"/>
                  <a:pt x="2291213" y="5627159"/>
                </a:cubicBezTo>
                <a:close/>
                <a:moveTo>
                  <a:pt x="2234791" y="1389592"/>
                </a:moveTo>
                <a:cubicBezTo>
                  <a:pt x="2247057" y="1390650"/>
                  <a:pt x="2247057" y="1376892"/>
                  <a:pt x="2255643" y="1374775"/>
                </a:cubicBezTo>
                <a:cubicBezTo>
                  <a:pt x="2265455" y="1383242"/>
                  <a:pt x="2253190" y="1385358"/>
                  <a:pt x="2250737" y="1390650"/>
                </a:cubicBezTo>
                <a:cubicBezTo>
                  <a:pt x="2243377" y="1386417"/>
                  <a:pt x="2242151" y="1394883"/>
                  <a:pt x="2237244" y="1395942"/>
                </a:cubicBezTo>
                <a:cubicBezTo>
                  <a:pt x="2236018" y="1394883"/>
                  <a:pt x="2234791" y="1392767"/>
                  <a:pt x="2234791" y="1389592"/>
                </a:cubicBezTo>
                <a:cubicBezTo>
                  <a:pt x="2233565" y="1390650"/>
                  <a:pt x="2233565" y="1389592"/>
                  <a:pt x="2234791" y="1389592"/>
                </a:cubicBezTo>
                <a:lnTo>
                  <a:pt x="2234791" y="1389592"/>
                </a:lnTo>
                <a:close/>
                <a:moveTo>
                  <a:pt x="5117206" y="4842934"/>
                </a:moveTo>
                <a:cubicBezTo>
                  <a:pt x="5119659" y="4848225"/>
                  <a:pt x="5128245" y="4849284"/>
                  <a:pt x="5127018" y="4855633"/>
                </a:cubicBezTo>
                <a:lnTo>
                  <a:pt x="5127018" y="4855633"/>
                </a:lnTo>
                <a:cubicBezTo>
                  <a:pt x="5119659" y="4863042"/>
                  <a:pt x="5109847" y="4855633"/>
                  <a:pt x="5101261" y="4859867"/>
                </a:cubicBezTo>
                <a:cubicBezTo>
                  <a:pt x="5098808" y="4860925"/>
                  <a:pt x="5100034" y="4854575"/>
                  <a:pt x="5103714" y="4852459"/>
                </a:cubicBezTo>
                <a:cubicBezTo>
                  <a:pt x="5117206" y="4858809"/>
                  <a:pt x="5115979" y="4850342"/>
                  <a:pt x="5117206" y="4842934"/>
                </a:cubicBezTo>
                <a:close/>
                <a:moveTo>
                  <a:pt x="2444533" y="4570942"/>
                </a:moveTo>
                <a:cubicBezTo>
                  <a:pt x="2437174" y="4561417"/>
                  <a:pt x="2433494" y="4554008"/>
                  <a:pt x="2442080" y="4546600"/>
                </a:cubicBezTo>
                <a:cubicBezTo>
                  <a:pt x="2443306" y="4545542"/>
                  <a:pt x="2449439" y="4545542"/>
                  <a:pt x="2450666" y="4546600"/>
                </a:cubicBezTo>
                <a:cubicBezTo>
                  <a:pt x="2456799" y="4555067"/>
                  <a:pt x="2451892" y="4561417"/>
                  <a:pt x="2444533" y="4570942"/>
                </a:cubicBezTo>
                <a:close/>
                <a:moveTo>
                  <a:pt x="4933222" y="6146800"/>
                </a:moveTo>
                <a:cubicBezTo>
                  <a:pt x="4931995" y="6141508"/>
                  <a:pt x="4938128" y="6138334"/>
                  <a:pt x="4945488" y="6138334"/>
                </a:cubicBezTo>
                <a:cubicBezTo>
                  <a:pt x="4951621" y="6138334"/>
                  <a:pt x="4955300" y="6140450"/>
                  <a:pt x="4955300" y="6146800"/>
                </a:cubicBezTo>
                <a:cubicBezTo>
                  <a:pt x="4954073" y="6153151"/>
                  <a:pt x="4951621" y="6159500"/>
                  <a:pt x="4943034" y="6159500"/>
                </a:cubicBezTo>
                <a:cubicBezTo>
                  <a:pt x="4934448" y="6159500"/>
                  <a:pt x="4934448" y="6151034"/>
                  <a:pt x="4933222" y="6146800"/>
                </a:cubicBezTo>
                <a:close/>
                <a:moveTo>
                  <a:pt x="4447505" y="4565650"/>
                </a:moveTo>
                <a:cubicBezTo>
                  <a:pt x="4449957" y="4567767"/>
                  <a:pt x="4446278" y="4574117"/>
                  <a:pt x="4441372" y="4573059"/>
                </a:cubicBezTo>
                <a:cubicBezTo>
                  <a:pt x="4432786" y="4570942"/>
                  <a:pt x="4421747" y="4570942"/>
                  <a:pt x="4420520" y="4561417"/>
                </a:cubicBezTo>
                <a:cubicBezTo>
                  <a:pt x="4420520" y="4556125"/>
                  <a:pt x="4421747" y="4552950"/>
                  <a:pt x="4426653" y="4551892"/>
                </a:cubicBezTo>
                <a:cubicBezTo>
                  <a:pt x="4438918" y="4549775"/>
                  <a:pt x="4441372" y="4560359"/>
                  <a:pt x="4447505" y="4565650"/>
                </a:cubicBezTo>
                <a:close/>
                <a:moveTo>
                  <a:pt x="4761504" y="5705475"/>
                </a:moveTo>
                <a:cubicBezTo>
                  <a:pt x="4761504" y="5704417"/>
                  <a:pt x="4761504" y="5703359"/>
                  <a:pt x="4762730" y="5702300"/>
                </a:cubicBezTo>
                <a:cubicBezTo>
                  <a:pt x="4762730" y="5703359"/>
                  <a:pt x="4762730" y="5705475"/>
                  <a:pt x="4761504" y="5705475"/>
                </a:cubicBezTo>
                <a:lnTo>
                  <a:pt x="4761504" y="5705475"/>
                </a:lnTo>
                <a:close/>
                <a:moveTo>
                  <a:pt x="4761504" y="5681133"/>
                </a:moveTo>
                <a:cubicBezTo>
                  <a:pt x="4766410" y="5694892"/>
                  <a:pt x="4768863" y="5705475"/>
                  <a:pt x="4752918" y="5712883"/>
                </a:cubicBezTo>
                <a:cubicBezTo>
                  <a:pt x="4752918" y="5712883"/>
                  <a:pt x="4752918" y="5712883"/>
                  <a:pt x="4751691" y="5712883"/>
                </a:cubicBezTo>
                <a:cubicBezTo>
                  <a:pt x="4754144" y="5703359"/>
                  <a:pt x="4746785" y="5691717"/>
                  <a:pt x="4761504" y="5681133"/>
                </a:cubicBezTo>
                <a:close/>
                <a:moveTo>
                  <a:pt x="4695269" y="6423026"/>
                </a:moveTo>
                <a:cubicBezTo>
                  <a:pt x="4695269" y="6426200"/>
                  <a:pt x="4695269" y="6431492"/>
                  <a:pt x="4690363" y="6431492"/>
                </a:cubicBezTo>
                <a:cubicBezTo>
                  <a:pt x="4681777" y="6430433"/>
                  <a:pt x="4678098" y="6425142"/>
                  <a:pt x="4680551" y="6418792"/>
                </a:cubicBezTo>
                <a:cubicBezTo>
                  <a:pt x="4681777" y="6414558"/>
                  <a:pt x="4678098" y="6406092"/>
                  <a:pt x="4687910" y="6406092"/>
                </a:cubicBezTo>
                <a:cubicBezTo>
                  <a:pt x="4698949" y="6407151"/>
                  <a:pt x="4690363" y="6418792"/>
                  <a:pt x="4695269" y="6423026"/>
                </a:cubicBezTo>
                <a:close/>
                <a:moveTo>
                  <a:pt x="1673027" y="4427008"/>
                </a:moveTo>
                <a:cubicBezTo>
                  <a:pt x="1671801" y="4423834"/>
                  <a:pt x="1671801" y="4419600"/>
                  <a:pt x="1670574" y="4416425"/>
                </a:cubicBezTo>
                <a:cubicBezTo>
                  <a:pt x="1669347" y="4402667"/>
                  <a:pt x="1679160" y="4402667"/>
                  <a:pt x="1690199" y="4405842"/>
                </a:cubicBezTo>
                <a:cubicBezTo>
                  <a:pt x="1692652" y="4415367"/>
                  <a:pt x="1679160" y="4418542"/>
                  <a:pt x="1677933" y="4427008"/>
                </a:cubicBezTo>
                <a:cubicBezTo>
                  <a:pt x="1676707" y="4427008"/>
                  <a:pt x="1675480" y="4427008"/>
                  <a:pt x="1673027" y="4427008"/>
                </a:cubicBezTo>
                <a:close/>
                <a:moveTo>
                  <a:pt x="1557730" y="5976409"/>
                </a:moveTo>
                <a:cubicBezTo>
                  <a:pt x="1557730" y="5967942"/>
                  <a:pt x="1561410" y="5962651"/>
                  <a:pt x="1571223" y="5960534"/>
                </a:cubicBezTo>
                <a:cubicBezTo>
                  <a:pt x="1576129" y="5959475"/>
                  <a:pt x="1577355" y="5963709"/>
                  <a:pt x="1578582" y="5967942"/>
                </a:cubicBezTo>
                <a:cubicBezTo>
                  <a:pt x="1578582" y="5975350"/>
                  <a:pt x="1579809" y="5982758"/>
                  <a:pt x="1567543" y="5984875"/>
                </a:cubicBezTo>
                <a:cubicBezTo>
                  <a:pt x="1561410" y="5983817"/>
                  <a:pt x="1557730" y="5982758"/>
                  <a:pt x="1557730" y="5976409"/>
                </a:cubicBezTo>
                <a:close/>
                <a:moveTo>
                  <a:pt x="2942516" y="194733"/>
                </a:moveTo>
                <a:cubicBezTo>
                  <a:pt x="2944969" y="189442"/>
                  <a:pt x="2942516" y="184150"/>
                  <a:pt x="2943743" y="178858"/>
                </a:cubicBezTo>
                <a:cubicBezTo>
                  <a:pt x="2946196" y="172508"/>
                  <a:pt x="2949875" y="161925"/>
                  <a:pt x="2962141" y="172508"/>
                </a:cubicBezTo>
                <a:cubicBezTo>
                  <a:pt x="2960914" y="175683"/>
                  <a:pt x="2959688" y="179917"/>
                  <a:pt x="2958461" y="183092"/>
                </a:cubicBezTo>
                <a:cubicBezTo>
                  <a:pt x="2953555" y="185208"/>
                  <a:pt x="2947422" y="187325"/>
                  <a:pt x="2947422" y="193675"/>
                </a:cubicBezTo>
                <a:cubicBezTo>
                  <a:pt x="2944969" y="193675"/>
                  <a:pt x="2943743" y="193675"/>
                  <a:pt x="2942516" y="194733"/>
                </a:cubicBezTo>
                <a:close/>
                <a:moveTo>
                  <a:pt x="973888" y="3637492"/>
                </a:moveTo>
                <a:cubicBezTo>
                  <a:pt x="978794" y="3636434"/>
                  <a:pt x="982474" y="3638550"/>
                  <a:pt x="983701" y="3642784"/>
                </a:cubicBezTo>
                <a:cubicBezTo>
                  <a:pt x="986154" y="3652309"/>
                  <a:pt x="978794" y="3655483"/>
                  <a:pt x="971435" y="3659717"/>
                </a:cubicBezTo>
                <a:cubicBezTo>
                  <a:pt x="964076" y="3660775"/>
                  <a:pt x="962849" y="3655483"/>
                  <a:pt x="961623" y="3651250"/>
                </a:cubicBezTo>
                <a:cubicBezTo>
                  <a:pt x="959169" y="3641725"/>
                  <a:pt x="966529" y="3638550"/>
                  <a:pt x="973888" y="3637492"/>
                </a:cubicBezTo>
                <a:close/>
                <a:moveTo>
                  <a:pt x="4342020" y="1062567"/>
                </a:moveTo>
                <a:cubicBezTo>
                  <a:pt x="4338341" y="1061508"/>
                  <a:pt x="4333434" y="1060450"/>
                  <a:pt x="4329755" y="1058333"/>
                </a:cubicBezTo>
                <a:cubicBezTo>
                  <a:pt x="4326075" y="1054100"/>
                  <a:pt x="4318716" y="1050925"/>
                  <a:pt x="4324849" y="1044575"/>
                </a:cubicBezTo>
                <a:cubicBezTo>
                  <a:pt x="4330981" y="1038225"/>
                  <a:pt x="4339567" y="1039283"/>
                  <a:pt x="4344474" y="1043517"/>
                </a:cubicBezTo>
                <a:cubicBezTo>
                  <a:pt x="4353059" y="1049867"/>
                  <a:pt x="4350606" y="1057275"/>
                  <a:pt x="4342020" y="1062567"/>
                </a:cubicBezTo>
                <a:close/>
                <a:moveTo>
                  <a:pt x="2893454" y="5922433"/>
                </a:moveTo>
                <a:cubicBezTo>
                  <a:pt x="2902040" y="5922433"/>
                  <a:pt x="2910626" y="5922433"/>
                  <a:pt x="2917985" y="5922433"/>
                </a:cubicBezTo>
                <a:cubicBezTo>
                  <a:pt x="2919211" y="5927725"/>
                  <a:pt x="2920438" y="5933017"/>
                  <a:pt x="2919211" y="5939367"/>
                </a:cubicBezTo>
                <a:cubicBezTo>
                  <a:pt x="2904493" y="5940425"/>
                  <a:pt x="2892227" y="5939367"/>
                  <a:pt x="2893454" y="5922433"/>
                </a:cubicBezTo>
                <a:close/>
                <a:moveTo>
                  <a:pt x="2916758" y="5920317"/>
                </a:moveTo>
                <a:cubicBezTo>
                  <a:pt x="2916758" y="5920317"/>
                  <a:pt x="2916758" y="5920317"/>
                  <a:pt x="2916758" y="5920317"/>
                </a:cubicBezTo>
                <a:cubicBezTo>
                  <a:pt x="2916758" y="5920317"/>
                  <a:pt x="2916758" y="5920317"/>
                  <a:pt x="2916758" y="5920317"/>
                </a:cubicBezTo>
                <a:lnTo>
                  <a:pt x="2916758" y="5920317"/>
                </a:lnTo>
                <a:close/>
                <a:moveTo>
                  <a:pt x="4917277" y="3425825"/>
                </a:moveTo>
                <a:cubicBezTo>
                  <a:pt x="4909917" y="3433233"/>
                  <a:pt x="4902558" y="3441700"/>
                  <a:pt x="4887839" y="3444875"/>
                </a:cubicBezTo>
                <a:cubicBezTo>
                  <a:pt x="4892745" y="3430059"/>
                  <a:pt x="4907464" y="3430059"/>
                  <a:pt x="4917277" y="3425825"/>
                </a:cubicBezTo>
                <a:close/>
                <a:moveTo>
                  <a:pt x="2637103" y="5441950"/>
                </a:moveTo>
                <a:cubicBezTo>
                  <a:pt x="2637103" y="5440892"/>
                  <a:pt x="2637103" y="5438776"/>
                  <a:pt x="2637103" y="5436659"/>
                </a:cubicBezTo>
                <a:cubicBezTo>
                  <a:pt x="2637103" y="5438776"/>
                  <a:pt x="2637103" y="5440892"/>
                  <a:pt x="2637103" y="5441950"/>
                </a:cubicBezTo>
                <a:close/>
                <a:moveTo>
                  <a:pt x="2644462" y="5444067"/>
                </a:moveTo>
                <a:cubicBezTo>
                  <a:pt x="2644462" y="5444067"/>
                  <a:pt x="2644462" y="5444067"/>
                  <a:pt x="2644462" y="5444067"/>
                </a:cubicBezTo>
                <a:cubicBezTo>
                  <a:pt x="2643236" y="5444067"/>
                  <a:pt x="2643236" y="5443008"/>
                  <a:pt x="2642009" y="5441950"/>
                </a:cubicBezTo>
                <a:cubicBezTo>
                  <a:pt x="2643236" y="5443008"/>
                  <a:pt x="2643236" y="5443008"/>
                  <a:pt x="2644462" y="5444067"/>
                </a:cubicBezTo>
                <a:close/>
                <a:moveTo>
                  <a:pt x="2639556" y="5441950"/>
                </a:moveTo>
                <a:cubicBezTo>
                  <a:pt x="2639556" y="5441950"/>
                  <a:pt x="2639556" y="5441950"/>
                  <a:pt x="2639556" y="5441950"/>
                </a:cubicBezTo>
                <a:cubicBezTo>
                  <a:pt x="2639556" y="5441950"/>
                  <a:pt x="2639556" y="5441950"/>
                  <a:pt x="2639556" y="5441950"/>
                </a:cubicBezTo>
                <a:cubicBezTo>
                  <a:pt x="2639556" y="5441950"/>
                  <a:pt x="2639556" y="5441950"/>
                  <a:pt x="2639556" y="5441950"/>
                </a:cubicBezTo>
                <a:close/>
                <a:moveTo>
                  <a:pt x="2455572" y="5016500"/>
                </a:moveTo>
                <a:cubicBezTo>
                  <a:pt x="2464158" y="5023909"/>
                  <a:pt x="2464158" y="5023909"/>
                  <a:pt x="2469064" y="5038725"/>
                </a:cubicBezTo>
                <a:cubicBezTo>
                  <a:pt x="2459252" y="5039784"/>
                  <a:pt x="2459252" y="5032375"/>
                  <a:pt x="2454345" y="5028142"/>
                </a:cubicBezTo>
                <a:cubicBezTo>
                  <a:pt x="2454345" y="5023909"/>
                  <a:pt x="2454345" y="5020734"/>
                  <a:pt x="2455572" y="5016500"/>
                </a:cubicBezTo>
                <a:close/>
                <a:moveTo>
                  <a:pt x="2275268" y="6006042"/>
                </a:moveTo>
                <a:cubicBezTo>
                  <a:pt x="2277721" y="5990167"/>
                  <a:pt x="2277721" y="5990167"/>
                  <a:pt x="2302252" y="5994401"/>
                </a:cubicBezTo>
                <a:lnTo>
                  <a:pt x="2302252" y="5994401"/>
                </a:lnTo>
                <a:cubicBezTo>
                  <a:pt x="2302252" y="5998633"/>
                  <a:pt x="2302252" y="6001808"/>
                  <a:pt x="2302252" y="6006042"/>
                </a:cubicBezTo>
                <a:cubicBezTo>
                  <a:pt x="2293666" y="6015567"/>
                  <a:pt x="2283854" y="6010276"/>
                  <a:pt x="2275268" y="6006042"/>
                </a:cubicBezTo>
                <a:close/>
                <a:moveTo>
                  <a:pt x="1730675" y="738717"/>
                </a:moveTo>
                <a:cubicBezTo>
                  <a:pt x="1731902" y="734483"/>
                  <a:pt x="1729449" y="726017"/>
                  <a:pt x="1739261" y="728133"/>
                </a:cubicBezTo>
                <a:cubicBezTo>
                  <a:pt x="1745394" y="729192"/>
                  <a:pt x="1749074" y="733425"/>
                  <a:pt x="1749074" y="740833"/>
                </a:cubicBezTo>
                <a:cubicBezTo>
                  <a:pt x="1749074" y="746125"/>
                  <a:pt x="1746621" y="749300"/>
                  <a:pt x="1740488" y="750358"/>
                </a:cubicBezTo>
                <a:cubicBezTo>
                  <a:pt x="1730675" y="749300"/>
                  <a:pt x="1730675" y="745067"/>
                  <a:pt x="1730675" y="738717"/>
                </a:cubicBezTo>
                <a:close/>
                <a:moveTo>
                  <a:pt x="927279" y="4206875"/>
                </a:moveTo>
                <a:cubicBezTo>
                  <a:pt x="927279" y="4206875"/>
                  <a:pt x="927279" y="4206875"/>
                  <a:pt x="927279" y="4206875"/>
                </a:cubicBezTo>
                <a:cubicBezTo>
                  <a:pt x="927279" y="4206875"/>
                  <a:pt x="927279" y="4206875"/>
                  <a:pt x="927279" y="4206875"/>
                </a:cubicBezTo>
                <a:lnTo>
                  <a:pt x="927279" y="4206875"/>
                </a:lnTo>
                <a:close/>
                <a:moveTo>
                  <a:pt x="908880" y="4221692"/>
                </a:moveTo>
                <a:cubicBezTo>
                  <a:pt x="911334" y="4211109"/>
                  <a:pt x="913787" y="4200525"/>
                  <a:pt x="916240" y="4189942"/>
                </a:cubicBezTo>
                <a:cubicBezTo>
                  <a:pt x="932185" y="4202642"/>
                  <a:pt x="932185" y="4203700"/>
                  <a:pt x="913787" y="4221692"/>
                </a:cubicBezTo>
                <a:cubicBezTo>
                  <a:pt x="911334" y="4220633"/>
                  <a:pt x="910107" y="4220633"/>
                  <a:pt x="908880" y="4221692"/>
                </a:cubicBezTo>
                <a:close/>
                <a:moveTo>
                  <a:pt x="4332208" y="982133"/>
                </a:moveTo>
                <a:cubicBezTo>
                  <a:pt x="4326075" y="991658"/>
                  <a:pt x="4317489" y="986367"/>
                  <a:pt x="4307677" y="987425"/>
                </a:cubicBezTo>
                <a:cubicBezTo>
                  <a:pt x="4308903" y="975783"/>
                  <a:pt x="4313810" y="969433"/>
                  <a:pt x="4326075" y="971550"/>
                </a:cubicBezTo>
                <a:cubicBezTo>
                  <a:pt x="4332208" y="971550"/>
                  <a:pt x="4333434" y="977900"/>
                  <a:pt x="4332208" y="982133"/>
                </a:cubicBezTo>
                <a:close/>
                <a:moveTo>
                  <a:pt x="2695978" y="4378325"/>
                </a:moveTo>
                <a:cubicBezTo>
                  <a:pt x="2695978" y="4382559"/>
                  <a:pt x="2695978" y="4385734"/>
                  <a:pt x="2692298" y="4388909"/>
                </a:cubicBezTo>
                <a:cubicBezTo>
                  <a:pt x="2686165" y="4388909"/>
                  <a:pt x="2680032" y="4388909"/>
                  <a:pt x="2673900" y="4388909"/>
                </a:cubicBezTo>
                <a:cubicBezTo>
                  <a:pt x="2675126" y="4368800"/>
                  <a:pt x="2675126" y="4368800"/>
                  <a:pt x="2695978" y="4378325"/>
                </a:cubicBezTo>
                <a:close/>
                <a:moveTo>
                  <a:pt x="2698431" y="4381500"/>
                </a:moveTo>
                <a:cubicBezTo>
                  <a:pt x="2698431" y="4381500"/>
                  <a:pt x="2698431" y="4381500"/>
                  <a:pt x="2698431" y="4381500"/>
                </a:cubicBezTo>
                <a:cubicBezTo>
                  <a:pt x="2698431" y="4381500"/>
                  <a:pt x="2698431" y="4381500"/>
                  <a:pt x="2698431" y="4381500"/>
                </a:cubicBezTo>
                <a:cubicBezTo>
                  <a:pt x="2698431" y="4381500"/>
                  <a:pt x="2698431" y="4381500"/>
                  <a:pt x="2698431" y="4381500"/>
                </a:cubicBezTo>
                <a:close/>
                <a:moveTo>
                  <a:pt x="4291731" y="3267075"/>
                </a:moveTo>
                <a:cubicBezTo>
                  <a:pt x="4286825" y="3262842"/>
                  <a:pt x="4281919" y="3260725"/>
                  <a:pt x="4278239" y="3257550"/>
                </a:cubicBezTo>
                <a:cubicBezTo>
                  <a:pt x="4273333" y="3253317"/>
                  <a:pt x="4269653" y="3248025"/>
                  <a:pt x="4277013" y="3243792"/>
                </a:cubicBezTo>
                <a:cubicBezTo>
                  <a:pt x="4283146" y="3240617"/>
                  <a:pt x="4289278" y="3243792"/>
                  <a:pt x="4291731" y="3249083"/>
                </a:cubicBezTo>
                <a:cubicBezTo>
                  <a:pt x="4295411" y="3254375"/>
                  <a:pt x="4296638" y="3260725"/>
                  <a:pt x="4291731" y="3267075"/>
                </a:cubicBezTo>
                <a:close/>
                <a:moveTo>
                  <a:pt x="2967047" y="5430308"/>
                </a:moveTo>
                <a:cubicBezTo>
                  <a:pt x="2975633" y="5428192"/>
                  <a:pt x="2981766" y="5432425"/>
                  <a:pt x="2987899" y="5436659"/>
                </a:cubicBezTo>
                <a:cubicBezTo>
                  <a:pt x="2987899" y="5441950"/>
                  <a:pt x="2982992" y="5444067"/>
                  <a:pt x="2978086" y="5446183"/>
                </a:cubicBezTo>
                <a:cubicBezTo>
                  <a:pt x="2973180" y="5447242"/>
                  <a:pt x="2967047" y="5449359"/>
                  <a:pt x="2963368" y="5445125"/>
                </a:cubicBezTo>
                <a:cubicBezTo>
                  <a:pt x="2958461" y="5438776"/>
                  <a:pt x="2963368" y="5434542"/>
                  <a:pt x="2967047" y="5430308"/>
                </a:cubicBezTo>
                <a:close/>
                <a:moveTo>
                  <a:pt x="776412" y="3677708"/>
                </a:moveTo>
                <a:cubicBezTo>
                  <a:pt x="781318" y="3684059"/>
                  <a:pt x="792357" y="3680883"/>
                  <a:pt x="798490" y="3686175"/>
                </a:cubicBezTo>
                <a:cubicBezTo>
                  <a:pt x="782545" y="3696758"/>
                  <a:pt x="782545" y="3696758"/>
                  <a:pt x="776412" y="3677708"/>
                </a:cubicBezTo>
                <a:close/>
                <a:moveTo>
                  <a:pt x="580163" y="2146300"/>
                </a:moveTo>
                <a:cubicBezTo>
                  <a:pt x="570350" y="2147358"/>
                  <a:pt x="560538" y="2146300"/>
                  <a:pt x="551952" y="2142067"/>
                </a:cubicBezTo>
                <a:cubicBezTo>
                  <a:pt x="566670" y="2132542"/>
                  <a:pt x="566670" y="2132542"/>
                  <a:pt x="581389" y="2143125"/>
                </a:cubicBezTo>
                <a:lnTo>
                  <a:pt x="580163" y="2144184"/>
                </a:lnTo>
                <a:lnTo>
                  <a:pt x="580163" y="2146300"/>
                </a:lnTo>
                <a:close/>
                <a:moveTo>
                  <a:pt x="4364098" y="517525"/>
                </a:moveTo>
                <a:cubicBezTo>
                  <a:pt x="4366552" y="524933"/>
                  <a:pt x="4362872" y="532342"/>
                  <a:pt x="4362872" y="540808"/>
                </a:cubicBezTo>
                <a:cubicBezTo>
                  <a:pt x="4354286" y="541867"/>
                  <a:pt x="4353059" y="537633"/>
                  <a:pt x="4354286" y="531283"/>
                </a:cubicBezTo>
                <a:cubicBezTo>
                  <a:pt x="4355513" y="527050"/>
                  <a:pt x="4356739" y="523875"/>
                  <a:pt x="4359192" y="519642"/>
                </a:cubicBezTo>
                <a:cubicBezTo>
                  <a:pt x="4361645" y="519642"/>
                  <a:pt x="4361645" y="510117"/>
                  <a:pt x="4364098" y="517525"/>
                </a:cubicBezTo>
                <a:close/>
                <a:moveTo>
                  <a:pt x="4180114" y="2603500"/>
                </a:moveTo>
                <a:cubicBezTo>
                  <a:pt x="4172755" y="2602442"/>
                  <a:pt x="4169075" y="2596092"/>
                  <a:pt x="4170302" y="2588684"/>
                </a:cubicBezTo>
                <a:cubicBezTo>
                  <a:pt x="4170302" y="2584450"/>
                  <a:pt x="4169075" y="2578100"/>
                  <a:pt x="4176435" y="2579158"/>
                </a:cubicBezTo>
                <a:cubicBezTo>
                  <a:pt x="4185021" y="2580217"/>
                  <a:pt x="4188700" y="2584450"/>
                  <a:pt x="4188700" y="2587625"/>
                </a:cubicBezTo>
                <a:cubicBezTo>
                  <a:pt x="4189927" y="2598208"/>
                  <a:pt x="4186247" y="2604559"/>
                  <a:pt x="4180114" y="2603500"/>
                </a:cubicBezTo>
                <a:close/>
                <a:moveTo>
                  <a:pt x="2765891" y="6754284"/>
                </a:moveTo>
                <a:lnTo>
                  <a:pt x="2763438" y="6755342"/>
                </a:lnTo>
                <a:cubicBezTo>
                  <a:pt x="2759759" y="6746875"/>
                  <a:pt x="2762212" y="6740526"/>
                  <a:pt x="2768345" y="6734175"/>
                </a:cubicBezTo>
                <a:cubicBezTo>
                  <a:pt x="2770798" y="6734175"/>
                  <a:pt x="2774477" y="6734175"/>
                  <a:pt x="2776930" y="6735234"/>
                </a:cubicBezTo>
                <a:cubicBezTo>
                  <a:pt x="2773251" y="6741584"/>
                  <a:pt x="2768345" y="6747933"/>
                  <a:pt x="2764665" y="6753225"/>
                </a:cubicBezTo>
                <a:cubicBezTo>
                  <a:pt x="2765891" y="6752167"/>
                  <a:pt x="2765891" y="6754284"/>
                  <a:pt x="2765891" y="6754284"/>
                </a:cubicBezTo>
                <a:close/>
                <a:moveTo>
                  <a:pt x="4018209" y="2689225"/>
                </a:moveTo>
                <a:cubicBezTo>
                  <a:pt x="4015755" y="2693458"/>
                  <a:pt x="4008396" y="2694517"/>
                  <a:pt x="4004716" y="2693458"/>
                </a:cubicBezTo>
                <a:cubicBezTo>
                  <a:pt x="3992451" y="2689225"/>
                  <a:pt x="3998584" y="2680758"/>
                  <a:pt x="3999810" y="2673350"/>
                </a:cubicBezTo>
                <a:cubicBezTo>
                  <a:pt x="4003490" y="2673350"/>
                  <a:pt x="4007170" y="2673350"/>
                  <a:pt x="4010849" y="2673350"/>
                </a:cubicBezTo>
                <a:cubicBezTo>
                  <a:pt x="4016982" y="2677583"/>
                  <a:pt x="4021888" y="2681817"/>
                  <a:pt x="4018209" y="2689225"/>
                </a:cubicBezTo>
                <a:close/>
                <a:moveTo>
                  <a:pt x="4170302" y="1076325"/>
                </a:moveTo>
                <a:cubicBezTo>
                  <a:pt x="4176435" y="1074208"/>
                  <a:pt x="4183794" y="1075267"/>
                  <a:pt x="4187474" y="1079500"/>
                </a:cubicBezTo>
                <a:cubicBezTo>
                  <a:pt x="4194833" y="1087967"/>
                  <a:pt x="4182568" y="1089025"/>
                  <a:pt x="4177661" y="1091142"/>
                </a:cubicBezTo>
                <a:cubicBezTo>
                  <a:pt x="4173981" y="1090083"/>
                  <a:pt x="4169075" y="1090083"/>
                  <a:pt x="4165396" y="1090083"/>
                </a:cubicBezTo>
                <a:cubicBezTo>
                  <a:pt x="4164169" y="1084792"/>
                  <a:pt x="4162943" y="1078442"/>
                  <a:pt x="4170302" y="1076325"/>
                </a:cubicBezTo>
                <a:close/>
                <a:moveTo>
                  <a:pt x="4934448" y="6072717"/>
                </a:moveTo>
                <a:cubicBezTo>
                  <a:pt x="4934448" y="6072717"/>
                  <a:pt x="4935675" y="6072717"/>
                  <a:pt x="4934448" y="6072717"/>
                </a:cubicBezTo>
                <a:cubicBezTo>
                  <a:pt x="4934448" y="6079067"/>
                  <a:pt x="4931995" y="6085417"/>
                  <a:pt x="4930769" y="6091767"/>
                </a:cubicBezTo>
                <a:cubicBezTo>
                  <a:pt x="4929542" y="6097058"/>
                  <a:pt x="4924636" y="6094942"/>
                  <a:pt x="4920957" y="6094942"/>
                </a:cubicBezTo>
                <a:cubicBezTo>
                  <a:pt x="4922183" y="6088592"/>
                  <a:pt x="4922183" y="6082242"/>
                  <a:pt x="4923409" y="6075892"/>
                </a:cubicBezTo>
                <a:cubicBezTo>
                  <a:pt x="4928316" y="6078008"/>
                  <a:pt x="4931995" y="6078008"/>
                  <a:pt x="4934448" y="6072717"/>
                </a:cubicBezTo>
                <a:close/>
                <a:moveTo>
                  <a:pt x="4924636" y="2073275"/>
                </a:moveTo>
                <a:cubicBezTo>
                  <a:pt x="4928316" y="2065867"/>
                  <a:pt x="4924636" y="2058458"/>
                  <a:pt x="4923409" y="2051050"/>
                </a:cubicBezTo>
                <a:cubicBezTo>
                  <a:pt x="4925863" y="2046817"/>
                  <a:pt x="4930769" y="2045758"/>
                  <a:pt x="4935675" y="2046817"/>
                </a:cubicBezTo>
                <a:cubicBezTo>
                  <a:pt x="4935675" y="2048933"/>
                  <a:pt x="4936902" y="2049992"/>
                  <a:pt x="4938128" y="2051050"/>
                </a:cubicBezTo>
                <a:cubicBezTo>
                  <a:pt x="4930769" y="2057400"/>
                  <a:pt x="4934448" y="2063750"/>
                  <a:pt x="4936902" y="2070100"/>
                </a:cubicBezTo>
                <a:cubicBezTo>
                  <a:pt x="4938128" y="2073275"/>
                  <a:pt x="4939355" y="2077508"/>
                  <a:pt x="4933222" y="2078567"/>
                </a:cubicBezTo>
                <a:cubicBezTo>
                  <a:pt x="4929542" y="2078567"/>
                  <a:pt x="4927089" y="2076450"/>
                  <a:pt x="4924636" y="2073275"/>
                </a:cubicBezTo>
                <a:close/>
                <a:moveTo>
                  <a:pt x="545819" y="4903258"/>
                </a:moveTo>
                <a:cubicBezTo>
                  <a:pt x="551952" y="4897967"/>
                  <a:pt x="558085" y="4893734"/>
                  <a:pt x="564217" y="4889500"/>
                </a:cubicBezTo>
                <a:cubicBezTo>
                  <a:pt x="570350" y="4900084"/>
                  <a:pt x="564217" y="4905375"/>
                  <a:pt x="556858" y="4910667"/>
                </a:cubicBezTo>
                <a:cubicBezTo>
                  <a:pt x="553178" y="4912784"/>
                  <a:pt x="549499" y="4918075"/>
                  <a:pt x="544592" y="4912784"/>
                </a:cubicBezTo>
                <a:cubicBezTo>
                  <a:pt x="539686" y="4908550"/>
                  <a:pt x="542139" y="4905375"/>
                  <a:pt x="545819" y="4903258"/>
                </a:cubicBezTo>
                <a:close/>
                <a:moveTo>
                  <a:pt x="1769925" y="5951008"/>
                </a:moveTo>
                <a:cubicBezTo>
                  <a:pt x="1761339" y="5929842"/>
                  <a:pt x="1761339" y="5928784"/>
                  <a:pt x="1793230" y="5929842"/>
                </a:cubicBezTo>
                <a:cubicBezTo>
                  <a:pt x="1789550" y="5939367"/>
                  <a:pt x="1777284" y="5941484"/>
                  <a:pt x="1769925" y="5951008"/>
                </a:cubicBezTo>
                <a:close/>
                <a:moveTo>
                  <a:pt x="5158909" y="2233083"/>
                </a:moveTo>
                <a:cubicBezTo>
                  <a:pt x="5161362" y="2230967"/>
                  <a:pt x="5163815" y="2229908"/>
                  <a:pt x="5165042" y="2227792"/>
                </a:cubicBezTo>
                <a:cubicBezTo>
                  <a:pt x="5169948" y="2222500"/>
                  <a:pt x="5173627" y="2224617"/>
                  <a:pt x="5177307" y="2228850"/>
                </a:cubicBezTo>
                <a:cubicBezTo>
                  <a:pt x="5180987" y="2233083"/>
                  <a:pt x="5177307" y="2234142"/>
                  <a:pt x="5172401" y="2235200"/>
                </a:cubicBezTo>
                <a:cubicBezTo>
                  <a:pt x="5167495" y="2236258"/>
                  <a:pt x="5163815" y="2240492"/>
                  <a:pt x="5158909" y="2238375"/>
                </a:cubicBezTo>
                <a:lnTo>
                  <a:pt x="5160136" y="2236258"/>
                </a:lnTo>
                <a:lnTo>
                  <a:pt x="5158909" y="2233083"/>
                </a:lnTo>
                <a:close/>
                <a:moveTo>
                  <a:pt x="5470455" y="2351617"/>
                </a:moveTo>
                <a:cubicBezTo>
                  <a:pt x="5477814" y="2349500"/>
                  <a:pt x="5485174" y="2339975"/>
                  <a:pt x="5493760" y="2349500"/>
                </a:cubicBezTo>
                <a:cubicBezTo>
                  <a:pt x="5499892" y="2355850"/>
                  <a:pt x="5494986" y="2361142"/>
                  <a:pt x="5488853" y="2365375"/>
                </a:cubicBezTo>
                <a:cubicBezTo>
                  <a:pt x="5480267" y="2364317"/>
                  <a:pt x="5469228" y="2365375"/>
                  <a:pt x="5470455" y="2351617"/>
                </a:cubicBezTo>
                <a:close/>
                <a:moveTo>
                  <a:pt x="2221299" y="5223934"/>
                </a:moveTo>
                <a:cubicBezTo>
                  <a:pt x="2233565" y="5224992"/>
                  <a:pt x="2242151" y="5229225"/>
                  <a:pt x="2251963" y="5223934"/>
                </a:cubicBezTo>
                <a:cubicBezTo>
                  <a:pt x="2251963" y="5226050"/>
                  <a:pt x="2251963" y="5229225"/>
                  <a:pt x="2253190" y="5231342"/>
                </a:cubicBezTo>
                <a:cubicBezTo>
                  <a:pt x="2249510" y="5230284"/>
                  <a:pt x="2245830" y="5231342"/>
                  <a:pt x="2243377" y="5234517"/>
                </a:cubicBezTo>
                <a:cubicBezTo>
                  <a:pt x="2236018" y="5232400"/>
                  <a:pt x="2227432" y="5233459"/>
                  <a:pt x="2221299" y="5223934"/>
                </a:cubicBezTo>
                <a:close/>
                <a:moveTo>
                  <a:pt x="1264583" y="2862792"/>
                </a:moveTo>
                <a:cubicBezTo>
                  <a:pt x="1260903" y="2862792"/>
                  <a:pt x="1254770" y="2864909"/>
                  <a:pt x="1252317" y="2863850"/>
                </a:cubicBezTo>
                <a:cubicBezTo>
                  <a:pt x="1247411" y="2858559"/>
                  <a:pt x="1235145" y="2865967"/>
                  <a:pt x="1233919" y="2855383"/>
                </a:cubicBezTo>
                <a:cubicBezTo>
                  <a:pt x="1233919" y="2852208"/>
                  <a:pt x="1236372" y="2850092"/>
                  <a:pt x="1240052" y="2850092"/>
                </a:cubicBezTo>
                <a:cubicBezTo>
                  <a:pt x="1249864" y="2849034"/>
                  <a:pt x="1258450" y="2846917"/>
                  <a:pt x="1260903" y="2858559"/>
                </a:cubicBezTo>
                <a:cubicBezTo>
                  <a:pt x="1260903" y="2859617"/>
                  <a:pt x="1262130" y="2859617"/>
                  <a:pt x="1263356" y="2860675"/>
                </a:cubicBezTo>
                <a:cubicBezTo>
                  <a:pt x="1263356" y="2860675"/>
                  <a:pt x="1263356" y="2861733"/>
                  <a:pt x="1264583" y="2862792"/>
                </a:cubicBezTo>
                <a:close/>
                <a:moveTo>
                  <a:pt x="3942162" y="3180292"/>
                </a:moveTo>
                <a:cubicBezTo>
                  <a:pt x="3936029" y="3188758"/>
                  <a:pt x="3927443" y="3194050"/>
                  <a:pt x="3916404" y="3188758"/>
                </a:cubicBezTo>
                <a:cubicBezTo>
                  <a:pt x="3907818" y="3184525"/>
                  <a:pt x="3915178" y="3182409"/>
                  <a:pt x="3918857" y="3179233"/>
                </a:cubicBezTo>
                <a:cubicBezTo>
                  <a:pt x="3926217" y="3183467"/>
                  <a:pt x="3933576" y="3182409"/>
                  <a:pt x="3942162" y="3180292"/>
                </a:cubicBezTo>
                <a:close/>
                <a:moveTo>
                  <a:pt x="3115461" y="3396192"/>
                </a:moveTo>
                <a:cubicBezTo>
                  <a:pt x="3117914" y="3396192"/>
                  <a:pt x="3121594" y="3396192"/>
                  <a:pt x="3124047" y="3397250"/>
                </a:cubicBezTo>
                <a:cubicBezTo>
                  <a:pt x="3125273" y="3399367"/>
                  <a:pt x="3126500" y="3401483"/>
                  <a:pt x="3127726" y="3402542"/>
                </a:cubicBezTo>
                <a:cubicBezTo>
                  <a:pt x="3127726" y="3409950"/>
                  <a:pt x="3128953" y="3419475"/>
                  <a:pt x="3114234" y="3416300"/>
                </a:cubicBezTo>
                <a:cubicBezTo>
                  <a:pt x="3117914" y="3409950"/>
                  <a:pt x="3117914" y="3402542"/>
                  <a:pt x="3115461" y="3396192"/>
                </a:cubicBezTo>
                <a:close/>
                <a:moveTo>
                  <a:pt x="2773251" y="4380442"/>
                </a:moveTo>
                <a:cubicBezTo>
                  <a:pt x="2776930" y="4374092"/>
                  <a:pt x="2780610" y="4366684"/>
                  <a:pt x="2785516" y="4357159"/>
                </a:cubicBezTo>
                <a:cubicBezTo>
                  <a:pt x="2792876" y="4371975"/>
                  <a:pt x="2776930" y="4374092"/>
                  <a:pt x="2773251" y="4380442"/>
                </a:cubicBezTo>
                <a:close/>
                <a:moveTo>
                  <a:pt x="2531619" y="4168775"/>
                </a:moveTo>
                <a:cubicBezTo>
                  <a:pt x="2543884" y="4179358"/>
                  <a:pt x="2536525" y="4186767"/>
                  <a:pt x="2530392" y="4194175"/>
                </a:cubicBezTo>
                <a:cubicBezTo>
                  <a:pt x="2530392" y="4195234"/>
                  <a:pt x="2525486" y="4194175"/>
                  <a:pt x="2524259" y="4194175"/>
                </a:cubicBezTo>
                <a:cubicBezTo>
                  <a:pt x="2515673" y="4184650"/>
                  <a:pt x="2525486" y="4178300"/>
                  <a:pt x="2531619" y="4168775"/>
                </a:cubicBezTo>
                <a:close/>
                <a:moveTo>
                  <a:pt x="1533199" y="3303059"/>
                </a:moveTo>
                <a:cubicBezTo>
                  <a:pt x="1527066" y="3304117"/>
                  <a:pt x="1523387" y="3298825"/>
                  <a:pt x="1522160" y="3292475"/>
                </a:cubicBezTo>
                <a:cubicBezTo>
                  <a:pt x="1522160" y="3286125"/>
                  <a:pt x="1524613" y="3279775"/>
                  <a:pt x="1530746" y="3278717"/>
                </a:cubicBezTo>
                <a:cubicBezTo>
                  <a:pt x="1536879" y="3277659"/>
                  <a:pt x="1540559" y="3282950"/>
                  <a:pt x="1541785" y="3291417"/>
                </a:cubicBezTo>
                <a:cubicBezTo>
                  <a:pt x="1541785" y="3295650"/>
                  <a:pt x="1538106" y="3302000"/>
                  <a:pt x="1533199" y="3303059"/>
                </a:cubicBezTo>
                <a:close/>
                <a:moveTo>
                  <a:pt x="394952" y="2305050"/>
                </a:moveTo>
                <a:cubicBezTo>
                  <a:pt x="401085" y="2298700"/>
                  <a:pt x="408444" y="2301875"/>
                  <a:pt x="415804" y="2307167"/>
                </a:cubicBezTo>
                <a:cubicBezTo>
                  <a:pt x="413351" y="2309283"/>
                  <a:pt x="413351" y="2310342"/>
                  <a:pt x="412124" y="2310342"/>
                </a:cubicBezTo>
                <a:cubicBezTo>
                  <a:pt x="405991" y="2310342"/>
                  <a:pt x="399858" y="2314575"/>
                  <a:pt x="393726" y="2311400"/>
                </a:cubicBezTo>
                <a:cubicBezTo>
                  <a:pt x="392499" y="2311400"/>
                  <a:pt x="393726" y="2306108"/>
                  <a:pt x="394952" y="2305050"/>
                </a:cubicBezTo>
                <a:close/>
                <a:moveTo>
                  <a:pt x="3060266" y="5877984"/>
                </a:moveTo>
                <a:cubicBezTo>
                  <a:pt x="3054133" y="5872692"/>
                  <a:pt x="3052906" y="5866342"/>
                  <a:pt x="3057813" y="5862109"/>
                </a:cubicBezTo>
                <a:cubicBezTo>
                  <a:pt x="3063945" y="5855758"/>
                  <a:pt x="3070078" y="5861050"/>
                  <a:pt x="3076211" y="5865284"/>
                </a:cubicBezTo>
                <a:cubicBezTo>
                  <a:pt x="3073758" y="5870575"/>
                  <a:pt x="3083570" y="5876925"/>
                  <a:pt x="3074984" y="5882217"/>
                </a:cubicBezTo>
                <a:cubicBezTo>
                  <a:pt x="3068852" y="5882217"/>
                  <a:pt x="3063945" y="5881159"/>
                  <a:pt x="3060266" y="5877984"/>
                </a:cubicBezTo>
                <a:close/>
                <a:moveTo>
                  <a:pt x="208515" y="973667"/>
                </a:moveTo>
                <a:cubicBezTo>
                  <a:pt x="206062" y="963083"/>
                  <a:pt x="204835" y="953558"/>
                  <a:pt x="218328" y="949325"/>
                </a:cubicBezTo>
                <a:cubicBezTo>
                  <a:pt x="220781" y="948267"/>
                  <a:pt x="223234" y="949325"/>
                  <a:pt x="223234" y="951442"/>
                </a:cubicBezTo>
                <a:cubicBezTo>
                  <a:pt x="228140" y="963083"/>
                  <a:pt x="219554" y="968375"/>
                  <a:pt x="208515" y="973667"/>
                </a:cubicBezTo>
                <a:close/>
                <a:moveTo>
                  <a:pt x="1934284" y="2001308"/>
                </a:moveTo>
                <a:cubicBezTo>
                  <a:pt x="1946550" y="2003425"/>
                  <a:pt x="1940417" y="2012950"/>
                  <a:pt x="1941644" y="2019300"/>
                </a:cubicBezTo>
                <a:cubicBezTo>
                  <a:pt x="1939190" y="2020358"/>
                  <a:pt x="1936737" y="2022475"/>
                  <a:pt x="1935511" y="2023533"/>
                </a:cubicBezTo>
                <a:cubicBezTo>
                  <a:pt x="1920792" y="2024592"/>
                  <a:pt x="1923245" y="2015067"/>
                  <a:pt x="1923245" y="2007658"/>
                </a:cubicBezTo>
                <a:cubicBezTo>
                  <a:pt x="1923245" y="2002367"/>
                  <a:pt x="1928151" y="2000250"/>
                  <a:pt x="1934284" y="2001308"/>
                </a:cubicBezTo>
                <a:close/>
                <a:moveTo>
                  <a:pt x="2440853" y="4645025"/>
                </a:moveTo>
                <a:cubicBezTo>
                  <a:pt x="2440853" y="4647142"/>
                  <a:pt x="2437174" y="4648200"/>
                  <a:pt x="2433494" y="4649258"/>
                </a:cubicBezTo>
                <a:cubicBezTo>
                  <a:pt x="2423681" y="4652434"/>
                  <a:pt x="2422455" y="4643967"/>
                  <a:pt x="2418775" y="4639734"/>
                </a:cubicBezTo>
                <a:cubicBezTo>
                  <a:pt x="2417549" y="4637617"/>
                  <a:pt x="2417549" y="4634442"/>
                  <a:pt x="2417549" y="4632325"/>
                </a:cubicBezTo>
                <a:cubicBezTo>
                  <a:pt x="2421228" y="4632325"/>
                  <a:pt x="2426135" y="4631267"/>
                  <a:pt x="2429814" y="4631267"/>
                </a:cubicBezTo>
                <a:cubicBezTo>
                  <a:pt x="2437174" y="4634442"/>
                  <a:pt x="2442080" y="4637617"/>
                  <a:pt x="2440853" y="4645025"/>
                </a:cubicBezTo>
                <a:close/>
                <a:moveTo>
                  <a:pt x="1253544" y="1846792"/>
                </a:moveTo>
                <a:cubicBezTo>
                  <a:pt x="1247411" y="1844675"/>
                  <a:pt x="1238825" y="1842558"/>
                  <a:pt x="1240052" y="1835150"/>
                </a:cubicBezTo>
                <a:cubicBezTo>
                  <a:pt x="1241278" y="1827742"/>
                  <a:pt x="1244958" y="1825625"/>
                  <a:pt x="1251091" y="1826683"/>
                </a:cubicBezTo>
                <a:cubicBezTo>
                  <a:pt x="1258450" y="1827742"/>
                  <a:pt x="1264583" y="1831975"/>
                  <a:pt x="1263356" y="1839383"/>
                </a:cubicBezTo>
                <a:cubicBezTo>
                  <a:pt x="1263356" y="1844675"/>
                  <a:pt x="1259676" y="1848908"/>
                  <a:pt x="1253544" y="1846792"/>
                </a:cubicBezTo>
                <a:close/>
                <a:moveTo>
                  <a:pt x="3915178" y="3375025"/>
                </a:moveTo>
                <a:cubicBezTo>
                  <a:pt x="3915178" y="3381375"/>
                  <a:pt x="3910271" y="3382434"/>
                  <a:pt x="3905365" y="3385608"/>
                </a:cubicBezTo>
                <a:cubicBezTo>
                  <a:pt x="3899232" y="3388784"/>
                  <a:pt x="3890647" y="3393017"/>
                  <a:pt x="3898006" y="3401483"/>
                </a:cubicBezTo>
                <a:cubicBezTo>
                  <a:pt x="3880834" y="3382434"/>
                  <a:pt x="3880834" y="3382434"/>
                  <a:pt x="3904138" y="3379258"/>
                </a:cubicBezTo>
                <a:cubicBezTo>
                  <a:pt x="3907818" y="3379258"/>
                  <a:pt x="3911498" y="3377142"/>
                  <a:pt x="3915178" y="3375025"/>
                </a:cubicBezTo>
                <a:close/>
                <a:moveTo>
                  <a:pt x="1154192" y="4505325"/>
                </a:moveTo>
                <a:cubicBezTo>
                  <a:pt x="1149286" y="4505325"/>
                  <a:pt x="1141927" y="4510617"/>
                  <a:pt x="1144380" y="4500034"/>
                </a:cubicBezTo>
                <a:cubicBezTo>
                  <a:pt x="1145607" y="4496859"/>
                  <a:pt x="1145607" y="4493684"/>
                  <a:pt x="1145607" y="4489450"/>
                </a:cubicBezTo>
                <a:cubicBezTo>
                  <a:pt x="1146833" y="4487334"/>
                  <a:pt x="1148060" y="4485217"/>
                  <a:pt x="1149286" y="4483100"/>
                </a:cubicBezTo>
                <a:cubicBezTo>
                  <a:pt x="1166458" y="4482042"/>
                  <a:pt x="1159099" y="4492625"/>
                  <a:pt x="1159099" y="4498975"/>
                </a:cubicBezTo>
                <a:cubicBezTo>
                  <a:pt x="1156646" y="4501092"/>
                  <a:pt x="1155419" y="4503209"/>
                  <a:pt x="1154192" y="4505325"/>
                </a:cubicBezTo>
                <a:close/>
                <a:moveTo>
                  <a:pt x="3993677" y="880533"/>
                </a:moveTo>
                <a:cubicBezTo>
                  <a:pt x="3987545" y="872067"/>
                  <a:pt x="3985091" y="863600"/>
                  <a:pt x="3987545" y="854075"/>
                </a:cubicBezTo>
                <a:cubicBezTo>
                  <a:pt x="3998584" y="856192"/>
                  <a:pt x="3993677" y="866775"/>
                  <a:pt x="4002263" y="872067"/>
                </a:cubicBezTo>
                <a:cubicBezTo>
                  <a:pt x="4008396" y="876300"/>
                  <a:pt x="3999810" y="880533"/>
                  <a:pt x="3993677" y="880533"/>
                </a:cubicBezTo>
                <a:close/>
                <a:moveTo>
                  <a:pt x="3335015" y="2424642"/>
                </a:moveTo>
                <a:cubicBezTo>
                  <a:pt x="3338695" y="2425700"/>
                  <a:pt x="3336242" y="2429934"/>
                  <a:pt x="3336242" y="2432050"/>
                </a:cubicBezTo>
                <a:cubicBezTo>
                  <a:pt x="3331335" y="2434167"/>
                  <a:pt x="3332562" y="2444750"/>
                  <a:pt x="3322749" y="2442633"/>
                </a:cubicBezTo>
                <a:cubicBezTo>
                  <a:pt x="3323976" y="2437342"/>
                  <a:pt x="3323976" y="2432050"/>
                  <a:pt x="3325203" y="2426758"/>
                </a:cubicBezTo>
                <a:cubicBezTo>
                  <a:pt x="3325203" y="2422525"/>
                  <a:pt x="3331335" y="2422525"/>
                  <a:pt x="3335015" y="2424642"/>
                </a:cubicBezTo>
                <a:close/>
                <a:moveTo>
                  <a:pt x="727350" y="2044700"/>
                </a:moveTo>
                <a:cubicBezTo>
                  <a:pt x="716311" y="2045758"/>
                  <a:pt x="711404" y="2040467"/>
                  <a:pt x="711404" y="2032000"/>
                </a:cubicBezTo>
                <a:cubicBezTo>
                  <a:pt x="711404" y="2029883"/>
                  <a:pt x="713858" y="2025650"/>
                  <a:pt x="716311" y="2026708"/>
                </a:cubicBezTo>
                <a:cubicBezTo>
                  <a:pt x="722444" y="2030942"/>
                  <a:pt x="734709" y="2028825"/>
                  <a:pt x="734709" y="2038350"/>
                </a:cubicBezTo>
                <a:cubicBezTo>
                  <a:pt x="734709" y="2042583"/>
                  <a:pt x="731029" y="2044700"/>
                  <a:pt x="727350" y="2044700"/>
                </a:cubicBezTo>
                <a:close/>
                <a:moveTo>
                  <a:pt x="3062719" y="2053167"/>
                </a:moveTo>
                <a:cubicBezTo>
                  <a:pt x="3067625" y="2055283"/>
                  <a:pt x="3071305" y="2059517"/>
                  <a:pt x="3071305" y="2063750"/>
                </a:cubicBezTo>
                <a:cubicBezTo>
                  <a:pt x="3071305" y="2070100"/>
                  <a:pt x="3066399" y="2073275"/>
                  <a:pt x="3060266" y="2074333"/>
                </a:cubicBezTo>
                <a:cubicBezTo>
                  <a:pt x="3052906" y="2073275"/>
                  <a:pt x="3048000" y="2069042"/>
                  <a:pt x="3048000" y="2063750"/>
                </a:cubicBezTo>
                <a:cubicBezTo>
                  <a:pt x="3046773" y="2056342"/>
                  <a:pt x="3059039" y="2059517"/>
                  <a:pt x="3062719" y="2053167"/>
                </a:cubicBezTo>
                <a:close/>
                <a:moveTo>
                  <a:pt x="2130534" y="3571875"/>
                </a:moveTo>
                <a:cubicBezTo>
                  <a:pt x="2129307" y="3564467"/>
                  <a:pt x="2121948" y="3556000"/>
                  <a:pt x="2135440" y="3551767"/>
                </a:cubicBezTo>
                <a:cubicBezTo>
                  <a:pt x="2139120" y="3550708"/>
                  <a:pt x="2145252" y="3551767"/>
                  <a:pt x="2145252" y="3554942"/>
                </a:cubicBezTo>
                <a:cubicBezTo>
                  <a:pt x="2146479" y="3564467"/>
                  <a:pt x="2142799" y="3570817"/>
                  <a:pt x="2130534" y="3571875"/>
                </a:cubicBezTo>
                <a:close/>
                <a:moveTo>
                  <a:pt x="1133341" y="3663950"/>
                </a:moveTo>
                <a:cubicBezTo>
                  <a:pt x="1134567" y="3660775"/>
                  <a:pt x="1134567" y="3656542"/>
                  <a:pt x="1135794" y="3653367"/>
                </a:cubicBezTo>
                <a:cubicBezTo>
                  <a:pt x="1140700" y="3652309"/>
                  <a:pt x="1145607" y="3650192"/>
                  <a:pt x="1150513" y="3649133"/>
                </a:cubicBezTo>
                <a:cubicBezTo>
                  <a:pt x="1150513" y="3654425"/>
                  <a:pt x="1150513" y="3659717"/>
                  <a:pt x="1150513" y="3665008"/>
                </a:cubicBezTo>
                <a:lnTo>
                  <a:pt x="1149286" y="3666067"/>
                </a:lnTo>
                <a:cubicBezTo>
                  <a:pt x="1145607" y="3667125"/>
                  <a:pt x="1141927" y="3668184"/>
                  <a:pt x="1138247" y="3669242"/>
                </a:cubicBezTo>
                <a:cubicBezTo>
                  <a:pt x="1138247" y="3666067"/>
                  <a:pt x="1137021" y="3663950"/>
                  <a:pt x="1133341" y="3663950"/>
                </a:cubicBezTo>
                <a:close/>
                <a:moveTo>
                  <a:pt x="486944" y="5221817"/>
                </a:moveTo>
                <a:cubicBezTo>
                  <a:pt x="483264" y="5224992"/>
                  <a:pt x="478358" y="5228167"/>
                  <a:pt x="474678" y="5232400"/>
                </a:cubicBezTo>
                <a:cubicBezTo>
                  <a:pt x="464866" y="5224992"/>
                  <a:pt x="480811" y="5218642"/>
                  <a:pt x="475905" y="5211234"/>
                </a:cubicBezTo>
                <a:cubicBezTo>
                  <a:pt x="478358" y="5212292"/>
                  <a:pt x="479585" y="5211234"/>
                  <a:pt x="480811" y="5209117"/>
                </a:cubicBezTo>
                <a:cubicBezTo>
                  <a:pt x="488171" y="5211234"/>
                  <a:pt x="486944" y="5216525"/>
                  <a:pt x="486944" y="5221817"/>
                </a:cubicBezTo>
                <a:close/>
                <a:moveTo>
                  <a:pt x="5068144" y="593725"/>
                </a:moveTo>
                <a:cubicBezTo>
                  <a:pt x="5073050" y="592667"/>
                  <a:pt x="5075503" y="595842"/>
                  <a:pt x="5076729" y="600075"/>
                </a:cubicBezTo>
                <a:cubicBezTo>
                  <a:pt x="5076729" y="602192"/>
                  <a:pt x="5076729" y="603250"/>
                  <a:pt x="5076729" y="604308"/>
                </a:cubicBezTo>
                <a:cubicBezTo>
                  <a:pt x="5082862" y="608542"/>
                  <a:pt x="5079183" y="614892"/>
                  <a:pt x="5076729" y="621242"/>
                </a:cubicBezTo>
                <a:cubicBezTo>
                  <a:pt x="5070597" y="619125"/>
                  <a:pt x="5062011" y="627592"/>
                  <a:pt x="5059558" y="617008"/>
                </a:cubicBezTo>
                <a:cubicBezTo>
                  <a:pt x="5060784" y="615950"/>
                  <a:pt x="5060784" y="614892"/>
                  <a:pt x="5062011" y="613833"/>
                </a:cubicBezTo>
                <a:cubicBezTo>
                  <a:pt x="5060784" y="612775"/>
                  <a:pt x="5058331" y="612775"/>
                  <a:pt x="5058331" y="610658"/>
                </a:cubicBezTo>
                <a:cubicBezTo>
                  <a:pt x="5054651" y="610658"/>
                  <a:pt x="5050972" y="613833"/>
                  <a:pt x="5048519" y="617008"/>
                </a:cubicBezTo>
                <a:cubicBezTo>
                  <a:pt x="5036253" y="615950"/>
                  <a:pt x="5026440" y="621242"/>
                  <a:pt x="5015401" y="622300"/>
                </a:cubicBezTo>
                <a:cubicBezTo>
                  <a:pt x="5014175" y="620183"/>
                  <a:pt x="5014175" y="617008"/>
                  <a:pt x="5012948" y="614892"/>
                </a:cubicBezTo>
                <a:cubicBezTo>
                  <a:pt x="5012948" y="617008"/>
                  <a:pt x="5012948" y="620183"/>
                  <a:pt x="5011722" y="622300"/>
                </a:cubicBezTo>
                <a:cubicBezTo>
                  <a:pt x="4999456" y="636058"/>
                  <a:pt x="4982285" y="645583"/>
                  <a:pt x="4973698" y="661458"/>
                </a:cubicBezTo>
                <a:cubicBezTo>
                  <a:pt x="4968792" y="670983"/>
                  <a:pt x="4957753" y="668867"/>
                  <a:pt x="4952847" y="659342"/>
                </a:cubicBezTo>
                <a:cubicBezTo>
                  <a:pt x="4946714" y="647700"/>
                  <a:pt x="4941808" y="637117"/>
                  <a:pt x="4952847" y="626533"/>
                </a:cubicBezTo>
                <a:cubicBezTo>
                  <a:pt x="4951621" y="626533"/>
                  <a:pt x="4949167" y="627592"/>
                  <a:pt x="4947941" y="626533"/>
                </a:cubicBezTo>
                <a:cubicBezTo>
                  <a:pt x="4933222" y="622300"/>
                  <a:pt x="4941808" y="613833"/>
                  <a:pt x="4944261" y="605367"/>
                </a:cubicBezTo>
                <a:cubicBezTo>
                  <a:pt x="4949167" y="611717"/>
                  <a:pt x="4966339" y="607483"/>
                  <a:pt x="4961433" y="619125"/>
                </a:cubicBezTo>
                <a:cubicBezTo>
                  <a:pt x="4965112" y="615950"/>
                  <a:pt x="4967566" y="611717"/>
                  <a:pt x="4971245" y="608542"/>
                </a:cubicBezTo>
                <a:cubicBezTo>
                  <a:pt x="4981058" y="601133"/>
                  <a:pt x="4987191" y="592667"/>
                  <a:pt x="5005589" y="599017"/>
                </a:cubicBezTo>
                <a:cubicBezTo>
                  <a:pt x="5014175" y="602192"/>
                  <a:pt x="5032573" y="611717"/>
                  <a:pt x="5046065" y="596900"/>
                </a:cubicBezTo>
                <a:cubicBezTo>
                  <a:pt x="5050972" y="591608"/>
                  <a:pt x="5054651" y="596900"/>
                  <a:pt x="5055878" y="601133"/>
                </a:cubicBezTo>
                <a:cubicBezTo>
                  <a:pt x="5055878" y="602192"/>
                  <a:pt x="5057104" y="603250"/>
                  <a:pt x="5057104" y="604308"/>
                </a:cubicBezTo>
                <a:cubicBezTo>
                  <a:pt x="5057104" y="599017"/>
                  <a:pt x="5060784" y="595842"/>
                  <a:pt x="5068144" y="593725"/>
                </a:cubicBezTo>
                <a:close/>
                <a:moveTo>
                  <a:pt x="1702464" y="4841875"/>
                </a:moveTo>
                <a:cubicBezTo>
                  <a:pt x="1698785" y="4842934"/>
                  <a:pt x="1695105" y="4842934"/>
                  <a:pt x="1691425" y="4843992"/>
                </a:cubicBezTo>
                <a:cubicBezTo>
                  <a:pt x="1692652" y="4837642"/>
                  <a:pt x="1695105" y="4830234"/>
                  <a:pt x="1696332" y="4823883"/>
                </a:cubicBezTo>
                <a:cubicBezTo>
                  <a:pt x="1713503" y="4826000"/>
                  <a:pt x="1713503" y="4826000"/>
                  <a:pt x="1702464" y="4841875"/>
                </a:cubicBezTo>
                <a:close/>
                <a:moveTo>
                  <a:pt x="4278239" y="1462617"/>
                </a:moveTo>
                <a:cubicBezTo>
                  <a:pt x="4289278" y="1466850"/>
                  <a:pt x="4295411" y="1473200"/>
                  <a:pt x="4299091" y="1485900"/>
                </a:cubicBezTo>
                <a:cubicBezTo>
                  <a:pt x="4284372" y="1480608"/>
                  <a:pt x="4272106" y="1478492"/>
                  <a:pt x="4278239" y="1462617"/>
                </a:cubicBezTo>
                <a:close/>
                <a:moveTo>
                  <a:pt x="3484655" y="482600"/>
                </a:moveTo>
                <a:cubicBezTo>
                  <a:pt x="3488335" y="480483"/>
                  <a:pt x="3496921" y="482600"/>
                  <a:pt x="3498148" y="486833"/>
                </a:cubicBezTo>
                <a:cubicBezTo>
                  <a:pt x="3500600" y="497417"/>
                  <a:pt x="3489561" y="497417"/>
                  <a:pt x="3483429" y="504825"/>
                </a:cubicBezTo>
                <a:cubicBezTo>
                  <a:pt x="3478523" y="494242"/>
                  <a:pt x="3473616" y="486833"/>
                  <a:pt x="3484655" y="482600"/>
                </a:cubicBezTo>
                <a:close/>
                <a:moveTo>
                  <a:pt x="3539851" y="2504017"/>
                </a:moveTo>
                <a:cubicBezTo>
                  <a:pt x="3532491" y="2502958"/>
                  <a:pt x="3527585" y="2508250"/>
                  <a:pt x="3521452" y="2510367"/>
                </a:cubicBezTo>
                <a:cubicBezTo>
                  <a:pt x="3518999" y="2500842"/>
                  <a:pt x="3532491" y="2493434"/>
                  <a:pt x="3527585" y="2483908"/>
                </a:cubicBezTo>
                <a:cubicBezTo>
                  <a:pt x="3531264" y="2483908"/>
                  <a:pt x="3536171" y="2483908"/>
                  <a:pt x="3539851" y="2482850"/>
                </a:cubicBezTo>
                <a:cubicBezTo>
                  <a:pt x="3539851" y="2489200"/>
                  <a:pt x="3539851" y="2496608"/>
                  <a:pt x="3539851" y="2504017"/>
                </a:cubicBezTo>
                <a:close/>
                <a:moveTo>
                  <a:pt x="3610991" y="713317"/>
                </a:moveTo>
                <a:cubicBezTo>
                  <a:pt x="3609764" y="712258"/>
                  <a:pt x="3607311" y="713317"/>
                  <a:pt x="3606085" y="714375"/>
                </a:cubicBezTo>
                <a:cubicBezTo>
                  <a:pt x="3598725" y="711200"/>
                  <a:pt x="3597499" y="704850"/>
                  <a:pt x="3593819" y="699558"/>
                </a:cubicBezTo>
                <a:cubicBezTo>
                  <a:pt x="3590140" y="695325"/>
                  <a:pt x="3593819" y="693208"/>
                  <a:pt x="3598725" y="693208"/>
                </a:cubicBezTo>
                <a:cubicBezTo>
                  <a:pt x="3599952" y="698500"/>
                  <a:pt x="3604858" y="699558"/>
                  <a:pt x="3609764" y="701675"/>
                </a:cubicBezTo>
                <a:cubicBezTo>
                  <a:pt x="3610991" y="705908"/>
                  <a:pt x="3610991" y="709083"/>
                  <a:pt x="3610991" y="713317"/>
                </a:cubicBezTo>
                <a:close/>
                <a:moveTo>
                  <a:pt x="1869276" y="3436409"/>
                </a:moveTo>
                <a:cubicBezTo>
                  <a:pt x="1875409" y="3439583"/>
                  <a:pt x="1881542" y="3437467"/>
                  <a:pt x="1886448" y="3434292"/>
                </a:cubicBezTo>
                <a:cubicBezTo>
                  <a:pt x="1879089" y="3436409"/>
                  <a:pt x="1880316" y="3449108"/>
                  <a:pt x="1868050" y="3446992"/>
                </a:cubicBezTo>
                <a:cubicBezTo>
                  <a:pt x="1865597" y="3443817"/>
                  <a:pt x="1857011" y="3444875"/>
                  <a:pt x="1858237" y="3438525"/>
                </a:cubicBezTo>
                <a:cubicBezTo>
                  <a:pt x="1860691" y="3435350"/>
                  <a:pt x="1866823" y="3434292"/>
                  <a:pt x="1869276" y="3436409"/>
                </a:cubicBezTo>
                <a:close/>
                <a:moveTo>
                  <a:pt x="147187" y="516467"/>
                </a:moveTo>
                <a:cubicBezTo>
                  <a:pt x="139828" y="515408"/>
                  <a:pt x="139828" y="510117"/>
                  <a:pt x="141054" y="505883"/>
                </a:cubicBezTo>
                <a:cubicBezTo>
                  <a:pt x="142281" y="499533"/>
                  <a:pt x="147187" y="493183"/>
                  <a:pt x="155773" y="495300"/>
                </a:cubicBezTo>
                <a:cubicBezTo>
                  <a:pt x="160679" y="496358"/>
                  <a:pt x="159453" y="502708"/>
                  <a:pt x="159453" y="506942"/>
                </a:cubicBezTo>
                <a:cubicBezTo>
                  <a:pt x="159453" y="513292"/>
                  <a:pt x="154546" y="517525"/>
                  <a:pt x="147187" y="516467"/>
                </a:cubicBezTo>
                <a:close/>
                <a:moveTo>
                  <a:pt x="5725579" y="3391958"/>
                </a:moveTo>
                <a:cubicBezTo>
                  <a:pt x="5739071" y="3391958"/>
                  <a:pt x="5739071" y="3400425"/>
                  <a:pt x="5740298" y="3408892"/>
                </a:cubicBezTo>
                <a:cubicBezTo>
                  <a:pt x="5736619" y="3407833"/>
                  <a:pt x="5731712" y="3407833"/>
                  <a:pt x="5729259" y="3409950"/>
                </a:cubicBezTo>
                <a:cubicBezTo>
                  <a:pt x="5718220" y="3409950"/>
                  <a:pt x="5714540" y="3403600"/>
                  <a:pt x="5715767" y="3395133"/>
                </a:cubicBezTo>
                <a:cubicBezTo>
                  <a:pt x="5715767" y="3393017"/>
                  <a:pt x="5721900" y="3391958"/>
                  <a:pt x="5725579" y="3391958"/>
                </a:cubicBezTo>
                <a:close/>
                <a:moveTo>
                  <a:pt x="4507606" y="106892"/>
                </a:moveTo>
                <a:cubicBezTo>
                  <a:pt x="4517418" y="100542"/>
                  <a:pt x="4508833" y="89958"/>
                  <a:pt x="4517418" y="83608"/>
                </a:cubicBezTo>
                <a:cubicBezTo>
                  <a:pt x="4522325" y="85725"/>
                  <a:pt x="4522325" y="89958"/>
                  <a:pt x="4521098" y="94192"/>
                </a:cubicBezTo>
                <a:cubicBezTo>
                  <a:pt x="4511285" y="94192"/>
                  <a:pt x="4514965" y="104775"/>
                  <a:pt x="4507606" y="106892"/>
                </a:cubicBezTo>
                <a:close/>
                <a:moveTo>
                  <a:pt x="4312583" y="6830484"/>
                </a:moveTo>
                <a:cubicBezTo>
                  <a:pt x="4302770" y="6831542"/>
                  <a:pt x="4295411" y="6818842"/>
                  <a:pt x="4284372" y="6829425"/>
                </a:cubicBezTo>
                <a:cubicBezTo>
                  <a:pt x="4280692" y="6833659"/>
                  <a:pt x="4279466" y="6826250"/>
                  <a:pt x="4275786" y="6825192"/>
                </a:cubicBezTo>
                <a:cubicBezTo>
                  <a:pt x="4273333" y="6824133"/>
                  <a:pt x="4274560" y="6822017"/>
                  <a:pt x="4277013" y="6820959"/>
                </a:cubicBezTo>
                <a:cubicBezTo>
                  <a:pt x="4286825" y="6813550"/>
                  <a:pt x="4307677" y="6819901"/>
                  <a:pt x="4312583" y="6830484"/>
                </a:cubicBezTo>
                <a:lnTo>
                  <a:pt x="4312583" y="6830484"/>
                </a:lnTo>
                <a:close/>
                <a:moveTo>
                  <a:pt x="4977378" y="4068233"/>
                </a:moveTo>
                <a:cubicBezTo>
                  <a:pt x="4977378" y="4069292"/>
                  <a:pt x="4976152" y="4069292"/>
                  <a:pt x="4977378" y="4068233"/>
                </a:cubicBezTo>
                <a:cubicBezTo>
                  <a:pt x="4976152" y="4069292"/>
                  <a:pt x="4976152" y="4068233"/>
                  <a:pt x="4977378" y="4068233"/>
                </a:cubicBezTo>
                <a:lnTo>
                  <a:pt x="4977378" y="4068233"/>
                </a:lnTo>
                <a:close/>
                <a:moveTo>
                  <a:pt x="4939355" y="4074583"/>
                </a:moveTo>
                <a:cubicBezTo>
                  <a:pt x="4939355" y="4065059"/>
                  <a:pt x="4950394" y="4072467"/>
                  <a:pt x="4955300" y="4070350"/>
                </a:cubicBezTo>
                <a:cubicBezTo>
                  <a:pt x="4954073" y="4075642"/>
                  <a:pt x="4960206" y="4078817"/>
                  <a:pt x="4961433" y="4084108"/>
                </a:cubicBezTo>
                <a:cubicBezTo>
                  <a:pt x="4958980" y="4084108"/>
                  <a:pt x="4957753" y="4083050"/>
                  <a:pt x="4955300" y="4083050"/>
                </a:cubicBezTo>
                <a:cubicBezTo>
                  <a:pt x="4947941" y="4083050"/>
                  <a:pt x="4939355" y="4081992"/>
                  <a:pt x="4939355" y="4074583"/>
                </a:cubicBezTo>
                <a:close/>
                <a:moveTo>
                  <a:pt x="3272460" y="149225"/>
                </a:moveTo>
                <a:cubicBezTo>
                  <a:pt x="3276140" y="146050"/>
                  <a:pt x="3272460" y="144992"/>
                  <a:pt x="3270007" y="143933"/>
                </a:cubicBezTo>
                <a:cubicBezTo>
                  <a:pt x="3270007" y="139700"/>
                  <a:pt x="3270007" y="136525"/>
                  <a:pt x="3270007" y="132292"/>
                </a:cubicBezTo>
                <a:cubicBezTo>
                  <a:pt x="3274914" y="130175"/>
                  <a:pt x="3278593" y="128058"/>
                  <a:pt x="3283500" y="125942"/>
                </a:cubicBezTo>
                <a:cubicBezTo>
                  <a:pt x="3295765" y="140758"/>
                  <a:pt x="3294539" y="144992"/>
                  <a:pt x="3272460" y="149225"/>
                </a:cubicBezTo>
                <a:close/>
                <a:moveTo>
                  <a:pt x="3523905" y="5466292"/>
                </a:moveTo>
                <a:cubicBezTo>
                  <a:pt x="3523905" y="5462058"/>
                  <a:pt x="3527585" y="5456767"/>
                  <a:pt x="3533718" y="5458883"/>
                </a:cubicBezTo>
                <a:cubicBezTo>
                  <a:pt x="3541077" y="5461000"/>
                  <a:pt x="3552116" y="5461000"/>
                  <a:pt x="3549663" y="5471584"/>
                </a:cubicBezTo>
                <a:cubicBezTo>
                  <a:pt x="3545983" y="5471584"/>
                  <a:pt x="3541077" y="5467350"/>
                  <a:pt x="3537397" y="5471584"/>
                </a:cubicBezTo>
                <a:cubicBezTo>
                  <a:pt x="3532491" y="5470526"/>
                  <a:pt x="3523905" y="5475817"/>
                  <a:pt x="3523905" y="5466292"/>
                </a:cubicBezTo>
                <a:close/>
                <a:moveTo>
                  <a:pt x="4088122" y="1613958"/>
                </a:moveTo>
                <a:cubicBezTo>
                  <a:pt x="4088122" y="1612900"/>
                  <a:pt x="4088122" y="1611842"/>
                  <a:pt x="4089349" y="1611842"/>
                </a:cubicBezTo>
                <a:cubicBezTo>
                  <a:pt x="4089349" y="1611842"/>
                  <a:pt x="4089349" y="1611842"/>
                  <a:pt x="4089349" y="1611842"/>
                </a:cubicBezTo>
                <a:cubicBezTo>
                  <a:pt x="4096708" y="1611842"/>
                  <a:pt x="4099162" y="1615017"/>
                  <a:pt x="4094255" y="1620308"/>
                </a:cubicBezTo>
                <a:cubicBezTo>
                  <a:pt x="4091802" y="1622425"/>
                  <a:pt x="4085669" y="1625600"/>
                  <a:pt x="4084443" y="1624542"/>
                </a:cubicBezTo>
                <a:cubicBezTo>
                  <a:pt x="4077083" y="1619250"/>
                  <a:pt x="4088122" y="1618192"/>
                  <a:pt x="4088122" y="1613958"/>
                </a:cubicBezTo>
                <a:close/>
                <a:moveTo>
                  <a:pt x="2514447" y="4488392"/>
                </a:moveTo>
                <a:cubicBezTo>
                  <a:pt x="2530392" y="4490508"/>
                  <a:pt x="2531619" y="4492625"/>
                  <a:pt x="2519353" y="4508500"/>
                </a:cubicBezTo>
                <a:cubicBezTo>
                  <a:pt x="2503408" y="4506383"/>
                  <a:pt x="2502181" y="4502150"/>
                  <a:pt x="2514447" y="4488392"/>
                </a:cubicBezTo>
                <a:close/>
                <a:moveTo>
                  <a:pt x="5109847" y="3894667"/>
                </a:moveTo>
                <a:cubicBezTo>
                  <a:pt x="5122112" y="3895725"/>
                  <a:pt x="5127018" y="3902075"/>
                  <a:pt x="5127018" y="3912659"/>
                </a:cubicBezTo>
                <a:lnTo>
                  <a:pt x="5125792" y="3913717"/>
                </a:lnTo>
                <a:lnTo>
                  <a:pt x="5127018" y="3914775"/>
                </a:lnTo>
                <a:cubicBezTo>
                  <a:pt x="5118432" y="3908425"/>
                  <a:pt x="5106167" y="3906309"/>
                  <a:pt x="5103714" y="3895725"/>
                </a:cubicBezTo>
                <a:cubicBezTo>
                  <a:pt x="5106167" y="3896784"/>
                  <a:pt x="5108620" y="3895725"/>
                  <a:pt x="5109847" y="3894667"/>
                </a:cubicBezTo>
                <a:close/>
                <a:moveTo>
                  <a:pt x="4059912" y="1061508"/>
                </a:moveTo>
                <a:cubicBezTo>
                  <a:pt x="4058685" y="1064683"/>
                  <a:pt x="4058685" y="1068917"/>
                  <a:pt x="4053779" y="1067858"/>
                </a:cubicBezTo>
                <a:cubicBezTo>
                  <a:pt x="4046419" y="1066800"/>
                  <a:pt x="4040287" y="1062567"/>
                  <a:pt x="4042740" y="1055158"/>
                </a:cubicBezTo>
                <a:cubicBezTo>
                  <a:pt x="4043966" y="1051983"/>
                  <a:pt x="4043966" y="1046692"/>
                  <a:pt x="4048873" y="1047750"/>
                </a:cubicBezTo>
                <a:cubicBezTo>
                  <a:pt x="4056232" y="1049867"/>
                  <a:pt x="4059912" y="1054100"/>
                  <a:pt x="4059912" y="1061508"/>
                </a:cubicBezTo>
                <a:close/>
                <a:moveTo>
                  <a:pt x="583842" y="3278717"/>
                </a:moveTo>
                <a:cubicBezTo>
                  <a:pt x="572803" y="3268133"/>
                  <a:pt x="571577" y="3268133"/>
                  <a:pt x="576483" y="3260725"/>
                </a:cubicBezTo>
                <a:lnTo>
                  <a:pt x="577709" y="3261784"/>
                </a:lnTo>
                <a:cubicBezTo>
                  <a:pt x="570350" y="3270250"/>
                  <a:pt x="591202" y="3270250"/>
                  <a:pt x="583842" y="3278717"/>
                </a:cubicBezTo>
                <a:close/>
                <a:moveTo>
                  <a:pt x="593655" y="3251200"/>
                </a:moveTo>
                <a:cubicBezTo>
                  <a:pt x="593655" y="3252258"/>
                  <a:pt x="592428" y="3252258"/>
                  <a:pt x="592428" y="3253317"/>
                </a:cubicBezTo>
                <a:lnTo>
                  <a:pt x="592428" y="3253317"/>
                </a:lnTo>
                <a:lnTo>
                  <a:pt x="593655" y="3251200"/>
                </a:lnTo>
                <a:close/>
                <a:moveTo>
                  <a:pt x="1455926" y="767292"/>
                </a:moveTo>
                <a:cubicBezTo>
                  <a:pt x="1453473" y="765175"/>
                  <a:pt x="1446114" y="764117"/>
                  <a:pt x="1452246" y="760942"/>
                </a:cubicBezTo>
                <a:cubicBezTo>
                  <a:pt x="1458379" y="756708"/>
                  <a:pt x="1463285" y="763058"/>
                  <a:pt x="1469418" y="763058"/>
                </a:cubicBezTo>
                <a:cubicBezTo>
                  <a:pt x="1465738" y="764117"/>
                  <a:pt x="1460832" y="766233"/>
                  <a:pt x="1455926" y="767292"/>
                </a:cubicBezTo>
                <a:cubicBezTo>
                  <a:pt x="1455926" y="767292"/>
                  <a:pt x="1455926" y="767292"/>
                  <a:pt x="1455926" y="767292"/>
                </a:cubicBezTo>
                <a:close/>
                <a:moveTo>
                  <a:pt x="1593301" y="5719234"/>
                </a:moveTo>
                <a:cubicBezTo>
                  <a:pt x="1592074" y="5723467"/>
                  <a:pt x="1593301" y="5730875"/>
                  <a:pt x="1587168" y="5728758"/>
                </a:cubicBezTo>
                <a:cubicBezTo>
                  <a:pt x="1582262" y="5727700"/>
                  <a:pt x="1572449" y="5723467"/>
                  <a:pt x="1576129" y="5715000"/>
                </a:cubicBezTo>
                <a:cubicBezTo>
                  <a:pt x="1581035" y="5716058"/>
                  <a:pt x="1588394" y="5715000"/>
                  <a:pt x="1593301" y="5719234"/>
                </a:cubicBezTo>
                <a:close/>
                <a:moveTo>
                  <a:pt x="1745394" y="1874308"/>
                </a:moveTo>
                <a:cubicBezTo>
                  <a:pt x="1744167" y="1861608"/>
                  <a:pt x="1753980" y="1857375"/>
                  <a:pt x="1766246" y="1855258"/>
                </a:cubicBezTo>
                <a:cubicBezTo>
                  <a:pt x="1773605" y="1854200"/>
                  <a:pt x="1772378" y="1860550"/>
                  <a:pt x="1774831" y="1863725"/>
                </a:cubicBezTo>
                <a:cubicBezTo>
                  <a:pt x="1771152" y="1857375"/>
                  <a:pt x="1769925" y="1861608"/>
                  <a:pt x="1768699" y="1864783"/>
                </a:cubicBezTo>
                <a:cubicBezTo>
                  <a:pt x="1757660" y="1863725"/>
                  <a:pt x="1752753" y="1869017"/>
                  <a:pt x="1745394" y="1874308"/>
                </a:cubicBezTo>
                <a:close/>
                <a:moveTo>
                  <a:pt x="2337822" y="5109633"/>
                </a:moveTo>
                <a:cubicBezTo>
                  <a:pt x="2336596" y="5106459"/>
                  <a:pt x="2336596" y="5102225"/>
                  <a:pt x="2335369" y="5099050"/>
                </a:cubicBezTo>
                <a:cubicBezTo>
                  <a:pt x="2339049" y="5097992"/>
                  <a:pt x="2342728" y="5097992"/>
                  <a:pt x="2346408" y="5096934"/>
                </a:cubicBezTo>
                <a:cubicBezTo>
                  <a:pt x="2346408" y="5099050"/>
                  <a:pt x="2346408" y="5102225"/>
                  <a:pt x="2346408" y="5104342"/>
                </a:cubicBezTo>
                <a:cubicBezTo>
                  <a:pt x="2348861" y="5114925"/>
                  <a:pt x="2343955" y="5112809"/>
                  <a:pt x="2337822" y="5109633"/>
                </a:cubicBezTo>
                <a:close/>
                <a:moveTo>
                  <a:pt x="2357447" y="5087409"/>
                </a:moveTo>
                <a:cubicBezTo>
                  <a:pt x="2357447" y="5087409"/>
                  <a:pt x="2357447" y="5087409"/>
                  <a:pt x="2357447" y="5087409"/>
                </a:cubicBezTo>
                <a:cubicBezTo>
                  <a:pt x="2357447" y="5087409"/>
                  <a:pt x="2357447" y="5087409"/>
                  <a:pt x="2357447" y="5087409"/>
                </a:cubicBezTo>
                <a:cubicBezTo>
                  <a:pt x="2357447" y="5087409"/>
                  <a:pt x="2357447" y="5087409"/>
                  <a:pt x="2357447" y="5087409"/>
                </a:cubicBezTo>
                <a:close/>
                <a:moveTo>
                  <a:pt x="4440145" y="4068233"/>
                </a:moveTo>
                <a:cubicBezTo>
                  <a:pt x="4435239" y="4068233"/>
                  <a:pt x="4435239" y="4064000"/>
                  <a:pt x="4434012" y="4060825"/>
                </a:cubicBezTo>
                <a:cubicBezTo>
                  <a:pt x="4432786" y="4053417"/>
                  <a:pt x="4438918" y="4050242"/>
                  <a:pt x="4443825" y="4047067"/>
                </a:cubicBezTo>
                <a:cubicBezTo>
                  <a:pt x="4452411" y="4048125"/>
                  <a:pt x="4452411" y="4052358"/>
                  <a:pt x="4453637" y="4056592"/>
                </a:cubicBezTo>
                <a:cubicBezTo>
                  <a:pt x="4454864" y="4066117"/>
                  <a:pt x="4447505" y="4067175"/>
                  <a:pt x="4440145" y="4068233"/>
                </a:cubicBezTo>
                <a:close/>
                <a:moveTo>
                  <a:pt x="4415614" y="2916767"/>
                </a:moveTo>
                <a:cubicBezTo>
                  <a:pt x="4420520" y="2917825"/>
                  <a:pt x="4424200" y="2917825"/>
                  <a:pt x="4429106" y="2915708"/>
                </a:cubicBezTo>
                <a:cubicBezTo>
                  <a:pt x="4432786" y="2916767"/>
                  <a:pt x="4437692" y="2917825"/>
                  <a:pt x="4441372" y="2919942"/>
                </a:cubicBezTo>
                <a:cubicBezTo>
                  <a:pt x="4440145" y="2924175"/>
                  <a:pt x="4442598" y="2934758"/>
                  <a:pt x="4436466" y="2932642"/>
                </a:cubicBezTo>
                <a:cubicBezTo>
                  <a:pt x="4421747" y="2926292"/>
                  <a:pt x="4419293" y="2938992"/>
                  <a:pt x="4410708" y="2942167"/>
                </a:cubicBezTo>
                <a:cubicBezTo>
                  <a:pt x="4409481" y="2932642"/>
                  <a:pt x="4402122" y="2923117"/>
                  <a:pt x="4415614" y="2916767"/>
                </a:cubicBezTo>
                <a:close/>
                <a:moveTo>
                  <a:pt x="2080245" y="4980517"/>
                </a:moveTo>
                <a:cubicBezTo>
                  <a:pt x="2079018" y="4985809"/>
                  <a:pt x="2075338" y="4987925"/>
                  <a:pt x="2067979" y="4986867"/>
                </a:cubicBezTo>
                <a:cubicBezTo>
                  <a:pt x="2061846" y="4985809"/>
                  <a:pt x="2061846" y="4980517"/>
                  <a:pt x="2063073" y="4975225"/>
                </a:cubicBezTo>
                <a:cubicBezTo>
                  <a:pt x="2064299" y="4970992"/>
                  <a:pt x="2067979" y="4966758"/>
                  <a:pt x="2072885" y="4967817"/>
                </a:cubicBezTo>
                <a:cubicBezTo>
                  <a:pt x="2077792" y="4968875"/>
                  <a:pt x="2081471" y="4974167"/>
                  <a:pt x="2080245" y="4980517"/>
                </a:cubicBezTo>
                <a:close/>
                <a:moveTo>
                  <a:pt x="241632" y="2634192"/>
                </a:moveTo>
                <a:cubicBezTo>
                  <a:pt x="235499" y="2625725"/>
                  <a:pt x="234273" y="2619375"/>
                  <a:pt x="239179" y="2611967"/>
                </a:cubicBezTo>
                <a:lnTo>
                  <a:pt x="239179" y="2609850"/>
                </a:lnTo>
                <a:lnTo>
                  <a:pt x="241632" y="2609850"/>
                </a:lnTo>
                <a:cubicBezTo>
                  <a:pt x="250218" y="2615142"/>
                  <a:pt x="250218" y="2615142"/>
                  <a:pt x="241632" y="2634192"/>
                </a:cubicBezTo>
                <a:close/>
                <a:moveTo>
                  <a:pt x="1779738" y="5195359"/>
                </a:moveTo>
                <a:cubicBezTo>
                  <a:pt x="1778511" y="5199592"/>
                  <a:pt x="1782191" y="5199592"/>
                  <a:pt x="1785871" y="5198534"/>
                </a:cubicBezTo>
                <a:cubicBezTo>
                  <a:pt x="1788324" y="5204883"/>
                  <a:pt x="1783417" y="5209117"/>
                  <a:pt x="1780964" y="5214409"/>
                </a:cubicBezTo>
                <a:cubicBezTo>
                  <a:pt x="1776058" y="5214409"/>
                  <a:pt x="1771152" y="5215467"/>
                  <a:pt x="1766246" y="5215467"/>
                </a:cubicBezTo>
                <a:cubicBezTo>
                  <a:pt x="1767472" y="5208059"/>
                  <a:pt x="1769925" y="5199592"/>
                  <a:pt x="1779738" y="5195359"/>
                </a:cubicBezTo>
                <a:close/>
                <a:moveTo>
                  <a:pt x="5011722" y="2769659"/>
                </a:moveTo>
                <a:cubicBezTo>
                  <a:pt x="5010495" y="2770717"/>
                  <a:pt x="5009269" y="2771775"/>
                  <a:pt x="5009269" y="2773892"/>
                </a:cubicBezTo>
                <a:cubicBezTo>
                  <a:pt x="5004362" y="2777067"/>
                  <a:pt x="4999456" y="2780242"/>
                  <a:pt x="4994550" y="2783417"/>
                </a:cubicBezTo>
                <a:cubicBezTo>
                  <a:pt x="4992097" y="2779184"/>
                  <a:pt x="4989644" y="2774950"/>
                  <a:pt x="4988417" y="2769659"/>
                </a:cubicBezTo>
                <a:cubicBezTo>
                  <a:pt x="4993323" y="2770717"/>
                  <a:pt x="4997003" y="2772833"/>
                  <a:pt x="5000683" y="2767542"/>
                </a:cubicBezTo>
                <a:cubicBezTo>
                  <a:pt x="5003136" y="2763309"/>
                  <a:pt x="5008042" y="2766483"/>
                  <a:pt x="5011722" y="2769659"/>
                </a:cubicBezTo>
                <a:close/>
                <a:moveTo>
                  <a:pt x="950584" y="4576234"/>
                </a:moveTo>
                <a:cubicBezTo>
                  <a:pt x="949357" y="4569883"/>
                  <a:pt x="953037" y="4563534"/>
                  <a:pt x="959169" y="4560359"/>
                </a:cubicBezTo>
                <a:cubicBezTo>
                  <a:pt x="962849" y="4558242"/>
                  <a:pt x="966529" y="4561417"/>
                  <a:pt x="968982" y="4564592"/>
                </a:cubicBezTo>
                <a:cubicBezTo>
                  <a:pt x="967755" y="4569883"/>
                  <a:pt x="967755" y="4575175"/>
                  <a:pt x="966529" y="4580467"/>
                </a:cubicBezTo>
                <a:cubicBezTo>
                  <a:pt x="960396" y="4581525"/>
                  <a:pt x="951810" y="4583642"/>
                  <a:pt x="950584" y="4576234"/>
                </a:cubicBezTo>
                <a:close/>
                <a:moveTo>
                  <a:pt x="371647" y="936625"/>
                </a:moveTo>
                <a:cubicBezTo>
                  <a:pt x="364288" y="938742"/>
                  <a:pt x="354476" y="928158"/>
                  <a:pt x="355702" y="919692"/>
                </a:cubicBezTo>
                <a:cubicBezTo>
                  <a:pt x="355702" y="915458"/>
                  <a:pt x="359382" y="913342"/>
                  <a:pt x="363062" y="913342"/>
                </a:cubicBezTo>
                <a:cubicBezTo>
                  <a:pt x="370421" y="914400"/>
                  <a:pt x="375327" y="921808"/>
                  <a:pt x="375327" y="930275"/>
                </a:cubicBezTo>
                <a:cubicBezTo>
                  <a:pt x="376554" y="933450"/>
                  <a:pt x="374101" y="935567"/>
                  <a:pt x="371647" y="936625"/>
                </a:cubicBezTo>
                <a:close/>
                <a:moveTo>
                  <a:pt x="4551762" y="4617508"/>
                </a:moveTo>
                <a:cubicBezTo>
                  <a:pt x="4559122" y="4617508"/>
                  <a:pt x="4562801" y="4622800"/>
                  <a:pt x="4562801" y="4628092"/>
                </a:cubicBezTo>
                <a:cubicBezTo>
                  <a:pt x="4564028" y="4634442"/>
                  <a:pt x="4556668" y="4634442"/>
                  <a:pt x="4551762" y="4634442"/>
                </a:cubicBezTo>
                <a:cubicBezTo>
                  <a:pt x="4545629" y="4635500"/>
                  <a:pt x="4543176" y="4632325"/>
                  <a:pt x="4539497" y="4630209"/>
                </a:cubicBezTo>
                <a:cubicBezTo>
                  <a:pt x="4541949" y="4623859"/>
                  <a:pt x="4543176" y="4617508"/>
                  <a:pt x="4551762" y="4617508"/>
                </a:cubicBezTo>
                <a:close/>
                <a:moveTo>
                  <a:pt x="5550181" y="3028950"/>
                </a:moveTo>
                <a:cubicBezTo>
                  <a:pt x="5551408" y="3027892"/>
                  <a:pt x="5553861" y="3027892"/>
                  <a:pt x="5556314" y="3027892"/>
                </a:cubicBezTo>
                <a:cubicBezTo>
                  <a:pt x="5566126" y="3030008"/>
                  <a:pt x="5559994" y="3036358"/>
                  <a:pt x="5562447" y="3048000"/>
                </a:cubicBezTo>
                <a:cubicBezTo>
                  <a:pt x="5555087" y="3037417"/>
                  <a:pt x="5544049" y="3037417"/>
                  <a:pt x="5550181" y="3028950"/>
                </a:cubicBezTo>
                <a:close/>
                <a:moveTo>
                  <a:pt x="462413" y="5810250"/>
                </a:moveTo>
                <a:cubicBezTo>
                  <a:pt x="462413" y="5810250"/>
                  <a:pt x="458733" y="5808133"/>
                  <a:pt x="458733" y="5807075"/>
                </a:cubicBezTo>
                <a:cubicBezTo>
                  <a:pt x="457507" y="5798609"/>
                  <a:pt x="462413" y="5794375"/>
                  <a:pt x="472225" y="5790142"/>
                </a:cubicBezTo>
                <a:cubicBezTo>
                  <a:pt x="475905" y="5801784"/>
                  <a:pt x="469772" y="5806017"/>
                  <a:pt x="462413" y="5810250"/>
                </a:cubicBezTo>
                <a:close/>
                <a:moveTo>
                  <a:pt x="182757" y="4237567"/>
                </a:moveTo>
                <a:cubicBezTo>
                  <a:pt x="181531" y="4237567"/>
                  <a:pt x="179078" y="4236508"/>
                  <a:pt x="177851" y="4235450"/>
                </a:cubicBezTo>
                <a:cubicBezTo>
                  <a:pt x="169265" y="4231217"/>
                  <a:pt x="176625" y="4225925"/>
                  <a:pt x="177851" y="4221692"/>
                </a:cubicBezTo>
                <a:cubicBezTo>
                  <a:pt x="179078" y="4218517"/>
                  <a:pt x="179078" y="4214284"/>
                  <a:pt x="185210" y="4212167"/>
                </a:cubicBezTo>
                <a:cubicBezTo>
                  <a:pt x="192570" y="4215342"/>
                  <a:pt x="191343" y="4220633"/>
                  <a:pt x="192570" y="4223809"/>
                </a:cubicBezTo>
                <a:cubicBezTo>
                  <a:pt x="193796" y="4231217"/>
                  <a:pt x="188890" y="4234392"/>
                  <a:pt x="182757" y="4237567"/>
                </a:cubicBezTo>
                <a:close/>
                <a:moveTo>
                  <a:pt x="3964240" y="732367"/>
                </a:moveTo>
                <a:cubicBezTo>
                  <a:pt x="3960560" y="733425"/>
                  <a:pt x="3955654" y="731308"/>
                  <a:pt x="3954427" y="727075"/>
                </a:cubicBezTo>
                <a:cubicBezTo>
                  <a:pt x="3949521" y="714375"/>
                  <a:pt x="3963013" y="715433"/>
                  <a:pt x="3970373" y="711200"/>
                </a:cubicBezTo>
                <a:cubicBezTo>
                  <a:pt x="3970373" y="719667"/>
                  <a:pt x="3977732" y="728133"/>
                  <a:pt x="3964240" y="732367"/>
                </a:cubicBezTo>
                <a:close/>
                <a:moveTo>
                  <a:pt x="430522" y="6464300"/>
                </a:moveTo>
                <a:cubicBezTo>
                  <a:pt x="430522" y="6464300"/>
                  <a:pt x="430522" y="6464300"/>
                  <a:pt x="430522" y="6464300"/>
                </a:cubicBezTo>
                <a:cubicBezTo>
                  <a:pt x="429296" y="6464300"/>
                  <a:pt x="429296" y="6463242"/>
                  <a:pt x="430522" y="6464300"/>
                </a:cubicBezTo>
                <a:lnTo>
                  <a:pt x="430522" y="6464300"/>
                </a:lnTo>
                <a:close/>
                <a:moveTo>
                  <a:pt x="5627454" y="5919258"/>
                </a:moveTo>
                <a:cubicBezTo>
                  <a:pt x="5640947" y="5913967"/>
                  <a:pt x="5647079" y="5925609"/>
                  <a:pt x="5658118" y="5928784"/>
                </a:cubicBezTo>
                <a:lnTo>
                  <a:pt x="5658118" y="5928784"/>
                </a:lnTo>
                <a:cubicBezTo>
                  <a:pt x="5653212" y="5929842"/>
                  <a:pt x="5649533" y="5930901"/>
                  <a:pt x="5644627" y="5928784"/>
                </a:cubicBezTo>
                <a:cubicBezTo>
                  <a:pt x="5642173" y="5921375"/>
                  <a:pt x="5628681" y="5928784"/>
                  <a:pt x="5627454" y="5919258"/>
                </a:cubicBezTo>
                <a:close/>
                <a:moveTo>
                  <a:pt x="2368486" y="1211792"/>
                </a:moveTo>
                <a:cubicBezTo>
                  <a:pt x="2384431" y="1199092"/>
                  <a:pt x="2386885" y="1200150"/>
                  <a:pt x="2391791" y="1217083"/>
                </a:cubicBezTo>
                <a:cubicBezTo>
                  <a:pt x="2381978" y="1222375"/>
                  <a:pt x="2374619" y="1218142"/>
                  <a:pt x="2368486" y="1211792"/>
                </a:cubicBezTo>
                <a:close/>
                <a:moveTo>
                  <a:pt x="1092864" y="3760258"/>
                </a:moveTo>
                <a:cubicBezTo>
                  <a:pt x="1097771" y="3760258"/>
                  <a:pt x="1097771" y="3764492"/>
                  <a:pt x="1097771" y="3767667"/>
                </a:cubicBezTo>
                <a:cubicBezTo>
                  <a:pt x="1097771" y="3769784"/>
                  <a:pt x="1095318" y="3772958"/>
                  <a:pt x="1095318" y="3775075"/>
                </a:cubicBezTo>
                <a:cubicBezTo>
                  <a:pt x="1094091" y="3774017"/>
                  <a:pt x="1092864" y="3772958"/>
                  <a:pt x="1090411" y="3772958"/>
                </a:cubicBezTo>
                <a:cubicBezTo>
                  <a:pt x="1090411" y="3770842"/>
                  <a:pt x="1090411" y="3769784"/>
                  <a:pt x="1089185" y="3767667"/>
                </a:cubicBezTo>
                <a:cubicBezTo>
                  <a:pt x="1087958" y="3764492"/>
                  <a:pt x="1087958" y="3761317"/>
                  <a:pt x="1092864" y="3760258"/>
                </a:cubicBezTo>
                <a:close/>
                <a:moveTo>
                  <a:pt x="2087604" y="4451350"/>
                </a:moveTo>
                <a:cubicBezTo>
                  <a:pt x="2086378" y="4454525"/>
                  <a:pt x="2082698" y="4453467"/>
                  <a:pt x="2080245" y="4452409"/>
                </a:cubicBezTo>
                <a:cubicBezTo>
                  <a:pt x="2080245" y="4450292"/>
                  <a:pt x="2080245" y="4448175"/>
                  <a:pt x="2080245" y="4446059"/>
                </a:cubicBezTo>
                <a:cubicBezTo>
                  <a:pt x="2085151" y="4439709"/>
                  <a:pt x="2076565" y="4429125"/>
                  <a:pt x="2087604" y="4424892"/>
                </a:cubicBezTo>
                <a:cubicBezTo>
                  <a:pt x="2088831" y="4423834"/>
                  <a:pt x="2092510" y="4424892"/>
                  <a:pt x="2092510" y="4425950"/>
                </a:cubicBezTo>
                <a:cubicBezTo>
                  <a:pt x="2099870" y="4435475"/>
                  <a:pt x="2091284" y="4442883"/>
                  <a:pt x="2087604" y="4451350"/>
                </a:cubicBezTo>
                <a:close/>
                <a:moveTo>
                  <a:pt x="2857883" y="4835525"/>
                </a:moveTo>
                <a:cubicBezTo>
                  <a:pt x="2862790" y="4838700"/>
                  <a:pt x="2860337" y="4842934"/>
                  <a:pt x="2855430" y="4846109"/>
                </a:cubicBezTo>
                <a:cubicBezTo>
                  <a:pt x="2849298" y="4842934"/>
                  <a:pt x="2843165" y="4840817"/>
                  <a:pt x="2835805" y="4840817"/>
                </a:cubicBezTo>
                <a:cubicBezTo>
                  <a:pt x="2840712" y="4830234"/>
                  <a:pt x="2849298" y="4830234"/>
                  <a:pt x="2857883" y="4835525"/>
                </a:cubicBezTo>
                <a:close/>
                <a:moveTo>
                  <a:pt x="1725769" y="676275"/>
                </a:moveTo>
                <a:cubicBezTo>
                  <a:pt x="1725769" y="681567"/>
                  <a:pt x="1723316" y="686858"/>
                  <a:pt x="1714730" y="685800"/>
                </a:cubicBezTo>
                <a:cubicBezTo>
                  <a:pt x="1707371" y="685800"/>
                  <a:pt x="1707371" y="680508"/>
                  <a:pt x="1707371" y="676275"/>
                </a:cubicBezTo>
                <a:cubicBezTo>
                  <a:pt x="1707371" y="669925"/>
                  <a:pt x="1709824" y="666750"/>
                  <a:pt x="1715957" y="666750"/>
                </a:cubicBezTo>
                <a:cubicBezTo>
                  <a:pt x="1723316" y="667808"/>
                  <a:pt x="1725769" y="670983"/>
                  <a:pt x="1725769" y="676275"/>
                </a:cubicBezTo>
                <a:close/>
                <a:moveTo>
                  <a:pt x="3877154" y="2061633"/>
                </a:moveTo>
                <a:cubicBezTo>
                  <a:pt x="3872248" y="2067983"/>
                  <a:pt x="3872248" y="2059517"/>
                  <a:pt x="3869795" y="2058458"/>
                </a:cubicBezTo>
                <a:cubicBezTo>
                  <a:pt x="3871022" y="2053167"/>
                  <a:pt x="3872248" y="2047875"/>
                  <a:pt x="3873474" y="2042583"/>
                </a:cubicBezTo>
                <a:cubicBezTo>
                  <a:pt x="3883287" y="2047875"/>
                  <a:pt x="3882060" y="2055283"/>
                  <a:pt x="3877154" y="2061633"/>
                </a:cubicBezTo>
                <a:close/>
                <a:moveTo>
                  <a:pt x="1068333" y="5657850"/>
                </a:moveTo>
                <a:cubicBezTo>
                  <a:pt x="1068333" y="5652558"/>
                  <a:pt x="1068333" y="5646209"/>
                  <a:pt x="1068333" y="5640917"/>
                </a:cubicBezTo>
                <a:cubicBezTo>
                  <a:pt x="1070786" y="5641975"/>
                  <a:pt x="1074466" y="5643034"/>
                  <a:pt x="1076919" y="5644092"/>
                </a:cubicBezTo>
                <a:cubicBezTo>
                  <a:pt x="1074466" y="5648325"/>
                  <a:pt x="1076919" y="5651500"/>
                  <a:pt x="1078146" y="5654675"/>
                </a:cubicBezTo>
                <a:cubicBezTo>
                  <a:pt x="1075693" y="5654675"/>
                  <a:pt x="1072013" y="5655734"/>
                  <a:pt x="1068333" y="5657850"/>
                </a:cubicBezTo>
                <a:close/>
                <a:moveTo>
                  <a:pt x="5915696" y="643467"/>
                </a:moveTo>
                <a:cubicBezTo>
                  <a:pt x="5920602" y="643467"/>
                  <a:pt x="5925509" y="645583"/>
                  <a:pt x="5926735" y="650875"/>
                </a:cubicBezTo>
                <a:cubicBezTo>
                  <a:pt x="5924282" y="655108"/>
                  <a:pt x="5923055" y="660400"/>
                  <a:pt x="5916923" y="659342"/>
                </a:cubicBezTo>
                <a:cubicBezTo>
                  <a:pt x="5912016" y="659342"/>
                  <a:pt x="5905884" y="656167"/>
                  <a:pt x="5905884" y="651933"/>
                </a:cubicBezTo>
                <a:cubicBezTo>
                  <a:pt x="5904657" y="647700"/>
                  <a:pt x="5909563" y="643467"/>
                  <a:pt x="5915696" y="643467"/>
                </a:cubicBezTo>
                <a:close/>
                <a:moveTo>
                  <a:pt x="1767472" y="5232400"/>
                </a:moveTo>
                <a:cubicBezTo>
                  <a:pt x="1768699" y="5234517"/>
                  <a:pt x="1771152" y="5236633"/>
                  <a:pt x="1772378" y="5238750"/>
                </a:cubicBezTo>
                <a:cubicBezTo>
                  <a:pt x="1767472" y="5246159"/>
                  <a:pt x="1766246" y="5255684"/>
                  <a:pt x="1753980" y="5258859"/>
                </a:cubicBezTo>
                <a:cubicBezTo>
                  <a:pt x="1749074" y="5254625"/>
                  <a:pt x="1752753" y="5249334"/>
                  <a:pt x="1751527" y="5245100"/>
                </a:cubicBezTo>
                <a:cubicBezTo>
                  <a:pt x="1753980" y="5237692"/>
                  <a:pt x="1757660" y="5231342"/>
                  <a:pt x="1767472" y="5232400"/>
                </a:cubicBezTo>
                <a:close/>
                <a:moveTo>
                  <a:pt x="3585233" y="5749925"/>
                </a:moveTo>
                <a:cubicBezTo>
                  <a:pt x="3582780" y="5749925"/>
                  <a:pt x="3580327" y="5750984"/>
                  <a:pt x="3577874" y="5750984"/>
                </a:cubicBezTo>
                <a:cubicBezTo>
                  <a:pt x="3575421" y="5749925"/>
                  <a:pt x="3571741" y="5749925"/>
                  <a:pt x="3569288" y="5747808"/>
                </a:cubicBezTo>
                <a:cubicBezTo>
                  <a:pt x="3565608" y="5743575"/>
                  <a:pt x="3553343" y="5741459"/>
                  <a:pt x="3563155" y="5734050"/>
                </a:cubicBezTo>
                <a:cubicBezTo>
                  <a:pt x="3569288" y="5729817"/>
                  <a:pt x="3576647" y="5731933"/>
                  <a:pt x="3580327" y="5739342"/>
                </a:cubicBezTo>
                <a:cubicBezTo>
                  <a:pt x="3582780" y="5743575"/>
                  <a:pt x="3584007" y="5746750"/>
                  <a:pt x="3585233" y="5749925"/>
                </a:cubicBezTo>
                <a:close/>
                <a:moveTo>
                  <a:pt x="4367778" y="391583"/>
                </a:moveTo>
                <a:cubicBezTo>
                  <a:pt x="4372684" y="392642"/>
                  <a:pt x="4372684" y="396875"/>
                  <a:pt x="4372684" y="400050"/>
                </a:cubicBezTo>
                <a:cubicBezTo>
                  <a:pt x="4371458" y="406400"/>
                  <a:pt x="4369005" y="412750"/>
                  <a:pt x="4360419" y="411692"/>
                </a:cubicBezTo>
                <a:cubicBezTo>
                  <a:pt x="4354286" y="411692"/>
                  <a:pt x="4354286" y="405342"/>
                  <a:pt x="4353059" y="401108"/>
                </a:cubicBezTo>
                <a:cubicBezTo>
                  <a:pt x="4355513" y="395817"/>
                  <a:pt x="4359192" y="389467"/>
                  <a:pt x="4367778" y="391583"/>
                </a:cubicBezTo>
                <a:close/>
                <a:moveTo>
                  <a:pt x="58875" y="3438525"/>
                </a:moveTo>
                <a:cubicBezTo>
                  <a:pt x="51515" y="3437467"/>
                  <a:pt x="50289" y="3432175"/>
                  <a:pt x="49062" y="3426883"/>
                </a:cubicBezTo>
                <a:cubicBezTo>
                  <a:pt x="47836" y="3423708"/>
                  <a:pt x="50289" y="3420534"/>
                  <a:pt x="52742" y="3421592"/>
                </a:cubicBezTo>
                <a:cubicBezTo>
                  <a:pt x="58875" y="3422650"/>
                  <a:pt x="62555" y="3426883"/>
                  <a:pt x="63781" y="3433233"/>
                </a:cubicBezTo>
                <a:cubicBezTo>
                  <a:pt x="63781" y="3435350"/>
                  <a:pt x="62555" y="3437467"/>
                  <a:pt x="58875" y="3438525"/>
                </a:cubicBezTo>
                <a:close/>
                <a:moveTo>
                  <a:pt x="3477296" y="3772958"/>
                </a:moveTo>
                <a:cubicBezTo>
                  <a:pt x="3453991" y="3783542"/>
                  <a:pt x="3453991" y="3783542"/>
                  <a:pt x="3434366" y="3769784"/>
                </a:cubicBezTo>
                <a:cubicBezTo>
                  <a:pt x="3450311" y="3767667"/>
                  <a:pt x="3460124" y="3776133"/>
                  <a:pt x="3477296" y="3772958"/>
                </a:cubicBezTo>
                <a:close/>
                <a:moveTo>
                  <a:pt x="5815118" y="3656542"/>
                </a:moveTo>
                <a:cubicBezTo>
                  <a:pt x="5820024" y="3656542"/>
                  <a:pt x="5820024" y="3660775"/>
                  <a:pt x="5822478" y="3663950"/>
                </a:cubicBezTo>
                <a:cubicBezTo>
                  <a:pt x="5822478" y="3668184"/>
                  <a:pt x="5820024" y="3671358"/>
                  <a:pt x="5816345" y="3671358"/>
                </a:cubicBezTo>
                <a:cubicBezTo>
                  <a:pt x="5813892" y="3671358"/>
                  <a:pt x="5811438" y="3666067"/>
                  <a:pt x="5810212" y="3662892"/>
                </a:cubicBezTo>
                <a:cubicBezTo>
                  <a:pt x="5807759" y="3659717"/>
                  <a:pt x="5808985" y="3655483"/>
                  <a:pt x="5815118" y="3656542"/>
                </a:cubicBezTo>
                <a:close/>
                <a:moveTo>
                  <a:pt x="2787970" y="6421967"/>
                </a:moveTo>
                <a:cubicBezTo>
                  <a:pt x="2783063" y="6419850"/>
                  <a:pt x="2778157" y="6416675"/>
                  <a:pt x="2773251" y="6414558"/>
                </a:cubicBezTo>
                <a:cubicBezTo>
                  <a:pt x="2776930" y="6412442"/>
                  <a:pt x="2779384" y="6409267"/>
                  <a:pt x="2783063" y="6409267"/>
                </a:cubicBezTo>
                <a:cubicBezTo>
                  <a:pt x="2789196" y="6408209"/>
                  <a:pt x="2791649" y="6412442"/>
                  <a:pt x="2792876" y="6416675"/>
                </a:cubicBezTo>
                <a:cubicBezTo>
                  <a:pt x="2792876" y="6419850"/>
                  <a:pt x="2790423" y="6423026"/>
                  <a:pt x="2787970" y="6421967"/>
                </a:cubicBezTo>
                <a:close/>
                <a:moveTo>
                  <a:pt x="5335533" y="5392209"/>
                </a:moveTo>
                <a:cubicBezTo>
                  <a:pt x="5335533" y="5394325"/>
                  <a:pt x="5335533" y="5397500"/>
                  <a:pt x="5335533" y="5399617"/>
                </a:cubicBezTo>
                <a:cubicBezTo>
                  <a:pt x="5330627" y="5402792"/>
                  <a:pt x="5324494" y="5402792"/>
                  <a:pt x="5318362" y="5401734"/>
                </a:cubicBezTo>
                <a:cubicBezTo>
                  <a:pt x="5318362" y="5396442"/>
                  <a:pt x="5318362" y="5391150"/>
                  <a:pt x="5318362" y="5385859"/>
                </a:cubicBezTo>
                <a:cubicBezTo>
                  <a:pt x="5324494" y="5384800"/>
                  <a:pt x="5329401" y="5382684"/>
                  <a:pt x="5325721" y="5376334"/>
                </a:cubicBezTo>
                <a:cubicBezTo>
                  <a:pt x="5326947" y="5377392"/>
                  <a:pt x="5328174" y="5378450"/>
                  <a:pt x="5329401" y="5380567"/>
                </a:cubicBezTo>
                <a:cubicBezTo>
                  <a:pt x="5328174" y="5385859"/>
                  <a:pt x="5331854" y="5389034"/>
                  <a:pt x="5335533" y="5392209"/>
                </a:cubicBezTo>
                <a:close/>
                <a:moveTo>
                  <a:pt x="1821441" y="5082117"/>
                </a:moveTo>
                <a:cubicBezTo>
                  <a:pt x="1810402" y="5080000"/>
                  <a:pt x="1816535" y="5072592"/>
                  <a:pt x="1815308" y="5067300"/>
                </a:cubicBezTo>
                <a:cubicBezTo>
                  <a:pt x="1833706" y="5067300"/>
                  <a:pt x="1827574" y="5074709"/>
                  <a:pt x="1821441" y="5082117"/>
                </a:cubicBezTo>
                <a:close/>
                <a:moveTo>
                  <a:pt x="5774642" y="2472267"/>
                </a:moveTo>
                <a:cubicBezTo>
                  <a:pt x="5778321" y="2472267"/>
                  <a:pt x="5783228" y="2472267"/>
                  <a:pt x="5783228" y="2477559"/>
                </a:cubicBezTo>
                <a:cubicBezTo>
                  <a:pt x="5775868" y="2482850"/>
                  <a:pt x="5769735" y="2480733"/>
                  <a:pt x="5763603" y="2476500"/>
                </a:cubicBezTo>
                <a:cubicBezTo>
                  <a:pt x="5763603" y="2470150"/>
                  <a:pt x="5769735" y="2472267"/>
                  <a:pt x="5774642" y="2472267"/>
                </a:cubicBezTo>
                <a:close/>
                <a:moveTo>
                  <a:pt x="1475551" y="3516842"/>
                </a:moveTo>
                <a:cubicBezTo>
                  <a:pt x="1473098" y="3516842"/>
                  <a:pt x="1469418" y="3516842"/>
                  <a:pt x="1466965" y="3516842"/>
                </a:cubicBezTo>
                <a:cubicBezTo>
                  <a:pt x="1466965" y="3515784"/>
                  <a:pt x="1466965" y="3512608"/>
                  <a:pt x="1466965" y="3512608"/>
                </a:cubicBezTo>
                <a:cubicBezTo>
                  <a:pt x="1476778" y="3510492"/>
                  <a:pt x="1481684" y="3499909"/>
                  <a:pt x="1492723" y="3499909"/>
                </a:cubicBezTo>
                <a:cubicBezTo>
                  <a:pt x="1492723" y="3510492"/>
                  <a:pt x="1476778" y="3507317"/>
                  <a:pt x="1475551" y="3516842"/>
                </a:cubicBezTo>
                <a:close/>
                <a:moveTo>
                  <a:pt x="69914" y="2512483"/>
                </a:moveTo>
                <a:cubicBezTo>
                  <a:pt x="65008" y="2513542"/>
                  <a:pt x="62555" y="2509309"/>
                  <a:pt x="62555" y="2506133"/>
                </a:cubicBezTo>
                <a:cubicBezTo>
                  <a:pt x="62555" y="2497667"/>
                  <a:pt x="67461" y="2492375"/>
                  <a:pt x="77273" y="2491317"/>
                </a:cubicBezTo>
                <a:cubicBezTo>
                  <a:pt x="80953" y="2491317"/>
                  <a:pt x="82179" y="2493434"/>
                  <a:pt x="82179" y="2499783"/>
                </a:cubicBezTo>
                <a:cubicBezTo>
                  <a:pt x="83406" y="2504017"/>
                  <a:pt x="78500" y="2510367"/>
                  <a:pt x="69914" y="2512483"/>
                </a:cubicBezTo>
                <a:close/>
                <a:moveTo>
                  <a:pt x="2615025" y="2857500"/>
                </a:moveTo>
                <a:cubicBezTo>
                  <a:pt x="2608892" y="2860675"/>
                  <a:pt x="2606439" y="2855383"/>
                  <a:pt x="2603986" y="2851150"/>
                </a:cubicBezTo>
                <a:cubicBezTo>
                  <a:pt x="2602759" y="2849034"/>
                  <a:pt x="2602759" y="2847975"/>
                  <a:pt x="2601533" y="2845858"/>
                </a:cubicBezTo>
                <a:cubicBezTo>
                  <a:pt x="2602759" y="2844800"/>
                  <a:pt x="2605212" y="2842684"/>
                  <a:pt x="2606439" y="2841625"/>
                </a:cubicBezTo>
                <a:cubicBezTo>
                  <a:pt x="2608892" y="2842684"/>
                  <a:pt x="2612572" y="2844800"/>
                  <a:pt x="2612572" y="2845858"/>
                </a:cubicBezTo>
                <a:cubicBezTo>
                  <a:pt x="2615025" y="2850092"/>
                  <a:pt x="2622384" y="2854325"/>
                  <a:pt x="2615025" y="2857500"/>
                </a:cubicBezTo>
                <a:close/>
                <a:moveTo>
                  <a:pt x="5847009" y="1843617"/>
                </a:moveTo>
                <a:cubicBezTo>
                  <a:pt x="5850688" y="1842558"/>
                  <a:pt x="5854368" y="1843617"/>
                  <a:pt x="5856821" y="1847850"/>
                </a:cubicBezTo>
                <a:cubicBezTo>
                  <a:pt x="5856821" y="1854200"/>
                  <a:pt x="5850688" y="1856317"/>
                  <a:pt x="5845782" y="1859492"/>
                </a:cubicBezTo>
                <a:cubicBezTo>
                  <a:pt x="5840876" y="1861608"/>
                  <a:pt x="5837196" y="1858433"/>
                  <a:pt x="5837196" y="1855258"/>
                </a:cubicBezTo>
                <a:cubicBezTo>
                  <a:pt x="5835970" y="1848908"/>
                  <a:pt x="5842102" y="1845733"/>
                  <a:pt x="5847009" y="1843617"/>
                </a:cubicBezTo>
                <a:close/>
                <a:moveTo>
                  <a:pt x="2114588" y="4537075"/>
                </a:moveTo>
                <a:cubicBezTo>
                  <a:pt x="2115815" y="4536017"/>
                  <a:pt x="2120721" y="4530725"/>
                  <a:pt x="2124401" y="4536017"/>
                </a:cubicBezTo>
                <a:cubicBezTo>
                  <a:pt x="2125628" y="4538133"/>
                  <a:pt x="2124401" y="4541309"/>
                  <a:pt x="2124401" y="4544484"/>
                </a:cubicBezTo>
                <a:cubicBezTo>
                  <a:pt x="2114588" y="4543425"/>
                  <a:pt x="2107229" y="4546600"/>
                  <a:pt x="2103549" y="4555067"/>
                </a:cubicBezTo>
                <a:cubicBezTo>
                  <a:pt x="2103549" y="4546600"/>
                  <a:pt x="2108456" y="4541309"/>
                  <a:pt x="2114588" y="4537075"/>
                </a:cubicBezTo>
                <a:close/>
                <a:moveTo>
                  <a:pt x="5044839" y="4035425"/>
                </a:moveTo>
                <a:cubicBezTo>
                  <a:pt x="5047292" y="4036483"/>
                  <a:pt x="5048519" y="4038600"/>
                  <a:pt x="5050972" y="4039659"/>
                </a:cubicBezTo>
                <a:cubicBezTo>
                  <a:pt x="5049745" y="4042833"/>
                  <a:pt x="5049745" y="4044950"/>
                  <a:pt x="5048519" y="4048125"/>
                </a:cubicBezTo>
                <a:lnTo>
                  <a:pt x="5048519" y="4048125"/>
                </a:lnTo>
                <a:cubicBezTo>
                  <a:pt x="5046065" y="4048125"/>
                  <a:pt x="5042386" y="4048125"/>
                  <a:pt x="5039933" y="4048125"/>
                </a:cubicBezTo>
                <a:cubicBezTo>
                  <a:pt x="5037480" y="4039659"/>
                  <a:pt x="5028894" y="4037542"/>
                  <a:pt x="5020308" y="4035425"/>
                </a:cubicBezTo>
                <a:cubicBezTo>
                  <a:pt x="5027667" y="4035425"/>
                  <a:pt x="5036253" y="4038600"/>
                  <a:pt x="5044839" y="4035425"/>
                </a:cubicBezTo>
                <a:close/>
                <a:moveTo>
                  <a:pt x="3710342" y="1390650"/>
                </a:moveTo>
                <a:cubicBezTo>
                  <a:pt x="3700530" y="1393825"/>
                  <a:pt x="3691944" y="1405467"/>
                  <a:pt x="3675999" y="1394883"/>
                </a:cubicBezTo>
                <a:cubicBezTo>
                  <a:pt x="3687038" y="1387475"/>
                  <a:pt x="3699303" y="1391708"/>
                  <a:pt x="3710342" y="1390650"/>
                </a:cubicBezTo>
                <a:close/>
                <a:moveTo>
                  <a:pt x="3721381" y="1389592"/>
                </a:moveTo>
                <a:cubicBezTo>
                  <a:pt x="3720155" y="1389592"/>
                  <a:pt x="3718928" y="1389592"/>
                  <a:pt x="3717702" y="1389592"/>
                </a:cubicBezTo>
                <a:cubicBezTo>
                  <a:pt x="3717702" y="1389592"/>
                  <a:pt x="3718928" y="1389592"/>
                  <a:pt x="3721381" y="1389592"/>
                </a:cubicBezTo>
                <a:cubicBezTo>
                  <a:pt x="3720155" y="1388533"/>
                  <a:pt x="3721381" y="1389592"/>
                  <a:pt x="3721381" y="1389592"/>
                </a:cubicBezTo>
                <a:close/>
                <a:moveTo>
                  <a:pt x="3723834" y="5809192"/>
                </a:moveTo>
                <a:cubicBezTo>
                  <a:pt x="3731194" y="5817659"/>
                  <a:pt x="3729967" y="5825067"/>
                  <a:pt x="3729967" y="5833534"/>
                </a:cubicBezTo>
                <a:cubicBezTo>
                  <a:pt x="3725061" y="5826125"/>
                  <a:pt x="3715248" y="5820834"/>
                  <a:pt x="3723834" y="5809192"/>
                </a:cubicBezTo>
                <a:close/>
                <a:moveTo>
                  <a:pt x="4345700" y="576792"/>
                </a:moveTo>
                <a:cubicBezTo>
                  <a:pt x="4334661" y="567267"/>
                  <a:pt x="4342020" y="561975"/>
                  <a:pt x="4351833" y="558800"/>
                </a:cubicBezTo>
                <a:cubicBezTo>
                  <a:pt x="4354286" y="557742"/>
                  <a:pt x="4356739" y="557742"/>
                  <a:pt x="4357965" y="556683"/>
                </a:cubicBezTo>
                <a:cubicBezTo>
                  <a:pt x="4362872" y="558800"/>
                  <a:pt x="4364098" y="563033"/>
                  <a:pt x="4365325" y="568325"/>
                </a:cubicBezTo>
                <a:cubicBezTo>
                  <a:pt x="4359192" y="570442"/>
                  <a:pt x="4346927" y="566208"/>
                  <a:pt x="4345700" y="576792"/>
                </a:cubicBezTo>
                <a:close/>
                <a:moveTo>
                  <a:pt x="5530556" y="1610783"/>
                </a:moveTo>
                <a:cubicBezTo>
                  <a:pt x="5535462" y="1606550"/>
                  <a:pt x="5539142" y="1603375"/>
                  <a:pt x="5544049" y="1599142"/>
                </a:cubicBezTo>
                <a:cubicBezTo>
                  <a:pt x="5550181" y="1601258"/>
                  <a:pt x="5559994" y="1603375"/>
                  <a:pt x="5547728" y="1609725"/>
                </a:cubicBezTo>
                <a:cubicBezTo>
                  <a:pt x="5542822" y="1611842"/>
                  <a:pt x="5536689" y="1621367"/>
                  <a:pt x="5530556" y="1610783"/>
                </a:cubicBezTo>
                <a:close/>
                <a:moveTo>
                  <a:pt x="3412288" y="2175934"/>
                </a:moveTo>
                <a:cubicBezTo>
                  <a:pt x="3412288" y="2183342"/>
                  <a:pt x="3420874" y="2191809"/>
                  <a:pt x="3407382" y="2196042"/>
                </a:cubicBezTo>
                <a:cubicBezTo>
                  <a:pt x="3401249" y="2198158"/>
                  <a:pt x="3393890" y="2196042"/>
                  <a:pt x="3392663" y="2189692"/>
                </a:cubicBezTo>
                <a:cubicBezTo>
                  <a:pt x="3391437" y="2179108"/>
                  <a:pt x="3404929" y="2181225"/>
                  <a:pt x="3412288" y="2175934"/>
                </a:cubicBezTo>
                <a:close/>
                <a:moveTo>
                  <a:pt x="2307158" y="2616200"/>
                </a:moveTo>
                <a:cubicBezTo>
                  <a:pt x="2308385" y="2616200"/>
                  <a:pt x="2310838" y="2617258"/>
                  <a:pt x="2312065" y="2617258"/>
                </a:cubicBezTo>
                <a:cubicBezTo>
                  <a:pt x="2313291" y="2617258"/>
                  <a:pt x="2313291" y="2616200"/>
                  <a:pt x="2314518" y="2616200"/>
                </a:cubicBezTo>
                <a:cubicBezTo>
                  <a:pt x="2316971" y="2617258"/>
                  <a:pt x="2319424" y="2619375"/>
                  <a:pt x="2321877" y="2620434"/>
                </a:cubicBezTo>
                <a:cubicBezTo>
                  <a:pt x="2321877" y="2622550"/>
                  <a:pt x="2323103" y="2626783"/>
                  <a:pt x="2321877" y="2627842"/>
                </a:cubicBezTo>
                <a:cubicBezTo>
                  <a:pt x="2318197" y="2632075"/>
                  <a:pt x="2314518" y="2637367"/>
                  <a:pt x="2307158" y="2635250"/>
                </a:cubicBezTo>
                <a:cubicBezTo>
                  <a:pt x="2302252" y="2633133"/>
                  <a:pt x="2304705" y="2627842"/>
                  <a:pt x="2305932" y="2623608"/>
                </a:cubicBezTo>
                <a:cubicBezTo>
                  <a:pt x="2308385" y="2621492"/>
                  <a:pt x="2307158" y="2618317"/>
                  <a:pt x="2307158" y="2616200"/>
                </a:cubicBezTo>
                <a:lnTo>
                  <a:pt x="2305932" y="2615142"/>
                </a:lnTo>
                <a:lnTo>
                  <a:pt x="2307158" y="2616200"/>
                </a:lnTo>
                <a:close/>
                <a:moveTo>
                  <a:pt x="4403348" y="5723467"/>
                </a:moveTo>
                <a:cubicBezTo>
                  <a:pt x="4410708" y="5723467"/>
                  <a:pt x="4408255" y="5729817"/>
                  <a:pt x="4409481" y="5734050"/>
                </a:cubicBezTo>
                <a:cubicBezTo>
                  <a:pt x="4410708" y="5737225"/>
                  <a:pt x="4408255" y="5741459"/>
                  <a:pt x="4402122" y="5740401"/>
                </a:cubicBezTo>
                <a:cubicBezTo>
                  <a:pt x="4398442" y="5738284"/>
                  <a:pt x="4392309" y="5737225"/>
                  <a:pt x="4392309" y="5731933"/>
                </a:cubicBezTo>
                <a:cubicBezTo>
                  <a:pt x="4393536" y="5726642"/>
                  <a:pt x="4398442" y="5723467"/>
                  <a:pt x="4403348" y="5723467"/>
                </a:cubicBezTo>
                <a:close/>
                <a:moveTo>
                  <a:pt x="4479395" y="769408"/>
                </a:moveTo>
                <a:cubicBezTo>
                  <a:pt x="4487981" y="764117"/>
                  <a:pt x="4497794" y="767292"/>
                  <a:pt x="4506379" y="767292"/>
                </a:cubicBezTo>
                <a:cubicBezTo>
                  <a:pt x="4499020" y="776817"/>
                  <a:pt x="4490434" y="783167"/>
                  <a:pt x="4478169" y="771525"/>
                </a:cubicBezTo>
                <a:cubicBezTo>
                  <a:pt x="4479395" y="771525"/>
                  <a:pt x="4479395" y="770467"/>
                  <a:pt x="4479395" y="769408"/>
                </a:cubicBezTo>
                <a:lnTo>
                  <a:pt x="4479395" y="769408"/>
                </a:lnTo>
                <a:close/>
                <a:moveTo>
                  <a:pt x="2936383" y="3395133"/>
                </a:moveTo>
                <a:cubicBezTo>
                  <a:pt x="2932704" y="3384550"/>
                  <a:pt x="2944969" y="3384550"/>
                  <a:pt x="2949875" y="3381375"/>
                </a:cubicBezTo>
                <a:cubicBezTo>
                  <a:pt x="2954782" y="3378200"/>
                  <a:pt x="2954782" y="3382434"/>
                  <a:pt x="2956008" y="3384550"/>
                </a:cubicBezTo>
                <a:cubicBezTo>
                  <a:pt x="2957235" y="3391958"/>
                  <a:pt x="2956008" y="3399367"/>
                  <a:pt x="2944969" y="3401483"/>
                </a:cubicBezTo>
                <a:cubicBezTo>
                  <a:pt x="2940063" y="3400425"/>
                  <a:pt x="2937610" y="3399367"/>
                  <a:pt x="2936383" y="3395133"/>
                </a:cubicBezTo>
                <a:close/>
                <a:moveTo>
                  <a:pt x="2814954" y="6149975"/>
                </a:moveTo>
                <a:cubicBezTo>
                  <a:pt x="2796555" y="6146800"/>
                  <a:pt x="2799009" y="6137276"/>
                  <a:pt x="2805141" y="6126692"/>
                </a:cubicBezTo>
                <a:cubicBezTo>
                  <a:pt x="2805141" y="6135159"/>
                  <a:pt x="2808821" y="6141508"/>
                  <a:pt x="2819860" y="6142567"/>
                </a:cubicBezTo>
                <a:cubicBezTo>
                  <a:pt x="2821087" y="6144683"/>
                  <a:pt x="2821087" y="6147859"/>
                  <a:pt x="2824766" y="6147859"/>
                </a:cubicBezTo>
                <a:cubicBezTo>
                  <a:pt x="2822313" y="6152092"/>
                  <a:pt x="2817407" y="6147859"/>
                  <a:pt x="2814954" y="6149975"/>
                </a:cubicBezTo>
                <a:close/>
                <a:moveTo>
                  <a:pt x="3848943" y="2932642"/>
                </a:moveTo>
                <a:cubicBezTo>
                  <a:pt x="3855076" y="2936875"/>
                  <a:pt x="3855076" y="2943225"/>
                  <a:pt x="3855076" y="2949575"/>
                </a:cubicBezTo>
                <a:cubicBezTo>
                  <a:pt x="3851397" y="2951692"/>
                  <a:pt x="3846490" y="2953809"/>
                  <a:pt x="3842810" y="2955925"/>
                </a:cubicBezTo>
                <a:cubicBezTo>
                  <a:pt x="3837904" y="2952750"/>
                  <a:pt x="3831771" y="2950633"/>
                  <a:pt x="3825639" y="2949575"/>
                </a:cubicBezTo>
                <a:cubicBezTo>
                  <a:pt x="3831771" y="2944284"/>
                  <a:pt x="3840358" y="2937934"/>
                  <a:pt x="3848943" y="2932642"/>
                </a:cubicBezTo>
                <a:close/>
                <a:moveTo>
                  <a:pt x="3128953" y="678392"/>
                </a:moveTo>
                <a:cubicBezTo>
                  <a:pt x="3125273" y="677333"/>
                  <a:pt x="3120367" y="677333"/>
                  <a:pt x="3116688" y="676275"/>
                </a:cubicBezTo>
                <a:cubicBezTo>
                  <a:pt x="3111781" y="669925"/>
                  <a:pt x="3113008" y="664633"/>
                  <a:pt x="3120367" y="662517"/>
                </a:cubicBezTo>
                <a:cubicBezTo>
                  <a:pt x="3124047" y="661458"/>
                  <a:pt x="3130180" y="661458"/>
                  <a:pt x="3131406" y="663575"/>
                </a:cubicBezTo>
                <a:cubicBezTo>
                  <a:pt x="3137539" y="667808"/>
                  <a:pt x="3135086" y="674158"/>
                  <a:pt x="3128953" y="678392"/>
                </a:cubicBezTo>
                <a:close/>
                <a:moveTo>
                  <a:pt x="4295411" y="855133"/>
                </a:moveTo>
                <a:cubicBezTo>
                  <a:pt x="4299091" y="863600"/>
                  <a:pt x="4301544" y="871008"/>
                  <a:pt x="4285599" y="868892"/>
                </a:cubicBezTo>
                <a:cubicBezTo>
                  <a:pt x="4278239" y="858308"/>
                  <a:pt x="4288052" y="857250"/>
                  <a:pt x="4295411" y="855133"/>
                </a:cubicBezTo>
                <a:close/>
                <a:moveTo>
                  <a:pt x="2005425" y="1285875"/>
                </a:moveTo>
                <a:cubicBezTo>
                  <a:pt x="2006651" y="1280583"/>
                  <a:pt x="2007878" y="1275292"/>
                  <a:pt x="2016464" y="1275292"/>
                </a:cubicBezTo>
                <a:cubicBezTo>
                  <a:pt x="2022596" y="1275292"/>
                  <a:pt x="2026276" y="1279525"/>
                  <a:pt x="2026276" y="1283758"/>
                </a:cubicBezTo>
                <a:cubicBezTo>
                  <a:pt x="2025050" y="1289050"/>
                  <a:pt x="2018917" y="1292225"/>
                  <a:pt x="2012784" y="1292225"/>
                </a:cubicBezTo>
                <a:cubicBezTo>
                  <a:pt x="2009104" y="1290108"/>
                  <a:pt x="2004198" y="1291167"/>
                  <a:pt x="2005425" y="1285875"/>
                </a:cubicBezTo>
                <a:close/>
                <a:moveTo>
                  <a:pt x="850006" y="6398683"/>
                </a:moveTo>
                <a:cubicBezTo>
                  <a:pt x="846326" y="6397625"/>
                  <a:pt x="838967" y="6399742"/>
                  <a:pt x="838967" y="6393392"/>
                </a:cubicBezTo>
                <a:cubicBezTo>
                  <a:pt x="838967" y="6390217"/>
                  <a:pt x="842646" y="6383867"/>
                  <a:pt x="848779" y="6385984"/>
                </a:cubicBezTo>
                <a:cubicBezTo>
                  <a:pt x="853685" y="6387042"/>
                  <a:pt x="858592" y="6390217"/>
                  <a:pt x="858592" y="6394450"/>
                </a:cubicBezTo>
                <a:cubicBezTo>
                  <a:pt x="859818" y="6398683"/>
                  <a:pt x="853685" y="6397625"/>
                  <a:pt x="850006" y="6398683"/>
                </a:cubicBezTo>
                <a:close/>
                <a:moveTo>
                  <a:pt x="2677579" y="584200"/>
                </a:moveTo>
                <a:cubicBezTo>
                  <a:pt x="2676353" y="590550"/>
                  <a:pt x="2675126" y="595842"/>
                  <a:pt x="2673900" y="602192"/>
                </a:cubicBezTo>
                <a:cubicBezTo>
                  <a:pt x="2664087" y="597958"/>
                  <a:pt x="2659181" y="591608"/>
                  <a:pt x="2661634" y="582083"/>
                </a:cubicBezTo>
                <a:cubicBezTo>
                  <a:pt x="2667767" y="578908"/>
                  <a:pt x="2672673" y="579967"/>
                  <a:pt x="2677579" y="584200"/>
                </a:cubicBezTo>
                <a:close/>
                <a:moveTo>
                  <a:pt x="782545" y="5556250"/>
                </a:moveTo>
                <a:cubicBezTo>
                  <a:pt x="784998" y="5556250"/>
                  <a:pt x="788678" y="5558367"/>
                  <a:pt x="788678" y="5560484"/>
                </a:cubicBezTo>
                <a:cubicBezTo>
                  <a:pt x="788678" y="5567892"/>
                  <a:pt x="778865" y="5562600"/>
                  <a:pt x="775186" y="5567892"/>
                </a:cubicBezTo>
                <a:cubicBezTo>
                  <a:pt x="773959" y="5570008"/>
                  <a:pt x="772732" y="5570008"/>
                  <a:pt x="771506" y="5567892"/>
                </a:cubicBezTo>
                <a:cubicBezTo>
                  <a:pt x="771506" y="5567892"/>
                  <a:pt x="772732" y="5565776"/>
                  <a:pt x="772732" y="5565776"/>
                </a:cubicBezTo>
                <a:cubicBezTo>
                  <a:pt x="777639" y="5562600"/>
                  <a:pt x="775186" y="5555192"/>
                  <a:pt x="782545" y="5556250"/>
                </a:cubicBezTo>
                <a:close/>
                <a:moveTo>
                  <a:pt x="1177497" y="4878917"/>
                </a:moveTo>
                <a:cubicBezTo>
                  <a:pt x="1171364" y="4877859"/>
                  <a:pt x="1165231" y="4874684"/>
                  <a:pt x="1164005" y="4869392"/>
                </a:cubicBezTo>
                <a:cubicBezTo>
                  <a:pt x="1162778" y="4864100"/>
                  <a:pt x="1167685" y="4863042"/>
                  <a:pt x="1171364" y="4863042"/>
                </a:cubicBezTo>
                <a:cubicBezTo>
                  <a:pt x="1178724" y="4861984"/>
                  <a:pt x="1182403" y="4867275"/>
                  <a:pt x="1183630" y="4872567"/>
                </a:cubicBezTo>
                <a:cubicBezTo>
                  <a:pt x="1186083" y="4876800"/>
                  <a:pt x="1181177" y="4878917"/>
                  <a:pt x="1177497" y="4878917"/>
                </a:cubicBezTo>
                <a:close/>
                <a:moveTo>
                  <a:pt x="1080599" y="1898650"/>
                </a:moveTo>
                <a:cubicBezTo>
                  <a:pt x="1079372" y="1895475"/>
                  <a:pt x="1080599" y="1891242"/>
                  <a:pt x="1085505" y="1891242"/>
                </a:cubicBezTo>
                <a:cubicBezTo>
                  <a:pt x="1090411" y="1891242"/>
                  <a:pt x="1092864" y="1893358"/>
                  <a:pt x="1091638" y="1899708"/>
                </a:cubicBezTo>
                <a:cubicBezTo>
                  <a:pt x="1090411" y="1901825"/>
                  <a:pt x="1087958" y="1906058"/>
                  <a:pt x="1085505" y="1906058"/>
                </a:cubicBezTo>
                <a:cubicBezTo>
                  <a:pt x="1081825" y="1907117"/>
                  <a:pt x="1081825" y="1901825"/>
                  <a:pt x="1080599" y="1898650"/>
                </a:cubicBezTo>
                <a:close/>
                <a:moveTo>
                  <a:pt x="4701402" y="5230284"/>
                </a:moveTo>
                <a:cubicBezTo>
                  <a:pt x="4701402" y="5234517"/>
                  <a:pt x="4701402" y="5238750"/>
                  <a:pt x="4691590" y="5242984"/>
                </a:cubicBezTo>
                <a:cubicBezTo>
                  <a:pt x="4689137" y="5239809"/>
                  <a:pt x="4687910" y="5235575"/>
                  <a:pt x="4685457" y="5233459"/>
                </a:cubicBezTo>
                <a:cubicBezTo>
                  <a:pt x="4681777" y="5230284"/>
                  <a:pt x="4678098" y="5227109"/>
                  <a:pt x="4681777" y="5221817"/>
                </a:cubicBezTo>
                <a:cubicBezTo>
                  <a:pt x="4684230" y="5218642"/>
                  <a:pt x="4689137" y="5219700"/>
                  <a:pt x="4692816" y="5219700"/>
                </a:cubicBezTo>
                <a:cubicBezTo>
                  <a:pt x="4700176" y="5220758"/>
                  <a:pt x="4701402" y="5224992"/>
                  <a:pt x="4701402" y="5230284"/>
                </a:cubicBezTo>
                <a:close/>
                <a:moveTo>
                  <a:pt x="610827" y="1349375"/>
                </a:moveTo>
                <a:cubicBezTo>
                  <a:pt x="602241" y="1348317"/>
                  <a:pt x="601014" y="1340908"/>
                  <a:pt x="599788" y="1335617"/>
                </a:cubicBezTo>
                <a:cubicBezTo>
                  <a:pt x="598561" y="1330325"/>
                  <a:pt x="604694" y="1331383"/>
                  <a:pt x="608373" y="1331383"/>
                </a:cubicBezTo>
                <a:cubicBezTo>
                  <a:pt x="616959" y="1331383"/>
                  <a:pt x="616959" y="1336675"/>
                  <a:pt x="616959" y="1341967"/>
                </a:cubicBezTo>
                <a:cubicBezTo>
                  <a:pt x="616959" y="1346200"/>
                  <a:pt x="616959" y="1350433"/>
                  <a:pt x="610827" y="1349375"/>
                </a:cubicBezTo>
                <a:close/>
                <a:moveTo>
                  <a:pt x="2243377" y="4951942"/>
                </a:moveTo>
                <a:cubicBezTo>
                  <a:pt x="2240924" y="4943475"/>
                  <a:pt x="2239698" y="4936067"/>
                  <a:pt x="2238471" y="4927600"/>
                </a:cubicBezTo>
                <a:cubicBezTo>
                  <a:pt x="2239698" y="4927600"/>
                  <a:pt x="2242151" y="4926542"/>
                  <a:pt x="2243377" y="4926542"/>
                </a:cubicBezTo>
                <a:cubicBezTo>
                  <a:pt x="2245830" y="4935008"/>
                  <a:pt x="2247057" y="4942417"/>
                  <a:pt x="2249510" y="4950883"/>
                </a:cubicBezTo>
                <a:cubicBezTo>
                  <a:pt x="2247057" y="4950883"/>
                  <a:pt x="2245830" y="4951942"/>
                  <a:pt x="2243377" y="4951942"/>
                </a:cubicBezTo>
                <a:close/>
                <a:moveTo>
                  <a:pt x="2959688" y="151342"/>
                </a:moveTo>
                <a:cubicBezTo>
                  <a:pt x="2952328" y="154517"/>
                  <a:pt x="2944969" y="158750"/>
                  <a:pt x="2935157" y="157692"/>
                </a:cubicBezTo>
                <a:cubicBezTo>
                  <a:pt x="2936383" y="149225"/>
                  <a:pt x="2951102" y="151342"/>
                  <a:pt x="2952328" y="142875"/>
                </a:cubicBezTo>
                <a:cubicBezTo>
                  <a:pt x="2956008" y="142875"/>
                  <a:pt x="2960914" y="141817"/>
                  <a:pt x="2962141" y="146050"/>
                </a:cubicBezTo>
                <a:cubicBezTo>
                  <a:pt x="2963368" y="147108"/>
                  <a:pt x="2962141" y="149225"/>
                  <a:pt x="2959688" y="151342"/>
                </a:cubicBezTo>
                <a:close/>
                <a:moveTo>
                  <a:pt x="1003326" y="6024034"/>
                </a:moveTo>
                <a:cubicBezTo>
                  <a:pt x="1005779" y="6022975"/>
                  <a:pt x="1008232" y="6020859"/>
                  <a:pt x="1010685" y="6019800"/>
                </a:cubicBezTo>
                <a:cubicBezTo>
                  <a:pt x="1016818" y="6020859"/>
                  <a:pt x="1022951" y="6021917"/>
                  <a:pt x="1020497" y="6030383"/>
                </a:cubicBezTo>
                <a:cubicBezTo>
                  <a:pt x="1019271" y="6032500"/>
                  <a:pt x="1018044" y="6035675"/>
                  <a:pt x="1014365" y="6035675"/>
                </a:cubicBezTo>
                <a:cubicBezTo>
                  <a:pt x="1004552" y="6034617"/>
                  <a:pt x="1004552" y="6028267"/>
                  <a:pt x="1003326" y="6024034"/>
                </a:cubicBezTo>
                <a:close/>
                <a:moveTo>
                  <a:pt x="2567189" y="2647950"/>
                </a:moveTo>
                <a:cubicBezTo>
                  <a:pt x="2567189" y="2644775"/>
                  <a:pt x="2573322" y="2640542"/>
                  <a:pt x="2575775" y="2642658"/>
                </a:cubicBezTo>
                <a:cubicBezTo>
                  <a:pt x="2579454" y="2646892"/>
                  <a:pt x="2591720" y="2644775"/>
                  <a:pt x="2589267" y="2654300"/>
                </a:cubicBezTo>
                <a:cubicBezTo>
                  <a:pt x="2588040" y="2657475"/>
                  <a:pt x="2585587" y="2659592"/>
                  <a:pt x="2583134" y="2662767"/>
                </a:cubicBezTo>
                <a:cubicBezTo>
                  <a:pt x="2574548" y="2657475"/>
                  <a:pt x="2567189" y="2654300"/>
                  <a:pt x="2567189" y="2647950"/>
                </a:cubicBezTo>
                <a:close/>
                <a:moveTo>
                  <a:pt x="1352895" y="844550"/>
                </a:moveTo>
                <a:cubicBezTo>
                  <a:pt x="1345536" y="840317"/>
                  <a:pt x="1351668" y="836083"/>
                  <a:pt x="1352895" y="831850"/>
                </a:cubicBezTo>
                <a:cubicBezTo>
                  <a:pt x="1359028" y="832908"/>
                  <a:pt x="1363934" y="832908"/>
                  <a:pt x="1363934" y="840317"/>
                </a:cubicBezTo>
                <a:cubicBezTo>
                  <a:pt x="1362707" y="848783"/>
                  <a:pt x="1355348" y="842433"/>
                  <a:pt x="1352895" y="844550"/>
                </a:cubicBezTo>
                <a:close/>
                <a:moveTo>
                  <a:pt x="294374" y="2214033"/>
                </a:moveTo>
                <a:cubicBezTo>
                  <a:pt x="288241" y="2217208"/>
                  <a:pt x="279656" y="2216150"/>
                  <a:pt x="275976" y="2208742"/>
                </a:cubicBezTo>
                <a:cubicBezTo>
                  <a:pt x="280882" y="2203450"/>
                  <a:pt x="279656" y="2191809"/>
                  <a:pt x="293148" y="2198158"/>
                </a:cubicBezTo>
                <a:cubicBezTo>
                  <a:pt x="290695" y="2203450"/>
                  <a:pt x="304187" y="2209800"/>
                  <a:pt x="294374" y="2214033"/>
                </a:cubicBezTo>
                <a:close/>
                <a:moveTo>
                  <a:pt x="988607" y="5536142"/>
                </a:moveTo>
                <a:cubicBezTo>
                  <a:pt x="987380" y="5537200"/>
                  <a:pt x="982474" y="5537200"/>
                  <a:pt x="981248" y="5536142"/>
                </a:cubicBezTo>
                <a:cubicBezTo>
                  <a:pt x="976341" y="5532967"/>
                  <a:pt x="972662" y="5529792"/>
                  <a:pt x="967755" y="5525558"/>
                </a:cubicBezTo>
                <a:cubicBezTo>
                  <a:pt x="971435" y="5524500"/>
                  <a:pt x="975115" y="5523442"/>
                  <a:pt x="980021" y="5523442"/>
                </a:cubicBezTo>
                <a:cubicBezTo>
                  <a:pt x="982474" y="5524500"/>
                  <a:pt x="984927" y="5526617"/>
                  <a:pt x="987380" y="5527675"/>
                </a:cubicBezTo>
                <a:cubicBezTo>
                  <a:pt x="991060" y="5529792"/>
                  <a:pt x="992287" y="5532967"/>
                  <a:pt x="988607" y="5536142"/>
                </a:cubicBezTo>
                <a:close/>
                <a:moveTo>
                  <a:pt x="5731712" y="4991100"/>
                </a:moveTo>
                <a:cubicBezTo>
                  <a:pt x="5737845" y="4996392"/>
                  <a:pt x="5742751" y="5001684"/>
                  <a:pt x="5737845" y="5010150"/>
                </a:cubicBezTo>
                <a:cubicBezTo>
                  <a:pt x="5725579" y="5005917"/>
                  <a:pt x="5728032" y="4999567"/>
                  <a:pt x="5731712" y="4991100"/>
                </a:cubicBezTo>
                <a:close/>
                <a:moveTo>
                  <a:pt x="5349026" y="3111500"/>
                </a:moveTo>
                <a:cubicBezTo>
                  <a:pt x="5351479" y="3111500"/>
                  <a:pt x="5355158" y="3110442"/>
                  <a:pt x="5357611" y="3110442"/>
                </a:cubicBezTo>
                <a:cubicBezTo>
                  <a:pt x="5353932" y="3117850"/>
                  <a:pt x="5351479" y="3125258"/>
                  <a:pt x="5363744" y="3130550"/>
                </a:cubicBezTo>
                <a:cubicBezTo>
                  <a:pt x="5364971" y="3130550"/>
                  <a:pt x="5363744" y="3135842"/>
                  <a:pt x="5364971" y="3137958"/>
                </a:cubicBezTo>
                <a:cubicBezTo>
                  <a:pt x="5357611" y="3137958"/>
                  <a:pt x="5351479" y="3135842"/>
                  <a:pt x="5353932" y="3127375"/>
                </a:cubicBezTo>
                <a:cubicBezTo>
                  <a:pt x="5355158" y="3123142"/>
                  <a:pt x="5355158" y="3121025"/>
                  <a:pt x="5350252" y="3119967"/>
                </a:cubicBezTo>
                <a:cubicBezTo>
                  <a:pt x="5349026" y="3116792"/>
                  <a:pt x="5349026" y="3114675"/>
                  <a:pt x="5349026" y="3111500"/>
                </a:cubicBezTo>
                <a:close/>
                <a:moveTo>
                  <a:pt x="1648496" y="4793192"/>
                </a:moveTo>
                <a:cubicBezTo>
                  <a:pt x="1659535" y="4794250"/>
                  <a:pt x="1663215" y="4784725"/>
                  <a:pt x="1670574" y="4781550"/>
                </a:cubicBezTo>
                <a:cubicBezTo>
                  <a:pt x="1675480" y="4786842"/>
                  <a:pt x="1674254" y="4793192"/>
                  <a:pt x="1673027" y="4798484"/>
                </a:cubicBezTo>
                <a:cubicBezTo>
                  <a:pt x="1665668" y="4797425"/>
                  <a:pt x="1654629" y="4801659"/>
                  <a:pt x="1648496" y="4793192"/>
                </a:cubicBezTo>
                <a:close/>
                <a:moveTo>
                  <a:pt x="1718410" y="6271683"/>
                </a:moveTo>
                <a:cubicBezTo>
                  <a:pt x="1713503" y="6268508"/>
                  <a:pt x="1706144" y="6276975"/>
                  <a:pt x="1702464" y="6270625"/>
                </a:cubicBezTo>
                <a:cubicBezTo>
                  <a:pt x="1698785" y="6264276"/>
                  <a:pt x="1712277" y="6264276"/>
                  <a:pt x="1711050" y="6258984"/>
                </a:cubicBezTo>
                <a:cubicBezTo>
                  <a:pt x="1709824" y="6264276"/>
                  <a:pt x="1718410" y="6266392"/>
                  <a:pt x="1718410" y="6271683"/>
                </a:cubicBezTo>
                <a:close/>
                <a:moveTo>
                  <a:pt x="3679678" y="5845175"/>
                </a:moveTo>
                <a:cubicBezTo>
                  <a:pt x="3668639" y="5843058"/>
                  <a:pt x="3655147" y="5843058"/>
                  <a:pt x="3661280" y="5827183"/>
                </a:cubicBezTo>
                <a:cubicBezTo>
                  <a:pt x="3678452" y="5824008"/>
                  <a:pt x="3683358" y="5831417"/>
                  <a:pt x="3679678" y="5845175"/>
                </a:cubicBezTo>
                <a:close/>
                <a:moveTo>
                  <a:pt x="4838777" y="3312583"/>
                </a:moveTo>
                <a:lnTo>
                  <a:pt x="4838777" y="3312583"/>
                </a:lnTo>
                <a:cubicBezTo>
                  <a:pt x="4832644" y="3307292"/>
                  <a:pt x="4828965" y="3302000"/>
                  <a:pt x="4827738" y="3294592"/>
                </a:cubicBezTo>
                <a:cubicBezTo>
                  <a:pt x="4842456" y="3297767"/>
                  <a:pt x="4841230" y="3305175"/>
                  <a:pt x="4838777" y="3312583"/>
                </a:cubicBezTo>
                <a:close/>
                <a:moveTo>
                  <a:pt x="399858" y="2527300"/>
                </a:moveTo>
                <a:cubicBezTo>
                  <a:pt x="402311" y="2524125"/>
                  <a:pt x="407218" y="2528358"/>
                  <a:pt x="408444" y="2531533"/>
                </a:cubicBezTo>
                <a:cubicBezTo>
                  <a:pt x="409671" y="2533650"/>
                  <a:pt x="409671" y="2534708"/>
                  <a:pt x="407218" y="2535767"/>
                </a:cubicBezTo>
                <a:cubicBezTo>
                  <a:pt x="402311" y="2537883"/>
                  <a:pt x="398632" y="2536825"/>
                  <a:pt x="397405" y="2532592"/>
                </a:cubicBezTo>
                <a:cubicBezTo>
                  <a:pt x="396179" y="2526242"/>
                  <a:pt x="383913" y="2533650"/>
                  <a:pt x="383913" y="2525184"/>
                </a:cubicBezTo>
                <a:cubicBezTo>
                  <a:pt x="391272" y="2519892"/>
                  <a:pt x="393726" y="2533650"/>
                  <a:pt x="399858" y="2527300"/>
                </a:cubicBezTo>
                <a:close/>
                <a:moveTo>
                  <a:pt x="1373747" y="3901017"/>
                </a:moveTo>
                <a:cubicBezTo>
                  <a:pt x="1373747" y="3895725"/>
                  <a:pt x="1381106" y="3895725"/>
                  <a:pt x="1384786" y="3894667"/>
                </a:cubicBezTo>
                <a:cubicBezTo>
                  <a:pt x="1390918" y="3893608"/>
                  <a:pt x="1390918" y="3897842"/>
                  <a:pt x="1389692" y="3901017"/>
                </a:cubicBezTo>
                <a:cubicBezTo>
                  <a:pt x="1388465" y="3904192"/>
                  <a:pt x="1389692" y="3908425"/>
                  <a:pt x="1383559" y="3907367"/>
                </a:cubicBezTo>
                <a:cubicBezTo>
                  <a:pt x="1379879" y="3905250"/>
                  <a:pt x="1373747" y="3903133"/>
                  <a:pt x="1373747" y="3901017"/>
                </a:cubicBezTo>
                <a:close/>
                <a:moveTo>
                  <a:pt x="3444179" y="3590925"/>
                </a:moveTo>
                <a:cubicBezTo>
                  <a:pt x="3444179" y="3594100"/>
                  <a:pt x="3445405" y="3597275"/>
                  <a:pt x="3445405" y="3600450"/>
                </a:cubicBezTo>
                <a:cubicBezTo>
                  <a:pt x="3441726" y="3599392"/>
                  <a:pt x="3436820" y="3598333"/>
                  <a:pt x="3433140" y="3597275"/>
                </a:cubicBezTo>
                <a:cubicBezTo>
                  <a:pt x="3429460" y="3596217"/>
                  <a:pt x="3424554" y="3593042"/>
                  <a:pt x="3427007" y="3589867"/>
                </a:cubicBezTo>
                <a:cubicBezTo>
                  <a:pt x="3430687" y="3581400"/>
                  <a:pt x="3434366" y="3590925"/>
                  <a:pt x="3438046" y="3590925"/>
                </a:cubicBezTo>
                <a:cubicBezTo>
                  <a:pt x="3440499" y="3590925"/>
                  <a:pt x="3442952" y="3590925"/>
                  <a:pt x="3444179" y="3590925"/>
                </a:cubicBezTo>
                <a:close/>
                <a:moveTo>
                  <a:pt x="5123339" y="114300"/>
                </a:moveTo>
                <a:cubicBezTo>
                  <a:pt x="5129472" y="114300"/>
                  <a:pt x="5135604" y="115358"/>
                  <a:pt x="5141737" y="115358"/>
                </a:cubicBezTo>
                <a:cubicBezTo>
                  <a:pt x="5150323" y="116417"/>
                  <a:pt x="5146643" y="120650"/>
                  <a:pt x="5146643" y="124883"/>
                </a:cubicBezTo>
                <a:cubicBezTo>
                  <a:pt x="5128245" y="129117"/>
                  <a:pt x="5124565" y="128058"/>
                  <a:pt x="5123339" y="114300"/>
                </a:cubicBezTo>
                <a:close/>
                <a:moveTo>
                  <a:pt x="5141737" y="1522942"/>
                </a:moveTo>
                <a:cubicBezTo>
                  <a:pt x="5141737" y="1517650"/>
                  <a:pt x="5139284" y="1512358"/>
                  <a:pt x="5146643" y="1509183"/>
                </a:cubicBezTo>
                <a:cubicBezTo>
                  <a:pt x="5150323" y="1512358"/>
                  <a:pt x="5158909" y="1513417"/>
                  <a:pt x="5157682" y="1518708"/>
                </a:cubicBezTo>
                <a:cubicBezTo>
                  <a:pt x="5155229" y="1522942"/>
                  <a:pt x="5147870" y="1527175"/>
                  <a:pt x="5141737" y="1522942"/>
                </a:cubicBezTo>
                <a:close/>
                <a:moveTo>
                  <a:pt x="1922019" y="1109133"/>
                </a:moveTo>
                <a:cubicBezTo>
                  <a:pt x="1920792" y="1107017"/>
                  <a:pt x="1919565" y="1103842"/>
                  <a:pt x="1918339" y="1101725"/>
                </a:cubicBezTo>
                <a:cubicBezTo>
                  <a:pt x="1914659" y="1095375"/>
                  <a:pt x="1918339" y="1091142"/>
                  <a:pt x="1925698" y="1089025"/>
                </a:cubicBezTo>
                <a:cubicBezTo>
                  <a:pt x="1926925" y="1089025"/>
                  <a:pt x="1929378" y="1090083"/>
                  <a:pt x="1930604" y="1091142"/>
                </a:cubicBezTo>
                <a:cubicBezTo>
                  <a:pt x="1935511" y="1097492"/>
                  <a:pt x="1931831" y="1100667"/>
                  <a:pt x="1925698" y="1103842"/>
                </a:cubicBezTo>
                <a:cubicBezTo>
                  <a:pt x="1924472" y="1105958"/>
                  <a:pt x="1923245" y="1107017"/>
                  <a:pt x="1922019" y="1109133"/>
                </a:cubicBezTo>
                <a:cubicBezTo>
                  <a:pt x="1922019" y="1109133"/>
                  <a:pt x="1922019" y="1109133"/>
                  <a:pt x="1922019" y="1109133"/>
                </a:cubicBezTo>
                <a:close/>
                <a:moveTo>
                  <a:pt x="3062719" y="5223934"/>
                </a:moveTo>
                <a:cubicBezTo>
                  <a:pt x="3071305" y="5235575"/>
                  <a:pt x="3063945" y="5242984"/>
                  <a:pt x="3063945" y="5251450"/>
                </a:cubicBezTo>
                <a:cubicBezTo>
                  <a:pt x="3051680" y="5242984"/>
                  <a:pt x="3060266" y="5235575"/>
                  <a:pt x="3062719" y="5223934"/>
                </a:cubicBezTo>
                <a:close/>
                <a:moveTo>
                  <a:pt x="4302770" y="6511925"/>
                </a:moveTo>
                <a:cubicBezTo>
                  <a:pt x="4321169" y="6507692"/>
                  <a:pt x="4327302" y="6514042"/>
                  <a:pt x="4324849" y="6530975"/>
                </a:cubicBezTo>
                <a:cubicBezTo>
                  <a:pt x="4318716" y="6522508"/>
                  <a:pt x="4303997" y="6523567"/>
                  <a:pt x="4302770" y="6511925"/>
                </a:cubicBezTo>
                <a:close/>
                <a:moveTo>
                  <a:pt x="4318716" y="1021292"/>
                </a:moveTo>
                <a:cubicBezTo>
                  <a:pt x="4306450" y="1033992"/>
                  <a:pt x="4296638" y="1022350"/>
                  <a:pt x="4281919" y="1017058"/>
                </a:cubicBezTo>
                <a:cubicBezTo>
                  <a:pt x="4296638" y="1014942"/>
                  <a:pt x="4307677" y="1011767"/>
                  <a:pt x="4317489" y="1014942"/>
                </a:cubicBezTo>
                <a:cubicBezTo>
                  <a:pt x="4318716" y="1017058"/>
                  <a:pt x="4318716" y="1019175"/>
                  <a:pt x="4318716" y="1021292"/>
                </a:cubicBezTo>
                <a:close/>
                <a:moveTo>
                  <a:pt x="5839649" y="1196975"/>
                </a:moveTo>
                <a:cubicBezTo>
                  <a:pt x="5840876" y="1191683"/>
                  <a:pt x="5847009" y="1189567"/>
                  <a:pt x="5851915" y="1191683"/>
                </a:cubicBezTo>
                <a:cubicBezTo>
                  <a:pt x="5858048" y="1193800"/>
                  <a:pt x="5872766" y="1185333"/>
                  <a:pt x="5869087" y="1201208"/>
                </a:cubicBezTo>
                <a:cubicBezTo>
                  <a:pt x="5865407" y="1201208"/>
                  <a:pt x="5861727" y="1188508"/>
                  <a:pt x="5856821" y="1201208"/>
                </a:cubicBezTo>
                <a:cubicBezTo>
                  <a:pt x="5853142" y="1201208"/>
                  <a:pt x="5848235" y="1202267"/>
                  <a:pt x="5844556" y="1202267"/>
                </a:cubicBezTo>
                <a:cubicBezTo>
                  <a:pt x="5840876" y="1202267"/>
                  <a:pt x="5838423" y="1200150"/>
                  <a:pt x="5839649" y="1196975"/>
                </a:cubicBezTo>
                <a:close/>
                <a:moveTo>
                  <a:pt x="2196768" y="543983"/>
                </a:moveTo>
                <a:cubicBezTo>
                  <a:pt x="2195541" y="552450"/>
                  <a:pt x="2190635" y="557742"/>
                  <a:pt x="2184502" y="565150"/>
                </a:cubicBezTo>
                <a:cubicBezTo>
                  <a:pt x="2174690" y="553508"/>
                  <a:pt x="2189409" y="550333"/>
                  <a:pt x="2190635" y="543983"/>
                </a:cubicBezTo>
                <a:cubicBezTo>
                  <a:pt x="2191862" y="543983"/>
                  <a:pt x="2194315" y="543983"/>
                  <a:pt x="2196768" y="543983"/>
                </a:cubicBezTo>
                <a:close/>
                <a:moveTo>
                  <a:pt x="500436" y="2332567"/>
                </a:moveTo>
                <a:cubicBezTo>
                  <a:pt x="506569" y="2332567"/>
                  <a:pt x="511475" y="2334684"/>
                  <a:pt x="511475" y="2339975"/>
                </a:cubicBezTo>
                <a:cubicBezTo>
                  <a:pt x="510249" y="2344208"/>
                  <a:pt x="506569" y="2348442"/>
                  <a:pt x="500436" y="2348442"/>
                </a:cubicBezTo>
                <a:cubicBezTo>
                  <a:pt x="496757" y="2346325"/>
                  <a:pt x="491850" y="2346325"/>
                  <a:pt x="493077" y="2341033"/>
                </a:cubicBezTo>
                <a:cubicBezTo>
                  <a:pt x="493077" y="2337858"/>
                  <a:pt x="493077" y="2332567"/>
                  <a:pt x="500436" y="2332567"/>
                </a:cubicBezTo>
                <a:close/>
                <a:moveTo>
                  <a:pt x="3606085" y="5482167"/>
                </a:moveTo>
                <a:cubicBezTo>
                  <a:pt x="3608538" y="5476875"/>
                  <a:pt x="3608538" y="5469467"/>
                  <a:pt x="3618350" y="5468409"/>
                </a:cubicBezTo>
                <a:cubicBezTo>
                  <a:pt x="3619577" y="5468409"/>
                  <a:pt x="3622030" y="5472642"/>
                  <a:pt x="3623256" y="5474758"/>
                </a:cubicBezTo>
                <a:cubicBezTo>
                  <a:pt x="3624483" y="5481109"/>
                  <a:pt x="3618350" y="5484284"/>
                  <a:pt x="3613444" y="5486401"/>
                </a:cubicBezTo>
                <a:cubicBezTo>
                  <a:pt x="3609764" y="5487459"/>
                  <a:pt x="3607311" y="5484284"/>
                  <a:pt x="3606085" y="5482167"/>
                </a:cubicBezTo>
                <a:close/>
                <a:moveTo>
                  <a:pt x="1953909" y="5135034"/>
                </a:moveTo>
                <a:cubicBezTo>
                  <a:pt x="1956362" y="5129742"/>
                  <a:pt x="1952683" y="5121275"/>
                  <a:pt x="1963722" y="5120217"/>
                </a:cubicBezTo>
                <a:cubicBezTo>
                  <a:pt x="1969854" y="5120217"/>
                  <a:pt x="1968628" y="5124450"/>
                  <a:pt x="1968628" y="5127625"/>
                </a:cubicBezTo>
                <a:cubicBezTo>
                  <a:pt x="1968628" y="5133975"/>
                  <a:pt x="1966175" y="5138209"/>
                  <a:pt x="1958815" y="5139267"/>
                </a:cubicBezTo>
                <a:cubicBezTo>
                  <a:pt x="1955136" y="5140325"/>
                  <a:pt x="1952683" y="5137150"/>
                  <a:pt x="1953909" y="5135034"/>
                </a:cubicBezTo>
                <a:close/>
                <a:moveTo>
                  <a:pt x="1119849" y="5655734"/>
                </a:moveTo>
                <a:cubicBezTo>
                  <a:pt x="1114943" y="5651500"/>
                  <a:pt x="1110036" y="5647267"/>
                  <a:pt x="1105130" y="5643034"/>
                </a:cubicBezTo>
                <a:cubicBezTo>
                  <a:pt x="1100224" y="5638800"/>
                  <a:pt x="1101450" y="5635625"/>
                  <a:pt x="1108810" y="5634567"/>
                </a:cubicBezTo>
                <a:cubicBezTo>
                  <a:pt x="1113716" y="5640917"/>
                  <a:pt x="1125982" y="5645151"/>
                  <a:pt x="1119849" y="5655734"/>
                </a:cubicBezTo>
                <a:close/>
                <a:moveTo>
                  <a:pt x="2363580" y="4729692"/>
                </a:moveTo>
                <a:cubicBezTo>
                  <a:pt x="2367260" y="4729692"/>
                  <a:pt x="2369713" y="4730750"/>
                  <a:pt x="2369713" y="4736042"/>
                </a:cubicBezTo>
                <a:cubicBezTo>
                  <a:pt x="2369713" y="4737100"/>
                  <a:pt x="2368486" y="4739217"/>
                  <a:pt x="2364807" y="4739217"/>
                </a:cubicBezTo>
                <a:cubicBezTo>
                  <a:pt x="2359900" y="4740275"/>
                  <a:pt x="2356221" y="4738159"/>
                  <a:pt x="2356221" y="4733925"/>
                </a:cubicBezTo>
                <a:cubicBezTo>
                  <a:pt x="2357447" y="4730750"/>
                  <a:pt x="2359900" y="4729692"/>
                  <a:pt x="2363580" y="4729692"/>
                </a:cubicBezTo>
                <a:close/>
                <a:moveTo>
                  <a:pt x="4535817" y="262467"/>
                </a:moveTo>
                <a:cubicBezTo>
                  <a:pt x="4537043" y="273050"/>
                  <a:pt x="4526004" y="268817"/>
                  <a:pt x="4519871" y="270933"/>
                </a:cubicBezTo>
                <a:cubicBezTo>
                  <a:pt x="4521098" y="261408"/>
                  <a:pt x="4528458" y="262467"/>
                  <a:pt x="4535817" y="262467"/>
                </a:cubicBezTo>
                <a:close/>
                <a:moveTo>
                  <a:pt x="5970891" y="6771217"/>
                </a:moveTo>
                <a:cubicBezTo>
                  <a:pt x="5977024" y="6772276"/>
                  <a:pt x="5981930" y="6778625"/>
                  <a:pt x="5989289" y="6774392"/>
                </a:cubicBezTo>
                <a:cubicBezTo>
                  <a:pt x="5992969" y="6775450"/>
                  <a:pt x="6000329" y="6776508"/>
                  <a:pt x="5997876" y="6778625"/>
                </a:cubicBezTo>
                <a:cubicBezTo>
                  <a:pt x="5990516" y="6786034"/>
                  <a:pt x="5975798" y="6781800"/>
                  <a:pt x="5970891" y="6771217"/>
                </a:cubicBezTo>
                <a:close/>
                <a:moveTo>
                  <a:pt x="2012784" y="1310217"/>
                </a:moveTo>
                <a:cubicBezTo>
                  <a:pt x="2012784" y="1304925"/>
                  <a:pt x="2012784" y="1299633"/>
                  <a:pt x="2011557" y="1294342"/>
                </a:cubicBezTo>
                <a:cubicBezTo>
                  <a:pt x="2010331" y="1291167"/>
                  <a:pt x="2002972" y="1289050"/>
                  <a:pt x="2007878" y="1282700"/>
                </a:cubicBezTo>
                <a:cubicBezTo>
                  <a:pt x="2016464" y="1287992"/>
                  <a:pt x="2011557" y="1297517"/>
                  <a:pt x="2017690" y="1302808"/>
                </a:cubicBezTo>
                <a:cubicBezTo>
                  <a:pt x="2017690" y="1304925"/>
                  <a:pt x="2017690" y="1305983"/>
                  <a:pt x="2016464" y="1308100"/>
                </a:cubicBezTo>
                <a:cubicBezTo>
                  <a:pt x="2016464" y="1309158"/>
                  <a:pt x="2015237" y="1310217"/>
                  <a:pt x="2015237" y="1310217"/>
                </a:cubicBezTo>
                <a:cubicBezTo>
                  <a:pt x="2015237" y="1313392"/>
                  <a:pt x="2014010" y="1313392"/>
                  <a:pt x="2012784" y="1310217"/>
                </a:cubicBezTo>
                <a:close/>
                <a:moveTo>
                  <a:pt x="2565962" y="3367617"/>
                </a:moveTo>
                <a:cubicBezTo>
                  <a:pt x="2561056" y="3368675"/>
                  <a:pt x="2556150" y="3369733"/>
                  <a:pt x="2551244" y="3367617"/>
                </a:cubicBezTo>
                <a:cubicBezTo>
                  <a:pt x="2550017" y="3367617"/>
                  <a:pt x="2550017" y="3366559"/>
                  <a:pt x="2548791" y="3364442"/>
                </a:cubicBezTo>
                <a:cubicBezTo>
                  <a:pt x="2551244" y="3363383"/>
                  <a:pt x="2552470" y="3362325"/>
                  <a:pt x="2553697" y="3362325"/>
                </a:cubicBezTo>
                <a:cubicBezTo>
                  <a:pt x="2559829" y="3361267"/>
                  <a:pt x="2563509" y="3364442"/>
                  <a:pt x="2567189" y="3366559"/>
                </a:cubicBezTo>
                <a:cubicBezTo>
                  <a:pt x="2572095" y="3369733"/>
                  <a:pt x="2568415" y="3367617"/>
                  <a:pt x="2565962" y="3367617"/>
                </a:cubicBezTo>
                <a:close/>
                <a:moveTo>
                  <a:pt x="4289278" y="1845733"/>
                </a:moveTo>
                <a:cubicBezTo>
                  <a:pt x="4290505" y="1843617"/>
                  <a:pt x="4294185" y="1840442"/>
                  <a:pt x="4296638" y="1842558"/>
                </a:cubicBezTo>
                <a:cubicBezTo>
                  <a:pt x="4306450" y="1851025"/>
                  <a:pt x="4307677" y="1864783"/>
                  <a:pt x="4300317" y="1875367"/>
                </a:cubicBezTo>
                <a:cubicBezTo>
                  <a:pt x="4300317" y="1875367"/>
                  <a:pt x="4299091" y="1875367"/>
                  <a:pt x="4297864" y="1875367"/>
                </a:cubicBezTo>
                <a:cubicBezTo>
                  <a:pt x="4296638" y="1875367"/>
                  <a:pt x="4296638" y="1874308"/>
                  <a:pt x="4295411" y="1873250"/>
                </a:cubicBezTo>
                <a:cubicBezTo>
                  <a:pt x="4297864" y="1863725"/>
                  <a:pt x="4286825" y="1856317"/>
                  <a:pt x="4289278" y="1845733"/>
                </a:cubicBezTo>
                <a:close/>
                <a:moveTo>
                  <a:pt x="155773" y="1899708"/>
                </a:moveTo>
                <a:cubicBezTo>
                  <a:pt x="152093" y="1901825"/>
                  <a:pt x="148414" y="1902883"/>
                  <a:pt x="145961" y="1906058"/>
                </a:cubicBezTo>
                <a:cubicBezTo>
                  <a:pt x="139828" y="1910292"/>
                  <a:pt x="134922" y="1905000"/>
                  <a:pt x="133695" y="1902883"/>
                </a:cubicBezTo>
                <a:cubicBezTo>
                  <a:pt x="132468" y="1896533"/>
                  <a:pt x="138601" y="1897592"/>
                  <a:pt x="143507" y="1897592"/>
                </a:cubicBezTo>
                <a:cubicBezTo>
                  <a:pt x="145961" y="1897592"/>
                  <a:pt x="147187" y="1897592"/>
                  <a:pt x="149640" y="1898650"/>
                </a:cubicBezTo>
                <a:cubicBezTo>
                  <a:pt x="150867" y="1899708"/>
                  <a:pt x="152093" y="1900767"/>
                  <a:pt x="155773" y="1899708"/>
                </a:cubicBezTo>
                <a:close/>
                <a:moveTo>
                  <a:pt x="3202547" y="4937125"/>
                </a:moveTo>
                <a:cubicBezTo>
                  <a:pt x="3203773" y="4939242"/>
                  <a:pt x="3203773" y="4942417"/>
                  <a:pt x="3200093" y="4943475"/>
                </a:cubicBezTo>
                <a:cubicBezTo>
                  <a:pt x="3189054" y="4946650"/>
                  <a:pt x="3179242" y="4946650"/>
                  <a:pt x="3174336" y="4935008"/>
                </a:cubicBezTo>
                <a:cubicBezTo>
                  <a:pt x="3175562" y="4935008"/>
                  <a:pt x="3175562" y="4933950"/>
                  <a:pt x="3176789" y="4933950"/>
                </a:cubicBezTo>
                <a:cubicBezTo>
                  <a:pt x="3186601" y="4930775"/>
                  <a:pt x="3195187" y="4927600"/>
                  <a:pt x="3202547" y="4937125"/>
                </a:cubicBezTo>
                <a:close/>
                <a:moveTo>
                  <a:pt x="2158745" y="2314575"/>
                </a:moveTo>
                <a:cubicBezTo>
                  <a:pt x="2162424" y="2316692"/>
                  <a:pt x="2166104" y="2318809"/>
                  <a:pt x="2171010" y="2320925"/>
                </a:cubicBezTo>
                <a:cubicBezTo>
                  <a:pt x="2172237" y="2324100"/>
                  <a:pt x="2174690" y="2328333"/>
                  <a:pt x="2175916" y="2331508"/>
                </a:cubicBezTo>
                <a:lnTo>
                  <a:pt x="2174690" y="2333625"/>
                </a:lnTo>
                <a:lnTo>
                  <a:pt x="2174690" y="2335742"/>
                </a:lnTo>
                <a:cubicBezTo>
                  <a:pt x="2153838" y="2335742"/>
                  <a:pt x="2153838" y="2335742"/>
                  <a:pt x="2158745" y="2314575"/>
                </a:cubicBezTo>
                <a:close/>
                <a:moveTo>
                  <a:pt x="4270880" y="1836208"/>
                </a:moveTo>
                <a:cubicBezTo>
                  <a:pt x="4274560" y="1844675"/>
                  <a:pt x="4279466" y="1852083"/>
                  <a:pt x="4278239" y="1860550"/>
                </a:cubicBezTo>
                <a:cubicBezTo>
                  <a:pt x="4270880" y="1857375"/>
                  <a:pt x="4258614" y="1860550"/>
                  <a:pt x="4258614" y="1847850"/>
                </a:cubicBezTo>
                <a:cubicBezTo>
                  <a:pt x="4258614" y="1840442"/>
                  <a:pt x="4261067" y="1836208"/>
                  <a:pt x="4270880" y="1836208"/>
                </a:cubicBezTo>
                <a:close/>
                <a:moveTo>
                  <a:pt x="5580845" y="2568575"/>
                </a:moveTo>
                <a:cubicBezTo>
                  <a:pt x="5590658" y="2581275"/>
                  <a:pt x="5590658" y="2588684"/>
                  <a:pt x="5577166" y="2597150"/>
                </a:cubicBezTo>
                <a:cubicBezTo>
                  <a:pt x="5574713" y="2587625"/>
                  <a:pt x="5573486" y="2580217"/>
                  <a:pt x="5580845" y="2568575"/>
                </a:cubicBezTo>
                <a:close/>
                <a:moveTo>
                  <a:pt x="3283500" y="2974975"/>
                </a:moveTo>
                <a:cubicBezTo>
                  <a:pt x="3293312" y="2977092"/>
                  <a:pt x="3304351" y="2979208"/>
                  <a:pt x="3314164" y="2977092"/>
                </a:cubicBezTo>
                <a:cubicBezTo>
                  <a:pt x="3312937" y="2978150"/>
                  <a:pt x="3312937" y="2979208"/>
                  <a:pt x="3312937" y="2980267"/>
                </a:cubicBezTo>
                <a:cubicBezTo>
                  <a:pt x="3309257" y="2979208"/>
                  <a:pt x="3305578" y="2978150"/>
                  <a:pt x="3301898" y="2980267"/>
                </a:cubicBezTo>
                <a:cubicBezTo>
                  <a:pt x="3295765" y="2978150"/>
                  <a:pt x="3292085" y="2981325"/>
                  <a:pt x="3288406" y="2983442"/>
                </a:cubicBezTo>
                <a:cubicBezTo>
                  <a:pt x="3285953" y="2984500"/>
                  <a:pt x="3282273" y="2990850"/>
                  <a:pt x="3278593" y="2986617"/>
                </a:cubicBezTo>
                <a:cubicBezTo>
                  <a:pt x="3276140" y="2982383"/>
                  <a:pt x="3279820" y="2978150"/>
                  <a:pt x="3283500" y="2974975"/>
                </a:cubicBezTo>
                <a:close/>
                <a:moveTo>
                  <a:pt x="2503408" y="5688542"/>
                </a:moveTo>
                <a:cubicBezTo>
                  <a:pt x="2494822" y="5689600"/>
                  <a:pt x="2493595" y="5686425"/>
                  <a:pt x="2494822" y="5681133"/>
                </a:cubicBezTo>
                <a:cubicBezTo>
                  <a:pt x="2494822" y="5675842"/>
                  <a:pt x="2499728" y="5673725"/>
                  <a:pt x="2505861" y="5673725"/>
                </a:cubicBezTo>
                <a:cubicBezTo>
                  <a:pt x="2513220" y="5673725"/>
                  <a:pt x="2514447" y="5677959"/>
                  <a:pt x="2514447" y="5683250"/>
                </a:cubicBezTo>
                <a:cubicBezTo>
                  <a:pt x="2513220" y="5689600"/>
                  <a:pt x="2505861" y="5687484"/>
                  <a:pt x="2503408" y="5688542"/>
                </a:cubicBezTo>
                <a:close/>
                <a:moveTo>
                  <a:pt x="4835097" y="6519334"/>
                </a:moveTo>
                <a:cubicBezTo>
                  <a:pt x="4836324" y="6517217"/>
                  <a:pt x="4842456" y="6517217"/>
                  <a:pt x="4843683" y="6517217"/>
                </a:cubicBezTo>
                <a:cubicBezTo>
                  <a:pt x="4851043" y="6526742"/>
                  <a:pt x="4847363" y="6536267"/>
                  <a:pt x="4846136" y="6545792"/>
                </a:cubicBezTo>
                <a:cubicBezTo>
                  <a:pt x="4843683" y="6545792"/>
                  <a:pt x="4841230" y="6545792"/>
                  <a:pt x="4838777" y="6545792"/>
                </a:cubicBezTo>
                <a:cubicBezTo>
                  <a:pt x="4833871" y="6538383"/>
                  <a:pt x="4827738" y="6528859"/>
                  <a:pt x="4835097" y="6519334"/>
                </a:cubicBezTo>
                <a:close/>
                <a:moveTo>
                  <a:pt x="3934802" y="4921250"/>
                </a:moveTo>
                <a:cubicBezTo>
                  <a:pt x="3934802" y="4921250"/>
                  <a:pt x="3939709" y="4923367"/>
                  <a:pt x="3940935" y="4923367"/>
                </a:cubicBezTo>
                <a:cubicBezTo>
                  <a:pt x="3940935" y="4931834"/>
                  <a:pt x="3938482" y="4936067"/>
                  <a:pt x="3932349" y="4935008"/>
                </a:cubicBezTo>
                <a:cubicBezTo>
                  <a:pt x="3931123" y="4935008"/>
                  <a:pt x="3928670" y="4932892"/>
                  <a:pt x="3927443" y="4931834"/>
                </a:cubicBezTo>
                <a:cubicBezTo>
                  <a:pt x="3926217" y="4927600"/>
                  <a:pt x="3931123" y="4925484"/>
                  <a:pt x="3934802" y="4921250"/>
                </a:cubicBezTo>
                <a:close/>
                <a:moveTo>
                  <a:pt x="1091638" y="3949700"/>
                </a:moveTo>
                <a:cubicBezTo>
                  <a:pt x="1095318" y="3944409"/>
                  <a:pt x="1100224" y="3938059"/>
                  <a:pt x="1106357" y="3929592"/>
                </a:cubicBezTo>
                <a:cubicBezTo>
                  <a:pt x="1107583" y="3942292"/>
                  <a:pt x="1102677" y="3947583"/>
                  <a:pt x="1095318" y="3952875"/>
                </a:cubicBezTo>
                <a:cubicBezTo>
                  <a:pt x="1095318" y="3950758"/>
                  <a:pt x="1094091" y="3949700"/>
                  <a:pt x="1091638" y="3949700"/>
                </a:cubicBezTo>
                <a:close/>
                <a:moveTo>
                  <a:pt x="4637621" y="6170084"/>
                </a:moveTo>
                <a:cubicBezTo>
                  <a:pt x="4638848" y="6175375"/>
                  <a:pt x="4646207" y="6183842"/>
                  <a:pt x="4631488" y="6184901"/>
                </a:cubicBezTo>
                <a:cubicBezTo>
                  <a:pt x="4630262" y="6184901"/>
                  <a:pt x="4630262" y="6183842"/>
                  <a:pt x="4629035" y="6183842"/>
                </a:cubicBezTo>
                <a:cubicBezTo>
                  <a:pt x="4626582" y="6177492"/>
                  <a:pt x="4621676" y="6171142"/>
                  <a:pt x="4622902" y="6163734"/>
                </a:cubicBezTo>
                <a:cubicBezTo>
                  <a:pt x="4636395" y="6154209"/>
                  <a:pt x="4636395" y="6164792"/>
                  <a:pt x="4637621" y="6170084"/>
                </a:cubicBezTo>
                <a:close/>
                <a:moveTo>
                  <a:pt x="2481330" y="5414434"/>
                </a:moveTo>
                <a:cubicBezTo>
                  <a:pt x="2482556" y="5409142"/>
                  <a:pt x="2483783" y="5403850"/>
                  <a:pt x="2491142" y="5402792"/>
                </a:cubicBezTo>
                <a:cubicBezTo>
                  <a:pt x="2492369" y="5402792"/>
                  <a:pt x="2493595" y="5404909"/>
                  <a:pt x="2493595" y="5405967"/>
                </a:cubicBezTo>
                <a:cubicBezTo>
                  <a:pt x="2493595" y="5411258"/>
                  <a:pt x="2491142" y="5414434"/>
                  <a:pt x="2485009" y="5415492"/>
                </a:cubicBezTo>
                <a:cubicBezTo>
                  <a:pt x="2482556" y="5415492"/>
                  <a:pt x="2480103" y="5416550"/>
                  <a:pt x="2481330" y="5414434"/>
                </a:cubicBezTo>
                <a:close/>
                <a:moveTo>
                  <a:pt x="199929" y="4239684"/>
                </a:moveTo>
                <a:cubicBezTo>
                  <a:pt x="203609" y="4229100"/>
                  <a:pt x="207289" y="4223809"/>
                  <a:pt x="217101" y="4218517"/>
                </a:cubicBezTo>
                <a:cubicBezTo>
                  <a:pt x="220781" y="4231217"/>
                  <a:pt x="214648" y="4235450"/>
                  <a:pt x="199929" y="4239684"/>
                </a:cubicBezTo>
                <a:close/>
                <a:moveTo>
                  <a:pt x="4354286" y="22225"/>
                </a:moveTo>
                <a:cubicBezTo>
                  <a:pt x="4364098" y="16933"/>
                  <a:pt x="4370231" y="16933"/>
                  <a:pt x="4377591" y="21167"/>
                </a:cubicBezTo>
                <a:cubicBezTo>
                  <a:pt x="4371458" y="27517"/>
                  <a:pt x="4364098" y="25400"/>
                  <a:pt x="4354286" y="22225"/>
                </a:cubicBezTo>
                <a:close/>
                <a:moveTo>
                  <a:pt x="992287" y="6151034"/>
                </a:moveTo>
                <a:cubicBezTo>
                  <a:pt x="988607" y="6145742"/>
                  <a:pt x="987380" y="6140450"/>
                  <a:pt x="989833" y="6135159"/>
                </a:cubicBezTo>
                <a:cubicBezTo>
                  <a:pt x="995966" y="6135159"/>
                  <a:pt x="1002099" y="6136217"/>
                  <a:pt x="1009458" y="6136217"/>
                </a:cubicBezTo>
                <a:cubicBezTo>
                  <a:pt x="1008232" y="6139392"/>
                  <a:pt x="1007005" y="6143625"/>
                  <a:pt x="1005779" y="6146800"/>
                </a:cubicBezTo>
                <a:cubicBezTo>
                  <a:pt x="1005779" y="6146800"/>
                  <a:pt x="1005779" y="6146800"/>
                  <a:pt x="1005779" y="6146800"/>
                </a:cubicBezTo>
                <a:cubicBezTo>
                  <a:pt x="1003326" y="6147859"/>
                  <a:pt x="999646" y="6148917"/>
                  <a:pt x="997193" y="6149975"/>
                </a:cubicBezTo>
                <a:cubicBezTo>
                  <a:pt x="994740" y="6149975"/>
                  <a:pt x="993513" y="6149975"/>
                  <a:pt x="992287" y="6151034"/>
                </a:cubicBezTo>
                <a:close/>
                <a:moveTo>
                  <a:pt x="2718056" y="2197100"/>
                </a:moveTo>
                <a:cubicBezTo>
                  <a:pt x="2711923" y="2190750"/>
                  <a:pt x="2707017" y="2194983"/>
                  <a:pt x="2702110" y="2198158"/>
                </a:cubicBezTo>
                <a:cubicBezTo>
                  <a:pt x="2702110" y="2186517"/>
                  <a:pt x="2707017" y="2180167"/>
                  <a:pt x="2720509" y="2188633"/>
                </a:cubicBezTo>
                <a:cubicBezTo>
                  <a:pt x="2724189" y="2190750"/>
                  <a:pt x="2726642" y="2193925"/>
                  <a:pt x="2725415" y="2197100"/>
                </a:cubicBezTo>
                <a:cubicBezTo>
                  <a:pt x="2724189" y="2199217"/>
                  <a:pt x="2720509" y="2199217"/>
                  <a:pt x="2718056" y="2197100"/>
                </a:cubicBezTo>
                <a:close/>
                <a:moveTo>
                  <a:pt x="3284726" y="3238500"/>
                </a:moveTo>
                <a:cubicBezTo>
                  <a:pt x="3292085" y="3230034"/>
                  <a:pt x="3301898" y="3228975"/>
                  <a:pt x="3312937" y="3227917"/>
                </a:cubicBezTo>
                <a:cubicBezTo>
                  <a:pt x="3312937" y="3230034"/>
                  <a:pt x="3314164" y="3231092"/>
                  <a:pt x="3314164" y="3233208"/>
                </a:cubicBezTo>
                <a:cubicBezTo>
                  <a:pt x="3305578" y="3241675"/>
                  <a:pt x="3295765" y="3238500"/>
                  <a:pt x="3284726" y="3238500"/>
                </a:cubicBezTo>
                <a:close/>
                <a:moveTo>
                  <a:pt x="91992" y="6439959"/>
                </a:moveTo>
                <a:cubicBezTo>
                  <a:pt x="80953" y="6441017"/>
                  <a:pt x="71140" y="6443133"/>
                  <a:pt x="60101" y="6435725"/>
                </a:cubicBezTo>
                <a:cubicBezTo>
                  <a:pt x="73594" y="6425142"/>
                  <a:pt x="82179" y="6442075"/>
                  <a:pt x="91992" y="6439959"/>
                </a:cubicBezTo>
                <a:close/>
                <a:moveTo>
                  <a:pt x="794811" y="6366933"/>
                </a:moveTo>
                <a:cubicBezTo>
                  <a:pt x="800943" y="6366933"/>
                  <a:pt x="803396" y="6371167"/>
                  <a:pt x="802170" y="6376459"/>
                </a:cubicBezTo>
                <a:cubicBezTo>
                  <a:pt x="800943" y="6381750"/>
                  <a:pt x="797264" y="6383867"/>
                  <a:pt x="792357" y="6383867"/>
                </a:cubicBezTo>
                <a:cubicBezTo>
                  <a:pt x="786225" y="6382808"/>
                  <a:pt x="783771" y="6380692"/>
                  <a:pt x="784998" y="6376459"/>
                </a:cubicBezTo>
                <a:cubicBezTo>
                  <a:pt x="786225" y="6371167"/>
                  <a:pt x="788678" y="6366933"/>
                  <a:pt x="794811" y="6366933"/>
                </a:cubicBezTo>
                <a:close/>
                <a:moveTo>
                  <a:pt x="2390564" y="4398434"/>
                </a:moveTo>
                <a:cubicBezTo>
                  <a:pt x="2389338" y="4392084"/>
                  <a:pt x="2395471" y="4388909"/>
                  <a:pt x="2397924" y="4384675"/>
                </a:cubicBezTo>
                <a:cubicBezTo>
                  <a:pt x="2397924" y="4384675"/>
                  <a:pt x="2399150" y="4384675"/>
                  <a:pt x="2399150" y="4384675"/>
                </a:cubicBezTo>
                <a:cubicBezTo>
                  <a:pt x="2402830" y="4386792"/>
                  <a:pt x="2406510" y="4388909"/>
                  <a:pt x="2406510" y="4392084"/>
                </a:cubicBezTo>
                <a:cubicBezTo>
                  <a:pt x="2406510" y="4397375"/>
                  <a:pt x="2401603" y="4399492"/>
                  <a:pt x="2396697" y="4400550"/>
                </a:cubicBezTo>
                <a:cubicBezTo>
                  <a:pt x="2395471" y="4401609"/>
                  <a:pt x="2391791" y="4400550"/>
                  <a:pt x="2390564" y="4398434"/>
                </a:cubicBezTo>
                <a:close/>
                <a:moveTo>
                  <a:pt x="2465384" y="4826000"/>
                </a:moveTo>
                <a:cubicBezTo>
                  <a:pt x="2459252" y="4829175"/>
                  <a:pt x="2460478" y="4822825"/>
                  <a:pt x="2458025" y="4820709"/>
                </a:cubicBezTo>
                <a:cubicBezTo>
                  <a:pt x="2455572" y="4818592"/>
                  <a:pt x="2451892" y="4815417"/>
                  <a:pt x="2449439" y="4813300"/>
                </a:cubicBezTo>
                <a:cubicBezTo>
                  <a:pt x="2454345" y="4811184"/>
                  <a:pt x="2459252" y="4812242"/>
                  <a:pt x="2464158" y="4814359"/>
                </a:cubicBezTo>
                <a:cubicBezTo>
                  <a:pt x="2465384" y="4817534"/>
                  <a:pt x="2471517" y="4821767"/>
                  <a:pt x="2465384" y="4826000"/>
                </a:cubicBezTo>
                <a:close/>
                <a:moveTo>
                  <a:pt x="3848943" y="629708"/>
                </a:moveTo>
                <a:cubicBezTo>
                  <a:pt x="3858756" y="625475"/>
                  <a:pt x="3867342" y="621242"/>
                  <a:pt x="3874701" y="617008"/>
                </a:cubicBezTo>
                <a:cubicBezTo>
                  <a:pt x="3874701" y="619125"/>
                  <a:pt x="3874701" y="620183"/>
                  <a:pt x="3875928" y="622300"/>
                </a:cubicBezTo>
                <a:cubicBezTo>
                  <a:pt x="3867342" y="625475"/>
                  <a:pt x="3862435" y="635000"/>
                  <a:pt x="3848943" y="629708"/>
                </a:cubicBezTo>
                <a:close/>
                <a:moveTo>
                  <a:pt x="2142799" y="4259792"/>
                </a:moveTo>
                <a:cubicBezTo>
                  <a:pt x="2148932" y="4260850"/>
                  <a:pt x="2157518" y="4256617"/>
                  <a:pt x="2161198" y="4264025"/>
                </a:cubicBezTo>
                <a:cubicBezTo>
                  <a:pt x="2163651" y="4269317"/>
                  <a:pt x="2158745" y="4272492"/>
                  <a:pt x="2153838" y="4274609"/>
                </a:cubicBezTo>
                <a:cubicBezTo>
                  <a:pt x="2147706" y="4271434"/>
                  <a:pt x="2147706" y="4264025"/>
                  <a:pt x="2142799" y="4259792"/>
                </a:cubicBezTo>
                <a:close/>
                <a:moveTo>
                  <a:pt x="1502535" y="1397000"/>
                </a:moveTo>
                <a:cubicBezTo>
                  <a:pt x="1500082" y="1400175"/>
                  <a:pt x="1497629" y="1404408"/>
                  <a:pt x="1496402" y="1407583"/>
                </a:cubicBezTo>
                <a:cubicBezTo>
                  <a:pt x="1481684" y="1407583"/>
                  <a:pt x="1481684" y="1402292"/>
                  <a:pt x="1489043" y="1393825"/>
                </a:cubicBezTo>
                <a:cubicBezTo>
                  <a:pt x="1492723" y="1393825"/>
                  <a:pt x="1497629" y="1393825"/>
                  <a:pt x="1501309" y="1393825"/>
                </a:cubicBezTo>
                <a:cubicBezTo>
                  <a:pt x="1500082" y="1394883"/>
                  <a:pt x="1500082" y="1395942"/>
                  <a:pt x="1502535" y="1397000"/>
                </a:cubicBezTo>
                <a:close/>
                <a:moveTo>
                  <a:pt x="3041867" y="5659967"/>
                </a:moveTo>
                <a:cubicBezTo>
                  <a:pt x="3044320" y="5647267"/>
                  <a:pt x="3051680" y="5649383"/>
                  <a:pt x="3060266" y="5655734"/>
                </a:cubicBezTo>
                <a:cubicBezTo>
                  <a:pt x="3054133" y="5662084"/>
                  <a:pt x="3066399" y="5665258"/>
                  <a:pt x="3063945" y="5672667"/>
                </a:cubicBezTo>
                <a:cubicBezTo>
                  <a:pt x="3054133" y="5670550"/>
                  <a:pt x="3052906" y="5656792"/>
                  <a:pt x="3041867" y="5659967"/>
                </a:cubicBezTo>
                <a:close/>
                <a:moveTo>
                  <a:pt x="780092" y="6662209"/>
                </a:moveTo>
                <a:cubicBezTo>
                  <a:pt x="777639" y="6660092"/>
                  <a:pt x="775186" y="6656917"/>
                  <a:pt x="776412" y="6653742"/>
                </a:cubicBezTo>
                <a:cubicBezTo>
                  <a:pt x="776412" y="6653742"/>
                  <a:pt x="776412" y="6653742"/>
                  <a:pt x="776412" y="6653742"/>
                </a:cubicBezTo>
                <a:cubicBezTo>
                  <a:pt x="780092" y="6656917"/>
                  <a:pt x="780092" y="6660092"/>
                  <a:pt x="780092" y="6662209"/>
                </a:cubicBezTo>
                <a:close/>
                <a:moveTo>
                  <a:pt x="754334" y="6674909"/>
                </a:moveTo>
                <a:cubicBezTo>
                  <a:pt x="758014" y="6672792"/>
                  <a:pt x="759240" y="6670675"/>
                  <a:pt x="760467" y="6668558"/>
                </a:cubicBezTo>
                <a:cubicBezTo>
                  <a:pt x="762920" y="6670675"/>
                  <a:pt x="765373" y="6672792"/>
                  <a:pt x="765373" y="6674909"/>
                </a:cubicBezTo>
                <a:cubicBezTo>
                  <a:pt x="766600" y="6679142"/>
                  <a:pt x="762920" y="6681258"/>
                  <a:pt x="759240" y="6682317"/>
                </a:cubicBezTo>
                <a:cubicBezTo>
                  <a:pt x="758014" y="6682317"/>
                  <a:pt x="754334" y="6683375"/>
                  <a:pt x="753107" y="6682317"/>
                </a:cubicBezTo>
                <a:cubicBezTo>
                  <a:pt x="749428" y="6680200"/>
                  <a:pt x="750654" y="6677026"/>
                  <a:pt x="754334" y="6674909"/>
                </a:cubicBezTo>
                <a:close/>
                <a:moveTo>
                  <a:pt x="4229177" y="518583"/>
                </a:moveTo>
                <a:cubicBezTo>
                  <a:pt x="4229177" y="518583"/>
                  <a:pt x="4229177" y="518583"/>
                  <a:pt x="4229177" y="518583"/>
                </a:cubicBezTo>
                <a:cubicBezTo>
                  <a:pt x="4229177" y="518583"/>
                  <a:pt x="4229177" y="518583"/>
                  <a:pt x="4229177" y="518583"/>
                </a:cubicBezTo>
                <a:lnTo>
                  <a:pt x="4229177" y="518583"/>
                </a:lnTo>
                <a:close/>
                <a:moveTo>
                  <a:pt x="4227951" y="511175"/>
                </a:moveTo>
                <a:cubicBezTo>
                  <a:pt x="4227951" y="516467"/>
                  <a:pt x="4229177" y="521758"/>
                  <a:pt x="4229177" y="527050"/>
                </a:cubicBezTo>
                <a:cubicBezTo>
                  <a:pt x="4225497" y="527050"/>
                  <a:pt x="4223044" y="529167"/>
                  <a:pt x="4221818" y="532342"/>
                </a:cubicBezTo>
                <a:cubicBezTo>
                  <a:pt x="4218138" y="532342"/>
                  <a:pt x="4214458" y="532342"/>
                  <a:pt x="4209552" y="532342"/>
                </a:cubicBezTo>
                <a:cubicBezTo>
                  <a:pt x="4210778" y="527050"/>
                  <a:pt x="4216911" y="521758"/>
                  <a:pt x="4214458" y="515408"/>
                </a:cubicBezTo>
                <a:cubicBezTo>
                  <a:pt x="4216911" y="509058"/>
                  <a:pt x="4219364" y="505883"/>
                  <a:pt x="4227951" y="511175"/>
                </a:cubicBezTo>
                <a:close/>
                <a:moveTo>
                  <a:pt x="2442080" y="4872567"/>
                </a:moveTo>
                <a:cubicBezTo>
                  <a:pt x="2446986" y="4873625"/>
                  <a:pt x="2450666" y="4874684"/>
                  <a:pt x="2455572" y="4871508"/>
                </a:cubicBezTo>
                <a:cubicBezTo>
                  <a:pt x="2459252" y="4872567"/>
                  <a:pt x="2462931" y="4873625"/>
                  <a:pt x="2466611" y="4873625"/>
                </a:cubicBezTo>
                <a:cubicBezTo>
                  <a:pt x="2466611" y="4876800"/>
                  <a:pt x="2465384" y="4883150"/>
                  <a:pt x="2462931" y="4882092"/>
                </a:cubicBezTo>
                <a:cubicBezTo>
                  <a:pt x="2453119" y="4876800"/>
                  <a:pt x="2445759" y="4887383"/>
                  <a:pt x="2437174" y="4884209"/>
                </a:cubicBezTo>
                <a:cubicBezTo>
                  <a:pt x="2435947" y="4879975"/>
                  <a:pt x="2435947" y="4874684"/>
                  <a:pt x="2442080" y="4872567"/>
                </a:cubicBezTo>
                <a:close/>
                <a:moveTo>
                  <a:pt x="3701756" y="6426200"/>
                </a:moveTo>
                <a:cubicBezTo>
                  <a:pt x="3699303" y="6429375"/>
                  <a:pt x="3694397" y="6432550"/>
                  <a:pt x="3688264" y="6431492"/>
                </a:cubicBezTo>
                <a:cubicBezTo>
                  <a:pt x="3688264" y="6425142"/>
                  <a:pt x="3691944" y="6419850"/>
                  <a:pt x="3696850" y="6415617"/>
                </a:cubicBezTo>
                <a:cubicBezTo>
                  <a:pt x="3701756" y="6416675"/>
                  <a:pt x="3707889" y="6414558"/>
                  <a:pt x="3710342" y="6419850"/>
                </a:cubicBezTo>
                <a:cubicBezTo>
                  <a:pt x="3712795" y="6427258"/>
                  <a:pt x="3704209" y="6424084"/>
                  <a:pt x="3701756" y="6426200"/>
                </a:cubicBezTo>
                <a:close/>
                <a:moveTo>
                  <a:pt x="2763438" y="612775"/>
                </a:moveTo>
                <a:cubicBezTo>
                  <a:pt x="2757306" y="613833"/>
                  <a:pt x="2753626" y="610658"/>
                  <a:pt x="2753626" y="605367"/>
                </a:cubicBezTo>
                <a:cubicBezTo>
                  <a:pt x="2752399" y="602192"/>
                  <a:pt x="2754853" y="600075"/>
                  <a:pt x="2758532" y="600075"/>
                </a:cubicBezTo>
                <a:cubicBezTo>
                  <a:pt x="2763438" y="601133"/>
                  <a:pt x="2768345" y="602192"/>
                  <a:pt x="2769571" y="607483"/>
                </a:cubicBezTo>
                <a:cubicBezTo>
                  <a:pt x="2768345" y="610658"/>
                  <a:pt x="2765891" y="612775"/>
                  <a:pt x="2763438" y="612775"/>
                </a:cubicBezTo>
                <a:close/>
                <a:moveTo>
                  <a:pt x="2175916" y="1330325"/>
                </a:moveTo>
                <a:cubicBezTo>
                  <a:pt x="2172237" y="1328208"/>
                  <a:pt x="2169784" y="1328208"/>
                  <a:pt x="2166104" y="1329267"/>
                </a:cubicBezTo>
                <a:cubicBezTo>
                  <a:pt x="2174690" y="1327150"/>
                  <a:pt x="2166104" y="1319742"/>
                  <a:pt x="2171010" y="1317625"/>
                </a:cubicBezTo>
                <a:cubicBezTo>
                  <a:pt x="2177143" y="1315508"/>
                  <a:pt x="2183276" y="1315508"/>
                  <a:pt x="2185729" y="1321858"/>
                </a:cubicBezTo>
                <a:cubicBezTo>
                  <a:pt x="2179596" y="1321858"/>
                  <a:pt x="2178370" y="1327150"/>
                  <a:pt x="2175916" y="1330325"/>
                </a:cubicBezTo>
                <a:close/>
                <a:moveTo>
                  <a:pt x="5596790" y="1693333"/>
                </a:moveTo>
                <a:cubicBezTo>
                  <a:pt x="5600470" y="1697567"/>
                  <a:pt x="5606603" y="1695450"/>
                  <a:pt x="5611509" y="1693333"/>
                </a:cubicBezTo>
                <a:cubicBezTo>
                  <a:pt x="5613963" y="1695450"/>
                  <a:pt x="5616415" y="1696508"/>
                  <a:pt x="5617642" y="1698625"/>
                </a:cubicBezTo>
                <a:cubicBezTo>
                  <a:pt x="5617642" y="1702858"/>
                  <a:pt x="5617642" y="1707092"/>
                  <a:pt x="5617642" y="1710267"/>
                </a:cubicBezTo>
                <a:cubicBezTo>
                  <a:pt x="5610283" y="1711325"/>
                  <a:pt x="5605377" y="1710267"/>
                  <a:pt x="5604150" y="1702858"/>
                </a:cubicBezTo>
                <a:cubicBezTo>
                  <a:pt x="5602923" y="1698625"/>
                  <a:pt x="5601697" y="1694392"/>
                  <a:pt x="5595564" y="1695450"/>
                </a:cubicBezTo>
                <a:cubicBezTo>
                  <a:pt x="5596790" y="1695450"/>
                  <a:pt x="5596790" y="1694392"/>
                  <a:pt x="5596790" y="1693333"/>
                </a:cubicBezTo>
                <a:close/>
                <a:moveTo>
                  <a:pt x="5612736" y="1681692"/>
                </a:moveTo>
                <a:cubicBezTo>
                  <a:pt x="5613963" y="1682750"/>
                  <a:pt x="5613963" y="1682750"/>
                  <a:pt x="5615189" y="1683808"/>
                </a:cubicBezTo>
                <a:cubicBezTo>
                  <a:pt x="5613963" y="1682750"/>
                  <a:pt x="5612736" y="1682750"/>
                  <a:pt x="5612736" y="1681692"/>
                </a:cubicBezTo>
                <a:close/>
                <a:moveTo>
                  <a:pt x="5610283" y="1686983"/>
                </a:moveTo>
                <a:cubicBezTo>
                  <a:pt x="5611509" y="1686983"/>
                  <a:pt x="5611509" y="1686983"/>
                  <a:pt x="5610283" y="1686983"/>
                </a:cubicBezTo>
                <a:cubicBezTo>
                  <a:pt x="5611509" y="1686983"/>
                  <a:pt x="5611509" y="1686983"/>
                  <a:pt x="5610283" y="1686983"/>
                </a:cubicBezTo>
                <a:cubicBezTo>
                  <a:pt x="5610283" y="1686983"/>
                  <a:pt x="5609056" y="1689100"/>
                  <a:pt x="5609056" y="1689100"/>
                </a:cubicBezTo>
                <a:cubicBezTo>
                  <a:pt x="5609056" y="1689100"/>
                  <a:pt x="5610283" y="1686983"/>
                  <a:pt x="5610283" y="1686983"/>
                </a:cubicBezTo>
                <a:close/>
                <a:moveTo>
                  <a:pt x="4689137" y="3139017"/>
                </a:moveTo>
                <a:cubicBezTo>
                  <a:pt x="4689137" y="3137958"/>
                  <a:pt x="4689137" y="3135842"/>
                  <a:pt x="4690363" y="3134784"/>
                </a:cubicBezTo>
                <a:cubicBezTo>
                  <a:pt x="4691590" y="3139017"/>
                  <a:pt x="4701402" y="3136900"/>
                  <a:pt x="4698949" y="3143250"/>
                </a:cubicBezTo>
                <a:cubicBezTo>
                  <a:pt x="4698949" y="3145367"/>
                  <a:pt x="4697723" y="3146425"/>
                  <a:pt x="4696496" y="3148542"/>
                </a:cubicBezTo>
                <a:cubicBezTo>
                  <a:pt x="4691590" y="3147483"/>
                  <a:pt x="4687910" y="3144309"/>
                  <a:pt x="4689137" y="3139017"/>
                </a:cubicBezTo>
                <a:close/>
                <a:moveTo>
                  <a:pt x="4226724" y="2851150"/>
                </a:moveTo>
                <a:cubicBezTo>
                  <a:pt x="4221818" y="2843742"/>
                  <a:pt x="4214458" y="2838450"/>
                  <a:pt x="4213232" y="2828925"/>
                </a:cubicBezTo>
                <a:cubicBezTo>
                  <a:pt x="4230403" y="2827867"/>
                  <a:pt x="4229177" y="2838450"/>
                  <a:pt x="4230403" y="2847975"/>
                </a:cubicBezTo>
                <a:cubicBezTo>
                  <a:pt x="4229177" y="2847975"/>
                  <a:pt x="4227951" y="2849034"/>
                  <a:pt x="4226724" y="2851150"/>
                </a:cubicBezTo>
                <a:close/>
                <a:moveTo>
                  <a:pt x="116523" y="2371725"/>
                </a:moveTo>
                <a:cubicBezTo>
                  <a:pt x="110390" y="2371725"/>
                  <a:pt x="106711" y="2367492"/>
                  <a:pt x="106711" y="2363258"/>
                </a:cubicBezTo>
                <a:cubicBezTo>
                  <a:pt x="106711" y="2356908"/>
                  <a:pt x="110390" y="2352675"/>
                  <a:pt x="117750" y="2353733"/>
                </a:cubicBezTo>
                <a:cubicBezTo>
                  <a:pt x="123883" y="2354792"/>
                  <a:pt x="127562" y="2356908"/>
                  <a:pt x="127562" y="2362200"/>
                </a:cubicBezTo>
                <a:cubicBezTo>
                  <a:pt x="128789" y="2368550"/>
                  <a:pt x="123883" y="2371725"/>
                  <a:pt x="116523" y="2371725"/>
                </a:cubicBezTo>
                <a:close/>
                <a:moveTo>
                  <a:pt x="1145607" y="699558"/>
                </a:moveTo>
                <a:cubicBezTo>
                  <a:pt x="1138247" y="698500"/>
                  <a:pt x="1134567" y="695325"/>
                  <a:pt x="1134567" y="690033"/>
                </a:cubicBezTo>
                <a:cubicBezTo>
                  <a:pt x="1137021" y="683683"/>
                  <a:pt x="1141927" y="681567"/>
                  <a:pt x="1149286" y="682625"/>
                </a:cubicBezTo>
                <a:cubicBezTo>
                  <a:pt x="1155419" y="683683"/>
                  <a:pt x="1156646" y="687917"/>
                  <a:pt x="1156646" y="692150"/>
                </a:cubicBezTo>
                <a:cubicBezTo>
                  <a:pt x="1155419" y="698500"/>
                  <a:pt x="1151739" y="700617"/>
                  <a:pt x="1145607" y="699558"/>
                </a:cubicBezTo>
                <a:close/>
                <a:moveTo>
                  <a:pt x="4725933" y="903817"/>
                </a:moveTo>
                <a:cubicBezTo>
                  <a:pt x="4729613" y="901700"/>
                  <a:pt x="4732066" y="904875"/>
                  <a:pt x="4732066" y="906992"/>
                </a:cubicBezTo>
                <a:cubicBezTo>
                  <a:pt x="4733293" y="911225"/>
                  <a:pt x="4729613" y="913342"/>
                  <a:pt x="4725933" y="914400"/>
                </a:cubicBezTo>
                <a:cubicBezTo>
                  <a:pt x="4722254" y="914400"/>
                  <a:pt x="4719801" y="912283"/>
                  <a:pt x="4719801" y="909108"/>
                </a:cubicBezTo>
                <a:cubicBezTo>
                  <a:pt x="4721027" y="906992"/>
                  <a:pt x="4723480" y="904875"/>
                  <a:pt x="4725933" y="903817"/>
                </a:cubicBezTo>
                <a:close/>
                <a:moveTo>
                  <a:pt x="1194669" y="5444067"/>
                </a:moveTo>
                <a:cubicBezTo>
                  <a:pt x="1182403" y="5443008"/>
                  <a:pt x="1177497" y="5435600"/>
                  <a:pt x="1171364" y="5427133"/>
                </a:cubicBezTo>
                <a:cubicBezTo>
                  <a:pt x="1186083" y="5418667"/>
                  <a:pt x="1190989" y="5435600"/>
                  <a:pt x="1202028" y="5435600"/>
                </a:cubicBezTo>
                <a:cubicBezTo>
                  <a:pt x="1203255" y="5439834"/>
                  <a:pt x="1199575" y="5441950"/>
                  <a:pt x="1194669" y="5444067"/>
                </a:cubicBezTo>
                <a:close/>
                <a:moveTo>
                  <a:pt x="5331854" y="1464733"/>
                </a:moveTo>
                <a:cubicBezTo>
                  <a:pt x="5323268" y="1460500"/>
                  <a:pt x="5322041" y="1455208"/>
                  <a:pt x="5323268" y="1447800"/>
                </a:cubicBezTo>
                <a:cubicBezTo>
                  <a:pt x="5324494" y="1447800"/>
                  <a:pt x="5325721" y="1447800"/>
                  <a:pt x="5325721" y="1447800"/>
                </a:cubicBezTo>
                <a:cubicBezTo>
                  <a:pt x="5328174" y="1453092"/>
                  <a:pt x="5341666" y="1453092"/>
                  <a:pt x="5336760" y="1463675"/>
                </a:cubicBezTo>
                <a:cubicBezTo>
                  <a:pt x="5336760" y="1463675"/>
                  <a:pt x="5333080" y="1464733"/>
                  <a:pt x="5331854" y="1464733"/>
                </a:cubicBezTo>
                <a:close/>
                <a:moveTo>
                  <a:pt x="87086" y="3420534"/>
                </a:moveTo>
                <a:cubicBezTo>
                  <a:pt x="85859" y="3417358"/>
                  <a:pt x="84633" y="3414184"/>
                  <a:pt x="82179" y="3411008"/>
                </a:cubicBezTo>
                <a:cubicBezTo>
                  <a:pt x="87086" y="3403600"/>
                  <a:pt x="91992" y="3402542"/>
                  <a:pt x="96898" y="3411008"/>
                </a:cubicBezTo>
                <a:cubicBezTo>
                  <a:pt x="98125" y="3414184"/>
                  <a:pt x="93219" y="3419475"/>
                  <a:pt x="101804" y="3419475"/>
                </a:cubicBezTo>
                <a:cubicBezTo>
                  <a:pt x="111617" y="3424767"/>
                  <a:pt x="105484" y="3427942"/>
                  <a:pt x="99351" y="3429000"/>
                </a:cubicBezTo>
                <a:cubicBezTo>
                  <a:pt x="93219" y="3431117"/>
                  <a:pt x="90765" y="3424767"/>
                  <a:pt x="87086" y="3420534"/>
                </a:cubicBezTo>
                <a:close/>
                <a:moveTo>
                  <a:pt x="1891355" y="4601633"/>
                </a:moveTo>
                <a:cubicBezTo>
                  <a:pt x="1891355" y="4599517"/>
                  <a:pt x="1890128" y="4597400"/>
                  <a:pt x="1890128" y="4595284"/>
                </a:cubicBezTo>
                <a:cubicBezTo>
                  <a:pt x="1898714" y="4589992"/>
                  <a:pt x="1907300" y="4579409"/>
                  <a:pt x="1913433" y="4596342"/>
                </a:cubicBezTo>
                <a:cubicBezTo>
                  <a:pt x="1913433" y="4599517"/>
                  <a:pt x="1912206" y="4601633"/>
                  <a:pt x="1912206" y="4604809"/>
                </a:cubicBezTo>
                <a:cubicBezTo>
                  <a:pt x="1908526" y="4591050"/>
                  <a:pt x="1897487" y="4604809"/>
                  <a:pt x="1891355" y="4601633"/>
                </a:cubicBezTo>
                <a:close/>
                <a:moveTo>
                  <a:pt x="4264747" y="2876550"/>
                </a:moveTo>
                <a:cubicBezTo>
                  <a:pt x="4265974" y="2879725"/>
                  <a:pt x="4267200" y="2885017"/>
                  <a:pt x="4262294" y="2886075"/>
                </a:cubicBezTo>
                <a:cubicBezTo>
                  <a:pt x="4254935" y="2889250"/>
                  <a:pt x="4247575" y="2888192"/>
                  <a:pt x="4243896" y="2880784"/>
                </a:cubicBezTo>
                <a:cubicBezTo>
                  <a:pt x="4243896" y="2876550"/>
                  <a:pt x="4245122" y="2873375"/>
                  <a:pt x="4245122" y="2869142"/>
                </a:cubicBezTo>
                <a:cubicBezTo>
                  <a:pt x="4254935" y="2865967"/>
                  <a:pt x="4262294" y="2867025"/>
                  <a:pt x="4264747" y="2876550"/>
                </a:cubicBezTo>
                <a:close/>
                <a:moveTo>
                  <a:pt x="2850524" y="4026958"/>
                </a:moveTo>
                <a:cubicBezTo>
                  <a:pt x="2854204" y="4025900"/>
                  <a:pt x="2856657" y="4026958"/>
                  <a:pt x="2857883" y="4031192"/>
                </a:cubicBezTo>
                <a:cubicBezTo>
                  <a:pt x="2854204" y="4031192"/>
                  <a:pt x="2852977" y="4029075"/>
                  <a:pt x="2850524" y="4026958"/>
                </a:cubicBezTo>
                <a:close/>
                <a:moveTo>
                  <a:pt x="2864016" y="4031192"/>
                </a:moveTo>
                <a:cubicBezTo>
                  <a:pt x="2864016" y="4031192"/>
                  <a:pt x="2864016" y="4031192"/>
                  <a:pt x="2864016" y="4031192"/>
                </a:cubicBezTo>
                <a:lnTo>
                  <a:pt x="2864016" y="4031192"/>
                </a:lnTo>
                <a:lnTo>
                  <a:pt x="2864016" y="4031192"/>
                </a:lnTo>
                <a:close/>
                <a:moveTo>
                  <a:pt x="2837032" y="4029075"/>
                </a:moveTo>
                <a:cubicBezTo>
                  <a:pt x="2838258" y="4026958"/>
                  <a:pt x="2839485" y="4024842"/>
                  <a:pt x="2840712" y="4021667"/>
                </a:cubicBezTo>
                <a:cubicBezTo>
                  <a:pt x="2848071" y="4020608"/>
                  <a:pt x="2849298" y="4025900"/>
                  <a:pt x="2852977" y="4030133"/>
                </a:cubicBezTo>
                <a:cubicBezTo>
                  <a:pt x="2851751" y="4030133"/>
                  <a:pt x="2850524" y="4031192"/>
                  <a:pt x="2849298" y="4031192"/>
                </a:cubicBezTo>
                <a:cubicBezTo>
                  <a:pt x="2844391" y="4034367"/>
                  <a:pt x="2839485" y="4033309"/>
                  <a:pt x="2837032" y="4029075"/>
                </a:cubicBezTo>
                <a:close/>
                <a:moveTo>
                  <a:pt x="2081471" y="469900"/>
                </a:moveTo>
                <a:cubicBezTo>
                  <a:pt x="2085151" y="470958"/>
                  <a:pt x="2088831" y="474133"/>
                  <a:pt x="2090057" y="477308"/>
                </a:cubicBezTo>
                <a:cubicBezTo>
                  <a:pt x="2090057" y="482600"/>
                  <a:pt x="2083924" y="483658"/>
                  <a:pt x="2079018" y="484717"/>
                </a:cubicBezTo>
                <a:cubicBezTo>
                  <a:pt x="2075338" y="483658"/>
                  <a:pt x="2070432" y="481542"/>
                  <a:pt x="2072885" y="477308"/>
                </a:cubicBezTo>
                <a:cubicBezTo>
                  <a:pt x="2075338" y="475192"/>
                  <a:pt x="2074112" y="467783"/>
                  <a:pt x="2081471" y="469900"/>
                </a:cubicBezTo>
                <a:close/>
                <a:moveTo>
                  <a:pt x="4862081" y="4995334"/>
                </a:moveTo>
                <a:cubicBezTo>
                  <a:pt x="4859629" y="4995334"/>
                  <a:pt x="4858402" y="4996392"/>
                  <a:pt x="4858402" y="4997450"/>
                </a:cubicBezTo>
                <a:cubicBezTo>
                  <a:pt x="4846136" y="4992159"/>
                  <a:pt x="4852269" y="4983692"/>
                  <a:pt x="4851043" y="4975225"/>
                </a:cubicBezTo>
                <a:cubicBezTo>
                  <a:pt x="4865761" y="4979459"/>
                  <a:pt x="4863308" y="4986867"/>
                  <a:pt x="4862081" y="4995334"/>
                </a:cubicBezTo>
                <a:close/>
                <a:moveTo>
                  <a:pt x="5308549" y="2824692"/>
                </a:moveTo>
                <a:cubicBezTo>
                  <a:pt x="5312229" y="2824692"/>
                  <a:pt x="5317135" y="2825750"/>
                  <a:pt x="5317135" y="2831042"/>
                </a:cubicBezTo>
                <a:cubicBezTo>
                  <a:pt x="5317135" y="2836333"/>
                  <a:pt x="5314682" y="2839508"/>
                  <a:pt x="5308549" y="2841625"/>
                </a:cubicBezTo>
                <a:cubicBezTo>
                  <a:pt x="5304869" y="2840567"/>
                  <a:pt x="5301190" y="2838450"/>
                  <a:pt x="5301190" y="2834217"/>
                </a:cubicBezTo>
                <a:cubicBezTo>
                  <a:pt x="5298737" y="2827867"/>
                  <a:pt x="5302416" y="2824692"/>
                  <a:pt x="5308549" y="2824692"/>
                </a:cubicBezTo>
                <a:close/>
                <a:moveTo>
                  <a:pt x="361835" y="6509808"/>
                </a:moveTo>
                <a:cubicBezTo>
                  <a:pt x="355702" y="6510867"/>
                  <a:pt x="355702" y="6505575"/>
                  <a:pt x="355702" y="6502401"/>
                </a:cubicBezTo>
                <a:cubicBezTo>
                  <a:pt x="355702" y="6496050"/>
                  <a:pt x="359382" y="6490758"/>
                  <a:pt x="367968" y="6489700"/>
                </a:cubicBezTo>
                <a:cubicBezTo>
                  <a:pt x="367968" y="6489700"/>
                  <a:pt x="369194" y="6489700"/>
                  <a:pt x="369194" y="6489700"/>
                </a:cubicBezTo>
                <a:cubicBezTo>
                  <a:pt x="369194" y="6487584"/>
                  <a:pt x="371647" y="6485467"/>
                  <a:pt x="380233" y="6482292"/>
                </a:cubicBezTo>
                <a:cubicBezTo>
                  <a:pt x="381460" y="6486526"/>
                  <a:pt x="383913" y="6487584"/>
                  <a:pt x="386366" y="6487584"/>
                </a:cubicBezTo>
                <a:cubicBezTo>
                  <a:pt x="386366" y="6481234"/>
                  <a:pt x="387593" y="6477000"/>
                  <a:pt x="402311" y="6481234"/>
                </a:cubicBezTo>
                <a:cubicBezTo>
                  <a:pt x="404765" y="6482292"/>
                  <a:pt x="409671" y="6475942"/>
                  <a:pt x="412124" y="6472767"/>
                </a:cubicBezTo>
                <a:cubicBezTo>
                  <a:pt x="410897" y="6478058"/>
                  <a:pt x="410897" y="6483350"/>
                  <a:pt x="409671" y="6488642"/>
                </a:cubicBezTo>
                <a:cubicBezTo>
                  <a:pt x="405991" y="6490758"/>
                  <a:pt x="402311" y="6493933"/>
                  <a:pt x="399858" y="6496050"/>
                </a:cubicBezTo>
                <a:cubicBezTo>
                  <a:pt x="397405" y="6496050"/>
                  <a:pt x="394952" y="6494992"/>
                  <a:pt x="391272" y="6494992"/>
                </a:cubicBezTo>
                <a:cubicBezTo>
                  <a:pt x="388819" y="6498167"/>
                  <a:pt x="385140" y="6500284"/>
                  <a:pt x="382687" y="6502401"/>
                </a:cubicBezTo>
                <a:cubicBezTo>
                  <a:pt x="383913" y="6498167"/>
                  <a:pt x="376554" y="6496050"/>
                  <a:pt x="371647" y="6492875"/>
                </a:cubicBezTo>
                <a:cubicBezTo>
                  <a:pt x="371647" y="6493933"/>
                  <a:pt x="371647" y="6494992"/>
                  <a:pt x="371647" y="6496050"/>
                </a:cubicBezTo>
                <a:cubicBezTo>
                  <a:pt x="369194" y="6499225"/>
                  <a:pt x="371647" y="6508750"/>
                  <a:pt x="361835" y="6509808"/>
                </a:cubicBezTo>
                <a:close/>
                <a:moveTo>
                  <a:pt x="2304705" y="4801659"/>
                </a:moveTo>
                <a:cubicBezTo>
                  <a:pt x="2308385" y="4804834"/>
                  <a:pt x="2307158" y="4808008"/>
                  <a:pt x="2303479" y="4810125"/>
                </a:cubicBezTo>
                <a:cubicBezTo>
                  <a:pt x="2299799" y="4812242"/>
                  <a:pt x="2298572" y="4817534"/>
                  <a:pt x="2291213" y="4816475"/>
                </a:cubicBezTo>
                <a:cubicBezTo>
                  <a:pt x="2287533" y="4811184"/>
                  <a:pt x="2293666" y="4809067"/>
                  <a:pt x="2294893" y="4804834"/>
                </a:cubicBezTo>
                <a:cubicBezTo>
                  <a:pt x="2296119" y="4801659"/>
                  <a:pt x="2299799" y="4796367"/>
                  <a:pt x="2304705" y="4801659"/>
                </a:cubicBezTo>
                <a:close/>
                <a:moveTo>
                  <a:pt x="5055878" y="4078817"/>
                </a:moveTo>
                <a:cubicBezTo>
                  <a:pt x="5058331" y="4078817"/>
                  <a:pt x="5060784" y="4076700"/>
                  <a:pt x="5063237" y="4075642"/>
                </a:cubicBezTo>
                <a:cubicBezTo>
                  <a:pt x="5063237" y="4077758"/>
                  <a:pt x="5064464" y="4081992"/>
                  <a:pt x="5063237" y="4083050"/>
                </a:cubicBezTo>
                <a:cubicBezTo>
                  <a:pt x="5054651" y="4089400"/>
                  <a:pt x="5046065" y="4093633"/>
                  <a:pt x="5038706" y="4081992"/>
                </a:cubicBezTo>
                <a:cubicBezTo>
                  <a:pt x="5041159" y="4080934"/>
                  <a:pt x="5043612" y="4079875"/>
                  <a:pt x="5046065" y="4078817"/>
                </a:cubicBezTo>
                <a:cubicBezTo>
                  <a:pt x="5049745" y="4078817"/>
                  <a:pt x="5053425" y="4079875"/>
                  <a:pt x="5055878" y="4078817"/>
                </a:cubicBezTo>
                <a:close/>
                <a:moveTo>
                  <a:pt x="1569996" y="4909609"/>
                </a:moveTo>
                <a:cubicBezTo>
                  <a:pt x="1574902" y="4904317"/>
                  <a:pt x="1578582" y="4912784"/>
                  <a:pt x="1583488" y="4910667"/>
                </a:cubicBezTo>
                <a:cubicBezTo>
                  <a:pt x="1588394" y="4914900"/>
                  <a:pt x="1588394" y="4919133"/>
                  <a:pt x="1587168" y="4924425"/>
                </a:cubicBezTo>
                <a:cubicBezTo>
                  <a:pt x="1583488" y="4924425"/>
                  <a:pt x="1579809" y="4924425"/>
                  <a:pt x="1576129" y="4924425"/>
                </a:cubicBezTo>
                <a:cubicBezTo>
                  <a:pt x="1574902" y="4922309"/>
                  <a:pt x="1573676" y="4922309"/>
                  <a:pt x="1571223" y="4922309"/>
                </a:cubicBezTo>
                <a:cubicBezTo>
                  <a:pt x="1568769" y="4918075"/>
                  <a:pt x="1566316" y="4913842"/>
                  <a:pt x="1569996" y="4909609"/>
                </a:cubicBezTo>
                <a:close/>
                <a:moveTo>
                  <a:pt x="5975798" y="5288492"/>
                </a:moveTo>
                <a:cubicBezTo>
                  <a:pt x="5978250" y="5299075"/>
                  <a:pt x="5983157" y="5305425"/>
                  <a:pt x="5977024" y="5313892"/>
                </a:cubicBezTo>
                <a:cubicBezTo>
                  <a:pt x="5964758" y="5307542"/>
                  <a:pt x="5968438" y="5300133"/>
                  <a:pt x="5975798" y="5288492"/>
                </a:cubicBezTo>
                <a:close/>
                <a:moveTo>
                  <a:pt x="3292085" y="3318934"/>
                </a:moveTo>
                <a:cubicBezTo>
                  <a:pt x="3295765" y="3319992"/>
                  <a:pt x="3299445" y="3321050"/>
                  <a:pt x="3304351" y="3322108"/>
                </a:cubicBezTo>
                <a:cubicBezTo>
                  <a:pt x="3298218" y="3325284"/>
                  <a:pt x="3290859" y="3329517"/>
                  <a:pt x="3283500" y="3332692"/>
                </a:cubicBezTo>
                <a:cubicBezTo>
                  <a:pt x="3281046" y="3324225"/>
                  <a:pt x="3289632" y="3323167"/>
                  <a:pt x="3292085" y="3318934"/>
                </a:cubicBezTo>
                <a:close/>
                <a:moveTo>
                  <a:pt x="2957235" y="6143625"/>
                </a:moveTo>
                <a:cubicBezTo>
                  <a:pt x="2952328" y="6143625"/>
                  <a:pt x="2948649" y="6141508"/>
                  <a:pt x="2947422" y="6138334"/>
                </a:cubicBezTo>
                <a:cubicBezTo>
                  <a:pt x="2946196" y="6133042"/>
                  <a:pt x="2951102" y="6129867"/>
                  <a:pt x="2956008" y="6128808"/>
                </a:cubicBezTo>
                <a:cubicBezTo>
                  <a:pt x="2957235" y="6128808"/>
                  <a:pt x="2962141" y="6133042"/>
                  <a:pt x="2963368" y="6136217"/>
                </a:cubicBezTo>
                <a:cubicBezTo>
                  <a:pt x="2964594" y="6140450"/>
                  <a:pt x="2962141" y="6143625"/>
                  <a:pt x="2957235" y="6143625"/>
                </a:cubicBezTo>
                <a:close/>
                <a:moveTo>
                  <a:pt x="5519517" y="6737350"/>
                </a:moveTo>
                <a:cubicBezTo>
                  <a:pt x="5526877" y="6736292"/>
                  <a:pt x="5531783" y="6738409"/>
                  <a:pt x="5531783" y="6745817"/>
                </a:cubicBezTo>
                <a:cubicBezTo>
                  <a:pt x="5533010" y="6751109"/>
                  <a:pt x="5529330" y="6754284"/>
                  <a:pt x="5523197" y="6756401"/>
                </a:cubicBezTo>
                <a:cubicBezTo>
                  <a:pt x="5515838" y="6755342"/>
                  <a:pt x="5512158" y="6752167"/>
                  <a:pt x="5512158" y="6745817"/>
                </a:cubicBezTo>
                <a:cubicBezTo>
                  <a:pt x="5513385" y="6741584"/>
                  <a:pt x="5514611" y="6737350"/>
                  <a:pt x="5519517" y="6737350"/>
                </a:cubicBezTo>
                <a:close/>
                <a:moveTo>
                  <a:pt x="5568580" y="1985433"/>
                </a:moveTo>
                <a:lnTo>
                  <a:pt x="5568580" y="1985433"/>
                </a:lnTo>
                <a:cubicBezTo>
                  <a:pt x="5575939" y="1986492"/>
                  <a:pt x="5580845" y="1988608"/>
                  <a:pt x="5580845" y="1994958"/>
                </a:cubicBezTo>
                <a:cubicBezTo>
                  <a:pt x="5569806" y="1997075"/>
                  <a:pt x="5558767" y="1993900"/>
                  <a:pt x="5548955" y="1991783"/>
                </a:cubicBezTo>
                <a:cubicBezTo>
                  <a:pt x="5550181" y="1989667"/>
                  <a:pt x="5552635" y="1986492"/>
                  <a:pt x="5553861" y="1984375"/>
                </a:cubicBezTo>
                <a:cubicBezTo>
                  <a:pt x="5555087" y="1985433"/>
                  <a:pt x="5556314" y="1985433"/>
                  <a:pt x="5557541" y="1984375"/>
                </a:cubicBezTo>
                <a:cubicBezTo>
                  <a:pt x="5559994" y="1989667"/>
                  <a:pt x="5563674" y="1989667"/>
                  <a:pt x="5568580" y="1985433"/>
                </a:cubicBezTo>
                <a:close/>
                <a:moveTo>
                  <a:pt x="4811792" y="4152900"/>
                </a:moveTo>
                <a:cubicBezTo>
                  <a:pt x="4808113" y="4149725"/>
                  <a:pt x="4801980" y="4147608"/>
                  <a:pt x="4805660" y="4142317"/>
                </a:cubicBezTo>
                <a:cubicBezTo>
                  <a:pt x="4808113" y="4139142"/>
                  <a:pt x="4811792" y="4133850"/>
                  <a:pt x="4817925" y="4135967"/>
                </a:cubicBezTo>
                <a:cubicBezTo>
                  <a:pt x="4824058" y="4138083"/>
                  <a:pt x="4825285" y="4142317"/>
                  <a:pt x="4821605" y="4146550"/>
                </a:cubicBezTo>
                <a:cubicBezTo>
                  <a:pt x="4820379" y="4148667"/>
                  <a:pt x="4817925" y="4155017"/>
                  <a:pt x="4811792" y="4152900"/>
                </a:cubicBezTo>
                <a:close/>
                <a:moveTo>
                  <a:pt x="627998" y="5590117"/>
                </a:moveTo>
                <a:cubicBezTo>
                  <a:pt x="624319" y="5589058"/>
                  <a:pt x="623092" y="5589058"/>
                  <a:pt x="623092" y="5589058"/>
                </a:cubicBezTo>
                <a:cubicBezTo>
                  <a:pt x="620639" y="5582709"/>
                  <a:pt x="604694" y="5584825"/>
                  <a:pt x="609600" y="5574242"/>
                </a:cubicBezTo>
                <a:cubicBezTo>
                  <a:pt x="609600" y="5573183"/>
                  <a:pt x="613280" y="5571067"/>
                  <a:pt x="614506" y="5572125"/>
                </a:cubicBezTo>
                <a:cubicBezTo>
                  <a:pt x="624319" y="5573183"/>
                  <a:pt x="626772" y="5579534"/>
                  <a:pt x="627998" y="5590117"/>
                </a:cubicBezTo>
                <a:close/>
                <a:moveTo>
                  <a:pt x="5677743" y="5350934"/>
                </a:moveTo>
                <a:cubicBezTo>
                  <a:pt x="5681423" y="5346700"/>
                  <a:pt x="5688782" y="5348817"/>
                  <a:pt x="5693689" y="5347758"/>
                </a:cubicBezTo>
                <a:cubicBezTo>
                  <a:pt x="5696142" y="5351992"/>
                  <a:pt x="5701048" y="5351992"/>
                  <a:pt x="5705955" y="5351992"/>
                </a:cubicBezTo>
                <a:cubicBezTo>
                  <a:pt x="5696142" y="5356225"/>
                  <a:pt x="5687556" y="5358342"/>
                  <a:pt x="5677743" y="5350934"/>
                </a:cubicBezTo>
                <a:close/>
                <a:moveTo>
                  <a:pt x="2408963" y="6108700"/>
                </a:moveTo>
                <a:cubicBezTo>
                  <a:pt x="2411416" y="6108700"/>
                  <a:pt x="2417549" y="6109758"/>
                  <a:pt x="2417549" y="6110817"/>
                </a:cubicBezTo>
                <a:cubicBezTo>
                  <a:pt x="2418775" y="6117167"/>
                  <a:pt x="2411416" y="6115050"/>
                  <a:pt x="2407736" y="6117167"/>
                </a:cubicBezTo>
                <a:cubicBezTo>
                  <a:pt x="2404056" y="6118225"/>
                  <a:pt x="2400377" y="6118225"/>
                  <a:pt x="2400377" y="6115050"/>
                </a:cubicBezTo>
                <a:cubicBezTo>
                  <a:pt x="2401603" y="6110817"/>
                  <a:pt x="2405283" y="6108700"/>
                  <a:pt x="2408963" y="6108700"/>
                </a:cubicBezTo>
                <a:close/>
                <a:moveTo>
                  <a:pt x="366741" y="1940983"/>
                </a:moveTo>
                <a:cubicBezTo>
                  <a:pt x="366741" y="1947333"/>
                  <a:pt x="365515" y="1953683"/>
                  <a:pt x="365515" y="1960033"/>
                </a:cubicBezTo>
                <a:cubicBezTo>
                  <a:pt x="358155" y="1954742"/>
                  <a:pt x="340984" y="1951567"/>
                  <a:pt x="360608" y="1940983"/>
                </a:cubicBezTo>
                <a:cubicBezTo>
                  <a:pt x="361835" y="1940983"/>
                  <a:pt x="364288" y="1940983"/>
                  <a:pt x="366741" y="1940983"/>
                </a:cubicBezTo>
                <a:close/>
                <a:moveTo>
                  <a:pt x="354476" y="4882092"/>
                </a:moveTo>
                <a:cubicBezTo>
                  <a:pt x="350796" y="4883150"/>
                  <a:pt x="348343" y="4882092"/>
                  <a:pt x="349569" y="4878917"/>
                </a:cubicBezTo>
                <a:cubicBezTo>
                  <a:pt x="349569" y="4875742"/>
                  <a:pt x="349569" y="4871508"/>
                  <a:pt x="355702" y="4871508"/>
                </a:cubicBezTo>
                <a:cubicBezTo>
                  <a:pt x="358155" y="4871508"/>
                  <a:pt x="361835" y="4871508"/>
                  <a:pt x="361835" y="4874684"/>
                </a:cubicBezTo>
                <a:cubicBezTo>
                  <a:pt x="361835" y="4877859"/>
                  <a:pt x="358155" y="4879975"/>
                  <a:pt x="354476" y="4882092"/>
                </a:cubicBezTo>
                <a:close/>
                <a:moveTo>
                  <a:pt x="1687746" y="6254750"/>
                </a:moveTo>
                <a:cubicBezTo>
                  <a:pt x="1688972" y="6252633"/>
                  <a:pt x="1688972" y="6249459"/>
                  <a:pt x="1690199" y="6247342"/>
                </a:cubicBezTo>
                <a:cubicBezTo>
                  <a:pt x="1695105" y="6248401"/>
                  <a:pt x="1704918" y="6248401"/>
                  <a:pt x="1702464" y="6254750"/>
                </a:cubicBezTo>
                <a:cubicBezTo>
                  <a:pt x="1698785" y="6261100"/>
                  <a:pt x="1691425" y="6257925"/>
                  <a:pt x="1687746" y="6254750"/>
                </a:cubicBezTo>
                <a:close/>
                <a:moveTo>
                  <a:pt x="3533718" y="4500034"/>
                </a:moveTo>
                <a:cubicBezTo>
                  <a:pt x="3533718" y="4500034"/>
                  <a:pt x="3533718" y="4501092"/>
                  <a:pt x="3533718" y="4500034"/>
                </a:cubicBezTo>
                <a:cubicBezTo>
                  <a:pt x="3533718" y="4501092"/>
                  <a:pt x="3533718" y="4501092"/>
                  <a:pt x="3533718" y="4500034"/>
                </a:cubicBezTo>
                <a:lnTo>
                  <a:pt x="3533718" y="4500034"/>
                </a:lnTo>
                <a:close/>
                <a:moveTo>
                  <a:pt x="3531264" y="4506383"/>
                </a:moveTo>
                <a:cubicBezTo>
                  <a:pt x="3531264" y="4509559"/>
                  <a:pt x="3532491" y="4513792"/>
                  <a:pt x="3534944" y="4515909"/>
                </a:cubicBezTo>
                <a:cubicBezTo>
                  <a:pt x="3527585" y="4515909"/>
                  <a:pt x="3520225" y="4519084"/>
                  <a:pt x="3520225" y="4507442"/>
                </a:cubicBezTo>
                <a:cubicBezTo>
                  <a:pt x="3523905" y="4507442"/>
                  <a:pt x="3527585" y="4506383"/>
                  <a:pt x="3531264" y="4506383"/>
                </a:cubicBezTo>
                <a:close/>
                <a:moveTo>
                  <a:pt x="3543530" y="4513792"/>
                </a:moveTo>
                <a:cubicBezTo>
                  <a:pt x="3541077" y="4513792"/>
                  <a:pt x="3538624" y="4513792"/>
                  <a:pt x="3537397" y="4512734"/>
                </a:cubicBezTo>
                <a:cubicBezTo>
                  <a:pt x="3539851" y="4512734"/>
                  <a:pt x="3542303" y="4512734"/>
                  <a:pt x="3543530" y="4513792"/>
                </a:cubicBezTo>
                <a:close/>
                <a:moveTo>
                  <a:pt x="1303833" y="2915708"/>
                </a:moveTo>
                <a:cubicBezTo>
                  <a:pt x="1305059" y="2914650"/>
                  <a:pt x="1305059" y="2912534"/>
                  <a:pt x="1305059" y="2911475"/>
                </a:cubicBezTo>
                <a:cubicBezTo>
                  <a:pt x="1312419" y="2910417"/>
                  <a:pt x="1321004" y="2909358"/>
                  <a:pt x="1328364" y="2909358"/>
                </a:cubicBezTo>
                <a:cubicBezTo>
                  <a:pt x="1329590" y="2915708"/>
                  <a:pt x="1330817" y="2923117"/>
                  <a:pt x="1328364" y="2929467"/>
                </a:cubicBezTo>
                <a:cubicBezTo>
                  <a:pt x="1316098" y="2930525"/>
                  <a:pt x="1317325" y="2913592"/>
                  <a:pt x="1303833" y="2915708"/>
                </a:cubicBezTo>
                <a:close/>
                <a:moveTo>
                  <a:pt x="5782001" y="4665133"/>
                </a:moveTo>
                <a:cubicBezTo>
                  <a:pt x="5786907" y="4664075"/>
                  <a:pt x="5788134" y="4668309"/>
                  <a:pt x="5789360" y="4671484"/>
                </a:cubicBezTo>
                <a:cubicBezTo>
                  <a:pt x="5788134" y="4679950"/>
                  <a:pt x="5784454" y="4684184"/>
                  <a:pt x="5774642" y="4683125"/>
                </a:cubicBezTo>
                <a:cubicBezTo>
                  <a:pt x="5772189" y="4683125"/>
                  <a:pt x="5768509" y="4682067"/>
                  <a:pt x="5768509" y="4678892"/>
                </a:cubicBezTo>
                <a:cubicBezTo>
                  <a:pt x="5769735" y="4670425"/>
                  <a:pt x="5774642" y="4666192"/>
                  <a:pt x="5782001" y="4665133"/>
                </a:cubicBezTo>
                <a:close/>
                <a:moveTo>
                  <a:pt x="5782001" y="3636434"/>
                </a:moveTo>
                <a:cubicBezTo>
                  <a:pt x="5796720" y="3637492"/>
                  <a:pt x="5799173" y="3641725"/>
                  <a:pt x="5793040" y="3655483"/>
                </a:cubicBezTo>
                <a:cubicBezTo>
                  <a:pt x="5779548" y="3653367"/>
                  <a:pt x="5782001" y="3644900"/>
                  <a:pt x="5782001" y="3636434"/>
                </a:cubicBezTo>
                <a:close/>
                <a:moveTo>
                  <a:pt x="5786907" y="6289675"/>
                </a:moveTo>
                <a:cubicBezTo>
                  <a:pt x="5793040" y="6288617"/>
                  <a:pt x="5799173" y="6285442"/>
                  <a:pt x="5800399" y="6293909"/>
                </a:cubicBezTo>
                <a:cubicBezTo>
                  <a:pt x="5801626" y="6299200"/>
                  <a:pt x="5807759" y="6303433"/>
                  <a:pt x="5802853" y="6308725"/>
                </a:cubicBezTo>
                <a:cubicBezTo>
                  <a:pt x="5800399" y="6311901"/>
                  <a:pt x="5795493" y="6311901"/>
                  <a:pt x="5793040" y="6307667"/>
                </a:cubicBezTo>
                <a:cubicBezTo>
                  <a:pt x="5790587" y="6304492"/>
                  <a:pt x="5791814" y="6300258"/>
                  <a:pt x="5786907" y="6299200"/>
                </a:cubicBezTo>
                <a:cubicBezTo>
                  <a:pt x="5786907" y="6297084"/>
                  <a:pt x="5786907" y="6292850"/>
                  <a:pt x="5786907" y="6289675"/>
                </a:cubicBezTo>
                <a:close/>
                <a:moveTo>
                  <a:pt x="234273" y="2143125"/>
                </a:moveTo>
                <a:cubicBezTo>
                  <a:pt x="231820" y="2142067"/>
                  <a:pt x="230593" y="2138892"/>
                  <a:pt x="230593" y="2136775"/>
                </a:cubicBezTo>
                <a:cubicBezTo>
                  <a:pt x="231820" y="2129367"/>
                  <a:pt x="241632" y="2134658"/>
                  <a:pt x="245312" y="2130425"/>
                </a:cubicBezTo>
                <a:cubicBezTo>
                  <a:pt x="245312" y="2133600"/>
                  <a:pt x="246538" y="2135717"/>
                  <a:pt x="246538" y="2138892"/>
                </a:cubicBezTo>
                <a:cubicBezTo>
                  <a:pt x="242859" y="2143125"/>
                  <a:pt x="239179" y="2147358"/>
                  <a:pt x="234273" y="2143125"/>
                </a:cubicBezTo>
                <a:close/>
                <a:moveTo>
                  <a:pt x="5799173" y="5811308"/>
                </a:moveTo>
                <a:cubicBezTo>
                  <a:pt x="5802853" y="5811308"/>
                  <a:pt x="5806532" y="5810250"/>
                  <a:pt x="5810212" y="5810250"/>
                </a:cubicBezTo>
                <a:cubicBezTo>
                  <a:pt x="5810212" y="5814484"/>
                  <a:pt x="5815118" y="5820834"/>
                  <a:pt x="5808985" y="5821892"/>
                </a:cubicBezTo>
                <a:cubicBezTo>
                  <a:pt x="5799173" y="5824008"/>
                  <a:pt x="5802853" y="5814484"/>
                  <a:pt x="5799173" y="5811308"/>
                </a:cubicBezTo>
                <a:close/>
                <a:moveTo>
                  <a:pt x="1750300" y="4509559"/>
                </a:moveTo>
                <a:cubicBezTo>
                  <a:pt x="1741714" y="4510617"/>
                  <a:pt x="1741714" y="4503209"/>
                  <a:pt x="1738035" y="4498975"/>
                </a:cubicBezTo>
                <a:cubicBezTo>
                  <a:pt x="1742941" y="4498975"/>
                  <a:pt x="1747847" y="4498975"/>
                  <a:pt x="1752753" y="4498975"/>
                </a:cubicBezTo>
                <a:cubicBezTo>
                  <a:pt x="1752753" y="4502150"/>
                  <a:pt x="1758886" y="4507442"/>
                  <a:pt x="1750300" y="4509559"/>
                </a:cubicBezTo>
                <a:close/>
                <a:moveTo>
                  <a:pt x="1742941" y="4356100"/>
                </a:moveTo>
                <a:cubicBezTo>
                  <a:pt x="1747847" y="4348692"/>
                  <a:pt x="1753980" y="4349750"/>
                  <a:pt x="1757660" y="4357159"/>
                </a:cubicBezTo>
                <a:cubicBezTo>
                  <a:pt x="1753980" y="4360334"/>
                  <a:pt x="1749074" y="4363508"/>
                  <a:pt x="1745394" y="4366684"/>
                </a:cubicBezTo>
                <a:cubicBezTo>
                  <a:pt x="1739261" y="4364567"/>
                  <a:pt x="1740488" y="4359275"/>
                  <a:pt x="1742941" y="4356100"/>
                </a:cubicBezTo>
                <a:close/>
                <a:moveTo>
                  <a:pt x="3469936" y="1356783"/>
                </a:moveTo>
                <a:cubicBezTo>
                  <a:pt x="3468710" y="1350433"/>
                  <a:pt x="3466257" y="1344083"/>
                  <a:pt x="3476069" y="1341967"/>
                </a:cubicBezTo>
                <a:cubicBezTo>
                  <a:pt x="3477296" y="1341967"/>
                  <a:pt x="3480975" y="1343025"/>
                  <a:pt x="3480975" y="1344083"/>
                </a:cubicBezTo>
                <a:cubicBezTo>
                  <a:pt x="3483429" y="1352550"/>
                  <a:pt x="3477296" y="1354667"/>
                  <a:pt x="3469936" y="1356783"/>
                </a:cubicBezTo>
                <a:close/>
                <a:moveTo>
                  <a:pt x="5833517" y="5596467"/>
                </a:moveTo>
                <a:cubicBezTo>
                  <a:pt x="5838423" y="5595409"/>
                  <a:pt x="5842102" y="5594350"/>
                  <a:pt x="5847009" y="5593292"/>
                </a:cubicBezTo>
                <a:cubicBezTo>
                  <a:pt x="5847009" y="5594350"/>
                  <a:pt x="5847009" y="5595409"/>
                  <a:pt x="5847009" y="5595409"/>
                </a:cubicBezTo>
                <a:cubicBezTo>
                  <a:pt x="5847009" y="5602817"/>
                  <a:pt x="5855595" y="5616575"/>
                  <a:pt x="5840876" y="5616575"/>
                </a:cubicBezTo>
                <a:cubicBezTo>
                  <a:pt x="5828610" y="5617633"/>
                  <a:pt x="5833517" y="5603875"/>
                  <a:pt x="5833517" y="5596467"/>
                </a:cubicBezTo>
                <a:close/>
                <a:moveTo>
                  <a:pt x="3451538" y="5753100"/>
                </a:moveTo>
                <a:cubicBezTo>
                  <a:pt x="3452765" y="5755217"/>
                  <a:pt x="3451538" y="5759450"/>
                  <a:pt x="3449085" y="5760508"/>
                </a:cubicBezTo>
                <a:cubicBezTo>
                  <a:pt x="3440499" y="5765800"/>
                  <a:pt x="3436820" y="5759450"/>
                  <a:pt x="3433140" y="5753100"/>
                </a:cubicBezTo>
                <a:lnTo>
                  <a:pt x="3434366" y="5752042"/>
                </a:lnTo>
                <a:lnTo>
                  <a:pt x="3434366" y="5750984"/>
                </a:lnTo>
                <a:cubicBezTo>
                  <a:pt x="3440499" y="5748867"/>
                  <a:pt x="3447859" y="5743575"/>
                  <a:pt x="3451538" y="5753100"/>
                </a:cubicBezTo>
                <a:close/>
                <a:moveTo>
                  <a:pt x="3462577" y="4175125"/>
                </a:moveTo>
                <a:cubicBezTo>
                  <a:pt x="3461351" y="4180417"/>
                  <a:pt x="3463804" y="4187825"/>
                  <a:pt x="3456444" y="4193117"/>
                </a:cubicBezTo>
                <a:cubicBezTo>
                  <a:pt x="3453991" y="4183592"/>
                  <a:pt x="3460124" y="4178300"/>
                  <a:pt x="3462577" y="4175125"/>
                </a:cubicBezTo>
                <a:close/>
                <a:moveTo>
                  <a:pt x="2764665" y="4323292"/>
                </a:moveTo>
                <a:cubicBezTo>
                  <a:pt x="2767118" y="4323292"/>
                  <a:pt x="2770798" y="4324350"/>
                  <a:pt x="2773251" y="4324350"/>
                </a:cubicBezTo>
                <a:cubicBezTo>
                  <a:pt x="2776930" y="4330700"/>
                  <a:pt x="2774477" y="4333875"/>
                  <a:pt x="2768345" y="4335992"/>
                </a:cubicBezTo>
                <a:cubicBezTo>
                  <a:pt x="2765891" y="4337050"/>
                  <a:pt x="2762212" y="4334934"/>
                  <a:pt x="2760985" y="4333875"/>
                </a:cubicBezTo>
                <a:cubicBezTo>
                  <a:pt x="2756079" y="4328584"/>
                  <a:pt x="2762212" y="4326467"/>
                  <a:pt x="2764665" y="4323292"/>
                </a:cubicBezTo>
                <a:close/>
                <a:moveTo>
                  <a:pt x="133695" y="1924050"/>
                </a:moveTo>
                <a:cubicBezTo>
                  <a:pt x="137375" y="1924050"/>
                  <a:pt x="142281" y="1924050"/>
                  <a:pt x="144734" y="1927225"/>
                </a:cubicBezTo>
                <a:cubicBezTo>
                  <a:pt x="143507" y="1928283"/>
                  <a:pt x="143507" y="1930400"/>
                  <a:pt x="142281" y="1930400"/>
                </a:cubicBezTo>
                <a:cubicBezTo>
                  <a:pt x="137375" y="1931458"/>
                  <a:pt x="132468" y="1932517"/>
                  <a:pt x="128789" y="1927225"/>
                </a:cubicBezTo>
                <a:cubicBezTo>
                  <a:pt x="130015" y="1926167"/>
                  <a:pt x="132468" y="1924050"/>
                  <a:pt x="133695" y="1924050"/>
                </a:cubicBezTo>
                <a:close/>
                <a:moveTo>
                  <a:pt x="121429" y="375708"/>
                </a:moveTo>
                <a:cubicBezTo>
                  <a:pt x="118976" y="375708"/>
                  <a:pt x="117750" y="374650"/>
                  <a:pt x="115297" y="374650"/>
                </a:cubicBezTo>
                <a:cubicBezTo>
                  <a:pt x="115297" y="371475"/>
                  <a:pt x="115297" y="368300"/>
                  <a:pt x="116523" y="366183"/>
                </a:cubicBezTo>
                <a:cubicBezTo>
                  <a:pt x="118976" y="366183"/>
                  <a:pt x="120203" y="366183"/>
                  <a:pt x="122656" y="366183"/>
                </a:cubicBezTo>
                <a:cubicBezTo>
                  <a:pt x="130015" y="365125"/>
                  <a:pt x="136148" y="367242"/>
                  <a:pt x="134922" y="373592"/>
                </a:cubicBezTo>
                <a:cubicBezTo>
                  <a:pt x="133695" y="376767"/>
                  <a:pt x="126336" y="376767"/>
                  <a:pt x="121429" y="375708"/>
                </a:cubicBezTo>
                <a:close/>
                <a:moveTo>
                  <a:pt x="5438564" y="3876675"/>
                </a:moveTo>
                <a:cubicBezTo>
                  <a:pt x="5441018" y="3875617"/>
                  <a:pt x="5443471" y="3875617"/>
                  <a:pt x="5445924" y="3874559"/>
                </a:cubicBezTo>
                <a:cubicBezTo>
                  <a:pt x="5447150" y="3880909"/>
                  <a:pt x="5448377" y="3888317"/>
                  <a:pt x="5449603" y="3894667"/>
                </a:cubicBezTo>
                <a:cubicBezTo>
                  <a:pt x="5438564" y="3892550"/>
                  <a:pt x="5441018" y="3884083"/>
                  <a:pt x="5438564" y="3876675"/>
                </a:cubicBezTo>
                <a:close/>
                <a:moveTo>
                  <a:pt x="3411062" y="837142"/>
                </a:moveTo>
                <a:cubicBezTo>
                  <a:pt x="3417195" y="845608"/>
                  <a:pt x="3423327" y="849842"/>
                  <a:pt x="3418421" y="857250"/>
                </a:cubicBezTo>
                <a:cubicBezTo>
                  <a:pt x="3417195" y="858308"/>
                  <a:pt x="3414741" y="859367"/>
                  <a:pt x="3413515" y="858308"/>
                </a:cubicBezTo>
                <a:cubicBezTo>
                  <a:pt x="3402476" y="853017"/>
                  <a:pt x="3408609" y="846667"/>
                  <a:pt x="3411062" y="837142"/>
                </a:cubicBezTo>
                <a:close/>
                <a:moveTo>
                  <a:pt x="98125" y="2005542"/>
                </a:moveTo>
                <a:cubicBezTo>
                  <a:pt x="96898" y="2005542"/>
                  <a:pt x="94445" y="2005542"/>
                  <a:pt x="93219" y="2005542"/>
                </a:cubicBezTo>
                <a:cubicBezTo>
                  <a:pt x="90765" y="2002367"/>
                  <a:pt x="88312" y="1999192"/>
                  <a:pt x="85859" y="1996017"/>
                </a:cubicBezTo>
                <a:cubicBezTo>
                  <a:pt x="87086" y="1992842"/>
                  <a:pt x="88312" y="1988608"/>
                  <a:pt x="87086" y="1985433"/>
                </a:cubicBezTo>
                <a:cubicBezTo>
                  <a:pt x="103031" y="1987550"/>
                  <a:pt x="96898" y="1998133"/>
                  <a:pt x="98125" y="2005542"/>
                </a:cubicBezTo>
                <a:close/>
                <a:moveTo>
                  <a:pt x="5877673" y="3300942"/>
                </a:moveTo>
                <a:cubicBezTo>
                  <a:pt x="5887485" y="3302000"/>
                  <a:pt x="5889938" y="3305175"/>
                  <a:pt x="5888712" y="3308350"/>
                </a:cubicBezTo>
                <a:cubicBezTo>
                  <a:pt x="5886259" y="3313642"/>
                  <a:pt x="5885032" y="3318934"/>
                  <a:pt x="5876446" y="3317875"/>
                </a:cubicBezTo>
                <a:cubicBezTo>
                  <a:pt x="5873993" y="3316817"/>
                  <a:pt x="5871540" y="3315758"/>
                  <a:pt x="5872766" y="3311525"/>
                </a:cubicBezTo>
                <a:cubicBezTo>
                  <a:pt x="5873993" y="3307292"/>
                  <a:pt x="5872766" y="3300942"/>
                  <a:pt x="5877673" y="3300942"/>
                </a:cubicBezTo>
                <a:close/>
                <a:moveTo>
                  <a:pt x="3379171" y="3065992"/>
                </a:moveTo>
                <a:cubicBezTo>
                  <a:pt x="3384077" y="3064934"/>
                  <a:pt x="3388983" y="3063875"/>
                  <a:pt x="3393890" y="3067050"/>
                </a:cubicBezTo>
                <a:cubicBezTo>
                  <a:pt x="3396343" y="3069167"/>
                  <a:pt x="3401249" y="3071284"/>
                  <a:pt x="3398796" y="3075517"/>
                </a:cubicBezTo>
                <a:cubicBezTo>
                  <a:pt x="3396343" y="3078692"/>
                  <a:pt x="3392663" y="3079750"/>
                  <a:pt x="3387757" y="3078692"/>
                </a:cubicBezTo>
                <a:cubicBezTo>
                  <a:pt x="3384077" y="3078692"/>
                  <a:pt x="3379171" y="3077633"/>
                  <a:pt x="3375492" y="3076575"/>
                </a:cubicBezTo>
                <a:cubicBezTo>
                  <a:pt x="3376718" y="3073400"/>
                  <a:pt x="3377945" y="3069167"/>
                  <a:pt x="3379171" y="3065992"/>
                </a:cubicBezTo>
                <a:close/>
                <a:moveTo>
                  <a:pt x="2411416" y="916517"/>
                </a:moveTo>
                <a:cubicBezTo>
                  <a:pt x="2418775" y="915458"/>
                  <a:pt x="2417549" y="923925"/>
                  <a:pt x="2422455" y="927100"/>
                </a:cubicBezTo>
                <a:cubicBezTo>
                  <a:pt x="2421228" y="931333"/>
                  <a:pt x="2423681" y="936625"/>
                  <a:pt x="2415095" y="937683"/>
                </a:cubicBezTo>
                <a:cubicBezTo>
                  <a:pt x="2413869" y="935567"/>
                  <a:pt x="2412642" y="932392"/>
                  <a:pt x="2411416" y="930275"/>
                </a:cubicBezTo>
                <a:cubicBezTo>
                  <a:pt x="2406510" y="926042"/>
                  <a:pt x="2408963" y="916517"/>
                  <a:pt x="2411416" y="916517"/>
                </a:cubicBezTo>
                <a:close/>
                <a:moveTo>
                  <a:pt x="1831253" y="4852459"/>
                </a:moveTo>
                <a:lnTo>
                  <a:pt x="1830027" y="4851400"/>
                </a:lnTo>
                <a:lnTo>
                  <a:pt x="1827574" y="4852459"/>
                </a:lnTo>
                <a:cubicBezTo>
                  <a:pt x="1826347" y="4847167"/>
                  <a:pt x="1825120" y="4842934"/>
                  <a:pt x="1825120" y="4837642"/>
                </a:cubicBezTo>
                <a:cubicBezTo>
                  <a:pt x="1837386" y="4837642"/>
                  <a:pt x="1845972" y="4840817"/>
                  <a:pt x="1843519" y="4853517"/>
                </a:cubicBezTo>
                <a:cubicBezTo>
                  <a:pt x="1838612" y="4852459"/>
                  <a:pt x="1834933" y="4852459"/>
                  <a:pt x="1831253" y="4852459"/>
                </a:cubicBezTo>
                <a:close/>
                <a:moveTo>
                  <a:pt x="5894845" y="1223433"/>
                </a:moveTo>
                <a:cubicBezTo>
                  <a:pt x="5910790" y="1224492"/>
                  <a:pt x="5909563" y="1232958"/>
                  <a:pt x="5905884" y="1242483"/>
                </a:cubicBezTo>
                <a:cubicBezTo>
                  <a:pt x="5883806" y="1243542"/>
                  <a:pt x="5893618" y="1231900"/>
                  <a:pt x="5894845" y="1223433"/>
                </a:cubicBezTo>
                <a:close/>
                <a:moveTo>
                  <a:pt x="5918149" y="4951942"/>
                </a:moveTo>
                <a:cubicBezTo>
                  <a:pt x="5919376" y="4950883"/>
                  <a:pt x="5923055" y="4950883"/>
                  <a:pt x="5925509" y="4950883"/>
                </a:cubicBezTo>
                <a:cubicBezTo>
                  <a:pt x="5936548" y="4951942"/>
                  <a:pt x="5932868" y="4959350"/>
                  <a:pt x="5934094" y="4964642"/>
                </a:cubicBezTo>
                <a:cubicBezTo>
                  <a:pt x="5930415" y="4963584"/>
                  <a:pt x="5926735" y="4963584"/>
                  <a:pt x="5923055" y="4962525"/>
                </a:cubicBezTo>
                <a:cubicBezTo>
                  <a:pt x="5920602" y="4959350"/>
                  <a:pt x="5914470" y="4957234"/>
                  <a:pt x="5918149" y="4951942"/>
                </a:cubicBezTo>
                <a:close/>
                <a:moveTo>
                  <a:pt x="2910626" y="4290484"/>
                </a:moveTo>
                <a:cubicBezTo>
                  <a:pt x="2910626" y="4295775"/>
                  <a:pt x="2908172" y="4301067"/>
                  <a:pt x="2900813" y="4302125"/>
                </a:cubicBezTo>
                <a:cubicBezTo>
                  <a:pt x="2895907" y="4303184"/>
                  <a:pt x="2895907" y="4300008"/>
                  <a:pt x="2894680" y="4297892"/>
                </a:cubicBezTo>
                <a:cubicBezTo>
                  <a:pt x="2894680" y="4292600"/>
                  <a:pt x="2894680" y="4287309"/>
                  <a:pt x="2902040" y="4285192"/>
                </a:cubicBezTo>
                <a:cubicBezTo>
                  <a:pt x="2906946" y="4284133"/>
                  <a:pt x="2910626" y="4286250"/>
                  <a:pt x="2910626" y="4290484"/>
                </a:cubicBezTo>
                <a:close/>
                <a:moveTo>
                  <a:pt x="3363226" y="3542242"/>
                </a:moveTo>
                <a:cubicBezTo>
                  <a:pt x="3359546" y="3532717"/>
                  <a:pt x="3350960" y="3528483"/>
                  <a:pt x="3353413" y="3518958"/>
                </a:cubicBezTo>
                <a:cubicBezTo>
                  <a:pt x="3357093" y="3518958"/>
                  <a:pt x="3360773" y="3512608"/>
                  <a:pt x="3365679" y="3518958"/>
                </a:cubicBezTo>
                <a:cubicBezTo>
                  <a:pt x="3365679" y="3520017"/>
                  <a:pt x="3364452" y="3520017"/>
                  <a:pt x="3364452" y="3521075"/>
                </a:cubicBezTo>
                <a:cubicBezTo>
                  <a:pt x="3369359" y="3524250"/>
                  <a:pt x="3369359" y="3526367"/>
                  <a:pt x="3365679" y="3528483"/>
                </a:cubicBezTo>
                <a:cubicBezTo>
                  <a:pt x="3366906" y="3532717"/>
                  <a:pt x="3368132" y="3536950"/>
                  <a:pt x="3363226" y="3542242"/>
                </a:cubicBezTo>
                <a:close/>
                <a:moveTo>
                  <a:pt x="3342374" y="4023784"/>
                </a:moveTo>
                <a:cubicBezTo>
                  <a:pt x="3342374" y="4021667"/>
                  <a:pt x="3341148" y="4020608"/>
                  <a:pt x="3341148" y="4018492"/>
                </a:cubicBezTo>
                <a:cubicBezTo>
                  <a:pt x="3342374" y="4016375"/>
                  <a:pt x="3343601" y="4013200"/>
                  <a:pt x="3344828" y="4011083"/>
                </a:cubicBezTo>
                <a:cubicBezTo>
                  <a:pt x="3347281" y="4010025"/>
                  <a:pt x="3350960" y="4008967"/>
                  <a:pt x="3353413" y="4007909"/>
                </a:cubicBezTo>
                <a:cubicBezTo>
                  <a:pt x="3354640" y="4016375"/>
                  <a:pt x="3361999" y="4026958"/>
                  <a:pt x="3342374" y="4023784"/>
                </a:cubicBezTo>
                <a:close/>
                <a:moveTo>
                  <a:pt x="1871730" y="4711700"/>
                </a:moveTo>
                <a:cubicBezTo>
                  <a:pt x="1869276" y="4721225"/>
                  <a:pt x="1861917" y="4723342"/>
                  <a:pt x="1852105" y="4723342"/>
                </a:cubicBezTo>
                <a:cubicBezTo>
                  <a:pt x="1847199" y="4722284"/>
                  <a:pt x="1841066" y="4721225"/>
                  <a:pt x="1842292" y="4714875"/>
                </a:cubicBezTo>
                <a:cubicBezTo>
                  <a:pt x="1843519" y="4711700"/>
                  <a:pt x="1844745" y="4709584"/>
                  <a:pt x="1845972" y="4706409"/>
                </a:cubicBezTo>
                <a:cubicBezTo>
                  <a:pt x="1853331" y="4710642"/>
                  <a:pt x="1860691" y="4718050"/>
                  <a:pt x="1871730" y="4711700"/>
                </a:cubicBezTo>
                <a:close/>
                <a:moveTo>
                  <a:pt x="5485174" y="3974042"/>
                </a:moveTo>
                <a:cubicBezTo>
                  <a:pt x="5483947" y="3968750"/>
                  <a:pt x="5488853" y="3964517"/>
                  <a:pt x="5493760" y="3959225"/>
                </a:cubicBezTo>
                <a:cubicBezTo>
                  <a:pt x="5497439" y="3961342"/>
                  <a:pt x="5501119" y="3962400"/>
                  <a:pt x="5501119" y="3964517"/>
                </a:cubicBezTo>
                <a:cubicBezTo>
                  <a:pt x="5502346" y="3969809"/>
                  <a:pt x="5502346" y="3976159"/>
                  <a:pt x="5493760" y="3976159"/>
                </a:cubicBezTo>
                <a:cubicBezTo>
                  <a:pt x="5490080" y="3977217"/>
                  <a:pt x="5485174" y="3975100"/>
                  <a:pt x="5485174" y="3974042"/>
                </a:cubicBezTo>
                <a:close/>
                <a:moveTo>
                  <a:pt x="2897133" y="4656667"/>
                </a:moveTo>
                <a:cubicBezTo>
                  <a:pt x="2903266" y="4652434"/>
                  <a:pt x="2910626" y="4651375"/>
                  <a:pt x="2916758" y="4652434"/>
                </a:cubicBezTo>
                <a:cubicBezTo>
                  <a:pt x="2917985" y="4652434"/>
                  <a:pt x="2921664" y="4654550"/>
                  <a:pt x="2920438" y="4655609"/>
                </a:cubicBezTo>
                <a:cubicBezTo>
                  <a:pt x="2919211" y="4657725"/>
                  <a:pt x="2917985" y="4661959"/>
                  <a:pt x="2916758" y="4661959"/>
                </a:cubicBezTo>
                <a:cubicBezTo>
                  <a:pt x="2910626" y="4663017"/>
                  <a:pt x="2903266" y="4665133"/>
                  <a:pt x="2897133" y="4656667"/>
                </a:cubicBezTo>
                <a:close/>
                <a:moveTo>
                  <a:pt x="5979477" y="2773892"/>
                </a:moveTo>
                <a:cubicBezTo>
                  <a:pt x="5984383" y="2772833"/>
                  <a:pt x="5985610" y="2777067"/>
                  <a:pt x="5986837" y="2781300"/>
                </a:cubicBezTo>
                <a:cubicBezTo>
                  <a:pt x="5988063" y="2786592"/>
                  <a:pt x="5984383" y="2791883"/>
                  <a:pt x="5978250" y="2792942"/>
                </a:cubicBezTo>
                <a:cubicBezTo>
                  <a:pt x="5973344" y="2794000"/>
                  <a:pt x="5968438" y="2790825"/>
                  <a:pt x="5967212" y="2786592"/>
                </a:cubicBezTo>
                <a:cubicBezTo>
                  <a:pt x="5967212" y="2779184"/>
                  <a:pt x="5972118" y="2774950"/>
                  <a:pt x="5979477" y="2773892"/>
                </a:cubicBezTo>
                <a:close/>
                <a:moveTo>
                  <a:pt x="2924118" y="1232958"/>
                </a:moveTo>
                <a:cubicBezTo>
                  <a:pt x="2920438" y="1231900"/>
                  <a:pt x="2920438" y="1227667"/>
                  <a:pt x="2920438" y="1224492"/>
                </a:cubicBezTo>
                <a:cubicBezTo>
                  <a:pt x="2920438" y="1218142"/>
                  <a:pt x="2926571" y="1218142"/>
                  <a:pt x="2931477" y="1219200"/>
                </a:cubicBezTo>
                <a:cubicBezTo>
                  <a:pt x="2936383" y="1219200"/>
                  <a:pt x="2938836" y="1221317"/>
                  <a:pt x="2938836" y="1226608"/>
                </a:cubicBezTo>
                <a:cubicBezTo>
                  <a:pt x="2935157" y="1230842"/>
                  <a:pt x="2930250" y="1234017"/>
                  <a:pt x="2924118" y="1232958"/>
                </a:cubicBezTo>
                <a:close/>
                <a:moveTo>
                  <a:pt x="2687392" y="6607175"/>
                </a:moveTo>
                <a:cubicBezTo>
                  <a:pt x="2687392" y="6604000"/>
                  <a:pt x="2688618" y="6599767"/>
                  <a:pt x="2688618" y="6596592"/>
                </a:cubicBezTo>
                <a:cubicBezTo>
                  <a:pt x="2694751" y="6598709"/>
                  <a:pt x="2705790" y="6594475"/>
                  <a:pt x="2703337" y="6604000"/>
                </a:cubicBezTo>
                <a:cubicBezTo>
                  <a:pt x="2700884" y="6614584"/>
                  <a:pt x="2693525" y="6611409"/>
                  <a:pt x="2687392" y="6607175"/>
                </a:cubicBezTo>
                <a:close/>
                <a:moveTo>
                  <a:pt x="2937610" y="4800600"/>
                </a:moveTo>
                <a:cubicBezTo>
                  <a:pt x="2933930" y="4800600"/>
                  <a:pt x="2931477" y="4798484"/>
                  <a:pt x="2930250" y="4795309"/>
                </a:cubicBezTo>
                <a:cubicBezTo>
                  <a:pt x="2929024" y="4788959"/>
                  <a:pt x="2935157" y="4785784"/>
                  <a:pt x="2941289" y="4783667"/>
                </a:cubicBezTo>
                <a:cubicBezTo>
                  <a:pt x="2943743" y="4782609"/>
                  <a:pt x="2948649" y="4783667"/>
                  <a:pt x="2948649" y="4786842"/>
                </a:cubicBezTo>
                <a:cubicBezTo>
                  <a:pt x="2948649" y="4794250"/>
                  <a:pt x="2946196" y="4799542"/>
                  <a:pt x="2937610" y="4800600"/>
                </a:cubicBezTo>
                <a:close/>
                <a:moveTo>
                  <a:pt x="1772378" y="883708"/>
                </a:moveTo>
                <a:cubicBezTo>
                  <a:pt x="1782191" y="882650"/>
                  <a:pt x="1779738" y="890058"/>
                  <a:pt x="1780964" y="895350"/>
                </a:cubicBezTo>
                <a:cubicBezTo>
                  <a:pt x="1780964" y="898525"/>
                  <a:pt x="1778511" y="902758"/>
                  <a:pt x="1773605" y="902758"/>
                </a:cubicBezTo>
                <a:cubicBezTo>
                  <a:pt x="1765019" y="902758"/>
                  <a:pt x="1768699" y="894292"/>
                  <a:pt x="1762566" y="891117"/>
                </a:cubicBezTo>
                <a:cubicBezTo>
                  <a:pt x="1766246" y="887942"/>
                  <a:pt x="1769925" y="883708"/>
                  <a:pt x="1772378" y="883708"/>
                </a:cubicBezTo>
                <a:close/>
                <a:moveTo>
                  <a:pt x="2743813" y="6808258"/>
                </a:moveTo>
                <a:cubicBezTo>
                  <a:pt x="2745040" y="6805084"/>
                  <a:pt x="2746266" y="6801909"/>
                  <a:pt x="2748720" y="6798734"/>
                </a:cubicBezTo>
                <a:cubicBezTo>
                  <a:pt x="2752399" y="6799792"/>
                  <a:pt x="2754853" y="6799792"/>
                  <a:pt x="2758532" y="6800850"/>
                </a:cubicBezTo>
                <a:cubicBezTo>
                  <a:pt x="2757306" y="6806142"/>
                  <a:pt x="2751173" y="6807200"/>
                  <a:pt x="2746266" y="6809317"/>
                </a:cubicBezTo>
                <a:cubicBezTo>
                  <a:pt x="2746266" y="6809317"/>
                  <a:pt x="2743813" y="6808258"/>
                  <a:pt x="2743813" y="6808258"/>
                </a:cubicBezTo>
                <a:close/>
                <a:moveTo>
                  <a:pt x="3178015" y="2085975"/>
                </a:moveTo>
                <a:cubicBezTo>
                  <a:pt x="3174336" y="2090208"/>
                  <a:pt x="3168203" y="2090208"/>
                  <a:pt x="3163297" y="2089150"/>
                </a:cubicBezTo>
                <a:cubicBezTo>
                  <a:pt x="3155937" y="2087033"/>
                  <a:pt x="3160844" y="2081742"/>
                  <a:pt x="3160844" y="2077508"/>
                </a:cubicBezTo>
                <a:cubicBezTo>
                  <a:pt x="3164523" y="2077508"/>
                  <a:pt x="3168203" y="2076450"/>
                  <a:pt x="3171883" y="2076450"/>
                </a:cubicBezTo>
                <a:cubicBezTo>
                  <a:pt x="3176789" y="2077508"/>
                  <a:pt x="3182922" y="2080683"/>
                  <a:pt x="3178015" y="2085975"/>
                </a:cubicBezTo>
                <a:close/>
                <a:moveTo>
                  <a:pt x="818115" y="2904067"/>
                </a:moveTo>
                <a:cubicBezTo>
                  <a:pt x="811982" y="2900892"/>
                  <a:pt x="805849" y="2897717"/>
                  <a:pt x="807076" y="2890309"/>
                </a:cubicBezTo>
                <a:cubicBezTo>
                  <a:pt x="808303" y="2886075"/>
                  <a:pt x="811982" y="2887133"/>
                  <a:pt x="816889" y="2887133"/>
                </a:cubicBezTo>
                <a:cubicBezTo>
                  <a:pt x="825475" y="2888192"/>
                  <a:pt x="826701" y="2892425"/>
                  <a:pt x="825475" y="2897717"/>
                </a:cubicBezTo>
                <a:cubicBezTo>
                  <a:pt x="825475" y="2901950"/>
                  <a:pt x="824248" y="2904067"/>
                  <a:pt x="818115" y="2904067"/>
                </a:cubicBezTo>
                <a:close/>
                <a:moveTo>
                  <a:pt x="712631" y="1978025"/>
                </a:moveTo>
                <a:cubicBezTo>
                  <a:pt x="707725" y="1974850"/>
                  <a:pt x="706498" y="1969558"/>
                  <a:pt x="713858" y="1969558"/>
                </a:cubicBezTo>
                <a:cubicBezTo>
                  <a:pt x="721217" y="1968500"/>
                  <a:pt x="719990" y="1974850"/>
                  <a:pt x="719990" y="1979083"/>
                </a:cubicBezTo>
                <a:cubicBezTo>
                  <a:pt x="715084" y="1984375"/>
                  <a:pt x="717537" y="1987550"/>
                  <a:pt x="722444" y="1990725"/>
                </a:cubicBezTo>
                <a:cubicBezTo>
                  <a:pt x="722444" y="1990725"/>
                  <a:pt x="723670" y="1990725"/>
                  <a:pt x="723670" y="1990725"/>
                </a:cubicBezTo>
                <a:cubicBezTo>
                  <a:pt x="721217" y="1990725"/>
                  <a:pt x="718764" y="1989667"/>
                  <a:pt x="715084" y="1989667"/>
                </a:cubicBezTo>
                <a:cubicBezTo>
                  <a:pt x="716311" y="1985433"/>
                  <a:pt x="717537" y="1981200"/>
                  <a:pt x="712631" y="1978025"/>
                </a:cubicBezTo>
                <a:close/>
                <a:moveTo>
                  <a:pt x="3664959" y="2798233"/>
                </a:moveTo>
                <a:cubicBezTo>
                  <a:pt x="3663733" y="2798233"/>
                  <a:pt x="3662506" y="2798233"/>
                  <a:pt x="3661280" y="2798233"/>
                </a:cubicBezTo>
                <a:cubicBezTo>
                  <a:pt x="3652694" y="2797175"/>
                  <a:pt x="3646561" y="2792942"/>
                  <a:pt x="3647788" y="2786592"/>
                </a:cubicBezTo>
                <a:cubicBezTo>
                  <a:pt x="3650241" y="2777067"/>
                  <a:pt x="3660053" y="2784475"/>
                  <a:pt x="3666186" y="2783417"/>
                </a:cubicBezTo>
                <a:cubicBezTo>
                  <a:pt x="3667413" y="2787650"/>
                  <a:pt x="3666186" y="2792942"/>
                  <a:pt x="3664959" y="2798233"/>
                </a:cubicBezTo>
                <a:close/>
                <a:moveTo>
                  <a:pt x="4866988" y="6229350"/>
                </a:moveTo>
                <a:cubicBezTo>
                  <a:pt x="4870668" y="6228292"/>
                  <a:pt x="4875574" y="6228292"/>
                  <a:pt x="4875574" y="6233584"/>
                </a:cubicBezTo>
                <a:cubicBezTo>
                  <a:pt x="4875574" y="6239933"/>
                  <a:pt x="4869441" y="6243109"/>
                  <a:pt x="4864535" y="6245225"/>
                </a:cubicBezTo>
                <a:cubicBezTo>
                  <a:pt x="4860855" y="6247342"/>
                  <a:pt x="4857175" y="6244167"/>
                  <a:pt x="4857175" y="6239933"/>
                </a:cubicBezTo>
                <a:cubicBezTo>
                  <a:pt x="4854722" y="6232526"/>
                  <a:pt x="4859629" y="6230409"/>
                  <a:pt x="4866988" y="6229350"/>
                </a:cubicBezTo>
                <a:close/>
                <a:moveTo>
                  <a:pt x="4513739" y="1733550"/>
                </a:moveTo>
                <a:cubicBezTo>
                  <a:pt x="4505153" y="1734608"/>
                  <a:pt x="4503926" y="1729317"/>
                  <a:pt x="4503926" y="1722967"/>
                </a:cubicBezTo>
                <a:cubicBezTo>
                  <a:pt x="4503926" y="1719792"/>
                  <a:pt x="4503926" y="1717675"/>
                  <a:pt x="4505153" y="1714500"/>
                </a:cubicBezTo>
                <a:cubicBezTo>
                  <a:pt x="4507606" y="1714500"/>
                  <a:pt x="4508833" y="1713442"/>
                  <a:pt x="4511285" y="1713442"/>
                </a:cubicBezTo>
                <a:cubicBezTo>
                  <a:pt x="4514965" y="1715558"/>
                  <a:pt x="4517418" y="1717675"/>
                  <a:pt x="4518645" y="1721908"/>
                </a:cubicBezTo>
                <a:cubicBezTo>
                  <a:pt x="4519871" y="1727200"/>
                  <a:pt x="4519871" y="1732492"/>
                  <a:pt x="4513739" y="1733550"/>
                </a:cubicBezTo>
                <a:close/>
                <a:moveTo>
                  <a:pt x="4882933" y="5397500"/>
                </a:moveTo>
                <a:cubicBezTo>
                  <a:pt x="4879253" y="5399617"/>
                  <a:pt x="4874347" y="5399617"/>
                  <a:pt x="4869441" y="5398559"/>
                </a:cubicBezTo>
                <a:cubicBezTo>
                  <a:pt x="4873120" y="5395383"/>
                  <a:pt x="4878027" y="5398559"/>
                  <a:pt x="4882933" y="5397500"/>
                </a:cubicBezTo>
                <a:close/>
                <a:moveTo>
                  <a:pt x="4880480" y="5398559"/>
                </a:moveTo>
                <a:cubicBezTo>
                  <a:pt x="4881706" y="5397500"/>
                  <a:pt x="4884160" y="5396442"/>
                  <a:pt x="4885386" y="5395383"/>
                </a:cubicBezTo>
                <a:cubicBezTo>
                  <a:pt x="4882933" y="5397500"/>
                  <a:pt x="4881706" y="5397500"/>
                  <a:pt x="4880480" y="5398559"/>
                </a:cubicBezTo>
                <a:close/>
                <a:moveTo>
                  <a:pt x="3257742" y="3280833"/>
                </a:moveTo>
                <a:cubicBezTo>
                  <a:pt x="3254062" y="3284008"/>
                  <a:pt x="3249156" y="3286125"/>
                  <a:pt x="3244250" y="3285067"/>
                </a:cubicBezTo>
                <a:cubicBezTo>
                  <a:pt x="3245476" y="3277659"/>
                  <a:pt x="3247929" y="3269192"/>
                  <a:pt x="3257742" y="3280833"/>
                </a:cubicBezTo>
                <a:close/>
                <a:moveTo>
                  <a:pt x="4893972" y="6762750"/>
                </a:moveTo>
                <a:cubicBezTo>
                  <a:pt x="4892745" y="6763808"/>
                  <a:pt x="4890293" y="6766984"/>
                  <a:pt x="4887839" y="6766984"/>
                </a:cubicBezTo>
                <a:cubicBezTo>
                  <a:pt x="4882933" y="6766984"/>
                  <a:pt x="4878027" y="6763808"/>
                  <a:pt x="4876800" y="6759575"/>
                </a:cubicBezTo>
                <a:cubicBezTo>
                  <a:pt x="4875574" y="6756401"/>
                  <a:pt x="4879253" y="6754284"/>
                  <a:pt x="4882933" y="6755342"/>
                </a:cubicBezTo>
                <a:cubicBezTo>
                  <a:pt x="4887839" y="6755342"/>
                  <a:pt x="4893972" y="6755342"/>
                  <a:pt x="4893972" y="6762750"/>
                </a:cubicBezTo>
                <a:close/>
                <a:moveTo>
                  <a:pt x="4881706" y="1944158"/>
                </a:moveTo>
                <a:cubicBezTo>
                  <a:pt x="4880480" y="1934633"/>
                  <a:pt x="4886613" y="1931458"/>
                  <a:pt x="4896425" y="1931458"/>
                </a:cubicBezTo>
                <a:cubicBezTo>
                  <a:pt x="4897652" y="1943100"/>
                  <a:pt x="4893972" y="1952625"/>
                  <a:pt x="4882933" y="1958975"/>
                </a:cubicBezTo>
                <a:cubicBezTo>
                  <a:pt x="4881706" y="1953683"/>
                  <a:pt x="4881706" y="1949450"/>
                  <a:pt x="4881706" y="1944158"/>
                </a:cubicBezTo>
                <a:close/>
                <a:moveTo>
                  <a:pt x="4902558" y="835025"/>
                </a:moveTo>
                <a:cubicBezTo>
                  <a:pt x="4907464" y="830792"/>
                  <a:pt x="4909917" y="836083"/>
                  <a:pt x="4912370" y="838200"/>
                </a:cubicBezTo>
                <a:cubicBezTo>
                  <a:pt x="4913597" y="841375"/>
                  <a:pt x="4913597" y="843492"/>
                  <a:pt x="4914824" y="846667"/>
                </a:cubicBezTo>
                <a:cubicBezTo>
                  <a:pt x="4909917" y="846667"/>
                  <a:pt x="4903784" y="848783"/>
                  <a:pt x="4901332" y="842433"/>
                </a:cubicBezTo>
                <a:cubicBezTo>
                  <a:pt x="4901332" y="840317"/>
                  <a:pt x="4901332" y="837142"/>
                  <a:pt x="4902558" y="835025"/>
                </a:cubicBezTo>
                <a:close/>
                <a:moveTo>
                  <a:pt x="4906238" y="6413500"/>
                </a:moveTo>
                <a:lnTo>
                  <a:pt x="4907464" y="6411383"/>
                </a:lnTo>
                <a:lnTo>
                  <a:pt x="4906238" y="6410325"/>
                </a:lnTo>
                <a:cubicBezTo>
                  <a:pt x="4909917" y="6407151"/>
                  <a:pt x="4909917" y="6398683"/>
                  <a:pt x="4918503" y="6399742"/>
                </a:cubicBezTo>
                <a:cubicBezTo>
                  <a:pt x="4924636" y="6399742"/>
                  <a:pt x="4924636" y="6405034"/>
                  <a:pt x="4923409" y="6408209"/>
                </a:cubicBezTo>
                <a:cubicBezTo>
                  <a:pt x="4922183" y="6418792"/>
                  <a:pt x="4913597" y="6415617"/>
                  <a:pt x="4906238" y="6413500"/>
                </a:cubicBezTo>
                <a:close/>
                <a:moveTo>
                  <a:pt x="4944261" y="5613401"/>
                </a:moveTo>
                <a:cubicBezTo>
                  <a:pt x="4945488" y="5617633"/>
                  <a:pt x="4944261" y="5622925"/>
                  <a:pt x="4936902" y="5621867"/>
                </a:cubicBezTo>
                <a:cubicBezTo>
                  <a:pt x="4931995" y="5620808"/>
                  <a:pt x="4931995" y="5616575"/>
                  <a:pt x="4931995" y="5613401"/>
                </a:cubicBezTo>
                <a:cubicBezTo>
                  <a:pt x="4933222" y="5609167"/>
                  <a:pt x="4931995" y="5603875"/>
                  <a:pt x="4938128" y="5602817"/>
                </a:cubicBezTo>
                <a:cubicBezTo>
                  <a:pt x="4945488" y="5603875"/>
                  <a:pt x="4943034" y="5609167"/>
                  <a:pt x="4944261" y="5613401"/>
                </a:cubicBezTo>
                <a:close/>
                <a:moveTo>
                  <a:pt x="562991" y="5049309"/>
                </a:moveTo>
                <a:cubicBezTo>
                  <a:pt x="564217" y="5046133"/>
                  <a:pt x="566670" y="5041900"/>
                  <a:pt x="570350" y="5040842"/>
                </a:cubicBezTo>
                <a:cubicBezTo>
                  <a:pt x="575256" y="5038725"/>
                  <a:pt x="576483" y="5042959"/>
                  <a:pt x="576483" y="5046133"/>
                </a:cubicBezTo>
                <a:cubicBezTo>
                  <a:pt x="576483" y="5050367"/>
                  <a:pt x="576483" y="5053542"/>
                  <a:pt x="571577" y="5053542"/>
                </a:cubicBezTo>
                <a:cubicBezTo>
                  <a:pt x="566670" y="5054600"/>
                  <a:pt x="561764" y="5054600"/>
                  <a:pt x="562991" y="5049309"/>
                </a:cubicBezTo>
                <a:close/>
                <a:moveTo>
                  <a:pt x="890482" y="6052609"/>
                </a:moveTo>
                <a:cubicBezTo>
                  <a:pt x="885576" y="6044142"/>
                  <a:pt x="891709" y="6038850"/>
                  <a:pt x="892935" y="6029325"/>
                </a:cubicBezTo>
                <a:cubicBezTo>
                  <a:pt x="896615" y="6037792"/>
                  <a:pt x="894162" y="6048375"/>
                  <a:pt x="890482" y="6052609"/>
                </a:cubicBezTo>
                <a:close/>
                <a:moveTo>
                  <a:pt x="4409481" y="1594908"/>
                </a:moveTo>
                <a:cubicBezTo>
                  <a:pt x="4411934" y="1594908"/>
                  <a:pt x="4413161" y="1593850"/>
                  <a:pt x="4414387" y="1592792"/>
                </a:cubicBezTo>
                <a:cubicBezTo>
                  <a:pt x="4424200" y="1597025"/>
                  <a:pt x="4419293" y="1602317"/>
                  <a:pt x="4414387" y="1606550"/>
                </a:cubicBezTo>
                <a:cubicBezTo>
                  <a:pt x="4409481" y="1606550"/>
                  <a:pt x="4405802" y="1606550"/>
                  <a:pt x="4400895" y="1606550"/>
                </a:cubicBezTo>
                <a:cubicBezTo>
                  <a:pt x="4400895" y="1601258"/>
                  <a:pt x="4408255" y="1600200"/>
                  <a:pt x="4409481" y="1594908"/>
                </a:cubicBezTo>
                <a:close/>
                <a:moveTo>
                  <a:pt x="879443" y="6212417"/>
                </a:moveTo>
                <a:cubicBezTo>
                  <a:pt x="875763" y="6213475"/>
                  <a:pt x="872084" y="6214534"/>
                  <a:pt x="868404" y="6215592"/>
                </a:cubicBezTo>
                <a:cubicBezTo>
                  <a:pt x="869631" y="6210300"/>
                  <a:pt x="870857" y="6206067"/>
                  <a:pt x="872084" y="6200776"/>
                </a:cubicBezTo>
                <a:cubicBezTo>
                  <a:pt x="888029" y="6198659"/>
                  <a:pt x="884349" y="6205008"/>
                  <a:pt x="879443" y="6212417"/>
                </a:cubicBezTo>
                <a:close/>
                <a:moveTo>
                  <a:pt x="2830899" y="6181725"/>
                </a:moveTo>
                <a:cubicBezTo>
                  <a:pt x="2825993" y="6182784"/>
                  <a:pt x="2825993" y="6179609"/>
                  <a:pt x="2825993" y="6176433"/>
                </a:cubicBezTo>
                <a:cubicBezTo>
                  <a:pt x="2827219" y="6172200"/>
                  <a:pt x="2829673" y="6169026"/>
                  <a:pt x="2834579" y="6170084"/>
                </a:cubicBezTo>
                <a:cubicBezTo>
                  <a:pt x="2838258" y="6170084"/>
                  <a:pt x="2839485" y="6174317"/>
                  <a:pt x="2838258" y="6176433"/>
                </a:cubicBezTo>
                <a:cubicBezTo>
                  <a:pt x="2837032" y="6178550"/>
                  <a:pt x="2833352" y="6180667"/>
                  <a:pt x="2830899" y="6181725"/>
                </a:cubicBezTo>
                <a:close/>
                <a:moveTo>
                  <a:pt x="873310" y="3710517"/>
                </a:moveTo>
                <a:cubicBezTo>
                  <a:pt x="868404" y="3712633"/>
                  <a:pt x="862271" y="3717925"/>
                  <a:pt x="859818" y="3709458"/>
                </a:cubicBezTo>
                <a:cubicBezTo>
                  <a:pt x="858592" y="3706284"/>
                  <a:pt x="858592" y="3699934"/>
                  <a:pt x="865951" y="3699934"/>
                </a:cubicBezTo>
                <a:cubicBezTo>
                  <a:pt x="872084" y="3699934"/>
                  <a:pt x="870857" y="3706284"/>
                  <a:pt x="874537" y="3709458"/>
                </a:cubicBezTo>
                <a:cubicBezTo>
                  <a:pt x="873310" y="3709458"/>
                  <a:pt x="873310" y="3710517"/>
                  <a:pt x="873310" y="3710517"/>
                </a:cubicBezTo>
                <a:close/>
                <a:moveTo>
                  <a:pt x="500436" y="6338359"/>
                </a:moveTo>
                <a:cubicBezTo>
                  <a:pt x="497983" y="6332008"/>
                  <a:pt x="495530" y="6324600"/>
                  <a:pt x="502889" y="6319308"/>
                </a:cubicBezTo>
                <a:cubicBezTo>
                  <a:pt x="504116" y="6318250"/>
                  <a:pt x="507796" y="6319308"/>
                  <a:pt x="507796" y="6320367"/>
                </a:cubicBezTo>
                <a:cubicBezTo>
                  <a:pt x="515155" y="6327776"/>
                  <a:pt x="510249" y="6333067"/>
                  <a:pt x="505342" y="6341534"/>
                </a:cubicBezTo>
                <a:cubicBezTo>
                  <a:pt x="501663" y="6339417"/>
                  <a:pt x="500436" y="6339417"/>
                  <a:pt x="500436" y="6338359"/>
                </a:cubicBezTo>
                <a:close/>
                <a:moveTo>
                  <a:pt x="2440853" y="4267200"/>
                </a:moveTo>
                <a:cubicBezTo>
                  <a:pt x="2446986" y="4267200"/>
                  <a:pt x="2451892" y="4267200"/>
                  <a:pt x="2458025" y="4266142"/>
                </a:cubicBezTo>
                <a:cubicBezTo>
                  <a:pt x="2456799" y="4268258"/>
                  <a:pt x="2455572" y="4271434"/>
                  <a:pt x="2454345" y="4272492"/>
                </a:cubicBezTo>
                <a:cubicBezTo>
                  <a:pt x="2451892" y="4275667"/>
                  <a:pt x="2449439" y="4280959"/>
                  <a:pt x="2443306" y="4278842"/>
                </a:cubicBezTo>
                <a:cubicBezTo>
                  <a:pt x="2437174" y="4277784"/>
                  <a:pt x="2439627" y="4271434"/>
                  <a:pt x="2440853" y="4267200"/>
                </a:cubicBezTo>
                <a:close/>
                <a:moveTo>
                  <a:pt x="1291567" y="5519209"/>
                </a:moveTo>
                <a:cubicBezTo>
                  <a:pt x="1291567" y="5514975"/>
                  <a:pt x="1291567" y="5510742"/>
                  <a:pt x="1297700" y="5510742"/>
                </a:cubicBezTo>
                <a:cubicBezTo>
                  <a:pt x="1302606" y="5510742"/>
                  <a:pt x="1306286" y="5511800"/>
                  <a:pt x="1305059" y="5517092"/>
                </a:cubicBezTo>
                <a:cubicBezTo>
                  <a:pt x="1303833" y="5521325"/>
                  <a:pt x="1300153" y="5523442"/>
                  <a:pt x="1296473" y="5524500"/>
                </a:cubicBezTo>
                <a:cubicBezTo>
                  <a:pt x="1290340" y="5524500"/>
                  <a:pt x="1292794" y="5520267"/>
                  <a:pt x="1291567" y="5519209"/>
                </a:cubicBezTo>
                <a:close/>
                <a:moveTo>
                  <a:pt x="171718" y="4801659"/>
                </a:moveTo>
                <a:cubicBezTo>
                  <a:pt x="172945" y="4798484"/>
                  <a:pt x="172945" y="4796367"/>
                  <a:pt x="174171" y="4793192"/>
                </a:cubicBezTo>
                <a:cubicBezTo>
                  <a:pt x="177851" y="4792133"/>
                  <a:pt x="181531" y="4790017"/>
                  <a:pt x="185210" y="4788959"/>
                </a:cubicBezTo>
                <a:cubicBezTo>
                  <a:pt x="187664" y="4788959"/>
                  <a:pt x="188890" y="4791075"/>
                  <a:pt x="187664" y="4793192"/>
                </a:cubicBezTo>
                <a:cubicBezTo>
                  <a:pt x="185210" y="4799542"/>
                  <a:pt x="181531" y="4804834"/>
                  <a:pt x="171718" y="4801659"/>
                </a:cubicBezTo>
                <a:close/>
                <a:moveTo>
                  <a:pt x="1013138" y="2885017"/>
                </a:moveTo>
                <a:cubicBezTo>
                  <a:pt x="1010685" y="2878667"/>
                  <a:pt x="1016818" y="2877608"/>
                  <a:pt x="1021724" y="2876550"/>
                </a:cubicBezTo>
                <a:cubicBezTo>
                  <a:pt x="1026630" y="2875492"/>
                  <a:pt x="1032763" y="2875492"/>
                  <a:pt x="1036443" y="2879725"/>
                </a:cubicBezTo>
                <a:cubicBezTo>
                  <a:pt x="1035216" y="2886075"/>
                  <a:pt x="1030310" y="2888192"/>
                  <a:pt x="1022951" y="2889250"/>
                </a:cubicBezTo>
                <a:cubicBezTo>
                  <a:pt x="1019271" y="2889250"/>
                  <a:pt x="1014365" y="2888192"/>
                  <a:pt x="1013138" y="2885017"/>
                </a:cubicBezTo>
                <a:close/>
                <a:moveTo>
                  <a:pt x="420710" y="5365750"/>
                </a:moveTo>
                <a:cubicBezTo>
                  <a:pt x="414577" y="5365750"/>
                  <a:pt x="415804" y="5361517"/>
                  <a:pt x="414577" y="5358342"/>
                </a:cubicBezTo>
                <a:cubicBezTo>
                  <a:pt x="414577" y="5356225"/>
                  <a:pt x="414577" y="5353050"/>
                  <a:pt x="414577" y="5349875"/>
                </a:cubicBezTo>
                <a:lnTo>
                  <a:pt x="415804" y="5348817"/>
                </a:lnTo>
                <a:lnTo>
                  <a:pt x="415804" y="5347758"/>
                </a:lnTo>
                <a:cubicBezTo>
                  <a:pt x="424390" y="5346700"/>
                  <a:pt x="425616" y="5351992"/>
                  <a:pt x="425616" y="5357284"/>
                </a:cubicBezTo>
                <a:cubicBezTo>
                  <a:pt x="426843" y="5362575"/>
                  <a:pt x="425616" y="5365750"/>
                  <a:pt x="420710" y="5365750"/>
                </a:cubicBezTo>
                <a:close/>
                <a:moveTo>
                  <a:pt x="4388629" y="6243109"/>
                </a:moveTo>
                <a:cubicBezTo>
                  <a:pt x="4388629" y="6239933"/>
                  <a:pt x="4389856" y="6235700"/>
                  <a:pt x="4391083" y="6231467"/>
                </a:cubicBezTo>
                <a:cubicBezTo>
                  <a:pt x="4402122" y="6234642"/>
                  <a:pt x="4399669" y="6239933"/>
                  <a:pt x="4400895" y="6244167"/>
                </a:cubicBezTo>
                <a:cubicBezTo>
                  <a:pt x="4400895" y="6248401"/>
                  <a:pt x="4399669" y="6251575"/>
                  <a:pt x="4394762" y="6252633"/>
                </a:cubicBezTo>
                <a:cubicBezTo>
                  <a:pt x="4387403" y="6253692"/>
                  <a:pt x="4388629" y="6247342"/>
                  <a:pt x="4388629" y="6243109"/>
                </a:cubicBezTo>
                <a:close/>
                <a:moveTo>
                  <a:pt x="1062200" y="4046008"/>
                </a:moveTo>
                <a:cubicBezTo>
                  <a:pt x="1062200" y="4048125"/>
                  <a:pt x="1062200" y="4049184"/>
                  <a:pt x="1064654" y="4050242"/>
                </a:cubicBezTo>
                <a:cubicBezTo>
                  <a:pt x="1062200" y="4053417"/>
                  <a:pt x="1062200" y="4056592"/>
                  <a:pt x="1063427" y="4059767"/>
                </a:cubicBezTo>
                <a:cubicBezTo>
                  <a:pt x="1059747" y="4061883"/>
                  <a:pt x="1054841" y="4065059"/>
                  <a:pt x="1051161" y="4059767"/>
                </a:cubicBezTo>
                <a:cubicBezTo>
                  <a:pt x="1049935" y="4052358"/>
                  <a:pt x="1052388" y="4047067"/>
                  <a:pt x="1062200" y="4046008"/>
                </a:cubicBezTo>
                <a:close/>
                <a:moveTo>
                  <a:pt x="4171529" y="641350"/>
                </a:moveTo>
                <a:cubicBezTo>
                  <a:pt x="4170302" y="636058"/>
                  <a:pt x="4176435" y="636058"/>
                  <a:pt x="4180114" y="636058"/>
                </a:cubicBezTo>
                <a:cubicBezTo>
                  <a:pt x="4187474" y="636058"/>
                  <a:pt x="4196060" y="635000"/>
                  <a:pt x="4196060" y="644525"/>
                </a:cubicBezTo>
                <a:cubicBezTo>
                  <a:pt x="4196060" y="647700"/>
                  <a:pt x="4189927" y="648758"/>
                  <a:pt x="4185021" y="648758"/>
                </a:cubicBezTo>
                <a:cubicBezTo>
                  <a:pt x="4180114" y="647700"/>
                  <a:pt x="4172755" y="648758"/>
                  <a:pt x="4171529" y="641350"/>
                </a:cubicBezTo>
                <a:close/>
                <a:moveTo>
                  <a:pt x="4053779" y="1499658"/>
                </a:moveTo>
                <a:cubicBezTo>
                  <a:pt x="4052552" y="1491192"/>
                  <a:pt x="4055005" y="1486958"/>
                  <a:pt x="4062365" y="1488017"/>
                </a:cubicBezTo>
                <a:cubicBezTo>
                  <a:pt x="4069724" y="1489075"/>
                  <a:pt x="4067271" y="1495425"/>
                  <a:pt x="4067271" y="1499658"/>
                </a:cubicBezTo>
                <a:cubicBezTo>
                  <a:pt x="4067271" y="1503892"/>
                  <a:pt x="4066044" y="1510242"/>
                  <a:pt x="4058685" y="1508125"/>
                </a:cubicBezTo>
                <a:cubicBezTo>
                  <a:pt x="4052552" y="1506008"/>
                  <a:pt x="4053779" y="1499658"/>
                  <a:pt x="4053779" y="1499658"/>
                </a:cubicBezTo>
                <a:close/>
                <a:moveTo>
                  <a:pt x="3584007" y="2486025"/>
                </a:moveTo>
                <a:cubicBezTo>
                  <a:pt x="3587686" y="2484967"/>
                  <a:pt x="3593819" y="2486025"/>
                  <a:pt x="3592592" y="2490258"/>
                </a:cubicBezTo>
                <a:cubicBezTo>
                  <a:pt x="3592592" y="2493434"/>
                  <a:pt x="3588913" y="2495550"/>
                  <a:pt x="3586460" y="2498725"/>
                </a:cubicBezTo>
                <a:cubicBezTo>
                  <a:pt x="3581553" y="2498725"/>
                  <a:pt x="3579100" y="2497667"/>
                  <a:pt x="3579100" y="2494492"/>
                </a:cubicBezTo>
                <a:cubicBezTo>
                  <a:pt x="3579100" y="2491317"/>
                  <a:pt x="3577874" y="2487083"/>
                  <a:pt x="3584007" y="2486025"/>
                </a:cubicBezTo>
                <a:close/>
                <a:moveTo>
                  <a:pt x="5171175" y="6322484"/>
                </a:moveTo>
                <a:cubicBezTo>
                  <a:pt x="5171175" y="6320367"/>
                  <a:pt x="5173627" y="6319308"/>
                  <a:pt x="5178534" y="6319308"/>
                </a:cubicBezTo>
                <a:cubicBezTo>
                  <a:pt x="5179760" y="6320367"/>
                  <a:pt x="5179760" y="6321425"/>
                  <a:pt x="5179760" y="6321425"/>
                </a:cubicBezTo>
                <a:cubicBezTo>
                  <a:pt x="5179760" y="6327776"/>
                  <a:pt x="5183440" y="6334125"/>
                  <a:pt x="5174854" y="6338359"/>
                </a:cubicBezTo>
                <a:cubicBezTo>
                  <a:pt x="5173627" y="6338359"/>
                  <a:pt x="5169948" y="6338359"/>
                  <a:pt x="5169948" y="6337300"/>
                </a:cubicBezTo>
                <a:cubicBezTo>
                  <a:pt x="5165042" y="6332008"/>
                  <a:pt x="5169948" y="6326717"/>
                  <a:pt x="5171175" y="6322484"/>
                </a:cubicBezTo>
                <a:close/>
                <a:moveTo>
                  <a:pt x="209742" y="1045633"/>
                </a:moveTo>
                <a:cubicBezTo>
                  <a:pt x="210968" y="1042458"/>
                  <a:pt x="212195" y="1039283"/>
                  <a:pt x="213421" y="1036108"/>
                </a:cubicBezTo>
                <a:cubicBezTo>
                  <a:pt x="219554" y="1037167"/>
                  <a:pt x="230593" y="1032933"/>
                  <a:pt x="228140" y="1044575"/>
                </a:cubicBezTo>
                <a:cubicBezTo>
                  <a:pt x="224460" y="1054100"/>
                  <a:pt x="215874" y="1045633"/>
                  <a:pt x="209742" y="1045633"/>
                </a:cubicBezTo>
                <a:close/>
                <a:moveTo>
                  <a:pt x="1235145" y="1699683"/>
                </a:moveTo>
                <a:cubicBezTo>
                  <a:pt x="1230239" y="1700742"/>
                  <a:pt x="1227786" y="1696508"/>
                  <a:pt x="1227786" y="1691217"/>
                </a:cubicBezTo>
                <a:cubicBezTo>
                  <a:pt x="1226559" y="1686983"/>
                  <a:pt x="1229012" y="1683808"/>
                  <a:pt x="1235145" y="1682750"/>
                </a:cubicBezTo>
                <a:cubicBezTo>
                  <a:pt x="1238825" y="1682750"/>
                  <a:pt x="1244958" y="1682750"/>
                  <a:pt x="1244958" y="1686983"/>
                </a:cubicBezTo>
                <a:cubicBezTo>
                  <a:pt x="1246184" y="1694392"/>
                  <a:pt x="1241278" y="1698625"/>
                  <a:pt x="1235145" y="1699683"/>
                </a:cubicBezTo>
                <a:close/>
                <a:moveTo>
                  <a:pt x="3149804" y="6768042"/>
                </a:moveTo>
                <a:cubicBezTo>
                  <a:pt x="3149804" y="6765925"/>
                  <a:pt x="3148578" y="6764867"/>
                  <a:pt x="3148578" y="6762750"/>
                </a:cubicBezTo>
                <a:cubicBezTo>
                  <a:pt x="3157164" y="6759575"/>
                  <a:pt x="3164523" y="6760633"/>
                  <a:pt x="3170656" y="6768042"/>
                </a:cubicBezTo>
                <a:cubicBezTo>
                  <a:pt x="3170656" y="6770159"/>
                  <a:pt x="3169429" y="6772276"/>
                  <a:pt x="3169429" y="6774392"/>
                </a:cubicBezTo>
                <a:cubicBezTo>
                  <a:pt x="3160844" y="6776508"/>
                  <a:pt x="3155937" y="6770159"/>
                  <a:pt x="3149804" y="6768042"/>
                </a:cubicBezTo>
                <a:close/>
                <a:moveTo>
                  <a:pt x="3723834" y="1717675"/>
                </a:moveTo>
                <a:cubicBezTo>
                  <a:pt x="3718928" y="1717675"/>
                  <a:pt x="3716475" y="1717675"/>
                  <a:pt x="3716475" y="1714500"/>
                </a:cubicBezTo>
                <a:cubicBezTo>
                  <a:pt x="3715248" y="1710267"/>
                  <a:pt x="3718928" y="1708150"/>
                  <a:pt x="3722608" y="1708150"/>
                </a:cubicBezTo>
                <a:cubicBezTo>
                  <a:pt x="3726287" y="1708150"/>
                  <a:pt x="3728741" y="1709208"/>
                  <a:pt x="3727514" y="1712383"/>
                </a:cubicBezTo>
                <a:cubicBezTo>
                  <a:pt x="3727514" y="1714500"/>
                  <a:pt x="3725061" y="1716617"/>
                  <a:pt x="3723834" y="1717675"/>
                </a:cubicBezTo>
                <a:close/>
                <a:moveTo>
                  <a:pt x="4248802" y="6345767"/>
                </a:moveTo>
                <a:cubicBezTo>
                  <a:pt x="4246349" y="6346825"/>
                  <a:pt x="4245122" y="6347883"/>
                  <a:pt x="4242669" y="6348942"/>
                </a:cubicBezTo>
                <a:cubicBezTo>
                  <a:pt x="4238989" y="6347883"/>
                  <a:pt x="4232857" y="6348942"/>
                  <a:pt x="4231630" y="6346825"/>
                </a:cubicBezTo>
                <a:cubicBezTo>
                  <a:pt x="4227951" y="6342592"/>
                  <a:pt x="4234083" y="6341534"/>
                  <a:pt x="4237763" y="6340475"/>
                </a:cubicBezTo>
                <a:cubicBezTo>
                  <a:pt x="4242669" y="6338359"/>
                  <a:pt x="4248802" y="6336242"/>
                  <a:pt x="4253708" y="6334125"/>
                </a:cubicBezTo>
                <a:cubicBezTo>
                  <a:pt x="4256161" y="6339417"/>
                  <a:pt x="4250028" y="6341534"/>
                  <a:pt x="4248802" y="6345767"/>
                </a:cubicBezTo>
                <a:close/>
                <a:moveTo>
                  <a:pt x="4793394" y="5138209"/>
                </a:moveTo>
                <a:cubicBezTo>
                  <a:pt x="4799527" y="5139267"/>
                  <a:pt x="4801980" y="5142442"/>
                  <a:pt x="4801980" y="5147734"/>
                </a:cubicBezTo>
                <a:cubicBezTo>
                  <a:pt x="4800753" y="5153025"/>
                  <a:pt x="4794621" y="5151967"/>
                  <a:pt x="4789715" y="5151967"/>
                </a:cubicBezTo>
                <a:cubicBezTo>
                  <a:pt x="4783582" y="5151967"/>
                  <a:pt x="4779902" y="5149850"/>
                  <a:pt x="4781128" y="5143500"/>
                </a:cubicBezTo>
                <a:cubicBezTo>
                  <a:pt x="4782355" y="5138209"/>
                  <a:pt x="4787261" y="5137150"/>
                  <a:pt x="4793394" y="5138209"/>
                </a:cubicBezTo>
                <a:close/>
                <a:moveTo>
                  <a:pt x="2732774" y="6211359"/>
                </a:moveTo>
                <a:cubicBezTo>
                  <a:pt x="2732774" y="6203950"/>
                  <a:pt x="2738907" y="6203950"/>
                  <a:pt x="2746266" y="6202892"/>
                </a:cubicBezTo>
                <a:cubicBezTo>
                  <a:pt x="2749946" y="6209242"/>
                  <a:pt x="2748720" y="6215592"/>
                  <a:pt x="2745040" y="6220883"/>
                </a:cubicBezTo>
                <a:cubicBezTo>
                  <a:pt x="2736454" y="6220883"/>
                  <a:pt x="2732774" y="6217709"/>
                  <a:pt x="2732774" y="6211359"/>
                </a:cubicBezTo>
                <a:close/>
                <a:moveTo>
                  <a:pt x="5209198" y="118533"/>
                </a:moveTo>
                <a:cubicBezTo>
                  <a:pt x="5215331" y="119592"/>
                  <a:pt x="5214104" y="124883"/>
                  <a:pt x="5214104" y="129117"/>
                </a:cubicBezTo>
                <a:cubicBezTo>
                  <a:pt x="5214104" y="136525"/>
                  <a:pt x="5209198" y="140758"/>
                  <a:pt x="5200612" y="140758"/>
                </a:cubicBezTo>
                <a:cubicBezTo>
                  <a:pt x="5200612" y="136525"/>
                  <a:pt x="5199385" y="133350"/>
                  <a:pt x="5199385" y="129117"/>
                </a:cubicBezTo>
                <a:cubicBezTo>
                  <a:pt x="5201839" y="124883"/>
                  <a:pt x="5200612" y="117475"/>
                  <a:pt x="5209198" y="118533"/>
                </a:cubicBezTo>
                <a:close/>
                <a:moveTo>
                  <a:pt x="3687038" y="2277533"/>
                </a:moveTo>
                <a:cubicBezTo>
                  <a:pt x="3685811" y="2256367"/>
                  <a:pt x="3685811" y="2256367"/>
                  <a:pt x="3705436" y="2254250"/>
                </a:cubicBezTo>
                <a:cubicBezTo>
                  <a:pt x="3701756" y="2263775"/>
                  <a:pt x="3698077" y="2272242"/>
                  <a:pt x="3687038" y="2277533"/>
                </a:cubicBezTo>
                <a:close/>
                <a:moveTo>
                  <a:pt x="643944" y="2032000"/>
                </a:moveTo>
                <a:cubicBezTo>
                  <a:pt x="643944" y="2032000"/>
                  <a:pt x="645170" y="2032000"/>
                  <a:pt x="643944" y="2032000"/>
                </a:cubicBezTo>
                <a:cubicBezTo>
                  <a:pt x="645170" y="2032000"/>
                  <a:pt x="645170" y="2032000"/>
                  <a:pt x="643944" y="2032000"/>
                </a:cubicBezTo>
                <a:lnTo>
                  <a:pt x="643944" y="2032000"/>
                </a:lnTo>
                <a:close/>
                <a:moveTo>
                  <a:pt x="630452" y="2044700"/>
                </a:moveTo>
                <a:cubicBezTo>
                  <a:pt x="631678" y="2041525"/>
                  <a:pt x="632905" y="2038350"/>
                  <a:pt x="634131" y="2035175"/>
                </a:cubicBezTo>
                <a:cubicBezTo>
                  <a:pt x="636584" y="2030942"/>
                  <a:pt x="639037" y="2026708"/>
                  <a:pt x="641491" y="2022475"/>
                </a:cubicBezTo>
                <a:cubicBezTo>
                  <a:pt x="647623" y="2020358"/>
                  <a:pt x="650076" y="2023533"/>
                  <a:pt x="652530" y="2027767"/>
                </a:cubicBezTo>
                <a:cubicBezTo>
                  <a:pt x="651303" y="2030942"/>
                  <a:pt x="650076" y="2034117"/>
                  <a:pt x="648850" y="2037292"/>
                </a:cubicBezTo>
                <a:cubicBezTo>
                  <a:pt x="642717" y="2039408"/>
                  <a:pt x="637811" y="2046817"/>
                  <a:pt x="630452" y="2044700"/>
                </a:cubicBezTo>
                <a:close/>
                <a:moveTo>
                  <a:pt x="2079018" y="4649258"/>
                </a:moveTo>
                <a:cubicBezTo>
                  <a:pt x="2076565" y="4647142"/>
                  <a:pt x="2074112" y="4645025"/>
                  <a:pt x="2072885" y="4643967"/>
                </a:cubicBezTo>
                <a:cubicBezTo>
                  <a:pt x="2074112" y="4642909"/>
                  <a:pt x="2074112" y="4642909"/>
                  <a:pt x="2075338" y="4641850"/>
                </a:cubicBezTo>
                <a:cubicBezTo>
                  <a:pt x="2080245" y="4636559"/>
                  <a:pt x="2086378" y="4634442"/>
                  <a:pt x="2094963" y="4638675"/>
                </a:cubicBezTo>
                <a:cubicBezTo>
                  <a:pt x="2097417" y="4640792"/>
                  <a:pt x="2098643" y="4642909"/>
                  <a:pt x="2097417" y="4645025"/>
                </a:cubicBezTo>
                <a:cubicBezTo>
                  <a:pt x="2091284" y="4650317"/>
                  <a:pt x="2083924" y="4646084"/>
                  <a:pt x="2079018" y="4649258"/>
                </a:cubicBezTo>
                <a:close/>
                <a:moveTo>
                  <a:pt x="5232503" y="2269067"/>
                </a:moveTo>
                <a:cubicBezTo>
                  <a:pt x="5232503" y="2272242"/>
                  <a:pt x="5232503" y="2276475"/>
                  <a:pt x="5232503" y="2279650"/>
                </a:cubicBezTo>
                <a:cubicBezTo>
                  <a:pt x="5230049" y="2280708"/>
                  <a:pt x="5228823" y="2280708"/>
                  <a:pt x="5226370" y="2281767"/>
                </a:cubicBezTo>
                <a:cubicBezTo>
                  <a:pt x="5220237" y="2280708"/>
                  <a:pt x="5214104" y="2279650"/>
                  <a:pt x="5207971" y="2278592"/>
                </a:cubicBezTo>
                <a:cubicBezTo>
                  <a:pt x="5215331" y="2273300"/>
                  <a:pt x="5222690" y="2268008"/>
                  <a:pt x="5232503" y="2269067"/>
                </a:cubicBezTo>
                <a:close/>
                <a:moveTo>
                  <a:pt x="5085315" y="1743075"/>
                </a:moveTo>
                <a:cubicBezTo>
                  <a:pt x="5087768" y="1739900"/>
                  <a:pt x="5088995" y="1735667"/>
                  <a:pt x="5093901" y="1735667"/>
                </a:cubicBezTo>
                <a:cubicBezTo>
                  <a:pt x="5100034" y="1735667"/>
                  <a:pt x="5103714" y="1738842"/>
                  <a:pt x="5102487" y="1745192"/>
                </a:cubicBezTo>
                <a:cubicBezTo>
                  <a:pt x="5101261" y="1749425"/>
                  <a:pt x="5097581" y="1751542"/>
                  <a:pt x="5093901" y="1750483"/>
                </a:cubicBezTo>
                <a:cubicBezTo>
                  <a:pt x="5088995" y="1750483"/>
                  <a:pt x="5085315" y="1748367"/>
                  <a:pt x="5085315" y="1743075"/>
                </a:cubicBezTo>
                <a:close/>
                <a:moveTo>
                  <a:pt x="799717" y="5603875"/>
                </a:moveTo>
                <a:cubicBezTo>
                  <a:pt x="798490" y="5593292"/>
                  <a:pt x="807076" y="5591175"/>
                  <a:pt x="813209" y="5584825"/>
                </a:cubicBezTo>
                <a:cubicBezTo>
                  <a:pt x="816889" y="5598584"/>
                  <a:pt x="810756" y="5600700"/>
                  <a:pt x="799717" y="5603875"/>
                </a:cubicBezTo>
                <a:close/>
                <a:moveTo>
                  <a:pt x="1123528" y="4011083"/>
                </a:moveTo>
                <a:cubicBezTo>
                  <a:pt x="1121075" y="4013200"/>
                  <a:pt x="1119849" y="4014258"/>
                  <a:pt x="1117396" y="4015317"/>
                </a:cubicBezTo>
                <a:cubicBezTo>
                  <a:pt x="1116169" y="4013200"/>
                  <a:pt x="1116169" y="4011083"/>
                  <a:pt x="1114943" y="4008967"/>
                </a:cubicBezTo>
                <a:cubicBezTo>
                  <a:pt x="1117396" y="4005792"/>
                  <a:pt x="1119849" y="4005792"/>
                  <a:pt x="1122302" y="4006850"/>
                </a:cubicBezTo>
                <a:cubicBezTo>
                  <a:pt x="1124755" y="4007909"/>
                  <a:pt x="1124755" y="4010025"/>
                  <a:pt x="1123528" y="4011083"/>
                </a:cubicBezTo>
                <a:close/>
                <a:moveTo>
                  <a:pt x="3098289" y="5305425"/>
                </a:moveTo>
                <a:cubicBezTo>
                  <a:pt x="3099516" y="5300133"/>
                  <a:pt x="3101969" y="5293784"/>
                  <a:pt x="3109328" y="5294842"/>
                </a:cubicBezTo>
                <a:cubicBezTo>
                  <a:pt x="3116688" y="5295900"/>
                  <a:pt x="3114234" y="5302250"/>
                  <a:pt x="3116688" y="5305425"/>
                </a:cubicBezTo>
                <a:cubicBezTo>
                  <a:pt x="3116688" y="5311775"/>
                  <a:pt x="3110555" y="5311775"/>
                  <a:pt x="3105648" y="5310717"/>
                </a:cubicBezTo>
                <a:cubicBezTo>
                  <a:pt x="3101969" y="5310717"/>
                  <a:pt x="3097062" y="5309659"/>
                  <a:pt x="3098289" y="5305425"/>
                </a:cubicBezTo>
                <a:close/>
                <a:moveTo>
                  <a:pt x="3828092" y="6798734"/>
                </a:moveTo>
                <a:cubicBezTo>
                  <a:pt x="3831771" y="6798734"/>
                  <a:pt x="3836678" y="6798734"/>
                  <a:pt x="3836678" y="6804026"/>
                </a:cubicBezTo>
                <a:cubicBezTo>
                  <a:pt x="3836678" y="6810375"/>
                  <a:pt x="3837904" y="6816725"/>
                  <a:pt x="3834225" y="6824133"/>
                </a:cubicBezTo>
                <a:cubicBezTo>
                  <a:pt x="3830545" y="6817784"/>
                  <a:pt x="3825639" y="6812492"/>
                  <a:pt x="3823186" y="6806142"/>
                </a:cubicBezTo>
                <a:cubicBezTo>
                  <a:pt x="3820733" y="6801909"/>
                  <a:pt x="3823186" y="6798734"/>
                  <a:pt x="3828092" y="6798734"/>
                </a:cubicBezTo>
                <a:close/>
                <a:moveTo>
                  <a:pt x="1442434" y="2792942"/>
                </a:moveTo>
                <a:cubicBezTo>
                  <a:pt x="1437528" y="2791883"/>
                  <a:pt x="1435075" y="2788708"/>
                  <a:pt x="1435075" y="2785534"/>
                </a:cubicBezTo>
                <a:cubicBezTo>
                  <a:pt x="1435075" y="2779184"/>
                  <a:pt x="1439981" y="2779184"/>
                  <a:pt x="1444887" y="2779184"/>
                </a:cubicBezTo>
                <a:cubicBezTo>
                  <a:pt x="1449793" y="2779184"/>
                  <a:pt x="1453473" y="2781300"/>
                  <a:pt x="1452246" y="2785534"/>
                </a:cubicBezTo>
                <a:cubicBezTo>
                  <a:pt x="1452246" y="2789767"/>
                  <a:pt x="1447340" y="2791883"/>
                  <a:pt x="1442434" y="2792942"/>
                </a:cubicBezTo>
                <a:close/>
                <a:moveTo>
                  <a:pt x="715084" y="3414184"/>
                </a:moveTo>
                <a:cubicBezTo>
                  <a:pt x="718764" y="3413125"/>
                  <a:pt x="721217" y="3412067"/>
                  <a:pt x="724897" y="3412067"/>
                </a:cubicBezTo>
                <a:cubicBezTo>
                  <a:pt x="723670" y="3419475"/>
                  <a:pt x="729803" y="3430059"/>
                  <a:pt x="716311" y="3435350"/>
                </a:cubicBezTo>
                <a:cubicBezTo>
                  <a:pt x="707725" y="3426883"/>
                  <a:pt x="721217" y="3420534"/>
                  <a:pt x="715084" y="3414184"/>
                </a:cubicBezTo>
                <a:close/>
                <a:moveTo>
                  <a:pt x="5378463" y="418042"/>
                </a:moveTo>
                <a:cubicBezTo>
                  <a:pt x="5384596" y="418042"/>
                  <a:pt x="5387049" y="422275"/>
                  <a:pt x="5390729" y="426508"/>
                </a:cubicBezTo>
                <a:cubicBezTo>
                  <a:pt x="5391955" y="428625"/>
                  <a:pt x="5389502" y="431800"/>
                  <a:pt x="5387049" y="432858"/>
                </a:cubicBezTo>
                <a:cubicBezTo>
                  <a:pt x="5379690" y="433917"/>
                  <a:pt x="5377236" y="429683"/>
                  <a:pt x="5376010" y="425450"/>
                </a:cubicBezTo>
                <a:cubicBezTo>
                  <a:pt x="5374783" y="422275"/>
                  <a:pt x="5374783" y="419100"/>
                  <a:pt x="5378463" y="418042"/>
                </a:cubicBezTo>
                <a:close/>
                <a:moveTo>
                  <a:pt x="3092156" y="5907617"/>
                </a:moveTo>
                <a:cubicBezTo>
                  <a:pt x="3092156" y="5913967"/>
                  <a:pt x="3100742" y="5919258"/>
                  <a:pt x="3094609" y="5925609"/>
                </a:cubicBezTo>
                <a:cubicBezTo>
                  <a:pt x="3083570" y="5924550"/>
                  <a:pt x="3083570" y="5921375"/>
                  <a:pt x="3092156" y="5907617"/>
                </a:cubicBezTo>
                <a:close/>
                <a:moveTo>
                  <a:pt x="83406" y="5566834"/>
                </a:moveTo>
                <a:cubicBezTo>
                  <a:pt x="76047" y="5566834"/>
                  <a:pt x="73594" y="5562600"/>
                  <a:pt x="73594" y="5558367"/>
                </a:cubicBezTo>
                <a:cubicBezTo>
                  <a:pt x="73594" y="5555192"/>
                  <a:pt x="73594" y="5550959"/>
                  <a:pt x="79726" y="5550959"/>
                </a:cubicBezTo>
                <a:cubicBezTo>
                  <a:pt x="87086" y="5550959"/>
                  <a:pt x="89539" y="5556250"/>
                  <a:pt x="90765" y="5561542"/>
                </a:cubicBezTo>
                <a:cubicBezTo>
                  <a:pt x="91992" y="5565776"/>
                  <a:pt x="85859" y="5565776"/>
                  <a:pt x="83406" y="5566834"/>
                </a:cubicBezTo>
                <a:close/>
                <a:moveTo>
                  <a:pt x="5429979" y="1077383"/>
                </a:moveTo>
                <a:cubicBezTo>
                  <a:pt x="5428752" y="1072092"/>
                  <a:pt x="5431205" y="1068917"/>
                  <a:pt x="5438564" y="1069975"/>
                </a:cubicBezTo>
                <a:cubicBezTo>
                  <a:pt x="5442244" y="1069975"/>
                  <a:pt x="5447150" y="1069975"/>
                  <a:pt x="5453283" y="1069975"/>
                </a:cubicBezTo>
                <a:cubicBezTo>
                  <a:pt x="5449603" y="1076325"/>
                  <a:pt x="5445924" y="1078442"/>
                  <a:pt x="5441018" y="1079500"/>
                </a:cubicBezTo>
                <a:cubicBezTo>
                  <a:pt x="5436111" y="1079500"/>
                  <a:pt x="5431205" y="1080558"/>
                  <a:pt x="5429979" y="1077383"/>
                </a:cubicBezTo>
                <a:close/>
                <a:moveTo>
                  <a:pt x="4978605" y="4383617"/>
                </a:moveTo>
                <a:cubicBezTo>
                  <a:pt x="4977378" y="4383617"/>
                  <a:pt x="4974925" y="4381500"/>
                  <a:pt x="4974925" y="4380442"/>
                </a:cubicBezTo>
                <a:cubicBezTo>
                  <a:pt x="4973698" y="4377267"/>
                  <a:pt x="4977378" y="4374092"/>
                  <a:pt x="4979831" y="4375150"/>
                </a:cubicBezTo>
                <a:cubicBezTo>
                  <a:pt x="4985964" y="4377267"/>
                  <a:pt x="4994550" y="4370917"/>
                  <a:pt x="4999456" y="4377267"/>
                </a:cubicBezTo>
                <a:cubicBezTo>
                  <a:pt x="4995776" y="4386792"/>
                  <a:pt x="4984737" y="4381500"/>
                  <a:pt x="4978605" y="4383617"/>
                </a:cubicBezTo>
                <a:close/>
                <a:moveTo>
                  <a:pt x="1999292" y="1849967"/>
                </a:moveTo>
                <a:cubicBezTo>
                  <a:pt x="2005425" y="1848908"/>
                  <a:pt x="2006651" y="1853142"/>
                  <a:pt x="2005425" y="1856317"/>
                </a:cubicBezTo>
                <a:cubicBezTo>
                  <a:pt x="2004198" y="1860550"/>
                  <a:pt x="2000518" y="1863725"/>
                  <a:pt x="2001745" y="1863725"/>
                </a:cubicBezTo>
                <a:cubicBezTo>
                  <a:pt x="1990706" y="1862667"/>
                  <a:pt x="1987026" y="1859492"/>
                  <a:pt x="1988253" y="1856317"/>
                </a:cubicBezTo>
                <a:cubicBezTo>
                  <a:pt x="1988253" y="1852083"/>
                  <a:pt x="1994386" y="1851025"/>
                  <a:pt x="1999292" y="1849967"/>
                </a:cubicBezTo>
                <a:close/>
                <a:moveTo>
                  <a:pt x="2449439" y="3952875"/>
                </a:moveTo>
                <a:cubicBezTo>
                  <a:pt x="2442080" y="3945467"/>
                  <a:pt x="2435947" y="3941233"/>
                  <a:pt x="2433494" y="3933825"/>
                </a:cubicBezTo>
                <a:cubicBezTo>
                  <a:pt x="2448213" y="3932767"/>
                  <a:pt x="2451892" y="3939117"/>
                  <a:pt x="2449439" y="3952875"/>
                </a:cubicBezTo>
                <a:close/>
                <a:moveTo>
                  <a:pt x="1205708" y="4413250"/>
                </a:moveTo>
                <a:cubicBezTo>
                  <a:pt x="1200802" y="4414309"/>
                  <a:pt x="1195895" y="4419600"/>
                  <a:pt x="1192216" y="4416425"/>
                </a:cubicBezTo>
                <a:cubicBezTo>
                  <a:pt x="1187310" y="4412192"/>
                  <a:pt x="1193442" y="4407959"/>
                  <a:pt x="1198349" y="4405842"/>
                </a:cubicBezTo>
                <a:cubicBezTo>
                  <a:pt x="1202028" y="4403725"/>
                  <a:pt x="1205708" y="4403725"/>
                  <a:pt x="1210614" y="4402667"/>
                </a:cubicBezTo>
                <a:cubicBezTo>
                  <a:pt x="1208161" y="4406900"/>
                  <a:pt x="1206934" y="4410075"/>
                  <a:pt x="1205708" y="4413250"/>
                </a:cubicBezTo>
                <a:close/>
                <a:moveTo>
                  <a:pt x="2222526" y="1226608"/>
                </a:moveTo>
                <a:cubicBezTo>
                  <a:pt x="2220073" y="1223433"/>
                  <a:pt x="2218846" y="1219200"/>
                  <a:pt x="2216393" y="1216025"/>
                </a:cubicBezTo>
                <a:cubicBezTo>
                  <a:pt x="2226205" y="1211792"/>
                  <a:pt x="2228658" y="1218142"/>
                  <a:pt x="2229885" y="1223433"/>
                </a:cubicBezTo>
                <a:cubicBezTo>
                  <a:pt x="2232338" y="1229783"/>
                  <a:pt x="2224979" y="1224492"/>
                  <a:pt x="2222526" y="1226608"/>
                </a:cubicBezTo>
                <a:close/>
                <a:moveTo>
                  <a:pt x="2091284" y="3824817"/>
                </a:moveTo>
                <a:cubicBezTo>
                  <a:pt x="2092510" y="3823758"/>
                  <a:pt x="2094963" y="3823758"/>
                  <a:pt x="2096190" y="3822700"/>
                </a:cubicBezTo>
                <a:cubicBezTo>
                  <a:pt x="2094963" y="3824817"/>
                  <a:pt x="2092510" y="3824817"/>
                  <a:pt x="2091284" y="3824817"/>
                </a:cubicBezTo>
                <a:close/>
                <a:moveTo>
                  <a:pt x="2070432" y="3826934"/>
                </a:moveTo>
                <a:cubicBezTo>
                  <a:pt x="2072885" y="3822700"/>
                  <a:pt x="2075338" y="3820583"/>
                  <a:pt x="2081471" y="3824817"/>
                </a:cubicBezTo>
                <a:cubicBezTo>
                  <a:pt x="2082698" y="3825875"/>
                  <a:pt x="2083924" y="3826934"/>
                  <a:pt x="2085151" y="3827992"/>
                </a:cubicBezTo>
                <a:cubicBezTo>
                  <a:pt x="2080245" y="3829050"/>
                  <a:pt x="2075338" y="3831167"/>
                  <a:pt x="2070432" y="3826934"/>
                </a:cubicBezTo>
                <a:close/>
                <a:moveTo>
                  <a:pt x="5541595" y="2034117"/>
                </a:moveTo>
                <a:cubicBezTo>
                  <a:pt x="5545275" y="2038350"/>
                  <a:pt x="5548955" y="2042583"/>
                  <a:pt x="5546502" y="2048933"/>
                </a:cubicBezTo>
                <a:lnTo>
                  <a:pt x="5546502" y="2048933"/>
                </a:lnTo>
                <a:cubicBezTo>
                  <a:pt x="5541595" y="2051050"/>
                  <a:pt x="5535462" y="2051050"/>
                  <a:pt x="5530556" y="2048933"/>
                </a:cubicBezTo>
                <a:cubicBezTo>
                  <a:pt x="5530556" y="2042583"/>
                  <a:pt x="5528103" y="2034117"/>
                  <a:pt x="5541595" y="2034117"/>
                </a:cubicBezTo>
                <a:close/>
                <a:moveTo>
                  <a:pt x="5095128" y="3272367"/>
                </a:moveTo>
                <a:cubicBezTo>
                  <a:pt x="5101261" y="3273425"/>
                  <a:pt x="5106167" y="3273425"/>
                  <a:pt x="5112299" y="3274483"/>
                </a:cubicBezTo>
                <a:cubicBezTo>
                  <a:pt x="5112299" y="3279775"/>
                  <a:pt x="5113526" y="3286125"/>
                  <a:pt x="5104940" y="3286125"/>
                </a:cubicBezTo>
                <a:cubicBezTo>
                  <a:pt x="5095128" y="3285067"/>
                  <a:pt x="5092675" y="3279775"/>
                  <a:pt x="5095128" y="3272367"/>
                </a:cubicBezTo>
                <a:close/>
                <a:moveTo>
                  <a:pt x="2242151" y="5631392"/>
                </a:moveTo>
                <a:cubicBezTo>
                  <a:pt x="2239698" y="5614459"/>
                  <a:pt x="2239698" y="5614459"/>
                  <a:pt x="2259322" y="5611284"/>
                </a:cubicBezTo>
                <a:cubicBezTo>
                  <a:pt x="2259322" y="5613401"/>
                  <a:pt x="2259322" y="5615517"/>
                  <a:pt x="2259322" y="5617633"/>
                </a:cubicBezTo>
                <a:cubicBezTo>
                  <a:pt x="2250737" y="5619750"/>
                  <a:pt x="2250737" y="5630334"/>
                  <a:pt x="2242151" y="5631392"/>
                </a:cubicBezTo>
                <a:close/>
                <a:moveTo>
                  <a:pt x="3695623" y="5107517"/>
                </a:moveTo>
                <a:cubicBezTo>
                  <a:pt x="3680905" y="5109633"/>
                  <a:pt x="3673545" y="5105400"/>
                  <a:pt x="3675999" y="5091642"/>
                </a:cubicBezTo>
                <a:cubicBezTo>
                  <a:pt x="3690717" y="5090584"/>
                  <a:pt x="3700530" y="5092700"/>
                  <a:pt x="3695623" y="5107517"/>
                </a:cubicBezTo>
                <a:close/>
                <a:moveTo>
                  <a:pt x="1069560" y="1067858"/>
                </a:moveTo>
                <a:cubicBezTo>
                  <a:pt x="1075693" y="1055158"/>
                  <a:pt x="1087958" y="1059392"/>
                  <a:pt x="1096544" y="1058333"/>
                </a:cubicBezTo>
                <a:lnTo>
                  <a:pt x="1096544" y="1058333"/>
                </a:lnTo>
                <a:cubicBezTo>
                  <a:pt x="1092864" y="1069975"/>
                  <a:pt x="1081825" y="1068917"/>
                  <a:pt x="1069560" y="1067858"/>
                </a:cubicBezTo>
                <a:close/>
                <a:moveTo>
                  <a:pt x="1891355" y="3552825"/>
                </a:moveTo>
                <a:cubicBezTo>
                  <a:pt x="1890128" y="3551767"/>
                  <a:pt x="1890128" y="3547534"/>
                  <a:pt x="1890128" y="3545417"/>
                </a:cubicBezTo>
                <a:cubicBezTo>
                  <a:pt x="1890128" y="3540125"/>
                  <a:pt x="1895034" y="3540125"/>
                  <a:pt x="1898714" y="3540125"/>
                </a:cubicBezTo>
                <a:cubicBezTo>
                  <a:pt x="1901167" y="3540125"/>
                  <a:pt x="1904847" y="3540125"/>
                  <a:pt x="1908526" y="3541184"/>
                </a:cubicBezTo>
                <a:lnTo>
                  <a:pt x="1908526" y="3544358"/>
                </a:lnTo>
                <a:lnTo>
                  <a:pt x="1909753" y="3546475"/>
                </a:lnTo>
                <a:cubicBezTo>
                  <a:pt x="1908526" y="3547534"/>
                  <a:pt x="1907300" y="3549650"/>
                  <a:pt x="1906073" y="3550708"/>
                </a:cubicBezTo>
                <a:cubicBezTo>
                  <a:pt x="1901167" y="3552825"/>
                  <a:pt x="1896261" y="3556000"/>
                  <a:pt x="1891355" y="3552825"/>
                </a:cubicBezTo>
                <a:close/>
                <a:moveTo>
                  <a:pt x="3645335" y="6342592"/>
                </a:moveTo>
                <a:cubicBezTo>
                  <a:pt x="3645335" y="6342592"/>
                  <a:pt x="3645335" y="6342592"/>
                  <a:pt x="3645335" y="6342592"/>
                </a:cubicBezTo>
                <a:cubicBezTo>
                  <a:pt x="3645335" y="6342592"/>
                  <a:pt x="3644108" y="6343651"/>
                  <a:pt x="3642881" y="6343651"/>
                </a:cubicBezTo>
                <a:cubicBezTo>
                  <a:pt x="3642881" y="6343651"/>
                  <a:pt x="3645335" y="6342592"/>
                  <a:pt x="3645335" y="6342592"/>
                </a:cubicBezTo>
                <a:close/>
                <a:moveTo>
                  <a:pt x="3634295" y="6351058"/>
                </a:moveTo>
                <a:cubicBezTo>
                  <a:pt x="3634295" y="6351058"/>
                  <a:pt x="3633069" y="6350000"/>
                  <a:pt x="3634295" y="6351058"/>
                </a:cubicBezTo>
                <a:cubicBezTo>
                  <a:pt x="3636749" y="6348942"/>
                  <a:pt x="3639202" y="6346825"/>
                  <a:pt x="3640428" y="6343651"/>
                </a:cubicBezTo>
                <a:cubicBezTo>
                  <a:pt x="3642881" y="6342592"/>
                  <a:pt x="3646561" y="6342592"/>
                  <a:pt x="3649014" y="6341534"/>
                </a:cubicBezTo>
                <a:cubicBezTo>
                  <a:pt x="3649014" y="6350000"/>
                  <a:pt x="3646561" y="6356350"/>
                  <a:pt x="3634295" y="6351058"/>
                </a:cubicBezTo>
                <a:close/>
                <a:moveTo>
                  <a:pt x="5622548" y="6816725"/>
                </a:moveTo>
                <a:cubicBezTo>
                  <a:pt x="5632361" y="6824133"/>
                  <a:pt x="5632361" y="6831542"/>
                  <a:pt x="5626228" y="6837892"/>
                </a:cubicBezTo>
                <a:cubicBezTo>
                  <a:pt x="5625002" y="6838950"/>
                  <a:pt x="5621322" y="6837892"/>
                  <a:pt x="5620095" y="6836834"/>
                </a:cubicBezTo>
                <a:cubicBezTo>
                  <a:pt x="5612736" y="6829425"/>
                  <a:pt x="5616415" y="6823075"/>
                  <a:pt x="5622548" y="6816725"/>
                </a:cubicBezTo>
                <a:close/>
                <a:moveTo>
                  <a:pt x="4784808" y="1569508"/>
                </a:moveTo>
                <a:cubicBezTo>
                  <a:pt x="4782355" y="1570567"/>
                  <a:pt x="4781128" y="1571625"/>
                  <a:pt x="4781128" y="1573742"/>
                </a:cubicBezTo>
                <a:cubicBezTo>
                  <a:pt x="4778676" y="1573742"/>
                  <a:pt x="4776222" y="1574800"/>
                  <a:pt x="4774996" y="1574800"/>
                </a:cubicBezTo>
                <a:cubicBezTo>
                  <a:pt x="4773769" y="1570567"/>
                  <a:pt x="4772543" y="1565275"/>
                  <a:pt x="4771316" y="1561042"/>
                </a:cubicBezTo>
                <a:cubicBezTo>
                  <a:pt x="4781128" y="1558925"/>
                  <a:pt x="4784808" y="1562100"/>
                  <a:pt x="4784808" y="1569508"/>
                </a:cubicBezTo>
                <a:close/>
                <a:moveTo>
                  <a:pt x="524967" y="2332567"/>
                </a:moveTo>
                <a:cubicBezTo>
                  <a:pt x="524967" y="2324100"/>
                  <a:pt x="531100" y="2319867"/>
                  <a:pt x="540913" y="2318809"/>
                </a:cubicBezTo>
                <a:cubicBezTo>
                  <a:pt x="544592" y="2327275"/>
                  <a:pt x="544592" y="2333625"/>
                  <a:pt x="532327" y="2335742"/>
                </a:cubicBezTo>
                <a:cubicBezTo>
                  <a:pt x="529874" y="2335742"/>
                  <a:pt x="524967" y="2333625"/>
                  <a:pt x="524967" y="2332567"/>
                </a:cubicBezTo>
                <a:close/>
                <a:moveTo>
                  <a:pt x="2978086" y="6517217"/>
                </a:moveTo>
                <a:cubicBezTo>
                  <a:pt x="2979313" y="6512984"/>
                  <a:pt x="2982992" y="6509808"/>
                  <a:pt x="2985446" y="6505575"/>
                </a:cubicBezTo>
                <a:cubicBezTo>
                  <a:pt x="2985446" y="6504517"/>
                  <a:pt x="2986672" y="6504517"/>
                  <a:pt x="2987899" y="6504517"/>
                </a:cubicBezTo>
                <a:cubicBezTo>
                  <a:pt x="2989125" y="6505575"/>
                  <a:pt x="2989125" y="6507692"/>
                  <a:pt x="2990352" y="6508750"/>
                </a:cubicBezTo>
                <a:cubicBezTo>
                  <a:pt x="2990352" y="6511925"/>
                  <a:pt x="2991578" y="6516159"/>
                  <a:pt x="2991578" y="6519334"/>
                </a:cubicBezTo>
                <a:cubicBezTo>
                  <a:pt x="2989125" y="6522508"/>
                  <a:pt x="2985446" y="6524625"/>
                  <a:pt x="2981766" y="6523567"/>
                </a:cubicBezTo>
                <a:cubicBezTo>
                  <a:pt x="2979313" y="6523567"/>
                  <a:pt x="2976860" y="6519334"/>
                  <a:pt x="2978086" y="6517217"/>
                </a:cubicBezTo>
                <a:close/>
                <a:moveTo>
                  <a:pt x="5628681" y="2544233"/>
                </a:moveTo>
                <a:cubicBezTo>
                  <a:pt x="5632361" y="2543175"/>
                  <a:pt x="5639720" y="2545292"/>
                  <a:pt x="5638494" y="2550583"/>
                </a:cubicBezTo>
                <a:cubicBezTo>
                  <a:pt x="5638494" y="2557992"/>
                  <a:pt x="5631134" y="2557992"/>
                  <a:pt x="5625002" y="2557992"/>
                </a:cubicBezTo>
                <a:cubicBezTo>
                  <a:pt x="5620095" y="2557992"/>
                  <a:pt x="5613963" y="2557992"/>
                  <a:pt x="5612736" y="2552700"/>
                </a:cubicBezTo>
                <a:cubicBezTo>
                  <a:pt x="5612736" y="2544233"/>
                  <a:pt x="5622548" y="2546350"/>
                  <a:pt x="5628681" y="2544233"/>
                </a:cubicBezTo>
                <a:close/>
                <a:moveTo>
                  <a:pt x="3630616" y="5359400"/>
                </a:moveTo>
                <a:cubicBezTo>
                  <a:pt x="3628163" y="5363633"/>
                  <a:pt x="3626936" y="5368925"/>
                  <a:pt x="3624483" y="5373159"/>
                </a:cubicBezTo>
                <a:cubicBezTo>
                  <a:pt x="3620803" y="5372100"/>
                  <a:pt x="3617124" y="5369984"/>
                  <a:pt x="3618350" y="5364692"/>
                </a:cubicBezTo>
                <a:cubicBezTo>
                  <a:pt x="3619577" y="5359400"/>
                  <a:pt x="3625710" y="5360459"/>
                  <a:pt x="3630616" y="5359400"/>
                </a:cubicBezTo>
                <a:close/>
                <a:moveTo>
                  <a:pt x="5654439" y="1584325"/>
                </a:moveTo>
                <a:cubicBezTo>
                  <a:pt x="5659345" y="1586442"/>
                  <a:pt x="5663025" y="1588558"/>
                  <a:pt x="5667931" y="1590675"/>
                </a:cubicBezTo>
                <a:cubicBezTo>
                  <a:pt x="5664251" y="1595967"/>
                  <a:pt x="5661798" y="1603375"/>
                  <a:pt x="5655666" y="1593850"/>
                </a:cubicBezTo>
                <a:cubicBezTo>
                  <a:pt x="5654439" y="1590675"/>
                  <a:pt x="5644627" y="1587500"/>
                  <a:pt x="5654439" y="1584325"/>
                </a:cubicBezTo>
                <a:close/>
                <a:moveTo>
                  <a:pt x="2887321" y="3764492"/>
                </a:moveTo>
                <a:cubicBezTo>
                  <a:pt x="2893454" y="3766608"/>
                  <a:pt x="2899586" y="3768725"/>
                  <a:pt x="2893454" y="3776133"/>
                </a:cubicBezTo>
                <a:cubicBezTo>
                  <a:pt x="2892227" y="3777192"/>
                  <a:pt x="2889774" y="3779309"/>
                  <a:pt x="2888547" y="3779309"/>
                </a:cubicBezTo>
                <a:cubicBezTo>
                  <a:pt x="2882415" y="3775075"/>
                  <a:pt x="2884868" y="3769784"/>
                  <a:pt x="2887321" y="3764492"/>
                </a:cubicBezTo>
                <a:lnTo>
                  <a:pt x="2887321" y="3764492"/>
                </a:lnTo>
                <a:close/>
                <a:moveTo>
                  <a:pt x="1487817" y="441325"/>
                </a:moveTo>
                <a:cubicBezTo>
                  <a:pt x="1501309" y="451908"/>
                  <a:pt x="1490270" y="459317"/>
                  <a:pt x="1489043" y="466725"/>
                </a:cubicBezTo>
                <a:cubicBezTo>
                  <a:pt x="1482910" y="458258"/>
                  <a:pt x="1484137" y="450850"/>
                  <a:pt x="1487817" y="441325"/>
                </a:cubicBezTo>
                <a:close/>
                <a:moveTo>
                  <a:pt x="2543884" y="3420534"/>
                </a:moveTo>
                <a:cubicBezTo>
                  <a:pt x="2543884" y="3423708"/>
                  <a:pt x="2542658" y="3425825"/>
                  <a:pt x="2538978" y="3425825"/>
                </a:cubicBezTo>
                <a:cubicBezTo>
                  <a:pt x="2532845" y="3424767"/>
                  <a:pt x="2527939" y="3421592"/>
                  <a:pt x="2526712" y="3416300"/>
                </a:cubicBezTo>
                <a:cubicBezTo>
                  <a:pt x="2526712" y="3415242"/>
                  <a:pt x="2529165" y="3413125"/>
                  <a:pt x="2530392" y="3413125"/>
                </a:cubicBezTo>
                <a:cubicBezTo>
                  <a:pt x="2536525" y="3413125"/>
                  <a:pt x="2543884" y="3413125"/>
                  <a:pt x="2543884" y="3420534"/>
                </a:cubicBezTo>
                <a:close/>
                <a:moveTo>
                  <a:pt x="688100" y="6716183"/>
                </a:moveTo>
                <a:cubicBezTo>
                  <a:pt x="673381" y="6709834"/>
                  <a:pt x="679514" y="6701367"/>
                  <a:pt x="681967" y="6693959"/>
                </a:cubicBezTo>
                <a:cubicBezTo>
                  <a:pt x="690553" y="6700308"/>
                  <a:pt x="689326" y="6707717"/>
                  <a:pt x="688100" y="6716183"/>
                </a:cubicBezTo>
                <a:close/>
                <a:moveTo>
                  <a:pt x="5691236" y="6099175"/>
                </a:moveTo>
                <a:cubicBezTo>
                  <a:pt x="5694915" y="6101292"/>
                  <a:pt x="5701048" y="6103409"/>
                  <a:pt x="5694915" y="6108700"/>
                </a:cubicBezTo>
                <a:cubicBezTo>
                  <a:pt x="5690009" y="6112933"/>
                  <a:pt x="5683876" y="6116109"/>
                  <a:pt x="5677743" y="6119284"/>
                </a:cubicBezTo>
                <a:cubicBezTo>
                  <a:pt x="5678970" y="6110817"/>
                  <a:pt x="5683876" y="6104467"/>
                  <a:pt x="5691236" y="6099175"/>
                </a:cubicBezTo>
                <a:close/>
                <a:moveTo>
                  <a:pt x="4146997" y="833967"/>
                </a:moveTo>
                <a:cubicBezTo>
                  <a:pt x="4146997" y="839258"/>
                  <a:pt x="4143317" y="841375"/>
                  <a:pt x="4134732" y="841375"/>
                </a:cubicBezTo>
                <a:cubicBezTo>
                  <a:pt x="4132279" y="841375"/>
                  <a:pt x="4127372" y="840317"/>
                  <a:pt x="4128599" y="836083"/>
                </a:cubicBezTo>
                <a:cubicBezTo>
                  <a:pt x="4128599" y="829733"/>
                  <a:pt x="4133505" y="826558"/>
                  <a:pt x="4139638" y="825500"/>
                </a:cubicBezTo>
                <a:cubicBezTo>
                  <a:pt x="4146997" y="824442"/>
                  <a:pt x="4148224" y="829733"/>
                  <a:pt x="4146997" y="833967"/>
                </a:cubicBezTo>
                <a:close/>
                <a:moveTo>
                  <a:pt x="3597499" y="1305983"/>
                </a:moveTo>
                <a:cubicBezTo>
                  <a:pt x="3593819" y="1309158"/>
                  <a:pt x="3590140" y="1313392"/>
                  <a:pt x="3585233" y="1313392"/>
                </a:cubicBezTo>
                <a:cubicBezTo>
                  <a:pt x="3584007" y="1313392"/>
                  <a:pt x="3582780" y="1312333"/>
                  <a:pt x="3582780" y="1312333"/>
                </a:cubicBezTo>
                <a:cubicBezTo>
                  <a:pt x="3580327" y="1309158"/>
                  <a:pt x="3584007" y="1308100"/>
                  <a:pt x="3585233" y="1305983"/>
                </a:cubicBezTo>
                <a:cubicBezTo>
                  <a:pt x="3587686" y="1302808"/>
                  <a:pt x="3590140" y="1296458"/>
                  <a:pt x="3596272" y="1301750"/>
                </a:cubicBezTo>
                <a:cubicBezTo>
                  <a:pt x="3596272" y="1302808"/>
                  <a:pt x="3597499" y="1305983"/>
                  <a:pt x="3597499" y="1305983"/>
                </a:cubicBezTo>
                <a:close/>
                <a:moveTo>
                  <a:pt x="4277013" y="5407025"/>
                </a:moveTo>
                <a:cubicBezTo>
                  <a:pt x="4281919" y="5407025"/>
                  <a:pt x="4288052" y="5405967"/>
                  <a:pt x="4289278" y="5412317"/>
                </a:cubicBezTo>
                <a:cubicBezTo>
                  <a:pt x="4289278" y="5414434"/>
                  <a:pt x="4288052" y="5416550"/>
                  <a:pt x="4286825" y="5418667"/>
                </a:cubicBezTo>
                <a:cubicBezTo>
                  <a:pt x="4278239" y="5419725"/>
                  <a:pt x="4279466" y="5413375"/>
                  <a:pt x="4275786" y="5410200"/>
                </a:cubicBezTo>
                <a:cubicBezTo>
                  <a:pt x="4273333" y="5408084"/>
                  <a:pt x="4273333" y="5407025"/>
                  <a:pt x="4277013" y="5407025"/>
                </a:cubicBezTo>
                <a:close/>
                <a:moveTo>
                  <a:pt x="2456799" y="5288492"/>
                </a:moveTo>
                <a:cubicBezTo>
                  <a:pt x="2454345" y="5275792"/>
                  <a:pt x="2464158" y="5275792"/>
                  <a:pt x="2473970" y="5274734"/>
                </a:cubicBezTo>
                <a:cubicBezTo>
                  <a:pt x="2467838" y="5278967"/>
                  <a:pt x="2461705" y="5284258"/>
                  <a:pt x="2456799" y="5288492"/>
                </a:cubicBezTo>
                <a:close/>
                <a:moveTo>
                  <a:pt x="1367614" y="3039534"/>
                </a:moveTo>
                <a:cubicBezTo>
                  <a:pt x="1365161" y="3041650"/>
                  <a:pt x="1363934" y="3043767"/>
                  <a:pt x="1361481" y="3046942"/>
                </a:cubicBezTo>
                <a:cubicBezTo>
                  <a:pt x="1356575" y="3045883"/>
                  <a:pt x="1350442" y="3046942"/>
                  <a:pt x="1350442" y="3040592"/>
                </a:cubicBezTo>
                <a:cubicBezTo>
                  <a:pt x="1350442" y="3036358"/>
                  <a:pt x="1354122" y="3033184"/>
                  <a:pt x="1356575" y="3032125"/>
                </a:cubicBezTo>
                <a:cubicBezTo>
                  <a:pt x="1362707" y="3031067"/>
                  <a:pt x="1365161" y="3037417"/>
                  <a:pt x="1367614" y="3039534"/>
                </a:cubicBezTo>
                <a:close/>
                <a:moveTo>
                  <a:pt x="1604340" y="4959350"/>
                </a:moveTo>
                <a:cubicBezTo>
                  <a:pt x="1604340" y="4951942"/>
                  <a:pt x="1605566" y="4945592"/>
                  <a:pt x="1605566" y="4938184"/>
                </a:cubicBezTo>
                <a:cubicBezTo>
                  <a:pt x="1610473" y="4941359"/>
                  <a:pt x="1615379" y="4944534"/>
                  <a:pt x="1615379" y="4949825"/>
                </a:cubicBezTo>
                <a:cubicBezTo>
                  <a:pt x="1617832" y="4958292"/>
                  <a:pt x="1612926" y="4960409"/>
                  <a:pt x="1604340" y="4959350"/>
                </a:cubicBezTo>
                <a:close/>
                <a:moveTo>
                  <a:pt x="159453" y="5065184"/>
                </a:moveTo>
                <a:cubicBezTo>
                  <a:pt x="155773" y="5064125"/>
                  <a:pt x="152093" y="5060950"/>
                  <a:pt x="153320" y="5057775"/>
                </a:cubicBezTo>
                <a:cubicBezTo>
                  <a:pt x="154546" y="5054600"/>
                  <a:pt x="158226" y="5052484"/>
                  <a:pt x="161906" y="5051425"/>
                </a:cubicBezTo>
                <a:cubicBezTo>
                  <a:pt x="166812" y="5050367"/>
                  <a:pt x="169265" y="5053542"/>
                  <a:pt x="169265" y="5057775"/>
                </a:cubicBezTo>
                <a:cubicBezTo>
                  <a:pt x="166812" y="5062008"/>
                  <a:pt x="165586" y="5066242"/>
                  <a:pt x="159453" y="5065184"/>
                </a:cubicBezTo>
                <a:close/>
                <a:moveTo>
                  <a:pt x="5981930" y="6747933"/>
                </a:moveTo>
                <a:cubicBezTo>
                  <a:pt x="5980704" y="6752167"/>
                  <a:pt x="5981930" y="6755342"/>
                  <a:pt x="5985610" y="6758517"/>
                </a:cubicBezTo>
                <a:cubicBezTo>
                  <a:pt x="5984383" y="6758517"/>
                  <a:pt x="5984383" y="6757459"/>
                  <a:pt x="5983157" y="6757459"/>
                </a:cubicBezTo>
                <a:cubicBezTo>
                  <a:pt x="5970891" y="6755342"/>
                  <a:pt x="5978250" y="6752167"/>
                  <a:pt x="5981930" y="6747933"/>
                </a:cubicBezTo>
                <a:close/>
                <a:moveTo>
                  <a:pt x="2588040" y="6372225"/>
                </a:moveTo>
                <a:cubicBezTo>
                  <a:pt x="2589267" y="6371167"/>
                  <a:pt x="2592947" y="6371167"/>
                  <a:pt x="2592947" y="6371167"/>
                </a:cubicBezTo>
                <a:cubicBezTo>
                  <a:pt x="2596626" y="6375401"/>
                  <a:pt x="2596626" y="6380692"/>
                  <a:pt x="2595400" y="6385984"/>
                </a:cubicBezTo>
                <a:cubicBezTo>
                  <a:pt x="2595400" y="6387042"/>
                  <a:pt x="2594173" y="6388100"/>
                  <a:pt x="2594173" y="6389159"/>
                </a:cubicBezTo>
                <a:cubicBezTo>
                  <a:pt x="2591720" y="6387042"/>
                  <a:pt x="2590493" y="6385984"/>
                  <a:pt x="2590493" y="6385984"/>
                </a:cubicBezTo>
                <a:cubicBezTo>
                  <a:pt x="2588040" y="6382808"/>
                  <a:pt x="2583134" y="6377517"/>
                  <a:pt x="2588040" y="6372225"/>
                </a:cubicBezTo>
                <a:close/>
                <a:moveTo>
                  <a:pt x="3173109" y="2390775"/>
                </a:moveTo>
                <a:cubicBezTo>
                  <a:pt x="3173109" y="2387600"/>
                  <a:pt x="3174336" y="2383367"/>
                  <a:pt x="3174336" y="2380192"/>
                </a:cubicBezTo>
                <a:cubicBezTo>
                  <a:pt x="3180468" y="2380192"/>
                  <a:pt x="3181695" y="2384425"/>
                  <a:pt x="3184148" y="2387600"/>
                </a:cubicBezTo>
                <a:cubicBezTo>
                  <a:pt x="3187828" y="2391833"/>
                  <a:pt x="3189054" y="2396067"/>
                  <a:pt x="3184148" y="2399242"/>
                </a:cubicBezTo>
                <a:cubicBezTo>
                  <a:pt x="3182922" y="2400300"/>
                  <a:pt x="3180468" y="2400300"/>
                  <a:pt x="3178015" y="2400300"/>
                </a:cubicBezTo>
                <a:cubicBezTo>
                  <a:pt x="3173109" y="2397125"/>
                  <a:pt x="3171883" y="2393950"/>
                  <a:pt x="3173109" y="2390775"/>
                </a:cubicBezTo>
                <a:close/>
                <a:moveTo>
                  <a:pt x="414577" y="5771092"/>
                </a:moveTo>
                <a:cubicBezTo>
                  <a:pt x="405991" y="5772151"/>
                  <a:pt x="408444" y="5765800"/>
                  <a:pt x="408444" y="5762625"/>
                </a:cubicBezTo>
                <a:cubicBezTo>
                  <a:pt x="408444" y="5759450"/>
                  <a:pt x="409671" y="5755217"/>
                  <a:pt x="409671" y="5752042"/>
                </a:cubicBezTo>
                <a:cubicBezTo>
                  <a:pt x="415804" y="5753100"/>
                  <a:pt x="420710" y="5756276"/>
                  <a:pt x="420710" y="5760508"/>
                </a:cubicBezTo>
                <a:cubicBezTo>
                  <a:pt x="420710" y="5764742"/>
                  <a:pt x="420710" y="5771092"/>
                  <a:pt x="414577" y="5771092"/>
                </a:cubicBezTo>
                <a:close/>
                <a:moveTo>
                  <a:pt x="1349215" y="4346575"/>
                </a:moveTo>
                <a:cubicBezTo>
                  <a:pt x="1350442" y="4349750"/>
                  <a:pt x="1347989" y="4351867"/>
                  <a:pt x="1344309" y="4351867"/>
                </a:cubicBezTo>
                <a:cubicBezTo>
                  <a:pt x="1336950" y="4351867"/>
                  <a:pt x="1335723" y="4346575"/>
                  <a:pt x="1330817" y="4344459"/>
                </a:cubicBezTo>
                <a:cubicBezTo>
                  <a:pt x="1333270" y="4340225"/>
                  <a:pt x="1335723" y="4337050"/>
                  <a:pt x="1340629" y="4335992"/>
                </a:cubicBezTo>
                <a:cubicBezTo>
                  <a:pt x="1350442" y="4334934"/>
                  <a:pt x="1347989" y="4342342"/>
                  <a:pt x="1349215" y="4346575"/>
                </a:cubicBezTo>
                <a:close/>
                <a:moveTo>
                  <a:pt x="302960" y="4908550"/>
                </a:moveTo>
                <a:cubicBezTo>
                  <a:pt x="305413" y="4895850"/>
                  <a:pt x="316452" y="4899025"/>
                  <a:pt x="329944" y="4897967"/>
                </a:cubicBezTo>
                <a:cubicBezTo>
                  <a:pt x="321359" y="4907492"/>
                  <a:pt x="313999" y="4911725"/>
                  <a:pt x="302960" y="4908550"/>
                </a:cubicBezTo>
                <a:close/>
                <a:moveTo>
                  <a:pt x="3159617" y="5934075"/>
                </a:moveTo>
                <a:cubicBezTo>
                  <a:pt x="3163297" y="5934075"/>
                  <a:pt x="3165750" y="5936192"/>
                  <a:pt x="3165750" y="5940425"/>
                </a:cubicBezTo>
                <a:cubicBezTo>
                  <a:pt x="3164523" y="5945717"/>
                  <a:pt x="3159617" y="5949950"/>
                  <a:pt x="3151031" y="5949950"/>
                </a:cubicBezTo>
                <a:cubicBezTo>
                  <a:pt x="3149804" y="5949950"/>
                  <a:pt x="3147352" y="5947834"/>
                  <a:pt x="3147352" y="5946776"/>
                </a:cubicBezTo>
                <a:cubicBezTo>
                  <a:pt x="3148578" y="5940425"/>
                  <a:pt x="3151031" y="5934075"/>
                  <a:pt x="3159617" y="5934075"/>
                </a:cubicBezTo>
                <a:close/>
                <a:moveTo>
                  <a:pt x="4646207" y="6703484"/>
                </a:moveTo>
                <a:cubicBezTo>
                  <a:pt x="4643754" y="6708776"/>
                  <a:pt x="4641301" y="6716183"/>
                  <a:pt x="4632715" y="6717242"/>
                </a:cubicBezTo>
                <a:cubicBezTo>
                  <a:pt x="4629035" y="6706659"/>
                  <a:pt x="4637621" y="6705600"/>
                  <a:pt x="4646207" y="6703484"/>
                </a:cubicBezTo>
                <a:close/>
                <a:moveTo>
                  <a:pt x="4252482" y="1597025"/>
                </a:moveTo>
                <a:cubicBezTo>
                  <a:pt x="4253708" y="1593850"/>
                  <a:pt x="4256161" y="1590675"/>
                  <a:pt x="4258614" y="1589617"/>
                </a:cubicBezTo>
                <a:cubicBezTo>
                  <a:pt x="4261067" y="1588558"/>
                  <a:pt x="4263521" y="1591733"/>
                  <a:pt x="4263521" y="1594908"/>
                </a:cubicBezTo>
                <a:cubicBezTo>
                  <a:pt x="4262294" y="1598083"/>
                  <a:pt x="4262294" y="1603375"/>
                  <a:pt x="4254935" y="1602317"/>
                </a:cubicBezTo>
                <a:cubicBezTo>
                  <a:pt x="4253708" y="1602317"/>
                  <a:pt x="4251255" y="1599142"/>
                  <a:pt x="4252482" y="1597025"/>
                </a:cubicBezTo>
                <a:close/>
                <a:moveTo>
                  <a:pt x="3971599" y="6812492"/>
                </a:moveTo>
                <a:cubicBezTo>
                  <a:pt x="3978959" y="6812492"/>
                  <a:pt x="3982639" y="6816725"/>
                  <a:pt x="3983865" y="6822017"/>
                </a:cubicBezTo>
                <a:cubicBezTo>
                  <a:pt x="3985091" y="6825192"/>
                  <a:pt x="3981412" y="6826250"/>
                  <a:pt x="3978959" y="6828367"/>
                </a:cubicBezTo>
                <a:cubicBezTo>
                  <a:pt x="3970373" y="6829425"/>
                  <a:pt x="3969146" y="6823075"/>
                  <a:pt x="3967920" y="6817784"/>
                </a:cubicBezTo>
                <a:cubicBezTo>
                  <a:pt x="3965466" y="6814609"/>
                  <a:pt x="3969146" y="6812492"/>
                  <a:pt x="3971599" y="6812492"/>
                </a:cubicBezTo>
                <a:close/>
                <a:moveTo>
                  <a:pt x="5996649" y="5259917"/>
                </a:moveTo>
                <a:cubicBezTo>
                  <a:pt x="5997876" y="5260975"/>
                  <a:pt x="5997876" y="5262034"/>
                  <a:pt x="5999102" y="5264150"/>
                </a:cubicBezTo>
                <a:cubicBezTo>
                  <a:pt x="5996649" y="5266267"/>
                  <a:pt x="5995422" y="5270500"/>
                  <a:pt x="5991743" y="5271559"/>
                </a:cubicBezTo>
                <a:cubicBezTo>
                  <a:pt x="5988063" y="5272617"/>
                  <a:pt x="5985610" y="5269442"/>
                  <a:pt x="5988063" y="5267325"/>
                </a:cubicBezTo>
                <a:cubicBezTo>
                  <a:pt x="5990516" y="5263092"/>
                  <a:pt x="5994196" y="5262034"/>
                  <a:pt x="5996649" y="5259917"/>
                </a:cubicBezTo>
                <a:close/>
                <a:moveTo>
                  <a:pt x="5821251" y="6784975"/>
                </a:moveTo>
                <a:cubicBezTo>
                  <a:pt x="5829837" y="6783917"/>
                  <a:pt x="5838423" y="6782859"/>
                  <a:pt x="5849462" y="6787092"/>
                </a:cubicBezTo>
                <a:cubicBezTo>
                  <a:pt x="5832290" y="6792383"/>
                  <a:pt x="5832290" y="6792383"/>
                  <a:pt x="5821251" y="6784975"/>
                </a:cubicBezTo>
                <a:lnTo>
                  <a:pt x="5821251" y="6784975"/>
                </a:lnTo>
                <a:close/>
                <a:moveTo>
                  <a:pt x="193796" y="3708400"/>
                </a:moveTo>
                <a:cubicBezTo>
                  <a:pt x="190117" y="3707342"/>
                  <a:pt x="186437" y="3706284"/>
                  <a:pt x="187664" y="3703108"/>
                </a:cubicBezTo>
                <a:cubicBezTo>
                  <a:pt x="187664" y="3695700"/>
                  <a:pt x="192570" y="3692525"/>
                  <a:pt x="201156" y="3691467"/>
                </a:cubicBezTo>
                <a:cubicBezTo>
                  <a:pt x="204835" y="3691467"/>
                  <a:pt x="207289" y="3693583"/>
                  <a:pt x="207289" y="3696758"/>
                </a:cubicBezTo>
                <a:cubicBezTo>
                  <a:pt x="204835" y="3703108"/>
                  <a:pt x="199929" y="3707342"/>
                  <a:pt x="193796" y="3708400"/>
                </a:cubicBezTo>
                <a:close/>
                <a:moveTo>
                  <a:pt x="2574548" y="6156325"/>
                </a:moveTo>
                <a:cubicBezTo>
                  <a:pt x="2570869" y="6156325"/>
                  <a:pt x="2568415" y="6153151"/>
                  <a:pt x="2569642" y="6151034"/>
                </a:cubicBezTo>
                <a:cubicBezTo>
                  <a:pt x="2570869" y="6148917"/>
                  <a:pt x="2573322" y="6147859"/>
                  <a:pt x="2574548" y="6145742"/>
                </a:cubicBezTo>
                <a:cubicBezTo>
                  <a:pt x="2577001" y="6147859"/>
                  <a:pt x="2578228" y="6149975"/>
                  <a:pt x="2580681" y="6152092"/>
                </a:cubicBezTo>
                <a:cubicBezTo>
                  <a:pt x="2578228" y="6153151"/>
                  <a:pt x="2575775" y="6156325"/>
                  <a:pt x="2574548" y="6156325"/>
                </a:cubicBezTo>
                <a:close/>
                <a:moveTo>
                  <a:pt x="2393018" y="5995459"/>
                </a:moveTo>
                <a:cubicBezTo>
                  <a:pt x="2389338" y="5997575"/>
                  <a:pt x="2385658" y="5997575"/>
                  <a:pt x="2381978" y="5999692"/>
                </a:cubicBezTo>
                <a:lnTo>
                  <a:pt x="2381978" y="5997575"/>
                </a:lnTo>
                <a:lnTo>
                  <a:pt x="2381978" y="5995459"/>
                </a:lnTo>
                <a:cubicBezTo>
                  <a:pt x="2383205" y="5994401"/>
                  <a:pt x="2384431" y="5993342"/>
                  <a:pt x="2386885" y="5991225"/>
                </a:cubicBezTo>
                <a:cubicBezTo>
                  <a:pt x="2390564" y="5988050"/>
                  <a:pt x="2393018" y="5981700"/>
                  <a:pt x="2397924" y="5988050"/>
                </a:cubicBezTo>
                <a:cubicBezTo>
                  <a:pt x="2400377" y="5990167"/>
                  <a:pt x="2395471" y="5994401"/>
                  <a:pt x="2393018" y="5995459"/>
                </a:cubicBezTo>
                <a:close/>
                <a:moveTo>
                  <a:pt x="1265809" y="4699000"/>
                </a:moveTo>
                <a:cubicBezTo>
                  <a:pt x="1267036" y="4695825"/>
                  <a:pt x="1268262" y="4690534"/>
                  <a:pt x="1270716" y="4689475"/>
                </a:cubicBezTo>
                <a:cubicBezTo>
                  <a:pt x="1275622" y="4688417"/>
                  <a:pt x="1275622" y="4693709"/>
                  <a:pt x="1276848" y="4696883"/>
                </a:cubicBezTo>
                <a:cubicBezTo>
                  <a:pt x="1276848" y="4701117"/>
                  <a:pt x="1275622" y="4704292"/>
                  <a:pt x="1270716" y="4704292"/>
                </a:cubicBezTo>
                <a:cubicBezTo>
                  <a:pt x="1267036" y="4704292"/>
                  <a:pt x="1265809" y="4701117"/>
                  <a:pt x="1265809" y="4699000"/>
                </a:cubicBezTo>
                <a:close/>
                <a:moveTo>
                  <a:pt x="5008042" y="191558"/>
                </a:moveTo>
                <a:cubicBezTo>
                  <a:pt x="5001909" y="193675"/>
                  <a:pt x="4994550" y="202142"/>
                  <a:pt x="4994550" y="188383"/>
                </a:cubicBezTo>
                <a:cubicBezTo>
                  <a:pt x="4997003" y="187325"/>
                  <a:pt x="4999456" y="186267"/>
                  <a:pt x="5003136" y="185208"/>
                </a:cubicBezTo>
                <a:cubicBezTo>
                  <a:pt x="5005589" y="184150"/>
                  <a:pt x="5009269" y="182033"/>
                  <a:pt x="5010495" y="183092"/>
                </a:cubicBezTo>
                <a:cubicBezTo>
                  <a:pt x="5012948" y="185208"/>
                  <a:pt x="5009269" y="188383"/>
                  <a:pt x="5008042" y="191558"/>
                </a:cubicBezTo>
                <a:close/>
                <a:moveTo>
                  <a:pt x="4665832" y="6793442"/>
                </a:moveTo>
                <a:cubicBezTo>
                  <a:pt x="4662152" y="6786034"/>
                  <a:pt x="4665832" y="6779683"/>
                  <a:pt x="4674418" y="6776508"/>
                </a:cubicBezTo>
                <a:cubicBezTo>
                  <a:pt x="4674418" y="6777567"/>
                  <a:pt x="4675645" y="6777567"/>
                  <a:pt x="4675645" y="6778625"/>
                </a:cubicBezTo>
                <a:cubicBezTo>
                  <a:pt x="4676871" y="6784975"/>
                  <a:pt x="4679324" y="6791325"/>
                  <a:pt x="4673191" y="6795558"/>
                </a:cubicBezTo>
                <a:cubicBezTo>
                  <a:pt x="4673191" y="6795558"/>
                  <a:pt x="4667059" y="6794500"/>
                  <a:pt x="4665832" y="6793442"/>
                </a:cubicBezTo>
                <a:close/>
                <a:moveTo>
                  <a:pt x="2325557" y="4170892"/>
                </a:moveTo>
                <a:cubicBezTo>
                  <a:pt x="2320650" y="4173008"/>
                  <a:pt x="2320650" y="4167717"/>
                  <a:pt x="2319424" y="4164542"/>
                </a:cubicBezTo>
                <a:cubicBezTo>
                  <a:pt x="2318197" y="4161367"/>
                  <a:pt x="2319424" y="4157133"/>
                  <a:pt x="2324330" y="4157133"/>
                </a:cubicBezTo>
                <a:cubicBezTo>
                  <a:pt x="2326783" y="4157133"/>
                  <a:pt x="2330463" y="4158192"/>
                  <a:pt x="2330463" y="4162425"/>
                </a:cubicBezTo>
                <a:cubicBezTo>
                  <a:pt x="2329236" y="4164542"/>
                  <a:pt x="2328010" y="4169833"/>
                  <a:pt x="2325557" y="4170892"/>
                </a:cubicBezTo>
                <a:close/>
                <a:moveTo>
                  <a:pt x="4462223" y="2737909"/>
                </a:moveTo>
                <a:cubicBezTo>
                  <a:pt x="4465903" y="2734733"/>
                  <a:pt x="4465903" y="2740025"/>
                  <a:pt x="4465903" y="2741083"/>
                </a:cubicBezTo>
                <a:cubicBezTo>
                  <a:pt x="4464676" y="2745317"/>
                  <a:pt x="4463450" y="2749550"/>
                  <a:pt x="4458544" y="2748492"/>
                </a:cubicBezTo>
                <a:cubicBezTo>
                  <a:pt x="4456090" y="2747434"/>
                  <a:pt x="4451184" y="2743200"/>
                  <a:pt x="4452411" y="2741083"/>
                </a:cubicBezTo>
                <a:cubicBezTo>
                  <a:pt x="4453637" y="2736850"/>
                  <a:pt x="4459770" y="2740025"/>
                  <a:pt x="4462223" y="2737909"/>
                </a:cubicBezTo>
                <a:close/>
                <a:moveTo>
                  <a:pt x="2824766" y="5222875"/>
                </a:moveTo>
                <a:cubicBezTo>
                  <a:pt x="2825993" y="5226050"/>
                  <a:pt x="2824766" y="5228167"/>
                  <a:pt x="2819860" y="5228167"/>
                </a:cubicBezTo>
                <a:cubicBezTo>
                  <a:pt x="2816180" y="5228167"/>
                  <a:pt x="2812501" y="5227109"/>
                  <a:pt x="2811274" y="5222875"/>
                </a:cubicBezTo>
                <a:cubicBezTo>
                  <a:pt x="2811274" y="5219700"/>
                  <a:pt x="2812501" y="5217584"/>
                  <a:pt x="2816180" y="5217584"/>
                </a:cubicBezTo>
                <a:cubicBezTo>
                  <a:pt x="2822313" y="5216525"/>
                  <a:pt x="2823540" y="5218642"/>
                  <a:pt x="2824766" y="5222875"/>
                </a:cubicBezTo>
                <a:close/>
                <a:moveTo>
                  <a:pt x="2924118" y="32808"/>
                </a:moveTo>
                <a:cubicBezTo>
                  <a:pt x="2922891" y="28575"/>
                  <a:pt x="2927797" y="27517"/>
                  <a:pt x="2931477" y="26458"/>
                </a:cubicBezTo>
                <a:cubicBezTo>
                  <a:pt x="2936383" y="25400"/>
                  <a:pt x="2940063" y="26458"/>
                  <a:pt x="2940063" y="31750"/>
                </a:cubicBezTo>
                <a:cubicBezTo>
                  <a:pt x="2940063" y="35983"/>
                  <a:pt x="2937610" y="38100"/>
                  <a:pt x="2932704" y="39158"/>
                </a:cubicBezTo>
                <a:cubicBezTo>
                  <a:pt x="2929024" y="39158"/>
                  <a:pt x="2925344" y="35983"/>
                  <a:pt x="2924118" y="32808"/>
                </a:cubicBezTo>
                <a:close/>
                <a:moveTo>
                  <a:pt x="6019953" y="4242859"/>
                </a:moveTo>
                <a:cubicBezTo>
                  <a:pt x="6034672" y="4247092"/>
                  <a:pt x="6034672" y="4249209"/>
                  <a:pt x="6019953" y="4261909"/>
                </a:cubicBezTo>
                <a:cubicBezTo>
                  <a:pt x="6008914" y="4255559"/>
                  <a:pt x="6018727" y="4249209"/>
                  <a:pt x="6019953" y="4242859"/>
                </a:cubicBezTo>
                <a:close/>
                <a:moveTo>
                  <a:pt x="588749" y="6227234"/>
                </a:moveTo>
                <a:cubicBezTo>
                  <a:pt x="593655" y="6227234"/>
                  <a:pt x="598561" y="6229350"/>
                  <a:pt x="602241" y="6231467"/>
                </a:cubicBezTo>
                <a:cubicBezTo>
                  <a:pt x="602241" y="6236758"/>
                  <a:pt x="597334" y="6240992"/>
                  <a:pt x="593655" y="6239933"/>
                </a:cubicBezTo>
                <a:cubicBezTo>
                  <a:pt x="587522" y="6237817"/>
                  <a:pt x="591202" y="6231467"/>
                  <a:pt x="588749" y="6227234"/>
                </a:cubicBezTo>
                <a:close/>
                <a:moveTo>
                  <a:pt x="3084797" y="4228042"/>
                </a:moveTo>
                <a:cubicBezTo>
                  <a:pt x="3087250" y="4230159"/>
                  <a:pt x="3093383" y="4231217"/>
                  <a:pt x="3092156" y="4235450"/>
                </a:cubicBezTo>
                <a:cubicBezTo>
                  <a:pt x="3092156" y="4238625"/>
                  <a:pt x="3088477" y="4238625"/>
                  <a:pt x="3084797" y="4238625"/>
                </a:cubicBezTo>
                <a:cubicBezTo>
                  <a:pt x="3079891" y="4237567"/>
                  <a:pt x="3077437" y="4234392"/>
                  <a:pt x="3078664" y="4230159"/>
                </a:cubicBezTo>
                <a:cubicBezTo>
                  <a:pt x="3079891" y="4226984"/>
                  <a:pt x="3081117" y="4225925"/>
                  <a:pt x="3084797" y="4228042"/>
                </a:cubicBezTo>
                <a:close/>
                <a:moveTo>
                  <a:pt x="1796910" y="1404408"/>
                </a:moveTo>
                <a:cubicBezTo>
                  <a:pt x="1789550" y="1400175"/>
                  <a:pt x="1789550" y="1393825"/>
                  <a:pt x="1794456" y="1388533"/>
                </a:cubicBezTo>
                <a:cubicBezTo>
                  <a:pt x="1795683" y="1387475"/>
                  <a:pt x="1798136" y="1387475"/>
                  <a:pt x="1799363" y="1387475"/>
                </a:cubicBezTo>
                <a:cubicBezTo>
                  <a:pt x="1805495" y="1390650"/>
                  <a:pt x="1804269" y="1397000"/>
                  <a:pt x="1804269" y="1401233"/>
                </a:cubicBezTo>
                <a:cubicBezTo>
                  <a:pt x="1804269" y="1403350"/>
                  <a:pt x="1803042" y="1404408"/>
                  <a:pt x="1801816" y="1406525"/>
                </a:cubicBezTo>
                <a:cubicBezTo>
                  <a:pt x="1800589" y="1405467"/>
                  <a:pt x="1798136" y="1405467"/>
                  <a:pt x="1796910" y="1404408"/>
                </a:cubicBezTo>
                <a:close/>
                <a:moveTo>
                  <a:pt x="583842" y="3130550"/>
                </a:moveTo>
                <a:cubicBezTo>
                  <a:pt x="591202" y="3129492"/>
                  <a:pt x="592428" y="3133725"/>
                  <a:pt x="592428" y="3139017"/>
                </a:cubicBezTo>
                <a:cubicBezTo>
                  <a:pt x="592428" y="3142192"/>
                  <a:pt x="591202" y="3145367"/>
                  <a:pt x="587522" y="3146425"/>
                </a:cubicBezTo>
                <a:cubicBezTo>
                  <a:pt x="582616" y="3141133"/>
                  <a:pt x="572803" y="3143250"/>
                  <a:pt x="574030" y="3134784"/>
                </a:cubicBezTo>
                <a:cubicBezTo>
                  <a:pt x="574030" y="3130550"/>
                  <a:pt x="580163" y="3130550"/>
                  <a:pt x="583842" y="3130550"/>
                </a:cubicBezTo>
                <a:close/>
                <a:moveTo>
                  <a:pt x="4680551" y="3884083"/>
                </a:moveTo>
                <a:cubicBezTo>
                  <a:pt x="4674418" y="3887258"/>
                  <a:pt x="4670738" y="3890434"/>
                  <a:pt x="4665832" y="3891492"/>
                </a:cubicBezTo>
                <a:cubicBezTo>
                  <a:pt x="4663379" y="3892550"/>
                  <a:pt x="4658473" y="3891492"/>
                  <a:pt x="4657246" y="3889375"/>
                </a:cubicBezTo>
                <a:cubicBezTo>
                  <a:pt x="4653566" y="3885142"/>
                  <a:pt x="4658473" y="3883025"/>
                  <a:pt x="4662152" y="3883025"/>
                </a:cubicBezTo>
                <a:cubicBezTo>
                  <a:pt x="4667059" y="3881967"/>
                  <a:pt x="4671965" y="3879850"/>
                  <a:pt x="4680551" y="3884083"/>
                </a:cubicBezTo>
                <a:close/>
                <a:moveTo>
                  <a:pt x="4185021" y="3451225"/>
                </a:moveTo>
                <a:cubicBezTo>
                  <a:pt x="4191154" y="3453342"/>
                  <a:pt x="4196060" y="3455458"/>
                  <a:pt x="4202193" y="3456517"/>
                </a:cubicBezTo>
                <a:cubicBezTo>
                  <a:pt x="4210778" y="3458633"/>
                  <a:pt x="4209552" y="3462867"/>
                  <a:pt x="4207099" y="3468159"/>
                </a:cubicBezTo>
                <a:cubicBezTo>
                  <a:pt x="4187474" y="3474508"/>
                  <a:pt x="4186247" y="3462867"/>
                  <a:pt x="4185021" y="3451225"/>
                </a:cubicBezTo>
                <a:close/>
                <a:moveTo>
                  <a:pt x="1236372" y="5615517"/>
                </a:moveTo>
                <a:cubicBezTo>
                  <a:pt x="1231466" y="5615517"/>
                  <a:pt x="1226559" y="5615517"/>
                  <a:pt x="1221653" y="5616575"/>
                </a:cubicBezTo>
                <a:cubicBezTo>
                  <a:pt x="1225333" y="5612342"/>
                  <a:pt x="1230239" y="5608109"/>
                  <a:pt x="1229012" y="5601758"/>
                </a:cubicBezTo>
                <a:cubicBezTo>
                  <a:pt x="1232692" y="5605992"/>
                  <a:pt x="1240052" y="5609167"/>
                  <a:pt x="1236372" y="5615517"/>
                </a:cubicBezTo>
                <a:close/>
                <a:moveTo>
                  <a:pt x="1246184" y="5588000"/>
                </a:moveTo>
                <a:cubicBezTo>
                  <a:pt x="1246184" y="5588000"/>
                  <a:pt x="1246184" y="5588000"/>
                  <a:pt x="1246184" y="5588000"/>
                </a:cubicBezTo>
                <a:cubicBezTo>
                  <a:pt x="1246184" y="5588000"/>
                  <a:pt x="1246184" y="5586942"/>
                  <a:pt x="1246184" y="5588000"/>
                </a:cubicBezTo>
                <a:lnTo>
                  <a:pt x="1246184" y="5588000"/>
                </a:lnTo>
                <a:close/>
                <a:moveTo>
                  <a:pt x="3411062" y="739775"/>
                </a:moveTo>
                <a:cubicBezTo>
                  <a:pt x="3425780" y="736600"/>
                  <a:pt x="3430687" y="742950"/>
                  <a:pt x="3429460" y="754592"/>
                </a:cubicBezTo>
                <a:cubicBezTo>
                  <a:pt x="3411062" y="759883"/>
                  <a:pt x="3418421" y="742950"/>
                  <a:pt x="3411062" y="739775"/>
                </a:cubicBezTo>
                <a:close/>
                <a:moveTo>
                  <a:pt x="4106521" y="982133"/>
                </a:moveTo>
                <a:cubicBezTo>
                  <a:pt x="4104068" y="990600"/>
                  <a:pt x="4096708" y="990600"/>
                  <a:pt x="4093029" y="993775"/>
                </a:cubicBezTo>
                <a:cubicBezTo>
                  <a:pt x="4093029" y="992717"/>
                  <a:pt x="4091802" y="990600"/>
                  <a:pt x="4091802" y="989542"/>
                </a:cubicBezTo>
                <a:cubicBezTo>
                  <a:pt x="4093029" y="980017"/>
                  <a:pt x="4100388" y="984250"/>
                  <a:pt x="4106521" y="982133"/>
                </a:cubicBezTo>
                <a:close/>
                <a:moveTo>
                  <a:pt x="2531619" y="2461684"/>
                </a:moveTo>
                <a:cubicBezTo>
                  <a:pt x="2531619" y="2459567"/>
                  <a:pt x="2531619" y="2457450"/>
                  <a:pt x="2530392" y="2456392"/>
                </a:cubicBezTo>
                <a:cubicBezTo>
                  <a:pt x="2537751" y="2456392"/>
                  <a:pt x="2545111" y="2451100"/>
                  <a:pt x="2553697" y="2455333"/>
                </a:cubicBezTo>
                <a:cubicBezTo>
                  <a:pt x="2550017" y="2466975"/>
                  <a:pt x="2540205" y="2462742"/>
                  <a:pt x="2531619" y="2461684"/>
                </a:cubicBezTo>
                <a:close/>
                <a:moveTo>
                  <a:pt x="743295" y="3618442"/>
                </a:moveTo>
                <a:cubicBezTo>
                  <a:pt x="744522" y="3614208"/>
                  <a:pt x="748201" y="3609975"/>
                  <a:pt x="744522" y="3605742"/>
                </a:cubicBezTo>
                <a:cubicBezTo>
                  <a:pt x="748201" y="3603625"/>
                  <a:pt x="751881" y="3600450"/>
                  <a:pt x="754334" y="3598333"/>
                </a:cubicBezTo>
                <a:cubicBezTo>
                  <a:pt x="753107" y="3599392"/>
                  <a:pt x="753107" y="3601508"/>
                  <a:pt x="754334" y="3602567"/>
                </a:cubicBezTo>
                <a:cubicBezTo>
                  <a:pt x="750654" y="3607858"/>
                  <a:pt x="758014" y="3618442"/>
                  <a:pt x="743295" y="3618442"/>
                </a:cubicBezTo>
                <a:close/>
                <a:moveTo>
                  <a:pt x="973888" y="5770034"/>
                </a:moveTo>
                <a:cubicBezTo>
                  <a:pt x="972662" y="5767917"/>
                  <a:pt x="971435" y="5767917"/>
                  <a:pt x="968982" y="5768975"/>
                </a:cubicBezTo>
                <a:cubicBezTo>
                  <a:pt x="965302" y="5766859"/>
                  <a:pt x="961623" y="5763683"/>
                  <a:pt x="962849" y="5758392"/>
                </a:cubicBezTo>
                <a:cubicBezTo>
                  <a:pt x="964076" y="5756276"/>
                  <a:pt x="965302" y="5755217"/>
                  <a:pt x="966529" y="5757334"/>
                </a:cubicBezTo>
                <a:cubicBezTo>
                  <a:pt x="968982" y="5761567"/>
                  <a:pt x="983701" y="5761567"/>
                  <a:pt x="973888" y="5770034"/>
                </a:cubicBezTo>
                <a:close/>
                <a:moveTo>
                  <a:pt x="5864181" y="5413375"/>
                </a:moveTo>
                <a:cubicBezTo>
                  <a:pt x="5865407" y="5413375"/>
                  <a:pt x="5866634" y="5415492"/>
                  <a:pt x="5867860" y="5417609"/>
                </a:cubicBezTo>
                <a:cubicBezTo>
                  <a:pt x="5866634" y="5422901"/>
                  <a:pt x="5862954" y="5427133"/>
                  <a:pt x="5856821" y="5428192"/>
                </a:cubicBezTo>
                <a:cubicBezTo>
                  <a:pt x="5855595" y="5428192"/>
                  <a:pt x="5854368" y="5425017"/>
                  <a:pt x="5854368" y="5425017"/>
                </a:cubicBezTo>
                <a:cubicBezTo>
                  <a:pt x="5855595" y="5419725"/>
                  <a:pt x="5856821" y="5413375"/>
                  <a:pt x="5864181" y="5413375"/>
                </a:cubicBezTo>
                <a:close/>
                <a:moveTo>
                  <a:pt x="4213232" y="1006475"/>
                </a:moveTo>
                <a:cubicBezTo>
                  <a:pt x="4212005" y="1004358"/>
                  <a:pt x="4210778" y="1002242"/>
                  <a:pt x="4209552" y="1000125"/>
                </a:cubicBezTo>
                <a:cubicBezTo>
                  <a:pt x="4213232" y="996950"/>
                  <a:pt x="4216911" y="990600"/>
                  <a:pt x="4220591" y="993775"/>
                </a:cubicBezTo>
                <a:cubicBezTo>
                  <a:pt x="4226724" y="999067"/>
                  <a:pt x="4219364" y="1003300"/>
                  <a:pt x="4213232" y="1006475"/>
                </a:cubicBezTo>
                <a:close/>
                <a:moveTo>
                  <a:pt x="4706309" y="6275917"/>
                </a:moveTo>
                <a:cubicBezTo>
                  <a:pt x="4705082" y="6276975"/>
                  <a:pt x="4698949" y="6275917"/>
                  <a:pt x="4697723" y="6273800"/>
                </a:cubicBezTo>
                <a:cubicBezTo>
                  <a:pt x="4692816" y="6266392"/>
                  <a:pt x="4698949" y="6262159"/>
                  <a:pt x="4705082" y="6258984"/>
                </a:cubicBezTo>
                <a:cubicBezTo>
                  <a:pt x="4708762" y="6264276"/>
                  <a:pt x="4713668" y="6270625"/>
                  <a:pt x="4706309" y="6275917"/>
                </a:cubicBezTo>
                <a:close/>
                <a:moveTo>
                  <a:pt x="1186083" y="6097058"/>
                </a:moveTo>
                <a:cubicBezTo>
                  <a:pt x="1188536" y="6097058"/>
                  <a:pt x="1192216" y="6096000"/>
                  <a:pt x="1194669" y="6096000"/>
                </a:cubicBezTo>
                <a:cubicBezTo>
                  <a:pt x="1198349" y="6096000"/>
                  <a:pt x="1200802" y="6097058"/>
                  <a:pt x="1200802" y="6100234"/>
                </a:cubicBezTo>
                <a:cubicBezTo>
                  <a:pt x="1199575" y="6103409"/>
                  <a:pt x="1197122" y="6104467"/>
                  <a:pt x="1194669" y="6104467"/>
                </a:cubicBezTo>
                <a:cubicBezTo>
                  <a:pt x="1189763" y="6103409"/>
                  <a:pt x="1187310" y="6101292"/>
                  <a:pt x="1186083" y="6097058"/>
                </a:cubicBezTo>
                <a:close/>
                <a:moveTo>
                  <a:pt x="1885222" y="3083983"/>
                </a:moveTo>
                <a:cubicBezTo>
                  <a:pt x="1883995" y="3085042"/>
                  <a:pt x="1881542" y="3085042"/>
                  <a:pt x="1879089" y="3087159"/>
                </a:cubicBezTo>
                <a:cubicBezTo>
                  <a:pt x="1879089" y="3082925"/>
                  <a:pt x="1879089" y="3079750"/>
                  <a:pt x="1879089" y="3076575"/>
                </a:cubicBezTo>
                <a:cubicBezTo>
                  <a:pt x="1879089" y="3075517"/>
                  <a:pt x="1882769" y="3074458"/>
                  <a:pt x="1883995" y="3075517"/>
                </a:cubicBezTo>
                <a:cubicBezTo>
                  <a:pt x="1887675" y="3077633"/>
                  <a:pt x="1887675" y="3080809"/>
                  <a:pt x="1885222" y="3083983"/>
                </a:cubicBezTo>
                <a:close/>
                <a:moveTo>
                  <a:pt x="1209388" y="2768600"/>
                </a:moveTo>
                <a:cubicBezTo>
                  <a:pt x="1209388" y="2767542"/>
                  <a:pt x="1208161" y="2765425"/>
                  <a:pt x="1208161" y="2763309"/>
                </a:cubicBezTo>
                <a:cubicBezTo>
                  <a:pt x="1210614" y="2762250"/>
                  <a:pt x="1211841" y="2760133"/>
                  <a:pt x="1214294" y="2760133"/>
                </a:cubicBezTo>
                <a:cubicBezTo>
                  <a:pt x="1217974" y="2760133"/>
                  <a:pt x="1219200" y="2763309"/>
                  <a:pt x="1216747" y="2765425"/>
                </a:cubicBezTo>
                <a:cubicBezTo>
                  <a:pt x="1215520" y="2766483"/>
                  <a:pt x="1211841" y="2767542"/>
                  <a:pt x="1209388" y="2768600"/>
                </a:cubicBezTo>
                <a:close/>
                <a:moveTo>
                  <a:pt x="3433140" y="1381125"/>
                </a:moveTo>
                <a:cubicBezTo>
                  <a:pt x="3433140" y="1380067"/>
                  <a:pt x="3433140" y="1380067"/>
                  <a:pt x="3433140" y="1381125"/>
                </a:cubicBezTo>
                <a:cubicBezTo>
                  <a:pt x="3433140" y="1380067"/>
                  <a:pt x="3433140" y="1380067"/>
                  <a:pt x="3433140" y="1381125"/>
                </a:cubicBezTo>
                <a:cubicBezTo>
                  <a:pt x="3433140" y="1380067"/>
                  <a:pt x="3433140" y="1381125"/>
                  <a:pt x="3433140" y="1381125"/>
                </a:cubicBezTo>
                <a:close/>
                <a:moveTo>
                  <a:pt x="3425780" y="1384300"/>
                </a:moveTo>
                <a:cubicBezTo>
                  <a:pt x="3422101" y="1388533"/>
                  <a:pt x="3417195" y="1393825"/>
                  <a:pt x="3407382" y="1388533"/>
                </a:cubicBezTo>
                <a:cubicBezTo>
                  <a:pt x="3413515" y="1385358"/>
                  <a:pt x="3419647" y="1383242"/>
                  <a:pt x="3425780" y="1384300"/>
                </a:cubicBezTo>
                <a:close/>
                <a:moveTo>
                  <a:pt x="4345700" y="4819650"/>
                </a:moveTo>
                <a:cubicBezTo>
                  <a:pt x="4351833" y="4822825"/>
                  <a:pt x="4349380" y="4826000"/>
                  <a:pt x="4345700" y="4830234"/>
                </a:cubicBezTo>
                <a:cubicBezTo>
                  <a:pt x="4344474" y="4831292"/>
                  <a:pt x="4343247" y="4833409"/>
                  <a:pt x="4342020" y="4834467"/>
                </a:cubicBezTo>
                <a:lnTo>
                  <a:pt x="4340794" y="4833409"/>
                </a:lnTo>
                <a:lnTo>
                  <a:pt x="4339567" y="4834467"/>
                </a:lnTo>
                <a:cubicBezTo>
                  <a:pt x="4338341" y="4832350"/>
                  <a:pt x="4337114" y="4829175"/>
                  <a:pt x="4337114" y="4827059"/>
                </a:cubicBezTo>
                <a:cubicBezTo>
                  <a:pt x="4337114" y="4822825"/>
                  <a:pt x="4338341" y="4816475"/>
                  <a:pt x="4345700" y="4819650"/>
                </a:cubicBezTo>
                <a:close/>
                <a:moveTo>
                  <a:pt x="4510059" y="1262592"/>
                </a:moveTo>
                <a:cubicBezTo>
                  <a:pt x="4511285" y="1262592"/>
                  <a:pt x="4511285" y="1266825"/>
                  <a:pt x="4512512" y="1270000"/>
                </a:cubicBezTo>
                <a:cubicBezTo>
                  <a:pt x="4508833" y="1270000"/>
                  <a:pt x="4506379" y="1271058"/>
                  <a:pt x="4506379" y="1274233"/>
                </a:cubicBezTo>
                <a:cubicBezTo>
                  <a:pt x="4503926" y="1274233"/>
                  <a:pt x="4499020" y="1275292"/>
                  <a:pt x="4499020" y="1272117"/>
                </a:cubicBezTo>
                <a:cubicBezTo>
                  <a:pt x="4500246" y="1267883"/>
                  <a:pt x="4501473" y="1261533"/>
                  <a:pt x="4510059" y="1262592"/>
                </a:cubicBezTo>
                <a:close/>
                <a:moveTo>
                  <a:pt x="1949003" y="3158067"/>
                </a:moveTo>
                <a:cubicBezTo>
                  <a:pt x="1949003" y="3161242"/>
                  <a:pt x="1946550" y="3163358"/>
                  <a:pt x="1942870" y="3162300"/>
                </a:cubicBezTo>
                <a:cubicBezTo>
                  <a:pt x="1936737" y="3162300"/>
                  <a:pt x="1934284" y="3158067"/>
                  <a:pt x="1934284" y="3152775"/>
                </a:cubicBezTo>
                <a:cubicBezTo>
                  <a:pt x="1935511" y="3151717"/>
                  <a:pt x="1933058" y="3145367"/>
                  <a:pt x="1937964" y="3149600"/>
                </a:cubicBezTo>
                <a:cubicBezTo>
                  <a:pt x="1941644" y="3153833"/>
                  <a:pt x="1949003" y="3152775"/>
                  <a:pt x="1949003" y="3158067"/>
                </a:cubicBezTo>
                <a:close/>
                <a:moveTo>
                  <a:pt x="1540559" y="4920192"/>
                </a:moveTo>
                <a:cubicBezTo>
                  <a:pt x="1540559" y="4913842"/>
                  <a:pt x="1546691" y="4910667"/>
                  <a:pt x="1555277" y="4911725"/>
                </a:cubicBezTo>
                <a:cubicBezTo>
                  <a:pt x="1555277" y="4917017"/>
                  <a:pt x="1555277" y="4921250"/>
                  <a:pt x="1556504" y="4926542"/>
                </a:cubicBezTo>
                <a:cubicBezTo>
                  <a:pt x="1547918" y="4930775"/>
                  <a:pt x="1540559" y="4926542"/>
                  <a:pt x="1540559" y="4920192"/>
                </a:cubicBezTo>
                <a:close/>
                <a:moveTo>
                  <a:pt x="50289" y="2126192"/>
                </a:moveTo>
                <a:cubicBezTo>
                  <a:pt x="44156" y="2127250"/>
                  <a:pt x="45383" y="2121958"/>
                  <a:pt x="44156" y="2120900"/>
                </a:cubicBezTo>
                <a:cubicBezTo>
                  <a:pt x="44156" y="2114550"/>
                  <a:pt x="47836" y="2110317"/>
                  <a:pt x="52742" y="2110317"/>
                </a:cubicBezTo>
                <a:cubicBezTo>
                  <a:pt x="57648" y="2110317"/>
                  <a:pt x="55195" y="2115608"/>
                  <a:pt x="56422" y="2118783"/>
                </a:cubicBezTo>
                <a:cubicBezTo>
                  <a:pt x="56422" y="2120900"/>
                  <a:pt x="55195" y="2125133"/>
                  <a:pt x="50289" y="2126192"/>
                </a:cubicBezTo>
                <a:close/>
                <a:moveTo>
                  <a:pt x="3022242" y="1129242"/>
                </a:moveTo>
                <a:cubicBezTo>
                  <a:pt x="3019789" y="1129242"/>
                  <a:pt x="3017336" y="1126067"/>
                  <a:pt x="3017336" y="1123950"/>
                </a:cubicBezTo>
                <a:cubicBezTo>
                  <a:pt x="3019789" y="1119717"/>
                  <a:pt x="3023469" y="1116542"/>
                  <a:pt x="3028375" y="1116542"/>
                </a:cubicBezTo>
                <a:cubicBezTo>
                  <a:pt x="3032055" y="1116542"/>
                  <a:pt x="3033281" y="1117600"/>
                  <a:pt x="3034508" y="1120775"/>
                </a:cubicBezTo>
                <a:cubicBezTo>
                  <a:pt x="3034508" y="1128183"/>
                  <a:pt x="3028375" y="1129242"/>
                  <a:pt x="3022242" y="1129242"/>
                </a:cubicBezTo>
                <a:close/>
                <a:moveTo>
                  <a:pt x="367968" y="1624542"/>
                </a:moveTo>
                <a:cubicBezTo>
                  <a:pt x="365515" y="1623483"/>
                  <a:pt x="363062" y="1621367"/>
                  <a:pt x="363062" y="1619250"/>
                </a:cubicBezTo>
                <a:cubicBezTo>
                  <a:pt x="361835" y="1612900"/>
                  <a:pt x="369194" y="1610783"/>
                  <a:pt x="372874" y="1606550"/>
                </a:cubicBezTo>
                <a:cubicBezTo>
                  <a:pt x="372874" y="1610783"/>
                  <a:pt x="376554" y="1616075"/>
                  <a:pt x="375327" y="1620308"/>
                </a:cubicBezTo>
                <a:cubicBezTo>
                  <a:pt x="372874" y="1624542"/>
                  <a:pt x="370421" y="1625600"/>
                  <a:pt x="367968" y="1624542"/>
                </a:cubicBezTo>
                <a:close/>
                <a:moveTo>
                  <a:pt x="382687" y="1599142"/>
                </a:moveTo>
                <a:cubicBezTo>
                  <a:pt x="382687" y="1601258"/>
                  <a:pt x="381460" y="1602317"/>
                  <a:pt x="380233" y="1604433"/>
                </a:cubicBezTo>
                <a:cubicBezTo>
                  <a:pt x="380233" y="1602317"/>
                  <a:pt x="380233" y="1601258"/>
                  <a:pt x="382687" y="1599142"/>
                </a:cubicBezTo>
                <a:lnTo>
                  <a:pt x="382687" y="1599142"/>
                </a:lnTo>
                <a:close/>
                <a:moveTo>
                  <a:pt x="1944097" y="2717800"/>
                </a:moveTo>
                <a:cubicBezTo>
                  <a:pt x="1941644" y="2715684"/>
                  <a:pt x="1939190" y="2712508"/>
                  <a:pt x="1937964" y="2709333"/>
                </a:cubicBezTo>
                <a:cubicBezTo>
                  <a:pt x="1936737" y="2707217"/>
                  <a:pt x="1940417" y="2704042"/>
                  <a:pt x="1944097" y="2705100"/>
                </a:cubicBezTo>
                <a:cubicBezTo>
                  <a:pt x="1947776" y="2706158"/>
                  <a:pt x="1950229" y="2709333"/>
                  <a:pt x="1950229" y="2712508"/>
                </a:cubicBezTo>
                <a:cubicBezTo>
                  <a:pt x="1950229" y="2716742"/>
                  <a:pt x="1949003" y="2718858"/>
                  <a:pt x="1944097" y="2717800"/>
                </a:cubicBezTo>
                <a:close/>
                <a:moveTo>
                  <a:pt x="2238471" y="1114425"/>
                </a:moveTo>
                <a:cubicBezTo>
                  <a:pt x="2238471" y="1118658"/>
                  <a:pt x="2234791" y="1119717"/>
                  <a:pt x="2228658" y="1119717"/>
                </a:cubicBezTo>
                <a:cubicBezTo>
                  <a:pt x="2227432" y="1118658"/>
                  <a:pt x="2222526" y="1117600"/>
                  <a:pt x="2222526" y="1116542"/>
                </a:cubicBezTo>
                <a:cubicBezTo>
                  <a:pt x="2222526" y="1112308"/>
                  <a:pt x="2227432" y="1112308"/>
                  <a:pt x="2231112" y="1112308"/>
                </a:cubicBezTo>
                <a:cubicBezTo>
                  <a:pt x="2234791" y="1111250"/>
                  <a:pt x="2238471" y="1111250"/>
                  <a:pt x="2238471" y="1114425"/>
                </a:cubicBezTo>
                <a:close/>
                <a:moveTo>
                  <a:pt x="3375492" y="3253317"/>
                </a:moveTo>
                <a:cubicBezTo>
                  <a:pt x="3375492" y="3250142"/>
                  <a:pt x="3376718" y="3246967"/>
                  <a:pt x="3376718" y="3242733"/>
                </a:cubicBezTo>
                <a:cubicBezTo>
                  <a:pt x="3386531" y="3242733"/>
                  <a:pt x="3396343" y="3242733"/>
                  <a:pt x="3404929" y="3242733"/>
                </a:cubicBezTo>
                <a:cubicBezTo>
                  <a:pt x="3404929" y="3243792"/>
                  <a:pt x="3404929" y="3244850"/>
                  <a:pt x="3404929" y="3245909"/>
                </a:cubicBezTo>
                <a:cubicBezTo>
                  <a:pt x="3393890" y="3242733"/>
                  <a:pt x="3386531" y="3253317"/>
                  <a:pt x="3375492" y="3253317"/>
                </a:cubicBezTo>
                <a:close/>
                <a:moveTo>
                  <a:pt x="2688618" y="4419600"/>
                </a:moveTo>
                <a:cubicBezTo>
                  <a:pt x="2688618" y="4419600"/>
                  <a:pt x="2688618" y="4419600"/>
                  <a:pt x="2688618" y="4419600"/>
                </a:cubicBezTo>
                <a:cubicBezTo>
                  <a:pt x="2688618" y="4419600"/>
                  <a:pt x="2688618" y="4419600"/>
                  <a:pt x="2688618" y="4419600"/>
                </a:cubicBezTo>
                <a:cubicBezTo>
                  <a:pt x="2688618" y="4419600"/>
                  <a:pt x="2688618" y="4419600"/>
                  <a:pt x="2688618" y="4419600"/>
                </a:cubicBezTo>
                <a:close/>
                <a:moveTo>
                  <a:pt x="2648142" y="4433359"/>
                </a:moveTo>
                <a:cubicBezTo>
                  <a:pt x="2648142" y="4433359"/>
                  <a:pt x="2648142" y="4433359"/>
                  <a:pt x="2648142" y="4433359"/>
                </a:cubicBezTo>
                <a:cubicBezTo>
                  <a:pt x="2654274" y="4428067"/>
                  <a:pt x="2664087" y="4432300"/>
                  <a:pt x="2670220" y="4429125"/>
                </a:cubicBezTo>
                <a:cubicBezTo>
                  <a:pt x="2665314" y="4439709"/>
                  <a:pt x="2657954" y="4441825"/>
                  <a:pt x="2648142" y="4433359"/>
                </a:cubicBezTo>
                <a:close/>
                <a:moveTo>
                  <a:pt x="2240924" y="5742517"/>
                </a:moveTo>
                <a:cubicBezTo>
                  <a:pt x="2236018" y="5742517"/>
                  <a:pt x="2233565" y="5739342"/>
                  <a:pt x="2232338" y="5736167"/>
                </a:cubicBezTo>
                <a:cubicBezTo>
                  <a:pt x="2231112" y="5730875"/>
                  <a:pt x="2237244" y="5732992"/>
                  <a:pt x="2240924" y="5730875"/>
                </a:cubicBezTo>
                <a:cubicBezTo>
                  <a:pt x="2244604" y="5728758"/>
                  <a:pt x="2245830" y="5730875"/>
                  <a:pt x="2247057" y="5734050"/>
                </a:cubicBezTo>
                <a:cubicBezTo>
                  <a:pt x="2248283" y="5738284"/>
                  <a:pt x="2247057" y="5741459"/>
                  <a:pt x="2240924" y="5742517"/>
                </a:cubicBezTo>
                <a:close/>
                <a:moveTo>
                  <a:pt x="3409835" y="4311650"/>
                </a:moveTo>
                <a:cubicBezTo>
                  <a:pt x="3404929" y="4307417"/>
                  <a:pt x="3395116" y="4312709"/>
                  <a:pt x="3391437" y="4305300"/>
                </a:cubicBezTo>
                <a:cubicBezTo>
                  <a:pt x="3387757" y="4296834"/>
                  <a:pt x="3402476" y="4300008"/>
                  <a:pt x="3403702" y="4292600"/>
                </a:cubicBezTo>
                <a:cubicBezTo>
                  <a:pt x="3414741" y="4296834"/>
                  <a:pt x="3407382" y="4306359"/>
                  <a:pt x="3409835" y="4311650"/>
                </a:cubicBezTo>
                <a:close/>
                <a:moveTo>
                  <a:pt x="911334" y="1666875"/>
                </a:moveTo>
                <a:cubicBezTo>
                  <a:pt x="915013" y="1667933"/>
                  <a:pt x="918693" y="1671108"/>
                  <a:pt x="916240" y="1675342"/>
                </a:cubicBezTo>
                <a:cubicBezTo>
                  <a:pt x="916240" y="1676400"/>
                  <a:pt x="912560" y="1676400"/>
                  <a:pt x="911334" y="1677458"/>
                </a:cubicBezTo>
                <a:cubicBezTo>
                  <a:pt x="908880" y="1675342"/>
                  <a:pt x="902748" y="1674283"/>
                  <a:pt x="903974" y="1670050"/>
                </a:cubicBezTo>
                <a:cubicBezTo>
                  <a:pt x="905201" y="1666875"/>
                  <a:pt x="908880" y="1665817"/>
                  <a:pt x="911334" y="1666875"/>
                </a:cubicBezTo>
                <a:close/>
                <a:moveTo>
                  <a:pt x="2568415" y="5127625"/>
                </a:moveTo>
                <a:cubicBezTo>
                  <a:pt x="2570869" y="5130800"/>
                  <a:pt x="2573322" y="5133975"/>
                  <a:pt x="2575775" y="5136092"/>
                </a:cubicBezTo>
                <a:cubicBezTo>
                  <a:pt x="2578228" y="5138209"/>
                  <a:pt x="2577001" y="5141383"/>
                  <a:pt x="2575775" y="5142442"/>
                </a:cubicBezTo>
                <a:cubicBezTo>
                  <a:pt x="2573322" y="5144559"/>
                  <a:pt x="2570869" y="5143500"/>
                  <a:pt x="2568415" y="5140325"/>
                </a:cubicBezTo>
                <a:cubicBezTo>
                  <a:pt x="2564736" y="5136092"/>
                  <a:pt x="2559829" y="5132917"/>
                  <a:pt x="2562283" y="5126567"/>
                </a:cubicBezTo>
                <a:cubicBezTo>
                  <a:pt x="2563509" y="5127625"/>
                  <a:pt x="2565962" y="5127625"/>
                  <a:pt x="2568415" y="5127625"/>
                </a:cubicBezTo>
                <a:close/>
                <a:moveTo>
                  <a:pt x="688100" y="2698750"/>
                </a:moveTo>
                <a:cubicBezTo>
                  <a:pt x="696686" y="2696633"/>
                  <a:pt x="696686" y="2704042"/>
                  <a:pt x="700365" y="2707217"/>
                </a:cubicBezTo>
                <a:cubicBezTo>
                  <a:pt x="699139" y="2708275"/>
                  <a:pt x="697912" y="2709333"/>
                  <a:pt x="699139" y="2711450"/>
                </a:cubicBezTo>
                <a:cubicBezTo>
                  <a:pt x="697912" y="2711450"/>
                  <a:pt x="697912" y="2710392"/>
                  <a:pt x="696686" y="2710392"/>
                </a:cubicBezTo>
                <a:cubicBezTo>
                  <a:pt x="690553" y="2708275"/>
                  <a:pt x="685647" y="2706158"/>
                  <a:pt x="686873" y="2699809"/>
                </a:cubicBezTo>
                <a:cubicBezTo>
                  <a:pt x="685647" y="2698750"/>
                  <a:pt x="686873" y="2698750"/>
                  <a:pt x="688100" y="2698750"/>
                </a:cubicBezTo>
                <a:close/>
                <a:moveTo>
                  <a:pt x="680740" y="4208992"/>
                </a:moveTo>
                <a:cubicBezTo>
                  <a:pt x="679514" y="4203700"/>
                  <a:pt x="684420" y="4200525"/>
                  <a:pt x="691780" y="4197350"/>
                </a:cubicBezTo>
                <a:cubicBezTo>
                  <a:pt x="695459" y="4205817"/>
                  <a:pt x="696686" y="4214284"/>
                  <a:pt x="685647" y="4219575"/>
                </a:cubicBezTo>
                <a:cubicBezTo>
                  <a:pt x="677061" y="4218517"/>
                  <a:pt x="680740" y="4213225"/>
                  <a:pt x="680740" y="4208992"/>
                </a:cubicBezTo>
                <a:close/>
                <a:moveTo>
                  <a:pt x="83406" y="3496733"/>
                </a:moveTo>
                <a:cubicBezTo>
                  <a:pt x="83406" y="3495675"/>
                  <a:pt x="83406" y="3488267"/>
                  <a:pt x="83406" y="3477684"/>
                </a:cubicBezTo>
                <a:cubicBezTo>
                  <a:pt x="93219" y="3489325"/>
                  <a:pt x="83406" y="3495675"/>
                  <a:pt x="83406" y="3496733"/>
                </a:cubicBezTo>
                <a:close/>
                <a:moveTo>
                  <a:pt x="5449603" y="2399242"/>
                </a:moveTo>
                <a:cubicBezTo>
                  <a:pt x="5441018" y="2399242"/>
                  <a:pt x="5439791" y="2395008"/>
                  <a:pt x="5442244" y="2388658"/>
                </a:cubicBezTo>
                <a:cubicBezTo>
                  <a:pt x="5443471" y="2386542"/>
                  <a:pt x="5444697" y="2383367"/>
                  <a:pt x="5448377" y="2384425"/>
                </a:cubicBezTo>
                <a:cubicBezTo>
                  <a:pt x="5455736" y="2385483"/>
                  <a:pt x="5454510" y="2390775"/>
                  <a:pt x="5454510" y="2393950"/>
                </a:cubicBezTo>
                <a:cubicBezTo>
                  <a:pt x="5450830" y="2393950"/>
                  <a:pt x="5449603" y="2396067"/>
                  <a:pt x="5449603" y="2399242"/>
                </a:cubicBezTo>
                <a:close/>
                <a:moveTo>
                  <a:pt x="5395635" y="3140075"/>
                </a:moveTo>
                <a:cubicBezTo>
                  <a:pt x="5396861" y="3142192"/>
                  <a:pt x="5399315" y="3145367"/>
                  <a:pt x="5399315" y="3147483"/>
                </a:cubicBezTo>
                <a:cubicBezTo>
                  <a:pt x="5399315" y="3151717"/>
                  <a:pt x="5407900" y="3159125"/>
                  <a:pt x="5399315" y="3161242"/>
                </a:cubicBezTo>
                <a:cubicBezTo>
                  <a:pt x="5391955" y="3163358"/>
                  <a:pt x="5390729" y="3154892"/>
                  <a:pt x="5388275" y="3149600"/>
                </a:cubicBezTo>
                <a:cubicBezTo>
                  <a:pt x="5389502" y="3146425"/>
                  <a:pt x="5389502" y="3141133"/>
                  <a:pt x="5395635" y="3140075"/>
                </a:cubicBezTo>
                <a:close/>
                <a:moveTo>
                  <a:pt x="3604858" y="2135717"/>
                </a:moveTo>
                <a:cubicBezTo>
                  <a:pt x="3604858" y="2134658"/>
                  <a:pt x="3603631" y="2133600"/>
                  <a:pt x="3603631" y="2133600"/>
                </a:cubicBezTo>
                <a:cubicBezTo>
                  <a:pt x="3602405" y="2128309"/>
                  <a:pt x="3601178" y="2123017"/>
                  <a:pt x="3606085" y="2117725"/>
                </a:cubicBezTo>
                <a:cubicBezTo>
                  <a:pt x="3606085" y="2117725"/>
                  <a:pt x="3612217" y="2119842"/>
                  <a:pt x="3613444" y="2120900"/>
                </a:cubicBezTo>
                <a:cubicBezTo>
                  <a:pt x="3615897" y="2125133"/>
                  <a:pt x="3615897" y="2126192"/>
                  <a:pt x="3604858" y="2135717"/>
                </a:cubicBezTo>
                <a:close/>
                <a:moveTo>
                  <a:pt x="311546" y="2301875"/>
                </a:moveTo>
                <a:cubicBezTo>
                  <a:pt x="309093" y="2300817"/>
                  <a:pt x="307866" y="2298700"/>
                  <a:pt x="305413" y="2296583"/>
                </a:cubicBezTo>
                <a:cubicBezTo>
                  <a:pt x="307866" y="2292350"/>
                  <a:pt x="310320" y="2294467"/>
                  <a:pt x="312773" y="2294467"/>
                </a:cubicBezTo>
                <a:cubicBezTo>
                  <a:pt x="315226" y="2294467"/>
                  <a:pt x="320132" y="2295525"/>
                  <a:pt x="318905" y="2298700"/>
                </a:cubicBezTo>
                <a:cubicBezTo>
                  <a:pt x="320132" y="2301875"/>
                  <a:pt x="316452" y="2303992"/>
                  <a:pt x="311546" y="2301875"/>
                </a:cubicBezTo>
                <a:close/>
                <a:moveTo>
                  <a:pt x="2004198" y="5199592"/>
                </a:moveTo>
                <a:cubicBezTo>
                  <a:pt x="2015237" y="5207000"/>
                  <a:pt x="2015237" y="5207000"/>
                  <a:pt x="2016464" y="5218642"/>
                </a:cubicBezTo>
                <a:cubicBezTo>
                  <a:pt x="2012784" y="5218642"/>
                  <a:pt x="2009104" y="5217584"/>
                  <a:pt x="2005425" y="5217584"/>
                </a:cubicBezTo>
                <a:cubicBezTo>
                  <a:pt x="2002972" y="5212292"/>
                  <a:pt x="2002972" y="5205942"/>
                  <a:pt x="2004198" y="5199592"/>
                </a:cubicBezTo>
                <a:close/>
                <a:moveTo>
                  <a:pt x="1514801" y="5263092"/>
                </a:moveTo>
                <a:cubicBezTo>
                  <a:pt x="1516027" y="5259917"/>
                  <a:pt x="1519707" y="5257800"/>
                  <a:pt x="1520934" y="5254625"/>
                </a:cubicBezTo>
                <a:cubicBezTo>
                  <a:pt x="1520934" y="5256742"/>
                  <a:pt x="1522160" y="5259917"/>
                  <a:pt x="1522160" y="5264150"/>
                </a:cubicBezTo>
                <a:cubicBezTo>
                  <a:pt x="1522160" y="5265209"/>
                  <a:pt x="1520934" y="5268383"/>
                  <a:pt x="1517254" y="5268383"/>
                </a:cubicBezTo>
                <a:cubicBezTo>
                  <a:pt x="1514801" y="5268383"/>
                  <a:pt x="1513574" y="5266267"/>
                  <a:pt x="1514801" y="5263092"/>
                </a:cubicBezTo>
                <a:close/>
                <a:moveTo>
                  <a:pt x="3801107" y="1398058"/>
                </a:moveTo>
                <a:cubicBezTo>
                  <a:pt x="3802334" y="1395942"/>
                  <a:pt x="3804787" y="1393825"/>
                  <a:pt x="3807240" y="1391708"/>
                </a:cubicBezTo>
                <a:cubicBezTo>
                  <a:pt x="3807240" y="1391708"/>
                  <a:pt x="3807240" y="1391708"/>
                  <a:pt x="3807240" y="1391708"/>
                </a:cubicBezTo>
                <a:cubicBezTo>
                  <a:pt x="3807240" y="1393825"/>
                  <a:pt x="3807240" y="1397000"/>
                  <a:pt x="3806014" y="1399117"/>
                </a:cubicBezTo>
                <a:cubicBezTo>
                  <a:pt x="3806014" y="1400175"/>
                  <a:pt x="3803561" y="1403350"/>
                  <a:pt x="3803561" y="1403350"/>
                </a:cubicBezTo>
                <a:cubicBezTo>
                  <a:pt x="3798655" y="1404408"/>
                  <a:pt x="3799881" y="1401233"/>
                  <a:pt x="3801107" y="1398058"/>
                </a:cubicBezTo>
                <a:close/>
                <a:moveTo>
                  <a:pt x="2292439" y="5271559"/>
                </a:moveTo>
                <a:cubicBezTo>
                  <a:pt x="2292439" y="5274734"/>
                  <a:pt x="2292439" y="5277909"/>
                  <a:pt x="2292439" y="5281084"/>
                </a:cubicBezTo>
                <a:cubicBezTo>
                  <a:pt x="2287533" y="5281084"/>
                  <a:pt x="2282627" y="5280025"/>
                  <a:pt x="2278947" y="5278967"/>
                </a:cubicBezTo>
                <a:cubicBezTo>
                  <a:pt x="2280174" y="5272617"/>
                  <a:pt x="2287533" y="5272617"/>
                  <a:pt x="2292439" y="5271559"/>
                </a:cubicBezTo>
                <a:close/>
                <a:moveTo>
                  <a:pt x="3950748" y="3267075"/>
                </a:moveTo>
                <a:cubicBezTo>
                  <a:pt x="3950748" y="3272367"/>
                  <a:pt x="3950748" y="3278717"/>
                  <a:pt x="3951975" y="3284008"/>
                </a:cubicBezTo>
                <a:cubicBezTo>
                  <a:pt x="3933576" y="3278717"/>
                  <a:pt x="3945842" y="3272367"/>
                  <a:pt x="3950748" y="3267075"/>
                </a:cubicBezTo>
                <a:close/>
                <a:moveTo>
                  <a:pt x="3223398" y="5319184"/>
                </a:moveTo>
                <a:cubicBezTo>
                  <a:pt x="3228305" y="5319184"/>
                  <a:pt x="3230757" y="5321300"/>
                  <a:pt x="3231984" y="5324475"/>
                </a:cubicBezTo>
                <a:cubicBezTo>
                  <a:pt x="3233211" y="5327650"/>
                  <a:pt x="3230757" y="5329767"/>
                  <a:pt x="3227078" y="5329767"/>
                </a:cubicBezTo>
                <a:cubicBezTo>
                  <a:pt x="3223398" y="5328709"/>
                  <a:pt x="3219718" y="5326592"/>
                  <a:pt x="3218492" y="5324475"/>
                </a:cubicBezTo>
                <a:cubicBezTo>
                  <a:pt x="3217265" y="5322359"/>
                  <a:pt x="3219718" y="5320242"/>
                  <a:pt x="3223398" y="5319184"/>
                </a:cubicBezTo>
                <a:close/>
                <a:moveTo>
                  <a:pt x="5670384" y="1067858"/>
                </a:moveTo>
                <a:cubicBezTo>
                  <a:pt x="5670384" y="1065742"/>
                  <a:pt x="5672837" y="1062567"/>
                  <a:pt x="5676517" y="1062567"/>
                </a:cubicBezTo>
                <a:cubicBezTo>
                  <a:pt x="5685103" y="1063625"/>
                  <a:pt x="5687556" y="1069975"/>
                  <a:pt x="5687556" y="1076325"/>
                </a:cubicBezTo>
                <a:cubicBezTo>
                  <a:pt x="5687556" y="1079500"/>
                  <a:pt x="5683876" y="1082675"/>
                  <a:pt x="5678970" y="1082675"/>
                </a:cubicBezTo>
                <a:cubicBezTo>
                  <a:pt x="5670384" y="1079500"/>
                  <a:pt x="5669158" y="1074208"/>
                  <a:pt x="5670384" y="1067858"/>
                </a:cubicBezTo>
                <a:close/>
                <a:moveTo>
                  <a:pt x="69914" y="3351742"/>
                </a:moveTo>
                <a:cubicBezTo>
                  <a:pt x="63781" y="3351742"/>
                  <a:pt x="62555" y="3346450"/>
                  <a:pt x="63781" y="3342217"/>
                </a:cubicBezTo>
                <a:cubicBezTo>
                  <a:pt x="63781" y="3339042"/>
                  <a:pt x="65008" y="3335867"/>
                  <a:pt x="66234" y="3332692"/>
                </a:cubicBezTo>
                <a:cubicBezTo>
                  <a:pt x="71140" y="3334809"/>
                  <a:pt x="74820" y="3335867"/>
                  <a:pt x="76047" y="3340100"/>
                </a:cubicBezTo>
                <a:cubicBezTo>
                  <a:pt x="76047" y="3344333"/>
                  <a:pt x="79726" y="3350684"/>
                  <a:pt x="69914" y="3351742"/>
                </a:cubicBezTo>
                <a:close/>
                <a:moveTo>
                  <a:pt x="5292604" y="551392"/>
                </a:moveTo>
                <a:cubicBezTo>
                  <a:pt x="5299963" y="549275"/>
                  <a:pt x="5308549" y="548217"/>
                  <a:pt x="5315908" y="546100"/>
                </a:cubicBezTo>
                <a:cubicBezTo>
                  <a:pt x="5315908" y="548217"/>
                  <a:pt x="5315908" y="549275"/>
                  <a:pt x="5314682" y="551392"/>
                </a:cubicBezTo>
                <a:cubicBezTo>
                  <a:pt x="5311002" y="551392"/>
                  <a:pt x="5308549" y="551392"/>
                  <a:pt x="5308549" y="555625"/>
                </a:cubicBezTo>
                <a:cubicBezTo>
                  <a:pt x="5303643" y="554567"/>
                  <a:pt x="5298737" y="552450"/>
                  <a:pt x="5292604" y="551392"/>
                </a:cubicBezTo>
                <a:close/>
                <a:moveTo>
                  <a:pt x="1425262" y="4749800"/>
                </a:moveTo>
                <a:lnTo>
                  <a:pt x="1425262" y="4749800"/>
                </a:lnTo>
                <a:cubicBezTo>
                  <a:pt x="1430168" y="4734984"/>
                  <a:pt x="1430168" y="4734984"/>
                  <a:pt x="1436301" y="4739217"/>
                </a:cubicBezTo>
                <a:cubicBezTo>
                  <a:pt x="1439981" y="4741334"/>
                  <a:pt x="1447340" y="4744508"/>
                  <a:pt x="1442434" y="4748742"/>
                </a:cubicBezTo>
                <a:cubicBezTo>
                  <a:pt x="1438754" y="4751917"/>
                  <a:pt x="1431395" y="4758267"/>
                  <a:pt x="1425262" y="4749800"/>
                </a:cubicBezTo>
                <a:close/>
                <a:moveTo>
                  <a:pt x="1741714" y="1266825"/>
                </a:moveTo>
                <a:cubicBezTo>
                  <a:pt x="1739261" y="1267883"/>
                  <a:pt x="1736808" y="1267883"/>
                  <a:pt x="1736808" y="1265767"/>
                </a:cubicBezTo>
                <a:cubicBezTo>
                  <a:pt x="1738035" y="1262592"/>
                  <a:pt x="1740488" y="1259417"/>
                  <a:pt x="1741714" y="1256242"/>
                </a:cubicBezTo>
                <a:cubicBezTo>
                  <a:pt x="1744167" y="1257300"/>
                  <a:pt x="1746621" y="1258358"/>
                  <a:pt x="1746621" y="1259417"/>
                </a:cubicBezTo>
                <a:cubicBezTo>
                  <a:pt x="1749074" y="1262592"/>
                  <a:pt x="1746621" y="1264708"/>
                  <a:pt x="1741714" y="1266825"/>
                </a:cubicBezTo>
                <a:close/>
                <a:moveTo>
                  <a:pt x="1128435" y="2598208"/>
                </a:moveTo>
                <a:cubicBezTo>
                  <a:pt x="1123528" y="2602442"/>
                  <a:pt x="1117396" y="2596092"/>
                  <a:pt x="1113716" y="2592917"/>
                </a:cubicBezTo>
                <a:cubicBezTo>
                  <a:pt x="1114943" y="2588684"/>
                  <a:pt x="1117396" y="2586567"/>
                  <a:pt x="1123528" y="2586567"/>
                </a:cubicBezTo>
                <a:cubicBezTo>
                  <a:pt x="1121075" y="2591858"/>
                  <a:pt x="1135794" y="2592917"/>
                  <a:pt x="1128435" y="2598208"/>
                </a:cubicBezTo>
                <a:close/>
                <a:moveTo>
                  <a:pt x="3859983" y="685800"/>
                </a:moveTo>
                <a:cubicBezTo>
                  <a:pt x="3858756" y="688975"/>
                  <a:pt x="3855076" y="688975"/>
                  <a:pt x="3852623" y="687917"/>
                </a:cubicBezTo>
                <a:cubicBezTo>
                  <a:pt x="3850170" y="686858"/>
                  <a:pt x="3848943" y="685800"/>
                  <a:pt x="3851397" y="683683"/>
                </a:cubicBezTo>
                <a:cubicBezTo>
                  <a:pt x="3853850" y="681567"/>
                  <a:pt x="3856303" y="679450"/>
                  <a:pt x="3858756" y="679450"/>
                </a:cubicBezTo>
                <a:cubicBezTo>
                  <a:pt x="3862435" y="680508"/>
                  <a:pt x="3861209" y="683683"/>
                  <a:pt x="3859983" y="685800"/>
                </a:cubicBezTo>
                <a:close/>
                <a:moveTo>
                  <a:pt x="2190635" y="5204883"/>
                </a:moveTo>
                <a:cubicBezTo>
                  <a:pt x="2188182" y="5204883"/>
                  <a:pt x="2185729" y="5203825"/>
                  <a:pt x="2183276" y="5203825"/>
                </a:cubicBezTo>
                <a:cubicBezTo>
                  <a:pt x="2182049" y="5201709"/>
                  <a:pt x="2182049" y="5199592"/>
                  <a:pt x="2180823" y="5197475"/>
                </a:cubicBezTo>
                <a:cubicBezTo>
                  <a:pt x="2180823" y="5193242"/>
                  <a:pt x="2182049" y="5187950"/>
                  <a:pt x="2178370" y="5184775"/>
                </a:cubicBezTo>
                <a:cubicBezTo>
                  <a:pt x="2199221" y="5183717"/>
                  <a:pt x="2188182" y="5197475"/>
                  <a:pt x="2190635" y="5204883"/>
                </a:cubicBezTo>
                <a:close/>
                <a:moveTo>
                  <a:pt x="3184148" y="3602567"/>
                </a:moveTo>
                <a:cubicBezTo>
                  <a:pt x="3186601" y="3606800"/>
                  <a:pt x="3189054" y="3612092"/>
                  <a:pt x="3184148" y="3616325"/>
                </a:cubicBezTo>
                <a:cubicBezTo>
                  <a:pt x="3182922" y="3617383"/>
                  <a:pt x="3179242" y="3617383"/>
                  <a:pt x="3179242" y="3616325"/>
                </a:cubicBezTo>
                <a:cubicBezTo>
                  <a:pt x="3178015" y="3611034"/>
                  <a:pt x="3178015" y="3606800"/>
                  <a:pt x="3184148" y="3602567"/>
                </a:cubicBezTo>
                <a:close/>
                <a:moveTo>
                  <a:pt x="5752564" y="1812925"/>
                </a:moveTo>
                <a:cubicBezTo>
                  <a:pt x="5753790" y="1815042"/>
                  <a:pt x="5753790" y="1817158"/>
                  <a:pt x="5755017" y="1818217"/>
                </a:cubicBezTo>
                <a:cubicBezTo>
                  <a:pt x="5752564" y="1822450"/>
                  <a:pt x="5750110" y="1827742"/>
                  <a:pt x="5745204" y="1836208"/>
                </a:cubicBezTo>
                <a:cubicBezTo>
                  <a:pt x="5746431" y="1825625"/>
                  <a:pt x="5743978" y="1818217"/>
                  <a:pt x="5752564" y="1812925"/>
                </a:cubicBezTo>
                <a:close/>
                <a:moveTo>
                  <a:pt x="3200093" y="2446867"/>
                </a:moveTo>
                <a:cubicBezTo>
                  <a:pt x="3208679" y="2445809"/>
                  <a:pt x="3211132" y="2451100"/>
                  <a:pt x="3209906" y="2457450"/>
                </a:cubicBezTo>
                <a:cubicBezTo>
                  <a:pt x="3209906" y="2459567"/>
                  <a:pt x="3208679" y="2462742"/>
                  <a:pt x="3203773" y="2461684"/>
                </a:cubicBezTo>
                <a:cubicBezTo>
                  <a:pt x="3195187" y="2461684"/>
                  <a:pt x="3196414" y="2454275"/>
                  <a:pt x="3193961" y="2448983"/>
                </a:cubicBezTo>
                <a:cubicBezTo>
                  <a:pt x="3192734" y="2447925"/>
                  <a:pt x="3197641" y="2446867"/>
                  <a:pt x="3200093" y="2446867"/>
                </a:cubicBezTo>
                <a:close/>
                <a:moveTo>
                  <a:pt x="5854368" y="1100667"/>
                </a:moveTo>
                <a:cubicBezTo>
                  <a:pt x="5854368" y="1102783"/>
                  <a:pt x="5851915" y="1103842"/>
                  <a:pt x="5849462" y="1102783"/>
                </a:cubicBezTo>
                <a:cubicBezTo>
                  <a:pt x="5847009" y="1099608"/>
                  <a:pt x="5848235" y="1096433"/>
                  <a:pt x="5848235" y="1093258"/>
                </a:cubicBezTo>
                <a:cubicBezTo>
                  <a:pt x="5848235" y="1090083"/>
                  <a:pt x="5849462" y="1089025"/>
                  <a:pt x="5850688" y="1091142"/>
                </a:cubicBezTo>
                <a:cubicBezTo>
                  <a:pt x="5853142" y="1093258"/>
                  <a:pt x="5853142" y="1096433"/>
                  <a:pt x="5854368" y="1100667"/>
                </a:cubicBezTo>
                <a:close/>
                <a:moveTo>
                  <a:pt x="2727868" y="625475"/>
                </a:moveTo>
                <a:cubicBezTo>
                  <a:pt x="2727868" y="632883"/>
                  <a:pt x="2731548" y="641350"/>
                  <a:pt x="2720509" y="645583"/>
                </a:cubicBezTo>
                <a:cubicBezTo>
                  <a:pt x="2719282" y="637117"/>
                  <a:pt x="2721735" y="630767"/>
                  <a:pt x="2727868" y="625475"/>
                </a:cubicBezTo>
                <a:close/>
                <a:moveTo>
                  <a:pt x="2379525" y="4852459"/>
                </a:moveTo>
                <a:cubicBezTo>
                  <a:pt x="2394244" y="4847167"/>
                  <a:pt x="2388111" y="4859867"/>
                  <a:pt x="2393018" y="4864100"/>
                </a:cubicBezTo>
                <a:cubicBezTo>
                  <a:pt x="2375846" y="4871508"/>
                  <a:pt x="2381978" y="4857750"/>
                  <a:pt x="2379525" y="4852459"/>
                </a:cubicBezTo>
                <a:close/>
                <a:moveTo>
                  <a:pt x="30664" y="2422525"/>
                </a:moveTo>
                <a:cubicBezTo>
                  <a:pt x="25758" y="2423583"/>
                  <a:pt x="24531" y="2420408"/>
                  <a:pt x="24531" y="2416175"/>
                </a:cubicBezTo>
                <a:cubicBezTo>
                  <a:pt x="24531" y="2413000"/>
                  <a:pt x="24531" y="2407708"/>
                  <a:pt x="29437" y="2406650"/>
                </a:cubicBezTo>
                <a:cubicBezTo>
                  <a:pt x="34344" y="2405592"/>
                  <a:pt x="36797" y="2408767"/>
                  <a:pt x="36797" y="2409825"/>
                </a:cubicBezTo>
                <a:cubicBezTo>
                  <a:pt x="36797" y="2417233"/>
                  <a:pt x="35570" y="2421467"/>
                  <a:pt x="30664" y="2422525"/>
                </a:cubicBezTo>
                <a:close/>
                <a:moveTo>
                  <a:pt x="6001555" y="3732742"/>
                </a:moveTo>
                <a:cubicBezTo>
                  <a:pt x="6005235" y="3732742"/>
                  <a:pt x="6007688" y="3734858"/>
                  <a:pt x="6007688" y="3736975"/>
                </a:cubicBezTo>
                <a:cubicBezTo>
                  <a:pt x="6008914" y="3743325"/>
                  <a:pt x="6002782" y="3741208"/>
                  <a:pt x="5999102" y="3742267"/>
                </a:cubicBezTo>
                <a:cubicBezTo>
                  <a:pt x="5995422" y="3741208"/>
                  <a:pt x="5989289" y="3742267"/>
                  <a:pt x="5990516" y="3736975"/>
                </a:cubicBezTo>
                <a:cubicBezTo>
                  <a:pt x="5992969" y="3732742"/>
                  <a:pt x="5997876" y="3732742"/>
                  <a:pt x="6001555" y="3732742"/>
                </a:cubicBezTo>
                <a:close/>
                <a:moveTo>
                  <a:pt x="528647" y="1497542"/>
                </a:moveTo>
                <a:cubicBezTo>
                  <a:pt x="524967" y="1496483"/>
                  <a:pt x="522514" y="1493308"/>
                  <a:pt x="520061" y="1491192"/>
                </a:cubicBezTo>
                <a:cubicBezTo>
                  <a:pt x="523741" y="1488017"/>
                  <a:pt x="526194" y="1484842"/>
                  <a:pt x="527421" y="1484842"/>
                </a:cubicBezTo>
                <a:cubicBezTo>
                  <a:pt x="533553" y="1485900"/>
                  <a:pt x="533553" y="1490133"/>
                  <a:pt x="534780" y="1494367"/>
                </a:cubicBezTo>
                <a:cubicBezTo>
                  <a:pt x="536006" y="1498600"/>
                  <a:pt x="532327" y="1499658"/>
                  <a:pt x="528647" y="1497542"/>
                </a:cubicBezTo>
                <a:close/>
                <a:moveTo>
                  <a:pt x="453827" y="2383367"/>
                </a:moveTo>
                <a:cubicBezTo>
                  <a:pt x="451374" y="2383367"/>
                  <a:pt x="448921" y="2381250"/>
                  <a:pt x="450147" y="2378075"/>
                </a:cubicBezTo>
                <a:cubicBezTo>
                  <a:pt x="451374" y="2373842"/>
                  <a:pt x="451374" y="2369608"/>
                  <a:pt x="453827" y="2368550"/>
                </a:cubicBezTo>
                <a:cubicBezTo>
                  <a:pt x="461186" y="2367492"/>
                  <a:pt x="462413" y="2370667"/>
                  <a:pt x="462413" y="2372783"/>
                </a:cubicBezTo>
                <a:cubicBezTo>
                  <a:pt x="463639" y="2378075"/>
                  <a:pt x="461186" y="2382309"/>
                  <a:pt x="453827" y="2383367"/>
                </a:cubicBezTo>
                <a:close/>
                <a:moveTo>
                  <a:pt x="388819" y="2111375"/>
                </a:moveTo>
                <a:cubicBezTo>
                  <a:pt x="388819" y="2108200"/>
                  <a:pt x="391272" y="2106083"/>
                  <a:pt x="393726" y="2106083"/>
                </a:cubicBezTo>
                <a:cubicBezTo>
                  <a:pt x="401085" y="2106083"/>
                  <a:pt x="401085" y="2111375"/>
                  <a:pt x="399858" y="2115608"/>
                </a:cubicBezTo>
                <a:cubicBezTo>
                  <a:pt x="399858" y="2117725"/>
                  <a:pt x="397405" y="2119842"/>
                  <a:pt x="394952" y="2119842"/>
                </a:cubicBezTo>
                <a:cubicBezTo>
                  <a:pt x="387593" y="2118783"/>
                  <a:pt x="387593" y="2115608"/>
                  <a:pt x="388819" y="2111375"/>
                </a:cubicBezTo>
                <a:close/>
                <a:moveTo>
                  <a:pt x="339757" y="2295525"/>
                </a:moveTo>
                <a:cubicBezTo>
                  <a:pt x="333624" y="2295525"/>
                  <a:pt x="326265" y="2294467"/>
                  <a:pt x="320132" y="2294467"/>
                </a:cubicBezTo>
                <a:cubicBezTo>
                  <a:pt x="318905" y="2286000"/>
                  <a:pt x="325038" y="2282825"/>
                  <a:pt x="333624" y="2282825"/>
                </a:cubicBezTo>
                <a:cubicBezTo>
                  <a:pt x="342210" y="2283883"/>
                  <a:pt x="338530" y="2290233"/>
                  <a:pt x="339757" y="2295525"/>
                </a:cubicBezTo>
                <a:close/>
                <a:moveTo>
                  <a:pt x="299280" y="5855758"/>
                </a:moveTo>
                <a:cubicBezTo>
                  <a:pt x="295601" y="5853642"/>
                  <a:pt x="293148" y="5851526"/>
                  <a:pt x="289468" y="5850467"/>
                </a:cubicBezTo>
                <a:cubicBezTo>
                  <a:pt x="293148" y="5850467"/>
                  <a:pt x="295601" y="5849409"/>
                  <a:pt x="299280" y="5849409"/>
                </a:cubicBezTo>
                <a:cubicBezTo>
                  <a:pt x="302960" y="5849409"/>
                  <a:pt x="306640" y="5850467"/>
                  <a:pt x="304187" y="5853642"/>
                </a:cubicBezTo>
                <a:cubicBezTo>
                  <a:pt x="304187" y="5853642"/>
                  <a:pt x="300507" y="5854700"/>
                  <a:pt x="299280" y="5855758"/>
                </a:cubicBezTo>
                <a:close/>
                <a:moveTo>
                  <a:pt x="171718" y="3082925"/>
                </a:moveTo>
                <a:cubicBezTo>
                  <a:pt x="171718" y="3079750"/>
                  <a:pt x="170492" y="3076575"/>
                  <a:pt x="170492" y="3074458"/>
                </a:cubicBezTo>
                <a:cubicBezTo>
                  <a:pt x="175398" y="3071284"/>
                  <a:pt x="180304" y="3071284"/>
                  <a:pt x="181531" y="3076575"/>
                </a:cubicBezTo>
                <a:cubicBezTo>
                  <a:pt x="183984" y="3081867"/>
                  <a:pt x="176625" y="3081867"/>
                  <a:pt x="171718" y="3082925"/>
                </a:cubicBezTo>
                <a:close/>
                <a:moveTo>
                  <a:pt x="147187" y="2165350"/>
                </a:moveTo>
                <a:cubicBezTo>
                  <a:pt x="147187" y="2166408"/>
                  <a:pt x="145961" y="2166408"/>
                  <a:pt x="143507" y="2168525"/>
                </a:cubicBezTo>
                <a:cubicBezTo>
                  <a:pt x="143507" y="2165350"/>
                  <a:pt x="142281" y="2163233"/>
                  <a:pt x="142281" y="2162175"/>
                </a:cubicBezTo>
                <a:cubicBezTo>
                  <a:pt x="141054" y="2156883"/>
                  <a:pt x="144734" y="2153708"/>
                  <a:pt x="148414" y="2151592"/>
                </a:cubicBezTo>
                <a:cubicBezTo>
                  <a:pt x="149640" y="2150533"/>
                  <a:pt x="152093" y="2151592"/>
                  <a:pt x="152093" y="2153708"/>
                </a:cubicBezTo>
                <a:cubicBezTo>
                  <a:pt x="153320" y="2157942"/>
                  <a:pt x="149640" y="2161117"/>
                  <a:pt x="147187" y="2165350"/>
                </a:cubicBezTo>
                <a:close/>
                <a:moveTo>
                  <a:pt x="137375" y="6200776"/>
                </a:moveTo>
                <a:cubicBezTo>
                  <a:pt x="131242" y="6202892"/>
                  <a:pt x="126336" y="6203950"/>
                  <a:pt x="120203" y="6201834"/>
                </a:cubicBezTo>
                <a:cubicBezTo>
                  <a:pt x="118976" y="6193367"/>
                  <a:pt x="123883" y="6191250"/>
                  <a:pt x="132468" y="6191250"/>
                </a:cubicBezTo>
                <a:lnTo>
                  <a:pt x="133695" y="6192308"/>
                </a:lnTo>
                <a:lnTo>
                  <a:pt x="134922" y="6192308"/>
                </a:lnTo>
                <a:cubicBezTo>
                  <a:pt x="134922" y="6195484"/>
                  <a:pt x="136148" y="6197600"/>
                  <a:pt x="137375" y="6200776"/>
                </a:cubicBezTo>
                <a:close/>
                <a:moveTo>
                  <a:pt x="117750" y="5108575"/>
                </a:moveTo>
                <a:cubicBezTo>
                  <a:pt x="115297" y="5109633"/>
                  <a:pt x="112843" y="5110692"/>
                  <a:pt x="110390" y="5110692"/>
                </a:cubicBezTo>
                <a:cubicBezTo>
                  <a:pt x="106711" y="5110692"/>
                  <a:pt x="105484" y="5108575"/>
                  <a:pt x="106711" y="5105400"/>
                </a:cubicBezTo>
                <a:cubicBezTo>
                  <a:pt x="107937" y="5104342"/>
                  <a:pt x="110390" y="5103284"/>
                  <a:pt x="111617" y="5103284"/>
                </a:cubicBezTo>
                <a:cubicBezTo>
                  <a:pt x="114070" y="5103284"/>
                  <a:pt x="117750" y="5104342"/>
                  <a:pt x="117750" y="5108575"/>
                </a:cubicBezTo>
                <a:close/>
                <a:moveTo>
                  <a:pt x="5417713" y="3850217"/>
                </a:moveTo>
                <a:cubicBezTo>
                  <a:pt x="5425072" y="3854450"/>
                  <a:pt x="5423846" y="3860800"/>
                  <a:pt x="5425072" y="3867150"/>
                </a:cubicBezTo>
                <a:cubicBezTo>
                  <a:pt x="5410354" y="3865034"/>
                  <a:pt x="5406674" y="3859742"/>
                  <a:pt x="5417713" y="3850217"/>
                </a:cubicBezTo>
                <a:close/>
                <a:moveTo>
                  <a:pt x="5828610" y="3042708"/>
                </a:moveTo>
                <a:cubicBezTo>
                  <a:pt x="5832290" y="3046942"/>
                  <a:pt x="5828610" y="3050117"/>
                  <a:pt x="5822478" y="3051175"/>
                </a:cubicBezTo>
                <a:cubicBezTo>
                  <a:pt x="5821251" y="3050117"/>
                  <a:pt x="5821251" y="3049059"/>
                  <a:pt x="5820024" y="3048000"/>
                </a:cubicBezTo>
                <a:cubicBezTo>
                  <a:pt x="5823704" y="3045883"/>
                  <a:pt x="5826157" y="3040592"/>
                  <a:pt x="5828610" y="3042708"/>
                </a:cubicBezTo>
                <a:close/>
                <a:moveTo>
                  <a:pt x="5818798" y="1794933"/>
                </a:moveTo>
                <a:cubicBezTo>
                  <a:pt x="5818798" y="1798108"/>
                  <a:pt x="5818798" y="1801283"/>
                  <a:pt x="5820024" y="1804458"/>
                </a:cubicBezTo>
                <a:cubicBezTo>
                  <a:pt x="5815118" y="1804458"/>
                  <a:pt x="5808985" y="1804458"/>
                  <a:pt x="5804079" y="1804458"/>
                </a:cubicBezTo>
                <a:cubicBezTo>
                  <a:pt x="5804079" y="1802342"/>
                  <a:pt x="5804079" y="1800225"/>
                  <a:pt x="5804079" y="1798108"/>
                </a:cubicBezTo>
                <a:cubicBezTo>
                  <a:pt x="5808985" y="1799167"/>
                  <a:pt x="5813892" y="1795992"/>
                  <a:pt x="5818798" y="1794933"/>
                </a:cubicBezTo>
                <a:close/>
                <a:moveTo>
                  <a:pt x="5822478" y="3076575"/>
                </a:moveTo>
                <a:cubicBezTo>
                  <a:pt x="5822478" y="3079750"/>
                  <a:pt x="5823704" y="3083983"/>
                  <a:pt x="5823704" y="3087159"/>
                </a:cubicBezTo>
                <a:cubicBezTo>
                  <a:pt x="5820024" y="3087159"/>
                  <a:pt x="5813892" y="3090333"/>
                  <a:pt x="5812665" y="3083983"/>
                </a:cubicBezTo>
                <a:cubicBezTo>
                  <a:pt x="5812665" y="3077633"/>
                  <a:pt x="5817571" y="3077633"/>
                  <a:pt x="5822478" y="3076575"/>
                </a:cubicBezTo>
                <a:close/>
                <a:moveTo>
                  <a:pt x="5353932" y="3940175"/>
                </a:moveTo>
                <a:cubicBezTo>
                  <a:pt x="5358838" y="3939117"/>
                  <a:pt x="5360065" y="3942292"/>
                  <a:pt x="5358838" y="3944409"/>
                </a:cubicBezTo>
                <a:cubicBezTo>
                  <a:pt x="5358838" y="3946525"/>
                  <a:pt x="5357611" y="3950758"/>
                  <a:pt x="5356385" y="3951817"/>
                </a:cubicBezTo>
                <a:cubicBezTo>
                  <a:pt x="5351479" y="3952875"/>
                  <a:pt x="5349026" y="3949700"/>
                  <a:pt x="5349026" y="3945467"/>
                </a:cubicBezTo>
                <a:cubicBezTo>
                  <a:pt x="5347799" y="3943350"/>
                  <a:pt x="5350252" y="3941233"/>
                  <a:pt x="5353932" y="3940175"/>
                </a:cubicBezTo>
                <a:close/>
                <a:moveTo>
                  <a:pt x="5802853" y="5667375"/>
                </a:moveTo>
                <a:cubicBezTo>
                  <a:pt x="5804079" y="5667375"/>
                  <a:pt x="5807759" y="5669492"/>
                  <a:pt x="5806532" y="5670550"/>
                </a:cubicBezTo>
                <a:cubicBezTo>
                  <a:pt x="5805306" y="5674784"/>
                  <a:pt x="5804079" y="5679017"/>
                  <a:pt x="5802853" y="5683250"/>
                </a:cubicBezTo>
                <a:cubicBezTo>
                  <a:pt x="5802853" y="5683250"/>
                  <a:pt x="5801626" y="5684308"/>
                  <a:pt x="5799173" y="5684308"/>
                </a:cubicBezTo>
                <a:cubicBezTo>
                  <a:pt x="5797946" y="5682192"/>
                  <a:pt x="5796720" y="5680075"/>
                  <a:pt x="5796720" y="5677959"/>
                </a:cubicBezTo>
                <a:cubicBezTo>
                  <a:pt x="5797946" y="5673725"/>
                  <a:pt x="5794267" y="5667375"/>
                  <a:pt x="5802853" y="5667375"/>
                </a:cubicBezTo>
                <a:close/>
                <a:moveTo>
                  <a:pt x="5647079" y="6543675"/>
                </a:moveTo>
                <a:cubicBezTo>
                  <a:pt x="5648306" y="6542617"/>
                  <a:pt x="5647079" y="6547909"/>
                  <a:pt x="5647079" y="6550026"/>
                </a:cubicBezTo>
                <a:cubicBezTo>
                  <a:pt x="5647079" y="6551084"/>
                  <a:pt x="5647079" y="6551084"/>
                  <a:pt x="5647079" y="6552142"/>
                </a:cubicBezTo>
                <a:cubicBezTo>
                  <a:pt x="5645853" y="6550026"/>
                  <a:pt x="5642173" y="6545792"/>
                  <a:pt x="5647079" y="6543675"/>
                </a:cubicBezTo>
                <a:close/>
                <a:moveTo>
                  <a:pt x="5761150" y="1474258"/>
                </a:moveTo>
                <a:cubicBezTo>
                  <a:pt x="5766056" y="1475317"/>
                  <a:pt x="5772189" y="1475317"/>
                  <a:pt x="5777095" y="1476375"/>
                </a:cubicBezTo>
                <a:cubicBezTo>
                  <a:pt x="5775868" y="1479550"/>
                  <a:pt x="5775868" y="1483783"/>
                  <a:pt x="5769735" y="1483783"/>
                </a:cubicBezTo>
                <a:cubicBezTo>
                  <a:pt x="5763603" y="1483783"/>
                  <a:pt x="5762376" y="1479550"/>
                  <a:pt x="5761150" y="1474258"/>
                </a:cubicBezTo>
                <a:close/>
                <a:moveTo>
                  <a:pt x="5761150" y="6748992"/>
                </a:moveTo>
                <a:cubicBezTo>
                  <a:pt x="5766056" y="6747933"/>
                  <a:pt x="5768509" y="6742642"/>
                  <a:pt x="5774642" y="6745817"/>
                </a:cubicBezTo>
                <a:cubicBezTo>
                  <a:pt x="5775868" y="6752167"/>
                  <a:pt x="5772189" y="6754284"/>
                  <a:pt x="5767282" y="6755342"/>
                </a:cubicBezTo>
                <a:cubicBezTo>
                  <a:pt x="5764829" y="6756401"/>
                  <a:pt x="5761150" y="6760633"/>
                  <a:pt x="5758696" y="6755342"/>
                </a:cubicBezTo>
                <a:cubicBezTo>
                  <a:pt x="5756243" y="6752167"/>
                  <a:pt x="5758696" y="6750050"/>
                  <a:pt x="5761150" y="6748992"/>
                </a:cubicBezTo>
                <a:close/>
                <a:moveTo>
                  <a:pt x="5752564" y="1605492"/>
                </a:moveTo>
                <a:cubicBezTo>
                  <a:pt x="5761150" y="1609725"/>
                  <a:pt x="5762376" y="1616075"/>
                  <a:pt x="5759923" y="1623483"/>
                </a:cubicBezTo>
                <a:cubicBezTo>
                  <a:pt x="5746431" y="1620308"/>
                  <a:pt x="5740298" y="1615017"/>
                  <a:pt x="5752564" y="1605492"/>
                </a:cubicBezTo>
                <a:close/>
                <a:moveTo>
                  <a:pt x="5751337" y="6592359"/>
                </a:moveTo>
                <a:cubicBezTo>
                  <a:pt x="5752564" y="6587067"/>
                  <a:pt x="5753790" y="6581776"/>
                  <a:pt x="5756243" y="6576484"/>
                </a:cubicBezTo>
                <a:cubicBezTo>
                  <a:pt x="5757470" y="6583892"/>
                  <a:pt x="5767282" y="6591300"/>
                  <a:pt x="5755017" y="6597651"/>
                </a:cubicBezTo>
                <a:cubicBezTo>
                  <a:pt x="5753790" y="6596592"/>
                  <a:pt x="5752564" y="6594475"/>
                  <a:pt x="5751337" y="6592359"/>
                </a:cubicBezTo>
                <a:close/>
                <a:moveTo>
                  <a:pt x="5745204" y="1537758"/>
                </a:moveTo>
                <a:cubicBezTo>
                  <a:pt x="5745204" y="1543050"/>
                  <a:pt x="5742751" y="1548342"/>
                  <a:pt x="5736619" y="1551517"/>
                </a:cubicBezTo>
                <a:cubicBezTo>
                  <a:pt x="5735392" y="1546225"/>
                  <a:pt x="5736619" y="1541992"/>
                  <a:pt x="5739071" y="1536700"/>
                </a:cubicBezTo>
                <a:cubicBezTo>
                  <a:pt x="5740298" y="1537758"/>
                  <a:pt x="5745204" y="1534583"/>
                  <a:pt x="5745204" y="1537758"/>
                </a:cubicBezTo>
                <a:close/>
                <a:moveTo>
                  <a:pt x="5271752" y="2611967"/>
                </a:moveTo>
                <a:cubicBezTo>
                  <a:pt x="5276659" y="2613025"/>
                  <a:pt x="5277885" y="2616200"/>
                  <a:pt x="5277885" y="2619375"/>
                </a:cubicBezTo>
                <a:cubicBezTo>
                  <a:pt x="5276659" y="2623608"/>
                  <a:pt x="5272979" y="2625725"/>
                  <a:pt x="5269299" y="2625725"/>
                </a:cubicBezTo>
                <a:cubicBezTo>
                  <a:pt x="5263167" y="2625725"/>
                  <a:pt x="5260713" y="2621492"/>
                  <a:pt x="5261940" y="2616200"/>
                </a:cubicBezTo>
                <a:cubicBezTo>
                  <a:pt x="5261940" y="2611967"/>
                  <a:pt x="5266846" y="2610908"/>
                  <a:pt x="5271752" y="2611967"/>
                </a:cubicBezTo>
                <a:close/>
                <a:moveTo>
                  <a:pt x="5715767" y="2228850"/>
                </a:moveTo>
                <a:cubicBezTo>
                  <a:pt x="5715767" y="2225675"/>
                  <a:pt x="5715767" y="2222500"/>
                  <a:pt x="5714540" y="2218267"/>
                </a:cubicBezTo>
                <a:cubicBezTo>
                  <a:pt x="5720673" y="2219325"/>
                  <a:pt x="5726806" y="2219325"/>
                  <a:pt x="5732939" y="2220383"/>
                </a:cubicBezTo>
                <a:cubicBezTo>
                  <a:pt x="5731712" y="2221442"/>
                  <a:pt x="5730486" y="2222500"/>
                  <a:pt x="5731712" y="2224617"/>
                </a:cubicBezTo>
                <a:cubicBezTo>
                  <a:pt x="5726806" y="2229908"/>
                  <a:pt x="5721900" y="2229908"/>
                  <a:pt x="5715767" y="2228850"/>
                </a:cubicBezTo>
                <a:close/>
                <a:moveTo>
                  <a:pt x="5714540" y="4868334"/>
                </a:moveTo>
                <a:cubicBezTo>
                  <a:pt x="5715767" y="4872567"/>
                  <a:pt x="5716993" y="4876800"/>
                  <a:pt x="5708407" y="4876800"/>
                </a:cubicBezTo>
                <a:cubicBezTo>
                  <a:pt x="5703501" y="4876800"/>
                  <a:pt x="5698595" y="4876800"/>
                  <a:pt x="5693689" y="4876800"/>
                </a:cubicBezTo>
                <a:cubicBezTo>
                  <a:pt x="5696142" y="4867275"/>
                  <a:pt x="5705955" y="4868334"/>
                  <a:pt x="5714540" y="4868334"/>
                </a:cubicBezTo>
                <a:close/>
                <a:moveTo>
                  <a:pt x="5696142" y="5948892"/>
                </a:moveTo>
                <a:cubicBezTo>
                  <a:pt x="5699822" y="5948892"/>
                  <a:pt x="5702275" y="5951008"/>
                  <a:pt x="5701048" y="5953125"/>
                </a:cubicBezTo>
                <a:cubicBezTo>
                  <a:pt x="5699822" y="5955242"/>
                  <a:pt x="5696142" y="5955242"/>
                  <a:pt x="5694915" y="5956300"/>
                </a:cubicBezTo>
                <a:cubicBezTo>
                  <a:pt x="5690009" y="5956300"/>
                  <a:pt x="5687556" y="5954183"/>
                  <a:pt x="5690009" y="5951008"/>
                </a:cubicBezTo>
                <a:cubicBezTo>
                  <a:pt x="5690009" y="5949950"/>
                  <a:pt x="5693689" y="5948892"/>
                  <a:pt x="5696142" y="5948892"/>
                </a:cubicBezTo>
                <a:close/>
                <a:moveTo>
                  <a:pt x="5638494" y="6633633"/>
                </a:moveTo>
                <a:cubicBezTo>
                  <a:pt x="5643400" y="6633633"/>
                  <a:pt x="5644627" y="6636808"/>
                  <a:pt x="5645853" y="6641042"/>
                </a:cubicBezTo>
                <a:cubicBezTo>
                  <a:pt x="5643400" y="6641042"/>
                  <a:pt x="5642173" y="6641042"/>
                  <a:pt x="5642173" y="6643159"/>
                </a:cubicBezTo>
                <a:cubicBezTo>
                  <a:pt x="5638494" y="6643159"/>
                  <a:pt x="5633587" y="6641042"/>
                  <a:pt x="5634814" y="6636808"/>
                </a:cubicBezTo>
                <a:cubicBezTo>
                  <a:pt x="5633587" y="6635750"/>
                  <a:pt x="5636040" y="6633633"/>
                  <a:pt x="5638494" y="6633633"/>
                </a:cubicBezTo>
                <a:close/>
                <a:moveTo>
                  <a:pt x="5578392" y="6757459"/>
                </a:moveTo>
                <a:cubicBezTo>
                  <a:pt x="5578392" y="6757459"/>
                  <a:pt x="5578392" y="6757459"/>
                  <a:pt x="5578392" y="6757459"/>
                </a:cubicBezTo>
                <a:cubicBezTo>
                  <a:pt x="5578392" y="6757459"/>
                  <a:pt x="5578392" y="6757459"/>
                  <a:pt x="5578392" y="6757459"/>
                </a:cubicBezTo>
                <a:lnTo>
                  <a:pt x="5578392" y="6757459"/>
                </a:lnTo>
                <a:close/>
                <a:moveTo>
                  <a:pt x="5566126" y="6762750"/>
                </a:moveTo>
                <a:cubicBezTo>
                  <a:pt x="5571033" y="6762750"/>
                  <a:pt x="5577166" y="6760633"/>
                  <a:pt x="5578392" y="6766984"/>
                </a:cubicBezTo>
                <a:cubicBezTo>
                  <a:pt x="5578392" y="6771217"/>
                  <a:pt x="5577166" y="6775450"/>
                  <a:pt x="5573486" y="6775450"/>
                </a:cubicBezTo>
                <a:cubicBezTo>
                  <a:pt x="5559994" y="6776508"/>
                  <a:pt x="5567353" y="6768042"/>
                  <a:pt x="5566126" y="6762750"/>
                </a:cubicBezTo>
                <a:close/>
                <a:moveTo>
                  <a:pt x="5487627" y="6465359"/>
                </a:moveTo>
                <a:cubicBezTo>
                  <a:pt x="5486400" y="6464300"/>
                  <a:pt x="5483947" y="6464300"/>
                  <a:pt x="5482721" y="6463242"/>
                </a:cubicBezTo>
                <a:cubicBezTo>
                  <a:pt x="5481494" y="6460067"/>
                  <a:pt x="5481494" y="6456892"/>
                  <a:pt x="5485174" y="6454776"/>
                </a:cubicBezTo>
                <a:cubicBezTo>
                  <a:pt x="5487627" y="6453717"/>
                  <a:pt x="5488853" y="6454776"/>
                  <a:pt x="5490080" y="6456892"/>
                </a:cubicBezTo>
                <a:cubicBezTo>
                  <a:pt x="5491307" y="6460067"/>
                  <a:pt x="5491307" y="6463242"/>
                  <a:pt x="5487627" y="6465359"/>
                </a:cubicBezTo>
                <a:close/>
                <a:moveTo>
                  <a:pt x="5479041" y="6799792"/>
                </a:moveTo>
                <a:cubicBezTo>
                  <a:pt x="5479041" y="6802967"/>
                  <a:pt x="5476588" y="6805084"/>
                  <a:pt x="5472908" y="6804026"/>
                </a:cubicBezTo>
                <a:cubicBezTo>
                  <a:pt x="5468002" y="6802967"/>
                  <a:pt x="5468002" y="6798734"/>
                  <a:pt x="5468002" y="6795558"/>
                </a:cubicBezTo>
                <a:cubicBezTo>
                  <a:pt x="5468002" y="6792383"/>
                  <a:pt x="5469228" y="6789209"/>
                  <a:pt x="5471682" y="6790267"/>
                </a:cubicBezTo>
                <a:cubicBezTo>
                  <a:pt x="5480267" y="6790267"/>
                  <a:pt x="5479041" y="6795558"/>
                  <a:pt x="5479041" y="6799792"/>
                </a:cubicBezTo>
                <a:close/>
                <a:moveTo>
                  <a:pt x="5428752" y="2403475"/>
                </a:moveTo>
                <a:cubicBezTo>
                  <a:pt x="5432432" y="2404533"/>
                  <a:pt x="5432432" y="2407708"/>
                  <a:pt x="5431205" y="2409825"/>
                </a:cubicBezTo>
                <a:cubicBezTo>
                  <a:pt x="5428752" y="2415117"/>
                  <a:pt x="5425072" y="2416175"/>
                  <a:pt x="5420166" y="2413000"/>
                </a:cubicBezTo>
                <a:cubicBezTo>
                  <a:pt x="5420166" y="2410883"/>
                  <a:pt x="5420166" y="2409825"/>
                  <a:pt x="5418939" y="2407708"/>
                </a:cubicBezTo>
                <a:cubicBezTo>
                  <a:pt x="5420166" y="2404533"/>
                  <a:pt x="5423846" y="2402417"/>
                  <a:pt x="5428752" y="2403475"/>
                </a:cubicBezTo>
                <a:close/>
                <a:moveTo>
                  <a:pt x="5406674" y="4476750"/>
                </a:moveTo>
                <a:cubicBezTo>
                  <a:pt x="5409127" y="4476750"/>
                  <a:pt x="5411580" y="4477809"/>
                  <a:pt x="5414033" y="4478867"/>
                </a:cubicBezTo>
                <a:cubicBezTo>
                  <a:pt x="5412807" y="4479925"/>
                  <a:pt x="5410354" y="4480984"/>
                  <a:pt x="5407900" y="4480984"/>
                </a:cubicBezTo>
                <a:cubicBezTo>
                  <a:pt x="5402994" y="4479925"/>
                  <a:pt x="5402994" y="4477809"/>
                  <a:pt x="5406674" y="4476750"/>
                </a:cubicBezTo>
                <a:close/>
                <a:moveTo>
                  <a:pt x="5421393" y="4477809"/>
                </a:moveTo>
                <a:cubicBezTo>
                  <a:pt x="5417713" y="4478867"/>
                  <a:pt x="5414033" y="4479925"/>
                  <a:pt x="5411580" y="4480984"/>
                </a:cubicBezTo>
                <a:cubicBezTo>
                  <a:pt x="5411580" y="4479925"/>
                  <a:pt x="5410354" y="4479925"/>
                  <a:pt x="5410354" y="4479925"/>
                </a:cubicBezTo>
                <a:cubicBezTo>
                  <a:pt x="5411580" y="4478867"/>
                  <a:pt x="5412807" y="4477809"/>
                  <a:pt x="5412807" y="4476750"/>
                </a:cubicBezTo>
                <a:cubicBezTo>
                  <a:pt x="5416486" y="4471459"/>
                  <a:pt x="5418939" y="4474633"/>
                  <a:pt x="5421393" y="4477809"/>
                </a:cubicBezTo>
                <a:close/>
                <a:moveTo>
                  <a:pt x="5317135" y="1633008"/>
                </a:moveTo>
                <a:cubicBezTo>
                  <a:pt x="5312229" y="1633008"/>
                  <a:pt x="5309776" y="1629833"/>
                  <a:pt x="5309776" y="1625600"/>
                </a:cubicBezTo>
                <a:cubicBezTo>
                  <a:pt x="5315908" y="1625600"/>
                  <a:pt x="5320815" y="1624542"/>
                  <a:pt x="5326947" y="1624542"/>
                </a:cubicBezTo>
                <a:cubicBezTo>
                  <a:pt x="5326947" y="1630892"/>
                  <a:pt x="5323268" y="1633008"/>
                  <a:pt x="5317135" y="1633008"/>
                </a:cubicBezTo>
                <a:close/>
                <a:moveTo>
                  <a:pt x="5257034" y="5427133"/>
                </a:moveTo>
                <a:cubicBezTo>
                  <a:pt x="5257034" y="5425017"/>
                  <a:pt x="5255807" y="5423959"/>
                  <a:pt x="5255807" y="5421842"/>
                </a:cubicBezTo>
                <a:cubicBezTo>
                  <a:pt x="5259487" y="5417609"/>
                  <a:pt x="5263167" y="5416550"/>
                  <a:pt x="5269299" y="5418667"/>
                </a:cubicBezTo>
                <a:cubicBezTo>
                  <a:pt x="5270526" y="5419725"/>
                  <a:pt x="5271752" y="5421842"/>
                  <a:pt x="5271752" y="5422901"/>
                </a:cubicBezTo>
                <a:cubicBezTo>
                  <a:pt x="5266846" y="5428192"/>
                  <a:pt x="5261940" y="5426075"/>
                  <a:pt x="5257034" y="5427133"/>
                </a:cubicBezTo>
                <a:close/>
                <a:moveTo>
                  <a:pt x="5232503" y="4759325"/>
                </a:moveTo>
                <a:cubicBezTo>
                  <a:pt x="5236182" y="4758267"/>
                  <a:pt x="5241088" y="4757209"/>
                  <a:pt x="5244768" y="4756150"/>
                </a:cubicBezTo>
                <a:cubicBezTo>
                  <a:pt x="5247221" y="4759325"/>
                  <a:pt x="5249674" y="4762500"/>
                  <a:pt x="5253354" y="4765675"/>
                </a:cubicBezTo>
                <a:cubicBezTo>
                  <a:pt x="5248448" y="4765675"/>
                  <a:pt x="5244768" y="4766734"/>
                  <a:pt x="5239862" y="4766734"/>
                </a:cubicBezTo>
                <a:cubicBezTo>
                  <a:pt x="5237409" y="4764617"/>
                  <a:pt x="5234955" y="4761442"/>
                  <a:pt x="5232503" y="4759325"/>
                </a:cubicBezTo>
                <a:close/>
                <a:moveTo>
                  <a:pt x="4832644" y="4014258"/>
                </a:moveTo>
                <a:cubicBezTo>
                  <a:pt x="4833871" y="4019550"/>
                  <a:pt x="4833871" y="4023784"/>
                  <a:pt x="4830191" y="4029075"/>
                </a:cubicBezTo>
                <a:cubicBezTo>
                  <a:pt x="4827738" y="4025900"/>
                  <a:pt x="4820379" y="4025900"/>
                  <a:pt x="4821605" y="4020608"/>
                </a:cubicBezTo>
                <a:cubicBezTo>
                  <a:pt x="4821605" y="4014258"/>
                  <a:pt x="4827738" y="4015317"/>
                  <a:pt x="4832644" y="4014258"/>
                </a:cubicBezTo>
                <a:close/>
                <a:moveTo>
                  <a:pt x="5253354" y="1365250"/>
                </a:moveTo>
                <a:cubicBezTo>
                  <a:pt x="5255807" y="1365250"/>
                  <a:pt x="5258260" y="1366308"/>
                  <a:pt x="5260713" y="1366308"/>
                </a:cubicBezTo>
                <a:cubicBezTo>
                  <a:pt x="5260713" y="1370542"/>
                  <a:pt x="5261940" y="1373717"/>
                  <a:pt x="5261940" y="1377950"/>
                </a:cubicBezTo>
                <a:cubicBezTo>
                  <a:pt x="5252128" y="1376892"/>
                  <a:pt x="5247221" y="1373717"/>
                  <a:pt x="5253354" y="1365250"/>
                </a:cubicBezTo>
                <a:close/>
                <a:moveTo>
                  <a:pt x="4767637" y="2680758"/>
                </a:moveTo>
                <a:cubicBezTo>
                  <a:pt x="4772543" y="2680758"/>
                  <a:pt x="4779902" y="2673350"/>
                  <a:pt x="4779902" y="2684992"/>
                </a:cubicBezTo>
                <a:cubicBezTo>
                  <a:pt x="4776222" y="2686050"/>
                  <a:pt x="4774996" y="2688167"/>
                  <a:pt x="4774996" y="2691342"/>
                </a:cubicBezTo>
                <a:cubicBezTo>
                  <a:pt x="4770090" y="2691342"/>
                  <a:pt x="4763957" y="2693458"/>
                  <a:pt x="4762730" y="2687108"/>
                </a:cubicBezTo>
                <a:cubicBezTo>
                  <a:pt x="4762730" y="2683934"/>
                  <a:pt x="4763957" y="2680758"/>
                  <a:pt x="4767637" y="2680758"/>
                </a:cubicBezTo>
                <a:close/>
                <a:moveTo>
                  <a:pt x="4759051" y="3000375"/>
                </a:moveTo>
                <a:cubicBezTo>
                  <a:pt x="4759051" y="2997200"/>
                  <a:pt x="4762730" y="2996142"/>
                  <a:pt x="4765183" y="2996142"/>
                </a:cubicBezTo>
                <a:cubicBezTo>
                  <a:pt x="4767637" y="2996142"/>
                  <a:pt x="4770090" y="2997200"/>
                  <a:pt x="4770090" y="2998258"/>
                </a:cubicBezTo>
                <a:cubicBezTo>
                  <a:pt x="4772543" y="3002492"/>
                  <a:pt x="4767637" y="3001434"/>
                  <a:pt x="4765183" y="3002492"/>
                </a:cubicBezTo>
                <a:cubicBezTo>
                  <a:pt x="4763957" y="3002492"/>
                  <a:pt x="4759051" y="3003550"/>
                  <a:pt x="4759051" y="3000375"/>
                </a:cubicBezTo>
                <a:close/>
                <a:moveTo>
                  <a:pt x="5130698" y="4690534"/>
                </a:moveTo>
                <a:cubicBezTo>
                  <a:pt x="5133151" y="4691592"/>
                  <a:pt x="5135604" y="4692650"/>
                  <a:pt x="5135604" y="4694767"/>
                </a:cubicBezTo>
                <a:cubicBezTo>
                  <a:pt x="5135604" y="4694767"/>
                  <a:pt x="5135604" y="4694767"/>
                  <a:pt x="5135604" y="4694767"/>
                </a:cubicBezTo>
                <a:cubicBezTo>
                  <a:pt x="5130698" y="4694767"/>
                  <a:pt x="5129472" y="4692650"/>
                  <a:pt x="5130698" y="4690534"/>
                </a:cubicBezTo>
                <a:close/>
                <a:moveTo>
                  <a:pt x="5134378" y="4690534"/>
                </a:moveTo>
                <a:cubicBezTo>
                  <a:pt x="5134378" y="4692650"/>
                  <a:pt x="5134378" y="4694767"/>
                  <a:pt x="5133151" y="4696883"/>
                </a:cubicBezTo>
                <a:cubicBezTo>
                  <a:pt x="5128245" y="4695825"/>
                  <a:pt x="5123339" y="4695825"/>
                  <a:pt x="5124565" y="4690534"/>
                </a:cubicBezTo>
                <a:cubicBezTo>
                  <a:pt x="5125792" y="4685242"/>
                  <a:pt x="5131925" y="4683125"/>
                  <a:pt x="5134378" y="4690534"/>
                </a:cubicBezTo>
                <a:close/>
                <a:moveTo>
                  <a:pt x="5079183" y="2015067"/>
                </a:moveTo>
                <a:cubicBezTo>
                  <a:pt x="5076729" y="2012950"/>
                  <a:pt x="5075503" y="2011892"/>
                  <a:pt x="5073050" y="2009775"/>
                </a:cubicBezTo>
                <a:cubicBezTo>
                  <a:pt x="5075503" y="2007658"/>
                  <a:pt x="5076729" y="2005542"/>
                  <a:pt x="5079183" y="2004483"/>
                </a:cubicBezTo>
                <a:cubicBezTo>
                  <a:pt x="5081636" y="2005542"/>
                  <a:pt x="5087768" y="2003425"/>
                  <a:pt x="5087768" y="2008717"/>
                </a:cubicBezTo>
                <a:cubicBezTo>
                  <a:pt x="5085315" y="2010833"/>
                  <a:pt x="5082862" y="2012950"/>
                  <a:pt x="5079183" y="2015067"/>
                </a:cubicBezTo>
                <a:close/>
                <a:moveTo>
                  <a:pt x="5019081" y="2173817"/>
                </a:moveTo>
                <a:cubicBezTo>
                  <a:pt x="5022761" y="2171700"/>
                  <a:pt x="5027667" y="2169583"/>
                  <a:pt x="5032573" y="2170642"/>
                </a:cubicBezTo>
                <a:cubicBezTo>
                  <a:pt x="5039933" y="2175934"/>
                  <a:pt x="5039933" y="2181225"/>
                  <a:pt x="5030120" y="2183342"/>
                </a:cubicBezTo>
                <a:cubicBezTo>
                  <a:pt x="5021534" y="2186517"/>
                  <a:pt x="5017855" y="2181225"/>
                  <a:pt x="5019081" y="2173817"/>
                </a:cubicBezTo>
                <a:close/>
                <a:moveTo>
                  <a:pt x="5031347" y="3730625"/>
                </a:moveTo>
                <a:cubicBezTo>
                  <a:pt x="5039933" y="3730625"/>
                  <a:pt x="5037480" y="3735917"/>
                  <a:pt x="5037480" y="3740150"/>
                </a:cubicBezTo>
                <a:cubicBezTo>
                  <a:pt x="5037480" y="3743325"/>
                  <a:pt x="5038706" y="3747559"/>
                  <a:pt x="5032573" y="3747559"/>
                </a:cubicBezTo>
                <a:cubicBezTo>
                  <a:pt x="5026440" y="3747559"/>
                  <a:pt x="5025214" y="3743325"/>
                  <a:pt x="5025214" y="3733800"/>
                </a:cubicBezTo>
                <a:cubicBezTo>
                  <a:pt x="5025214" y="3734858"/>
                  <a:pt x="5026440" y="3731684"/>
                  <a:pt x="5031347" y="3730625"/>
                </a:cubicBezTo>
                <a:close/>
                <a:moveTo>
                  <a:pt x="5016628" y="775758"/>
                </a:moveTo>
                <a:cubicBezTo>
                  <a:pt x="5019081" y="778933"/>
                  <a:pt x="5020308" y="782108"/>
                  <a:pt x="5016628" y="785283"/>
                </a:cubicBezTo>
                <a:cubicBezTo>
                  <a:pt x="5014175" y="787400"/>
                  <a:pt x="5010495" y="789517"/>
                  <a:pt x="5006816" y="791633"/>
                </a:cubicBezTo>
                <a:cubicBezTo>
                  <a:pt x="5006816" y="786342"/>
                  <a:pt x="5005589" y="781050"/>
                  <a:pt x="5005589" y="775758"/>
                </a:cubicBezTo>
                <a:cubicBezTo>
                  <a:pt x="5010495" y="768350"/>
                  <a:pt x="5014175" y="773642"/>
                  <a:pt x="5016628" y="775758"/>
                </a:cubicBezTo>
                <a:close/>
                <a:moveTo>
                  <a:pt x="5003136" y="1537758"/>
                </a:moveTo>
                <a:cubicBezTo>
                  <a:pt x="5001909" y="1540933"/>
                  <a:pt x="5000683" y="1545167"/>
                  <a:pt x="5000683" y="1548342"/>
                </a:cubicBezTo>
                <a:cubicBezTo>
                  <a:pt x="4997003" y="1547283"/>
                  <a:pt x="4993323" y="1546225"/>
                  <a:pt x="4990870" y="1545167"/>
                </a:cubicBezTo>
                <a:lnTo>
                  <a:pt x="4992097" y="1544108"/>
                </a:lnTo>
                <a:lnTo>
                  <a:pt x="4990870" y="1543050"/>
                </a:lnTo>
                <a:cubicBezTo>
                  <a:pt x="4992097" y="1539875"/>
                  <a:pt x="4987191" y="1533525"/>
                  <a:pt x="4994550" y="1532467"/>
                </a:cubicBezTo>
                <a:cubicBezTo>
                  <a:pt x="4998230" y="1531408"/>
                  <a:pt x="5000683" y="1535642"/>
                  <a:pt x="5003136" y="1537758"/>
                </a:cubicBezTo>
                <a:close/>
                <a:moveTo>
                  <a:pt x="4896425" y="5833534"/>
                </a:moveTo>
                <a:cubicBezTo>
                  <a:pt x="4901332" y="5833534"/>
                  <a:pt x="4905011" y="5835651"/>
                  <a:pt x="4902558" y="5839883"/>
                </a:cubicBezTo>
                <a:cubicBezTo>
                  <a:pt x="4901332" y="5843058"/>
                  <a:pt x="4897652" y="5842000"/>
                  <a:pt x="4895199" y="5840942"/>
                </a:cubicBezTo>
                <a:cubicBezTo>
                  <a:pt x="4895199" y="5840942"/>
                  <a:pt x="4892745" y="5840942"/>
                  <a:pt x="4892745" y="5840942"/>
                </a:cubicBezTo>
                <a:lnTo>
                  <a:pt x="4893972" y="5839883"/>
                </a:lnTo>
                <a:cubicBezTo>
                  <a:pt x="4893972" y="5836709"/>
                  <a:pt x="4891519" y="5833534"/>
                  <a:pt x="4896425" y="5833534"/>
                </a:cubicBezTo>
                <a:close/>
                <a:moveTo>
                  <a:pt x="4330981" y="4102100"/>
                </a:moveTo>
                <a:cubicBezTo>
                  <a:pt x="4327302" y="4102100"/>
                  <a:pt x="4324849" y="4101042"/>
                  <a:pt x="4323622" y="4097867"/>
                </a:cubicBezTo>
                <a:cubicBezTo>
                  <a:pt x="4322395" y="4093633"/>
                  <a:pt x="4326075" y="4091517"/>
                  <a:pt x="4330981" y="4091517"/>
                </a:cubicBezTo>
                <a:cubicBezTo>
                  <a:pt x="4332208" y="4091517"/>
                  <a:pt x="4335888" y="4092575"/>
                  <a:pt x="4335888" y="4093633"/>
                </a:cubicBezTo>
                <a:cubicBezTo>
                  <a:pt x="4337114" y="4098925"/>
                  <a:pt x="4334661" y="4101042"/>
                  <a:pt x="4330981" y="4102100"/>
                </a:cubicBezTo>
                <a:close/>
                <a:moveTo>
                  <a:pt x="4706309" y="105833"/>
                </a:moveTo>
                <a:cubicBezTo>
                  <a:pt x="4707535" y="102658"/>
                  <a:pt x="4708762" y="101600"/>
                  <a:pt x="4712441" y="101600"/>
                </a:cubicBezTo>
                <a:cubicBezTo>
                  <a:pt x="4717348" y="101600"/>
                  <a:pt x="4721027" y="102658"/>
                  <a:pt x="4719801" y="107950"/>
                </a:cubicBezTo>
                <a:cubicBezTo>
                  <a:pt x="4719801" y="109008"/>
                  <a:pt x="4714894" y="110067"/>
                  <a:pt x="4712441" y="111125"/>
                </a:cubicBezTo>
                <a:cubicBezTo>
                  <a:pt x="4709988" y="111125"/>
                  <a:pt x="4706309" y="110067"/>
                  <a:pt x="4706309" y="105833"/>
                </a:cubicBezTo>
                <a:close/>
                <a:moveTo>
                  <a:pt x="4711215" y="808567"/>
                </a:moveTo>
                <a:cubicBezTo>
                  <a:pt x="4714894" y="810683"/>
                  <a:pt x="4714894" y="814917"/>
                  <a:pt x="4714894" y="818092"/>
                </a:cubicBezTo>
                <a:cubicBezTo>
                  <a:pt x="4713668" y="820208"/>
                  <a:pt x="4712441" y="821267"/>
                  <a:pt x="4709988" y="819150"/>
                </a:cubicBezTo>
                <a:cubicBezTo>
                  <a:pt x="4706309" y="817033"/>
                  <a:pt x="4705082" y="813858"/>
                  <a:pt x="4706309" y="809625"/>
                </a:cubicBezTo>
                <a:cubicBezTo>
                  <a:pt x="4706309" y="807508"/>
                  <a:pt x="4708762" y="806450"/>
                  <a:pt x="4711215" y="808567"/>
                </a:cubicBezTo>
                <a:close/>
                <a:moveTo>
                  <a:pt x="4679324" y="6755342"/>
                </a:moveTo>
                <a:cubicBezTo>
                  <a:pt x="4674418" y="6755342"/>
                  <a:pt x="4671965" y="6752167"/>
                  <a:pt x="4671965" y="6748992"/>
                </a:cubicBezTo>
                <a:cubicBezTo>
                  <a:pt x="4671965" y="6744758"/>
                  <a:pt x="4671965" y="6740526"/>
                  <a:pt x="4678098" y="6740526"/>
                </a:cubicBezTo>
                <a:cubicBezTo>
                  <a:pt x="4684230" y="6739467"/>
                  <a:pt x="4684230" y="6744758"/>
                  <a:pt x="4684230" y="6747933"/>
                </a:cubicBezTo>
                <a:cubicBezTo>
                  <a:pt x="4684230" y="6751109"/>
                  <a:pt x="4684230" y="6755342"/>
                  <a:pt x="4679324" y="6755342"/>
                </a:cubicBezTo>
                <a:close/>
                <a:moveTo>
                  <a:pt x="4660926" y="4124325"/>
                </a:moveTo>
                <a:cubicBezTo>
                  <a:pt x="4658473" y="4124325"/>
                  <a:pt x="4654793" y="4123267"/>
                  <a:pt x="4652340" y="4123267"/>
                </a:cubicBezTo>
                <a:cubicBezTo>
                  <a:pt x="4651113" y="4121150"/>
                  <a:pt x="4652340" y="4119034"/>
                  <a:pt x="4654793" y="4119034"/>
                </a:cubicBezTo>
                <a:cubicBezTo>
                  <a:pt x="4657246" y="4119034"/>
                  <a:pt x="4660926" y="4116917"/>
                  <a:pt x="4663379" y="4120092"/>
                </a:cubicBezTo>
                <a:cubicBezTo>
                  <a:pt x="4664605" y="4122208"/>
                  <a:pt x="4663379" y="4124325"/>
                  <a:pt x="4660926" y="4124325"/>
                </a:cubicBezTo>
                <a:close/>
                <a:moveTo>
                  <a:pt x="4654793" y="5784850"/>
                </a:moveTo>
                <a:cubicBezTo>
                  <a:pt x="4654793" y="5784850"/>
                  <a:pt x="4654793" y="5784850"/>
                  <a:pt x="4654793" y="5784850"/>
                </a:cubicBezTo>
                <a:cubicBezTo>
                  <a:pt x="4654793" y="5784850"/>
                  <a:pt x="4654793" y="5785909"/>
                  <a:pt x="4654793" y="5784850"/>
                </a:cubicBezTo>
                <a:cubicBezTo>
                  <a:pt x="4654793" y="5785909"/>
                  <a:pt x="4654793" y="5784850"/>
                  <a:pt x="4654793" y="5784850"/>
                </a:cubicBezTo>
                <a:close/>
                <a:moveTo>
                  <a:pt x="4656020" y="5785909"/>
                </a:moveTo>
                <a:cubicBezTo>
                  <a:pt x="4654793" y="5788026"/>
                  <a:pt x="4651113" y="5789084"/>
                  <a:pt x="4648660" y="5790142"/>
                </a:cubicBezTo>
                <a:cubicBezTo>
                  <a:pt x="4648660" y="5788026"/>
                  <a:pt x="4647434" y="5786967"/>
                  <a:pt x="4647434" y="5784850"/>
                </a:cubicBezTo>
                <a:cubicBezTo>
                  <a:pt x="4647434" y="5781675"/>
                  <a:pt x="4644981" y="5777442"/>
                  <a:pt x="4651113" y="5776383"/>
                </a:cubicBezTo>
                <a:cubicBezTo>
                  <a:pt x="4652340" y="5776383"/>
                  <a:pt x="4656020" y="5777442"/>
                  <a:pt x="4656020" y="5778500"/>
                </a:cubicBezTo>
                <a:cubicBezTo>
                  <a:pt x="4657246" y="5780617"/>
                  <a:pt x="4657246" y="5784850"/>
                  <a:pt x="4656020" y="5785909"/>
                </a:cubicBezTo>
                <a:close/>
                <a:moveTo>
                  <a:pt x="4610637" y="1163108"/>
                </a:moveTo>
                <a:cubicBezTo>
                  <a:pt x="4617996" y="1160992"/>
                  <a:pt x="4626582" y="1158875"/>
                  <a:pt x="4626582" y="1168400"/>
                </a:cubicBezTo>
                <a:cubicBezTo>
                  <a:pt x="4627809" y="1177925"/>
                  <a:pt x="4617996" y="1175808"/>
                  <a:pt x="4610637" y="1175808"/>
                </a:cubicBezTo>
                <a:cubicBezTo>
                  <a:pt x="4611863" y="1170517"/>
                  <a:pt x="4610637" y="1167342"/>
                  <a:pt x="4610637" y="1163108"/>
                </a:cubicBezTo>
                <a:close/>
                <a:moveTo>
                  <a:pt x="4501473" y="6185959"/>
                </a:moveTo>
                <a:cubicBezTo>
                  <a:pt x="4502700" y="6181725"/>
                  <a:pt x="4501473" y="6177492"/>
                  <a:pt x="4506379" y="6176433"/>
                </a:cubicBezTo>
                <a:cubicBezTo>
                  <a:pt x="4513739" y="6176433"/>
                  <a:pt x="4513739" y="6180667"/>
                  <a:pt x="4513739" y="6185959"/>
                </a:cubicBezTo>
                <a:cubicBezTo>
                  <a:pt x="4513739" y="6190192"/>
                  <a:pt x="4511285" y="6193367"/>
                  <a:pt x="4507606" y="6193367"/>
                </a:cubicBezTo>
                <a:cubicBezTo>
                  <a:pt x="4500246" y="6194425"/>
                  <a:pt x="4503926" y="6188075"/>
                  <a:pt x="4501473" y="6185959"/>
                </a:cubicBezTo>
                <a:close/>
                <a:moveTo>
                  <a:pt x="4478169" y="6695017"/>
                </a:moveTo>
                <a:cubicBezTo>
                  <a:pt x="4473262" y="6697133"/>
                  <a:pt x="4468356" y="6695017"/>
                  <a:pt x="4464676" y="6690784"/>
                </a:cubicBezTo>
                <a:cubicBezTo>
                  <a:pt x="4469582" y="6689725"/>
                  <a:pt x="4473262" y="6687609"/>
                  <a:pt x="4478169" y="6686550"/>
                </a:cubicBezTo>
                <a:cubicBezTo>
                  <a:pt x="4479395" y="6688667"/>
                  <a:pt x="4484301" y="6692901"/>
                  <a:pt x="4478169" y="6695017"/>
                </a:cubicBezTo>
                <a:close/>
                <a:moveTo>
                  <a:pt x="4234083" y="1036108"/>
                </a:moveTo>
                <a:cubicBezTo>
                  <a:pt x="4229177" y="1036108"/>
                  <a:pt x="4225497" y="1033992"/>
                  <a:pt x="4225497" y="1029758"/>
                </a:cubicBezTo>
                <a:cubicBezTo>
                  <a:pt x="4225497" y="1026583"/>
                  <a:pt x="4229177" y="1025525"/>
                  <a:pt x="4232857" y="1025525"/>
                </a:cubicBezTo>
                <a:cubicBezTo>
                  <a:pt x="4236536" y="1025525"/>
                  <a:pt x="4238989" y="1026583"/>
                  <a:pt x="4238989" y="1029758"/>
                </a:cubicBezTo>
                <a:cubicBezTo>
                  <a:pt x="4240216" y="1033992"/>
                  <a:pt x="4238989" y="1036108"/>
                  <a:pt x="4234083" y="1036108"/>
                </a:cubicBezTo>
                <a:close/>
                <a:moveTo>
                  <a:pt x="3706663" y="2490258"/>
                </a:moveTo>
                <a:cubicBezTo>
                  <a:pt x="3716475" y="2495550"/>
                  <a:pt x="3711569" y="2501900"/>
                  <a:pt x="3711569" y="2509309"/>
                </a:cubicBezTo>
                <a:cubicBezTo>
                  <a:pt x="3700530" y="2505075"/>
                  <a:pt x="3698077" y="2499783"/>
                  <a:pt x="3701756" y="2491317"/>
                </a:cubicBezTo>
                <a:cubicBezTo>
                  <a:pt x="3701756" y="2489200"/>
                  <a:pt x="3704209" y="2489200"/>
                  <a:pt x="3706663" y="2490258"/>
                </a:cubicBezTo>
                <a:close/>
                <a:moveTo>
                  <a:pt x="4177661" y="2259542"/>
                </a:moveTo>
                <a:cubicBezTo>
                  <a:pt x="4172755" y="2258483"/>
                  <a:pt x="4166622" y="2260600"/>
                  <a:pt x="4164169" y="2256367"/>
                </a:cubicBezTo>
                <a:cubicBezTo>
                  <a:pt x="4162943" y="2253192"/>
                  <a:pt x="4165396" y="2247900"/>
                  <a:pt x="4170302" y="2245783"/>
                </a:cubicBezTo>
                <a:cubicBezTo>
                  <a:pt x="4170302" y="2245783"/>
                  <a:pt x="4172755" y="2247900"/>
                  <a:pt x="4173981" y="2248958"/>
                </a:cubicBezTo>
                <a:cubicBezTo>
                  <a:pt x="4172755" y="2253192"/>
                  <a:pt x="4175208" y="2256367"/>
                  <a:pt x="4177661" y="2259542"/>
                </a:cubicBezTo>
                <a:close/>
                <a:moveTo>
                  <a:pt x="4128599" y="6586008"/>
                </a:moveTo>
                <a:cubicBezTo>
                  <a:pt x="4126146" y="6584950"/>
                  <a:pt x="4124919" y="6583892"/>
                  <a:pt x="4122466" y="6582834"/>
                </a:cubicBezTo>
                <a:cubicBezTo>
                  <a:pt x="4122466" y="6577542"/>
                  <a:pt x="4123693" y="6572250"/>
                  <a:pt x="4123693" y="6566959"/>
                </a:cubicBezTo>
                <a:cubicBezTo>
                  <a:pt x="4124919" y="6568017"/>
                  <a:pt x="4127372" y="6568017"/>
                  <a:pt x="4128599" y="6566959"/>
                </a:cubicBezTo>
                <a:cubicBezTo>
                  <a:pt x="4134732" y="6574367"/>
                  <a:pt x="4139638" y="6579659"/>
                  <a:pt x="4128599" y="6586008"/>
                </a:cubicBezTo>
                <a:close/>
                <a:moveTo>
                  <a:pt x="4303997" y="133350"/>
                </a:moveTo>
                <a:cubicBezTo>
                  <a:pt x="4303997" y="131233"/>
                  <a:pt x="4306450" y="127000"/>
                  <a:pt x="4306450" y="127000"/>
                </a:cubicBezTo>
                <a:cubicBezTo>
                  <a:pt x="4313810" y="128058"/>
                  <a:pt x="4316263" y="132292"/>
                  <a:pt x="4315036" y="138642"/>
                </a:cubicBezTo>
                <a:cubicBezTo>
                  <a:pt x="4315036" y="140758"/>
                  <a:pt x="4313810" y="143933"/>
                  <a:pt x="4310130" y="143933"/>
                </a:cubicBezTo>
                <a:cubicBezTo>
                  <a:pt x="4305224" y="142875"/>
                  <a:pt x="4303997" y="137583"/>
                  <a:pt x="4303997" y="133350"/>
                </a:cubicBezTo>
                <a:close/>
                <a:moveTo>
                  <a:pt x="3841584" y="2870200"/>
                </a:moveTo>
                <a:cubicBezTo>
                  <a:pt x="3857529" y="2872317"/>
                  <a:pt x="3852623" y="2883958"/>
                  <a:pt x="3857529" y="2892425"/>
                </a:cubicBezTo>
                <a:cubicBezTo>
                  <a:pt x="3842810" y="2889250"/>
                  <a:pt x="3845264" y="2877608"/>
                  <a:pt x="3841584" y="2870200"/>
                </a:cubicBezTo>
                <a:close/>
                <a:moveTo>
                  <a:pt x="4267200" y="6843183"/>
                </a:moveTo>
                <a:cubicBezTo>
                  <a:pt x="4263521" y="6842125"/>
                  <a:pt x="4258614" y="6842125"/>
                  <a:pt x="4258614" y="6836834"/>
                </a:cubicBezTo>
                <a:cubicBezTo>
                  <a:pt x="4258614" y="6832600"/>
                  <a:pt x="4257388" y="6827308"/>
                  <a:pt x="4264747" y="6826250"/>
                </a:cubicBezTo>
                <a:cubicBezTo>
                  <a:pt x="4269653" y="6825192"/>
                  <a:pt x="4269653" y="6828367"/>
                  <a:pt x="4270880" y="6831542"/>
                </a:cubicBezTo>
                <a:cubicBezTo>
                  <a:pt x="4270880" y="6834717"/>
                  <a:pt x="4274560" y="6840008"/>
                  <a:pt x="4267200" y="6843183"/>
                </a:cubicBezTo>
                <a:close/>
                <a:moveTo>
                  <a:pt x="3807240" y="3525309"/>
                </a:moveTo>
                <a:cubicBezTo>
                  <a:pt x="3806014" y="3523192"/>
                  <a:pt x="3806014" y="3522133"/>
                  <a:pt x="3806014" y="3520017"/>
                </a:cubicBezTo>
                <a:cubicBezTo>
                  <a:pt x="3809694" y="3520017"/>
                  <a:pt x="3813373" y="3518958"/>
                  <a:pt x="3813373" y="3524250"/>
                </a:cubicBezTo>
                <a:cubicBezTo>
                  <a:pt x="3813373" y="3525309"/>
                  <a:pt x="3808467" y="3528483"/>
                  <a:pt x="3807240" y="3525309"/>
                </a:cubicBezTo>
                <a:close/>
                <a:moveTo>
                  <a:pt x="3802334" y="3512608"/>
                </a:moveTo>
                <a:lnTo>
                  <a:pt x="3802334" y="3512608"/>
                </a:lnTo>
                <a:cubicBezTo>
                  <a:pt x="3808467" y="3511550"/>
                  <a:pt x="3809694" y="3514725"/>
                  <a:pt x="3810920" y="3516842"/>
                </a:cubicBezTo>
                <a:cubicBezTo>
                  <a:pt x="3807240" y="3516842"/>
                  <a:pt x="3802334" y="3517900"/>
                  <a:pt x="3802334" y="3512608"/>
                </a:cubicBezTo>
                <a:close/>
                <a:moveTo>
                  <a:pt x="4227951" y="6504517"/>
                </a:moveTo>
                <a:cubicBezTo>
                  <a:pt x="4230403" y="6504517"/>
                  <a:pt x="4232857" y="6503459"/>
                  <a:pt x="4234083" y="6503459"/>
                </a:cubicBezTo>
                <a:cubicBezTo>
                  <a:pt x="4232857" y="6505575"/>
                  <a:pt x="4232857" y="6508750"/>
                  <a:pt x="4231630" y="6510867"/>
                </a:cubicBezTo>
                <a:cubicBezTo>
                  <a:pt x="4227951" y="6515100"/>
                  <a:pt x="4219364" y="6515100"/>
                  <a:pt x="4218138" y="6512984"/>
                </a:cubicBezTo>
                <a:cubicBezTo>
                  <a:pt x="4215685" y="6506633"/>
                  <a:pt x="4225497" y="6507692"/>
                  <a:pt x="4227951" y="6504517"/>
                </a:cubicBezTo>
                <a:close/>
                <a:moveTo>
                  <a:pt x="4188700" y="771525"/>
                </a:moveTo>
                <a:cubicBezTo>
                  <a:pt x="4192380" y="766233"/>
                  <a:pt x="4197287" y="767292"/>
                  <a:pt x="4199739" y="772583"/>
                </a:cubicBezTo>
                <a:cubicBezTo>
                  <a:pt x="4199739" y="774700"/>
                  <a:pt x="4196060" y="776817"/>
                  <a:pt x="4196060" y="779992"/>
                </a:cubicBezTo>
                <a:cubicBezTo>
                  <a:pt x="4194833" y="779992"/>
                  <a:pt x="4194833" y="778933"/>
                  <a:pt x="4193606" y="778933"/>
                </a:cubicBezTo>
                <a:cubicBezTo>
                  <a:pt x="4188700" y="777875"/>
                  <a:pt x="4185021" y="775758"/>
                  <a:pt x="4188700" y="771525"/>
                </a:cubicBezTo>
                <a:close/>
                <a:moveTo>
                  <a:pt x="4207099" y="779992"/>
                </a:moveTo>
                <a:cubicBezTo>
                  <a:pt x="4204646" y="778933"/>
                  <a:pt x="4204646" y="776817"/>
                  <a:pt x="4204646" y="775758"/>
                </a:cubicBezTo>
                <a:cubicBezTo>
                  <a:pt x="4205872" y="776817"/>
                  <a:pt x="4207099" y="777875"/>
                  <a:pt x="4207099" y="779992"/>
                </a:cubicBezTo>
                <a:lnTo>
                  <a:pt x="4207099" y="779992"/>
                </a:lnTo>
                <a:close/>
                <a:moveTo>
                  <a:pt x="4159263" y="349250"/>
                </a:moveTo>
                <a:cubicBezTo>
                  <a:pt x="4154357" y="349250"/>
                  <a:pt x="4154357" y="346075"/>
                  <a:pt x="4154357" y="343958"/>
                </a:cubicBezTo>
                <a:cubicBezTo>
                  <a:pt x="4154357" y="341842"/>
                  <a:pt x="4154357" y="338667"/>
                  <a:pt x="4158036" y="338667"/>
                </a:cubicBezTo>
                <a:cubicBezTo>
                  <a:pt x="4161716" y="338667"/>
                  <a:pt x="4162943" y="340783"/>
                  <a:pt x="4162943" y="343958"/>
                </a:cubicBezTo>
                <a:cubicBezTo>
                  <a:pt x="4161716" y="346075"/>
                  <a:pt x="4159263" y="347133"/>
                  <a:pt x="4159263" y="349250"/>
                </a:cubicBezTo>
                <a:close/>
                <a:moveTo>
                  <a:pt x="4140865" y="397933"/>
                </a:moveTo>
                <a:cubicBezTo>
                  <a:pt x="4134732" y="398992"/>
                  <a:pt x="4134732" y="393700"/>
                  <a:pt x="4135958" y="390525"/>
                </a:cubicBezTo>
                <a:cubicBezTo>
                  <a:pt x="4135958" y="388408"/>
                  <a:pt x="4138411" y="385233"/>
                  <a:pt x="4142091" y="386292"/>
                </a:cubicBezTo>
                <a:cubicBezTo>
                  <a:pt x="4145771" y="387350"/>
                  <a:pt x="4146997" y="389467"/>
                  <a:pt x="4146997" y="392642"/>
                </a:cubicBezTo>
                <a:cubicBezTo>
                  <a:pt x="4145771" y="394758"/>
                  <a:pt x="4143317" y="397933"/>
                  <a:pt x="4140865" y="397933"/>
                </a:cubicBezTo>
                <a:close/>
                <a:moveTo>
                  <a:pt x="4088122" y="136525"/>
                </a:moveTo>
                <a:cubicBezTo>
                  <a:pt x="4091802" y="136525"/>
                  <a:pt x="4095482" y="136525"/>
                  <a:pt x="4100388" y="135467"/>
                </a:cubicBezTo>
                <a:cubicBezTo>
                  <a:pt x="4097935" y="141817"/>
                  <a:pt x="4106521" y="154517"/>
                  <a:pt x="4086896" y="151342"/>
                </a:cubicBezTo>
                <a:cubicBezTo>
                  <a:pt x="4085669" y="149225"/>
                  <a:pt x="4085669" y="148167"/>
                  <a:pt x="4084443" y="146050"/>
                </a:cubicBezTo>
                <a:cubicBezTo>
                  <a:pt x="4085669" y="143933"/>
                  <a:pt x="4086896" y="139700"/>
                  <a:pt x="4088122" y="136525"/>
                </a:cubicBezTo>
                <a:close/>
                <a:moveTo>
                  <a:pt x="3906592" y="1776942"/>
                </a:moveTo>
                <a:cubicBezTo>
                  <a:pt x="3911498" y="1775883"/>
                  <a:pt x="3913951" y="1779058"/>
                  <a:pt x="3913951" y="1782233"/>
                </a:cubicBezTo>
                <a:cubicBezTo>
                  <a:pt x="3913951" y="1785408"/>
                  <a:pt x="3913951" y="1789642"/>
                  <a:pt x="3909045" y="1790700"/>
                </a:cubicBezTo>
                <a:cubicBezTo>
                  <a:pt x="3905365" y="1790700"/>
                  <a:pt x="3901686" y="1788583"/>
                  <a:pt x="3901686" y="1784350"/>
                </a:cubicBezTo>
                <a:cubicBezTo>
                  <a:pt x="3900459" y="1780117"/>
                  <a:pt x="3901686" y="1776942"/>
                  <a:pt x="3906592" y="1776942"/>
                </a:cubicBezTo>
                <a:close/>
                <a:moveTo>
                  <a:pt x="4034154" y="1247775"/>
                </a:moveTo>
                <a:cubicBezTo>
                  <a:pt x="4036607" y="1245658"/>
                  <a:pt x="4039060" y="1244600"/>
                  <a:pt x="4041513" y="1242483"/>
                </a:cubicBezTo>
                <a:cubicBezTo>
                  <a:pt x="4047646" y="1243542"/>
                  <a:pt x="4047646" y="1247775"/>
                  <a:pt x="4046419" y="1252008"/>
                </a:cubicBezTo>
                <a:cubicBezTo>
                  <a:pt x="4043966" y="1253067"/>
                  <a:pt x="4040287" y="1254125"/>
                  <a:pt x="4037834" y="1254125"/>
                </a:cubicBezTo>
                <a:cubicBezTo>
                  <a:pt x="4034154" y="1254125"/>
                  <a:pt x="4029248" y="1256242"/>
                  <a:pt x="4028021" y="1252008"/>
                </a:cubicBezTo>
                <a:cubicBezTo>
                  <a:pt x="4028021" y="1252008"/>
                  <a:pt x="4031701" y="1249892"/>
                  <a:pt x="4034154" y="1247775"/>
                </a:cubicBezTo>
                <a:close/>
                <a:moveTo>
                  <a:pt x="4034154" y="6799792"/>
                </a:moveTo>
                <a:cubicBezTo>
                  <a:pt x="4034154" y="6799792"/>
                  <a:pt x="4034154" y="6799792"/>
                  <a:pt x="4034154" y="6799792"/>
                </a:cubicBezTo>
                <a:cubicBezTo>
                  <a:pt x="4034154" y="6799792"/>
                  <a:pt x="4034154" y="6799792"/>
                  <a:pt x="4034154" y="6799792"/>
                </a:cubicBezTo>
                <a:lnTo>
                  <a:pt x="4034154" y="6799792"/>
                </a:lnTo>
                <a:close/>
                <a:moveTo>
                  <a:pt x="4030474" y="6794500"/>
                </a:moveTo>
                <a:cubicBezTo>
                  <a:pt x="4035380" y="6793442"/>
                  <a:pt x="4036607" y="6797675"/>
                  <a:pt x="4037834" y="6801909"/>
                </a:cubicBezTo>
                <a:cubicBezTo>
                  <a:pt x="4039060" y="6810375"/>
                  <a:pt x="4032927" y="6810375"/>
                  <a:pt x="4026794" y="6808258"/>
                </a:cubicBezTo>
                <a:cubicBezTo>
                  <a:pt x="4024341" y="6802967"/>
                  <a:pt x="4021888" y="6797675"/>
                  <a:pt x="4030474" y="6794500"/>
                </a:cubicBezTo>
                <a:close/>
                <a:moveTo>
                  <a:pt x="4026794" y="929217"/>
                </a:moveTo>
                <a:cubicBezTo>
                  <a:pt x="4028021" y="932392"/>
                  <a:pt x="4025568" y="934508"/>
                  <a:pt x="4021888" y="934508"/>
                </a:cubicBezTo>
                <a:cubicBezTo>
                  <a:pt x="4019435" y="934508"/>
                  <a:pt x="4015755" y="934508"/>
                  <a:pt x="4014529" y="931333"/>
                </a:cubicBezTo>
                <a:cubicBezTo>
                  <a:pt x="4013302" y="928158"/>
                  <a:pt x="4015755" y="926042"/>
                  <a:pt x="4019435" y="926042"/>
                </a:cubicBezTo>
                <a:cubicBezTo>
                  <a:pt x="4023115" y="924983"/>
                  <a:pt x="4025568" y="927100"/>
                  <a:pt x="4026794" y="929217"/>
                </a:cubicBezTo>
                <a:close/>
                <a:moveTo>
                  <a:pt x="3965466" y="4386792"/>
                </a:moveTo>
                <a:cubicBezTo>
                  <a:pt x="3971599" y="4385734"/>
                  <a:pt x="3972826" y="4389967"/>
                  <a:pt x="3971599" y="4393142"/>
                </a:cubicBezTo>
                <a:cubicBezTo>
                  <a:pt x="3971599" y="4396317"/>
                  <a:pt x="3969146" y="4400550"/>
                  <a:pt x="3964240" y="4400550"/>
                </a:cubicBezTo>
                <a:cubicBezTo>
                  <a:pt x="3960560" y="4399492"/>
                  <a:pt x="3959334" y="4397375"/>
                  <a:pt x="3960560" y="4395258"/>
                </a:cubicBezTo>
                <a:cubicBezTo>
                  <a:pt x="3960560" y="4392084"/>
                  <a:pt x="3960560" y="4387850"/>
                  <a:pt x="3965466" y="4386792"/>
                </a:cubicBezTo>
                <a:close/>
                <a:moveTo>
                  <a:pt x="3882060" y="4275667"/>
                </a:moveTo>
                <a:cubicBezTo>
                  <a:pt x="3884514" y="4273550"/>
                  <a:pt x="3888193" y="4271434"/>
                  <a:pt x="3891873" y="4269317"/>
                </a:cubicBezTo>
                <a:cubicBezTo>
                  <a:pt x="3893099" y="4270375"/>
                  <a:pt x="3893099" y="4271434"/>
                  <a:pt x="3894326" y="4273550"/>
                </a:cubicBezTo>
                <a:cubicBezTo>
                  <a:pt x="3894326" y="4277784"/>
                  <a:pt x="3890647" y="4279900"/>
                  <a:pt x="3886967" y="4279900"/>
                </a:cubicBezTo>
                <a:cubicBezTo>
                  <a:pt x="3882060" y="4282017"/>
                  <a:pt x="3880834" y="4277784"/>
                  <a:pt x="3882060" y="4275667"/>
                </a:cubicBezTo>
                <a:close/>
                <a:moveTo>
                  <a:pt x="3840358" y="4142317"/>
                </a:moveTo>
                <a:cubicBezTo>
                  <a:pt x="3842810" y="4138083"/>
                  <a:pt x="3845264" y="4134909"/>
                  <a:pt x="3847717" y="4130675"/>
                </a:cubicBezTo>
                <a:cubicBezTo>
                  <a:pt x="3848943" y="4132792"/>
                  <a:pt x="3848943" y="4134909"/>
                  <a:pt x="3850170" y="4135967"/>
                </a:cubicBezTo>
                <a:cubicBezTo>
                  <a:pt x="3850170" y="4140200"/>
                  <a:pt x="3848943" y="4144434"/>
                  <a:pt x="3844037" y="4144434"/>
                </a:cubicBezTo>
                <a:cubicBezTo>
                  <a:pt x="3842810" y="4146550"/>
                  <a:pt x="3840358" y="4143375"/>
                  <a:pt x="3840358" y="4142317"/>
                </a:cubicBezTo>
                <a:close/>
                <a:moveTo>
                  <a:pt x="3817053" y="6015567"/>
                </a:moveTo>
                <a:cubicBezTo>
                  <a:pt x="3820733" y="6017683"/>
                  <a:pt x="3819506" y="6019800"/>
                  <a:pt x="3817053" y="6021917"/>
                </a:cubicBezTo>
                <a:cubicBezTo>
                  <a:pt x="3815826" y="6024034"/>
                  <a:pt x="3812146" y="6025092"/>
                  <a:pt x="3808467" y="6022975"/>
                </a:cubicBezTo>
                <a:cubicBezTo>
                  <a:pt x="3807240" y="6021917"/>
                  <a:pt x="3804787" y="6018742"/>
                  <a:pt x="3806014" y="6017683"/>
                </a:cubicBezTo>
                <a:cubicBezTo>
                  <a:pt x="3808467" y="6013450"/>
                  <a:pt x="3813373" y="6013450"/>
                  <a:pt x="3817053" y="6015567"/>
                </a:cubicBezTo>
                <a:close/>
                <a:moveTo>
                  <a:pt x="3779030" y="6328834"/>
                </a:moveTo>
                <a:cubicBezTo>
                  <a:pt x="3776576" y="6328834"/>
                  <a:pt x="3775350" y="6328834"/>
                  <a:pt x="3774123" y="6330950"/>
                </a:cubicBezTo>
                <a:cubicBezTo>
                  <a:pt x="3766764" y="6327776"/>
                  <a:pt x="3766764" y="6322484"/>
                  <a:pt x="3770444" y="6317192"/>
                </a:cubicBezTo>
                <a:cubicBezTo>
                  <a:pt x="3772897" y="6314017"/>
                  <a:pt x="3775350" y="6315075"/>
                  <a:pt x="3777803" y="6316133"/>
                </a:cubicBezTo>
                <a:cubicBezTo>
                  <a:pt x="3783936" y="6320367"/>
                  <a:pt x="3779030" y="6324600"/>
                  <a:pt x="3779030" y="6328834"/>
                </a:cubicBezTo>
                <a:close/>
                <a:moveTo>
                  <a:pt x="3244250" y="2480733"/>
                </a:moveTo>
                <a:cubicBezTo>
                  <a:pt x="3245476" y="2479675"/>
                  <a:pt x="3247929" y="2478617"/>
                  <a:pt x="3249156" y="2477559"/>
                </a:cubicBezTo>
                <a:cubicBezTo>
                  <a:pt x="3255289" y="2477559"/>
                  <a:pt x="3261421" y="2478617"/>
                  <a:pt x="3263875" y="2483908"/>
                </a:cubicBezTo>
                <a:cubicBezTo>
                  <a:pt x="3258968" y="2491317"/>
                  <a:pt x="3251609" y="2488142"/>
                  <a:pt x="3245476" y="2486025"/>
                </a:cubicBezTo>
                <a:cubicBezTo>
                  <a:pt x="3246703" y="2484967"/>
                  <a:pt x="3246703" y="2482850"/>
                  <a:pt x="3244250" y="2480733"/>
                </a:cubicBezTo>
                <a:close/>
                <a:moveTo>
                  <a:pt x="3655147" y="5676901"/>
                </a:moveTo>
                <a:cubicBezTo>
                  <a:pt x="3655147" y="5677959"/>
                  <a:pt x="3655147" y="5679017"/>
                  <a:pt x="3655147" y="5679017"/>
                </a:cubicBezTo>
                <a:cubicBezTo>
                  <a:pt x="3655147" y="5682192"/>
                  <a:pt x="3655147" y="5686425"/>
                  <a:pt x="3651467" y="5688542"/>
                </a:cubicBezTo>
                <a:cubicBezTo>
                  <a:pt x="3649014" y="5689600"/>
                  <a:pt x="3647788" y="5689600"/>
                  <a:pt x="3646561" y="5687484"/>
                </a:cubicBezTo>
                <a:cubicBezTo>
                  <a:pt x="3645335" y="5680075"/>
                  <a:pt x="3647788" y="5676901"/>
                  <a:pt x="3655147" y="5676901"/>
                </a:cubicBezTo>
                <a:close/>
                <a:moveTo>
                  <a:pt x="3673545" y="5668433"/>
                </a:moveTo>
                <a:cubicBezTo>
                  <a:pt x="3673545" y="5668433"/>
                  <a:pt x="3673545" y="5668433"/>
                  <a:pt x="3673545" y="5668433"/>
                </a:cubicBezTo>
                <a:lnTo>
                  <a:pt x="3673545" y="5668433"/>
                </a:lnTo>
                <a:cubicBezTo>
                  <a:pt x="3673545" y="5668433"/>
                  <a:pt x="3673545" y="5668433"/>
                  <a:pt x="3673545" y="5668433"/>
                </a:cubicBezTo>
                <a:close/>
                <a:moveTo>
                  <a:pt x="3618350" y="956733"/>
                </a:moveTo>
                <a:cubicBezTo>
                  <a:pt x="3618350" y="959908"/>
                  <a:pt x="3614671" y="959908"/>
                  <a:pt x="3610991" y="959908"/>
                </a:cubicBezTo>
                <a:cubicBezTo>
                  <a:pt x="3607311" y="959908"/>
                  <a:pt x="3604858" y="958850"/>
                  <a:pt x="3604858" y="955675"/>
                </a:cubicBezTo>
                <a:cubicBezTo>
                  <a:pt x="3606085" y="952500"/>
                  <a:pt x="3608538" y="951442"/>
                  <a:pt x="3612217" y="952500"/>
                </a:cubicBezTo>
                <a:cubicBezTo>
                  <a:pt x="3615897" y="952500"/>
                  <a:pt x="3618350" y="953558"/>
                  <a:pt x="3618350" y="956733"/>
                </a:cubicBezTo>
                <a:close/>
                <a:moveTo>
                  <a:pt x="3585233" y="6633633"/>
                </a:moveTo>
                <a:cubicBezTo>
                  <a:pt x="3585233" y="6630459"/>
                  <a:pt x="3586460" y="6626225"/>
                  <a:pt x="3592592" y="6627284"/>
                </a:cubicBezTo>
                <a:cubicBezTo>
                  <a:pt x="3598725" y="6628342"/>
                  <a:pt x="3599952" y="6632575"/>
                  <a:pt x="3599952" y="6636808"/>
                </a:cubicBezTo>
                <a:cubicBezTo>
                  <a:pt x="3599952" y="6641042"/>
                  <a:pt x="3597499" y="6643159"/>
                  <a:pt x="3591366" y="6643159"/>
                </a:cubicBezTo>
                <a:cubicBezTo>
                  <a:pt x="3585233" y="6642100"/>
                  <a:pt x="3584007" y="6637867"/>
                  <a:pt x="3585233" y="6633633"/>
                </a:cubicBezTo>
                <a:close/>
                <a:moveTo>
                  <a:pt x="3575421" y="5840942"/>
                </a:moveTo>
                <a:cubicBezTo>
                  <a:pt x="3581553" y="5839883"/>
                  <a:pt x="3581553" y="5844117"/>
                  <a:pt x="3581553" y="5847292"/>
                </a:cubicBezTo>
                <a:cubicBezTo>
                  <a:pt x="3581553" y="5850467"/>
                  <a:pt x="3581553" y="5854700"/>
                  <a:pt x="3576647" y="5855758"/>
                </a:cubicBezTo>
                <a:cubicBezTo>
                  <a:pt x="3571741" y="5855758"/>
                  <a:pt x="3570514" y="5852584"/>
                  <a:pt x="3569288" y="5848350"/>
                </a:cubicBezTo>
                <a:cubicBezTo>
                  <a:pt x="3569288" y="5845175"/>
                  <a:pt x="3570514" y="5842000"/>
                  <a:pt x="3575421" y="5840942"/>
                </a:cubicBezTo>
                <a:close/>
                <a:moveTo>
                  <a:pt x="3526358" y="5436659"/>
                </a:moveTo>
                <a:cubicBezTo>
                  <a:pt x="3523905" y="5435600"/>
                  <a:pt x="3521452" y="5435600"/>
                  <a:pt x="3518999" y="5437717"/>
                </a:cubicBezTo>
                <a:cubicBezTo>
                  <a:pt x="3515319" y="5433484"/>
                  <a:pt x="3509187" y="5427133"/>
                  <a:pt x="3517772" y="5425017"/>
                </a:cubicBezTo>
                <a:cubicBezTo>
                  <a:pt x="3528812" y="5422901"/>
                  <a:pt x="3523905" y="5432425"/>
                  <a:pt x="3526358" y="5436659"/>
                </a:cubicBezTo>
                <a:close/>
                <a:moveTo>
                  <a:pt x="3515319" y="6036734"/>
                </a:moveTo>
                <a:cubicBezTo>
                  <a:pt x="3510413" y="6035675"/>
                  <a:pt x="3507960" y="6031442"/>
                  <a:pt x="3506733" y="6028267"/>
                </a:cubicBezTo>
                <a:cubicBezTo>
                  <a:pt x="3506733" y="6026151"/>
                  <a:pt x="3511639" y="6022975"/>
                  <a:pt x="3514093" y="6020859"/>
                </a:cubicBezTo>
                <a:cubicBezTo>
                  <a:pt x="3516546" y="6022975"/>
                  <a:pt x="3520225" y="6026151"/>
                  <a:pt x="3521452" y="6029325"/>
                </a:cubicBezTo>
                <a:cubicBezTo>
                  <a:pt x="3522679" y="6031442"/>
                  <a:pt x="3520225" y="6034617"/>
                  <a:pt x="3515319" y="6036734"/>
                </a:cubicBezTo>
                <a:close/>
                <a:moveTo>
                  <a:pt x="3200093" y="3070225"/>
                </a:moveTo>
                <a:cubicBezTo>
                  <a:pt x="3196414" y="3070225"/>
                  <a:pt x="3193961" y="3068108"/>
                  <a:pt x="3193961" y="3065992"/>
                </a:cubicBezTo>
                <a:cubicBezTo>
                  <a:pt x="3192734" y="3062817"/>
                  <a:pt x="3193961" y="3059642"/>
                  <a:pt x="3196414" y="3059642"/>
                </a:cubicBezTo>
                <a:cubicBezTo>
                  <a:pt x="3201320" y="3058583"/>
                  <a:pt x="3203773" y="3061758"/>
                  <a:pt x="3203773" y="3065992"/>
                </a:cubicBezTo>
                <a:cubicBezTo>
                  <a:pt x="3205000" y="3068108"/>
                  <a:pt x="3203773" y="3070225"/>
                  <a:pt x="3200093" y="3070225"/>
                </a:cubicBezTo>
                <a:close/>
                <a:moveTo>
                  <a:pt x="3496921" y="2404533"/>
                </a:moveTo>
                <a:cubicBezTo>
                  <a:pt x="3495694" y="2407708"/>
                  <a:pt x="3494468" y="2411942"/>
                  <a:pt x="3489561" y="2410883"/>
                </a:cubicBezTo>
                <a:cubicBezTo>
                  <a:pt x="3484655" y="2410883"/>
                  <a:pt x="3484655" y="2406650"/>
                  <a:pt x="3484655" y="2403475"/>
                </a:cubicBezTo>
                <a:cubicBezTo>
                  <a:pt x="3484655" y="2400300"/>
                  <a:pt x="3485882" y="2396067"/>
                  <a:pt x="3490788" y="2397125"/>
                </a:cubicBezTo>
                <a:cubicBezTo>
                  <a:pt x="3496921" y="2397125"/>
                  <a:pt x="3498148" y="2401358"/>
                  <a:pt x="3496921" y="2404533"/>
                </a:cubicBezTo>
                <a:close/>
                <a:moveTo>
                  <a:pt x="3483429" y="6623050"/>
                </a:moveTo>
                <a:cubicBezTo>
                  <a:pt x="3479749" y="6621992"/>
                  <a:pt x="3478523" y="6619875"/>
                  <a:pt x="3478523" y="6616700"/>
                </a:cubicBezTo>
                <a:cubicBezTo>
                  <a:pt x="3478523" y="6613526"/>
                  <a:pt x="3479749" y="6609292"/>
                  <a:pt x="3485882" y="6609292"/>
                </a:cubicBezTo>
                <a:cubicBezTo>
                  <a:pt x="3489561" y="6609292"/>
                  <a:pt x="3492015" y="6612467"/>
                  <a:pt x="3490788" y="6614584"/>
                </a:cubicBezTo>
                <a:cubicBezTo>
                  <a:pt x="3490788" y="6619875"/>
                  <a:pt x="3488335" y="6623050"/>
                  <a:pt x="3483429" y="6623050"/>
                </a:cubicBezTo>
                <a:close/>
                <a:moveTo>
                  <a:pt x="3458898" y="5840942"/>
                </a:moveTo>
                <a:cubicBezTo>
                  <a:pt x="3460124" y="5838825"/>
                  <a:pt x="3462577" y="5835651"/>
                  <a:pt x="3465030" y="5837767"/>
                </a:cubicBezTo>
                <a:cubicBezTo>
                  <a:pt x="3466257" y="5838825"/>
                  <a:pt x="3466257" y="5842000"/>
                  <a:pt x="3466257" y="5845175"/>
                </a:cubicBezTo>
                <a:cubicBezTo>
                  <a:pt x="3466257" y="5847292"/>
                  <a:pt x="3463804" y="5848350"/>
                  <a:pt x="3462577" y="5847292"/>
                </a:cubicBezTo>
                <a:cubicBezTo>
                  <a:pt x="3458898" y="5846234"/>
                  <a:pt x="3457671" y="5844117"/>
                  <a:pt x="3458898" y="5840942"/>
                </a:cubicBezTo>
                <a:close/>
                <a:moveTo>
                  <a:pt x="3444179" y="5466292"/>
                </a:moveTo>
                <a:cubicBezTo>
                  <a:pt x="3444179" y="5470526"/>
                  <a:pt x="3444179" y="5475817"/>
                  <a:pt x="3438046" y="5477933"/>
                </a:cubicBezTo>
                <a:cubicBezTo>
                  <a:pt x="3434366" y="5471584"/>
                  <a:pt x="3433140" y="5467350"/>
                  <a:pt x="3444179" y="5466292"/>
                </a:cubicBezTo>
                <a:close/>
                <a:moveTo>
                  <a:pt x="3434366" y="5835651"/>
                </a:moveTo>
                <a:cubicBezTo>
                  <a:pt x="3434366" y="5836709"/>
                  <a:pt x="3431913" y="5837767"/>
                  <a:pt x="3429460" y="5837767"/>
                </a:cubicBezTo>
                <a:cubicBezTo>
                  <a:pt x="3425780" y="5836709"/>
                  <a:pt x="3424554" y="5835651"/>
                  <a:pt x="3424554" y="5832475"/>
                </a:cubicBezTo>
                <a:cubicBezTo>
                  <a:pt x="3424554" y="5831417"/>
                  <a:pt x="3427007" y="5830359"/>
                  <a:pt x="3429460" y="5830359"/>
                </a:cubicBezTo>
                <a:cubicBezTo>
                  <a:pt x="3433140" y="5830359"/>
                  <a:pt x="3435593" y="5832475"/>
                  <a:pt x="3434366" y="5835651"/>
                </a:cubicBezTo>
                <a:close/>
                <a:moveTo>
                  <a:pt x="3121594" y="3644900"/>
                </a:moveTo>
                <a:cubicBezTo>
                  <a:pt x="3122820" y="3640667"/>
                  <a:pt x="3124047" y="3637492"/>
                  <a:pt x="3125273" y="3633258"/>
                </a:cubicBezTo>
                <a:cubicBezTo>
                  <a:pt x="3130180" y="3635375"/>
                  <a:pt x="3128953" y="3640667"/>
                  <a:pt x="3132633" y="3642784"/>
                </a:cubicBezTo>
                <a:cubicBezTo>
                  <a:pt x="3128953" y="3643842"/>
                  <a:pt x="3125273" y="3643842"/>
                  <a:pt x="3121594" y="3644900"/>
                </a:cubicBezTo>
                <a:close/>
                <a:moveTo>
                  <a:pt x="3087250" y="5110692"/>
                </a:moveTo>
                <a:cubicBezTo>
                  <a:pt x="3086024" y="5115984"/>
                  <a:pt x="3086024" y="5120217"/>
                  <a:pt x="3084797" y="5125508"/>
                </a:cubicBezTo>
                <a:cubicBezTo>
                  <a:pt x="3079891" y="5125508"/>
                  <a:pt x="3076211" y="5125508"/>
                  <a:pt x="3076211" y="5119159"/>
                </a:cubicBezTo>
                <a:cubicBezTo>
                  <a:pt x="3076211" y="5111750"/>
                  <a:pt x="3081117" y="5110692"/>
                  <a:pt x="3087250" y="5110692"/>
                </a:cubicBezTo>
                <a:close/>
                <a:moveTo>
                  <a:pt x="3055360" y="4864100"/>
                </a:moveTo>
                <a:cubicBezTo>
                  <a:pt x="3050453" y="4873625"/>
                  <a:pt x="3040641" y="4874684"/>
                  <a:pt x="3030828" y="4874684"/>
                </a:cubicBezTo>
                <a:cubicBezTo>
                  <a:pt x="3034508" y="4863042"/>
                  <a:pt x="3045547" y="4864100"/>
                  <a:pt x="3055360" y="4864100"/>
                </a:cubicBezTo>
                <a:close/>
                <a:moveTo>
                  <a:pt x="2973180" y="5316008"/>
                </a:moveTo>
                <a:cubicBezTo>
                  <a:pt x="2974407" y="5320242"/>
                  <a:pt x="2975633" y="5323417"/>
                  <a:pt x="2976860" y="5327650"/>
                </a:cubicBezTo>
                <a:cubicBezTo>
                  <a:pt x="2971953" y="5327650"/>
                  <a:pt x="2964594" y="5334000"/>
                  <a:pt x="2962141" y="5325534"/>
                </a:cubicBezTo>
                <a:cubicBezTo>
                  <a:pt x="2958461" y="5317067"/>
                  <a:pt x="2967047" y="5317067"/>
                  <a:pt x="2973180" y="5316008"/>
                </a:cubicBezTo>
                <a:close/>
                <a:moveTo>
                  <a:pt x="3282273" y="5766859"/>
                </a:moveTo>
                <a:cubicBezTo>
                  <a:pt x="3289632" y="5766859"/>
                  <a:pt x="3289632" y="5772151"/>
                  <a:pt x="3290859" y="5776383"/>
                </a:cubicBezTo>
                <a:cubicBezTo>
                  <a:pt x="3288406" y="5775325"/>
                  <a:pt x="3287179" y="5776383"/>
                  <a:pt x="3285953" y="5777442"/>
                </a:cubicBezTo>
                <a:cubicBezTo>
                  <a:pt x="3282273" y="5776383"/>
                  <a:pt x="3277367" y="5776383"/>
                  <a:pt x="3277367" y="5771092"/>
                </a:cubicBezTo>
                <a:cubicBezTo>
                  <a:pt x="3276140" y="5768975"/>
                  <a:pt x="3278593" y="5766859"/>
                  <a:pt x="3282273" y="5766859"/>
                </a:cubicBezTo>
                <a:close/>
                <a:moveTo>
                  <a:pt x="3165750" y="1876425"/>
                </a:moveTo>
                <a:cubicBezTo>
                  <a:pt x="3160844" y="1878542"/>
                  <a:pt x="3162070" y="1874308"/>
                  <a:pt x="3162070" y="1873250"/>
                </a:cubicBezTo>
                <a:cubicBezTo>
                  <a:pt x="3162070" y="1870075"/>
                  <a:pt x="3163297" y="1866900"/>
                  <a:pt x="3165750" y="1866900"/>
                </a:cubicBezTo>
                <a:cubicBezTo>
                  <a:pt x="3169429" y="1865842"/>
                  <a:pt x="3170656" y="1869017"/>
                  <a:pt x="3170656" y="1871133"/>
                </a:cubicBezTo>
                <a:cubicBezTo>
                  <a:pt x="3170656" y="1873250"/>
                  <a:pt x="3168203" y="1875367"/>
                  <a:pt x="3165750" y="1876425"/>
                </a:cubicBezTo>
                <a:close/>
                <a:moveTo>
                  <a:pt x="3158390" y="1642533"/>
                </a:moveTo>
                <a:cubicBezTo>
                  <a:pt x="3157164" y="1643592"/>
                  <a:pt x="3155937" y="1645708"/>
                  <a:pt x="3154711" y="1645708"/>
                </a:cubicBezTo>
                <a:cubicBezTo>
                  <a:pt x="3151031" y="1645708"/>
                  <a:pt x="3148578" y="1644650"/>
                  <a:pt x="3149804" y="1641475"/>
                </a:cubicBezTo>
                <a:cubicBezTo>
                  <a:pt x="3149804" y="1640417"/>
                  <a:pt x="3153484" y="1639358"/>
                  <a:pt x="3154711" y="1639358"/>
                </a:cubicBezTo>
                <a:cubicBezTo>
                  <a:pt x="3155937" y="1640417"/>
                  <a:pt x="3157164" y="1641475"/>
                  <a:pt x="3158390" y="1642533"/>
                </a:cubicBezTo>
                <a:close/>
                <a:moveTo>
                  <a:pt x="3146125" y="801158"/>
                </a:moveTo>
                <a:cubicBezTo>
                  <a:pt x="3152258" y="799042"/>
                  <a:pt x="3154711" y="801158"/>
                  <a:pt x="3157164" y="806450"/>
                </a:cubicBezTo>
                <a:cubicBezTo>
                  <a:pt x="3154711" y="806450"/>
                  <a:pt x="3153484" y="807508"/>
                  <a:pt x="3152258" y="809625"/>
                </a:cubicBezTo>
                <a:cubicBezTo>
                  <a:pt x="3148578" y="809625"/>
                  <a:pt x="3144898" y="808567"/>
                  <a:pt x="3143672" y="805392"/>
                </a:cubicBezTo>
                <a:cubicBezTo>
                  <a:pt x="3142445" y="803275"/>
                  <a:pt x="3144898" y="801158"/>
                  <a:pt x="3146125" y="801158"/>
                </a:cubicBezTo>
                <a:close/>
                <a:moveTo>
                  <a:pt x="3229531" y="1330325"/>
                </a:moveTo>
                <a:cubicBezTo>
                  <a:pt x="3227078" y="1330325"/>
                  <a:pt x="3224625" y="1328208"/>
                  <a:pt x="3222172" y="1327150"/>
                </a:cubicBezTo>
                <a:cubicBezTo>
                  <a:pt x="3222172" y="1322917"/>
                  <a:pt x="3223398" y="1320800"/>
                  <a:pt x="3227078" y="1320800"/>
                </a:cubicBezTo>
                <a:cubicBezTo>
                  <a:pt x="3230757" y="1319742"/>
                  <a:pt x="3233211" y="1321858"/>
                  <a:pt x="3233211" y="1325033"/>
                </a:cubicBezTo>
                <a:cubicBezTo>
                  <a:pt x="3234437" y="1326092"/>
                  <a:pt x="3233211" y="1329267"/>
                  <a:pt x="3229531" y="1330325"/>
                </a:cubicBezTo>
                <a:close/>
                <a:moveTo>
                  <a:pt x="3113008" y="3912659"/>
                </a:moveTo>
                <a:cubicBezTo>
                  <a:pt x="3116688" y="3912659"/>
                  <a:pt x="3121594" y="3912659"/>
                  <a:pt x="3121594" y="3917950"/>
                </a:cubicBezTo>
                <a:cubicBezTo>
                  <a:pt x="3121594" y="3921125"/>
                  <a:pt x="3117914" y="3922184"/>
                  <a:pt x="3114234" y="3922184"/>
                </a:cubicBezTo>
                <a:cubicBezTo>
                  <a:pt x="3110555" y="3921125"/>
                  <a:pt x="3105648" y="3922184"/>
                  <a:pt x="3105648" y="3917950"/>
                </a:cubicBezTo>
                <a:cubicBezTo>
                  <a:pt x="3106875" y="3914775"/>
                  <a:pt x="3109328" y="3912659"/>
                  <a:pt x="3113008" y="3912659"/>
                </a:cubicBezTo>
                <a:close/>
                <a:moveTo>
                  <a:pt x="3076211" y="203200"/>
                </a:moveTo>
                <a:cubicBezTo>
                  <a:pt x="3074984" y="206375"/>
                  <a:pt x="3074984" y="209550"/>
                  <a:pt x="3073758" y="213783"/>
                </a:cubicBezTo>
                <a:cubicBezTo>
                  <a:pt x="3065172" y="213783"/>
                  <a:pt x="3059039" y="209550"/>
                  <a:pt x="3062719" y="202142"/>
                </a:cubicBezTo>
                <a:cubicBezTo>
                  <a:pt x="3066399" y="193675"/>
                  <a:pt x="3072531" y="197908"/>
                  <a:pt x="3076211" y="203200"/>
                </a:cubicBezTo>
                <a:close/>
                <a:moveTo>
                  <a:pt x="2736454" y="4234392"/>
                </a:moveTo>
                <a:cubicBezTo>
                  <a:pt x="2741360" y="4233334"/>
                  <a:pt x="2743813" y="4236508"/>
                  <a:pt x="2743813" y="4240742"/>
                </a:cubicBezTo>
                <a:cubicBezTo>
                  <a:pt x="2743813" y="4244975"/>
                  <a:pt x="2743813" y="4248150"/>
                  <a:pt x="2738907" y="4249209"/>
                </a:cubicBezTo>
                <a:cubicBezTo>
                  <a:pt x="2732774" y="4250267"/>
                  <a:pt x="2732774" y="4246034"/>
                  <a:pt x="2731548" y="4242859"/>
                </a:cubicBezTo>
                <a:cubicBezTo>
                  <a:pt x="2731548" y="4238625"/>
                  <a:pt x="2731548" y="4234392"/>
                  <a:pt x="2736454" y="4234392"/>
                </a:cubicBezTo>
                <a:close/>
                <a:moveTo>
                  <a:pt x="2979313" y="5692776"/>
                </a:moveTo>
                <a:cubicBezTo>
                  <a:pt x="2985446" y="5693834"/>
                  <a:pt x="2985446" y="5699125"/>
                  <a:pt x="2986672" y="5703359"/>
                </a:cubicBezTo>
                <a:cubicBezTo>
                  <a:pt x="2986672" y="5704417"/>
                  <a:pt x="2985446" y="5705475"/>
                  <a:pt x="2985446" y="5705475"/>
                </a:cubicBezTo>
                <a:cubicBezTo>
                  <a:pt x="2984219" y="5705475"/>
                  <a:pt x="2984219" y="5705475"/>
                  <a:pt x="2982992" y="5705475"/>
                </a:cubicBezTo>
                <a:cubicBezTo>
                  <a:pt x="2980539" y="5701242"/>
                  <a:pt x="2978086" y="5698067"/>
                  <a:pt x="2976860" y="5693834"/>
                </a:cubicBezTo>
                <a:cubicBezTo>
                  <a:pt x="2976860" y="5693834"/>
                  <a:pt x="2978086" y="5692776"/>
                  <a:pt x="2979313" y="5692776"/>
                </a:cubicBezTo>
                <a:close/>
                <a:moveTo>
                  <a:pt x="2965821" y="428625"/>
                </a:moveTo>
                <a:cubicBezTo>
                  <a:pt x="2969500" y="428625"/>
                  <a:pt x="2969500" y="431800"/>
                  <a:pt x="2969500" y="433917"/>
                </a:cubicBezTo>
                <a:cubicBezTo>
                  <a:pt x="2969500" y="436033"/>
                  <a:pt x="2969500" y="439208"/>
                  <a:pt x="2964594" y="439208"/>
                </a:cubicBezTo>
                <a:cubicBezTo>
                  <a:pt x="2960914" y="438150"/>
                  <a:pt x="2959688" y="436033"/>
                  <a:pt x="2959688" y="432858"/>
                </a:cubicBezTo>
                <a:cubicBezTo>
                  <a:pt x="2960914" y="429683"/>
                  <a:pt x="2963368" y="428625"/>
                  <a:pt x="2965821" y="428625"/>
                </a:cubicBezTo>
                <a:close/>
                <a:moveTo>
                  <a:pt x="2846844" y="559858"/>
                </a:moveTo>
                <a:cubicBezTo>
                  <a:pt x="2848071" y="557742"/>
                  <a:pt x="2851751" y="555625"/>
                  <a:pt x="2852977" y="555625"/>
                </a:cubicBezTo>
                <a:cubicBezTo>
                  <a:pt x="2856657" y="557742"/>
                  <a:pt x="2856657" y="560917"/>
                  <a:pt x="2855430" y="564092"/>
                </a:cubicBezTo>
                <a:cubicBezTo>
                  <a:pt x="2854204" y="566208"/>
                  <a:pt x="2854204" y="569383"/>
                  <a:pt x="2849298" y="568325"/>
                </a:cubicBezTo>
                <a:cubicBezTo>
                  <a:pt x="2846844" y="566208"/>
                  <a:pt x="2844391" y="563033"/>
                  <a:pt x="2846844" y="559858"/>
                </a:cubicBezTo>
                <a:close/>
                <a:moveTo>
                  <a:pt x="2841938" y="1282700"/>
                </a:moveTo>
                <a:cubicBezTo>
                  <a:pt x="2835805" y="1282700"/>
                  <a:pt x="2833352" y="1278467"/>
                  <a:pt x="2829673" y="1275292"/>
                </a:cubicBezTo>
                <a:cubicBezTo>
                  <a:pt x="2829673" y="1275292"/>
                  <a:pt x="2833352" y="1271058"/>
                  <a:pt x="2834579" y="1268942"/>
                </a:cubicBezTo>
                <a:cubicBezTo>
                  <a:pt x="2841938" y="1267883"/>
                  <a:pt x="2840712" y="1274233"/>
                  <a:pt x="2843165" y="1276350"/>
                </a:cubicBezTo>
                <a:cubicBezTo>
                  <a:pt x="2846844" y="1279525"/>
                  <a:pt x="2845618" y="1282700"/>
                  <a:pt x="2841938" y="1282700"/>
                </a:cubicBezTo>
                <a:close/>
                <a:moveTo>
                  <a:pt x="2879962" y="73025"/>
                </a:moveTo>
                <a:cubicBezTo>
                  <a:pt x="2879962" y="68792"/>
                  <a:pt x="2879962" y="65617"/>
                  <a:pt x="2884868" y="64558"/>
                </a:cubicBezTo>
                <a:cubicBezTo>
                  <a:pt x="2889774" y="63500"/>
                  <a:pt x="2893454" y="65617"/>
                  <a:pt x="2893454" y="70908"/>
                </a:cubicBezTo>
                <a:cubicBezTo>
                  <a:pt x="2893454" y="75142"/>
                  <a:pt x="2893454" y="80433"/>
                  <a:pt x="2886094" y="81492"/>
                </a:cubicBezTo>
                <a:cubicBezTo>
                  <a:pt x="2879962" y="80433"/>
                  <a:pt x="2881188" y="76200"/>
                  <a:pt x="2879962" y="73025"/>
                </a:cubicBezTo>
                <a:close/>
                <a:moveTo>
                  <a:pt x="2857883" y="5289550"/>
                </a:moveTo>
                <a:cubicBezTo>
                  <a:pt x="2860337" y="5273675"/>
                  <a:pt x="2870149" y="5283200"/>
                  <a:pt x="2877508" y="5285317"/>
                </a:cubicBezTo>
                <a:cubicBezTo>
                  <a:pt x="2872602" y="5292725"/>
                  <a:pt x="2865243" y="5289550"/>
                  <a:pt x="2857883" y="5289550"/>
                </a:cubicBezTo>
                <a:close/>
                <a:moveTo>
                  <a:pt x="2519353" y="5022850"/>
                </a:moveTo>
                <a:cubicBezTo>
                  <a:pt x="2523033" y="5021792"/>
                  <a:pt x="2525486" y="5023909"/>
                  <a:pt x="2525486" y="5026025"/>
                </a:cubicBezTo>
                <a:cubicBezTo>
                  <a:pt x="2526712" y="5030258"/>
                  <a:pt x="2527939" y="5034492"/>
                  <a:pt x="2521806" y="5037667"/>
                </a:cubicBezTo>
                <a:cubicBezTo>
                  <a:pt x="2516900" y="5037667"/>
                  <a:pt x="2514447" y="5035550"/>
                  <a:pt x="2514447" y="5031317"/>
                </a:cubicBezTo>
                <a:cubicBezTo>
                  <a:pt x="2513220" y="5027084"/>
                  <a:pt x="2514447" y="5023909"/>
                  <a:pt x="2519353" y="5022850"/>
                </a:cubicBezTo>
                <a:close/>
                <a:moveTo>
                  <a:pt x="2837032" y="2442633"/>
                </a:moveTo>
                <a:cubicBezTo>
                  <a:pt x="2830899" y="2440517"/>
                  <a:pt x="2834579" y="2437342"/>
                  <a:pt x="2837032" y="2434167"/>
                </a:cubicBezTo>
                <a:cubicBezTo>
                  <a:pt x="2840712" y="2434167"/>
                  <a:pt x="2844391" y="2435225"/>
                  <a:pt x="2848071" y="2435225"/>
                </a:cubicBezTo>
                <a:cubicBezTo>
                  <a:pt x="2848071" y="2441575"/>
                  <a:pt x="2844391" y="2444750"/>
                  <a:pt x="2837032" y="2442633"/>
                </a:cubicBezTo>
                <a:close/>
                <a:moveTo>
                  <a:pt x="2812501" y="6054725"/>
                </a:moveTo>
                <a:cubicBezTo>
                  <a:pt x="2811274" y="6057901"/>
                  <a:pt x="2811274" y="6061075"/>
                  <a:pt x="2805141" y="6061075"/>
                </a:cubicBezTo>
                <a:cubicBezTo>
                  <a:pt x="2800235" y="6060017"/>
                  <a:pt x="2799009" y="6056842"/>
                  <a:pt x="2799009" y="6053667"/>
                </a:cubicBezTo>
                <a:cubicBezTo>
                  <a:pt x="2799009" y="6049433"/>
                  <a:pt x="2801462" y="6047317"/>
                  <a:pt x="2806368" y="6047317"/>
                </a:cubicBezTo>
                <a:cubicBezTo>
                  <a:pt x="2811274" y="6047317"/>
                  <a:pt x="2812501" y="6050492"/>
                  <a:pt x="2812501" y="6054725"/>
                </a:cubicBezTo>
                <a:close/>
                <a:moveTo>
                  <a:pt x="2786743" y="254000"/>
                </a:moveTo>
                <a:cubicBezTo>
                  <a:pt x="2786743" y="250825"/>
                  <a:pt x="2787970" y="248708"/>
                  <a:pt x="2791649" y="248708"/>
                </a:cubicBezTo>
                <a:cubicBezTo>
                  <a:pt x="2797782" y="248708"/>
                  <a:pt x="2797782" y="251883"/>
                  <a:pt x="2799009" y="256117"/>
                </a:cubicBezTo>
                <a:cubicBezTo>
                  <a:pt x="2797782" y="259292"/>
                  <a:pt x="2799009" y="263525"/>
                  <a:pt x="2792876" y="262467"/>
                </a:cubicBezTo>
                <a:cubicBezTo>
                  <a:pt x="2786743" y="261408"/>
                  <a:pt x="2786743" y="258233"/>
                  <a:pt x="2786743" y="254000"/>
                </a:cubicBezTo>
                <a:close/>
                <a:moveTo>
                  <a:pt x="2630970" y="2082800"/>
                </a:moveTo>
                <a:cubicBezTo>
                  <a:pt x="2627290" y="2084917"/>
                  <a:pt x="2626064" y="2081742"/>
                  <a:pt x="2624837" y="2078567"/>
                </a:cubicBezTo>
                <a:cubicBezTo>
                  <a:pt x="2623611" y="2075392"/>
                  <a:pt x="2623611" y="2072217"/>
                  <a:pt x="2627290" y="2069042"/>
                </a:cubicBezTo>
                <a:cubicBezTo>
                  <a:pt x="2630970" y="2069042"/>
                  <a:pt x="2633423" y="2071158"/>
                  <a:pt x="2633423" y="2073275"/>
                </a:cubicBezTo>
                <a:cubicBezTo>
                  <a:pt x="2635876" y="2077508"/>
                  <a:pt x="2635876" y="2081742"/>
                  <a:pt x="2630970" y="2082800"/>
                </a:cubicBezTo>
                <a:close/>
                <a:moveTo>
                  <a:pt x="2399150" y="4358217"/>
                </a:moveTo>
                <a:cubicBezTo>
                  <a:pt x="2399150" y="4360334"/>
                  <a:pt x="2399150" y="4361392"/>
                  <a:pt x="2397924" y="4363508"/>
                </a:cubicBezTo>
                <a:cubicBezTo>
                  <a:pt x="2395471" y="4363508"/>
                  <a:pt x="2394244" y="4363508"/>
                  <a:pt x="2393018" y="4365625"/>
                </a:cubicBezTo>
                <a:cubicBezTo>
                  <a:pt x="2388111" y="4364567"/>
                  <a:pt x="2386885" y="4361392"/>
                  <a:pt x="2386885" y="4357159"/>
                </a:cubicBezTo>
                <a:cubicBezTo>
                  <a:pt x="2385658" y="4352925"/>
                  <a:pt x="2385658" y="4347633"/>
                  <a:pt x="2393018" y="4347633"/>
                </a:cubicBezTo>
                <a:cubicBezTo>
                  <a:pt x="2404056" y="4346575"/>
                  <a:pt x="2399150" y="4353984"/>
                  <a:pt x="2399150" y="4358217"/>
                </a:cubicBezTo>
                <a:close/>
                <a:moveTo>
                  <a:pt x="2354994" y="3321050"/>
                </a:moveTo>
                <a:cubicBezTo>
                  <a:pt x="2357447" y="3316817"/>
                  <a:pt x="2361127" y="3314700"/>
                  <a:pt x="2364807" y="3317875"/>
                </a:cubicBezTo>
                <a:cubicBezTo>
                  <a:pt x="2370939" y="3323167"/>
                  <a:pt x="2364807" y="3327400"/>
                  <a:pt x="2359900" y="3330575"/>
                </a:cubicBezTo>
                <a:cubicBezTo>
                  <a:pt x="2357447" y="3327400"/>
                  <a:pt x="2356221" y="3324225"/>
                  <a:pt x="2354994" y="3321050"/>
                </a:cubicBezTo>
                <a:close/>
                <a:moveTo>
                  <a:pt x="2315744" y="3384550"/>
                </a:moveTo>
                <a:cubicBezTo>
                  <a:pt x="2315744" y="3381375"/>
                  <a:pt x="2315744" y="3378200"/>
                  <a:pt x="2314518" y="3373967"/>
                </a:cubicBezTo>
                <a:cubicBezTo>
                  <a:pt x="2316971" y="3371850"/>
                  <a:pt x="2319424" y="3367617"/>
                  <a:pt x="2324330" y="3369733"/>
                </a:cubicBezTo>
                <a:cubicBezTo>
                  <a:pt x="2329236" y="3371850"/>
                  <a:pt x="2329236" y="3377142"/>
                  <a:pt x="2328010" y="3381375"/>
                </a:cubicBezTo>
                <a:cubicBezTo>
                  <a:pt x="2325557" y="3387725"/>
                  <a:pt x="2320650" y="3385608"/>
                  <a:pt x="2315744" y="3384550"/>
                </a:cubicBezTo>
                <a:close/>
                <a:moveTo>
                  <a:pt x="2748720" y="6779683"/>
                </a:moveTo>
                <a:cubicBezTo>
                  <a:pt x="2740134" y="6780742"/>
                  <a:pt x="2732774" y="6781800"/>
                  <a:pt x="2734001" y="6770159"/>
                </a:cubicBezTo>
                <a:cubicBezTo>
                  <a:pt x="2737681" y="6769100"/>
                  <a:pt x="2741360" y="6769100"/>
                  <a:pt x="2745040" y="6768042"/>
                </a:cubicBezTo>
                <a:cubicBezTo>
                  <a:pt x="2748720" y="6769100"/>
                  <a:pt x="2752399" y="6770159"/>
                  <a:pt x="2753626" y="6773334"/>
                </a:cubicBezTo>
                <a:cubicBezTo>
                  <a:pt x="2752399" y="6776508"/>
                  <a:pt x="2751173" y="6778625"/>
                  <a:pt x="2748720" y="6779683"/>
                </a:cubicBezTo>
                <a:close/>
                <a:moveTo>
                  <a:pt x="2736454" y="3119967"/>
                </a:moveTo>
                <a:cubicBezTo>
                  <a:pt x="2736454" y="3123142"/>
                  <a:pt x="2737681" y="3127375"/>
                  <a:pt x="2737681" y="3130550"/>
                </a:cubicBezTo>
                <a:cubicBezTo>
                  <a:pt x="2734001" y="3132667"/>
                  <a:pt x="2730321" y="3133725"/>
                  <a:pt x="2726642" y="3135842"/>
                </a:cubicBezTo>
                <a:cubicBezTo>
                  <a:pt x="2725415" y="3132667"/>
                  <a:pt x="2725415" y="3128434"/>
                  <a:pt x="2724189" y="3125258"/>
                </a:cubicBezTo>
                <a:cubicBezTo>
                  <a:pt x="2726642" y="3118909"/>
                  <a:pt x="2731548" y="3119967"/>
                  <a:pt x="2736454" y="3119967"/>
                </a:cubicBezTo>
                <a:close/>
                <a:moveTo>
                  <a:pt x="2666540" y="2670175"/>
                </a:moveTo>
                <a:cubicBezTo>
                  <a:pt x="2673900" y="2669117"/>
                  <a:pt x="2681259" y="2664883"/>
                  <a:pt x="2683712" y="2674408"/>
                </a:cubicBezTo>
                <a:cubicBezTo>
                  <a:pt x="2684938" y="2677583"/>
                  <a:pt x="2684938" y="2682875"/>
                  <a:pt x="2680032" y="2682875"/>
                </a:cubicBezTo>
                <a:cubicBezTo>
                  <a:pt x="2672673" y="2682875"/>
                  <a:pt x="2668993" y="2676525"/>
                  <a:pt x="2666540" y="2670175"/>
                </a:cubicBezTo>
                <a:close/>
                <a:moveTo>
                  <a:pt x="2670220" y="4157133"/>
                </a:moveTo>
                <a:cubicBezTo>
                  <a:pt x="2665314" y="4156075"/>
                  <a:pt x="2662861" y="4152900"/>
                  <a:pt x="2662861" y="4149725"/>
                </a:cubicBezTo>
                <a:cubicBezTo>
                  <a:pt x="2665314" y="4146550"/>
                  <a:pt x="2668993" y="4144434"/>
                  <a:pt x="2673900" y="4145492"/>
                </a:cubicBezTo>
                <a:cubicBezTo>
                  <a:pt x="2678806" y="4146550"/>
                  <a:pt x="2683712" y="4149725"/>
                  <a:pt x="2681259" y="4155017"/>
                </a:cubicBezTo>
                <a:cubicBezTo>
                  <a:pt x="2680032" y="4159250"/>
                  <a:pt x="2673900" y="4158192"/>
                  <a:pt x="2670220" y="4157133"/>
                </a:cubicBezTo>
                <a:close/>
                <a:moveTo>
                  <a:pt x="2660407" y="4204758"/>
                </a:moveTo>
                <a:cubicBezTo>
                  <a:pt x="2662861" y="4204758"/>
                  <a:pt x="2665314" y="4204758"/>
                  <a:pt x="2666540" y="4205817"/>
                </a:cubicBezTo>
                <a:cubicBezTo>
                  <a:pt x="2672673" y="4208992"/>
                  <a:pt x="2670220" y="4213225"/>
                  <a:pt x="2668993" y="4217459"/>
                </a:cubicBezTo>
                <a:cubicBezTo>
                  <a:pt x="2667767" y="4217459"/>
                  <a:pt x="2666540" y="4216400"/>
                  <a:pt x="2664087" y="4216400"/>
                </a:cubicBezTo>
                <a:cubicBezTo>
                  <a:pt x="2664087" y="4212167"/>
                  <a:pt x="2662861" y="4208992"/>
                  <a:pt x="2660407" y="4204758"/>
                </a:cubicBezTo>
                <a:close/>
                <a:moveTo>
                  <a:pt x="2640782" y="4713817"/>
                </a:moveTo>
                <a:cubicBezTo>
                  <a:pt x="2646915" y="4715934"/>
                  <a:pt x="2654274" y="4709584"/>
                  <a:pt x="2659181" y="4716992"/>
                </a:cubicBezTo>
                <a:cubicBezTo>
                  <a:pt x="2645689" y="4726517"/>
                  <a:pt x="2644462" y="4726517"/>
                  <a:pt x="2640782" y="4713817"/>
                </a:cubicBezTo>
                <a:close/>
                <a:moveTo>
                  <a:pt x="2649368" y="5487459"/>
                </a:moveTo>
                <a:cubicBezTo>
                  <a:pt x="2649368" y="5484284"/>
                  <a:pt x="2648142" y="5481109"/>
                  <a:pt x="2648142" y="5477933"/>
                </a:cubicBezTo>
                <a:cubicBezTo>
                  <a:pt x="2655501" y="5476875"/>
                  <a:pt x="2660407" y="5478992"/>
                  <a:pt x="2657954" y="5486401"/>
                </a:cubicBezTo>
                <a:cubicBezTo>
                  <a:pt x="2656728" y="5490633"/>
                  <a:pt x="2651821" y="5486401"/>
                  <a:pt x="2649368" y="5487459"/>
                </a:cubicBezTo>
                <a:close/>
                <a:moveTo>
                  <a:pt x="2213940" y="3675592"/>
                </a:moveTo>
                <a:cubicBezTo>
                  <a:pt x="2212713" y="3677708"/>
                  <a:pt x="2211487" y="3680883"/>
                  <a:pt x="2207807" y="3679825"/>
                </a:cubicBezTo>
                <a:cubicBezTo>
                  <a:pt x="2201674" y="3678767"/>
                  <a:pt x="2201674" y="3674534"/>
                  <a:pt x="2201674" y="3671358"/>
                </a:cubicBezTo>
                <a:cubicBezTo>
                  <a:pt x="2201674" y="3666067"/>
                  <a:pt x="2206580" y="3665008"/>
                  <a:pt x="2210260" y="3666067"/>
                </a:cubicBezTo>
                <a:cubicBezTo>
                  <a:pt x="2213940" y="3667125"/>
                  <a:pt x="2215166" y="3671358"/>
                  <a:pt x="2213940" y="3675592"/>
                </a:cubicBezTo>
                <a:close/>
                <a:moveTo>
                  <a:pt x="2433494" y="532342"/>
                </a:moveTo>
                <a:cubicBezTo>
                  <a:pt x="2433494" y="529167"/>
                  <a:pt x="2437174" y="528108"/>
                  <a:pt x="2439627" y="529167"/>
                </a:cubicBezTo>
                <a:cubicBezTo>
                  <a:pt x="2440853" y="529167"/>
                  <a:pt x="2443306" y="531283"/>
                  <a:pt x="2443306" y="533400"/>
                </a:cubicBezTo>
                <a:cubicBezTo>
                  <a:pt x="2443306" y="536575"/>
                  <a:pt x="2440853" y="537633"/>
                  <a:pt x="2437174" y="538692"/>
                </a:cubicBezTo>
                <a:cubicBezTo>
                  <a:pt x="2434720" y="536575"/>
                  <a:pt x="2433494" y="534458"/>
                  <a:pt x="2433494" y="532342"/>
                </a:cubicBezTo>
                <a:close/>
                <a:moveTo>
                  <a:pt x="2434720" y="805392"/>
                </a:moveTo>
                <a:cubicBezTo>
                  <a:pt x="2437174" y="805392"/>
                  <a:pt x="2438400" y="807508"/>
                  <a:pt x="2435947" y="809625"/>
                </a:cubicBezTo>
                <a:cubicBezTo>
                  <a:pt x="2434720" y="810683"/>
                  <a:pt x="2432267" y="810683"/>
                  <a:pt x="2431041" y="810683"/>
                </a:cubicBezTo>
                <a:cubicBezTo>
                  <a:pt x="2429814" y="809625"/>
                  <a:pt x="2427361" y="808567"/>
                  <a:pt x="2427361" y="808567"/>
                </a:cubicBezTo>
                <a:cubicBezTo>
                  <a:pt x="2428588" y="805392"/>
                  <a:pt x="2431041" y="805392"/>
                  <a:pt x="2434720" y="805392"/>
                </a:cubicBezTo>
                <a:close/>
                <a:moveTo>
                  <a:pt x="2542658" y="4521200"/>
                </a:moveTo>
                <a:cubicBezTo>
                  <a:pt x="2548791" y="4520142"/>
                  <a:pt x="2554923" y="4519084"/>
                  <a:pt x="2558603" y="4523317"/>
                </a:cubicBezTo>
                <a:cubicBezTo>
                  <a:pt x="2562283" y="4527550"/>
                  <a:pt x="2557376" y="4530725"/>
                  <a:pt x="2554923" y="4533900"/>
                </a:cubicBezTo>
                <a:cubicBezTo>
                  <a:pt x="2547564" y="4533900"/>
                  <a:pt x="2542658" y="4528609"/>
                  <a:pt x="2542658" y="4521200"/>
                </a:cubicBezTo>
                <a:close/>
                <a:moveTo>
                  <a:pt x="2136666" y="3779309"/>
                </a:moveTo>
                <a:cubicBezTo>
                  <a:pt x="2136666" y="3781425"/>
                  <a:pt x="2136666" y="3784600"/>
                  <a:pt x="2136666" y="3786717"/>
                </a:cubicBezTo>
                <a:cubicBezTo>
                  <a:pt x="2134213" y="3787775"/>
                  <a:pt x="2131760" y="3788833"/>
                  <a:pt x="2129307" y="3789892"/>
                </a:cubicBezTo>
                <a:cubicBezTo>
                  <a:pt x="2125628" y="3787775"/>
                  <a:pt x="2123174" y="3785659"/>
                  <a:pt x="2123174" y="3781425"/>
                </a:cubicBezTo>
                <a:cubicBezTo>
                  <a:pt x="2123174" y="3777192"/>
                  <a:pt x="2121948" y="3771900"/>
                  <a:pt x="2128081" y="3770842"/>
                </a:cubicBezTo>
                <a:cubicBezTo>
                  <a:pt x="2134213" y="3770842"/>
                  <a:pt x="2135440" y="3775075"/>
                  <a:pt x="2136666" y="3779309"/>
                </a:cubicBezTo>
                <a:close/>
                <a:moveTo>
                  <a:pt x="2067979" y="2974975"/>
                </a:moveTo>
                <a:cubicBezTo>
                  <a:pt x="2067979" y="2974975"/>
                  <a:pt x="2067979" y="2974975"/>
                  <a:pt x="2067979" y="2974975"/>
                </a:cubicBezTo>
                <a:cubicBezTo>
                  <a:pt x="2067979" y="2974975"/>
                  <a:pt x="2067979" y="2974975"/>
                  <a:pt x="2067979" y="2974975"/>
                </a:cubicBezTo>
                <a:lnTo>
                  <a:pt x="2067979" y="2974975"/>
                </a:lnTo>
                <a:close/>
                <a:moveTo>
                  <a:pt x="2058167" y="2973917"/>
                </a:moveTo>
                <a:cubicBezTo>
                  <a:pt x="2056940" y="2977092"/>
                  <a:pt x="2055714" y="2981325"/>
                  <a:pt x="2054487" y="2984500"/>
                </a:cubicBezTo>
                <a:cubicBezTo>
                  <a:pt x="2049581" y="2984500"/>
                  <a:pt x="2044674" y="2984500"/>
                  <a:pt x="2039768" y="2985559"/>
                </a:cubicBezTo>
                <a:cubicBezTo>
                  <a:pt x="2042221" y="2981325"/>
                  <a:pt x="2043448" y="2977092"/>
                  <a:pt x="2045901" y="2972858"/>
                </a:cubicBezTo>
                <a:cubicBezTo>
                  <a:pt x="2049581" y="2965450"/>
                  <a:pt x="2054487" y="2967567"/>
                  <a:pt x="2058167" y="2973917"/>
                </a:cubicBezTo>
                <a:close/>
                <a:moveTo>
                  <a:pt x="2029956" y="5145617"/>
                </a:moveTo>
                <a:cubicBezTo>
                  <a:pt x="2034862" y="5144559"/>
                  <a:pt x="2037315" y="5147734"/>
                  <a:pt x="2040995" y="5150909"/>
                </a:cubicBezTo>
                <a:cubicBezTo>
                  <a:pt x="2039768" y="5154084"/>
                  <a:pt x="2040995" y="5159375"/>
                  <a:pt x="2034862" y="5157258"/>
                </a:cubicBezTo>
                <a:cubicBezTo>
                  <a:pt x="2029956" y="5156200"/>
                  <a:pt x="2028729" y="5150909"/>
                  <a:pt x="2029956" y="5145617"/>
                </a:cubicBezTo>
                <a:close/>
                <a:moveTo>
                  <a:pt x="2420002" y="2329392"/>
                </a:moveTo>
                <a:cubicBezTo>
                  <a:pt x="2420002" y="2325158"/>
                  <a:pt x="2422455" y="2321983"/>
                  <a:pt x="2427361" y="2323042"/>
                </a:cubicBezTo>
                <a:cubicBezTo>
                  <a:pt x="2432267" y="2324100"/>
                  <a:pt x="2432267" y="2328333"/>
                  <a:pt x="2431041" y="2331508"/>
                </a:cubicBezTo>
                <a:cubicBezTo>
                  <a:pt x="2431041" y="2334684"/>
                  <a:pt x="2429814" y="2338917"/>
                  <a:pt x="2424908" y="2337858"/>
                </a:cubicBezTo>
                <a:cubicBezTo>
                  <a:pt x="2418775" y="2336800"/>
                  <a:pt x="2418775" y="2332567"/>
                  <a:pt x="2420002" y="2329392"/>
                </a:cubicBezTo>
                <a:close/>
                <a:moveTo>
                  <a:pt x="2424908" y="5846234"/>
                </a:moveTo>
                <a:cubicBezTo>
                  <a:pt x="2417549" y="5846234"/>
                  <a:pt x="2416322" y="5842000"/>
                  <a:pt x="2417549" y="5836709"/>
                </a:cubicBezTo>
                <a:cubicBezTo>
                  <a:pt x="2417549" y="5835651"/>
                  <a:pt x="2418775" y="5832475"/>
                  <a:pt x="2420002" y="5832475"/>
                </a:cubicBezTo>
                <a:cubicBezTo>
                  <a:pt x="2427361" y="5832475"/>
                  <a:pt x="2426135" y="5838825"/>
                  <a:pt x="2428588" y="5842000"/>
                </a:cubicBezTo>
                <a:cubicBezTo>
                  <a:pt x="2427361" y="5843058"/>
                  <a:pt x="2427361" y="5844117"/>
                  <a:pt x="2428588" y="5846234"/>
                </a:cubicBezTo>
                <a:cubicBezTo>
                  <a:pt x="2426135" y="5846234"/>
                  <a:pt x="2426135" y="5846234"/>
                  <a:pt x="2424908" y="5846234"/>
                </a:cubicBezTo>
                <a:close/>
                <a:moveTo>
                  <a:pt x="2358674" y="1426633"/>
                </a:moveTo>
                <a:cubicBezTo>
                  <a:pt x="2361127" y="1422400"/>
                  <a:pt x="2359900" y="1412875"/>
                  <a:pt x="2368486" y="1416050"/>
                </a:cubicBezTo>
                <a:cubicBezTo>
                  <a:pt x="2378299" y="1419225"/>
                  <a:pt x="2372166" y="1426633"/>
                  <a:pt x="2372166" y="1432983"/>
                </a:cubicBezTo>
                <a:cubicBezTo>
                  <a:pt x="2366033" y="1432983"/>
                  <a:pt x="2362354" y="1430867"/>
                  <a:pt x="2358674" y="1426633"/>
                </a:cubicBezTo>
                <a:close/>
                <a:moveTo>
                  <a:pt x="2378299" y="6210300"/>
                </a:moveTo>
                <a:cubicBezTo>
                  <a:pt x="2383205" y="6211359"/>
                  <a:pt x="2380752" y="6217709"/>
                  <a:pt x="2383205" y="6220883"/>
                </a:cubicBezTo>
                <a:cubicBezTo>
                  <a:pt x="2379525" y="6220883"/>
                  <a:pt x="2374619" y="6219825"/>
                  <a:pt x="2372166" y="6216651"/>
                </a:cubicBezTo>
                <a:cubicBezTo>
                  <a:pt x="2372166" y="6213475"/>
                  <a:pt x="2373392" y="6209242"/>
                  <a:pt x="2378299" y="6210300"/>
                </a:cubicBezTo>
                <a:close/>
                <a:moveTo>
                  <a:pt x="2313291" y="1176867"/>
                </a:moveTo>
                <a:cubicBezTo>
                  <a:pt x="2324330" y="1175808"/>
                  <a:pt x="2319424" y="1183217"/>
                  <a:pt x="2320650" y="1187450"/>
                </a:cubicBezTo>
                <a:cubicBezTo>
                  <a:pt x="2318197" y="1187450"/>
                  <a:pt x="2315744" y="1187450"/>
                  <a:pt x="2314518" y="1187450"/>
                </a:cubicBezTo>
                <a:cubicBezTo>
                  <a:pt x="2313291" y="1183217"/>
                  <a:pt x="2303479" y="1187450"/>
                  <a:pt x="2303479" y="1181100"/>
                </a:cubicBezTo>
                <a:cubicBezTo>
                  <a:pt x="2303479" y="1176867"/>
                  <a:pt x="2309611" y="1177925"/>
                  <a:pt x="2313291" y="1176867"/>
                </a:cubicBezTo>
                <a:close/>
                <a:moveTo>
                  <a:pt x="2298572" y="6081183"/>
                </a:moveTo>
                <a:cubicBezTo>
                  <a:pt x="2297346" y="6074834"/>
                  <a:pt x="2301026" y="6071659"/>
                  <a:pt x="2307158" y="6069542"/>
                </a:cubicBezTo>
                <a:cubicBezTo>
                  <a:pt x="2313291" y="6071659"/>
                  <a:pt x="2314518" y="6075892"/>
                  <a:pt x="2312065" y="6080125"/>
                </a:cubicBezTo>
                <a:cubicBezTo>
                  <a:pt x="2308385" y="6086475"/>
                  <a:pt x="2302252" y="6082242"/>
                  <a:pt x="2298572" y="6081183"/>
                </a:cubicBezTo>
                <a:close/>
                <a:moveTo>
                  <a:pt x="2102323" y="535517"/>
                </a:moveTo>
                <a:cubicBezTo>
                  <a:pt x="2097417" y="534458"/>
                  <a:pt x="2096190" y="531283"/>
                  <a:pt x="2096190" y="527050"/>
                </a:cubicBezTo>
                <a:cubicBezTo>
                  <a:pt x="2097417" y="524933"/>
                  <a:pt x="2097417" y="522817"/>
                  <a:pt x="2098643" y="522817"/>
                </a:cubicBezTo>
                <a:cubicBezTo>
                  <a:pt x="2103549" y="523875"/>
                  <a:pt x="2106003" y="525992"/>
                  <a:pt x="2107229" y="530225"/>
                </a:cubicBezTo>
                <a:cubicBezTo>
                  <a:pt x="2106003" y="532342"/>
                  <a:pt x="2104776" y="536575"/>
                  <a:pt x="2102323" y="535517"/>
                </a:cubicBezTo>
                <a:close/>
                <a:moveTo>
                  <a:pt x="2285080" y="5578475"/>
                </a:moveTo>
                <a:cubicBezTo>
                  <a:pt x="2283854" y="5581651"/>
                  <a:pt x="2281401" y="5585883"/>
                  <a:pt x="2276494" y="5584825"/>
                </a:cubicBezTo>
                <a:cubicBezTo>
                  <a:pt x="2275268" y="5584825"/>
                  <a:pt x="2272815" y="5580592"/>
                  <a:pt x="2272815" y="5578475"/>
                </a:cubicBezTo>
                <a:cubicBezTo>
                  <a:pt x="2272815" y="5575300"/>
                  <a:pt x="2275268" y="5571067"/>
                  <a:pt x="2280174" y="5572125"/>
                </a:cubicBezTo>
                <a:cubicBezTo>
                  <a:pt x="2283854" y="5572125"/>
                  <a:pt x="2285080" y="5575300"/>
                  <a:pt x="2285080" y="5578475"/>
                </a:cubicBezTo>
                <a:close/>
                <a:moveTo>
                  <a:pt x="1546691" y="2432050"/>
                </a:moveTo>
                <a:cubicBezTo>
                  <a:pt x="1546691" y="2429934"/>
                  <a:pt x="1549145" y="2428875"/>
                  <a:pt x="1550371" y="2429934"/>
                </a:cubicBezTo>
                <a:cubicBezTo>
                  <a:pt x="1552824" y="2432050"/>
                  <a:pt x="1554051" y="2435225"/>
                  <a:pt x="1555277" y="2438400"/>
                </a:cubicBezTo>
                <a:cubicBezTo>
                  <a:pt x="1555277" y="2438400"/>
                  <a:pt x="1552824" y="2440517"/>
                  <a:pt x="1551598" y="2440517"/>
                </a:cubicBezTo>
                <a:cubicBezTo>
                  <a:pt x="1547918" y="2438400"/>
                  <a:pt x="1546691" y="2435225"/>
                  <a:pt x="1546691" y="2432050"/>
                </a:cubicBezTo>
                <a:close/>
                <a:moveTo>
                  <a:pt x="2076565" y="2146300"/>
                </a:moveTo>
                <a:cubicBezTo>
                  <a:pt x="2077792" y="2147358"/>
                  <a:pt x="2077792" y="2150533"/>
                  <a:pt x="2077792" y="2153708"/>
                </a:cubicBezTo>
                <a:cubicBezTo>
                  <a:pt x="2077792" y="2154767"/>
                  <a:pt x="2075338" y="2155825"/>
                  <a:pt x="2072885" y="2156883"/>
                </a:cubicBezTo>
                <a:cubicBezTo>
                  <a:pt x="2071659" y="2154767"/>
                  <a:pt x="2070432" y="2151592"/>
                  <a:pt x="2070432" y="2149475"/>
                </a:cubicBezTo>
                <a:cubicBezTo>
                  <a:pt x="2071659" y="2146300"/>
                  <a:pt x="2074112" y="2144184"/>
                  <a:pt x="2076565" y="2146300"/>
                </a:cubicBezTo>
                <a:close/>
                <a:moveTo>
                  <a:pt x="2033636" y="1253067"/>
                </a:moveTo>
                <a:cubicBezTo>
                  <a:pt x="2034862" y="1252008"/>
                  <a:pt x="2037315" y="1250950"/>
                  <a:pt x="2038542" y="1248833"/>
                </a:cubicBezTo>
                <a:cubicBezTo>
                  <a:pt x="2045901" y="1250950"/>
                  <a:pt x="2052034" y="1253067"/>
                  <a:pt x="2049581" y="1261533"/>
                </a:cubicBezTo>
                <a:cubicBezTo>
                  <a:pt x="2048354" y="1263650"/>
                  <a:pt x="2045901" y="1266825"/>
                  <a:pt x="2044674" y="1266825"/>
                </a:cubicBezTo>
                <a:cubicBezTo>
                  <a:pt x="2037315" y="1264708"/>
                  <a:pt x="2033636" y="1260475"/>
                  <a:pt x="2033636" y="1253067"/>
                </a:cubicBezTo>
                <a:close/>
                <a:moveTo>
                  <a:pt x="1697558" y="3573992"/>
                </a:moveTo>
                <a:cubicBezTo>
                  <a:pt x="1692652" y="3573992"/>
                  <a:pt x="1691425" y="3569758"/>
                  <a:pt x="1691425" y="3566583"/>
                </a:cubicBezTo>
                <a:cubicBezTo>
                  <a:pt x="1690199" y="3561292"/>
                  <a:pt x="1692652" y="3558117"/>
                  <a:pt x="1700011" y="3558117"/>
                </a:cubicBezTo>
                <a:cubicBezTo>
                  <a:pt x="1704918" y="3559175"/>
                  <a:pt x="1704918" y="3562350"/>
                  <a:pt x="1704918" y="3566583"/>
                </a:cubicBezTo>
                <a:cubicBezTo>
                  <a:pt x="1703691" y="3570817"/>
                  <a:pt x="1702464" y="3573992"/>
                  <a:pt x="1697558" y="3573992"/>
                </a:cubicBezTo>
                <a:close/>
                <a:moveTo>
                  <a:pt x="2028729" y="4108450"/>
                </a:moveTo>
                <a:cubicBezTo>
                  <a:pt x="2032409" y="4107392"/>
                  <a:pt x="2034862" y="4109508"/>
                  <a:pt x="2034862" y="4112684"/>
                </a:cubicBezTo>
                <a:cubicBezTo>
                  <a:pt x="2036089" y="4116917"/>
                  <a:pt x="2034862" y="4121150"/>
                  <a:pt x="2032409" y="4122208"/>
                </a:cubicBezTo>
                <a:cubicBezTo>
                  <a:pt x="2025050" y="4124325"/>
                  <a:pt x="2025050" y="4121150"/>
                  <a:pt x="2023823" y="4119034"/>
                </a:cubicBezTo>
                <a:cubicBezTo>
                  <a:pt x="2022596" y="4114800"/>
                  <a:pt x="2021370" y="4109508"/>
                  <a:pt x="2028729" y="4108450"/>
                </a:cubicBezTo>
                <a:close/>
                <a:moveTo>
                  <a:pt x="2004198" y="4892675"/>
                </a:moveTo>
                <a:cubicBezTo>
                  <a:pt x="2004198" y="4889500"/>
                  <a:pt x="2000518" y="4885267"/>
                  <a:pt x="2005425" y="4883150"/>
                </a:cubicBezTo>
                <a:cubicBezTo>
                  <a:pt x="2006651" y="4882092"/>
                  <a:pt x="2009104" y="4883150"/>
                  <a:pt x="2010331" y="4885267"/>
                </a:cubicBezTo>
                <a:cubicBezTo>
                  <a:pt x="2010331" y="4888442"/>
                  <a:pt x="2009104" y="4891617"/>
                  <a:pt x="2004198" y="4892675"/>
                </a:cubicBezTo>
                <a:cubicBezTo>
                  <a:pt x="2004198" y="4892675"/>
                  <a:pt x="2004198" y="4892675"/>
                  <a:pt x="2004198" y="4892675"/>
                </a:cubicBezTo>
                <a:close/>
                <a:moveTo>
                  <a:pt x="1569996" y="3839633"/>
                </a:moveTo>
                <a:cubicBezTo>
                  <a:pt x="1573676" y="3841750"/>
                  <a:pt x="1579809" y="3842809"/>
                  <a:pt x="1579809" y="3848100"/>
                </a:cubicBezTo>
                <a:cubicBezTo>
                  <a:pt x="1571223" y="3849159"/>
                  <a:pt x="1565090" y="3849159"/>
                  <a:pt x="1569996" y="3839633"/>
                </a:cubicBezTo>
                <a:close/>
                <a:moveTo>
                  <a:pt x="1909753" y="3817409"/>
                </a:moveTo>
                <a:cubicBezTo>
                  <a:pt x="1907300" y="3819525"/>
                  <a:pt x="1906073" y="3818467"/>
                  <a:pt x="1906073" y="3815292"/>
                </a:cubicBezTo>
                <a:cubicBezTo>
                  <a:pt x="1907300" y="3813175"/>
                  <a:pt x="1908526" y="3811059"/>
                  <a:pt x="1909753" y="3808942"/>
                </a:cubicBezTo>
                <a:cubicBezTo>
                  <a:pt x="1910980" y="3810000"/>
                  <a:pt x="1912206" y="3811059"/>
                  <a:pt x="1912206" y="3813175"/>
                </a:cubicBezTo>
                <a:cubicBezTo>
                  <a:pt x="1912206" y="3814233"/>
                  <a:pt x="1910980" y="3816350"/>
                  <a:pt x="1909753" y="3817409"/>
                </a:cubicBezTo>
                <a:close/>
                <a:moveTo>
                  <a:pt x="1826347" y="4815417"/>
                </a:moveTo>
                <a:cubicBezTo>
                  <a:pt x="1825120" y="4812242"/>
                  <a:pt x="1825120" y="4810125"/>
                  <a:pt x="1823894" y="4806950"/>
                </a:cubicBezTo>
                <a:cubicBezTo>
                  <a:pt x="1826347" y="4801659"/>
                  <a:pt x="1833706" y="4795309"/>
                  <a:pt x="1836159" y="4798484"/>
                </a:cubicBezTo>
                <a:cubicBezTo>
                  <a:pt x="1842292" y="4806950"/>
                  <a:pt x="1836159" y="4812242"/>
                  <a:pt x="1826347" y="4815417"/>
                </a:cubicBezTo>
                <a:close/>
                <a:moveTo>
                  <a:pt x="1509895" y="2941108"/>
                </a:moveTo>
                <a:cubicBezTo>
                  <a:pt x="1511121" y="2944284"/>
                  <a:pt x="1513574" y="2947458"/>
                  <a:pt x="1514801" y="2950633"/>
                </a:cubicBezTo>
                <a:lnTo>
                  <a:pt x="1513574" y="2952750"/>
                </a:lnTo>
                <a:lnTo>
                  <a:pt x="1513574" y="2954867"/>
                </a:lnTo>
                <a:cubicBezTo>
                  <a:pt x="1511121" y="2954867"/>
                  <a:pt x="1508668" y="2954867"/>
                  <a:pt x="1507442" y="2953809"/>
                </a:cubicBezTo>
                <a:cubicBezTo>
                  <a:pt x="1501309" y="2950633"/>
                  <a:pt x="1502535" y="2946400"/>
                  <a:pt x="1504988" y="2942167"/>
                </a:cubicBezTo>
                <a:cubicBezTo>
                  <a:pt x="1504988" y="2942167"/>
                  <a:pt x="1508668" y="2941108"/>
                  <a:pt x="1509895" y="2941108"/>
                </a:cubicBezTo>
                <a:close/>
                <a:moveTo>
                  <a:pt x="1800589" y="4894792"/>
                </a:moveTo>
                <a:cubicBezTo>
                  <a:pt x="1805495" y="4896909"/>
                  <a:pt x="1810402" y="4899025"/>
                  <a:pt x="1815308" y="4901142"/>
                </a:cubicBezTo>
                <a:cubicBezTo>
                  <a:pt x="1814081" y="4902200"/>
                  <a:pt x="1815308" y="4903258"/>
                  <a:pt x="1815308" y="4905375"/>
                </a:cubicBezTo>
                <a:cubicBezTo>
                  <a:pt x="1806722" y="4906434"/>
                  <a:pt x="1804269" y="4900084"/>
                  <a:pt x="1800589" y="4894792"/>
                </a:cubicBezTo>
                <a:close/>
                <a:moveTo>
                  <a:pt x="1491496" y="2986617"/>
                </a:moveTo>
                <a:cubicBezTo>
                  <a:pt x="1489043" y="2990850"/>
                  <a:pt x="1486590" y="2995083"/>
                  <a:pt x="1481684" y="2997200"/>
                </a:cubicBezTo>
                <a:cubicBezTo>
                  <a:pt x="1485363" y="2994025"/>
                  <a:pt x="1474324" y="2980267"/>
                  <a:pt x="1491496" y="2986617"/>
                </a:cubicBezTo>
                <a:close/>
                <a:moveTo>
                  <a:pt x="1460832" y="3350684"/>
                </a:moveTo>
                <a:cubicBezTo>
                  <a:pt x="1460832" y="3353858"/>
                  <a:pt x="1462059" y="3357034"/>
                  <a:pt x="1462059" y="3360208"/>
                </a:cubicBezTo>
                <a:cubicBezTo>
                  <a:pt x="1449793" y="3365500"/>
                  <a:pt x="1444887" y="3360208"/>
                  <a:pt x="1443660" y="3350684"/>
                </a:cubicBezTo>
                <a:cubicBezTo>
                  <a:pt x="1449793" y="3350684"/>
                  <a:pt x="1455926" y="3350684"/>
                  <a:pt x="1460832" y="3350684"/>
                </a:cubicBezTo>
                <a:close/>
                <a:moveTo>
                  <a:pt x="1470645" y="3347508"/>
                </a:moveTo>
                <a:cubicBezTo>
                  <a:pt x="1470645" y="3347508"/>
                  <a:pt x="1470645" y="3347508"/>
                  <a:pt x="1470645" y="3347508"/>
                </a:cubicBezTo>
                <a:cubicBezTo>
                  <a:pt x="1469418" y="3347508"/>
                  <a:pt x="1469418" y="3347508"/>
                  <a:pt x="1470645" y="3347508"/>
                </a:cubicBezTo>
                <a:lnTo>
                  <a:pt x="1470645" y="3347508"/>
                </a:lnTo>
                <a:close/>
                <a:moveTo>
                  <a:pt x="1747847" y="4298950"/>
                </a:moveTo>
                <a:cubicBezTo>
                  <a:pt x="1752753" y="4294717"/>
                  <a:pt x="1757660" y="4290484"/>
                  <a:pt x="1765019" y="4293659"/>
                </a:cubicBezTo>
                <a:cubicBezTo>
                  <a:pt x="1761339" y="4300008"/>
                  <a:pt x="1760113" y="4312709"/>
                  <a:pt x="1747847" y="4298950"/>
                </a:cubicBezTo>
                <a:close/>
                <a:moveTo>
                  <a:pt x="1373747" y="4969934"/>
                </a:moveTo>
                <a:cubicBezTo>
                  <a:pt x="1373747" y="4965700"/>
                  <a:pt x="1373747" y="4962525"/>
                  <a:pt x="1379879" y="4962525"/>
                </a:cubicBezTo>
                <a:cubicBezTo>
                  <a:pt x="1383559" y="4962525"/>
                  <a:pt x="1386012" y="4964642"/>
                  <a:pt x="1384786" y="4967817"/>
                </a:cubicBezTo>
                <a:cubicBezTo>
                  <a:pt x="1383559" y="4969934"/>
                  <a:pt x="1382332" y="4973109"/>
                  <a:pt x="1379879" y="4974167"/>
                </a:cubicBezTo>
                <a:cubicBezTo>
                  <a:pt x="1374973" y="4976284"/>
                  <a:pt x="1374973" y="4972050"/>
                  <a:pt x="1373747" y="4969934"/>
                </a:cubicBezTo>
                <a:close/>
                <a:moveTo>
                  <a:pt x="1720863" y="4503209"/>
                </a:moveTo>
                <a:cubicBezTo>
                  <a:pt x="1720863" y="4507442"/>
                  <a:pt x="1723316" y="4511675"/>
                  <a:pt x="1715957" y="4512734"/>
                </a:cubicBezTo>
                <a:cubicBezTo>
                  <a:pt x="1707371" y="4513792"/>
                  <a:pt x="1706144" y="4508500"/>
                  <a:pt x="1704918" y="4503209"/>
                </a:cubicBezTo>
                <a:cubicBezTo>
                  <a:pt x="1711050" y="4502150"/>
                  <a:pt x="1715957" y="4501092"/>
                  <a:pt x="1720863" y="4503209"/>
                </a:cubicBezTo>
                <a:close/>
                <a:moveTo>
                  <a:pt x="1691425" y="5341409"/>
                </a:moveTo>
                <a:cubicBezTo>
                  <a:pt x="1691425" y="5344584"/>
                  <a:pt x="1690199" y="5346700"/>
                  <a:pt x="1686519" y="5345642"/>
                </a:cubicBezTo>
                <a:cubicBezTo>
                  <a:pt x="1685293" y="5345642"/>
                  <a:pt x="1684066" y="5342467"/>
                  <a:pt x="1684066" y="5341409"/>
                </a:cubicBezTo>
                <a:cubicBezTo>
                  <a:pt x="1684066" y="5338234"/>
                  <a:pt x="1685293" y="5336117"/>
                  <a:pt x="1688972" y="5337175"/>
                </a:cubicBezTo>
                <a:cubicBezTo>
                  <a:pt x="1690199" y="5337175"/>
                  <a:pt x="1691425" y="5339292"/>
                  <a:pt x="1691425" y="5341409"/>
                </a:cubicBezTo>
                <a:close/>
                <a:moveTo>
                  <a:pt x="1301380" y="5343525"/>
                </a:moveTo>
                <a:cubicBezTo>
                  <a:pt x="1297700" y="5341409"/>
                  <a:pt x="1294020" y="5339292"/>
                  <a:pt x="1296473" y="5335059"/>
                </a:cubicBezTo>
                <a:cubicBezTo>
                  <a:pt x="1296473" y="5334000"/>
                  <a:pt x="1300153" y="5332942"/>
                  <a:pt x="1301380" y="5332942"/>
                </a:cubicBezTo>
                <a:cubicBezTo>
                  <a:pt x="1306286" y="5334000"/>
                  <a:pt x="1306286" y="5337175"/>
                  <a:pt x="1306286" y="5341409"/>
                </a:cubicBezTo>
                <a:cubicBezTo>
                  <a:pt x="1305059" y="5344584"/>
                  <a:pt x="1303833" y="5344584"/>
                  <a:pt x="1301380" y="5343525"/>
                </a:cubicBezTo>
                <a:close/>
                <a:moveTo>
                  <a:pt x="1610473" y="5897034"/>
                </a:moveTo>
                <a:cubicBezTo>
                  <a:pt x="1614152" y="5894917"/>
                  <a:pt x="1614152" y="5894917"/>
                  <a:pt x="1615379" y="5894917"/>
                </a:cubicBezTo>
                <a:cubicBezTo>
                  <a:pt x="1620285" y="5897034"/>
                  <a:pt x="1628871" y="5895975"/>
                  <a:pt x="1630097" y="5903383"/>
                </a:cubicBezTo>
                <a:cubicBezTo>
                  <a:pt x="1630097" y="5904442"/>
                  <a:pt x="1628871" y="5907617"/>
                  <a:pt x="1627644" y="5907617"/>
                </a:cubicBezTo>
                <a:cubicBezTo>
                  <a:pt x="1621511" y="5907617"/>
                  <a:pt x="1615379" y="5905500"/>
                  <a:pt x="1611699" y="5901267"/>
                </a:cubicBezTo>
                <a:cubicBezTo>
                  <a:pt x="1610473" y="5899151"/>
                  <a:pt x="1610473" y="5898092"/>
                  <a:pt x="1610473" y="5897034"/>
                </a:cubicBezTo>
                <a:close/>
                <a:moveTo>
                  <a:pt x="1514801" y="836083"/>
                </a:moveTo>
                <a:cubicBezTo>
                  <a:pt x="1520934" y="841375"/>
                  <a:pt x="1519707" y="846667"/>
                  <a:pt x="1513574" y="851958"/>
                </a:cubicBezTo>
                <a:cubicBezTo>
                  <a:pt x="1511121" y="853017"/>
                  <a:pt x="1507442" y="854075"/>
                  <a:pt x="1506215" y="850900"/>
                </a:cubicBezTo>
                <a:cubicBezTo>
                  <a:pt x="1506215" y="844550"/>
                  <a:pt x="1506215" y="838200"/>
                  <a:pt x="1514801" y="836083"/>
                </a:cubicBezTo>
                <a:close/>
                <a:moveTo>
                  <a:pt x="1614152" y="1456267"/>
                </a:moveTo>
                <a:cubicBezTo>
                  <a:pt x="1609246" y="1457325"/>
                  <a:pt x="1606793" y="1454150"/>
                  <a:pt x="1605566" y="1449917"/>
                </a:cubicBezTo>
                <a:cubicBezTo>
                  <a:pt x="1605566" y="1445683"/>
                  <a:pt x="1609246" y="1442508"/>
                  <a:pt x="1614152" y="1440392"/>
                </a:cubicBezTo>
                <a:cubicBezTo>
                  <a:pt x="1617832" y="1439333"/>
                  <a:pt x="1619058" y="1442508"/>
                  <a:pt x="1620285" y="1444625"/>
                </a:cubicBezTo>
                <a:cubicBezTo>
                  <a:pt x="1620285" y="1449917"/>
                  <a:pt x="1620285" y="1454150"/>
                  <a:pt x="1614152" y="1456267"/>
                </a:cubicBezTo>
                <a:close/>
                <a:moveTo>
                  <a:pt x="1560184" y="3636434"/>
                </a:moveTo>
                <a:cubicBezTo>
                  <a:pt x="1560184" y="3633258"/>
                  <a:pt x="1561410" y="3630083"/>
                  <a:pt x="1565090" y="3631142"/>
                </a:cubicBezTo>
                <a:cubicBezTo>
                  <a:pt x="1568769" y="3631142"/>
                  <a:pt x="1569996" y="3634317"/>
                  <a:pt x="1569996" y="3636434"/>
                </a:cubicBezTo>
                <a:cubicBezTo>
                  <a:pt x="1569996" y="3639608"/>
                  <a:pt x="1567543" y="3643842"/>
                  <a:pt x="1562637" y="3642784"/>
                </a:cubicBezTo>
                <a:cubicBezTo>
                  <a:pt x="1560184" y="3642784"/>
                  <a:pt x="1560184" y="3638550"/>
                  <a:pt x="1560184" y="3636434"/>
                </a:cubicBezTo>
                <a:close/>
                <a:moveTo>
                  <a:pt x="1193442" y="4067175"/>
                </a:moveTo>
                <a:cubicBezTo>
                  <a:pt x="1195895" y="4070350"/>
                  <a:pt x="1199575" y="4074583"/>
                  <a:pt x="1194669" y="4078817"/>
                </a:cubicBezTo>
                <a:cubicBezTo>
                  <a:pt x="1190989" y="4081992"/>
                  <a:pt x="1187310" y="4079875"/>
                  <a:pt x="1183630" y="4077758"/>
                </a:cubicBezTo>
                <a:cubicBezTo>
                  <a:pt x="1184856" y="4072467"/>
                  <a:pt x="1186083" y="4068233"/>
                  <a:pt x="1193442" y="4067175"/>
                </a:cubicBezTo>
                <a:close/>
                <a:moveTo>
                  <a:pt x="1384786" y="386292"/>
                </a:moveTo>
                <a:cubicBezTo>
                  <a:pt x="1384786" y="386292"/>
                  <a:pt x="1384786" y="386292"/>
                  <a:pt x="1384786" y="386292"/>
                </a:cubicBezTo>
                <a:cubicBezTo>
                  <a:pt x="1384786" y="386292"/>
                  <a:pt x="1384786" y="386292"/>
                  <a:pt x="1384786" y="386292"/>
                </a:cubicBezTo>
                <a:lnTo>
                  <a:pt x="1386012" y="384175"/>
                </a:lnTo>
                <a:cubicBezTo>
                  <a:pt x="1386012" y="384175"/>
                  <a:pt x="1384786" y="386292"/>
                  <a:pt x="1384786" y="386292"/>
                </a:cubicBezTo>
                <a:close/>
                <a:moveTo>
                  <a:pt x="1365161" y="390525"/>
                </a:moveTo>
                <a:cubicBezTo>
                  <a:pt x="1367614" y="390525"/>
                  <a:pt x="1371293" y="390525"/>
                  <a:pt x="1373747" y="390525"/>
                </a:cubicBezTo>
                <a:cubicBezTo>
                  <a:pt x="1372520" y="393700"/>
                  <a:pt x="1373747" y="397933"/>
                  <a:pt x="1368840" y="398992"/>
                </a:cubicBezTo>
                <a:cubicBezTo>
                  <a:pt x="1365161" y="400050"/>
                  <a:pt x="1360254" y="403225"/>
                  <a:pt x="1359028" y="397933"/>
                </a:cubicBezTo>
                <a:cubicBezTo>
                  <a:pt x="1357801" y="394758"/>
                  <a:pt x="1359028" y="391583"/>
                  <a:pt x="1365161" y="390525"/>
                </a:cubicBezTo>
                <a:close/>
                <a:moveTo>
                  <a:pt x="1522160" y="4935008"/>
                </a:moveTo>
                <a:cubicBezTo>
                  <a:pt x="1523387" y="4929717"/>
                  <a:pt x="1523387" y="4923367"/>
                  <a:pt x="1528293" y="4918075"/>
                </a:cubicBezTo>
                <a:cubicBezTo>
                  <a:pt x="1541785" y="4928659"/>
                  <a:pt x="1530746" y="4931834"/>
                  <a:pt x="1522160" y="4935008"/>
                </a:cubicBezTo>
                <a:close/>
                <a:moveTo>
                  <a:pt x="1476778" y="2889250"/>
                </a:moveTo>
                <a:cubicBezTo>
                  <a:pt x="1484137" y="2890309"/>
                  <a:pt x="1482910" y="2895600"/>
                  <a:pt x="1482910" y="2899833"/>
                </a:cubicBezTo>
                <a:cubicBezTo>
                  <a:pt x="1482910" y="2904067"/>
                  <a:pt x="1480457" y="2907242"/>
                  <a:pt x="1475551" y="2905125"/>
                </a:cubicBezTo>
                <a:cubicBezTo>
                  <a:pt x="1470645" y="2904067"/>
                  <a:pt x="1469418" y="2900892"/>
                  <a:pt x="1470645" y="2898775"/>
                </a:cubicBezTo>
                <a:cubicBezTo>
                  <a:pt x="1470645" y="2892425"/>
                  <a:pt x="1471871" y="2889250"/>
                  <a:pt x="1476778" y="2889250"/>
                </a:cubicBezTo>
                <a:close/>
                <a:moveTo>
                  <a:pt x="1313645" y="210608"/>
                </a:moveTo>
                <a:cubicBezTo>
                  <a:pt x="1313645" y="210608"/>
                  <a:pt x="1313645" y="210608"/>
                  <a:pt x="1313645" y="210608"/>
                </a:cubicBezTo>
                <a:cubicBezTo>
                  <a:pt x="1313645" y="210608"/>
                  <a:pt x="1313645" y="210608"/>
                  <a:pt x="1313645" y="210608"/>
                </a:cubicBezTo>
                <a:lnTo>
                  <a:pt x="1313645" y="210608"/>
                </a:lnTo>
                <a:close/>
                <a:moveTo>
                  <a:pt x="1298926" y="222250"/>
                </a:moveTo>
                <a:cubicBezTo>
                  <a:pt x="1301380" y="222250"/>
                  <a:pt x="1306286" y="221192"/>
                  <a:pt x="1307512" y="223308"/>
                </a:cubicBezTo>
                <a:cubicBezTo>
                  <a:pt x="1312419" y="226483"/>
                  <a:pt x="1312419" y="230717"/>
                  <a:pt x="1309965" y="234950"/>
                </a:cubicBezTo>
                <a:cubicBezTo>
                  <a:pt x="1308739" y="237067"/>
                  <a:pt x="1303833" y="238125"/>
                  <a:pt x="1302606" y="238125"/>
                </a:cubicBezTo>
                <a:cubicBezTo>
                  <a:pt x="1292794" y="234950"/>
                  <a:pt x="1297700" y="228600"/>
                  <a:pt x="1298926" y="222250"/>
                </a:cubicBezTo>
                <a:close/>
                <a:moveTo>
                  <a:pt x="1280528" y="247650"/>
                </a:moveTo>
                <a:cubicBezTo>
                  <a:pt x="1279302" y="245533"/>
                  <a:pt x="1275622" y="244475"/>
                  <a:pt x="1275622" y="242358"/>
                </a:cubicBezTo>
                <a:cubicBezTo>
                  <a:pt x="1274395" y="237067"/>
                  <a:pt x="1279302" y="237067"/>
                  <a:pt x="1282981" y="236008"/>
                </a:cubicBezTo>
                <a:cubicBezTo>
                  <a:pt x="1286661" y="236008"/>
                  <a:pt x="1289114" y="237067"/>
                  <a:pt x="1289114" y="240242"/>
                </a:cubicBezTo>
                <a:cubicBezTo>
                  <a:pt x="1287887" y="243417"/>
                  <a:pt x="1285434" y="246592"/>
                  <a:pt x="1280528" y="247650"/>
                </a:cubicBezTo>
                <a:close/>
                <a:moveTo>
                  <a:pt x="1430168" y="5591175"/>
                </a:moveTo>
                <a:cubicBezTo>
                  <a:pt x="1426489" y="5592234"/>
                  <a:pt x="1422809" y="5593292"/>
                  <a:pt x="1419129" y="5594350"/>
                </a:cubicBezTo>
                <a:cubicBezTo>
                  <a:pt x="1419129" y="5589058"/>
                  <a:pt x="1419129" y="5583767"/>
                  <a:pt x="1419129" y="5577417"/>
                </a:cubicBezTo>
                <a:cubicBezTo>
                  <a:pt x="1422809" y="5577417"/>
                  <a:pt x="1426489" y="5578475"/>
                  <a:pt x="1428942" y="5578475"/>
                </a:cubicBezTo>
                <a:cubicBezTo>
                  <a:pt x="1430168" y="5581651"/>
                  <a:pt x="1430168" y="5584825"/>
                  <a:pt x="1431395" y="5588000"/>
                </a:cubicBezTo>
                <a:lnTo>
                  <a:pt x="1430168" y="5591175"/>
                </a:lnTo>
                <a:close/>
                <a:moveTo>
                  <a:pt x="1084279" y="2954867"/>
                </a:moveTo>
                <a:cubicBezTo>
                  <a:pt x="1084279" y="2963333"/>
                  <a:pt x="1083052" y="2967567"/>
                  <a:pt x="1076919" y="2971800"/>
                </a:cubicBezTo>
                <a:cubicBezTo>
                  <a:pt x="1072013" y="2965450"/>
                  <a:pt x="1076919" y="2961217"/>
                  <a:pt x="1084279" y="2954867"/>
                </a:cubicBezTo>
                <a:close/>
                <a:moveTo>
                  <a:pt x="1334497" y="748242"/>
                </a:moveTo>
                <a:cubicBezTo>
                  <a:pt x="1334497" y="754592"/>
                  <a:pt x="1333270" y="760942"/>
                  <a:pt x="1333270" y="767292"/>
                </a:cubicBezTo>
                <a:cubicBezTo>
                  <a:pt x="1333270" y="760942"/>
                  <a:pt x="1318551" y="754592"/>
                  <a:pt x="1334497" y="748242"/>
                </a:cubicBezTo>
                <a:close/>
                <a:moveTo>
                  <a:pt x="1280528" y="3980392"/>
                </a:moveTo>
                <a:cubicBezTo>
                  <a:pt x="1280528" y="3977217"/>
                  <a:pt x="1282981" y="3975100"/>
                  <a:pt x="1286661" y="3976159"/>
                </a:cubicBezTo>
                <a:cubicBezTo>
                  <a:pt x="1291567" y="3976159"/>
                  <a:pt x="1295247" y="3977217"/>
                  <a:pt x="1295247" y="3981450"/>
                </a:cubicBezTo>
                <a:cubicBezTo>
                  <a:pt x="1295247" y="3984625"/>
                  <a:pt x="1292794" y="3985684"/>
                  <a:pt x="1289114" y="3985684"/>
                </a:cubicBezTo>
                <a:cubicBezTo>
                  <a:pt x="1284208" y="3985684"/>
                  <a:pt x="1280528" y="3984625"/>
                  <a:pt x="1280528" y="3980392"/>
                </a:cubicBezTo>
                <a:close/>
                <a:moveTo>
                  <a:pt x="1255997" y="3123142"/>
                </a:moveTo>
                <a:cubicBezTo>
                  <a:pt x="1249864" y="3123142"/>
                  <a:pt x="1249864" y="3119967"/>
                  <a:pt x="1248638" y="3116792"/>
                </a:cubicBezTo>
                <a:cubicBezTo>
                  <a:pt x="1247411" y="3112559"/>
                  <a:pt x="1248638" y="3109383"/>
                  <a:pt x="1253544" y="3108325"/>
                </a:cubicBezTo>
                <a:cubicBezTo>
                  <a:pt x="1257223" y="3107267"/>
                  <a:pt x="1262130" y="3108325"/>
                  <a:pt x="1262130" y="3113617"/>
                </a:cubicBezTo>
                <a:cubicBezTo>
                  <a:pt x="1263356" y="3116792"/>
                  <a:pt x="1262130" y="3121025"/>
                  <a:pt x="1255997" y="3123142"/>
                </a:cubicBezTo>
                <a:close/>
                <a:moveTo>
                  <a:pt x="1213067" y="6526742"/>
                </a:moveTo>
                <a:cubicBezTo>
                  <a:pt x="1213067" y="6529917"/>
                  <a:pt x="1213067" y="6529917"/>
                  <a:pt x="1211841" y="6527800"/>
                </a:cubicBezTo>
                <a:cubicBezTo>
                  <a:pt x="1209388" y="6524625"/>
                  <a:pt x="1206934" y="6522508"/>
                  <a:pt x="1205708" y="6519334"/>
                </a:cubicBezTo>
                <a:cubicBezTo>
                  <a:pt x="1205708" y="6519334"/>
                  <a:pt x="1208161" y="6516159"/>
                  <a:pt x="1209388" y="6516159"/>
                </a:cubicBezTo>
                <a:cubicBezTo>
                  <a:pt x="1217974" y="6518276"/>
                  <a:pt x="1213067" y="6523567"/>
                  <a:pt x="1213067" y="6526742"/>
                </a:cubicBezTo>
                <a:close/>
                <a:moveTo>
                  <a:pt x="1135794" y="2911475"/>
                </a:moveTo>
                <a:cubicBezTo>
                  <a:pt x="1137021" y="2911475"/>
                  <a:pt x="1138247" y="2914650"/>
                  <a:pt x="1138247" y="2915708"/>
                </a:cubicBezTo>
                <a:cubicBezTo>
                  <a:pt x="1137021" y="2918883"/>
                  <a:pt x="1138247" y="2923117"/>
                  <a:pt x="1132114" y="2923117"/>
                </a:cubicBezTo>
                <a:cubicBezTo>
                  <a:pt x="1132114" y="2923117"/>
                  <a:pt x="1129661" y="2919942"/>
                  <a:pt x="1130888" y="2918883"/>
                </a:cubicBezTo>
                <a:cubicBezTo>
                  <a:pt x="1133341" y="2915708"/>
                  <a:pt x="1129661" y="2910417"/>
                  <a:pt x="1135794" y="2911475"/>
                </a:cubicBezTo>
                <a:close/>
                <a:moveTo>
                  <a:pt x="1022951" y="6092825"/>
                </a:moveTo>
                <a:cubicBezTo>
                  <a:pt x="1021724" y="6085417"/>
                  <a:pt x="1027857" y="6085417"/>
                  <a:pt x="1033990" y="6085417"/>
                </a:cubicBezTo>
                <a:cubicBezTo>
                  <a:pt x="1032763" y="6090709"/>
                  <a:pt x="1031536" y="6096000"/>
                  <a:pt x="1022951" y="6092825"/>
                </a:cubicBezTo>
                <a:close/>
                <a:moveTo>
                  <a:pt x="896615" y="931333"/>
                </a:moveTo>
                <a:cubicBezTo>
                  <a:pt x="901521" y="930275"/>
                  <a:pt x="903974" y="932392"/>
                  <a:pt x="903974" y="934508"/>
                </a:cubicBezTo>
                <a:cubicBezTo>
                  <a:pt x="905201" y="939800"/>
                  <a:pt x="905201" y="945092"/>
                  <a:pt x="897841" y="947208"/>
                </a:cubicBezTo>
                <a:cubicBezTo>
                  <a:pt x="892935" y="949325"/>
                  <a:pt x="891709" y="946150"/>
                  <a:pt x="891709" y="944033"/>
                </a:cubicBezTo>
                <a:cubicBezTo>
                  <a:pt x="891709" y="939800"/>
                  <a:pt x="890482" y="933450"/>
                  <a:pt x="896615" y="931333"/>
                </a:cubicBezTo>
                <a:close/>
                <a:moveTo>
                  <a:pt x="867177" y="3594100"/>
                </a:moveTo>
                <a:cubicBezTo>
                  <a:pt x="868404" y="3589867"/>
                  <a:pt x="870857" y="3585633"/>
                  <a:pt x="872084" y="3582458"/>
                </a:cubicBezTo>
                <a:cubicBezTo>
                  <a:pt x="872084" y="3582458"/>
                  <a:pt x="872084" y="3582458"/>
                  <a:pt x="872084" y="3582458"/>
                </a:cubicBezTo>
                <a:cubicBezTo>
                  <a:pt x="873310" y="3583517"/>
                  <a:pt x="874537" y="3584575"/>
                  <a:pt x="875763" y="3584575"/>
                </a:cubicBezTo>
                <a:cubicBezTo>
                  <a:pt x="876990" y="3588809"/>
                  <a:pt x="880670" y="3597275"/>
                  <a:pt x="867177" y="3594100"/>
                </a:cubicBezTo>
                <a:close/>
                <a:moveTo>
                  <a:pt x="854912" y="3639608"/>
                </a:moveTo>
                <a:cubicBezTo>
                  <a:pt x="846326" y="3638550"/>
                  <a:pt x="852459" y="3631142"/>
                  <a:pt x="852459" y="3626909"/>
                </a:cubicBezTo>
                <a:cubicBezTo>
                  <a:pt x="854912" y="3626909"/>
                  <a:pt x="858592" y="3627967"/>
                  <a:pt x="861045" y="3627967"/>
                </a:cubicBezTo>
                <a:cubicBezTo>
                  <a:pt x="861045" y="3632200"/>
                  <a:pt x="863498" y="3640667"/>
                  <a:pt x="854912" y="3639608"/>
                </a:cubicBezTo>
                <a:close/>
                <a:moveTo>
                  <a:pt x="663569" y="2223559"/>
                </a:moveTo>
                <a:cubicBezTo>
                  <a:pt x="664795" y="2227792"/>
                  <a:pt x="666022" y="2232025"/>
                  <a:pt x="667248" y="2236258"/>
                </a:cubicBezTo>
                <a:cubicBezTo>
                  <a:pt x="664795" y="2236258"/>
                  <a:pt x="661116" y="2236258"/>
                  <a:pt x="658662" y="2236258"/>
                </a:cubicBezTo>
                <a:cubicBezTo>
                  <a:pt x="658662" y="2234142"/>
                  <a:pt x="657436" y="2233083"/>
                  <a:pt x="656209" y="2232025"/>
                </a:cubicBezTo>
                <a:cubicBezTo>
                  <a:pt x="654983" y="2227792"/>
                  <a:pt x="658662" y="2225675"/>
                  <a:pt x="663569" y="2223559"/>
                </a:cubicBezTo>
                <a:close/>
                <a:moveTo>
                  <a:pt x="724897" y="6731000"/>
                </a:moveTo>
                <a:cubicBezTo>
                  <a:pt x="723670" y="6728883"/>
                  <a:pt x="722444" y="6727825"/>
                  <a:pt x="722444" y="6725709"/>
                </a:cubicBezTo>
                <a:cubicBezTo>
                  <a:pt x="723670" y="6721475"/>
                  <a:pt x="722444" y="6714067"/>
                  <a:pt x="731029" y="6715125"/>
                </a:cubicBezTo>
                <a:cubicBezTo>
                  <a:pt x="733483" y="6715125"/>
                  <a:pt x="735936" y="6717242"/>
                  <a:pt x="735936" y="6720417"/>
                </a:cubicBezTo>
                <a:cubicBezTo>
                  <a:pt x="737162" y="6727825"/>
                  <a:pt x="733483" y="6732058"/>
                  <a:pt x="724897" y="6731000"/>
                </a:cubicBezTo>
                <a:close/>
                <a:moveTo>
                  <a:pt x="716311" y="4708525"/>
                </a:moveTo>
                <a:cubicBezTo>
                  <a:pt x="716311" y="4713817"/>
                  <a:pt x="716311" y="4718050"/>
                  <a:pt x="708951" y="4718050"/>
                </a:cubicBezTo>
                <a:cubicBezTo>
                  <a:pt x="704045" y="4718050"/>
                  <a:pt x="701592" y="4714875"/>
                  <a:pt x="702819" y="4710642"/>
                </a:cubicBezTo>
                <a:cubicBezTo>
                  <a:pt x="704045" y="4706409"/>
                  <a:pt x="702819" y="4701117"/>
                  <a:pt x="710178" y="4701117"/>
                </a:cubicBezTo>
                <a:cubicBezTo>
                  <a:pt x="716311" y="4700059"/>
                  <a:pt x="716311" y="4705350"/>
                  <a:pt x="716311" y="4708525"/>
                </a:cubicBezTo>
                <a:close/>
                <a:moveTo>
                  <a:pt x="664795" y="6577542"/>
                </a:moveTo>
                <a:cubicBezTo>
                  <a:pt x="661116" y="6577542"/>
                  <a:pt x="659889" y="6575425"/>
                  <a:pt x="658662" y="6573308"/>
                </a:cubicBezTo>
                <a:cubicBezTo>
                  <a:pt x="657436" y="6570133"/>
                  <a:pt x="658662" y="6565901"/>
                  <a:pt x="663569" y="6565901"/>
                </a:cubicBezTo>
                <a:cubicBezTo>
                  <a:pt x="667248" y="6565901"/>
                  <a:pt x="669701" y="6566959"/>
                  <a:pt x="669701" y="6570133"/>
                </a:cubicBezTo>
                <a:cubicBezTo>
                  <a:pt x="669701" y="6573308"/>
                  <a:pt x="669701" y="6576484"/>
                  <a:pt x="664795" y="6577542"/>
                </a:cubicBezTo>
                <a:close/>
                <a:moveTo>
                  <a:pt x="647623" y="4331758"/>
                </a:moveTo>
                <a:cubicBezTo>
                  <a:pt x="656209" y="4331758"/>
                  <a:pt x="654983" y="4337050"/>
                  <a:pt x="653756" y="4341284"/>
                </a:cubicBezTo>
                <a:cubicBezTo>
                  <a:pt x="653756" y="4344459"/>
                  <a:pt x="653756" y="4349750"/>
                  <a:pt x="647623" y="4348692"/>
                </a:cubicBezTo>
                <a:cubicBezTo>
                  <a:pt x="640264" y="4348692"/>
                  <a:pt x="640264" y="4343400"/>
                  <a:pt x="640264" y="4339167"/>
                </a:cubicBezTo>
                <a:cubicBezTo>
                  <a:pt x="640264" y="4334934"/>
                  <a:pt x="642717" y="4331758"/>
                  <a:pt x="647623" y="4331758"/>
                </a:cubicBezTo>
                <a:close/>
                <a:moveTo>
                  <a:pt x="338530" y="3034242"/>
                </a:moveTo>
                <a:cubicBezTo>
                  <a:pt x="329944" y="3034242"/>
                  <a:pt x="328718" y="3030008"/>
                  <a:pt x="328718" y="3023659"/>
                </a:cubicBezTo>
                <a:cubicBezTo>
                  <a:pt x="329944" y="3022600"/>
                  <a:pt x="332398" y="3020483"/>
                  <a:pt x="333624" y="3019425"/>
                </a:cubicBezTo>
                <a:cubicBezTo>
                  <a:pt x="342210" y="3017309"/>
                  <a:pt x="344663" y="3022600"/>
                  <a:pt x="343437" y="3028950"/>
                </a:cubicBezTo>
                <a:cubicBezTo>
                  <a:pt x="342210" y="3031067"/>
                  <a:pt x="339757" y="3034242"/>
                  <a:pt x="338530" y="3034242"/>
                </a:cubicBezTo>
                <a:close/>
                <a:moveTo>
                  <a:pt x="488171" y="622300"/>
                </a:moveTo>
                <a:cubicBezTo>
                  <a:pt x="484491" y="623358"/>
                  <a:pt x="479585" y="622300"/>
                  <a:pt x="478358" y="619125"/>
                </a:cubicBezTo>
                <a:cubicBezTo>
                  <a:pt x="477132" y="615950"/>
                  <a:pt x="479585" y="612775"/>
                  <a:pt x="484491" y="611717"/>
                </a:cubicBezTo>
                <a:cubicBezTo>
                  <a:pt x="488171" y="611717"/>
                  <a:pt x="491850" y="611717"/>
                  <a:pt x="494303" y="615950"/>
                </a:cubicBezTo>
                <a:cubicBezTo>
                  <a:pt x="494303" y="620183"/>
                  <a:pt x="490624" y="621242"/>
                  <a:pt x="488171" y="622300"/>
                </a:cubicBezTo>
                <a:close/>
                <a:moveTo>
                  <a:pt x="602241" y="3096684"/>
                </a:moveTo>
                <a:cubicBezTo>
                  <a:pt x="605920" y="3089275"/>
                  <a:pt x="609600" y="3082925"/>
                  <a:pt x="620639" y="3085042"/>
                </a:cubicBezTo>
                <a:cubicBezTo>
                  <a:pt x="618186" y="3089275"/>
                  <a:pt x="615733" y="3094567"/>
                  <a:pt x="612053" y="3098800"/>
                </a:cubicBezTo>
                <a:cubicBezTo>
                  <a:pt x="607147" y="3105150"/>
                  <a:pt x="604694" y="3099858"/>
                  <a:pt x="602241" y="3096684"/>
                </a:cubicBezTo>
                <a:close/>
                <a:moveTo>
                  <a:pt x="581389" y="4419600"/>
                </a:moveTo>
                <a:cubicBezTo>
                  <a:pt x="581389" y="4427008"/>
                  <a:pt x="582616" y="4434417"/>
                  <a:pt x="582616" y="4441825"/>
                </a:cubicBezTo>
                <a:cubicBezTo>
                  <a:pt x="580163" y="4441825"/>
                  <a:pt x="577709" y="4441825"/>
                  <a:pt x="575256" y="4441825"/>
                </a:cubicBezTo>
                <a:cubicBezTo>
                  <a:pt x="577709" y="4434417"/>
                  <a:pt x="566670" y="4430184"/>
                  <a:pt x="570350" y="4421717"/>
                </a:cubicBezTo>
                <a:cubicBezTo>
                  <a:pt x="574030" y="4420659"/>
                  <a:pt x="577709" y="4420659"/>
                  <a:pt x="581389" y="4419600"/>
                </a:cubicBezTo>
                <a:close/>
                <a:moveTo>
                  <a:pt x="549499" y="3305175"/>
                </a:moveTo>
                <a:cubicBezTo>
                  <a:pt x="547045" y="3305175"/>
                  <a:pt x="543366" y="3304117"/>
                  <a:pt x="540913" y="3304117"/>
                </a:cubicBezTo>
                <a:cubicBezTo>
                  <a:pt x="542139" y="3300942"/>
                  <a:pt x="543366" y="3298825"/>
                  <a:pt x="543366" y="3295650"/>
                </a:cubicBezTo>
                <a:cubicBezTo>
                  <a:pt x="545819" y="3295650"/>
                  <a:pt x="549499" y="3295650"/>
                  <a:pt x="551952" y="3296708"/>
                </a:cubicBezTo>
                <a:cubicBezTo>
                  <a:pt x="555631" y="3297767"/>
                  <a:pt x="560538" y="3298825"/>
                  <a:pt x="559311" y="3303059"/>
                </a:cubicBezTo>
                <a:cubicBezTo>
                  <a:pt x="558085" y="3307292"/>
                  <a:pt x="553178" y="3305175"/>
                  <a:pt x="549499" y="3305175"/>
                </a:cubicBezTo>
                <a:close/>
                <a:moveTo>
                  <a:pt x="399858" y="577850"/>
                </a:moveTo>
                <a:cubicBezTo>
                  <a:pt x="394952" y="577850"/>
                  <a:pt x="394952" y="573617"/>
                  <a:pt x="394952" y="570442"/>
                </a:cubicBezTo>
                <a:cubicBezTo>
                  <a:pt x="394952" y="567267"/>
                  <a:pt x="394952" y="563033"/>
                  <a:pt x="401085" y="563033"/>
                </a:cubicBezTo>
                <a:cubicBezTo>
                  <a:pt x="405991" y="563033"/>
                  <a:pt x="408444" y="566208"/>
                  <a:pt x="407218" y="569383"/>
                </a:cubicBezTo>
                <a:cubicBezTo>
                  <a:pt x="405991" y="573617"/>
                  <a:pt x="404765" y="576792"/>
                  <a:pt x="399858" y="577850"/>
                </a:cubicBezTo>
                <a:close/>
                <a:moveTo>
                  <a:pt x="198703" y="4746625"/>
                </a:moveTo>
                <a:cubicBezTo>
                  <a:pt x="196250" y="4746625"/>
                  <a:pt x="195023" y="4743450"/>
                  <a:pt x="197476" y="4742392"/>
                </a:cubicBezTo>
                <a:cubicBezTo>
                  <a:pt x="199929" y="4741334"/>
                  <a:pt x="202382" y="4740275"/>
                  <a:pt x="204835" y="4739217"/>
                </a:cubicBezTo>
                <a:cubicBezTo>
                  <a:pt x="206062" y="4740275"/>
                  <a:pt x="208515" y="4741334"/>
                  <a:pt x="208515" y="4741334"/>
                </a:cubicBezTo>
                <a:cubicBezTo>
                  <a:pt x="207289" y="4745567"/>
                  <a:pt x="203609" y="4747684"/>
                  <a:pt x="198703" y="4746625"/>
                </a:cubicBezTo>
                <a:close/>
                <a:moveTo>
                  <a:pt x="478358" y="5670550"/>
                </a:moveTo>
                <a:cubicBezTo>
                  <a:pt x="474678" y="5668433"/>
                  <a:pt x="469772" y="5666317"/>
                  <a:pt x="468546" y="5661026"/>
                </a:cubicBezTo>
                <a:cubicBezTo>
                  <a:pt x="468546" y="5657850"/>
                  <a:pt x="469772" y="5655734"/>
                  <a:pt x="473452" y="5655734"/>
                </a:cubicBezTo>
                <a:cubicBezTo>
                  <a:pt x="478358" y="5654675"/>
                  <a:pt x="480811" y="5657850"/>
                  <a:pt x="482038" y="5662084"/>
                </a:cubicBezTo>
                <a:cubicBezTo>
                  <a:pt x="482038" y="5664200"/>
                  <a:pt x="482038" y="5668433"/>
                  <a:pt x="478358" y="5670550"/>
                </a:cubicBezTo>
                <a:close/>
                <a:moveTo>
                  <a:pt x="436655" y="6689725"/>
                </a:moveTo>
                <a:cubicBezTo>
                  <a:pt x="430522" y="6690784"/>
                  <a:pt x="430522" y="6686550"/>
                  <a:pt x="430522" y="6683375"/>
                </a:cubicBezTo>
                <a:cubicBezTo>
                  <a:pt x="430522" y="6679142"/>
                  <a:pt x="432975" y="6675967"/>
                  <a:pt x="437882" y="6677026"/>
                </a:cubicBezTo>
                <a:cubicBezTo>
                  <a:pt x="441561" y="6677026"/>
                  <a:pt x="444015" y="6678084"/>
                  <a:pt x="442788" y="6682317"/>
                </a:cubicBezTo>
                <a:cubicBezTo>
                  <a:pt x="442788" y="6685492"/>
                  <a:pt x="441561" y="6688667"/>
                  <a:pt x="436655" y="6689725"/>
                </a:cubicBezTo>
                <a:close/>
                <a:moveTo>
                  <a:pt x="439108" y="420158"/>
                </a:moveTo>
                <a:cubicBezTo>
                  <a:pt x="439108" y="423333"/>
                  <a:pt x="440335" y="427567"/>
                  <a:pt x="435429" y="428625"/>
                </a:cubicBezTo>
                <a:cubicBezTo>
                  <a:pt x="430522" y="428625"/>
                  <a:pt x="428069" y="426508"/>
                  <a:pt x="428069" y="422275"/>
                </a:cubicBezTo>
                <a:cubicBezTo>
                  <a:pt x="428069" y="419100"/>
                  <a:pt x="426843" y="414867"/>
                  <a:pt x="431749" y="413808"/>
                </a:cubicBezTo>
                <a:cubicBezTo>
                  <a:pt x="435429" y="412750"/>
                  <a:pt x="439108" y="415925"/>
                  <a:pt x="439108" y="420158"/>
                </a:cubicBezTo>
                <a:close/>
                <a:moveTo>
                  <a:pt x="104258" y="5325534"/>
                </a:moveTo>
                <a:cubicBezTo>
                  <a:pt x="95672" y="5323417"/>
                  <a:pt x="95672" y="5319184"/>
                  <a:pt x="95672" y="5314950"/>
                </a:cubicBezTo>
                <a:cubicBezTo>
                  <a:pt x="95672" y="5310717"/>
                  <a:pt x="100578" y="5308600"/>
                  <a:pt x="104258" y="5309659"/>
                </a:cubicBezTo>
                <a:cubicBezTo>
                  <a:pt x="110390" y="5311775"/>
                  <a:pt x="109164" y="5317067"/>
                  <a:pt x="107937" y="5321300"/>
                </a:cubicBezTo>
                <a:cubicBezTo>
                  <a:pt x="107937" y="5323417"/>
                  <a:pt x="106711" y="5326592"/>
                  <a:pt x="104258" y="5325534"/>
                </a:cubicBezTo>
                <a:close/>
                <a:moveTo>
                  <a:pt x="158226" y="1983317"/>
                </a:moveTo>
                <a:cubicBezTo>
                  <a:pt x="158226" y="1980142"/>
                  <a:pt x="160679" y="1978025"/>
                  <a:pt x="163132" y="1978025"/>
                </a:cubicBezTo>
                <a:cubicBezTo>
                  <a:pt x="169265" y="1976967"/>
                  <a:pt x="169265" y="1981200"/>
                  <a:pt x="170492" y="1984375"/>
                </a:cubicBezTo>
                <a:cubicBezTo>
                  <a:pt x="169265" y="1987550"/>
                  <a:pt x="169265" y="1991783"/>
                  <a:pt x="164359" y="1990725"/>
                </a:cubicBezTo>
                <a:cubicBezTo>
                  <a:pt x="158226" y="1990725"/>
                  <a:pt x="158226" y="1987550"/>
                  <a:pt x="158226" y="1983317"/>
                </a:cubicBezTo>
                <a:close/>
                <a:moveTo>
                  <a:pt x="168039" y="2851150"/>
                </a:moveTo>
                <a:cubicBezTo>
                  <a:pt x="159453" y="2852208"/>
                  <a:pt x="160679" y="2845858"/>
                  <a:pt x="161906" y="2840567"/>
                </a:cubicBezTo>
                <a:cubicBezTo>
                  <a:pt x="165586" y="2839508"/>
                  <a:pt x="169265" y="2839508"/>
                  <a:pt x="172945" y="2838450"/>
                </a:cubicBezTo>
                <a:cubicBezTo>
                  <a:pt x="171718" y="2842684"/>
                  <a:pt x="175398" y="2850092"/>
                  <a:pt x="168039" y="2851150"/>
                </a:cubicBezTo>
                <a:close/>
                <a:moveTo>
                  <a:pt x="121429" y="3539067"/>
                </a:moveTo>
                <a:cubicBezTo>
                  <a:pt x="120203" y="3541184"/>
                  <a:pt x="116523" y="3541184"/>
                  <a:pt x="114070" y="3542242"/>
                </a:cubicBezTo>
                <a:cubicBezTo>
                  <a:pt x="110390" y="3541184"/>
                  <a:pt x="106711" y="3540125"/>
                  <a:pt x="109164" y="3536950"/>
                </a:cubicBezTo>
                <a:cubicBezTo>
                  <a:pt x="110390" y="3534833"/>
                  <a:pt x="114070" y="3534833"/>
                  <a:pt x="117750" y="3534833"/>
                </a:cubicBezTo>
                <a:cubicBezTo>
                  <a:pt x="120203" y="3533775"/>
                  <a:pt x="122656" y="3535892"/>
                  <a:pt x="121429" y="3539067"/>
                </a:cubicBezTo>
                <a:close/>
                <a:moveTo>
                  <a:pt x="2215166" y="3845983"/>
                </a:moveTo>
                <a:cubicBezTo>
                  <a:pt x="2215166" y="3843867"/>
                  <a:pt x="2215166" y="3840692"/>
                  <a:pt x="2215166" y="3837517"/>
                </a:cubicBezTo>
                <a:cubicBezTo>
                  <a:pt x="2215166" y="3834342"/>
                  <a:pt x="2216393" y="3830108"/>
                  <a:pt x="2221299" y="3830108"/>
                </a:cubicBezTo>
                <a:cubicBezTo>
                  <a:pt x="2227432" y="3830108"/>
                  <a:pt x="2226205" y="3835400"/>
                  <a:pt x="2226205" y="3837517"/>
                </a:cubicBezTo>
                <a:cubicBezTo>
                  <a:pt x="2226205" y="3839633"/>
                  <a:pt x="2226205" y="3842809"/>
                  <a:pt x="2226205" y="3844925"/>
                </a:cubicBezTo>
                <a:cubicBezTo>
                  <a:pt x="2222526" y="3845983"/>
                  <a:pt x="2218846" y="3845983"/>
                  <a:pt x="2215166" y="3845983"/>
                </a:cubicBezTo>
                <a:close/>
                <a:moveTo>
                  <a:pt x="285788" y="1076325"/>
                </a:moveTo>
                <a:cubicBezTo>
                  <a:pt x="274749" y="1065742"/>
                  <a:pt x="277202" y="1057275"/>
                  <a:pt x="283335" y="1046692"/>
                </a:cubicBezTo>
                <a:cubicBezTo>
                  <a:pt x="290695" y="1057275"/>
                  <a:pt x="290695" y="1065742"/>
                  <a:pt x="285788" y="1076325"/>
                </a:cubicBezTo>
                <a:close/>
                <a:moveTo>
                  <a:pt x="4040287" y="200025"/>
                </a:moveTo>
                <a:cubicBezTo>
                  <a:pt x="4042740" y="197908"/>
                  <a:pt x="4046419" y="195792"/>
                  <a:pt x="4048873" y="193675"/>
                </a:cubicBezTo>
                <a:cubicBezTo>
                  <a:pt x="4051326" y="194733"/>
                  <a:pt x="4052552" y="195792"/>
                  <a:pt x="4055005" y="196850"/>
                </a:cubicBezTo>
                <a:cubicBezTo>
                  <a:pt x="4055005" y="197908"/>
                  <a:pt x="4053779" y="197908"/>
                  <a:pt x="4053779" y="198967"/>
                </a:cubicBezTo>
                <a:cubicBezTo>
                  <a:pt x="4048873" y="202142"/>
                  <a:pt x="4045193" y="204258"/>
                  <a:pt x="4040287" y="200025"/>
                </a:cubicBezTo>
                <a:close/>
                <a:moveTo>
                  <a:pt x="4745558" y="5826125"/>
                </a:moveTo>
                <a:cubicBezTo>
                  <a:pt x="4744332" y="5828242"/>
                  <a:pt x="4741879" y="5830359"/>
                  <a:pt x="4739426" y="5831417"/>
                </a:cubicBezTo>
                <a:cubicBezTo>
                  <a:pt x="4733293" y="5825067"/>
                  <a:pt x="4739426" y="5821892"/>
                  <a:pt x="4743105" y="5817659"/>
                </a:cubicBezTo>
                <a:cubicBezTo>
                  <a:pt x="4745558" y="5817659"/>
                  <a:pt x="4746785" y="5818717"/>
                  <a:pt x="4749238" y="5818717"/>
                </a:cubicBezTo>
                <a:cubicBezTo>
                  <a:pt x="4748012" y="5820834"/>
                  <a:pt x="4746785" y="5824008"/>
                  <a:pt x="4745558" y="5826125"/>
                </a:cubicBezTo>
                <a:close/>
                <a:moveTo>
                  <a:pt x="3332562" y="1901825"/>
                </a:moveTo>
                <a:cubicBezTo>
                  <a:pt x="3332562" y="1898650"/>
                  <a:pt x="3333788" y="1894417"/>
                  <a:pt x="3338695" y="1894417"/>
                </a:cubicBezTo>
                <a:cubicBezTo>
                  <a:pt x="3343601" y="1893358"/>
                  <a:pt x="3347281" y="1897592"/>
                  <a:pt x="3346054" y="1900767"/>
                </a:cubicBezTo>
                <a:cubicBezTo>
                  <a:pt x="3344828" y="1903942"/>
                  <a:pt x="3341148" y="1905000"/>
                  <a:pt x="3337468" y="1907117"/>
                </a:cubicBezTo>
                <a:cubicBezTo>
                  <a:pt x="3332562" y="1907117"/>
                  <a:pt x="3332562" y="1903942"/>
                  <a:pt x="3332562" y="1901825"/>
                </a:cubicBezTo>
                <a:close/>
                <a:moveTo>
                  <a:pt x="2101096" y="468842"/>
                </a:moveTo>
                <a:cubicBezTo>
                  <a:pt x="2101096" y="473075"/>
                  <a:pt x="2101096" y="477308"/>
                  <a:pt x="2101096" y="481542"/>
                </a:cubicBezTo>
                <a:cubicBezTo>
                  <a:pt x="2090057" y="472017"/>
                  <a:pt x="2090057" y="472017"/>
                  <a:pt x="2101096" y="468842"/>
                </a:cubicBezTo>
                <a:close/>
                <a:moveTo>
                  <a:pt x="5454510" y="2331508"/>
                </a:moveTo>
                <a:cubicBezTo>
                  <a:pt x="5461869" y="2330450"/>
                  <a:pt x="5465549" y="2321983"/>
                  <a:pt x="5474135" y="2325158"/>
                </a:cubicBezTo>
                <a:cubicBezTo>
                  <a:pt x="5472908" y="2330450"/>
                  <a:pt x="5468002" y="2333625"/>
                  <a:pt x="5463096" y="2336800"/>
                </a:cubicBezTo>
                <a:cubicBezTo>
                  <a:pt x="5453283" y="2344208"/>
                  <a:pt x="5455736" y="2335742"/>
                  <a:pt x="5454510" y="2331508"/>
                </a:cubicBezTo>
                <a:close/>
                <a:moveTo>
                  <a:pt x="5134378" y="4730750"/>
                </a:moveTo>
                <a:cubicBezTo>
                  <a:pt x="5136831" y="4725459"/>
                  <a:pt x="5142963" y="4721225"/>
                  <a:pt x="5141737" y="4714875"/>
                </a:cubicBezTo>
                <a:cubicBezTo>
                  <a:pt x="5147870" y="4723342"/>
                  <a:pt x="5138057" y="4727575"/>
                  <a:pt x="5135604" y="4733925"/>
                </a:cubicBezTo>
                <a:lnTo>
                  <a:pt x="5135604" y="4731809"/>
                </a:lnTo>
                <a:lnTo>
                  <a:pt x="5134378" y="4730750"/>
                </a:lnTo>
                <a:close/>
                <a:moveTo>
                  <a:pt x="5151550" y="4707467"/>
                </a:moveTo>
                <a:cubicBezTo>
                  <a:pt x="5151550" y="4707467"/>
                  <a:pt x="5152776" y="4706409"/>
                  <a:pt x="5151550" y="4707467"/>
                </a:cubicBezTo>
                <a:cubicBezTo>
                  <a:pt x="5152776" y="4707467"/>
                  <a:pt x="5152776" y="4707467"/>
                  <a:pt x="5151550" y="4707467"/>
                </a:cubicBezTo>
                <a:cubicBezTo>
                  <a:pt x="5152776" y="4707467"/>
                  <a:pt x="5151550" y="4707467"/>
                  <a:pt x="5151550" y="4707467"/>
                </a:cubicBezTo>
                <a:close/>
                <a:moveTo>
                  <a:pt x="4938128" y="5869517"/>
                </a:moveTo>
                <a:cubicBezTo>
                  <a:pt x="4939355" y="5870575"/>
                  <a:pt x="4939355" y="5872692"/>
                  <a:pt x="4940581" y="5873750"/>
                </a:cubicBezTo>
                <a:cubicBezTo>
                  <a:pt x="4939355" y="5876925"/>
                  <a:pt x="4938128" y="5881159"/>
                  <a:pt x="4933222" y="5881159"/>
                </a:cubicBezTo>
                <a:cubicBezTo>
                  <a:pt x="4929542" y="5881159"/>
                  <a:pt x="4928316" y="5877984"/>
                  <a:pt x="4929542" y="5875867"/>
                </a:cubicBezTo>
                <a:cubicBezTo>
                  <a:pt x="4931995" y="5873750"/>
                  <a:pt x="4935675" y="5871633"/>
                  <a:pt x="4938128" y="5869517"/>
                </a:cubicBezTo>
                <a:close/>
                <a:moveTo>
                  <a:pt x="1035216" y="2786592"/>
                </a:moveTo>
                <a:cubicBezTo>
                  <a:pt x="1030310" y="2786592"/>
                  <a:pt x="1029083" y="2782358"/>
                  <a:pt x="1029083" y="2780242"/>
                </a:cubicBezTo>
                <a:cubicBezTo>
                  <a:pt x="1029083" y="2777067"/>
                  <a:pt x="1030310" y="2773892"/>
                  <a:pt x="1032763" y="2774950"/>
                </a:cubicBezTo>
                <a:cubicBezTo>
                  <a:pt x="1036443" y="2776008"/>
                  <a:pt x="1038896" y="2779184"/>
                  <a:pt x="1040122" y="2782358"/>
                </a:cubicBezTo>
                <a:cubicBezTo>
                  <a:pt x="1041349" y="2783417"/>
                  <a:pt x="1038896" y="2786592"/>
                  <a:pt x="1035216" y="2786592"/>
                </a:cubicBezTo>
                <a:close/>
                <a:moveTo>
                  <a:pt x="4732066" y="1749425"/>
                </a:moveTo>
                <a:cubicBezTo>
                  <a:pt x="4730840" y="1748367"/>
                  <a:pt x="4729613" y="1746250"/>
                  <a:pt x="4728387" y="1745192"/>
                </a:cubicBezTo>
                <a:cubicBezTo>
                  <a:pt x="4729613" y="1744133"/>
                  <a:pt x="4730840" y="1744133"/>
                  <a:pt x="4732066" y="1743075"/>
                </a:cubicBezTo>
                <a:cubicBezTo>
                  <a:pt x="4733293" y="1744133"/>
                  <a:pt x="4735746" y="1745192"/>
                  <a:pt x="4735746" y="1747308"/>
                </a:cubicBezTo>
                <a:cubicBezTo>
                  <a:pt x="4736973" y="1749425"/>
                  <a:pt x="4736973" y="1753658"/>
                  <a:pt x="4736973" y="1754717"/>
                </a:cubicBezTo>
                <a:cubicBezTo>
                  <a:pt x="4733293" y="1753658"/>
                  <a:pt x="4733293" y="1750483"/>
                  <a:pt x="4732066" y="1749425"/>
                </a:cubicBezTo>
                <a:close/>
                <a:moveTo>
                  <a:pt x="3349734" y="2462742"/>
                </a:moveTo>
                <a:cubicBezTo>
                  <a:pt x="3352187" y="2472267"/>
                  <a:pt x="3349734" y="2477559"/>
                  <a:pt x="3339921" y="2477559"/>
                </a:cubicBezTo>
                <a:lnTo>
                  <a:pt x="3339921" y="2477559"/>
                </a:lnTo>
                <a:cubicBezTo>
                  <a:pt x="3338695" y="2471208"/>
                  <a:pt x="3344828" y="2468033"/>
                  <a:pt x="3349734" y="2462742"/>
                </a:cubicBezTo>
                <a:close/>
                <a:moveTo>
                  <a:pt x="3350960" y="6546850"/>
                </a:moveTo>
                <a:cubicBezTo>
                  <a:pt x="3348507" y="6543675"/>
                  <a:pt x="3347281" y="6540500"/>
                  <a:pt x="3344828" y="6537325"/>
                </a:cubicBezTo>
                <a:cubicBezTo>
                  <a:pt x="3347281" y="6537325"/>
                  <a:pt x="3350960" y="6536267"/>
                  <a:pt x="3353413" y="6536267"/>
                </a:cubicBezTo>
                <a:cubicBezTo>
                  <a:pt x="3357093" y="6536267"/>
                  <a:pt x="3359546" y="6538383"/>
                  <a:pt x="3358319" y="6541558"/>
                </a:cubicBezTo>
                <a:cubicBezTo>
                  <a:pt x="3357093" y="6542617"/>
                  <a:pt x="3354640" y="6543675"/>
                  <a:pt x="3350960" y="6546850"/>
                </a:cubicBezTo>
                <a:close/>
                <a:moveTo>
                  <a:pt x="77273" y="3110442"/>
                </a:moveTo>
                <a:cubicBezTo>
                  <a:pt x="69914" y="3109383"/>
                  <a:pt x="76047" y="3105150"/>
                  <a:pt x="74820" y="3103034"/>
                </a:cubicBezTo>
                <a:lnTo>
                  <a:pt x="74820" y="3103034"/>
                </a:lnTo>
                <a:cubicBezTo>
                  <a:pt x="78500" y="3103034"/>
                  <a:pt x="84633" y="3100917"/>
                  <a:pt x="85859" y="3105150"/>
                </a:cubicBezTo>
                <a:cubicBezTo>
                  <a:pt x="85859" y="3107267"/>
                  <a:pt x="80953" y="3110442"/>
                  <a:pt x="77273" y="3110442"/>
                </a:cubicBezTo>
                <a:close/>
                <a:moveTo>
                  <a:pt x="3552116" y="3578225"/>
                </a:moveTo>
                <a:cubicBezTo>
                  <a:pt x="3553343" y="3573992"/>
                  <a:pt x="3554569" y="3573992"/>
                  <a:pt x="3555796" y="3577167"/>
                </a:cubicBezTo>
                <a:cubicBezTo>
                  <a:pt x="3557022" y="3579284"/>
                  <a:pt x="3559476" y="3581400"/>
                  <a:pt x="3560702" y="3583517"/>
                </a:cubicBezTo>
                <a:cubicBezTo>
                  <a:pt x="3560702" y="3585633"/>
                  <a:pt x="3558249" y="3586692"/>
                  <a:pt x="3555796" y="3583517"/>
                </a:cubicBezTo>
                <a:cubicBezTo>
                  <a:pt x="3554569" y="3582458"/>
                  <a:pt x="3553343" y="3580342"/>
                  <a:pt x="3552116" y="3578225"/>
                </a:cubicBezTo>
                <a:close/>
                <a:moveTo>
                  <a:pt x="4723480" y="6194425"/>
                </a:moveTo>
                <a:cubicBezTo>
                  <a:pt x="4729613" y="6194425"/>
                  <a:pt x="4729613" y="6198659"/>
                  <a:pt x="4728387" y="6202892"/>
                </a:cubicBezTo>
                <a:cubicBezTo>
                  <a:pt x="4728387" y="6205008"/>
                  <a:pt x="4728387" y="6209242"/>
                  <a:pt x="4723480" y="6207125"/>
                </a:cubicBezTo>
                <a:cubicBezTo>
                  <a:pt x="4719801" y="6206067"/>
                  <a:pt x="4716121" y="6203950"/>
                  <a:pt x="4716121" y="6198659"/>
                </a:cubicBezTo>
                <a:cubicBezTo>
                  <a:pt x="4717348" y="6195484"/>
                  <a:pt x="4719801" y="6194425"/>
                  <a:pt x="4723480" y="6194425"/>
                </a:cubicBezTo>
                <a:close/>
                <a:moveTo>
                  <a:pt x="2475197" y="4902200"/>
                </a:moveTo>
                <a:cubicBezTo>
                  <a:pt x="2478877" y="4902200"/>
                  <a:pt x="2477650" y="4905375"/>
                  <a:pt x="2478877" y="4908550"/>
                </a:cubicBezTo>
                <a:cubicBezTo>
                  <a:pt x="2473970" y="4911725"/>
                  <a:pt x="2469064" y="4911725"/>
                  <a:pt x="2462931" y="4911725"/>
                </a:cubicBezTo>
                <a:cubicBezTo>
                  <a:pt x="2464158" y="4905375"/>
                  <a:pt x="2469064" y="4902200"/>
                  <a:pt x="2475197" y="4902200"/>
                </a:cubicBezTo>
                <a:close/>
                <a:moveTo>
                  <a:pt x="98125" y="5555192"/>
                </a:moveTo>
                <a:cubicBezTo>
                  <a:pt x="98125" y="5550959"/>
                  <a:pt x="98125" y="5547784"/>
                  <a:pt x="98125" y="5543550"/>
                </a:cubicBezTo>
                <a:lnTo>
                  <a:pt x="98125" y="5543550"/>
                </a:lnTo>
                <a:cubicBezTo>
                  <a:pt x="105484" y="5544609"/>
                  <a:pt x="112843" y="5545667"/>
                  <a:pt x="110390" y="5554133"/>
                </a:cubicBezTo>
                <a:cubicBezTo>
                  <a:pt x="106711" y="5555192"/>
                  <a:pt x="103031" y="5555192"/>
                  <a:pt x="98125" y="5555192"/>
                </a:cubicBezTo>
                <a:close/>
                <a:moveTo>
                  <a:pt x="4425426" y="5492750"/>
                </a:moveTo>
                <a:cubicBezTo>
                  <a:pt x="4425426" y="5488517"/>
                  <a:pt x="4427880" y="5485342"/>
                  <a:pt x="4431559" y="5484284"/>
                </a:cubicBezTo>
                <a:cubicBezTo>
                  <a:pt x="4436466" y="5482167"/>
                  <a:pt x="4435239" y="5487459"/>
                  <a:pt x="4435239" y="5488517"/>
                </a:cubicBezTo>
                <a:cubicBezTo>
                  <a:pt x="4435239" y="5491692"/>
                  <a:pt x="4436466" y="5495925"/>
                  <a:pt x="4430333" y="5496984"/>
                </a:cubicBezTo>
                <a:cubicBezTo>
                  <a:pt x="4427880" y="5496984"/>
                  <a:pt x="4425426" y="5495925"/>
                  <a:pt x="4425426" y="5492750"/>
                </a:cubicBezTo>
                <a:close/>
                <a:moveTo>
                  <a:pt x="3915178" y="4180417"/>
                </a:moveTo>
                <a:cubicBezTo>
                  <a:pt x="3920084" y="4177242"/>
                  <a:pt x="3923763" y="4182534"/>
                  <a:pt x="3926217" y="4186767"/>
                </a:cubicBezTo>
                <a:cubicBezTo>
                  <a:pt x="3927443" y="4188883"/>
                  <a:pt x="3927443" y="4192059"/>
                  <a:pt x="3928670" y="4194175"/>
                </a:cubicBezTo>
                <a:lnTo>
                  <a:pt x="3926217" y="4195234"/>
                </a:lnTo>
                <a:lnTo>
                  <a:pt x="3927443" y="4197350"/>
                </a:lnTo>
                <a:cubicBezTo>
                  <a:pt x="3923763" y="4196292"/>
                  <a:pt x="3918857" y="4195234"/>
                  <a:pt x="3916404" y="4193117"/>
                </a:cubicBezTo>
                <a:cubicBezTo>
                  <a:pt x="3910271" y="4191000"/>
                  <a:pt x="3909045" y="4184650"/>
                  <a:pt x="3915178" y="4180417"/>
                </a:cubicBezTo>
                <a:close/>
                <a:moveTo>
                  <a:pt x="5842102" y="5441950"/>
                </a:moveTo>
                <a:cubicBezTo>
                  <a:pt x="5847009" y="5443008"/>
                  <a:pt x="5849462" y="5447242"/>
                  <a:pt x="5849462" y="5451475"/>
                </a:cubicBezTo>
                <a:cubicBezTo>
                  <a:pt x="5849462" y="5454651"/>
                  <a:pt x="5845782" y="5455709"/>
                  <a:pt x="5843329" y="5454651"/>
                </a:cubicBezTo>
                <a:cubicBezTo>
                  <a:pt x="5838423" y="5453592"/>
                  <a:pt x="5838423" y="5450417"/>
                  <a:pt x="5838423" y="5446183"/>
                </a:cubicBezTo>
                <a:cubicBezTo>
                  <a:pt x="5839649" y="5445125"/>
                  <a:pt x="5839649" y="5440892"/>
                  <a:pt x="5842102" y="5441950"/>
                </a:cubicBezTo>
                <a:close/>
                <a:moveTo>
                  <a:pt x="2646915" y="2416175"/>
                </a:moveTo>
                <a:cubicBezTo>
                  <a:pt x="2654274" y="2415117"/>
                  <a:pt x="2649368" y="2421467"/>
                  <a:pt x="2651821" y="2423583"/>
                </a:cubicBezTo>
                <a:cubicBezTo>
                  <a:pt x="2650595" y="2425700"/>
                  <a:pt x="2651821" y="2429934"/>
                  <a:pt x="2646915" y="2427817"/>
                </a:cubicBezTo>
                <a:cubicBezTo>
                  <a:pt x="2644462" y="2426758"/>
                  <a:pt x="2642009" y="2423583"/>
                  <a:pt x="2642009" y="2421467"/>
                </a:cubicBezTo>
                <a:cubicBezTo>
                  <a:pt x="2642009" y="2419350"/>
                  <a:pt x="2644462" y="2416175"/>
                  <a:pt x="2646915" y="2416175"/>
                </a:cubicBezTo>
                <a:close/>
                <a:moveTo>
                  <a:pt x="3196414" y="4805892"/>
                </a:moveTo>
                <a:cubicBezTo>
                  <a:pt x="3200093" y="4815417"/>
                  <a:pt x="3201320" y="4820709"/>
                  <a:pt x="3192734" y="4824942"/>
                </a:cubicBezTo>
                <a:cubicBezTo>
                  <a:pt x="3190281" y="4826000"/>
                  <a:pt x="3189054" y="4826000"/>
                  <a:pt x="3187828" y="4824942"/>
                </a:cubicBezTo>
                <a:cubicBezTo>
                  <a:pt x="3181695" y="4814359"/>
                  <a:pt x="3192734" y="4812242"/>
                  <a:pt x="3196414" y="4805892"/>
                </a:cubicBezTo>
                <a:close/>
                <a:moveTo>
                  <a:pt x="191343" y="1931458"/>
                </a:moveTo>
                <a:cubicBezTo>
                  <a:pt x="196250" y="1931458"/>
                  <a:pt x="198703" y="1933575"/>
                  <a:pt x="196250" y="1938867"/>
                </a:cubicBezTo>
                <a:cubicBezTo>
                  <a:pt x="193796" y="1940983"/>
                  <a:pt x="196250" y="1946275"/>
                  <a:pt x="190117" y="1946275"/>
                </a:cubicBezTo>
                <a:cubicBezTo>
                  <a:pt x="185210" y="1945217"/>
                  <a:pt x="180304" y="1943100"/>
                  <a:pt x="181531" y="1936750"/>
                </a:cubicBezTo>
                <a:cubicBezTo>
                  <a:pt x="182757" y="1931458"/>
                  <a:pt x="187664" y="1931458"/>
                  <a:pt x="191343" y="1931458"/>
                </a:cubicBezTo>
                <a:close/>
                <a:moveTo>
                  <a:pt x="131242" y="298450"/>
                </a:moveTo>
                <a:cubicBezTo>
                  <a:pt x="128789" y="297392"/>
                  <a:pt x="127562" y="294217"/>
                  <a:pt x="126336" y="292100"/>
                </a:cubicBezTo>
                <a:cubicBezTo>
                  <a:pt x="125109" y="289983"/>
                  <a:pt x="126336" y="287867"/>
                  <a:pt x="128789" y="287867"/>
                </a:cubicBezTo>
                <a:cubicBezTo>
                  <a:pt x="133695" y="286808"/>
                  <a:pt x="136148" y="289983"/>
                  <a:pt x="136148" y="294217"/>
                </a:cubicBezTo>
                <a:cubicBezTo>
                  <a:pt x="134922" y="296333"/>
                  <a:pt x="136148" y="300567"/>
                  <a:pt x="131242" y="298450"/>
                </a:cubicBezTo>
                <a:close/>
                <a:moveTo>
                  <a:pt x="5821251" y="6764867"/>
                </a:moveTo>
                <a:cubicBezTo>
                  <a:pt x="5823704" y="6764867"/>
                  <a:pt x="5827384" y="6764867"/>
                  <a:pt x="5829837" y="6763808"/>
                </a:cubicBezTo>
                <a:cubicBezTo>
                  <a:pt x="5833517" y="6769100"/>
                  <a:pt x="5837196" y="6774392"/>
                  <a:pt x="5837196" y="6780742"/>
                </a:cubicBezTo>
                <a:lnTo>
                  <a:pt x="5837196" y="6780742"/>
                </a:lnTo>
                <a:cubicBezTo>
                  <a:pt x="5827384" y="6778625"/>
                  <a:pt x="5818798" y="6774392"/>
                  <a:pt x="5821251" y="6764867"/>
                </a:cubicBezTo>
                <a:close/>
                <a:moveTo>
                  <a:pt x="1669347" y="39158"/>
                </a:moveTo>
                <a:cubicBezTo>
                  <a:pt x="1671801" y="38100"/>
                  <a:pt x="1673027" y="38100"/>
                  <a:pt x="1675480" y="37042"/>
                </a:cubicBezTo>
                <a:cubicBezTo>
                  <a:pt x="1684066" y="44450"/>
                  <a:pt x="1684066" y="49742"/>
                  <a:pt x="1670574" y="51858"/>
                </a:cubicBezTo>
                <a:lnTo>
                  <a:pt x="1670574" y="51858"/>
                </a:lnTo>
                <a:cubicBezTo>
                  <a:pt x="1665668" y="48683"/>
                  <a:pt x="1669347" y="44450"/>
                  <a:pt x="1669347" y="39158"/>
                </a:cubicBezTo>
                <a:close/>
                <a:moveTo>
                  <a:pt x="3769217" y="2207684"/>
                </a:moveTo>
                <a:cubicBezTo>
                  <a:pt x="3769217" y="2204508"/>
                  <a:pt x="3769217" y="2204508"/>
                  <a:pt x="3769217" y="2207684"/>
                </a:cubicBezTo>
                <a:cubicBezTo>
                  <a:pt x="3771670" y="2208742"/>
                  <a:pt x="3775350" y="2209800"/>
                  <a:pt x="3775350" y="2212975"/>
                </a:cubicBezTo>
                <a:cubicBezTo>
                  <a:pt x="3775350" y="2215092"/>
                  <a:pt x="3772897" y="2215092"/>
                  <a:pt x="3770444" y="2214033"/>
                </a:cubicBezTo>
                <a:cubicBezTo>
                  <a:pt x="3765537" y="2211917"/>
                  <a:pt x="3767991" y="2209800"/>
                  <a:pt x="3769217" y="2207684"/>
                </a:cubicBezTo>
                <a:close/>
                <a:moveTo>
                  <a:pt x="888029" y="3002492"/>
                </a:moveTo>
                <a:cubicBezTo>
                  <a:pt x="889256" y="2999317"/>
                  <a:pt x="889256" y="2996142"/>
                  <a:pt x="890482" y="2994025"/>
                </a:cubicBezTo>
                <a:cubicBezTo>
                  <a:pt x="895388" y="2994025"/>
                  <a:pt x="901521" y="2992967"/>
                  <a:pt x="900295" y="2999317"/>
                </a:cubicBezTo>
                <a:cubicBezTo>
                  <a:pt x="900295" y="3003550"/>
                  <a:pt x="892935" y="3002492"/>
                  <a:pt x="888029" y="3002492"/>
                </a:cubicBezTo>
                <a:close/>
                <a:moveTo>
                  <a:pt x="1522160" y="2983442"/>
                </a:moveTo>
                <a:cubicBezTo>
                  <a:pt x="1514801" y="2988733"/>
                  <a:pt x="1511121" y="2988733"/>
                  <a:pt x="1509895" y="2979208"/>
                </a:cubicBezTo>
                <a:cubicBezTo>
                  <a:pt x="1513574" y="2978150"/>
                  <a:pt x="1516027" y="2976034"/>
                  <a:pt x="1516027" y="2972858"/>
                </a:cubicBezTo>
                <a:cubicBezTo>
                  <a:pt x="1518481" y="2972858"/>
                  <a:pt x="1519707" y="2972858"/>
                  <a:pt x="1522160" y="2972858"/>
                </a:cubicBezTo>
                <a:cubicBezTo>
                  <a:pt x="1520934" y="2977092"/>
                  <a:pt x="1520934" y="2980267"/>
                  <a:pt x="1522160" y="2983442"/>
                </a:cubicBezTo>
                <a:close/>
                <a:moveTo>
                  <a:pt x="1538106" y="4777317"/>
                </a:moveTo>
                <a:cubicBezTo>
                  <a:pt x="1535652" y="4776258"/>
                  <a:pt x="1533199" y="4774142"/>
                  <a:pt x="1531973" y="4773084"/>
                </a:cubicBezTo>
                <a:cubicBezTo>
                  <a:pt x="1529520" y="4770967"/>
                  <a:pt x="1529520" y="4769909"/>
                  <a:pt x="1533199" y="4769909"/>
                </a:cubicBezTo>
                <a:cubicBezTo>
                  <a:pt x="1536879" y="4769909"/>
                  <a:pt x="1540559" y="4770967"/>
                  <a:pt x="1541785" y="4774142"/>
                </a:cubicBezTo>
                <a:cubicBezTo>
                  <a:pt x="1539332" y="4776258"/>
                  <a:pt x="1538106" y="4778375"/>
                  <a:pt x="1538106" y="4777317"/>
                </a:cubicBezTo>
                <a:close/>
                <a:moveTo>
                  <a:pt x="2315744" y="1141942"/>
                </a:moveTo>
                <a:cubicBezTo>
                  <a:pt x="2316971" y="1150408"/>
                  <a:pt x="2313291" y="1156758"/>
                  <a:pt x="2303479" y="1158875"/>
                </a:cubicBezTo>
                <a:cubicBezTo>
                  <a:pt x="2301026" y="1149350"/>
                  <a:pt x="2301026" y="1140883"/>
                  <a:pt x="2315744" y="1141942"/>
                </a:cubicBezTo>
                <a:close/>
                <a:moveTo>
                  <a:pt x="5353932" y="1214967"/>
                </a:moveTo>
                <a:cubicBezTo>
                  <a:pt x="5350252" y="1216025"/>
                  <a:pt x="5349026" y="1222375"/>
                  <a:pt x="5344120" y="1217083"/>
                </a:cubicBezTo>
                <a:cubicBezTo>
                  <a:pt x="5342893" y="1216025"/>
                  <a:pt x="5341666" y="1213908"/>
                  <a:pt x="5340440" y="1212850"/>
                </a:cubicBezTo>
                <a:cubicBezTo>
                  <a:pt x="5344120" y="1211792"/>
                  <a:pt x="5349026" y="1211792"/>
                  <a:pt x="5352705" y="1210733"/>
                </a:cubicBezTo>
                <a:cubicBezTo>
                  <a:pt x="5351479" y="1212850"/>
                  <a:pt x="5352705" y="1213908"/>
                  <a:pt x="5353932" y="1214967"/>
                </a:cubicBezTo>
                <a:close/>
                <a:moveTo>
                  <a:pt x="252671" y="2525184"/>
                </a:moveTo>
                <a:cubicBezTo>
                  <a:pt x="252671" y="2517775"/>
                  <a:pt x="248992" y="2509309"/>
                  <a:pt x="262484" y="2509309"/>
                </a:cubicBezTo>
                <a:cubicBezTo>
                  <a:pt x="266163" y="2517775"/>
                  <a:pt x="260031" y="2522008"/>
                  <a:pt x="252671" y="2525184"/>
                </a:cubicBezTo>
                <a:close/>
                <a:moveTo>
                  <a:pt x="3002617" y="454025"/>
                </a:moveTo>
                <a:cubicBezTo>
                  <a:pt x="3002617" y="455083"/>
                  <a:pt x="3001391" y="456142"/>
                  <a:pt x="3000164" y="457200"/>
                </a:cubicBezTo>
                <a:cubicBezTo>
                  <a:pt x="2997711" y="454025"/>
                  <a:pt x="2995258" y="451908"/>
                  <a:pt x="2992805" y="448733"/>
                </a:cubicBezTo>
                <a:cubicBezTo>
                  <a:pt x="2995258" y="447675"/>
                  <a:pt x="2996485" y="445558"/>
                  <a:pt x="2997711" y="445558"/>
                </a:cubicBezTo>
                <a:cubicBezTo>
                  <a:pt x="3003844" y="446617"/>
                  <a:pt x="3002617" y="450850"/>
                  <a:pt x="3002617" y="454025"/>
                </a:cubicBezTo>
                <a:close/>
                <a:moveTo>
                  <a:pt x="331171" y="3021542"/>
                </a:moveTo>
                <a:cubicBezTo>
                  <a:pt x="327491" y="3022600"/>
                  <a:pt x="323812" y="3027892"/>
                  <a:pt x="321359" y="3024717"/>
                </a:cubicBezTo>
                <a:cubicBezTo>
                  <a:pt x="316452" y="3020483"/>
                  <a:pt x="318905" y="3014133"/>
                  <a:pt x="323812" y="3010958"/>
                </a:cubicBezTo>
                <a:cubicBezTo>
                  <a:pt x="329944" y="3006725"/>
                  <a:pt x="332398" y="3010958"/>
                  <a:pt x="333624" y="3015192"/>
                </a:cubicBezTo>
                <a:cubicBezTo>
                  <a:pt x="333624" y="3018367"/>
                  <a:pt x="332398" y="3019425"/>
                  <a:pt x="331171" y="3021542"/>
                </a:cubicBezTo>
                <a:close/>
                <a:moveTo>
                  <a:pt x="1220427" y="4975225"/>
                </a:moveTo>
                <a:cubicBezTo>
                  <a:pt x="1225333" y="4981575"/>
                  <a:pt x="1224106" y="4986867"/>
                  <a:pt x="1215520" y="4990042"/>
                </a:cubicBezTo>
                <a:cubicBezTo>
                  <a:pt x="1214294" y="4990042"/>
                  <a:pt x="1210614" y="4988984"/>
                  <a:pt x="1210614" y="4987925"/>
                </a:cubicBezTo>
                <a:cubicBezTo>
                  <a:pt x="1210614" y="4981575"/>
                  <a:pt x="1214294" y="4978400"/>
                  <a:pt x="1220427" y="4975225"/>
                </a:cubicBezTo>
                <a:close/>
                <a:moveTo>
                  <a:pt x="2806368" y="4262967"/>
                </a:moveTo>
                <a:cubicBezTo>
                  <a:pt x="2806368" y="4260850"/>
                  <a:pt x="2807594" y="4257675"/>
                  <a:pt x="2807594" y="4257675"/>
                </a:cubicBezTo>
                <a:cubicBezTo>
                  <a:pt x="2811274" y="4257675"/>
                  <a:pt x="2812501" y="4260850"/>
                  <a:pt x="2812501" y="4262967"/>
                </a:cubicBezTo>
                <a:cubicBezTo>
                  <a:pt x="2812501" y="4264025"/>
                  <a:pt x="2811274" y="4267200"/>
                  <a:pt x="2811274" y="4267200"/>
                </a:cubicBezTo>
                <a:cubicBezTo>
                  <a:pt x="2806368" y="4268258"/>
                  <a:pt x="2806368" y="4265084"/>
                  <a:pt x="2806368" y="4262967"/>
                </a:cubicBezTo>
                <a:close/>
                <a:moveTo>
                  <a:pt x="609600" y="5367867"/>
                </a:moveTo>
                <a:cubicBezTo>
                  <a:pt x="612053" y="5364692"/>
                  <a:pt x="614506" y="5361517"/>
                  <a:pt x="616959" y="5357284"/>
                </a:cubicBezTo>
                <a:cubicBezTo>
                  <a:pt x="623092" y="5360459"/>
                  <a:pt x="621866" y="5365750"/>
                  <a:pt x="619413" y="5368925"/>
                </a:cubicBezTo>
                <a:cubicBezTo>
                  <a:pt x="615733" y="5373159"/>
                  <a:pt x="613280" y="5368925"/>
                  <a:pt x="609600" y="5367867"/>
                </a:cubicBezTo>
                <a:close/>
                <a:moveTo>
                  <a:pt x="179078" y="4849284"/>
                </a:moveTo>
                <a:cubicBezTo>
                  <a:pt x="175398" y="4851400"/>
                  <a:pt x="172945" y="4852459"/>
                  <a:pt x="169265" y="4854575"/>
                </a:cubicBezTo>
                <a:cubicBezTo>
                  <a:pt x="168039" y="4851400"/>
                  <a:pt x="166812" y="4848225"/>
                  <a:pt x="166812" y="4843992"/>
                </a:cubicBezTo>
                <a:cubicBezTo>
                  <a:pt x="170492" y="4840817"/>
                  <a:pt x="174171" y="4840817"/>
                  <a:pt x="179078" y="4840817"/>
                </a:cubicBezTo>
                <a:cubicBezTo>
                  <a:pt x="179078" y="4843992"/>
                  <a:pt x="179078" y="4847167"/>
                  <a:pt x="179078" y="4849284"/>
                </a:cubicBezTo>
                <a:close/>
                <a:moveTo>
                  <a:pt x="1822667" y="4628092"/>
                </a:moveTo>
                <a:cubicBezTo>
                  <a:pt x="1821441" y="4625975"/>
                  <a:pt x="1820214" y="4622800"/>
                  <a:pt x="1820214" y="4620684"/>
                </a:cubicBezTo>
                <a:cubicBezTo>
                  <a:pt x="1821441" y="4616450"/>
                  <a:pt x="1823894" y="4613275"/>
                  <a:pt x="1830027" y="4613275"/>
                </a:cubicBezTo>
                <a:lnTo>
                  <a:pt x="1830027" y="4612217"/>
                </a:lnTo>
                <a:cubicBezTo>
                  <a:pt x="1837386" y="4601633"/>
                  <a:pt x="1852105" y="4603750"/>
                  <a:pt x="1863144" y="4598459"/>
                </a:cubicBezTo>
                <a:cubicBezTo>
                  <a:pt x="1866823" y="4596342"/>
                  <a:pt x="1870503" y="4601633"/>
                  <a:pt x="1866823" y="4605867"/>
                </a:cubicBezTo>
                <a:cubicBezTo>
                  <a:pt x="1861917" y="4605867"/>
                  <a:pt x="1859464" y="4607984"/>
                  <a:pt x="1861917" y="4611159"/>
                </a:cubicBezTo>
                <a:cubicBezTo>
                  <a:pt x="1861917" y="4613275"/>
                  <a:pt x="1860691" y="4614334"/>
                  <a:pt x="1860691" y="4616450"/>
                </a:cubicBezTo>
                <a:cubicBezTo>
                  <a:pt x="1858237" y="4616450"/>
                  <a:pt x="1857011" y="4616450"/>
                  <a:pt x="1854558" y="4617508"/>
                </a:cubicBezTo>
                <a:cubicBezTo>
                  <a:pt x="1852105" y="4616450"/>
                  <a:pt x="1850878" y="4616450"/>
                  <a:pt x="1848425" y="4615392"/>
                </a:cubicBezTo>
                <a:cubicBezTo>
                  <a:pt x="1843519" y="4615392"/>
                  <a:pt x="1837386" y="4614334"/>
                  <a:pt x="1832480" y="4614334"/>
                </a:cubicBezTo>
                <a:cubicBezTo>
                  <a:pt x="1832480" y="4616450"/>
                  <a:pt x="1832480" y="4618567"/>
                  <a:pt x="1832480" y="4619625"/>
                </a:cubicBezTo>
                <a:cubicBezTo>
                  <a:pt x="1831253" y="4625975"/>
                  <a:pt x="1826347" y="4625975"/>
                  <a:pt x="1822667" y="4628092"/>
                </a:cubicBezTo>
                <a:close/>
                <a:moveTo>
                  <a:pt x="2711923" y="2417233"/>
                </a:moveTo>
                <a:cubicBezTo>
                  <a:pt x="2716829" y="2423583"/>
                  <a:pt x="2711923" y="2427817"/>
                  <a:pt x="2707017" y="2432050"/>
                </a:cubicBezTo>
                <a:cubicBezTo>
                  <a:pt x="2705790" y="2430992"/>
                  <a:pt x="2703337" y="2430992"/>
                  <a:pt x="2702110" y="2430992"/>
                </a:cubicBezTo>
                <a:cubicBezTo>
                  <a:pt x="2707017" y="2425700"/>
                  <a:pt x="2704564" y="2419350"/>
                  <a:pt x="2711923" y="2417233"/>
                </a:cubicBezTo>
                <a:close/>
                <a:moveTo>
                  <a:pt x="778865" y="6445250"/>
                </a:moveTo>
                <a:cubicBezTo>
                  <a:pt x="780092" y="6444192"/>
                  <a:pt x="781318" y="6442075"/>
                  <a:pt x="782545" y="6442075"/>
                </a:cubicBezTo>
                <a:cubicBezTo>
                  <a:pt x="787451" y="6441017"/>
                  <a:pt x="788678" y="6445250"/>
                  <a:pt x="789904" y="6448425"/>
                </a:cubicBezTo>
                <a:cubicBezTo>
                  <a:pt x="789904" y="6450542"/>
                  <a:pt x="789904" y="6454776"/>
                  <a:pt x="786225" y="6453717"/>
                </a:cubicBezTo>
                <a:cubicBezTo>
                  <a:pt x="781318" y="6452659"/>
                  <a:pt x="780092" y="6448425"/>
                  <a:pt x="778865" y="6445250"/>
                </a:cubicBezTo>
                <a:close/>
                <a:moveTo>
                  <a:pt x="2606439" y="4462992"/>
                </a:moveTo>
                <a:cubicBezTo>
                  <a:pt x="2608892" y="4467225"/>
                  <a:pt x="2611345" y="4472517"/>
                  <a:pt x="2612572" y="4476750"/>
                </a:cubicBezTo>
                <a:cubicBezTo>
                  <a:pt x="2597853" y="4476750"/>
                  <a:pt x="2600306" y="4470400"/>
                  <a:pt x="2606439" y="4462992"/>
                </a:cubicBezTo>
                <a:close/>
                <a:moveTo>
                  <a:pt x="2873829" y="4990042"/>
                </a:moveTo>
                <a:cubicBezTo>
                  <a:pt x="2870149" y="4987925"/>
                  <a:pt x="2867696" y="4984750"/>
                  <a:pt x="2868922" y="4980517"/>
                </a:cubicBezTo>
                <a:cubicBezTo>
                  <a:pt x="2870149" y="4977342"/>
                  <a:pt x="2872602" y="4976284"/>
                  <a:pt x="2875055" y="4979459"/>
                </a:cubicBezTo>
                <a:cubicBezTo>
                  <a:pt x="2877508" y="4982633"/>
                  <a:pt x="2878735" y="4985809"/>
                  <a:pt x="2878735" y="4988984"/>
                </a:cubicBezTo>
                <a:cubicBezTo>
                  <a:pt x="2878735" y="4991100"/>
                  <a:pt x="2876282" y="4992159"/>
                  <a:pt x="2873829" y="4990042"/>
                </a:cubicBezTo>
                <a:close/>
                <a:moveTo>
                  <a:pt x="5756243" y="3584575"/>
                </a:moveTo>
                <a:cubicBezTo>
                  <a:pt x="5761150" y="3583517"/>
                  <a:pt x="5762376" y="3587750"/>
                  <a:pt x="5763603" y="3589867"/>
                </a:cubicBezTo>
                <a:cubicBezTo>
                  <a:pt x="5764829" y="3591983"/>
                  <a:pt x="5764829" y="3595159"/>
                  <a:pt x="5761150" y="3596217"/>
                </a:cubicBezTo>
                <a:cubicBezTo>
                  <a:pt x="5756243" y="3595159"/>
                  <a:pt x="5753790" y="3593042"/>
                  <a:pt x="5753790" y="3588809"/>
                </a:cubicBezTo>
                <a:cubicBezTo>
                  <a:pt x="5755017" y="3587750"/>
                  <a:pt x="5755017" y="3584575"/>
                  <a:pt x="5756243" y="3584575"/>
                </a:cubicBezTo>
                <a:close/>
                <a:moveTo>
                  <a:pt x="2258096" y="4693709"/>
                </a:moveTo>
                <a:cubicBezTo>
                  <a:pt x="2258096" y="4692650"/>
                  <a:pt x="2256869" y="4691592"/>
                  <a:pt x="2256869" y="4691592"/>
                </a:cubicBezTo>
                <a:cubicBezTo>
                  <a:pt x="2256869" y="4687359"/>
                  <a:pt x="2253190" y="4678892"/>
                  <a:pt x="2260549" y="4678892"/>
                </a:cubicBezTo>
                <a:cubicBezTo>
                  <a:pt x="2270362" y="4678892"/>
                  <a:pt x="2267908" y="4686300"/>
                  <a:pt x="2266682" y="4692650"/>
                </a:cubicBezTo>
                <a:cubicBezTo>
                  <a:pt x="2264229" y="4692650"/>
                  <a:pt x="2261776" y="4692650"/>
                  <a:pt x="2258096" y="4693709"/>
                </a:cubicBezTo>
                <a:close/>
                <a:moveTo>
                  <a:pt x="3276140" y="3811059"/>
                </a:moveTo>
                <a:cubicBezTo>
                  <a:pt x="3276140" y="3812117"/>
                  <a:pt x="3276140" y="3812117"/>
                  <a:pt x="3276140" y="3813175"/>
                </a:cubicBezTo>
                <a:cubicBezTo>
                  <a:pt x="3281046" y="3813175"/>
                  <a:pt x="3285953" y="3812117"/>
                  <a:pt x="3290859" y="3812117"/>
                </a:cubicBezTo>
                <a:cubicBezTo>
                  <a:pt x="3300671" y="3823758"/>
                  <a:pt x="3287179" y="3835400"/>
                  <a:pt x="3292085" y="3847042"/>
                </a:cubicBezTo>
                <a:cubicBezTo>
                  <a:pt x="3283500" y="3848100"/>
                  <a:pt x="3274914" y="3848100"/>
                  <a:pt x="3267554" y="3849159"/>
                </a:cubicBezTo>
                <a:cubicBezTo>
                  <a:pt x="3257742" y="3842809"/>
                  <a:pt x="3247929" y="3837517"/>
                  <a:pt x="3258968" y="3824817"/>
                </a:cubicBezTo>
                <a:cubicBezTo>
                  <a:pt x="3261421" y="3822700"/>
                  <a:pt x="3260195" y="3818467"/>
                  <a:pt x="3261421" y="3814233"/>
                </a:cubicBezTo>
                <a:cubicBezTo>
                  <a:pt x="3262648" y="3814233"/>
                  <a:pt x="3263875" y="3814233"/>
                  <a:pt x="3263875" y="3814233"/>
                </a:cubicBezTo>
                <a:cubicBezTo>
                  <a:pt x="3262648" y="3813175"/>
                  <a:pt x="3262648" y="3812117"/>
                  <a:pt x="3262648" y="3811059"/>
                </a:cubicBezTo>
                <a:cubicBezTo>
                  <a:pt x="3266328" y="3807883"/>
                  <a:pt x="3271234" y="3811059"/>
                  <a:pt x="3276140" y="3811059"/>
                </a:cubicBezTo>
                <a:close/>
                <a:moveTo>
                  <a:pt x="5293831" y="2817284"/>
                </a:moveTo>
                <a:cubicBezTo>
                  <a:pt x="5297510" y="2818342"/>
                  <a:pt x="5306096" y="2816225"/>
                  <a:pt x="5303643" y="2822575"/>
                </a:cubicBezTo>
                <a:cubicBezTo>
                  <a:pt x="5302416" y="2827867"/>
                  <a:pt x="5295057" y="2828925"/>
                  <a:pt x="5288924" y="2828925"/>
                </a:cubicBezTo>
                <a:lnTo>
                  <a:pt x="5287698" y="2829983"/>
                </a:lnTo>
                <a:lnTo>
                  <a:pt x="5288924" y="2828925"/>
                </a:lnTo>
                <a:cubicBezTo>
                  <a:pt x="5290151" y="2825750"/>
                  <a:pt x="5290151" y="2823633"/>
                  <a:pt x="5291377" y="2820458"/>
                </a:cubicBezTo>
                <a:cubicBezTo>
                  <a:pt x="5292604" y="2819400"/>
                  <a:pt x="5293831" y="2818342"/>
                  <a:pt x="5293831" y="2817284"/>
                </a:cubicBezTo>
                <a:close/>
                <a:moveTo>
                  <a:pt x="3147352" y="2052108"/>
                </a:moveTo>
                <a:cubicBezTo>
                  <a:pt x="3146125" y="2052108"/>
                  <a:pt x="3142445" y="2051050"/>
                  <a:pt x="3142445" y="2049992"/>
                </a:cubicBezTo>
                <a:cubicBezTo>
                  <a:pt x="3141219" y="2045758"/>
                  <a:pt x="3146125" y="2043642"/>
                  <a:pt x="3148578" y="2041525"/>
                </a:cubicBezTo>
                <a:cubicBezTo>
                  <a:pt x="3151031" y="2039408"/>
                  <a:pt x="3151031" y="2040467"/>
                  <a:pt x="3152258" y="2043642"/>
                </a:cubicBezTo>
                <a:cubicBezTo>
                  <a:pt x="3152258" y="2046817"/>
                  <a:pt x="3153484" y="2051050"/>
                  <a:pt x="3147352" y="2052108"/>
                </a:cubicBezTo>
                <a:close/>
                <a:moveTo>
                  <a:pt x="4323622" y="896408"/>
                </a:moveTo>
                <a:cubicBezTo>
                  <a:pt x="4322395" y="899583"/>
                  <a:pt x="4318716" y="901700"/>
                  <a:pt x="4315036" y="902758"/>
                </a:cubicBezTo>
                <a:cubicBezTo>
                  <a:pt x="4311356" y="903817"/>
                  <a:pt x="4310130" y="900642"/>
                  <a:pt x="4308903" y="897467"/>
                </a:cubicBezTo>
                <a:cubicBezTo>
                  <a:pt x="4308903" y="893233"/>
                  <a:pt x="4315036" y="894292"/>
                  <a:pt x="4317489" y="894292"/>
                </a:cubicBezTo>
                <a:cubicBezTo>
                  <a:pt x="4321169" y="893233"/>
                  <a:pt x="4326075" y="893233"/>
                  <a:pt x="4323622" y="896408"/>
                </a:cubicBezTo>
                <a:close/>
                <a:moveTo>
                  <a:pt x="3303124" y="6552142"/>
                </a:moveTo>
                <a:cubicBezTo>
                  <a:pt x="3304351" y="6547909"/>
                  <a:pt x="3306804" y="6543675"/>
                  <a:pt x="3308031" y="6539442"/>
                </a:cubicBezTo>
                <a:cubicBezTo>
                  <a:pt x="3309257" y="6537325"/>
                  <a:pt x="3310484" y="6535209"/>
                  <a:pt x="3311710" y="6533092"/>
                </a:cubicBezTo>
                <a:cubicBezTo>
                  <a:pt x="3317843" y="6537325"/>
                  <a:pt x="3315390" y="6542617"/>
                  <a:pt x="3316617" y="6547909"/>
                </a:cubicBezTo>
                <a:cubicBezTo>
                  <a:pt x="3311710" y="6550026"/>
                  <a:pt x="3306804" y="6551084"/>
                  <a:pt x="3303124" y="6552142"/>
                </a:cubicBezTo>
                <a:close/>
                <a:moveTo>
                  <a:pt x="1042575" y="3907367"/>
                </a:moveTo>
                <a:cubicBezTo>
                  <a:pt x="1047482" y="3911600"/>
                  <a:pt x="1043802" y="3914775"/>
                  <a:pt x="1038896" y="3916892"/>
                </a:cubicBezTo>
                <a:cubicBezTo>
                  <a:pt x="1036443" y="3917950"/>
                  <a:pt x="1033990" y="3919008"/>
                  <a:pt x="1031536" y="3920067"/>
                </a:cubicBezTo>
                <a:cubicBezTo>
                  <a:pt x="1037669" y="3916892"/>
                  <a:pt x="1037669" y="3913717"/>
                  <a:pt x="1030310" y="3910542"/>
                </a:cubicBezTo>
                <a:cubicBezTo>
                  <a:pt x="1031536" y="3902075"/>
                  <a:pt x="1038896" y="3903133"/>
                  <a:pt x="1042575" y="3907367"/>
                </a:cubicBezTo>
                <a:close/>
                <a:moveTo>
                  <a:pt x="340984" y="2301875"/>
                </a:moveTo>
                <a:cubicBezTo>
                  <a:pt x="340984" y="2296583"/>
                  <a:pt x="340984" y="2291292"/>
                  <a:pt x="340984" y="2286000"/>
                </a:cubicBezTo>
                <a:cubicBezTo>
                  <a:pt x="358155" y="2291292"/>
                  <a:pt x="347116" y="2296583"/>
                  <a:pt x="340984" y="2301875"/>
                </a:cubicBezTo>
                <a:close/>
                <a:moveTo>
                  <a:pt x="2865243" y="6538383"/>
                </a:moveTo>
                <a:cubicBezTo>
                  <a:pt x="2864016" y="6540500"/>
                  <a:pt x="2864016" y="6541558"/>
                  <a:pt x="2862790" y="6543675"/>
                </a:cubicBezTo>
                <a:cubicBezTo>
                  <a:pt x="2857883" y="6543675"/>
                  <a:pt x="2851751" y="6547909"/>
                  <a:pt x="2850524" y="6542617"/>
                </a:cubicBezTo>
                <a:cubicBezTo>
                  <a:pt x="2849298" y="6538383"/>
                  <a:pt x="2852977" y="6530975"/>
                  <a:pt x="2861563" y="6529917"/>
                </a:cubicBezTo>
                <a:cubicBezTo>
                  <a:pt x="2865243" y="6529917"/>
                  <a:pt x="2864016" y="6535209"/>
                  <a:pt x="2865243" y="6538383"/>
                </a:cubicBezTo>
                <a:close/>
                <a:moveTo>
                  <a:pt x="1671801" y="599017"/>
                </a:moveTo>
                <a:cubicBezTo>
                  <a:pt x="1661988" y="602192"/>
                  <a:pt x="1658308" y="597958"/>
                  <a:pt x="1658308" y="590550"/>
                </a:cubicBezTo>
                <a:cubicBezTo>
                  <a:pt x="1658308" y="588433"/>
                  <a:pt x="1657082" y="584200"/>
                  <a:pt x="1660761" y="585258"/>
                </a:cubicBezTo>
                <a:cubicBezTo>
                  <a:pt x="1664441" y="586317"/>
                  <a:pt x="1668121" y="590550"/>
                  <a:pt x="1671801" y="592667"/>
                </a:cubicBezTo>
                <a:cubicBezTo>
                  <a:pt x="1671801" y="594783"/>
                  <a:pt x="1671801" y="596900"/>
                  <a:pt x="1671801" y="599017"/>
                </a:cubicBezTo>
                <a:close/>
                <a:moveTo>
                  <a:pt x="1979667" y="5178425"/>
                </a:moveTo>
                <a:cubicBezTo>
                  <a:pt x="1982120" y="5182659"/>
                  <a:pt x="1978440" y="5186892"/>
                  <a:pt x="1974761" y="5189008"/>
                </a:cubicBezTo>
                <a:cubicBezTo>
                  <a:pt x="1969854" y="5191125"/>
                  <a:pt x="1968628" y="5187950"/>
                  <a:pt x="1968628" y="5184775"/>
                </a:cubicBezTo>
                <a:cubicBezTo>
                  <a:pt x="1967401" y="5181600"/>
                  <a:pt x="1968628" y="5177367"/>
                  <a:pt x="1972308" y="5175250"/>
                </a:cubicBezTo>
                <a:cubicBezTo>
                  <a:pt x="1973534" y="5175250"/>
                  <a:pt x="1978440" y="5176309"/>
                  <a:pt x="1979667" y="5178425"/>
                </a:cubicBezTo>
                <a:close/>
                <a:moveTo>
                  <a:pt x="641491" y="4999567"/>
                </a:moveTo>
                <a:cubicBezTo>
                  <a:pt x="647623" y="5001684"/>
                  <a:pt x="641491" y="5005917"/>
                  <a:pt x="642717" y="5009092"/>
                </a:cubicBezTo>
                <a:cubicBezTo>
                  <a:pt x="637811" y="5011209"/>
                  <a:pt x="634131" y="5009092"/>
                  <a:pt x="632905" y="5004859"/>
                </a:cubicBezTo>
                <a:cubicBezTo>
                  <a:pt x="634131" y="5001684"/>
                  <a:pt x="636584" y="4998508"/>
                  <a:pt x="641491" y="4999567"/>
                </a:cubicBezTo>
                <a:close/>
                <a:moveTo>
                  <a:pt x="5314682" y="6588125"/>
                </a:moveTo>
                <a:cubicBezTo>
                  <a:pt x="5313456" y="6582834"/>
                  <a:pt x="5307323" y="6579659"/>
                  <a:pt x="5308549" y="6573308"/>
                </a:cubicBezTo>
                <a:cubicBezTo>
                  <a:pt x="5312229" y="6573308"/>
                  <a:pt x="5315908" y="6574367"/>
                  <a:pt x="5319588" y="6574367"/>
                </a:cubicBezTo>
                <a:cubicBezTo>
                  <a:pt x="5318362" y="6575425"/>
                  <a:pt x="5319588" y="6577542"/>
                  <a:pt x="5320815" y="6578600"/>
                </a:cubicBezTo>
                <a:cubicBezTo>
                  <a:pt x="5318362" y="6581776"/>
                  <a:pt x="5320815" y="6587067"/>
                  <a:pt x="5314682" y="6588125"/>
                </a:cubicBezTo>
                <a:close/>
                <a:moveTo>
                  <a:pt x="3044320" y="6643159"/>
                </a:moveTo>
                <a:cubicBezTo>
                  <a:pt x="3043094" y="6643159"/>
                  <a:pt x="3040641" y="6641042"/>
                  <a:pt x="3040641" y="6639984"/>
                </a:cubicBezTo>
                <a:cubicBezTo>
                  <a:pt x="3043094" y="6636808"/>
                  <a:pt x="3045547" y="6632575"/>
                  <a:pt x="3049227" y="6629401"/>
                </a:cubicBezTo>
                <a:cubicBezTo>
                  <a:pt x="3050453" y="6630459"/>
                  <a:pt x="3050453" y="6631517"/>
                  <a:pt x="3051680" y="6633633"/>
                </a:cubicBezTo>
                <a:cubicBezTo>
                  <a:pt x="3051680" y="6638925"/>
                  <a:pt x="3049227" y="6642100"/>
                  <a:pt x="3044320" y="6643159"/>
                </a:cubicBezTo>
                <a:close/>
                <a:moveTo>
                  <a:pt x="1000872" y="3551767"/>
                </a:moveTo>
                <a:cubicBezTo>
                  <a:pt x="1003326" y="3549650"/>
                  <a:pt x="1005779" y="3546475"/>
                  <a:pt x="1008232" y="3544358"/>
                </a:cubicBezTo>
                <a:cubicBezTo>
                  <a:pt x="1010685" y="3546475"/>
                  <a:pt x="1013138" y="3547534"/>
                  <a:pt x="1015591" y="3549650"/>
                </a:cubicBezTo>
                <a:cubicBezTo>
                  <a:pt x="1011912" y="3554942"/>
                  <a:pt x="1007005" y="3552825"/>
                  <a:pt x="1000872" y="3551767"/>
                </a:cubicBezTo>
                <a:close/>
                <a:moveTo>
                  <a:pt x="5280338" y="283633"/>
                </a:moveTo>
                <a:cubicBezTo>
                  <a:pt x="5280338" y="281517"/>
                  <a:pt x="5281565" y="278342"/>
                  <a:pt x="5285244" y="281517"/>
                </a:cubicBezTo>
                <a:cubicBezTo>
                  <a:pt x="5287698" y="283633"/>
                  <a:pt x="5292604" y="285750"/>
                  <a:pt x="5290151" y="289983"/>
                </a:cubicBezTo>
                <a:cubicBezTo>
                  <a:pt x="5290151" y="291042"/>
                  <a:pt x="5287698" y="291042"/>
                  <a:pt x="5285244" y="292100"/>
                </a:cubicBezTo>
                <a:cubicBezTo>
                  <a:pt x="5281565" y="291042"/>
                  <a:pt x="5279112" y="287867"/>
                  <a:pt x="5280338" y="283633"/>
                </a:cubicBezTo>
                <a:close/>
                <a:moveTo>
                  <a:pt x="4129826" y="3351742"/>
                </a:moveTo>
                <a:cubicBezTo>
                  <a:pt x="4118786" y="3359150"/>
                  <a:pt x="4110201" y="3360208"/>
                  <a:pt x="4100388" y="3357034"/>
                </a:cubicBezTo>
                <a:cubicBezTo>
                  <a:pt x="4108974" y="3343275"/>
                  <a:pt x="4118786" y="3354917"/>
                  <a:pt x="4129826" y="3351742"/>
                </a:cubicBezTo>
                <a:close/>
                <a:moveTo>
                  <a:pt x="1167685" y="2906184"/>
                </a:moveTo>
                <a:cubicBezTo>
                  <a:pt x="1164005" y="2904067"/>
                  <a:pt x="1161552" y="2900892"/>
                  <a:pt x="1162778" y="2896659"/>
                </a:cubicBezTo>
                <a:cubicBezTo>
                  <a:pt x="1164005" y="2893483"/>
                  <a:pt x="1166458" y="2892425"/>
                  <a:pt x="1168911" y="2895600"/>
                </a:cubicBezTo>
                <a:cubicBezTo>
                  <a:pt x="1171364" y="2897717"/>
                  <a:pt x="1175044" y="2900892"/>
                  <a:pt x="1172591" y="2905125"/>
                </a:cubicBezTo>
                <a:cubicBezTo>
                  <a:pt x="1171364" y="2907242"/>
                  <a:pt x="1170138" y="2908300"/>
                  <a:pt x="1167685" y="2906184"/>
                </a:cubicBezTo>
                <a:close/>
                <a:moveTo>
                  <a:pt x="372874" y="4584700"/>
                </a:moveTo>
                <a:cubicBezTo>
                  <a:pt x="369194" y="4584700"/>
                  <a:pt x="367968" y="4583642"/>
                  <a:pt x="367968" y="4579409"/>
                </a:cubicBezTo>
                <a:cubicBezTo>
                  <a:pt x="369194" y="4578350"/>
                  <a:pt x="370421" y="4576234"/>
                  <a:pt x="372874" y="4575175"/>
                </a:cubicBezTo>
                <a:cubicBezTo>
                  <a:pt x="374101" y="4577292"/>
                  <a:pt x="375327" y="4579409"/>
                  <a:pt x="375327" y="4581525"/>
                </a:cubicBezTo>
                <a:cubicBezTo>
                  <a:pt x="375327" y="4582584"/>
                  <a:pt x="374101" y="4584700"/>
                  <a:pt x="372874" y="4584700"/>
                </a:cubicBezTo>
                <a:close/>
                <a:moveTo>
                  <a:pt x="5681423" y="1831975"/>
                </a:moveTo>
                <a:cubicBezTo>
                  <a:pt x="5681423" y="1828800"/>
                  <a:pt x="5681423" y="1825625"/>
                  <a:pt x="5681423" y="1822450"/>
                </a:cubicBezTo>
                <a:cubicBezTo>
                  <a:pt x="5682650" y="1822450"/>
                  <a:pt x="5683876" y="1823508"/>
                  <a:pt x="5685103" y="1823508"/>
                </a:cubicBezTo>
                <a:cubicBezTo>
                  <a:pt x="5685103" y="1823508"/>
                  <a:pt x="5686329" y="1823508"/>
                  <a:pt x="5687556" y="1822450"/>
                </a:cubicBezTo>
                <a:cubicBezTo>
                  <a:pt x="5686329" y="1825625"/>
                  <a:pt x="5688782" y="1830917"/>
                  <a:pt x="5681423" y="1831975"/>
                </a:cubicBezTo>
                <a:close/>
                <a:moveTo>
                  <a:pt x="1585941" y="2792942"/>
                </a:moveTo>
                <a:cubicBezTo>
                  <a:pt x="1589621" y="2791883"/>
                  <a:pt x="1589621" y="2788708"/>
                  <a:pt x="1589621" y="2785534"/>
                </a:cubicBezTo>
                <a:cubicBezTo>
                  <a:pt x="1598207" y="2784475"/>
                  <a:pt x="1598207" y="2790825"/>
                  <a:pt x="1600660" y="2796117"/>
                </a:cubicBezTo>
                <a:lnTo>
                  <a:pt x="1600660" y="2796117"/>
                </a:lnTo>
                <a:cubicBezTo>
                  <a:pt x="1596980" y="2791883"/>
                  <a:pt x="1589621" y="2798233"/>
                  <a:pt x="1585941" y="2792942"/>
                </a:cubicBezTo>
                <a:close/>
                <a:moveTo>
                  <a:pt x="1480457" y="661458"/>
                </a:moveTo>
                <a:cubicBezTo>
                  <a:pt x="1479231" y="660400"/>
                  <a:pt x="1476778" y="659342"/>
                  <a:pt x="1475551" y="659342"/>
                </a:cubicBezTo>
                <a:cubicBezTo>
                  <a:pt x="1473098" y="650875"/>
                  <a:pt x="1480457" y="649817"/>
                  <a:pt x="1486590" y="648758"/>
                </a:cubicBezTo>
                <a:cubicBezTo>
                  <a:pt x="1487817" y="649817"/>
                  <a:pt x="1490270" y="650875"/>
                  <a:pt x="1491496" y="650875"/>
                </a:cubicBezTo>
                <a:cubicBezTo>
                  <a:pt x="1489043" y="655108"/>
                  <a:pt x="1486590" y="659342"/>
                  <a:pt x="1480457" y="661458"/>
                </a:cubicBezTo>
                <a:close/>
                <a:moveTo>
                  <a:pt x="2547564" y="4785784"/>
                </a:moveTo>
                <a:cubicBezTo>
                  <a:pt x="2545111" y="4782609"/>
                  <a:pt x="2537751" y="4779434"/>
                  <a:pt x="2543884" y="4775200"/>
                </a:cubicBezTo>
                <a:cubicBezTo>
                  <a:pt x="2548791" y="4772025"/>
                  <a:pt x="2551244" y="4778375"/>
                  <a:pt x="2556150" y="4780492"/>
                </a:cubicBezTo>
                <a:cubicBezTo>
                  <a:pt x="2554923" y="4783667"/>
                  <a:pt x="2554923" y="4787900"/>
                  <a:pt x="2553697" y="4791075"/>
                </a:cubicBezTo>
                <a:cubicBezTo>
                  <a:pt x="2551244" y="4790017"/>
                  <a:pt x="2548791" y="4787900"/>
                  <a:pt x="2547564" y="4785784"/>
                </a:cubicBezTo>
                <a:close/>
                <a:moveTo>
                  <a:pt x="1599433" y="3621617"/>
                </a:moveTo>
                <a:cubicBezTo>
                  <a:pt x="1600660" y="3618442"/>
                  <a:pt x="1601887" y="3614208"/>
                  <a:pt x="1606793" y="3614208"/>
                </a:cubicBezTo>
                <a:cubicBezTo>
                  <a:pt x="1608019" y="3614208"/>
                  <a:pt x="1608019" y="3619500"/>
                  <a:pt x="1608019" y="3621617"/>
                </a:cubicBezTo>
                <a:cubicBezTo>
                  <a:pt x="1608019" y="3623733"/>
                  <a:pt x="1608019" y="3626909"/>
                  <a:pt x="1603113" y="3626909"/>
                </a:cubicBezTo>
                <a:cubicBezTo>
                  <a:pt x="1599433" y="3625850"/>
                  <a:pt x="1598207" y="3623733"/>
                  <a:pt x="1599433" y="3621617"/>
                </a:cubicBezTo>
                <a:close/>
                <a:moveTo>
                  <a:pt x="4987191" y="633942"/>
                </a:moveTo>
                <a:cubicBezTo>
                  <a:pt x="4987191" y="635000"/>
                  <a:pt x="4985964" y="637117"/>
                  <a:pt x="4983511" y="638175"/>
                </a:cubicBezTo>
                <a:cubicBezTo>
                  <a:pt x="4977378" y="640292"/>
                  <a:pt x="4979831" y="635000"/>
                  <a:pt x="4978605" y="633942"/>
                </a:cubicBezTo>
                <a:cubicBezTo>
                  <a:pt x="4978605" y="631825"/>
                  <a:pt x="4979831" y="630767"/>
                  <a:pt x="4979831" y="628650"/>
                </a:cubicBezTo>
                <a:cubicBezTo>
                  <a:pt x="4982285" y="630767"/>
                  <a:pt x="4985964" y="631825"/>
                  <a:pt x="4987191" y="633942"/>
                </a:cubicBezTo>
                <a:close/>
                <a:moveTo>
                  <a:pt x="1149286" y="4772025"/>
                </a:moveTo>
                <a:cubicBezTo>
                  <a:pt x="1150513" y="4770967"/>
                  <a:pt x="1151739" y="4769909"/>
                  <a:pt x="1151739" y="4767792"/>
                </a:cubicBezTo>
                <a:cubicBezTo>
                  <a:pt x="1154192" y="4768850"/>
                  <a:pt x="1156646" y="4769909"/>
                  <a:pt x="1159099" y="4770967"/>
                </a:cubicBezTo>
                <a:cubicBezTo>
                  <a:pt x="1157872" y="4774142"/>
                  <a:pt x="1156646" y="4780492"/>
                  <a:pt x="1149286" y="4772025"/>
                </a:cubicBezTo>
                <a:close/>
                <a:moveTo>
                  <a:pt x="1178724" y="4770967"/>
                </a:moveTo>
                <a:cubicBezTo>
                  <a:pt x="1177497" y="4769909"/>
                  <a:pt x="1175044" y="4769909"/>
                  <a:pt x="1173817" y="4768850"/>
                </a:cubicBezTo>
                <a:cubicBezTo>
                  <a:pt x="1175044" y="4766734"/>
                  <a:pt x="1176271" y="4765675"/>
                  <a:pt x="1178724" y="4766734"/>
                </a:cubicBezTo>
                <a:cubicBezTo>
                  <a:pt x="1181177" y="4767792"/>
                  <a:pt x="1182403" y="4768850"/>
                  <a:pt x="1178724" y="4770967"/>
                </a:cubicBezTo>
                <a:close/>
                <a:moveTo>
                  <a:pt x="279656" y="4987925"/>
                </a:moveTo>
                <a:cubicBezTo>
                  <a:pt x="280882" y="4988984"/>
                  <a:pt x="283335" y="4990042"/>
                  <a:pt x="284562" y="4991100"/>
                </a:cubicBezTo>
                <a:cubicBezTo>
                  <a:pt x="284562" y="4992159"/>
                  <a:pt x="283335" y="4994275"/>
                  <a:pt x="282109" y="4995334"/>
                </a:cubicBezTo>
                <a:cubicBezTo>
                  <a:pt x="278429" y="4994275"/>
                  <a:pt x="277202" y="4993217"/>
                  <a:pt x="275976" y="4990042"/>
                </a:cubicBezTo>
                <a:cubicBezTo>
                  <a:pt x="275976" y="4987925"/>
                  <a:pt x="278429" y="4986867"/>
                  <a:pt x="279656" y="4987925"/>
                </a:cubicBezTo>
                <a:close/>
                <a:moveTo>
                  <a:pt x="4167849" y="6470651"/>
                </a:moveTo>
                <a:cubicBezTo>
                  <a:pt x="4172755" y="6467475"/>
                  <a:pt x="4172755" y="6472767"/>
                  <a:pt x="4172755" y="6473825"/>
                </a:cubicBezTo>
                <a:cubicBezTo>
                  <a:pt x="4173981" y="6477000"/>
                  <a:pt x="4172755" y="6481234"/>
                  <a:pt x="4167849" y="6482292"/>
                </a:cubicBezTo>
                <a:cubicBezTo>
                  <a:pt x="4164169" y="6483350"/>
                  <a:pt x="4162943" y="6481234"/>
                  <a:pt x="4161716" y="6478058"/>
                </a:cubicBezTo>
                <a:cubicBezTo>
                  <a:pt x="4161716" y="6474883"/>
                  <a:pt x="4165396" y="6472767"/>
                  <a:pt x="4167849" y="6470651"/>
                </a:cubicBezTo>
                <a:close/>
                <a:moveTo>
                  <a:pt x="3181695" y="827617"/>
                </a:moveTo>
                <a:cubicBezTo>
                  <a:pt x="3182922" y="824442"/>
                  <a:pt x="3180468" y="819150"/>
                  <a:pt x="3186601" y="821267"/>
                </a:cubicBezTo>
                <a:cubicBezTo>
                  <a:pt x="3191508" y="823383"/>
                  <a:pt x="3187828" y="828675"/>
                  <a:pt x="3189054" y="832908"/>
                </a:cubicBezTo>
                <a:cubicBezTo>
                  <a:pt x="3189054" y="828675"/>
                  <a:pt x="3187828" y="825500"/>
                  <a:pt x="3181695" y="827617"/>
                </a:cubicBezTo>
                <a:close/>
                <a:moveTo>
                  <a:pt x="4342020" y="2724150"/>
                </a:moveTo>
                <a:cubicBezTo>
                  <a:pt x="4345700" y="2724150"/>
                  <a:pt x="4345700" y="2727325"/>
                  <a:pt x="4345700" y="2729442"/>
                </a:cubicBezTo>
                <a:cubicBezTo>
                  <a:pt x="4344474" y="2732617"/>
                  <a:pt x="4342020" y="2735792"/>
                  <a:pt x="4338341" y="2735792"/>
                </a:cubicBezTo>
                <a:cubicBezTo>
                  <a:pt x="4335888" y="2733675"/>
                  <a:pt x="4334661" y="2731559"/>
                  <a:pt x="4337114" y="2729442"/>
                </a:cubicBezTo>
                <a:cubicBezTo>
                  <a:pt x="4337114" y="2727325"/>
                  <a:pt x="4339567" y="2724150"/>
                  <a:pt x="4342020" y="2724150"/>
                </a:cubicBezTo>
                <a:close/>
                <a:moveTo>
                  <a:pt x="2348861" y="5536142"/>
                </a:moveTo>
                <a:cubicBezTo>
                  <a:pt x="2351314" y="5532967"/>
                  <a:pt x="2353767" y="5530850"/>
                  <a:pt x="2357447" y="5527675"/>
                </a:cubicBezTo>
                <a:cubicBezTo>
                  <a:pt x="2358674" y="5530850"/>
                  <a:pt x="2358674" y="5534026"/>
                  <a:pt x="2359900" y="5538258"/>
                </a:cubicBezTo>
                <a:cubicBezTo>
                  <a:pt x="2356221" y="5538258"/>
                  <a:pt x="2352541" y="5539317"/>
                  <a:pt x="2348861" y="5539317"/>
                </a:cubicBezTo>
                <a:cubicBezTo>
                  <a:pt x="2348861" y="5538258"/>
                  <a:pt x="2348861" y="5537200"/>
                  <a:pt x="2348861" y="5536142"/>
                </a:cubicBezTo>
                <a:close/>
                <a:moveTo>
                  <a:pt x="3494468" y="4402667"/>
                </a:moveTo>
                <a:cubicBezTo>
                  <a:pt x="3494468" y="4400550"/>
                  <a:pt x="3495694" y="4399492"/>
                  <a:pt x="3499374" y="4401609"/>
                </a:cubicBezTo>
                <a:cubicBezTo>
                  <a:pt x="3500600" y="4402667"/>
                  <a:pt x="3503054" y="4404784"/>
                  <a:pt x="3503054" y="4407959"/>
                </a:cubicBezTo>
                <a:cubicBezTo>
                  <a:pt x="3503054" y="4411133"/>
                  <a:pt x="3499374" y="4413250"/>
                  <a:pt x="3496921" y="4411133"/>
                </a:cubicBezTo>
                <a:cubicBezTo>
                  <a:pt x="3494468" y="4409017"/>
                  <a:pt x="3494468" y="4404784"/>
                  <a:pt x="3494468" y="4402667"/>
                </a:cubicBezTo>
                <a:close/>
                <a:moveTo>
                  <a:pt x="3008750" y="5374217"/>
                </a:moveTo>
                <a:cubicBezTo>
                  <a:pt x="3011203" y="5374217"/>
                  <a:pt x="3014883" y="5375275"/>
                  <a:pt x="3016110" y="5377392"/>
                </a:cubicBezTo>
                <a:cubicBezTo>
                  <a:pt x="3018563" y="5381625"/>
                  <a:pt x="3013656" y="5383742"/>
                  <a:pt x="3009977" y="5383742"/>
                </a:cubicBezTo>
                <a:cubicBezTo>
                  <a:pt x="3007524" y="5383742"/>
                  <a:pt x="3006297" y="5380567"/>
                  <a:pt x="3005071" y="5379508"/>
                </a:cubicBezTo>
                <a:cubicBezTo>
                  <a:pt x="3003844" y="5375275"/>
                  <a:pt x="3005071" y="5373159"/>
                  <a:pt x="3008750" y="5374217"/>
                </a:cubicBezTo>
                <a:close/>
                <a:moveTo>
                  <a:pt x="3393890" y="2659592"/>
                </a:moveTo>
                <a:cubicBezTo>
                  <a:pt x="3396343" y="2662767"/>
                  <a:pt x="3396343" y="2665942"/>
                  <a:pt x="3397570" y="2669117"/>
                </a:cubicBezTo>
                <a:cubicBezTo>
                  <a:pt x="3397570" y="2669117"/>
                  <a:pt x="3395116" y="2670175"/>
                  <a:pt x="3392663" y="2671233"/>
                </a:cubicBezTo>
                <a:cubicBezTo>
                  <a:pt x="3388983" y="2669117"/>
                  <a:pt x="3388983" y="2665942"/>
                  <a:pt x="3388983" y="2661708"/>
                </a:cubicBezTo>
                <a:cubicBezTo>
                  <a:pt x="3390210" y="2659592"/>
                  <a:pt x="3392663" y="2658533"/>
                  <a:pt x="3393890" y="2659592"/>
                </a:cubicBezTo>
                <a:close/>
                <a:moveTo>
                  <a:pt x="4378817" y="5771092"/>
                </a:moveTo>
                <a:cubicBezTo>
                  <a:pt x="4376364" y="5768975"/>
                  <a:pt x="4371458" y="5767917"/>
                  <a:pt x="4372684" y="5763683"/>
                </a:cubicBezTo>
                <a:cubicBezTo>
                  <a:pt x="4373911" y="5760508"/>
                  <a:pt x="4375138" y="5759450"/>
                  <a:pt x="4378817" y="5760508"/>
                </a:cubicBezTo>
                <a:cubicBezTo>
                  <a:pt x="4382497" y="5761567"/>
                  <a:pt x="4384950" y="5764742"/>
                  <a:pt x="4383723" y="5768975"/>
                </a:cubicBezTo>
                <a:cubicBezTo>
                  <a:pt x="4383723" y="5768975"/>
                  <a:pt x="4383723" y="5774267"/>
                  <a:pt x="4378817" y="5771092"/>
                </a:cubicBezTo>
                <a:close/>
                <a:moveTo>
                  <a:pt x="4030474" y="343958"/>
                </a:moveTo>
                <a:cubicBezTo>
                  <a:pt x="4031701" y="347133"/>
                  <a:pt x="4034154" y="351367"/>
                  <a:pt x="4029248" y="353483"/>
                </a:cubicBezTo>
                <a:cubicBezTo>
                  <a:pt x="4023115" y="356658"/>
                  <a:pt x="4020662" y="352425"/>
                  <a:pt x="4016982" y="349250"/>
                </a:cubicBezTo>
                <a:cubicBezTo>
                  <a:pt x="4018209" y="348192"/>
                  <a:pt x="4018209" y="346075"/>
                  <a:pt x="4018209" y="343958"/>
                </a:cubicBezTo>
                <a:cubicBezTo>
                  <a:pt x="4021888" y="342900"/>
                  <a:pt x="4026794" y="336550"/>
                  <a:pt x="4030474" y="343958"/>
                </a:cubicBezTo>
                <a:close/>
                <a:moveTo>
                  <a:pt x="4280692" y="2608792"/>
                </a:moveTo>
                <a:cubicBezTo>
                  <a:pt x="4274560" y="2603500"/>
                  <a:pt x="4262294" y="2613025"/>
                  <a:pt x="4259841" y="2602442"/>
                </a:cubicBezTo>
                <a:cubicBezTo>
                  <a:pt x="4259841" y="2601383"/>
                  <a:pt x="4265974" y="2600325"/>
                  <a:pt x="4269653" y="2598208"/>
                </a:cubicBezTo>
                <a:cubicBezTo>
                  <a:pt x="4273333" y="2599267"/>
                  <a:pt x="4277013" y="2599267"/>
                  <a:pt x="4280692" y="2600325"/>
                </a:cubicBezTo>
                <a:cubicBezTo>
                  <a:pt x="4281919" y="2603500"/>
                  <a:pt x="4281919" y="2609850"/>
                  <a:pt x="4280692" y="2608792"/>
                </a:cubicBezTo>
                <a:close/>
                <a:moveTo>
                  <a:pt x="337304" y="6683375"/>
                </a:moveTo>
                <a:cubicBezTo>
                  <a:pt x="329944" y="6681258"/>
                  <a:pt x="334851" y="6675967"/>
                  <a:pt x="338530" y="6672792"/>
                </a:cubicBezTo>
                <a:cubicBezTo>
                  <a:pt x="342210" y="6673850"/>
                  <a:pt x="347116" y="6673850"/>
                  <a:pt x="350796" y="6674909"/>
                </a:cubicBezTo>
                <a:cubicBezTo>
                  <a:pt x="347116" y="6678084"/>
                  <a:pt x="345890" y="6685492"/>
                  <a:pt x="337304" y="6683375"/>
                </a:cubicBezTo>
                <a:close/>
                <a:moveTo>
                  <a:pt x="5601697" y="2240492"/>
                </a:moveTo>
                <a:cubicBezTo>
                  <a:pt x="5604150" y="2240492"/>
                  <a:pt x="5605377" y="2243667"/>
                  <a:pt x="5606603" y="2245783"/>
                </a:cubicBezTo>
                <a:cubicBezTo>
                  <a:pt x="5605377" y="2250017"/>
                  <a:pt x="5604150" y="2251075"/>
                  <a:pt x="5600470" y="2251075"/>
                </a:cubicBezTo>
                <a:cubicBezTo>
                  <a:pt x="5596790" y="2251075"/>
                  <a:pt x="5595564" y="2248958"/>
                  <a:pt x="5596790" y="2245783"/>
                </a:cubicBezTo>
                <a:cubicBezTo>
                  <a:pt x="5596790" y="2243667"/>
                  <a:pt x="5598017" y="2240492"/>
                  <a:pt x="5601697" y="2240492"/>
                </a:cubicBezTo>
                <a:close/>
                <a:moveTo>
                  <a:pt x="4247575" y="4833409"/>
                </a:moveTo>
                <a:cubicBezTo>
                  <a:pt x="4254935" y="4834467"/>
                  <a:pt x="4253708" y="4839758"/>
                  <a:pt x="4252482" y="4843992"/>
                </a:cubicBezTo>
                <a:cubicBezTo>
                  <a:pt x="4252482" y="4846109"/>
                  <a:pt x="4250028" y="4849284"/>
                  <a:pt x="4246349" y="4847167"/>
                </a:cubicBezTo>
                <a:cubicBezTo>
                  <a:pt x="4242669" y="4846109"/>
                  <a:pt x="4238989" y="4843992"/>
                  <a:pt x="4238989" y="4839758"/>
                </a:cubicBezTo>
                <a:cubicBezTo>
                  <a:pt x="4238989" y="4835525"/>
                  <a:pt x="4242669" y="4832350"/>
                  <a:pt x="4247575" y="4833409"/>
                </a:cubicBezTo>
                <a:close/>
                <a:moveTo>
                  <a:pt x="1603113" y="748242"/>
                </a:moveTo>
                <a:cubicBezTo>
                  <a:pt x="1604340" y="753533"/>
                  <a:pt x="1599433" y="756708"/>
                  <a:pt x="1595754" y="758825"/>
                </a:cubicBezTo>
                <a:cubicBezTo>
                  <a:pt x="1590848" y="762000"/>
                  <a:pt x="1592074" y="756708"/>
                  <a:pt x="1589621" y="755650"/>
                </a:cubicBezTo>
                <a:cubicBezTo>
                  <a:pt x="1589621" y="750358"/>
                  <a:pt x="1590848" y="747183"/>
                  <a:pt x="1596980" y="745067"/>
                </a:cubicBezTo>
                <a:cubicBezTo>
                  <a:pt x="1601887" y="744008"/>
                  <a:pt x="1603113" y="746125"/>
                  <a:pt x="1603113" y="748242"/>
                </a:cubicBezTo>
                <a:close/>
                <a:moveTo>
                  <a:pt x="4961433" y="5857875"/>
                </a:moveTo>
                <a:cubicBezTo>
                  <a:pt x="4961433" y="5856817"/>
                  <a:pt x="4962659" y="5853642"/>
                  <a:pt x="4963886" y="5853642"/>
                </a:cubicBezTo>
                <a:cubicBezTo>
                  <a:pt x="4968792" y="5853642"/>
                  <a:pt x="4970019" y="5856817"/>
                  <a:pt x="4971245" y="5859992"/>
                </a:cubicBezTo>
                <a:cubicBezTo>
                  <a:pt x="4972472" y="5862109"/>
                  <a:pt x="4971245" y="5866342"/>
                  <a:pt x="4968792" y="5865284"/>
                </a:cubicBezTo>
                <a:cubicBezTo>
                  <a:pt x="4966339" y="5864225"/>
                  <a:pt x="4962659" y="5862109"/>
                  <a:pt x="4961433" y="5857875"/>
                </a:cubicBezTo>
                <a:close/>
                <a:moveTo>
                  <a:pt x="4365325" y="5777442"/>
                </a:moveTo>
                <a:cubicBezTo>
                  <a:pt x="4366552" y="5775325"/>
                  <a:pt x="4369005" y="5773209"/>
                  <a:pt x="4370231" y="5772151"/>
                </a:cubicBezTo>
                <a:cubicBezTo>
                  <a:pt x="4370231" y="5773209"/>
                  <a:pt x="4371458" y="5775325"/>
                  <a:pt x="4371458" y="5776383"/>
                </a:cubicBezTo>
                <a:cubicBezTo>
                  <a:pt x="4371458" y="5779558"/>
                  <a:pt x="4369005" y="5781675"/>
                  <a:pt x="4366552" y="5781675"/>
                </a:cubicBezTo>
                <a:cubicBezTo>
                  <a:pt x="4365325" y="5780617"/>
                  <a:pt x="4364098" y="5779558"/>
                  <a:pt x="4365325" y="5777442"/>
                </a:cubicBezTo>
                <a:close/>
                <a:moveTo>
                  <a:pt x="4389856" y="999067"/>
                </a:moveTo>
                <a:cubicBezTo>
                  <a:pt x="4389856" y="1001183"/>
                  <a:pt x="4391083" y="1002242"/>
                  <a:pt x="4393536" y="1002242"/>
                </a:cubicBezTo>
                <a:cubicBezTo>
                  <a:pt x="4389856" y="1005417"/>
                  <a:pt x="4387403" y="1008592"/>
                  <a:pt x="4383723" y="1011767"/>
                </a:cubicBezTo>
                <a:cubicBezTo>
                  <a:pt x="4383723" y="1009650"/>
                  <a:pt x="4383723" y="1008592"/>
                  <a:pt x="4381270" y="1007533"/>
                </a:cubicBezTo>
                <a:cubicBezTo>
                  <a:pt x="4384950" y="1005417"/>
                  <a:pt x="4387403" y="1002242"/>
                  <a:pt x="4389856" y="999067"/>
                </a:cubicBezTo>
                <a:close/>
                <a:moveTo>
                  <a:pt x="52742" y="2605617"/>
                </a:moveTo>
                <a:cubicBezTo>
                  <a:pt x="49062" y="2605617"/>
                  <a:pt x="44156" y="2605617"/>
                  <a:pt x="40476" y="2605617"/>
                </a:cubicBezTo>
                <a:cubicBezTo>
                  <a:pt x="40476" y="2602442"/>
                  <a:pt x="38023" y="2596092"/>
                  <a:pt x="41703" y="2596092"/>
                </a:cubicBezTo>
                <a:cubicBezTo>
                  <a:pt x="50289" y="2593975"/>
                  <a:pt x="52742" y="2599267"/>
                  <a:pt x="52742" y="2605617"/>
                </a:cubicBezTo>
                <a:close/>
                <a:moveTo>
                  <a:pt x="526194" y="3166534"/>
                </a:moveTo>
                <a:cubicBezTo>
                  <a:pt x="520061" y="3167592"/>
                  <a:pt x="513928" y="3169708"/>
                  <a:pt x="509022" y="3173942"/>
                </a:cubicBezTo>
                <a:cubicBezTo>
                  <a:pt x="507796" y="3162300"/>
                  <a:pt x="516381" y="3161242"/>
                  <a:pt x="526194" y="3161242"/>
                </a:cubicBezTo>
                <a:cubicBezTo>
                  <a:pt x="526194" y="3162300"/>
                  <a:pt x="526194" y="3164417"/>
                  <a:pt x="526194" y="3166534"/>
                </a:cubicBezTo>
                <a:close/>
                <a:moveTo>
                  <a:pt x="521288" y="3170767"/>
                </a:moveTo>
                <a:cubicBezTo>
                  <a:pt x="521288" y="3170767"/>
                  <a:pt x="521288" y="3170767"/>
                  <a:pt x="521288" y="3170767"/>
                </a:cubicBezTo>
                <a:lnTo>
                  <a:pt x="521288" y="3170767"/>
                </a:lnTo>
                <a:cubicBezTo>
                  <a:pt x="521288" y="3170767"/>
                  <a:pt x="521288" y="3170767"/>
                  <a:pt x="521288" y="3170767"/>
                </a:cubicBezTo>
                <a:close/>
                <a:moveTo>
                  <a:pt x="2841938" y="3692525"/>
                </a:moveTo>
                <a:cubicBezTo>
                  <a:pt x="2841938" y="3693583"/>
                  <a:pt x="2838258" y="3694642"/>
                  <a:pt x="2835805" y="3695700"/>
                </a:cubicBezTo>
                <a:cubicBezTo>
                  <a:pt x="2830899" y="3694642"/>
                  <a:pt x="2825993" y="3695700"/>
                  <a:pt x="2827219" y="3690409"/>
                </a:cubicBezTo>
                <a:cubicBezTo>
                  <a:pt x="2827219" y="3687233"/>
                  <a:pt x="2829673" y="3685117"/>
                  <a:pt x="2833352" y="3686175"/>
                </a:cubicBezTo>
                <a:cubicBezTo>
                  <a:pt x="2837032" y="3687233"/>
                  <a:pt x="2843165" y="3687233"/>
                  <a:pt x="2841938" y="3692525"/>
                </a:cubicBezTo>
                <a:close/>
                <a:moveTo>
                  <a:pt x="1103903" y="4047067"/>
                </a:moveTo>
                <a:cubicBezTo>
                  <a:pt x="1106357" y="4046008"/>
                  <a:pt x="1108810" y="4046008"/>
                  <a:pt x="1111263" y="4044950"/>
                </a:cubicBezTo>
                <a:cubicBezTo>
                  <a:pt x="1116169" y="4051300"/>
                  <a:pt x="1117396" y="4055534"/>
                  <a:pt x="1105130" y="4053417"/>
                </a:cubicBezTo>
                <a:lnTo>
                  <a:pt x="1105130" y="4053417"/>
                </a:lnTo>
                <a:cubicBezTo>
                  <a:pt x="1105130" y="4051300"/>
                  <a:pt x="1103903" y="4049184"/>
                  <a:pt x="1103903" y="4047067"/>
                </a:cubicBezTo>
                <a:close/>
                <a:moveTo>
                  <a:pt x="5154003" y="1418167"/>
                </a:moveTo>
                <a:cubicBezTo>
                  <a:pt x="5158909" y="1414992"/>
                  <a:pt x="5165042" y="1410758"/>
                  <a:pt x="5169948" y="1418167"/>
                </a:cubicBezTo>
                <a:cubicBezTo>
                  <a:pt x="5165042" y="1425575"/>
                  <a:pt x="5158909" y="1429808"/>
                  <a:pt x="5154003" y="1418167"/>
                </a:cubicBezTo>
                <a:close/>
                <a:moveTo>
                  <a:pt x="19625" y="92075"/>
                </a:moveTo>
                <a:cubicBezTo>
                  <a:pt x="8586" y="91017"/>
                  <a:pt x="18398" y="84667"/>
                  <a:pt x="19625" y="80433"/>
                </a:cubicBezTo>
                <a:cubicBezTo>
                  <a:pt x="19625" y="79375"/>
                  <a:pt x="22078" y="78317"/>
                  <a:pt x="24531" y="77258"/>
                </a:cubicBezTo>
                <a:cubicBezTo>
                  <a:pt x="26984" y="83608"/>
                  <a:pt x="29437" y="92075"/>
                  <a:pt x="19625" y="92075"/>
                </a:cubicBezTo>
                <a:close/>
                <a:moveTo>
                  <a:pt x="5518291" y="2138892"/>
                </a:moveTo>
                <a:cubicBezTo>
                  <a:pt x="5518291" y="2142067"/>
                  <a:pt x="5518291" y="2146300"/>
                  <a:pt x="5518291" y="2149475"/>
                </a:cubicBezTo>
                <a:cubicBezTo>
                  <a:pt x="5514611" y="2149475"/>
                  <a:pt x="5508478" y="2152650"/>
                  <a:pt x="5507252" y="2148417"/>
                </a:cubicBezTo>
                <a:cubicBezTo>
                  <a:pt x="5504798" y="2141008"/>
                  <a:pt x="5512158" y="2139950"/>
                  <a:pt x="5518291" y="2138892"/>
                </a:cubicBezTo>
                <a:close/>
                <a:moveTo>
                  <a:pt x="4782355" y="374650"/>
                </a:moveTo>
                <a:cubicBezTo>
                  <a:pt x="4783582" y="372533"/>
                  <a:pt x="4787261" y="372533"/>
                  <a:pt x="4790941" y="371475"/>
                </a:cubicBezTo>
                <a:cubicBezTo>
                  <a:pt x="4794621" y="371475"/>
                  <a:pt x="4797074" y="372533"/>
                  <a:pt x="4795847" y="375708"/>
                </a:cubicBezTo>
                <a:cubicBezTo>
                  <a:pt x="4794621" y="378883"/>
                  <a:pt x="4789715" y="379942"/>
                  <a:pt x="4786035" y="378883"/>
                </a:cubicBezTo>
                <a:cubicBezTo>
                  <a:pt x="4782355" y="378883"/>
                  <a:pt x="4779902" y="377825"/>
                  <a:pt x="4782355" y="374650"/>
                </a:cubicBezTo>
                <a:close/>
                <a:moveTo>
                  <a:pt x="4749238" y="966258"/>
                </a:moveTo>
                <a:cubicBezTo>
                  <a:pt x="4755371" y="968375"/>
                  <a:pt x="4760277" y="971550"/>
                  <a:pt x="4759051" y="977900"/>
                </a:cubicBezTo>
                <a:cubicBezTo>
                  <a:pt x="4759051" y="980017"/>
                  <a:pt x="4755371" y="982133"/>
                  <a:pt x="4754144" y="982133"/>
                </a:cubicBezTo>
                <a:cubicBezTo>
                  <a:pt x="4745558" y="981075"/>
                  <a:pt x="4745558" y="976842"/>
                  <a:pt x="4745558" y="971550"/>
                </a:cubicBezTo>
                <a:cubicBezTo>
                  <a:pt x="4745558" y="969433"/>
                  <a:pt x="4746785" y="965200"/>
                  <a:pt x="4749238" y="966258"/>
                </a:cubicBezTo>
                <a:close/>
                <a:moveTo>
                  <a:pt x="2190635" y="3596217"/>
                </a:moveTo>
                <a:cubicBezTo>
                  <a:pt x="2201674" y="3594100"/>
                  <a:pt x="2209034" y="3591983"/>
                  <a:pt x="2212713" y="3601508"/>
                </a:cubicBezTo>
                <a:cubicBezTo>
                  <a:pt x="2212713" y="3602567"/>
                  <a:pt x="2212713" y="3605742"/>
                  <a:pt x="2211487" y="3605742"/>
                </a:cubicBezTo>
                <a:cubicBezTo>
                  <a:pt x="2200448" y="3608917"/>
                  <a:pt x="2197994" y="3601508"/>
                  <a:pt x="2190635" y="3596217"/>
                </a:cubicBezTo>
                <a:close/>
                <a:moveTo>
                  <a:pt x="267390" y="1517650"/>
                </a:moveTo>
                <a:cubicBezTo>
                  <a:pt x="263710" y="1521883"/>
                  <a:pt x="258804" y="1518708"/>
                  <a:pt x="256351" y="1514475"/>
                </a:cubicBezTo>
                <a:cubicBezTo>
                  <a:pt x="260031" y="1511300"/>
                  <a:pt x="263710" y="1508125"/>
                  <a:pt x="264937" y="1503892"/>
                </a:cubicBezTo>
                <a:cubicBezTo>
                  <a:pt x="274749" y="1507067"/>
                  <a:pt x="272296" y="1513417"/>
                  <a:pt x="267390" y="1517650"/>
                </a:cubicBezTo>
                <a:close/>
                <a:moveTo>
                  <a:pt x="5286471" y="6545792"/>
                </a:moveTo>
                <a:cubicBezTo>
                  <a:pt x="5292604" y="6545792"/>
                  <a:pt x="5296283" y="6548967"/>
                  <a:pt x="5295057" y="6554258"/>
                </a:cubicBezTo>
                <a:cubicBezTo>
                  <a:pt x="5295057" y="6557433"/>
                  <a:pt x="5296283" y="6562725"/>
                  <a:pt x="5290151" y="6561667"/>
                </a:cubicBezTo>
                <a:cubicBezTo>
                  <a:pt x="5285244" y="6560609"/>
                  <a:pt x="5281565" y="6557433"/>
                  <a:pt x="5281565" y="6552142"/>
                </a:cubicBezTo>
                <a:cubicBezTo>
                  <a:pt x="5280338" y="6547909"/>
                  <a:pt x="5284018" y="6545792"/>
                  <a:pt x="5286471" y="6545792"/>
                </a:cubicBezTo>
                <a:close/>
                <a:moveTo>
                  <a:pt x="5990516" y="6224058"/>
                </a:moveTo>
                <a:cubicBezTo>
                  <a:pt x="5991743" y="6220883"/>
                  <a:pt x="5992969" y="6217709"/>
                  <a:pt x="5992969" y="6213475"/>
                </a:cubicBezTo>
                <a:cubicBezTo>
                  <a:pt x="5996649" y="6214534"/>
                  <a:pt x="6002782" y="6214534"/>
                  <a:pt x="6001555" y="6218767"/>
                </a:cubicBezTo>
                <a:cubicBezTo>
                  <a:pt x="6002782" y="6226175"/>
                  <a:pt x="5995422" y="6223000"/>
                  <a:pt x="5990516" y="6224058"/>
                </a:cubicBezTo>
                <a:close/>
                <a:moveTo>
                  <a:pt x="5790587" y="276225"/>
                </a:moveTo>
                <a:cubicBezTo>
                  <a:pt x="5789360" y="277283"/>
                  <a:pt x="5789360" y="278342"/>
                  <a:pt x="5790587" y="279400"/>
                </a:cubicBezTo>
                <a:cubicBezTo>
                  <a:pt x="5788134" y="280458"/>
                  <a:pt x="5785681" y="281517"/>
                  <a:pt x="5783228" y="282575"/>
                </a:cubicBezTo>
                <a:cubicBezTo>
                  <a:pt x="5782001" y="281517"/>
                  <a:pt x="5780774" y="279400"/>
                  <a:pt x="5782001" y="278342"/>
                </a:cubicBezTo>
                <a:cubicBezTo>
                  <a:pt x="5783228" y="274108"/>
                  <a:pt x="5786907" y="276225"/>
                  <a:pt x="5790587" y="276225"/>
                </a:cubicBezTo>
                <a:close/>
                <a:moveTo>
                  <a:pt x="5762376" y="2039408"/>
                </a:moveTo>
                <a:cubicBezTo>
                  <a:pt x="5767282" y="2039408"/>
                  <a:pt x="5769735" y="2042583"/>
                  <a:pt x="5769735" y="2046817"/>
                </a:cubicBezTo>
                <a:cubicBezTo>
                  <a:pt x="5769735" y="2047875"/>
                  <a:pt x="5767282" y="2048933"/>
                  <a:pt x="5766056" y="2049992"/>
                </a:cubicBezTo>
                <a:cubicBezTo>
                  <a:pt x="5761150" y="2048933"/>
                  <a:pt x="5758696" y="2045758"/>
                  <a:pt x="5758696" y="2042583"/>
                </a:cubicBezTo>
                <a:cubicBezTo>
                  <a:pt x="5757470" y="2041525"/>
                  <a:pt x="5759923" y="2039408"/>
                  <a:pt x="5762376" y="2039408"/>
                </a:cubicBezTo>
                <a:close/>
                <a:moveTo>
                  <a:pt x="2704564" y="5044017"/>
                </a:moveTo>
                <a:cubicBezTo>
                  <a:pt x="2708243" y="5044017"/>
                  <a:pt x="2709470" y="5046133"/>
                  <a:pt x="2710696" y="5048250"/>
                </a:cubicBezTo>
                <a:cubicBezTo>
                  <a:pt x="2711923" y="5051425"/>
                  <a:pt x="2708243" y="5052484"/>
                  <a:pt x="2705790" y="5054600"/>
                </a:cubicBezTo>
                <a:cubicBezTo>
                  <a:pt x="2702110" y="5056717"/>
                  <a:pt x="2699657" y="5054600"/>
                  <a:pt x="2699657" y="5052484"/>
                </a:cubicBezTo>
                <a:cubicBezTo>
                  <a:pt x="2699657" y="5048250"/>
                  <a:pt x="2699657" y="5045075"/>
                  <a:pt x="2704564" y="5044017"/>
                </a:cubicBezTo>
                <a:close/>
                <a:moveTo>
                  <a:pt x="2997711" y="6301317"/>
                </a:moveTo>
                <a:cubicBezTo>
                  <a:pt x="3001391" y="6301317"/>
                  <a:pt x="3006297" y="6301317"/>
                  <a:pt x="3009977" y="6301317"/>
                </a:cubicBezTo>
                <a:cubicBezTo>
                  <a:pt x="3009977" y="6308725"/>
                  <a:pt x="3006297" y="6312959"/>
                  <a:pt x="2997711" y="6311901"/>
                </a:cubicBezTo>
                <a:cubicBezTo>
                  <a:pt x="2997711" y="6308725"/>
                  <a:pt x="2997711" y="6305550"/>
                  <a:pt x="2997711" y="6301317"/>
                </a:cubicBezTo>
                <a:close/>
                <a:moveTo>
                  <a:pt x="3013656" y="6296026"/>
                </a:moveTo>
                <a:cubicBezTo>
                  <a:pt x="3013656" y="6296026"/>
                  <a:pt x="3013656" y="6296026"/>
                  <a:pt x="3013656" y="6296026"/>
                </a:cubicBezTo>
                <a:cubicBezTo>
                  <a:pt x="3013656" y="6296026"/>
                  <a:pt x="3013656" y="6296026"/>
                  <a:pt x="3013656" y="6296026"/>
                </a:cubicBezTo>
                <a:lnTo>
                  <a:pt x="3013656" y="6296026"/>
                </a:lnTo>
                <a:close/>
                <a:moveTo>
                  <a:pt x="1852105" y="4684184"/>
                </a:moveTo>
                <a:cubicBezTo>
                  <a:pt x="1852105" y="4686300"/>
                  <a:pt x="1853331" y="4687359"/>
                  <a:pt x="1853331" y="4689475"/>
                </a:cubicBezTo>
                <a:cubicBezTo>
                  <a:pt x="1853331" y="4691592"/>
                  <a:pt x="1852105" y="4692650"/>
                  <a:pt x="1848425" y="4691592"/>
                </a:cubicBezTo>
                <a:cubicBezTo>
                  <a:pt x="1847199" y="4689475"/>
                  <a:pt x="1845972" y="4688417"/>
                  <a:pt x="1847199" y="4686300"/>
                </a:cubicBezTo>
                <a:cubicBezTo>
                  <a:pt x="1847199" y="4685242"/>
                  <a:pt x="1850878" y="4685242"/>
                  <a:pt x="1852105" y="4684184"/>
                </a:cubicBezTo>
                <a:close/>
                <a:moveTo>
                  <a:pt x="5188346" y="2672292"/>
                </a:moveTo>
                <a:cubicBezTo>
                  <a:pt x="5188346" y="2668059"/>
                  <a:pt x="5188346" y="2664883"/>
                  <a:pt x="5189573" y="2660650"/>
                </a:cubicBezTo>
                <a:cubicBezTo>
                  <a:pt x="5194479" y="2660650"/>
                  <a:pt x="5200612" y="2660650"/>
                  <a:pt x="5200612" y="2667000"/>
                </a:cubicBezTo>
                <a:cubicBezTo>
                  <a:pt x="5199385" y="2673350"/>
                  <a:pt x="5193252" y="2671233"/>
                  <a:pt x="5188346" y="2672292"/>
                </a:cubicBezTo>
                <a:close/>
                <a:moveTo>
                  <a:pt x="3007524" y="4747684"/>
                </a:moveTo>
                <a:cubicBezTo>
                  <a:pt x="3014883" y="4746625"/>
                  <a:pt x="3023469" y="4744508"/>
                  <a:pt x="3027149" y="4752975"/>
                </a:cubicBezTo>
                <a:cubicBezTo>
                  <a:pt x="3023469" y="4752975"/>
                  <a:pt x="3022242" y="4755092"/>
                  <a:pt x="3021016" y="4758267"/>
                </a:cubicBezTo>
                <a:cubicBezTo>
                  <a:pt x="3017336" y="4756150"/>
                  <a:pt x="3013656" y="4754034"/>
                  <a:pt x="3008750" y="4752975"/>
                </a:cubicBezTo>
                <a:cubicBezTo>
                  <a:pt x="3007524" y="4750859"/>
                  <a:pt x="3007524" y="4749800"/>
                  <a:pt x="3007524" y="4747684"/>
                </a:cubicBezTo>
                <a:close/>
                <a:moveTo>
                  <a:pt x="2709470" y="2701925"/>
                </a:moveTo>
                <a:cubicBezTo>
                  <a:pt x="2713149" y="2700867"/>
                  <a:pt x="2714376" y="2702983"/>
                  <a:pt x="2715602" y="2706158"/>
                </a:cubicBezTo>
                <a:cubicBezTo>
                  <a:pt x="2716829" y="2709333"/>
                  <a:pt x="2713149" y="2710392"/>
                  <a:pt x="2710696" y="2711450"/>
                </a:cubicBezTo>
                <a:cubicBezTo>
                  <a:pt x="2707017" y="2711450"/>
                  <a:pt x="2705790" y="2709333"/>
                  <a:pt x="2707017" y="2707217"/>
                </a:cubicBezTo>
                <a:cubicBezTo>
                  <a:pt x="2707017" y="2705100"/>
                  <a:pt x="2708243" y="2702983"/>
                  <a:pt x="2709470" y="2701925"/>
                </a:cubicBezTo>
                <a:close/>
                <a:moveTo>
                  <a:pt x="2233565" y="2113492"/>
                </a:moveTo>
                <a:cubicBezTo>
                  <a:pt x="2236018" y="2112434"/>
                  <a:pt x="2237244" y="2113492"/>
                  <a:pt x="2238471" y="2115608"/>
                </a:cubicBezTo>
                <a:cubicBezTo>
                  <a:pt x="2239698" y="2118783"/>
                  <a:pt x="2238471" y="2119842"/>
                  <a:pt x="2234791" y="2120900"/>
                </a:cubicBezTo>
                <a:cubicBezTo>
                  <a:pt x="2232338" y="2120900"/>
                  <a:pt x="2229885" y="2120900"/>
                  <a:pt x="2229885" y="2119842"/>
                </a:cubicBezTo>
                <a:cubicBezTo>
                  <a:pt x="2227432" y="2115608"/>
                  <a:pt x="2229885" y="2114550"/>
                  <a:pt x="2233565" y="2113492"/>
                </a:cubicBezTo>
                <a:close/>
                <a:moveTo>
                  <a:pt x="3018563" y="6837892"/>
                </a:moveTo>
                <a:cubicBezTo>
                  <a:pt x="3019789" y="6835776"/>
                  <a:pt x="3019789" y="6832600"/>
                  <a:pt x="3024696" y="6833659"/>
                </a:cubicBezTo>
                <a:cubicBezTo>
                  <a:pt x="3027149" y="6834717"/>
                  <a:pt x="3030828" y="6835776"/>
                  <a:pt x="3028375" y="6843183"/>
                </a:cubicBezTo>
                <a:cubicBezTo>
                  <a:pt x="3028375" y="6842125"/>
                  <a:pt x="3025922" y="6843183"/>
                  <a:pt x="3022242" y="6843183"/>
                </a:cubicBezTo>
                <a:cubicBezTo>
                  <a:pt x="3019789" y="6842125"/>
                  <a:pt x="3017336" y="6841067"/>
                  <a:pt x="3018563" y="6837892"/>
                </a:cubicBezTo>
                <a:close/>
                <a:moveTo>
                  <a:pt x="2722962" y="2560108"/>
                </a:moveTo>
                <a:cubicBezTo>
                  <a:pt x="2721735" y="2559050"/>
                  <a:pt x="2720509" y="2559050"/>
                  <a:pt x="2719282" y="2561167"/>
                </a:cubicBezTo>
                <a:cubicBezTo>
                  <a:pt x="2713149" y="2559050"/>
                  <a:pt x="2713149" y="2554817"/>
                  <a:pt x="2713149" y="2550583"/>
                </a:cubicBezTo>
                <a:cubicBezTo>
                  <a:pt x="2715602" y="2550583"/>
                  <a:pt x="2719282" y="2550583"/>
                  <a:pt x="2721735" y="2551642"/>
                </a:cubicBezTo>
                <a:cubicBezTo>
                  <a:pt x="2721735" y="2553758"/>
                  <a:pt x="2722962" y="2556934"/>
                  <a:pt x="2722962" y="2560108"/>
                </a:cubicBezTo>
                <a:close/>
                <a:moveTo>
                  <a:pt x="391272" y="1580092"/>
                </a:moveTo>
                <a:cubicBezTo>
                  <a:pt x="391272" y="1580092"/>
                  <a:pt x="391272" y="1580092"/>
                  <a:pt x="391272" y="1580092"/>
                </a:cubicBezTo>
                <a:cubicBezTo>
                  <a:pt x="391272" y="1580092"/>
                  <a:pt x="391272" y="1580092"/>
                  <a:pt x="391272" y="1580092"/>
                </a:cubicBezTo>
                <a:cubicBezTo>
                  <a:pt x="391272" y="1580092"/>
                  <a:pt x="391272" y="1580092"/>
                  <a:pt x="391272" y="1580092"/>
                </a:cubicBezTo>
                <a:close/>
                <a:moveTo>
                  <a:pt x="374101" y="1584325"/>
                </a:moveTo>
                <a:cubicBezTo>
                  <a:pt x="374101" y="1582208"/>
                  <a:pt x="372874" y="1580092"/>
                  <a:pt x="370421" y="1579033"/>
                </a:cubicBezTo>
                <a:cubicBezTo>
                  <a:pt x="370421" y="1576917"/>
                  <a:pt x="370421" y="1574800"/>
                  <a:pt x="370421" y="1572683"/>
                </a:cubicBezTo>
                <a:cubicBezTo>
                  <a:pt x="376554" y="1571625"/>
                  <a:pt x="383913" y="1568450"/>
                  <a:pt x="386366" y="1575858"/>
                </a:cubicBezTo>
                <a:cubicBezTo>
                  <a:pt x="387593" y="1586442"/>
                  <a:pt x="379007" y="1583267"/>
                  <a:pt x="374101" y="1584325"/>
                </a:cubicBezTo>
                <a:close/>
                <a:moveTo>
                  <a:pt x="1902394" y="3368675"/>
                </a:moveTo>
                <a:cubicBezTo>
                  <a:pt x="1901167" y="3371850"/>
                  <a:pt x="1904847" y="3377142"/>
                  <a:pt x="1898714" y="3379258"/>
                </a:cubicBezTo>
                <a:cubicBezTo>
                  <a:pt x="1893808" y="3380317"/>
                  <a:pt x="1891355" y="3377142"/>
                  <a:pt x="1890128" y="3373967"/>
                </a:cubicBezTo>
                <a:cubicBezTo>
                  <a:pt x="1892581" y="3371850"/>
                  <a:pt x="1896261" y="3367617"/>
                  <a:pt x="1902394" y="3368675"/>
                </a:cubicBezTo>
                <a:close/>
                <a:moveTo>
                  <a:pt x="2770798" y="4249209"/>
                </a:moveTo>
                <a:cubicBezTo>
                  <a:pt x="2772024" y="4248150"/>
                  <a:pt x="2774477" y="4248150"/>
                  <a:pt x="2775704" y="4247092"/>
                </a:cubicBezTo>
                <a:cubicBezTo>
                  <a:pt x="2775704" y="4248150"/>
                  <a:pt x="2778157" y="4250267"/>
                  <a:pt x="2776930" y="4251325"/>
                </a:cubicBezTo>
                <a:cubicBezTo>
                  <a:pt x="2775704" y="4252383"/>
                  <a:pt x="2773251" y="4252383"/>
                  <a:pt x="2772024" y="4253442"/>
                </a:cubicBezTo>
                <a:cubicBezTo>
                  <a:pt x="2770798" y="4252383"/>
                  <a:pt x="2769571" y="4250267"/>
                  <a:pt x="2770798" y="4249209"/>
                </a:cubicBezTo>
                <a:close/>
                <a:moveTo>
                  <a:pt x="2213940" y="5051425"/>
                </a:moveTo>
                <a:cubicBezTo>
                  <a:pt x="2212713" y="5052484"/>
                  <a:pt x="2211487" y="5052484"/>
                  <a:pt x="2209034" y="5053542"/>
                </a:cubicBezTo>
                <a:cubicBezTo>
                  <a:pt x="2207807" y="5052484"/>
                  <a:pt x="2206580" y="5051425"/>
                  <a:pt x="2209034" y="5049309"/>
                </a:cubicBezTo>
                <a:cubicBezTo>
                  <a:pt x="2210260" y="5049309"/>
                  <a:pt x="2210260" y="5048250"/>
                  <a:pt x="2211487" y="5048250"/>
                </a:cubicBezTo>
                <a:cubicBezTo>
                  <a:pt x="2213940" y="5048250"/>
                  <a:pt x="2215166" y="5050367"/>
                  <a:pt x="2213940" y="5051425"/>
                </a:cubicBezTo>
                <a:close/>
                <a:moveTo>
                  <a:pt x="2200448" y="728133"/>
                </a:moveTo>
                <a:cubicBezTo>
                  <a:pt x="2201674" y="729192"/>
                  <a:pt x="2201674" y="731308"/>
                  <a:pt x="2201674" y="732367"/>
                </a:cubicBezTo>
                <a:cubicBezTo>
                  <a:pt x="2200448" y="733425"/>
                  <a:pt x="2197994" y="733425"/>
                  <a:pt x="2196768" y="734483"/>
                </a:cubicBezTo>
                <a:cubicBezTo>
                  <a:pt x="2195541" y="733425"/>
                  <a:pt x="2194315" y="731308"/>
                  <a:pt x="2194315" y="730250"/>
                </a:cubicBezTo>
                <a:cubicBezTo>
                  <a:pt x="2195541" y="728133"/>
                  <a:pt x="2197994" y="726017"/>
                  <a:pt x="2200448" y="728133"/>
                </a:cubicBezTo>
                <a:close/>
                <a:moveTo>
                  <a:pt x="3083570" y="5699125"/>
                </a:moveTo>
                <a:cubicBezTo>
                  <a:pt x="3086024" y="5699125"/>
                  <a:pt x="3089703" y="5698067"/>
                  <a:pt x="3092156" y="5698067"/>
                </a:cubicBezTo>
                <a:cubicBezTo>
                  <a:pt x="3092156" y="5701242"/>
                  <a:pt x="3093383" y="5705475"/>
                  <a:pt x="3088477" y="5705475"/>
                </a:cubicBezTo>
                <a:cubicBezTo>
                  <a:pt x="3083570" y="5706534"/>
                  <a:pt x="3084797" y="5702300"/>
                  <a:pt x="3083570" y="5699125"/>
                </a:cubicBezTo>
                <a:close/>
                <a:moveTo>
                  <a:pt x="1765019" y="4443942"/>
                </a:moveTo>
                <a:cubicBezTo>
                  <a:pt x="1767472" y="4442883"/>
                  <a:pt x="1768699" y="4443942"/>
                  <a:pt x="1768699" y="4446059"/>
                </a:cubicBezTo>
                <a:cubicBezTo>
                  <a:pt x="1768699" y="4447117"/>
                  <a:pt x="1767472" y="4449234"/>
                  <a:pt x="1767472" y="4450292"/>
                </a:cubicBezTo>
                <a:cubicBezTo>
                  <a:pt x="1766246" y="4449234"/>
                  <a:pt x="1763792" y="4449234"/>
                  <a:pt x="1762566" y="4448175"/>
                </a:cubicBezTo>
                <a:cubicBezTo>
                  <a:pt x="1763792" y="4447117"/>
                  <a:pt x="1763792" y="4445000"/>
                  <a:pt x="1765019" y="4443942"/>
                </a:cubicBezTo>
                <a:close/>
                <a:moveTo>
                  <a:pt x="2812501" y="4449234"/>
                </a:moveTo>
                <a:cubicBezTo>
                  <a:pt x="2814954" y="4449234"/>
                  <a:pt x="2817407" y="4449234"/>
                  <a:pt x="2821087" y="4449234"/>
                </a:cubicBezTo>
                <a:cubicBezTo>
                  <a:pt x="2821087" y="4452409"/>
                  <a:pt x="2822313" y="4456642"/>
                  <a:pt x="2818634" y="4457700"/>
                </a:cubicBezTo>
                <a:cubicBezTo>
                  <a:pt x="2814954" y="4459817"/>
                  <a:pt x="2811274" y="4456642"/>
                  <a:pt x="2811274" y="4453467"/>
                </a:cubicBezTo>
                <a:cubicBezTo>
                  <a:pt x="2811274" y="4452409"/>
                  <a:pt x="2812501" y="4451350"/>
                  <a:pt x="2812501" y="4449234"/>
                </a:cubicBezTo>
                <a:lnTo>
                  <a:pt x="2812501" y="4449234"/>
                </a:lnTo>
                <a:close/>
                <a:moveTo>
                  <a:pt x="3088477" y="5986992"/>
                </a:moveTo>
                <a:cubicBezTo>
                  <a:pt x="3093383" y="5985933"/>
                  <a:pt x="3100742" y="5986992"/>
                  <a:pt x="3100742" y="5991225"/>
                </a:cubicBezTo>
                <a:cubicBezTo>
                  <a:pt x="3100742" y="5997575"/>
                  <a:pt x="3100742" y="6004984"/>
                  <a:pt x="3089703" y="6006042"/>
                </a:cubicBezTo>
                <a:cubicBezTo>
                  <a:pt x="3089703" y="5999692"/>
                  <a:pt x="3089703" y="5993342"/>
                  <a:pt x="3088477" y="5986992"/>
                </a:cubicBezTo>
                <a:close/>
                <a:moveTo>
                  <a:pt x="1935511" y="548217"/>
                </a:moveTo>
                <a:cubicBezTo>
                  <a:pt x="1930604" y="547158"/>
                  <a:pt x="1933058" y="542925"/>
                  <a:pt x="1933058" y="538692"/>
                </a:cubicBezTo>
                <a:cubicBezTo>
                  <a:pt x="1936737" y="538692"/>
                  <a:pt x="1940417" y="539750"/>
                  <a:pt x="1944097" y="539750"/>
                </a:cubicBezTo>
                <a:cubicBezTo>
                  <a:pt x="1942870" y="543983"/>
                  <a:pt x="1941644" y="549275"/>
                  <a:pt x="1935511" y="548217"/>
                </a:cubicBezTo>
                <a:close/>
                <a:moveTo>
                  <a:pt x="2963368" y="6837892"/>
                </a:moveTo>
                <a:cubicBezTo>
                  <a:pt x="2963368" y="6840008"/>
                  <a:pt x="2964594" y="6841067"/>
                  <a:pt x="2964594" y="6843183"/>
                </a:cubicBezTo>
                <a:cubicBezTo>
                  <a:pt x="2964594" y="6845300"/>
                  <a:pt x="2963368" y="6846359"/>
                  <a:pt x="2959688" y="6845300"/>
                </a:cubicBezTo>
                <a:cubicBezTo>
                  <a:pt x="2959688" y="6844242"/>
                  <a:pt x="2957235" y="6842125"/>
                  <a:pt x="2958461" y="6841067"/>
                </a:cubicBezTo>
                <a:cubicBezTo>
                  <a:pt x="2959688" y="6838950"/>
                  <a:pt x="2962141" y="6838950"/>
                  <a:pt x="2963368" y="6837892"/>
                </a:cubicBezTo>
                <a:close/>
                <a:moveTo>
                  <a:pt x="3114234" y="1601258"/>
                </a:moveTo>
                <a:cubicBezTo>
                  <a:pt x="3116688" y="1604433"/>
                  <a:pt x="3115461" y="1605492"/>
                  <a:pt x="3113008" y="1606550"/>
                </a:cubicBezTo>
                <a:cubicBezTo>
                  <a:pt x="3110555" y="1607608"/>
                  <a:pt x="3106875" y="1606550"/>
                  <a:pt x="3105648" y="1604433"/>
                </a:cubicBezTo>
                <a:cubicBezTo>
                  <a:pt x="3105648" y="1603375"/>
                  <a:pt x="3106875" y="1600200"/>
                  <a:pt x="3108101" y="1600200"/>
                </a:cubicBezTo>
                <a:cubicBezTo>
                  <a:pt x="3111781" y="1599142"/>
                  <a:pt x="3114234" y="1600200"/>
                  <a:pt x="3114234" y="1601258"/>
                </a:cubicBezTo>
                <a:close/>
                <a:moveTo>
                  <a:pt x="3113008" y="4899025"/>
                </a:moveTo>
                <a:cubicBezTo>
                  <a:pt x="3113008" y="4894792"/>
                  <a:pt x="3111781" y="4889500"/>
                  <a:pt x="3119141" y="4890559"/>
                </a:cubicBezTo>
                <a:cubicBezTo>
                  <a:pt x="3124047" y="4890559"/>
                  <a:pt x="3122820" y="4895850"/>
                  <a:pt x="3122820" y="4899025"/>
                </a:cubicBezTo>
                <a:cubicBezTo>
                  <a:pt x="3119141" y="4899025"/>
                  <a:pt x="3116688" y="4899025"/>
                  <a:pt x="3113008" y="4899025"/>
                </a:cubicBezTo>
                <a:close/>
                <a:moveTo>
                  <a:pt x="2117042" y="6385984"/>
                </a:moveTo>
                <a:cubicBezTo>
                  <a:pt x="2118268" y="6376459"/>
                  <a:pt x="2123174" y="6377517"/>
                  <a:pt x="2129307" y="6382808"/>
                </a:cubicBezTo>
                <a:cubicBezTo>
                  <a:pt x="2126854" y="6387042"/>
                  <a:pt x="2121948" y="6387042"/>
                  <a:pt x="2117042" y="6385984"/>
                </a:cubicBezTo>
                <a:close/>
                <a:moveTo>
                  <a:pt x="3130180" y="191558"/>
                </a:moveTo>
                <a:cubicBezTo>
                  <a:pt x="3131406" y="190500"/>
                  <a:pt x="3132633" y="188383"/>
                  <a:pt x="3131406" y="186267"/>
                </a:cubicBezTo>
                <a:cubicBezTo>
                  <a:pt x="3137539" y="186267"/>
                  <a:pt x="3142445" y="187325"/>
                  <a:pt x="3142445" y="192617"/>
                </a:cubicBezTo>
                <a:cubicBezTo>
                  <a:pt x="3142445" y="196850"/>
                  <a:pt x="3138765" y="196850"/>
                  <a:pt x="3136312" y="197908"/>
                </a:cubicBezTo>
                <a:cubicBezTo>
                  <a:pt x="3131406" y="200025"/>
                  <a:pt x="3132633" y="194733"/>
                  <a:pt x="3130180" y="191558"/>
                </a:cubicBezTo>
                <a:close/>
                <a:moveTo>
                  <a:pt x="2627290" y="2470150"/>
                </a:moveTo>
                <a:cubicBezTo>
                  <a:pt x="2622384" y="2471208"/>
                  <a:pt x="2622384" y="2468033"/>
                  <a:pt x="2621157" y="2465917"/>
                </a:cubicBezTo>
                <a:cubicBezTo>
                  <a:pt x="2619931" y="2462742"/>
                  <a:pt x="2622384" y="2460625"/>
                  <a:pt x="2624837" y="2460625"/>
                </a:cubicBezTo>
                <a:cubicBezTo>
                  <a:pt x="2628517" y="2460625"/>
                  <a:pt x="2629743" y="2461684"/>
                  <a:pt x="2630970" y="2464858"/>
                </a:cubicBezTo>
                <a:cubicBezTo>
                  <a:pt x="2633423" y="2468033"/>
                  <a:pt x="2630970" y="2469092"/>
                  <a:pt x="2627290" y="2470150"/>
                </a:cubicBezTo>
                <a:close/>
                <a:moveTo>
                  <a:pt x="2097417" y="5120217"/>
                </a:moveTo>
                <a:cubicBezTo>
                  <a:pt x="2097417" y="5110692"/>
                  <a:pt x="2103549" y="5106459"/>
                  <a:pt x="2113362" y="5107517"/>
                </a:cubicBezTo>
                <a:cubicBezTo>
                  <a:pt x="2114588" y="5109633"/>
                  <a:pt x="2115815" y="5112809"/>
                  <a:pt x="2117042" y="5114925"/>
                </a:cubicBezTo>
                <a:cubicBezTo>
                  <a:pt x="2113362" y="5117042"/>
                  <a:pt x="2110909" y="5120217"/>
                  <a:pt x="2107229" y="5122334"/>
                </a:cubicBezTo>
                <a:cubicBezTo>
                  <a:pt x="2103549" y="5121275"/>
                  <a:pt x="2101096" y="5120217"/>
                  <a:pt x="2097417" y="5120217"/>
                </a:cubicBezTo>
                <a:close/>
                <a:moveTo>
                  <a:pt x="2096190" y="3068108"/>
                </a:moveTo>
                <a:cubicBezTo>
                  <a:pt x="2096190" y="3063875"/>
                  <a:pt x="2098643" y="3061758"/>
                  <a:pt x="2103549" y="3061758"/>
                </a:cubicBezTo>
                <a:cubicBezTo>
                  <a:pt x="2108456" y="3061758"/>
                  <a:pt x="2110909" y="3064934"/>
                  <a:pt x="2110909" y="3068108"/>
                </a:cubicBezTo>
                <a:cubicBezTo>
                  <a:pt x="2110909" y="3072342"/>
                  <a:pt x="2108456" y="3074458"/>
                  <a:pt x="2104776" y="3074458"/>
                </a:cubicBezTo>
                <a:cubicBezTo>
                  <a:pt x="2099870" y="3074458"/>
                  <a:pt x="2096190" y="3072342"/>
                  <a:pt x="2096190" y="3068108"/>
                </a:cubicBezTo>
                <a:close/>
                <a:moveTo>
                  <a:pt x="5743978" y="5254625"/>
                </a:moveTo>
                <a:cubicBezTo>
                  <a:pt x="5746431" y="5255684"/>
                  <a:pt x="5747657" y="5258859"/>
                  <a:pt x="5750110" y="5259917"/>
                </a:cubicBezTo>
                <a:cubicBezTo>
                  <a:pt x="5748884" y="5259917"/>
                  <a:pt x="5746431" y="5260975"/>
                  <a:pt x="5743978" y="5262034"/>
                </a:cubicBezTo>
                <a:cubicBezTo>
                  <a:pt x="5742751" y="5259917"/>
                  <a:pt x="5739071" y="5258859"/>
                  <a:pt x="5739071" y="5256742"/>
                </a:cubicBezTo>
                <a:cubicBezTo>
                  <a:pt x="5737845" y="5254625"/>
                  <a:pt x="5740298" y="5252508"/>
                  <a:pt x="5743978" y="5254625"/>
                </a:cubicBezTo>
                <a:close/>
                <a:moveTo>
                  <a:pt x="3169429" y="4101042"/>
                </a:moveTo>
                <a:cubicBezTo>
                  <a:pt x="3173109" y="4101042"/>
                  <a:pt x="3178015" y="4098925"/>
                  <a:pt x="3178015" y="4104217"/>
                </a:cubicBezTo>
                <a:cubicBezTo>
                  <a:pt x="3178015" y="4108450"/>
                  <a:pt x="3173109" y="4108450"/>
                  <a:pt x="3169429" y="4108450"/>
                </a:cubicBezTo>
                <a:cubicBezTo>
                  <a:pt x="3168203" y="4106333"/>
                  <a:pt x="3169429" y="4104217"/>
                  <a:pt x="3169429" y="4101042"/>
                </a:cubicBezTo>
                <a:close/>
                <a:moveTo>
                  <a:pt x="5747657" y="432858"/>
                </a:moveTo>
                <a:cubicBezTo>
                  <a:pt x="5752564" y="433917"/>
                  <a:pt x="5748884" y="438150"/>
                  <a:pt x="5748884" y="441325"/>
                </a:cubicBezTo>
                <a:cubicBezTo>
                  <a:pt x="5747657" y="440267"/>
                  <a:pt x="5746431" y="439208"/>
                  <a:pt x="5743978" y="440267"/>
                </a:cubicBezTo>
                <a:cubicBezTo>
                  <a:pt x="5743978" y="437092"/>
                  <a:pt x="5741525" y="432858"/>
                  <a:pt x="5747657" y="432858"/>
                </a:cubicBezTo>
                <a:close/>
                <a:moveTo>
                  <a:pt x="322585" y="1877483"/>
                </a:moveTo>
                <a:cubicBezTo>
                  <a:pt x="321359" y="1877483"/>
                  <a:pt x="320132" y="1876425"/>
                  <a:pt x="320132" y="1875367"/>
                </a:cubicBezTo>
                <a:cubicBezTo>
                  <a:pt x="318905" y="1873250"/>
                  <a:pt x="320132" y="1872192"/>
                  <a:pt x="322585" y="1872192"/>
                </a:cubicBezTo>
                <a:cubicBezTo>
                  <a:pt x="325038" y="1872192"/>
                  <a:pt x="326265" y="1873250"/>
                  <a:pt x="326265" y="1875367"/>
                </a:cubicBezTo>
                <a:cubicBezTo>
                  <a:pt x="326265" y="1877483"/>
                  <a:pt x="323812" y="1878542"/>
                  <a:pt x="322585" y="1877483"/>
                </a:cubicBezTo>
                <a:close/>
                <a:moveTo>
                  <a:pt x="2059393" y="4083050"/>
                </a:moveTo>
                <a:cubicBezTo>
                  <a:pt x="2061846" y="4081992"/>
                  <a:pt x="2065526" y="4083050"/>
                  <a:pt x="2066753" y="4085167"/>
                </a:cubicBezTo>
                <a:cubicBezTo>
                  <a:pt x="2065526" y="4086225"/>
                  <a:pt x="2065526" y="4089400"/>
                  <a:pt x="2064299" y="4089400"/>
                </a:cubicBezTo>
                <a:cubicBezTo>
                  <a:pt x="2061846" y="4090458"/>
                  <a:pt x="2058167" y="4089400"/>
                  <a:pt x="2056940" y="4087284"/>
                </a:cubicBezTo>
                <a:cubicBezTo>
                  <a:pt x="2056940" y="4086225"/>
                  <a:pt x="2058167" y="4084108"/>
                  <a:pt x="2059393" y="4083050"/>
                </a:cubicBezTo>
                <a:close/>
                <a:moveTo>
                  <a:pt x="2032409" y="1295400"/>
                </a:moveTo>
                <a:cubicBezTo>
                  <a:pt x="2033636" y="1293283"/>
                  <a:pt x="2034862" y="1292225"/>
                  <a:pt x="2036089" y="1290108"/>
                </a:cubicBezTo>
                <a:cubicBezTo>
                  <a:pt x="2039768" y="1291167"/>
                  <a:pt x="2044674" y="1292225"/>
                  <a:pt x="2044674" y="1296458"/>
                </a:cubicBezTo>
                <a:cubicBezTo>
                  <a:pt x="2044674" y="1298575"/>
                  <a:pt x="2040995" y="1301750"/>
                  <a:pt x="2039768" y="1301750"/>
                </a:cubicBezTo>
                <a:cubicBezTo>
                  <a:pt x="2033636" y="1302808"/>
                  <a:pt x="2033636" y="1298575"/>
                  <a:pt x="2032409" y="1295400"/>
                </a:cubicBezTo>
                <a:close/>
                <a:moveTo>
                  <a:pt x="3201320" y="5077883"/>
                </a:moveTo>
                <a:cubicBezTo>
                  <a:pt x="3203773" y="5073650"/>
                  <a:pt x="3206226" y="5071534"/>
                  <a:pt x="3209906" y="5075767"/>
                </a:cubicBezTo>
                <a:cubicBezTo>
                  <a:pt x="3212359" y="5080000"/>
                  <a:pt x="3207453" y="5082117"/>
                  <a:pt x="3203773" y="5082117"/>
                </a:cubicBezTo>
                <a:cubicBezTo>
                  <a:pt x="3202547" y="5081059"/>
                  <a:pt x="3202547" y="5078942"/>
                  <a:pt x="3201320" y="5077883"/>
                </a:cubicBezTo>
                <a:close/>
                <a:moveTo>
                  <a:pt x="1686519" y="3192992"/>
                </a:moveTo>
                <a:cubicBezTo>
                  <a:pt x="1686519" y="3190875"/>
                  <a:pt x="1686519" y="3187700"/>
                  <a:pt x="1686519" y="3185583"/>
                </a:cubicBezTo>
                <a:cubicBezTo>
                  <a:pt x="1688972" y="3186642"/>
                  <a:pt x="1693879" y="3183467"/>
                  <a:pt x="1693879" y="3187700"/>
                </a:cubicBezTo>
                <a:cubicBezTo>
                  <a:pt x="1696332" y="3192992"/>
                  <a:pt x="1691425" y="3191934"/>
                  <a:pt x="1686519" y="3192992"/>
                </a:cubicBezTo>
                <a:close/>
                <a:moveTo>
                  <a:pt x="3209906" y="367242"/>
                </a:moveTo>
                <a:cubicBezTo>
                  <a:pt x="3209906" y="356658"/>
                  <a:pt x="3216039" y="360892"/>
                  <a:pt x="3220945" y="364067"/>
                </a:cubicBezTo>
                <a:cubicBezTo>
                  <a:pt x="3217265" y="365125"/>
                  <a:pt x="3213586" y="366183"/>
                  <a:pt x="3209906" y="367242"/>
                </a:cubicBezTo>
                <a:close/>
                <a:moveTo>
                  <a:pt x="5775868" y="299508"/>
                </a:moveTo>
                <a:cubicBezTo>
                  <a:pt x="5780774" y="299508"/>
                  <a:pt x="5783228" y="302683"/>
                  <a:pt x="5782001" y="305858"/>
                </a:cubicBezTo>
                <a:cubicBezTo>
                  <a:pt x="5782001" y="307975"/>
                  <a:pt x="5778321" y="310092"/>
                  <a:pt x="5774642" y="309033"/>
                </a:cubicBezTo>
                <a:cubicBezTo>
                  <a:pt x="5772189" y="307975"/>
                  <a:pt x="5769735" y="306917"/>
                  <a:pt x="5769735" y="303742"/>
                </a:cubicBezTo>
                <a:cubicBezTo>
                  <a:pt x="5770962" y="301625"/>
                  <a:pt x="5772189" y="299508"/>
                  <a:pt x="5775868" y="299508"/>
                </a:cubicBezTo>
                <a:close/>
                <a:moveTo>
                  <a:pt x="310320" y="1587500"/>
                </a:moveTo>
                <a:cubicBezTo>
                  <a:pt x="306640" y="1587500"/>
                  <a:pt x="305413" y="1585383"/>
                  <a:pt x="306640" y="1582208"/>
                </a:cubicBezTo>
                <a:cubicBezTo>
                  <a:pt x="306640" y="1581150"/>
                  <a:pt x="310320" y="1580092"/>
                  <a:pt x="311546" y="1581150"/>
                </a:cubicBezTo>
                <a:cubicBezTo>
                  <a:pt x="312773" y="1581150"/>
                  <a:pt x="312773" y="1583267"/>
                  <a:pt x="313999" y="1584325"/>
                </a:cubicBezTo>
                <a:cubicBezTo>
                  <a:pt x="312773" y="1585383"/>
                  <a:pt x="311546" y="1587500"/>
                  <a:pt x="310320" y="1587500"/>
                </a:cubicBezTo>
                <a:close/>
                <a:moveTo>
                  <a:pt x="3222172" y="386292"/>
                </a:moveTo>
                <a:cubicBezTo>
                  <a:pt x="3220945" y="389467"/>
                  <a:pt x="3217265" y="387350"/>
                  <a:pt x="3214812" y="387350"/>
                </a:cubicBezTo>
                <a:cubicBezTo>
                  <a:pt x="3216039" y="384175"/>
                  <a:pt x="3217265" y="381000"/>
                  <a:pt x="3217265" y="378883"/>
                </a:cubicBezTo>
                <a:cubicBezTo>
                  <a:pt x="3222172" y="379942"/>
                  <a:pt x="3223398" y="383117"/>
                  <a:pt x="3222172" y="386292"/>
                </a:cubicBezTo>
                <a:close/>
                <a:moveTo>
                  <a:pt x="2746266" y="1347258"/>
                </a:moveTo>
                <a:cubicBezTo>
                  <a:pt x="2742587" y="1346200"/>
                  <a:pt x="2742587" y="1344083"/>
                  <a:pt x="2742587" y="1340908"/>
                </a:cubicBezTo>
                <a:cubicBezTo>
                  <a:pt x="2742587" y="1338792"/>
                  <a:pt x="2745040" y="1337733"/>
                  <a:pt x="2746266" y="1338792"/>
                </a:cubicBezTo>
                <a:cubicBezTo>
                  <a:pt x="2748720" y="1339850"/>
                  <a:pt x="2751173" y="1341967"/>
                  <a:pt x="2749946" y="1344083"/>
                </a:cubicBezTo>
                <a:cubicBezTo>
                  <a:pt x="2751173" y="1345142"/>
                  <a:pt x="2747493" y="1346200"/>
                  <a:pt x="2746266" y="1347258"/>
                </a:cubicBezTo>
                <a:close/>
                <a:moveTo>
                  <a:pt x="1996839" y="4613275"/>
                </a:moveTo>
                <a:cubicBezTo>
                  <a:pt x="1990706" y="4615392"/>
                  <a:pt x="1987026" y="4611159"/>
                  <a:pt x="1983347" y="4607984"/>
                </a:cubicBezTo>
                <a:cubicBezTo>
                  <a:pt x="1993159" y="4599517"/>
                  <a:pt x="1995612" y="4604809"/>
                  <a:pt x="1996839" y="4613275"/>
                </a:cubicBezTo>
                <a:close/>
                <a:moveTo>
                  <a:pt x="1993159" y="4646084"/>
                </a:moveTo>
                <a:cubicBezTo>
                  <a:pt x="1993159" y="4639734"/>
                  <a:pt x="1998065" y="4637617"/>
                  <a:pt x="2005425" y="4639734"/>
                </a:cubicBezTo>
                <a:cubicBezTo>
                  <a:pt x="2004198" y="4642909"/>
                  <a:pt x="2002972" y="4646084"/>
                  <a:pt x="2001745" y="4649258"/>
                </a:cubicBezTo>
                <a:cubicBezTo>
                  <a:pt x="1998065" y="4650317"/>
                  <a:pt x="1993159" y="4651375"/>
                  <a:pt x="1993159" y="4646084"/>
                </a:cubicBezTo>
                <a:close/>
                <a:moveTo>
                  <a:pt x="2940063" y="5027084"/>
                </a:moveTo>
                <a:cubicBezTo>
                  <a:pt x="2943743" y="5026025"/>
                  <a:pt x="2946196" y="5028142"/>
                  <a:pt x="2946196" y="5031317"/>
                </a:cubicBezTo>
                <a:cubicBezTo>
                  <a:pt x="2946196" y="5034492"/>
                  <a:pt x="2944969" y="5036609"/>
                  <a:pt x="2941289" y="5036609"/>
                </a:cubicBezTo>
                <a:cubicBezTo>
                  <a:pt x="2936383" y="5036609"/>
                  <a:pt x="2936383" y="5033434"/>
                  <a:pt x="2937610" y="5031317"/>
                </a:cubicBezTo>
                <a:cubicBezTo>
                  <a:pt x="2937610" y="5029200"/>
                  <a:pt x="2938836" y="5027084"/>
                  <a:pt x="2940063" y="5027084"/>
                </a:cubicBezTo>
                <a:close/>
                <a:moveTo>
                  <a:pt x="1982120" y="4886325"/>
                </a:moveTo>
                <a:cubicBezTo>
                  <a:pt x="1982120" y="4882092"/>
                  <a:pt x="1984573" y="4878917"/>
                  <a:pt x="1988253" y="4876800"/>
                </a:cubicBezTo>
                <a:cubicBezTo>
                  <a:pt x="1989479" y="4878917"/>
                  <a:pt x="1993159" y="4882092"/>
                  <a:pt x="1991932" y="4883150"/>
                </a:cubicBezTo>
                <a:cubicBezTo>
                  <a:pt x="1990706" y="4887383"/>
                  <a:pt x="1985800" y="4887383"/>
                  <a:pt x="1982120" y="4886325"/>
                </a:cubicBezTo>
                <a:close/>
                <a:moveTo>
                  <a:pt x="3238117" y="3545417"/>
                </a:moveTo>
                <a:cubicBezTo>
                  <a:pt x="3236890" y="3542242"/>
                  <a:pt x="3235664" y="3539067"/>
                  <a:pt x="3240570" y="3536950"/>
                </a:cubicBezTo>
                <a:cubicBezTo>
                  <a:pt x="3251609" y="3542242"/>
                  <a:pt x="3240570" y="3543300"/>
                  <a:pt x="3238117" y="3545417"/>
                </a:cubicBezTo>
                <a:close/>
                <a:moveTo>
                  <a:pt x="1983347" y="5331883"/>
                </a:moveTo>
                <a:cubicBezTo>
                  <a:pt x="1983347" y="5331883"/>
                  <a:pt x="1983347" y="5331883"/>
                  <a:pt x="1983347" y="5331883"/>
                </a:cubicBezTo>
                <a:cubicBezTo>
                  <a:pt x="1983347" y="5331883"/>
                  <a:pt x="1983347" y="5331883"/>
                  <a:pt x="1983347" y="5331883"/>
                </a:cubicBezTo>
                <a:lnTo>
                  <a:pt x="1983347" y="5331883"/>
                </a:lnTo>
                <a:close/>
                <a:moveTo>
                  <a:pt x="1982120" y="5324475"/>
                </a:moveTo>
                <a:cubicBezTo>
                  <a:pt x="1983347" y="5324475"/>
                  <a:pt x="1985800" y="5326592"/>
                  <a:pt x="1984573" y="5327650"/>
                </a:cubicBezTo>
                <a:cubicBezTo>
                  <a:pt x="1984573" y="5334000"/>
                  <a:pt x="1978440" y="5331883"/>
                  <a:pt x="1973534" y="5332942"/>
                </a:cubicBezTo>
                <a:cubicBezTo>
                  <a:pt x="1973534" y="5327650"/>
                  <a:pt x="1977214" y="5324475"/>
                  <a:pt x="1982120" y="5324475"/>
                </a:cubicBezTo>
                <a:close/>
                <a:moveTo>
                  <a:pt x="3247929" y="6849534"/>
                </a:moveTo>
                <a:cubicBezTo>
                  <a:pt x="3247929" y="6850592"/>
                  <a:pt x="3246703" y="6852709"/>
                  <a:pt x="3246703" y="6853767"/>
                </a:cubicBezTo>
                <a:cubicBezTo>
                  <a:pt x="3244250" y="6854825"/>
                  <a:pt x="3241796" y="6853767"/>
                  <a:pt x="3241796" y="6851651"/>
                </a:cubicBezTo>
                <a:cubicBezTo>
                  <a:pt x="3241796" y="6850592"/>
                  <a:pt x="3243023" y="6847417"/>
                  <a:pt x="3244250" y="6847417"/>
                </a:cubicBezTo>
                <a:cubicBezTo>
                  <a:pt x="3245476" y="6846359"/>
                  <a:pt x="3247929" y="6847417"/>
                  <a:pt x="3247929" y="6849534"/>
                </a:cubicBezTo>
                <a:close/>
                <a:moveTo>
                  <a:pt x="3243023" y="4213225"/>
                </a:moveTo>
                <a:cubicBezTo>
                  <a:pt x="3243023" y="4212167"/>
                  <a:pt x="3244250" y="4210050"/>
                  <a:pt x="3245476" y="4208992"/>
                </a:cubicBezTo>
                <a:cubicBezTo>
                  <a:pt x="3247929" y="4210050"/>
                  <a:pt x="3250382" y="4211109"/>
                  <a:pt x="3252836" y="4213225"/>
                </a:cubicBezTo>
                <a:cubicBezTo>
                  <a:pt x="3251609" y="4215342"/>
                  <a:pt x="3251609" y="4217459"/>
                  <a:pt x="3250382" y="4217459"/>
                </a:cubicBezTo>
                <a:cubicBezTo>
                  <a:pt x="3246703" y="4217459"/>
                  <a:pt x="3243023" y="4216400"/>
                  <a:pt x="3243023" y="4213225"/>
                </a:cubicBezTo>
                <a:close/>
                <a:moveTo>
                  <a:pt x="1944097" y="4627034"/>
                </a:moveTo>
                <a:cubicBezTo>
                  <a:pt x="1942870" y="4627034"/>
                  <a:pt x="1942870" y="4622800"/>
                  <a:pt x="1941644" y="4619625"/>
                </a:cubicBezTo>
                <a:cubicBezTo>
                  <a:pt x="1945323" y="4618567"/>
                  <a:pt x="1949003" y="4618567"/>
                  <a:pt x="1953909" y="4617508"/>
                </a:cubicBezTo>
                <a:cubicBezTo>
                  <a:pt x="1951456" y="4621742"/>
                  <a:pt x="1950229" y="4627034"/>
                  <a:pt x="1944097" y="4627034"/>
                </a:cubicBezTo>
                <a:close/>
                <a:moveTo>
                  <a:pt x="1962495" y="6234642"/>
                </a:moveTo>
                <a:cubicBezTo>
                  <a:pt x="1964948" y="6235700"/>
                  <a:pt x="1966175" y="6237817"/>
                  <a:pt x="1968628" y="6238875"/>
                </a:cubicBezTo>
                <a:cubicBezTo>
                  <a:pt x="1967401" y="6240992"/>
                  <a:pt x="1964948" y="6244167"/>
                  <a:pt x="1961268" y="6242050"/>
                </a:cubicBezTo>
                <a:cubicBezTo>
                  <a:pt x="1957589" y="6239933"/>
                  <a:pt x="1961268" y="6236758"/>
                  <a:pt x="1962495" y="6234642"/>
                </a:cubicBezTo>
                <a:close/>
                <a:moveTo>
                  <a:pt x="3268781" y="161925"/>
                </a:moveTo>
                <a:cubicBezTo>
                  <a:pt x="3267554" y="170392"/>
                  <a:pt x="3261421" y="173567"/>
                  <a:pt x="3252836" y="173567"/>
                </a:cubicBezTo>
                <a:cubicBezTo>
                  <a:pt x="3252836" y="164042"/>
                  <a:pt x="3261421" y="162983"/>
                  <a:pt x="3268781" y="161925"/>
                </a:cubicBezTo>
                <a:close/>
                <a:moveTo>
                  <a:pt x="247765" y="2774950"/>
                </a:moveTo>
                <a:cubicBezTo>
                  <a:pt x="241632" y="2774950"/>
                  <a:pt x="241632" y="2770717"/>
                  <a:pt x="241632" y="2767542"/>
                </a:cubicBezTo>
                <a:cubicBezTo>
                  <a:pt x="242859" y="2765425"/>
                  <a:pt x="245312" y="2763309"/>
                  <a:pt x="248992" y="2764367"/>
                </a:cubicBezTo>
                <a:cubicBezTo>
                  <a:pt x="251445" y="2765425"/>
                  <a:pt x="255124" y="2766483"/>
                  <a:pt x="253898" y="2770717"/>
                </a:cubicBezTo>
                <a:cubicBezTo>
                  <a:pt x="253898" y="2772833"/>
                  <a:pt x="251445" y="2774950"/>
                  <a:pt x="247765" y="2774950"/>
                </a:cubicBezTo>
                <a:close/>
                <a:moveTo>
                  <a:pt x="1924472" y="4730750"/>
                </a:moveTo>
                <a:cubicBezTo>
                  <a:pt x="1925698" y="4729692"/>
                  <a:pt x="1926925" y="4728633"/>
                  <a:pt x="1928151" y="4727575"/>
                </a:cubicBezTo>
                <a:cubicBezTo>
                  <a:pt x="1929378" y="4726517"/>
                  <a:pt x="1931831" y="4726517"/>
                  <a:pt x="1933058" y="4728633"/>
                </a:cubicBezTo>
                <a:cubicBezTo>
                  <a:pt x="1931831" y="4729692"/>
                  <a:pt x="1931831" y="4731809"/>
                  <a:pt x="1930604" y="4731809"/>
                </a:cubicBezTo>
                <a:cubicBezTo>
                  <a:pt x="1928151" y="4731809"/>
                  <a:pt x="1925698" y="4730750"/>
                  <a:pt x="1924472" y="4730750"/>
                </a:cubicBezTo>
                <a:close/>
                <a:moveTo>
                  <a:pt x="1918339" y="5123392"/>
                </a:moveTo>
                <a:cubicBezTo>
                  <a:pt x="1918339" y="5126567"/>
                  <a:pt x="1918339" y="5130800"/>
                  <a:pt x="1913433" y="5131859"/>
                </a:cubicBezTo>
                <a:cubicBezTo>
                  <a:pt x="1906073" y="5132917"/>
                  <a:pt x="1907300" y="5127625"/>
                  <a:pt x="1906073" y="5123392"/>
                </a:cubicBezTo>
                <a:cubicBezTo>
                  <a:pt x="1909753" y="5122334"/>
                  <a:pt x="1913433" y="5122334"/>
                  <a:pt x="1918339" y="5123392"/>
                </a:cubicBezTo>
                <a:close/>
                <a:moveTo>
                  <a:pt x="1923245" y="6485467"/>
                </a:moveTo>
                <a:cubicBezTo>
                  <a:pt x="1923245" y="6488642"/>
                  <a:pt x="1920792" y="6488642"/>
                  <a:pt x="1917112" y="6488642"/>
                </a:cubicBezTo>
                <a:cubicBezTo>
                  <a:pt x="1914659" y="6488642"/>
                  <a:pt x="1913433" y="6486526"/>
                  <a:pt x="1914659" y="6485467"/>
                </a:cubicBezTo>
                <a:cubicBezTo>
                  <a:pt x="1915886" y="6484409"/>
                  <a:pt x="1917112" y="6484409"/>
                  <a:pt x="1919565" y="6483350"/>
                </a:cubicBezTo>
                <a:cubicBezTo>
                  <a:pt x="1920792" y="6483350"/>
                  <a:pt x="1923245" y="6484409"/>
                  <a:pt x="1923245" y="6485467"/>
                </a:cubicBezTo>
                <a:close/>
                <a:moveTo>
                  <a:pt x="3310484" y="6161617"/>
                </a:moveTo>
                <a:cubicBezTo>
                  <a:pt x="3309257" y="6158442"/>
                  <a:pt x="3311710" y="6157383"/>
                  <a:pt x="3315390" y="6156325"/>
                </a:cubicBezTo>
                <a:cubicBezTo>
                  <a:pt x="3319070" y="6155267"/>
                  <a:pt x="3321523" y="6157383"/>
                  <a:pt x="3321523" y="6159500"/>
                </a:cubicBezTo>
                <a:cubicBezTo>
                  <a:pt x="3321523" y="6162675"/>
                  <a:pt x="3319070" y="6163734"/>
                  <a:pt x="3316617" y="6164792"/>
                </a:cubicBezTo>
                <a:cubicBezTo>
                  <a:pt x="3311710" y="6166909"/>
                  <a:pt x="3311710" y="6164792"/>
                  <a:pt x="3310484" y="6161617"/>
                </a:cubicBezTo>
                <a:close/>
                <a:moveTo>
                  <a:pt x="2178370" y="5197475"/>
                </a:moveTo>
                <a:cubicBezTo>
                  <a:pt x="2174690" y="5195359"/>
                  <a:pt x="2174690" y="5193242"/>
                  <a:pt x="2174690" y="5190067"/>
                </a:cubicBezTo>
                <a:cubicBezTo>
                  <a:pt x="2177143" y="5190067"/>
                  <a:pt x="2180823" y="5189008"/>
                  <a:pt x="2183276" y="5189008"/>
                </a:cubicBezTo>
                <a:cubicBezTo>
                  <a:pt x="2183276" y="5191125"/>
                  <a:pt x="2183276" y="5194300"/>
                  <a:pt x="2183276" y="5196417"/>
                </a:cubicBezTo>
                <a:cubicBezTo>
                  <a:pt x="2180823" y="5196417"/>
                  <a:pt x="2179596" y="5196417"/>
                  <a:pt x="2178370" y="5197475"/>
                </a:cubicBezTo>
                <a:close/>
                <a:moveTo>
                  <a:pt x="229367" y="2424642"/>
                </a:moveTo>
                <a:cubicBezTo>
                  <a:pt x="230593" y="2419350"/>
                  <a:pt x="234273" y="2416175"/>
                  <a:pt x="240406" y="2416175"/>
                </a:cubicBezTo>
                <a:cubicBezTo>
                  <a:pt x="239179" y="2421467"/>
                  <a:pt x="236726" y="2425700"/>
                  <a:pt x="229367" y="2424642"/>
                </a:cubicBezTo>
                <a:close/>
                <a:moveTo>
                  <a:pt x="3322749" y="5032375"/>
                </a:moveTo>
                <a:cubicBezTo>
                  <a:pt x="3325203" y="5033434"/>
                  <a:pt x="3327656" y="5035550"/>
                  <a:pt x="3326429" y="5038725"/>
                </a:cubicBezTo>
                <a:cubicBezTo>
                  <a:pt x="3325203" y="5042959"/>
                  <a:pt x="3322749" y="5045075"/>
                  <a:pt x="3319070" y="5044017"/>
                </a:cubicBezTo>
                <a:cubicBezTo>
                  <a:pt x="3314164" y="5042959"/>
                  <a:pt x="3311710" y="5039784"/>
                  <a:pt x="3312937" y="5036609"/>
                </a:cubicBezTo>
                <a:cubicBezTo>
                  <a:pt x="3314164" y="5033434"/>
                  <a:pt x="3317843" y="5031317"/>
                  <a:pt x="3322749" y="5032375"/>
                </a:cubicBezTo>
                <a:close/>
                <a:moveTo>
                  <a:pt x="229367" y="2561167"/>
                </a:moveTo>
                <a:cubicBezTo>
                  <a:pt x="228140" y="2561167"/>
                  <a:pt x="225687" y="2562225"/>
                  <a:pt x="224460" y="2562225"/>
                </a:cubicBezTo>
                <a:cubicBezTo>
                  <a:pt x="223234" y="2561167"/>
                  <a:pt x="220781" y="2560108"/>
                  <a:pt x="220781" y="2559050"/>
                </a:cubicBezTo>
                <a:cubicBezTo>
                  <a:pt x="220781" y="2555875"/>
                  <a:pt x="223234" y="2554817"/>
                  <a:pt x="226913" y="2556934"/>
                </a:cubicBezTo>
                <a:cubicBezTo>
                  <a:pt x="228140" y="2556934"/>
                  <a:pt x="228140" y="2559050"/>
                  <a:pt x="229367" y="2561167"/>
                </a:cubicBezTo>
                <a:close/>
                <a:moveTo>
                  <a:pt x="1870503" y="4497917"/>
                </a:moveTo>
                <a:cubicBezTo>
                  <a:pt x="1870503" y="4491567"/>
                  <a:pt x="1876636" y="4492625"/>
                  <a:pt x="1881542" y="4492625"/>
                </a:cubicBezTo>
                <a:cubicBezTo>
                  <a:pt x="1881542" y="4495800"/>
                  <a:pt x="1881542" y="4498975"/>
                  <a:pt x="1881542" y="4501092"/>
                </a:cubicBezTo>
                <a:cubicBezTo>
                  <a:pt x="1877863" y="4501092"/>
                  <a:pt x="1871730" y="4505325"/>
                  <a:pt x="1870503" y="4497917"/>
                </a:cubicBezTo>
                <a:close/>
                <a:moveTo>
                  <a:pt x="3335015" y="1880658"/>
                </a:moveTo>
                <a:cubicBezTo>
                  <a:pt x="3335015" y="1876425"/>
                  <a:pt x="3337468" y="1874308"/>
                  <a:pt x="3342374" y="1874308"/>
                </a:cubicBezTo>
                <a:cubicBezTo>
                  <a:pt x="3348507" y="1874308"/>
                  <a:pt x="3348507" y="1877483"/>
                  <a:pt x="3349734" y="1881717"/>
                </a:cubicBezTo>
                <a:cubicBezTo>
                  <a:pt x="3350960" y="1887008"/>
                  <a:pt x="3347281" y="1888067"/>
                  <a:pt x="3342374" y="1888067"/>
                </a:cubicBezTo>
                <a:cubicBezTo>
                  <a:pt x="3337468" y="1887008"/>
                  <a:pt x="3335015" y="1884892"/>
                  <a:pt x="3335015" y="1880658"/>
                </a:cubicBezTo>
                <a:close/>
                <a:moveTo>
                  <a:pt x="1857011" y="4647142"/>
                </a:moveTo>
                <a:cubicBezTo>
                  <a:pt x="1857011" y="4650317"/>
                  <a:pt x="1858237" y="4653492"/>
                  <a:pt x="1858237" y="4655609"/>
                </a:cubicBezTo>
                <a:cubicBezTo>
                  <a:pt x="1854558" y="4654550"/>
                  <a:pt x="1852105" y="4654550"/>
                  <a:pt x="1848425" y="4653492"/>
                </a:cubicBezTo>
                <a:cubicBezTo>
                  <a:pt x="1848425" y="4653492"/>
                  <a:pt x="1848425" y="4653492"/>
                  <a:pt x="1848425" y="4653492"/>
                </a:cubicBezTo>
                <a:cubicBezTo>
                  <a:pt x="1849652" y="4650317"/>
                  <a:pt x="1850878" y="4647142"/>
                  <a:pt x="1857011" y="4647142"/>
                </a:cubicBezTo>
                <a:close/>
                <a:moveTo>
                  <a:pt x="5818798" y="6844242"/>
                </a:moveTo>
                <a:cubicBezTo>
                  <a:pt x="5821251" y="6844242"/>
                  <a:pt x="5824931" y="6844242"/>
                  <a:pt x="5827384" y="6844242"/>
                </a:cubicBezTo>
                <a:cubicBezTo>
                  <a:pt x="5827384" y="6845300"/>
                  <a:pt x="5827384" y="6846359"/>
                  <a:pt x="5828610" y="6847417"/>
                </a:cubicBezTo>
                <a:cubicBezTo>
                  <a:pt x="5826157" y="6847417"/>
                  <a:pt x="5822478" y="6847417"/>
                  <a:pt x="5820024" y="6847417"/>
                </a:cubicBezTo>
                <a:cubicBezTo>
                  <a:pt x="5818798" y="6847417"/>
                  <a:pt x="5816345" y="6847417"/>
                  <a:pt x="5815118" y="6847417"/>
                </a:cubicBezTo>
                <a:cubicBezTo>
                  <a:pt x="5816345" y="6845300"/>
                  <a:pt x="5817571" y="6844242"/>
                  <a:pt x="5818798" y="6844242"/>
                </a:cubicBezTo>
                <a:close/>
                <a:moveTo>
                  <a:pt x="2919211" y="2499783"/>
                </a:moveTo>
                <a:lnTo>
                  <a:pt x="2919211" y="2499783"/>
                </a:lnTo>
                <a:cubicBezTo>
                  <a:pt x="2922891" y="2496608"/>
                  <a:pt x="2926571" y="2496608"/>
                  <a:pt x="2930250" y="2498725"/>
                </a:cubicBezTo>
                <a:cubicBezTo>
                  <a:pt x="2930250" y="2498725"/>
                  <a:pt x="2930250" y="2497667"/>
                  <a:pt x="2930250" y="2497667"/>
                </a:cubicBezTo>
                <a:cubicBezTo>
                  <a:pt x="2931477" y="2497667"/>
                  <a:pt x="2931477" y="2498725"/>
                  <a:pt x="2932704" y="2498725"/>
                </a:cubicBezTo>
                <a:cubicBezTo>
                  <a:pt x="2932704" y="2499783"/>
                  <a:pt x="2932704" y="2499783"/>
                  <a:pt x="2932704" y="2500842"/>
                </a:cubicBezTo>
                <a:cubicBezTo>
                  <a:pt x="2932704" y="2500842"/>
                  <a:pt x="2933930" y="2501900"/>
                  <a:pt x="2933930" y="2501900"/>
                </a:cubicBezTo>
                <a:cubicBezTo>
                  <a:pt x="2936383" y="2504017"/>
                  <a:pt x="2933930" y="2507192"/>
                  <a:pt x="2931477" y="2508250"/>
                </a:cubicBezTo>
                <a:cubicBezTo>
                  <a:pt x="2920438" y="2511425"/>
                  <a:pt x="2920438" y="2505075"/>
                  <a:pt x="2919211" y="2499783"/>
                </a:cubicBezTo>
                <a:close/>
                <a:moveTo>
                  <a:pt x="1804269" y="1875367"/>
                </a:moveTo>
                <a:cubicBezTo>
                  <a:pt x="1796910" y="1874308"/>
                  <a:pt x="1799363" y="1869017"/>
                  <a:pt x="1798136" y="1864783"/>
                </a:cubicBezTo>
                <a:lnTo>
                  <a:pt x="1798136" y="1863725"/>
                </a:lnTo>
                <a:cubicBezTo>
                  <a:pt x="1805495" y="1863725"/>
                  <a:pt x="1810402" y="1864783"/>
                  <a:pt x="1810402" y="1872192"/>
                </a:cubicBezTo>
                <a:cubicBezTo>
                  <a:pt x="1811628" y="1874308"/>
                  <a:pt x="1807948" y="1876425"/>
                  <a:pt x="1804269" y="1875367"/>
                </a:cubicBezTo>
                <a:close/>
                <a:moveTo>
                  <a:pt x="5837196" y="4968875"/>
                </a:moveTo>
                <a:cubicBezTo>
                  <a:pt x="5840876" y="4967817"/>
                  <a:pt x="5842102" y="4970992"/>
                  <a:pt x="5843329" y="4973109"/>
                </a:cubicBezTo>
                <a:cubicBezTo>
                  <a:pt x="5844556" y="4976284"/>
                  <a:pt x="5843329" y="4978400"/>
                  <a:pt x="5839649" y="4978400"/>
                </a:cubicBezTo>
                <a:cubicBezTo>
                  <a:pt x="5837196" y="4978400"/>
                  <a:pt x="5834743" y="4976284"/>
                  <a:pt x="5833517" y="4974167"/>
                </a:cubicBezTo>
                <a:cubicBezTo>
                  <a:pt x="5831063" y="4970992"/>
                  <a:pt x="5833517" y="4969934"/>
                  <a:pt x="5837196" y="4968875"/>
                </a:cubicBezTo>
                <a:close/>
                <a:moveTo>
                  <a:pt x="1654629" y="886883"/>
                </a:moveTo>
                <a:cubicBezTo>
                  <a:pt x="1652175" y="885825"/>
                  <a:pt x="1649722" y="884767"/>
                  <a:pt x="1649722" y="881592"/>
                </a:cubicBezTo>
                <a:cubicBezTo>
                  <a:pt x="1649722" y="876300"/>
                  <a:pt x="1654629" y="876300"/>
                  <a:pt x="1658308" y="877358"/>
                </a:cubicBezTo>
                <a:cubicBezTo>
                  <a:pt x="1660761" y="878417"/>
                  <a:pt x="1663215" y="880533"/>
                  <a:pt x="1661988" y="883708"/>
                </a:cubicBezTo>
                <a:cubicBezTo>
                  <a:pt x="1660761" y="885825"/>
                  <a:pt x="1658308" y="887942"/>
                  <a:pt x="1654629" y="886883"/>
                </a:cubicBezTo>
                <a:close/>
                <a:moveTo>
                  <a:pt x="1793230" y="3008842"/>
                </a:moveTo>
                <a:cubicBezTo>
                  <a:pt x="1793230" y="3009900"/>
                  <a:pt x="1790777" y="3012017"/>
                  <a:pt x="1790777" y="3013075"/>
                </a:cubicBezTo>
                <a:cubicBezTo>
                  <a:pt x="1787097" y="3013075"/>
                  <a:pt x="1784644" y="3010958"/>
                  <a:pt x="1784644" y="3007784"/>
                </a:cubicBezTo>
                <a:cubicBezTo>
                  <a:pt x="1784644" y="3006725"/>
                  <a:pt x="1787097" y="3004608"/>
                  <a:pt x="1788324" y="3004608"/>
                </a:cubicBezTo>
                <a:cubicBezTo>
                  <a:pt x="1792003" y="3003550"/>
                  <a:pt x="1793230" y="3005667"/>
                  <a:pt x="1793230" y="3008842"/>
                </a:cubicBezTo>
                <a:close/>
                <a:moveTo>
                  <a:pt x="2572095" y="4686300"/>
                </a:moveTo>
                <a:cubicBezTo>
                  <a:pt x="2569642" y="4683125"/>
                  <a:pt x="2565962" y="4679950"/>
                  <a:pt x="2567189" y="4675717"/>
                </a:cubicBezTo>
                <a:cubicBezTo>
                  <a:pt x="2574548" y="4676775"/>
                  <a:pt x="2579454" y="4679950"/>
                  <a:pt x="2572095" y="4686300"/>
                </a:cubicBezTo>
                <a:close/>
                <a:moveTo>
                  <a:pt x="3505507" y="5450417"/>
                </a:moveTo>
                <a:cubicBezTo>
                  <a:pt x="3504280" y="5455709"/>
                  <a:pt x="3514093" y="5464175"/>
                  <a:pt x="3499374" y="5466292"/>
                </a:cubicBezTo>
                <a:cubicBezTo>
                  <a:pt x="3504280" y="5461000"/>
                  <a:pt x="3484655" y="5450417"/>
                  <a:pt x="3505507" y="5450417"/>
                </a:cubicBezTo>
                <a:close/>
                <a:moveTo>
                  <a:pt x="150867" y="3105150"/>
                </a:moveTo>
                <a:cubicBezTo>
                  <a:pt x="150867" y="3101975"/>
                  <a:pt x="153320" y="3100917"/>
                  <a:pt x="155773" y="3098800"/>
                </a:cubicBezTo>
                <a:cubicBezTo>
                  <a:pt x="160679" y="3096684"/>
                  <a:pt x="161906" y="3099858"/>
                  <a:pt x="161906" y="3103034"/>
                </a:cubicBezTo>
                <a:cubicBezTo>
                  <a:pt x="161906" y="3106208"/>
                  <a:pt x="160679" y="3108325"/>
                  <a:pt x="157000" y="3109383"/>
                </a:cubicBezTo>
                <a:cubicBezTo>
                  <a:pt x="154546" y="3110442"/>
                  <a:pt x="152093" y="3108325"/>
                  <a:pt x="150867" y="3105150"/>
                </a:cubicBezTo>
                <a:close/>
                <a:moveTo>
                  <a:pt x="3504280" y="6365875"/>
                </a:moveTo>
                <a:cubicBezTo>
                  <a:pt x="3504280" y="6362700"/>
                  <a:pt x="3506733" y="6361642"/>
                  <a:pt x="3509187" y="6363758"/>
                </a:cubicBezTo>
                <a:cubicBezTo>
                  <a:pt x="3510413" y="6364817"/>
                  <a:pt x="3511639" y="6366933"/>
                  <a:pt x="3510413" y="6367992"/>
                </a:cubicBezTo>
                <a:cubicBezTo>
                  <a:pt x="3509187" y="6369050"/>
                  <a:pt x="3506733" y="6369050"/>
                  <a:pt x="3505507" y="6370109"/>
                </a:cubicBezTo>
                <a:cubicBezTo>
                  <a:pt x="3505507" y="6369050"/>
                  <a:pt x="3504280" y="6366933"/>
                  <a:pt x="3504280" y="6365875"/>
                </a:cubicBezTo>
                <a:close/>
                <a:moveTo>
                  <a:pt x="3515319" y="6841067"/>
                </a:moveTo>
                <a:cubicBezTo>
                  <a:pt x="3515319" y="6842125"/>
                  <a:pt x="3512866" y="6842125"/>
                  <a:pt x="3510413" y="6843183"/>
                </a:cubicBezTo>
                <a:cubicBezTo>
                  <a:pt x="3509187" y="6842125"/>
                  <a:pt x="3505507" y="6842125"/>
                  <a:pt x="3505507" y="6841067"/>
                </a:cubicBezTo>
                <a:cubicBezTo>
                  <a:pt x="3504280" y="6838950"/>
                  <a:pt x="3506733" y="6835776"/>
                  <a:pt x="3510413" y="6835776"/>
                </a:cubicBezTo>
                <a:cubicBezTo>
                  <a:pt x="3514093" y="6836834"/>
                  <a:pt x="3516546" y="6837892"/>
                  <a:pt x="3515319" y="6841067"/>
                </a:cubicBezTo>
                <a:close/>
                <a:moveTo>
                  <a:pt x="3522679" y="2364317"/>
                </a:moveTo>
                <a:cubicBezTo>
                  <a:pt x="3530038" y="2370667"/>
                  <a:pt x="3523905" y="2375958"/>
                  <a:pt x="3525132" y="2380192"/>
                </a:cubicBezTo>
                <a:cubicBezTo>
                  <a:pt x="3518999" y="2374900"/>
                  <a:pt x="3522679" y="2369608"/>
                  <a:pt x="3522679" y="2364317"/>
                </a:cubicBezTo>
                <a:close/>
                <a:moveTo>
                  <a:pt x="1739261" y="2341033"/>
                </a:moveTo>
                <a:cubicBezTo>
                  <a:pt x="1738035" y="2342092"/>
                  <a:pt x="1735582" y="2342092"/>
                  <a:pt x="1734355" y="2343150"/>
                </a:cubicBezTo>
                <a:cubicBezTo>
                  <a:pt x="1733128" y="2342092"/>
                  <a:pt x="1731902" y="2339975"/>
                  <a:pt x="1733128" y="2338917"/>
                </a:cubicBezTo>
                <a:cubicBezTo>
                  <a:pt x="1733128" y="2335742"/>
                  <a:pt x="1735582" y="2334684"/>
                  <a:pt x="1739261" y="2336800"/>
                </a:cubicBezTo>
                <a:cubicBezTo>
                  <a:pt x="1739261" y="2337858"/>
                  <a:pt x="1740488" y="2339975"/>
                  <a:pt x="1739261" y="2341033"/>
                </a:cubicBezTo>
                <a:close/>
                <a:moveTo>
                  <a:pt x="1730675" y="4834467"/>
                </a:moveTo>
                <a:cubicBezTo>
                  <a:pt x="1726996" y="4835525"/>
                  <a:pt x="1722089" y="4836584"/>
                  <a:pt x="1718410" y="4837642"/>
                </a:cubicBezTo>
                <a:cubicBezTo>
                  <a:pt x="1717183" y="4833409"/>
                  <a:pt x="1717183" y="4828117"/>
                  <a:pt x="1723316" y="4827059"/>
                </a:cubicBezTo>
                <a:cubicBezTo>
                  <a:pt x="1729449" y="4824942"/>
                  <a:pt x="1729449" y="4830234"/>
                  <a:pt x="1730675" y="4834467"/>
                </a:cubicBezTo>
                <a:close/>
                <a:moveTo>
                  <a:pt x="1367614" y="2799292"/>
                </a:moveTo>
                <a:cubicBezTo>
                  <a:pt x="1367614" y="2802467"/>
                  <a:pt x="1365161" y="2803525"/>
                  <a:pt x="1361481" y="2803525"/>
                </a:cubicBezTo>
                <a:cubicBezTo>
                  <a:pt x="1356575" y="2802467"/>
                  <a:pt x="1360254" y="2799292"/>
                  <a:pt x="1359028" y="2797175"/>
                </a:cubicBezTo>
                <a:cubicBezTo>
                  <a:pt x="1359028" y="2797175"/>
                  <a:pt x="1361481" y="2797175"/>
                  <a:pt x="1361481" y="2797175"/>
                </a:cubicBezTo>
                <a:cubicBezTo>
                  <a:pt x="1362707" y="2797175"/>
                  <a:pt x="1365161" y="2798233"/>
                  <a:pt x="1367614" y="2799292"/>
                </a:cubicBezTo>
                <a:close/>
                <a:moveTo>
                  <a:pt x="3553343" y="4511675"/>
                </a:moveTo>
                <a:cubicBezTo>
                  <a:pt x="3554569" y="4511675"/>
                  <a:pt x="3555796" y="4513792"/>
                  <a:pt x="3557022" y="4514850"/>
                </a:cubicBezTo>
                <a:cubicBezTo>
                  <a:pt x="3555796" y="4515909"/>
                  <a:pt x="3554569" y="4518025"/>
                  <a:pt x="3553343" y="4518025"/>
                </a:cubicBezTo>
                <a:cubicBezTo>
                  <a:pt x="3549663" y="4518025"/>
                  <a:pt x="3548436" y="4515909"/>
                  <a:pt x="3549663" y="4512734"/>
                </a:cubicBezTo>
                <a:cubicBezTo>
                  <a:pt x="3549663" y="4512734"/>
                  <a:pt x="3552116" y="4511675"/>
                  <a:pt x="3553343" y="4511675"/>
                </a:cubicBezTo>
                <a:close/>
                <a:moveTo>
                  <a:pt x="3441726" y="1975908"/>
                </a:moveTo>
                <a:cubicBezTo>
                  <a:pt x="3441726" y="1971675"/>
                  <a:pt x="3441726" y="1968500"/>
                  <a:pt x="3441726" y="1964267"/>
                </a:cubicBezTo>
                <a:cubicBezTo>
                  <a:pt x="3446632" y="1964267"/>
                  <a:pt x="3449085" y="1966383"/>
                  <a:pt x="3449085" y="1969558"/>
                </a:cubicBezTo>
                <a:cubicBezTo>
                  <a:pt x="3450311" y="1974850"/>
                  <a:pt x="3446632" y="1975908"/>
                  <a:pt x="3441726" y="1975908"/>
                </a:cubicBezTo>
                <a:close/>
                <a:moveTo>
                  <a:pt x="3564382" y="2970742"/>
                </a:moveTo>
                <a:cubicBezTo>
                  <a:pt x="3560702" y="2971800"/>
                  <a:pt x="3558249" y="2969684"/>
                  <a:pt x="3557022" y="2967567"/>
                </a:cubicBezTo>
                <a:cubicBezTo>
                  <a:pt x="3555796" y="2964392"/>
                  <a:pt x="3557022" y="2961217"/>
                  <a:pt x="3563155" y="2960159"/>
                </a:cubicBezTo>
                <a:cubicBezTo>
                  <a:pt x="3566835" y="2960159"/>
                  <a:pt x="3568061" y="2962275"/>
                  <a:pt x="3569288" y="2964392"/>
                </a:cubicBezTo>
                <a:cubicBezTo>
                  <a:pt x="3569288" y="2968625"/>
                  <a:pt x="3566835" y="2969684"/>
                  <a:pt x="3564382" y="2970742"/>
                </a:cubicBezTo>
                <a:close/>
                <a:moveTo>
                  <a:pt x="96898" y="2028825"/>
                </a:moveTo>
                <a:cubicBezTo>
                  <a:pt x="95672" y="2028825"/>
                  <a:pt x="94445" y="2026708"/>
                  <a:pt x="94445" y="2025650"/>
                </a:cubicBezTo>
                <a:cubicBezTo>
                  <a:pt x="94445" y="2021417"/>
                  <a:pt x="98125" y="2019300"/>
                  <a:pt x="101804" y="2019300"/>
                </a:cubicBezTo>
                <a:cubicBezTo>
                  <a:pt x="103031" y="2019300"/>
                  <a:pt x="104258" y="2019300"/>
                  <a:pt x="105484" y="2019300"/>
                </a:cubicBezTo>
                <a:cubicBezTo>
                  <a:pt x="105484" y="2019300"/>
                  <a:pt x="105484" y="2018242"/>
                  <a:pt x="105484" y="2018242"/>
                </a:cubicBezTo>
                <a:cubicBezTo>
                  <a:pt x="105484" y="2012950"/>
                  <a:pt x="103031" y="2006600"/>
                  <a:pt x="112843" y="2006600"/>
                </a:cubicBezTo>
                <a:cubicBezTo>
                  <a:pt x="116523" y="2006600"/>
                  <a:pt x="121429" y="2009775"/>
                  <a:pt x="122656" y="2011892"/>
                </a:cubicBezTo>
                <a:cubicBezTo>
                  <a:pt x="126336" y="2018242"/>
                  <a:pt x="118976" y="2020358"/>
                  <a:pt x="114070" y="2023533"/>
                </a:cubicBezTo>
                <a:cubicBezTo>
                  <a:pt x="111617" y="2024592"/>
                  <a:pt x="109164" y="2024592"/>
                  <a:pt x="105484" y="2025650"/>
                </a:cubicBezTo>
                <a:cubicBezTo>
                  <a:pt x="105484" y="2025650"/>
                  <a:pt x="105484" y="2024592"/>
                  <a:pt x="105484" y="2024592"/>
                </a:cubicBezTo>
                <a:cubicBezTo>
                  <a:pt x="105484" y="2024592"/>
                  <a:pt x="105484" y="2025650"/>
                  <a:pt x="105484" y="2025650"/>
                </a:cubicBezTo>
                <a:cubicBezTo>
                  <a:pt x="105484" y="2025650"/>
                  <a:pt x="105484" y="2025650"/>
                  <a:pt x="105484" y="2025650"/>
                </a:cubicBezTo>
                <a:cubicBezTo>
                  <a:pt x="105484" y="2025650"/>
                  <a:pt x="105484" y="2025650"/>
                  <a:pt x="105484" y="2026708"/>
                </a:cubicBezTo>
                <a:lnTo>
                  <a:pt x="105484" y="2026708"/>
                </a:lnTo>
                <a:cubicBezTo>
                  <a:pt x="103031" y="2027767"/>
                  <a:pt x="100578" y="2028825"/>
                  <a:pt x="96898" y="2028825"/>
                </a:cubicBezTo>
                <a:close/>
                <a:moveTo>
                  <a:pt x="1671801" y="6507692"/>
                </a:moveTo>
                <a:cubicBezTo>
                  <a:pt x="1671801" y="6510867"/>
                  <a:pt x="1671801" y="6514042"/>
                  <a:pt x="1671801" y="6518276"/>
                </a:cubicBezTo>
                <a:cubicBezTo>
                  <a:pt x="1668121" y="6517217"/>
                  <a:pt x="1664441" y="6515100"/>
                  <a:pt x="1664441" y="6510867"/>
                </a:cubicBezTo>
                <a:cubicBezTo>
                  <a:pt x="1664441" y="6508750"/>
                  <a:pt x="1669347" y="6508750"/>
                  <a:pt x="1671801" y="6507692"/>
                </a:cubicBezTo>
                <a:close/>
                <a:moveTo>
                  <a:pt x="1642363" y="1204383"/>
                </a:moveTo>
                <a:cubicBezTo>
                  <a:pt x="1641137" y="1204383"/>
                  <a:pt x="1637457" y="1204383"/>
                  <a:pt x="1636230" y="1203325"/>
                </a:cubicBezTo>
                <a:cubicBezTo>
                  <a:pt x="1632551" y="1195917"/>
                  <a:pt x="1642363" y="1195917"/>
                  <a:pt x="1644816" y="1192742"/>
                </a:cubicBezTo>
                <a:cubicBezTo>
                  <a:pt x="1648496" y="1196975"/>
                  <a:pt x="1652175" y="1202267"/>
                  <a:pt x="1642363" y="1204383"/>
                </a:cubicBezTo>
                <a:close/>
                <a:moveTo>
                  <a:pt x="1648496" y="1176867"/>
                </a:moveTo>
                <a:cubicBezTo>
                  <a:pt x="1648496" y="1176867"/>
                  <a:pt x="1648496" y="1176867"/>
                  <a:pt x="1648496" y="1176867"/>
                </a:cubicBezTo>
                <a:cubicBezTo>
                  <a:pt x="1648496" y="1176867"/>
                  <a:pt x="1648496" y="1176867"/>
                  <a:pt x="1648496" y="1176867"/>
                </a:cubicBezTo>
                <a:lnTo>
                  <a:pt x="1648496" y="1176867"/>
                </a:lnTo>
                <a:close/>
                <a:moveTo>
                  <a:pt x="1637457" y="4207934"/>
                </a:moveTo>
                <a:cubicBezTo>
                  <a:pt x="1631324" y="4207934"/>
                  <a:pt x="1628871" y="4204758"/>
                  <a:pt x="1630097" y="4199467"/>
                </a:cubicBezTo>
                <a:cubicBezTo>
                  <a:pt x="1635004" y="4199467"/>
                  <a:pt x="1638683" y="4199467"/>
                  <a:pt x="1643590" y="4199467"/>
                </a:cubicBezTo>
                <a:cubicBezTo>
                  <a:pt x="1642363" y="4203700"/>
                  <a:pt x="1642363" y="4207934"/>
                  <a:pt x="1637457" y="4207934"/>
                </a:cubicBezTo>
                <a:close/>
                <a:moveTo>
                  <a:pt x="3579100" y="6680200"/>
                </a:moveTo>
                <a:cubicBezTo>
                  <a:pt x="3582780" y="6680200"/>
                  <a:pt x="3584007" y="6682317"/>
                  <a:pt x="3584007" y="6685492"/>
                </a:cubicBezTo>
                <a:cubicBezTo>
                  <a:pt x="3585233" y="6688667"/>
                  <a:pt x="3582780" y="6689725"/>
                  <a:pt x="3579100" y="6690784"/>
                </a:cubicBezTo>
                <a:cubicBezTo>
                  <a:pt x="3576647" y="6689725"/>
                  <a:pt x="3572967" y="6688667"/>
                  <a:pt x="3572967" y="6686550"/>
                </a:cubicBezTo>
                <a:cubicBezTo>
                  <a:pt x="3572967" y="6683375"/>
                  <a:pt x="3574194" y="6680200"/>
                  <a:pt x="3579100" y="6680200"/>
                </a:cubicBezTo>
                <a:close/>
                <a:moveTo>
                  <a:pt x="2527939" y="4614334"/>
                </a:moveTo>
                <a:cubicBezTo>
                  <a:pt x="2531619" y="4613275"/>
                  <a:pt x="2535298" y="4612217"/>
                  <a:pt x="2537751" y="4612217"/>
                </a:cubicBezTo>
                <a:cubicBezTo>
                  <a:pt x="2538978" y="4620684"/>
                  <a:pt x="2535298" y="4621742"/>
                  <a:pt x="2527939" y="4617508"/>
                </a:cubicBezTo>
                <a:cubicBezTo>
                  <a:pt x="2527939" y="4617508"/>
                  <a:pt x="2527939" y="4616450"/>
                  <a:pt x="2527939" y="4616450"/>
                </a:cubicBezTo>
                <a:lnTo>
                  <a:pt x="2527939" y="4614334"/>
                </a:lnTo>
                <a:close/>
                <a:moveTo>
                  <a:pt x="1636230" y="4625975"/>
                </a:moveTo>
                <a:cubicBezTo>
                  <a:pt x="1636230" y="4629150"/>
                  <a:pt x="1636230" y="4631267"/>
                  <a:pt x="1636230" y="4634442"/>
                </a:cubicBezTo>
                <a:cubicBezTo>
                  <a:pt x="1631324" y="4633383"/>
                  <a:pt x="1627644" y="4632325"/>
                  <a:pt x="1627644" y="4628092"/>
                </a:cubicBezTo>
                <a:cubicBezTo>
                  <a:pt x="1628871" y="4624917"/>
                  <a:pt x="1633777" y="4625975"/>
                  <a:pt x="1636230" y="4625975"/>
                </a:cubicBezTo>
                <a:close/>
                <a:moveTo>
                  <a:pt x="5142963" y="2504017"/>
                </a:moveTo>
                <a:cubicBezTo>
                  <a:pt x="5144190" y="2504017"/>
                  <a:pt x="5146643" y="2505075"/>
                  <a:pt x="5146643" y="2506133"/>
                </a:cubicBezTo>
                <a:cubicBezTo>
                  <a:pt x="5146643" y="2509309"/>
                  <a:pt x="5142963" y="2509309"/>
                  <a:pt x="5140511" y="2510367"/>
                </a:cubicBezTo>
                <a:cubicBezTo>
                  <a:pt x="5139284" y="2509309"/>
                  <a:pt x="5138057" y="2507192"/>
                  <a:pt x="5138057" y="2507192"/>
                </a:cubicBezTo>
                <a:cubicBezTo>
                  <a:pt x="5139284" y="2505075"/>
                  <a:pt x="5140511" y="2504017"/>
                  <a:pt x="5142963" y="2504017"/>
                </a:cubicBezTo>
                <a:close/>
                <a:moveTo>
                  <a:pt x="1616605" y="52917"/>
                </a:moveTo>
                <a:cubicBezTo>
                  <a:pt x="1610473" y="51858"/>
                  <a:pt x="1608019" y="48683"/>
                  <a:pt x="1611699" y="44450"/>
                </a:cubicBezTo>
                <a:cubicBezTo>
                  <a:pt x="1615379" y="45508"/>
                  <a:pt x="1620285" y="46567"/>
                  <a:pt x="1623965" y="47625"/>
                </a:cubicBezTo>
                <a:cubicBezTo>
                  <a:pt x="1622738" y="49742"/>
                  <a:pt x="1621511" y="53975"/>
                  <a:pt x="1616605" y="52917"/>
                </a:cubicBezTo>
                <a:close/>
                <a:moveTo>
                  <a:pt x="5885032" y="6002867"/>
                </a:moveTo>
                <a:cubicBezTo>
                  <a:pt x="5888712" y="6002867"/>
                  <a:pt x="5892391" y="6001808"/>
                  <a:pt x="5896071" y="6001808"/>
                </a:cubicBezTo>
                <a:cubicBezTo>
                  <a:pt x="5893618" y="6004984"/>
                  <a:pt x="5893618" y="6010276"/>
                  <a:pt x="5887485" y="6009217"/>
                </a:cubicBezTo>
                <a:cubicBezTo>
                  <a:pt x="5885032" y="6008159"/>
                  <a:pt x="5885032" y="6004984"/>
                  <a:pt x="5885032" y="6002867"/>
                </a:cubicBezTo>
                <a:close/>
                <a:moveTo>
                  <a:pt x="3602405" y="2313517"/>
                </a:moveTo>
                <a:cubicBezTo>
                  <a:pt x="3602405" y="2312458"/>
                  <a:pt x="3603631" y="2310342"/>
                  <a:pt x="3603631" y="2309283"/>
                </a:cubicBezTo>
                <a:cubicBezTo>
                  <a:pt x="3604858" y="2310342"/>
                  <a:pt x="3607311" y="2310342"/>
                  <a:pt x="3608538" y="2312458"/>
                </a:cubicBezTo>
                <a:cubicBezTo>
                  <a:pt x="3608538" y="2313517"/>
                  <a:pt x="3608538" y="2316692"/>
                  <a:pt x="3607311" y="2316692"/>
                </a:cubicBezTo>
                <a:cubicBezTo>
                  <a:pt x="3604858" y="2316692"/>
                  <a:pt x="3602405" y="2315633"/>
                  <a:pt x="3602405" y="2313517"/>
                </a:cubicBezTo>
                <a:close/>
                <a:moveTo>
                  <a:pt x="1264583" y="4624917"/>
                </a:moveTo>
                <a:cubicBezTo>
                  <a:pt x="1263356" y="4625975"/>
                  <a:pt x="1262130" y="4627034"/>
                  <a:pt x="1260903" y="4627034"/>
                </a:cubicBezTo>
                <a:cubicBezTo>
                  <a:pt x="1258450" y="4627034"/>
                  <a:pt x="1253544" y="4625975"/>
                  <a:pt x="1253544" y="4624917"/>
                </a:cubicBezTo>
                <a:cubicBezTo>
                  <a:pt x="1252317" y="4620684"/>
                  <a:pt x="1255997" y="4623859"/>
                  <a:pt x="1257223" y="4623859"/>
                </a:cubicBezTo>
                <a:cubicBezTo>
                  <a:pt x="1259676" y="4622800"/>
                  <a:pt x="1263356" y="4621742"/>
                  <a:pt x="1264583" y="4624917"/>
                </a:cubicBezTo>
                <a:close/>
                <a:moveTo>
                  <a:pt x="3363226" y="3758142"/>
                </a:moveTo>
                <a:cubicBezTo>
                  <a:pt x="3364452" y="3758142"/>
                  <a:pt x="3366906" y="3759200"/>
                  <a:pt x="3368132" y="3760258"/>
                </a:cubicBezTo>
                <a:cubicBezTo>
                  <a:pt x="3369359" y="3762375"/>
                  <a:pt x="3368132" y="3763434"/>
                  <a:pt x="3365679" y="3763434"/>
                </a:cubicBezTo>
                <a:cubicBezTo>
                  <a:pt x="3364452" y="3763434"/>
                  <a:pt x="3361999" y="3762375"/>
                  <a:pt x="3360773" y="3762375"/>
                </a:cubicBezTo>
                <a:cubicBezTo>
                  <a:pt x="3361999" y="3761317"/>
                  <a:pt x="3361999" y="3759200"/>
                  <a:pt x="3363226" y="3758142"/>
                </a:cubicBezTo>
                <a:close/>
                <a:moveTo>
                  <a:pt x="3628163" y="6405034"/>
                </a:moveTo>
                <a:cubicBezTo>
                  <a:pt x="3623256" y="6403975"/>
                  <a:pt x="3622030" y="6400800"/>
                  <a:pt x="3622030" y="6397625"/>
                </a:cubicBezTo>
                <a:cubicBezTo>
                  <a:pt x="3625710" y="6397625"/>
                  <a:pt x="3629389" y="6398683"/>
                  <a:pt x="3633069" y="6398683"/>
                </a:cubicBezTo>
                <a:cubicBezTo>
                  <a:pt x="3633069" y="6400800"/>
                  <a:pt x="3634295" y="6405034"/>
                  <a:pt x="3628163" y="6405034"/>
                </a:cubicBezTo>
                <a:close/>
                <a:moveTo>
                  <a:pt x="5896071" y="1242483"/>
                </a:moveTo>
                <a:cubicBezTo>
                  <a:pt x="5893618" y="1242483"/>
                  <a:pt x="5891165" y="1243542"/>
                  <a:pt x="5887485" y="1243542"/>
                </a:cubicBezTo>
                <a:cubicBezTo>
                  <a:pt x="5886259" y="1238250"/>
                  <a:pt x="5886259" y="1231900"/>
                  <a:pt x="5894845" y="1234017"/>
                </a:cubicBezTo>
                <a:cubicBezTo>
                  <a:pt x="5902204" y="1235075"/>
                  <a:pt x="5896071" y="1239308"/>
                  <a:pt x="5896071" y="1242483"/>
                </a:cubicBezTo>
                <a:close/>
                <a:moveTo>
                  <a:pt x="3661280" y="5725584"/>
                </a:moveTo>
                <a:cubicBezTo>
                  <a:pt x="3662506" y="5732992"/>
                  <a:pt x="3655147" y="5731933"/>
                  <a:pt x="3649014" y="5731933"/>
                </a:cubicBezTo>
                <a:cubicBezTo>
                  <a:pt x="3647788" y="5727700"/>
                  <a:pt x="3647788" y="5724526"/>
                  <a:pt x="3646561" y="5720292"/>
                </a:cubicBezTo>
                <a:cubicBezTo>
                  <a:pt x="3652694" y="5720292"/>
                  <a:pt x="3660053" y="5718175"/>
                  <a:pt x="3661280" y="5725584"/>
                </a:cubicBezTo>
                <a:close/>
                <a:moveTo>
                  <a:pt x="5893618" y="3092450"/>
                </a:moveTo>
                <a:cubicBezTo>
                  <a:pt x="5893618" y="3091392"/>
                  <a:pt x="5894845" y="3089275"/>
                  <a:pt x="5894845" y="3087159"/>
                </a:cubicBezTo>
                <a:cubicBezTo>
                  <a:pt x="5896071" y="3088217"/>
                  <a:pt x="5899751" y="3088217"/>
                  <a:pt x="5899751" y="3089275"/>
                </a:cubicBezTo>
                <a:cubicBezTo>
                  <a:pt x="5899751" y="3090333"/>
                  <a:pt x="5898524" y="3092450"/>
                  <a:pt x="5898524" y="3093508"/>
                </a:cubicBezTo>
                <a:cubicBezTo>
                  <a:pt x="5894845" y="3095625"/>
                  <a:pt x="5893618" y="3095625"/>
                  <a:pt x="5893618" y="3092450"/>
                </a:cubicBezTo>
                <a:close/>
                <a:moveTo>
                  <a:pt x="2519353" y="5350934"/>
                </a:moveTo>
                <a:cubicBezTo>
                  <a:pt x="2520580" y="5347758"/>
                  <a:pt x="2521806" y="5343525"/>
                  <a:pt x="2521806" y="5340350"/>
                </a:cubicBezTo>
                <a:cubicBezTo>
                  <a:pt x="2525486" y="5340350"/>
                  <a:pt x="2529165" y="5341409"/>
                  <a:pt x="2532845" y="5341409"/>
                </a:cubicBezTo>
                <a:cubicBezTo>
                  <a:pt x="2530392" y="5347758"/>
                  <a:pt x="2529165" y="5354109"/>
                  <a:pt x="2519353" y="5350934"/>
                </a:cubicBezTo>
                <a:close/>
                <a:moveTo>
                  <a:pt x="5919376" y="918633"/>
                </a:moveTo>
                <a:cubicBezTo>
                  <a:pt x="5920602" y="918633"/>
                  <a:pt x="5921829" y="920750"/>
                  <a:pt x="5923055" y="921808"/>
                </a:cubicBezTo>
                <a:cubicBezTo>
                  <a:pt x="5923055" y="921808"/>
                  <a:pt x="5921829" y="922867"/>
                  <a:pt x="5921829" y="923925"/>
                </a:cubicBezTo>
                <a:cubicBezTo>
                  <a:pt x="5920602" y="922867"/>
                  <a:pt x="5918149" y="922867"/>
                  <a:pt x="5916923" y="921808"/>
                </a:cubicBezTo>
                <a:cubicBezTo>
                  <a:pt x="5915696" y="919692"/>
                  <a:pt x="5916923" y="918633"/>
                  <a:pt x="5919376" y="918633"/>
                </a:cubicBezTo>
                <a:close/>
                <a:moveTo>
                  <a:pt x="3712795" y="5993342"/>
                </a:moveTo>
                <a:cubicBezTo>
                  <a:pt x="3716475" y="5993342"/>
                  <a:pt x="3717702" y="5995459"/>
                  <a:pt x="3717702" y="5998633"/>
                </a:cubicBezTo>
                <a:cubicBezTo>
                  <a:pt x="3717702" y="5999692"/>
                  <a:pt x="3715248" y="6000750"/>
                  <a:pt x="3714022" y="6000750"/>
                </a:cubicBezTo>
                <a:cubicBezTo>
                  <a:pt x="3711569" y="6000750"/>
                  <a:pt x="3707889" y="6000750"/>
                  <a:pt x="3707889" y="5997575"/>
                </a:cubicBezTo>
                <a:cubicBezTo>
                  <a:pt x="3707889" y="5995459"/>
                  <a:pt x="3709116" y="5993342"/>
                  <a:pt x="3712795" y="5993342"/>
                </a:cubicBezTo>
                <a:close/>
                <a:moveTo>
                  <a:pt x="3738553" y="717550"/>
                </a:moveTo>
                <a:cubicBezTo>
                  <a:pt x="3737327" y="721783"/>
                  <a:pt x="3736100" y="726017"/>
                  <a:pt x="3733647" y="729192"/>
                </a:cubicBezTo>
                <a:cubicBezTo>
                  <a:pt x="3729967" y="735542"/>
                  <a:pt x="3726287" y="731308"/>
                  <a:pt x="3723834" y="728133"/>
                </a:cubicBezTo>
                <a:cubicBezTo>
                  <a:pt x="3723834" y="726017"/>
                  <a:pt x="3723834" y="724958"/>
                  <a:pt x="3725061" y="722842"/>
                </a:cubicBezTo>
                <a:cubicBezTo>
                  <a:pt x="3726287" y="721783"/>
                  <a:pt x="3726287" y="719667"/>
                  <a:pt x="3726287" y="718608"/>
                </a:cubicBezTo>
                <a:cubicBezTo>
                  <a:pt x="3731194" y="718608"/>
                  <a:pt x="3734873" y="717550"/>
                  <a:pt x="3738553" y="717550"/>
                </a:cubicBezTo>
                <a:close/>
                <a:moveTo>
                  <a:pt x="3753272" y="6028267"/>
                </a:moveTo>
                <a:cubicBezTo>
                  <a:pt x="3755725" y="6027209"/>
                  <a:pt x="3758178" y="6028267"/>
                  <a:pt x="3758178" y="6030383"/>
                </a:cubicBezTo>
                <a:cubicBezTo>
                  <a:pt x="3758178" y="6031442"/>
                  <a:pt x="3756951" y="6033558"/>
                  <a:pt x="3756951" y="6035675"/>
                </a:cubicBezTo>
                <a:cubicBezTo>
                  <a:pt x="3755725" y="6034617"/>
                  <a:pt x="3753272" y="6034617"/>
                  <a:pt x="3752045" y="6032500"/>
                </a:cubicBezTo>
                <a:cubicBezTo>
                  <a:pt x="3750818" y="6031442"/>
                  <a:pt x="3750818" y="6029325"/>
                  <a:pt x="3753272" y="6028267"/>
                </a:cubicBezTo>
                <a:close/>
                <a:moveTo>
                  <a:pt x="1206934" y="3855508"/>
                </a:moveTo>
                <a:cubicBezTo>
                  <a:pt x="1206934" y="3859742"/>
                  <a:pt x="1206934" y="3863975"/>
                  <a:pt x="1202028" y="3865034"/>
                </a:cubicBezTo>
                <a:cubicBezTo>
                  <a:pt x="1198349" y="3859742"/>
                  <a:pt x="1199575" y="3856567"/>
                  <a:pt x="1206934" y="3855508"/>
                </a:cubicBezTo>
                <a:close/>
                <a:moveTo>
                  <a:pt x="3797428" y="1132417"/>
                </a:moveTo>
                <a:cubicBezTo>
                  <a:pt x="3798655" y="1131358"/>
                  <a:pt x="3799881" y="1131358"/>
                  <a:pt x="3802334" y="1133475"/>
                </a:cubicBezTo>
                <a:cubicBezTo>
                  <a:pt x="3802334" y="1134533"/>
                  <a:pt x="3803561" y="1135592"/>
                  <a:pt x="3803561" y="1135592"/>
                </a:cubicBezTo>
                <a:cubicBezTo>
                  <a:pt x="3802334" y="1135592"/>
                  <a:pt x="3799881" y="1136650"/>
                  <a:pt x="3798655" y="1136650"/>
                </a:cubicBezTo>
                <a:cubicBezTo>
                  <a:pt x="3797428" y="1135592"/>
                  <a:pt x="3797428" y="1133475"/>
                  <a:pt x="3797428" y="1132417"/>
                </a:cubicBezTo>
                <a:close/>
                <a:moveTo>
                  <a:pt x="1176271" y="4435475"/>
                </a:moveTo>
                <a:cubicBezTo>
                  <a:pt x="1172591" y="4434417"/>
                  <a:pt x="1167685" y="4434417"/>
                  <a:pt x="1168911" y="4430184"/>
                </a:cubicBezTo>
                <a:cubicBezTo>
                  <a:pt x="1168911" y="4427008"/>
                  <a:pt x="1171364" y="4427008"/>
                  <a:pt x="1173817" y="4428067"/>
                </a:cubicBezTo>
                <a:cubicBezTo>
                  <a:pt x="1172591" y="4427008"/>
                  <a:pt x="1172591" y="4427008"/>
                  <a:pt x="1171364" y="4425950"/>
                </a:cubicBezTo>
                <a:cubicBezTo>
                  <a:pt x="1173817" y="4422775"/>
                  <a:pt x="1176271" y="4419600"/>
                  <a:pt x="1178724" y="4415367"/>
                </a:cubicBezTo>
                <a:cubicBezTo>
                  <a:pt x="1187310" y="4414309"/>
                  <a:pt x="1195895" y="4415367"/>
                  <a:pt x="1192216" y="4423834"/>
                </a:cubicBezTo>
                <a:cubicBezTo>
                  <a:pt x="1188536" y="4433359"/>
                  <a:pt x="1183630" y="4433359"/>
                  <a:pt x="1177497" y="4430184"/>
                </a:cubicBezTo>
                <a:cubicBezTo>
                  <a:pt x="1177497" y="4431242"/>
                  <a:pt x="1176271" y="4433359"/>
                  <a:pt x="1176271" y="4435475"/>
                </a:cubicBezTo>
                <a:close/>
                <a:moveTo>
                  <a:pt x="1468192" y="4578350"/>
                </a:moveTo>
                <a:cubicBezTo>
                  <a:pt x="1468192" y="4572000"/>
                  <a:pt x="1470645" y="4568825"/>
                  <a:pt x="1478004" y="4570942"/>
                </a:cubicBezTo>
                <a:cubicBezTo>
                  <a:pt x="1475551" y="4573059"/>
                  <a:pt x="1475551" y="4580467"/>
                  <a:pt x="1468192" y="4578350"/>
                </a:cubicBezTo>
                <a:close/>
                <a:moveTo>
                  <a:pt x="1466965" y="3667125"/>
                </a:moveTo>
                <a:cubicBezTo>
                  <a:pt x="1468192" y="3667125"/>
                  <a:pt x="1468192" y="3668184"/>
                  <a:pt x="1469418" y="3668184"/>
                </a:cubicBezTo>
                <a:cubicBezTo>
                  <a:pt x="1470645" y="3670300"/>
                  <a:pt x="1470645" y="3671358"/>
                  <a:pt x="1468192" y="3672417"/>
                </a:cubicBezTo>
                <a:cubicBezTo>
                  <a:pt x="1466965" y="3671358"/>
                  <a:pt x="1464512" y="3670300"/>
                  <a:pt x="1464512" y="3669242"/>
                </a:cubicBezTo>
                <a:cubicBezTo>
                  <a:pt x="1463285" y="3667125"/>
                  <a:pt x="1464512" y="3666067"/>
                  <a:pt x="1466965" y="3667125"/>
                </a:cubicBezTo>
                <a:close/>
                <a:moveTo>
                  <a:pt x="1144380" y="2656417"/>
                </a:moveTo>
                <a:cubicBezTo>
                  <a:pt x="1144380" y="2659592"/>
                  <a:pt x="1145607" y="2662767"/>
                  <a:pt x="1145607" y="2667000"/>
                </a:cubicBezTo>
                <a:cubicBezTo>
                  <a:pt x="1140700" y="2664883"/>
                  <a:pt x="1132114" y="2672292"/>
                  <a:pt x="1132114" y="2662767"/>
                </a:cubicBezTo>
                <a:cubicBezTo>
                  <a:pt x="1132114" y="2654300"/>
                  <a:pt x="1139474" y="2656417"/>
                  <a:pt x="1144380" y="2656417"/>
                </a:cubicBezTo>
                <a:close/>
                <a:moveTo>
                  <a:pt x="1274395" y="449792"/>
                </a:moveTo>
                <a:cubicBezTo>
                  <a:pt x="1267036" y="442383"/>
                  <a:pt x="1269489" y="436033"/>
                  <a:pt x="1274395" y="428625"/>
                </a:cubicBezTo>
                <a:cubicBezTo>
                  <a:pt x="1281755" y="436033"/>
                  <a:pt x="1281755" y="442383"/>
                  <a:pt x="1274395" y="449792"/>
                </a:cubicBezTo>
                <a:close/>
                <a:moveTo>
                  <a:pt x="1426489" y="2852208"/>
                </a:moveTo>
                <a:cubicBezTo>
                  <a:pt x="1425262" y="2854325"/>
                  <a:pt x="1425262" y="2857500"/>
                  <a:pt x="1420356" y="2856442"/>
                </a:cubicBezTo>
                <a:cubicBezTo>
                  <a:pt x="1417903" y="2855383"/>
                  <a:pt x="1414223" y="2854325"/>
                  <a:pt x="1415450" y="2851150"/>
                </a:cubicBezTo>
                <a:cubicBezTo>
                  <a:pt x="1415450" y="2847975"/>
                  <a:pt x="1417903" y="2846917"/>
                  <a:pt x="1421582" y="2847975"/>
                </a:cubicBezTo>
                <a:cubicBezTo>
                  <a:pt x="1424035" y="2847975"/>
                  <a:pt x="1428942" y="2849034"/>
                  <a:pt x="1426489" y="2852208"/>
                </a:cubicBezTo>
                <a:close/>
                <a:moveTo>
                  <a:pt x="1105130" y="4702175"/>
                </a:moveTo>
                <a:cubicBezTo>
                  <a:pt x="1107583" y="4701117"/>
                  <a:pt x="1108810" y="4702175"/>
                  <a:pt x="1108810" y="4704292"/>
                </a:cubicBezTo>
                <a:cubicBezTo>
                  <a:pt x="1108810" y="4705350"/>
                  <a:pt x="1107583" y="4707467"/>
                  <a:pt x="1107583" y="4708525"/>
                </a:cubicBezTo>
                <a:cubicBezTo>
                  <a:pt x="1106357" y="4707467"/>
                  <a:pt x="1103903" y="4707467"/>
                  <a:pt x="1102677" y="4706409"/>
                </a:cubicBezTo>
                <a:cubicBezTo>
                  <a:pt x="1102677" y="4705350"/>
                  <a:pt x="1103903" y="4703234"/>
                  <a:pt x="1105130" y="4702175"/>
                </a:cubicBezTo>
                <a:close/>
                <a:moveTo>
                  <a:pt x="1047482" y="4486275"/>
                </a:moveTo>
                <a:cubicBezTo>
                  <a:pt x="1045029" y="4477809"/>
                  <a:pt x="1047482" y="4473575"/>
                  <a:pt x="1058521" y="4475692"/>
                </a:cubicBezTo>
                <a:cubicBezTo>
                  <a:pt x="1063427" y="4485217"/>
                  <a:pt x="1059747" y="4488392"/>
                  <a:pt x="1047482" y="4486275"/>
                </a:cubicBezTo>
                <a:close/>
                <a:moveTo>
                  <a:pt x="1346762" y="5590117"/>
                </a:moveTo>
                <a:cubicBezTo>
                  <a:pt x="1345536" y="5591175"/>
                  <a:pt x="1344309" y="5592234"/>
                  <a:pt x="1343083" y="5594350"/>
                </a:cubicBezTo>
                <a:cubicBezTo>
                  <a:pt x="1341856" y="5593292"/>
                  <a:pt x="1340629" y="5592234"/>
                  <a:pt x="1340629" y="5591175"/>
                </a:cubicBezTo>
                <a:cubicBezTo>
                  <a:pt x="1340629" y="5589058"/>
                  <a:pt x="1343083" y="5588000"/>
                  <a:pt x="1344309" y="5589058"/>
                </a:cubicBezTo>
                <a:cubicBezTo>
                  <a:pt x="1345536" y="5589058"/>
                  <a:pt x="1346762" y="5590117"/>
                  <a:pt x="1346762" y="5590117"/>
                </a:cubicBezTo>
                <a:close/>
                <a:moveTo>
                  <a:pt x="3786389" y="1997075"/>
                </a:moveTo>
                <a:cubicBezTo>
                  <a:pt x="3790069" y="1997075"/>
                  <a:pt x="3791295" y="1999192"/>
                  <a:pt x="3790069" y="2002367"/>
                </a:cubicBezTo>
                <a:cubicBezTo>
                  <a:pt x="3790069" y="2003425"/>
                  <a:pt x="3787615" y="2004483"/>
                  <a:pt x="3787615" y="2005542"/>
                </a:cubicBezTo>
                <a:cubicBezTo>
                  <a:pt x="3783936" y="2004483"/>
                  <a:pt x="3782709" y="2002367"/>
                  <a:pt x="3782709" y="2000250"/>
                </a:cubicBezTo>
                <a:cubicBezTo>
                  <a:pt x="3783936" y="1999192"/>
                  <a:pt x="3785162" y="1997075"/>
                  <a:pt x="3786389" y="1997075"/>
                </a:cubicBezTo>
                <a:close/>
                <a:moveTo>
                  <a:pt x="4043966" y="6245225"/>
                </a:moveTo>
                <a:cubicBezTo>
                  <a:pt x="4043966" y="6246284"/>
                  <a:pt x="4042740" y="6248401"/>
                  <a:pt x="4042740" y="6249459"/>
                </a:cubicBezTo>
                <a:cubicBezTo>
                  <a:pt x="4040287" y="6250517"/>
                  <a:pt x="4039060" y="6249459"/>
                  <a:pt x="4039060" y="6247342"/>
                </a:cubicBezTo>
                <a:cubicBezTo>
                  <a:pt x="4039060" y="6245225"/>
                  <a:pt x="4040287" y="6244167"/>
                  <a:pt x="4040287" y="6242050"/>
                </a:cubicBezTo>
                <a:cubicBezTo>
                  <a:pt x="4040287" y="6243109"/>
                  <a:pt x="4042740" y="6244167"/>
                  <a:pt x="4043966" y="6245225"/>
                </a:cubicBezTo>
                <a:close/>
                <a:moveTo>
                  <a:pt x="3662506" y="3024717"/>
                </a:moveTo>
                <a:cubicBezTo>
                  <a:pt x="3663733" y="3021542"/>
                  <a:pt x="3664959" y="3019425"/>
                  <a:pt x="3668639" y="3020483"/>
                </a:cubicBezTo>
                <a:cubicBezTo>
                  <a:pt x="3669866" y="3020483"/>
                  <a:pt x="3671092" y="3023659"/>
                  <a:pt x="3671092" y="3024717"/>
                </a:cubicBezTo>
                <a:cubicBezTo>
                  <a:pt x="3671092" y="3027892"/>
                  <a:pt x="3667413" y="3028950"/>
                  <a:pt x="3664959" y="3027892"/>
                </a:cubicBezTo>
                <a:cubicBezTo>
                  <a:pt x="3663733" y="3028950"/>
                  <a:pt x="3663733" y="3026833"/>
                  <a:pt x="3662506" y="3024717"/>
                </a:cubicBezTo>
                <a:close/>
                <a:moveTo>
                  <a:pt x="4079537" y="937683"/>
                </a:moveTo>
                <a:cubicBezTo>
                  <a:pt x="4083216" y="936625"/>
                  <a:pt x="4085669" y="938742"/>
                  <a:pt x="4085669" y="940858"/>
                </a:cubicBezTo>
                <a:cubicBezTo>
                  <a:pt x="4085669" y="942975"/>
                  <a:pt x="4083216" y="945092"/>
                  <a:pt x="4080763" y="947208"/>
                </a:cubicBezTo>
                <a:cubicBezTo>
                  <a:pt x="4078310" y="949325"/>
                  <a:pt x="4074630" y="947208"/>
                  <a:pt x="4073404" y="945092"/>
                </a:cubicBezTo>
                <a:cubicBezTo>
                  <a:pt x="4073404" y="941917"/>
                  <a:pt x="4075857" y="938742"/>
                  <a:pt x="4079537" y="937683"/>
                </a:cubicBezTo>
                <a:close/>
                <a:moveTo>
                  <a:pt x="1221653" y="4529667"/>
                </a:moveTo>
                <a:cubicBezTo>
                  <a:pt x="1221653" y="4528609"/>
                  <a:pt x="1225333" y="4527550"/>
                  <a:pt x="1226559" y="4527550"/>
                </a:cubicBezTo>
                <a:cubicBezTo>
                  <a:pt x="1227786" y="4527550"/>
                  <a:pt x="1230239" y="4528609"/>
                  <a:pt x="1230239" y="4530725"/>
                </a:cubicBezTo>
                <a:cubicBezTo>
                  <a:pt x="1231466" y="4533900"/>
                  <a:pt x="1229012" y="4536017"/>
                  <a:pt x="1225333" y="4536017"/>
                </a:cubicBezTo>
                <a:cubicBezTo>
                  <a:pt x="1222880" y="4534959"/>
                  <a:pt x="1220427" y="4532842"/>
                  <a:pt x="1221653" y="4529667"/>
                </a:cubicBezTo>
                <a:close/>
                <a:moveTo>
                  <a:pt x="4117560" y="551392"/>
                </a:moveTo>
                <a:cubicBezTo>
                  <a:pt x="4112653" y="551392"/>
                  <a:pt x="4105294" y="553508"/>
                  <a:pt x="4106521" y="547158"/>
                </a:cubicBezTo>
                <a:cubicBezTo>
                  <a:pt x="4107747" y="539750"/>
                  <a:pt x="4113880" y="545042"/>
                  <a:pt x="4117560" y="546100"/>
                </a:cubicBezTo>
                <a:cubicBezTo>
                  <a:pt x="4115107" y="547158"/>
                  <a:pt x="4116333" y="549275"/>
                  <a:pt x="4117560" y="551392"/>
                </a:cubicBezTo>
                <a:close/>
                <a:moveTo>
                  <a:pt x="3701756" y="2722034"/>
                </a:moveTo>
                <a:cubicBezTo>
                  <a:pt x="3702983" y="2722034"/>
                  <a:pt x="3705436" y="2723092"/>
                  <a:pt x="3706663" y="2723092"/>
                </a:cubicBezTo>
                <a:cubicBezTo>
                  <a:pt x="3705436" y="2724150"/>
                  <a:pt x="3704209" y="2725208"/>
                  <a:pt x="3702983" y="2726267"/>
                </a:cubicBezTo>
                <a:cubicBezTo>
                  <a:pt x="3702983" y="2726267"/>
                  <a:pt x="3700530" y="2726267"/>
                  <a:pt x="3700530" y="2725208"/>
                </a:cubicBezTo>
                <a:cubicBezTo>
                  <a:pt x="3698077" y="2724150"/>
                  <a:pt x="3699303" y="2722034"/>
                  <a:pt x="3701756" y="2722034"/>
                </a:cubicBezTo>
                <a:close/>
                <a:moveTo>
                  <a:pt x="4159263" y="1410758"/>
                </a:moveTo>
                <a:cubicBezTo>
                  <a:pt x="4151904" y="1412875"/>
                  <a:pt x="4146997" y="1409700"/>
                  <a:pt x="4143317" y="1405467"/>
                </a:cubicBezTo>
                <a:cubicBezTo>
                  <a:pt x="4144544" y="1403350"/>
                  <a:pt x="4148224" y="1399117"/>
                  <a:pt x="4148224" y="1399117"/>
                </a:cubicBezTo>
                <a:cubicBezTo>
                  <a:pt x="4154357" y="1401233"/>
                  <a:pt x="4159263" y="1404408"/>
                  <a:pt x="4159263" y="1410758"/>
                </a:cubicBezTo>
                <a:close/>
                <a:moveTo>
                  <a:pt x="3786389" y="2879725"/>
                </a:moveTo>
                <a:cubicBezTo>
                  <a:pt x="3775350" y="2892425"/>
                  <a:pt x="3775350" y="2892425"/>
                  <a:pt x="3767991" y="2879725"/>
                </a:cubicBezTo>
                <a:cubicBezTo>
                  <a:pt x="3774123" y="2879725"/>
                  <a:pt x="3780256" y="2879725"/>
                  <a:pt x="3786389" y="2879725"/>
                </a:cubicBezTo>
                <a:close/>
                <a:moveTo>
                  <a:pt x="769053" y="3873500"/>
                </a:moveTo>
                <a:cubicBezTo>
                  <a:pt x="771506" y="3868208"/>
                  <a:pt x="772732" y="3863975"/>
                  <a:pt x="781318" y="3863975"/>
                </a:cubicBezTo>
                <a:cubicBezTo>
                  <a:pt x="778865" y="3867150"/>
                  <a:pt x="777639" y="3870325"/>
                  <a:pt x="775186" y="3872442"/>
                </a:cubicBezTo>
                <a:cubicBezTo>
                  <a:pt x="775186" y="3872442"/>
                  <a:pt x="775186" y="3872442"/>
                  <a:pt x="775186" y="3872442"/>
                </a:cubicBezTo>
                <a:cubicBezTo>
                  <a:pt x="771506" y="3872442"/>
                  <a:pt x="770279" y="3872442"/>
                  <a:pt x="769053" y="3873500"/>
                </a:cubicBezTo>
                <a:close/>
                <a:moveTo>
                  <a:pt x="4229177" y="522817"/>
                </a:moveTo>
                <a:cubicBezTo>
                  <a:pt x="4229177" y="520700"/>
                  <a:pt x="4229177" y="519642"/>
                  <a:pt x="4229177" y="517525"/>
                </a:cubicBezTo>
                <a:cubicBezTo>
                  <a:pt x="4232857" y="517525"/>
                  <a:pt x="4237763" y="517525"/>
                  <a:pt x="4241442" y="517525"/>
                </a:cubicBezTo>
                <a:cubicBezTo>
                  <a:pt x="4238989" y="522817"/>
                  <a:pt x="4238989" y="530225"/>
                  <a:pt x="4229177" y="522817"/>
                </a:cubicBezTo>
                <a:close/>
                <a:moveTo>
                  <a:pt x="4238989" y="514350"/>
                </a:moveTo>
                <a:cubicBezTo>
                  <a:pt x="4238989" y="514350"/>
                  <a:pt x="4238989" y="515408"/>
                  <a:pt x="4238989" y="514350"/>
                </a:cubicBezTo>
                <a:cubicBezTo>
                  <a:pt x="4238989" y="515408"/>
                  <a:pt x="4238989" y="515408"/>
                  <a:pt x="4238989" y="514350"/>
                </a:cubicBezTo>
                <a:lnTo>
                  <a:pt x="4238989" y="514350"/>
                </a:lnTo>
                <a:close/>
                <a:moveTo>
                  <a:pt x="3836678" y="5006975"/>
                </a:moveTo>
                <a:cubicBezTo>
                  <a:pt x="3835451" y="5008034"/>
                  <a:pt x="3834225" y="5010150"/>
                  <a:pt x="3834225" y="5010150"/>
                </a:cubicBezTo>
                <a:cubicBezTo>
                  <a:pt x="3830545" y="5010150"/>
                  <a:pt x="3829319" y="5006975"/>
                  <a:pt x="3830545" y="5004859"/>
                </a:cubicBezTo>
                <a:cubicBezTo>
                  <a:pt x="3830545" y="5003800"/>
                  <a:pt x="3832998" y="5003800"/>
                  <a:pt x="3835451" y="5002742"/>
                </a:cubicBezTo>
                <a:cubicBezTo>
                  <a:pt x="3834225" y="5003800"/>
                  <a:pt x="3835451" y="5004859"/>
                  <a:pt x="3836678" y="5006975"/>
                </a:cubicBezTo>
                <a:close/>
                <a:moveTo>
                  <a:pt x="4279466" y="1138767"/>
                </a:moveTo>
                <a:cubicBezTo>
                  <a:pt x="4280692" y="1138767"/>
                  <a:pt x="4281919" y="1141942"/>
                  <a:pt x="4281919" y="1143000"/>
                </a:cubicBezTo>
                <a:cubicBezTo>
                  <a:pt x="4281919" y="1146175"/>
                  <a:pt x="4278239" y="1147233"/>
                  <a:pt x="4275786" y="1147233"/>
                </a:cubicBezTo>
                <a:cubicBezTo>
                  <a:pt x="4274560" y="1147233"/>
                  <a:pt x="4274560" y="1144058"/>
                  <a:pt x="4273333" y="1143000"/>
                </a:cubicBezTo>
                <a:cubicBezTo>
                  <a:pt x="4274560" y="1139825"/>
                  <a:pt x="4277013" y="1138767"/>
                  <a:pt x="4279466" y="1138767"/>
                </a:cubicBezTo>
                <a:close/>
                <a:moveTo>
                  <a:pt x="678287" y="3797300"/>
                </a:moveTo>
                <a:cubicBezTo>
                  <a:pt x="675834" y="3798358"/>
                  <a:pt x="673381" y="3799417"/>
                  <a:pt x="669701" y="3800475"/>
                </a:cubicBezTo>
                <a:cubicBezTo>
                  <a:pt x="669701" y="3799417"/>
                  <a:pt x="668475" y="3798358"/>
                  <a:pt x="668475" y="3798358"/>
                </a:cubicBezTo>
                <a:cubicBezTo>
                  <a:pt x="669701" y="3793067"/>
                  <a:pt x="673381" y="3794125"/>
                  <a:pt x="678287" y="3793067"/>
                </a:cubicBezTo>
                <a:cubicBezTo>
                  <a:pt x="677061" y="3794125"/>
                  <a:pt x="677061" y="3796242"/>
                  <a:pt x="678287" y="3797300"/>
                </a:cubicBezTo>
                <a:close/>
                <a:moveTo>
                  <a:pt x="2492369" y="3622675"/>
                </a:moveTo>
                <a:cubicBezTo>
                  <a:pt x="2493595" y="3621617"/>
                  <a:pt x="2496048" y="3619500"/>
                  <a:pt x="2497275" y="3619500"/>
                </a:cubicBezTo>
                <a:cubicBezTo>
                  <a:pt x="2500955" y="3620559"/>
                  <a:pt x="2502181" y="3622675"/>
                  <a:pt x="2500955" y="3625850"/>
                </a:cubicBezTo>
                <a:cubicBezTo>
                  <a:pt x="2500955" y="3627967"/>
                  <a:pt x="2498501" y="3629025"/>
                  <a:pt x="2496048" y="3626909"/>
                </a:cubicBezTo>
                <a:cubicBezTo>
                  <a:pt x="2494822" y="3626909"/>
                  <a:pt x="2493595" y="3624792"/>
                  <a:pt x="2492369" y="3622675"/>
                </a:cubicBezTo>
                <a:close/>
                <a:moveTo>
                  <a:pt x="4316263" y="850900"/>
                </a:moveTo>
                <a:cubicBezTo>
                  <a:pt x="4326075" y="843492"/>
                  <a:pt x="4330981" y="844550"/>
                  <a:pt x="4329755" y="856192"/>
                </a:cubicBezTo>
                <a:cubicBezTo>
                  <a:pt x="4324849" y="856192"/>
                  <a:pt x="4318716" y="856192"/>
                  <a:pt x="4316263" y="850900"/>
                </a:cubicBezTo>
                <a:close/>
                <a:moveTo>
                  <a:pt x="1117396" y="3570817"/>
                </a:moveTo>
                <a:cubicBezTo>
                  <a:pt x="1116169" y="3570817"/>
                  <a:pt x="1113716" y="3569758"/>
                  <a:pt x="1112489" y="3569758"/>
                </a:cubicBezTo>
                <a:cubicBezTo>
                  <a:pt x="1113716" y="3568700"/>
                  <a:pt x="1113716" y="3566583"/>
                  <a:pt x="1114943" y="3566583"/>
                </a:cubicBezTo>
                <a:cubicBezTo>
                  <a:pt x="1116169" y="3566583"/>
                  <a:pt x="1118622" y="3566583"/>
                  <a:pt x="1119849" y="3567642"/>
                </a:cubicBezTo>
                <a:cubicBezTo>
                  <a:pt x="1121075" y="3568700"/>
                  <a:pt x="1119849" y="3570817"/>
                  <a:pt x="1117396" y="3570817"/>
                </a:cubicBezTo>
                <a:close/>
                <a:moveTo>
                  <a:pt x="4357965" y="1689100"/>
                </a:moveTo>
                <a:lnTo>
                  <a:pt x="4360419" y="1689100"/>
                </a:lnTo>
                <a:cubicBezTo>
                  <a:pt x="4359192" y="1691217"/>
                  <a:pt x="4359192" y="1694392"/>
                  <a:pt x="4357965" y="1696508"/>
                </a:cubicBezTo>
                <a:cubicBezTo>
                  <a:pt x="4356739" y="1698625"/>
                  <a:pt x="4354286" y="1697567"/>
                  <a:pt x="4353059" y="1695450"/>
                </a:cubicBezTo>
                <a:cubicBezTo>
                  <a:pt x="4351833" y="1692275"/>
                  <a:pt x="4355513" y="1691217"/>
                  <a:pt x="4357965" y="1689100"/>
                </a:cubicBezTo>
                <a:close/>
                <a:moveTo>
                  <a:pt x="4353059" y="1567392"/>
                </a:moveTo>
                <a:cubicBezTo>
                  <a:pt x="4351833" y="1569508"/>
                  <a:pt x="4350606" y="1572683"/>
                  <a:pt x="4350606" y="1574800"/>
                </a:cubicBezTo>
                <a:cubicBezTo>
                  <a:pt x="4349380" y="1574800"/>
                  <a:pt x="4346927" y="1574800"/>
                  <a:pt x="4344474" y="1574800"/>
                </a:cubicBezTo>
                <a:cubicBezTo>
                  <a:pt x="4344474" y="1571625"/>
                  <a:pt x="4344474" y="1568450"/>
                  <a:pt x="4344474" y="1566333"/>
                </a:cubicBezTo>
                <a:cubicBezTo>
                  <a:pt x="4348153" y="1567392"/>
                  <a:pt x="4350606" y="1567392"/>
                  <a:pt x="4353059" y="1567392"/>
                </a:cubicBezTo>
                <a:close/>
                <a:moveTo>
                  <a:pt x="1063427" y="6053667"/>
                </a:moveTo>
                <a:cubicBezTo>
                  <a:pt x="1057294" y="6050492"/>
                  <a:pt x="1056068" y="6045200"/>
                  <a:pt x="1056068" y="6039909"/>
                </a:cubicBezTo>
                <a:cubicBezTo>
                  <a:pt x="1062200" y="6037792"/>
                  <a:pt x="1068333" y="6038850"/>
                  <a:pt x="1069560" y="6045200"/>
                </a:cubicBezTo>
                <a:cubicBezTo>
                  <a:pt x="1072013" y="6049433"/>
                  <a:pt x="1068333" y="6052609"/>
                  <a:pt x="1063427" y="6053667"/>
                </a:cubicBezTo>
                <a:close/>
                <a:moveTo>
                  <a:pt x="4394762" y="6486526"/>
                </a:moveTo>
                <a:cubicBezTo>
                  <a:pt x="4395989" y="6486526"/>
                  <a:pt x="4398442" y="6490758"/>
                  <a:pt x="4398442" y="6492875"/>
                </a:cubicBezTo>
                <a:cubicBezTo>
                  <a:pt x="4398442" y="6497109"/>
                  <a:pt x="4393536" y="6498167"/>
                  <a:pt x="4389856" y="6497109"/>
                </a:cubicBezTo>
                <a:cubicBezTo>
                  <a:pt x="4387403" y="6496050"/>
                  <a:pt x="4384950" y="6493933"/>
                  <a:pt x="4386177" y="6490758"/>
                </a:cubicBezTo>
                <a:cubicBezTo>
                  <a:pt x="4386177" y="6487584"/>
                  <a:pt x="4391083" y="6486526"/>
                  <a:pt x="4394762" y="6486526"/>
                </a:cubicBezTo>
                <a:close/>
                <a:moveTo>
                  <a:pt x="4378817" y="2954867"/>
                </a:moveTo>
                <a:cubicBezTo>
                  <a:pt x="4377591" y="2952750"/>
                  <a:pt x="4377591" y="2949575"/>
                  <a:pt x="4381270" y="2948517"/>
                </a:cubicBezTo>
                <a:cubicBezTo>
                  <a:pt x="4382497" y="2948517"/>
                  <a:pt x="4384950" y="2949575"/>
                  <a:pt x="4386177" y="2950633"/>
                </a:cubicBezTo>
                <a:cubicBezTo>
                  <a:pt x="4387403" y="2952750"/>
                  <a:pt x="4387403" y="2955925"/>
                  <a:pt x="4380044" y="2958042"/>
                </a:cubicBezTo>
                <a:cubicBezTo>
                  <a:pt x="4380044" y="2958042"/>
                  <a:pt x="4378817" y="2956983"/>
                  <a:pt x="4378817" y="2954867"/>
                </a:cubicBezTo>
                <a:close/>
                <a:moveTo>
                  <a:pt x="1048708" y="4038600"/>
                </a:moveTo>
                <a:cubicBezTo>
                  <a:pt x="1047482" y="4037542"/>
                  <a:pt x="1047482" y="4035425"/>
                  <a:pt x="1046255" y="4034367"/>
                </a:cubicBezTo>
                <a:cubicBezTo>
                  <a:pt x="1046255" y="4030133"/>
                  <a:pt x="1049935" y="4028017"/>
                  <a:pt x="1054841" y="4028017"/>
                </a:cubicBezTo>
                <a:cubicBezTo>
                  <a:pt x="1054841" y="4028017"/>
                  <a:pt x="1057294" y="4031192"/>
                  <a:pt x="1057294" y="4032250"/>
                </a:cubicBezTo>
                <a:cubicBezTo>
                  <a:pt x="1057294" y="4036483"/>
                  <a:pt x="1051161" y="4036483"/>
                  <a:pt x="1048708" y="4038600"/>
                </a:cubicBezTo>
                <a:close/>
                <a:moveTo>
                  <a:pt x="4457317" y="1643592"/>
                </a:moveTo>
                <a:cubicBezTo>
                  <a:pt x="4457317" y="1646767"/>
                  <a:pt x="4456090" y="1649942"/>
                  <a:pt x="4456090" y="1653117"/>
                </a:cubicBezTo>
                <a:cubicBezTo>
                  <a:pt x="4451184" y="1654175"/>
                  <a:pt x="4446278" y="1653117"/>
                  <a:pt x="4442598" y="1648883"/>
                </a:cubicBezTo>
                <a:cubicBezTo>
                  <a:pt x="4443825" y="1641475"/>
                  <a:pt x="4451184" y="1643592"/>
                  <a:pt x="4457317" y="1643592"/>
                </a:cubicBezTo>
                <a:close/>
                <a:moveTo>
                  <a:pt x="4463450" y="1649942"/>
                </a:moveTo>
                <a:cubicBezTo>
                  <a:pt x="4463450" y="1649942"/>
                  <a:pt x="4463450" y="1649942"/>
                  <a:pt x="4463450" y="1649942"/>
                </a:cubicBezTo>
                <a:cubicBezTo>
                  <a:pt x="4463450" y="1649942"/>
                  <a:pt x="4463450" y="1649942"/>
                  <a:pt x="4463450" y="1649942"/>
                </a:cubicBezTo>
                <a:cubicBezTo>
                  <a:pt x="4463450" y="1649942"/>
                  <a:pt x="4463450" y="1649942"/>
                  <a:pt x="4463450" y="1649942"/>
                </a:cubicBezTo>
                <a:close/>
                <a:moveTo>
                  <a:pt x="749428" y="1993900"/>
                </a:moveTo>
                <a:cubicBezTo>
                  <a:pt x="751881" y="1993900"/>
                  <a:pt x="753107" y="1993900"/>
                  <a:pt x="755561" y="1993900"/>
                </a:cubicBezTo>
                <a:cubicBezTo>
                  <a:pt x="756787" y="1994958"/>
                  <a:pt x="758014" y="1996017"/>
                  <a:pt x="759240" y="1994958"/>
                </a:cubicBezTo>
                <a:cubicBezTo>
                  <a:pt x="760467" y="1998133"/>
                  <a:pt x="760467" y="2001308"/>
                  <a:pt x="761693" y="2004483"/>
                </a:cubicBezTo>
                <a:cubicBezTo>
                  <a:pt x="749428" y="2007658"/>
                  <a:pt x="745748" y="2003425"/>
                  <a:pt x="749428" y="1993900"/>
                </a:cubicBezTo>
                <a:close/>
                <a:moveTo>
                  <a:pt x="1008232" y="4221692"/>
                </a:moveTo>
                <a:cubicBezTo>
                  <a:pt x="1007005" y="4225925"/>
                  <a:pt x="1007005" y="4229100"/>
                  <a:pt x="1005779" y="4233334"/>
                </a:cubicBezTo>
                <a:cubicBezTo>
                  <a:pt x="1000872" y="4233334"/>
                  <a:pt x="994740" y="4233334"/>
                  <a:pt x="995966" y="4226984"/>
                </a:cubicBezTo>
                <a:cubicBezTo>
                  <a:pt x="997193" y="4220633"/>
                  <a:pt x="1002099" y="4220633"/>
                  <a:pt x="1008232" y="4221692"/>
                </a:cubicBezTo>
                <a:close/>
                <a:moveTo>
                  <a:pt x="4469582" y="2027767"/>
                </a:moveTo>
                <a:cubicBezTo>
                  <a:pt x="4469582" y="2029883"/>
                  <a:pt x="4468356" y="2030942"/>
                  <a:pt x="4465903" y="2029883"/>
                </a:cubicBezTo>
                <a:cubicBezTo>
                  <a:pt x="4464676" y="2029883"/>
                  <a:pt x="4464676" y="2028825"/>
                  <a:pt x="4464676" y="2027767"/>
                </a:cubicBezTo>
                <a:cubicBezTo>
                  <a:pt x="4464676" y="2025650"/>
                  <a:pt x="4465903" y="2024592"/>
                  <a:pt x="4468356" y="2025650"/>
                </a:cubicBezTo>
                <a:cubicBezTo>
                  <a:pt x="4468356" y="2025650"/>
                  <a:pt x="4469582" y="2026708"/>
                  <a:pt x="4469582" y="2027767"/>
                </a:cubicBezTo>
                <a:close/>
                <a:moveTo>
                  <a:pt x="4484301" y="662517"/>
                </a:moveTo>
                <a:cubicBezTo>
                  <a:pt x="4491661" y="661458"/>
                  <a:pt x="4491661" y="667808"/>
                  <a:pt x="4492887" y="673100"/>
                </a:cubicBezTo>
                <a:cubicBezTo>
                  <a:pt x="4489207" y="673100"/>
                  <a:pt x="4486754" y="672042"/>
                  <a:pt x="4483075" y="672042"/>
                </a:cubicBezTo>
                <a:cubicBezTo>
                  <a:pt x="4481848" y="668867"/>
                  <a:pt x="4476942" y="663575"/>
                  <a:pt x="4484301" y="662517"/>
                </a:cubicBezTo>
                <a:close/>
                <a:moveTo>
                  <a:pt x="4494114" y="1310217"/>
                </a:moveTo>
                <a:cubicBezTo>
                  <a:pt x="4495340" y="1308100"/>
                  <a:pt x="4497794" y="1305983"/>
                  <a:pt x="4499020" y="1304925"/>
                </a:cubicBezTo>
                <a:cubicBezTo>
                  <a:pt x="4499020" y="1304925"/>
                  <a:pt x="4502700" y="1305983"/>
                  <a:pt x="4502700" y="1307042"/>
                </a:cubicBezTo>
                <a:cubicBezTo>
                  <a:pt x="4503926" y="1310217"/>
                  <a:pt x="4501473" y="1311275"/>
                  <a:pt x="4497794" y="1312333"/>
                </a:cubicBezTo>
                <a:cubicBezTo>
                  <a:pt x="4497794" y="1311275"/>
                  <a:pt x="4495340" y="1311275"/>
                  <a:pt x="4494114" y="1310217"/>
                </a:cubicBezTo>
                <a:close/>
                <a:moveTo>
                  <a:pt x="934638" y="4375150"/>
                </a:moveTo>
                <a:cubicBezTo>
                  <a:pt x="930959" y="4376209"/>
                  <a:pt x="929732" y="4373034"/>
                  <a:pt x="929732" y="4370917"/>
                </a:cubicBezTo>
                <a:cubicBezTo>
                  <a:pt x="929732" y="4369859"/>
                  <a:pt x="930959" y="4367742"/>
                  <a:pt x="932185" y="4367742"/>
                </a:cubicBezTo>
                <a:cubicBezTo>
                  <a:pt x="935865" y="4367742"/>
                  <a:pt x="937091" y="4369859"/>
                  <a:pt x="938318" y="4371975"/>
                </a:cubicBezTo>
                <a:cubicBezTo>
                  <a:pt x="938318" y="4373034"/>
                  <a:pt x="935865" y="4374092"/>
                  <a:pt x="934638" y="4375150"/>
                </a:cubicBezTo>
                <a:close/>
                <a:moveTo>
                  <a:pt x="932185" y="5808133"/>
                </a:moveTo>
                <a:cubicBezTo>
                  <a:pt x="926052" y="5810250"/>
                  <a:pt x="924826" y="5804959"/>
                  <a:pt x="924826" y="5799667"/>
                </a:cubicBezTo>
                <a:cubicBezTo>
                  <a:pt x="927279" y="5799667"/>
                  <a:pt x="928505" y="5798609"/>
                  <a:pt x="930959" y="5798609"/>
                </a:cubicBezTo>
                <a:cubicBezTo>
                  <a:pt x="937091" y="5800725"/>
                  <a:pt x="938318" y="5806017"/>
                  <a:pt x="932185" y="5808133"/>
                </a:cubicBezTo>
                <a:close/>
                <a:moveTo>
                  <a:pt x="4496567" y="1412875"/>
                </a:moveTo>
                <a:cubicBezTo>
                  <a:pt x="4496567" y="1409700"/>
                  <a:pt x="4496567" y="1404408"/>
                  <a:pt x="4501473" y="1404408"/>
                </a:cubicBezTo>
                <a:cubicBezTo>
                  <a:pt x="4506379" y="1404408"/>
                  <a:pt x="4506379" y="1408642"/>
                  <a:pt x="4507606" y="1412875"/>
                </a:cubicBezTo>
                <a:cubicBezTo>
                  <a:pt x="4503926" y="1412875"/>
                  <a:pt x="4500246" y="1412875"/>
                  <a:pt x="4496567" y="1412875"/>
                </a:cubicBezTo>
                <a:close/>
                <a:moveTo>
                  <a:pt x="4537043" y="5788026"/>
                </a:moveTo>
                <a:cubicBezTo>
                  <a:pt x="4538270" y="5789084"/>
                  <a:pt x="4539497" y="5790142"/>
                  <a:pt x="4539497" y="5791200"/>
                </a:cubicBezTo>
                <a:cubicBezTo>
                  <a:pt x="4539497" y="5791200"/>
                  <a:pt x="4539497" y="5793317"/>
                  <a:pt x="4538270" y="5793317"/>
                </a:cubicBezTo>
                <a:cubicBezTo>
                  <a:pt x="4535817" y="5794375"/>
                  <a:pt x="4534590" y="5794375"/>
                  <a:pt x="4534590" y="5792258"/>
                </a:cubicBezTo>
                <a:cubicBezTo>
                  <a:pt x="4535817" y="5790142"/>
                  <a:pt x="4537043" y="5789084"/>
                  <a:pt x="4537043" y="5788026"/>
                </a:cubicBezTo>
                <a:close/>
                <a:moveTo>
                  <a:pt x="902748" y="4170892"/>
                </a:moveTo>
                <a:cubicBezTo>
                  <a:pt x="902748" y="4168775"/>
                  <a:pt x="903974" y="4165600"/>
                  <a:pt x="905201" y="4164542"/>
                </a:cubicBezTo>
                <a:cubicBezTo>
                  <a:pt x="907654" y="4163483"/>
                  <a:pt x="911334" y="4164542"/>
                  <a:pt x="912560" y="4167717"/>
                </a:cubicBezTo>
                <a:cubicBezTo>
                  <a:pt x="912560" y="4169833"/>
                  <a:pt x="910107" y="4171950"/>
                  <a:pt x="907654" y="4171950"/>
                </a:cubicBezTo>
                <a:cubicBezTo>
                  <a:pt x="906427" y="4171950"/>
                  <a:pt x="902748" y="4170892"/>
                  <a:pt x="902748" y="4170892"/>
                </a:cubicBezTo>
                <a:close/>
                <a:moveTo>
                  <a:pt x="4549309" y="6398683"/>
                </a:moveTo>
                <a:cubicBezTo>
                  <a:pt x="4549309" y="6406092"/>
                  <a:pt x="4540723" y="6403975"/>
                  <a:pt x="4535817" y="6402917"/>
                </a:cubicBezTo>
                <a:cubicBezTo>
                  <a:pt x="4535817" y="6398683"/>
                  <a:pt x="4534590" y="6395508"/>
                  <a:pt x="4534590" y="6391276"/>
                </a:cubicBezTo>
                <a:cubicBezTo>
                  <a:pt x="4543176" y="6388100"/>
                  <a:pt x="4549309" y="6392334"/>
                  <a:pt x="4549309" y="6398683"/>
                </a:cubicBezTo>
                <a:close/>
                <a:moveTo>
                  <a:pt x="539686" y="3150659"/>
                </a:moveTo>
                <a:cubicBezTo>
                  <a:pt x="539686" y="3147483"/>
                  <a:pt x="538460" y="3144309"/>
                  <a:pt x="538460" y="3140075"/>
                </a:cubicBezTo>
                <a:cubicBezTo>
                  <a:pt x="542139" y="3141133"/>
                  <a:pt x="548272" y="3141133"/>
                  <a:pt x="548272" y="3143250"/>
                </a:cubicBezTo>
                <a:cubicBezTo>
                  <a:pt x="550725" y="3148542"/>
                  <a:pt x="544592" y="3149600"/>
                  <a:pt x="539686" y="3150659"/>
                </a:cubicBezTo>
                <a:close/>
                <a:moveTo>
                  <a:pt x="889256" y="3836458"/>
                </a:moveTo>
                <a:cubicBezTo>
                  <a:pt x="885576" y="3837517"/>
                  <a:pt x="883123" y="3835400"/>
                  <a:pt x="883123" y="3833284"/>
                </a:cubicBezTo>
                <a:cubicBezTo>
                  <a:pt x="883123" y="3830108"/>
                  <a:pt x="885576" y="3827992"/>
                  <a:pt x="889256" y="3829050"/>
                </a:cubicBezTo>
                <a:cubicBezTo>
                  <a:pt x="890482" y="3829050"/>
                  <a:pt x="894162" y="3830108"/>
                  <a:pt x="894162" y="3831167"/>
                </a:cubicBezTo>
                <a:cubicBezTo>
                  <a:pt x="894162" y="3834342"/>
                  <a:pt x="891709" y="3836458"/>
                  <a:pt x="889256" y="3836458"/>
                </a:cubicBezTo>
                <a:close/>
                <a:moveTo>
                  <a:pt x="537233" y="5086350"/>
                </a:moveTo>
                <a:cubicBezTo>
                  <a:pt x="534780" y="5085292"/>
                  <a:pt x="531100" y="5084234"/>
                  <a:pt x="532327" y="5081059"/>
                </a:cubicBezTo>
                <a:cubicBezTo>
                  <a:pt x="533553" y="5078942"/>
                  <a:pt x="536006" y="5076825"/>
                  <a:pt x="539686" y="5077883"/>
                </a:cubicBezTo>
                <a:cubicBezTo>
                  <a:pt x="540913" y="5077883"/>
                  <a:pt x="542139" y="5081059"/>
                  <a:pt x="542139" y="5082117"/>
                </a:cubicBezTo>
                <a:cubicBezTo>
                  <a:pt x="542139" y="5084234"/>
                  <a:pt x="542139" y="5087409"/>
                  <a:pt x="537233" y="5086350"/>
                </a:cubicBezTo>
                <a:close/>
                <a:moveTo>
                  <a:pt x="4133505" y="2883958"/>
                </a:moveTo>
                <a:cubicBezTo>
                  <a:pt x="4134732" y="2883958"/>
                  <a:pt x="4137185" y="2886075"/>
                  <a:pt x="4137185" y="2888192"/>
                </a:cubicBezTo>
                <a:cubicBezTo>
                  <a:pt x="4138411" y="2892425"/>
                  <a:pt x="4134732" y="2892425"/>
                  <a:pt x="4132279" y="2893483"/>
                </a:cubicBezTo>
                <a:cubicBezTo>
                  <a:pt x="4128599" y="2893483"/>
                  <a:pt x="4126146" y="2892425"/>
                  <a:pt x="4127372" y="2888192"/>
                </a:cubicBezTo>
                <a:cubicBezTo>
                  <a:pt x="4127372" y="2885017"/>
                  <a:pt x="4129826" y="2882900"/>
                  <a:pt x="4133505" y="2883958"/>
                </a:cubicBezTo>
                <a:close/>
                <a:moveTo>
                  <a:pt x="497983" y="3218392"/>
                </a:moveTo>
                <a:cubicBezTo>
                  <a:pt x="495530" y="3217333"/>
                  <a:pt x="493077" y="3216275"/>
                  <a:pt x="491850" y="3214159"/>
                </a:cubicBezTo>
                <a:cubicBezTo>
                  <a:pt x="491850" y="3210983"/>
                  <a:pt x="493077" y="3208867"/>
                  <a:pt x="495530" y="3208867"/>
                </a:cubicBezTo>
                <a:cubicBezTo>
                  <a:pt x="499210" y="3208867"/>
                  <a:pt x="502889" y="3210983"/>
                  <a:pt x="504116" y="3215217"/>
                </a:cubicBezTo>
                <a:cubicBezTo>
                  <a:pt x="504116" y="3218392"/>
                  <a:pt x="501663" y="3219450"/>
                  <a:pt x="497983" y="3218392"/>
                </a:cubicBezTo>
                <a:close/>
                <a:moveTo>
                  <a:pt x="497983" y="4092575"/>
                </a:moveTo>
                <a:cubicBezTo>
                  <a:pt x="496757" y="4093633"/>
                  <a:pt x="494303" y="4093633"/>
                  <a:pt x="493077" y="4093633"/>
                </a:cubicBezTo>
                <a:cubicBezTo>
                  <a:pt x="491850" y="4092575"/>
                  <a:pt x="491850" y="4091517"/>
                  <a:pt x="490624" y="4089400"/>
                </a:cubicBezTo>
                <a:cubicBezTo>
                  <a:pt x="491850" y="4089400"/>
                  <a:pt x="494303" y="4087284"/>
                  <a:pt x="495530" y="4088342"/>
                </a:cubicBezTo>
                <a:cubicBezTo>
                  <a:pt x="497983" y="4088342"/>
                  <a:pt x="500436" y="4089400"/>
                  <a:pt x="497983" y="4092575"/>
                </a:cubicBezTo>
                <a:close/>
                <a:moveTo>
                  <a:pt x="4643754" y="5151967"/>
                </a:moveTo>
                <a:cubicBezTo>
                  <a:pt x="4638848" y="5154084"/>
                  <a:pt x="4638848" y="5148792"/>
                  <a:pt x="4636395" y="5145617"/>
                </a:cubicBezTo>
                <a:cubicBezTo>
                  <a:pt x="4637621" y="5145617"/>
                  <a:pt x="4638848" y="5145617"/>
                  <a:pt x="4640074" y="5144559"/>
                </a:cubicBezTo>
                <a:cubicBezTo>
                  <a:pt x="4643754" y="5146675"/>
                  <a:pt x="4648660" y="5148792"/>
                  <a:pt x="4643754" y="5151967"/>
                </a:cubicBezTo>
                <a:close/>
                <a:moveTo>
                  <a:pt x="729803" y="5813425"/>
                </a:moveTo>
                <a:cubicBezTo>
                  <a:pt x="721217" y="5814484"/>
                  <a:pt x="719990" y="5810250"/>
                  <a:pt x="721217" y="5804959"/>
                </a:cubicBezTo>
                <a:cubicBezTo>
                  <a:pt x="727350" y="5804959"/>
                  <a:pt x="731029" y="5807075"/>
                  <a:pt x="729803" y="5813425"/>
                </a:cubicBezTo>
                <a:close/>
                <a:moveTo>
                  <a:pt x="4756597" y="5167842"/>
                </a:moveTo>
                <a:cubicBezTo>
                  <a:pt x="4757824" y="5176309"/>
                  <a:pt x="4752918" y="5180542"/>
                  <a:pt x="4743105" y="5179484"/>
                </a:cubicBezTo>
                <a:cubicBezTo>
                  <a:pt x="4739426" y="5168900"/>
                  <a:pt x="4745558" y="5166784"/>
                  <a:pt x="4756597" y="5167842"/>
                </a:cubicBezTo>
                <a:close/>
                <a:moveTo>
                  <a:pt x="4803207" y="1294342"/>
                </a:moveTo>
                <a:cubicBezTo>
                  <a:pt x="4804433" y="1291167"/>
                  <a:pt x="4806886" y="1290108"/>
                  <a:pt x="4809340" y="1291167"/>
                </a:cubicBezTo>
                <a:cubicBezTo>
                  <a:pt x="4810566" y="1292225"/>
                  <a:pt x="4811792" y="1294342"/>
                  <a:pt x="4811792" y="1295400"/>
                </a:cubicBezTo>
                <a:cubicBezTo>
                  <a:pt x="4811792" y="1296458"/>
                  <a:pt x="4808113" y="1296458"/>
                  <a:pt x="4806886" y="1297517"/>
                </a:cubicBezTo>
                <a:cubicBezTo>
                  <a:pt x="4805660" y="1296458"/>
                  <a:pt x="4803207" y="1295400"/>
                  <a:pt x="4803207" y="1294342"/>
                </a:cubicBezTo>
                <a:close/>
                <a:moveTo>
                  <a:pt x="658662" y="4320117"/>
                </a:moveTo>
                <a:cubicBezTo>
                  <a:pt x="648850" y="4321175"/>
                  <a:pt x="653756" y="4313767"/>
                  <a:pt x="652530" y="4309534"/>
                </a:cubicBezTo>
                <a:cubicBezTo>
                  <a:pt x="654983" y="4308475"/>
                  <a:pt x="657436" y="4307417"/>
                  <a:pt x="658662" y="4306359"/>
                </a:cubicBezTo>
                <a:cubicBezTo>
                  <a:pt x="658662" y="4307417"/>
                  <a:pt x="659889" y="4307417"/>
                  <a:pt x="659889" y="4308475"/>
                </a:cubicBezTo>
                <a:cubicBezTo>
                  <a:pt x="663569" y="4312709"/>
                  <a:pt x="663569" y="4319059"/>
                  <a:pt x="658662" y="4320117"/>
                </a:cubicBezTo>
                <a:close/>
                <a:moveTo>
                  <a:pt x="4825285" y="6143625"/>
                </a:moveTo>
                <a:cubicBezTo>
                  <a:pt x="4824058" y="6137276"/>
                  <a:pt x="4830191" y="6137276"/>
                  <a:pt x="4835097" y="6137276"/>
                </a:cubicBezTo>
                <a:cubicBezTo>
                  <a:pt x="4835097" y="6140450"/>
                  <a:pt x="4838777" y="6145742"/>
                  <a:pt x="4831417" y="6147859"/>
                </a:cubicBezTo>
                <a:cubicBezTo>
                  <a:pt x="4828965" y="6147859"/>
                  <a:pt x="4825285" y="6145742"/>
                  <a:pt x="4825285" y="6143625"/>
                </a:cubicBezTo>
                <a:close/>
                <a:moveTo>
                  <a:pt x="4847363" y="6125633"/>
                </a:moveTo>
                <a:cubicBezTo>
                  <a:pt x="4846136" y="6125633"/>
                  <a:pt x="4846136" y="6125633"/>
                  <a:pt x="4847363" y="6125633"/>
                </a:cubicBezTo>
                <a:cubicBezTo>
                  <a:pt x="4846136" y="6125633"/>
                  <a:pt x="4846136" y="6125633"/>
                  <a:pt x="4847363" y="6125633"/>
                </a:cubicBezTo>
                <a:lnTo>
                  <a:pt x="4847363" y="6125633"/>
                </a:lnTo>
                <a:close/>
                <a:moveTo>
                  <a:pt x="639037" y="6067425"/>
                </a:moveTo>
                <a:cubicBezTo>
                  <a:pt x="637811" y="6068484"/>
                  <a:pt x="635358" y="6069542"/>
                  <a:pt x="634131" y="6069542"/>
                </a:cubicBezTo>
                <a:cubicBezTo>
                  <a:pt x="631678" y="6069542"/>
                  <a:pt x="630452" y="6067425"/>
                  <a:pt x="631678" y="6065308"/>
                </a:cubicBezTo>
                <a:cubicBezTo>
                  <a:pt x="632905" y="6064250"/>
                  <a:pt x="634131" y="6062133"/>
                  <a:pt x="636584" y="6062133"/>
                </a:cubicBezTo>
                <a:cubicBezTo>
                  <a:pt x="639037" y="6063192"/>
                  <a:pt x="640264" y="6065308"/>
                  <a:pt x="639037" y="6067425"/>
                </a:cubicBezTo>
                <a:close/>
                <a:moveTo>
                  <a:pt x="620639" y="338667"/>
                </a:moveTo>
                <a:cubicBezTo>
                  <a:pt x="618186" y="337608"/>
                  <a:pt x="615733" y="336550"/>
                  <a:pt x="615733" y="333375"/>
                </a:cubicBezTo>
                <a:cubicBezTo>
                  <a:pt x="615733" y="329142"/>
                  <a:pt x="620639" y="328083"/>
                  <a:pt x="624319" y="328083"/>
                </a:cubicBezTo>
                <a:cubicBezTo>
                  <a:pt x="626772" y="328083"/>
                  <a:pt x="629225" y="331258"/>
                  <a:pt x="626772" y="334433"/>
                </a:cubicBezTo>
                <a:cubicBezTo>
                  <a:pt x="626772" y="336550"/>
                  <a:pt x="624319" y="338667"/>
                  <a:pt x="620639" y="338667"/>
                </a:cubicBezTo>
                <a:close/>
                <a:moveTo>
                  <a:pt x="2879962" y="4709584"/>
                </a:moveTo>
                <a:cubicBezTo>
                  <a:pt x="2881188" y="4709584"/>
                  <a:pt x="2882415" y="4712758"/>
                  <a:pt x="2881188" y="4713817"/>
                </a:cubicBezTo>
                <a:cubicBezTo>
                  <a:pt x="2879962" y="4714875"/>
                  <a:pt x="2877508" y="4714875"/>
                  <a:pt x="2876282" y="4715934"/>
                </a:cubicBezTo>
                <a:cubicBezTo>
                  <a:pt x="2875055" y="4714875"/>
                  <a:pt x="2872602" y="4713817"/>
                  <a:pt x="2873829" y="4712758"/>
                </a:cubicBezTo>
                <a:cubicBezTo>
                  <a:pt x="2873829" y="4710642"/>
                  <a:pt x="2876282" y="4708525"/>
                  <a:pt x="2879962" y="4709584"/>
                </a:cubicBezTo>
                <a:close/>
                <a:moveTo>
                  <a:pt x="4669512" y="1090083"/>
                </a:moveTo>
                <a:cubicBezTo>
                  <a:pt x="4669512" y="1091142"/>
                  <a:pt x="4667059" y="1092200"/>
                  <a:pt x="4664605" y="1093258"/>
                </a:cubicBezTo>
                <a:cubicBezTo>
                  <a:pt x="4660926" y="1094317"/>
                  <a:pt x="4658473" y="1092200"/>
                  <a:pt x="4658473" y="1090083"/>
                </a:cubicBezTo>
                <a:cubicBezTo>
                  <a:pt x="4658473" y="1086908"/>
                  <a:pt x="4660926" y="1084792"/>
                  <a:pt x="4664605" y="1085850"/>
                </a:cubicBezTo>
                <a:cubicBezTo>
                  <a:pt x="4668285" y="1084792"/>
                  <a:pt x="4670738" y="1086908"/>
                  <a:pt x="4669512" y="1090083"/>
                </a:cubicBezTo>
                <a:close/>
                <a:moveTo>
                  <a:pt x="4869441" y="6842125"/>
                </a:moveTo>
                <a:cubicBezTo>
                  <a:pt x="4864535" y="6841067"/>
                  <a:pt x="4860855" y="6840008"/>
                  <a:pt x="4855949" y="6838950"/>
                </a:cubicBezTo>
                <a:cubicBezTo>
                  <a:pt x="4857175" y="6834717"/>
                  <a:pt x="4857175" y="6829425"/>
                  <a:pt x="4864535" y="6831542"/>
                </a:cubicBezTo>
                <a:cubicBezTo>
                  <a:pt x="4870668" y="6832600"/>
                  <a:pt x="4869441" y="6837892"/>
                  <a:pt x="4869441" y="6842125"/>
                </a:cubicBezTo>
                <a:close/>
                <a:moveTo>
                  <a:pt x="482038" y="1108075"/>
                </a:moveTo>
                <a:cubicBezTo>
                  <a:pt x="480811" y="1105958"/>
                  <a:pt x="478358" y="1104900"/>
                  <a:pt x="477132" y="1102783"/>
                </a:cubicBezTo>
                <a:cubicBezTo>
                  <a:pt x="479585" y="1100667"/>
                  <a:pt x="483264" y="1096433"/>
                  <a:pt x="485718" y="1098550"/>
                </a:cubicBezTo>
                <a:cubicBezTo>
                  <a:pt x="489397" y="1102783"/>
                  <a:pt x="486944" y="1107017"/>
                  <a:pt x="482038" y="1108075"/>
                </a:cubicBezTo>
                <a:close/>
                <a:moveTo>
                  <a:pt x="4409481" y="3386667"/>
                </a:moveTo>
                <a:cubicBezTo>
                  <a:pt x="4413161" y="3385608"/>
                  <a:pt x="4415614" y="3381375"/>
                  <a:pt x="4419293" y="3383492"/>
                </a:cubicBezTo>
                <a:cubicBezTo>
                  <a:pt x="4420520" y="3383492"/>
                  <a:pt x="4420520" y="3386667"/>
                  <a:pt x="4419293" y="3387725"/>
                </a:cubicBezTo>
                <a:cubicBezTo>
                  <a:pt x="4416841" y="3391958"/>
                  <a:pt x="4411934" y="3389842"/>
                  <a:pt x="4408255" y="3389842"/>
                </a:cubicBezTo>
                <a:lnTo>
                  <a:pt x="4409481" y="3387725"/>
                </a:lnTo>
                <a:lnTo>
                  <a:pt x="4409481" y="3386667"/>
                </a:lnTo>
                <a:close/>
                <a:moveTo>
                  <a:pt x="592428" y="6191250"/>
                </a:moveTo>
                <a:cubicBezTo>
                  <a:pt x="592428" y="6183842"/>
                  <a:pt x="594881" y="6177492"/>
                  <a:pt x="598561" y="6171142"/>
                </a:cubicBezTo>
                <a:cubicBezTo>
                  <a:pt x="601014" y="6172200"/>
                  <a:pt x="603467" y="6173258"/>
                  <a:pt x="605920" y="6174317"/>
                </a:cubicBezTo>
                <a:cubicBezTo>
                  <a:pt x="601014" y="6179609"/>
                  <a:pt x="599788" y="6187017"/>
                  <a:pt x="592428" y="6191250"/>
                </a:cubicBezTo>
                <a:close/>
                <a:moveTo>
                  <a:pt x="556858" y="4539192"/>
                </a:moveTo>
                <a:lnTo>
                  <a:pt x="556858" y="4539192"/>
                </a:lnTo>
                <a:cubicBezTo>
                  <a:pt x="551952" y="4534959"/>
                  <a:pt x="559311" y="4532842"/>
                  <a:pt x="560538" y="4529667"/>
                </a:cubicBezTo>
                <a:lnTo>
                  <a:pt x="562991" y="4528609"/>
                </a:lnTo>
                <a:cubicBezTo>
                  <a:pt x="567897" y="4536017"/>
                  <a:pt x="566670" y="4538133"/>
                  <a:pt x="556858" y="4539192"/>
                </a:cubicBezTo>
                <a:close/>
                <a:moveTo>
                  <a:pt x="445241" y="6571192"/>
                </a:moveTo>
                <a:cubicBezTo>
                  <a:pt x="437882" y="6571192"/>
                  <a:pt x="440335" y="6564842"/>
                  <a:pt x="440335" y="6561667"/>
                </a:cubicBezTo>
                <a:cubicBezTo>
                  <a:pt x="445241" y="6561667"/>
                  <a:pt x="448921" y="6561667"/>
                  <a:pt x="453827" y="6560609"/>
                </a:cubicBezTo>
                <a:cubicBezTo>
                  <a:pt x="453827" y="6566959"/>
                  <a:pt x="452600" y="6572250"/>
                  <a:pt x="445241" y="6571192"/>
                </a:cubicBezTo>
                <a:close/>
                <a:moveTo>
                  <a:pt x="4974925" y="6183842"/>
                </a:moveTo>
                <a:cubicBezTo>
                  <a:pt x="4977378" y="6184901"/>
                  <a:pt x="4979831" y="6185959"/>
                  <a:pt x="4978605" y="6190192"/>
                </a:cubicBezTo>
                <a:cubicBezTo>
                  <a:pt x="4978605" y="6191250"/>
                  <a:pt x="4977378" y="6194425"/>
                  <a:pt x="4973698" y="6192308"/>
                </a:cubicBezTo>
                <a:cubicBezTo>
                  <a:pt x="4971245" y="6191250"/>
                  <a:pt x="4967566" y="6191250"/>
                  <a:pt x="4968792" y="6187017"/>
                </a:cubicBezTo>
                <a:cubicBezTo>
                  <a:pt x="4968792" y="6184901"/>
                  <a:pt x="4971245" y="6182784"/>
                  <a:pt x="4974925" y="6183842"/>
                </a:cubicBezTo>
                <a:close/>
                <a:moveTo>
                  <a:pt x="5015401" y="3981450"/>
                </a:moveTo>
                <a:cubicBezTo>
                  <a:pt x="5015401" y="3980392"/>
                  <a:pt x="5017855" y="3979333"/>
                  <a:pt x="5019081" y="3979333"/>
                </a:cubicBezTo>
                <a:cubicBezTo>
                  <a:pt x="5020308" y="3980392"/>
                  <a:pt x="5022761" y="3981450"/>
                  <a:pt x="5022761" y="3982508"/>
                </a:cubicBezTo>
                <a:cubicBezTo>
                  <a:pt x="5022761" y="3985684"/>
                  <a:pt x="5020308" y="3986742"/>
                  <a:pt x="5016628" y="3985684"/>
                </a:cubicBezTo>
                <a:cubicBezTo>
                  <a:pt x="5015401" y="3985684"/>
                  <a:pt x="5015401" y="3982508"/>
                  <a:pt x="5015401" y="3981450"/>
                </a:cubicBezTo>
                <a:close/>
                <a:moveTo>
                  <a:pt x="5032573" y="3422650"/>
                </a:moveTo>
                <a:cubicBezTo>
                  <a:pt x="5032573" y="3418417"/>
                  <a:pt x="5033800" y="3415242"/>
                  <a:pt x="5039933" y="3415242"/>
                </a:cubicBezTo>
                <a:cubicBezTo>
                  <a:pt x="5043612" y="3415242"/>
                  <a:pt x="5044839" y="3418417"/>
                  <a:pt x="5044839" y="3420534"/>
                </a:cubicBezTo>
                <a:cubicBezTo>
                  <a:pt x="5044839" y="3424767"/>
                  <a:pt x="5039933" y="3425825"/>
                  <a:pt x="5036253" y="3425825"/>
                </a:cubicBezTo>
                <a:cubicBezTo>
                  <a:pt x="5035026" y="3426883"/>
                  <a:pt x="5032573" y="3423708"/>
                  <a:pt x="5032573" y="3422650"/>
                </a:cubicBezTo>
                <a:close/>
                <a:moveTo>
                  <a:pt x="5074276" y="4911725"/>
                </a:moveTo>
                <a:cubicBezTo>
                  <a:pt x="5076729" y="4921250"/>
                  <a:pt x="5073050" y="4925484"/>
                  <a:pt x="5062011" y="4923367"/>
                </a:cubicBezTo>
                <a:cubicBezTo>
                  <a:pt x="5058331" y="4913842"/>
                  <a:pt x="5065690" y="4912784"/>
                  <a:pt x="5074276" y="4911725"/>
                </a:cubicBezTo>
                <a:close/>
                <a:moveTo>
                  <a:pt x="5101261" y="59267"/>
                </a:moveTo>
                <a:cubicBezTo>
                  <a:pt x="5102487" y="60325"/>
                  <a:pt x="5103714" y="61383"/>
                  <a:pt x="5106167" y="63500"/>
                </a:cubicBezTo>
                <a:cubicBezTo>
                  <a:pt x="5103714" y="65617"/>
                  <a:pt x="5102487" y="70908"/>
                  <a:pt x="5097581" y="66675"/>
                </a:cubicBezTo>
                <a:cubicBezTo>
                  <a:pt x="5093901" y="62442"/>
                  <a:pt x="5095128" y="59267"/>
                  <a:pt x="5101261" y="59267"/>
                </a:cubicBezTo>
                <a:close/>
                <a:moveTo>
                  <a:pt x="332398" y="1892300"/>
                </a:moveTo>
                <a:cubicBezTo>
                  <a:pt x="326265" y="1893358"/>
                  <a:pt x="326265" y="1889125"/>
                  <a:pt x="325038" y="1887008"/>
                </a:cubicBezTo>
                <a:cubicBezTo>
                  <a:pt x="326265" y="1881717"/>
                  <a:pt x="327491" y="1879600"/>
                  <a:pt x="333624" y="1879600"/>
                </a:cubicBezTo>
                <a:cubicBezTo>
                  <a:pt x="338530" y="1880658"/>
                  <a:pt x="340984" y="1882775"/>
                  <a:pt x="339757" y="1887008"/>
                </a:cubicBezTo>
                <a:cubicBezTo>
                  <a:pt x="338530" y="1889125"/>
                  <a:pt x="334851" y="1891242"/>
                  <a:pt x="332398" y="1892300"/>
                </a:cubicBezTo>
                <a:close/>
                <a:moveTo>
                  <a:pt x="469772" y="5717117"/>
                </a:moveTo>
                <a:cubicBezTo>
                  <a:pt x="468546" y="5716058"/>
                  <a:pt x="467319" y="5716058"/>
                  <a:pt x="466093" y="5717117"/>
                </a:cubicBezTo>
                <a:cubicBezTo>
                  <a:pt x="466093" y="5713942"/>
                  <a:pt x="463639" y="5710767"/>
                  <a:pt x="469772" y="5708651"/>
                </a:cubicBezTo>
                <a:cubicBezTo>
                  <a:pt x="470999" y="5708651"/>
                  <a:pt x="472225" y="5709709"/>
                  <a:pt x="474678" y="5710767"/>
                </a:cubicBezTo>
                <a:cubicBezTo>
                  <a:pt x="472225" y="5712883"/>
                  <a:pt x="470999" y="5715000"/>
                  <a:pt x="469772" y="5717117"/>
                </a:cubicBezTo>
                <a:close/>
                <a:moveTo>
                  <a:pt x="439108" y="6831542"/>
                </a:moveTo>
                <a:cubicBezTo>
                  <a:pt x="440335" y="6829425"/>
                  <a:pt x="441561" y="6827308"/>
                  <a:pt x="442788" y="6825192"/>
                </a:cubicBezTo>
                <a:cubicBezTo>
                  <a:pt x="444015" y="6825192"/>
                  <a:pt x="446468" y="6826250"/>
                  <a:pt x="447694" y="6825192"/>
                </a:cubicBezTo>
                <a:cubicBezTo>
                  <a:pt x="447694" y="6830484"/>
                  <a:pt x="448921" y="6836834"/>
                  <a:pt x="439108" y="6831542"/>
                </a:cubicBezTo>
                <a:close/>
                <a:moveTo>
                  <a:pt x="414577" y="382058"/>
                </a:moveTo>
                <a:cubicBezTo>
                  <a:pt x="414577" y="381000"/>
                  <a:pt x="417030" y="379942"/>
                  <a:pt x="418257" y="378883"/>
                </a:cubicBezTo>
                <a:cubicBezTo>
                  <a:pt x="418257" y="378883"/>
                  <a:pt x="420710" y="379942"/>
                  <a:pt x="420710" y="379942"/>
                </a:cubicBezTo>
                <a:cubicBezTo>
                  <a:pt x="419483" y="381000"/>
                  <a:pt x="418257" y="382058"/>
                  <a:pt x="418257" y="384175"/>
                </a:cubicBezTo>
                <a:cubicBezTo>
                  <a:pt x="414577" y="384175"/>
                  <a:pt x="413351" y="383117"/>
                  <a:pt x="414577" y="382058"/>
                </a:cubicBezTo>
                <a:close/>
                <a:moveTo>
                  <a:pt x="354476" y="3504142"/>
                </a:moveTo>
                <a:cubicBezTo>
                  <a:pt x="354476" y="3499909"/>
                  <a:pt x="350796" y="3493559"/>
                  <a:pt x="359382" y="3492500"/>
                </a:cubicBezTo>
                <a:cubicBezTo>
                  <a:pt x="361835" y="3496733"/>
                  <a:pt x="366741" y="3496733"/>
                  <a:pt x="370421" y="3495675"/>
                </a:cubicBezTo>
                <a:cubicBezTo>
                  <a:pt x="366741" y="3497792"/>
                  <a:pt x="359382" y="3496733"/>
                  <a:pt x="358155" y="3503083"/>
                </a:cubicBezTo>
                <a:cubicBezTo>
                  <a:pt x="356929" y="3503083"/>
                  <a:pt x="355702" y="3503083"/>
                  <a:pt x="354476" y="3504142"/>
                </a:cubicBezTo>
                <a:close/>
                <a:moveTo>
                  <a:pt x="2677579" y="4822825"/>
                </a:moveTo>
                <a:cubicBezTo>
                  <a:pt x="2677579" y="4820709"/>
                  <a:pt x="2678806" y="4818592"/>
                  <a:pt x="2680032" y="4816475"/>
                </a:cubicBezTo>
                <a:cubicBezTo>
                  <a:pt x="2684938" y="4816475"/>
                  <a:pt x="2686165" y="4818592"/>
                  <a:pt x="2687392" y="4820709"/>
                </a:cubicBezTo>
                <a:cubicBezTo>
                  <a:pt x="2688618" y="4822825"/>
                  <a:pt x="2687392" y="4823883"/>
                  <a:pt x="2684938" y="4824942"/>
                </a:cubicBezTo>
                <a:cubicBezTo>
                  <a:pt x="2681259" y="4826000"/>
                  <a:pt x="2677579" y="4826000"/>
                  <a:pt x="2677579" y="4822825"/>
                </a:cubicBezTo>
                <a:close/>
                <a:moveTo>
                  <a:pt x="101804" y="2821517"/>
                </a:moveTo>
                <a:cubicBezTo>
                  <a:pt x="100578" y="2822575"/>
                  <a:pt x="96898" y="2822575"/>
                  <a:pt x="93219" y="2822575"/>
                </a:cubicBezTo>
                <a:cubicBezTo>
                  <a:pt x="94445" y="2819400"/>
                  <a:pt x="95672" y="2816225"/>
                  <a:pt x="96898" y="2813050"/>
                </a:cubicBezTo>
                <a:cubicBezTo>
                  <a:pt x="99351" y="2816225"/>
                  <a:pt x="105484" y="2817284"/>
                  <a:pt x="101804" y="2821517"/>
                </a:cubicBezTo>
                <a:close/>
                <a:moveTo>
                  <a:pt x="5242315" y="574675"/>
                </a:moveTo>
                <a:cubicBezTo>
                  <a:pt x="5239862" y="575733"/>
                  <a:pt x="5239862" y="576792"/>
                  <a:pt x="5239862" y="578908"/>
                </a:cubicBezTo>
                <a:cubicBezTo>
                  <a:pt x="5237409" y="578908"/>
                  <a:pt x="5233729" y="577850"/>
                  <a:pt x="5231276" y="577850"/>
                </a:cubicBezTo>
                <a:lnTo>
                  <a:pt x="5231276" y="575733"/>
                </a:lnTo>
                <a:lnTo>
                  <a:pt x="5230049" y="574675"/>
                </a:lnTo>
                <a:cubicBezTo>
                  <a:pt x="5234955" y="567267"/>
                  <a:pt x="5238635" y="569383"/>
                  <a:pt x="5242315" y="574675"/>
                </a:cubicBezTo>
                <a:close/>
                <a:moveTo>
                  <a:pt x="2898360" y="6643159"/>
                </a:moveTo>
                <a:cubicBezTo>
                  <a:pt x="2902040" y="6644217"/>
                  <a:pt x="2902040" y="6648450"/>
                  <a:pt x="2903266" y="6650567"/>
                </a:cubicBezTo>
                <a:cubicBezTo>
                  <a:pt x="2897133" y="6650567"/>
                  <a:pt x="2894680" y="6648450"/>
                  <a:pt x="2898360" y="6643159"/>
                </a:cubicBezTo>
                <a:close/>
                <a:moveTo>
                  <a:pt x="4918503" y="3782483"/>
                </a:moveTo>
                <a:cubicBezTo>
                  <a:pt x="4923409" y="3778250"/>
                  <a:pt x="4927089" y="3784600"/>
                  <a:pt x="4927089" y="3789892"/>
                </a:cubicBezTo>
                <a:cubicBezTo>
                  <a:pt x="4927089" y="3792008"/>
                  <a:pt x="4925863" y="3793067"/>
                  <a:pt x="4924636" y="3795184"/>
                </a:cubicBezTo>
                <a:cubicBezTo>
                  <a:pt x="4923409" y="3789892"/>
                  <a:pt x="4912370" y="3786717"/>
                  <a:pt x="4918503" y="3782483"/>
                </a:cubicBezTo>
                <a:close/>
                <a:moveTo>
                  <a:pt x="134922" y="3453342"/>
                </a:moveTo>
                <a:cubicBezTo>
                  <a:pt x="131242" y="3452284"/>
                  <a:pt x="130015" y="3450167"/>
                  <a:pt x="130015" y="3448050"/>
                </a:cubicBezTo>
                <a:cubicBezTo>
                  <a:pt x="130015" y="3446992"/>
                  <a:pt x="133695" y="3445934"/>
                  <a:pt x="134922" y="3445934"/>
                </a:cubicBezTo>
                <a:cubicBezTo>
                  <a:pt x="138601" y="3445934"/>
                  <a:pt x="139828" y="3449108"/>
                  <a:pt x="138601" y="3451225"/>
                </a:cubicBezTo>
                <a:cubicBezTo>
                  <a:pt x="138601" y="3452284"/>
                  <a:pt x="136148" y="3453342"/>
                  <a:pt x="134922" y="3453342"/>
                </a:cubicBezTo>
                <a:close/>
                <a:moveTo>
                  <a:pt x="5433658" y="1684867"/>
                </a:moveTo>
                <a:cubicBezTo>
                  <a:pt x="5433658" y="1688042"/>
                  <a:pt x="5433658" y="1692275"/>
                  <a:pt x="5433658" y="1695450"/>
                </a:cubicBezTo>
                <a:cubicBezTo>
                  <a:pt x="5428752" y="1694392"/>
                  <a:pt x="5422619" y="1693333"/>
                  <a:pt x="5422619" y="1688042"/>
                </a:cubicBezTo>
                <a:cubicBezTo>
                  <a:pt x="5423846" y="1682750"/>
                  <a:pt x="5429979" y="1684867"/>
                  <a:pt x="5433658" y="1684867"/>
                </a:cubicBezTo>
                <a:close/>
                <a:moveTo>
                  <a:pt x="2185729" y="538692"/>
                </a:moveTo>
                <a:cubicBezTo>
                  <a:pt x="2191862" y="533400"/>
                  <a:pt x="2197994" y="534458"/>
                  <a:pt x="2204127" y="537633"/>
                </a:cubicBezTo>
                <a:cubicBezTo>
                  <a:pt x="2197994" y="536575"/>
                  <a:pt x="2191862" y="534458"/>
                  <a:pt x="2185729" y="538692"/>
                </a:cubicBezTo>
                <a:close/>
                <a:moveTo>
                  <a:pt x="2390564" y="5965825"/>
                </a:moveTo>
                <a:cubicBezTo>
                  <a:pt x="2390564" y="5967942"/>
                  <a:pt x="2388111" y="5971117"/>
                  <a:pt x="2384431" y="5969000"/>
                </a:cubicBezTo>
                <a:cubicBezTo>
                  <a:pt x="2379525" y="5967942"/>
                  <a:pt x="2375846" y="5965825"/>
                  <a:pt x="2377072" y="5961592"/>
                </a:cubicBezTo>
                <a:cubicBezTo>
                  <a:pt x="2378299" y="5957359"/>
                  <a:pt x="2381978" y="5956300"/>
                  <a:pt x="2385658" y="5957359"/>
                </a:cubicBezTo>
                <a:cubicBezTo>
                  <a:pt x="2389338" y="5958417"/>
                  <a:pt x="2390564" y="5962651"/>
                  <a:pt x="2390564" y="5965825"/>
                </a:cubicBezTo>
                <a:close/>
                <a:moveTo>
                  <a:pt x="5019081" y="4093633"/>
                </a:moveTo>
                <a:cubicBezTo>
                  <a:pt x="5021534" y="4089400"/>
                  <a:pt x="5027667" y="4090458"/>
                  <a:pt x="5031347" y="4089400"/>
                </a:cubicBezTo>
                <a:cubicBezTo>
                  <a:pt x="5032573" y="4102100"/>
                  <a:pt x="5026440" y="4098925"/>
                  <a:pt x="5019081" y="4093633"/>
                </a:cubicBezTo>
                <a:close/>
                <a:moveTo>
                  <a:pt x="69914" y="2533650"/>
                </a:moveTo>
                <a:cubicBezTo>
                  <a:pt x="69914" y="2534708"/>
                  <a:pt x="66234" y="2534708"/>
                  <a:pt x="65008" y="2534708"/>
                </a:cubicBezTo>
                <a:cubicBezTo>
                  <a:pt x="63781" y="2534708"/>
                  <a:pt x="62555" y="2532592"/>
                  <a:pt x="62555" y="2531533"/>
                </a:cubicBezTo>
                <a:cubicBezTo>
                  <a:pt x="63781" y="2530475"/>
                  <a:pt x="65008" y="2529417"/>
                  <a:pt x="66234" y="2529417"/>
                </a:cubicBezTo>
                <a:cubicBezTo>
                  <a:pt x="68687" y="2529417"/>
                  <a:pt x="71140" y="2531533"/>
                  <a:pt x="69914" y="2533650"/>
                </a:cubicBezTo>
                <a:close/>
                <a:moveTo>
                  <a:pt x="5499892" y="1520825"/>
                </a:moveTo>
                <a:cubicBezTo>
                  <a:pt x="5503572" y="1520825"/>
                  <a:pt x="5507252" y="1521883"/>
                  <a:pt x="5510931" y="1521883"/>
                </a:cubicBezTo>
                <a:cubicBezTo>
                  <a:pt x="5509705" y="1522942"/>
                  <a:pt x="5510931" y="1524000"/>
                  <a:pt x="5512158" y="1525058"/>
                </a:cubicBezTo>
                <a:cubicBezTo>
                  <a:pt x="5510931" y="1526117"/>
                  <a:pt x="5510931" y="1528233"/>
                  <a:pt x="5512158" y="1529292"/>
                </a:cubicBezTo>
                <a:cubicBezTo>
                  <a:pt x="5502346" y="1532467"/>
                  <a:pt x="5498666" y="1529292"/>
                  <a:pt x="5499892" y="1520825"/>
                </a:cubicBezTo>
                <a:close/>
                <a:moveTo>
                  <a:pt x="5529330" y="197908"/>
                </a:moveTo>
                <a:cubicBezTo>
                  <a:pt x="5531783" y="198967"/>
                  <a:pt x="5536689" y="196850"/>
                  <a:pt x="5536689" y="201083"/>
                </a:cubicBezTo>
                <a:cubicBezTo>
                  <a:pt x="5536689" y="206375"/>
                  <a:pt x="5531783" y="205317"/>
                  <a:pt x="5526877" y="206375"/>
                </a:cubicBezTo>
                <a:cubicBezTo>
                  <a:pt x="5528103" y="203200"/>
                  <a:pt x="5529330" y="200025"/>
                  <a:pt x="5529330" y="197908"/>
                </a:cubicBezTo>
                <a:close/>
                <a:moveTo>
                  <a:pt x="2551244" y="817033"/>
                </a:moveTo>
                <a:cubicBezTo>
                  <a:pt x="2551244" y="819150"/>
                  <a:pt x="2550017" y="821267"/>
                  <a:pt x="2550017" y="823383"/>
                </a:cubicBezTo>
                <a:cubicBezTo>
                  <a:pt x="2547564" y="823383"/>
                  <a:pt x="2545111" y="823383"/>
                  <a:pt x="2543884" y="824442"/>
                </a:cubicBezTo>
                <a:cubicBezTo>
                  <a:pt x="2542658" y="821267"/>
                  <a:pt x="2541431" y="819150"/>
                  <a:pt x="2540205" y="815975"/>
                </a:cubicBezTo>
                <a:cubicBezTo>
                  <a:pt x="2543884" y="813858"/>
                  <a:pt x="2548791" y="812800"/>
                  <a:pt x="2551244" y="817033"/>
                </a:cubicBezTo>
                <a:close/>
                <a:moveTo>
                  <a:pt x="5547728" y="5706534"/>
                </a:moveTo>
                <a:cubicBezTo>
                  <a:pt x="5550181" y="5705475"/>
                  <a:pt x="5552635" y="5705475"/>
                  <a:pt x="5552635" y="5708651"/>
                </a:cubicBezTo>
                <a:cubicBezTo>
                  <a:pt x="5552635" y="5710767"/>
                  <a:pt x="5552635" y="5712883"/>
                  <a:pt x="5551408" y="5713942"/>
                </a:cubicBezTo>
                <a:cubicBezTo>
                  <a:pt x="5548955" y="5715000"/>
                  <a:pt x="5547728" y="5713942"/>
                  <a:pt x="5546502" y="5711825"/>
                </a:cubicBezTo>
                <a:cubicBezTo>
                  <a:pt x="5546502" y="5709709"/>
                  <a:pt x="5546502" y="5707592"/>
                  <a:pt x="5547728" y="5706534"/>
                </a:cubicBezTo>
                <a:close/>
                <a:moveTo>
                  <a:pt x="5065690" y="4040717"/>
                </a:moveTo>
                <a:cubicBezTo>
                  <a:pt x="5073050" y="4038600"/>
                  <a:pt x="5080409" y="4040717"/>
                  <a:pt x="5088995" y="4042833"/>
                </a:cubicBezTo>
                <a:cubicBezTo>
                  <a:pt x="5080409" y="4048125"/>
                  <a:pt x="5074276" y="4048125"/>
                  <a:pt x="5065690" y="4047067"/>
                </a:cubicBezTo>
                <a:cubicBezTo>
                  <a:pt x="5065690" y="4044950"/>
                  <a:pt x="5065690" y="4042833"/>
                  <a:pt x="5065690" y="4040717"/>
                </a:cubicBezTo>
                <a:close/>
                <a:moveTo>
                  <a:pt x="2913079" y="5572125"/>
                </a:moveTo>
                <a:cubicBezTo>
                  <a:pt x="2913079" y="5568950"/>
                  <a:pt x="2914305" y="5565776"/>
                  <a:pt x="2914305" y="5563659"/>
                </a:cubicBezTo>
                <a:cubicBezTo>
                  <a:pt x="2917985" y="5563659"/>
                  <a:pt x="2922891" y="5559425"/>
                  <a:pt x="2924118" y="5564717"/>
                </a:cubicBezTo>
                <a:cubicBezTo>
                  <a:pt x="2926571" y="5573183"/>
                  <a:pt x="2920438" y="5573183"/>
                  <a:pt x="2913079" y="5572125"/>
                </a:cubicBezTo>
                <a:close/>
                <a:moveTo>
                  <a:pt x="5589431" y="6101292"/>
                </a:moveTo>
                <a:cubicBezTo>
                  <a:pt x="5590658" y="6101292"/>
                  <a:pt x="5591884" y="6103409"/>
                  <a:pt x="5591884" y="6105526"/>
                </a:cubicBezTo>
                <a:cubicBezTo>
                  <a:pt x="5589431" y="6105526"/>
                  <a:pt x="5588205" y="6106584"/>
                  <a:pt x="5585751" y="6106584"/>
                </a:cubicBezTo>
                <a:cubicBezTo>
                  <a:pt x="5583299" y="6106584"/>
                  <a:pt x="5582072" y="6104467"/>
                  <a:pt x="5583299" y="6102350"/>
                </a:cubicBezTo>
                <a:cubicBezTo>
                  <a:pt x="5584525" y="6101292"/>
                  <a:pt x="5588205" y="6101292"/>
                  <a:pt x="5589431" y="6101292"/>
                </a:cubicBezTo>
                <a:close/>
                <a:moveTo>
                  <a:pt x="24531" y="268817"/>
                </a:moveTo>
                <a:cubicBezTo>
                  <a:pt x="19625" y="270933"/>
                  <a:pt x="19625" y="266700"/>
                  <a:pt x="18398" y="264583"/>
                </a:cubicBezTo>
                <a:cubicBezTo>
                  <a:pt x="18398" y="261408"/>
                  <a:pt x="19625" y="259292"/>
                  <a:pt x="24531" y="259292"/>
                </a:cubicBezTo>
                <a:cubicBezTo>
                  <a:pt x="28211" y="259292"/>
                  <a:pt x="30664" y="261408"/>
                  <a:pt x="29437" y="264583"/>
                </a:cubicBezTo>
                <a:cubicBezTo>
                  <a:pt x="28211" y="266700"/>
                  <a:pt x="25758" y="267758"/>
                  <a:pt x="24531" y="268817"/>
                </a:cubicBezTo>
                <a:close/>
                <a:moveTo>
                  <a:pt x="5593111" y="6452659"/>
                </a:moveTo>
                <a:cubicBezTo>
                  <a:pt x="5594338" y="6451600"/>
                  <a:pt x="5594338" y="6449484"/>
                  <a:pt x="5595564" y="6448425"/>
                </a:cubicBezTo>
                <a:cubicBezTo>
                  <a:pt x="5596790" y="6449484"/>
                  <a:pt x="5599244" y="6449484"/>
                  <a:pt x="5600470" y="6450542"/>
                </a:cubicBezTo>
                <a:cubicBezTo>
                  <a:pt x="5601697" y="6452659"/>
                  <a:pt x="5601697" y="6453717"/>
                  <a:pt x="5598017" y="6454776"/>
                </a:cubicBezTo>
                <a:cubicBezTo>
                  <a:pt x="5596790" y="6453717"/>
                  <a:pt x="5595564" y="6452659"/>
                  <a:pt x="5593111" y="6452659"/>
                </a:cubicBezTo>
                <a:close/>
                <a:moveTo>
                  <a:pt x="1892581" y="3671358"/>
                </a:moveTo>
                <a:cubicBezTo>
                  <a:pt x="1891355" y="3670300"/>
                  <a:pt x="1888901" y="3669242"/>
                  <a:pt x="1888901" y="3668184"/>
                </a:cubicBezTo>
                <a:cubicBezTo>
                  <a:pt x="1887675" y="3665008"/>
                  <a:pt x="1890128" y="3662892"/>
                  <a:pt x="1893808" y="3662892"/>
                </a:cubicBezTo>
                <a:cubicBezTo>
                  <a:pt x="1895034" y="3662892"/>
                  <a:pt x="1897487" y="3663950"/>
                  <a:pt x="1897487" y="3665008"/>
                </a:cubicBezTo>
                <a:cubicBezTo>
                  <a:pt x="1897487" y="3669242"/>
                  <a:pt x="1896261" y="3671358"/>
                  <a:pt x="1892581" y="3671358"/>
                </a:cubicBezTo>
                <a:close/>
                <a:moveTo>
                  <a:pt x="1866823" y="3254375"/>
                </a:moveTo>
                <a:cubicBezTo>
                  <a:pt x="1869276" y="3255434"/>
                  <a:pt x="1872956" y="3256492"/>
                  <a:pt x="1875409" y="3258608"/>
                </a:cubicBezTo>
                <a:cubicBezTo>
                  <a:pt x="1874183" y="3261784"/>
                  <a:pt x="1870503" y="3264958"/>
                  <a:pt x="1866823" y="3262842"/>
                </a:cubicBezTo>
                <a:cubicBezTo>
                  <a:pt x="1861917" y="3260725"/>
                  <a:pt x="1865597" y="3257550"/>
                  <a:pt x="1866823" y="3254375"/>
                </a:cubicBezTo>
                <a:close/>
                <a:moveTo>
                  <a:pt x="5616415" y="1823508"/>
                </a:moveTo>
                <a:cubicBezTo>
                  <a:pt x="5616415" y="1820333"/>
                  <a:pt x="5616415" y="1818217"/>
                  <a:pt x="5616415" y="1815042"/>
                </a:cubicBezTo>
                <a:cubicBezTo>
                  <a:pt x="5620095" y="1815042"/>
                  <a:pt x="5625002" y="1815042"/>
                  <a:pt x="5625002" y="1819275"/>
                </a:cubicBezTo>
                <a:cubicBezTo>
                  <a:pt x="5625002" y="1824567"/>
                  <a:pt x="5620095" y="1823508"/>
                  <a:pt x="5616415" y="1823508"/>
                </a:cubicBezTo>
                <a:close/>
                <a:moveTo>
                  <a:pt x="5627454" y="6777567"/>
                </a:moveTo>
                <a:cubicBezTo>
                  <a:pt x="5629908" y="6778625"/>
                  <a:pt x="5633587" y="6779683"/>
                  <a:pt x="5634814" y="6780742"/>
                </a:cubicBezTo>
                <a:cubicBezTo>
                  <a:pt x="5637267" y="6783917"/>
                  <a:pt x="5634814" y="6784975"/>
                  <a:pt x="5631134" y="6786034"/>
                </a:cubicBezTo>
                <a:cubicBezTo>
                  <a:pt x="5627454" y="6786034"/>
                  <a:pt x="5625002" y="6784975"/>
                  <a:pt x="5625002" y="6781800"/>
                </a:cubicBezTo>
                <a:cubicBezTo>
                  <a:pt x="5625002" y="6780742"/>
                  <a:pt x="5626228" y="6779683"/>
                  <a:pt x="5627454" y="6777567"/>
                </a:cubicBezTo>
                <a:close/>
                <a:moveTo>
                  <a:pt x="5441018" y="1699683"/>
                </a:moveTo>
                <a:cubicBezTo>
                  <a:pt x="5441018" y="1700742"/>
                  <a:pt x="5439791" y="1702858"/>
                  <a:pt x="5439791" y="1703917"/>
                </a:cubicBezTo>
                <a:cubicBezTo>
                  <a:pt x="5437338" y="1703917"/>
                  <a:pt x="5436111" y="1702858"/>
                  <a:pt x="5436111" y="1700742"/>
                </a:cubicBezTo>
                <a:cubicBezTo>
                  <a:pt x="5436111" y="1699683"/>
                  <a:pt x="5436111" y="1698625"/>
                  <a:pt x="5437338" y="1698625"/>
                </a:cubicBezTo>
                <a:cubicBezTo>
                  <a:pt x="5438564" y="1696508"/>
                  <a:pt x="5439791" y="1697567"/>
                  <a:pt x="5441018" y="1699683"/>
                </a:cubicBezTo>
                <a:close/>
                <a:moveTo>
                  <a:pt x="2936383" y="184150"/>
                </a:moveTo>
                <a:cubicBezTo>
                  <a:pt x="2931477" y="183092"/>
                  <a:pt x="2931477" y="179917"/>
                  <a:pt x="2932704" y="176742"/>
                </a:cubicBezTo>
                <a:cubicBezTo>
                  <a:pt x="2937610" y="177800"/>
                  <a:pt x="2943743" y="177800"/>
                  <a:pt x="2936383" y="184150"/>
                </a:cubicBezTo>
                <a:close/>
                <a:moveTo>
                  <a:pt x="5449603" y="1674283"/>
                </a:moveTo>
                <a:cubicBezTo>
                  <a:pt x="5450830" y="1671108"/>
                  <a:pt x="5454510" y="1671108"/>
                  <a:pt x="5456963" y="1672167"/>
                </a:cubicBezTo>
                <a:cubicBezTo>
                  <a:pt x="5458189" y="1673225"/>
                  <a:pt x="5459416" y="1675342"/>
                  <a:pt x="5459416" y="1676400"/>
                </a:cubicBezTo>
                <a:cubicBezTo>
                  <a:pt x="5459416" y="1679575"/>
                  <a:pt x="5458189" y="1681692"/>
                  <a:pt x="5453283" y="1680633"/>
                </a:cubicBezTo>
                <a:cubicBezTo>
                  <a:pt x="5450830" y="1678517"/>
                  <a:pt x="5448377" y="1676400"/>
                  <a:pt x="5449603" y="1674283"/>
                </a:cubicBezTo>
                <a:close/>
                <a:moveTo>
                  <a:pt x="5674064" y="1668992"/>
                </a:moveTo>
                <a:cubicBezTo>
                  <a:pt x="5669158" y="1671108"/>
                  <a:pt x="5666704" y="1671108"/>
                  <a:pt x="5665478" y="1665817"/>
                </a:cubicBezTo>
                <a:cubicBezTo>
                  <a:pt x="5664251" y="1660525"/>
                  <a:pt x="5666704" y="1657350"/>
                  <a:pt x="5671611" y="1655233"/>
                </a:cubicBezTo>
                <a:cubicBezTo>
                  <a:pt x="5683876" y="1658408"/>
                  <a:pt x="5677743" y="1663700"/>
                  <a:pt x="5674064" y="1668992"/>
                </a:cubicBezTo>
                <a:close/>
                <a:moveTo>
                  <a:pt x="1649722" y="3624792"/>
                </a:moveTo>
                <a:cubicBezTo>
                  <a:pt x="1650949" y="3627967"/>
                  <a:pt x="1647269" y="3629025"/>
                  <a:pt x="1643590" y="3630083"/>
                </a:cubicBezTo>
                <a:cubicBezTo>
                  <a:pt x="1642363" y="3629025"/>
                  <a:pt x="1639910" y="3627967"/>
                  <a:pt x="1639910" y="3626909"/>
                </a:cubicBezTo>
                <a:cubicBezTo>
                  <a:pt x="1639910" y="3623733"/>
                  <a:pt x="1642363" y="3621617"/>
                  <a:pt x="1644816" y="3621617"/>
                </a:cubicBezTo>
                <a:cubicBezTo>
                  <a:pt x="1647269" y="3622675"/>
                  <a:pt x="1649722" y="3623733"/>
                  <a:pt x="1649722" y="3624792"/>
                </a:cubicBezTo>
                <a:close/>
                <a:moveTo>
                  <a:pt x="1545465" y="3571875"/>
                </a:moveTo>
                <a:cubicBezTo>
                  <a:pt x="1546691" y="3575050"/>
                  <a:pt x="1547918" y="3578225"/>
                  <a:pt x="1549145" y="3582458"/>
                </a:cubicBezTo>
                <a:cubicBezTo>
                  <a:pt x="1546691" y="3583517"/>
                  <a:pt x="1544238" y="3584575"/>
                  <a:pt x="1540559" y="3582458"/>
                </a:cubicBezTo>
                <a:cubicBezTo>
                  <a:pt x="1541785" y="3579284"/>
                  <a:pt x="1541785" y="3576108"/>
                  <a:pt x="1543012" y="3572934"/>
                </a:cubicBezTo>
                <a:lnTo>
                  <a:pt x="1545465" y="3571875"/>
                </a:lnTo>
                <a:close/>
                <a:moveTo>
                  <a:pt x="1623965" y="5531909"/>
                </a:moveTo>
                <a:cubicBezTo>
                  <a:pt x="1623965" y="5536142"/>
                  <a:pt x="1625191" y="5541433"/>
                  <a:pt x="1625191" y="5545667"/>
                </a:cubicBezTo>
                <a:cubicBezTo>
                  <a:pt x="1621511" y="5541433"/>
                  <a:pt x="1617832" y="5537200"/>
                  <a:pt x="1623965" y="5531909"/>
                </a:cubicBezTo>
                <a:close/>
                <a:moveTo>
                  <a:pt x="1717183" y="6805084"/>
                </a:moveTo>
                <a:cubicBezTo>
                  <a:pt x="1723316" y="6805084"/>
                  <a:pt x="1729449" y="6804026"/>
                  <a:pt x="1735582" y="6804026"/>
                </a:cubicBezTo>
                <a:cubicBezTo>
                  <a:pt x="1730675" y="6815667"/>
                  <a:pt x="1724543" y="6811433"/>
                  <a:pt x="1717183" y="6805084"/>
                </a:cubicBezTo>
                <a:close/>
                <a:moveTo>
                  <a:pt x="2763438" y="5966883"/>
                </a:moveTo>
                <a:cubicBezTo>
                  <a:pt x="2765891" y="5966883"/>
                  <a:pt x="2769571" y="5966883"/>
                  <a:pt x="2768345" y="5971117"/>
                </a:cubicBezTo>
                <a:cubicBezTo>
                  <a:pt x="2768345" y="5972175"/>
                  <a:pt x="2765891" y="5973234"/>
                  <a:pt x="2764665" y="5975350"/>
                </a:cubicBezTo>
                <a:cubicBezTo>
                  <a:pt x="2762212" y="5974292"/>
                  <a:pt x="2759759" y="5972175"/>
                  <a:pt x="2758532" y="5970058"/>
                </a:cubicBezTo>
                <a:cubicBezTo>
                  <a:pt x="2757306" y="5965825"/>
                  <a:pt x="2760985" y="5966883"/>
                  <a:pt x="2763438" y="5966883"/>
                </a:cubicBezTo>
                <a:close/>
                <a:moveTo>
                  <a:pt x="3105648" y="5894917"/>
                </a:moveTo>
                <a:cubicBezTo>
                  <a:pt x="3099516" y="5901267"/>
                  <a:pt x="3094609" y="5895975"/>
                  <a:pt x="3089703" y="5893859"/>
                </a:cubicBezTo>
                <a:cubicBezTo>
                  <a:pt x="3089703" y="5891742"/>
                  <a:pt x="3089703" y="5890683"/>
                  <a:pt x="3089703" y="5888567"/>
                </a:cubicBezTo>
                <a:cubicBezTo>
                  <a:pt x="3094609" y="5881159"/>
                  <a:pt x="3100742" y="5885392"/>
                  <a:pt x="3105648" y="5887508"/>
                </a:cubicBezTo>
                <a:cubicBezTo>
                  <a:pt x="3108101" y="5889625"/>
                  <a:pt x="3108101" y="5892800"/>
                  <a:pt x="3105648" y="5894917"/>
                </a:cubicBezTo>
                <a:close/>
                <a:moveTo>
                  <a:pt x="2124401" y="6427258"/>
                </a:moveTo>
                <a:cubicBezTo>
                  <a:pt x="2119495" y="6426200"/>
                  <a:pt x="2113362" y="6429375"/>
                  <a:pt x="2109682" y="6425142"/>
                </a:cubicBezTo>
                <a:cubicBezTo>
                  <a:pt x="2114588" y="6423026"/>
                  <a:pt x="2119495" y="6425142"/>
                  <a:pt x="2124401" y="6427258"/>
                </a:cubicBezTo>
                <a:close/>
                <a:moveTo>
                  <a:pt x="2147706" y="6428317"/>
                </a:moveTo>
                <a:cubicBezTo>
                  <a:pt x="2146479" y="6428317"/>
                  <a:pt x="2145252" y="6427258"/>
                  <a:pt x="2145252" y="6427258"/>
                </a:cubicBezTo>
                <a:cubicBezTo>
                  <a:pt x="2145252" y="6427258"/>
                  <a:pt x="2146479" y="6427258"/>
                  <a:pt x="2147706" y="6428317"/>
                </a:cubicBezTo>
                <a:close/>
                <a:moveTo>
                  <a:pt x="1832480" y="594783"/>
                </a:moveTo>
                <a:cubicBezTo>
                  <a:pt x="1830027" y="596900"/>
                  <a:pt x="1827574" y="597958"/>
                  <a:pt x="1825120" y="597958"/>
                </a:cubicBezTo>
                <a:cubicBezTo>
                  <a:pt x="1825120" y="597958"/>
                  <a:pt x="1823894" y="595842"/>
                  <a:pt x="1822667" y="594783"/>
                </a:cubicBezTo>
                <a:cubicBezTo>
                  <a:pt x="1825120" y="592667"/>
                  <a:pt x="1827574" y="589492"/>
                  <a:pt x="1831253" y="590550"/>
                </a:cubicBezTo>
                <a:cubicBezTo>
                  <a:pt x="1832480" y="590550"/>
                  <a:pt x="1832480" y="593725"/>
                  <a:pt x="1832480" y="594783"/>
                </a:cubicBezTo>
                <a:close/>
                <a:moveTo>
                  <a:pt x="5281565" y="1767417"/>
                </a:moveTo>
                <a:cubicBezTo>
                  <a:pt x="5276659" y="1766358"/>
                  <a:pt x="5270526" y="1766358"/>
                  <a:pt x="5268073" y="1760008"/>
                </a:cubicBezTo>
                <a:cubicBezTo>
                  <a:pt x="5275432" y="1760008"/>
                  <a:pt x="5284018" y="1756833"/>
                  <a:pt x="5281565" y="1767417"/>
                </a:cubicBezTo>
                <a:close/>
                <a:moveTo>
                  <a:pt x="4615543" y="3525309"/>
                </a:moveTo>
                <a:cubicBezTo>
                  <a:pt x="4615543" y="3526367"/>
                  <a:pt x="4611863" y="3526367"/>
                  <a:pt x="4610637" y="3527425"/>
                </a:cubicBezTo>
                <a:cubicBezTo>
                  <a:pt x="4608184" y="3527425"/>
                  <a:pt x="4604504" y="3526367"/>
                  <a:pt x="4603277" y="3524250"/>
                </a:cubicBezTo>
                <a:cubicBezTo>
                  <a:pt x="4605731" y="3523192"/>
                  <a:pt x="4606957" y="3523192"/>
                  <a:pt x="4609410" y="3522133"/>
                </a:cubicBezTo>
                <a:cubicBezTo>
                  <a:pt x="4611863" y="3522133"/>
                  <a:pt x="4615543" y="3522133"/>
                  <a:pt x="4615543" y="3525309"/>
                </a:cubicBezTo>
                <a:close/>
                <a:moveTo>
                  <a:pt x="4204646" y="3487208"/>
                </a:moveTo>
                <a:cubicBezTo>
                  <a:pt x="4208325" y="3487208"/>
                  <a:pt x="4214458" y="3482975"/>
                  <a:pt x="4214458" y="3491442"/>
                </a:cubicBezTo>
                <a:cubicBezTo>
                  <a:pt x="4210778" y="3490383"/>
                  <a:pt x="4204646" y="3493559"/>
                  <a:pt x="4204646" y="3487208"/>
                </a:cubicBezTo>
                <a:close/>
                <a:moveTo>
                  <a:pt x="770279" y="6661151"/>
                </a:moveTo>
                <a:cubicBezTo>
                  <a:pt x="770279" y="6661151"/>
                  <a:pt x="770279" y="6662209"/>
                  <a:pt x="770279" y="6661151"/>
                </a:cubicBezTo>
                <a:cubicBezTo>
                  <a:pt x="766600" y="6661151"/>
                  <a:pt x="766600" y="6659034"/>
                  <a:pt x="766600" y="6657975"/>
                </a:cubicBezTo>
                <a:cubicBezTo>
                  <a:pt x="767826" y="6657975"/>
                  <a:pt x="770279" y="6659034"/>
                  <a:pt x="770279" y="6661151"/>
                </a:cubicBezTo>
                <a:close/>
                <a:moveTo>
                  <a:pt x="761693" y="6655859"/>
                </a:moveTo>
                <a:cubicBezTo>
                  <a:pt x="761693" y="6655859"/>
                  <a:pt x="762920" y="6656917"/>
                  <a:pt x="762920" y="6657975"/>
                </a:cubicBezTo>
                <a:cubicBezTo>
                  <a:pt x="761693" y="6657975"/>
                  <a:pt x="761693" y="6657975"/>
                  <a:pt x="760467" y="6656917"/>
                </a:cubicBezTo>
                <a:cubicBezTo>
                  <a:pt x="760467" y="6656917"/>
                  <a:pt x="761693" y="6655859"/>
                  <a:pt x="761693" y="6655859"/>
                </a:cubicBezTo>
                <a:close/>
                <a:moveTo>
                  <a:pt x="3926217" y="1358900"/>
                </a:moveTo>
                <a:cubicBezTo>
                  <a:pt x="3921311" y="1350433"/>
                  <a:pt x="3931123" y="1350433"/>
                  <a:pt x="3934802" y="1348317"/>
                </a:cubicBezTo>
                <a:cubicBezTo>
                  <a:pt x="3934802" y="1353608"/>
                  <a:pt x="3929896" y="1355725"/>
                  <a:pt x="3926217" y="1358900"/>
                </a:cubicBezTo>
                <a:close/>
                <a:moveTo>
                  <a:pt x="4556668" y="333375"/>
                </a:moveTo>
                <a:cubicBezTo>
                  <a:pt x="4565254" y="331258"/>
                  <a:pt x="4572613" y="331258"/>
                  <a:pt x="4578746" y="338667"/>
                </a:cubicBezTo>
                <a:cubicBezTo>
                  <a:pt x="4568934" y="343958"/>
                  <a:pt x="4561574" y="339725"/>
                  <a:pt x="4556668" y="333375"/>
                </a:cubicBezTo>
                <a:close/>
                <a:moveTo>
                  <a:pt x="348343" y="6660092"/>
                </a:moveTo>
                <a:cubicBezTo>
                  <a:pt x="348343" y="6657975"/>
                  <a:pt x="348343" y="6656917"/>
                  <a:pt x="345890" y="6655859"/>
                </a:cubicBezTo>
                <a:cubicBezTo>
                  <a:pt x="348343" y="6651625"/>
                  <a:pt x="354476" y="6646334"/>
                  <a:pt x="356929" y="6650567"/>
                </a:cubicBezTo>
                <a:cubicBezTo>
                  <a:pt x="363062" y="6657975"/>
                  <a:pt x="352023" y="6656917"/>
                  <a:pt x="348343" y="6660092"/>
                </a:cubicBezTo>
                <a:close/>
                <a:moveTo>
                  <a:pt x="4517418" y="286808"/>
                </a:moveTo>
                <a:cubicBezTo>
                  <a:pt x="4517418" y="287867"/>
                  <a:pt x="4518645" y="288925"/>
                  <a:pt x="4518645" y="288925"/>
                </a:cubicBezTo>
                <a:cubicBezTo>
                  <a:pt x="4518645" y="288925"/>
                  <a:pt x="4517418" y="288925"/>
                  <a:pt x="4517418" y="286808"/>
                </a:cubicBezTo>
                <a:close/>
                <a:moveTo>
                  <a:pt x="4527231" y="293158"/>
                </a:moveTo>
                <a:cubicBezTo>
                  <a:pt x="4524778" y="293158"/>
                  <a:pt x="4523551" y="292100"/>
                  <a:pt x="4522325" y="289983"/>
                </a:cubicBezTo>
                <a:cubicBezTo>
                  <a:pt x="4524778" y="291042"/>
                  <a:pt x="4527231" y="289983"/>
                  <a:pt x="4527231" y="293158"/>
                </a:cubicBezTo>
                <a:close/>
                <a:moveTo>
                  <a:pt x="2118268" y="2679700"/>
                </a:moveTo>
                <a:lnTo>
                  <a:pt x="2118268" y="2678642"/>
                </a:lnTo>
                <a:lnTo>
                  <a:pt x="2120721" y="2679700"/>
                </a:lnTo>
                <a:lnTo>
                  <a:pt x="2118268" y="2679700"/>
                </a:lnTo>
                <a:close/>
                <a:moveTo>
                  <a:pt x="2602759" y="5984875"/>
                </a:moveTo>
                <a:cubicBezTo>
                  <a:pt x="2601533" y="5982758"/>
                  <a:pt x="2601533" y="5980642"/>
                  <a:pt x="2603986" y="5978526"/>
                </a:cubicBezTo>
                <a:cubicBezTo>
                  <a:pt x="2603986" y="5978526"/>
                  <a:pt x="2607665" y="5979584"/>
                  <a:pt x="2607665" y="5980642"/>
                </a:cubicBezTo>
                <a:cubicBezTo>
                  <a:pt x="2607665" y="5982758"/>
                  <a:pt x="2606439" y="5984875"/>
                  <a:pt x="2602759" y="5984875"/>
                </a:cubicBezTo>
                <a:close/>
                <a:moveTo>
                  <a:pt x="2617478" y="5982758"/>
                </a:moveTo>
                <a:cubicBezTo>
                  <a:pt x="2617478" y="5982758"/>
                  <a:pt x="2617478" y="5982758"/>
                  <a:pt x="2617478" y="5982758"/>
                </a:cubicBezTo>
                <a:cubicBezTo>
                  <a:pt x="2617478" y="5982758"/>
                  <a:pt x="2617478" y="5983817"/>
                  <a:pt x="2617478" y="5982758"/>
                </a:cubicBezTo>
                <a:lnTo>
                  <a:pt x="2617478" y="5982758"/>
                </a:lnTo>
                <a:close/>
                <a:moveTo>
                  <a:pt x="2052034" y="5178425"/>
                </a:moveTo>
                <a:cubicBezTo>
                  <a:pt x="2052034" y="5178425"/>
                  <a:pt x="2052034" y="5179484"/>
                  <a:pt x="2052034" y="5180542"/>
                </a:cubicBezTo>
                <a:cubicBezTo>
                  <a:pt x="2052034" y="5180542"/>
                  <a:pt x="2052034" y="5178425"/>
                  <a:pt x="2052034" y="5178425"/>
                </a:cubicBezTo>
                <a:close/>
                <a:moveTo>
                  <a:pt x="1863144" y="910167"/>
                </a:moveTo>
                <a:cubicBezTo>
                  <a:pt x="1859464" y="908050"/>
                  <a:pt x="1861917" y="903817"/>
                  <a:pt x="1861917" y="900642"/>
                </a:cubicBezTo>
                <a:cubicBezTo>
                  <a:pt x="1868050" y="899583"/>
                  <a:pt x="1872956" y="898525"/>
                  <a:pt x="1872956" y="905933"/>
                </a:cubicBezTo>
                <a:cubicBezTo>
                  <a:pt x="1869276" y="908050"/>
                  <a:pt x="1868050" y="913342"/>
                  <a:pt x="1863144" y="910167"/>
                </a:cubicBezTo>
                <a:close/>
                <a:moveTo>
                  <a:pt x="704045" y="6731000"/>
                </a:moveTo>
                <a:lnTo>
                  <a:pt x="704045" y="6731000"/>
                </a:lnTo>
                <a:cubicBezTo>
                  <a:pt x="702819" y="6728883"/>
                  <a:pt x="697912" y="6728883"/>
                  <a:pt x="700365" y="6725709"/>
                </a:cubicBezTo>
                <a:cubicBezTo>
                  <a:pt x="700365" y="6725709"/>
                  <a:pt x="702819" y="6724651"/>
                  <a:pt x="702819" y="6725709"/>
                </a:cubicBezTo>
                <a:cubicBezTo>
                  <a:pt x="706498" y="6726767"/>
                  <a:pt x="706498" y="6728883"/>
                  <a:pt x="704045" y="6731000"/>
                </a:cubicBezTo>
                <a:close/>
                <a:moveTo>
                  <a:pt x="842646" y="5907617"/>
                </a:moveTo>
                <a:cubicBezTo>
                  <a:pt x="841420" y="5908675"/>
                  <a:pt x="840193" y="5910792"/>
                  <a:pt x="840193" y="5911850"/>
                </a:cubicBezTo>
                <a:cubicBezTo>
                  <a:pt x="838967" y="5910792"/>
                  <a:pt x="837740" y="5909734"/>
                  <a:pt x="836513" y="5907617"/>
                </a:cubicBezTo>
                <a:cubicBezTo>
                  <a:pt x="835287" y="5905500"/>
                  <a:pt x="836513" y="5904442"/>
                  <a:pt x="838967" y="5903383"/>
                </a:cubicBezTo>
                <a:cubicBezTo>
                  <a:pt x="841420" y="5903383"/>
                  <a:pt x="845099" y="5903383"/>
                  <a:pt x="842646" y="5907617"/>
                </a:cubicBezTo>
                <a:close/>
                <a:moveTo>
                  <a:pt x="1949003" y="5359400"/>
                </a:moveTo>
                <a:cubicBezTo>
                  <a:pt x="1950229" y="5358342"/>
                  <a:pt x="1951456" y="5357284"/>
                  <a:pt x="1952683" y="5358342"/>
                </a:cubicBezTo>
                <a:cubicBezTo>
                  <a:pt x="1951456" y="5358342"/>
                  <a:pt x="1950229" y="5359400"/>
                  <a:pt x="1949003" y="5359400"/>
                </a:cubicBezTo>
                <a:close/>
                <a:moveTo>
                  <a:pt x="1968628" y="5353050"/>
                </a:moveTo>
                <a:cubicBezTo>
                  <a:pt x="1968628" y="5353050"/>
                  <a:pt x="1967401" y="5353050"/>
                  <a:pt x="1967401" y="5354109"/>
                </a:cubicBezTo>
                <a:cubicBezTo>
                  <a:pt x="1967401" y="5354109"/>
                  <a:pt x="1967401" y="5353050"/>
                  <a:pt x="1968628" y="5353050"/>
                </a:cubicBezTo>
                <a:lnTo>
                  <a:pt x="1968628" y="5353050"/>
                </a:lnTo>
                <a:close/>
                <a:moveTo>
                  <a:pt x="1956362" y="5356225"/>
                </a:moveTo>
                <a:cubicBezTo>
                  <a:pt x="1955136" y="5356225"/>
                  <a:pt x="1953909" y="5355167"/>
                  <a:pt x="1952683" y="5355167"/>
                </a:cubicBezTo>
                <a:cubicBezTo>
                  <a:pt x="1953909" y="5355167"/>
                  <a:pt x="1955136" y="5354109"/>
                  <a:pt x="1956362" y="5354109"/>
                </a:cubicBezTo>
                <a:cubicBezTo>
                  <a:pt x="1955136" y="5355167"/>
                  <a:pt x="1955136" y="5355167"/>
                  <a:pt x="1956362" y="5356225"/>
                </a:cubicBezTo>
                <a:close/>
                <a:moveTo>
                  <a:pt x="3285953" y="6282267"/>
                </a:moveTo>
                <a:cubicBezTo>
                  <a:pt x="3287179" y="6282267"/>
                  <a:pt x="3287179" y="6282267"/>
                  <a:pt x="3285953" y="6282267"/>
                </a:cubicBezTo>
                <a:cubicBezTo>
                  <a:pt x="3287179" y="6282267"/>
                  <a:pt x="3287179" y="6282267"/>
                  <a:pt x="3285953" y="6282267"/>
                </a:cubicBezTo>
                <a:lnTo>
                  <a:pt x="3285953" y="6282267"/>
                </a:lnTo>
                <a:close/>
                <a:moveTo>
                  <a:pt x="3290859" y="6276975"/>
                </a:moveTo>
                <a:cubicBezTo>
                  <a:pt x="3290859" y="6276975"/>
                  <a:pt x="3293312" y="6278034"/>
                  <a:pt x="3293312" y="6279092"/>
                </a:cubicBezTo>
                <a:cubicBezTo>
                  <a:pt x="3294539" y="6282267"/>
                  <a:pt x="3292085" y="6283325"/>
                  <a:pt x="3288406" y="6283325"/>
                </a:cubicBezTo>
                <a:cubicBezTo>
                  <a:pt x="3285953" y="6280151"/>
                  <a:pt x="3288406" y="6279092"/>
                  <a:pt x="3290859" y="6276975"/>
                </a:cubicBezTo>
                <a:close/>
                <a:moveTo>
                  <a:pt x="4495340" y="3910542"/>
                </a:moveTo>
                <a:cubicBezTo>
                  <a:pt x="4495340" y="3910542"/>
                  <a:pt x="4495340" y="3910542"/>
                  <a:pt x="4495340" y="3910542"/>
                </a:cubicBezTo>
                <a:cubicBezTo>
                  <a:pt x="4495340" y="3910542"/>
                  <a:pt x="4495340" y="3910542"/>
                  <a:pt x="4495340" y="3910542"/>
                </a:cubicBezTo>
                <a:cubicBezTo>
                  <a:pt x="4496567" y="3910542"/>
                  <a:pt x="4495340" y="3910542"/>
                  <a:pt x="4495340" y="3910542"/>
                </a:cubicBezTo>
                <a:close/>
                <a:moveTo>
                  <a:pt x="4484301" y="3912659"/>
                </a:moveTo>
                <a:cubicBezTo>
                  <a:pt x="4483075" y="3910542"/>
                  <a:pt x="4481848" y="3908425"/>
                  <a:pt x="4480621" y="3906309"/>
                </a:cubicBezTo>
                <a:cubicBezTo>
                  <a:pt x="4480621" y="3906309"/>
                  <a:pt x="4481848" y="3905250"/>
                  <a:pt x="4481848" y="3905250"/>
                </a:cubicBezTo>
                <a:cubicBezTo>
                  <a:pt x="4485528" y="3907367"/>
                  <a:pt x="4484301" y="3909483"/>
                  <a:pt x="4484301" y="3912659"/>
                </a:cubicBezTo>
                <a:close/>
                <a:moveTo>
                  <a:pt x="4846136" y="5907617"/>
                </a:moveTo>
                <a:cubicBezTo>
                  <a:pt x="4846136" y="5911850"/>
                  <a:pt x="4847363" y="5916084"/>
                  <a:pt x="4841230" y="5918200"/>
                </a:cubicBezTo>
                <a:cubicBezTo>
                  <a:pt x="4837550" y="5912909"/>
                  <a:pt x="4841230" y="5909734"/>
                  <a:pt x="4846136" y="5907617"/>
                </a:cubicBezTo>
                <a:close/>
                <a:moveTo>
                  <a:pt x="5599244" y="4186767"/>
                </a:moveTo>
                <a:cubicBezTo>
                  <a:pt x="5609056" y="4186767"/>
                  <a:pt x="5612736" y="4189942"/>
                  <a:pt x="5607830" y="4198409"/>
                </a:cubicBezTo>
                <a:cubicBezTo>
                  <a:pt x="5601697" y="4196292"/>
                  <a:pt x="5594338" y="4195234"/>
                  <a:pt x="5599244" y="4186767"/>
                </a:cubicBezTo>
                <a:close/>
                <a:moveTo>
                  <a:pt x="3046773" y="4584700"/>
                </a:moveTo>
                <a:cubicBezTo>
                  <a:pt x="3049227" y="4587875"/>
                  <a:pt x="3051680" y="4591050"/>
                  <a:pt x="3056586" y="4592109"/>
                </a:cubicBezTo>
                <a:cubicBezTo>
                  <a:pt x="3051680" y="4592109"/>
                  <a:pt x="3045547" y="4594225"/>
                  <a:pt x="3043094" y="4589992"/>
                </a:cubicBezTo>
                <a:cubicBezTo>
                  <a:pt x="3040641" y="4588934"/>
                  <a:pt x="3044320" y="4585758"/>
                  <a:pt x="3046773" y="4584700"/>
                </a:cubicBezTo>
                <a:close/>
                <a:moveTo>
                  <a:pt x="4110201" y="1979083"/>
                </a:moveTo>
                <a:cubicBezTo>
                  <a:pt x="4112653" y="1981200"/>
                  <a:pt x="4112653" y="1982258"/>
                  <a:pt x="4110201" y="1984375"/>
                </a:cubicBezTo>
                <a:cubicBezTo>
                  <a:pt x="4110201" y="1984375"/>
                  <a:pt x="4106521" y="1984375"/>
                  <a:pt x="4106521" y="1983317"/>
                </a:cubicBezTo>
                <a:cubicBezTo>
                  <a:pt x="4105294" y="1980142"/>
                  <a:pt x="4107747" y="1979083"/>
                  <a:pt x="4110201" y="1979083"/>
                </a:cubicBezTo>
                <a:close/>
                <a:moveTo>
                  <a:pt x="4122466" y="1978025"/>
                </a:moveTo>
                <a:cubicBezTo>
                  <a:pt x="4122466" y="1978025"/>
                  <a:pt x="4121240" y="1978025"/>
                  <a:pt x="4122466" y="1978025"/>
                </a:cubicBezTo>
                <a:cubicBezTo>
                  <a:pt x="4121240" y="1978025"/>
                  <a:pt x="4122466" y="1978025"/>
                  <a:pt x="4122466" y="1978025"/>
                </a:cubicBezTo>
                <a:cubicBezTo>
                  <a:pt x="4122466" y="1978025"/>
                  <a:pt x="4122466" y="1978025"/>
                  <a:pt x="4122466" y="1978025"/>
                </a:cubicBezTo>
                <a:close/>
                <a:moveTo>
                  <a:pt x="6029766" y="5239809"/>
                </a:moveTo>
                <a:cubicBezTo>
                  <a:pt x="6032219" y="5240867"/>
                  <a:pt x="6033446" y="5241925"/>
                  <a:pt x="6030993" y="5244042"/>
                </a:cubicBezTo>
                <a:cubicBezTo>
                  <a:pt x="6029766" y="5245100"/>
                  <a:pt x="6028539" y="5246159"/>
                  <a:pt x="6027313" y="5246159"/>
                </a:cubicBezTo>
                <a:cubicBezTo>
                  <a:pt x="6027313" y="5245100"/>
                  <a:pt x="6026086" y="5242984"/>
                  <a:pt x="6026086" y="5241925"/>
                </a:cubicBezTo>
                <a:cubicBezTo>
                  <a:pt x="6027313" y="5241925"/>
                  <a:pt x="6028539" y="5240867"/>
                  <a:pt x="6029766" y="5239809"/>
                </a:cubicBezTo>
                <a:close/>
                <a:moveTo>
                  <a:pt x="1018044" y="4252383"/>
                </a:moveTo>
                <a:cubicBezTo>
                  <a:pt x="1024177" y="4253442"/>
                  <a:pt x="1024177" y="4258734"/>
                  <a:pt x="1024177" y="4261909"/>
                </a:cubicBezTo>
                <a:cubicBezTo>
                  <a:pt x="1018044" y="4260850"/>
                  <a:pt x="1021724" y="4255559"/>
                  <a:pt x="1018044" y="4252383"/>
                </a:cubicBezTo>
                <a:close/>
                <a:moveTo>
                  <a:pt x="1530746" y="4953000"/>
                </a:moveTo>
                <a:cubicBezTo>
                  <a:pt x="1530746" y="4955117"/>
                  <a:pt x="1529520" y="4956175"/>
                  <a:pt x="1529520" y="4958292"/>
                </a:cubicBezTo>
                <a:cubicBezTo>
                  <a:pt x="1525840" y="4958292"/>
                  <a:pt x="1519707" y="4960409"/>
                  <a:pt x="1519707" y="4955117"/>
                </a:cubicBezTo>
                <a:cubicBezTo>
                  <a:pt x="1519707" y="4953000"/>
                  <a:pt x="1525840" y="4951942"/>
                  <a:pt x="1530746" y="4953000"/>
                </a:cubicBezTo>
                <a:close/>
                <a:moveTo>
                  <a:pt x="5726806" y="1808692"/>
                </a:moveTo>
                <a:cubicBezTo>
                  <a:pt x="5726806" y="1811867"/>
                  <a:pt x="5724353" y="1813983"/>
                  <a:pt x="5720673" y="1813983"/>
                </a:cubicBezTo>
                <a:cubicBezTo>
                  <a:pt x="5718220" y="1811867"/>
                  <a:pt x="5715767" y="1809750"/>
                  <a:pt x="5713314" y="1807633"/>
                </a:cubicBezTo>
                <a:cubicBezTo>
                  <a:pt x="5718220" y="1807633"/>
                  <a:pt x="5723126" y="1807633"/>
                  <a:pt x="5726806" y="1808692"/>
                </a:cubicBezTo>
                <a:close/>
                <a:moveTo>
                  <a:pt x="283335" y="1763183"/>
                </a:moveTo>
                <a:cubicBezTo>
                  <a:pt x="282109" y="1764242"/>
                  <a:pt x="279656" y="1765300"/>
                  <a:pt x="278429" y="1766358"/>
                </a:cubicBezTo>
                <a:cubicBezTo>
                  <a:pt x="267390" y="1763183"/>
                  <a:pt x="272296" y="1761067"/>
                  <a:pt x="278429" y="1757892"/>
                </a:cubicBezTo>
                <a:cubicBezTo>
                  <a:pt x="279656" y="1758950"/>
                  <a:pt x="280882" y="1760008"/>
                  <a:pt x="283335" y="1760008"/>
                </a:cubicBezTo>
                <a:cubicBezTo>
                  <a:pt x="282109" y="1761067"/>
                  <a:pt x="282109" y="1762125"/>
                  <a:pt x="283335" y="1763183"/>
                </a:cubicBezTo>
                <a:close/>
                <a:moveTo>
                  <a:pt x="597334" y="6316133"/>
                </a:moveTo>
                <a:cubicBezTo>
                  <a:pt x="599788" y="6316133"/>
                  <a:pt x="602241" y="6317192"/>
                  <a:pt x="604694" y="6317192"/>
                </a:cubicBezTo>
                <a:cubicBezTo>
                  <a:pt x="605920" y="6314017"/>
                  <a:pt x="608373" y="6311901"/>
                  <a:pt x="612053" y="6312959"/>
                </a:cubicBezTo>
                <a:cubicBezTo>
                  <a:pt x="613280" y="6312959"/>
                  <a:pt x="614506" y="6316133"/>
                  <a:pt x="613280" y="6317192"/>
                </a:cubicBezTo>
                <a:cubicBezTo>
                  <a:pt x="612053" y="6318250"/>
                  <a:pt x="610827" y="6318250"/>
                  <a:pt x="610827" y="6319308"/>
                </a:cubicBezTo>
                <a:cubicBezTo>
                  <a:pt x="610827" y="6319308"/>
                  <a:pt x="610827" y="6319308"/>
                  <a:pt x="610827" y="6319308"/>
                </a:cubicBezTo>
                <a:cubicBezTo>
                  <a:pt x="610827" y="6319308"/>
                  <a:pt x="610827" y="6319308"/>
                  <a:pt x="610827" y="6319308"/>
                </a:cubicBezTo>
                <a:cubicBezTo>
                  <a:pt x="610827" y="6319308"/>
                  <a:pt x="610827" y="6319308"/>
                  <a:pt x="610827" y="6319308"/>
                </a:cubicBezTo>
                <a:cubicBezTo>
                  <a:pt x="610827" y="6326717"/>
                  <a:pt x="603467" y="6322484"/>
                  <a:pt x="598561" y="6324600"/>
                </a:cubicBezTo>
                <a:cubicBezTo>
                  <a:pt x="598561" y="6321425"/>
                  <a:pt x="597334" y="6318250"/>
                  <a:pt x="597334" y="6316133"/>
                </a:cubicBezTo>
                <a:close/>
                <a:moveTo>
                  <a:pt x="5812665" y="3056467"/>
                </a:moveTo>
                <a:cubicBezTo>
                  <a:pt x="5813892" y="3057525"/>
                  <a:pt x="5813892" y="3058583"/>
                  <a:pt x="5815118" y="3059642"/>
                </a:cubicBezTo>
                <a:cubicBezTo>
                  <a:pt x="5813892" y="3063875"/>
                  <a:pt x="5811438" y="3065992"/>
                  <a:pt x="5806532" y="3064934"/>
                </a:cubicBezTo>
                <a:cubicBezTo>
                  <a:pt x="5805306" y="3064934"/>
                  <a:pt x="5802853" y="3062817"/>
                  <a:pt x="5802853" y="3061758"/>
                </a:cubicBezTo>
                <a:cubicBezTo>
                  <a:pt x="5804079" y="3058583"/>
                  <a:pt x="5807759" y="3057525"/>
                  <a:pt x="5812665" y="3056467"/>
                </a:cubicBezTo>
                <a:close/>
                <a:moveTo>
                  <a:pt x="4254935" y="6498167"/>
                </a:moveTo>
                <a:cubicBezTo>
                  <a:pt x="4258614" y="6504517"/>
                  <a:pt x="4256161" y="6506633"/>
                  <a:pt x="4247575" y="6504517"/>
                </a:cubicBezTo>
                <a:cubicBezTo>
                  <a:pt x="4248802" y="6501342"/>
                  <a:pt x="4250028" y="6498167"/>
                  <a:pt x="4254935" y="6498167"/>
                </a:cubicBezTo>
                <a:close/>
                <a:moveTo>
                  <a:pt x="770279" y="3158067"/>
                </a:moveTo>
                <a:cubicBezTo>
                  <a:pt x="770279" y="3159125"/>
                  <a:pt x="770279" y="3161242"/>
                  <a:pt x="771506" y="3162300"/>
                </a:cubicBezTo>
                <a:cubicBezTo>
                  <a:pt x="766600" y="3163358"/>
                  <a:pt x="759240" y="3165475"/>
                  <a:pt x="759240" y="3160184"/>
                </a:cubicBezTo>
                <a:cubicBezTo>
                  <a:pt x="759240" y="3153833"/>
                  <a:pt x="765373" y="3157008"/>
                  <a:pt x="770279" y="3158067"/>
                </a:cubicBezTo>
                <a:close/>
                <a:moveTo>
                  <a:pt x="3904138" y="3451225"/>
                </a:moveTo>
                <a:cubicBezTo>
                  <a:pt x="3899232" y="3457575"/>
                  <a:pt x="3894326" y="3463925"/>
                  <a:pt x="3884514" y="3457575"/>
                </a:cubicBezTo>
                <a:cubicBezTo>
                  <a:pt x="3888193" y="3448050"/>
                  <a:pt x="3895553" y="3449108"/>
                  <a:pt x="3904138" y="3451225"/>
                </a:cubicBezTo>
                <a:close/>
                <a:moveTo>
                  <a:pt x="5871540" y="882650"/>
                </a:moveTo>
                <a:cubicBezTo>
                  <a:pt x="5873993" y="889000"/>
                  <a:pt x="5873993" y="893233"/>
                  <a:pt x="5865407" y="895350"/>
                </a:cubicBezTo>
                <a:cubicBezTo>
                  <a:pt x="5858048" y="887942"/>
                  <a:pt x="5865407" y="885825"/>
                  <a:pt x="5871540" y="882650"/>
                </a:cubicBezTo>
                <a:close/>
                <a:moveTo>
                  <a:pt x="5509705" y="2381250"/>
                </a:moveTo>
                <a:cubicBezTo>
                  <a:pt x="5509705" y="2381250"/>
                  <a:pt x="5509705" y="2381250"/>
                  <a:pt x="5509705" y="2381250"/>
                </a:cubicBezTo>
                <a:cubicBezTo>
                  <a:pt x="5509705" y="2381250"/>
                  <a:pt x="5509705" y="2381250"/>
                  <a:pt x="5509705" y="2381250"/>
                </a:cubicBezTo>
                <a:cubicBezTo>
                  <a:pt x="5509705" y="2380192"/>
                  <a:pt x="5509705" y="2381250"/>
                  <a:pt x="5509705" y="2381250"/>
                </a:cubicBezTo>
                <a:close/>
                <a:moveTo>
                  <a:pt x="5501119" y="2391833"/>
                </a:moveTo>
                <a:cubicBezTo>
                  <a:pt x="5502346" y="2396067"/>
                  <a:pt x="5499892" y="2398184"/>
                  <a:pt x="5496213" y="2399242"/>
                </a:cubicBezTo>
                <a:cubicBezTo>
                  <a:pt x="5494986" y="2397125"/>
                  <a:pt x="5492533" y="2395008"/>
                  <a:pt x="5491307" y="2392892"/>
                </a:cubicBezTo>
                <a:cubicBezTo>
                  <a:pt x="5494986" y="2391833"/>
                  <a:pt x="5497439" y="2391833"/>
                  <a:pt x="5501119" y="2391833"/>
                </a:cubicBezTo>
                <a:close/>
                <a:moveTo>
                  <a:pt x="702819" y="4247092"/>
                </a:moveTo>
                <a:cubicBezTo>
                  <a:pt x="702819" y="4248150"/>
                  <a:pt x="700365" y="4248150"/>
                  <a:pt x="699139" y="4249209"/>
                </a:cubicBezTo>
                <a:cubicBezTo>
                  <a:pt x="696686" y="4247092"/>
                  <a:pt x="696686" y="4244975"/>
                  <a:pt x="697912" y="4242859"/>
                </a:cubicBezTo>
                <a:cubicBezTo>
                  <a:pt x="697912" y="4241800"/>
                  <a:pt x="699139" y="4240742"/>
                  <a:pt x="700365" y="4240742"/>
                </a:cubicBezTo>
                <a:cubicBezTo>
                  <a:pt x="702819" y="4241800"/>
                  <a:pt x="704045" y="4244975"/>
                  <a:pt x="702819" y="4247092"/>
                </a:cubicBezTo>
                <a:close/>
                <a:moveTo>
                  <a:pt x="5512158" y="2386542"/>
                </a:moveTo>
                <a:cubicBezTo>
                  <a:pt x="5514611" y="2385483"/>
                  <a:pt x="5517064" y="2384425"/>
                  <a:pt x="5518291" y="2383367"/>
                </a:cubicBezTo>
                <a:cubicBezTo>
                  <a:pt x="5518291" y="2384425"/>
                  <a:pt x="5519517" y="2385483"/>
                  <a:pt x="5520744" y="2386542"/>
                </a:cubicBezTo>
                <a:cubicBezTo>
                  <a:pt x="5517064" y="2385483"/>
                  <a:pt x="5514611" y="2385483"/>
                  <a:pt x="5512158" y="2386542"/>
                </a:cubicBezTo>
                <a:close/>
                <a:moveTo>
                  <a:pt x="5518291" y="2386542"/>
                </a:moveTo>
                <a:cubicBezTo>
                  <a:pt x="5518291" y="2386542"/>
                  <a:pt x="5519517" y="2386542"/>
                  <a:pt x="5519517" y="2386542"/>
                </a:cubicBezTo>
                <a:cubicBezTo>
                  <a:pt x="5519517" y="2386542"/>
                  <a:pt x="5519517" y="2386542"/>
                  <a:pt x="5518291" y="2386542"/>
                </a:cubicBezTo>
                <a:cubicBezTo>
                  <a:pt x="5519517" y="2386542"/>
                  <a:pt x="5518291" y="2386542"/>
                  <a:pt x="5518291" y="2386542"/>
                </a:cubicBezTo>
                <a:close/>
                <a:moveTo>
                  <a:pt x="1422809" y="5579534"/>
                </a:moveTo>
                <a:cubicBezTo>
                  <a:pt x="1421582" y="5581651"/>
                  <a:pt x="1421582" y="5582709"/>
                  <a:pt x="1424035" y="5584825"/>
                </a:cubicBezTo>
                <a:cubicBezTo>
                  <a:pt x="1420356" y="5584825"/>
                  <a:pt x="1416676" y="5583767"/>
                  <a:pt x="1412996" y="5583767"/>
                </a:cubicBezTo>
                <a:cubicBezTo>
                  <a:pt x="1414223" y="5578475"/>
                  <a:pt x="1419129" y="5579534"/>
                  <a:pt x="1422809" y="5579534"/>
                </a:cubicBezTo>
                <a:close/>
                <a:moveTo>
                  <a:pt x="5904657" y="5034492"/>
                </a:moveTo>
                <a:cubicBezTo>
                  <a:pt x="5907110" y="5033434"/>
                  <a:pt x="5908337" y="5032375"/>
                  <a:pt x="5909563" y="5032375"/>
                </a:cubicBezTo>
                <a:cubicBezTo>
                  <a:pt x="5910790" y="5032375"/>
                  <a:pt x="5913243" y="5034492"/>
                  <a:pt x="5914470" y="5034492"/>
                </a:cubicBezTo>
                <a:cubicBezTo>
                  <a:pt x="5913243" y="5035550"/>
                  <a:pt x="5910790" y="5036609"/>
                  <a:pt x="5909563" y="5036609"/>
                </a:cubicBezTo>
                <a:cubicBezTo>
                  <a:pt x="5907110" y="5037667"/>
                  <a:pt x="5905884" y="5035550"/>
                  <a:pt x="5904657" y="5034492"/>
                </a:cubicBezTo>
                <a:close/>
                <a:moveTo>
                  <a:pt x="574030" y="4542367"/>
                </a:moveTo>
                <a:cubicBezTo>
                  <a:pt x="572803" y="4542367"/>
                  <a:pt x="572803" y="4542367"/>
                  <a:pt x="574030" y="4542367"/>
                </a:cubicBezTo>
                <a:cubicBezTo>
                  <a:pt x="572803" y="4542367"/>
                  <a:pt x="572803" y="4541309"/>
                  <a:pt x="574030" y="4542367"/>
                </a:cubicBezTo>
                <a:cubicBezTo>
                  <a:pt x="572803" y="4541309"/>
                  <a:pt x="574030" y="4542367"/>
                  <a:pt x="574030" y="4542367"/>
                </a:cubicBezTo>
                <a:close/>
                <a:moveTo>
                  <a:pt x="555631" y="4549775"/>
                </a:moveTo>
                <a:cubicBezTo>
                  <a:pt x="555631" y="4549775"/>
                  <a:pt x="554405" y="4548717"/>
                  <a:pt x="555631" y="4547659"/>
                </a:cubicBezTo>
                <a:cubicBezTo>
                  <a:pt x="555631" y="4545542"/>
                  <a:pt x="556858" y="4543425"/>
                  <a:pt x="560538" y="4545542"/>
                </a:cubicBezTo>
                <a:cubicBezTo>
                  <a:pt x="558085" y="4547659"/>
                  <a:pt x="558085" y="4549775"/>
                  <a:pt x="555631" y="4549775"/>
                </a:cubicBezTo>
                <a:close/>
                <a:moveTo>
                  <a:pt x="1685293" y="56092"/>
                </a:moveTo>
                <a:cubicBezTo>
                  <a:pt x="1684066" y="56092"/>
                  <a:pt x="1684066" y="56092"/>
                  <a:pt x="1685293" y="56092"/>
                </a:cubicBezTo>
                <a:cubicBezTo>
                  <a:pt x="1684066" y="56092"/>
                  <a:pt x="1684066" y="56092"/>
                  <a:pt x="1685293" y="56092"/>
                </a:cubicBezTo>
                <a:cubicBezTo>
                  <a:pt x="1684066" y="56092"/>
                  <a:pt x="1685293" y="56092"/>
                  <a:pt x="1685293" y="56092"/>
                </a:cubicBezTo>
                <a:close/>
                <a:moveTo>
                  <a:pt x="1680386" y="55033"/>
                </a:moveTo>
                <a:cubicBezTo>
                  <a:pt x="1679160" y="55033"/>
                  <a:pt x="1676707" y="55033"/>
                  <a:pt x="1675480" y="55033"/>
                </a:cubicBezTo>
                <a:cubicBezTo>
                  <a:pt x="1676707" y="51858"/>
                  <a:pt x="1679160" y="52917"/>
                  <a:pt x="1680386" y="55033"/>
                </a:cubicBezTo>
                <a:close/>
                <a:moveTo>
                  <a:pt x="1658308" y="1180042"/>
                </a:moveTo>
                <a:cubicBezTo>
                  <a:pt x="1659535" y="1180042"/>
                  <a:pt x="1659535" y="1180042"/>
                  <a:pt x="1660761" y="1181100"/>
                </a:cubicBezTo>
                <a:cubicBezTo>
                  <a:pt x="1660761" y="1181100"/>
                  <a:pt x="1660761" y="1181100"/>
                  <a:pt x="1660761" y="1181100"/>
                </a:cubicBezTo>
                <a:cubicBezTo>
                  <a:pt x="1659535" y="1181100"/>
                  <a:pt x="1658308" y="1180042"/>
                  <a:pt x="1658308" y="1180042"/>
                </a:cubicBezTo>
                <a:cubicBezTo>
                  <a:pt x="1657082" y="1180042"/>
                  <a:pt x="1658308" y="1180042"/>
                  <a:pt x="1658308" y="1180042"/>
                </a:cubicBezTo>
                <a:close/>
                <a:moveTo>
                  <a:pt x="1622738" y="5552017"/>
                </a:moveTo>
                <a:cubicBezTo>
                  <a:pt x="1625191" y="5550959"/>
                  <a:pt x="1628871" y="5552017"/>
                  <a:pt x="1628871" y="5554133"/>
                </a:cubicBezTo>
                <a:cubicBezTo>
                  <a:pt x="1628871" y="5556250"/>
                  <a:pt x="1626418" y="5557308"/>
                  <a:pt x="1622738" y="5557308"/>
                </a:cubicBezTo>
                <a:cubicBezTo>
                  <a:pt x="1622738" y="5556250"/>
                  <a:pt x="1622738" y="5554133"/>
                  <a:pt x="1622738" y="5552017"/>
                </a:cubicBezTo>
                <a:close/>
                <a:moveTo>
                  <a:pt x="1209388" y="4381500"/>
                </a:moveTo>
                <a:cubicBezTo>
                  <a:pt x="1206934" y="4382559"/>
                  <a:pt x="1205708" y="4384675"/>
                  <a:pt x="1203255" y="4385734"/>
                </a:cubicBezTo>
                <a:cubicBezTo>
                  <a:pt x="1204481" y="4382559"/>
                  <a:pt x="1205708" y="4381500"/>
                  <a:pt x="1209388" y="4381500"/>
                </a:cubicBezTo>
                <a:close/>
                <a:moveTo>
                  <a:pt x="4160490" y="1028700"/>
                </a:moveTo>
                <a:cubicBezTo>
                  <a:pt x="4160490" y="1028700"/>
                  <a:pt x="4160490" y="1027642"/>
                  <a:pt x="4160490" y="1027642"/>
                </a:cubicBezTo>
                <a:cubicBezTo>
                  <a:pt x="4160490" y="1027642"/>
                  <a:pt x="4160490" y="1028700"/>
                  <a:pt x="4160490" y="1028700"/>
                </a:cubicBezTo>
                <a:close/>
                <a:moveTo>
                  <a:pt x="1439981" y="4763559"/>
                </a:moveTo>
                <a:cubicBezTo>
                  <a:pt x="1438754" y="4763559"/>
                  <a:pt x="1437528" y="4764617"/>
                  <a:pt x="1436301" y="4764617"/>
                </a:cubicBezTo>
                <a:cubicBezTo>
                  <a:pt x="1436301" y="4763559"/>
                  <a:pt x="1437528" y="4762500"/>
                  <a:pt x="1437528" y="4760383"/>
                </a:cubicBezTo>
                <a:cubicBezTo>
                  <a:pt x="1437528" y="4762500"/>
                  <a:pt x="1438754" y="4762500"/>
                  <a:pt x="1439981" y="4763559"/>
                </a:cubicBezTo>
                <a:close/>
                <a:moveTo>
                  <a:pt x="1451020" y="4759325"/>
                </a:moveTo>
                <a:cubicBezTo>
                  <a:pt x="1451020" y="4759325"/>
                  <a:pt x="1451020" y="4760383"/>
                  <a:pt x="1451020" y="4759325"/>
                </a:cubicBezTo>
                <a:cubicBezTo>
                  <a:pt x="1451020" y="4759325"/>
                  <a:pt x="1451020" y="4759325"/>
                  <a:pt x="1451020" y="4759325"/>
                </a:cubicBezTo>
                <a:cubicBezTo>
                  <a:pt x="1449793" y="4759325"/>
                  <a:pt x="1451020" y="4759325"/>
                  <a:pt x="1451020" y="4759325"/>
                </a:cubicBezTo>
                <a:close/>
                <a:moveTo>
                  <a:pt x="517608" y="3176059"/>
                </a:moveTo>
                <a:cubicBezTo>
                  <a:pt x="516381" y="3176059"/>
                  <a:pt x="513928" y="3177117"/>
                  <a:pt x="512702" y="3177117"/>
                </a:cubicBezTo>
                <a:cubicBezTo>
                  <a:pt x="512702" y="3172883"/>
                  <a:pt x="515155" y="3175000"/>
                  <a:pt x="517608" y="3176059"/>
                </a:cubicBezTo>
                <a:close/>
                <a:moveTo>
                  <a:pt x="531100" y="3175000"/>
                </a:moveTo>
                <a:cubicBezTo>
                  <a:pt x="531100" y="3175000"/>
                  <a:pt x="531100" y="3173942"/>
                  <a:pt x="531100" y="3175000"/>
                </a:cubicBezTo>
                <a:cubicBezTo>
                  <a:pt x="531100" y="3173942"/>
                  <a:pt x="531100" y="3173942"/>
                  <a:pt x="531100" y="3175000"/>
                </a:cubicBezTo>
                <a:cubicBezTo>
                  <a:pt x="531100" y="3173942"/>
                  <a:pt x="531100" y="3175000"/>
                  <a:pt x="531100" y="3175000"/>
                </a:cubicBezTo>
                <a:close/>
                <a:moveTo>
                  <a:pt x="2061846" y="4457700"/>
                </a:moveTo>
                <a:cubicBezTo>
                  <a:pt x="2059393" y="4458758"/>
                  <a:pt x="2056940" y="4459817"/>
                  <a:pt x="2055714" y="4460875"/>
                </a:cubicBezTo>
                <a:cubicBezTo>
                  <a:pt x="2055714" y="4458758"/>
                  <a:pt x="2055714" y="4454525"/>
                  <a:pt x="2056940" y="4454525"/>
                </a:cubicBezTo>
                <a:cubicBezTo>
                  <a:pt x="2059393" y="4453467"/>
                  <a:pt x="2060620" y="4455584"/>
                  <a:pt x="2061846" y="4457700"/>
                </a:cubicBezTo>
                <a:close/>
                <a:moveTo>
                  <a:pt x="3468710" y="2459567"/>
                </a:moveTo>
                <a:cubicBezTo>
                  <a:pt x="3468710" y="2459567"/>
                  <a:pt x="3468710" y="2459567"/>
                  <a:pt x="3468710" y="2459567"/>
                </a:cubicBezTo>
                <a:cubicBezTo>
                  <a:pt x="3468710" y="2460625"/>
                  <a:pt x="3468710" y="2460625"/>
                  <a:pt x="3468710" y="2459567"/>
                </a:cubicBezTo>
                <a:cubicBezTo>
                  <a:pt x="3468710" y="2460625"/>
                  <a:pt x="3468710" y="2459567"/>
                  <a:pt x="3468710" y="2459567"/>
                </a:cubicBezTo>
                <a:close/>
                <a:moveTo>
                  <a:pt x="3472390" y="2464858"/>
                </a:moveTo>
                <a:cubicBezTo>
                  <a:pt x="3472390" y="2464858"/>
                  <a:pt x="3471163" y="2463800"/>
                  <a:pt x="3471163" y="2463800"/>
                </a:cubicBezTo>
                <a:cubicBezTo>
                  <a:pt x="3472390" y="2463800"/>
                  <a:pt x="3473616" y="2463800"/>
                  <a:pt x="3474843" y="2464858"/>
                </a:cubicBezTo>
                <a:cubicBezTo>
                  <a:pt x="3473616" y="2463800"/>
                  <a:pt x="3472390" y="2464858"/>
                  <a:pt x="3472390" y="2464858"/>
                </a:cubicBezTo>
                <a:close/>
                <a:moveTo>
                  <a:pt x="4323622" y="406400"/>
                </a:moveTo>
                <a:cubicBezTo>
                  <a:pt x="4323622" y="404283"/>
                  <a:pt x="4323622" y="402167"/>
                  <a:pt x="4323622" y="401108"/>
                </a:cubicBezTo>
                <a:cubicBezTo>
                  <a:pt x="4326075" y="402167"/>
                  <a:pt x="4329755" y="404283"/>
                  <a:pt x="4328528" y="405342"/>
                </a:cubicBezTo>
                <a:cubicBezTo>
                  <a:pt x="4329755" y="406400"/>
                  <a:pt x="4326075" y="407458"/>
                  <a:pt x="4323622" y="406400"/>
                </a:cubicBezTo>
                <a:close/>
                <a:moveTo>
                  <a:pt x="5280338" y="1746250"/>
                </a:moveTo>
                <a:cubicBezTo>
                  <a:pt x="5282792" y="1748367"/>
                  <a:pt x="5282792" y="1750483"/>
                  <a:pt x="5280338" y="1752600"/>
                </a:cubicBezTo>
                <a:cubicBezTo>
                  <a:pt x="5279112" y="1751542"/>
                  <a:pt x="5275432" y="1751542"/>
                  <a:pt x="5275432" y="1750483"/>
                </a:cubicBezTo>
                <a:cubicBezTo>
                  <a:pt x="5274205" y="1747308"/>
                  <a:pt x="5277885" y="1746250"/>
                  <a:pt x="5280338" y="1746250"/>
                </a:cubicBezTo>
                <a:close/>
                <a:moveTo>
                  <a:pt x="2503408" y="6427258"/>
                </a:moveTo>
                <a:lnTo>
                  <a:pt x="2504634" y="6427258"/>
                </a:lnTo>
                <a:cubicBezTo>
                  <a:pt x="2504634" y="6426200"/>
                  <a:pt x="2504634" y="6426200"/>
                  <a:pt x="2504634" y="6425142"/>
                </a:cubicBezTo>
                <a:cubicBezTo>
                  <a:pt x="2509541" y="6428317"/>
                  <a:pt x="2518127" y="6428317"/>
                  <a:pt x="2515673" y="6434667"/>
                </a:cubicBezTo>
                <a:cubicBezTo>
                  <a:pt x="2514447" y="6438901"/>
                  <a:pt x="2508314" y="6435725"/>
                  <a:pt x="2504634" y="6435725"/>
                </a:cubicBezTo>
                <a:cubicBezTo>
                  <a:pt x="2504634" y="6432550"/>
                  <a:pt x="2504634" y="6430433"/>
                  <a:pt x="2504634" y="6427258"/>
                </a:cubicBezTo>
                <a:cubicBezTo>
                  <a:pt x="2504634" y="6427258"/>
                  <a:pt x="2504634" y="6427258"/>
                  <a:pt x="2503408" y="6427258"/>
                </a:cubicBezTo>
                <a:close/>
                <a:moveTo>
                  <a:pt x="4069724" y="6599767"/>
                </a:moveTo>
                <a:cubicBezTo>
                  <a:pt x="4067271" y="6602942"/>
                  <a:pt x="4066044" y="6601883"/>
                  <a:pt x="4064818" y="6599767"/>
                </a:cubicBezTo>
                <a:cubicBezTo>
                  <a:pt x="4066044" y="6599767"/>
                  <a:pt x="4067271" y="6599767"/>
                  <a:pt x="4069724" y="6599767"/>
                </a:cubicBezTo>
                <a:close/>
                <a:moveTo>
                  <a:pt x="4063591" y="6598709"/>
                </a:moveTo>
                <a:cubicBezTo>
                  <a:pt x="4063591" y="6598709"/>
                  <a:pt x="4063591" y="6598709"/>
                  <a:pt x="4063591" y="6598709"/>
                </a:cubicBezTo>
                <a:cubicBezTo>
                  <a:pt x="4063591" y="6598709"/>
                  <a:pt x="4063591" y="6598709"/>
                  <a:pt x="4063591" y="6598709"/>
                </a:cubicBezTo>
                <a:cubicBezTo>
                  <a:pt x="4063591" y="6598709"/>
                  <a:pt x="4063591" y="6598709"/>
                  <a:pt x="4063591" y="6598709"/>
                </a:cubicBezTo>
                <a:close/>
                <a:moveTo>
                  <a:pt x="5198159" y="2604559"/>
                </a:moveTo>
                <a:cubicBezTo>
                  <a:pt x="5196932" y="2603500"/>
                  <a:pt x="5196932" y="2602442"/>
                  <a:pt x="5195706" y="2601383"/>
                </a:cubicBezTo>
                <a:cubicBezTo>
                  <a:pt x="5200612" y="2600325"/>
                  <a:pt x="5199385" y="2602442"/>
                  <a:pt x="5198159" y="2604559"/>
                </a:cubicBezTo>
                <a:close/>
                <a:moveTo>
                  <a:pt x="5210424" y="2606675"/>
                </a:moveTo>
                <a:cubicBezTo>
                  <a:pt x="5210424" y="2605617"/>
                  <a:pt x="5210424" y="2605617"/>
                  <a:pt x="5210424" y="2606675"/>
                </a:cubicBezTo>
                <a:cubicBezTo>
                  <a:pt x="5210424" y="2605617"/>
                  <a:pt x="5210424" y="2605617"/>
                  <a:pt x="5210424" y="2606675"/>
                </a:cubicBezTo>
                <a:cubicBezTo>
                  <a:pt x="5210424" y="2605617"/>
                  <a:pt x="5210424" y="2606675"/>
                  <a:pt x="5210424" y="2606675"/>
                </a:cubicBezTo>
                <a:close/>
                <a:moveTo>
                  <a:pt x="651303" y="2054225"/>
                </a:moveTo>
                <a:cubicBezTo>
                  <a:pt x="651303" y="2055283"/>
                  <a:pt x="651303" y="2055283"/>
                  <a:pt x="651303" y="2056342"/>
                </a:cubicBezTo>
                <a:cubicBezTo>
                  <a:pt x="651303" y="2055283"/>
                  <a:pt x="651303" y="2054225"/>
                  <a:pt x="651303" y="2054225"/>
                </a:cubicBezTo>
                <a:cubicBezTo>
                  <a:pt x="651303" y="2054225"/>
                  <a:pt x="651303" y="2054225"/>
                  <a:pt x="651303" y="2054225"/>
                </a:cubicBezTo>
                <a:close/>
                <a:moveTo>
                  <a:pt x="4550535" y="322792"/>
                </a:moveTo>
                <a:cubicBezTo>
                  <a:pt x="4546856" y="318558"/>
                  <a:pt x="4551762" y="317500"/>
                  <a:pt x="4554215" y="316442"/>
                </a:cubicBezTo>
                <a:cubicBezTo>
                  <a:pt x="4554215" y="318558"/>
                  <a:pt x="4555442" y="319617"/>
                  <a:pt x="4557895" y="319617"/>
                </a:cubicBezTo>
                <a:cubicBezTo>
                  <a:pt x="4556668" y="321733"/>
                  <a:pt x="4555442" y="327025"/>
                  <a:pt x="4550535" y="322792"/>
                </a:cubicBezTo>
                <a:close/>
                <a:moveTo>
                  <a:pt x="804623" y="5499100"/>
                </a:moveTo>
                <a:cubicBezTo>
                  <a:pt x="804623" y="5499100"/>
                  <a:pt x="804623" y="5499100"/>
                  <a:pt x="804623" y="5499100"/>
                </a:cubicBezTo>
                <a:cubicBezTo>
                  <a:pt x="803396" y="5499100"/>
                  <a:pt x="803396" y="5499100"/>
                  <a:pt x="804623" y="5499100"/>
                </a:cubicBezTo>
                <a:lnTo>
                  <a:pt x="804623" y="5499100"/>
                </a:lnTo>
                <a:close/>
                <a:moveTo>
                  <a:pt x="809529" y="5506508"/>
                </a:moveTo>
                <a:cubicBezTo>
                  <a:pt x="810756" y="5506508"/>
                  <a:pt x="810756" y="5506508"/>
                  <a:pt x="809529" y="5506508"/>
                </a:cubicBezTo>
                <a:cubicBezTo>
                  <a:pt x="810756" y="5506508"/>
                  <a:pt x="810756" y="5506508"/>
                  <a:pt x="809529" y="5506508"/>
                </a:cubicBezTo>
                <a:lnTo>
                  <a:pt x="809529" y="5506508"/>
                </a:lnTo>
                <a:close/>
                <a:moveTo>
                  <a:pt x="811982" y="5505450"/>
                </a:moveTo>
                <a:cubicBezTo>
                  <a:pt x="811982" y="5503334"/>
                  <a:pt x="811982" y="5502276"/>
                  <a:pt x="811982" y="5500159"/>
                </a:cubicBezTo>
                <a:cubicBezTo>
                  <a:pt x="815662" y="5502276"/>
                  <a:pt x="816889" y="5503334"/>
                  <a:pt x="811982" y="5505450"/>
                </a:cubicBezTo>
                <a:close/>
                <a:moveTo>
                  <a:pt x="797264" y="5511800"/>
                </a:moveTo>
                <a:cubicBezTo>
                  <a:pt x="797264" y="5511800"/>
                  <a:pt x="797264" y="5511800"/>
                  <a:pt x="797264" y="5511800"/>
                </a:cubicBezTo>
                <a:cubicBezTo>
                  <a:pt x="797264" y="5511800"/>
                  <a:pt x="797264" y="5511800"/>
                  <a:pt x="797264" y="5511800"/>
                </a:cubicBezTo>
                <a:lnTo>
                  <a:pt x="797264" y="5511800"/>
                </a:lnTo>
                <a:close/>
                <a:moveTo>
                  <a:pt x="787451" y="5517092"/>
                </a:moveTo>
                <a:cubicBezTo>
                  <a:pt x="789904" y="5517092"/>
                  <a:pt x="791131" y="5518151"/>
                  <a:pt x="793584" y="5518151"/>
                </a:cubicBezTo>
                <a:cubicBezTo>
                  <a:pt x="793584" y="5519209"/>
                  <a:pt x="793584" y="5521325"/>
                  <a:pt x="792357" y="5521325"/>
                </a:cubicBezTo>
                <a:cubicBezTo>
                  <a:pt x="788678" y="5522383"/>
                  <a:pt x="787451" y="5520267"/>
                  <a:pt x="787451" y="5518151"/>
                </a:cubicBezTo>
                <a:lnTo>
                  <a:pt x="787451" y="5517092"/>
                </a:lnTo>
                <a:close/>
                <a:moveTo>
                  <a:pt x="3484655" y="3311525"/>
                </a:moveTo>
                <a:cubicBezTo>
                  <a:pt x="3482202" y="3313642"/>
                  <a:pt x="3480975" y="3315758"/>
                  <a:pt x="3478523" y="3316817"/>
                </a:cubicBezTo>
                <a:cubicBezTo>
                  <a:pt x="3478523" y="3313642"/>
                  <a:pt x="3480975" y="3312583"/>
                  <a:pt x="3484655" y="3311525"/>
                </a:cubicBezTo>
                <a:close/>
                <a:moveTo>
                  <a:pt x="2026276" y="1459442"/>
                </a:moveTo>
                <a:cubicBezTo>
                  <a:pt x="2025050" y="1460500"/>
                  <a:pt x="2025050" y="1461558"/>
                  <a:pt x="2023823" y="1461558"/>
                </a:cubicBezTo>
                <a:cubicBezTo>
                  <a:pt x="2022596" y="1461558"/>
                  <a:pt x="2021370" y="1460500"/>
                  <a:pt x="2020143" y="1459442"/>
                </a:cubicBezTo>
                <a:cubicBezTo>
                  <a:pt x="2021370" y="1458383"/>
                  <a:pt x="2021370" y="1458383"/>
                  <a:pt x="2022596" y="1457325"/>
                </a:cubicBezTo>
                <a:cubicBezTo>
                  <a:pt x="2022596" y="1458383"/>
                  <a:pt x="2023823" y="1459442"/>
                  <a:pt x="2026276" y="1459442"/>
                </a:cubicBezTo>
                <a:close/>
                <a:moveTo>
                  <a:pt x="4395989" y="1623483"/>
                </a:moveTo>
                <a:cubicBezTo>
                  <a:pt x="4397216" y="1622425"/>
                  <a:pt x="4399669" y="1621367"/>
                  <a:pt x="4400895" y="1621367"/>
                </a:cubicBezTo>
                <a:cubicBezTo>
                  <a:pt x="4400895" y="1623483"/>
                  <a:pt x="4400895" y="1625600"/>
                  <a:pt x="4400895" y="1626658"/>
                </a:cubicBezTo>
                <a:cubicBezTo>
                  <a:pt x="4398442" y="1625600"/>
                  <a:pt x="4397216" y="1624542"/>
                  <a:pt x="4395989" y="1623483"/>
                </a:cubicBezTo>
                <a:close/>
                <a:moveTo>
                  <a:pt x="4074630" y="154517"/>
                </a:moveTo>
                <a:cubicBezTo>
                  <a:pt x="4075857" y="154517"/>
                  <a:pt x="4075857" y="156633"/>
                  <a:pt x="4075857" y="158750"/>
                </a:cubicBezTo>
                <a:cubicBezTo>
                  <a:pt x="4074630" y="157692"/>
                  <a:pt x="4072177" y="157692"/>
                  <a:pt x="4070951" y="158750"/>
                </a:cubicBezTo>
                <a:cubicBezTo>
                  <a:pt x="4069724" y="155575"/>
                  <a:pt x="4070951" y="154517"/>
                  <a:pt x="4074630" y="154517"/>
                </a:cubicBezTo>
                <a:close/>
                <a:moveTo>
                  <a:pt x="5398088" y="3108325"/>
                </a:moveTo>
                <a:lnTo>
                  <a:pt x="5399315" y="3107267"/>
                </a:lnTo>
                <a:cubicBezTo>
                  <a:pt x="5399315" y="3107267"/>
                  <a:pt x="5400541" y="3108325"/>
                  <a:pt x="5400541" y="3108325"/>
                </a:cubicBezTo>
                <a:cubicBezTo>
                  <a:pt x="5400541" y="3108325"/>
                  <a:pt x="5398088" y="3108325"/>
                  <a:pt x="5398088" y="3108325"/>
                </a:cubicBezTo>
                <a:close/>
                <a:moveTo>
                  <a:pt x="826701" y="877358"/>
                </a:moveTo>
                <a:cubicBezTo>
                  <a:pt x="826701" y="878417"/>
                  <a:pt x="826701" y="880533"/>
                  <a:pt x="826701" y="881592"/>
                </a:cubicBezTo>
                <a:cubicBezTo>
                  <a:pt x="823021" y="881592"/>
                  <a:pt x="820568" y="880533"/>
                  <a:pt x="821795" y="877358"/>
                </a:cubicBezTo>
                <a:cubicBezTo>
                  <a:pt x="821795" y="875242"/>
                  <a:pt x="824248" y="874183"/>
                  <a:pt x="825475" y="875242"/>
                </a:cubicBezTo>
                <a:cubicBezTo>
                  <a:pt x="825475" y="872067"/>
                  <a:pt x="827928" y="871008"/>
                  <a:pt x="832834" y="871008"/>
                </a:cubicBezTo>
                <a:cubicBezTo>
                  <a:pt x="831607" y="874183"/>
                  <a:pt x="829154" y="876300"/>
                  <a:pt x="826701" y="877358"/>
                </a:cubicBezTo>
                <a:close/>
                <a:moveTo>
                  <a:pt x="1826347" y="4940300"/>
                </a:moveTo>
                <a:cubicBezTo>
                  <a:pt x="1828800" y="4943475"/>
                  <a:pt x="1828800" y="4946650"/>
                  <a:pt x="1826347" y="4949825"/>
                </a:cubicBezTo>
                <a:cubicBezTo>
                  <a:pt x="1823894" y="4949825"/>
                  <a:pt x="1820214" y="4948767"/>
                  <a:pt x="1818988" y="4946650"/>
                </a:cubicBezTo>
                <a:cubicBezTo>
                  <a:pt x="1818988" y="4942417"/>
                  <a:pt x="1822667" y="4941359"/>
                  <a:pt x="1826347" y="4940300"/>
                </a:cubicBezTo>
                <a:close/>
                <a:moveTo>
                  <a:pt x="1105130" y="4465109"/>
                </a:moveTo>
                <a:cubicBezTo>
                  <a:pt x="1105130" y="4465109"/>
                  <a:pt x="1103903" y="4466167"/>
                  <a:pt x="1102677" y="4466167"/>
                </a:cubicBezTo>
                <a:cubicBezTo>
                  <a:pt x="1101450" y="4466167"/>
                  <a:pt x="1101450" y="4465109"/>
                  <a:pt x="1100224" y="4465109"/>
                </a:cubicBezTo>
                <a:cubicBezTo>
                  <a:pt x="1101450" y="4465109"/>
                  <a:pt x="1101450" y="4464050"/>
                  <a:pt x="1102677" y="4464050"/>
                </a:cubicBezTo>
                <a:cubicBezTo>
                  <a:pt x="1103903" y="4462992"/>
                  <a:pt x="1103903" y="4464050"/>
                  <a:pt x="1105130" y="4465109"/>
                </a:cubicBezTo>
                <a:close/>
                <a:moveTo>
                  <a:pt x="3871022" y="2855383"/>
                </a:moveTo>
                <a:cubicBezTo>
                  <a:pt x="3869795" y="2856442"/>
                  <a:pt x="3869795" y="2858559"/>
                  <a:pt x="3868568" y="2859617"/>
                </a:cubicBezTo>
                <a:cubicBezTo>
                  <a:pt x="3867342" y="2858559"/>
                  <a:pt x="3867342" y="2856442"/>
                  <a:pt x="3866115" y="2855383"/>
                </a:cubicBezTo>
                <a:cubicBezTo>
                  <a:pt x="3867342" y="2856442"/>
                  <a:pt x="3869795" y="2856442"/>
                  <a:pt x="3871022" y="2855383"/>
                </a:cubicBezTo>
                <a:close/>
                <a:moveTo>
                  <a:pt x="4771316" y="6626225"/>
                </a:moveTo>
                <a:cubicBezTo>
                  <a:pt x="4771316" y="6624109"/>
                  <a:pt x="4771316" y="6620933"/>
                  <a:pt x="4771316" y="6618817"/>
                </a:cubicBezTo>
                <a:cubicBezTo>
                  <a:pt x="4773769" y="6618817"/>
                  <a:pt x="4774996" y="6619875"/>
                  <a:pt x="4777449" y="6619875"/>
                </a:cubicBezTo>
                <a:cubicBezTo>
                  <a:pt x="4777449" y="6621992"/>
                  <a:pt x="4777449" y="6623050"/>
                  <a:pt x="4778676" y="6625167"/>
                </a:cubicBezTo>
                <a:cubicBezTo>
                  <a:pt x="4776222" y="6625167"/>
                  <a:pt x="4773769" y="6625167"/>
                  <a:pt x="4771316" y="6626225"/>
                </a:cubicBezTo>
                <a:close/>
                <a:moveTo>
                  <a:pt x="4145771" y="2592917"/>
                </a:moveTo>
                <a:cubicBezTo>
                  <a:pt x="4140865" y="2591858"/>
                  <a:pt x="4143317" y="2589742"/>
                  <a:pt x="4143317" y="2587625"/>
                </a:cubicBezTo>
                <a:cubicBezTo>
                  <a:pt x="4145771" y="2587625"/>
                  <a:pt x="4149450" y="2587625"/>
                  <a:pt x="4151904" y="2587625"/>
                </a:cubicBezTo>
                <a:cubicBezTo>
                  <a:pt x="4151904" y="2589742"/>
                  <a:pt x="4150677" y="2592917"/>
                  <a:pt x="4145771" y="2592917"/>
                </a:cubicBezTo>
                <a:close/>
                <a:moveTo>
                  <a:pt x="715084" y="6737350"/>
                </a:moveTo>
                <a:cubicBezTo>
                  <a:pt x="713858" y="6736292"/>
                  <a:pt x="712631" y="6736292"/>
                  <a:pt x="711404" y="6735234"/>
                </a:cubicBezTo>
                <a:cubicBezTo>
                  <a:pt x="712631" y="6735234"/>
                  <a:pt x="713858" y="6734175"/>
                  <a:pt x="715084" y="6734175"/>
                </a:cubicBezTo>
                <a:cubicBezTo>
                  <a:pt x="715084" y="6735234"/>
                  <a:pt x="715084" y="6736292"/>
                  <a:pt x="715084" y="6737350"/>
                </a:cubicBezTo>
                <a:close/>
                <a:moveTo>
                  <a:pt x="706498" y="6733117"/>
                </a:moveTo>
                <a:cubicBezTo>
                  <a:pt x="706498" y="6733117"/>
                  <a:pt x="706498" y="6733117"/>
                  <a:pt x="706498" y="6733117"/>
                </a:cubicBezTo>
                <a:cubicBezTo>
                  <a:pt x="706498" y="6734175"/>
                  <a:pt x="706498" y="6734175"/>
                  <a:pt x="706498" y="6733117"/>
                </a:cubicBezTo>
                <a:cubicBezTo>
                  <a:pt x="705272" y="6734175"/>
                  <a:pt x="706498" y="6733117"/>
                  <a:pt x="706498" y="6733117"/>
                </a:cubicBezTo>
                <a:close/>
                <a:moveTo>
                  <a:pt x="4617996" y="1362075"/>
                </a:moveTo>
                <a:cubicBezTo>
                  <a:pt x="4620449" y="1358900"/>
                  <a:pt x="4622902" y="1356783"/>
                  <a:pt x="4627809" y="1356783"/>
                </a:cubicBezTo>
                <a:cubicBezTo>
                  <a:pt x="4625356" y="1359958"/>
                  <a:pt x="4621676" y="1361017"/>
                  <a:pt x="4617996" y="1362075"/>
                </a:cubicBezTo>
                <a:close/>
                <a:moveTo>
                  <a:pt x="1190989" y="3329517"/>
                </a:moveTo>
                <a:cubicBezTo>
                  <a:pt x="1187310" y="3327400"/>
                  <a:pt x="1183630" y="3327400"/>
                  <a:pt x="1181177" y="3331633"/>
                </a:cubicBezTo>
                <a:cubicBezTo>
                  <a:pt x="1167685" y="3330575"/>
                  <a:pt x="1177497" y="3317875"/>
                  <a:pt x="1170138" y="3313642"/>
                </a:cubicBezTo>
                <a:cubicBezTo>
                  <a:pt x="1175044" y="3302000"/>
                  <a:pt x="1175044" y="3292475"/>
                  <a:pt x="1161552" y="3284008"/>
                </a:cubicBezTo>
                <a:cubicBezTo>
                  <a:pt x="1170138" y="3284008"/>
                  <a:pt x="1175044" y="3295650"/>
                  <a:pt x="1182403" y="3288242"/>
                </a:cubicBezTo>
                <a:cubicBezTo>
                  <a:pt x="1190989" y="3279775"/>
                  <a:pt x="1195895" y="3282950"/>
                  <a:pt x="1205708" y="3288242"/>
                </a:cubicBezTo>
                <a:cubicBezTo>
                  <a:pt x="1220427" y="3296708"/>
                  <a:pt x="1222880" y="3294592"/>
                  <a:pt x="1226559" y="3278717"/>
                </a:cubicBezTo>
                <a:cubicBezTo>
                  <a:pt x="1226559" y="3275542"/>
                  <a:pt x="1226559" y="3273425"/>
                  <a:pt x="1232692" y="3271309"/>
                </a:cubicBezTo>
                <a:cubicBezTo>
                  <a:pt x="1233919" y="3289300"/>
                  <a:pt x="1221653" y="3305175"/>
                  <a:pt x="1222880" y="3323167"/>
                </a:cubicBezTo>
                <a:cubicBezTo>
                  <a:pt x="1222880" y="3327400"/>
                  <a:pt x="1216747" y="3329517"/>
                  <a:pt x="1210614" y="3326342"/>
                </a:cubicBezTo>
                <a:cubicBezTo>
                  <a:pt x="1209388" y="3322108"/>
                  <a:pt x="1208161" y="3315758"/>
                  <a:pt x="1202028" y="3318934"/>
                </a:cubicBezTo>
                <a:cubicBezTo>
                  <a:pt x="1197122" y="3321050"/>
                  <a:pt x="1195895" y="3327400"/>
                  <a:pt x="1203255" y="3331633"/>
                </a:cubicBezTo>
                <a:cubicBezTo>
                  <a:pt x="1199575" y="3333750"/>
                  <a:pt x="1194669" y="3332692"/>
                  <a:pt x="1190989" y="3329517"/>
                </a:cubicBezTo>
                <a:close/>
                <a:moveTo>
                  <a:pt x="1291567" y="3243792"/>
                </a:moveTo>
                <a:cubicBezTo>
                  <a:pt x="1284208" y="3238500"/>
                  <a:pt x="1289114" y="3233208"/>
                  <a:pt x="1291567" y="3226858"/>
                </a:cubicBezTo>
                <a:cubicBezTo>
                  <a:pt x="1294020" y="3233208"/>
                  <a:pt x="1297700" y="3238500"/>
                  <a:pt x="1291567" y="3243792"/>
                </a:cubicBezTo>
                <a:close/>
                <a:moveTo>
                  <a:pt x="1463285" y="3468159"/>
                </a:moveTo>
                <a:cubicBezTo>
                  <a:pt x="1452246" y="3458633"/>
                  <a:pt x="1446114" y="3450167"/>
                  <a:pt x="1454699" y="3438525"/>
                </a:cubicBezTo>
                <a:cubicBezTo>
                  <a:pt x="1463285" y="3446992"/>
                  <a:pt x="1465738" y="3455458"/>
                  <a:pt x="1463285" y="3468159"/>
                </a:cubicBezTo>
                <a:close/>
                <a:moveTo>
                  <a:pt x="1313645" y="3290358"/>
                </a:moveTo>
                <a:cubicBezTo>
                  <a:pt x="1309965" y="3292475"/>
                  <a:pt x="1306286" y="3293534"/>
                  <a:pt x="1302606" y="3294592"/>
                </a:cubicBezTo>
                <a:lnTo>
                  <a:pt x="1302606" y="3294592"/>
                </a:lnTo>
                <a:cubicBezTo>
                  <a:pt x="1303833" y="3291417"/>
                  <a:pt x="1306286" y="3288242"/>
                  <a:pt x="1308739" y="3286125"/>
                </a:cubicBezTo>
                <a:cubicBezTo>
                  <a:pt x="1309965" y="3284008"/>
                  <a:pt x="1313645" y="3281892"/>
                  <a:pt x="1316098" y="3282950"/>
                </a:cubicBezTo>
                <a:cubicBezTo>
                  <a:pt x="1321004" y="3285067"/>
                  <a:pt x="1317325" y="3288242"/>
                  <a:pt x="1313645" y="3290358"/>
                </a:cubicBezTo>
                <a:close/>
                <a:moveTo>
                  <a:pt x="1351668" y="3103034"/>
                </a:moveTo>
                <a:cubicBezTo>
                  <a:pt x="1344309" y="3104092"/>
                  <a:pt x="1346762" y="3099858"/>
                  <a:pt x="1346762" y="3096684"/>
                </a:cubicBezTo>
                <a:cubicBezTo>
                  <a:pt x="1347989" y="3093508"/>
                  <a:pt x="1346762" y="3089275"/>
                  <a:pt x="1352895" y="3091392"/>
                </a:cubicBezTo>
                <a:cubicBezTo>
                  <a:pt x="1356575" y="3092450"/>
                  <a:pt x="1361481" y="3093508"/>
                  <a:pt x="1361481" y="3097742"/>
                </a:cubicBezTo>
                <a:cubicBezTo>
                  <a:pt x="1360254" y="3101975"/>
                  <a:pt x="1355348" y="3101975"/>
                  <a:pt x="1351668" y="3103034"/>
                </a:cubicBezTo>
                <a:close/>
                <a:moveTo>
                  <a:pt x="1495176" y="3478742"/>
                </a:moveTo>
                <a:cubicBezTo>
                  <a:pt x="1493949" y="3482975"/>
                  <a:pt x="1500082" y="3484034"/>
                  <a:pt x="1500082" y="3487208"/>
                </a:cubicBezTo>
                <a:cubicBezTo>
                  <a:pt x="1500082" y="3489325"/>
                  <a:pt x="1498856" y="3490383"/>
                  <a:pt x="1497629" y="3489325"/>
                </a:cubicBezTo>
                <a:cubicBezTo>
                  <a:pt x="1493949" y="3487208"/>
                  <a:pt x="1491496" y="3484034"/>
                  <a:pt x="1492723" y="3479800"/>
                </a:cubicBezTo>
                <a:cubicBezTo>
                  <a:pt x="1492723" y="3479800"/>
                  <a:pt x="1493949" y="3478742"/>
                  <a:pt x="1495176" y="3478742"/>
                </a:cubicBezTo>
                <a:close/>
                <a:moveTo>
                  <a:pt x="1389692" y="3224742"/>
                </a:moveTo>
                <a:cubicBezTo>
                  <a:pt x="1388465" y="3220508"/>
                  <a:pt x="1388465" y="3216275"/>
                  <a:pt x="1395825" y="3215217"/>
                </a:cubicBezTo>
                <a:cubicBezTo>
                  <a:pt x="1397051" y="3215217"/>
                  <a:pt x="1399504" y="3215217"/>
                  <a:pt x="1400731" y="3215217"/>
                </a:cubicBezTo>
                <a:cubicBezTo>
                  <a:pt x="1400731" y="3216275"/>
                  <a:pt x="1399504" y="3218392"/>
                  <a:pt x="1399504" y="3219450"/>
                </a:cubicBezTo>
                <a:cubicBezTo>
                  <a:pt x="1398278" y="3222625"/>
                  <a:pt x="1399504" y="3226858"/>
                  <a:pt x="1393371" y="3226858"/>
                </a:cubicBezTo>
                <a:cubicBezTo>
                  <a:pt x="1393371" y="3226858"/>
                  <a:pt x="1390918" y="3225800"/>
                  <a:pt x="1389692" y="3224742"/>
                </a:cubicBezTo>
                <a:close/>
                <a:moveTo>
                  <a:pt x="1401957" y="3208867"/>
                </a:moveTo>
                <a:cubicBezTo>
                  <a:pt x="1401957" y="3208867"/>
                  <a:pt x="1401957" y="3208867"/>
                  <a:pt x="1401957" y="3208867"/>
                </a:cubicBezTo>
                <a:cubicBezTo>
                  <a:pt x="1401957" y="3208867"/>
                  <a:pt x="1401957" y="3208867"/>
                  <a:pt x="1401957" y="3208867"/>
                </a:cubicBezTo>
                <a:cubicBezTo>
                  <a:pt x="1401957" y="3207809"/>
                  <a:pt x="1401957" y="3208867"/>
                  <a:pt x="1401957" y="3208867"/>
                </a:cubicBezTo>
                <a:close/>
                <a:moveTo>
                  <a:pt x="1350442" y="3448050"/>
                </a:moveTo>
                <a:cubicBezTo>
                  <a:pt x="1346762" y="3448050"/>
                  <a:pt x="1344309" y="3446992"/>
                  <a:pt x="1343083" y="3443817"/>
                </a:cubicBezTo>
                <a:cubicBezTo>
                  <a:pt x="1341856" y="3439583"/>
                  <a:pt x="1345536" y="3437467"/>
                  <a:pt x="1350442" y="3437467"/>
                </a:cubicBezTo>
                <a:cubicBezTo>
                  <a:pt x="1354122" y="3437467"/>
                  <a:pt x="1355348" y="3440642"/>
                  <a:pt x="1355348" y="3442758"/>
                </a:cubicBezTo>
                <a:cubicBezTo>
                  <a:pt x="1356575" y="3445934"/>
                  <a:pt x="1354122" y="3446992"/>
                  <a:pt x="1350442" y="3448050"/>
                </a:cubicBezTo>
                <a:close/>
                <a:moveTo>
                  <a:pt x="1235145" y="3328458"/>
                </a:moveTo>
                <a:cubicBezTo>
                  <a:pt x="1244958" y="3328458"/>
                  <a:pt x="1240052" y="3333750"/>
                  <a:pt x="1238825" y="3336925"/>
                </a:cubicBezTo>
                <a:cubicBezTo>
                  <a:pt x="1237598" y="3336925"/>
                  <a:pt x="1236372" y="3337983"/>
                  <a:pt x="1237598" y="3339042"/>
                </a:cubicBezTo>
                <a:cubicBezTo>
                  <a:pt x="1231466" y="3339042"/>
                  <a:pt x="1224106" y="3342217"/>
                  <a:pt x="1224106" y="3333750"/>
                </a:cubicBezTo>
                <a:cubicBezTo>
                  <a:pt x="1224106" y="3328458"/>
                  <a:pt x="1230239" y="3328458"/>
                  <a:pt x="1235145" y="3328458"/>
                </a:cubicBezTo>
                <a:close/>
                <a:moveTo>
                  <a:pt x="1447340" y="3450167"/>
                </a:moveTo>
                <a:cubicBezTo>
                  <a:pt x="1446114" y="3451225"/>
                  <a:pt x="1444887" y="3452284"/>
                  <a:pt x="1443660" y="3453342"/>
                </a:cubicBezTo>
                <a:cubicBezTo>
                  <a:pt x="1438754" y="3453342"/>
                  <a:pt x="1435075" y="3452284"/>
                  <a:pt x="1433848" y="3448050"/>
                </a:cubicBezTo>
                <a:cubicBezTo>
                  <a:pt x="1432621" y="3444875"/>
                  <a:pt x="1436301" y="3442758"/>
                  <a:pt x="1438754" y="3442758"/>
                </a:cubicBezTo>
                <a:cubicBezTo>
                  <a:pt x="1442434" y="3443817"/>
                  <a:pt x="1444887" y="3446992"/>
                  <a:pt x="1447340" y="3450167"/>
                </a:cubicBezTo>
                <a:close/>
                <a:moveTo>
                  <a:pt x="1287887" y="3223684"/>
                </a:moveTo>
                <a:cubicBezTo>
                  <a:pt x="1286661" y="3224742"/>
                  <a:pt x="1284208" y="3225800"/>
                  <a:pt x="1282981" y="3226858"/>
                </a:cubicBezTo>
                <a:cubicBezTo>
                  <a:pt x="1280528" y="3225800"/>
                  <a:pt x="1280528" y="3224742"/>
                  <a:pt x="1282981" y="3222625"/>
                </a:cubicBezTo>
                <a:cubicBezTo>
                  <a:pt x="1284208" y="3221567"/>
                  <a:pt x="1285434" y="3220508"/>
                  <a:pt x="1287887" y="3219450"/>
                </a:cubicBezTo>
                <a:cubicBezTo>
                  <a:pt x="1287887" y="3220508"/>
                  <a:pt x="1289114" y="3222625"/>
                  <a:pt x="1287887" y="3223684"/>
                </a:cubicBezTo>
                <a:close/>
                <a:moveTo>
                  <a:pt x="1393371" y="3749675"/>
                </a:moveTo>
                <a:cubicBezTo>
                  <a:pt x="1390918" y="3752850"/>
                  <a:pt x="1388465" y="3754967"/>
                  <a:pt x="1386012" y="3758142"/>
                </a:cubicBezTo>
                <a:cubicBezTo>
                  <a:pt x="1384786" y="3757083"/>
                  <a:pt x="1383559" y="3756025"/>
                  <a:pt x="1383559" y="3754967"/>
                </a:cubicBezTo>
                <a:cubicBezTo>
                  <a:pt x="1384786" y="3749675"/>
                  <a:pt x="1389692" y="3749675"/>
                  <a:pt x="1393371" y="3749675"/>
                </a:cubicBezTo>
                <a:close/>
                <a:moveTo>
                  <a:pt x="1398278" y="3746500"/>
                </a:moveTo>
                <a:cubicBezTo>
                  <a:pt x="1398278" y="3746500"/>
                  <a:pt x="1398278" y="3746500"/>
                  <a:pt x="1398278" y="3746500"/>
                </a:cubicBezTo>
                <a:lnTo>
                  <a:pt x="1398278" y="3746500"/>
                </a:lnTo>
                <a:cubicBezTo>
                  <a:pt x="1398278" y="3746500"/>
                  <a:pt x="1398278" y="3746500"/>
                  <a:pt x="1398278" y="3746500"/>
                </a:cubicBezTo>
                <a:close/>
                <a:moveTo>
                  <a:pt x="1426489" y="3253317"/>
                </a:moveTo>
                <a:lnTo>
                  <a:pt x="1428942" y="3254375"/>
                </a:lnTo>
                <a:lnTo>
                  <a:pt x="1426489" y="3253317"/>
                </a:lnTo>
                <a:lnTo>
                  <a:pt x="1426489" y="3253317"/>
                </a:lnTo>
                <a:close/>
                <a:moveTo>
                  <a:pt x="1411770" y="3202517"/>
                </a:moveTo>
                <a:cubicBezTo>
                  <a:pt x="1412996" y="3202517"/>
                  <a:pt x="1414223" y="3203575"/>
                  <a:pt x="1415450" y="3204633"/>
                </a:cubicBezTo>
                <a:cubicBezTo>
                  <a:pt x="1412996" y="3205692"/>
                  <a:pt x="1410543" y="3206750"/>
                  <a:pt x="1408090" y="3206750"/>
                </a:cubicBezTo>
                <a:cubicBezTo>
                  <a:pt x="1406864" y="3204633"/>
                  <a:pt x="1408090" y="3202517"/>
                  <a:pt x="1411770" y="3202517"/>
                </a:cubicBezTo>
                <a:close/>
                <a:moveTo>
                  <a:pt x="1414223" y="3206750"/>
                </a:moveTo>
                <a:cubicBezTo>
                  <a:pt x="1414223" y="3206750"/>
                  <a:pt x="1415450" y="3206750"/>
                  <a:pt x="1414223" y="3206750"/>
                </a:cubicBezTo>
                <a:cubicBezTo>
                  <a:pt x="1415450" y="3206750"/>
                  <a:pt x="1415450" y="3206750"/>
                  <a:pt x="1414223" y="3206750"/>
                </a:cubicBezTo>
                <a:lnTo>
                  <a:pt x="1414223" y="3206750"/>
                </a:lnTo>
                <a:close/>
                <a:moveTo>
                  <a:pt x="1321004" y="3316817"/>
                </a:moveTo>
                <a:cubicBezTo>
                  <a:pt x="1321004" y="3316817"/>
                  <a:pt x="1321004" y="3316817"/>
                  <a:pt x="1321004" y="3316817"/>
                </a:cubicBezTo>
                <a:lnTo>
                  <a:pt x="1319778" y="3316817"/>
                </a:lnTo>
                <a:cubicBezTo>
                  <a:pt x="1319778" y="3316817"/>
                  <a:pt x="1321004" y="3316817"/>
                  <a:pt x="1321004" y="3316817"/>
                </a:cubicBezTo>
                <a:close/>
                <a:moveTo>
                  <a:pt x="881896" y="3780367"/>
                </a:moveTo>
                <a:cubicBezTo>
                  <a:pt x="881896" y="3775075"/>
                  <a:pt x="883123" y="3770842"/>
                  <a:pt x="886802" y="3768725"/>
                </a:cubicBezTo>
                <a:cubicBezTo>
                  <a:pt x="886802" y="3769784"/>
                  <a:pt x="886802" y="3769784"/>
                  <a:pt x="886802" y="3770842"/>
                </a:cubicBezTo>
                <a:cubicBezTo>
                  <a:pt x="892935" y="3777192"/>
                  <a:pt x="888029" y="3781425"/>
                  <a:pt x="884349" y="3786717"/>
                </a:cubicBezTo>
                <a:cubicBezTo>
                  <a:pt x="883123" y="3784600"/>
                  <a:pt x="881896" y="3782483"/>
                  <a:pt x="881896" y="3780367"/>
                </a:cubicBezTo>
                <a:close/>
                <a:moveTo>
                  <a:pt x="851232" y="3838575"/>
                </a:moveTo>
                <a:cubicBezTo>
                  <a:pt x="852459" y="3834342"/>
                  <a:pt x="857365" y="3833284"/>
                  <a:pt x="862271" y="3831167"/>
                </a:cubicBezTo>
                <a:cubicBezTo>
                  <a:pt x="867177" y="3830108"/>
                  <a:pt x="869631" y="3826934"/>
                  <a:pt x="867177" y="3821642"/>
                </a:cubicBezTo>
                <a:cubicBezTo>
                  <a:pt x="865951" y="3814233"/>
                  <a:pt x="864724" y="3805767"/>
                  <a:pt x="864724" y="3798358"/>
                </a:cubicBezTo>
                <a:cubicBezTo>
                  <a:pt x="864724" y="3792008"/>
                  <a:pt x="865951" y="3783542"/>
                  <a:pt x="856138" y="3783542"/>
                </a:cubicBezTo>
                <a:cubicBezTo>
                  <a:pt x="851232" y="3783542"/>
                  <a:pt x="847553" y="3784600"/>
                  <a:pt x="843873" y="3786717"/>
                </a:cubicBezTo>
                <a:cubicBezTo>
                  <a:pt x="846326" y="3779309"/>
                  <a:pt x="862271" y="3780367"/>
                  <a:pt x="861045" y="3769784"/>
                </a:cubicBezTo>
                <a:cubicBezTo>
                  <a:pt x="873310" y="3772958"/>
                  <a:pt x="872084" y="3786717"/>
                  <a:pt x="883123" y="3789892"/>
                </a:cubicBezTo>
                <a:cubicBezTo>
                  <a:pt x="885576" y="3790950"/>
                  <a:pt x="886802" y="3796242"/>
                  <a:pt x="886802" y="3796242"/>
                </a:cubicBezTo>
                <a:cubicBezTo>
                  <a:pt x="861045" y="3811059"/>
                  <a:pt x="894162" y="3817409"/>
                  <a:pt x="892935" y="3831167"/>
                </a:cubicBezTo>
                <a:cubicBezTo>
                  <a:pt x="876990" y="3826934"/>
                  <a:pt x="864724" y="3834342"/>
                  <a:pt x="851232" y="3838575"/>
                </a:cubicBezTo>
                <a:close/>
                <a:moveTo>
                  <a:pt x="906427" y="3714750"/>
                </a:moveTo>
                <a:cubicBezTo>
                  <a:pt x="911334" y="3704167"/>
                  <a:pt x="915013" y="3693583"/>
                  <a:pt x="910107" y="3680883"/>
                </a:cubicBezTo>
                <a:cubicBezTo>
                  <a:pt x="907654" y="3675592"/>
                  <a:pt x="910107" y="3668184"/>
                  <a:pt x="921146" y="3668184"/>
                </a:cubicBezTo>
                <a:cubicBezTo>
                  <a:pt x="933412" y="3668184"/>
                  <a:pt x="930959" y="3674534"/>
                  <a:pt x="930959" y="3681942"/>
                </a:cubicBezTo>
                <a:cubicBezTo>
                  <a:pt x="928505" y="3684059"/>
                  <a:pt x="929732" y="3686175"/>
                  <a:pt x="932185" y="3687233"/>
                </a:cubicBezTo>
                <a:cubicBezTo>
                  <a:pt x="934638" y="3695700"/>
                  <a:pt x="930959" y="3705225"/>
                  <a:pt x="938318" y="3712633"/>
                </a:cubicBezTo>
                <a:cubicBezTo>
                  <a:pt x="927279" y="3713692"/>
                  <a:pt x="924826" y="3726392"/>
                  <a:pt x="912560" y="3727450"/>
                </a:cubicBezTo>
                <a:cubicBezTo>
                  <a:pt x="907654" y="3724275"/>
                  <a:pt x="903974" y="3720042"/>
                  <a:pt x="906427" y="3714750"/>
                </a:cubicBezTo>
                <a:close/>
                <a:moveTo>
                  <a:pt x="821795" y="3926417"/>
                </a:moveTo>
                <a:cubicBezTo>
                  <a:pt x="819342" y="3912659"/>
                  <a:pt x="819342" y="3899958"/>
                  <a:pt x="835287" y="3892550"/>
                </a:cubicBezTo>
                <a:cubicBezTo>
                  <a:pt x="837740" y="3897842"/>
                  <a:pt x="838967" y="3904192"/>
                  <a:pt x="846326" y="3905250"/>
                </a:cubicBezTo>
                <a:cubicBezTo>
                  <a:pt x="829154" y="3912659"/>
                  <a:pt x="826701" y="3916892"/>
                  <a:pt x="836513" y="3930650"/>
                </a:cubicBezTo>
                <a:cubicBezTo>
                  <a:pt x="841420" y="3937000"/>
                  <a:pt x="841420" y="3940175"/>
                  <a:pt x="832834" y="3941233"/>
                </a:cubicBezTo>
                <a:cubicBezTo>
                  <a:pt x="830381" y="3933825"/>
                  <a:pt x="827928" y="3928534"/>
                  <a:pt x="821795" y="3926417"/>
                </a:cubicBezTo>
                <a:close/>
                <a:moveTo>
                  <a:pt x="728576" y="3962400"/>
                </a:moveTo>
                <a:cubicBezTo>
                  <a:pt x="729803" y="3956050"/>
                  <a:pt x="727350" y="3947583"/>
                  <a:pt x="739615" y="3945467"/>
                </a:cubicBezTo>
                <a:cubicBezTo>
                  <a:pt x="754334" y="3943350"/>
                  <a:pt x="742068" y="3954992"/>
                  <a:pt x="748201" y="3958167"/>
                </a:cubicBezTo>
                <a:cubicBezTo>
                  <a:pt x="750654" y="3964517"/>
                  <a:pt x="746975" y="3968750"/>
                  <a:pt x="739615" y="3967692"/>
                </a:cubicBezTo>
                <a:cubicBezTo>
                  <a:pt x="735936" y="3967692"/>
                  <a:pt x="727350" y="3969809"/>
                  <a:pt x="728576" y="3962400"/>
                </a:cubicBezTo>
                <a:close/>
                <a:moveTo>
                  <a:pt x="1035216" y="3710517"/>
                </a:moveTo>
                <a:cubicBezTo>
                  <a:pt x="1025404" y="3708400"/>
                  <a:pt x="1030310" y="3703108"/>
                  <a:pt x="1031536" y="3698875"/>
                </a:cubicBezTo>
                <a:cubicBezTo>
                  <a:pt x="1035216" y="3700992"/>
                  <a:pt x="1038896" y="3703108"/>
                  <a:pt x="1042575" y="3704167"/>
                </a:cubicBezTo>
                <a:cubicBezTo>
                  <a:pt x="1059747" y="3710517"/>
                  <a:pt x="1056068" y="3718983"/>
                  <a:pt x="1045029" y="3727450"/>
                </a:cubicBezTo>
                <a:cubicBezTo>
                  <a:pt x="1045029" y="3718983"/>
                  <a:pt x="1045029" y="3712633"/>
                  <a:pt x="1035216" y="3710517"/>
                </a:cubicBezTo>
                <a:close/>
                <a:moveTo>
                  <a:pt x="818115" y="3854450"/>
                </a:moveTo>
                <a:cubicBezTo>
                  <a:pt x="818115" y="3850217"/>
                  <a:pt x="816889" y="3847042"/>
                  <a:pt x="816889" y="3842809"/>
                </a:cubicBezTo>
                <a:cubicBezTo>
                  <a:pt x="826701" y="3843867"/>
                  <a:pt x="840193" y="3837517"/>
                  <a:pt x="842646" y="3848100"/>
                </a:cubicBezTo>
                <a:cubicBezTo>
                  <a:pt x="843873" y="3855508"/>
                  <a:pt x="827928" y="3856567"/>
                  <a:pt x="818115" y="3854450"/>
                </a:cubicBezTo>
                <a:close/>
                <a:moveTo>
                  <a:pt x="863498" y="3749675"/>
                </a:moveTo>
                <a:cubicBezTo>
                  <a:pt x="868404" y="3753909"/>
                  <a:pt x="865951" y="3760258"/>
                  <a:pt x="865951" y="3765550"/>
                </a:cubicBezTo>
                <a:lnTo>
                  <a:pt x="864724" y="3767667"/>
                </a:lnTo>
                <a:cubicBezTo>
                  <a:pt x="848779" y="3768725"/>
                  <a:pt x="848779" y="3760258"/>
                  <a:pt x="852459" y="3750733"/>
                </a:cubicBezTo>
                <a:cubicBezTo>
                  <a:pt x="856138" y="3745442"/>
                  <a:pt x="861045" y="3747559"/>
                  <a:pt x="863498" y="3749675"/>
                </a:cubicBezTo>
                <a:close/>
                <a:moveTo>
                  <a:pt x="836513" y="3790950"/>
                </a:moveTo>
                <a:cubicBezTo>
                  <a:pt x="836513" y="3787775"/>
                  <a:pt x="838967" y="3784600"/>
                  <a:pt x="843873" y="3784600"/>
                </a:cubicBezTo>
                <a:cubicBezTo>
                  <a:pt x="848779" y="3785659"/>
                  <a:pt x="850006" y="3788833"/>
                  <a:pt x="850006" y="3792008"/>
                </a:cubicBezTo>
                <a:cubicBezTo>
                  <a:pt x="848779" y="3796242"/>
                  <a:pt x="846326" y="3798358"/>
                  <a:pt x="841420" y="3796242"/>
                </a:cubicBezTo>
                <a:cubicBezTo>
                  <a:pt x="838967" y="3796242"/>
                  <a:pt x="836513" y="3793067"/>
                  <a:pt x="836513" y="3790950"/>
                </a:cubicBezTo>
                <a:close/>
                <a:moveTo>
                  <a:pt x="1048708" y="3692525"/>
                </a:moveTo>
                <a:cubicBezTo>
                  <a:pt x="1047482" y="3691467"/>
                  <a:pt x="1045029" y="3691467"/>
                  <a:pt x="1043802" y="3692525"/>
                </a:cubicBezTo>
                <a:cubicBezTo>
                  <a:pt x="1043802" y="3689350"/>
                  <a:pt x="1043802" y="3685117"/>
                  <a:pt x="1043802" y="3681942"/>
                </a:cubicBezTo>
                <a:lnTo>
                  <a:pt x="1045029" y="3679825"/>
                </a:lnTo>
                <a:cubicBezTo>
                  <a:pt x="1059747" y="3681942"/>
                  <a:pt x="1042575" y="3690409"/>
                  <a:pt x="1048708" y="3692525"/>
                </a:cubicBezTo>
                <a:close/>
                <a:moveTo>
                  <a:pt x="988607" y="3867150"/>
                </a:moveTo>
                <a:cubicBezTo>
                  <a:pt x="989833" y="3865034"/>
                  <a:pt x="991060" y="3861858"/>
                  <a:pt x="993513" y="3860800"/>
                </a:cubicBezTo>
                <a:cubicBezTo>
                  <a:pt x="997193" y="3860800"/>
                  <a:pt x="997193" y="3863975"/>
                  <a:pt x="997193" y="3866092"/>
                </a:cubicBezTo>
                <a:cubicBezTo>
                  <a:pt x="995966" y="3868208"/>
                  <a:pt x="997193" y="3872442"/>
                  <a:pt x="993513" y="3872442"/>
                </a:cubicBezTo>
                <a:cubicBezTo>
                  <a:pt x="988607" y="3873500"/>
                  <a:pt x="987380" y="3870325"/>
                  <a:pt x="988607" y="3867150"/>
                </a:cubicBezTo>
                <a:close/>
                <a:moveTo>
                  <a:pt x="1124755" y="3793067"/>
                </a:moveTo>
                <a:cubicBezTo>
                  <a:pt x="1124755" y="3792008"/>
                  <a:pt x="1125982" y="3788833"/>
                  <a:pt x="1127208" y="3788833"/>
                </a:cubicBezTo>
                <a:cubicBezTo>
                  <a:pt x="1130888" y="3788833"/>
                  <a:pt x="1132114" y="3790950"/>
                  <a:pt x="1132114" y="3794125"/>
                </a:cubicBezTo>
                <a:cubicBezTo>
                  <a:pt x="1132114" y="3796242"/>
                  <a:pt x="1130888" y="3797300"/>
                  <a:pt x="1128435" y="3796242"/>
                </a:cubicBezTo>
                <a:cubicBezTo>
                  <a:pt x="1127208" y="3796242"/>
                  <a:pt x="1125982" y="3795184"/>
                  <a:pt x="1124755" y="3793067"/>
                </a:cubicBezTo>
                <a:close/>
                <a:moveTo>
                  <a:pt x="1128435" y="3917950"/>
                </a:moveTo>
                <a:cubicBezTo>
                  <a:pt x="1129661" y="3919008"/>
                  <a:pt x="1129661" y="3921125"/>
                  <a:pt x="1129661" y="3923242"/>
                </a:cubicBezTo>
                <a:cubicBezTo>
                  <a:pt x="1129661" y="3925358"/>
                  <a:pt x="1127208" y="3926417"/>
                  <a:pt x="1124755" y="3925358"/>
                </a:cubicBezTo>
                <a:cubicBezTo>
                  <a:pt x="1123528" y="3924300"/>
                  <a:pt x="1122302" y="3922184"/>
                  <a:pt x="1122302" y="3921125"/>
                </a:cubicBezTo>
                <a:cubicBezTo>
                  <a:pt x="1122302" y="3917950"/>
                  <a:pt x="1124755" y="3915833"/>
                  <a:pt x="1128435" y="3917950"/>
                </a:cubicBezTo>
                <a:close/>
                <a:moveTo>
                  <a:pt x="1031536" y="3865034"/>
                </a:moveTo>
                <a:cubicBezTo>
                  <a:pt x="1031536" y="3865034"/>
                  <a:pt x="1031536" y="3865034"/>
                  <a:pt x="1031536" y="3865034"/>
                </a:cubicBezTo>
                <a:lnTo>
                  <a:pt x="1031536" y="3865034"/>
                </a:lnTo>
                <a:cubicBezTo>
                  <a:pt x="1031536" y="3865034"/>
                  <a:pt x="1031536" y="3865034"/>
                  <a:pt x="1031536" y="3865034"/>
                </a:cubicBezTo>
                <a:close/>
                <a:moveTo>
                  <a:pt x="1018044" y="3869267"/>
                </a:moveTo>
                <a:cubicBezTo>
                  <a:pt x="1018044" y="3872442"/>
                  <a:pt x="1021724" y="3876675"/>
                  <a:pt x="1016818" y="3878792"/>
                </a:cubicBezTo>
                <a:cubicBezTo>
                  <a:pt x="1014365" y="3879850"/>
                  <a:pt x="1010685" y="3877733"/>
                  <a:pt x="1010685" y="3875617"/>
                </a:cubicBezTo>
                <a:cubicBezTo>
                  <a:pt x="1009458" y="3870325"/>
                  <a:pt x="1014365" y="3870325"/>
                  <a:pt x="1018044" y="3869267"/>
                </a:cubicBezTo>
                <a:close/>
                <a:moveTo>
                  <a:pt x="2093737" y="6459008"/>
                </a:moveTo>
                <a:cubicBezTo>
                  <a:pt x="2088831" y="6459008"/>
                  <a:pt x="2083924" y="6460067"/>
                  <a:pt x="2079018" y="6461125"/>
                </a:cubicBezTo>
                <a:cubicBezTo>
                  <a:pt x="2080245" y="6461125"/>
                  <a:pt x="2080245" y="6460067"/>
                  <a:pt x="2080245" y="6459008"/>
                </a:cubicBezTo>
                <a:cubicBezTo>
                  <a:pt x="2083924" y="6455834"/>
                  <a:pt x="2087604" y="6452659"/>
                  <a:pt x="2091284" y="6450542"/>
                </a:cubicBezTo>
                <a:cubicBezTo>
                  <a:pt x="2094963" y="6448425"/>
                  <a:pt x="2099870" y="6450542"/>
                  <a:pt x="2102323" y="6452659"/>
                </a:cubicBezTo>
                <a:cubicBezTo>
                  <a:pt x="2103549" y="6453717"/>
                  <a:pt x="2103549" y="6455834"/>
                  <a:pt x="2103549" y="6456892"/>
                </a:cubicBezTo>
                <a:cubicBezTo>
                  <a:pt x="2101096" y="6461125"/>
                  <a:pt x="2097417" y="6459008"/>
                  <a:pt x="2093737" y="6459008"/>
                </a:cubicBezTo>
                <a:close/>
                <a:moveTo>
                  <a:pt x="3268781" y="3407833"/>
                </a:moveTo>
                <a:cubicBezTo>
                  <a:pt x="3258968" y="3411008"/>
                  <a:pt x="3250382" y="3406775"/>
                  <a:pt x="3240570" y="3402542"/>
                </a:cubicBezTo>
                <a:cubicBezTo>
                  <a:pt x="3249156" y="3400425"/>
                  <a:pt x="3257742" y="3399367"/>
                  <a:pt x="3266328" y="3397250"/>
                </a:cubicBezTo>
                <a:cubicBezTo>
                  <a:pt x="3270007" y="3397250"/>
                  <a:pt x="3272460" y="3398309"/>
                  <a:pt x="3272460" y="3401483"/>
                </a:cubicBezTo>
                <a:cubicBezTo>
                  <a:pt x="3273687" y="3403600"/>
                  <a:pt x="3271234" y="3406775"/>
                  <a:pt x="3268781" y="3407833"/>
                </a:cubicBezTo>
                <a:close/>
                <a:moveTo>
                  <a:pt x="3268781" y="3337983"/>
                </a:moveTo>
                <a:cubicBezTo>
                  <a:pt x="3267554" y="3341159"/>
                  <a:pt x="3265101" y="3344333"/>
                  <a:pt x="3261421" y="3345392"/>
                </a:cubicBezTo>
                <a:cubicBezTo>
                  <a:pt x="3261421" y="3345392"/>
                  <a:pt x="3258968" y="3342217"/>
                  <a:pt x="3260195" y="3341159"/>
                </a:cubicBezTo>
                <a:cubicBezTo>
                  <a:pt x="3261421" y="3339042"/>
                  <a:pt x="3263875" y="3336925"/>
                  <a:pt x="3266328" y="3335867"/>
                </a:cubicBezTo>
                <a:cubicBezTo>
                  <a:pt x="3266328" y="3335867"/>
                  <a:pt x="3267554" y="3336925"/>
                  <a:pt x="3268781" y="3337983"/>
                </a:cubicBezTo>
                <a:close/>
                <a:moveTo>
                  <a:pt x="5334307" y="1615017"/>
                </a:moveTo>
                <a:cubicBezTo>
                  <a:pt x="5341666" y="1615017"/>
                  <a:pt x="5344120" y="1620308"/>
                  <a:pt x="5346572" y="1626658"/>
                </a:cubicBezTo>
                <a:cubicBezTo>
                  <a:pt x="5342893" y="1633008"/>
                  <a:pt x="5337987" y="1639358"/>
                  <a:pt x="5328174" y="1638300"/>
                </a:cubicBezTo>
                <a:cubicBezTo>
                  <a:pt x="5320815" y="1638300"/>
                  <a:pt x="5322041" y="1631950"/>
                  <a:pt x="5322041" y="1627717"/>
                </a:cubicBezTo>
                <a:cubicBezTo>
                  <a:pt x="5322041" y="1620308"/>
                  <a:pt x="5325721" y="1615017"/>
                  <a:pt x="5334307" y="1615017"/>
                </a:cubicBezTo>
                <a:close/>
                <a:moveTo>
                  <a:pt x="5366197" y="1758950"/>
                </a:moveTo>
                <a:cubicBezTo>
                  <a:pt x="5363744" y="1749425"/>
                  <a:pt x="5353932" y="1742017"/>
                  <a:pt x="5357611" y="1731433"/>
                </a:cubicBezTo>
                <a:cubicBezTo>
                  <a:pt x="5371104" y="1743075"/>
                  <a:pt x="5371104" y="1743075"/>
                  <a:pt x="5366197" y="1758950"/>
                </a:cubicBezTo>
                <a:close/>
                <a:moveTo>
                  <a:pt x="5398088" y="1677458"/>
                </a:moveTo>
                <a:cubicBezTo>
                  <a:pt x="5395635" y="1670050"/>
                  <a:pt x="5393182" y="1663700"/>
                  <a:pt x="5399315" y="1658408"/>
                </a:cubicBezTo>
                <a:cubicBezTo>
                  <a:pt x="5400541" y="1657350"/>
                  <a:pt x="5405447" y="1659467"/>
                  <a:pt x="5406674" y="1661583"/>
                </a:cubicBezTo>
                <a:cubicBezTo>
                  <a:pt x="5411580" y="1668992"/>
                  <a:pt x="5406674" y="1673225"/>
                  <a:pt x="5398088" y="1677458"/>
                </a:cubicBezTo>
                <a:close/>
                <a:moveTo>
                  <a:pt x="5349026" y="1530350"/>
                </a:moveTo>
                <a:cubicBezTo>
                  <a:pt x="5350252" y="1529292"/>
                  <a:pt x="5350252" y="1528233"/>
                  <a:pt x="5351479" y="1528233"/>
                </a:cubicBezTo>
                <a:cubicBezTo>
                  <a:pt x="5352705" y="1529292"/>
                  <a:pt x="5352705" y="1529292"/>
                  <a:pt x="5352705" y="1530350"/>
                </a:cubicBezTo>
                <a:cubicBezTo>
                  <a:pt x="5352705" y="1531408"/>
                  <a:pt x="5351479" y="1531408"/>
                  <a:pt x="5350252" y="1532467"/>
                </a:cubicBezTo>
                <a:cubicBezTo>
                  <a:pt x="5350252" y="1531408"/>
                  <a:pt x="5349026" y="1530350"/>
                  <a:pt x="5349026" y="1530350"/>
                </a:cubicBezTo>
                <a:close/>
                <a:moveTo>
                  <a:pt x="5183440" y="2216150"/>
                </a:moveTo>
                <a:cubicBezTo>
                  <a:pt x="5188346" y="2215092"/>
                  <a:pt x="5190800" y="2218267"/>
                  <a:pt x="5190800" y="2222500"/>
                </a:cubicBezTo>
                <a:cubicBezTo>
                  <a:pt x="5192026" y="2225675"/>
                  <a:pt x="5192026" y="2230967"/>
                  <a:pt x="5187120" y="2229908"/>
                </a:cubicBezTo>
                <a:cubicBezTo>
                  <a:pt x="5183440" y="2229908"/>
                  <a:pt x="5178534" y="2226733"/>
                  <a:pt x="5177307" y="2224617"/>
                </a:cubicBezTo>
                <a:cubicBezTo>
                  <a:pt x="5176081" y="2220383"/>
                  <a:pt x="5178534" y="2217208"/>
                  <a:pt x="5183440" y="2216150"/>
                </a:cubicBezTo>
                <a:close/>
                <a:moveTo>
                  <a:pt x="5371104" y="2259542"/>
                </a:moveTo>
                <a:cubicBezTo>
                  <a:pt x="5374783" y="2274358"/>
                  <a:pt x="5358838" y="2265892"/>
                  <a:pt x="5351479" y="2268008"/>
                </a:cubicBezTo>
                <a:cubicBezTo>
                  <a:pt x="5350252" y="2263775"/>
                  <a:pt x="5350252" y="2260600"/>
                  <a:pt x="5349026" y="2256367"/>
                </a:cubicBezTo>
                <a:cubicBezTo>
                  <a:pt x="5357611" y="2250017"/>
                  <a:pt x="5368651" y="2248958"/>
                  <a:pt x="5371104" y="2259542"/>
                </a:cubicBezTo>
                <a:close/>
                <a:moveTo>
                  <a:pt x="5339213" y="2236258"/>
                </a:moveTo>
                <a:cubicBezTo>
                  <a:pt x="5351479" y="2236258"/>
                  <a:pt x="5346572" y="2245783"/>
                  <a:pt x="5347799" y="2252133"/>
                </a:cubicBezTo>
                <a:cubicBezTo>
                  <a:pt x="5344120" y="2252133"/>
                  <a:pt x="5341666" y="2252133"/>
                  <a:pt x="5337987" y="2252133"/>
                </a:cubicBezTo>
                <a:cubicBezTo>
                  <a:pt x="5330627" y="2245783"/>
                  <a:pt x="5334307" y="2236258"/>
                  <a:pt x="5339213" y="2236258"/>
                </a:cubicBezTo>
                <a:close/>
                <a:moveTo>
                  <a:pt x="5335533" y="2268008"/>
                </a:moveTo>
                <a:cubicBezTo>
                  <a:pt x="5335533" y="2265892"/>
                  <a:pt x="5331854" y="2264833"/>
                  <a:pt x="5335533" y="2261658"/>
                </a:cubicBezTo>
                <a:cubicBezTo>
                  <a:pt x="5339213" y="2258483"/>
                  <a:pt x="5340440" y="2261658"/>
                  <a:pt x="5342893" y="2262717"/>
                </a:cubicBezTo>
                <a:cubicBezTo>
                  <a:pt x="5341666" y="2265892"/>
                  <a:pt x="5339213" y="2268008"/>
                  <a:pt x="5335533" y="2268008"/>
                </a:cubicBezTo>
                <a:close/>
                <a:moveTo>
                  <a:pt x="1712277" y="4737100"/>
                </a:moveTo>
                <a:cubicBezTo>
                  <a:pt x="1720863" y="4745567"/>
                  <a:pt x="1708597" y="4751917"/>
                  <a:pt x="1701238" y="4755092"/>
                </a:cubicBezTo>
                <a:cubicBezTo>
                  <a:pt x="1695105" y="4757209"/>
                  <a:pt x="1693879" y="4750859"/>
                  <a:pt x="1692652" y="4746625"/>
                </a:cubicBezTo>
                <a:cubicBezTo>
                  <a:pt x="1692652" y="4744508"/>
                  <a:pt x="1692652" y="4742392"/>
                  <a:pt x="1692652" y="4741334"/>
                </a:cubicBezTo>
                <a:cubicBezTo>
                  <a:pt x="1701238" y="4736042"/>
                  <a:pt x="1691425" y="4724400"/>
                  <a:pt x="1702464" y="4720167"/>
                </a:cubicBezTo>
                <a:cubicBezTo>
                  <a:pt x="1708597" y="4725459"/>
                  <a:pt x="1707371" y="4731809"/>
                  <a:pt x="1712277" y="4737100"/>
                </a:cubicBezTo>
                <a:close/>
                <a:moveTo>
                  <a:pt x="5708407" y="1752600"/>
                </a:moveTo>
                <a:cubicBezTo>
                  <a:pt x="5709634" y="1753658"/>
                  <a:pt x="5710861" y="1754717"/>
                  <a:pt x="5712087" y="1755775"/>
                </a:cubicBezTo>
                <a:cubicBezTo>
                  <a:pt x="5712087" y="1758950"/>
                  <a:pt x="5709634" y="1764242"/>
                  <a:pt x="5707181" y="1763183"/>
                </a:cubicBezTo>
                <a:cubicBezTo>
                  <a:pt x="5701048" y="1761067"/>
                  <a:pt x="5703501" y="1755775"/>
                  <a:pt x="5708407" y="1752600"/>
                </a:cubicBezTo>
                <a:close/>
                <a:moveTo>
                  <a:pt x="5047292" y="1506008"/>
                </a:moveTo>
                <a:cubicBezTo>
                  <a:pt x="5047292" y="1501775"/>
                  <a:pt x="5048519" y="1496483"/>
                  <a:pt x="5054651" y="1496483"/>
                </a:cubicBezTo>
                <a:cubicBezTo>
                  <a:pt x="5059558" y="1496483"/>
                  <a:pt x="5062011" y="1498600"/>
                  <a:pt x="5062011" y="1502833"/>
                </a:cubicBezTo>
                <a:cubicBezTo>
                  <a:pt x="5062011" y="1508125"/>
                  <a:pt x="5057104" y="1508125"/>
                  <a:pt x="5053425" y="1509183"/>
                </a:cubicBezTo>
                <a:cubicBezTo>
                  <a:pt x="5049745" y="1510242"/>
                  <a:pt x="5047292" y="1507067"/>
                  <a:pt x="5047292" y="1506008"/>
                </a:cubicBezTo>
                <a:close/>
                <a:moveTo>
                  <a:pt x="5114753" y="2815167"/>
                </a:moveTo>
                <a:cubicBezTo>
                  <a:pt x="5119659" y="2813050"/>
                  <a:pt x="5123339" y="2810934"/>
                  <a:pt x="5129472" y="2807758"/>
                </a:cubicBezTo>
                <a:cubicBezTo>
                  <a:pt x="5134378" y="2816225"/>
                  <a:pt x="5139284" y="2823633"/>
                  <a:pt x="5142963" y="2832100"/>
                </a:cubicBezTo>
                <a:cubicBezTo>
                  <a:pt x="5147870" y="2840567"/>
                  <a:pt x="5139284" y="2842684"/>
                  <a:pt x="5131925" y="2844800"/>
                </a:cubicBezTo>
                <a:cubicBezTo>
                  <a:pt x="5129472" y="2839508"/>
                  <a:pt x="5134378" y="2828925"/>
                  <a:pt x="5118432" y="2834217"/>
                </a:cubicBezTo>
                <a:cubicBezTo>
                  <a:pt x="5114753" y="2835275"/>
                  <a:pt x="5108620" y="2831042"/>
                  <a:pt x="5107393" y="2826809"/>
                </a:cubicBezTo>
                <a:cubicBezTo>
                  <a:pt x="5106167" y="2819400"/>
                  <a:pt x="5109847" y="2817284"/>
                  <a:pt x="5114753" y="2815167"/>
                </a:cubicBezTo>
                <a:close/>
                <a:moveTo>
                  <a:pt x="5165042" y="2826809"/>
                </a:moveTo>
                <a:cubicBezTo>
                  <a:pt x="5165042" y="2826809"/>
                  <a:pt x="5165042" y="2826809"/>
                  <a:pt x="5165042" y="2826809"/>
                </a:cubicBezTo>
                <a:cubicBezTo>
                  <a:pt x="5165042" y="2826809"/>
                  <a:pt x="5165042" y="2826809"/>
                  <a:pt x="5165042" y="2826809"/>
                </a:cubicBezTo>
                <a:lnTo>
                  <a:pt x="5165042" y="2826809"/>
                </a:lnTo>
                <a:close/>
                <a:moveTo>
                  <a:pt x="5155229" y="2846917"/>
                </a:moveTo>
                <a:cubicBezTo>
                  <a:pt x="5155229" y="2846917"/>
                  <a:pt x="5155229" y="2846917"/>
                  <a:pt x="5155229" y="2846917"/>
                </a:cubicBezTo>
                <a:cubicBezTo>
                  <a:pt x="5155229" y="2846917"/>
                  <a:pt x="5155229" y="2846917"/>
                  <a:pt x="5155229" y="2846917"/>
                </a:cubicBezTo>
                <a:cubicBezTo>
                  <a:pt x="5155229" y="2846917"/>
                  <a:pt x="5155229" y="2846917"/>
                  <a:pt x="5155229" y="2846917"/>
                </a:cubicBezTo>
                <a:close/>
                <a:moveTo>
                  <a:pt x="5138057" y="2854325"/>
                </a:moveTo>
                <a:cubicBezTo>
                  <a:pt x="5136831" y="2857500"/>
                  <a:pt x="5135604" y="2861733"/>
                  <a:pt x="5133151" y="2863850"/>
                </a:cubicBezTo>
                <a:cubicBezTo>
                  <a:pt x="5125792" y="2868083"/>
                  <a:pt x="5117206" y="2867025"/>
                  <a:pt x="5108620" y="2865967"/>
                </a:cubicBezTo>
                <a:cubicBezTo>
                  <a:pt x="5107393" y="2865967"/>
                  <a:pt x="5107393" y="2862792"/>
                  <a:pt x="5107393" y="2860675"/>
                </a:cubicBezTo>
                <a:cubicBezTo>
                  <a:pt x="5108620" y="2846917"/>
                  <a:pt x="5120886" y="2857500"/>
                  <a:pt x="5127018" y="2854325"/>
                </a:cubicBezTo>
                <a:cubicBezTo>
                  <a:pt x="5129472" y="2852208"/>
                  <a:pt x="5134378" y="2853267"/>
                  <a:pt x="5138057" y="2854325"/>
                </a:cubicBezTo>
                <a:close/>
                <a:moveTo>
                  <a:pt x="3938482" y="1363133"/>
                </a:moveTo>
                <a:cubicBezTo>
                  <a:pt x="3940935" y="1363133"/>
                  <a:pt x="3944615" y="1365250"/>
                  <a:pt x="3945842" y="1367367"/>
                </a:cubicBezTo>
                <a:cubicBezTo>
                  <a:pt x="3948295" y="1376892"/>
                  <a:pt x="3937256" y="1377950"/>
                  <a:pt x="3931123" y="1382183"/>
                </a:cubicBezTo>
                <a:cubicBezTo>
                  <a:pt x="3927443" y="1374775"/>
                  <a:pt x="3924990" y="1365250"/>
                  <a:pt x="3938482" y="1363133"/>
                </a:cubicBezTo>
                <a:close/>
                <a:moveTo>
                  <a:pt x="1793230" y="4319059"/>
                </a:moveTo>
                <a:cubicBezTo>
                  <a:pt x="1795683" y="4316942"/>
                  <a:pt x="1796910" y="4315883"/>
                  <a:pt x="1800589" y="4313767"/>
                </a:cubicBezTo>
                <a:cubicBezTo>
                  <a:pt x="1801816" y="4316942"/>
                  <a:pt x="1801816" y="4319059"/>
                  <a:pt x="1803042" y="4322234"/>
                </a:cubicBezTo>
                <a:cubicBezTo>
                  <a:pt x="1803042" y="4327525"/>
                  <a:pt x="1800589" y="4330700"/>
                  <a:pt x="1794456" y="4331758"/>
                </a:cubicBezTo>
                <a:cubicBezTo>
                  <a:pt x="1793230" y="4331758"/>
                  <a:pt x="1790777" y="4330700"/>
                  <a:pt x="1789550" y="4329642"/>
                </a:cubicBezTo>
                <a:cubicBezTo>
                  <a:pt x="1787097" y="4324350"/>
                  <a:pt x="1789550" y="4322234"/>
                  <a:pt x="1793230" y="4319059"/>
                </a:cubicBezTo>
                <a:close/>
                <a:moveTo>
                  <a:pt x="4457317" y="2958042"/>
                </a:moveTo>
                <a:cubicBezTo>
                  <a:pt x="4445051" y="2958042"/>
                  <a:pt x="4441372" y="2935817"/>
                  <a:pt x="4425426" y="2951692"/>
                </a:cubicBezTo>
                <a:cubicBezTo>
                  <a:pt x="4421747" y="2955925"/>
                  <a:pt x="4420520" y="2948517"/>
                  <a:pt x="4418067" y="2947458"/>
                </a:cubicBezTo>
                <a:cubicBezTo>
                  <a:pt x="4414387" y="2945342"/>
                  <a:pt x="4414387" y="2941108"/>
                  <a:pt x="4418067" y="2938992"/>
                </a:cubicBezTo>
                <a:cubicBezTo>
                  <a:pt x="4427880" y="2933700"/>
                  <a:pt x="4440145" y="2931583"/>
                  <a:pt x="4451184" y="2936875"/>
                </a:cubicBezTo>
                <a:cubicBezTo>
                  <a:pt x="4459770" y="2941108"/>
                  <a:pt x="4462223" y="2948517"/>
                  <a:pt x="4457317" y="2958042"/>
                </a:cubicBezTo>
                <a:close/>
                <a:moveTo>
                  <a:pt x="742068" y="3351742"/>
                </a:moveTo>
                <a:cubicBezTo>
                  <a:pt x="739615" y="3352800"/>
                  <a:pt x="738389" y="3352800"/>
                  <a:pt x="735936" y="3353858"/>
                </a:cubicBezTo>
                <a:cubicBezTo>
                  <a:pt x="726123" y="3351742"/>
                  <a:pt x="726123" y="3346450"/>
                  <a:pt x="729803" y="3340100"/>
                </a:cubicBezTo>
                <a:cubicBezTo>
                  <a:pt x="731029" y="3337983"/>
                  <a:pt x="734709" y="3335867"/>
                  <a:pt x="737162" y="3336925"/>
                </a:cubicBezTo>
                <a:cubicBezTo>
                  <a:pt x="746975" y="3339042"/>
                  <a:pt x="742068" y="3346450"/>
                  <a:pt x="742068" y="3351742"/>
                </a:cubicBezTo>
                <a:close/>
                <a:moveTo>
                  <a:pt x="3537397" y="5862109"/>
                </a:moveTo>
                <a:cubicBezTo>
                  <a:pt x="3547210" y="5870575"/>
                  <a:pt x="3557022" y="5876925"/>
                  <a:pt x="3550889" y="5891742"/>
                </a:cubicBezTo>
                <a:cubicBezTo>
                  <a:pt x="3541077" y="5883276"/>
                  <a:pt x="3526358" y="5879042"/>
                  <a:pt x="3537397" y="5862109"/>
                </a:cubicBezTo>
                <a:close/>
                <a:moveTo>
                  <a:pt x="4852269" y="281517"/>
                </a:moveTo>
                <a:cubicBezTo>
                  <a:pt x="4852269" y="281517"/>
                  <a:pt x="4848589" y="280458"/>
                  <a:pt x="4848589" y="279400"/>
                </a:cubicBezTo>
                <a:cubicBezTo>
                  <a:pt x="4847363" y="277283"/>
                  <a:pt x="4848589" y="274108"/>
                  <a:pt x="4852269" y="274108"/>
                </a:cubicBezTo>
                <a:cubicBezTo>
                  <a:pt x="4853496" y="275167"/>
                  <a:pt x="4855949" y="275167"/>
                  <a:pt x="4857175" y="276225"/>
                </a:cubicBezTo>
                <a:cubicBezTo>
                  <a:pt x="4855949" y="277283"/>
                  <a:pt x="4854722" y="279400"/>
                  <a:pt x="4852269" y="281517"/>
                </a:cubicBezTo>
                <a:close/>
                <a:moveTo>
                  <a:pt x="1706144" y="4431242"/>
                </a:moveTo>
                <a:cubicBezTo>
                  <a:pt x="1708597" y="4431242"/>
                  <a:pt x="1712277" y="4432300"/>
                  <a:pt x="1713503" y="4437592"/>
                </a:cubicBezTo>
                <a:cubicBezTo>
                  <a:pt x="1713503" y="4437592"/>
                  <a:pt x="1711050" y="4439709"/>
                  <a:pt x="1708597" y="4439709"/>
                </a:cubicBezTo>
                <a:cubicBezTo>
                  <a:pt x="1704918" y="4439709"/>
                  <a:pt x="1703691" y="4438650"/>
                  <a:pt x="1702464" y="4435475"/>
                </a:cubicBezTo>
                <a:cubicBezTo>
                  <a:pt x="1701238" y="4433359"/>
                  <a:pt x="1703691" y="4431242"/>
                  <a:pt x="1706144" y="4431242"/>
                </a:cubicBezTo>
                <a:close/>
                <a:moveTo>
                  <a:pt x="916240" y="3494617"/>
                </a:moveTo>
                <a:cubicBezTo>
                  <a:pt x="915013" y="3500967"/>
                  <a:pt x="907654" y="3500967"/>
                  <a:pt x="901521" y="3502025"/>
                </a:cubicBezTo>
                <a:cubicBezTo>
                  <a:pt x="896615" y="3502025"/>
                  <a:pt x="892935" y="3500967"/>
                  <a:pt x="892935" y="3496733"/>
                </a:cubicBezTo>
                <a:cubicBezTo>
                  <a:pt x="892935" y="3490383"/>
                  <a:pt x="896615" y="3484034"/>
                  <a:pt x="903974" y="3484034"/>
                </a:cubicBezTo>
                <a:cubicBezTo>
                  <a:pt x="910107" y="3484034"/>
                  <a:pt x="917466" y="3488267"/>
                  <a:pt x="916240" y="3494617"/>
                </a:cubicBezTo>
                <a:close/>
                <a:moveTo>
                  <a:pt x="5231276" y="2755900"/>
                </a:moveTo>
                <a:cubicBezTo>
                  <a:pt x="5231276" y="2752725"/>
                  <a:pt x="5231276" y="2750608"/>
                  <a:pt x="5231276" y="2747434"/>
                </a:cubicBezTo>
                <a:cubicBezTo>
                  <a:pt x="5233729" y="2749550"/>
                  <a:pt x="5239862" y="2752725"/>
                  <a:pt x="5231276" y="2755900"/>
                </a:cubicBezTo>
                <a:close/>
                <a:moveTo>
                  <a:pt x="5861727" y="6237817"/>
                </a:moveTo>
                <a:cubicBezTo>
                  <a:pt x="5855595" y="6235700"/>
                  <a:pt x="5849462" y="6235700"/>
                  <a:pt x="5843329" y="6236758"/>
                </a:cubicBezTo>
                <a:cubicBezTo>
                  <a:pt x="5832290" y="6237817"/>
                  <a:pt x="5824931" y="6234642"/>
                  <a:pt x="5816345" y="6233584"/>
                </a:cubicBezTo>
                <a:cubicBezTo>
                  <a:pt x="5811438" y="6232526"/>
                  <a:pt x="5794267" y="6229350"/>
                  <a:pt x="5813892" y="6225117"/>
                </a:cubicBezTo>
                <a:cubicBezTo>
                  <a:pt x="5817571" y="6224058"/>
                  <a:pt x="5816345" y="6221942"/>
                  <a:pt x="5816345" y="6220883"/>
                </a:cubicBezTo>
                <a:cubicBezTo>
                  <a:pt x="5816345" y="6216651"/>
                  <a:pt x="5818798" y="6214534"/>
                  <a:pt x="5829837" y="6213475"/>
                </a:cubicBezTo>
                <a:cubicBezTo>
                  <a:pt x="5837196" y="6212417"/>
                  <a:pt x="5844556" y="6209242"/>
                  <a:pt x="5839649" y="6203950"/>
                </a:cubicBezTo>
                <a:cubicBezTo>
                  <a:pt x="5843329" y="6203950"/>
                  <a:pt x="5845782" y="6202892"/>
                  <a:pt x="5847009" y="6201834"/>
                </a:cubicBezTo>
                <a:cubicBezTo>
                  <a:pt x="5849462" y="6199717"/>
                  <a:pt x="5845782" y="6194425"/>
                  <a:pt x="5858048" y="6195484"/>
                </a:cubicBezTo>
                <a:cubicBezTo>
                  <a:pt x="5867860" y="6195484"/>
                  <a:pt x="5875220" y="6198659"/>
                  <a:pt x="5880126" y="6201834"/>
                </a:cubicBezTo>
                <a:cubicBezTo>
                  <a:pt x="5883806" y="6205008"/>
                  <a:pt x="5886259" y="6209242"/>
                  <a:pt x="5887485" y="6213475"/>
                </a:cubicBezTo>
                <a:cubicBezTo>
                  <a:pt x="5892391" y="6223000"/>
                  <a:pt x="5903430" y="6227234"/>
                  <a:pt x="5925509" y="6226175"/>
                </a:cubicBezTo>
                <a:cubicBezTo>
                  <a:pt x="5929188" y="6226175"/>
                  <a:pt x="5934094" y="6224058"/>
                  <a:pt x="5937774" y="6226175"/>
                </a:cubicBezTo>
                <a:cubicBezTo>
                  <a:pt x="5940227" y="6228292"/>
                  <a:pt x="5937774" y="6229350"/>
                  <a:pt x="5936548" y="6230409"/>
                </a:cubicBezTo>
                <a:cubicBezTo>
                  <a:pt x="5932868" y="6232526"/>
                  <a:pt x="5927961" y="6233584"/>
                  <a:pt x="5921829" y="6232526"/>
                </a:cubicBezTo>
                <a:cubicBezTo>
                  <a:pt x="5913243" y="6230409"/>
                  <a:pt x="5905884" y="6225117"/>
                  <a:pt x="5894845" y="6231467"/>
                </a:cubicBezTo>
                <a:cubicBezTo>
                  <a:pt x="5893618" y="6232526"/>
                  <a:pt x="5891165" y="6230409"/>
                  <a:pt x="5889938" y="6229350"/>
                </a:cubicBezTo>
                <a:cubicBezTo>
                  <a:pt x="5886259" y="6228292"/>
                  <a:pt x="5883806" y="6226175"/>
                  <a:pt x="5877673" y="6228292"/>
                </a:cubicBezTo>
                <a:cubicBezTo>
                  <a:pt x="5872766" y="6229350"/>
                  <a:pt x="5876446" y="6231467"/>
                  <a:pt x="5876446" y="6232526"/>
                </a:cubicBezTo>
                <a:cubicBezTo>
                  <a:pt x="5878899" y="6238875"/>
                  <a:pt x="5872766" y="6240992"/>
                  <a:pt x="5861727" y="6237817"/>
                </a:cubicBezTo>
                <a:close/>
                <a:moveTo>
                  <a:pt x="6230922" y="3123142"/>
                </a:moveTo>
                <a:cubicBezTo>
                  <a:pt x="6227242" y="3124200"/>
                  <a:pt x="6224789" y="3124200"/>
                  <a:pt x="6222336" y="3123142"/>
                </a:cubicBezTo>
                <a:cubicBezTo>
                  <a:pt x="6221109" y="3124200"/>
                  <a:pt x="6222336" y="3124200"/>
                  <a:pt x="6222336" y="3124200"/>
                </a:cubicBezTo>
                <a:cubicBezTo>
                  <a:pt x="6222336" y="3124200"/>
                  <a:pt x="6222336" y="3124200"/>
                  <a:pt x="6221109" y="3124200"/>
                </a:cubicBezTo>
                <a:cubicBezTo>
                  <a:pt x="6221109" y="3124200"/>
                  <a:pt x="6219883" y="3124200"/>
                  <a:pt x="6219883" y="3123142"/>
                </a:cubicBezTo>
                <a:cubicBezTo>
                  <a:pt x="6219883" y="3123142"/>
                  <a:pt x="6219883" y="3123142"/>
                  <a:pt x="6219883" y="3123142"/>
                </a:cubicBezTo>
                <a:cubicBezTo>
                  <a:pt x="6219883" y="3123142"/>
                  <a:pt x="6219883" y="3123142"/>
                  <a:pt x="6221109" y="3123142"/>
                </a:cubicBezTo>
                <a:cubicBezTo>
                  <a:pt x="6219883" y="3123142"/>
                  <a:pt x="6218656" y="3122083"/>
                  <a:pt x="6217430" y="3121025"/>
                </a:cubicBezTo>
                <a:cubicBezTo>
                  <a:pt x="6219883" y="3121025"/>
                  <a:pt x="6221109" y="3122083"/>
                  <a:pt x="6221109" y="3123142"/>
                </a:cubicBezTo>
                <a:cubicBezTo>
                  <a:pt x="6221109" y="3123142"/>
                  <a:pt x="6221109" y="3123142"/>
                  <a:pt x="6221109" y="3123142"/>
                </a:cubicBezTo>
                <a:cubicBezTo>
                  <a:pt x="6224789" y="3122083"/>
                  <a:pt x="6228469" y="3122083"/>
                  <a:pt x="6230922" y="3123142"/>
                </a:cubicBezTo>
                <a:close/>
                <a:moveTo>
                  <a:pt x="5958625" y="4924425"/>
                </a:moveTo>
                <a:cubicBezTo>
                  <a:pt x="5958625" y="4924425"/>
                  <a:pt x="5958625" y="4924425"/>
                  <a:pt x="5958625" y="4924425"/>
                </a:cubicBezTo>
                <a:cubicBezTo>
                  <a:pt x="5954946" y="4924425"/>
                  <a:pt x="5948813" y="4923367"/>
                  <a:pt x="5947586" y="4926542"/>
                </a:cubicBezTo>
                <a:cubicBezTo>
                  <a:pt x="5943907" y="4935008"/>
                  <a:pt x="5937774" y="4943475"/>
                  <a:pt x="5954946" y="4950883"/>
                </a:cubicBezTo>
                <a:cubicBezTo>
                  <a:pt x="5962305" y="4954059"/>
                  <a:pt x="5957399" y="4957234"/>
                  <a:pt x="5950040" y="4958292"/>
                </a:cubicBezTo>
                <a:cubicBezTo>
                  <a:pt x="5948813" y="4958292"/>
                  <a:pt x="5945134" y="4958292"/>
                  <a:pt x="5945134" y="4958292"/>
                </a:cubicBezTo>
                <a:cubicBezTo>
                  <a:pt x="5939001" y="4961467"/>
                  <a:pt x="5927961" y="4963584"/>
                  <a:pt x="5925509" y="4966758"/>
                </a:cubicBezTo>
                <a:cubicBezTo>
                  <a:pt x="5920602" y="4964642"/>
                  <a:pt x="5915696" y="4961467"/>
                  <a:pt x="5909563" y="4959350"/>
                </a:cubicBezTo>
                <a:cubicBezTo>
                  <a:pt x="5898524" y="4967817"/>
                  <a:pt x="5898524" y="4967817"/>
                  <a:pt x="5899751" y="4986867"/>
                </a:cubicBezTo>
                <a:cubicBezTo>
                  <a:pt x="5896071" y="4981575"/>
                  <a:pt x="5891165" y="4979459"/>
                  <a:pt x="5875220" y="4977342"/>
                </a:cubicBezTo>
                <a:cubicBezTo>
                  <a:pt x="5866634" y="4974167"/>
                  <a:pt x="5864181" y="4968875"/>
                  <a:pt x="5853142" y="4965700"/>
                </a:cubicBezTo>
                <a:cubicBezTo>
                  <a:pt x="5866634" y="4960409"/>
                  <a:pt x="5867860" y="4972050"/>
                  <a:pt x="5880126" y="4968875"/>
                </a:cubicBezTo>
                <a:cubicBezTo>
                  <a:pt x="5881352" y="4967817"/>
                  <a:pt x="5881352" y="4966758"/>
                  <a:pt x="5882579" y="4965700"/>
                </a:cubicBezTo>
                <a:cubicBezTo>
                  <a:pt x="5885032" y="4964642"/>
                  <a:pt x="5892391" y="4964642"/>
                  <a:pt x="5889938" y="4962525"/>
                </a:cubicBezTo>
                <a:cubicBezTo>
                  <a:pt x="5888712" y="4961467"/>
                  <a:pt x="5886259" y="4959350"/>
                  <a:pt x="5882579" y="4960409"/>
                </a:cubicBezTo>
                <a:cubicBezTo>
                  <a:pt x="5880126" y="4961467"/>
                  <a:pt x="5881352" y="4963584"/>
                  <a:pt x="5880126" y="4964642"/>
                </a:cubicBezTo>
                <a:cubicBezTo>
                  <a:pt x="5873993" y="4963584"/>
                  <a:pt x="5866634" y="4961467"/>
                  <a:pt x="5867860" y="4957234"/>
                </a:cubicBezTo>
                <a:cubicBezTo>
                  <a:pt x="5869087" y="4954059"/>
                  <a:pt x="5867860" y="4949825"/>
                  <a:pt x="5881352" y="4954059"/>
                </a:cubicBezTo>
                <a:cubicBezTo>
                  <a:pt x="5887485" y="4956175"/>
                  <a:pt x="5893618" y="4954059"/>
                  <a:pt x="5898524" y="4951942"/>
                </a:cubicBezTo>
                <a:cubicBezTo>
                  <a:pt x="5896071" y="4949825"/>
                  <a:pt x="5887485" y="4946650"/>
                  <a:pt x="5900977" y="4944534"/>
                </a:cubicBezTo>
                <a:cubicBezTo>
                  <a:pt x="5902204" y="4943475"/>
                  <a:pt x="5904657" y="4942417"/>
                  <a:pt x="5904657" y="4943475"/>
                </a:cubicBezTo>
                <a:cubicBezTo>
                  <a:pt x="5909563" y="4944534"/>
                  <a:pt x="5904657" y="4945592"/>
                  <a:pt x="5902204" y="4945592"/>
                </a:cubicBezTo>
                <a:cubicBezTo>
                  <a:pt x="5905884" y="4946650"/>
                  <a:pt x="5908337" y="4947709"/>
                  <a:pt x="5909563" y="4948767"/>
                </a:cubicBezTo>
                <a:cubicBezTo>
                  <a:pt x="5910790" y="4948767"/>
                  <a:pt x="5912016" y="4948767"/>
                  <a:pt x="5912016" y="4948767"/>
                </a:cubicBezTo>
                <a:cubicBezTo>
                  <a:pt x="5914470" y="4947709"/>
                  <a:pt x="5910790" y="4947709"/>
                  <a:pt x="5908337" y="4946650"/>
                </a:cubicBezTo>
                <a:cubicBezTo>
                  <a:pt x="5902204" y="4939242"/>
                  <a:pt x="5908337" y="4933950"/>
                  <a:pt x="5924282" y="4929717"/>
                </a:cubicBezTo>
                <a:cubicBezTo>
                  <a:pt x="5927961" y="4929717"/>
                  <a:pt x="5932868" y="4929717"/>
                  <a:pt x="5936548" y="4928659"/>
                </a:cubicBezTo>
                <a:cubicBezTo>
                  <a:pt x="5937774" y="4926542"/>
                  <a:pt x="5939001" y="4924425"/>
                  <a:pt x="5940227" y="4923367"/>
                </a:cubicBezTo>
                <a:cubicBezTo>
                  <a:pt x="5942680" y="4921250"/>
                  <a:pt x="5942680" y="4917017"/>
                  <a:pt x="5951266" y="4917017"/>
                </a:cubicBezTo>
                <a:cubicBezTo>
                  <a:pt x="5957399" y="4918075"/>
                  <a:pt x="5957399" y="4921250"/>
                  <a:pt x="5958625" y="4924425"/>
                </a:cubicBezTo>
                <a:lnTo>
                  <a:pt x="5958625" y="4924425"/>
                </a:lnTo>
                <a:close/>
                <a:moveTo>
                  <a:pt x="6094774" y="5411258"/>
                </a:moveTo>
                <a:cubicBezTo>
                  <a:pt x="6096000" y="5410200"/>
                  <a:pt x="6097227" y="5410200"/>
                  <a:pt x="6098454" y="5409142"/>
                </a:cubicBezTo>
                <a:cubicBezTo>
                  <a:pt x="6098454" y="5410200"/>
                  <a:pt x="6099680" y="5410200"/>
                  <a:pt x="6100906" y="5411258"/>
                </a:cubicBezTo>
                <a:cubicBezTo>
                  <a:pt x="6102133" y="5412317"/>
                  <a:pt x="6098454" y="5412317"/>
                  <a:pt x="6097227" y="5411258"/>
                </a:cubicBezTo>
                <a:cubicBezTo>
                  <a:pt x="6096000" y="5412317"/>
                  <a:pt x="6096000" y="5412317"/>
                  <a:pt x="6094774" y="5411258"/>
                </a:cubicBezTo>
                <a:close/>
                <a:moveTo>
                  <a:pt x="6197805" y="5392209"/>
                </a:moveTo>
                <a:cubicBezTo>
                  <a:pt x="6197805" y="5394325"/>
                  <a:pt x="6196578" y="5396442"/>
                  <a:pt x="6194125" y="5398559"/>
                </a:cubicBezTo>
                <a:cubicBezTo>
                  <a:pt x="6191672" y="5394325"/>
                  <a:pt x="6194125" y="5393267"/>
                  <a:pt x="6197805" y="5392209"/>
                </a:cubicBezTo>
                <a:close/>
                <a:moveTo>
                  <a:pt x="5974571" y="6328834"/>
                </a:moveTo>
                <a:cubicBezTo>
                  <a:pt x="5970891" y="6325659"/>
                  <a:pt x="5974571" y="6323542"/>
                  <a:pt x="5980704" y="6324600"/>
                </a:cubicBezTo>
                <a:cubicBezTo>
                  <a:pt x="5985610" y="6324600"/>
                  <a:pt x="5990516" y="6324600"/>
                  <a:pt x="5992969" y="6322484"/>
                </a:cubicBezTo>
                <a:cubicBezTo>
                  <a:pt x="5996649" y="6321425"/>
                  <a:pt x="6000329" y="6318250"/>
                  <a:pt x="5996649" y="6317192"/>
                </a:cubicBezTo>
                <a:cubicBezTo>
                  <a:pt x="5989289" y="6317192"/>
                  <a:pt x="5989289" y="6307667"/>
                  <a:pt x="5977024" y="6312959"/>
                </a:cubicBezTo>
                <a:cubicBezTo>
                  <a:pt x="5967212" y="6314017"/>
                  <a:pt x="5970891" y="6310842"/>
                  <a:pt x="5972118" y="6308725"/>
                </a:cubicBezTo>
                <a:cubicBezTo>
                  <a:pt x="5970891" y="6306609"/>
                  <a:pt x="5965985" y="6304492"/>
                  <a:pt x="5973344" y="6302375"/>
                </a:cubicBezTo>
                <a:cubicBezTo>
                  <a:pt x="5959852" y="6303433"/>
                  <a:pt x="5946360" y="6298142"/>
                  <a:pt x="5934094" y="6303433"/>
                </a:cubicBezTo>
                <a:cubicBezTo>
                  <a:pt x="5934094" y="6303433"/>
                  <a:pt x="5931641" y="6303433"/>
                  <a:pt x="5931641" y="6303433"/>
                </a:cubicBezTo>
                <a:cubicBezTo>
                  <a:pt x="5930415" y="6303433"/>
                  <a:pt x="5930415" y="6302375"/>
                  <a:pt x="5929188" y="6301317"/>
                </a:cubicBezTo>
                <a:cubicBezTo>
                  <a:pt x="5930415" y="6302375"/>
                  <a:pt x="5930415" y="6303433"/>
                  <a:pt x="5931641" y="6303433"/>
                </a:cubicBezTo>
                <a:cubicBezTo>
                  <a:pt x="5940227" y="6303433"/>
                  <a:pt x="5948813" y="6302375"/>
                  <a:pt x="5946360" y="6308725"/>
                </a:cubicBezTo>
                <a:cubicBezTo>
                  <a:pt x="5947586" y="6309784"/>
                  <a:pt x="5951266" y="6310842"/>
                  <a:pt x="5947586" y="6312959"/>
                </a:cubicBezTo>
                <a:cubicBezTo>
                  <a:pt x="5943907" y="6314017"/>
                  <a:pt x="5941454" y="6311901"/>
                  <a:pt x="5940227" y="6310842"/>
                </a:cubicBezTo>
                <a:cubicBezTo>
                  <a:pt x="5939001" y="6311901"/>
                  <a:pt x="5935321" y="6314017"/>
                  <a:pt x="5937774" y="6314017"/>
                </a:cubicBezTo>
                <a:cubicBezTo>
                  <a:pt x="5950040" y="6314017"/>
                  <a:pt x="5952493" y="6319308"/>
                  <a:pt x="5958625" y="6322484"/>
                </a:cubicBezTo>
                <a:cubicBezTo>
                  <a:pt x="5967212" y="6327776"/>
                  <a:pt x="5963532" y="6335183"/>
                  <a:pt x="5973344" y="6340475"/>
                </a:cubicBezTo>
                <a:cubicBezTo>
                  <a:pt x="5979477" y="6336242"/>
                  <a:pt x="5980704" y="6333067"/>
                  <a:pt x="5974571" y="6328834"/>
                </a:cubicBezTo>
                <a:close/>
                <a:moveTo>
                  <a:pt x="5970891" y="6318250"/>
                </a:moveTo>
                <a:cubicBezTo>
                  <a:pt x="5972118" y="6317192"/>
                  <a:pt x="5972118" y="6316133"/>
                  <a:pt x="5975798" y="6316133"/>
                </a:cubicBezTo>
                <a:cubicBezTo>
                  <a:pt x="5977024" y="6316133"/>
                  <a:pt x="5978250" y="6317192"/>
                  <a:pt x="5978250" y="6318250"/>
                </a:cubicBezTo>
                <a:cubicBezTo>
                  <a:pt x="5979477" y="6319308"/>
                  <a:pt x="5975798" y="6320367"/>
                  <a:pt x="5974571" y="6321425"/>
                </a:cubicBezTo>
                <a:cubicBezTo>
                  <a:pt x="5972118" y="6320367"/>
                  <a:pt x="5969665" y="6319308"/>
                  <a:pt x="5970891" y="6318250"/>
                </a:cubicBezTo>
                <a:close/>
                <a:moveTo>
                  <a:pt x="6033446" y="6311901"/>
                </a:moveTo>
                <a:cubicBezTo>
                  <a:pt x="6033446" y="6311901"/>
                  <a:pt x="6030993" y="6311901"/>
                  <a:pt x="6028539" y="6311901"/>
                </a:cubicBezTo>
                <a:cubicBezTo>
                  <a:pt x="6030993" y="6307667"/>
                  <a:pt x="6026086" y="6305550"/>
                  <a:pt x="6018727" y="6305550"/>
                </a:cubicBezTo>
                <a:cubicBezTo>
                  <a:pt x="6021180" y="6305550"/>
                  <a:pt x="6022407" y="6304492"/>
                  <a:pt x="6022407" y="6303433"/>
                </a:cubicBezTo>
                <a:cubicBezTo>
                  <a:pt x="6023633" y="6297084"/>
                  <a:pt x="6037126" y="6293909"/>
                  <a:pt x="6043258" y="6288617"/>
                </a:cubicBezTo>
                <a:cubicBezTo>
                  <a:pt x="6044485" y="6287558"/>
                  <a:pt x="6048165" y="6287558"/>
                  <a:pt x="6050617" y="6287558"/>
                </a:cubicBezTo>
                <a:cubicBezTo>
                  <a:pt x="6053071" y="6287558"/>
                  <a:pt x="6055524" y="6289675"/>
                  <a:pt x="6055524" y="6289675"/>
                </a:cubicBezTo>
                <a:cubicBezTo>
                  <a:pt x="6049391" y="6296026"/>
                  <a:pt x="6062883" y="6301317"/>
                  <a:pt x="6059203" y="6307667"/>
                </a:cubicBezTo>
                <a:cubicBezTo>
                  <a:pt x="6057977" y="6311901"/>
                  <a:pt x="6056750" y="6316133"/>
                  <a:pt x="6049391" y="6317192"/>
                </a:cubicBezTo>
                <a:cubicBezTo>
                  <a:pt x="6042032" y="6318250"/>
                  <a:pt x="6037126" y="6314017"/>
                  <a:pt x="6033446" y="6311901"/>
                </a:cubicBezTo>
                <a:close/>
                <a:moveTo>
                  <a:pt x="6119305" y="3986742"/>
                </a:moveTo>
                <a:cubicBezTo>
                  <a:pt x="6116852" y="3987800"/>
                  <a:pt x="6114399" y="3988858"/>
                  <a:pt x="6110719" y="3988858"/>
                </a:cubicBezTo>
                <a:cubicBezTo>
                  <a:pt x="6108266" y="3983567"/>
                  <a:pt x="6119305" y="3979333"/>
                  <a:pt x="6125438" y="3980392"/>
                </a:cubicBezTo>
                <a:cubicBezTo>
                  <a:pt x="6142609" y="3982508"/>
                  <a:pt x="6141383" y="3976159"/>
                  <a:pt x="6142609" y="3972983"/>
                </a:cubicBezTo>
                <a:cubicBezTo>
                  <a:pt x="6143836" y="3968750"/>
                  <a:pt x="6147516" y="3965575"/>
                  <a:pt x="6154875" y="3962400"/>
                </a:cubicBezTo>
                <a:cubicBezTo>
                  <a:pt x="6154875" y="3961342"/>
                  <a:pt x="6156102" y="3959225"/>
                  <a:pt x="6156102" y="3958167"/>
                </a:cubicBezTo>
                <a:cubicBezTo>
                  <a:pt x="6156102" y="3958167"/>
                  <a:pt x="6157328" y="3958167"/>
                  <a:pt x="6157328" y="3958167"/>
                </a:cubicBezTo>
                <a:cubicBezTo>
                  <a:pt x="6165914" y="3958167"/>
                  <a:pt x="6163461" y="3961342"/>
                  <a:pt x="6163461" y="3963458"/>
                </a:cubicBezTo>
                <a:cubicBezTo>
                  <a:pt x="6162234" y="3965575"/>
                  <a:pt x="6154875" y="3966633"/>
                  <a:pt x="6158555" y="3968750"/>
                </a:cubicBezTo>
                <a:cubicBezTo>
                  <a:pt x="6168367" y="3977217"/>
                  <a:pt x="6145063" y="3983567"/>
                  <a:pt x="6154875" y="3992034"/>
                </a:cubicBezTo>
                <a:cubicBezTo>
                  <a:pt x="6146289" y="3994150"/>
                  <a:pt x="6142609" y="3998383"/>
                  <a:pt x="6131570" y="3999442"/>
                </a:cubicBezTo>
                <a:cubicBezTo>
                  <a:pt x="6125438" y="3999442"/>
                  <a:pt x="6122985" y="3999442"/>
                  <a:pt x="6124211" y="3996267"/>
                </a:cubicBezTo>
                <a:cubicBezTo>
                  <a:pt x="6125438" y="3994150"/>
                  <a:pt x="6125438" y="3992034"/>
                  <a:pt x="6125438" y="3988858"/>
                </a:cubicBezTo>
                <a:cubicBezTo>
                  <a:pt x="6126664" y="3987800"/>
                  <a:pt x="6129118" y="3986742"/>
                  <a:pt x="6127891" y="3985684"/>
                </a:cubicBezTo>
                <a:cubicBezTo>
                  <a:pt x="6126664" y="3984625"/>
                  <a:pt x="6122985" y="3985684"/>
                  <a:pt x="6119305" y="3986742"/>
                </a:cubicBezTo>
                <a:close/>
                <a:moveTo>
                  <a:pt x="5926735" y="4984750"/>
                </a:moveTo>
                <a:cubicBezTo>
                  <a:pt x="5937774" y="4981575"/>
                  <a:pt x="5934094" y="4977342"/>
                  <a:pt x="5929188" y="4974167"/>
                </a:cubicBezTo>
                <a:cubicBezTo>
                  <a:pt x="5918149" y="4973109"/>
                  <a:pt x="5914470" y="4976284"/>
                  <a:pt x="5914470" y="4980517"/>
                </a:cubicBezTo>
                <a:cubicBezTo>
                  <a:pt x="5902204" y="4978400"/>
                  <a:pt x="5904657" y="4970992"/>
                  <a:pt x="5894845" y="4967817"/>
                </a:cubicBezTo>
                <a:cubicBezTo>
                  <a:pt x="5893618" y="4967817"/>
                  <a:pt x="5893618" y="4965700"/>
                  <a:pt x="5896071" y="4964642"/>
                </a:cubicBezTo>
                <a:cubicBezTo>
                  <a:pt x="5898524" y="4963584"/>
                  <a:pt x="5903430" y="4963584"/>
                  <a:pt x="5903430" y="4964642"/>
                </a:cubicBezTo>
                <a:cubicBezTo>
                  <a:pt x="5900977" y="4974167"/>
                  <a:pt x="5923055" y="4967817"/>
                  <a:pt x="5927961" y="4973109"/>
                </a:cubicBezTo>
                <a:cubicBezTo>
                  <a:pt x="5942680" y="4972050"/>
                  <a:pt x="5947586" y="4978400"/>
                  <a:pt x="5951266" y="4981575"/>
                </a:cubicBezTo>
                <a:cubicBezTo>
                  <a:pt x="5962305" y="4990042"/>
                  <a:pt x="5959852" y="4990042"/>
                  <a:pt x="5978250" y="4984750"/>
                </a:cubicBezTo>
                <a:cubicBezTo>
                  <a:pt x="5974571" y="4981575"/>
                  <a:pt x="5970891" y="4978400"/>
                  <a:pt x="5967212" y="4975225"/>
                </a:cubicBezTo>
                <a:cubicBezTo>
                  <a:pt x="5979477" y="4973109"/>
                  <a:pt x="5985610" y="4977342"/>
                  <a:pt x="5981930" y="4979459"/>
                </a:cubicBezTo>
                <a:cubicBezTo>
                  <a:pt x="5978250" y="4982633"/>
                  <a:pt x="5975798" y="4984750"/>
                  <a:pt x="5978250" y="4988984"/>
                </a:cubicBezTo>
                <a:cubicBezTo>
                  <a:pt x="5979477" y="4991100"/>
                  <a:pt x="5974571" y="4993217"/>
                  <a:pt x="5967212" y="4992159"/>
                </a:cubicBezTo>
                <a:cubicBezTo>
                  <a:pt x="5951266" y="4991100"/>
                  <a:pt x="5935321" y="4991100"/>
                  <a:pt x="5919376" y="4993217"/>
                </a:cubicBezTo>
                <a:cubicBezTo>
                  <a:pt x="5919376" y="4990042"/>
                  <a:pt x="5920602" y="4986867"/>
                  <a:pt x="5926735" y="4984750"/>
                </a:cubicBezTo>
                <a:close/>
                <a:moveTo>
                  <a:pt x="5860501" y="331258"/>
                </a:moveTo>
                <a:cubicBezTo>
                  <a:pt x="5872766" y="332317"/>
                  <a:pt x="5883806" y="333375"/>
                  <a:pt x="5896071" y="334433"/>
                </a:cubicBezTo>
                <a:cubicBezTo>
                  <a:pt x="5897297" y="334433"/>
                  <a:pt x="5898524" y="334433"/>
                  <a:pt x="5898524" y="334433"/>
                </a:cubicBezTo>
                <a:cubicBezTo>
                  <a:pt x="5904657" y="347133"/>
                  <a:pt x="5937774" y="342900"/>
                  <a:pt x="5951266" y="351367"/>
                </a:cubicBezTo>
                <a:cubicBezTo>
                  <a:pt x="5952493" y="352425"/>
                  <a:pt x="5954946" y="353483"/>
                  <a:pt x="5957399" y="354542"/>
                </a:cubicBezTo>
                <a:cubicBezTo>
                  <a:pt x="5946360" y="352425"/>
                  <a:pt x="5935321" y="352425"/>
                  <a:pt x="5924282" y="353483"/>
                </a:cubicBezTo>
                <a:cubicBezTo>
                  <a:pt x="5920602" y="348192"/>
                  <a:pt x="5909563" y="345017"/>
                  <a:pt x="5899751" y="341842"/>
                </a:cubicBezTo>
                <a:cubicBezTo>
                  <a:pt x="5888712" y="338667"/>
                  <a:pt x="5875220" y="335492"/>
                  <a:pt x="5861727" y="339725"/>
                </a:cubicBezTo>
                <a:cubicBezTo>
                  <a:pt x="5858048" y="340783"/>
                  <a:pt x="5854368" y="339725"/>
                  <a:pt x="5851915" y="338667"/>
                </a:cubicBezTo>
                <a:cubicBezTo>
                  <a:pt x="5845782" y="336550"/>
                  <a:pt x="5854368" y="334433"/>
                  <a:pt x="5853142" y="332317"/>
                </a:cubicBezTo>
                <a:cubicBezTo>
                  <a:pt x="5851915" y="329142"/>
                  <a:pt x="5858048" y="331258"/>
                  <a:pt x="5860501" y="331258"/>
                </a:cubicBezTo>
                <a:close/>
                <a:moveTo>
                  <a:pt x="5910790" y="5591175"/>
                </a:moveTo>
                <a:cubicBezTo>
                  <a:pt x="5909563" y="5592234"/>
                  <a:pt x="5912016" y="5595409"/>
                  <a:pt x="5913243" y="5595409"/>
                </a:cubicBezTo>
                <a:cubicBezTo>
                  <a:pt x="5924282" y="5590117"/>
                  <a:pt x="5925509" y="5597526"/>
                  <a:pt x="5927961" y="5598584"/>
                </a:cubicBezTo>
                <a:cubicBezTo>
                  <a:pt x="5936548" y="5601758"/>
                  <a:pt x="5941454" y="5602817"/>
                  <a:pt x="5950040" y="5598584"/>
                </a:cubicBezTo>
                <a:cubicBezTo>
                  <a:pt x="5961079" y="5593292"/>
                  <a:pt x="5974571" y="5588000"/>
                  <a:pt x="5992969" y="5591175"/>
                </a:cubicBezTo>
                <a:cubicBezTo>
                  <a:pt x="5986837" y="5590117"/>
                  <a:pt x="5980704" y="5588000"/>
                  <a:pt x="5973344" y="5590117"/>
                </a:cubicBezTo>
                <a:cubicBezTo>
                  <a:pt x="5962305" y="5592234"/>
                  <a:pt x="5952493" y="5590117"/>
                  <a:pt x="5943907" y="5588000"/>
                </a:cubicBezTo>
                <a:cubicBezTo>
                  <a:pt x="5930415" y="5583767"/>
                  <a:pt x="5914470" y="5585883"/>
                  <a:pt x="5910790" y="5591175"/>
                </a:cubicBezTo>
                <a:close/>
                <a:moveTo>
                  <a:pt x="5956173" y="5593292"/>
                </a:moveTo>
                <a:cubicBezTo>
                  <a:pt x="5954946" y="5593292"/>
                  <a:pt x="5953719" y="5594350"/>
                  <a:pt x="5952493" y="5594350"/>
                </a:cubicBezTo>
                <a:cubicBezTo>
                  <a:pt x="5951266" y="5594350"/>
                  <a:pt x="5951266" y="5593292"/>
                  <a:pt x="5950040" y="5593292"/>
                </a:cubicBezTo>
                <a:cubicBezTo>
                  <a:pt x="5951266" y="5593292"/>
                  <a:pt x="5952493" y="5592234"/>
                  <a:pt x="5953719" y="5592234"/>
                </a:cubicBezTo>
                <a:cubicBezTo>
                  <a:pt x="5954946" y="5593292"/>
                  <a:pt x="5956173" y="5593292"/>
                  <a:pt x="5956173" y="5593292"/>
                </a:cubicBezTo>
                <a:close/>
                <a:moveTo>
                  <a:pt x="6167141" y="1367367"/>
                </a:moveTo>
                <a:cubicBezTo>
                  <a:pt x="6170820" y="1370542"/>
                  <a:pt x="6179406" y="1367367"/>
                  <a:pt x="6184313" y="1368425"/>
                </a:cubicBezTo>
                <a:cubicBezTo>
                  <a:pt x="6180633" y="1372658"/>
                  <a:pt x="6187992" y="1380067"/>
                  <a:pt x="6167141" y="1380067"/>
                </a:cubicBezTo>
                <a:cubicBezTo>
                  <a:pt x="6162234" y="1380067"/>
                  <a:pt x="6159781" y="1384300"/>
                  <a:pt x="6163461" y="1387475"/>
                </a:cubicBezTo>
                <a:cubicBezTo>
                  <a:pt x="6165914" y="1390650"/>
                  <a:pt x="6158555" y="1391708"/>
                  <a:pt x="6156102" y="1391708"/>
                </a:cubicBezTo>
                <a:cubicBezTo>
                  <a:pt x="6147516" y="1392767"/>
                  <a:pt x="6153649" y="1389592"/>
                  <a:pt x="6152422" y="1388533"/>
                </a:cubicBezTo>
                <a:cubicBezTo>
                  <a:pt x="6149969" y="1386417"/>
                  <a:pt x="6148742" y="1385358"/>
                  <a:pt x="6143836" y="1386417"/>
                </a:cubicBezTo>
                <a:cubicBezTo>
                  <a:pt x="6136477" y="1388533"/>
                  <a:pt x="6129118" y="1386417"/>
                  <a:pt x="6121758" y="1386417"/>
                </a:cubicBezTo>
                <a:cubicBezTo>
                  <a:pt x="6137703" y="1386417"/>
                  <a:pt x="6147516" y="1382183"/>
                  <a:pt x="6146289" y="1375833"/>
                </a:cubicBezTo>
                <a:cubicBezTo>
                  <a:pt x="6146289" y="1371600"/>
                  <a:pt x="6148742" y="1370542"/>
                  <a:pt x="6153649" y="1367367"/>
                </a:cubicBezTo>
                <a:cubicBezTo>
                  <a:pt x="6159781" y="1366308"/>
                  <a:pt x="6159781" y="1363133"/>
                  <a:pt x="6167141" y="1367367"/>
                </a:cubicBezTo>
                <a:close/>
                <a:moveTo>
                  <a:pt x="6086188" y="6182784"/>
                </a:moveTo>
                <a:cubicBezTo>
                  <a:pt x="6102133" y="6195484"/>
                  <a:pt x="6102133" y="6195484"/>
                  <a:pt x="6089867" y="6205008"/>
                </a:cubicBezTo>
                <a:cubicBezTo>
                  <a:pt x="6086188" y="6207125"/>
                  <a:pt x="6089867" y="6209242"/>
                  <a:pt x="6093547" y="6210300"/>
                </a:cubicBezTo>
                <a:cubicBezTo>
                  <a:pt x="6098454" y="6211359"/>
                  <a:pt x="6103360" y="6211359"/>
                  <a:pt x="6099680" y="6214534"/>
                </a:cubicBezTo>
                <a:cubicBezTo>
                  <a:pt x="6096000" y="6217709"/>
                  <a:pt x="6089867" y="6214534"/>
                  <a:pt x="6084961" y="6215592"/>
                </a:cubicBezTo>
                <a:cubicBezTo>
                  <a:pt x="6077602" y="6216651"/>
                  <a:pt x="6080055" y="6213475"/>
                  <a:pt x="6080055" y="6212417"/>
                </a:cubicBezTo>
                <a:cubicBezTo>
                  <a:pt x="6078828" y="6207125"/>
                  <a:pt x="6080055" y="6202892"/>
                  <a:pt x="6076375" y="6197600"/>
                </a:cubicBezTo>
                <a:cubicBezTo>
                  <a:pt x="6073922" y="6193367"/>
                  <a:pt x="6086188" y="6188075"/>
                  <a:pt x="6086188" y="6182784"/>
                </a:cubicBezTo>
                <a:close/>
                <a:moveTo>
                  <a:pt x="5989289" y="6263217"/>
                </a:moveTo>
                <a:cubicBezTo>
                  <a:pt x="5985610" y="6263217"/>
                  <a:pt x="5980704" y="6262159"/>
                  <a:pt x="5981930" y="6261100"/>
                </a:cubicBezTo>
                <a:cubicBezTo>
                  <a:pt x="5983157" y="6257925"/>
                  <a:pt x="5977024" y="6252633"/>
                  <a:pt x="5985610" y="6251575"/>
                </a:cubicBezTo>
                <a:cubicBezTo>
                  <a:pt x="5996649" y="6249459"/>
                  <a:pt x="5992969" y="6255808"/>
                  <a:pt x="5997876" y="6257925"/>
                </a:cubicBezTo>
                <a:cubicBezTo>
                  <a:pt x="6015047" y="6265334"/>
                  <a:pt x="6013821" y="6274859"/>
                  <a:pt x="6023633" y="6283325"/>
                </a:cubicBezTo>
                <a:cubicBezTo>
                  <a:pt x="6027313" y="6286500"/>
                  <a:pt x="6021180" y="6291792"/>
                  <a:pt x="6019953" y="6296026"/>
                </a:cubicBezTo>
                <a:cubicBezTo>
                  <a:pt x="6008914" y="6292850"/>
                  <a:pt x="6011368" y="6290734"/>
                  <a:pt x="6012594" y="6287558"/>
                </a:cubicBezTo>
                <a:cubicBezTo>
                  <a:pt x="6013821" y="6286500"/>
                  <a:pt x="6013821" y="6285442"/>
                  <a:pt x="6013821" y="6284383"/>
                </a:cubicBezTo>
                <a:cubicBezTo>
                  <a:pt x="5986837" y="6283325"/>
                  <a:pt x="6005235" y="6272742"/>
                  <a:pt x="5999102" y="6267450"/>
                </a:cubicBezTo>
                <a:cubicBezTo>
                  <a:pt x="5996649" y="6265334"/>
                  <a:pt x="5997876" y="6262159"/>
                  <a:pt x="5989289" y="6263217"/>
                </a:cubicBezTo>
                <a:close/>
                <a:moveTo>
                  <a:pt x="5947586" y="5654675"/>
                </a:moveTo>
                <a:cubicBezTo>
                  <a:pt x="5943907" y="5663142"/>
                  <a:pt x="5943907" y="5663142"/>
                  <a:pt x="5959852" y="5661026"/>
                </a:cubicBezTo>
                <a:cubicBezTo>
                  <a:pt x="5969665" y="5659967"/>
                  <a:pt x="5979477" y="5658909"/>
                  <a:pt x="5989289" y="5659967"/>
                </a:cubicBezTo>
                <a:cubicBezTo>
                  <a:pt x="5981930" y="5665258"/>
                  <a:pt x="5959852" y="5661026"/>
                  <a:pt x="5956173" y="5668433"/>
                </a:cubicBezTo>
                <a:cubicBezTo>
                  <a:pt x="5954946" y="5669492"/>
                  <a:pt x="5950040" y="5668433"/>
                  <a:pt x="5946360" y="5667375"/>
                </a:cubicBezTo>
                <a:cubicBezTo>
                  <a:pt x="5942680" y="5665258"/>
                  <a:pt x="5939001" y="5666317"/>
                  <a:pt x="5936548" y="5667375"/>
                </a:cubicBezTo>
                <a:cubicBezTo>
                  <a:pt x="5932868" y="5668433"/>
                  <a:pt x="5934094" y="5670550"/>
                  <a:pt x="5936548" y="5671609"/>
                </a:cubicBezTo>
                <a:cubicBezTo>
                  <a:pt x="5939001" y="5672667"/>
                  <a:pt x="5946360" y="5674784"/>
                  <a:pt x="5940227" y="5675842"/>
                </a:cubicBezTo>
                <a:cubicBezTo>
                  <a:pt x="5932868" y="5677959"/>
                  <a:pt x="5921829" y="5673725"/>
                  <a:pt x="5921829" y="5673725"/>
                </a:cubicBezTo>
                <a:cubicBezTo>
                  <a:pt x="5930415" y="5666317"/>
                  <a:pt x="5909563" y="5669492"/>
                  <a:pt x="5907110" y="5666317"/>
                </a:cubicBezTo>
                <a:cubicBezTo>
                  <a:pt x="5921829" y="5665258"/>
                  <a:pt x="5932868" y="5662084"/>
                  <a:pt x="5937774" y="5655734"/>
                </a:cubicBezTo>
                <a:cubicBezTo>
                  <a:pt x="5939001" y="5655734"/>
                  <a:pt x="5943907" y="5655734"/>
                  <a:pt x="5947586" y="5654675"/>
                </a:cubicBezTo>
                <a:close/>
                <a:moveTo>
                  <a:pt x="6051844" y="4667250"/>
                </a:moveTo>
                <a:cubicBezTo>
                  <a:pt x="6054297" y="4666192"/>
                  <a:pt x="6042032" y="4664075"/>
                  <a:pt x="6040805" y="4660900"/>
                </a:cubicBezTo>
                <a:cubicBezTo>
                  <a:pt x="6039578" y="4658784"/>
                  <a:pt x="6037126" y="4655609"/>
                  <a:pt x="6043258" y="4654550"/>
                </a:cubicBezTo>
                <a:cubicBezTo>
                  <a:pt x="6048165" y="4653492"/>
                  <a:pt x="6054297" y="4654550"/>
                  <a:pt x="6057977" y="4657725"/>
                </a:cubicBezTo>
                <a:cubicBezTo>
                  <a:pt x="6059203" y="4658784"/>
                  <a:pt x="6059203" y="4659842"/>
                  <a:pt x="6059203" y="4660900"/>
                </a:cubicBezTo>
                <a:cubicBezTo>
                  <a:pt x="6060430" y="4670425"/>
                  <a:pt x="6072696" y="4678892"/>
                  <a:pt x="6059203" y="4688417"/>
                </a:cubicBezTo>
                <a:cubicBezTo>
                  <a:pt x="6062883" y="4681008"/>
                  <a:pt x="6038352" y="4676775"/>
                  <a:pt x="6051844" y="4667250"/>
                </a:cubicBezTo>
                <a:close/>
                <a:moveTo>
                  <a:pt x="6172047" y="908050"/>
                </a:moveTo>
                <a:cubicBezTo>
                  <a:pt x="6172047" y="906992"/>
                  <a:pt x="6173273" y="905933"/>
                  <a:pt x="6173273" y="905933"/>
                </a:cubicBezTo>
                <a:cubicBezTo>
                  <a:pt x="6173273" y="906992"/>
                  <a:pt x="6173273" y="908050"/>
                  <a:pt x="6172047" y="908050"/>
                </a:cubicBezTo>
                <a:close/>
                <a:moveTo>
                  <a:pt x="6037126" y="224367"/>
                </a:moveTo>
                <a:cubicBezTo>
                  <a:pt x="6028539" y="220133"/>
                  <a:pt x="6018727" y="218017"/>
                  <a:pt x="6013821" y="213783"/>
                </a:cubicBezTo>
                <a:cubicBezTo>
                  <a:pt x="6013821" y="213783"/>
                  <a:pt x="6013821" y="213783"/>
                  <a:pt x="6013821" y="213783"/>
                </a:cubicBezTo>
                <a:cubicBezTo>
                  <a:pt x="6021180" y="213783"/>
                  <a:pt x="6023633" y="214842"/>
                  <a:pt x="6032219" y="220133"/>
                </a:cubicBezTo>
                <a:cubicBezTo>
                  <a:pt x="6039578" y="218017"/>
                  <a:pt x="6040805" y="214842"/>
                  <a:pt x="6040805" y="210608"/>
                </a:cubicBezTo>
                <a:cubicBezTo>
                  <a:pt x="6040805" y="209550"/>
                  <a:pt x="6045711" y="208492"/>
                  <a:pt x="6046938" y="208492"/>
                </a:cubicBezTo>
                <a:cubicBezTo>
                  <a:pt x="6049391" y="208492"/>
                  <a:pt x="6051844" y="209550"/>
                  <a:pt x="6053071" y="210608"/>
                </a:cubicBezTo>
                <a:cubicBezTo>
                  <a:pt x="6055524" y="215900"/>
                  <a:pt x="6044485" y="219075"/>
                  <a:pt x="6037126" y="224367"/>
                </a:cubicBezTo>
                <a:close/>
                <a:moveTo>
                  <a:pt x="5957399" y="786342"/>
                </a:moveTo>
                <a:cubicBezTo>
                  <a:pt x="5969665" y="785283"/>
                  <a:pt x="5975798" y="787400"/>
                  <a:pt x="5978250" y="792692"/>
                </a:cubicBezTo>
                <a:cubicBezTo>
                  <a:pt x="5979477" y="796925"/>
                  <a:pt x="5973344" y="794808"/>
                  <a:pt x="5969665" y="794808"/>
                </a:cubicBezTo>
                <a:cubicBezTo>
                  <a:pt x="5967212" y="794808"/>
                  <a:pt x="5965985" y="794808"/>
                  <a:pt x="5964758" y="795867"/>
                </a:cubicBezTo>
                <a:cubicBezTo>
                  <a:pt x="5958625" y="801158"/>
                  <a:pt x="5958625" y="801158"/>
                  <a:pt x="5943907" y="797983"/>
                </a:cubicBezTo>
                <a:cubicBezTo>
                  <a:pt x="5942680" y="797983"/>
                  <a:pt x="5942680" y="797983"/>
                  <a:pt x="5941454" y="797983"/>
                </a:cubicBezTo>
                <a:cubicBezTo>
                  <a:pt x="5940227" y="799042"/>
                  <a:pt x="5940227" y="801158"/>
                  <a:pt x="5939001" y="802217"/>
                </a:cubicBezTo>
                <a:cubicBezTo>
                  <a:pt x="5936548" y="812800"/>
                  <a:pt x="5925509" y="821267"/>
                  <a:pt x="5903430" y="825500"/>
                </a:cubicBezTo>
                <a:cubicBezTo>
                  <a:pt x="5902204" y="826558"/>
                  <a:pt x="5902204" y="826558"/>
                  <a:pt x="5900977" y="827617"/>
                </a:cubicBezTo>
                <a:cubicBezTo>
                  <a:pt x="5898524" y="829733"/>
                  <a:pt x="5902204" y="832908"/>
                  <a:pt x="5892391" y="832908"/>
                </a:cubicBezTo>
                <a:cubicBezTo>
                  <a:pt x="5889938" y="832908"/>
                  <a:pt x="5887485" y="831850"/>
                  <a:pt x="5886259" y="830792"/>
                </a:cubicBezTo>
                <a:cubicBezTo>
                  <a:pt x="5883806" y="827617"/>
                  <a:pt x="5889938" y="826558"/>
                  <a:pt x="5894845" y="825500"/>
                </a:cubicBezTo>
                <a:cubicBezTo>
                  <a:pt x="5904657" y="818092"/>
                  <a:pt x="5916923" y="812800"/>
                  <a:pt x="5918149" y="803275"/>
                </a:cubicBezTo>
                <a:cubicBezTo>
                  <a:pt x="5919376" y="797983"/>
                  <a:pt x="5930415" y="796925"/>
                  <a:pt x="5940227" y="795867"/>
                </a:cubicBezTo>
                <a:cubicBezTo>
                  <a:pt x="5941454" y="792692"/>
                  <a:pt x="5954946" y="793750"/>
                  <a:pt x="5951266" y="788458"/>
                </a:cubicBezTo>
                <a:cubicBezTo>
                  <a:pt x="5950040" y="787400"/>
                  <a:pt x="5953719" y="787400"/>
                  <a:pt x="5957399" y="786342"/>
                </a:cubicBezTo>
                <a:close/>
                <a:moveTo>
                  <a:pt x="6148742" y="6387042"/>
                </a:moveTo>
                <a:cubicBezTo>
                  <a:pt x="6142609" y="6387042"/>
                  <a:pt x="6136477" y="6387042"/>
                  <a:pt x="6130344" y="6385984"/>
                </a:cubicBezTo>
                <a:cubicBezTo>
                  <a:pt x="6127891" y="6381750"/>
                  <a:pt x="6137703" y="6379633"/>
                  <a:pt x="6135250" y="6375401"/>
                </a:cubicBezTo>
                <a:cubicBezTo>
                  <a:pt x="6132797" y="6372225"/>
                  <a:pt x="6141383" y="6371167"/>
                  <a:pt x="6146289" y="6371167"/>
                </a:cubicBezTo>
                <a:cubicBezTo>
                  <a:pt x="6154875" y="6371167"/>
                  <a:pt x="6151195" y="6374342"/>
                  <a:pt x="6151195" y="6376459"/>
                </a:cubicBezTo>
                <a:cubicBezTo>
                  <a:pt x="6152422" y="6379633"/>
                  <a:pt x="6141383" y="6381750"/>
                  <a:pt x="6148742" y="6387042"/>
                </a:cubicBezTo>
                <a:cubicBezTo>
                  <a:pt x="6148742" y="6385984"/>
                  <a:pt x="6149969" y="6387042"/>
                  <a:pt x="6148742" y="6387042"/>
                </a:cubicBezTo>
                <a:close/>
                <a:moveTo>
                  <a:pt x="6046938" y="6145742"/>
                </a:moveTo>
                <a:cubicBezTo>
                  <a:pt x="6043258" y="6148917"/>
                  <a:pt x="6044485" y="6149975"/>
                  <a:pt x="6051844" y="6152092"/>
                </a:cubicBezTo>
                <a:cubicBezTo>
                  <a:pt x="6059203" y="6154209"/>
                  <a:pt x="6059203" y="6157383"/>
                  <a:pt x="6050617" y="6160558"/>
                </a:cubicBezTo>
                <a:cubicBezTo>
                  <a:pt x="6048165" y="6161617"/>
                  <a:pt x="6045711" y="6163734"/>
                  <a:pt x="6042032" y="6162675"/>
                </a:cubicBezTo>
                <a:cubicBezTo>
                  <a:pt x="6039578" y="6161617"/>
                  <a:pt x="6034672" y="6160558"/>
                  <a:pt x="6034672" y="6159500"/>
                </a:cubicBezTo>
                <a:cubicBezTo>
                  <a:pt x="6037126" y="6155267"/>
                  <a:pt x="6030993" y="6151034"/>
                  <a:pt x="6037126" y="6147859"/>
                </a:cubicBezTo>
                <a:cubicBezTo>
                  <a:pt x="6039578" y="6145742"/>
                  <a:pt x="6043258" y="6145742"/>
                  <a:pt x="6046938" y="6145742"/>
                </a:cubicBezTo>
                <a:close/>
                <a:moveTo>
                  <a:pt x="6043258" y="311150"/>
                </a:moveTo>
                <a:cubicBezTo>
                  <a:pt x="6049391" y="309033"/>
                  <a:pt x="6055524" y="307975"/>
                  <a:pt x="6061657" y="306917"/>
                </a:cubicBezTo>
                <a:cubicBezTo>
                  <a:pt x="6064110" y="314325"/>
                  <a:pt x="6078828" y="310092"/>
                  <a:pt x="6087414" y="312208"/>
                </a:cubicBezTo>
                <a:cubicBezTo>
                  <a:pt x="6089867" y="312208"/>
                  <a:pt x="6089867" y="314325"/>
                  <a:pt x="6091094" y="316442"/>
                </a:cubicBezTo>
                <a:cubicBezTo>
                  <a:pt x="6078828" y="316442"/>
                  <a:pt x="6067790" y="314325"/>
                  <a:pt x="6056750" y="317500"/>
                </a:cubicBezTo>
                <a:cubicBezTo>
                  <a:pt x="6053071" y="318558"/>
                  <a:pt x="6045711" y="316442"/>
                  <a:pt x="6042032" y="314325"/>
                </a:cubicBezTo>
                <a:cubicBezTo>
                  <a:pt x="6039578" y="313267"/>
                  <a:pt x="6040805" y="311150"/>
                  <a:pt x="6043258" y="311150"/>
                </a:cubicBezTo>
                <a:close/>
                <a:moveTo>
                  <a:pt x="6146289" y="6042026"/>
                </a:moveTo>
                <a:cubicBezTo>
                  <a:pt x="6145063" y="6042026"/>
                  <a:pt x="6142609" y="6040967"/>
                  <a:pt x="6141383" y="6040967"/>
                </a:cubicBezTo>
                <a:cubicBezTo>
                  <a:pt x="6142609" y="6036734"/>
                  <a:pt x="6149969" y="6036734"/>
                  <a:pt x="6157328" y="6035675"/>
                </a:cubicBezTo>
                <a:cubicBezTo>
                  <a:pt x="6168367" y="6034617"/>
                  <a:pt x="6173273" y="6036734"/>
                  <a:pt x="6174500" y="6040967"/>
                </a:cubicBezTo>
                <a:cubicBezTo>
                  <a:pt x="6175727" y="6043084"/>
                  <a:pt x="6174500" y="6045200"/>
                  <a:pt x="6173273" y="6047317"/>
                </a:cubicBezTo>
                <a:cubicBezTo>
                  <a:pt x="6170820" y="6049433"/>
                  <a:pt x="6176953" y="6049433"/>
                  <a:pt x="6178180" y="6050492"/>
                </a:cubicBezTo>
                <a:cubicBezTo>
                  <a:pt x="6175727" y="6049433"/>
                  <a:pt x="6173273" y="6049433"/>
                  <a:pt x="6170820" y="6048375"/>
                </a:cubicBezTo>
                <a:cubicBezTo>
                  <a:pt x="6169594" y="6048375"/>
                  <a:pt x="6167141" y="6047317"/>
                  <a:pt x="6167141" y="6046258"/>
                </a:cubicBezTo>
                <a:cubicBezTo>
                  <a:pt x="6165914" y="6038850"/>
                  <a:pt x="6157328" y="6039909"/>
                  <a:pt x="6146289" y="6042026"/>
                </a:cubicBezTo>
                <a:close/>
                <a:moveTo>
                  <a:pt x="6202711" y="1768475"/>
                </a:moveTo>
                <a:cubicBezTo>
                  <a:pt x="6203937" y="1772708"/>
                  <a:pt x="6203937" y="1776942"/>
                  <a:pt x="6205164" y="1782233"/>
                </a:cubicBezTo>
                <a:cubicBezTo>
                  <a:pt x="6205164" y="1782233"/>
                  <a:pt x="6205164" y="1782233"/>
                  <a:pt x="6205164" y="1782233"/>
                </a:cubicBezTo>
                <a:cubicBezTo>
                  <a:pt x="6210070" y="1782233"/>
                  <a:pt x="6212523" y="1784350"/>
                  <a:pt x="6213750" y="1786467"/>
                </a:cubicBezTo>
                <a:cubicBezTo>
                  <a:pt x="6214977" y="1787525"/>
                  <a:pt x="6212523" y="1788583"/>
                  <a:pt x="6210070" y="1788583"/>
                </a:cubicBezTo>
                <a:cubicBezTo>
                  <a:pt x="6208844" y="1788583"/>
                  <a:pt x="6207617" y="1788583"/>
                  <a:pt x="6206391" y="1787525"/>
                </a:cubicBezTo>
                <a:cubicBezTo>
                  <a:pt x="6206391" y="1788583"/>
                  <a:pt x="6206391" y="1789642"/>
                  <a:pt x="6207617" y="1791758"/>
                </a:cubicBezTo>
                <a:cubicBezTo>
                  <a:pt x="6195352" y="1784350"/>
                  <a:pt x="6192898" y="1775883"/>
                  <a:pt x="6202711" y="1768475"/>
                </a:cubicBezTo>
                <a:close/>
                <a:moveTo>
                  <a:pt x="6168367" y="259292"/>
                </a:moveTo>
                <a:cubicBezTo>
                  <a:pt x="6172047" y="259292"/>
                  <a:pt x="6176953" y="260350"/>
                  <a:pt x="6180633" y="260350"/>
                </a:cubicBezTo>
                <a:cubicBezTo>
                  <a:pt x="6181859" y="259292"/>
                  <a:pt x="6184313" y="258233"/>
                  <a:pt x="6185539" y="257175"/>
                </a:cubicBezTo>
                <a:cubicBezTo>
                  <a:pt x="6183086" y="264583"/>
                  <a:pt x="6179406" y="269875"/>
                  <a:pt x="6172047" y="275167"/>
                </a:cubicBezTo>
                <a:cubicBezTo>
                  <a:pt x="6176953" y="278342"/>
                  <a:pt x="6176953" y="281517"/>
                  <a:pt x="6173273" y="285750"/>
                </a:cubicBezTo>
                <a:cubicBezTo>
                  <a:pt x="6173273" y="285750"/>
                  <a:pt x="6168367" y="286808"/>
                  <a:pt x="6168367" y="285750"/>
                </a:cubicBezTo>
                <a:cubicBezTo>
                  <a:pt x="6165914" y="283633"/>
                  <a:pt x="6164688" y="282575"/>
                  <a:pt x="6164688" y="280458"/>
                </a:cubicBezTo>
                <a:cubicBezTo>
                  <a:pt x="6159781" y="283633"/>
                  <a:pt x="6154875" y="285750"/>
                  <a:pt x="6149969" y="287867"/>
                </a:cubicBezTo>
                <a:cubicBezTo>
                  <a:pt x="6148742" y="286808"/>
                  <a:pt x="6147516" y="286808"/>
                  <a:pt x="6146289" y="285750"/>
                </a:cubicBezTo>
                <a:cubicBezTo>
                  <a:pt x="6152422" y="281517"/>
                  <a:pt x="6159781" y="276225"/>
                  <a:pt x="6165914" y="270933"/>
                </a:cubicBezTo>
                <a:cubicBezTo>
                  <a:pt x="6165914" y="270933"/>
                  <a:pt x="6165914" y="270933"/>
                  <a:pt x="6165914" y="270933"/>
                </a:cubicBezTo>
                <a:cubicBezTo>
                  <a:pt x="6165914" y="270933"/>
                  <a:pt x="6165914" y="270933"/>
                  <a:pt x="6165914" y="270933"/>
                </a:cubicBezTo>
                <a:cubicBezTo>
                  <a:pt x="6170820" y="267758"/>
                  <a:pt x="6174500" y="264583"/>
                  <a:pt x="6179406" y="260350"/>
                </a:cubicBezTo>
                <a:cubicBezTo>
                  <a:pt x="6174500" y="261408"/>
                  <a:pt x="6168367" y="267758"/>
                  <a:pt x="6164688" y="260350"/>
                </a:cubicBezTo>
                <a:cubicBezTo>
                  <a:pt x="6153649" y="254000"/>
                  <a:pt x="6151195" y="247650"/>
                  <a:pt x="6162234" y="241300"/>
                </a:cubicBezTo>
                <a:cubicBezTo>
                  <a:pt x="6167141" y="238125"/>
                  <a:pt x="6165914" y="232833"/>
                  <a:pt x="6175727" y="229658"/>
                </a:cubicBezTo>
                <a:cubicBezTo>
                  <a:pt x="6185539" y="230717"/>
                  <a:pt x="6181859" y="233892"/>
                  <a:pt x="6179406" y="236008"/>
                </a:cubicBezTo>
                <a:cubicBezTo>
                  <a:pt x="6168367" y="243417"/>
                  <a:pt x="6165914" y="251883"/>
                  <a:pt x="6168367" y="259292"/>
                </a:cubicBezTo>
                <a:close/>
                <a:moveTo>
                  <a:pt x="6061657" y="233892"/>
                </a:moveTo>
                <a:cubicBezTo>
                  <a:pt x="6059203" y="234950"/>
                  <a:pt x="6051844" y="239183"/>
                  <a:pt x="6062883" y="241300"/>
                </a:cubicBezTo>
                <a:cubicBezTo>
                  <a:pt x="6065336" y="241300"/>
                  <a:pt x="6065336" y="243417"/>
                  <a:pt x="6064110" y="243417"/>
                </a:cubicBezTo>
                <a:cubicBezTo>
                  <a:pt x="6059203" y="243417"/>
                  <a:pt x="6053071" y="245533"/>
                  <a:pt x="6045711" y="243417"/>
                </a:cubicBezTo>
                <a:cubicBezTo>
                  <a:pt x="6050617" y="238125"/>
                  <a:pt x="6051844" y="232833"/>
                  <a:pt x="6049391" y="225425"/>
                </a:cubicBezTo>
                <a:cubicBezTo>
                  <a:pt x="6060430" y="227542"/>
                  <a:pt x="6071469" y="228600"/>
                  <a:pt x="6061657" y="233892"/>
                </a:cubicBezTo>
                <a:close/>
                <a:moveTo>
                  <a:pt x="6013821" y="240242"/>
                </a:moveTo>
                <a:cubicBezTo>
                  <a:pt x="6013821" y="234950"/>
                  <a:pt x="6000329" y="236008"/>
                  <a:pt x="6001555" y="230717"/>
                </a:cubicBezTo>
                <a:cubicBezTo>
                  <a:pt x="6012594" y="231775"/>
                  <a:pt x="6021180" y="231775"/>
                  <a:pt x="6029766" y="232833"/>
                </a:cubicBezTo>
                <a:cubicBezTo>
                  <a:pt x="6034672" y="233892"/>
                  <a:pt x="6039578" y="234950"/>
                  <a:pt x="6038352" y="238125"/>
                </a:cubicBezTo>
                <a:cubicBezTo>
                  <a:pt x="6037126" y="239183"/>
                  <a:pt x="6034672" y="242358"/>
                  <a:pt x="6033446" y="241300"/>
                </a:cubicBezTo>
                <a:cubicBezTo>
                  <a:pt x="6026086" y="234950"/>
                  <a:pt x="6015047" y="246592"/>
                  <a:pt x="6013821" y="240242"/>
                </a:cubicBezTo>
                <a:close/>
                <a:moveTo>
                  <a:pt x="6006462" y="6185959"/>
                </a:moveTo>
                <a:cubicBezTo>
                  <a:pt x="6019953" y="6185959"/>
                  <a:pt x="6032219" y="6182784"/>
                  <a:pt x="6046938" y="6185959"/>
                </a:cubicBezTo>
                <a:cubicBezTo>
                  <a:pt x="6032219" y="6190192"/>
                  <a:pt x="6018727" y="6190192"/>
                  <a:pt x="6006462" y="6185959"/>
                </a:cubicBezTo>
                <a:close/>
                <a:moveTo>
                  <a:pt x="6076375" y="6123517"/>
                </a:moveTo>
                <a:cubicBezTo>
                  <a:pt x="6081281" y="6124575"/>
                  <a:pt x="6089867" y="6124575"/>
                  <a:pt x="6087414" y="6128808"/>
                </a:cubicBezTo>
                <a:cubicBezTo>
                  <a:pt x="6086188" y="6130925"/>
                  <a:pt x="6093547" y="6131984"/>
                  <a:pt x="6087414" y="6135159"/>
                </a:cubicBezTo>
                <a:cubicBezTo>
                  <a:pt x="6081281" y="6135159"/>
                  <a:pt x="6076375" y="6135159"/>
                  <a:pt x="6072696" y="6133042"/>
                </a:cubicBezTo>
                <a:cubicBezTo>
                  <a:pt x="6067790" y="6130925"/>
                  <a:pt x="6066563" y="6127750"/>
                  <a:pt x="6071469" y="6125633"/>
                </a:cubicBezTo>
                <a:cubicBezTo>
                  <a:pt x="6071469" y="6124575"/>
                  <a:pt x="6072696" y="6122459"/>
                  <a:pt x="6076375" y="6123517"/>
                </a:cubicBezTo>
                <a:close/>
                <a:moveTo>
                  <a:pt x="6125438" y="1721908"/>
                </a:moveTo>
                <a:cubicBezTo>
                  <a:pt x="6116852" y="1715558"/>
                  <a:pt x="6113172" y="1712383"/>
                  <a:pt x="6122985" y="1709208"/>
                </a:cubicBezTo>
                <a:cubicBezTo>
                  <a:pt x="6130344" y="1707092"/>
                  <a:pt x="6138930" y="1708150"/>
                  <a:pt x="6145063" y="1711325"/>
                </a:cubicBezTo>
                <a:cubicBezTo>
                  <a:pt x="6136477" y="1714500"/>
                  <a:pt x="6122985" y="1713442"/>
                  <a:pt x="6125438" y="1721908"/>
                </a:cubicBezTo>
                <a:close/>
                <a:moveTo>
                  <a:pt x="6180633" y="4119034"/>
                </a:moveTo>
                <a:cubicBezTo>
                  <a:pt x="6181859" y="4112684"/>
                  <a:pt x="6179406" y="4106333"/>
                  <a:pt x="6186766" y="4099983"/>
                </a:cubicBezTo>
                <a:cubicBezTo>
                  <a:pt x="6190445" y="4107392"/>
                  <a:pt x="6194125" y="4113742"/>
                  <a:pt x="6180633" y="4119034"/>
                </a:cubicBezTo>
                <a:close/>
                <a:moveTo>
                  <a:pt x="6087414" y="3879850"/>
                </a:moveTo>
                <a:cubicBezTo>
                  <a:pt x="6096000" y="3877733"/>
                  <a:pt x="6099680" y="3881967"/>
                  <a:pt x="6102133" y="3885142"/>
                </a:cubicBezTo>
                <a:cubicBezTo>
                  <a:pt x="6104586" y="3887258"/>
                  <a:pt x="6108266" y="3890434"/>
                  <a:pt x="6097227" y="3891492"/>
                </a:cubicBezTo>
                <a:cubicBezTo>
                  <a:pt x="6092321" y="3899958"/>
                  <a:pt x="6091094" y="3908425"/>
                  <a:pt x="6081281" y="3915833"/>
                </a:cubicBezTo>
                <a:cubicBezTo>
                  <a:pt x="6081281" y="3915833"/>
                  <a:pt x="6081281" y="3915833"/>
                  <a:pt x="6081281" y="3915833"/>
                </a:cubicBezTo>
                <a:cubicBezTo>
                  <a:pt x="6080055" y="3914775"/>
                  <a:pt x="6080055" y="3914775"/>
                  <a:pt x="6078828" y="3913717"/>
                </a:cubicBezTo>
                <a:cubicBezTo>
                  <a:pt x="6076375" y="3912659"/>
                  <a:pt x="6076375" y="3909483"/>
                  <a:pt x="6078828" y="3908425"/>
                </a:cubicBezTo>
                <a:cubicBezTo>
                  <a:pt x="6083735" y="3903133"/>
                  <a:pt x="6088641" y="3898900"/>
                  <a:pt x="6086188" y="3892550"/>
                </a:cubicBezTo>
                <a:cubicBezTo>
                  <a:pt x="6086188" y="3891492"/>
                  <a:pt x="6091094" y="3890434"/>
                  <a:pt x="6093547" y="3888317"/>
                </a:cubicBezTo>
                <a:cubicBezTo>
                  <a:pt x="6093547" y="3887258"/>
                  <a:pt x="6093547" y="3886200"/>
                  <a:pt x="6092321" y="3886200"/>
                </a:cubicBezTo>
                <a:cubicBezTo>
                  <a:pt x="6088641" y="3885142"/>
                  <a:pt x="6076375" y="3881967"/>
                  <a:pt x="6087414" y="3879850"/>
                </a:cubicBezTo>
                <a:close/>
                <a:moveTo>
                  <a:pt x="6060430" y="6413500"/>
                </a:moveTo>
                <a:cubicBezTo>
                  <a:pt x="6053071" y="6411383"/>
                  <a:pt x="6038352" y="6415617"/>
                  <a:pt x="6037126" y="6408209"/>
                </a:cubicBezTo>
                <a:cubicBezTo>
                  <a:pt x="6043258" y="6405034"/>
                  <a:pt x="6051844" y="6410325"/>
                  <a:pt x="6059203" y="6408209"/>
                </a:cubicBezTo>
                <a:cubicBezTo>
                  <a:pt x="6057977" y="6409267"/>
                  <a:pt x="6059203" y="6411383"/>
                  <a:pt x="6060430" y="6413500"/>
                </a:cubicBezTo>
                <a:close/>
                <a:moveTo>
                  <a:pt x="6172047" y="4117975"/>
                </a:moveTo>
                <a:cubicBezTo>
                  <a:pt x="6175727" y="4124325"/>
                  <a:pt x="6174500" y="4130675"/>
                  <a:pt x="6168367" y="4138083"/>
                </a:cubicBezTo>
                <a:cubicBezTo>
                  <a:pt x="6158555" y="4129617"/>
                  <a:pt x="6172047" y="4124325"/>
                  <a:pt x="6172047" y="4117975"/>
                </a:cubicBezTo>
                <a:close/>
                <a:moveTo>
                  <a:pt x="5958625" y="6830484"/>
                </a:moveTo>
                <a:cubicBezTo>
                  <a:pt x="5959852" y="6829425"/>
                  <a:pt x="5961079" y="6828367"/>
                  <a:pt x="5961079" y="6827308"/>
                </a:cubicBezTo>
                <a:cubicBezTo>
                  <a:pt x="5957399" y="6826250"/>
                  <a:pt x="5956173" y="6825192"/>
                  <a:pt x="5954946" y="6824133"/>
                </a:cubicBezTo>
                <a:cubicBezTo>
                  <a:pt x="5952493" y="6822017"/>
                  <a:pt x="5947586" y="6819901"/>
                  <a:pt x="5952493" y="6817784"/>
                </a:cubicBezTo>
                <a:cubicBezTo>
                  <a:pt x="5957399" y="6815667"/>
                  <a:pt x="5962305" y="6818842"/>
                  <a:pt x="5968438" y="6818842"/>
                </a:cubicBezTo>
                <a:cubicBezTo>
                  <a:pt x="5973344" y="6817784"/>
                  <a:pt x="5977024" y="6817784"/>
                  <a:pt x="5980704" y="6820959"/>
                </a:cubicBezTo>
                <a:cubicBezTo>
                  <a:pt x="5984383" y="6826250"/>
                  <a:pt x="5978250" y="6831542"/>
                  <a:pt x="5988063" y="6835776"/>
                </a:cubicBezTo>
                <a:cubicBezTo>
                  <a:pt x="5996649" y="6834717"/>
                  <a:pt x="6000329" y="6837892"/>
                  <a:pt x="6000329" y="6840008"/>
                </a:cubicBezTo>
                <a:cubicBezTo>
                  <a:pt x="6000329" y="6842125"/>
                  <a:pt x="5997876" y="6843183"/>
                  <a:pt x="5992969" y="6843183"/>
                </a:cubicBezTo>
                <a:cubicBezTo>
                  <a:pt x="5984383" y="6843183"/>
                  <a:pt x="5979477" y="6841067"/>
                  <a:pt x="5979477" y="6836834"/>
                </a:cubicBezTo>
                <a:cubicBezTo>
                  <a:pt x="5974571" y="6837892"/>
                  <a:pt x="5969665" y="6841067"/>
                  <a:pt x="5964758" y="6840008"/>
                </a:cubicBezTo>
                <a:cubicBezTo>
                  <a:pt x="5948813" y="6838950"/>
                  <a:pt x="5942680" y="6844242"/>
                  <a:pt x="5934094" y="6848475"/>
                </a:cubicBezTo>
                <a:cubicBezTo>
                  <a:pt x="5935321" y="6844242"/>
                  <a:pt x="5934094" y="6840008"/>
                  <a:pt x="5937774" y="6835776"/>
                </a:cubicBezTo>
                <a:cubicBezTo>
                  <a:pt x="5941454" y="6832600"/>
                  <a:pt x="5942680" y="6825192"/>
                  <a:pt x="5958625" y="6830484"/>
                </a:cubicBezTo>
                <a:close/>
                <a:moveTo>
                  <a:pt x="6134024" y="2448983"/>
                </a:moveTo>
                <a:cubicBezTo>
                  <a:pt x="6138930" y="2448983"/>
                  <a:pt x="6143836" y="2450042"/>
                  <a:pt x="6143836" y="2452158"/>
                </a:cubicBezTo>
                <a:cubicBezTo>
                  <a:pt x="6142609" y="2455333"/>
                  <a:pt x="6137703" y="2457450"/>
                  <a:pt x="6131570" y="2457450"/>
                </a:cubicBezTo>
                <a:cubicBezTo>
                  <a:pt x="6127891" y="2457450"/>
                  <a:pt x="6122985" y="2455333"/>
                  <a:pt x="6124211" y="2453217"/>
                </a:cubicBezTo>
                <a:cubicBezTo>
                  <a:pt x="6124211" y="2450042"/>
                  <a:pt x="6126664" y="2447925"/>
                  <a:pt x="6134024" y="2448983"/>
                </a:cubicBezTo>
                <a:close/>
                <a:moveTo>
                  <a:pt x="6127891" y="2473325"/>
                </a:moveTo>
                <a:cubicBezTo>
                  <a:pt x="6127891" y="2473325"/>
                  <a:pt x="6131570" y="2473325"/>
                  <a:pt x="6132797" y="2473325"/>
                </a:cubicBezTo>
                <a:cubicBezTo>
                  <a:pt x="6134024" y="2474383"/>
                  <a:pt x="6135250" y="2475442"/>
                  <a:pt x="6136477" y="2476500"/>
                </a:cubicBezTo>
                <a:cubicBezTo>
                  <a:pt x="6124211" y="2476500"/>
                  <a:pt x="6134024" y="2484967"/>
                  <a:pt x="6118078" y="2483908"/>
                </a:cubicBezTo>
                <a:cubicBezTo>
                  <a:pt x="6116852" y="2479675"/>
                  <a:pt x="6124211" y="2476500"/>
                  <a:pt x="6127891" y="2473325"/>
                </a:cubicBezTo>
                <a:close/>
                <a:moveTo>
                  <a:pt x="6212523" y="3235325"/>
                </a:moveTo>
                <a:cubicBezTo>
                  <a:pt x="6208844" y="3235325"/>
                  <a:pt x="6202711" y="3237442"/>
                  <a:pt x="6202711" y="3234267"/>
                </a:cubicBezTo>
                <a:cubicBezTo>
                  <a:pt x="6202711" y="3231092"/>
                  <a:pt x="6206391" y="3228975"/>
                  <a:pt x="6210070" y="3223684"/>
                </a:cubicBezTo>
                <a:cubicBezTo>
                  <a:pt x="6214977" y="3228975"/>
                  <a:pt x="6213750" y="3232150"/>
                  <a:pt x="6212523" y="3235325"/>
                </a:cubicBezTo>
                <a:close/>
                <a:moveTo>
                  <a:pt x="6054297" y="884767"/>
                </a:moveTo>
                <a:cubicBezTo>
                  <a:pt x="6057977" y="883708"/>
                  <a:pt x="6062883" y="881592"/>
                  <a:pt x="6067790" y="880533"/>
                </a:cubicBezTo>
                <a:cubicBezTo>
                  <a:pt x="6069016" y="883708"/>
                  <a:pt x="6070242" y="886883"/>
                  <a:pt x="6065336" y="887942"/>
                </a:cubicBezTo>
                <a:cubicBezTo>
                  <a:pt x="6061657" y="887942"/>
                  <a:pt x="6060430" y="883708"/>
                  <a:pt x="6054297" y="884767"/>
                </a:cubicBezTo>
                <a:close/>
                <a:moveTo>
                  <a:pt x="6086188" y="5488517"/>
                </a:moveTo>
                <a:cubicBezTo>
                  <a:pt x="6070242" y="5489575"/>
                  <a:pt x="6066563" y="5484284"/>
                  <a:pt x="6051844" y="5483225"/>
                </a:cubicBezTo>
                <a:cubicBezTo>
                  <a:pt x="6075149" y="5477933"/>
                  <a:pt x="6077602" y="5483225"/>
                  <a:pt x="6086188" y="5488517"/>
                </a:cubicBezTo>
                <a:close/>
                <a:moveTo>
                  <a:pt x="6208844" y="4726517"/>
                </a:moveTo>
                <a:cubicBezTo>
                  <a:pt x="6206391" y="4724400"/>
                  <a:pt x="6211297" y="4722284"/>
                  <a:pt x="6214977" y="4722284"/>
                </a:cubicBezTo>
                <a:cubicBezTo>
                  <a:pt x="6221109" y="4722284"/>
                  <a:pt x="6219883" y="4724400"/>
                  <a:pt x="6219883" y="4726517"/>
                </a:cubicBezTo>
                <a:cubicBezTo>
                  <a:pt x="6219883" y="4727575"/>
                  <a:pt x="6218656" y="4729692"/>
                  <a:pt x="6217430" y="4731809"/>
                </a:cubicBezTo>
                <a:cubicBezTo>
                  <a:pt x="6210070" y="4730750"/>
                  <a:pt x="6211297" y="4728633"/>
                  <a:pt x="6208844" y="4726517"/>
                </a:cubicBezTo>
                <a:close/>
                <a:moveTo>
                  <a:pt x="6127891" y="6555317"/>
                </a:moveTo>
                <a:cubicBezTo>
                  <a:pt x="6124211" y="6556375"/>
                  <a:pt x="6119305" y="6557433"/>
                  <a:pt x="6115625" y="6558492"/>
                </a:cubicBezTo>
                <a:cubicBezTo>
                  <a:pt x="6118078" y="6556375"/>
                  <a:pt x="6116852" y="6553200"/>
                  <a:pt x="6124211" y="6553200"/>
                </a:cubicBezTo>
                <a:cubicBezTo>
                  <a:pt x="6125438" y="6553200"/>
                  <a:pt x="6125438" y="6553200"/>
                  <a:pt x="6126664" y="6552142"/>
                </a:cubicBezTo>
                <a:cubicBezTo>
                  <a:pt x="6130344" y="6552142"/>
                  <a:pt x="6130344" y="6553200"/>
                  <a:pt x="6132797" y="6554258"/>
                </a:cubicBezTo>
                <a:cubicBezTo>
                  <a:pt x="6130344" y="6555317"/>
                  <a:pt x="6129118" y="6555317"/>
                  <a:pt x="6127891" y="6555317"/>
                </a:cubicBezTo>
                <a:close/>
                <a:moveTo>
                  <a:pt x="6152422" y="6466417"/>
                </a:moveTo>
                <a:cubicBezTo>
                  <a:pt x="6152422" y="6471709"/>
                  <a:pt x="6141383" y="6470651"/>
                  <a:pt x="6134024" y="6471709"/>
                </a:cubicBezTo>
                <a:cubicBezTo>
                  <a:pt x="6134024" y="6471709"/>
                  <a:pt x="6134024" y="6470651"/>
                  <a:pt x="6134024" y="6470651"/>
                </a:cubicBezTo>
                <a:cubicBezTo>
                  <a:pt x="6141383" y="6469592"/>
                  <a:pt x="6138930" y="6464300"/>
                  <a:pt x="6147516" y="6464300"/>
                </a:cubicBezTo>
                <a:cubicBezTo>
                  <a:pt x="6151195" y="6463242"/>
                  <a:pt x="6152422" y="6464300"/>
                  <a:pt x="6152422" y="6466417"/>
                </a:cubicBezTo>
                <a:close/>
                <a:moveTo>
                  <a:pt x="6333953" y="3434292"/>
                </a:moveTo>
                <a:cubicBezTo>
                  <a:pt x="6335179" y="3435350"/>
                  <a:pt x="6337633" y="3436409"/>
                  <a:pt x="6337633" y="3437467"/>
                </a:cubicBezTo>
                <a:cubicBezTo>
                  <a:pt x="6329047" y="3442758"/>
                  <a:pt x="6331500" y="3449108"/>
                  <a:pt x="6333953" y="3455458"/>
                </a:cubicBezTo>
                <a:cubicBezTo>
                  <a:pt x="6311874" y="3450167"/>
                  <a:pt x="6310648" y="3449108"/>
                  <a:pt x="6321687" y="3441700"/>
                </a:cubicBezTo>
                <a:cubicBezTo>
                  <a:pt x="6324140" y="3439583"/>
                  <a:pt x="6329047" y="3437467"/>
                  <a:pt x="6326593" y="3435350"/>
                </a:cubicBezTo>
                <a:cubicBezTo>
                  <a:pt x="6313101" y="3432175"/>
                  <a:pt x="6325367" y="3427942"/>
                  <a:pt x="6319234" y="3422650"/>
                </a:cubicBezTo>
                <a:cubicBezTo>
                  <a:pt x="6332726" y="3425825"/>
                  <a:pt x="6332726" y="3430059"/>
                  <a:pt x="6333953" y="3434292"/>
                </a:cubicBezTo>
                <a:close/>
                <a:moveTo>
                  <a:pt x="6109492" y="1329267"/>
                </a:moveTo>
                <a:cubicBezTo>
                  <a:pt x="6110719" y="1329267"/>
                  <a:pt x="6110719" y="1329267"/>
                  <a:pt x="6113172" y="1328208"/>
                </a:cubicBezTo>
                <a:cubicBezTo>
                  <a:pt x="6113172" y="1330325"/>
                  <a:pt x="6113172" y="1331383"/>
                  <a:pt x="6113172" y="1332442"/>
                </a:cubicBezTo>
                <a:cubicBezTo>
                  <a:pt x="6111945" y="1334558"/>
                  <a:pt x="6110719" y="1336675"/>
                  <a:pt x="6104586" y="1336675"/>
                </a:cubicBezTo>
                <a:cubicBezTo>
                  <a:pt x="6103360" y="1336675"/>
                  <a:pt x="6100906" y="1335617"/>
                  <a:pt x="6100906" y="1335617"/>
                </a:cubicBezTo>
                <a:cubicBezTo>
                  <a:pt x="6099680" y="1331383"/>
                  <a:pt x="6104586" y="1330325"/>
                  <a:pt x="6109492" y="1329267"/>
                </a:cubicBezTo>
                <a:close/>
                <a:moveTo>
                  <a:pt x="6104586" y="706967"/>
                </a:moveTo>
                <a:cubicBezTo>
                  <a:pt x="6118078" y="706967"/>
                  <a:pt x="6107039" y="715433"/>
                  <a:pt x="6118078" y="716492"/>
                </a:cubicBezTo>
                <a:cubicBezTo>
                  <a:pt x="6115625" y="718608"/>
                  <a:pt x="6111945" y="719667"/>
                  <a:pt x="6107039" y="719667"/>
                </a:cubicBezTo>
                <a:cubicBezTo>
                  <a:pt x="6099680" y="715433"/>
                  <a:pt x="6107039" y="710142"/>
                  <a:pt x="6104586" y="706967"/>
                </a:cubicBezTo>
                <a:close/>
                <a:moveTo>
                  <a:pt x="6113172" y="1483783"/>
                </a:moveTo>
                <a:cubicBezTo>
                  <a:pt x="6116852" y="1486958"/>
                  <a:pt x="6118078" y="1488017"/>
                  <a:pt x="6120531" y="1489075"/>
                </a:cubicBezTo>
                <a:cubicBezTo>
                  <a:pt x="6124211" y="1491192"/>
                  <a:pt x="6126664" y="1492250"/>
                  <a:pt x="6119305" y="1493308"/>
                </a:cubicBezTo>
                <a:cubicBezTo>
                  <a:pt x="6114399" y="1494367"/>
                  <a:pt x="6111945" y="1492250"/>
                  <a:pt x="6110719" y="1491192"/>
                </a:cubicBezTo>
                <a:cubicBezTo>
                  <a:pt x="6109492" y="1489075"/>
                  <a:pt x="6109492" y="1486958"/>
                  <a:pt x="6113172" y="1483783"/>
                </a:cubicBezTo>
                <a:close/>
                <a:moveTo>
                  <a:pt x="6153649" y="682625"/>
                </a:moveTo>
                <a:cubicBezTo>
                  <a:pt x="6154875" y="684742"/>
                  <a:pt x="6154875" y="686858"/>
                  <a:pt x="6156102" y="687917"/>
                </a:cubicBezTo>
                <a:cubicBezTo>
                  <a:pt x="6161008" y="692150"/>
                  <a:pt x="6148742" y="695325"/>
                  <a:pt x="6148742" y="699558"/>
                </a:cubicBezTo>
                <a:cubicBezTo>
                  <a:pt x="6146289" y="693208"/>
                  <a:pt x="6126664" y="690033"/>
                  <a:pt x="6140156" y="682625"/>
                </a:cubicBezTo>
                <a:cubicBezTo>
                  <a:pt x="6145063" y="678392"/>
                  <a:pt x="6149969" y="678392"/>
                  <a:pt x="6153649" y="682625"/>
                </a:cubicBezTo>
                <a:close/>
                <a:moveTo>
                  <a:pt x="6134024" y="1443567"/>
                </a:moveTo>
                <a:cubicBezTo>
                  <a:pt x="6143836" y="1441450"/>
                  <a:pt x="6151195" y="1441450"/>
                  <a:pt x="6164688" y="1443567"/>
                </a:cubicBezTo>
                <a:cubicBezTo>
                  <a:pt x="6152422" y="1443567"/>
                  <a:pt x="6146289" y="1447800"/>
                  <a:pt x="6134024" y="1443567"/>
                </a:cubicBezTo>
                <a:close/>
                <a:moveTo>
                  <a:pt x="6338859" y="2933700"/>
                </a:moveTo>
                <a:cubicBezTo>
                  <a:pt x="6338859" y="2934758"/>
                  <a:pt x="6337633" y="2935817"/>
                  <a:pt x="6336406" y="2935817"/>
                </a:cubicBezTo>
                <a:cubicBezTo>
                  <a:pt x="6331500" y="2934758"/>
                  <a:pt x="6329047" y="2934758"/>
                  <a:pt x="6326593" y="2933700"/>
                </a:cubicBezTo>
                <a:cubicBezTo>
                  <a:pt x="6322914" y="2932642"/>
                  <a:pt x="6327820" y="2931583"/>
                  <a:pt x="6326593" y="2930525"/>
                </a:cubicBezTo>
                <a:cubicBezTo>
                  <a:pt x="6329047" y="2930525"/>
                  <a:pt x="6331500" y="2931583"/>
                  <a:pt x="6333953" y="2931583"/>
                </a:cubicBezTo>
                <a:cubicBezTo>
                  <a:pt x="6336406" y="2931583"/>
                  <a:pt x="6338859" y="2932642"/>
                  <a:pt x="6338859" y="2933700"/>
                </a:cubicBezTo>
                <a:close/>
                <a:moveTo>
                  <a:pt x="6266492" y="1846792"/>
                </a:moveTo>
                <a:cubicBezTo>
                  <a:pt x="6271398" y="1846792"/>
                  <a:pt x="6278758" y="1846792"/>
                  <a:pt x="6278758" y="1849967"/>
                </a:cubicBezTo>
                <a:cubicBezTo>
                  <a:pt x="6278758" y="1852083"/>
                  <a:pt x="6272625" y="1852083"/>
                  <a:pt x="6270172" y="1853142"/>
                </a:cubicBezTo>
                <a:cubicBezTo>
                  <a:pt x="6264039" y="1854200"/>
                  <a:pt x="6262812" y="1853142"/>
                  <a:pt x="6262812" y="1851025"/>
                </a:cubicBezTo>
                <a:cubicBezTo>
                  <a:pt x="6261586" y="1848908"/>
                  <a:pt x="6260359" y="1846792"/>
                  <a:pt x="6266492" y="1846792"/>
                </a:cubicBezTo>
                <a:close/>
                <a:moveTo>
                  <a:pt x="6333953" y="913342"/>
                </a:moveTo>
                <a:cubicBezTo>
                  <a:pt x="6336406" y="912283"/>
                  <a:pt x="6340086" y="912283"/>
                  <a:pt x="6343765" y="912283"/>
                </a:cubicBezTo>
                <a:cubicBezTo>
                  <a:pt x="6347445" y="913342"/>
                  <a:pt x="6349898" y="914400"/>
                  <a:pt x="6348671" y="915458"/>
                </a:cubicBezTo>
                <a:cubicBezTo>
                  <a:pt x="6347445" y="916517"/>
                  <a:pt x="6342538" y="915458"/>
                  <a:pt x="6338859" y="915458"/>
                </a:cubicBezTo>
                <a:cubicBezTo>
                  <a:pt x="6335179" y="915458"/>
                  <a:pt x="6332726" y="915458"/>
                  <a:pt x="6333953" y="913342"/>
                </a:cubicBezTo>
                <a:close/>
                <a:moveTo>
                  <a:pt x="6284891" y="1917700"/>
                </a:moveTo>
                <a:cubicBezTo>
                  <a:pt x="6286117" y="1917700"/>
                  <a:pt x="6286117" y="1917700"/>
                  <a:pt x="6287343" y="1916642"/>
                </a:cubicBezTo>
                <a:cubicBezTo>
                  <a:pt x="6287343" y="1918758"/>
                  <a:pt x="6291023" y="1921933"/>
                  <a:pt x="6283664" y="1922992"/>
                </a:cubicBezTo>
                <a:cubicBezTo>
                  <a:pt x="6277531" y="1924050"/>
                  <a:pt x="6277531" y="1919817"/>
                  <a:pt x="6284891" y="1917700"/>
                </a:cubicBezTo>
                <a:close/>
                <a:moveTo>
                  <a:pt x="6270172" y="6444192"/>
                </a:moveTo>
                <a:cubicBezTo>
                  <a:pt x="6268945" y="6445250"/>
                  <a:pt x="6264039" y="6446308"/>
                  <a:pt x="6257906" y="6446308"/>
                </a:cubicBezTo>
                <a:cubicBezTo>
                  <a:pt x="6256680" y="6446308"/>
                  <a:pt x="6254226" y="6444192"/>
                  <a:pt x="6254226" y="6443133"/>
                </a:cubicBezTo>
                <a:cubicBezTo>
                  <a:pt x="6255453" y="6439959"/>
                  <a:pt x="6261586" y="6439959"/>
                  <a:pt x="6266492" y="6439959"/>
                </a:cubicBezTo>
                <a:cubicBezTo>
                  <a:pt x="6270172" y="6441017"/>
                  <a:pt x="6272625" y="6442075"/>
                  <a:pt x="6270172" y="6444192"/>
                </a:cubicBezTo>
                <a:close/>
                <a:moveTo>
                  <a:pt x="6069016" y="175683"/>
                </a:moveTo>
                <a:cubicBezTo>
                  <a:pt x="6062883" y="178858"/>
                  <a:pt x="6056750" y="180975"/>
                  <a:pt x="6050617" y="178858"/>
                </a:cubicBezTo>
                <a:cubicBezTo>
                  <a:pt x="6046938" y="177800"/>
                  <a:pt x="6048165" y="175683"/>
                  <a:pt x="6050617" y="174625"/>
                </a:cubicBezTo>
                <a:cubicBezTo>
                  <a:pt x="6057977" y="172508"/>
                  <a:pt x="6061657" y="175683"/>
                  <a:pt x="6069016" y="175683"/>
                </a:cubicBezTo>
                <a:close/>
                <a:moveTo>
                  <a:pt x="6183086" y="501650"/>
                </a:moveTo>
                <a:cubicBezTo>
                  <a:pt x="6183086" y="500592"/>
                  <a:pt x="6183086" y="500592"/>
                  <a:pt x="6183086" y="499533"/>
                </a:cubicBezTo>
                <a:cubicBezTo>
                  <a:pt x="6190445" y="499533"/>
                  <a:pt x="6195352" y="501650"/>
                  <a:pt x="6194125" y="504825"/>
                </a:cubicBezTo>
                <a:cubicBezTo>
                  <a:pt x="6192898" y="506942"/>
                  <a:pt x="6185539" y="504825"/>
                  <a:pt x="6183086" y="501650"/>
                </a:cubicBezTo>
                <a:close/>
                <a:moveTo>
                  <a:pt x="6096000" y="2699809"/>
                </a:moveTo>
                <a:cubicBezTo>
                  <a:pt x="6097227" y="2699809"/>
                  <a:pt x="6100906" y="2700867"/>
                  <a:pt x="6100906" y="2701925"/>
                </a:cubicBezTo>
                <a:cubicBezTo>
                  <a:pt x="6100906" y="2706158"/>
                  <a:pt x="6092321" y="2705100"/>
                  <a:pt x="6086188" y="2707217"/>
                </a:cubicBezTo>
                <a:cubicBezTo>
                  <a:pt x="6087414" y="2701925"/>
                  <a:pt x="6089867" y="2699809"/>
                  <a:pt x="6096000" y="2699809"/>
                </a:cubicBezTo>
                <a:close/>
                <a:moveTo>
                  <a:pt x="6104586" y="701675"/>
                </a:moveTo>
                <a:cubicBezTo>
                  <a:pt x="6104586" y="701675"/>
                  <a:pt x="6104586" y="701675"/>
                  <a:pt x="6104586" y="701675"/>
                </a:cubicBezTo>
                <a:cubicBezTo>
                  <a:pt x="6105813" y="701675"/>
                  <a:pt x="6105813" y="701675"/>
                  <a:pt x="6104586" y="701675"/>
                </a:cubicBezTo>
                <a:lnTo>
                  <a:pt x="6104586" y="701675"/>
                </a:lnTo>
                <a:cubicBezTo>
                  <a:pt x="6102133" y="702733"/>
                  <a:pt x="6099680" y="702733"/>
                  <a:pt x="6097227" y="702733"/>
                </a:cubicBezTo>
                <a:cubicBezTo>
                  <a:pt x="6098454" y="701675"/>
                  <a:pt x="6100906" y="701675"/>
                  <a:pt x="6104586" y="701675"/>
                </a:cubicBezTo>
                <a:close/>
                <a:moveTo>
                  <a:pt x="6075149" y="6218767"/>
                </a:moveTo>
                <a:cubicBezTo>
                  <a:pt x="6077602" y="6218767"/>
                  <a:pt x="6080055" y="6219825"/>
                  <a:pt x="6082508" y="6219825"/>
                </a:cubicBezTo>
                <a:cubicBezTo>
                  <a:pt x="6082508" y="6220883"/>
                  <a:pt x="6082508" y="6221942"/>
                  <a:pt x="6081281" y="6221942"/>
                </a:cubicBezTo>
                <a:cubicBezTo>
                  <a:pt x="6087414" y="6224058"/>
                  <a:pt x="6086188" y="6227234"/>
                  <a:pt x="6093547" y="6229350"/>
                </a:cubicBezTo>
                <a:cubicBezTo>
                  <a:pt x="6105813" y="6232526"/>
                  <a:pt x="6100906" y="6236758"/>
                  <a:pt x="6091094" y="6240992"/>
                </a:cubicBezTo>
                <a:cubicBezTo>
                  <a:pt x="6093547" y="6233584"/>
                  <a:pt x="6089867" y="6229350"/>
                  <a:pt x="6077602" y="6226175"/>
                </a:cubicBezTo>
                <a:cubicBezTo>
                  <a:pt x="6075149" y="6225117"/>
                  <a:pt x="6075149" y="6223000"/>
                  <a:pt x="6073922" y="6221942"/>
                </a:cubicBezTo>
                <a:cubicBezTo>
                  <a:pt x="6067790" y="6221942"/>
                  <a:pt x="6060430" y="6221942"/>
                  <a:pt x="6062883" y="6218767"/>
                </a:cubicBezTo>
                <a:cubicBezTo>
                  <a:pt x="6064110" y="6216651"/>
                  <a:pt x="6070242" y="6217709"/>
                  <a:pt x="6075149" y="6218767"/>
                </a:cubicBezTo>
                <a:close/>
                <a:moveTo>
                  <a:pt x="6253000" y="6661151"/>
                </a:moveTo>
                <a:cubicBezTo>
                  <a:pt x="6254226" y="6661151"/>
                  <a:pt x="6254226" y="6661151"/>
                  <a:pt x="6253000" y="6661151"/>
                </a:cubicBezTo>
                <a:cubicBezTo>
                  <a:pt x="6254226" y="6661151"/>
                  <a:pt x="6254226" y="6662209"/>
                  <a:pt x="6253000" y="6661151"/>
                </a:cubicBezTo>
                <a:lnTo>
                  <a:pt x="6253000" y="6661151"/>
                </a:lnTo>
                <a:close/>
                <a:moveTo>
                  <a:pt x="5973344" y="581025"/>
                </a:moveTo>
                <a:cubicBezTo>
                  <a:pt x="5974571" y="581025"/>
                  <a:pt x="5977024" y="581025"/>
                  <a:pt x="5978250" y="581025"/>
                </a:cubicBezTo>
                <a:cubicBezTo>
                  <a:pt x="5978250" y="581025"/>
                  <a:pt x="5978250" y="581025"/>
                  <a:pt x="5979477" y="581025"/>
                </a:cubicBezTo>
                <a:cubicBezTo>
                  <a:pt x="5980704" y="577850"/>
                  <a:pt x="5984383" y="575733"/>
                  <a:pt x="5988063" y="572558"/>
                </a:cubicBezTo>
                <a:cubicBezTo>
                  <a:pt x="5995422" y="565150"/>
                  <a:pt x="5997876" y="571500"/>
                  <a:pt x="6002782" y="573617"/>
                </a:cubicBezTo>
                <a:cubicBezTo>
                  <a:pt x="6013821" y="575733"/>
                  <a:pt x="6002782" y="577850"/>
                  <a:pt x="6002782" y="581025"/>
                </a:cubicBezTo>
                <a:cubicBezTo>
                  <a:pt x="6016274" y="578908"/>
                  <a:pt x="6016274" y="578908"/>
                  <a:pt x="6023633" y="573617"/>
                </a:cubicBezTo>
                <a:cubicBezTo>
                  <a:pt x="6030993" y="582083"/>
                  <a:pt x="6030993" y="582083"/>
                  <a:pt x="6015047" y="587375"/>
                </a:cubicBezTo>
                <a:cubicBezTo>
                  <a:pt x="6006462" y="590550"/>
                  <a:pt x="5989289" y="590550"/>
                  <a:pt x="5997876" y="599017"/>
                </a:cubicBezTo>
                <a:cubicBezTo>
                  <a:pt x="6001555" y="600075"/>
                  <a:pt x="5999102" y="602192"/>
                  <a:pt x="6001555" y="603250"/>
                </a:cubicBezTo>
                <a:cubicBezTo>
                  <a:pt x="5995422" y="603250"/>
                  <a:pt x="5986837" y="605367"/>
                  <a:pt x="5983157" y="601133"/>
                </a:cubicBezTo>
                <a:cubicBezTo>
                  <a:pt x="5981930" y="601133"/>
                  <a:pt x="5980704" y="600075"/>
                  <a:pt x="5979477" y="600075"/>
                </a:cubicBezTo>
                <a:cubicBezTo>
                  <a:pt x="5980704" y="600075"/>
                  <a:pt x="5981930" y="599017"/>
                  <a:pt x="5983157" y="599017"/>
                </a:cubicBezTo>
                <a:cubicBezTo>
                  <a:pt x="5986837" y="599017"/>
                  <a:pt x="5986837" y="600075"/>
                  <a:pt x="5988063" y="601133"/>
                </a:cubicBezTo>
                <a:cubicBezTo>
                  <a:pt x="5992969" y="601133"/>
                  <a:pt x="5992969" y="600075"/>
                  <a:pt x="5995422" y="599017"/>
                </a:cubicBezTo>
                <a:cubicBezTo>
                  <a:pt x="5997876" y="595842"/>
                  <a:pt x="5986837" y="593725"/>
                  <a:pt x="5986837" y="590550"/>
                </a:cubicBezTo>
                <a:cubicBezTo>
                  <a:pt x="5984383" y="590550"/>
                  <a:pt x="5983157" y="590550"/>
                  <a:pt x="5981930" y="589492"/>
                </a:cubicBezTo>
                <a:cubicBezTo>
                  <a:pt x="5972118" y="587375"/>
                  <a:pt x="5970891" y="593725"/>
                  <a:pt x="5961079" y="593725"/>
                </a:cubicBezTo>
                <a:cubicBezTo>
                  <a:pt x="5958625" y="593725"/>
                  <a:pt x="5957399" y="594783"/>
                  <a:pt x="5954946" y="594783"/>
                </a:cubicBezTo>
                <a:cubicBezTo>
                  <a:pt x="5954946" y="592667"/>
                  <a:pt x="5956173" y="591608"/>
                  <a:pt x="5957399" y="591608"/>
                </a:cubicBezTo>
                <a:cubicBezTo>
                  <a:pt x="5957399" y="589492"/>
                  <a:pt x="5959852" y="588433"/>
                  <a:pt x="5961079" y="586317"/>
                </a:cubicBezTo>
                <a:cubicBezTo>
                  <a:pt x="5965985" y="582083"/>
                  <a:pt x="5965985" y="579967"/>
                  <a:pt x="5958625" y="576792"/>
                </a:cubicBezTo>
                <a:cubicBezTo>
                  <a:pt x="5954946" y="575733"/>
                  <a:pt x="5950040" y="575733"/>
                  <a:pt x="5952493" y="572558"/>
                </a:cubicBezTo>
                <a:cubicBezTo>
                  <a:pt x="5954946" y="569383"/>
                  <a:pt x="5961079" y="570442"/>
                  <a:pt x="5965985" y="571500"/>
                </a:cubicBezTo>
                <a:cubicBezTo>
                  <a:pt x="5968438" y="571500"/>
                  <a:pt x="5970891" y="570442"/>
                  <a:pt x="5973344" y="570442"/>
                </a:cubicBezTo>
                <a:cubicBezTo>
                  <a:pt x="5975798" y="568325"/>
                  <a:pt x="5977024" y="566208"/>
                  <a:pt x="5980704" y="565150"/>
                </a:cubicBezTo>
                <a:cubicBezTo>
                  <a:pt x="5983157" y="564092"/>
                  <a:pt x="5985610" y="567267"/>
                  <a:pt x="5986837" y="568325"/>
                </a:cubicBezTo>
                <a:cubicBezTo>
                  <a:pt x="5989289" y="571500"/>
                  <a:pt x="5984383" y="572558"/>
                  <a:pt x="5978250" y="572558"/>
                </a:cubicBezTo>
                <a:cubicBezTo>
                  <a:pt x="5970891" y="574675"/>
                  <a:pt x="5970891" y="577850"/>
                  <a:pt x="5973344" y="581025"/>
                </a:cubicBezTo>
                <a:close/>
                <a:moveTo>
                  <a:pt x="6309422" y="751417"/>
                </a:moveTo>
                <a:cubicBezTo>
                  <a:pt x="6313101" y="751417"/>
                  <a:pt x="6313101" y="752475"/>
                  <a:pt x="6314328" y="753533"/>
                </a:cubicBezTo>
                <a:cubicBezTo>
                  <a:pt x="6314328" y="754592"/>
                  <a:pt x="6311874" y="755650"/>
                  <a:pt x="6309422" y="755650"/>
                </a:cubicBezTo>
                <a:cubicBezTo>
                  <a:pt x="6305742" y="755650"/>
                  <a:pt x="6304515" y="754592"/>
                  <a:pt x="6304515" y="753533"/>
                </a:cubicBezTo>
                <a:cubicBezTo>
                  <a:pt x="6304515" y="753533"/>
                  <a:pt x="6306969" y="752475"/>
                  <a:pt x="6309422" y="751417"/>
                </a:cubicBezTo>
                <a:close/>
                <a:moveTo>
                  <a:pt x="6256680" y="1955800"/>
                </a:moveTo>
                <a:cubicBezTo>
                  <a:pt x="6256680" y="1957917"/>
                  <a:pt x="6253000" y="1958975"/>
                  <a:pt x="6248094" y="1960033"/>
                </a:cubicBezTo>
                <a:cubicBezTo>
                  <a:pt x="6245641" y="1960033"/>
                  <a:pt x="6243187" y="1958975"/>
                  <a:pt x="6244414" y="1957917"/>
                </a:cubicBezTo>
                <a:cubicBezTo>
                  <a:pt x="6245641" y="1955800"/>
                  <a:pt x="6246867" y="1953683"/>
                  <a:pt x="6253000" y="1953683"/>
                </a:cubicBezTo>
                <a:cubicBezTo>
                  <a:pt x="6255453" y="1952625"/>
                  <a:pt x="6256680" y="1953683"/>
                  <a:pt x="6256680" y="1955800"/>
                </a:cubicBezTo>
                <a:close/>
                <a:moveTo>
                  <a:pt x="6081281" y="6797675"/>
                </a:moveTo>
                <a:cubicBezTo>
                  <a:pt x="6077602" y="6800850"/>
                  <a:pt x="6071469" y="6800850"/>
                  <a:pt x="6062883" y="6800850"/>
                </a:cubicBezTo>
                <a:cubicBezTo>
                  <a:pt x="6067790" y="6795558"/>
                  <a:pt x="6072696" y="6795558"/>
                  <a:pt x="6081281" y="6797675"/>
                </a:cubicBezTo>
                <a:close/>
                <a:moveTo>
                  <a:pt x="6250547" y="4768850"/>
                </a:moveTo>
                <a:cubicBezTo>
                  <a:pt x="6249320" y="4765675"/>
                  <a:pt x="6253000" y="4764617"/>
                  <a:pt x="6259132" y="4763559"/>
                </a:cubicBezTo>
                <a:cubicBezTo>
                  <a:pt x="6261586" y="4763559"/>
                  <a:pt x="6264039" y="4764617"/>
                  <a:pt x="6264039" y="4765675"/>
                </a:cubicBezTo>
                <a:cubicBezTo>
                  <a:pt x="6265265" y="4767792"/>
                  <a:pt x="6262812" y="4769909"/>
                  <a:pt x="6257906" y="4770967"/>
                </a:cubicBezTo>
                <a:cubicBezTo>
                  <a:pt x="6253000" y="4770967"/>
                  <a:pt x="6250547" y="4769909"/>
                  <a:pt x="6250547" y="4768850"/>
                </a:cubicBezTo>
                <a:close/>
                <a:moveTo>
                  <a:pt x="6078828" y="6740526"/>
                </a:moveTo>
                <a:cubicBezTo>
                  <a:pt x="6080055" y="6739467"/>
                  <a:pt x="6083735" y="6738409"/>
                  <a:pt x="6088641" y="6738409"/>
                </a:cubicBezTo>
                <a:cubicBezTo>
                  <a:pt x="6089867" y="6738409"/>
                  <a:pt x="6093547" y="6738409"/>
                  <a:pt x="6091094" y="6740526"/>
                </a:cubicBezTo>
                <a:cubicBezTo>
                  <a:pt x="6088641" y="6741584"/>
                  <a:pt x="6087414" y="6743700"/>
                  <a:pt x="6082508" y="6742642"/>
                </a:cubicBezTo>
                <a:cubicBezTo>
                  <a:pt x="6080055" y="6742642"/>
                  <a:pt x="6076375" y="6742642"/>
                  <a:pt x="6078828" y="6740526"/>
                </a:cubicBezTo>
                <a:close/>
                <a:moveTo>
                  <a:pt x="6237055" y="6699250"/>
                </a:moveTo>
                <a:cubicBezTo>
                  <a:pt x="6239508" y="6699250"/>
                  <a:pt x="6241961" y="6700308"/>
                  <a:pt x="6243187" y="6700308"/>
                </a:cubicBezTo>
                <a:cubicBezTo>
                  <a:pt x="6244414" y="6702425"/>
                  <a:pt x="6241961" y="6703484"/>
                  <a:pt x="6238281" y="6703484"/>
                </a:cubicBezTo>
                <a:cubicBezTo>
                  <a:pt x="6235828" y="6703484"/>
                  <a:pt x="6232148" y="6703484"/>
                  <a:pt x="6230922" y="6702425"/>
                </a:cubicBezTo>
                <a:cubicBezTo>
                  <a:pt x="6230922" y="6700308"/>
                  <a:pt x="6233375" y="6699250"/>
                  <a:pt x="6237055" y="6699250"/>
                </a:cubicBezTo>
                <a:close/>
                <a:moveTo>
                  <a:pt x="6122985" y="2324100"/>
                </a:moveTo>
                <a:cubicBezTo>
                  <a:pt x="6120531" y="2325158"/>
                  <a:pt x="6116852" y="2325158"/>
                  <a:pt x="6113172" y="2325158"/>
                </a:cubicBezTo>
                <a:cubicBezTo>
                  <a:pt x="6114399" y="2324100"/>
                  <a:pt x="6116852" y="2321983"/>
                  <a:pt x="6119305" y="2320925"/>
                </a:cubicBezTo>
                <a:cubicBezTo>
                  <a:pt x="6120531" y="2319867"/>
                  <a:pt x="6125438" y="2319867"/>
                  <a:pt x="6126664" y="2319867"/>
                </a:cubicBezTo>
                <a:cubicBezTo>
                  <a:pt x="6131570" y="2323042"/>
                  <a:pt x="6125438" y="2324100"/>
                  <a:pt x="6122985" y="2324100"/>
                </a:cubicBezTo>
                <a:close/>
                <a:moveTo>
                  <a:pt x="6120531" y="5810250"/>
                </a:moveTo>
                <a:cubicBezTo>
                  <a:pt x="6120531" y="5811308"/>
                  <a:pt x="6118078" y="5812367"/>
                  <a:pt x="6115625" y="5812367"/>
                </a:cubicBezTo>
                <a:cubicBezTo>
                  <a:pt x="6111945" y="5812367"/>
                  <a:pt x="6109492" y="5811308"/>
                  <a:pt x="6108266" y="5810250"/>
                </a:cubicBezTo>
                <a:cubicBezTo>
                  <a:pt x="6105813" y="5808133"/>
                  <a:pt x="6110719" y="5808133"/>
                  <a:pt x="6111945" y="5808133"/>
                </a:cubicBezTo>
                <a:cubicBezTo>
                  <a:pt x="6115625" y="5808133"/>
                  <a:pt x="6121758" y="5807075"/>
                  <a:pt x="6120531" y="5810250"/>
                </a:cubicBezTo>
                <a:close/>
                <a:moveTo>
                  <a:pt x="6201484" y="1473200"/>
                </a:moveTo>
                <a:cubicBezTo>
                  <a:pt x="6205164" y="1472142"/>
                  <a:pt x="6206391" y="1474258"/>
                  <a:pt x="6206391" y="1475317"/>
                </a:cubicBezTo>
                <a:cubicBezTo>
                  <a:pt x="6207617" y="1477433"/>
                  <a:pt x="6205164" y="1478492"/>
                  <a:pt x="6202711" y="1479550"/>
                </a:cubicBezTo>
                <a:cubicBezTo>
                  <a:pt x="6199031" y="1480608"/>
                  <a:pt x="6199031" y="1478492"/>
                  <a:pt x="6197805" y="1477433"/>
                </a:cubicBezTo>
                <a:cubicBezTo>
                  <a:pt x="6196578" y="1475317"/>
                  <a:pt x="6196578" y="1473200"/>
                  <a:pt x="6201484" y="1473200"/>
                </a:cubicBezTo>
                <a:close/>
                <a:moveTo>
                  <a:pt x="6164688" y="2549525"/>
                </a:moveTo>
                <a:cubicBezTo>
                  <a:pt x="6165914" y="2549525"/>
                  <a:pt x="6168367" y="2550583"/>
                  <a:pt x="6168367" y="2550583"/>
                </a:cubicBezTo>
                <a:cubicBezTo>
                  <a:pt x="6167141" y="2552700"/>
                  <a:pt x="6164688" y="2553758"/>
                  <a:pt x="6163461" y="2555875"/>
                </a:cubicBezTo>
                <a:cubicBezTo>
                  <a:pt x="6163461" y="2555875"/>
                  <a:pt x="6162234" y="2555875"/>
                  <a:pt x="6159781" y="2555875"/>
                </a:cubicBezTo>
                <a:cubicBezTo>
                  <a:pt x="6159781" y="2554817"/>
                  <a:pt x="6158555" y="2553758"/>
                  <a:pt x="6158555" y="2552700"/>
                </a:cubicBezTo>
                <a:cubicBezTo>
                  <a:pt x="6158555" y="2552700"/>
                  <a:pt x="6157328" y="2549525"/>
                  <a:pt x="6164688" y="2549525"/>
                </a:cubicBezTo>
                <a:close/>
                <a:moveTo>
                  <a:pt x="6322914" y="1459442"/>
                </a:moveTo>
                <a:cubicBezTo>
                  <a:pt x="6325367" y="1459442"/>
                  <a:pt x="6329047" y="1459442"/>
                  <a:pt x="6326593" y="1461558"/>
                </a:cubicBezTo>
                <a:cubicBezTo>
                  <a:pt x="6325367" y="1462617"/>
                  <a:pt x="6322914" y="1463675"/>
                  <a:pt x="6320460" y="1463675"/>
                </a:cubicBezTo>
                <a:cubicBezTo>
                  <a:pt x="6316781" y="1464733"/>
                  <a:pt x="6315555" y="1463675"/>
                  <a:pt x="6314328" y="1462617"/>
                </a:cubicBezTo>
                <a:cubicBezTo>
                  <a:pt x="6316781" y="1460500"/>
                  <a:pt x="6319234" y="1458383"/>
                  <a:pt x="6322914" y="1459442"/>
                </a:cubicBezTo>
                <a:close/>
                <a:moveTo>
                  <a:pt x="6154875" y="5161492"/>
                </a:moveTo>
                <a:cubicBezTo>
                  <a:pt x="6152422" y="5159375"/>
                  <a:pt x="6153649" y="5157258"/>
                  <a:pt x="6156102" y="5155142"/>
                </a:cubicBezTo>
                <a:cubicBezTo>
                  <a:pt x="6157328" y="5157258"/>
                  <a:pt x="6161008" y="5159375"/>
                  <a:pt x="6157328" y="5161492"/>
                </a:cubicBezTo>
                <a:cubicBezTo>
                  <a:pt x="6157328" y="5162550"/>
                  <a:pt x="6156102" y="5162550"/>
                  <a:pt x="6154875" y="5161492"/>
                </a:cubicBezTo>
                <a:close/>
                <a:moveTo>
                  <a:pt x="6291023" y="744008"/>
                </a:moveTo>
                <a:cubicBezTo>
                  <a:pt x="6289796" y="744008"/>
                  <a:pt x="6287343" y="742950"/>
                  <a:pt x="6287343" y="742950"/>
                </a:cubicBezTo>
                <a:cubicBezTo>
                  <a:pt x="6287343" y="740833"/>
                  <a:pt x="6288570" y="739775"/>
                  <a:pt x="6293476" y="739775"/>
                </a:cubicBezTo>
                <a:cubicBezTo>
                  <a:pt x="6294703" y="739775"/>
                  <a:pt x="6298383" y="740833"/>
                  <a:pt x="6298383" y="740833"/>
                </a:cubicBezTo>
                <a:cubicBezTo>
                  <a:pt x="6297156" y="741892"/>
                  <a:pt x="6295929" y="742950"/>
                  <a:pt x="6291023" y="744008"/>
                </a:cubicBezTo>
                <a:close/>
                <a:moveTo>
                  <a:pt x="6103360" y="4142317"/>
                </a:moveTo>
                <a:cubicBezTo>
                  <a:pt x="6100906" y="4142317"/>
                  <a:pt x="6098454" y="4141258"/>
                  <a:pt x="6099680" y="4140200"/>
                </a:cubicBezTo>
                <a:cubicBezTo>
                  <a:pt x="6100906" y="4139142"/>
                  <a:pt x="6102133" y="4138083"/>
                  <a:pt x="6104586" y="4138083"/>
                </a:cubicBezTo>
                <a:cubicBezTo>
                  <a:pt x="6107039" y="4138083"/>
                  <a:pt x="6109492" y="4139142"/>
                  <a:pt x="6108266" y="4140200"/>
                </a:cubicBezTo>
                <a:cubicBezTo>
                  <a:pt x="6108266" y="4142317"/>
                  <a:pt x="6107039" y="4143375"/>
                  <a:pt x="6103360" y="4142317"/>
                </a:cubicBezTo>
                <a:close/>
                <a:moveTo>
                  <a:pt x="6176953" y="6355292"/>
                </a:moveTo>
                <a:cubicBezTo>
                  <a:pt x="6176953" y="6355292"/>
                  <a:pt x="6175727" y="6356350"/>
                  <a:pt x="6175727" y="6356350"/>
                </a:cubicBezTo>
                <a:cubicBezTo>
                  <a:pt x="6172047" y="6355292"/>
                  <a:pt x="6175727" y="6355292"/>
                  <a:pt x="6176953" y="6355292"/>
                </a:cubicBezTo>
                <a:close/>
                <a:moveTo>
                  <a:pt x="6298383" y="1635125"/>
                </a:moveTo>
                <a:cubicBezTo>
                  <a:pt x="6297156" y="1635125"/>
                  <a:pt x="6295929" y="1635125"/>
                  <a:pt x="6294703" y="1634067"/>
                </a:cubicBezTo>
                <a:cubicBezTo>
                  <a:pt x="6295929" y="1634067"/>
                  <a:pt x="6297156" y="1634067"/>
                  <a:pt x="6297156" y="1633008"/>
                </a:cubicBezTo>
                <a:cubicBezTo>
                  <a:pt x="6297156" y="1634067"/>
                  <a:pt x="6297156" y="1634067"/>
                  <a:pt x="6298383" y="1635125"/>
                </a:cubicBezTo>
                <a:close/>
                <a:moveTo>
                  <a:pt x="6077602" y="596900"/>
                </a:moveTo>
                <a:cubicBezTo>
                  <a:pt x="6080055" y="597958"/>
                  <a:pt x="6081281" y="599017"/>
                  <a:pt x="6078828" y="600075"/>
                </a:cubicBezTo>
                <a:cubicBezTo>
                  <a:pt x="6076375" y="601133"/>
                  <a:pt x="6073922" y="600075"/>
                  <a:pt x="6072696" y="599017"/>
                </a:cubicBezTo>
                <a:cubicBezTo>
                  <a:pt x="6070242" y="597958"/>
                  <a:pt x="6067790" y="596900"/>
                  <a:pt x="6069016" y="596900"/>
                </a:cubicBezTo>
                <a:cubicBezTo>
                  <a:pt x="6072696" y="593725"/>
                  <a:pt x="6075149" y="595842"/>
                  <a:pt x="6077602" y="596900"/>
                </a:cubicBezTo>
                <a:close/>
                <a:moveTo>
                  <a:pt x="6287343" y="1463675"/>
                </a:moveTo>
                <a:lnTo>
                  <a:pt x="6286117" y="1463675"/>
                </a:lnTo>
                <a:lnTo>
                  <a:pt x="6287343" y="1463675"/>
                </a:lnTo>
                <a:lnTo>
                  <a:pt x="6287343" y="1463675"/>
                </a:lnTo>
                <a:close/>
                <a:moveTo>
                  <a:pt x="6310648" y="3515784"/>
                </a:moveTo>
                <a:cubicBezTo>
                  <a:pt x="6310648" y="3515784"/>
                  <a:pt x="6311874" y="3515784"/>
                  <a:pt x="6311874" y="3514725"/>
                </a:cubicBezTo>
                <a:cubicBezTo>
                  <a:pt x="6311874" y="3514725"/>
                  <a:pt x="6313101" y="3515784"/>
                  <a:pt x="6313101" y="3515784"/>
                </a:cubicBezTo>
                <a:cubicBezTo>
                  <a:pt x="6313101" y="3515784"/>
                  <a:pt x="6313101" y="3516842"/>
                  <a:pt x="6311874" y="3516842"/>
                </a:cubicBezTo>
                <a:cubicBezTo>
                  <a:pt x="6311874" y="3516842"/>
                  <a:pt x="6311874" y="3516842"/>
                  <a:pt x="6310648" y="3515784"/>
                </a:cubicBezTo>
                <a:close/>
                <a:moveTo>
                  <a:pt x="6233375" y="6667500"/>
                </a:moveTo>
                <a:cubicBezTo>
                  <a:pt x="6234601" y="6667500"/>
                  <a:pt x="6234601" y="6666442"/>
                  <a:pt x="6233375" y="6667500"/>
                </a:cubicBezTo>
                <a:lnTo>
                  <a:pt x="6233375" y="6667500"/>
                </a:lnTo>
                <a:cubicBezTo>
                  <a:pt x="6234601" y="6667500"/>
                  <a:pt x="6234601" y="6667500"/>
                  <a:pt x="6233375" y="6667500"/>
                </a:cubicBezTo>
                <a:close/>
                <a:moveTo>
                  <a:pt x="6538788" y="5850467"/>
                </a:moveTo>
                <a:cubicBezTo>
                  <a:pt x="6527749" y="5842000"/>
                  <a:pt x="6520389" y="5856817"/>
                  <a:pt x="6508124" y="5853642"/>
                </a:cubicBezTo>
                <a:cubicBezTo>
                  <a:pt x="6513030" y="5842000"/>
                  <a:pt x="6501991" y="5829300"/>
                  <a:pt x="6513030" y="5817659"/>
                </a:cubicBezTo>
                <a:cubicBezTo>
                  <a:pt x="6509351" y="5813425"/>
                  <a:pt x="6509351" y="5807075"/>
                  <a:pt x="6501991" y="5807075"/>
                </a:cubicBezTo>
                <a:cubicBezTo>
                  <a:pt x="6498312" y="5810250"/>
                  <a:pt x="6494632" y="5815542"/>
                  <a:pt x="6490953" y="5809192"/>
                </a:cubicBezTo>
                <a:cubicBezTo>
                  <a:pt x="6487273" y="5803901"/>
                  <a:pt x="6476234" y="5797550"/>
                  <a:pt x="6488499" y="5790142"/>
                </a:cubicBezTo>
                <a:cubicBezTo>
                  <a:pt x="6470101" y="5770034"/>
                  <a:pt x="6470101" y="5770034"/>
                  <a:pt x="6487273" y="5749925"/>
                </a:cubicBezTo>
                <a:cubicBezTo>
                  <a:pt x="6492179" y="5754159"/>
                  <a:pt x="6498312" y="5757334"/>
                  <a:pt x="6503218" y="5761567"/>
                </a:cubicBezTo>
                <a:cubicBezTo>
                  <a:pt x="6505671" y="5749925"/>
                  <a:pt x="6510577" y="5739342"/>
                  <a:pt x="6495858" y="5730875"/>
                </a:cubicBezTo>
                <a:cubicBezTo>
                  <a:pt x="6490953" y="5727700"/>
                  <a:pt x="6479913" y="5716058"/>
                  <a:pt x="6499539" y="5712883"/>
                </a:cubicBezTo>
                <a:cubicBezTo>
                  <a:pt x="6495858" y="5710767"/>
                  <a:pt x="6492179" y="5709709"/>
                  <a:pt x="6488499" y="5707592"/>
                </a:cubicBezTo>
                <a:cubicBezTo>
                  <a:pt x="6482366" y="5707592"/>
                  <a:pt x="6476234" y="5706534"/>
                  <a:pt x="6471327" y="5706534"/>
                </a:cubicBezTo>
                <a:cubicBezTo>
                  <a:pt x="6462742" y="5715000"/>
                  <a:pt x="6473780" y="5728758"/>
                  <a:pt x="6460289" y="5736167"/>
                </a:cubicBezTo>
                <a:cubicBezTo>
                  <a:pt x="6454156" y="5729817"/>
                  <a:pt x="6463968" y="5713942"/>
                  <a:pt x="6444343" y="5719234"/>
                </a:cubicBezTo>
                <a:cubicBezTo>
                  <a:pt x="6444343" y="5728758"/>
                  <a:pt x="6444343" y="5737225"/>
                  <a:pt x="6444343" y="5746750"/>
                </a:cubicBezTo>
                <a:cubicBezTo>
                  <a:pt x="6457835" y="5745692"/>
                  <a:pt x="6462742" y="5753100"/>
                  <a:pt x="6462742" y="5763683"/>
                </a:cubicBezTo>
                <a:cubicBezTo>
                  <a:pt x="6478687" y="5766859"/>
                  <a:pt x="6471327" y="5778500"/>
                  <a:pt x="6472554" y="5785909"/>
                </a:cubicBezTo>
                <a:cubicBezTo>
                  <a:pt x="6477460" y="5817659"/>
                  <a:pt x="6490953" y="5846234"/>
                  <a:pt x="6505671" y="5873750"/>
                </a:cubicBezTo>
                <a:cubicBezTo>
                  <a:pt x="6520389" y="5867401"/>
                  <a:pt x="6531429" y="5859992"/>
                  <a:pt x="6538788" y="5850467"/>
                </a:cubicBezTo>
                <a:close/>
                <a:moveTo>
                  <a:pt x="6489726" y="5743575"/>
                </a:moveTo>
                <a:cubicBezTo>
                  <a:pt x="6489726" y="5742517"/>
                  <a:pt x="6490953" y="5742517"/>
                  <a:pt x="6492179" y="5741459"/>
                </a:cubicBezTo>
                <a:cubicBezTo>
                  <a:pt x="6492179" y="5742517"/>
                  <a:pt x="6493406" y="5742517"/>
                  <a:pt x="6493406" y="5743575"/>
                </a:cubicBezTo>
                <a:cubicBezTo>
                  <a:pt x="6492179" y="5744633"/>
                  <a:pt x="6492179" y="5744633"/>
                  <a:pt x="6490953" y="5745692"/>
                </a:cubicBezTo>
                <a:cubicBezTo>
                  <a:pt x="6490953" y="5744633"/>
                  <a:pt x="6489726" y="5743575"/>
                  <a:pt x="6489726" y="5743575"/>
                </a:cubicBezTo>
                <a:close/>
                <a:moveTo>
                  <a:pt x="6923928" y="2742142"/>
                </a:moveTo>
                <a:cubicBezTo>
                  <a:pt x="6923928" y="2736850"/>
                  <a:pt x="6923928" y="2731559"/>
                  <a:pt x="6923928" y="2725208"/>
                </a:cubicBezTo>
                <a:cubicBezTo>
                  <a:pt x="6942326" y="2727325"/>
                  <a:pt x="6961951" y="2730500"/>
                  <a:pt x="6980349" y="2726267"/>
                </a:cubicBezTo>
                <a:cubicBezTo>
                  <a:pt x="6977897" y="2734733"/>
                  <a:pt x="6975443" y="2740025"/>
                  <a:pt x="6961951" y="2738967"/>
                </a:cubicBezTo>
                <a:cubicBezTo>
                  <a:pt x="6949685" y="2737909"/>
                  <a:pt x="6936193" y="2735792"/>
                  <a:pt x="6923928" y="2742142"/>
                </a:cubicBezTo>
                <a:close/>
                <a:moveTo>
                  <a:pt x="6488499" y="5964767"/>
                </a:moveTo>
                <a:cubicBezTo>
                  <a:pt x="6488499" y="5955242"/>
                  <a:pt x="6488499" y="5946776"/>
                  <a:pt x="6488499" y="5937250"/>
                </a:cubicBezTo>
                <a:cubicBezTo>
                  <a:pt x="6490953" y="5942542"/>
                  <a:pt x="6494632" y="5937250"/>
                  <a:pt x="6497085" y="5938308"/>
                </a:cubicBezTo>
                <a:cubicBezTo>
                  <a:pt x="6493406" y="5945717"/>
                  <a:pt x="6500765" y="5947834"/>
                  <a:pt x="6506898" y="5948892"/>
                </a:cubicBezTo>
                <a:cubicBezTo>
                  <a:pt x="6509351" y="5961592"/>
                  <a:pt x="6499539" y="5963709"/>
                  <a:pt x="6488499" y="5964767"/>
                </a:cubicBezTo>
                <a:close/>
                <a:moveTo>
                  <a:pt x="6505671" y="5612342"/>
                </a:moveTo>
                <a:cubicBezTo>
                  <a:pt x="6503218" y="5610225"/>
                  <a:pt x="6500765" y="5609167"/>
                  <a:pt x="6498312" y="5607050"/>
                </a:cubicBezTo>
                <a:cubicBezTo>
                  <a:pt x="6498312" y="5603875"/>
                  <a:pt x="6498312" y="5599642"/>
                  <a:pt x="6498312" y="5596467"/>
                </a:cubicBezTo>
                <a:cubicBezTo>
                  <a:pt x="6506898" y="5597526"/>
                  <a:pt x="6520389" y="5580592"/>
                  <a:pt x="6524070" y="5601758"/>
                </a:cubicBezTo>
                <a:cubicBezTo>
                  <a:pt x="6522843" y="5603875"/>
                  <a:pt x="6519163" y="5605992"/>
                  <a:pt x="6519163" y="5608109"/>
                </a:cubicBezTo>
                <a:cubicBezTo>
                  <a:pt x="6516710" y="5616575"/>
                  <a:pt x="6513030" y="5618692"/>
                  <a:pt x="6505671" y="5612342"/>
                </a:cubicBezTo>
                <a:close/>
                <a:moveTo>
                  <a:pt x="6490953" y="643467"/>
                </a:moveTo>
                <a:cubicBezTo>
                  <a:pt x="6489726" y="644525"/>
                  <a:pt x="6489726" y="644525"/>
                  <a:pt x="6488499" y="644525"/>
                </a:cubicBezTo>
                <a:cubicBezTo>
                  <a:pt x="6488499" y="639233"/>
                  <a:pt x="6488499" y="633942"/>
                  <a:pt x="6488499" y="627592"/>
                </a:cubicBezTo>
                <a:cubicBezTo>
                  <a:pt x="6489726" y="628650"/>
                  <a:pt x="6492179" y="629708"/>
                  <a:pt x="6493406" y="630767"/>
                </a:cubicBezTo>
                <a:cubicBezTo>
                  <a:pt x="6497085" y="638175"/>
                  <a:pt x="6516710" y="630767"/>
                  <a:pt x="6513030" y="642408"/>
                </a:cubicBezTo>
                <a:cubicBezTo>
                  <a:pt x="6509351" y="652992"/>
                  <a:pt x="6498312" y="635000"/>
                  <a:pt x="6490953" y="643467"/>
                </a:cubicBezTo>
                <a:close/>
                <a:moveTo>
                  <a:pt x="6475007" y="1054100"/>
                </a:moveTo>
                <a:cubicBezTo>
                  <a:pt x="6475007" y="1048808"/>
                  <a:pt x="6475007" y="1043517"/>
                  <a:pt x="6475007" y="1037167"/>
                </a:cubicBezTo>
                <a:cubicBezTo>
                  <a:pt x="6479913" y="1038225"/>
                  <a:pt x="6483593" y="1036108"/>
                  <a:pt x="6486046" y="1033992"/>
                </a:cubicBezTo>
                <a:cubicBezTo>
                  <a:pt x="6498312" y="1043517"/>
                  <a:pt x="6495858" y="1046692"/>
                  <a:pt x="6475007" y="1054100"/>
                </a:cubicBezTo>
                <a:close/>
                <a:moveTo>
                  <a:pt x="6903076" y="2672292"/>
                </a:moveTo>
                <a:cubicBezTo>
                  <a:pt x="6903076" y="2667000"/>
                  <a:pt x="6903076" y="2661708"/>
                  <a:pt x="6903076" y="2655358"/>
                </a:cubicBezTo>
                <a:cubicBezTo>
                  <a:pt x="6909209" y="2652184"/>
                  <a:pt x="6916569" y="2656417"/>
                  <a:pt x="6922702" y="2655358"/>
                </a:cubicBezTo>
                <a:cubicBezTo>
                  <a:pt x="6931287" y="2674408"/>
                  <a:pt x="6912888" y="2670175"/>
                  <a:pt x="6903076" y="2672292"/>
                </a:cubicBezTo>
                <a:close/>
                <a:moveTo>
                  <a:pt x="6887131" y="2798233"/>
                </a:moveTo>
                <a:cubicBezTo>
                  <a:pt x="6887131" y="2790825"/>
                  <a:pt x="6887131" y="2783417"/>
                  <a:pt x="6887131" y="2776008"/>
                </a:cubicBezTo>
                <a:cubicBezTo>
                  <a:pt x="6895717" y="2777067"/>
                  <a:pt x="6901850" y="2781300"/>
                  <a:pt x="6899397" y="2789767"/>
                </a:cubicBezTo>
                <a:cubicBezTo>
                  <a:pt x="6898170" y="2794000"/>
                  <a:pt x="6898170" y="2802467"/>
                  <a:pt x="6887131" y="2798233"/>
                </a:cubicBezTo>
                <a:close/>
                <a:moveTo>
                  <a:pt x="11881681" y="5980642"/>
                </a:moveTo>
                <a:cubicBezTo>
                  <a:pt x="11884134" y="5983817"/>
                  <a:pt x="11881681" y="5990167"/>
                  <a:pt x="11887813" y="5992284"/>
                </a:cubicBezTo>
                <a:cubicBezTo>
                  <a:pt x="11887813" y="5997575"/>
                  <a:pt x="11890267" y="5999692"/>
                  <a:pt x="11893946" y="6003925"/>
                </a:cubicBezTo>
                <a:cubicBezTo>
                  <a:pt x="11906212" y="6016625"/>
                  <a:pt x="11904985" y="6019800"/>
                  <a:pt x="11886586" y="6027209"/>
                </a:cubicBezTo>
                <a:cubicBezTo>
                  <a:pt x="11884134" y="6028267"/>
                  <a:pt x="11880454" y="6029325"/>
                  <a:pt x="11878001" y="6030383"/>
                </a:cubicBezTo>
                <a:cubicBezTo>
                  <a:pt x="11854696" y="6048375"/>
                  <a:pt x="11826485" y="6057901"/>
                  <a:pt x="11799501" y="6068484"/>
                </a:cubicBezTo>
                <a:cubicBezTo>
                  <a:pt x="11789689" y="6072717"/>
                  <a:pt x="11783556" y="6073776"/>
                  <a:pt x="11794594" y="6084359"/>
                </a:cubicBezTo>
                <a:cubicBezTo>
                  <a:pt x="11805634" y="6096000"/>
                  <a:pt x="11799501" y="6109758"/>
                  <a:pt x="11782329" y="6110817"/>
                </a:cubicBezTo>
                <a:cubicBezTo>
                  <a:pt x="11770063" y="6111875"/>
                  <a:pt x="11770063" y="6122459"/>
                  <a:pt x="11760251" y="6123517"/>
                </a:cubicBezTo>
                <a:cubicBezTo>
                  <a:pt x="11752892" y="6121401"/>
                  <a:pt x="11746759" y="6124575"/>
                  <a:pt x="11740626" y="6127750"/>
                </a:cubicBezTo>
                <a:cubicBezTo>
                  <a:pt x="11736947" y="6129867"/>
                  <a:pt x="11732040" y="6134100"/>
                  <a:pt x="11728361" y="6127750"/>
                </a:cubicBezTo>
                <a:cubicBezTo>
                  <a:pt x="11734494" y="6117167"/>
                  <a:pt x="11729587" y="6105526"/>
                  <a:pt x="11732040" y="6094942"/>
                </a:cubicBezTo>
                <a:cubicBezTo>
                  <a:pt x="11734494" y="6091767"/>
                  <a:pt x="11736947" y="6087534"/>
                  <a:pt x="11733267" y="6083300"/>
                </a:cubicBezTo>
                <a:cubicBezTo>
                  <a:pt x="11733267" y="6073776"/>
                  <a:pt x="11733267" y="6063192"/>
                  <a:pt x="11741853" y="6055784"/>
                </a:cubicBezTo>
                <a:cubicBezTo>
                  <a:pt x="11740626" y="6080125"/>
                  <a:pt x="11743080" y="6081183"/>
                  <a:pt x="11779876" y="6073776"/>
                </a:cubicBezTo>
                <a:cubicBezTo>
                  <a:pt x="11770063" y="6061075"/>
                  <a:pt x="11779876" y="6046258"/>
                  <a:pt x="11776196" y="6033558"/>
                </a:cubicBezTo>
                <a:cubicBezTo>
                  <a:pt x="11776196" y="6028267"/>
                  <a:pt x="11782329" y="6022975"/>
                  <a:pt x="11776196" y="6017683"/>
                </a:cubicBezTo>
                <a:cubicBezTo>
                  <a:pt x="11766384" y="6007100"/>
                  <a:pt x="11778649" y="6003925"/>
                  <a:pt x="11784782" y="5998633"/>
                </a:cubicBezTo>
                <a:cubicBezTo>
                  <a:pt x="11789689" y="5994401"/>
                  <a:pt x="11795821" y="5993342"/>
                  <a:pt x="11801954" y="5996517"/>
                </a:cubicBezTo>
                <a:cubicBezTo>
                  <a:pt x="11811767" y="6001808"/>
                  <a:pt x="11811767" y="6009217"/>
                  <a:pt x="11806860" y="6017683"/>
                </a:cubicBezTo>
                <a:cubicBezTo>
                  <a:pt x="11800727" y="6020859"/>
                  <a:pt x="11794594" y="6022975"/>
                  <a:pt x="11786009" y="6026151"/>
                </a:cubicBezTo>
                <a:cubicBezTo>
                  <a:pt x="11794594" y="6031442"/>
                  <a:pt x="11801954" y="6026151"/>
                  <a:pt x="11809313" y="6028267"/>
                </a:cubicBezTo>
                <a:cubicBezTo>
                  <a:pt x="11816673" y="6044142"/>
                  <a:pt x="11826485" y="6031442"/>
                  <a:pt x="11836298" y="6029325"/>
                </a:cubicBezTo>
                <a:cubicBezTo>
                  <a:pt x="11841204" y="6027209"/>
                  <a:pt x="11844884" y="6024034"/>
                  <a:pt x="11849790" y="6021917"/>
                </a:cubicBezTo>
                <a:cubicBezTo>
                  <a:pt x="11866962" y="6015567"/>
                  <a:pt x="11866962" y="6015567"/>
                  <a:pt x="11857149" y="6000750"/>
                </a:cubicBezTo>
                <a:cubicBezTo>
                  <a:pt x="11852243" y="5993342"/>
                  <a:pt x="11853470" y="5990167"/>
                  <a:pt x="11864509" y="5992284"/>
                </a:cubicBezTo>
                <a:cubicBezTo>
                  <a:pt x="11875548" y="5996517"/>
                  <a:pt x="11871868" y="5982758"/>
                  <a:pt x="11881681" y="5980642"/>
                </a:cubicBezTo>
                <a:close/>
                <a:moveTo>
                  <a:pt x="11837524" y="5948892"/>
                </a:moveTo>
                <a:cubicBezTo>
                  <a:pt x="11837524" y="5948892"/>
                  <a:pt x="11837524" y="5948892"/>
                  <a:pt x="11837524" y="5948892"/>
                </a:cubicBezTo>
                <a:cubicBezTo>
                  <a:pt x="11837524" y="5948892"/>
                  <a:pt x="11837524" y="5948892"/>
                  <a:pt x="11837524" y="5948892"/>
                </a:cubicBezTo>
                <a:lnTo>
                  <a:pt x="11837524" y="5948892"/>
                </a:lnTo>
                <a:close/>
                <a:moveTo>
                  <a:pt x="9090031" y="3147483"/>
                </a:moveTo>
                <a:cubicBezTo>
                  <a:pt x="9085125" y="3152775"/>
                  <a:pt x="9078993" y="3150659"/>
                  <a:pt x="9072860" y="3150659"/>
                </a:cubicBezTo>
                <a:cubicBezTo>
                  <a:pt x="9063047" y="3149600"/>
                  <a:pt x="9061820" y="3146425"/>
                  <a:pt x="9065500" y="3131608"/>
                </a:cubicBezTo>
                <a:cubicBezTo>
                  <a:pt x="9066727" y="3124200"/>
                  <a:pt x="9069180" y="3117850"/>
                  <a:pt x="9063047" y="3111500"/>
                </a:cubicBezTo>
                <a:cubicBezTo>
                  <a:pt x="9063047" y="3107267"/>
                  <a:pt x="9063047" y="3101975"/>
                  <a:pt x="9059367" y="3099858"/>
                </a:cubicBezTo>
                <a:cubicBezTo>
                  <a:pt x="9056915" y="3098800"/>
                  <a:pt x="9054461" y="3100917"/>
                  <a:pt x="9053234" y="3105150"/>
                </a:cubicBezTo>
                <a:cubicBezTo>
                  <a:pt x="9048329" y="3105150"/>
                  <a:pt x="9048329" y="3118909"/>
                  <a:pt x="9040969" y="3111500"/>
                </a:cubicBezTo>
                <a:cubicBezTo>
                  <a:pt x="9031156" y="3101975"/>
                  <a:pt x="9025024" y="3110442"/>
                  <a:pt x="9018891" y="3118909"/>
                </a:cubicBezTo>
                <a:cubicBezTo>
                  <a:pt x="9006625" y="3118909"/>
                  <a:pt x="9004172" y="3103034"/>
                  <a:pt x="8996813" y="3092450"/>
                </a:cubicBezTo>
                <a:cubicBezTo>
                  <a:pt x="8991906" y="3099858"/>
                  <a:pt x="8994360" y="3106208"/>
                  <a:pt x="8993133" y="3111500"/>
                </a:cubicBezTo>
                <a:cubicBezTo>
                  <a:pt x="8969828" y="3111500"/>
                  <a:pt x="8969828" y="3111500"/>
                  <a:pt x="8972282" y="3082925"/>
                </a:cubicBezTo>
                <a:cubicBezTo>
                  <a:pt x="8972282" y="3079750"/>
                  <a:pt x="8972282" y="3075517"/>
                  <a:pt x="8972282" y="3072342"/>
                </a:cubicBezTo>
                <a:cubicBezTo>
                  <a:pt x="8990680" y="3064934"/>
                  <a:pt x="9007852" y="3074458"/>
                  <a:pt x="9025024" y="3076575"/>
                </a:cubicBezTo>
                <a:cubicBezTo>
                  <a:pt x="9047102" y="3079750"/>
                  <a:pt x="9069180" y="3088217"/>
                  <a:pt x="9090031" y="3100917"/>
                </a:cubicBezTo>
                <a:cubicBezTo>
                  <a:pt x="9091258" y="3101975"/>
                  <a:pt x="9096164" y="3104092"/>
                  <a:pt x="9093711" y="3108325"/>
                </a:cubicBezTo>
                <a:cubicBezTo>
                  <a:pt x="9092484" y="3110442"/>
                  <a:pt x="9090031" y="3110442"/>
                  <a:pt x="9087579" y="3111500"/>
                </a:cubicBezTo>
                <a:cubicBezTo>
                  <a:pt x="9083898" y="3110442"/>
                  <a:pt x="9078993" y="3105150"/>
                  <a:pt x="9078993" y="3114675"/>
                </a:cubicBezTo>
                <a:cubicBezTo>
                  <a:pt x="9078993" y="3121025"/>
                  <a:pt x="9083898" y="3119967"/>
                  <a:pt x="9086352" y="3119967"/>
                </a:cubicBezTo>
                <a:cubicBezTo>
                  <a:pt x="9087579" y="3130550"/>
                  <a:pt x="9091258" y="3139017"/>
                  <a:pt x="9090031" y="3147483"/>
                </a:cubicBezTo>
                <a:close/>
                <a:moveTo>
                  <a:pt x="11979805" y="508000"/>
                </a:moveTo>
                <a:cubicBezTo>
                  <a:pt x="11976126" y="506942"/>
                  <a:pt x="11972446" y="506942"/>
                  <a:pt x="11968766" y="505883"/>
                </a:cubicBezTo>
                <a:cubicBezTo>
                  <a:pt x="11967540" y="510117"/>
                  <a:pt x="11967540" y="513292"/>
                  <a:pt x="11966313" y="517525"/>
                </a:cubicBezTo>
                <a:cubicBezTo>
                  <a:pt x="11965087" y="515408"/>
                  <a:pt x="11963860" y="513292"/>
                  <a:pt x="11960180" y="511175"/>
                </a:cubicBezTo>
                <a:cubicBezTo>
                  <a:pt x="11950368" y="515408"/>
                  <a:pt x="11961407" y="524933"/>
                  <a:pt x="11952821" y="530225"/>
                </a:cubicBezTo>
                <a:cubicBezTo>
                  <a:pt x="11957727" y="529167"/>
                  <a:pt x="11961407" y="528108"/>
                  <a:pt x="11962633" y="527050"/>
                </a:cubicBezTo>
                <a:cubicBezTo>
                  <a:pt x="11956500" y="553508"/>
                  <a:pt x="11950368" y="579967"/>
                  <a:pt x="11944235" y="606425"/>
                </a:cubicBezTo>
                <a:cubicBezTo>
                  <a:pt x="11941782" y="617008"/>
                  <a:pt x="11936876" y="627592"/>
                  <a:pt x="11928290" y="635000"/>
                </a:cubicBezTo>
                <a:cubicBezTo>
                  <a:pt x="11923383" y="640292"/>
                  <a:pt x="11911118" y="642408"/>
                  <a:pt x="11916024" y="649817"/>
                </a:cubicBezTo>
                <a:cubicBezTo>
                  <a:pt x="11919704" y="656167"/>
                  <a:pt x="11924610" y="663575"/>
                  <a:pt x="11935649" y="665692"/>
                </a:cubicBezTo>
                <a:cubicBezTo>
                  <a:pt x="11944235" y="666750"/>
                  <a:pt x="11951595" y="672042"/>
                  <a:pt x="11954047" y="660400"/>
                </a:cubicBezTo>
                <a:cubicBezTo>
                  <a:pt x="11950368" y="652992"/>
                  <a:pt x="11960180" y="649817"/>
                  <a:pt x="11958954" y="642408"/>
                </a:cubicBezTo>
                <a:cubicBezTo>
                  <a:pt x="11958954" y="640292"/>
                  <a:pt x="11958954" y="638175"/>
                  <a:pt x="11963860" y="637117"/>
                </a:cubicBezTo>
                <a:cubicBezTo>
                  <a:pt x="11978578" y="632883"/>
                  <a:pt x="11981032" y="629708"/>
                  <a:pt x="11977352" y="618067"/>
                </a:cubicBezTo>
                <a:cubicBezTo>
                  <a:pt x="11971219" y="614892"/>
                  <a:pt x="11961407" y="613833"/>
                  <a:pt x="11966313" y="604308"/>
                </a:cubicBezTo>
                <a:cubicBezTo>
                  <a:pt x="11966313" y="601133"/>
                  <a:pt x="11966313" y="597958"/>
                  <a:pt x="11971219" y="599017"/>
                </a:cubicBezTo>
                <a:cubicBezTo>
                  <a:pt x="11984711" y="596900"/>
                  <a:pt x="11995751" y="585258"/>
                  <a:pt x="12010469" y="586317"/>
                </a:cubicBezTo>
                <a:cubicBezTo>
                  <a:pt x="12009242" y="588433"/>
                  <a:pt x="12006790" y="590550"/>
                  <a:pt x="12005563" y="591608"/>
                </a:cubicBezTo>
                <a:lnTo>
                  <a:pt x="12006790" y="593725"/>
                </a:lnTo>
                <a:cubicBezTo>
                  <a:pt x="12015375" y="593725"/>
                  <a:pt x="12021508" y="591608"/>
                  <a:pt x="12027641" y="586317"/>
                </a:cubicBezTo>
                <a:cubicBezTo>
                  <a:pt x="12027641" y="586317"/>
                  <a:pt x="12027641" y="586317"/>
                  <a:pt x="12027641" y="586317"/>
                </a:cubicBezTo>
                <a:cubicBezTo>
                  <a:pt x="12027641" y="583142"/>
                  <a:pt x="12027641" y="579967"/>
                  <a:pt x="12026414" y="575733"/>
                </a:cubicBezTo>
                <a:cubicBezTo>
                  <a:pt x="12025188" y="574675"/>
                  <a:pt x="12025188" y="574675"/>
                  <a:pt x="12023961" y="573617"/>
                </a:cubicBezTo>
                <a:cubicBezTo>
                  <a:pt x="12021508" y="575733"/>
                  <a:pt x="12019055" y="577850"/>
                  <a:pt x="12016602" y="581025"/>
                </a:cubicBezTo>
                <a:cubicBezTo>
                  <a:pt x="12011696" y="573617"/>
                  <a:pt x="12004337" y="569383"/>
                  <a:pt x="11990844" y="573617"/>
                </a:cubicBezTo>
                <a:cubicBezTo>
                  <a:pt x="11989618" y="573617"/>
                  <a:pt x="11989618" y="573617"/>
                  <a:pt x="11988391" y="573617"/>
                </a:cubicBezTo>
                <a:cubicBezTo>
                  <a:pt x="11988391" y="572558"/>
                  <a:pt x="11988391" y="572558"/>
                  <a:pt x="11988391" y="571500"/>
                </a:cubicBezTo>
                <a:cubicBezTo>
                  <a:pt x="11988391" y="570442"/>
                  <a:pt x="11985938" y="568325"/>
                  <a:pt x="11984711" y="568325"/>
                </a:cubicBezTo>
                <a:cubicBezTo>
                  <a:pt x="11983485" y="568325"/>
                  <a:pt x="11983485" y="568325"/>
                  <a:pt x="11983485" y="569383"/>
                </a:cubicBezTo>
                <a:cubicBezTo>
                  <a:pt x="11984711" y="567267"/>
                  <a:pt x="11987164" y="566208"/>
                  <a:pt x="11989618" y="566208"/>
                </a:cubicBezTo>
                <a:cubicBezTo>
                  <a:pt x="11989618" y="563033"/>
                  <a:pt x="11989618" y="559858"/>
                  <a:pt x="11990844" y="555625"/>
                </a:cubicBezTo>
                <a:cubicBezTo>
                  <a:pt x="11978578" y="558800"/>
                  <a:pt x="11969993" y="557742"/>
                  <a:pt x="11973673" y="545042"/>
                </a:cubicBezTo>
                <a:cubicBezTo>
                  <a:pt x="11976126" y="537633"/>
                  <a:pt x="11979805" y="530225"/>
                  <a:pt x="11983485" y="523875"/>
                </a:cubicBezTo>
                <a:cubicBezTo>
                  <a:pt x="11984711" y="517525"/>
                  <a:pt x="11982259" y="512233"/>
                  <a:pt x="11979805" y="508000"/>
                </a:cubicBezTo>
                <a:close/>
                <a:moveTo>
                  <a:pt x="11979805" y="579967"/>
                </a:moveTo>
                <a:cubicBezTo>
                  <a:pt x="11979805" y="579967"/>
                  <a:pt x="11978578" y="581025"/>
                  <a:pt x="11977352" y="582083"/>
                </a:cubicBezTo>
                <a:cubicBezTo>
                  <a:pt x="11976126" y="581025"/>
                  <a:pt x="11976126" y="579967"/>
                  <a:pt x="11974899" y="578908"/>
                </a:cubicBezTo>
                <a:cubicBezTo>
                  <a:pt x="11976126" y="577850"/>
                  <a:pt x="11976126" y="577850"/>
                  <a:pt x="11977352" y="576792"/>
                </a:cubicBezTo>
                <a:cubicBezTo>
                  <a:pt x="11978578" y="577850"/>
                  <a:pt x="11979805" y="578908"/>
                  <a:pt x="11979805" y="579967"/>
                </a:cubicBezTo>
                <a:close/>
                <a:moveTo>
                  <a:pt x="8758860" y="3404659"/>
                </a:moveTo>
                <a:cubicBezTo>
                  <a:pt x="8753954" y="3402542"/>
                  <a:pt x="8751501" y="3405717"/>
                  <a:pt x="8747821" y="3405717"/>
                </a:cubicBezTo>
                <a:cubicBezTo>
                  <a:pt x="8733103" y="3408892"/>
                  <a:pt x="8742915" y="3420534"/>
                  <a:pt x="8740462" y="3426883"/>
                </a:cubicBezTo>
                <a:cubicBezTo>
                  <a:pt x="8736782" y="3434292"/>
                  <a:pt x="8749048" y="3430059"/>
                  <a:pt x="8753954" y="3432175"/>
                </a:cubicBezTo>
                <a:cubicBezTo>
                  <a:pt x="8761313" y="3437467"/>
                  <a:pt x="8769899" y="3435350"/>
                  <a:pt x="8778485" y="3435350"/>
                </a:cubicBezTo>
                <a:cubicBezTo>
                  <a:pt x="8783391" y="3435350"/>
                  <a:pt x="8787072" y="3438525"/>
                  <a:pt x="8787072" y="3442758"/>
                </a:cubicBezTo>
                <a:cubicBezTo>
                  <a:pt x="8787072" y="3449108"/>
                  <a:pt x="8779712" y="3448050"/>
                  <a:pt x="8776032" y="3450167"/>
                </a:cubicBezTo>
                <a:cubicBezTo>
                  <a:pt x="8766220" y="3454400"/>
                  <a:pt x="8752727" y="3440642"/>
                  <a:pt x="8744142" y="3454400"/>
                </a:cubicBezTo>
                <a:cubicBezTo>
                  <a:pt x="8733103" y="3455458"/>
                  <a:pt x="8723290" y="3457575"/>
                  <a:pt x="8712251" y="3456517"/>
                </a:cubicBezTo>
                <a:cubicBezTo>
                  <a:pt x="8702439" y="3456517"/>
                  <a:pt x="8692626" y="3455458"/>
                  <a:pt x="8688947" y="3444875"/>
                </a:cubicBezTo>
                <a:cubicBezTo>
                  <a:pt x="8686494" y="3434292"/>
                  <a:pt x="8674228" y="3425825"/>
                  <a:pt x="8676681" y="3414184"/>
                </a:cubicBezTo>
                <a:cubicBezTo>
                  <a:pt x="8680361" y="3412067"/>
                  <a:pt x="8682814" y="3411008"/>
                  <a:pt x="8686494" y="3408892"/>
                </a:cubicBezTo>
                <a:cubicBezTo>
                  <a:pt x="8690173" y="3415242"/>
                  <a:pt x="8697532" y="3418417"/>
                  <a:pt x="8703665" y="3419475"/>
                </a:cubicBezTo>
                <a:cubicBezTo>
                  <a:pt x="8711025" y="3420534"/>
                  <a:pt x="8719611" y="3430059"/>
                  <a:pt x="8724517" y="3418417"/>
                </a:cubicBezTo>
                <a:cubicBezTo>
                  <a:pt x="8729423" y="3406775"/>
                  <a:pt x="8717157" y="3407833"/>
                  <a:pt x="8708571" y="3407833"/>
                </a:cubicBezTo>
                <a:cubicBezTo>
                  <a:pt x="8701212" y="3407833"/>
                  <a:pt x="8699985" y="3403600"/>
                  <a:pt x="8702439" y="3398309"/>
                </a:cubicBezTo>
                <a:cubicBezTo>
                  <a:pt x="8714704" y="3399367"/>
                  <a:pt x="8726970" y="3398309"/>
                  <a:pt x="8739235" y="3396192"/>
                </a:cubicBezTo>
                <a:cubicBezTo>
                  <a:pt x="8746594" y="3395133"/>
                  <a:pt x="8752727" y="3393017"/>
                  <a:pt x="8761313" y="3398309"/>
                </a:cubicBezTo>
                <a:cubicBezTo>
                  <a:pt x="8772353" y="3405717"/>
                  <a:pt x="8783391" y="3393017"/>
                  <a:pt x="8794431" y="3389842"/>
                </a:cubicBezTo>
                <a:cubicBezTo>
                  <a:pt x="8800563" y="3389842"/>
                  <a:pt x="8807922" y="3390900"/>
                  <a:pt x="8814055" y="3390900"/>
                </a:cubicBezTo>
                <a:cubicBezTo>
                  <a:pt x="8815282" y="3391958"/>
                  <a:pt x="8816509" y="3393017"/>
                  <a:pt x="8817736" y="3391958"/>
                </a:cubicBezTo>
                <a:cubicBezTo>
                  <a:pt x="8817736" y="3394075"/>
                  <a:pt x="8816509" y="3397250"/>
                  <a:pt x="8816509" y="3399367"/>
                </a:cubicBezTo>
                <a:cubicBezTo>
                  <a:pt x="8814055" y="3401483"/>
                  <a:pt x="8812829" y="3403600"/>
                  <a:pt x="8815282" y="3405717"/>
                </a:cubicBezTo>
                <a:cubicBezTo>
                  <a:pt x="8817736" y="3407833"/>
                  <a:pt x="8820188" y="3406775"/>
                  <a:pt x="8822641" y="3404659"/>
                </a:cubicBezTo>
                <a:cubicBezTo>
                  <a:pt x="8836134" y="3407833"/>
                  <a:pt x="8834907" y="3399367"/>
                  <a:pt x="8834907" y="3391958"/>
                </a:cubicBezTo>
                <a:cubicBezTo>
                  <a:pt x="8845946" y="3397250"/>
                  <a:pt x="8858212" y="3396192"/>
                  <a:pt x="8869250" y="3391958"/>
                </a:cubicBezTo>
                <a:cubicBezTo>
                  <a:pt x="8869250" y="3397250"/>
                  <a:pt x="8864345" y="3401483"/>
                  <a:pt x="8861891" y="3405717"/>
                </a:cubicBezTo>
                <a:cubicBezTo>
                  <a:pt x="8861891" y="3405717"/>
                  <a:pt x="8861891" y="3404659"/>
                  <a:pt x="8861891" y="3404659"/>
                </a:cubicBezTo>
                <a:cubicBezTo>
                  <a:pt x="8858212" y="3405717"/>
                  <a:pt x="8853305" y="3405717"/>
                  <a:pt x="8849626" y="3406775"/>
                </a:cubicBezTo>
                <a:cubicBezTo>
                  <a:pt x="8806696" y="3425825"/>
                  <a:pt x="8803017" y="3425825"/>
                  <a:pt x="8758860" y="3404659"/>
                </a:cubicBezTo>
                <a:close/>
                <a:moveTo>
                  <a:pt x="8260878" y="6481234"/>
                </a:moveTo>
                <a:cubicBezTo>
                  <a:pt x="8259651" y="6483350"/>
                  <a:pt x="8258424" y="6486526"/>
                  <a:pt x="8259651" y="6491817"/>
                </a:cubicBezTo>
                <a:cubicBezTo>
                  <a:pt x="8262104" y="6491817"/>
                  <a:pt x="8263331" y="6491817"/>
                  <a:pt x="8265784" y="6491817"/>
                </a:cubicBezTo>
                <a:cubicBezTo>
                  <a:pt x="8267010" y="6494992"/>
                  <a:pt x="8270690" y="6497109"/>
                  <a:pt x="8276823" y="6493933"/>
                </a:cubicBezTo>
                <a:cubicBezTo>
                  <a:pt x="8276823" y="6493933"/>
                  <a:pt x="8276823" y="6493933"/>
                  <a:pt x="8276823" y="6493933"/>
                </a:cubicBezTo>
                <a:cubicBezTo>
                  <a:pt x="8278050" y="6492875"/>
                  <a:pt x="8278050" y="6490758"/>
                  <a:pt x="8279276" y="6489700"/>
                </a:cubicBezTo>
                <a:cubicBezTo>
                  <a:pt x="8279276" y="6489700"/>
                  <a:pt x="8279276" y="6488642"/>
                  <a:pt x="8279276" y="6488642"/>
                </a:cubicBezTo>
                <a:cubicBezTo>
                  <a:pt x="8280502" y="6487584"/>
                  <a:pt x="8280502" y="6486526"/>
                  <a:pt x="8281729" y="6485467"/>
                </a:cubicBezTo>
                <a:cubicBezTo>
                  <a:pt x="8281729" y="6485467"/>
                  <a:pt x="8281729" y="6486526"/>
                  <a:pt x="8281729" y="6486526"/>
                </a:cubicBezTo>
                <a:cubicBezTo>
                  <a:pt x="8281729" y="6487584"/>
                  <a:pt x="8280502" y="6488642"/>
                  <a:pt x="8280502" y="6490758"/>
                </a:cubicBezTo>
                <a:cubicBezTo>
                  <a:pt x="8280502" y="6491817"/>
                  <a:pt x="8280502" y="6493933"/>
                  <a:pt x="8278050" y="6494992"/>
                </a:cubicBezTo>
                <a:cubicBezTo>
                  <a:pt x="8278050" y="6494992"/>
                  <a:pt x="8278050" y="6494992"/>
                  <a:pt x="8278050" y="6496050"/>
                </a:cubicBezTo>
                <a:cubicBezTo>
                  <a:pt x="8274369" y="6509808"/>
                  <a:pt x="8282955" y="6516159"/>
                  <a:pt x="8297674" y="6520392"/>
                </a:cubicBezTo>
                <a:cubicBezTo>
                  <a:pt x="8302581" y="6518276"/>
                  <a:pt x="8305033" y="6522508"/>
                  <a:pt x="8308714" y="6524625"/>
                </a:cubicBezTo>
                <a:cubicBezTo>
                  <a:pt x="8319752" y="6528859"/>
                  <a:pt x="8320979" y="6522508"/>
                  <a:pt x="8323432" y="6516159"/>
                </a:cubicBezTo>
                <a:cubicBezTo>
                  <a:pt x="8327112" y="6508750"/>
                  <a:pt x="8322205" y="6506633"/>
                  <a:pt x="8314846" y="6505575"/>
                </a:cubicBezTo>
                <a:cubicBezTo>
                  <a:pt x="8308714" y="6504517"/>
                  <a:pt x="8303807" y="6503459"/>
                  <a:pt x="8297674" y="6500284"/>
                </a:cubicBezTo>
                <a:cubicBezTo>
                  <a:pt x="8311166" y="6496050"/>
                  <a:pt x="8323432" y="6493933"/>
                  <a:pt x="8335697" y="6496050"/>
                </a:cubicBezTo>
                <a:cubicBezTo>
                  <a:pt x="8338151" y="6494992"/>
                  <a:pt x="8341830" y="6494992"/>
                  <a:pt x="8344283" y="6493933"/>
                </a:cubicBezTo>
                <a:cubicBezTo>
                  <a:pt x="8349190" y="6492875"/>
                  <a:pt x="8355323" y="6490758"/>
                  <a:pt x="8354096" y="6485467"/>
                </a:cubicBezTo>
                <a:cubicBezTo>
                  <a:pt x="8352869" y="6475942"/>
                  <a:pt x="8344283" y="6483350"/>
                  <a:pt x="8339378" y="6482292"/>
                </a:cubicBezTo>
                <a:cubicBezTo>
                  <a:pt x="8338151" y="6482292"/>
                  <a:pt x="8335697" y="6480175"/>
                  <a:pt x="8334471" y="6479117"/>
                </a:cubicBezTo>
                <a:cubicBezTo>
                  <a:pt x="8330792" y="6478058"/>
                  <a:pt x="8323432" y="6481234"/>
                  <a:pt x="8322205" y="6475942"/>
                </a:cubicBezTo>
                <a:cubicBezTo>
                  <a:pt x="8322205" y="6473825"/>
                  <a:pt x="8327112" y="6471709"/>
                  <a:pt x="8329565" y="6469592"/>
                </a:cubicBezTo>
                <a:cubicBezTo>
                  <a:pt x="8320979" y="6460067"/>
                  <a:pt x="8314846" y="6447367"/>
                  <a:pt x="8301354" y="6441017"/>
                </a:cubicBezTo>
                <a:cubicBezTo>
                  <a:pt x="8296448" y="6442075"/>
                  <a:pt x="8295221" y="6438901"/>
                  <a:pt x="8293995" y="6435725"/>
                </a:cubicBezTo>
                <a:cubicBezTo>
                  <a:pt x="8284182" y="6434667"/>
                  <a:pt x="8290315" y="6423026"/>
                  <a:pt x="8281729" y="6420909"/>
                </a:cubicBezTo>
                <a:cubicBezTo>
                  <a:pt x="8278050" y="6419850"/>
                  <a:pt x="8273143" y="6418792"/>
                  <a:pt x="8269464" y="6417734"/>
                </a:cubicBezTo>
                <a:cubicBezTo>
                  <a:pt x="8262104" y="6419850"/>
                  <a:pt x="8252291" y="6413500"/>
                  <a:pt x="8248612" y="6424084"/>
                </a:cubicBezTo>
                <a:cubicBezTo>
                  <a:pt x="8251065" y="6427258"/>
                  <a:pt x="8252291" y="6430433"/>
                  <a:pt x="8255971" y="6432550"/>
                </a:cubicBezTo>
                <a:cubicBezTo>
                  <a:pt x="8268237" y="6442075"/>
                  <a:pt x="8257198" y="6441017"/>
                  <a:pt x="8251065" y="6441017"/>
                </a:cubicBezTo>
                <a:cubicBezTo>
                  <a:pt x="8249838" y="6446308"/>
                  <a:pt x="8246159" y="6451600"/>
                  <a:pt x="8251065" y="6457950"/>
                </a:cubicBezTo>
                <a:cubicBezTo>
                  <a:pt x="8259651" y="6460067"/>
                  <a:pt x="8258424" y="6464300"/>
                  <a:pt x="8254745" y="6468534"/>
                </a:cubicBezTo>
                <a:cubicBezTo>
                  <a:pt x="8257198" y="6470651"/>
                  <a:pt x="8258424" y="6475942"/>
                  <a:pt x="8260878" y="6481234"/>
                </a:cubicBezTo>
                <a:close/>
                <a:moveTo>
                  <a:pt x="8280502" y="6480175"/>
                </a:moveTo>
                <a:cubicBezTo>
                  <a:pt x="8280502" y="6480175"/>
                  <a:pt x="8280502" y="6480175"/>
                  <a:pt x="8280502" y="6480175"/>
                </a:cubicBezTo>
                <a:cubicBezTo>
                  <a:pt x="8280502" y="6480175"/>
                  <a:pt x="8280502" y="6480175"/>
                  <a:pt x="8280502" y="6480175"/>
                </a:cubicBezTo>
                <a:cubicBezTo>
                  <a:pt x="8280502" y="6480175"/>
                  <a:pt x="8280502" y="6480175"/>
                  <a:pt x="8280502" y="6480175"/>
                </a:cubicBezTo>
                <a:close/>
                <a:moveTo>
                  <a:pt x="8279276" y="6480175"/>
                </a:moveTo>
                <a:cubicBezTo>
                  <a:pt x="8279276" y="6480175"/>
                  <a:pt x="8279276" y="6480175"/>
                  <a:pt x="8279276" y="6480175"/>
                </a:cubicBezTo>
                <a:cubicBezTo>
                  <a:pt x="8279276" y="6480175"/>
                  <a:pt x="8279276" y="6480175"/>
                  <a:pt x="8279276" y="6480175"/>
                </a:cubicBezTo>
                <a:cubicBezTo>
                  <a:pt x="8279276" y="6480175"/>
                  <a:pt x="8279276" y="6480175"/>
                  <a:pt x="8279276" y="6480175"/>
                </a:cubicBezTo>
                <a:close/>
                <a:moveTo>
                  <a:pt x="11462197" y="1641475"/>
                </a:moveTo>
                <a:cubicBezTo>
                  <a:pt x="11456064" y="1642533"/>
                  <a:pt x="11448705" y="1641475"/>
                  <a:pt x="11443799" y="1645708"/>
                </a:cubicBezTo>
                <a:cubicBezTo>
                  <a:pt x="11419268" y="1649942"/>
                  <a:pt x="11393510" y="1651000"/>
                  <a:pt x="11376338" y="1670050"/>
                </a:cubicBezTo>
                <a:cubicBezTo>
                  <a:pt x="11375112" y="1671108"/>
                  <a:pt x="11370205" y="1671108"/>
                  <a:pt x="11367752" y="1671108"/>
                </a:cubicBezTo>
                <a:cubicBezTo>
                  <a:pt x="11362846" y="1668992"/>
                  <a:pt x="11362846" y="1672167"/>
                  <a:pt x="11361619" y="1675342"/>
                </a:cubicBezTo>
                <a:cubicBezTo>
                  <a:pt x="11339541" y="1693333"/>
                  <a:pt x="11310104" y="1698625"/>
                  <a:pt x="11283120" y="1709208"/>
                </a:cubicBezTo>
                <a:cubicBezTo>
                  <a:pt x="11278213" y="1698625"/>
                  <a:pt x="11270854" y="1689100"/>
                  <a:pt x="11270854" y="1680633"/>
                </a:cubicBezTo>
                <a:cubicBezTo>
                  <a:pt x="11272080" y="1673225"/>
                  <a:pt x="11288026" y="1676400"/>
                  <a:pt x="11295385" y="1670050"/>
                </a:cubicBezTo>
                <a:cubicBezTo>
                  <a:pt x="11307651" y="1661583"/>
                  <a:pt x="11322369" y="1656292"/>
                  <a:pt x="11334635" y="1648883"/>
                </a:cubicBezTo>
                <a:cubicBezTo>
                  <a:pt x="11338315" y="1647825"/>
                  <a:pt x="11341995" y="1645708"/>
                  <a:pt x="11346900" y="1644650"/>
                </a:cubicBezTo>
                <a:cubicBezTo>
                  <a:pt x="11365299" y="1643592"/>
                  <a:pt x="11376338" y="1630892"/>
                  <a:pt x="11392283" y="1626658"/>
                </a:cubicBezTo>
                <a:cubicBezTo>
                  <a:pt x="11395963" y="1625600"/>
                  <a:pt x="11400869" y="1624542"/>
                  <a:pt x="11404549" y="1623483"/>
                </a:cubicBezTo>
                <a:cubicBezTo>
                  <a:pt x="11420494" y="1624542"/>
                  <a:pt x="11435213" y="1629833"/>
                  <a:pt x="11452385" y="1625600"/>
                </a:cubicBezTo>
                <a:cubicBezTo>
                  <a:pt x="11464650" y="1623483"/>
                  <a:pt x="11469556" y="1631950"/>
                  <a:pt x="11462197" y="1641475"/>
                </a:cubicBezTo>
                <a:close/>
                <a:moveTo>
                  <a:pt x="7129990" y="5362575"/>
                </a:moveTo>
                <a:cubicBezTo>
                  <a:pt x="7136122" y="5354109"/>
                  <a:pt x="7131217" y="5345642"/>
                  <a:pt x="7123857" y="5338234"/>
                </a:cubicBezTo>
                <a:cubicBezTo>
                  <a:pt x="7125084" y="5325534"/>
                  <a:pt x="7141029" y="5324475"/>
                  <a:pt x="7152068" y="5313892"/>
                </a:cubicBezTo>
                <a:cubicBezTo>
                  <a:pt x="7148388" y="5341409"/>
                  <a:pt x="7169240" y="5355167"/>
                  <a:pt x="7187638" y="5369984"/>
                </a:cubicBezTo>
                <a:cubicBezTo>
                  <a:pt x="7192545" y="5374217"/>
                  <a:pt x="7193771" y="5378450"/>
                  <a:pt x="7191318" y="5380567"/>
                </a:cubicBezTo>
                <a:cubicBezTo>
                  <a:pt x="7185185" y="5389034"/>
                  <a:pt x="7185185" y="5378450"/>
                  <a:pt x="7181505" y="5377392"/>
                </a:cubicBezTo>
                <a:cubicBezTo>
                  <a:pt x="7176599" y="5375275"/>
                  <a:pt x="7171693" y="5378450"/>
                  <a:pt x="7172919" y="5380567"/>
                </a:cubicBezTo>
                <a:cubicBezTo>
                  <a:pt x="7179052" y="5392209"/>
                  <a:pt x="7177826" y="5403850"/>
                  <a:pt x="7177826" y="5416550"/>
                </a:cubicBezTo>
                <a:cubicBezTo>
                  <a:pt x="7177826" y="5421842"/>
                  <a:pt x="7181505" y="5430308"/>
                  <a:pt x="7190091" y="5430308"/>
                </a:cubicBezTo>
                <a:cubicBezTo>
                  <a:pt x="7193771" y="5430308"/>
                  <a:pt x="7198677" y="5422901"/>
                  <a:pt x="7204810" y="5421842"/>
                </a:cubicBezTo>
                <a:cubicBezTo>
                  <a:pt x="7207263" y="5432425"/>
                  <a:pt x="7197450" y="5436659"/>
                  <a:pt x="7192545" y="5444067"/>
                </a:cubicBezTo>
                <a:cubicBezTo>
                  <a:pt x="7177826" y="5439834"/>
                  <a:pt x="7176599" y="5440892"/>
                  <a:pt x="7176599" y="5454651"/>
                </a:cubicBezTo>
                <a:cubicBezTo>
                  <a:pt x="7175372" y="5450417"/>
                  <a:pt x="7161881" y="5444067"/>
                  <a:pt x="7169240" y="5433484"/>
                </a:cubicBezTo>
                <a:cubicBezTo>
                  <a:pt x="7170466" y="5432425"/>
                  <a:pt x="7168013" y="5428192"/>
                  <a:pt x="7165560" y="5426075"/>
                </a:cubicBezTo>
                <a:cubicBezTo>
                  <a:pt x="7158200" y="5417609"/>
                  <a:pt x="7141029" y="5415492"/>
                  <a:pt x="7144708" y="5400675"/>
                </a:cubicBezTo>
                <a:cubicBezTo>
                  <a:pt x="7144708" y="5400675"/>
                  <a:pt x="7136122" y="5398559"/>
                  <a:pt x="7131217" y="5397500"/>
                </a:cubicBezTo>
                <a:cubicBezTo>
                  <a:pt x="7126310" y="5384800"/>
                  <a:pt x="7120177" y="5374217"/>
                  <a:pt x="7129990" y="5362575"/>
                </a:cubicBezTo>
                <a:close/>
                <a:moveTo>
                  <a:pt x="11261041" y="5918200"/>
                </a:moveTo>
                <a:cubicBezTo>
                  <a:pt x="11235284" y="5923492"/>
                  <a:pt x="11210753" y="5916084"/>
                  <a:pt x="11184995" y="5921375"/>
                </a:cubicBezTo>
                <a:cubicBezTo>
                  <a:pt x="11181315" y="5920317"/>
                  <a:pt x="11176409" y="5919258"/>
                  <a:pt x="11172729" y="5918200"/>
                </a:cubicBezTo>
                <a:cubicBezTo>
                  <a:pt x="11169049" y="5915026"/>
                  <a:pt x="11165370" y="5911850"/>
                  <a:pt x="11161690" y="5908675"/>
                </a:cubicBezTo>
                <a:cubicBezTo>
                  <a:pt x="11144518" y="5890683"/>
                  <a:pt x="11145745" y="5883276"/>
                  <a:pt x="11169049" y="5870575"/>
                </a:cubicBezTo>
                <a:cubicBezTo>
                  <a:pt x="11188675" y="5859992"/>
                  <a:pt x="11193580" y="5862109"/>
                  <a:pt x="11199713" y="5881159"/>
                </a:cubicBezTo>
                <a:cubicBezTo>
                  <a:pt x="11200940" y="5884334"/>
                  <a:pt x="11202166" y="5888567"/>
                  <a:pt x="11204620" y="5891742"/>
                </a:cubicBezTo>
                <a:cubicBezTo>
                  <a:pt x="11207073" y="5897034"/>
                  <a:pt x="11209526" y="5901267"/>
                  <a:pt x="11211979" y="5906558"/>
                </a:cubicBezTo>
                <a:cubicBezTo>
                  <a:pt x="11224244" y="5895975"/>
                  <a:pt x="11232830" y="5882217"/>
                  <a:pt x="11252456" y="5880100"/>
                </a:cubicBezTo>
                <a:cubicBezTo>
                  <a:pt x="11269627" y="5877984"/>
                  <a:pt x="11285572" y="5882217"/>
                  <a:pt x="11288026" y="5892800"/>
                </a:cubicBezTo>
                <a:cubicBezTo>
                  <a:pt x="11291705" y="5906558"/>
                  <a:pt x="11281893" y="5913967"/>
                  <a:pt x="11261041" y="5918200"/>
                </a:cubicBezTo>
                <a:close/>
                <a:moveTo>
                  <a:pt x="9066727" y="3596217"/>
                </a:moveTo>
                <a:cubicBezTo>
                  <a:pt x="9087579" y="3595159"/>
                  <a:pt x="9109656" y="3595159"/>
                  <a:pt x="9130508" y="3594100"/>
                </a:cubicBezTo>
                <a:cubicBezTo>
                  <a:pt x="9145226" y="3593042"/>
                  <a:pt x="9153812" y="3604684"/>
                  <a:pt x="9166078" y="3609975"/>
                </a:cubicBezTo>
                <a:cubicBezTo>
                  <a:pt x="9155039" y="3618442"/>
                  <a:pt x="9142774" y="3619500"/>
                  <a:pt x="9130508" y="3613150"/>
                </a:cubicBezTo>
                <a:cubicBezTo>
                  <a:pt x="9125602" y="3611034"/>
                  <a:pt x="9121922" y="3605742"/>
                  <a:pt x="9117016" y="3607858"/>
                </a:cubicBezTo>
                <a:cubicBezTo>
                  <a:pt x="9088805" y="3618442"/>
                  <a:pt x="9059367" y="3605742"/>
                  <a:pt x="9032383" y="3612092"/>
                </a:cubicBezTo>
                <a:cubicBezTo>
                  <a:pt x="9026251" y="3613150"/>
                  <a:pt x="9022570" y="3612092"/>
                  <a:pt x="9017665" y="3609975"/>
                </a:cubicBezTo>
                <a:cubicBezTo>
                  <a:pt x="9007852" y="3605742"/>
                  <a:pt x="8999266" y="3605742"/>
                  <a:pt x="8993133" y="3614208"/>
                </a:cubicBezTo>
                <a:cubicBezTo>
                  <a:pt x="8987001" y="3624792"/>
                  <a:pt x="8998039" y="3625850"/>
                  <a:pt x="9004172" y="3630083"/>
                </a:cubicBezTo>
                <a:cubicBezTo>
                  <a:pt x="9006625" y="3631142"/>
                  <a:pt x="9006625" y="3634317"/>
                  <a:pt x="9009078" y="3637492"/>
                </a:cubicBezTo>
                <a:cubicBezTo>
                  <a:pt x="8998039" y="3635375"/>
                  <a:pt x="8987001" y="3639608"/>
                  <a:pt x="8971055" y="3647017"/>
                </a:cubicBezTo>
                <a:cubicBezTo>
                  <a:pt x="8982094" y="3630083"/>
                  <a:pt x="8994360" y="3618442"/>
                  <a:pt x="8974735" y="3606800"/>
                </a:cubicBezTo>
                <a:cubicBezTo>
                  <a:pt x="8966149" y="3601508"/>
                  <a:pt x="8971055" y="3593042"/>
                  <a:pt x="8980868" y="3590925"/>
                </a:cubicBezTo>
                <a:cubicBezTo>
                  <a:pt x="8983321" y="3589867"/>
                  <a:pt x="8987001" y="3588809"/>
                  <a:pt x="8990680" y="3589867"/>
                </a:cubicBezTo>
                <a:cubicBezTo>
                  <a:pt x="9009078" y="3593042"/>
                  <a:pt x="9026251" y="3584575"/>
                  <a:pt x="9044649" y="3587750"/>
                </a:cubicBezTo>
                <a:cubicBezTo>
                  <a:pt x="9045875" y="3598333"/>
                  <a:pt x="9058141" y="3594100"/>
                  <a:pt x="9066727" y="3596217"/>
                </a:cubicBezTo>
                <a:close/>
                <a:moveTo>
                  <a:pt x="9778131" y="957792"/>
                </a:moveTo>
                <a:cubicBezTo>
                  <a:pt x="9779358" y="958850"/>
                  <a:pt x="9778131" y="962025"/>
                  <a:pt x="9776904" y="963083"/>
                </a:cubicBezTo>
                <a:cubicBezTo>
                  <a:pt x="9774452" y="966258"/>
                  <a:pt x="9770772" y="966258"/>
                  <a:pt x="9765866" y="964142"/>
                </a:cubicBezTo>
                <a:cubicBezTo>
                  <a:pt x="9762186" y="963083"/>
                  <a:pt x="9758506" y="959908"/>
                  <a:pt x="9754826" y="958850"/>
                </a:cubicBezTo>
                <a:cubicBezTo>
                  <a:pt x="9757280" y="956733"/>
                  <a:pt x="9759733" y="953558"/>
                  <a:pt x="9763412" y="953558"/>
                </a:cubicBezTo>
                <a:cubicBezTo>
                  <a:pt x="9769545" y="952500"/>
                  <a:pt x="9774452" y="952500"/>
                  <a:pt x="9778131" y="957792"/>
                </a:cubicBezTo>
                <a:close/>
                <a:moveTo>
                  <a:pt x="9726616" y="989542"/>
                </a:moveTo>
                <a:cubicBezTo>
                  <a:pt x="9727842" y="990600"/>
                  <a:pt x="9729069" y="991658"/>
                  <a:pt x="9730295" y="991658"/>
                </a:cubicBezTo>
                <a:cubicBezTo>
                  <a:pt x="9730295" y="992717"/>
                  <a:pt x="9729069" y="992717"/>
                  <a:pt x="9729069" y="993775"/>
                </a:cubicBezTo>
                <a:cubicBezTo>
                  <a:pt x="9724162" y="1001183"/>
                  <a:pt x="9724162" y="1011767"/>
                  <a:pt x="9736428" y="1017058"/>
                </a:cubicBezTo>
                <a:cubicBezTo>
                  <a:pt x="9738881" y="1018117"/>
                  <a:pt x="9740108" y="1018117"/>
                  <a:pt x="9742561" y="1019175"/>
                </a:cubicBezTo>
                <a:cubicBezTo>
                  <a:pt x="9749921" y="1024467"/>
                  <a:pt x="9748694" y="1040342"/>
                  <a:pt x="9762186" y="1036108"/>
                </a:cubicBezTo>
                <a:cubicBezTo>
                  <a:pt x="9771999" y="1032933"/>
                  <a:pt x="9768319" y="1019175"/>
                  <a:pt x="9774452" y="1011767"/>
                </a:cubicBezTo>
                <a:cubicBezTo>
                  <a:pt x="9779358" y="1005417"/>
                  <a:pt x="9773225" y="990600"/>
                  <a:pt x="9791623" y="993775"/>
                </a:cubicBezTo>
                <a:cubicBezTo>
                  <a:pt x="9805116" y="996950"/>
                  <a:pt x="9810022" y="1005417"/>
                  <a:pt x="9806342" y="1017058"/>
                </a:cubicBezTo>
                <a:cubicBezTo>
                  <a:pt x="9802663" y="1027642"/>
                  <a:pt x="9807568" y="1039283"/>
                  <a:pt x="9808795" y="1049867"/>
                </a:cubicBezTo>
                <a:cubicBezTo>
                  <a:pt x="9802663" y="1053042"/>
                  <a:pt x="9785490" y="1041400"/>
                  <a:pt x="9790397" y="1060450"/>
                </a:cubicBezTo>
                <a:cubicBezTo>
                  <a:pt x="9779358" y="1064683"/>
                  <a:pt x="9768319" y="1057275"/>
                  <a:pt x="9754826" y="1063625"/>
                </a:cubicBezTo>
                <a:cubicBezTo>
                  <a:pt x="9745014" y="1068917"/>
                  <a:pt x="9735202" y="1051983"/>
                  <a:pt x="9736428" y="1047750"/>
                </a:cubicBezTo>
                <a:cubicBezTo>
                  <a:pt x="9738881" y="1033992"/>
                  <a:pt x="9729069" y="1027642"/>
                  <a:pt x="9721709" y="1020233"/>
                </a:cubicBezTo>
                <a:cubicBezTo>
                  <a:pt x="9709444" y="1008592"/>
                  <a:pt x="9706991" y="998008"/>
                  <a:pt x="9715576" y="984250"/>
                </a:cubicBezTo>
                <a:cubicBezTo>
                  <a:pt x="9718030" y="985308"/>
                  <a:pt x="9721709" y="987425"/>
                  <a:pt x="9726616" y="989542"/>
                </a:cubicBezTo>
                <a:close/>
                <a:moveTo>
                  <a:pt x="9748694" y="953558"/>
                </a:moveTo>
                <a:cubicBezTo>
                  <a:pt x="9746240" y="955675"/>
                  <a:pt x="9743788" y="956733"/>
                  <a:pt x="9738881" y="954617"/>
                </a:cubicBezTo>
                <a:cubicBezTo>
                  <a:pt x="9742561" y="951442"/>
                  <a:pt x="9745014" y="951442"/>
                  <a:pt x="9748694" y="953558"/>
                </a:cubicBezTo>
                <a:close/>
                <a:moveTo>
                  <a:pt x="8463260" y="4084108"/>
                </a:moveTo>
                <a:cubicBezTo>
                  <a:pt x="8462033" y="4105275"/>
                  <a:pt x="8477978" y="4104217"/>
                  <a:pt x="8493924" y="4107392"/>
                </a:cubicBezTo>
                <a:cubicBezTo>
                  <a:pt x="8476751" y="4111625"/>
                  <a:pt x="8460806" y="4113742"/>
                  <a:pt x="8450994" y="4129617"/>
                </a:cubicBezTo>
                <a:cubicBezTo>
                  <a:pt x="8444861" y="4140200"/>
                  <a:pt x="8430142" y="4133850"/>
                  <a:pt x="8419104" y="4133850"/>
                </a:cubicBezTo>
                <a:cubicBezTo>
                  <a:pt x="8419104" y="4131733"/>
                  <a:pt x="8417877" y="4130675"/>
                  <a:pt x="8417877" y="4128559"/>
                </a:cubicBezTo>
                <a:cubicBezTo>
                  <a:pt x="8416650" y="4125383"/>
                  <a:pt x="8416650" y="4120092"/>
                  <a:pt x="8410518" y="4121150"/>
                </a:cubicBezTo>
                <a:cubicBezTo>
                  <a:pt x="8404385" y="4121150"/>
                  <a:pt x="8406838" y="4126442"/>
                  <a:pt x="8406838" y="4129617"/>
                </a:cubicBezTo>
                <a:cubicBezTo>
                  <a:pt x="8406838" y="4131733"/>
                  <a:pt x="8409291" y="4134909"/>
                  <a:pt x="8409291" y="4137025"/>
                </a:cubicBezTo>
                <a:cubicBezTo>
                  <a:pt x="8389666" y="4125383"/>
                  <a:pt x="8373721" y="4111625"/>
                  <a:pt x="8381080" y="4088342"/>
                </a:cubicBezTo>
                <a:cubicBezTo>
                  <a:pt x="8383533" y="4088342"/>
                  <a:pt x="8384760" y="4087284"/>
                  <a:pt x="8387213" y="4086225"/>
                </a:cubicBezTo>
                <a:cubicBezTo>
                  <a:pt x="8400705" y="4088342"/>
                  <a:pt x="8409291" y="4079875"/>
                  <a:pt x="8420330" y="4076700"/>
                </a:cubicBezTo>
                <a:cubicBezTo>
                  <a:pt x="8424010" y="4077758"/>
                  <a:pt x="8427689" y="4076700"/>
                  <a:pt x="8427689" y="4072467"/>
                </a:cubicBezTo>
                <a:cubicBezTo>
                  <a:pt x="8430142" y="4069292"/>
                  <a:pt x="8433822" y="4062942"/>
                  <a:pt x="8439955" y="4065059"/>
                </a:cubicBezTo>
                <a:cubicBezTo>
                  <a:pt x="8449768" y="4069292"/>
                  <a:pt x="8464486" y="4074583"/>
                  <a:pt x="8463260" y="4084108"/>
                </a:cubicBezTo>
                <a:close/>
                <a:moveTo>
                  <a:pt x="7036771" y="512233"/>
                </a:moveTo>
                <a:cubicBezTo>
                  <a:pt x="7031865" y="477308"/>
                  <a:pt x="7046584" y="465667"/>
                  <a:pt x="7084607" y="467783"/>
                </a:cubicBezTo>
                <a:cubicBezTo>
                  <a:pt x="7096872" y="468842"/>
                  <a:pt x="7104232" y="475192"/>
                  <a:pt x="7105458" y="481542"/>
                </a:cubicBezTo>
                <a:cubicBezTo>
                  <a:pt x="7105458" y="491067"/>
                  <a:pt x="7109138" y="498475"/>
                  <a:pt x="7114045" y="505883"/>
                </a:cubicBezTo>
                <a:cubicBezTo>
                  <a:pt x="7121404" y="505883"/>
                  <a:pt x="7126310" y="508000"/>
                  <a:pt x="7122631" y="517525"/>
                </a:cubicBezTo>
                <a:cubicBezTo>
                  <a:pt x="7125084" y="521758"/>
                  <a:pt x="7127536" y="524933"/>
                  <a:pt x="7128763" y="529167"/>
                </a:cubicBezTo>
                <a:cubicBezTo>
                  <a:pt x="7128763" y="535517"/>
                  <a:pt x="7121404" y="541867"/>
                  <a:pt x="7117724" y="540808"/>
                </a:cubicBezTo>
                <a:cubicBezTo>
                  <a:pt x="7115271" y="539750"/>
                  <a:pt x="7114045" y="539750"/>
                  <a:pt x="7111591" y="539750"/>
                </a:cubicBezTo>
                <a:cubicBezTo>
                  <a:pt x="7106685" y="543983"/>
                  <a:pt x="7100553" y="542925"/>
                  <a:pt x="7094420" y="538692"/>
                </a:cubicBezTo>
                <a:cubicBezTo>
                  <a:pt x="7094420" y="538692"/>
                  <a:pt x="7094420" y="537633"/>
                  <a:pt x="7094420" y="537633"/>
                </a:cubicBezTo>
                <a:cubicBezTo>
                  <a:pt x="7084607" y="536575"/>
                  <a:pt x="7076021" y="534458"/>
                  <a:pt x="7069889" y="528108"/>
                </a:cubicBezTo>
                <a:cubicBezTo>
                  <a:pt x="7068662" y="527050"/>
                  <a:pt x="7067435" y="527050"/>
                  <a:pt x="7066208" y="525992"/>
                </a:cubicBezTo>
                <a:cubicBezTo>
                  <a:pt x="7063756" y="531283"/>
                  <a:pt x="7060076" y="533400"/>
                  <a:pt x="7053943" y="534458"/>
                </a:cubicBezTo>
                <a:cubicBezTo>
                  <a:pt x="7049037" y="535517"/>
                  <a:pt x="7042904" y="531283"/>
                  <a:pt x="7042904" y="527050"/>
                </a:cubicBezTo>
                <a:cubicBezTo>
                  <a:pt x="7042904" y="521758"/>
                  <a:pt x="7044130" y="518583"/>
                  <a:pt x="7047810" y="516467"/>
                </a:cubicBezTo>
                <a:cubicBezTo>
                  <a:pt x="7044130" y="514350"/>
                  <a:pt x="7040451" y="513292"/>
                  <a:pt x="7036771" y="512233"/>
                </a:cubicBezTo>
                <a:close/>
                <a:moveTo>
                  <a:pt x="11269627" y="6289675"/>
                </a:moveTo>
                <a:cubicBezTo>
                  <a:pt x="11279440" y="6284383"/>
                  <a:pt x="11310104" y="6288617"/>
                  <a:pt x="11321143" y="6298142"/>
                </a:cubicBezTo>
                <a:cubicBezTo>
                  <a:pt x="11327276" y="6302375"/>
                  <a:pt x="11333408" y="6305550"/>
                  <a:pt x="11339541" y="6308725"/>
                </a:cubicBezTo>
                <a:cubicBezTo>
                  <a:pt x="11349354" y="6315075"/>
                  <a:pt x="11354260" y="6322484"/>
                  <a:pt x="11350581" y="6332008"/>
                </a:cubicBezTo>
                <a:cubicBezTo>
                  <a:pt x="11348127" y="6343651"/>
                  <a:pt x="11335862" y="6343651"/>
                  <a:pt x="11326049" y="6344709"/>
                </a:cubicBezTo>
                <a:cubicBezTo>
                  <a:pt x="11319917" y="6344709"/>
                  <a:pt x="11313784" y="6344709"/>
                  <a:pt x="11306424" y="6343651"/>
                </a:cubicBezTo>
                <a:cubicBezTo>
                  <a:pt x="11306424" y="6343651"/>
                  <a:pt x="11306424" y="6343651"/>
                  <a:pt x="11306424" y="6342592"/>
                </a:cubicBezTo>
                <a:cubicBezTo>
                  <a:pt x="11300291" y="6342592"/>
                  <a:pt x="11294158" y="6342592"/>
                  <a:pt x="11286799" y="6342592"/>
                </a:cubicBezTo>
                <a:cubicBezTo>
                  <a:pt x="11274534" y="6343651"/>
                  <a:pt x="11268401" y="6337300"/>
                  <a:pt x="11264721" y="6327776"/>
                </a:cubicBezTo>
                <a:cubicBezTo>
                  <a:pt x="11259815" y="6310842"/>
                  <a:pt x="11261041" y="6294967"/>
                  <a:pt x="11269627" y="6289675"/>
                </a:cubicBezTo>
                <a:close/>
                <a:moveTo>
                  <a:pt x="9771999" y="1413933"/>
                </a:moveTo>
                <a:cubicBezTo>
                  <a:pt x="9771999" y="1440392"/>
                  <a:pt x="9760959" y="1446742"/>
                  <a:pt x="9731522" y="1440392"/>
                </a:cubicBezTo>
                <a:cubicBezTo>
                  <a:pt x="9710671" y="1436158"/>
                  <a:pt x="9699631" y="1420283"/>
                  <a:pt x="9680007" y="1414992"/>
                </a:cubicBezTo>
                <a:cubicBezTo>
                  <a:pt x="9676327" y="1413933"/>
                  <a:pt x="9676327" y="1410758"/>
                  <a:pt x="9676327" y="1408642"/>
                </a:cubicBezTo>
                <a:cubicBezTo>
                  <a:pt x="9672647" y="1394883"/>
                  <a:pt x="9687366" y="1392767"/>
                  <a:pt x="9693498" y="1385358"/>
                </a:cubicBezTo>
                <a:cubicBezTo>
                  <a:pt x="9700858" y="1377950"/>
                  <a:pt x="9709444" y="1376892"/>
                  <a:pt x="9715576" y="1382183"/>
                </a:cubicBezTo>
                <a:cubicBezTo>
                  <a:pt x="9727842" y="1391708"/>
                  <a:pt x="9743788" y="1391708"/>
                  <a:pt x="9757280" y="1398058"/>
                </a:cubicBezTo>
                <a:cubicBezTo>
                  <a:pt x="9763412" y="1403350"/>
                  <a:pt x="9768319" y="1408642"/>
                  <a:pt x="9771999" y="1413933"/>
                </a:cubicBezTo>
                <a:close/>
                <a:moveTo>
                  <a:pt x="8449768" y="1576917"/>
                </a:moveTo>
                <a:cubicBezTo>
                  <a:pt x="8442408" y="1568450"/>
                  <a:pt x="8444861" y="1559983"/>
                  <a:pt x="8457127" y="1554692"/>
                </a:cubicBezTo>
                <a:cubicBezTo>
                  <a:pt x="8470619" y="1549400"/>
                  <a:pt x="8479205" y="1539875"/>
                  <a:pt x="8490244" y="1532467"/>
                </a:cubicBezTo>
                <a:cubicBezTo>
                  <a:pt x="8493924" y="1532467"/>
                  <a:pt x="8496377" y="1531408"/>
                  <a:pt x="8500056" y="1531408"/>
                </a:cubicBezTo>
                <a:cubicBezTo>
                  <a:pt x="8498830" y="1537758"/>
                  <a:pt x="8495150" y="1544108"/>
                  <a:pt x="8507415" y="1546225"/>
                </a:cubicBezTo>
                <a:cubicBezTo>
                  <a:pt x="8517228" y="1548342"/>
                  <a:pt x="8523361" y="1545167"/>
                  <a:pt x="8530720" y="1540933"/>
                </a:cubicBezTo>
                <a:cubicBezTo>
                  <a:pt x="8539306" y="1568450"/>
                  <a:pt x="8531947" y="1579033"/>
                  <a:pt x="8502510" y="1585383"/>
                </a:cubicBezTo>
                <a:cubicBezTo>
                  <a:pt x="8498830" y="1586442"/>
                  <a:pt x="8493924" y="1586442"/>
                  <a:pt x="8490244" y="1586442"/>
                </a:cubicBezTo>
                <a:cubicBezTo>
                  <a:pt x="8482884" y="1587500"/>
                  <a:pt x="8481658" y="1599142"/>
                  <a:pt x="8473072" y="1594908"/>
                </a:cubicBezTo>
                <a:cubicBezTo>
                  <a:pt x="8464486" y="1590675"/>
                  <a:pt x="8455901" y="1584325"/>
                  <a:pt x="8449768" y="1576917"/>
                </a:cubicBezTo>
                <a:close/>
                <a:moveTo>
                  <a:pt x="10002592" y="2668059"/>
                </a:moveTo>
                <a:cubicBezTo>
                  <a:pt x="10008724" y="2672292"/>
                  <a:pt x="10013631" y="2669117"/>
                  <a:pt x="10018537" y="2665942"/>
                </a:cubicBezTo>
                <a:cubicBezTo>
                  <a:pt x="10044295" y="2652184"/>
                  <a:pt x="10044295" y="2652184"/>
                  <a:pt x="10051654" y="2638425"/>
                </a:cubicBezTo>
                <a:cubicBezTo>
                  <a:pt x="10052880" y="2647950"/>
                  <a:pt x="10054107" y="2656417"/>
                  <a:pt x="10054107" y="2663825"/>
                </a:cubicBezTo>
                <a:cubicBezTo>
                  <a:pt x="10052880" y="2665942"/>
                  <a:pt x="10052880" y="2669117"/>
                  <a:pt x="10055333" y="2669117"/>
                </a:cubicBezTo>
                <a:cubicBezTo>
                  <a:pt x="10056560" y="2669117"/>
                  <a:pt x="10059013" y="2665942"/>
                  <a:pt x="10060240" y="2664883"/>
                </a:cubicBezTo>
                <a:cubicBezTo>
                  <a:pt x="10063920" y="2664883"/>
                  <a:pt x="10068826" y="2664883"/>
                  <a:pt x="10072506" y="2664883"/>
                </a:cubicBezTo>
                <a:cubicBezTo>
                  <a:pt x="10074959" y="2667000"/>
                  <a:pt x="10077411" y="2668059"/>
                  <a:pt x="10079865" y="2667000"/>
                </a:cubicBezTo>
                <a:cubicBezTo>
                  <a:pt x="10082318" y="2665942"/>
                  <a:pt x="10082318" y="2664883"/>
                  <a:pt x="10081092" y="2662767"/>
                </a:cubicBezTo>
                <a:cubicBezTo>
                  <a:pt x="10082318" y="2655358"/>
                  <a:pt x="10089677" y="2654300"/>
                  <a:pt x="10095810" y="2651125"/>
                </a:cubicBezTo>
                <a:cubicBezTo>
                  <a:pt x="10097037" y="2654300"/>
                  <a:pt x="10095810" y="2659592"/>
                  <a:pt x="10103170" y="2660650"/>
                </a:cubicBezTo>
                <a:cubicBezTo>
                  <a:pt x="10106849" y="2660650"/>
                  <a:pt x="10109302" y="2658533"/>
                  <a:pt x="10109302" y="2656417"/>
                </a:cubicBezTo>
                <a:cubicBezTo>
                  <a:pt x="10109302" y="2652184"/>
                  <a:pt x="10108075" y="2647950"/>
                  <a:pt x="10101943" y="2647950"/>
                </a:cubicBezTo>
                <a:cubicBezTo>
                  <a:pt x="10099490" y="2647950"/>
                  <a:pt x="10098263" y="2647950"/>
                  <a:pt x="10095810" y="2647950"/>
                </a:cubicBezTo>
                <a:cubicBezTo>
                  <a:pt x="10098263" y="2639483"/>
                  <a:pt x="10105623" y="2637367"/>
                  <a:pt x="10115435" y="2637367"/>
                </a:cubicBezTo>
                <a:cubicBezTo>
                  <a:pt x="10119115" y="2639483"/>
                  <a:pt x="10122794" y="2642658"/>
                  <a:pt x="10126474" y="2645833"/>
                </a:cubicBezTo>
                <a:lnTo>
                  <a:pt x="10126474" y="2647950"/>
                </a:lnTo>
                <a:cubicBezTo>
                  <a:pt x="10119115" y="2658533"/>
                  <a:pt x="10132607" y="2665942"/>
                  <a:pt x="10131380" y="2675467"/>
                </a:cubicBezTo>
                <a:cubicBezTo>
                  <a:pt x="10119115" y="2674408"/>
                  <a:pt x="10106849" y="2678642"/>
                  <a:pt x="10094584" y="2673350"/>
                </a:cubicBezTo>
                <a:cubicBezTo>
                  <a:pt x="10084771" y="2669117"/>
                  <a:pt x="10082318" y="2677583"/>
                  <a:pt x="10083544" y="2683934"/>
                </a:cubicBezTo>
                <a:cubicBezTo>
                  <a:pt x="10079865" y="2684992"/>
                  <a:pt x="10076185" y="2684992"/>
                  <a:pt x="10072506" y="2686050"/>
                </a:cubicBezTo>
                <a:cubicBezTo>
                  <a:pt x="10062693" y="2680758"/>
                  <a:pt x="10056560" y="2668059"/>
                  <a:pt x="10043068" y="2683934"/>
                </a:cubicBezTo>
                <a:cubicBezTo>
                  <a:pt x="10039388" y="2688167"/>
                  <a:pt x="10024669" y="2684992"/>
                  <a:pt x="10016083" y="2684992"/>
                </a:cubicBezTo>
                <a:cubicBezTo>
                  <a:pt x="10013631" y="2679700"/>
                  <a:pt x="10022216" y="2671233"/>
                  <a:pt x="10009951" y="2670175"/>
                </a:cubicBezTo>
                <a:cubicBezTo>
                  <a:pt x="10006271" y="2670175"/>
                  <a:pt x="10002592" y="2670175"/>
                  <a:pt x="9998912" y="2669117"/>
                </a:cubicBezTo>
                <a:cubicBezTo>
                  <a:pt x="9997685" y="2665942"/>
                  <a:pt x="9995232" y="2661708"/>
                  <a:pt x="9994005" y="2658533"/>
                </a:cubicBezTo>
                <a:cubicBezTo>
                  <a:pt x="10008724" y="2653242"/>
                  <a:pt x="9986646" y="2638425"/>
                  <a:pt x="10003818" y="2634192"/>
                </a:cubicBezTo>
                <a:cubicBezTo>
                  <a:pt x="10012404" y="2642658"/>
                  <a:pt x="10001365" y="2646892"/>
                  <a:pt x="10000138" y="2653242"/>
                </a:cubicBezTo>
                <a:cubicBezTo>
                  <a:pt x="9996459" y="2658533"/>
                  <a:pt x="9997685" y="2663825"/>
                  <a:pt x="10002592" y="2668059"/>
                </a:cubicBezTo>
                <a:close/>
                <a:moveTo>
                  <a:pt x="7423138" y="5495925"/>
                </a:moveTo>
                <a:cubicBezTo>
                  <a:pt x="7420684" y="5493808"/>
                  <a:pt x="7418231" y="5491692"/>
                  <a:pt x="7418231" y="5489575"/>
                </a:cubicBezTo>
                <a:cubicBezTo>
                  <a:pt x="7415778" y="5472642"/>
                  <a:pt x="7402286" y="5473700"/>
                  <a:pt x="7388794" y="5473700"/>
                </a:cubicBezTo>
                <a:cubicBezTo>
                  <a:pt x="7388794" y="5473700"/>
                  <a:pt x="7388794" y="5472642"/>
                  <a:pt x="7388794" y="5472642"/>
                </a:cubicBezTo>
                <a:cubicBezTo>
                  <a:pt x="7392474" y="5470526"/>
                  <a:pt x="7392474" y="5466292"/>
                  <a:pt x="7392474" y="5463117"/>
                </a:cubicBezTo>
                <a:cubicBezTo>
                  <a:pt x="7392474" y="5463117"/>
                  <a:pt x="7392474" y="5463117"/>
                  <a:pt x="7392474" y="5463117"/>
                </a:cubicBezTo>
                <a:cubicBezTo>
                  <a:pt x="7399833" y="5462058"/>
                  <a:pt x="7409645" y="5462058"/>
                  <a:pt x="7414552" y="5454651"/>
                </a:cubicBezTo>
                <a:cubicBezTo>
                  <a:pt x="7425591" y="5451475"/>
                  <a:pt x="7436629" y="5448300"/>
                  <a:pt x="7437856" y="5437717"/>
                </a:cubicBezTo>
                <a:cubicBezTo>
                  <a:pt x="7437856" y="5430308"/>
                  <a:pt x="7428043" y="5428192"/>
                  <a:pt x="7419458" y="5425017"/>
                </a:cubicBezTo>
                <a:cubicBezTo>
                  <a:pt x="7419458" y="5415492"/>
                  <a:pt x="7428043" y="5414434"/>
                  <a:pt x="7436629" y="5413375"/>
                </a:cubicBezTo>
                <a:cubicBezTo>
                  <a:pt x="7442762" y="5412317"/>
                  <a:pt x="7451348" y="5415492"/>
                  <a:pt x="7455028" y="5408084"/>
                </a:cubicBezTo>
                <a:cubicBezTo>
                  <a:pt x="7461161" y="5407025"/>
                  <a:pt x="7468520" y="5404909"/>
                  <a:pt x="7467293" y="5414434"/>
                </a:cubicBezTo>
                <a:cubicBezTo>
                  <a:pt x="7467293" y="5416550"/>
                  <a:pt x="7464840" y="5419725"/>
                  <a:pt x="7463614" y="5421842"/>
                </a:cubicBezTo>
                <a:cubicBezTo>
                  <a:pt x="7446442" y="5434542"/>
                  <a:pt x="7448895" y="5448300"/>
                  <a:pt x="7457481" y="5463117"/>
                </a:cubicBezTo>
                <a:cubicBezTo>
                  <a:pt x="7453802" y="5473700"/>
                  <a:pt x="7451348" y="5483225"/>
                  <a:pt x="7446442" y="5493808"/>
                </a:cubicBezTo>
                <a:cubicBezTo>
                  <a:pt x="7440309" y="5503334"/>
                  <a:pt x="7432950" y="5504392"/>
                  <a:pt x="7423138" y="5495925"/>
                </a:cubicBezTo>
                <a:close/>
                <a:moveTo>
                  <a:pt x="6814764" y="5286375"/>
                </a:moveTo>
                <a:cubicBezTo>
                  <a:pt x="6801272" y="5270500"/>
                  <a:pt x="6782873" y="5264150"/>
                  <a:pt x="6793913" y="5245100"/>
                </a:cubicBezTo>
                <a:cubicBezTo>
                  <a:pt x="6793913" y="5245100"/>
                  <a:pt x="6793913" y="5245100"/>
                  <a:pt x="6793913" y="5245100"/>
                </a:cubicBezTo>
                <a:cubicBezTo>
                  <a:pt x="6797592" y="5241925"/>
                  <a:pt x="6801272" y="5238750"/>
                  <a:pt x="6803725" y="5234517"/>
                </a:cubicBezTo>
                <a:cubicBezTo>
                  <a:pt x="6817217" y="5216525"/>
                  <a:pt x="6813537" y="5213350"/>
                  <a:pt x="6786553" y="5209117"/>
                </a:cubicBezTo>
                <a:cubicBezTo>
                  <a:pt x="6784100" y="5203825"/>
                  <a:pt x="6786553" y="5198534"/>
                  <a:pt x="6789006" y="5194300"/>
                </a:cubicBezTo>
                <a:cubicBezTo>
                  <a:pt x="6791460" y="5192184"/>
                  <a:pt x="6792686" y="5190067"/>
                  <a:pt x="6791460" y="5187950"/>
                </a:cubicBezTo>
                <a:cubicBezTo>
                  <a:pt x="6795139" y="5185834"/>
                  <a:pt x="6800046" y="5183717"/>
                  <a:pt x="6803725" y="5181600"/>
                </a:cubicBezTo>
                <a:cubicBezTo>
                  <a:pt x="6820897" y="5184775"/>
                  <a:pt x="6822124" y="5183717"/>
                  <a:pt x="6815991" y="5165725"/>
                </a:cubicBezTo>
                <a:cubicBezTo>
                  <a:pt x="6823350" y="5172075"/>
                  <a:pt x="6827029" y="5180542"/>
                  <a:pt x="6817217" y="5185834"/>
                </a:cubicBezTo>
                <a:cubicBezTo>
                  <a:pt x="6804951" y="5192184"/>
                  <a:pt x="6808631" y="5199592"/>
                  <a:pt x="6811084" y="5209117"/>
                </a:cubicBezTo>
                <a:cubicBezTo>
                  <a:pt x="6819670" y="5208059"/>
                  <a:pt x="6825803" y="5202767"/>
                  <a:pt x="6834389" y="5203825"/>
                </a:cubicBezTo>
                <a:cubicBezTo>
                  <a:pt x="6835615" y="5204883"/>
                  <a:pt x="6836842" y="5205942"/>
                  <a:pt x="6838069" y="5207000"/>
                </a:cubicBezTo>
                <a:cubicBezTo>
                  <a:pt x="6834389" y="5216525"/>
                  <a:pt x="6850334" y="5223934"/>
                  <a:pt x="6841748" y="5235575"/>
                </a:cubicBezTo>
                <a:cubicBezTo>
                  <a:pt x="6835615" y="5244042"/>
                  <a:pt x="6838069" y="5257800"/>
                  <a:pt x="6819670" y="5259917"/>
                </a:cubicBezTo>
                <a:cubicBezTo>
                  <a:pt x="6811084" y="5260975"/>
                  <a:pt x="6812311" y="5272617"/>
                  <a:pt x="6814764" y="5286375"/>
                </a:cubicBezTo>
                <a:close/>
                <a:moveTo>
                  <a:pt x="7555606" y="4784725"/>
                </a:moveTo>
                <a:cubicBezTo>
                  <a:pt x="7554380" y="4810125"/>
                  <a:pt x="7538434" y="4827059"/>
                  <a:pt x="7513903" y="4838700"/>
                </a:cubicBezTo>
                <a:cubicBezTo>
                  <a:pt x="7513903" y="4835525"/>
                  <a:pt x="7512676" y="4832350"/>
                  <a:pt x="7512676" y="4829175"/>
                </a:cubicBezTo>
                <a:cubicBezTo>
                  <a:pt x="7516356" y="4820709"/>
                  <a:pt x="7508997" y="4821767"/>
                  <a:pt x="7504090" y="4820709"/>
                </a:cubicBezTo>
                <a:cubicBezTo>
                  <a:pt x="7500411" y="4815417"/>
                  <a:pt x="7499184" y="4806950"/>
                  <a:pt x="7490598" y="4808008"/>
                </a:cubicBezTo>
                <a:cubicBezTo>
                  <a:pt x="7486919" y="4808008"/>
                  <a:pt x="7488145" y="4814359"/>
                  <a:pt x="7488145" y="4817534"/>
                </a:cubicBezTo>
                <a:cubicBezTo>
                  <a:pt x="7482012" y="4824942"/>
                  <a:pt x="7474653" y="4824942"/>
                  <a:pt x="7475880" y="4815417"/>
                </a:cubicBezTo>
                <a:cubicBezTo>
                  <a:pt x="7477106" y="4804834"/>
                  <a:pt x="7478333" y="4792133"/>
                  <a:pt x="7489371" y="4783667"/>
                </a:cubicBezTo>
                <a:cubicBezTo>
                  <a:pt x="7501637" y="4786842"/>
                  <a:pt x="7500411" y="4780492"/>
                  <a:pt x="7500411" y="4773084"/>
                </a:cubicBezTo>
                <a:cubicBezTo>
                  <a:pt x="7502864" y="4769909"/>
                  <a:pt x="7505317" y="4766734"/>
                  <a:pt x="7507770" y="4763559"/>
                </a:cubicBezTo>
                <a:cubicBezTo>
                  <a:pt x="7515130" y="4761442"/>
                  <a:pt x="7521262" y="4757209"/>
                  <a:pt x="7529848" y="4759325"/>
                </a:cubicBezTo>
                <a:cubicBezTo>
                  <a:pt x="7532301" y="4761442"/>
                  <a:pt x="7534754" y="4764617"/>
                  <a:pt x="7538434" y="4766734"/>
                </a:cubicBezTo>
                <a:cubicBezTo>
                  <a:pt x="7532301" y="4777317"/>
                  <a:pt x="7531075" y="4783667"/>
                  <a:pt x="7549473" y="4781550"/>
                </a:cubicBezTo>
                <a:cubicBezTo>
                  <a:pt x="7549473" y="4781550"/>
                  <a:pt x="7551926" y="4783667"/>
                  <a:pt x="7555606" y="4784725"/>
                </a:cubicBezTo>
                <a:close/>
                <a:moveTo>
                  <a:pt x="8089159" y="81492"/>
                </a:moveTo>
                <a:cubicBezTo>
                  <a:pt x="8091612" y="81492"/>
                  <a:pt x="8095292" y="80433"/>
                  <a:pt x="8097745" y="80433"/>
                </a:cubicBezTo>
                <a:cubicBezTo>
                  <a:pt x="8097745" y="85725"/>
                  <a:pt x="8096518" y="93133"/>
                  <a:pt x="8106331" y="91017"/>
                </a:cubicBezTo>
                <a:cubicBezTo>
                  <a:pt x="8113690" y="89958"/>
                  <a:pt x="8108784" y="83608"/>
                  <a:pt x="8108784" y="79375"/>
                </a:cubicBezTo>
                <a:cubicBezTo>
                  <a:pt x="8124730" y="77258"/>
                  <a:pt x="8141901" y="71967"/>
                  <a:pt x="8155394" y="75142"/>
                </a:cubicBezTo>
                <a:cubicBezTo>
                  <a:pt x="8168886" y="79375"/>
                  <a:pt x="8167659" y="97367"/>
                  <a:pt x="8176245" y="109008"/>
                </a:cubicBezTo>
                <a:cubicBezTo>
                  <a:pt x="8179925" y="114300"/>
                  <a:pt x="8186058" y="118533"/>
                  <a:pt x="8179925" y="128058"/>
                </a:cubicBezTo>
                <a:cubicBezTo>
                  <a:pt x="8162753" y="113242"/>
                  <a:pt x="8141901" y="112183"/>
                  <a:pt x="8121049" y="114300"/>
                </a:cubicBezTo>
                <a:cubicBezTo>
                  <a:pt x="8117370" y="112183"/>
                  <a:pt x="8112464" y="110067"/>
                  <a:pt x="8107558" y="112183"/>
                </a:cubicBezTo>
                <a:cubicBezTo>
                  <a:pt x="8100199" y="111125"/>
                  <a:pt x="8092839" y="106892"/>
                  <a:pt x="8084253" y="109008"/>
                </a:cubicBezTo>
                <a:cubicBezTo>
                  <a:pt x="8076894" y="111125"/>
                  <a:pt x="8076894" y="104775"/>
                  <a:pt x="8075667" y="100542"/>
                </a:cubicBezTo>
                <a:cubicBezTo>
                  <a:pt x="8091612" y="101600"/>
                  <a:pt x="8091612" y="101600"/>
                  <a:pt x="8089159" y="81492"/>
                </a:cubicBezTo>
                <a:close/>
                <a:moveTo>
                  <a:pt x="8551572" y="6461125"/>
                </a:moveTo>
                <a:cubicBezTo>
                  <a:pt x="8567517" y="6453717"/>
                  <a:pt x="8581009" y="6469592"/>
                  <a:pt x="8598181" y="6462183"/>
                </a:cubicBezTo>
                <a:cubicBezTo>
                  <a:pt x="8603088" y="6473825"/>
                  <a:pt x="8594502" y="6475942"/>
                  <a:pt x="8584689" y="6475942"/>
                </a:cubicBezTo>
                <a:cubicBezTo>
                  <a:pt x="8576103" y="6472767"/>
                  <a:pt x="8568743" y="6472767"/>
                  <a:pt x="8560158" y="6473825"/>
                </a:cubicBezTo>
                <a:cubicBezTo>
                  <a:pt x="8560158" y="6473825"/>
                  <a:pt x="8560158" y="6473825"/>
                  <a:pt x="8560158" y="6473825"/>
                </a:cubicBezTo>
                <a:cubicBezTo>
                  <a:pt x="8560158" y="6473825"/>
                  <a:pt x="8560158" y="6473825"/>
                  <a:pt x="8560158" y="6473825"/>
                </a:cubicBezTo>
                <a:cubicBezTo>
                  <a:pt x="8560158" y="6473825"/>
                  <a:pt x="8560158" y="6473825"/>
                  <a:pt x="8560158" y="6473825"/>
                </a:cubicBezTo>
                <a:cubicBezTo>
                  <a:pt x="8560158" y="6471709"/>
                  <a:pt x="8558931" y="6469592"/>
                  <a:pt x="8555252" y="6469592"/>
                </a:cubicBezTo>
                <a:cubicBezTo>
                  <a:pt x="8554025" y="6469592"/>
                  <a:pt x="8554025" y="6470651"/>
                  <a:pt x="8554025" y="6471709"/>
                </a:cubicBezTo>
                <a:cubicBezTo>
                  <a:pt x="8555252" y="6473825"/>
                  <a:pt x="8557705" y="6474883"/>
                  <a:pt x="8560158" y="6473825"/>
                </a:cubicBezTo>
                <a:cubicBezTo>
                  <a:pt x="8560158" y="6473825"/>
                  <a:pt x="8560158" y="6473825"/>
                  <a:pt x="8560158" y="6473825"/>
                </a:cubicBezTo>
                <a:cubicBezTo>
                  <a:pt x="8557705" y="6475942"/>
                  <a:pt x="8556478" y="6480175"/>
                  <a:pt x="8551572" y="6475942"/>
                </a:cubicBezTo>
                <a:cubicBezTo>
                  <a:pt x="8544212" y="6467475"/>
                  <a:pt x="8536853" y="6459008"/>
                  <a:pt x="8529494" y="6451600"/>
                </a:cubicBezTo>
                <a:cubicBezTo>
                  <a:pt x="8519681" y="6452659"/>
                  <a:pt x="8523361" y="6468534"/>
                  <a:pt x="8509869" y="6463242"/>
                </a:cubicBezTo>
                <a:cubicBezTo>
                  <a:pt x="8509869" y="6451600"/>
                  <a:pt x="8501283" y="6441017"/>
                  <a:pt x="8502510" y="6428317"/>
                </a:cubicBezTo>
                <a:cubicBezTo>
                  <a:pt x="8502510" y="6424084"/>
                  <a:pt x="8495150" y="6423026"/>
                  <a:pt x="8490244" y="6421967"/>
                </a:cubicBezTo>
                <a:cubicBezTo>
                  <a:pt x="8490244" y="6418792"/>
                  <a:pt x="8489017" y="6416675"/>
                  <a:pt x="8485337" y="6415617"/>
                </a:cubicBezTo>
                <a:cubicBezTo>
                  <a:pt x="8487791" y="6413500"/>
                  <a:pt x="8489017" y="6411383"/>
                  <a:pt x="8487791" y="6409267"/>
                </a:cubicBezTo>
                <a:cubicBezTo>
                  <a:pt x="8491470" y="6406092"/>
                  <a:pt x="8495150" y="6401859"/>
                  <a:pt x="8498830" y="6398683"/>
                </a:cubicBezTo>
                <a:cubicBezTo>
                  <a:pt x="8501283" y="6400800"/>
                  <a:pt x="8507415" y="6402917"/>
                  <a:pt x="8507415" y="6405034"/>
                </a:cubicBezTo>
                <a:cubicBezTo>
                  <a:pt x="8508642" y="6419850"/>
                  <a:pt x="8516001" y="6410325"/>
                  <a:pt x="8522134" y="6408209"/>
                </a:cubicBezTo>
                <a:cubicBezTo>
                  <a:pt x="8522134" y="6415617"/>
                  <a:pt x="8524588" y="6418792"/>
                  <a:pt x="8534400" y="6416675"/>
                </a:cubicBezTo>
                <a:cubicBezTo>
                  <a:pt x="8547892" y="6418792"/>
                  <a:pt x="8560158" y="6419850"/>
                  <a:pt x="8557705" y="6435725"/>
                </a:cubicBezTo>
                <a:cubicBezTo>
                  <a:pt x="8552798" y="6443133"/>
                  <a:pt x="8545439" y="6450542"/>
                  <a:pt x="8551572" y="6461125"/>
                </a:cubicBezTo>
                <a:close/>
                <a:moveTo>
                  <a:pt x="8010659" y="3896784"/>
                </a:moveTo>
                <a:cubicBezTo>
                  <a:pt x="7987355" y="3897842"/>
                  <a:pt x="7966503" y="3881967"/>
                  <a:pt x="7940746" y="3885142"/>
                </a:cubicBezTo>
                <a:cubicBezTo>
                  <a:pt x="7930933" y="3886200"/>
                  <a:pt x="7937066" y="3874559"/>
                  <a:pt x="7934613" y="3869267"/>
                </a:cubicBezTo>
                <a:cubicBezTo>
                  <a:pt x="7964050" y="3871383"/>
                  <a:pt x="7993488" y="3865034"/>
                  <a:pt x="8022925" y="3865034"/>
                </a:cubicBezTo>
                <a:cubicBezTo>
                  <a:pt x="8024152" y="3866092"/>
                  <a:pt x="8026605" y="3867150"/>
                  <a:pt x="8027831" y="3868208"/>
                </a:cubicBezTo>
                <a:cubicBezTo>
                  <a:pt x="8032738" y="3871383"/>
                  <a:pt x="8036417" y="3868208"/>
                  <a:pt x="8041323" y="3866092"/>
                </a:cubicBezTo>
                <a:cubicBezTo>
                  <a:pt x="8045003" y="3865034"/>
                  <a:pt x="8048683" y="3865034"/>
                  <a:pt x="8053589" y="3863975"/>
                </a:cubicBezTo>
                <a:cubicBezTo>
                  <a:pt x="8060948" y="3877733"/>
                  <a:pt x="8041323" y="3884083"/>
                  <a:pt x="8043776" y="3894667"/>
                </a:cubicBezTo>
                <a:cubicBezTo>
                  <a:pt x="8035190" y="3909483"/>
                  <a:pt x="8021698" y="3896784"/>
                  <a:pt x="8010659" y="3896784"/>
                </a:cubicBezTo>
                <a:close/>
                <a:moveTo>
                  <a:pt x="8761313" y="6303433"/>
                </a:moveTo>
                <a:cubicBezTo>
                  <a:pt x="8761313" y="6306609"/>
                  <a:pt x="8762540" y="6314017"/>
                  <a:pt x="8761313" y="6321425"/>
                </a:cubicBezTo>
                <a:cubicBezTo>
                  <a:pt x="8757634" y="6336242"/>
                  <a:pt x="8742915" y="6341534"/>
                  <a:pt x="8729423" y="6333067"/>
                </a:cubicBezTo>
                <a:cubicBezTo>
                  <a:pt x="8719611" y="6326717"/>
                  <a:pt x="8709798" y="6319308"/>
                  <a:pt x="8702439" y="6310842"/>
                </a:cubicBezTo>
                <a:cubicBezTo>
                  <a:pt x="8695080" y="6302375"/>
                  <a:pt x="8692626" y="6292850"/>
                  <a:pt x="8707345" y="6286500"/>
                </a:cubicBezTo>
                <a:cubicBezTo>
                  <a:pt x="8712251" y="6284383"/>
                  <a:pt x="8714704" y="6280151"/>
                  <a:pt x="8719611" y="6278034"/>
                </a:cubicBezTo>
                <a:cubicBezTo>
                  <a:pt x="8730649" y="6272742"/>
                  <a:pt x="8741689" y="6267450"/>
                  <a:pt x="8755181" y="6273800"/>
                </a:cubicBezTo>
                <a:cubicBezTo>
                  <a:pt x="8766220" y="6280151"/>
                  <a:pt x="8764993" y="6289675"/>
                  <a:pt x="8761313" y="6303433"/>
                </a:cubicBezTo>
                <a:close/>
                <a:moveTo>
                  <a:pt x="9928998" y="1112308"/>
                </a:moveTo>
                <a:cubicBezTo>
                  <a:pt x="9924091" y="1112308"/>
                  <a:pt x="9920412" y="1114425"/>
                  <a:pt x="9919186" y="1117600"/>
                </a:cubicBezTo>
                <a:cubicBezTo>
                  <a:pt x="9915506" y="1127125"/>
                  <a:pt x="9908146" y="1137708"/>
                  <a:pt x="9897108" y="1131358"/>
                </a:cubicBezTo>
                <a:cubicBezTo>
                  <a:pt x="9884842" y="1123950"/>
                  <a:pt x="9872577" y="1115483"/>
                  <a:pt x="9863990" y="1102783"/>
                </a:cubicBezTo>
                <a:cubicBezTo>
                  <a:pt x="9862763" y="1101725"/>
                  <a:pt x="9865217" y="1097492"/>
                  <a:pt x="9865217" y="1097492"/>
                </a:cubicBezTo>
                <a:cubicBezTo>
                  <a:pt x="9894654" y="1097492"/>
                  <a:pt x="9895881" y="1071033"/>
                  <a:pt x="9915506" y="1060450"/>
                </a:cubicBezTo>
                <a:cubicBezTo>
                  <a:pt x="9925318" y="1067858"/>
                  <a:pt x="9926545" y="1080558"/>
                  <a:pt x="9937584" y="1087967"/>
                </a:cubicBezTo>
                <a:cubicBezTo>
                  <a:pt x="9948623" y="1095375"/>
                  <a:pt x="9942490" y="1103842"/>
                  <a:pt x="9931451" y="1109133"/>
                </a:cubicBezTo>
                <a:cubicBezTo>
                  <a:pt x="9931451" y="1110192"/>
                  <a:pt x="9930224" y="1111250"/>
                  <a:pt x="9930224" y="1111250"/>
                </a:cubicBezTo>
                <a:cubicBezTo>
                  <a:pt x="9930224" y="1113367"/>
                  <a:pt x="9928998" y="1112308"/>
                  <a:pt x="9928998" y="1112308"/>
                </a:cubicBezTo>
                <a:close/>
                <a:moveTo>
                  <a:pt x="10173084" y="1748367"/>
                </a:moveTo>
                <a:cubicBezTo>
                  <a:pt x="10191482" y="1753658"/>
                  <a:pt x="10209880" y="1757892"/>
                  <a:pt x="10227052" y="1745192"/>
                </a:cubicBezTo>
                <a:cubicBezTo>
                  <a:pt x="10231958" y="1740958"/>
                  <a:pt x="10240544" y="1743075"/>
                  <a:pt x="10246677" y="1740958"/>
                </a:cubicBezTo>
                <a:cubicBezTo>
                  <a:pt x="10246677" y="1716617"/>
                  <a:pt x="10238091" y="1697567"/>
                  <a:pt x="10209880" y="1688042"/>
                </a:cubicBezTo>
                <a:cubicBezTo>
                  <a:pt x="10207427" y="1688042"/>
                  <a:pt x="10204974" y="1689100"/>
                  <a:pt x="10202521" y="1689100"/>
                </a:cubicBezTo>
                <a:cubicBezTo>
                  <a:pt x="10217239" y="1713442"/>
                  <a:pt x="10217239" y="1719792"/>
                  <a:pt x="10198841" y="1730375"/>
                </a:cubicBezTo>
                <a:cubicBezTo>
                  <a:pt x="10190255" y="1735667"/>
                  <a:pt x="10182896" y="1732492"/>
                  <a:pt x="10174310" y="1733550"/>
                </a:cubicBezTo>
                <a:cubicBezTo>
                  <a:pt x="10168177" y="1734608"/>
                  <a:pt x="10165724" y="1737783"/>
                  <a:pt x="10165724" y="1743075"/>
                </a:cubicBezTo>
                <a:cubicBezTo>
                  <a:pt x="10165724" y="1747308"/>
                  <a:pt x="10169403" y="1747308"/>
                  <a:pt x="10173084" y="1748367"/>
                </a:cubicBezTo>
                <a:close/>
                <a:moveTo>
                  <a:pt x="10217239" y="1716617"/>
                </a:moveTo>
                <a:cubicBezTo>
                  <a:pt x="10218466" y="1717675"/>
                  <a:pt x="10219693" y="1717675"/>
                  <a:pt x="10220919" y="1718733"/>
                </a:cubicBezTo>
                <a:cubicBezTo>
                  <a:pt x="10219693" y="1719792"/>
                  <a:pt x="10219693" y="1720850"/>
                  <a:pt x="10218466" y="1720850"/>
                </a:cubicBezTo>
                <a:cubicBezTo>
                  <a:pt x="10217239" y="1720850"/>
                  <a:pt x="10216013" y="1719792"/>
                  <a:pt x="10213560" y="1718733"/>
                </a:cubicBezTo>
                <a:cubicBezTo>
                  <a:pt x="10216013" y="1717675"/>
                  <a:pt x="10217239" y="1717675"/>
                  <a:pt x="10217239" y="1716617"/>
                </a:cubicBezTo>
                <a:close/>
                <a:moveTo>
                  <a:pt x="8157846" y="5387975"/>
                </a:moveTo>
                <a:cubicBezTo>
                  <a:pt x="8160299" y="5393267"/>
                  <a:pt x="8161527" y="5398559"/>
                  <a:pt x="8167659" y="5400675"/>
                </a:cubicBezTo>
                <a:cubicBezTo>
                  <a:pt x="8156620" y="5403850"/>
                  <a:pt x="8155394" y="5420784"/>
                  <a:pt x="8139448" y="5418667"/>
                </a:cubicBezTo>
                <a:cubicBezTo>
                  <a:pt x="8119823" y="5415492"/>
                  <a:pt x="8118597" y="5427133"/>
                  <a:pt x="8117370" y="5437717"/>
                </a:cubicBezTo>
                <a:cubicBezTo>
                  <a:pt x="8111237" y="5437717"/>
                  <a:pt x="8105104" y="5436659"/>
                  <a:pt x="8097745" y="5436659"/>
                </a:cubicBezTo>
                <a:cubicBezTo>
                  <a:pt x="8100199" y="5426075"/>
                  <a:pt x="8089159" y="5419725"/>
                  <a:pt x="8083026" y="5412317"/>
                </a:cubicBezTo>
                <a:cubicBezTo>
                  <a:pt x="8083026" y="5410200"/>
                  <a:pt x="8084253" y="5407025"/>
                  <a:pt x="8084253" y="5404909"/>
                </a:cubicBezTo>
                <a:cubicBezTo>
                  <a:pt x="8087933" y="5404909"/>
                  <a:pt x="8091612" y="5400675"/>
                  <a:pt x="8094066" y="5405967"/>
                </a:cubicBezTo>
                <a:cubicBezTo>
                  <a:pt x="8095292" y="5408084"/>
                  <a:pt x="8096518" y="5413375"/>
                  <a:pt x="8097745" y="5413375"/>
                </a:cubicBezTo>
                <a:cubicBezTo>
                  <a:pt x="8102651" y="5413375"/>
                  <a:pt x="8100199" y="5408084"/>
                  <a:pt x="8102651" y="5405967"/>
                </a:cubicBezTo>
                <a:cubicBezTo>
                  <a:pt x="8103878" y="5403850"/>
                  <a:pt x="8105104" y="5400675"/>
                  <a:pt x="8106331" y="5398559"/>
                </a:cubicBezTo>
                <a:cubicBezTo>
                  <a:pt x="8108784" y="5395383"/>
                  <a:pt x="8111237" y="5392209"/>
                  <a:pt x="8112464" y="5389034"/>
                </a:cubicBezTo>
                <a:cubicBezTo>
                  <a:pt x="8116144" y="5378450"/>
                  <a:pt x="8123503" y="5374217"/>
                  <a:pt x="8135768" y="5374217"/>
                </a:cubicBezTo>
                <a:cubicBezTo>
                  <a:pt x="8149261" y="5373159"/>
                  <a:pt x="8154167" y="5380567"/>
                  <a:pt x="8157846" y="5387975"/>
                </a:cubicBezTo>
                <a:close/>
                <a:moveTo>
                  <a:pt x="8242479" y="6260042"/>
                </a:moveTo>
                <a:cubicBezTo>
                  <a:pt x="8270690" y="6267450"/>
                  <a:pt x="8274369" y="6291792"/>
                  <a:pt x="8289088" y="6307667"/>
                </a:cubicBezTo>
                <a:cubicBezTo>
                  <a:pt x="8289088" y="6308725"/>
                  <a:pt x="8287862" y="6310842"/>
                  <a:pt x="8286635" y="6312959"/>
                </a:cubicBezTo>
                <a:cubicBezTo>
                  <a:pt x="8279276" y="6314017"/>
                  <a:pt x="8271917" y="6316133"/>
                  <a:pt x="8265784" y="6318250"/>
                </a:cubicBezTo>
                <a:cubicBezTo>
                  <a:pt x="8260878" y="6319308"/>
                  <a:pt x="8255971" y="6320367"/>
                  <a:pt x="8252291" y="6316133"/>
                </a:cubicBezTo>
                <a:cubicBezTo>
                  <a:pt x="8240026" y="6299200"/>
                  <a:pt x="8217948" y="6288617"/>
                  <a:pt x="8208136" y="6270625"/>
                </a:cubicBezTo>
                <a:cubicBezTo>
                  <a:pt x="8209362" y="6269567"/>
                  <a:pt x="8209362" y="6269567"/>
                  <a:pt x="8210589" y="6268508"/>
                </a:cubicBezTo>
                <a:cubicBezTo>
                  <a:pt x="8222854" y="6253692"/>
                  <a:pt x="8221627" y="6254750"/>
                  <a:pt x="8242479" y="6260042"/>
                </a:cubicBezTo>
                <a:close/>
                <a:moveTo>
                  <a:pt x="6668804" y="683683"/>
                </a:moveTo>
                <a:lnTo>
                  <a:pt x="6668804" y="683683"/>
                </a:lnTo>
                <a:cubicBezTo>
                  <a:pt x="6668804" y="683683"/>
                  <a:pt x="6668804" y="682625"/>
                  <a:pt x="6668804" y="682625"/>
                </a:cubicBezTo>
                <a:lnTo>
                  <a:pt x="6667577" y="681567"/>
                </a:lnTo>
                <a:cubicBezTo>
                  <a:pt x="6670030" y="677333"/>
                  <a:pt x="6676163" y="678392"/>
                  <a:pt x="6681069" y="676275"/>
                </a:cubicBezTo>
                <a:cubicBezTo>
                  <a:pt x="6687202" y="674158"/>
                  <a:pt x="6692108" y="668867"/>
                  <a:pt x="6688428" y="663575"/>
                </a:cubicBezTo>
                <a:cubicBezTo>
                  <a:pt x="6683522" y="657225"/>
                  <a:pt x="6681069" y="647700"/>
                  <a:pt x="6670030" y="648758"/>
                </a:cubicBezTo>
                <a:cubicBezTo>
                  <a:pt x="6662671" y="648758"/>
                  <a:pt x="6656538" y="651933"/>
                  <a:pt x="6655311" y="660400"/>
                </a:cubicBezTo>
                <a:cubicBezTo>
                  <a:pt x="6655311" y="666750"/>
                  <a:pt x="6655311" y="673100"/>
                  <a:pt x="6654085" y="679450"/>
                </a:cubicBezTo>
                <a:cubicBezTo>
                  <a:pt x="6651631" y="679450"/>
                  <a:pt x="6649178" y="678392"/>
                  <a:pt x="6645499" y="678392"/>
                </a:cubicBezTo>
                <a:cubicBezTo>
                  <a:pt x="6640593" y="675217"/>
                  <a:pt x="6629554" y="679450"/>
                  <a:pt x="6633233" y="668867"/>
                </a:cubicBezTo>
                <a:cubicBezTo>
                  <a:pt x="6636913" y="657225"/>
                  <a:pt x="6616062" y="648758"/>
                  <a:pt x="6627100" y="639233"/>
                </a:cubicBezTo>
                <a:cubicBezTo>
                  <a:pt x="6636913" y="629708"/>
                  <a:pt x="6650405" y="641350"/>
                  <a:pt x="6662671" y="639233"/>
                </a:cubicBezTo>
                <a:cubicBezTo>
                  <a:pt x="6665124" y="639233"/>
                  <a:pt x="6666350" y="639233"/>
                  <a:pt x="6668804" y="639233"/>
                </a:cubicBezTo>
                <a:cubicBezTo>
                  <a:pt x="6676163" y="639233"/>
                  <a:pt x="6682295" y="640292"/>
                  <a:pt x="6687202" y="641350"/>
                </a:cubicBezTo>
                <a:cubicBezTo>
                  <a:pt x="6689655" y="640292"/>
                  <a:pt x="6690882" y="641350"/>
                  <a:pt x="6692108" y="643467"/>
                </a:cubicBezTo>
                <a:cubicBezTo>
                  <a:pt x="6698241" y="647700"/>
                  <a:pt x="6700694" y="654050"/>
                  <a:pt x="6700694" y="664633"/>
                </a:cubicBezTo>
                <a:cubicBezTo>
                  <a:pt x="6700694" y="679450"/>
                  <a:pt x="6692108" y="685800"/>
                  <a:pt x="6668804" y="683683"/>
                </a:cubicBezTo>
                <a:close/>
                <a:moveTo>
                  <a:pt x="12005563" y="5833534"/>
                </a:moveTo>
                <a:cubicBezTo>
                  <a:pt x="12016602" y="5830359"/>
                  <a:pt x="12042360" y="5838825"/>
                  <a:pt x="12049719" y="5848350"/>
                </a:cubicBezTo>
                <a:cubicBezTo>
                  <a:pt x="12057078" y="5857875"/>
                  <a:pt x="12055852" y="5867401"/>
                  <a:pt x="12042360" y="5871633"/>
                </a:cubicBezTo>
                <a:cubicBezTo>
                  <a:pt x="12028868" y="5875867"/>
                  <a:pt x="12017828" y="5884334"/>
                  <a:pt x="12000657" y="5881159"/>
                </a:cubicBezTo>
                <a:cubicBezTo>
                  <a:pt x="11985938" y="5884334"/>
                  <a:pt x="11981032" y="5877984"/>
                  <a:pt x="11982259" y="5865284"/>
                </a:cubicBezTo>
                <a:cubicBezTo>
                  <a:pt x="11984711" y="5847292"/>
                  <a:pt x="11990844" y="5837767"/>
                  <a:pt x="12005563" y="5833534"/>
                </a:cubicBezTo>
                <a:close/>
                <a:moveTo>
                  <a:pt x="8572424" y="4674659"/>
                </a:moveTo>
                <a:cubicBezTo>
                  <a:pt x="8560158" y="4678892"/>
                  <a:pt x="8555252" y="4663017"/>
                  <a:pt x="8542986" y="4666192"/>
                </a:cubicBezTo>
                <a:cubicBezTo>
                  <a:pt x="8546665" y="4663017"/>
                  <a:pt x="8549119" y="4659842"/>
                  <a:pt x="8552798" y="4656667"/>
                </a:cubicBezTo>
                <a:cubicBezTo>
                  <a:pt x="8556478" y="4652434"/>
                  <a:pt x="8563838" y="4650317"/>
                  <a:pt x="8554025" y="4645025"/>
                </a:cubicBezTo>
                <a:cubicBezTo>
                  <a:pt x="8549119" y="4641850"/>
                  <a:pt x="8545439" y="4634442"/>
                  <a:pt x="8536853" y="4640792"/>
                </a:cubicBezTo>
                <a:cubicBezTo>
                  <a:pt x="8530720" y="4645025"/>
                  <a:pt x="8525814" y="4649258"/>
                  <a:pt x="8527041" y="4655609"/>
                </a:cubicBezTo>
                <a:cubicBezTo>
                  <a:pt x="8517228" y="4655609"/>
                  <a:pt x="8514775" y="4647142"/>
                  <a:pt x="8506189" y="4646084"/>
                </a:cubicBezTo>
                <a:cubicBezTo>
                  <a:pt x="8498830" y="4645025"/>
                  <a:pt x="8503736" y="4638675"/>
                  <a:pt x="8503736" y="4635500"/>
                </a:cubicBezTo>
                <a:cubicBezTo>
                  <a:pt x="8513548" y="4630209"/>
                  <a:pt x="8519681" y="4620684"/>
                  <a:pt x="8533174" y="4620684"/>
                </a:cubicBezTo>
                <a:cubicBezTo>
                  <a:pt x="8538079" y="4622800"/>
                  <a:pt x="8541760" y="4631267"/>
                  <a:pt x="8550345" y="4625975"/>
                </a:cubicBezTo>
                <a:cubicBezTo>
                  <a:pt x="8555252" y="4623859"/>
                  <a:pt x="8562611" y="4624917"/>
                  <a:pt x="8567517" y="4624917"/>
                </a:cubicBezTo>
                <a:cubicBezTo>
                  <a:pt x="8573650" y="4636559"/>
                  <a:pt x="8578556" y="4648200"/>
                  <a:pt x="8588369" y="4657725"/>
                </a:cubicBezTo>
                <a:cubicBezTo>
                  <a:pt x="8594502" y="4663017"/>
                  <a:pt x="8593275" y="4669367"/>
                  <a:pt x="8582236" y="4670425"/>
                </a:cubicBezTo>
                <a:cubicBezTo>
                  <a:pt x="8579783" y="4669367"/>
                  <a:pt x="8576103" y="4672542"/>
                  <a:pt x="8572424" y="4674659"/>
                </a:cubicBezTo>
                <a:close/>
                <a:moveTo>
                  <a:pt x="11193580" y="709083"/>
                </a:moveTo>
                <a:cubicBezTo>
                  <a:pt x="11198487" y="706967"/>
                  <a:pt x="11203393" y="705908"/>
                  <a:pt x="11208299" y="708025"/>
                </a:cubicBezTo>
                <a:cubicBezTo>
                  <a:pt x="11209526" y="712258"/>
                  <a:pt x="11208299" y="718608"/>
                  <a:pt x="11211979" y="720725"/>
                </a:cubicBezTo>
                <a:cubicBezTo>
                  <a:pt x="11225471" y="730250"/>
                  <a:pt x="11213206" y="739775"/>
                  <a:pt x="11209526" y="747183"/>
                </a:cubicBezTo>
                <a:cubicBezTo>
                  <a:pt x="11204620" y="755650"/>
                  <a:pt x="11193580" y="747183"/>
                  <a:pt x="11183768" y="748242"/>
                </a:cubicBezTo>
                <a:cubicBezTo>
                  <a:pt x="11172729" y="745067"/>
                  <a:pt x="11164143" y="750358"/>
                  <a:pt x="11156784" y="754592"/>
                </a:cubicBezTo>
                <a:cubicBezTo>
                  <a:pt x="11153104" y="751417"/>
                  <a:pt x="11145745" y="748242"/>
                  <a:pt x="11145745" y="744008"/>
                </a:cubicBezTo>
                <a:cubicBezTo>
                  <a:pt x="11142065" y="731308"/>
                  <a:pt x="11133479" y="736600"/>
                  <a:pt x="11126120" y="738717"/>
                </a:cubicBezTo>
                <a:cubicBezTo>
                  <a:pt x="11123667" y="736600"/>
                  <a:pt x="11121214" y="733425"/>
                  <a:pt x="11117534" y="731308"/>
                </a:cubicBezTo>
                <a:cubicBezTo>
                  <a:pt x="11133479" y="717550"/>
                  <a:pt x="11158011" y="716492"/>
                  <a:pt x="11173956" y="701675"/>
                </a:cubicBezTo>
                <a:cubicBezTo>
                  <a:pt x="11175182" y="702733"/>
                  <a:pt x="11176409" y="703792"/>
                  <a:pt x="11177635" y="705908"/>
                </a:cubicBezTo>
                <a:cubicBezTo>
                  <a:pt x="11180089" y="714375"/>
                  <a:pt x="11187448" y="712258"/>
                  <a:pt x="11193580" y="709083"/>
                </a:cubicBezTo>
                <a:close/>
                <a:moveTo>
                  <a:pt x="11889040" y="2420408"/>
                </a:moveTo>
                <a:cubicBezTo>
                  <a:pt x="11892719" y="2420408"/>
                  <a:pt x="11896399" y="2420408"/>
                  <a:pt x="11900079" y="2420408"/>
                </a:cubicBezTo>
                <a:cubicBezTo>
                  <a:pt x="11901305" y="2439458"/>
                  <a:pt x="11904985" y="2459567"/>
                  <a:pt x="11901305" y="2478617"/>
                </a:cubicBezTo>
                <a:cubicBezTo>
                  <a:pt x="11897626" y="2497667"/>
                  <a:pt x="11900079" y="2515658"/>
                  <a:pt x="11898852" y="2534708"/>
                </a:cubicBezTo>
                <a:cubicBezTo>
                  <a:pt x="11897626" y="2552700"/>
                  <a:pt x="11902532" y="2573867"/>
                  <a:pt x="11887813" y="2590800"/>
                </a:cubicBezTo>
                <a:cubicBezTo>
                  <a:pt x="11875548" y="2533650"/>
                  <a:pt x="11887813" y="2476500"/>
                  <a:pt x="11889040" y="2420408"/>
                </a:cubicBezTo>
                <a:close/>
                <a:moveTo>
                  <a:pt x="10014857" y="880533"/>
                </a:moveTo>
                <a:cubicBezTo>
                  <a:pt x="10013631" y="867833"/>
                  <a:pt x="9990326" y="862542"/>
                  <a:pt x="10016083" y="851958"/>
                </a:cubicBezTo>
                <a:cubicBezTo>
                  <a:pt x="10025896" y="847725"/>
                  <a:pt x="10022216" y="836083"/>
                  <a:pt x="10009951" y="836083"/>
                </a:cubicBezTo>
                <a:cubicBezTo>
                  <a:pt x="9997685" y="836083"/>
                  <a:pt x="9990326" y="830792"/>
                  <a:pt x="9984193" y="823383"/>
                </a:cubicBezTo>
                <a:cubicBezTo>
                  <a:pt x="9979287" y="818092"/>
                  <a:pt x="9978060" y="811742"/>
                  <a:pt x="9982967" y="808567"/>
                </a:cubicBezTo>
                <a:cubicBezTo>
                  <a:pt x="9998912" y="797983"/>
                  <a:pt x="10003818" y="778933"/>
                  <a:pt x="10020990" y="768350"/>
                </a:cubicBezTo>
                <a:cubicBezTo>
                  <a:pt x="10025896" y="777875"/>
                  <a:pt x="10020990" y="785283"/>
                  <a:pt x="10018537" y="793750"/>
                </a:cubicBezTo>
                <a:cubicBezTo>
                  <a:pt x="10016083" y="802217"/>
                  <a:pt x="10007498" y="812800"/>
                  <a:pt x="10025896" y="818092"/>
                </a:cubicBezTo>
                <a:cubicBezTo>
                  <a:pt x="10027123" y="818092"/>
                  <a:pt x="10029576" y="821267"/>
                  <a:pt x="10029576" y="822325"/>
                </a:cubicBezTo>
                <a:cubicBezTo>
                  <a:pt x="10016083" y="839258"/>
                  <a:pt x="10035709" y="859367"/>
                  <a:pt x="10014857" y="880533"/>
                </a:cubicBezTo>
                <a:close/>
                <a:moveTo>
                  <a:pt x="10214786" y="5673725"/>
                </a:moveTo>
                <a:cubicBezTo>
                  <a:pt x="10213560" y="5679017"/>
                  <a:pt x="10216013" y="5684308"/>
                  <a:pt x="10209880" y="5688542"/>
                </a:cubicBezTo>
                <a:cubicBezTo>
                  <a:pt x="10207427" y="5684308"/>
                  <a:pt x="10204974" y="5680075"/>
                  <a:pt x="10201294" y="5676901"/>
                </a:cubicBezTo>
                <a:cubicBezTo>
                  <a:pt x="10196388" y="5673725"/>
                  <a:pt x="10190255" y="5675842"/>
                  <a:pt x="10190255" y="5681133"/>
                </a:cubicBezTo>
                <a:cubicBezTo>
                  <a:pt x="10191482" y="5691717"/>
                  <a:pt x="10192708" y="5703359"/>
                  <a:pt x="10211107" y="5702300"/>
                </a:cubicBezTo>
                <a:cubicBezTo>
                  <a:pt x="10217239" y="5712883"/>
                  <a:pt x="10204974" y="5717117"/>
                  <a:pt x="10198841" y="5720292"/>
                </a:cubicBezTo>
                <a:cubicBezTo>
                  <a:pt x="10193935" y="5722409"/>
                  <a:pt x="10182896" y="5720292"/>
                  <a:pt x="10180443" y="5710767"/>
                </a:cubicBezTo>
                <a:cubicBezTo>
                  <a:pt x="10179216" y="5701242"/>
                  <a:pt x="10169403" y="5697008"/>
                  <a:pt x="10160818" y="5697008"/>
                </a:cubicBezTo>
                <a:cubicBezTo>
                  <a:pt x="10143646" y="5697008"/>
                  <a:pt x="10152232" y="5686425"/>
                  <a:pt x="10151005" y="5680075"/>
                </a:cubicBezTo>
                <a:cubicBezTo>
                  <a:pt x="10159591" y="5664200"/>
                  <a:pt x="10180443" y="5668433"/>
                  <a:pt x="10193935" y="5659967"/>
                </a:cubicBezTo>
                <a:cubicBezTo>
                  <a:pt x="10202521" y="5655734"/>
                  <a:pt x="10211107" y="5666317"/>
                  <a:pt x="10214786" y="5673725"/>
                </a:cubicBezTo>
                <a:close/>
                <a:moveTo>
                  <a:pt x="12052172" y="280458"/>
                </a:moveTo>
                <a:cubicBezTo>
                  <a:pt x="12066891" y="280458"/>
                  <a:pt x="12076703" y="284692"/>
                  <a:pt x="12076703" y="295275"/>
                </a:cubicBezTo>
                <a:cubicBezTo>
                  <a:pt x="12077930" y="310092"/>
                  <a:pt x="12071797" y="324908"/>
                  <a:pt x="12080383" y="338667"/>
                </a:cubicBezTo>
                <a:cubicBezTo>
                  <a:pt x="12076703" y="343958"/>
                  <a:pt x="12074251" y="349250"/>
                  <a:pt x="12074251" y="355600"/>
                </a:cubicBezTo>
                <a:lnTo>
                  <a:pt x="12074251" y="355600"/>
                </a:lnTo>
                <a:cubicBezTo>
                  <a:pt x="12069344" y="358775"/>
                  <a:pt x="12065665" y="363008"/>
                  <a:pt x="12060758" y="366183"/>
                </a:cubicBezTo>
                <a:cubicBezTo>
                  <a:pt x="12058305" y="364067"/>
                  <a:pt x="12057078" y="361950"/>
                  <a:pt x="12054625" y="359833"/>
                </a:cubicBezTo>
                <a:cubicBezTo>
                  <a:pt x="12053399" y="353483"/>
                  <a:pt x="12055852" y="347133"/>
                  <a:pt x="12048492" y="342900"/>
                </a:cubicBezTo>
                <a:cubicBezTo>
                  <a:pt x="12044813" y="328083"/>
                  <a:pt x="12041133" y="313267"/>
                  <a:pt x="12037454" y="298450"/>
                </a:cubicBezTo>
                <a:cubicBezTo>
                  <a:pt x="12033774" y="288925"/>
                  <a:pt x="12033774" y="281517"/>
                  <a:pt x="12052172" y="280458"/>
                </a:cubicBezTo>
                <a:close/>
                <a:moveTo>
                  <a:pt x="7144708" y="4715934"/>
                </a:moveTo>
                <a:cubicBezTo>
                  <a:pt x="7144708" y="4718050"/>
                  <a:pt x="7143482" y="4719109"/>
                  <a:pt x="7143482" y="4721225"/>
                </a:cubicBezTo>
                <a:cubicBezTo>
                  <a:pt x="7139802" y="4743450"/>
                  <a:pt x="7139802" y="4743450"/>
                  <a:pt x="7114045" y="4740275"/>
                </a:cubicBezTo>
                <a:cubicBezTo>
                  <a:pt x="7111591" y="4740275"/>
                  <a:pt x="7110365" y="4741334"/>
                  <a:pt x="7107912" y="4741334"/>
                </a:cubicBezTo>
                <a:cubicBezTo>
                  <a:pt x="7110365" y="4745567"/>
                  <a:pt x="7107912" y="4752975"/>
                  <a:pt x="7115271" y="4755092"/>
                </a:cubicBezTo>
                <a:cubicBezTo>
                  <a:pt x="7133669" y="4762500"/>
                  <a:pt x="7149615" y="4772025"/>
                  <a:pt x="7164333" y="4783667"/>
                </a:cubicBezTo>
                <a:cubicBezTo>
                  <a:pt x="7168013" y="4786842"/>
                  <a:pt x="7171693" y="4782609"/>
                  <a:pt x="7175372" y="4781550"/>
                </a:cubicBezTo>
                <a:cubicBezTo>
                  <a:pt x="7179052" y="4779434"/>
                  <a:pt x="7186412" y="4777317"/>
                  <a:pt x="7186412" y="4775200"/>
                </a:cubicBezTo>
                <a:cubicBezTo>
                  <a:pt x="7187638" y="4767792"/>
                  <a:pt x="7180279" y="4772025"/>
                  <a:pt x="7176599" y="4770967"/>
                </a:cubicBezTo>
                <a:cubicBezTo>
                  <a:pt x="7170466" y="4769909"/>
                  <a:pt x="7171693" y="4764617"/>
                  <a:pt x="7169240" y="4760383"/>
                </a:cubicBezTo>
                <a:cubicBezTo>
                  <a:pt x="7168013" y="4760383"/>
                  <a:pt x="7166786" y="4759325"/>
                  <a:pt x="7166786" y="4759325"/>
                </a:cubicBezTo>
                <a:cubicBezTo>
                  <a:pt x="7170466" y="4740275"/>
                  <a:pt x="7165560" y="4730750"/>
                  <a:pt x="7144708" y="4715934"/>
                </a:cubicBezTo>
                <a:close/>
                <a:moveTo>
                  <a:pt x="7138576" y="4750859"/>
                </a:moveTo>
                <a:cubicBezTo>
                  <a:pt x="7138576" y="4751917"/>
                  <a:pt x="7136122" y="4756150"/>
                  <a:pt x="7133669" y="4752975"/>
                </a:cubicBezTo>
                <a:cubicBezTo>
                  <a:pt x="7132443" y="4750859"/>
                  <a:pt x="7131217" y="4748742"/>
                  <a:pt x="7131217" y="4746625"/>
                </a:cubicBezTo>
                <a:cubicBezTo>
                  <a:pt x="7131217" y="4746625"/>
                  <a:pt x="7133669" y="4745567"/>
                  <a:pt x="7136122" y="4744508"/>
                </a:cubicBezTo>
                <a:cubicBezTo>
                  <a:pt x="7137349" y="4746625"/>
                  <a:pt x="7138576" y="4748742"/>
                  <a:pt x="7138576" y="4750859"/>
                </a:cubicBezTo>
                <a:close/>
                <a:moveTo>
                  <a:pt x="10153458" y="2976034"/>
                </a:moveTo>
                <a:cubicBezTo>
                  <a:pt x="10160818" y="2982383"/>
                  <a:pt x="10163271" y="2988733"/>
                  <a:pt x="10155911" y="2996142"/>
                </a:cubicBezTo>
                <a:cubicBezTo>
                  <a:pt x="10152232" y="3000375"/>
                  <a:pt x="10152232" y="3003550"/>
                  <a:pt x="10154685" y="3007784"/>
                </a:cubicBezTo>
                <a:cubicBezTo>
                  <a:pt x="10153458" y="3010958"/>
                  <a:pt x="10153458" y="3015192"/>
                  <a:pt x="10152232" y="3018367"/>
                </a:cubicBezTo>
                <a:cubicBezTo>
                  <a:pt x="10147325" y="3017309"/>
                  <a:pt x="10142420" y="3015192"/>
                  <a:pt x="10137513" y="3016250"/>
                </a:cubicBezTo>
                <a:cubicBezTo>
                  <a:pt x="10114208" y="3018367"/>
                  <a:pt x="10100716" y="3007784"/>
                  <a:pt x="10089677" y="2991909"/>
                </a:cubicBezTo>
                <a:cubicBezTo>
                  <a:pt x="10089677" y="2988733"/>
                  <a:pt x="10089677" y="2984500"/>
                  <a:pt x="10089677" y="2981325"/>
                </a:cubicBezTo>
                <a:cubicBezTo>
                  <a:pt x="10098263" y="2979208"/>
                  <a:pt x="10106849" y="2977092"/>
                  <a:pt x="10115435" y="2974975"/>
                </a:cubicBezTo>
                <a:cubicBezTo>
                  <a:pt x="10127701" y="2976034"/>
                  <a:pt x="10139966" y="2976034"/>
                  <a:pt x="10153458" y="2976034"/>
                </a:cubicBezTo>
                <a:close/>
                <a:moveTo>
                  <a:pt x="8596955" y="6828367"/>
                </a:moveTo>
                <a:cubicBezTo>
                  <a:pt x="8592048" y="6837892"/>
                  <a:pt x="8587142" y="6842125"/>
                  <a:pt x="8581009" y="6829425"/>
                </a:cubicBezTo>
                <a:cubicBezTo>
                  <a:pt x="8582236" y="6824133"/>
                  <a:pt x="8582236" y="6818842"/>
                  <a:pt x="8573650" y="6809317"/>
                </a:cubicBezTo>
                <a:cubicBezTo>
                  <a:pt x="8576103" y="6819901"/>
                  <a:pt x="8569970" y="6824133"/>
                  <a:pt x="8566291" y="6828367"/>
                </a:cubicBezTo>
                <a:cubicBezTo>
                  <a:pt x="8554025" y="6825192"/>
                  <a:pt x="8544212" y="6835776"/>
                  <a:pt x="8531947" y="6833659"/>
                </a:cubicBezTo>
                <a:cubicBezTo>
                  <a:pt x="8525814" y="6828367"/>
                  <a:pt x="8517228" y="6830484"/>
                  <a:pt x="8511096" y="6827308"/>
                </a:cubicBezTo>
                <a:cubicBezTo>
                  <a:pt x="8509869" y="6819901"/>
                  <a:pt x="8507415" y="6813550"/>
                  <a:pt x="8498830" y="6822017"/>
                </a:cubicBezTo>
                <a:cubicBezTo>
                  <a:pt x="8492697" y="6827308"/>
                  <a:pt x="8490244" y="6825192"/>
                  <a:pt x="8487791" y="6822017"/>
                </a:cubicBezTo>
                <a:cubicBezTo>
                  <a:pt x="8486564" y="6819901"/>
                  <a:pt x="8484111" y="6815667"/>
                  <a:pt x="8485337" y="6814609"/>
                </a:cubicBezTo>
                <a:cubicBezTo>
                  <a:pt x="8487791" y="6812492"/>
                  <a:pt x="8491470" y="6810375"/>
                  <a:pt x="8496377" y="6809317"/>
                </a:cubicBezTo>
                <a:cubicBezTo>
                  <a:pt x="8504963" y="6806142"/>
                  <a:pt x="8507415" y="6818842"/>
                  <a:pt x="8518455" y="6814609"/>
                </a:cubicBezTo>
                <a:cubicBezTo>
                  <a:pt x="8530720" y="6809317"/>
                  <a:pt x="8549119" y="6816725"/>
                  <a:pt x="8560158" y="6801909"/>
                </a:cubicBezTo>
                <a:cubicBezTo>
                  <a:pt x="8562611" y="6798734"/>
                  <a:pt x="8569970" y="6801909"/>
                  <a:pt x="8574876" y="6804026"/>
                </a:cubicBezTo>
                <a:cubicBezTo>
                  <a:pt x="8585915" y="6814609"/>
                  <a:pt x="8589595" y="6794500"/>
                  <a:pt x="8599407" y="6799792"/>
                </a:cubicBezTo>
                <a:cubicBezTo>
                  <a:pt x="8600634" y="6800850"/>
                  <a:pt x="8600634" y="6802967"/>
                  <a:pt x="8600634" y="6804026"/>
                </a:cubicBezTo>
                <a:cubicBezTo>
                  <a:pt x="8600634" y="6804026"/>
                  <a:pt x="8600634" y="6804026"/>
                  <a:pt x="8600634" y="6804026"/>
                </a:cubicBezTo>
                <a:cubicBezTo>
                  <a:pt x="8610447" y="6812492"/>
                  <a:pt x="8621486" y="6807200"/>
                  <a:pt x="8632525" y="6808258"/>
                </a:cubicBezTo>
                <a:cubicBezTo>
                  <a:pt x="8628845" y="6820959"/>
                  <a:pt x="8622712" y="6831542"/>
                  <a:pt x="8605540" y="6816725"/>
                </a:cubicBezTo>
                <a:cubicBezTo>
                  <a:pt x="8604314" y="6815667"/>
                  <a:pt x="8600634" y="6816725"/>
                  <a:pt x="8598181" y="6817784"/>
                </a:cubicBezTo>
                <a:cubicBezTo>
                  <a:pt x="8596955" y="6822017"/>
                  <a:pt x="8595728" y="6825192"/>
                  <a:pt x="8596955" y="6828367"/>
                </a:cubicBezTo>
                <a:close/>
                <a:moveTo>
                  <a:pt x="7905175" y="5306484"/>
                </a:moveTo>
                <a:cubicBezTo>
                  <a:pt x="7905175" y="5306484"/>
                  <a:pt x="7905175" y="5306484"/>
                  <a:pt x="7905175" y="5306484"/>
                </a:cubicBezTo>
                <a:cubicBezTo>
                  <a:pt x="7905175" y="5306484"/>
                  <a:pt x="7905175" y="5306484"/>
                  <a:pt x="7905175" y="5306484"/>
                </a:cubicBezTo>
                <a:lnTo>
                  <a:pt x="7905175" y="5306484"/>
                </a:lnTo>
                <a:close/>
                <a:moveTo>
                  <a:pt x="7987355" y="5313892"/>
                </a:moveTo>
                <a:cubicBezTo>
                  <a:pt x="7993488" y="5316008"/>
                  <a:pt x="7998394" y="5313892"/>
                  <a:pt x="8004526" y="5309659"/>
                </a:cubicBezTo>
                <a:cubicBezTo>
                  <a:pt x="8014339" y="5302250"/>
                  <a:pt x="8000847" y="5302250"/>
                  <a:pt x="7999621" y="5299075"/>
                </a:cubicBezTo>
                <a:lnTo>
                  <a:pt x="7999621" y="5299075"/>
                </a:lnTo>
                <a:cubicBezTo>
                  <a:pt x="7997167" y="5299075"/>
                  <a:pt x="7995941" y="5299075"/>
                  <a:pt x="7995941" y="5296959"/>
                </a:cubicBezTo>
                <a:cubicBezTo>
                  <a:pt x="7979995" y="5288492"/>
                  <a:pt x="7964050" y="5317067"/>
                  <a:pt x="7946879" y="5298017"/>
                </a:cubicBezTo>
                <a:cubicBezTo>
                  <a:pt x="7930933" y="5312834"/>
                  <a:pt x="7911308" y="5306484"/>
                  <a:pt x="7891683" y="5307542"/>
                </a:cubicBezTo>
                <a:cubicBezTo>
                  <a:pt x="7890456" y="5307542"/>
                  <a:pt x="7890456" y="5308600"/>
                  <a:pt x="7889230" y="5308600"/>
                </a:cubicBezTo>
                <a:cubicBezTo>
                  <a:pt x="7888003" y="5313892"/>
                  <a:pt x="7888003" y="5319184"/>
                  <a:pt x="7886777" y="5324475"/>
                </a:cubicBezTo>
                <a:cubicBezTo>
                  <a:pt x="7895363" y="5324475"/>
                  <a:pt x="7902722" y="5325534"/>
                  <a:pt x="7899043" y="5335059"/>
                </a:cubicBezTo>
                <a:cubicBezTo>
                  <a:pt x="7905175" y="5332942"/>
                  <a:pt x="7903949" y="5328709"/>
                  <a:pt x="7905175" y="5324475"/>
                </a:cubicBezTo>
                <a:cubicBezTo>
                  <a:pt x="7901496" y="5319184"/>
                  <a:pt x="7906402" y="5318125"/>
                  <a:pt x="7911308" y="5318125"/>
                </a:cubicBezTo>
                <a:cubicBezTo>
                  <a:pt x="7927253" y="5307542"/>
                  <a:pt x="7943198" y="5321300"/>
                  <a:pt x="7959144" y="5319184"/>
                </a:cubicBezTo>
                <a:cubicBezTo>
                  <a:pt x="7961597" y="5319184"/>
                  <a:pt x="7973862" y="5324475"/>
                  <a:pt x="7972636" y="5334000"/>
                </a:cubicBezTo>
                <a:cubicBezTo>
                  <a:pt x="7973862" y="5329767"/>
                  <a:pt x="7976316" y="5325534"/>
                  <a:pt x="7976316" y="5321300"/>
                </a:cubicBezTo>
                <a:cubicBezTo>
                  <a:pt x="7976316" y="5314950"/>
                  <a:pt x="7975089" y="5309659"/>
                  <a:pt x="7987355" y="5313892"/>
                </a:cubicBezTo>
                <a:close/>
                <a:moveTo>
                  <a:pt x="7933386" y="5311775"/>
                </a:moveTo>
                <a:lnTo>
                  <a:pt x="7934613" y="5310717"/>
                </a:lnTo>
                <a:lnTo>
                  <a:pt x="7933386" y="5311775"/>
                </a:lnTo>
                <a:lnTo>
                  <a:pt x="7933386" y="5311775"/>
                </a:lnTo>
                <a:close/>
                <a:moveTo>
                  <a:pt x="11004691" y="6403975"/>
                </a:moveTo>
                <a:cubicBezTo>
                  <a:pt x="10996105" y="6412442"/>
                  <a:pt x="10989972" y="6423026"/>
                  <a:pt x="10985065" y="6433609"/>
                </a:cubicBezTo>
                <a:cubicBezTo>
                  <a:pt x="10981386" y="6439959"/>
                  <a:pt x="10974027" y="6444192"/>
                  <a:pt x="10964214" y="6444192"/>
                </a:cubicBezTo>
                <a:cubicBezTo>
                  <a:pt x="10953175" y="6443133"/>
                  <a:pt x="10956855" y="6434667"/>
                  <a:pt x="10955628" y="6429375"/>
                </a:cubicBezTo>
                <a:cubicBezTo>
                  <a:pt x="10953175" y="6420909"/>
                  <a:pt x="10951949" y="6411383"/>
                  <a:pt x="10951949" y="6406092"/>
                </a:cubicBezTo>
                <a:cubicBezTo>
                  <a:pt x="10949496" y="6389159"/>
                  <a:pt x="10956855" y="6384925"/>
                  <a:pt x="10970347" y="6383867"/>
                </a:cubicBezTo>
                <a:cubicBezTo>
                  <a:pt x="10980160" y="6383867"/>
                  <a:pt x="10988746" y="6388100"/>
                  <a:pt x="10997331" y="6389159"/>
                </a:cubicBezTo>
                <a:cubicBezTo>
                  <a:pt x="11009596" y="6390217"/>
                  <a:pt x="11009596" y="6399742"/>
                  <a:pt x="11004691" y="6403975"/>
                </a:cubicBezTo>
                <a:close/>
                <a:moveTo>
                  <a:pt x="10798629" y="1607608"/>
                </a:moveTo>
                <a:cubicBezTo>
                  <a:pt x="10805988" y="1620308"/>
                  <a:pt x="10804762" y="1636183"/>
                  <a:pt x="10823160" y="1641475"/>
                </a:cubicBezTo>
                <a:cubicBezTo>
                  <a:pt x="10828066" y="1642533"/>
                  <a:pt x="10828066" y="1649942"/>
                  <a:pt x="10826840" y="1654175"/>
                </a:cubicBezTo>
                <a:cubicBezTo>
                  <a:pt x="10825613" y="1657350"/>
                  <a:pt x="10819480" y="1656292"/>
                  <a:pt x="10815800" y="1656292"/>
                </a:cubicBezTo>
                <a:cubicBezTo>
                  <a:pt x="10792496" y="1656292"/>
                  <a:pt x="10765512" y="1640417"/>
                  <a:pt x="10756926" y="1623483"/>
                </a:cubicBezTo>
                <a:cubicBezTo>
                  <a:pt x="10752019" y="1613958"/>
                  <a:pt x="10755699" y="1610783"/>
                  <a:pt x="10765512" y="1609725"/>
                </a:cubicBezTo>
                <a:cubicBezTo>
                  <a:pt x="10775324" y="1608667"/>
                  <a:pt x="10787590" y="1611842"/>
                  <a:pt x="10798629" y="1607608"/>
                </a:cubicBezTo>
                <a:close/>
                <a:moveTo>
                  <a:pt x="7702793" y="2811992"/>
                </a:moveTo>
                <a:cubicBezTo>
                  <a:pt x="7692981" y="2832100"/>
                  <a:pt x="7690527" y="2833159"/>
                  <a:pt x="7664770" y="2831042"/>
                </a:cubicBezTo>
                <a:cubicBezTo>
                  <a:pt x="7662317" y="2831042"/>
                  <a:pt x="7658637" y="2832100"/>
                  <a:pt x="7656184" y="2832100"/>
                </a:cubicBezTo>
                <a:cubicBezTo>
                  <a:pt x="7654957" y="2829983"/>
                  <a:pt x="7653731" y="2827867"/>
                  <a:pt x="7654957" y="2826809"/>
                </a:cubicBezTo>
                <a:cubicBezTo>
                  <a:pt x="7667222" y="2814108"/>
                  <a:pt x="7659863" y="2801409"/>
                  <a:pt x="7657410" y="2788708"/>
                </a:cubicBezTo>
                <a:cubicBezTo>
                  <a:pt x="7674582" y="2790825"/>
                  <a:pt x="7692981" y="2787650"/>
                  <a:pt x="7710152" y="2795059"/>
                </a:cubicBezTo>
                <a:cubicBezTo>
                  <a:pt x="7710152" y="2799292"/>
                  <a:pt x="7710152" y="2804583"/>
                  <a:pt x="7711379" y="2808817"/>
                </a:cubicBezTo>
                <a:cubicBezTo>
                  <a:pt x="7706473" y="2810934"/>
                  <a:pt x="7702793" y="2810934"/>
                  <a:pt x="7702793" y="2811992"/>
                </a:cubicBezTo>
                <a:close/>
                <a:moveTo>
                  <a:pt x="11340768" y="3825875"/>
                </a:moveTo>
                <a:cubicBezTo>
                  <a:pt x="11346900" y="3835400"/>
                  <a:pt x="11357940" y="3841750"/>
                  <a:pt x="11359166" y="3853392"/>
                </a:cubicBezTo>
                <a:cubicBezTo>
                  <a:pt x="11359166" y="3860800"/>
                  <a:pt x="11350581" y="3859742"/>
                  <a:pt x="11346900" y="3862917"/>
                </a:cubicBezTo>
                <a:cubicBezTo>
                  <a:pt x="11333408" y="3879850"/>
                  <a:pt x="11333408" y="3879850"/>
                  <a:pt x="11346900" y="3903133"/>
                </a:cubicBezTo>
                <a:cubicBezTo>
                  <a:pt x="11341995" y="3904192"/>
                  <a:pt x="11337088" y="3905250"/>
                  <a:pt x="11332182" y="3906309"/>
                </a:cubicBezTo>
                <a:cubicBezTo>
                  <a:pt x="11330955" y="3892550"/>
                  <a:pt x="11307651" y="3891492"/>
                  <a:pt x="11310104" y="3876675"/>
                </a:cubicBezTo>
                <a:cubicBezTo>
                  <a:pt x="11311331" y="3877733"/>
                  <a:pt x="11311331" y="3878792"/>
                  <a:pt x="11312557" y="3878792"/>
                </a:cubicBezTo>
                <a:cubicBezTo>
                  <a:pt x="11313784" y="3877733"/>
                  <a:pt x="11316236" y="3877733"/>
                  <a:pt x="11317463" y="3876675"/>
                </a:cubicBezTo>
                <a:cubicBezTo>
                  <a:pt x="11340768" y="3871383"/>
                  <a:pt x="11340768" y="3871383"/>
                  <a:pt x="11328502" y="3855508"/>
                </a:cubicBezTo>
                <a:cubicBezTo>
                  <a:pt x="11322369" y="3847042"/>
                  <a:pt x="11312557" y="3838575"/>
                  <a:pt x="11315010" y="3826934"/>
                </a:cubicBezTo>
                <a:cubicBezTo>
                  <a:pt x="11316236" y="3825875"/>
                  <a:pt x="11317463" y="3824817"/>
                  <a:pt x="11317463" y="3823758"/>
                </a:cubicBezTo>
                <a:cubicBezTo>
                  <a:pt x="11323596" y="3821642"/>
                  <a:pt x="11334635" y="3816350"/>
                  <a:pt x="11340768" y="3825875"/>
                </a:cubicBezTo>
                <a:close/>
                <a:moveTo>
                  <a:pt x="7723645" y="5345642"/>
                </a:moveTo>
                <a:cubicBezTo>
                  <a:pt x="7719965" y="5337175"/>
                  <a:pt x="7715059" y="5340350"/>
                  <a:pt x="7710152" y="5344584"/>
                </a:cubicBezTo>
                <a:cubicBezTo>
                  <a:pt x="7700340" y="5335059"/>
                  <a:pt x="7683168" y="5335059"/>
                  <a:pt x="7675809" y="5323417"/>
                </a:cubicBezTo>
                <a:cubicBezTo>
                  <a:pt x="7688074" y="5321300"/>
                  <a:pt x="7700340" y="5312834"/>
                  <a:pt x="7713832" y="5322359"/>
                </a:cubicBezTo>
                <a:cubicBezTo>
                  <a:pt x="7716285" y="5323417"/>
                  <a:pt x="7724871" y="5322359"/>
                  <a:pt x="7724871" y="5321300"/>
                </a:cubicBezTo>
                <a:cubicBezTo>
                  <a:pt x="7728550" y="5303309"/>
                  <a:pt x="7739590" y="5312834"/>
                  <a:pt x="7748176" y="5317067"/>
                </a:cubicBezTo>
                <a:cubicBezTo>
                  <a:pt x="7754309" y="5320242"/>
                  <a:pt x="7764121" y="5321300"/>
                  <a:pt x="7762895" y="5328709"/>
                </a:cubicBezTo>
                <a:cubicBezTo>
                  <a:pt x="7761668" y="5338234"/>
                  <a:pt x="7749402" y="5332942"/>
                  <a:pt x="7742043" y="5337175"/>
                </a:cubicBezTo>
                <a:cubicBezTo>
                  <a:pt x="7743269" y="5343525"/>
                  <a:pt x="7750629" y="5343525"/>
                  <a:pt x="7755535" y="5345642"/>
                </a:cubicBezTo>
                <a:cubicBezTo>
                  <a:pt x="7742043" y="5365750"/>
                  <a:pt x="7738364" y="5365750"/>
                  <a:pt x="7723645" y="5345642"/>
                </a:cubicBezTo>
                <a:close/>
                <a:moveTo>
                  <a:pt x="11299065" y="281517"/>
                </a:moveTo>
                <a:cubicBezTo>
                  <a:pt x="11303971" y="284692"/>
                  <a:pt x="11308877" y="287867"/>
                  <a:pt x="11315010" y="285750"/>
                </a:cubicBezTo>
                <a:cubicBezTo>
                  <a:pt x="11318690" y="289983"/>
                  <a:pt x="11321143" y="295275"/>
                  <a:pt x="11329729" y="294217"/>
                </a:cubicBezTo>
                <a:cubicBezTo>
                  <a:pt x="11330955" y="295275"/>
                  <a:pt x="11332182" y="295275"/>
                  <a:pt x="11333408" y="293158"/>
                </a:cubicBezTo>
                <a:cubicBezTo>
                  <a:pt x="11341995" y="299508"/>
                  <a:pt x="11337088" y="304800"/>
                  <a:pt x="11329729" y="309033"/>
                </a:cubicBezTo>
                <a:cubicBezTo>
                  <a:pt x="11312557" y="312208"/>
                  <a:pt x="11297838" y="319617"/>
                  <a:pt x="11285572" y="330200"/>
                </a:cubicBezTo>
                <a:cubicBezTo>
                  <a:pt x="11268401" y="334433"/>
                  <a:pt x="11254908" y="323850"/>
                  <a:pt x="11236510" y="323850"/>
                </a:cubicBezTo>
                <a:cubicBezTo>
                  <a:pt x="11252456" y="324908"/>
                  <a:pt x="11250003" y="310092"/>
                  <a:pt x="11259815" y="306917"/>
                </a:cubicBezTo>
                <a:cubicBezTo>
                  <a:pt x="11268401" y="319617"/>
                  <a:pt x="11278213" y="319617"/>
                  <a:pt x="11286799" y="307975"/>
                </a:cubicBezTo>
                <a:cubicBezTo>
                  <a:pt x="11289253" y="304800"/>
                  <a:pt x="11291705" y="300567"/>
                  <a:pt x="11294158" y="296333"/>
                </a:cubicBezTo>
                <a:cubicBezTo>
                  <a:pt x="11299065" y="295275"/>
                  <a:pt x="11305198" y="295275"/>
                  <a:pt x="11303971" y="289983"/>
                </a:cubicBezTo>
                <a:cubicBezTo>
                  <a:pt x="11303971" y="285750"/>
                  <a:pt x="11297838" y="287867"/>
                  <a:pt x="11294158" y="286808"/>
                </a:cubicBezTo>
                <a:cubicBezTo>
                  <a:pt x="11292932" y="286808"/>
                  <a:pt x="11290479" y="285750"/>
                  <a:pt x="11289253" y="284692"/>
                </a:cubicBezTo>
                <a:cubicBezTo>
                  <a:pt x="11292932" y="281517"/>
                  <a:pt x="11295385" y="278342"/>
                  <a:pt x="11299065" y="281517"/>
                </a:cubicBezTo>
                <a:close/>
                <a:moveTo>
                  <a:pt x="7169240" y="4493684"/>
                </a:moveTo>
                <a:cubicBezTo>
                  <a:pt x="7192545" y="4491567"/>
                  <a:pt x="7215849" y="4493684"/>
                  <a:pt x="7236700" y="4484159"/>
                </a:cubicBezTo>
                <a:cubicBezTo>
                  <a:pt x="7253873" y="4498975"/>
                  <a:pt x="7236700" y="4508500"/>
                  <a:pt x="7229341" y="4520142"/>
                </a:cubicBezTo>
                <a:cubicBezTo>
                  <a:pt x="7226888" y="4520142"/>
                  <a:pt x="7225661" y="4520142"/>
                  <a:pt x="7223209" y="4521200"/>
                </a:cubicBezTo>
                <a:cubicBezTo>
                  <a:pt x="7220755" y="4521200"/>
                  <a:pt x="7218302" y="4520142"/>
                  <a:pt x="7217076" y="4520142"/>
                </a:cubicBezTo>
                <a:lnTo>
                  <a:pt x="7217076" y="4520142"/>
                </a:lnTo>
                <a:cubicBezTo>
                  <a:pt x="7213396" y="4514850"/>
                  <a:pt x="7209716" y="4511675"/>
                  <a:pt x="7206036" y="4520142"/>
                </a:cubicBezTo>
                <a:cubicBezTo>
                  <a:pt x="7203583" y="4526492"/>
                  <a:pt x="7197450" y="4525434"/>
                  <a:pt x="7191318" y="4527550"/>
                </a:cubicBezTo>
                <a:cubicBezTo>
                  <a:pt x="7183959" y="4529667"/>
                  <a:pt x="7179052" y="4527550"/>
                  <a:pt x="7175372" y="4524375"/>
                </a:cubicBezTo>
                <a:cubicBezTo>
                  <a:pt x="7175372" y="4527550"/>
                  <a:pt x="7175372" y="4530725"/>
                  <a:pt x="7169240" y="4527550"/>
                </a:cubicBezTo>
                <a:cubicBezTo>
                  <a:pt x="7169240" y="4524375"/>
                  <a:pt x="7170466" y="4522258"/>
                  <a:pt x="7174146" y="4522258"/>
                </a:cubicBezTo>
                <a:cubicBezTo>
                  <a:pt x="7170466" y="4519084"/>
                  <a:pt x="7165560" y="4515909"/>
                  <a:pt x="7160654" y="4513792"/>
                </a:cubicBezTo>
                <a:cubicBezTo>
                  <a:pt x="7159427" y="4508500"/>
                  <a:pt x="7153295" y="4504267"/>
                  <a:pt x="7154521" y="4498975"/>
                </a:cubicBezTo>
                <a:cubicBezTo>
                  <a:pt x="7159427" y="4497917"/>
                  <a:pt x="7165560" y="4497917"/>
                  <a:pt x="7169240" y="4493684"/>
                </a:cubicBezTo>
                <a:close/>
                <a:moveTo>
                  <a:pt x="8240026" y="6320367"/>
                </a:moveTo>
                <a:cubicBezTo>
                  <a:pt x="8240026" y="6320367"/>
                  <a:pt x="8238800" y="6319308"/>
                  <a:pt x="8240026" y="6320367"/>
                </a:cubicBezTo>
                <a:cubicBezTo>
                  <a:pt x="8238800" y="6319308"/>
                  <a:pt x="8238800" y="6319308"/>
                  <a:pt x="8240026" y="6320367"/>
                </a:cubicBezTo>
                <a:lnTo>
                  <a:pt x="8240026" y="6320367"/>
                </a:lnTo>
                <a:close/>
                <a:moveTo>
                  <a:pt x="8197096" y="6370109"/>
                </a:moveTo>
                <a:cubicBezTo>
                  <a:pt x="8193417" y="6365875"/>
                  <a:pt x="8192190" y="6353175"/>
                  <a:pt x="8195870" y="6353175"/>
                </a:cubicBezTo>
                <a:cubicBezTo>
                  <a:pt x="8219174" y="6350000"/>
                  <a:pt x="8209362" y="6330950"/>
                  <a:pt x="8219174" y="6321425"/>
                </a:cubicBezTo>
                <a:cubicBezTo>
                  <a:pt x="8226534" y="6322484"/>
                  <a:pt x="8233893" y="6323542"/>
                  <a:pt x="8240026" y="6324600"/>
                </a:cubicBezTo>
                <a:cubicBezTo>
                  <a:pt x="8232667" y="6336242"/>
                  <a:pt x="8248612" y="6339417"/>
                  <a:pt x="8251065" y="6347883"/>
                </a:cubicBezTo>
                <a:cubicBezTo>
                  <a:pt x="8252291" y="6350000"/>
                  <a:pt x="8251065" y="6355292"/>
                  <a:pt x="8244932" y="6353175"/>
                </a:cubicBezTo>
                <a:cubicBezTo>
                  <a:pt x="8236346" y="6350000"/>
                  <a:pt x="8227760" y="6347883"/>
                  <a:pt x="8216722" y="6343651"/>
                </a:cubicBezTo>
                <a:cubicBezTo>
                  <a:pt x="8217948" y="6357409"/>
                  <a:pt x="8230214" y="6360584"/>
                  <a:pt x="8237573" y="6366933"/>
                </a:cubicBezTo>
                <a:cubicBezTo>
                  <a:pt x="8238800" y="6371167"/>
                  <a:pt x="8237573" y="6379633"/>
                  <a:pt x="8235120" y="6378575"/>
                </a:cubicBezTo>
                <a:cubicBezTo>
                  <a:pt x="8217948" y="6375401"/>
                  <a:pt x="8211815" y="6390217"/>
                  <a:pt x="8199550" y="6393392"/>
                </a:cubicBezTo>
                <a:cubicBezTo>
                  <a:pt x="8200776" y="6385984"/>
                  <a:pt x="8203229" y="6377517"/>
                  <a:pt x="8197096" y="6370109"/>
                </a:cubicBezTo>
                <a:close/>
                <a:moveTo>
                  <a:pt x="7024506" y="586317"/>
                </a:moveTo>
                <a:cubicBezTo>
                  <a:pt x="7024506" y="579967"/>
                  <a:pt x="7024506" y="575733"/>
                  <a:pt x="7028185" y="569383"/>
                </a:cubicBezTo>
                <a:cubicBezTo>
                  <a:pt x="7033092" y="559858"/>
                  <a:pt x="7042904" y="547158"/>
                  <a:pt x="7023279" y="538692"/>
                </a:cubicBezTo>
                <a:cubicBezTo>
                  <a:pt x="7022053" y="538692"/>
                  <a:pt x="7024506" y="533400"/>
                  <a:pt x="7024506" y="531283"/>
                </a:cubicBezTo>
                <a:cubicBezTo>
                  <a:pt x="7041677" y="520700"/>
                  <a:pt x="7029412" y="547158"/>
                  <a:pt x="7041677" y="541867"/>
                </a:cubicBezTo>
                <a:cubicBezTo>
                  <a:pt x="7055170" y="536575"/>
                  <a:pt x="7061303" y="543983"/>
                  <a:pt x="7066208" y="552450"/>
                </a:cubicBezTo>
                <a:cubicBezTo>
                  <a:pt x="7072341" y="563033"/>
                  <a:pt x="7069889" y="571500"/>
                  <a:pt x="7057623" y="576792"/>
                </a:cubicBezTo>
                <a:cubicBezTo>
                  <a:pt x="7051490" y="581025"/>
                  <a:pt x="7044130" y="583142"/>
                  <a:pt x="7042904" y="590550"/>
                </a:cubicBezTo>
                <a:cubicBezTo>
                  <a:pt x="7041677" y="597958"/>
                  <a:pt x="7035544" y="599017"/>
                  <a:pt x="7028185" y="596900"/>
                </a:cubicBezTo>
                <a:cubicBezTo>
                  <a:pt x="7022053" y="595842"/>
                  <a:pt x="7024506" y="591608"/>
                  <a:pt x="7024506" y="586317"/>
                </a:cubicBezTo>
                <a:close/>
                <a:moveTo>
                  <a:pt x="8953883" y="4290484"/>
                </a:moveTo>
                <a:cubicBezTo>
                  <a:pt x="8956337" y="4279900"/>
                  <a:pt x="8948977" y="4277784"/>
                  <a:pt x="8939164" y="4278842"/>
                </a:cubicBezTo>
                <a:cubicBezTo>
                  <a:pt x="8939164" y="4276725"/>
                  <a:pt x="8939164" y="4275667"/>
                  <a:pt x="8936711" y="4273550"/>
                </a:cubicBezTo>
                <a:cubicBezTo>
                  <a:pt x="8939164" y="4267200"/>
                  <a:pt x="8945297" y="4267200"/>
                  <a:pt x="8951430" y="4266142"/>
                </a:cubicBezTo>
                <a:cubicBezTo>
                  <a:pt x="8960016" y="4270375"/>
                  <a:pt x="8967375" y="4265084"/>
                  <a:pt x="8974735" y="4262967"/>
                </a:cubicBezTo>
                <a:cubicBezTo>
                  <a:pt x="8974735" y="4260850"/>
                  <a:pt x="8974735" y="4258734"/>
                  <a:pt x="8972282" y="4255559"/>
                </a:cubicBezTo>
                <a:cubicBezTo>
                  <a:pt x="8975961" y="4253442"/>
                  <a:pt x="8978414" y="4250267"/>
                  <a:pt x="8982094" y="4250267"/>
                </a:cubicBezTo>
                <a:cubicBezTo>
                  <a:pt x="8985774" y="4249209"/>
                  <a:pt x="8994360" y="4250267"/>
                  <a:pt x="8987001" y="4255559"/>
                </a:cubicBezTo>
                <a:cubicBezTo>
                  <a:pt x="8984547" y="4257675"/>
                  <a:pt x="8983321" y="4259792"/>
                  <a:pt x="8983321" y="4262967"/>
                </a:cubicBezTo>
                <a:cubicBezTo>
                  <a:pt x="8983321" y="4262967"/>
                  <a:pt x="8983321" y="4262967"/>
                  <a:pt x="8983321" y="4262967"/>
                </a:cubicBezTo>
                <a:cubicBezTo>
                  <a:pt x="8983321" y="4266142"/>
                  <a:pt x="8984547" y="4269317"/>
                  <a:pt x="8988227" y="4270375"/>
                </a:cubicBezTo>
                <a:cubicBezTo>
                  <a:pt x="8998039" y="4276725"/>
                  <a:pt x="9002946" y="4287309"/>
                  <a:pt x="9015211" y="4291542"/>
                </a:cubicBezTo>
                <a:cubicBezTo>
                  <a:pt x="9023797" y="4294717"/>
                  <a:pt x="9022570" y="4301067"/>
                  <a:pt x="9021344" y="4307417"/>
                </a:cubicBezTo>
                <a:cubicBezTo>
                  <a:pt x="9015211" y="4310592"/>
                  <a:pt x="9007852" y="4294717"/>
                  <a:pt x="9001719" y="4307417"/>
                </a:cubicBezTo>
                <a:cubicBezTo>
                  <a:pt x="8982094" y="4311650"/>
                  <a:pt x="8966149" y="4304242"/>
                  <a:pt x="8953883" y="4290484"/>
                </a:cubicBezTo>
                <a:close/>
                <a:moveTo>
                  <a:pt x="7435403" y="2984500"/>
                </a:moveTo>
                <a:cubicBezTo>
                  <a:pt x="7435403" y="2974975"/>
                  <a:pt x="7435403" y="2966508"/>
                  <a:pt x="7435403" y="2956983"/>
                </a:cubicBezTo>
                <a:cubicBezTo>
                  <a:pt x="7439083" y="2954867"/>
                  <a:pt x="7442762" y="2952750"/>
                  <a:pt x="7447669" y="2950633"/>
                </a:cubicBezTo>
                <a:cubicBezTo>
                  <a:pt x="7456255" y="2948517"/>
                  <a:pt x="7463614" y="2949575"/>
                  <a:pt x="7470973" y="2952750"/>
                </a:cubicBezTo>
                <a:cubicBezTo>
                  <a:pt x="7473426" y="2976034"/>
                  <a:pt x="7477106" y="2978150"/>
                  <a:pt x="7504090" y="2970742"/>
                </a:cubicBezTo>
                <a:cubicBezTo>
                  <a:pt x="7507770" y="2971800"/>
                  <a:pt x="7512676" y="2972858"/>
                  <a:pt x="7516356" y="2973917"/>
                </a:cubicBezTo>
                <a:cubicBezTo>
                  <a:pt x="7521262" y="2974975"/>
                  <a:pt x="7523716" y="2978150"/>
                  <a:pt x="7522489" y="2981325"/>
                </a:cubicBezTo>
                <a:cubicBezTo>
                  <a:pt x="7521262" y="2983442"/>
                  <a:pt x="7516356" y="2984500"/>
                  <a:pt x="7512676" y="2985559"/>
                </a:cubicBezTo>
                <a:cubicBezTo>
                  <a:pt x="7510223" y="2986617"/>
                  <a:pt x="7506544" y="2986617"/>
                  <a:pt x="7504090" y="2986617"/>
                </a:cubicBezTo>
                <a:cubicBezTo>
                  <a:pt x="7493052" y="2984500"/>
                  <a:pt x="7480786" y="2971800"/>
                  <a:pt x="7470973" y="2989792"/>
                </a:cubicBezTo>
                <a:cubicBezTo>
                  <a:pt x="7461161" y="2994025"/>
                  <a:pt x="7452575" y="2982383"/>
                  <a:pt x="7442762" y="2988733"/>
                </a:cubicBezTo>
                <a:cubicBezTo>
                  <a:pt x="7439083" y="2992967"/>
                  <a:pt x="7435403" y="2988733"/>
                  <a:pt x="7435403" y="2984500"/>
                </a:cubicBezTo>
                <a:close/>
                <a:moveTo>
                  <a:pt x="9330437" y="4676775"/>
                </a:moveTo>
                <a:cubicBezTo>
                  <a:pt x="9329210" y="4682067"/>
                  <a:pt x="9324304" y="4687359"/>
                  <a:pt x="9316945" y="4685242"/>
                </a:cubicBezTo>
                <a:cubicBezTo>
                  <a:pt x="9310812" y="4684184"/>
                  <a:pt x="9305906" y="4679950"/>
                  <a:pt x="9305906" y="4673600"/>
                </a:cubicBezTo>
                <a:cubicBezTo>
                  <a:pt x="9305906" y="4670425"/>
                  <a:pt x="9305906" y="4666192"/>
                  <a:pt x="9300999" y="4664075"/>
                </a:cubicBezTo>
                <a:cubicBezTo>
                  <a:pt x="9292413" y="4667250"/>
                  <a:pt x="9282601" y="4670425"/>
                  <a:pt x="9272789" y="4673600"/>
                </a:cubicBezTo>
                <a:lnTo>
                  <a:pt x="9272789" y="4673600"/>
                </a:lnTo>
                <a:cubicBezTo>
                  <a:pt x="9269109" y="4668309"/>
                  <a:pt x="9266656" y="4663017"/>
                  <a:pt x="9266656" y="4655609"/>
                </a:cubicBezTo>
                <a:cubicBezTo>
                  <a:pt x="9266656" y="4650317"/>
                  <a:pt x="9269109" y="4643967"/>
                  <a:pt x="9272789" y="4643967"/>
                </a:cubicBezTo>
                <a:cubicBezTo>
                  <a:pt x="9291187" y="4646084"/>
                  <a:pt x="9307132" y="4634442"/>
                  <a:pt x="9326758" y="4638675"/>
                </a:cubicBezTo>
                <a:cubicBezTo>
                  <a:pt x="9340249" y="4641850"/>
                  <a:pt x="9337796" y="4650317"/>
                  <a:pt x="9339023" y="4657725"/>
                </a:cubicBezTo>
                <a:cubicBezTo>
                  <a:pt x="9339023" y="4667250"/>
                  <a:pt x="9331663" y="4670425"/>
                  <a:pt x="9330437" y="4676775"/>
                </a:cubicBezTo>
                <a:close/>
                <a:moveTo>
                  <a:pt x="7650051" y="1031875"/>
                </a:moveTo>
                <a:cubicBezTo>
                  <a:pt x="7652504" y="1026583"/>
                  <a:pt x="7650051" y="1026583"/>
                  <a:pt x="7645145" y="1027642"/>
                </a:cubicBezTo>
                <a:cubicBezTo>
                  <a:pt x="7621840" y="1022350"/>
                  <a:pt x="7621840" y="1020233"/>
                  <a:pt x="7632879" y="1005417"/>
                </a:cubicBezTo>
                <a:cubicBezTo>
                  <a:pt x="7639012" y="1010708"/>
                  <a:pt x="7642691" y="1006475"/>
                  <a:pt x="7646372" y="1002242"/>
                </a:cubicBezTo>
                <a:cubicBezTo>
                  <a:pt x="7653731" y="1002242"/>
                  <a:pt x="7659863" y="1003300"/>
                  <a:pt x="7664770" y="1008592"/>
                </a:cubicBezTo>
                <a:cubicBezTo>
                  <a:pt x="7669676" y="1013883"/>
                  <a:pt x="7675809" y="1014942"/>
                  <a:pt x="7683168" y="1010708"/>
                </a:cubicBezTo>
                <a:cubicBezTo>
                  <a:pt x="7686848" y="1012825"/>
                  <a:pt x="7690527" y="1016000"/>
                  <a:pt x="7694207" y="1018117"/>
                </a:cubicBezTo>
                <a:cubicBezTo>
                  <a:pt x="7695434" y="1020233"/>
                  <a:pt x="7697886" y="1022350"/>
                  <a:pt x="7701567" y="1021292"/>
                </a:cubicBezTo>
                <a:cubicBezTo>
                  <a:pt x="7707700" y="1020233"/>
                  <a:pt x="7713832" y="1020233"/>
                  <a:pt x="7715059" y="1027642"/>
                </a:cubicBezTo>
                <a:cubicBezTo>
                  <a:pt x="7716285" y="1035050"/>
                  <a:pt x="7708926" y="1035050"/>
                  <a:pt x="7702793" y="1037167"/>
                </a:cubicBezTo>
                <a:cubicBezTo>
                  <a:pt x="7700340" y="1038225"/>
                  <a:pt x="7695434" y="1040342"/>
                  <a:pt x="7694207" y="1039283"/>
                </a:cubicBezTo>
                <a:cubicBezTo>
                  <a:pt x="7681941" y="1031875"/>
                  <a:pt x="7668449" y="1038225"/>
                  <a:pt x="7656184" y="1038225"/>
                </a:cubicBezTo>
                <a:cubicBezTo>
                  <a:pt x="7651277" y="1040342"/>
                  <a:pt x="7651277" y="1036108"/>
                  <a:pt x="7650051" y="1031875"/>
                </a:cubicBezTo>
                <a:close/>
                <a:moveTo>
                  <a:pt x="8646017" y="6731000"/>
                </a:moveTo>
                <a:cubicBezTo>
                  <a:pt x="8644790" y="6739467"/>
                  <a:pt x="8646017" y="6747933"/>
                  <a:pt x="8658283" y="6750050"/>
                </a:cubicBezTo>
                <a:cubicBezTo>
                  <a:pt x="8660735" y="6754284"/>
                  <a:pt x="8663189" y="6757459"/>
                  <a:pt x="8665642" y="6761692"/>
                </a:cubicBezTo>
                <a:cubicBezTo>
                  <a:pt x="8660735" y="6766984"/>
                  <a:pt x="8654603" y="6770159"/>
                  <a:pt x="8647243" y="6765925"/>
                </a:cubicBezTo>
                <a:cubicBezTo>
                  <a:pt x="8641111" y="6761692"/>
                  <a:pt x="8633752" y="6761692"/>
                  <a:pt x="8626392" y="6761692"/>
                </a:cubicBezTo>
                <a:cubicBezTo>
                  <a:pt x="8620259" y="6758517"/>
                  <a:pt x="8619033" y="6754284"/>
                  <a:pt x="8623939" y="6747933"/>
                </a:cubicBezTo>
                <a:cubicBezTo>
                  <a:pt x="8627619" y="6743700"/>
                  <a:pt x="8626392" y="6740526"/>
                  <a:pt x="8619033" y="6738409"/>
                </a:cubicBezTo>
                <a:cubicBezTo>
                  <a:pt x="8598181" y="6732058"/>
                  <a:pt x="8598181" y="6731000"/>
                  <a:pt x="8604314" y="6711950"/>
                </a:cubicBezTo>
                <a:cubicBezTo>
                  <a:pt x="8611673" y="6704542"/>
                  <a:pt x="8619033" y="6713008"/>
                  <a:pt x="8627619" y="6713008"/>
                </a:cubicBezTo>
                <a:cubicBezTo>
                  <a:pt x="8647243" y="6710892"/>
                  <a:pt x="8647243" y="6713008"/>
                  <a:pt x="8646017" y="6731000"/>
                </a:cubicBezTo>
                <a:close/>
                <a:moveTo>
                  <a:pt x="11131026" y="1568450"/>
                </a:moveTo>
                <a:cubicBezTo>
                  <a:pt x="11134706" y="1569508"/>
                  <a:pt x="11137159" y="1569508"/>
                  <a:pt x="11140838" y="1570567"/>
                </a:cubicBezTo>
                <a:cubicBezTo>
                  <a:pt x="11142065" y="1575858"/>
                  <a:pt x="11138385" y="1582208"/>
                  <a:pt x="11149425" y="1583267"/>
                </a:cubicBezTo>
                <a:cubicBezTo>
                  <a:pt x="11153104" y="1589617"/>
                  <a:pt x="11160464" y="1594908"/>
                  <a:pt x="11160464" y="1603375"/>
                </a:cubicBezTo>
                <a:cubicBezTo>
                  <a:pt x="11137159" y="1603375"/>
                  <a:pt x="11115081" y="1603375"/>
                  <a:pt x="11094229" y="1603375"/>
                </a:cubicBezTo>
                <a:cubicBezTo>
                  <a:pt x="11088097" y="1592792"/>
                  <a:pt x="11100362" y="1590675"/>
                  <a:pt x="11100362" y="1585383"/>
                </a:cubicBezTo>
                <a:cubicBezTo>
                  <a:pt x="11100362" y="1580092"/>
                  <a:pt x="11088097" y="1581150"/>
                  <a:pt x="11090550" y="1573742"/>
                </a:cubicBezTo>
                <a:cubicBezTo>
                  <a:pt x="11102815" y="1562100"/>
                  <a:pt x="11118761" y="1573742"/>
                  <a:pt x="11131026" y="1568450"/>
                </a:cubicBezTo>
                <a:close/>
                <a:moveTo>
                  <a:pt x="9729069" y="5035550"/>
                </a:moveTo>
                <a:cubicBezTo>
                  <a:pt x="9729069" y="5060950"/>
                  <a:pt x="9722936" y="5069417"/>
                  <a:pt x="9702085" y="5069417"/>
                </a:cubicBezTo>
                <a:cubicBezTo>
                  <a:pt x="9693498" y="5069417"/>
                  <a:pt x="9687366" y="5066242"/>
                  <a:pt x="9687366" y="5058834"/>
                </a:cubicBezTo>
                <a:cubicBezTo>
                  <a:pt x="9687366" y="5046133"/>
                  <a:pt x="9686139" y="5033434"/>
                  <a:pt x="9692272" y="5020734"/>
                </a:cubicBezTo>
                <a:cubicBezTo>
                  <a:pt x="9697178" y="5009092"/>
                  <a:pt x="9706991" y="5003800"/>
                  <a:pt x="9718030" y="5004859"/>
                </a:cubicBezTo>
                <a:cubicBezTo>
                  <a:pt x="9726616" y="5005917"/>
                  <a:pt x="9726616" y="5016500"/>
                  <a:pt x="9727842" y="5023909"/>
                </a:cubicBezTo>
                <a:cubicBezTo>
                  <a:pt x="9727842" y="5027084"/>
                  <a:pt x="9729069" y="5032375"/>
                  <a:pt x="9729069" y="5035550"/>
                </a:cubicBezTo>
                <a:close/>
                <a:moveTo>
                  <a:pt x="6601343" y="2470150"/>
                </a:moveTo>
                <a:cubicBezTo>
                  <a:pt x="6590304" y="2461684"/>
                  <a:pt x="6596436" y="2445809"/>
                  <a:pt x="6584171" y="2438400"/>
                </a:cubicBezTo>
                <a:cubicBezTo>
                  <a:pt x="6584171" y="2438400"/>
                  <a:pt x="6584171" y="2437342"/>
                  <a:pt x="6584171" y="2437342"/>
                </a:cubicBezTo>
                <a:cubicBezTo>
                  <a:pt x="6589077" y="2437342"/>
                  <a:pt x="6592757" y="2437342"/>
                  <a:pt x="6592757" y="2433108"/>
                </a:cubicBezTo>
                <a:cubicBezTo>
                  <a:pt x="6592757" y="2425700"/>
                  <a:pt x="6585398" y="2426758"/>
                  <a:pt x="6580491" y="2425700"/>
                </a:cubicBezTo>
                <a:cubicBezTo>
                  <a:pt x="6575585" y="2415117"/>
                  <a:pt x="6570679" y="2405592"/>
                  <a:pt x="6573132" y="2393950"/>
                </a:cubicBezTo>
                <a:cubicBezTo>
                  <a:pt x="6574358" y="2388658"/>
                  <a:pt x="6571905" y="2382309"/>
                  <a:pt x="6581717" y="2382309"/>
                </a:cubicBezTo>
                <a:cubicBezTo>
                  <a:pt x="6590304" y="2382309"/>
                  <a:pt x="6596436" y="2383367"/>
                  <a:pt x="6597663" y="2391833"/>
                </a:cubicBezTo>
                <a:cubicBezTo>
                  <a:pt x="6597663" y="2397125"/>
                  <a:pt x="6597663" y="2402417"/>
                  <a:pt x="6596436" y="2407708"/>
                </a:cubicBezTo>
                <a:cubicBezTo>
                  <a:pt x="6592757" y="2411942"/>
                  <a:pt x="6589077" y="2416175"/>
                  <a:pt x="6597663" y="2419350"/>
                </a:cubicBezTo>
                <a:cubicBezTo>
                  <a:pt x="6606249" y="2422525"/>
                  <a:pt x="6603796" y="2435225"/>
                  <a:pt x="6616062" y="2436283"/>
                </a:cubicBezTo>
                <a:cubicBezTo>
                  <a:pt x="6609929" y="2437342"/>
                  <a:pt x="6608702" y="2439458"/>
                  <a:pt x="6611155" y="2443692"/>
                </a:cubicBezTo>
                <a:cubicBezTo>
                  <a:pt x="6613608" y="2454275"/>
                  <a:pt x="6597663" y="2459567"/>
                  <a:pt x="6601343" y="2470150"/>
                </a:cubicBezTo>
                <a:close/>
                <a:moveTo>
                  <a:pt x="7722418" y="4549775"/>
                </a:moveTo>
                <a:cubicBezTo>
                  <a:pt x="7713832" y="4559300"/>
                  <a:pt x="7702793" y="4561417"/>
                  <a:pt x="7697886" y="4550834"/>
                </a:cubicBezTo>
                <a:cubicBezTo>
                  <a:pt x="7692981" y="4539192"/>
                  <a:pt x="7684395" y="4528609"/>
                  <a:pt x="7683168" y="4515909"/>
                </a:cubicBezTo>
                <a:cubicBezTo>
                  <a:pt x="7681941" y="4498975"/>
                  <a:pt x="7683168" y="4496859"/>
                  <a:pt x="7707700" y="4494742"/>
                </a:cubicBezTo>
                <a:cubicBezTo>
                  <a:pt x="7712605" y="4502150"/>
                  <a:pt x="7721191" y="4506383"/>
                  <a:pt x="7728550" y="4510617"/>
                </a:cubicBezTo>
                <a:cubicBezTo>
                  <a:pt x="7727324" y="4523317"/>
                  <a:pt x="7733457" y="4537075"/>
                  <a:pt x="7722418" y="4549775"/>
                </a:cubicBezTo>
                <a:close/>
                <a:moveTo>
                  <a:pt x="8538079" y="5814484"/>
                </a:moveTo>
                <a:cubicBezTo>
                  <a:pt x="8533174" y="5816600"/>
                  <a:pt x="8528267" y="5819776"/>
                  <a:pt x="8522134" y="5820834"/>
                </a:cubicBezTo>
                <a:cubicBezTo>
                  <a:pt x="8522134" y="5821892"/>
                  <a:pt x="8522134" y="5822950"/>
                  <a:pt x="8522134" y="5822950"/>
                </a:cubicBezTo>
                <a:cubicBezTo>
                  <a:pt x="8522134" y="5827183"/>
                  <a:pt x="8519681" y="5830359"/>
                  <a:pt x="8514775" y="5828242"/>
                </a:cubicBezTo>
                <a:cubicBezTo>
                  <a:pt x="8509869" y="5826125"/>
                  <a:pt x="8509869" y="5824008"/>
                  <a:pt x="8512322" y="5820834"/>
                </a:cubicBezTo>
                <a:cubicBezTo>
                  <a:pt x="8512322" y="5820834"/>
                  <a:pt x="8512322" y="5820834"/>
                  <a:pt x="8512322" y="5820834"/>
                </a:cubicBezTo>
                <a:cubicBezTo>
                  <a:pt x="8500056" y="5817659"/>
                  <a:pt x="8508642" y="5807075"/>
                  <a:pt x="8502510" y="5801784"/>
                </a:cubicBezTo>
                <a:cubicBezTo>
                  <a:pt x="8498830" y="5798609"/>
                  <a:pt x="8496377" y="5795433"/>
                  <a:pt x="8492697" y="5791200"/>
                </a:cubicBezTo>
                <a:cubicBezTo>
                  <a:pt x="8504963" y="5778500"/>
                  <a:pt x="8518455" y="5770034"/>
                  <a:pt x="8539306" y="5778500"/>
                </a:cubicBezTo>
                <a:cubicBezTo>
                  <a:pt x="8549119" y="5782734"/>
                  <a:pt x="8556478" y="5784850"/>
                  <a:pt x="8557705" y="5794375"/>
                </a:cubicBezTo>
                <a:cubicBezTo>
                  <a:pt x="8558931" y="5806017"/>
                  <a:pt x="8551572" y="5813425"/>
                  <a:pt x="8538079" y="5814484"/>
                </a:cubicBezTo>
                <a:close/>
                <a:moveTo>
                  <a:pt x="8049909" y="5325534"/>
                </a:moveTo>
                <a:cubicBezTo>
                  <a:pt x="8041323" y="5325534"/>
                  <a:pt x="8032738" y="5326592"/>
                  <a:pt x="8025378" y="5326592"/>
                </a:cubicBezTo>
                <a:cubicBezTo>
                  <a:pt x="8024152" y="5319184"/>
                  <a:pt x="8033964" y="5317067"/>
                  <a:pt x="8035190" y="5310717"/>
                </a:cubicBezTo>
                <a:cubicBezTo>
                  <a:pt x="8041323" y="5306484"/>
                  <a:pt x="8048683" y="5302250"/>
                  <a:pt x="8049909" y="5294842"/>
                </a:cubicBezTo>
                <a:cubicBezTo>
                  <a:pt x="8052362" y="5289550"/>
                  <a:pt x="8056042" y="5283200"/>
                  <a:pt x="8058495" y="5277909"/>
                </a:cubicBezTo>
                <a:cubicBezTo>
                  <a:pt x="8060948" y="5276850"/>
                  <a:pt x="8062175" y="5276850"/>
                  <a:pt x="8064628" y="5275792"/>
                </a:cubicBezTo>
                <a:cubicBezTo>
                  <a:pt x="8063402" y="5278967"/>
                  <a:pt x="8063402" y="5283200"/>
                  <a:pt x="8062175" y="5286375"/>
                </a:cubicBezTo>
                <a:cubicBezTo>
                  <a:pt x="8059721" y="5286375"/>
                  <a:pt x="8056042" y="5288492"/>
                  <a:pt x="8057269" y="5290609"/>
                </a:cubicBezTo>
                <a:cubicBezTo>
                  <a:pt x="8059721" y="5293784"/>
                  <a:pt x="8063402" y="5292725"/>
                  <a:pt x="8067081" y="5290609"/>
                </a:cubicBezTo>
                <a:cubicBezTo>
                  <a:pt x="8080573" y="5286375"/>
                  <a:pt x="8095292" y="5286375"/>
                  <a:pt x="8105104" y="5274734"/>
                </a:cubicBezTo>
                <a:cubicBezTo>
                  <a:pt x="8108784" y="5270500"/>
                  <a:pt x="8116144" y="5268383"/>
                  <a:pt x="8122276" y="5271559"/>
                </a:cubicBezTo>
                <a:cubicBezTo>
                  <a:pt x="8123503" y="5281084"/>
                  <a:pt x="8113690" y="5282142"/>
                  <a:pt x="8106331" y="5286375"/>
                </a:cubicBezTo>
                <a:cubicBezTo>
                  <a:pt x="8098972" y="5293784"/>
                  <a:pt x="8091612" y="5301192"/>
                  <a:pt x="8081800" y="5306484"/>
                </a:cubicBezTo>
                <a:cubicBezTo>
                  <a:pt x="8076894" y="5306484"/>
                  <a:pt x="8073214" y="5307542"/>
                  <a:pt x="8069535" y="5311775"/>
                </a:cubicBezTo>
                <a:cubicBezTo>
                  <a:pt x="8062175" y="5312834"/>
                  <a:pt x="8051136" y="5313892"/>
                  <a:pt x="8049909" y="5325534"/>
                </a:cubicBezTo>
                <a:close/>
                <a:moveTo>
                  <a:pt x="7580137" y="1136650"/>
                </a:moveTo>
                <a:cubicBezTo>
                  <a:pt x="7566645" y="1123950"/>
                  <a:pt x="7574004" y="1101725"/>
                  <a:pt x="7553153" y="1092200"/>
                </a:cubicBezTo>
                <a:cubicBezTo>
                  <a:pt x="7545794" y="1099608"/>
                  <a:pt x="7539661" y="1105958"/>
                  <a:pt x="7533528" y="1112308"/>
                </a:cubicBezTo>
                <a:cubicBezTo>
                  <a:pt x="7527395" y="1123950"/>
                  <a:pt x="7549473" y="1132417"/>
                  <a:pt x="7538434" y="1145117"/>
                </a:cubicBezTo>
                <a:cubicBezTo>
                  <a:pt x="7544567" y="1149350"/>
                  <a:pt x="7540887" y="1159933"/>
                  <a:pt x="7551926" y="1162050"/>
                </a:cubicBezTo>
                <a:cubicBezTo>
                  <a:pt x="7560512" y="1156758"/>
                  <a:pt x="7567871" y="1150408"/>
                  <a:pt x="7576458" y="1145117"/>
                </a:cubicBezTo>
                <a:cubicBezTo>
                  <a:pt x="7580137" y="1141942"/>
                  <a:pt x="7582590" y="1138767"/>
                  <a:pt x="7580137" y="1136650"/>
                </a:cubicBezTo>
                <a:close/>
                <a:moveTo>
                  <a:pt x="7544567" y="1126067"/>
                </a:moveTo>
                <a:cubicBezTo>
                  <a:pt x="7545794" y="1123950"/>
                  <a:pt x="7545794" y="1121833"/>
                  <a:pt x="7547020" y="1121833"/>
                </a:cubicBezTo>
                <a:cubicBezTo>
                  <a:pt x="7550699" y="1120775"/>
                  <a:pt x="7551926" y="1123950"/>
                  <a:pt x="7550699" y="1126067"/>
                </a:cubicBezTo>
                <a:cubicBezTo>
                  <a:pt x="7550699" y="1127125"/>
                  <a:pt x="7548247" y="1128183"/>
                  <a:pt x="7547020" y="1130300"/>
                </a:cubicBezTo>
                <a:cubicBezTo>
                  <a:pt x="7545794" y="1128183"/>
                  <a:pt x="7544567" y="1127125"/>
                  <a:pt x="7544567" y="1126067"/>
                </a:cubicBezTo>
                <a:close/>
                <a:moveTo>
                  <a:pt x="8248612" y="6379633"/>
                </a:moveTo>
                <a:cubicBezTo>
                  <a:pt x="8264557" y="6390217"/>
                  <a:pt x="8268237" y="6390217"/>
                  <a:pt x="8273143" y="6373284"/>
                </a:cubicBezTo>
                <a:cubicBezTo>
                  <a:pt x="8276823" y="6359526"/>
                  <a:pt x="8279276" y="6345767"/>
                  <a:pt x="8281729" y="6332008"/>
                </a:cubicBezTo>
                <a:cubicBezTo>
                  <a:pt x="8282955" y="6326717"/>
                  <a:pt x="8286635" y="6324600"/>
                  <a:pt x="8292768" y="6324600"/>
                </a:cubicBezTo>
                <a:cubicBezTo>
                  <a:pt x="8293995" y="6326717"/>
                  <a:pt x="8295221" y="6328834"/>
                  <a:pt x="8296448" y="6330950"/>
                </a:cubicBezTo>
                <a:cubicBezTo>
                  <a:pt x="8300128" y="6336242"/>
                  <a:pt x="8297674" y="6344709"/>
                  <a:pt x="8308714" y="6345767"/>
                </a:cubicBezTo>
                <a:cubicBezTo>
                  <a:pt x="8306260" y="6355292"/>
                  <a:pt x="8308714" y="6364817"/>
                  <a:pt x="8300128" y="6373284"/>
                </a:cubicBezTo>
                <a:cubicBezTo>
                  <a:pt x="8296448" y="6365875"/>
                  <a:pt x="8290315" y="6359526"/>
                  <a:pt x="8281729" y="6365875"/>
                </a:cubicBezTo>
                <a:cubicBezTo>
                  <a:pt x="8271917" y="6372225"/>
                  <a:pt x="8281729" y="6375401"/>
                  <a:pt x="8286635" y="6379633"/>
                </a:cubicBezTo>
                <a:cubicBezTo>
                  <a:pt x="8289088" y="6392334"/>
                  <a:pt x="8273143" y="6390217"/>
                  <a:pt x="8268237" y="6396567"/>
                </a:cubicBezTo>
                <a:cubicBezTo>
                  <a:pt x="8257198" y="6394450"/>
                  <a:pt x="8247386" y="6392334"/>
                  <a:pt x="8236346" y="6390217"/>
                </a:cubicBezTo>
                <a:cubicBezTo>
                  <a:pt x="8230214" y="6389159"/>
                  <a:pt x="8227760" y="6384925"/>
                  <a:pt x="8231440" y="6379633"/>
                </a:cubicBezTo>
                <a:cubicBezTo>
                  <a:pt x="8233893" y="6375401"/>
                  <a:pt x="8238800" y="6373284"/>
                  <a:pt x="8244932" y="6375401"/>
                </a:cubicBezTo>
                <a:cubicBezTo>
                  <a:pt x="8246159" y="6376459"/>
                  <a:pt x="8247386" y="6378575"/>
                  <a:pt x="8248612" y="6379633"/>
                </a:cubicBezTo>
                <a:close/>
                <a:moveTo>
                  <a:pt x="10829293" y="6199717"/>
                </a:moveTo>
                <a:cubicBezTo>
                  <a:pt x="10837878" y="6203950"/>
                  <a:pt x="10842785" y="6210300"/>
                  <a:pt x="10847691" y="6217709"/>
                </a:cubicBezTo>
                <a:cubicBezTo>
                  <a:pt x="10859957" y="6238875"/>
                  <a:pt x="10853824" y="6248401"/>
                  <a:pt x="10826840" y="6247342"/>
                </a:cubicBezTo>
                <a:cubicBezTo>
                  <a:pt x="10815800" y="6247342"/>
                  <a:pt x="10802308" y="6251575"/>
                  <a:pt x="10794949" y="6242050"/>
                </a:cubicBezTo>
                <a:cubicBezTo>
                  <a:pt x="10785136" y="6228292"/>
                  <a:pt x="10802308" y="6220883"/>
                  <a:pt x="10809667" y="6211359"/>
                </a:cubicBezTo>
                <a:cubicBezTo>
                  <a:pt x="10813347" y="6207125"/>
                  <a:pt x="10823160" y="6203950"/>
                  <a:pt x="10829293" y="6199717"/>
                </a:cubicBezTo>
                <a:close/>
                <a:moveTo>
                  <a:pt x="7597309" y="2753784"/>
                </a:moveTo>
                <a:cubicBezTo>
                  <a:pt x="7605895" y="2768600"/>
                  <a:pt x="7623067" y="2764367"/>
                  <a:pt x="7635332" y="2762250"/>
                </a:cubicBezTo>
                <a:cubicBezTo>
                  <a:pt x="7643918" y="2761192"/>
                  <a:pt x="7653731" y="2763309"/>
                  <a:pt x="7661090" y="2761192"/>
                </a:cubicBezTo>
                <a:cubicBezTo>
                  <a:pt x="7668449" y="2759075"/>
                  <a:pt x="7673355" y="2759075"/>
                  <a:pt x="7674582" y="2766483"/>
                </a:cubicBezTo>
                <a:cubicBezTo>
                  <a:pt x="7675809" y="2774950"/>
                  <a:pt x="7668449" y="2774950"/>
                  <a:pt x="7662317" y="2773892"/>
                </a:cubicBezTo>
                <a:cubicBezTo>
                  <a:pt x="7657410" y="2773892"/>
                  <a:pt x="7651277" y="2773892"/>
                  <a:pt x="7647598" y="2778125"/>
                </a:cubicBezTo>
                <a:cubicBezTo>
                  <a:pt x="7627973" y="2772833"/>
                  <a:pt x="7609575" y="2773892"/>
                  <a:pt x="7591176" y="2780242"/>
                </a:cubicBezTo>
                <a:cubicBezTo>
                  <a:pt x="7586270" y="2774950"/>
                  <a:pt x="7582590" y="2768600"/>
                  <a:pt x="7577684" y="2763309"/>
                </a:cubicBezTo>
                <a:cubicBezTo>
                  <a:pt x="7572778" y="2758017"/>
                  <a:pt x="7562965" y="2765425"/>
                  <a:pt x="7551926" y="2758017"/>
                </a:cubicBezTo>
                <a:cubicBezTo>
                  <a:pt x="7562965" y="2756958"/>
                  <a:pt x="7567871" y="2756958"/>
                  <a:pt x="7572778" y="2756958"/>
                </a:cubicBezTo>
                <a:cubicBezTo>
                  <a:pt x="7581363" y="2762250"/>
                  <a:pt x="7588723" y="2755900"/>
                  <a:pt x="7597309" y="2753784"/>
                </a:cubicBezTo>
                <a:close/>
                <a:moveTo>
                  <a:pt x="11132252" y="6334125"/>
                </a:moveTo>
                <a:cubicBezTo>
                  <a:pt x="11134706" y="6340475"/>
                  <a:pt x="11135933" y="6345767"/>
                  <a:pt x="11139612" y="6352117"/>
                </a:cubicBezTo>
                <a:cubicBezTo>
                  <a:pt x="11144518" y="6361642"/>
                  <a:pt x="11142065" y="6366933"/>
                  <a:pt x="11128573" y="6367992"/>
                </a:cubicBezTo>
                <a:cubicBezTo>
                  <a:pt x="11122440" y="6369050"/>
                  <a:pt x="11116307" y="6369050"/>
                  <a:pt x="11111402" y="6370109"/>
                </a:cubicBezTo>
                <a:cubicBezTo>
                  <a:pt x="11086870" y="6370109"/>
                  <a:pt x="11084417" y="6366933"/>
                  <a:pt x="11090550" y="6347883"/>
                </a:cubicBezTo>
                <a:cubicBezTo>
                  <a:pt x="11091776" y="6344709"/>
                  <a:pt x="11093003" y="6340475"/>
                  <a:pt x="11093003" y="6337300"/>
                </a:cubicBezTo>
                <a:cubicBezTo>
                  <a:pt x="11093003" y="6329892"/>
                  <a:pt x="11096683" y="6320367"/>
                  <a:pt x="11105269" y="6320367"/>
                </a:cubicBezTo>
                <a:cubicBezTo>
                  <a:pt x="11116307" y="6319308"/>
                  <a:pt x="11128573" y="6323542"/>
                  <a:pt x="11132252" y="6334125"/>
                </a:cubicBezTo>
                <a:close/>
                <a:moveTo>
                  <a:pt x="7417005" y="4617508"/>
                </a:moveTo>
                <a:cubicBezTo>
                  <a:pt x="7418231" y="4615392"/>
                  <a:pt x="7419458" y="4613275"/>
                  <a:pt x="7421911" y="4612217"/>
                </a:cubicBezTo>
                <a:cubicBezTo>
                  <a:pt x="7440309" y="4622800"/>
                  <a:pt x="7442762" y="4606925"/>
                  <a:pt x="7451348" y="4599517"/>
                </a:cubicBezTo>
                <a:cubicBezTo>
                  <a:pt x="7464840" y="4603750"/>
                  <a:pt x="7474653" y="4596342"/>
                  <a:pt x="7485692" y="4592109"/>
                </a:cubicBezTo>
                <a:cubicBezTo>
                  <a:pt x="7489371" y="4593167"/>
                  <a:pt x="7493052" y="4594225"/>
                  <a:pt x="7496731" y="4595284"/>
                </a:cubicBezTo>
                <a:cubicBezTo>
                  <a:pt x="7495504" y="4598459"/>
                  <a:pt x="7495504" y="4600575"/>
                  <a:pt x="7494278" y="4603750"/>
                </a:cubicBezTo>
                <a:cubicBezTo>
                  <a:pt x="7485692" y="4609042"/>
                  <a:pt x="7473426" y="4609042"/>
                  <a:pt x="7467293" y="4616450"/>
                </a:cubicBezTo>
                <a:cubicBezTo>
                  <a:pt x="7452575" y="4612217"/>
                  <a:pt x="7451348" y="4619625"/>
                  <a:pt x="7455028" y="4628092"/>
                </a:cubicBezTo>
                <a:cubicBezTo>
                  <a:pt x="7457481" y="4635500"/>
                  <a:pt x="7472200" y="4637617"/>
                  <a:pt x="7466067" y="4648200"/>
                </a:cubicBezTo>
                <a:cubicBezTo>
                  <a:pt x="7448895" y="4653492"/>
                  <a:pt x="7443989" y="4638675"/>
                  <a:pt x="7434176" y="4632325"/>
                </a:cubicBezTo>
                <a:cubicBezTo>
                  <a:pt x="7428043" y="4627034"/>
                  <a:pt x="7428043" y="4617508"/>
                  <a:pt x="7417005" y="4617508"/>
                </a:cubicBezTo>
                <a:close/>
                <a:moveTo>
                  <a:pt x="7495504" y="4565650"/>
                </a:moveTo>
                <a:cubicBezTo>
                  <a:pt x="7495504" y="4565650"/>
                  <a:pt x="7495504" y="4565650"/>
                  <a:pt x="7495504" y="4565650"/>
                </a:cubicBezTo>
                <a:cubicBezTo>
                  <a:pt x="7495504" y="4565650"/>
                  <a:pt x="7495504" y="4565650"/>
                  <a:pt x="7495504" y="4565650"/>
                </a:cubicBezTo>
                <a:cubicBezTo>
                  <a:pt x="7495504" y="4565650"/>
                  <a:pt x="7495504" y="4565650"/>
                  <a:pt x="7495504" y="4565650"/>
                </a:cubicBezTo>
                <a:close/>
                <a:moveTo>
                  <a:pt x="7329919" y="4202642"/>
                </a:moveTo>
                <a:cubicBezTo>
                  <a:pt x="7329919" y="4201584"/>
                  <a:pt x="7334825" y="4199467"/>
                  <a:pt x="7337278" y="4201584"/>
                </a:cubicBezTo>
                <a:cubicBezTo>
                  <a:pt x="7358130" y="4211109"/>
                  <a:pt x="7350770" y="4197350"/>
                  <a:pt x="7350770" y="4189942"/>
                </a:cubicBezTo>
                <a:cubicBezTo>
                  <a:pt x="7351997" y="4184650"/>
                  <a:pt x="7350770" y="4176184"/>
                  <a:pt x="7363036" y="4181475"/>
                </a:cubicBezTo>
                <a:cubicBezTo>
                  <a:pt x="7372848" y="4185708"/>
                  <a:pt x="7371622" y="4179358"/>
                  <a:pt x="7371622" y="4174067"/>
                </a:cubicBezTo>
                <a:cubicBezTo>
                  <a:pt x="7372848" y="4173008"/>
                  <a:pt x="7372848" y="4173008"/>
                  <a:pt x="7372848" y="4173008"/>
                </a:cubicBezTo>
                <a:cubicBezTo>
                  <a:pt x="7374075" y="4173008"/>
                  <a:pt x="7376529" y="4174067"/>
                  <a:pt x="7377755" y="4174067"/>
                </a:cubicBezTo>
                <a:cubicBezTo>
                  <a:pt x="7376529" y="4176184"/>
                  <a:pt x="7377755" y="4179358"/>
                  <a:pt x="7375302" y="4181475"/>
                </a:cubicBezTo>
                <a:cubicBezTo>
                  <a:pt x="7370396" y="4189942"/>
                  <a:pt x="7402286" y="4195234"/>
                  <a:pt x="7376529" y="4205817"/>
                </a:cubicBezTo>
                <a:cubicBezTo>
                  <a:pt x="7366715" y="4210050"/>
                  <a:pt x="7364263" y="4222750"/>
                  <a:pt x="7348317" y="4219575"/>
                </a:cubicBezTo>
                <a:cubicBezTo>
                  <a:pt x="7343411" y="4218517"/>
                  <a:pt x="7339732" y="4222750"/>
                  <a:pt x="7339732" y="4228042"/>
                </a:cubicBezTo>
                <a:cubicBezTo>
                  <a:pt x="7328692" y="4225925"/>
                  <a:pt x="7313974" y="4236508"/>
                  <a:pt x="7310294" y="4229100"/>
                </a:cubicBezTo>
                <a:cubicBezTo>
                  <a:pt x="7302935" y="4214284"/>
                  <a:pt x="7336051" y="4217459"/>
                  <a:pt x="7329919" y="4202642"/>
                </a:cubicBezTo>
                <a:close/>
                <a:moveTo>
                  <a:pt x="7365489" y="4147608"/>
                </a:moveTo>
                <a:lnTo>
                  <a:pt x="7365489" y="4147608"/>
                </a:lnTo>
                <a:cubicBezTo>
                  <a:pt x="7365489" y="4147608"/>
                  <a:pt x="7365489" y="4147608"/>
                  <a:pt x="7365489" y="4147608"/>
                </a:cubicBezTo>
                <a:lnTo>
                  <a:pt x="7365489" y="4147608"/>
                </a:lnTo>
                <a:close/>
                <a:moveTo>
                  <a:pt x="7345865" y="4196292"/>
                </a:moveTo>
                <a:cubicBezTo>
                  <a:pt x="7345865" y="4196292"/>
                  <a:pt x="7345865" y="4196292"/>
                  <a:pt x="7345865" y="4196292"/>
                </a:cubicBezTo>
                <a:cubicBezTo>
                  <a:pt x="7345865" y="4196292"/>
                  <a:pt x="7345865" y="4196292"/>
                  <a:pt x="7345865" y="4196292"/>
                </a:cubicBezTo>
                <a:lnTo>
                  <a:pt x="7345865" y="4196292"/>
                </a:lnTo>
                <a:close/>
                <a:moveTo>
                  <a:pt x="8069535" y="3831167"/>
                </a:moveTo>
                <a:cubicBezTo>
                  <a:pt x="8076894" y="3816350"/>
                  <a:pt x="8079347" y="3801534"/>
                  <a:pt x="8069535" y="3786717"/>
                </a:cubicBezTo>
                <a:cubicBezTo>
                  <a:pt x="8064628" y="3780367"/>
                  <a:pt x="8064628" y="3772958"/>
                  <a:pt x="8068308" y="3765550"/>
                </a:cubicBezTo>
                <a:cubicBezTo>
                  <a:pt x="8071987" y="3765550"/>
                  <a:pt x="8078120" y="3763434"/>
                  <a:pt x="8078120" y="3767667"/>
                </a:cubicBezTo>
                <a:cubicBezTo>
                  <a:pt x="8078120" y="3784600"/>
                  <a:pt x="8090385" y="3797300"/>
                  <a:pt x="8098972" y="3811059"/>
                </a:cubicBezTo>
                <a:cubicBezTo>
                  <a:pt x="8106331" y="3822700"/>
                  <a:pt x="8113690" y="3834342"/>
                  <a:pt x="8090385" y="3838575"/>
                </a:cubicBezTo>
                <a:cubicBezTo>
                  <a:pt x="8086706" y="3839633"/>
                  <a:pt x="8085480" y="3841750"/>
                  <a:pt x="8085480" y="3843867"/>
                </a:cubicBezTo>
                <a:cubicBezTo>
                  <a:pt x="8085480" y="3843867"/>
                  <a:pt x="8085480" y="3844925"/>
                  <a:pt x="8085480" y="3844925"/>
                </a:cubicBezTo>
                <a:cubicBezTo>
                  <a:pt x="8085480" y="3844925"/>
                  <a:pt x="8085480" y="3844925"/>
                  <a:pt x="8085480" y="3844925"/>
                </a:cubicBezTo>
                <a:cubicBezTo>
                  <a:pt x="8085480" y="3847042"/>
                  <a:pt x="8086706" y="3849159"/>
                  <a:pt x="8087933" y="3852333"/>
                </a:cubicBezTo>
                <a:cubicBezTo>
                  <a:pt x="8090385" y="3858684"/>
                  <a:pt x="8098972" y="3865034"/>
                  <a:pt x="8086706" y="3870325"/>
                </a:cubicBezTo>
                <a:cubicBezTo>
                  <a:pt x="8081800" y="3868208"/>
                  <a:pt x="8075667" y="3866092"/>
                  <a:pt x="8070761" y="3863975"/>
                </a:cubicBezTo>
                <a:cubicBezTo>
                  <a:pt x="8070761" y="3857625"/>
                  <a:pt x="8069535" y="3850217"/>
                  <a:pt x="8071987" y="3843867"/>
                </a:cubicBezTo>
                <a:cubicBezTo>
                  <a:pt x="8070761" y="3842809"/>
                  <a:pt x="8070761" y="3842809"/>
                  <a:pt x="8069535" y="3840692"/>
                </a:cubicBezTo>
                <a:cubicBezTo>
                  <a:pt x="8067081" y="3836458"/>
                  <a:pt x="8068308" y="3832225"/>
                  <a:pt x="8071987" y="3830108"/>
                </a:cubicBezTo>
                <a:cubicBezTo>
                  <a:pt x="8071987" y="3831167"/>
                  <a:pt x="8070761" y="3831167"/>
                  <a:pt x="8069535" y="3831167"/>
                </a:cubicBezTo>
                <a:close/>
                <a:moveTo>
                  <a:pt x="8090385" y="3717925"/>
                </a:moveTo>
                <a:cubicBezTo>
                  <a:pt x="8090385" y="3717925"/>
                  <a:pt x="8090385" y="3717925"/>
                  <a:pt x="8090385" y="3717925"/>
                </a:cubicBezTo>
                <a:cubicBezTo>
                  <a:pt x="8090385" y="3717925"/>
                  <a:pt x="8090385" y="3717925"/>
                  <a:pt x="8090385" y="3717925"/>
                </a:cubicBezTo>
                <a:lnTo>
                  <a:pt x="8090385" y="3717925"/>
                </a:lnTo>
                <a:close/>
                <a:moveTo>
                  <a:pt x="7955464" y="5505450"/>
                </a:moveTo>
                <a:cubicBezTo>
                  <a:pt x="7959144" y="5505450"/>
                  <a:pt x="7962824" y="5505450"/>
                  <a:pt x="7967730" y="5505450"/>
                </a:cubicBezTo>
                <a:cubicBezTo>
                  <a:pt x="7976316" y="5506508"/>
                  <a:pt x="7977543" y="5500159"/>
                  <a:pt x="7979995" y="5495925"/>
                </a:cubicBezTo>
                <a:cubicBezTo>
                  <a:pt x="7982448" y="5491692"/>
                  <a:pt x="7976316" y="5488517"/>
                  <a:pt x="7971410" y="5487459"/>
                </a:cubicBezTo>
                <a:cubicBezTo>
                  <a:pt x="7971410" y="5485342"/>
                  <a:pt x="7971410" y="5483225"/>
                  <a:pt x="7972636" y="5481109"/>
                </a:cubicBezTo>
                <a:cubicBezTo>
                  <a:pt x="7978769" y="5478992"/>
                  <a:pt x="7989808" y="5482167"/>
                  <a:pt x="7989808" y="5471584"/>
                </a:cubicBezTo>
                <a:cubicBezTo>
                  <a:pt x="7995941" y="5466292"/>
                  <a:pt x="8004526" y="5465234"/>
                  <a:pt x="8013112" y="5464175"/>
                </a:cubicBezTo>
                <a:cubicBezTo>
                  <a:pt x="8019245" y="5466292"/>
                  <a:pt x="8027831" y="5468409"/>
                  <a:pt x="8018019" y="5473700"/>
                </a:cubicBezTo>
                <a:cubicBezTo>
                  <a:pt x="8000847" y="5483225"/>
                  <a:pt x="7993488" y="5496984"/>
                  <a:pt x="7987355" y="5512859"/>
                </a:cubicBezTo>
                <a:cubicBezTo>
                  <a:pt x="7983675" y="5514975"/>
                  <a:pt x="7978769" y="5517092"/>
                  <a:pt x="7975089" y="5520267"/>
                </a:cubicBezTo>
                <a:cubicBezTo>
                  <a:pt x="7965277" y="5514975"/>
                  <a:pt x="7956691" y="5520267"/>
                  <a:pt x="7948105" y="5523442"/>
                </a:cubicBezTo>
                <a:cubicBezTo>
                  <a:pt x="7943198" y="5525558"/>
                  <a:pt x="7943198" y="5528734"/>
                  <a:pt x="7943198" y="5531909"/>
                </a:cubicBezTo>
                <a:cubicBezTo>
                  <a:pt x="7934613" y="5531909"/>
                  <a:pt x="7928480" y="5540375"/>
                  <a:pt x="7919894" y="5538258"/>
                </a:cubicBezTo>
                <a:cubicBezTo>
                  <a:pt x="7919894" y="5517092"/>
                  <a:pt x="7941972" y="5514975"/>
                  <a:pt x="7955464" y="5505450"/>
                </a:cubicBezTo>
                <a:close/>
                <a:moveTo>
                  <a:pt x="10501801" y="5666317"/>
                </a:moveTo>
                <a:cubicBezTo>
                  <a:pt x="10501801" y="5676901"/>
                  <a:pt x="10506707" y="5686425"/>
                  <a:pt x="10495669" y="5697008"/>
                </a:cubicBezTo>
                <a:cubicBezTo>
                  <a:pt x="10490762" y="5702300"/>
                  <a:pt x="10479723" y="5719234"/>
                  <a:pt x="10494442" y="5727700"/>
                </a:cubicBezTo>
                <a:cubicBezTo>
                  <a:pt x="10507934" y="5735109"/>
                  <a:pt x="10499348" y="5743575"/>
                  <a:pt x="10500574" y="5752042"/>
                </a:cubicBezTo>
                <a:cubicBezTo>
                  <a:pt x="10496895" y="5752042"/>
                  <a:pt x="10493215" y="5750984"/>
                  <a:pt x="10496895" y="5743575"/>
                </a:cubicBezTo>
                <a:cubicBezTo>
                  <a:pt x="10490762" y="5742517"/>
                  <a:pt x="10483403" y="5740401"/>
                  <a:pt x="10480950" y="5748867"/>
                </a:cubicBezTo>
                <a:cubicBezTo>
                  <a:pt x="10491989" y="5759450"/>
                  <a:pt x="10503028" y="5771092"/>
                  <a:pt x="10510387" y="5784850"/>
                </a:cubicBezTo>
                <a:cubicBezTo>
                  <a:pt x="10512840" y="5777442"/>
                  <a:pt x="10515293" y="5771092"/>
                  <a:pt x="10517746" y="5763683"/>
                </a:cubicBezTo>
                <a:cubicBezTo>
                  <a:pt x="10518973" y="5758392"/>
                  <a:pt x="10518973" y="5754159"/>
                  <a:pt x="10515293" y="5752042"/>
                </a:cubicBezTo>
                <a:cubicBezTo>
                  <a:pt x="10521426" y="5755217"/>
                  <a:pt x="10525106" y="5754159"/>
                  <a:pt x="10527559" y="5743575"/>
                </a:cubicBezTo>
                <a:cubicBezTo>
                  <a:pt x="10522653" y="5731933"/>
                  <a:pt x="10530012" y="5721350"/>
                  <a:pt x="10531238" y="5710767"/>
                </a:cubicBezTo>
                <a:cubicBezTo>
                  <a:pt x="10525106" y="5711825"/>
                  <a:pt x="10520200" y="5708651"/>
                  <a:pt x="10515293" y="5705475"/>
                </a:cubicBezTo>
                <a:cubicBezTo>
                  <a:pt x="10514067" y="5704417"/>
                  <a:pt x="10514067" y="5702300"/>
                  <a:pt x="10512840" y="5701242"/>
                </a:cubicBezTo>
                <a:cubicBezTo>
                  <a:pt x="10504255" y="5686425"/>
                  <a:pt x="10516520" y="5687484"/>
                  <a:pt x="10520200" y="5681133"/>
                </a:cubicBezTo>
                <a:cubicBezTo>
                  <a:pt x="10521426" y="5670550"/>
                  <a:pt x="10516520" y="5662084"/>
                  <a:pt x="10505481" y="5657850"/>
                </a:cubicBezTo>
                <a:cubicBezTo>
                  <a:pt x="10505481" y="5659967"/>
                  <a:pt x="10501801" y="5663142"/>
                  <a:pt x="10501801" y="5666317"/>
                </a:cubicBezTo>
                <a:close/>
                <a:moveTo>
                  <a:pt x="10516520" y="5750984"/>
                </a:moveTo>
                <a:cubicBezTo>
                  <a:pt x="10515293" y="5749925"/>
                  <a:pt x="10512840" y="5749925"/>
                  <a:pt x="10510387" y="5749925"/>
                </a:cubicBezTo>
                <a:cubicBezTo>
                  <a:pt x="10511614" y="5748867"/>
                  <a:pt x="10511614" y="5748867"/>
                  <a:pt x="10512840" y="5747808"/>
                </a:cubicBezTo>
                <a:cubicBezTo>
                  <a:pt x="10514067" y="5748867"/>
                  <a:pt x="10515293" y="5749925"/>
                  <a:pt x="10516520" y="5750984"/>
                </a:cubicBezTo>
                <a:close/>
                <a:moveTo>
                  <a:pt x="6877319" y="4738159"/>
                </a:moveTo>
                <a:cubicBezTo>
                  <a:pt x="6869959" y="4738159"/>
                  <a:pt x="6867506" y="4742392"/>
                  <a:pt x="6865053" y="4747684"/>
                </a:cubicBezTo>
                <a:cubicBezTo>
                  <a:pt x="6856467" y="4748742"/>
                  <a:pt x="6849108" y="4747684"/>
                  <a:pt x="6846655" y="4738159"/>
                </a:cubicBezTo>
                <a:cubicBezTo>
                  <a:pt x="6844201" y="4726517"/>
                  <a:pt x="6842975" y="4714875"/>
                  <a:pt x="6849108" y="4704292"/>
                </a:cubicBezTo>
                <a:cubicBezTo>
                  <a:pt x="6850334" y="4701117"/>
                  <a:pt x="6851561" y="4697942"/>
                  <a:pt x="6854014" y="4693709"/>
                </a:cubicBezTo>
                <a:cubicBezTo>
                  <a:pt x="6865053" y="4704292"/>
                  <a:pt x="6855241" y="4713817"/>
                  <a:pt x="6854014" y="4724400"/>
                </a:cubicBezTo>
                <a:cubicBezTo>
                  <a:pt x="6868733" y="4722284"/>
                  <a:pt x="6878545" y="4712758"/>
                  <a:pt x="6892038" y="4719109"/>
                </a:cubicBezTo>
                <a:cubicBezTo>
                  <a:pt x="6895717" y="4721225"/>
                  <a:pt x="6896943" y="4714875"/>
                  <a:pt x="6898170" y="4710642"/>
                </a:cubicBezTo>
                <a:cubicBezTo>
                  <a:pt x="6903076" y="4710642"/>
                  <a:pt x="6906756" y="4711700"/>
                  <a:pt x="6909209" y="4715934"/>
                </a:cubicBezTo>
                <a:cubicBezTo>
                  <a:pt x="6906756" y="4723342"/>
                  <a:pt x="6904303" y="4730750"/>
                  <a:pt x="6907983" y="4738159"/>
                </a:cubicBezTo>
                <a:cubicBezTo>
                  <a:pt x="6899397" y="4741334"/>
                  <a:pt x="6896943" y="4755092"/>
                  <a:pt x="6883452" y="4749800"/>
                </a:cubicBezTo>
                <a:cubicBezTo>
                  <a:pt x="6882224" y="4743450"/>
                  <a:pt x="6884678" y="4738159"/>
                  <a:pt x="6877319" y="4738159"/>
                </a:cubicBezTo>
                <a:close/>
                <a:moveTo>
                  <a:pt x="8514775" y="2035175"/>
                </a:moveTo>
                <a:cubicBezTo>
                  <a:pt x="8513548" y="2033058"/>
                  <a:pt x="8511096" y="2030942"/>
                  <a:pt x="8509869" y="2028825"/>
                </a:cubicBezTo>
                <a:cubicBezTo>
                  <a:pt x="8507415" y="2023533"/>
                  <a:pt x="8519681" y="2024592"/>
                  <a:pt x="8514775" y="2020358"/>
                </a:cubicBezTo>
                <a:cubicBezTo>
                  <a:pt x="8512322" y="2018242"/>
                  <a:pt x="8506189" y="2020358"/>
                  <a:pt x="8503736" y="2022475"/>
                </a:cubicBezTo>
                <a:cubicBezTo>
                  <a:pt x="8501283" y="2024592"/>
                  <a:pt x="8501283" y="2027767"/>
                  <a:pt x="8498830" y="2028825"/>
                </a:cubicBezTo>
                <a:cubicBezTo>
                  <a:pt x="8486564" y="2039408"/>
                  <a:pt x="8482884" y="2039408"/>
                  <a:pt x="8470619" y="2025650"/>
                </a:cubicBezTo>
                <a:cubicBezTo>
                  <a:pt x="8465713" y="2019300"/>
                  <a:pt x="8460806" y="2019300"/>
                  <a:pt x="8454673" y="2019300"/>
                </a:cubicBezTo>
                <a:cubicBezTo>
                  <a:pt x="8442408" y="2018242"/>
                  <a:pt x="8430142" y="2018242"/>
                  <a:pt x="8416650" y="2018242"/>
                </a:cubicBezTo>
                <a:cubicBezTo>
                  <a:pt x="8416650" y="2028825"/>
                  <a:pt x="8422783" y="2037292"/>
                  <a:pt x="8427689" y="2045758"/>
                </a:cubicBezTo>
                <a:cubicBezTo>
                  <a:pt x="8431369" y="2053167"/>
                  <a:pt x="8439955" y="2058458"/>
                  <a:pt x="8448541" y="2054225"/>
                </a:cubicBezTo>
                <a:cubicBezTo>
                  <a:pt x="8469392" y="2044700"/>
                  <a:pt x="8495150" y="2047875"/>
                  <a:pt x="8514775" y="2035175"/>
                </a:cubicBezTo>
                <a:close/>
                <a:moveTo>
                  <a:pt x="8428916" y="2034117"/>
                </a:moveTo>
                <a:cubicBezTo>
                  <a:pt x="8442408" y="2025650"/>
                  <a:pt x="8450994" y="2018242"/>
                  <a:pt x="8462033" y="2026708"/>
                </a:cubicBezTo>
                <a:cubicBezTo>
                  <a:pt x="8466939" y="2030942"/>
                  <a:pt x="8466939" y="2037292"/>
                  <a:pt x="8460806" y="2040467"/>
                </a:cubicBezTo>
                <a:cubicBezTo>
                  <a:pt x="8446087" y="2048933"/>
                  <a:pt x="8442408" y="2035175"/>
                  <a:pt x="8428916" y="2034117"/>
                </a:cubicBezTo>
                <a:close/>
                <a:moveTo>
                  <a:pt x="9443281" y="6519334"/>
                </a:moveTo>
                <a:cubicBezTo>
                  <a:pt x="9446960" y="6521450"/>
                  <a:pt x="9453093" y="6522508"/>
                  <a:pt x="9457999" y="6523567"/>
                </a:cubicBezTo>
                <a:cubicBezTo>
                  <a:pt x="9466585" y="6529917"/>
                  <a:pt x="9475171" y="6523567"/>
                  <a:pt x="9483757" y="6524625"/>
                </a:cubicBezTo>
                <a:cubicBezTo>
                  <a:pt x="9488663" y="6533092"/>
                  <a:pt x="9497249" y="6539442"/>
                  <a:pt x="9508288" y="6542617"/>
                </a:cubicBezTo>
                <a:cubicBezTo>
                  <a:pt x="9508288" y="6545792"/>
                  <a:pt x="9508288" y="6548967"/>
                  <a:pt x="9507061" y="6552142"/>
                </a:cubicBezTo>
                <a:cubicBezTo>
                  <a:pt x="9499702" y="6557433"/>
                  <a:pt x="9494796" y="6553200"/>
                  <a:pt x="9489890" y="6547909"/>
                </a:cubicBezTo>
                <a:cubicBezTo>
                  <a:pt x="9482530" y="6541558"/>
                  <a:pt x="9473945" y="6538383"/>
                  <a:pt x="9465359" y="6543675"/>
                </a:cubicBezTo>
                <a:cubicBezTo>
                  <a:pt x="9451866" y="6552142"/>
                  <a:pt x="9450640" y="6539442"/>
                  <a:pt x="9444507" y="6536267"/>
                </a:cubicBezTo>
                <a:cubicBezTo>
                  <a:pt x="9444507" y="6533092"/>
                  <a:pt x="9443281" y="6530975"/>
                  <a:pt x="9439601" y="6530975"/>
                </a:cubicBezTo>
                <a:cubicBezTo>
                  <a:pt x="9429788" y="6525683"/>
                  <a:pt x="9423655" y="6535209"/>
                  <a:pt x="9415069" y="6536267"/>
                </a:cubicBezTo>
                <a:lnTo>
                  <a:pt x="9415069" y="6534151"/>
                </a:lnTo>
                <a:lnTo>
                  <a:pt x="9413843" y="6532034"/>
                </a:lnTo>
                <a:cubicBezTo>
                  <a:pt x="9416296" y="6529917"/>
                  <a:pt x="9417523" y="6527800"/>
                  <a:pt x="9418750" y="6525683"/>
                </a:cubicBezTo>
                <a:cubicBezTo>
                  <a:pt x="9422429" y="6519334"/>
                  <a:pt x="9417523" y="6509808"/>
                  <a:pt x="9428562" y="6506633"/>
                </a:cubicBezTo>
                <a:cubicBezTo>
                  <a:pt x="9440828" y="6503459"/>
                  <a:pt x="9437148" y="6516159"/>
                  <a:pt x="9443281" y="6519334"/>
                </a:cubicBezTo>
                <a:close/>
                <a:moveTo>
                  <a:pt x="7030639" y="4759325"/>
                </a:moveTo>
                <a:cubicBezTo>
                  <a:pt x="7024506" y="4756150"/>
                  <a:pt x="7024506" y="4749800"/>
                  <a:pt x="7023279" y="4744508"/>
                </a:cubicBezTo>
                <a:cubicBezTo>
                  <a:pt x="7020826" y="4736042"/>
                  <a:pt x="7014694" y="4734984"/>
                  <a:pt x="7007334" y="4738159"/>
                </a:cubicBezTo>
                <a:cubicBezTo>
                  <a:pt x="6990162" y="4741334"/>
                  <a:pt x="6975443" y="4755092"/>
                  <a:pt x="6955818" y="4746625"/>
                </a:cubicBezTo>
                <a:cubicBezTo>
                  <a:pt x="6954592" y="4746625"/>
                  <a:pt x="6954592" y="4743450"/>
                  <a:pt x="6953366" y="4742392"/>
                </a:cubicBezTo>
                <a:cubicBezTo>
                  <a:pt x="6965631" y="4737100"/>
                  <a:pt x="6980349" y="4738159"/>
                  <a:pt x="6990162" y="4729692"/>
                </a:cubicBezTo>
                <a:cubicBezTo>
                  <a:pt x="7003654" y="4730750"/>
                  <a:pt x="7009787" y="4722284"/>
                  <a:pt x="7011013" y="4713817"/>
                </a:cubicBezTo>
                <a:cubicBezTo>
                  <a:pt x="7012240" y="4708525"/>
                  <a:pt x="7013466" y="4706409"/>
                  <a:pt x="7019599" y="4706409"/>
                </a:cubicBezTo>
                <a:cubicBezTo>
                  <a:pt x="7023279" y="4711700"/>
                  <a:pt x="7040451" y="4710642"/>
                  <a:pt x="7031865" y="4723342"/>
                </a:cubicBezTo>
                <a:cubicBezTo>
                  <a:pt x="7028185" y="4728633"/>
                  <a:pt x="7033092" y="4731809"/>
                  <a:pt x="7036771" y="4736042"/>
                </a:cubicBezTo>
                <a:cubicBezTo>
                  <a:pt x="7037998" y="4730750"/>
                  <a:pt x="7042904" y="4725459"/>
                  <a:pt x="7057623" y="4708525"/>
                </a:cubicBezTo>
                <a:cubicBezTo>
                  <a:pt x="7067435" y="4714875"/>
                  <a:pt x="7071115" y="4723342"/>
                  <a:pt x="7066208" y="4733925"/>
                </a:cubicBezTo>
                <a:cubicBezTo>
                  <a:pt x="7058849" y="4736042"/>
                  <a:pt x="7056396" y="4742392"/>
                  <a:pt x="7051490" y="4747684"/>
                </a:cubicBezTo>
                <a:cubicBezTo>
                  <a:pt x="7047810" y="4750859"/>
                  <a:pt x="7045357" y="4751917"/>
                  <a:pt x="7042904" y="4750859"/>
                </a:cubicBezTo>
                <a:cubicBezTo>
                  <a:pt x="7040451" y="4754034"/>
                  <a:pt x="7034318" y="4756150"/>
                  <a:pt x="7030639" y="4759325"/>
                </a:cubicBezTo>
                <a:close/>
                <a:moveTo>
                  <a:pt x="8947751" y="3606800"/>
                </a:moveTo>
                <a:cubicBezTo>
                  <a:pt x="8934259" y="3589867"/>
                  <a:pt x="8925673" y="3570817"/>
                  <a:pt x="8906047" y="3561292"/>
                </a:cubicBezTo>
                <a:cubicBezTo>
                  <a:pt x="8906047" y="3556000"/>
                  <a:pt x="8909727" y="3556000"/>
                  <a:pt x="8912180" y="3556000"/>
                </a:cubicBezTo>
                <a:cubicBezTo>
                  <a:pt x="8926899" y="3556000"/>
                  <a:pt x="8929352" y="3551767"/>
                  <a:pt x="8925673" y="3542242"/>
                </a:cubicBezTo>
                <a:cubicBezTo>
                  <a:pt x="8923219" y="3534833"/>
                  <a:pt x="8912180" y="3532717"/>
                  <a:pt x="8910954" y="3525309"/>
                </a:cubicBezTo>
                <a:cubicBezTo>
                  <a:pt x="8941618" y="3530600"/>
                  <a:pt x="8944071" y="3532717"/>
                  <a:pt x="8948977" y="3554942"/>
                </a:cubicBezTo>
                <a:cubicBezTo>
                  <a:pt x="8952657" y="3570817"/>
                  <a:pt x="8948977" y="3588809"/>
                  <a:pt x="8947751" y="3606800"/>
                </a:cubicBezTo>
                <a:close/>
                <a:moveTo>
                  <a:pt x="6593983" y="5854700"/>
                </a:moveTo>
                <a:cubicBezTo>
                  <a:pt x="6581717" y="5835651"/>
                  <a:pt x="6571905" y="5819776"/>
                  <a:pt x="6562093" y="5802842"/>
                </a:cubicBezTo>
                <a:cubicBezTo>
                  <a:pt x="6557186" y="5795433"/>
                  <a:pt x="6557186" y="5785909"/>
                  <a:pt x="6566999" y="5781675"/>
                </a:cubicBezTo>
                <a:cubicBezTo>
                  <a:pt x="6578038" y="5777442"/>
                  <a:pt x="6586624" y="5781675"/>
                  <a:pt x="6592757" y="5791200"/>
                </a:cubicBezTo>
                <a:cubicBezTo>
                  <a:pt x="6606249" y="5811308"/>
                  <a:pt x="6611155" y="5831417"/>
                  <a:pt x="6593983" y="5854700"/>
                </a:cubicBezTo>
                <a:close/>
                <a:moveTo>
                  <a:pt x="9694725" y="3733800"/>
                </a:moveTo>
                <a:cubicBezTo>
                  <a:pt x="9700858" y="3733800"/>
                  <a:pt x="9706991" y="3738034"/>
                  <a:pt x="9705764" y="3745442"/>
                </a:cubicBezTo>
                <a:cubicBezTo>
                  <a:pt x="9704538" y="3752850"/>
                  <a:pt x="9695952" y="3752850"/>
                  <a:pt x="9691045" y="3751792"/>
                </a:cubicBezTo>
                <a:cubicBezTo>
                  <a:pt x="9676327" y="3748617"/>
                  <a:pt x="9662834" y="3742267"/>
                  <a:pt x="9646889" y="3749675"/>
                </a:cubicBezTo>
                <a:cubicBezTo>
                  <a:pt x="9640757" y="3752850"/>
                  <a:pt x="9634624" y="3746500"/>
                  <a:pt x="9634624" y="3740150"/>
                </a:cubicBezTo>
                <a:cubicBezTo>
                  <a:pt x="9634624" y="3732742"/>
                  <a:pt x="9628491" y="3723217"/>
                  <a:pt x="9639530" y="3717925"/>
                </a:cubicBezTo>
                <a:cubicBezTo>
                  <a:pt x="9646889" y="3714750"/>
                  <a:pt x="9656702" y="3715809"/>
                  <a:pt x="9661608" y="3708400"/>
                </a:cubicBezTo>
                <a:cubicBezTo>
                  <a:pt x="9666514" y="3710517"/>
                  <a:pt x="9670194" y="3712633"/>
                  <a:pt x="9675100" y="3714750"/>
                </a:cubicBezTo>
                <a:cubicBezTo>
                  <a:pt x="9680007" y="3723217"/>
                  <a:pt x="9680007" y="3733800"/>
                  <a:pt x="9694725" y="3733800"/>
                </a:cubicBezTo>
                <a:close/>
                <a:moveTo>
                  <a:pt x="8172565" y="5633508"/>
                </a:moveTo>
                <a:cubicBezTo>
                  <a:pt x="8184831" y="5658909"/>
                  <a:pt x="8178698" y="5667375"/>
                  <a:pt x="8148034" y="5666317"/>
                </a:cubicBezTo>
                <a:cubicBezTo>
                  <a:pt x="8123503" y="5665258"/>
                  <a:pt x="8121049" y="5663142"/>
                  <a:pt x="8132089" y="5641975"/>
                </a:cubicBezTo>
                <a:cubicBezTo>
                  <a:pt x="8133315" y="5638800"/>
                  <a:pt x="8136995" y="5635625"/>
                  <a:pt x="8136995" y="5632450"/>
                </a:cubicBezTo>
                <a:cubicBezTo>
                  <a:pt x="8138222" y="5622925"/>
                  <a:pt x="8143128" y="5616575"/>
                  <a:pt x="8154167" y="5617633"/>
                </a:cubicBezTo>
                <a:cubicBezTo>
                  <a:pt x="8166432" y="5617633"/>
                  <a:pt x="8168886" y="5625042"/>
                  <a:pt x="8172565" y="5633508"/>
                </a:cubicBezTo>
                <a:close/>
                <a:moveTo>
                  <a:pt x="8053589" y="6127750"/>
                </a:moveTo>
                <a:cubicBezTo>
                  <a:pt x="8045003" y="6129867"/>
                  <a:pt x="8043776" y="6118225"/>
                  <a:pt x="8035190" y="6120342"/>
                </a:cubicBezTo>
                <a:cubicBezTo>
                  <a:pt x="8024152" y="6115050"/>
                  <a:pt x="8010659" y="6110817"/>
                  <a:pt x="8002074" y="6103409"/>
                </a:cubicBezTo>
                <a:cubicBezTo>
                  <a:pt x="7991034" y="6094942"/>
                  <a:pt x="7998394" y="6091767"/>
                  <a:pt x="8009433" y="6091767"/>
                </a:cubicBezTo>
                <a:cubicBezTo>
                  <a:pt x="8016792" y="6094942"/>
                  <a:pt x="8022925" y="6098117"/>
                  <a:pt x="8029057" y="6101292"/>
                </a:cubicBezTo>
                <a:cubicBezTo>
                  <a:pt x="8038871" y="6096000"/>
                  <a:pt x="8027831" y="6085417"/>
                  <a:pt x="8038871" y="6082242"/>
                </a:cubicBezTo>
                <a:cubicBezTo>
                  <a:pt x="8048683" y="6084359"/>
                  <a:pt x="8054816" y="6092825"/>
                  <a:pt x="8060948" y="6100234"/>
                </a:cubicBezTo>
                <a:cubicBezTo>
                  <a:pt x="8062175" y="6102350"/>
                  <a:pt x="8063402" y="6104467"/>
                  <a:pt x="8064628" y="6106584"/>
                </a:cubicBezTo>
                <a:cubicBezTo>
                  <a:pt x="8064628" y="6106584"/>
                  <a:pt x="8064628" y="6106584"/>
                  <a:pt x="8064628" y="6106584"/>
                </a:cubicBezTo>
                <a:cubicBezTo>
                  <a:pt x="8068308" y="6099175"/>
                  <a:pt x="8073214" y="6089651"/>
                  <a:pt x="8086706" y="6094942"/>
                </a:cubicBezTo>
                <a:cubicBezTo>
                  <a:pt x="8081800" y="6100234"/>
                  <a:pt x="8076894" y="6105526"/>
                  <a:pt x="8073214" y="6110817"/>
                </a:cubicBezTo>
                <a:cubicBezTo>
                  <a:pt x="8070761" y="6109758"/>
                  <a:pt x="8067081" y="6110817"/>
                  <a:pt x="8065854" y="6109758"/>
                </a:cubicBezTo>
                <a:cubicBezTo>
                  <a:pt x="8065854" y="6117167"/>
                  <a:pt x="8062175" y="6125633"/>
                  <a:pt x="8053589" y="6127750"/>
                </a:cubicBezTo>
                <a:close/>
                <a:moveTo>
                  <a:pt x="7490598" y="2813050"/>
                </a:moveTo>
                <a:cubicBezTo>
                  <a:pt x="7483239" y="2801409"/>
                  <a:pt x="7473426" y="2806700"/>
                  <a:pt x="7463614" y="2809875"/>
                </a:cubicBezTo>
                <a:cubicBezTo>
                  <a:pt x="7456255" y="2810934"/>
                  <a:pt x="7448895" y="2810934"/>
                  <a:pt x="7440309" y="2811992"/>
                </a:cubicBezTo>
                <a:cubicBezTo>
                  <a:pt x="7439083" y="2799292"/>
                  <a:pt x="7451348" y="2794000"/>
                  <a:pt x="7453802" y="2783417"/>
                </a:cubicBezTo>
                <a:cubicBezTo>
                  <a:pt x="7456255" y="2774950"/>
                  <a:pt x="7470973" y="2770717"/>
                  <a:pt x="7478333" y="2784475"/>
                </a:cubicBezTo>
                <a:cubicBezTo>
                  <a:pt x="7475880" y="2785534"/>
                  <a:pt x="7472200" y="2786592"/>
                  <a:pt x="7469747" y="2787650"/>
                </a:cubicBezTo>
                <a:cubicBezTo>
                  <a:pt x="7464840" y="2788708"/>
                  <a:pt x="7458707" y="2789767"/>
                  <a:pt x="7461161" y="2796117"/>
                </a:cubicBezTo>
                <a:cubicBezTo>
                  <a:pt x="7462388" y="2800350"/>
                  <a:pt x="7466067" y="2804583"/>
                  <a:pt x="7472200" y="2804583"/>
                </a:cubicBezTo>
                <a:cubicBezTo>
                  <a:pt x="7479559" y="2805642"/>
                  <a:pt x="7479559" y="2800350"/>
                  <a:pt x="7480786" y="2796117"/>
                </a:cubicBezTo>
                <a:cubicBezTo>
                  <a:pt x="7484466" y="2796117"/>
                  <a:pt x="7489371" y="2796117"/>
                  <a:pt x="7493052" y="2796117"/>
                </a:cubicBezTo>
                <a:cubicBezTo>
                  <a:pt x="7493052" y="2800350"/>
                  <a:pt x="7494278" y="2803525"/>
                  <a:pt x="7499184" y="2804583"/>
                </a:cubicBezTo>
                <a:cubicBezTo>
                  <a:pt x="7506544" y="2806700"/>
                  <a:pt x="7506544" y="2810934"/>
                  <a:pt x="7502864" y="2815167"/>
                </a:cubicBezTo>
                <a:cubicBezTo>
                  <a:pt x="7497957" y="2819400"/>
                  <a:pt x="7494278" y="2818342"/>
                  <a:pt x="7490598" y="2813050"/>
                </a:cubicBezTo>
                <a:close/>
                <a:moveTo>
                  <a:pt x="7544567" y="5378450"/>
                </a:moveTo>
                <a:cubicBezTo>
                  <a:pt x="7534754" y="5383742"/>
                  <a:pt x="7531075" y="5392209"/>
                  <a:pt x="7526168" y="5399617"/>
                </a:cubicBezTo>
                <a:cubicBezTo>
                  <a:pt x="7522489" y="5404909"/>
                  <a:pt x="7518809" y="5404909"/>
                  <a:pt x="7512676" y="5404909"/>
                </a:cubicBezTo>
                <a:cubicBezTo>
                  <a:pt x="7500411" y="5396442"/>
                  <a:pt x="7505317" y="5383742"/>
                  <a:pt x="7502864" y="5373159"/>
                </a:cubicBezTo>
                <a:cubicBezTo>
                  <a:pt x="7501637" y="5369984"/>
                  <a:pt x="7506544" y="5364692"/>
                  <a:pt x="7510223" y="5366809"/>
                </a:cubicBezTo>
                <a:cubicBezTo>
                  <a:pt x="7526168" y="5373159"/>
                  <a:pt x="7529848" y="5366809"/>
                  <a:pt x="7532301" y="5355167"/>
                </a:cubicBezTo>
                <a:cubicBezTo>
                  <a:pt x="7533528" y="5345642"/>
                  <a:pt x="7542114" y="5345642"/>
                  <a:pt x="7550699" y="5344584"/>
                </a:cubicBezTo>
                <a:cubicBezTo>
                  <a:pt x="7561739" y="5356225"/>
                  <a:pt x="7560512" y="5368925"/>
                  <a:pt x="7544567" y="5378450"/>
                </a:cubicBezTo>
                <a:close/>
                <a:moveTo>
                  <a:pt x="8639884" y="4846109"/>
                </a:moveTo>
                <a:cubicBezTo>
                  <a:pt x="8637431" y="4848225"/>
                  <a:pt x="8636204" y="4850342"/>
                  <a:pt x="8633752" y="4852459"/>
                </a:cubicBezTo>
                <a:cubicBezTo>
                  <a:pt x="8621486" y="4853517"/>
                  <a:pt x="8612900" y="4847167"/>
                  <a:pt x="8601861" y="4843992"/>
                </a:cubicBezTo>
                <a:cubicBezTo>
                  <a:pt x="8590822" y="4839758"/>
                  <a:pt x="8593275" y="4832350"/>
                  <a:pt x="8593275" y="4824942"/>
                </a:cubicBezTo>
                <a:cubicBezTo>
                  <a:pt x="8606767" y="4805892"/>
                  <a:pt x="8614126" y="4802717"/>
                  <a:pt x="8628845" y="4810125"/>
                </a:cubicBezTo>
                <a:cubicBezTo>
                  <a:pt x="8646017" y="4817534"/>
                  <a:pt x="8648470" y="4829175"/>
                  <a:pt x="8639884" y="4846109"/>
                </a:cubicBezTo>
                <a:close/>
                <a:moveTo>
                  <a:pt x="11258589" y="5782734"/>
                </a:moveTo>
                <a:cubicBezTo>
                  <a:pt x="11248776" y="5782734"/>
                  <a:pt x="11237737" y="5783792"/>
                  <a:pt x="11238963" y="5767917"/>
                </a:cubicBezTo>
                <a:cubicBezTo>
                  <a:pt x="11240190" y="5748867"/>
                  <a:pt x="11247549" y="5737225"/>
                  <a:pt x="11261041" y="5737225"/>
                </a:cubicBezTo>
                <a:cubicBezTo>
                  <a:pt x="11276987" y="5737225"/>
                  <a:pt x="11284346" y="5745692"/>
                  <a:pt x="11284346" y="5765800"/>
                </a:cubicBezTo>
                <a:cubicBezTo>
                  <a:pt x="11284346" y="5782734"/>
                  <a:pt x="11283120" y="5782734"/>
                  <a:pt x="11258589" y="5782734"/>
                </a:cubicBezTo>
                <a:close/>
                <a:moveTo>
                  <a:pt x="7095646" y="4839758"/>
                </a:moveTo>
                <a:cubicBezTo>
                  <a:pt x="7091967" y="4840817"/>
                  <a:pt x="7089513" y="4841875"/>
                  <a:pt x="7085834" y="4842934"/>
                </a:cubicBezTo>
                <a:cubicBezTo>
                  <a:pt x="7079701" y="4841875"/>
                  <a:pt x="7072341" y="4842934"/>
                  <a:pt x="7069889" y="4835525"/>
                </a:cubicBezTo>
                <a:cubicBezTo>
                  <a:pt x="7078474" y="4829175"/>
                  <a:pt x="7071115" y="4819650"/>
                  <a:pt x="7074794" y="4812242"/>
                </a:cubicBezTo>
                <a:cubicBezTo>
                  <a:pt x="7080927" y="4808008"/>
                  <a:pt x="7095646" y="4806950"/>
                  <a:pt x="7082154" y="4796367"/>
                </a:cubicBezTo>
                <a:cubicBezTo>
                  <a:pt x="7089513" y="4792133"/>
                  <a:pt x="7091967" y="4781550"/>
                  <a:pt x="7104232" y="4785784"/>
                </a:cubicBezTo>
                <a:cubicBezTo>
                  <a:pt x="7104232" y="4791075"/>
                  <a:pt x="7101779" y="4800600"/>
                  <a:pt x="7115271" y="4796367"/>
                </a:cubicBezTo>
                <a:cubicBezTo>
                  <a:pt x="7118951" y="4795309"/>
                  <a:pt x="7122631" y="4791075"/>
                  <a:pt x="7125084" y="4796367"/>
                </a:cubicBezTo>
                <a:cubicBezTo>
                  <a:pt x="7127536" y="4799542"/>
                  <a:pt x="7126310" y="4803775"/>
                  <a:pt x="7122631" y="4805892"/>
                </a:cubicBezTo>
                <a:cubicBezTo>
                  <a:pt x="7118951" y="4810125"/>
                  <a:pt x="7115271" y="4816475"/>
                  <a:pt x="7110365" y="4817534"/>
                </a:cubicBezTo>
                <a:cubicBezTo>
                  <a:pt x="7096872" y="4820709"/>
                  <a:pt x="7096872" y="4830234"/>
                  <a:pt x="7095646" y="4839758"/>
                </a:cubicBezTo>
                <a:close/>
                <a:moveTo>
                  <a:pt x="8577329" y="5971117"/>
                </a:moveTo>
                <a:cubicBezTo>
                  <a:pt x="8578556" y="5972175"/>
                  <a:pt x="8581009" y="5971117"/>
                  <a:pt x="8582236" y="5970058"/>
                </a:cubicBezTo>
                <a:cubicBezTo>
                  <a:pt x="8588369" y="5971117"/>
                  <a:pt x="8588369" y="5969000"/>
                  <a:pt x="8585915" y="5964767"/>
                </a:cubicBezTo>
                <a:cubicBezTo>
                  <a:pt x="8587142" y="5959475"/>
                  <a:pt x="8589595" y="5954183"/>
                  <a:pt x="8585915" y="5947834"/>
                </a:cubicBezTo>
                <a:cubicBezTo>
                  <a:pt x="8583462" y="5940425"/>
                  <a:pt x="8579783" y="5933017"/>
                  <a:pt x="8578556" y="5924550"/>
                </a:cubicBezTo>
                <a:cubicBezTo>
                  <a:pt x="8577329" y="5915026"/>
                  <a:pt x="8578556" y="5906558"/>
                  <a:pt x="8594502" y="5908675"/>
                </a:cubicBezTo>
                <a:cubicBezTo>
                  <a:pt x="8594502" y="5911850"/>
                  <a:pt x="8596955" y="5913967"/>
                  <a:pt x="8600634" y="5915026"/>
                </a:cubicBezTo>
                <a:cubicBezTo>
                  <a:pt x="8601861" y="5920317"/>
                  <a:pt x="8600634" y="5926667"/>
                  <a:pt x="8604314" y="5931959"/>
                </a:cubicBezTo>
                <a:cubicBezTo>
                  <a:pt x="8604314" y="5934075"/>
                  <a:pt x="8605540" y="5936192"/>
                  <a:pt x="8605540" y="5938308"/>
                </a:cubicBezTo>
                <a:cubicBezTo>
                  <a:pt x="8601861" y="5942542"/>
                  <a:pt x="8600634" y="5947834"/>
                  <a:pt x="8601861" y="5953125"/>
                </a:cubicBezTo>
                <a:cubicBezTo>
                  <a:pt x="8604314" y="5961592"/>
                  <a:pt x="8606767" y="5956300"/>
                  <a:pt x="8609220" y="5953125"/>
                </a:cubicBezTo>
                <a:cubicBezTo>
                  <a:pt x="8617806" y="5951008"/>
                  <a:pt x="8625166" y="5946776"/>
                  <a:pt x="8633752" y="5948892"/>
                </a:cubicBezTo>
                <a:cubicBezTo>
                  <a:pt x="8637431" y="5954183"/>
                  <a:pt x="8633752" y="5958417"/>
                  <a:pt x="8631298" y="5962651"/>
                </a:cubicBezTo>
                <a:cubicBezTo>
                  <a:pt x="8615353" y="5960534"/>
                  <a:pt x="8614126" y="5977467"/>
                  <a:pt x="8600634" y="5979584"/>
                </a:cubicBezTo>
                <a:cubicBezTo>
                  <a:pt x="8594502" y="5973234"/>
                  <a:pt x="8583462" y="5979584"/>
                  <a:pt x="8577329" y="5971117"/>
                </a:cubicBezTo>
                <a:close/>
                <a:moveTo>
                  <a:pt x="7149615" y="5417609"/>
                </a:moveTo>
                <a:cubicBezTo>
                  <a:pt x="7148388" y="5423959"/>
                  <a:pt x="7147162" y="5430308"/>
                  <a:pt x="7145935" y="5436659"/>
                </a:cubicBezTo>
                <a:cubicBezTo>
                  <a:pt x="7136122" y="5426075"/>
                  <a:pt x="7126310" y="5415492"/>
                  <a:pt x="7116498" y="5404909"/>
                </a:cubicBezTo>
                <a:cubicBezTo>
                  <a:pt x="7118951" y="5397500"/>
                  <a:pt x="7106685" y="5395383"/>
                  <a:pt x="7106685" y="5386917"/>
                </a:cubicBezTo>
                <a:cubicBezTo>
                  <a:pt x="7111591" y="5382684"/>
                  <a:pt x="7118951" y="5377392"/>
                  <a:pt x="7127536" y="5380567"/>
                </a:cubicBezTo>
                <a:cubicBezTo>
                  <a:pt x="7143482" y="5387975"/>
                  <a:pt x="7152068" y="5403850"/>
                  <a:pt x="7149615" y="5417609"/>
                </a:cubicBezTo>
                <a:close/>
                <a:moveTo>
                  <a:pt x="9135414" y="3495675"/>
                </a:moveTo>
                <a:cubicBezTo>
                  <a:pt x="9112110" y="3498850"/>
                  <a:pt x="9088805" y="3498850"/>
                  <a:pt x="9066727" y="3508375"/>
                </a:cubicBezTo>
                <a:cubicBezTo>
                  <a:pt x="9069180" y="3503083"/>
                  <a:pt x="9070406" y="3497792"/>
                  <a:pt x="9074086" y="3493559"/>
                </a:cubicBezTo>
                <a:cubicBezTo>
                  <a:pt x="9092484" y="3473450"/>
                  <a:pt x="9092484" y="3473450"/>
                  <a:pt x="9093711" y="3449108"/>
                </a:cubicBezTo>
                <a:cubicBezTo>
                  <a:pt x="9108429" y="3449108"/>
                  <a:pt x="9108429" y="3459692"/>
                  <a:pt x="9107203" y="3466042"/>
                </a:cubicBezTo>
                <a:cubicBezTo>
                  <a:pt x="9103524" y="3486150"/>
                  <a:pt x="9115789" y="3492500"/>
                  <a:pt x="9135414" y="3495675"/>
                </a:cubicBezTo>
                <a:close/>
                <a:moveTo>
                  <a:pt x="10516520" y="2536825"/>
                </a:moveTo>
                <a:cubicBezTo>
                  <a:pt x="10512840" y="2530475"/>
                  <a:pt x="10516520" y="2520950"/>
                  <a:pt x="10516520" y="2512483"/>
                </a:cubicBezTo>
                <a:cubicBezTo>
                  <a:pt x="10509160" y="2504017"/>
                  <a:pt x="10503028" y="2514600"/>
                  <a:pt x="10495669" y="2512483"/>
                </a:cubicBezTo>
                <a:cubicBezTo>
                  <a:pt x="10485856" y="2530475"/>
                  <a:pt x="10485856" y="2530475"/>
                  <a:pt x="10469910" y="2518833"/>
                </a:cubicBezTo>
                <a:cubicBezTo>
                  <a:pt x="10465005" y="2520950"/>
                  <a:pt x="10458872" y="2523067"/>
                  <a:pt x="10453965" y="2525184"/>
                </a:cubicBezTo>
                <a:cubicBezTo>
                  <a:pt x="10453965" y="2527300"/>
                  <a:pt x="10452739" y="2529417"/>
                  <a:pt x="10452739" y="2530475"/>
                </a:cubicBezTo>
                <a:cubicBezTo>
                  <a:pt x="10456419" y="2537883"/>
                  <a:pt x="10477270" y="2523067"/>
                  <a:pt x="10472364" y="2543175"/>
                </a:cubicBezTo>
                <a:cubicBezTo>
                  <a:pt x="10471137" y="2549525"/>
                  <a:pt x="10493215" y="2544233"/>
                  <a:pt x="10495669" y="2555875"/>
                </a:cubicBezTo>
                <a:cubicBezTo>
                  <a:pt x="10495669" y="2557992"/>
                  <a:pt x="10500574" y="2560108"/>
                  <a:pt x="10501801" y="2556934"/>
                </a:cubicBezTo>
                <a:cubicBezTo>
                  <a:pt x="10501801" y="2547408"/>
                  <a:pt x="10523879" y="2551642"/>
                  <a:pt x="10516520" y="2536825"/>
                </a:cubicBezTo>
                <a:close/>
                <a:moveTo>
                  <a:pt x="10477270" y="2530475"/>
                </a:moveTo>
                <a:cubicBezTo>
                  <a:pt x="10477270" y="2530475"/>
                  <a:pt x="10478496" y="2529417"/>
                  <a:pt x="10478496" y="2528358"/>
                </a:cubicBezTo>
                <a:cubicBezTo>
                  <a:pt x="10478496" y="2529417"/>
                  <a:pt x="10479723" y="2530475"/>
                  <a:pt x="10479723" y="2531533"/>
                </a:cubicBezTo>
                <a:cubicBezTo>
                  <a:pt x="10479723" y="2531533"/>
                  <a:pt x="10478496" y="2532592"/>
                  <a:pt x="10478496" y="2533650"/>
                </a:cubicBezTo>
                <a:cubicBezTo>
                  <a:pt x="10478496" y="2533650"/>
                  <a:pt x="10477270" y="2531533"/>
                  <a:pt x="10477270" y="2530475"/>
                </a:cubicBezTo>
                <a:close/>
                <a:moveTo>
                  <a:pt x="11583627" y="1137708"/>
                </a:moveTo>
                <a:cubicBezTo>
                  <a:pt x="11583627" y="1137708"/>
                  <a:pt x="11583627" y="1137708"/>
                  <a:pt x="11583627" y="1137708"/>
                </a:cubicBezTo>
                <a:cubicBezTo>
                  <a:pt x="11583627" y="1137708"/>
                  <a:pt x="11583627" y="1137708"/>
                  <a:pt x="11583627" y="1137708"/>
                </a:cubicBezTo>
                <a:lnTo>
                  <a:pt x="11583627" y="1137708"/>
                </a:lnTo>
                <a:close/>
                <a:moveTo>
                  <a:pt x="11561548" y="1243542"/>
                </a:moveTo>
                <a:cubicBezTo>
                  <a:pt x="11554189" y="1229783"/>
                  <a:pt x="11545603" y="1216025"/>
                  <a:pt x="11561548" y="1202267"/>
                </a:cubicBezTo>
                <a:cubicBezTo>
                  <a:pt x="11577494" y="1202267"/>
                  <a:pt x="11575041" y="1192742"/>
                  <a:pt x="11576267" y="1184275"/>
                </a:cubicBezTo>
                <a:cubicBezTo>
                  <a:pt x="11579947" y="1183217"/>
                  <a:pt x="11583627" y="1183217"/>
                  <a:pt x="11587306" y="1182158"/>
                </a:cubicBezTo>
                <a:cubicBezTo>
                  <a:pt x="11587306" y="1185333"/>
                  <a:pt x="11587306" y="1189567"/>
                  <a:pt x="11587306" y="1192742"/>
                </a:cubicBezTo>
                <a:cubicBezTo>
                  <a:pt x="11589760" y="1200150"/>
                  <a:pt x="11599572" y="1206500"/>
                  <a:pt x="11592212" y="1213908"/>
                </a:cubicBezTo>
                <a:cubicBezTo>
                  <a:pt x="11583627" y="1222375"/>
                  <a:pt x="11594665" y="1228725"/>
                  <a:pt x="11592212" y="1236133"/>
                </a:cubicBezTo>
                <a:cubicBezTo>
                  <a:pt x="11590986" y="1238250"/>
                  <a:pt x="11588533" y="1240367"/>
                  <a:pt x="11587306" y="1242483"/>
                </a:cubicBezTo>
                <a:cubicBezTo>
                  <a:pt x="11578720" y="1242483"/>
                  <a:pt x="11570134" y="1243542"/>
                  <a:pt x="11561548" y="1243542"/>
                </a:cubicBezTo>
                <a:close/>
                <a:moveTo>
                  <a:pt x="7750629" y="3085042"/>
                </a:moveTo>
                <a:cubicBezTo>
                  <a:pt x="7745723" y="3079750"/>
                  <a:pt x="7742043" y="3073400"/>
                  <a:pt x="7732231" y="3077633"/>
                </a:cubicBezTo>
                <a:cubicBezTo>
                  <a:pt x="7719965" y="3075517"/>
                  <a:pt x="7707700" y="3073400"/>
                  <a:pt x="7695434" y="3072342"/>
                </a:cubicBezTo>
                <a:cubicBezTo>
                  <a:pt x="7686848" y="3071284"/>
                  <a:pt x="7686848" y="3065992"/>
                  <a:pt x="7684395" y="3060700"/>
                </a:cubicBezTo>
                <a:cubicBezTo>
                  <a:pt x="7706473" y="3059642"/>
                  <a:pt x="7726098" y="3063875"/>
                  <a:pt x="7745723" y="3056467"/>
                </a:cubicBezTo>
                <a:cubicBezTo>
                  <a:pt x="7750629" y="3054350"/>
                  <a:pt x="7754309" y="3057525"/>
                  <a:pt x="7755535" y="3059642"/>
                </a:cubicBezTo>
                <a:cubicBezTo>
                  <a:pt x="7760441" y="3067050"/>
                  <a:pt x="7764121" y="3074458"/>
                  <a:pt x="7767801" y="3080809"/>
                </a:cubicBezTo>
                <a:cubicBezTo>
                  <a:pt x="7762895" y="3087159"/>
                  <a:pt x="7755535" y="3082925"/>
                  <a:pt x="7750629" y="3085042"/>
                </a:cubicBezTo>
                <a:close/>
                <a:moveTo>
                  <a:pt x="10693144" y="6123517"/>
                </a:moveTo>
                <a:cubicBezTo>
                  <a:pt x="10684558" y="6128808"/>
                  <a:pt x="10674746" y="6133042"/>
                  <a:pt x="10667387" y="6138334"/>
                </a:cubicBezTo>
                <a:cubicBezTo>
                  <a:pt x="10662480" y="6141508"/>
                  <a:pt x="10661254" y="6148917"/>
                  <a:pt x="10653894" y="6144683"/>
                </a:cubicBezTo>
                <a:cubicBezTo>
                  <a:pt x="10648988" y="6141508"/>
                  <a:pt x="10648988" y="6136217"/>
                  <a:pt x="10650215" y="6131984"/>
                </a:cubicBezTo>
                <a:cubicBezTo>
                  <a:pt x="10652668" y="6112933"/>
                  <a:pt x="10666160" y="6100234"/>
                  <a:pt x="10683332" y="6099175"/>
                </a:cubicBezTo>
                <a:cubicBezTo>
                  <a:pt x="10694371" y="6096000"/>
                  <a:pt x="10699277" y="6102350"/>
                  <a:pt x="10702957" y="6108700"/>
                </a:cubicBezTo>
                <a:cubicBezTo>
                  <a:pt x="10707863" y="6116109"/>
                  <a:pt x="10699277" y="6119284"/>
                  <a:pt x="10693144" y="6123517"/>
                </a:cubicBezTo>
                <a:close/>
                <a:moveTo>
                  <a:pt x="9488663" y="1050925"/>
                </a:moveTo>
                <a:cubicBezTo>
                  <a:pt x="9492343" y="1055158"/>
                  <a:pt x="9497249" y="1058333"/>
                  <a:pt x="9498476" y="1063625"/>
                </a:cubicBezTo>
                <a:cubicBezTo>
                  <a:pt x="9499702" y="1068917"/>
                  <a:pt x="9503382" y="1075267"/>
                  <a:pt x="9494796" y="1077383"/>
                </a:cubicBezTo>
                <a:cubicBezTo>
                  <a:pt x="9487437" y="1078442"/>
                  <a:pt x="9480078" y="1085850"/>
                  <a:pt x="9472718" y="1077383"/>
                </a:cubicBezTo>
                <a:cubicBezTo>
                  <a:pt x="9469038" y="1072092"/>
                  <a:pt x="9464132" y="1066800"/>
                  <a:pt x="9460452" y="1062567"/>
                </a:cubicBezTo>
                <a:cubicBezTo>
                  <a:pt x="9462905" y="1057275"/>
                  <a:pt x="9465359" y="1050925"/>
                  <a:pt x="9459226" y="1047750"/>
                </a:cubicBezTo>
                <a:cubicBezTo>
                  <a:pt x="9454319" y="1044575"/>
                  <a:pt x="9446960" y="1045633"/>
                  <a:pt x="9444507" y="1053042"/>
                </a:cubicBezTo>
                <a:cubicBezTo>
                  <a:pt x="9442054" y="1053042"/>
                  <a:pt x="9438374" y="1051983"/>
                  <a:pt x="9435921" y="1051983"/>
                </a:cubicBezTo>
                <a:cubicBezTo>
                  <a:pt x="9437148" y="1047750"/>
                  <a:pt x="9437148" y="1044575"/>
                  <a:pt x="9438374" y="1040342"/>
                </a:cubicBezTo>
                <a:cubicBezTo>
                  <a:pt x="9440828" y="1037167"/>
                  <a:pt x="9443281" y="1033992"/>
                  <a:pt x="9445733" y="1030817"/>
                </a:cubicBezTo>
                <a:cubicBezTo>
                  <a:pt x="9448187" y="1030817"/>
                  <a:pt x="9449414" y="1030817"/>
                  <a:pt x="9451866" y="1029758"/>
                </a:cubicBezTo>
                <a:cubicBezTo>
                  <a:pt x="9460452" y="1038225"/>
                  <a:pt x="9478851" y="1039283"/>
                  <a:pt x="9488663" y="1050925"/>
                </a:cubicBezTo>
                <a:close/>
                <a:moveTo>
                  <a:pt x="7055170" y="5080000"/>
                </a:moveTo>
                <a:cubicBezTo>
                  <a:pt x="7057623" y="5080000"/>
                  <a:pt x="7060076" y="5080000"/>
                  <a:pt x="7062529" y="5080000"/>
                </a:cubicBezTo>
                <a:cubicBezTo>
                  <a:pt x="7072341" y="5085292"/>
                  <a:pt x="7066208" y="5092700"/>
                  <a:pt x="7067435" y="5099050"/>
                </a:cubicBezTo>
                <a:cubicBezTo>
                  <a:pt x="7073568" y="5114925"/>
                  <a:pt x="7058849" y="5125508"/>
                  <a:pt x="7051490" y="5137150"/>
                </a:cubicBezTo>
                <a:cubicBezTo>
                  <a:pt x="7044130" y="5147734"/>
                  <a:pt x="7041677" y="5135034"/>
                  <a:pt x="7036771" y="5131859"/>
                </a:cubicBezTo>
                <a:cubicBezTo>
                  <a:pt x="7036771" y="5127625"/>
                  <a:pt x="7036771" y="5122334"/>
                  <a:pt x="7035544" y="5118100"/>
                </a:cubicBezTo>
                <a:cubicBezTo>
                  <a:pt x="7028185" y="5096934"/>
                  <a:pt x="7029412" y="5094817"/>
                  <a:pt x="7055170" y="5080000"/>
                </a:cubicBezTo>
                <a:close/>
                <a:moveTo>
                  <a:pt x="6622195" y="376767"/>
                </a:moveTo>
                <a:cubicBezTo>
                  <a:pt x="6603796" y="369358"/>
                  <a:pt x="6585398" y="376767"/>
                  <a:pt x="6566999" y="376767"/>
                </a:cubicBezTo>
                <a:cubicBezTo>
                  <a:pt x="6560867" y="376767"/>
                  <a:pt x="6554734" y="373592"/>
                  <a:pt x="6549827" y="371475"/>
                </a:cubicBezTo>
                <a:cubicBezTo>
                  <a:pt x="6553507" y="366183"/>
                  <a:pt x="6560867" y="367242"/>
                  <a:pt x="6566999" y="365125"/>
                </a:cubicBezTo>
                <a:cubicBezTo>
                  <a:pt x="6574358" y="364067"/>
                  <a:pt x="6584171" y="369358"/>
                  <a:pt x="6587850" y="359833"/>
                </a:cubicBezTo>
                <a:cubicBezTo>
                  <a:pt x="6592757" y="363008"/>
                  <a:pt x="6598890" y="365125"/>
                  <a:pt x="6603796" y="360892"/>
                </a:cubicBezTo>
                <a:cubicBezTo>
                  <a:pt x="6607476" y="357717"/>
                  <a:pt x="6607476" y="352425"/>
                  <a:pt x="6601343" y="350308"/>
                </a:cubicBezTo>
                <a:cubicBezTo>
                  <a:pt x="6602569" y="349250"/>
                  <a:pt x="6603796" y="347133"/>
                  <a:pt x="6605022" y="346075"/>
                </a:cubicBezTo>
                <a:cubicBezTo>
                  <a:pt x="6611155" y="346075"/>
                  <a:pt x="6617288" y="345017"/>
                  <a:pt x="6624647" y="345017"/>
                </a:cubicBezTo>
                <a:cubicBezTo>
                  <a:pt x="6633233" y="352425"/>
                  <a:pt x="6634460" y="360892"/>
                  <a:pt x="6632007" y="370417"/>
                </a:cubicBezTo>
                <a:cubicBezTo>
                  <a:pt x="6632007" y="373592"/>
                  <a:pt x="6628327" y="378883"/>
                  <a:pt x="6622195" y="376767"/>
                </a:cubicBezTo>
                <a:close/>
                <a:moveTo>
                  <a:pt x="8947751" y="6109758"/>
                </a:moveTo>
                <a:cubicBezTo>
                  <a:pt x="8939164" y="6111875"/>
                  <a:pt x="8933032" y="6108700"/>
                  <a:pt x="8929352" y="6103409"/>
                </a:cubicBezTo>
                <a:cubicBezTo>
                  <a:pt x="8923219" y="6094942"/>
                  <a:pt x="8918313" y="6086475"/>
                  <a:pt x="8917087" y="6073776"/>
                </a:cubicBezTo>
                <a:cubicBezTo>
                  <a:pt x="8925673" y="6071659"/>
                  <a:pt x="8931805" y="6068484"/>
                  <a:pt x="8939164" y="6067425"/>
                </a:cubicBezTo>
                <a:cubicBezTo>
                  <a:pt x="8948977" y="6066367"/>
                  <a:pt x="8960016" y="6060017"/>
                  <a:pt x="8966149" y="6072717"/>
                </a:cubicBezTo>
                <a:cubicBezTo>
                  <a:pt x="8971055" y="6083300"/>
                  <a:pt x="8958790" y="6106584"/>
                  <a:pt x="8947751" y="6109758"/>
                </a:cubicBezTo>
                <a:close/>
                <a:moveTo>
                  <a:pt x="7074794" y="3438525"/>
                </a:moveTo>
                <a:cubicBezTo>
                  <a:pt x="7047810" y="3425825"/>
                  <a:pt x="7044130" y="3417358"/>
                  <a:pt x="7049037" y="3391958"/>
                </a:cubicBezTo>
                <a:cubicBezTo>
                  <a:pt x="7051490" y="3379258"/>
                  <a:pt x="7050263" y="3366559"/>
                  <a:pt x="7050263" y="3353858"/>
                </a:cubicBezTo>
                <a:cubicBezTo>
                  <a:pt x="7055170" y="3351742"/>
                  <a:pt x="7058849" y="3351742"/>
                  <a:pt x="7063756" y="3352800"/>
                </a:cubicBezTo>
                <a:cubicBezTo>
                  <a:pt x="7062529" y="3362325"/>
                  <a:pt x="7073568" y="3370792"/>
                  <a:pt x="7063756" y="3381375"/>
                </a:cubicBezTo>
                <a:cubicBezTo>
                  <a:pt x="7057623" y="3387725"/>
                  <a:pt x="7063756" y="3397250"/>
                  <a:pt x="7069889" y="3403600"/>
                </a:cubicBezTo>
                <a:cubicBezTo>
                  <a:pt x="7080927" y="3415242"/>
                  <a:pt x="7082154" y="3425825"/>
                  <a:pt x="7074794" y="3438525"/>
                </a:cubicBezTo>
                <a:close/>
                <a:moveTo>
                  <a:pt x="10861183" y="2296583"/>
                </a:moveTo>
                <a:cubicBezTo>
                  <a:pt x="10869769" y="2296583"/>
                  <a:pt x="10877128" y="2280708"/>
                  <a:pt x="10888168" y="2294467"/>
                </a:cubicBezTo>
                <a:cubicBezTo>
                  <a:pt x="10897980" y="2306108"/>
                  <a:pt x="10904113" y="2317750"/>
                  <a:pt x="10893073" y="2331508"/>
                </a:cubicBezTo>
                <a:cubicBezTo>
                  <a:pt x="10880808" y="2332567"/>
                  <a:pt x="10869769" y="2329392"/>
                  <a:pt x="10859957" y="2320925"/>
                </a:cubicBezTo>
                <a:cubicBezTo>
                  <a:pt x="10861183" y="2315633"/>
                  <a:pt x="10864863" y="2309283"/>
                  <a:pt x="10856277" y="2305050"/>
                </a:cubicBezTo>
                <a:cubicBezTo>
                  <a:pt x="10851371" y="2302934"/>
                  <a:pt x="10850144" y="2307167"/>
                  <a:pt x="10847691" y="2310342"/>
                </a:cubicBezTo>
                <a:cubicBezTo>
                  <a:pt x="10839105" y="2312458"/>
                  <a:pt x="10834199" y="2309283"/>
                  <a:pt x="10831745" y="2302934"/>
                </a:cubicBezTo>
                <a:cubicBezTo>
                  <a:pt x="10837878" y="2300817"/>
                  <a:pt x="10837878" y="2289175"/>
                  <a:pt x="10848918" y="2295525"/>
                </a:cubicBezTo>
                <a:cubicBezTo>
                  <a:pt x="10852597" y="2298700"/>
                  <a:pt x="10856277" y="2296583"/>
                  <a:pt x="10861183" y="2296583"/>
                </a:cubicBezTo>
                <a:close/>
                <a:moveTo>
                  <a:pt x="8546665" y="5251450"/>
                </a:moveTo>
                <a:cubicBezTo>
                  <a:pt x="8545439" y="5259917"/>
                  <a:pt x="8535627" y="5257800"/>
                  <a:pt x="8530720" y="5260975"/>
                </a:cubicBezTo>
                <a:cubicBezTo>
                  <a:pt x="8524588" y="5260975"/>
                  <a:pt x="8517228" y="5260975"/>
                  <a:pt x="8511096" y="5260975"/>
                </a:cubicBezTo>
                <a:cubicBezTo>
                  <a:pt x="8507415" y="5256742"/>
                  <a:pt x="8502510" y="5256742"/>
                  <a:pt x="8497603" y="5259917"/>
                </a:cubicBezTo>
                <a:cubicBezTo>
                  <a:pt x="8492697" y="5263092"/>
                  <a:pt x="8489017" y="5263092"/>
                  <a:pt x="8484111" y="5258859"/>
                </a:cubicBezTo>
                <a:cubicBezTo>
                  <a:pt x="8484111" y="5257800"/>
                  <a:pt x="8484111" y="5254625"/>
                  <a:pt x="8482884" y="5254625"/>
                </a:cubicBezTo>
                <a:cubicBezTo>
                  <a:pt x="8479205" y="5253567"/>
                  <a:pt x="8479205" y="5256742"/>
                  <a:pt x="8477978" y="5258859"/>
                </a:cubicBezTo>
                <a:cubicBezTo>
                  <a:pt x="8465713" y="5256742"/>
                  <a:pt x="8465713" y="5274734"/>
                  <a:pt x="8452220" y="5270500"/>
                </a:cubicBezTo>
                <a:cubicBezTo>
                  <a:pt x="8452220" y="5265209"/>
                  <a:pt x="8453447" y="5258859"/>
                  <a:pt x="8453447" y="5253567"/>
                </a:cubicBezTo>
                <a:cubicBezTo>
                  <a:pt x="8463260" y="5247217"/>
                  <a:pt x="8476751" y="5247217"/>
                  <a:pt x="8485337" y="5238750"/>
                </a:cubicBezTo>
                <a:cubicBezTo>
                  <a:pt x="8485337" y="5238750"/>
                  <a:pt x="8485337" y="5238750"/>
                  <a:pt x="8485337" y="5238750"/>
                </a:cubicBezTo>
                <a:cubicBezTo>
                  <a:pt x="8496377" y="5240867"/>
                  <a:pt x="8511096" y="5227109"/>
                  <a:pt x="8519681" y="5245100"/>
                </a:cubicBezTo>
                <a:cubicBezTo>
                  <a:pt x="8523361" y="5253567"/>
                  <a:pt x="8536853" y="5247217"/>
                  <a:pt x="8546665" y="5251450"/>
                </a:cubicBezTo>
                <a:close/>
                <a:moveTo>
                  <a:pt x="8550345" y="6180667"/>
                </a:moveTo>
                <a:cubicBezTo>
                  <a:pt x="8550345" y="6180667"/>
                  <a:pt x="8550345" y="6179609"/>
                  <a:pt x="8550345" y="6180667"/>
                </a:cubicBezTo>
                <a:cubicBezTo>
                  <a:pt x="8546665" y="6174317"/>
                  <a:pt x="8541760" y="6167967"/>
                  <a:pt x="8533174" y="6173258"/>
                </a:cubicBezTo>
                <a:cubicBezTo>
                  <a:pt x="8519681" y="6180667"/>
                  <a:pt x="8509869" y="6191250"/>
                  <a:pt x="8503736" y="6205008"/>
                </a:cubicBezTo>
                <a:cubicBezTo>
                  <a:pt x="8502510" y="6209242"/>
                  <a:pt x="8501283" y="6214534"/>
                  <a:pt x="8506189" y="6217709"/>
                </a:cubicBezTo>
                <a:cubicBezTo>
                  <a:pt x="8509869" y="6219825"/>
                  <a:pt x="8513548" y="6217709"/>
                  <a:pt x="8517228" y="6215592"/>
                </a:cubicBezTo>
                <a:cubicBezTo>
                  <a:pt x="8519681" y="6213475"/>
                  <a:pt x="8523361" y="6213475"/>
                  <a:pt x="8525814" y="6212417"/>
                </a:cubicBezTo>
                <a:cubicBezTo>
                  <a:pt x="8534400" y="6207125"/>
                  <a:pt x="8541760" y="6195484"/>
                  <a:pt x="8551572" y="6212417"/>
                </a:cubicBezTo>
                <a:cubicBezTo>
                  <a:pt x="8552798" y="6214534"/>
                  <a:pt x="8562611" y="6214534"/>
                  <a:pt x="8565064" y="6210300"/>
                </a:cubicBezTo>
                <a:cubicBezTo>
                  <a:pt x="8569970" y="6205008"/>
                  <a:pt x="8563838" y="6201834"/>
                  <a:pt x="8560158" y="6199717"/>
                </a:cubicBezTo>
                <a:cubicBezTo>
                  <a:pt x="8554025" y="6192308"/>
                  <a:pt x="8539306" y="6192308"/>
                  <a:pt x="8550345" y="6180667"/>
                </a:cubicBezTo>
                <a:close/>
                <a:moveTo>
                  <a:pt x="8546665" y="6193367"/>
                </a:moveTo>
                <a:cubicBezTo>
                  <a:pt x="8546665" y="6193367"/>
                  <a:pt x="8545439" y="6194425"/>
                  <a:pt x="8544212" y="6195484"/>
                </a:cubicBezTo>
                <a:cubicBezTo>
                  <a:pt x="8542986" y="6194425"/>
                  <a:pt x="8542986" y="6193367"/>
                  <a:pt x="8541760" y="6192308"/>
                </a:cubicBezTo>
                <a:cubicBezTo>
                  <a:pt x="8541760" y="6192308"/>
                  <a:pt x="8542986" y="6191250"/>
                  <a:pt x="8544212" y="6190192"/>
                </a:cubicBezTo>
                <a:cubicBezTo>
                  <a:pt x="8545439" y="6190192"/>
                  <a:pt x="8546665" y="6192308"/>
                  <a:pt x="8546665" y="6193367"/>
                </a:cubicBezTo>
                <a:close/>
                <a:moveTo>
                  <a:pt x="9654248" y="1383242"/>
                </a:moveTo>
                <a:cubicBezTo>
                  <a:pt x="9657929" y="1382183"/>
                  <a:pt x="9668967" y="1385358"/>
                  <a:pt x="9677553" y="1388533"/>
                </a:cubicBezTo>
                <a:cubicBezTo>
                  <a:pt x="9680007" y="1388533"/>
                  <a:pt x="9681233" y="1389592"/>
                  <a:pt x="9682460" y="1390650"/>
                </a:cubicBezTo>
                <a:cubicBezTo>
                  <a:pt x="9686139" y="1392767"/>
                  <a:pt x="9687366" y="1393825"/>
                  <a:pt x="9688593" y="1395942"/>
                </a:cubicBezTo>
                <a:cubicBezTo>
                  <a:pt x="9691045" y="1403350"/>
                  <a:pt x="9688593" y="1410758"/>
                  <a:pt x="9680007" y="1414992"/>
                </a:cubicBezTo>
                <a:cubicBezTo>
                  <a:pt x="9675100" y="1418167"/>
                  <a:pt x="9670194" y="1414992"/>
                  <a:pt x="9667741" y="1410758"/>
                </a:cubicBezTo>
                <a:cubicBezTo>
                  <a:pt x="9668967" y="1407583"/>
                  <a:pt x="9668967" y="1403350"/>
                  <a:pt x="9665288" y="1401233"/>
                </a:cubicBezTo>
                <a:cubicBezTo>
                  <a:pt x="9659155" y="1399117"/>
                  <a:pt x="9655475" y="1403350"/>
                  <a:pt x="9650569" y="1405467"/>
                </a:cubicBezTo>
                <a:cubicBezTo>
                  <a:pt x="9654248" y="1406525"/>
                  <a:pt x="9654248" y="1409700"/>
                  <a:pt x="9654248" y="1412875"/>
                </a:cubicBezTo>
                <a:cubicBezTo>
                  <a:pt x="9655475" y="1413933"/>
                  <a:pt x="9655475" y="1414992"/>
                  <a:pt x="9656702" y="1416050"/>
                </a:cubicBezTo>
                <a:cubicBezTo>
                  <a:pt x="9655475" y="1419225"/>
                  <a:pt x="9653022" y="1422400"/>
                  <a:pt x="9651796" y="1425575"/>
                </a:cubicBezTo>
                <a:cubicBezTo>
                  <a:pt x="9649343" y="1429808"/>
                  <a:pt x="9645663" y="1432983"/>
                  <a:pt x="9639530" y="1430867"/>
                </a:cubicBezTo>
                <a:cubicBezTo>
                  <a:pt x="9634624" y="1428750"/>
                  <a:pt x="9630944" y="1426633"/>
                  <a:pt x="9629717" y="1421342"/>
                </a:cubicBezTo>
                <a:cubicBezTo>
                  <a:pt x="9627265" y="1410758"/>
                  <a:pt x="9640757" y="1387475"/>
                  <a:pt x="9654248" y="1383242"/>
                </a:cubicBezTo>
                <a:close/>
                <a:moveTo>
                  <a:pt x="7710152" y="3814233"/>
                </a:moveTo>
                <a:cubicBezTo>
                  <a:pt x="7706473" y="3815292"/>
                  <a:pt x="7702793" y="3814233"/>
                  <a:pt x="7702793" y="3812117"/>
                </a:cubicBezTo>
                <a:cubicBezTo>
                  <a:pt x="7691754" y="3789892"/>
                  <a:pt x="7672129" y="3793067"/>
                  <a:pt x="7651277" y="3799417"/>
                </a:cubicBezTo>
                <a:cubicBezTo>
                  <a:pt x="7648824" y="3790950"/>
                  <a:pt x="7636559" y="3785659"/>
                  <a:pt x="7645145" y="3775075"/>
                </a:cubicBezTo>
                <a:cubicBezTo>
                  <a:pt x="7653731" y="3775075"/>
                  <a:pt x="7662317" y="3775075"/>
                  <a:pt x="7670903" y="3775075"/>
                </a:cubicBezTo>
                <a:cubicBezTo>
                  <a:pt x="7681941" y="3782483"/>
                  <a:pt x="7694207" y="3780367"/>
                  <a:pt x="7707700" y="3779309"/>
                </a:cubicBezTo>
                <a:cubicBezTo>
                  <a:pt x="7706473" y="3788833"/>
                  <a:pt x="7706473" y="3797300"/>
                  <a:pt x="7713832" y="3805767"/>
                </a:cubicBezTo>
                <a:cubicBezTo>
                  <a:pt x="7715059" y="3807883"/>
                  <a:pt x="7713832" y="3812117"/>
                  <a:pt x="7710152" y="3814233"/>
                </a:cubicBezTo>
                <a:close/>
                <a:moveTo>
                  <a:pt x="10334989" y="2038350"/>
                </a:moveTo>
                <a:cubicBezTo>
                  <a:pt x="10333763" y="2037292"/>
                  <a:pt x="10331309" y="2036233"/>
                  <a:pt x="10331309" y="2035175"/>
                </a:cubicBezTo>
                <a:cubicBezTo>
                  <a:pt x="10325177" y="2021417"/>
                  <a:pt x="10315364" y="2033058"/>
                  <a:pt x="10309231" y="2034117"/>
                </a:cubicBezTo>
                <a:cubicBezTo>
                  <a:pt x="10301872" y="2036233"/>
                  <a:pt x="10303099" y="2042583"/>
                  <a:pt x="10310458" y="2045758"/>
                </a:cubicBezTo>
                <a:cubicBezTo>
                  <a:pt x="10312911" y="2043642"/>
                  <a:pt x="10316590" y="2044700"/>
                  <a:pt x="10316590" y="2046817"/>
                </a:cubicBezTo>
                <a:cubicBezTo>
                  <a:pt x="10316590" y="2048933"/>
                  <a:pt x="10314138" y="2051050"/>
                  <a:pt x="10312911" y="2053167"/>
                </a:cubicBezTo>
                <a:cubicBezTo>
                  <a:pt x="10303099" y="2064808"/>
                  <a:pt x="10310458" y="2073275"/>
                  <a:pt x="10317817" y="2084917"/>
                </a:cubicBezTo>
                <a:cubicBezTo>
                  <a:pt x="10328856" y="2101850"/>
                  <a:pt x="10331309" y="2089150"/>
                  <a:pt x="10337442" y="2082800"/>
                </a:cubicBezTo>
                <a:cubicBezTo>
                  <a:pt x="10333763" y="2078567"/>
                  <a:pt x="10338669" y="2075392"/>
                  <a:pt x="10339895" y="2071158"/>
                </a:cubicBezTo>
                <a:cubicBezTo>
                  <a:pt x="10339895" y="2066925"/>
                  <a:pt x="10339895" y="2063750"/>
                  <a:pt x="10339895" y="2059517"/>
                </a:cubicBezTo>
                <a:cubicBezTo>
                  <a:pt x="10344802" y="2052108"/>
                  <a:pt x="10337442" y="2045758"/>
                  <a:pt x="10334989" y="2038350"/>
                </a:cubicBezTo>
                <a:close/>
                <a:moveTo>
                  <a:pt x="10330083" y="2065867"/>
                </a:moveTo>
                <a:cubicBezTo>
                  <a:pt x="10330083" y="2066925"/>
                  <a:pt x="10328856" y="2069042"/>
                  <a:pt x="10327630" y="2070100"/>
                </a:cubicBezTo>
                <a:cubicBezTo>
                  <a:pt x="10326404" y="2069042"/>
                  <a:pt x="10326404" y="2066925"/>
                  <a:pt x="10325177" y="2065867"/>
                </a:cubicBezTo>
                <a:cubicBezTo>
                  <a:pt x="10326404" y="2064808"/>
                  <a:pt x="10327630" y="2062692"/>
                  <a:pt x="10327630" y="2061633"/>
                </a:cubicBezTo>
                <a:cubicBezTo>
                  <a:pt x="10328856" y="2062692"/>
                  <a:pt x="10330083" y="2064808"/>
                  <a:pt x="10330083" y="2065867"/>
                </a:cubicBezTo>
                <a:close/>
                <a:moveTo>
                  <a:pt x="8723290" y="5175250"/>
                </a:moveTo>
                <a:cubicBezTo>
                  <a:pt x="8707345" y="5185834"/>
                  <a:pt x="8692626" y="5186892"/>
                  <a:pt x="8675454" y="5176309"/>
                </a:cubicBezTo>
                <a:cubicBezTo>
                  <a:pt x="8677907" y="5161492"/>
                  <a:pt x="8699985" y="5157258"/>
                  <a:pt x="8702439" y="5142442"/>
                </a:cubicBezTo>
                <a:lnTo>
                  <a:pt x="8702439" y="5142442"/>
                </a:lnTo>
                <a:cubicBezTo>
                  <a:pt x="8709798" y="5143500"/>
                  <a:pt x="8717157" y="5142442"/>
                  <a:pt x="8723290" y="5146675"/>
                </a:cubicBezTo>
                <a:cubicBezTo>
                  <a:pt x="8736782" y="5155142"/>
                  <a:pt x="8736782" y="5166784"/>
                  <a:pt x="8723290" y="5175250"/>
                </a:cubicBezTo>
                <a:close/>
                <a:moveTo>
                  <a:pt x="8915860" y="5907617"/>
                </a:moveTo>
                <a:cubicBezTo>
                  <a:pt x="8914633" y="5920317"/>
                  <a:pt x="8902368" y="5931959"/>
                  <a:pt x="8888876" y="5943600"/>
                </a:cubicBezTo>
                <a:cubicBezTo>
                  <a:pt x="8882743" y="5948892"/>
                  <a:pt x="8875383" y="5944659"/>
                  <a:pt x="8872931" y="5940425"/>
                </a:cubicBezTo>
                <a:cubicBezTo>
                  <a:pt x="8869250" y="5931959"/>
                  <a:pt x="8865571" y="5923492"/>
                  <a:pt x="8876610" y="5916084"/>
                </a:cubicBezTo>
                <a:cubicBezTo>
                  <a:pt x="8885196" y="5910792"/>
                  <a:pt x="8890102" y="5902325"/>
                  <a:pt x="8893782" y="5893859"/>
                </a:cubicBezTo>
                <a:cubicBezTo>
                  <a:pt x="8896235" y="5888567"/>
                  <a:pt x="8897462" y="5882217"/>
                  <a:pt x="8906047" y="5884334"/>
                </a:cubicBezTo>
                <a:cubicBezTo>
                  <a:pt x="8912180" y="5886450"/>
                  <a:pt x="8914633" y="5891742"/>
                  <a:pt x="8915860" y="5898092"/>
                </a:cubicBezTo>
                <a:cubicBezTo>
                  <a:pt x="8915860" y="5899151"/>
                  <a:pt x="8915860" y="5901267"/>
                  <a:pt x="8915860" y="5907617"/>
                </a:cubicBezTo>
                <a:close/>
                <a:moveTo>
                  <a:pt x="7506544" y="3511550"/>
                </a:moveTo>
                <a:cubicBezTo>
                  <a:pt x="7507770" y="3509434"/>
                  <a:pt x="7507770" y="3508375"/>
                  <a:pt x="7508997" y="3506258"/>
                </a:cubicBezTo>
                <a:cubicBezTo>
                  <a:pt x="7524942" y="3495675"/>
                  <a:pt x="7544567" y="3490383"/>
                  <a:pt x="7561739" y="3482975"/>
                </a:cubicBezTo>
                <a:cubicBezTo>
                  <a:pt x="7572778" y="3478742"/>
                  <a:pt x="7585044" y="3478742"/>
                  <a:pt x="7588723" y="3492500"/>
                </a:cubicBezTo>
                <a:cubicBezTo>
                  <a:pt x="7580137" y="3497792"/>
                  <a:pt x="7571551" y="3503083"/>
                  <a:pt x="7562965" y="3508375"/>
                </a:cubicBezTo>
                <a:cubicBezTo>
                  <a:pt x="7544567" y="3513667"/>
                  <a:pt x="7524942" y="3505200"/>
                  <a:pt x="7506544" y="3511550"/>
                </a:cubicBezTo>
                <a:close/>
                <a:moveTo>
                  <a:pt x="8200776" y="4186767"/>
                </a:moveTo>
                <a:cubicBezTo>
                  <a:pt x="8208136" y="4197350"/>
                  <a:pt x="8225307" y="4200525"/>
                  <a:pt x="8231440" y="4212167"/>
                </a:cubicBezTo>
                <a:cubicBezTo>
                  <a:pt x="8221627" y="4220633"/>
                  <a:pt x="8210589" y="4214284"/>
                  <a:pt x="8199550" y="4214284"/>
                </a:cubicBezTo>
                <a:cubicBezTo>
                  <a:pt x="8197096" y="4214284"/>
                  <a:pt x="8193417" y="4212167"/>
                  <a:pt x="8190963" y="4212167"/>
                </a:cubicBezTo>
                <a:cubicBezTo>
                  <a:pt x="8166432" y="4212167"/>
                  <a:pt x="8166432" y="4212167"/>
                  <a:pt x="8163979" y="4191000"/>
                </a:cubicBezTo>
                <a:cubicBezTo>
                  <a:pt x="8175018" y="4185708"/>
                  <a:pt x="8188510" y="4193117"/>
                  <a:pt x="8200776" y="4186767"/>
                </a:cubicBezTo>
                <a:close/>
                <a:moveTo>
                  <a:pt x="8713478" y="745067"/>
                </a:moveTo>
                <a:cubicBezTo>
                  <a:pt x="8717157" y="734483"/>
                  <a:pt x="8725744" y="732367"/>
                  <a:pt x="8736782" y="739775"/>
                </a:cubicBezTo>
                <a:cubicBezTo>
                  <a:pt x="8740462" y="741892"/>
                  <a:pt x="8742915" y="745067"/>
                  <a:pt x="8745368" y="747183"/>
                </a:cubicBezTo>
                <a:cubicBezTo>
                  <a:pt x="8736782" y="752475"/>
                  <a:pt x="8731876" y="737658"/>
                  <a:pt x="8722063" y="744008"/>
                </a:cubicBezTo>
                <a:cubicBezTo>
                  <a:pt x="8719611" y="754592"/>
                  <a:pt x="8724517" y="764117"/>
                  <a:pt x="8738009" y="765175"/>
                </a:cubicBezTo>
                <a:cubicBezTo>
                  <a:pt x="8745368" y="766233"/>
                  <a:pt x="8741689" y="755650"/>
                  <a:pt x="8745368" y="751417"/>
                </a:cubicBezTo>
                <a:cubicBezTo>
                  <a:pt x="8755181" y="759883"/>
                  <a:pt x="8766220" y="766233"/>
                  <a:pt x="8758860" y="781050"/>
                </a:cubicBezTo>
                <a:cubicBezTo>
                  <a:pt x="8753954" y="790575"/>
                  <a:pt x="8742915" y="795867"/>
                  <a:pt x="8733103" y="790575"/>
                </a:cubicBezTo>
                <a:cubicBezTo>
                  <a:pt x="8722063" y="785283"/>
                  <a:pt x="8709798" y="756708"/>
                  <a:pt x="8713478" y="745067"/>
                </a:cubicBezTo>
                <a:close/>
                <a:moveTo>
                  <a:pt x="9947396" y="845608"/>
                </a:moveTo>
                <a:cubicBezTo>
                  <a:pt x="9943717" y="845608"/>
                  <a:pt x="9938810" y="844550"/>
                  <a:pt x="9935131" y="844550"/>
                </a:cubicBezTo>
                <a:cubicBezTo>
                  <a:pt x="9943717" y="835025"/>
                  <a:pt x="9943717" y="825500"/>
                  <a:pt x="9936357" y="814917"/>
                </a:cubicBezTo>
                <a:cubicBezTo>
                  <a:pt x="9938810" y="813858"/>
                  <a:pt x="9940037" y="812800"/>
                  <a:pt x="9942490" y="812800"/>
                </a:cubicBezTo>
                <a:cubicBezTo>
                  <a:pt x="9948623" y="812800"/>
                  <a:pt x="9957209" y="818092"/>
                  <a:pt x="9958436" y="807508"/>
                </a:cubicBezTo>
                <a:cubicBezTo>
                  <a:pt x="9959662" y="796925"/>
                  <a:pt x="9951076" y="796925"/>
                  <a:pt x="9942490" y="799042"/>
                </a:cubicBezTo>
                <a:cubicBezTo>
                  <a:pt x="9940037" y="799042"/>
                  <a:pt x="9938810" y="800100"/>
                  <a:pt x="9936357" y="800100"/>
                </a:cubicBezTo>
                <a:cubicBezTo>
                  <a:pt x="9942490" y="790575"/>
                  <a:pt x="9954755" y="805392"/>
                  <a:pt x="9962115" y="794808"/>
                </a:cubicBezTo>
                <a:cubicBezTo>
                  <a:pt x="9963342" y="795867"/>
                  <a:pt x="9965795" y="795867"/>
                  <a:pt x="9967021" y="794808"/>
                </a:cubicBezTo>
                <a:cubicBezTo>
                  <a:pt x="9967021" y="801158"/>
                  <a:pt x="9973154" y="805392"/>
                  <a:pt x="9975607" y="810683"/>
                </a:cubicBezTo>
                <a:cubicBezTo>
                  <a:pt x="9975607" y="811742"/>
                  <a:pt x="9975607" y="812800"/>
                  <a:pt x="9975607" y="813858"/>
                </a:cubicBezTo>
                <a:cubicBezTo>
                  <a:pt x="9976834" y="812800"/>
                  <a:pt x="9978060" y="812800"/>
                  <a:pt x="9979287" y="811742"/>
                </a:cubicBezTo>
                <a:cubicBezTo>
                  <a:pt x="9982967" y="812800"/>
                  <a:pt x="9986646" y="813858"/>
                  <a:pt x="9990326" y="814917"/>
                </a:cubicBezTo>
                <a:cubicBezTo>
                  <a:pt x="9990326" y="817033"/>
                  <a:pt x="9989100" y="819150"/>
                  <a:pt x="9989100" y="821267"/>
                </a:cubicBezTo>
                <a:cubicBezTo>
                  <a:pt x="9987873" y="826558"/>
                  <a:pt x="9987873" y="831850"/>
                  <a:pt x="9987873" y="837142"/>
                </a:cubicBezTo>
                <a:cubicBezTo>
                  <a:pt x="9973154" y="841375"/>
                  <a:pt x="9957209" y="832908"/>
                  <a:pt x="9947396" y="845608"/>
                </a:cubicBezTo>
                <a:close/>
                <a:moveTo>
                  <a:pt x="9948623" y="817033"/>
                </a:moveTo>
                <a:cubicBezTo>
                  <a:pt x="9948623" y="817033"/>
                  <a:pt x="9948623" y="817033"/>
                  <a:pt x="9948623" y="817033"/>
                </a:cubicBezTo>
                <a:cubicBezTo>
                  <a:pt x="9948623" y="817033"/>
                  <a:pt x="9948623" y="817033"/>
                  <a:pt x="9948623" y="817033"/>
                </a:cubicBezTo>
                <a:lnTo>
                  <a:pt x="9948623" y="817033"/>
                </a:lnTo>
                <a:close/>
                <a:moveTo>
                  <a:pt x="11999430" y="4619625"/>
                </a:moveTo>
                <a:cubicBezTo>
                  <a:pt x="11985938" y="4616450"/>
                  <a:pt x="11981032" y="4627034"/>
                  <a:pt x="11974899" y="4634442"/>
                </a:cubicBezTo>
                <a:cubicBezTo>
                  <a:pt x="11972446" y="4637617"/>
                  <a:pt x="11969993" y="4640792"/>
                  <a:pt x="11965087" y="4639734"/>
                </a:cubicBezTo>
                <a:cubicBezTo>
                  <a:pt x="11957727" y="4638675"/>
                  <a:pt x="11957727" y="4633383"/>
                  <a:pt x="11958954" y="4629150"/>
                </a:cubicBezTo>
                <a:cubicBezTo>
                  <a:pt x="11958954" y="4620684"/>
                  <a:pt x="11961407" y="4611159"/>
                  <a:pt x="11961407" y="4602692"/>
                </a:cubicBezTo>
                <a:cubicBezTo>
                  <a:pt x="11963860" y="4603750"/>
                  <a:pt x="11965087" y="4603750"/>
                  <a:pt x="11965087" y="4603750"/>
                </a:cubicBezTo>
                <a:cubicBezTo>
                  <a:pt x="11969993" y="4606925"/>
                  <a:pt x="11962633" y="4617508"/>
                  <a:pt x="11974899" y="4618567"/>
                </a:cubicBezTo>
                <a:cubicBezTo>
                  <a:pt x="11985938" y="4618567"/>
                  <a:pt x="11984711" y="4612217"/>
                  <a:pt x="11984711" y="4604809"/>
                </a:cubicBezTo>
                <a:cubicBezTo>
                  <a:pt x="11984711" y="4597400"/>
                  <a:pt x="11990844" y="4596342"/>
                  <a:pt x="11998204" y="4597400"/>
                </a:cubicBezTo>
                <a:cubicBezTo>
                  <a:pt x="12003110" y="4603750"/>
                  <a:pt x="12010469" y="4601633"/>
                  <a:pt x="12017828" y="4600575"/>
                </a:cubicBezTo>
                <a:cubicBezTo>
                  <a:pt x="12020282" y="4612217"/>
                  <a:pt x="12022735" y="4623859"/>
                  <a:pt x="11999430" y="4619625"/>
                </a:cubicBezTo>
                <a:close/>
                <a:moveTo>
                  <a:pt x="10977706" y="3997325"/>
                </a:moveTo>
                <a:cubicBezTo>
                  <a:pt x="10981386" y="4002617"/>
                  <a:pt x="10983839" y="4007909"/>
                  <a:pt x="10980160" y="4012142"/>
                </a:cubicBezTo>
                <a:cubicBezTo>
                  <a:pt x="10977706" y="4016375"/>
                  <a:pt x="10971573" y="4016375"/>
                  <a:pt x="10966667" y="4016375"/>
                </a:cubicBezTo>
                <a:cubicBezTo>
                  <a:pt x="10950722" y="4018492"/>
                  <a:pt x="10936003" y="4011083"/>
                  <a:pt x="10917605" y="4010025"/>
                </a:cubicBezTo>
                <a:cubicBezTo>
                  <a:pt x="10937230" y="3979333"/>
                  <a:pt x="10959308" y="3975100"/>
                  <a:pt x="10977706" y="3997325"/>
                </a:cubicBezTo>
                <a:close/>
                <a:moveTo>
                  <a:pt x="11556642" y="894292"/>
                </a:moveTo>
                <a:cubicBezTo>
                  <a:pt x="11557869" y="894292"/>
                  <a:pt x="11557869" y="894292"/>
                  <a:pt x="11556642" y="894292"/>
                </a:cubicBezTo>
                <a:cubicBezTo>
                  <a:pt x="11557869" y="894292"/>
                  <a:pt x="11557869" y="894292"/>
                  <a:pt x="11556642" y="894292"/>
                </a:cubicBezTo>
                <a:lnTo>
                  <a:pt x="11556642" y="894292"/>
                </a:lnTo>
                <a:close/>
                <a:moveTo>
                  <a:pt x="11535791" y="887942"/>
                </a:moveTo>
                <a:cubicBezTo>
                  <a:pt x="11551736" y="883708"/>
                  <a:pt x="11565228" y="887942"/>
                  <a:pt x="11575041" y="900642"/>
                </a:cubicBezTo>
                <a:cubicBezTo>
                  <a:pt x="11579947" y="906992"/>
                  <a:pt x="11583627" y="914400"/>
                  <a:pt x="11588533" y="921808"/>
                </a:cubicBezTo>
                <a:cubicBezTo>
                  <a:pt x="11584853" y="926042"/>
                  <a:pt x="11579947" y="929217"/>
                  <a:pt x="11573814" y="923925"/>
                </a:cubicBezTo>
                <a:cubicBezTo>
                  <a:pt x="11571361" y="921808"/>
                  <a:pt x="11568908" y="919692"/>
                  <a:pt x="11565228" y="921808"/>
                </a:cubicBezTo>
                <a:cubicBezTo>
                  <a:pt x="11567681" y="917575"/>
                  <a:pt x="11565228" y="913342"/>
                  <a:pt x="11564001" y="910167"/>
                </a:cubicBezTo>
                <a:cubicBezTo>
                  <a:pt x="11561548" y="903817"/>
                  <a:pt x="11555415" y="901700"/>
                  <a:pt x="11549283" y="902758"/>
                </a:cubicBezTo>
                <a:cubicBezTo>
                  <a:pt x="11543150" y="903817"/>
                  <a:pt x="11544377" y="909108"/>
                  <a:pt x="11543150" y="913342"/>
                </a:cubicBezTo>
                <a:cubicBezTo>
                  <a:pt x="11543150" y="915458"/>
                  <a:pt x="11543150" y="918633"/>
                  <a:pt x="11543150" y="921808"/>
                </a:cubicBezTo>
                <a:cubicBezTo>
                  <a:pt x="11541924" y="921808"/>
                  <a:pt x="11541924" y="922867"/>
                  <a:pt x="11540697" y="922867"/>
                </a:cubicBezTo>
                <a:cubicBezTo>
                  <a:pt x="11541924" y="927100"/>
                  <a:pt x="11544377" y="932392"/>
                  <a:pt x="11545603" y="936625"/>
                </a:cubicBezTo>
                <a:cubicBezTo>
                  <a:pt x="11537017" y="941917"/>
                  <a:pt x="11529658" y="938742"/>
                  <a:pt x="11522299" y="939800"/>
                </a:cubicBezTo>
                <a:cubicBezTo>
                  <a:pt x="11530884" y="933450"/>
                  <a:pt x="11529658" y="924983"/>
                  <a:pt x="11528432" y="917575"/>
                </a:cubicBezTo>
                <a:cubicBezTo>
                  <a:pt x="11523525" y="909108"/>
                  <a:pt x="11521072" y="897467"/>
                  <a:pt x="11525978" y="891117"/>
                </a:cubicBezTo>
                <a:cubicBezTo>
                  <a:pt x="11525978" y="887942"/>
                  <a:pt x="11532111" y="887942"/>
                  <a:pt x="11535791" y="887942"/>
                </a:cubicBezTo>
                <a:cubicBezTo>
                  <a:pt x="11530884" y="892175"/>
                  <a:pt x="11524751" y="896408"/>
                  <a:pt x="11532111" y="902758"/>
                </a:cubicBezTo>
                <a:cubicBezTo>
                  <a:pt x="11533337" y="903817"/>
                  <a:pt x="11537017" y="903817"/>
                  <a:pt x="11538244" y="903817"/>
                </a:cubicBezTo>
                <a:cubicBezTo>
                  <a:pt x="11545603" y="897467"/>
                  <a:pt x="11537017" y="893233"/>
                  <a:pt x="11535791" y="887942"/>
                </a:cubicBezTo>
                <a:close/>
                <a:moveTo>
                  <a:pt x="7596082" y="4856692"/>
                </a:moveTo>
                <a:cubicBezTo>
                  <a:pt x="7596082" y="4856692"/>
                  <a:pt x="7596082" y="4856692"/>
                  <a:pt x="7596082" y="4856692"/>
                </a:cubicBezTo>
                <a:lnTo>
                  <a:pt x="7596082" y="4856692"/>
                </a:lnTo>
                <a:cubicBezTo>
                  <a:pt x="7596082" y="4856692"/>
                  <a:pt x="7596082" y="4856692"/>
                  <a:pt x="7596082" y="4856692"/>
                </a:cubicBezTo>
                <a:close/>
                <a:moveTo>
                  <a:pt x="7599762" y="4879975"/>
                </a:moveTo>
                <a:cubicBezTo>
                  <a:pt x="7597309" y="4875742"/>
                  <a:pt x="7592403" y="4876800"/>
                  <a:pt x="7588723" y="4877859"/>
                </a:cubicBezTo>
                <a:cubicBezTo>
                  <a:pt x="7586270" y="4868334"/>
                  <a:pt x="7570325" y="4871508"/>
                  <a:pt x="7566645" y="4863042"/>
                </a:cubicBezTo>
                <a:cubicBezTo>
                  <a:pt x="7569098" y="4857750"/>
                  <a:pt x="7577684" y="4853517"/>
                  <a:pt x="7574004" y="4846109"/>
                </a:cubicBezTo>
                <a:cubicBezTo>
                  <a:pt x="7571551" y="4835525"/>
                  <a:pt x="7580137" y="4833409"/>
                  <a:pt x="7588723" y="4832350"/>
                </a:cubicBezTo>
                <a:cubicBezTo>
                  <a:pt x="7592403" y="4833409"/>
                  <a:pt x="7594856" y="4836584"/>
                  <a:pt x="7599762" y="4833409"/>
                </a:cubicBezTo>
                <a:cubicBezTo>
                  <a:pt x="7609575" y="4827059"/>
                  <a:pt x="7615708" y="4833409"/>
                  <a:pt x="7613254" y="4839758"/>
                </a:cubicBezTo>
                <a:cubicBezTo>
                  <a:pt x="7609575" y="4848225"/>
                  <a:pt x="7620613" y="4860925"/>
                  <a:pt x="7600989" y="4865159"/>
                </a:cubicBezTo>
                <a:cubicBezTo>
                  <a:pt x="7596082" y="4866217"/>
                  <a:pt x="7598535" y="4874684"/>
                  <a:pt x="7599762" y="4879975"/>
                </a:cubicBezTo>
                <a:close/>
                <a:moveTo>
                  <a:pt x="9649343" y="1365250"/>
                </a:moveTo>
                <a:cubicBezTo>
                  <a:pt x="9650569" y="1367367"/>
                  <a:pt x="9651796" y="1369483"/>
                  <a:pt x="9653022" y="1371600"/>
                </a:cubicBezTo>
                <a:cubicBezTo>
                  <a:pt x="9640757" y="1372658"/>
                  <a:pt x="9626038" y="1372658"/>
                  <a:pt x="9628491" y="1389592"/>
                </a:cubicBezTo>
                <a:cubicBezTo>
                  <a:pt x="9628491" y="1393825"/>
                  <a:pt x="9624811" y="1395942"/>
                  <a:pt x="9621132" y="1395942"/>
                </a:cubicBezTo>
                <a:cubicBezTo>
                  <a:pt x="9616225" y="1395942"/>
                  <a:pt x="9610093" y="1393825"/>
                  <a:pt x="9610093" y="1391708"/>
                </a:cubicBezTo>
                <a:cubicBezTo>
                  <a:pt x="9617452" y="1375833"/>
                  <a:pt x="9600280" y="1358900"/>
                  <a:pt x="9613772" y="1343025"/>
                </a:cubicBezTo>
                <a:cubicBezTo>
                  <a:pt x="9623584" y="1343025"/>
                  <a:pt x="9634624" y="1339850"/>
                  <a:pt x="9635850" y="1352550"/>
                </a:cubicBezTo>
                <a:cubicBezTo>
                  <a:pt x="9629717" y="1363133"/>
                  <a:pt x="9630944" y="1365250"/>
                  <a:pt x="9649343" y="1365250"/>
                </a:cubicBezTo>
                <a:close/>
                <a:moveTo>
                  <a:pt x="7727324" y="3481917"/>
                </a:moveTo>
                <a:cubicBezTo>
                  <a:pt x="7724871" y="3474508"/>
                  <a:pt x="7717512" y="3474508"/>
                  <a:pt x="7711379" y="3475567"/>
                </a:cubicBezTo>
                <a:cubicBezTo>
                  <a:pt x="7707700" y="3467100"/>
                  <a:pt x="7697886" y="3462867"/>
                  <a:pt x="7694207" y="3454400"/>
                </a:cubicBezTo>
                <a:cubicBezTo>
                  <a:pt x="7692981" y="3451225"/>
                  <a:pt x="7686848" y="3453342"/>
                  <a:pt x="7683168" y="3454400"/>
                </a:cubicBezTo>
                <a:cubicBezTo>
                  <a:pt x="7675809" y="3451225"/>
                  <a:pt x="7678262" y="3437467"/>
                  <a:pt x="7664770" y="3442758"/>
                </a:cubicBezTo>
                <a:cubicBezTo>
                  <a:pt x="7662317" y="3441700"/>
                  <a:pt x="7653731" y="3441700"/>
                  <a:pt x="7658637" y="3437467"/>
                </a:cubicBezTo>
                <a:cubicBezTo>
                  <a:pt x="7667222" y="3432175"/>
                  <a:pt x="7678262" y="3433233"/>
                  <a:pt x="7688074" y="3439583"/>
                </a:cubicBezTo>
                <a:cubicBezTo>
                  <a:pt x="7700340" y="3449108"/>
                  <a:pt x="7713832" y="3456517"/>
                  <a:pt x="7729777" y="3461809"/>
                </a:cubicBezTo>
                <a:cubicBezTo>
                  <a:pt x="7740816" y="3467100"/>
                  <a:pt x="7739590" y="3475567"/>
                  <a:pt x="7727324" y="3481917"/>
                </a:cubicBezTo>
                <a:close/>
                <a:moveTo>
                  <a:pt x="7410872" y="5503334"/>
                </a:moveTo>
                <a:cubicBezTo>
                  <a:pt x="7413325" y="5498042"/>
                  <a:pt x="7419458" y="5496984"/>
                  <a:pt x="7424364" y="5500159"/>
                </a:cubicBezTo>
                <a:cubicBezTo>
                  <a:pt x="7437856" y="5508625"/>
                  <a:pt x="7443989" y="5494867"/>
                  <a:pt x="7455028" y="5493808"/>
                </a:cubicBezTo>
                <a:cubicBezTo>
                  <a:pt x="7463614" y="5498042"/>
                  <a:pt x="7470973" y="5502276"/>
                  <a:pt x="7479559" y="5506508"/>
                </a:cubicBezTo>
                <a:cubicBezTo>
                  <a:pt x="7475880" y="5518151"/>
                  <a:pt x="7472200" y="5528734"/>
                  <a:pt x="7453802" y="5525558"/>
                </a:cubicBezTo>
                <a:cubicBezTo>
                  <a:pt x="7445216" y="5524500"/>
                  <a:pt x="7442762" y="5540375"/>
                  <a:pt x="7431724" y="5530850"/>
                </a:cubicBezTo>
                <a:cubicBezTo>
                  <a:pt x="7435403" y="5525558"/>
                  <a:pt x="7437856" y="5520267"/>
                  <a:pt x="7435403" y="5513917"/>
                </a:cubicBezTo>
                <a:cubicBezTo>
                  <a:pt x="7434176" y="5510742"/>
                  <a:pt x="7435403" y="5506508"/>
                  <a:pt x="7430497" y="5506508"/>
                </a:cubicBezTo>
                <a:cubicBezTo>
                  <a:pt x="7426817" y="5506508"/>
                  <a:pt x="7421911" y="5508625"/>
                  <a:pt x="7420684" y="5510742"/>
                </a:cubicBezTo>
                <a:cubicBezTo>
                  <a:pt x="7418231" y="5512859"/>
                  <a:pt x="7419458" y="5517092"/>
                  <a:pt x="7418231" y="5520267"/>
                </a:cubicBezTo>
                <a:cubicBezTo>
                  <a:pt x="7404739" y="5517092"/>
                  <a:pt x="7408419" y="5509683"/>
                  <a:pt x="7410872" y="5503334"/>
                </a:cubicBezTo>
                <a:close/>
                <a:moveTo>
                  <a:pt x="8333245" y="5766859"/>
                </a:moveTo>
                <a:cubicBezTo>
                  <a:pt x="8338151" y="5762625"/>
                  <a:pt x="8341830" y="5766859"/>
                  <a:pt x="8346737" y="5767917"/>
                </a:cubicBezTo>
                <a:cubicBezTo>
                  <a:pt x="8349190" y="5768975"/>
                  <a:pt x="8351643" y="5770034"/>
                  <a:pt x="8354096" y="5772151"/>
                </a:cubicBezTo>
                <a:cubicBezTo>
                  <a:pt x="8356549" y="5776383"/>
                  <a:pt x="8359002" y="5779558"/>
                  <a:pt x="8363909" y="5779558"/>
                </a:cubicBezTo>
                <a:cubicBezTo>
                  <a:pt x="8370042" y="5779558"/>
                  <a:pt x="8367588" y="5775325"/>
                  <a:pt x="8367588" y="5772151"/>
                </a:cubicBezTo>
                <a:cubicBezTo>
                  <a:pt x="8370042" y="5775325"/>
                  <a:pt x="8371268" y="5778500"/>
                  <a:pt x="8373721" y="5781675"/>
                </a:cubicBezTo>
                <a:cubicBezTo>
                  <a:pt x="8368815" y="5782734"/>
                  <a:pt x="8367588" y="5785909"/>
                  <a:pt x="8370042" y="5790142"/>
                </a:cubicBezTo>
                <a:cubicBezTo>
                  <a:pt x="8368815" y="5794375"/>
                  <a:pt x="8372494" y="5797550"/>
                  <a:pt x="8374947" y="5800725"/>
                </a:cubicBezTo>
                <a:cubicBezTo>
                  <a:pt x="8362682" y="5807075"/>
                  <a:pt x="8372494" y="5815542"/>
                  <a:pt x="8373721" y="5822950"/>
                </a:cubicBezTo>
                <a:cubicBezTo>
                  <a:pt x="8347963" y="5827183"/>
                  <a:pt x="8349190" y="5808133"/>
                  <a:pt x="8343057" y="5796492"/>
                </a:cubicBezTo>
                <a:cubicBezTo>
                  <a:pt x="8341830" y="5792258"/>
                  <a:pt x="8340604" y="5789084"/>
                  <a:pt x="8340604" y="5784850"/>
                </a:cubicBezTo>
                <a:cubicBezTo>
                  <a:pt x="8339378" y="5782734"/>
                  <a:pt x="8340604" y="5779558"/>
                  <a:pt x="8338151" y="5777442"/>
                </a:cubicBezTo>
                <a:cubicBezTo>
                  <a:pt x="8334471" y="5774267"/>
                  <a:pt x="8328338" y="5771092"/>
                  <a:pt x="8333245" y="5766859"/>
                </a:cubicBezTo>
                <a:close/>
                <a:moveTo>
                  <a:pt x="10758152" y="5310717"/>
                </a:moveTo>
                <a:cubicBezTo>
                  <a:pt x="10760605" y="5311775"/>
                  <a:pt x="10761832" y="5311775"/>
                  <a:pt x="10764285" y="5312834"/>
                </a:cubicBezTo>
                <a:cubicBezTo>
                  <a:pt x="10764285" y="5320242"/>
                  <a:pt x="10767965" y="5325534"/>
                  <a:pt x="10775324" y="5327650"/>
                </a:cubicBezTo>
                <a:cubicBezTo>
                  <a:pt x="10785136" y="5330825"/>
                  <a:pt x="10783910" y="5338234"/>
                  <a:pt x="10785136" y="5345642"/>
                </a:cubicBezTo>
                <a:cubicBezTo>
                  <a:pt x="10783910" y="5348817"/>
                  <a:pt x="10783910" y="5353050"/>
                  <a:pt x="10782683" y="5356225"/>
                </a:cubicBezTo>
                <a:cubicBezTo>
                  <a:pt x="10772871" y="5357284"/>
                  <a:pt x="10764285" y="5355167"/>
                  <a:pt x="10754472" y="5353050"/>
                </a:cubicBezTo>
                <a:cubicBezTo>
                  <a:pt x="10740980" y="5348817"/>
                  <a:pt x="10737301" y="5341409"/>
                  <a:pt x="10736074" y="5330825"/>
                </a:cubicBezTo>
                <a:cubicBezTo>
                  <a:pt x="10736074" y="5317067"/>
                  <a:pt x="10745886" y="5312834"/>
                  <a:pt x="10758152" y="5310717"/>
                </a:cubicBezTo>
                <a:close/>
                <a:moveTo>
                  <a:pt x="7380208" y="1347258"/>
                </a:moveTo>
                <a:cubicBezTo>
                  <a:pt x="7378981" y="1329267"/>
                  <a:pt x="7398606" y="1334558"/>
                  <a:pt x="7408419" y="1330325"/>
                </a:cubicBezTo>
                <a:cubicBezTo>
                  <a:pt x="7410872" y="1329267"/>
                  <a:pt x="7414552" y="1328208"/>
                  <a:pt x="7414552" y="1325033"/>
                </a:cubicBezTo>
                <a:cubicBezTo>
                  <a:pt x="7414552" y="1320800"/>
                  <a:pt x="7410872" y="1319742"/>
                  <a:pt x="7405965" y="1319742"/>
                </a:cubicBezTo>
                <a:cubicBezTo>
                  <a:pt x="7401060" y="1314450"/>
                  <a:pt x="7399833" y="1310217"/>
                  <a:pt x="7409645" y="1310217"/>
                </a:cubicBezTo>
                <a:cubicBezTo>
                  <a:pt x="7415778" y="1310217"/>
                  <a:pt x="7419458" y="1309158"/>
                  <a:pt x="7420684" y="1303867"/>
                </a:cubicBezTo>
                <a:cubicBezTo>
                  <a:pt x="7423138" y="1303867"/>
                  <a:pt x="7426817" y="1303867"/>
                  <a:pt x="7429270" y="1303867"/>
                </a:cubicBezTo>
                <a:lnTo>
                  <a:pt x="7429270" y="1305983"/>
                </a:lnTo>
                <a:cubicBezTo>
                  <a:pt x="7429270" y="1316567"/>
                  <a:pt x="7424364" y="1327150"/>
                  <a:pt x="7419458" y="1336675"/>
                </a:cubicBezTo>
                <a:cubicBezTo>
                  <a:pt x="7415778" y="1337733"/>
                  <a:pt x="7413325" y="1339850"/>
                  <a:pt x="7409645" y="1340908"/>
                </a:cubicBezTo>
                <a:cubicBezTo>
                  <a:pt x="7397379" y="1351492"/>
                  <a:pt x="7397379" y="1351492"/>
                  <a:pt x="7380208" y="1347258"/>
                </a:cubicBezTo>
                <a:close/>
                <a:moveTo>
                  <a:pt x="9692272" y="359833"/>
                </a:moveTo>
                <a:cubicBezTo>
                  <a:pt x="9688593" y="371475"/>
                  <a:pt x="9682460" y="378883"/>
                  <a:pt x="9666514" y="376767"/>
                </a:cubicBezTo>
                <a:cubicBezTo>
                  <a:pt x="9649343" y="373592"/>
                  <a:pt x="9659155" y="363008"/>
                  <a:pt x="9657929" y="354542"/>
                </a:cubicBezTo>
                <a:cubicBezTo>
                  <a:pt x="9660381" y="349250"/>
                  <a:pt x="9662834" y="343958"/>
                  <a:pt x="9665288" y="338667"/>
                </a:cubicBezTo>
                <a:cubicBezTo>
                  <a:pt x="9676327" y="338667"/>
                  <a:pt x="9683686" y="332317"/>
                  <a:pt x="9693498" y="324908"/>
                </a:cubicBezTo>
                <a:cubicBezTo>
                  <a:pt x="9695952" y="339725"/>
                  <a:pt x="9695952" y="349250"/>
                  <a:pt x="9692272" y="359833"/>
                </a:cubicBezTo>
                <a:close/>
                <a:moveTo>
                  <a:pt x="7901496" y="5251450"/>
                </a:moveTo>
                <a:cubicBezTo>
                  <a:pt x="7902722" y="5254625"/>
                  <a:pt x="7907629" y="5259917"/>
                  <a:pt x="7900269" y="5263092"/>
                </a:cubicBezTo>
                <a:cubicBezTo>
                  <a:pt x="7896589" y="5264150"/>
                  <a:pt x="7889230" y="5265209"/>
                  <a:pt x="7889230" y="5262034"/>
                </a:cubicBezTo>
                <a:cubicBezTo>
                  <a:pt x="7886777" y="5238750"/>
                  <a:pt x="7865925" y="5244042"/>
                  <a:pt x="7848754" y="5241925"/>
                </a:cubicBezTo>
                <a:cubicBezTo>
                  <a:pt x="7841394" y="5240867"/>
                  <a:pt x="7841394" y="5236633"/>
                  <a:pt x="7840168" y="5232400"/>
                </a:cubicBezTo>
                <a:cubicBezTo>
                  <a:pt x="7847527" y="5221817"/>
                  <a:pt x="7859792" y="5221817"/>
                  <a:pt x="7870832" y="5219700"/>
                </a:cubicBezTo>
                <a:cubicBezTo>
                  <a:pt x="7875738" y="5220758"/>
                  <a:pt x="7880644" y="5221817"/>
                  <a:pt x="7885551" y="5222875"/>
                </a:cubicBezTo>
                <a:cubicBezTo>
                  <a:pt x="7886777" y="5226050"/>
                  <a:pt x="7888003" y="5229225"/>
                  <a:pt x="7890456" y="5232400"/>
                </a:cubicBezTo>
                <a:cubicBezTo>
                  <a:pt x="7884324" y="5242984"/>
                  <a:pt x="7900269" y="5245100"/>
                  <a:pt x="7901496" y="5251450"/>
                </a:cubicBezTo>
                <a:close/>
                <a:moveTo>
                  <a:pt x="6827029" y="2315633"/>
                </a:moveTo>
                <a:cubicBezTo>
                  <a:pt x="6824577" y="2315633"/>
                  <a:pt x="6822124" y="2314575"/>
                  <a:pt x="6819670" y="2314575"/>
                </a:cubicBezTo>
                <a:cubicBezTo>
                  <a:pt x="6819670" y="2310342"/>
                  <a:pt x="6819670" y="2302934"/>
                  <a:pt x="6822124" y="2301875"/>
                </a:cubicBezTo>
                <a:cubicBezTo>
                  <a:pt x="6846655" y="2291292"/>
                  <a:pt x="6836842" y="2269067"/>
                  <a:pt x="6845428" y="2254250"/>
                </a:cubicBezTo>
                <a:cubicBezTo>
                  <a:pt x="6852788" y="2251075"/>
                  <a:pt x="6857693" y="2255309"/>
                  <a:pt x="6862600" y="2259542"/>
                </a:cubicBezTo>
                <a:cubicBezTo>
                  <a:pt x="6861374" y="2268008"/>
                  <a:pt x="6861374" y="2275417"/>
                  <a:pt x="6869959" y="2281767"/>
                </a:cubicBezTo>
                <a:cubicBezTo>
                  <a:pt x="6868733" y="2282825"/>
                  <a:pt x="6868733" y="2284942"/>
                  <a:pt x="6869959" y="2286000"/>
                </a:cubicBezTo>
                <a:cubicBezTo>
                  <a:pt x="6861374" y="2286000"/>
                  <a:pt x="6855241" y="2288117"/>
                  <a:pt x="6854014" y="2296583"/>
                </a:cubicBezTo>
                <a:cubicBezTo>
                  <a:pt x="6852788" y="2295525"/>
                  <a:pt x="6851561" y="2295525"/>
                  <a:pt x="6850334" y="2295525"/>
                </a:cubicBezTo>
                <a:cubicBezTo>
                  <a:pt x="6849108" y="2291292"/>
                  <a:pt x="6846655" y="2289175"/>
                  <a:pt x="6841748" y="2289175"/>
                </a:cubicBezTo>
                <a:cubicBezTo>
                  <a:pt x="6836842" y="2290233"/>
                  <a:pt x="6835615" y="2293408"/>
                  <a:pt x="6836842" y="2297642"/>
                </a:cubicBezTo>
                <a:cubicBezTo>
                  <a:pt x="6831936" y="2301875"/>
                  <a:pt x="6838069" y="2312458"/>
                  <a:pt x="6827029" y="2315633"/>
                </a:cubicBezTo>
                <a:close/>
                <a:moveTo>
                  <a:pt x="6867506" y="2250017"/>
                </a:moveTo>
                <a:cubicBezTo>
                  <a:pt x="6867506" y="2250017"/>
                  <a:pt x="6867506" y="2250017"/>
                  <a:pt x="6867506" y="2250017"/>
                </a:cubicBezTo>
                <a:cubicBezTo>
                  <a:pt x="6867506" y="2248958"/>
                  <a:pt x="6867506" y="2248958"/>
                  <a:pt x="6867506" y="2250017"/>
                </a:cubicBezTo>
                <a:lnTo>
                  <a:pt x="6867506" y="2250017"/>
                </a:lnTo>
                <a:close/>
                <a:moveTo>
                  <a:pt x="7886777" y="6535209"/>
                </a:moveTo>
                <a:cubicBezTo>
                  <a:pt x="7888003" y="6536267"/>
                  <a:pt x="7889230" y="6538383"/>
                  <a:pt x="7888003" y="6539442"/>
                </a:cubicBezTo>
                <a:cubicBezTo>
                  <a:pt x="7897816" y="6541558"/>
                  <a:pt x="7901496" y="6548967"/>
                  <a:pt x="7900269" y="6555317"/>
                </a:cubicBezTo>
                <a:cubicBezTo>
                  <a:pt x="7900269" y="6559550"/>
                  <a:pt x="7891683" y="6558492"/>
                  <a:pt x="7886777" y="6557433"/>
                </a:cubicBezTo>
                <a:cubicBezTo>
                  <a:pt x="7892910" y="6564842"/>
                  <a:pt x="7901496" y="6557433"/>
                  <a:pt x="7907629" y="6561667"/>
                </a:cubicBezTo>
                <a:cubicBezTo>
                  <a:pt x="7908855" y="6557433"/>
                  <a:pt x="7908855" y="6551084"/>
                  <a:pt x="7912534" y="6547909"/>
                </a:cubicBezTo>
                <a:cubicBezTo>
                  <a:pt x="7910082" y="6556375"/>
                  <a:pt x="7911308" y="6560609"/>
                  <a:pt x="7923574" y="6557433"/>
                </a:cubicBezTo>
                <a:cubicBezTo>
                  <a:pt x="7923574" y="6553200"/>
                  <a:pt x="7923574" y="6548967"/>
                  <a:pt x="7923574" y="6544734"/>
                </a:cubicBezTo>
                <a:cubicBezTo>
                  <a:pt x="7924800" y="6544734"/>
                  <a:pt x="7926027" y="6544734"/>
                  <a:pt x="7928480" y="6545792"/>
                </a:cubicBezTo>
                <a:cubicBezTo>
                  <a:pt x="7928480" y="6542617"/>
                  <a:pt x="7927253" y="6538383"/>
                  <a:pt x="7929706" y="6535209"/>
                </a:cubicBezTo>
                <a:cubicBezTo>
                  <a:pt x="7927253" y="6508750"/>
                  <a:pt x="7901496" y="6524625"/>
                  <a:pt x="7888003" y="6516159"/>
                </a:cubicBezTo>
                <a:cubicBezTo>
                  <a:pt x="7889230" y="6523567"/>
                  <a:pt x="7891683" y="6529917"/>
                  <a:pt x="7886777" y="6535209"/>
                </a:cubicBezTo>
                <a:close/>
                <a:moveTo>
                  <a:pt x="7919894" y="6544734"/>
                </a:moveTo>
                <a:cubicBezTo>
                  <a:pt x="7917441" y="6545792"/>
                  <a:pt x="7914988" y="6546850"/>
                  <a:pt x="7913761" y="6547909"/>
                </a:cubicBezTo>
                <a:cubicBezTo>
                  <a:pt x="7913761" y="6545792"/>
                  <a:pt x="7916215" y="6544734"/>
                  <a:pt x="7919894" y="6544734"/>
                </a:cubicBezTo>
                <a:close/>
                <a:moveTo>
                  <a:pt x="7522489" y="113242"/>
                </a:moveTo>
                <a:cubicBezTo>
                  <a:pt x="7515130" y="113242"/>
                  <a:pt x="7510223" y="107950"/>
                  <a:pt x="7504090" y="104775"/>
                </a:cubicBezTo>
                <a:cubicBezTo>
                  <a:pt x="7497957" y="96308"/>
                  <a:pt x="7491825" y="98425"/>
                  <a:pt x="7484466" y="102658"/>
                </a:cubicBezTo>
                <a:cubicBezTo>
                  <a:pt x="7479559" y="102658"/>
                  <a:pt x="7475880" y="102658"/>
                  <a:pt x="7470973" y="101600"/>
                </a:cubicBezTo>
                <a:cubicBezTo>
                  <a:pt x="7466067" y="99483"/>
                  <a:pt x="7466067" y="95250"/>
                  <a:pt x="7467293" y="91017"/>
                </a:cubicBezTo>
                <a:cubicBezTo>
                  <a:pt x="7473426" y="93133"/>
                  <a:pt x="7478333" y="91017"/>
                  <a:pt x="7479559" y="85725"/>
                </a:cubicBezTo>
                <a:cubicBezTo>
                  <a:pt x="7485692" y="82550"/>
                  <a:pt x="7493052" y="81492"/>
                  <a:pt x="7500411" y="81492"/>
                </a:cubicBezTo>
                <a:cubicBezTo>
                  <a:pt x="7533528" y="81492"/>
                  <a:pt x="7535981" y="85725"/>
                  <a:pt x="7522489" y="113242"/>
                </a:cubicBezTo>
                <a:close/>
                <a:moveTo>
                  <a:pt x="7878191" y="494242"/>
                </a:moveTo>
                <a:cubicBezTo>
                  <a:pt x="7853660" y="492125"/>
                  <a:pt x="7826675" y="497417"/>
                  <a:pt x="7808277" y="474133"/>
                </a:cubicBezTo>
                <a:cubicBezTo>
                  <a:pt x="7827902" y="465667"/>
                  <a:pt x="7846301" y="472017"/>
                  <a:pt x="7864699" y="473075"/>
                </a:cubicBezTo>
                <a:cubicBezTo>
                  <a:pt x="7870832" y="478367"/>
                  <a:pt x="7879418" y="476250"/>
                  <a:pt x="7886777" y="477308"/>
                </a:cubicBezTo>
                <a:cubicBezTo>
                  <a:pt x="7889230" y="485775"/>
                  <a:pt x="7897816" y="496358"/>
                  <a:pt x="7878191" y="494242"/>
                </a:cubicBezTo>
                <a:close/>
                <a:moveTo>
                  <a:pt x="11810540" y="3020483"/>
                </a:moveTo>
                <a:cubicBezTo>
                  <a:pt x="11816673" y="3020483"/>
                  <a:pt x="11820353" y="3023659"/>
                  <a:pt x="11822806" y="3027892"/>
                </a:cubicBezTo>
                <a:cubicBezTo>
                  <a:pt x="11828939" y="3036358"/>
                  <a:pt x="11821579" y="3065992"/>
                  <a:pt x="11811767" y="3072342"/>
                </a:cubicBezTo>
                <a:cubicBezTo>
                  <a:pt x="11803181" y="3078692"/>
                  <a:pt x="11793368" y="3075517"/>
                  <a:pt x="11792142" y="3065992"/>
                </a:cubicBezTo>
                <a:cubicBezTo>
                  <a:pt x="11790915" y="3062817"/>
                  <a:pt x="11790915" y="3058583"/>
                  <a:pt x="11790915" y="3055409"/>
                </a:cubicBezTo>
                <a:cubicBezTo>
                  <a:pt x="11789689" y="3044825"/>
                  <a:pt x="11797048" y="3036358"/>
                  <a:pt x="11799501" y="3026833"/>
                </a:cubicBezTo>
                <a:cubicBezTo>
                  <a:pt x="11799501" y="3022600"/>
                  <a:pt x="11804408" y="3020483"/>
                  <a:pt x="11810540" y="3020483"/>
                </a:cubicBezTo>
                <a:close/>
                <a:moveTo>
                  <a:pt x="10250357" y="934508"/>
                </a:moveTo>
                <a:cubicBezTo>
                  <a:pt x="10256489" y="945092"/>
                  <a:pt x="10255262" y="944033"/>
                  <a:pt x="10245450" y="948267"/>
                </a:cubicBezTo>
                <a:cubicBezTo>
                  <a:pt x="10235638" y="952500"/>
                  <a:pt x="10225826" y="956733"/>
                  <a:pt x="10213560" y="957792"/>
                </a:cubicBezTo>
                <a:cubicBezTo>
                  <a:pt x="10212333" y="952500"/>
                  <a:pt x="10211107" y="947208"/>
                  <a:pt x="10209880" y="941917"/>
                </a:cubicBezTo>
                <a:cubicBezTo>
                  <a:pt x="10211107" y="937683"/>
                  <a:pt x="10223372" y="935567"/>
                  <a:pt x="10212333" y="930275"/>
                </a:cubicBezTo>
                <a:cubicBezTo>
                  <a:pt x="10204974" y="926042"/>
                  <a:pt x="10208653" y="920750"/>
                  <a:pt x="10209880" y="916517"/>
                </a:cubicBezTo>
                <a:cubicBezTo>
                  <a:pt x="10217239" y="915458"/>
                  <a:pt x="10224598" y="913342"/>
                  <a:pt x="10230731" y="920750"/>
                </a:cubicBezTo>
                <a:cubicBezTo>
                  <a:pt x="10233185" y="924983"/>
                  <a:pt x="10239317" y="924983"/>
                  <a:pt x="10244224" y="926042"/>
                </a:cubicBezTo>
                <a:cubicBezTo>
                  <a:pt x="10245450" y="928158"/>
                  <a:pt x="10245450" y="929217"/>
                  <a:pt x="10246677" y="931333"/>
                </a:cubicBezTo>
                <a:cubicBezTo>
                  <a:pt x="10245450" y="933450"/>
                  <a:pt x="10245450" y="936625"/>
                  <a:pt x="10250357" y="934508"/>
                </a:cubicBezTo>
                <a:close/>
                <a:moveTo>
                  <a:pt x="6597663" y="5562600"/>
                </a:moveTo>
                <a:cubicBezTo>
                  <a:pt x="6591531" y="5565776"/>
                  <a:pt x="6582944" y="5574242"/>
                  <a:pt x="6580491" y="5572125"/>
                </a:cubicBezTo>
                <a:cubicBezTo>
                  <a:pt x="6571905" y="5567892"/>
                  <a:pt x="6558413" y="5573183"/>
                  <a:pt x="6553507" y="5562600"/>
                </a:cubicBezTo>
                <a:cubicBezTo>
                  <a:pt x="6549827" y="5554133"/>
                  <a:pt x="6554734" y="5546725"/>
                  <a:pt x="6563319" y="5541433"/>
                </a:cubicBezTo>
                <a:cubicBezTo>
                  <a:pt x="6566999" y="5539317"/>
                  <a:pt x="6569452" y="5537200"/>
                  <a:pt x="6573132" y="5535084"/>
                </a:cubicBezTo>
                <a:cubicBezTo>
                  <a:pt x="6575585" y="5534026"/>
                  <a:pt x="6578038" y="5535084"/>
                  <a:pt x="6580491" y="5536142"/>
                </a:cubicBezTo>
                <a:cubicBezTo>
                  <a:pt x="6580491" y="5532967"/>
                  <a:pt x="6579265" y="5529792"/>
                  <a:pt x="6573132" y="5526617"/>
                </a:cubicBezTo>
                <a:cubicBezTo>
                  <a:pt x="6574358" y="5526617"/>
                  <a:pt x="6574358" y="5525558"/>
                  <a:pt x="6575585" y="5525558"/>
                </a:cubicBezTo>
                <a:cubicBezTo>
                  <a:pt x="6581717" y="5523442"/>
                  <a:pt x="6584171" y="5512859"/>
                  <a:pt x="6592757" y="5517092"/>
                </a:cubicBezTo>
                <a:cubicBezTo>
                  <a:pt x="6600116" y="5521325"/>
                  <a:pt x="6590304" y="5528734"/>
                  <a:pt x="6591531" y="5534026"/>
                </a:cubicBezTo>
                <a:cubicBezTo>
                  <a:pt x="6591531" y="5535084"/>
                  <a:pt x="6590304" y="5535084"/>
                  <a:pt x="6590304" y="5536142"/>
                </a:cubicBezTo>
                <a:cubicBezTo>
                  <a:pt x="6590304" y="5536142"/>
                  <a:pt x="6591531" y="5536142"/>
                  <a:pt x="6591531" y="5535084"/>
                </a:cubicBezTo>
                <a:lnTo>
                  <a:pt x="6591531" y="5535084"/>
                </a:lnTo>
                <a:cubicBezTo>
                  <a:pt x="6590304" y="5536142"/>
                  <a:pt x="6590304" y="5536142"/>
                  <a:pt x="6589077" y="5537200"/>
                </a:cubicBezTo>
                <a:cubicBezTo>
                  <a:pt x="6589077" y="5537200"/>
                  <a:pt x="6589077" y="5537200"/>
                  <a:pt x="6587850" y="5537200"/>
                </a:cubicBezTo>
                <a:cubicBezTo>
                  <a:pt x="6585398" y="5540375"/>
                  <a:pt x="6587850" y="5543550"/>
                  <a:pt x="6591531" y="5545667"/>
                </a:cubicBezTo>
                <a:cubicBezTo>
                  <a:pt x="6597663" y="5550959"/>
                  <a:pt x="6601343" y="5555192"/>
                  <a:pt x="6597663" y="5562600"/>
                </a:cubicBezTo>
                <a:close/>
                <a:moveTo>
                  <a:pt x="9714350" y="2719917"/>
                </a:moveTo>
                <a:cubicBezTo>
                  <a:pt x="9713124" y="2724150"/>
                  <a:pt x="9705764" y="2726267"/>
                  <a:pt x="9702085" y="2720975"/>
                </a:cubicBezTo>
                <a:cubicBezTo>
                  <a:pt x="9698405" y="2715684"/>
                  <a:pt x="9692272" y="2711450"/>
                  <a:pt x="9688593" y="2706158"/>
                </a:cubicBezTo>
                <a:cubicBezTo>
                  <a:pt x="9680007" y="2693458"/>
                  <a:pt x="9684912" y="2683934"/>
                  <a:pt x="9705764" y="2673350"/>
                </a:cubicBezTo>
                <a:cubicBezTo>
                  <a:pt x="9709444" y="2673350"/>
                  <a:pt x="9714350" y="2674408"/>
                  <a:pt x="9718030" y="2674408"/>
                </a:cubicBezTo>
                <a:cubicBezTo>
                  <a:pt x="9733975" y="2691342"/>
                  <a:pt x="9718030" y="2706158"/>
                  <a:pt x="9714350" y="2719917"/>
                </a:cubicBezTo>
                <a:close/>
                <a:moveTo>
                  <a:pt x="9359874" y="5716058"/>
                </a:moveTo>
                <a:cubicBezTo>
                  <a:pt x="9351289" y="5716058"/>
                  <a:pt x="9337796" y="5703359"/>
                  <a:pt x="9337796" y="5695950"/>
                </a:cubicBezTo>
                <a:cubicBezTo>
                  <a:pt x="9337796" y="5686425"/>
                  <a:pt x="9350062" y="5673725"/>
                  <a:pt x="9359874" y="5673725"/>
                </a:cubicBezTo>
                <a:cubicBezTo>
                  <a:pt x="9377046" y="5673725"/>
                  <a:pt x="9375820" y="5684308"/>
                  <a:pt x="9375820" y="5693834"/>
                </a:cubicBezTo>
                <a:cubicBezTo>
                  <a:pt x="9377046" y="5705475"/>
                  <a:pt x="9375820" y="5716058"/>
                  <a:pt x="9359874" y="5716058"/>
                </a:cubicBezTo>
                <a:close/>
                <a:moveTo>
                  <a:pt x="7906402" y="3660775"/>
                </a:moveTo>
                <a:cubicBezTo>
                  <a:pt x="7918667" y="3666067"/>
                  <a:pt x="7930933" y="3659717"/>
                  <a:pt x="7943198" y="3665008"/>
                </a:cubicBezTo>
                <a:cubicBezTo>
                  <a:pt x="7949331" y="3668184"/>
                  <a:pt x="7955464" y="3651250"/>
                  <a:pt x="7962824" y="3663950"/>
                </a:cubicBezTo>
                <a:cubicBezTo>
                  <a:pt x="7967730" y="3672417"/>
                  <a:pt x="7957917" y="3676650"/>
                  <a:pt x="7954238" y="3683000"/>
                </a:cubicBezTo>
                <a:cubicBezTo>
                  <a:pt x="7953011" y="3685117"/>
                  <a:pt x="7951784" y="3686175"/>
                  <a:pt x="7950558" y="3687233"/>
                </a:cubicBezTo>
                <a:cubicBezTo>
                  <a:pt x="7948105" y="3690409"/>
                  <a:pt x="7944425" y="3692525"/>
                  <a:pt x="7941972" y="3687233"/>
                </a:cubicBezTo>
                <a:cubicBezTo>
                  <a:pt x="7940746" y="3685117"/>
                  <a:pt x="7943198" y="3681942"/>
                  <a:pt x="7943198" y="3679825"/>
                </a:cubicBezTo>
                <a:cubicBezTo>
                  <a:pt x="7944425" y="3674534"/>
                  <a:pt x="7940746" y="3672417"/>
                  <a:pt x="7935839" y="3671358"/>
                </a:cubicBezTo>
                <a:cubicBezTo>
                  <a:pt x="7926027" y="3671358"/>
                  <a:pt x="7914988" y="3671358"/>
                  <a:pt x="7905175" y="3671358"/>
                </a:cubicBezTo>
                <a:cubicBezTo>
                  <a:pt x="7900269" y="3671358"/>
                  <a:pt x="7896589" y="3669242"/>
                  <a:pt x="7897816" y="3665008"/>
                </a:cubicBezTo>
                <a:cubicBezTo>
                  <a:pt x="7897816" y="3661833"/>
                  <a:pt x="7902722" y="3658659"/>
                  <a:pt x="7906402" y="3660775"/>
                </a:cubicBezTo>
                <a:close/>
                <a:moveTo>
                  <a:pt x="11916024" y="703792"/>
                </a:moveTo>
                <a:cubicBezTo>
                  <a:pt x="11914798" y="714375"/>
                  <a:pt x="11913571" y="726017"/>
                  <a:pt x="11912345" y="736600"/>
                </a:cubicBezTo>
                <a:cubicBezTo>
                  <a:pt x="11914798" y="739775"/>
                  <a:pt x="11916024" y="744008"/>
                  <a:pt x="11916024" y="747183"/>
                </a:cubicBezTo>
                <a:cubicBezTo>
                  <a:pt x="11914798" y="747183"/>
                  <a:pt x="11913571" y="746125"/>
                  <a:pt x="11912345" y="746125"/>
                </a:cubicBezTo>
                <a:cubicBezTo>
                  <a:pt x="11912345" y="754592"/>
                  <a:pt x="11913571" y="764117"/>
                  <a:pt x="11913571" y="772583"/>
                </a:cubicBezTo>
                <a:cubicBezTo>
                  <a:pt x="11913571" y="772583"/>
                  <a:pt x="11914798" y="772583"/>
                  <a:pt x="11914798" y="772583"/>
                </a:cubicBezTo>
                <a:cubicBezTo>
                  <a:pt x="11914798" y="773642"/>
                  <a:pt x="11914798" y="773642"/>
                  <a:pt x="11914798" y="774700"/>
                </a:cubicBezTo>
                <a:cubicBezTo>
                  <a:pt x="11918477" y="774700"/>
                  <a:pt x="11922157" y="773642"/>
                  <a:pt x="11925836" y="773642"/>
                </a:cubicBezTo>
                <a:cubicBezTo>
                  <a:pt x="11924610" y="768350"/>
                  <a:pt x="11919704" y="764117"/>
                  <a:pt x="11924610" y="758825"/>
                </a:cubicBezTo>
                <a:cubicBezTo>
                  <a:pt x="11933196" y="749300"/>
                  <a:pt x="11936876" y="738717"/>
                  <a:pt x="11930743" y="727075"/>
                </a:cubicBezTo>
                <a:cubicBezTo>
                  <a:pt x="11929516" y="724958"/>
                  <a:pt x="11934423" y="719667"/>
                  <a:pt x="11936876" y="715433"/>
                </a:cubicBezTo>
                <a:cubicBezTo>
                  <a:pt x="11929516" y="716492"/>
                  <a:pt x="11925836" y="714375"/>
                  <a:pt x="11925836" y="706967"/>
                </a:cubicBezTo>
                <a:cubicBezTo>
                  <a:pt x="11925836" y="700617"/>
                  <a:pt x="11925836" y="695325"/>
                  <a:pt x="11927063" y="688975"/>
                </a:cubicBezTo>
                <a:cubicBezTo>
                  <a:pt x="11923383" y="690033"/>
                  <a:pt x="11920931" y="692150"/>
                  <a:pt x="11917250" y="693208"/>
                </a:cubicBezTo>
                <a:cubicBezTo>
                  <a:pt x="11918477" y="697442"/>
                  <a:pt x="11918477" y="700617"/>
                  <a:pt x="11916024" y="703792"/>
                </a:cubicBezTo>
                <a:close/>
                <a:moveTo>
                  <a:pt x="11916024" y="769408"/>
                </a:moveTo>
                <a:cubicBezTo>
                  <a:pt x="11916024" y="766233"/>
                  <a:pt x="11917250" y="762000"/>
                  <a:pt x="11918477" y="758825"/>
                </a:cubicBezTo>
                <a:cubicBezTo>
                  <a:pt x="11920931" y="763058"/>
                  <a:pt x="11918477" y="766233"/>
                  <a:pt x="11916024" y="769408"/>
                </a:cubicBezTo>
                <a:close/>
                <a:moveTo>
                  <a:pt x="11916024" y="2716742"/>
                </a:moveTo>
                <a:cubicBezTo>
                  <a:pt x="11925836" y="2722034"/>
                  <a:pt x="11924610" y="2728383"/>
                  <a:pt x="11923383" y="2734733"/>
                </a:cubicBezTo>
                <a:cubicBezTo>
                  <a:pt x="11922157" y="2741083"/>
                  <a:pt x="11911118" y="2747434"/>
                  <a:pt x="11923383" y="2752725"/>
                </a:cubicBezTo>
                <a:cubicBezTo>
                  <a:pt x="11918477" y="2752725"/>
                  <a:pt x="11913571" y="2751667"/>
                  <a:pt x="11909891" y="2754842"/>
                </a:cubicBezTo>
                <a:cubicBezTo>
                  <a:pt x="11907438" y="2753784"/>
                  <a:pt x="11906212" y="2754842"/>
                  <a:pt x="11903759" y="2755900"/>
                </a:cubicBezTo>
                <a:cubicBezTo>
                  <a:pt x="11900079" y="2755900"/>
                  <a:pt x="11896399" y="2755900"/>
                  <a:pt x="11892719" y="2755900"/>
                </a:cubicBezTo>
                <a:cubicBezTo>
                  <a:pt x="11890267" y="2748492"/>
                  <a:pt x="11886586" y="2741083"/>
                  <a:pt x="11884134" y="2733675"/>
                </a:cubicBezTo>
                <a:cubicBezTo>
                  <a:pt x="11882907" y="2725208"/>
                  <a:pt x="11884134" y="2716742"/>
                  <a:pt x="11893946" y="2712508"/>
                </a:cubicBezTo>
                <a:cubicBezTo>
                  <a:pt x="11903759" y="2711450"/>
                  <a:pt x="11909891" y="2713567"/>
                  <a:pt x="11916024" y="2716742"/>
                </a:cubicBezTo>
                <a:close/>
                <a:moveTo>
                  <a:pt x="6833162" y="2033058"/>
                </a:moveTo>
                <a:cubicBezTo>
                  <a:pt x="6824577" y="2037292"/>
                  <a:pt x="6813537" y="2041525"/>
                  <a:pt x="6807405" y="2038350"/>
                </a:cubicBezTo>
                <a:cubicBezTo>
                  <a:pt x="6798819" y="2034117"/>
                  <a:pt x="6803725" y="2023533"/>
                  <a:pt x="6806178" y="2016125"/>
                </a:cubicBezTo>
                <a:cubicBezTo>
                  <a:pt x="6824577" y="2014008"/>
                  <a:pt x="6842975" y="2011892"/>
                  <a:pt x="6860147" y="2009775"/>
                </a:cubicBezTo>
                <a:cubicBezTo>
                  <a:pt x="6857693" y="2022475"/>
                  <a:pt x="6845428" y="2027767"/>
                  <a:pt x="6833162" y="2033058"/>
                </a:cubicBezTo>
                <a:close/>
                <a:moveTo>
                  <a:pt x="7022053" y="6721475"/>
                </a:moveTo>
                <a:cubicBezTo>
                  <a:pt x="7022053" y="6721475"/>
                  <a:pt x="7022053" y="6721475"/>
                  <a:pt x="7022053" y="6721475"/>
                </a:cubicBezTo>
                <a:cubicBezTo>
                  <a:pt x="7022053" y="6721475"/>
                  <a:pt x="7022053" y="6720417"/>
                  <a:pt x="7022053" y="6721475"/>
                </a:cubicBezTo>
                <a:cubicBezTo>
                  <a:pt x="7023279" y="6719359"/>
                  <a:pt x="7023279" y="6718300"/>
                  <a:pt x="7024506" y="6717242"/>
                </a:cubicBezTo>
                <a:cubicBezTo>
                  <a:pt x="7024506" y="6717242"/>
                  <a:pt x="7023279" y="6716183"/>
                  <a:pt x="7023279" y="6716183"/>
                </a:cubicBezTo>
                <a:cubicBezTo>
                  <a:pt x="7020826" y="6717242"/>
                  <a:pt x="7020826" y="6719359"/>
                  <a:pt x="7022053" y="6721475"/>
                </a:cubicBezTo>
                <a:cubicBezTo>
                  <a:pt x="7022053" y="6720417"/>
                  <a:pt x="7022053" y="6720417"/>
                  <a:pt x="7022053" y="6721475"/>
                </a:cubicBezTo>
                <a:cubicBezTo>
                  <a:pt x="7022053" y="6721475"/>
                  <a:pt x="7022053" y="6721475"/>
                  <a:pt x="7022053" y="6721475"/>
                </a:cubicBezTo>
                <a:cubicBezTo>
                  <a:pt x="7013466" y="6721475"/>
                  <a:pt x="7003654" y="6721475"/>
                  <a:pt x="6995068" y="6722534"/>
                </a:cubicBezTo>
                <a:cubicBezTo>
                  <a:pt x="6986482" y="6707717"/>
                  <a:pt x="7001201" y="6704542"/>
                  <a:pt x="7011013" y="6704542"/>
                </a:cubicBezTo>
                <a:cubicBezTo>
                  <a:pt x="7023279" y="6704542"/>
                  <a:pt x="7034318" y="6703484"/>
                  <a:pt x="7045357" y="6701367"/>
                </a:cubicBezTo>
                <a:cubicBezTo>
                  <a:pt x="7053943" y="6701367"/>
                  <a:pt x="7060076" y="6705600"/>
                  <a:pt x="7061303" y="6711950"/>
                </a:cubicBezTo>
                <a:cubicBezTo>
                  <a:pt x="7062529" y="6720417"/>
                  <a:pt x="7052717" y="6716183"/>
                  <a:pt x="7047810" y="6719359"/>
                </a:cubicBezTo>
                <a:cubicBezTo>
                  <a:pt x="7045357" y="6720417"/>
                  <a:pt x="7042904" y="6723592"/>
                  <a:pt x="7041677" y="6724651"/>
                </a:cubicBezTo>
                <a:cubicBezTo>
                  <a:pt x="7040451" y="6725709"/>
                  <a:pt x="7039225" y="6727825"/>
                  <a:pt x="7037998" y="6728883"/>
                </a:cubicBezTo>
                <a:cubicBezTo>
                  <a:pt x="7033092" y="6726767"/>
                  <a:pt x="7018373" y="6737350"/>
                  <a:pt x="7022053" y="6721475"/>
                </a:cubicBezTo>
                <a:close/>
                <a:moveTo>
                  <a:pt x="12076703" y="4568825"/>
                </a:moveTo>
                <a:cubicBezTo>
                  <a:pt x="12092649" y="4557184"/>
                  <a:pt x="12102461" y="4560359"/>
                  <a:pt x="12108594" y="4577292"/>
                </a:cubicBezTo>
                <a:cubicBezTo>
                  <a:pt x="12111047" y="4582584"/>
                  <a:pt x="12113500" y="4586817"/>
                  <a:pt x="12107367" y="4591050"/>
                </a:cubicBezTo>
                <a:cubicBezTo>
                  <a:pt x="12097555" y="4591050"/>
                  <a:pt x="12087742" y="4592109"/>
                  <a:pt x="12082836" y="4601633"/>
                </a:cubicBezTo>
                <a:cubicBezTo>
                  <a:pt x="12080383" y="4604809"/>
                  <a:pt x="12077930" y="4609042"/>
                  <a:pt x="12074251" y="4609042"/>
                </a:cubicBezTo>
                <a:cubicBezTo>
                  <a:pt x="12068118" y="4610100"/>
                  <a:pt x="12069344" y="4604809"/>
                  <a:pt x="12069344" y="4601633"/>
                </a:cubicBezTo>
                <a:cubicBezTo>
                  <a:pt x="12070570" y="4589992"/>
                  <a:pt x="12064438" y="4577292"/>
                  <a:pt x="12076703" y="4568825"/>
                </a:cubicBezTo>
                <a:close/>
                <a:moveTo>
                  <a:pt x="8646017" y="5833534"/>
                </a:moveTo>
                <a:cubicBezTo>
                  <a:pt x="8639884" y="5857875"/>
                  <a:pt x="8614126" y="5859992"/>
                  <a:pt x="8593275" y="5868459"/>
                </a:cubicBezTo>
                <a:cubicBezTo>
                  <a:pt x="8583462" y="5853642"/>
                  <a:pt x="8585915" y="5843058"/>
                  <a:pt x="8601861" y="5837767"/>
                </a:cubicBezTo>
                <a:cubicBezTo>
                  <a:pt x="8612900" y="5834592"/>
                  <a:pt x="8626392" y="5834592"/>
                  <a:pt x="8634978" y="5824008"/>
                </a:cubicBezTo>
                <a:cubicBezTo>
                  <a:pt x="8642337" y="5815542"/>
                  <a:pt x="8642337" y="5829300"/>
                  <a:pt x="8646017" y="5833534"/>
                </a:cubicBezTo>
                <a:close/>
                <a:moveTo>
                  <a:pt x="11760251" y="1075267"/>
                </a:moveTo>
                <a:cubicBezTo>
                  <a:pt x="11763930" y="1076325"/>
                  <a:pt x="11760251" y="1081617"/>
                  <a:pt x="11757798" y="1084792"/>
                </a:cubicBezTo>
                <a:cubicBezTo>
                  <a:pt x="11752892" y="1091142"/>
                  <a:pt x="11747985" y="1096433"/>
                  <a:pt x="11744306" y="1102783"/>
                </a:cubicBezTo>
                <a:cubicBezTo>
                  <a:pt x="11740626" y="1109133"/>
                  <a:pt x="11739399" y="1115483"/>
                  <a:pt x="11728361" y="1111250"/>
                </a:cubicBezTo>
                <a:cubicBezTo>
                  <a:pt x="11714868" y="1107017"/>
                  <a:pt x="11728361" y="1101725"/>
                  <a:pt x="11728361" y="1096433"/>
                </a:cubicBezTo>
                <a:cubicBezTo>
                  <a:pt x="11728361" y="1091142"/>
                  <a:pt x="11729587" y="1085850"/>
                  <a:pt x="11729587" y="1080558"/>
                </a:cubicBezTo>
                <a:cubicBezTo>
                  <a:pt x="11734494" y="1080558"/>
                  <a:pt x="11740626" y="1080558"/>
                  <a:pt x="11739399" y="1073150"/>
                </a:cubicBezTo>
                <a:cubicBezTo>
                  <a:pt x="11738173" y="1067858"/>
                  <a:pt x="11734494" y="1067858"/>
                  <a:pt x="11729587" y="1068917"/>
                </a:cubicBezTo>
                <a:cubicBezTo>
                  <a:pt x="11727134" y="1061508"/>
                  <a:pt x="11724681" y="1053042"/>
                  <a:pt x="11732040" y="1045633"/>
                </a:cubicBezTo>
                <a:cubicBezTo>
                  <a:pt x="11750439" y="1049867"/>
                  <a:pt x="11745532" y="1069975"/>
                  <a:pt x="11760251" y="1075267"/>
                </a:cubicBezTo>
                <a:close/>
                <a:moveTo>
                  <a:pt x="7138576" y="4658784"/>
                </a:moveTo>
                <a:cubicBezTo>
                  <a:pt x="7137349" y="4642909"/>
                  <a:pt x="7134896" y="4628092"/>
                  <a:pt x="7137349" y="4612217"/>
                </a:cubicBezTo>
                <a:cubicBezTo>
                  <a:pt x="7142255" y="4631267"/>
                  <a:pt x="7161881" y="4625975"/>
                  <a:pt x="7175372" y="4628092"/>
                </a:cubicBezTo>
                <a:cubicBezTo>
                  <a:pt x="7183959" y="4636559"/>
                  <a:pt x="7166786" y="4642909"/>
                  <a:pt x="7172919" y="4651375"/>
                </a:cubicBezTo>
                <a:cubicBezTo>
                  <a:pt x="7174146" y="4653492"/>
                  <a:pt x="7169240" y="4659842"/>
                  <a:pt x="7163107" y="4659842"/>
                </a:cubicBezTo>
                <a:cubicBezTo>
                  <a:pt x="7155748" y="4659842"/>
                  <a:pt x="7158200" y="4653492"/>
                  <a:pt x="7155748" y="4649258"/>
                </a:cubicBezTo>
                <a:cubicBezTo>
                  <a:pt x="7154521" y="4646084"/>
                  <a:pt x="7155748" y="4641850"/>
                  <a:pt x="7150841" y="4640792"/>
                </a:cubicBezTo>
                <a:cubicBezTo>
                  <a:pt x="7142255" y="4643967"/>
                  <a:pt x="7148388" y="4650317"/>
                  <a:pt x="7147162" y="4655609"/>
                </a:cubicBezTo>
                <a:cubicBezTo>
                  <a:pt x="7147162" y="4661959"/>
                  <a:pt x="7142255" y="4657725"/>
                  <a:pt x="7138576" y="4658784"/>
                </a:cubicBezTo>
                <a:close/>
                <a:moveTo>
                  <a:pt x="7266138" y="904875"/>
                </a:moveTo>
                <a:cubicBezTo>
                  <a:pt x="7260005" y="899583"/>
                  <a:pt x="7257552" y="897467"/>
                  <a:pt x="7255099" y="894292"/>
                </a:cubicBezTo>
                <a:cubicBezTo>
                  <a:pt x="7242833" y="876300"/>
                  <a:pt x="7244060" y="873125"/>
                  <a:pt x="7268591" y="874183"/>
                </a:cubicBezTo>
                <a:cubicBezTo>
                  <a:pt x="7275951" y="874183"/>
                  <a:pt x="7280856" y="874183"/>
                  <a:pt x="7285763" y="871008"/>
                </a:cubicBezTo>
                <a:cubicBezTo>
                  <a:pt x="7290669" y="867833"/>
                  <a:pt x="7296802" y="868892"/>
                  <a:pt x="7299255" y="874183"/>
                </a:cubicBezTo>
                <a:cubicBezTo>
                  <a:pt x="7302935" y="880533"/>
                  <a:pt x="7294349" y="886883"/>
                  <a:pt x="7290669" y="885825"/>
                </a:cubicBezTo>
                <a:cubicBezTo>
                  <a:pt x="7275951" y="883708"/>
                  <a:pt x="7269818" y="891117"/>
                  <a:pt x="7266138" y="904875"/>
                </a:cubicBezTo>
                <a:close/>
                <a:moveTo>
                  <a:pt x="10181669" y="2665942"/>
                </a:moveTo>
                <a:cubicBezTo>
                  <a:pt x="10187802" y="2670175"/>
                  <a:pt x="10181669" y="2672292"/>
                  <a:pt x="10179216" y="2676525"/>
                </a:cubicBezTo>
                <a:cubicBezTo>
                  <a:pt x="10166951" y="2690283"/>
                  <a:pt x="10168177" y="2693458"/>
                  <a:pt x="10196388" y="2713567"/>
                </a:cubicBezTo>
                <a:cubicBezTo>
                  <a:pt x="10176763" y="2710392"/>
                  <a:pt x="10163271" y="2719917"/>
                  <a:pt x="10146099" y="2715684"/>
                </a:cubicBezTo>
                <a:cubicBezTo>
                  <a:pt x="10155911" y="2700867"/>
                  <a:pt x="10163271" y="2686050"/>
                  <a:pt x="10169403" y="2671233"/>
                </a:cubicBezTo>
                <a:cubicBezTo>
                  <a:pt x="10170630" y="2667000"/>
                  <a:pt x="10174310" y="2660650"/>
                  <a:pt x="10181669" y="2665942"/>
                </a:cubicBezTo>
                <a:close/>
                <a:moveTo>
                  <a:pt x="8588369" y="6789209"/>
                </a:moveTo>
                <a:cubicBezTo>
                  <a:pt x="8581009" y="6781800"/>
                  <a:pt x="8563838" y="6782859"/>
                  <a:pt x="8561384" y="6769100"/>
                </a:cubicBezTo>
                <a:cubicBezTo>
                  <a:pt x="8563838" y="6761692"/>
                  <a:pt x="8557705" y="6758517"/>
                  <a:pt x="8550345" y="6755342"/>
                </a:cubicBezTo>
                <a:cubicBezTo>
                  <a:pt x="8549119" y="6745817"/>
                  <a:pt x="8538079" y="6735234"/>
                  <a:pt x="8555252" y="6727825"/>
                </a:cubicBezTo>
                <a:cubicBezTo>
                  <a:pt x="8582236" y="6742642"/>
                  <a:pt x="8584689" y="6765925"/>
                  <a:pt x="8588369" y="6789209"/>
                </a:cubicBezTo>
                <a:close/>
                <a:moveTo>
                  <a:pt x="9161172" y="4829175"/>
                </a:moveTo>
                <a:cubicBezTo>
                  <a:pt x="9159945" y="4847167"/>
                  <a:pt x="9131734" y="4857750"/>
                  <a:pt x="9109656" y="4850342"/>
                </a:cubicBezTo>
                <a:cubicBezTo>
                  <a:pt x="9104750" y="4845050"/>
                  <a:pt x="9123148" y="4828117"/>
                  <a:pt x="9097391" y="4834467"/>
                </a:cubicBezTo>
                <a:cubicBezTo>
                  <a:pt x="9102297" y="4830234"/>
                  <a:pt x="9105977" y="4827059"/>
                  <a:pt x="9110883" y="4822825"/>
                </a:cubicBezTo>
                <a:cubicBezTo>
                  <a:pt x="9108429" y="4824942"/>
                  <a:pt x="9105977" y="4828117"/>
                  <a:pt x="9108429" y="4829175"/>
                </a:cubicBezTo>
                <a:cubicBezTo>
                  <a:pt x="9121922" y="4837642"/>
                  <a:pt x="9132961" y="4835525"/>
                  <a:pt x="9144000" y="4823883"/>
                </a:cubicBezTo>
                <a:cubicBezTo>
                  <a:pt x="9153812" y="4820709"/>
                  <a:pt x="9162398" y="4819650"/>
                  <a:pt x="9161172" y="4829175"/>
                </a:cubicBezTo>
                <a:close/>
                <a:moveTo>
                  <a:pt x="10305552" y="2409825"/>
                </a:moveTo>
                <a:cubicBezTo>
                  <a:pt x="10310458" y="2416175"/>
                  <a:pt x="10310458" y="2423583"/>
                  <a:pt x="10320271" y="2426758"/>
                </a:cubicBezTo>
                <a:cubicBezTo>
                  <a:pt x="10320271" y="2435225"/>
                  <a:pt x="10321497" y="2442633"/>
                  <a:pt x="10306778" y="2441575"/>
                </a:cubicBezTo>
                <a:cubicBezTo>
                  <a:pt x="10304325" y="2441575"/>
                  <a:pt x="10303099" y="2442633"/>
                  <a:pt x="10300645" y="2442633"/>
                </a:cubicBezTo>
                <a:cubicBezTo>
                  <a:pt x="10295740" y="2443692"/>
                  <a:pt x="10295740" y="2450042"/>
                  <a:pt x="10292059" y="2454275"/>
                </a:cubicBezTo>
                <a:cubicBezTo>
                  <a:pt x="10292059" y="2460625"/>
                  <a:pt x="10285926" y="2465917"/>
                  <a:pt x="10281021" y="2463800"/>
                </a:cubicBezTo>
                <a:cubicBezTo>
                  <a:pt x="10262622" y="2455333"/>
                  <a:pt x="10244224" y="2463800"/>
                  <a:pt x="10225826" y="2463800"/>
                </a:cubicBezTo>
                <a:cubicBezTo>
                  <a:pt x="10217239" y="2463800"/>
                  <a:pt x="10209880" y="2461684"/>
                  <a:pt x="10201294" y="2460625"/>
                </a:cubicBezTo>
                <a:cubicBezTo>
                  <a:pt x="10201294" y="2456392"/>
                  <a:pt x="10201294" y="2453217"/>
                  <a:pt x="10201294" y="2448983"/>
                </a:cubicBezTo>
                <a:cubicBezTo>
                  <a:pt x="10213560" y="2448983"/>
                  <a:pt x="10227052" y="2451100"/>
                  <a:pt x="10225826" y="2434167"/>
                </a:cubicBezTo>
                <a:cubicBezTo>
                  <a:pt x="10235638" y="2429934"/>
                  <a:pt x="10244224" y="2423583"/>
                  <a:pt x="10252810" y="2416175"/>
                </a:cubicBezTo>
                <a:cubicBezTo>
                  <a:pt x="10255262" y="2417233"/>
                  <a:pt x="10257716" y="2418292"/>
                  <a:pt x="10258943" y="2418292"/>
                </a:cubicBezTo>
                <a:cubicBezTo>
                  <a:pt x="10258943" y="2418292"/>
                  <a:pt x="10260169" y="2419350"/>
                  <a:pt x="10260169" y="2419350"/>
                </a:cubicBezTo>
                <a:cubicBezTo>
                  <a:pt x="10260169" y="2426758"/>
                  <a:pt x="10265076" y="2429934"/>
                  <a:pt x="10271208" y="2430992"/>
                </a:cubicBezTo>
                <a:cubicBezTo>
                  <a:pt x="10279794" y="2419350"/>
                  <a:pt x="10292059" y="2414059"/>
                  <a:pt x="10305552" y="2409825"/>
                </a:cubicBezTo>
                <a:close/>
                <a:moveTo>
                  <a:pt x="8755181" y="6126692"/>
                </a:moveTo>
                <a:cubicBezTo>
                  <a:pt x="8751501" y="6125633"/>
                  <a:pt x="8747821" y="6124575"/>
                  <a:pt x="8744142" y="6123517"/>
                </a:cubicBezTo>
                <a:cubicBezTo>
                  <a:pt x="8744142" y="6119284"/>
                  <a:pt x="8746594" y="6113992"/>
                  <a:pt x="8739235" y="6110817"/>
                </a:cubicBezTo>
                <a:cubicBezTo>
                  <a:pt x="8741689" y="6107642"/>
                  <a:pt x="8744142" y="6105526"/>
                  <a:pt x="8746594" y="6101292"/>
                </a:cubicBezTo>
                <a:cubicBezTo>
                  <a:pt x="8752727" y="6087534"/>
                  <a:pt x="8762540" y="6081183"/>
                  <a:pt x="8779712" y="6090709"/>
                </a:cubicBezTo>
                <a:cubicBezTo>
                  <a:pt x="8783391" y="6092825"/>
                  <a:pt x="8789524" y="6090709"/>
                  <a:pt x="8795657" y="6091767"/>
                </a:cubicBezTo>
                <a:cubicBezTo>
                  <a:pt x="8795657" y="6093883"/>
                  <a:pt x="8795657" y="6096000"/>
                  <a:pt x="8795657" y="6098117"/>
                </a:cubicBezTo>
                <a:cubicBezTo>
                  <a:pt x="8777258" y="6105526"/>
                  <a:pt x="8763767" y="6113992"/>
                  <a:pt x="8755181" y="6126692"/>
                </a:cubicBezTo>
                <a:close/>
                <a:moveTo>
                  <a:pt x="8697532" y="5985933"/>
                </a:moveTo>
                <a:cubicBezTo>
                  <a:pt x="8717157" y="6004984"/>
                  <a:pt x="8717157" y="6007100"/>
                  <a:pt x="8695080" y="6018742"/>
                </a:cubicBezTo>
                <a:cubicBezTo>
                  <a:pt x="8692626" y="6018742"/>
                  <a:pt x="8690173" y="6019800"/>
                  <a:pt x="8687720" y="6019800"/>
                </a:cubicBezTo>
                <a:cubicBezTo>
                  <a:pt x="8675454" y="6019800"/>
                  <a:pt x="8663189" y="6021917"/>
                  <a:pt x="8663189" y="6007100"/>
                </a:cubicBezTo>
                <a:cubicBezTo>
                  <a:pt x="8665642" y="6003925"/>
                  <a:pt x="8668095" y="5999692"/>
                  <a:pt x="8670548" y="5996517"/>
                </a:cubicBezTo>
                <a:cubicBezTo>
                  <a:pt x="8676681" y="5994401"/>
                  <a:pt x="8679134" y="5991225"/>
                  <a:pt x="8682814" y="5986992"/>
                </a:cubicBezTo>
                <a:cubicBezTo>
                  <a:pt x="8687720" y="5985933"/>
                  <a:pt x="8692626" y="5985933"/>
                  <a:pt x="8697532" y="5985933"/>
                </a:cubicBezTo>
                <a:close/>
                <a:moveTo>
                  <a:pt x="9174664" y="3333750"/>
                </a:moveTo>
                <a:cubicBezTo>
                  <a:pt x="9175890" y="3335867"/>
                  <a:pt x="9178344" y="3337983"/>
                  <a:pt x="9180797" y="3340100"/>
                </a:cubicBezTo>
                <a:cubicBezTo>
                  <a:pt x="9178344" y="3341159"/>
                  <a:pt x="9177117" y="3343275"/>
                  <a:pt x="9174664" y="3344333"/>
                </a:cubicBezTo>
                <a:cubicBezTo>
                  <a:pt x="9172211" y="3344333"/>
                  <a:pt x="9169757" y="3343275"/>
                  <a:pt x="9167305" y="3343275"/>
                </a:cubicBezTo>
                <a:cubicBezTo>
                  <a:pt x="9168531" y="3341159"/>
                  <a:pt x="9167305" y="3340100"/>
                  <a:pt x="9167305" y="3337983"/>
                </a:cubicBezTo>
                <a:cubicBezTo>
                  <a:pt x="9167305" y="3337983"/>
                  <a:pt x="9167305" y="3337983"/>
                  <a:pt x="9167305" y="3337983"/>
                </a:cubicBezTo>
                <a:cubicBezTo>
                  <a:pt x="9163625" y="3334809"/>
                  <a:pt x="9159945" y="3335867"/>
                  <a:pt x="9155039" y="3335867"/>
                </a:cubicBezTo>
                <a:cubicBezTo>
                  <a:pt x="9145226" y="3329517"/>
                  <a:pt x="9140320" y="3321050"/>
                  <a:pt x="9141547" y="3311525"/>
                </a:cubicBezTo>
                <a:cubicBezTo>
                  <a:pt x="9150133" y="3310467"/>
                  <a:pt x="9155039" y="3322108"/>
                  <a:pt x="9168531" y="3315758"/>
                </a:cubicBezTo>
                <a:cubicBezTo>
                  <a:pt x="9178344" y="3311525"/>
                  <a:pt x="9184476" y="3328458"/>
                  <a:pt x="9191836" y="3336925"/>
                </a:cubicBezTo>
                <a:cubicBezTo>
                  <a:pt x="9185703" y="3334809"/>
                  <a:pt x="9179571" y="3332692"/>
                  <a:pt x="9174664" y="3333750"/>
                </a:cubicBezTo>
                <a:close/>
                <a:moveTo>
                  <a:pt x="7359356" y="6602942"/>
                </a:moveTo>
                <a:cubicBezTo>
                  <a:pt x="7353224" y="6608234"/>
                  <a:pt x="7347091" y="6613526"/>
                  <a:pt x="7340958" y="6618817"/>
                </a:cubicBezTo>
                <a:cubicBezTo>
                  <a:pt x="7340958" y="6614584"/>
                  <a:pt x="7338505" y="6610350"/>
                  <a:pt x="7339732" y="6606117"/>
                </a:cubicBezTo>
                <a:cubicBezTo>
                  <a:pt x="7342184" y="6589183"/>
                  <a:pt x="7342184" y="6589183"/>
                  <a:pt x="7321333" y="6586008"/>
                </a:cubicBezTo>
                <a:cubicBezTo>
                  <a:pt x="7322560" y="6580717"/>
                  <a:pt x="7322560" y="6576484"/>
                  <a:pt x="7323786" y="6571192"/>
                </a:cubicBezTo>
                <a:cubicBezTo>
                  <a:pt x="7333599" y="6573308"/>
                  <a:pt x="7339732" y="6569075"/>
                  <a:pt x="7345865" y="6563784"/>
                </a:cubicBezTo>
                <a:cubicBezTo>
                  <a:pt x="7355677" y="6562725"/>
                  <a:pt x="7361810" y="6565901"/>
                  <a:pt x="7361810" y="6574367"/>
                </a:cubicBezTo>
                <a:cubicBezTo>
                  <a:pt x="7361810" y="6580717"/>
                  <a:pt x="7359356" y="6586008"/>
                  <a:pt x="7364263" y="6592359"/>
                </a:cubicBezTo>
                <a:cubicBezTo>
                  <a:pt x="7361810" y="6596592"/>
                  <a:pt x="7356903" y="6598709"/>
                  <a:pt x="7359356" y="6602942"/>
                </a:cubicBezTo>
                <a:close/>
                <a:moveTo>
                  <a:pt x="6593983" y="4550834"/>
                </a:moveTo>
                <a:cubicBezTo>
                  <a:pt x="6582944" y="4550834"/>
                  <a:pt x="6586624" y="4541309"/>
                  <a:pt x="6584171" y="4536017"/>
                </a:cubicBezTo>
                <a:cubicBezTo>
                  <a:pt x="6580491" y="4529667"/>
                  <a:pt x="6579265" y="4522258"/>
                  <a:pt x="6585398" y="4515909"/>
                </a:cubicBezTo>
                <a:cubicBezTo>
                  <a:pt x="6586624" y="4515909"/>
                  <a:pt x="6590304" y="4514850"/>
                  <a:pt x="6590304" y="4514850"/>
                </a:cubicBezTo>
                <a:cubicBezTo>
                  <a:pt x="6591531" y="4511675"/>
                  <a:pt x="6587850" y="4512734"/>
                  <a:pt x="6585398" y="4511675"/>
                </a:cubicBezTo>
                <a:cubicBezTo>
                  <a:pt x="6582944" y="4502150"/>
                  <a:pt x="6584171" y="4494742"/>
                  <a:pt x="6598890" y="4498975"/>
                </a:cubicBezTo>
                <a:cubicBezTo>
                  <a:pt x="6602569" y="4500034"/>
                  <a:pt x="6606249" y="4501092"/>
                  <a:pt x="6611155" y="4502150"/>
                </a:cubicBezTo>
                <a:cubicBezTo>
                  <a:pt x="6611155" y="4504267"/>
                  <a:pt x="6612381" y="4505325"/>
                  <a:pt x="6614835" y="4506383"/>
                </a:cubicBezTo>
                <a:cubicBezTo>
                  <a:pt x="6606249" y="4514850"/>
                  <a:pt x="6606249" y="4526492"/>
                  <a:pt x="6605022" y="4536017"/>
                </a:cubicBezTo>
                <a:cubicBezTo>
                  <a:pt x="6603796" y="4542367"/>
                  <a:pt x="6606249" y="4550834"/>
                  <a:pt x="6593983" y="4550834"/>
                </a:cubicBezTo>
                <a:close/>
                <a:moveTo>
                  <a:pt x="9833327" y="4313767"/>
                </a:moveTo>
                <a:cubicBezTo>
                  <a:pt x="9829647" y="4312709"/>
                  <a:pt x="9824740" y="4312709"/>
                  <a:pt x="9821061" y="4311650"/>
                </a:cubicBezTo>
                <a:cubicBezTo>
                  <a:pt x="9817381" y="4306359"/>
                  <a:pt x="9838232" y="4298950"/>
                  <a:pt x="9818608" y="4293659"/>
                </a:cubicBezTo>
                <a:cubicBezTo>
                  <a:pt x="9811249" y="4291542"/>
                  <a:pt x="9807568" y="4278842"/>
                  <a:pt x="9808795" y="4269317"/>
                </a:cubicBezTo>
                <a:cubicBezTo>
                  <a:pt x="9821061" y="4272492"/>
                  <a:pt x="9830873" y="4280959"/>
                  <a:pt x="9844365" y="4283075"/>
                </a:cubicBezTo>
                <a:cubicBezTo>
                  <a:pt x="9849272" y="4287309"/>
                  <a:pt x="9855404" y="4289425"/>
                  <a:pt x="9854178" y="4296834"/>
                </a:cubicBezTo>
                <a:cubicBezTo>
                  <a:pt x="9852951" y="4298950"/>
                  <a:pt x="9851725" y="4300008"/>
                  <a:pt x="9849272" y="4302125"/>
                </a:cubicBezTo>
                <a:cubicBezTo>
                  <a:pt x="9845592" y="4306359"/>
                  <a:pt x="9845592" y="4315883"/>
                  <a:pt x="9833327" y="4313767"/>
                </a:cubicBezTo>
                <a:close/>
                <a:moveTo>
                  <a:pt x="11341995" y="3107267"/>
                </a:moveTo>
                <a:cubicBezTo>
                  <a:pt x="11332182" y="3110442"/>
                  <a:pt x="11329729" y="3117850"/>
                  <a:pt x="11332182" y="3127375"/>
                </a:cubicBezTo>
                <a:cubicBezTo>
                  <a:pt x="11337088" y="3129492"/>
                  <a:pt x="11337088" y="3134784"/>
                  <a:pt x="11338315" y="3137958"/>
                </a:cubicBezTo>
                <a:cubicBezTo>
                  <a:pt x="11346900" y="3134784"/>
                  <a:pt x="11354260" y="3134784"/>
                  <a:pt x="11355486" y="3143250"/>
                </a:cubicBezTo>
                <a:cubicBezTo>
                  <a:pt x="11354260" y="3143250"/>
                  <a:pt x="11354260" y="3143250"/>
                  <a:pt x="11353033" y="3143250"/>
                </a:cubicBezTo>
                <a:cubicBezTo>
                  <a:pt x="11353033" y="3146425"/>
                  <a:pt x="11351807" y="3148542"/>
                  <a:pt x="11351807" y="3151717"/>
                </a:cubicBezTo>
                <a:cubicBezTo>
                  <a:pt x="11357940" y="3155950"/>
                  <a:pt x="11364072" y="3159125"/>
                  <a:pt x="11370205" y="3163358"/>
                </a:cubicBezTo>
                <a:cubicBezTo>
                  <a:pt x="11384924" y="3162300"/>
                  <a:pt x="11378791" y="3154892"/>
                  <a:pt x="11376338" y="3148542"/>
                </a:cubicBezTo>
                <a:cubicBezTo>
                  <a:pt x="11373885" y="3147483"/>
                  <a:pt x="11370205" y="3145367"/>
                  <a:pt x="11367752" y="3144309"/>
                </a:cubicBezTo>
                <a:cubicBezTo>
                  <a:pt x="11372658" y="3135842"/>
                  <a:pt x="11377564" y="3126317"/>
                  <a:pt x="11382471" y="3117850"/>
                </a:cubicBezTo>
                <a:cubicBezTo>
                  <a:pt x="11380018" y="3117850"/>
                  <a:pt x="11377564" y="3117850"/>
                  <a:pt x="11375112" y="3116792"/>
                </a:cubicBezTo>
                <a:cubicBezTo>
                  <a:pt x="11370205" y="3119967"/>
                  <a:pt x="11366526" y="3124200"/>
                  <a:pt x="11362846" y="3115733"/>
                </a:cubicBezTo>
                <a:cubicBezTo>
                  <a:pt x="11350581" y="3117850"/>
                  <a:pt x="11351807" y="3103034"/>
                  <a:pt x="11341995" y="3107267"/>
                </a:cubicBezTo>
                <a:close/>
                <a:moveTo>
                  <a:pt x="11359166" y="3127375"/>
                </a:moveTo>
                <a:cubicBezTo>
                  <a:pt x="11359166" y="3128434"/>
                  <a:pt x="11356713" y="3129492"/>
                  <a:pt x="11355486" y="3130550"/>
                </a:cubicBezTo>
                <a:cubicBezTo>
                  <a:pt x="11354260" y="3129492"/>
                  <a:pt x="11353033" y="3128434"/>
                  <a:pt x="11351807" y="3127375"/>
                </a:cubicBezTo>
                <a:cubicBezTo>
                  <a:pt x="11353033" y="3126317"/>
                  <a:pt x="11353033" y="3124200"/>
                  <a:pt x="11354260" y="3123142"/>
                </a:cubicBezTo>
                <a:cubicBezTo>
                  <a:pt x="11357940" y="3123142"/>
                  <a:pt x="11361619" y="3123142"/>
                  <a:pt x="11359166" y="3127375"/>
                </a:cubicBezTo>
                <a:close/>
                <a:moveTo>
                  <a:pt x="11131026" y="3857625"/>
                </a:moveTo>
                <a:cubicBezTo>
                  <a:pt x="11140838" y="3865034"/>
                  <a:pt x="11143292" y="3885142"/>
                  <a:pt x="11137159" y="3892550"/>
                </a:cubicBezTo>
                <a:cubicBezTo>
                  <a:pt x="11127347" y="3904192"/>
                  <a:pt x="11116307" y="3902075"/>
                  <a:pt x="11102815" y="3896784"/>
                </a:cubicBezTo>
                <a:cubicBezTo>
                  <a:pt x="11106495" y="3884083"/>
                  <a:pt x="11110174" y="3872442"/>
                  <a:pt x="11113854" y="3860800"/>
                </a:cubicBezTo>
                <a:cubicBezTo>
                  <a:pt x="11117534" y="3851275"/>
                  <a:pt x="11126120" y="3853392"/>
                  <a:pt x="11131026" y="3857625"/>
                </a:cubicBezTo>
                <a:close/>
                <a:moveTo>
                  <a:pt x="9940037" y="1313392"/>
                </a:moveTo>
                <a:cubicBezTo>
                  <a:pt x="9936357" y="1320800"/>
                  <a:pt x="9933905" y="1327150"/>
                  <a:pt x="9921639" y="1323975"/>
                </a:cubicBezTo>
                <a:cubicBezTo>
                  <a:pt x="9913053" y="1321858"/>
                  <a:pt x="9906920" y="1325033"/>
                  <a:pt x="9906920" y="1333500"/>
                </a:cubicBezTo>
                <a:cubicBezTo>
                  <a:pt x="9890975" y="1336675"/>
                  <a:pt x="9890975" y="1328208"/>
                  <a:pt x="9893427" y="1318683"/>
                </a:cubicBezTo>
                <a:cubicBezTo>
                  <a:pt x="9909373" y="1317625"/>
                  <a:pt x="9908146" y="1307042"/>
                  <a:pt x="9909373" y="1297517"/>
                </a:cubicBezTo>
                <a:cubicBezTo>
                  <a:pt x="9910600" y="1287992"/>
                  <a:pt x="9916732" y="1289050"/>
                  <a:pt x="9924091" y="1291167"/>
                </a:cubicBezTo>
                <a:cubicBezTo>
                  <a:pt x="9928998" y="1299633"/>
                  <a:pt x="9940037" y="1302808"/>
                  <a:pt x="9940037" y="1313392"/>
                </a:cubicBezTo>
                <a:close/>
                <a:moveTo>
                  <a:pt x="7529848" y="5303309"/>
                </a:moveTo>
                <a:cubicBezTo>
                  <a:pt x="7544567" y="5286375"/>
                  <a:pt x="7561739" y="5273675"/>
                  <a:pt x="7586270" y="5269442"/>
                </a:cubicBezTo>
                <a:cubicBezTo>
                  <a:pt x="7592403" y="5271559"/>
                  <a:pt x="7600989" y="5277909"/>
                  <a:pt x="7594856" y="5280025"/>
                </a:cubicBezTo>
                <a:cubicBezTo>
                  <a:pt x="7575231" y="5290609"/>
                  <a:pt x="7558059" y="5308600"/>
                  <a:pt x="7529848" y="5303309"/>
                </a:cubicBezTo>
                <a:close/>
                <a:moveTo>
                  <a:pt x="8582236" y="3723217"/>
                </a:moveTo>
                <a:cubicBezTo>
                  <a:pt x="8563838" y="3702050"/>
                  <a:pt x="8563838" y="3698875"/>
                  <a:pt x="8582236" y="3685117"/>
                </a:cubicBezTo>
                <a:cubicBezTo>
                  <a:pt x="8592048" y="3680883"/>
                  <a:pt x="8596955" y="3691467"/>
                  <a:pt x="8606767" y="3691467"/>
                </a:cubicBezTo>
                <a:cubicBezTo>
                  <a:pt x="8611673" y="3700992"/>
                  <a:pt x="8621486" y="3703108"/>
                  <a:pt x="8631298" y="3703108"/>
                </a:cubicBezTo>
                <a:cubicBezTo>
                  <a:pt x="8626392" y="3703108"/>
                  <a:pt x="8621486" y="3703108"/>
                  <a:pt x="8615353" y="3704167"/>
                </a:cubicBezTo>
                <a:cubicBezTo>
                  <a:pt x="8594502" y="3707342"/>
                  <a:pt x="8594502" y="3707342"/>
                  <a:pt x="8582236" y="3723217"/>
                </a:cubicBezTo>
                <a:close/>
                <a:moveTo>
                  <a:pt x="8098972" y="4058708"/>
                </a:moveTo>
                <a:cubicBezTo>
                  <a:pt x="8090385" y="4057650"/>
                  <a:pt x="8083026" y="4055534"/>
                  <a:pt x="8074440" y="4054475"/>
                </a:cubicBezTo>
                <a:cubicBezTo>
                  <a:pt x="8064628" y="4053417"/>
                  <a:pt x="8062175" y="4048125"/>
                  <a:pt x="8064628" y="4041775"/>
                </a:cubicBezTo>
                <a:cubicBezTo>
                  <a:pt x="8065854" y="4034367"/>
                  <a:pt x="8062175" y="4024842"/>
                  <a:pt x="8075667" y="4021667"/>
                </a:cubicBezTo>
                <a:cubicBezTo>
                  <a:pt x="8081800" y="4020608"/>
                  <a:pt x="8102651" y="4036483"/>
                  <a:pt x="8102651" y="4041775"/>
                </a:cubicBezTo>
                <a:cubicBezTo>
                  <a:pt x="8102651" y="4047067"/>
                  <a:pt x="8103878" y="4053417"/>
                  <a:pt x="8098972" y="4058708"/>
                </a:cubicBezTo>
                <a:close/>
                <a:moveTo>
                  <a:pt x="10040615" y="2519892"/>
                </a:moveTo>
                <a:cubicBezTo>
                  <a:pt x="10041842" y="2512483"/>
                  <a:pt x="10036935" y="2508250"/>
                  <a:pt x="10033256" y="2502958"/>
                </a:cubicBezTo>
                <a:cubicBezTo>
                  <a:pt x="10027123" y="2494492"/>
                  <a:pt x="10014857" y="2490258"/>
                  <a:pt x="10006271" y="2494492"/>
                </a:cubicBezTo>
                <a:cubicBezTo>
                  <a:pt x="9996459" y="2498725"/>
                  <a:pt x="10003818" y="2509309"/>
                  <a:pt x="10005045" y="2517775"/>
                </a:cubicBezTo>
                <a:cubicBezTo>
                  <a:pt x="10006271" y="2527300"/>
                  <a:pt x="10013631" y="2531533"/>
                  <a:pt x="10022216" y="2535767"/>
                </a:cubicBezTo>
                <a:cubicBezTo>
                  <a:pt x="10023443" y="2526242"/>
                  <a:pt x="10034482" y="2525184"/>
                  <a:pt x="10040615" y="2519892"/>
                </a:cubicBezTo>
                <a:close/>
                <a:moveTo>
                  <a:pt x="10007498" y="2514600"/>
                </a:moveTo>
                <a:cubicBezTo>
                  <a:pt x="10007498" y="2514600"/>
                  <a:pt x="10007498" y="2513542"/>
                  <a:pt x="10007498" y="2513542"/>
                </a:cubicBezTo>
                <a:cubicBezTo>
                  <a:pt x="10007498" y="2513542"/>
                  <a:pt x="10008724" y="2513542"/>
                  <a:pt x="10008724" y="2513542"/>
                </a:cubicBezTo>
                <a:cubicBezTo>
                  <a:pt x="10011178" y="2512483"/>
                  <a:pt x="10013631" y="2512483"/>
                  <a:pt x="10014857" y="2511425"/>
                </a:cubicBezTo>
                <a:cubicBezTo>
                  <a:pt x="10016083" y="2512483"/>
                  <a:pt x="10017310" y="2512483"/>
                  <a:pt x="10017310" y="2514600"/>
                </a:cubicBezTo>
                <a:cubicBezTo>
                  <a:pt x="10017310" y="2517775"/>
                  <a:pt x="10013631" y="2518833"/>
                  <a:pt x="10012404" y="2520950"/>
                </a:cubicBezTo>
                <a:cubicBezTo>
                  <a:pt x="10011178" y="2518833"/>
                  <a:pt x="10008724" y="2516717"/>
                  <a:pt x="10007498" y="2514600"/>
                </a:cubicBezTo>
                <a:close/>
                <a:moveTo>
                  <a:pt x="8818962" y="3290358"/>
                </a:moveTo>
                <a:cubicBezTo>
                  <a:pt x="8817736" y="3276600"/>
                  <a:pt x="8825095" y="3267075"/>
                  <a:pt x="8841040" y="3267075"/>
                </a:cubicBezTo>
                <a:cubicBezTo>
                  <a:pt x="8852079" y="3267075"/>
                  <a:pt x="8856985" y="3277659"/>
                  <a:pt x="8864345" y="3284008"/>
                </a:cubicBezTo>
                <a:cubicBezTo>
                  <a:pt x="8870477" y="3290358"/>
                  <a:pt x="8870477" y="3296708"/>
                  <a:pt x="8863118" y="3303059"/>
                </a:cubicBezTo>
                <a:cubicBezTo>
                  <a:pt x="8860665" y="3303059"/>
                  <a:pt x="8858212" y="3302000"/>
                  <a:pt x="8856985" y="3302000"/>
                </a:cubicBezTo>
                <a:cubicBezTo>
                  <a:pt x="8852079" y="3302000"/>
                  <a:pt x="8847172" y="3300942"/>
                  <a:pt x="8842267" y="3300942"/>
                </a:cubicBezTo>
                <a:cubicBezTo>
                  <a:pt x="8836134" y="3294592"/>
                  <a:pt x="8832454" y="3285067"/>
                  <a:pt x="8818962" y="3290358"/>
                </a:cubicBezTo>
                <a:close/>
                <a:moveTo>
                  <a:pt x="6857693" y="2460625"/>
                </a:moveTo>
                <a:cubicBezTo>
                  <a:pt x="6842975" y="2464858"/>
                  <a:pt x="6849108" y="2443692"/>
                  <a:pt x="6835615" y="2446867"/>
                </a:cubicBezTo>
                <a:cubicBezTo>
                  <a:pt x="6825803" y="2448983"/>
                  <a:pt x="6815991" y="2448983"/>
                  <a:pt x="6806178" y="2447925"/>
                </a:cubicBezTo>
                <a:cubicBezTo>
                  <a:pt x="6804951" y="2447925"/>
                  <a:pt x="6803725" y="2446867"/>
                  <a:pt x="6803725" y="2446867"/>
                </a:cubicBezTo>
                <a:cubicBezTo>
                  <a:pt x="6801272" y="2440517"/>
                  <a:pt x="6800046" y="2435225"/>
                  <a:pt x="6806178" y="2429934"/>
                </a:cubicBezTo>
                <a:cubicBezTo>
                  <a:pt x="6822124" y="2429934"/>
                  <a:pt x="6836842" y="2442633"/>
                  <a:pt x="6852788" y="2430992"/>
                </a:cubicBezTo>
                <a:cubicBezTo>
                  <a:pt x="6863826" y="2439458"/>
                  <a:pt x="6855241" y="2451100"/>
                  <a:pt x="6857693" y="2460625"/>
                </a:cubicBezTo>
                <a:close/>
                <a:moveTo>
                  <a:pt x="10501801" y="6170084"/>
                </a:moveTo>
                <a:cubicBezTo>
                  <a:pt x="10509160" y="6169026"/>
                  <a:pt x="10516520" y="6167967"/>
                  <a:pt x="10523879" y="6166909"/>
                </a:cubicBezTo>
                <a:cubicBezTo>
                  <a:pt x="10538598" y="6165850"/>
                  <a:pt x="10542278" y="6173258"/>
                  <a:pt x="10544731" y="6183842"/>
                </a:cubicBezTo>
                <a:cubicBezTo>
                  <a:pt x="10547184" y="6195484"/>
                  <a:pt x="10537371" y="6198659"/>
                  <a:pt x="10527559" y="6197600"/>
                </a:cubicBezTo>
                <a:cubicBezTo>
                  <a:pt x="10517746" y="6196542"/>
                  <a:pt x="10500574" y="6202892"/>
                  <a:pt x="10499348" y="6184901"/>
                </a:cubicBezTo>
                <a:cubicBezTo>
                  <a:pt x="10499348" y="6180667"/>
                  <a:pt x="10500574" y="6175375"/>
                  <a:pt x="10501801" y="6170084"/>
                </a:cubicBezTo>
                <a:close/>
                <a:moveTo>
                  <a:pt x="7055170" y="410633"/>
                </a:moveTo>
                <a:cubicBezTo>
                  <a:pt x="7057623" y="404283"/>
                  <a:pt x="7063756" y="398992"/>
                  <a:pt x="7057623" y="391583"/>
                </a:cubicBezTo>
                <a:cubicBezTo>
                  <a:pt x="7056396" y="390525"/>
                  <a:pt x="7060076" y="385233"/>
                  <a:pt x="7062529" y="389467"/>
                </a:cubicBezTo>
                <a:cubicBezTo>
                  <a:pt x="7072341" y="407458"/>
                  <a:pt x="7085834" y="387350"/>
                  <a:pt x="7096872" y="392642"/>
                </a:cubicBezTo>
                <a:cubicBezTo>
                  <a:pt x="7100553" y="411692"/>
                  <a:pt x="7080927" y="413808"/>
                  <a:pt x="7068662" y="421217"/>
                </a:cubicBezTo>
                <a:cubicBezTo>
                  <a:pt x="7062529" y="426508"/>
                  <a:pt x="7051490" y="418042"/>
                  <a:pt x="7055170" y="410633"/>
                </a:cubicBezTo>
                <a:close/>
                <a:moveTo>
                  <a:pt x="9272789" y="6842125"/>
                </a:moveTo>
                <a:cubicBezTo>
                  <a:pt x="9270335" y="6836834"/>
                  <a:pt x="9264203" y="6838950"/>
                  <a:pt x="9259297" y="6838950"/>
                </a:cubicBezTo>
                <a:cubicBezTo>
                  <a:pt x="9255617" y="6827308"/>
                  <a:pt x="9251937" y="6816725"/>
                  <a:pt x="9269109" y="6809317"/>
                </a:cubicBezTo>
                <a:cubicBezTo>
                  <a:pt x="9278922" y="6805084"/>
                  <a:pt x="9278922" y="6796617"/>
                  <a:pt x="9272789" y="6789209"/>
                </a:cubicBezTo>
                <a:cubicBezTo>
                  <a:pt x="9276468" y="6788151"/>
                  <a:pt x="9280148" y="6786034"/>
                  <a:pt x="9283828" y="6784975"/>
                </a:cubicBezTo>
                <a:cubicBezTo>
                  <a:pt x="9282601" y="6796617"/>
                  <a:pt x="9282601" y="6808258"/>
                  <a:pt x="9286281" y="6819901"/>
                </a:cubicBezTo>
                <a:cubicBezTo>
                  <a:pt x="9289961" y="6828367"/>
                  <a:pt x="9288734" y="6838950"/>
                  <a:pt x="9272789" y="6842125"/>
                </a:cubicBezTo>
                <a:close/>
                <a:moveTo>
                  <a:pt x="10591340" y="1779058"/>
                </a:moveTo>
                <a:cubicBezTo>
                  <a:pt x="10590114" y="1779058"/>
                  <a:pt x="10588887" y="1779058"/>
                  <a:pt x="10587661" y="1778000"/>
                </a:cubicBezTo>
                <a:cubicBezTo>
                  <a:pt x="10588887" y="1776942"/>
                  <a:pt x="10590114" y="1776942"/>
                  <a:pt x="10591340" y="1779058"/>
                </a:cubicBezTo>
                <a:close/>
                <a:moveTo>
                  <a:pt x="10604832" y="1760008"/>
                </a:moveTo>
                <a:cubicBezTo>
                  <a:pt x="10603606" y="1763183"/>
                  <a:pt x="10608512" y="1766358"/>
                  <a:pt x="10609738" y="1768475"/>
                </a:cubicBezTo>
                <a:cubicBezTo>
                  <a:pt x="10597473" y="1771650"/>
                  <a:pt x="10596247" y="1783292"/>
                  <a:pt x="10585207" y="1788583"/>
                </a:cubicBezTo>
                <a:cubicBezTo>
                  <a:pt x="10582754" y="1789642"/>
                  <a:pt x="10581528" y="1792817"/>
                  <a:pt x="10582754" y="1795992"/>
                </a:cubicBezTo>
                <a:cubicBezTo>
                  <a:pt x="10585207" y="1800225"/>
                  <a:pt x="10587661" y="1804458"/>
                  <a:pt x="10592566" y="1805517"/>
                </a:cubicBezTo>
                <a:cubicBezTo>
                  <a:pt x="10592566" y="1805517"/>
                  <a:pt x="10592566" y="1805517"/>
                  <a:pt x="10592566" y="1805517"/>
                </a:cubicBezTo>
                <a:cubicBezTo>
                  <a:pt x="10590114" y="1807633"/>
                  <a:pt x="10587661" y="1809750"/>
                  <a:pt x="10585207" y="1809750"/>
                </a:cubicBezTo>
                <a:cubicBezTo>
                  <a:pt x="10582754" y="1809750"/>
                  <a:pt x="10580301" y="1806575"/>
                  <a:pt x="10577848" y="1805517"/>
                </a:cubicBezTo>
                <a:cubicBezTo>
                  <a:pt x="10576621" y="1802342"/>
                  <a:pt x="10575395" y="1799167"/>
                  <a:pt x="10574168" y="1795992"/>
                </a:cubicBezTo>
                <a:cubicBezTo>
                  <a:pt x="10582754" y="1793875"/>
                  <a:pt x="10583981" y="1788583"/>
                  <a:pt x="10581528" y="1782233"/>
                </a:cubicBezTo>
                <a:cubicBezTo>
                  <a:pt x="10579074" y="1778000"/>
                  <a:pt x="10576621" y="1772708"/>
                  <a:pt x="10574168" y="1768475"/>
                </a:cubicBezTo>
                <a:lnTo>
                  <a:pt x="10576621" y="1767417"/>
                </a:lnTo>
                <a:lnTo>
                  <a:pt x="10576621" y="1765300"/>
                </a:lnTo>
                <a:cubicBezTo>
                  <a:pt x="10583981" y="1761067"/>
                  <a:pt x="10593793" y="1761067"/>
                  <a:pt x="10602379" y="1761067"/>
                </a:cubicBezTo>
                <a:cubicBezTo>
                  <a:pt x="10603606" y="1761067"/>
                  <a:pt x="10604832" y="1761067"/>
                  <a:pt x="10604832" y="1760008"/>
                </a:cubicBezTo>
                <a:close/>
                <a:moveTo>
                  <a:pt x="10601152" y="1736725"/>
                </a:moveTo>
                <a:cubicBezTo>
                  <a:pt x="10601152" y="1735667"/>
                  <a:pt x="10602379" y="1734608"/>
                  <a:pt x="10602379" y="1733550"/>
                </a:cubicBezTo>
                <a:lnTo>
                  <a:pt x="10602379" y="1733550"/>
                </a:lnTo>
                <a:cubicBezTo>
                  <a:pt x="10602379" y="1734608"/>
                  <a:pt x="10602379" y="1735667"/>
                  <a:pt x="10601152" y="1736725"/>
                </a:cubicBezTo>
                <a:close/>
                <a:moveTo>
                  <a:pt x="7107912" y="4975225"/>
                </a:moveTo>
                <a:cubicBezTo>
                  <a:pt x="7107912" y="4977342"/>
                  <a:pt x="7107912" y="4979459"/>
                  <a:pt x="7107912" y="4981575"/>
                </a:cubicBezTo>
                <a:lnTo>
                  <a:pt x="7107912" y="4981575"/>
                </a:lnTo>
                <a:cubicBezTo>
                  <a:pt x="7095646" y="4980517"/>
                  <a:pt x="7083381" y="4976284"/>
                  <a:pt x="7078474" y="4992159"/>
                </a:cubicBezTo>
                <a:cubicBezTo>
                  <a:pt x="7076021" y="4996392"/>
                  <a:pt x="7074794" y="5000625"/>
                  <a:pt x="7069889" y="5003800"/>
                </a:cubicBezTo>
                <a:cubicBezTo>
                  <a:pt x="7063756" y="5006975"/>
                  <a:pt x="7053943" y="4986867"/>
                  <a:pt x="7049037" y="5006975"/>
                </a:cubicBezTo>
                <a:cubicBezTo>
                  <a:pt x="7047810" y="5011209"/>
                  <a:pt x="7041677" y="5005917"/>
                  <a:pt x="7037998" y="5005917"/>
                </a:cubicBezTo>
                <a:cubicBezTo>
                  <a:pt x="7031865" y="5004859"/>
                  <a:pt x="7033092" y="5001684"/>
                  <a:pt x="7035544" y="4998508"/>
                </a:cubicBezTo>
                <a:cubicBezTo>
                  <a:pt x="7037998" y="4995334"/>
                  <a:pt x="7039225" y="4992159"/>
                  <a:pt x="7040451" y="4988984"/>
                </a:cubicBezTo>
                <a:cubicBezTo>
                  <a:pt x="7068662" y="4991100"/>
                  <a:pt x="7068662" y="4991100"/>
                  <a:pt x="7085834" y="4969934"/>
                </a:cubicBezTo>
                <a:cubicBezTo>
                  <a:pt x="7085834" y="4969934"/>
                  <a:pt x="7085834" y="4969934"/>
                  <a:pt x="7085834" y="4969934"/>
                </a:cubicBezTo>
                <a:cubicBezTo>
                  <a:pt x="7087060" y="4985809"/>
                  <a:pt x="7100553" y="4970992"/>
                  <a:pt x="7107912" y="4975225"/>
                </a:cubicBezTo>
                <a:close/>
                <a:moveTo>
                  <a:pt x="8648470" y="3783542"/>
                </a:moveTo>
                <a:cubicBezTo>
                  <a:pt x="8634978" y="3787775"/>
                  <a:pt x="8628845" y="3785659"/>
                  <a:pt x="8632525" y="3774017"/>
                </a:cubicBezTo>
                <a:cubicBezTo>
                  <a:pt x="8637431" y="3761317"/>
                  <a:pt x="8632525" y="3753909"/>
                  <a:pt x="8621486" y="3747559"/>
                </a:cubicBezTo>
                <a:cubicBezTo>
                  <a:pt x="8625166" y="3744383"/>
                  <a:pt x="8630071" y="3742267"/>
                  <a:pt x="8636204" y="3744383"/>
                </a:cubicBezTo>
                <a:cubicBezTo>
                  <a:pt x="8649697" y="3750733"/>
                  <a:pt x="8663189" y="3746500"/>
                  <a:pt x="8675454" y="3743325"/>
                </a:cubicBezTo>
                <a:cubicBezTo>
                  <a:pt x="8675454" y="3745442"/>
                  <a:pt x="8675454" y="3746500"/>
                  <a:pt x="8677907" y="3747559"/>
                </a:cubicBezTo>
                <a:cubicBezTo>
                  <a:pt x="8676681" y="3752850"/>
                  <a:pt x="8675454" y="3758142"/>
                  <a:pt x="8674228" y="3764492"/>
                </a:cubicBezTo>
                <a:cubicBezTo>
                  <a:pt x="8663189" y="3751792"/>
                  <a:pt x="8649697" y="3759200"/>
                  <a:pt x="8636204" y="3760258"/>
                </a:cubicBezTo>
                <a:cubicBezTo>
                  <a:pt x="8634978" y="3770842"/>
                  <a:pt x="8652150" y="3771900"/>
                  <a:pt x="8648470" y="3783542"/>
                </a:cubicBezTo>
                <a:close/>
                <a:moveTo>
                  <a:pt x="10940909" y="3303059"/>
                </a:moveTo>
                <a:cubicBezTo>
                  <a:pt x="10931097" y="3302000"/>
                  <a:pt x="10922511" y="3291417"/>
                  <a:pt x="10924964" y="3282950"/>
                </a:cubicBezTo>
                <a:cubicBezTo>
                  <a:pt x="10928644" y="3267075"/>
                  <a:pt x="10938456" y="3261784"/>
                  <a:pt x="10962987" y="3266017"/>
                </a:cubicBezTo>
                <a:cubicBezTo>
                  <a:pt x="10964214" y="3275542"/>
                  <a:pt x="10954401" y="3281892"/>
                  <a:pt x="10955628" y="3291417"/>
                </a:cubicBezTo>
                <a:cubicBezTo>
                  <a:pt x="10955628" y="3296708"/>
                  <a:pt x="10950722" y="3304117"/>
                  <a:pt x="10940909" y="3303059"/>
                </a:cubicBezTo>
                <a:close/>
                <a:moveTo>
                  <a:pt x="6873639" y="2137833"/>
                </a:moveTo>
                <a:cubicBezTo>
                  <a:pt x="6865053" y="2133600"/>
                  <a:pt x="6856467" y="2130425"/>
                  <a:pt x="6855241" y="2119842"/>
                </a:cubicBezTo>
                <a:cubicBezTo>
                  <a:pt x="6869959" y="2116667"/>
                  <a:pt x="6879772" y="2128309"/>
                  <a:pt x="6893264" y="2128309"/>
                </a:cubicBezTo>
                <a:cubicBezTo>
                  <a:pt x="6911662" y="2128309"/>
                  <a:pt x="6928834" y="2131483"/>
                  <a:pt x="6947233" y="2129367"/>
                </a:cubicBezTo>
                <a:cubicBezTo>
                  <a:pt x="6950912" y="2128309"/>
                  <a:pt x="6955818" y="2130425"/>
                  <a:pt x="6949685" y="2134658"/>
                </a:cubicBezTo>
                <a:cubicBezTo>
                  <a:pt x="6948459" y="2135717"/>
                  <a:pt x="6946006" y="2135717"/>
                  <a:pt x="6943552" y="2136775"/>
                </a:cubicBezTo>
                <a:cubicBezTo>
                  <a:pt x="6920248" y="2133600"/>
                  <a:pt x="6896943" y="2142067"/>
                  <a:pt x="6873639" y="2137833"/>
                </a:cubicBezTo>
                <a:close/>
                <a:moveTo>
                  <a:pt x="11978578" y="3416300"/>
                </a:moveTo>
                <a:cubicBezTo>
                  <a:pt x="11983485" y="3415242"/>
                  <a:pt x="11987164" y="3415242"/>
                  <a:pt x="11992071" y="3414184"/>
                </a:cubicBezTo>
                <a:cubicBezTo>
                  <a:pt x="11995751" y="3426883"/>
                  <a:pt x="11998204" y="3437467"/>
                  <a:pt x="11988391" y="3450167"/>
                </a:cubicBezTo>
                <a:cubicBezTo>
                  <a:pt x="11983485" y="3456517"/>
                  <a:pt x="11977352" y="3455458"/>
                  <a:pt x="11972446" y="3458633"/>
                </a:cubicBezTo>
                <a:cubicBezTo>
                  <a:pt x="11968766" y="3458633"/>
                  <a:pt x="11965087" y="3458633"/>
                  <a:pt x="11960180" y="3458633"/>
                </a:cubicBezTo>
                <a:cubicBezTo>
                  <a:pt x="11957727" y="3442758"/>
                  <a:pt x="11966313" y="3429000"/>
                  <a:pt x="11978578" y="3416300"/>
                </a:cubicBezTo>
                <a:close/>
                <a:moveTo>
                  <a:pt x="8405611" y="6607175"/>
                </a:moveTo>
                <a:cubicBezTo>
                  <a:pt x="8385987" y="6620933"/>
                  <a:pt x="8381080" y="6638925"/>
                  <a:pt x="8383533" y="6660092"/>
                </a:cubicBezTo>
                <a:cubicBezTo>
                  <a:pt x="8372494" y="6661151"/>
                  <a:pt x="8366361" y="6657975"/>
                  <a:pt x="8371268" y="6647392"/>
                </a:cubicBezTo>
                <a:cubicBezTo>
                  <a:pt x="8381080" y="6638925"/>
                  <a:pt x="8377401" y="6629401"/>
                  <a:pt x="8374947" y="6619875"/>
                </a:cubicBezTo>
                <a:cubicBezTo>
                  <a:pt x="8376174" y="6616700"/>
                  <a:pt x="8378627" y="6613526"/>
                  <a:pt x="8379854" y="6610350"/>
                </a:cubicBezTo>
                <a:cubicBezTo>
                  <a:pt x="8383533" y="6606117"/>
                  <a:pt x="8384760" y="6600825"/>
                  <a:pt x="8383533" y="6595534"/>
                </a:cubicBezTo>
                <a:cubicBezTo>
                  <a:pt x="8390892" y="6597651"/>
                  <a:pt x="8398252" y="6600825"/>
                  <a:pt x="8404385" y="6593417"/>
                </a:cubicBezTo>
                <a:lnTo>
                  <a:pt x="8406838" y="6593417"/>
                </a:lnTo>
                <a:lnTo>
                  <a:pt x="8408064" y="6592359"/>
                </a:lnTo>
                <a:cubicBezTo>
                  <a:pt x="8421556" y="6598709"/>
                  <a:pt x="8406838" y="6601883"/>
                  <a:pt x="8405611" y="6607175"/>
                </a:cubicBezTo>
                <a:close/>
                <a:moveTo>
                  <a:pt x="11603252" y="642408"/>
                </a:moveTo>
                <a:cubicBezTo>
                  <a:pt x="11593439" y="636058"/>
                  <a:pt x="11598345" y="625475"/>
                  <a:pt x="11594665" y="618067"/>
                </a:cubicBezTo>
                <a:cubicBezTo>
                  <a:pt x="11587306" y="602192"/>
                  <a:pt x="11587306" y="602192"/>
                  <a:pt x="11566455" y="609600"/>
                </a:cubicBezTo>
                <a:cubicBezTo>
                  <a:pt x="11566455" y="606425"/>
                  <a:pt x="11566455" y="603250"/>
                  <a:pt x="11566455" y="600075"/>
                </a:cubicBezTo>
                <a:cubicBezTo>
                  <a:pt x="11568908" y="601133"/>
                  <a:pt x="11570134" y="600075"/>
                  <a:pt x="11571361" y="599017"/>
                </a:cubicBezTo>
                <a:cubicBezTo>
                  <a:pt x="11577494" y="600075"/>
                  <a:pt x="11579947" y="594783"/>
                  <a:pt x="11583627" y="592667"/>
                </a:cubicBezTo>
                <a:cubicBezTo>
                  <a:pt x="11593439" y="586317"/>
                  <a:pt x="11602025" y="586317"/>
                  <a:pt x="11605705" y="599017"/>
                </a:cubicBezTo>
                <a:cubicBezTo>
                  <a:pt x="11602025" y="602192"/>
                  <a:pt x="11604478" y="606425"/>
                  <a:pt x="11605705" y="610658"/>
                </a:cubicBezTo>
                <a:cubicBezTo>
                  <a:pt x="11603252" y="615950"/>
                  <a:pt x="11595892" y="621242"/>
                  <a:pt x="11606931" y="626533"/>
                </a:cubicBezTo>
                <a:cubicBezTo>
                  <a:pt x="11622876" y="633942"/>
                  <a:pt x="11608158" y="638175"/>
                  <a:pt x="11603252" y="642408"/>
                </a:cubicBezTo>
                <a:close/>
                <a:moveTo>
                  <a:pt x="9366007" y="1041400"/>
                </a:moveTo>
                <a:cubicBezTo>
                  <a:pt x="9363554" y="1044575"/>
                  <a:pt x="9362327" y="1048808"/>
                  <a:pt x="9359874" y="1049867"/>
                </a:cubicBezTo>
                <a:cubicBezTo>
                  <a:pt x="9356195" y="1050925"/>
                  <a:pt x="9351289" y="1047750"/>
                  <a:pt x="9351289" y="1044575"/>
                </a:cubicBezTo>
                <a:cubicBezTo>
                  <a:pt x="9350062" y="1033992"/>
                  <a:pt x="9347609" y="1023408"/>
                  <a:pt x="9356195" y="1013883"/>
                </a:cubicBezTo>
                <a:cubicBezTo>
                  <a:pt x="9363554" y="1005417"/>
                  <a:pt x="9369687" y="996950"/>
                  <a:pt x="9375820" y="987425"/>
                </a:cubicBezTo>
                <a:cubicBezTo>
                  <a:pt x="9379500" y="987425"/>
                  <a:pt x="9381953" y="987425"/>
                  <a:pt x="9385632" y="987425"/>
                </a:cubicBezTo>
                <a:cubicBezTo>
                  <a:pt x="9381953" y="998008"/>
                  <a:pt x="9385632" y="1010708"/>
                  <a:pt x="9375820" y="1020233"/>
                </a:cubicBezTo>
                <a:cubicBezTo>
                  <a:pt x="9366007" y="1025525"/>
                  <a:pt x="9373367" y="1036108"/>
                  <a:pt x="9366007" y="1041400"/>
                </a:cubicBezTo>
                <a:close/>
                <a:moveTo>
                  <a:pt x="9499702" y="6157383"/>
                </a:moveTo>
                <a:cubicBezTo>
                  <a:pt x="9500928" y="6169026"/>
                  <a:pt x="9492343" y="6167967"/>
                  <a:pt x="9483757" y="6167967"/>
                </a:cubicBezTo>
                <a:cubicBezTo>
                  <a:pt x="9475171" y="6167967"/>
                  <a:pt x="9455546" y="6156325"/>
                  <a:pt x="9456773" y="6151034"/>
                </a:cubicBezTo>
                <a:cubicBezTo>
                  <a:pt x="9459226" y="6140450"/>
                  <a:pt x="9471491" y="6139392"/>
                  <a:pt x="9481304" y="6137276"/>
                </a:cubicBezTo>
                <a:cubicBezTo>
                  <a:pt x="9491116" y="6136217"/>
                  <a:pt x="9498476" y="6144683"/>
                  <a:pt x="9499702" y="6157383"/>
                </a:cubicBezTo>
                <a:close/>
                <a:moveTo>
                  <a:pt x="8438728" y="6704542"/>
                </a:moveTo>
                <a:cubicBezTo>
                  <a:pt x="8432596" y="6717242"/>
                  <a:pt x="8420330" y="6716183"/>
                  <a:pt x="8408064" y="6715125"/>
                </a:cubicBezTo>
                <a:cubicBezTo>
                  <a:pt x="8400705" y="6708776"/>
                  <a:pt x="8390892" y="6711950"/>
                  <a:pt x="8382307" y="6710892"/>
                </a:cubicBezTo>
                <a:cubicBezTo>
                  <a:pt x="8381080" y="6709834"/>
                  <a:pt x="8378627" y="6707717"/>
                  <a:pt x="8377401" y="6706659"/>
                </a:cubicBezTo>
                <a:cubicBezTo>
                  <a:pt x="8395799" y="6704542"/>
                  <a:pt x="8408064" y="6686550"/>
                  <a:pt x="8428916" y="6693959"/>
                </a:cubicBezTo>
                <a:cubicBezTo>
                  <a:pt x="8428916" y="6693959"/>
                  <a:pt x="8432596" y="6688667"/>
                  <a:pt x="8435049" y="6685492"/>
                </a:cubicBezTo>
                <a:cubicBezTo>
                  <a:pt x="8438728" y="6685492"/>
                  <a:pt x="8442408" y="6684433"/>
                  <a:pt x="8446087" y="6684433"/>
                </a:cubicBezTo>
                <a:cubicBezTo>
                  <a:pt x="8449768" y="6691842"/>
                  <a:pt x="8436275" y="6696075"/>
                  <a:pt x="8438728" y="6704542"/>
                </a:cubicBezTo>
                <a:close/>
                <a:moveTo>
                  <a:pt x="8011886" y="6766984"/>
                </a:moveTo>
                <a:cubicBezTo>
                  <a:pt x="8013112" y="6764867"/>
                  <a:pt x="8011886" y="6760633"/>
                  <a:pt x="8009433" y="6760633"/>
                </a:cubicBezTo>
                <a:cubicBezTo>
                  <a:pt x="8006980" y="6760633"/>
                  <a:pt x="8004526" y="6762750"/>
                  <a:pt x="8004526" y="6765925"/>
                </a:cubicBezTo>
                <a:cubicBezTo>
                  <a:pt x="7995941" y="6769100"/>
                  <a:pt x="7989808" y="6768042"/>
                  <a:pt x="7988581" y="6758517"/>
                </a:cubicBezTo>
                <a:cubicBezTo>
                  <a:pt x="7987355" y="6751109"/>
                  <a:pt x="7987355" y="6743700"/>
                  <a:pt x="7975089" y="6743700"/>
                </a:cubicBezTo>
                <a:cubicBezTo>
                  <a:pt x="7983675" y="6733117"/>
                  <a:pt x="7993488" y="6740526"/>
                  <a:pt x="8003300" y="6741584"/>
                </a:cubicBezTo>
                <a:cubicBezTo>
                  <a:pt x="8013112" y="6745817"/>
                  <a:pt x="8025378" y="6747933"/>
                  <a:pt x="8033964" y="6755342"/>
                </a:cubicBezTo>
                <a:cubicBezTo>
                  <a:pt x="8031511" y="6758517"/>
                  <a:pt x="8025378" y="6760633"/>
                  <a:pt x="8025378" y="6764867"/>
                </a:cubicBezTo>
                <a:cubicBezTo>
                  <a:pt x="8025378" y="6764867"/>
                  <a:pt x="8026605" y="6764867"/>
                  <a:pt x="8026605" y="6764867"/>
                </a:cubicBezTo>
                <a:cubicBezTo>
                  <a:pt x="8024152" y="6768042"/>
                  <a:pt x="8022925" y="6769100"/>
                  <a:pt x="8021698" y="6769100"/>
                </a:cubicBezTo>
                <a:cubicBezTo>
                  <a:pt x="8019245" y="6773334"/>
                  <a:pt x="8015566" y="6774392"/>
                  <a:pt x="8011886" y="6766984"/>
                </a:cubicBezTo>
                <a:close/>
                <a:moveTo>
                  <a:pt x="10619551" y="1761067"/>
                </a:moveTo>
                <a:cubicBezTo>
                  <a:pt x="10615871" y="1764242"/>
                  <a:pt x="10617097" y="1772708"/>
                  <a:pt x="10615871" y="1779058"/>
                </a:cubicBezTo>
                <a:cubicBezTo>
                  <a:pt x="10613418" y="1775883"/>
                  <a:pt x="10609738" y="1773767"/>
                  <a:pt x="10607285" y="1770592"/>
                </a:cubicBezTo>
                <a:cubicBezTo>
                  <a:pt x="10610965" y="1765300"/>
                  <a:pt x="10612192" y="1761067"/>
                  <a:pt x="10603606" y="1758950"/>
                </a:cubicBezTo>
                <a:cubicBezTo>
                  <a:pt x="10603606" y="1754717"/>
                  <a:pt x="10602379" y="1752600"/>
                  <a:pt x="10598699" y="1750483"/>
                </a:cubicBezTo>
                <a:cubicBezTo>
                  <a:pt x="10602379" y="1742017"/>
                  <a:pt x="10596247" y="1734608"/>
                  <a:pt x="10593793" y="1727200"/>
                </a:cubicBezTo>
                <a:cubicBezTo>
                  <a:pt x="10598699" y="1726142"/>
                  <a:pt x="10604832" y="1726142"/>
                  <a:pt x="10609738" y="1725083"/>
                </a:cubicBezTo>
                <a:cubicBezTo>
                  <a:pt x="10609738" y="1727200"/>
                  <a:pt x="10609738" y="1729317"/>
                  <a:pt x="10609738" y="1731433"/>
                </a:cubicBezTo>
                <a:cubicBezTo>
                  <a:pt x="10602379" y="1734608"/>
                  <a:pt x="10606059" y="1735667"/>
                  <a:pt x="10610965" y="1736725"/>
                </a:cubicBezTo>
                <a:cubicBezTo>
                  <a:pt x="10628137" y="1742017"/>
                  <a:pt x="10635496" y="1748367"/>
                  <a:pt x="10619551" y="1761067"/>
                </a:cubicBezTo>
                <a:close/>
                <a:moveTo>
                  <a:pt x="10614645" y="1721908"/>
                </a:moveTo>
                <a:cubicBezTo>
                  <a:pt x="10614645" y="1721908"/>
                  <a:pt x="10614645" y="1721908"/>
                  <a:pt x="10614645" y="1721908"/>
                </a:cubicBezTo>
                <a:cubicBezTo>
                  <a:pt x="10615871" y="1721908"/>
                  <a:pt x="10615871" y="1721908"/>
                  <a:pt x="10614645" y="1721908"/>
                </a:cubicBezTo>
                <a:lnTo>
                  <a:pt x="10614645" y="1721908"/>
                </a:lnTo>
                <a:close/>
                <a:moveTo>
                  <a:pt x="9854178" y="692150"/>
                </a:moveTo>
                <a:cubicBezTo>
                  <a:pt x="9846818" y="696383"/>
                  <a:pt x="9840686" y="688975"/>
                  <a:pt x="9833327" y="688975"/>
                </a:cubicBezTo>
                <a:cubicBezTo>
                  <a:pt x="9823514" y="690033"/>
                  <a:pt x="9832099" y="699558"/>
                  <a:pt x="9827194" y="701675"/>
                </a:cubicBezTo>
                <a:cubicBezTo>
                  <a:pt x="9819834" y="703792"/>
                  <a:pt x="9814928" y="700617"/>
                  <a:pt x="9814928" y="694267"/>
                </a:cubicBezTo>
                <a:cubicBezTo>
                  <a:pt x="9812475" y="674158"/>
                  <a:pt x="9819834" y="665692"/>
                  <a:pt x="9848045" y="661458"/>
                </a:cubicBezTo>
                <a:cubicBezTo>
                  <a:pt x="9862763" y="669925"/>
                  <a:pt x="9854178" y="681567"/>
                  <a:pt x="9854178" y="692150"/>
                </a:cubicBezTo>
                <a:close/>
                <a:moveTo>
                  <a:pt x="10216013" y="78317"/>
                </a:moveTo>
                <a:cubicBezTo>
                  <a:pt x="10228279" y="70908"/>
                  <a:pt x="10242997" y="77258"/>
                  <a:pt x="10255262" y="70908"/>
                </a:cubicBezTo>
                <a:cubicBezTo>
                  <a:pt x="10260169" y="68792"/>
                  <a:pt x="10267528" y="82550"/>
                  <a:pt x="10263849" y="87842"/>
                </a:cubicBezTo>
                <a:cubicBezTo>
                  <a:pt x="10256489" y="96308"/>
                  <a:pt x="10218466" y="98425"/>
                  <a:pt x="10212333" y="89958"/>
                </a:cubicBezTo>
                <a:cubicBezTo>
                  <a:pt x="10211107" y="88900"/>
                  <a:pt x="10211107" y="86783"/>
                  <a:pt x="10209880" y="84667"/>
                </a:cubicBezTo>
                <a:cubicBezTo>
                  <a:pt x="10212333" y="82550"/>
                  <a:pt x="10213560" y="80433"/>
                  <a:pt x="10216013" y="78317"/>
                </a:cubicBezTo>
                <a:close/>
                <a:moveTo>
                  <a:pt x="10920058" y="6097058"/>
                </a:moveTo>
                <a:cubicBezTo>
                  <a:pt x="10922511" y="6093883"/>
                  <a:pt x="10927418" y="6091767"/>
                  <a:pt x="10931097" y="6094942"/>
                </a:cubicBezTo>
                <a:cubicBezTo>
                  <a:pt x="10933550" y="6096000"/>
                  <a:pt x="10934777" y="6099175"/>
                  <a:pt x="10934777" y="6101292"/>
                </a:cubicBezTo>
                <a:cubicBezTo>
                  <a:pt x="10932323" y="6117167"/>
                  <a:pt x="10932323" y="6134100"/>
                  <a:pt x="10911472" y="6145742"/>
                </a:cubicBezTo>
                <a:cubicBezTo>
                  <a:pt x="10901659" y="6126692"/>
                  <a:pt x="10905339" y="6110817"/>
                  <a:pt x="10920058" y="6097058"/>
                </a:cubicBezTo>
                <a:close/>
                <a:moveTo>
                  <a:pt x="7312747" y="6604000"/>
                </a:moveTo>
                <a:cubicBezTo>
                  <a:pt x="7309068" y="6596592"/>
                  <a:pt x="7307841" y="6587067"/>
                  <a:pt x="7293122" y="6594475"/>
                </a:cubicBezTo>
                <a:cubicBezTo>
                  <a:pt x="7280856" y="6600825"/>
                  <a:pt x="7269818" y="6596592"/>
                  <a:pt x="7262458" y="6586008"/>
                </a:cubicBezTo>
                <a:cubicBezTo>
                  <a:pt x="7263685" y="6581776"/>
                  <a:pt x="7263685" y="6576484"/>
                  <a:pt x="7268591" y="6574367"/>
                </a:cubicBezTo>
                <a:cubicBezTo>
                  <a:pt x="7279630" y="6576484"/>
                  <a:pt x="7289442" y="6572250"/>
                  <a:pt x="7300482" y="6575425"/>
                </a:cubicBezTo>
                <a:cubicBezTo>
                  <a:pt x="7301708" y="6580717"/>
                  <a:pt x="7306614" y="6583892"/>
                  <a:pt x="7311520" y="6586008"/>
                </a:cubicBezTo>
                <a:cubicBezTo>
                  <a:pt x="7311520" y="6590242"/>
                  <a:pt x="7311520" y="6593417"/>
                  <a:pt x="7317653" y="6593417"/>
                </a:cubicBezTo>
                <a:cubicBezTo>
                  <a:pt x="7317653" y="6593417"/>
                  <a:pt x="7316427" y="6595534"/>
                  <a:pt x="7316427" y="6595534"/>
                </a:cubicBezTo>
                <a:cubicBezTo>
                  <a:pt x="7316427" y="6595534"/>
                  <a:pt x="7316427" y="6597651"/>
                  <a:pt x="7316427" y="6597651"/>
                </a:cubicBezTo>
                <a:lnTo>
                  <a:pt x="7317653" y="6599767"/>
                </a:lnTo>
                <a:cubicBezTo>
                  <a:pt x="7315201" y="6601883"/>
                  <a:pt x="7313974" y="6602942"/>
                  <a:pt x="7312747" y="6604000"/>
                </a:cubicBezTo>
                <a:close/>
                <a:moveTo>
                  <a:pt x="6530203" y="2733675"/>
                </a:moveTo>
                <a:cubicBezTo>
                  <a:pt x="6524070" y="2731559"/>
                  <a:pt x="6521616" y="2722034"/>
                  <a:pt x="6511804" y="2726267"/>
                </a:cubicBezTo>
                <a:cubicBezTo>
                  <a:pt x="6513030" y="2720975"/>
                  <a:pt x="6514257" y="2716742"/>
                  <a:pt x="6514257" y="2711450"/>
                </a:cubicBezTo>
                <a:cubicBezTo>
                  <a:pt x="6535108" y="2706158"/>
                  <a:pt x="6524070" y="2693458"/>
                  <a:pt x="6522843" y="2682875"/>
                </a:cubicBezTo>
                <a:cubicBezTo>
                  <a:pt x="6528976" y="2686050"/>
                  <a:pt x="6537562" y="2688167"/>
                  <a:pt x="6535108" y="2695575"/>
                </a:cubicBezTo>
                <a:cubicBezTo>
                  <a:pt x="6531429" y="2708275"/>
                  <a:pt x="6538788" y="2722034"/>
                  <a:pt x="6530203" y="2733675"/>
                </a:cubicBezTo>
                <a:close/>
                <a:moveTo>
                  <a:pt x="7404739" y="3608917"/>
                </a:moveTo>
                <a:cubicBezTo>
                  <a:pt x="7402286" y="3611034"/>
                  <a:pt x="7398606" y="3608917"/>
                  <a:pt x="7397379" y="3605742"/>
                </a:cubicBezTo>
                <a:cubicBezTo>
                  <a:pt x="7396153" y="3601508"/>
                  <a:pt x="7397379" y="3593042"/>
                  <a:pt x="7399833" y="3593042"/>
                </a:cubicBezTo>
                <a:cubicBezTo>
                  <a:pt x="7419458" y="3594100"/>
                  <a:pt x="7421911" y="3571875"/>
                  <a:pt x="7440309" y="3571875"/>
                </a:cubicBezTo>
                <a:cubicBezTo>
                  <a:pt x="7437856" y="3582458"/>
                  <a:pt x="7429270" y="3589867"/>
                  <a:pt x="7415778" y="3594100"/>
                </a:cubicBezTo>
                <a:cubicBezTo>
                  <a:pt x="7425591" y="3602567"/>
                  <a:pt x="7443989" y="3596217"/>
                  <a:pt x="7442762" y="3611034"/>
                </a:cubicBezTo>
                <a:cubicBezTo>
                  <a:pt x="7430497" y="3614208"/>
                  <a:pt x="7419458" y="3599392"/>
                  <a:pt x="7404739" y="3608917"/>
                </a:cubicBezTo>
                <a:close/>
                <a:moveTo>
                  <a:pt x="7310294" y="2879725"/>
                </a:moveTo>
                <a:cubicBezTo>
                  <a:pt x="7309068" y="2881842"/>
                  <a:pt x="7302935" y="2879725"/>
                  <a:pt x="7302935" y="2874434"/>
                </a:cubicBezTo>
                <a:cubicBezTo>
                  <a:pt x="7302935" y="2860675"/>
                  <a:pt x="7315201" y="2847975"/>
                  <a:pt x="7329919" y="2845858"/>
                </a:cubicBezTo>
                <a:cubicBezTo>
                  <a:pt x="7334825" y="2844800"/>
                  <a:pt x="7337278" y="2846917"/>
                  <a:pt x="7339732" y="2850092"/>
                </a:cubicBezTo>
                <a:cubicBezTo>
                  <a:pt x="7344638" y="2856442"/>
                  <a:pt x="7347091" y="2861733"/>
                  <a:pt x="7348317" y="2869142"/>
                </a:cubicBezTo>
                <a:cubicBezTo>
                  <a:pt x="7336051" y="2873375"/>
                  <a:pt x="7320106" y="2865967"/>
                  <a:pt x="7310294" y="2879725"/>
                </a:cubicBezTo>
                <a:close/>
                <a:moveTo>
                  <a:pt x="9687366" y="3650192"/>
                </a:moveTo>
                <a:cubicBezTo>
                  <a:pt x="9673874" y="3651250"/>
                  <a:pt x="9672647" y="3639608"/>
                  <a:pt x="9672647" y="3631142"/>
                </a:cubicBezTo>
                <a:cubicBezTo>
                  <a:pt x="9672647" y="3620559"/>
                  <a:pt x="9677553" y="3612092"/>
                  <a:pt x="9689819" y="3613150"/>
                </a:cubicBezTo>
                <a:cubicBezTo>
                  <a:pt x="9703311" y="3614208"/>
                  <a:pt x="9705764" y="3622675"/>
                  <a:pt x="9704538" y="3633258"/>
                </a:cubicBezTo>
                <a:cubicBezTo>
                  <a:pt x="9708217" y="3644900"/>
                  <a:pt x="9695952" y="3649133"/>
                  <a:pt x="9687366" y="3650192"/>
                </a:cubicBezTo>
                <a:close/>
                <a:moveTo>
                  <a:pt x="7452575" y="4657725"/>
                </a:moveTo>
                <a:cubicBezTo>
                  <a:pt x="7450122" y="4659842"/>
                  <a:pt x="7448895" y="4660900"/>
                  <a:pt x="7446442" y="4660900"/>
                </a:cubicBezTo>
                <a:cubicBezTo>
                  <a:pt x="7448895" y="4658784"/>
                  <a:pt x="7450122" y="4657725"/>
                  <a:pt x="7452575" y="4657725"/>
                </a:cubicBezTo>
                <a:close/>
                <a:moveTo>
                  <a:pt x="7434176" y="4676775"/>
                </a:moveTo>
                <a:cubicBezTo>
                  <a:pt x="7440309" y="4677834"/>
                  <a:pt x="7447669" y="4683125"/>
                  <a:pt x="7453802" y="4681008"/>
                </a:cubicBezTo>
                <a:cubicBezTo>
                  <a:pt x="7448895" y="4685242"/>
                  <a:pt x="7446442" y="4690534"/>
                  <a:pt x="7443989" y="4694767"/>
                </a:cubicBezTo>
                <a:lnTo>
                  <a:pt x="7441536" y="4695825"/>
                </a:lnTo>
                <a:cubicBezTo>
                  <a:pt x="7430497" y="4700059"/>
                  <a:pt x="7432950" y="4710642"/>
                  <a:pt x="7430497" y="4718050"/>
                </a:cubicBezTo>
                <a:cubicBezTo>
                  <a:pt x="7430497" y="4718050"/>
                  <a:pt x="7430497" y="4719109"/>
                  <a:pt x="7430497" y="4719109"/>
                </a:cubicBezTo>
                <a:cubicBezTo>
                  <a:pt x="7425591" y="4721225"/>
                  <a:pt x="7420684" y="4724400"/>
                  <a:pt x="7415778" y="4726517"/>
                </a:cubicBezTo>
                <a:cubicBezTo>
                  <a:pt x="7414552" y="4716992"/>
                  <a:pt x="7418231" y="4707467"/>
                  <a:pt x="7413325" y="4699000"/>
                </a:cubicBezTo>
                <a:cubicBezTo>
                  <a:pt x="7420684" y="4692650"/>
                  <a:pt x="7432950" y="4688417"/>
                  <a:pt x="7434176" y="4676775"/>
                </a:cubicBezTo>
                <a:close/>
                <a:moveTo>
                  <a:pt x="8947751" y="3597275"/>
                </a:moveTo>
                <a:cubicBezTo>
                  <a:pt x="8929352" y="3605742"/>
                  <a:pt x="8912180" y="3614208"/>
                  <a:pt x="8890102" y="3611034"/>
                </a:cubicBezTo>
                <a:cubicBezTo>
                  <a:pt x="8890102" y="3603625"/>
                  <a:pt x="8903595" y="3604684"/>
                  <a:pt x="8902368" y="3596217"/>
                </a:cubicBezTo>
                <a:cubicBezTo>
                  <a:pt x="8904821" y="3591983"/>
                  <a:pt x="8908500" y="3588809"/>
                  <a:pt x="8910954" y="3584575"/>
                </a:cubicBezTo>
                <a:cubicBezTo>
                  <a:pt x="8926899" y="3580342"/>
                  <a:pt x="8940391" y="3583517"/>
                  <a:pt x="8947751" y="3597275"/>
                </a:cubicBezTo>
                <a:close/>
                <a:moveTo>
                  <a:pt x="11901305" y="5872692"/>
                </a:moveTo>
                <a:cubicBezTo>
                  <a:pt x="11901305" y="5872692"/>
                  <a:pt x="11900079" y="5872692"/>
                  <a:pt x="11901305" y="5872692"/>
                </a:cubicBezTo>
                <a:cubicBezTo>
                  <a:pt x="11893946" y="5875867"/>
                  <a:pt x="11884134" y="5877984"/>
                  <a:pt x="11882907" y="5886450"/>
                </a:cubicBezTo>
                <a:cubicBezTo>
                  <a:pt x="11880454" y="5887508"/>
                  <a:pt x="11878001" y="5890683"/>
                  <a:pt x="11875548" y="5888567"/>
                </a:cubicBezTo>
                <a:cubicBezTo>
                  <a:pt x="11871868" y="5885392"/>
                  <a:pt x="11870641" y="5880100"/>
                  <a:pt x="11875548" y="5876925"/>
                </a:cubicBezTo>
                <a:cubicBezTo>
                  <a:pt x="11880454" y="5872692"/>
                  <a:pt x="11886586" y="5869517"/>
                  <a:pt x="11892719" y="5866342"/>
                </a:cubicBezTo>
                <a:cubicBezTo>
                  <a:pt x="11906212" y="5861050"/>
                  <a:pt x="11892719" y="5849409"/>
                  <a:pt x="11900079" y="5843058"/>
                </a:cubicBezTo>
                <a:cubicBezTo>
                  <a:pt x="11909891" y="5849409"/>
                  <a:pt x="11929516" y="5847292"/>
                  <a:pt x="11924610" y="5865284"/>
                </a:cubicBezTo>
                <a:cubicBezTo>
                  <a:pt x="11912345" y="5852584"/>
                  <a:pt x="11911118" y="5852584"/>
                  <a:pt x="11901305" y="5872692"/>
                </a:cubicBezTo>
                <a:close/>
                <a:moveTo>
                  <a:pt x="7290669" y="5149850"/>
                </a:moveTo>
                <a:cubicBezTo>
                  <a:pt x="7307841" y="5154084"/>
                  <a:pt x="7307841" y="5155142"/>
                  <a:pt x="7295575" y="5165725"/>
                </a:cubicBezTo>
                <a:cubicBezTo>
                  <a:pt x="7293122" y="5167842"/>
                  <a:pt x="7289442" y="5169959"/>
                  <a:pt x="7285763" y="5172075"/>
                </a:cubicBezTo>
                <a:cubicBezTo>
                  <a:pt x="7284537" y="5171017"/>
                  <a:pt x="7283310" y="5169959"/>
                  <a:pt x="7282083" y="5167842"/>
                </a:cubicBezTo>
                <a:cubicBezTo>
                  <a:pt x="7296802" y="5165725"/>
                  <a:pt x="7294349" y="5156200"/>
                  <a:pt x="7290669" y="5149850"/>
                </a:cubicBezTo>
                <a:close/>
                <a:moveTo>
                  <a:pt x="7288216" y="5144559"/>
                </a:moveTo>
                <a:cubicBezTo>
                  <a:pt x="7286989" y="5146675"/>
                  <a:pt x="7288216" y="5147734"/>
                  <a:pt x="7288216" y="5148792"/>
                </a:cubicBezTo>
                <a:cubicBezTo>
                  <a:pt x="7283310" y="5148792"/>
                  <a:pt x="7277177" y="5151967"/>
                  <a:pt x="7272271" y="5150909"/>
                </a:cubicBezTo>
                <a:cubicBezTo>
                  <a:pt x="7263685" y="5140325"/>
                  <a:pt x="7247740" y="5150909"/>
                  <a:pt x="7237927" y="5140325"/>
                </a:cubicBezTo>
                <a:cubicBezTo>
                  <a:pt x="7255099" y="5139267"/>
                  <a:pt x="7269818" y="5135034"/>
                  <a:pt x="7285763" y="5130800"/>
                </a:cubicBezTo>
                <a:cubicBezTo>
                  <a:pt x="7293122" y="5135034"/>
                  <a:pt x="7290669" y="5139267"/>
                  <a:pt x="7288216" y="5144559"/>
                </a:cubicBezTo>
                <a:close/>
                <a:moveTo>
                  <a:pt x="7279630" y="5144559"/>
                </a:moveTo>
                <a:cubicBezTo>
                  <a:pt x="7283310" y="5144559"/>
                  <a:pt x="7285763" y="5144559"/>
                  <a:pt x="7288216" y="5148792"/>
                </a:cubicBezTo>
                <a:cubicBezTo>
                  <a:pt x="7288216" y="5148792"/>
                  <a:pt x="7288216" y="5149850"/>
                  <a:pt x="7288216" y="5149850"/>
                </a:cubicBezTo>
                <a:cubicBezTo>
                  <a:pt x="7288216" y="5149850"/>
                  <a:pt x="7286989" y="5149850"/>
                  <a:pt x="7286989" y="5149850"/>
                </a:cubicBezTo>
                <a:cubicBezTo>
                  <a:pt x="7283310" y="5147734"/>
                  <a:pt x="7280856" y="5146675"/>
                  <a:pt x="7279630" y="5144559"/>
                </a:cubicBezTo>
                <a:close/>
                <a:moveTo>
                  <a:pt x="9480078" y="5044017"/>
                </a:moveTo>
                <a:cubicBezTo>
                  <a:pt x="9473945" y="5030258"/>
                  <a:pt x="9481304" y="5020734"/>
                  <a:pt x="9482530" y="5011209"/>
                </a:cubicBezTo>
                <a:cubicBezTo>
                  <a:pt x="9482530" y="5001684"/>
                  <a:pt x="9489890" y="5001684"/>
                  <a:pt x="9497249" y="5006975"/>
                </a:cubicBezTo>
                <a:cubicBezTo>
                  <a:pt x="9498476" y="5008034"/>
                  <a:pt x="9500928" y="5010150"/>
                  <a:pt x="9500928" y="5011209"/>
                </a:cubicBezTo>
                <a:cubicBezTo>
                  <a:pt x="9503382" y="5021792"/>
                  <a:pt x="9523007" y="5028142"/>
                  <a:pt x="9515647" y="5038725"/>
                </a:cubicBezTo>
                <a:cubicBezTo>
                  <a:pt x="9505835" y="5052484"/>
                  <a:pt x="9491116" y="5037667"/>
                  <a:pt x="9480078" y="5044017"/>
                </a:cubicBezTo>
                <a:close/>
                <a:moveTo>
                  <a:pt x="10934777" y="2337858"/>
                </a:moveTo>
                <a:cubicBezTo>
                  <a:pt x="10926191" y="2344208"/>
                  <a:pt x="10924964" y="2353733"/>
                  <a:pt x="10920058" y="2368550"/>
                </a:cubicBezTo>
                <a:cubicBezTo>
                  <a:pt x="10911472" y="2352675"/>
                  <a:pt x="10916378" y="2341033"/>
                  <a:pt x="10905339" y="2332567"/>
                </a:cubicBezTo>
                <a:cubicBezTo>
                  <a:pt x="10901659" y="2329392"/>
                  <a:pt x="10900433" y="2319867"/>
                  <a:pt x="10913925" y="2320925"/>
                </a:cubicBezTo>
                <a:cubicBezTo>
                  <a:pt x="10920058" y="2320925"/>
                  <a:pt x="10926191" y="2323042"/>
                  <a:pt x="10931097" y="2317750"/>
                </a:cubicBezTo>
                <a:cubicBezTo>
                  <a:pt x="10953175" y="2323042"/>
                  <a:pt x="10939683" y="2330450"/>
                  <a:pt x="10934777" y="2337858"/>
                </a:cubicBezTo>
                <a:close/>
                <a:moveTo>
                  <a:pt x="8498830" y="6438901"/>
                </a:moveTo>
                <a:cubicBezTo>
                  <a:pt x="8500056" y="6439959"/>
                  <a:pt x="8500056" y="6442075"/>
                  <a:pt x="8501283" y="6445250"/>
                </a:cubicBezTo>
                <a:cubicBezTo>
                  <a:pt x="8489017" y="6450542"/>
                  <a:pt x="8481658" y="6441017"/>
                  <a:pt x="8471846" y="6438901"/>
                </a:cubicBezTo>
                <a:cubicBezTo>
                  <a:pt x="8462033" y="6435725"/>
                  <a:pt x="8466939" y="6443133"/>
                  <a:pt x="8466939" y="6446308"/>
                </a:cubicBezTo>
                <a:cubicBezTo>
                  <a:pt x="8458353" y="6447367"/>
                  <a:pt x="8449768" y="6446308"/>
                  <a:pt x="8441182" y="6449484"/>
                </a:cubicBezTo>
                <a:cubicBezTo>
                  <a:pt x="8443635" y="6448425"/>
                  <a:pt x="8444861" y="6446308"/>
                  <a:pt x="8444861" y="6443133"/>
                </a:cubicBezTo>
                <a:lnTo>
                  <a:pt x="8444861" y="6444192"/>
                </a:lnTo>
                <a:cubicBezTo>
                  <a:pt x="8449768" y="6442075"/>
                  <a:pt x="8458353" y="6442075"/>
                  <a:pt x="8457127" y="6435725"/>
                </a:cubicBezTo>
                <a:cubicBezTo>
                  <a:pt x="8455901" y="6429375"/>
                  <a:pt x="8447314" y="6431492"/>
                  <a:pt x="8442408" y="6429375"/>
                </a:cubicBezTo>
                <a:cubicBezTo>
                  <a:pt x="8449768" y="6421967"/>
                  <a:pt x="8457127" y="6416675"/>
                  <a:pt x="8469392" y="6424084"/>
                </a:cubicBezTo>
                <a:cubicBezTo>
                  <a:pt x="8473072" y="6426200"/>
                  <a:pt x="8479205" y="6426200"/>
                  <a:pt x="8484111" y="6426200"/>
                </a:cubicBezTo>
                <a:cubicBezTo>
                  <a:pt x="8487791" y="6430433"/>
                  <a:pt x="8493924" y="6434667"/>
                  <a:pt x="8498830" y="6438901"/>
                </a:cubicBezTo>
                <a:close/>
                <a:moveTo>
                  <a:pt x="11889040" y="2053167"/>
                </a:moveTo>
                <a:cubicBezTo>
                  <a:pt x="11900079" y="2054225"/>
                  <a:pt x="11907438" y="2058458"/>
                  <a:pt x="11906212" y="2069042"/>
                </a:cubicBezTo>
                <a:cubicBezTo>
                  <a:pt x="11895172" y="2075392"/>
                  <a:pt x="11906212" y="2080683"/>
                  <a:pt x="11908665" y="2085975"/>
                </a:cubicBezTo>
                <a:cubicBezTo>
                  <a:pt x="11906212" y="2097617"/>
                  <a:pt x="11890267" y="2103967"/>
                  <a:pt x="11893946" y="2117725"/>
                </a:cubicBezTo>
                <a:cubicBezTo>
                  <a:pt x="11892719" y="2117725"/>
                  <a:pt x="11890267" y="2117725"/>
                  <a:pt x="11889040" y="2118783"/>
                </a:cubicBezTo>
                <a:cubicBezTo>
                  <a:pt x="11889040" y="2107142"/>
                  <a:pt x="11891493" y="2095500"/>
                  <a:pt x="11885360" y="2084917"/>
                </a:cubicBezTo>
                <a:cubicBezTo>
                  <a:pt x="11880454" y="2074333"/>
                  <a:pt x="11884134" y="2062692"/>
                  <a:pt x="11889040" y="2053167"/>
                </a:cubicBezTo>
                <a:close/>
                <a:moveTo>
                  <a:pt x="11539470" y="4218517"/>
                </a:moveTo>
                <a:cubicBezTo>
                  <a:pt x="11545603" y="4218517"/>
                  <a:pt x="11551736" y="4220633"/>
                  <a:pt x="11556642" y="4222750"/>
                </a:cubicBezTo>
                <a:cubicBezTo>
                  <a:pt x="11556642" y="4224867"/>
                  <a:pt x="11556642" y="4226984"/>
                  <a:pt x="11556642" y="4228042"/>
                </a:cubicBezTo>
                <a:cubicBezTo>
                  <a:pt x="11549283" y="4226984"/>
                  <a:pt x="11541924" y="4226984"/>
                  <a:pt x="11539470" y="4234392"/>
                </a:cubicBezTo>
                <a:cubicBezTo>
                  <a:pt x="11537017" y="4244975"/>
                  <a:pt x="11527205" y="4246034"/>
                  <a:pt x="11517392" y="4250267"/>
                </a:cubicBezTo>
                <a:cubicBezTo>
                  <a:pt x="11514939" y="4248150"/>
                  <a:pt x="11508806" y="4247092"/>
                  <a:pt x="11508806" y="4244975"/>
                </a:cubicBezTo>
                <a:cubicBezTo>
                  <a:pt x="11507580" y="4234392"/>
                  <a:pt x="11502673" y="4239684"/>
                  <a:pt x="11497768" y="4241800"/>
                </a:cubicBezTo>
                <a:cubicBezTo>
                  <a:pt x="11497768" y="4237567"/>
                  <a:pt x="11498994" y="4234392"/>
                  <a:pt x="11498994" y="4230159"/>
                </a:cubicBezTo>
                <a:cubicBezTo>
                  <a:pt x="11506353" y="4230159"/>
                  <a:pt x="11513713" y="4230159"/>
                  <a:pt x="11519846" y="4231217"/>
                </a:cubicBezTo>
                <a:cubicBezTo>
                  <a:pt x="11534564" y="4233334"/>
                  <a:pt x="11537017" y="4225925"/>
                  <a:pt x="11539470" y="4218517"/>
                </a:cubicBezTo>
                <a:close/>
                <a:moveTo>
                  <a:pt x="6688428" y="4456642"/>
                </a:moveTo>
                <a:cubicBezTo>
                  <a:pt x="6687202" y="4466167"/>
                  <a:pt x="6684749" y="4475692"/>
                  <a:pt x="6683522" y="4485217"/>
                </a:cubicBezTo>
                <a:cubicBezTo>
                  <a:pt x="6682295" y="4485217"/>
                  <a:pt x="6679842" y="4485217"/>
                  <a:pt x="6678616" y="4485217"/>
                </a:cubicBezTo>
                <a:cubicBezTo>
                  <a:pt x="6678616" y="4482042"/>
                  <a:pt x="6678616" y="4477809"/>
                  <a:pt x="6678616" y="4474633"/>
                </a:cubicBezTo>
                <a:cubicBezTo>
                  <a:pt x="6682295" y="4448175"/>
                  <a:pt x="6681069" y="4447117"/>
                  <a:pt x="6644272" y="4451350"/>
                </a:cubicBezTo>
                <a:cubicBezTo>
                  <a:pt x="6656538" y="4445000"/>
                  <a:pt x="6652858" y="4432300"/>
                  <a:pt x="6667577" y="4437592"/>
                </a:cubicBezTo>
                <a:cubicBezTo>
                  <a:pt x="6677390" y="4440767"/>
                  <a:pt x="6690882" y="4442883"/>
                  <a:pt x="6688428" y="4456642"/>
                </a:cubicBezTo>
                <a:close/>
                <a:moveTo>
                  <a:pt x="11707509" y="3093508"/>
                </a:moveTo>
                <a:cubicBezTo>
                  <a:pt x="11707509" y="3099858"/>
                  <a:pt x="11703830" y="3106208"/>
                  <a:pt x="11716095" y="3106208"/>
                </a:cubicBezTo>
                <a:cubicBezTo>
                  <a:pt x="11713642" y="3106208"/>
                  <a:pt x="11712416" y="3106208"/>
                  <a:pt x="11709962" y="3106208"/>
                </a:cubicBezTo>
                <a:cubicBezTo>
                  <a:pt x="11706283" y="3105150"/>
                  <a:pt x="11701376" y="3107267"/>
                  <a:pt x="11696470" y="3107267"/>
                </a:cubicBezTo>
                <a:cubicBezTo>
                  <a:pt x="11696470" y="3108325"/>
                  <a:pt x="11696470" y="3108325"/>
                  <a:pt x="11696470" y="3108325"/>
                </a:cubicBezTo>
                <a:cubicBezTo>
                  <a:pt x="11694017" y="3108325"/>
                  <a:pt x="11692790" y="3107267"/>
                  <a:pt x="11690337" y="3108325"/>
                </a:cubicBezTo>
                <a:cubicBezTo>
                  <a:pt x="11684204" y="3110442"/>
                  <a:pt x="11678071" y="3112559"/>
                  <a:pt x="11676845" y="3104092"/>
                </a:cubicBezTo>
                <a:cubicBezTo>
                  <a:pt x="11676845" y="3098800"/>
                  <a:pt x="11682978" y="3099858"/>
                  <a:pt x="11686657" y="3099858"/>
                </a:cubicBezTo>
                <a:cubicBezTo>
                  <a:pt x="11686657" y="3099858"/>
                  <a:pt x="11686657" y="3099858"/>
                  <a:pt x="11686657" y="3098800"/>
                </a:cubicBezTo>
                <a:cubicBezTo>
                  <a:pt x="11682978" y="3089275"/>
                  <a:pt x="11684204" y="3082925"/>
                  <a:pt x="11691564" y="3077633"/>
                </a:cubicBezTo>
                <a:cubicBezTo>
                  <a:pt x="11697697" y="3072342"/>
                  <a:pt x="11703830" y="3069167"/>
                  <a:pt x="11712416" y="3063875"/>
                </a:cubicBezTo>
                <a:cubicBezTo>
                  <a:pt x="11722228" y="3077633"/>
                  <a:pt x="11707509" y="3083983"/>
                  <a:pt x="11707509" y="3093508"/>
                </a:cubicBezTo>
                <a:close/>
                <a:moveTo>
                  <a:pt x="6959498" y="6547909"/>
                </a:moveTo>
                <a:cubicBezTo>
                  <a:pt x="6958271" y="6548967"/>
                  <a:pt x="6958271" y="6548967"/>
                  <a:pt x="6958271" y="6550026"/>
                </a:cubicBezTo>
                <a:cubicBezTo>
                  <a:pt x="6958271" y="6545792"/>
                  <a:pt x="6958271" y="6542617"/>
                  <a:pt x="6955818" y="6538383"/>
                </a:cubicBezTo>
                <a:cubicBezTo>
                  <a:pt x="6952139" y="6533092"/>
                  <a:pt x="6955818" y="6527800"/>
                  <a:pt x="6959498" y="6523567"/>
                </a:cubicBezTo>
                <a:cubicBezTo>
                  <a:pt x="6965631" y="6521450"/>
                  <a:pt x="6965631" y="6516159"/>
                  <a:pt x="6968084" y="6511925"/>
                </a:cubicBezTo>
                <a:cubicBezTo>
                  <a:pt x="6977897" y="6509808"/>
                  <a:pt x="6980349" y="6497109"/>
                  <a:pt x="6993842" y="6500284"/>
                </a:cubicBezTo>
                <a:cubicBezTo>
                  <a:pt x="6993842" y="6503459"/>
                  <a:pt x="6992615" y="6507692"/>
                  <a:pt x="6992615" y="6510867"/>
                </a:cubicBezTo>
                <a:cubicBezTo>
                  <a:pt x="6990162" y="6511925"/>
                  <a:pt x="6985256" y="6512984"/>
                  <a:pt x="6985256" y="6515100"/>
                </a:cubicBezTo>
                <a:cubicBezTo>
                  <a:pt x="6980349" y="6529917"/>
                  <a:pt x="6971764" y="6539442"/>
                  <a:pt x="6959498" y="6547909"/>
                </a:cubicBezTo>
                <a:close/>
                <a:moveTo>
                  <a:pt x="9432241" y="5996517"/>
                </a:moveTo>
                <a:cubicBezTo>
                  <a:pt x="9439601" y="6012392"/>
                  <a:pt x="9439601" y="6012392"/>
                  <a:pt x="9422429" y="6018742"/>
                </a:cubicBezTo>
                <a:cubicBezTo>
                  <a:pt x="9418750" y="6019800"/>
                  <a:pt x="9415069" y="6022975"/>
                  <a:pt x="9412617" y="6025092"/>
                </a:cubicBezTo>
                <a:cubicBezTo>
                  <a:pt x="9407710" y="6025092"/>
                  <a:pt x="9404031" y="6025092"/>
                  <a:pt x="9399124" y="6026151"/>
                </a:cubicBezTo>
                <a:cubicBezTo>
                  <a:pt x="9381953" y="6024034"/>
                  <a:pt x="9386859" y="6013450"/>
                  <a:pt x="9389312" y="6006042"/>
                </a:cubicBezTo>
                <a:cubicBezTo>
                  <a:pt x="9391765" y="5999692"/>
                  <a:pt x="9400351" y="6000750"/>
                  <a:pt x="9405257" y="6004984"/>
                </a:cubicBezTo>
                <a:cubicBezTo>
                  <a:pt x="9418750" y="6012392"/>
                  <a:pt x="9422429" y="5995459"/>
                  <a:pt x="9432241" y="5996517"/>
                </a:cubicBezTo>
                <a:close/>
                <a:moveTo>
                  <a:pt x="7181505" y="5269442"/>
                </a:moveTo>
                <a:cubicBezTo>
                  <a:pt x="7183959" y="5260975"/>
                  <a:pt x="7174146" y="5249334"/>
                  <a:pt x="7186412" y="5245100"/>
                </a:cubicBezTo>
                <a:cubicBezTo>
                  <a:pt x="7193771" y="5241925"/>
                  <a:pt x="7192545" y="5229225"/>
                  <a:pt x="7203583" y="5234517"/>
                </a:cubicBezTo>
                <a:cubicBezTo>
                  <a:pt x="7207263" y="5249334"/>
                  <a:pt x="7204810" y="5263092"/>
                  <a:pt x="7191318" y="5272617"/>
                </a:cubicBezTo>
                <a:cubicBezTo>
                  <a:pt x="7188864" y="5270500"/>
                  <a:pt x="7180279" y="5272617"/>
                  <a:pt x="7181505" y="5269442"/>
                </a:cubicBezTo>
                <a:close/>
                <a:moveTo>
                  <a:pt x="12064438" y="1165225"/>
                </a:moveTo>
                <a:cubicBezTo>
                  <a:pt x="12064438" y="1165225"/>
                  <a:pt x="12068118" y="1169458"/>
                  <a:pt x="12069344" y="1171575"/>
                </a:cubicBezTo>
                <a:cubicBezTo>
                  <a:pt x="12069344" y="1172633"/>
                  <a:pt x="12069344" y="1175808"/>
                  <a:pt x="12069344" y="1175808"/>
                </a:cubicBezTo>
                <a:cubicBezTo>
                  <a:pt x="12073024" y="1176867"/>
                  <a:pt x="12074251" y="1173692"/>
                  <a:pt x="12074251" y="1171575"/>
                </a:cubicBezTo>
                <a:cubicBezTo>
                  <a:pt x="12077930" y="1173692"/>
                  <a:pt x="12082836" y="1175808"/>
                  <a:pt x="12084063" y="1177925"/>
                </a:cubicBezTo>
                <a:cubicBezTo>
                  <a:pt x="12087742" y="1186392"/>
                  <a:pt x="12095102" y="1198033"/>
                  <a:pt x="12082836" y="1204383"/>
                </a:cubicBezTo>
                <a:cubicBezTo>
                  <a:pt x="12068118" y="1211792"/>
                  <a:pt x="12065665" y="1194858"/>
                  <a:pt x="12058305" y="1190625"/>
                </a:cubicBezTo>
                <a:cubicBezTo>
                  <a:pt x="12049719" y="1185333"/>
                  <a:pt x="12050946" y="1171575"/>
                  <a:pt x="12064438" y="1165225"/>
                </a:cubicBezTo>
                <a:close/>
                <a:moveTo>
                  <a:pt x="10397544" y="243417"/>
                </a:moveTo>
                <a:cubicBezTo>
                  <a:pt x="10407356" y="251883"/>
                  <a:pt x="10417168" y="259292"/>
                  <a:pt x="10395091" y="265642"/>
                </a:cubicBezTo>
                <a:cubicBezTo>
                  <a:pt x="10388958" y="267758"/>
                  <a:pt x="10384051" y="273050"/>
                  <a:pt x="10377918" y="275167"/>
                </a:cubicBezTo>
                <a:cubicBezTo>
                  <a:pt x="10361973" y="282575"/>
                  <a:pt x="10368106" y="269875"/>
                  <a:pt x="10365653" y="265642"/>
                </a:cubicBezTo>
                <a:cubicBezTo>
                  <a:pt x="10374239" y="256117"/>
                  <a:pt x="10390184" y="254000"/>
                  <a:pt x="10397544" y="243417"/>
                </a:cubicBezTo>
                <a:close/>
                <a:moveTo>
                  <a:pt x="10668613" y="5949950"/>
                </a:moveTo>
                <a:cubicBezTo>
                  <a:pt x="10657575" y="5940425"/>
                  <a:pt x="10646535" y="5933017"/>
                  <a:pt x="10630590" y="5934075"/>
                </a:cubicBezTo>
                <a:cubicBezTo>
                  <a:pt x="10623230" y="5933017"/>
                  <a:pt x="10618324" y="5934075"/>
                  <a:pt x="10619551" y="5941484"/>
                </a:cubicBezTo>
                <a:cubicBezTo>
                  <a:pt x="10617097" y="5945717"/>
                  <a:pt x="10612192" y="5946776"/>
                  <a:pt x="10606059" y="5945717"/>
                </a:cubicBezTo>
                <a:cubicBezTo>
                  <a:pt x="10607285" y="5924550"/>
                  <a:pt x="10626911" y="5926667"/>
                  <a:pt x="10642856" y="5924550"/>
                </a:cubicBezTo>
                <a:cubicBezTo>
                  <a:pt x="10669840" y="5922433"/>
                  <a:pt x="10671066" y="5922433"/>
                  <a:pt x="10668613" y="5949950"/>
                </a:cubicBezTo>
                <a:close/>
                <a:moveTo>
                  <a:pt x="11668259" y="2380192"/>
                </a:moveTo>
                <a:cubicBezTo>
                  <a:pt x="11652314" y="2374900"/>
                  <a:pt x="11648634" y="2391833"/>
                  <a:pt x="11633915" y="2391833"/>
                </a:cubicBezTo>
                <a:cubicBezTo>
                  <a:pt x="11641275" y="2386542"/>
                  <a:pt x="11652314" y="2383367"/>
                  <a:pt x="11651088" y="2372783"/>
                </a:cubicBezTo>
                <a:cubicBezTo>
                  <a:pt x="11649861" y="2367492"/>
                  <a:pt x="11654767" y="2365375"/>
                  <a:pt x="11660900" y="2364317"/>
                </a:cubicBezTo>
                <a:cubicBezTo>
                  <a:pt x="11668259" y="2362200"/>
                  <a:pt x="11673166" y="2363258"/>
                  <a:pt x="11675619" y="2369608"/>
                </a:cubicBezTo>
                <a:cubicBezTo>
                  <a:pt x="11678071" y="2374900"/>
                  <a:pt x="11674392" y="2382309"/>
                  <a:pt x="11668259" y="2380192"/>
                </a:cubicBezTo>
                <a:close/>
                <a:moveTo>
                  <a:pt x="11584853" y="2788708"/>
                </a:moveTo>
                <a:lnTo>
                  <a:pt x="11584853" y="2788708"/>
                </a:lnTo>
                <a:cubicBezTo>
                  <a:pt x="11604478" y="2790825"/>
                  <a:pt x="11619197" y="2799292"/>
                  <a:pt x="11633915" y="2808817"/>
                </a:cubicBezTo>
                <a:cubicBezTo>
                  <a:pt x="11624103" y="2803525"/>
                  <a:pt x="11611838" y="2805642"/>
                  <a:pt x="11600798" y="2803525"/>
                </a:cubicBezTo>
                <a:cubicBezTo>
                  <a:pt x="11592212" y="2801409"/>
                  <a:pt x="11582400" y="2800350"/>
                  <a:pt x="11584853" y="2788708"/>
                </a:cubicBezTo>
                <a:close/>
                <a:moveTo>
                  <a:pt x="9541406" y="2977092"/>
                </a:moveTo>
                <a:cubicBezTo>
                  <a:pt x="9535273" y="2977092"/>
                  <a:pt x="9529140" y="2974975"/>
                  <a:pt x="9530366" y="2964392"/>
                </a:cubicBezTo>
                <a:cubicBezTo>
                  <a:pt x="9531592" y="2952750"/>
                  <a:pt x="9543858" y="2938992"/>
                  <a:pt x="9552444" y="2942167"/>
                </a:cubicBezTo>
                <a:cubicBezTo>
                  <a:pt x="9562256" y="2945342"/>
                  <a:pt x="9558577" y="2956983"/>
                  <a:pt x="9561030" y="2964392"/>
                </a:cubicBezTo>
                <a:cubicBezTo>
                  <a:pt x="9563483" y="2976034"/>
                  <a:pt x="9554897" y="2978150"/>
                  <a:pt x="9541406" y="2977092"/>
                </a:cubicBezTo>
                <a:close/>
                <a:moveTo>
                  <a:pt x="11042714" y="1635125"/>
                </a:moveTo>
                <a:cubicBezTo>
                  <a:pt x="11032901" y="1636183"/>
                  <a:pt x="11031675" y="1628775"/>
                  <a:pt x="11027995" y="1623483"/>
                </a:cubicBezTo>
                <a:cubicBezTo>
                  <a:pt x="11036581" y="1624542"/>
                  <a:pt x="11043941" y="1628775"/>
                  <a:pt x="11054979" y="1626658"/>
                </a:cubicBezTo>
                <a:cubicBezTo>
                  <a:pt x="11079511" y="1621367"/>
                  <a:pt x="11086870" y="1627717"/>
                  <a:pt x="11089323" y="1649942"/>
                </a:cubicBezTo>
                <a:cubicBezTo>
                  <a:pt x="11089323" y="1653117"/>
                  <a:pt x="11089323" y="1657350"/>
                  <a:pt x="11090550" y="1660525"/>
                </a:cubicBezTo>
                <a:cubicBezTo>
                  <a:pt x="11080738" y="1643592"/>
                  <a:pt x="11066019" y="1634067"/>
                  <a:pt x="11042714" y="1635125"/>
                </a:cubicBezTo>
                <a:close/>
                <a:moveTo>
                  <a:pt x="6636913" y="4927600"/>
                </a:moveTo>
                <a:cubicBezTo>
                  <a:pt x="6632007" y="4926542"/>
                  <a:pt x="6625874" y="4926542"/>
                  <a:pt x="6620968" y="4925484"/>
                </a:cubicBezTo>
                <a:cubicBezTo>
                  <a:pt x="6618514" y="4925484"/>
                  <a:pt x="6614835" y="4925484"/>
                  <a:pt x="6612381" y="4924425"/>
                </a:cubicBezTo>
                <a:cubicBezTo>
                  <a:pt x="6601343" y="4922309"/>
                  <a:pt x="6601343" y="4914900"/>
                  <a:pt x="6600116" y="4908550"/>
                </a:cubicBezTo>
                <a:cubicBezTo>
                  <a:pt x="6600116" y="4900084"/>
                  <a:pt x="6612381" y="4904317"/>
                  <a:pt x="6616062" y="4899025"/>
                </a:cubicBezTo>
                <a:cubicBezTo>
                  <a:pt x="6616062" y="4899025"/>
                  <a:pt x="6616062" y="4899025"/>
                  <a:pt x="6616062" y="4899025"/>
                </a:cubicBezTo>
                <a:cubicBezTo>
                  <a:pt x="6632007" y="4902200"/>
                  <a:pt x="6635686" y="4913842"/>
                  <a:pt x="6636913" y="4927600"/>
                </a:cubicBezTo>
                <a:close/>
                <a:moveTo>
                  <a:pt x="10747113" y="3486150"/>
                </a:moveTo>
                <a:cubicBezTo>
                  <a:pt x="10748339" y="3489325"/>
                  <a:pt x="10750793" y="3492500"/>
                  <a:pt x="10752019" y="3496733"/>
                </a:cubicBezTo>
                <a:cubicBezTo>
                  <a:pt x="10749566" y="3497792"/>
                  <a:pt x="10747113" y="3502025"/>
                  <a:pt x="10744660" y="3498850"/>
                </a:cubicBezTo>
                <a:cubicBezTo>
                  <a:pt x="10729941" y="3482975"/>
                  <a:pt x="10726262" y="3461809"/>
                  <a:pt x="10717676" y="3442758"/>
                </a:cubicBezTo>
                <a:cubicBezTo>
                  <a:pt x="10716449" y="3439583"/>
                  <a:pt x="10718903" y="3437467"/>
                  <a:pt x="10721355" y="3436409"/>
                </a:cubicBezTo>
                <a:cubicBezTo>
                  <a:pt x="10725035" y="3435350"/>
                  <a:pt x="10728715" y="3437467"/>
                  <a:pt x="10728715" y="3439583"/>
                </a:cubicBezTo>
                <a:cubicBezTo>
                  <a:pt x="10727488" y="3454400"/>
                  <a:pt x="10747113" y="3466042"/>
                  <a:pt x="10739753" y="3481917"/>
                </a:cubicBezTo>
                <a:cubicBezTo>
                  <a:pt x="10739753" y="3485092"/>
                  <a:pt x="10744660" y="3485092"/>
                  <a:pt x="10747113" y="3486150"/>
                </a:cubicBezTo>
                <a:close/>
                <a:moveTo>
                  <a:pt x="8825095" y="1752600"/>
                </a:moveTo>
                <a:cubicBezTo>
                  <a:pt x="8815282" y="1756833"/>
                  <a:pt x="8820188" y="1740958"/>
                  <a:pt x="8812829" y="1737783"/>
                </a:cubicBezTo>
                <a:cubicBezTo>
                  <a:pt x="8811603" y="1734608"/>
                  <a:pt x="8810376" y="1730375"/>
                  <a:pt x="8809149" y="1727200"/>
                </a:cubicBezTo>
                <a:cubicBezTo>
                  <a:pt x="8820188" y="1727200"/>
                  <a:pt x="8834907" y="1719792"/>
                  <a:pt x="8839813" y="1736725"/>
                </a:cubicBezTo>
                <a:cubicBezTo>
                  <a:pt x="8841040" y="1740958"/>
                  <a:pt x="8847172" y="1738842"/>
                  <a:pt x="8850852" y="1737783"/>
                </a:cubicBezTo>
                <a:cubicBezTo>
                  <a:pt x="8858212" y="1734608"/>
                  <a:pt x="8863118" y="1727200"/>
                  <a:pt x="8872931" y="1728258"/>
                </a:cubicBezTo>
                <a:cubicBezTo>
                  <a:pt x="8869250" y="1735667"/>
                  <a:pt x="8872931" y="1746250"/>
                  <a:pt x="8864345" y="1752600"/>
                </a:cubicBezTo>
                <a:cubicBezTo>
                  <a:pt x="8852079" y="1753658"/>
                  <a:pt x="8838586" y="1746250"/>
                  <a:pt x="8825095" y="1752600"/>
                </a:cubicBezTo>
                <a:close/>
                <a:moveTo>
                  <a:pt x="8763767" y="3997325"/>
                </a:moveTo>
                <a:cubicBezTo>
                  <a:pt x="8750275" y="3994150"/>
                  <a:pt x="8740462" y="3983567"/>
                  <a:pt x="8724517" y="3985684"/>
                </a:cubicBezTo>
                <a:cubicBezTo>
                  <a:pt x="8723290" y="3984625"/>
                  <a:pt x="8720837" y="3983567"/>
                  <a:pt x="8719611" y="3981450"/>
                </a:cubicBezTo>
                <a:cubicBezTo>
                  <a:pt x="8729423" y="3972983"/>
                  <a:pt x="8741689" y="3972983"/>
                  <a:pt x="8753954" y="3971925"/>
                </a:cubicBezTo>
                <a:cubicBezTo>
                  <a:pt x="8760087" y="3971925"/>
                  <a:pt x="8762540" y="3976159"/>
                  <a:pt x="8763767" y="3980392"/>
                </a:cubicBezTo>
                <a:cubicBezTo>
                  <a:pt x="8764993" y="3982508"/>
                  <a:pt x="8764993" y="3984625"/>
                  <a:pt x="8766220" y="3986742"/>
                </a:cubicBezTo>
                <a:cubicBezTo>
                  <a:pt x="8767446" y="3984625"/>
                  <a:pt x="8769899" y="3983567"/>
                  <a:pt x="8771126" y="3981450"/>
                </a:cubicBezTo>
                <a:cubicBezTo>
                  <a:pt x="8779712" y="3983567"/>
                  <a:pt x="8784618" y="3987800"/>
                  <a:pt x="8780939" y="3995208"/>
                </a:cubicBezTo>
                <a:cubicBezTo>
                  <a:pt x="8776032" y="4002617"/>
                  <a:pt x="8768673" y="3998383"/>
                  <a:pt x="8763767" y="3997325"/>
                </a:cubicBezTo>
                <a:close/>
                <a:moveTo>
                  <a:pt x="7962824" y="6693959"/>
                </a:moveTo>
                <a:cubicBezTo>
                  <a:pt x="7962824" y="6693959"/>
                  <a:pt x="7962824" y="6693959"/>
                  <a:pt x="7962824" y="6693959"/>
                </a:cubicBezTo>
                <a:cubicBezTo>
                  <a:pt x="7964050" y="6693959"/>
                  <a:pt x="7964050" y="6693959"/>
                  <a:pt x="7962824" y="6693959"/>
                </a:cubicBezTo>
                <a:lnTo>
                  <a:pt x="7962824" y="6693959"/>
                </a:lnTo>
                <a:close/>
                <a:moveTo>
                  <a:pt x="7978769" y="6703484"/>
                </a:moveTo>
                <a:cubicBezTo>
                  <a:pt x="7978769" y="6703484"/>
                  <a:pt x="7978769" y="6702425"/>
                  <a:pt x="7979995" y="6702425"/>
                </a:cubicBezTo>
                <a:cubicBezTo>
                  <a:pt x="7979995" y="6702425"/>
                  <a:pt x="7979995" y="6703484"/>
                  <a:pt x="7978769" y="6703484"/>
                </a:cubicBezTo>
                <a:lnTo>
                  <a:pt x="7978769" y="6703484"/>
                </a:lnTo>
                <a:close/>
                <a:moveTo>
                  <a:pt x="7953011" y="6705600"/>
                </a:moveTo>
                <a:cubicBezTo>
                  <a:pt x="7954238" y="6697133"/>
                  <a:pt x="7939519" y="6696075"/>
                  <a:pt x="7943198" y="6686550"/>
                </a:cubicBezTo>
                <a:cubicBezTo>
                  <a:pt x="7956691" y="6681258"/>
                  <a:pt x="7970183" y="6695017"/>
                  <a:pt x="7983675" y="6689725"/>
                </a:cubicBezTo>
                <a:cubicBezTo>
                  <a:pt x="7988581" y="6691842"/>
                  <a:pt x="7988581" y="6696075"/>
                  <a:pt x="7989808" y="6700308"/>
                </a:cubicBezTo>
                <a:cubicBezTo>
                  <a:pt x="7984902" y="6706659"/>
                  <a:pt x="7978769" y="6713008"/>
                  <a:pt x="7967730" y="6708776"/>
                </a:cubicBezTo>
                <a:cubicBezTo>
                  <a:pt x="7964050" y="6707717"/>
                  <a:pt x="7961597" y="6708776"/>
                  <a:pt x="7959144" y="6710892"/>
                </a:cubicBezTo>
                <a:cubicBezTo>
                  <a:pt x="7961597" y="6704542"/>
                  <a:pt x="7956691" y="6705600"/>
                  <a:pt x="7953011" y="6705600"/>
                </a:cubicBezTo>
                <a:close/>
                <a:moveTo>
                  <a:pt x="7815637" y="1280583"/>
                </a:moveTo>
                <a:cubicBezTo>
                  <a:pt x="7814410" y="1279525"/>
                  <a:pt x="7813183" y="1279525"/>
                  <a:pt x="7811957" y="1280583"/>
                </a:cubicBezTo>
                <a:cubicBezTo>
                  <a:pt x="7805824" y="1268942"/>
                  <a:pt x="7799691" y="1259417"/>
                  <a:pt x="7781293" y="1258358"/>
                </a:cubicBezTo>
                <a:cubicBezTo>
                  <a:pt x="7777613" y="1258358"/>
                  <a:pt x="7773933" y="1255183"/>
                  <a:pt x="7771480" y="1252008"/>
                </a:cubicBezTo>
                <a:cubicBezTo>
                  <a:pt x="7767801" y="1249892"/>
                  <a:pt x="7765347" y="1246717"/>
                  <a:pt x="7767801" y="1242483"/>
                </a:cubicBezTo>
                <a:cubicBezTo>
                  <a:pt x="7770254" y="1239308"/>
                  <a:pt x="7773933" y="1238250"/>
                  <a:pt x="7778840" y="1238250"/>
                </a:cubicBezTo>
                <a:cubicBezTo>
                  <a:pt x="7791105" y="1238250"/>
                  <a:pt x="7810730" y="1250950"/>
                  <a:pt x="7813183" y="1261533"/>
                </a:cubicBezTo>
                <a:cubicBezTo>
                  <a:pt x="7814410" y="1267883"/>
                  <a:pt x="7814410" y="1274233"/>
                  <a:pt x="7815637" y="1280583"/>
                </a:cubicBezTo>
                <a:close/>
                <a:moveTo>
                  <a:pt x="8547892" y="5868459"/>
                </a:moveTo>
                <a:cubicBezTo>
                  <a:pt x="8545439" y="5863167"/>
                  <a:pt x="8528267" y="5861050"/>
                  <a:pt x="8541760" y="5850467"/>
                </a:cubicBezTo>
                <a:cubicBezTo>
                  <a:pt x="8544212" y="5851526"/>
                  <a:pt x="8547892" y="5850467"/>
                  <a:pt x="8547892" y="5848350"/>
                </a:cubicBezTo>
                <a:cubicBezTo>
                  <a:pt x="8547892" y="5847292"/>
                  <a:pt x="8544212" y="5846234"/>
                  <a:pt x="8541760" y="5844117"/>
                </a:cubicBezTo>
                <a:cubicBezTo>
                  <a:pt x="8536853" y="5836709"/>
                  <a:pt x="8539306" y="5831417"/>
                  <a:pt x="8547892" y="5827183"/>
                </a:cubicBezTo>
                <a:cubicBezTo>
                  <a:pt x="8563838" y="5830359"/>
                  <a:pt x="8556478" y="5851526"/>
                  <a:pt x="8573650" y="5853642"/>
                </a:cubicBezTo>
                <a:cubicBezTo>
                  <a:pt x="8572424" y="5858933"/>
                  <a:pt x="8573650" y="5865284"/>
                  <a:pt x="8569970" y="5869517"/>
                </a:cubicBezTo>
                <a:cubicBezTo>
                  <a:pt x="8563838" y="5877984"/>
                  <a:pt x="8555252" y="5866342"/>
                  <a:pt x="8547892" y="5868459"/>
                </a:cubicBezTo>
                <a:close/>
                <a:moveTo>
                  <a:pt x="7913761" y="293158"/>
                </a:moveTo>
                <a:cubicBezTo>
                  <a:pt x="7905175" y="295275"/>
                  <a:pt x="7908855" y="285750"/>
                  <a:pt x="7906402" y="284692"/>
                </a:cubicBezTo>
                <a:cubicBezTo>
                  <a:pt x="7892910" y="279400"/>
                  <a:pt x="7896589" y="261408"/>
                  <a:pt x="7880644" y="258233"/>
                </a:cubicBezTo>
                <a:cubicBezTo>
                  <a:pt x="7884324" y="259292"/>
                  <a:pt x="7886777" y="258233"/>
                  <a:pt x="7885551" y="255058"/>
                </a:cubicBezTo>
                <a:cubicBezTo>
                  <a:pt x="7889230" y="256117"/>
                  <a:pt x="7892910" y="257175"/>
                  <a:pt x="7897816" y="258233"/>
                </a:cubicBezTo>
                <a:cubicBezTo>
                  <a:pt x="7903949" y="259292"/>
                  <a:pt x="7913761" y="258233"/>
                  <a:pt x="7914988" y="260350"/>
                </a:cubicBezTo>
                <a:cubicBezTo>
                  <a:pt x="7919894" y="266700"/>
                  <a:pt x="7921120" y="275167"/>
                  <a:pt x="7922347" y="283633"/>
                </a:cubicBezTo>
                <a:cubicBezTo>
                  <a:pt x="7923574" y="287867"/>
                  <a:pt x="7918667" y="292100"/>
                  <a:pt x="7913761" y="293158"/>
                </a:cubicBezTo>
                <a:close/>
                <a:moveTo>
                  <a:pt x="8300128" y="6794500"/>
                </a:moveTo>
                <a:cubicBezTo>
                  <a:pt x="8292768" y="6795558"/>
                  <a:pt x="8285409" y="6802967"/>
                  <a:pt x="8278050" y="6795558"/>
                </a:cubicBezTo>
                <a:cubicBezTo>
                  <a:pt x="8268237" y="6786034"/>
                  <a:pt x="8281729" y="6783917"/>
                  <a:pt x="8284182" y="6778625"/>
                </a:cubicBezTo>
                <a:cubicBezTo>
                  <a:pt x="8287862" y="6772276"/>
                  <a:pt x="8292768" y="6766984"/>
                  <a:pt x="8298901" y="6761692"/>
                </a:cubicBezTo>
                <a:cubicBezTo>
                  <a:pt x="8307487" y="6762750"/>
                  <a:pt x="8312393" y="6766984"/>
                  <a:pt x="8313619" y="6773334"/>
                </a:cubicBezTo>
                <a:cubicBezTo>
                  <a:pt x="8313619" y="6782859"/>
                  <a:pt x="8313619" y="6793442"/>
                  <a:pt x="8300128" y="6794500"/>
                </a:cubicBezTo>
                <a:close/>
                <a:moveTo>
                  <a:pt x="12054625" y="5231342"/>
                </a:moveTo>
                <a:cubicBezTo>
                  <a:pt x="12054625" y="5238750"/>
                  <a:pt x="12048492" y="5245100"/>
                  <a:pt x="12044813" y="5250392"/>
                </a:cubicBezTo>
                <a:cubicBezTo>
                  <a:pt x="12043587" y="5250392"/>
                  <a:pt x="12042360" y="5251450"/>
                  <a:pt x="12041133" y="5252508"/>
                </a:cubicBezTo>
                <a:cubicBezTo>
                  <a:pt x="12027641" y="5253567"/>
                  <a:pt x="12016602" y="5252508"/>
                  <a:pt x="12023961" y="5236633"/>
                </a:cubicBezTo>
                <a:cubicBezTo>
                  <a:pt x="12025188" y="5233459"/>
                  <a:pt x="12026414" y="5230284"/>
                  <a:pt x="12027641" y="5226050"/>
                </a:cubicBezTo>
                <a:cubicBezTo>
                  <a:pt x="12028868" y="5218642"/>
                  <a:pt x="12028868" y="5210175"/>
                  <a:pt x="12041133" y="5212292"/>
                </a:cubicBezTo>
                <a:cubicBezTo>
                  <a:pt x="12050946" y="5214409"/>
                  <a:pt x="12054625" y="5221817"/>
                  <a:pt x="12054625" y="5231342"/>
                </a:cubicBezTo>
                <a:close/>
                <a:moveTo>
                  <a:pt x="10128927" y="1789642"/>
                </a:moveTo>
                <a:cubicBezTo>
                  <a:pt x="10135060" y="1813983"/>
                  <a:pt x="10136287" y="1813983"/>
                  <a:pt x="10171857" y="1813983"/>
                </a:cubicBezTo>
                <a:cubicBezTo>
                  <a:pt x="10175536" y="1813983"/>
                  <a:pt x="10177989" y="1812925"/>
                  <a:pt x="10181669" y="1812925"/>
                </a:cubicBezTo>
                <a:cubicBezTo>
                  <a:pt x="10181669" y="1817158"/>
                  <a:pt x="10182896" y="1822450"/>
                  <a:pt x="10182896" y="1826683"/>
                </a:cubicBezTo>
                <a:cubicBezTo>
                  <a:pt x="10157138" y="1829858"/>
                  <a:pt x="10135060" y="1823508"/>
                  <a:pt x="10119115" y="1804458"/>
                </a:cubicBezTo>
                <a:cubicBezTo>
                  <a:pt x="10120341" y="1802342"/>
                  <a:pt x="10120341" y="1801283"/>
                  <a:pt x="10119115" y="1799167"/>
                </a:cubicBezTo>
                <a:cubicBezTo>
                  <a:pt x="10121568" y="1795992"/>
                  <a:pt x="10127701" y="1794933"/>
                  <a:pt x="10128927" y="1789642"/>
                </a:cubicBezTo>
                <a:close/>
                <a:moveTo>
                  <a:pt x="10347254" y="1107017"/>
                </a:moveTo>
                <a:cubicBezTo>
                  <a:pt x="10350935" y="1109133"/>
                  <a:pt x="10354614" y="1107017"/>
                  <a:pt x="10358294" y="1104900"/>
                </a:cubicBezTo>
                <a:cubicBezTo>
                  <a:pt x="10361973" y="1113367"/>
                  <a:pt x="10371786" y="1111250"/>
                  <a:pt x="10379145" y="1112308"/>
                </a:cubicBezTo>
                <a:cubicBezTo>
                  <a:pt x="10369333" y="1128183"/>
                  <a:pt x="10361973" y="1130300"/>
                  <a:pt x="10355840" y="1117600"/>
                </a:cubicBezTo>
                <a:cubicBezTo>
                  <a:pt x="10347254" y="1100667"/>
                  <a:pt x="10341122" y="1104900"/>
                  <a:pt x="10331309" y="1115483"/>
                </a:cubicBezTo>
                <a:cubicBezTo>
                  <a:pt x="10330083" y="1117600"/>
                  <a:pt x="10326404" y="1118658"/>
                  <a:pt x="10323950" y="1119717"/>
                </a:cubicBezTo>
                <a:cubicBezTo>
                  <a:pt x="10321497" y="1118658"/>
                  <a:pt x="10319044" y="1116542"/>
                  <a:pt x="10317817" y="1115483"/>
                </a:cubicBezTo>
                <a:cubicBezTo>
                  <a:pt x="10326404" y="1100667"/>
                  <a:pt x="10331309" y="1098550"/>
                  <a:pt x="10347254" y="1107017"/>
                </a:cubicBezTo>
                <a:close/>
                <a:moveTo>
                  <a:pt x="6982803" y="6636808"/>
                </a:moveTo>
                <a:cubicBezTo>
                  <a:pt x="6971764" y="6634692"/>
                  <a:pt x="6963178" y="6627284"/>
                  <a:pt x="6953366" y="6621992"/>
                </a:cubicBezTo>
                <a:cubicBezTo>
                  <a:pt x="6953366" y="6621992"/>
                  <a:pt x="6952139" y="6621992"/>
                  <a:pt x="6952139" y="6621992"/>
                </a:cubicBezTo>
                <a:cubicBezTo>
                  <a:pt x="6953366" y="6621992"/>
                  <a:pt x="6954592" y="6620933"/>
                  <a:pt x="6957045" y="6619875"/>
                </a:cubicBezTo>
                <a:cubicBezTo>
                  <a:pt x="6959498" y="6620933"/>
                  <a:pt x="6960725" y="6620933"/>
                  <a:pt x="6963178" y="6621992"/>
                </a:cubicBezTo>
                <a:cubicBezTo>
                  <a:pt x="6972990" y="6630459"/>
                  <a:pt x="6980349" y="6625167"/>
                  <a:pt x="6986482" y="6618817"/>
                </a:cubicBezTo>
                <a:cubicBezTo>
                  <a:pt x="6996295" y="6619875"/>
                  <a:pt x="7001201" y="6612467"/>
                  <a:pt x="7008561" y="6610350"/>
                </a:cubicBezTo>
                <a:cubicBezTo>
                  <a:pt x="7009787" y="6614584"/>
                  <a:pt x="7015920" y="6620933"/>
                  <a:pt x="7008561" y="6620933"/>
                </a:cubicBezTo>
                <a:cubicBezTo>
                  <a:pt x="6992615" y="6619875"/>
                  <a:pt x="6996295" y="6639984"/>
                  <a:pt x="6982803" y="6636808"/>
                </a:cubicBezTo>
                <a:close/>
                <a:moveTo>
                  <a:pt x="6963178" y="6606117"/>
                </a:moveTo>
                <a:cubicBezTo>
                  <a:pt x="6963178" y="6606117"/>
                  <a:pt x="6963178" y="6606117"/>
                  <a:pt x="6963178" y="6606117"/>
                </a:cubicBezTo>
                <a:cubicBezTo>
                  <a:pt x="6961951" y="6606117"/>
                  <a:pt x="6961951" y="6606117"/>
                  <a:pt x="6963178" y="6606117"/>
                </a:cubicBezTo>
                <a:cubicBezTo>
                  <a:pt x="6961951" y="6606117"/>
                  <a:pt x="6963178" y="6606117"/>
                  <a:pt x="6963178" y="6606117"/>
                </a:cubicBezTo>
                <a:close/>
                <a:moveTo>
                  <a:pt x="6963178" y="6609292"/>
                </a:moveTo>
                <a:cubicBezTo>
                  <a:pt x="6964404" y="6609292"/>
                  <a:pt x="6965631" y="6609292"/>
                  <a:pt x="6966857" y="6610350"/>
                </a:cubicBezTo>
                <a:cubicBezTo>
                  <a:pt x="6966857" y="6610350"/>
                  <a:pt x="6964404" y="6609292"/>
                  <a:pt x="6963178" y="6609292"/>
                </a:cubicBezTo>
                <a:close/>
                <a:moveTo>
                  <a:pt x="9324304" y="4955117"/>
                </a:moveTo>
                <a:cubicBezTo>
                  <a:pt x="9325531" y="4965700"/>
                  <a:pt x="9314492" y="4980517"/>
                  <a:pt x="9304679" y="4981575"/>
                </a:cubicBezTo>
                <a:cubicBezTo>
                  <a:pt x="9294867" y="4981575"/>
                  <a:pt x="9288734" y="4977342"/>
                  <a:pt x="9287508" y="4969934"/>
                </a:cubicBezTo>
                <a:cubicBezTo>
                  <a:pt x="9286281" y="4961467"/>
                  <a:pt x="9299773" y="4949825"/>
                  <a:pt x="9314492" y="4948767"/>
                </a:cubicBezTo>
                <a:cubicBezTo>
                  <a:pt x="9319398" y="4947709"/>
                  <a:pt x="9323077" y="4949825"/>
                  <a:pt x="9324304" y="4955117"/>
                </a:cubicBezTo>
                <a:close/>
                <a:moveTo>
                  <a:pt x="10066373" y="5641975"/>
                </a:moveTo>
                <a:cubicBezTo>
                  <a:pt x="10068826" y="5640917"/>
                  <a:pt x="10070052" y="5640917"/>
                  <a:pt x="10071279" y="5639859"/>
                </a:cubicBezTo>
                <a:cubicBezTo>
                  <a:pt x="10070052" y="5649383"/>
                  <a:pt x="10079865" y="5653617"/>
                  <a:pt x="10077411" y="5662084"/>
                </a:cubicBezTo>
                <a:cubicBezTo>
                  <a:pt x="10073732" y="5659967"/>
                  <a:pt x="10070052" y="5658909"/>
                  <a:pt x="10065146" y="5661026"/>
                </a:cubicBezTo>
                <a:cubicBezTo>
                  <a:pt x="10059013" y="5653617"/>
                  <a:pt x="10059013" y="5644092"/>
                  <a:pt x="10066373" y="5641975"/>
                </a:cubicBezTo>
                <a:close/>
                <a:moveTo>
                  <a:pt x="10063920" y="5631392"/>
                </a:moveTo>
                <a:cubicBezTo>
                  <a:pt x="10070052" y="5626100"/>
                  <a:pt x="10066373" y="5618692"/>
                  <a:pt x="10073732" y="5614459"/>
                </a:cubicBezTo>
                <a:cubicBezTo>
                  <a:pt x="10079865" y="5617633"/>
                  <a:pt x="10087224" y="5609167"/>
                  <a:pt x="10093357" y="5615517"/>
                </a:cubicBezTo>
                <a:cubicBezTo>
                  <a:pt x="10088451" y="5628217"/>
                  <a:pt x="10079865" y="5635625"/>
                  <a:pt x="10063920" y="5631392"/>
                </a:cubicBezTo>
                <a:close/>
                <a:moveTo>
                  <a:pt x="10065146" y="5619750"/>
                </a:moveTo>
                <a:cubicBezTo>
                  <a:pt x="10066373" y="5619750"/>
                  <a:pt x="10066373" y="5619750"/>
                  <a:pt x="10065146" y="5619750"/>
                </a:cubicBezTo>
                <a:cubicBezTo>
                  <a:pt x="10066373" y="5619750"/>
                  <a:pt x="10066373" y="5619750"/>
                  <a:pt x="10065146" y="5619750"/>
                </a:cubicBezTo>
                <a:cubicBezTo>
                  <a:pt x="10065146" y="5619750"/>
                  <a:pt x="10065146" y="5619750"/>
                  <a:pt x="10065146" y="5619750"/>
                </a:cubicBezTo>
                <a:close/>
                <a:moveTo>
                  <a:pt x="7317653" y="5118100"/>
                </a:moveTo>
                <a:cubicBezTo>
                  <a:pt x="7299255" y="5106459"/>
                  <a:pt x="7289442" y="5092700"/>
                  <a:pt x="7298028" y="5075767"/>
                </a:cubicBezTo>
                <a:cubicBezTo>
                  <a:pt x="7300482" y="5070475"/>
                  <a:pt x="7304161" y="5066242"/>
                  <a:pt x="7311520" y="5067300"/>
                </a:cubicBezTo>
                <a:cubicBezTo>
                  <a:pt x="7318880" y="5068359"/>
                  <a:pt x="7317653" y="5074709"/>
                  <a:pt x="7317653" y="5077883"/>
                </a:cubicBezTo>
                <a:cubicBezTo>
                  <a:pt x="7318880" y="5091642"/>
                  <a:pt x="7317653" y="5105400"/>
                  <a:pt x="7317653" y="5118100"/>
                </a:cubicBezTo>
                <a:close/>
                <a:moveTo>
                  <a:pt x="7940746" y="6708776"/>
                </a:moveTo>
                <a:cubicBezTo>
                  <a:pt x="7940746" y="6708776"/>
                  <a:pt x="7940746" y="6708776"/>
                  <a:pt x="7940746" y="6708776"/>
                </a:cubicBezTo>
                <a:cubicBezTo>
                  <a:pt x="7940746" y="6708776"/>
                  <a:pt x="7940746" y="6708776"/>
                  <a:pt x="7940746" y="6708776"/>
                </a:cubicBezTo>
                <a:lnTo>
                  <a:pt x="7940746" y="6708776"/>
                </a:lnTo>
                <a:close/>
                <a:moveTo>
                  <a:pt x="7907629" y="6732058"/>
                </a:moveTo>
                <a:cubicBezTo>
                  <a:pt x="7900269" y="6733117"/>
                  <a:pt x="7894136" y="6723592"/>
                  <a:pt x="7895363" y="6716183"/>
                </a:cubicBezTo>
                <a:cubicBezTo>
                  <a:pt x="7896589" y="6705600"/>
                  <a:pt x="7908855" y="6711950"/>
                  <a:pt x="7914988" y="6709834"/>
                </a:cubicBezTo>
                <a:cubicBezTo>
                  <a:pt x="7923574" y="6711950"/>
                  <a:pt x="7930933" y="6714067"/>
                  <a:pt x="7940746" y="6711950"/>
                </a:cubicBezTo>
                <a:cubicBezTo>
                  <a:pt x="7937066" y="6718300"/>
                  <a:pt x="7943198" y="6717242"/>
                  <a:pt x="7946879" y="6717242"/>
                </a:cubicBezTo>
                <a:cubicBezTo>
                  <a:pt x="7944425" y="6720417"/>
                  <a:pt x="7943198" y="6723592"/>
                  <a:pt x="7940746" y="6725709"/>
                </a:cubicBezTo>
                <a:cubicBezTo>
                  <a:pt x="7932160" y="6736292"/>
                  <a:pt x="7918667" y="6731000"/>
                  <a:pt x="7907629" y="6732058"/>
                </a:cubicBezTo>
                <a:close/>
                <a:moveTo>
                  <a:pt x="7934613" y="6696075"/>
                </a:moveTo>
                <a:cubicBezTo>
                  <a:pt x="7934613" y="6696075"/>
                  <a:pt x="7933386" y="6696075"/>
                  <a:pt x="7934613" y="6696075"/>
                </a:cubicBezTo>
                <a:cubicBezTo>
                  <a:pt x="7933386" y="6696075"/>
                  <a:pt x="7933386" y="6696075"/>
                  <a:pt x="7934613" y="6696075"/>
                </a:cubicBezTo>
                <a:lnTo>
                  <a:pt x="7934613" y="6696075"/>
                </a:lnTo>
                <a:close/>
                <a:moveTo>
                  <a:pt x="11254908" y="1633008"/>
                </a:moveTo>
                <a:cubicBezTo>
                  <a:pt x="11242643" y="1630892"/>
                  <a:pt x="11234057" y="1639358"/>
                  <a:pt x="11223018" y="1638300"/>
                </a:cubicBezTo>
                <a:cubicBezTo>
                  <a:pt x="11223018" y="1622425"/>
                  <a:pt x="11241416" y="1620308"/>
                  <a:pt x="11250003" y="1618192"/>
                </a:cubicBezTo>
                <a:cubicBezTo>
                  <a:pt x="11261041" y="1615017"/>
                  <a:pt x="11274534" y="1607608"/>
                  <a:pt x="11288026" y="1616075"/>
                </a:cubicBezTo>
                <a:cubicBezTo>
                  <a:pt x="11286799" y="1618192"/>
                  <a:pt x="11286799" y="1619250"/>
                  <a:pt x="11285572" y="1621367"/>
                </a:cubicBezTo>
                <a:cubicBezTo>
                  <a:pt x="11278213" y="1630892"/>
                  <a:pt x="11262268" y="1624542"/>
                  <a:pt x="11254908" y="1633008"/>
                </a:cubicBezTo>
                <a:close/>
                <a:moveTo>
                  <a:pt x="9886068" y="2628900"/>
                </a:moveTo>
                <a:cubicBezTo>
                  <a:pt x="9898334" y="2627842"/>
                  <a:pt x="9908146" y="2633133"/>
                  <a:pt x="9919186" y="2637367"/>
                </a:cubicBezTo>
                <a:cubicBezTo>
                  <a:pt x="9925318" y="2639483"/>
                  <a:pt x="9936357" y="2638425"/>
                  <a:pt x="9933905" y="2646892"/>
                </a:cubicBezTo>
                <a:cubicBezTo>
                  <a:pt x="9931451" y="2655358"/>
                  <a:pt x="9922865" y="2655358"/>
                  <a:pt x="9913053" y="2654300"/>
                </a:cubicBezTo>
                <a:cubicBezTo>
                  <a:pt x="9911826" y="2654300"/>
                  <a:pt x="9910600" y="2654300"/>
                  <a:pt x="9909373" y="2654300"/>
                </a:cubicBezTo>
                <a:cubicBezTo>
                  <a:pt x="9905693" y="2654300"/>
                  <a:pt x="9900787" y="2654300"/>
                  <a:pt x="9897108" y="2654300"/>
                </a:cubicBezTo>
                <a:cubicBezTo>
                  <a:pt x="9892201" y="2646892"/>
                  <a:pt x="9883615" y="2640542"/>
                  <a:pt x="9886068" y="2628900"/>
                </a:cubicBezTo>
                <a:close/>
                <a:moveTo>
                  <a:pt x="10893073" y="2146300"/>
                </a:moveTo>
                <a:cubicBezTo>
                  <a:pt x="10890621" y="2150533"/>
                  <a:pt x="10889394" y="2154767"/>
                  <a:pt x="10886941" y="2159000"/>
                </a:cubicBezTo>
                <a:cubicBezTo>
                  <a:pt x="10872222" y="2151592"/>
                  <a:pt x="10863636" y="2139950"/>
                  <a:pt x="10863636" y="2125133"/>
                </a:cubicBezTo>
                <a:lnTo>
                  <a:pt x="10863636" y="2124075"/>
                </a:lnTo>
                <a:cubicBezTo>
                  <a:pt x="10870995" y="2120900"/>
                  <a:pt x="10879581" y="2119842"/>
                  <a:pt x="10886941" y="2125133"/>
                </a:cubicBezTo>
                <a:cubicBezTo>
                  <a:pt x="10886941" y="2126192"/>
                  <a:pt x="10888168" y="2126192"/>
                  <a:pt x="10889394" y="2126192"/>
                </a:cubicBezTo>
                <a:cubicBezTo>
                  <a:pt x="10895527" y="2131483"/>
                  <a:pt x="10891847" y="2138892"/>
                  <a:pt x="10893073" y="2146300"/>
                </a:cubicBezTo>
                <a:close/>
                <a:moveTo>
                  <a:pt x="7058849" y="3743325"/>
                </a:moveTo>
                <a:cubicBezTo>
                  <a:pt x="7049037" y="3747559"/>
                  <a:pt x="7037998" y="3749675"/>
                  <a:pt x="7028185" y="3741208"/>
                </a:cubicBezTo>
                <a:cubicBezTo>
                  <a:pt x="7046584" y="3744383"/>
                  <a:pt x="7042904" y="3733800"/>
                  <a:pt x="7040451" y="3724275"/>
                </a:cubicBezTo>
                <a:cubicBezTo>
                  <a:pt x="7050263" y="3728508"/>
                  <a:pt x="7060076" y="3732742"/>
                  <a:pt x="7072341" y="3726392"/>
                </a:cubicBezTo>
                <a:cubicBezTo>
                  <a:pt x="7078474" y="3723217"/>
                  <a:pt x="7085834" y="3722159"/>
                  <a:pt x="7090740" y="3729567"/>
                </a:cubicBezTo>
                <a:cubicBezTo>
                  <a:pt x="7089513" y="3732742"/>
                  <a:pt x="7089513" y="3735917"/>
                  <a:pt x="7088287" y="3740150"/>
                </a:cubicBezTo>
                <a:cubicBezTo>
                  <a:pt x="7078474" y="3739092"/>
                  <a:pt x="7068662" y="3739092"/>
                  <a:pt x="7058849" y="3743325"/>
                </a:cubicBezTo>
                <a:close/>
                <a:moveTo>
                  <a:pt x="9188156" y="1104900"/>
                </a:moveTo>
                <a:cubicBezTo>
                  <a:pt x="9172211" y="1099608"/>
                  <a:pt x="9157492" y="1094317"/>
                  <a:pt x="9140320" y="1101725"/>
                </a:cubicBezTo>
                <a:cubicBezTo>
                  <a:pt x="9131734" y="1104900"/>
                  <a:pt x="9121922" y="1095375"/>
                  <a:pt x="9118243" y="1082675"/>
                </a:cubicBezTo>
                <a:cubicBezTo>
                  <a:pt x="9140320" y="1096433"/>
                  <a:pt x="9169757" y="1082675"/>
                  <a:pt x="9188156" y="1104900"/>
                </a:cubicBezTo>
                <a:close/>
                <a:moveTo>
                  <a:pt x="7677036" y="6543675"/>
                </a:moveTo>
                <a:cubicBezTo>
                  <a:pt x="7675809" y="6559550"/>
                  <a:pt x="7674582" y="6574367"/>
                  <a:pt x="7664770" y="6588125"/>
                </a:cubicBezTo>
                <a:cubicBezTo>
                  <a:pt x="7657410" y="6599767"/>
                  <a:pt x="7652504" y="6586008"/>
                  <a:pt x="7647598" y="6587067"/>
                </a:cubicBezTo>
                <a:cubicBezTo>
                  <a:pt x="7646372" y="6584950"/>
                  <a:pt x="7645145" y="6581776"/>
                  <a:pt x="7642691" y="6579659"/>
                </a:cubicBezTo>
                <a:cubicBezTo>
                  <a:pt x="7640239" y="6576484"/>
                  <a:pt x="7635332" y="6574367"/>
                  <a:pt x="7640239" y="6571192"/>
                </a:cubicBezTo>
                <a:cubicBezTo>
                  <a:pt x="7642691" y="6569075"/>
                  <a:pt x="7647598" y="6564842"/>
                  <a:pt x="7651277" y="6569075"/>
                </a:cubicBezTo>
                <a:cubicBezTo>
                  <a:pt x="7663543" y="6583892"/>
                  <a:pt x="7661090" y="6568017"/>
                  <a:pt x="7665996" y="6564842"/>
                </a:cubicBezTo>
                <a:cubicBezTo>
                  <a:pt x="7675809" y="6557433"/>
                  <a:pt x="7669676" y="6552142"/>
                  <a:pt x="7667222" y="6545792"/>
                </a:cubicBezTo>
                <a:cubicBezTo>
                  <a:pt x="7670903" y="6544734"/>
                  <a:pt x="7673355" y="6543675"/>
                  <a:pt x="7677036" y="6543675"/>
                </a:cubicBezTo>
                <a:close/>
                <a:moveTo>
                  <a:pt x="8742915" y="431800"/>
                </a:moveTo>
                <a:cubicBezTo>
                  <a:pt x="8742915" y="431800"/>
                  <a:pt x="8742915" y="431800"/>
                  <a:pt x="8742915" y="431800"/>
                </a:cubicBezTo>
                <a:cubicBezTo>
                  <a:pt x="8742915" y="431800"/>
                  <a:pt x="8742915" y="431800"/>
                  <a:pt x="8742915" y="431800"/>
                </a:cubicBezTo>
                <a:lnTo>
                  <a:pt x="8742915" y="431800"/>
                </a:lnTo>
                <a:close/>
                <a:moveTo>
                  <a:pt x="8777258" y="444500"/>
                </a:moveTo>
                <a:cubicBezTo>
                  <a:pt x="8777258" y="444500"/>
                  <a:pt x="8778485" y="444500"/>
                  <a:pt x="8778485" y="443442"/>
                </a:cubicBezTo>
                <a:cubicBezTo>
                  <a:pt x="8780939" y="443442"/>
                  <a:pt x="8783391" y="442383"/>
                  <a:pt x="8784618" y="442383"/>
                </a:cubicBezTo>
                <a:cubicBezTo>
                  <a:pt x="8787072" y="444500"/>
                  <a:pt x="8788298" y="445558"/>
                  <a:pt x="8784618" y="447675"/>
                </a:cubicBezTo>
                <a:cubicBezTo>
                  <a:pt x="8780939" y="447675"/>
                  <a:pt x="8778485" y="446617"/>
                  <a:pt x="8777258" y="444500"/>
                </a:cubicBezTo>
                <a:close/>
                <a:moveTo>
                  <a:pt x="8757634" y="433917"/>
                </a:moveTo>
                <a:cubicBezTo>
                  <a:pt x="8762540" y="438150"/>
                  <a:pt x="8760087" y="447675"/>
                  <a:pt x="8769899" y="447675"/>
                </a:cubicBezTo>
                <a:cubicBezTo>
                  <a:pt x="8772353" y="450850"/>
                  <a:pt x="8772353" y="455083"/>
                  <a:pt x="8774806" y="458258"/>
                </a:cubicBezTo>
                <a:cubicBezTo>
                  <a:pt x="8761313" y="464608"/>
                  <a:pt x="8752727" y="455083"/>
                  <a:pt x="8742915" y="450850"/>
                </a:cubicBezTo>
                <a:cubicBezTo>
                  <a:pt x="8742915" y="443442"/>
                  <a:pt x="8742915" y="436033"/>
                  <a:pt x="8742915" y="428625"/>
                </a:cubicBezTo>
                <a:cubicBezTo>
                  <a:pt x="8752727" y="422275"/>
                  <a:pt x="8753954" y="429683"/>
                  <a:pt x="8757634" y="433917"/>
                </a:cubicBezTo>
                <a:close/>
                <a:moveTo>
                  <a:pt x="6603796" y="5687484"/>
                </a:moveTo>
                <a:cubicBezTo>
                  <a:pt x="6603796" y="5687484"/>
                  <a:pt x="6603796" y="5687484"/>
                  <a:pt x="6603796" y="5687484"/>
                </a:cubicBezTo>
                <a:cubicBezTo>
                  <a:pt x="6603796" y="5687484"/>
                  <a:pt x="6603796" y="5687484"/>
                  <a:pt x="6603796" y="5687484"/>
                </a:cubicBezTo>
                <a:lnTo>
                  <a:pt x="6605022" y="5688542"/>
                </a:lnTo>
                <a:lnTo>
                  <a:pt x="6603796" y="5687484"/>
                </a:lnTo>
                <a:close/>
                <a:moveTo>
                  <a:pt x="6602569" y="5683250"/>
                </a:moveTo>
                <a:cubicBezTo>
                  <a:pt x="6607476" y="5689600"/>
                  <a:pt x="6607476" y="5695950"/>
                  <a:pt x="6608702" y="5703359"/>
                </a:cubicBezTo>
                <a:cubicBezTo>
                  <a:pt x="6576812" y="5690659"/>
                  <a:pt x="6576812" y="5690659"/>
                  <a:pt x="6566999" y="5673725"/>
                </a:cubicBezTo>
                <a:cubicBezTo>
                  <a:pt x="6579265" y="5667375"/>
                  <a:pt x="6591531" y="5657850"/>
                  <a:pt x="6593983" y="5680075"/>
                </a:cubicBezTo>
                <a:cubicBezTo>
                  <a:pt x="6593983" y="5681133"/>
                  <a:pt x="6600116" y="5682192"/>
                  <a:pt x="6602569" y="5683250"/>
                </a:cubicBezTo>
                <a:close/>
                <a:moveTo>
                  <a:pt x="7914988" y="3087159"/>
                </a:moveTo>
                <a:cubicBezTo>
                  <a:pt x="7900269" y="3089275"/>
                  <a:pt x="7884324" y="3096684"/>
                  <a:pt x="7876965" y="3076575"/>
                </a:cubicBezTo>
                <a:cubicBezTo>
                  <a:pt x="7874511" y="3071284"/>
                  <a:pt x="7872058" y="3067050"/>
                  <a:pt x="7878191" y="3062817"/>
                </a:cubicBezTo>
                <a:cubicBezTo>
                  <a:pt x="7884324" y="3058583"/>
                  <a:pt x="7891683" y="3056467"/>
                  <a:pt x="7896589" y="3063875"/>
                </a:cubicBezTo>
                <a:cubicBezTo>
                  <a:pt x="7900269" y="3071284"/>
                  <a:pt x="7905175" y="3076575"/>
                  <a:pt x="7913761" y="3077633"/>
                </a:cubicBezTo>
                <a:cubicBezTo>
                  <a:pt x="7914988" y="3081867"/>
                  <a:pt x="7914988" y="3085042"/>
                  <a:pt x="7914988" y="3087159"/>
                </a:cubicBezTo>
                <a:close/>
                <a:moveTo>
                  <a:pt x="11170276" y="1625600"/>
                </a:moveTo>
                <a:cubicBezTo>
                  <a:pt x="11156784" y="1631950"/>
                  <a:pt x="11143292" y="1644650"/>
                  <a:pt x="11124893" y="1635125"/>
                </a:cubicBezTo>
                <a:cubicBezTo>
                  <a:pt x="11122440" y="1631950"/>
                  <a:pt x="11116307" y="1627717"/>
                  <a:pt x="11124893" y="1624542"/>
                </a:cubicBezTo>
                <a:cubicBezTo>
                  <a:pt x="11131026" y="1622425"/>
                  <a:pt x="11139612" y="1622425"/>
                  <a:pt x="11146971" y="1621367"/>
                </a:cubicBezTo>
                <a:cubicBezTo>
                  <a:pt x="11156784" y="1619250"/>
                  <a:pt x="11160464" y="1612900"/>
                  <a:pt x="11158011" y="1604433"/>
                </a:cubicBezTo>
                <a:cubicBezTo>
                  <a:pt x="11160464" y="1607608"/>
                  <a:pt x="11164143" y="1608667"/>
                  <a:pt x="11167823" y="1609725"/>
                </a:cubicBezTo>
                <a:cubicBezTo>
                  <a:pt x="11177635" y="1613958"/>
                  <a:pt x="11178862" y="1621367"/>
                  <a:pt x="11170276" y="1625600"/>
                </a:cubicBezTo>
                <a:close/>
                <a:moveTo>
                  <a:pt x="6993842" y="3268133"/>
                </a:moveTo>
                <a:cubicBezTo>
                  <a:pt x="6992615" y="3262842"/>
                  <a:pt x="6996295" y="3252258"/>
                  <a:pt x="7009787" y="3252258"/>
                </a:cubicBezTo>
                <a:cubicBezTo>
                  <a:pt x="7013466" y="3258608"/>
                  <a:pt x="7018373" y="3255434"/>
                  <a:pt x="7023279" y="3254375"/>
                </a:cubicBezTo>
                <a:cubicBezTo>
                  <a:pt x="7026959" y="3257550"/>
                  <a:pt x="7029412" y="3260725"/>
                  <a:pt x="7035544" y="3260725"/>
                </a:cubicBezTo>
                <a:cubicBezTo>
                  <a:pt x="7037998" y="3260725"/>
                  <a:pt x="7041677" y="3261784"/>
                  <a:pt x="7040451" y="3264958"/>
                </a:cubicBezTo>
                <a:cubicBezTo>
                  <a:pt x="7039225" y="3269192"/>
                  <a:pt x="7034318" y="3267075"/>
                  <a:pt x="7030639" y="3267075"/>
                </a:cubicBezTo>
                <a:cubicBezTo>
                  <a:pt x="7019599" y="3261784"/>
                  <a:pt x="7018373" y="3270250"/>
                  <a:pt x="7015920" y="3275542"/>
                </a:cubicBezTo>
                <a:cubicBezTo>
                  <a:pt x="7008561" y="3274483"/>
                  <a:pt x="6995068" y="3279775"/>
                  <a:pt x="6993842" y="3268133"/>
                </a:cubicBezTo>
                <a:close/>
                <a:moveTo>
                  <a:pt x="6541241" y="1633008"/>
                </a:moveTo>
                <a:cubicBezTo>
                  <a:pt x="6540015" y="1620308"/>
                  <a:pt x="6522843" y="1625600"/>
                  <a:pt x="6516710" y="1618192"/>
                </a:cubicBezTo>
                <a:cubicBezTo>
                  <a:pt x="6526522" y="1609725"/>
                  <a:pt x="6515484" y="1593850"/>
                  <a:pt x="6536335" y="1588558"/>
                </a:cubicBezTo>
                <a:cubicBezTo>
                  <a:pt x="6538788" y="1597025"/>
                  <a:pt x="6546148" y="1605492"/>
                  <a:pt x="6537562" y="1615017"/>
                </a:cubicBezTo>
                <a:cubicBezTo>
                  <a:pt x="6535108" y="1613958"/>
                  <a:pt x="6530203" y="1615017"/>
                  <a:pt x="6530203" y="1617133"/>
                </a:cubicBezTo>
                <a:cubicBezTo>
                  <a:pt x="6530203" y="1619250"/>
                  <a:pt x="6533882" y="1620308"/>
                  <a:pt x="6536335" y="1620308"/>
                </a:cubicBezTo>
                <a:cubicBezTo>
                  <a:pt x="6538788" y="1623483"/>
                  <a:pt x="6547374" y="1621367"/>
                  <a:pt x="6547374" y="1627717"/>
                </a:cubicBezTo>
                <a:cubicBezTo>
                  <a:pt x="6549827" y="1631950"/>
                  <a:pt x="6544921" y="1631950"/>
                  <a:pt x="6541241" y="1633008"/>
                </a:cubicBezTo>
                <a:close/>
                <a:moveTo>
                  <a:pt x="9998912" y="3777192"/>
                </a:moveTo>
                <a:cubicBezTo>
                  <a:pt x="10018537" y="3798358"/>
                  <a:pt x="10018537" y="3824817"/>
                  <a:pt x="10029576" y="3847042"/>
                </a:cubicBezTo>
                <a:cubicBezTo>
                  <a:pt x="10028349" y="3849159"/>
                  <a:pt x="10028349" y="3850217"/>
                  <a:pt x="10028349" y="3852333"/>
                </a:cubicBezTo>
                <a:cubicBezTo>
                  <a:pt x="10009951" y="3843867"/>
                  <a:pt x="10014857" y="3824817"/>
                  <a:pt x="10005045" y="3811059"/>
                </a:cubicBezTo>
                <a:cubicBezTo>
                  <a:pt x="10000138" y="3803650"/>
                  <a:pt x="9996459" y="3790950"/>
                  <a:pt x="9998912" y="3777192"/>
                </a:cubicBezTo>
                <a:close/>
                <a:moveTo>
                  <a:pt x="10869769" y="2354792"/>
                </a:moveTo>
                <a:cubicBezTo>
                  <a:pt x="10870995" y="2350559"/>
                  <a:pt x="10873449" y="2347383"/>
                  <a:pt x="10874675" y="2343150"/>
                </a:cubicBezTo>
                <a:cubicBezTo>
                  <a:pt x="10877128" y="2339975"/>
                  <a:pt x="10880808" y="2336800"/>
                  <a:pt x="10883261" y="2332567"/>
                </a:cubicBezTo>
                <a:cubicBezTo>
                  <a:pt x="10900433" y="2334684"/>
                  <a:pt x="10913925" y="2341033"/>
                  <a:pt x="10912699" y="2357967"/>
                </a:cubicBezTo>
                <a:cubicBezTo>
                  <a:pt x="10897980" y="2360083"/>
                  <a:pt x="10884488" y="2357967"/>
                  <a:pt x="10869769" y="2354792"/>
                </a:cubicBezTo>
                <a:close/>
                <a:moveTo>
                  <a:pt x="10349708" y="1843617"/>
                </a:moveTo>
                <a:cubicBezTo>
                  <a:pt x="10347254" y="1838325"/>
                  <a:pt x="10346028" y="1833033"/>
                  <a:pt x="10352161" y="1828800"/>
                </a:cubicBezTo>
                <a:cubicBezTo>
                  <a:pt x="10358294" y="1825625"/>
                  <a:pt x="10360747" y="1827742"/>
                  <a:pt x="10366880" y="1830917"/>
                </a:cubicBezTo>
                <a:cubicBezTo>
                  <a:pt x="10379145" y="1837267"/>
                  <a:pt x="10380372" y="1845733"/>
                  <a:pt x="10382825" y="1855258"/>
                </a:cubicBezTo>
                <a:cubicBezTo>
                  <a:pt x="10380372" y="1854200"/>
                  <a:pt x="10379145" y="1855258"/>
                  <a:pt x="10377918" y="1857375"/>
                </a:cubicBezTo>
                <a:cubicBezTo>
                  <a:pt x="10368106" y="1855258"/>
                  <a:pt x="10354614" y="1855258"/>
                  <a:pt x="10349708" y="1843617"/>
                </a:cubicBezTo>
                <a:close/>
                <a:moveTo>
                  <a:pt x="11291705" y="4052358"/>
                </a:moveTo>
                <a:cubicBezTo>
                  <a:pt x="11296612" y="4052358"/>
                  <a:pt x="11301518" y="4056592"/>
                  <a:pt x="11301518" y="4061883"/>
                </a:cubicBezTo>
                <a:cubicBezTo>
                  <a:pt x="11302744" y="4070350"/>
                  <a:pt x="11311331" y="4075642"/>
                  <a:pt x="11308877" y="4086225"/>
                </a:cubicBezTo>
                <a:cubicBezTo>
                  <a:pt x="11301518" y="4090458"/>
                  <a:pt x="11295385" y="4087284"/>
                  <a:pt x="11290479" y="4087284"/>
                </a:cubicBezTo>
                <a:cubicBezTo>
                  <a:pt x="11275760" y="4086225"/>
                  <a:pt x="11269627" y="4073525"/>
                  <a:pt x="11276987" y="4061883"/>
                </a:cubicBezTo>
                <a:cubicBezTo>
                  <a:pt x="11279440" y="4056592"/>
                  <a:pt x="11284346" y="4052358"/>
                  <a:pt x="11291705" y="4052358"/>
                </a:cubicBezTo>
                <a:close/>
                <a:moveTo>
                  <a:pt x="8815282" y="3982508"/>
                </a:moveTo>
                <a:cubicBezTo>
                  <a:pt x="8822641" y="3984625"/>
                  <a:pt x="8839813" y="3981450"/>
                  <a:pt x="8837360" y="3996267"/>
                </a:cubicBezTo>
                <a:cubicBezTo>
                  <a:pt x="8832454" y="3998383"/>
                  <a:pt x="8831227" y="4002617"/>
                  <a:pt x="8830001" y="4006850"/>
                </a:cubicBezTo>
                <a:cubicBezTo>
                  <a:pt x="8828774" y="4005792"/>
                  <a:pt x="8827548" y="4006850"/>
                  <a:pt x="8825095" y="4006850"/>
                </a:cubicBezTo>
                <a:cubicBezTo>
                  <a:pt x="8821415" y="4002617"/>
                  <a:pt x="8818962" y="3996267"/>
                  <a:pt x="8811603" y="3998383"/>
                </a:cubicBezTo>
                <a:cubicBezTo>
                  <a:pt x="8807922" y="3999442"/>
                  <a:pt x="8809149" y="4004733"/>
                  <a:pt x="8811603" y="4007909"/>
                </a:cubicBezTo>
                <a:cubicBezTo>
                  <a:pt x="8803017" y="4016375"/>
                  <a:pt x="8795657" y="4011083"/>
                  <a:pt x="8783391" y="4006850"/>
                </a:cubicBezTo>
                <a:cubicBezTo>
                  <a:pt x="8794431" y="4002617"/>
                  <a:pt x="8800563" y="3999442"/>
                  <a:pt x="8805470" y="3993092"/>
                </a:cubicBezTo>
                <a:cubicBezTo>
                  <a:pt x="8809149" y="3989917"/>
                  <a:pt x="8805470" y="3979333"/>
                  <a:pt x="8815282" y="3982508"/>
                </a:cubicBezTo>
                <a:close/>
                <a:moveTo>
                  <a:pt x="6867506" y="5040842"/>
                </a:moveTo>
                <a:cubicBezTo>
                  <a:pt x="6863826" y="5035550"/>
                  <a:pt x="6867506" y="5032375"/>
                  <a:pt x="6869959" y="5028142"/>
                </a:cubicBezTo>
                <a:cubicBezTo>
                  <a:pt x="6873639" y="5024967"/>
                  <a:pt x="6876092" y="5019675"/>
                  <a:pt x="6872412" y="5016500"/>
                </a:cubicBezTo>
                <a:cubicBezTo>
                  <a:pt x="6862600" y="5005917"/>
                  <a:pt x="6865053" y="4992159"/>
                  <a:pt x="6861374" y="4980517"/>
                </a:cubicBezTo>
                <a:cubicBezTo>
                  <a:pt x="6872412" y="4975225"/>
                  <a:pt x="6874865" y="4983692"/>
                  <a:pt x="6878545" y="4988984"/>
                </a:cubicBezTo>
                <a:cubicBezTo>
                  <a:pt x="6876092" y="4993217"/>
                  <a:pt x="6874865" y="4997450"/>
                  <a:pt x="6880998" y="4999567"/>
                </a:cubicBezTo>
                <a:cubicBezTo>
                  <a:pt x="6872412" y="5012267"/>
                  <a:pt x="6880998" y="5027084"/>
                  <a:pt x="6877319" y="5039784"/>
                </a:cubicBezTo>
                <a:cubicBezTo>
                  <a:pt x="6873639" y="5040842"/>
                  <a:pt x="6871186" y="5040842"/>
                  <a:pt x="6867506" y="5040842"/>
                </a:cubicBezTo>
                <a:close/>
                <a:moveTo>
                  <a:pt x="10106849" y="691092"/>
                </a:moveTo>
                <a:cubicBezTo>
                  <a:pt x="10097037" y="693208"/>
                  <a:pt x="10088451" y="695325"/>
                  <a:pt x="10088451" y="705908"/>
                </a:cubicBezTo>
                <a:cubicBezTo>
                  <a:pt x="10077411" y="719667"/>
                  <a:pt x="10070052" y="704850"/>
                  <a:pt x="10065146" y="701675"/>
                </a:cubicBezTo>
                <a:cubicBezTo>
                  <a:pt x="10057787" y="696383"/>
                  <a:pt x="10067599" y="688975"/>
                  <a:pt x="10072506" y="686858"/>
                </a:cubicBezTo>
                <a:cubicBezTo>
                  <a:pt x="10083544" y="681567"/>
                  <a:pt x="10095810" y="677333"/>
                  <a:pt x="10106849" y="677333"/>
                </a:cubicBezTo>
                <a:cubicBezTo>
                  <a:pt x="10119115" y="678392"/>
                  <a:pt x="10115435" y="685800"/>
                  <a:pt x="10106849" y="691092"/>
                </a:cubicBezTo>
                <a:close/>
                <a:moveTo>
                  <a:pt x="8476751" y="5531909"/>
                </a:moveTo>
                <a:cubicBezTo>
                  <a:pt x="8476751" y="5535084"/>
                  <a:pt x="8480432" y="5543550"/>
                  <a:pt x="8474299" y="5541433"/>
                </a:cubicBezTo>
                <a:cubicBezTo>
                  <a:pt x="8468166" y="5539317"/>
                  <a:pt x="8462033" y="5549901"/>
                  <a:pt x="8457127" y="5539317"/>
                </a:cubicBezTo>
                <a:cubicBezTo>
                  <a:pt x="8454673" y="5531909"/>
                  <a:pt x="8448541" y="5525558"/>
                  <a:pt x="8443635" y="5519209"/>
                </a:cubicBezTo>
                <a:cubicBezTo>
                  <a:pt x="8446087" y="5516034"/>
                  <a:pt x="8448541" y="5512859"/>
                  <a:pt x="8447314" y="5509683"/>
                </a:cubicBezTo>
                <a:cubicBezTo>
                  <a:pt x="8458353" y="5514975"/>
                  <a:pt x="8474299" y="5517092"/>
                  <a:pt x="8476751" y="5531909"/>
                </a:cubicBezTo>
                <a:close/>
                <a:moveTo>
                  <a:pt x="8761313" y="3308350"/>
                </a:moveTo>
                <a:cubicBezTo>
                  <a:pt x="8756408" y="3310467"/>
                  <a:pt x="8750275" y="3311525"/>
                  <a:pt x="8744142" y="3309409"/>
                </a:cubicBezTo>
                <a:cubicBezTo>
                  <a:pt x="8744142" y="3300942"/>
                  <a:pt x="8760087" y="3294592"/>
                  <a:pt x="8750275" y="3284008"/>
                </a:cubicBezTo>
                <a:cubicBezTo>
                  <a:pt x="8760087" y="3292475"/>
                  <a:pt x="8772353" y="3266017"/>
                  <a:pt x="8779712" y="3289300"/>
                </a:cubicBezTo>
                <a:cubicBezTo>
                  <a:pt x="8779712" y="3296708"/>
                  <a:pt x="8764993" y="3298825"/>
                  <a:pt x="8761313" y="3308350"/>
                </a:cubicBezTo>
                <a:close/>
                <a:moveTo>
                  <a:pt x="8752727" y="3273425"/>
                </a:moveTo>
                <a:cubicBezTo>
                  <a:pt x="8752727" y="3273425"/>
                  <a:pt x="8752727" y="3273425"/>
                  <a:pt x="8752727" y="3273425"/>
                </a:cubicBezTo>
                <a:cubicBezTo>
                  <a:pt x="8752727" y="3273425"/>
                  <a:pt x="8752727" y="3273425"/>
                  <a:pt x="8752727" y="3273425"/>
                </a:cubicBezTo>
                <a:lnTo>
                  <a:pt x="8752727" y="3273425"/>
                </a:lnTo>
                <a:close/>
                <a:moveTo>
                  <a:pt x="10734848" y="5358342"/>
                </a:moveTo>
                <a:cubicBezTo>
                  <a:pt x="10736074" y="5362575"/>
                  <a:pt x="10734848" y="5368925"/>
                  <a:pt x="10729941" y="5369984"/>
                </a:cubicBezTo>
                <a:cubicBezTo>
                  <a:pt x="10722582" y="5372100"/>
                  <a:pt x="10712770" y="5374217"/>
                  <a:pt x="10705410" y="5373159"/>
                </a:cubicBezTo>
                <a:cubicBezTo>
                  <a:pt x="10699277" y="5372100"/>
                  <a:pt x="10689465" y="5368925"/>
                  <a:pt x="10689465" y="5359400"/>
                </a:cubicBezTo>
                <a:cubicBezTo>
                  <a:pt x="10689465" y="5347758"/>
                  <a:pt x="10700504" y="5350934"/>
                  <a:pt x="10707863" y="5348817"/>
                </a:cubicBezTo>
                <a:cubicBezTo>
                  <a:pt x="10713996" y="5348817"/>
                  <a:pt x="10715222" y="5356225"/>
                  <a:pt x="10721355" y="5355167"/>
                </a:cubicBezTo>
                <a:cubicBezTo>
                  <a:pt x="10726262" y="5356225"/>
                  <a:pt x="10733621" y="5350934"/>
                  <a:pt x="10734848" y="5358342"/>
                </a:cubicBezTo>
                <a:close/>
                <a:moveTo>
                  <a:pt x="9400351" y="139700"/>
                </a:moveTo>
                <a:cubicBezTo>
                  <a:pt x="9404031" y="137583"/>
                  <a:pt x="9407710" y="141817"/>
                  <a:pt x="9407710" y="146050"/>
                </a:cubicBezTo>
                <a:cubicBezTo>
                  <a:pt x="9407710" y="153458"/>
                  <a:pt x="9404031" y="159808"/>
                  <a:pt x="9396671" y="159808"/>
                </a:cubicBezTo>
                <a:cubicBezTo>
                  <a:pt x="9380726" y="160867"/>
                  <a:pt x="9366007" y="165100"/>
                  <a:pt x="9346382" y="160867"/>
                </a:cubicBezTo>
                <a:cubicBezTo>
                  <a:pt x="9359874" y="139700"/>
                  <a:pt x="9384405" y="149225"/>
                  <a:pt x="9400351" y="139700"/>
                </a:cubicBezTo>
                <a:close/>
                <a:moveTo>
                  <a:pt x="8717157" y="3919008"/>
                </a:moveTo>
                <a:cubicBezTo>
                  <a:pt x="8726970" y="3928534"/>
                  <a:pt x="8746594" y="3920067"/>
                  <a:pt x="8752727" y="3934883"/>
                </a:cubicBezTo>
                <a:cubicBezTo>
                  <a:pt x="8751501" y="3937000"/>
                  <a:pt x="8750275" y="3939117"/>
                  <a:pt x="8750275" y="3942292"/>
                </a:cubicBezTo>
                <a:cubicBezTo>
                  <a:pt x="8736782" y="3939117"/>
                  <a:pt x="8723290" y="3938059"/>
                  <a:pt x="8711025" y="3944409"/>
                </a:cubicBezTo>
                <a:cubicBezTo>
                  <a:pt x="8711025" y="3944409"/>
                  <a:pt x="8708571" y="3944409"/>
                  <a:pt x="8708571" y="3944409"/>
                </a:cubicBezTo>
                <a:cubicBezTo>
                  <a:pt x="8706118" y="3943350"/>
                  <a:pt x="8703665" y="3942292"/>
                  <a:pt x="8701212" y="3941233"/>
                </a:cubicBezTo>
                <a:cubicBezTo>
                  <a:pt x="8704892" y="3932767"/>
                  <a:pt x="8707345" y="3924300"/>
                  <a:pt x="8717157" y="3919008"/>
                </a:cubicBezTo>
                <a:close/>
                <a:moveTo>
                  <a:pt x="11787235" y="2875492"/>
                </a:moveTo>
                <a:cubicBezTo>
                  <a:pt x="11787235" y="2875492"/>
                  <a:pt x="11787235" y="2875492"/>
                  <a:pt x="11787235" y="2875492"/>
                </a:cubicBezTo>
                <a:cubicBezTo>
                  <a:pt x="11788462" y="2875492"/>
                  <a:pt x="11788462" y="2876550"/>
                  <a:pt x="11788462" y="2876550"/>
                </a:cubicBezTo>
                <a:cubicBezTo>
                  <a:pt x="11789689" y="2879725"/>
                  <a:pt x="11792142" y="2882900"/>
                  <a:pt x="11794594" y="2886075"/>
                </a:cubicBezTo>
                <a:cubicBezTo>
                  <a:pt x="11793368" y="2888192"/>
                  <a:pt x="11792142" y="2891367"/>
                  <a:pt x="11790915" y="2893483"/>
                </a:cubicBezTo>
                <a:cubicBezTo>
                  <a:pt x="11781103" y="2894542"/>
                  <a:pt x="11774970" y="2899833"/>
                  <a:pt x="11766384" y="2904067"/>
                </a:cubicBezTo>
                <a:cubicBezTo>
                  <a:pt x="11766384" y="2904067"/>
                  <a:pt x="11765157" y="2905125"/>
                  <a:pt x="11765157" y="2905125"/>
                </a:cubicBezTo>
                <a:cubicBezTo>
                  <a:pt x="11759025" y="2888192"/>
                  <a:pt x="11770063" y="2879725"/>
                  <a:pt x="11787235" y="2875492"/>
                </a:cubicBezTo>
                <a:close/>
                <a:moveTo>
                  <a:pt x="11787235" y="2855383"/>
                </a:moveTo>
                <a:cubicBezTo>
                  <a:pt x="11787235" y="2854325"/>
                  <a:pt x="11788462" y="2853267"/>
                  <a:pt x="11789689" y="2852208"/>
                </a:cubicBezTo>
                <a:cubicBezTo>
                  <a:pt x="11788462" y="2853267"/>
                  <a:pt x="11788462" y="2855383"/>
                  <a:pt x="11787235" y="2855383"/>
                </a:cubicBezTo>
                <a:cubicBezTo>
                  <a:pt x="11787235" y="2855383"/>
                  <a:pt x="11787235" y="2855383"/>
                  <a:pt x="11787235" y="2855383"/>
                </a:cubicBezTo>
                <a:close/>
                <a:moveTo>
                  <a:pt x="6641819" y="5051425"/>
                </a:moveTo>
                <a:cubicBezTo>
                  <a:pt x="6635686" y="5059892"/>
                  <a:pt x="6635686" y="5069417"/>
                  <a:pt x="6634460" y="5078942"/>
                </a:cubicBezTo>
                <a:cubicBezTo>
                  <a:pt x="6629554" y="5075767"/>
                  <a:pt x="6623421" y="5073650"/>
                  <a:pt x="6617288" y="5073650"/>
                </a:cubicBezTo>
                <a:cubicBezTo>
                  <a:pt x="6617288" y="5068359"/>
                  <a:pt x="6622195" y="5063067"/>
                  <a:pt x="6617288" y="5057775"/>
                </a:cubicBezTo>
                <a:cubicBezTo>
                  <a:pt x="6623421" y="5051425"/>
                  <a:pt x="6633233" y="5046133"/>
                  <a:pt x="6628327" y="5035550"/>
                </a:cubicBezTo>
                <a:cubicBezTo>
                  <a:pt x="6645499" y="5040842"/>
                  <a:pt x="6647952" y="5042959"/>
                  <a:pt x="6641819" y="5051425"/>
                </a:cubicBezTo>
                <a:close/>
                <a:moveTo>
                  <a:pt x="10457645" y="1663700"/>
                </a:moveTo>
                <a:cubicBezTo>
                  <a:pt x="10451512" y="1654175"/>
                  <a:pt x="10452739" y="1642533"/>
                  <a:pt x="10444153" y="1634067"/>
                </a:cubicBezTo>
                <a:cubicBezTo>
                  <a:pt x="10452739" y="1633008"/>
                  <a:pt x="10461325" y="1630892"/>
                  <a:pt x="10468684" y="1626658"/>
                </a:cubicBezTo>
                <a:cubicBezTo>
                  <a:pt x="10468684" y="1626658"/>
                  <a:pt x="10471137" y="1627717"/>
                  <a:pt x="10471137" y="1627717"/>
                </a:cubicBezTo>
                <a:cubicBezTo>
                  <a:pt x="10471137" y="1630892"/>
                  <a:pt x="10472364" y="1635125"/>
                  <a:pt x="10469910" y="1638300"/>
                </a:cubicBezTo>
                <a:cubicBezTo>
                  <a:pt x="10461325" y="1646767"/>
                  <a:pt x="10468684" y="1648883"/>
                  <a:pt x="10476043" y="1651000"/>
                </a:cubicBezTo>
                <a:cubicBezTo>
                  <a:pt x="10473591" y="1666875"/>
                  <a:pt x="10469910" y="1670050"/>
                  <a:pt x="10457645" y="1663700"/>
                </a:cubicBezTo>
                <a:cubicBezTo>
                  <a:pt x="10457645" y="1663700"/>
                  <a:pt x="10457645" y="1663700"/>
                  <a:pt x="10457645" y="1663700"/>
                </a:cubicBezTo>
                <a:close/>
                <a:moveTo>
                  <a:pt x="7371622" y="5341409"/>
                </a:moveTo>
                <a:cubicBezTo>
                  <a:pt x="7383888" y="5345642"/>
                  <a:pt x="7387567" y="5334000"/>
                  <a:pt x="7397379" y="5330825"/>
                </a:cubicBezTo>
                <a:cubicBezTo>
                  <a:pt x="7402286" y="5336117"/>
                  <a:pt x="7405965" y="5340350"/>
                  <a:pt x="7410872" y="5345642"/>
                </a:cubicBezTo>
                <a:cubicBezTo>
                  <a:pt x="7410872" y="5348817"/>
                  <a:pt x="7410872" y="5351992"/>
                  <a:pt x="7407193" y="5354109"/>
                </a:cubicBezTo>
                <a:cubicBezTo>
                  <a:pt x="7402286" y="5355167"/>
                  <a:pt x="7397379" y="5356225"/>
                  <a:pt x="7391247" y="5357284"/>
                </a:cubicBezTo>
                <a:cubicBezTo>
                  <a:pt x="7386341" y="5354109"/>
                  <a:pt x="7380208" y="5354109"/>
                  <a:pt x="7374075" y="5353050"/>
                </a:cubicBezTo>
                <a:cubicBezTo>
                  <a:pt x="7365489" y="5353050"/>
                  <a:pt x="7364263" y="5347758"/>
                  <a:pt x="7365489" y="5342467"/>
                </a:cubicBezTo>
                <a:cubicBezTo>
                  <a:pt x="7367942" y="5342467"/>
                  <a:pt x="7369169" y="5342467"/>
                  <a:pt x="7371622" y="5341409"/>
                </a:cubicBezTo>
                <a:close/>
                <a:moveTo>
                  <a:pt x="8507415" y="6467475"/>
                </a:moveTo>
                <a:cubicBezTo>
                  <a:pt x="8514775" y="6471709"/>
                  <a:pt x="8512322" y="6478058"/>
                  <a:pt x="8511096" y="6484409"/>
                </a:cubicBezTo>
                <a:cubicBezTo>
                  <a:pt x="8503736" y="6479117"/>
                  <a:pt x="8496377" y="6473825"/>
                  <a:pt x="8486564" y="6479117"/>
                </a:cubicBezTo>
                <a:cubicBezTo>
                  <a:pt x="8485337" y="6470651"/>
                  <a:pt x="8471846" y="6468534"/>
                  <a:pt x="8473072" y="6459008"/>
                </a:cubicBezTo>
                <a:cubicBezTo>
                  <a:pt x="8486564" y="6457950"/>
                  <a:pt x="8498830" y="6457950"/>
                  <a:pt x="8507415" y="6467475"/>
                </a:cubicBezTo>
                <a:close/>
                <a:moveTo>
                  <a:pt x="9947396" y="1151467"/>
                </a:moveTo>
                <a:cubicBezTo>
                  <a:pt x="9938810" y="1152525"/>
                  <a:pt x="9931451" y="1154642"/>
                  <a:pt x="9922865" y="1155700"/>
                </a:cubicBezTo>
                <a:cubicBezTo>
                  <a:pt x="9913053" y="1156758"/>
                  <a:pt x="9909373" y="1150408"/>
                  <a:pt x="9905693" y="1145117"/>
                </a:cubicBezTo>
                <a:cubicBezTo>
                  <a:pt x="9909373" y="1145117"/>
                  <a:pt x="9914279" y="1145117"/>
                  <a:pt x="9914279" y="1144058"/>
                </a:cubicBezTo>
                <a:cubicBezTo>
                  <a:pt x="9921639" y="1131358"/>
                  <a:pt x="9932678" y="1133475"/>
                  <a:pt x="9944943" y="1137708"/>
                </a:cubicBezTo>
                <a:cubicBezTo>
                  <a:pt x="9949850" y="1138767"/>
                  <a:pt x="9954755" y="1138767"/>
                  <a:pt x="9960888" y="1139825"/>
                </a:cubicBezTo>
                <a:cubicBezTo>
                  <a:pt x="9962115" y="1148292"/>
                  <a:pt x="9953529" y="1149350"/>
                  <a:pt x="9947396" y="1151467"/>
                </a:cubicBezTo>
                <a:close/>
                <a:moveTo>
                  <a:pt x="10311685" y="5546725"/>
                </a:moveTo>
                <a:cubicBezTo>
                  <a:pt x="10300645" y="5554133"/>
                  <a:pt x="10293286" y="5564717"/>
                  <a:pt x="10276114" y="5562600"/>
                </a:cubicBezTo>
                <a:cubicBezTo>
                  <a:pt x="10276114" y="5556250"/>
                  <a:pt x="10277341" y="5548842"/>
                  <a:pt x="10277341" y="5542492"/>
                </a:cubicBezTo>
                <a:cubicBezTo>
                  <a:pt x="10278567" y="5541433"/>
                  <a:pt x="10279794" y="5540375"/>
                  <a:pt x="10281021" y="5538258"/>
                </a:cubicBezTo>
                <a:cubicBezTo>
                  <a:pt x="10287153" y="5541433"/>
                  <a:pt x="10293286" y="5544609"/>
                  <a:pt x="10300645" y="5539317"/>
                </a:cubicBezTo>
                <a:cubicBezTo>
                  <a:pt x="10306778" y="5537200"/>
                  <a:pt x="10309231" y="5543550"/>
                  <a:pt x="10311685" y="5546725"/>
                </a:cubicBezTo>
                <a:close/>
                <a:moveTo>
                  <a:pt x="9086352" y="591608"/>
                </a:moveTo>
                <a:cubicBezTo>
                  <a:pt x="9083898" y="589492"/>
                  <a:pt x="9085125" y="586317"/>
                  <a:pt x="9087579" y="585258"/>
                </a:cubicBezTo>
                <a:cubicBezTo>
                  <a:pt x="9091258" y="582083"/>
                  <a:pt x="9093711" y="583142"/>
                  <a:pt x="9097391" y="587375"/>
                </a:cubicBezTo>
                <a:cubicBezTo>
                  <a:pt x="9102297" y="595842"/>
                  <a:pt x="9103524" y="604308"/>
                  <a:pt x="9099844" y="612775"/>
                </a:cubicBezTo>
                <a:cubicBezTo>
                  <a:pt x="9105977" y="618067"/>
                  <a:pt x="9102297" y="624417"/>
                  <a:pt x="9101070" y="630767"/>
                </a:cubicBezTo>
                <a:cubicBezTo>
                  <a:pt x="9101070" y="635000"/>
                  <a:pt x="9099844" y="640292"/>
                  <a:pt x="9093711" y="641350"/>
                </a:cubicBezTo>
                <a:cubicBezTo>
                  <a:pt x="9092484" y="641350"/>
                  <a:pt x="9090031" y="640292"/>
                  <a:pt x="9088805" y="639233"/>
                </a:cubicBezTo>
                <a:cubicBezTo>
                  <a:pt x="9085125" y="635000"/>
                  <a:pt x="9083898" y="629708"/>
                  <a:pt x="9087579" y="626533"/>
                </a:cubicBezTo>
                <a:cubicBezTo>
                  <a:pt x="9102297" y="613833"/>
                  <a:pt x="9103524" y="603250"/>
                  <a:pt x="9086352" y="591608"/>
                </a:cubicBezTo>
                <a:close/>
                <a:moveTo>
                  <a:pt x="7407193" y="2809875"/>
                </a:moveTo>
                <a:cubicBezTo>
                  <a:pt x="7419458" y="2810934"/>
                  <a:pt x="7431724" y="2813050"/>
                  <a:pt x="7441536" y="2805642"/>
                </a:cubicBezTo>
                <a:cubicBezTo>
                  <a:pt x="7446442" y="2821517"/>
                  <a:pt x="7446442" y="2821517"/>
                  <a:pt x="7420684" y="2827867"/>
                </a:cubicBezTo>
                <a:cubicBezTo>
                  <a:pt x="7417005" y="2827867"/>
                  <a:pt x="7412098" y="2826809"/>
                  <a:pt x="7408419" y="2826809"/>
                </a:cubicBezTo>
                <a:cubicBezTo>
                  <a:pt x="7397379" y="2821517"/>
                  <a:pt x="7403512" y="2815167"/>
                  <a:pt x="7407193" y="2809875"/>
                </a:cubicBezTo>
                <a:close/>
                <a:moveTo>
                  <a:pt x="9275242" y="6772276"/>
                </a:moveTo>
                <a:cubicBezTo>
                  <a:pt x="9266656" y="6768042"/>
                  <a:pt x="9261749" y="6775450"/>
                  <a:pt x="9255617" y="6777567"/>
                </a:cubicBezTo>
                <a:cubicBezTo>
                  <a:pt x="9245804" y="6781800"/>
                  <a:pt x="9239671" y="6777567"/>
                  <a:pt x="9238445" y="6771217"/>
                </a:cubicBezTo>
                <a:cubicBezTo>
                  <a:pt x="9234766" y="6759575"/>
                  <a:pt x="9255617" y="6747933"/>
                  <a:pt x="9271562" y="6753225"/>
                </a:cubicBezTo>
                <a:cubicBezTo>
                  <a:pt x="9272789" y="6759575"/>
                  <a:pt x="9274015" y="6765925"/>
                  <a:pt x="9275242" y="6772276"/>
                </a:cubicBezTo>
                <a:close/>
                <a:moveTo>
                  <a:pt x="6609929" y="4471459"/>
                </a:moveTo>
                <a:cubicBezTo>
                  <a:pt x="6606249" y="4457700"/>
                  <a:pt x="6590304" y="4445000"/>
                  <a:pt x="6606249" y="4427008"/>
                </a:cubicBezTo>
                <a:cubicBezTo>
                  <a:pt x="6605022" y="4442883"/>
                  <a:pt x="6617288" y="4455584"/>
                  <a:pt x="6617288" y="4470400"/>
                </a:cubicBezTo>
                <a:cubicBezTo>
                  <a:pt x="6617288" y="4473575"/>
                  <a:pt x="6614835" y="4473575"/>
                  <a:pt x="6609929" y="4471459"/>
                </a:cubicBezTo>
                <a:close/>
                <a:moveTo>
                  <a:pt x="10999784" y="3908425"/>
                </a:moveTo>
                <a:cubicBezTo>
                  <a:pt x="10994878" y="3910542"/>
                  <a:pt x="10989972" y="3911600"/>
                  <a:pt x="10985065" y="3908425"/>
                </a:cubicBezTo>
                <a:cubicBezTo>
                  <a:pt x="10981386" y="3906309"/>
                  <a:pt x="10981386" y="3901017"/>
                  <a:pt x="10983839" y="3897842"/>
                </a:cubicBezTo>
                <a:cubicBezTo>
                  <a:pt x="10988746" y="3887258"/>
                  <a:pt x="10994878" y="3875617"/>
                  <a:pt x="11010823" y="3873500"/>
                </a:cubicBezTo>
                <a:cubicBezTo>
                  <a:pt x="11016956" y="3888317"/>
                  <a:pt x="11016956" y="3899958"/>
                  <a:pt x="10999784" y="3908425"/>
                </a:cubicBezTo>
                <a:close/>
                <a:moveTo>
                  <a:pt x="8730649" y="4528609"/>
                </a:moveTo>
                <a:cubicBezTo>
                  <a:pt x="8723290" y="4529667"/>
                  <a:pt x="8715930" y="4529667"/>
                  <a:pt x="8708571" y="4529667"/>
                </a:cubicBezTo>
                <a:cubicBezTo>
                  <a:pt x="8703665" y="4523317"/>
                  <a:pt x="8690173" y="4524375"/>
                  <a:pt x="8690173" y="4513792"/>
                </a:cubicBezTo>
                <a:cubicBezTo>
                  <a:pt x="8697532" y="4502150"/>
                  <a:pt x="8708571" y="4507442"/>
                  <a:pt x="8719611" y="4508500"/>
                </a:cubicBezTo>
                <a:cubicBezTo>
                  <a:pt x="8724517" y="4513792"/>
                  <a:pt x="8731876" y="4513792"/>
                  <a:pt x="8738009" y="4515909"/>
                </a:cubicBezTo>
                <a:cubicBezTo>
                  <a:pt x="8738009" y="4522258"/>
                  <a:pt x="8739235" y="4528609"/>
                  <a:pt x="8730649" y="4528609"/>
                </a:cubicBezTo>
                <a:close/>
                <a:moveTo>
                  <a:pt x="11518619" y="3187700"/>
                </a:moveTo>
                <a:cubicBezTo>
                  <a:pt x="11511260" y="3185583"/>
                  <a:pt x="11503901" y="3181350"/>
                  <a:pt x="11498994" y="3191934"/>
                </a:cubicBezTo>
                <a:cubicBezTo>
                  <a:pt x="11489182" y="3212042"/>
                  <a:pt x="11485502" y="3212042"/>
                  <a:pt x="11468330" y="3192992"/>
                </a:cubicBezTo>
                <a:cubicBezTo>
                  <a:pt x="11472010" y="3190875"/>
                  <a:pt x="11500220" y="3185583"/>
                  <a:pt x="11506353" y="3184525"/>
                </a:cubicBezTo>
                <a:cubicBezTo>
                  <a:pt x="11508806" y="3184525"/>
                  <a:pt x="11511260" y="3181350"/>
                  <a:pt x="11512486" y="3179233"/>
                </a:cubicBezTo>
                <a:cubicBezTo>
                  <a:pt x="11514939" y="3180292"/>
                  <a:pt x="11519846" y="3176059"/>
                  <a:pt x="11522299" y="3180292"/>
                </a:cubicBezTo>
                <a:cubicBezTo>
                  <a:pt x="11519846" y="3182409"/>
                  <a:pt x="11518619" y="3184525"/>
                  <a:pt x="11518619" y="3187700"/>
                </a:cubicBezTo>
                <a:close/>
                <a:moveTo>
                  <a:pt x="10223372" y="5490633"/>
                </a:moveTo>
                <a:cubicBezTo>
                  <a:pt x="10223372" y="5490633"/>
                  <a:pt x="10223372" y="5492750"/>
                  <a:pt x="10223372" y="5492750"/>
                </a:cubicBezTo>
                <a:lnTo>
                  <a:pt x="10224598" y="5493808"/>
                </a:lnTo>
                <a:cubicBezTo>
                  <a:pt x="10214786" y="5506508"/>
                  <a:pt x="10206200" y="5507567"/>
                  <a:pt x="10191482" y="5494867"/>
                </a:cubicBezTo>
                <a:cubicBezTo>
                  <a:pt x="10189029" y="5494867"/>
                  <a:pt x="10187802" y="5494867"/>
                  <a:pt x="10186575" y="5495925"/>
                </a:cubicBezTo>
                <a:cubicBezTo>
                  <a:pt x="10186575" y="5494867"/>
                  <a:pt x="10186575" y="5492750"/>
                  <a:pt x="10184122" y="5491692"/>
                </a:cubicBezTo>
                <a:cubicBezTo>
                  <a:pt x="10182896" y="5488517"/>
                  <a:pt x="10181669" y="5486401"/>
                  <a:pt x="10180443" y="5483225"/>
                </a:cubicBezTo>
                <a:cubicBezTo>
                  <a:pt x="10186575" y="5482167"/>
                  <a:pt x="10192708" y="5482167"/>
                  <a:pt x="10198841" y="5481109"/>
                </a:cubicBezTo>
                <a:cubicBezTo>
                  <a:pt x="10202521" y="5482167"/>
                  <a:pt x="10207427" y="5482167"/>
                  <a:pt x="10211107" y="5483225"/>
                </a:cubicBezTo>
                <a:cubicBezTo>
                  <a:pt x="10211107" y="5489575"/>
                  <a:pt x="10216013" y="5491692"/>
                  <a:pt x="10223372" y="5490633"/>
                </a:cubicBezTo>
                <a:close/>
                <a:moveTo>
                  <a:pt x="10198841" y="5485342"/>
                </a:moveTo>
                <a:cubicBezTo>
                  <a:pt x="10198841" y="5487459"/>
                  <a:pt x="10196388" y="5489575"/>
                  <a:pt x="10193935" y="5490633"/>
                </a:cubicBezTo>
                <a:cubicBezTo>
                  <a:pt x="10193935" y="5488517"/>
                  <a:pt x="10196388" y="5486401"/>
                  <a:pt x="10198841" y="5485342"/>
                </a:cubicBezTo>
                <a:close/>
                <a:moveTo>
                  <a:pt x="11546830" y="3316817"/>
                </a:moveTo>
                <a:cubicBezTo>
                  <a:pt x="11534564" y="3326342"/>
                  <a:pt x="11538244" y="3336925"/>
                  <a:pt x="11541924" y="3348567"/>
                </a:cubicBezTo>
                <a:cubicBezTo>
                  <a:pt x="11537017" y="3355975"/>
                  <a:pt x="11532111" y="3363383"/>
                  <a:pt x="11521072" y="3353858"/>
                </a:cubicBezTo>
                <a:cubicBezTo>
                  <a:pt x="11535791" y="3337983"/>
                  <a:pt x="11535791" y="3337983"/>
                  <a:pt x="11517392" y="3325284"/>
                </a:cubicBezTo>
                <a:cubicBezTo>
                  <a:pt x="11516166" y="3324225"/>
                  <a:pt x="11516166" y="3322108"/>
                  <a:pt x="11514939" y="3321050"/>
                </a:cubicBezTo>
                <a:cubicBezTo>
                  <a:pt x="11516166" y="3319992"/>
                  <a:pt x="11517392" y="3318934"/>
                  <a:pt x="11516166" y="3317875"/>
                </a:cubicBezTo>
                <a:cubicBezTo>
                  <a:pt x="11519846" y="3317875"/>
                  <a:pt x="11523525" y="3318934"/>
                  <a:pt x="11527205" y="3316817"/>
                </a:cubicBezTo>
                <a:cubicBezTo>
                  <a:pt x="11535791" y="3315758"/>
                  <a:pt x="11540697" y="3315758"/>
                  <a:pt x="11546830" y="3316817"/>
                </a:cubicBezTo>
                <a:close/>
                <a:moveTo>
                  <a:pt x="9205328" y="3016250"/>
                </a:moveTo>
                <a:cubicBezTo>
                  <a:pt x="9202875" y="3019425"/>
                  <a:pt x="9197969" y="3021542"/>
                  <a:pt x="9191836" y="3020483"/>
                </a:cubicBezTo>
                <a:cubicBezTo>
                  <a:pt x="9188156" y="3019425"/>
                  <a:pt x="9183250" y="3019425"/>
                  <a:pt x="9182023" y="3015192"/>
                </a:cubicBezTo>
                <a:cubicBezTo>
                  <a:pt x="9180797" y="3009900"/>
                  <a:pt x="9182023" y="3006725"/>
                  <a:pt x="9188156" y="3005667"/>
                </a:cubicBezTo>
                <a:cubicBezTo>
                  <a:pt x="9201648" y="3003550"/>
                  <a:pt x="9213914" y="3000375"/>
                  <a:pt x="9226180" y="2994025"/>
                </a:cubicBezTo>
                <a:cubicBezTo>
                  <a:pt x="9231085" y="2996142"/>
                  <a:pt x="9235992" y="2998258"/>
                  <a:pt x="9240898" y="3000375"/>
                </a:cubicBezTo>
                <a:cubicBezTo>
                  <a:pt x="9239671" y="3002492"/>
                  <a:pt x="9237218" y="3006725"/>
                  <a:pt x="9235992" y="3006725"/>
                </a:cubicBezTo>
                <a:cubicBezTo>
                  <a:pt x="9223726" y="3004608"/>
                  <a:pt x="9213914" y="3006725"/>
                  <a:pt x="9205328" y="3016250"/>
                </a:cubicBezTo>
                <a:close/>
                <a:moveTo>
                  <a:pt x="11419268" y="1241425"/>
                </a:moveTo>
                <a:cubicBezTo>
                  <a:pt x="11421721" y="1249892"/>
                  <a:pt x="11441346" y="1254125"/>
                  <a:pt x="11429080" y="1266825"/>
                </a:cubicBezTo>
                <a:cubicBezTo>
                  <a:pt x="11414361" y="1260475"/>
                  <a:pt x="11400869" y="1254125"/>
                  <a:pt x="11382471" y="1246717"/>
                </a:cubicBezTo>
                <a:cubicBezTo>
                  <a:pt x="11397190" y="1241425"/>
                  <a:pt x="11410682" y="1252008"/>
                  <a:pt x="11419268" y="1241425"/>
                </a:cubicBezTo>
                <a:close/>
                <a:moveTo>
                  <a:pt x="10206200" y="296333"/>
                </a:moveTo>
                <a:cubicBezTo>
                  <a:pt x="10219693" y="302683"/>
                  <a:pt x="10222146" y="295275"/>
                  <a:pt x="10225826" y="286808"/>
                </a:cubicBezTo>
                <a:cubicBezTo>
                  <a:pt x="10225826" y="286808"/>
                  <a:pt x="10228279" y="285750"/>
                  <a:pt x="10228279" y="285750"/>
                </a:cubicBezTo>
                <a:cubicBezTo>
                  <a:pt x="10230731" y="292100"/>
                  <a:pt x="10233185" y="297392"/>
                  <a:pt x="10234412" y="303742"/>
                </a:cubicBezTo>
                <a:cubicBezTo>
                  <a:pt x="10225826" y="304800"/>
                  <a:pt x="10217239" y="305858"/>
                  <a:pt x="10208653" y="306917"/>
                </a:cubicBezTo>
                <a:cubicBezTo>
                  <a:pt x="10206200" y="298450"/>
                  <a:pt x="10195162" y="300567"/>
                  <a:pt x="10189029" y="297392"/>
                </a:cubicBezTo>
                <a:cubicBezTo>
                  <a:pt x="10189029" y="293158"/>
                  <a:pt x="10189029" y="288925"/>
                  <a:pt x="10190255" y="283633"/>
                </a:cubicBezTo>
                <a:cubicBezTo>
                  <a:pt x="10196388" y="287867"/>
                  <a:pt x="10200067" y="293158"/>
                  <a:pt x="10206200" y="296333"/>
                </a:cubicBezTo>
                <a:close/>
                <a:moveTo>
                  <a:pt x="7469747" y="6460067"/>
                </a:moveTo>
                <a:cubicBezTo>
                  <a:pt x="7463614" y="6465359"/>
                  <a:pt x="7457481" y="6465359"/>
                  <a:pt x="7451348" y="6460067"/>
                </a:cubicBezTo>
                <a:cubicBezTo>
                  <a:pt x="7448895" y="6457950"/>
                  <a:pt x="7447669" y="6455834"/>
                  <a:pt x="7445216" y="6453717"/>
                </a:cubicBezTo>
                <a:cubicBezTo>
                  <a:pt x="7447669" y="6450542"/>
                  <a:pt x="7451348" y="6448425"/>
                  <a:pt x="7451348" y="6443133"/>
                </a:cubicBezTo>
                <a:cubicBezTo>
                  <a:pt x="7458707" y="6444192"/>
                  <a:pt x="7448895" y="6430433"/>
                  <a:pt x="7459934" y="6435725"/>
                </a:cubicBezTo>
                <a:cubicBezTo>
                  <a:pt x="7463614" y="6436784"/>
                  <a:pt x="7464840" y="6441017"/>
                  <a:pt x="7468520" y="6443133"/>
                </a:cubicBezTo>
                <a:cubicBezTo>
                  <a:pt x="7473426" y="6448425"/>
                  <a:pt x="7477106" y="6453717"/>
                  <a:pt x="7469747" y="6460067"/>
                </a:cubicBezTo>
                <a:close/>
                <a:moveTo>
                  <a:pt x="9065500" y="2773892"/>
                </a:moveTo>
                <a:cubicBezTo>
                  <a:pt x="9069180" y="2778125"/>
                  <a:pt x="9067953" y="2782358"/>
                  <a:pt x="9067953" y="2786592"/>
                </a:cubicBezTo>
                <a:cubicBezTo>
                  <a:pt x="9069180" y="2794000"/>
                  <a:pt x="9064274" y="2799292"/>
                  <a:pt x="9056915" y="2801409"/>
                </a:cubicBezTo>
                <a:cubicBezTo>
                  <a:pt x="9047102" y="2803525"/>
                  <a:pt x="9045875" y="2795059"/>
                  <a:pt x="9043422" y="2789767"/>
                </a:cubicBezTo>
                <a:cubicBezTo>
                  <a:pt x="9042196" y="2786592"/>
                  <a:pt x="9042196" y="2782358"/>
                  <a:pt x="9042196" y="2779184"/>
                </a:cubicBezTo>
                <a:cubicBezTo>
                  <a:pt x="9043422" y="2772833"/>
                  <a:pt x="9039742" y="2765425"/>
                  <a:pt x="9049555" y="2763309"/>
                </a:cubicBezTo>
                <a:cubicBezTo>
                  <a:pt x="9060594" y="2761192"/>
                  <a:pt x="9061820" y="2768600"/>
                  <a:pt x="9065500" y="2773892"/>
                </a:cubicBezTo>
                <a:close/>
                <a:moveTo>
                  <a:pt x="7941972" y="6642100"/>
                </a:moveTo>
                <a:cubicBezTo>
                  <a:pt x="7944425" y="6639984"/>
                  <a:pt x="7946879" y="6637867"/>
                  <a:pt x="7948105" y="6635750"/>
                </a:cubicBezTo>
                <a:cubicBezTo>
                  <a:pt x="7949331" y="6641042"/>
                  <a:pt x="7950558" y="6646334"/>
                  <a:pt x="7948105" y="6651625"/>
                </a:cubicBezTo>
                <a:cubicBezTo>
                  <a:pt x="7939519" y="6652683"/>
                  <a:pt x="7932160" y="6651625"/>
                  <a:pt x="7941972" y="6642100"/>
                </a:cubicBezTo>
                <a:close/>
                <a:moveTo>
                  <a:pt x="7953011" y="6628342"/>
                </a:moveTo>
                <a:cubicBezTo>
                  <a:pt x="7955464" y="6631517"/>
                  <a:pt x="7955464" y="6633633"/>
                  <a:pt x="7953011" y="6636808"/>
                </a:cubicBezTo>
                <a:cubicBezTo>
                  <a:pt x="7951784" y="6634692"/>
                  <a:pt x="7951784" y="6631517"/>
                  <a:pt x="7953011" y="6628342"/>
                </a:cubicBezTo>
                <a:close/>
                <a:moveTo>
                  <a:pt x="7953011" y="6633633"/>
                </a:moveTo>
                <a:cubicBezTo>
                  <a:pt x="7951784" y="6632575"/>
                  <a:pt x="7951784" y="6631517"/>
                  <a:pt x="7949331" y="6630459"/>
                </a:cubicBezTo>
                <a:cubicBezTo>
                  <a:pt x="7945652" y="6621992"/>
                  <a:pt x="7949331" y="6612467"/>
                  <a:pt x="7948105" y="6604000"/>
                </a:cubicBezTo>
                <a:cubicBezTo>
                  <a:pt x="7968957" y="6606117"/>
                  <a:pt x="7968957" y="6606117"/>
                  <a:pt x="7959144" y="6625167"/>
                </a:cubicBezTo>
                <a:cubicBezTo>
                  <a:pt x="7955464" y="6627284"/>
                  <a:pt x="7953011" y="6630459"/>
                  <a:pt x="7953011" y="6633633"/>
                </a:cubicBezTo>
                <a:close/>
                <a:moveTo>
                  <a:pt x="8632525" y="6812492"/>
                </a:moveTo>
                <a:cubicBezTo>
                  <a:pt x="8630071" y="6807200"/>
                  <a:pt x="8625166" y="6804026"/>
                  <a:pt x="8620259" y="6801909"/>
                </a:cubicBezTo>
                <a:cubicBezTo>
                  <a:pt x="8623939" y="6786034"/>
                  <a:pt x="8646017" y="6788151"/>
                  <a:pt x="8652150" y="6775450"/>
                </a:cubicBezTo>
                <a:cubicBezTo>
                  <a:pt x="8654603" y="6775450"/>
                  <a:pt x="8655830" y="6774392"/>
                  <a:pt x="8658283" y="6774392"/>
                </a:cubicBezTo>
                <a:cubicBezTo>
                  <a:pt x="8660735" y="6793442"/>
                  <a:pt x="8652150" y="6805084"/>
                  <a:pt x="8632525" y="6812492"/>
                </a:cubicBezTo>
                <a:close/>
                <a:moveTo>
                  <a:pt x="8636204" y="6794500"/>
                </a:moveTo>
                <a:cubicBezTo>
                  <a:pt x="8636204" y="6794500"/>
                  <a:pt x="8636204" y="6794500"/>
                  <a:pt x="8636204" y="6794500"/>
                </a:cubicBezTo>
                <a:cubicBezTo>
                  <a:pt x="8636204" y="6794500"/>
                  <a:pt x="8636204" y="6794500"/>
                  <a:pt x="8636204" y="6794500"/>
                </a:cubicBezTo>
                <a:lnTo>
                  <a:pt x="8636204" y="6794500"/>
                </a:lnTo>
                <a:close/>
                <a:moveTo>
                  <a:pt x="8812829" y="1805517"/>
                </a:moveTo>
                <a:cubicBezTo>
                  <a:pt x="8801790" y="1805517"/>
                  <a:pt x="8789524" y="1793875"/>
                  <a:pt x="8778485" y="1804458"/>
                </a:cubicBezTo>
                <a:lnTo>
                  <a:pt x="8777258" y="1803400"/>
                </a:lnTo>
                <a:cubicBezTo>
                  <a:pt x="8784618" y="1797050"/>
                  <a:pt x="8778485" y="1790700"/>
                  <a:pt x="8776032" y="1785408"/>
                </a:cubicBezTo>
                <a:cubicBezTo>
                  <a:pt x="8782165" y="1783292"/>
                  <a:pt x="8788298" y="1781175"/>
                  <a:pt x="8794431" y="1779058"/>
                </a:cubicBezTo>
                <a:cubicBezTo>
                  <a:pt x="8789524" y="1793875"/>
                  <a:pt x="8815282" y="1790700"/>
                  <a:pt x="8812829" y="1805517"/>
                </a:cubicBezTo>
                <a:close/>
                <a:moveTo>
                  <a:pt x="9336570" y="138642"/>
                </a:moveTo>
                <a:cubicBezTo>
                  <a:pt x="9340249" y="147108"/>
                  <a:pt x="9351289" y="155575"/>
                  <a:pt x="9345156" y="165100"/>
                </a:cubicBezTo>
                <a:cubicBezTo>
                  <a:pt x="9348836" y="168275"/>
                  <a:pt x="9350062" y="171450"/>
                  <a:pt x="9345156" y="174625"/>
                </a:cubicBezTo>
                <a:cubicBezTo>
                  <a:pt x="9339023" y="177800"/>
                  <a:pt x="9331663" y="186267"/>
                  <a:pt x="9324304" y="180975"/>
                </a:cubicBezTo>
                <a:cubicBezTo>
                  <a:pt x="9319398" y="177800"/>
                  <a:pt x="9323077" y="172508"/>
                  <a:pt x="9326758" y="168275"/>
                </a:cubicBezTo>
                <a:cubicBezTo>
                  <a:pt x="9319398" y="159808"/>
                  <a:pt x="9308359" y="153458"/>
                  <a:pt x="9316945" y="140758"/>
                </a:cubicBezTo>
                <a:cubicBezTo>
                  <a:pt x="9321851" y="134408"/>
                  <a:pt x="9332890" y="131233"/>
                  <a:pt x="9336570" y="138642"/>
                </a:cubicBezTo>
                <a:close/>
                <a:moveTo>
                  <a:pt x="7582590" y="2785534"/>
                </a:moveTo>
                <a:cubicBezTo>
                  <a:pt x="7587496" y="2791883"/>
                  <a:pt x="7594856" y="2787650"/>
                  <a:pt x="7600989" y="2788708"/>
                </a:cubicBezTo>
                <a:cubicBezTo>
                  <a:pt x="7608348" y="2789767"/>
                  <a:pt x="7614481" y="2795059"/>
                  <a:pt x="7602215" y="2800350"/>
                </a:cubicBezTo>
                <a:cubicBezTo>
                  <a:pt x="7587496" y="2802467"/>
                  <a:pt x="7572778" y="2803525"/>
                  <a:pt x="7556832" y="2805642"/>
                </a:cubicBezTo>
                <a:cubicBezTo>
                  <a:pt x="7555606" y="2801409"/>
                  <a:pt x="7555606" y="2797175"/>
                  <a:pt x="7554380" y="2792942"/>
                </a:cubicBezTo>
                <a:cubicBezTo>
                  <a:pt x="7565418" y="2788708"/>
                  <a:pt x="7575231" y="2789767"/>
                  <a:pt x="7582590" y="2785534"/>
                </a:cubicBezTo>
                <a:close/>
                <a:moveTo>
                  <a:pt x="11551736" y="1276350"/>
                </a:moveTo>
                <a:cubicBezTo>
                  <a:pt x="11554189" y="1277408"/>
                  <a:pt x="11556642" y="1278467"/>
                  <a:pt x="11559096" y="1279525"/>
                </a:cubicBezTo>
                <a:cubicBezTo>
                  <a:pt x="11559096" y="1279525"/>
                  <a:pt x="11559096" y="1279525"/>
                  <a:pt x="11559096" y="1279525"/>
                </a:cubicBezTo>
                <a:cubicBezTo>
                  <a:pt x="11556642" y="1283758"/>
                  <a:pt x="11578720" y="1282700"/>
                  <a:pt x="11561548" y="1291167"/>
                </a:cubicBezTo>
                <a:cubicBezTo>
                  <a:pt x="11539470" y="1301750"/>
                  <a:pt x="11534564" y="1300692"/>
                  <a:pt x="11527205" y="1282700"/>
                </a:cubicBezTo>
                <a:cubicBezTo>
                  <a:pt x="11527205" y="1281642"/>
                  <a:pt x="11530884" y="1278467"/>
                  <a:pt x="11532111" y="1276350"/>
                </a:cubicBezTo>
                <a:cubicBezTo>
                  <a:pt x="11539470" y="1277408"/>
                  <a:pt x="11545603" y="1278467"/>
                  <a:pt x="11551736" y="1276350"/>
                </a:cubicBezTo>
                <a:close/>
                <a:moveTo>
                  <a:pt x="7478333" y="1248833"/>
                </a:moveTo>
                <a:cubicBezTo>
                  <a:pt x="7475880" y="1238250"/>
                  <a:pt x="7478333" y="1228725"/>
                  <a:pt x="7485692" y="1220258"/>
                </a:cubicBezTo>
                <a:cubicBezTo>
                  <a:pt x="7494278" y="1219200"/>
                  <a:pt x="7489371" y="1230842"/>
                  <a:pt x="7497957" y="1229783"/>
                </a:cubicBezTo>
                <a:cubicBezTo>
                  <a:pt x="7501637" y="1244600"/>
                  <a:pt x="7493052" y="1248833"/>
                  <a:pt x="7478333" y="1248833"/>
                </a:cubicBezTo>
                <a:close/>
                <a:moveTo>
                  <a:pt x="10460098" y="2206625"/>
                </a:moveTo>
                <a:cubicBezTo>
                  <a:pt x="10473591" y="2200275"/>
                  <a:pt x="10484629" y="2203450"/>
                  <a:pt x="10493215" y="2215092"/>
                </a:cubicBezTo>
                <a:cubicBezTo>
                  <a:pt x="10489536" y="2225675"/>
                  <a:pt x="10484629" y="2235200"/>
                  <a:pt x="10469910" y="2232025"/>
                </a:cubicBezTo>
                <a:cubicBezTo>
                  <a:pt x="10456419" y="2226733"/>
                  <a:pt x="10456419" y="2216150"/>
                  <a:pt x="10460098" y="2206625"/>
                </a:cubicBezTo>
                <a:close/>
                <a:moveTo>
                  <a:pt x="11944235" y="2451100"/>
                </a:moveTo>
                <a:cubicBezTo>
                  <a:pt x="11949141" y="2451100"/>
                  <a:pt x="11952821" y="2452158"/>
                  <a:pt x="11957727" y="2452158"/>
                </a:cubicBezTo>
                <a:cubicBezTo>
                  <a:pt x="11963860" y="2463800"/>
                  <a:pt x="11969993" y="2475442"/>
                  <a:pt x="11954047" y="2484967"/>
                </a:cubicBezTo>
                <a:cubicBezTo>
                  <a:pt x="11949141" y="2488142"/>
                  <a:pt x="11946688" y="2488142"/>
                  <a:pt x="11944235" y="2482850"/>
                </a:cubicBezTo>
                <a:cubicBezTo>
                  <a:pt x="11939329" y="2472267"/>
                  <a:pt x="11933196" y="2461684"/>
                  <a:pt x="11944235" y="2451100"/>
                </a:cubicBezTo>
                <a:close/>
                <a:moveTo>
                  <a:pt x="8895009" y="4074583"/>
                </a:moveTo>
                <a:cubicBezTo>
                  <a:pt x="8896235" y="4074583"/>
                  <a:pt x="8897462" y="4074583"/>
                  <a:pt x="8898688" y="4074583"/>
                </a:cubicBezTo>
                <a:cubicBezTo>
                  <a:pt x="8908500" y="4074583"/>
                  <a:pt x="8918313" y="4072467"/>
                  <a:pt x="8928126" y="4076700"/>
                </a:cubicBezTo>
                <a:cubicBezTo>
                  <a:pt x="8919540" y="4081992"/>
                  <a:pt x="8908500" y="4085167"/>
                  <a:pt x="8908500" y="4096809"/>
                </a:cubicBezTo>
                <a:cubicBezTo>
                  <a:pt x="8899914" y="4094692"/>
                  <a:pt x="8899914" y="4088342"/>
                  <a:pt x="8898688" y="4081992"/>
                </a:cubicBezTo>
                <a:cubicBezTo>
                  <a:pt x="8897462" y="4078817"/>
                  <a:pt x="8896235" y="4075642"/>
                  <a:pt x="8895009" y="4074583"/>
                </a:cubicBezTo>
                <a:close/>
                <a:moveTo>
                  <a:pt x="8890102" y="4053417"/>
                </a:moveTo>
                <a:cubicBezTo>
                  <a:pt x="8890102" y="4055534"/>
                  <a:pt x="8891329" y="4057650"/>
                  <a:pt x="8892555" y="4058708"/>
                </a:cubicBezTo>
                <a:cubicBezTo>
                  <a:pt x="8891329" y="4058708"/>
                  <a:pt x="8890102" y="4058708"/>
                  <a:pt x="8887649" y="4058708"/>
                </a:cubicBezTo>
                <a:cubicBezTo>
                  <a:pt x="8887649" y="4056592"/>
                  <a:pt x="8888876" y="4055534"/>
                  <a:pt x="8890102" y="4053417"/>
                </a:cubicBezTo>
                <a:close/>
                <a:moveTo>
                  <a:pt x="8892555" y="4058708"/>
                </a:moveTo>
                <a:cubicBezTo>
                  <a:pt x="8895009" y="4058708"/>
                  <a:pt x="8897462" y="4059767"/>
                  <a:pt x="8898688" y="4061883"/>
                </a:cubicBezTo>
                <a:cubicBezTo>
                  <a:pt x="8896235" y="4060825"/>
                  <a:pt x="8893782" y="4059767"/>
                  <a:pt x="8892555" y="4058708"/>
                </a:cubicBezTo>
                <a:close/>
                <a:moveTo>
                  <a:pt x="7632879" y="4691592"/>
                </a:moveTo>
                <a:cubicBezTo>
                  <a:pt x="7640239" y="4696883"/>
                  <a:pt x="7642691" y="4705350"/>
                  <a:pt x="7643918" y="4712758"/>
                </a:cubicBezTo>
                <a:cubicBezTo>
                  <a:pt x="7645145" y="4723342"/>
                  <a:pt x="7650051" y="4716992"/>
                  <a:pt x="7654957" y="4714875"/>
                </a:cubicBezTo>
                <a:cubicBezTo>
                  <a:pt x="7665996" y="4720167"/>
                  <a:pt x="7665996" y="4726517"/>
                  <a:pt x="7654957" y="4729692"/>
                </a:cubicBezTo>
                <a:cubicBezTo>
                  <a:pt x="7646372" y="4731809"/>
                  <a:pt x="7636559" y="4729692"/>
                  <a:pt x="7626746" y="4729692"/>
                </a:cubicBezTo>
                <a:cubicBezTo>
                  <a:pt x="7632879" y="4716992"/>
                  <a:pt x="7631653" y="4704292"/>
                  <a:pt x="7632879" y="4691592"/>
                </a:cubicBezTo>
                <a:close/>
                <a:moveTo>
                  <a:pt x="11440119" y="4700059"/>
                </a:moveTo>
                <a:cubicBezTo>
                  <a:pt x="11431533" y="4706409"/>
                  <a:pt x="11420494" y="4706409"/>
                  <a:pt x="11410682" y="4708525"/>
                </a:cubicBezTo>
                <a:cubicBezTo>
                  <a:pt x="11418041" y="4686300"/>
                  <a:pt x="11426627" y="4679950"/>
                  <a:pt x="11442573" y="4684184"/>
                </a:cubicBezTo>
                <a:cubicBezTo>
                  <a:pt x="11448705" y="4685242"/>
                  <a:pt x="11454838" y="4688417"/>
                  <a:pt x="11446252" y="4694767"/>
                </a:cubicBezTo>
                <a:cubicBezTo>
                  <a:pt x="11441346" y="4692650"/>
                  <a:pt x="11440119" y="4695825"/>
                  <a:pt x="11440119" y="4700059"/>
                </a:cubicBezTo>
                <a:close/>
                <a:moveTo>
                  <a:pt x="7805824" y="5646209"/>
                </a:moveTo>
                <a:cubicBezTo>
                  <a:pt x="7811957" y="5651500"/>
                  <a:pt x="7810730" y="5656792"/>
                  <a:pt x="7809504" y="5662084"/>
                </a:cubicBezTo>
                <a:cubicBezTo>
                  <a:pt x="7802144" y="5663142"/>
                  <a:pt x="7802144" y="5668433"/>
                  <a:pt x="7803371" y="5672667"/>
                </a:cubicBezTo>
                <a:cubicBezTo>
                  <a:pt x="7798464" y="5683250"/>
                  <a:pt x="7788652" y="5683250"/>
                  <a:pt x="7777613" y="5683250"/>
                </a:cubicBezTo>
                <a:cubicBezTo>
                  <a:pt x="7781293" y="5680075"/>
                  <a:pt x="7778840" y="5676901"/>
                  <a:pt x="7777613" y="5673725"/>
                </a:cubicBezTo>
                <a:cubicBezTo>
                  <a:pt x="7782519" y="5661026"/>
                  <a:pt x="7797238" y="5655734"/>
                  <a:pt x="7805824" y="5646209"/>
                </a:cubicBezTo>
                <a:close/>
                <a:moveTo>
                  <a:pt x="7792332" y="1038225"/>
                </a:moveTo>
                <a:cubicBezTo>
                  <a:pt x="7793559" y="1033992"/>
                  <a:pt x="7791105" y="1031875"/>
                  <a:pt x="7786199" y="1030817"/>
                </a:cubicBezTo>
                <a:cubicBezTo>
                  <a:pt x="7780066" y="1023408"/>
                  <a:pt x="7773933" y="1016000"/>
                  <a:pt x="7786199" y="1008592"/>
                </a:cubicBezTo>
                <a:cubicBezTo>
                  <a:pt x="7791105" y="1008592"/>
                  <a:pt x="7794785" y="1008592"/>
                  <a:pt x="7799691" y="1007533"/>
                </a:cubicBezTo>
                <a:cubicBezTo>
                  <a:pt x="7815637" y="1012825"/>
                  <a:pt x="7810730" y="1026583"/>
                  <a:pt x="7816863" y="1036108"/>
                </a:cubicBezTo>
                <a:cubicBezTo>
                  <a:pt x="7808277" y="1043517"/>
                  <a:pt x="7799691" y="1037167"/>
                  <a:pt x="7792332" y="1038225"/>
                </a:cubicBezTo>
                <a:close/>
                <a:moveTo>
                  <a:pt x="7800918" y="1017058"/>
                </a:moveTo>
                <a:cubicBezTo>
                  <a:pt x="7800918" y="1017058"/>
                  <a:pt x="7800918" y="1017058"/>
                  <a:pt x="7800918" y="1017058"/>
                </a:cubicBezTo>
                <a:cubicBezTo>
                  <a:pt x="7800918" y="1017058"/>
                  <a:pt x="7800918" y="1017058"/>
                  <a:pt x="7800918" y="1017058"/>
                </a:cubicBezTo>
                <a:lnTo>
                  <a:pt x="7800918" y="1017058"/>
                </a:lnTo>
                <a:close/>
                <a:moveTo>
                  <a:pt x="7854887" y="6455834"/>
                </a:moveTo>
                <a:cubicBezTo>
                  <a:pt x="7858566" y="6444192"/>
                  <a:pt x="7863472" y="6433609"/>
                  <a:pt x="7873285" y="6424084"/>
                </a:cubicBezTo>
                <a:cubicBezTo>
                  <a:pt x="7870832" y="6432550"/>
                  <a:pt x="7876965" y="6439959"/>
                  <a:pt x="7876965" y="6448425"/>
                </a:cubicBezTo>
                <a:cubicBezTo>
                  <a:pt x="7876965" y="6455834"/>
                  <a:pt x="7874511" y="6461125"/>
                  <a:pt x="7868379" y="6464300"/>
                </a:cubicBezTo>
                <a:cubicBezTo>
                  <a:pt x="7864699" y="6466417"/>
                  <a:pt x="7859792" y="6466417"/>
                  <a:pt x="7856113" y="6464300"/>
                </a:cubicBezTo>
                <a:cubicBezTo>
                  <a:pt x="7852433" y="6463242"/>
                  <a:pt x="7853660" y="6460067"/>
                  <a:pt x="7854887" y="6455834"/>
                </a:cubicBezTo>
                <a:close/>
                <a:moveTo>
                  <a:pt x="8398252" y="4276725"/>
                </a:moveTo>
                <a:cubicBezTo>
                  <a:pt x="8397025" y="4269317"/>
                  <a:pt x="8409291" y="4261909"/>
                  <a:pt x="8394573" y="4255559"/>
                </a:cubicBezTo>
                <a:cubicBezTo>
                  <a:pt x="8388440" y="4252383"/>
                  <a:pt x="8388440" y="4244975"/>
                  <a:pt x="8390892" y="4237567"/>
                </a:cubicBezTo>
                <a:cubicBezTo>
                  <a:pt x="8406838" y="4241800"/>
                  <a:pt x="8424010" y="4262967"/>
                  <a:pt x="8420330" y="4273550"/>
                </a:cubicBezTo>
                <a:cubicBezTo>
                  <a:pt x="8415423" y="4288367"/>
                  <a:pt x="8405611" y="4273550"/>
                  <a:pt x="8398252" y="4276725"/>
                </a:cubicBezTo>
                <a:close/>
                <a:moveTo>
                  <a:pt x="11698923" y="2483908"/>
                </a:moveTo>
                <a:cubicBezTo>
                  <a:pt x="11700150" y="2493434"/>
                  <a:pt x="11691564" y="2493434"/>
                  <a:pt x="11684204" y="2494492"/>
                </a:cubicBezTo>
                <a:cubicBezTo>
                  <a:pt x="11674392" y="2495550"/>
                  <a:pt x="11665806" y="2494492"/>
                  <a:pt x="11662126" y="2484967"/>
                </a:cubicBezTo>
                <a:cubicBezTo>
                  <a:pt x="11665806" y="2479675"/>
                  <a:pt x="11664579" y="2469092"/>
                  <a:pt x="11675619" y="2470150"/>
                </a:cubicBezTo>
                <a:cubicBezTo>
                  <a:pt x="11685431" y="2470150"/>
                  <a:pt x="11697697" y="2472267"/>
                  <a:pt x="11698923" y="2483908"/>
                </a:cubicBezTo>
                <a:close/>
                <a:moveTo>
                  <a:pt x="12173602" y="4409017"/>
                </a:moveTo>
                <a:cubicBezTo>
                  <a:pt x="12165016" y="4414309"/>
                  <a:pt x="12153977" y="4415367"/>
                  <a:pt x="12146617" y="4409017"/>
                </a:cubicBezTo>
                <a:cubicBezTo>
                  <a:pt x="12139258" y="4401609"/>
                  <a:pt x="12145391" y="4394200"/>
                  <a:pt x="12149070" y="4386792"/>
                </a:cubicBezTo>
                <a:cubicBezTo>
                  <a:pt x="12150297" y="4383617"/>
                  <a:pt x="12152750" y="4379383"/>
                  <a:pt x="12157656" y="4380442"/>
                </a:cubicBezTo>
                <a:cubicBezTo>
                  <a:pt x="12161336" y="4381500"/>
                  <a:pt x="12166243" y="4383617"/>
                  <a:pt x="12167469" y="4386792"/>
                </a:cubicBezTo>
                <a:cubicBezTo>
                  <a:pt x="12171148" y="4393142"/>
                  <a:pt x="12172375" y="4400550"/>
                  <a:pt x="12173602" y="4409017"/>
                </a:cubicBezTo>
                <a:close/>
                <a:moveTo>
                  <a:pt x="10109302" y="1853142"/>
                </a:moveTo>
                <a:cubicBezTo>
                  <a:pt x="10112982" y="1848908"/>
                  <a:pt x="10120341" y="1841500"/>
                  <a:pt x="10121568" y="1843617"/>
                </a:cubicBezTo>
                <a:cubicBezTo>
                  <a:pt x="10128927" y="1854200"/>
                  <a:pt x="10146099" y="1844675"/>
                  <a:pt x="10151005" y="1855258"/>
                </a:cubicBezTo>
                <a:cubicBezTo>
                  <a:pt x="10154685" y="1861608"/>
                  <a:pt x="10148552" y="1863725"/>
                  <a:pt x="10143646" y="1863725"/>
                </a:cubicBezTo>
                <a:cubicBezTo>
                  <a:pt x="10131380" y="1864783"/>
                  <a:pt x="10120341" y="1862667"/>
                  <a:pt x="10110529" y="1857375"/>
                </a:cubicBezTo>
                <a:cubicBezTo>
                  <a:pt x="10110529" y="1856317"/>
                  <a:pt x="10109302" y="1854200"/>
                  <a:pt x="10109302" y="1853142"/>
                </a:cubicBezTo>
                <a:close/>
                <a:moveTo>
                  <a:pt x="7865925" y="147108"/>
                </a:moveTo>
                <a:cubicBezTo>
                  <a:pt x="7865925" y="130175"/>
                  <a:pt x="7884324" y="130175"/>
                  <a:pt x="7890456" y="119592"/>
                </a:cubicBezTo>
                <a:cubicBezTo>
                  <a:pt x="7889230" y="122767"/>
                  <a:pt x="7891683" y="124883"/>
                  <a:pt x="7894136" y="124883"/>
                </a:cubicBezTo>
                <a:cubicBezTo>
                  <a:pt x="7892910" y="128058"/>
                  <a:pt x="7900269" y="129117"/>
                  <a:pt x="7897816" y="133350"/>
                </a:cubicBezTo>
                <a:cubicBezTo>
                  <a:pt x="7881870" y="124883"/>
                  <a:pt x="7878191" y="144992"/>
                  <a:pt x="7865925" y="147108"/>
                </a:cubicBezTo>
                <a:close/>
                <a:moveTo>
                  <a:pt x="11364072" y="3238500"/>
                </a:moveTo>
                <a:cubicBezTo>
                  <a:pt x="11359166" y="3243792"/>
                  <a:pt x="11349354" y="3241675"/>
                  <a:pt x="11344448" y="3248025"/>
                </a:cubicBezTo>
                <a:cubicBezTo>
                  <a:pt x="11335862" y="3244850"/>
                  <a:pt x="11340768" y="3236383"/>
                  <a:pt x="11335862" y="3232150"/>
                </a:cubicBezTo>
                <a:cubicBezTo>
                  <a:pt x="11335862" y="3228975"/>
                  <a:pt x="11335862" y="3225800"/>
                  <a:pt x="11335862" y="3222625"/>
                </a:cubicBezTo>
                <a:cubicBezTo>
                  <a:pt x="11338315" y="3218392"/>
                  <a:pt x="11340768" y="3214159"/>
                  <a:pt x="11346900" y="3218392"/>
                </a:cubicBezTo>
                <a:cubicBezTo>
                  <a:pt x="11354260" y="3223684"/>
                  <a:pt x="11362846" y="3227917"/>
                  <a:pt x="11364072" y="3238500"/>
                </a:cubicBezTo>
                <a:close/>
                <a:moveTo>
                  <a:pt x="10480950" y="2356908"/>
                </a:moveTo>
                <a:cubicBezTo>
                  <a:pt x="10480950" y="2354792"/>
                  <a:pt x="10480950" y="2352675"/>
                  <a:pt x="10480950" y="2350559"/>
                </a:cubicBezTo>
                <a:cubicBezTo>
                  <a:pt x="10482176" y="2345267"/>
                  <a:pt x="10487082" y="2339975"/>
                  <a:pt x="10482176" y="2332567"/>
                </a:cubicBezTo>
                <a:cubicBezTo>
                  <a:pt x="10474817" y="2321983"/>
                  <a:pt x="10480950" y="2314575"/>
                  <a:pt x="10490762" y="2308225"/>
                </a:cubicBezTo>
                <a:cubicBezTo>
                  <a:pt x="10493215" y="2309283"/>
                  <a:pt x="10494442" y="2310342"/>
                  <a:pt x="10496895" y="2310342"/>
                </a:cubicBezTo>
                <a:cubicBezTo>
                  <a:pt x="10498122" y="2324100"/>
                  <a:pt x="10487082" y="2336800"/>
                  <a:pt x="10495669" y="2351617"/>
                </a:cubicBezTo>
                <a:cubicBezTo>
                  <a:pt x="10499348" y="2357967"/>
                  <a:pt x="10490762" y="2367492"/>
                  <a:pt x="10480950" y="2356908"/>
                </a:cubicBezTo>
                <a:close/>
                <a:moveTo>
                  <a:pt x="6620968" y="1439333"/>
                </a:moveTo>
                <a:cubicBezTo>
                  <a:pt x="6618514" y="1444625"/>
                  <a:pt x="6616062" y="1448858"/>
                  <a:pt x="6613608" y="1454150"/>
                </a:cubicBezTo>
                <a:lnTo>
                  <a:pt x="6612381" y="1452033"/>
                </a:lnTo>
                <a:cubicBezTo>
                  <a:pt x="6612381" y="1446742"/>
                  <a:pt x="6612381" y="1441450"/>
                  <a:pt x="6611155" y="1436158"/>
                </a:cubicBezTo>
                <a:cubicBezTo>
                  <a:pt x="6607476" y="1423458"/>
                  <a:pt x="6601343" y="1422400"/>
                  <a:pt x="6591531" y="1432983"/>
                </a:cubicBezTo>
                <a:cubicBezTo>
                  <a:pt x="6578038" y="1421342"/>
                  <a:pt x="6580491" y="1417108"/>
                  <a:pt x="6605022" y="1411817"/>
                </a:cubicBezTo>
                <a:cubicBezTo>
                  <a:pt x="6605022" y="1421342"/>
                  <a:pt x="6608702" y="1427692"/>
                  <a:pt x="6619741" y="1429808"/>
                </a:cubicBezTo>
                <a:cubicBezTo>
                  <a:pt x="6619741" y="1432983"/>
                  <a:pt x="6619741" y="1436158"/>
                  <a:pt x="6620968" y="1439333"/>
                </a:cubicBezTo>
                <a:close/>
                <a:moveTo>
                  <a:pt x="11443799" y="820208"/>
                </a:moveTo>
                <a:cubicBezTo>
                  <a:pt x="11458518" y="820208"/>
                  <a:pt x="11472010" y="806450"/>
                  <a:pt x="11489182" y="815975"/>
                </a:cubicBezTo>
                <a:cubicBezTo>
                  <a:pt x="11495314" y="820208"/>
                  <a:pt x="11497768" y="823383"/>
                  <a:pt x="11496541" y="828675"/>
                </a:cubicBezTo>
                <a:cubicBezTo>
                  <a:pt x="11494087" y="836083"/>
                  <a:pt x="11487955" y="831850"/>
                  <a:pt x="11481822" y="830792"/>
                </a:cubicBezTo>
                <a:cubicBezTo>
                  <a:pt x="11467104" y="829733"/>
                  <a:pt x="11454838" y="826558"/>
                  <a:pt x="11443799" y="820208"/>
                </a:cubicBezTo>
                <a:close/>
                <a:moveTo>
                  <a:pt x="10523879" y="1792817"/>
                </a:moveTo>
                <a:cubicBezTo>
                  <a:pt x="10518973" y="1783292"/>
                  <a:pt x="10517746" y="1775883"/>
                  <a:pt x="10532465" y="1773767"/>
                </a:cubicBezTo>
                <a:cubicBezTo>
                  <a:pt x="10532465" y="1775883"/>
                  <a:pt x="10532465" y="1779058"/>
                  <a:pt x="10536145" y="1778000"/>
                </a:cubicBezTo>
                <a:cubicBezTo>
                  <a:pt x="10538598" y="1776942"/>
                  <a:pt x="10537371" y="1775883"/>
                  <a:pt x="10534919" y="1774825"/>
                </a:cubicBezTo>
                <a:cubicBezTo>
                  <a:pt x="10536145" y="1771650"/>
                  <a:pt x="10536145" y="1767417"/>
                  <a:pt x="10537371" y="1764242"/>
                </a:cubicBezTo>
                <a:cubicBezTo>
                  <a:pt x="10539824" y="1761067"/>
                  <a:pt x="10543504" y="1758950"/>
                  <a:pt x="10548410" y="1761067"/>
                </a:cubicBezTo>
                <a:cubicBezTo>
                  <a:pt x="10552090" y="1763183"/>
                  <a:pt x="10553317" y="1766358"/>
                  <a:pt x="10550864" y="1769533"/>
                </a:cubicBezTo>
                <a:cubicBezTo>
                  <a:pt x="10547184" y="1773767"/>
                  <a:pt x="10544731" y="1779058"/>
                  <a:pt x="10545957" y="1784350"/>
                </a:cubicBezTo>
                <a:cubicBezTo>
                  <a:pt x="10544731" y="1784350"/>
                  <a:pt x="10543504" y="1784350"/>
                  <a:pt x="10542278" y="1785408"/>
                </a:cubicBezTo>
                <a:cubicBezTo>
                  <a:pt x="10539824" y="1786467"/>
                  <a:pt x="10538598" y="1787525"/>
                  <a:pt x="10536145" y="1788583"/>
                </a:cubicBezTo>
                <a:cubicBezTo>
                  <a:pt x="10532465" y="1789642"/>
                  <a:pt x="10527559" y="1787525"/>
                  <a:pt x="10523879" y="1792817"/>
                </a:cubicBezTo>
                <a:close/>
                <a:moveTo>
                  <a:pt x="8339378" y="5576359"/>
                </a:moveTo>
                <a:cubicBezTo>
                  <a:pt x="8340604" y="5570008"/>
                  <a:pt x="8341830" y="5560484"/>
                  <a:pt x="8355323" y="5561542"/>
                </a:cubicBezTo>
                <a:cubicBezTo>
                  <a:pt x="8365135" y="5561542"/>
                  <a:pt x="8372494" y="5563659"/>
                  <a:pt x="8372494" y="5574242"/>
                </a:cubicBezTo>
                <a:lnTo>
                  <a:pt x="8371268" y="5576359"/>
                </a:lnTo>
                <a:lnTo>
                  <a:pt x="8372494" y="5578475"/>
                </a:lnTo>
                <a:cubicBezTo>
                  <a:pt x="8365135" y="5579534"/>
                  <a:pt x="8359002" y="5565776"/>
                  <a:pt x="8351643" y="5577417"/>
                </a:cubicBezTo>
                <a:cubicBezTo>
                  <a:pt x="8347963" y="5575300"/>
                  <a:pt x="8339378" y="5579534"/>
                  <a:pt x="8339378" y="5576359"/>
                </a:cubicBezTo>
                <a:close/>
                <a:moveTo>
                  <a:pt x="7019599" y="6600825"/>
                </a:moveTo>
                <a:cubicBezTo>
                  <a:pt x="7002428" y="6596592"/>
                  <a:pt x="6986482" y="6592359"/>
                  <a:pt x="6988935" y="6572250"/>
                </a:cubicBezTo>
                <a:cubicBezTo>
                  <a:pt x="6992615" y="6570133"/>
                  <a:pt x="6996295" y="6569075"/>
                  <a:pt x="6999975" y="6566959"/>
                </a:cubicBezTo>
                <a:cubicBezTo>
                  <a:pt x="7001201" y="6570133"/>
                  <a:pt x="7004880" y="6573308"/>
                  <a:pt x="7004880" y="6576484"/>
                </a:cubicBezTo>
                <a:cubicBezTo>
                  <a:pt x="7006107" y="6589183"/>
                  <a:pt x="7013466" y="6588125"/>
                  <a:pt x="7023279" y="6583892"/>
                </a:cubicBezTo>
                <a:cubicBezTo>
                  <a:pt x="7026959" y="6590242"/>
                  <a:pt x="7029412" y="6596592"/>
                  <a:pt x="7019599" y="6600825"/>
                </a:cubicBezTo>
                <a:close/>
                <a:moveTo>
                  <a:pt x="7333599" y="5351992"/>
                </a:moveTo>
                <a:cubicBezTo>
                  <a:pt x="7353224" y="5350934"/>
                  <a:pt x="7344638" y="5363633"/>
                  <a:pt x="7345865" y="5371042"/>
                </a:cubicBezTo>
                <a:cubicBezTo>
                  <a:pt x="7345865" y="5376334"/>
                  <a:pt x="7347091" y="5381625"/>
                  <a:pt x="7347091" y="5386917"/>
                </a:cubicBezTo>
                <a:cubicBezTo>
                  <a:pt x="7345865" y="5394325"/>
                  <a:pt x="7344638" y="5401734"/>
                  <a:pt x="7333599" y="5401734"/>
                </a:cubicBezTo>
                <a:cubicBezTo>
                  <a:pt x="7323786" y="5401734"/>
                  <a:pt x="7327466" y="5392209"/>
                  <a:pt x="7325013" y="5386917"/>
                </a:cubicBezTo>
                <a:cubicBezTo>
                  <a:pt x="7325013" y="5384800"/>
                  <a:pt x="7325013" y="5380567"/>
                  <a:pt x="7327466" y="5379508"/>
                </a:cubicBezTo>
                <a:cubicBezTo>
                  <a:pt x="7337278" y="5372100"/>
                  <a:pt x="7334825" y="5361517"/>
                  <a:pt x="7333599" y="5351992"/>
                </a:cubicBezTo>
                <a:close/>
                <a:moveTo>
                  <a:pt x="7609575" y="5268383"/>
                </a:moveTo>
                <a:cubicBezTo>
                  <a:pt x="7610801" y="5259917"/>
                  <a:pt x="7615708" y="5255684"/>
                  <a:pt x="7625520" y="5256742"/>
                </a:cubicBezTo>
                <a:cubicBezTo>
                  <a:pt x="7639012" y="5251450"/>
                  <a:pt x="7647598" y="5257800"/>
                  <a:pt x="7652504" y="5274734"/>
                </a:cubicBezTo>
                <a:cubicBezTo>
                  <a:pt x="7652504" y="5275792"/>
                  <a:pt x="7651277" y="5277909"/>
                  <a:pt x="7651277" y="5280025"/>
                </a:cubicBezTo>
                <a:cubicBezTo>
                  <a:pt x="7639012" y="5280025"/>
                  <a:pt x="7630426" y="5266267"/>
                  <a:pt x="7616934" y="5274734"/>
                </a:cubicBezTo>
                <a:cubicBezTo>
                  <a:pt x="7615708" y="5275792"/>
                  <a:pt x="7609575" y="5272617"/>
                  <a:pt x="7609575" y="5268383"/>
                </a:cubicBezTo>
                <a:close/>
                <a:moveTo>
                  <a:pt x="7486919" y="6659034"/>
                </a:moveTo>
                <a:lnTo>
                  <a:pt x="7486919" y="6656917"/>
                </a:lnTo>
                <a:cubicBezTo>
                  <a:pt x="7493052" y="6655859"/>
                  <a:pt x="7497957" y="6653742"/>
                  <a:pt x="7504090" y="6652683"/>
                </a:cubicBezTo>
                <a:cubicBezTo>
                  <a:pt x="7510223" y="6661151"/>
                  <a:pt x="7521262" y="6656917"/>
                  <a:pt x="7529848" y="6662209"/>
                </a:cubicBezTo>
                <a:cubicBezTo>
                  <a:pt x="7532301" y="6666442"/>
                  <a:pt x="7534754" y="6671734"/>
                  <a:pt x="7537207" y="6675967"/>
                </a:cubicBezTo>
                <a:cubicBezTo>
                  <a:pt x="7534754" y="6677026"/>
                  <a:pt x="7532301" y="6677026"/>
                  <a:pt x="7531075" y="6678084"/>
                </a:cubicBezTo>
                <a:cubicBezTo>
                  <a:pt x="7528621" y="6678084"/>
                  <a:pt x="7524942" y="6677026"/>
                  <a:pt x="7522489" y="6677026"/>
                </a:cubicBezTo>
                <a:cubicBezTo>
                  <a:pt x="7521262" y="6672792"/>
                  <a:pt x="7528621" y="6666442"/>
                  <a:pt x="7521262" y="6663267"/>
                </a:cubicBezTo>
                <a:cubicBezTo>
                  <a:pt x="7516356" y="6661151"/>
                  <a:pt x="7511450" y="6663267"/>
                  <a:pt x="7507770" y="6666442"/>
                </a:cubicBezTo>
                <a:cubicBezTo>
                  <a:pt x="7504090" y="6669617"/>
                  <a:pt x="7501637" y="6672792"/>
                  <a:pt x="7499184" y="6677026"/>
                </a:cubicBezTo>
                <a:cubicBezTo>
                  <a:pt x="7489371" y="6672792"/>
                  <a:pt x="7493052" y="6663267"/>
                  <a:pt x="7486919" y="6659034"/>
                </a:cubicBezTo>
                <a:close/>
                <a:moveTo>
                  <a:pt x="8869250" y="5244042"/>
                </a:moveTo>
                <a:cubicBezTo>
                  <a:pt x="8879063" y="5251450"/>
                  <a:pt x="8888876" y="5257800"/>
                  <a:pt x="8896235" y="5266267"/>
                </a:cubicBezTo>
                <a:cubicBezTo>
                  <a:pt x="8901141" y="5272617"/>
                  <a:pt x="8890102" y="5275792"/>
                  <a:pt x="8888876" y="5283200"/>
                </a:cubicBezTo>
                <a:cubicBezTo>
                  <a:pt x="8871704" y="5273675"/>
                  <a:pt x="8883969" y="5253567"/>
                  <a:pt x="8861891" y="5251450"/>
                </a:cubicBezTo>
                <a:cubicBezTo>
                  <a:pt x="8861891" y="5251450"/>
                  <a:pt x="8860665" y="5248275"/>
                  <a:pt x="8860665" y="5247217"/>
                </a:cubicBezTo>
                <a:cubicBezTo>
                  <a:pt x="8863118" y="5244042"/>
                  <a:pt x="8868024" y="5242984"/>
                  <a:pt x="8869250" y="5244042"/>
                </a:cubicBezTo>
                <a:close/>
                <a:moveTo>
                  <a:pt x="9795303" y="6324600"/>
                </a:moveTo>
                <a:cubicBezTo>
                  <a:pt x="9798983" y="6332008"/>
                  <a:pt x="9802663" y="6339417"/>
                  <a:pt x="9801436" y="6347883"/>
                </a:cubicBezTo>
                <a:cubicBezTo>
                  <a:pt x="9800209" y="6346825"/>
                  <a:pt x="9797756" y="6346825"/>
                  <a:pt x="9796530" y="6347883"/>
                </a:cubicBezTo>
                <a:cubicBezTo>
                  <a:pt x="9791623" y="6344709"/>
                  <a:pt x="9783037" y="6352117"/>
                  <a:pt x="9780585" y="6346825"/>
                </a:cubicBezTo>
                <a:cubicBezTo>
                  <a:pt x="9776904" y="6339417"/>
                  <a:pt x="9775678" y="6330950"/>
                  <a:pt x="9780585" y="6323542"/>
                </a:cubicBezTo>
                <a:cubicBezTo>
                  <a:pt x="9784264" y="6318250"/>
                  <a:pt x="9791623" y="6319308"/>
                  <a:pt x="9795303" y="6324600"/>
                </a:cubicBezTo>
                <a:close/>
                <a:moveTo>
                  <a:pt x="7529848" y="2720975"/>
                </a:moveTo>
                <a:cubicBezTo>
                  <a:pt x="7538434" y="2720975"/>
                  <a:pt x="7547020" y="2719917"/>
                  <a:pt x="7555606" y="2719917"/>
                </a:cubicBezTo>
                <a:cubicBezTo>
                  <a:pt x="7556832" y="2728383"/>
                  <a:pt x="7559285" y="2737909"/>
                  <a:pt x="7570325" y="2736850"/>
                </a:cubicBezTo>
                <a:cubicBezTo>
                  <a:pt x="7565418" y="2737909"/>
                  <a:pt x="7560512" y="2738967"/>
                  <a:pt x="7555606" y="2741083"/>
                </a:cubicBezTo>
                <a:cubicBezTo>
                  <a:pt x="7553153" y="2742142"/>
                  <a:pt x="7551926" y="2742142"/>
                  <a:pt x="7549473" y="2743200"/>
                </a:cubicBezTo>
                <a:cubicBezTo>
                  <a:pt x="7550699" y="2730500"/>
                  <a:pt x="7533528" y="2730500"/>
                  <a:pt x="7529848" y="2720975"/>
                </a:cubicBezTo>
                <a:close/>
                <a:moveTo>
                  <a:pt x="7580137" y="2727325"/>
                </a:moveTo>
                <a:cubicBezTo>
                  <a:pt x="7577684" y="2728383"/>
                  <a:pt x="7575231" y="2728383"/>
                  <a:pt x="7572778" y="2728383"/>
                </a:cubicBezTo>
                <a:cubicBezTo>
                  <a:pt x="7575231" y="2728383"/>
                  <a:pt x="7577684" y="2728383"/>
                  <a:pt x="7580137" y="2727325"/>
                </a:cubicBezTo>
                <a:lnTo>
                  <a:pt x="7580137" y="2727325"/>
                </a:lnTo>
                <a:close/>
                <a:moveTo>
                  <a:pt x="9519327" y="315383"/>
                </a:moveTo>
                <a:cubicBezTo>
                  <a:pt x="9551218" y="334433"/>
                  <a:pt x="9551218" y="334433"/>
                  <a:pt x="9531592" y="363008"/>
                </a:cubicBezTo>
                <a:cubicBezTo>
                  <a:pt x="9538952" y="343958"/>
                  <a:pt x="9500928" y="335492"/>
                  <a:pt x="9519327" y="315383"/>
                </a:cubicBezTo>
                <a:close/>
                <a:moveTo>
                  <a:pt x="9515647" y="1083733"/>
                </a:moveTo>
                <a:cubicBezTo>
                  <a:pt x="9509515" y="1084792"/>
                  <a:pt x="9504609" y="1082675"/>
                  <a:pt x="9504609" y="1077383"/>
                </a:cubicBezTo>
                <a:cubicBezTo>
                  <a:pt x="9503382" y="1068917"/>
                  <a:pt x="9498476" y="1058333"/>
                  <a:pt x="9513194" y="1054100"/>
                </a:cubicBezTo>
                <a:cubicBezTo>
                  <a:pt x="9516874" y="1053042"/>
                  <a:pt x="9519327" y="1048808"/>
                  <a:pt x="9527913" y="1051983"/>
                </a:cubicBezTo>
                <a:cubicBezTo>
                  <a:pt x="9527913" y="1056217"/>
                  <a:pt x="9529140" y="1061508"/>
                  <a:pt x="9529140" y="1065742"/>
                </a:cubicBezTo>
                <a:cubicBezTo>
                  <a:pt x="9531592" y="1074208"/>
                  <a:pt x="9527913" y="1081617"/>
                  <a:pt x="9515647" y="1083733"/>
                </a:cubicBezTo>
                <a:close/>
                <a:moveTo>
                  <a:pt x="9792850" y="4145492"/>
                </a:moveTo>
                <a:cubicBezTo>
                  <a:pt x="9794076" y="4131733"/>
                  <a:pt x="9812475" y="4134909"/>
                  <a:pt x="9825967" y="4129617"/>
                </a:cubicBezTo>
                <a:cubicBezTo>
                  <a:pt x="9824740" y="4142317"/>
                  <a:pt x="9824740" y="4150784"/>
                  <a:pt x="9824740" y="4159250"/>
                </a:cubicBezTo>
                <a:cubicBezTo>
                  <a:pt x="9821061" y="4160309"/>
                  <a:pt x="9818608" y="4162425"/>
                  <a:pt x="9818608" y="4161367"/>
                </a:cubicBezTo>
                <a:cubicBezTo>
                  <a:pt x="9808795" y="4156075"/>
                  <a:pt x="9791623" y="4157133"/>
                  <a:pt x="9792850" y="4145492"/>
                </a:cubicBezTo>
                <a:close/>
                <a:moveTo>
                  <a:pt x="10347254" y="1519767"/>
                </a:moveTo>
                <a:cubicBezTo>
                  <a:pt x="10352161" y="1518708"/>
                  <a:pt x="10352161" y="1525058"/>
                  <a:pt x="10353387" y="1528233"/>
                </a:cubicBezTo>
                <a:cubicBezTo>
                  <a:pt x="10350935" y="1528233"/>
                  <a:pt x="10349708" y="1529292"/>
                  <a:pt x="10349708" y="1531408"/>
                </a:cubicBezTo>
                <a:cubicBezTo>
                  <a:pt x="10339895" y="1530350"/>
                  <a:pt x="10333763" y="1517650"/>
                  <a:pt x="10320271" y="1528233"/>
                </a:cubicBezTo>
                <a:cubicBezTo>
                  <a:pt x="10314138" y="1532467"/>
                  <a:pt x="10299419" y="1529292"/>
                  <a:pt x="10298192" y="1516592"/>
                </a:cubicBezTo>
                <a:cubicBezTo>
                  <a:pt x="10298192" y="1514475"/>
                  <a:pt x="10299419" y="1511300"/>
                  <a:pt x="10300645" y="1509183"/>
                </a:cubicBezTo>
                <a:cubicBezTo>
                  <a:pt x="10303099" y="1507067"/>
                  <a:pt x="10306778" y="1508125"/>
                  <a:pt x="10308005" y="1510242"/>
                </a:cubicBezTo>
                <a:cubicBezTo>
                  <a:pt x="10319044" y="1522942"/>
                  <a:pt x="10332536" y="1521883"/>
                  <a:pt x="10347254" y="1519767"/>
                </a:cubicBezTo>
                <a:close/>
                <a:moveTo>
                  <a:pt x="7609575" y="6466417"/>
                </a:moveTo>
                <a:cubicBezTo>
                  <a:pt x="7615708" y="6467475"/>
                  <a:pt x="7620613" y="6472767"/>
                  <a:pt x="7627973" y="6468534"/>
                </a:cubicBezTo>
                <a:cubicBezTo>
                  <a:pt x="7634106" y="6471709"/>
                  <a:pt x="7642691" y="6463242"/>
                  <a:pt x="7648824" y="6470651"/>
                </a:cubicBezTo>
                <a:cubicBezTo>
                  <a:pt x="7647598" y="6473825"/>
                  <a:pt x="7645145" y="6477000"/>
                  <a:pt x="7643918" y="6480175"/>
                </a:cubicBezTo>
                <a:cubicBezTo>
                  <a:pt x="7639012" y="6480175"/>
                  <a:pt x="7634106" y="6481234"/>
                  <a:pt x="7629199" y="6481234"/>
                </a:cubicBezTo>
                <a:cubicBezTo>
                  <a:pt x="7626746" y="6479117"/>
                  <a:pt x="7623067" y="6475942"/>
                  <a:pt x="7618160" y="6477000"/>
                </a:cubicBezTo>
                <a:cubicBezTo>
                  <a:pt x="7612027" y="6475942"/>
                  <a:pt x="7607122" y="6473825"/>
                  <a:pt x="7609575" y="6466417"/>
                </a:cubicBezTo>
                <a:close/>
                <a:moveTo>
                  <a:pt x="11819126" y="982133"/>
                </a:moveTo>
                <a:cubicBezTo>
                  <a:pt x="11826485" y="980017"/>
                  <a:pt x="11835072" y="975783"/>
                  <a:pt x="11841204" y="984250"/>
                </a:cubicBezTo>
                <a:cubicBezTo>
                  <a:pt x="11842431" y="986367"/>
                  <a:pt x="11841204" y="993775"/>
                  <a:pt x="11839977" y="993775"/>
                </a:cubicBezTo>
                <a:cubicBezTo>
                  <a:pt x="11827712" y="994833"/>
                  <a:pt x="11830165" y="1020233"/>
                  <a:pt x="11810540" y="1007533"/>
                </a:cubicBezTo>
                <a:cubicBezTo>
                  <a:pt x="11811767" y="999067"/>
                  <a:pt x="11816673" y="990600"/>
                  <a:pt x="11819126" y="982133"/>
                </a:cubicBezTo>
                <a:close/>
                <a:moveTo>
                  <a:pt x="10657575" y="1703917"/>
                </a:moveTo>
                <a:cubicBezTo>
                  <a:pt x="10666160" y="1703917"/>
                  <a:pt x="10666160" y="1710267"/>
                  <a:pt x="10669840" y="1714500"/>
                </a:cubicBezTo>
                <a:cubicBezTo>
                  <a:pt x="10675973" y="1722967"/>
                  <a:pt x="10668613" y="1730375"/>
                  <a:pt x="10662480" y="1732492"/>
                </a:cubicBezTo>
                <a:cubicBezTo>
                  <a:pt x="10651442" y="1736725"/>
                  <a:pt x="10644082" y="1731433"/>
                  <a:pt x="10642856" y="1720850"/>
                </a:cubicBezTo>
                <a:lnTo>
                  <a:pt x="10642856" y="1720850"/>
                </a:lnTo>
                <a:cubicBezTo>
                  <a:pt x="10642856" y="1718733"/>
                  <a:pt x="10644082" y="1717675"/>
                  <a:pt x="10644082" y="1715558"/>
                </a:cubicBezTo>
                <a:cubicBezTo>
                  <a:pt x="10645309" y="1709208"/>
                  <a:pt x="10647761" y="1702858"/>
                  <a:pt x="10657575" y="1703917"/>
                </a:cubicBezTo>
                <a:close/>
                <a:moveTo>
                  <a:pt x="7333599" y="3988858"/>
                </a:moveTo>
                <a:cubicBezTo>
                  <a:pt x="7326239" y="3986742"/>
                  <a:pt x="7327466" y="3981450"/>
                  <a:pt x="7326239" y="3976159"/>
                </a:cubicBezTo>
                <a:cubicBezTo>
                  <a:pt x="7325013" y="3966633"/>
                  <a:pt x="7338505" y="3962400"/>
                  <a:pt x="7336051" y="3952875"/>
                </a:cubicBezTo>
                <a:cubicBezTo>
                  <a:pt x="7340958" y="3953934"/>
                  <a:pt x="7345865" y="3953934"/>
                  <a:pt x="7349544" y="3954992"/>
                </a:cubicBezTo>
                <a:cubicBezTo>
                  <a:pt x="7349544" y="3963458"/>
                  <a:pt x="7349544" y="3970867"/>
                  <a:pt x="7347091" y="3979333"/>
                </a:cubicBezTo>
                <a:cubicBezTo>
                  <a:pt x="7348317" y="3986742"/>
                  <a:pt x="7343411" y="3990975"/>
                  <a:pt x="7333599" y="3988858"/>
                </a:cubicBezTo>
                <a:close/>
                <a:moveTo>
                  <a:pt x="7474653" y="3844925"/>
                </a:moveTo>
                <a:cubicBezTo>
                  <a:pt x="7473426" y="3836458"/>
                  <a:pt x="7467293" y="3831167"/>
                  <a:pt x="7461161" y="3826934"/>
                </a:cubicBezTo>
                <a:cubicBezTo>
                  <a:pt x="7472200" y="3817409"/>
                  <a:pt x="7486919" y="3826934"/>
                  <a:pt x="7497957" y="3821642"/>
                </a:cubicBezTo>
                <a:cubicBezTo>
                  <a:pt x="7506544" y="3820583"/>
                  <a:pt x="7516356" y="3814233"/>
                  <a:pt x="7523716" y="3824817"/>
                </a:cubicBezTo>
                <a:cubicBezTo>
                  <a:pt x="7513903" y="3835400"/>
                  <a:pt x="7501637" y="3831167"/>
                  <a:pt x="7489371" y="3831167"/>
                </a:cubicBezTo>
                <a:cubicBezTo>
                  <a:pt x="7475880" y="3829050"/>
                  <a:pt x="7472200" y="3834342"/>
                  <a:pt x="7474653" y="3844925"/>
                </a:cubicBezTo>
                <a:close/>
                <a:moveTo>
                  <a:pt x="7228114" y="4642909"/>
                </a:moveTo>
                <a:cubicBezTo>
                  <a:pt x="7231794" y="4636559"/>
                  <a:pt x="7218302" y="4632325"/>
                  <a:pt x="7224435" y="4627034"/>
                </a:cubicBezTo>
                <a:cubicBezTo>
                  <a:pt x="7231794" y="4619625"/>
                  <a:pt x="7240380" y="4610100"/>
                  <a:pt x="7255099" y="4615392"/>
                </a:cubicBezTo>
                <a:cubicBezTo>
                  <a:pt x="7253873" y="4622800"/>
                  <a:pt x="7239154" y="4615392"/>
                  <a:pt x="7241607" y="4625975"/>
                </a:cubicBezTo>
                <a:cubicBezTo>
                  <a:pt x="7245287" y="4636559"/>
                  <a:pt x="7231794" y="4636559"/>
                  <a:pt x="7228114" y="4642909"/>
                </a:cubicBezTo>
                <a:close/>
                <a:moveTo>
                  <a:pt x="11418041" y="3761317"/>
                </a:moveTo>
                <a:cubicBezTo>
                  <a:pt x="11422947" y="3761317"/>
                  <a:pt x="11430307" y="3759200"/>
                  <a:pt x="11431533" y="3765550"/>
                </a:cubicBezTo>
                <a:cubicBezTo>
                  <a:pt x="11433986" y="3777192"/>
                  <a:pt x="11433986" y="3788833"/>
                  <a:pt x="11421721" y="3798358"/>
                </a:cubicBezTo>
                <a:cubicBezTo>
                  <a:pt x="11410682" y="3788833"/>
                  <a:pt x="11394736" y="3781425"/>
                  <a:pt x="11411909" y="3766608"/>
                </a:cubicBezTo>
                <a:cubicBezTo>
                  <a:pt x="11413135" y="3763434"/>
                  <a:pt x="11415588" y="3762375"/>
                  <a:pt x="11418041" y="3761317"/>
                </a:cubicBezTo>
                <a:close/>
                <a:moveTo>
                  <a:pt x="8067081" y="3649133"/>
                </a:moveTo>
                <a:cubicBezTo>
                  <a:pt x="8068308" y="3640667"/>
                  <a:pt x="8057269" y="3640667"/>
                  <a:pt x="8053589" y="3635375"/>
                </a:cubicBezTo>
                <a:cubicBezTo>
                  <a:pt x="8049909" y="3630083"/>
                  <a:pt x="8048683" y="3621617"/>
                  <a:pt x="8059721" y="3620559"/>
                </a:cubicBezTo>
                <a:cubicBezTo>
                  <a:pt x="8069535" y="3619500"/>
                  <a:pt x="8074440" y="3625850"/>
                  <a:pt x="8079347" y="3632200"/>
                </a:cubicBezTo>
                <a:cubicBezTo>
                  <a:pt x="8085480" y="3639608"/>
                  <a:pt x="8084253" y="3645958"/>
                  <a:pt x="8075667" y="3651250"/>
                </a:cubicBezTo>
                <a:cubicBezTo>
                  <a:pt x="8073214" y="3649133"/>
                  <a:pt x="8069535" y="3649133"/>
                  <a:pt x="8067081" y="3649133"/>
                </a:cubicBezTo>
                <a:close/>
                <a:moveTo>
                  <a:pt x="12112274" y="6401859"/>
                </a:moveTo>
                <a:cubicBezTo>
                  <a:pt x="12119633" y="6393392"/>
                  <a:pt x="12128219" y="6384925"/>
                  <a:pt x="12139258" y="6374342"/>
                </a:cubicBezTo>
                <a:cubicBezTo>
                  <a:pt x="12142938" y="6390217"/>
                  <a:pt x="12136805" y="6400800"/>
                  <a:pt x="12135579" y="6411383"/>
                </a:cubicBezTo>
                <a:cubicBezTo>
                  <a:pt x="12134352" y="6418792"/>
                  <a:pt x="12123313" y="6417734"/>
                  <a:pt x="12117180" y="6415617"/>
                </a:cubicBezTo>
                <a:cubicBezTo>
                  <a:pt x="12112274" y="6412442"/>
                  <a:pt x="12108594" y="6407151"/>
                  <a:pt x="12112274" y="6401859"/>
                </a:cubicBezTo>
                <a:close/>
                <a:moveTo>
                  <a:pt x="9199195" y="4860925"/>
                </a:moveTo>
                <a:cubicBezTo>
                  <a:pt x="9194289" y="4856692"/>
                  <a:pt x="9184476" y="4853517"/>
                  <a:pt x="9189383" y="4846109"/>
                </a:cubicBezTo>
                <a:cubicBezTo>
                  <a:pt x="9194289" y="4838700"/>
                  <a:pt x="9197969" y="4829175"/>
                  <a:pt x="9210235" y="4830234"/>
                </a:cubicBezTo>
                <a:cubicBezTo>
                  <a:pt x="9226180" y="4852459"/>
                  <a:pt x="9226180" y="4852459"/>
                  <a:pt x="9199195" y="4860925"/>
                </a:cubicBezTo>
                <a:close/>
                <a:moveTo>
                  <a:pt x="6839295" y="5013325"/>
                </a:moveTo>
                <a:cubicBezTo>
                  <a:pt x="6836842" y="5014383"/>
                  <a:pt x="6834389" y="5017559"/>
                  <a:pt x="6831936" y="5017559"/>
                </a:cubicBezTo>
                <a:cubicBezTo>
                  <a:pt x="6825803" y="5017559"/>
                  <a:pt x="6825803" y="5013325"/>
                  <a:pt x="6829483" y="5011209"/>
                </a:cubicBezTo>
                <a:cubicBezTo>
                  <a:pt x="6835615" y="5005917"/>
                  <a:pt x="6836842" y="4998508"/>
                  <a:pt x="6838069" y="4991100"/>
                </a:cubicBezTo>
                <a:cubicBezTo>
                  <a:pt x="6839295" y="4984750"/>
                  <a:pt x="6840522" y="4981575"/>
                  <a:pt x="6849108" y="4981575"/>
                </a:cubicBezTo>
                <a:cubicBezTo>
                  <a:pt x="6860147" y="4982633"/>
                  <a:pt x="6858920" y="4987925"/>
                  <a:pt x="6856467" y="4994275"/>
                </a:cubicBezTo>
                <a:cubicBezTo>
                  <a:pt x="6855241" y="4996392"/>
                  <a:pt x="6855241" y="4999567"/>
                  <a:pt x="6855241" y="5001684"/>
                </a:cubicBezTo>
                <a:cubicBezTo>
                  <a:pt x="6849108" y="5005917"/>
                  <a:pt x="6844201" y="5009092"/>
                  <a:pt x="6839295" y="5013325"/>
                </a:cubicBezTo>
                <a:close/>
                <a:moveTo>
                  <a:pt x="11160464" y="2498725"/>
                </a:moveTo>
                <a:cubicBezTo>
                  <a:pt x="11169049" y="2501900"/>
                  <a:pt x="11177635" y="2502958"/>
                  <a:pt x="11183768" y="2508250"/>
                </a:cubicBezTo>
                <a:cubicBezTo>
                  <a:pt x="11187448" y="2510367"/>
                  <a:pt x="11189901" y="2514600"/>
                  <a:pt x="11186221" y="2517775"/>
                </a:cubicBezTo>
                <a:cubicBezTo>
                  <a:pt x="11182542" y="2519892"/>
                  <a:pt x="11177635" y="2525184"/>
                  <a:pt x="11171502" y="2520950"/>
                </a:cubicBezTo>
                <a:cubicBezTo>
                  <a:pt x="11165370" y="2517775"/>
                  <a:pt x="11159237" y="2513542"/>
                  <a:pt x="11155557" y="2509309"/>
                </a:cubicBezTo>
                <a:cubicBezTo>
                  <a:pt x="11150651" y="2504017"/>
                  <a:pt x="11155557" y="2500842"/>
                  <a:pt x="11160464" y="2498725"/>
                </a:cubicBezTo>
                <a:close/>
                <a:moveTo>
                  <a:pt x="9982967" y="2221442"/>
                </a:moveTo>
                <a:cubicBezTo>
                  <a:pt x="9987873" y="2218267"/>
                  <a:pt x="9992779" y="2219325"/>
                  <a:pt x="9997685" y="2221442"/>
                </a:cubicBezTo>
                <a:cubicBezTo>
                  <a:pt x="10003818" y="2224617"/>
                  <a:pt x="10009951" y="2222500"/>
                  <a:pt x="10012404" y="2217208"/>
                </a:cubicBezTo>
                <a:lnTo>
                  <a:pt x="10014857" y="2216150"/>
                </a:lnTo>
                <a:cubicBezTo>
                  <a:pt x="10014857" y="2216150"/>
                  <a:pt x="10014857" y="2214033"/>
                  <a:pt x="10014857" y="2214033"/>
                </a:cubicBezTo>
                <a:cubicBezTo>
                  <a:pt x="10016083" y="2217208"/>
                  <a:pt x="10017310" y="2220383"/>
                  <a:pt x="10018537" y="2223559"/>
                </a:cubicBezTo>
                <a:cubicBezTo>
                  <a:pt x="10018537" y="2225675"/>
                  <a:pt x="10018537" y="2226733"/>
                  <a:pt x="10019764" y="2228850"/>
                </a:cubicBezTo>
                <a:cubicBezTo>
                  <a:pt x="10014857" y="2239434"/>
                  <a:pt x="10003818" y="2238375"/>
                  <a:pt x="9992779" y="2240492"/>
                </a:cubicBezTo>
                <a:cubicBezTo>
                  <a:pt x="9991552" y="2238375"/>
                  <a:pt x="9991552" y="2236258"/>
                  <a:pt x="9990326" y="2235200"/>
                </a:cubicBezTo>
                <a:cubicBezTo>
                  <a:pt x="9996459" y="2227792"/>
                  <a:pt x="9979287" y="2228850"/>
                  <a:pt x="9982967" y="2221442"/>
                </a:cubicBezTo>
                <a:close/>
                <a:moveTo>
                  <a:pt x="8033964" y="5549901"/>
                </a:moveTo>
                <a:cubicBezTo>
                  <a:pt x="8036417" y="5547784"/>
                  <a:pt x="8040097" y="5559425"/>
                  <a:pt x="8043776" y="5564717"/>
                </a:cubicBezTo>
                <a:cubicBezTo>
                  <a:pt x="8040097" y="5565776"/>
                  <a:pt x="8035190" y="5566834"/>
                  <a:pt x="8031511" y="5567892"/>
                </a:cubicBezTo>
                <a:cubicBezTo>
                  <a:pt x="8022925" y="5565776"/>
                  <a:pt x="8020472" y="5556250"/>
                  <a:pt x="8008207" y="5556250"/>
                </a:cubicBezTo>
                <a:cubicBezTo>
                  <a:pt x="7998394" y="5556250"/>
                  <a:pt x="7998394" y="5546725"/>
                  <a:pt x="8003300" y="5539317"/>
                </a:cubicBezTo>
                <a:cubicBezTo>
                  <a:pt x="8014339" y="5541433"/>
                  <a:pt x="8014339" y="5563659"/>
                  <a:pt x="8033964" y="5549901"/>
                </a:cubicBezTo>
                <a:close/>
                <a:moveTo>
                  <a:pt x="9513194" y="1516592"/>
                </a:moveTo>
                <a:cubicBezTo>
                  <a:pt x="9516874" y="1516592"/>
                  <a:pt x="9520554" y="1514475"/>
                  <a:pt x="9520554" y="1511300"/>
                </a:cubicBezTo>
                <a:cubicBezTo>
                  <a:pt x="9520554" y="1508125"/>
                  <a:pt x="9515647" y="1506008"/>
                  <a:pt x="9511968" y="1506008"/>
                </a:cubicBezTo>
                <a:cubicBezTo>
                  <a:pt x="9513194" y="1491192"/>
                  <a:pt x="9525460" y="1498600"/>
                  <a:pt x="9532819" y="1497542"/>
                </a:cubicBezTo>
                <a:cubicBezTo>
                  <a:pt x="9527913" y="1508125"/>
                  <a:pt x="9516874" y="1516592"/>
                  <a:pt x="9521780" y="1529292"/>
                </a:cubicBezTo>
                <a:cubicBezTo>
                  <a:pt x="9513194" y="1532467"/>
                  <a:pt x="9511968" y="1530350"/>
                  <a:pt x="9513194" y="1516592"/>
                </a:cubicBezTo>
                <a:close/>
                <a:moveTo>
                  <a:pt x="10660027" y="2173817"/>
                </a:moveTo>
                <a:cubicBezTo>
                  <a:pt x="10660027" y="2173817"/>
                  <a:pt x="10660027" y="2173817"/>
                  <a:pt x="10660027" y="2173817"/>
                </a:cubicBezTo>
                <a:cubicBezTo>
                  <a:pt x="10660027" y="2173817"/>
                  <a:pt x="10660027" y="2173817"/>
                  <a:pt x="10660027" y="2173817"/>
                </a:cubicBezTo>
                <a:lnTo>
                  <a:pt x="10660027" y="2173817"/>
                </a:lnTo>
                <a:close/>
                <a:moveTo>
                  <a:pt x="9721709" y="1495425"/>
                </a:moveTo>
                <a:cubicBezTo>
                  <a:pt x="9710671" y="1484842"/>
                  <a:pt x="9714350" y="1475317"/>
                  <a:pt x="9721709" y="1465792"/>
                </a:cubicBezTo>
                <a:cubicBezTo>
                  <a:pt x="9727842" y="1466850"/>
                  <a:pt x="9732748" y="1467908"/>
                  <a:pt x="9738881" y="1467908"/>
                </a:cubicBezTo>
                <a:cubicBezTo>
                  <a:pt x="9745014" y="1483783"/>
                  <a:pt x="9735202" y="1490133"/>
                  <a:pt x="9721709" y="1495425"/>
                </a:cubicBezTo>
                <a:close/>
                <a:moveTo>
                  <a:pt x="9145226" y="3607858"/>
                </a:moveTo>
                <a:cubicBezTo>
                  <a:pt x="9146453" y="3631142"/>
                  <a:pt x="9146453" y="3631142"/>
                  <a:pt x="9132961" y="3637492"/>
                </a:cubicBezTo>
                <a:cubicBezTo>
                  <a:pt x="9134188" y="3629025"/>
                  <a:pt x="9121922" y="3632200"/>
                  <a:pt x="9119469" y="3625850"/>
                </a:cubicBezTo>
                <a:cubicBezTo>
                  <a:pt x="9126828" y="3617383"/>
                  <a:pt x="9141547" y="3617383"/>
                  <a:pt x="9145226" y="3607858"/>
                </a:cubicBezTo>
                <a:close/>
                <a:moveTo>
                  <a:pt x="10785136" y="4368800"/>
                </a:moveTo>
                <a:cubicBezTo>
                  <a:pt x="10787590" y="4375150"/>
                  <a:pt x="10794949" y="4378325"/>
                  <a:pt x="10793722" y="4386792"/>
                </a:cubicBezTo>
                <a:cubicBezTo>
                  <a:pt x="10780230" y="4391025"/>
                  <a:pt x="10770417" y="4386792"/>
                  <a:pt x="10771644" y="4374092"/>
                </a:cubicBezTo>
                <a:cubicBezTo>
                  <a:pt x="10772871" y="4366684"/>
                  <a:pt x="10752019" y="4365625"/>
                  <a:pt x="10764285" y="4359275"/>
                </a:cubicBezTo>
                <a:cubicBezTo>
                  <a:pt x="10774098" y="4353984"/>
                  <a:pt x="10782683" y="4359275"/>
                  <a:pt x="10785136" y="4368800"/>
                </a:cubicBezTo>
                <a:close/>
                <a:moveTo>
                  <a:pt x="9416296" y="893233"/>
                </a:moveTo>
                <a:cubicBezTo>
                  <a:pt x="9418750" y="897467"/>
                  <a:pt x="9418750" y="903817"/>
                  <a:pt x="9415069" y="909108"/>
                </a:cubicBezTo>
                <a:cubicBezTo>
                  <a:pt x="9410164" y="915458"/>
                  <a:pt x="9401577" y="912283"/>
                  <a:pt x="9395445" y="914400"/>
                </a:cubicBezTo>
                <a:cubicBezTo>
                  <a:pt x="9377046" y="903817"/>
                  <a:pt x="9377046" y="903817"/>
                  <a:pt x="9389312" y="886883"/>
                </a:cubicBezTo>
                <a:cubicBezTo>
                  <a:pt x="9399124" y="885825"/>
                  <a:pt x="9411390" y="883708"/>
                  <a:pt x="9416296" y="893233"/>
                </a:cubicBezTo>
                <a:close/>
                <a:moveTo>
                  <a:pt x="11116307" y="2109258"/>
                </a:moveTo>
                <a:cubicBezTo>
                  <a:pt x="11124893" y="2112434"/>
                  <a:pt x="11122440" y="2119842"/>
                  <a:pt x="11121214" y="2126192"/>
                </a:cubicBezTo>
                <a:cubicBezTo>
                  <a:pt x="11115081" y="2127250"/>
                  <a:pt x="11115081" y="2132542"/>
                  <a:pt x="11113854" y="2135717"/>
                </a:cubicBezTo>
                <a:cubicBezTo>
                  <a:pt x="11107721" y="2136775"/>
                  <a:pt x="11101588" y="2139950"/>
                  <a:pt x="11094229" y="2137833"/>
                </a:cubicBezTo>
                <a:cubicBezTo>
                  <a:pt x="11094229" y="2135717"/>
                  <a:pt x="11093003" y="2134658"/>
                  <a:pt x="11090550" y="2134658"/>
                </a:cubicBezTo>
                <a:cubicBezTo>
                  <a:pt x="11084417" y="2126192"/>
                  <a:pt x="11093003" y="2120900"/>
                  <a:pt x="11095456" y="2114550"/>
                </a:cubicBezTo>
                <a:cubicBezTo>
                  <a:pt x="11100362" y="2109258"/>
                  <a:pt x="11107721" y="2106083"/>
                  <a:pt x="11116307" y="2109258"/>
                </a:cubicBezTo>
                <a:close/>
                <a:moveTo>
                  <a:pt x="9762186" y="697442"/>
                </a:moveTo>
                <a:cubicBezTo>
                  <a:pt x="9763412" y="695325"/>
                  <a:pt x="9765866" y="693208"/>
                  <a:pt x="9767092" y="691092"/>
                </a:cubicBezTo>
                <a:cubicBezTo>
                  <a:pt x="9774452" y="696383"/>
                  <a:pt x="9783037" y="701675"/>
                  <a:pt x="9790397" y="708025"/>
                </a:cubicBezTo>
                <a:cubicBezTo>
                  <a:pt x="9789170" y="712258"/>
                  <a:pt x="9790397" y="717550"/>
                  <a:pt x="9784264" y="718608"/>
                </a:cubicBezTo>
                <a:cubicBezTo>
                  <a:pt x="9775678" y="720725"/>
                  <a:pt x="9767092" y="719667"/>
                  <a:pt x="9760959" y="716492"/>
                </a:cubicBezTo>
                <a:cubicBezTo>
                  <a:pt x="9748694" y="710142"/>
                  <a:pt x="9757280" y="703792"/>
                  <a:pt x="9762186" y="697442"/>
                </a:cubicBezTo>
                <a:close/>
                <a:moveTo>
                  <a:pt x="8657056" y="4525434"/>
                </a:moveTo>
                <a:cubicBezTo>
                  <a:pt x="8670548" y="4530725"/>
                  <a:pt x="8681587" y="4519084"/>
                  <a:pt x="8695080" y="4522258"/>
                </a:cubicBezTo>
                <a:cubicBezTo>
                  <a:pt x="8696306" y="4529667"/>
                  <a:pt x="8691399" y="4536017"/>
                  <a:pt x="8690173" y="4542367"/>
                </a:cubicBezTo>
                <a:cubicBezTo>
                  <a:pt x="8679134" y="4544484"/>
                  <a:pt x="8668095" y="4542367"/>
                  <a:pt x="8659509" y="4536017"/>
                </a:cubicBezTo>
                <a:cubicBezTo>
                  <a:pt x="8659509" y="4533900"/>
                  <a:pt x="8658283" y="4532842"/>
                  <a:pt x="8655830" y="4532842"/>
                </a:cubicBezTo>
                <a:cubicBezTo>
                  <a:pt x="8655830" y="4530725"/>
                  <a:pt x="8655830" y="4527550"/>
                  <a:pt x="8657056" y="4525434"/>
                </a:cubicBezTo>
                <a:close/>
                <a:moveTo>
                  <a:pt x="8816509" y="4601633"/>
                </a:moveTo>
                <a:cubicBezTo>
                  <a:pt x="8827548" y="4605867"/>
                  <a:pt x="8830001" y="4598459"/>
                  <a:pt x="8832454" y="4592109"/>
                </a:cubicBezTo>
                <a:cubicBezTo>
                  <a:pt x="8837360" y="4588934"/>
                  <a:pt x="8841040" y="4582584"/>
                  <a:pt x="8848399" y="4586817"/>
                </a:cubicBezTo>
                <a:cubicBezTo>
                  <a:pt x="8854532" y="4591050"/>
                  <a:pt x="8854532" y="4597400"/>
                  <a:pt x="8849626" y="4603750"/>
                </a:cubicBezTo>
                <a:cubicBezTo>
                  <a:pt x="8844719" y="4600575"/>
                  <a:pt x="8842267" y="4602692"/>
                  <a:pt x="8839813" y="4606925"/>
                </a:cubicBezTo>
                <a:cubicBezTo>
                  <a:pt x="8834907" y="4616450"/>
                  <a:pt x="8825095" y="4615392"/>
                  <a:pt x="8816509" y="4612217"/>
                </a:cubicBezTo>
                <a:cubicBezTo>
                  <a:pt x="8806696" y="4609042"/>
                  <a:pt x="8809149" y="4604809"/>
                  <a:pt x="8816509" y="4601633"/>
                </a:cubicBezTo>
                <a:close/>
                <a:moveTo>
                  <a:pt x="7766574" y="6680200"/>
                </a:moveTo>
                <a:cubicBezTo>
                  <a:pt x="7766574" y="6685492"/>
                  <a:pt x="7760441" y="6686550"/>
                  <a:pt x="7759214" y="6691842"/>
                </a:cubicBezTo>
                <a:cubicBezTo>
                  <a:pt x="7757988" y="6698192"/>
                  <a:pt x="7754309" y="6704542"/>
                  <a:pt x="7745723" y="6702425"/>
                </a:cubicBezTo>
                <a:cubicBezTo>
                  <a:pt x="7739590" y="6700308"/>
                  <a:pt x="7745723" y="6692901"/>
                  <a:pt x="7743269" y="6687609"/>
                </a:cubicBezTo>
                <a:cubicBezTo>
                  <a:pt x="7743269" y="6683375"/>
                  <a:pt x="7744496" y="6679142"/>
                  <a:pt x="7744496" y="6674909"/>
                </a:cubicBezTo>
                <a:cubicBezTo>
                  <a:pt x="7748176" y="6673850"/>
                  <a:pt x="7753082" y="6673850"/>
                  <a:pt x="7756762" y="6671734"/>
                </a:cubicBezTo>
                <a:cubicBezTo>
                  <a:pt x="7767801" y="6668558"/>
                  <a:pt x="7766574" y="6673850"/>
                  <a:pt x="7766574" y="6680200"/>
                </a:cubicBezTo>
                <a:close/>
                <a:moveTo>
                  <a:pt x="7710152" y="931333"/>
                </a:moveTo>
                <a:cubicBezTo>
                  <a:pt x="7696660" y="930275"/>
                  <a:pt x="7694207" y="921808"/>
                  <a:pt x="7696660" y="911225"/>
                </a:cubicBezTo>
                <a:cubicBezTo>
                  <a:pt x="7702793" y="905933"/>
                  <a:pt x="7711379" y="906992"/>
                  <a:pt x="7718738" y="904875"/>
                </a:cubicBezTo>
                <a:cubicBezTo>
                  <a:pt x="7727324" y="902758"/>
                  <a:pt x="7728550" y="909108"/>
                  <a:pt x="7729777" y="914400"/>
                </a:cubicBezTo>
                <a:cubicBezTo>
                  <a:pt x="7727324" y="923925"/>
                  <a:pt x="7723645" y="932392"/>
                  <a:pt x="7710152" y="931333"/>
                </a:cubicBezTo>
                <a:close/>
                <a:moveTo>
                  <a:pt x="8441182" y="5602817"/>
                </a:moveTo>
                <a:cubicBezTo>
                  <a:pt x="8430142" y="5604933"/>
                  <a:pt x="8425237" y="5592234"/>
                  <a:pt x="8414197" y="5594350"/>
                </a:cubicBezTo>
                <a:lnTo>
                  <a:pt x="8415423" y="5593292"/>
                </a:lnTo>
                <a:lnTo>
                  <a:pt x="8414197" y="5592234"/>
                </a:lnTo>
                <a:cubicBezTo>
                  <a:pt x="8428916" y="5572125"/>
                  <a:pt x="8431369" y="5571067"/>
                  <a:pt x="8447314" y="5585883"/>
                </a:cubicBezTo>
                <a:cubicBezTo>
                  <a:pt x="8437502" y="5589058"/>
                  <a:pt x="8453447" y="5599642"/>
                  <a:pt x="8441182" y="5602817"/>
                </a:cubicBezTo>
                <a:close/>
                <a:moveTo>
                  <a:pt x="6811084" y="6324600"/>
                </a:moveTo>
                <a:cubicBezTo>
                  <a:pt x="6802498" y="6324600"/>
                  <a:pt x="6792686" y="6329892"/>
                  <a:pt x="6785327" y="6323542"/>
                </a:cubicBezTo>
                <a:cubicBezTo>
                  <a:pt x="6779194" y="6317192"/>
                  <a:pt x="6780420" y="6307667"/>
                  <a:pt x="6785327" y="6300258"/>
                </a:cubicBezTo>
                <a:cubicBezTo>
                  <a:pt x="6787780" y="6294967"/>
                  <a:pt x="6795139" y="6291792"/>
                  <a:pt x="6798819" y="6299200"/>
                </a:cubicBezTo>
                <a:cubicBezTo>
                  <a:pt x="6803725" y="6306609"/>
                  <a:pt x="6811084" y="6314017"/>
                  <a:pt x="6811084" y="6324600"/>
                </a:cubicBezTo>
                <a:close/>
                <a:moveTo>
                  <a:pt x="7919894" y="6494992"/>
                </a:moveTo>
                <a:cubicBezTo>
                  <a:pt x="7911308" y="6488642"/>
                  <a:pt x="7901496" y="6482292"/>
                  <a:pt x="7891683" y="6478058"/>
                </a:cubicBezTo>
                <a:cubicBezTo>
                  <a:pt x="7900269" y="6467475"/>
                  <a:pt x="7914988" y="6467475"/>
                  <a:pt x="7926027" y="6463242"/>
                </a:cubicBezTo>
                <a:cubicBezTo>
                  <a:pt x="7934613" y="6460067"/>
                  <a:pt x="7939519" y="6465359"/>
                  <a:pt x="7938293" y="6472767"/>
                </a:cubicBezTo>
                <a:cubicBezTo>
                  <a:pt x="7934613" y="6472767"/>
                  <a:pt x="7932160" y="6473825"/>
                  <a:pt x="7928480" y="6473825"/>
                </a:cubicBezTo>
                <a:cubicBezTo>
                  <a:pt x="7908855" y="6473825"/>
                  <a:pt x="7916215" y="6481234"/>
                  <a:pt x="7922347" y="6488642"/>
                </a:cubicBezTo>
                <a:cubicBezTo>
                  <a:pt x="7924800" y="6490758"/>
                  <a:pt x="7923574" y="6491817"/>
                  <a:pt x="7919894" y="6494992"/>
                </a:cubicBezTo>
                <a:close/>
                <a:moveTo>
                  <a:pt x="7057623" y="5355167"/>
                </a:moveTo>
                <a:cubicBezTo>
                  <a:pt x="7051490" y="5354109"/>
                  <a:pt x="7047810" y="5364692"/>
                  <a:pt x="7041677" y="5357284"/>
                </a:cubicBezTo>
                <a:cubicBezTo>
                  <a:pt x="7039225" y="5355167"/>
                  <a:pt x="7037998" y="5349875"/>
                  <a:pt x="7041677" y="5347758"/>
                </a:cubicBezTo>
                <a:cubicBezTo>
                  <a:pt x="7047810" y="5344584"/>
                  <a:pt x="7055170" y="5337175"/>
                  <a:pt x="7063756" y="5343525"/>
                </a:cubicBezTo>
                <a:cubicBezTo>
                  <a:pt x="7067435" y="5345642"/>
                  <a:pt x="7069889" y="5350934"/>
                  <a:pt x="7073568" y="5354109"/>
                </a:cubicBezTo>
                <a:cubicBezTo>
                  <a:pt x="7067435" y="5354109"/>
                  <a:pt x="7062529" y="5356225"/>
                  <a:pt x="7057623" y="5355167"/>
                </a:cubicBezTo>
                <a:close/>
                <a:moveTo>
                  <a:pt x="8961242" y="4997450"/>
                </a:moveTo>
                <a:cubicBezTo>
                  <a:pt x="8972282" y="4998508"/>
                  <a:pt x="8975961" y="5004859"/>
                  <a:pt x="8975961" y="5011209"/>
                </a:cubicBezTo>
                <a:cubicBezTo>
                  <a:pt x="8975961" y="5021792"/>
                  <a:pt x="8958790" y="5016500"/>
                  <a:pt x="8955110" y="5024967"/>
                </a:cubicBezTo>
                <a:cubicBezTo>
                  <a:pt x="8951430" y="5021792"/>
                  <a:pt x="8945297" y="5019675"/>
                  <a:pt x="8945297" y="5014383"/>
                </a:cubicBezTo>
                <a:cubicBezTo>
                  <a:pt x="8945297" y="5004859"/>
                  <a:pt x="8953883" y="5000625"/>
                  <a:pt x="8961242" y="4997450"/>
                </a:cubicBezTo>
                <a:close/>
                <a:moveTo>
                  <a:pt x="7480786" y="5432425"/>
                </a:moveTo>
                <a:cubicBezTo>
                  <a:pt x="7480786" y="5447242"/>
                  <a:pt x="7473426" y="5459942"/>
                  <a:pt x="7469747" y="5473700"/>
                </a:cubicBezTo>
                <a:cubicBezTo>
                  <a:pt x="7469747" y="5467350"/>
                  <a:pt x="7458707" y="5465234"/>
                  <a:pt x="7458707" y="5458883"/>
                </a:cubicBezTo>
                <a:cubicBezTo>
                  <a:pt x="7458707" y="5455709"/>
                  <a:pt x="7456255" y="5451475"/>
                  <a:pt x="7461161" y="5449359"/>
                </a:cubicBezTo>
                <a:cubicBezTo>
                  <a:pt x="7470973" y="5446183"/>
                  <a:pt x="7472200" y="5439834"/>
                  <a:pt x="7475880" y="5432425"/>
                </a:cubicBezTo>
                <a:cubicBezTo>
                  <a:pt x="7477106" y="5431367"/>
                  <a:pt x="7478333" y="5432425"/>
                  <a:pt x="7480786" y="5432425"/>
                </a:cubicBezTo>
                <a:close/>
                <a:moveTo>
                  <a:pt x="7466067" y="5458883"/>
                </a:moveTo>
                <a:cubicBezTo>
                  <a:pt x="7466067" y="5459942"/>
                  <a:pt x="7466067" y="5462058"/>
                  <a:pt x="7464840" y="5463117"/>
                </a:cubicBezTo>
                <a:cubicBezTo>
                  <a:pt x="7466067" y="5462058"/>
                  <a:pt x="7466067" y="5461000"/>
                  <a:pt x="7466067" y="5458883"/>
                </a:cubicBezTo>
                <a:close/>
                <a:moveTo>
                  <a:pt x="9952303" y="6153151"/>
                </a:moveTo>
                <a:cubicBezTo>
                  <a:pt x="9960888" y="6153151"/>
                  <a:pt x="9958436" y="6158442"/>
                  <a:pt x="9958436" y="6162675"/>
                </a:cubicBezTo>
                <a:cubicBezTo>
                  <a:pt x="9958436" y="6169026"/>
                  <a:pt x="9954755" y="6170084"/>
                  <a:pt x="9948623" y="6170084"/>
                </a:cubicBezTo>
                <a:cubicBezTo>
                  <a:pt x="9943717" y="6170084"/>
                  <a:pt x="9936357" y="6170084"/>
                  <a:pt x="9937584" y="6163734"/>
                </a:cubicBezTo>
                <a:cubicBezTo>
                  <a:pt x="9940037" y="6157383"/>
                  <a:pt x="9928998" y="6153151"/>
                  <a:pt x="9936357" y="6144683"/>
                </a:cubicBezTo>
                <a:cubicBezTo>
                  <a:pt x="9943717" y="6145742"/>
                  <a:pt x="9944943" y="6153151"/>
                  <a:pt x="9952303" y="6153151"/>
                </a:cubicBezTo>
                <a:close/>
                <a:moveTo>
                  <a:pt x="11440119" y="2344208"/>
                </a:moveTo>
                <a:cubicBezTo>
                  <a:pt x="11443799" y="2342092"/>
                  <a:pt x="11447478" y="2338917"/>
                  <a:pt x="11451158" y="2336800"/>
                </a:cubicBezTo>
                <a:cubicBezTo>
                  <a:pt x="11460971" y="2341033"/>
                  <a:pt x="11463423" y="2348442"/>
                  <a:pt x="11456064" y="2355850"/>
                </a:cubicBezTo>
                <a:cubicBezTo>
                  <a:pt x="11448705" y="2363258"/>
                  <a:pt x="11438892" y="2361142"/>
                  <a:pt x="11429080" y="2357967"/>
                </a:cubicBezTo>
                <a:cubicBezTo>
                  <a:pt x="11425400" y="2356908"/>
                  <a:pt x="11426627" y="2351617"/>
                  <a:pt x="11431533" y="2350559"/>
                </a:cubicBezTo>
                <a:cubicBezTo>
                  <a:pt x="11436440" y="2349500"/>
                  <a:pt x="11437666" y="2346325"/>
                  <a:pt x="11440119" y="2344208"/>
                </a:cubicBezTo>
                <a:close/>
                <a:moveTo>
                  <a:pt x="7312747" y="2210858"/>
                </a:moveTo>
                <a:cubicBezTo>
                  <a:pt x="7307841" y="2206625"/>
                  <a:pt x="7304161" y="2204508"/>
                  <a:pt x="7295575" y="2206625"/>
                </a:cubicBezTo>
                <a:cubicBezTo>
                  <a:pt x="7288216" y="2208742"/>
                  <a:pt x="7280856" y="2204508"/>
                  <a:pt x="7279630" y="2197100"/>
                </a:cubicBezTo>
                <a:cubicBezTo>
                  <a:pt x="7278404" y="2191809"/>
                  <a:pt x="7275951" y="2185458"/>
                  <a:pt x="7285763" y="2184400"/>
                </a:cubicBezTo>
                <a:cubicBezTo>
                  <a:pt x="7291896" y="2183342"/>
                  <a:pt x="7299255" y="2181225"/>
                  <a:pt x="7298028" y="2190750"/>
                </a:cubicBezTo>
                <a:cubicBezTo>
                  <a:pt x="7295575" y="2205567"/>
                  <a:pt x="7307841" y="2201333"/>
                  <a:pt x="7316427" y="2201333"/>
                </a:cubicBezTo>
                <a:cubicBezTo>
                  <a:pt x="7315201" y="2204508"/>
                  <a:pt x="7313974" y="2207684"/>
                  <a:pt x="7312747" y="2210858"/>
                </a:cubicBezTo>
                <a:close/>
                <a:moveTo>
                  <a:pt x="10673520" y="3598333"/>
                </a:moveTo>
                <a:cubicBezTo>
                  <a:pt x="10689465" y="3601508"/>
                  <a:pt x="10687012" y="3611034"/>
                  <a:pt x="10683332" y="3627967"/>
                </a:cubicBezTo>
                <a:cubicBezTo>
                  <a:pt x="10677199" y="3607858"/>
                  <a:pt x="10656348" y="3620559"/>
                  <a:pt x="10648988" y="3606800"/>
                </a:cubicBezTo>
                <a:cubicBezTo>
                  <a:pt x="10657575" y="3605742"/>
                  <a:pt x="10668613" y="3608917"/>
                  <a:pt x="10673520" y="3598333"/>
                </a:cubicBezTo>
                <a:close/>
                <a:moveTo>
                  <a:pt x="8560158" y="69850"/>
                </a:moveTo>
                <a:cubicBezTo>
                  <a:pt x="8558931" y="81492"/>
                  <a:pt x="8545439" y="74083"/>
                  <a:pt x="8536853" y="75142"/>
                </a:cubicBezTo>
                <a:cubicBezTo>
                  <a:pt x="8530720" y="76200"/>
                  <a:pt x="8524588" y="74083"/>
                  <a:pt x="8516001" y="71967"/>
                </a:cubicBezTo>
                <a:cubicBezTo>
                  <a:pt x="8520908" y="61383"/>
                  <a:pt x="8525814" y="55033"/>
                  <a:pt x="8535627" y="57150"/>
                </a:cubicBezTo>
                <a:cubicBezTo>
                  <a:pt x="8545439" y="59267"/>
                  <a:pt x="8561384" y="57150"/>
                  <a:pt x="8560158" y="69850"/>
                </a:cubicBezTo>
                <a:close/>
                <a:moveTo>
                  <a:pt x="10682106" y="5937250"/>
                </a:moveTo>
                <a:cubicBezTo>
                  <a:pt x="10660027" y="5934075"/>
                  <a:pt x="10677199" y="5922433"/>
                  <a:pt x="10675973" y="5915026"/>
                </a:cubicBezTo>
                <a:cubicBezTo>
                  <a:pt x="10693144" y="5913967"/>
                  <a:pt x="10701730" y="5922433"/>
                  <a:pt x="10709089" y="5933017"/>
                </a:cubicBezTo>
                <a:cubicBezTo>
                  <a:pt x="10700504" y="5938308"/>
                  <a:pt x="10690691" y="5935133"/>
                  <a:pt x="10682106" y="5937250"/>
                </a:cubicBezTo>
                <a:close/>
                <a:moveTo>
                  <a:pt x="8108784" y="3832225"/>
                </a:moveTo>
                <a:cubicBezTo>
                  <a:pt x="8117370" y="3835400"/>
                  <a:pt x="8129636" y="3837517"/>
                  <a:pt x="8121049" y="3849159"/>
                </a:cubicBezTo>
                <a:cubicBezTo>
                  <a:pt x="8119823" y="3849159"/>
                  <a:pt x="8118597" y="3849159"/>
                  <a:pt x="8118597" y="3849159"/>
                </a:cubicBezTo>
                <a:cubicBezTo>
                  <a:pt x="8111237" y="3852333"/>
                  <a:pt x="8106331" y="3862917"/>
                  <a:pt x="8095292" y="3855508"/>
                </a:cubicBezTo>
                <a:cubicBezTo>
                  <a:pt x="8090385" y="3852333"/>
                  <a:pt x="8089159" y="3849159"/>
                  <a:pt x="8089159" y="3843867"/>
                </a:cubicBezTo>
                <a:cubicBezTo>
                  <a:pt x="8089159" y="3833284"/>
                  <a:pt x="8101425" y="3835400"/>
                  <a:pt x="8108784" y="3832225"/>
                </a:cubicBezTo>
                <a:close/>
                <a:moveTo>
                  <a:pt x="9892201" y="4612217"/>
                </a:moveTo>
                <a:cubicBezTo>
                  <a:pt x="9882389" y="4607984"/>
                  <a:pt x="9872577" y="4607984"/>
                  <a:pt x="9865217" y="4616450"/>
                </a:cubicBezTo>
                <a:cubicBezTo>
                  <a:pt x="9859084" y="4623859"/>
                  <a:pt x="9852951" y="4623859"/>
                  <a:pt x="9844365" y="4620684"/>
                </a:cubicBezTo>
                <a:cubicBezTo>
                  <a:pt x="9841913" y="4613275"/>
                  <a:pt x="9846818" y="4609042"/>
                  <a:pt x="9854178" y="4607984"/>
                </a:cubicBezTo>
                <a:cubicBezTo>
                  <a:pt x="9859084" y="4606925"/>
                  <a:pt x="9866444" y="4609042"/>
                  <a:pt x="9868896" y="4602692"/>
                </a:cubicBezTo>
                <a:cubicBezTo>
                  <a:pt x="9878709" y="4600575"/>
                  <a:pt x="9888522" y="4599517"/>
                  <a:pt x="9895881" y="4606925"/>
                </a:cubicBezTo>
                <a:cubicBezTo>
                  <a:pt x="9895881" y="4609042"/>
                  <a:pt x="9894654" y="4610100"/>
                  <a:pt x="9892201" y="4612217"/>
                </a:cubicBezTo>
                <a:close/>
                <a:moveTo>
                  <a:pt x="6697014" y="5579534"/>
                </a:moveTo>
                <a:cubicBezTo>
                  <a:pt x="6698241" y="5572125"/>
                  <a:pt x="6673709" y="5574242"/>
                  <a:pt x="6687202" y="5559425"/>
                </a:cubicBezTo>
                <a:cubicBezTo>
                  <a:pt x="6695788" y="5549901"/>
                  <a:pt x="6705600" y="5549901"/>
                  <a:pt x="6714186" y="5554133"/>
                </a:cubicBezTo>
                <a:cubicBezTo>
                  <a:pt x="6720319" y="5557308"/>
                  <a:pt x="6726452" y="5564717"/>
                  <a:pt x="6712959" y="5568950"/>
                </a:cubicBezTo>
                <a:cubicBezTo>
                  <a:pt x="6698241" y="5561542"/>
                  <a:pt x="6697014" y="5570008"/>
                  <a:pt x="6697014" y="5579534"/>
                </a:cubicBezTo>
                <a:close/>
                <a:moveTo>
                  <a:pt x="10863636" y="2206625"/>
                </a:moveTo>
                <a:cubicBezTo>
                  <a:pt x="10867316" y="2203450"/>
                  <a:pt x="10873449" y="2202392"/>
                  <a:pt x="10878355" y="2201333"/>
                </a:cubicBezTo>
                <a:cubicBezTo>
                  <a:pt x="10880808" y="2202392"/>
                  <a:pt x="10882035" y="2202392"/>
                  <a:pt x="10884488" y="2203450"/>
                </a:cubicBezTo>
                <a:cubicBezTo>
                  <a:pt x="10880808" y="2212975"/>
                  <a:pt x="10867316" y="2220383"/>
                  <a:pt x="10877128" y="2233083"/>
                </a:cubicBezTo>
                <a:cubicBezTo>
                  <a:pt x="10874675" y="2236258"/>
                  <a:pt x="10873449" y="2239434"/>
                  <a:pt x="10870995" y="2242608"/>
                </a:cubicBezTo>
                <a:cubicBezTo>
                  <a:pt x="10850144" y="2233083"/>
                  <a:pt x="10846464" y="2217208"/>
                  <a:pt x="10863636" y="2206625"/>
                </a:cubicBezTo>
                <a:close/>
                <a:moveTo>
                  <a:pt x="8990680" y="4341284"/>
                </a:moveTo>
                <a:cubicBezTo>
                  <a:pt x="8978414" y="4324350"/>
                  <a:pt x="8978414" y="4324350"/>
                  <a:pt x="8990680" y="4310592"/>
                </a:cubicBezTo>
                <a:cubicBezTo>
                  <a:pt x="8995587" y="4310592"/>
                  <a:pt x="9000492" y="4310592"/>
                  <a:pt x="9004172" y="4310592"/>
                </a:cubicBezTo>
                <a:cubicBezTo>
                  <a:pt x="9006625" y="4329642"/>
                  <a:pt x="9006625" y="4329642"/>
                  <a:pt x="8990680" y="4341284"/>
                </a:cubicBezTo>
                <a:close/>
                <a:moveTo>
                  <a:pt x="10314138" y="5644092"/>
                </a:moveTo>
                <a:lnTo>
                  <a:pt x="10315364" y="5645151"/>
                </a:lnTo>
                <a:cubicBezTo>
                  <a:pt x="10305552" y="5644092"/>
                  <a:pt x="10296966" y="5644092"/>
                  <a:pt x="10290833" y="5636683"/>
                </a:cubicBezTo>
                <a:cubicBezTo>
                  <a:pt x="10293286" y="5631392"/>
                  <a:pt x="10287153" y="5622925"/>
                  <a:pt x="10295740" y="5619750"/>
                </a:cubicBezTo>
                <a:cubicBezTo>
                  <a:pt x="10305552" y="5615517"/>
                  <a:pt x="10306778" y="5625042"/>
                  <a:pt x="10310458" y="5629276"/>
                </a:cubicBezTo>
                <a:cubicBezTo>
                  <a:pt x="10309231" y="5634567"/>
                  <a:pt x="10311685" y="5638800"/>
                  <a:pt x="10315364" y="5641975"/>
                </a:cubicBezTo>
                <a:lnTo>
                  <a:pt x="10314138" y="5644092"/>
                </a:lnTo>
                <a:close/>
                <a:moveTo>
                  <a:pt x="9507061" y="3069167"/>
                </a:moveTo>
                <a:cubicBezTo>
                  <a:pt x="9507061" y="3072342"/>
                  <a:pt x="9507061" y="3075517"/>
                  <a:pt x="9505835" y="3079750"/>
                </a:cubicBezTo>
                <a:cubicBezTo>
                  <a:pt x="9499702" y="3080809"/>
                  <a:pt x="9493569" y="3080809"/>
                  <a:pt x="9487437" y="3081867"/>
                </a:cubicBezTo>
                <a:cubicBezTo>
                  <a:pt x="9486210" y="3080809"/>
                  <a:pt x="9484983" y="3079750"/>
                  <a:pt x="9483757" y="3079750"/>
                </a:cubicBezTo>
                <a:cubicBezTo>
                  <a:pt x="9483757" y="3074458"/>
                  <a:pt x="9482530" y="3069167"/>
                  <a:pt x="9482530" y="3063875"/>
                </a:cubicBezTo>
                <a:cubicBezTo>
                  <a:pt x="9484983" y="3060700"/>
                  <a:pt x="9486210" y="3056467"/>
                  <a:pt x="9488663" y="3053292"/>
                </a:cubicBezTo>
                <a:cubicBezTo>
                  <a:pt x="9504609" y="3048000"/>
                  <a:pt x="9499702" y="3063875"/>
                  <a:pt x="9507061" y="3069167"/>
                </a:cubicBezTo>
                <a:close/>
                <a:moveTo>
                  <a:pt x="10247903" y="2125133"/>
                </a:moveTo>
                <a:cubicBezTo>
                  <a:pt x="10252810" y="2126192"/>
                  <a:pt x="10261395" y="2120900"/>
                  <a:pt x="10262622" y="2129367"/>
                </a:cubicBezTo>
                <a:cubicBezTo>
                  <a:pt x="10262622" y="2136775"/>
                  <a:pt x="10254036" y="2136775"/>
                  <a:pt x="10247903" y="2135717"/>
                </a:cubicBezTo>
                <a:cubicBezTo>
                  <a:pt x="10238091" y="2133600"/>
                  <a:pt x="10235638" y="2139950"/>
                  <a:pt x="10231958" y="2145242"/>
                </a:cubicBezTo>
                <a:cubicBezTo>
                  <a:pt x="10228279" y="2145242"/>
                  <a:pt x="10224598" y="2144184"/>
                  <a:pt x="10220919" y="2144184"/>
                </a:cubicBezTo>
                <a:cubicBezTo>
                  <a:pt x="10220919" y="2139950"/>
                  <a:pt x="10222146" y="2134658"/>
                  <a:pt x="10222146" y="2130425"/>
                </a:cubicBezTo>
                <a:cubicBezTo>
                  <a:pt x="10225826" y="2127250"/>
                  <a:pt x="10229505" y="2125133"/>
                  <a:pt x="10231958" y="2121958"/>
                </a:cubicBezTo>
                <a:cubicBezTo>
                  <a:pt x="10238091" y="2121958"/>
                  <a:pt x="10242997" y="2124075"/>
                  <a:pt x="10247903" y="2125133"/>
                </a:cubicBezTo>
                <a:close/>
                <a:moveTo>
                  <a:pt x="7321333" y="1751542"/>
                </a:moveTo>
                <a:cubicBezTo>
                  <a:pt x="7311520" y="1749425"/>
                  <a:pt x="7313974" y="1744133"/>
                  <a:pt x="7311520" y="1739900"/>
                </a:cubicBezTo>
                <a:cubicBezTo>
                  <a:pt x="7311520" y="1735667"/>
                  <a:pt x="7310294" y="1730375"/>
                  <a:pt x="7310294" y="1726142"/>
                </a:cubicBezTo>
                <a:cubicBezTo>
                  <a:pt x="7311520" y="1725083"/>
                  <a:pt x="7311520" y="1724025"/>
                  <a:pt x="7311520" y="1722967"/>
                </a:cubicBezTo>
                <a:cubicBezTo>
                  <a:pt x="7311520" y="1725083"/>
                  <a:pt x="7312747" y="1726142"/>
                  <a:pt x="7315201" y="1728258"/>
                </a:cubicBezTo>
                <a:cubicBezTo>
                  <a:pt x="7326239" y="1733550"/>
                  <a:pt x="7321333" y="1742017"/>
                  <a:pt x="7321333" y="1751542"/>
                </a:cubicBezTo>
                <a:close/>
                <a:moveTo>
                  <a:pt x="7315201" y="1700742"/>
                </a:moveTo>
                <a:cubicBezTo>
                  <a:pt x="7315201" y="1703917"/>
                  <a:pt x="7311520" y="1707092"/>
                  <a:pt x="7311520" y="1711325"/>
                </a:cubicBezTo>
                <a:cubicBezTo>
                  <a:pt x="7310294" y="1708150"/>
                  <a:pt x="7305387" y="1704975"/>
                  <a:pt x="7305387" y="1700742"/>
                </a:cubicBezTo>
                <a:cubicBezTo>
                  <a:pt x="7307841" y="1700742"/>
                  <a:pt x="7311520" y="1700742"/>
                  <a:pt x="7315201" y="1700742"/>
                </a:cubicBezTo>
                <a:close/>
                <a:moveTo>
                  <a:pt x="7402286" y="6486526"/>
                </a:moveTo>
                <a:cubicBezTo>
                  <a:pt x="7405965" y="6477000"/>
                  <a:pt x="7414552" y="6471709"/>
                  <a:pt x="7424364" y="6467475"/>
                </a:cubicBezTo>
                <a:cubicBezTo>
                  <a:pt x="7426817" y="6469592"/>
                  <a:pt x="7430497" y="6471709"/>
                  <a:pt x="7432950" y="6473825"/>
                </a:cubicBezTo>
                <a:cubicBezTo>
                  <a:pt x="7421911" y="6478058"/>
                  <a:pt x="7419458" y="6491817"/>
                  <a:pt x="7404739" y="6490758"/>
                </a:cubicBezTo>
                <a:cubicBezTo>
                  <a:pt x="7403512" y="6489700"/>
                  <a:pt x="7402286" y="6488642"/>
                  <a:pt x="7402286" y="6486526"/>
                </a:cubicBezTo>
                <a:close/>
                <a:moveTo>
                  <a:pt x="8539306" y="5744633"/>
                </a:moveTo>
                <a:cubicBezTo>
                  <a:pt x="8511096" y="5739342"/>
                  <a:pt x="8511096" y="5739342"/>
                  <a:pt x="8524588" y="5715000"/>
                </a:cubicBezTo>
                <a:cubicBezTo>
                  <a:pt x="8538079" y="5722409"/>
                  <a:pt x="8545439" y="5730875"/>
                  <a:pt x="8539306" y="5744633"/>
                </a:cubicBezTo>
                <a:close/>
                <a:moveTo>
                  <a:pt x="8571197" y="6660092"/>
                </a:moveTo>
                <a:cubicBezTo>
                  <a:pt x="8563838" y="6655859"/>
                  <a:pt x="8556478" y="6663267"/>
                  <a:pt x="8549119" y="6660092"/>
                </a:cubicBezTo>
                <a:cubicBezTo>
                  <a:pt x="8546665" y="6652683"/>
                  <a:pt x="8562611" y="6647392"/>
                  <a:pt x="8554025" y="6638925"/>
                </a:cubicBezTo>
                <a:cubicBezTo>
                  <a:pt x="8555252" y="6635750"/>
                  <a:pt x="8556478" y="6632575"/>
                  <a:pt x="8557705" y="6629401"/>
                </a:cubicBezTo>
                <a:cubicBezTo>
                  <a:pt x="8573650" y="6630459"/>
                  <a:pt x="8572424" y="6641042"/>
                  <a:pt x="8572424" y="6649508"/>
                </a:cubicBezTo>
                <a:cubicBezTo>
                  <a:pt x="8572424" y="6653742"/>
                  <a:pt x="8569970" y="6656917"/>
                  <a:pt x="8571197" y="6660092"/>
                </a:cubicBezTo>
                <a:close/>
                <a:moveTo>
                  <a:pt x="9878709" y="1323975"/>
                </a:moveTo>
                <a:cubicBezTo>
                  <a:pt x="9878709" y="1327150"/>
                  <a:pt x="9879936" y="1332442"/>
                  <a:pt x="9878709" y="1336675"/>
                </a:cubicBezTo>
                <a:cubicBezTo>
                  <a:pt x="9879936" y="1336675"/>
                  <a:pt x="9879936" y="1335617"/>
                  <a:pt x="9881162" y="1335617"/>
                </a:cubicBezTo>
                <a:cubicBezTo>
                  <a:pt x="9889748" y="1335617"/>
                  <a:pt x="9884842" y="1340908"/>
                  <a:pt x="9886068" y="1344083"/>
                </a:cubicBezTo>
                <a:cubicBezTo>
                  <a:pt x="9886068" y="1344083"/>
                  <a:pt x="9884842" y="1343025"/>
                  <a:pt x="9884842" y="1343025"/>
                </a:cubicBezTo>
                <a:cubicBezTo>
                  <a:pt x="9882389" y="1341967"/>
                  <a:pt x="9877482" y="1343025"/>
                  <a:pt x="9877482" y="1339850"/>
                </a:cubicBezTo>
                <a:cubicBezTo>
                  <a:pt x="9877482" y="1339850"/>
                  <a:pt x="9877482" y="1339850"/>
                  <a:pt x="9876256" y="1339850"/>
                </a:cubicBezTo>
                <a:cubicBezTo>
                  <a:pt x="9870123" y="1339850"/>
                  <a:pt x="9862763" y="1337733"/>
                  <a:pt x="9855404" y="1338792"/>
                </a:cubicBezTo>
                <a:cubicBezTo>
                  <a:pt x="9854178" y="1337733"/>
                  <a:pt x="9851725" y="1336675"/>
                  <a:pt x="9850498" y="1335617"/>
                </a:cubicBezTo>
                <a:cubicBezTo>
                  <a:pt x="9851725" y="1328208"/>
                  <a:pt x="9855404" y="1322917"/>
                  <a:pt x="9859084" y="1316567"/>
                </a:cubicBezTo>
                <a:cubicBezTo>
                  <a:pt x="9861537" y="1319742"/>
                  <a:pt x="9856631" y="1331383"/>
                  <a:pt x="9868896" y="1322917"/>
                </a:cubicBezTo>
                <a:cubicBezTo>
                  <a:pt x="9871350" y="1323975"/>
                  <a:pt x="9879936" y="1311275"/>
                  <a:pt x="9878709" y="1323975"/>
                </a:cubicBezTo>
                <a:close/>
                <a:moveTo>
                  <a:pt x="11081964" y="6054725"/>
                </a:moveTo>
                <a:cubicBezTo>
                  <a:pt x="11080738" y="6047317"/>
                  <a:pt x="11089323" y="6038850"/>
                  <a:pt x="11099136" y="6038850"/>
                </a:cubicBezTo>
                <a:cubicBezTo>
                  <a:pt x="11107721" y="6037792"/>
                  <a:pt x="11110174" y="6042026"/>
                  <a:pt x="11110174" y="6048375"/>
                </a:cubicBezTo>
                <a:cubicBezTo>
                  <a:pt x="11110174" y="6054725"/>
                  <a:pt x="11112628" y="6064250"/>
                  <a:pt x="11100362" y="6065308"/>
                </a:cubicBezTo>
                <a:cubicBezTo>
                  <a:pt x="11091776" y="6066367"/>
                  <a:pt x="11084417" y="6063192"/>
                  <a:pt x="11081964" y="6054725"/>
                </a:cubicBezTo>
                <a:close/>
                <a:moveTo>
                  <a:pt x="10961761" y="1419225"/>
                </a:moveTo>
                <a:cubicBezTo>
                  <a:pt x="10964214" y="1410758"/>
                  <a:pt x="10970347" y="1403350"/>
                  <a:pt x="10974027" y="1395942"/>
                </a:cubicBezTo>
                <a:cubicBezTo>
                  <a:pt x="10985065" y="1401233"/>
                  <a:pt x="10981386" y="1410758"/>
                  <a:pt x="10983839" y="1418167"/>
                </a:cubicBezTo>
                <a:cubicBezTo>
                  <a:pt x="10976480" y="1419225"/>
                  <a:pt x="10974027" y="1423458"/>
                  <a:pt x="10972800" y="1429808"/>
                </a:cubicBezTo>
                <a:cubicBezTo>
                  <a:pt x="10964214" y="1430867"/>
                  <a:pt x="10958082" y="1428750"/>
                  <a:pt x="10961761" y="1419225"/>
                </a:cubicBezTo>
                <a:close/>
                <a:moveTo>
                  <a:pt x="8693853" y="4234392"/>
                </a:moveTo>
                <a:lnTo>
                  <a:pt x="8693853" y="4234392"/>
                </a:lnTo>
                <a:cubicBezTo>
                  <a:pt x="8688947" y="4231217"/>
                  <a:pt x="8690173" y="4226984"/>
                  <a:pt x="8693853" y="4223809"/>
                </a:cubicBezTo>
                <a:cubicBezTo>
                  <a:pt x="8696306" y="4220633"/>
                  <a:pt x="8698759" y="4218517"/>
                  <a:pt x="8693853" y="4215342"/>
                </a:cubicBezTo>
                <a:cubicBezTo>
                  <a:pt x="8691399" y="4212167"/>
                  <a:pt x="8690173" y="4207934"/>
                  <a:pt x="8687720" y="4204758"/>
                </a:cubicBezTo>
                <a:cubicBezTo>
                  <a:pt x="8692626" y="4199467"/>
                  <a:pt x="8697532" y="4199467"/>
                  <a:pt x="8701212" y="4206875"/>
                </a:cubicBezTo>
                <a:cubicBezTo>
                  <a:pt x="8706118" y="4217459"/>
                  <a:pt x="8709798" y="4228042"/>
                  <a:pt x="8713478" y="4238625"/>
                </a:cubicBezTo>
                <a:cubicBezTo>
                  <a:pt x="8704892" y="4241800"/>
                  <a:pt x="8702439" y="4230159"/>
                  <a:pt x="8693853" y="4234392"/>
                </a:cubicBezTo>
                <a:close/>
                <a:moveTo>
                  <a:pt x="11858376" y="4686300"/>
                </a:moveTo>
                <a:cubicBezTo>
                  <a:pt x="11859603" y="4693709"/>
                  <a:pt x="11855922" y="4699000"/>
                  <a:pt x="11848563" y="4702175"/>
                </a:cubicBezTo>
                <a:cubicBezTo>
                  <a:pt x="11839977" y="4705350"/>
                  <a:pt x="11833845" y="4701117"/>
                  <a:pt x="11830165" y="4695825"/>
                </a:cubicBezTo>
                <a:cubicBezTo>
                  <a:pt x="11825258" y="4688417"/>
                  <a:pt x="11831391" y="4685242"/>
                  <a:pt x="11837524" y="4684184"/>
                </a:cubicBezTo>
                <a:cubicBezTo>
                  <a:pt x="11843657" y="4683125"/>
                  <a:pt x="11848563" y="4679950"/>
                  <a:pt x="11852243" y="4675717"/>
                </a:cubicBezTo>
                <a:cubicBezTo>
                  <a:pt x="11859603" y="4677834"/>
                  <a:pt x="11852243" y="4684184"/>
                  <a:pt x="11858376" y="4686300"/>
                </a:cubicBezTo>
                <a:close/>
                <a:moveTo>
                  <a:pt x="8610447" y="6182784"/>
                </a:moveTo>
                <a:cubicBezTo>
                  <a:pt x="8593275" y="6188075"/>
                  <a:pt x="8582236" y="6201834"/>
                  <a:pt x="8565064" y="6203950"/>
                </a:cubicBezTo>
                <a:cubicBezTo>
                  <a:pt x="8566291" y="6188075"/>
                  <a:pt x="8571197" y="6185959"/>
                  <a:pt x="8607993" y="6180667"/>
                </a:cubicBezTo>
                <a:cubicBezTo>
                  <a:pt x="8607993" y="6181725"/>
                  <a:pt x="8607993" y="6182784"/>
                  <a:pt x="8610447" y="6182784"/>
                </a:cubicBezTo>
                <a:close/>
                <a:moveTo>
                  <a:pt x="7789878" y="5277909"/>
                </a:moveTo>
                <a:cubicBezTo>
                  <a:pt x="7792332" y="5278967"/>
                  <a:pt x="7796011" y="5280025"/>
                  <a:pt x="7798464" y="5281084"/>
                </a:cubicBezTo>
                <a:cubicBezTo>
                  <a:pt x="7797238" y="5286375"/>
                  <a:pt x="7794785" y="5291667"/>
                  <a:pt x="7798464" y="5298017"/>
                </a:cubicBezTo>
                <a:cubicBezTo>
                  <a:pt x="7788652" y="5302250"/>
                  <a:pt x="7783746" y="5300133"/>
                  <a:pt x="7771480" y="5288492"/>
                </a:cubicBezTo>
                <a:cubicBezTo>
                  <a:pt x="7775160" y="5282142"/>
                  <a:pt x="7789878" y="5290609"/>
                  <a:pt x="7789878" y="5277909"/>
                </a:cubicBezTo>
                <a:close/>
                <a:moveTo>
                  <a:pt x="7634106" y="2829983"/>
                </a:moveTo>
                <a:cubicBezTo>
                  <a:pt x="7631653" y="2829983"/>
                  <a:pt x="7630426" y="2829983"/>
                  <a:pt x="7627973" y="2829983"/>
                </a:cubicBezTo>
                <a:cubicBezTo>
                  <a:pt x="7621840" y="2828925"/>
                  <a:pt x="7613254" y="2837392"/>
                  <a:pt x="7609575" y="2828925"/>
                </a:cubicBezTo>
                <a:cubicBezTo>
                  <a:pt x="7605895" y="2819400"/>
                  <a:pt x="7613254" y="2814108"/>
                  <a:pt x="7623067" y="2811992"/>
                </a:cubicBezTo>
                <a:cubicBezTo>
                  <a:pt x="7640239" y="2811992"/>
                  <a:pt x="7635332" y="2821517"/>
                  <a:pt x="7634106" y="2829983"/>
                </a:cubicBezTo>
                <a:close/>
                <a:moveTo>
                  <a:pt x="8343057" y="4246034"/>
                </a:moveTo>
                <a:cubicBezTo>
                  <a:pt x="8354096" y="4234392"/>
                  <a:pt x="8363909" y="4224867"/>
                  <a:pt x="8373721" y="4216400"/>
                </a:cubicBezTo>
                <a:cubicBezTo>
                  <a:pt x="8379854" y="4217459"/>
                  <a:pt x="8385987" y="4218517"/>
                  <a:pt x="8389666" y="4224867"/>
                </a:cubicBezTo>
                <a:cubicBezTo>
                  <a:pt x="8371268" y="4239684"/>
                  <a:pt x="8371268" y="4239684"/>
                  <a:pt x="8343057" y="4246034"/>
                </a:cubicBezTo>
                <a:close/>
                <a:moveTo>
                  <a:pt x="7998394" y="6491817"/>
                </a:moveTo>
                <a:cubicBezTo>
                  <a:pt x="7997167" y="6492875"/>
                  <a:pt x="7994714" y="6492875"/>
                  <a:pt x="7993488" y="6493933"/>
                </a:cubicBezTo>
                <a:cubicBezTo>
                  <a:pt x="7994714" y="6494992"/>
                  <a:pt x="7994714" y="6496050"/>
                  <a:pt x="7994714" y="6498167"/>
                </a:cubicBezTo>
                <a:cubicBezTo>
                  <a:pt x="7991034" y="6498167"/>
                  <a:pt x="7989808" y="6498167"/>
                  <a:pt x="7988581" y="6496050"/>
                </a:cubicBezTo>
                <a:cubicBezTo>
                  <a:pt x="7981222" y="6499225"/>
                  <a:pt x="7977543" y="6498167"/>
                  <a:pt x="7965277" y="6493933"/>
                </a:cubicBezTo>
                <a:cubicBezTo>
                  <a:pt x="7965277" y="6482292"/>
                  <a:pt x="7979995" y="6483350"/>
                  <a:pt x="7987355" y="6477000"/>
                </a:cubicBezTo>
                <a:cubicBezTo>
                  <a:pt x="7987355" y="6477000"/>
                  <a:pt x="7987355" y="6479117"/>
                  <a:pt x="7987355" y="6479117"/>
                </a:cubicBezTo>
                <a:lnTo>
                  <a:pt x="7989808" y="6479117"/>
                </a:lnTo>
                <a:cubicBezTo>
                  <a:pt x="7989808" y="6480175"/>
                  <a:pt x="7989808" y="6481234"/>
                  <a:pt x="7988581" y="6482292"/>
                </a:cubicBezTo>
                <a:cubicBezTo>
                  <a:pt x="7989808" y="6482292"/>
                  <a:pt x="7991034" y="6482292"/>
                  <a:pt x="7992261" y="6482292"/>
                </a:cubicBezTo>
                <a:cubicBezTo>
                  <a:pt x="8000847" y="6482292"/>
                  <a:pt x="7999621" y="6487584"/>
                  <a:pt x="7998394" y="6491817"/>
                </a:cubicBezTo>
                <a:close/>
                <a:moveTo>
                  <a:pt x="8639884" y="6075892"/>
                </a:moveTo>
                <a:lnTo>
                  <a:pt x="8639884" y="6075892"/>
                </a:lnTo>
                <a:cubicBezTo>
                  <a:pt x="8634978" y="6073776"/>
                  <a:pt x="8628845" y="6073776"/>
                  <a:pt x="8628845" y="6067425"/>
                </a:cubicBezTo>
                <a:cubicBezTo>
                  <a:pt x="8628845" y="6060017"/>
                  <a:pt x="8632525" y="6052609"/>
                  <a:pt x="8638657" y="6048375"/>
                </a:cubicBezTo>
                <a:cubicBezTo>
                  <a:pt x="8647243" y="6042026"/>
                  <a:pt x="8653376" y="6047317"/>
                  <a:pt x="8657056" y="6055784"/>
                </a:cubicBezTo>
                <a:cubicBezTo>
                  <a:pt x="8654603" y="6056842"/>
                  <a:pt x="8653376" y="6058959"/>
                  <a:pt x="8650923" y="6060017"/>
                </a:cubicBezTo>
                <a:cubicBezTo>
                  <a:pt x="8641111" y="6062133"/>
                  <a:pt x="8644790" y="6070600"/>
                  <a:pt x="8639884" y="6075892"/>
                </a:cubicBezTo>
                <a:close/>
                <a:moveTo>
                  <a:pt x="7145935" y="234950"/>
                </a:moveTo>
                <a:cubicBezTo>
                  <a:pt x="7129990" y="234950"/>
                  <a:pt x="7134896" y="222250"/>
                  <a:pt x="7129990" y="215900"/>
                </a:cubicBezTo>
                <a:cubicBezTo>
                  <a:pt x="7139802" y="214842"/>
                  <a:pt x="7148388" y="215900"/>
                  <a:pt x="7156974" y="219075"/>
                </a:cubicBezTo>
                <a:cubicBezTo>
                  <a:pt x="7155748" y="225425"/>
                  <a:pt x="7158200" y="234950"/>
                  <a:pt x="7145935" y="234950"/>
                </a:cubicBezTo>
                <a:close/>
                <a:moveTo>
                  <a:pt x="9087579" y="4338109"/>
                </a:moveTo>
                <a:cubicBezTo>
                  <a:pt x="9087579" y="4338109"/>
                  <a:pt x="9087579" y="4339167"/>
                  <a:pt x="9087579" y="4338109"/>
                </a:cubicBezTo>
                <a:cubicBezTo>
                  <a:pt x="9087579" y="4339167"/>
                  <a:pt x="9087579" y="4339167"/>
                  <a:pt x="9087579" y="4338109"/>
                </a:cubicBezTo>
                <a:lnTo>
                  <a:pt x="9087579" y="4338109"/>
                </a:lnTo>
                <a:close/>
                <a:moveTo>
                  <a:pt x="9083898" y="4367742"/>
                </a:moveTo>
                <a:cubicBezTo>
                  <a:pt x="9071633" y="4367742"/>
                  <a:pt x="9066727" y="4362450"/>
                  <a:pt x="9071633" y="4352925"/>
                </a:cubicBezTo>
                <a:cubicBezTo>
                  <a:pt x="9083898" y="4356100"/>
                  <a:pt x="9087579" y="4341284"/>
                  <a:pt x="9099844" y="4343400"/>
                </a:cubicBezTo>
                <a:cubicBezTo>
                  <a:pt x="9101070" y="4359275"/>
                  <a:pt x="9096164" y="4366684"/>
                  <a:pt x="9083898" y="4367742"/>
                </a:cubicBezTo>
                <a:close/>
                <a:moveTo>
                  <a:pt x="9475171" y="2115608"/>
                </a:moveTo>
                <a:cubicBezTo>
                  <a:pt x="9469038" y="2113492"/>
                  <a:pt x="9467812" y="2109258"/>
                  <a:pt x="9470264" y="2105025"/>
                </a:cubicBezTo>
                <a:cubicBezTo>
                  <a:pt x="9471491" y="2101850"/>
                  <a:pt x="9477624" y="2099733"/>
                  <a:pt x="9481304" y="2101850"/>
                </a:cubicBezTo>
                <a:cubicBezTo>
                  <a:pt x="9491116" y="2106083"/>
                  <a:pt x="9504609" y="2108200"/>
                  <a:pt x="9505835" y="2120900"/>
                </a:cubicBezTo>
                <a:cubicBezTo>
                  <a:pt x="9493569" y="2124075"/>
                  <a:pt x="9484983" y="2118783"/>
                  <a:pt x="9475171" y="2115608"/>
                </a:cubicBezTo>
                <a:close/>
                <a:moveTo>
                  <a:pt x="11171502" y="3857625"/>
                </a:moveTo>
                <a:cubicBezTo>
                  <a:pt x="11171502" y="3850217"/>
                  <a:pt x="11177635" y="3845983"/>
                  <a:pt x="11186221" y="3844925"/>
                </a:cubicBezTo>
                <a:cubicBezTo>
                  <a:pt x="11194807" y="3843867"/>
                  <a:pt x="11199713" y="3848100"/>
                  <a:pt x="11202166" y="3854450"/>
                </a:cubicBezTo>
                <a:cubicBezTo>
                  <a:pt x="11200940" y="3861858"/>
                  <a:pt x="11194807" y="3865034"/>
                  <a:pt x="11187448" y="3866092"/>
                </a:cubicBezTo>
                <a:cubicBezTo>
                  <a:pt x="11178862" y="3868208"/>
                  <a:pt x="11171502" y="3867150"/>
                  <a:pt x="11171502" y="3857625"/>
                </a:cubicBezTo>
                <a:close/>
                <a:moveTo>
                  <a:pt x="9213914" y="459317"/>
                </a:moveTo>
                <a:cubicBezTo>
                  <a:pt x="9211461" y="481542"/>
                  <a:pt x="9204102" y="494242"/>
                  <a:pt x="9184476" y="499533"/>
                </a:cubicBezTo>
                <a:cubicBezTo>
                  <a:pt x="9184476" y="496358"/>
                  <a:pt x="9183250" y="492125"/>
                  <a:pt x="9183250" y="488950"/>
                </a:cubicBezTo>
                <a:cubicBezTo>
                  <a:pt x="9191836" y="480483"/>
                  <a:pt x="9200421" y="472017"/>
                  <a:pt x="9213914" y="459317"/>
                </a:cubicBezTo>
                <a:close/>
                <a:moveTo>
                  <a:pt x="9103524" y="6638925"/>
                </a:moveTo>
                <a:cubicBezTo>
                  <a:pt x="9109656" y="6638925"/>
                  <a:pt x="9113336" y="6642100"/>
                  <a:pt x="9114562" y="6645276"/>
                </a:cubicBezTo>
                <a:cubicBezTo>
                  <a:pt x="9117016" y="6651625"/>
                  <a:pt x="9110883" y="6659034"/>
                  <a:pt x="9105977" y="6656917"/>
                </a:cubicBezTo>
                <a:cubicBezTo>
                  <a:pt x="9097391" y="6653742"/>
                  <a:pt x="9097391" y="6660092"/>
                  <a:pt x="9093711" y="6662209"/>
                </a:cubicBezTo>
                <a:cubicBezTo>
                  <a:pt x="9090031" y="6664325"/>
                  <a:pt x="9085125" y="6669617"/>
                  <a:pt x="9080219" y="6664325"/>
                </a:cubicBezTo>
                <a:cubicBezTo>
                  <a:pt x="9076539" y="6659034"/>
                  <a:pt x="9082672" y="6655859"/>
                  <a:pt x="9086352" y="6653742"/>
                </a:cubicBezTo>
                <a:cubicBezTo>
                  <a:pt x="9092484" y="6647392"/>
                  <a:pt x="9098617" y="6643159"/>
                  <a:pt x="9103524" y="6638925"/>
                </a:cubicBezTo>
                <a:close/>
                <a:moveTo>
                  <a:pt x="10983839" y="4051300"/>
                </a:moveTo>
                <a:cubicBezTo>
                  <a:pt x="10994878" y="4050242"/>
                  <a:pt x="10993651" y="4058708"/>
                  <a:pt x="10993651" y="4065059"/>
                </a:cubicBezTo>
                <a:cubicBezTo>
                  <a:pt x="10992425" y="4069292"/>
                  <a:pt x="10991198" y="4075642"/>
                  <a:pt x="10987519" y="4079875"/>
                </a:cubicBezTo>
                <a:cubicBezTo>
                  <a:pt x="10982613" y="4085167"/>
                  <a:pt x="10975253" y="4083050"/>
                  <a:pt x="10971573" y="4078817"/>
                </a:cubicBezTo>
                <a:cubicBezTo>
                  <a:pt x="10966667" y="4072467"/>
                  <a:pt x="10974027" y="4052358"/>
                  <a:pt x="10983839" y="4051300"/>
                </a:cubicBezTo>
                <a:close/>
                <a:moveTo>
                  <a:pt x="10353387" y="231775"/>
                </a:moveTo>
                <a:cubicBezTo>
                  <a:pt x="10354614" y="234950"/>
                  <a:pt x="10355840" y="238125"/>
                  <a:pt x="10357068" y="241300"/>
                </a:cubicBezTo>
                <a:cubicBezTo>
                  <a:pt x="10348481" y="246592"/>
                  <a:pt x="10341122" y="257175"/>
                  <a:pt x="10327630" y="252942"/>
                </a:cubicBezTo>
                <a:cubicBezTo>
                  <a:pt x="10327630" y="250825"/>
                  <a:pt x="10327630" y="248708"/>
                  <a:pt x="10327630" y="246592"/>
                </a:cubicBezTo>
                <a:cubicBezTo>
                  <a:pt x="10331309" y="244475"/>
                  <a:pt x="10331309" y="241300"/>
                  <a:pt x="10330083" y="237067"/>
                </a:cubicBezTo>
                <a:cubicBezTo>
                  <a:pt x="10334989" y="236008"/>
                  <a:pt x="10338669" y="234950"/>
                  <a:pt x="10343575" y="237067"/>
                </a:cubicBezTo>
                <a:cubicBezTo>
                  <a:pt x="10349708" y="239183"/>
                  <a:pt x="10349708" y="234950"/>
                  <a:pt x="10349708" y="231775"/>
                </a:cubicBezTo>
                <a:lnTo>
                  <a:pt x="10353387" y="231775"/>
                </a:lnTo>
                <a:close/>
                <a:moveTo>
                  <a:pt x="6798819" y="5232400"/>
                </a:moveTo>
                <a:cubicBezTo>
                  <a:pt x="6798819" y="5232400"/>
                  <a:pt x="6800046" y="5231342"/>
                  <a:pt x="6800046" y="5231342"/>
                </a:cubicBezTo>
                <a:cubicBezTo>
                  <a:pt x="6801272" y="5228167"/>
                  <a:pt x="6801272" y="5222875"/>
                  <a:pt x="6804951" y="5221817"/>
                </a:cubicBezTo>
                <a:cubicBezTo>
                  <a:pt x="6811084" y="5218642"/>
                  <a:pt x="6813537" y="5224992"/>
                  <a:pt x="6815991" y="5228167"/>
                </a:cubicBezTo>
                <a:cubicBezTo>
                  <a:pt x="6818444" y="5231342"/>
                  <a:pt x="6819670" y="5234517"/>
                  <a:pt x="6822124" y="5237692"/>
                </a:cubicBezTo>
                <a:cubicBezTo>
                  <a:pt x="6819670" y="5241925"/>
                  <a:pt x="6817217" y="5245100"/>
                  <a:pt x="6814764" y="5249334"/>
                </a:cubicBezTo>
                <a:cubicBezTo>
                  <a:pt x="6804951" y="5246159"/>
                  <a:pt x="6800046" y="5239809"/>
                  <a:pt x="6798819" y="5232400"/>
                </a:cubicBezTo>
                <a:close/>
                <a:moveTo>
                  <a:pt x="8511096" y="5570008"/>
                </a:moveTo>
                <a:cubicBezTo>
                  <a:pt x="8506189" y="5568950"/>
                  <a:pt x="8502510" y="5567892"/>
                  <a:pt x="8497603" y="5571067"/>
                </a:cubicBezTo>
                <a:cubicBezTo>
                  <a:pt x="8495150" y="5568950"/>
                  <a:pt x="8489017" y="5567892"/>
                  <a:pt x="8492697" y="5562600"/>
                </a:cubicBezTo>
                <a:cubicBezTo>
                  <a:pt x="8502510" y="5550959"/>
                  <a:pt x="8516001" y="5546725"/>
                  <a:pt x="8531947" y="5553075"/>
                </a:cubicBezTo>
                <a:cubicBezTo>
                  <a:pt x="8533174" y="5565776"/>
                  <a:pt x="8519681" y="5565776"/>
                  <a:pt x="8511096" y="5570008"/>
                </a:cubicBezTo>
                <a:close/>
                <a:moveTo>
                  <a:pt x="6955818" y="2652184"/>
                </a:moveTo>
                <a:cubicBezTo>
                  <a:pt x="6949685" y="2639483"/>
                  <a:pt x="6937420" y="2651125"/>
                  <a:pt x="6930061" y="2646892"/>
                </a:cubicBezTo>
                <a:cubicBezTo>
                  <a:pt x="6932514" y="2639483"/>
                  <a:pt x="6943552" y="2634192"/>
                  <a:pt x="6936193" y="2624667"/>
                </a:cubicBezTo>
                <a:cubicBezTo>
                  <a:pt x="6944779" y="2628900"/>
                  <a:pt x="6950912" y="2636309"/>
                  <a:pt x="6960725" y="2639483"/>
                </a:cubicBezTo>
                <a:cubicBezTo>
                  <a:pt x="6975443" y="2644775"/>
                  <a:pt x="6964404" y="2650067"/>
                  <a:pt x="6955818" y="2652184"/>
                </a:cubicBezTo>
                <a:close/>
                <a:moveTo>
                  <a:pt x="7851206" y="910167"/>
                </a:moveTo>
                <a:cubicBezTo>
                  <a:pt x="7849980" y="912283"/>
                  <a:pt x="7846301" y="913342"/>
                  <a:pt x="7843847" y="914400"/>
                </a:cubicBezTo>
                <a:cubicBezTo>
                  <a:pt x="7829128" y="915458"/>
                  <a:pt x="7820542" y="910167"/>
                  <a:pt x="7815637" y="898525"/>
                </a:cubicBezTo>
                <a:cubicBezTo>
                  <a:pt x="7816863" y="897467"/>
                  <a:pt x="7818090" y="895350"/>
                  <a:pt x="7816863" y="893233"/>
                </a:cubicBezTo>
                <a:cubicBezTo>
                  <a:pt x="7826675" y="898525"/>
                  <a:pt x="7838941" y="893233"/>
                  <a:pt x="7847527" y="900642"/>
                </a:cubicBezTo>
                <a:cubicBezTo>
                  <a:pt x="7849980" y="903817"/>
                  <a:pt x="7853660" y="905933"/>
                  <a:pt x="7851206" y="910167"/>
                </a:cubicBezTo>
                <a:close/>
                <a:moveTo>
                  <a:pt x="7015920" y="5252508"/>
                </a:moveTo>
                <a:cubicBezTo>
                  <a:pt x="7013466" y="5252508"/>
                  <a:pt x="7012240" y="5252508"/>
                  <a:pt x="7011013" y="5253567"/>
                </a:cubicBezTo>
                <a:cubicBezTo>
                  <a:pt x="7004880" y="5251450"/>
                  <a:pt x="6998748" y="5249334"/>
                  <a:pt x="6991389" y="5251450"/>
                </a:cubicBezTo>
                <a:cubicBezTo>
                  <a:pt x="6979123" y="5244042"/>
                  <a:pt x="6992615" y="5237692"/>
                  <a:pt x="6991389" y="5230284"/>
                </a:cubicBezTo>
                <a:cubicBezTo>
                  <a:pt x="6993842" y="5229225"/>
                  <a:pt x="6995068" y="5228167"/>
                  <a:pt x="6997521" y="5226050"/>
                </a:cubicBezTo>
                <a:cubicBezTo>
                  <a:pt x="7004880" y="5232400"/>
                  <a:pt x="7004880" y="5244042"/>
                  <a:pt x="7015920" y="5247217"/>
                </a:cubicBezTo>
                <a:cubicBezTo>
                  <a:pt x="7015920" y="5249334"/>
                  <a:pt x="7015920" y="5250392"/>
                  <a:pt x="7015920" y="5252508"/>
                </a:cubicBezTo>
                <a:close/>
                <a:moveTo>
                  <a:pt x="11153104" y="3788833"/>
                </a:moveTo>
                <a:cubicBezTo>
                  <a:pt x="11160464" y="3802592"/>
                  <a:pt x="11155557" y="3817409"/>
                  <a:pt x="11161690" y="3831167"/>
                </a:cubicBezTo>
                <a:cubicBezTo>
                  <a:pt x="11156784" y="3817409"/>
                  <a:pt x="11124893" y="3807883"/>
                  <a:pt x="11153104" y="3788833"/>
                </a:cubicBezTo>
                <a:close/>
                <a:moveTo>
                  <a:pt x="7760441" y="3545417"/>
                </a:moveTo>
                <a:cubicBezTo>
                  <a:pt x="7765347" y="3548592"/>
                  <a:pt x="7770254" y="3551767"/>
                  <a:pt x="7775160" y="3554942"/>
                </a:cubicBezTo>
                <a:cubicBezTo>
                  <a:pt x="7788652" y="3564467"/>
                  <a:pt x="7777613" y="3566583"/>
                  <a:pt x="7770254" y="3569758"/>
                </a:cubicBezTo>
                <a:cubicBezTo>
                  <a:pt x="7755535" y="3565525"/>
                  <a:pt x="7764121" y="3553883"/>
                  <a:pt x="7760441" y="3545417"/>
                </a:cubicBezTo>
                <a:close/>
                <a:moveTo>
                  <a:pt x="11243870" y="6385984"/>
                </a:moveTo>
                <a:cubicBezTo>
                  <a:pt x="11241416" y="6389159"/>
                  <a:pt x="11240190" y="6394450"/>
                  <a:pt x="11232830" y="6394450"/>
                </a:cubicBezTo>
                <a:cubicBezTo>
                  <a:pt x="11225471" y="6394450"/>
                  <a:pt x="11226698" y="6389159"/>
                  <a:pt x="11225471" y="6384925"/>
                </a:cubicBezTo>
                <a:cubicBezTo>
                  <a:pt x="11225471" y="6381750"/>
                  <a:pt x="11224244" y="6377517"/>
                  <a:pt x="11224244" y="6374342"/>
                </a:cubicBezTo>
                <a:cubicBezTo>
                  <a:pt x="11225471" y="6369050"/>
                  <a:pt x="11223018" y="6362700"/>
                  <a:pt x="11231604" y="6361642"/>
                </a:cubicBezTo>
                <a:cubicBezTo>
                  <a:pt x="11238963" y="6360584"/>
                  <a:pt x="11242643" y="6366933"/>
                  <a:pt x="11245096" y="6371167"/>
                </a:cubicBezTo>
                <a:cubicBezTo>
                  <a:pt x="11247549" y="6375401"/>
                  <a:pt x="11247549" y="6380692"/>
                  <a:pt x="11243870" y="6385984"/>
                </a:cubicBezTo>
                <a:close/>
                <a:moveTo>
                  <a:pt x="9596601" y="1493308"/>
                </a:moveTo>
                <a:cubicBezTo>
                  <a:pt x="9589241" y="1493308"/>
                  <a:pt x="9583108" y="1493308"/>
                  <a:pt x="9576975" y="1493308"/>
                </a:cubicBezTo>
                <a:cubicBezTo>
                  <a:pt x="9570843" y="1493308"/>
                  <a:pt x="9567163" y="1490133"/>
                  <a:pt x="9567163" y="1484842"/>
                </a:cubicBezTo>
                <a:cubicBezTo>
                  <a:pt x="9567163" y="1482725"/>
                  <a:pt x="9568389" y="1479550"/>
                  <a:pt x="9570843" y="1477433"/>
                </a:cubicBezTo>
                <a:cubicBezTo>
                  <a:pt x="9575749" y="1473200"/>
                  <a:pt x="9580655" y="1474258"/>
                  <a:pt x="9584335" y="1477433"/>
                </a:cubicBezTo>
                <a:cubicBezTo>
                  <a:pt x="9589241" y="1482725"/>
                  <a:pt x="9596601" y="1485900"/>
                  <a:pt x="9596601" y="1493308"/>
                </a:cubicBezTo>
                <a:close/>
                <a:moveTo>
                  <a:pt x="10116661" y="2932642"/>
                </a:moveTo>
                <a:cubicBezTo>
                  <a:pt x="10125247" y="2937934"/>
                  <a:pt x="10133834" y="2942167"/>
                  <a:pt x="10133834" y="2953809"/>
                </a:cubicBezTo>
                <a:cubicBezTo>
                  <a:pt x="10117888" y="2962275"/>
                  <a:pt x="10112982" y="2947458"/>
                  <a:pt x="10103170" y="2943225"/>
                </a:cubicBezTo>
                <a:cubicBezTo>
                  <a:pt x="10103170" y="2935817"/>
                  <a:pt x="10098263" y="2922059"/>
                  <a:pt x="10116661" y="2932642"/>
                </a:cubicBezTo>
                <a:close/>
                <a:moveTo>
                  <a:pt x="11525978" y="2382309"/>
                </a:moveTo>
                <a:cubicBezTo>
                  <a:pt x="11518619" y="2386542"/>
                  <a:pt x="11511260" y="2389717"/>
                  <a:pt x="11503901" y="2393950"/>
                </a:cubicBezTo>
                <a:cubicBezTo>
                  <a:pt x="11506353" y="2385483"/>
                  <a:pt x="11514939" y="2381250"/>
                  <a:pt x="11525978" y="2382309"/>
                </a:cubicBezTo>
                <a:close/>
                <a:moveTo>
                  <a:pt x="12048492" y="534458"/>
                </a:moveTo>
                <a:cubicBezTo>
                  <a:pt x="12048492" y="534458"/>
                  <a:pt x="12048492" y="534458"/>
                  <a:pt x="12048492" y="534458"/>
                </a:cubicBezTo>
                <a:cubicBezTo>
                  <a:pt x="12048492" y="534458"/>
                  <a:pt x="12048492" y="534458"/>
                  <a:pt x="12048492" y="534458"/>
                </a:cubicBezTo>
                <a:lnTo>
                  <a:pt x="12048492" y="534458"/>
                </a:lnTo>
                <a:close/>
                <a:moveTo>
                  <a:pt x="12036227" y="519642"/>
                </a:moveTo>
                <a:cubicBezTo>
                  <a:pt x="12044813" y="525992"/>
                  <a:pt x="12053399" y="529167"/>
                  <a:pt x="12064438" y="529167"/>
                </a:cubicBezTo>
                <a:cubicBezTo>
                  <a:pt x="12066891" y="534458"/>
                  <a:pt x="12064438" y="536575"/>
                  <a:pt x="12061985" y="537633"/>
                </a:cubicBezTo>
                <a:cubicBezTo>
                  <a:pt x="12063211" y="538692"/>
                  <a:pt x="12064438" y="539750"/>
                  <a:pt x="12064438" y="541867"/>
                </a:cubicBezTo>
                <a:cubicBezTo>
                  <a:pt x="12063211" y="546100"/>
                  <a:pt x="12055852" y="545042"/>
                  <a:pt x="12050946" y="545042"/>
                </a:cubicBezTo>
                <a:cubicBezTo>
                  <a:pt x="12050946" y="545042"/>
                  <a:pt x="12050946" y="545042"/>
                  <a:pt x="12050946" y="545042"/>
                </a:cubicBezTo>
                <a:cubicBezTo>
                  <a:pt x="12050946" y="545042"/>
                  <a:pt x="12050946" y="545042"/>
                  <a:pt x="12050946" y="545042"/>
                </a:cubicBezTo>
                <a:cubicBezTo>
                  <a:pt x="12041133" y="538692"/>
                  <a:pt x="12031321" y="533400"/>
                  <a:pt x="12025188" y="523875"/>
                </a:cubicBezTo>
                <a:cubicBezTo>
                  <a:pt x="12026414" y="518583"/>
                  <a:pt x="12030094" y="514350"/>
                  <a:pt x="12036227" y="519642"/>
                </a:cubicBezTo>
                <a:close/>
                <a:moveTo>
                  <a:pt x="11085643" y="3836458"/>
                </a:moveTo>
                <a:cubicBezTo>
                  <a:pt x="11080738" y="3821642"/>
                  <a:pt x="11080738" y="3821642"/>
                  <a:pt x="11093003" y="3807883"/>
                </a:cubicBezTo>
                <a:cubicBezTo>
                  <a:pt x="11094229" y="3814233"/>
                  <a:pt x="11094229" y="3818467"/>
                  <a:pt x="11095456" y="3823758"/>
                </a:cubicBezTo>
                <a:cubicBezTo>
                  <a:pt x="11089323" y="3825875"/>
                  <a:pt x="11096683" y="3836458"/>
                  <a:pt x="11085643" y="3836458"/>
                </a:cubicBezTo>
                <a:close/>
                <a:moveTo>
                  <a:pt x="7869605" y="3600450"/>
                </a:moveTo>
                <a:cubicBezTo>
                  <a:pt x="7849980" y="3608917"/>
                  <a:pt x="7843847" y="3607858"/>
                  <a:pt x="7822996" y="3593042"/>
                </a:cubicBezTo>
                <a:cubicBezTo>
                  <a:pt x="7842621" y="3588809"/>
                  <a:pt x="7851206" y="3608917"/>
                  <a:pt x="7869605" y="3600450"/>
                </a:cubicBezTo>
                <a:close/>
                <a:moveTo>
                  <a:pt x="9148907" y="1889125"/>
                </a:moveTo>
                <a:cubicBezTo>
                  <a:pt x="9150133" y="1885950"/>
                  <a:pt x="9147680" y="1880658"/>
                  <a:pt x="9153812" y="1880658"/>
                </a:cubicBezTo>
                <a:cubicBezTo>
                  <a:pt x="9164852" y="1878542"/>
                  <a:pt x="9166078" y="1871133"/>
                  <a:pt x="9168531" y="1864783"/>
                </a:cubicBezTo>
                <a:cubicBezTo>
                  <a:pt x="9168531" y="1864783"/>
                  <a:pt x="9168531" y="1864783"/>
                  <a:pt x="9168531" y="1864783"/>
                </a:cubicBezTo>
                <a:cubicBezTo>
                  <a:pt x="9175890" y="1873250"/>
                  <a:pt x="9180797" y="1881717"/>
                  <a:pt x="9167305" y="1889125"/>
                </a:cubicBezTo>
                <a:cubicBezTo>
                  <a:pt x="9161172" y="1885950"/>
                  <a:pt x="9155039" y="1888067"/>
                  <a:pt x="9148907" y="1889125"/>
                </a:cubicBezTo>
                <a:close/>
                <a:moveTo>
                  <a:pt x="8238800" y="4143375"/>
                </a:moveTo>
                <a:cubicBezTo>
                  <a:pt x="8246159" y="4149725"/>
                  <a:pt x="8257198" y="4144434"/>
                  <a:pt x="8264557" y="4148667"/>
                </a:cubicBezTo>
                <a:cubicBezTo>
                  <a:pt x="8267010" y="4151842"/>
                  <a:pt x="8269464" y="4155017"/>
                  <a:pt x="8270690" y="4158192"/>
                </a:cubicBezTo>
                <a:cubicBezTo>
                  <a:pt x="8270690" y="4162425"/>
                  <a:pt x="8265784" y="4163483"/>
                  <a:pt x="8262104" y="4162425"/>
                </a:cubicBezTo>
                <a:cubicBezTo>
                  <a:pt x="8254745" y="4160309"/>
                  <a:pt x="8246159" y="4158192"/>
                  <a:pt x="8238800" y="4155017"/>
                </a:cubicBezTo>
                <a:cubicBezTo>
                  <a:pt x="8231440" y="4151842"/>
                  <a:pt x="8236346" y="4147608"/>
                  <a:pt x="8238800" y="4143375"/>
                </a:cubicBezTo>
                <a:close/>
                <a:moveTo>
                  <a:pt x="8335697" y="377825"/>
                </a:moveTo>
                <a:cubicBezTo>
                  <a:pt x="8336924" y="372533"/>
                  <a:pt x="8339378" y="368300"/>
                  <a:pt x="8344283" y="365125"/>
                </a:cubicBezTo>
                <a:cubicBezTo>
                  <a:pt x="8349190" y="366183"/>
                  <a:pt x="8356549" y="364067"/>
                  <a:pt x="8365135" y="370417"/>
                </a:cubicBezTo>
                <a:cubicBezTo>
                  <a:pt x="8352869" y="371475"/>
                  <a:pt x="8350416" y="387350"/>
                  <a:pt x="8335697" y="377825"/>
                </a:cubicBezTo>
                <a:close/>
                <a:moveTo>
                  <a:pt x="10272435" y="1133475"/>
                </a:moveTo>
                <a:cubicBezTo>
                  <a:pt x="10271208" y="1135592"/>
                  <a:pt x="10268755" y="1137708"/>
                  <a:pt x="10267528" y="1139825"/>
                </a:cubicBezTo>
                <a:cubicBezTo>
                  <a:pt x="10256489" y="1143000"/>
                  <a:pt x="10247903" y="1131358"/>
                  <a:pt x="10236864" y="1135592"/>
                </a:cubicBezTo>
                <a:cubicBezTo>
                  <a:pt x="10242997" y="1128183"/>
                  <a:pt x="10247903" y="1118658"/>
                  <a:pt x="10261395" y="1119717"/>
                </a:cubicBezTo>
                <a:cubicBezTo>
                  <a:pt x="10260169" y="1127125"/>
                  <a:pt x="10263849" y="1132417"/>
                  <a:pt x="10272435" y="1133475"/>
                </a:cubicBezTo>
                <a:close/>
                <a:moveTo>
                  <a:pt x="8999266" y="2527300"/>
                </a:moveTo>
                <a:cubicBezTo>
                  <a:pt x="8998039" y="2514600"/>
                  <a:pt x="8989454" y="2504017"/>
                  <a:pt x="9006625" y="2497667"/>
                </a:cubicBezTo>
                <a:cubicBezTo>
                  <a:pt x="9011532" y="2495550"/>
                  <a:pt x="9020118" y="2496608"/>
                  <a:pt x="9021344" y="2502958"/>
                </a:cubicBezTo>
                <a:cubicBezTo>
                  <a:pt x="9025024" y="2517775"/>
                  <a:pt x="9012758" y="2522008"/>
                  <a:pt x="8999266" y="2527300"/>
                </a:cubicBezTo>
                <a:close/>
                <a:moveTo>
                  <a:pt x="11847337" y="2508250"/>
                </a:moveTo>
                <a:cubicBezTo>
                  <a:pt x="11836298" y="2519892"/>
                  <a:pt x="11838751" y="2534708"/>
                  <a:pt x="11831391" y="2547408"/>
                </a:cubicBezTo>
                <a:cubicBezTo>
                  <a:pt x="11831391" y="2536825"/>
                  <a:pt x="11831391" y="2526242"/>
                  <a:pt x="11831391" y="2514600"/>
                </a:cubicBezTo>
                <a:cubicBezTo>
                  <a:pt x="11831391" y="2510367"/>
                  <a:pt x="11832618" y="2506133"/>
                  <a:pt x="11836298" y="2501900"/>
                </a:cubicBezTo>
                <a:cubicBezTo>
                  <a:pt x="11838751" y="2499783"/>
                  <a:pt x="11842431" y="2499783"/>
                  <a:pt x="11844884" y="2500842"/>
                </a:cubicBezTo>
                <a:cubicBezTo>
                  <a:pt x="11847337" y="2504017"/>
                  <a:pt x="11849790" y="2506133"/>
                  <a:pt x="11847337" y="2508250"/>
                </a:cubicBezTo>
                <a:close/>
                <a:moveTo>
                  <a:pt x="7972636" y="5625042"/>
                </a:moveTo>
                <a:cubicBezTo>
                  <a:pt x="7975089" y="5623984"/>
                  <a:pt x="7976316" y="5621867"/>
                  <a:pt x="7978769" y="5620808"/>
                </a:cubicBezTo>
                <a:cubicBezTo>
                  <a:pt x="7982448" y="5620808"/>
                  <a:pt x="7986128" y="5621867"/>
                  <a:pt x="7989808" y="5621867"/>
                </a:cubicBezTo>
                <a:cubicBezTo>
                  <a:pt x="7991034" y="5629276"/>
                  <a:pt x="7989808" y="5636683"/>
                  <a:pt x="7981222" y="5640917"/>
                </a:cubicBezTo>
                <a:cubicBezTo>
                  <a:pt x="7976316" y="5644092"/>
                  <a:pt x="7973862" y="5647267"/>
                  <a:pt x="7976316" y="5652558"/>
                </a:cubicBezTo>
                <a:lnTo>
                  <a:pt x="7975089" y="5653617"/>
                </a:lnTo>
                <a:lnTo>
                  <a:pt x="7976316" y="5654675"/>
                </a:lnTo>
                <a:cubicBezTo>
                  <a:pt x="7972636" y="5649383"/>
                  <a:pt x="7962824" y="5649383"/>
                  <a:pt x="7961597" y="5640917"/>
                </a:cubicBezTo>
                <a:cubicBezTo>
                  <a:pt x="7965277" y="5635625"/>
                  <a:pt x="7968957" y="5630334"/>
                  <a:pt x="7972636" y="5625042"/>
                </a:cubicBezTo>
                <a:close/>
                <a:moveTo>
                  <a:pt x="7109138" y="5052484"/>
                </a:moveTo>
                <a:cubicBezTo>
                  <a:pt x="7114045" y="5053542"/>
                  <a:pt x="7118951" y="5054600"/>
                  <a:pt x="7123857" y="5054600"/>
                </a:cubicBezTo>
                <a:cubicBezTo>
                  <a:pt x="7131217" y="5055659"/>
                  <a:pt x="7138576" y="5056717"/>
                  <a:pt x="7136122" y="5065184"/>
                </a:cubicBezTo>
                <a:cubicBezTo>
                  <a:pt x="7133669" y="5072592"/>
                  <a:pt x="7126310" y="5070475"/>
                  <a:pt x="7121404" y="5071534"/>
                </a:cubicBezTo>
                <a:cubicBezTo>
                  <a:pt x="7112818" y="5072592"/>
                  <a:pt x="7107912" y="5063067"/>
                  <a:pt x="7100553" y="5062008"/>
                </a:cubicBezTo>
                <a:cubicBezTo>
                  <a:pt x="7100553" y="5057775"/>
                  <a:pt x="7101779" y="5052484"/>
                  <a:pt x="7109138" y="5052484"/>
                </a:cubicBezTo>
                <a:close/>
                <a:moveTo>
                  <a:pt x="7708926" y="873125"/>
                </a:moveTo>
                <a:cubicBezTo>
                  <a:pt x="7708926" y="867833"/>
                  <a:pt x="7713832" y="863600"/>
                  <a:pt x="7716285" y="858308"/>
                </a:cubicBezTo>
                <a:cubicBezTo>
                  <a:pt x="7721191" y="839258"/>
                  <a:pt x="7728550" y="846667"/>
                  <a:pt x="7737137" y="856192"/>
                </a:cubicBezTo>
                <a:cubicBezTo>
                  <a:pt x="7733457" y="868892"/>
                  <a:pt x="7721191" y="872067"/>
                  <a:pt x="7708926" y="873125"/>
                </a:cubicBezTo>
                <a:close/>
                <a:moveTo>
                  <a:pt x="7723645" y="5275792"/>
                </a:moveTo>
                <a:cubicBezTo>
                  <a:pt x="7726098" y="5269442"/>
                  <a:pt x="7732231" y="5264150"/>
                  <a:pt x="7738364" y="5259917"/>
                </a:cubicBezTo>
                <a:cubicBezTo>
                  <a:pt x="7745723" y="5266267"/>
                  <a:pt x="7739590" y="5272617"/>
                  <a:pt x="7740816" y="5277909"/>
                </a:cubicBezTo>
                <a:cubicBezTo>
                  <a:pt x="7737137" y="5280025"/>
                  <a:pt x="7734683" y="5282142"/>
                  <a:pt x="7731004" y="5284258"/>
                </a:cubicBezTo>
                <a:cubicBezTo>
                  <a:pt x="7724871" y="5284258"/>
                  <a:pt x="7721191" y="5280025"/>
                  <a:pt x="7723645" y="5275792"/>
                </a:cubicBezTo>
                <a:close/>
                <a:moveTo>
                  <a:pt x="9776904" y="2171700"/>
                </a:moveTo>
                <a:cubicBezTo>
                  <a:pt x="9776904" y="2171700"/>
                  <a:pt x="9776904" y="2171700"/>
                  <a:pt x="9776904" y="2171700"/>
                </a:cubicBezTo>
                <a:cubicBezTo>
                  <a:pt x="9776904" y="2171700"/>
                  <a:pt x="9776904" y="2171700"/>
                  <a:pt x="9776904" y="2171700"/>
                </a:cubicBezTo>
                <a:lnTo>
                  <a:pt x="9776904" y="2171700"/>
                </a:lnTo>
                <a:close/>
                <a:moveTo>
                  <a:pt x="9765866" y="2174875"/>
                </a:moveTo>
                <a:cubicBezTo>
                  <a:pt x="9779358" y="2185458"/>
                  <a:pt x="9796530" y="2179108"/>
                  <a:pt x="9811249" y="2179108"/>
                </a:cubicBezTo>
                <a:cubicBezTo>
                  <a:pt x="9814928" y="2179108"/>
                  <a:pt x="9817381" y="2179108"/>
                  <a:pt x="9821061" y="2185458"/>
                </a:cubicBezTo>
                <a:cubicBezTo>
                  <a:pt x="9803889" y="2186517"/>
                  <a:pt x="9786717" y="2188633"/>
                  <a:pt x="9770772" y="2185458"/>
                </a:cubicBezTo>
                <a:cubicBezTo>
                  <a:pt x="9763412" y="2184400"/>
                  <a:pt x="9764639" y="2179108"/>
                  <a:pt x="9765866" y="2174875"/>
                </a:cubicBezTo>
                <a:close/>
                <a:moveTo>
                  <a:pt x="6652858" y="5670550"/>
                </a:moveTo>
                <a:cubicBezTo>
                  <a:pt x="6654085" y="5670550"/>
                  <a:pt x="6654085" y="5670550"/>
                  <a:pt x="6652858" y="5670550"/>
                </a:cubicBezTo>
                <a:cubicBezTo>
                  <a:pt x="6654085" y="5670550"/>
                  <a:pt x="6654085" y="5670550"/>
                  <a:pt x="6652858" y="5670550"/>
                </a:cubicBezTo>
                <a:lnTo>
                  <a:pt x="6652858" y="5670550"/>
                </a:lnTo>
                <a:close/>
                <a:moveTo>
                  <a:pt x="6650405" y="5692776"/>
                </a:moveTo>
                <a:cubicBezTo>
                  <a:pt x="6657764" y="5679017"/>
                  <a:pt x="6660218" y="5664200"/>
                  <a:pt x="6663897" y="5650442"/>
                </a:cubicBezTo>
                <a:cubicBezTo>
                  <a:pt x="6672483" y="5659967"/>
                  <a:pt x="6671257" y="5670550"/>
                  <a:pt x="6668804" y="5682192"/>
                </a:cubicBezTo>
                <a:cubicBezTo>
                  <a:pt x="6662671" y="5684308"/>
                  <a:pt x="6665124" y="5689600"/>
                  <a:pt x="6665124" y="5693834"/>
                </a:cubicBezTo>
                <a:cubicBezTo>
                  <a:pt x="6662671" y="5700183"/>
                  <a:pt x="6656538" y="5699125"/>
                  <a:pt x="6651631" y="5698067"/>
                </a:cubicBezTo>
                <a:cubicBezTo>
                  <a:pt x="6651631" y="5695950"/>
                  <a:pt x="6650405" y="5693834"/>
                  <a:pt x="6650405" y="5692776"/>
                </a:cubicBezTo>
                <a:close/>
                <a:moveTo>
                  <a:pt x="10698051" y="2491317"/>
                </a:moveTo>
                <a:cubicBezTo>
                  <a:pt x="10705410" y="2489200"/>
                  <a:pt x="10704184" y="2481792"/>
                  <a:pt x="10706637" y="2476500"/>
                </a:cubicBezTo>
                <a:cubicBezTo>
                  <a:pt x="10711543" y="2476500"/>
                  <a:pt x="10715222" y="2476500"/>
                  <a:pt x="10720129" y="2475442"/>
                </a:cubicBezTo>
                <a:cubicBezTo>
                  <a:pt x="10720129" y="2492375"/>
                  <a:pt x="10715222" y="2506133"/>
                  <a:pt x="10694371" y="2511425"/>
                </a:cubicBezTo>
                <a:cubicBezTo>
                  <a:pt x="10693144" y="2505075"/>
                  <a:pt x="10690691" y="2497667"/>
                  <a:pt x="10698051" y="2491317"/>
                </a:cubicBezTo>
                <a:close/>
                <a:moveTo>
                  <a:pt x="8459580" y="4536017"/>
                </a:moveTo>
                <a:cubicBezTo>
                  <a:pt x="8465713" y="4545542"/>
                  <a:pt x="8468166" y="4556125"/>
                  <a:pt x="8459580" y="4565650"/>
                </a:cubicBezTo>
                <a:cubicBezTo>
                  <a:pt x="8450994" y="4566709"/>
                  <a:pt x="8454673" y="4554008"/>
                  <a:pt x="8444861" y="4556125"/>
                </a:cubicBezTo>
                <a:cubicBezTo>
                  <a:pt x="8439955" y="4544484"/>
                  <a:pt x="8442408" y="4536017"/>
                  <a:pt x="8459580" y="4536017"/>
                </a:cubicBezTo>
                <a:close/>
                <a:moveTo>
                  <a:pt x="11684204" y="588433"/>
                </a:moveTo>
                <a:cubicBezTo>
                  <a:pt x="11682978" y="585258"/>
                  <a:pt x="11684204" y="581025"/>
                  <a:pt x="11684204" y="577850"/>
                </a:cubicBezTo>
                <a:cubicBezTo>
                  <a:pt x="11684204" y="574675"/>
                  <a:pt x="11684204" y="571500"/>
                  <a:pt x="11684204" y="568325"/>
                </a:cubicBezTo>
                <a:cubicBezTo>
                  <a:pt x="11703830" y="566208"/>
                  <a:pt x="11701376" y="581025"/>
                  <a:pt x="11705056" y="589492"/>
                </a:cubicBezTo>
                <a:cubicBezTo>
                  <a:pt x="11706283" y="592667"/>
                  <a:pt x="11702603" y="593725"/>
                  <a:pt x="11698923" y="594783"/>
                </a:cubicBezTo>
                <a:cubicBezTo>
                  <a:pt x="11692790" y="594783"/>
                  <a:pt x="11685431" y="596900"/>
                  <a:pt x="11684204" y="588433"/>
                </a:cubicBezTo>
                <a:close/>
                <a:moveTo>
                  <a:pt x="7945652" y="6098117"/>
                </a:moveTo>
                <a:cubicBezTo>
                  <a:pt x="7943198" y="6097058"/>
                  <a:pt x="7941972" y="6096000"/>
                  <a:pt x="7939519" y="6096000"/>
                </a:cubicBezTo>
                <a:cubicBezTo>
                  <a:pt x="7940746" y="6084359"/>
                  <a:pt x="7926027" y="6079067"/>
                  <a:pt x="7927253" y="6067425"/>
                </a:cubicBezTo>
                <a:cubicBezTo>
                  <a:pt x="7939519" y="6074834"/>
                  <a:pt x="7948105" y="6084359"/>
                  <a:pt x="7945652" y="6098117"/>
                </a:cubicBezTo>
                <a:close/>
                <a:moveTo>
                  <a:pt x="11855922" y="3046942"/>
                </a:moveTo>
                <a:cubicBezTo>
                  <a:pt x="11855922" y="3046942"/>
                  <a:pt x="11855922" y="3048000"/>
                  <a:pt x="11855922" y="3046942"/>
                </a:cubicBezTo>
                <a:cubicBezTo>
                  <a:pt x="11857149" y="3042708"/>
                  <a:pt x="11862055" y="3041650"/>
                  <a:pt x="11866962" y="3040592"/>
                </a:cubicBezTo>
                <a:lnTo>
                  <a:pt x="11868188" y="3042708"/>
                </a:lnTo>
                <a:cubicBezTo>
                  <a:pt x="11868188" y="3043767"/>
                  <a:pt x="11866962" y="3045883"/>
                  <a:pt x="11866962" y="3048000"/>
                </a:cubicBezTo>
                <a:cubicBezTo>
                  <a:pt x="11863282" y="3048000"/>
                  <a:pt x="11860829" y="3048000"/>
                  <a:pt x="11857149" y="3049059"/>
                </a:cubicBezTo>
                <a:cubicBezTo>
                  <a:pt x="11860829" y="3053292"/>
                  <a:pt x="11852243" y="3065992"/>
                  <a:pt x="11868188" y="3061758"/>
                </a:cubicBezTo>
                <a:lnTo>
                  <a:pt x="11866962" y="3063875"/>
                </a:lnTo>
                <a:lnTo>
                  <a:pt x="11866962" y="3065992"/>
                </a:lnTo>
                <a:cubicBezTo>
                  <a:pt x="11865736" y="3064934"/>
                  <a:pt x="11863282" y="3064934"/>
                  <a:pt x="11860829" y="3065992"/>
                </a:cubicBezTo>
                <a:cubicBezTo>
                  <a:pt x="11852243" y="3061758"/>
                  <a:pt x="11836298" y="3064934"/>
                  <a:pt x="11835072" y="3051175"/>
                </a:cubicBezTo>
                <a:lnTo>
                  <a:pt x="11836298" y="3051175"/>
                </a:lnTo>
                <a:cubicBezTo>
                  <a:pt x="11843657" y="3049059"/>
                  <a:pt x="11849790" y="3048000"/>
                  <a:pt x="11855922" y="3046942"/>
                </a:cubicBezTo>
                <a:close/>
                <a:moveTo>
                  <a:pt x="10390184" y="6292850"/>
                </a:moveTo>
                <a:cubicBezTo>
                  <a:pt x="10386504" y="6294967"/>
                  <a:pt x="10381599" y="6294967"/>
                  <a:pt x="10377918" y="6292850"/>
                </a:cubicBezTo>
                <a:cubicBezTo>
                  <a:pt x="10374239" y="6290734"/>
                  <a:pt x="10373013" y="6285442"/>
                  <a:pt x="10369333" y="6283325"/>
                </a:cubicBezTo>
                <a:cubicBezTo>
                  <a:pt x="10373013" y="6283325"/>
                  <a:pt x="10376692" y="6281209"/>
                  <a:pt x="10379145" y="6278034"/>
                </a:cubicBezTo>
                <a:cubicBezTo>
                  <a:pt x="10385278" y="6278034"/>
                  <a:pt x="10390184" y="6279092"/>
                  <a:pt x="10391411" y="6283325"/>
                </a:cubicBezTo>
                <a:cubicBezTo>
                  <a:pt x="10393864" y="6286500"/>
                  <a:pt x="10392637" y="6289675"/>
                  <a:pt x="10390184" y="6292850"/>
                </a:cubicBezTo>
                <a:close/>
                <a:moveTo>
                  <a:pt x="10360747" y="6273800"/>
                </a:moveTo>
                <a:cubicBezTo>
                  <a:pt x="10363200" y="6275917"/>
                  <a:pt x="10365653" y="6276975"/>
                  <a:pt x="10368106" y="6278034"/>
                </a:cubicBezTo>
                <a:cubicBezTo>
                  <a:pt x="10365653" y="6279092"/>
                  <a:pt x="10364427" y="6280151"/>
                  <a:pt x="10361973" y="6284383"/>
                </a:cubicBezTo>
                <a:cubicBezTo>
                  <a:pt x="10361973" y="6285442"/>
                  <a:pt x="10354614" y="6281209"/>
                  <a:pt x="10354614" y="6276975"/>
                </a:cubicBezTo>
                <a:cubicBezTo>
                  <a:pt x="10354614" y="6271683"/>
                  <a:pt x="10359520" y="6272742"/>
                  <a:pt x="10360747" y="6273800"/>
                </a:cubicBezTo>
                <a:close/>
                <a:moveTo>
                  <a:pt x="10376692" y="6271683"/>
                </a:moveTo>
                <a:cubicBezTo>
                  <a:pt x="10375466" y="6271683"/>
                  <a:pt x="10373013" y="6271683"/>
                  <a:pt x="10371786" y="6271683"/>
                </a:cubicBezTo>
                <a:cubicBezTo>
                  <a:pt x="10374239" y="6270625"/>
                  <a:pt x="10375466" y="6270625"/>
                  <a:pt x="10376692" y="6271683"/>
                </a:cubicBezTo>
                <a:close/>
                <a:moveTo>
                  <a:pt x="10177989" y="771525"/>
                </a:moveTo>
                <a:cubicBezTo>
                  <a:pt x="10207427" y="782108"/>
                  <a:pt x="10207427" y="783167"/>
                  <a:pt x="10187802" y="804333"/>
                </a:cubicBezTo>
                <a:cubicBezTo>
                  <a:pt x="10186575" y="802217"/>
                  <a:pt x="10186575" y="799042"/>
                  <a:pt x="10182896" y="799042"/>
                </a:cubicBezTo>
                <a:cubicBezTo>
                  <a:pt x="10190255" y="789517"/>
                  <a:pt x="10175536" y="782108"/>
                  <a:pt x="10177989" y="771525"/>
                </a:cubicBezTo>
                <a:close/>
                <a:moveTo>
                  <a:pt x="10090904" y="2928409"/>
                </a:moveTo>
                <a:cubicBezTo>
                  <a:pt x="10090904" y="2924175"/>
                  <a:pt x="10092130" y="2919942"/>
                  <a:pt x="10087224" y="2916767"/>
                </a:cubicBezTo>
                <a:cubicBezTo>
                  <a:pt x="10084771" y="2910417"/>
                  <a:pt x="10082318" y="2904067"/>
                  <a:pt x="10082318" y="2896659"/>
                </a:cubicBezTo>
                <a:cubicBezTo>
                  <a:pt x="10089677" y="2904067"/>
                  <a:pt x="10098263" y="2912534"/>
                  <a:pt x="10105623" y="2919942"/>
                </a:cubicBezTo>
                <a:cubicBezTo>
                  <a:pt x="10109302" y="2934758"/>
                  <a:pt x="10097037" y="2927350"/>
                  <a:pt x="10090904" y="2928409"/>
                </a:cubicBezTo>
                <a:close/>
                <a:moveTo>
                  <a:pt x="9443281" y="728133"/>
                </a:moveTo>
                <a:cubicBezTo>
                  <a:pt x="9438374" y="727075"/>
                  <a:pt x="9433468" y="729192"/>
                  <a:pt x="9428562" y="726017"/>
                </a:cubicBezTo>
                <a:cubicBezTo>
                  <a:pt x="9444507" y="719667"/>
                  <a:pt x="9459226" y="723900"/>
                  <a:pt x="9475171" y="726017"/>
                </a:cubicBezTo>
                <a:cubicBezTo>
                  <a:pt x="9470264" y="729192"/>
                  <a:pt x="9469038" y="735542"/>
                  <a:pt x="9462905" y="736600"/>
                </a:cubicBezTo>
                <a:cubicBezTo>
                  <a:pt x="9455546" y="733425"/>
                  <a:pt x="9453093" y="724958"/>
                  <a:pt x="9443281" y="728133"/>
                </a:cubicBezTo>
                <a:close/>
                <a:moveTo>
                  <a:pt x="9483757" y="718608"/>
                </a:moveTo>
                <a:cubicBezTo>
                  <a:pt x="9483757" y="718608"/>
                  <a:pt x="9483757" y="718608"/>
                  <a:pt x="9483757" y="718608"/>
                </a:cubicBezTo>
                <a:cubicBezTo>
                  <a:pt x="9483757" y="718608"/>
                  <a:pt x="9483757" y="718608"/>
                  <a:pt x="9483757" y="718608"/>
                </a:cubicBezTo>
                <a:cubicBezTo>
                  <a:pt x="9483757" y="718608"/>
                  <a:pt x="9483757" y="718608"/>
                  <a:pt x="9483757" y="718608"/>
                </a:cubicBezTo>
                <a:close/>
                <a:moveTo>
                  <a:pt x="9096164" y="3334809"/>
                </a:moveTo>
                <a:cubicBezTo>
                  <a:pt x="9102297" y="3313642"/>
                  <a:pt x="9107203" y="3308350"/>
                  <a:pt x="9124375" y="3308350"/>
                </a:cubicBezTo>
                <a:cubicBezTo>
                  <a:pt x="9128055" y="3328458"/>
                  <a:pt x="9105977" y="3327400"/>
                  <a:pt x="9096164" y="3334809"/>
                </a:cubicBezTo>
                <a:close/>
                <a:moveTo>
                  <a:pt x="8822641" y="379942"/>
                </a:moveTo>
                <a:cubicBezTo>
                  <a:pt x="8822641" y="372533"/>
                  <a:pt x="8820188" y="366183"/>
                  <a:pt x="8825095" y="357717"/>
                </a:cubicBezTo>
                <a:cubicBezTo>
                  <a:pt x="8839813" y="360892"/>
                  <a:pt x="8845946" y="373592"/>
                  <a:pt x="8852079" y="383117"/>
                </a:cubicBezTo>
                <a:cubicBezTo>
                  <a:pt x="8856985" y="389467"/>
                  <a:pt x="8848399" y="391583"/>
                  <a:pt x="8841040" y="391583"/>
                </a:cubicBezTo>
                <a:cubicBezTo>
                  <a:pt x="8844719" y="375708"/>
                  <a:pt x="8831227" y="381000"/>
                  <a:pt x="8822641" y="379942"/>
                </a:cubicBezTo>
                <a:close/>
                <a:moveTo>
                  <a:pt x="11978578" y="1588558"/>
                </a:moveTo>
                <a:cubicBezTo>
                  <a:pt x="11968766" y="1591733"/>
                  <a:pt x="11960180" y="1592792"/>
                  <a:pt x="11951595" y="1591733"/>
                </a:cubicBezTo>
                <a:cubicBezTo>
                  <a:pt x="11944235" y="1590675"/>
                  <a:pt x="11941782" y="1586442"/>
                  <a:pt x="11943009" y="1580092"/>
                </a:cubicBezTo>
                <a:cubicBezTo>
                  <a:pt x="11944235" y="1573742"/>
                  <a:pt x="11947914" y="1569508"/>
                  <a:pt x="11957727" y="1571625"/>
                </a:cubicBezTo>
                <a:cubicBezTo>
                  <a:pt x="11968766" y="1573742"/>
                  <a:pt x="11977352" y="1577975"/>
                  <a:pt x="11978578" y="1588558"/>
                </a:cubicBezTo>
                <a:close/>
                <a:moveTo>
                  <a:pt x="10263849" y="810683"/>
                </a:moveTo>
                <a:cubicBezTo>
                  <a:pt x="10271208" y="813858"/>
                  <a:pt x="10267528" y="819150"/>
                  <a:pt x="10267528" y="824442"/>
                </a:cubicBezTo>
                <a:cubicBezTo>
                  <a:pt x="10263849" y="829733"/>
                  <a:pt x="10260169" y="835025"/>
                  <a:pt x="10262622" y="841375"/>
                </a:cubicBezTo>
                <a:cubicBezTo>
                  <a:pt x="10261395" y="844550"/>
                  <a:pt x="10260169" y="847725"/>
                  <a:pt x="10258943" y="850900"/>
                </a:cubicBezTo>
                <a:cubicBezTo>
                  <a:pt x="10256489" y="840317"/>
                  <a:pt x="10244224" y="831850"/>
                  <a:pt x="10246677" y="819150"/>
                </a:cubicBezTo>
                <a:cubicBezTo>
                  <a:pt x="10252810" y="814917"/>
                  <a:pt x="10255262" y="807508"/>
                  <a:pt x="10263849" y="810683"/>
                </a:cubicBezTo>
                <a:close/>
                <a:moveTo>
                  <a:pt x="6860147" y="5082117"/>
                </a:moveTo>
                <a:cubicBezTo>
                  <a:pt x="6855241" y="5080000"/>
                  <a:pt x="6847881" y="5082117"/>
                  <a:pt x="6849108" y="5073650"/>
                </a:cubicBezTo>
                <a:cubicBezTo>
                  <a:pt x="6857693" y="5069417"/>
                  <a:pt x="6850334" y="5065184"/>
                  <a:pt x="6847881" y="5060950"/>
                </a:cubicBezTo>
                <a:cubicBezTo>
                  <a:pt x="6851561" y="5058834"/>
                  <a:pt x="6854014" y="5057775"/>
                  <a:pt x="6857693" y="5055659"/>
                </a:cubicBezTo>
                <a:cubicBezTo>
                  <a:pt x="6861374" y="5057775"/>
                  <a:pt x="6865053" y="5058834"/>
                  <a:pt x="6867506" y="5060950"/>
                </a:cubicBezTo>
                <a:cubicBezTo>
                  <a:pt x="6866279" y="5063067"/>
                  <a:pt x="6866279" y="5065184"/>
                  <a:pt x="6865053" y="5067300"/>
                </a:cubicBezTo>
                <a:cubicBezTo>
                  <a:pt x="6861374" y="5070475"/>
                  <a:pt x="6858920" y="5076825"/>
                  <a:pt x="6860147" y="5082117"/>
                </a:cubicBezTo>
                <a:close/>
                <a:moveTo>
                  <a:pt x="10958082" y="3558117"/>
                </a:moveTo>
                <a:cubicBezTo>
                  <a:pt x="10970347" y="3559175"/>
                  <a:pt x="10965441" y="3570817"/>
                  <a:pt x="10969120" y="3577167"/>
                </a:cubicBezTo>
                <a:cubicBezTo>
                  <a:pt x="10970347" y="3580342"/>
                  <a:pt x="10965441" y="3586692"/>
                  <a:pt x="10960534" y="3585633"/>
                </a:cubicBezTo>
                <a:cubicBezTo>
                  <a:pt x="10950722" y="3584575"/>
                  <a:pt x="10943363" y="3578225"/>
                  <a:pt x="10943363" y="3569758"/>
                </a:cubicBezTo>
                <a:cubicBezTo>
                  <a:pt x="10942136" y="3563409"/>
                  <a:pt x="10948269" y="3558117"/>
                  <a:pt x="10958082" y="3558117"/>
                </a:cubicBezTo>
                <a:close/>
                <a:moveTo>
                  <a:pt x="9867670" y="2573867"/>
                </a:moveTo>
                <a:cubicBezTo>
                  <a:pt x="9866444" y="2569633"/>
                  <a:pt x="9870123" y="2567517"/>
                  <a:pt x="9873803" y="2567517"/>
                </a:cubicBezTo>
                <a:cubicBezTo>
                  <a:pt x="9888522" y="2567517"/>
                  <a:pt x="9903241" y="2566458"/>
                  <a:pt x="9911826" y="2579158"/>
                </a:cubicBezTo>
                <a:cubicBezTo>
                  <a:pt x="9903241" y="2591858"/>
                  <a:pt x="9893427" y="2579158"/>
                  <a:pt x="9884842" y="2580217"/>
                </a:cubicBezTo>
                <a:cubicBezTo>
                  <a:pt x="9881162" y="2579158"/>
                  <a:pt x="9877482" y="2578100"/>
                  <a:pt x="9872577" y="2578100"/>
                </a:cubicBezTo>
                <a:cubicBezTo>
                  <a:pt x="9870123" y="2578100"/>
                  <a:pt x="9868896" y="2575983"/>
                  <a:pt x="9867670" y="2573867"/>
                </a:cubicBezTo>
                <a:close/>
                <a:moveTo>
                  <a:pt x="11445025" y="1176867"/>
                </a:moveTo>
                <a:cubicBezTo>
                  <a:pt x="11446252" y="1173692"/>
                  <a:pt x="11448705" y="1171575"/>
                  <a:pt x="11452385" y="1171575"/>
                </a:cubicBezTo>
                <a:cubicBezTo>
                  <a:pt x="11457291" y="1175808"/>
                  <a:pt x="11462197" y="1172633"/>
                  <a:pt x="11465877" y="1169458"/>
                </a:cubicBezTo>
                <a:cubicBezTo>
                  <a:pt x="11470783" y="1169458"/>
                  <a:pt x="11476916" y="1166283"/>
                  <a:pt x="11480596" y="1171575"/>
                </a:cubicBezTo>
                <a:cubicBezTo>
                  <a:pt x="11469556" y="1184275"/>
                  <a:pt x="11462197" y="1185333"/>
                  <a:pt x="11445025" y="1176867"/>
                </a:cubicBezTo>
                <a:close/>
                <a:moveTo>
                  <a:pt x="8622712" y="6791325"/>
                </a:moveTo>
                <a:cubicBezTo>
                  <a:pt x="8622712" y="6791325"/>
                  <a:pt x="8622712" y="6791325"/>
                  <a:pt x="8622712" y="6791325"/>
                </a:cubicBezTo>
                <a:cubicBezTo>
                  <a:pt x="8622712" y="6791325"/>
                  <a:pt x="8622712" y="6791325"/>
                  <a:pt x="8622712" y="6791325"/>
                </a:cubicBezTo>
                <a:lnTo>
                  <a:pt x="8622712" y="6791325"/>
                </a:lnTo>
                <a:close/>
                <a:moveTo>
                  <a:pt x="7800918" y="194733"/>
                </a:moveTo>
                <a:cubicBezTo>
                  <a:pt x="7816863" y="193675"/>
                  <a:pt x="7825449" y="209550"/>
                  <a:pt x="7841394" y="206375"/>
                </a:cubicBezTo>
                <a:cubicBezTo>
                  <a:pt x="7840168" y="206375"/>
                  <a:pt x="7838941" y="206375"/>
                  <a:pt x="7837715" y="207433"/>
                </a:cubicBezTo>
                <a:cubicBezTo>
                  <a:pt x="7816863" y="215900"/>
                  <a:pt x="7809504" y="214842"/>
                  <a:pt x="7798464" y="197908"/>
                </a:cubicBezTo>
                <a:lnTo>
                  <a:pt x="7800918" y="196850"/>
                </a:lnTo>
                <a:lnTo>
                  <a:pt x="7800918" y="194733"/>
                </a:lnTo>
                <a:close/>
                <a:moveTo>
                  <a:pt x="9588015" y="4865159"/>
                </a:moveTo>
                <a:cubicBezTo>
                  <a:pt x="9597827" y="4867275"/>
                  <a:pt x="9607639" y="4866217"/>
                  <a:pt x="9607639" y="4874684"/>
                </a:cubicBezTo>
                <a:cubicBezTo>
                  <a:pt x="9607639" y="4882092"/>
                  <a:pt x="9612546" y="4893734"/>
                  <a:pt x="9599053" y="4894792"/>
                </a:cubicBezTo>
                <a:cubicBezTo>
                  <a:pt x="9586788" y="4895850"/>
                  <a:pt x="9589241" y="4885267"/>
                  <a:pt x="9588015" y="4878917"/>
                </a:cubicBezTo>
                <a:cubicBezTo>
                  <a:pt x="9586788" y="4875742"/>
                  <a:pt x="9588015" y="4871508"/>
                  <a:pt x="9588015" y="4865159"/>
                </a:cubicBezTo>
                <a:close/>
                <a:moveTo>
                  <a:pt x="8354096" y="3964517"/>
                </a:moveTo>
                <a:cubicBezTo>
                  <a:pt x="8362682" y="3975100"/>
                  <a:pt x="8349190" y="3976159"/>
                  <a:pt x="8344283" y="3979333"/>
                </a:cubicBezTo>
                <a:cubicBezTo>
                  <a:pt x="8338151" y="3981450"/>
                  <a:pt x="8334471" y="3988858"/>
                  <a:pt x="8327112" y="3985684"/>
                </a:cubicBezTo>
                <a:cubicBezTo>
                  <a:pt x="8322205" y="3983567"/>
                  <a:pt x="8327112" y="3978275"/>
                  <a:pt x="8325885" y="3974042"/>
                </a:cubicBezTo>
                <a:cubicBezTo>
                  <a:pt x="8329565" y="3961342"/>
                  <a:pt x="8341830" y="3962400"/>
                  <a:pt x="8354096" y="3964517"/>
                </a:cubicBezTo>
                <a:close/>
                <a:moveTo>
                  <a:pt x="7853660" y="6566959"/>
                </a:moveTo>
                <a:cubicBezTo>
                  <a:pt x="7858566" y="6578600"/>
                  <a:pt x="7838941" y="6573308"/>
                  <a:pt x="7840168" y="6582834"/>
                </a:cubicBezTo>
                <a:cubicBezTo>
                  <a:pt x="7835261" y="6584950"/>
                  <a:pt x="7830355" y="6584950"/>
                  <a:pt x="7827902" y="6590242"/>
                </a:cubicBezTo>
                <a:cubicBezTo>
                  <a:pt x="7820542" y="6590242"/>
                  <a:pt x="7813183" y="6590242"/>
                  <a:pt x="7805824" y="6590242"/>
                </a:cubicBezTo>
                <a:cubicBezTo>
                  <a:pt x="7818090" y="6576484"/>
                  <a:pt x="7837715" y="6574367"/>
                  <a:pt x="7853660" y="6566959"/>
                </a:cubicBezTo>
                <a:close/>
                <a:moveTo>
                  <a:pt x="8774806" y="6017683"/>
                </a:moveTo>
                <a:cubicBezTo>
                  <a:pt x="8761313" y="6019800"/>
                  <a:pt x="8761313" y="6011334"/>
                  <a:pt x="8763767" y="6003925"/>
                </a:cubicBezTo>
                <a:cubicBezTo>
                  <a:pt x="8764993" y="6000750"/>
                  <a:pt x="8769899" y="5996517"/>
                  <a:pt x="8776032" y="5999692"/>
                </a:cubicBezTo>
                <a:cubicBezTo>
                  <a:pt x="8782165" y="6002867"/>
                  <a:pt x="8790751" y="6003925"/>
                  <a:pt x="8795657" y="6009217"/>
                </a:cubicBezTo>
                <a:cubicBezTo>
                  <a:pt x="8800563" y="6014508"/>
                  <a:pt x="8791977" y="6012392"/>
                  <a:pt x="8789524" y="6014508"/>
                </a:cubicBezTo>
                <a:cubicBezTo>
                  <a:pt x="8782165" y="6011334"/>
                  <a:pt x="8774806" y="6003925"/>
                  <a:pt x="8774806" y="6017683"/>
                </a:cubicBezTo>
                <a:close/>
                <a:moveTo>
                  <a:pt x="6975443" y="5113867"/>
                </a:moveTo>
                <a:cubicBezTo>
                  <a:pt x="6981576" y="5118100"/>
                  <a:pt x="6984030" y="5126567"/>
                  <a:pt x="6995068" y="5126567"/>
                </a:cubicBezTo>
                <a:cubicBezTo>
                  <a:pt x="6996295" y="5129742"/>
                  <a:pt x="6997521" y="5132917"/>
                  <a:pt x="6998748" y="5136092"/>
                </a:cubicBezTo>
                <a:cubicBezTo>
                  <a:pt x="6992615" y="5136092"/>
                  <a:pt x="6987709" y="5137150"/>
                  <a:pt x="6981576" y="5137150"/>
                </a:cubicBezTo>
                <a:cubicBezTo>
                  <a:pt x="6972990" y="5133975"/>
                  <a:pt x="6971764" y="5126567"/>
                  <a:pt x="6971764" y="5120217"/>
                </a:cubicBezTo>
                <a:cubicBezTo>
                  <a:pt x="6974216" y="5117042"/>
                  <a:pt x="6970537" y="5113867"/>
                  <a:pt x="6970537" y="5112809"/>
                </a:cubicBezTo>
                <a:cubicBezTo>
                  <a:pt x="6974216" y="5107517"/>
                  <a:pt x="6974216" y="5112809"/>
                  <a:pt x="6975443" y="5113867"/>
                </a:cubicBezTo>
                <a:close/>
                <a:moveTo>
                  <a:pt x="9446960" y="833967"/>
                </a:moveTo>
                <a:cubicBezTo>
                  <a:pt x="9445733" y="845608"/>
                  <a:pt x="9437148" y="853017"/>
                  <a:pt x="9426109" y="859367"/>
                </a:cubicBezTo>
                <a:cubicBezTo>
                  <a:pt x="9422429" y="861483"/>
                  <a:pt x="9418750" y="866775"/>
                  <a:pt x="9413843" y="863600"/>
                </a:cubicBezTo>
                <a:cubicBezTo>
                  <a:pt x="9411390" y="862542"/>
                  <a:pt x="9412617" y="854075"/>
                  <a:pt x="9412617" y="854075"/>
                </a:cubicBezTo>
                <a:cubicBezTo>
                  <a:pt x="9426109" y="851958"/>
                  <a:pt x="9428562" y="832908"/>
                  <a:pt x="9446960" y="833967"/>
                </a:cubicBezTo>
                <a:close/>
                <a:moveTo>
                  <a:pt x="10683332" y="1981200"/>
                </a:moveTo>
                <a:cubicBezTo>
                  <a:pt x="10683332" y="1989667"/>
                  <a:pt x="10682106" y="1996017"/>
                  <a:pt x="10687012" y="2003425"/>
                </a:cubicBezTo>
                <a:cubicBezTo>
                  <a:pt x="10684558" y="2002367"/>
                  <a:pt x="10680879" y="2002367"/>
                  <a:pt x="10678425" y="2002367"/>
                </a:cubicBezTo>
                <a:cubicBezTo>
                  <a:pt x="10678425" y="2002367"/>
                  <a:pt x="10678425" y="2002367"/>
                  <a:pt x="10678425" y="2002367"/>
                </a:cubicBezTo>
                <a:cubicBezTo>
                  <a:pt x="10678425" y="2002367"/>
                  <a:pt x="10678425" y="2002367"/>
                  <a:pt x="10678425" y="2002367"/>
                </a:cubicBezTo>
                <a:cubicBezTo>
                  <a:pt x="10675973" y="2001308"/>
                  <a:pt x="10673520" y="2000250"/>
                  <a:pt x="10672293" y="1998133"/>
                </a:cubicBezTo>
                <a:cubicBezTo>
                  <a:pt x="10673520" y="1993900"/>
                  <a:pt x="10672293" y="1991783"/>
                  <a:pt x="10667387" y="1994958"/>
                </a:cubicBezTo>
                <a:cubicBezTo>
                  <a:pt x="10664934" y="1994958"/>
                  <a:pt x="10662480" y="1994958"/>
                  <a:pt x="10660027" y="1994958"/>
                </a:cubicBezTo>
                <a:cubicBezTo>
                  <a:pt x="10660027" y="1992842"/>
                  <a:pt x="10660027" y="1989667"/>
                  <a:pt x="10661254" y="1987550"/>
                </a:cubicBezTo>
                <a:cubicBezTo>
                  <a:pt x="10667387" y="1986492"/>
                  <a:pt x="10671066" y="1984375"/>
                  <a:pt x="10668613" y="1978025"/>
                </a:cubicBezTo>
                <a:cubicBezTo>
                  <a:pt x="10674746" y="1972733"/>
                  <a:pt x="10683332" y="1971675"/>
                  <a:pt x="10683332" y="1981200"/>
                </a:cubicBezTo>
                <a:close/>
                <a:moveTo>
                  <a:pt x="7605895" y="4883150"/>
                </a:moveTo>
                <a:cubicBezTo>
                  <a:pt x="7597309" y="4882092"/>
                  <a:pt x="7602215" y="4876800"/>
                  <a:pt x="7607122" y="4873625"/>
                </a:cubicBezTo>
                <a:cubicBezTo>
                  <a:pt x="7613254" y="4876800"/>
                  <a:pt x="7618160" y="4878917"/>
                  <a:pt x="7623067" y="4872567"/>
                </a:cubicBezTo>
                <a:cubicBezTo>
                  <a:pt x="7625520" y="4868334"/>
                  <a:pt x="7630426" y="4866217"/>
                  <a:pt x="7635332" y="4866217"/>
                </a:cubicBezTo>
                <a:cubicBezTo>
                  <a:pt x="7634106" y="4882092"/>
                  <a:pt x="7620613" y="4884209"/>
                  <a:pt x="7605895" y="4883150"/>
                </a:cubicBezTo>
                <a:close/>
                <a:moveTo>
                  <a:pt x="8500056" y="6553200"/>
                </a:moveTo>
                <a:cubicBezTo>
                  <a:pt x="8509869" y="6553200"/>
                  <a:pt x="8517228" y="6560609"/>
                  <a:pt x="8518455" y="6569075"/>
                </a:cubicBezTo>
                <a:cubicBezTo>
                  <a:pt x="8519681" y="6576484"/>
                  <a:pt x="8511096" y="6575425"/>
                  <a:pt x="8503736" y="6576484"/>
                </a:cubicBezTo>
                <a:cubicBezTo>
                  <a:pt x="8497603" y="6575425"/>
                  <a:pt x="8486564" y="6578600"/>
                  <a:pt x="8486564" y="6569075"/>
                </a:cubicBezTo>
                <a:cubicBezTo>
                  <a:pt x="8486564" y="6562725"/>
                  <a:pt x="8491470" y="6553200"/>
                  <a:pt x="8500056" y="6553200"/>
                </a:cubicBezTo>
                <a:close/>
                <a:moveTo>
                  <a:pt x="9866444" y="825500"/>
                </a:moveTo>
                <a:cubicBezTo>
                  <a:pt x="9866444" y="823383"/>
                  <a:pt x="9865217" y="822325"/>
                  <a:pt x="9865217" y="820208"/>
                </a:cubicBezTo>
                <a:cubicBezTo>
                  <a:pt x="9872577" y="810683"/>
                  <a:pt x="9889748" y="815975"/>
                  <a:pt x="9895881" y="801158"/>
                </a:cubicBezTo>
                <a:cubicBezTo>
                  <a:pt x="9897108" y="832908"/>
                  <a:pt x="9895881" y="833967"/>
                  <a:pt x="9866444" y="825500"/>
                </a:cubicBezTo>
                <a:close/>
                <a:moveTo>
                  <a:pt x="10791269" y="2559050"/>
                </a:moveTo>
                <a:cubicBezTo>
                  <a:pt x="10780230" y="2560108"/>
                  <a:pt x="10775324" y="2553758"/>
                  <a:pt x="10774098" y="2545292"/>
                </a:cubicBezTo>
                <a:cubicBezTo>
                  <a:pt x="10776550" y="2543175"/>
                  <a:pt x="10780230" y="2542117"/>
                  <a:pt x="10782683" y="2540000"/>
                </a:cubicBezTo>
                <a:cubicBezTo>
                  <a:pt x="10790043" y="2542117"/>
                  <a:pt x="10799855" y="2542117"/>
                  <a:pt x="10801081" y="2550583"/>
                </a:cubicBezTo>
                <a:cubicBezTo>
                  <a:pt x="10802308" y="2555875"/>
                  <a:pt x="10796176" y="2559050"/>
                  <a:pt x="10791269" y="2559050"/>
                </a:cubicBezTo>
                <a:close/>
                <a:moveTo>
                  <a:pt x="12014149" y="4419600"/>
                </a:moveTo>
                <a:cubicBezTo>
                  <a:pt x="12008016" y="4418542"/>
                  <a:pt x="12008016" y="4422775"/>
                  <a:pt x="12008016" y="4425950"/>
                </a:cubicBezTo>
                <a:cubicBezTo>
                  <a:pt x="12008016" y="4437592"/>
                  <a:pt x="11998204" y="4434417"/>
                  <a:pt x="11989618" y="4434417"/>
                </a:cubicBezTo>
                <a:cubicBezTo>
                  <a:pt x="11990844" y="4421717"/>
                  <a:pt x="11998204" y="4414309"/>
                  <a:pt x="12010469" y="4410075"/>
                </a:cubicBezTo>
                <a:cubicBezTo>
                  <a:pt x="12014149" y="4409017"/>
                  <a:pt x="12017828" y="4409017"/>
                  <a:pt x="12020282" y="4407959"/>
                </a:cubicBezTo>
                <a:cubicBezTo>
                  <a:pt x="12017828" y="4411133"/>
                  <a:pt x="12030094" y="4421717"/>
                  <a:pt x="12014149" y="4419600"/>
                </a:cubicBezTo>
                <a:close/>
                <a:moveTo>
                  <a:pt x="12103688" y="6678084"/>
                </a:moveTo>
                <a:cubicBezTo>
                  <a:pt x="12113500" y="6678084"/>
                  <a:pt x="12115953" y="6682317"/>
                  <a:pt x="12115953" y="6688667"/>
                </a:cubicBezTo>
                <a:cubicBezTo>
                  <a:pt x="12115953" y="6696075"/>
                  <a:pt x="12113500" y="6701367"/>
                  <a:pt x="12103688" y="6700308"/>
                </a:cubicBezTo>
                <a:cubicBezTo>
                  <a:pt x="12097555" y="6700308"/>
                  <a:pt x="12090196" y="6701367"/>
                  <a:pt x="12090196" y="6692901"/>
                </a:cubicBezTo>
                <a:cubicBezTo>
                  <a:pt x="12090196" y="6683375"/>
                  <a:pt x="12096329" y="6679142"/>
                  <a:pt x="12103688" y="6678084"/>
                </a:cubicBezTo>
                <a:close/>
                <a:moveTo>
                  <a:pt x="9167305" y="6034617"/>
                </a:moveTo>
                <a:cubicBezTo>
                  <a:pt x="9167305" y="6038850"/>
                  <a:pt x="9162398" y="6042026"/>
                  <a:pt x="9159945" y="6047317"/>
                </a:cubicBezTo>
                <a:cubicBezTo>
                  <a:pt x="9152586" y="6043084"/>
                  <a:pt x="9148907" y="6038850"/>
                  <a:pt x="9148907" y="6033558"/>
                </a:cubicBezTo>
                <a:cubicBezTo>
                  <a:pt x="9148907" y="6025092"/>
                  <a:pt x="9152586" y="6017683"/>
                  <a:pt x="9159945" y="6013450"/>
                </a:cubicBezTo>
                <a:cubicBezTo>
                  <a:pt x="9161172" y="6012392"/>
                  <a:pt x="9163625" y="6014508"/>
                  <a:pt x="9164852" y="6015567"/>
                </a:cubicBezTo>
                <a:cubicBezTo>
                  <a:pt x="9173438" y="6020859"/>
                  <a:pt x="9168531" y="6028267"/>
                  <a:pt x="9167305" y="6034617"/>
                </a:cubicBezTo>
                <a:close/>
                <a:moveTo>
                  <a:pt x="10265076" y="6001808"/>
                </a:moveTo>
                <a:cubicBezTo>
                  <a:pt x="10271208" y="5989109"/>
                  <a:pt x="10285926" y="5991225"/>
                  <a:pt x="10294513" y="5985933"/>
                </a:cubicBezTo>
                <a:cubicBezTo>
                  <a:pt x="10294513" y="5985933"/>
                  <a:pt x="10294513" y="5986992"/>
                  <a:pt x="10294513" y="5986992"/>
                </a:cubicBezTo>
                <a:cubicBezTo>
                  <a:pt x="10285926" y="5992284"/>
                  <a:pt x="10283474" y="6007100"/>
                  <a:pt x="10265076" y="6001808"/>
                </a:cubicBezTo>
                <a:close/>
                <a:moveTo>
                  <a:pt x="9269109" y="511175"/>
                </a:moveTo>
                <a:cubicBezTo>
                  <a:pt x="9269109" y="511175"/>
                  <a:pt x="9270335" y="511175"/>
                  <a:pt x="9269109" y="511175"/>
                </a:cubicBezTo>
                <a:cubicBezTo>
                  <a:pt x="9270335" y="511175"/>
                  <a:pt x="9270335" y="511175"/>
                  <a:pt x="9269109" y="511175"/>
                </a:cubicBezTo>
                <a:lnTo>
                  <a:pt x="9269109" y="511175"/>
                </a:lnTo>
                <a:close/>
                <a:moveTo>
                  <a:pt x="9289961" y="523875"/>
                </a:moveTo>
                <a:cubicBezTo>
                  <a:pt x="9287508" y="525992"/>
                  <a:pt x="9283828" y="528108"/>
                  <a:pt x="9281375" y="529167"/>
                </a:cubicBezTo>
                <a:cubicBezTo>
                  <a:pt x="9275242" y="530225"/>
                  <a:pt x="9269109" y="532342"/>
                  <a:pt x="9262976" y="530225"/>
                </a:cubicBezTo>
                <a:cubicBezTo>
                  <a:pt x="9270335" y="520700"/>
                  <a:pt x="9282601" y="514350"/>
                  <a:pt x="9288734" y="502708"/>
                </a:cubicBezTo>
                <a:cubicBezTo>
                  <a:pt x="9291187" y="506942"/>
                  <a:pt x="9293640" y="510117"/>
                  <a:pt x="9296094" y="514350"/>
                </a:cubicBezTo>
                <a:cubicBezTo>
                  <a:pt x="9293640" y="517525"/>
                  <a:pt x="9292413" y="520700"/>
                  <a:pt x="9289961" y="523875"/>
                </a:cubicBezTo>
                <a:close/>
                <a:moveTo>
                  <a:pt x="11197261" y="1149350"/>
                </a:moveTo>
                <a:cubicBezTo>
                  <a:pt x="11205846" y="1148292"/>
                  <a:pt x="11204620" y="1156758"/>
                  <a:pt x="11208299" y="1159933"/>
                </a:cubicBezTo>
                <a:cubicBezTo>
                  <a:pt x="11210753" y="1162050"/>
                  <a:pt x="11213206" y="1162050"/>
                  <a:pt x="11216885" y="1163108"/>
                </a:cubicBezTo>
                <a:cubicBezTo>
                  <a:pt x="11216885" y="1163108"/>
                  <a:pt x="11216885" y="1165225"/>
                  <a:pt x="11216885" y="1165225"/>
                </a:cubicBezTo>
                <a:cubicBezTo>
                  <a:pt x="11207073" y="1167342"/>
                  <a:pt x="11198487" y="1170517"/>
                  <a:pt x="11187448" y="1169458"/>
                </a:cubicBezTo>
                <a:cubicBezTo>
                  <a:pt x="11187448" y="1168400"/>
                  <a:pt x="11187448" y="1166283"/>
                  <a:pt x="11186221" y="1165225"/>
                </a:cubicBezTo>
                <a:cubicBezTo>
                  <a:pt x="11183768" y="1156758"/>
                  <a:pt x="11187448" y="1150408"/>
                  <a:pt x="11197261" y="1149350"/>
                </a:cubicBezTo>
                <a:close/>
                <a:moveTo>
                  <a:pt x="9151359" y="3743325"/>
                </a:moveTo>
                <a:cubicBezTo>
                  <a:pt x="9153812" y="3743325"/>
                  <a:pt x="9156266" y="3743325"/>
                  <a:pt x="9157492" y="3743325"/>
                </a:cubicBezTo>
                <a:cubicBezTo>
                  <a:pt x="9157492" y="3745442"/>
                  <a:pt x="9158719" y="3745442"/>
                  <a:pt x="9159945" y="3745442"/>
                </a:cubicBezTo>
                <a:cubicBezTo>
                  <a:pt x="9159945" y="3745442"/>
                  <a:pt x="9159945" y="3745442"/>
                  <a:pt x="9158719" y="3745442"/>
                </a:cubicBezTo>
                <a:cubicBezTo>
                  <a:pt x="9156266" y="3746500"/>
                  <a:pt x="9152586" y="3746500"/>
                  <a:pt x="9151359" y="3743325"/>
                </a:cubicBezTo>
                <a:close/>
                <a:moveTo>
                  <a:pt x="9153812" y="3748617"/>
                </a:moveTo>
                <a:cubicBezTo>
                  <a:pt x="9153812" y="3748617"/>
                  <a:pt x="9153812" y="3748617"/>
                  <a:pt x="9153812" y="3748617"/>
                </a:cubicBezTo>
                <a:cubicBezTo>
                  <a:pt x="9153812" y="3748617"/>
                  <a:pt x="9152586" y="3748617"/>
                  <a:pt x="9152586" y="3748617"/>
                </a:cubicBezTo>
                <a:cubicBezTo>
                  <a:pt x="9150133" y="3748617"/>
                  <a:pt x="9148907" y="3749675"/>
                  <a:pt x="9147680" y="3750733"/>
                </a:cubicBezTo>
                <a:cubicBezTo>
                  <a:pt x="9142774" y="3746500"/>
                  <a:pt x="9131734" y="3750733"/>
                  <a:pt x="9131734" y="3741208"/>
                </a:cubicBezTo>
                <a:cubicBezTo>
                  <a:pt x="9145226" y="3728508"/>
                  <a:pt x="9150133" y="3738034"/>
                  <a:pt x="9153812" y="3748617"/>
                </a:cubicBezTo>
                <a:close/>
                <a:moveTo>
                  <a:pt x="8578556" y="6049433"/>
                </a:moveTo>
                <a:cubicBezTo>
                  <a:pt x="8571197" y="6051550"/>
                  <a:pt x="8568743" y="6044142"/>
                  <a:pt x="8565064" y="6039909"/>
                </a:cubicBezTo>
                <a:cubicBezTo>
                  <a:pt x="8566291" y="6029325"/>
                  <a:pt x="8577329" y="6029325"/>
                  <a:pt x="8584689" y="6026151"/>
                </a:cubicBezTo>
                <a:cubicBezTo>
                  <a:pt x="8589595" y="6024034"/>
                  <a:pt x="8595728" y="6027209"/>
                  <a:pt x="8594502" y="6032500"/>
                </a:cubicBezTo>
                <a:cubicBezTo>
                  <a:pt x="8594502" y="6040967"/>
                  <a:pt x="8587142" y="6047317"/>
                  <a:pt x="8578556" y="6049433"/>
                </a:cubicBezTo>
                <a:close/>
                <a:moveTo>
                  <a:pt x="10303099" y="6158442"/>
                </a:moveTo>
                <a:cubicBezTo>
                  <a:pt x="10309231" y="6157383"/>
                  <a:pt x="10314138" y="6160558"/>
                  <a:pt x="10320271" y="6161617"/>
                </a:cubicBezTo>
                <a:cubicBezTo>
                  <a:pt x="10322723" y="6167967"/>
                  <a:pt x="10326404" y="6174317"/>
                  <a:pt x="10316590" y="6177492"/>
                </a:cubicBezTo>
                <a:cubicBezTo>
                  <a:pt x="10310458" y="6179609"/>
                  <a:pt x="10304325" y="6179609"/>
                  <a:pt x="10299419" y="6175375"/>
                </a:cubicBezTo>
                <a:cubicBezTo>
                  <a:pt x="10292059" y="6167967"/>
                  <a:pt x="10299419" y="6163734"/>
                  <a:pt x="10303099" y="6158442"/>
                </a:cubicBezTo>
                <a:close/>
                <a:moveTo>
                  <a:pt x="6977897" y="6554258"/>
                </a:moveTo>
                <a:cubicBezTo>
                  <a:pt x="6963178" y="6556375"/>
                  <a:pt x="6950912" y="6554258"/>
                  <a:pt x="6939873" y="6544734"/>
                </a:cubicBezTo>
                <a:cubicBezTo>
                  <a:pt x="6943552" y="6543675"/>
                  <a:pt x="6946006" y="6542617"/>
                  <a:pt x="6946006" y="6540500"/>
                </a:cubicBezTo>
                <a:cubicBezTo>
                  <a:pt x="6946006" y="6540500"/>
                  <a:pt x="6947233" y="6540500"/>
                  <a:pt x="6947233" y="6540500"/>
                </a:cubicBezTo>
                <a:cubicBezTo>
                  <a:pt x="6947233" y="6539442"/>
                  <a:pt x="6947233" y="6538383"/>
                  <a:pt x="6948459" y="6538383"/>
                </a:cubicBezTo>
                <a:cubicBezTo>
                  <a:pt x="6948459" y="6539442"/>
                  <a:pt x="6948459" y="6540500"/>
                  <a:pt x="6947233" y="6540500"/>
                </a:cubicBezTo>
                <a:cubicBezTo>
                  <a:pt x="6957045" y="6540500"/>
                  <a:pt x="6966857" y="6539442"/>
                  <a:pt x="6977897" y="6539442"/>
                </a:cubicBezTo>
                <a:cubicBezTo>
                  <a:pt x="6977897" y="6544734"/>
                  <a:pt x="6977897" y="6550026"/>
                  <a:pt x="6977897" y="6554258"/>
                </a:cubicBezTo>
                <a:close/>
                <a:moveTo>
                  <a:pt x="9305906" y="6322484"/>
                </a:moveTo>
                <a:cubicBezTo>
                  <a:pt x="9293640" y="6326717"/>
                  <a:pt x="9283828" y="6322484"/>
                  <a:pt x="9277695" y="6312959"/>
                </a:cubicBezTo>
                <a:cubicBezTo>
                  <a:pt x="9277695" y="6312959"/>
                  <a:pt x="9277695" y="6312959"/>
                  <a:pt x="9277695" y="6312959"/>
                </a:cubicBezTo>
                <a:cubicBezTo>
                  <a:pt x="9293640" y="6300258"/>
                  <a:pt x="9293640" y="6300258"/>
                  <a:pt x="9305906" y="6322484"/>
                </a:cubicBezTo>
                <a:close/>
                <a:moveTo>
                  <a:pt x="8366361" y="5884334"/>
                </a:moveTo>
                <a:cubicBezTo>
                  <a:pt x="8363909" y="5877984"/>
                  <a:pt x="8368815" y="5874808"/>
                  <a:pt x="8374947" y="5871633"/>
                </a:cubicBezTo>
                <a:cubicBezTo>
                  <a:pt x="8377401" y="5871633"/>
                  <a:pt x="8399478" y="5887508"/>
                  <a:pt x="8399478" y="5888567"/>
                </a:cubicBezTo>
                <a:cubicBezTo>
                  <a:pt x="8398252" y="5891742"/>
                  <a:pt x="8397025" y="5898092"/>
                  <a:pt x="8393346" y="5895975"/>
                </a:cubicBezTo>
                <a:cubicBezTo>
                  <a:pt x="8384760" y="5889625"/>
                  <a:pt x="8370042" y="5897034"/>
                  <a:pt x="8366361" y="5884334"/>
                </a:cubicBezTo>
                <a:close/>
                <a:moveTo>
                  <a:pt x="6651631" y="4713817"/>
                </a:moveTo>
                <a:cubicBezTo>
                  <a:pt x="6636913" y="4716992"/>
                  <a:pt x="6636913" y="4707467"/>
                  <a:pt x="6636913" y="4699000"/>
                </a:cubicBezTo>
                <a:cubicBezTo>
                  <a:pt x="6636913" y="4692650"/>
                  <a:pt x="6636913" y="4686300"/>
                  <a:pt x="6644272" y="4683125"/>
                </a:cubicBezTo>
                <a:cubicBezTo>
                  <a:pt x="6646726" y="4682067"/>
                  <a:pt x="6650405" y="4683125"/>
                  <a:pt x="6652858" y="4685242"/>
                </a:cubicBezTo>
                <a:cubicBezTo>
                  <a:pt x="6660218" y="4689475"/>
                  <a:pt x="6656538" y="4696883"/>
                  <a:pt x="6657764" y="4702175"/>
                </a:cubicBezTo>
                <a:cubicBezTo>
                  <a:pt x="6652858" y="4705350"/>
                  <a:pt x="6651631" y="4709584"/>
                  <a:pt x="6651631" y="4713817"/>
                </a:cubicBezTo>
                <a:close/>
                <a:moveTo>
                  <a:pt x="10713996" y="4917017"/>
                </a:moveTo>
                <a:cubicBezTo>
                  <a:pt x="10711543" y="4913842"/>
                  <a:pt x="10712770" y="4911725"/>
                  <a:pt x="10713996" y="4910667"/>
                </a:cubicBezTo>
                <a:cubicBezTo>
                  <a:pt x="10721355" y="4904317"/>
                  <a:pt x="10727488" y="4895850"/>
                  <a:pt x="10739753" y="4901142"/>
                </a:cubicBezTo>
                <a:cubicBezTo>
                  <a:pt x="10743434" y="4902200"/>
                  <a:pt x="10744660" y="4905375"/>
                  <a:pt x="10743434" y="4907492"/>
                </a:cubicBezTo>
                <a:cubicBezTo>
                  <a:pt x="10736074" y="4917017"/>
                  <a:pt x="10726262" y="4922309"/>
                  <a:pt x="10713996" y="4917017"/>
                </a:cubicBezTo>
                <a:close/>
                <a:moveTo>
                  <a:pt x="7737137" y="1926167"/>
                </a:moveTo>
                <a:cubicBezTo>
                  <a:pt x="7737137" y="1921933"/>
                  <a:pt x="7735910" y="1917700"/>
                  <a:pt x="7735910" y="1912408"/>
                </a:cubicBezTo>
                <a:cubicBezTo>
                  <a:pt x="7735910" y="1903942"/>
                  <a:pt x="7739590" y="1898650"/>
                  <a:pt x="7748176" y="1896533"/>
                </a:cubicBezTo>
                <a:cubicBezTo>
                  <a:pt x="7749402" y="1896533"/>
                  <a:pt x="7753082" y="1897592"/>
                  <a:pt x="7753082" y="1898650"/>
                </a:cubicBezTo>
                <a:cubicBezTo>
                  <a:pt x="7756762" y="1905000"/>
                  <a:pt x="7757988" y="1912408"/>
                  <a:pt x="7750629" y="1917700"/>
                </a:cubicBezTo>
                <a:cubicBezTo>
                  <a:pt x="7746949" y="1919817"/>
                  <a:pt x="7748176" y="1926167"/>
                  <a:pt x="7737137" y="1926167"/>
                </a:cubicBezTo>
                <a:close/>
                <a:moveTo>
                  <a:pt x="10137513" y="5622925"/>
                </a:moveTo>
                <a:cubicBezTo>
                  <a:pt x="10137513" y="5617633"/>
                  <a:pt x="10137513" y="5612342"/>
                  <a:pt x="10136287" y="5605992"/>
                </a:cubicBezTo>
                <a:cubicBezTo>
                  <a:pt x="10151005" y="5604933"/>
                  <a:pt x="10162044" y="5611284"/>
                  <a:pt x="10175536" y="5615517"/>
                </a:cubicBezTo>
                <a:cubicBezTo>
                  <a:pt x="10164498" y="5631392"/>
                  <a:pt x="10148552" y="5616575"/>
                  <a:pt x="10137513" y="5622925"/>
                </a:cubicBezTo>
                <a:close/>
                <a:moveTo>
                  <a:pt x="12150297" y="4340225"/>
                </a:moveTo>
                <a:cubicBezTo>
                  <a:pt x="12153977" y="4338109"/>
                  <a:pt x="12158883" y="4337050"/>
                  <a:pt x="12162562" y="4334934"/>
                </a:cubicBezTo>
                <a:cubicBezTo>
                  <a:pt x="12167469" y="4342342"/>
                  <a:pt x="12183414" y="4341284"/>
                  <a:pt x="12179734" y="4357159"/>
                </a:cubicBezTo>
                <a:cubicBezTo>
                  <a:pt x="12169922" y="4348692"/>
                  <a:pt x="12155203" y="4352925"/>
                  <a:pt x="12150297" y="4340225"/>
                </a:cubicBezTo>
                <a:close/>
                <a:moveTo>
                  <a:pt x="9627265" y="3327400"/>
                </a:moveTo>
                <a:cubicBezTo>
                  <a:pt x="9617452" y="3325284"/>
                  <a:pt x="9611319" y="3324225"/>
                  <a:pt x="9605186" y="3323167"/>
                </a:cubicBezTo>
                <a:cubicBezTo>
                  <a:pt x="9600280" y="3322108"/>
                  <a:pt x="9592920" y="3329517"/>
                  <a:pt x="9594147" y="3317875"/>
                </a:cubicBezTo>
                <a:cubicBezTo>
                  <a:pt x="9595374" y="3309409"/>
                  <a:pt x="9602733" y="3312583"/>
                  <a:pt x="9607639" y="3312583"/>
                </a:cubicBezTo>
                <a:cubicBezTo>
                  <a:pt x="9618679" y="3312583"/>
                  <a:pt x="9622358" y="3319992"/>
                  <a:pt x="9627265" y="3327400"/>
                </a:cubicBezTo>
                <a:close/>
                <a:moveTo>
                  <a:pt x="7149615" y="2853267"/>
                </a:moveTo>
                <a:cubicBezTo>
                  <a:pt x="7145935" y="2854325"/>
                  <a:pt x="7141029" y="2853267"/>
                  <a:pt x="7139802" y="2849034"/>
                </a:cubicBezTo>
                <a:cubicBezTo>
                  <a:pt x="7138576" y="2843742"/>
                  <a:pt x="7149615" y="2829983"/>
                  <a:pt x="7155748" y="2828925"/>
                </a:cubicBezTo>
                <a:cubicBezTo>
                  <a:pt x="7159427" y="2828925"/>
                  <a:pt x="7163107" y="2831042"/>
                  <a:pt x="7163107" y="2833159"/>
                </a:cubicBezTo>
                <a:cubicBezTo>
                  <a:pt x="7159427" y="2840567"/>
                  <a:pt x="7160654" y="2851150"/>
                  <a:pt x="7149615" y="2853267"/>
                </a:cubicBezTo>
                <a:close/>
                <a:moveTo>
                  <a:pt x="6802498" y="6341534"/>
                </a:moveTo>
                <a:cubicBezTo>
                  <a:pt x="6802498" y="6334125"/>
                  <a:pt x="6793913" y="6332008"/>
                  <a:pt x="6790233" y="6326717"/>
                </a:cubicBezTo>
                <a:cubicBezTo>
                  <a:pt x="6796365" y="6326717"/>
                  <a:pt x="6802498" y="6326717"/>
                  <a:pt x="6808631" y="6326717"/>
                </a:cubicBezTo>
                <a:cubicBezTo>
                  <a:pt x="6815991" y="6326717"/>
                  <a:pt x="6823350" y="6327776"/>
                  <a:pt x="6819670" y="6335183"/>
                </a:cubicBezTo>
                <a:cubicBezTo>
                  <a:pt x="6818444" y="6341534"/>
                  <a:pt x="6813537" y="6350000"/>
                  <a:pt x="6802498" y="6341534"/>
                </a:cubicBezTo>
                <a:close/>
                <a:moveTo>
                  <a:pt x="10260169" y="5627159"/>
                </a:moveTo>
                <a:cubicBezTo>
                  <a:pt x="10250357" y="5633508"/>
                  <a:pt x="10241771" y="5625042"/>
                  <a:pt x="10238091" y="5616575"/>
                </a:cubicBezTo>
                <a:cubicBezTo>
                  <a:pt x="10238091" y="5615517"/>
                  <a:pt x="10236864" y="5615517"/>
                  <a:pt x="10235638" y="5614459"/>
                </a:cubicBezTo>
                <a:cubicBezTo>
                  <a:pt x="10233185" y="5600700"/>
                  <a:pt x="10241771" y="5601758"/>
                  <a:pt x="10251583" y="5604933"/>
                </a:cubicBezTo>
                <a:cubicBezTo>
                  <a:pt x="10251583" y="5605992"/>
                  <a:pt x="10251583" y="5607050"/>
                  <a:pt x="10251583" y="5608109"/>
                </a:cubicBezTo>
                <a:cubicBezTo>
                  <a:pt x="10254036" y="5615517"/>
                  <a:pt x="10277341" y="5617633"/>
                  <a:pt x="10260169" y="5627159"/>
                </a:cubicBezTo>
                <a:close/>
                <a:moveTo>
                  <a:pt x="10034482" y="2516717"/>
                </a:moveTo>
                <a:cubicBezTo>
                  <a:pt x="10044295" y="2513542"/>
                  <a:pt x="10047974" y="2518833"/>
                  <a:pt x="10052880" y="2524125"/>
                </a:cubicBezTo>
                <a:cubicBezTo>
                  <a:pt x="10050428" y="2528358"/>
                  <a:pt x="10047974" y="2532592"/>
                  <a:pt x="10045521" y="2536825"/>
                </a:cubicBezTo>
                <a:cubicBezTo>
                  <a:pt x="10041842" y="2535767"/>
                  <a:pt x="10038162" y="2534708"/>
                  <a:pt x="10034482" y="2534708"/>
                </a:cubicBezTo>
                <a:cubicBezTo>
                  <a:pt x="10034482" y="2528358"/>
                  <a:pt x="10034482" y="2523067"/>
                  <a:pt x="10034482" y="2516717"/>
                </a:cubicBezTo>
                <a:close/>
                <a:moveTo>
                  <a:pt x="10691918" y="848783"/>
                </a:moveTo>
                <a:cubicBezTo>
                  <a:pt x="10690691" y="845608"/>
                  <a:pt x="10689465" y="841375"/>
                  <a:pt x="10688239" y="838200"/>
                </a:cubicBezTo>
                <a:cubicBezTo>
                  <a:pt x="10689465" y="838200"/>
                  <a:pt x="10690691" y="837142"/>
                  <a:pt x="10690691" y="837142"/>
                </a:cubicBezTo>
                <a:cubicBezTo>
                  <a:pt x="10696824" y="832908"/>
                  <a:pt x="10702957" y="835025"/>
                  <a:pt x="10709089" y="839258"/>
                </a:cubicBezTo>
                <a:cubicBezTo>
                  <a:pt x="10705410" y="843492"/>
                  <a:pt x="10704184" y="853017"/>
                  <a:pt x="10691918" y="848783"/>
                </a:cubicBezTo>
                <a:close/>
                <a:moveTo>
                  <a:pt x="7131217" y="198967"/>
                </a:moveTo>
                <a:cubicBezTo>
                  <a:pt x="7127536" y="196850"/>
                  <a:pt x="7123857" y="195792"/>
                  <a:pt x="7121404" y="193675"/>
                </a:cubicBezTo>
                <a:cubicBezTo>
                  <a:pt x="7117724" y="191558"/>
                  <a:pt x="7111591" y="189442"/>
                  <a:pt x="7112818" y="187325"/>
                </a:cubicBezTo>
                <a:cubicBezTo>
                  <a:pt x="7114045" y="182033"/>
                  <a:pt x="7121404" y="185208"/>
                  <a:pt x="7125084" y="182033"/>
                </a:cubicBezTo>
                <a:cubicBezTo>
                  <a:pt x="7132443" y="189442"/>
                  <a:pt x="7142255" y="192617"/>
                  <a:pt x="7156974" y="194733"/>
                </a:cubicBezTo>
                <a:cubicBezTo>
                  <a:pt x="7147162" y="202142"/>
                  <a:pt x="7138576" y="197908"/>
                  <a:pt x="7131217" y="198967"/>
                </a:cubicBezTo>
                <a:close/>
                <a:moveTo>
                  <a:pt x="7960370" y="96308"/>
                </a:moveTo>
                <a:cubicBezTo>
                  <a:pt x="7962824" y="96308"/>
                  <a:pt x="7966503" y="96308"/>
                  <a:pt x="7970183" y="96308"/>
                </a:cubicBezTo>
                <a:cubicBezTo>
                  <a:pt x="7975089" y="101600"/>
                  <a:pt x="7965277" y="103717"/>
                  <a:pt x="7967730" y="109008"/>
                </a:cubicBezTo>
                <a:cubicBezTo>
                  <a:pt x="7964050" y="114300"/>
                  <a:pt x="7959144" y="115358"/>
                  <a:pt x="7954238" y="112183"/>
                </a:cubicBezTo>
                <a:cubicBezTo>
                  <a:pt x="7949331" y="110067"/>
                  <a:pt x="7950558" y="103717"/>
                  <a:pt x="7951784" y="99483"/>
                </a:cubicBezTo>
                <a:cubicBezTo>
                  <a:pt x="7951784" y="95250"/>
                  <a:pt x="7955464" y="95250"/>
                  <a:pt x="7960370" y="96308"/>
                </a:cubicBezTo>
                <a:close/>
                <a:moveTo>
                  <a:pt x="7221982" y="2972858"/>
                </a:moveTo>
                <a:cubicBezTo>
                  <a:pt x="7231794" y="2982383"/>
                  <a:pt x="7229341" y="2991909"/>
                  <a:pt x="7233021" y="3002492"/>
                </a:cubicBezTo>
                <a:cubicBezTo>
                  <a:pt x="7214623" y="2994025"/>
                  <a:pt x="7217076" y="2984500"/>
                  <a:pt x="7221982" y="2972858"/>
                </a:cubicBezTo>
                <a:close/>
                <a:moveTo>
                  <a:pt x="11752892" y="1264708"/>
                </a:moveTo>
                <a:cubicBezTo>
                  <a:pt x="11752892" y="1264708"/>
                  <a:pt x="11752892" y="1264708"/>
                  <a:pt x="11752892" y="1264708"/>
                </a:cubicBezTo>
                <a:cubicBezTo>
                  <a:pt x="11752892" y="1265767"/>
                  <a:pt x="11752892" y="1265767"/>
                  <a:pt x="11752892" y="1264708"/>
                </a:cubicBezTo>
                <a:lnTo>
                  <a:pt x="11752892" y="1264708"/>
                </a:lnTo>
                <a:close/>
                <a:moveTo>
                  <a:pt x="11767611" y="1273175"/>
                </a:moveTo>
                <a:lnTo>
                  <a:pt x="11767611" y="1273175"/>
                </a:lnTo>
                <a:cubicBezTo>
                  <a:pt x="11770063" y="1276350"/>
                  <a:pt x="11772517" y="1279525"/>
                  <a:pt x="11773744" y="1283758"/>
                </a:cubicBezTo>
                <a:cubicBezTo>
                  <a:pt x="11768837" y="1291167"/>
                  <a:pt x="11773744" y="1305983"/>
                  <a:pt x="11760251" y="1303867"/>
                </a:cubicBezTo>
                <a:cubicBezTo>
                  <a:pt x="11746759" y="1301750"/>
                  <a:pt x="11752892" y="1287992"/>
                  <a:pt x="11751665" y="1278467"/>
                </a:cubicBezTo>
                <a:cubicBezTo>
                  <a:pt x="11754118" y="1277408"/>
                  <a:pt x="11755345" y="1276350"/>
                  <a:pt x="11757798" y="1275292"/>
                </a:cubicBezTo>
                <a:cubicBezTo>
                  <a:pt x="11762704" y="1279525"/>
                  <a:pt x="11765157" y="1276350"/>
                  <a:pt x="11767611" y="1273175"/>
                </a:cubicBezTo>
                <a:close/>
                <a:moveTo>
                  <a:pt x="8793204" y="5436659"/>
                </a:moveTo>
                <a:cubicBezTo>
                  <a:pt x="8779712" y="5434542"/>
                  <a:pt x="8769899" y="5439834"/>
                  <a:pt x="8761313" y="5446183"/>
                </a:cubicBezTo>
                <a:cubicBezTo>
                  <a:pt x="8761313" y="5439834"/>
                  <a:pt x="8755181" y="5433484"/>
                  <a:pt x="8761313" y="5427133"/>
                </a:cubicBezTo>
                <a:cubicBezTo>
                  <a:pt x="8771126" y="5425017"/>
                  <a:pt x="8780939" y="5423959"/>
                  <a:pt x="8790751" y="5427133"/>
                </a:cubicBezTo>
                <a:cubicBezTo>
                  <a:pt x="8791977" y="5430308"/>
                  <a:pt x="8791977" y="5433484"/>
                  <a:pt x="8793204" y="5436659"/>
                </a:cubicBezTo>
                <a:close/>
                <a:moveTo>
                  <a:pt x="7240380" y="1485900"/>
                </a:moveTo>
                <a:cubicBezTo>
                  <a:pt x="7250192" y="1479550"/>
                  <a:pt x="7255099" y="1470025"/>
                  <a:pt x="7267364" y="1476375"/>
                </a:cubicBezTo>
                <a:cubicBezTo>
                  <a:pt x="7273497" y="1479550"/>
                  <a:pt x="7288216" y="1478492"/>
                  <a:pt x="7280856" y="1492250"/>
                </a:cubicBezTo>
                <a:cubicBezTo>
                  <a:pt x="7275951" y="1492250"/>
                  <a:pt x="7272271" y="1491192"/>
                  <a:pt x="7267364" y="1491192"/>
                </a:cubicBezTo>
                <a:cubicBezTo>
                  <a:pt x="7258778" y="1489075"/>
                  <a:pt x="7251419" y="1488017"/>
                  <a:pt x="7240380" y="1485900"/>
                </a:cubicBezTo>
                <a:close/>
                <a:moveTo>
                  <a:pt x="11684204" y="2604559"/>
                </a:moveTo>
                <a:cubicBezTo>
                  <a:pt x="11689111" y="2619375"/>
                  <a:pt x="11671939" y="2617258"/>
                  <a:pt x="11663353" y="2626783"/>
                </a:cubicBezTo>
                <a:cubicBezTo>
                  <a:pt x="11659673" y="2614083"/>
                  <a:pt x="11652314" y="2605617"/>
                  <a:pt x="11668259" y="2601383"/>
                </a:cubicBezTo>
                <a:cubicBezTo>
                  <a:pt x="11673166" y="2599267"/>
                  <a:pt x="11681752" y="2598208"/>
                  <a:pt x="11684204" y="2604559"/>
                </a:cubicBezTo>
                <a:close/>
                <a:moveTo>
                  <a:pt x="10609738" y="3430059"/>
                </a:moveTo>
                <a:cubicBezTo>
                  <a:pt x="10603606" y="3423708"/>
                  <a:pt x="10615871" y="3421592"/>
                  <a:pt x="10620778" y="3417358"/>
                </a:cubicBezTo>
                <a:cubicBezTo>
                  <a:pt x="10614645" y="3430059"/>
                  <a:pt x="10629363" y="3436409"/>
                  <a:pt x="10634270" y="3444875"/>
                </a:cubicBezTo>
                <a:cubicBezTo>
                  <a:pt x="10633043" y="3445934"/>
                  <a:pt x="10631816" y="3448050"/>
                  <a:pt x="10630590" y="3448050"/>
                </a:cubicBezTo>
                <a:cubicBezTo>
                  <a:pt x="10614645" y="3451225"/>
                  <a:pt x="10617097" y="3436409"/>
                  <a:pt x="10609738" y="3430059"/>
                </a:cubicBezTo>
                <a:close/>
                <a:moveTo>
                  <a:pt x="11649861" y="2189692"/>
                </a:moveTo>
                <a:cubicBezTo>
                  <a:pt x="11658447" y="2193925"/>
                  <a:pt x="11662126" y="2198158"/>
                  <a:pt x="11659673" y="2205567"/>
                </a:cubicBezTo>
                <a:cubicBezTo>
                  <a:pt x="11657220" y="2212975"/>
                  <a:pt x="11649861" y="2210858"/>
                  <a:pt x="11643728" y="2210858"/>
                </a:cubicBezTo>
                <a:cubicBezTo>
                  <a:pt x="11636369" y="2211917"/>
                  <a:pt x="11635142" y="2207684"/>
                  <a:pt x="11635142" y="2202392"/>
                </a:cubicBezTo>
                <a:cubicBezTo>
                  <a:pt x="11637595" y="2194983"/>
                  <a:pt x="11643728" y="2192867"/>
                  <a:pt x="11649861" y="2189692"/>
                </a:cubicBezTo>
                <a:close/>
                <a:moveTo>
                  <a:pt x="11276987" y="2448983"/>
                </a:moveTo>
                <a:cubicBezTo>
                  <a:pt x="11274534" y="2447925"/>
                  <a:pt x="11273307" y="2445809"/>
                  <a:pt x="11273307" y="2444750"/>
                </a:cubicBezTo>
                <a:cubicBezTo>
                  <a:pt x="11274534" y="2445809"/>
                  <a:pt x="11276987" y="2446867"/>
                  <a:pt x="11276987" y="2448983"/>
                </a:cubicBezTo>
                <a:cubicBezTo>
                  <a:pt x="11276987" y="2450042"/>
                  <a:pt x="11276987" y="2448983"/>
                  <a:pt x="11276987" y="2448983"/>
                </a:cubicBezTo>
                <a:close/>
                <a:moveTo>
                  <a:pt x="11258589" y="2453217"/>
                </a:moveTo>
                <a:cubicBezTo>
                  <a:pt x="11252456" y="2451100"/>
                  <a:pt x="11241416" y="2454275"/>
                  <a:pt x="11242643" y="2443692"/>
                </a:cubicBezTo>
                <a:cubicBezTo>
                  <a:pt x="11246323" y="2435225"/>
                  <a:pt x="11253682" y="2432050"/>
                  <a:pt x="11263494" y="2433108"/>
                </a:cubicBezTo>
                <a:cubicBezTo>
                  <a:pt x="11259815" y="2440517"/>
                  <a:pt x="11253682" y="2446867"/>
                  <a:pt x="11258589" y="2453217"/>
                </a:cubicBezTo>
                <a:close/>
                <a:moveTo>
                  <a:pt x="8661962" y="3480858"/>
                </a:moveTo>
                <a:cubicBezTo>
                  <a:pt x="8649697" y="3476625"/>
                  <a:pt x="8647243" y="3491442"/>
                  <a:pt x="8637431" y="3490383"/>
                </a:cubicBezTo>
                <a:cubicBezTo>
                  <a:pt x="8639884" y="3473450"/>
                  <a:pt x="8646017" y="3468159"/>
                  <a:pt x="8660735" y="3471333"/>
                </a:cubicBezTo>
                <a:cubicBezTo>
                  <a:pt x="8666868" y="3472392"/>
                  <a:pt x="8669321" y="3476625"/>
                  <a:pt x="8661962" y="3480858"/>
                </a:cubicBezTo>
                <a:close/>
                <a:moveTo>
                  <a:pt x="7830355" y="6493933"/>
                </a:moveTo>
                <a:cubicBezTo>
                  <a:pt x="7827902" y="6497109"/>
                  <a:pt x="7827902" y="6500284"/>
                  <a:pt x="7829128" y="6503459"/>
                </a:cubicBezTo>
                <a:cubicBezTo>
                  <a:pt x="7822996" y="6509808"/>
                  <a:pt x="7816863" y="6505575"/>
                  <a:pt x="7810730" y="6503459"/>
                </a:cubicBezTo>
                <a:cubicBezTo>
                  <a:pt x="7799691" y="6492875"/>
                  <a:pt x="7799691" y="6491817"/>
                  <a:pt x="7816863" y="6488642"/>
                </a:cubicBezTo>
                <a:cubicBezTo>
                  <a:pt x="7821769" y="6490758"/>
                  <a:pt x="7825449" y="6492875"/>
                  <a:pt x="7830355" y="6493933"/>
                </a:cubicBezTo>
                <a:close/>
                <a:moveTo>
                  <a:pt x="12012923" y="1556808"/>
                </a:moveTo>
                <a:cubicBezTo>
                  <a:pt x="12019055" y="1558925"/>
                  <a:pt x="12023961" y="1561042"/>
                  <a:pt x="12025188" y="1566333"/>
                </a:cubicBezTo>
                <a:cubicBezTo>
                  <a:pt x="12026414" y="1571625"/>
                  <a:pt x="12014149" y="1582208"/>
                  <a:pt x="12006790" y="1581150"/>
                </a:cubicBezTo>
                <a:cubicBezTo>
                  <a:pt x="12000657" y="1581150"/>
                  <a:pt x="11999430" y="1576917"/>
                  <a:pt x="12000657" y="1573742"/>
                </a:cubicBezTo>
                <a:cubicBezTo>
                  <a:pt x="12001883" y="1567392"/>
                  <a:pt x="12004337" y="1559983"/>
                  <a:pt x="12012923" y="1556808"/>
                </a:cubicBezTo>
                <a:close/>
                <a:moveTo>
                  <a:pt x="8129636" y="5702300"/>
                </a:moveTo>
                <a:cubicBezTo>
                  <a:pt x="8130863" y="5697008"/>
                  <a:pt x="8133315" y="5694892"/>
                  <a:pt x="8143128" y="5694892"/>
                </a:cubicBezTo>
                <a:cubicBezTo>
                  <a:pt x="8150487" y="5695950"/>
                  <a:pt x="8155394" y="5701242"/>
                  <a:pt x="8155394" y="5709709"/>
                </a:cubicBezTo>
                <a:cubicBezTo>
                  <a:pt x="8155394" y="5715000"/>
                  <a:pt x="8150487" y="5718175"/>
                  <a:pt x="8144354" y="5717117"/>
                </a:cubicBezTo>
                <a:cubicBezTo>
                  <a:pt x="8134542" y="5716058"/>
                  <a:pt x="8128409" y="5711825"/>
                  <a:pt x="8129636" y="5702300"/>
                </a:cubicBezTo>
                <a:close/>
                <a:moveTo>
                  <a:pt x="6515484" y="4166659"/>
                </a:moveTo>
                <a:cubicBezTo>
                  <a:pt x="6513030" y="4166659"/>
                  <a:pt x="6509351" y="4162425"/>
                  <a:pt x="6506898" y="4160309"/>
                </a:cubicBezTo>
                <a:cubicBezTo>
                  <a:pt x="6508124" y="4153958"/>
                  <a:pt x="6510577" y="4149725"/>
                  <a:pt x="6516710" y="4150784"/>
                </a:cubicBezTo>
                <a:cubicBezTo>
                  <a:pt x="6520389" y="4151842"/>
                  <a:pt x="6526522" y="4149725"/>
                  <a:pt x="6526522" y="4155017"/>
                </a:cubicBezTo>
                <a:cubicBezTo>
                  <a:pt x="6526522" y="4161367"/>
                  <a:pt x="6521616" y="4165600"/>
                  <a:pt x="6515484" y="4166659"/>
                </a:cubicBezTo>
                <a:close/>
                <a:moveTo>
                  <a:pt x="9283828" y="4679950"/>
                </a:moveTo>
                <a:cubicBezTo>
                  <a:pt x="9272789" y="4669367"/>
                  <a:pt x="9289961" y="4664075"/>
                  <a:pt x="9288734" y="4655609"/>
                </a:cubicBezTo>
                <a:cubicBezTo>
                  <a:pt x="9288734" y="4655609"/>
                  <a:pt x="9288734" y="4655609"/>
                  <a:pt x="9288734" y="4655609"/>
                </a:cubicBezTo>
                <a:cubicBezTo>
                  <a:pt x="9302226" y="4668309"/>
                  <a:pt x="9302226" y="4668309"/>
                  <a:pt x="9283828" y="4679950"/>
                </a:cubicBezTo>
                <a:close/>
                <a:moveTo>
                  <a:pt x="11589760" y="3853392"/>
                </a:moveTo>
                <a:cubicBezTo>
                  <a:pt x="11600798" y="3868208"/>
                  <a:pt x="11593439" y="3877733"/>
                  <a:pt x="11583627" y="3888317"/>
                </a:cubicBezTo>
                <a:cubicBezTo>
                  <a:pt x="11571361" y="3872442"/>
                  <a:pt x="11581174" y="3863975"/>
                  <a:pt x="11589760" y="3853392"/>
                </a:cubicBezTo>
                <a:close/>
                <a:moveTo>
                  <a:pt x="9145226" y="3529542"/>
                </a:moveTo>
                <a:cubicBezTo>
                  <a:pt x="9140320" y="3527425"/>
                  <a:pt x="9132961" y="3527425"/>
                  <a:pt x="9129281" y="3523192"/>
                </a:cubicBezTo>
                <a:cubicBezTo>
                  <a:pt x="9136641" y="3520017"/>
                  <a:pt x="9146453" y="3521075"/>
                  <a:pt x="9151359" y="3514725"/>
                </a:cubicBezTo>
                <a:cubicBezTo>
                  <a:pt x="9155039" y="3515784"/>
                  <a:pt x="9158719" y="3515784"/>
                  <a:pt x="9162398" y="3516842"/>
                </a:cubicBezTo>
                <a:lnTo>
                  <a:pt x="9161172" y="3517900"/>
                </a:lnTo>
                <a:lnTo>
                  <a:pt x="9162398" y="3518958"/>
                </a:lnTo>
                <a:cubicBezTo>
                  <a:pt x="9159945" y="3525309"/>
                  <a:pt x="9148907" y="3523192"/>
                  <a:pt x="9145226" y="3529542"/>
                </a:cubicBezTo>
                <a:close/>
                <a:moveTo>
                  <a:pt x="7658637" y="2886075"/>
                </a:moveTo>
                <a:cubicBezTo>
                  <a:pt x="7658637" y="2888192"/>
                  <a:pt x="7657410" y="2890309"/>
                  <a:pt x="7657410" y="2893483"/>
                </a:cubicBezTo>
                <a:cubicBezTo>
                  <a:pt x="7634106" y="2883958"/>
                  <a:pt x="7637786" y="2865967"/>
                  <a:pt x="7639012" y="2849034"/>
                </a:cubicBezTo>
                <a:cubicBezTo>
                  <a:pt x="7640239" y="2850092"/>
                  <a:pt x="7641465" y="2850092"/>
                  <a:pt x="7642691" y="2850092"/>
                </a:cubicBezTo>
                <a:cubicBezTo>
                  <a:pt x="7640239" y="2863850"/>
                  <a:pt x="7654957" y="2873375"/>
                  <a:pt x="7658637" y="2886075"/>
                </a:cubicBezTo>
                <a:close/>
                <a:moveTo>
                  <a:pt x="7998394" y="1552575"/>
                </a:moveTo>
                <a:cubicBezTo>
                  <a:pt x="7984902" y="1551517"/>
                  <a:pt x="7972636" y="1550458"/>
                  <a:pt x="7972636" y="1534583"/>
                </a:cubicBezTo>
                <a:cubicBezTo>
                  <a:pt x="7982448" y="1530350"/>
                  <a:pt x="7993488" y="1531408"/>
                  <a:pt x="8005753" y="1534583"/>
                </a:cubicBezTo>
                <a:cubicBezTo>
                  <a:pt x="8005753" y="1540933"/>
                  <a:pt x="8004526" y="1547283"/>
                  <a:pt x="7998394" y="1552575"/>
                </a:cubicBezTo>
                <a:close/>
                <a:moveTo>
                  <a:pt x="10645309" y="5921375"/>
                </a:moveTo>
                <a:cubicBezTo>
                  <a:pt x="10639176" y="5919258"/>
                  <a:pt x="10633043" y="5918200"/>
                  <a:pt x="10629363" y="5912909"/>
                </a:cubicBezTo>
                <a:cubicBezTo>
                  <a:pt x="10629363" y="5911850"/>
                  <a:pt x="10629363" y="5909734"/>
                  <a:pt x="10628137" y="5908675"/>
                </a:cubicBezTo>
                <a:cubicBezTo>
                  <a:pt x="10641629" y="5909734"/>
                  <a:pt x="10646535" y="5894917"/>
                  <a:pt x="10658801" y="5897034"/>
                </a:cubicBezTo>
                <a:cubicBezTo>
                  <a:pt x="10657575" y="5906558"/>
                  <a:pt x="10668613" y="5921375"/>
                  <a:pt x="10645309" y="5921375"/>
                </a:cubicBezTo>
                <a:close/>
                <a:moveTo>
                  <a:pt x="9640757" y="1943100"/>
                </a:moveTo>
                <a:cubicBezTo>
                  <a:pt x="9632170" y="1946275"/>
                  <a:pt x="9627265" y="1940983"/>
                  <a:pt x="9628491" y="1936750"/>
                </a:cubicBezTo>
                <a:cubicBezTo>
                  <a:pt x="9629717" y="1928283"/>
                  <a:pt x="9639530" y="1926167"/>
                  <a:pt x="9646889" y="1925108"/>
                </a:cubicBezTo>
                <a:cubicBezTo>
                  <a:pt x="9653022" y="1924050"/>
                  <a:pt x="9660381" y="1929342"/>
                  <a:pt x="9659155" y="1934633"/>
                </a:cubicBezTo>
                <a:cubicBezTo>
                  <a:pt x="9656702" y="1940983"/>
                  <a:pt x="9651796" y="1947333"/>
                  <a:pt x="9640757" y="1943100"/>
                </a:cubicBezTo>
                <a:close/>
                <a:moveTo>
                  <a:pt x="8839813" y="6124575"/>
                </a:moveTo>
                <a:cubicBezTo>
                  <a:pt x="8845946" y="6124575"/>
                  <a:pt x="8850852" y="6128808"/>
                  <a:pt x="8856985" y="6126692"/>
                </a:cubicBezTo>
                <a:cubicBezTo>
                  <a:pt x="8858212" y="6129867"/>
                  <a:pt x="8859438" y="6133042"/>
                  <a:pt x="8861891" y="6136217"/>
                </a:cubicBezTo>
                <a:cubicBezTo>
                  <a:pt x="8856985" y="6142567"/>
                  <a:pt x="8848399" y="6136217"/>
                  <a:pt x="8843493" y="6141508"/>
                </a:cubicBezTo>
                <a:cubicBezTo>
                  <a:pt x="8839813" y="6139392"/>
                  <a:pt x="8836134" y="6137276"/>
                  <a:pt x="8833681" y="6136217"/>
                </a:cubicBezTo>
                <a:cubicBezTo>
                  <a:pt x="8832454" y="6129867"/>
                  <a:pt x="8831227" y="6123517"/>
                  <a:pt x="8839813" y="6124575"/>
                </a:cubicBezTo>
                <a:close/>
                <a:moveTo>
                  <a:pt x="7251419" y="2095500"/>
                </a:moveTo>
                <a:cubicBezTo>
                  <a:pt x="7250192" y="2089150"/>
                  <a:pt x="7247740" y="2083858"/>
                  <a:pt x="7241607" y="2080683"/>
                </a:cubicBezTo>
                <a:cubicBezTo>
                  <a:pt x="7260005" y="2080683"/>
                  <a:pt x="7263685" y="2082800"/>
                  <a:pt x="7261232" y="2094442"/>
                </a:cubicBezTo>
                <a:cubicBezTo>
                  <a:pt x="7258778" y="2100792"/>
                  <a:pt x="7255099" y="2096558"/>
                  <a:pt x="7251419" y="2095500"/>
                </a:cubicBezTo>
                <a:close/>
                <a:moveTo>
                  <a:pt x="11440119" y="742950"/>
                </a:moveTo>
                <a:cubicBezTo>
                  <a:pt x="11448705" y="763058"/>
                  <a:pt x="11447478" y="765175"/>
                  <a:pt x="11430307" y="769408"/>
                </a:cubicBezTo>
                <a:cubicBezTo>
                  <a:pt x="11427854" y="764117"/>
                  <a:pt x="11425400" y="757767"/>
                  <a:pt x="11422947" y="752475"/>
                </a:cubicBezTo>
                <a:cubicBezTo>
                  <a:pt x="11424174" y="742950"/>
                  <a:pt x="11430307" y="740833"/>
                  <a:pt x="11440119" y="742950"/>
                </a:cubicBezTo>
                <a:close/>
                <a:moveTo>
                  <a:pt x="9634624" y="684742"/>
                </a:moveTo>
                <a:cubicBezTo>
                  <a:pt x="9637077" y="682625"/>
                  <a:pt x="9639530" y="680508"/>
                  <a:pt x="9641983" y="681567"/>
                </a:cubicBezTo>
                <a:cubicBezTo>
                  <a:pt x="9655475" y="690033"/>
                  <a:pt x="9646889" y="701675"/>
                  <a:pt x="9645663" y="712258"/>
                </a:cubicBezTo>
                <a:cubicBezTo>
                  <a:pt x="9639530" y="702733"/>
                  <a:pt x="9623584" y="697442"/>
                  <a:pt x="9634624" y="684742"/>
                </a:cubicBezTo>
                <a:close/>
                <a:moveTo>
                  <a:pt x="8708571" y="415925"/>
                </a:moveTo>
                <a:cubicBezTo>
                  <a:pt x="8707345" y="415925"/>
                  <a:pt x="8707345" y="415925"/>
                  <a:pt x="8708571" y="415925"/>
                </a:cubicBezTo>
                <a:cubicBezTo>
                  <a:pt x="8707345" y="415925"/>
                  <a:pt x="8707345" y="415925"/>
                  <a:pt x="8708571" y="415925"/>
                </a:cubicBezTo>
                <a:cubicBezTo>
                  <a:pt x="8707345" y="415925"/>
                  <a:pt x="8708571" y="415925"/>
                  <a:pt x="8708571" y="415925"/>
                </a:cubicBezTo>
                <a:close/>
                <a:moveTo>
                  <a:pt x="8703665" y="437092"/>
                </a:moveTo>
                <a:cubicBezTo>
                  <a:pt x="8698759" y="443442"/>
                  <a:pt x="8704892" y="452967"/>
                  <a:pt x="8695080" y="457200"/>
                </a:cubicBezTo>
                <a:cubicBezTo>
                  <a:pt x="8691399" y="456142"/>
                  <a:pt x="8690173" y="458258"/>
                  <a:pt x="8690173" y="460375"/>
                </a:cubicBezTo>
                <a:cubicBezTo>
                  <a:pt x="8690173" y="450850"/>
                  <a:pt x="8690173" y="441325"/>
                  <a:pt x="8686494" y="431800"/>
                </a:cubicBezTo>
                <a:cubicBezTo>
                  <a:pt x="8692626" y="430742"/>
                  <a:pt x="8696306" y="440267"/>
                  <a:pt x="8703665" y="437092"/>
                </a:cubicBezTo>
                <a:close/>
                <a:moveTo>
                  <a:pt x="7258778" y="2240492"/>
                </a:moveTo>
                <a:cubicBezTo>
                  <a:pt x="7267364" y="2240492"/>
                  <a:pt x="7275951" y="2240492"/>
                  <a:pt x="7282083" y="2246842"/>
                </a:cubicBezTo>
                <a:cubicBezTo>
                  <a:pt x="7282083" y="2251075"/>
                  <a:pt x="7283310" y="2254250"/>
                  <a:pt x="7283310" y="2258483"/>
                </a:cubicBezTo>
                <a:cubicBezTo>
                  <a:pt x="7279630" y="2259542"/>
                  <a:pt x="7275951" y="2261658"/>
                  <a:pt x="7273497" y="2262717"/>
                </a:cubicBezTo>
                <a:cubicBezTo>
                  <a:pt x="7262458" y="2257425"/>
                  <a:pt x="7262458" y="2247900"/>
                  <a:pt x="7258778" y="2240492"/>
                </a:cubicBezTo>
                <a:close/>
                <a:moveTo>
                  <a:pt x="11361619" y="1149350"/>
                </a:moveTo>
                <a:cubicBezTo>
                  <a:pt x="11366526" y="1145117"/>
                  <a:pt x="11366526" y="1152525"/>
                  <a:pt x="11370205" y="1153583"/>
                </a:cubicBezTo>
                <a:cubicBezTo>
                  <a:pt x="11367752" y="1157817"/>
                  <a:pt x="11368979" y="1160992"/>
                  <a:pt x="11371431" y="1165225"/>
                </a:cubicBezTo>
                <a:lnTo>
                  <a:pt x="11371431" y="1168400"/>
                </a:lnTo>
                <a:lnTo>
                  <a:pt x="11371431" y="1171575"/>
                </a:lnTo>
                <a:cubicBezTo>
                  <a:pt x="11366526" y="1181100"/>
                  <a:pt x="11357940" y="1178983"/>
                  <a:pt x="11349354" y="1176867"/>
                </a:cubicBezTo>
                <a:cubicBezTo>
                  <a:pt x="11345674" y="1164167"/>
                  <a:pt x="11353033" y="1155700"/>
                  <a:pt x="11361619" y="1149350"/>
                </a:cubicBezTo>
                <a:close/>
                <a:moveTo>
                  <a:pt x="11184995" y="5778500"/>
                </a:moveTo>
                <a:cubicBezTo>
                  <a:pt x="11178862" y="5777442"/>
                  <a:pt x="11176409" y="5773209"/>
                  <a:pt x="11177635" y="5768975"/>
                </a:cubicBezTo>
                <a:cubicBezTo>
                  <a:pt x="11180089" y="5761567"/>
                  <a:pt x="11182542" y="5755217"/>
                  <a:pt x="11189901" y="5755217"/>
                </a:cubicBezTo>
                <a:cubicBezTo>
                  <a:pt x="11199713" y="5756276"/>
                  <a:pt x="11203393" y="5759450"/>
                  <a:pt x="11202166" y="5764742"/>
                </a:cubicBezTo>
                <a:cubicBezTo>
                  <a:pt x="11202166" y="5774267"/>
                  <a:pt x="11196034" y="5779558"/>
                  <a:pt x="11184995" y="5778500"/>
                </a:cubicBezTo>
                <a:close/>
                <a:moveTo>
                  <a:pt x="9632170" y="3069167"/>
                </a:moveTo>
                <a:cubicBezTo>
                  <a:pt x="9630944" y="3072342"/>
                  <a:pt x="9630944" y="3076575"/>
                  <a:pt x="9629717" y="3079750"/>
                </a:cubicBezTo>
                <a:cubicBezTo>
                  <a:pt x="9628491" y="3086100"/>
                  <a:pt x="9627265" y="3092450"/>
                  <a:pt x="9627265" y="3098800"/>
                </a:cubicBezTo>
                <a:cubicBezTo>
                  <a:pt x="9611319" y="3077633"/>
                  <a:pt x="9611319" y="3077633"/>
                  <a:pt x="9632170" y="3069167"/>
                </a:cubicBezTo>
                <a:close/>
                <a:moveTo>
                  <a:pt x="10041842" y="1430867"/>
                </a:moveTo>
                <a:cubicBezTo>
                  <a:pt x="10036935" y="1432983"/>
                  <a:pt x="10032029" y="1436158"/>
                  <a:pt x="10027123" y="1438275"/>
                </a:cubicBezTo>
                <a:cubicBezTo>
                  <a:pt x="10025896" y="1437217"/>
                  <a:pt x="10023443" y="1436158"/>
                  <a:pt x="10022216" y="1435100"/>
                </a:cubicBezTo>
                <a:cubicBezTo>
                  <a:pt x="10017310" y="1428750"/>
                  <a:pt x="10017310" y="1421342"/>
                  <a:pt x="10023443" y="1416050"/>
                </a:cubicBezTo>
                <a:cubicBezTo>
                  <a:pt x="10025896" y="1412875"/>
                  <a:pt x="10030802" y="1411817"/>
                  <a:pt x="10034482" y="1412875"/>
                </a:cubicBezTo>
                <a:cubicBezTo>
                  <a:pt x="10045521" y="1416050"/>
                  <a:pt x="10040615" y="1424517"/>
                  <a:pt x="10041842" y="1430867"/>
                </a:cubicBezTo>
                <a:close/>
                <a:moveTo>
                  <a:pt x="8067081" y="5203825"/>
                </a:moveTo>
                <a:cubicBezTo>
                  <a:pt x="8058495" y="5209117"/>
                  <a:pt x="8060948" y="5227109"/>
                  <a:pt x="8042550" y="5220758"/>
                </a:cubicBezTo>
                <a:cubicBezTo>
                  <a:pt x="8046230" y="5215467"/>
                  <a:pt x="8045003" y="5209117"/>
                  <a:pt x="8049909" y="5204883"/>
                </a:cubicBezTo>
                <a:cubicBezTo>
                  <a:pt x="8054816" y="5200650"/>
                  <a:pt x="8060948" y="5197475"/>
                  <a:pt x="8067081" y="5203825"/>
                </a:cubicBezTo>
                <a:close/>
                <a:moveTo>
                  <a:pt x="7820542" y="174625"/>
                </a:moveTo>
                <a:lnTo>
                  <a:pt x="7820542" y="174625"/>
                </a:lnTo>
                <a:lnTo>
                  <a:pt x="7820542" y="176742"/>
                </a:lnTo>
                <a:cubicBezTo>
                  <a:pt x="7819316" y="176742"/>
                  <a:pt x="7818090" y="175683"/>
                  <a:pt x="7818090" y="174625"/>
                </a:cubicBezTo>
                <a:cubicBezTo>
                  <a:pt x="7816863" y="174625"/>
                  <a:pt x="7815637" y="175683"/>
                  <a:pt x="7813183" y="176742"/>
                </a:cubicBezTo>
                <a:cubicBezTo>
                  <a:pt x="7807051" y="176742"/>
                  <a:pt x="7800918" y="176742"/>
                  <a:pt x="7793559" y="177800"/>
                </a:cubicBezTo>
                <a:cubicBezTo>
                  <a:pt x="7791105" y="177800"/>
                  <a:pt x="7788652" y="176742"/>
                  <a:pt x="7786199" y="176742"/>
                </a:cubicBezTo>
                <a:cubicBezTo>
                  <a:pt x="7793559" y="164042"/>
                  <a:pt x="7805824" y="165100"/>
                  <a:pt x="7819316" y="167217"/>
                </a:cubicBezTo>
                <a:cubicBezTo>
                  <a:pt x="7821769" y="169333"/>
                  <a:pt x="7825449" y="170392"/>
                  <a:pt x="7829128" y="170392"/>
                </a:cubicBezTo>
                <a:cubicBezTo>
                  <a:pt x="7830355" y="172508"/>
                  <a:pt x="7831582" y="174625"/>
                  <a:pt x="7831582" y="176742"/>
                </a:cubicBezTo>
                <a:cubicBezTo>
                  <a:pt x="7829128" y="174625"/>
                  <a:pt x="7824223" y="173567"/>
                  <a:pt x="7820542" y="174625"/>
                </a:cubicBezTo>
                <a:close/>
                <a:moveTo>
                  <a:pt x="11892719" y="1829858"/>
                </a:moveTo>
                <a:cubicBezTo>
                  <a:pt x="11892719" y="1834092"/>
                  <a:pt x="11891493" y="1838325"/>
                  <a:pt x="11891493" y="1843617"/>
                </a:cubicBezTo>
                <a:cubicBezTo>
                  <a:pt x="11882907" y="1847850"/>
                  <a:pt x="11879227" y="1840442"/>
                  <a:pt x="11873095" y="1837267"/>
                </a:cubicBezTo>
                <a:cubicBezTo>
                  <a:pt x="11873095" y="1834092"/>
                  <a:pt x="11871868" y="1829858"/>
                  <a:pt x="11873095" y="1826683"/>
                </a:cubicBezTo>
                <a:cubicBezTo>
                  <a:pt x="11875548" y="1820333"/>
                  <a:pt x="11881681" y="1818217"/>
                  <a:pt x="11887813" y="1819275"/>
                </a:cubicBezTo>
                <a:cubicBezTo>
                  <a:pt x="11893946" y="1820333"/>
                  <a:pt x="11892719" y="1826683"/>
                  <a:pt x="11892719" y="1829858"/>
                </a:cubicBezTo>
                <a:close/>
                <a:moveTo>
                  <a:pt x="7712605" y="1150408"/>
                </a:moveTo>
                <a:cubicBezTo>
                  <a:pt x="7705246" y="1145117"/>
                  <a:pt x="7706473" y="1139825"/>
                  <a:pt x="7708926" y="1133475"/>
                </a:cubicBezTo>
                <a:cubicBezTo>
                  <a:pt x="7710152" y="1129242"/>
                  <a:pt x="7715059" y="1129242"/>
                  <a:pt x="7719965" y="1130300"/>
                </a:cubicBezTo>
                <a:cubicBezTo>
                  <a:pt x="7727324" y="1134533"/>
                  <a:pt x="7727324" y="1140883"/>
                  <a:pt x="7723645" y="1146175"/>
                </a:cubicBezTo>
                <a:cubicBezTo>
                  <a:pt x="7721191" y="1149350"/>
                  <a:pt x="7718738" y="1154642"/>
                  <a:pt x="7712605" y="1150408"/>
                </a:cubicBezTo>
                <a:close/>
                <a:moveTo>
                  <a:pt x="9190609" y="3225800"/>
                </a:moveTo>
                <a:cubicBezTo>
                  <a:pt x="9182023" y="3224742"/>
                  <a:pt x="9175890" y="3215217"/>
                  <a:pt x="9166078" y="3216275"/>
                </a:cubicBezTo>
                <a:cubicBezTo>
                  <a:pt x="9166078" y="3208867"/>
                  <a:pt x="9172211" y="3205692"/>
                  <a:pt x="9179571" y="3204633"/>
                </a:cubicBezTo>
                <a:cubicBezTo>
                  <a:pt x="9186930" y="3207809"/>
                  <a:pt x="9199195" y="3206750"/>
                  <a:pt x="9197969" y="3218392"/>
                </a:cubicBezTo>
                <a:cubicBezTo>
                  <a:pt x="9197969" y="3223684"/>
                  <a:pt x="9194289" y="3226858"/>
                  <a:pt x="9190609" y="3225800"/>
                </a:cubicBezTo>
                <a:close/>
                <a:moveTo>
                  <a:pt x="11294158" y="1515533"/>
                </a:moveTo>
                <a:cubicBezTo>
                  <a:pt x="11295385" y="1520825"/>
                  <a:pt x="11296612" y="1526117"/>
                  <a:pt x="11296612" y="1531408"/>
                </a:cubicBezTo>
                <a:cubicBezTo>
                  <a:pt x="11284346" y="1527175"/>
                  <a:pt x="11274534" y="1518708"/>
                  <a:pt x="11265948" y="1511300"/>
                </a:cubicBezTo>
                <a:cubicBezTo>
                  <a:pt x="11272080" y="1512358"/>
                  <a:pt x="11276987" y="1512358"/>
                  <a:pt x="11283120" y="1513417"/>
                </a:cubicBezTo>
                <a:cubicBezTo>
                  <a:pt x="11285572" y="1515533"/>
                  <a:pt x="11289253" y="1515533"/>
                  <a:pt x="11294158" y="1515533"/>
                </a:cubicBezTo>
                <a:close/>
                <a:moveTo>
                  <a:pt x="9530366" y="2218267"/>
                </a:moveTo>
                <a:cubicBezTo>
                  <a:pt x="9521780" y="2236258"/>
                  <a:pt x="9507061" y="2233083"/>
                  <a:pt x="9494796" y="2233083"/>
                </a:cubicBezTo>
                <a:cubicBezTo>
                  <a:pt x="9492343" y="2233083"/>
                  <a:pt x="9489890" y="2229908"/>
                  <a:pt x="9489890" y="2226733"/>
                </a:cubicBezTo>
                <a:cubicBezTo>
                  <a:pt x="9491116" y="2222500"/>
                  <a:pt x="9494796" y="2219325"/>
                  <a:pt x="9498476" y="2222500"/>
                </a:cubicBezTo>
                <a:cubicBezTo>
                  <a:pt x="9509515" y="2233083"/>
                  <a:pt x="9519327" y="2223559"/>
                  <a:pt x="9530366" y="2218267"/>
                </a:cubicBezTo>
                <a:close/>
                <a:moveTo>
                  <a:pt x="9892201" y="2821517"/>
                </a:moveTo>
                <a:cubicBezTo>
                  <a:pt x="9899560" y="2821517"/>
                  <a:pt x="9905693" y="2824692"/>
                  <a:pt x="9908146" y="2831042"/>
                </a:cubicBezTo>
                <a:cubicBezTo>
                  <a:pt x="9910600" y="2836333"/>
                  <a:pt x="9903241" y="2839508"/>
                  <a:pt x="9900787" y="2840567"/>
                </a:cubicBezTo>
                <a:cubicBezTo>
                  <a:pt x="9888522" y="2843742"/>
                  <a:pt x="9890975" y="2832100"/>
                  <a:pt x="9886068" y="2827867"/>
                </a:cubicBezTo>
                <a:cubicBezTo>
                  <a:pt x="9883615" y="2824692"/>
                  <a:pt x="9887295" y="2822575"/>
                  <a:pt x="9892201" y="2821517"/>
                </a:cubicBezTo>
                <a:close/>
                <a:moveTo>
                  <a:pt x="8907274" y="1102783"/>
                </a:moveTo>
                <a:cubicBezTo>
                  <a:pt x="8904821" y="1105958"/>
                  <a:pt x="8897462" y="1108075"/>
                  <a:pt x="8895009" y="1107017"/>
                </a:cubicBezTo>
                <a:cubicBezTo>
                  <a:pt x="8888876" y="1104900"/>
                  <a:pt x="8892555" y="1097492"/>
                  <a:pt x="8890102" y="1092200"/>
                </a:cubicBezTo>
                <a:cubicBezTo>
                  <a:pt x="8891329" y="1087967"/>
                  <a:pt x="8896235" y="1085850"/>
                  <a:pt x="8895009" y="1080558"/>
                </a:cubicBezTo>
                <a:cubicBezTo>
                  <a:pt x="8899914" y="1076325"/>
                  <a:pt x="8906047" y="1071033"/>
                  <a:pt x="8909727" y="1076325"/>
                </a:cubicBezTo>
                <a:cubicBezTo>
                  <a:pt x="8917087" y="1083733"/>
                  <a:pt x="8914633" y="1094317"/>
                  <a:pt x="8907274" y="1102783"/>
                </a:cubicBezTo>
                <a:close/>
                <a:moveTo>
                  <a:pt x="10327630" y="2968625"/>
                </a:moveTo>
                <a:cubicBezTo>
                  <a:pt x="10321497" y="2967567"/>
                  <a:pt x="10317817" y="2967567"/>
                  <a:pt x="10311685" y="2972858"/>
                </a:cubicBezTo>
                <a:cubicBezTo>
                  <a:pt x="10304325" y="2980267"/>
                  <a:pt x="10299419" y="2972858"/>
                  <a:pt x="10295740" y="2966508"/>
                </a:cubicBezTo>
                <a:cubicBezTo>
                  <a:pt x="10305552" y="2965450"/>
                  <a:pt x="10316590" y="2971800"/>
                  <a:pt x="10323950" y="2961217"/>
                </a:cubicBezTo>
                <a:cubicBezTo>
                  <a:pt x="10325177" y="2959100"/>
                  <a:pt x="10332536" y="2960159"/>
                  <a:pt x="10333763" y="2964392"/>
                </a:cubicBezTo>
                <a:cubicBezTo>
                  <a:pt x="10337442" y="2968625"/>
                  <a:pt x="10332536" y="2968625"/>
                  <a:pt x="10327630" y="2968625"/>
                </a:cubicBezTo>
                <a:close/>
                <a:moveTo>
                  <a:pt x="12052172" y="4622800"/>
                </a:moveTo>
                <a:cubicBezTo>
                  <a:pt x="12053399" y="4622800"/>
                  <a:pt x="12054625" y="4622800"/>
                  <a:pt x="12054625" y="4623859"/>
                </a:cubicBezTo>
                <a:cubicBezTo>
                  <a:pt x="12060758" y="4629150"/>
                  <a:pt x="12073024" y="4627034"/>
                  <a:pt x="12076703" y="4636559"/>
                </a:cubicBezTo>
                <a:cubicBezTo>
                  <a:pt x="12076703" y="4637617"/>
                  <a:pt x="12074251" y="4641850"/>
                  <a:pt x="12071797" y="4642909"/>
                </a:cubicBezTo>
                <a:cubicBezTo>
                  <a:pt x="12060758" y="4645025"/>
                  <a:pt x="12055852" y="4634442"/>
                  <a:pt x="12046039" y="4632325"/>
                </a:cubicBezTo>
                <a:cubicBezTo>
                  <a:pt x="12044813" y="4632325"/>
                  <a:pt x="12044813" y="4629150"/>
                  <a:pt x="12044813" y="4628092"/>
                </a:cubicBezTo>
                <a:cubicBezTo>
                  <a:pt x="12046039" y="4623859"/>
                  <a:pt x="12048492" y="4621742"/>
                  <a:pt x="12052172" y="4622800"/>
                </a:cubicBezTo>
                <a:close/>
                <a:moveTo>
                  <a:pt x="11567681" y="2488142"/>
                </a:moveTo>
                <a:cubicBezTo>
                  <a:pt x="11555415" y="2489200"/>
                  <a:pt x="11554189" y="2481792"/>
                  <a:pt x="11554189" y="2474383"/>
                </a:cubicBezTo>
                <a:cubicBezTo>
                  <a:pt x="11554189" y="2466975"/>
                  <a:pt x="11559096" y="2461684"/>
                  <a:pt x="11566455" y="2461684"/>
                </a:cubicBezTo>
                <a:cubicBezTo>
                  <a:pt x="11575041" y="2461684"/>
                  <a:pt x="11573814" y="2469092"/>
                  <a:pt x="11573814" y="2474383"/>
                </a:cubicBezTo>
                <a:cubicBezTo>
                  <a:pt x="11573814" y="2477559"/>
                  <a:pt x="11573814" y="2479675"/>
                  <a:pt x="11572588" y="2482850"/>
                </a:cubicBezTo>
                <a:cubicBezTo>
                  <a:pt x="11570134" y="2482850"/>
                  <a:pt x="11567681" y="2483908"/>
                  <a:pt x="11567681" y="2488142"/>
                </a:cubicBezTo>
                <a:close/>
                <a:moveTo>
                  <a:pt x="12095102" y="4474633"/>
                </a:moveTo>
                <a:cubicBezTo>
                  <a:pt x="12095102" y="4483100"/>
                  <a:pt x="12095102" y="4491567"/>
                  <a:pt x="12095102" y="4502150"/>
                </a:cubicBezTo>
                <a:cubicBezTo>
                  <a:pt x="12081610" y="4500034"/>
                  <a:pt x="12068118" y="4497917"/>
                  <a:pt x="12075477" y="4482042"/>
                </a:cubicBezTo>
                <a:cubicBezTo>
                  <a:pt x="12081610" y="4478867"/>
                  <a:pt x="12087742" y="4476750"/>
                  <a:pt x="12095102" y="4474633"/>
                </a:cubicBezTo>
                <a:close/>
                <a:moveTo>
                  <a:pt x="9047102" y="4890559"/>
                </a:moveTo>
                <a:cubicBezTo>
                  <a:pt x="9045875" y="4893734"/>
                  <a:pt x="9040969" y="4896909"/>
                  <a:pt x="9038516" y="4896909"/>
                </a:cubicBezTo>
                <a:cubicBezTo>
                  <a:pt x="9028703" y="4897967"/>
                  <a:pt x="9032383" y="4889500"/>
                  <a:pt x="9028703" y="4886325"/>
                </a:cubicBezTo>
                <a:cubicBezTo>
                  <a:pt x="9026251" y="4883150"/>
                  <a:pt x="9022570" y="4879975"/>
                  <a:pt x="9023797" y="4874684"/>
                </a:cubicBezTo>
                <a:cubicBezTo>
                  <a:pt x="9029930" y="4871508"/>
                  <a:pt x="9034836" y="4874684"/>
                  <a:pt x="9038516" y="4875742"/>
                </a:cubicBezTo>
                <a:cubicBezTo>
                  <a:pt x="9047102" y="4878917"/>
                  <a:pt x="9049555" y="4884209"/>
                  <a:pt x="9047102" y="4890559"/>
                </a:cubicBezTo>
                <a:close/>
                <a:moveTo>
                  <a:pt x="10514067" y="5732992"/>
                </a:moveTo>
                <a:cubicBezTo>
                  <a:pt x="10520200" y="5736167"/>
                  <a:pt x="10520200" y="5742517"/>
                  <a:pt x="10521426" y="5748867"/>
                </a:cubicBezTo>
                <a:cubicBezTo>
                  <a:pt x="10512840" y="5752042"/>
                  <a:pt x="10512840" y="5765800"/>
                  <a:pt x="10499348" y="5760508"/>
                </a:cubicBezTo>
                <a:cubicBezTo>
                  <a:pt x="10498122" y="5748867"/>
                  <a:pt x="10507934" y="5741459"/>
                  <a:pt x="10514067" y="5732992"/>
                </a:cubicBezTo>
                <a:close/>
                <a:moveTo>
                  <a:pt x="7110365" y="4036483"/>
                </a:moveTo>
                <a:cubicBezTo>
                  <a:pt x="7109138" y="4038600"/>
                  <a:pt x="7104232" y="4040717"/>
                  <a:pt x="7104232" y="4040717"/>
                </a:cubicBezTo>
                <a:cubicBezTo>
                  <a:pt x="7098099" y="4036483"/>
                  <a:pt x="7090740" y="4033309"/>
                  <a:pt x="7080927" y="4029075"/>
                </a:cubicBezTo>
                <a:cubicBezTo>
                  <a:pt x="7089513" y="4030133"/>
                  <a:pt x="7099326" y="4030133"/>
                  <a:pt x="7107912" y="4031192"/>
                </a:cubicBezTo>
                <a:cubicBezTo>
                  <a:pt x="7109138" y="4031192"/>
                  <a:pt x="7112818" y="4033309"/>
                  <a:pt x="7110365" y="4036483"/>
                </a:cubicBezTo>
                <a:close/>
                <a:moveTo>
                  <a:pt x="10913925" y="6764867"/>
                </a:moveTo>
                <a:cubicBezTo>
                  <a:pt x="10917605" y="6765925"/>
                  <a:pt x="10922511" y="6765925"/>
                  <a:pt x="10926191" y="6766984"/>
                </a:cubicBezTo>
                <a:cubicBezTo>
                  <a:pt x="10927418" y="6775450"/>
                  <a:pt x="10921285" y="6777567"/>
                  <a:pt x="10912699" y="6777567"/>
                </a:cubicBezTo>
                <a:cubicBezTo>
                  <a:pt x="10902886" y="6777567"/>
                  <a:pt x="10891847" y="6776508"/>
                  <a:pt x="10882035" y="6776508"/>
                </a:cubicBezTo>
                <a:cubicBezTo>
                  <a:pt x="10884488" y="6773334"/>
                  <a:pt x="10886941" y="6770159"/>
                  <a:pt x="10890621" y="6766984"/>
                </a:cubicBezTo>
                <a:cubicBezTo>
                  <a:pt x="10897980" y="6760633"/>
                  <a:pt x="10906566" y="6771217"/>
                  <a:pt x="10913925" y="6764867"/>
                </a:cubicBezTo>
                <a:close/>
                <a:moveTo>
                  <a:pt x="8969828" y="1347258"/>
                </a:moveTo>
                <a:cubicBezTo>
                  <a:pt x="8966149" y="1348317"/>
                  <a:pt x="8961242" y="1349375"/>
                  <a:pt x="8957563" y="1351492"/>
                </a:cubicBezTo>
                <a:lnTo>
                  <a:pt x="8956337" y="1351492"/>
                </a:lnTo>
                <a:cubicBezTo>
                  <a:pt x="8953883" y="1343025"/>
                  <a:pt x="8944071" y="1336675"/>
                  <a:pt x="8946524" y="1326092"/>
                </a:cubicBezTo>
                <a:cubicBezTo>
                  <a:pt x="8960016" y="1329267"/>
                  <a:pt x="8958790" y="1343025"/>
                  <a:pt x="8969828" y="1347258"/>
                </a:cubicBezTo>
                <a:close/>
                <a:moveTo>
                  <a:pt x="10463778" y="2628900"/>
                </a:moveTo>
                <a:cubicBezTo>
                  <a:pt x="10467458" y="2637367"/>
                  <a:pt x="10463778" y="2644775"/>
                  <a:pt x="10453965" y="2645833"/>
                </a:cubicBezTo>
                <a:cubicBezTo>
                  <a:pt x="10441700" y="2647950"/>
                  <a:pt x="10446606" y="2637367"/>
                  <a:pt x="10445379" y="2632075"/>
                </a:cubicBezTo>
                <a:cubicBezTo>
                  <a:pt x="10445379" y="2628900"/>
                  <a:pt x="10446606" y="2624667"/>
                  <a:pt x="10446606" y="2621492"/>
                </a:cubicBezTo>
                <a:cubicBezTo>
                  <a:pt x="10450286" y="2620434"/>
                  <a:pt x="10453965" y="2619375"/>
                  <a:pt x="10457645" y="2619375"/>
                </a:cubicBezTo>
                <a:cubicBezTo>
                  <a:pt x="10461325" y="2622550"/>
                  <a:pt x="10462551" y="2625725"/>
                  <a:pt x="10463778" y="2628900"/>
                </a:cubicBezTo>
                <a:close/>
                <a:moveTo>
                  <a:pt x="7239154" y="4559300"/>
                </a:moveTo>
                <a:cubicBezTo>
                  <a:pt x="7237927" y="4558242"/>
                  <a:pt x="7237927" y="4552950"/>
                  <a:pt x="7241607" y="4552950"/>
                </a:cubicBezTo>
                <a:cubicBezTo>
                  <a:pt x="7247740" y="4551892"/>
                  <a:pt x="7253873" y="4550834"/>
                  <a:pt x="7258778" y="4549775"/>
                </a:cubicBezTo>
                <a:cubicBezTo>
                  <a:pt x="7262458" y="4549775"/>
                  <a:pt x="7268591" y="4550834"/>
                  <a:pt x="7269818" y="4545542"/>
                </a:cubicBezTo>
                <a:cubicBezTo>
                  <a:pt x="7268591" y="4550834"/>
                  <a:pt x="7277177" y="4558242"/>
                  <a:pt x="7266138" y="4562475"/>
                </a:cubicBezTo>
                <a:cubicBezTo>
                  <a:pt x="7256325" y="4565650"/>
                  <a:pt x="7247740" y="4563534"/>
                  <a:pt x="7239154" y="4559300"/>
                </a:cubicBezTo>
                <a:close/>
                <a:moveTo>
                  <a:pt x="10499348" y="6068484"/>
                </a:moveTo>
                <a:cubicBezTo>
                  <a:pt x="10507934" y="6076950"/>
                  <a:pt x="10498122" y="6084359"/>
                  <a:pt x="10498122" y="6093883"/>
                </a:cubicBezTo>
                <a:cubicBezTo>
                  <a:pt x="10490762" y="6086475"/>
                  <a:pt x="10490762" y="6078008"/>
                  <a:pt x="10493215" y="6068484"/>
                </a:cubicBezTo>
                <a:cubicBezTo>
                  <a:pt x="10494442" y="6067425"/>
                  <a:pt x="10499348" y="6067425"/>
                  <a:pt x="10499348" y="6068484"/>
                </a:cubicBezTo>
                <a:close/>
                <a:moveTo>
                  <a:pt x="9308359" y="6789209"/>
                </a:moveTo>
                <a:cubicBezTo>
                  <a:pt x="9332890" y="6792383"/>
                  <a:pt x="9313265" y="6810375"/>
                  <a:pt x="9321851" y="6818842"/>
                </a:cubicBezTo>
                <a:cubicBezTo>
                  <a:pt x="9324304" y="6820959"/>
                  <a:pt x="9320625" y="6824133"/>
                  <a:pt x="9320625" y="6819901"/>
                </a:cubicBezTo>
                <a:cubicBezTo>
                  <a:pt x="9320625" y="6818842"/>
                  <a:pt x="9318172" y="6817784"/>
                  <a:pt x="9316945" y="6816725"/>
                </a:cubicBezTo>
                <a:cubicBezTo>
                  <a:pt x="9316945" y="6807200"/>
                  <a:pt x="9305906" y="6799792"/>
                  <a:pt x="9308359" y="6789209"/>
                </a:cubicBezTo>
                <a:close/>
                <a:moveTo>
                  <a:pt x="9381953" y="3124200"/>
                </a:moveTo>
                <a:cubicBezTo>
                  <a:pt x="9386859" y="3132667"/>
                  <a:pt x="9399124" y="3136900"/>
                  <a:pt x="9396671" y="3148542"/>
                </a:cubicBezTo>
                <a:cubicBezTo>
                  <a:pt x="9392991" y="3148542"/>
                  <a:pt x="9389312" y="3148542"/>
                  <a:pt x="9385632" y="3148542"/>
                </a:cubicBezTo>
                <a:cubicBezTo>
                  <a:pt x="9384405" y="3143250"/>
                  <a:pt x="9381953" y="3139017"/>
                  <a:pt x="9380726" y="3133725"/>
                </a:cubicBezTo>
                <a:cubicBezTo>
                  <a:pt x="9386859" y="3130550"/>
                  <a:pt x="9381953" y="3127375"/>
                  <a:pt x="9381953" y="3124200"/>
                </a:cubicBezTo>
                <a:close/>
                <a:moveTo>
                  <a:pt x="9540179" y="885825"/>
                </a:moveTo>
                <a:cubicBezTo>
                  <a:pt x="9532819" y="886883"/>
                  <a:pt x="9534046" y="880533"/>
                  <a:pt x="9532819" y="877358"/>
                </a:cubicBezTo>
                <a:cubicBezTo>
                  <a:pt x="9531592" y="868892"/>
                  <a:pt x="9535273" y="861483"/>
                  <a:pt x="9543858" y="860425"/>
                </a:cubicBezTo>
                <a:cubicBezTo>
                  <a:pt x="9551218" y="859367"/>
                  <a:pt x="9549991" y="865717"/>
                  <a:pt x="9551218" y="869950"/>
                </a:cubicBezTo>
                <a:cubicBezTo>
                  <a:pt x="9552444" y="877358"/>
                  <a:pt x="9549991" y="884767"/>
                  <a:pt x="9540179" y="885825"/>
                </a:cubicBezTo>
                <a:close/>
                <a:moveTo>
                  <a:pt x="6923928" y="5770034"/>
                </a:moveTo>
                <a:cubicBezTo>
                  <a:pt x="6925154" y="5768975"/>
                  <a:pt x="6926381" y="5766859"/>
                  <a:pt x="6927607" y="5765800"/>
                </a:cubicBezTo>
                <a:cubicBezTo>
                  <a:pt x="6930061" y="5765800"/>
                  <a:pt x="6932514" y="5766859"/>
                  <a:pt x="6934967" y="5766859"/>
                </a:cubicBezTo>
                <a:cubicBezTo>
                  <a:pt x="6936193" y="5768975"/>
                  <a:pt x="6938647" y="5771092"/>
                  <a:pt x="6939873" y="5774267"/>
                </a:cubicBezTo>
                <a:cubicBezTo>
                  <a:pt x="6942326" y="5781675"/>
                  <a:pt x="6944779" y="5788026"/>
                  <a:pt x="6937420" y="5794375"/>
                </a:cubicBezTo>
                <a:cubicBezTo>
                  <a:pt x="6936193" y="5795433"/>
                  <a:pt x="6932514" y="5795433"/>
                  <a:pt x="6931287" y="5794375"/>
                </a:cubicBezTo>
                <a:cubicBezTo>
                  <a:pt x="6923928" y="5786967"/>
                  <a:pt x="6914115" y="5780617"/>
                  <a:pt x="6923928" y="5770034"/>
                </a:cubicBezTo>
                <a:close/>
                <a:moveTo>
                  <a:pt x="7114045" y="4951942"/>
                </a:moveTo>
                <a:cubicBezTo>
                  <a:pt x="7122631" y="4938184"/>
                  <a:pt x="7128763" y="4937125"/>
                  <a:pt x="7148388" y="4948767"/>
                </a:cubicBezTo>
                <a:cubicBezTo>
                  <a:pt x="7136122" y="4941359"/>
                  <a:pt x="7126310" y="4954059"/>
                  <a:pt x="7114045" y="4951942"/>
                </a:cubicBezTo>
                <a:close/>
                <a:moveTo>
                  <a:pt x="10119115" y="4152900"/>
                </a:moveTo>
                <a:cubicBezTo>
                  <a:pt x="10124021" y="4160309"/>
                  <a:pt x="10121568" y="4164542"/>
                  <a:pt x="10120341" y="4168775"/>
                </a:cubicBezTo>
                <a:cubicBezTo>
                  <a:pt x="10117888" y="4175125"/>
                  <a:pt x="10111756" y="4179358"/>
                  <a:pt x="10103170" y="4178300"/>
                </a:cubicBezTo>
                <a:cubicBezTo>
                  <a:pt x="10098263" y="4178300"/>
                  <a:pt x="10095810" y="4176184"/>
                  <a:pt x="10094584" y="4171950"/>
                </a:cubicBezTo>
                <a:cubicBezTo>
                  <a:pt x="10093357" y="4163483"/>
                  <a:pt x="10100716" y="4161367"/>
                  <a:pt x="10106849" y="4158192"/>
                </a:cubicBezTo>
                <a:cubicBezTo>
                  <a:pt x="10110529" y="4157133"/>
                  <a:pt x="10114208" y="4155017"/>
                  <a:pt x="10119115" y="4152900"/>
                </a:cubicBezTo>
                <a:close/>
                <a:moveTo>
                  <a:pt x="11635142" y="1120775"/>
                </a:moveTo>
                <a:cubicBezTo>
                  <a:pt x="11637595" y="1119717"/>
                  <a:pt x="11640048" y="1117600"/>
                  <a:pt x="11641275" y="1116542"/>
                </a:cubicBezTo>
                <a:cubicBezTo>
                  <a:pt x="11651088" y="1116542"/>
                  <a:pt x="11646181" y="1123950"/>
                  <a:pt x="11649861" y="1128183"/>
                </a:cubicBezTo>
                <a:cubicBezTo>
                  <a:pt x="11647407" y="1130300"/>
                  <a:pt x="11646181" y="1133475"/>
                  <a:pt x="11642502" y="1134533"/>
                </a:cubicBezTo>
                <a:cubicBezTo>
                  <a:pt x="11646181" y="1135592"/>
                  <a:pt x="11646181" y="1138767"/>
                  <a:pt x="11643728" y="1141942"/>
                </a:cubicBezTo>
                <a:cubicBezTo>
                  <a:pt x="11642502" y="1144058"/>
                  <a:pt x="11641275" y="1147233"/>
                  <a:pt x="11640048" y="1149350"/>
                </a:cubicBezTo>
                <a:cubicBezTo>
                  <a:pt x="11638822" y="1147233"/>
                  <a:pt x="11637595" y="1144058"/>
                  <a:pt x="11635142" y="1141942"/>
                </a:cubicBezTo>
                <a:cubicBezTo>
                  <a:pt x="11633915" y="1139825"/>
                  <a:pt x="11631462" y="1137708"/>
                  <a:pt x="11630236" y="1135592"/>
                </a:cubicBezTo>
                <a:cubicBezTo>
                  <a:pt x="11630236" y="1135592"/>
                  <a:pt x="11629009" y="1135592"/>
                  <a:pt x="11629009" y="1135592"/>
                </a:cubicBezTo>
                <a:cubicBezTo>
                  <a:pt x="11629009" y="1135592"/>
                  <a:pt x="11626556" y="1135592"/>
                  <a:pt x="11626556" y="1135592"/>
                </a:cubicBezTo>
                <a:cubicBezTo>
                  <a:pt x="11626556" y="1135592"/>
                  <a:pt x="11627783" y="1135592"/>
                  <a:pt x="11627783" y="1135592"/>
                </a:cubicBezTo>
                <a:cubicBezTo>
                  <a:pt x="11630236" y="1135592"/>
                  <a:pt x="11632689" y="1135592"/>
                  <a:pt x="11636369" y="1135592"/>
                </a:cubicBezTo>
                <a:cubicBezTo>
                  <a:pt x="11632689" y="1133475"/>
                  <a:pt x="11633915" y="1129242"/>
                  <a:pt x="11632689" y="1125008"/>
                </a:cubicBezTo>
                <a:lnTo>
                  <a:pt x="11631462" y="1122892"/>
                </a:lnTo>
                <a:cubicBezTo>
                  <a:pt x="11632689" y="1120775"/>
                  <a:pt x="11635142" y="1120775"/>
                  <a:pt x="11635142" y="1120775"/>
                </a:cubicBezTo>
                <a:close/>
                <a:moveTo>
                  <a:pt x="6899397" y="6538383"/>
                </a:moveTo>
                <a:cubicBezTo>
                  <a:pt x="6890811" y="6540500"/>
                  <a:pt x="6882224" y="6544734"/>
                  <a:pt x="6872412" y="6537325"/>
                </a:cubicBezTo>
                <a:cubicBezTo>
                  <a:pt x="6882224" y="6530975"/>
                  <a:pt x="6889584" y="6518276"/>
                  <a:pt x="6904303" y="6530975"/>
                </a:cubicBezTo>
                <a:cubicBezTo>
                  <a:pt x="6901850" y="6533092"/>
                  <a:pt x="6900623" y="6536267"/>
                  <a:pt x="6899397" y="6538383"/>
                </a:cubicBezTo>
                <a:close/>
                <a:moveTo>
                  <a:pt x="6811084" y="1326092"/>
                </a:moveTo>
                <a:cubicBezTo>
                  <a:pt x="6789006" y="1302808"/>
                  <a:pt x="6789006" y="1302808"/>
                  <a:pt x="6808631" y="1294342"/>
                </a:cubicBezTo>
                <a:cubicBezTo>
                  <a:pt x="6814764" y="1303867"/>
                  <a:pt x="6812311" y="1313392"/>
                  <a:pt x="6811084" y="1326092"/>
                </a:cubicBezTo>
                <a:close/>
                <a:moveTo>
                  <a:pt x="10726262" y="2270125"/>
                </a:moveTo>
                <a:cubicBezTo>
                  <a:pt x="10729941" y="2272242"/>
                  <a:pt x="10742207" y="2275417"/>
                  <a:pt x="10731168" y="2283883"/>
                </a:cubicBezTo>
                <a:cubicBezTo>
                  <a:pt x="10729941" y="2284942"/>
                  <a:pt x="10729941" y="2289175"/>
                  <a:pt x="10729941" y="2291292"/>
                </a:cubicBezTo>
                <a:cubicBezTo>
                  <a:pt x="10717676" y="2293408"/>
                  <a:pt x="10721355" y="2283883"/>
                  <a:pt x="10716449" y="2279650"/>
                </a:cubicBezTo>
                <a:cubicBezTo>
                  <a:pt x="10716449" y="2279650"/>
                  <a:pt x="10716449" y="2279650"/>
                  <a:pt x="10716449" y="2279650"/>
                </a:cubicBezTo>
                <a:lnTo>
                  <a:pt x="10716449" y="2278592"/>
                </a:lnTo>
                <a:cubicBezTo>
                  <a:pt x="10720129" y="2276475"/>
                  <a:pt x="10715222" y="2264833"/>
                  <a:pt x="10726262" y="2270125"/>
                </a:cubicBezTo>
                <a:close/>
                <a:moveTo>
                  <a:pt x="9426109" y="3094567"/>
                </a:moveTo>
                <a:cubicBezTo>
                  <a:pt x="9434695" y="3093508"/>
                  <a:pt x="9442054" y="3092450"/>
                  <a:pt x="9450640" y="3092450"/>
                </a:cubicBezTo>
                <a:cubicBezTo>
                  <a:pt x="9453093" y="3097742"/>
                  <a:pt x="9448187" y="3100917"/>
                  <a:pt x="9446960" y="3105150"/>
                </a:cubicBezTo>
                <a:cubicBezTo>
                  <a:pt x="9442054" y="3112559"/>
                  <a:pt x="9434695" y="3110442"/>
                  <a:pt x="9428562" y="3109383"/>
                </a:cubicBezTo>
                <a:cubicBezTo>
                  <a:pt x="9423655" y="3109383"/>
                  <a:pt x="9421202" y="3107267"/>
                  <a:pt x="9419976" y="3103034"/>
                </a:cubicBezTo>
                <a:cubicBezTo>
                  <a:pt x="9418750" y="3097742"/>
                  <a:pt x="9422429" y="3094567"/>
                  <a:pt x="9426109" y="3094567"/>
                </a:cubicBezTo>
                <a:close/>
                <a:moveTo>
                  <a:pt x="8428916" y="4812242"/>
                </a:moveTo>
                <a:cubicBezTo>
                  <a:pt x="8427689" y="4812242"/>
                  <a:pt x="8427689" y="4812242"/>
                  <a:pt x="8428916" y="4812242"/>
                </a:cubicBezTo>
                <a:cubicBezTo>
                  <a:pt x="8427689" y="4812242"/>
                  <a:pt x="8427689" y="4812242"/>
                  <a:pt x="8428916" y="4812242"/>
                </a:cubicBezTo>
                <a:lnTo>
                  <a:pt x="8428916" y="4812242"/>
                </a:lnTo>
                <a:close/>
                <a:moveTo>
                  <a:pt x="8436275" y="4845050"/>
                </a:moveTo>
                <a:cubicBezTo>
                  <a:pt x="8421556" y="4846109"/>
                  <a:pt x="8411744" y="4842934"/>
                  <a:pt x="8408064" y="4830234"/>
                </a:cubicBezTo>
                <a:cubicBezTo>
                  <a:pt x="8410518" y="4830234"/>
                  <a:pt x="8411744" y="4829175"/>
                  <a:pt x="8411744" y="4827059"/>
                </a:cubicBezTo>
                <a:cubicBezTo>
                  <a:pt x="8415423" y="4827059"/>
                  <a:pt x="8417877" y="4826000"/>
                  <a:pt x="8421556" y="4826000"/>
                </a:cubicBezTo>
                <a:cubicBezTo>
                  <a:pt x="8425237" y="4831292"/>
                  <a:pt x="8430142" y="4837642"/>
                  <a:pt x="8436275" y="4845050"/>
                </a:cubicBezTo>
                <a:close/>
                <a:moveTo>
                  <a:pt x="11843657" y="4722284"/>
                </a:moveTo>
                <a:cubicBezTo>
                  <a:pt x="11847337" y="4720167"/>
                  <a:pt x="11851017" y="4718050"/>
                  <a:pt x="11855922" y="4715934"/>
                </a:cubicBezTo>
                <a:cubicBezTo>
                  <a:pt x="11860829" y="4721225"/>
                  <a:pt x="11854696" y="4725459"/>
                  <a:pt x="11855922" y="4730750"/>
                </a:cubicBezTo>
                <a:cubicBezTo>
                  <a:pt x="11851017" y="4730750"/>
                  <a:pt x="11851017" y="4732867"/>
                  <a:pt x="11851017" y="4736042"/>
                </a:cubicBezTo>
                <a:cubicBezTo>
                  <a:pt x="11846110" y="4734984"/>
                  <a:pt x="11837524" y="4739217"/>
                  <a:pt x="11835072" y="4732867"/>
                </a:cubicBezTo>
                <a:cubicBezTo>
                  <a:pt x="11833845" y="4726517"/>
                  <a:pt x="11838751" y="4724400"/>
                  <a:pt x="11843657" y="4722284"/>
                </a:cubicBezTo>
                <a:close/>
                <a:moveTo>
                  <a:pt x="7527395" y="4627034"/>
                </a:moveTo>
                <a:cubicBezTo>
                  <a:pt x="7533528" y="4627034"/>
                  <a:pt x="7540887" y="4628092"/>
                  <a:pt x="7544567" y="4625975"/>
                </a:cubicBezTo>
                <a:cubicBezTo>
                  <a:pt x="7556832" y="4618567"/>
                  <a:pt x="7558059" y="4628092"/>
                  <a:pt x="7561739" y="4633383"/>
                </a:cubicBezTo>
                <a:cubicBezTo>
                  <a:pt x="7558059" y="4635500"/>
                  <a:pt x="7553153" y="4638675"/>
                  <a:pt x="7549473" y="4639734"/>
                </a:cubicBezTo>
                <a:cubicBezTo>
                  <a:pt x="7528621" y="4647142"/>
                  <a:pt x="7528621" y="4647142"/>
                  <a:pt x="7527395" y="4627034"/>
                </a:cubicBezTo>
                <a:close/>
                <a:moveTo>
                  <a:pt x="10450286" y="4098925"/>
                </a:moveTo>
                <a:cubicBezTo>
                  <a:pt x="10439246" y="4098925"/>
                  <a:pt x="10429434" y="4097867"/>
                  <a:pt x="10419622" y="4103159"/>
                </a:cubicBezTo>
                <a:cubicBezTo>
                  <a:pt x="10418395" y="4102100"/>
                  <a:pt x="10417168" y="4099983"/>
                  <a:pt x="10415942" y="4098925"/>
                </a:cubicBezTo>
                <a:cubicBezTo>
                  <a:pt x="10418395" y="4090458"/>
                  <a:pt x="10429434" y="4092575"/>
                  <a:pt x="10435567" y="4088342"/>
                </a:cubicBezTo>
                <a:cubicBezTo>
                  <a:pt x="10440473" y="4085167"/>
                  <a:pt x="10447832" y="4087284"/>
                  <a:pt x="10450286" y="4093633"/>
                </a:cubicBezTo>
                <a:cubicBezTo>
                  <a:pt x="10451512" y="4095750"/>
                  <a:pt x="10450286" y="4098925"/>
                  <a:pt x="10450286" y="4098925"/>
                </a:cubicBezTo>
                <a:close/>
                <a:moveTo>
                  <a:pt x="8785845" y="5799667"/>
                </a:moveTo>
                <a:cubicBezTo>
                  <a:pt x="8791977" y="5800725"/>
                  <a:pt x="8796884" y="5801784"/>
                  <a:pt x="8803017" y="5802842"/>
                </a:cubicBezTo>
                <a:cubicBezTo>
                  <a:pt x="8801790" y="5813425"/>
                  <a:pt x="8791977" y="5810250"/>
                  <a:pt x="8785845" y="5808133"/>
                </a:cubicBezTo>
                <a:cubicBezTo>
                  <a:pt x="8777258" y="5807075"/>
                  <a:pt x="8783391" y="5802842"/>
                  <a:pt x="8785845" y="5799667"/>
                </a:cubicBezTo>
                <a:close/>
                <a:moveTo>
                  <a:pt x="9206554" y="3749675"/>
                </a:moveTo>
                <a:cubicBezTo>
                  <a:pt x="9194289" y="3747559"/>
                  <a:pt x="9188156" y="3758142"/>
                  <a:pt x="9179571" y="3762375"/>
                </a:cubicBezTo>
                <a:cubicBezTo>
                  <a:pt x="9173438" y="3754967"/>
                  <a:pt x="9183250" y="3747559"/>
                  <a:pt x="9177117" y="3741208"/>
                </a:cubicBezTo>
                <a:cubicBezTo>
                  <a:pt x="9191836" y="3731684"/>
                  <a:pt x="9197969" y="3745442"/>
                  <a:pt x="9206554" y="3749675"/>
                </a:cubicBezTo>
                <a:close/>
                <a:moveTo>
                  <a:pt x="7923574" y="614892"/>
                </a:moveTo>
                <a:cubicBezTo>
                  <a:pt x="7929706" y="617008"/>
                  <a:pt x="7937066" y="617008"/>
                  <a:pt x="7935839" y="624417"/>
                </a:cubicBezTo>
                <a:cubicBezTo>
                  <a:pt x="7935839" y="631825"/>
                  <a:pt x="7932160" y="640292"/>
                  <a:pt x="7933386" y="648758"/>
                </a:cubicBezTo>
                <a:cubicBezTo>
                  <a:pt x="7924800" y="643467"/>
                  <a:pt x="7932160" y="631825"/>
                  <a:pt x="7921120" y="627592"/>
                </a:cubicBezTo>
                <a:cubicBezTo>
                  <a:pt x="7924800" y="623358"/>
                  <a:pt x="7911308" y="618067"/>
                  <a:pt x="7923574" y="614892"/>
                </a:cubicBezTo>
                <a:close/>
                <a:moveTo>
                  <a:pt x="11571361" y="2672292"/>
                </a:moveTo>
                <a:cubicBezTo>
                  <a:pt x="11573814" y="2669117"/>
                  <a:pt x="11576267" y="2665942"/>
                  <a:pt x="11577494" y="2662767"/>
                </a:cubicBezTo>
                <a:cubicBezTo>
                  <a:pt x="11579947" y="2669117"/>
                  <a:pt x="11584853" y="2674408"/>
                  <a:pt x="11588533" y="2679700"/>
                </a:cubicBezTo>
                <a:cubicBezTo>
                  <a:pt x="11588533" y="2679700"/>
                  <a:pt x="11588533" y="2681817"/>
                  <a:pt x="11588533" y="2681817"/>
                </a:cubicBezTo>
                <a:cubicBezTo>
                  <a:pt x="11582400" y="2679700"/>
                  <a:pt x="11573814" y="2679700"/>
                  <a:pt x="11571361" y="2672292"/>
                </a:cubicBezTo>
                <a:close/>
                <a:moveTo>
                  <a:pt x="11577494" y="2653242"/>
                </a:moveTo>
                <a:cubicBezTo>
                  <a:pt x="11576267" y="2651125"/>
                  <a:pt x="11576267" y="2650067"/>
                  <a:pt x="11576267" y="2647950"/>
                </a:cubicBezTo>
                <a:cubicBezTo>
                  <a:pt x="11577494" y="2650067"/>
                  <a:pt x="11577494" y="2652184"/>
                  <a:pt x="11577494" y="2653242"/>
                </a:cubicBezTo>
                <a:close/>
                <a:moveTo>
                  <a:pt x="11567681" y="2643717"/>
                </a:moveTo>
                <a:cubicBezTo>
                  <a:pt x="11567681" y="2643717"/>
                  <a:pt x="11567681" y="2643717"/>
                  <a:pt x="11567681" y="2643717"/>
                </a:cubicBezTo>
                <a:cubicBezTo>
                  <a:pt x="11567681" y="2643717"/>
                  <a:pt x="11567681" y="2643717"/>
                  <a:pt x="11567681" y="2643717"/>
                </a:cubicBezTo>
                <a:cubicBezTo>
                  <a:pt x="11567681" y="2643717"/>
                  <a:pt x="11567681" y="2643717"/>
                  <a:pt x="11567681" y="2643717"/>
                </a:cubicBezTo>
                <a:close/>
                <a:moveTo>
                  <a:pt x="11570134" y="2646892"/>
                </a:moveTo>
                <a:cubicBezTo>
                  <a:pt x="11570134" y="2646892"/>
                  <a:pt x="11570134" y="2646892"/>
                  <a:pt x="11570134" y="2646892"/>
                </a:cubicBezTo>
                <a:cubicBezTo>
                  <a:pt x="11570134" y="2646892"/>
                  <a:pt x="11570134" y="2647950"/>
                  <a:pt x="11570134" y="2646892"/>
                </a:cubicBezTo>
                <a:cubicBezTo>
                  <a:pt x="11570134" y="2647950"/>
                  <a:pt x="11570134" y="2646892"/>
                  <a:pt x="11570134" y="2646892"/>
                </a:cubicBezTo>
                <a:close/>
                <a:moveTo>
                  <a:pt x="10034482" y="2782358"/>
                </a:moveTo>
                <a:cubicBezTo>
                  <a:pt x="10033256" y="2787650"/>
                  <a:pt x="10034482" y="2790825"/>
                  <a:pt x="10041842" y="2790825"/>
                </a:cubicBezTo>
                <a:cubicBezTo>
                  <a:pt x="10045521" y="2792942"/>
                  <a:pt x="10049201" y="2795059"/>
                  <a:pt x="10047974" y="2799292"/>
                </a:cubicBezTo>
                <a:cubicBezTo>
                  <a:pt x="10045521" y="2799292"/>
                  <a:pt x="10041842" y="2800350"/>
                  <a:pt x="10040615" y="2803525"/>
                </a:cubicBezTo>
                <a:cubicBezTo>
                  <a:pt x="10036935" y="2803525"/>
                  <a:pt x="10033256" y="2804583"/>
                  <a:pt x="10028349" y="2804583"/>
                </a:cubicBezTo>
                <a:cubicBezTo>
                  <a:pt x="10028349" y="2800350"/>
                  <a:pt x="10032029" y="2795059"/>
                  <a:pt x="10022216" y="2794000"/>
                </a:cubicBezTo>
                <a:cubicBezTo>
                  <a:pt x="10024669" y="2786592"/>
                  <a:pt x="10029576" y="2784475"/>
                  <a:pt x="10034482" y="2782358"/>
                </a:cubicBezTo>
                <a:close/>
                <a:moveTo>
                  <a:pt x="10030802" y="1255183"/>
                </a:moveTo>
                <a:cubicBezTo>
                  <a:pt x="10034482" y="1261533"/>
                  <a:pt x="10035709" y="1267883"/>
                  <a:pt x="10038162" y="1274233"/>
                </a:cubicBezTo>
                <a:cubicBezTo>
                  <a:pt x="10014857" y="1272117"/>
                  <a:pt x="10013631" y="1270000"/>
                  <a:pt x="10020990" y="1255183"/>
                </a:cubicBezTo>
                <a:cubicBezTo>
                  <a:pt x="10023443" y="1255183"/>
                  <a:pt x="10027123" y="1249892"/>
                  <a:pt x="10030802" y="1255183"/>
                </a:cubicBezTo>
                <a:close/>
                <a:moveTo>
                  <a:pt x="8106331" y="5791200"/>
                </a:moveTo>
                <a:cubicBezTo>
                  <a:pt x="8112464" y="5794375"/>
                  <a:pt x="8121049" y="5797550"/>
                  <a:pt x="8118597" y="5804959"/>
                </a:cubicBezTo>
                <a:cubicBezTo>
                  <a:pt x="8117370" y="5811308"/>
                  <a:pt x="8108784" y="5809192"/>
                  <a:pt x="8102651" y="5809192"/>
                </a:cubicBezTo>
                <a:cubicBezTo>
                  <a:pt x="8100199" y="5801784"/>
                  <a:pt x="8096518" y="5795433"/>
                  <a:pt x="8086706" y="5793317"/>
                </a:cubicBezTo>
                <a:cubicBezTo>
                  <a:pt x="8091612" y="5782734"/>
                  <a:pt x="8097745" y="5786967"/>
                  <a:pt x="8106331" y="5791200"/>
                </a:cubicBezTo>
                <a:close/>
                <a:moveTo>
                  <a:pt x="11534564" y="2921000"/>
                </a:moveTo>
                <a:cubicBezTo>
                  <a:pt x="11528432" y="2915708"/>
                  <a:pt x="11518619" y="2917825"/>
                  <a:pt x="11511260" y="2915708"/>
                </a:cubicBezTo>
                <a:cubicBezTo>
                  <a:pt x="11507580" y="2914650"/>
                  <a:pt x="11502673" y="2914650"/>
                  <a:pt x="11503901" y="2909358"/>
                </a:cubicBezTo>
                <a:cubicBezTo>
                  <a:pt x="11505127" y="2905125"/>
                  <a:pt x="11508806" y="2904067"/>
                  <a:pt x="11512486" y="2903008"/>
                </a:cubicBezTo>
                <a:cubicBezTo>
                  <a:pt x="11529658" y="2898775"/>
                  <a:pt x="11530884" y="2913592"/>
                  <a:pt x="11539470" y="2919942"/>
                </a:cubicBezTo>
                <a:cubicBezTo>
                  <a:pt x="11538244" y="2918883"/>
                  <a:pt x="11535791" y="2919942"/>
                  <a:pt x="11534564" y="2921000"/>
                </a:cubicBezTo>
                <a:close/>
                <a:moveTo>
                  <a:pt x="8576103" y="3511550"/>
                </a:moveTo>
                <a:cubicBezTo>
                  <a:pt x="8567517" y="3506258"/>
                  <a:pt x="8569970" y="3500967"/>
                  <a:pt x="8578556" y="3498850"/>
                </a:cubicBezTo>
                <a:cubicBezTo>
                  <a:pt x="8584689" y="3497792"/>
                  <a:pt x="8592048" y="3496733"/>
                  <a:pt x="8596955" y="3492500"/>
                </a:cubicBezTo>
                <a:cubicBezTo>
                  <a:pt x="8599407" y="3506258"/>
                  <a:pt x="8583462" y="3505200"/>
                  <a:pt x="8576103" y="3511550"/>
                </a:cubicBezTo>
                <a:close/>
                <a:moveTo>
                  <a:pt x="9732748" y="6300258"/>
                </a:moveTo>
                <a:cubicBezTo>
                  <a:pt x="9722936" y="6302375"/>
                  <a:pt x="9713124" y="6305550"/>
                  <a:pt x="9703311" y="6300258"/>
                </a:cubicBezTo>
                <a:cubicBezTo>
                  <a:pt x="9704538" y="6290734"/>
                  <a:pt x="9709444" y="6282267"/>
                  <a:pt x="9720483" y="6283325"/>
                </a:cubicBezTo>
                <a:cubicBezTo>
                  <a:pt x="9730295" y="6283325"/>
                  <a:pt x="9729069" y="6293909"/>
                  <a:pt x="9732748" y="6300258"/>
                </a:cubicBezTo>
                <a:close/>
                <a:moveTo>
                  <a:pt x="8335697" y="5997575"/>
                </a:moveTo>
                <a:lnTo>
                  <a:pt x="8335697" y="5997575"/>
                </a:lnTo>
                <a:cubicBezTo>
                  <a:pt x="8329565" y="5990167"/>
                  <a:pt x="8325885" y="5990167"/>
                  <a:pt x="8319752" y="5997575"/>
                </a:cubicBezTo>
                <a:cubicBezTo>
                  <a:pt x="8319752" y="5996517"/>
                  <a:pt x="8319752" y="5995459"/>
                  <a:pt x="8317299" y="5995459"/>
                </a:cubicBezTo>
                <a:cubicBezTo>
                  <a:pt x="8311166" y="5992284"/>
                  <a:pt x="8307487" y="5988050"/>
                  <a:pt x="8312393" y="5982758"/>
                </a:cubicBezTo>
                <a:cubicBezTo>
                  <a:pt x="8318526" y="5976409"/>
                  <a:pt x="8325885" y="5980642"/>
                  <a:pt x="8332018" y="5982758"/>
                </a:cubicBezTo>
                <a:cubicBezTo>
                  <a:pt x="8340604" y="5984875"/>
                  <a:pt x="8335697" y="5988050"/>
                  <a:pt x="8333245" y="5992284"/>
                </a:cubicBezTo>
                <a:cubicBezTo>
                  <a:pt x="8332018" y="5994401"/>
                  <a:pt x="8333245" y="5996517"/>
                  <a:pt x="8335697" y="5997575"/>
                </a:cubicBezTo>
                <a:close/>
                <a:moveTo>
                  <a:pt x="8334471" y="5991225"/>
                </a:moveTo>
                <a:lnTo>
                  <a:pt x="8334471" y="5991225"/>
                </a:lnTo>
                <a:cubicBezTo>
                  <a:pt x="8333245" y="5990167"/>
                  <a:pt x="8333245" y="5990167"/>
                  <a:pt x="8334471" y="5991225"/>
                </a:cubicBezTo>
                <a:lnTo>
                  <a:pt x="8334471" y="5991225"/>
                </a:lnTo>
                <a:close/>
                <a:moveTo>
                  <a:pt x="8648470" y="4885267"/>
                </a:moveTo>
                <a:cubicBezTo>
                  <a:pt x="8646017" y="4885267"/>
                  <a:pt x="8642337" y="4884209"/>
                  <a:pt x="8639884" y="4884209"/>
                </a:cubicBezTo>
                <a:cubicBezTo>
                  <a:pt x="8639884" y="4883150"/>
                  <a:pt x="8639884" y="4881034"/>
                  <a:pt x="8638657" y="4879975"/>
                </a:cubicBezTo>
                <a:cubicBezTo>
                  <a:pt x="8644790" y="4878917"/>
                  <a:pt x="8650923" y="4877859"/>
                  <a:pt x="8655830" y="4876800"/>
                </a:cubicBezTo>
                <a:cubicBezTo>
                  <a:pt x="8661962" y="4876800"/>
                  <a:pt x="8668095" y="4877859"/>
                  <a:pt x="8674228" y="4877859"/>
                </a:cubicBezTo>
                <a:cubicBezTo>
                  <a:pt x="8675454" y="4881034"/>
                  <a:pt x="8676681" y="4885267"/>
                  <a:pt x="8677907" y="4888442"/>
                </a:cubicBezTo>
                <a:cubicBezTo>
                  <a:pt x="8668095" y="4891617"/>
                  <a:pt x="8659509" y="4881034"/>
                  <a:pt x="8648470" y="4885267"/>
                </a:cubicBezTo>
                <a:close/>
                <a:moveTo>
                  <a:pt x="11649861" y="3386667"/>
                </a:moveTo>
                <a:cubicBezTo>
                  <a:pt x="11658447" y="3388784"/>
                  <a:pt x="11667033" y="3391958"/>
                  <a:pt x="11676845" y="3394075"/>
                </a:cubicBezTo>
                <a:cubicBezTo>
                  <a:pt x="11664579" y="3399367"/>
                  <a:pt x="11655993" y="3400425"/>
                  <a:pt x="11647407" y="3391958"/>
                </a:cubicBezTo>
                <a:cubicBezTo>
                  <a:pt x="11647407" y="3389842"/>
                  <a:pt x="11648634" y="3388784"/>
                  <a:pt x="11649861" y="3386667"/>
                </a:cubicBezTo>
                <a:close/>
                <a:moveTo>
                  <a:pt x="8577329" y="5459942"/>
                </a:moveTo>
                <a:cubicBezTo>
                  <a:pt x="8573650" y="5465234"/>
                  <a:pt x="8568743" y="5468409"/>
                  <a:pt x="8562611" y="5462058"/>
                </a:cubicBezTo>
                <a:cubicBezTo>
                  <a:pt x="8558931" y="5457825"/>
                  <a:pt x="8555252" y="5458883"/>
                  <a:pt x="8551572" y="5458883"/>
                </a:cubicBezTo>
                <a:cubicBezTo>
                  <a:pt x="8554025" y="5450417"/>
                  <a:pt x="8558931" y="5446183"/>
                  <a:pt x="8568743" y="5446183"/>
                </a:cubicBezTo>
                <a:cubicBezTo>
                  <a:pt x="8578556" y="5447242"/>
                  <a:pt x="8574876" y="5454651"/>
                  <a:pt x="8577329" y="5459942"/>
                </a:cubicBezTo>
                <a:close/>
                <a:moveTo>
                  <a:pt x="11225471" y="3651250"/>
                </a:moveTo>
                <a:cubicBezTo>
                  <a:pt x="11221792" y="3657600"/>
                  <a:pt x="11214432" y="3653367"/>
                  <a:pt x="11208299" y="3654425"/>
                </a:cubicBezTo>
                <a:cubicBezTo>
                  <a:pt x="11208299" y="3653367"/>
                  <a:pt x="11207073" y="3652309"/>
                  <a:pt x="11205846" y="3652309"/>
                </a:cubicBezTo>
                <a:cubicBezTo>
                  <a:pt x="11209526" y="3644900"/>
                  <a:pt x="11213206" y="3638550"/>
                  <a:pt x="11216885" y="3631142"/>
                </a:cubicBezTo>
                <a:cubicBezTo>
                  <a:pt x="11229151" y="3635375"/>
                  <a:pt x="11229151" y="3642784"/>
                  <a:pt x="11225471" y="3651250"/>
                </a:cubicBezTo>
                <a:close/>
                <a:moveTo>
                  <a:pt x="10111756" y="3902075"/>
                </a:moveTo>
                <a:cubicBezTo>
                  <a:pt x="10101943" y="3894667"/>
                  <a:pt x="10110529" y="3888317"/>
                  <a:pt x="10114208" y="3877733"/>
                </a:cubicBezTo>
                <a:cubicBezTo>
                  <a:pt x="10120341" y="3888317"/>
                  <a:pt x="10126474" y="3894667"/>
                  <a:pt x="10117888" y="3902075"/>
                </a:cubicBezTo>
                <a:cubicBezTo>
                  <a:pt x="10116661" y="3903133"/>
                  <a:pt x="10112982" y="3903133"/>
                  <a:pt x="10111756" y="3902075"/>
                </a:cubicBezTo>
                <a:close/>
                <a:moveTo>
                  <a:pt x="11464650" y="2859617"/>
                </a:moveTo>
                <a:cubicBezTo>
                  <a:pt x="11463423" y="2861733"/>
                  <a:pt x="11475689" y="2859617"/>
                  <a:pt x="11467104" y="2863850"/>
                </a:cubicBezTo>
                <a:cubicBezTo>
                  <a:pt x="11464650" y="2865967"/>
                  <a:pt x="11463423" y="2868083"/>
                  <a:pt x="11464650" y="2870200"/>
                </a:cubicBezTo>
                <a:cubicBezTo>
                  <a:pt x="11459744" y="2870200"/>
                  <a:pt x="11452385" y="2873375"/>
                  <a:pt x="11451158" y="2868083"/>
                </a:cubicBezTo>
                <a:cubicBezTo>
                  <a:pt x="11448705" y="2859617"/>
                  <a:pt x="11456064" y="2857500"/>
                  <a:pt x="11464650" y="2859617"/>
                </a:cubicBezTo>
                <a:close/>
                <a:moveTo>
                  <a:pt x="9012758" y="3248025"/>
                </a:moveTo>
                <a:cubicBezTo>
                  <a:pt x="9010305" y="3244850"/>
                  <a:pt x="9002946" y="3244850"/>
                  <a:pt x="9002946" y="3239559"/>
                </a:cubicBezTo>
                <a:cubicBezTo>
                  <a:pt x="9007852" y="3232150"/>
                  <a:pt x="9013985" y="3234267"/>
                  <a:pt x="9020118" y="3234267"/>
                </a:cubicBezTo>
                <a:cubicBezTo>
                  <a:pt x="9026251" y="3234267"/>
                  <a:pt x="9028703" y="3238500"/>
                  <a:pt x="9029930" y="3242733"/>
                </a:cubicBezTo>
                <a:cubicBezTo>
                  <a:pt x="9031156" y="3244850"/>
                  <a:pt x="9028703" y="3248025"/>
                  <a:pt x="9026251" y="3249083"/>
                </a:cubicBezTo>
                <a:cubicBezTo>
                  <a:pt x="9021344" y="3252258"/>
                  <a:pt x="9016438" y="3252258"/>
                  <a:pt x="9012758" y="3248025"/>
                </a:cubicBezTo>
                <a:close/>
                <a:moveTo>
                  <a:pt x="8778485" y="6790267"/>
                </a:moveTo>
                <a:cubicBezTo>
                  <a:pt x="8779712" y="6781800"/>
                  <a:pt x="8784618" y="6778625"/>
                  <a:pt x="8793204" y="6781800"/>
                </a:cubicBezTo>
                <a:cubicBezTo>
                  <a:pt x="8799337" y="6783917"/>
                  <a:pt x="8799337" y="6789209"/>
                  <a:pt x="8796884" y="6793442"/>
                </a:cubicBezTo>
                <a:cubicBezTo>
                  <a:pt x="8791977" y="6800850"/>
                  <a:pt x="8784618" y="6798734"/>
                  <a:pt x="8778485" y="6794500"/>
                </a:cubicBezTo>
                <a:cubicBezTo>
                  <a:pt x="8778485" y="6792383"/>
                  <a:pt x="8778485" y="6791325"/>
                  <a:pt x="8778485" y="6790267"/>
                </a:cubicBezTo>
                <a:close/>
                <a:moveTo>
                  <a:pt x="10379145" y="5816600"/>
                </a:moveTo>
                <a:cubicBezTo>
                  <a:pt x="10388958" y="5816600"/>
                  <a:pt x="10386504" y="5822950"/>
                  <a:pt x="10387731" y="5828242"/>
                </a:cubicBezTo>
                <a:cubicBezTo>
                  <a:pt x="10385278" y="5833534"/>
                  <a:pt x="10391411" y="5843058"/>
                  <a:pt x="10380372" y="5843058"/>
                </a:cubicBezTo>
                <a:cubicBezTo>
                  <a:pt x="10370559" y="5843058"/>
                  <a:pt x="10373013" y="5833534"/>
                  <a:pt x="10370559" y="5828242"/>
                </a:cubicBezTo>
                <a:cubicBezTo>
                  <a:pt x="10366880" y="5824008"/>
                  <a:pt x="10371786" y="5817659"/>
                  <a:pt x="10379145" y="5816600"/>
                </a:cubicBezTo>
                <a:close/>
                <a:moveTo>
                  <a:pt x="8844719" y="6807200"/>
                </a:moveTo>
                <a:cubicBezTo>
                  <a:pt x="8853305" y="6812492"/>
                  <a:pt x="8859438" y="6805084"/>
                  <a:pt x="8868024" y="6805084"/>
                </a:cubicBezTo>
                <a:cubicBezTo>
                  <a:pt x="8871704" y="6815667"/>
                  <a:pt x="8855759" y="6814609"/>
                  <a:pt x="8852079" y="6823075"/>
                </a:cubicBezTo>
                <a:cubicBezTo>
                  <a:pt x="8849626" y="6828367"/>
                  <a:pt x="8847172" y="6818842"/>
                  <a:pt x="8844719" y="6815667"/>
                </a:cubicBezTo>
                <a:cubicBezTo>
                  <a:pt x="8848399" y="6812492"/>
                  <a:pt x="8847172" y="6810375"/>
                  <a:pt x="8844719" y="6807200"/>
                </a:cubicBezTo>
                <a:close/>
                <a:moveTo>
                  <a:pt x="9978060" y="949325"/>
                </a:moveTo>
                <a:cubicBezTo>
                  <a:pt x="9973154" y="948267"/>
                  <a:pt x="9974381" y="942975"/>
                  <a:pt x="9973154" y="939800"/>
                </a:cubicBezTo>
                <a:cubicBezTo>
                  <a:pt x="9975607" y="935567"/>
                  <a:pt x="9975607" y="930275"/>
                  <a:pt x="9974381" y="926042"/>
                </a:cubicBezTo>
                <a:cubicBezTo>
                  <a:pt x="10002592" y="920750"/>
                  <a:pt x="9982967" y="937683"/>
                  <a:pt x="9984193" y="942975"/>
                </a:cubicBezTo>
                <a:cubicBezTo>
                  <a:pt x="9986646" y="947208"/>
                  <a:pt x="9982967" y="951442"/>
                  <a:pt x="9978060" y="949325"/>
                </a:cubicBezTo>
                <a:close/>
                <a:moveTo>
                  <a:pt x="10774098" y="709083"/>
                </a:moveTo>
                <a:cubicBezTo>
                  <a:pt x="10777777" y="723900"/>
                  <a:pt x="10769191" y="732367"/>
                  <a:pt x="10755699" y="737658"/>
                </a:cubicBezTo>
                <a:cubicBezTo>
                  <a:pt x="10750793" y="722842"/>
                  <a:pt x="10767965" y="718608"/>
                  <a:pt x="10774098" y="709083"/>
                </a:cubicBezTo>
                <a:close/>
                <a:moveTo>
                  <a:pt x="11053753" y="1533525"/>
                </a:moveTo>
                <a:cubicBezTo>
                  <a:pt x="11052526" y="1535642"/>
                  <a:pt x="11051300" y="1536700"/>
                  <a:pt x="11051300" y="1538817"/>
                </a:cubicBezTo>
                <a:cubicBezTo>
                  <a:pt x="11054979" y="1550458"/>
                  <a:pt x="11054979" y="1552575"/>
                  <a:pt x="11047620" y="1553633"/>
                </a:cubicBezTo>
                <a:cubicBezTo>
                  <a:pt x="11052526" y="1554692"/>
                  <a:pt x="11054979" y="1551517"/>
                  <a:pt x="11058659" y="1546225"/>
                </a:cubicBezTo>
                <a:cubicBezTo>
                  <a:pt x="11059886" y="1544108"/>
                  <a:pt x="11066019" y="1543050"/>
                  <a:pt x="11068472" y="1548342"/>
                </a:cubicBezTo>
                <a:cubicBezTo>
                  <a:pt x="11069698" y="1550458"/>
                  <a:pt x="11069698" y="1554692"/>
                  <a:pt x="11068472" y="1555750"/>
                </a:cubicBezTo>
                <a:cubicBezTo>
                  <a:pt x="11062339" y="1562100"/>
                  <a:pt x="11041487" y="1558925"/>
                  <a:pt x="11032901" y="1550458"/>
                </a:cubicBezTo>
                <a:cubicBezTo>
                  <a:pt x="11035355" y="1550458"/>
                  <a:pt x="11036581" y="1550458"/>
                  <a:pt x="11039034" y="1550458"/>
                </a:cubicBezTo>
                <a:cubicBezTo>
                  <a:pt x="11037808" y="1540933"/>
                  <a:pt x="11043941" y="1536700"/>
                  <a:pt x="11053753" y="1533525"/>
                </a:cubicBezTo>
                <a:close/>
                <a:moveTo>
                  <a:pt x="10169403" y="2804583"/>
                </a:moveTo>
                <a:cubicBezTo>
                  <a:pt x="10169403" y="2799292"/>
                  <a:pt x="10173084" y="2797175"/>
                  <a:pt x="10179216" y="2795059"/>
                </a:cubicBezTo>
                <a:cubicBezTo>
                  <a:pt x="10186575" y="2799292"/>
                  <a:pt x="10190255" y="2804583"/>
                  <a:pt x="10190255" y="2811992"/>
                </a:cubicBezTo>
                <a:cubicBezTo>
                  <a:pt x="10190255" y="2817284"/>
                  <a:pt x="10184122" y="2818342"/>
                  <a:pt x="10179216" y="2818342"/>
                </a:cubicBezTo>
                <a:cubicBezTo>
                  <a:pt x="10166951" y="2818342"/>
                  <a:pt x="10169403" y="2810934"/>
                  <a:pt x="10169403" y="2804583"/>
                </a:cubicBezTo>
                <a:close/>
                <a:moveTo>
                  <a:pt x="10388958" y="355600"/>
                </a:moveTo>
                <a:cubicBezTo>
                  <a:pt x="10380372" y="354542"/>
                  <a:pt x="10373013" y="355600"/>
                  <a:pt x="10365653" y="357717"/>
                </a:cubicBezTo>
                <a:cubicBezTo>
                  <a:pt x="10361973" y="357717"/>
                  <a:pt x="10357068" y="357717"/>
                  <a:pt x="10353387" y="357717"/>
                </a:cubicBezTo>
                <a:cubicBezTo>
                  <a:pt x="10353387" y="354542"/>
                  <a:pt x="10354614" y="351367"/>
                  <a:pt x="10354614" y="347133"/>
                </a:cubicBezTo>
                <a:cubicBezTo>
                  <a:pt x="10358294" y="347133"/>
                  <a:pt x="10361973" y="347133"/>
                  <a:pt x="10365653" y="347133"/>
                </a:cubicBezTo>
                <a:cubicBezTo>
                  <a:pt x="10374239" y="347133"/>
                  <a:pt x="10382825" y="347133"/>
                  <a:pt x="10390184" y="347133"/>
                </a:cubicBezTo>
                <a:cubicBezTo>
                  <a:pt x="10390184" y="350308"/>
                  <a:pt x="10388958" y="353483"/>
                  <a:pt x="10388958" y="355600"/>
                </a:cubicBezTo>
                <a:close/>
                <a:moveTo>
                  <a:pt x="10970347" y="4034367"/>
                </a:moveTo>
                <a:cubicBezTo>
                  <a:pt x="10970347" y="4036483"/>
                  <a:pt x="10970347" y="4038600"/>
                  <a:pt x="10969120" y="4039659"/>
                </a:cubicBezTo>
                <a:cubicBezTo>
                  <a:pt x="10967894" y="4040717"/>
                  <a:pt x="10967894" y="4041775"/>
                  <a:pt x="10967894" y="4043892"/>
                </a:cubicBezTo>
                <a:cubicBezTo>
                  <a:pt x="10971573" y="4044950"/>
                  <a:pt x="10971573" y="4048125"/>
                  <a:pt x="10971573" y="4051300"/>
                </a:cubicBezTo>
                <a:cubicBezTo>
                  <a:pt x="10971573" y="4053417"/>
                  <a:pt x="10970347" y="4055534"/>
                  <a:pt x="10969120" y="4056592"/>
                </a:cubicBezTo>
                <a:cubicBezTo>
                  <a:pt x="10967894" y="4058708"/>
                  <a:pt x="10966667" y="4059767"/>
                  <a:pt x="10962987" y="4059767"/>
                </a:cubicBezTo>
                <a:cubicBezTo>
                  <a:pt x="10954401" y="4060825"/>
                  <a:pt x="10951949" y="4049184"/>
                  <a:pt x="10950722" y="4040717"/>
                </a:cubicBezTo>
                <a:cubicBezTo>
                  <a:pt x="10958082" y="4038600"/>
                  <a:pt x="10962987" y="4032250"/>
                  <a:pt x="10970347" y="4034367"/>
                </a:cubicBezTo>
                <a:close/>
                <a:moveTo>
                  <a:pt x="9238445" y="6125633"/>
                </a:moveTo>
                <a:cubicBezTo>
                  <a:pt x="9231085" y="6120342"/>
                  <a:pt x="9217594" y="6119284"/>
                  <a:pt x="9222500" y="6106584"/>
                </a:cubicBezTo>
                <a:cubicBezTo>
                  <a:pt x="9223726" y="6104467"/>
                  <a:pt x="9228633" y="6102350"/>
                  <a:pt x="9229859" y="6102350"/>
                </a:cubicBezTo>
                <a:cubicBezTo>
                  <a:pt x="9240898" y="6108700"/>
                  <a:pt x="9242125" y="6116109"/>
                  <a:pt x="9238445" y="6125633"/>
                </a:cubicBezTo>
                <a:close/>
                <a:moveTo>
                  <a:pt x="9633397" y="1247775"/>
                </a:moveTo>
                <a:cubicBezTo>
                  <a:pt x="9623584" y="1245658"/>
                  <a:pt x="9618679" y="1256242"/>
                  <a:pt x="9610093" y="1255183"/>
                </a:cubicBezTo>
                <a:cubicBezTo>
                  <a:pt x="9603960" y="1252008"/>
                  <a:pt x="9601506" y="1247775"/>
                  <a:pt x="9607639" y="1242483"/>
                </a:cubicBezTo>
                <a:cubicBezTo>
                  <a:pt x="9616225" y="1235075"/>
                  <a:pt x="9626038" y="1232958"/>
                  <a:pt x="9635850" y="1238250"/>
                </a:cubicBezTo>
                <a:cubicBezTo>
                  <a:pt x="9639530" y="1240367"/>
                  <a:pt x="9635850" y="1244600"/>
                  <a:pt x="9633397" y="1247775"/>
                </a:cubicBezTo>
                <a:close/>
                <a:moveTo>
                  <a:pt x="10142420" y="2297642"/>
                </a:moveTo>
                <a:cubicBezTo>
                  <a:pt x="10141193" y="2292350"/>
                  <a:pt x="10146099" y="2292350"/>
                  <a:pt x="10149779" y="2291292"/>
                </a:cubicBezTo>
                <a:cubicBezTo>
                  <a:pt x="10154685" y="2293408"/>
                  <a:pt x="10160818" y="2295525"/>
                  <a:pt x="10165724" y="2297642"/>
                </a:cubicBezTo>
                <a:cubicBezTo>
                  <a:pt x="10162044" y="2301875"/>
                  <a:pt x="10154685" y="2298700"/>
                  <a:pt x="10149779" y="2301875"/>
                </a:cubicBezTo>
                <a:cubicBezTo>
                  <a:pt x="10147325" y="2301875"/>
                  <a:pt x="10143646" y="2300817"/>
                  <a:pt x="10142420" y="2297642"/>
                </a:cubicBezTo>
                <a:close/>
                <a:moveTo>
                  <a:pt x="6716639" y="4933950"/>
                </a:moveTo>
                <a:cubicBezTo>
                  <a:pt x="6716639" y="4930775"/>
                  <a:pt x="6716639" y="4926542"/>
                  <a:pt x="6717866" y="4923367"/>
                </a:cubicBezTo>
                <a:cubicBezTo>
                  <a:pt x="6728905" y="4920192"/>
                  <a:pt x="6733811" y="4928659"/>
                  <a:pt x="6739944" y="4932892"/>
                </a:cubicBezTo>
                <a:cubicBezTo>
                  <a:pt x="6739944" y="4939242"/>
                  <a:pt x="6735037" y="4940300"/>
                  <a:pt x="6730132" y="4942417"/>
                </a:cubicBezTo>
                <a:cubicBezTo>
                  <a:pt x="6717866" y="4949825"/>
                  <a:pt x="6715413" y="4944534"/>
                  <a:pt x="6716639" y="4933950"/>
                </a:cubicBezTo>
                <a:close/>
                <a:moveTo>
                  <a:pt x="7229341" y="4226984"/>
                </a:moveTo>
                <a:cubicBezTo>
                  <a:pt x="7234247" y="4228042"/>
                  <a:pt x="7235474" y="4230159"/>
                  <a:pt x="7235474" y="4233334"/>
                </a:cubicBezTo>
                <a:cubicBezTo>
                  <a:pt x="7235474" y="4240742"/>
                  <a:pt x="7230568" y="4247092"/>
                  <a:pt x="7223209" y="4251325"/>
                </a:cubicBezTo>
                <a:cubicBezTo>
                  <a:pt x="7219528" y="4253442"/>
                  <a:pt x="7212169" y="4252383"/>
                  <a:pt x="7209716" y="4249209"/>
                </a:cubicBezTo>
                <a:cubicBezTo>
                  <a:pt x="7206036" y="4246034"/>
                  <a:pt x="7209716" y="4242859"/>
                  <a:pt x="7212169" y="4239684"/>
                </a:cubicBezTo>
                <a:cubicBezTo>
                  <a:pt x="7217076" y="4233334"/>
                  <a:pt x="7221982" y="4228042"/>
                  <a:pt x="7229341" y="4226984"/>
                </a:cubicBezTo>
                <a:close/>
                <a:moveTo>
                  <a:pt x="6775514" y="424392"/>
                </a:moveTo>
                <a:cubicBezTo>
                  <a:pt x="6765701" y="419100"/>
                  <a:pt x="6769382" y="411692"/>
                  <a:pt x="6774287" y="402167"/>
                </a:cubicBezTo>
                <a:cubicBezTo>
                  <a:pt x="6776741" y="404283"/>
                  <a:pt x="6777967" y="405342"/>
                  <a:pt x="6777967" y="406400"/>
                </a:cubicBezTo>
                <a:cubicBezTo>
                  <a:pt x="6780420" y="411692"/>
                  <a:pt x="6789006" y="415925"/>
                  <a:pt x="6784100" y="423333"/>
                </a:cubicBezTo>
                <a:cubicBezTo>
                  <a:pt x="6781647" y="426508"/>
                  <a:pt x="6777967" y="425450"/>
                  <a:pt x="6775514" y="424392"/>
                </a:cubicBezTo>
                <a:close/>
                <a:moveTo>
                  <a:pt x="6784100" y="195792"/>
                </a:moveTo>
                <a:cubicBezTo>
                  <a:pt x="6784100" y="195792"/>
                  <a:pt x="6784100" y="195792"/>
                  <a:pt x="6784100" y="195792"/>
                </a:cubicBezTo>
                <a:cubicBezTo>
                  <a:pt x="6789006" y="197908"/>
                  <a:pt x="6796365" y="191558"/>
                  <a:pt x="6797592" y="196850"/>
                </a:cubicBezTo>
                <a:cubicBezTo>
                  <a:pt x="6800046" y="203200"/>
                  <a:pt x="6793913" y="206375"/>
                  <a:pt x="6786553" y="206375"/>
                </a:cubicBezTo>
                <a:cubicBezTo>
                  <a:pt x="6776741" y="205317"/>
                  <a:pt x="6786553" y="198967"/>
                  <a:pt x="6784100" y="195792"/>
                </a:cubicBezTo>
                <a:close/>
                <a:moveTo>
                  <a:pt x="6958271" y="5080000"/>
                </a:moveTo>
                <a:cubicBezTo>
                  <a:pt x="6957045" y="5078942"/>
                  <a:pt x="6955818" y="5073650"/>
                  <a:pt x="6957045" y="5072592"/>
                </a:cubicBezTo>
                <a:cubicBezTo>
                  <a:pt x="6963178" y="5067300"/>
                  <a:pt x="6970537" y="5069417"/>
                  <a:pt x="6980349" y="5073650"/>
                </a:cubicBezTo>
                <a:cubicBezTo>
                  <a:pt x="6977897" y="5074709"/>
                  <a:pt x="6977897" y="5075767"/>
                  <a:pt x="6976670" y="5075767"/>
                </a:cubicBezTo>
                <a:cubicBezTo>
                  <a:pt x="6970537" y="5077883"/>
                  <a:pt x="6966857" y="5086350"/>
                  <a:pt x="6958271" y="5080000"/>
                </a:cubicBezTo>
                <a:close/>
                <a:moveTo>
                  <a:pt x="6825803" y="4230159"/>
                </a:moveTo>
                <a:cubicBezTo>
                  <a:pt x="6822124" y="4231217"/>
                  <a:pt x="6814764" y="4231217"/>
                  <a:pt x="6813537" y="4225925"/>
                </a:cubicBezTo>
                <a:cubicBezTo>
                  <a:pt x="6811084" y="4216400"/>
                  <a:pt x="6818444" y="4212167"/>
                  <a:pt x="6829483" y="4205817"/>
                </a:cubicBezTo>
                <a:cubicBezTo>
                  <a:pt x="6831936" y="4216400"/>
                  <a:pt x="6836842" y="4224867"/>
                  <a:pt x="6825803" y="4230159"/>
                </a:cubicBezTo>
                <a:close/>
                <a:moveTo>
                  <a:pt x="12097555" y="4455584"/>
                </a:moveTo>
                <a:cubicBezTo>
                  <a:pt x="12097555" y="4452409"/>
                  <a:pt x="12097555" y="4450292"/>
                  <a:pt x="12096329" y="4447117"/>
                </a:cubicBezTo>
                <a:cubicBezTo>
                  <a:pt x="12101234" y="4436534"/>
                  <a:pt x="12112274" y="4435475"/>
                  <a:pt x="12123313" y="4434417"/>
                </a:cubicBezTo>
                <a:cubicBezTo>
                  <a:pt x="12125765" y="4436534"/>
                  <a:pt x="12128219" y="4438650"/>
                  <a:pt x="12130672" y="4440767"/>
                </a:cubicBezTo>
                <a:cubicBezTo>
                  <a:pt x="12122086" y="4450292"/>
                  <a:pt x="12108594" y="4450292"/>
                  <a:pt x="12097555" y="4455584"/>
                </a:cubicBezTo>
                <a:close/>
                <a:moveTo>
                  <a:pt x="6879772" y="661458"/>
                </a:moveTo>
                <a:cubicBezTo>
                  <a:pt x="6880998" y="665692"/>
                  <a:pt x="6883452" y="670983"/>
                  <a:pt x="6884678" y="675217"/>
                </a:cubicBezTo>
                <a:cubicBezTo>
                  <a:pt x="6883452" y="680508"/>
                  <a:pt x="6882224" y="684742"/>
                  <a:pt x="6874865" y="685800"/>
                </a:cubicBezTo>
                <a:cubicBezTo>
                  <a:pt x="6872412" y="678392"/>
                  <a:pt x="6871186" y="670983"/>
                  <a:pt x="6865053" y="664633"/>
                </a:cubicBezTo>
                <a:cubicBezTo>
                  <a:pt x="6869959" y="663575"/>
                  <a:pt x="6873639" y="659342"/>
                  <a:pt x="6879772" y="661458"/>
                </a:cubicBezTo>
                <a:close/>
                <a:moveTo>
                  <a:pt x="7217076" y="4992159"/>
                </a:moveTo>
                <a:cubicBezTo>
                  <a:pt x="7215849" y="4998508"/>
                  <a:pt x="7212169" y="5000625"/>
                  <a:pt x="7207263" y="5002742"/>
                </a:cubicBezTo>
                <a:cubicBezTo>
                  <a:pt x="7197450" y="5004859"/>
                  <a:pt x="7197450" y="4998508"/>
                  <a:pt x="7196224" y="4993217"/>
                </a:cubicBezTo>
                <a:cubicBezTo>
                  <a:pt x="7193771" y="4987925"/>
                  <a:pt x="7197450" y="4983692"/>
                  <a:pt x="7203583" y="4983692"/>
                </a:cubicBezTo>
                <a:cubicBezTo>
                  <a:pt x="7208490" y="4984750"/>
                  <a:pt x="7214623" y="4987925"/>
                  <a:pt x="7217076" y="4992159"/>
                </a:cubicBezTo>
                <a:close/>
                <a:moveTo>
                  <a:pt x="9921639" y="2157942"/>
                </a:moveTo>
                <a:cubicBezTo>
                  <a:pt x="9920412" y="2154767"/>
                  <a:pt x="9919186" y="2151592"/>
                  <a:pt x="9917959" y="2148417"/>
                </a:cubicBezTo>
                <a:cubicBezTo>
                  <a:pt x="9926545" y="2146300"/>
                  <a:pt x="9928998" y="2134658"/>
                  <a:pt x="9941264" y="2138892"/>
                </a:cubicBezTo>
                <a:lnTo>
                  <a:pt x="9940037" y="2139950"/>
                </a:lnTo>
                <a:lnTo>
                  <a:pt x="9941264" y="2142067"/>
                </a:lnTo>
                <a:cubicBezTo>
                  <a:pt x="9937584" y="2150533"/>
                  <a:pt x="9935131" y="2160059"/>
                  <a:pt x="9921639" y="2157942"/>
                </a:cubicBezTo>
                <a:close/>
                <a:moveTo>
                  <a:pt x="7028185" y="6648450"/>
                </a:moveTo>
                <a:cubicBezTo>
                  <a:pt x="7037998" y="6645276"/>
                  <a:pt x="7039225" y="6635750"/>
                  <a:pt x="7046584" y="6630459"/>
                </a:cubicBezTo>
                <a:cubicBezTo>
                  <a:pt x="7049037" y="6630459"/>
                  <a:pt x="7050263" y="6630459"/>
                  <a:pt x="7052717" y="6631517"/>
                </a:cubicBezTo>
                <a:cubicBezTo>
                  <a:pt x="7055170" y="6635750"/>
                  <a:pt x="7056396" y="6639984"/>
                  <a:pt x="7058849" y="6644217"/>
                </a:cubicBezTo>
                <a:cubicBezTo>
                  <a:pt x="7050263" y="6653742"/>
                  <a:pt x="7037998" y="6646334"/>
                  <a:pt x="7028185" y="6648450"/>
                </a:cubicBezTo>
                <a:close/>
                <a:moveTo>
                  <a:pt x="9389312" y="4593167"/>
                </a:moveTo>
                <a:cubicBezTo>
                  <a:pt x="9389312" y="4599517"/>
                  <a:pt x="9385632" y="4603750"/>
                  <a:pt x="9378273" y="4601633"/>
                </a:cubicBezTo>
                <a:cubicBezTo>
                  <a:pt x="9368460" y="4599517"/>
                  <a:pt x="9370913" y="4592109"/>
                  <a:pt x="9370913" y="4585758"/>
                </a:cubicBezTo>
                <a:cubicBezTo>
                  <a:pt x="9370913" y="4580467"/>
                  <a:pt x="9374593" y="4578350"/>
                  <a:pt x="9384405" y="4579409"/>
                </a:cubicBezTo>
                <a:cubicBezTo>
                  <a:pt x="9390538" y="4579409"/>
                  <a:pt x="9390538" y="4586817"/>
                  <a:pt x="9389312" y="4593167"/>
                </a:cubicBezTo>
                <a:close/>
                <a:moveTo>
                  <a:pt x="10239317" y="1166283"/>
                </a:moveTo>
                <a:cubicBezTo>
                  <a:pt x="10249130" y="1166283"/>
                  <a:pt x="10244224" y="1151467"/>
                  <a:pt x="10256489" y="1152525"/>
                </a:cubicBezTo>
                <a:cubicBezTo>
                  <a:pt x="10256489" y="1159933"/>
                  <a:pt x="10257716" y="1166283"/>
                  <a:pt x="10257716" y="1173692"/>
                </a:cubicBezTo>
                <a:cubicBezTo>
                  <a:pt x="10256489" y="1174750"/>
                  <a:pt x="10255262" y="1175808"/>
                  <a:pt x="10255262" y="1176867"/>
                </a:cubicBezTo>
                <a:cubicBezTo>
                  <a:pt x="10250357" y="1172633"/>
                  <a:pt x="10234412" y="1181100"/>
                  <a:pt x="10239317" y="1166283"/>
                </a:cubicBezTo>
                <a:close/>
                <a:moveTo>
                  <a:pt x="10279794" y="5412317"/>
                </a:moveTo>
                <a:cubicBezTo>
                  <a:pt x="10267528" y="5411258"/>
                  <a:pt x="10267528" y="5425017"/>
                  <a:pt x="10258943" y="5427133"/>
                </a:cubicBezTo>
                <a:cubicBezTo>
                  <a:pt x="10249130" y="5418667"/>
                  <a:pt x="10261395" y="5416550"/>
                  <a:pt x="10263849" y="5411258"/>
                </a:cubicBezTo>
                <a:cubicBezTo>
                  <a:pt x="10271208" y="5415492"/>
                  <a:pt x="10272435" y="5407025"/>
                  <a:pt x="10277341" y="5405967"/>
                </a:cubicBezTo>
                <a:cubicBezTo>
                  <a:pt x="10278567" y="5408084"/>
                  <a:pt x="10278567" y="5409142"/>
                  <a:pt x="10279794" y="5412317"/>
                </a:cubicBezTo>
                <a:cubicBezTo>
                  <a:pt x="10279794" y="5411258"/>
                  <a:pt x="10279794" y="5412317"/>
                  <a:pt x="10279794" y="5412317"/>
                </a:cubicBezTo>
                <a:lnTo>
                  <a:pt x="10279794" y="5412317"/>
                </a:lnTo>
                <a:close/>
                <a:moveTo>
                  <a:pt x="7409645" y="1952625"/>
                </a:moveTo>
                <a:cubicBezTo>
                  <a:pt x="7407193" y="1947333"/>
                  <a:pt x="7398606" y="1946275"/>
                  <a:pt x="7399833" y="1939925"/>
                </a:cubicBezTo>
                <a:lnTo>
                  <a:pt x="7399833" y="1939925"/>
                </a:lnTo>
                <a:cubicBezTo>
                  <a:pt x="7407193" y="1932517"/>
                  <a:pt x="7417005" y="1939925"/>
                  <a:pt x="7425591" y="1935692"/>
                </a:cubicBezTo>
                <a:cubicBezTo>
                  <a:pt x="7428043" y="1934633"/>
                  <a:pt x="7426817" y="1940983"/>
                  <a:pt x="7423138" y="1943100"/>
                </a:cubicBezTo>
                <a:cubicBezTo>
                  <a:pt x="7410872" y="1935692"/>
                  <a:pt x="7410872" y="1945217"/>
                  <a:pt x="7409645" y="1952625"/>
                </a:cubicBezTo>
                <a:close/>
                <a:moveTo>
                  <a:pt x="10076185" y="2235200"/>
                </a:moveTo>
                <a:cubicBezTo>
                  <a:pt x="10083544" y="2244725"/>
                  <a:pt x="10087224" y="2252133"/>
                  <a:pt x="10078638" y="2259542"/>
                </a:cubicBezTo>
                <a:cubicBezTo>
                  <a:pt x="10077411" y="2260600"/>
                  <a:pt x="10071279" y="2260600"/>
                  <a:pt x="10070052" y="2259542"/>
                </a:cubicBezTo>
                <a:cubicBezTo>
                  <a:pt x="10063920" y="2251075"/>
                  <a:pt x="10068826" y="2243667"/>
                  <a:pt x="10076185" y="2235200"/>
                </a:cubicBezTo>
                <a:close/>
                <a:moveTo>
                  <a:pt x="7591176" y="651933"/>
                </a:moveTo>
                <a:cubicBezTo>
                  <a:pt x="7592403" y="657225"/>
                  <a:pt x="7586270" y="660400"/>
                  <a:pt x="7578911" y="660400"/>
                </a:cubicBezTo>
                <a:cubicBezTo>
                  <a:pt x="7572778" y="660400"/>
                  <a:pt x="7569098" y="658283"/>
                  <a:pt x="7569098" y="651933"/>
                </a:cubicBezTo>
                <a:cubicBezTo>
                  <a:pt x="7570325" y="645583"/>
                  <a:pt x="7572778" y="639233"/>
                  <a:pt x="7581363" y="639233"/>
                </a:cubicBezTo>
                <a:cubicBezTo>
                  <a:pt x="7589949" y="639233"/>
                  <a:pt x="7589949" y="647700"/>
                  <a:pt x="7591176" y="651933"/>
                </a:cubicBezTo>
                <a:close/>
                <a:moveTo>
                  <a:pt x="8083026" y="2238375"/>
                </a:moveTo>
                <a:cubicBezTo>
                  <a:pt x="8080573" y="2236258"/>
                  <a:pt x="8084253" y="2229908"/>
                  <a:pt x="8089159" y="2230967"/>
                </a:cubicBezTo>
                <a:cubicBezTo>
                  <a:pt x="8097745" y="2233083"/>
                  <a:pt x="8108784" y="2233083"/>
                  <a:pt x="8110011" y="2242608"/>
                </a:cubicBezTo>
                <a:cubicBezTo>
                  <a:pt x="8110011" y="2247900"/>
                  <a:pt x="8108784" y="2251075"/>
                  <a:pt x="8103878" y="2252133"/>
                </a:cubicBezTo>
                <a:cubicBezTo>
                  <a:pt x="8091612" y="2255309"/>
                  <a:pt x="8089159" y="2243667"/>
                  <a:pt x="8083026" y="2238375"/>
                </a:cubicBezTo>
                <a:close/>
                <a:moveTo>
                  <a:pt x="7778840" y="1077383"/>
                </a:moveTo>
                <a:cubicBezTo>
                  <a:pt x="7778840" y="1078442"/>
                  <a:pt x="7778840" y="1079500"/>
                  <a:pt x="7777613" y="1080558"/>
                </a:cubicBezTo>
                <a:cubicBezTo>
                  <a:pt x="7777613" y="1078442"/>
                  <a:pt x="7777613" y="1077383"/>
                  <a:pt x="7778840" y="1077383"/>
                </a:cubicBezTo>
                <a:lnTo>
                  <a:pt x="7778840" y="1077383"/>
                </a:lnTo>
                <a:close/>
                <a:moveTo>
                  <a:pt x="7761668" y="1127125"/>
                </a:moveTo>
                <a:cubicBezTo>
                  <a:pt x="7756762" y="1113367"/>
                  <a:pt x="7754309" y="1102783"/>
                  <a:pt x="7770254" y="1095375"/>
                </a:cubicBezTo>
                <a:cubicBezTo>
                  <a:pt x="7770254" y="1095375"/>
                  <a:pt x="7770254" y="1095375"/>
                  <a:pt x="7771480" y="1095375"/>
                </a:cubicBezTo>
                <a:cubicBezTo>
                  <a:pt x="7769028" y="1103842"/>
                  <a:pt x="7777613" y="1115483"/>
                  <a:pt x="7761668" y="1127125"/>
                </a:cubicBezTo>
                <a:close/>
                <a:moveTo>
                  <a:pt x="7835261" y="386292"/>
                </a:moveTo>
                <a:cubicBezTo>
                  <a:pt x="7835261" y="383117"/>
                  <a:pt x="7835261" y="377825"/>
                  <a:pt x="7840168" y="377825"/>
                </a:cubicBezTo>
                <a:cubicBezTo>
                  <a:pt x="7848754" y="378883"/>
                  <a:pt x="7852433" y="384175"/>
                  <a:pt x="7849980" y="390525"/>
                </a:cubicBezTo>
                <a:cubicBezTo>
                  <a:pt x="7848754" y="394758"/>
                  <a:pt x="7852433" y="403225"/>
                  <a:pt x="7842621" y="403225"/>
                </a:cubicBezTo>
                <a:cubicBezTo>
                  <a:pt x="7831582" y="402167"/>
                  <a:pt x="7840168" y="391583"/>
                  <a:pt x="7835261" y="386292"/>
                </a:cubicBezTo>
                <a:close/>
                <a:moveTo>
                  <a:pt x="10840331" y="2371725"/>
                </a:moveTo>
                <a:cubicBezTo>
                  <a:pt x="10841558" y="2374900"/>
                  <a:pt x="10841558" y="2379133"/>
                  <a:pt x="10842785" y="2382309"/>
                </a:cubicBezTo>
                <a:cubicBezTo>
                  <a:pt x="10844011" y="2396067"/>
                  <a:pt x="10834199" y="2396067"/>
                  <a:pt x="10823160" y="2392892"/>
                </a:cubicBezTo>
                <a:cubicBezTo>
                  <a:pt x="10820707" y="2383367"/>
                  <a:pt x="10834199" y="2380192"/>
                  <a:pt x="10835426" y="2371725"/>
                </a:cubicBezTo>
                <a:cubicBezTo>
                  <a:pt x="10837878" y="2371725"/>
                  <a:pt x="10839105" y="2371725"/>
                  <a:pt x="10840331" y="2371725"/>
                </a:cubicBezTo>
                <a:close/>
                <a:moveTo>
                  <a:pt x="10969120" y="830792"/>
                </a:moveTo>
                <a:cubicBezTo>
                  <a:pt x="10969120" y="839258"/>
                  <a:pt x="10965441" y="844550"/>
                  <a:pt x="10955628" y="846667"/>
                </a:cubicBezTo>
                <a:cubicBezTo>
                  <a:pt x="10950722" y="847725"/>
                  <a:pt x="10949496" y="843492"/>
                  <a:pt x="10949496" y="839258"/>
                </a:cubicBezTo>
                <a:cubicBezTo>
                  <a:pt x="10949496" y="831850"/>
                  <a:pt x="10948269" y="824442"/>
                  <a:pt x="10960534" y="822325"/>
                </a:cubicBezTo>
                <a:cubicBezTo>
                  <a:pt x="10965441" y="823383"/>
                  <a:pt x="10969120" y="825500"/>
                  <a:pt x="10969120" y="830792"/>
                </a:cubicBezTo>
                <a:close/>
                <a:moveTo>
                  <a:pt x="9578202" y="6614584"/>
                </a:moveTo>
                <a:cubicBezTo>
                  <a:pt x="9575749" y="6619875"/>
                  <a:pt x="9578202" y="6625167"/>
                  <a:pt x="9576975" y="6630459"/>
                </a:cubicBezTo>
                <a:cubicBezTo>
                  <a:pt x="9574522" y="6636808"/>
                  <a:pt x="9570843" y="6647392"/>
                  <a:pt x="9558577" y="6636808"/>
                </a:cubicBezTo>
                <a:cubicBezTo>
                  <a:pt x="9559804" y="6633633"/>
                  <a:pt x="9561030" y="6629401"/>
                  <a:pt x="9562256" y="6626225"/>
                </a:cubicBezTo>
                <a:cubicBezTo>
                  <a:pt x="9567163" y="6624109"/>
                  <a:pt x="9573296" y="6621992"/>
                  <a:pt x="9573296" y="6615642"/>
                </a:cubicBezTo>
                <a:cubicBezTo>
                  <a:pt x="9575749" y="6615642"/>
                  <a:pt x="9576975" y="6615642"/>
                  <a:pt x="9578202" y="6614584"/>
                </a:cubicBezTo>
                <a:close/>
                <a:moveTo>
                  <a:pt x="11543150" y="3163358"/>
                </a:moveTo>
                <a:cubicBezTo>
                  <a:pt x="11538244" y="3164417"/>
                  <a:pt x="11534564" y="3162300"/>
                  <a:pt x="11533337" y="3158067"/>
                </a:cubicBezTo>
                <a:cubicBezTo>
                  <a:pt x="11530884" y="3148542"/>
                  <a:pt x="11538244" y="3145367"/>
                  <a:pt x="11545603" y="3141133"/>
                </a:cubicBezTo>
                <a:cubicBezTo>
                  <a:pt x="11552963" y="3140075"/>
                  <a:pt x="11554189" y="3145367"/>
                  <a:pt x="11555415" y="3149600"/>
                </a:cubicBezTo>
                <a:cubicBezTo>
                  <a:pt x="11557869" y="3159125"/>
                  <a:pt x="11550510" y="3161242"/>
                  <a:pt x="11543150" y="3163358"/>
                </a:cubicBezTo>
                <a:close/>
                <a:moveTo>
                  <a:pt x="8171339" y="5727700"/>
                </a:moveTo>
                <a:cubicBezTo>
                  <a:pt x="8175018" y="5728758"/>
                  <a:pt x="8179925" y="5729817"/>
                  <a:pt x="8183604" y="5731933"/>
                </a:cubicBezTo>
                <a:cubicBezTo>
                  <a:pt x="8187284" y="5736167"/>
                  <a:pt x="8194643" y="5739342"/>
                  <a:pt x="8188510" y="5745692"/>
                </a:cubicBezTo>
                <a:cubicBezTo>
                  <a:pt x="8182377" y="5752042"/>
                  <a:pt x="8173792" y="5750984"/>
                  <a:pt x="8168886" y="5746750"/>
                </a:cubicBezTo>
                <a:cubicBezTo>
                  <a:pt x="8161527" y="5739342"/>
                  <a:pt x="8163979" y="5732992"/>
                  <a:pt x="8171339" y="5727700"/>
                </a:cubicBezTo>
                <a:close/>
                <a:moveTo>
                  <a:pt x="9621132" y="864658"/>
                </a:moveTo>
                <a:cubicBezTo>
                  <a:pt x="9612546" y="864658"/>
                  <a:pt x="9603960" y="864658"/>
                  <a:pt x="9596601" y="864658"/>
                </a:cubicBezTo>
                <a:cubicBezTo>
                  <a:pt x="9595374" y="859367"/>
                  <a:pt x="9594147" y="854075"/>
                  <a:pt x="9595374" y="847725"/>
                </a:cubicBezTo>
                <a:cubicBezTo>
                  <a:pt x="9610093" y="846667"/>
                  <a:pt x="9622358" y="848783"/>
                  <a:pt x="9621132" y="864658"/>
                </a:cubicBezTo>
                <a:close/>
                <a:moveTo>
                  <a:pt x="9617452" y="858308"/>
                </a:moveTo>
                <a:cubicBezTo>
                  <a:pt x="9617452" y="858308"/>
                  <a:pt x="9617452" y="858308"/>
                  <a:pt x="9617452" y="858308"/>
                </a:cubicBezTo>
                <a:cubicBezTo>
                  <a:pt x="9617452" y="858308"/>
                  <a:pt x="9617452" y="858308"/>
                  <a:pt x="9617452" y="858308"/>
                </a:cubicBezTo>
                <a:lnTo>
                  <a:pt x="9617452" y="858308"/>
                </a:lnTo>
                <a:close/>
                <a:moveTo>
                  <a:pt x="7593629" y="3367617"/>
                </a:moveTo>
                <a:cubicBezTo>
                  <a:pt x="7600989" y="3360208"/>
                  <a:pt x="7608348" y="3351742"/>
                  <a:pt x="7623067" y="3348567"/>
                </a:cubicBezTo>
                <a:cubicBezTo>
                  <a:pt x="7618160" y="3363383"/>
                  <a:pt x="7603442" y="3362325"/>
                  <a:pt x="7593629" y="3367617"/>
                </a:cubicBezTo>
                <a:close/>
                <a:moveTo>
                  <a:pt x="9893427" y="1341967"/>
                </a:moveTo>
                <a:cubicBezTo>
                  <a:pt x="9893427" y="1343025"/>
                  <a:pt x="9893427" y="1345142"/>
                  <a:pt x="9893427" y="1347258"/>
                </a:cubicBezTo>
                <a:cubicBezTo>
                  <a:pt x="9893427" y="1345142"/>
                  <a:pt x="9893427" y="1344083"/>
                  <a:pt x="9893427" y="1341967"/>
                </a:cubicBezTo>
                <a:close/>
                <a:moveTo>
                  <a:pt x="9882389" y="1333500"/>
                </a:moveTo>
                <a:cubicBezTo>
                  <a:pt x="9882389" y="1332442"/>
                  <a:pt x="9882389" y="1332442"/>
                  <a:pt x="9882389" y="1333500"/>
                </a:cubicBezTo>
                <a:cubicBezTo>
                  <a:pt x="9883615" y="1333500"/>
                  <a:pt x="9883615" y="1334558"/>
                  <a:pt x="9884842" y="1335617"/>
                </a:cubicBezTo>
                <a:cubicBezTo>
                  <a:pt x="9884842" y="1334558"/>
                  <a:pt x="9883615" y="1333500"/>
                  <a:pt x="9882389" y="1333500"/>
                </a:cubicBezTo>
                <a:close/>
                <a:moveTo>
                  <a:pt x="9887295" y="1335617"/>
                </a:moveTo>
                <a:cubicBezTo>
                  <a:pt x="9887295" y="1335617"/>
                  <a:pt x="9887295" y="1335617"/>
                  <a:pt x="9887295" y="1335617"/>
                </a:cubicBezTo>
                <a:cubicBezTo>
                  <a:pt x="9887295" y="1335617"/>
                  <a:pt x="9887295" y="1335617"/>
                  <a:pt x="9887295" y="1335617"/>
                </a:cubicBezTo>
                <a:cubicBezTo>
                  <a:pt x="9887295" y="1335617"/>
                  <a:pt x="9887295" y="1335617"/>
                  <a:pt x="9887295" y="1335617"/>
                </a:cubicBezTo>
                <a:close/>
                <a:moveTo>
                  <a:pt x="10059013" y="1780117"/>
                </a:moveTo>
                <a:cubicBezTo>
                  <a:pt x="10050428" y="1772708"/>
                  <a:pt x="10050428" y="1772708"/>
                  <a:pt x="10045521" y="1757892"/>
                </a:cubicBezTo>
                <a:cubicBezTo>
                  <a:pt x="10055333" y="1756833"/>
                  <a:pt x="10055333" y="1764242"/>
                  <a:pt x="10060240" y="1768475"/>
                </a:cubicBezTo>
                <a:cubicBezTo>
                  <a:pt x="10060240" y="1772708"/>
                  <a:pt x="10059013" y="1776942"/>
                  <a:pt x="10059013" y="1780117"/>
                </a:cubicBezTo>
                <a:close/>
                <a:moveTo>
                  <a:pt x="10235638" y="786342"/>
                </a:moveTo>
                <a:cubicBezTo>
                  <a:pt x="10233185" y="802217"/>
                  <a:pt x="10233185" y="802217"/>
                  <a:pt x="10208653" y="797983"/>
                </a:cubicBezTo>
                <a:lnTo>
                  <a:pt x="10208653" y="797983"/>
                </a:lnTo>
                <a:cubicBezTo>
                  <a:pt x="10208653" y="793750"/>
                  <a:pt x="10208653" y="790575"/>
                  <a:pt x="10208653" y="786342"/>
                </a:cubicBezTo>
                <a:cubicBezTo>
                  <a:pt x="10217239" y="775758"/>
                  <a:pt x="10227052" y="781050"/>
                  <a:pt x="10235638" y="786342"/>
                </a:cubicBezTo>
                <a:close/>
                <a:moveTo>
                  <a:pt x="10793722" y="6062133"/>
                </a:moveTo>
                <a:cubicBezTo>
                  <a:pt x="10792496" y="6066367"/>
                  <a:pt x="10794949" y="6074834"/>
                  <a:pt x="10785136" y="6072717"/>
                </a:cubicBezTo>
                <a:cubicBezTo>
                  <a:pt x="10779003" y="6071659"/>
                  <a:pt x="10775324" y="6067425"/>
                  <a:pt x="10775324" y="6060017"/>
                </a:cubicBezTo>
                <a:cubicBezTo>
                  <a:pt x="10775324" y="6054725"/>
                  <a:pt x="10777777" y="6051550"/>
                  <a:pt x="10783910" y="6050492"/>
                </a:cubicBezTo>
                <a:cubicBezTo>
                  <a:pt x="10792496" y="6050492"/>
                  <a:pt x="10793722" y="6055784"/>
                  <a:pt x="10793722" y="6062133"/>
                </a:cubicBezTo>
                <a:close/>
                <a:moveTo>
                  <a:pt x="11613064" y="2569633"/>
                </a:moveTo>
                <a:cubicBezTo>
                  <a:pt x="11613064" y="2569633"/>
                  <a:pt x="11613064" y="2569633"/>
                  <a:pt x="11613064" y="2569633"/>
                </a:cubicBezTo>
                <a:cubicBezTo>
                  <a:pt x="11613064" y="2569633"/>
                  <a:pt x="11613064" y="2569633"/>
                  <a:pt x="11613064" y="2569633"/>
                </a:cubicBezTo>
                <a:lnTo>
                  <a:pt x="11613064" y="2569633"/>
                </a:lnTo>
                <a:close/>
                <a:moveTo>
                  <a:pt x="11611838" y="2593975"/>
                </a:moveTo>
                <a:cubicBezTo>
                  <a:pt x="11609384" y="2604559"/>
                  <a:pt x="11606931" y="2615142"/>
                  <a:pt x="11604478" y="2625725"/>
                </a:cubicBezTo>
                <a:cubicBezTo>
                  <a:pt x="11588533" y="2613025"/>
                  <a:pt x="11588533" y="2611967"/>
                  <a:pt x="11606931" y="2593975"/>
                </a:cubicBezTo>
                <a:cubicBezTo>
                  <a:pt x="11609384" y="2593975"/>
                  <a:pt x="11610611" y="2593975"/>
                  <a:pt x="11611838" y="2593975"/>
                </a:cubicBezTo>
                <a:close/>
                <a:moveTo>
                  <a:pt x="8176245" y="5811308"/>
                </a:moveTo>
                <a:cubicBezTo>
                  <a:pt x="8182377" y="5801784"/>
                  <a:pt x="8190963" y="5807075"/>
                  <a:pt x="8200776" y="5806017"/>
                </a:cubicBezTo>
                <a:cubicBezTo>
                  <a:pt x="8199550" y="5817659"/>
                  <a:pt x="8194643" y="5824008"/>
                  <a:pt x="8182377" y="5821892"/>
                </a:cubicBezTo>
                <a:cubicBezTo>
                  <a:pt x="8175018" y="5820834"/>
                  <a:pt x="8173792" y="5814484"/>
                  <a:pt x="8176245" y="5811308"/>
                </a:cubicBezTo>
                <a:close/>
                <a:moveTo>
                  <a:pt x="9817381" y="2413000"/>
                </a:moveTo>
                <a:cubicBezTo>
                  <a:pt x="9817381" y="2408767"/>
                  <a:pt x="9817381" y="2405592"/>
                  <a:pt x="9821061" y="2402417"/>
                </a:cubicBezTo>
                <a:cubicBezTo>
                  <a:pt x="9827194" y="2402417"/>
                  <a:pt x="9833327" y="2402417"/>
                  <a:pt x="9839459" y="2402417"/>
                </a:cubicBezTo>
                <a:cubicBezTo>
                  <a:pt x="9839459" y="2422525"/>
                  <a:pt x="9838232" y="2423583"/>
                  <a:pt x="9817381" y="2413000"/>
                </a:cubicBezTo>
                <a:close/>
                <a:moveTo>
                  <a:pt x="9841913" y="2399242"/>
                </a:moveTo>
                <a:cubicBezTo>
                  <a:pt x="9841913" y="2399242"/>
                  <a:pt x="9841913" y="2399242"/>
                  <a:pt x="9841913" y="2399242"/>
                </a:cubicBezTo>
                <a:cubicBezTo>
                  <a:pt x="9841913" y="2399242"/>
                  <a:pt x="9841913" y="2399242"/>
                  <a:pt x="9841913" y="2399242"/>
                </a:cubicBezTo>
                <a:cubicBezTo>
                  <a:pt x="9841913" y="2398184"/>
                  <a:pt x="9841913" y="2399242"/>
                  <a:pt x="9841913" y="2399242"/>
                </a:cubicBezTo>
                <a:close/>
                <a:moveTo>
                  <a:pt x="8228987" y="3538008"/>
                </a:moveTo>
                <a:cubicBezTo>
                  <a:pt x="8233893" y="3542242"/>
                  <a:pt x="8238800" y="3544358"/>
                  <a:pt x="8242479" y="3547534"/>
                </a:cubicBezTo>
                <a:cubicBezTo>
                  <a:pt x="8247386" y="3551767"/>
                  <a:pt x="8251065" y="3557059"/>
                  <a:pt x="8243705" y="3561292"/>
                </a:cubicBezTo>
                <a:cubicBezTo>
                  <a:pt x="8237573" y="3564467"/>
                  <a:pt x="8231440" y="3561292"/>
                  <a:pt x="8228987" y="3556000"/>
                </a:cubicBezTo>
                <a:cubicBezTo>
                  <a:pt x="8225307" y="3550708"/>
                  <a:pt x="8222854" y="3545417"/>
                  <a:pt x="8228987" y="3538008"/>
                </a:cubicBezTo>
                <a:close/>
                <a:moveTo>
                  <a:pt x="9543858" y="1363133"/>
                </a:moveTo>
                <a:cubicBezTo>
                  <a:pt x="9535273" y="1365250"/>
                  <a:pt x="9529140" y="1361017"/>
                  <a:pt x="9523007" y="1356783"/>
                </a:cubicBezTo>
                <a:cubicBezTo>
                  <a:pt x="9523007" y="1351492"/>
                  <a:pt x="9527913" y="1349375"/>
                  <a:pt x="9532819" y="1347258"/>
                </a:cubicBezTo>
                <a:cubicBezTo>
                  <a:pt x="9537725" y="1346200"/>
                  <a:pt x="9543858" y="1344083"/>
                  <a:pt x="9547538" y="1348317"/>
                </a:cubicBezTo>
                <a:cubicBezTo>
                  <a:pt x="9552444" y="1354667"/>
                  <a:pt x="9547538" y="1358900"/>
                  <a:pt x="9543858" y="1363133"/>
                </a:cubicBezTo>
                <a:close/>
                <a:moveTo>
                  <a:pt x="11730814" y="3117850"/>
                </a:moveTo>
                <a:cubicBezTo>
                  <a:pt x="11725907" y="3111500"/>
                  <a:pt x="11714868" y="3114675"/>
                  <a:pt x="11708735" y="3109383"/>
                </a:cubicBezTo>
                <a:cubicBezTo>
                  <a:pt x="11724681" y="3097742"/>
                  <a:pt x="11724681" y="3097742"/>
                  <a:pt x="11730814" y="3117850"/>
                </a:cubicBezTo>
                <a:close/>
                <a:moveTo>
                  <a:pt x="11923383" y="4645025"/>
                </a:moveTo>
                <a:cubicBezTo>
                  <a:pt x="11933196" y="4643967"/>
                  <a:pt x="11943009" y="4645025"/>
                  <a:pt x="11951595" y="4649258"/>
                </a:cubicBezTo>
                <a:cubicBezTo>
                  <a:pt x="11936876" y="4658784"/>
                  <a:pt x="11936876" y="4658784"/>
                  <a:pt x="11922157" y="4648200"/>
                </a:cubicBezTo>
                <a:lnTo>
                  <a:pt x="11923383" y="4647142"/>
                </a:lnTo>
                <a:lnTo>
                  <a:pt x="11923383" y="4645025"/>
                </a:lnTo>
                <a:close/>
                <a:moveTo>
                  <a:pt x="8166432" y="6286500"/>
                </a:moveTo>
                <a:cubicBezTo>
                  <a:pt x="8163979" y="6279092"/>
                  <a:pt x="8167659" y="6271683"/>
                  <a:pt x="8167659" y="6263217"/>
                </a:cubicBezTo>
                <a:cubicBezTo>
                  <a:pt x="8176245" y="6262159"/>
                  <a:pt x="8177472" y="6266392"/>
                  <a:pt x="8176245" y="6272742"/>
                </a:cubicBezTo>
                <a:cubicBezTo>
                  <a:pt x="8175018" y="6276975"/>
                  <a:pt x="8173792" y="6280151"/>
                  <a:pt x="8171339" y="6284383"/>
                </a:cubicBezTo>
                <a:cubicBezTo>
                  <a:pt x="8168886" y="6284383"/>
                  <a:pt x="8168886" y="6293909"/>
                  <a:pt x="8166432" y="6286500"/>
                </a:cubicBezTo>
                <a:close/>
                <a:moveTo>
                  <a:pt x="8343057" y="4202642"/>
                </a:moveTo>
                <a:cubicBezTo>
                  <a:pt x="8350416" y="4203700"/>
                  <a:pt x="8354096" y="4210050"/>
                  <a:pt x="8352869" y="4217459"/>
                </a:cubicBezTo>
                <a:cubicBezTo>
                  <a:pt x="8352869" y="4221692"/>
                  <a:pt x="8354096" y="4228042"/>
                  <a:pt x="8346737" y="4226984"/>
                </a:cubicBezTo>
                <a:cubicBezTo>
                  <a:pt x="8338151" y="4226984"/>
                  <a:pt x="8334471" y="4221692"/>
                  <a:pt x="8334471" y="4218517"/>
                </a:cubicBezTo>
                <a:cubicBezTo>
                  <a:pt x="8333245" y="4207934"/>
                  <a:pt x="8338151" y="4201584"/>
                  <a:pt x="8343057" y="4202642"/>
                </a:cubicBezTo>
                <a:close/>
                <a:moveTo>
                  <a:pt x="9751147" y="51858"/>
                </a:moveTo>
                <a:lnTo>
                  <a:pt x="9753600" y="50800"/>
                </a:lnTo>
                <a:cubicBezTo>
                  <a:pt x="9757280" y="59267"/>
                  <a:pt x="9754826" y="65617"/>
                  <a:pt x="9748694" y="71967"/>
                </a:cubicBezTo>
                <a:cubicBezTo>
                  <a:pt x="9746240" y="71967"/>
                  <a:pt x="9742561" y="71967"/>
                  <a:pt x="9740108" y="70908"/>
                </a:cubicBezTo>
                <a:cubicBezTo>
                  <a:pt x="9743788" y="64558"/>
                  <a:pt x="9748694" y="58208"/>
                  <a:pt x="9752373" y="52917"/>
                </a:cubicBezTo>
                <a:cubicBezTo>
                  <a:pt x="9752373" y="52917"/>
                  <a:pt x="9751147" y="51858"/>
                  <a:pt x="9751147" y="51858"/>
                </a:cubicBezTo>
                <a:close/>
                <a:moveTo>
                  <a:pt x="8512322" y="4106333"/>
                </a:moveTo>
                <a:cubicBezTo>
                  <a:pt x="8514775" y="4102100"/>
                  <a:pt x="8522134" y="4101042"/>
                  <a:pt x="8525814" y="4102100"/>
                </a:cubicBezTo>
                <a:cubicBezTo>
                  <a:pt x="8538079" y="4106333"/>
                  <a:pt x="8531947" y="4114800"/>
                  <a:pt x="8530720" y="4122208"/>
                </a:cubicBezTo>
                <a:cubicBezTo>
                  <a:pt x="8527041" y="4122208"/>
                  <a:pt x="8523361" y="4122208"/>
                  <a:pt x="8519681" y="4122208"/>
                </a:cubicBezTo>
                <a:cubicBezTo>
                  <a:pt x="8513548" y="4117975"/>
                  <a:pt x="8507415" y="4113742"/>
                  <a:pt x="8512322" y="4106333"/>
                </a:cubicBezTo>
                <a:close/>
                <a:moveTo>
                  <a:pt x="8354096" y="5715000"/>
                </a:moveTo>
                <a:cubicBezTo>
                  <a:pt x="8347963" y="5717117"/>
                  <a:pt x="8340604" y="5716058"/>
                  <a:pt x="8336924" y="5711825"/>
                </a:cubicBezTo>
                <a:cubicBezTo>
                  <a:pt x="8329565" y="5703359"/>
                  <a:pt x="8341830" y="5702300"/>
                  <a:pt x="8346737" y="5700183"/>
                </a:cubicBezTo>
                <a:cubicBezTo>
                  <a:pt x="8350416" y="5700183"/>
                  <a:pt x="8355323" y="5701242"/>
                  <a:pt x="8359002" y="5701242"/>
                </a:cubicBezTo>
                <a:cubicBezTo>
                  <a:pt x="8360229" y="5706534"/>
                  <a:pt x="8360229" y="5712883"/>
                  <a:pt x="8354096" y="5715000"/>
                </a:cubicBezTo>
                <a:close/>
                <a:moveTo>
                  <a:pt x="7596082" y="718608"/>
                </a:moveTo>
                <a:cubicBezTo>
                  <a:pt x="7596082" y="718608"/>
                  <a:pt x="7594856" y="718608"/>
                  <a:pt x="7596082" y="718608"/>
                </a:cubicBezTo>
                <a:cubicBezTo>
                  <a:pt x="7596082" y="712258"/>
                  <a:pt x="7598535" y="705908"/>
                  <a:pt x="7599762" y="699558"/>
                </a:cubicBezTo>
                <a:cubicBezTo>
                  <a:pt x="7600989" y="694267"/>
                  <a:pt x="7605895" y="696383"/>
                  <a:pt x="7609575" y="696383"/>
                </a:cubicBezTo>
                <a:cubicBezTo>
                  <a:pt x="7608348" y="702733"/>
                  <a:pt x="7608348" y="709083"/>
                  <a:pt x="7607122" y="715433"/>
                </a:cubicBezTo>
                <a:cubicBezTo>
                  <a:pt x="7602215" y="713317"/>
                  <a:pt x="7598535" y="713317"/>
                  <a:pt x="7596082" y="718608"/>
                </a:cubicBezTo>
                <a:close/>
                <a:moveTo>
                  <a:pt x="7605895" y="4737100"/>
                </a:moveTo>
                <a:cubicBezTo>
                  <a:pt x="7602215" y="4744508"/>
                  <a:pt x="7605895" y="4751917"/>
                  <a:pt x="7607122" y="4759325"/>
                </a:cubicBezTo>
                <a:cubicBezTo>
                  <a:pt x="7604668" y="4763559"/>
                  <a:pt x="7599762" y="4764617"/>
                  <a:pt x="7594856" y="4763559"/>
                </a:cubicBezTo>
                <a:cubicBezTo>
                  <a:pt x="7594856" y="4761442"/>
                  <a:pt x="7593629" y="4760383"/>
                  <a:pt x="7592403" y="4759325"/>
                </a:cubicBezTo>
                <a:cubicBezTo>
                  <a:pt x="7599762" y="4752975"/>
                  <a:pt x="7596082" y="4746625"/>
                  <a:pt x="7593629" y="4740275"/>
                </a:cubicBezTo>
                <a:cubicBezTo>
                  <a:pt x="7592403" y="4737100"/>
                  <a:pt x="7591176" y="4732867"/>
                  <a:pt x="7597309" y="4731809"/>
                </a:cubicBezTo>
                <a:cubicBezTo>
                  <a:pt x="7600989" y="4730750"/>
                  <a:pt x="7603442" y="4732867"/>
                  <a:pt x="7605895" y="4737100"/>
                </a:cubicBezTo>
                <a:close/>
                <a:moveTo>
                  <a:pt x="11965087" y="1902883"/>
                </a:moveTo>
                <a:cubicBezTo>
                  <a:pt x="11958954" y="1908175"/>
                  <a:pt x="11952821" y="1912408"/>
                  <a:pt x="11946688" y="1916642"/>
                </a:cubicBezTo>
                <a:cubicBezTo>
                  <a:pt x="11940555" y="1906058"/>
                  <a:pt x="11946688" y="1900767"/>
                  <a:pt x="11954047" y="1895475"/>
                </a:cubicBezTo>
                <a:cubicBezTo>
                  <a:pt x="11957727" y="1893358"/>
                  <a:pt x="11961407" y="1888067"/>
                  <a:pt x="11966313" y="1893358"/>
                </a:cubicBezTo>
                <a:cubicBezTo>
                  <a:pt x="11971219" y="1896533"/>
                  <a:pt x="11968766" y="1899708"/>
                  <a:pt x="11965087" y="1902883"/>
                </a:cubicBezTo>
                <a:close/>
                <a:moveTo>
                  <a:pt x="10747113" y="842433"/>
                </a:moveTo>
                <a:cubicBezTo>
                  <a:pt x="10755699" y="863600"/>
                  <a:pt x="10755699" y="864658"/>
                  <a:pt x="10723808" y="863600"/>
                </a:cubicBezTo>
                <a:cubicBezTo>
                  <a:pt x="10728715" y="854075"/>
                  <a:pt x="10739753" y="851958"/>
                  <a:pt x="10747113" y="842433"/>
                </a:cubicBezTo>
                <a:close/>
                <a:moveTo>
                  <a:pt x="7361810" y="4555067"/>
                </a:moveTo>
                <a:cubicBezTo>
                  <a:pt x="7359356" y="4557184"/>
                  <a:pt x="7356903" y="4558242"/>
                  <a:pt x="7355677" y="4560359"/>
                </a:cubicBezTo>
                <a:cubicBezTo>
                  <a:pt x="7350770" y="4565650"/>
                  <a:pt x="7347091" y="4563534"/>
                  <a:pt x="7343411" y="4559300"/>
                </a:cubicBezTo>
                <a:cubicBezTo>
                  <a:pt x="7339732" y="4555067"/>
                  <a:pt x="7343411" y="4554008"/>
                  <a:pt x="7348317" y="4552950"/>
                </a:cubicBezTo>
                <a:cubicBezTo>
                  <a:pt x="7353224" y="4551892"/>
                  <a:pt x="7356903" y="4547659"/>
                  <a:pt x="7361810" y="4549775"/>
                </a:cubicBezTo>
                <a:lnTo>
                  <a:pt x="7360583" y="4551892"/>
                </a:lnTo>
                <a:lnTo>
                  <a:pt x="7361810" y="4555067"/>
                </a:lnTo>
                <a:close/>
                <a:moveTo>
                  <a:pt x="7050263" y="4445000"/>
                </a:moveTo>
                <a:cubicBezTo>
                  <a:pt x="7042904" y="4447117"/>
                  <a:pt x="7035544" y="4456642"/>
                  <a:pt x="7026959" y="4447117"/>
                </a:cubicBezTo>
                <a:cubicBezTo>
                  <a:pt x="7020826" y="4440767"/>
                  <a:pt x="7025732" y="4435475"/>
                  <a:pt x="7031865" y="4431242"/>
                </a:cubicBezTo>
                <a:cubicBezTo>
                  <a:pt x="7040451" y="4432300"/>
                  <a:pt x="7051490" y="4431242"/>
                  <a:pt x="7050263" y="4445000"/>
                </a:cubicBezTo>
                <a:close/>
                <a:moveTo>
                  <a:pt x="10289607" y="1558925"/>
                </a:moveTo>
                <a:cubicBezTo>
                  <a:pt x="10277341" y="1557867"/>
                  <a:pt x="10268755" y="1553633"/>
                  <a:pt x="10258943" y="1558925"/>
                </a:cubicBezTo>
                <a:cubicBezTo>
                  <a:pt x="10258943" y="1556808"/>
                  <a:pt x="10258943" y="1553633"/>
                  <a:pt x="10257716" y="1551517"/>
                </a:cubicBezTo>
                <a:cubicBezTo>
                  <a:pt x="10261395" y="1552575"/>
                  <a:pt x="10265076" y="1551517"/>
                  <a:pt x="10267528" y="1548342"/>
                </a:cubicBezTo>
                <a:cubicBezTo>
                  <a:pt x="10274888" y="1549400"/>
                  <a:pt x="10283474" y="1549400"/>
                  <a:pt x="10289607" y="1558925"/>
                </a:cubicBezTo>
                <a:close/>
                <a:moveTo>
                  <a:pt x="11256135" y="3930650"/>
                </a:moveTo>
                <a:cubicBezTo>
                  <a:pt x="11259815" y="3930650"/>
                  <a:pt x="11265948" y="3928534"/>
                  <a:pt x="11268401" y="3929592"/>
                </a:cubicBezTo>
                <a:cubicBezTo>
                  <a:pt x="11273307" y="3934883"/>
                  <a:pt x="11285572" y="3927475"/>
                  <a:pt x="11286799" y="3938059"/>
                </a:cubicBezTo>
                <a:cubicBezTo>
                  <a:pt x="11286799" y="3941233"/>
                  <a:pt x="11284346" y="3943350"/>
                  <a:pt x="11280667" y="3943350"/>
                </a:cubicBezTo>
                <a:cubicBezTo>
                  <a:pt x="11270854" y="3944409"/>
                  <a:pt x="11262268" y="3946525"/>
                  <a:pt x="11259815" y="3934883"/>
                </a:cubicBezTo>
                <a:cubicBezTo>
                  <a:pt x="11259815" y="3933825"/>
                  <a:pt x="11258589" y="3933825"/>
                  <a:pt x="11257362" y="3932767"/>
                </a:cubicBezTo>
                <a:cubicBezTo>
                  <a:pt x="11257362" y="3932767"/>
                  <a:pt x="11257362" y="3931708"/>
                  <a:pt x="11256135" y="3930650"/>
                </a:cubicBezTo>
                <a:close/>
                <a:moveTo>
                  <a:pt x="8578556" y="3607858"/>
                </a:moveTo>
                <a:cubicBezTo>
                  <a:pt x="8584689" y="3599392"/>
                  <a:pt x="8593275" y="3594100"/>
                  <a:pt x="8604314" y="3599392"/>
                </a:cubicBezTo>
                <a:cubicBezTo>
                  <a:pt x="8612900" y="3603625"/>
                  <a:pt x="8605540" y="3605742"/>
                  <a:pt x="8601861" y="3608917"/>
                </a:cubicBezTo>
                <a:cubicBezTo>
                  <a:pt x="8594502" y="3604684"/>
                  <a:pt x="8587142" y="3605742"/>
                  <a:pt x="8578556" y="3607858"/>
                </a:cubicBezTo>
                <a:close/>
                <a:moveTo>
                  <a:pt x="9408937" y="3395133"/>
                </a:moveTo>
                <a:cubicBezTo>
                  <a:pt x="9406484" y="3395133"/>
                  <a:pt x="9402804" y="3395133"/>
                  <a:pt x="9400351" y="3394075"/>
                </a:cubicBezTo>
                <a:cubicBezTo>
                  <a:pt x="9399124" y="3391958"/>
                  <a:pt x="9397898" y="3389842"/>
                  <a:pt x="9396671" y="3388784"/>
                </a:cubicBezTo>
                <a:cubicBezTo>
                  <a:pt x="9396671" y="3381375"/>
                  <a:pt x="9395445" y="3371850"/>
                  <a:pt x="9410164" y="3375025"/>
                </a:cubicBezTo>
                <a:cubicBezTo>
                  <a:pt x="9405257" y="3381375"/>
                  <a:pt x="9405257" y="3388784"/>
                  <a:pt x="9408937" y="3395133"/>
                </a:cubicBezTo>
                <a:close/>
                <a:moveTo>
                  <a:pt x="9747467" y="2416175"/>
                </a:moveTo>
                <a:cubicBezTo>
                  <a:pt x="9743788" y="2422525"/>
                  <a:pt x="9740108" y="2429934"/>
                  <a:pt x="9735202" y="2439458"/>
                </a:cubicBezTo>
                <a:cubicBezTo>
                  <a:pt x="9727842" y="2424642"/>
                  <a:pt x="9743788" y="2422525"/>
                  <a:pt x="9747467" y="2416175"/>
                </a:cubicBezTo>
                <a:close/>
                <a:moveTo>
                  <a:pt x="9992779" y="2633133"/>
                </a:moveTo>
                <a:cubicBezTo>
                  <a:pt x="9980514" y="2622550"/>
                  <a:pt x="9987873" y="2615142"/>
                  <a:pt x="9994005" y="2607733"/>
                </a:cubicBezTo>
                <a:cubicBezTo>
                  <a:pt x="9994005" y="2606675"/>
                  <a:pt x="9998912" y="2607733"/>
                  <a:pt x="10000138" y="2607733"/>
                </a:cubicBezTo>
                <a:cubicBezTo>
                  <a:pt x="10007498" y="2617258"/>
                  <a:pt x="9997685" y="2624667"/>
                  <a:pt x="9992779" y="2633133"/>
                </a:cubicBezTo>
                <a:close/>
                <a:moveTo>
                  <a:pt x="10985065" y="3495675"/>
                </a:moveTo>
                <a:cubicBezTo>
                  <a:pt x="10991198" y="3494617"/>
                  <a:pt x="10994878" y="3499909"/>
                  <a:pt x="10996105" y="3506258"/>
                </a:cubicBezTo>
                <a:cubicBezTo>
                  <a:pt x="10996105" y="3512608"/>
                  <a:pt x="10993651" y="3518958"/>
                  <a:pt x="10987519" y="3520017"/>
                </a:cubicBezTo>
                <a:cubicBezTo>
                  <a:pt x="10981386" y="3521075"/>
                  <a:pt x="10977706" y="3515784"/>
                  <a:pt x="10976480" y="3507317"/>
                </a:cubicBezTo>
                <a:cubicBezTo>
                  <a:pt x="10975253" y="3503083"/>
                  <a:pt x="10978932" y="3496733"/>
                  <a:pt x="10985065" y="3495675"/>
                </a:cubicBezTo>
                <a:close/>
                <a:moveTo>
                  <a:pt x="12129446" y="4485217"/>
                </a:moveTo>
                <a:cubicBezTo>
                  <a:pt x="12123313" y="4491567"/>
                  <a:pt x="12115953" y="4488392"/>
                  <a:pt x="12108594" y="4483100"/>
                </a:cubicBezTo>
                <a:cubicBezTo>
                  <a:pt x="12111047" y="4480984"/>
                  <a:pt x="12111047" y="4479925"/>
                  <a:pt x="12112274" y="4479925"/>
                </a:cubicBezTo>
                <a:cubicBezTo>
                  <a:pt x="12118406" y="4479925"/>
                  <a:pt x="12124539" y="4475692"/>
                  <a:pt x="12130672" y="4478867"/>
                </a:cubicBezTo>
                <a:cubicBezTo>
                  <a:pt x="12130672" y="4478867"/>
                  <a:pt x="12130672" y="4483100"/>
                  <a:pt x="12129446" y="4485217"/>
                </a:cubicBezTo>
                <a:close/>
                <a:moveTo>
                  <a:pt x="9450640" y="924983"/>
                </a:moveTo>
                <a:cubicBezTo>
                  <a:pt x="9456773" y="930275"/>
                  <a:pt x="9457999" y="936625"/>
                  <a:pt x="9453093" y="940858"/>
                </a:cubicBezTo>
                <a:cubicBezTo>
                  <a:pt x="9446960" y="947208"/>
                  <a:pt x="9440828" y="941917"/>
                  <a:pt x="9434695" y="937683"/>
                </a:cubicBezTo>
                <a:cubicBezTo>
                  <a:pt x="9437148" y="932392"/>
                  <a:pt x="9427335" y="926042"/>
                  <a:pt x="9435921" y="920750"/>
                </a:cubicBezTo>
                <a:cubicBezTo>
                  <a:pt x="9442054" y="920750"/>
                  <a:pt x="9446960" y="921808"/>
                  <a:pt x="9450640" y="924983"/>
                </a:cubicBezTo>
                <a:close/>
                <a:moveTo>
                  <a:pt x="10576621" y="4799542"/>
                </a:moveTo>
                <a:cubicBezTo>
                  <a:pt x="10564356" y="4797425"/>
                  <a:pt x="10570488" y="4787900"/>
                  <a:pt x="10569262" y="4781550"/>
                </a:cubicBezTo>
                <a:cubicBezTo>
                  <a:pt x="10571715" y="4780492"/>
                  <a:pt x="10574168" y="4778375"/>
                  <a:pt x="10575395" y="4777317"/>
                </a:cubicBezTo>
                <a:cubicBezTo>
                  <a:pt x="10590114" y="4776258"/>
                  <a:pt x="10587661" y="4785784"/>
                  <a:pt x="10587661" y="4793192"/>
                </a:cubicBezTo>
                <a:cubicBezTo>
                  <a:pt x="10587661" y="4798484"/>
                  <a:pt x="10582754" y="4800600"/>
                  <a:pt x="10576621" y="4799542"/>
                </a:cubicBezTo>
                <a:close/>
                <a:moveTo>
                  <a:pt x="10073732" y="2153708"/>
                </a:moveTo>
                <a:cubicBezTo>
                  <a:pt x="10073732" y="2151592"/>
                  <a:pt x="10077411" y="2150533"/>
                  <a:pt x="10081092" y="2149475"/>
                </a:cubicBezTo>
                <a:cubicBezTo>
                  <a:pt x="10090904" y="2146300"/>
                  <a:pt x="10092130" y="2154767"/>
                  <a:pt x="10095810" y="2159000"/>
                </a:cubicBezTo>
                <a:cubicBezTo>
                  <a:pt x="10097037" y="2161117"/>
                  <a:pt x="10097037" y="2164292"/>
                  <a:pt x="10097037" y="2166408"/>
                </a:cubicBezTo>
                <a:cubicBezTo>
                  <a:pt x="10093357" y="2166408"/>
                  <a:pt x="10088451" y="2167467"/>
                  <a:pt x="10084771" y="2167467"/>
                </a:cubicBezTo>
                <a:cubicBezTo>
                  <a:pt x="10077411" y="2164292"/>
                  <a:pt x="10072506" y="2161117"/>
                  <a:pt x="10073732" y="2153708"/>
                </a:cubicBezTo>
                <a:close/>
                <a:moveTo>
                  <a:pt x="11263494" y="4949825"/>
                </a:moveTo>
                <a:cubicBezTo>
                  <a:pt x="11269627" y="4951942"/>
                  <a:pt x="11278213" y="4954059"/>
                  <a:pt x="11276987" y="4961467"/>
                </a:cubicBezTo>
                <a:cubicBezTo>
                  <a:pt x="11275760" y="4968875"/>
                  <a:pt x="11272080" y="4970992"/>
                  <a:pt x="11265948" y="4969934"/>
                </a:cubicBezTo>
                <a:cubicBezTo>
                  <a:pt x="11258589" y="4968875"/>
                  <a:pt x="11252456" y="4964642"/>
                  <a:pt x="11253682" y="4957234"/>
                </a:cubicBezTo>
                <a:cubicBezTo>
                  <a:pt x="11253682" y="4953000"/>
                  <a:pt x="11258589" y="4947709"/>
                  <a:pt x="11263494" y="4949825"/>
                </a:cubicBezTo>
                <a:close/>
                <a:moveTo>
                  <a:pt x="8615353" y="3424767"/>
                </a:moveTo>
                <a:cubicBezTo>
                  <a:pt x="8615353" y="3418417"/>
                  <a:pt x="8620259" y="3417358"/>
                  <a:pt x="8625166" y="3414184"/>
                </a:cubicBezTo>
                <a:cubicBezTo>
                  <a:pt x="8631298" y="3411008"/>
                  <a:pt x="8639884" y="3406775"/>
                  <a:pt x="8632525" y="3398309"/>
                </a:cubicBezTo>
                <a:cubicBezTo>
                  <a:pt x="8649697" y="3417358"/>
                  <a:pt x="8649697" y="3417358"/>
                  <a:pt x="8626392" y="3420534"/>
                </a:cubicBezTo>
                <a:cubicBezTo>
                  <a:pt x="8622712" y="3421592"/>
                  <a:pt x="8619033" y="3423708"/>
                  <a:pt x="8615353" y="3424767"/>
                </a:cubicBezTo>
                <a:close/>
                <a:moveTo>
                  <a:pt x="11372658" y="2291292"/>
                </a:moveTo>
                <a:cubicBezTo>
                  <a:pt x="11377564" y="2291292"/>
                  <a:pt x="11384924" y="2286000"/>
                  <a:pt x="11382471" y="2296583"/>
                </a:cubicBezTo>
                <a:cubicBezTo>
                  <a:pt x="11381245" y="2299758"/>
                  <a:pt x="11381245" y="2302934"/>
                  <a:pt x="11381245" y="2307167"/>
                </a:cubicBezTo>
                <a:cubicBezTo>
                  <a:pt x="11380018" y="2309283"/>
                  <a:pt x="11378791" y="2311400"/>
                  <a:pt x="11377564" y="2313517"/>
                </a:cubicBezTo>
                <a:cubicBezTo>
                  <a:pt x="11360393" y="2314575"/>
                  <a:pt x="11367752" y="2303992"/>
                  <a:pt x="11367752" y="2297642"/>
                </a:cubicBezTo>
                <a:cubicBezTo>
                  <a:pt x="11370205" y="2295525"/>
                  <a:pt x="11371431" y="2293408"/>
                  <a:pt x="11372658" y="2291292"/>
                </a:cubicBezTo>
                <a:close/>
                <a:moveTo>
                  <a:pt x="8554025" y="5921375"/>
                </a:moveTo>
                <a:cubicBezTo>
                  <a:pt x="8560158" y="5929842"/>
                  <a:pt x="8562611" y="5938308"/>
                  <a:pt x="8560158" y="5947834"/>
                </a:cubicBezTo>
                <a:cubicBezTo>
                  <a:pt x="8549119" y="5945717"/>
                  <a:pt x="8554025" y="5935133"/>
                  <a:pt x="8545439" y="5929842"/>
                </a:cubicBezTo>
                <a:cubicBezTo>
                  <a:pt x="8538079" y="5925609"/>
                  <a:pt x="8547892" y="5922433"/>
                  <a:pt x="8554025" y="5921375"/>
                </a:cubicBezTo>
                <a:close/>
                <a:moveTo>
                  <a:pt x="9195516" y="4370917"/>
                </a:moveTo>
                <a:cubicBezTo>
                  <a:pt x="9191836" y="4369859"/>
                  <a:pt x="9194289" y="4365625"/>
                  <a:pt x="9194289" y="4363508"/>
                </a:cubicBezTo>
                <a:cubicBezTo>
                  <a:pt x="9199195" y="4361392"/>
                  <a:pt x="9197969" y="4350809"/>
                  <a:pt x="9207781" y="4352925"/>
                </a:cubicBezTo>
                <a:cubicBezTo>
                  <a:pt x="9206554" y="4358217"/>
                  <a:pt x="9206554" y="4363508"/>
                  <a:pt x="9205328" y="4368800"/>
                </a:cubicBezTo>
                <a:cubicBezTo>
                  <a:pt x="9205328" y="4371975"/>
                  <a:pt x="9199195" y="4371975"/>
                  <a:pt x="9195516" y="4370917"/>
                </a:cubicBezTo>
                <a:close/>
                <a:moveTo>
                  <a:pt x="11777423" y="4756150"/>
                </a:moveTo>
                <a:cubicBezTo>
                  <a:pt x="11788462" y="4755092"/>
                  <a:pt x="11793368" y="4760383"/>
                  <a:pt x="11793368" y="4768850"/>
                </a:cubicBezTo>
                <a:cubicBezTo>
                  <a:pt x="11793368" y="4770967"/>
                  <a:pt x="11790915" y="4775200"/>
                  <a:pt x="11788462" y="4774142"/>
                </a:cubicBezTo>
                <a:cubicBezTo>
                  <a:pt x="11782329" y="4769909"/>
                  <a:pt x="11770063" y="4772025"/>
                  <a:pt x="11770063" y="4762500"/>
                </a:cubicBezTo>
                <a:cubicBezTo>
                  <a:pt x="11770063" y="4757209"/>
                  <a:pt x="11773744" y="4756150"/>
                  <a:pt x="11777423" y="4756150"/>
                </a:cubicBezTo>
                <a:close/>
                <a:moveTo>
                  <a:pt x="9451866" y="4741334"/>
                </a:moveTo>
                <a:cubicBezTo>
                  <a:pt x="9446960" y="4739217"/>
                  <a:pt x="9443281" y="4734984"/>
                  <a:pt x="9443281" y="4730750"/>
                </a:cubicBezTo>
                <a:cubicBezTo>
                  <a:pt x="9443281" y="4724400"/>
                  <a:pt x="9448187" y="4721225"/>
                  <a:pt x="9454319" y="4720167"/>
                </a:cubicBezTo>
                <a:cubicBezTo>
                  <a:pt x="9461679" y="4721225"/>
                  <a:pt x="9466585" y="4725459"/>
                  <a:pt x="9466585" y="4730750"/>
                </a:cubicBezTo>
                <a:cubicBezTo>
                  <a:pt x="9467812" y="4739217"/>
                  <a:pt x="9455546" y="4736042"/>
                  <a:pt x="9451866" y="4741334"/>
                </a:cubicBezTo>
                <a:close/>
                <a:moveTo>
                  <a:pt x="10390184" y="3226858"/>
                </a:moveTo>
                <a:cubicBezTo>
                  <a:pt x="10391411" y="3234267"/>
                  <a:pt x="10398770" y="3242733"/>
                  <a:pt x="10385278" y="3246967"/>
                </a:cubicBezTo>
                <a:cubicBezTo>
                  <a:pt x="10381599" y="3248025"/>
                  <a:pt x="10375466" y="3246967"/>
                  <a:pt x="10375466" y="3243792"/>
                </a:cubicBezTo>
                <a:cubicBezTo>
                  <a:pt x="10374239" y="3234267"/>
                  <a:pt x="10377918" y="3227917"/>
                  <a:pt x="10390184" y="3226858"/>
                </a:cubicBezTo>
                <a:close/>
                <a:moveTo>
                  <a:pt x="11391057" y="3134784"/>
                </a:moveTo>
                <a:cubicBezTo>
                  <a:pt x="11389830" y="3137958"/>
                  <a:pt x="11389830" y="3142192"/>
                  <a:pt x="11388604" y="3145367"/>
                </a:cubicBezTo>
                <a:cubicBezTo>
                  <a:pt x="11383697" y="3146425"/>
                  <a:pt x="11378791" y="3148542"/>
                  <a:pt x="11373885" y="3149600"/>
                </a:cubicBezTo>
                <a:cubicBezTo>
                  <a:pt x="11373885" y="3144309"/>
                  <a:pt x="11373885" y="3139017"/>
                  <a:pt x="11373885" y="3133725"/>
                </a:cubicBezTo>
                <a:lnTo>
                  <a:pt x="11375112" y="3132667"/>
                </a:lnTo>
                <a:cubicBezTo>
                  <a:pt x="11378791" y="3131608"/>
                  <a:pt x="11382471" y="3130550"/>
                  <a:pt x="11386150" y="3129492"/>
                </a:cubicBezTo>
                <a:cubicBezTo>
                  <a:pt x="11386150" y="3132667"/>
                  <a:pt x="11387377" y="3134784"/>
                  <a:pt x="11391057" y="3134784"/>
                </a:cubicBezTo>
                <a:close/>
                <a:moveTo>
                  <a:pt x="12043587" y="1573742"/>
                </a:moveTo>
                <a:cubicBezTo>
                  <a:pt x="12047266" y="1570567"/>
                  <a:pt x="12052172" y="1567392"/>
                  <a:pt x="12055852" y="1563158"/>
                </a:cubicBezTo>
                <a:cubicBezTo>
                  <a:pt x="12065665" y="1570567"/>
                  <a:pt x="12049719" y="1576917"/>
                  <a:pt x="12054625" y="1584325"/>
                </a:cubicBezTo>
                <a:cubicBezTo>
                  <a:pt x="12052172" y="1583267"/>
                  <a:pt x="12050946" y="1584325"/>
                  <a:pt x="12049719" y="1586442"/>
                </a:cubicBezTo>
                <a:cubicBezTo>
                  <a:pt x="12042360" y="1583267"/>
                  <a:pt x="12043587" y="1579033"/>
                  <a:pt x="12043587" y="1573742"/>
                </a:cubicBezTo>
                <a:close/>
                <a:moveTo>
                  <a:pt x="7349544" y="6256867"/>
                </a:moveTo>
                <a:cubicBezTo>
                  <a:pt x="7344638" y="6257925"/>
                  <a:pt x="7342184" y="6254750"/>
                  <a:pt x="7340958" y="6250517"/>
                </a:cubicBezTo>
                <a:cubicBezTo>
                  <a:pt x="7340958" y="6248401"/>
                  <a:pt x="7340958" y="6247342"/>
                  <a:pt x="7340958" y="6246284"/>
                </a:cubicBezTo>
                <a:cubicBezTo>
                  <a:pt x="7334825" y="6242050"/>
                  <a:pt x="7338505" y="6235700"/>
                  <a:pt x="7340958" y="6229350"/>
                </a:cubicBezTo>
                <a:cubicBezTo>
                  <a:pt x="7347091" y="6231467"/>
                  <a:pt x="7355677" y="6223000"/>
                  <a:pt x="7358130" y="6233584"/>
                </a:cubicBezTo>
                <a:cubicBezTo>
                  <a:pt x="7356903" y="6234642"/>
                  <a:pt x="7356903" y="6235700"/>
                  <a:pt x="7355677" y="6236758"/>
                </a:cubicBezTo>
                <a:cubicBezTo>
                  <a:pt x="7356903" y="6237817"/>
                  <a:pt x="7359356" y="6237817"/>
                  <a:pt x="7359356" y="6239933"/>
                </a:cubicBezTo>
                <a:cubicBezTo>
                  <a:pt x="7363036" y="6239933"/>
                  <a:pt x="7366715" y="6236758"/>
                  <a:pt x="7369169" y="6233584"/>
                </a:cubicBezTo>
                <a:cubicBezTo>
                  <a:pt x="7381434" y="6234642"/>
                  <a:pt x="7391247" y="6229350"/>
                  <a:pt x="7402286" y="6228292"/>
                </a:cubicBezTo>
                <a:cubicBezTo>
                  <a:pt x="7403512" y="6230409"/>
                  <a:pt x="7403512" y="6233584"/>
                  <a:pt x="7404739" y="6235700"/>
                </a:cubicBezTo>
                <a:cubicBezTo>
                  <a:pt x="7404739" y="6233584"/>
                  <a:pt x="7404739" y="6230409"/>
                  <a:pt x="7405965" y="6228292"/>
                </a:cubicBezTo>
                <a:cubicBezTo>
                  <a:pt x="7418231" y="6214534"/>
                  <a:pt x="7435403" y="6205008"/>
                  <a:pt x="7443989" y="6189133"/>
                </a:cubicBezTo>
                <a:cubicBezTo>
                  <a:pt x="7448895" y="6179609"/>
                  <a:pt x="7459934" y="6181725"/>
                  <a:pt x="7464840" y="6191250"/>
                </a:cubicBezTo>
                <a:cubicBezTo>
                  <a:pt x="7470973" y="6202892"/>
                  <a:pt x="7475880" y="6213475"/>
                  <a:pt x="7464840" y="6224058"/>
                </a:cubicBezTo>
                <a:cubicBezTo>
                  <a:pt x="7466067" y="6224058"/>
                  <a:pt x="7468520" y="6223000"/>
                  <a:pt x="7469747" y="6224058"/>
                </a:cubicBezTo>
                <a:cubicBezTo>
                  <a:pt x="7484466" y="6228292"/>
                  <a:pt x="7475880" y="6236758"/>
                  <a:pt x="7473426" y="6245225"/>
                </a:cubicBezTo>
                <a:cubicBezTo>
                  <a:pt x="7468520" y="6238875"/>
                  <a:pt x="7451348" y="6243109"/>
                  <a:pt x="7456255" y="6231467"/>
                </a:cubicBezTo>
                <a:cubicBezTo>
                  <a:pt x="7452575" y="6234642"/>
                  <a:pt x="7450122" y="6238875"/>
                  <a:pt x="7446442" y="6242050"/>
                </a:cubicBezTo>
                <a:cubicBezTo>
                  <a:pt x="7436629" y="6249459"/>
                  <a:pt x="7430497" y="6257925"/>
                  <a:pt x="7412098" y="6251575"/>
                </a:cubicBezTo>
                <a:cubicBezTo>
                  <a:pt x="7403512" y="6248401"/>
                  <a:pt x="7385114" y="6238875"/>
                  <a:pt x="7371622" y="6253692"/>
                </a:cubicBezTo>
                <a:cubicBezTo>
                  <a:pt x="7366715" y="6258984"/>
                  <a:pt x="7363036" y="6253692"/>
                  <a:pt x="7361810" y="6249459"/>
                </a:cubicBezTo>
                <a:cubicBezTo>
                  <a:pt x="7361810" y="6248401"/>
                  <a:pt x="7360583" y="6247342"/>
                  <a:pt x="7360583" y="6246284"/>
                </a:cubicBezTo>
                <a:cubicBezTo>
                  <a:pt x="7359356" y="6251575"/>
                  <a:pt x="7355677" y="6255808"/>
                  <a:pt x="7349544" y="6256867"/>
                </a:cubicBezTo>
                <a:close/>
                <a:moveTo>
                  <a:pt x="10818254" y="1956858"/>
                </a:moveTo>
                <a:cubicBezTo>
                  <a:pt x="10821933" y="1955800"/>
                  <a:pt x="10825613" y="1955800"/>
                  <a:pt x="10829293" y="1954742"/>
                </a:cubicBezTo>
                <a:cubicBezTo>
                  <a:pt x="10828066" y="1961092"/>
                  <a:pt x="10825613" y="1968500"/>
                  <a:pt x="10824386" y="1974850"/>
                </a:cubicBezTo>
                <a:cubicBezTo>
                  <a:pt x="10807214" y="1972733"/>
                  <a:pt x="10807214" y="1972733"/>
                  <a:pt x="10818254" y="1956858"/>
                </a:cubicBezTo>
                <a:close/>
                <a:moveTo>
                  <a:pt x="8238800" y="5341409"/>
                </a:moveTo>
                <a:cubicBezTo>
                  <a:pt x="8227760" y="5337175"/>
                  <a:pt x="8221627" y="5330825"/>
                  <a:pt x="8217948" y="5318125"/>
                </a:cubicBezTo>
                <a:cubicBezTo>
                  <a:pt x="8232667" y="5323417"/>
                  <a:pt x="8246159" y="5325534"/>
                  <a:pt x="8238800" y="5341409"/>
                </a:cubicBezTo>
                <a:close/>
                <a:moveTo>
                  <a:pt x="9028703" y="6308725"/>
                </a:moveTo>
                <a:cubicBezTo>
                  <a:pt x="9025024" y="6310842"/>
                  <a:pt x="9016438" y="6308725"/>
                  <a:pt x="9015211" y="6304492"/>
                </a:cubicBezTo>
                <a:cubicBezTo>
                  <a:pt x="9012758" y="6293909"/>
                  <a:pt x="9023797" y="6293909"/>
                  <a:pt x="9029930" y="6286500"/>
                </a:cubicBezTo>
                <a:cubicBezTo>
                  <a:pt x="9036063" y="6297084"/>
                  <a:pt x="9040969" y="6304492"/>
                  <a:pt x="9028703" y="6308725"/>
                </a:cubicBezTo>
                <a:close/>
                <a:moveTo>
                  <a:pt x="8974735" y="4300008"/>
                </a:moveTo>
                <a:cubicBezTo>
                  <a:pt x="8982094" y="4301067"/>
                  <a:pt x="8987001" y="4295775"/>
                  <a:pt x="8993133" y="4293659"/>
                </a:cubicBezTo>
                <a:cubicBezTo>
                  <a:pt x="8995587" y="4303184"/>
                  <a:pt x="8982094" y="4310592"/>
                  <a:pt x="8987001" y="4320117"/>
                </a:cubicBezTo>
                <a:cubicBezTo>
                  <a:pt x="8983321" y="4320117"/>
                  <a:pt x="8978414" y="4320117"/>
                  <a:pt x="8974735" y="4321175"/>
                </a:cubicBezTo>
                <a:cubicBezTo>
                  <a:pt x="8974735" y="4314825"/>
                  <a:pt x="8974735" y="4307417"/>
                  <a:pt x="8974735" y="4300008"/>
                </a:cubicBezTo>
                <a:close/>
                <a:moveTo>
                  <a:pt x="8915860" y="6075892"/>
                </a:moveTo>
                <a:cubicBezTo>
                  <a:pt x="8917087" y="6076950"/>
                  <a:pt x="8919540" y="6075892"/>
                  <a:pt x="8920766" y="6074834"/>
                </a:cubicBezTo>
                <a:cubicBezTo>
                  <a:pt x="8928126" y="6078008"/>
                  <a:pt x="8929352" y="6084359"/>
                  <a:pt x="8933032" y="6089651"/>
                </a:cubicBezTo>
                <a:cubicBezTo>
                  <a:pt x="8936711" y="6093883"/>
                  <a:pt x="8933032" y="6096000"/>
                  <a:pt x="8928126" y="6096000"/>
                </a:cubicBezTo>
                <a:cubicBezTo>
                  <a:pt x="8926899" y="6090709"/>
                  <a:pt x="8921993" y="6089651"/>
                  <a:pt x="8917087" y="6087534"/>
                </a:cubicBezTo>
                <a:cubicBezTo>
                  <a:pt x="8917087" y="6084359"/>
                  <a:pt x="8915860" y="6080125"/>
                  <a:pt x="8915860" y="6075892"/>
                </a:cubicBezTo>
                <a:close/>
                <a:moveTo>
                  <a:pt x="10631816" y="3354917"/>
                </a:moveTo>
                <a:cubicBezTo>
                  <a:pt x="10625684" y="3351742"/>
                  <a:pt x="10619551" y="3353858"/>
                  <a:pt x="10614645" y="3357034"/>
                </a:cubicBezTo>
                <a:cubicBezTo>
                  <a:pt x="10622004" y="3354917"/>
                  <a:pt x="10620778" y="3342217"/>
                  <a:pt x="10633043" y="3344333"/>
                </a:cubicBezTo>
                <a:cubicBezTo>
                  <a:pt x="10635496" y="3347508"/>
                  <a:pt x="10644082" y="3346450"/>
                  <a:pt x="10642856" y="3352800"/>
                </a:cubicBezTo>
                <a:cubicBezTo>
                  <a:pt x="10640402" y="3357034"/>
                  <a:pt x="10634270" y="3357034"/>
                  <a:pt x="10631816" y="3354917"/>
                </a:cubicBezTo>
                <a:close/>
                <a:moveTo>
                  <a:pt x="6785327" y="3402542"/>
                </a:moveTo>
                <a:cubicBezTo>
                  <a:pt x="6771834" y="3402542"/>
                  <a:pt x="6771834" y="3394075"/>
                  <a:pt x="6770608" y="3385608"/>
                </a:cubicBezTo>
                <a:cubicBezTo>
                  <a:pt x="6774287" y="3386667"/>
                  <a:pt x="6779194" y="3386667"/>
                  <a:pt x="6781647" y="3384550"/>
                </a:cubicBezTo>
                <a:cubicBezTo>
                  <a:pt x="6792686" y="3384550"/>
                  <a:pt x="6796365" y="3390900"/>
                  <a:pt x="6795139" y="3399367"/>
                </a:cubicBezTo>
                <a:cubicBezTo>
                  <a:pt x="6795139" y="3402542"/>
                  <a:pt x="6789006" y="3402542"/>
                  <a:pt x="6785327" y="3402542"/>
                </a:cubicBezTo>
                <a:close/>
                <a:moveTo>
                  <a:pt x="8019245" y="6695017"/>
                </a:moveTo>
                <a:cubicBezTo>
                  <a:pt x="8009433" y="6701367"/>
                  <a:pt x="8018019" y="6711950"/>
                  <a:pt x="8009433" y="6718300"/>
                </a:cubicBezTo>
                <a:cubicBezTo>
                  <a:pt x="8004526" y="6716183"/>
                  <a:pt x="8004526" y="6711950"/>
                  <a:pt x="8005753" y="6707717"/>
                </a:cubicBezTo>
                <a:cubicBezTo>
                  <a:pt x="8015566" y="6707717"/>
                  <a:pt x="8011886" y="6698192"/>
                  <a:pt x="8019245" y="6695017"/>
                </a:cubicBezTo>
                <a:close/>
                <a:moveTo>
                  <a:pt x="7566645" y="2715684"/>
                </a:moveTo>
                <a:cubicBezTo>
                  <a:pt x="7566645" y="2715684"/>
                  <a:pt x="7566645" y="2715684"/>
                  <a:pt x="7566645" y="2715684"/>
                </a:cubicBezTo>
                <a:cubicBezTo>
                  <a:pt x="7566645" y="2715684"/>
                  <a:pt x="7566645" y="2715684"/>
                  <a:pt x="7566645" y="2715684"/>
                </a:cubicBezTo>
                <a:lnTo>
                  <a:pt x="7566645" y="2715684"/>
                </a:lnTo>
                <a:close/>
                <a:moveTo>
                  <a:pt x="7585044" y="2715684"/>
                </a:moveTo>
                <a:cubicBezTo>
                  <a:pt x="7585044" y="2725208"/>
                  <a:pt x="7574004" y="2717800"/>
                  <a:pt x="7569098" y="2719917"/>
                </a:cubicBezTo>
                <a:cubicBezTo>
                  <a:pt x="7570325" y="2714625"/>
                  <a:pt x="7564192" y="2711450"/>
                  <a:pt x="7562965" y="2706158"/>
                </a:cubicBezTo>
                <a:cubicBezTo>
                  <a:pt x="7565418" y="2706158"/>
                  <a:pt x="7566645" y="2707217"/>
                  <a:pt x="7569098" y="2707217"/>
                </a:cubicBezTo>
                <a:cubicBezTo>
                  <a:pt x="7576458" y="2706158"/>
                  <a:pt x="7585044" y="2708275"/>
                  <a:pt x="7585044" y="2715684"/>
                </a:cubicBezTo>
                <a:close/>
                <a:moveTo>
                  <a:pt x="9244578" y="6656917"/>
                </a:moveTo>
                <a:cubicBezTo>
                  <a:pt x="9240898" y="6660092"/>
                  <a:pt x="9244578" y="6661151"/>
                  <a:pt x="9247031" y="6662209"/>
                </a:cubicBezTo>
                <a:cubicBezTo>
                  <a:pt x="9247031" y="6666442"/>
                  <a:pt x="9247031" y="6669617"/>
                  <a:pt x="9247031" y="6673850"/>
                </a:cubicBezTo>
                <a:cubicBezTo>
                  <a:pt x="9242125" y="6675967"/>
                  <a:pt x="9238445" y="6678084"/>
                  <a:pt x="9233539" y="6680200"/>
                </a:cubicBezTo>
                <a:cubicBezTo>
                  <a:pt x="9221273" y="6665383"/>
                  <a:pt x="9222500" y="6661151"/>
                  <a:pt x="9244578" y="6656917"/>
                </a:cubicBezTo>
                <a:close/>
                <a:moveTo>
                  <a:pt x="8983321" y="1319742"/>
                </a:moveTo>
                <a:cubicBezTo>
                  <a:pt x="8983321" y="1323975"/>
                  <a:pt x="8979641" y="1329267"/>
                  <a:pt x="8973508" y="1327150"/>
                </a:cubicBezTo>
                <a:cubicBezTo>
                  <a:pt x="8966149" y="1325033"/>
                  <a:pt x="8955110" y="1325033"/>
                  <a:pt x="8957563" y="1314450"/>
                </a:cubicBezTo>
                <a:cubicBezTo>
                  <a:pt x="8961242" y="1314450"/>
                  <a:pt x="8966149" y="1318683"/>
                  <a:pt x="8969828" y="1314450"/>
                </a:cubicBezTo>
                <a:cubicBezTo>
                  <a:pt x="8974735" y="1315508"/>
                  <a:pt x="8984547" y="1310217"/>
                  <a:pt x="8983321" y="1319742"/>
                </a:cubicBezTo>
                <a:close/>
                <a:moveTo>
                  <a:pt x="8442408" y="5167842"/>
                </a:moveTo>
                <a:cubicBezTo>
                  <a:pt x="8442408" y="5168900"/>
                  <a:pt x="8442408" y="5169959"/>
                  <a:pt x="8441182" y="5169959"/>
                </a:cubicBezTo>
                <a:cubicBezTo>
                  <a:pt x="8441182" y="5169959"/>
                  <a:pt x="8441182" y="5169959"/>
                  <a:pt x="8441182" y="5169959"/>
                </a:cubicBezTo>
                <a:cubicBezTo>
                  <a:pt x="8433822" y="5169959"/>
                  <a:pt x="8431369" y="5166784"/>
                  <a:pt x="8436275" y="5161492"/>
                </a:cubicBezTo>
                <a:cubicBezTo>
                  <a:pt x="8438728" y="5159375"/>
                  <a:pt x="8444861" y="5156200"/>
                  <a:pt x="8446087" y="5157258"/>
                </a:cubicBezTo>
                <a:cubicBezTo>
                  <a:pt x="8452220" y="5163609"/>
                  <a:pt x="8442408" y="5164667"/>
                  <a:pt x="8442408" y="5167842"/>
                </a:cubicBezTo>
                <a:close/>
                <a:moveTo>
                  <a:pt x="10009951" y="2302934"/>
                </a:moveTo>
                <a:cubicBezTo>
                  <a:pt x="9994005" y="2300817"/>
                  <a:pt x="9992779" y="2298700"/>
                  <a:pt x="10005045" y="2282825"/>
                </a:cubicBezTo>
                <a:cubicBezTo>
                  <a:pt x="10020990" y="2284942"/>
                  <a:pt x="10022216" y="2290233"/>
                  <a:pt x="10009951" y="2302934"/>
                </a:cubicBezTo>
                <a:close/>
                <a:moveTo>
                  <a:pt x="7417005" y="2904067"/>
                </a:moveTo>
                <a:cubicBezTo>
                  <a:pt x="7404739" y="2903008"/>
                  <a:pt x="7399833" y="2896659"/>
                  <a:pt x="7399833" y="2886075"/>
                </a:cubicBezTo>
                <a:lnTo>
                  <a:pt x="7401060" y="2885017"/>
                </a:lnTo>
                <a:lnTo>
                  <a:pt x="7399833" y="2883958"/>
                </a:lnTo>
                <a:cubicBezTo>
                  <a:pt x="7408419" y="2890309"/>
                  <a:pt x="7420684" y="2892425"/>
                  <a:pt x="7423138" y="2903008"/>
                </a:cubicBezTo>
                <a:cubicBezTo>
                  <a:pt x="7420684" y="2901950"/>
                  <a:pt x="7418231" y="2903008"/>
                  <a:pt x="7417005" y="2904067"/>
                </a:cubicBezTo>
                <a:close/>
                <a:moveTo>
                  <a:pt x="8468166" y="5724526"/>
                </a:moveTo>
                <a:cubicBezTo>
                  <a:pt x="8469392" y="5721350"/>
                  <a:pt x="8469392" y="5717117"/>
                  <a:pt x="8474299" y="5718175"/>
                </a:cubicBezTo>
                <a:cubicBezTo>
                  <a:pt x="8481658" y="5719234"/>
                  <a:pt x="8487791" y="5723467"/>
                  <a:pt x="8485337" y="5730875"/>
                </a:cubicBezTo>
                <a:cubicBezTo>
                  <a:pt x="8484111" y="5734050"/>
                  <a:pt x="8484111" y="5739342"/>
                  <a:pt x="8479205" y="5738284"/>
                </a:cubicBezTo>
                <a:cubicBezTo>
                  <a:pt x="8471846" y="5736167"/>
                  <a:pt x="8466939" y="5731933"/>
                  <a:pt x="8468166" y="5724526"/>
                </a:cubicBezTo>
                <a:close/>
                <a:moveTo>
                  <a:pt x="11936876" y="3522133"/>
                </a:moveTo>
                <a:cubicBezTo>
                  <a:pt x="11947914" y="3532717"/>
                  <a:pt x="11949141" y="3532717"/>
                  <a:pt x="11944235" y="3540125"/>
                </a:cubicBezTo>
                <a:lnTo>
                  <a:pt x="11943009" y="3539067"/>
                </a:lnTo>
                <a:cubicBezTo>
                  <a:pt x="11950368" y="3529542"/>
                  <a:pt x="11929516" y="3530600"/>
                  <a:pt x="11936876" y="3522133"/>
                </a:cubicBezTo>
                <a:close/>
                <a:moveTo>
                  <a:pt x="11944235" y="3536950"/>
                </a:moveTo>
                <a:cubicBezTo>
                  <a:pt x="11944235" y="3535892"/>
                  <a:pt x="11945462" y="3535892"/>
                  <a:pt x="11945462" y="3534833"/>
                </a:cubicBezTo>
                <a:lnTo>
                  <a:pt x="11945462" y="3534833"/>
                </a:lnTo>
                <a:lnTo>
                  <a:pt x="11944235" y="3536950"/>
                </a:lnTo>
                <a:close/>
                <a:moveTo>
                  <a:pt x="11051300" y="6018742"/>
                </a:moveTo>
                <a:cubicBezTo>
                  <a:pt x="11053753" y="6020859"/>
                  <a:pt x="11061112" y="6021917"/>
                  <a:pt x="11054979" y="6025092"/>
                </a:cubicBezTo>
                <a:cubicBezTo>
                  <a:pt x="11048847" y="6029325"/>
                  <a:pt x="11043941" y="6022975"/>
                  <a:pt x="11037808" y="6022975"/>
                </a:cubicBezTo>
                <a:cubicBezTo>
                  <a:pt x="11042714" y="6021917"/>
                  <a:pt x="11046393" y="6020859"/>
                  <a:pt x="11051300" y="6018742"/>
                </a:cubicBezTo>
                <a:cubicBezTo>
                  <a:pt x="11051300" y="6018742"/>
                  <a:pt x="11051300" y="6018742"/>
                  <a:pt x="11051300" y="6018742"/>
                </a:cubicBezTo>
                <a:close/>
                <a:moveTo>
                  <a:pt x="10927418" y="1067858"/>
                </a:moveTo>
                <a:cubicBezTo>
                  <a:pt x="10928644" y="1063625"/>
                  <a:pt x="10927418" y="1056217"/>
                  <a:pt x="10933550" y="1058333"/>
                </a:cubicBezTo>
                <a:cubicBezTo>
                  <a:pt x="10938456" y="1059392"/>
                  <a:pt x="10948269" y="1063625"/>
                  <a:pt x="10944589" y="1072092"/>
                </a:cubicBezTo>
                <a:cubicBezTo>
                  <a:pt x="10939683" y="1072092"/>
                  <a:pt x="10932323" y="1072092"/>
                  <a:pt x="10927418" y="1067858"/>
                </a:cubicBezTo>
                <a:close/>
                <a:moveTo>
                  <a:pt x="10763058" y="4923367"/>
                </a:moveTo>
                <a:cubicBezTo>
                  <a:pt x="10764285" y="4936067"/>
                  <a:pt x="10754472" y="4940300"/>
                  <a:pt x="10742207" y="4942417"/>
                </a:cubicBezTo>
                <a:cubicBezTo>
                  <a:pt x="10734848" y="4943475"/>
                  <a:pt x="10736074" y="4937125"/>
                  <a:pt x="10733621" y="4933950"/>
                </a:cubicBezTo>
                <a:cubicBezTo>
                  <a:pt x="10737301" y="4940300"/>
                  <a:pt x="10738527" y="4936067"/>
                  <a:pt x="10739753" y="4932892"/>
                </a:cubicBezTo>
                <a:cubicBezTo>
                  <a:pt x="10749566" y="4933950"/>
                  <a:pt x="10755699" y="4927600"/>
                  <a:pt x="10763058" y="4923367"/>
                </a:cubicBezTo>
                <a:close/>
                <a:moveTo>
                  <a:pt x="10196388" y="1690158"/>
                </a:moveTo>
                <a:cubicBezTo>
                  <a:pt x="10197615" y="1693333"/>
                  <a:pt x="10197615" y="1697567"/>
                  <a:pt x="10198841" y="1700742"/>
                </a:cubicBezTo>
                <a:cubicBezTo>
                  <a:pt x="10195162" y="1701800"/>
                  <a:pt x="10191482" y="1701800"/>
                  <a:pt x="10187802" y="1702858"/>
                </a:cubicBezTo>
                <a:cubicBezTo>
                  <a:pt x="10187802" y="1700742"/>
                  <a:pt x="10187802" y="1697567"/>
                  <a:pt x="10187802" y="1695450"/>
                </a:cubicBezTo>
                <a:cubicBezTo>
                  <a:pt x="10185349" y="1685925"/>
                  <a:pt x="10190255" y="1686983"/>
                  <a:pt x="10196388" y="1690158"/>
                </a:cubicBezTo>
                <a:close/>
                <a:moveTo>
                  <a:pt x="10186575" y="1697567"/>
                </a:moveTo>
                <a:cubicBezTo>
                  <a:pt x="10186575" y="1697567"/>
                  <a:pt x="10186575" y="1696508"/>
                  <a:pt x="10186575" y="1697567"/>
                </a:cubicBezTo>
                <a:cubicBezTo>
                  <a:pt x="10186575" y="1697567"/>
                  <a:pt x="10186575" y="1697567"/>
                  <a:pt x="10186575" y="1697567"/>
                </a:cubicBezTo>
                <a:cubicBezTo>
                  <a:pt x="10186575" y="1697567"/>
                  <a:pt x="10186575" y="1697567"/>
                  <a:pt x="10186575" y="1697567"/>
                </a:cubicBezTo>
                <a:close/>
                <a:moveTo>
                  <a:pt x="8096518" y="2730500"/>
                </a:moveTo>
                <a:cubicBezTo>
                  <a:pt x="8101425" y="2730500"/>
                  <a:pt x="8101425" y="2734733"/>
                  <a:pt x="8102651" y="2737909"/>
                </a:cubicBezTo>
                <a:cubicBezTo>
                  <a:pt x="8103878" y="2745317"/>
                  <a:pt x="8097745" y="2748492"/>
                  <a:pt x="8092839" y="2751667"/>
                </a:cubicBezTo>
                <a:cubicBezTo>
                  <a:pt x="8084253" y="2750608"/>
                  <a:pt x="8084253" y="2746375"/>
                  <a:pt x="8083026" y="2742142"/>
                </a:cubicBezTo>
                <a:cubicBezTo>
                  <a:pt x="8081800" y="2732617"/>
                  <a:pt x="8089159" y="2730500"/>
                  <a:pt x="8096518" y="2730500"/>
                </a:cubicBezTo>
                <a:close/>
                <a:moveTo>
                  <a:pt x="8108784" y="3887258"/>
                </a:moveTo>
                <a:cubicBezTo>
                  <a:pt x="8103878" y="3886200"/>
                  <a:pt x="8100199" y="3886200"/>
                  <a:pt x="8095292" y="3888317"/>
                </a:cubicBezTo>
                <a:cubicBezTo>
                  <a:pt x="8091612" y="3887258"/>
                  <a:pt x="8086706" y="3886200"/>
                  <a:pt x="8083026" y="3884083"/>
                </a:cubicBezTo>
                <a:cubicBezTo>
                  <a:pt x="8084253" y="3879850"/>
                  <a:pt x="8081800" y="3869267"/>
                  <a:pt x="8087933" y="3871383"/>
                </a:cubicBezTo>
                <a:cubicBezTo>
                  <a:pt x="8102651" y="3877733"/>
                  <a:pt x="8105104" y="3865034"/>
                  <a:pt x="8113690" y="3861858"/>
                </a:cubicBezTo>
                <a:cubicBezTo>
                  <a:pt x="8113690" y="3871383"/>
                  <a:pt x="8121049" y="3880909"/>
                  <a:pt x="8108784" y="3887258"/>
                </a:cubicBezTo>
                <a:close/>
                <a:moveTo>
                  <a:pt x="10436794" y="1815042"/>
                </a:moveTo>
                <a:cubicBezTo>
                  <a:pt x="10438020" y="1809750"/>
                  <a:pt x="10441700" y="1807633"/>
                  <a:pt x="10449059" y="1808692"/>
                </a:cubicBezTo>
                <a:cubicBezTo>
                  <a:pt x="10455192" y="1809750"/>
                  <a:pt x="10455192" y="1815042"/>
                  <a:pt x="10453965" y="1820333"/>
                </a:cubicBezTo>
                <a:cubicBezTo>
                  <a:pt x="10452739" y="1824567"/>
                  <a:pt x="10449059" y="1828800"/>
                  <a:pt x="10444153" y="1827742"/>
                </a:cubicBezTo>
                <a:cubicBezTo>
                  <a:pt x="10439246" y="1825625"/>
                  <a:pt x="10435567" y="1821392"/>
                  <a:pt x="10436794" y="1815042"/>
                </a:cubicBezTo>
                <a:close/>
                <a:moveTo>
                  <a:pt x="10740980" y="1603375"/>
                </a:moveTo>
                <a:cubicBezTo>
                  <a:pt x="10742207" y="1599142"/>
                  <a:pt x="10738527" y="1599142"/>
                  <a:pt x="10734848" y="1600200"/>
                </a:cubicBezTo>
                <a:cubicBezTo>
                  <a:pt x="10732394" y="1593850"/>
                  <a:pt x="10737301" y="1589617"/>
                  <a:pt x="10739753" y="1584325"/>
                </a:cubicBezTo>
                <a:cubicBezTo>
                  <a:pt x="10744660" y="1584325"/>
                  <a:pt x="10749566" y="1583267"/>
                  <a:pt x="10754472" y="1583267"/>
                </a:cubicBezTo>
                <a:cubicBezTo>
                  <a:pt x="10753246" y="1590675"/>
                  <a:pt x="10750793" y="1598083"/>
                  <a:pt x="10740980" y="1603375"/>
                </a:cubicBezTo>
                <a:close/>
                <a:moveTo>
                  <a:pt x="7512676" y="4029075"/>
                </a:moveTo>
                <a:cubicBezTo>
                  <a:pt x="7513903" y="4028017"/>
                  <a:pt x="7515130" y="4026958"/>
                  <a:pt x="7515130" y="4024842"/>
                </a:cubicBezTo>
                <a:cubicBezTo>
                  <a:pt x="7520035" y="4021667"/>
                  <a:pt x="7524942" y="4018492"/>
                  <a:pt x="7529848" y="4015317"/>
                </a:cubicBezTo>
                <a:cubicBezTo>
                  <a:pt x="7532301" y="4019550"/>
                  <a:pt x="7534754" y="4023784"/>
                  <a:pt x="7535981" y="4029075"/>
                </a:cubicBezTo>
                <a:cubicBezTo>
                  <a:pt x="7531075" y="4028017"/>
                  <a:pt x="7527395" y="4025900"/>
                  <a:pt x="7523716" y="4031192"/>
                </a:cubicBezTo>
                <a:cubicBezTo>
                  <a:pt x="7520035" y="4035425"/>
                  <a:pt x="7516356" y="4032250"/>
                  <a:pt x="7512676" y="4029075"/>
                </a:cubicBezTo>
                <a:close/>
                <a:moveTo>
                  <a:pt x="11570134" y="2227792"/>
                </a:moveTo>
                <a:cubicBezTo>
                  <a:pt x="11571361" y="2234142"/>
                  <a:pt x="11567681" y="2240492"/>
                  <a:pt x="11561548" y="2243667"/>
                </a:cubicBezTo>
                <a:cubicBezTo>
                  <a:pt x="11557869" y="2245783"/>
                  <a:pt x="11554189" y="2242608"/>
                  <a:pt x="11551736" y="2239434"/>
                </a:cubicBezTo>
                <a:cubicBezTo>
                  <a:pt x="11552963" y="2234142"/>
                  <a:pt x="11552963" y="2228850"/>
                  <a:pt x="11554189" y="2223559"/>
                </a:cubicBezTo>
                <a:cubicBezTo>
                  <a:pt x="11560322" y="2222500"/>
                  <a:pt x="11567681" y="2220383"/>
                  <a:pt x="11570134" y="2227792"/>
                </a:cubicBezTo>
                <a:close/>
                <a:moveTo>
                  <a:pt x="12136805" y="5859992"/>
                </a:moveTo>
                <a:cubicBezTo>
                  <a:pt x="12144164" y="5857875"/>
                  <a:pt x="12153977" y="5868459"/>
                  <a:pt x="12152750" y="5876925"/>
                </a:cubicBezTo>
                <a:cubicBezTo>
                  <a:pt x="12152750" y="5881159"/>
                  <a:pt x="12149070" y="5883276"/>
                  <a:pt x="12145391" y="5883276"/>
                </a:cubicBezTo>
                <a:cubicBezTo>
                  <a:pt x="12138031" y="5882217"/>
                  <a:pt x="12133125" y="5874808"/>
                  <a:pt x="12133125" y="5866342"/>
                </a:cubicBezTo>
                <a:cubicBezTo>
                  <a:pt x="12130672" y="5863167"/>
                  <a:pt x="12133125" y="5861050"/>
                  <a:pt x="12136805" y="5859992"/>
                </a:cubicBezTo>
                <a:close/>
                <a:moveTo>
                  <a:pt x="7972636" y="2176992"/>
                </a:moveTo>
                <a:cubicBezTo>
                  <a:pt x="7965277" y="2176992"/>
                  <a:pt x="7961597" y="2171700"/>
                  <a:pt x="7961597" y="2166408"/>
                </a:cubicBezTo>
                <a:cubicBezTo>
                  <a:pt x="7960370" y="2160059"/>
                  <a:pt x="7967730" y="2160059"/>
                  <a:pt x="7972636" y="2160059"/>
                </a:cubicBezTo>
                <a:cubicBezTo>
                  <a:pt x="7978769" y="2159000"/>
                  <a:pt x="7981222" y="2162175"/>
                  <a:pt x="7984902" y="2164292"/>
                </a:cubicBezTo>
                <a:cubicBezTo>
                  <a:pt x="7982448" y="2171700"/>
                  <a:pt x="7979995" y="2176992"/>
                  <a:pt x="7972636" y="2176992"/>
                </a:cubicBezTo>
                <a:close/>
                <a:moveTo>
                  <a:pt x="6980349" y="3771900"/>
                </a:moveTo>
                <a:cubicBezTo>
                  <a:pt x="6979123" y="3772958"/>
                  <a:pt x="6976670" y="3772958"/>
                  <a:pt x="6974216" y="3772958"/>
                </a:cubicBezTo>
                <a:cubicBezTo>
                  <a:pt x="6964404" y="3770842"/>
                  <a:pt x="6970537" y="3764492"/>
                  <a:pt x="6968084" y="3752850"/>
                </a:cubicBezTo>
                <a:cubicBezTo>
                  <a:pt x="6975443" y="3762375"/>
                  <a:pt x="6986482" y="3763434"/>
                  <a:pt x="6980349" y="3771900"/>
                </a:cubicBezTo>
                <a:close/>
                <a:moveTo>
                  <a:pt x="12068118" y="983192"/>
                </a:moveTo>
                <a:cubicBezTo>
                  <a:pt x="12068118" y="983192"/>
                  <a:pt x="12071797" y="985308"/>
                  <a:pt x="12071797" y="986367"/>
                </a:cubicBezTo>
                <a:cubicBezTo>
                  <a:pt x="12073024" y="994833"/>
                  <a:pt x="12068118" y="999067"/>
                  <a:pt x="12058305" y="1003300"/>
                </a:cubicBezTo>
                <a:cubicBezTo>
                  <a:pt x="12054625" y="991658"/>
                  <a:pt x="12060758" y="987425"/>
                  <a:pt x="12068118" y="983192"/>
                </a:cubicBezTo>
                <a:close/>
                <a:moveTo>
                  <a:pt x="8573650" y="6063192"/>
                </a:moveTo>
                <a:cubicBezTo>
                  <a:pt x="8577329" y="6062133"/>
                  <a:pt x="8582236" y="6064250"/>
                  <a:pt x="8583462" y="6068484"/>
                </a:cubicBezTo>
                <a:cubicBezTo>
                  <a:pt x="8588369" y="6081183"/>
                  <a:pt x="8574876" y="6080125"/>
                  <a:pt x="8567517" y="6084359"/>
                </a:cubicBezTo>
                <a:cubicBezTo>
                  <a:pt x="8566291" y="6075892"/>
                  <a:pt x="8558931" y="6066367"/>
                  <a:pt x="8573650" y="6063192"/>
                </a:cubicBezTo>
                <a:close/>
                <a:moveTo>
                  <a:pt x="12106141" y="313267"/>
                </a:moveTo>
                <a:cubicBezTo>
                  <a:pt x="12106141" y="313267"/>
                  <a:pt x="12106141" y="313267"/>
                  <a:pt x="12106141" y="313267"/>
                </a:cubicBezTo>
                <a:cubicBezTo>
                  <a:pt x="12107367" y="313267"/>
                  <a:pt x="12107367" y="313267"/>
                  <a:pt x="12106141" y="313267"/>
                </a:cubicBezTo>
                <a:lnTo>
                  <a:pt x="12106141" y="313267"/>
                </a:lnTo>
                <a:close/>
                <a:moveTo>
                  <a:pt x="6877319" y="869950"/>
                </a:moveTo>
                <a:cubicBezTo>
                  <a:pt x="6863826" y="875242"/>
                  <a:pt x="6857693" y="863600"/>
                  <a:pt x="6846655" y="860425"/>
                </a:cubicBezTo>
                <a:lnTo>
                  <a:pt x="6846655" y="860425"/>
                </a:lnTo>
                <a:cubicBezTo>
                  <a:pt x="6851561" y="859367"/>
                  <a:pt x="6855241" y="858308"/>
                  <a:pt x="6860147" y="860425"/>
                </a:cubicBezTo>
                <a:cubicBezTo>
                  <a:pt x="6862600" y="867833"/>
                  <a:pt x="6874865" y="861483"/>
                  <a:pt x="6877319" y="869950"/>
                </a:cubicBezTo>
                <a:close/>
                <a:moveTo>
                  <a:pt x="10158365" y="5583767"/>
                </a:moveTo>
                <a:cubicBezTo>
                  <a:pt x="10142420" y="5596467"/>
                  <a:pt x="10139966" y="5595409"/>
                  <a:pt x="10135060" y="5578475"/>
                </a:cubicBezTo>
                <a:cubicBezTo>
                  <a:pt x="10144872" y="5573183"/>
                  <a:pt x="10152232" y="5576359"/>
                  <a:pt x="10158365" y="5583767"/>
                </a:cubicBezTo>
                <a:close/>
                <a:moveTo>
                  <a:pt x="11441346" y="3026833"/>
                </a:moveTo>
                <a:cubicBezTo>
                  <a:pt x="11436440" y="3026833"/>
                  <a:pt x="11436440" y="3022600"/>
                  <a:pt x="11436440" y="3019425"/>
                </a:cubicBezTo>
                <a:cubicBezTo>
                  <a:pt x="11436440" y="3017309"/>
                  <a:pt x="11438892" y="3014133"/>
                  <a:pt x="11438892" y="3012017"/>
                </a:cubicBezTo>
                <a:cubicBezTo>
                  <a:pt x="11440119" y="3013075"/>
                  <a:pt x="11441346" y="3014133"/>
                  <a:pt x="11443799" y="3014133"/>
                </a:cubicBezTo>
                <a:cubicBezTo>
                  <a:pt x="11443799" y="3016250"/>
                  <a:pt x="11443799" y="3017309"/>
                  <a:pt x="11445025" y="3019425"/>
                </a:cubicBezTo>
                <a:cubicBezTo>
                  <a:pt x="11446252" y="3022600"/>
                  <a:pt x="11445025" y="3026833"/>
                  <a:pt x="11441346" y="3026833"/>
                </a:cubicBezTo>
                <a:close/>
                <a:moveTo>
                  <a:pt x="10429434" y="2347383"/>
                </a:moveTo>
                <a:cubicBezTo>
                  <a:pt x="10430661" y="2344208"/>
                  <a:pt x="10434341" y="2345267"/>
                  <a:pt x="10436794" y="2346325"/>
                </a:cubicBezTo>
                <a:cubicBezTo>
                  <a:pt x="10436794" y="2348442"/>
                  <a:pt x="10436794" y="2350559"/>
                  <a:pt x="10436794" y="2352675"/>
                </a:cubicBezTo>
                <a:cubicBezTo>
                  <a:pt x="10431887" y="2359025"/>
                  <a:pt x="10440473" y="2369608"/>
                  <a:pt x="10429434" y="2373842"/>
                </a:cubicBezTo>
                <a:cubicBezTo>
                  <a:pt x="10428208" y="2374900"/>
                  <a:pt x="10424528" y="2373842"/>
                  <a:pt x="10424528" y="2372783"/>
                </a:cubicBezTo>
                <a:cubicBezTo>
                  <a:pt x="10417168" y="2363258"/>
                  <a:pt x="10426981" y="2355850"/>
                  <a:pt x="10429434" y="2347383"/>
                </a:cubicBezTo>
                <a:close/>
                <a:moveTo>
                  <a:pt x="9653022" y="1957917"/>
                </a:moveTo>
                <a:cubicBezTo>
                  <a:pt x="9648116" y="1954742"/>
                  <a:pt x="9650569" y="1950508"/>
                  <a:pt x="9655475" y="1947333"/>
                </a:cubicBezTo>
                <a:cubicBezTo>
                  <a:pt x="9661608" y="1950508"/>
                  <a:pt x="9667741" y="1952625"/>
                  <a:pt x="9675100" y="1952625"/>
                </a:cubicBezTo>
                <a:cubicBezTo>
                  <a:pt x="9670194" y="1963208"/>
                  <a:pt x="9661608" y="1963208"/>
                  <a:pt x="9653022" y="1957917"/>
                </a:cubicBezTo>
                <a:close/>
                <a:moveTo>
                  <a:pt x="10794949" y="6117167"/>
                </a:moveTo>
                <a:cubicBezTo>
                  <a:pt x="10794949" y="6111875"/>
                  <a:pt x="10797402" y="6106584"/>
                  <a:pt x="10805988" y="6107642"/>
                </a:cubicBezTo>
                <a:cubicBezTo>
                  <a:pt x="10813347" y="6107642"/>
                  <a:pt x="10813347" y="6112933"/>
                  <a:pt x="10813347" y="6117167"/>
                </a:cubicBezTo>
                <a:cubicBezTo>
                  <a:pt x="10813347" y="6123517"/>
                  <a:pt x="10810894" y="6126692"/>
                  <a:pt x="10804762" y="6126692"/>
                </a:cubicBezTo>
                <a:cubicBezTo>
                  <a:pt x="10797402" y="6125633"/>
                  <a:pt x="10794949" y="6121401"/>
                  <a:pt x="10794949" y="6117167"/>
                </a:cubicBezTo>
                <a:close/>
                <a:moveTo>
                  <a:pt x="8660735" y="4732867"/>
                </a:moveTo>
                <a:cubicBezTo>
                  <a:pt x="8665642" y="4726517"/>
                  <a:pt x="8665642" y="4734984"/>
                  <a:pt x="8668095" y="4736042"/>
                </a:cubicBezTo>
                <a:cubicBezTo>
                  <a:pt x="8666868" y="4741334"/>
                  <a:pt x="8665642" y="4746625"/>
                  <a:pt x="8664416" y="4751917"/>
                </a:cubicBezTo>
                <a:cubicBezTo>
                  <a:pt x="8653376" y="4747684"/>
                  <a:pt x="8654603" y="4740275"/>
                  <a:pt x="8660735" y="4732867"/>
                </a:cubicBezTo>
                <a:close/>
                <a:moveTo>
                  <a:pt x="11458518" y="1137708"/>
                </a:moveTo>
                <a:cubicBezTo>
                  <a:pt x="11458518" y="1143000"/>
                  <a:pt x="11458518" y="1149350"/>
                  <a:pt x="11458518" y="1154642"/>
                </a:cubicBezTo>
                <a:cubicBezTo>
                  <a:pt x="11456064" y="1153583"/>
                  <a:pt x="11452385" y="1152525"/>
                  <a:pt x="11449932" y="1151467"/>
                </a:cubicBezTo>
                <a:cubicBezTo>
                  <a:pt x="11452385" y="1147233"/>
                  <a:pt x="11449932" y="1144058"/>
                  <a:pt x="11448705" y="1140883"/>
                </a:cubicBezTo>
                <a:cubicBezTo>
                  <a:pt x="11452385" y="1139825"/>
                  <a:pt x="11454838" y="1138767"/>
                  <a:pt x="11458518" y="1137708"/>
                </a:cubicBezTo>
                <a:close/>
                <a:moveTo>
                  <a:pt x="6614835" y="6153151"/>
                </a:moveTo>
                <a:cubicBezTo>
                  <a:pt x="6609929" y="6153151"/>
                  <a:pt x="6605022" y="6151034"/>
                  <a:pt x="6603796" y="6145742"/>
                </a:cubicBezTo>
                <a:cubicBezTo>
                  <a:pt x="6606249" y="6141508"/>
                  <a:pt x="6607476" y="6136217"/>
                  <a:pt x="6613608" y="6137276"/>
                </a:cubicBezTo>
                <a:cubicBezTo>
                  <a:pt x="6618514" y="6137276"/>
                  <a:pt x="6624647" y="6140450"/>
                  <a:pt x="6624647" y="6144683"/>
                </a:cubicBezTo>
                <a:cubicBezTo>
                  <a:pt x="6625874" y="6149975"/>
                  <a:pt x="6620968" y="6153151"/>
                  <a:pt x="6614835" y="6153151"/>
                </a:cubicBezTo>
                <a:close/>
                <a:moveTo>
                  <a:pt x="10749566" y="1562100"/>
                </a:moveTo>
                <a:cubicBezTo>
                  <a:pt x="10748339" y="1559983"/>
                  <a:pt x="10745886" y="1557867"/>
                  <a:pt x="10744660" y="1555750"/>
                </a:cubicBezTo>
                <a:cubicBezTo>
                  <a:pt x="10749566" y="1548342"/>
                  <a:pt x="10750793" y="1538817"/>
                  <a:pt x="10763058" y="1535642"/>
                </a:cubicBezTo>
                <a:cubicBezTo>
                  <a:pt x="10767965" y="1539875"/>
                  <a:pt x="10764285" y="1545167"/>
                  <a:pt x="10765512" y="1549400"/>
                </a:cubicBezTo>
                <a:cubicBezTo>
                  <a:pt x="10763058" y="1557867"/>
                  <a:pt x="10759379" y="1563158"/>
                  <a:pt x="10749566" y="1562100"/>
                </a:cubicBezTo>
                <a:close/>
                <a:moveTo>
                  <a:pt x="8934259" y="1039283"/>
                </a:moveTo>
                <a:cubicBezTo>
                  <a:pt x="8936711" y="1039283"/>
                  <a:pt x="8939164" y="1038225"/>
                  <a:pt x="8941618" y="1038225"/>
                </a:cubicBezTo>
                <a:cubicBezTo>
                  <a:pt x="8944071" y="1039283"/>
                  <a:pt x="8947751" y="1039283"/>
                  <a:pt x="8950204" y="1041400"/>
                </a:cubicBezTo>
                <a:cubicBezTo>
                  <a:pt x="8953883" y="1045633"/>
                  <a:pt x="8966149" y="1047750"/>
                  <a:pt x="8956337" y="1055158"/>
                </a:cubicBezTo>
                <a:cubicBezTo>
                  <a:pt x="8950204" y="1059392"/>
                  <a:pt x="8942844" y="1057275"/>
                  <a:pt x="8939164" y="1049867"/>
                </a:cubicBezTo>
                <a:cubicBezTo>
                  <a:pt x="8937938" y="1045633"/>
                  <a:pt x="8936711" y="1042458"/>
                  <a:pt x="8934259" y="1039283"/>
                </a:cubicBezTo>
                <a:close/>
                <a:moveTo>
                  <a:pt x="8159073" y="6399742"/>
                </a:moveTo>
                <a:cubicBezTo>
                  <a:pt x="8154167" y="6398683"/>
                  <a:pt x="8154167" y="6394450"/>
                  <a:pt x="8154167" y="6391276"/>
                </a:cubicBezTo>
                <a:cubicBezTo>
                  <a:pt x="8155394" y="6384925"/>
                  <a:pt x="8157846" y="6378575"/>
                  <a:pt x="8166432" y="6379633"/>
                </a:cubicBezTo>
                <a:cubicBezTo>
                  <a:pt x="8172565" y="6379633"/>
                  <a:pt x="8172565" y="6385984"/>
                  <a:pt x="8173792" y="6390217"/>
                </a:cubicBezTo>
                <a:cubicBezTo>
                  <a:pt x="8171339" y="6396567"/>
                  <a:pt x="8167659" y="6401859"/>
                  <a:pt x="8159073" y="6399742"/>
                </a:cubicBezTo>
                <a:close/>
                <a:moveTo>
                  <a:pt x="9020118" y="3007784"/>
                </a:moveTo>
                <a:cubicBezTo>
                  <a:pt x="9043422" y="2997200"/>
                  <a:pt x="9043422" y="2997200"/>
                  <a:pt x="9063047" y="3010958"/>
                </a:cubicBezTo>
                <a:cubicBezTo>
                  <a:pt x="9047102" y="3013075"/>
                  <a:pt x="9038516" y="3004608"/>
                  <a:pt x="9020118" y="3007784"/>
                </a:cubicBezTo>
                <a:close/>
                <a:moveTo>
                  <a:pt x="6709280" y="3136900"/>
                </a:moveTo>
                <a:cubicBezTo>
                  <a:pt x="6704373" y="3136900"/>
                  <a:pt x="6704373" y="3132667"/>
                  <a:pt x="6701921" y="3129492"/>
                </a:cubicBezTo>
                <a:cubicBezTo>
                  <a:pt x="6701921" y="3125258"/>
                  <a:pt x="6704373" y="3122083"/>
                  <a:pt x="6708054" y="3122083"/>
                </a:cubicBezTo>
                <a:cubicBezTo>
                  <a:pt x="6710506" y="3122083"/>
                  <a:pt x="6712959" y="3127375"/>
                  <a:pt x="6714186" y="3130550"/>
                </a:cubicBezTo>
                <a:cubicBezTo>
                  <a:pt x="6716639" y="3133725"/>
                  <a:pt x="6714186" y="3137958"/>
                  <a:pt x="6709280" y="3136900"/>
                </a:cubicBezTo>
                <a:close/>
                <a:moveTo>
                  <a:pt x="9730295" y="371475"/>
                </a:moveTo>
                <a:cubicBezTo>
                  <a:pt x="9735202" y="373592"/>
                  <a:pt x="9740108" y="376767"/>
                  <a:pt x="9745014" y="378883"/>
                </a:cubicBezTo>
                <a:cubicBezTo>
                  <a:pt x="9741335" y="381000"/>
                  <a:pt x="9738881" y="384175"/>
                  <a:pt x="9735202" y="384175"/>
                </a:cubicBezTo>
                <a:cubicBezTo>
                  <a:pt x="9729069" y="385233"/>
                  <a:pt x="9726616" y="381000"/>
                  <a:pt x="9725389" y="376767"/>
                </a:cubicBezTo>
                <a:cubicBezTo>
                  <a:pt x="9724162" y="373592"/>
                  <a:pt x="9727842" y="370417"/>
                  <a:pt x="9730295" y="371475"/>
                </a:cubicBezTo>
                <a:close/>
                <a:moveTo>
                  <a:pt x="7194997" y="1401233"/>
                </a:moveTo>
                <a:cubicBezTo>
                  <a:pt x="7194997" y="1399117"/>
                  <a:pt x="7194997" y="1395942"/>
                  <a:pt x="7194997" y="1393825"/>
                </a:cubicBezTo>
                <a:cubicBezTo>
                  <a:pt x="7199904" y="1390650"/>
                  <a:pt x="7206036" y="1390650"/>
                  <a:pt x="7212169" y="1391708"/>
                </a:cubicBezTo>
                <a:cubicBezTo>
                  <a:pt x="7212169" y="1397000"/>
                  <a:pt x="7212169" y="1402292"/>
                  <a:pt x="7212169" y="1407583"/>
                </a:cubicBezTo>
                <a:cubicBezTo>
                  <a:pt x="7206036" y="1408642"/>
                  <a:pt x="7201130" y="1410758"/>
                  <a:pt x="7204810" y="1417108"/>
                </a:cubicBezTo>
                <a:cubicBezTo>
                  <a:pt x="7203583" y="1416050"/>
                  <a:pt x="7202357" y="1414992"/>
                  <a:pt x="7201130" y="1412875"/>
                </a:cubicBezTo>
                <a:cubicBezTo>
                  <a:pt x="7202357" y="1407583"/>
                  <a:pt x="7198677" y="1404408"/>
                  <a:pt x="7194997" y="1401233"/>
                </a:cubicBezTo>
                <a:close/>
                <a:moveTo>
                  <a:pt x="10709089" y="1709208"/>
                </a:moveTo>
                <a:cubicBezTo>
                  <a:pt x="10720129" y="1711325"/>
                  <a:pt x="10713996" y="1718733"/>
                  <a:pt x="10715222" y="1724025"/>
                </a:cubicBezTo>
                <a:cubicBezTo>
                  <a:pt x="10696824" y="1724025"/>
                  <a:pt x="10702957" y="1716617"/>
                  <a:pt x="10709089" y="1709208"/>
                </a:cubicBezTo>
                <a:close/>
                <a:moveTo>
                  <a:pt x="6739944" y="4315883"/>
                </a:moveTo>
                <a:cubicBezTo>
                  <a:pt x="6736264" y="4315883"/>
                  <a:pt x="6731358" y="4315883"/>
                  <a:pt x="6731358" y="4310592"/>
                </a:cubicBezTo>
                <a:cubicBezTo>
                  <a:pt x="6738718" y="4305300"/>
                  <a:pt x="6744850" y="4307417"/>
                  <a:pt x="6750983" y="4311650"/>
                </a:cubicBezTo>
                <a:cubicBezTo>
                  <a:pt x="6750983" y="4318000"/>
                  <a:pt x="6743623" y="4315883"/>
                  <a:pt x="6739944" y="4315883"/>
                </a:cubicBezTo>
                <a:close/>
                <a:moveTo>
                  <a:pt x="11037808" y="3274483"/>
                </a:moveTo>
                <a:cubicBezTo>
                  <a:pt x="11040260" y="3274483"/>
                  <a:pt x="11043941" y="3274483"/>
                  <a:pt x="11046393" y="3274483"/>
                </a:cubicBezTo>
                <a:cubicBezTo>
                  <a:pt x="11046393" y="3275542"/>
                  <a:pt x="11046393" y="3278717"/>
                  <a:pt x="11046393" y="3278717"/>
                </a:cubicBezTo>
                <a:cubicBezTo>
                  <a:pt x="11036581" y="3280833"/>
                  <a:pt x="11031675" y="3291417"/>
                  <a:pt x="11020636" y="3291417"/>
                </a:cubicBezTo>
                <a:cubicBezTo>
                  <a:pt x="11021862" y="3280833"/>
                  <a:pt x="11037808" y="3284008"/>
                  <a:pt x="11037808" y="3274483"/>
                </a:cubicBezTo>
                <a:close/>
                <a:moveTo>
                  <a:pt x="9908146" y="3937000"/>
                </a:moveTo>
                <a:cubicBezTo>
                  <a:pt x="9914279" y="3933825"/>
                  <a:pt x="9916732" y="3939117"/>
                  <a:pt x="9919186" y="3943350"/>
                </a:cubicBezTo>
                <a:cubicBezTo>
                  <a:pt x="9920412" y="3945467"/>
                  <a:pt x="9920412" y="3946525"/>
                  <a:pt x="9921639" y="3948642"/>
                </a:cubicBezTo>
                <a:cubicBezTo>
                  <a:pt x="9920412" y="3949700"/>
                  <a:pt x="9917959" y="3951817"/>
                  <a:pt x="9916732" y="3952875"/>
                </a:cubicBezTo>
                <a:cubicBezTo>
                  <a:pt x="9914279" y="3951817"/>
                  <a:pt x="9910600" y="3949700"/>
                  <a:pt x="9910600" y="3948642"/>
                </a:cubicBezTo>
                <a:cubicBezTo>
                  <a:pt x="9908146" y="3944409"/>
                  <a:pt x="9900787" y="3941233"/>
                  <a:pt x="9908146" y="3937000"/>
                </a:cubicBezTo>
                <a:close/>
                <a:moveTo>
                  <a:pt x="6673709" y="4949825"/>
                </a:moveTo>
                <a:cubicBezTo>
                  <a:pt x="6670030" y="4950883"/>
                  <a:pt x="6666350" y="4949825"/>
                  <a:pt x="6663897" y="4945592"/>
                </a:cubicBezTo>
                <a:cubicBezTo>
                  <a:pt x="6663897" y="4939242"/>
                  <a:pt x="6670030" y="4937125"/>
                  <a:pt x="6674936" y="4933950"/>
                </a:cubicBezTo>
                <a:cubicBezTo>
                  <a:pt x="6679842" y="4931834"/>
                  <a:pt x="6683522" y="4935008"/>
                  <a:pt x="6683522" y="4938184"/>
                </a:cubicBezTo>
                <a:cubicBezTo>
                  <a:pt x="6684749" y="4944534"/>
                  <a:pt x="6678616" y="4947709"/>
                  <a:pt x="6673709" y="4949825"/>
                </a:cubicBezTo>
                <a:close/>
                <a:moveTo>
                  <a:pt x="10399997" y="2261658"/>
                </a:moveTo>
                <a:cubicBezTo>
                  <a:pt x="10398770" y="2262717"/>
                  <a:pt x="10393864" y="2268008"/>
                  <a:pt x="10390184" y="2262717"/>
                </a:cubicBezTo>
                <a:cubicBezTo>
                  <a:pt x="10388958" y="2260600"/>
                  <a:pt x="10390184" y="2257425"/>
                  <a:pt x="10390184" y="2254250"/>
                </a:cubicBezTo>
                <a:cubicBezTo>
                  <a:pt x="10399997" y="2255309"/>
                  <a:pt x="10407356" y="2252133"/>
                  <a:pt x="10411036" y="2243667"/>
                </a:cubicBezTo>
                <a:cubicBezTo>
                  <a:pt x="10411036" y="2252133"/>
                  <a:pt x="10406130" y="2257425"/>
                  <a:pt x="10399997" y="2261658"/>
                </a:cubicBezTo>
                <a:close/>
                <a:moveTo>
                  <a:pt x="7475880" y="2760133"/>
                </a:moveTo>
                <a:cubicBezTo>
                  <a:pt x="7473426" y="2759075"/>
                  <a:pt x="7472200" y="2756958"/>
                  <a:pt x="7469747" y="2755900"/>
                </a:cubicBezTo>
                <a:cubicBezTo>
                  <a:pt x="7470973" y="2752725"/>
                  <a:pt x="7470973" y="2750608"/>
                  <a:pt x="7472200" y="2747434"/>
                </a:cubicBezTo>
                <a:lnTo>
                  <a:pt x="7472200" y="2747434"/>
                </a:lnTo>
                <a:cubicBezTo>
                  <a:pt x="7474653" y="2747434"/>
                  <a:pt x="7478333" y="2747434"/>
                  <a:pt x="7480786" y="2747434"/>
                </a:cubicBezTo>
                <a:cubicBezTo>
                  <a:pt x="7483239" y="2755900"/>
                  <a:pt x="7491825" y="2758017"/>
                  <a:pt x="7500411" y="2760133"/>
                </a:cubicBezTo>
                <a:cubicBezTo>
                  <a:pt x="7493052" y="2760133"/>
                  <a:pt x="7484466" y="2756958"/>
                  <a:pt x="7475880" y="2760133"/>
                </a:cubicBezTo>
                <a:close/>
                <a:moveTo>
                  <a:pt x="8804243" y="5395383"/>
                </a:moveTo>
                <a:cubicBezTo>
                  <a:pt x="8814055" y="5392209"/>
                  <a:pt x="8822641" y="5380567"/>
                  <a:pt x="8838586" y="5391150"/>
                </a:cubicBezTo>
                <a:cubicBezTo>
                  <a:pt x="8826321" y="5398559"/>
                  <a:pt x="8815282" y="5394325"/>
                  <a:pt x="8804243" y="5395383"/>
                </a:cubicBezTo>
                <a:close/>
                <a:moveTo>
                  <a:pt x="8816509" y="5393267"/>
                </a:moveTo>
                <a:cubicBezTo>
                  <a:pt x="8817736" y="5393267"/>
                  <a:pt x="8818962" y="5393267"/>
                  <a:pt x="8820188" y="5393267"/>
                </a:cubicBezTo>
                <a:cubicBezTo>
                  <a:pt x="8818962" y="5393267"/>
                  <a:pt x="8817736" y="5393267"/>
                  <a:pt x="8816509" y="5393267"/>
                </a:cubicBezTo>
                <a:cubicBezTo>
                  <a:pt x="8816509" y="5393267"/>
                  <a:pt x="8816509" y="5393267"/>
                  <a:pt x="8816509" y="5393267"/>
                </a:cubicBezTo>
                <a:close/>
                <a:moveTo>
                  <a:pt x="8803017" y="996950"/>
                </a:moveTo>
                <a:cubicBezTo>
                  <a:pt x="8795657" y="988483"/>
                  <a:pt x="8796884" y="981075"/>
                  <a:pt x="8796884" y="972608"/>
                </a:cubicBezTo>
                <a:cubicBezTo>
                  <a:pt x="8801790" y="980017"/>
                  <a:pt x="8812829" y="985308"/>
                  <a:pt x="8803017" y="996950"/>
                </a:cubicBezTo>
                <a:close/>
                <a:moveTo>
                  <a:pt x="8175018" y="6221942"/>
                </a:moveTo>
                <a:cubicBezTo>
                  <a:pt x="8186058" y="6231467"/>
                  <a:pt x="8178698" y="6236758"/>
                  <a:pt x="8168886" y="6239933"/>
                </a:cubicBezTo>
                <a:cubicBezTo>
                  <a:pt x="8166432" y="6240992"/>
                  <a:pt x="8163979" y="6240992"/>
                  <a:pt x="8162753" y="6242050"/>
                </a:cubicBezTo>
                <a:cubicBezTo>
                  <a:pt x="8157846" y="6239933"/>
                  <a:pt x="8156620" y="6235700"/>
                  <a:pt x="8155394" y="6230409"/>
                </a:cubicBezTo>
                <a:cubicBezTo>
                  <a:pt x="8161527" y="6228292"/>
                  <a:pt x="8173792" y="6232526"/>
                  <a:pt x="8175018" y="6221942"/>
                </a:cubicBezTo>
                <a:close/>
                <a:moveTo>
                  <a:pt x="6990162" y="5184775"/>
                </a:moveTo>
                <a:cubicBezTo>
                  <a:pt x="6985256" y="5189008"/>
                  <a:pt x="6981576" y="5192184"/>
                  <a:pt x="6976670" y="5196417"/>
                </a:cubicBezTo>
                <a:cubicBezTo>
                  <a:pt x="6970537" y="5194300"/>
                  <a:pt x="6960725" y="5192184"/>
                  <a:pt x="6972990" y="5185834"/>
                </a:cubicBezTo>
                <a:cubicBezTo>
                  <a:pt x="6977897" y="5183717"/>
                  <a:pt x="6984030" y="5174192"/>
                  <a:pt x="6990162" y="5184775"/>
                </a:cubicBezTo>
                <a:close/>
                <a:moveTo>
                  <a:pt x="9112110" y="4620684"/>
                </a:moveTo>
                <a:cubicBezTo>
                  <a:pt x="9112110" y="4613275"/>
                  <a:pt x="9103524" y="4604809"/>
                  <a:pt x="9117016" y="4600575"/>
                </a:cubicBezTo>
                <a:cubicBezTo>
                  <a:pt x="9123148" y="4598459"/>
                  <a:pt x="9130508" y="4600575"/>
                  <a:pt x="9131734" y="4606925"/>
                </a:cubicBezTo>
                <a:cubicBezTo>
                  <a:pt x="9132961" y="4617508"/>
                  <a:pt x="9119469" y="4616450"/>
                  <a:pt x="9112110" y="4620684"/>
                </a:cubicBezTo>
                <a:close/>
                <a:moveTo>
                  <a:pt x="10222146" y="4181475"/>
                </a:moveTo>
                <a:cubicBezTo>
                  <a:pt x="10220919" y="4181475"/>
                  <a:pt x="10218466" y="4180417"/>
                  <a:pt x="10217239" y="4180417"/>
                </a:cubicBezTo>
                <a:cubicBezTo>
                  <a:pt x="10216013" y="4180417"/>
                  <a:pt x="10216013" y="4181475"/>
                  <a:pt x="10214786" y="4181475"/>
                </a:cubicBezTo>
                <a:cubicBezTo>
                  <a:pt x="10212333" y="4180417"/>
                  <a:pt x="10209880" y="4178300"/>
                  <a:pt x="10207427" y="4177242"/>
                </a:cubicBezTo>
                <a:cubicBezTo>
                  <a:pt x="10207427" y="4175125"/>
                  <a:pt x="10206200" y="4170892"/>
                  <a:pt x="10207427" y="4169833"/>
                </a:cubicBezTo>
                <a:cubicBezTo>
                  <a:pt x="10211107" y="4165600"/>
                  <a:pt x="10214786" y="4160309"/>
                  <a:pt x="10222146" y="4162425"/>
                </a:cubicBezTo>
                <a:cubicBezTo>
                  <a:pt x="10227052" y="4164542"/>
                  <a:pt x="10224598" y="4169833"/>
                  <a:pt x="10223372" y="4174067"/>
                </a:cubicBezTo>
                <a:cubicBezTo>
                  <a:pt x="10222146" y="4175125"/>
                  <a:pt x="10223372" y="4178300"/>
                  <a:pt x="10222146" y="4181475"/>
                </a:cubicBezTo>
                <a:lnTo>
                  <a:pt x="10223372" y="4182534"/>
                </a:lnTo>
                <a:lnTo>
                  <a:pt x="10222146" y="4181475"/>
                </a:lnTo>
                <a:close/>
                <a:moveTo>
                  <a:pt x="8121049" y="1057275"/>
                </a:moveTo>
                <a:cubicBezTo>
                  <a:pt x="8113690" y="1057275"/>
                  <a:pt x="8116144" y="1050925"/>
                  <a:pt x="8114917" y="1046692"/>
                </a:cubicBezTo>
                <a:cubicBezTo>
                  <a:pt x="8113690" y="1043517"/>
                  <a:pt x="8116144" y="1039283"/>
                  <a:pt x="8122276" y="1040342"/>
                </a:cubicBezTo>
                <a:cubicBezTo>
                  <a:pt x="8125956" y="1042458"/>
                  <a:pt x="8132089" y="1043517"/>
                  <a:pt x="8132089" y="1048808"/>
                </a:cubicBezTo>
                <a:cubicBezTo>
                  <a:pt x="8129636" y="1054100"/>
                  <a:pt x="8124730" y="1057275"/>
                  <a:pt x="8121049" y="1057275"/>
                </a:cubicBezTo>
                <a:close/>
                <a:moveTo>
                  <a:pt x="8047456" y="6019800"/>
                </a:moveTo>
                <a:cubicBezTo>
                  <a:pt x="8038871" y="6025092"/>
                  <a:pt x="8029057" y="6021917"/>
                  <a:pt x="8020472" y="6021917"/>
                </a:cubicBezTo>
                <a:cubicBezTo>
                  <a:pt x="8027831" y="6012392"/>
                  <a:pt x="8036417" y="6006042"/>
                  <a:pt x="8048683" y="6017683"/>
                </a:cubicBezTo>
                <a:cubicBezTo>
                  <a:pt x="8047456" y="6017683"/>
                  <a:pt x="8047456" y="6018742"/>
                  <a:pt x="8047456" y="6019800"/>
                </a:cubicBezTo>
                <a:lnTo>
                  <a:pt x="8047456" y="6019800"/>
                </a:lnTo>
                <a:close/>
                <a:moveTo>
                  <a:pt x="9581882" y="3400425"/>
                </a:moveTo>
                <a:cubicBezTo>
                  <a:pt x="9585561" y="3411008"/>
                  <a:pt x="9573296" y="3411008"/>
                  <a:pt x="9568389" y="3414184"/>
                </a:cubicBezTo>
                <a:cubicBezTo>
                  <a:pt x="9563483" y="3417358"/>
                  <a:pt x="9563483" y="3413125"/>
                  <a:pt x="9562256" y="3411008"/>
                </a:cubicBezTo>
                <a:cubicBezTo>
                  <a:pt x="9561030" y="3403600"/>
                  <a:pt x="9562256" y="3396192"/>
                  <a:pt x="9573296" y="3394075"/>
                </a:cubicBezTo>
                <a:cubicBezTo>
                  <a:pt x="9576975" y="3394075"/>
                  <a:pt x="9580655" y="3396192"/>
                  <a:pt x="9581882" y="3400425"/>
                </a:cubicBezTo>
                <a:close/>
                <a:moveTo>
                  <a:pt x="9699631" y="654050"/>
                </a:moveTo>
                <a:cubicBezTo>
                  <a:pt x="9718030" y="657225"/>
                  <a:pt x="9715576" y="666750"/>
                  <a:pt x="9709444" y="677333"/>
                </a:cubicBezTo>
                <a:cubicBezTo>
                  <a:pt x="9709444" y="668867"/>
                  <a:pt x="9705764" y="662517"/>
                  <a:pt x="9694725" y="661458"/>
                </a:cubicBezTo>
                <a:cubicBezTo>
                  <a:pt x="9693498" y="659342"/>
                  <a:pt x="9693498" y="656167"/>
                  <a:pt x="9689819" y="656167"/>
                </a:cubicBezTo>
                <a:cubicBezTo>
                  <a:pt x="9692272" y="651933"/>
                  <a:pt x="9695952" y="656167"/>
                  <a:pt x="9699631" y="654050"/>
                </a:cubicBezTo>
                <a:close/>
                <a:moveTo>
                  <a:pt x="8659509" y="3866092"/>
                </a:moveTo>
                <a:cubicBezTo>
                  <a:pt x="8653376" y="3861858"/>
                  <a:pt x="8653376" y="3855508"/>
                  <a:pt x="8653376" y="3849159"/>
                </a:cubicBezTo>
                <a:cubicBezTo>
                  <a:pt x="8657056" y="3847042"/>
                  <a:pt x="8661962" y="3844925"/>
                  <a:pt x="8665642" y="3842809"/>
                </a:cubicBezTo>
                <a:cubicBezTo>
                  <a:pt x="8670548" y="3845983"/>
                  <a:pt x="8676681" y="3848100"/>
                  <a:pt x="8682814" y="3849159"/>
                </a:cubicBezTo>
                <a:cubicBezTo>
                  <a:pt x="8675454" y="3854450"/>
                  <a:pt x="8666868" y="3860800"/>
                  <a:pt x="8659509" y="3866092"/>
                </a:cubicBezTo>
                <a:close/>
                <a:moveTo>
                  <a:pt x="9389312" y="6115050"/>
                </a:moveTo>
                <a:cubicBezTo>
                  <a:pt x="9392991" y="6116109"/>
                  <a:pt x="9397898" y="6116109"/>
                  <a:pt x="9401577" y="6117167"/>
                </a:cubicBezTo>
                <a:cubicBezTo>
                  <a:pt x="9406484" y="6123517"/>
                  <a:pt x="9405257" y="6128808"/>
                  <a:pt x="9397898" y="6130925"/>
                </a:cubicBezTo>
                <a:cubicBezTo>
                  <a:pt x="9394218" y="6131984"/>
                  <a:pt x="9388086" y="6131984"/>
                  <a:pt x="9386859" y="6129867"/>
                </a:cubicBezTo>
                <a:cubicBezTo>
                  <a:pt x="9380726" y="6125633"/>
                  <a:pt x="9381953" y="6119284"/>
                  <a:pt x="9389312" y="6115050"/>
                </a:cubicBezTo>
                <a:close/>
                <a:moveTo>
                  <a:pt x="8227760" y="5934075"/>
                </a:moveTo>
                <a:cubicBezTo>
                  <a:pt x="8224081" y="5925609"/>
                  <a:pt x="8221627" y="5918200"/>
                  <a:pt x="8237573" y="5920317"/>
                </a:cubicBezTo>
                <a:cubicBezTo>
                  <a:pt x="8246159" y="5931959"/>
                  <a:pt x="8235120" y="5931959"/>
                  <a:pt x="8227760" y="5934075"/>
                </a:cubicBezTo>
                <a:close/>
                <a:moveTo>
                  <a:pt x="10511614" y="5518151"/>
                </a:moveTo>
                <a:cubicBezTo>
                  <a:pt x="10510387" y="5523442"/>
                  <a:pt x="10509160" y="5528734"/>
                  <a:pt x="10500574" y="5528734"/>
                </a:cubicBezTo>
                <a:cubicBezTo>
                  <a:pt x="10494442" y="5528734"/>
                  <a:pt x="10490762" y="5524500"/>
                  <a:pt x="10490762" y="5520267"/>
                </a:cubicBezTo>
                <a:cubicBezTo>
                  <a:pt x="10491989" y="5514975"/>
                  <a:pt x="10498122" y="5511800"/>
                  <a:pt x="10504255" y="5511800"/>
                </a:cubicBezTo>
                <a:cubicBezTo>
                  <a:pt x="10507934" y="5513917"/>
                  <a:pt x="10512840" y="5512859"/>
                  <a:pt x="10511614" y="5518151"/>
                </a:cubicBezTo>
                <a:close/>
                <a:moveTo>
                  <a:pt x="11676845" y="391583"/>
                </a:moveTo>
                <a:cubicBezTo>
                  <a:pt x="11680525" y="392642"/>
                  <a:pt x="11687884" y="390525"/>
                  <a:pt x="11687884" y="396875"/>
                </a:cubicBezTo>
                <a:cubicBezTo>
                  <a:pt x="11687884" y="400050"/>
                  <a:pt x="11684204" y="406400"/>
                  <a:pt x="11678071" y="404283"/>
                </a:cubicBezTo>
                <a:cubicBezTo>
                  <a:pt x="11673166" y="403225"/>
                  <a:pt x="11668259" y="400050"/>
                  <a:pt x="11668259" y="395817"/>
                </a:cubicBezTo>
                <a:cubicBezTo>
                  <a:pt x="11667033" y="390525"/>
                  <a:pt x="11673166" y="392642"/>
                  <a:pt x="11676845" y="391583"/>
                </a:cubicBezTo>
                <a:close/>
                <a:moveTo>
                  <a:pt x="9846818" y="6209242"/>
                </a:moveTo>
                <a:cubicBezTo>
                  <a:pt x="9848045" y="6202892"/>
                  <a:pt x="9849272" y="6197600"/>
                  <a:pt x="9850498" y="6191250"/>
                </a:cubicBezTo>
                <a:cubicBezTo>
                  <a:pt x="9860311" y="6195484"/>
                  <a:pt x="9865217" y="6201834"/>
                  <a:pt x="9862763" y="6211359"/>
                </a:cubicBezTo>
                <a:cubicBezTo>
                  <a:pt x="9856631" y="6214534"/>
                  <a:pt x="9850498" y="6213475"/>
                  <a:pt x="9846818" y="6209242"/>
                </a:cubicBezTo>
                <a:close/>
                <a:moveTo>
                  <a:pt x="11728361" y="1235075"/>
                </a:moveTo>
                <a:cubicBezTo>
                  <a:pt x="11725907" y="1235075"/>
                  <a:pt x="11722228" y="1232958"/>
                  <a:pt x="11722228" y="1230842"/>
                </a:cubicBezTo>
                <a:cubicBezTo>
                  <a:pt x="11722228" y="1223433"/>
                  <a:pt x="11732040" y="1228725"/>
                  <a:pt x="11735720" y="1223433"/>
                </a:cubicBezTo>
                <a:cubicBezTo>
                  <a:pt x="11736947" y="1221317"/>
                  <a:pt x="11738173" y="1221317"/>
                  <a:pt x="11739399" y="1223433"/>
                </a:cubicBezTo>
                <a:cubicBezTo>
                  <a:pt x="11739399" y="1223433"/>
                  <a:pt x="11738173" y="1225550"/>
                  <a:pt x="11738173" y="1225550"/>
                </a:cubicBezTo>
                <a:cubicBezTo>
                  <a:pt x="11733267" y="1228725"/>
                  <a:pt x="11735720" y="1236133"/>
                  <a:pt x="11728361" y="1235075"/>
                </a:cubicBezTo>
                <a:close/>
                <a:moveTo>
                  <a:pt x="11350581" y="1922992"/>
                </a:moveTo>
                <a:cubicBezTo>
                  <a:pt x="11356713" y="1924050"/>
                  <a:pt x="11362846" y="1927225"/>
                  <a:pt x="11364072" y="1932517"/>
                </a:cubicBezTo>
                <a:cubicBezTo>
                  <a:pt x="11365299" y="1937808"/>
                  <a:pt x="11360393" y="1938867"/>
                  <a:pt x="11356713" y="1938867"/>
                </a:cubicBezTo>
                <a:cubicBezTo>
                  <a:pt x="11349354" y="1939925"/>
                  <a:pt x="11345674" y="1934633"/>
                  <a:pt x="11344448" y="1929342"/>
                </a:cubicBezTo>
                <a:cubicBezTo>
                  <a:pt x="11341995" y="1925108"/>
                  <a:pt x="11345674" y="1924050"/>
                  <a:pt x="11350581" y="1922992"/>
                </a:cubicBezTo>
                <a:close/>
                <a:moveTo>
                  <a:pt x="11453611" y="4899025"/>
                </a:moveTo>
                <a:cubicBezTo>
                  <a:pt x="11454838" y="4902200"/>
                  <a:pt x="11453611" y="4906434"/>
                  <a:pt x="11448705" y="4906434"/>
                </a:cubicBezTo>
                <a:cubicBezTo>
                  <a:pt x="11443799" y="4906434"/>
                  <a:pt x="11441346" y="4904317"/>
                  <a:pt x="11442573" y="4897967"/>
                </a:cubicBezTo>
                <a:cubicBezTo>
                  <a:pt x="11443799" y="4895850"/>
                  <a:pt x="11446252" y="4891617"/>
                  <a:pt x="11448705" y="4891617"/>
                </a:cubicBezTo>
                <a:cubicBezTo>
                  <a:pt x="11452385" y="4889500"/>
                  <a:pt x="11452385" y="4894792"/>
                  <a:pt x="11453611" y="4899025"/>
                </a:cubicBezTo>
                <a:close/>
                <a:moveTo>
                  <a:pt x="7829128" y="1567392"/>
                </a:moveTo>
                <a:cubicBezTo>
                  <a:pt x="7829128" y="1563158"/>
                  <a:pt x="7829128" y="1558925"/>
                  <a:pt x="7838941" y="1554692"/>
                </a:cubicBezTo>
                <a:cubicBezTo>
                  <a:pt x="7841394" y="1557867"/>
                  <a:pt x="7842621" y="1562100"/>
                  <a:pt x="7845074" y="1564217"/>
                </a:cubicBezTo>
                <a:cubicBezTo>
                  <a:pt x="7848754" y="1567392"/>
                  <a:pt x="7852433" y="1570567"/>
                  <a:pt x="7848754" y="1575858"/>
                </a:cubicBezTo>
                <a:cubicBezTo>
                  <a:pt x="7846301" y="1579033"/>
                  <a:pt x="7841394" y="1577975"/>
                  <a:pt x="7837715" y="1577975"/>
                </a:cubicBezTo>
                <a:cubicBezTo>
                  <a:pt x="7830355" y="1575858"/>
                  <a:pt x="7829128" y="1571625"/>
                  <a:pt x="7829128" y="1567392"/>
                </a:cubicBezTo>
                <a:close/>
                <a:moveTo>
                  <a:pt x="11916024" y="5450417"/>
                </a:moveTo>
                <a:cubicBezTo>
                  <a:pt x="11924610" y="5451475"/>
                  <a:pt x="11925836" y="5458883"/>
                  <a:pt x="11927063" y="5464175"/>
                </a:cubicBezTo>
                <a:cubicBezTo>
                  <a:pt x="11928290" y="5469467"/>
                  <a:pt x="11922157" y="5468409"/>
                  <a:pt x="11918477" y="5468409"/>
                </a:cubicBezTo>
                <a:cubicBezTo>
                  <a:pt x="11909891" y="5468409"/>
                  <a:pt x="11909891" y="5463117"/>
                  <a:pt x="11909891" y="5457825"/>
                </a:cubicBezTo>
                <a:cubicBezTo>
                  <a:pt x="11909891" y="5454651"/>
                  <a:pt x="11911118" y="5450417"/>
                  <a:pt x="11916024" y="5450417"/>
                </a:cubicBezTo>
                <a:close/>
                <a:moveTo>
                  <a:pt x="10283474" y="1849967"/>
                </a:moveTo>
                <a:cubicBezTo>
                  <a:pt x="10285926" y="1858433"/>
                  <a:pt x="10287153" y="1865842"/>
                  <a:pt x="10288380" y="1874308"/>
                </a:cubicBezTo>
                <a:cubicBezTo>
                  <a:pt x="10287153" y="1874308"/>
                  <a:pt x="10284700" y="1875367"/>
                  <a:pt x="10283474" y="1875367"/>
                </a:cubicBezTo>
                <a:cubicBezTo>
                  <a:pt x="10281021" y="1866900"/>
                  <a:pt x="10279794" y="1859492"/>
                  <a:pt x="10277341" y="1851025"/>
                </a:cubicBezTo>
                <a:cubicBezTo>
                  <a:pt x="10279794" y="1851025"/>
                  <a:pt x="10282247" y="1851025"/>
                  <a:pt x="10283474" y="1849967"/>
                </a:cubicBezTo>
                <a:close/>
                <a:moveTo>
                  <a:pt x="9548765" y="6641042"/>
                </a:moveTo>
                <a:cubicBezTo>
                  <a:pt x="9556124" y="6637867"/>
                  <a:pt x="9563483" y="6633633"/>
                  <a:pt x="9573296" y="6634692"/>
                </a:cubicBezTo>
                <a:cubicBezTo>
                  <a:pt x="9572070" y="6643159"/>
                  <a:pt x="9557351" y="6641042"/>
                  <a:pt x="9556124" y="6649508"/>
                </a:cubicBezTo>
                <a:cubicBezTo>
                  <a:pt x="9552444" y="6649508"/>
                  <a:pt x="9547538" y="6650567"/>
                  <a:pt x="9546311" y="6646334"/>
                </a:cubicBezTo>
                <a:cubicBezTo>
                  <a:pt x="9543858" y="6644217"/>
                  <a:pt x="9545085" y="6642100"/>
                  <a:pt x="9548765" y="6641042"/>
                </a:cubicBezTo>
                <a:close/>
                <a:moveTo>
                  <a:pt x="11517392" y="769408"/>
                </a:moveTo>
                <a:cubicBezTo>
                  <a:pt x="11514939" y="770467"/>
                  <a:pt x="11512486" y="772583"/>
                  <a:pt x="11510033" y="773642"/>
                </a:cubicBezTo>
                <a:cubicBezTo>
                  <a:pt x="11503901" y="772583"/>
                  <a:pt x="11497768" y="771525"/>
                  <a:pt x="11500220" y="763058"/>
                </a:cubicBezTo>
                <a:cubicBezTo>
                  <a:pt x="11501447" y="760942"/>
                  <a:pt x="11502673" y="757767"/>
                  <a:pt x="11506353" y="757767"/>
                </a:cubicBezTo>
                <a:cubicBezTo>
                  <a:pt x="11516166" y="758825"/>
                  <a:pt x="11516166" y="764117"/>
                  <a:pt x="11517392" y="769408"/>
                </a:cubicBezTo>
                <a:close/>
                <a:moveTo>
                  <a:pt x="9949850" y="4153958"/>
                </a:moveTo>
                <a:cubicBezTo>
                  <a:pt x="9949850" y="4157133"/>
                  <a:pt x="9943717" y="4161367"/>
                  <a:pt x="9941264" y="4159250"/>
                </a:cubicBezTo>
                <a:cubicBezTo>
                  <a:pt x="9937584" y="4155017"/>
                  <a:pt x="9925318" y="4157133"/>
                  <a:pt x="9927772" y="4147608"/>
                </a:cubicBezTo>
                <a:cubicBezTo>
                  <a:pt x="9928998" y="4144434"/>
                  <a:pt x="9931451" y="4142317"/>
                  <a:pt x="9933905" y="4139142"/>
                </a:cubicBezTo>
                <a:cubicBezTo>
                  <a:pt x="9942490" y="4144434"/>
                  <a:pt x="9949850" y="4147608"/>
                  <a:pt x="9949850" y="4153958"/>
                </a:cubicBezTo>
                <a:close/>
                <a:moveTo>
                  <a:pt x="11177635" y="5952067"/>
                </a:moveTo>
                <a:cubicBezTo>
                  <a:pt x="11184995" y="5956300"/>
                  <a:pt x="11178862" y="5960534"/>
                  <a:pt x="11177635" y="5964767"/>
                </a:cubicBezTo>
                <a:cubicBezTo>
                  <a:pt x="11171502" y="5963709"/>
                  <a:pt x="11166597" y="5963709"/>
                  <a:pt x="11166597" y="5956300"/>
                </a:cubicBezTo>
                <a:cubicBezTo>
                  <a:pt x="11167823" y="5947834"/>
                  <a:pt x="11173956" y="5954183"/>
                  <a:pt x="11177635" y="5952067"/>
                </a:cubicBezTo>
                <a:close/>
                <a:moveTo>
                  <a:pt x="11528432" y="1266825"/>
                </a:moveTo>
                <a:cubicBezTo>
                  <a:pt x="11529658" y="1265767"/>
                  <a:pt x="11534564" y="1265767"/>
                  <a:pt x="11535791" y="1266825"/>
                </a:cubicBezTo>
                <a:cubicBezTo>
                  <a:pt x="11540697" y="1270000"/>
                  <a:pt x="11544377" y="1273175"/>
                  <a:pt x="11549283" y="1277408"/>
                </a:cubicBezTo>
                <a:cubicBezTo>
                  <a:pt x="11545603" y="1278467"/>
                  <a:pt x="11541924" y="1279525"/>
                  <a:pt x="11537017" y="1279525"/>
                </a:cubicBezTo>
                <a:cubicBezTo>
                  <a:pt x="11534564" y="1278467"/>
                  <a:pt x="11532111" y="1276350"/>
                  <a:pt x="11529658" y="1275292"/>
                </a:cubicBezTo>
                <a:cubicBezTo>
                  <a:pt x="11525978" y="1272117"/>
                  <a:pt x="11524751" y="1268942"/>
                  <a:pt x="11528432" y="1266825"/>
                </a:cubicBezTo>
                <a:close/>
                <a:moveTo>
                  <a:pt x="6789006" y="1795992"/>
                </a:moveTo>
                <a:cubicBezTo>
                  <a:pt x="6782873" y="1790700"/>
                  <a:pt x="6777967" y="1785408"/>
                  <a:pt x="6782873" y="1776942"/>
                </a:cubicBezTo>
                <a:cubicBezTo>
                  <a:pt x="6795139" y="1781175"/>
                  <a:pt x="6792686" y="1788583"/>
                  <a:pt x="6789006" y="1795992"/>
                </a:cubicBezTo>
                <a:close/>
                <a:moveTo>
                  <a:pt x="7177826" y="3689350"/>
                </a:moveTo>
                <a:cubicBezTo>
                  <a:pt x="7175372" y="3689350"/>
                  <a:pt x="7171693" y="3690409"/>
                  <a:pt x="7169240" y="3690409"/>
                </a:cubicBezTo>
                <a:cubicBezTo>
                  <a:pt x="7172919" y="3683000"/>
                  <a:pt x="7175372" y="3675592"/>
                  <a:pt x="7163107" y="3670300"/>
                </a:cubicBezTo>
                <a:cubicBezTo>
                  <a:pt x="7161881" y="3670300"/>
                  <a:pt x="7163107" y="3665008"/>
                  <a:pt x="7161881" y="3662892"/>
                </a:cubicBezTo>
                <a:cubicBezTo>
                  <a:pt x="7169240" y="3662892"/>
                  <a:pt x="7175372" y="3665008"/>
                  <a:pt x="7172919" y="3673475"/>
                </a:cubicBezTo>
                <a:cubicBezTo>
                  <a:pt x="7171693" y="3677708"/>
                  <a:pt x="7171693" y="3679825"/>
                  <a:pt x="7176599" y="3680883"/>
                </a:cubicBezTo>
                <a:cubicBezTo>
                  <a:pt x="7177826" y="3683000"/>
                  <a:pt x="7177826" y="3686175"/>
                  <a:pt x="7177826" y="3689350"/>
                </a:cubicBezTo>
                <a:close/>
                <a:moveTo>
                  <a:pt x="10858730" y="2002367"/>
                </a:moveTo>
                <a:cubicBezTo>
                  <a:pt x="10847691" y="2001308"/>
                  <a:pt x="10844011" y="2010833"/>
                  <a:pt x="10836652" y="2014008"/>
                </a:cubicBezTo>
                <a:cubicBezTo>
                  <a:pt x="10831745" y="2008717"/>
                  <a:pt x="10832972" y="2002367"/>
                  <a:pt x="10834199" y="1997075"/>
                </a:cubicBezTo>
                <a:cubicBezTo>
                  <a:pt x="10842785" y="1997075"/>
                  <a:pt x="10852597" y="1992842"/>
                  <a:pt x="10858730" y="2002367"/>
                </a:cubicBezTo>
                <a:close/>
                <a:moveTo>
                  <a:pt x="10802308" y="519642"/>
                </a:moveTo>
                <a:cubicBezTo>
                  <a:pt x="10807214" y="522817"/>
                  <a:pt x="10814574" y="514350"/>
                  <a:pt x="10818254" y="520700"/>
                </a:cubicBezTo>
                <a:cubicBezTo>
                  <a:pt x="10821933" y="527050"/>
                  <a:pt x="10808441" y="527050"/>
                  <a:pt x="10809667" y="532342"/>
                </a:cubicBezTo>
                <a:cubicBezTo>
                  <a:pt x="10810894" y="527050"/>
                  <a:pt x="10802308" y="524933"/>
                  <a:pt x="10802308" y="519642"/>
                </a:cubicBezTo>
                <a:close/>
                <a:moveTo>
                  <a:pt x="8844719" y="953558"/>
                </a:moveTo>
                <a:cubicBezTo>
                  <a:pt x="8855759" y="955675"/>
                  <a:pt x="8869250" y="955675"/>
                  <a:pt x="8863118" y="971550"/>
                </a:cubicBezTo>
                <a:cubicBezTo>
                  <a:pt x="8845946" y="974725"/>
                  <a:pt x="8841040" y="967317"/>
                  <a:pt x="8844719" y="953558"/>
                </a:cubicBezTo>
                <a:close/>
                <a:moveTo>
                  <a:pt x="7689301" y="3486150"/>
                </a:moveTo>
                <a:lnTo>
                  <a:pt x="7689301" y="3486150"/>
                </a:lnTo>
                <a:cubicBezTo>
                  <a:pt x="7695434" y="3491442"/>
                  <a:pt x="7699113" y="3496733"/>
                  <a:pt x="7700340" y="3504142"/>
                </a:cubicBezTo>
                <a:cubicBezTo>
                  <a:pt x="7684395" y="3500967"/>
                  <a:pt x="7685621" y="3493559"/>
                  <a:pt x="7689301" y="3486150"/>
                </a:cubicBezTo>
                <a:close/>
                <a:moveTo>
                  <a:pt x="12119633" y="4259792"/>
                </a:moveTo>
                <a:cubicBezTo>
                  <a:pt x="12117180" y="4262967"/>
                  <a:pt x="12112274" y="4258734"/>
                  <a:pt x="12111047" y="4255559"/>
                </a:cubicBezTo>
                <a:cubicBezTo>
                  <a:pt x="12109820" y="4253442"/>
                  <a:pt x="12109820" y="4252383"/>
                  <a:pt x="12112274" y="4251325"/>
                </a:cubicBezTo>
                <a:cubicBezTo>
                  <a:pt x="12117180" y="4249209"/>
                  <a:pt x="12120860" y="4250267"/>
                  <a:pt x="12122086" y="4254500"/>
                </a:cubicBezTo>
                <a:cubicBezTo>
                  <a:pt x="12123313" y="4260850"/>
                  <a:pt x="12135579" y="4253442"/>
                  <a:pt x="12135579" y="4261909"/>
                </a:cubicBezTo>
                <a:cubicBezTo>
                  <a:pt x="12129446" y="4266142"/>
                  <a:pt x="12126993" y="4252383"/>
                  <a:pt x="12119633" y="4259792"/>
                </a:cubicBezTo>
                <a:close/>
                <a:moveTo>
                  <a:pt x="11150651" y="2891367"/>
                </a:moveTo>
                <a:cubicBezTo>
                  <a:pt x="11150651" y="2896659"/>
                  <a:pt x="11143292" y="2896659"/>
                  <a:pt x="11139612" y="2897717"/>
                </a:cubicBezTo>
                <a:cubicBezTo>
                  <a:pt x="11133479" y="2898775"/>
                  <a:pt x="11133479" y="2894542"/>
                  <a:pt x="11134706" y="2891367"/>
                </a:cubicBezTo>
                <a:cubicBezTo>
                  <a:pt x="11135933" y="2888192"/>
                  <a:pt x="11134706" y="2883958"/>
                  <a:pt x="11140838" y="2885017"/>
                </a:cubicBezTo>
                <a:cubicBezTo>
                  <a:pt x="11144518" y="2888192"/>
                  <a:pt x="11150651" y="2890309"/>
                  <a:pt x="11150651" y="2891367"/>
                </a:cubicBezTo>
                <a:close/>
                <a:moveTo>
                  <a:pt x="9072860" y="3202517"/>
                </a:moveTo>
                <a:cubicBezTo>
                  <a:pt x="9072860" y="3199342"/>
                  <a:pt x="9071633" y="3196167"/>
                  <a:pt x="9071633" y="3192992"/>
                </a:cubicBezTo>
                <a:cubicBezTo>
                  <a:pt x="9075313" y="3194050"/>
                  <a:pt x="9080219" y="3195108"/>
                  <a:pt x="9083898" y="3196167"/>
                </a:cubicBezTo>
                <a:cubicBezTo>
                  <a:pt x="9087579" y="3197225"/>
                  <a:pt x="9092484" y="3200400"/>
                  <a:pt x="9090031" y="3203575"/>
                </a:cubicBezTo>
                <a:cubicBezTo>
                  <a:pt x="9086352" y="3212042"/>
                  <a:pt x="9082672" y="3202517"/>
                  <a:pt x="9078993" y="3202517"/>
                </a:cubicBezTo>
                <a:cubicBezTo>
                  <a:pt x="9076539" y="3202517"/>
                  <a:pt x="9075313" y="3202517"/>
                  <a:pt x="9072860" y="3202517"/>
                </a:cubicBezTo>
                <a:close/>
                <a:moveTo>
                  <a:pt x="7387567" y="6679142"/>
                </a:moveTo>
                <a:cubicBezTo>
                  <a:pt x="7381434" y="6679142"/>
                  <a:pt x="7375302" y="6678084"/>
                  <a:pt x="7369169" y="6678084"/>
                </a:cubicBezTo>
                <a:cubicBezTo>
                  <a:pt x="7360583" y="6677026"/>
                  <a:pt x="7364263" y="6672792"/>
                  <a:pt x="7364263" y="6668558"/>
                </a:cubicBezTo>
                <a:cubicBezTo>
                  <a:pt x="7382661" y="6663267"/>
                  <a:pt x="7386341" y="6665383"/>
                  <a:pt x="7387567" y="6679142"/>
                </a:cubicBezTo>
                <a:close/>
                <a:moveTo>
                  <a:pt x="7369169" y="5264150"/>
                </a:moveTo>
                <a:cubicBezTo>
                  <a:pt x="7369169" y="5269442"/>
                  <a:pt x="7371622" y="5274734"/>
                  <a:pt x="7364263" y="5277909"/>
                </a:cubicBezTo>
                <a:cubicBezTo>
                  <a:pt x="7360583" y="5274734"/>
                  <a:pt x="7351997" y="5273675"/>
                  <a:pt x="7353224" y="5268383"/>
                </a:cubicBezTo>
                <a:cubicBezTo>
                  <a:pt x="7355677" y="5265209"/>
                  <a:pt x="7363036" y="5260975"/>
                  <a:pt x="7369169" y="5264150"/>
                </a:cubicBezTo>
                <a:close/>
                <a:moveTo>
                  <a:pt x="10588887" y="5682192"/>
                </a:moveTo>
                <a:cubicBezTo>
                  <a:pt x="10590114" y="5684308"/>
                  <a:pt x="10591340" y="5687484"/>
                  <a:pt x="10592566" y="5689600"/>
                </a:cubicBezTo>
                <a:cubicBezTo>
                  <a:pt x="10596247" y="5695950"/>
                  <a:pt x="10592566" y="5700183"/>
                  <a:pt x="10585207" y="5702300"/>
                </a:cubicBezTo>
                <a:cubicBezTo>
                  <a:pt x="10583981" y="5702300"/>
                  <a:pt x="10581528" y="5701242"/>
                  <a:pt x="10580301" y="5700183"/>
                </a:cubicBezTo>
                <a:cubicBezTo>
                  <a:pt x="10575395" y="5693834"/>
                  <a:pt x="10579074" y="5690659"/>
                  <a:pt x="10585207" y="5687484"/>
                </a:cubicBezTo>
                <a:cubicBezTo>
                  <a:pt x="10586434" y="5686425"/>
                  <a:pt x="10587661" y="5684308"/>
                  <a:pt x="10588887" y="5682192"/>
                </a:cubicBezTo>
                <a:cubicBezTo>
                  <a:pt x="10588887" y="5683250"/>
                  <a:pt x="10588887" y="5682192"/>
                  <a:pt x="10588887" y="5682192"/>
                </a:cubicBezTo>
                <a:close/>
                <a:moveTo>
                  <a:pt x="9470264" y="1572683"/>
                </a:moveTo>
                <a:cubicBezTo>
                  <a:pt x="9461679" y="1561042"/>
                  <a:pt x="9469038" y="1553633"/>
                  <a:pt x="9469038" y="1545167"/>
                </a:cubicBezTo>
                <a:cubicBezTo>
                  <a:pt x="9481304" y="1553633"/>
                  <a:pt x="9472718" y="1561042"/>
                  <a:pt x="9470264" y="1572683"/>
                </a:cubicBezTo>
                <a:close/>
                <a:moveTo>
                  <a:pt x="8217948" y="281517"/>
                </a:moveTo>
                <a:cubicBezTo>
                  <a:pt x="8199550" y="285750"/>
                  <a:pt x="8193417" y="279400"/>
                  <a:pt x="8195870" y="262467"/>
                </a:cubicBezTo>
                <a:cubicBezTo>
                  <a:pt x="8202003" y="270933"/>
                  <a:pt x="8216722" y="269875"/>
                  <a:pt x="8217948" y="281517"/>
                </a:cubicBezTo>
                <a:close/>
                <a:moveTo>
                  <a:pt x="8184831" y="5757334"/>
                </a:moveTo>
                <a:cubicBezTo>
                  <a:pt x="8197096" y="5744633"/>
                  <a:pt x="8206909" y="5756276"/>
                  <a:pt x="8221627" y="5761567"/>
                </a:cubicBezTo>
                <a:cubicBezTo>
                  <a:pt x="8206909" y="5763683"/>
                  <a:pt x="8195870" y="5766859"/>
                  <a:pt x="8186058" y="5763683"/>
                </a:cubicBezTo>
                <a:cubicBezTo>
                  <a:pt x="8186058" y="5761567"/>
                  <a:pt x="8186058" y="5759450"/>
                  <a:pt x="8184831" y="5757334"/>
                </a:cubicBezTo>
                <a:close/>
                <a:moveTo>
                  <a:pt x="6665124" y="5595409"/>
                </a:moveTo>
                <a:cubicBezTo>
                  <a:pt x="6663897" y="5600700"/>
                  <a:pt x="6657764" y="5602817"/>
                  <a:pt x="6652858" y="5600700"/>
                </a:cubicBezTo>
                <a:cubicBezTo>
                  <a:pt x="6646726" y="5598584"/>
                  <a:pt x="6632007" y="5607050"/>
                  <a:pt x="6635686" y="5591175"/>
                </a:cubicBezTo>
                <a:cubicBezTo>
                  <a:pt x="6639366" y="5591175"/>
                  <a:pt x="6643045" y="5603875"/>
                  <a:pt x="6647952" y="5591175"/>
                </a:cubicBezTo>
                <a:cubicBezTo>
                  <a:pt x="6651631" y="5591175"/>
                  <a:pt x="6656538" y="5590117"/>
                  <a:pt x="6660218" y="5590117"/>
                </a:cubicBezTo>
                <a:cubicBezTo>
                  <a:pt x="6663897" y="5591175"/>
                  <a:pt x="6666350" y="5593292"/>
                  <a:pt x="6665124" y="5595409"/>
                </a:cubicBezTo>
                <a:close/>
                <a:moveTo>
                  <a:pt x="10331309" y="6254750"/>
                </a:moveTo>
                <a:cubicBezTo>
                  <a:pt x="10332536" y="6246284"/>
                  <a:pt x="10337442" y="6240992"/>
                  <a:pt x="10343575" y="6233584"/>
                </a:cubicBezTo>
                <a:cubicBezTo>
                  <a:pt x="10353387" y="6245225"/>
                  <a:pt x="10338669" y="6248401"/>
                  <a:pt x="10337442" y="6254750"/>
                </a:cubicBezTo>
                <a:cubicBezTo>
                  <a:pt x="10336216" y="6254750"/>
                  <a:pt x="10333763" y="6254750"/>
                  <a:pt x="10331309" y="6254750"/>
                </a:cubicBezTo>
                <a:close/>
                <a:moveTo>
                  <a:pt x="12026414" y="4460875"/>
                </a:moveTo>
                <a:cubicBezTo>
                  <a:pt x="12020282" y="4460875"/>
                  <a:pt x="12015375" y="4458758"/>
                  <a:pt x="12015375" y="4453467"/>
                </a:cubicBezTo>
                <a:cubicBezTo>
                  <a:pt x="12016602" y="4449234"/>
                  <a:pt x="12020282" y="4445000"/>
                  <a:pt x="12026414" y="4445000"/>
                </a:cubicBezTo>
                <a:cubicBezTo>
                  <a:pt x="12030094" y="4447117"/>
                  <a:pt x="12035001" y="4447117"/>
                  <a:pt x="12033774" y="4452409"/>
                </a:cubicBezTo>
                <a:cubicBezTo>
                  <a:pt x="12033774" y="4455584"/>
                  <a:pt x="12033774" y="4460875"/>
                  <a:pt x="12026414" y="4460875"/>
                </a:cubicBezTo>
                <a:close/>
                <a:moveTo>
                  <a:pt x="8917087" y="1311275"/>
                </a:moveTo>
                <a:cubicBezTo>
                  <a:pt x="8914633" y="1316567"/>
                  <a:pt x="8914633" y="1323975"/>
                  <a:pt x="8904821" y="1325033"/>
                </a:cubicBezTo>
                <a:cubicBezTo>
                  <a:pt x="8903595" y="1325033"/>
                  <a:pt x="8901141" y="1320800"/>
                  <a:pt x="8899914" y="1318683"/>
                </a:cubicBezTo>
                <a:cubicBezTo>
                  <a:pt x="8898688" y="1312333"/>
                  <a:pt x="8904821" y="1309158"/>
                  <a:pt x="8909727" y="1307042"/>
                </a:cubicBezTo>
                <a:cubicBezTo>
                  <a:pt x="8914633" y="1305983"/>
                  <a:pt x="8915860" y="1309158"/>
                  <a:pt x="8917087" y="1311275"/>
                </a:cubicBezTo>
                <a:close/>
                <a:moveTo>
                  <a:pt x="10560676" y="1665817"/>
                </a:moveTo>
                <a:cubicBezTo>
                  <a:pt x="10558223" y="1671108"/>
                  <a:pt x="10561902" y="1679575"/>
                  <a:pt x="10550864" y="1680633"/>
                </a:cubicBezTo>
                <a:cubicBezTo>
                  <a:pt x="10544731" y="1680633"/>
                  <a:pt x="10545957" y="1676400"/>
                  <a:pt x="10545957" y="1673225"/>
                </a:cubicBezTo>
                <a:cubicBezTo>
                  <a:pt x="10545957" y="1666875"/>
                  <a:pt x="10548410" y="1662642"/>
                  <a:pt x="10555770" y="1661583"/>
                </a:cubicBezTo>
                <a:cubicBezTo>
                  <a:pt x="10559450" y="1660525"/>
                  <a:pt x="10561902" y="1662642"/>
                  <a:pt x="10560676" y="1665817"/>
                </a:cubicBezTo>
                <a:close/>
                <a:moveTo>
                  <a:pt x="11393510" y="1146175"/>
                </a:moveTo>
                <a:cubicBezTo>
                  <a:pt x="11398416" y="1150408"/>
                  <a:pt x="11403322" y="1154642"/>
                  <a:pt x="11408228" y="1158875"/>
                </a:cubicBezTo>
                <a:cubicBezTo>
                  <a:pt x="11413135" y="1163108"/>
                  <a:pt x="11411909" y="1166283"/>
                  <a:pt x="11404549" y="1167342"/>
                </a:cubicBezTo>
                <a:cubicBezTo>
                  <a:pt x="11400869" y="1160992"/>
                  <a:pt x="11387377" y="1156758"/>
                  <a:pt x="11393510" y="1146175"/>
                </a:cubicBezTo>
                <a:close/>
                <a:moveTo>
                  <a:pt x="10166951" y="2055283"/>
                </a:moveTo>
                <a:cubicBezTo>
                  <a:pt x="10163271" y="2055283"/>
                  <a:pt x="10160818" y="2054225"/>
                  <a:pt x="10160818" y="2048933"/>
                </a:cubicBezTo>
                <a:cubicBezTo>
                  <a:pt x="10160818" y="2047875"/>
                  <a:pt x="10162044" y="2045758"/>
                  <a:pt x="10165724" y="2045758"/>
                </a:cubicBezTo>
                <a:cubicBezTo>
                  <a:pt x="10170630" y="2044700"/>
                  <a:pt x="10174310" y="2046817"/>
                  <a:pt x="10174310" y="2051050"/>
                </a:cubicBezTo>
                <a:cubicBezTo>
                  <a:pt x="10173084" y="2053167"/>
                  <a:pt x="10170630" y="2055283"/>
                  <a:pt x="10166951" y="2055283"/>
                </a:cubicBezTo>
                <a:close/>
                <a:moveTo>
                  <a:pt x="7991034" y="6520392"/>
                </a:moveTo>
                <a:cubicBezTo>
                  <a:pt x="7989808" y="6509808"/>
                  <a:pt x="8000847" y="6514042"/>
                  <a:pt x="8006980" y="6511925"/>
                </a:cubicBezTo>
                <a:cubicBezTo>
                  <a:pt x="8005753" y="6520392"/>
                  <a:pt x="7998394" y="6519334"/>
                  <a:pt x="7991034" y="6520392"/>
                </a:cubicBezTo>
                <a:close/>
                <a:moveTo>
                  <a:pt x="10514067" y="5495925"/>
                </a:moveTo>
                <a:cubicBezTo>
                  <a:pt x="10514067" y="5501217"/>
                  <a:pt x="10514067" y="5506508"/>
                  <a:pt x="10515293" y="5511800"/>
                </a:cubicBezTo>
                <a:cubicBezTo>
                  <a:pt x="10516520" y="5514975"/>
                  <a:pt x="10523879" y="5517092"/>
                  <a:pt x="10518973" y="5523442"/>
                </a:cubicBezTo>
                <a:cubicBezTo>
                  <a:pt x="10510387" y="5518151"/>
                  <a:pt x="10515293" y="5508625"/>
                  <a:pt x="10509160" y="5503334"/>
                </a:cubicBezTo>
                <a:cubicBezTo>
                  <a:pt x="10509160" y="5501217"/>
                  <a:pt x="10509160" y="5500159"/>
                  <a:pt x="10510387" y="5498042"/>
                </a:cubicBezTo>
                <a:cubicBezTo>
                  <a:pt x="10510387" y="5496984"/>
                  <a:pt x="10511614" y="5495925"/>
                  <a:pt x="10511614" y="5495925"/>
                </a:cubicBezTo>
                <a:cubicBezTo>
                  <a:pt x="10511614" y="5492750"/>
                  <a:pt x="10514067" y="5492750"/>
                  <a:pt x="10514067" y="5495925"/>
                </a:cubicBezTo>
                <a:close/>
                <a:moveTo>
                  <a:pt x="9951076" y="3411008"/>
                </a:moveTo>
                <a:cubicBezTo>
                  <a:pt x="9955982" y="3409950"/>
                  <a:pt x="9960888" y="3408892"/>
                  <a:pt x="9965795" y="3411008"/>
                </a:cubicBezTo>
                <a:cubicBezTo>
                  <a:pt x="9967021" y="3411008"/>
                  <a:pt x="9967021" y="3412067"/>
                  <a:pt x="9968248" y="3414184"/>
                </a:cubicBezTo>
                <a:cubicBezTo>
                  <a:pt x="9965795" y="3415242"/>
                  <a:pt x="9964569" y="3416300"/>
                  <a:pt x="9963342" y="3416300"/>
                </a:cubicBezTo>
                <a:cubicBezTo>
                  <a:pt x="9957209" y="3417358"/>
                  <a:pt x="9953529" y="3414184"/>
                  <a:pt x="9949850" y="3412067"/>
                </a:cubicBezTo>
                <a:cubicBezTo>
                  <a:pt x="9944943" y="3408892"/>
                  <a:pt x="9948623" y="3412067"/>
                  <a:pt x="9951076" y="3411008"/>
                </a:cubicBezTo>
                <a:close/>
                <a:moveTo>
                  <a:pt x="8233893" y="4966758"/>
                </a:moveTo>
                <a:cubicBezTo>
                  <a:pt x="8232667" y="4968875"/>
                  <a:pt x="8228987" y="4972050"/>
                  <a:pt x="8226534" y="4969934"/>
                </a:cubicBezTo>
                <a:cubicBezTo>
                  <a:pt x="8216722" y="4961467"/>
                  <a:pt x="8215495" y="4947709"/>
                  <a:pt x="8222854" y="4937125"/>
                </a:cubicBezTo>
                <a:cubicBezTo>
                  <a:pt x="8222854" y="4937125"/>
                  <a:pt x="8224081" y="4937125"/>
                  <a:pt x="8225307" y="4937125"/>
                </a:cubicBezTo>
                <a:cubicBezTo>
                  <a:pt x="8226534" y="4937125"/>
                  <a:pt x="8226534" y="4938184"/>
                  <a:pt x="8227760" y="4939242"/>
                </a:cubicBezTo>
                <a:cubicBezTo>
                  <a:pt x="8225307" y="4949825"/>
                  <a:pt x="8236346" y="4957234"/>
                  <a:pt x="8233893" y="4966758"/>
                </a:cubicBezTo>
                <a:close/>
                <a:moveTo>
                  <a:pt x="9308359" y="1856317"/>
                </a:moveTo>
                <a:cubicBezTo>
                  <a:pt x="9307132" y="1854200"/>
                  <a:pt x="9307132" y="1851025"/>
                  <a:pt x="9310812" y="1849967"/>
                </a:cubicBezTo>
                <a:cubicBezTo>
                  <a:pt x="9321851" y="1846792"/>
                  <a:pt x="9331663" y="1846792"/>
                  <a:pt x="9336570" y="1858433"/>
                </a:cubicBezTo>
                <a:cubicBezTo>
                  <a:pt x="9335343" y="1858433"/>
                  <a:pt x="9335343" y="1859492"/>
                  <a:pt x="9334117" y="1859492"/>
                </a:cubicBezTo>
                <a:cubicBezTo>
                  <a:pt x="9324304" y="1862667"/>
                  <a:pt x="9315718" y="1865842"/>
                  <a:pt x="9308359" y="1856317"/>
                </a:cubicBezTo>
                <a:close/>
                <a:moveTo>
                  <a:pt x="10361973" y="4484159"/>
                </a:moveTo>
                <a:cubicBezTo>
                  <a:pt x="10358294" y="4482042"/>
                  <a:pt x="10354614" y="4479925"/>
                  <a:pt x="10349708" y="4477809"/>
                </a:cubicBezTo>
                <a:cubicBezTo>
                  <a:pt x="10348481" y="4474633"/>
                  <a:pt x="10346028" y="4470400"/>
                  <a:pt x="10344802" y="4467225"/>
                </a:cubicBezTo>
                <a:lnTo>
                  <a:pt x="10346028" y="4465109"/>
                </a:lnTo>
                <a:lnTo>
                  <a:pt x="10346028" y="4462992"/>
                </a:lnTo>
                <a:cubicBezTo>
                  <a:pt x="10366880" y="4462992"/>
                  <a:pt x="10366880" y="4462992"/>
                  <a:pt x="10361973" y="4484159"/>
                </a:cubicBezTo>
                <a:close/>
                <a:moveTo>
                  <a:pt x="8253518" y="4962525"/>
                </a:moveTo>
                <a:cubicBezTo>
                  <a:pt x="8249838" y="4954059"/>
                  <a:pt x="8244932" y="4946650"/>
                  <a:pt x="8246159" y="4938184"/>
                </a:cubicBezTo>
                <a:cubicBezTo>
                  <a:pt x="8253518" y="4941359"/>
                  <a:pt x="8265784" y="4938184"/>
                  <a:pt x="8265784" y="4950883"/>
                </a:cubicBezTo>
                <a:cubicBezTo>
                  <a:pt x="8265784" y="4958292"/>
                  <a:pt x="8262104" y="4962525"/>
                  <a:pt x="8253518" y="4962525"/>
                </a:cubicBezTo>
                <a:close/>
                <a:moveTo>
                  <a:pt x="6939873" y="4235450"/>
                </a:moveTo>
                <a:cubicBezTo>
                  <a:pt x="6930061" y="4222750"/>
                  <a:pt x="6930061" y="4215342"/>
                  <a:pt x="6943552" y="4206875"/>
                </a:cubicBezTo>
                <a:cubicBezTo>
                  <a:pt x="6946006" y="4216400"/>
                  <a:pt x="6947233" y="4223809"/>
                  <a:pt x="6939873" y="4235450"/>
                </a:cubicBezTo>
                <a:close/>
                <a:moveTo>
                  <a:pt x="9227406" y="3808942"/>
                </a:moveTo>
                <a:cubicBezTo>
                  <a:pt x="9217594" y="3806825"/>
                  <a:pt x="9206554" y="3804708"/>
                  <a:pt x="9196742" y="3806825"/>
                </a:cubicBezTo>
                <a:cubicBezTo>
                  <a:pt x="9197969" y="3805767"/>
                  <a:pt x="9197969" y="3804708"/>
                  <a:pt x="9197969" y="3803650"/>
                </a:cubicBezTo>
                <a:cubicBezTo>
                  <a:pt x="9201648" y="3804708"/>
                  <a:pt x="9205328" y="3805767"/>
                  <a:pt x="9209007" y="3803650"/>
                </a:cubicBezTo>
                <a:cubicBezTo>
                  <a:pt x="9215140" y="3805767"/>
                  <a:pt x="9218820" y="3802592"/>
                  <a:pt x="9222500" y="3800475"/>
                </a:cubicBezTo>
                <a:cubicBezTo>
                  <a:pt x="9224953" y="3799417"/>
                  <a:pt x="9228633" y="3793067"/>
                  <a:pt x="9232312" y="3797300"/>
                </a:cubicBezTo>
                <a:cubicBezTo>
                  <a:pt x="9234766" y="3801534"/>
                  <a:pt x="9231085" y="3805767"/>
                  <a:pt x="9227406" y="3808942"/>
                </a:cubicBezTo>
                <a:close/>
                <a:moveTo>
                  <a:pt x="10023443" y="1101725"/>
                </a:moveTo>
                <a:cubicBezTo>
                  <a:pt x="10032029" y="1100667"/>
                  <a:pt x="10033256" y="1103842"/>
                  <a:pt x="10032029" y="1109133"/>
                </a:cubicBezTo>
                <a:cubicBezTo>
                  <a:pt x="10032029" y="1114425"/>
                  <a:pt x="10027123" y="1116542"/>
                  <a:pt x="10020990" y="1116542"/>
                </a:cubicBezTo>
                <a:cubicBezTo>
                  <a:pt x="10013631" y="1116542"/>
                  <a:pt x="10012404" y="1112308"/>
                  <a:pt x="10012404" y="1107017"/>
                </a:cubicBezTo>
                <a:cubicBezTo>
                  <a:pt x="10013631" y="1100667"/>
                  <a:pt x="10020990" y="1102783"/>
                  <a:pt x="10023443" y="1101725"/>
                </a:cubicBezTo>
                <a:close/>
                <a:moveTo>
                  <a:pt x="7688074" y="281517"/>
                </a:moveTo>
                <a:cubicBezTo>
                  <a:pt x="7686848" y="283633"/>
                  <a:pt x="7680715" y="283633"/>
                  <a:pt x="7679488" y="283633"/>
                </a:cubicBezTo>
                <a:cubicBezTo>
                  <a:pt x="7672129" y="274108"/>
                  <a:pt x="7675809" y="264583"/>
                  <a:pt x="7677036" y="255058"/>
                </a:cubicBezTo>
                <a:cubicBezTo>
                  <a:pt x="7679488" y="255058"/>
                  <a:pt x="7681941" y="255058"/>
                  <a:pt x="7684395" y="255058"/>
                </a:cubicBezTo>
                <a:cubicBezTo>
                  <a:pt x="7690527" y="262467"/>
                  <a:pt x="7695434" y="270933"/>
                  <a:pt x="7688074" y="281517"/>
                </a:cubicBezTo>
                <a:close/>
                <a:moveTo>
                  <a:pt x="8601861" y="1867958"/>
                </a:moveTo>
                <a:cubicBezTo>
                  <a:pt x="8601861" y="1867958"/>
                  <a:pt x="8596955" y="1865842"/>
                  <a:pt x="8595728" y="1865842"/>
                </a:cubicBezTo>
                <a:cubicBezTo>
                  <a:pt x="8595728" y="1857375"/>
                  <a:pt x="8598181" y="1853142"/>
                  <a:pt x="8604314" y="1854200"/>
                </a:cubicBezTo>
                <a:cubicBezTo>
                  <a:pt x="8605540" y="1854200"/>
                  <a:pt x="8607993" y="1856317"/>
                  <a:pt x="8609220" y="1857375"/>
                </a:cubicBezTo>
                <a:cubicBezTo>
                  <a:pt x="8610447" y="1861608"/>
                  <a:pt x="8605540" y="1864783"/>
                  <a:pt x="8601861" y="1867958"/>
                </a:cubicBezTo>
                <a:close/>
                <a:moveTo>
                  <a:pt x="11435213" y="2858559"/>
                </a:moveTo>
                <a:cubicBezTo>
                  <a:pt x="11431533" y="2863850"/>
                  <a:pt x="11426627" y="2870200"/>
                  <a:pt x="11420494" y="2878667"/>
                </a:cubicBezTo>
                <a:cubicBezTo>
                  <a:pt x="11419268" y="2865967"/>
                  <a:pt x="11424174" y="2860675"/>
                  <a:pt x="11431533" y="2855383"/>
                </a:cubicBezTo>
                <a:cubicBezTo>
                  <a:pt x="11431533" y="2856442"/>
                  <a:pt x="11432759" y="2857500"/>
                  <a:pt x="11435213" y="2858559"/>
                </a:cubicBezTo>
                <a:close/>
                <a:moveTo>
                  <a:pt x="7885551" y="621242"/>
                </a:moveTo>
                <a:cubicBezTo>
                  <a:pt x="7884324" y="615950"/>
                  <a:pt x="7876965" y="607483"/>
                  <a:pt x="7891683" y="606425"/>
                </a:cubicBezTo>
                <a:cubicBezTo>
                  <a:pt x="7892910" y="606425"/>
                  <a:pt x="7892910" y="607483"/>
                  <a:pt x="7894136" y="607483"/>
                </a:cubicBezTo>
                <a:cubicBezTo>
                  <a:pt x="7896589" y="613833"/>
                  <a:pt x="7901496" y="620183"/>
                  <a:pt x="7900269" y="627592"/>
                </a:cubicBezTo>
                <a:cubicBezTo>
                  <a:pt x="7888003" y="638175"/>
                  <a:pt x="7886777" y="626533"/>
                  <a:pt x="7885551" y="621242"/>
                </a:cubicBezTo>
                <a:close/>
                <a:moveTo>
                  <a:pt x="10046747" y="1376892"/>
                </a:moveTo>
                <a:cubicBezTo>
                  <a:pt x="10045521" y="1382183"/>
                  <a:pt x="10044295" y="1387475"/>
                  <a:pt x="10036935" y="1388533"/>
                </a:cubicBezTo>
                <a:cubicBezTo>
                  <a:pt x="10035709" y="1388533"/>
                  <a:pt x="10034482" y="1386417"/>
                  <a:pt x="10034482" y="1385358"/>
                </a:cubicBezTo>
                <a:cubicBezTo>
                  <a:pt x="10034482" y="1380067"/>
                  <a:pt x="10036935" y="1376892"/>
                  <a:pt x="10043068" y="1375833"/>
                </a:cubicBezTo>
                <a:cubicBezTo>
                  <a:pt x="10044295" y="1375833"/>
                  <a:pt x="10046747" y="1374775"/>
                  <a:pt x="10046747" y="1376892"/>
                </a:cubicBezTo>
                <a:close/>
                <a:moveTo>
                  <a:pt x="8166432" y="6763808"/>
                </a:moveTo>
                <a:cubicBezTo>
                  <a:pt x="8156620" y="6769100"/>
                  <a:pt x="8150487" y="6769100"/>
                  <a:pt x="8143128" y="6764867"/>
                </a:cubicBezTo>
                <a:cubicBezTo>
                  <a:pt x="8149261" y="6758517"/>
                  <a:pt x="8156620" y="6760633"/>
                  <a:pt x="8166432" y="6763808"/>
                </a:cubicBezTo>
                <a:close/>
                <a:moveTo>
                  <a:pt x="11532111" y="645583"/>
                </a:moveTo>
                <a:cubicBezTo>
                  <a:pt x="11535791" y="650875"/>
                  <a:pt x="11537017" y="656167"/>
                  <a:pt x="11534564" y="661458"/>
                </a:cubicBezTo>
                <a:cubicBezTo>
                  <a:pt x="11528432" y="661458"/>
                  <a:pt x="11522299" y="660400"/>
                  <a:pt x="11514939" y="660400"/>
                </a:cubicBezTo>
                <a:cubicBezTo>
                  <a:pt x="11516166" y="657225"/>
                  <a:pt x="11517392" y="652992"/>
                  <a:pt x="11518619" y="649817"/>
                </a:cubicBezTo>
                <a:cubicBezTo>
                  <a:pt x="11518619" y="649817"/>
                  <a:pt x="11518619" y="649817"/>
                  <a:pt x="11518619" y="649817"/>
                </a:cubicBezTo>
                <a:cubicBezTo>
                  <a:pt x="11521072" y="648758"/>
                  <a:pt x="11524751" y="647700"/>
                  <a:pt x="11527205" y="646642"/>
                </a:cubicBezTo>
                <a:cubicBezTo>
                  <a:pt x="11528432" y="646642"/>
                  <a:pt x="11529658" y="646642"/>
                  <a:pt x="11532111" y="645583"/>
                </a:cubicBezTo>
                <a:close/>
                <a:moveTo>
                  <a:pt x="9798983" y="4592109"/>
                </a:moveTo>
                <a:cubicBezTo>
                  <a:pt x="9805116" y="4598459"/>
                  <a:pt x="9810022" y="4594225"/>
                  <a:pt x="9814928" y="4591050"/>
                </a:cubicBezTo>
                <a:cubicBezTo>
                  <a:pt x="9814928" y="4602692"/>
                  <a:pt x="9810022" y="4609042"/>
                  <a:pt x="9796530" y="4600575"/>
                </a:cubicBezTo>
                <a:cubicBezTo>
                  <a:pt x="9792850" y="4598459"/>
                  <a:pt x="9790397" y="4595284"/>
                  <a:pt x="9791623" y="4592109"/>
                </a:cubicBezTo>
                <a:cubicBezTo>
                  <a:pt x="9792850" y="4589992"/>
                  <a:pt x="9797756" y="4589992"/>
                  <a:pt x="9798983" y="4592109"/>
                </a:cubicBezTo>
                <a:close/>
                <a:moveTo>
                  <a:pt x="9235992" y="3547534"/>
                </a:moveTo>
                <a:cubicBezTo>
                  <a:pt x="9228633" y="3556000"/>
                  <a:pt x="9218820" y="3557059"/>
                  <a:pt x="9207781" y="3558117"/>
                </a:cubicBezTo>
                <a:cubicBezTo>
                  <a:pt x="9207781" y="3556000"/>
                  <a:pt x="9206554" y="3554942"/>
                  <a:pt x="9206554" y="3552825"/>
                </a:cubicBezTo>
                <a:cubicBezTo>
                  <a:pt x="9213914" y="3544358"/>
                  <a:pt x="9224953" y="3547534"/>
                  <a:pt x="9235992" y="3547534"/>
                </a:cubicBezTo>
                <a:close/>
                <a:moveTo>
                  <a:pt x="11712416" y="425450"/>
                </a:moveTo>
                <a:cubicBezTo>
                  <a:pt x="11706283" y="425450"/>
                  <a:pt x="11703830" y="421217"/>
                  <a:pt x="11705056" y="415925"/>
                </a:cubicBezTo>
                <a:cubicBezTo>
                  <a:pt x="11706283" y="410633"/>
                  <a:pt x="11709962" y="408517"/>
                  <a:pt x="11714868" y="408517"/>
                </a:cubicBezTo>
                <a:cubicBezTo>
                  <a:pt x="11721001" y="409575"/>
                  <a:pt x="11723454" y="411692"/>
                  <a:pt x="11722228" y="415925"/>
                </a:cubicBezTo>
                <a:cubicBezTo>
                  <a:pt x="11721001" y="421217"/>
                  <a:pt x="11719775" y="426508"/>
                  <a:pt x="11712416" y="425450"/>
                </a:cubicBezTo>
                <a:close/>
                <a:moveTo>
                  <a:pt x="10136287" y="2400300"/>
                </a:moveTo>
                <a:cubicBezTo>
                  <a:pt x="10137513" y="2406650"/>
                  <a:pt x="10131380" y="2409825"/>
                  <a:pt x="10128927" y="2414059"/>
                </a:cubicBezTo>
                <a:cubicBezTo>
                  <a:pt x="10128927" y="2414059"/>
                  <a:pt x="10127701" y="2414059"/>
                  <a:pt x="10127701" y="2414059"/>
                </a:cubicBezTo>
                <a:cubicBezTo>
                  <a:pt x="10124021" y="2411942"/>
                  <a:pt x="10120341" y="2409825"/>
                  <a:pt x="10120341" y="2406650"/>
                </a:cubicBezTo>
                <a:cubicBezTo>
                  <a:pt x="10120341" y="2401358"/>
                  <a:pt x="10125247" y="2399242"/>
                  <a:pt x="10130154" y="2398184"/>
                </a:cubicBezTo>
                <a:cubicBezTo>
                  <a:pt x="10131380" y="2397125"/>
                  <a:pt x="10135060" y="2398184"/>
                  <a:pt x="10136287" y="2400300"/>
                </a:cubicBezTo>
                <a:close/>
                <a:moveTo>
                  <a:pt x="10052880" y="1967442"/>
                </a:moveTo>
                <a:cubicBezTo>
                  <a:pt x="10059013" y="1964267"/>
                  <a:pt x="10057787" y="1970617"/>
                  <a:pt x="10060240" y="1972733"/>
                </a:cubicBezTo>
                <a:cubicBezTo>
                  <a:pt x="10062693" y="1974850"/>
                  <a:pt x="10066373" y="1978025"/>
                  <a:pt x="10068826" y="1980142"/>
                </a:cubicBezTo>
                <a:cubicBezTo>
                  <a:pt x="10063920" y="1982258"/>
                  <a:pt x="10059013" y="1981200"/>
                  <a:pt x="10054107" y="1979083"/>
                </a:cubicBezTo>
                <a:cubicBezTo>
                  <a:pt x="10052880" y="1975908"/>
                  <a:pt x="10046747" y="1971675"/>
                  <a:pt x="10052880" y="1967442"/>
                </a:cubicBezTo>
                <a:close/>
                <a:moveTo>
                  <a:pt x="8677907" y="6159500"/>
                </a:moveTo>
                <a:cubicBezTo>
                  <a:pt x="8668095" y="6163734"/>
                  <a:pt x="8659509" y="6167967"/>
                  <a:pt x="8652150" y="6172200"/>
                </a:cubicBezTo>
                <a:cubicBezTo>
                  <a:pt x="8652150" y="6170084"/>
                  <a:pt x="8652150" y="6169026"/>
                  <a:pt x="8652150" y="6166909"/>
                </a:cubicBezTo>
                <a:cubicBezTo>
                  <a:pt x="8659509" y="6163734"/>
                  <a:pt x="8664416" y="6155267"/>
                  <a:pt x="8677907" y="6159500"/>
                </a:cubicBezTo>
                <a:close/>
                <a:moveTo>
                  <a:pt x="10377918" y="2528358"/>
                </a:moveTo>
                <a:cubicBezTo>
                  <a:pt x="10371786" y="2527300"/>
                  <a:pt x="10363200" y="2531533"/>
                  <a:pt x="10359520" y="2524125"/>
                </a:cubicBezTo>
                <a:cubicBezTo>
                  <a:pt x="10357068" y="2518833"/>
                  <a:pt x="10361973" y="2515658"/>
                  <a:pt x="10366880" y="2513542"/>
                </a:cubicBezTo>
                <a:cubicBezTo>
                  <a:pt x="10373013" y="2516717"/>
                  <a:pt x="10373013" y="2524125"/>
                  <a:pt x="10377918" y="2528358"/>
                </a:cubicBezTo>
                <a:close/>
                <a:moveTo>
                  <a:pt x="11005917" y="5383742"/>
                </a:moveTo>
                <a:cubicBezTo>
                  <a:pt x="11008370" y="5380567"/>
                  <a:pt x="11010823" y="5376334"/>
                  <a:pt x="11012050" y="5373159"/>
                </a:cubicBezTo>
                <a:cubicBezTo>
                  <a:pt x="11026769" y="5373159"/>
                  <a:pt x="11026769" y="5378450"/>
                  <a:pt x="11019410" y="5386917"/>
                </a:cubicBezTo>
                <a:cubicBezTo>
                  <a:pt x="11015729" y="5386917"/>
                  <a:pt x="11010823" y="5386917"/>
                  <a:pt x="11007144" y="5386917"/>
                </a:cubicBezTo>
                <a:cubicBezTo>
                  <a:pt x="11007144" y="5385859"/>
                  <a:pt x="11007144" y="5384800"/>
                  <a:pt x="11005917" y="5383742"/>
                </a:cubicBezTo>
                <a:close/>
                <a:moveTo>
                  <a:pt x="9476397" y="1130300"/>
                </a:moveTo>
                <a:cubicBezTo>
                  <a:pt x="9473945" y="1143000"/>
                  <a:pt x="9466585" y="1140883"/>
                  <a:pt x="9457999" y="1134533"/>
                </a:cubicBezTo>
                <a:cubicBezTo>
                  <a:pt x="9464132" y="1128183"/>
                  <a:pt x="9451866" y="1125008"/>
                  <a:pt x="9454319" y="1117600"/>
                </a:cubicBezTo>
                <a:cubicBezTo>
                  <a:pt x="9462905" y="1118658"/>
                  <a:pt x="9464132" y="1132417"/>
                  <a:pt x="9476397" y="1130300"/>
                </a:cubicBezTo>
                <a:close/>
                <a:moveTo>
                  <a:pt x="11744306" y="127000"/>
                </a:moveTo>
                <a:cubicBezTo>
                  <a:pt x="11746759" y="129117"/>
                  <a:pt x="11749212" y="132292"/>
                  <a:pt x="11747985" y="135467"/>
                </a:cubicBezTo>
                <a:cubicBezTo>
                  <a:pt x="11747985" y="135467"/>
                  <a:pt x="11747985" y="135467"/>
                  <a:pt x="11747985" y="135467"/>
                </a:cubicBezTo>
                <a:cubicBezTo>
                  <a:pt x="11744306" y="133350"/>
                  <a:pt x="11743080" y="130175"/>
                  <a:pt x="11744306" y="127000"/>
                </a:cubicBezTo>
                <a:close/>
                <a:moveTo>
                  <a:pt x="11762704" y="123825"/>
                </a:moveTo>
                <a:cubicBezTo>
                  <a:pt x="11759025" y="125942"/>
                  <a:pt x="11757798" y="128058"/>
                  <a:pt x="11756571" y="130175"/>
                </a:cubicBezTo>
                <a:cubicBezTo>
                  <a:pt x="11754118" y="128058"/>
                  <a:pt x="11751665" y="125942"/>
                  <a:pt x="11751665" y="123825"/>
                </a:cubicBezTo>
                <a:cubicBezTo>
                  <a:pt x="11750439" y="119592"/>
                  <a:pt x="11754118" y="117475"/>
                  <a:pt x="11757798" y="116417"/>
                </a:cubicBezTo>
                <a:cubicBezTo>
                  <a:pt x="11759025" y="116417"/>
                  <a:pt x="11762704" y="115358"/>
                  <a:pt x="11763930" y="116417"/>
                </a:cubicBezTo>
                <a:cubicBezTo>
                  <a:pt x="11767611" y="118533"/>
                  <a:pt x="11767611" y="121708"/>
                  <a:pt x="11762704" y="123825"/>
                </a:cubicBezTo>
                <a:close/>
                <a:moveTo>
                  <a:pt x="8307487" y="6257925"/>
                </a:moveTo>
                <a:cubicBezTo>
                  <a:pt x="8307487" y="6258984"/>
                  <a:pt x="8307487" y="6258984"/>
                  <a:pt x="8307487" y="6257925"/>
                </a:cubicBezTo>
                <a:cubicBezTo>
                  <a:pt x="8307487" y="6258984"/>
                  <a:pt x="8307487" y="6258984"/>
                  <a:pt x="8307487" y="6257925"/>
                </a:cubicBezTo>
                <a:lnTo>
                  <a:pt x="8307487" y="6257925"/>
                </a:lnTo>
                <a:close/>
                <a:moveTo>
                  <a:pt x="8302581" y="6292850"/>
                </a:moveTo>
                <a:cubicBezTo>
                  <a:pt x="8302581" y="6287558"/>
                  <a:pt x="8301354" y="6282267"/>
                  <a:pt x="8301354" y="6276975"/>
                </a:cubicBezTo>
                <a:cubicBezTo>
                  <a:pt x="8305033" y="6276975"/>
                  <a:pt x="8307487" y="6274859"/>
                  <a:pt x="8308714" y="6271683"/>
                </a:cubicBezTo>
                <a:cubicBezTo>
                  <a:pt x="8312393" y="6271683"/>
                  <a:pt x="8316073" y="6271683"/>
                  <a:pt x="8320979" y="6271683"/>
                </a:cubicBezTo>
                <a:cubicBezTo>
                  <a:pt x="8319752" y="6276975"/>
                  <a:pt x="8313619" y="6282267"/>
                  <a:pt x="8316073" y="6288617"/>
                </a:cubicBezTo>
                <a:cubicBezTo>
                  <a:pt x="8313619" y="6294967"/>
                  <a:pt x="8309940" y="6298142"/>
                  <a:pt x="8302581" y="6292850"/>
                </a:cubicBezTo>
                <a:close/>
                <a:moveTo>
                  <a:pt x="10065146" y="1918758"/>
                </a:moveTo>
                <a:cubicBezTo>
                  <a:pt x="10060240" y="1917700"/>
                  <a:pt x="10056560" y="1916642"/>
                  <a:pt x="10051654" y="1919817"/>
                </a:cubicBezTo>
                <a:cubicBezTo>
                  <a:pt x="10047974" y="1918758"/>
                  <a:pt x="10044295" y="1917700"/>
                  <a:pt x="10040615" y="1917700"/>
                </a:cubicBezTo>
                <a:cubicBezTo>
                  <a:pt x="10040615" y="1914525"/>
                  <a:pt x="10040615" y="1908175"/>
                  <a:pt x="10044295" y="1909233"/>
                </a:cubicBezTo>
                <a:cubicBezTo>
                  <a:pt x="10054107" y="1914525"/>
                  <a:pt x="10061466" y="1903942"/>
                  <a:pt x="10070052" y="1907117"/>
                </a:cubicBezTo>
                <a:cubicBezTo>
                  <a:pt x="10071279" y="1911350"/>
                  <a:pt x="10072506" y="1916642"/>
                  <a:pt x="10065146" y="1918758"/>
                </a:cubicBezTo>
                <a:close/>
                <a:moveTo>
                  <a:pt x="8806696" y="366183"/>
                </a:moveTo>
                <a:cubicBezTo>
                  <a:pt x="8809149" y="363008"/>
                  <a:pt x="8814055" y="359833"/>
                  <a:pt x="8820188" y="360892"/>
                </a:cubicBezTo>
                <a:cubicBezTo>
                  <a:pt x="8820188" y="367242"/>
                  <a:pt x="8816509" y="372533"/>
                  <a:pt x="8811603" y="376767"/>
                </a:cubicBezTo>
                <a:cubicBezTo>
                  <a:pt x="8806696" y="375708"/>
                  <a:pt x="8800563" y="377825"/>
                  <a:pt x="8798110" y="372533"/>
                </a:cubicBezTo>
                <a:cubicBezTo>
                  <a:pt x="8794431" y="366183"/>
                  <a:pt x="8804243" y="369358"/>
                  <a:pt x="8806696" y="366183"/>
                </a:cubicBezTo>
                <a:close/>
                <a:moveTo>
                  <a:pt x="9760959" y="6171142"/>
                </a:moveTo>
                <a:cubicBezTo>
                  <a:pt x="9767092" y="6170084"/>
                  <a:pt x="9770772" y="6173258"/>
                  <a:pt x="9770772" y="6178550"/>
                </a:cubicBezTo>
                <a:cubicBezTo>
                  <a:pt x="9771999" y="6181725"/>
                  <a:pt x="9769545" y="6183842"/>
                  <a:pt x="9765866" y="6183842"/>
                </a:cubicBezTo>
                <a:cubicBezTo>
                  <a:pt x="9760959" y="6182784"/>
                  <a:pt x="9756053" y="6181725"/>
                  <a:pt x="9754826" y="6176433"/>
                </a:cubicBezTo>
                <a:cubicBezTo>
                  <a:pt x="9756053" y="6173258"/>
                  <a:pt x="9757280" y="6172200"/>
                  <a:pt x="9760959" y="6171142"/>
                </a:cubicBezTo>
                <a:close/>
                <a:moveTo>
                  <a:pt x="10350935" y="5459942"/>
                </a:moveTo>
                <a:cubicBezTo>
                  <a:pt x="10354614" y="5462058"/>
                  <a:pt x="10357068" y="5462058"/>
                  <a:pt x="10360747" y="5461000"/>
                </a:cubicBezTo>
                <a:cubicBezTo>
                  <a:pt x="10352161" y="5463117"/>
                  <a:pt x="10360747" y="5470526"/>
                  <a:pt x="10355840" y="5472642"/>
                </a:cubicBezTo>
                <a:cubicBezTo>
                  <a:pt x="10349708" y="5474758"/>
                  <a:pt x="10343575" y="5474758"/>
                  <a:pt x="10341122" y="5468409"/>
                </a:cubicBezTo>
                <a:cubicBezTo>
                  <a:pt x="10347254" y="5467350"/>
                  <a:pt x="10348481" y="5463117"/>
                  <a:pt x="10350935" y="5459942"/>
                </a:cubicBezTo>
                <a:close/>
                <a:moveTo>
                  <a:pt x="6917795" y="5106459"/>
                </a:moveTo>
                <a:cubicBezTo>
                  <a:pt x="6914115" y="5102225"/>
                  <a:pt x="6907983" y="5104342"/>
                  <a:pt x="6903076" y="5106459"/>
                </a:cubicBezTo>
                <a:cubicBezTo>
                  <a:pt x="6900623" y="5104342"/>
                  <a:pt x="6898170" y="5103284"/>
                  <a:pt x="6896943" y="5101167"/>
                </a:cubicBezTo>
                <a:cubicBezTo>
                  <a:pt x="6896943" y="5096934"/>
                  <a:pt x="6896943" y="5092700"/>
                  <a:pt x="6896943" y="5089525"/>
                </a:cubicBezTo>
                <a:cubicBezTo>
                  <a:pt x="6904303" y="5088467"/>
                  <a:pt x="6909209" y="5089525"/>
                  <a:pt x="6910436" y="5096934"/>
                </a:cubicBezTo>
                <a:cubicBezTo>
                  <a:pt x="6911662" y="5101167"/>
                  <a:pt x="6912888" y="5105400"/>
                  <a:pt x="6919021" y="5104342"/>
                </a:cubicBezTo>
                <a:cubicBezTo>
                  <a:pt x="6917795" y="5105400"/>
                  <a:pt x="6917795" y="5105400"/>
                  <a:pt x="6917795" y="5106459"/>
                </a:cubicBezTo>
                <a:close/>
                <a:moveTo>
                  <a:pt x="6917795" y="5103284"/>
                </a:moveTo>
                <a:cubicBezTo>
                  <a:pt x="6916569" y="5102225"/>
                  <a:pt x="6916569" y="5102225"/>
                  <a:pt x="6915342" y="5101167"/>
                </a:cubicBezTo>
                <a:cubicBezTo>
                  <a:pt x="6916569" y="5101167"/>
                  <a:pt x="6916569" y="5102225"/>
                  <a:pt x="6917795" y="5103284"/>
                </a:cubicBezTo>
                <a:close/>
                <a:moveTo>
                  <a:pt x="6922702" y="5094817"/>
                </a:moveTo>
                <a:cubicBezTo>
                  <a:pt x="6922702" y="5094817"/>
                  <a:pt x="6922702" y="5094817"/>
                  <a:pt x="6922702" y="5094817"/>
                </a:cubicBezTo>
                <a:cubicBezTo>
                  <a:pt x="6922702" y="5094817"/>
                  <a:pt x="6922702" y="5094817"/>
                  <a:pt x="6922702" y="5094817"/>
                </a:cubicBezTo>
                <a:cubicBezTo>
                  <a:pt x="6922702" y="5094817"/>
                  <a:pt x="6923928" y="5092700"/>
                  <a:pt x="6923928" y="5092700"/>
                </a:cubicBezTo>
                <a:cubicBezTo>
                  <a:pt x="6923928" y="5092700"/>
                  <a:pt x="6922702" y="5094817"/>
                  <a:pt x="6922702" y="5094817"/>
                </a:cubicBezTo>
                <a:close/>
                <a:moveTo>
                  <a:pt x="7841394" y="3654425"/>
                </a:moveTo>
                <a:cubicBezTo>
                  <a:pt x="7841394" y="3655483"/>
                  <a:pt x="7841394" y="3657600"/>
                  <a:pt x="7840168" y="3658659"/>
                </a:cubicBezTo>
                <a:cubicBezTo>
                  <a:pt x="7838941" y="3654425"/>
                  <a:pt x="7829128" y="3656542"/>
                  <a:pt x="7831582" y="3650192"/>
                </a:cubicBezTo>
                <a:cubicBezTo>
                  <a:pt x="7831582" y="3648075"/>
                  <a:pt x="7832808" y="3647017"/>
                  <a:pt x="7834035" y="3644900"/>
                </a:cubicBezTo>
                <a:cubicBezTo>
                  <a:pt x="7838941" y="3645958"/>
                  <a:pt x="7842621" y="3649133"/>
                  <a:pt x="7841394" y="3654425"/>
                </a:cubicBezTo>
                <a:close/>
                <a:moveTo>
                  <a:pt x="8300128" y="3944409"/>
                </a:moveTo>
                <a:cubicBezTo>
                  <a:pt x="8305033" y="3951817"/>
                  <a:pt x="8312393" y="3957108"/>
                  <a:pt x="8313619" y="3966633"/>
                </a:cubicBezTo>
                <a:cubicBezTo>
                  <a:pt x="8296448" y="3967692"/>
                  <a:pt x="8297674" y="3957108"/>
                  <a:pt x="8296448" y="3947583"/>
                </a:cubicBezTo>
                <a:cubicBezTo>
                  <a:pt x="8297674" y="3946525"/>
                  <a:pt x="8298901" y="3945467"/>
                  <a:pt x="8300128" y="3944409"/>
                </a:cubicBezTo>
                <a:close/>
                <a:moveTo>
                  <a:pt x="11377564" y="6084359"/>
                </a:moveTo>
                <a:cubicBezTo>
                  <a:pt x="11384924" y="6085417"/>
                  <a:pt x="11388604" y="6088592"/>
                  <a:pt x="11388604" y="6093883"/>
                </a:cubicBezTo>
                <a:cubicBezTo>
                  <a:pt x="11386150" y="6100234"/>
                  <a:pt x="11381245" y="6102350"/>
                  <a:pt x="11373885" y="6101292"/>
                </a:cubicBezTo>
                <a:cubicBezTo>
                  <a:pt x="11367752" y="6100234"/>
                  <a:pt x="11366526" y="6096000"/>
                  <a:pt x="11366526" y="6091767"/>
                </a:cubicBezTo>
                <a:cubicBezTo>
                  <a:pt x="11367752" y="6086475"/>
                  <a:pt x="11371431" y="6084359"/>
                  <a:pt x="11377564" y="6084359"/>
                </a:cubicBezTo>
                <a:close/>
                <a:moveTo>
                  <a:pt x="7804597" y="5884334"/>
                </a:moveTo>
                <a:cubicBezTo>
                  <a:pt x="7800918" y="5886450"/>
                  <a:pt x="7798464" y="5883276"/>
                  <a:pt x="7798464" y="5881159"/>
                </a:cubicBezTo>
                <a:cubicBezTo>
                  <a:pt x="7797238" y="5876925"/>
                  <a:pt x="7800918" y="5874808"/>
                  <a:pt x="7804597" y="5873750"/>
                </a:cubicBezTo>
                <a:cubicBezTo>
                  <a:pt x="7808277" y="5873750"/>
                  <a:pt x="7810730" y="5875867"/>
                  <a:pt x="7810730" y="5879042"/>
                </a:cubicBezTo>
                <a:cubicBezTo>
                  <a:pt x="7809504" y="5880100"/>
                  <a:pt x="7807051" y="5883276"/>
                  <a:pt x="7804597" y="5884334"/>
                </a:cubicBezTo>
                <a:close/>
                <a:moveTo>
                  <a:pt x="11322369" y="1351492"/>
                </a:moveTo>
                <a:cubicBezTo>
                  <a:pt x="11334635" y="1352550"/>
                  <a:pt x="11339541" y="1359958"/>
                  <a:pt x="11345674" y="1368425"/>
                </a:cubicBezTo>
                <a:cubicBezTo>
                  <a:pt x="11330955" y="1376892"/>
                  <a:pt x="11326049" y="1359958"/>
                  <a:pt x="11315010" y="1359958"/>
                </a:cubicBezTo>
                <a:cubicBezTo>
                  <a:pt x="11315010" y="1354667"/>
                  <a:pt x="11318690" y="1352550"/>
                  <a:pt x="11322369" y="1351492"/>
                </a:cubicBezTo>
                <a:close/>
                <a:moveTo>
                  <a:pt x="7194997" y="5334000"/>
                </a:moveTo>
                <a:cubicBezTo>
                  <a:pt x="7203583" y="5338234"/>
                  <a:pt x="7204810" y="5343525"/>
                  <a:pt x="7203583" y="5350934"/>
                </a:cubicBezTo>
                <a:cubicBezTo>
                  <a:pt x="7202357" y="5350934"/>
                  <a:pt x="7201130" y="5350934"/>
                  <a:pt x="7201130" y="5350934"/>
                </a:cubicBezTo>
                <a:cubicBezTo>
                  <a:pt x="7198677" y="5345642"/>
                  <a:pt x="7185185" y="5345642"/>
                  <a:pt x="7190091" y="5335059"/>
                </a:cubicBezTo>
                <a:cubicBezTo>
                  <a:pt x="7190091" y="5335059"/>
                  <a:pt x="7193771" y="5334000"/>
                  <a:pt x="7194997" y="5334000"/>
                </a:cubicBezTo>
                <a:close/>
                <a:moveTo>
                  <a:pt x="10619551" y="2189692"/>
                </a:moveTo>
                <a:cubicBezTo>
                  <a:pt x="10619551" y="2191809"/>
                  <a:pt x="10620778" y="2193925"/>
                  <a:pt x="10620778" y="2196042"/>
                </a:cubicBezTo>
                <a:cubicBezTo>
                  <a:pt x="10612192" y="2201333"/>
                  <a:pt x="10603606" y="2211917"/>
                  <a:pt x="10597473" y="2194983"/>
                </a:cubicBezTo>
                <a:cubicBezTo>
                  <a:pt x="10597473" y="2191809"/>
                  <a:pt x="10598699" y="2189692"/>
                  <a:pt x="10598699" y="2186517"/>
                </a:cubicBezTo>
                <a:cubicBezTo>
                  <a:pt x="10602379" y="2201333"/>
                  <a:pt x="10613418" y="2186517"/>
                  <a:pt x="10619551" y="2189692"/>
                </a:cubicBezTo>
                <a:close/>
                <a:moveTo>
                  <a:pt x="8255971" y="3927475"/>
                </a:moveTo>
                <a:cubicBezTo>
                  <a:pt x="8254745" y="3924300"/>
                  <a:pt x="8253518" y="3919008"/>
                  <a:pt x="8258424" y="3917950"/>
                </a:cubicBezTo>
                <a:cubicBezTo>
                  <a:pt x="8265784" y="3914775"/>
                  <a:pt x="8273143" y="3915833"/>
                  <a:pt x="8276823" y="3923242"/>
                </a:cubicBezTo>
                <a:cubicBezTo>
                  <a:pt x="8276823" y="3927475"/>
                  <a:pt x="8275596" y="3930650"/>
                  <a:pt x="8275596" y="3934883"/>
                </a:cubicBezTo>
                <a:cubicBezTo>
                  <a:pt x="8265784" y="3938059"/>
                  <a:pt x="8258424" y="3937000"/>
                  <a:pt x="8255971" y="3927475"/>
                </a:cubicBezTo>
                <a:close/>
                <a:moveTo>
                  <a:pt x="9676327" y="2759075"/>
                </a:moveTo>
                <a:cubicBezTo>
                  <a:pt x="9672647" y="2760133"/>
                  <a:pt x="9670194" y="2759075"/>
                  <a:pt x="9668967" y="2754842"/>
                </a:cubicBezTo>
                <a:cubicBezTo>
                  <a:pt x="9672647" y="2754842"/>
                  <a:pt x="9675100" y="2756958"/>
                  <a:pt x="9676327" y="2759075"/>
                </a:cubicBezTo>
                <a:close/>
                <a:moveTo>
                  <a:pt x="9666514" y="2749550"/>
                </a:moveTo>
                <a:cubicBezTo>
                  <a:pt x="9666514" y="2749550"/>
                  <a:pt x="9666514" y="2749550"/>
                  <a:pt x="9666514" y="2749550"/>
                </a:cubicBezTo>
                <a:lnTo>
                  <a:pt x="9666514" y="2749550"/>
                </a:lnTo>
                <a:lnTo>
                  <a:pt x="9666514" y="2749550"/>
                </a:lnTo>
                <a:close/>
                <a:moveTo>
                  <a:pt x="9689819" y="2764367"/>
                </a:moveTo>
                <a:cubicBezTo>
                  <a:pt x="9688593" y="2766483"/>
                  <a:pt x="9687366" y="2768600"/>
                  <a:pt x="9686139" y="2771775"/>
                </a:cubicBezTo>
                <a:cubicBezTo>
                  <a:pt x="9678780" y="2772833"/>
                  <a:pt x="9677553" y="2767542"/>
                  <a:pt x="9673874" y="2763309"/>
                </a:cubicBezTo>
                <a:cubicBezTo>
                  <a:pt x="9675100" y="2763309"/>
                  <a:pt x="9676327" y="2762250"/>
                  <a:pt x="9677553" y="2762250"/>
                </a:cubicBezTo>
                <a:cubicBezTo>
                  <a:pt x="9682460" y="2759075"/>
                  <a:pt x="9687366" y="2760133"/>
                  <a:pt x="9689819" y="2764367"/>
                </a:cubicBezTo>
                <a:close/>
                <a:moveTo>
                  <a:pt x="10435567" y="6312959"/>
                </a:moveTo>
                <a:cubicBezTo>
                  <a:pt x="10431887" y="6311901"/>
                  <a:pt x="10428208" y="6308725"/>
                  <a:pt x="10426981" y="6305550"/>
                </a:cubicBezTo>
                <a:cubicBezTo>
                  <a:pt x="10426981" y="6300258"/>
                  <a:pt x="10433114" y="6299200"/>
                  <a:pt x="10438020" y="6298142"/>
                </a:cubicBezTo>
                <a:cubicBezTo>
                  <a:pt x="10441700" y="6299200"/>
                  <a:pt x="10446606" y="6301317"/>
                  <a:pt x="10444153" y="6305550"/>
                </a:cubicBezTo>
                <a:cubicBezTo>
                  <a:pt x="10441700" y="6307667"/>
                  <a:pt x="10442927" y="6315075"/>
                  <a:pt x="10435567" y="6312959"/>
                </a:cubicBezTo>
                <a:close/>
                <a:moveTo>
                  <a:pt x="7668449" y="1797050"/>
                </a:moveTo>
                <a:cubicBezTo>
                  <a:pt x="7670903" y="1797050"/>
                  <a:pt x="7672129" y="1795992"/>
                  <a:pt x="7672129" y="1794933"/>
                </a:cubicBezTo>
                <a:cubicBezTo>
                  <a:pt x="7684395" y="1800225"/>
                  <a:pt x="7678262" y="1808692"/>
                  <a:pt x="7679488" y="1817158"/>
                </a:cubicBezTo>
                <a:cubicBezTo>
                  <a:pt x="7664770" y="1812925"/>
                  <a:pt x="7667222" y="1804458"/>
                  <a:pt x="7668449" y="1797050"/>
                </a:cubicBezTo>
                <a:close/>
                <a:moveTo>
                  <a:pt x="7219528" y="3968750"/>
                </a:moveTo>
                <a:cubicBezTo>
                  <a:pt x="7215849" y="3968750"/>
                  <a:pt x="7210943" y="3967692"/>
                  <a:pt x="7210943" y="3962400"/>
                </a:cubicBezTo>
                <a:cubicBezTo>
                  <a:pt x="7210943" y="3957108"/>
                  <a:pt x="7213396" y="3953934"/>
                  <a:pt x="7219528" y="3951817"/>
                </a:cubicBezTo>
                <a:cubicBezTo>
                  <a:pt x="7223209" y="3952875"/>
                  <a:pt x="7226888" y="3954992"/>
                  <a:pt x="7226888" y="3959225"/>
                </a:cubicBezTo>
                <a:cubicBezTo>
                  <a:pt x="7228114" y="3965575"/>
                  <a:pt x="7224435" y="3968750"/>
                  <a:pt x="7219528" y="3968750"/>
                </a:cubicBezTo>
                <a:close/>
                <a:moveTo>
                  <a:pt x="12119633" y="303742"/>
                </a:moveTo>
                <a:cubicBezTo>
                  <a:pt x="12125765" y="302683"/>
                  <a:pt x="12125765" y="307975"/>
                  <a:pt x="12125765" y="311150"/>
                </a:cubicBezTo>
                <a:cubicBezTo>
                  <a:pt x="12125765" y="317500"/>
                  <a:pt x="12122086" y="322792"/>
                  <a:pt x="12113500" y="323850"/>
                </a:cubicBezTo>
                <a:cubicBezTo>
                  <a:pt x="12113500" y="323850"/>
                  <a:pt x="12112274" y="323850"/>
                  <a:pt x="12112274" y="323850"/>
                </a:cubicBezTo>
                <a:cubicBezTo>
                  <a:pt x="12112274" y="325967"/>
                  <a:pt x="12109820" y="328083"/>
                  <a:pt x="12101234" y="331258"/>
                </a:cubicBezTo>
                <a:cubicBezTo>
                  <a:pt x="12100008" y="327025"/>
                  <a:pt x="12097555" y="325967"/>
                  <a:pt x="12095102" y="325967"/>
                </a:cubicBezTo>
                <a:cubicBezTo>
                  <a:pt x="12095102" y="332317"/>
                  <a:pt x="12093875" y="336550"/>
                  <a:pt x="12079156" y="332317"/>
                </a:cubicBezTo>
                <a:cubicBezTo>
                  <a:pt x="12076703" y="331258"/>
                  <a:pt x="12071797" y="337608"/>
                  <a:pt x="12069344" y="340783"/>
                </a:cubicBezTo>
                <a:cubicBezTo>
                  <a:pt x="12070570" y="335492"/>
                  <a:pt x="12070570" y="330200"/>
                  <a:pt x="12071797" y="324908"/>
                </a:cubicBezTo>
                <a:cubicBezTo>
                  <a:pt x="12075477" y="322792"/>
                  <a:pt x="12079156" y="319617"/>
                  <a:pt x="12081610" y="317500"/>
                </a:cubicBezTo>
                <a:cubicBezTo>
                  <a:pt x="12084063" y="317500"/>
                  <a:pt x="12086516" y="318558"/>
                  <a:pt x="12090196" y="318558"/>
                </a:cubicBezTo>
                <a:cubicBezTo>
                  <a:pt x="12092649" y="315383"/>
                  <a:pt x="12096329" y="313267"/>
                  <a:pt x="12098782" y="311150"/>
                </a:cubicBezTo>
                <a:cubicBezTo>
                  <a:pt x="12097555" y="315383"/>
                  <a:pt x="12104915" y="317500"/>
                  <a:pt x="12109820" y="320675"/>
                </a:cubicBezTo>
                <a:cubicBezTo>
                  <a:pt x="12109820" y="319617"/>
                  <a:pt x="12109820" y="318558"/>
                  <a:pt x="12109820" y="317500"/>
                </a:cubicBezTo>
                <a:cubicBezTo>
                  <a:pt x="12113500" y="313267"/>
                  <a:pt x="12109820" y="304800"/>
                  <a:pt x="12119633" y="303742"/>
                </a:cubicBezTo>
                <a:close/>
                <a:moveTo>
                  <a:pt x="10228279" y="1993900"/>
                </a:moveTo>
                <a:cubicBezTo>
                  <a:pt x="10224598" y="1990725"/>
                  <a:pt x="10225826" y="1987550"/>
                  <a:pt x="10229505" y="1985433"/>
                </a:cubicBezTo>
                <a:cubicBezTo>
                  <a:pt x="10233185" y="1983317"/>
                  <a:pt x="10234412" y="1978025"/>
                  <a:pt x="10241771" y="1979083"/>
                </a:cubicBezTo>
                <a:cubicBezTo>
                  <a:pt x="10245450" y="1984375"/>
                  <a:pt x="10239317" y="1986492"/>
                  <a:pt x="10238091" y="1990725"/>
                </a:cubicBezTo>
                <a:cubicBezTo>
                  <a:pt x="10238091" y="1992842"/>
                  <a:pt x="10234412" y="1998133"/>
                  <a:pt x="10228279" y="1993900"/>
                </a:cubicBezTo>
                <a:close/>
                <a:moveTo>
                  <a:pt x="7470973" y="2714625"/>
                </a:moveTo>
                <a:cubicBezTo>
                  <a:pt x="7468520" y="2714625"/>
                  <a:pt x="7466067" y="2716742"/>
                  <a:pt x="7463614" y="2717800"/>
                </a:cubicBezTo>
                <a:cubicBezTo>
                  <a:pt x="7463614" y="2715684"/>
                  <a:pt x="7462388" y="2711450"/>
                  <a:pt x="7463614" y="2710392"/>
                </a:cubicBezTo>
                <a:cubicBezTo>
                  <a:pt x="7472200" y="2704042"/>
                  <a:pt x="7480786" y="2699809"/>
                  <a:pt x="7488145" y="2711450"/>
                </a:cubicBezTo>
                <a:cubicBezTo>
                  <a:pt x="7485692" y="2712508"/>
                  <a:pt x="7483239" y="2713567"/>
                  <a:pt x="7480786" y="2714625"/>
                </a:cubicBezTo>
                <a:cubicBezTo>
                  <a:pt x="7477106" y="2714625"/>
                  <a:pt x="7474653" y="2713567"/>
                  <a:pt x="7470973" y="2714625"/>
                </a:cubicBezTo>
                <a:close/>
                <a:moveTo>
                  <a:pt x="10948269" y="1889125"/>
                </a:moveTo>
                <a:cubicBezTo>
                  <a:pt x="10943363" y="1894417"/>
                  <a:pt x="10939683" y="1885950"/>
                  <a:pt x="10934777" y="1888067"/>
                </a:cubicBezTo>
                <a:cubicBezTo>
                  <a:pt x="10929870" y="1883833"/>
                  <a:pt x="10929870" y="1879600"/>
                  <a:pt x="10931097" y="1874308"/>
                </a:cubicBezTo>
                <a:cubicBezTo>
                  <a:pt x="10934777" y="1874308"/>
                  <a:pt x="10938456" y="1874308"/>
                  <a:pt x="10942136" y="1874308"/>
                </a:cubicBezTo>
                <a:cubicBezTo>
                  <a:pt x="10943363" y="1876425"/>
                  <a:pt x="10944589" y="1876425"/>
                  <a:pt x="10947042" y="1876425"/>
                </a:cubicBezTo>
                <a:cubicBezTo>
                  <a:pt x="10949496" y="1880658"/>
                  <a:pt x="10951949" y="1884892"/>
                  <a:pt x="10948269" y="1889125"/>
                </a:cubicBezTo>
                <a:close/>
                <a:moveTo>
                  <a:pt x="6578038" y="1513417"/>
                </a:moveTo>
                <a:cubicBezTo>
                  <a:pt x="6575585" y="1502833"/>
                  <a:pt x="6570679" y="1496483"/>
                  <a:pt x="6576812" y="1488017"/>
                </a:cubicBezTo>
                <a:cubicBezTo>
                  <a:pt x="6589077" y="1494367"/>
                  <a:pt x="6585398" y="1501775"/>
                  <a:pt x="6578038" y="1513417"/>
                </a:cubicBezTo>
                <a:close/>
                <a:moveTo>
                  <a:pt x="9234766" y="3473450"/>
                </a:moveTo>
                <a:cubicBezTo>
                  <a:pt x="9231085" y="3472392"/>
                  <a:pt x="9227406" y="3471333"/>
                  <a:pt x="9222500" y="3470275"/>
                </a:cubicBezTo>
                <a:cubicBezTo>
                  <a:pt x="9228633" y="3467100"/>
                  <a:pt x="9235992" y="3462867"/>
                  <a:pt x="9243351" y="3459692"/>
                </a:cubicBezTo>
                <a:cubicBezTo>
                  <a:pt x="9247031" y="3467100"/>
                  <a:pt x="9237218" y="3468159"/>
                  <a:pt x="9234766" y="3473450"/>
                </a:cubicBezTo>
                <a:close/>
                <a:moveTo>
                  <a:pt x="9561030" y="652992"/>
                </a:moveTo>
                <a:cubicBezTo>
                  <a:pt x="9565937" y="652992"/>
                  <a:pt x="9569616" y="655108"/>
                  <a:pt x="9570843" y="658283"/>
                </a:cubicBezTo>
                <a:cubicBezTo>
                  <a:pt x="9572070" y="663575"/>
                  <a:pt x="9567163" y="666750"/>
                  <a:pt x="9562256" y="667808"/>
                </a:cubicBezTo>
                <a:cubicBezTo>
                  <a:pt x="9561030" y="667808"/>
                  <a:pt x="9556124" y="663575"/>
                  <a:pt x="9554897" y="660400"/>
                </a:cubicBezTo>
                <a:cubicBezTo>
                  <a:pt x="9552444" y="657225"/>
                  <a:pt x="9554897" y="654050"/>
                  <a:pt x="9561030" y="652992"/>
                </a:cubicBezTo>
                <a:close/>
                <a:moveTo>
                  <a:pt x="6998748" y="66675"/>
                </a:moveTo>
                <a:cubicBezTo>
                  <a:pt x="6991389" y="67733"/>
                  <a:pt x="6986482" y="65617"/>
                  <a:pt x="6986482" y="58208"/>
                </a:cubicBezTo>
                <a:cubicBezTo>
                  <a:pt x="6985256" y="52917"/>
                  <a:pt x="6988935" y="49742"/>
                  <a:pt x="6995068" y="47625"/>
                </a:cubicBezTo>
                <a:cubicBezTo>
                  <a:pt x="7002428" y="48683"/>
                  <a:pt x="7006107" y="51858"/>
                  <a:pt x="7006107" y="58208"/>
                </a:cubicBezTo>
                <a:cubicBezTo>
                  <a:pt x="7004880" y="62442"/>
                  <a:pt x="7003654" y="66675"/>
                  <a:pt x="6998748" y="66675"/>
                </a:cubicBezTo>
                <a:close/>
                <a:moveTo>
                  <a:pt x="6939873" y="4802717"/>
                </a:moveTo>
                <a:lnTo>
                  <a:pt x="6939873" y="4802717"/>
                </a:lnTo>
                <a:cubicBezTo>
                  <a:pt x="6932514" y="4801659"/>
                  <a:pt x="6927607" y="4799542"/>
                  <a:pt x="6927607" y="4793192"/>
                </a:cubicBezTo>
                <a:cubicBezTo>
                  <a:pt x="6938647" y="4791075"/>
                  <a:pt x="6949685" y="4794250"/>
                  <a:pt x="6959498" y="4796367"/>
                </a:cubicBezTo>
                <a:cubicBezTo>
                  <a:pt x="6958271" y="4798484"/>
                  <a:pt x="6955818" y="4801659"/>
                  <a:pt x="6954592" y="4803775"/>
                </a:cubicBezTo>
                <a:cubicBezTo>
                  <a:pt x="6953366" y="4802717"/>
                  <a:pt x="6952139" y="4802717"/>
                  <a:pt x="6950912" y="4803775"/>
                </a:cubicBezTo>
                <a:cubicBezTo>
                  <a:pt x="6947233" y="4798484"/>
                  <a:pt x="6943552" y="4797425"/>
                  <a:pt x="6939873" y="4802717"/>
                </a:cubicBezTo>
                <a:close/>
                <a:moveTo>
                  <a:pt x="7731004" y="2645833"/>
                </a:moveTo>
                <a:cubicBezTo>
                  <a:pt x="7734683" y="2649008"/>
                  <a:pt x="7740816" y="2651125"/>
                  <a:pt x="7737137" y="2656417"/>
                </a:cubicBezTo>
                <a:cubicBezTo>
                  <a:pt x="7734683" y="2659592"/>
                  <a:pt x="7731004" y="2664883"/>
                  <a:pt x="7724871" y="2662767"/>
                </a:cubicBezTo>
                <a:cubicBezTo>
                  <a:pt x="7718738" y="2660650"/>
                  <a:pt x="7717512" y="2656417"/>
                  <a:pt x="7721191" y="2652184"/>
                </a:cubicBezTo>
                <a:cubicBezTo>
                  <a:pt x="7723645" y="2650067"/>
                  <a:pt x="7724871" y="2643717"/>
                  <a:pt x="7731004" y="2645833"/>
                </a:cubicBezTo>
                <a:close/>
                <a:moveTo>
                  <a:pt x="11892719" y="1212850"/>
                </a:moveTo>
                <a:cubicBezTo>
                  <a:pt x="11896399" y="1213908"/>
                  <a:pt x="11897626" y="1213908"/>
                  <a:pt x="11897626" y="1213908"/>
                </a:cubicBezTo>
                <a:cubicBezTo>
                  <a:pt x="11900079" y="1220258"/>
                  <a:pt x="11916024" y="1218142"/>
                  <a:pt x="11911118" y="1228725"/>
                </a:cubicBezTo>
                <a:cubicBezTo>
                  <a:pt x="11911118" y="1229783"/>
                  <a:pt x="11907438" y="1231900"/>
                  <a:pt x="11906212" y="1230842"/>
                </a:cubicBezTo>
                <a:cubicBezTo>
                  <a:pt x="11896399" y="1228725"/>
                  <a:pt x="11893946" y="1223433"/>
                  <a:pt x="11892719" y="1212850"/>
                </a:cubicBezTo>
                <a:close/>
                <a:moveTo>
                  <a:pt x="6833162" y="1435100"/>
                </a:moveTo>
                <a:cubicBezTo>
                  <a:pt x="6829483" y="1439333"/>
                  <a:pt x="6822124" y="1437217"/>
                  <a:pt x="6817217" y="1438275"/>
                </a:cubicBezTo>
                <a:cubicBezTo>
                  <a:pt x="6814764" y="1434042"/>
                  <a:pt x="6809858" y="1434042"/>
                  <a:pt x="6804951" y="1434042"/>
                </a:cubicBezTo>
                <a:cubicBezTo>
                  <a:pt x="6814764" y="1429808"/>
                  <a:pt x="6823350" y="1427692"/>
                  <a:pt x="6833162" y="1435100"/>
                </a:cubicBezTo>
                <a:close/>
                <a:moveTo>
                  <a:pt x="10121568" y="676275"/>
                </a:moveTo>
                <a:cubicBezTo>
                  <a:pt x="10119115" y="676275"/>
                  <a:pt x="10112982" y="675217"/>
                  <a:pt x="10112982" y="674158"/>
                </a:cubicBezTo>
                <a:cubicBezTo>
                  <a:pt x="10111756" y="667808"/>
                  <a:pt x="10119115" y="669925"/>
                  <a:pt x="10122794" y="667808"/>
                </a:cubicBezTo>
                <a:cubicBezTo>
                  <a:pt x="10126474" y="666750"/>
                  <a:pt x="10130154" y="666750"/>
                  <a:pt x="10130154" y="669925"/>
                </a:cubicBezTo>
                <a:cubicBezTo>
                  <a:pt x="10128927" y="673100"/>
                  <a:pt x="10125247" y="675217"/>
                  <a:pt x="10121568" y="676275"/>
                </a:cubicBezTo>
                <a:close/>
                <a:moveTo>
                  <a:pt x="12153977" y="4852459"/>
                </a:moveTo>
                <a:cubicBezTo>
                  <a:pt x="12153977" y="4846109"/>
                  <a:pt x="12155203" y="4839758"/>
                  <a:pt x="12155203" y="4833409"/>
                </a:cubicBezTo>
                <a:cubicBezTo>
                  <a:pt x="12162562" y="4838700"/>
                  <a:pt x="12179734" y="4841875"/>
                  <a:pt x="12160110" y="4852459"/>
                </a:cubicBezTo>
                <a:cubicBezTo>
                  <a:pt x="12158883" y="4852459"/>
                  <a:pt x="12156429" y="4852459"/>
                  <a:pt x="12153977" y="4852459"/>
                </a:cubicBezTo>
                <a:close/>
                <a:moveTo>
                  <a:pt x="12168695" y="1909233"/>
                </a:moveTo>
                <a:cubicBezTo>
                  <a:pt x="12172375" y="1908175"/>
                  <a:pt x="12174828" y="1909233"/>
                  <a:pt x="12173602" y="1912408"/>
                </a:cubicBezTo>
                <a:cubicBezTo>
                  <a:pt x="12173602" y="1915583"/>
                  <a:pt x="12173602" y="1919817"/>
                  <a:pt x="12167469" y="1919817"/>
                </a:cubicBezTo>
                <a:cubicBezTo>
                  <a:pt x="12165016" y="1919817"/>
                  <a:pt x="12161336" y="1919817"/>
                  <a:pt x="12161336" y="1916642"/>
                </a:cubicBezTo>
                <a:cubicBezTo>
                  <a:pt x="12162562" y="1913467"/>
                  <a:pt x="12165016" y="1911350"/>
                  <a:pt x="12168695" y="1909233"/>
                </a:cubicBezTo>
                <a:close/>
                <a:moveTo>
                  <a:pt x="10836652" y="536575"/>
                </a:moveTo>
                <a:cubicBezTo>
                  <a:pt x="10835426" y="538692"/>
                  <a:pt x="10835426" y="541867"/>
                  <a:pt x="10834199" y="543983"/>
                </a:cubicBezTo>
                <a:cubicBezTo>
                  <a:pt x="10829293" y="542925"/>
                  <a:pt x="10819480" y="542925"/>
                  <a:pt x="10821933" y="536575"/>
                </a:cubicBezTo>
                <a:cubicBezTo>
                  <a:pt x="10825613" y="530225"/>
                  <a:pt x="10831745" y="533400"/>
                  <a:pt x="10836652" y="536575"/>
                </a:cubicBezTo>
                <a:close/>
                <a:moveTo>
                  <a:pt x="8996813" y="2276475"/>
                </a:moveTo>
                <a:cubicBezTo>
                  <a:pt x="8996813" y="2276475"/>
                  <a:pt x="8996813" y="2276475"/>
                  <a:pt x="8996813" y="2276475"/>
                </a:cubicBezTo>
                <a:cubicBezTo>
                  <a:pt x="8996813" y="2276475"/>
                  <a:pt x="8996813" y="2276475"/>
                  <a:pt x="8996813" y="2276475"/>
                </a:cubicBezTo>
                <a:lnTo>
                  <a:pt x="8996813" y="2276475"/>
                </a:lnTo>
                <a:close/>
                <a:moveTo>
                  <a:pt x="8987001" y="2282825"/>
                </a:moveTo>
                <a:cubicBezTo>
                  <a:pt x="8987001" y="2279650"/>
                  <a:pt x="8985774" y="2275417"/>
                  <a:pt x="8983321" y="2273300"/>
                </a:cubicBezTo>
                <a:cubicBezTo>
                  <a:pt x="8990680" y="2273300"/>
                  <a:pt x="8998039" y="2270125"/>
                  <a:pt x="8998039" y="2281767"/>
                </a:cubicBezTo>
                <a:cubicBezTo>
                  <a:pt x="8994360" y="2282825"/>
                  <a:pt x="8990680" y="2282825"/>
                  <a:pt x="8987001" y="2282825"/>
                </a:cubicBezTo>
                <a:close/>
                <a:moveTo>
                  <a:pt x="8983321" y="2270125"/>
                </a:moveTo>
                <a:cubicBezTo>
                  <a:pt x="8985774" y="2270125"/>
                  <a:pt x="8988227" y="2270125"/>
                  <a:pt x="8989454" y="2271184"/>
                </a:cubicBezTo>
                <a:cubicBezTo>
                  <a:pt x="8988227" y="2272242"/>
                  <a:pt x="8985774" y="2272242"/>
                  <a:pt x="8983321" y="2270125"/>
                </a:cubicBezTo>
                <a:close/>
                <a:moveTo>
                  <a:pt x="11207073" y="3883025"/>
                </a:moveTo>
                <a:cubicBezTo>
                  <a:pt x="11205846" y="3884083"/>
                  <a:pt x="11205846" y="3886200"/>
                  <a:pt x="11205846" y="3887258"/>
                </a:cubicBezTo>
                <a:cubicBezTo>
                  <a:pt x="11198487" y="3888317"/>
                  <a:pt x="11189901" y="3889375"/>
                  <a:pt x="11182542" y="3889375"/>
                </a:cubicBezTo>
                <a:cubicBezTo>
                  <a:pt x="11181315" y="3883025"/>
                  <a:pt x="11180089" y="3875617"/>
                  <a:pt x="11182542" y="3869267"/>
                </a:cubicBezTo>
                <a:cubicBezTo>
                  <a:pt x="11194807" y="3868208"/>
                  <a:pt x="11193580" y="3885142"/>
                  <a:pt x="11207073" y="3883025"/>
                </a:cubicBezTo>
                <a:close/>
                <a:moveTo>
                  <a:pt x="6731358" y="2133600"/>
                </a:moveTo>
                <a:cubicBezTo>
                  <a:pt x="6726452" y="2134658"/>
                  <a:pt x="6725225" y="2130425"/>
                  <a:pt x="6723999" y="2127250"/>
                </a:cubicBezTo>
                <a:cubicBezTo>
                  <a:pt x="6725225" y="2118783"/>
                  <a:pt x="6728905" y="2114550"/>
                  <a:pt x="6738718" y="2115608"/>
                </a:cubicBezTo>
                <a:cubicBezTo>
                  <a:pt x="6741170" y="2115608"/>
                  <a:pt x="6744850" y="2116667"/>
                  <a:pt x="6744850" y="2119842"/>
                </a:cubicBezTo>
                <a:cubicBezTo>
                  <a:pt x="6743623" y="2128309"/>
                  <a:pt x="6738718" y="2132542"/>
                  <a:pt x="6731358" y="2133600"/>
                </a:cubicBezTo>
                <a:close/>
                <a:moveTo>
                  <a:pt x="6738718" y="3158067"/>
                </a:moveTo>
                <a:cubicBezTo>
                  <a:pt x="6723999" y="3157008"/>
                  <a:pt x="6721546" y="3152775"/>
                  <a:pt x="6727678" y="3139017"/>
                </a:cubicBezTo>
                <a:cubicBezTo>
                  <a:pt x="6741170" y="3142192"/>
                  <a:pt x="6738718" y="3150659"/>
                  <a:pt x="6738718" y="3158067"/>
                </a:cubicBezTo>
                <a:close/>
                <a:moveTo>
                  <a:pt x="6731358" y="496358"/>
                </a:moveTo>
                <a:cubicBezTo>
                  <a:pt x="6725225" y="497417"/>
                  <a:pt x="6719092" y="500592"/>
                  <a:pt x="6717866" y="492125"/>
                </a:cubicBezTo>
                <a:cubicBezTo>
                  <a:pt x="6716639" y="486833"/>
                  <a:pt x="6710506" y="482600"/>
                  <a:pt x="6715413" y="477308"/>
                </a:cubicBezTo>
                <a:cubicBezTo>
                  <a:pt x="6717866" y="474133"/>
                  <a:pt x="6722772" y="474133"/>
                  <a:pt x="6725225" y="478367"/>
                </a:cubicBezTo>
                <a:cubicBezTo>
                  <a:pt x="6727678" y="481542"/>
                  <a:pt x="6726452" y="485775"/>
                  <a:pt x="6731358" y="486833"/>
                </a:cubicBezTo>
                <a:cubicBezTo>
                  <a:pt x="6730132" y="490008"/>
                  <a:pt x="6730132" y="493183"/>
                  <a:pt x="6731358" y="496358"/>
                </a:cubicBezTo>
                <a:close/>
                <a:moveTo>
                  <a:pt x="6725225" y="974725"/>
                </a:moveTo>
                <a:cubicBezTo>
                  <a:pt x="6721546" y="974725"/>
                  <a:pt x="6717866" y="975783"/>
                  <a:pt x="6714186" y="975783"/>
                </a:cubicBezTo>
                <a:cubicBezTo>
                  <a:pt x="6714186" y="971550"/>
                  <a:pt x="6709280" y="965200"/>
                  <a:pt x="6715413" y="964142"/>
                </a:cubicBezTo>
                <a:cubicBezTo>
                  <a:pt x="6723999" y="962025"/>
                  <a:pt x="6721546" y="971550"/>
                  <a:pt x="6725225" y="974725"/>
                </a:cubicBezTo>
                <a:close/>
                <a:moveTo>
                  <a:pt x="10770417" y="2281767"/>
                </a:moveTo>
                <a:cubicBezTo>
                  <a:pt x="10779003" y="2280708"/>
                  <a:pt x="10779003" y="2288117"/>
                  <a:pt x="10782683" y="2292350"/>
                </a:cubicBezTo>
                <a:cubicBezTo>
                  <a:pt x="10777777" y="2292350"/>
                  <a:pt x="10772871" y="2292350"/>
                  <a:pt x="10767965" y="2292350"/>
                </a:cubicBezTo>
                <a:cubicBezTo>
                  <a:pt x="10767965" y="2289175"/>
                  <a:pt x="10761832" y="2283883"/>
                  <a:pt x="10770417" y="2281767"/>
                </a:cubicBezTo>
                <a:close/>
                <a:moveTo>
                  <a:pt x="10777777" y="2434167"/>
                </a:moveTo>
                <a:cubicBezTo>
                  <a:pt x="10772871" y="2441575"/>
                  <a:pt x="10766738" y="2440517"/>
                  <a:pt x="10763058" y="2433108"/>
                </a:cubicBezTo>
                <a:cubicBezTo>
                  <a:pt x="10766738" y="2429934"/>
                  <a:pt x="10771644" y="2426758"/>
                  <a:pt x="10775324" y="2423583"/>
                </a:cubicBezTo>
                <a:cubicBezTo>
                  <a:pt x="10781457" y="2425700"/>
                  <a:pt x="10780230" y="2429934"/>
                  <a:pt x="10777777" y="2434167"/>
                </a:cubicBezTo>
                <a:close/>
                <a:moveTo>
                  <a:pt x="9056915" y="5437717"/>
                </a:moveTo>
                <a:cubicBezTo>
                  <a:pt x="9058141" y="5444067"/>
                  <a:pt x="9060594" y="5450417"/>
                  <a:pt x="9050782" y="5452534"/>
                </a:cubicBezTo>
                <a:cubicBezTo>
                  <a:pt x="9049555" y="5452534"/>
                  <a:pt x="9045875" y="5451475"/>
                  <a:pt x="9045875" y="5450417"/>
                </a:cubicBezTo>
                <a:cubicBezTo>
                  <a:pt x="9043422" y="5441950"/>
                  <a:pt x="9049555" y="5439834"/>
                  <a:pt x="9056915" y="5437717"/>
                </a:cubicBezTo>
                <a:close/>
                <a:moveTo>
                  <a:pt x="6693335" y="1211792"/>
                </a:moveTo>
                <a:cubicBezTo>
                  <a:pt x="6688428" y="1212850"/>
                  <a:pt x="6684749" y="1213908"/>
                  <a:pt x="6679842" y="1214967"/>
                </a:cubicBezTo>
                <a:cubicBezTo>
                  <a:pt x="6679842" y="1213908"/>
                  <a:pt x="6679842" y="1212850"/>
                  <a:pt x="6679842" y="1212850"/>
                </a:cubicBezTo>
                <a:cubicBezTo>
                  <a:pt x="6679842" y="1205442"/>
                  <a:pt x="6671257" y="1191683"/>
                  <a:pt x="6685975" y="1191683"/>
                </a:cubicBezTo>
                <a:cubicBezTo>
                  <a:pt x="6698241" y="1189567"/>
                  <a:pt x="6693335" y="1203325"/>
                  <a:pt x="6693335" y="1211792"/>
                </a:cubicBezTo>
                <a:close/>
                <a:moveTo>
                  <a:pt x="9061820" y="1040342"/>
                </a:moveTo>
                <a:cubicBezTo>
                  <a:pt x="9060594" y="1038225"/>
                  <a:pt x="9061820" y="1033992"/>
                  <a:pt x="9064274" y="1032933"/>
                </a:cubicBezTo>
                <a:cubicBezTo>
                  <a:pt x="9072860" y="1027642"/>
                  <a:pt x="9076539" y="1033992"/>
                  <a:pt x="9080219" y="1040342"/>
                </a:cubicBezTo>
                <a:lnTo>
                  <a:pt x="9078993" y="1041400"/>
                </a:lnTo>
                <a:lnTo>
                  <a:pt x="9078993" y="1042458"/>
                </a:lnTo>
                <a:cubicBezTo>
                  <a:pt x="9074086" y="1044575"/>
                  <a:pt x="9066727" y="1049867"/>
                  <a:pt x="9061820" y="1040342"/>
                </a:cubicBezTo>
                <a:close/>
                <a:moveTo>
                  <a:pt x="9071633" y="2623608"/>
                </a:moveTo>
                <a:cubicBezTo>
                  <a:pt x="9072860" y="2618317"/>
                  <a:pt x="9070406" y="2610908"/>
                  <a:pt x="9077765" y="2605617"/>
                </a:cubicBezTo>
                <a:cubicBezTo>
                  <a:pt x="9080219" y="2615142"/>
                  <a:pt x="9074086" y="2620434"/>
                  <a:pt x="9071633" y="2623608"/>
                </a:cubicBezTo>
                <a:close/>
                <a:moveTo>
                  <a:pt x="9756053" y="2474383"/>
                </a:moveTo>
                <a:cubicBezTo>
                  <a:pt x="9753600" y="2474383"/>
                  <a:pt x="9749921" y="2473325"/>
                  <a:pt x="9747467" y="2473325"/>
                </a:cubicBezTo>
                <a:cubicBezTo>
                  <a:pt x="9743788" y="2466975"/>
                  <a:pt x="9746240" y="2463800"/>
                  <a:pt x="9752373" y="2461684"/>
                </a:cubicBezTo>
                <a:cubicBezTo>
                  <a:pt x="9754826" y="2460625"/>
                  <a:pt x="9758506" y="2462742"/>
                  <a:pt x="9759733" y="2463800"/>
                </a:cubicBezTo>
                <a:cubicBezTo>
                  <a:pt x="9764639" y="2468033"/>
                  <a:pt x="9758506" y="2470150"/>
                  <a:pt x="9756053" y="2474383"/>
                </a:cubicBezTo>
                <a:close/>
                <a:moveTo>
                  <a:pt x="7098099" y="2918883"/>
                </a:moveTo>
                <a:cubicBezTo>
                  <a:pt x="7095646" y="2919942"/>
                  <a:pt x="7093193" y="2919942"/>
                  <a:pt x="7090740" y="2921000"/>
                </a:cubicBezTo>
                <a:cubicBezTo>
                  <a:pt x="7089513" y="2914650"/>
                  <a:pt x="7088287" y="2907242"/>
                  <a:pt x="7087060" y="2900892"/>
                </a:cubicBezTo>
                <a:cubicBezTo>
                  <a:pt x="7098099" y="2901950"/>
                  <a:pt x="7095646" y="2911475"/>
                  <a:pt x="7098099" y="2918883"/>
                </a:cubicBezTo>
                <a:close/>
                <a:moveTo>
                  <a:pt x="9125602" y="5956300"/>
                </a:moveTo>
                <a:cubicBezTo>
                  <a:pt x="9119469" y="5947834"/>
                  <a:pt x="9113336" y="5943600"/>
                  <a:pt x="9118243" y="5936192"/>
                </a:cubicBezTo>
                <a:cubicBezTo>
                  <a:pt x="9119469" y="5935133"/>
                  <a:pt x="9121922" y="5934075"/>
                  <a:pt x="9123148" y="5935133"/>
                </a:cubicBezTo>
                <a:cubicBezTo>
                  <a:pt x="9134188" y="5939367"/>
                  <a:pt x="9128055" y="5946776"/>
                  <a:pt x="9125602" y="5956300"/>
                </a:cubicBezTo>
                <a:close/>
                <a:moveTo>
                  <a:pt x="6646726" y="3494617"/>
                </a:moveTo>
                <a:cubicBezTo>
                  <a:pt x="6636913" y="3493559"/>
                  <a:pt x="6634460" y="3490383"/>
                  <a:pt x="6635686" y="3487208"/>
                </a:cubicBezTo>
                <a:cubicBezTo>
                  <a:pt x="6638140" y="3481917"/>
                  <a:pt x="6639366" y="3476625"/>
                  <a:pt x="6647952" y="3477684"/>
                </a:cubicBezTo>
                <a:cubicBezTo>
                  <a:pt x="6650405" y="3478742"/>
                  <a:pt x="6652858" y="3479800"/>
                  <a:pt x="6651631" y="3484034"/>
                </a:cubicBezTo>
                <a:cubicBezTo>
                  <a:pt x="6650405" y="3488267"/>
                  <a:pt x="6651631" y="3494617"/>
                  <a:pt x="6646726" y="3494617"/>
                </a:cubicBezTo>
                <a:close/>
                <a:moveTo>
                  <a:pt x="9147680" y="3720042"/>
                </a:moveTo>
                <a:cubicBezTo>
                  <a:pt x="9142774" y="3721100"/>
                  <a:pt x="9137867" y="3722159"/>
                  <a:pt x="9132961" y="3718983"/>
                </a:cubicBezTo>
                <a:cubicBezTo>
                  <a:pt x="9130508" y="3716867"/>
                  <a:pt x="9125602" y="3714750"/>
                  <a:pt x="9128055" y="3710517"/>
                </a:cubicBezTo>
                <a:cubicBezTo>
                  <a:pt x="9130508" y="3707342"/>
                  <a:pt x="9134188" y="3706284"/>
                  <a:pt x="9139093" y="3707342"/>
                </a:cubicBezTo>
                <a:cubicBezTo>
                  <a:pt x="9142774" y="3707342"/>
                  <a:pt x="9147680" y="3708400"/>
                  <a:pt x="9151359" y="3709458"/>
                </a:cubicBezTo>
                <a:cubicBezTo>
                  <a:pt x="9150133" y="3712633"/>
                  <a:pt x="9148907" y="3716867"/>
                  <a:pt x="9147680" y="3720042"/>
                </a:cubicBezTo>
                <a:close/>
                <a:moveTo>
                  <a:pt x="10115435" y="5879042"/>
                </a:moveTo>
                <a:cubicBezTo>
                  <a:pt x="10108075" y="5880100"/>
                  <a:pt x="10109302" y="5871633"/>
                  <a:pt x="10104396" y="5868459"/>
                </a:cubicBezTo>
                <a:cubicBezTo>
                  <a:pt x="10105623" y="5864225"/>
                  <a:pt x="10103170" y="5858933"/>
                  <a:pt x="10111756" y="5857875"/>
                </a:cubicBezTo>
                <a:cubicBezTo>
                  <a:pt x="10112982" y="5859992"/>
                  <a:pt x="10114208" y="5863167"/>
                  <a:pt x="10115435" y="5865284"/>
                </a:cubicBezTo>
                <a:cubicBezTo>
                  <a:pt x="10120341" y="5869517"/>
                  <a:pt x="10117888" y="5877984"/>
                  <a:pt x="10115435" y="5879042"/>
                </a:cubicBezTo>
                <a:close/>
                <a:moveTo>
                  <a:pt x="10687012" y="1939925"/>
                </a:moveTo>
                <a:lnTo>
                  <a:pt x="10688239" y="1940983"/>
                </a:lnTo>
                <a:lnTo>
                  <a:pt x="10690691" y="1939925"/>
                </a:lnTo>
                <a:cubicBezTo>
                  <a:pt x="10691918" y="1945217"/>
                  <a:pt x="10693144" y="1949450"/>
                  <a:pt x="10693144" y="1954742"/>
                </a:cubicBezTo>
                <a:cubicBezTo>
                  <a:pt x="10680879" y="1954742"/>
                  <a:pt x="10672293" y="1951567"/>
                  <a:pt x="10674746" y="1938867"/>
                </a:cubicBezTo>
                <a:cubicBezTo>
                  <a:pt x="10678425" y="1939925"/>
                  <a:pt x="10682106" y="1939925"/>
                  <a:pt x="10687012" y="1939925"/>
                </a:cubicBezTo>
                <a:close/>
                <a:moveTo>
                  <a:pt x="6632007" y="5573183"/>
                </a:moveTo>
                <a:cubicBezTo>
                  <a:pt x="6616062" y="5572125"/>
                  <a:pt x="6617288" y="5563659"/>
                  <a:pt x="6620968" y="5554133"/>
                </a:cubicBezTo>
                <a:cubicBezTo>
                  <a:pt x="6644272" y="5553075"/>
                  <a:pt x="6633233" y="5565776"/>
                  <a:pt x="6632007" y="5573183"/>
                </a:cubicBezTo>
                <a:close/>
                <a:moveTo>
                  <a:pt x="6618514" y="1839383"/>
                </a:moveTo>
                <a:cubicBezTo>
                  <a:pt x="6617288" y="1840442"/>
                  <a:pt x="6613608" y="1840442"/>
                  <a:pt x="6611155" y="1840442"/>
                </a:cubicBezTo>
                <a:cubicBezTo>
                  <a:pt x="6600116" y="1839383"/>
                  <a:pt x="6603796" y="1831975"/>
                  <a:pt x="6602569" y="1826683"/>
                </a:cubicBezTo>
                <a:cubicBezTo>
                  <a:pt x="6606249" y="1827742"/>
                  <a:pt x="6609929" y="1827742"/>
                  <a:pt x="6613608" y="1828800"/>
                </a:cubicBezTo>
                <a:cubicBezTo>
                  <a:pt x="6617288" y="1831975"/>
                  <a:pt x="6622195" y="1834092"/>
                  <a:pt x="6618514" y="1839383"/>
                </a:cubicBezTo>
                <a:close/>
                <a:moveTo>
                  <a:pt x="9606413" y="2500842"/>
                </a:moveTo>
                <a:cubicBezTo>
                  <a:pt x="9606413" y="2495550"/>
                  <a:pt x="9608866" y="2490258"/>
                  <a:pt x="9616225" y="2489200"/>
                </a:cubicBezTo>
                <a:cubicBezTo>
                  <a:pt x="9621132" y="2488142"/>
                  <a:pt x="9621132" y="2491317"/>
                  <a:pt x="9622358" y="2493434"/>
                </a:cubicBezTo>
                <a:cubicBezTo>
                  <a:pt x="9622358" y="2498725"/>
                  <a:pt x="9622358" y="2504017"/>
                  <a:pt x="9614999" y="2506133"/>
                </a:cubicBezTo>
                <a:cubicBezTo>
                  <a:pt x="9610093" y="2507192"/>
                  <a:pt x="9606413" y="2505075"/>
                  <a:pt x="9606413" y="2500842"/>
                </a:cubicBezTo>
                <a:close/>
                <a:moveTo>
                  <a:pt x="9166078" y="3263900"/>
                </a:moveTo>
                <a:cubicBezTo>
                  <a:pt x="9169757" y="3273425"/>
                  <a:pt x="9178344" y="3277659"/>
                  <a:pt x="9175890" y="3287184"/>
                </a:cubicBezTo>
                <a:cubicBezTo>
                  <a:pt x="9172211" y="3287184"/>
                  <a:pt x="9168531" y="3293534"/>
                  <a:pt x="9163625" y="3287184"/>
                </a:cubicBezTo>
                <a:cubicBezTo>
                  <a:pt x="9163625" y="3286125"/>
                  <a:pt x="9164852" y="3286125"/>
                  <a:pt x="9164852" y="3285067"/>
                </a:cubicBezTo>
                <a:cubicBezTo>
                  <a:pt x="9159945" y="3281892"/>
                  <a:pt x="9159945" y="3279775"/>
                  <a:pt x="9163625" y="3277659"/>
                </a:cubicBezTo>
                <a:cubicBezTo>
                  <a:pt x="9163625" y="3273425"/>
                  <a:pt x="9162398" y="3269192"/>
                  <a:pt x="9166078" y="3263900"/>
                </a:cubicBezTo>
                <a:close/>
                <a:moveTo>
                  <a:pt x="9184476" y="2768600"/>
                </a:moveTo>
                <a:cubicBezTo>
                  <a:pt x="9184476" y="2770717"/>
                  <a:pt x="9185703" y="2771775"/>
                  <a:pt x="9185703" y="2773892"/>
                </a:cubicBezTo>
                <a:cubicBezTo>
                  <a:pt x="9184476" y="2776008"/>
                  <a:pt x="9183250" y="2779184"/>
                  <a:pt x="9182023" y="2781300"/>
                </a:cubicBezTo>
                <a:cubicBezTo>
                  <a:pt x="9179571" y="2782358"/>
                  <a:pt x="9175890" y="2783417"/>
                  <a:pt x="9173438" y="2784475"/>
                </a:cubicBezTo>
                <a:cubicBezTo>
                  <a:pt x="9172211" y="2777067"/>
                  <a:pt x="9164852" y="2766483"/>
                  <a:pt x="9184476" y="2768600"/>
                </a:cubicBezTo>
                <a:close/>
                <a:moveTo>
                  <a:pt x="10655121" y="2082800"/>
                </a:moveTo>
                <a:cubicBezTo>
                  <a:pt x="10657575" y="2073275"/>
                  <a:pt x="10664934" y="2071158"/>
                  <a:pt x="10674746" y="2071158"/>
                </a:cubicBezTo>
                <a:cubicBezTo>
                  <a:pt x="10679652" y="2072217"/>
                  <a:pt x="10685785" y="2073275"/>
                  <a:pt x="10684558" y="2079625"/>
                </a:cubicBezTo>
                <a:cubicBezTo>
                  <a:pt x="10683332" y="2082800"/>
                  <a:pt x="10682106" y="2084917"/>
                  <a:pt x="10680879" y="2088092"/>
                </a:cubicBezTo>
                <a:cubicBezTo>
                  <a:pt x="10673520" y="2084917"/>
                  <a:pt x="10666160" y="2077508"/>
                  <a:pt x="10655121" y="2082800"/>
                </a:cubicBezTo>
                <a:close/>
                <a:moveTo>
                  <a:pt x="7049037" y="2823633"/>
                </a:moveTo>
                <a:cubicBezTo>
                  <a:pt x="7050263" y="2828925"/>
                  <a:pt x="7045357" y="2833159"/>
                  <a:pt x="7040451" y="2838450"/>
                </a:cubicBezTo>
                <a:cubicBezTo>
                  <a:pt x="7036771" y="2836333"/>
                  <a:pt x="7033092" y="2835275"/>
                  <a:pt x="7033092" y="2833159"/>
                </a:cubicBezTo>
                <a:cubicBezTo>
                  <a:pt x="7031865" y="2827867"/>
                  <a:pt x="7031865" y="2821517"/>
                  <a:pt x="7040451" y="2821517"/>
                </a:cubicBezTo>
                <a:cubicBezTo>
                  <a:pt x="7042904" y="2820458"/>
                  <a:pt x="7047810" y="2821517"/>
                  <a:pt x="7049037" y="2823633"/>
                </a:cubicBezTo>
                <a:close/>
                <a:moveTo>
                  <a:pt x="9616225" y="2133600"/>
                </a:moveTo>
                <a:cubicBezTo>
                  <a:pt x="9610093" y="2137833"/>
                  <a:pt x="9602733" y="2138892"/>
                  <a:pt x="9596601" y="2137833"/>
                </a:cubicBezTo>
                <a:cubicBezTo>
                  <a:pt x="9595374" y="2137833"/>
                  <a:pt x="9591694" y="2135717"/>
                  <a:pt x="9592920" y="2134658"/>
                </a:cubicBezTo>
                <a:cubicBezTo>
                  <a:pt x="9594147" y="2132542"/>
                  <a:pt x="9595374" y="2128309"/>
                  <a:pt x="9596601" y="2128309"/>
                </a:cubicBezTo>
                <a:cubicBezTo>
                  <a:pt x="9602733" y="2127250"/>
                  <a:pt x="9611319" y="2125133"/>
                  <a:pt x="9616225" y="2133600"/>
                </a:cubicBezTo>
                <a:close/>
                <a:moveTo>
                  <a:pt x="6566999" y="4024842"/>
                </a:moveTo>
                <a:cubicBezTo>
                  <a:pt x="6562093" y="4025900"/>
                  <a:pt x="6560867" y="4021667"/>
                  <a:pt x="6559640" y="4017434"/>
                </a:cubicBezTo>
                <a:cubicBezTo>
                  <a:pt x="6558413" y="4012142"/>
                  <a:pt x="6562093" y="4006850"/>
                  <a:pt x="6568226" y="4005792"/>
                </a:cubicBezTo>
                <a:cubicBezTo>
                  <a:pt x="6573132" y="4004733"/>
                  <a:pt x="6578038" y="4007909"/>
                  <a:pt x="6579265" y="4012142"/>
                </a:cubicBezTo>
                <a:cubicBezTo>
                  <a:pt x="6580491" y="4019550"/>
                  <a:pt x="6574358" y="4023784"/>
                  <a:pt x="6566999" y="4024842"/>
                </a:cubicBezTo>
                <a:close/>
                <a:moveTo>
                  <a:pt x="9596601" y="5563659"/>
                </a:moveTo>
                <a:cubicBezTo>
                  <a:pt x="9600280" y="5564717"/>
                  <a:pt x="9600280" y="5568950"/>
                  <a:pt x="9600280" y="5572125"/>
                </a:cubicBezTo>
                <a:cubicBezTo>
                  <a:pt x="9600280" y="5578475"/>
                  <a:pt x="9594147" y="5578475"/>
                  <a:pt x="9589241" y="5577417"/>
                </a:cubicBezTo>
                <a:cubicBezTo>
                  <a:pt x="9584335" y="5577417"/>
                  <a:pt x="9581882" y="5575300"/>
                  <a:pt x="9581882" y="5570008"/>
                </a:cubicBezTo>
                <a:cubicBezTo>
                  <a:pt x="9585561" y="5566834"/>
                  <a:pt x="9590468" y="5562600"/>
                  <a:pt x="9596601" y="5563659"/>
                </a:cubicBezTo>
                <a:close/>
                <a:moveTo>
                  <a:pt x="9833327" y="192617"/>
                </a:moveTo>
                <a:cubicBezTo>
                  <a:pt x="9833327" y="195792"/>
                  <a:pt x="9832099" y="200025"/>
                  <a:pt x="9832099" y="203200"/>
                </a:cubicBezTo>
                <a:cubicBezTo>
                  <a:pt x="9825967" y="201083"/>
                  <a:pt x="9814928" y="205317"/>
                  <a:pt x="9817381" y="195792"/>
                </a:cubicBezTo>
                <a:cubicBezTo>
                  <a:pt x="9819834" y="186267"/>
                  <a:pt x="9827194" y="189442"/>
                  <a:pt x="9833327" y="192617"/>
                </a:cubicBezTo>
                <a:close/>
                <a:moveTo>
                  <a:pt x="9576975" y="1993900"/>
                </a:moveTo>
                <a:cubicBezTo>
                  <a:pt x="9580655" y="1993900"/>
                  <a:pt x="9583108" y="1996017"/>
                  <a:pt x="9584335" y="1999192"/>
                </a:cubicBezTo>
                <a:cubicBezTo>
                  <a:pt x="9585561" y="2005542"/>
                  <a:pt x="9579429" y="2008717"/>
                  <a:pt x="9573296" y="2010833"/>
                </a:cubicBezTo>
                <a:cubicBezTo>
                  <a:pt x="9570843" y="2011892"/>
                  <a:pt x="9565937" y="2010833"/>
                  <a:pt x="9565937" y="2007658"/>
                </a:cubicBezTo>
                <a:cubicBezTo>
                  <a:pt x="9564710" y="2001308"/>
                  <a:pt x="9567163" y="1994958"/>
                  <a:pt x="9576975" y="1993900"/>
                </a:cubicBezTo>
                <a:close/>
                <a:moveTo>
                  <a:pt x="10750793" y="5911850"/>
                </a:moveTo>
                <a:cubicBezTo>
                  <a:pt x="10740980" y="5912909"/>
                  <a:pt x="10743434" y="5905500"/>
                  <a:pt x="10742207" y="5900209"/>
                </a:cubicBezTo>
                <a:cubicBezTo>
                  <a:pt x="10742207" y="5897034"/>
                  <a:pt x="10744660" y="5892800"/>
                  <a:pt x="10749566" y="5892800"/>
                </a:cubicBezTo>
                <a:cubicBezTo>
                  <a:pt x="10758152" y="5892800"/>
                  <a:pt x="10754472" y="5901267"/>
                  <a:pt x="10760605" y="5904442"/>
                </a:cubicBezTo>
                <a:cubicBezTo>
                  <a:pt x="10756926" y="5907617"/>
                  <a:pt x="10754472" y="5910792"/>
                  <a:pt x="10750793" y="5911850"/>
                </a:cubicBezTo>
                <a:close/>
                <a:moveTo>
                  <a:pt x="9339023" y="4700059"/>
                </a:moveTo>
                <a:cubicBezTo>
                  <a:pt x="9342703" y="4695825"/>
                  <a:pt x="9348836" y="4695825"/>
                  <a:pt x="9353741" y="4696883"/>
                </a:cubicBezTo>
                <a:cubicBezTo>
                  <a:pt x="9361101" y="4699000"/>
                  <a:pt x="9356195" y="4704292"/>
                  <a:pt x="9356195" y="4708525"/>
                </a:cubicBezTo>
                <a:cubicBezTo>
                  <a:pt x="9352515" y="4708525"/>
                  <a:pt x="9348836" y="4709584"/>
                  <a:pt x="9345156" y="4709584"/>
                </a:cubicBezTo>
                <a:cubicBezTo>
                  <a:pt x="9341476" y="4708525"/>
                  <a:pt x="9334117" y="4705350"/>
                  <a:pt x="9339023" y="4700059"/>
                </a:cubicBezTo>
                <a:close/>
                <a:moveTo>
                  <a:pt x="11698923" y="3891492"/>
                </a:moveTo>
                <a:cubicBezTo>
                  <a:pt x="11705056" y="3894667"/>
                  <a:pt x="11711189" y="3897842"/>
                  <a:pt x="11709962" y="3905250"/>
                </a:cubicBezTo>
                <a:cubicBezTo>
                  <a:pt x="11708735" y="3909483"/>
                  <a:pt x="11705056" y="3908425"/>
                  <a:pt x="11700150" y="3908425"/>
                </a:cubicBezTo>
                <a:cubicBezTo>
                  <a:pt x="11691564" y="3907367"/>
                  <a:pt x="11690337" y="3903133"/>
                  <a:pt x="11691564" y="3897842"/>
                </a:cubicBezTo>
                <a:cubicBezTo>
                  <a:pt x="11691564" y="3892550"/>
                  <a:pt x="11694017" y="3890434"/>
                  <a:pt x="11698923" y="3891492"/>
                </a:cubicBezTo>
                <a:close/>
                <a:moveTo>
                  <a:pt x="11804408" y="4824942"/>
                </a:moveTo>
                <a:cubicBezTo>
                  <a:pt x="11809313" y="4828117"/>
                  <a:pt x="11810540" y="4833409"/>
                  <a:pt x="11803181" y="4833409"/>
                </a:cubicBezTo>
                <a:cubicBezTo>
                  <a:pt x="11795821" y="4834467"/>
                  <a:pt x="11797048" y="4828117"/>
                  <a:pt x="11795821" y="4823883"/>
                </a:cubicBezTo>
                <a:cubicBezTo>
                  <a:pt x="11800727" y="4818592"/>
                  <a:pt x="11798275" y="4815417"/>
                  <a:pt x="11793368" y="4812242"/>
                </a:cubicBezTo>
                <a:cubicBezTo>
                  <a:pt x="11793368" y="4812242"/>
                  <a:pt x="11792142" y="4812242"/>
                  <a:pt x="11792142" y="4812242"/>
                </a:cubicBezTo>
                <a:cubicBezTo>
                  <a:pt x="11794594" y="4812242"/>
                  <a:pt x="11797048" y="4813300"/>
                  <a:pt x="11800727" y="4813300"/>
                </a:cubicBezTo>
                <a:cubicBezTo>
                  <a:pt x="11800727" y="4817534"/>
                  <a:pt x="11799501" y="4820709"/>
                  <a:pt x="11804408" y="4824942"/>
                </a:cubicBezTo>
                <a:close/>
                <a:moveTo>
                  <a:pt x="8859438" y="3994150"/>
                </a:moveTo>
                <a:cubicBezTo>
                  <a:pt x="8860665" y="3994150"/>
                  <a:pt x="8861891" y="3994150"/>
                  <a:pt x="8863118" y="3994150"/>
                </a:cubicBezTo>
                <a:cubicBezTo>
                  <a:pt x="8871704" y="3995208"/>
                  <a:pt x="8877836" y="3999442"/>
                  <a:pt x="8876610" y="4005792"/>
                </a:cubicBezTo>
                <a:cubicBezTo>
                  <a:pt x="8874157" y="4015317"/>
                  <a:pt x="8864345" y="4007909"/>
                  <a:pt x="8858212" y="4008967"/>
                </a:cubicBezTo>
                <a:cubicBezTo>
                  <a:pt x="8855759" y="4003675"/>
                  <a:pt x="8856985" y="3998383"/>
                  <a:pt x="8859438" y="3994150"/>
                </a:cubicBezTo>
                <a:close/>
                <a:moveTo>
                  <a:pt x="7661090" y="567267"/>
                </a:moveTo>
                <a:cubicBezTo>
                  <a:pt x="7657410" y="568325"/>
                  <a:pt x="7652504" y="568325"/>
                  <a:pt x="7652504" y="563033"/>
                </a:cubicBezTo>
                <a:cubicBezTo>
                  <a:pt x="7652504" y="556683"/>
                  <a:pt x="7658637" y="553508"/>
                  <a:pt x="7663543" y="551392"/>
                </a:cubicBezTo>
                <a:cubicBezTo>
                  <a:pt x="7667222" y="549275"/>
                  <a:pt x="7670903" y="552450"/>
                  <a:pt x="7670903" y="556683"/>
                </a:cubicBezTo>
                <a:cubicBezTo>
                  <a:pt x="7672129" y="565150"/>
                  <a:pt x="7667222" y="567267"/>
                  <a:pt x="7661090" y="567267"/>
                </a:cubicBezTo>
                <a:close/>
                <a:moveTo>
                  <a:pt x="8016792" y="5057775"/>
                </a:moveTo>
                <a:cubicBezTo>
                  <a:pt x="8025378" y="5056717"/>
                  <a:pt x="8026605" y="5062008"/>
                  <a:pt x="8026605" y="5068359"/>
                </a:cubicBezTo>
                <a:cubicBezTo>
                  <a:pt x="8026605" y="5071534"/>
                  <a:pt x="8026605" y="5073650"/>
                  <a:pt x="8025378" y="5076825"/>
                </a:cubicBezTo>
                <a:cubicBezTo>
                  <a:pt x="8022925" y="5076825"/>
                  <a:pt x="8021698" y="5077883"/>
                  <a:pt x="8019245" y="5077883"/>
                </a:cubicBezTo>
                <a:cubicBezTo>
                  <a:pt x="8015566" y="5075767"/>
                  <a:pt x="8013112" y="5073650"/>
                  <a:pt x="8011886" y="5069417"/>
                </a:cubicBezTo>
                <a:cubicBezTo>
                  <a:pt x="8010659" y="5064125"/>
                  <a:pt x="8010659" y="5058834"/>
                  <a:pt x="8016792" y="5057775"/>
                </a:cubicBezTo>
                <a:close/>
                <a:moveTo>
                  <a:pt x="7647598" y="1384300"/>
                </a:moveTo>
                <a:cubicBezTo>
                  <a:pt x="7651277" y="1382183"/>
                  <a:pt x="7656184" y="1382183"/>
                  <a:pt x="7661090" y="1383242"/>
                </a:cubicBezTo>
                <a:cubicBezTo>
                  <a:pt x="7657410" y="1386417"/>
                  <a:pt x="7652504" y="1384300"/>
                  <a:pt x="7647598" y="1384300"/>
                </a:cubicBezTo>
                <a:close/>
                <a:moveTo>
                  <a:pt x="7653731" y="1389592"/>
                </a:moveTo>
                <a:cubicBezTo>
                  <a:pt x="7652504" y="1390650"/>
                  <a:pt x="7650051" y="1391708"/>
                  <a:pt x="7648824" y="1392767"/>
                </a:cubicBezTo>
                <a:cubicBezTo>
                  <a:pt x="7650051" y="1390650"/>
                  <a:pt x="7651277" y="1389592"/>
                  <a:pt x="7653731" y="1389592"/>
                </a:cubicBezTo>
                <a:close/>
                <a:moveTo>
                  <a:pt x="9259297" y="3503083"/>
                </a:moveTo>
                <a:cubicBezTo>
                  <a:pt x="9262976" y="3499909"/>
                  <a:pt x="9267882" y="3497792"/>
                  <a:pt x="9272789" y="3498850"/>
                </a:cubicBezTo>
                <a:cubicBezTo>
                  <a:pt x="9271562" y="3506258"/>
                  <a:pt x="9270335" y="3515784"/>
                  <a:pt x="9259297" y="3503083"/>
                </a:cubicBezTo>
                <a:close/>
                <a:moveTo>
                  <a:pt x="7632879" y="32808"/>
                </a:moveTo>
                <a:cubicBezTo>
                  <a:pt x="7634106" y="31750"/>
                  <a:pt x="7636559" y="28575"/>
                  <a:pt x="7639012" y="28575"/>
                </a:cubicBezTo>
                <a:cubicBezTo>
                  <a:pt x="7643918" y="28575"/>
                  <a:pt x="7648824" y="31750"/>
                  <a:pt x="7650051" y="35983"/>
                </a:cubicBezTo>
                <a:cubicBezTo>
                  <a:pt x="7651277" y="39158"/>
                  <a:pt x="7647598" y="41275"/>
                  <a:pt x="7643918" y="40217"/>
                </a:cubicBezTo>
                <a:cubicBezTo>
                  <a:pt x="7639012" y="40217"/>
                  <a:pt x="7634106" y="40217"/>
                  <a:pt x="7632879" y="32808"/>
                </a:cubicBezTo>
                <a:close/>
                <a:moveTo>
                  <a:pt x="7645145" y="4864100"/>
                </a:moveTo>
                <a:cubicBezTo>
                  <a:pt x="7646372" y="4873625"/>
                  <a:pt x="7640239" y="4876800"/>
                  <a:pt x="7630426" y="4876800"/>
                </a:cubicBezTo>
                <a:cubicBezTo>
                  <a:pt x="7629199" y="4865159"/>
                  <a:pt x="7632879" y="4855633"/>
                  <a:pt x="7643918" y="4849284"/>
                </a:cubicBezTo>
                <a:cubicBezTo>
                  <a:pt x="7645145" y="4853517"/>
                  <a:pt x="7645145" y="4858809"/>
                  <a:pt x="7645145" y="4864100"/>
                </a:cubicBezTo>
                <a:close/>
                <a:moveTo>
                  <a:pt x="7630426" y="5959475"/>
                </a:moveTo>
                <a:cubicBezTo>
                  <a:pt x="7625520" y="5963709"/>
                  <a:pt x="7623067" y="5958417"/>
                  <a:pt x="7620613" y="5956300"/>
                </a:cubicBezTo>
                <a:cubicBezTo>
                  <a:pt x="7619387" y="5953125"/>
                  <a:pt x="7619387" y="5951008"/>
                  <a:pt x="7618160" y="5947834"/>
                </a:cubicBezTo>
                <a:cubicBezTo>
                  <a:pt x="7623067" y="5947834"/>
                  <a:pt x="7629199" y="5945717"/>
                  <a:pt x="7631653" y="5952067"/>
                </a:cubicBezTo>
                <a:cubicBezTo>
                  <a:pt x="7632879" y="5954183"/>
                  <a:pt x="7632879" y="5958417"/>
                  <a:pt x="7630426" y="5959475"/>
                </a:cubicBezTo>
                <a:close/>
                <a:moveTo>
                  <a:pt x="7613254" y="383117"/>
                </a:moveTo>
                <a:lnTo>
                  <a:pt x="7612027" y="385233"/>
                </a:lnTo>
                <a:lnTo>
                  <a:pt x="7613254" y="386292"/>
                </a:lnTo>
                <a:cubicBezTo>
                  <a:pt x="7609575" y="389467"/>
                  <a:pt x="7609575" y="397933"/>
                  <a:pt x="7600989" y="396875"/>
                </a:cubicBezTo>
                <a:cubicBezTo>
                  <a:pt x="7594856" y="396875"/>
                  <a:pt x="7594856" y="391583"/>
                  <a:pt x="7596082" y="388408"/>
                </a:cubicBezTo>
                <a:cubicBezTo>
                  <a:pt x="7598535" y="377825"/>
                  <a:pt x="7607122" y="381000"/>
                  <a:pt x="7613254" y="383117"/>
                </a:cubicBezTo>
                <a:close/>
                <a:moveTo>
                  <a:pt x="7580137" y="1177925"/>
                </a:moveTo>
                <a:cubicBezTo>
                  <a:pt x="7578911" y="1173692"/>
                  <a:pt x="7580137" y="1168400"/>
                  <a:pt x="7587496" y="1169458"/>
                </a:cubicBezTo>
                <a:cubicBezTo>
                  <a:pt x="7592403" y="1170517"/>
                  <a:pt x="7592403" y="1174750"/>
                  <a:pt x="7592403" y="1177925"/>
                </a:cubicBezTo>
                <a:cubicBezTo>
                  <a:pt x="7591176" y="1182158"/>
                  <a:pt x="7592403" y="1187450"/>
                  <a:pt x="7586270" y="1188508"/>
                </a:cubicBezTo>
                <a:cubicBezTo>
                  <a:pt x="7578911" y="1187450"/>
                  <a:pt x="7580137" y="1182158"/>
                  <a:pt x="7580137" y="1177925"/>
                </a:cubicBezTo>
                <a:close/>
                <a:moveTo>
                  <a:pt x="11960180" y="1749425"/>
                </a:moveTo>
                <a:cubicBezTo>
                  <a:pt x="11958954" y="1752600"/>
                  <a:pt x="11956500" y="1756833"/>
                  <a:pt x="11952821" y="1757892"/>
                </a:cubicBezTo>
                <a:cubicBezTo>
                  <a:pt x="11947914" y="1760008"/>
                  <a:pt x="11946688" y="1755775"/>
                  <a:pt x="11946688" y="1752600"/>
                </a:cubicBezTo>
                <a:cubicBezTo>
                  <a:pt x="11946688" y="1748367"/>
                  <a:pt x="11946688" y="1745192"/>
                  <a:pt x="11951595" y="1745192"/>
                </a:cubicBezTo>
                <a:cubicBezTo>
                  <a:pt x="11956500" y="1744133"/>
                  <a:pt x="11961407" y="1744133"/>
                  <a:pt x="11960180" y="1749425"/>
                </a:cubicBezTo>
                <a:close/>
                <a:moveTo>
                  <a:pt x="11632689" y="748242"/>
                </a:moveTo>
                <a:cubicBezTo>
                  <a:pt x="11637595" y="756708"/>
                  <a:pt x="11631462" y="762000"/>
                  <a:pt x="11630236" y="771525"/>
                </a:cubicBezTo>
                <a:cubicBezTo>
                  <a:pt x="11627783" y="762000"/>
                  <a:pt x="11630236" y="752475"/>
                  <a:pt x="11632689" y="748242"/>
                </a:cubicBezTo>
                <a:close/>
                <a:moveTo>
                  <a:pt x="8113690" y="5196417"/>
                </a:moveTo>
                <a:cubicBezTo>
                  <a:pt x="8111237" y="5196417"/>
                  <a:pt x="8110011" y="5197475"/>
                  <a:pt x="8108784" y="5198534"/>
                </a:cubicBezTo>
                <a:cubicBezTo>
                  <a:pt x="8098972" y="5194300"/>
                  <a:pt x="8103878" y="5189008"/>
                  <a:pt x="8108784" y="5184775"/>
                </a:cubicBezTo>
                <a:cubicBezTo>
                  <a:pt x="8113690" y="5184775"/>
                  <a:pt x="8117370" y="5184775"/>
                  <a:pt x="8121049" y="5184775"/>
                </a:cubicBezTo>
                <a:cubicBezTo>
                  <a:pt x="8122276" y="5190067"/>
                  <a:pt x="8114917" y="5192184"/>
                  <a:pt x="8113690" y="5196417"/>
                </a:cubicBezTo>
                <a:close/>
                <a:moveTo>
                  <a:pt x="11638822" y="573617"/>
                </a:moveTo>
                <a:cubicBezTo>
                  <a:pt x="11642502" y="572558"/>
                  <a:pt x="11646181" y="571500"/>
                  <a:pt x="11649861" y="570442"/>
                </a:cubicBezTo>
                <a:cubicBezTo>
                  <a:pt x="11648634" y="575733"/>
                  <a:pt x="11647407" y="579967"/>
                  <a:pt x="11646181" y="585258"/>
                </a:cubicBezTo>
                <a:cubicBezTo>
                  <a:pt x="11630236" y="587375"/>
                  <a:pt x="11633915" y="581025"/>
                  <a:pt x="11638822" y="573617"/>
                </a:cubicBezTo>
                <a:close/>
                <a:moveTo>
                  <a:pt x="9699631" y="597958"/>
                </a:moveTo>
                <a:cubicBezTo>
                  <a:pt x="9704538" y="596900"/>
                  <a:pt x="9704538" y="600075"/>
                  <a:pt x="9704538" y="603250"/>
                </a:cubicBezTo>
                <a:cubicBezTo>
                  <a:pt x="9703311" y="607483"/>
                  <a:pt x="9700858" y="610658"/>
                  <a:pt x="9695952" y="609600"/>
                </a:cubicBezTo>
                <a:cubicBezTo>
                  <a:pt x="9692272" y="609600"/>
                  <a:pt x="9691045" y="605367"/>
                  <a:pt x="9692272" y="603250"/>
                </a:cubicBezTo>
                <a:cubicBezTo>
                  <a:pt x="9693498" y="600075"/>
                  <a:pt x="9697178" y="597958"/>
                  <a:pt x="9699631" y="597958"/>
                </a:cubicBezTo>
                <a:close/>
                <a:moveTo>
                  <a:pt x="11651088" y="3082925"/>
                </a:moveTo>
                <a:cubicBezTo>
                  <a:pt x="11655993" y="3080809"/>
                  <a:pt x="11662126" y="3075517"/>
                  <a:pt x="11664579" y="3083983"/>
                </a:cubicBezTo>
                <a:cubicBezTo>
                  <a:pt x="11665806" y="3087159"/>
                  <a:pt x="11665806" y="3093508"/>
                  <a:pt x="11658447" y="3093508"/>
                </a:cubicBezTo>
                <a:cubicBezTo>
                  <a:pt x="11652314" y="3093508"/>
                  <a:pt x="11653540" y="3087159"/>
                  <a:pt x="11649861" y="3083983"/>
                </a:cubicBezTo>
                <a:cubicBezTo>
                  <a:pt x="11651088" y="3083983"/>
                  <a:pt x="11651088" y="3082925"/>
                  <a:pt x="11651088" y="3082925"/>
                </a:cubicBezTo>
                <a:close/>
                <a:moveTo>
                  <a:pt x="12027641" y="452967"/>
                </a:moveTo>
                <a:cubicBezTo>
                  <a:pt x="12030094" y="459317"/>
                  <a:pt x="12032547" y="466725"/>
                  <a:pt x="12025188" y="472017"/>
                </a:cubicBezTo>
                <a:cubicBezTo>
                  <a:pt x="12023961" y="473075"/>
                  <a:pt x="12020282" y="472017"/>
                  <a:pt x="12020282" y="470958"/>
                </a:cubicBezTo>
                <a:cubicBezTo>
                  <a:pt x="12012923" y="463550"/>
                  <a:pt x="12017828" y="458258"/>
                  <a:pt x="12022735" y="449792"/>
                </a:cubicBezTo>
                <a:cubicBezTo>
                  <a:pt x="12025188" y="451908"/>
                  <a:pt x="12026414" y="451908"/>
                  <a:pt x="12027641" y="452967"/>
                </a:cubicBezTo>
                <a:close/>
                <a:moveTo>
                  <a:pt x="10079865" y="2522008"/>
                </a:moveTo>
                <a:cubicBezTo>
                  <a:pt x="10073732" y="2522008"/>
                  <a:pt x="10068826" y="2522008"/>
                  <a:pt x="10062693" y="2523067"/>
                </a:cubicBezTo>
                <a:cubicBezTo>
                  <a:pt x="10063920" y="2520950"/>
                  <a:pt x="10065146" y="2517775"/>
                  <a:pt x="10066373" y="2516717"/>
                </a:cubicBezTo>
                <a:cubicBezTo>
                  <a:pt x="10068826" y="2513542"/>
                  <a:pt x="10071279" y="2508250"/>
                  <a:pt x="10077411" y="2510367"/>
                </a:cubicBezTo>
                <a:cubicBezTo>
                  <a:pt x="10083544" y="2512483"/>
                  <a:pt x="10081092" y="2517775"/>
                  <a:pt x="10079865" y="2522008"/>
                </a:cubicBezTo>
                <a:close/>
                <a:moveTo>
                  <a:pt x="11236510" y="1277408"/>
                </a:moveTo>
                <a:cubicBezTo>
                  <a:pt x="11236510" y="1281642"/>
                  <a:pt x="11236510" y="1285875"/>
                  <a:pt x="11230377" y="1285875"/>
                </a:cubicBezTo>
                <a:cubicBezTo>
                  <a:pt x="11225471" y="1285875"/>
                  <a:pt x="11221792" y="1284817"/>
                  <a:pt x="11223018" y="1279525"/>
                </a:cubicBezTo>
                <a:cubicBezTo>
                  <a:pt x="11224244" y="1275292"/>
                  <a:pt x="11227925" y="1273175"/>
                  <a:pt x="11231604" y="1272117"/>
                </a:cubicBezTo>
                <a:cubicBezTo>
                  <a:pt x="11236510" y="1272117"/>
                  <a:pt x="11234057" y="1276350"/>
                  <a:pt x="11236510" y="1277408"/>
                </a:cubicBezTo>
                <a:close/>
                <a:moveTo>
                  <a:pt x="11501447" y="3911600"/>
                </a:moveTo>
                <a:cubicBezTo>
                  <a:pt x="11503901" y="3917950"/>
                  <a:pt x="11497768" y="3919008"/>
                  <a:pt x="11492861" y="3920067"/>
                </a:cubicBezTo>
                <a:cubicBezTo>
                  <a:pt x="11487955" y="3921125"/>
                  <a:pt x="11481822" y="3921125"/>
                  <a:pt x="11478142" y="3916892"/>
                </a:cubicBezTo>
                <a:cubicBezTo>
                  <a:pt x="11479369" y="3910542"/>
                  <a:pt x="11484275" y="3908425"/>
                  <a:pt x="11491635" y="3907367"/>
                </a:cubicBezTo>
                <a:cubicBezTo>
                  <a:pt x="11494087" y="3907367"/>
                  <a:pt x="11500220" y="3908425"/>
                  <a:pt x="11501447" y="3911600"/>
                </a:cubicBezTo>
                <a:close/>
                <a:moveTo>
                  <a:pt x="12100008" y="1428750"/>
                </a:moveTo>
                <a:cubicBezTo>
                  <a:pt x="12106141" y="1428750"/>
                  <a:pt x="12104915" y="1432983"/>
                  <a:pt x="12106141" y="1436158"/>
                </a:cubicBezTo>
                <a:cubicBezTo>
                  <a:pt x="12106141" y="1438275"/>
                  <a:pt x="12106141" y="1441450"/>
                  <a:pt x="12106141" y="1444625"/>
                </a:cubicBezTo>
                <a:lnTo>
                  <a:pt x="12104915" y="1445683"/>
                </a:lnTo>
                <a:lnTo>
                  <a:pt x="12104915" y="1446742"/>
                </a:lnTo>
                <a:cubicBezTo>
                  <a:pt x="12096329" y="1447800"/>
                  <a:pt x="12095102" y="1442508"/>
                  <a:pt x="12095102" y="1437217"/>
                </a:cubicBezTo>
                <a:cubicBezTo>
                  <a:pt x="12093875" y="1432983"/>
                  <a:pt x="12095102" y="1429808"/>
                  <a:pt x="12100008" y="1428750"/>
                </a:cubicBezTo>
                <a:close/>
                <a:moveTo>
                  <a:pt x="8138222" y="555625"/>
                </a:moveTo>
                <a:cubicBezTo>
                  <a:pt x="8138222" y="558800"/>
                  <a:pt x="8136995" y="563033"/>
                  <a:pt x="8135768" y="567267"/>
                </a:cubicBezTo>
                <a:cubicBezTo>
                  <a:pt x="8124730" y="564092"/>
                  <a:pt x="8127182" y="558800"/>
                  <a:pt x="8125956" y="554567"/>
                </a:cubicBezTo>
                <a:cubicBezTo>
                  <a:pt x="8125956" y="550333"/>
                  <a:pt x="8127182" y="547158"/>
                  <a:pt x="8132089" y="546100"/>
                </a:cubicBezTo>
                <a:cubicBezTo>
                  <a:pt x="8139448" y="545042"/>
                  <a:pt x="8138222" y="551392"/>
                  <a:pt x="8138222" y="555625"/>
                </a:cubicBezTo>
                <a:close/>
                <a:moveTo>
                  <a:pt x="11462197" y="2745317"/>
                </a:moveTo>
                <a:cubicBezTo>
                  <a:pt x="11462197" y="2743200"/>
                  <a:pt x="11462197" y="2742142"/>
                  <a:pt x="11459744" y="2741083"/>
                </a:cubicBezTo>
                <a:cubicBezTo>
                  <a:pt x="11462197" y="2737909"/>
                  <a:pt x="11462197" y="2734733"/>
                  <a:pt x="11460971" y="2731559"/>
                </a:cubicBezTo>
                <a:cubicBezTo>
                  <a:pt x="11464650" y="2729442"/>
                  <a:pt x="11469556" y="2726267"/>
                  <a:pt x="11473237" y="2731559"/>
                </a:cubicBezTo>
                <a:cubicBezTo>
                  <a:pt x="11473237" y="2738967"/>
                  <a:pt x="11472010" y="2744258"/>
                  <a:pt x="11462197" y="2745317"/>
                </a:cubicBezTo>
                <a:close/>
                <a:moveTo>
                  <a:pt x="8343057" y="6147859"/>
                </a:moveTo>
                <a:cubicBezTo>
                  <a:pt x="8344283" y="6153151"/>
                  <a:pt x="8338151" y="6153151"/>
                  <a:pt x="8334471" y="6153151"/>
                </a:cubicBezTo>
                <a:cubicBezTo>
                  <a:pt x="8327112" y="6153151"/>
                  <a:pt x="8318526" y="6154209"/>
                  <a:pt x="8318526" y="6144683"/>
                </a:cubicBezTo>
                <a:cubicBezTo>
                  <a:pt x="8318526" y="6141508"/>
                  <a:pt x="8324659" y="6140450"/>
                  <a:pt x="8329565" y="6140450"/>
                </a:cubicBezTo>
                <a:cubicBezTo>
                  <a:pt x="8334471" y="6141508"/>
                  <a:pt x="8341830" y="6140450"/>
                  <a:pt x="8343057" y="6147859"/>
                </a:cubicBezTo>
                <a:close/>
                <a:moveTo>
                  <a:pt x="8470619" y="5298017"/>
                </a:moveTo>
                <a:cubicBezTo>
                  <a:pt x="8471846" y="5306484"/>
                  <a:pt x="8469392" y="5310717"/>
                  <a:pt x="8462033" y="5309659"/>
                </a:cubicBezTo>
                <a:cubicBezTo>
                  <a:pt x="8454673" y="5308600"/>
                  <a:pt x="8457127" y="5302250"/>
                  <a:pt x="8457127" y="5298017"/>
                </a:cubicBezTo>
                <a:cubicBezTo>
                  <a:pt x="8457127" y="5293784"/>
                  <a:pt x="8458353" y="5287434"/>
                  <a:pt x="8465713" y="5289550"/>
                </a:cubicBezTo>
                <a:cubicBezTo>
                  <a:pt x="8471846" y="5290609"/>
                  <a:pt x="8470619" y="5296959"/>
                  <a:pt x="8470619" y="5298017"/>
                </a:cubicBezTo>
                <a:close/>
                <a:moveTo>
                  <a:pt x="8946524" y="4303184"/>
                </a:moveTo>
                <a:cubicBezTo>
                  <a:pt x="8942844" y="4304242"/>
                  <a:pt x="8936711" y="4303184"/>
                  <a:pt x="8937938" y="4298950"/>
                </a:cubicBezTo>
                <a:cubicBezTo>
                  <a:pt x="8937938" y="4295775"/>
                  <a:pt x="8941618" y="4293659"/>
                  <a:pt x="8944071" y="4290484"/>
                </a:cubicBezTo>
                <a:cubicBezTo>
                  <a:pt x="8948977" y="4290484"/>
                  <a:pt x="8951430" y="4291542"/>
                  <a:pt x="8951430" y="4294717"/>
                </a:cubicBezTo>
                <a:cubicBezTo>
                  <a:pt x="8951430" y="4297892"/>
                  <a:pt x="8952657" y="4302125"/>
                  <a:pt x="8946524" y="4303184"/>
                </a:cubicBezTo>
                <a:close/>
                <a:moveTo>
                  <a:pt x="7358130" y="465667"/>
                </a:moveTo>
                <a:cubicBezTo>
                  <a:pt x="7358130" y="467783"/>
                  <a:pt x="7355677" y="468842"/>
                  <a:pt x="7350770" y="468842"/>
                </a:cubicBezTo>
                <a:cubicBezTo>
                  <a:pt x="7349544" y="467783"/>
                  <a:pt x="7349544" y="466725"/>
                  <a:pt x="7349544" y="466725"/>
                </a:cubicBezTo>
                <a:cubicBezTo>
                  <a:pt x="7349544" y="460375"/>
                  <a:pt x="7345865" y="454025"/>
                  <a:pt x="7354450" y="449792"/>
                </a:cubicBezTo>
                <a:cubicBezTo>
                  <a:pt x="7355677" y="449792"/>
                  <a:pt x="7359356" y="449792"/>
                  <a:pt x="7359356" y="450850"/>
                </a:cubicBezTo>
                <a:cubicBezTo>
                  <a:pt x="7364263" y="456142"/>
                  <a:pt x="7360583" y="461433"/>
                  <a:pt x="7358130" y="465667"/>
                </a:cubicBezTo>
                <a:close/>
                <a:moveTo>
                  <a:pt x="11295385" y="5100109"/>
                </a:moveTo>
                <a:cubicBezTo>
                  <a:pt x="11300291" y="5099050"/>
                  <a:pt x="11302744" y="5103284"/>
                  <a:pt x="11302744" y="5108575"/>
                </a:cubicBezTo>
                <a:cubicBezTo>
                  <a:pt x="11303971" y="5112809"/>
                  <a:pt x="11301518" y="5115984"/>
                  <a:pt x="11295385" y="5117042"/>
                </a:cubicBezTo>
                <a:cubicBezTo>
                  <a:pt x="11291705" y="5117042"/>
                  <a:pt x="11285572" y="5117042"/>
                  <a:pt x="11285572" y="5112809"/>
                </a:cubicBezTo>
                <a:cubicBezTo>
                  <a:pt x="11284346" y="5106459"/>
                  <a:pt x="11289253" y="5102225"/>
                  <a:pt x="11295385" y="5100109"/>
                </a:cubicBezTo>
                <a:close/>
                <a:moveTo>
                  <a:pt x="9363554" y="30692"/>
                </a:moveTo>
                <a:cubicBezTo>
                  <a:pt x="9363554" y="32808"/>
                  <a:pt x="9364781" y="33867"/>
                  <a:pt x="9364781" y="35983"/>
                </a:cubicBezTo>
                <a:cubicBezTo>
                  <a:pt x="9356195" y="39158"/>
                  <a:pt x="9348836" y="38100"/>
                  <a:pt x="9342703" y="30692"/>
                </a:cubicBezTo>
                <a:cubicBezTo>
                  <a:pt x="9342703" y="28575"/>
                  <a:pt x="9343929" y="26458"/>
                  <a:pt x="9343929" y="24342"/>
                </a:cubicBezTo>
                <a:cubicBezTo>
                  <a:pt x="9353741" y="22225"/>
                  <a:pt x="9357422" y="28575"/>
                  <a:pt x="9363554" y="30692"/>
                </a:cubicBezTo>
                <a:close/>
                <a:moveTo>
                  <a:pt x="8803017" y="5066242"/>
                </a:moveTo>
                <a:cubicBezTo>
                  <a:pt x="8807922" y="5066242"/>
                  <a:pt x="8810376" y="5066242"/>
                  <a:pt x="8810376" y="5069417"/>
                </a:cubicBezTo>
                <a:cubicBezTo>
                  <a:pt x="8811603" y="5073650"/>
                  <a:pt x="8807922" y="5075767"/>
                  <a:pt x="8804243" y="5075767"/>
                </a:cubicBezTo>
                <a:cubicBezTo>
                  <a:pt x="8800563" y="5075767"/>
                  <a:pt x="8798110" y="5074709"/>
                  <a:pt x="8799337" y="5071534"/>
                </a:cubicBezTo>
                <a:cubicBezTo>
                  <a:pt x="8799337" y="5069417"/>
                  <a:pt x="8801790" y="5067300"/>
                  <a:pt x="8803017" y="5066242"/>
                </a:cubicBezTo>
                <a:close/>
                <a:moveTo>
                  <a:pt x="8269464" y="445558"/>
                </a:moveTo>
                <a:cubicBezTo>
                  <a:pt x="8271917" y="444500"/>
                  <a:pt x="8273143" y="443442"/>
                  <a:pt x="8275596" y="442383"/>
                </a:cubicBezTo>
                <a:cubicBezTo>
                  <a:pt x="8279276" y="443442"/>
                  <a:pt x="8285409" y="442383"/>
                  <a:pt x="8286635" y="444500"/>
                </a:cubicBezTo>
                <a:cubicBezTo>
                  <a:pt x="8290315" y="448733"/>
                  <a:pt x="8284182" y="449792"/>
                  <a:pt x="8280502" y="450850"/>
                </a:cubicBezTo>
                <a:cubicBezTo>
                  <a:pt x="8275596" y="452967"/>
                  <a:pt x="8269464" y="455083"/>
                  <a:pt x="8264557" y="457200"/>
                </a:cubicBezTo>
                <a:cubicBezTo>
                  <a:pt x="8260878" y="451908"/>
                  <a:pt x="8267010" y="449792"/>
                  <a:pt x="8269464" y="445558"/>
                </a:cubicBezTo>
                <a:close/>
                <a:moveTo>
                  <a:pt x="7737137" y="1658408"/>
                </a:moveTo>
                <a:cubicBezTo>
                  <a:pt x="7731004" y="1657350"/>
                  <a:pt x="7728550" y="1654175"/>
                  <a:pt x="7728550" y="1648883"/>
                </a:cubicBezTo>
                <a:cubicBezTo>
                  <a:pt x="7729777" y="1643592"/>
                  <a:pt x="7735910" y="1644650"/>
                  <a:pt x="7740816" y="1644650"/>
                </a:cubicBezTo>
                <a:cubicBezTo>
                  <a:pt x="7746949" y="1644650"/>
                  <a:pt x="7750629" y="1646767"/>
                  <a:pt x="7749402" y="1653117"/>
                </a:cubicBezTo>
                <a:cubicBezTo>
                  <a:pt x="7746949" y="1658408"/>
                  <a:pt x="7742043" y="1659467"/>
                  <a:pt x="7737137" y="1658408"/>
                </a:cubicBezTo>
                <a:close/>
                <a:moveTo>
                  <a:pt x="9794076" y="576792"/>
                </a:moveTo>
                <a:cubicBezTo>
                  <a:pt x="9794076" y="584200"/>
                  <a:pt x="9787944" y="584200"/>
                  <a:pt x="9780585" y="585258"/>
                </a:cubicBezTo>
                <a:cubicBezTo>
                  <a:pt x="9776904" y="578908"/>
                  <a:pt x="9778131" y="572558"/>
                  <a:pt x="9781811" y="567267"/>
                </a:cubicBezTo>
                <a:cubicBezTo>
                  <a:pt x="9790397" y="566208"/>
                  <a:pt x="9794076" y="570442"/>
                  <a:pt x="9794076" y="576792"/>
                </a:cubicBezTo>
                <a:close/>
                <a:moveTo>
                  <a:pt x="7311520" y="6685492"/>
                </a:moveTo>
                <a:cubicBezTo>
                  <a:pt x="7305387" y="6684433"/>
                  <a:pt x="7306614" y="6679142"/>
                  <a:pt x="7306614" y="6674909"/>
                </a:cubicBezTo>
                <a:cubicBezTo>
                  <a:pt x="7306614" y="6667500"/>
                  <a:pt x="7311520" y="6663267"/>
                  <a:pt x="7320106" y="6663267"/>
                </a:cubicBezTo>
                <a:cubicBezTo>
                  <a:pt x="7320106" y="6667500"/>
                  <a:pt x="7321333" y="6670675"/>
                  <a:pt x="7321333" y="6674909"/>
                </a:cubicBezTo>
                <a:cubicBezTo>
                  <a:pt x="7318880" y="6679142"/>
                  <a:pt x="7320106" y="6686550"/>
                  <a:pt x="7311520" y="6685492"/>
                </a:cubicBezTo>
                <a:close/>
                <a:moveTo>
                  <a:pt x="8836134" y="4525434"/>
                </a:moveTo>
                <a:cubicBezTo>
                  <a:pt x="8837360" y="4546600"/>
                  <a:pt x="8837360" y="4546600"/>
                  <a:pt x="8817736" y="4548717"/>
                </a:cubicBezTo>
                <a:cubicBezTo>
                  <a:pt x="8822641" y="4539192"/>
                  <a:pt x="8825095" y="4529667"/>
                  <a:pt x="8836134" y="4525434"/>
                </a:cubicBezTo>
                <a:close/>
                <a:moveTo>
                  <a:pt x="11886586" y="4740275"/>
                </a:moveTo>
                <a:cubicBezTo>
                  <a:pt x="11885360" y="4740275"/>
                  <a:pt x="11885360" y="4740275"/>
                  <a:pt x="11886586" y="4740275"/>
                </a:cubicBezTo>
                <a:cubicBezTo>
                  <a:pt x="11885360" y="4740275"/>
                  <a:pt x="11885360" y="4740275"/>
                  <a:pt x="11886586" y="4740275"/>
                </a:cubicBezTo>
                <a:lnTo>
                  <a:pt x="11886586" y="4740275"/>
                </a:lnTo>
                <a:close/>
                <a:moveTo>
                  <a:pt x="11884134" y="4759325"/>
                </a:moveTo>
                <a:cubicBezTo>
                  <a:pt x="11882907" y="4762500"/>
                  <a:pt x="11881681" y="4765675"/>
                  <a:pt x="11880454" y="4768850"/>
                </a:cubicBezTo>
                <a:cubicBezTo>
                  <a:pt x="11878001" y="4773084"/>
                  <a:pt x="11875548" y="4777317"/>
                  <a:pt x="11873095" y="4781550"/>
                </a:cubicBezTo>
                <a:cubicBezTo>
                  <a:pt x="11866962" y="4783667"/>
                  <a:pt x="11864509" y="4780492"/>
                  <a:pt x="11862055" y="4776258"/>
                </a:cubicBezTo>
                <a:cubicBezTo>
                  <a:pt x="11863282" y="4773084"/>
                  <a:pt x="11864509" y="4769909"/>
                  <a:pt x="11865736" y="4766734"/>
                </a:cubicBezTo>
                <a:cubicBezTo>
                  <a:pt x="11871868" y="4764617"/>
                  <a:pt x="11876774" y="4758267"/>
                  <a:pt x="11884134" y="4759325"/>
                </a:cubicBezTo>
                <a:close/>
                <a:moveTo>
                  <a:pt x="10429434" y="2146300"/>
                </a:moveTo>
                <a:cubicBezTo>
                  <a:pt x="10431887" y="2148417"/>
                  <a:pt x="10434341" y="2150533"/>
                  <a:pt x="10435567" y="2151592"/>
                </a:cubicBezTo>
                <a:cubicBezTo>
                  <a:pt x="10434341" y="2152650"/>
                  <a:pt x="10434341" y="2152650"/>
                  <a:pt x="10433114" y="2153708"/>
                </a:cubicBezTo>
                <a:cubicBezTo>
                  <a:pt x="10428208" y="2159000"/>
                  <a:pt x="10422075" y="2161117"/>
                  <a:pt x="10413489" y="2156883"/>
                </a:cubicBezTo>
                <a:cubicBezTo>
                  <a:pt x="10411036" y="2154767"/>
                  <a:pt x="10409809" y="2152650"/>
                  <a:pt x="10411036" y="2150533"/>
                </a:cubicBezTo>
                <a:cubicBezTo>
                  <a:pt x="10415942" y="2144184"/>
                  <a:pt x="10423301" y="2149475"/>
                  <a:pt x="10429434" y="2146300"/>
                </a:cubicBezTo>
                <a:close/>
                <a:moveTo>
                  <a:pt x="7288216" y="4523317"/>
                </a:moveTo>
                <a:cubicBezTo>
                  <a:pt x="7288216" y="4520142"/>
                  <a:pt x="7288216" y="4515909"/>
                  <a:pt x="7288216" y="4512734"/>
                </a:cubicBezTo>
                <a:cubicBezTo>
                  <a:pt x="7290669" y="4511675"/>
                  <a:pt x="7291896" y="4511675"/>
                  <a:pt x="7294349" y="4510617"/>
                </a:cubicBezTo>
                <a:cubicBezTo>
                  <a:pt x="7300482" y="4511675"/>
                  <a:pt x="7306614" y="4512734"/>
                  <a:pt x="7312747" y="4513792"/>
                </a:cubicBezTo>
                <a:cubicBezTo>
                  <a:pt x="7305387" y="4518025"/>
                  <a:pt x="7298028" y="4524375"/>
                  <a:pt x="7288216" y="4523317"/>
                </a:cubicBezTo>
                <a:close/>
                <a:moveTo>
                  <a:pt x="7448895" y="5053542"/>
                </a:moveTo>
                <a:cubicBezTo>
                  <a:pt x="7446442" y="5056717"/>
                  <a:pt x="7445216" y="5060950"/>
                  <a:pt x="7440309" y="5060950"/>
                </a:cubicBezTo>
                <a:cubicBezTo>
                  <a:pt x="7434176" y="5060950"/>
                  <a:pt x="7430497" y="5057775"/>
                  <a:pt x="7431724" y="5051425"/>
                </a:cubicBezTo>
                <a:cubicBezTo>
                  <a:pt x="7432950" y="5047192"/>
                  <a:pt x="7436629" y="5045075"/>
                  <a:pt x="7440309" y="5046133"/>
                </a:cubicBezTo>
                <a:cubicBezTo>
                  <a:pt x="7445216" y="5046133"/>
                  <a:pt x="7447669" y="5049309"/>
                  <a:pt x="7448895" y="5053542"/>
                </a:cubicBezTo>
                <a:close/>
                <a:moveTo>
                  <a:pt x="11714868" y="1194858"/>
                </a:moveTo>
                <a:cubicBezTo>
                  <a:pt x="11716095" y="1205442"/>
                  <a:pt x="11707509" y="1207558"/>
                  <a:pt x="11701376" y="1213908"/>
                </a:cubicBezTo>
                <a:cubicBezTo>
                  <a:pt x="11696470" y="1200150"/>
                  <a:pt x="11703830" y="1198033"/>
                  <a:pt x="11714868" y="1194858"/>
                </a:cubicBezTo>
                <a:close/>
                <a:moveTo>
                  <a:pt x="11400869" y="2772833"/>
                </a:moveTo>
                <a:cubicBezTo>
                  <a:pt x="11403322" y="2770717"/>
                  <a:pt x="11404549" y="2769659"/>
                  <a:pt x="11407002" y="2768600"/>
                </a:cubicBezTo>
                <a:cubicBezTo>
                  <a:pt x="11408228" y="2770717"/>
                  <a:pt x="11408228" y="2772833"/>
                  <a:pt x="11409455" y="2774950"/>
                </a:cubicBezTo>
                <a:cubicBezTo>
                  <a:pt x="11407002" y="2778125"/>
                  <a:pt x="11404549" y="2778125"/>
                  <a:pt x="11402095" y="2777067"/>
                </a:cubicBezTo>
                <a:cubicBezTo>
                  <a:pt x="11399643" y="2776008"/>
                  <a:pt x="11399643" y="2774950"/>
                  <a:pt x="11400869" y="2772833"/>
                </a:cubicBezTo>
                <a:close/>
                <a:moveTo>
                  <a:pt x="9424882" y="1484842"/>
                </a:moveTo>
                <a:cubicBezTo>
                  <a:pt x="9423655" y="1490133"/>
                  <a:pt x="9421202" y="1496483"/>
                  <a:pt x="9412617" y="1495425"/>
                </a:cubicBezTo>
                <a:cubicBezTo>
                  <a:pt x="9405257" y="1494367"/>
                  <a:pt x="9407710" y="1488017"/>
                  <a:pt x="9405257" y="1484842"/>
                </a:cubicBezTo>
                <a:cubicBezTo>
                  <a:pt x="9405257" y="1478492"/>
                  <a:pt x="9411390" y="1478492"/>
                  <a:pt x="9416296" y="1479550"/>
                </a:cubicBezTo>
                <a:cubicBezTo>
                  <a:pt x="9421202" y="1478492"/>
                  <a:pt x="9426109" y="1479550"/>
                  <a:pt x="9424882" y="1484842"/>
                </a:cubicBezTo>
                <a:close/>
                <a:moveTo>
                  <a:pt x="11074605" y="3997325"/>
                </a:moveTo>
                <a:cubicBezTo>
                  <a:pt x="11079511" y="3998383"/>
                  <a:pt x="11081964" y="4001559"/>
                  <a:pt x="11081964" y="4004733"/>
                </a:cubicBezTo>
                <a:cubicBezTo>
                  <a:pt x="11081964" y="4011083"/>
                  <a:pt x="11077057" y="4011083"/>
                  <a:pt x="11072151" y="4011083"/>
                </a:cubicBezTo>
                <a:cubicBezTo>
                  <a:pt x="11067245" y="4011083"/>
                  <a:pt x="11063565" y="4008967"/>
                  <a:pt x="11064792" y="4004733"/>
                </a:cubicBezTo>
                <a:cubicBezTo>
                  <a:pt x="11064792" y="4000500"/>
                  <a:pt x="11069698" y="3997325"/>
                  <a:pt x="11074605" y="3997325"/>
                </a:cubicBezTo>
                <a:close/>
                <a:moveTo>
                  <a:pt x="11801954" y="3384550"/>
                </a:moveTo>
                <a:cubicBezTo>
                  <a:pt x="11798275" y="3385608"/>
                  <a:pt x="11795821" y="3386667"/>
                  <a:pt x="11792142" y="3386667"/>
                </a:cubicBezTo>
                <a:cubicBezTo>
                  <a:pt x="11793368" y="3379258"/>
                  <a:pt x="11787235" y="3368675"/>
                  <a:pt x="11800727" y="3363383"/>
                </a:cubicBezTo>
                <a:cubicBezTo>
                  <a:pt x="11809313" y="3371850"/>
                  <a:pt x="11795821" y="3378200"/>
                  <a:pt x="11801954" y="3384550"/>
                </a:cubicBezTo>
                <a:close/>
                <a:moveTo>
                  <a:pt x="7158200" y="6375401"/>
                </a:moveTo>
                <a:cubicBezTo>
                  <a:pt x="7152068" y="6375401"/>
                  <a:pt x="7149615" y="6371167"/>
                  <a:pt x="7145935" y="6366933"/>
                </a:cubicBezTo>
                <a:cubicBezTo>
                  <a:pt x="7144708" y="6364817"/>
                  <a:pt x="7147162" y="6361642"/>
                  <a:pt x="7149615" y="6360584"/>
                </a:cubicBezTo>
                <a:cubicBezTo>
                  <a:pt x="7156974" y="6359526"/>
                  <a:pt x="7159427" y="6363758"/>
                  <a:pt x="7160654" y="6367992"/>
                </a:cubicBezTo>
                <a:cubicBezTo>
                  <a:pt x="7161881" y="6371167"/>
                  <a:pt x="7161881" y="6374342"/>
                  <a:pt x="7158200" y="6375401"/>
                </a:cubicBezTo>
                <a:close/>
                <a:moveTo>
                  <a:pt x="9431015" y="887942"/>
                </a:moveTo>
                <a:cubicBezTo>
                  <a:pt x="9431015" y="881592"/>
                  <a:pt x="9422429" y="876300"/>
                  <a:pt x="9428562" y="869950"/>
                </a:cubicBezTo>
                <a:cubicBezTo>
                  <a:pt x="9440828" y="871008"/>
                  <a:pt x="9440828" y="874183"/>
                  <a:pt x="9431015" y="887942"/>
                </a:cubicBezTo>
                <a:close/>
                <a:moveTo>
                  <a:pt x="7096872" y="5709709"/>
                </a:moveTo>
                <a:cubicBezTo>
                  <a:pt x="7098099" y="5715000"/>
                  <a:pt x="7095646" y="5718175"/>
                  <a:pt x="7088287" y="5717117"/>
                </a:cubicBezTo>
                <a:cubicBezTo>
                  <a:pt x="7084607" y="5717117"/>
                  <a:pt x="7079701" y="5717117"/>
                  <a:pt x="7073568" y="5717117"/>
                </a:cubicBezTo>
                <a:cubicBezTo>
                  <a:pt x="7077248" y="5710767"/>
                  <a:pt x="7080927" y="5708651"/>
                  <a:pt x="7085834" y="5707592"/>
                </a:cubicBezTo>
                <a:cubicBezTo>
                  <a:pt x="7090740" y="5706534"/>
                  <a:pt x="7095646" y="5705475"/>
                  <a:pt x="7096872" y="5709709"/>
                </a:cubicBezTo>
                <a:close/>
                <a:moveTo>
                  <a:pt x="7542114" y="2403475"/>
                </a:moveTo>
                <a:cubicBezTo>
                  <a:pt x="7543340" y="2403475"/>
                  <a:pt x="7545794" y="2405592"/>
                  <a:pt x="7545794" y="2406650"/>
                </a:cubicBezTo>
                <a:cubicBezTo>
                  <a:pt x="7547020" y="2409825"/>
                  <a:pt x="7543340" y="2413000"/>
                  <a:pt x="7540887" y="2411942"/>
                </a:cubicBezTo>
                <a:cubicBezTo>
                  <a:pt x="7534754" y="2409825"/>
                  <a:pt x="7526168" y="2416175"/>
                  <a:pt x="7521262" y="2409825"/>
                </a:cubicBezTo>
                <a:cubicBezTo>
                  <a:pt x="7524942" y="2399242"/>
                  <a:pt x="7535981" y="2404533"/>
                  <a:pt x="7542114" y="2403475"/>
                </a:cubicBezTo>
                <a:close/>
                <a:moveTo>
                  <a:pt x="10528786" y="4943475"/>
                </a:moveTo>
                <a:cubicBezTo>
                  <a:pt x="10522653" y="4944534"/>
                  <a:pt x="10521426" y="4940300"/>
                  <a:pt x="10522653" y="4937125"/>
                </a:cubicBezTo>
                <a:cubicBezTo>
                  <a:pt x="10523879" y="4932892"/>
                  <a:pt x="10527559" y="4929717"/>
                  <a:pt x="10526333" y="4929717"/>
                </a:cubicBezTo>
                <a:cubicBezTo>
                  <a:pt x="10537371" y="4930775"/>
                  <a:pt x="10541051" y="4933950"/>
                  <a:pt x="10539824" y="4937125"/>
                </a:cubicBezTo>
                <a:cubicBezTo>
                  <a:pt x="10538598" y="4941359"/>
                  <a:pt x="10533692" y="4942417"/>
                  <a:pt x="10528786" y="4943475"/>
                </a:cubicBezTo>
                <a:close/>
                <a:moveTo>
                  <a:pt x="10074959" y="2851150"/>
                </a:moveTo>
                <a:cubicBezTo>
                  <a:pt x="10082318" y="2858559"/>
                  <a:pt x="10088451" y="2862792"/>
                  <a:pt x="10090904" y="2870200"/>
                </a:cubicBezTo>
                <a:cubicBezTo>
                  <a:pt x="10074959" y="2871258"/>
                  <a:pt x="10072506" y="2864909"/>
                  <a:pt x="10074959" y="2851150"/>
                </a:cubicBezTo>
                <a:close/>
                <a:moveTo>
                  <a:pt x="11321143" y="2375958"/>
                </a:moveTo>
                <a:cubicBezTo>
                  <a:pt x="11326049" y="2374900"/>
                  <a:pt x="11330955" y="2369608"/>
                  <a:pt x="11334635" y="2372783"/>
                </a:cubicBezTo>
                <a:cubicBezTo>
                  <a:pt x="11339541" y="2377017"/>
                  <a:pt x="11333408" y="2381250"/>
                  <a:pt x="11328502" y="2383367"/>
                </a:cubicBezTo>
                <a:cubicBezTo>
                  <a:pt x="11324822" y="2385483"/>
                  <a:pt x="11321143" y="2385483"/>
                  <a:pt x="11316236" y="2386542"/>
                </a:cubicBezTo>
                <a:cubicBezTo>
                  <a:pt x="11318690" y="2383367"/>
                  <a:pt x="11319917" y="2379133"/>
                  <a:pt x="11321143" y="2375958"/>
                </a:cubicBezTo>
                <a:close/>
                <a:moveTo>
                  <a:pt x="10300645" y="5568950"/>
                </a:moveTo>
                <a:cubicBezTo>
                  <a:pt x="10303099" y="5572125"/>
                  <a:pt x="10304325" y="5576359"/>
                  <a:pt x="10306778" y="5579534"/>
                </a:cubicBezTo>
                <a:cubicBezTo>
                  <a:pt x="10296966" y="5583767"/>
                  <a:pt x="10294513" y="5577417"/>
                  <a:pt x="10293286" y="5572125"/>
                </a:cubicBezTo>
                <a:cubicBezTo>
                  <a:pt x="10292059" y="5564717"/>
                  <a:pt x="10298192" y="5571067"/>
                  <a:pt x="10300645" y="5568950"/>
                </a:cubicBezTo>
                <a:close/>
                <a:moveTo>
                  <a:pt x="10441700" y="2955925"/>
                </a:moveTo>
                <a:cubicBezTo>
                  <a:pt x="10440473" y="2956983"/>
                  <a:pt x="10438020" y="2956983"/>
                  <a:pt x="10436794" y="2958042"/>
                </a:cubicBezTo>
                <a:cubicBezTo>
                  <a:pt x="10439246" y="2955925"/>
                  <a:pt x="10440473" y="2955925"/>
                  <a:pt x="10441700" y="2955925"/>
                </a:cubicBezTo>
                <a:close/>
                <a:moveTo>
                  <a:pt x="10450286" y="2961217"/>
                </a:moveTo>
                <a:cubicBezTo>
                  <a:pt x="10447832" y="2965450"/>
                  <a:pt x="10445379" y="2967567"/>
                  <a:pt x="10439246" y="2963333"/>
                </a:cubicBezTo>
                <a:cubicBezTo>
                  <a:pt x="10438020" y="2962275"/>
                  <a:pt x="10436794" y="2961217"/>
                  <a:pt x="10435567" y="2960159"/>
                </a:cubicBezTo>
                <a:cubicBezTo>
                  <a:pt x="10440473" y="2958042"/>
                  <a:pt x="10445379" y="2956983"/>
                  <a:pt x="10450286" y="2961217"/>
                </a:cubicBezTo>
                <a:close/>
                <a:moveTo>
                  <a:pt x="6985256" y="4764617"/>
                </a:moveTo>
                <a:cubicBezTo>
                  <a:pt x="6981576" y="4760383"/>
                  <a:pt x="6977897" y="4756150"/>
                  <a:pt x="6980349" y="4749800"/>
                </a:cubicBezTo>
                <a:lnTo>
                  <a:pt x="6980349" y="4749800"/>
                </a:lnTo>
                <a:cubicBezTo>
                  <a:pt x="6985256" y="4747684"/>
                  <a:pt x="6991389" y="4747684"/>
                  <a:pt x="6996295" y="4749800"/>
                </a:cubicBezTo>
                <a:cubicBezTo>
                  <a:pt x="6996295" y="4756150"/>
                  <a:pt x="6999975" y="4764617"/>
                  <a:pt x="6985256" y="4764617"/>
                </a:cubicBezTo>
                <a:close/>
                <a:moveTo>
                  <a:pt x="7439083" y="3518958"/>
                </a:moveTo>
                <a:cubicBezTo>
                  <a:pt x="7432950" y="3517900"/>
                  <a:pt x="7428043" y="3517900"/>
                  <a:pt x="7421911" y="3516842"/>
                </a:cubicBezTo>
                <a:cubicBezTo>
                  <a:pt x="7421911" y="3511550"/>
                  <a:pt x="7420684" y="3505200"/>
                  <a:pt x="7429270" y="3505200"/>
                </a:cubicBezTo>
                <a:cubicBezTo>
                  <a:pt x="7437856" y="3506258"/>
                  <a:pt x="7441536" y="3511550"/>
                  <a:pt x="7439083" y="3518958"/>
                </a:cubicBezTo>
                <a:close/>
                <a:moveTo>
                  <a:pt x="10285926" y="1159933"/>
                </a:moveTo>
                <a:cubicBezTo>
                  <a:pt x="10288380" y="1176867"/>
                  <a:pt x="10288380" y="1176867"/>
                  <a:pt x="10268755" y="1180042"/>
                </a:cubicBezTo>
                <a:cubicBezTo>
                  <a:pt x="10268755" y="1177925"/>
                  <a:pt x="10268755" y="1175808"/>
                  <a:pt x="10268755" y="1173692"/>
                </a:cubicBezTo>
                <a:cubicBezTo>
                  <a:pt x="10276114" y="1171575"/>
                  <a:pt x="10276114" y="1160992"/>
                  <a:pt x="10285926" y="1159933"/>
                </a:cubicBezTo>
                <a:close/>
                <a:moveTo>
                  <a:pt x="8841040" y="1691217"/>
                </a:moveTo>
                <a:cubicBezTo>
                  <a:pt x="8855759" y="1689100"/>
                  <a:pt x="8863118" y="1693333"/>
                  <a:pt x="8860665" y="1707092"/>
                </a:cubicBezTo>
                <a:cubicBezTo>
                  <a:pt x="8845946" y="1708150"/>
                  <a:pt x="8836134" y="1706033"/>
                  <a:pt x="8841040" y="1691217"/>
                </a:cubicBezTo>
                <a:close/>
                <a:moveTo>
                  <a:pt x="11451158" y="5713942"/>
                </a:moveTo>
                <a:cubicBezTo>
                  <a:pt x="11445025" y="5726642"/>
                  <a:pt x="11432759" y="5722409"/>
                  <a:pt x="11424174" y="5723467"/>
                </a:cubicBezTo>
                <a:lnTo>
                  <a:pt x="11424174" y="5723467"/>
                </a:lnTo>
                <a:cubicBezTo>
                  <a:pt x="11427854" y="5711825"/>
                  <a:pt x="11438892" y="5712883"/>
                  <a:pt x="11451158" y="5713942"/>
                </a:cubicBezTo>
                <a:close/>
                <a:moveTo>
                  <a:pt x="10625684" y="3240617"/>
                </a:moveTo>
                <a:cubicBezTo>
                  <a:pt x="10626911" y="3241675"/>
                  <a:pt x="10626911" y="3245909"/>
                  <a:pt x="10626911" y="3248025"/>
                </a:cubicBezTo>
                <a:cubicBezTo>
                  <a:pt x="10626911" y="3253317"/>
                  <a:pt x="10622004" y="3253317"/>
                  <a:pt x="10618324" y="3253317"/>
                </a:cubicBezTo>
                <a:cubicBezTo>
                  <a:pt x="10615871" y="3253317"/>
                  <a:pt x="10612192" y="3253317"/>
                  <a:pt x="10608512" y="3252258"/>
                </a:cubicBezTo>
                <a:lnTo>
                  <a:pt x="10608512" y="3249083"/>
                </a:lnTo>
                <a:lnTo>
                  <a:pt x="10607285" y="3246967"/>
                </a:lnTo>
                <a:cubicBezTo>
                  <a:pt x="10608512" y="3245909"/>
                  <a:pt x="10609738" y="3243792"/>
                  <a:pt x="10610965" y="3242733"/>
                </a:cubicBezTo>
                <a:cubicBezTo>
                  <a:pt x="10617097" y="3240617"/>
                  <a:pt x="10620778" y="3236383"/>
                  <a:pt x="10625684" y="3240617"/>
                </a:cubicBezTo>
                <a:close/>
                <a:moveTo>
                  <a:pt x="8882743" y="430742"/>
                </a:moveTo>
                <a:cubicBezTo>
                  <a:pt x="8882743" y="430742"/>
                  <a:pt x="8881516" y="430742"/>
                  <a:pt x="8882743" y="430742"/>
                </a:cubicBezTo>
                <a:cubicBezTo>
                  <a:pt x="8882743" y="430742"/>
                  <a:pt x="8883969" y="429683"/>
                  <a:pt x="8885196" y="429683"/>
                </a:cubicBezTo>
                <a:cubicBezTo>
                  <a:pt x="8883969" y="429683"/>
                  <a:pt x="8882743" y="430742"/>
                  <a:pt x="8882743" y="430742"/>
                </a:cubicBezTo>
                <a:close/>
                <a:moveTo>
                  <a:pt x="8880290" y="437092"/>
                </a:moveTo>
                <a:cubicBezTo>
                  <a:pt x="8880290" y="437092"/>
                  <a:pt x="8880290" y="438150"/>
                  <a:pt x="8880290" y="437092"/>
                </a:cubicBezTo>
                <a:cubicBezTo>
                  <a:pt x="8877836" y="439208"/>
                  <a:pt x="8875383" y="441325"/>
                  <a:pt x="8874157" y="444500"/>
                </a:cubicBezTo>
                <a:cubicBezTo>
                  <a:pt x="8871704" y="445558"/>
                  <a:pt x="8868024" y="445558"/>
                  <a:pt x="8865571" y="446617"/>
                </a:cubicBezTo>
                <a:cubicBezTo>
                  <a:pt x="8864345" y="438150"/>
                  <a:pt x="8866798" y="431800"/>
                  <a:pt x="8880290" y="437092"/>
                </a:cubicBezTo>
                <a:close/>
                <a:moveTo>
                  <a:pt x="7742043" y="5216525"/>
                </a:moveTo>
                <a:cubicBezTo>
                  <a:pt x="7744496" y="5215467"/>
                  <a:pt x="7745723" y="5214409"/>
                  <a:pt x="7745723" y="5212292"/>
                </a:cubicBezTo>
                <a:cubicBezTo>
                  <a:pt x="7748176" y="5212292"/>
                  <a:pt x="7750629" y="5211234"/>
                  <a:pt x="7751855" y="5211234"/>
                </a:cubicBezTo>
                <a:cubicBezTo>
                  <a:pt x="7753082" y="5215467"/>
                  <a:pt x="7754309" y="5220758"/>
                  <a:pt x="7755535" y="5224992"/>
                </a:cubicBezTo>
                <a:cubicBezTo>
                  <a:pt x="7746949" y="5227109"/>
                  <a:pt x="7743269" y="5223934"/>
                  <a:pt x="7742043" y="5216525"/>
                </a:cubicBezTo>
                <a:close/>
                <a:moveTo>
                  <a:pt x="11995751" y="4462992"/>
                </a:moveTo>
                <a:cubicBezTo>
                  <a:pt x="11995751" y="4471459"/>
                  <a:pt x="11989618" y="4475692"/>
                  <a:pt x="11979805" y="4476750"/>
                </a:cubicBezTo>
                <a:cubicBezTo>
                  <a:pt x="11976126" y="4468284"/>
                  <a:pt x="11976126" y="4461934"/>
                  <a:pt x="11988391" y="4459817"/>
                </a:cubicBezTo>
                <a:cubicBezTo>
                  <a:pt x="11989618" y="4459817"/>
                  <a:pt x="11995751" y="4461934"/>
                  <a:pt x="11995751" y="4462992"/>
                </a:cubicBezTo>
                <a:close/>
                <a:moveTo>
                  <a:pt x="9546311" y="278342"/>
                </a:moveTo>
                <a:cubicBezTo>
                  <a:pt x="9545085" y="282575"/>
                  <a:pt x="9541406" y="285750"/>
                  <a:pt x="9538952" y="289983"/>
                </a:cubicBezTo>
                <a:cubicBezTo>
                  <a:pt x="9538952" y="291042"/>
                  <a:pt x="9537725" y="291042"/>
                  <a:pt x="9536499" y="291042"/>
                </a:cubicBezTo>
                <a:cubicBezTo>
                  <a:pt x="9535273" y="289983"/>
                  <a:pt x="9535273" y="287867"/>
                  <a:pt x="9534046" y="286808"/>
                </a:cubicBezTo>
                <a:cubicBezTo>
                  <a:pt x="9534046" y="283633"/>
                  <a:pt x="9532819" y="279400"/>
                  <a:pt x="9532819" y="276225"/>
                </a:cubicBezTo>
                <a:cubicBezTo>
                  <a:pt x="9535273" y="273050"/>
                  <a:pt x="9538952" y="270933"/>
                  <a:pt x="9542632" y="271992"/>
                </a:cubicBezTo>
                <a:cubicBezTo>
                  <a:pt x="9545085" y="271992"/>
                  <a:pt x="9546311" y="276225"/>
                  <a:pt x="9546311" y="278342"/>
                </a:cubicBezTo>
                <a:close/>
                <a:moveTo>
                  <a:pt x="6878545" y="4253442"/>
                </a:moveTo>
                <a:cubicBezTo>
                  <a:pt x="6874865" y="4254500"/>
                  <a:pt x="6867506" y="4252383"/>
                  <a:pt x="6868733" y="4247092"/>
                </a:cubicBezTo>
                <a:cubicBezTo>
                  <a:pt x="6868733" y="4239684"/>
                  <a:pt x="6876092" y="4239684"/>
                  <a:pt x="6882224" y="4239684"/>
                </a:cubicBezTo>
                <a:cubicBezTo>
                  <a:pt x="6887131" y="4239684"/>
                  <a:pt x="6893264" y="4239684"/>
                  <a:pt x="6894490" y="4244975"/>
                </a:cubicBezTo>
                <a:cubicBezTo>
                  <a:pt x="6894490" y="4253442"/>
                  <a:pt x="6884678" y="4252383"/>
                  <a:pt x="6878545" y="4253442"/>
                </a:cubicBezTo>
                <a:close/>
                <a:moveTo>
                  <a:pt x="8899914" y="1425575"/>
                </a:moveTo>
                <a:cubicBezTo>
                  <a:pt x="8902368" y="1421342"/>
                  <a:pt x="8903595" y="1416050"/>
                  <a:pt x="8906047" y="1411817"/>
                </a:cubicBezTo>
                <a:cubicBezTo>
                  <a:pt x="8909727" y="1412875"/>
                  <a:pt x="8913407" y="1414992"/>
                  <a:pt x="8912180" y="1420283"/>
                </a:cubicBezTo>
                <a:cubicBezTo>
                  <a:pt x="8909727" y="1425575"/>
                  <a:pt x="8903595" y="1424517"/>
                  <a:pt x="8899914" y="1425575"/>
                </a:cubicBezTo>
                <a:close/>
                <a:moveTo>
                  <a:pt x="6868733" y="5211234"/>
                </a:moveTo>
                <a:cubicBezTo>
                  <a:pt x="6863826" y="5209117"/>
                  <a:pt x="6860147" y="5207000"/>
                  <a:pt x="6855241" y="5204883"/>
                </a:cubicBezTo>
                <a:cubicBezTo>
                  <a:pt x="6858920" y="5199592"/>
                  <a:pt x="6861374" y="5192184"/>
                  <a:pt x="6867506" y="5201709"/>
                </a:cubicBezTo>
                <a:cubicBezTo>
                  <a:pt x="6869959" y="5204883"/>
                  <a:pt x="6878545" y="5208059"/>
                  <a:pt x="6868733" y="5211234"/>
                </a:cubicBezTo>
                <a:close/>
                <a:moveTo>
                  <a:pt x="9637077" y="3023659"/>
                </a:moveTo>
                <a:cubicBezTo>
                  <a:pt x="9630944" y="3021542"/>
                  <a:pt x="9624811" y="3019425"/>
                  <a:pt x="9630944" y="3012017"/>
                </a:cubicBezTo>
                <a:cubicBezTo>
                  <a:pt x="9632170" y="3010958"/>
                  <a:pt x="9634624" y="3008842"/>
                  <a:pt x="9635850" y="3008842"/>
                </a:cubicBezTo>
                <a:cubicBezTo>
                  <a:pt x="9641983" y="3013075"/>
                  <a:pt x="9639530" y="3018367"/>
                  <a:pt x="9637077" y="3023659"/>
                </a:cubicBezTo>
                <a:lnTo>
                  <a:pt x="9637077" y="3023659"/>
                </a:lnTo>
                <a:close/>
                <a:moveTo>
                  <a:pt x="11030448" y="6362700"/>
                </a:moveTo>
                <a:cubicBezTo>
                  <a:pt x="11016956" y="6352117"/>
                  <a:pt x="11027995" y="6344709"/>
                  <a:pt x="11029222" y="6337300"/>
                </a:cubicBezTo>
                <a:cubicBezTo>
                  <a:pt x="11034128" y="6345767"/>
                  <a:pt x="11032901" y="6353175"/>
                  <a:pt x="11030448" y="6362700"/>
                </a:cubicBezTo>
                <a:close/>
                <a:moveTo>
                  <a:pt x="9976834" y="3365500"/>
                </a:moveTo>
                <a:cubicBezTo>
                  <a:pt x="9976834" y="3362325"/>
                  <a:pt x="9978060" y="3360208"/>
                  <a:pt x="9981740" y="3360208"/>
                </a:cubicBezTo>
                <a:cubicBezTo>
                  <a:pt x="9987873" y="3361267"/>
                  <a:pt x="9992779" y="3364442"/>
                  <a:pt x="9994005" y="3369733"/>
                </a:cubicBezTo>
                <a:cubicBezTo>
                  <a:pt x="9994005" y="3370792"/>
                  <a:pt x="9991552" y="3372909"/>
                  <a:pt x="9990326" y="3372909"/>
                </a:cubicBezTo>
                <a:cubicBezTo>
                  <a:pt x="9984193" y="3372909"/>
                  <a:pt x="9976834" y="3372909"/>
                  <a:pt x="9976834" y="3365500"/>
                </a:cubicBezTo>
                <a:close/>
                <a:moveTo>
                  <a:pt x="11844884" y="80433"/>
                </a:moveTo>
                <a:cubicBezTo>
                  <a:pt x="11859603" y="86783"/>
                  <a:pt x="11853470" y="95250"/>
                  <a:pt x="11851017" y="102658"/>
                </a:cubicBezTo>
                <a:cubicBezTo>
                  <a:pt x="11843657" y="96308"/>
                  <a:pt x="11844884" y="89958"/>
                  <a:pt x="11844884" y="80433"/>
                </a:cubicBezTo>
                <a:close/>
                <a:moveTo>
                  <a:pt x="6835615" y="696383"/>
                </a:moveTo>
                <a:cubicBezTo>
                  <a:pt x="6831936" y="694267"/>
                  <a:pt x="6825803" y="692150"/>
                  <a:pt x="6831936" y="686858"/>
                </a:cubicBezTo>
                <a:cubicBezTo>
                  <a:pt x="6836842" y="682625"/>
                  <a:pt x="6842975" y="679450"/>
                  <a:pt x="6849108" y="676275"/>
                </a:cubicBezTo>
                <a:cubicBezTo>
                  <a:pt x="6847881" y="683683"/>
                  <a:pt x="6844201" y="691092"/>
                  <a:pt x="6835615" y="696383"/>
                </a:cubicBezTo>
                <a:close/>
                <a:moveTo>
                  <a:pt x="8376174" y="5964767"/>
                </a:moveTo>
                <a:cubicBezTo>
                  <a:pt x="8376174" y="5959475"/>
                  <a:pt x="8379854" y="5957359"/>
                  <a:pt x="8388440" y="5957359"/>
                </a:cubicBezTo>
                <a:cubicBezTo>
                  <a:pt x="8390892" y="5957359"/>
                  <a:pt x="8395799" y="5958417"/>
                  <a:pt x="8394573" y="5962651"/>
                </a:cubicBezTo>
                <a:cubicBezTo>
                  <a:pt x="8394573" y="5969000"/>
                  <a:pt x="8389666" y="5972175"/>
                  <a:pt x="8383533" y="5973234"/>
                </a:cubicBezTo>
                <a:cubicBezTo>
                  <a:pt x="8376174" y="5974292"/>
                  <a:pt x="8376174" y="5969000"/>
                  <a:pt x="8376174" y="5964767"/>
                </a:cubicBezTo>
                <a:close/>
                <a:moveTo>
                  <a:pt x="8930578" y="5482167"/>
                </a:moveTo>
                <a:cubicBezTo>
                  <a:pt x="8934259" y="5478992"/>
                  <a:pt x="8937938" y="5474758"/>
                  <a:pt x="8942844" y="5474758"/>
                </a:cubicBezTo>
                <a:cubicBezTo>
                  <a:pt x="8944071" y="5474758"/>
                  <a:pt x="8945297" y="5475817"/>
                  <a:pt x="8945297" y="5475817"/>
                </a:cubicBezTo>
                <a:cubicBezTo>
                  <a:pt x="8947751" y="5478992"/>
                  <a:pt x="8944071" y="5480050"/>
                  <a:pt x="8942844" y="5482167"/>
                </a:cubicBezTo>
                <a:cubicBezTo>
                  <a:pt x="8940391" y="5485342"/>
                  <a:pt x="8937938" y="5491692"/>
                  <a:pt x="8931805" y="5486401"/>
                </a:cubicBezTo>
                <a:cubicBezTo>
                  <a:pt x="8930578" y="5485342"/>
                  <a:pt x="8929352" y="5482167"/>
                  <a:pt x="8930578" y="5482167"/>
                </a:cubicBezTo>
                <a:close/>
                <a:moveTo>
                  <a:pt x="8249838" y="1382183"/>
                </a:moveTo>
                <a:cubicBezTo>
                  <a:pt x="8244932" y="1382183"/>
                  <a:pt x="8238800" y="1383242"/>
                  <a:pt x="8237573" y="1376892"/>
                </a:cubicBezTo>
                <a:cubicBezTo>
                  <a:pt x="8237573" y="1374775"/>
                  <a:pt x="8238800" y="1372658"/>
                  <a:pt x="8240026" y="1370542"/>
                </a:cubicBezTo>
                <a:cubicBezTo>
                  <a:pt x="8248612" y="1369483"/>
                  <a:pt x="8247386" y="1375833"/>
                  <a:pt x="8251065" y="1379008"/>
                </a:cubicBezTo>
                <a:cubicBezTo>
                  <a:pt x="8254745" y="1381125"/>
                  <a:pt x="8253518" y="1382183"/>
                  <a:pt x="8249838" y="1382183"/>
                </a:cubicBezTo>
                <a:close/>
                <a:moveTo>
                  <a:pt x="10057787" y="1501775"/>
                </a:moveTo>
                <a:cubicBezTo>
                  <a:pt x="10060240" y="1514475"/>
                  <a:pt x="10050428" y="1514475"/>
                  <a:pt x="10040615" y="1515533"/>
                </a:cubicBezTo>
                <a:cubicBezTo>
                  <a:pt x="10046747" y="1510242"/>
                  <a:pt x="10051654" y="1506008"/>
                  <a:pt x="10057787" y="1501775"/>
                </a:cubicBezTo>
                <a:close/>
                <a:moveTo>
                  <a:pt x="11151878" y="3751792"/>
                </a:moveTo>
                <a:cubicBezTo>
                  <a:pt x="11154331" y="3749675"/>
                  <a:pt x="11155557" y="3747559"/>
                  <a:pt x="11158011" y="3744383"/>
                </a:cubicBezTo>
                <a:cubicBezTo>
                  <a:pt x="11162916" y="3745442"/>
                  <a:pt x="11169049" y="3744383"/>
                  <a:pt x="11169049" y="3750733"/>
                </a:cubicBezTo>
                <a:cubicBezTo>
                  <a:pt x="11169049" y="3754967"/>
                  <a:pt x="11165370" y="3758142"/>
                  <a:pt x="11162916" y="3759200"/>
                </a:cubicBezTo>
                <a:cubicBezTo>
                  <a:pt x="11156784" y="3760258"/>
                  <a:pt x="11155557" y="3753909"/>
                  <a:pt x="11151878" y="3751792"/>
                </a:cubicBezTo>
                <a:close/>
                <a:moveTo>
                  <a:pt x="10923737" y="1836208"/>
                </a:moveTo>
                <a:cubicBezTo>
                  <a:pt x="10923737" y="1843617"/>
                  <a:pt x="10922511" y="1849967"/>
                  <a:pt x="10922511" y="1857375"/>
                </a:cubicBezTo>
                <a:cubicBezTo>
                  <a:pt x="10917605" y="1854200"/>
                  <a:pt x="10912699" y="1851025"/>
                  <a:pt x="10912699" y="1845733"/>
                </a:cubicBezTo>
                <a:cubicBezTo>
                  <a:pt x="10910245" y="1836208"/>
                  <a:pt x="10915152" y="1834092"/>
                  <a:pt x="10923737" y="1836208"/>
                </a:cubicBezTo>
                <a:close/>
                <a:moveTo>
                  <a:pt x="6571905" y="43392"/>
                </a:moveTo>
                <a:cubicBezTo>
                  <a:pt x="6573132" y="39158"/>
                  <a:pt x="6571905" y="35983"/>
                  <a:pt x="6568226" y="32808"/>
                </a:cubicBezTo>
                <a:cubicBezTo>
                  <a:pt x="6569452" y="32808"/>
                  <a:pt x="6569452" y="33867"/>
                  <a:pt x="6570679" y="33867"/>
                </a:cubicBezTo>
                <a:cubicBezTo>
                  <a:pt x="6581717" y="35983"/>
                  <a:pt x="6575585" y="39158"/>
                  <a:pt x="6571905" y="43392"/>
                </a:cubicBezTo>
                <a:close/>
                <a:moveTo>
                  <a:pt x="9944943" y="420158"/>
                </a:moveTo>
                <a:cubicBezTo>
                  <a:pt x="9943717" y="421217"/>
                  <a:pt x="9940037" y="421217"/>
                  <a:pt x="9940037" y="421217"/>
                </a:cubicBezTo>
                <a:cubicBezTo>
                  <a:pt x="9936357" y="416983"/>
                  <a:pt x="9936357" y="411692"/>
                  <a:pt x="9937584" y="406400"/>
                </a:cubicBezTo>
                <a:cubicBezTo>
                  <a:pt x="9937584" y="405342"/>
                  <a:pt x="9938810" y="404283"/>
                  <a:pt x="9938810" y="403225"/>
                </a:cubicBezTo>
                <a:cubicBezTo>
                  <a:pt x="9941264" y="405342"/>
                  <a:pt x="9942490" y="406400"/>
                  <a:pt x="9942490" y="406400"/>
                </a:cubicBezTo>
                <a:cubicBezTo>
                  <a:pt x="9944943" y="410633"/>
                  <a:pt x="9951076" y="414867"/>
                  <a:pt x="9944943" y="420158"/>
                </a:cubicBezTo>
                <a:close/>
                <a:moveTo>
                  <a:pt x="9351289" y="4412192"/>
                </a:moveTo>
                <a:cubicBezTo>
                  <a:pt x="9351289" y="4415367"/>
                  <a:pt x="9350062" y="4419600"/>
                  <a:pt x="9350062" y="4422775"/>
                </a:cubicBezTo>
                <a:cubicBezTo>
                  <a:pt x="9343929" y="4421717"/>
                  <a:pt x="9342703" y="4418542"/>
                  <a:pt x="9340249" y="4415367"/>
                </a:cubicBezTo>
                <a:cubicBezTo>
                  <a:pt x="9336570" y="4411133"/>
                  <a:pt x="9335343" y="4406900"/>
                  <a:pt x="9340249" y="4403725"/>
                </a:cubicBezTo>
                <a:cubicBezTo>
                  <a:pt x="9341476" y="4402667"/>
                  <a:pt x="9343929" y="4402667"/>
                  <a:pt x="9346382" y="4402667"/>
                </a:cubicBezTo>
                <a:cubicBezTo>
                  <a:pt x="9350062" y="4404784"/>
                  <a:pt x="9351289" y="4407959"/>
                  <a:pt x="9351289" y="4412192"/>
                </a:cubicBezTo>
                <a:close/>
                <a:moveTo>
                  <a:pt x="12115953" y="1025525"/>
                </a:moveTo>
                <a:cubicBezTo>
                  <a:pt x="12124539" y="1024467"/>
                  <a:pt x="12122086" y="1030817"/>
                  <a:pt x="12122086" y="1033992"/>
                </a:cubicBezTo>
                <a:cubicBezTo>
                  <a:pt x="12122086" y="1037167"/>
                  <a:pt x="12120860" y="1041400"/>
                  <a:pt x="12120860" y="1044575"/>
                </a:cubicBezTo>
                <a:cubicBezTo>
                  <a:pt x="12114727" y="1043517"/>
                  <a:pt x="12109820" y="1040342"/>
                  <a:pt x="12109820" y="1036108"/>
                </a:cubicBezTo>
                <a:cubicBezTo>
                  <a:pt x="12109820" y="1031875"/>
                  <a:pt x="12109820" y="1026583"/>
                  <a:pt x="12115953" y="1025525"/>
                </a:cubicBezTo>
                <a:close/>
                <a:moveTo>
                  <a:pt x="11175182" y="2446867"/>
                </a:moveTo>
                <a:cubicBezTo>
                  <a:pt x="11173956" y="2443692"/>
                  <a:pt x="11176409" y="2441575"/>
                  <a:pt x="11180089" y="2441575"/>
                </a:cubicBezTo>
                <a:cubicBezTo>
                  <a:pt x="11187448" y="2441575"/>
                  <a:pt x="11188675" y="2446867"/>
                  <a:pt x="11193580" y="2448983"/>
                </a:cubicBezTo>
                <a:cubicBezTo>
                  <a:pt x="11191128" y="2453217"/>
                  <a:pt x="11188675" y="2456392"/>
                  <a:pt x="11183768" y="2457450"/>
                </a:cubicBezTo>
                <a:cubicBezTo>
                  <a:pt x="11173956" y="2458508"/>
                  <a:pt x="11176409" y="2451100"/>
                  <a:pt x="11175182" y="2446867"/>
                </a:cubicBezTo>
                <a:close/>
                <a:moveTo>
                  <a:pt x="9357422" y="854075"/>
                </a:moveTo>
                <a:cubicBezTo>
                  <a:pt x="9353741" y="854075"/>
                  <a:pt x="9351289" y="851958"/>
                  <a:pt x="9351289" y="847725"/>
                </a:cubicBezTo>
                <a:cubicBezTo>
                  <a:pt x="9352515" y="842433"/>
                  <a:pt x="9357422" y="838200"/>
                  <a:pt x="9366007" y="838200"/>
                </a:cubicBezTo>
                <a:cubicBezTo>
                  <a:pt x="9367234" y="838200"/>
                  <a:pt x="9369687" y="840317"/>
                  <a:pt x="9369687" y="841375"/>
                </a:cubicBezTo>
                <a:cubicBezTo>
                  <a:pt x="9368460" y="847725"/>
                  <a:pt x="9366007" y="853017"/>
                  <a:pt x="9357422" y="854075"/>
                </a:cubicBezTo>
                <a:close/>
                <a:moveTo>
                  <a:pt x="7881870" y="93133"/>
                </a:moveTo>
                <a:cubicBezTo>
                  <a:pt x="7884324" y="87842"/>
                  <a:pt x="7886777" y="80433"/>
                  <a:pt x="7895363" y="79375"/>
                </a:cubicBezTo>
                <a:cubicBezTo>
                  <a:pt x="7897816" y="89958"/>
                  <a:pt x="7889230" y="91017"/>
                  <a:pt x="7881870" y="93133"/>
                </a:cubicBezTo>
                <a:close/>
                <a:moveTo>
                  <a:pt x="8278050" y="5196417"/>
                </a:moveTo>
                <a:cubicBezTo>
                  <a:pt x="8276823" y="5199592"/>
                  <a:pt x="8274369" y="5202767"/>
                  <a:pt x="8271917" y="5203825"/>
                </a:cubicBezTo>
                <a:cubicBezTo>
                  <a:pt x="8269464" y="5204883"/>
                  <a:pt x="8267010" y="5201709"/>
                  <a:pt x="8267010" y="5198534"/>
                </a:cubicBezTo>
                <a:cubicBezTo>
                  <a:pt x="8268237" y="5195359"/>
                  <a:pt x="8268237" y="5190067"/>
                  <a:pt x="8275596" y="5191125"/>
                </a:cubicBezTo>
                <a:cubicBezTo>
                  <a:pt x="8276823" y="5190067"/>
                  <a:pt x="8278050" y="5194300"/>
                  <a:pt x="8278050" y="5196417"/>
                </a:cubicBezTo>
                <a:close/>
                <a:moveTo>
                  <a:pt x="6562093" y="1528233"/>
                </a:moveTo>
                <a:cubicBezTo>
                  <a:pt x="6560867" y="1527175"/>
                  <a:pt x="6560867" y="1526117"/>
                  <a:pt x="6559640" y="1524000"/>
                </a:cubicBezTo>
                <a:cubicBezTo>
                  <a:pt x="6562093" y="1521883"/>
                  <a:pt x="6563319" y="1517650"/>
                  <a:pt x="6566999" y="1516592"/>
                </a:cubicBezTo>
                <a:cubicBezTo>
                  <a:pt x="6570679" y="1515533"/>
                  <a:pt x="6573132" y="1518708"/>
                  <a:pt x="6570679" y="1520825"/>
                </a:cubicBezTo>
                <a:cubicBezTo>
                  <a:pt x="6569452" y="1524000"/>
                  <a:pt x="6565772" y="1526117"/>
                  <a:pt x="6562093" y="1528233"/>
                </a:cubicBezTo>
                <a:close/>
                <a:moveTo>
                  <a:pt x="9953529" y="633942"/>
                </a:moveTo>
                <a:cubicBezTo>
                  <a:pt x="9957209" y="633942"/>
                  <a:pt x="9959662" y="637117"/>
                  <a:pt x="9958436" y="639233"/>
                </a:cubicBezTo>
                <a:cubicBezTo>
                  <a:pt x="9957209" y="641350"/>
                  <a:pt x="9954755" y="642408"/>
                  <a:pt x="9953529" y="644525"/>
                </a:cubicBezTo>
                <a:cubicBezTo>
                  <a:pt x="9951076" y="642408"/>
                  <a:pt x="9949850" y="640292"/>
                  <a:pt x="9947396" y="638175"/>
                </a:cubicBezTo>
                <a:cubicBezTo>
                  <a:pt x="9948623" y="636058"/>
                  <a:pt x="9951076" y="633942"/>
                  <a:pt x="9953529" y="633942"/>
                </a:cubicBezTo>
                <a:close/>
                <a:moveTo>
                  <a:pt x="10133834" y="795867"/>
                </a:moveTo>
                <a:cubicBezTo>
                  <a:pt x="10137513" y="793750"/>
                  <a:pt x="10141193" y="793750"/>
                  <a:pt x="10144872" y="791633"/>
                </a:cubicBezTo>
                <a:lnTo>
                  <a:pt x="10144872" y="793750"/>
                </a:lnTo>
                <a:lnTo>
                  <a:pt x="10144872" y="795867"/>
                </a:lnTo>
                <a:cubicBezTo>
                  <a:pt x="10143646" y="796925"/>
                  <a:pt x="10142420" y="797983"/>
                  <a:pt x="10139966" y="800100"/>
                </a:cubicBezTo>
                <a:cubicBezTo>
                  <a:pt x="10136287" y="803275"/>
                  <a:pt x="10133834" y="809625"/>
                  <a:pt x="10128927" y="803275"/>
                </a:cubicBezTo>
                <a:cubicBezTo>
                  <a:pt x="10126474" y="801158"/>
                  <a:pt x="10131380" y="797983"/>
                  <a:pt x="10133834" y="795867"/>
                </a:cubicBezTo>
                <a:close/>
                <a:moveTo>
                  <a:pt x="11264721" y="2089150"/>
                </a:moveTo>
                <a:cubicBezTo>
                  <a:pt x="11263494" y="2092325"/>
                  <a:pt x="11262268" y="2097617"/>
                  <a:pt x="11259815" y="2098675"/>
                </a:cubicBezTo>
                <a:cubicBezTo>
                  <a:pt x="11254908" y="2099733"/>
                  <a:pt x="11254908" y="2094442"/>
                  <a:pt x="11253682" y="2091267"/>
                </a:cubicBezTo>
                <a:cubicBezTo>
                  <a:pt x="11253682" y="2087033"/>
                  <a:pt x="11254908" y="2083858"/>
                  <a:pt x="11259815" y="2083858"/>
                </a:cubicBezTo>
                <a:cubicBezTo>
                  <a:pt x="11262268" y="2083858"/>
                  <a:pt x="11264721" y="2085975"/>
                  <a:pt x="11264721" y="2089150"/>
                </a:cubicBezTo>
                <a:close/>
                <a:moveTo>
                  <a:pt x="7532301" y="6610350"/>
                </a:moveTo>
                <a:cubicBezTo>
                  <a:pt x="7538434" y="6608234"/>
                  <a:pt x="7545794" y="6599767"/>
                  <a:pt x="7545794" y="6613526"/>
                </a:cubicBezTo>
                <a:cubicBezTo>
                  <a:pt x="7543340" y="6614584"/>
                  <a:pt x="7540887" y="6615642"/>
                  <a:pt x="7537207" y="6616700"/>
                </a:cubicBezTo>
                <a:cubicBezTo>
                  <a:pt x="7534754" y="6617758"/>
                  <a:pt x="7531075" y="6619875"/>
                  <a:pt x="7529848" y="6618817"/>
                </a:cubicBezTo>
                <a:cubicBezTo>
                  <a:pt x="7527395" y="6616700"/>
                  <a:pt x="7531075" y="6613526"/>
                  <a:pt x="7532301" y="6610350"/>
                </a:cubicBezTo>
                <a:close/>
                <a:moveTo>
                  <a:pt x="10198841" y="2617258"/>
                </a:moveTo>
                <a:cubicBezTo>
                  <a:pt x="10203748" y="2615142"/>
                  <a:pt x="10203748" y="2620434"/>
                  <a:pt x="10204974" y="2623608"/>
                </a:cubicBezTo>
                <a:cubicBezTo>
                  <a:pt x="10206200" y="2626783"/>
                  <a:pt x="10204974" y="2631017"/>
                  <a:pt x="10200067" y="2631017"/>
                </a:cubicBezTo>
                <a:cubicBezTo>
                  <a:pt x="10197615" y="2631017"/>
                  <a:pt x="10193935" y="2629958"/>
                  <a:pt x="10193935" y="2625725"/>
                </a:cubicBezTo>
                <a:cubicBezTo>
                  <a:pt x="10195162" y="2622550"/>
                  <a:pt x="10195162" y="2618317"/>
                  <a:pt x="10198841" y="2617258"/>
                </a:cubicBezTo>
                <a:close/>
                <a:moveTo>
                  <a:pt x="8060948" y="4055534"/>
                </a:moveTo>
                <a:cubicBezTo>
                  <a:pt x="8057269" y="4058708"/>
                  <a:pt x="8057269" y="4053417"/>
                  <a:pt x="8057269" y="4052358"/>
                </a:cubicBezTo>
                <a:cubicBezTo>
                  <a:pt x="8058495" y="4048125"/>
                  <a:pt x="8059721" y="4043892"/>
                  <a:pt x="8064628" y="4044950"/>
                </a:cubicBezTo>
                <a:cubicBezTo>
                  <a:pt x="8067081" y="4046008"/>
                  <a:pt x="8071987" y="4050242"/>
                  <a:pt x="8070761" y="4052358"/>
                </a:cubicBezTo>
                <a:cubicBezTo>
                  <a:pt x="8070761" y="4055534"/>
                  <a:pt x="8064628" y="4053417"/>
                  <a:pt x="8060948" y="4055534"/>
                </a:cubicBezTo>
                <a:close/>
                <a:moveTo>
                  <a:pt x="9705764" y="1562100"/>
                </a:moveTo>
                <a:cubicBezTo>
                  <a:pt x="9704538" y="1558925"/>
                  <a:pt x="9705764" y="1556808"/>
                  <a:pt x="9710671" y="1556808"/>
                </a:cubicBezTo>
                <a:cubicBezTo>
                  <a:pt x="9714350" y="1556808"/>
                  <a:pt x="9718030" y="1557867"/>
                  <a:pt x="9719257" y="1562100"/>
                </a:cubicBezTo>
                <a:cubicBezTo>
                  <a:pt x="9719257" y="1565275"/>
                  <a:pt x="9718030" y="1567392"/>
                  <a:pt x="9714350" y="1567392"/>
                </a:cubicBezTo>
                <a:cubicBezTo>
                  <a:pt x="9708217" y="1568450"/>
                  <a:pt x="9706991" y="1565275"/>
                  <a:pt x="9705764" y="1562100"/>
                </a:cubicBezTo>
                <a:close/>
                <a:moveTo>
                  <a:pt x="9586788" y="6762750"/>
                </a:moveTo>
                <a:cubicBezTo>
                  <a:pt x="9588015" y="6766984"/>
                  <a:pt x="9583108" y="6768042"/>
                  <a:pt x="9579429" y="6769100"/>
                </a:cubicBezTo>
                <a:cubicBezTo>
                  <a:pt x="9574522" y="6770159"/>
                  <a:pt x="9570843" y="6769100"/>
                  <a:pt x="9570843" y="6763808"/>
                </a:cubicBezTo>
                <a:cubicBezTo>
                  <a:pt x="9570843" y="6759575"/>
                  <a:pt x="9573296" y="6757459"/>
                  <a:pt x="9578202" y="6756401"/>
                </a:cubicBezTo>
                <a:cubicBezTo>
                  <a:pt x="9581882" y="6756401"/>
                  <a:pt x="9585561" y="6759575"/>
                  <a:pt x="9586788" y="6762750"/>
                </a:cubicBezTo>
                <a:close/>
                <a:moveTo>
                  <a:pt x="6510577" y="2555875"/>
                </a:moveTo>
                <a:cubicBezTo>
                  <a:pt x="6495858" y="2551642"/>
                  <a:pt x="6495858" y="2549525"/>
                  <a:pt x="6510577" y="2536825"/>
                </a:cubicBezTo>
                <a:cubicBezTo>
                  <a:pt x="6521616" y="2543175"/>
                  <a:pt x="6511804" y="2549525"/>
                  <a:pt x="6510577" y="2555875"/>
                </a:cubicBezTo>
                <a:close/>
                <a:moveTo>
                  <a:pt x="11938102" y="564092"/>
                </a:moveTo>
                <a:cubicBezTo>
                  <a:pt x="11933196" y="564092"/>
                  <a:pt x="11928290" y="561975"/>
                  <a:pt x="11924610" y="559858"/>
                </a:cubicBezTo>
                <a:cubicBezTo>
                  <a:pt x="11924610" y="554567"/>
                  <a:pt x="11929516" y="550333"/>
                  <a:pt x="11933196" y="551392"/>
                </a:cubicBezTo>
                <a:cubicBezTo>
                  <a:pt x="11939329" y="553508"/>
                  <a:pt x="11936876" y="559858"/>
                  <a:pt x="11938102" y="564092"/>
                </a:cubicBezTo>
                <a:close/>
                <a:moveTo>
                  <a:pt x="9443281" y="2565400"/>
                </a:moveTo>
                <a:cubicBezTo>
                  <a:pt x="9440828" y="2563283"/>
                  <a:pt x="9434695" y="2562225"/>
                  <a:pt x="9435921" y="2557992"/>
                </a:cubicBezTo>
                <a:cubicBezTo>
                  <a:pt x="9435921" y="2554817"/>
                  <a:pt x="9439601" y="2554817"/>
                  <a:pt x="9443281" y="2554817"/>
                </a:cubicBezTo>
                <a:cubicBezTo>
                  <a:pt x="9448187" y="2555875"/>
                  <a:pt x="9450640" y="2559050"/>
                  <a:pt x="9449414" y="2563283"/>
                </a:cubicBezTo>
                <a:cubicBezTo>
                  <a:pt x="9448187" y="2566458"/>
                  <a:pt x="9445733" y="2567517"/>
                  <a:pt x="9443281" y="2565400"/>
                </a:cubicBezTo>
                <a:close/>
                <a:moveTo>
                  <a:pt x="10723808" y="5396442"/>
                </a:moveTo>
                <a:cubicBezTo>
                  <a:pt x="10731168" y="5400675"/>
                  <a:pt x="10731168" y="5407025"/>
                  <a:pt x="10726262" y="5412317"/>
                </a:cubicBezTo>
                <a:cubicBezTo>
                  <a:pt x="10725035" y="5413375"/>
                  <a:pt x="10722582" y="5413375"/>
                  <a:pt x="10721355" y="5413375"/>
                </a:cubicBezTo>
                <a:cubicBezTo>
                  <a:pt x="10715222" y="5410200"/>
                  <a:pt x="10716449" y="5403850"/>
                  <a:pt x="10716449" y="5399617"/>
                </a:cubicBezTo>
                <a:cubicBezTo>
                  <a:pt x="10716449" y="5397500"/>
                  <a:pt x="10717676" y="5396442"/>
                  <a:pt x="10718903" y="5394325"/>
                </a:cubicBezTo>
                <a:cubicBezTo>
                  <a:pt x="10720129" y="5395383"/>
                  <a:pt x="10722582" y="5395383"/>
                  <a:pt x="10723808" y="5396442"/>
                </a:cubicBezTo>
                <a:close/>
                <a:moveTo>
                  <a:pt x="11933196" y="3660775"/>
                </a:moveTo>
                <a:cubicBezTo>
                  <a:pt x="11925836" y="3661833"/>
                  <a:pt x="11924610" y="3657600"/>
                  <a:pt x="11924610" y="3652309"/>
                </a:cubicBezTo>
                <a:cubicBezTo>
                  <a:pt x="11924610" y="3649133"/>
                  <a:pt x="11925836" y="3645958"/>
                  <a:pt x="11929516" y="3644900"/>
                </a:cubicBezTo>
                <a:cubicBezTo>
                  <a:pt x="11934423" y="3650192"/>
                  <a:pt x="11944235" y="3648075"/>
                  <a:pt x="11943009" y="3656542"/>
                </a:cubicBezTo>
                <a:cubicBezTo>
                  <a:pt x="11943009" y="3660775"/>
                  <a:pt x="11938102" y="3660775"/>
                  <a:pt x="11933196" y="3660775"/>
                </a:cubicBezTo>
                <a:close/>
                <a:moveTo>
                  <a:pt x="7840168" y="2901950"/>
                </a:moveTo>
                <a:cubicBezTo>
                  <a:pt x="7846301" y="2898775"/>
                  <a:pt x="7849980" y="2895600"/>
                  <a:pt x="7854887" y="2894542"/>
                </a:cubicBezTo>
                <a:cubicBezTo>
                  <a:pt x="7857339" y="2893483"/>
                  <a:pt x="7862246" y="2894542"/>
                  <a:pt x="7863472" y="2896659"/>
                </a:cubicBezTo>
                <a:cubicBezTo>
                  <a:pt x="7867152" y="2900892"/>
                  <a:pt x="7862246" y="2903008"/>
                  <a:pt x="7858566" y="2903008"/>
                </a:cubicBezTo>
                <a:cubicBezTo>
                  <a:pt x="7853660" y="2904067"/>
                  <a:pt x="7848754" y="2906184"/>
                  <a:pt x="7840168" y="2901950"/>
                </a:cubicBezTo>
                <a:close/>
                <a:moveTo>
                  <a:pt x="8325885" y="3342217"/>
                </a:moveTo>
                <a:cubicBezTo>
                  <a:pt x="8319752" y="3340100"/>
                  <a:pt x="8314846" y="3337983"/>
                  <a:pt x="8308714" y="3336925"/>
                </a:cubicBezTo>
                <a:cubicBezTo>
                  <a:pt x="8300128" y="3334809"/>
                  <a:pt x="8301354" y="3330575"/>
                  <a:pt x="8303807" y="3325284"/>
                </a:cubicBezTo>
                <a:cubicBezTo>
                  <a:pt x="8323432" y="3318934"/>
                  <a:pt x="8324659" y="3330575"/>
                  <a:pt x="8325885" y="3342217"/>
                </a:cubicBezTo>
                <a:close/>
                <a:moveTo>
                  <a:pt x="11296612" y="1185333"/>
                </a:moveTo>
                <a:cubicBezTo>
                  <a:pt x="11301518" y="1185333"/>
                  <a:pt x="11306424" y="1185333"/>
                  <a:pt x="11311331" y="1184275"/>
                </a:cubicBezTo>
                <a:cubicBezTo>
                  <a:pt x="11307651" y="1188508"/>
                  <a:pt x="11302744" y="1192742"/>
                  <a:pt x="11303971" y="1199092"/>
                </a:cubicBezTo>
                <a:cubicBezTo>
                  <a:pt x="11301518" y="1193800"/>
                  <a:pt x="11294158" y="1191683"/>
                  <a:pt x="11296612" y="1185333"/>
                </a:cubicBezTo>
                <a:close/>
                <a:moveTo>
                  <a:pt x="11300291" y="1192742"/>
                </a:moveTo>
                <a:cubicBezTo>
                  <a:pt x="11300291" y="1192742"/>
                  <a:pt x="11300291" y="1192742"/>
                  <a:pt x="11300291" y="1192742"/>
                </a:cubicBezTo>
                <a:cubicBezTo>
                  <a:pt x="11300291" y="1192742"/>
                  <a:pt x="11301518" y="1193800"/>
                  <a:pt x="11300291" y="1192742"/>
                </a:cubicBezTo>
                <a:lnTo>
                  <a:pt x="11300291" y="1192742"/>
                </a:lnTo>
                <a:close/>
                <a:moveTo>
                  <a:pt x="9117016" y="6052609"/>
                </a:moveTo>
                <a:cubicBezTo>
                  <a:pt x="9102297" y="6055784"/>
                  <a:pt x="9097391" y="6049433"/>
                  <a:pt x="9098617" y="6037792"/>
                </a:cubicBezTo>
                <a:cubicBezTo>
                  <a:pt x="9115789" y="6031442"/>
                  <a:pt x="9108429" y="6048375"/>
                  <a:pt x="9117016" y="6052609"/>
                </a:cubicBezTo>
                <a:close/>
                <a:moveTo>
                  <a:pt x="8416650" y="5801784"/>
                </a:moveTo>
                <a:cubicBezTo>
                  <a:pt x="8419104" y="5793317"/>
                  <a:pt x="8426463" y="5793317"/>
                  <a:pt x="8430142" y="5790142"/>
                </a:cubicBezTo>
                <a:cubicBezTo>
                  <a:pt x="8430142" y="5791200"/>
                  <a:pt x="8431369" y="5793317"/>
                  <a:pt x="8431369" y="5794375"/>
                </a:cubicBezTo>
                <a:cubicBezTo>
                  <a:pt x="8431369" y="5804959"/>
                  <a:pt x="8424010" y="5800725"/>
                  <a:pt x="8416650" y="5801784"/>
                </a:cubicBezTo>
                <a:close/>
                <a:moveTo>
                  <a:pt x="9985419" y="4329642"/>
                </a:moveTo>
                <a:cubicBezTo>
                  <a:pt x="9985419" y="4331758"/>
                  <a:pt x="9985419" y="4333875"/>
                  <a:pt x="9986646" y="4334934"/>
                </a:cubicBezTo>
                <a:cubicBezTo>
                  <a:pt x="9979287" y="4334934"/>
                  <a:pt x="9971928" y="4340225"/>
                  <a:pt x="9963342" y="4335992"/>
                </a:cubicBezTo>
                <a:cubicBezTo>
                  <a:pt x="9967021" y="4324350"/>
                  <a:pt x="9976834" y="4328584"/>
                  <a:pt x="9985419" y="4329642"/>
                </a:cubicBezTo>
                <a:close/>
                <a:moveTo>
                  <a:pt x="11781103" y="3180292"/>
                </a:moveTo>
                <a:cubicBezTo>
                  <a:pt x="11779876" y="3184525"/>
                  <a:pt x="11776196" y="3188758"/>
                  <a:pt x="11779876" y="3192992"/>
                </a:cubicBezTo>
                <a:cubicBezTo>
                  <a:pt x="11776196" y="3195108"/>
                  <a:pt x="11772517" y="3198284"/>
                  <a:pt x="11770063" y="3200400"/>
                </a:cubicBezTo>
                <a:cubicBezTo>
                  <a:pt x="11771290" y="3199342"/>
                  <a:pt x="11771290" y="3197225"/>
                  <a:pt x="11770063" y="3196167"/>
                </a:cubicBezTo>
                <a:cubicBezTo>
                  <a:pt x="11773744" y="3190875"/>
                  <a:pt x="11766384" y="3179233"/>
                  <a:pt x="11781103" y="3180292"/>
                </a:cubicBezTo>
                <a:close/>
                <a:moveTo>
                  <a:pt x="11546830" y="1008592"/>
                </a:moveTo>
                <a:cubicBezTo>
                  <a:pt x="11548056" y="1010708"/>
                  <a:pt x="11549283" y="1010708"/>
                  <a:pt x="11551736" y="1009650"/>
                </a:cubicBezTo>
                <a:cubicBezTo>
                  <a:pt x="11555415" y="1011767"/>
                  <a:pt x="11559096" y="1014942"/>
                  <a:pt x="11557869" y="1020233"/>
                </a:cubicBezTo>
                <a:cubicBezTo>
                  <a:pt x="11556642" y="1022350"/>
                  <a:pt x="11555415" y="1023408"/>
                  <a:pt x="11554189" y="1021292"/>
                </a:cubicBezTo>
                <a:cubicBezTo>
                  <a:pt x="11551736" y="1017058"/>
                  <a:pt x="11537017" y="1018117"/>
                  <a:pt x="11546830" y="1008592"/>
                </a:cubicBezTo>
                <a:close/>
                <a:moveTo>
                  <a:pt x="6666350" y="1382183"/>
                </a:moveTo>
                <a:cubicBezTo>
                  <a:pt x="6665124" y="1382183"/>
                  <a:pt x="6663897" y="1380067"/>
                  <a:pt x="6662671" y="1377950"/>
                </a:cubicBezTo>
                <a:cubicBezTo>
                  <a:pt x="6663897" y="1372658"/>
                  <a:pt x="6667577" y="1368425"/>
                  <a:pt x="6673709" y="1367367"/>
                </a:cubicBezTo>
                <a:cubicBezTo>
                  <a:pt x="6674936" y="1367367"/>
                  <a:pt x="6676163" y="1370542"/>
                  <a:pt x="6676163" y="1370542"/>
                </a:cubicBezTo>
                <a:cubicBezTo>
                  <a:pt x="6673709" y="1375833"/>
                  <a:pt x="6673709" y="1382183"/>
                  <a:pt x="6666350" y="1382183"/>
                </a:cubicBezTo>
                <a:close/>
                <a:moveTo>
                  <a:pt x="8320979" y="5780617"/>
                </a:moveTo>
                <a:cubicBezTo>
                  <a:pt x="8322205" y="5782734"/>
                  <a:pt x="8323432" y="5784850"/>
                  <a:pt x="8324659" y="5786967"/>
                </a:cubicBezTo>
                <a:cubicBezTo>
                  <a:pt x="8320979" y="5790142"/>
                  <a:pt x="8317299" y="5796492"/>
                  <a:pt x="8313619" y="5793317"/>
                </a:cubicBezTo>
                <a:cubicBezTo>
                  <a:pt x="8307487" y="5786967"/>
                  <a:pt x="8313619" y="5782734"/>
                  <a:pt x="8320979" y="5780617"/>
                </a:cubicBezTo>
                <a:close/>
                <a:moveTo>
                  <a:pt x="7824223" y="515408"/>
                </a:moveTo>
                <a:cubicBezTo>
                  <a:pt x="7825449" y="514350"/>
                  <a:pt x="7831582" y="515408"/>
                  <a:pt x="7832808" y="517525"/>
                </a:cubicBezTo>
                <a:cubicBezTo>
                  <a:pt x="7837715" y="524933"/>
                  <a:pt x="7831582" y="529167"/>
                  <a:pt x="7825449" y="532342"/>
                </a:cubicBezTo>
                <a:cubicBezTo>
                  <a:pt x="7821769" y="527050"/>
                  <a:pt x="7816863" y="520700"/>
                  <a:pt x="7824223" y="515408"/>
                </a:cubicBezTo>
                <a:close/>
                <a:moveTo>
                  <a:pt x="11346900" y="681567"/>
                </a:moveTo>
                <a:cubicBezTo>
                  <a:pt x="11344448" y="681567"/>
                  <a:pt x="11340768" y="682625"/>
                  <a:pt x="11338315" y="682625"/>
                </a:cubicBezTo>
                <a:cubicBezTo>
                  <a:pt x="11334635" y="682625"/>
                  <a:pt x="11332182" y="681567"/>
                  <a:pt x="11332182" y="678392"/>
                </a:cubicBezTo>
                <a:cubicBezTo>
                  <a:pt x="11333408" y="675217"/>
                  <a:pt x="11335862" y="674158"/>
                  <a:pt x="11338315" y="674158"/>
                </a:cubicBezTo>
                <a:cubicBezTo>
                  <a:pt x="11344448" y="675217"/>
                  <a:pt x="11345674" y="678392"/>
                  <a:pt x="11346900" y="681567"/>
                </a:cubicBezTo>
                <a:close/>
                <a:moveTo>
                  <a:pt x="10639176" y="3705225"/>
                </a:moveTo>
                <a:cubicBezTo>
                  <a:pt x="10640402" y="3704167"/>
                  <a:pt x="10642856" y="3704167"/>
                  <a:pt x="10645309" y="3702050"/>
                </a:cubicBezTo>
                <a:cubicBezTo>
                  <a:pt x="10645309" y="3706284"/>
                  <a:pt x="10645309" y="3709458"/>
                  <a:pt x="10645309" y="3712633"/>
                </a:cubicBezTo>
                <a:cubicBezTo>
                  <a:pt x="10645309" y="3713692"/>
                  <a:pt x="10641629" y="3714750"/>
                  <a:pt x="10640402" y="3713692"/>
                </a:cubicBezTo>
                <a:cubicBezTo>
                  <a:pt x="10636723" y="3712633"/>
                  <a:pt x="10636723" y="3708400"/>
                  <a:pt x="10639176" y="3705225"/>
                </a:cubicBezTo>
                <a:close/>
                <a:moveTo>
                  <a:pt x="11321143" y="4021667"/>
                </a:moveTo>
                <a:cubicBezTo>
                  <a:pt x="11321143" y="4022725"/>
                  <a:pt x="11322369" y="4024842"/>
                  <a:pt x="11322369" y="4026958"/>
                </a:cubicBezTo>
                <a:cubicBezTo>
                  <a:pt x="11319917" y="4028017"/>
                  <a:pt x="11318690" y="4030133"/>
                  <a:pt x="11316236" y="4030133"/>
                </a:cubicBezTo>
                <a:cubicBezTo>
                  <a:pt x="11312557" y="4030133"/>
                  <a:pt x="11311331" y="4026958"/>
                  <a:pt x="11313784" y="4024842"/>
                </a:cubicBezTo>
                <a:cubicBezTo>
                  <a:pt x="11315010" y="4022725"/>
                  <a:pt x="11318690" y="4022725"/>
                  <a:pt x="11321143" y="4021667"/>
                </a:cubicBezTo>
                <a:close/>
                <a:moveTo>
                  <a:pt x="9113336" y="5399617"/>
                </a:moveTo>
                <a:cubicBezTo>
                  <a:pt x="9113336" y="5399617"/>
                  <a:pt x="9113336" y="5399617"/>
                  <a:pt x="9113336" y="5399617"/>
                </a:cubicBezTo>
                <a:cubicBezTo>
                  <a:pt x="9113336" y="5400675"/>
                  <a:pt x="9113336" y="5400675"/>
                  <a:pt x="9113336" y="5399617"/>
                </a:cubicBezTo>
                <a:cubicBezTo>
                  <a:pt x="9113336" y="5400675"/>
                  <a:pt x="9113336" y="5399617"/>
                  <a:pt x="9113336" y="5399617"/>
                </a:cubicBezTo>
                <a:close/>
                <a:moveTo>
                  <a:pt x="9107203" y="5404909"/>
                </a:moveTo>
                <a:cubicBezTo>
                  <a:pt x="9110883" y="5400675"/>
                  <a:pt x="9115789" y="5395383"/>
                  <a:pt x="9125602" y="5400675"/>
                </a:cubicBezTo>
                <a:cubicBezTo>
                  <a:pt x="9119469" y="5404909"/>
                  <a:pt x="9114562" y="5405967"/>
                  <a:pt x="9107203" y="5404909"/>
                </a:cubicBezTo>
                <a:close/>
                <a:moveTo>
                  <a:pt x="8181151" y="1975908"/>
                </a:moveTo>
                <a:cubicBezTo>
                  <a:pt x="8175018" y="1972733"/>
                  <a:pt x="8177472" y="1969558"/>
                  <a:pt x="8181151" y="1965325"/>
                </a:cubicBezTo>
                <a:cubicBezTo>
                  <a:pt x="8182377" y="1964267"/>
                  <a:pt x="8183604" y="1962150"/>
                  <a:pt x="8184831" y="1961092"/>
                </a:cubicBezTo>
                <a:lnTo>
                  <a:pt x="8186058" y="1962150"/>
                </a:lnTo>
                <a:lnTo>
                  <a:pt x="8187284" y="1961092"/>
                </a:lnTo>
                <a:cubicBezTo>
                  <a:pt x="8188510" y="1963208"/>
                  <a:pt x="8189737" y="1966383"/>
                  <a:pt x="8189737" y="1968500"/>
                </a:cubicBezTo>
                <a:cubicBezTo>
                  <a:pt x="8189737" y="1972733"/>
                  <a:pt x="8188510" y="1978025"/>
                  <a:pt x="8181151" y="1975908"/>
                </a:cubicBezTo>
                <a:close/>
                <a:moveTo>
                  <a:pt x="8024152" y="5534026"/>
                </a:moveTo>
                <a:cubicBezTo>
                  <a:pt x="8022925" y="5534026"/>
                  <a:pt x="8022925" y="5529792"/>
                  <a:pt x="8021698" y="5526617"/>
                </a:cubicBezTo>
                <a:cubicBezTo>
                  <a:pt x="8025378" y="5526617"/>
                  <a:pt x="8027831" y="5525558"/>
                  <a:pt x="8027831" y="5522383"/>
                </a:cubicBezTo>
                <a:cubicBezTo>
                  <a:pt x="8030285" y="5522383"/>
                  <a:pt x="8035190" y="5521325"/>
                  <a:pt x="8035190" y="5524500"/>
                </a:cubicBezTo>
                <a:cubicBezTo>
                  <a:pt x="8033964" y="5528734"/>
                  <a:pt x="8032738" y="5535084"/>
                  <a:pt x="8024152" y="5534026"/>
                </a:cubicBezTo>
                <a:close/>
                <a:moveTo>
                  <a:pt x="10569262" y="3638550"/>
                </a:moveTo>
                <a:cubicBezTo>
                  <a:pt x="10569262" y="3635375"/>
                  <a:pt x="10571715" y="3633258"/>
                  <a:pt x="10575395" y="3634317"/>
                </a:cubicBezTo>
                <a:cubicBezTo>
                  <a:pt x="10581528" y="3634317"/>
                  <a:pt x="10583981" y="3638550"/>
                  <a:pt x="10583981" y="3643842"/>
                </a:cubicBezTo>
                <a:cubicBezTo>
                  <a:pt x="10582754" y="3644900"/>
                  <a:pt x="10585207" y="3651250"/>
                  <a:pt x="10580301" y="3647017"/>
                </a:cubicBezTo>
                <a:cubicBezTo>
                  <a:pt x="10575395" y="3642784"/>
                  <a:pt x="10568035" y="3643842"/>
                  <a:pt x="10569262" y="3638550"/>
                </a:cubicBezTo>
                <a:close/>
                <a:moveTo>
                  <a:pt x="10977706" y="1878542"/>
                </a:moveTo>
                <a:cubicBezTo>
                  <a:pt x="10977706" y="1884892"/>
                  <a:pt x="10971573" y="1888067"/>
                  <a:pt x="10962987" y="1887008"/>
                </a:cubicBezTo>
                <a:cubicBezTo>
                  <a:pt x="10962987" y="1881717"/>
                  <a:pt x="10962987" y="1877483"/>
                  <a:pt x="10961761" y="1872192"/>
                </a:cubicBezTo>
                <a:cubicBezTo>
                  <a:pt x="10969120" y="1867958"/>
                  <a:pt x="10976480" y="1872192"/>
                  <a:pt x="10977706" y="1878542"/>
                </a:cubicBezTo>
                <a:close/>
                <a:moveTo>
                  <a:pt x="9504609" y="5651500"/>
                </a:moveTo>
                <a:cubicBezTo>
                  <a:pt x="9507061" y="5651500"/>
                  <a:pt x="9509515" y="5654675"/>
                  <a:pt x="9509515" y="5656792"/>
                </a:cubicBezTo>
                <a:cubicBezTo>
                  <a:pt x="9507061" y="5661026"/>
                  <a:pt x="9503382" y="5664200"/>
                  <a:pt x="9498476" y="5664200"/>
                </a:cubicBezTo>
                <a:cubicBezTo>
                  <a:pt x="9494796" y="5664200"/>
                  <a:pt x="9493569" y="5663142"/>
                  <a:pt x="9492343" y="5659967"/>
                </a:cubicBezTo>
                <a:cubicBezTo>
                  <a:pt x="9492343" y="5652558"/>
                  <a:pt x="9498476" y="5651500"/>
                  <a:pt x="9504609" y="5651500"/>
                </a:cubicBezTo>
                <a:close/>
                <a:moveTo>
                  <a:pt x="12152750" y="5166784"/>
                </a:moveTo>
                <a:cubicBezTo>
                  <a:pt x="12155203" y="5167842"/>
                  <a:pt x="12157656" y="5169959"/>
                  <a:pt x="12157656" y="5172075"/>
                </a:cubicBezTo>
                <a:cubicBezTo>
                  <a:pt x="12158883" y="5178425"/>
                  <a:pt x="12151524" y="5180542"/>
                  <a:pt x="12147844" y="5184775"/>
                </a:cubicBezTo>
                <a:cubicBezTo>
                  <a:pt x="12147844" y="5180542"/>
                  <a:pt x="12144164" y="5175250"/>
                  <a:pt x="12145391" y="5171017"/>
                </a:cubicBezTo>
                <a:cubicBezTo>
                  <a:pt x="12147844" y="5166784"/>
                  <a:pt x="12150297" y="5165725"/>
                  <a:pt x="12152750" y="5166784"/>
                </a:cubicBezTo>
                <a:close/>
                <a:moveTo>
                  <a:pt x="12144164" y="5182659"/>
                </a:moveTo>
                <a:cubicBezTo>
                  <a:pt x="12144164" y="5180542"/>
                  <a:pt x="12145391" y="5179484"/>
                  <a:pt x="12146617" y="5177367"/>
                </a:cubicBezTo>
                <a:cubicBezTo>
                  <a:pt x="12146617" y="5179484"/>
                  <a:pt x="12146617" y="5181600"/>
                  <a:pt x="12144164" y="5182659"/>
                </a:cubicBezTo>
                <a:lnTo>
                  <a:pt x="12144164" y="5182659"/>
                </a:lnTo>
                <a:close/>
                <a:moveTo>
                  <a:pt x="10569262" y="4071409"/>
                </a:moveTo>
                <a:cubicBezTo>
                  <a:pt x="10571715" y="4073525"/>
                  <a:pt x="10574168" y="4076700"/>
                  <a:pt x="10575395" y="4079875"/>
                </a:cubicBezTo>
                <a:cubicBezTo>
                  <a:pt x="10576621" y="4081992"/>
                  <a:pt x="10572942" y="4085167"/>
                  <a:pt x="10569262" y="4084108"/>
                </a:cubicBezTo>
                <a:cubicBezTo>
                  <a:pt x="10565583" y="4083050"/>
                  <a:pt x="10563129" y="4079875"/>
                  <a:pt x="10563129" y="4076700"/>
                </a:cubicBezTo>
                <a:cubicBezTo>
                  <a:pt x="10563129" y="4072467"/>
                  <a:pt x="10565583" y="4071409"/>
                  <a:pt x="10569262" y="4071409"/>
                </a:cubicBezTo>
                <a:close/>
                <a:moveTo>
                  <a:pt x="10289607" y="5661026"/>
                </a:moveTo>
                <a:cubicBezTo>
                  <a:pt x="10289607" y="5656792"/>
                  <a:pt x="10293286" y="5655734"/>
                  <a:pt x="10299419" y="5655734"/>
                </a:cubicBezTo>
                <a:cubicBezTo>
                  <a:pt x="10300645" y="5656792"/>
                  <a:pt x="10305552" y="5657850"/>
                  <a:pt x="10305552" y="5658909"/>
                </a:cubicBezTo>
                <a:cubicBezTo>
                  <a:pt x="10305552" y="5663142"/>
                  <a:pt x="10300645" y="5663142"/>
                  <a:pt x="10296966" y="5663142"/>
                </a:cubicBezTo>
                <a:cubicBezTo>
                  <a:pt x="10293286" y="5664200"/>
                  <a:pt x="10289607" y="5664200"/>
                  <a:pt x="10289607" y="5661026"/>
                </a:cubicBezTo>
                <a:close/>
                <a:moveTo>
                  <a:pt x="9151359" y="3538008"/>
                </a:moveTo>
                <a:cubicBezTo>
                  <a:pt x="9151359" y="3541184"/>
                  <a:pt x="9150133" y="3544358"/>
                  <a:pt x="9150133" y="3548592"/>
                </a:cubicBezTo>
                <a:cubicBezTo>
                  <a:pt x="9140320" y="3548592"/>
                  <a:pt x="9130508" y="3548592"/>
                  <a:pt x="9121922" y="3548592"/>
                </a:cubicBezTo>
                <a:cubicBezTo>
                  <a:pt x="9121922" y="3547534"/>
                  <a:pt x="9121922" y="3546475"/>
                  <a:pt x="9121922" y="3545417"/>
                </a:cubicBezTo>
                <a:cubicBezTo>
                  <a:pt x="9132961" y="3548592"/>
                  <a:pt x="9140320" y="3538008"/>
                  <a:pt x="9151359" y="3538008"/>
                </a:cubicBezTo>
                <a:close/>
                <a:moveTo>
                  <a:pt x="9848045" y="2353733"/>
                </a:moveTo>
                <a:cubicBezTo>
                  <a:pt x="9848045" y="2353733"/>
                  <a:pt x="9848045" y="2353733"/>
                  <a:pt x="9848045" y="2353733"/>
                </a:cubicBezTo>
                <a:cubicBezTo>
                  <a:pt x="9848045" y="2353733"/>
                  <a:pt x="9848045" y="2353733"/>
                  <a:pt x="9848045" y="2353733"/>
                </a:cubicBezTo>
                <a:cubicBezTo>
                  <a:pt x="9848045" y="2353733"/>
                  <a:pt x="9848045" y="2353733"/>
                  <a:pt x="9848045" y="2353733"/>
                </a:cubicBezTo>
                <a:close/>
                <a:moveTo>
                  <a:pt x="9868896" y="2352675"/>
                </a:moveTo>
                <a:cubicBezTo>
                  <a:pt x="9868896" y="2352675"/>
                  <a:pt x="9868896" y="2352675"/>
                  <a:pt x="9868896" y="2352675"/>
                </a:cubicBezTo>
                <a:cubicBezTo>
                  <a:pt x="9862763" y="2357967"/>
                  <a:pt x="9852951" y="2353733"/>
                  <a:pt x="9846818" y="2356908"/>
                </a:cubicBezTo>
                <a:cubicBezTo>
                  <a:pt x="9851725" y="2346325"/>
                  <a:pt x="9859084" y="2344208"/>
                  <a:pt x="9868896" y="2352675"/>
                </a:cubicBezTo>
                <a:close/>
                <a:moveTo>
                  <a:pt x="10285926" y="1039283"/>
                </a:moveTo>
                <a:cubicBezTo>
                  <a:pt x="10290833" y="1039283"/>
                  <a:pt x="10293286" y="1042458"/>
                  <a:pt x="10294513" y="1045633"/>
                </a:cubicBezTo>
                <a:cubicBezTo>
                  <a:pt x="10295740" y="1050925"/>
                  <a:pt x="10289607" y="1048808"/>
                  <a:pt x="10285926" y="1050925"/>
                </a:cubicBezTo>
                <a:cubicBezTo>
                  <a:pt x="10282247" y="1053042"/>
                  <a:pt x="10281021" y="1050925"/>
                  <a:pt x="10279794" y="1047750"/>
                </a:cubicBezTo>
                <a:cubicBezTo>
                  <a:pt x="10278567" y="1043517"/>
                  <a:pt x="10279794" y="1040342"/>
                  <a:pt x="10285926" y="1039283"/>
                </a:cubicBezTo>
                <a:close/>
                <a:moveTo>
                  <a:pt x="9117016" y="2479675"/>
                </a:moveTo>
                <a:cubicBezTo>
                  <a:pt x="9121922" y="2483908"/>
                  <a:pt x="9131734" y="2478617"/>
                  <a:pt x="9135414" y="2486025"/>
                </a:cubicBezTo>
                <a:cubicBezTo>
                  <a:pt x="9139093" y="2494492"/>
                  <a:pt x="9124375" y="2491317"/>
                  <a:pt x="9123148" y="2498725"/>
                </a:cubicBezTo>
                <a:cubicBezTo>
                  <a:pt x="9113336" y="2494492"/>
                  <a:pt x="9119469" y="2486025"/>
                  <a:pt x="9117016" y="2479675"/>
                </a:cubicBezTo>
                <a:close/>
                <a:moveTo>
                  <a:pt x="11615517" y="5121275"/>
                </a:moveTo>
                <a:cubicBezTo>
                  <a:pt x="11611838" y="5120217"/>
                  <a:pt x="11608158" y="5117042"/>
                  <a:pt x="11610611" y="5112809"/>
                </a:cubicBezTo>
                <a:cubicBezTo>
                  <a:pt x="11610611" y="5111750"/>
                  <a:pt x="11614291" y="5111750"/>
                  <a:pt x="11615517" y="5110692"/>
                </a:cubicBezTo>
                <a:cubicBezTo>
                  <a:pt x="11617970" y="5112809"/>
                  <a:pt x="11624103" y="5113867"/>
                  <a:pt x="11622876" y="5118100"/>
                </a:cubicBezTo>
                <a:cubicBezTo>
                  <a:pt x="11621650" y="5121275"/>
                  <a:pt x="11617970" y="5121275"/>
                  <a:pt x="11615517" y="5121275"/>
                </a:cubicBezTo>
                <a:close/>
                <a:moveTo>
                  <a:pt x="9955982" y="1668992"/>
                </a:moveTo>
                <a:cubicBezTo>
                  <a:pt x="9953529" y="1665817"/>
                  <a:pt x="9951076" y="1662642"/>
                  <a:pt x="9948623" y="1660525"/>
                </a:cubicBezTo>
                <a:cubicBezTo>
                  <a:pt x="9946170" y="1658408"/>
                  <a:pt x="9947396" y="1655233"/>
                  <a:pt x="9948623" y="1654175"/>
                </a:cubicBezTo>
                <a:cubicBezTo>
                  <a:pt x="9951076" y="1652058"/>
                  <a:pt x="9953529" y="1653117"/>
                  <a:pt x="9955982" y="1656292"/>
                </a:cubicBezTo>
                <a:cubicBezTo>
                  <a:pt x="9959662" y="1660525"/>
                  <a:pt x="9964569" y="1663700"/>
                  <a:pt x="9962115" y="1670050"/>
                </a:cubicBezTo>
                <a:cubicBezTo>
                  <a:pt x="9960888" y="1668992"/>
                  <a:pt x="9958436" y="1668992"/>
                  <a:pt x="9955982" y="1668992"/>
                </a:cubicBezTo>
                <a:close/>
                <a:moveTo>
                  <a:pt x="11828939" y="4094692"/>
                </a:moveTo>
                <a:cubicBezTo>
                  <a:pt x="11820353" y="4096809"/>
                  <a:pt x="11820353" y="4089400"/>
                  <a:pt x="11816673" y="4086225"/>
                </a:cubicBezTo>
                <a:cubicBezTo>
                  <a:pt x="11817899" y="4085167"/>
                  <a:pt x="11819126" y="4084108"/>
                  <a:pt x="11817899" y="4081992"/>
                </a:cubicBezTo>
                <a:cubicBezTo>
                  <a:pt x="11819126" y="4081992"/>
                  <a:pt x="11819126" y="4083050"/>
                  <a:pt x="11820353" y="4083050"/>
                </a:cubicBezTo>
                <a:cubicBezTo>
                  <a:pt x="11826485" y="4085167"/>
                  <a:pt x="11831391" y="4087284"/>
                  <a:pt x="11830165" y="4093633"/>
                </a:cubicBezTo>
                <a:cubicBezTo>
                  <a:pt x="11831391" y="4094692"/>
                  <a:pt x="11830165" y="4094692"/>
                  <a:pt x="11828939" y="4094692"/>
                </a:cubicBezTo>
                <a:close/>
                <a:moveTo>
                  <a:pt x="11839977" y="2595033"/>
                </a:moveTo>
                <a:cubicBezTo>
                  <a:pt x="11841204" y="2600325"/>
                  <a:pt x="11836298" y="2603500"/>
                  <a:pt x="11828939" y="2606675"/>
                </a:cubicBezTo>
                <a:cubicBezTo>
                  <a:pt x="11825258" y="2598208"/>
                  <a:pt x="11824032" y="2589742"/>
                  <a:pt x="11835072" y="2584450"/>
                </a:cubicBezTo>
                <a:cubicBezTo>
                  <a:pt x="11842431" y="2585508"/>
                  <a:pt x="11839977" y="2590800"/>
                  <a:pt x="11839977" y="2595033"/>
                </a:cubicBezTo>
                <a:close/>
                <a:moveTo>
                  <a:pt x="7087060" y="4401609"/>
                </a:moveTo>
                <a:cubicBezTo>
                  <a:pt x="7095646" y="4401609"/>
                  <a:pt x="7096872" y="4405842"/>
                  <a:pt x="7094420" y="4412192"/>
                </a:cubicBezTo>
                <a:cubicBezTo>
                  <a:pt x="7093193" y="4414309"/>
                  <a:pt x="7091967" y="4417484"/>
                  <a:pt x="7088287" y="4416425"/>
                </a:cubicBezTo>
                <a:cubicBezTo>
                  <a:pt x="7080927" y="4415367"/>
                  <a:pt x="7082154" y="4410075"/>
                  <a:pt x="7082154" y="4406900"/>
                </a:cubicBezTo>
                <a:cubicBezTo>
                  <a:pt x="7085834" y="4405842"/>
                  <a:pt x="7087060" y="4403725"/>
                  <a:pt x="7087060" y="4401609"/>
                </a:cubicBezTo>
                <a:close/>
                <a:moveTo>
                  <a:pt x="7137349" y="3659717"/>
                </a:moveTo>
                <a:cubicBezTo>
                  <a:pt x="7136122" y="3657600"/>
                  <a:pt x="7133669" y="3654425"/>
                  <a:pt x="7133669" y="3652309"/>
                </a:cubicBezTo>
                <a:cubicBezTo>
                  <a:pt x="7133669" y="3648075"/>
                  <a:pt x="7125084" y="3640667"/>
                  <a:pt x="7133669" y="3638550"/>
                </a:cubicBezTo>
                <a:cubicBezTo>
                  <a:pt x="7141029" y="3636434"/>
                  <a:pt x="7142255" y="3644900"/>
                  <a:pt x="7144708" y="3650192"/>
                </a:cubicBezTo>
                <a:cubicBezTo>
                  <a:pt x="7144708" y="3654425"/>
                  <a:pt x="7144708" y="3659717"/>
                  <a:pt x="7137349" y="3659717"/>
                </a:cubicBezTo>
                <a:close/>
                <a:moveTo>
                  <a:pt x="8925673" y="4660900"/>
                </a:moveTo>
                <a:cubicBezTo>
                  <a:pt x="8925673" y="4661959"/>
                  <a:pt x="8926899" y="4663017"/>
                  <a:pt x="8926899" y="4663017"/>
                </a:cubicBezTo>
                <a:cubicBezTo>
                  <a:pt x="8928126" y="4668309"/>
                  <a:pt x="8929352" y="4673600"/>
                  <a:pt x="8924446" y="4678892"/>
                </a:cubicBezTo>
                <a:cubicBezTo>
                  <a:pt x="8924446" y="4678892"/>
                  <a:pt x="8918313" y="4676775"/>
                  <a:pt x="8917087" y="4675717"/>
                </a:cubicBezTo>
                <a:cubicBezTo>
                  <a:pt x="8914633" y="4671484"/>
                  <a:pt x="8914633" y="4670425"/>
                  <a:pt x="8925673" y="4660900"/>
                </a:cubicBezTo>
                <a:close/>
                <a:moveTo>
                  <a:pt x="10522653" y="1597025"/>
                </a:moveTo>
                <a:cubicBezTo>
                  <a:pt x="10511614" y="1589617"/>
                  <a:pt x="10511614" y="1589617"/>
                  <a:pt x="10510387" y="1577975"/>
                </a:cubicBezTo>
                <a:cubicBezTo>
                  <a:pt x="10514067" y="1577975"/>
                  <a:pt x="10517746" y="1579033"/>
                  <a:pt x="10521426" y="1579033"/>
                </a:cubicBezTo>
                <a:cubicBezTo>
                  <a:pt x="10525106" y="1584325"/>
                  <a:pt x="10525106" y="1590675"/>
                  <a:pt x="10522653" y="1597025"/>
                </a:cubicBezTo>
                <a:close/>
                <a:moveTo>
                  <a:pt x="11009596" y="1530350"/>
                </a:moveTo>
                <a:cubicBezTo>
                  <a:pt x="11008370" y="1533525"/>
                  <a:pt x="11004691" y="1535642"/>
                  <a:pt x="11003464" y="1538817"/>
                </a:cubicBezTo>
                <a:cubicBezTo>
                  <a:pt x="11003464" y="1536700"/>
                  <a:pt x="11002237" y="1533525"/>
                  <a:pt x="11002237" y="1529292"/>
                </a:cubicBezTo>
                <a:cubicBezTo>
                  <a:pt x="11002237" y="1528233"/>
                  <a:pt x="11003464" y="1525058"/>
                  <a:pt x="11007144" y="1525058"/>
                </a:cubicBezTo>
                <a:cubicBezTo>
                  <a:pt x="11009596" y="1524000"/>
                  <a:pt x="11010823" y="1527175"/>
                  <a:pt x="11009596" y="1530350"/>
                </a:cubicBezTo>
                <a:close/>
                <a:moveTo>
                  <a:pt x="8725744" y="5387975"/>
                </a:moveTo>
                <a:cubicBezTo>
                  <a:pt x="8724517" y="5390092"/>
                  <a:pt x="8722063" y="5392209"/>
                  <a:pt x="8719611" y="5394325"/>
                </a:cubicBezTo>
                <a:cubicBezTo>
                  <a:pt x="8719611" y="5394325"/>
                  <a:pt x="8719611" y="5394325"/>
                  <a:pt x="8719611" y="5394325"/>
                </a:cubicBezTo>
                <a:cubicBezTo>
                  <a:pt x="8719611" y="5392209"/>
                  <a:pt x="8719611" y="5389034"/>
                  <a:pt x="8720837" y="5386917"/>
                </a:cubicBezTo>
                <a:cubicBezTo>
                  <a:pt x="8720837" y="5385859"/>
                  <a:pt x="8723290" y="5382684"/>
                  <a:pt x="8723290" y="5382684"/>
                </a:cubicBezTo>
                <a:cubicBezTo>
                  <a:pt x="8728196" y="5382684"/>
                  <a:pt x="8726970" y="5384800"/>
                  <a:pt x="8725744" y="5387975"/>
                </a:cubicBezTo>
                <a:close/>
                <a:moveTo>
                  <a:pt x="10238091" y="1514475"/>
                </a:moveTo>
                <a:cubicBezTo>
                  <a:pt x="10238091" y="1511300"/>
                  <a:pt x="10238091" y="1508125"/>
                  <a:pt x="10238091" y="1504950"/>
                </a:cubicBezTo>
                <a:cubicBezTo>
                  <a:pt x="10242997" y="1504950"/>
                  <a:pt x="10247903" y="1506008"/>
                  <a:pt x="10251583" y="1507067"/>
                </a:cubicBezTo>
                <a:cubicBezTo>
                  <a:pt x="10250357" y="1513417"/>
                  <a:pt x="10242997" y="1513417"/>
                  <a:pt x="10238091" y="1514475"/>
                </a:cubicBezTo>
                <a:close/>
                <a:moveTo>
                  <a:pt x="8593275" y="3526367"/>
                </a:moveTo>
                <a:cubicBezTo>
                  <a:pt x="8593275" y="3521075"/>
                  <a:pt x="8593275" y="3514725"/>
                  <a:pt x="8592048" y="3509434"/>
                </a:cubicBezTo>
                <a:cubicBezTo>
                  <a:pt x="8609220" y="3514725"/>
                  <a:pt x="8598181" y="3521075"/>
                  <a:pt x="8593275" y="3526367"/>
                </a:cubicBezTo>
                <a:close/>
                <a:moveTo>
                  <a:pt x="9300999" y="1470025"/>
                </a:moveTo>
                <a:cubicBezTo>
                  <a:pt x="9296094" y="1470025"/>
                  <a:pt x="9293640" y="1467908"/>
                  <a:pt x="9292413" y="1464733"/>
                </a:cubicBezTo>
                <a:cubicBezTo>
                  <a:pt x="9291187" y="1461558"/>
                  <a:pt x="9293640" y="1459442"/>
                  <a:pt x="9297320" y="1459442"/>
                </a:cubicBezTo>
                <a:cubicBezTo>
                  <a:pt x="9300999" y="1460500"/>
                  <a:pt x="9304679" y="1462617"/>
                  <a:pt x="9305906" y="1464733"/>
                </a:cubicBezTo>
                <a:cubicBezTo>
                  <a:pt x="9307132" y="1467908"/>
                  <a:pt x="9303453" y="1470025"/>
                  <a:pt x="9300999" y="1470025"/>
                </a:cubicBezTo>
                <a:close/>
                <a:moveTo>
                  <a:pt x="6860147" y="5728758"/>
                </a:moveTo>
                <a:cubicBezTo>
                  <a:pt x="6860147" y="5730875"/>
                  <a:pt x="6857693" y="5734050"/>
                  <a:pt x="6854014" y="5734050"/>
                </a:cubicBezTo>
                <a:cubicBezTo>
                  <a:pt x="6845428" y="5732992"/>
                  <a:pt x="6842975" y="5726642"/>
                  <a:pt x="6842975" y="5720292"/>
                </a:cubicBezTo>
                <a:cubicBezTo>
                  <a:pt x="6842975" y="5717117"/>
                  <a:pt x="6846655" y="5713942"/>
                  <a:pt x="6851561" y="5713942"/>
                </a:cubicBezTo>
                <a:cubicBezTo>
                  <a:pt x="6858920" y="5717117"/>
                  <a:pt x="6861374" y="5722409"/>
                  <a:pt x="6860147" y="5728758"/>
                </a:cubicBezTo>
                <a:close/>
                <a:moveTo>
                  <a:pt x="7224435" y="6234642"/>
                </a:moveTo>
                <a:cubicBezTo>
                  <a:pt x="7217076" y="6236758"/>
                  <a:pt x="7208490" y="6237817"/>
                  <a:pt x="7201130" y="6239933"/>
                </a:cubicBezTo>
                <a:cubicBezTo>
                  <a:pt x="7201130" y="6237817"/>
                  <a:pt x="7201130" y="6236758"/>
                  <a:pt x="7202357" y="6234642"/>
                </a:cubicBezTo>
                <a:cubicBezTo>
                  <a:pt x="7206036" y="6234642"/>
                  <a:pt x="7208490" y="6234642"/>
                  <a:pt x="7208490" y="6230409"/>
                </a:cubicBezTo>
                <a:cubicBezTo>
                  <a:pt x="7213396" y="6231467"/>
                  <a:pt x="7218302" y="6233584"/>
                  <a:pt x="7224435" y="6234642"/>
                </a:cubicBezTo>
                <a:close/>
                <a:moveTo>
                  <a:pt x="11093003" y="2043642"/>
                </a:moveTo>
                <a:lnTo>
                  <a:pt x="11093003" y="2043642"/>
                </a:lnTo>
                <a:cubicBezTo>
                  <a:pt x="11088097" y="2058458"/>
                  <a:pt x="11088097" y="2058458"/>
                  <a:pt x="11081964" y="2054225"/>
                </a:cubicBezTo>
                <a:cubicBezTo>
                  <a:pt x="11078284" y="2052108"/>
                  <a:pt x="11070924" y="2048933"/>
                  <a:pt x="11075831" y="2044700"/>
                </a:cubicBezTo>
                <a:cubicBezTo>
                  <a:pt x="11078284" y="2041525"/>
                  <a:pt x="11085643" y="2035175"/>
                  <a:pt x="11093003" y="2043642"/>
                </a:cubicBezTo>
                <a:close/>
                <a:moveTo>
                  <a:pt x="10781457" y="5526617"/>
                </a:moveTo>
                <a:cubicBezTo>
                  <a:pt x="10783910" y="5525558"/>
                  <a:pt x="10786363" y="5525558"/>
                  <a:pt x="10786363" y="5527675"/>
                </a:cubicBezTo>
                <a:cubicBezTo>
                  <a:pt x="10785136" y="5530850"/>
                  <a:pt x="10782683" y="5534026"/>
                  <a:pt x="10781457" y="5537200"/>
                </a:cubicBezTo>
                <a:cubicBezTo>
                  <a:pt x="10779003" y="5536142"/>
                  <a:pt x="10776550" y="5535084"/>
                  <a:pt x="10776550" y="5534026"/>
                </a:cubicBezTo>
                <a:cubicBezTo>
                  <a:pt x="10774098" y="5530850"/>
                  <a:pt x="10777777" y="5527675"/>
                  <a:pt x="10781457" y="5526617"/>
                </a:cubicBezTo>
                <a:close/>
                <a:moveTo>
                  <a:pt x="11384924" y="4193117"/>
                </a:moveTo>
                <a:cubicBezTo>
                  <a:pt x="11389830" y="4188883"/>
                  <a:pt x="11395963" y="4195234"/>
                  <a:pt x="11399643" y="4198409"/>
                </a:cubicBezTo>
                <a:cubicBezTo>
                  <a:pt x="11398416" y="4202642"/>
                  <a:pt x="11395963" y="4204758"/>
                  <a:pt x="11389830" y="4204758"/>
                </a:cubicBezTo>
                <a:cubicBezTo>
                  <a:pt x="11392283" y="4199467"/>
                  <a:pt x="11377564" y="4198409"/>
                  <a:pt x="11384924" y="4193117"/>
                </a:cubicBezTo>
                <a:close/>
                <a:moveTo>
                  <a:pt x="8673001" y="6094942"/>
                </a:moveTo>
                <a:cubicBezTo>
                  <a:pt x="8674228" y="6091767"/>
                  <a:pt x="8677907" y="6091767"/>
                  <a:pt x="8680361" y="6092825"/>
                </a:cubicBezTo>
                <a:cubicBezTo>
                  <a:pt x="8682814" y="6093883"/>
                  <a:pt x="8684040" y="6094942"/>
                  <a:pt x="8681587" y="6097058"/>
                </a:cubicBezTo>
                <a:cubicBezTo>
                  <a:pt x="8679134" y="6099175"/>
                  <a:pt x="8676681" y="6101292"/>
                  <a:pt x="8674228" y="6101292"/>
                </a:cubicBezTo>
                <a:cubicBezTo>
                  <a:pt x="8671775" y="6100234"/>
                  <a:pt x="8673001" y="6097058"/>
                  <a:pt x="8673001" y="6094942"/>
                </a:cubicBezTo>
                <a:close/>
                <a:moveTo>
                  <a:pt x="10339895" y="1595967"/>
                </a:moveTo>
                <a:cubicBezTo>
                  <a:pt x="10342349" y="1595967"/>
                  <a:pt x="10344802" y="1597025"/>
                  <a:pt x="10347254" y="1597025"/>
                </a:cubicBezTo>
                <a:cubicBezTo>
                  <a:pt x="10348481" y="1599142"/>
                  <a:pt x="10348481" y="1601258"/>
                  <a:pt x="10349708" y="1603375"/>
                </a:cubicBezTo>
                <a:cubicBezTo>
                  <a:pt x="10349708" y="1607608"/>
                  <a:pt x="10348481" y="1612900"/>
                  <a:pt x="10352161" y="1616075"/>
                </a:cubicBezTo>
                <a:cubicBezTo>
                  <a:pt x="10331309" y="1616075"/>
                  <a:pt x="10341122" y="1603375"/>
                  <a:pt x="10339895" y="1595967"/>
                </a:cubicBezTo>
                <a:close/>
                <a:moveTo>
                  <a:pt x="9340249" y="3188758"/>
                </a:moveTo>
                <a:cubicBezTo>
                  <a:pt x="9337796" y="3184525"/>
                  <a:pt x="9335343" y="3179233"/>
                  <a:pt x="9340249" y="3175000"/>
                </a:cubicBezTo>
                <a:cubicBezTo>
                  <a:pt x="9341476" y="3173942"/>
                  <a:pt x="9345156" y="3173942"/>
                  <a:pt x="9345156" y="3175000"/>
                </a:cubicBezTo>
                <a:cubicBezTo>
                  <a:pt x="9346382" y="3180292"/>
                  <a:pt x="9345156" y="3184525"/>
                  <a:pt x="9340249" y="3188758"/>
                </a:cubicBezTo>
                <a:close/>
                <a:moveTo>
                  <a:pt x="6764475" y="4987925"/>
                </a:moveTo>
                <a:cubicBezTo>
                  <a:pt x="6763249" y="4985809"/>
                  <a:pt x="6763249" y="4983692"/>
                  <a:pt x="6762022" y="4982633"/>
                </a:cubicBezTo>
                <a:cubicBezTo>
                  <a:pt x="6764475" y="4978400"/>
                  <a:pt x="6766928" y="4973109"/>
                  <a:pt x="6771834" y="4964642"/>
                </a:cubicBezTo>
                <a:cubicBezTo>
                  <a:pt x="6770608" y="4975225"/>
                  <a:pt x="6773061" y="4982633"/>
                  <a:pt x="6764475" y="4987925"/>
                </a:cubicBezTo>
                <a:close/>
                <a:moveTo>
                  <a:pt x="9320625" y="4349750"/>
                </a:moveTo>
                <a:cubicBezTo>
                  <a:pt x="9312039" y="4350809"/>
                  <a:pt x="9309586" y="4345517"/>
                  <a:pt x="9310812" y="4339167"/>
                </a:cubicBezTo>
                <a:cubicBezTo>
                  <a:pt x="9310812" y="4337050"/>
                  <a:pt x="9312039" y="4333875"/>
                  <a:pt x="9316945" y="4334934"/>
                </a:cubicBezTo>
                <a:cubicBezTo>
                  <a:pt x="9325531" y="4334934"/>
                  <a:pt x="9324304" y="4342342"/>
                  <a:pt x="9326758" y="4347633"/>
                </a:cubicBezTo>
                <a:cubicBezTo>
                  <a:pt x="9327984" y="4349750"/>
                  <a:pt x="9323077" y="4349750"/>
                  <a:pt x="9320625" y="4349750"/>
                </a:cubicBezTo>
                <a:close/>
                <a:moveTo>
                  <a:pt x="6676163" y="5682192"/>
                </a:moveTo>
                <a:cubicBezTo>
                  <a:pt x="6676163" y="5680075"/>
                  <a:pt x="6678616" y="5679017"/>
                  <a:pt x="6681069" y="5680075"/>
                </a:cubicBezTo>
                <a:cubicBezTo>
                  <a:pt x="6683522" y="5683250"/>
                  <a:pt x="6682295" y="5686425"/>
                  <a:pt x="6682295" y="5689600"/>
                </a:cubicBezTo>
                <a:cubicBezTo>
                  <a:pt x="6682295" y="5692776"/>
                  <a:pt x="6681069" y="5693834"/>
                  <a:pt x="6679842" y="5691717"/>
                </a:cubicBezTo>
                <a:cubicBezTo>
                  <a:pt x="6677390" y="5689600"/>
                  <a:pt x="6676163" y="5685367"/>
                  <a:pt x="6676163" y="5682192"/>
                </a:cubicBezTo>
                <a:close/>
                <a:moveTo>
                  <a:pt x="9801436" y="6173258"/>
                </a:moveTo>
                <a:cubicBezTo>
                  <a:pt x="9801436" y="6165850"/>
                  <a:pt x="9797756" y="6157383"/>
                  <a:pt x="9808795" y="6153151"/>
                </a:cubicBezTo>
                <a:cubicBezTo>
                  <a:pt x="9811249" y="6161617"/>
                  <a:pt x="9808795" y="6167967"/>
                  <a:pt x="9801436" y="6173258"/>
                </a:cubicBezTo>
                <a:close/>
                <a:moveTo>
                  <a:pt x="10147325" y="1943100"/>
                </a:moveTo>
                <a:cubicBezTo>
                  <a:pt x="10132607" y="1948392"/>
                  <a:pt x="10138739" y="1935692"/>
                  <a:pt x="10133834" y="1931458"/>
                </a:cubicBezTo>
                <a:cubicBezTo>
                  <a:pt x="10152232" y="1922992"/>
                  <a:pt x="10144872" y="1936750"/>
                  <a:pt x="10147325" y="1943100"/>
                </a:cubicBezTo>
                <a:close/>
                <a:moveTo>
                  <a:pt x="6535108" y="3048000"/>
                </a:moveTo>
                <a:cubicBezTo>
                  <a:pt x="6531429" y="3048000"/>
                  <a:pt x="6528976" y="3045883"/>
                  <a:pt x="6528976" y="3043767"/>
                </a:cubicBezTo>
                <a:cubicBezTo>
                  <a:pt x="6527749" y="3037417"/>
                  <a:pt x="6533882" y="3039534"/>
                  <a:pt x="6537562" y="3038475"/>
                </a:cubicBezTo>
                <a:cubicBezTo>
                  <a:pt x="6541241" y="3039534"/>
                  <a:pt x="6547374" y="3038475"/>
                  <a:pt x="6546148" y="3043767"/>
                </a:cubicBezTo>
                <a:cubicBezTo>
                  <a:pt x="6543694" y="3048000"/>
                  <a:pt x="6538788" y="3048000"/>
                  <a:pt x="6535108" y="3048000"/>
                </a:cubicBezTo>
                <a:close/>
                <a:moveTo>
                  <a:pt x="11994524" y="5286375"/>
                </a:moveTo>
                <a:cubicBezTo>
                  <a:pt x="11998204" y="5287434"/>
                  <a:pt x="12000657" y="5290609"/>
                  <a:pt x="12003110" y="5292725"/>
                </a:cubicBezTo>
                <a:cubicBezTo>
                  <a:pt x="11999430" y="5295900"/>
                  <a:pt x="11996977" y="5299075"/>
                  <a:pt x="11995751" y="5299075"/>
                </a:cubicBezTo>
                <a:cubicBezTo>
                  <a:pt x="11989618" y="5298017"/>
                  <a:pt x="11989618" y="5293784"/>
                  <a:pt x="11988391" y="5289550"/>
                </a:cubicBezTo>
                <a:cubicBezTo>
                  <a:pt x="11988391" y="5286375"/>
                  <a:pt x="11992071" y="5285317"/>
                  <a:pt x="11994524" y="5286375"/>
                </a:cubicBezTo>
                <a:close/>
                <a:moveTo>
                  <a:pt x="12076703" y="4406900"/>
                </a:moveTo>
                <a:cubicBezTo>
                  <a:pt x="12079156" y="4406900"/>
                  <a:pt x="12081610" y="4409017"/>
                  <a:pt x="12080383" y="4412192"/>
                </a:cubicBezTo>
                <a:cubicBezTo>
                  <a:pt x="12079156" y="4416425"/>
                  <a:pt x="12079156" y="4420659"/>
                  <a:pt x="12076703" y="4421717"/>
                </a:cubicBezTo>
                <a:cubicBezTo>
                  <a:pt x="12069344" y="4422775"/>
                  <a:pt x="12068118" y="4419600"/>
                  <a:pt x="12068118" y="4417484"/>
                </a:cubicBezTo>
                <a:cubicBezTo>
                  <a:pt x="12066891" y="4412192"/>
                  <a:pt x="12069344" y="4406900"/>
                  <a:pt x="12076703" y="4406900"/>
                </a:cubicBezTo>
                <a:close/>
                <a:moveTo>
                  <a:pt x="12138031" y="4679950"/>
                </a:moveTo>
                <a:cubicBezTo>
                  <a:pt x="12138031" y="4683125"/>
                  <a:pt x="12135579" y="4685242"/>
                  <a:pt x="12133125" y="4685242"/>
                </a:cubicBezTo>
                <a:cubicBezTo>
                  <a:pt x="12125765" y="4685242"/>
                  <a:pt x="12125765" y="4679950"/>
                  <a:pt x="12126993" y="4675717"/>
                </a:cubicBezTo>
                <a:cubicBezTo>
                  <a:pt x="12126993" y="4673600"/>
                  <a:pt x="12129446" y="4671484"/>
                  <a:pt x="12131898" y="4671484"/>
                </a:cubicBezTo>
                <a:cubicBezTo>
                  <a:pt x="12139258" y="4672542"/>
                  <a:pt x="12139258" y="4676775"/>
                  <a:pt x="12138031" y="4679950"/>
                </a:cubicBezTo>
                <a:close/>
                <a:moveTo>
                  <a:pt x="7111591" y="2940050"/>
                </a:moveTo>
                <a:cubicBezTo>
                  <a:pt x="7104232" y="2935817"/>
                  <a:pt x="7105458" y="2929467"/>
                  <a:pt x="7104232" y="2923117"/>
                </a:cubicBezTo>
                <a:cubicBezTo>
                  <a:pt x="7120177" y="2925233"/>
                  <a:pt x="7122631" y="2929467"/>
                  <a:pt x="7111591" y="2940050"/>
                </a:cubicBezTo>
                <a:close/>
                <a:moveTo>
                  <a:pt x="6692108" y="3735917"/>
                </a:moveTo>
                <a:cubicBezTo>
                  <a:pt x="6688428" y="3731684"/>
                  <a:pt x="6692108" y="3728508"/>
                  <a:pt x="6698241" y="3727450"/>
                </a:cubicBezTo>
                <a:cubicBezTo>
                  <a:pt x="6699468" y="3728508"/>
                  <a:pt x="6699468" y="3729567"/>
                  <a:pt x="6700694" y="3730625"/>
                </a:cubicBezTo>
                <a:cubicBezTo>
                  <a:pt x="6697014" y="3732742"/>
                  <a:pt x="6694561" y="3739092"/>
                  <a:pt x="6692108" y="3735917"/>
                </a:cubicBezTo>
                <a:close/>
                <a:moveTo>
                  <a:pt x="6704373" y="4985809"/>
                </a:moveTo>
                <a:cubicBezTo>
                  <a:pt x="6704373" y="4982633"/>
                  <a:pt x="6704373" y="4979459"/>
                  <a:pt x="6703147" y="4976284"/>
                </a:cubicBezTo>
                <a:cubicBezTo>
                  <a:pt x="6708054" y="4976284"/>
                  <a:pt x="6714186" y="4976284"/>
                  <a:pt x="6719092" y="4976284"/>
                </a:cubicBezTo>
                <a:cubicBezTo>
                  <a:pt x="6719092" y="4978400"/>
                  <a:pt x="6719092" y="4980517"/>
                  <a:pt x="6719092" y="4982633"/>
                </a:cubicBezTo>
                <a:cubicBezTo>
                  <a:pt x="6714186" y="4981575"/>
                  <a:pt x="6709280" y="4984750"/>
                  <a:pt x="6704373" y="4985809"/>
                </a:cubicBezTo>
                <a:close/>
                <a:moveTo>
                  <a:pt x="6701921" y="3710517"/>
                </a:moveTo>
                <a:cubicBezTo>
                  <a:pt x="6701921" y="3707342"/>
                  <a:pt x="6700694" y="3703108"/>
                  <a:pt x="6700694" y="3699934"/>
                </a:cubicBezTo>
                <a:cubicBezTo>
                  <a:pt x="6704373" y="3699934"/>
                  <a:pt x="6710506" y="3696758"/>
                  <a:pt x="6711733" y="3703108"/>
                </a:cubicBezTo>
                <a:cubicBezTo>
                  <a:pt x="6711733" y="3709458"/>
                  <a:pt x="6705600" y="3709458"/>
                  <a:pt x="6701921" y="3710517"/>
                </a:cubicBezTo>
                <a:close/>
                <a:moveTo>
                  <a:pt x="7174146" y="2849034"/>
                </a:moveTo>
                <a:cubicBezTo>
                  <a:pt x="7169240" y="2850092"/>
                  <a:pt x="7168013" y="2846917"/>
                  <a:pt x="7169240" y="2844800"/>
                </a:cubicBezTo>
                <a:cubicBezTo>
                  <a:pt x="7169240" y="2842684"/>
                  <a:pt x="7170466" y="2838450"/>
                  <a:pt x="7171693" y="2837392"/>
                </a:cubicBezTo>
                <a:cubicBezTo>
                  <a:pt x="7176599" y="2836333"/>
                  <a:pt x="7179052" y="2839508"/>
                  <a:pt x="7179052" y="2843742"/>
                </a:cubicBezTo>
                <a:cubicBezTo>
                  <a:pt x="7179052" y="2845858"/>
                  <a:pt x="7176599" y="2847975"/>
                  <a:pt x="7174146" y="2849034"/>
                </a:cubicBezTo>
                <a:close/>
                <a:moveTo>
                  <a:pt x="6723999" y="1120775"/>
                </a:moveTo>
                <a:cubicBezTo>
                  <a:pt x="6722772" y="1120775"/>
                  <a:pt x="6719092" y="1118658"/>
                  <a:pt x="6720319" y="1117600"/>
                </a:cubicBezTo>
                <a:cubicBezTo>
                  <a:pt x="6721546" y="1113367"/>
                  <a:pt x="6722772" y="1109133"/>
                  <a:pt x="6723999" y="1104900"/>
                </a:cubicBezTo>
                <a:cubicBezTo>
                  <a:pt x="6723999" y="1104900"/>
                  <a:pt x="6725225" y="1103842"/>
                  <a:pt x="6727678" y="1103842"/>
                </a:cubicBezTo>
                <a:cubicBezTo>
                  <a:pt x="6728905" y="1105958"/>
                  <a:pt x="6730132" y="1108075"/>
                  <a:pt x="6730132" y="1110192"/>
                </a:cubicBezTo>
                <a:cubicBezTo>
                  <a:pt x="6728905" y="1114425"/>
                  <a:pt x="6732585" y="1119717"/>
                  <a:pt x="6723999" y="1120775"/>
                </a:cubicBezTo>
                <a:close/>
                <a:moveTo>
                  <a:pt x="6889584" y="242358"/>
                </a:moveTo>
                <a:cubicBezTo>
                  <a:pt x="6888357" y="243417"/>
                  <a:pt x="6889584" y="238125"/>
                  <a:pt x="6889584" y="236008"/>
                </a:cubicBezTo>
                <a:cubicBezTo>
                  <a:pt x="6889584" y="234950"/>
                  <a:pt x="6889584" y="234950"/>
                  <a:pt x="6889584" y="233892"/>
                </a:cubicBezTo>
                <a:cubicBezTo>
                  <a:pt x="6890811" y="236008"/>
                  <a:pt x="6894490" y="240242"/>
                  <a:pt x="6889584" y="242358"/>
                </a:cubicBezTo>
                <a:close/>
                <a:moveTo>
                  <a:pt x="6755889" y="5309659"/>
                </a:moveTo>
                <a:cubicBezTo>
                  <a:pt x="6750983" y="5308600"/>
                  <a:pt x="6744850" y="5308600"/>
                  <a:pt x="6739944" y="5307542"/>
                </a:cubicBezTo>
                <a:cubicBezTo>
                  <a:pt x="6741170" y="5304367"/>
                  <a:pt x="6741170" y="5300133"/>
                  <a:pt x="6747303" y="5300133"/>
                </a:cubicBezTo>
                <a:cubicBezTo>
                  <a:pt x="6754663" y="5300133"/>
                  <a:pt x="6754663" y="5304367"/>
                  <a:pt x="6755889" y="5309659"/>
                </a:cubicBezTo>
                <a:close/>
                <a:moveTo>
                  <a:pt x="6755889" y="42333"/>
                </a:moveTo>
                <a:cubicBezTo>
                  <a:pt x="6750983" y="43392"/>
                  <a:pt x="6748530" y="48683"/>
                  <a:pt x="6742397" y="45508"/>
                </a:cubicBezTo>
                <a:cubicBezTo>
                  <a:pt x="6741170" y="39158"/>
                  <a:pt x="6744850" y="37042"/>
                  <a:pt x="6749756" y="35983"/>
                </a:cubicBezTo>
                <a:cubicBezTo>
                  <a:pt x="6752210" y="34925"/>
                  <a:pt x="6755889" y="30692"/>
                  <a:pt x="6758342" y="35983"/>
                </a:cubicBezTo>
                <a:cubicBezTo>
                  <a:pt x="6760796" y="39158"/>
                  <a:pt x="6758342" y="41275"/>
                  <a:pt x="6755889" y="42333"/>
                </a:cubicBezTo>
                <a:close/>
                <a:moveTo>
                  <a:pt x="6764475" y="5185834"/>
                </a:moveTo>
                <a:cubicBezTo>
                  <a:pt x="6755889" y="5181600"/>
                  <a:pt x="6754663" y="5175250"/>
                  <a:pt x="6757116" y="5167842"/>
                </a:cubicBezTo>
                <a:cubicBezTo>
                  <a:pt x="6771834" y="5171017"/>
                  <a:pt x="6776741" y="5176309"/>
                  <a:pt x="6764475" y="5185834"/>
                </a:cubicBezTo>
                <a:close/>
                <a:moveTo>
                  <a:pt x="6765701" y="202142"/>
                </a:moveTo>
                <a:cubicBezTo>
                  <a:pt x="6764475" y="207433"/>
                  <a:pt x="6763249" y="212725"/>
                  <a:pt x="6760796" y="218017"/>
                </a:cubicBezTo>
                <a:cubicBezTo>
                  <a:pt x="6759569" y="210608"/>
                  <a:pt x="6749756" y="203200"/>
                  <a:pt x="6762022" y="196850"/>
                </a:cubicBezTo>
                <a:cubicBezTo>
                  <a:pt x="6763249" y="198967"/>
                  <a:pt x="6764475" y="200025"/>
                  <a:pt x="6765701" y="202142"/>
                </a:cubicBezTo>
                <a:close/>
                <a:moveTo>
                  <a:pt x="6775514" y="5241925"/>
                </a:moveTo>
                <a:cubicBezTo>
                  <a:pt x="6775514" y="5236633"/>
                  <a:pt x="6777967" y="5231342"/>
                  <a:pt x="6784100" y="5228167"/>
                </a:cubicBezTo>
                <a:cubicBezTo>
                  <a:pt x="6785327" y="5233459"/>
                  <a:pt x="6784100" y="5237692"/>
                  <a:pt x="6781647" y="5242984"/>
                </a:cubicBezTo>
                <a:cubicBezTo>
                  <a:pt x="6780420" y="5242984"/>
                  <a:pt x="6775514" y="5246159"/>
                  <a:pt x="6775514" y="5241925"/>
                </a:cubicBezTo>
                <a:close/>
                <a:moveTo>
                  <a:pt x="7246513" y="4181475"/>
                </a:moveTo>
                <a:cubicBezTo>
                  <a:pt x="7241607" y="4180417"/>
                  <a:pt x="7240380" y="4177242"/>
                  <a:pt x="7240380" y="4174067"/>
                </a:cubicBezTo>
                <a:cubicBezTo>
                  <a:pt x="7241607" y="4169833"/>
                  <a:pt x="7245287" y="4167717"/>
                  <a:pt x="7248966" y="4167717"/>
                </a:cubicBezTo>
                <a:cubicBezTo>
                  <a:pt x="7255099" y="4167717"/>
                  <a:pt x="7257552" y="4171950"/>
                  <a:pt x="7256325" y="4177242"/>
                </a:cubicBezTo>
                <a:cubicBezTo>
                  <a:pt x="7255099" y="4180417"/>
                  <a:pt x="7251419" y="4182534"/>
                  <a:pt x="7246513" y="4181475"/>
                </a:cubicBezTo>
                <a:close/>
                <a:moveTo>
                  <a:pt x="6801272" y="4563534"/>
                </a:moveTo>
                <a:cubicBezTo>
                  <a:pt x="6801272" y="4566709"/>
                  <a:pt x="6801272" y="4569883"/>
                  <a:pt x="6802498" y="4574117"/>
                </a:cubicBezTo>
                <a:cubicBezTo>
                  <a:pt x="6796365" y="4573059"/>
                  <a:pt x="6790233" y="4573059"/>
                  <a:pt x="6784100" y="4572000"/>
                </a:cubicBezTo>
                <a:cubicBezTo>
                  <a:pt x="6785327" y="4570942"/>
                  <a:pt x="6786553" y="4569883"/>
                  <a:pt x="6785327" y="4567767"/>
                </a:cubicBezTo>
                <a:cubicBezTo>
                  <a:pt x="6790233" y="4563534"/>
                  <a:pt x="6795139" y="4563534"/>
                  <a:pt x="6801272" y="4563534"/>
                </a:cubicBezTo>
                <a:close/>
                <a:moveTo>
                  <a:pt x="6802498" y="1922992"/>
                </a:moveTo>
                <a:cubicBezTo>
                  <a:pt x="6801272" y="1918758"/>
                  <a:pt x="6800046" y="1914525"/>
                  <a:pt x="6808631" y="1914525"/>
                </a:cubicBezTo>
                <a:cubicBezTo>
                  <a:pt x="6813537" y="1914525"/>
                  <a:pt x="6818444" y="1914525"/>
                  <a:pt x="6823350" y="1914525"/>
                </a:cubicBezTo>
                <a:cubicBezTo>
                  <a:pt x="6820897" y="1924050"/>
                  <a:pt x="6811084" y="1922992"/>
                  <a:pt x="6802498" y="1922992"/>
                </a:cubicBezTo>
                <a:close/>
                <a:moveTo>
                  <a:pt x="6834389" y="841375"/>
                </a:moveTo>
                <a:cubicBezTo>
                  <a:pt x="6830710" y="841375"/>
                  <a:pt x="6828256" y="839258"/>
                  <a:pt x="6829483" y="837142"/>
                </a:cubicBezTo>
                <a:cubicBezTo>
                  <a:pt x="6830710" y="835025"/>
                  <a:pt x="6834389" y="835025"/>
                  <a:pt x="6835615" y="833967"/>
                </a:cubicBezTo>
                <a:cubicBezTo>
                  <a:pt x="6840522" y="833967"/>
                  <a:pt x="6842975" y="836083"/>
                  <a:pt x="6840522" y="839258"/>
                </a:cubicBezTo>
                <a:cubicBezTo>
                  <a:pt x="6840522" y="839258"/>
                  <a:pt x="6836842" y="840317"/>
                  <a:pt x="6834389" y="841375"/>
                </a:cubicBezTo>
                <a:close/>
                <a:moveTo>
                  <a:pt x="6885905" y="150283"/>
                </a:moveTo>
                <a:cubicBezTo>
                  <a:pt x="6880998" y="150283"/>
                  <a:pt x="6879772" y="147108"/>
                  <a:pt x="6878545" y="142875"/>
                </a:cubicBezTo>
                <a:cubicBezTo>
                  <a:pt x="6880998" y="142875"/>
                  <a:pt x="6882224" y="142875"/>
                  <a:pt x="6882224" y="140758"/>
                </a:cubicBezTo>
                <a:cubicBezTo>
                  <a:pt x="6885905" y="140758"/>
                  <a:pt x="6890811" y="142875"/>
                  <a:pt x="6889584" y="147108"/>
                </a:cubicBezTo>
                <a:cubicBezTo>
                  <a:pt x="6889584" y="149225"/>
                  <a:pt x="6887131" y="150283"/>
                  <a:pt x="6885905" y="150283"/>
                </a:cubicBezTo>
                <a:close/>
                <a:moveTo>
                  <a:pt x="6955818" y="27517"/>
                </a:moveTo>
                <a:cubicBezTo>
                  <a:pt x="6955818" y="27517"/>
                  <a:pt x="6955818" y="27517"/>
                  <a:pt x="6955818" y="27517"/>
                </a:cubicBezTo>
                <a:cubicBezTo>
                  <a:pt x="6955818" y="27517"/>
                  <a:pt x="6955818" y="27517"/>
                  <a:pt x="6955818" y="27517"/>
                </a:cubicBezTo>
                <a:lnTo>
                  <a:pt x="6955818" y="27517"/>
                </a:lnTo>
                <a:close/>
                <a:moveTo>
                  <a:pt x="6952139" y="35983"/>
                </a:moveTo>
                <a:cubicBezTo>
                  <a:pt x="6947233" y="35983"/>
                  <a:pt x="6941100" y="38100"/>
                  <a:pt x="6939873" y="31750"/>
                </a:cubicBezTo>
                <a:cubicBezTo>
                  <a:pt x="6939873" y="27517"/>
                  <a:pt x="6941100" y="23283"/>
                  <a:pt x="6944779" y="23283"/>
                </a:cubicBezTo>
                <a:cubicBezTo>
                  <a:pt x="6957045" y="22225"/>
                  <a:pt x="6950912" y="30692"/>
                  <a:pt x="6952139" y="35983"/>
                </a:cubicBezTo>
                <a:close/>
                <a:moveTo>
                  <a:pt x="7052717" y="321733"/>
                </a:moveTo>
                <a:cubicBezTo>
                  <a:pt x="7053943" y="322792"/>
                  <a:pt x="7056396" y="322792"/>
                  <a:pt x="7057623" y="323850"/>
                </a:cubicBezTo>
                <a:cubicBezTo>
                  <a:pt x="7058849" y="327025"/>
                  <a:pt x="7058849" y="330200"/>
                  <a:pt x="7055170" y="332317"/>
                </a:cubicBezTo>
                <a:cubicBezTo>
                  <a:pt x="7052717" y="333375"/>
                  <a:pt x="7051490" y="332317"/>
                  <a:pt x="7050263" y="330200"/>
                </a:cubicBezTo>
                <a:cubicBezTo>
                  <a:pt x="7047810" y="327025"/>
                  <a:pt x="7049037" y="324908"/>
                  <a:pt x="7052717" y="321733"/>
                </a:cubicBezTo>
                <a:close/>
                <a:moveTo>
                  <a:pt x="7105458" y="4380442"/>
                </a:moveTo>
                <a:cubicBezTo>
                  <a:pt x="7101779" y="4379383"/>
                  <a:pt x="7101779" y="4376209"/>
                  <a:pt x="7103005" y="4374092"/>
                </a:cubicBezTo>
                <a:cubicBezTo>
                  <a:pt x="7105458" y="4368800"/>
                  <a:pt x="7109138" y="4367742"/>
                  <a:pt x="7114045" y="4370917"/>
                </a:cubicBezTo>
                <a:cubicBezTo>
                  <a:pt x="7114045" y="4373034"/>
                  <a:pt x="7114045" y="4374092"/>
                  <a:pt x="7115271" y="4376209"/>
                </a:cubicBezTo>
                <a:cubicBezTo>
                  <a:pt x="7112818" y="4379383"/>
                  <a:pt x="7109138" y="4381500"/>
                  <a:pt x="7105458" y="4380442"/>
                </a:cubicBezTo>
                <a:close/>
                <a:moveTo>
                  <a:pt x="7123857" y="2301875"/>
                </a:moveTo>
                <a:cubicBezTo>
                  <a:pt x="7121404" y="2301875"/>
                  <a:pt x="7118951" y="2300817"/>
                  <a:pt x="7116498" y="2299758"/>
                </a:cubicBezTo>
                <a:cubicBezTo>
                  <a:pt x="7117724" y="2298700"/>
                  <a:pt x="7120177" y="2297642"/>
                  <a:pt x="7122631" y="2297642"/>
                </a:cubicBezTo>
                <a:cubicBezTo>
                  <a:pt x="7127536" y="2298700"/>
                  <a:pt x="7126310" y="2300817"/>
                  <a:pt x="7123857" y="2301875"/>
                </a:cubicBezTo>
                <a:close/>
                <a:moveTo>
                  <a:pt x="7109138" y="2305050"/>
                </a:moveTo>
                <a:cubicBezTo>
                  <a:pt x="7112818" y="2303992"/>
                  <a:pt x="7116498" y="2302934"/>
                  <a:pt x="7118951" y="2301875"/>
                </a:cubicBezTo>
                <a:cubicBezTo>
                  <a:pt x="7118951" y="2302934"/>
                  <a:pt x="7120177" y="2302934"/>
                  <a:pt x="7120177" y="2302934"/>
                </a:cubicBezTo>
                <a:cubicBezTo>
                  <a:pt x="7118951" y="2303992"/>
                  <a:pt x="7117724" y="2305050"/>
                  <a:pt x="7117724" y="2306108"/>
                </a:cubicBezTo>
                <a:cubicBezTo>
                  <a:pt x="7114045" y="2311400"/>
                  <a:pt x="7111591" y="2307167"/>
                  <a:pt x="7109138" y="2305050"/>
                </a:cubicBezTo>
                <a:close/>
                <a:moveTo>
                  <a:pt x="7210943" y="5150909"/>
                </a:moveTo>
                <a:cubicBezTo>
                  <a:pt x="7215849" y="5150909"/>
                  <a:pt x="7218302" y="5154084"/>
                  <a:pt x="7218302" y="5158317"/>
                </a:cubicBezTo>
                <a:cubicBezTo>
                  <a:pt x="7212169" y="5158317"/>
                  <a:pt x="7207263" y="5159375"/>
                  <a:pt x="7201130" y="5159375"/>
                </a:cubicBezTo>
                <a:cubicBezTo>
                  <a:pt x="7199904" y="5154084"/>
                  <a:pt x="7204810" y="5151967"/>
                  <a:pt x="7210943" y="5150909"/>
                </a:cubicBezTo>
                <a:close/>
                <a:moveTo>
                  <a:pt x="7273497" y="1358900"/>
                </a:moveTo>
                <a:cubicBezTo>
                  <a:pt x="7273497" y="1361017"/>
                  <a:pt x="7274723" y="1362075"/>
                  <a:pt x="7274723" y="1364192"/>
                </a:cubicBezTo>
                <a:cubicBezTo>
                  <a:pt x="7271044" y="1368425"/>
                  <a:pt x="7267364" y="1369483"/>
                  <a:pt x="7261232" y="1367367"/>
                </a:cubicBezTo>
                <a:cubicBezTo>
                  <a:pt x="7260005" y="1366308"/>
                  <a:pt x="7258778" y="1364192"/>
                  <a:pt x="7258778" y="1363133"/>
                </a:cubicBezTo>
                <a:cubicBezTo>
                  <a:pt x="7263685" y="1357842"/>
                  <a:pt x="7268591" y="1359958"/>
                  <a:pt x="7273497" y="1358900"/>
                </a:cubicBezTo>
                <a:close/>
                <a:moveTo>
                  <a:pt x="7290669" y="2032000"/>
                </a:moveTo>
                <a:cubicBezTo>
                  <a:pt x="7286989" y="2033058"/>
                  <a:pt x="7282083" y="2034117"/>
                  <a:pt x="7278404" y="2035175"/>
                </a:cubicBezTo>
                <a:cubicBezTo>
                  <a:pt x="7275951" y="2032000"/>
                  <a:pt x="7273497" y="2028825"/>
                  <a:pt x="7269818" y="2025650"/>
                </a:cubicBezTo>
                <a:cubicBezTo>
                  <a:pt x="7274723" y="2025650"/>
                  <a:pt x="7278404" y="2024592"/>
                  <a:pt x="7283310" y="2024592"/>
                </a:cubicBezTo>
                <a:cubicBezTo>
                  <a:pt x="7285763" y="2026708"/>
                  <a:pt x="7288216" y="2029883"/>
                  <a:pt x="7290669" y="2032000"/>
                </a:cubicBezTo>
                <a:close/>
                <a:moveTo>
                  <a:pt x="7705246" y="2778125"/>
                </a:moveTo>
                <a:cubicBezTo>
                  <a:pt x="7704019" y="2772833"/>
                  <a:pt x="7704019" y="2768600"/>
                  <a:pt x="7707700" y="2763309"/>
                </a:cubicBezTo>
                <a:cubicBezTo>
                  <a:pt x="7710152" y="2766483"/>
                  <a:pt x="7717512" y="2766483"/>
                  <a:pt x="7716285" y="2771775"/>
                </a:cubicBezTo>
                <a:cubicBezTo>
                  <a:pt x="7715059" y="2779184"/>
                  <a:pt x="7708926" y="2778125"/>
                  <a:pt x="7705246" y="2778125"/>
                </a:cubicBezTo>
                <a:close/>
                <a:moveTo>
                  <a:pt x="7280856" y="5423959"/>
                </a:moveTo>
                <a:cubicBezTo>
                  <a:pt x="7278404" y="5423959"/>
                  <a:pt x="7275951" y="5422901"/>
                  <a:pt x="7273497" y="5422901"/>
                </a:cubicBezTo>
                <a:cubicBezTo>
                  <a:pt x="7273497" y="5418667"/>
                  <a:pt x="7272271" y="5415492"/>
                  <a:pt x="7272271" y="5411258"/>
                </a:cubicBezTo>
                <a:cubicBezTo>
                  <a:pt x="7280856" y="5413375"/>
                  <a:pt x="7286989" y="5415492"/>
                  <a:pt x="7280856" y="5423959"/>
                </a:cubicBezTo>
                <a:close/>
                <a:moveTo>
                  <a:pt x="7755535" y="4110567"/>
                </a:moveTo>
                <a:cubicBezTo>
                  <a:pt x="7750629" y="4110567"/>
                  <a:pt x="7743269" y="4117975"/>
                  <a:pt x="7743269" y="4106333"/>
                </a:cubicBezTo>
                <a:cubicBezTo>
                  <a:pt x="7746949" y="4105275"/>
                  <a:pt x="7748176" y="4103159"/>
                  <a:pt x="7748176" y="4099983"/>
                </a:cubicBezTo>
                <a:cubicBezTo>
                  <a:pt x="7753082" y="4099983"/>
                  <a:pt x="7759214" y="4097867"/>
                  <a:pt x="7760441" y="4104217"/>
                </a:cubicBezTo>
                <a:cubicBezTo>
                  <a:pt x="7760441" y="4107392"/>
                  <a:pt x="7759214" y="4110567"/>
                  <a:pt x="7755535" y="4110567"/>
                </a:cubicBezTo>
                <a:close/>
                <a:moveTo>
                  <a:pt x="7767801" y="3783542"/>
                </a:moveTo>
                <a:cubicBezTo>
                  <a:pt x="7767801" y="3786717"/>
                  <a:pt x="7764121" y="3787775"/>
                  <a:pt x="7761668" y="3787775"/>
                </a:cubicBezTo>
                <a:cubicBezTo>
                  <a:pt x="7759214" y="3787775"/>
                  <a:pt x="7756762" y="3786717"/>
                  <a:pt x="7756762" y="3785659"/>
                </a:cubicBezTo>
                <a:cubicBezTo>
                  <a:pt x="7754309" y="3781425"/>
                  <a:pt x="7759214" y="3782483"/>
                  <a:pt x="7761668" y="3781425"/>
                </a:cubicBezTo>
                <a:cubicBezTo>
                  <a:pt x="7764121" y="3781425"/>
                  <a:pt x="7767801" y="3781425"/>
                  <a:pt x="7767801" y="3783542"/>
                </a:cubicBezTo>
                <a:close/>
                <a:moveTo>
                  <a:pt x="7399833" y="2090208"/>
                </a:moveTo>
                <a:cubicBezTo>
                  <a:pt x="7397379" y="2089150"/>
                  <a:pt x="7394927" y="2088092"/>
                  <a:pt x="7394927" y="2085975"/>
                </a:cubicBezTo>
                <a:cubicBezTo>
                  <a:pt x="7394927" y="2085975"/>
                  <a:pt x="7394927" y="2085975"/>
                  <a:pt x="7394927" y="2085975"/>
                </a:cubicBezTo>
                <a:cubicBezTo>
                  <a:pt x="7399833" y="2085975"/>
                  <a:pt x="7399833" y="2088092"/>
                  <a:pt x="7399833" y="2090208"/>
                </a:cubicBezTo>
                <a:close/>
                <a:moveTo>
                  <a:pt x="7396153" y="2098675"/>
                </a:moveTo>
                <a:cubicBezTo>
                  <a:pt x="7396153" y="2096558"/>
                  <a:pt x="7396153" y="2094442"/>
                  <a:pt x="7397379" y="2092325"/>
                </a:cubicBezTo>
                <a:cubicBezTo>
                  <a:pt x="7402286" y="2093383"/>
                  <a:pt x="7407193" y="2093383"/>
                  <a:pt x="7405965" y="2098675"/>
                </a:cubicBezTo>
                <a:cubicBezTo>
                  <a:pt x="7404739" y="2103967"/>
                  <a:pt x="7398606" y="2106083"/>
                  <a:pt x="7396153" y="2098675"/>
                </a:cubicBezTo>
                <a:close/>
                <a:moveTo>
                  <a:pt x="7453802" y="4770967"/>
                </a:moveTo>
                <a:cubicBezTo>
                  <a:pt x="7456255" y="4773084"/>
                  <a:pt x="7457481" y="4774142"/>
                  <a:pt x="7459934" y="4776258"/>
                </a:cubicBezTo>
                <a:cubicBezTo>
                  <a:pt x="7457481" y="4778375"/>
                  <a:pt x="7456255" y="4780492"/>
                  <a:pt x="7453802" y="4781550"/>
                </a:cubicBezTo>
                <a:cubicBezTo>
                  <a:pt x="7451348" y="4780492"/>
                  <a:pt x="7445216" y="4782609"/>
                  <a:pt x="7445216" y="4777317"/>
                </a:cubicBezTo>
                <a:cubicBezTo>
                  <a:pt x="7448895" y="4775200"/>
                  <a:pt x="7451348" y="4773084"/>
                  <a:pt x="7453802" y="4770967"/>
                </a:cubicBezTo>
                <a:close/>
                <a:moveTo>
                  <a:pt x="7511450" y="4622800"/>
                </a:moveTo>
                <a:cubicBezTo>
                  <a:pt x="7507770" y="4624917"/>
                  <a:pt x="7502864" y="4627034"/>
                  <a:pt x="7497957" y="4625975"/>
                </a:cubicBezTo>
                <a:cubicBezTo>
                  <a:pt x="7490598" y="4620684"/>
                  <a:pt x="7490598" y="4615392"/>
                  <a:pt x="7500411" y="4613275"/>
                </a:cubicBezTo>
                <a:cubicBezTo>
                  <a:pt x="7508997" y="4610100"/>
                  <a:pt x="7512676" y="4615392"/>
                  <a:pt x="7511450" y="4622800"/>
                </a:cubicBezTo>
                <a:close/>
                <a:moveTo>
                  <a:pt x="7507770" y="3058583"/>
                </a:moveTo>
                <a:cubicBezTo>
                  <a:pt x="7499184" y="3058583"/>
                  <a:pt x="7501637" y="3053292"/>
                  <a:pt x="7501637" y="3049059"/>
                </a:cubicBezTo>
                <a:cubicBezTo>
                  <a:pt x="7501637" y="3045883"/>
                  <a:pt x="7500411" y="3041650"/>
                  <a:pt x="7506544" y="3041650"/>
                </a:cubicBezTo>
                <a:cubicBezTo>
                  <a:pt x="7512676" y="3041650"/>
                  <a:pt x="7513903" y="3045883"/>
                  <a:pt x="7513903" y="3055409"/>
                </a:cubicBezTo>
                <a:cubicBezTo>
                  <a:pt x="7513903" y="3055409"/>
                  <a:pt x="7513903" y="3058583"/>
                  <a:pt x="7507770" y="3058583"/>
                </a:cubicBezTo>
                <a:close/>
                <a:moveTo>
                  <a:pt x="7523716" y="6019800"/>
                </a:moveTo>
                <a:cubicBezTo>
                  <a:pt x="7521262" y="6016625"/>
                  <a:pt x="7520035" y="6013450"/>
                  <a:pt x="7523716" y="6010276"/>
                </a:cubicBezTo>
                <a:cubicBezTo>
                  <a:pt x="7526168" y="6008159"/>
                  <a:pt x="7529848" y="6006042"/>
                  <a:pt x="7533528" y="6003925"/>
                </a:cubicBezTo>
                <a:cubicBezTo>
                  <a:pt x="7533528" y="6009217"/>
                  <a:pt x="7534754" y="6014508"/>
                  <a:pt x="7534754" y="6019800"/>
                </a:cubicBezTo>
                <a:cubicBezTo>
                  <a:pt x="7529848" y="6027209"/>
                  <a:pt x="7526168" y="6021917"/>
                  <a:pt x="7523716" y="6019800"/>
                </a:cubicBezTo>
                <a:close/>
                <a:moveTo>
                  <a:pt x="7533528" y="5253567"/>
                </a:moveTo>
                <a:cubicBezTo>
                  <a:pt x="7534754" y="5250392"/>
                  <a:pt x="7535981" y="5246159"/>
                  <a:pt x="7535981" y="5242984"/>
                </a:cubicBezTo>
                <a:cubicBezTo>
                  <a:pt x="7539661" y="5244042"/>
                  <a:pt x="7543340" y="5245100"/>
                  <a:pt x="7545794" y="5246159"/>
                </a:cubicBezTo>
                <a:lnTo>
                  <a:pt x="7544567" y="5247217"/>
                </a:lnTo>
                <a:lnTo>
                  <a:pt x="7545794" y="5248275"/>
                </a:lnTo>
                <a:cubicBezTo>
                  <a:pt x="7544567" y="5251450"/>
                  <a:pt x="7549473" y="5257800"/>
                  <a:pt x="7542114" y="5258859"/>
                </a:cubicBezTo>
                <a:cubicBezTo>
                  <a:pt x="7538434" y="5259917"/>
                  <a:pt x="7535981" y="5256742"/>
                  <a:pt x="7533528" y="5253567"/>
                </a:cubicBezTo>
                <a:close/>
                <a:moveTo>
                  <a:pt x="7636559" y="954617"/>
                </a:moveTo>
                <a:cubicBezTo>
                  <a:pt x="7631653" y="954617"/>
                  <a:pt x="7627973" y="952500"/>
                  <a:pt x="7630426" y="948267"/>
                </a:cubicBezTo>
                <a:cubicBezTo>
                  <a:pt x="7631653" y="945092"/>
                  <a:pt x="7635332" y="946150"/>
                  <a:pt x="7637786" y="947208"/>
                </a:cubicBezTo>
                <a:cubicBezTo>
                  <a:pt x="7637786" y="947208"/>
                  <a:pt x="7640239" y="947208"/>
                  <a:pt x="7640239" y="947208"/>
                </a:cubicBezTo>
                <a:lnTo>
                  <a:pt x="7639012" y="948267"/>
                </a:lnTo>
                <a:cubicBezTo>
                  <a:pt x="7639012" y="951442"/>
                  <a:pt x="7642691" y="954617"/>
                  <a:pt x="7636559" y="954617"/>
                </a:cubicBezTo>
                <a:close/>
                <a:moveTo>
                  <a:pt x="8193417" y="2683934"/>
                </a:moveTo>
                <a:cubicBezTo>
                  <a:pt x="8197096" y="2683934"/>
                  <a:pt x="8199550" y="2684992"/>
                  <a:pt x="8200776" y="2688167"/>
                </a:cubicBezTo>
                <a:cubicBezTo>
                  <a:pt x="8202003" y="2692400"/>
                  <a:pt x="8198323" y="2694517"/>
                  <a:pt x="8193417" y="2694517"/>
                </a:cubicBezTo>
                <a:cubicBezTo>
                  <a:pt x="8192190" y="2694517"/>
                  <a:pt x="8188510" y="2693458"/>
                  <a:pt x="8188510" y="2692400"/>
                </a:cubicBezTo>
                <a:cubicBezTo>
                  <a:pt x="8187284" y="2687108"/>
                  <a:pt x="8188510" y="2684992"/>
                  <a:pt x="8193417" y="2683934"/>
                </a:cubicBezTo>
                <a:close/>
                <a:moveTo>
                  <a:pt x="7820542" y="6681258"/>
                </a:moveTo>
                <a:cubicBezTo>
                  <a:pt x="7819316" y="6684433"/>
                  <a:pt x="7818090" y="6685492"/>
                  <a:pt x="7814410" y="6685492"/>
                </a:cubicBezTo>
                <a:cubicBezTo>
                  <a:pt x="7809504" y="6685492"/>
                  <a:pt x="7805824" y="6684433"/>
                  <a:pt x="7807051" y="6679142"/>
                </a:cubicBezTo>
                <a:cubicBezTo>
                  <a:pt x="7807051" y="6678084"/>
                  <a:pt x="7811957" y="6677026"/>
                  <a:pt x="7814410" y="6675967"/>
                </a:cubicBezTo>
                <a:cubicBezTo>
                  <a:pt x="7818090" y="6677026"/>
                  <a:pt x="7820542" y="6678084"/>
                  <a:pt x="7820542" y="6681258"/>
                </a:cubicBezTo>
                <a:close/>
                <a:moveTo>
                  <a:pt x="7822996" y="5983817"/>
                </a:moveTo>
                <a:cubicBezTo>
                  <a:pt x="7819316" y="5981700"/>
                  <a:pt x="7819316" y="5977467"/>
                  <a:pt x="7819316" y="5974292"/>
                </a:cubicBezTo>
                <a:cubicBezTo>
                  <a:pt x="7820542" y="5972175"/>
                  <a:pt x="7821769" y="5971117"/>
                  <a:pt x="7824223" y="5973234"/>
                </a:cubicBezTo>
                <a:cubicBezTo>
                  <a:pt x="7827902" y="5975350"/>
                  <a:pt x="7829128" y="5978526"/>
                  <a:pt x="7827902" y="5982758"/>
                </a:cubicBezTo>
                <a:cubicBezTo>
                  <a:pt x="7826675" y="5983817"/>
                  <a:pt x="7825449" y="5984875"/>
                  <a:pt x="7822996" y="5983817"/>
                </a:cubicBezTo>
                <a:close/>
                <a:moveTo>
                  <a:pt x="7854887" y="39158"/>
                </a:moveTo>
                <a:cubicBezTo>
                  <a:pt x="7859792" y="39158"/>
                  <a:pt x="7862246" y="42333"/>
                  <a:pt x="7862246" y="45508"/>
                </a:cubicBezTo>
                <a:cubicBezTo>
                  <a:pt x="7862246" y="49742"/>
                  <a:pt x="7862246" y="53975"/>
                  <a:pt x="7856113" y="53975"/>
                </a:cubicBezTo>
                <a:cubicBezTo>
                  <a:pt x="7849980" y="55033"/>
                  <a:pt x="7849980" y="49742"/>
                  <a:pt x="7849980" y="46567"/>
                </a:cubicBezTo>
                <a:cubicBezTo>
                  <a:pt x="7848754" y="43392"/>
                  <a:pt x="7848754" y="40217"/>
                  <a:pt x="7854887" y="39158"/>
                </a:cubicBezTo>
                <a:close/>
                <a:moveTo>
                  <a:pt x="7865925" y="2655358"/>
                </a:moveTo>
                <a:cubicBezTo>
                  <a:pt x="7868379" y="2655358"/>
                  <a:pt x="7872058" y="2656417"/>
                  <a:pt x="7874511" y="2656417"/>
                </a:cubicBezTo>
                <a:cubicBezTo>
                  <a:pt x="7875738" y="2658533"/>
                  <a:pt x="7874511" y="2660650"/>
                  <a:pt x="7872058" y="2660650"/>
                </a:cubicBezTo>
                <a:cubicBezTo>
                  <a:pt x="7869605" y="2660650"/>
                  <a:pt x="7865925" y="2662767"/>
                  <a:pt x="7863472" y="2659592"/>
                </a:cubicBezTo>
                <a:cubicBezTo>
                  <a:pt x="7862246" y="2657475"/>
                  <a:pt x="7863472" y="2655358"/>
                  <a:pt x="7865925" y="2655358"/>
                </a:cubicBezTo>
                <a:close/>
                <a:moveTo>
                  <a:pt x="7879418" y="989542"/>
                </a:moveTo>
                <a:cubicBezTo>
                  <a:pt x="7879418" y="990600"/>
                  <a:pt x="7878191" y="990600"/>
                  <a:pt x="7879418" y="989542"/>
                </a:cubicBezTo>
                <a:cubicBezTo>
                  <a:pt x="7878191" y="989542"/>
                  <a:pt x="7878191" y="989542"/>
                  <a:pt x="7879418" y="989542"/>
                </a:cubicBezTo>
                <a:cubicBezTo>
                  <a:pt x="7878191" y="989542"/>
                  <a:pt x="7879418" y="989542"/>
                  <a:pt x="7879418" y="989542"/>
                </a:cubicBezTo>
                <a:close/>
                <a:moveTo>
                  <a:pt x="7872058" y="998008"/>
                </a:moveTo>
                <a:cubicBezTo>
                  <a:pt x="7873285" y="995892"/>
                  <a:pt x="7876965" y="994833"/>
                  <a:pt x="7879418" y="993775"/>
                </a:cubicBezTo>
                <a:cubicBezTo>
                  <a:pt x="7879418" y="995892"/>
                  <a:pt x="7880644" y="996950"/>
                  <a:pt x="7880644" y="999067"/>
                </a:cubicBezTo>
                <a:cubicBezTo>
                  <a:pt x="7880644" y="1002242"/>
                  <a:pt x="7883097" y="1006475"/>
                  <a:pt x="7876965" y="1007533"/>
                </a:cubicBezTo>
                <a:cubicBezTo>
                  <a:pt x="7875738" y="1007533"/>
                  <a:pt x="7872058" y="1006475"/>
                  <a:pt x="7872058" y="1005417"/>
                </a:cubicBezTo>
                <a:cubicBezTo>
                  <a:pt x="7870832" y="1003300"/>
                  <a:pt x="7869605" y="1000125"/>
                  <a:pt x="7872058" y="998008"/>
                </a:cubicBezTo>
                <a:close/>
                <a:moveTo>
                  <a:pt x="7919894" y="5622925"/>
                </a:moveTo>
                <a:cubicBezTo>
                  <a:pt x="7912534" y="5625042"/>
                  <a:pt x="7903949" y="5627159"/>
                  <a:pt x="7903949" y="5617633"/>
                </a:cubicBezTo>
                <a:cubicBezTo>
                  <a:pt x="7902722" y="5608109"/>
                  <a:pt x="7912534" y="5610225"/>
                  <a:pt x="7919894" y="5610225"/>
                </a:cubicBezTo>
                <a:cubicBezTo>
                  <a:pt x="7918667" y="5615517"/>
                  <a:pt x="7918667" y="5618692"/>
                  <a:pt x="7919894" y="5622925"/>
                </a:cubicBezTo>
                <a:close/>
                <a:moveTo>
                  <a:pt x="8031511" y="604308"/>
                </a:moveTo>
                <a:cubicBezTo>
                  <a:pt x="8030285" y="608542"/>
                  <a:pt x="8031511" y="612775"/>
                  <a:pt x="8026605" y="613833"/>
                </a:cubicBezTo>
                <a:cubicBezTo>
                  <a:pt x="8019245" y="613833"/>
                  <a:pt x="8019245" y="609600"/>
                  <a:pt x="8019245" y="604308"/>
                </a:cubicBezTo>
                <a:cubicBezTo>
                  <a:pt x="8019245" y="600075"/>
                  <a:pt x="8021698" y="596900"/>
                  <a:pt x="8025378" y="596900"/>
                </a:cubicBezTo>
                <a:cubicBezTo>
                  <a:pt x="8033964" y="594783"/>
                  <a:pt x="8030285" y="602192"/>
                  <a:pt x="8031511" y="604308"/>
                </a:cubicBezTo>
                <a:close/>
                <a:moveTo>
                  <a:pt x="8042550" y="89958"/>
                </a:moveTo>
                <a:cubicBezTo>
                  <a:pt x="8047456" y="87842"/>
                  <a:pt x="8052362" y="89958"/>
                  <a:pt x="8056042" y="94192"/>
                </a:cubicBezTo>
                <a:cubicBezTo>
                  <a:pt x="8051136" y="95250"/>
                  <a:pt x="8047456" y="97367"/>
                  <a:pt x="8042550" y="98425"/>
                </a:cubicBezTo>
                <a:cubicBezTo>
                  <a:pt x="8041323" y="95250"/>
                  <a:pt x="8036417" y="92075"/>
                  <a:pt x="8042550" y="89958"/>
                </a:cubicBezTo>
                <a:close/>
                <a:moveTo>
                  <a:pt x="8286635" y="5747808"/>
                </a:moveTo>
                <a:cubicBezTo>
                  <a:pt x="8291541" y="5747808"/>
                  <a:pt x="8295221" y="5749925"/>
                  <a:pt x="8295221" y="5754159"/>
                </a:cubicBezTo>
                <a:cubicBezTo>
                  <a:pt x="8295221" y="5757334"/>
                  <a:pt x="8291541" y="5758392"/>
                  <a:pt x="8287862" y="5758392"/>
                </a:cubicBezTo>
                <a:cubicBezTo>
                  <a:pt x="8284182" y="5758392"/>
                  <a:pt x="8281729" y="5757334"/>
                  <a:pt x="8281729" y="5754159"/>
                </a:cubicBezTo>
                <a:cubicBezTo>
                  <a:pt x="8280502" y="5750984"/>
                  <a:pt x="8281729" y="5747808"/>
                  <a:pt x="8286635" y="5747808"/>
                </a:cubicBezTo>
                <a:close/>
                <a:moveTo>
                  <a:pt x="8823868" y="4304242"/>
                </a:moveTo>
                <a:cubicBezTo>
                  <a:pt x="8814055" y="4298950"/>
                  <a:pt x="8818962" y="4292600"/>
                  <a:pt x="8818962" y="4285192"/>
                </a:cubicBezTo>
                <a:cubicBezTo>
                  <a:pt x="8830001" y="4289425"/>
                  <a:pt x="8832454" y="4294717"/>
                  <a:pt x="8828774" y="4303184"/>
                </a:cubicBezTo>
                <a:cubicBezTo>
                  <a:pt x="8828774" y="4305300"/>
                  <a:pt x="8826321" y="4305300"/>
                  <a:pt x="8823868" y="4304242"/>
                </a:cubicBezTo>
                <a:close/>
                <a:moveTo>
                  <a:pt x="8352869" y="4533900"/>
                </a:moveTo>
                <a:cubicBezTo>
                  <a:pt x="8357776" y="4534959"/>
                  <a:pt x="8363909" y="4532842"/>
                  <a:pt x="8366361" y="4537075"/>
                </a:cubicBezTo>
                <a:cubicBezTo>
                  <a:pt x="8367588" y="4540250"/>
                  <a:pt x="8365135" y="4545542"/>
                  <a:pt x="8360229" y="4547659"/>
                </a:cubicBezTo>
                <a:cubicBezTo>
                  <a:pt x="8360229" y="4547659"/>
                  <a:pt x="8357776" y="4545542"/>
                  <a:pt x="8356549" y="4544484"/>
                </a:cubicBezTo>
                <a:cubicBezTo>
                  <a:pt x="8357776" y="4539192"/>
                  <a:pt x="8355323" y="4537075"/>
                  <a:pt x="8352869" y="4533900"/>
                </a:cubicBezTo>
                <a:close/>
                <a:moveTo>
                  <a:pt x="8401932" y="205317"/>
                </a:moveTo>
                <a:cubicBezTo>
                  <a:pt x="8404385" y="206375"/>
                  <a:pt x="8405611" y="207433"/>
                  <a:pt x="8408064" y="208492"/>
                </a:cubicBezTo>
                <a:cubicBezTo>
                  <a:pt x="8408064" y="213783"/>
                  <a:pt x="8406838" y="219075"/>
                  <a:pt x="8406838" y="224367"/>
                </a:cubicBezTo>
                <a:cubicBezTo>
                  <a:pt x="8405611" y="223308"/>
                  <a:pt x="8403158" y="223308"/>
                  <a:pt x="8401932" y="224367"/>
                </a:cubicBezTo>
                <a:cubicBezTo>
                  <a:pt x="8395799" y="218017"/>
                  <a:pt x="8390892" y="211667"/>
                  <a:pt x="8401932" y="205317"/>
                </a:cubicBezTo>
                <a:close/>
                <a:moveTo>
                  <a:pt x="8226534" y="6665383"/>
                </a:moveTo>
                <a:cubicBezTo>
                  <a:pt x="8226534" y="6667500"/>
                  <a:pt x="8224081" y="6671734"/>
                  <a:pt x="8224081" y="6671734"/>
                </a:cubicBezTo>
                <a:cubicBezTo>
                  <a:pt x="8216722" y="6670675"/>
                  <a:pt x="8214268" y="6666442"/>
                  <a:pt x="8215495" y="6660092"/>
                </a:cubicBezTo>
                <a:cubicBezTo>
                  <a:pt x="8215495" y="6657975"/>
                  <a:pt x="8216722" y="6654800"/>
                  <a:pt x="8220401" y="6654800"/>
                </a:cubicBezTo>
                <a:cubicBezTo>
                  <a:pt x="8225307" y="6655859"/>
                  <a:pt x="8226534" y="6660092"/>
                  <a:pt x="8226534" y="6665383"/>
                </a:cubicBezTo>
                <a:close/>
                <a:moveTo>
                  <a:pt x="8688947" y="3930650"/>
                </a:moveTo>
                <a:cubicBezTo>
                  <a:pt x="8673001" y="3928534"/>
                  <a:pt x="8677907" y="3916892"/>
                  <a:pt x="8673001" y="3908425"/>
                </a:cubicBezTo>
                <a:cubicBezTo>
                  <a:pt x="8687720" y="3910542"/>
                  <a:pt x="8685267" y="3922184"/>
                  <a:pt x="8688947" y="3930650"/>
                </a:cubicBezTo>
                <a:close/>
                <a:moveTo>
                  <a:pt x="8719611" y="3263900"/>
                </a:moveTo>
                <a:cubicBezTo>
                  <a:pt x="8720837" y="3266017"/>
                  <a:pt x="8720837" y="3267075"/>
                  <a:pt x="8720837" y="3269192"/>
                </a:cubicBezTo>
                <a:cubicBezTo>
                  <a:pt x="8717157" y="3269192"/>
                  <a:pt x="8713478" y="3270250"/>
                  <a:pt x="8713478" y="3264958"/>
                </a:cubicBezTo>
                <a:cubicBezTo>
                  <a:pt x="8713478" y="3264958"/>
                  <a:pt x="8718384" y="3260725"/>
                  <a:pt x="8719611" y="3263900"/>
                </a:cubicBezTo>
                <a:close/>
                <a:moveTo>
                  <a:pt x="8724517" y="3270250"/>
                </a:moveTo>
                <a:lnTo>
                  <a:pt x="8724517" y="3270250"/>
                </a:lnTo>
                <a:cubicBezTo>
                  <a:pt x="8718384" y="3271309"/>
                  <a:pt x="8717157" y="3268133"/>
                  <a:pt x="8715930" y="3266017"/>
                </a:cubicBezTo>
                <a:cubicBezTo>
                  <a:pt x="8720837" y="3264958"/>
                  <a:pt x="8724517" y="3264958"/>
                  <a:pt x="8724517" y="3270250"/>
                </a:cubicBezTo>
                <a:close/>
                <a:moveTo>
                  <a:pt x="8290315" y="286808"/>
                </a:moveTo>
                <a:cubicBezTo>
                  <a:pt x="8287862" y="286808"/>
                  <a:pt x="8285409" y="287867"/>
                  <a:pt x="8284182" y="287867"/>
                </a:cubicBezTo>
                <a:cubicBezTo>
                  <a:pt x="8285409" y="285750"/>
                  <a:pt x="8285409" y="282575"/>
                  <a:pt x="8286635" y="280458"/>
                </a:cubicBezTo>
                <a:cubicBezTo>
                  <a:pt x="8290315" y="276225"/>
                  <a:pt x="8298901" y="276225"/>
                  <a:pt x="8300128" y="278342"/>
                </a:cubicBezTo>
                <a:cubicBezTo>
                  <a:pt x="8302581" y="284692"/>
                  <a:pt x="8292768" y="283633"/>
                  <a:pt x="8290315" y="286808"/>
                </a:cubicBezTo>
                <a:close/>
                <a:moveTo>
                  <a:pt x="8341830" y="6017683"/>
                </a:moveTo>
                <a:cubicBezTo>
                  <a:pt x="8338151" y="6022975"/>
                  <a:pt x="8333245" y="6021917"/>
                  <a:pt x="8330792" y="6016625"/>
                </a:cubicBezTo>
                <a:cubicBezTo>
                  <a:pt x="8330792" y="6014508"/>
                  <a:pt x="8334471" y="6012392"/>
                  <a:pt x="8334471" y="6009217"/>
                </a:cubicBezTo>
                <a:cubicBezTo>
                  <a:pt x="8335697" y="6009217"/>
                  <a:pt x="8335697" y="6010276"/>
                  <a:pt x="8336924" y="6010276"/>
                </a:cubicBezTo>
                <a:cubicBezTo>
                  <a:pt x="8341830" y="6011334"/>
                  <a:pt x="8345510" y="6014508"/>
                  <a:pt x="8341830" y="6017683"/>
                </a:cubicBezTo>
                <a:close/>
                <a:moveTo>
                  <a:pt x="8325885" y="5997575"/>
                </a:moveTo>
                <a:cubicBezTo>
                  <a:pt x="8328338" y="5998633"/>
                  <a:pt x="8328338" y="6000750"/>
                  <a:pt x="8328338" y="6001808"/>
                </a:cubicBezTo>
                <a:cubicBezTo>
                  <a:pt x="8327112" y="6000750"/>
                  <a:pt x="8325885" y="5999692"/>
                  <a:pt x="8325885" y="5997575"/>
                </a:cubicBezTo>
                <a:lnTo>
                  <a:pt x="8325885" y="5997575"/>
                </a:lnTo>
                <a:close/>
                <a:moveTo>
                  <a:pt x="8368815" y="6436784"/>
                </a:moveTo>
                <a:cubicBezTo>
                  <a:pt x="8373721" y="6436784"/>
                  <a:pt x="8373721" y="6439959"/>
                  <a:pt x="8373721" y="6442075"/>
                </a:cubicBezTo>
                <a:cubicBezTo>
                  <a:pt x="8373721" y="6444192"/>
                  <a:pt x="8373721" y="6447367"/>
                  <a:pt x="8370042" y="6447367"/>
                </a:cubicBezTo>
                <a:cubicBezTo>
                  <a:pt x="8366361" y="6447367"/>
                  <a:pt x="8365135" y="6445250"/>
                  <a:pt x="8365135" y="6442075"/>
                </a:cubicBezTo>
                <a:cubicBezTo>
                  <a:pt x="8366361" y="6439959"/>
                  <a:pt x="8367588" y="6438901"/>
                  <a:pt x="8368815" y="6436784"/>
                </a:cubicBezTo>
                <a:close/>
                <a:moveTo>
                  <a:pt x="8389666" y="6393392"/>
                </a:moveTo>
                <a:cubicBezTo>
                  <a:pt x="8395799" y="6392334"/>
                  <a:pt x="8395799" y="6397625"/>
                  <a:pt x="8394573" y="6400800"/>
                </a:cubicBezTo>
                <a:cubicBezTo>
                  <a:pt x="8394573" y="6402917"/>
                  <a:pt x="8392119" y="6406092"/>
                  <a:pt x="8388440" y="6405034"/>
                </a:cubicBezTo>
                <a:cubicBezTo>
                  <a:pt x="8384760" y="6403975"/>
                  <a:pt x="8383533" y="6401859"/>
                  <a:pt x="8383533" y="6398683"/>
                </a:cubicBezTo>
                <a:cubicBezTo>
                  <a:pt x="8384760" y="6396567"/>
                  <a:pt x="8387213" y="6393392"/>
                  <a:pt x="8389666" y="6393392"/>
                </a:cubicBezTo>
                <a:close/>
                <a:moveTo>
                  <a:pt x="8438728" y="6659034"/>
                </a:moveTo>
                <a:cubicBezTo>
                  <a:pt x="8435049" y="6659034"/>
                  <a:pt x="8431369" y="6659034"/>
                  <a:pt x="8426463" y="6660092"/>
                </a:cubicBezTo>
                <a:cubicBezTo>
                  <a:pt x="8428916" y="6653742"/>
                  <a:pt x="8420330" y="6641042"/>
                  <a:pt x="8439955" y="6644217"/>
                </a:cubicBezTo>
                <a:cubicBezTo>
                  <a:pt x="8441182" y="6646334"/>
                  <a:pt x="8441182" y="6647392"/>
                  <a:pt x="8442408" y="6649508"/>
                </a:cubicBezTo>
                <a:cubicBezTo>
                  <a:pt x="8441182" y="6651625"/>
                  <a:pt x="8439955" y="6654800"/>
                  <a:pt x="8438728" y="6659034"/>
                </a:cubicBezTo>
                <a:close/>
                <a:moveTo>
                  <a:pt x="8446087" y="6786034"/>
                </a:moveTo>
                <a:cubicBezTo>
                  <a:pt x="8439955" y="6786034"/>
                  <a:pt x="8436275" y="6783917"/>
                  <a:pt x="8438728" y="6777567"/>
                </a:cubicBezTo>
                <a:cubicBezTo>
                  <a:pt x="8441182" y="6773334"/>
                  <a:pt x="8444861" y="6771217"/>
                  <a:pt x="8450994" y="6771217"/>
                </a:cubicBezTo>
                <a:cubicBezTo>
                  <a:pt x="8452220" y="6773334"/>
                  <a:pt x="8454673" y="6775450"/>
                  <a:pt x="8455901" y="6777567"/>
                </a:cubicBezTo>
                <a:cubicBezTo>
                  <a:pt x="8460806" y="6787092"/>
                  <a:pt x="8453447" y="6787092"/>
                  <a:pt x="8446087" y="6786034"/>
                </a:cubicBezTo>
                <a:close/>
                <a:moveTo>
                  <a:pt x="8627619" y="5003800"/>
                </a:moveTo>
                <a:cubicBezTo>
                  <a:pt x="8622712" y="5004859"/>
                  <a:pt x="8620259" y="5001684"/>
                  <a:pt x="8620259" y="4998508"/>
                </a:cubicBezTo>
                <a:cubicBezTo>
                  <a:pt x="8620259" y="4995334"/>
                  <a:pt x="8620259" y="4991100"/>
                  <a:pt x="8625166" y="4990042"/>
                </a:cubicBezTo>
                <a:cubicBezTo>
                  <a:pt x="8628845" y="4990042"/>
                  <a:pt x="8632525" y="4992159"/>
                  <a:pt x="8632525" y="4996392"/>
                </a:cubicBezTo>
                <a:cubicBezTo>
                  <a:pt x="8633752" y="5000625"/>
                  <a:pt x="8632525" y="5003800"/>
                  <a:pt x="8627619" y="5003800"/>
                </a:cubicBezTo>
                <a:close/>
                <a:moveTo>
                  <a:pt x="8489017" y="5541433"/>
                </a:moveTo>
                <a:cubicBezTo>
                  <a:pt x="8486564" y="5543550"/>
                  <a:pt x="8484111" y="5544609"/>
                  <a:pt x="8481658" y="5546725"/>
                </a:cubicBezTo>
                <a:cubicBezTo>
                  <a:pt x="8475525" y="5545667"/>
                  <a:pt x="8475525" y="5541433"/>
                  <a:pt x="8476751" y="5537200"/>
                </a:cubicBezTo>
                <a:cubicBezTo>
                  <a:pt x="8479205" y="5536142"/>
                  <a:pt x="8482884" y="5535084"/>
                  <a:pt x="8485337" y="5535084"/>
                </a:cubicBezTo>
                <a:cubicBezTo>
                  <a:pt x="8489017" y="5535084"/>
                  <a:pt x="8493924" y="5532967"/>
                  <a:pt x="8495150" y="5537200"/>
                </a:cubicBezTo>
                <a:cubicBezTo>
                  <a:pt x="8496377" y="5538258"/>
                  <a:pt x="8491470" y="5540375"/>
                  <a:pt x="8489017" y="5541433"/>
                </a:cubicBezTo>
                <a:close/>
                <a:moveTo>
                  <a:pt x="8513548" y="5856817"/>
                </a:moveTo>
                <a:cubicBezTo>
                  <a:pt x="8512322" y="5853642"/>
                  <a:pt x="8514775" y="5851526"/>
                  <a:pt x="8518455" y="5851526"/>
                </a:cubicBezTo>
                <a:cubicBezTo>
                  <a:pt x="8520908" y="5851526"/>
                  <a:pt x="8524588" y="5851526"/>
                  <a:pt x="8525814" y="5854700"/>
                </a:cubicBezTo>
                <a:cubicBezTo>
                  <a:pt x="8527041" y="5857875"/>
                  <a:pt x="8524588" y="5859992"/>
                  <a:pt x="8520908" y="5859992"/>
                </a:cubicBezTo>
                <a:cubicBezTo>
                  <a:pt x="8516001" y="5861050"/>
                  <a:pt x="8514775" y="5858933"/>
                  <a:pt x="8513548" y="5856817"/>
                </a:cubicBezTo>
                <a:close/>
                <a:moveTo>
                  <a:pt x="8578556" y="2407708"/>
                </a:moveTo>
                <a:cubicBezTo>
                  <a:pt x="8572424" y="2408767"/>
                  <a:pt x="8571197" y="2404533"/>
                  <a:pt x="8572424" y="2401358"/>
                </a:cubicBezTo>
                <a:cubicBezTo>
                  <a:pt x="8572424" y="2398184"/>
                  <a:pt x="8574876" y="2393950"/>
                  <a:pt x="8579783" y="2393950"/>
                </a:cubicBezTo>
                <a:cubicBezTo>
                  <a:pt x="8583462" y="2395008"/>
                  <a:pt x="8584689" y="2397125"/>
                  <a:pt x="8583462" y="2399242"/>
                </a:cubicBezTo>
                <a:cubicBezTo>
                  <a:pt x="8583462" y="2402417"/>
                  <a:pt x="8583462" y="2406650"/>
                  <a:pt x="8578556" y="2407708"/>
                </a:cubicBezTo>
                <a:close/>
                <a:moveTo>
                  <a:pt x="8660735" y="2508250"/>
                </a:moveTo>
                <a:cubicBezTo>
                  <a:pt x="8658283" y="2510367"/>
                  <a:pt x="8654603" y="2512483"/>
                  <a:pt x="8650923" y="2514600"/>
                </a:cubicBezTo>
                <a:cubicBezTo>
                  <a:pt x="8649697" y="2513542"/>
                  <a:pt x="8649697" y="2512483"/>
                  <a:pt x="8648470" y="2510367"/>
                </a:cubicBezTo>
                <a:cubicBezTo>
                  <a:pt x="8648470" y="2506133"/>
                  <a:pt x="8652150" y="2504017"/>
                  <a:pt x="8655830" y="2504017"/>
                </a:cubicBezTo>
                <a:cubicBezTo>
                  <a:pt x="8660735" y="2502958"/>
                  <a:pt x="8663189" y="2506133"/>
                  <a:pt x="8660735" y="2508250"/>
                </a:cubicBezTo>
                <a:close/>
                <a:moveTo>
                  <a:pt x="8688947" y="2652184"/>
                </a:moveTo>
                <a:cubicBezTo>
                  <a:pt x="8686494" y="2656417"/>
                  <a:pt x="8684040" y="2659592"/>
                  <a:pt x="8681587" y="2663825"/>
                </a:cubicBezTo>
                <a:cubicBezTo>
                  <a:pt x="8680361" y="2661708"/>
                  <a:pt x="8680361" y="2659592"/>
                  <a:pt x="8679134" y="2658533"/>
                </a:cubicBezTo>
                <a:cubicBezTo>
                  <a:pt x="8679134" y="2654300"/>
                  <a:pt x="8680361" y="2650067"/>
                  <a:pt x="8685267" y="2650067"/>
                </a:cubicBezTo>
                <a:cubicBezTo>
                  <a:pt x="8687720" y="2649008"/>
                  <a:pt x="8690173" y="2651125"/>
                  <a:pt x="8688947" y="2652184"/>
                </a:cubicBezTo>
                <a:close/>
                <a:moveTo>
                  <a:pt x="8706118" y="774700"/>
                </a:moveTo>
                <a:cubicBezTo>
                  <a:pt x="8702439" y="772583"/>
                  <a:pt x="8703665" y="770467"/>
                  <a:pt x="8706118" y="768350"/>
                </a:cubicBezTo>
                <a:cubicBezTo>
                  <a:pt x="8707345" y="766233"/>
                  <a:pt x="8711025" y="765175"/>
                  <a:pt x="8714704" y="767292"/>
                </a:cubicBezTo>
                <a:cubicBezTo>
                  <a:pt x="8715930" y="768350"/>
                  <a:pt x="8718384" y="771525"/>
                  <a:pt x="8717157" y="772583"/>
                </a:cubicBezTo>
                <a:cubicBezTo>
                  <a:pt x="8714704" y="775758"/>
                  <a:pt x="8711025" y="775758"/>
                  <a:pt x="8706118" y="774700"/>
                </a:cubicBezTo>
                <a:close/>
                <a:moveTo>
                  <a:pt x="8751501" y="457200"/>
                </a:moveTo>
                <a:cubicBezTo>
                  <a:pt x="8753954" y="457200"/>
                  <a:pt x="8755181" y="457200"/>
                  <a:pt x="8756408" y="455083"/>
                </a:cubicBezTo>
                <a:cubicBezTo>
                  <a:pt x="8763767" y="458258"/>
                  <a:pt x="8763767" y="463550"/>
                  <a:pt x="8760087" y="468842"/>
                </a:cubicBezTo>
                <a:cubicBezTo>
                  <a:pt x="8757634" y="472017"/>
                  <a:pt x="8755181" y="470958"/>
                  <a:pt x="8752727" y="469900"/>
                </a:cubicBezTo>
                <a:cubicBezTo>
                  <a:pt x="8746594" y="465667"/>
                  <a:pt x="8751501" y="461433"/>
                  <a:pt x="8751501" y="457200"/>
                </a:cubicBezTo>
                <a:close/>
                <a:moveTo>
                  <a:pt x="9272789" y="4308475"/>
                </a:moveTo>
                <a:cubicBezTo>
                  <a:pt x="9271562" y="4309534"/>
                  <a:pt x="9269109" y="4310592"/>
                  <a:pt x="9267882" y="4311650"/>
                </a:cubicBezTo>
                <a:cubicBezTo>
                  <a:pt x="9261749" y="4311650"/>
                  <a:pt x="9255617" y="4310592"/>
                  <a:pt x="9253164" y="4305300"/>
                </a:cubicBezTo>
                <a:cubicBezTo>
                  <a:pt x="9258070" y="4297892"/>
                  <a:pt x="9265430" y="4301067"/>
                  <a:pt x="9271562" y="4303184"/>
                </a:cubicBezTo>
                <a:cubicBezTo>
                  <a:pt x="9270335" y="4305300"/>
                  <a:pt x="9271562" y="4306359"/>
                  <a:pt x="9272789" y="4308475"/>
                </a:cubicBezTo>
                <a:close/>
                <a:moveTo>
                  <a:pt x="8871704" y="1111250"/>
                </a:moveTo>
                <a:cubicBezTo>
                  <a:pt x="8871704" y="1110192"/>
                  <a:pt x="8871704" y="1109133"/>
                  <a:pt x="8871704" y="1109133"/>
                </a:cubicBezTo>
                <a:cubicBezTo>
                  <a:pt x="8871704" y="1105958"/>
                  <a:pt x="8871704" y="1101725"/>
                  <a:pt x="8875383" y="1099608"/>
                </a:cubicBezTo>
                <a:cubicBezTo>
                  <a:pt x="8877836" y="1098550"/>
                  <a:pt x="8879063" y="1098550"/>
                  <a:pt x="8880290" y="1100667"/>
                </a:cubicBezTo>
                <a:cubicBezTo>
                  <a:pt x="8882743" y="1107017"/>
                  <a:pt x="8880290" y="1111250"/>
                  <a:pt x="8871704" y="1111250"/>
                </a:cubicBezTo>
                <a:close/>
                <a:moveTo>
                  <a:pt x="8863118" y="1107017"/>
                </a:moveTo>
                <a:cubicBezTo>
                  <a:pt x="8863118" y="1107017"/>
                  <a:pt x="8863118" y="1107017"/>
                  <a:pt x="8863118" y="1107017"/>
                </a:cubicBezTo>
                <a:lnTo>
                  <a:pt x="8863118" y="1107017"/>
                </a:lnTo>
                <a:cubicBezTo>
                  <a:pt x="8863118" y="1107017"/>
                  <a:pt x="8863118" y="1107017"/>
                  <a:pt x="8863118" y="1107017"/>
                </a:cubicBezTo>
                <a:close/>
                <a:moveTo>
                  <a:pt x="8908500" y="5828242"/>
                </a:moveTo>
                <a:cubicBezTo>
                  <a:pt x="8908500" y="5825067"/>
                  <a:pt x="8912180" y="5825067"/>
                  <a:pt x="8915860" y="5825067"/>
                </a:cubicBezTo>
                <a:cubicBezTo>
                  <a:pt x="8919540" y="5825067"/>
                  <a:pt x="8921993" y="5826125"/>
                  <a:pt x="8921993" y="5829300"/>
                </a:cubicBezTo>
                <a:cubicBezTo>
                  <a:pt x="8920766" y="5832475"/>
                  <a:pt x="8918313" y="5833534"/>
                  <a:pt x="8914633" y="5832475"/>
                </a:cubicBezTo>
                <a:cubicBezTo>
                  <a:pt x="8912180" y="5832475"/>
                  <a:pt x="8908500" y="5830359"/>
                  <a:pt x="8908500" y="5828242"/>
                </a:cubicBezTo>
                <a:close/>
                <a:moveTo>
                  <a:pt x="8939164" y="165100"/>
                </a:moveTo>
                <a:cubicBezTo>
                  <a:pt x="8939164" y="168275"/>
                  <a:pt x="8937938" y="172508"/>
                  <a:pt x="8931805" y="171450"/>
                </a:cubicBezTo>
                <a:cubicBezTo>
                  <a:pt x="8925673" y="170392"/>
                  <a:pt x="8924446" y="166158"/>
                  <a:pt x="8924446" y="161925"/>
                </a:cubicBezTo>
                <a:cubicBezTo>
                  <a:pt x="8924446" y="157692"/>
                  <a:pt x="8926899" y="155575"/>
                  <a:pt x="8933032" y="155575"/>
                </a:cubicBezTo>
                <a:cubicBezTo>
                  <a:pt x="8939164" y="156633"/>
                  <a:pt x="8939164" y="160867"/>
                  <a:pt x="8939164" y="165100"/>
                </a:cubicBezTo>
                <a:close/>
                <a:moveTo>
                  <a:pt x="8955110" y="952500"/>
                </a:moveTo>
                <a:cubicBezTo>
                  <a:pt x="8948977" y="953558"/>
                  <a:pt x="8948977" y="949325"/>
                  <a:pt x="8948977" y="946150"/>
                </a:cubicBezTo>
                <a:cubicBezTo>
                  <a:pt x="8948977" y="942975"/>
                  <a:pt x="8948977" y="938742"/>
                  <a:pt x="8953883" y="937683"/>
                </a:cubicBezTo>
                <a:cubicBezTo>
                  <a:pt x="8958790" y="937683"/>
                  <a:pt x="8960016" y="940858"/>
                  <a:pt x="8961242" y="945092"/>
                </a:cubicBezTo>
                <a:cubicBezTo>
                  <a:pt x="8961242" y="948267"/>
                  <a:pt x="8960016" y="951442"/>
                  <a:pt x="8955110" y="952500"/>
                </a:cubicBezTo>
                <a:close/>
                <a:moveTo>
                  <a:pt x="8996813" y="1351492"/>
                </a:moveTo>
                <a:cubicBezTo>
                  <a:pt x="8999266" y="1352550"/>
                  <a:pt x="9001719" y="1352550"/>
                  <a:pt x="9004172" y="1350433"/>
                </a:cubicBezTo>
                <a:cubicBezTo>
                  <a:pt x="9007852" y="1354667"/>
                  <a:pt x="9013985" y="1361017"/>
                  <a:pt x="9005399" y="1363133"/>
                </a:cubicBezTo>
                <a:cubicBezTo>
                  <a:pt x="8995587" y="1365250"/>
                  <a:pt x="8999266" y="1355725"/>
                  <a:pt x="8996813" y="1351492"/>
                </a:cubicBezTo>
                <a:close/>
                <a:moveTo>
                  <a:pt x="9005399" y="753533"/>
                </a:moveTo>
                <a:cubicBezTo>
                  <a:pt x="9010305" y="754592"/>
                  <a:pt x="9012758" y="758825"/>
                  <a:pt x="9013985" y="762000"/>
                </a:cubicBezTo>
                <a:cubicBezTo>
                  <a:pt x="9013985" y="764117"/>
                  <a:pt x="9009078" y="767292"/>
                  <a:pt x="9006625" y="769408"/>
                </a:cubicBezTo>
                <a:cubicBezTo>
                  <a:pt x="9004172" y="767292"/>
                  <a:pt x="9000492" y="764117"/>
                  <a:pt x="8999266" y="760942"/>
                </a:cubicBezTo>
                <a:cubicBezTo>
                  <a:pt x="8998039" y="757767"/>
                  <a:pt x="9000492" y="754592"/>
                  <a:pt x="9005399" y="753533"/>
                </a:cubicBezTo>
                <a:close/>
                <a:moveTo>
                  <a:pt x="9326758" y="3715809"/>
                </a:moveTo>
                <a:cubicBezTo>
                  <a:pt x="9330437" y="3715809"/>
                  <a:pt x="9332890" y="3717925"/>
                  <a:pt x="9332890" y="3720042"/>
                </a:cubicBezTo>
                <a:cubicBezTo>
                  <a:pt x="9334117" y="3723217"/>
                  <a:pt x="9332890" y="3726392"/>
                  <a:pt x="9330437" y="3726392"/>
                </a:cubicBezTo>
                <a:cubicBezTo>
                  <a:pt x="9325531" y="3727450"/>
                  <a:pt x="9323077" y="3724275"/>
                  <a:pt x="9323077" y="3720042"/>
                </a:cubicBezTo>
                <a:cubicBezTo>
                  <a:pt x="9321851" y="3717925"/>
                  <a:pt x="9323077" y="3715809"/>
                  <a:pt x="9326758" y="3715809"/>
                </a:cubicBezTo>
                <a:close/>
                <a:moveTo>
                  <a:pt x="9032383" y="4388909"/>
                </a:moveTo>
                <a:cubicBezTo>
                  <a:pt x="9033610" y="4385734"/>
                  <a:pt x="9034836" y="4381500"/>
                  <a:pt x="9039742" y="4382559"/>
                </a:cubicBezTo>
                <a:cubicBezTo>
                  <a:pt x="9044649" y="4382559"/>
                  <a:pt x="9044649" y="4386792"/>
                  <a:pt x="9044649" y="4389967"/>
                </a:cubicBezTo>
                <a:cubicBezTo>
                  <a:pt x="9044649" y="4393142"/>
                  <a:pt x="9043422" y="4397375"/>
                  <a:pt x="9038516" y="4396317"/>
                </a:cubicBezTo>
                <a:cubicBezTo>
                  <a:pt x="9033610" y="4395258"/>
                  <a:pt x="9032383" y="4392084"/>
                  <a:pt x="9032383" y="4388909"/>
                </a:cubicBezTo>
                <a:close/>
                <a:moveTo>
                  <a:pt x="9047102" y="171450"/>
                </a:moveTo>
                <a:cubicBezTo>
                  <a:pt x="9050782" y="172508"/>
                  <a:pt x="9052008" y="174625"/>
                  <a:pt x="9052008" y="177800"/>
                </a:cubicBezTo>
                <a:cubicBezTo>
                  <a:pt x="9052008" y="180975"/>
                  <a:pt x="9050782" y="185208"/>
                  <a:pt x="9044649" y="185208"/>
                </a:cubicBezTo>
                <a:cubicBezTo>
                  <a:pt x="9040969" y="185208"/>
                  <a:pt x="9038516" y="182033"/>
                  <a:pt x="9039742" y="179917"/>
                </a:cubicBezTo>
                <a:cubicBezTo>
                  <a:pt x="9039742" y="175683"/>
                  <a:pt x="9040969" y="172508"/>
                  <a:pt x="9047102" y="171450"/>
                </a:cubicBezTo>
                <a:close/>
                <a:moveTo>
                  <a:pt x="9067953" y="948267"/>
                </a:moveTo>
                <a:cubicBezTo>
                  <a:pt x="9066727" y="950383"/>
                  <a:pt x="9064274" y="953558"/>
                  <a:pt x="9061820" y="951442"/>
                </a:cubicBezTo>
                <a:cubicBezTo>
                  <a:pt x="9060594" y="950383"/>
                  <a:pt x="9060594" y="947208"/>
                  <a:pt x="9060594" y="944033"/>
                </a:cubicBezTo>
                <a:cubicBezTo>
                  <a:pt x="9060594" y="941917"/>
                  <a:pt x="9063047" y="940858"/>
                  <a:pt x="9064274" y="941917"/>
                </a:cubicBezTo>
                <a:cubicBezTo>
                  <a:pt x="9067953" y="942975"/>
                  <a:pt x="9069180" y="946150"/>
                  <a:pt x="9067953" y="948267"/>
                </a:cubicBezTo>
                <a:close/>
                <a:moveTo>
                  <a:pt x="9086352" y="1322917"/>
                </a:moveTo>
                <a:cubicBezTo>
                  <a:pt x="9086352" y="1318683"/>
                  <a:pt x="9086352" y="1313392"/>
                  <a:pt x="9092484" y="1311275"/>
                </a:cubicBezTo>
                <a:cubicBezTo>
                  <a:pt x="9096164" y="1317625"/>
                  <a:pt x="9097391" y="1322917"/>
                  <a:pt x="9086352" y="1322917"/>
                </a:cubicBezTo>
                <a:close/>
                <a:moveTo>
                  <a:pt x="9099844" y="950383"/>
                </a:moveTo>
                <a:cubicBezTo>
                  <a:pt x="9099844" y="949325"/>
                  <a:pt x="9102297" y="948267"/>
                  <a:pt x="9104750" y="948267"/>
                </a:cubicBezTo>
                <a:cubicBezTo>
                  <a:pt x="9108429" y="949325"/>
                  <a:pt x="9109656" y="950383"/>
                  <a:pt x="9109656" y="953558"/>
                </a:cubicBezTo>
                <a:cubicBezTo>
                  <a:pt x="9109656" y="954617"/>
                  <a:pt x="9107203" y="955675"/>
                  <a:pt x="9104750" y="955675"/>
                </a:cubicBezTo>
                <a:cubicBezTo>
                  <a:pt x="9101070" y="955675"/>
                  <a:pt x="9098617" y="953558"/>
                  <a:pt x="9099844" y="950383"/>
                </a:cubicBezTo>
                <a:close/>
                <a:moveTo>
                  <a:pt x="9401577" y="3148542"/>
                </a:moveTo>
                <a:cubicBezTo>
                  <a:pt x="9400351" y="3152775"/>
                  <a:pt x="9399124" y="3155950"/>
                  <a:pt x="9397898" y="3160184"/>
                </a:cubicBezTo>
                <a:cubicBezTo>
                  <a:pt x="9392991" y="3158067"/>
                  <a:pt x="9394218" y="3152775"/>
                  <a:pt x="9390538" y="3150659"/>
                </a:cubicBezTo>
                <a:cubicBezTo>
                  <a:pt x="9394218" y="3149600"/>
                  <a:pt x="9397898" y="3149600"/>
                  <a:pt x="9401577" y="3148542"/>
                </a:cubicBezTo>
                <a:close/>
                <a:moveTo>
                  <a:pt x="9443281" y="1681692"/>
                </a:moveTo>
                <a:cubicBezTo>
                  <a:pt x="9444507" y="1676400"/>
                  <a:pt x="9444507" y="1672167"/>
                  <a:pt x="9445733" y="1666875"/>
                </a:cubicBezTo>
                <a:cubicBezTo>
                  <a:pt x="9450640" y="1666875"/>
                  <a:pt x="9454319" y="1666875"/>
                  <a:pt x="9454319" y="1673225"/>
                </a:cubicBezTo>
                <a:cubicBezTo>
                  <a:pt x="9454319" y="1679575"/>
                  <a:pt x="9449414" y="1680633"/>
                  <a:pt x="9443281" y="1681692"/>
                </a:cubicBezTo>
                <a:close/>
                <a:moveTo>
                  <a:pt x="9461679" y="1929342"/>
                </a:moveTo>
                <a:cubicBezTo>
                  <a:pt x="9466585" y="1919817"/>
                  <a:pt x="9476397" y="1918758"/>
                  <a:pt x="9486210" y="1918758"/>
                </a:cubicBezTo>
                <a:cubicBezTo>
                  <a:pt x="9482530" y="1929342"/>
                  <a:pt x="9472718" y="1929342"/>
                  <a:pt x="9461679" y="1929342"/>
                </a:cubicBezTo>
                <a:close/>
                <a:moveTo>
                  <a:pt x="9547538" y="1477433"/>
                </a:moveTo>
                <a:cubicBezTo>
                  <a:pt x="9546311" y="1473200"/>
                  <a:pt x="9545085" y="1470025"/>
                  <a:pt x="9543858" y="1465792"/>
                </a:cubicBezTo>
                <a:cubicBezTo>
                  <a:pt x="9548765" y="1465792"/>
                  <a:pt x="9556124" y="1459442"/>
                  <a:pt x="9558577" y="1467908"/>
                </a:cubicBezTo>
                <a:cubicBezTo>
                  <a:pt x="9562256" y="1475317"/>
                  <a:pt x="9553671" y="1476375"/>
                  <a:pt x="9547538" y="1477433"/>
                </a:cubicBezTo>
                <a:close/>
                <a:moveTo>
                  <a:pt x="9240898" y="1012825"/>
                </a:moveTo>
                <a:cubicBezTo>
                  <a:pt x="9233539" y="1012825"/>
                  <a:pt x="9233539" y="1007533"/>
                  <a:pt x="9232312" y="1003300"/>
                </a:cubicBezTo>
                <a:cubicBezTo>
                  <a:pt x="9234766" y="1004358"/>
                  <a:pt x="9235992" y="1003300"/>
                  <a:pt x="9237218" y="1002242"/>
                </a:cubicBezTo>
                <a:cubicBezTo>
                  <a:pt x="9240898" y="1003300"/>
                  <a:pt x="9245804" y="1003300"/>
                  <a:pt x="9245804" y="1008592"/>
                </a:cubicBezTo>
                <a:cubicBezTo>
                  <a:pt x="9248258" y="1011767"/>
                  <a:pt x="9244578" y="1013883"/>
                  <a:pt x="9240898" y="1012825"/>
                </a:cubicBezTo>
                <a:close/>
                <a:moveTo>
                  <a:pt x="9364781" y="4917017"/>
                </a:moveTo>
                <a:cubicBezTo>
                  <a:pt x="9369687" y="4914900"/>
                  <a:pt x="9368460" y="4919133"/>
                  <a:pt x="9368460" y="4920192"/>
                </a:cubicBezTo>
                <a:cubicBezTo>
                  <a:pt x="9368460" y="4923367"/>
                  <a:pt x="9367234" y="4926542"/>
                  <a:pt x="9364781" y="4926542"/>
                </a:cubicBezTo>
                <a:cubicBezTo>
                  <a:pt x="9361101" y="4927600"/>
                  <a:pt x="9359874" y="4924425"/>
                  <a:pt x="9359874" y="4922309"/>
                </a:cubicBezTo>
                <a:cubicBezTo>
                  <a:pt x="9359874" y="4920192"/>
                  <a:pt x="9362327" y="4917017"/>
                  <a:pt x="9364781" y="4917017"/>
                </a:cubicBezTo>
                <a:close/>
                <a:moveTo>
                  <a:pt x="9366007" y="5139267"/>
                </a:moveTo>
                <a:cubicBezTo>
                  <a:pt x="9367234" y="5138209"/>
                  <a:pt x="9368460" y="5136092"/>
                  <a:pt x="9369687" y="5136092"/>
                </a:cubicBezTo>
                <a:cubicBezTo>
                  <a:pt x="9373367" y="5136092"/>
                  <a:pt x="9375820" y="5137150"/>
                  <a:pt x="9374593" y="5140325"/>
                </a:cubicBezTo>
                <a:cubicBezTo>
                  <a:pt x="9374593" y="5141383"/>
                  <a:pt x="9370913" y="5142442"/>
                  <a:pt x="9369687" y="5142442"/>
                </a:cubicBezTo>
                <a:cubicBezTo>
                  <a:pt x="9368460" y="5142442"/>
                  <a:pt x="9367234" y="5140325"/>
                  <a:pt x="9366007" y="5139267"/>
                </a:cubicBezTo>
                <a:close/>
                <a:moveTo>
                  <a:pt x="9378273" y="5983817"/>
                </a:moveTo>
                <a:cubicBezTo>
                  <a:pt x="9372140" y="5985933"/>
                  <a:pt x="9369687" y="5983817"/>
                  <a:pt x="9367234" y="5978526"/>
                </a:cubicBezTo>
                <a:cubicBezTo>
                  <a:pt x="9369687" y="5978526"/>
                  <a:pt x="9370913" y="5977467"/>
                  <a:pt x="9372140" y="5975350"/>
                </a:cubicBezTo>
                <a:cubicBezTo>
                  <a:pt x="9375820" y="5975350"/>
                  <a:pt x="9379500" y="5976409"/>
                  <a:pt x="9380726" y="5979584"/>
                </a:cubicBezTo>
                <a:cubicBezTo>
                  <a:pt x="9380726" y="5980642"/>
                  <a:pt x="9379500" y="5982758"/>
                  <a:pt x="9378273" y="5983817"/>
                </a:cubicBezTo>
                <a:close/>
                <a:moveTo>
                  <a:pt x="9293640" y="5457825"/>
                </a:moveTo>
                <a:cubicBezTo>
                  <a:pt x="9296094" y="5457825"/>
                  <a:pt x="9298546" y="5459942"/>
                  <a:pt x="9300999" y="5461000"/>
                </a:cubicBezTo>
                <a:cubicBezTo>
                  <a:pt x="9300999" y="5465234"/>
                  <a:pt x="9299773" y="5467350"/>
                  <a:pt x="9296094" y="5467350"/>
                </a:cubicBezTo>
                <a:cubicBezTo>
                  <a:pt x="9292413" y="5468409"/>
                  <a:pt x="9289961" y="5466292"/>
                  <a:pt x="9289961" y="5463117"/>
                </a:cubicBezTo>
                <a:cubicBezTo>
                  <a:pt x="9289961" y="5461000"/>
                  <a:pt x="9291187" y="5457825"/>
                  <a:pt x="9293640" y="5457825"/>
                </a:cubicBezTo>
                <a:close/>
                <a:moveTo>
                  <a:pt x="9410164" y="2876550"/>
                </a:moveTo>
                <a:cubicBezTo>
                  <a:pt x="9406484" y="2876550"/>
                  <a:pt x="9401577" y="2876550"/>
                  <a:pt x="9401577" y="2871258"/>
                </a:cubicBezTo>
                <a:cubicBezTo>
                  <a:pt x="9401577" y="2868083"/>
                  <a:pt x="9405257" y="2867025"/>
                  <a:pt x="9408937" y="2867025"/>
                </a:cubicBezTo>
                <a:cubicBezTo>
                  <a:pt x="9412617" y="2868083"/>
                  <a:pt x="9417523" y="2867025"/>
                  <a:pt x="9417523" y="2871258"/>
                </a:cubicBezTo>
                <a:cubicBezTo>
                  <a:pt x="9416296" y="2875492"/>
                  <a:pt x="9413843" y="2876550"/>
                  <a:pt x="9410164" y="2876550"/>
                </a:cubicBezTo>
                <a:close/>
                <a:moveTo>
                  <a:pt x="9450640" y="6588125"/>
                </a:moveTo>
                <a:cubicBezTo>
                  <a:pt x="9451866" y="6584950"/>
                  <a:pt x="9451866" y="6581776"/>
                  <a:pt x="9453093" y="6577542"/>
                </a:cubicBezTo>
                <a:cubicBezTo>
                  <a:pt x="9461679" y="6577542"/>
                  <a:pt x="9467812" y="6581776"/>
                  <a:pt x="9464132" y="6589183"/>
                </a:cubicBezTo>
                <a:cubicBezTo>
                  <a:pt x="9460452" y="6597651"/>
                  <a:pt x="9455546" y="6593417"/>
                  <a:pt x="9450640" y="6588125"/>
                </a:cubicBezTo>
                <a:close/>
                <a:moveTo>
                  <a:pt x="9797756" y="2564342"/>
                </a:moveTo>
                <a:cubicBezTo>
                  <a:pt x="9792850" y="2565400"/>
                  <a:pt x="9790397" y="2562225"/>
                  <a:pt x="9790397" y="2557992"/>
                </a:cubicBezTo>
                <a:cubicBezTo>
                  <a:pt x="9790397" y="2553758"/>
                  <a:pt x="9790397" y="2550583"/>
                  <a:pt x="9795303" y="2549525"/>
                </a:cubicBezTo>
                <a:cubicBezTo>
                  <a:pt x="9801436" y="2548467"/>
                  <a:pt x="9801436" y="2552700"/>
                  <a:pt x="9802663" y="2555875"/>
                </a:cubicBezTo>
                <a:cubicBezTo>
                  <a:pt x="9802663" y="2560108"/>
                  <a:pt x="9802663" y="2563283"/>
                  <a:pt x="9797756" y="2564342"/>
                </a:cubicBezTo>
                <a:close/>
                <a:moveTo>
                  <a:pt x="9551218" y="1093258"/>
                </a:moveTo>
                <a:cubicBezTo>
                  <a:pt x="9545085" y="1092200"/>
                  <a:pt x="9545085" y="1086908"/>
                  <a:pt x="9543858" y="1082675"/>
                </a:cubicBezTo>
                <a:cubicBezTo>
                  <a:pt x="9543858" y="1081617"/>
                  <a:pt x="9545085" y="1080558"/>
                  <a:pt x="9545085" y="1080558"/>
                </a:cubicBezTo>
                <a:cubicBezTo>
                  <a:pt x="9546311" y="1080558"/>
                  <a:pt x="9546311" y="1080558"/>
                  <a:pt x="9547538" y="1080558"/>
                </a:cubicBezTo>
                <a:cubicBezTo>
                  <a:pt x="9549991" y="1084792"/>
                  <a:pt x="9552444" y="1087967"/>
                  <a:pt x="9553671" y="1092200"/>
                </a:cubicBezTo>
                <a:cubicBezTo>
                  <a:pt x="9553671" y="1092200"/>
                  <a:pt x="9552444" y="1094317"/>
                  <a:pt x="9551218" y="1093258"/>
                </a:cubicBezTo>
                <a:close/>
                <a:moveTo>
                  <a:pt x="9554897" y="6359526"/>
                </a:moveTo>
                <a:cubicBezTo>
                  <a:pt x="9551218" y="6359526"/>
                  <a:pt x="9551218" y="6356350"/>
                  <a:pt x="9551218" y="6354234"/>
                </a:cubicBezTo>
                <a:cubicBezTo>
                  <a:pt x="9551218" y="6352117"/>
                  <a:pt x="9551218" y="6348942"/>
                  <a:pt x="9556124" y="6348942"/>
                </a:cubicBezTo>
                <a:cubicBezTo>
                  <a:pt x="9559804" y="6350000"/>
                  <a:pt x="9561030" y="6352117"/>
                  <a:pt x="9561030" y="6355292"/>
                </a:cubicBezTo>
                <a:cubicBezTo>
                  <a:pt x="9559804" y="6357409"/>
                  <a:pt x="9557351" y="6359526"/>
                  <a:pt x="9554897" y="6359526"/>
                </a:cubicBezTo>
                <a:close/>
                <a:moveTo>
                  <a:pt x="9683686" y="6230409"/>
                </a:moveTo>
                <a:cubicBezTo>
                  <a:pt x="9682460" y="6232526"/>
                  <a:pt x="9678780" y="6234642"/>
                  <a:pt x="9677553" y="6234642"/>
                </a:cubicBezTo>
                <a:cubicBezTo>
                  <a:pt x="9673874" y="6232526"/>
                  <a:pt x="9673874" y="6229350"/>
                  <a:pt x="9675100" y="6226175"/>
                </a:cubicBezTo>
                <a:cubicBezTo>
                  <a:pt x="9676327" y="6224058"/>
                  <a:pt x="9676327" y="6220883"/>
                  <a:pt x="9681233" y="6221942"/>
                </a:cubicBezTo>
                <a:cubicBezTo>
                  <a:pt x="9683686" y="6224058"/>
                  <a:pt x="9686139" y="6227234"/>
                  <a:pt x="9683686" y="6230409"/>
                </a:cubicBezTo>
                <a:close/>
                <a:moveTo>
                  <a:pt x="9688593" y="5518151"/>
                </a:moveTo>
                <a:cubicBezTo>
                  <a:pt x="9694725" y="5518151"/>
                  <a:pt x="9697178" y="5522383"/>
                  <a:pt x="9700858" y="5525558"/>
                </a:cubicBezTo>
                <a:cubicBezTo>
                  <a:pt x="9700858" y="5525558"/>
                  <a:pt x="9697178" y="5529792"/>
                  <a:pt x="9695952" y="5531909"/>
                </a:cubicBezTo>
                <a:cubicBezTo>
                  <a:pt x="9688593" y="5532967"/>
                  <a:pt x="9689819" y="5526617"/>
                  <a:pt x="9687366" y="5524500"/>
                </a:cubicBezTo>
                <a:cubicBezTo>
                  <a:pt x="9682460" y="5521325"/>
                  <a:pt x="9684912" y="5518151"/>
                  <a:pt x="9688593" y="5518151"/>
                </a:cubicBezTo>
                <a:close/>
                <a:moveTo>
                  <a:pt x="9643210" y="6717242"/>
                </a:moveTo>
                <a:cubicBezTo>
                  <a:pt x="9643210" y="6721475"/>
                  <a:pt x="9643210" y="6724651"/>
                  <a:pt x="9638303" y="6725709"/>
                </a:cubicBezTo>
                <a:cubicBezTo>
                  <a:pt x="9633397" y="6726767"/>
                  <a:pt x="9629717" y="6724651"/>
                  <a:pt x="9629717" y="6719359"/>
                </a:cubicBezTo>
                <a:cubicBezTo>
                  <a:pt x="9629717" y="6715125"/>
                  <a:pt x="9629717" y="6709834"/>
                  <a:pt x="9637077" y="6708776"/>
                </a:cubicBezTo>
                <a:cubicBezTo>
                  <a:pt x="9643210" y="6709834"/>
                  <a:pt x="9643210" y="6713008"/>
                  <a:pt x="9643210" y="6717242"/>
                </a:cubicBezTo>
                <a:close/>
                <a:moveTo>
                  <a:pt x="9656702" y="1489075"/>
                </a:moveTo>
                <a:cubicBezTo>
                  <a:pt x="9654248" y="1504950"/>
                  <a:pt x="9644436" y="1495425"/>
                  <a:pt x="9637077" y="1493308"/>
                </a:cubicBezTo>
                <a:cubicBezTo>
                  <a:pt x="9641983" y="1486958"/>
                  <a:pt x="9649343" y="1489075"/>
                  <a:pt x="9656702" y="1489075"/>
                </a:cubicBezTo>
                <a:close/>
                <a:moveTo>
                  <a:pt x="10011178" y="1772708"/>
                </a:moveTo>
                <a:cubicBezTo>
                  <a:pt x="10007498" y="1773767"/>
                  <a:pt x="10005045" y="1771650"/>
                  <a:pt x="10005045" y="1769533"/>
                </a:cubicBezTo>
                <a:cubicBezTo>
                  <a:pt x="10003818" y="1765300"/>
                  <a:pt x="10002592" y="1761067"/>
                  <a:pt x="10008724" y="1757892"/>
                </a:cubicBezTo>
                <a:cubicBezTo>
                  <a:pt x="10013631" y="1757892"/>
                  <a:pt x="10016083" y="1760008"/>
                  <a:pt x="10016083" y="1764242"/>
                </a:cubicBezTo>
                <a:cubicBezTo>
                  <a:pt x="10017310" y="1768475"/>
                  <a:pt x="10016083" y="1771650"/>
                  <a:pt x="10011178" y="1772708"/>
                </a:cubicBezTo>
                <a:close/>
                <a:moveTo>
                  <a:pt x="9689819" y="4343400"/>
                </a:moveTo>
                <a:cubicBezTo>
                  <a:pt x="9695952" y="4345517"/>
                  <a:pt x="9692272" y="4348692"/>
                  <a:pt x="9689819" y="4351867"/>
                </a:cubicBezTo>
                <a:cubicBezTo>
                  <a:pt x="9686139" y="4351867"/>
                  <a:pt x="9682460" y="4350809"/>
                  <a:pt x="9678780" y="4350809"/>
                </a:cubicBezTo>
                <a:cubicBezTo>
                  <a:pt x="9678780" y="4344459"/>
                  <a:pt x="9682460" y="4341284"/>
                  <a:pt x="9689819" y="4343400"/>
                </a:cubicBezTo>
                <a:close/>
                <a:moveTo>
                  <a:pt x="9714350" y="735542"/>
                </a:moveTo>
                <a:cubicBezTo>
                  <a:pt x="9715576" y="732367"/>
                  <a:pt x="9715576" y="729192"/>
                  <a:pt x="9721709" y="729192"/>
                </a:cubicBezTo>
                <a:cubicBezTo>
                  <a:pt x="9726616" y="730250"/>
                  <a:pt x="9727842" y="733425"/>
                  <a:pt x="9727842" y="736600"/>
                </a:cubicBezTo>
                <a:cubicBezTo>
                  <a:pt x="9727842" y="740833"/>
                  <a:pt x="9725389" y="742950"/>
                  <a:pt x="9720483" y="742950"/>
                </a:cubicBezTo>
                <a:cubicBezTo>
                  <a:pt x="9715576" y="742950"/>
                  <a:pt x="9714350" y="739775"/>
                  <a:pt x="9714350" y="735542"/>
                </a:cubicBezTo>
                <a:close/>
                <a:moveTo>
                  <a:pt x="9743788" y="6529917"/>
                </a:moveTo>
                <a:cubicBezTo>
                  <a:pt x="9743788" y="6533092"/>
                  <a:pt x="9742561" y="6535209"/>
                  <a:pt x="9738881" y="6535209"/>
                </a:cubicBezTo>
                <a:cubicBezTo>
                  <a:pt x="9732748" y="6535209"/>
                  <a:pt x="9732748" y="6532034"/>
                  <a:pt x="9731522" y="6527800"/>
                </a:cubicBezTo>
                <a:cubicBezTo>
                  <a:pt x="9732748" y="6524625"/>
                  <a:pt x="9731522" y="6520392"/>
                  <a:pt x="9737655" y="6521450"/>
                </a:cubicBezTo>
                <a:cubicBezTo>
                  <a:pt x="9743788" y="6522508"/>
                  <a:pt x="9742561" y="6526742"/>
                  <a:pt x="9743788" y="6529917"/>
                </a:cubicBezTo>
                <a:close/>
                <a:moveTo>
                  <a:pt x="9899560" y="4709584"/>
                </a:moveTo>
                <a:cubicBezTo>
                  <a:pt x="9903241" y="4707467"/>
                  <a:pt x="9904467" y="4710642"/>
                  <a:pt x="9905693" y="4713817"/>
                </a:cubicBezTo>
                <a:cubicBezTo>
                  <a:pt x="9906920" y="4716992"/>
                  <a:pt x="9906920" y="4720167"/>
                  <a:pt x="9903241" y="4723342"/>
                </a:cubicBezTo>
                <a:cubicBezTo>
                  <a:pt x="9899560" y="4723342"/>
                  <a:pt x="9897108" y="4721225"/>
                  <a:pt x="9897108" y="4719109"/>
                </a:cubicBezTo>
                <a:cubicBezTo>
                  <a:pt x="9894654" y="4715934"/>
                  <a:pt x="9894654" y="4711700"/>
                  <a:pt x="9899560" y="4709584"/>
                </a:cubicBezTo>
                <a:close/>
                <a:moveTo>
                  <a:pt x="10127701" y="2440517"/>
                </a:moveTo>
                <a:cubicBezTo>
                  <a:pt x="10127701" y="2438400"/>
                  <a:pt x="10127701" y="2437342"/>
                  <a:pt x="10128927" y="2435225"/>
                </a:cubicBezTo>
                <a:cubicBezTo>
                  <a:pt x="10131380" y="2435225"/>
                  <a:pt x="10132607" y="2435225"/>
                  <a:pt x="10133834" y="2433108"/>
                </a:cubicBezTo>
                <a:cubicBezTo>
                  <a:pt x="10138739" y="2434167"/>
                  <a:pt x="10139966" y="2437342"/>
                  <a:pt x="10139966" y="2441575"/>
                </a:cubicBezTo>
                <a:cubicBezTo>
                  <a:pt x="10141193" y="2445809"/>
                  <a:pt x="10141193" y="2451100"/>
                  <a:pt x="10133834" y="2451100"/>
                </a:cubicBezTo>
                <a:cubicBezTo>
                  <a:pt x="10124021" y="2452158"/>
                  <a:pt x="10127701" y="2444750"/>
                  <a:pt x="10127701" y="2440517"/>
                </a:cubicBezTo>
                <a:close/>
                <a:moveTo>
                  <a:pt x="10179216" y="3472392"/>
                </a:moveTo>
                <a:cubicBezTo>
                  <a:pt x="10176763" y="3476625"/>
                  <a:pt x="10173084" y="3478742"/>
                  <a:pt x="10169403" y="3475567"/>
                </a:cubicBezTo>
                <a:cubicBezTo>
                  <a:pt x="10163271" y="3470275"/>
                  <a:pt x="10169403" y="3466042"/>
                  <a:pt x="10174310" y="3462867"/>
                </a:cubicBezTo>
                <a:cubicBezTo>
                  <a:pt x="10176763" y="3466042"/>
                  <a:pt x="10177989" y="3469217"/>
                  <a:pt x="10179216" y="3472392"/>
                </a:cubicBezTo>
                <a:close/>
                <a:moveTo>
                  <a:pt x="10214786" y="3401483"/>
                </a:moveTo>
                <a:cubicBezTo>
                  <a:pt x="10214786" y="3404659"/>
                  <a:pt x="10214786" y="3407833"/>
                  <a:pt x="10216013" y="3412067"/>
                </a:cubicBezTo>
                <a:cubicBezTo>
                  <a:pt x="10213560" y="3414184"/>
                  <a:pt x="10211107" y="3418417"/>
                  <a:pt x="10206200" y="3416300"/>
                </a:cubicBezTo>
                <a:cubicBezTo>
                  <a:pt x="10201294" y="3414184"/>
                  <a:pt x="10201294" y="3408892"/>
                  <a:pt x="10202521" y="3404659"/>
                </a:cubicBezTo>
                <a:cubicBezTo>
                  <a:pt x="10204974" y="3398309"/>
                  <a:pt x="10209880" y="3400425"/>
                  <a:pt x="10214786" y="3401483"/>
                </a:cubicBezTo>
                <a:close/>
                <a:moveTo>
                  <a:pt x="9794076" y="3673475"/>
                </a:moveTo>
                <a:cubicBezTo>
                  <a:pt x="9794076" y="3670300"/>
                  <a:pt x="9792850" y="3666067"/>
                  <a:pt x="9792850" y="3662892"/>
                </a:cubicBezTo>
                <a:cubicBezTo>
                  <a:pt x="9796530" y="3660775"/>
                  <a:pt x="9800209" y="3659717"/>
                  <a:pt x="9803889" y="3657600"/>
                </a:cubicBezTo>
                <a:cubicBezTo>
                  <a:pt x="9805116" y="3660775"/>
                  <a:pt x="9805116" y="3665008"/>
                  <a:pt x="9806342" y="3668184"/>
                </a:cubicBezTo>
                <a:cubicBezTo>
                  <a:pt x="9803889" y="3673475"/>
                  <a:pt x="9798983" y="3673475"/>
                  <a:pt x="9794076" y="3673475"/>
                </a:cubicBezTo>
                <a:close/>
                <a:moveTo>
                  <a:pt x="9854178" y="4119034"/>
                </a:moveTo>
                <a:cubicBezTo>
                  <a:pt x="9846818" y="4120092"/>
                  <a:pt x="9839459" y="4124325"/>
                  <a:pt x="9837006" y="4114800"/>
                </a:cubicBezTo>
                <a:cubicBezTo>
                  <a:pt x="9835780" y="4111625"/>
                  <a:pt x="9835780" y="4106333"/>
                  <a:pt x="9840686" y="4106333"/>
                </a:cubicBezTo>
                <a:cubicBezTo>
                  <a:pt x="9848045" y="4106333"/>
                  <a:pt x="9851725" y="4112684"/>
                  <a:pt x="9854178" y="4119034"/>
                </a:cubicBezTo>
                <a:close/>
                <a:moveTo>
                  <a:pt x="9854178" y="2639483"/>
                </a:moveTo>
                <a:cubicBezTo>
                  <a:pt x="9859084" y="2640542"/>
                  <a:pt x="9861537" y="2643717"/>
                  <a:pt x="9861537" y="2646892"/>
                </a:cubicBezTo>
                <a:cubicBezTo>
                  <a:pt x="9859084" y="2650067"/>
                  <a:pt x="9855404" y="2652184"/>
                  <a:pt x="9850498" y="2651125"/>
                </a:cubicBezTo>
                <a:cubicBezTo>
                  <a:pt x="9845592" y="2650067"/>
                  <a:pt x="9840686" y="2646892"/>
                  <a:pt x="9843139" y="2641600"/>
                </a:cubicBezTo>
                <a:cubicBezTo>
                  <a:pt x="9844365" y="2638425"/>
                  <a:pt x="9849272" y="2638425"/>
                  <a:pt x="9854178" y="2639483"/>
                </a:cubicBezTo>
                <a:close/>
                <a:moveTo>
                  <a:pt x="9866444" y="2590800"/>
                </a:moveTo>
                <a:cubicBezTo>
                  <a:pt x="9863990" y="2590800"/>
                  <a:pt x="9861537" y="2590800"/>
                  <a:pt x="9860311" y="2589742"/>
                </a:cubicBezTo>
                <a:cubicBezTo>
                  <a:pt x="9854178" y="2586567"/>
                  <a:pt x="9856631" y="2582333"/>
                  <a:pt x="9857858" y="2578100"/>
                </a:cubicBezTo>
                <a:cubicBezTo>
                  <a:pt x="9859084" y="2578100"/>
                  <a:pt x="9860311" y="2579158"/>
                  <a:pt x="9862763" y="2579158"/>
                </a:cubicBezTo>
                <a:cubicBezTo>
                  <a:pt x="9862763" y="2582333"/>
                  <a:pt x="9865217" y="2586567"/>
                  <a:pt x="9866444" y="2590800"/>
                </a:cubicBezTo>
                <a:close/>
                <a:moveTo>
                  <a:pt x="9873803" y="2072217"/>
                </a:moveTo>
                <a:cubicBezTo>
                  <a:pt x="9867670" y="2070100"/>
                  <a:pt x="9860311" y="2076450"/>
                  <a:pt x="9855404" y="2069042"/>
                </a:cubicBezTo>
                <a:cubicBezTo>
                  <a:pt x="9868896" y="2059517"/>
                  <a:pt x="9870123" y="2059517"/>
                  <a:pt x="9873803" y="2072217"/>
                </a:cubicBezTo>
                <a:close/>
                <a:moveTo>
                  <a:pt x="9877482" y="1298575"/>
                </a:moveTo>
                <a:cubicBezTo>
                  <a:pt x="9877482" y="1301750"/>
                  <a:pt x="9878709" y="1304925"/>
                  <a:pt x="9878709" y="1308100"/>
                </a:cubicBezTo>
                <a:cubicBezTo>
                  <a:pt x="9871350" y="1309158"/>
                  <a:pt x="9866444" y="1307042"/>
                  <a:pt x="9868896" y="1299633"/>
                </a:cubicBezTo>
                <a:cubicBezTo>
                  <a:pt x="9870123" y="1295400"/>
                  <a:pt x="9875029" y="1299633"/>
                  <a:pt x="9877482" y="1298575"/>
                </a:cubicBezTo>
                <a:close/>
                <a:moveTo>
                  <a:pt x="10312911" y="3115733"/>
                </a:moveTo>
                <a:cubicBezTo>
                  <a:pt x="10314138" y="3113617"/>
                  <a:pt x="10315364" y="3110442"/>
                  <a:pt x="10319044" y="3111500"/>
                </a:cubicBezTo>
                <a:cubicBezTo>
                  <a:pt x="10325177" y="3112559"/>
                  <a:pt x="10325177" y="3116792"/>
                  <a:pt x="10325177" y="3119967"/>
                </a:cubicBezTo>
                <a:cubicBezTo>
                  <a:pt x="10325177" y="3125258"/>
                  <a:pt x="10320271" y="3126317"/>
                  <a:pt x="10316590" y="3125258"/>
                </a:cubicBezTo>
                <a:cubicBezTo>
                  <a:pt x="10312911" y="3124200"/>
                  <a:pt x="10311685" y="3119967"/>
                  <a:pt x="10312911" y="3115733"/>
                </a:cubicBezTo>
                <a:close/>
                <a:moveTo>
                  <a:pt x="10097037" y="6255808"/>
                </a:moveTo>
                <a:cubicBezTo>
                  <a:pt x="10097037" y="6258984"/>
                  <a:pt x="10093357" y="6260042"/>
                  <a:pt x="10090904" y="6258984"/>
                </a:cubicBezTo>
                <a:cubicBezTo>
                  <a:pt x="10089677" y="6258984"/>
                  <a:pt x="10087224" y="6256867"/>
                  <a:pt x="10087224" y="6254750"/>
                </a:cubicBezTo>
                <a:cubicBezTo>
                  <a:pt x="10087224" y="6251575"/>
                  <a:pt x="10089677" y="6250517"/>
                  <a:pt x="10093357" y="6249459"/>
                </a:cubicBezTo>
                <a:cubicBezTo>
                  <a:pt x="10095810" y="6250517"/>
                  <a:pt x="10097037" y="6253692"/>
                  <a:pt x="10097037" y="6255808"/>
                </a:cubicBezTo>
                <a:close/>
                <a:moveTo>
                  <a:pt x="10095810" y="5976409"/>
                </a:moveTo>
                <a:cubicBezTo>
                  <a:pt x="10093357" y="5976409"/>
                  <a:pt x="10092130" y="5974292"/>
                  <a:pt x="10094584" y="5972175"/>
                </a:cubicBezTo>
                <a:cubicBezTo>
                  <a:pt x="10095810" y="5971117"/>
                  <a:pt x="10098263" y="5971117"/>
                  <a:pt x="10099490" y="5971117"/>
                </a:cubicBezTo>
                <a:cubicBezTo>
                  <a:pt x="10100716" y="5972175"/>
                  <a:pt x="10103170" y="5973234"/>
                  <a:pt x="10103170" y="5973234"/>
                </a:cubicBezTo>
                <a:cubicBezTo>
                  <a:pt x="10101943" y="5976409"/>
                  <a:pt x="10099490" y="5977467"/>
                  <a:pt x="10095810" y="5976409"/>
                </a:cubicBezTo>
                <a:close/>
                <a:moveTo>
                  <a:pt x="9976834" y="2273300"/>
                </a:moveTo>
                <a:cubicBezTo>
                  <a:pt x="9970701" y="2274358"/>
                  <a:pt x="9964569" y="2275417"/>
                  <a:pt x="9960888" y="2271184"/>
                </a:cubicBezTo>
                <a:cubicBezTo>
                  <a:pt x="9957209" y="2266950"/>
                  <a:pt x="9962115" y="2263775"/>
                  <a:pt x="9964569" y="2260600"/>
                </a:cubicBezTo>
                <a:cubicBezTo>
                  <a:pt x="9973154" y="2261658"/>
                  <a:pt x="9978060" y="2265892"/>
                  <a:pt x="9976834" y="2273300"/>
                </a:cubicBezTo>
                <a:close/>
                <a:moveTo>
                  <a:pt x="10384051" y="3013075"/>
                </a:moveTo>
                <a:cubicBezTo>
                  <a:pt x="10384051" y="3010958"/>
                  <a:pt x="10384051" y="3007784"/>
                  <a:pt x="10384051" y="3005667"/>
                </a:cubicBezTo>
                <a:cubicBezTo>
                  <a:pt x="10386504" y="3004608"/>
                  <a:pt x="10388958" y="3003550"/>
                  <a:pt x="10391411" y="3002492"/>
                </a:cubicBezTo>
                <a:cubicBezTo>
                  <a:pt x="10395091" y="3004608"/>
                  <a:pt x="10397544" y="3006725"/>
                  <a:pt x="10397544" y="3010958"/>
                </a:cubicBezTo>
                <a:cubicBezTo>
                  <a:pt x="10397544" y="3015192"/>
                  <a:pt x="10398770" y="3020483"/>
                  <a:pt x="10392637" y="3021542"/>
                </a:cubicBezTo>
                <a:cubicBezTo>
                  <a:pt x="10386504" y="3022600"/>
                  <a:pt x="10384051" y="3018367"/>
                  <a:pt x="10384051" y="3013075"/>
                </a:cubicBezTo>
                <a:close/>
                <a:moveTo>
                  <a:pt x="10462551" y="3800475"/>
                </a:moveTo>
                <a:cubicBezTo>
                  <a:pt x="10462551" y="3800475"/>
                  <a:pt x="10462551" y="3800475"/>
                  <a:pt x="10462551" y="3800475"/>
                </a:cubicBezTo>
                <a:cubicBezTo>
                  <a:pt x="10462551" y="3800475"/>
                  <a:pt x="10462551" y="3800475"/>
                  <a:pt x="10462551" y="3800475"/>
                </a:cubicBezTo>
                <a:lnTo>
                  <a:pt x="10462551" y="3800475"/>
                </a:lnTo>
                <a:close/>
                <a:moveTo>
                  <a:pt x="10458872" y="3811059"/>
                </a:moveTo>
                <a:cubicBezTo>
                  <a:pt x="10460098" y="3807883"/>
                  <a:pt x="10461325" y="3803650"/>
                  <a:pt x="10462551" y="3800475"/>
                </a:cubicBezTo>
                <a:cubicBezTo>
                  <a:pt x="10467458" y="3800475"/>
                  <a:pt x="10472364" y="3800475"/>
                  <a:pt x="10477270" y="3799417"/>
                </a:cubicBezTo>
                <a:cubicBezTo>
                  <a:pt x="10474817" y="3803650"/>
                  <a:pt x="10473591" y="3807883"/>
                  <a:pt x="10471137" y="3812117"/>
                </a:cubicBezTo>
                <a:cubicBezTo>
                  <a:pt x="10467458" y="3818467"/>
                  <a:pt x="10462551" y="3817409"/>
                  <a:pt x="10458872" y="3811059"/>
                </a:cubicBezTo>
                <a:close/>
                <a:moveTo>
                  <a:pt x="10496895" y="1641475"/>
                </a:moveTo>
                <a:cubicBezTo>
                  <a:pt x="10491989" y="1642533"/>
                  <a:pt x="10489536" y="1639358"/>
                  <a:pt x="10485856" y="1636183"/>
                </a:cubicBezTo>
                <a:cubicBezTo>
                  <a:pt x="10487082" y="1633008"/>
                  <a:pt x="10485856" y="1627717"/>
                  <a:pt x="10491989" y="1629833"/>
                </a:cubicBezTo>
                <a:cubicBezTo>
                  <a:pt x="10498122" y="1631950"/>
                  <a:pt x="10498122" y="1637242"/>
                  <a:pt x="10496895" y="1641475"/>
                </a:cubicBezTo>
                <a:close/>
                <a:moveTo>
                  <a:pt x="10108075" y="4467225"/>
                </a:moveTo>
                <a:cubicBezTo>
                  <a:pt x="10108075" y="4471459"/>
                  <a:pt x="10105623" y="4474633"/>
                  <a:pt x="10100716" y="4473575"/>
                </a:cubicBezTo>
                <a:cubicBezTo>
                  <a:pt x="10095810" y="4472517"/>
                  <a:pt x="10095810" y="4468284"/>
                  <a:pt x="10097037" y="4465109"/>
                </a:cubicBezTo>
                <a:cubicBezTo>
                  <a:pt x="10097037" y="4461934"/>
                  <a:pt x="10098263" y="4457700"/>
                  <a:pt x="10103170" y="4458758"/>
                </a:cubicBezTo>
                <a:cubicBezTo>
                  <a:pt x="10108075" y="4459817"/>
                  <a:pt x="10108075" y="4464050"/>
                  <a:pt x="10108075" y="4467225"/>
                </a:cubicBezTo>
                <a:close/>
                <a:moveTo>
                  <a:pt x="10103170" y="941917"/>
                </a:moveTo>
                <a:cubicBezTo>
                  <a:pt x="10110529" y="941917"/>
                  <a:pt x="10111756" y="946150"/>
                  <a:pt x="10110529" y="951442"/>
                </a:cubicBezTo>
                <a:cubicBezTo>
                  <a:pt x="10110529" y="952500"/>
                  <a:pt x="10109302" y="955675"/>
                  <a:pt x="10108075" y="955675"/>
                </a:cubicBezTo>
                <a:cubicBezTo>
                  <a:pt x="10100716" y="955675"/>
                  <a:pt x="10101943" y="949325"/>
                  <a:pt x="10099490" y="946150"/>
                </a:cubicBezTo>
                <a:cubicBezTo>
                  <a:pt x="10100716" y="945092"/>
                  <a:pt x="10100716" y="944033"/>
                  <a:pt x="10099490" y="941917"/>
                </a:cubicBezTo>
                <a:cubicBezTo>
                  <a:pt x="10100716" y="941917"/>
                  <a:pt x="10101943" y="941917"/>
                  <a:pt x="10103170" y="941917"/>
                </a:cubicBezTo>
                <a:close/>
                <a:moveTo>
                  <a:pt x="10170630" y="5364692"/>
                </a:moveTo>
                <a:cubicBezTo>
                  <a:pt x="10168177" y="5368925"/>
                  <a:pt x="10169403" y="5378450"/>
                  <a:pt x="10160818" y="5375275"/>
                </a:cubicBezTo>
                <a:cubicBezTo>
                  <a:pt x="10151005" y="5372100"/>
                  <a:pt x="10157138" y="5364692"/>
                  <a:pt x="10157138" y="5358342"/>
                </a:cubicBezTo>
                <a:cubicBezTo>
                  <a:pt x="10164498" y="5358342"/>
                  <a:pt x="10168177" y="5361517"/>
                  <a:pt x="10170630" y="5364692"/>
                </a:cubicBezTo>
                <a:close/>
                <a:moveTo>
                  <a:pt x="10159591" y="574675"/>
                </a:moveTo>
                <a:cubicBezTo>
                  <a:pt x="10154685" y="573617"/>
                  <a:pt x="10157138" y="567267"/>
                  <a:pt x="10154685" y="564092"/>
                </a:cubicBezTo>
                <a:cubicBezTo>
                  <a:pt x="10158365" y="564092"/>
                  <a:pt x="10163271" y="565150"/>
                  <a:pt x="10165724" y="568325"/>
                </a:cubicBezTo>
                <a:cubicBezTo>
                  <a:pt x="10164498" y="570442"/>
                  <a:pt x="10163271" y="575733"/>
                  <a:pt x="10159591" y="574675"/>
                </a:cubicBezTo>
                <a:close/>
                <a:moveTo>
                  <a:pt x="10217239" y="5612342"/>
                </a:moveTo>
                <a:cubicBezTo>
                  <a:pt x="10206200" y="5613401"/>
                  <a:pt x="10211107" y="5605992"/>
                  <a:pt x="10209880" y="5601758"/>
                </a:cubicBezTo>
                <a:cubicBezTo>
                  <a:pt x="10212333" y="5601758"/>
                  <a:pt x="10214786" y="5601758"/>
                  <a:pt x="10216013" y="5601758"/>
                </a:cubicBezTo>
                <a:cubicBezTo>
                  <a:pt x="10217239" y="5605992"/>
                  <a:pt x="10227052" y="5601758"/>
                  <a:pt x="10227052" y="5608109"/>
                </a:cubicBezTo>
                <a:cubicBezTo>
                  <a:pt x="10227052" y="5612342"/>
                  <a:pt x="10220919" y="5612342"/>
                  <a:pt x="10217239" y="5612342"/>
                </a:cubicBezTo>
                <a:close/>
                <a:moveTo>
                  <a:pt x="10235638" y="705908"/>
                </a:moveTo>
                <a:cubicBezTo>
                  <a:pt x="10236864" y="712258"/>
                  <a:pt x="10233185" y="715433"/>
                  <a:pt x="10227052" y="717550"/>
                </a:cubicBezTo>
                <a:cubicBezTo>
                  <a:pt x="10220919" y="715433"/>
                  <a:pt x="10219693" y="711200"/>
                  <a:pt x="10222146" y="706967"/>
                </a:cubicBezTo>
                <a:cubicBezTo>
                  <a:pt x="10225826" y="701675"/>
                  <a:pt x="10230731" y="704850"/>
                  <a:pt x="10235638" y="705908"/>
                </a:cubicBezTo>
                <a:close/>
                <a:moveTo>
                  <a:pt x="10418395" y="6250517"/>
                </a:moveTo>
                <a:cubicBezTo>
                  <a:pt x="10423301" y="6251575"/>
                  <a:pt x="10424528" y="6254750"/>
                  <a:pt x="10424528" y="6258984"/>
                </a:cubicBezTo>
                <a:cubicBezTo>
                  <a:pt x="10423301" y="6261100"/>
                  <a:pt x="10423301" y="6263217"/>
                  <a:pt x="10422075" y="6263217"/>
                </a:cubicBezTo>
                <a:cubicBezTo>
                  <a:pt x="10417168" y="6262159"/>
                  <a:pt x="10414715" y="6260042"/>
                  <a:pt x="10413489" y="6255808"/>
                </a:cubicBezTo>
                <a:cubicBezTo>
                  <a:pt x="10414715" y="6253692"/>
                  <a:pt x="10415942" y="6249459"/>
                  <a:pt x="10418395" y="6250517"/>
                </a:cubicBezTo>
                <a:close/>
                <a:moveTo>
                  <a:pt x="10257716" y="1217083"/>
                </a:moveTo>
                <a:cubicBezTo>
                  <a:pt x="10258943" y="1213908"/>
                  <a:pt x="10261395" y="1209675"/>
                  <a:pt x="10266302" y="1210733"/>
                </a:cubicBezTo>
                <a:cubicBezTo>
                  <a:pt x="10267528" y="1210733"/>
                  <a:pt x="10269981" y="1214967"/>
                  <a:pt x="10269981" y="1217083"/>
                </a:cubicBezTo>
                <a:cubicBezTo>
                  <a:pt x="10269981" y="1220258"/>
                  <a:pt x="10267528" y="1224492"/>
                  <a:pt x="10262622" y="1223433"/>
                </a:cubicBezTo>
                <a:cubicBezTo>
                  <a:pt x="10258943" y="1222375"/>
                  <a:pt x="10257716" y="1219200"/>
                  <a:pt x="10257716" y="1217083"/>
                </a:cubicBezTo>
                <a:close/>
                <a:moveTo>
                  <a:pt x="10980160" y="4353984"/>
                </a:moveTo>
                <a:cubicBezTo>
                  <a:pt x="10980160" y="4356100"/>
                  <a:pt x="10977706" y="4357159"/>
                  <a:pt x="10976480" y="4356100"/>
                </a:cubicBezTo>
                <a:cubicBezTo>
                  <a:pt x="10974027" y="4353984"/>
                  <a:pt x="10972800" y="4350809"/>
                  <a:pt x="10971573" y="4347633"/>
                </a:cubicBezTo>
                <a:cubicBezTo>
                  <a:pt x="10971573" y="4347633"/>
                  <a:pt x="10974027" y="4345517"/>
                  <a:pt x="10975253" y="4345517"/>
                </a:cubicBezTo>
                <a:cubicBezTo>
                  <a:pt x="10978932" y="4347633"/>
                  <a:pt x="10980160" y="4350809"/>
                  <a:pt x="10980160" y="4353984"/>
                </a:cubicBezTo>
                <a:close/>
                <a:moveTo>
                  <a:pt x="10447832" y="4643967"/>
                </a:moveTo>
                <a:cubicBezTo>
                  <a:pt x="10446606" y="4642909"/>
                  <a:pt x="10446606" y="4639734"/>
                  <a:pt x="10446606" y="4636559"/>
                </a:cubicBezTo>
                <a:cubicBezTo>
                  <a:pt x="10446606" y="4635500"/>
                  <a:pt x="10449059" y="4634442"/>
                  <a:pt x="10451512" y="4633383"/>
                </a:cubicBezTo>
                <a:cubicBezTo>
                  <a:pt x="10452739" y="4635500"/>
                  <a:pt x="10453965" y="4638675"/>
                  <a:pt x="10453965" y="4640792"/>
                </a:cubicBezTo>
                <a:cubicBezTo>
                  <a:pt x="10452739" y="4643967"/>
                  <a:pt x="10450286" y="4646084"/>
                  <a:pt x="10447832" y="4643967"/>
                </a:cubicBezTo>
                <a:close/>
                <a:moveTo>
                  <a:pt x="10480950" y="5540375"/>
                </a:moveTo>
                <a:cubicBezTo>
                  <a:pt x="10479723" y="5541433"/>
                  <a:pt x="10477270" y="5542492"/>
                  <a:pt x="10476043" y="5544609"/>
                </a:cubicBezTo>
                <a:cubicBezTo>
                  <a:pt x="10468684" y="5542492"/>
                  <a:pt x="10462551" y="5540375"/>
                  <a:pt x="10465005" y="5531909"/>
                </a:cubicBezTo>
                <a:cubicBezTo>
                  <a:pt x="10466231" y="5529792"/>
                  <a:pt x="10468684" y="5526617"/>
                  <a:pt x="10469910" y="5526617"/>
                </a:cubicBezTo>
                <a:cubicBezTo>
                  <a:pt x="10477270" y="5528734"/>
                  <a:pt x="10480950" y="5532967"/>
                  <a:pt x="10480950" y="5540375"/>
                </a:cubicBezTo>
                <a:close/>
                <a:moveTo>
                  <a:pt x="10826840" y="3220508"/>
                </a:moveTo>
                <a:cubicBezTo>
                  <a:pt x="10831745" y="3220508"/>
                  <a:pt x="10832972" y="3224742"/>
                  <a:pt x="10832972" y="3227917"/>
                </a:cubicBezTo>
                <a:cubicBezTo>
                  <a:pt x="10834199" y="3233208"/>
                  <a:pt x="10831745" y="3236383"/>
                  <a:pt x="10824386" y="3236383"/>
                </a:cubicBezTo>
                <a:cubicBezTo>
                  <a:pt x="10819480" y="3235325"/>
                  <a:pt x="10819480" y="3232150"/>
                  <a:pt x="10819480" y="3227917"/>
                </a:cubicBezTo>
                <a:cubicBezTo>
                  <a:pt x="10820707" y="3224742"/>
                  <a:pt x="10821933" y="3220508"/>
                  <a:pt x="10826840" y="3220508"/>
                </a:cubicBezTo>
                <a:close/>
                <a:moveTo>
                  <a:pt x="10495669" y="2680758"/>
                </a:moveTo>
                <a:cubicBezTo>
                  <a:pt x="10491989" y="2681817"/>
                  <a:pt x="10489536" y="2679700"/>
                  <a:pt x="10489536" y="2676525"/>
                </a:cubicBezTo>
                <a:cubicBezTo>
                  <a:pt x="10488309" y="2672292"/>
                  <a:pt x="10489536" y="2668059"/>
                  <a:pt x="10491989" y="2667000"/>
                </a:cubicBezTo>
                <a:cubicBezTo>
                  <a:pt x="10499348" y="2664883"/>
                  <a:pt x="10499348" y="2668059"/>
                  <a:pt x="10500574" y="2670175"/>
                </a:cubicBezTo>
                <a:cubicBezTo>
                  <a:pt x="10500574" y="2675467"/>
                  <a:pt x="10503028" y="2679700"/>
                  <a:pt x="10495669" y="2680758"/>
                </a:cubicBezTo>
                <a:close/>
                <a:moveTo>
                  <a:pt x="10526333" y="1900767"/>
                </a:moveTo>
                <a:cubicBezTo>
                  <a:pt x="10526333" y="1903942"/>
                  <a:pt x="10530012" y="1908175"/>
                  <a:pt x="10525106" y="1910292"/>
                </a:cubicBezTo>
                <a:cubicBezTo>
                  <a:pt x="10523879" y="1911350"/>
                  <a:pt x="10521426" y="1910292"/>
                  <a:pt x="10520200" y="1908175"/>
                </a:cubicBezTo>
                <a:cubicBezTo>
                  <a:pt x="10520200" y="1905000"/>
                  <a:pt x="10521426" y="1901825"/>
                  <a:pt x="10526333" y="1900767"/>
                </a:cubicBezTo>
                <a:cubicBezTo>
                  <a:pt x="10526333" y="1900767"/>
                  <a:pt x="10526333" y="1900767"/>
                  <a:pt x="10526333" y="1900767"/>
                </a:cubicBezTo>
                <a:close/>
                <a:moveTo>
                  <a:pt x="10956855" y="2943225"/>
                </a:moveTo>
                <a:cubicBezTo>
                  <a:pt x="10953175" y="2941108"/>
                  <a:pt x="10947042" y="2940050"/>
                  <a:pt x="10947042" y="2934758"/>
                </a:cubicBezTo>
                <a:cubicBezTo>
                  <a:pt x="10956855" y="2932642"/>
                  <a:pt x="10961761" y="2933700"/>
                  <a:pt x="10956855" y="2943225"/>
                </a:cubicBezTo>
                <a:close/>
                <a:moveTo>
                  <a:pt x="10623230" y="2965450"/>
                </a:moveTo>
                <a:cubicBezTo>
                  <a:pt x="10625684" y="2963333"/>
                  <a:pt x="10626911" y="2964392"/>
                  <a:pt x="10626911" y="2967567"/>
                </a:cubicBezTo>
                <a:cubicBezTo>
                  <a:pt x="10625684" y="2969684"/>
                  <a:pt x="10624457" y="2971800"/>
                  <a:pt x="10623230" y="2973917"/>
                </a:cubicBezTo>
                <a:cubicBezTo>
                  <a:pt x="10622004" y="2972858"/>
                  <a:pt x="10620778" y="2971800"/>
                  <a:pt x="10620778" y="2969684"/>
                </a:cubicBezTo>
                <a:cubicBezTo>
                  <a:pt x="10622004" y="2968625"/>
                  <a:pt x="10622004" y="2966508"/>
                  <a:pt x="10623230" y="2965450"/>
                </a:cubicBezTo>
                <a:close/>
                <a:moveTo>
                  <a:pt x="10698051" y="1983317"/>
                </a:moveTo>
                <a:cubicBezTo>
                  <a:pt x="10699277" y="1986492"/>
                  <a:pt x="10699277" y="1988608"/>
                  <a:pt x="10700504" y="1991783"/>
                </a:cubicBezTo>
                <a:cubicBezTo>
                  <a:pt x="10698051" y="1997075"/>
                  <a:pt x="10690691" y="2003425"/>
                  <a:pt x="10688239" y="2000250"/>
                </a:cubicBezTo>
                <a:cubicBezTo>
                  <a:pt x="10680879" y="1991783"/>
                  <a:pt x="10688239" y="1986492"/>
                  <a:pt x="10698051" y="1983317"/>
                </a:cubicBezTo>
                <a:close/>
                <a:moveTo>
                  <a:pt x="11016956" y="3847042"/>
                </a:moveTo>
                <a:cubicBezTo>
                  <a:pt x="11015729" y="3843867"/>
                  <a:pt x="11013277" y="3840692"/>
                  <a:pt x="11012050" y="3837517"/>
                </a:cubicBezTo>
                <a:lnTo>
                  <a:pt x="11013277" y="3835400"/>
                </a:lnTo>
                <a:lnTo>
                  <a:pt x="11013277" y="3833284"/>
                </a:lnTo>
                <a:cubicBezTo>
                  <a:pt x="11015729" y="3833284"/>
                  <a:pt x="11018183" y="3833284"/>
                  <a:pt x="11019410" y="3834342"/>
                </a:cubicBezTo>
                <a:cubicBezTo>
                  <a:pt x="11025542" y="3837517"/>
                  <a:pt x="11024315" y="3841750"/>
                  <a:pt x="11021862" y="3845983"/>
                </a:cubicBezTo>
                <a:cubicBezTo>
                  <a:pt x="11021862" y="3845983"/>
                  <a:pt x="11019410" y="3847042"/>
                  <a:pt x="11016956" y="3847042"/>
                </a:cubicBezTo>
                <a:close/>
                <a:moveTo>
                  <a:pt x="10723808" y="1894417"/>
                </a:moveTo>
                <a:cubicBezTo>
                  <a:pt x="10718903" y="1892300"/>
                  <a:pt x="10713996" y="1890183"/>
                  <a:pt x="10709089" y="1888067"/>
                </a:cubicBezTo>
                <a:cubicBezTo>
                  <a:pt x="10710316" y="1887008"/>
                  <a:pt x="10709089" y="1885950"/>
                  <a:pt x="10709089" y="1883833"/>
                </a:cubicBezTo>
                <a:cubicBezTo>
                  <a:pt x="10716449" y="1882775"/>
                  <a:pt x="10718903" y="1889125"/>
                  <a:pt x="10723808" y="1894417"/>
                </a:cubicBezTo>
                <a:close/>
                <a:moveTo>
                  <a:pt x="11032901" y="3802592"/>
                </a:moveTo>
                <a:cubicBezTo>
                  <a:pt x="11035355" y="3798358"/>
                  <a:pt x="11037808" y="3794125"/>
                  <a:pt x="11042714" y="3792008"/>
                </a:cubicBezTo>
                <a:cubicBezTo>
                  <a:pt x="11037808" y="3795184"/>
                  <a:pt x="11050074" y="3810000"/>
                  <a:pt x="11032901" y="3802592"/>
                </a:cubicBezTo>
                <a:close/>
                <a:moveTo>
                  <a:pt x="11062339" y="3432175"/>
                </a:moveTo>
                <a:cubicBezTo>
                  <a:pt x="11062339" y="3429000"/>
                  <a:pt x="11061112" y="3425825"/>
                  <a:pt x="11061112" y="3422650"/>
                </a:cubicBezTo>
                <a:cubicBezTo>
                  <a:pt x="11073378" y="3417358"/>
                  <a:pt x="11078284" y="3422650"/>
                  <a:pt x="11079511" y="3432175"/>
                </a:cubicBezTo>
                <a:cubicBezTo>
                  <a:pt x="11073378" y="3432175"/>
                  <a:pt x="11068472" y="3432175"/>
                  <a:pt x="11062339" y="3432175"/>
                </a:cubicBezTo>
                <a:close/>
                <a:moveTo>
                  <a:pt x="11066019" y="3427942"/>
                </a:moveTo>
                <a:cubicBezTo>
                  <a:pt x="11067245" y="3427942"/>
                  <a:pt x="11067245" y="3427942"/>
                  <a:pt x="11066019" y="3427942"/>
                </a:cubicBezTo>
                <a:cubicBezTo>
                  <a:pt x="11067245" y="3427942"/>
                  <a:pt x="11067245" y="3427942"/>
                  <a:pt x="11066019" y="3427942"/>
                </a:cubicBezTo>
                <a:lnTo>
                  <a:pt x="11066019" y="3427942"/>
                </a:lnTo>
                <a:close/>
                <a:moveTo>
                  <a:pt x="10766738" y="2487083"/>
                </a:moveTo>
                <a:cubicBezTo>
                  <a:pt x="10761832" y="2491317"/>
                  <a:pt x="10756926" y="2495550"/>
                  <a:pt x="10749566" y="2492375"/>
                </a:cubicBezTo>
                <a:cubicBezTo>
                  <a:pt x="10753246" y="2486025"/>
                  <a:pt x="10754472" y="2473325"/>
                  <a:pt x="10766738" y="2487083"/>
                </a:cubicBezTo>
                <a:close/>
                <a:moveTo>
                  <a:pt x="11150651" y="1813983"/>
                </a:moveTo>
                <a:cubicBezTo>
                  <a:pt x="11150651" y="1818217"/>
                  <a:pt x="11150651" y="1821392"/>
                  <a:pt x="11144518" y="1821392"/>
                </a:cubicBezTo>
                <a:cubicBezTo>
                  <a:pt x="11140838" y="1821392"/>
                  <a:pt x="11138385" y="1819275"/>
                  <a:pt x="11139612" y="1816100"/>
                </a:cubicBezTo>
                <a:cubicBezTo>
                  <a:pt x="11140838" y="1813983"/>
                  <a:pt x="11142065" y="1810808"/>
                  <a:pt x="11144518" y="1809750"/>
                </a:cubicBezTo>
                <a:cubicBezTo>
                  <a:pt x="11149425" y="1808692"/>
                  <a:pt x="11149425" y="1811867"/>
                  <a:pt x="11150651" y="1813983"/>
                </a:cubicBezTo>
                <a:close/>
                <a:moveTo>
                  <a:pt x="10799855" y="2286000"/>
                </a:moveTo>
                <a:cubicBezTo>
                  <a:pt x="10799855" y="2281767"/>
                  <a:pt x="10797402" y="2277533"/>
                  <a:pt x="10804762" y="2276475"/>
                </a:cubicBezTo>
                <a:cubicBezTo>
                  <a:pt x="10813347" y="2275417"/>
                  <a:pt x="10814574" y="2280708"/>
                  <a:pt x="10815800" y="2286000"/>
                </a:cubicBezTo>
                <a:cubicBezTo>
                  <a:pt x="10809667" y="2287059"/>
                  <a:pt x="10804762" y="2288117"/>
                  <a:pt x="10799855" y="2286000"/>
                </a:cubicBezTo>
                <a:close/>
                <a:moveTo>
                  <a:pt x="10835426" y="1446742"/>
                </a:moveTo>
                <a:cubicBezTo>
                  <a:pt x="10835426" y="1443567"/>
                  <a:pt x="10836652" y="1441450"/>
                  <a:pt x="10840331" y="1442508"/>
                </a:cubicBezTo>
                <a:cubicBezTo>
                  <a:pt x="10841558" y="1442508"/>
                  <a:pt x="10842785" y="1445683"/>
                  <a:pt x="10842785" y="1446742"/>
                </a:cubicBezTo>
                <a:cubicBezTo>
                  <a:pt x="10842785" y="1449917"/>
                  <a:pt x="10841558" y="1452033"/>
                  <a:pt x="10837878" y="1450975"/>
                </a:cubicBezTo>
                <a:cubicBezTo>
                  <a:pt x="10836652" y="1450975"/>
                  <a:pt x="10836652" y="1448858"/>
                  <a:pt x="10835426" y="1446742"/>
                </a:cubicBezTo>
                <a:close/>
                <a:moveTo>
                  <a:pt x="11225471" y="1449917"/>
                </a:moveTo>
                <a:cubicBezTo>
                  <a:pt x="11229151" y="1452033"/>
                  <a:pt x="11232830" y="1454150"/>
                  <a:pt x="11230377" y="1458383"/>
                </a:cubicBezTo>
                <a:cubicBezTo>
                  <a:pt x="11230377" y="1459442"/>
                  <a:pt x="11226698" y="1460500"/>
                  <a:pt x="11225471" y="1460500"/>
                </a:cubicBezTo>
                <a:cubicBezTo>
                  <a:pt x="11220565" y="1459442"/>
                  <a:pt x="11220565" y="1456267"/>
                  <a:pt x="11220565" y="1452033"/>
                </a:cubicBezTo>
                <a:cubicBezTo>
                  <a:pt x="11221792" y="1448858"/>
                  <a:pt x="11223018" y="1448858"/>
                  <a:pt x="11225471" y="1449917"/>
                </a:cubicBezTo>
                <a:close/>
                <a:moveTo>
                  <a:pt x="10907792" y="889000"/>
                </a:moveTo>
                <a:cubicBezTo>
                  <a:pt x="10904113" y="891117"/>
                  <a:pt x="10904113" y="891117"/>
                  <a:pt x="10902886" y="891117"/>
                </a:cubicBezTo>
                <a:cubicBezTo>
                  <a:pt x="10897980" y="889000"/>
                  <a:pt x="10889394" y="890058"/>
                  <a:pt x="10888168" y="882650"/>
                </a:cubicBezTo>
                <a:cubicBezTo>
                  <a:pt x="10888168" y="881592"/>
                  <a:pt x="10889394" y="878417"/>
                  <a:pt x="10890621" y="878417"/>
                </a:cubicBezTo>
                <a:cubicBezTo>
                  <a:pt x="10896754" y="878417"/>
                  <a:pt x="10902886" y="880533"/>
                  <a:pt x="10906566" y="884767"/>
                </a:cubicBezTo>
                <a:cubicBezTo>
                  <a:pt x="10906566" y="886883"/>
                  <a:pt x="10906566" y="887942"/>
                  <a:pt x="10907792" y="889000"/>
                </a:cubicBezTo>
                <a:close/>
                <a:moveTo>
                  <a:pt x="11009596" y="5955242"/>
                </a:moveTo>
                <a:cubicBezTo>
                  <a:pt x="11003464" y="5949950"/>
                  <a:pt x="11004691" y="5944659"/>
                  <a:pt x="11010823" y="5939367"/>
                </a:cubicBezTo>
                <a:cubicBezTo>
                  <a:pt x="11013277" y="5938308"/>
                  <a:pt x="11016956" y="5937250"/>
                  <a:pt x="11018183" y="5940425"/>
                </a:cubicBezTo>
                <a:cubicBezTo>
                  <a:pt x="11018183" y="5947834"/>
                  <a:pt x="11018183" y="5953125"/>
                  <a:pt x="11009596" y="5955242"/>
                </a:cubicBezTo>
                <a:close/>
                <a:moveTo>
                  <a:pt x="10912699" y="5340350"/>
                </a:moveTo>
                <a:cubicBezTo>
                  <a:pt x="10917605" y="5339292"/>
                  <a:pt x="10920058" y="5342467"/>
                  <a:pt x="10921285" y="5346700"/>
                </a:cubicBezTo>
                <a:cubicBezTo>
                  <a:pt x="10921285" y="5350934"/>
                  <a:pt x="10917605" y="5354109"/>
                  <a:pt x="10912699" y="5356225"/>
                </a:cubicBezTo>
                <a:cubicBezTo>
                  <a:pt x="10909019" y="5357284"/>
                  <a:pt x="10907792" y="5354109"/>
                  <a:pt x="10906566" y="5351992"/>
                </a:cubicBezTo>
                <a:cubicBezTo>
                  <a:pt x="10906566" y="5346700"/>
                  <a:pt x="10906566" y="5342467"/>
                  <a:pt x="10912699" y="5340350"/>
                </a:cubicBezTo>
                <a:close/>
                <a:moveTo>
                  <a:pt x="10970347" y="3158067"/>
                </a:moveTo>
                <a:cubicBezTo>
                  <a:pt x="10970347" y="3161242"/>
                  <a:pt x="10969120" y="3164417"/>
                  <a:pt x="10965441" y="3163358"/>
                </a:cubicBezTo>
                <a:cubicBezTo>
                  <a:pt x="10961761" y="3163358"/>
                  <a:pt x="10960534" y="3160184"/>
                  <a:pt x="10960534" y="3158067"/>
                </a:cubicBezTo>
                <a:cubicBezTo>
                  <a:pt x="10960534" y="3154892"/>
                  <a:pt x="10962987" y="3150659"/>
                  <a:pt x="10967894" y="3151717"/>
                </a:cubicBezTo>
                <a:cubicBezTo>
                  <a:pt x="10970347" y="3152775"/>
                  <a:pt x="10970347" y="3157008"/>
                  <a:pt x="10970347" y="3158067"/>
                </a:cubicBezTo>
                <a:close/>
                <a:moveTo>
                  <a:pt x="11340768" y="2724150"/>
                </a:moveTo>
                <a:cubicBezTo>
                  <a:pt x="11338315" y="2720975"/>
                  <a:pt x="11334635" y="2716742"/>
                  <a:pt x="11339541" y="2712508"/>
                </a:cubicBezTo>
                <a:cubicBezTo>
                  <a:pt x="11343221" y="2709333"/>
                  <a:pt x="11346900" y="2711450"/>
                  <a:pt x="11350581" y="2713567"/>
                </a:cubicBezTo>
                <a:cubicBezTo>
                  <a:pt x="11349354" y="2718858"/>
                  <a:pt x="11348127" y="2723092"/>
                  <a:pt x="11340768" y="2724150"/>
                </a:cubicBezTo>
                <a:close/>
                <a:moveTo>
                  <a:pt x="11155557" y="6392334"/>
                </a:moveTo>
                <a:cubicBezTo>
                  <a:pt x="11155557" y="6392334"/>
                  <a:pt x="11155557" y="6392334"/>
                  <a:pt x="11155557" y="6392334"/>
                </a:cubicBezTo>
                <a:cubicBezTo>
                  <a:pt x="11155557" y="6392334"/>
                  <a:pt x="11155557" y="6393392"/>
                  <a:pt x="11155557" y="6392334"/>
                </a:cubicBezTo>
                <a:lnTo>
                  <a:pt x="11154331" y="6394450"/>
                </a:lnTo>
                <a:cubicBezTo>
                  <a:pt x="11153104" y="6394450"/>
                  <a:pt x="11155557" y="6392334"/>
                  <a:pt x="11155557" y="6392334"/>
                </a:cubicBezTo>
                <a:close/>
                <a:moveTo>
                  <a:pt x="11159237" y="6393392"/>
                </a:moveTo>
                <a:cubicBezTo>
                  <a:pt x="11156784" y="6393392"/>
                  <a:pt x="11153104" y="6393392"/>
                  <a:pt x="11150651" y="6393392"/>
                </a:cubicBezTo>
                <a:cubicBezTo>
                  <a:pt x="11151878" y="6390217"/>
                  <a:pt x="11150651" y="6385984"/>
                  <a:pt x="11155557" y="6384925"/>
                </a:cubicBezTo>
                <a:cubicBezTo>
                  <a:pt x="11159237" y="6383867"/>
                  <a:pt x="11164143" y="6380692"/>
                  <a:pt x="11165370" y="6385984"/>
                </a:cubicBezTo>
                <a:cubicBezTo>
                  <a:pt x="11166597" y="6389159"/>
                  <a:pt x="11164143" y="6393392"/>
                  <a:pt x="11159237" y="6393392"/>
                </a:cubicBezTo>
                <a:close/>
                <a:moveTo>
                  <a:pt x="11002237" y="1858433"/>
                </a:moveTo>
                <a:cubicBezTo>
                  <a:pt x="11001011" y="1863725"/>
                  <a:pt x="11001011" y="1870075"/>
                  <a:pt x="10996105" y="1875367"/>
                </a:cubicBezTo>
                <a:cubicBezTo>
                  <a:pt x="10981386" y="1864783"/>
                  <a:pt x="10993651" y="1861608"/>
                  <a:pt x="11002237" y="1858433"/>
                </a:cubicBezTo>
                <a:close/>
                <a:moveTo>
                  <a:pt x="11042714" y="3902075"/>
                </a:moveTo>
                <a:cubicBezTo>
                  <a:pt x="11035355" y="3901017"/>
                  <a:pt x="11036581" y="3895725"/>
                  <a:pt x="11036581" y="3891492"/>
                </a:cubicBezTo>
                <a:cubicBezTo>
                  <a:pt x="11036581" y="3887258"/>
                  <a:pt x="11039034" y="3884083"/>
                  <a:pt x="11043941" y="3886200"/>
                </a:cubicBezTo>
                <a:cubicBezTo>
                  <a:pt x="11048847" y="3887258"/>
                  <a:pt x="11050074" y="3890434"/>
                  <a:pt x="11048847" y="3892550"/>
                </a:cubicBezTo>
                <a:cubicBezTo>
                  <a:pt x="11050074" y="3898900"/>
                  <a:pt x="11048847" y="3902075"/>
                  <a:pt x="11042714" y="3902075"/>
                </a:cubicBezTo>
                <a:close/>
                <a:moveTo>
                  <a:pt x="11223018" y="6559550"/>
                </a:moveTo>
                <a:cubicBezTo>
                  <a:pt x="11223018" y="6559550"/>
                  <a:pt x="11223018" y="6559550"/>
                  <a:pt x="11223018" y="6559550"/>
                </a:cubicBezTo>
                <a:cubicBezTo>
                  <a:pt x="11223018" y="6559550"/>
                  <a:pt x="11223018" y="6559550"/>
                  <a:pt x="11223018" y="6559550"/>
                </a:cubicBezTo>
                <a:lnTo>
                  <a:pt x="11223018" y="6559550"/>
                </a:lnTo>
                <a:close/>
                <a:moveTo>
                  <a:pt x="11218112" y="6564842"/>
                </a:moveTo>
                <a:cubicBezTo>
                  <a:pt x="11215659" y="6564842"/>
                  <a:pt x="11210753" y="6565901"/>
                  <a:pt x="11209526" y="6563784"/>
                </a:cubicBezTo>
                <a:cubicBezTo>
                  <a:pt x="11204620" y="6560609"/>
                  <a:pt x="11204620" y="6556375"/>
                  <a:pt x="11207073" y="6552142"/>
                </a:cubicBezTo>
                <a:cubicBezTo>
                  <a:pt x="11208299" y="6550026"/>
                  <a:pt x="11213206" y="6548967"/>
                  <a:pt x="11214432" y="6548967"/>
                </a:cubicBezTo>
                <a:cubicBezTo>
                  <a:pt x="11224244" y="6553200"/>
                  <a:pt x="11219339" y="6559550"/>
                  <a:pt x="11218112" y="6564842"/>
                </a:cubicBezTo>
                <a:close/>
                <a:moveTo>
                  <a:pt x="11246323" y="6544734"/>
                </a:moveTo>
                <a:cubicBezTo>
                  <a:pt x="11247549" y="6546850"/>
                  <a:pt x="11251229" y="6547909"/>
                  <a:pt x="11251229" y="6550026"/>
                </a:cubicBezTo>
                <a:cubicBezTo>
                  <a:pt x="11252456" y="6555317"/>
                  <a:pt x="11247549" y="6555317"/>
                  <a:pt x="11243870" y="6556375"/>
                </a:cubicBezTo>
                <a:cubicBezTo>
                  <a:pt x="11240190" y="6556375"/>
                  <a:pt x="11237737" y="6555317"/>
                  <a:pt x="11237737" y="6552142"/>
                </a:cubicBezTo>
                <a:cubicBezTo>
                  <a:pt x="11238963" y="6547909"/>
                  <a:pt x="11241416" y="6545792"/>
                  <a:pt x="11246323" y="6544734"/>
                </a:cubicBezTo>
                <a:close/>
                <a:moveTo>
                  <a:pt x="11088097" y="1204383"/>
                </a:moveTo>
                <a:cubicBezTo>
                  <a:pt x="11091776" y="1203325"/>
                  <a:pt x="11095456" y="1202267"/>
                  <a:pt x="11099136" y="1201208"/>
                </a:cubicBezTo>
                <a:cubicBezTo>
                  <a:pt x="11099136" y="1206500"/>
                  <a:pt x="11099136" y="1211792"/>
                  <a:pt x="11099136" y="1218142"/>
                </a:cubicBezTo>
                <a:cubicBezTo>
                  <a:pt x="11095456" y="1218142"/>
                  <a:pt x="11091776" y="1217083"/>
                  <a:pt x="11089323" y="1217083"/>
                </a:cubicBezTo>
                <a:cubicBezTo>
                  <a:pt x="11088097" y="1213908"/>
                  <a:pt x="11088097" y="1210733"/>
                  <a:pt x="11086870" y="1207558"/>
                </a:cubicBezTo>
                <a:lnTo>
                  <a:pt x="11088097" y="1204383"/>
                </a:lnTo>
                <a:close/>
                <a:moveTo>
                  <a:pt x="11445025" y="3842809"/>
                </a:moveTo>
                <a:cubicBezTo>
                  <a:pt x="11445025" y="3834342"/>
                  <a:pt x="11446252" y="3830108"/>
                  <a:pt x="11452385" y="3825875"/>
                </a:cubicBezTo>
                <a:cubicBezTo>
                  <a:pt x="11457291" y="3833284"/>
                  <a:pt x="11453611" y="3837517"/>
                  <a:pt x="11445025" y="3842809"/>
                </a:cubicBezTo>
                <a:close/>
                <a:moveTo>
                  <a:pt x="11199713" y="6043084"/>
                </a:moveTo>
                <a:cubicBezTo>
                  <a:pt x="11199713" y="6036734"/>
                  <a:pt x="11199713" y="6030383"/>
                  <a:pt x="11200940" y="6024034"/>
                </a:cubicBezTo>
                <a:cubicBezTo>
                  <a:pt x="11200940" y="6030383"/>
                  <a:pt x="11215659" y="6037792"/>
                  <a:pt x="11199713" y="6043084"/>
                </a:cubicBezTo>
                <a:close/>
                <a:moveTo>
                  <a:pt x="11240190" y="2809875"/>
                </a:moveTo>
                <a:cubicBezTo>
                  <a:pt x="11240190" y="2813050"/>
                  <a:pt x="11237737" y="2815167"/>
                  <a:pt x="11234057" y="2814108"/>
                </a:cubicBezTo>
                <a:cubicBezTo>
                  <a:pt x="11229151" y="2814108"/>
                  <a:pt x="11225471" y="2813050"/>
                  <a:pt x="11225471" y="2808817"/>
                </a:cubicBezTo>
                <a:cubicBezTo>
                  <a:pt x="11225471" y="2805642"/>
                  <a:pt x="11227925" y="2804583"/>
                  <a:pt x="11231604" y="2804583"/>
                </a:cubicBezTo>
                <a:cubicBezTo>
                  <a:pt x="11235284" y="2804583"/>
                  <a:pt x="11240190" y="2804583"/>
                  <a:pt x="11240190" y="2809875"/>
                </a:cubicBezTo>
                <a:close/>
                <a:moveTo>
                  <a:pt x="11276987" y="3672417"/>
                </a:moveTo>
                <a:cubicBezTo>
                  <a:pt x="11283120" y="3672417"/>
                  <a:pt x="11283120" y="3675592"/>
                  <a:pt x="11284346" y="3678767"/>
                </a:cubicBezTo>
                <a:cubicBezTo>
                  <a:pt x="11285572" y="3683000"/>
                  <a:pt x="11284346" y="3686175"/>
                  <a:pt x="11279440" y="3687233"/>
                </a:cubicBezTo>
                <a:cubicBezTo>
                  <a:pt x="11275760" y="3688292"/>
                  <a:pt x="11270854" y="3687233"/>
                  <a:pt x="11270854" y="3681942"/>
                </a:cubicBezTo>
                <a:cubicBezTo>
                  <a:pt x="11270854" y="3678767"/>
                  <a:pt x="11270854" y="3673475"/>
                  <a:pt x="11276987" y="3672417"/>
                </a:cubicBezTo>
                <a:close/>
                <a:moveTo>
                  <a:pt x="11317463" y="259292"/>
                </a:moveTo>
                <a:cubicBezTo>
                  <a:pt x="11317463" y="256117"/>
                  <a:pt x="11317463" y="256117"/>
                  <a:pt x="11318690" y="258233"/>
                </a:cubicBezTo>
                <a:cubicBezTo>
                  <a:pt x="11321143" y="261408"/>
                  <a:pt x="11323596" y="263525"/>
                  <a:pt x="11324822" y="266700"/>
                </a:cubicBezTo>
                <a:cubicBezTo>
                  <a:pt x="11324822" y="266700"/>
                  <a:pt x="11322369" y="269875"/>
                  <a:pt x="11321143" y="269875"/>
                </a:cubicBezTo>
                <a:cubicBezTo>
                  <a:pt x="11312557" y="267758"/>
                  <a:pt x="11317463" y="262467"/>
                  <a:pt x="11317463" y="259292"/>
                </a:cubicBezTo>
                <a:close/>
                <a:moveTo>
                  <a:pt x="11387377" y="3878792"/>
                </a:moveTo>
                <a:cubicBezTo>
                  <a:pt x="11386150" y="3878792"/>
                  <a:pt x="11384924" y="3875617"/>
                  <a:pt x="11384924" y="3874559"/>
                </a:cubicBezTo>
                <a:cubicBezTo>
                  <a:pt x="11386150" y="3871383"/>
                  <a:pt x="11384924" y="3867150"/>
                  <a:pt x="11391057" y="3867150"/>
                </a:cubicBezTo>
                <a:cubicBezTo>
                  <a:pt x="11391057" y="3867150"/>
                  <a:pt x="11393510" y="3870325"/>
                  <a:pt x="11392283" y="3871383"/>
                </a:cubicBezTo>
                <a:cubicBezTo>
                  <a:pt x="11391057" y="3873500"/>
                  <a:pt x="11394736" y="3878792"/>
                  <a:pt x="11387377" y="3878792"/>
                </a:cubicBezTo>
                <a:close/>
                <a:moveTo>
                  <a:pt x="11505127" y="684742"/>
                </a:moveTo>
                <a:cubicBezTo>
                  <a:pt x="11506353" y="692150"/>
                  <a:pt x="11500220" y="692150"/>
                  <a:pt x="11494087" y="692150"/>
                </a:cubicBezTo>
                <a:cubicBezTo>
                  <a:pt x="11494087" y="685800"/>
                  <a:pt x="11496541" y="681567"/>
                  <a:pt x="11505127" y="684742"/>
                </a:cubicBezTo>
                <a:close/>
                <a:moveTo>
                  <a:pt x="11627783" y="5862109"/>
                </a:moveTo>
                <a:cubicBezTo>
                  <a:pt x="11622876" y="5863167"/>
                  <a:pt x="11620424" y="5861050"/>
                  <a:pt x="11620424" y="5858933"/>
                </a:cubicBezTo>
                <a:cubicBezTo>
                  <a:pt x="11619197" y="5853642"/>
                  <a:pt x="11619197" y="5848350"/>
                  <a:pt x="11626556" y="5846234"/>
                </a:cubicBezTo>
                <a:cubicBezTo>
                  <a:pt x="11631462" y="5844117"/>
                  <a:pt x="11632689" y="5847292"/>
                  <a:pt x="11632689" y="5849409"/>
                </a:cubicBezTo>
                <a:cubicBezTo>
                  <a:pt x="11631462" y="5853642"/>
                  <a:pt x="11633915" y="5858933"/>
                  <a:pt x="11627783" y="5862109"/>
                </a:cubicBezTo>
                <a:close/>
                <a:moveTo>
                  <a:pt x="11657220" y="3197225"/>
                </a:moveTo>
                <a:cubicBezTo>
                  <a:pt x="11655993" y="3201458"/>
                  <a:pt x="11653540" y="3205692"/>
                  <a:pt x="11652314" y="3208867"/>
                </a:cubicBezTo>
                <a:cubicBezTo>
                  <a:pt x="11652314" y="3208867"/>
                  <a:pt x="11652314" y="3208867"/>
                  <a:pt x="11652314" y="3208867"/>
                </a:cubicBezTo>
                <a:cubicBezTo>
                  <a:pt x="11651088" y="3207809"/>
                  <a:pt x="11649861" y="3206750"/>
                  <a:pt x="11648634" y="3206750"/>
                </a:cubicBezTo>
                <a:cubicBezTo>
                  <a:pt x="11647407" y="3202517"/>
                  <a:pt x="11643728" y="3194050"/>
                  <a:pt x="11657220" y="3197225"/>
                </a:cubicBezTo>
                <a:close/>
                <a:moveTo>
                  <a:pt x="11669486" y="3155950"/>
                </a:moveTo>
                <a:cubicBezTo>
                  <a:pt x="11678071" y="3157008"/>
                  <a:pt x="11671939" y="3164417"/>
                  <a:pt x="11671939" y="3168650"/>
                </a:cubicBezTo>
                <a:cubicBezTo>
                  <a:pt x="11669486" y="3168650"/>
                  <a:pt x="11665806" y="3167592"/>
                  <a:pt x="11663353" y="3167592"/>
                </a:cubicBezTo>
                <a:cubicBezTo>
                  <a:pt x="11663353" y="3162300"/>
                  <a:pt x="11660900" y="3153833"/>
                  <a:pt x="11669486" y="3155950"/>
                </a:cubicBezTo>
                <a:close/>
                <a:moveTo>
                  <a:pt x="11860829" y="4566709"/>
                </a:moveTo>
                <a:cubicBezTo>
                  <a:pt x="11859603" y="4562475"/>
                  <a:pt x="11858376" y="4558242"/>
                  <a:pt x="11857149" y="4554008"/>
                </a:cubicBezTo>
                <a:cubicBezTo>
                  <a:pt x="11859603" y="4554008"/>
                  <a:pt x="11863282" y="4554008"/>
                  <a:pt x="11865736" y="4554008"/>
                </a:cubicBezTo>
                <a:cubicBezTo>
                  <a:pt x="11865736" y="4556125"/>
                  <a:pt x="11866962" y="4557184"/>
                  <a:pt x="11868188" y="4558242"/>
                </a:cubicBezTo>
                <a:cubicBezTo>
                  <a:pt x="11868188" y="4562475"/>
                  <a:pt x="11864509" y="4564592"/>
                  <a:pt x="11860829" y="4566709"/>
                </a:cubicBezTo>
                <a:close/>
                <a:moveTo>
                  <a:pt x="11795821" y="62442"/>
                </a:moveTo>
                <a:cubicBezTo>
                  <a:pt x="11797048" y="64558"/>
                  <a:pt x="11798275" y="65617"/>
                  <a:pt x="11798275" y="67733"/>
                </a:cubicBezTo>
                <a:cubicBezTo>
                  <a:pt x="11797048" y="71967"/>
                  <a:pt x="11798275" y="79375"/>
                  <a:pt x="11789689" y="78317"/>
                </a:cubicBezTo>
                <a:cubicBezTo>
                  <a:pt x="11787235" y="78317"/>
                  <a:pt x="11784782" y="76200"/>
                  <a:pt x="11784782" y="73025"/>
                </a:cubicBezTo>
                <a:cubicBezTo>
                  <a:pt x="11783556" y="65617"/>
                  <a:pt x="11786009" y="61383"/>
                  <a:pt x="11795821" y="62442"/>
                </a:cubicBezTo>
                <a:close/>
                <a:moveTo>
                  <a:pt x="11797048" y="2084917"/>
                </a:moveTo>
                <a:cubicBezTo>
                  <a:pt x="11797048" y="2079625"/>
                  <a:pt x="11797048" y="2075392"/>
                  <a:pt x="11804408" y="2075392"/>
                </a:cubicBezTo>
                <a:cubicBezTo>
                  <a:pt x="11809313" y="2075392"/>
                  <a:pt x="11811767" y="2078567"/>
                  <a:pt x="11810540" y="2082800"/>
                </a:cubicBezTo>
                <a:cubicBezTo>
                  <a:pt x="11809313" y="2087033"/>
                  <a:pt x="11810540" y="2092325"/>
                  <a:pt x="11803181" y="2092325"/>
                </a:cubicBezTo>
                <a:cubicBezTo>
                  <a:pt x="11797048" y="2092325"/>
                  <a:pt x="11798275" y="2088092"/>
                  <a:pt x="11797048" y="2084917"/>
                </a:cubicBezTo>
                <a:close/>
                <a:moveTo>
                  <a:pt x="11859603" y="206375"/>
                </a:moveTo>
                <a:cubicBezTo>
                  <a:pt x="11863282" y="206375"/>
                  <a:pt x="11864509" y="208492"/>
                  <a:pt x="11865736" y="210608"/>
                </a:cubicBezTo>
                <a:cubicBezTo>
                  <a:pt x="11866962" y="213783"/>
                  <a:pt x="11865736" y="218017"/>
                  <a:pt x="11860829" y="218017"/>
                </a:cubicBezTo>
                <a:cubicBezTo>
                  <a:pt x="11857149" y="218017"/>
                  <a:pt x="11854696" y="216958"/>
                  <a:pt x="11854696" y="213783"/>
                </a:cubicBezTo>
                <a:cubicBezTo>
                  <a:pt x="11853470" y="210608"/>
                  <a:pt x="11854696" y="207433"/>
                  <a:pt x="11859603" y="206375"/>
                </a:cubicBezTo>
                <a:close/>
                <a:moveTo>
                  <a:pt x="11869415" y="2470150"/>
                </a:moveTo>
                <a:cubicBezTo>
                  <a:pt x="11860829" y="2470150"/>
                  <a:pt x="11862055" y="2464858"/>
                  <a:pt x="11863282" y="2460625"/>
                </a:cubicBezTo>
                <a:cubicBezTo>
                  <a:pt x="11863282" y="2457450"/>
                  <a:pt x="11863282" y="2452158"/>
                  <a:pt x="11869415" y="2453217"/>
                </a:cubicBezTo>
                <a:cubicBezTo>
                  <a:pt x="11876774" y="2453217"/>
                  <a:pt x="11876774" y="2458508"/>
                  <a:pt x="11876774" y="2462742"/>
                </a:cubicBezTo>
                <a:cubicBezTo>
                  <a:pt x="11876774" y="2466975"/>
                  <a:pt x="11874321" y="2470150"/>
                  <a:pt x="11869415" y="2470150"/>
                </a:cubicBezTo>
                <a:close/>
                <a:moveTo>
                  <a:pt x="12178508" y="3759200"/>
                </a:moveTo>
                <a:cubicBezTo>
                  <a:pt x="12187093" y="3759200"/>
                  <a:pt x="12188320" y="3763434"/>
                  <a:pt x="12188320" y="3769784"/>
                </a:cubicBezTo>
                <a:cubicBezTo>
                  <a:pt x="12187093" y="3770842"/>
                  <a:pt x="12184641" y="3772958"/>
                  <a:pt x="12183414" y="3774017"/>
                </a:cubicBezTo>
                <a:cubicBezTo>
                  <a:pt x="12174828" y="3776133"/>
                  <a:pt x="12172375" y="3770842"/>
                  <a:pt x="12173602" y="3764492"/>
                </a:cubicBezTo>
                <a:cubicBezTo>
                  <a:pt x="12174828" y="3762375"/>
                  <a:pt x="12177281" y="3759200"/>
                  <a:pt x="12178508" y="3759200"/>
                </a:cubicBezTo>
                <a:close/>
                <a:moveTo>
                  <a:pt x="12028868" y="6162675"/>
                </a:moveTo>
                <a:cubicBezTo>
                  <a:pt x="12032547" y="6161617"/>
                  <a:pt x="12037454" y="6162675"/>
                  <a:pt x="12038680" y="6165850"/>
                </a:cubicBezTo>
                <a:cubicBezTo>
                  <a:pt x="12039906" y="6169026"/>
                  <a:pt x="12037454" y="6172200"/>
                  <a:pt x="12032547" y="6173258"/>
                </a:cubicBezTo>
                <a:cubicBezTo>
                  <a:pt x="12028868" y="6173258"/>
                  <a:pt x="12025188" y="6173258"/>
                  <a:pt x="12022735" y="6169026"/>
                </a:cubicBezTo>
                <a:cubicBezTo>
                  <a:pt x="12022735" y="6163734"/>
                  <a:pt x="12026414" y="6162675"/>
                  <a:pt x="12028868" y="6162675"/>
                </a:cubicBezTo>
                <a:close/>
                <a:moveTo>
                  <a:pt x="11920931" y="3698875"/>
                </a:moveTo>
                <a:cubicBezTo>
                  <a:pt x="11917250" y="3706284"/>
                  <a:pt x="11913571" y="3712633"/>
                  <a:pt x="11902532" y="3710517"/>
                </a:cubicBezTo>
                <a:cubicBezTo>
                  <a:pt x="11904985" y="3706284"/>
                  <a:pt x="11907438" y="3700992"/>
                  <a:pt x="11911118" y="3696758"/>
                </a:cubicBezTo>
                <a:cubicBezTo>
                  <a:pt x="11917250" y="3689350"/>
                  <a:pt x="11918477" y="3694642"/>
                  <a:pt x="11920931" y="3698875"/>
                </a:cubicBezTo>
                <a:close/>
                <a:moveTo>
                  <a:pt x="11941782" y="2375958"/>
                </a:moveTo>
                <a:cubicBezTo>
                  <a:pt x="11941782" y="2368550"/>
                  <a:pt x="11940555" y="2361142"/>
                  <a:pt x="11940555" y="2353733"/>
                </a:cubicBezTo>
                <a:cubicBezTo>
                  <a:pt x="11943009" y="2353733"/>
                  <a:pt x="11945462" y="2353733"/>
                  <a:pt x="11947914" y="2353733"/>
                </a:cubicBezTo>
                <a:cubicBezTo>
                  <a:pt x="11945462" y="2361142"/>
                  <a:pt x="11956500" y="2365375"/>
                  <a:pt x="11952821" y="2373842"/>
                </a:cubicBezTo>
                <a:cubicBezTo>
                  <a:pt x="11949141" y="2373842"/>
                  <a:pt x="11945462" y="2374900"/>
                  <a:pt x="11941782" y="2375958"/>
                </a:cubicBezTo>
                <a:close/>
                <a:moveTo>
                  <a:pt x="11967540" y="3486150"/>
                </a:moveTo>
                <a:cubicBezTo>
                  <a:pt x="11969993" y="3486150"/>
                  <a:pt x="11973673" y="3487208"/>
                  <a:pt x="11976126" y="3487208"/>
                </a:cubicBezTo>
                <a:cubicBezTo>
                  <a:pt x="11974899" y="3490383"/>
                  <a:pt x="11973673" y="3492500"/>
                  <a:pt x="11973673" y="3495675"/>
                </a:cubicBezTo>
                <a:cubicBezTo>
                  <a:pt x="11971219" y="3495675"/>
                  <a:pt x="11967540" y="3495675"/>
                  <a:pt x="11965087" y="3494617"/>
                </a:cubicBezTo>
                <a:cubicBezTo>
                  <a:pt x="11961407" y="3493559"/>
                  <a:pt x="11956500" y="3492500"/>
                  <a:pt x="11957727" y="3488267"/>
                </a:cubicBezTo>
                <a:cubicBezTo>
                  <a:pt x="11958954" y="3484034"/>
                  <a:pt x="11963860" y="3486150"/>
                  <a:pt x="11967540" y="3486150"/>
                </a:cubicBezTo>
                <a:close/>
                <a:moveTo>
                  <a:pt x="12130672" y="6206067"/>
                </a:moveTo>
                <a:cubicBezTo>
                  <a:pt x="12135579" y="6206067"/>
                  <a:pt x="12135579" y="6210300"/>
                  <a:pt x="12135579" y="6213475"/>
                </a:cubicBezTo>
                <a:cubicBezTo>
                  <a:pt x="12135579" y="6216651"/>
                  <a:pt x="12135579" y="6220883"/>
                  <a:pt x="12129446" y="6220883"/>
                </a:cubicBezTo>
                <a:cubicBezTo>
                  <a:pt x="12124539" y="6220883"/>
                  <a:pt x="12122086" y="6217709"/>
                  <a:pt x="12123313" y="6214534"/>
                </a:cubicBezTo>
                <a:cubicBezTo>
                  <a:pt x="12124539" y="6210300"/>
                  <a:pt x="12125765" y="6207125"/>
                  <a:pt x="12130672" y="6206067"/>
                </a:cubicBezTo>
                <a:close/>
                <a:moveTo>
                  <a:pt x="12050946" y="1113367"/>
                </a:moveTo>
                <a:cubicBezTo>
                  <a:pt x="12054625" y="1115483"/>
                  <a:pt x="12059532" y="1117600"/>
                  <a:pt x="12060758" y="1122892"/>
                </a:cubicBezTo>
                <a:cubicBezTo>
                  <a:pt x="12060758" y="1126067"/>
                  <a:pt x="12059532" y="1128183"/>
                  <a:pt x="12055852" y="1128183"/>
                </a:cubicBezTo>
                <a:cubicBezTo>
                  <a:pt x="12050946" y="1129242"/>
                  <a:pt x="12048492" y="1126067"/>
                  <a:pt x="12047266" y="1121833"/>
                </a:cubicBezTo>
                <a:cubicBezTo>
                  <a:pt x="12048492" y="1119717"/>
                  <a:pt x="12048492" y="1116542"/>
                  <a:pt x="12050946" y="1113367"/>
                </a:cubicBezTo>
                <a:close/>
                <a:moveTo>
                  <a:pt x="12086516" y="103717"/>
                </a:moveTo>
                <a:cubicBezTo>
                  <a:pt x="12092649" y="102658"/>
                  <a:pt x="12092649" y="106892"/>
                  <a:pt x="12092649" y="110067"/>
                </a:cubicBezTo>
                <a:cubicBezTo>
                  <a:pt x="12092649" y="114300"/>
                  <a:pt x="12090196" y="117475"/>
                  <a:pt x="12085289" y="116417"/>
                </a:cubicBezTo>
                <a:cubicBezTo>
                  <a:pt x="12081610" y="116417"/>
                  <a:pt x="12079156" y="115358"/>
                  <a:pt x="12080383" y="111125"/>
                </a:cubicBezTo>
                <a:cubicBezTo>
                  <a:pt x="12080383" y="107950"/>
                  <a:pt x="12081610" y="104775"/>
                  <a:pt x="12086516" y="103717"/>
                </a:cubicBezTo>
                <a:close/>
                <a:moveTo>
                  <a:pt x="12087742" y="6373284"/>
                </a:moveTo>
                <a:cubicBezTo>
                  <a:pt x="12087742" y="6370109"/>
                  <a:pt x="12086516" y="6365875"/>
                  <a:pt x="12091422" y="6364817"/>
                </a:cubicBezTo>
                <a:cubicBezTo>
                  <a:pt x="12096329" y="6364817"/>
                  <a:pt x="12098782" y="6366933"/>
                  <a:pt x="12098782" y="6371167"/>
                </a:cubicBezTo>
                <a:cubicBezTo>
                  <a:pt x="12098782" y="6374342"/>
                  <a:pt x="12100008" y="6378575"/>
                  <a:pt x="12095102" y="6379633"/>
                </a:cubicBezTo>
                <a:cubicBezTo>
                  <a:pt x="12091422" y="6380692"/>
                  <a:pt x="12088969" y="6377517"/>
                  <a:pt x="12087742" y="6373284"/>
                </a:cubicBezTo>
                <a:close/>
                <a:moveTo>
                  <a:pt x="10311685" y="2944284"/>
                </a:moveTo>
                <a:cubicBezTo>
                  <a:pt x="10311685" y="2946400"/>
                  <a:pt x="10311685" y="2949575"/>
                  <a:pt x="10311685" y="2952750"/>
                </a:cubicBezTo>
                <a:cubicBezTo>
                  <a:pt x="10311685" y="2955925"/>
                  <a:pt x="10310458" y="2960159"/>
                  <a:pt x="10305552" y="2960159"/>
                </a:cubicBezTo>
                <a:cubicBezTo>
                  <a:pt x="10299419" y="2960159"/>
                  <a:pt x="10300645" y="2954867"/>
                  <a:pt x="10300645" y="2952750"/>
                </a:cubicBezTo>
                <a:cubicBezTo>
                  <a:pt x="10300645" y="2950633"/>
                  <a:pt x="10300645" y="2947458"/>
                  <a:pt x="10300645" y="2945342"/>
                </a:cubicBezTo>
                <a:cubicBezTo>
                  <a:pt x="10304325" y="2943225"/>
                  <a:pt x="10308005" y="2944284"/>
                  <a:pt x="10311685" y="2944284"/>
                </a:cubicBezTo>
                <a:close/>
                <a:moveTo>
                  <a:pt x="8490244" y="6595534"/>
                </a:moveTo>
                <a:cubicBezTo>
                  <a:pt x="8487791" y="6597651"/>
                  <a:pt x="8484111" y="6599767"/>
                  <a:pt x="8481658" y="6601883"/>
                </a:cubicBezTo>
                <a:cubicBezTo>
                  <a:pt x="8479205" y="6600825"/>
                  <a:pt x="8477978" y="6599767"/>
                  <a:pt x="8475525" y="6598709"/>
                </a:cubicBezTo>
                <a:cubicBezTo>
                  <a:pt x="8475525" y="6597651"/>
                  <a:pt x="8476751" y="6597651"/>
                  <a:pt x="8476751" y="6596592"/>
                </a:cubicBezTo>
                <a:cubicBezTo>
                  <a:pt x="8481658" y="6592359"/>
                  <a:pt x="8485337" y="6591300"/>
                  <a:pt x="8490244" y="6595534"/>
                </a:cubicBezTo>
                <a:close/>
                <a:moveTo>
                  <a:pt x="7778840" y="965200"/>
                </a:moveTo>
                <a:cubicBezTo>
                  <a:pt x="7780066" y="963083"/>
                  <a:pt x="7782519" y="960967"/>
                  <a:pt x="7784973" y="959908"/>
                </a:cubicBezTo>
                <a:cubicBezTo>
                  <a:pt x="7791105" y="966258"/>
                  <a:pt x="7784973" y="969433"/>
                  <a:pt x="7781293" y="973667"/>
                </a:cubicBezTo>
                <a:cubicBezTo>
                  <a:pt x="7778840" y="973667"/>
                  <a:pt x="7777613" y="972608"/>
                  <a:pt x="7775160" y="972608"/>
                </a:cubicBezTo>
                <a:cubicBezTo>
                  <a:pt x="7776387" y="970492"/>
                  <a:pt x="7776387" y="967317"/>
                  <a:pt x="7778840" y="965200"/>
                </a:cubicBezTo>
                <a:close/>
                <a:moveTo>
                  <a:pt x="9201648" y="4891617"/>
                </a:moveTo>
                <a:cubicBezTo>
                  <a:pt x="9201648" y="4894792"/>
                  <a:pt x="9200421" y="4899025"/>
                  <a:pt x="9195516" y="4899025"/>
                </a:cubicBezTo>
                <a:cubicBezTo>
                  <a:pt x="9190609" y="4900084"/>
                  <a:pt x="9186930" y="4895850"/>
                  <a:pt x="9188156" y="4892675"/>
                </a:cubicBezTo>
                <a:cubicBezTo>
                  <a:pt x="9189383" y="4889500"/>
                  <a:pt x="9193062" y="4888442"/>
                  <a:pt x="9196742" y="4886325"/>
                </a:cubicBezTo>
                <a:cubicBezTo>
                  <a:pt x="9200421" y="4886325"/>
                  <a:pt x="9201648" y="4889500"/>
                  <a:pt x="9201648" y="4891617"/>
                </a:cubicBezTo>
                <a:close/>
                <a:moveTo>
                  <a:pt x="10422075" y="6315075"/>
                </a:moveTo>
                <a:cubicBezTo>
                  <a:pt x="10422075" y="6310842"/>
                  <a:pt x="10422075" y="6306609"/>
                  <a:pt x="10422075" y="6302375"/>
                </a:cubicBezTo>
                <a:cubicBezTo>
                  <a:pt x="10433114" y="6312959"/>
                  <a:pt x="10433114" y="6312959"/>
                  <a:pt x="10422075" y="6315075"/>
                </a:cubicBezTo>
                <a:close/>
                <a:moveTo>
                  <a:pt x="7082154" y="4464050"/>
                </a:moveTo>
                <a:cubicBezTo>
                  <a:pt x="7074794" y="4465109"/>
                  <a:pt x="7071115" y="4473575"/>
                  <a:pt x="7062529" y="4470400"/>
                </a:cubicBezTo>
                <a:cubicBezTo>
                  <a:pt x="7063756" y="4465109"/>
                  <a:pt x="7068662" y="4461934"/>
                  <a:pt x="7073568" y="4458758"/>
                </a:cubicBezTo>
                <a:cubicBezTo>
                  <a:pt x="7083381" y="4451350"/>
                  <a:pt x="7082154" y="4458758"/>
                  <a:pt x="7082154" y="4464050"/>
                </a:cubicBezTo>
                <a:close/>
                <a:moveTo>
                  <a:pt x="7396153" y="2062692"/>
                </a:moveTo>
                <a:cubicBezTo>
                  <a:pt x="7393700" y="2067983"/>
                  <a:pt x="7387567" y="2072217"/>
                  <a:pt x="7388794" y="2078567"/>
                </a:cubicBezTo>
                <a:cubicBezTo>
                  <a:pt x="7382661" y="2070100"/>
                  <a:pt x="7392474" y="2065867"/>
                  <a:pt x="7394927" y="2059517"/>
                </a:cubicBezTo>
                <a:lnTo>
                  <a:pt x="7394927" y="2061633"/>
                </a:lnTo>
                <a:lnTo>
                  <a:pt x="7396153" y="2062692"/>
                </a:lnTo>
                <a:close/>
                <a:moveTo>
                  <a:pt x="7381434" y="2075392"/>
                </a:moveTo>
                <a:cubicBezTo>
                  <a:pt x="7381434" y="2075392"/>
                  <a:pt x="7381434" y="2075392"/>
                  <a:pt x="7381434" y="2075392"/>
                </a:cubicBezTo>
                <a:cubicBezTo>
                  <a:pt x="7381434" y="2075392"/>
                  <a:pt x="7381434" y="2074333"/>
                  <a:pt x="7381434" y="2075392"/>
                </a:cubicBezTo>
                <a:cubicBezTo>
                  <a:pt x="7381434" y="2074333"/>
                  <a:pt x="7381434" y="2075392"/>
                  <a:pt x="7381434" y="2075392"/>
                </a:cubicBezTo>
                <a:close/>
                <a:moveTo>
                  <a:pt x="7588723" y="916517"/>
                </a:moveTo>
                <a:cubicBezTo>
                  <a:pt x="7587496" y="915458"/>
                  <a:pt x="7587496" y="913342"/>
                  <a:pt x="7586270" y="912283"/>
                </a:cubicBezTo>
                <a:cubicBezTo>
                  <a:pt x="7587496" y="909108"/>
                  <a:pt x="7588723" y="904875"/>
                  <a:pt x="7593629" y="904875"/>
                </a:cubicBezTo>
                <a:cubicBezTo>
                  <a:pt x="7597309" y="904875"/>
                  <a:pt x="7598535" y="908050"/>
                  <a:pt x="7597309" y="910167"/>
                </a:cubicBezTo>
                <a:cubicBezTo>
                  <a:pt x="7596082" y="912283"/>
                  <a:pt x="7592403" y="914400"/>
                  <a:pt x="7588723" y="916517"/>
                </a:cubicBezTo>
                <a:close/>
                <a:moveTo>
                  <a:pt x="11491635" y="4003675"/>
                </a:moveTo>
                <a:cubicBezTo>
                  <a:pt x="11496541" y="4003675"/>
                  <a:pt x="11497768" y="4007909"/>
                  <a:pt x="11497768" y="4010025"/>
                </a:cubicBezTo>
                <a:cubicBezTo>
                  <a:pt x="11497768" y="4013200"/>
                  <a:pt x="11496541" y="4016375"/>
                  <a:pt x="11494087" y="4015317"/>
                </a:cubicBezTo>
                <a:cubicBezTo>
                  <a:pt x="11490408" y="4014258"/>
                  <a:pt x="11487955" y="4011083"/>
                  <a:pt x="11486728" y="4007909"/>
                </a:cubicBezTo>
                <a:cubicBezTo>
                  <a:pt x="11485502" y="4005792"/>
                  <a:pt x="11487955" y="4003675"/>
                  <a:pt x="11491635" y="4003675"/>
                </a:cubicBezTo>
                <a:close/>
                <a:moveTo>
                  <a:pt x="7788652" y="5044017"/>
                </a:moveTo>
                <a:cubicBezTo>
                  <a:pt x="7789878" y="5045075"/>
                  <a:pt x="7791105" y="5047192"/>
                  <a:pt x="7792332" y="5048250"/>
                </a:cubicBezTo>
                <a:cubicBezTo>
                  <a:pt x="7791105" y="5049309"/>
                  <a:pt x="7789878" y="5049309"/>
                  <a:pt x="7788652" y="5050367"/>
                </a:cubicBezTo>
                <a:cubicBezTo>
                  <a:pt x="7787426" y="5049309"/>
                  <a:pt x="7784973" y="5048250"/>
                  <a:pt x="7784973" y="5046133"/>
                </a:cubicBezTo>
                <a:cubicBezTo>
                  <a:pt x="7783746" y="5044017"/>
                  <a:pt x="7783746" y="5039784"/>
                  <a:pt x="7783746" y="5038725"/>
                </a:cubicBezTo>
                <a:cubicBezTo>
                  <a:pt x="7787426" y="5038725"/>
                  <a:pt x="7787426" y="5042959"/>
                  <a:pt x="7788652" y="5044017"/>
                </a:cubicBezTo>
                <a:close/>
                <a:moveTo>
                  <a:pt x="9180797" y="4328584"/>
                </a:moveTo>
                <a:cubicBezTo>
                  <a:pt x="9178344" y="4319059"/>
                  <a:pt x="9180797" y="4313767"/>
                  <a:pt x="9190609" y="4313767"/>
                </a:cubicBezTo>
                <a:lnTo>
                  <a:pt x="9190609" y="4313767"/>
                </a:lnTo>
                <a:cubicBezTo>
                  <a:pt x="9191836" y="4320117"/>
                  <a:pt x="9185703" y="4323292"/>
                  <a:pt x="9180797" y="4328584"/>
                </a:cubicBezTo>
                <a:close/>
                <a:moveTo>
                  <a:pt x="9175890" y="239183"/>
                </a:moveTo>
                <a:cubicBezTo>
                  <a:pt x="9178344" y="242358"/>
                  <a:pt x="9179571" y="245533"/>
                  <a:pt x="9182023" y="248708"/>
                </a:cubicBezTo>
                <a:cubicBezTo>
                  <a:pt x="9179571" y="248708"/>
                  <a:pt x="9175890" y="249767"/>
                  <a:pt x="9173438" y="249767"/>
                </a:cubicBezTo>
                <a:cubicBezTo>
                  <a:pt x="9169757" y="249767"/>
                  <a:pt x="9167305" y="247650"/>
                  <a:pt x="9168531" y="244475"/>
                </a:cubicBezTo>
                <a:cubicBezTo>
                  <a:pt x="9169757" y="243417"/>
                  <a:pt x="9173438" y="242358"/>
                  <a:pt x="9175890" y="239183"/>
                </a:cubicBezTo>
                <a:close/>
                <a:moveTo>
                  <a:pt x="8971055" y="3213100"/>
                </a:moveTo>
                <a:cubicBezTo>
                  <a:pt x="8969828" y="3217333"/>
                  <a:pt x="8968602" y="3217333"/>
                  <a:pt x="8967375" y="3214159"/>
                </a:cubicBezTo>
                <a:cubicBezTo>
                  <a:pt x="8966149" y="3212042"/>
                  <a:pt x="8963696" y="3209925"/>
                  <a:pt x="8962469" y="3207809"/>
                </a:cubicBezTo>
                <a:cubicBezTo>
                  <a:pt x="8962469" y="3205692"/>
                  <a:pt x="8964923" y="3204633"/>
                  <a:pt x="8967375" y="3207809"/>
                </a:cubicBezTo>
                <a:cubicBezTo>
                  <a:pt x="8969828" y="3208867"/>
                  <a:pt x="8971055" y="3210983"/>
                  <a:pt x="8971055" y="3213100"/>
                </a:cubicBezTo>
                <a:close/>
                <a:moveTo>
                  <a:pt x="7807051" y="586317"/>
                </a:moveTo>
                <a:cubicBezTo>
                  <a:pt x="7800918" y="586317"/>
                  <a:pt x="7800918" y="582083"/>
                  <a:pt x="7802144" y="577850"/>
                </a:cubicBezTo>
                <a:cubicBezTo>
                  <a:pt x="7802144" y="575733"/>
                  <a:pt x="7802144" y="571500"/>
                  <a:pt x="7807051" y="573617"/>
                </a:cubicBezTo>
                <a:cubicBezTo>
                  <a:pt x="7810730" y="574675"/>
                  <a:pt x="7814410" y="576792"/>
                  <a:pt x="7814410" y="582083"/>
                </a:cubicBezTo>
                <a:cubicBezTo>
                  <a:pt x="7813183" y="585258"/>
                  <a:pt x="7810730" y="586317"/>
                  <a:pt x="7807051" y="586317"/>
                </a:cubicBezTo>
                <a:close/>
                <a:moveTo>
                  <a:pt x="10041842" y="1889125"/>
                </a:moveTo>
                <a:cubicBezTo>
                  <a:pt x="10038162" y="1889125"/>
                  <a:pt x="10039388" y="1885950"/>
                  <a:pt x="10038162" y="1882775"/>
                </a:cubicBezTo>
                <a:cubicBezTo>
                  <a:pt x="10043068" y="1879600"/>
                  <a:pt x="10047974" y="1879600"/>
                  <a:pt x="10054107" y="1879600"/>
                </a:cubicBezTo>
                <a:cubicBezTo>
                  <a:pt x="10052880" y="1885950"/>
                  <a:pt x="10047974" y="1889125"/>
                  <a:pt x="10041842" y="1889125"/>
                </a:cubicBezTo>
                <a:close/>
                <a:moveTo>
                  <a:pt x="8114917" y="1299633"/>
                </a:moveTo>
                <a:cubicBezTo>
                  <a:pt x="8114917" y="1303867"/>
                  <a:pt x="8112464" y="1307042"/>
                  <a:pt x="8108784" y="1308100"/>
                </a:cubicBezTo>
                <a:cubicBezTo>
                  <a:pt x="8103878" y="1310217"/>
                  <a:pt x="8105104" y="1304925"/>
                  <a:pt x="8105104" y="1303867"/>
                </a:cubicBezTo>
                <a:cubicBezTo>
                  <a:pt x="8105104" y="1300692"/>
                  <a:pt x="8103878" y="1296458"/>
                  <a:pt x="8110011" y="1295400"/>
                </a:cubicBezTo>
                <a:cubicBezTo>
                  <a:pt x="8112464" y="1294342"/>
                  <a:pt x="8114917" y="1296458"/>
                  <a:pt x="8114917" y="1299633"/>
                </a:cubicBezTo>
                <a:close/>
                <a:moveTo>
                  <a:pt x="8619033" y="2619375"/>
                </a:moveTo>
                <a:cubicBezTo>
                  <a:pt x="8614126" y="2622550"/>
                  <a:pt x="8610447" y="2617258"/>
                  <a:pt x="8607993" y="2613025"/>
                </a:cubicBezTo>
                <a:cubicBezTo>
                  <a:pt x="8606767" y="2610908"/>
                  <a:pt x="8606767" y="2607733"/>
                  <a:pt x="8605540" y="2605617"/>
                </a:cubicBezTo>
                <a:lnTo>
                  <a:pt x="8607993" y="2604559"/>
                </a:lnTo>
                <a:lnTo>
                  <a:pt x="8606767" y="2602442"/>
                </a:lnTo>
                <a:cubicBezTo>
                  <a:pt x="8610447" y="2603500"/>
                  <a:pt x="8615353" y="2604559"/>
                  <a:pt x="8617806" y="2606675"/>
                </a:cubicBezTo>
                <a:cubicBezTo>
                  <a:pt x="8622712" y="2609850"/>
                  <a:pt x="8623939" y="2616200"/>
                  <a:pt x="8619033" y="2619375"/>
                </a:cubicBezTo>
                <a:close/>
                <a:moveTo>
                  <a:pt x="6684749" y="1354667"/>
                </a:moveTo>
                <a:cubicBezTo>
                  <a:pt x="6679842" y="1353608"/>
                  <a:pt x="6677390" y="1349375"/>
                  <a:pt x="6677390" y="1345142"/>
                </a:cubicBezTo>
                <a:cubicBezTo>
                  <a:pt x="6677390" y="1341967"/>
                  <a:pt x="6681069" y="1340908"/>
                  <a:pt x="6683522" y="1341967"/>
                </a:cubicBezTo>
                <a:cubicBezTo>
                  <a:pt x="6688428" y="1343025"/>
                  <a:pt x="6688428" y="1346200"/>
                  <a:pt x="6688428" y="1350433"/>
                </a:cubicBezTo>
                <a:cubicBezTo>
                  <a:pt x="6687202" y="1351492"/>
                  <a:pt x="6688428" y="1355725"/>
                  <a:pt x="6684749" y="1354667"/>
                </a:cubicBezTo>
                <a:close/>
                <a:moveTo>
                  <a:pt x="9877482" y="4371975"/>
                </a:moveTo>
                <a:cubicBezTo>
                  <a:pt x="9870123" y="4373034"/>
                  <a:pt x="9875029" y="4366684"/>
                  <a:pt x="9872577" y="4364567"/>
                </a:cubicBezTo>
                <a:cubicBezTo>
                  <a:pt x="9873803" y="4362450"/>
                  <a:pt x="9872577" y="4358217"/>
                  <a:pt x="9877482" y="4360334"/>
                </a:cubicBezTo>
                <a:cubicBezTo>
                  <a:pt x="9879936" y="4361392"/>
                  <a:pt x="9882389" y="4364567"/>
                  <a:pt x="9882389" y="4366684"/>
                </a:cubicBezTo>
                <a:cubicBezTo>
                  <a:pt x="9882389" y="4367742"/>
                  <a:pt x="9878709" y="4371975"/>
                  <a:pt x="9877482" y="4371975"/>
                </a:cubicBezTo>
                <a:close/>
                <a:moveTo>
                  <a:pt x="9330437" y="1992842"/>
                </a:moveTo>
                <a:cubicBezTo>
                  <a:pt x="9326758" y="1983317"/>
                  <a:pt x="9325531" y="1978025"/>
                  <a:pt x="9334117" y="1973792"/>
                </a:cubicBezTo>
                <a:cubicBezTo>
                  <a:pt x="9336570" y="1972733"/>
                  <a:pt x="9337796" y="1972733"/>
                  <a:pt x="9339023" y="1973792"/>
                </a:cubicBezTo>
                <a:cubicBezTo>
                  <a:pt x="9346382" y="1984375"/>
                  <a:pt x="9334117" y="1986492"/>
                  <a:pt x="9330437" y="1992842"/>
                </a:cubicBezTo>
                <a:close/>
                <a:moveTo>
                  <a:pt x="10848918" y="6755342"/>
                </a:moveTo>
                <a:cubicBezTo>
                  <a:pt x="10846464" y="6756401"/>
                  <a:pt x="10845238" y="6756401"/>
                  <a:pt x="10842785" y="6757459"/>
                </a:cubicBezTo>
                <a:cubicBezTo>
                  <a:pt x="10834199" y="6750050"/>
                  <a:pt x="10834199" y="6744758"/>
                  <a:pt x="10847691" y="6742642"/>
                </a:cubicBezTo>
                <a:lnTo>
                  <a:pt x="10847691" y="6742642"/>
                </a:lnTo>
                <a:cubicBezTo>
                  <a:pt x="10851371" y="6745817"/>
                  <a:pt x="10847691" y="6751109"/>
                  <a:pt x="10848918" y="6755342"/>
                </a:cubicBezTo>
                <a:close/>
                <a:moveTo>
                  <a:pt x="8771126" y="4578350"/>
                </a:moveTo>
                <a:cubicBezTo>
                  <a:pt x="8769899" y="4581525"/>
                  <a:pt x="8771126" y="4581525"/>
                  <a:pt x="8771126" y="4578350"/>
                </a:cubicBezTo>
                <a:cubicBezTo>
                  <a:pt x="8768673" y="4577292"/>
                  <a:pt x="8764993" y="4576234"/>
                  <a:pt x="8764993" y="4573059"/>
                </a:cubicBezTo>
                <a:cubicBezTo>
                  <a:pt x="8764993" y="4570942"/>
                  <a:pt x="8767446" y="4570942"/>
                  <a:pt x="8769899" y="4572000"/>
                </a:cubicBezTo>
                <a:cubicBezTo>
                  <a:pt x="8774806" y="4574117"/>
                  <a:pt x="8772353" y="4576234"/>
                  <a:pt x="8771126" y="4578350"/>
                </a:cubicBezTo>
                <a:close/>
                <a:moveTo>
                  <a:pt x="11635142" y="3781425"/>
                </a:moveTo>
                <a:cubicBezTo>
                  <a:pt x="11633915" y="3784600"/>
                  <a:pt x="11633915" y="3787775"/>
                  <a:pt x="11632689" y="3789892"/>
                </a:cubicBezTo>
                <a:cubicBezTo>
                  <a:pt x="11627783" y="3789892"/>
                  <a:pt x="11621650" y="3790950"/>
                  <a:pt x="11622876" y="3784600"/>
                </a:cubicBezTo>
                <a:cubicBezTo>
                  <a:pt x="11624103" y="3780367"/>
                  <a:pt x="11630236" y="3781425"/>
                  <a:pt x="11635142" y="3781425"/>
                </a:cubicBezTo>
                <a:close/>
                <a:moveTo>
                  <a:pt x="11002237" y="3802592"/>
                </a:moveTo>
                <a:cubicBezTo>
                  <a:pt x="11009596" y="3797300"/>
                  <a:pt x="11013277" y="3797300"/>
                  <a:pt x="11014503" y="3806825"/>
                </a:cubicBezTo>
                <a:cubicBezTo>
                  <a:pt x="11010823" y="3807883"/>
                  <a:pt x="11008370" y="3810000"/>
                  <a:pt x="11008370" y="3813175"/>
                </a:cubicBezTo>
                <a:cubicBezTo>
                  <a:pt x="11005917" y="3813175"/>
                  <a:pt x="11004691" y="3813175"/>
                  <a:pt x="11002237" y="3813175"/>
                </a:cubicBezTo>
                <a:cubicBezTo>
                  <a:pt x="11002237" y="3808942"/>
                  <a:pt x="11002237" y="3805767"/>
                  <a:pt x="11002237" y="3802592"/>
                </a:cubicBezTo>
                <a:close/>
                <a:moveTo>
                  <a:pt x="10988746" y="2004483"/>
                </a:moveTo>
                <a:cubicBezTo>
                  <a:pt x="10991198" y="2005542"/>
                  <a:pt x="10993651" y="2007658"/>
                  <a:pt x="10994878" y="2008717"/>
                </a:cubicBezTo>
                <a:cubicBezTo>
                  <a:pt x="10997331" y="2010833"/>
                  <a:pt x="10997331" y="2011892"/>
                  <a:pt x="10993651" y="2011892"/>
                </a:cubicBezTo>
                <a:cubicBezTo>
                  <a:pt x="10989972" y="2011892"/>
                  <a:pt x="10986292" y="2010833"/>
                  <a:pt x="10985065" y="2007658"/>
                </a:cubicBezTo>
                <a:cubicBezTo>
                  <a:pt x="10987519" y="2006600"/>
                  <a:pt x="10988746" y="2004483"/>
                  <a:pt x="10988746" y="2004483"/>
                </a:cubicBezTo>
                <a:close/>
                <a:moveTo>
                  <a:pt x="10218466" y="5655734"/>
                </a:moveTo>
                <a:cubicBezTo>
                  <a:pt x="10217239" y="5647267"/>
                  <a:pt x="10220919" y="5640917"/>
                  <a:pt x="10230731" y="5638800"/>
                </a:cubicBezTo>
                <a:cubicBezTo>
                  <a:pt x="10233185" y="5647267"/>
                  <a:pt x="10233185" y="5655734"/>
                  <a:pt x="10218466" y="5655734"/>
                </a:cubicBezTo>
                <a:close/>
                <a:moveTo>
                  <a:pt x="7170466" y="5576359"/>
                </a:moveTo>
                <a:cubicBezTo>
                  <a:pt x="7174146" y="5575300"/>
                  <a:pt x="7175372" y="5568950"/>
                  <a:pt x="7180279" y="5574242"/>
                </a:cubicBezTo>
                <a:cubicBezTo>
                  <a:pt x="7181505" y="5575300"/>
                  <a:pt x="7182732" y="5577417"/>
                  <a:pt x="7183959" y="5578475"/>
                </a:cubicBezTo>
                <a:cubicBezTo>
                  <a:pt x="7180279" y="5579534"/>
                  <a:pt x="7175372" y="5579534"/>
                  <a:pt x="7171693" y="5580592"/>
                </a:cubicBezTo>
                <a:cubicBezTo>
                  <a:pt x="7171693" y="5579534"/>
                  <a:pt x="7171693" y="5577417"/>
                  <a:pt x="7170466" y="5576359"/>
                </a:cubicBezTo>
                <a:close/>
                <a:moveTo>
                  <a:pt x="9527913" y="6329892"/>
                </a:moveTo>
                <a:cubicBezTo>
                  <a:pt x="9527913" y="6328834"/>
                  <a:pt x="9529140" y="6327776"/>
                  <a:pt x="9530366" y="6326717"/>
                </a:cubicBezTo>
                <a:cubicBezTo>
                  <a:pt x="9532819" y="6329892"/>
                  <a:pt x="9535273" y="6332008"/>
                  <a:pt x="9537725" y="6335183"/>
                </a:cubicBezTo>
                <a:cubicBezTo>
                  <a:pt x="9535273" y="6336242"/>
                  <a:pt x="9534046" y="6338359"/>
                  <a:pt x="9532819" y="6338359"/>
                </a:cubicBezTo>
                <a:cubicBezTo>
                  <a:pt x="9526687" y="6338359"/>
                  <a:pt x="9527913" y="6334125"/>
                  <a:pt x="9527913" y="6329892"/>
                </a:cubicBezTo>
                <a:close/>
                <a:moveTo>
                  <a:pt x="11310104" y="1813983"/>
                </a:moveTo>
                <a:cubicBezTo>
                  <a:pt x="11305198" y="1807633"/>
                  <a:pt x="11306424" y="1802342"/>
                  <a:pt x="11315010" y="1799167"/>
                </a:cubicBezTo>
                <a:cubicBezTo>
                  <a:pt x="11316236" y="1799167"/>
                  <a:pt x="11319917" y="1800225"/>
                  <a:pt x="11319917" y="1801283"/>
                </a:cubicBezTo>
                <a:cubicBezTo>
                  <a:pt x="11319917" y="1807633"/>
                  <a:pt x="11316236" y="1811867"/>
                  <a:pt x="11310104" y="1813983"/>
                </a:cubicBezTo>
                <a:close/>
                <a:moveTo>
                  <a:pt x="9733975" y="2523067"/>
                </a:moveTo>
                <a:cubicBezTo>
                  <a:pt x="9733975" y="2525184"/>
                  <a:pt x="9732748" y="2528358"/>
                  <a:pt x="9732748" y="2528358"/>
                </a:cubicBezTo>
                <a:cubicBezTo>
                  <a:pt x="9729069" y="2528358"/>
                  <a:pt x="9727842" y="2525184"/>
                  <a:pt x="9727842" y="2523067"/>
                </a:cubicBezTo>
                <a:cubicBezTo>
                  <a:pt x="9727842" y="2522008"/>
                  <a:pt x="9729069" y="2518833"/>
                  <a:pt x="9729069" y="2518833"/>
                </a:cubicBezTo>
                <a:cubicBezTo>
                  <a:pt x="9733975" y="2517775"/>
                  <a:pt x="9733975" y="2520950"/>
                  <a:pt x="9733975" y="2523067"/>
                </a:cubicBezTo>
                <a:close/>
                <a:moveTo>
                  <a:pt x="11920931" y="1423458"/>
                </a:moveTo>
                <a:cubicBezTo>
                  <a:pt x="11918477" y="1426633"/>
                  <a:pt x="11916024" y="1429808"/>
                  <a:pt x="11913571" y="1434042"/>
                </a:cubicBezTo>
                <a:cubicBezTo>
                  <a:pt x="11907438" y="1430867"/>
                  <a:pt x="11908665" y="1425575"/>
                  <a:pt x="11911118" y="1422400"/>
                </a:cubicBezTo>
                <a:cubicBezTo>
                  <a:pt x="11913571" y="1418167"/>
                  <a:pt x="11917250" y="1422400"/>
                  <a:pt x="11920931" y="1423458"/>
                </a:cubicBezTo>
                <a:close/>
                <a:moveTo>
                  <a:pt x="8444861" y="6817784"/>
                </a:moveTo>
                <a:cubicBezTo>
                  <a:pt x="8441182" y="6814609"/>
                  <a:pt x="8438728" y="6810375"/>
                  <a:pt x="8435049" y="6807200"/>
                </a:cubicBezTo>
                <a:cubicBezTo>
                  <a:pt x="8437502" y="6802967"/>
                  <a:pt x="8442408" y="6799792"/>
                  <a:pt x="8447314" y="6802967"/>
                </a:cubicBezTo>
                <a:cubicBezTo>
                  <a:pt x="8454673" y="6808258"/>
                  <a:pt x="8454673" y="6813550"/>
                  <a:pt x="8444861" y="6817784"/>
                </a:cubicBezTo>
                <a:close/>
                <a:moveTo>
                  <a:pt x="10672293" y="2175934"/>
                </a:moveTo>
                <a:cubicBezTo>
                  <a:pt x="10673520" y="2178050"/>
                  <a:pt x="10674746" y="2181225"/>
                  <a:pt x="10674746" y="2183342"/>
                </a:cubicBezTo>
                <a:cubicBezTo>
                  <a:pt x="10673520" y="2187575"/>
                  <a:pt x="10671066" y="2190750"/>
                  <a:pt x="10664934" y="2190750"/>
                </a:cubicBezTo>
                <a:lnTo>
                  <a:pt x="10664934" y="2191809"/>
                </a:lnTo>
                <a:cubicBezTo>
                  <a:pt x="10657575" y="2202392"/>
                  <a:pt x="10642856" y="2200275"/>
                  <a:pt x="10631816" y="2205567"/>
                </a:cubicBezTo>
                <a:cubicBezTo>
                  <a:pt x="10628137" y="2207684"/>
                  <a:pt x="10624457" y="2202392"/>
                  <a:pt x="10628137" y="2198158"/>
                </a:cubicBezTo>
                <a:cubicBezTo>
                  <a:pt x="10633043" y="2198158"/>
                  <a:pt x="10635496" y="2196042"/>
                  <a:pt x="10633043" y="2192867"/>
                </a:cubicBezTo>
                <a:cubicBezTo>
                  <a:pt x="10633043" y="2190750"/>
                  <a:pt x="10634270" y="2189692"/>
                  <a:pt x="10634270" y="2187575"/>
                </a:cubicBezTo>
                <a:cubicBezTo>
                  <a:pt x="10636723" y="2187575"/>
                  <a:pt x="10637949" y="2187575"/>
                  <a:pt x="10640402" y="2186517"/>
                </a:cubicBezTo>
                <a:cubicBezTo>
                  <a:pt x="10642856" y="2187575"/>
                  <a:pt x="10644082" y="2187575"/>
                  <a:pt x="10646535" y="2188633"/>
                </a:cubicBezTo>
                <a:cubicBezTo>
                  <a:pt x="10651442" y="2188633"/>
                  <a:pt x="10657575" y="2189692"/>
                  <a:pt x="10662480" y="2189692"/>
                </a:cubicBezTo>
                <a:cubicBezTo>
                  <a:pt x="10662480" y="2187575"/>
                  <a:pt x="10662480" y="2185458"/>
                  <a:pt x="10662480" y="2184400"/>
                </a:cubicBezTo>
                <a:cubicBezTo>
                  <a:pt x="10662480" y="2178050"/>
                  <a:pt x="10668613" y="2178050"/>
                  <a:pt x="10672293" y="2175934"/>
                </a:cubicBezTo>
                <a:close/>
                <a:moveTo>
                  <a:pt x="9814928" y="4370917"/>
                </a:moveTo>
                <a:cubicBezTo>
                  <a:pt x="9810022" y="4364567"/>
                  <a:pt x="9814928" y="4360334"/>
                  <a:pt x="9819834" y="4356100"/>
                </a:cubicBezTo>
                <a:cubicBezTo>
                  <a:pt x="9821061" y="4357159"/>
                  <a:pt x="9823514" y="4357159"/>
                  <a:pt x="9824740" y="4357159"/>
                </a:cubicBezTo>
                <a:cubicBezTo>
                  <a:pt x="9821061" y="4361392"/>
                  <a:pt x="9822287" y="4368800"/>
                  <a:pt x="9814928" y="4370917"/>
                </a:cubicBezTo>
                <a:close/>
                <a:moveTo>
                  <a:pt x="11741853" y="348192"/>
                </a:moveTo>
                <a:cubicBezTo>
                  <a:pt x="11740626" y="349250"/>
                  <a:pt x="11739399" y="351367"/>
                  <a:pt x="11738173" y="351367"/>
                </a:cubicBezTo>
                <a:cubicBezTo>
                  <a:pt x="11733267" y="352425"/>
                  <a:pt x="11732040" y="348192"/>
                  <a:pt x="11730814" y="345017"/>
                </a:cubicBezTo>
                <a:cubicBezTo>
                  <a:pt x="11730814" y="342900"/>
                  <a:pt x="11730814" y="338667"/>
                  <a:pt x="11734494" y="339725"/>
                </a:cubicBezTo>
                <a:cubicBezTo>
                  <a:pt x="11739399" y="340783"/>
                  <a:pt x="11740626" y="343958"/>
                  <a:pt x="11741853" y="348192"/>
                </a:cubicBezTo>
                <a:close/>
                <a:moveTo>
                  <a:pt x="9920412" y="2326217"/>
                </a:moveTo>
                <a:cubicBezTo>
                  <a:pt x="9917959" y="2321983"/>
                  <a:pt x="9915506" y="2316692"/>
                  <a:pt x="9914279" y="2312458"/>
                </a:cubicBezTo>
                <a:cubicBezTo>
                  <a:pt x="9928998" y="2312458"/>
                  <a:pt x="9926545" y="2318809"/>
                  <a:pt x="9920412" y="2326217"/>
                </a:cubicBezTo>
                <a:close/>
                <a:moveTo>
                  <a:pt x="9653022" y="1792817"/>
                </a:moveTo>
                <a:cubicBezTo>
                  <a:pt x="9656702" y="1794933"/>
                  <a:pt x="9659155" y="1798108"/>
                  <a:pt x="9657929" y="1802342"/>
                </a:cubicBezTo>
                <a:cubicBezTo>
                  <a:pt x="9656702" y="1805517"/>
                  <a:pt x="9654248" y="1806575"/>
                  <a:pt x="9651796" y="1803400"/>
                </a:cubicBezTo>
                <a:cubicBezTo>
                  <a:pt x="9649343" y="1800225"/>
                  <a:pt x="9648116" y="1797050"/>
                  <a:pt x="9648116" y="1793875"/>
                </a:cubicBezTo>
                <a:cubicBezTo>
                  <a:pt x="9648116" y="1790700"/>
                  <a:pt x="9650569" y="1790700"/>
                  <a:pt x="9653022" y="1792817"/>
                </a:cubicBezTo>
                <a:close/>
                <a:moveTo>
                  <a:pt x="6760796" y="3206750"/>
                </a:moveTo>
                <a:cubicBezTo>
                  <a:pt x="6755889" y="3207809"/>
                  <a:pt x="6754663" y="3203575"/>
                  <a:pt x="6753436" y="3201458"/>
                </a:cubicBezTo>
                <a:cubicBezTo>
                  <a:pt x="6752210" y="3199342"/>
                  <a:pt x="6752210" y="3196167"/>
                  <a:pt x="6755889" y="3195108"/>
                </a:cubicBezTo>
                <a:cubicBezTo>
                  <a:pt x="6760796" y="3196167"/>
                  <a:pt x="6763249" y="3198284"/>
                  <a:pt x="6763249" y="3202517"/>
                </a:cubicBezTo>
                <a:cubicBezTo>
                  <a:pt x="6763249" y="3203575"/>
                  <a:pt x="6762022" y="3206750"/>
                  <a:pt x="6760796" y="3206750"/>
                </a:cubicBezTo>
                <a:close/>
                <a:moveTo>
                  <a:pt x="10274888" y="2096558"/>
                </a:moveTo>
                <a:cubicBezTo>
                  <a:pt x="10274888" y="2097617"/>
                  <a:pt x="10276114" y="2098675"/>
                  <a:pt x="10276114" y="2098675"/>
                </a:cubicBezTo>
                <a:cubicBezTo>
                  <a:pt x="10276114" y="2102908"/>
                  <a:pt x="10279794" y="2111375"/>
                  <a:pt x="10272435" y="2111375"/>
                </a:cubicBezTo>
                <a:cubicBezTo>
                  <a:pt x="10262622" y="2111375"/>
                  <a:pt x="10265076" y="2103967"/>
                  <a:pt x="10266302" y="2097617"/>
                </a:cubicBezTo>
                <a:cubicBezTo>
                  <a:pt x="10268755" y="2096558"/>
                  <a:pt x="10272435" y="2096558"/>
                  <a:pt x="10274888" y="2096558"/>
                </a:cubicBezTo>
                <a:close/>
                <a:moveTo>
                  <a:pt x="9224953" y="3001434"/>
                </a:moveTo>
                <a:cubicBezTo>
                  <a:pt x="9224953" y="3000375"/>
                  <a:pt x="9224953" y="3000375"/>
                  <a:pt x="9224953" y="2999317"/>
                </a:cubicBezTo>
                <a:cubicBezTo>
                  <a:pt x="9220047" y="2999317"/>
                  <a:pt x="9215140" y="3000375"/>
                  <a:pt x="9210235" y="3000375"/>
                </a:cubicBezTo>
                <a:cubicBezTo>
                  <a:pt x="9200421" y="2988733"/>
                  <a:pt x="9213914" y="2977092"/>
                  <a:pt x="9209007" y="2965450"/>
                </a:cubicBezTo>
                <a:cubicBezTo>
                  <a:pt x="9217594" y="2964392"/>
                  <a:pt x="9226180" y="2964392"/>
                  <a:pt x="9233539" y="2963333"/>
                </a:cubicBezTo>
                <a:cubicBezTo>
                  <a:pt x="9243351" y="2969684"/>
                  <a:pt x="9253164" y="2974975"/>
                  <a:pt x="9242125" y="2987675"/>
                </a:cubicBezTo>
                <a:cubicBezTo>
                  <a:pt x="9239671" y="2989792"/>
                  <a:pt x="9240898" y="2994025"/>
                  <a:pt x="9239671" y="2998258"/>
                </a:cubicBezTo>
                <a:cubicBezTo>
                  <a:pt x="9238445" y="2998258"/>
                  <a:pt x="9237218" y="2998258"/>
                  <a:pt x="9237218" y="2998258"/>
                </a:cubicBezTo>
                <a:cubicBezTo>
                  <a:pt x="9238445" y="2999317"/>
                  <a:pt x="9238445" y="3000375"/>
                  <a:pt x="9238445" y="3001434"/>
                </a:cubicBezTo>
                <a:cubicBezTo>
                  <a:pt x="9234766" y="3005667"/>
                  <a:pt x="9229859" y="3002492"/>
                  <a:pt x="9224953" y="3001434"/>
                </a:cubicBezTo>
                <a:close/>
                <a:moveTo>
                  <a:pt x="7234247" y="3970867"/>
                </a:moveTo>
                <a:cubicBezTo>
                  <a:pt x="7230568" y="3969809"/>
                  <a:pt x="7221982" y="3971925"/>
                  <a:pt x="7224435" y="3965575"/>
                </a:cubicBezTo>
                <a:cubicBezTo>
                  <a:pt x="7225661" y="3960284"/>
                  <a:pt x="7233021" y="3959225"/>
                  <a:pt x="7239154" y="3959225"/>
                </a:cubicBezTo>
                <a:lnTo>
                  <a:pt x="7240380" y="3958167"/>
                </a:lnTo>
                <a:lnTo>
                  <a:pt x="7239154" y="3959225"/>
                </a:lnTo>
                <a:cubicBezTo>
                  <a:pt x="7237927" y="3962400"/>
                  <a:pt x="7237927" y="3964517"/>
                  <a:pt x="7236700" y="3967692"/>
                </a:cubicBezTo>
                <a:cubicBezTo>
                  <a:pt x="7234247" y="3967692"/>
                  <a:pt x="7234247" y="3968750"/>
                  <a:pt x="7234247" y="3970867"/>
                </a:cubicBezTo>
                <a:close/>
                <a:moveTo>
                  <a:pt x="9383179" y="4730750"/>
                </a:moveTo>
                <a:cubicBezTo>
                  <a:pt x="9384405" y="4730750"/>
                  <a:pt x="9388086" y="4731809"/>
                  <a:pt x="9388086" y="4732867"/>
                </a:cubicBezTo>
                <a:cubicBezTo>
                  <a:pt x="9389312" y="4737100"/>
                  <a:pt x="9384405" y="4739217"/>
                  <a:pt x="9381953" y="4741334"/>
                </a:cubicBezTo>
                <a:cubicBezTo>
                  <a:pt x="9379500" y="4743450"/>
                  <a:pt x="9379500" y="4742392"/>
                  <a:pt x="9378273" y="4739217"/>
                </a:cubicBezTo>
                <a:cubicBezTo>
                  <a:pt x="9378273" y="4734984"/>
                  <a:pt x="9377046" y="4731809"/>
                  <a:pt x="9383179" y="4730750"/>
                </a:cubicBezTo>
                <a:close/>
                <a:moveTo>
                  <a:pt x="8209362" y="5891742"/>
                </a:moveTo>
                <a:cubicBezTo>
                  <a:pt x="8210589" y="5888567"/>
                  <a:pt x="8214268" y="5886450"/>
                  <a:pt x="8217948" y="5885392"/>
                </a:cubicBezTo>
                <a:cubicBezTo>
                  <a:pt x="8221627" y="5884334"/>
                  <a:pt x="8222854" y="5887508"/>
                  <a:pt x="8224081" y="5890683"/>
                </a:cubicBezTo>
                <a:cubicBezTo>
                  <a:pt x="8224081" y="5894917"/>
                  <a:pt x="8217948" y="5893859"/>
                  <a:pt x="8215495" y="5893859"/>
                </a:cubicBezTo>
                <a:cubicBezTo>
                  <a:pt x="8213041" y="5894917"/>
                  <a:pt x="8208136" y="5894917"/>
                  <a:pt x="8209362" y="5891742"/>
                </a:cubicBezTo>
                <a:close/>
                <a:moveTo>
                  <a:pt x="9231085" y="241300"/>
                </a:moveTo>
                <a:cubicBezTo>
                  <a:pt x="9229859" y="245533"/>
                  <a:pt x="9227406" y="249767"/>
                  <a:pt x="9226180" y="254000"/>
                </a:cubicBezTo>
                <a:cubicBezTo>
                  <a:pt x="9224953" y="256117"/>
                  <a:pt x="9223726" y="258233"/>
                  <a:pt x="9222500" y="260350"/>
                </a:cubicBezTo>
                <a:cubicBezTo>
                  <a:pt x="9216367" y="256117"/>
                  <a:pt x="9218820" y="250825"/>
                  <a:pt x="9217594" y="245533"/>
                </a:cubicBezTo>
                <a:cubicBezTo>
                  <a:pt x="9222500" y="243417"/>
                  <a:pt x="9226180" y="242358"/>
                  <a:pt x="9231085" y="241300"/>
                </a:cubicBezTo>
                <a:close/>
                <a:moveTo>
                  <a:pt x="11480596" y="2891367"/>
                </a:moveTo>
                <a:cubicBezTo>
                  <a:pt x="11475689" y="2887133"/>
                  <a:pt x="11479369" y="2883958"/>
                  <a:pt x="11484275" y="2881842"/>
                </a:cubicBezTo>
                <a:cubicBezTo>
                  <a:pt x="11486728" y="2880784"/>
                  <a:pt x="11489182" y="2879725"/>
                  <a:pt x="11491635" y="2878667"/>
                </a:cubicBezTo>
                <a:cubicBezTo>
                  <a:pt x="11485502" y="2881842"/>
                  <a:pt x="11485502" y="2885017"/>
                  <a:pt x="11492861" y="2888192"/>
                </a:cubicBezTo>
                <a:cubicBezTo>
                  <a:pt x="11491635" y="2896659"/>
                  <a:pt x="11485502" y="2895600"/>
                  <a:pt x="11480596" y="2891367"/>
                </a:cubicBezTo>
                <a:close/>
                <a:moveTo>
                  <a:pt x="12182188" y="4484159"/>
                </a:moveTo>
                <a:cubicBezTo>
                  <a:pt x="12182188" y="4489450"/>
                  <a:pt x="12182188" y="4494742"/>
                  <a:pt x="12182188" y="4500034"/>
                </a:cubicBezTo>
                <a:cubicBezTo>
                  <a:pt x="12165016" y="4494742"/>
                  <a:pt x="12176055" y="4489450"/>
                  <a:pt x="12182188" y="4484159"/>
                </a:cubicBezTo>
                <a:close/>
                <a:moveTo>
                  <a:pt x="9649343" y="250825"/>
                </a:moveTo>
                <a:cubicBezTo>
                  <a:pt x="9650569" y="248708"/>
                  <a:pt x="9650569" y="247650"/>
                  <a:pt x="9651796" y="245533"/>
                </a:cubicBezTo>
                <a:cubicBezTo>
                  <a:pt x="9656702" y="245533"/>
                  <a:pt x="9662834" y="241300"/>
                  <a:pt x="9664061" y="246592"/>
                </a:cubicBezTo>
                <a:cubicBezTo>
                  <a:pt x="9665288" y="250825"/>
                  <a:pt x="9661608" y="258233"/>
                  <a:pt x="9653022" y="259292"/>
                </a:cubicBezTo>
                <a:cubicBezTo>
                  <a:pt x="9649343" y="260350"/>
                  <a:pt x="9650569" y="254000"/>
                  <a:pt x="9649343" y="250825"/>
                </a:cubicBezTo>
                <a:close/>
                <a:moveTo>
                  <a:pt x="10848918" y="6189133"/>
                </a:moveTo>
                <a:cubicBezTo>
                  <a:pt x="10858730" y="6185959"/>
                  <a:pt x="10862409" y="6190192"/>
                  <a:pt x="10862409" y="6197600"/>
                </a:cubicBezTo>
                <a:cubicBezTo>
                  <a:pt x="10862409" y="6199717"/>
                  <a:pt x="10863636" y="6203950"/>
                  <a:pt x="10859957" y="6202892"/>
                </a:cubicBezTo>
                <a:cubicBezTo>
                  <a:pt x="10856277" y="6201834"/>
                  <a:pt x="10852597" y="6197600"/>
                  <a:pt x="10848918" y="6195484"/>
                </a:cubicBezTo>
                <a:cubicBezTo>
                  <a:pt x="10848918" y="6193367"/>
                  <a:pt x="10848918" y="6191250"/>
                  <a:pt x="10848918" y="6189133"/>
                </a:cubicBezTo>
                <a:close/>
                <a:moveTo>
                  <a:pt x="10544731" y="1612900"/>
                </a:moveTo>
                <a:cubicBezTo>
                  <a:pt x="10542278" y="1608667"/>
                  <a:pt x="10545957" y="1604433"/>
                  <a:pt x="10549637" y="1602317"/>
                </a:cubicBezTo>
                <a:cubicBezTo>
                  <a:pt x="10554543" y="1600200"/>
                  <a:pt x="10555770" y="1603375"/>
                  <a:pt x="10555770" y="1606550"/>
                </a:cubicBezTo>
                <a:cubicBezTo>
                  <a:pt x="10556997" y="1609725"/>
                  <a:pt x="10555770" y="1613958"/>
                  <a:pt x="10552090" y="1616075"/>
                </a:cubicBezTo>
                <a:cubicBezTo>
                  <a:pt x="10550864" y="1616075"/>
                  <a:pt x="10544731" y="1615017"/>
                  <a:pt x="10544731" y="1612900"/>
                </a:cubicBezTo>
                <a:close/>
                <a:moveTo>
                  <a:pt x="11875548" y="1779058"/>
                </a:moveTo>
                <a:cubicBezTo>
                  <a:pt x="11869415" y="1776942"/>
                  <a:pt x="11875548" y="1772708"/>
                  <a:pt x="11874321" y="1769533"/>
                </a:cubicBezTo>
                <a:cubicBezTo>
                  <a:pt x="11879227" y="1767417"/>
                  <a:pt x="11882907" y="1769533"/>
                  <a:pt x="11884134" y="1773767"/>
                </a:cubicBezTo>
                <a:cubicBezTo>
                  <a:pt x="11882907" y="1778000"/>
                  <a:pt x="11880454" y="1781175"/>
                  <a:pt x="11875548" y="1779058"/>
                </a:cubicBezTo>
                <a:close/>
                <a:moveTo>
                  <a:pt x="7215849" y="202142"/>
                </a:moveTo>
                <a:cubicBezTo>
                  <a:pt x="7217076" y="207433"/>
                  <a:pt x="7223209" y="210608"/>
                  <a:pt x="7221982" y="216958"/>
                </a:cubicBezTo>
                <a:cubicBezTo>
                  <a:pt x="7218302" y="216958"/>
                  <a:pt x="7214623" y="215900"/>
                  <a:pt x="7210943" y="215900"/>
                </a:cubicBezTo>
                <a:cubicBezTo>
                  <a:pt x="7212169" y="214842"/>
                  <a:pt x="7210943" y="212725"/>
                  <a:pt x="7209716" y="211667"/>
                </a:cubicBezTo>
                <a:cubicBezTo>
                  <a:pt x="7212169" y="207433"/>
                  <a:pt x="7209716" y="203200"/>
                  <a:pt x="7215849" y="202142"/>
                </a:cubicBezTo>
                <a:close/>
                <a:moveTo>
                  <a:pt x="9493569" y="153458"/>
                </a:moveTo>
                <a:cubicBezTo>
                  <a:pt x="9494796" y="153458"/>
                  <a:pt x="9497249" y="155575"/>
                  <a:pt x="9497249" y="156633"/>
                </a:cubicBezTo>
                <a:cubicBezTo>
                  <a:pt x="9494796" y="159808"/>
                  <a:pt x="9492343" y="164042"/>
                  <a:pt x="9488663" y="167217"/>
                </a:cubicBezTo>
                <a:cubicBezTo>
                  <a:pt x="9487437" y="166158"/>
                  <a:pt x="9487437" y="165100"/>
                  <a:pt x="9486210" y="162983"/>
                </a:cubicBezTo>
                <a:cubicBezTo>
                  <a:pt x="9484983" y="158750"/>
                  <a:pt x="9487437" y="154517"/>
                  <a:pt x="9493569" y="153458"/>
                </a:cubicBezTo>
                <a:close/>
                <a:moveTo>
                  <a:pt x="11525978" y="3237442"/>
                </a:moveTo>
                <a:cubicBezTo>
                  <a:pt x="11523525" y="3239559"/>
                  <a:pt x="11521072" y="3242733"/>
                  <a:pt x="11518619" y="3244850"/>
                </a:cubicBezTo>
                <a:cubicBezTo>
                  <a:pt x="11516166" y="3242733"/>
                  <a:pt x="11513713" y="3241675"/>
                  <a:pt x="11511260" y="3239559"/>
                </a:cubicBezTo>
                <a:cubicBezTo>
                  <a:pt x="11514939" y="3234267"/>
                  <a:pt x="11521072" y="3236383"/>
                  <a:pt x="11525978" y="3237442"/>
                </a:cubicBezTo>
                <a:close/>
                <a:moveTo>
                  <a:pt x="7246513" y="6505575"/>
                </a:moveTo>
                <a:cubicBezTo>
                  <a:pt x="7246513" y="6507692"/>
                  <a:pt x="7245287" y="6510867"/>
                  <a:pt x="7241607" y="6507692"/>
                </a:cubicBezTo>
                <a:cubicBezTo>
                  <a:pt x="7239154" y="6505575"/>
                  <a:pt x="7234247" y="6503459"/>
                  <a:pt x="7236700" y="6499225"/>
                </a:cubicBezTo>
                <a:cubicBezTo>
                  <a:pt x="7236700" y="6498167"/>
                  <a:pt x="7239154" y="6498167"/>
                  <a:pt x="7241607" y="6497109"/>
                </a:cubicBezTo>
                <a:cubicBezTo>
                  <a:pt x="7246513" y="6499225"/>
                  <a:pt x="7247740" y="6502401"/>
                  <a:pt x="7246513" y="6505575"/>
                </a:cubicBezTo>
                <a:close/>
                <a:moveTo>
                  <a:pt x="8381080" y="3434292"/>
                </a:moveTo>
                <a:cubicBezTo>
                  <a:pt x="8392119" y="3426883"/>
                  <a:pt x="8400705" y="3425825"/>
                  <a:pt x="8410518" y="3429000"/>
                </a:cubicBezTo>
                <a:cubicBezTo>
                  <a:pt x="8401932" y="3442758"/>
                  <a:pt x="8392119" y="3431117"/>
                  <a:pt x="8381080" y="3434292"/>
                </a:cubicBezTo>
                <a:close/>
                <a:moveTo>
                  <a:pt x="11366526" y="3883025"/>
                </a:moveTo>
                <a:cubicBezTo>
                  <a:pt x="11370205" y="3885142"/>
                  <a:pt x="11372658" y="3888317"/>
                  <a:pt x="11371431" y="3892550"/>
                </a:cubicBezTo>
                <a:cubicBezTo>
                  <a:pt x="11370205" y="3895725"/>
                  <a:pt x="11367752" y="3896784"/>
                  <a:pt x="11365299" y="3893608"/>
                </a:cubicBezTo>
                <a:cubicBezTo>
                  <a:pt x="11362846" y="3891492"/>
                  <a:pt x="11359166" y="3888317"/>
                  <a:pt x="11361619" y="3884083"/>
                </a:cubicBezTo>
                <a:cubicBezTo>
                  <a:pt x="11361619" y="3881967"/>
                  <a:pt x="11364072" y="3881967"/>
                  <a:pt x="11366526" y="3883025"/>
                </a:cubicBezTo>
                <a:close/>
                <a:moveTo>
                  <a:pt x="12147844" y="2202392"/>
                </a:moveTo>
                <a:cubicBezTo>
                  <a:pt x="12151524" y="2202392"/>
                  <a:pt x="12152750" y="2203450"/>
                  <a:pt x="12152750" y="2207684"/>
                </a:cubicBezTo>
                <a:cubicBezTo>
                  <a:pt x="12151524" y="2208742"/>
                  <a:pt x="12150297" y="2210858"/>
                  <a:pt x="12147844" y="2211917"/>
                </a:cubicBezTo>
                <a:cubicBezTo>
                  <a:pt x="12146617" y="2209800"/>
                  <a:pt x="12145391" y="2207684"/>
                  <a:pt x="12145391" y="2205567"/>
                </a:cubicBezTo>
                <a:cubicBezTo>
                  <a:pt x="12145391" y="2205567"/>
                  <a:pt x="12146617" y="2203450"/>
                  <a:pt x="12147844" y="2202392"/>
                </a:cubicBezTo>
                <a:close/>
                <a:moveTo>
                  <a:pt x="6851561" y="4956175"/>
                </a:moveTo>
                <a:cubicBezTo>
                  <a:pt x="6851561" y="4959350"/>
                  <a:pt x="6851561" y="4962525"/>
                  <a:pt x="6851561" y="4965700"/>
                </a:cubicBezTo>
                <a:cubicBezTo>
                  <a:pt x="6850334" y="4965700"/>
                  <a:pt x="6849108" y="4964642"/>
                  <a:pt x="6847881" y="4964642"/>
                </a:cubicBezTo>
                <a:cubicBezTo>
                  <a:pt x="6847881" y="4964642"/>
                  <a:pt x="6846655" y="4964642"/>
                  <a:pt x="6845428" y="4965700"/>
                </a:cubicBezTo>
                <a:cubicBezTo>
                  <a:pt x="6847881" y="4962525"/>
                  <a:pt x="6844201" y="4956175"/>
                  <a:pt x="6851561" y="4956175"/>
                </a:cubicBezTo>
                <a:close/>
                <a:moveTo>
                  <a:pt x="10940909" y="3990975"/>
                </a:moveTo>
                <a:cubicBezTo>
                  <a:pt x="10937230" y="3992034"/>
                  <a:pt x="10937230" y="3995208"/>
                  <a:pt x="10937230" y="3998383"/>
                </a:cubicBezTo>
                <a:cubicBezTo>
                  <a:pt x="10928644" y="3999442"/>
                  <a:pt x="10928644" y="3993092"/>
                  <a:pt x="10926191" y="3987800"/>
                </a:cubicBezTo>
                <a:lnTo>
                  <a:pt x="10926191" y="3987800"/>
                </a:lnTo>
                <a:cubicBezTo>
                  <a:pt x="10929870" y="3993092"/>
                  <a:pt x="10937230" y="3986742"/>
                  <a:pt x="10940909" y="3990975"/>
                </a:cubicBezTo>
                <a:close/>
                <a:moveTo>
                  <a:pt x="11043941" y="6127750"/>
                </a:moveTo>
                <a:cubicBezTo>
                  <a:pt x="11045167" y="6128808"/>
                  <a:pt x="11047620" y="6129867"/>
                  <a:pt x="11048847" y="6129867"/>
                </a:cubicBezTo>
                <a:cubicBezTo>
                  <a:pt x="11051300" y="6138334"/>
                  <a:pt x="11043941" y="6139392"/>
                  <a:pt x="11037808" y="6140450"/>
                </a:cubicBezTo>
                <a:cubicBezTo>
                  <a:pt x="11036581" y="6139392"/>
                  <a:pt x="11034128" y="6138334"/>
                  <a:pt x="11032901" y="6138334"/>
                </a:cubicBezTo>
                <a:cubicBezTo>
                  <a:pt x="11034128" y="6134100"/>
                  <a:pt x="11037808" y="6129867"/>
                  <a:pt x="11043941" y="6127750"/>
                </a:cubicBezTo>
                <a:close/>
                <a:moveTo>
                  <a:pt x="9973154" y="2003425"/>
                </a:moveTo>
                <a:cubicBezTo>
                  <a:pt x="9975607" y="2006600"/>
                  <a:pt x="9982967" y="2009775"/>
                  <a:pt x="9976834" y="2014008"/>
                </a:cubicBezTo>
                <a:cubicBezTo>
                  <a:pt x="9971928" y="2017183"/>
                  <a:pt x="9969474" y="2010833"/>
                  <a:pt x="9964569" y="2008717"/>
                </a:cubicBezTo>
                <a:cubicBezTo>
                  <a:pt x="9965795" y="2005542"/>
                  <a:pt x="9965795" y="2001308"/>
                  <a:pt x="9967021" y="1998133"/>
                </a:cubicBezTo>
                <a:cubicBezTo>
                  <a:pt x="9968248" y="2000250"/>
                  <a:pt x="9971928" y="2001308"/>
                  <a:pt x="9973154" y="2003425"/>
                </a:cubicBezTo>
                <a:close/>
                <a:moveTo>
                  <a:pt x="10931097" y="3171825"/>
                </a:moveTo>
                <a:cubicBezTo>
                  <a:pt x="10929870" y="3175000"/>
                  <a:pt x="10928644" y="3179233"/>
                  <a:pt x="10923737" y="3179233"/>
                </a:cubicBezTo>
                <a:cubicBezTo>
                  <a:pt x="10922511" y="3179233"/>
                  <a:pt x="10922511" y="3173942"/>
                  <a:pt x="10922511" y="3171825"/>
                </a:cubicBezTo>
                <a:cubicBezTo>
                  <a:pt x="10922511" y="3169708"/>
                  <a:pt x="10922511" y="3166534"/>
                  <a:pt x="10927418" y="3166534"/>
                </a:cubicBezTo>
                <a:cubicBezTo>
                  <a:pt x="10931097" y="3166534"/>
                  <a:pt x="10932323" y="3169708"/>
                  <a:pt x="10931097" y="3171825"/>
                </a:cubicBezTo>
                <a:close/>
                <a:moveTo>
                  <a:pt x="7549473" y="6155267"/>
                </a:moveTo>
                <a:cubicBezTo>
                  <a:pt x="7549473" y="6154209"/>
                  <a:pt x="7550699" y="6152092"/>
                  <a:pt x="7553153" y="6151034"/>
                </a:cubicBezTo>
                <a:cubicBezTo>
                  <a:pt x="7559285" y="6148917"/>
                  <a:pt x="7556832" y="6154209"/>
                  <a:pt x="7558059" y="6155267"/>
                </a:cubicBezTo>
                <a:cubicBezTo>
                  <a:pt x="7558059" y="6157383"/>
                  <a:pt x="7556832" y="6158442"/>
                  <a:pt x="7556832" y="6160558"/>
                </a:cubicBezTo>
                <a:cubicBezTo>
                  <a:pt x="7554380" y="6159500"/>
                  <a:pt x="7551926" y="6157383"/>
                  <a:pt x="7549473" y="6155267"/>
                </a:cubicBezTo>
                <a:close/>
                <a:moveTo>
                  <a:pt x="11377564" y="2015067"/>
                </a:moveTo>
                <a:cubicBezTo>
                  <a:pt x="11376338" y="2016125"/>
                  <a:pt x="11375112" y="2017183"/>
                  <a:pt x="11375112" y="2019300"/>
                </a:cubicBezTo>
                <a:cubicBezTo>
                  <a:pt x="11372658" y="2018242"/>
                  <a:pt x="11370205" y="2017183"/>
                  <a:pt x="11367752" y="2016125"/>
                </a:cubicBezTo>
                <a:cubicBezTo>
                  <a:pt x="11368979" y="2012950"/>
                  <a:pt x="11371431" y="2007658"/>
                  <a:pt x="11377564" y="2015067"/>
                </a:cubicBezTo>
                <a:close/>
                <a:moveTo>
                  <a:pt x="11361619" y="2011892"/>
                </a:moveTo>
                <a:cubicBezTo>
                  <a:pt x="11362846" y="2012950"/>
                  <a:pt x="11365299" y="2012950"/>
                  <a:pt x="11366526" y="2014008"/>
                </a:cubicBezTo>
                <a:cubicBezTo>
                  <a:pt x="11365299" y="2016125"/>
                  <a:pt x="11364072" y="2017183"/>
                  <a:pt x="11361619" y="2016125"/>
                </a:cubicBezTo>
                <a:cubicBezTo>
                  <a:pt x="11357940" y="2014008"/>
                  <a:pt x="11357940" y="2012950"/>
                  <a:pt x="11361619" y="2011892"/>
                </a:cubicBezTo>
                <a:close/>
                <a:moveTo>
                  <a:pt x="8362682" y="313267"/>
                </a:moveTo>
                <a:cubicBezTo>
                  <a:pt x="8357776" y="316442"/>
                  <a:pt x="8357776" y="311150"/>
                  <a:pt x="8357776" y="310092"/>
                </a:cubicBezTo>
                <a:cubicBezTo>
                  <a:pt x="8356549" y="306917"/>
                  <a:pt x="8357776" y="302683"/>
                  <a:pt x="8362682" y="301625"/>
                </a:cubicBezTo>
                <a:cubicBezTo>
                  <a:pt x="8366361" y="300567"/>
                  <a:pt x="8367588" y="302683"/>
                  <a:pt x="8368815" y="305858"/>
                </a:cubicBezTo>
                <a:cubicBezTo>
                  <a:pt x="8368815" y="309033"/>
                  <a:pt x="8365135" y="312208"/>
                  <a:pt x="8362682" y="313267"/>
                </a:cubicBezTo>
                <a:close/>
                <a:moveTo>
                  <a:pt x="9341476" y="5965825"/>
                </a:moveTo>
                <a:cubicBezTo>
                  <a:pt x="9340249" y="5969000"/>
                  <a:pt x="9342703" y="5974292"/>
                  <a:pt x="9336570" y="5972175"/>
                </a:cubicBezTo>
                <a:cubicBezTo>
                  <a:pt x="9331663" y="5970058"/>
                  <a:pt x="9335343" y="5964767"/>
                  <a:pt x="9334117" y="5960534"/>
                </a:cubicBezTo>
                <a:cubicBezTo>
                  <a:pt x="9335343" y="5964767"/>
                  <a:pt x="9336570" y="5967942"/>
                  <a:pt x="9341476" y="5965825"/>
                </a:cubicBezTo>
                <a:close/>
                <a:moveTo>
                  <a:pt x="8188510" y="4071409"/>
                </a:moveTo>
                <a:cubicBezTo>
                  <a:pt x="8184831" y="4071409"/>
                  <a:pt x="8184831" y="4068233"/>
                  <a:pt x="8184831" y="4066117"/>
                </a:cubicBezTo>
                <a:cubicBezTo>
                  <a:pt x="8186058" y="4062942"/>
                  <a:pt x="8188510" y="4059767"/>
                  <a:pt x="8192190" y="4059767"/>
                </a:cubicBezTo>
                <a:cubicBezTo>
                  <a:pt x="8194643" y="4061883"/>
                  <a:pt x="8195870" y="4064000"/>
                  <a:pt x="8193417" y="4066117"/>
                </a:cubicBezTo>
                <a:cubicBezTo>
                  <a:pt x="8193417" y="4068233"/>
                  <a:pt x="8190963" y="4070350"/>
                  <a:pt x="8188510" y="4071409"/>
                </a:cubicBezTo>
                <a:close/>
                <a:moveTo>
                  <a:pt x="10181669" y="1253067"/>
                </a:moveTo>
                <a:cubicBezTo>
                  <a:pt x="10179216" y="1256242"/>
                  <a:pt x="10176763" y="1258358"/>
                  <a:pt x="10173084" y="1261533"/>
                </a:cubicBezTo>
                <a:cubicBezTo>
                  <a:pt x="10171857" y="1258358"/>
                  <a:pt x="10171857" y="1255183"/>
                  <a:pt x="10170630" y="1250950"/>
                </a:cubicBezTo>
                <a:cubicBezTo>
                  <a:pt x="10174310" y="1250950"/>
                  <a:pt x="10177989" y="1249892"/>
                  <a:pt x="10181669" y="1249892"/>
                </a:cubicBezTo>
                <a:cubicBezTo>
                  <a:pt x="10181669" y="1252008"/>
                  <a:pt x="10181669" y="1253067"/>
                  <a:pt x="10181669" y="1253067"/>
                </a:cubicBezTo>
                <a:close/>
                <a:moveTo>
                  <a:pt x="9033610" y="2396067"/>
                </a:moveTo>
                <a:cubicBezTo>
                  <a:pt x="9033610" y="2398184"/>
                  <a:pt x="9032383" y="2399242"/>
                  <a:pt x="9028703" y="2397125"/>
                </a:cubicBezTo>
                <a:cubicBezTo>
                  <a:pt x="9027477" y="2396067"/>
                  <a:pt x="9025024" y="2393950"/>
                  <a:pt x="9025024" y="2390775"/>
                </a:cubicBezTo>
                <a:cubicBezTo>
                  <a:pt x="9025024" y="2387600"/>
                  <a:pt x="9028703" y="2385483"/>
                  <a:pt x="9031156" y="2387600"/>
                </a:cubicBezTo>
                <a:cubicBezTo>
                  <a:pt x="9033610" y="2389717"/>
                  <a:pt x="9033610" y="2393950"/>
                  <a:pt x="9033610" y="2396067"/>
                </a:cubicBezTo>
                <a:close/>
                <a:moveTo>
                  <a:pt x="9515647" y="1406525"/>
                </a:moveTo>
                <a:cubicBezTo>
                  <a:pt x="9513194" y="1406525"/>
                  <a:pt x="9509515" y="1405467"/>
                  <a:pt x="9508288" y="1403350"/>
                </a:cubicBezTo>
                <a:cubicBezTo>
                  <a:pt x="9505835" y="1399117"/>
                  <a:pt x="9510742" y="1397000"/>
                  <a:pt x="9514421" y="1397000"/>
                </a:cubicBezTo>
                <a:cubicBezTo>
                  <a:pt x="9516874" y="1397000"/>
                  <a:pt x="9518101" y="1400175"/>
                  <a:pt x="9519327" y="1401233"/>
                </a:cubicBezTo>
                <a:cubicBezTo>
                  <a:pt x="9520554" y="1405467"/>
                  <a:pt x="9518101" y="1407583"/>
                  <a:pt x="9515647" y="1406525"/>
                </a:cubicBezTo>
                <a:close/>
                <a:moveTo>
                  <a:pt x="9148907" y="4127500"/>
                </a:moveTo>
                <a:cubicBezTo>
                  <a:pt x="9146453" y="4124325"/>
                  <a:pt x="9146453" y="4121150"/>
                  <a:pt x="9145226" y="4117975"/>
                </a:cubicBezTo>
                <a:cubicBezTo>
                  <a:pt x="9145226" y="4117975"/>
                  <a:pt x="9147680" y="4116917"/>
                  <a:pt x="9150133" y="4115858"/>
                </a:cubicBezTo>
                <a:cubicBezTo>
                  <a:pt x="9153812" y="4117975"/>
                  <a:pt x="9153812" y="4121150"/>
                  <a:pt x="9153812" y="4125383"/>
                </a:cubicBezTo>
                <a:cubicBezTo>
                  <a:pt x="9152586" y="4128559"/>
                  <a:pt x="9150133" y="4129617"/>
                  <a:pt x="9148907" y="4127500"/>
                </a:cubicBezTo>
                <a:close/>
                <a:moveTo>
                  <a:pt x="8157846" y="1006475"/>
                </a:moveTo>
                <a:cubicBezTo>
                  <a:pt x="8160299" y="1008592"/>
                  <a:pt x="8165206" y="1009650"/>
                  <a:pt x="8163979" y="1013883"/>
                </a:cubicBezTo>
                <a:cubicBezTo>
                  <a:pt x="8162753" y="1017058"/>
                  <a:pt x="8161527" y="1018117"/>
                  <a:pt x="8157846" y="1017058"/>
                </a:cubicBezTo>
                <a:cubicBezTo>
                  <a:pt x="8154167" y="1016000"/>
                  <a:pt x="8151713" y="1012825"/>
                  <a:pt x="8152940" y="1008592"/>
                </a:cubicBezTo>
                <a:cubicBezTo>
                  <a:pt x="8152940" y="1007533"/>
                  <a:pt x="8152940" y="1003300"/>
                  <a:pt x="8157846" y="1006475"/>
                </a:cubicBezTo>
                <a:close/>
                <a:moveTo>
                  <a:pt x="8509869" y="6444192"/>
                </a:moveTo>
                <a:cubicBezTo>
                  <a:pt x="8508642" y="6441017"/>
                  <a:pt x="8506189" y="6436784"/>
                  <a:pt x="8511096" y="6434667"/>
                </a:cubicBezTo>
                <a:cubicBezTo>
                  <a:pt x="8517228" y="6431492"/>
                  <a:pt x="8519681" y="6435725"/>
                  <a:pt x="8523361" y="6438901"/>
                </a:cubicBezTo>
                <a:cubicBezTo>
                  <a:pt x="8522134" y="6439959"/>
                  <a:pt x="8522134" y="6442075"/>
                  <a:pt x="8522134" y="6444192"/>
                </a:cubicBezTo>
                <a:cubicBezTo>
                  <a:pt x="8518455" y="6444192"/>
                  <a:pt x="8513548" y="6450542"/>
                  <a:pt x="8509869" y="6444192"/>
                </a:cubicBezTo>
                <a:close/>
                <a:moveTo>
                  <a:pt x="8232667" y="4180417"/>
                </a:moveTo>
                <a:cubicBezTo>
                  <a:pt x="8238800" y="4185708"/>
                  <a:pt x="8251065" y="4176184"/>
                  <a:pt x="8253518" y="4186767"/>
                </a:cubicBezTo>
                <a:cubicBezTo>
                  <a:pt x="8253518" y="4187825"/>
                  <a:pt x="8247386" y="4188883"/>
                  <a:pt x="8243705" y="4191000"/>
                </a:cubicBezTo>
                <a:cubicBezTo>
                  <a:pt x="8240026" y="4189942"/>
                  <a:pt x="8236346" y="4189942"/>
                  <a:pt x="8232667" y="4188883"/>
                </a:cubicBezTo>
                <a:cubicBezTo>
                  <a:pt x="8232667" y="4185708"/>
                  <a:pt x="8231440" y="4179358"/>
                  <a:pt x="8232667" y="4180417"/>
                </a:cubicBezTo>
                <a:close/>
                <a:moveTo>
                  <a:pt x="12179734" y="110067"/>
                </a:moveTo>
                <a:cubicBezTo>
                  <a:pt x="12187093" y="112183"/>
                  <a:pt x="12182188" y="117475"/>
                  <a:pt x="12178508" y="120650"/>
                </a:cubicBezTo>
                <a:cubicBezTo>
                  <a:pt x="12174828" y="119592"/>
                  <a:pt x="12169922" y="119592"/>
                  <a:pt x="12166243" y="118533"/>
                </a:cubicBezTo>
                <a:cubicBezTo>
                  <a:pt x="12169922" y="115358"/>
                  <a:pt x="12172375" y="107950"/>
                  <a:pt x="12179734" y="110067"/>
                </a:cubicBezTo>
                <a:close/>
                <a:moveTo>
                  <a:pt x="6926381" y="4550834"/>
                </a:moveTo>
                <a:cubicBezTo>
                  <a:pt x="6923928" y="4550834"/>
                  <a:pt x="6922702" y="4547659"/>
                  <a:pt x="6921475" y="4545542"/>
                </a:cubicBezTo>
                <a:cubicBezTo>
                  <a:pt x="6922702" y="4541309"/>
                  <a:pt x="6923928" y="4540250"/>
                  <a:pt x="6927607" y="4540250"/>
                </a:cubicBezTo>
                <a:cubicBezTo>
                  <a:pt x="6931287" y="4540250"/>
                  <a:pt x="6932514" y="4542367"/>
                  <a:pt x="6931287" y="4545542"/>
                </a:cubicBezTo>
                <a:cubicBezTo>
                  <a:pt x="6930061" y="4547659"/>
                  <a:pt x="6930061" y="4551892"/>
                  <a:pt x="6926381" y="4550834"/>
                </a:cubicBezTo>
                <a:close/>
                <a:moveTo>
                  <a:pt x="8280502" y="1960033"/>
                </a:moveTo>
                <a:cubicBezTo>
                  <a:pt x="8273143" y="1958975"/>
                  <a:pt x="8274369" y="1953683"/>
                  <a:pt x="8275596" y="1949450"/>
                </a:cubicBezTo>
                <a:cubicBezTo>
                  <a:pt x="8275596" y="1947333"/>
                  <a:pt x="8278050" y="1944158"/>
                  <a:pt x="8281729" y="1946275"/>
                </a:cubicBezTo>
                <a:cubicBezTo>
                  <a:pt x="8285409" y="1947333"/>
                  <a:pt x="8289088" y="1949450"/>
                  <a:pt x="8289088" y="1953683"/>
                </a:cubicBezTo>
                <a:cubicBezTo>
                  <a:pt x="8287862" y="1957917"/>
                  <a:pt x="8284182" y="1961092"/>
                  <a:pt x="8280502" y="1960033"/>
                </a:cubicBezTo>
                <a:close/>
                <a:moveTo>
                  <a:pt x="10923737" y="6043084"/>
                </a:moveTo>
                <a:cubicBezTo>
                  <a:pt x="10922511" y="6037792"/>
                  <a:pt x="10927418" y="6034617"/>
                  <a:pt x="10931097" y="6032500"/>
                </a:cubicBezTo>
                <a:cubicBezTo>
                  <a:pt x="10936003" y="6029325"/>
                  <a:pt x="10934777" y="6034617"/>
                  <a:pt x="10937230" y="6035675"/>
                </a:cubicBezTo>
                <a:cubicBezTo>
                  <a:pt x="10937230" y="6040967"/>
                  <a:pt x="10936003" y="6044142"/>
                  <a:pt x="10929870" y="6046258"/>
                </a:cubicBezTo>
                <a:cubicBezTo>
                  <a:pt x="10926191" y="6048375"/>
                  <a:pt x="10923737" y="6045200"/>
                  <a:pt x="10923737" y="6043084"/>
                </a:cubicBezTo>
                <a:close/>
                <a:moveTo>
                  <a:pt x="7575231" y="930275"/>
                </a:moveTo>
                <a:cubicBezTo>
                  <a:pt x="7575231" y="931333"/>
                  <a:pt x="7574004" y="934508"/>
                  <a:pt x="7572778" y="934508"/>
                </a:cubicBezTo>
                <a:cubicBezTo>
                  <a:pt x="7567871" y="934508"/>
                  <a:pt x="7566645" y="931333"/>
                  <a:pt x="7565418" y="928158"/>
                </a:cubicBezTo>
                <a:cubicBezTo>
                  <a:pt x="7564192" y="926042"/>
                  <a:pt x="7565418" y="921808"/>
                  <a:pt x="7567871" y="922867"/>
                </a:cubicBezTo>
                <a:cubicBezTo>
                  <a:pt x="7571551" y="923925"/>
                  <a:pt x="7575231" y="926042"/>
                  <a:pt x="7575231" y="930275"/>
                </a:cubicBezTo>
                <a:close/>
                <a:moveTo>
                  <a:pt x="8165206" y="1003300"/>
                </a:moveTo>
                <a:cubicBezTo>
                  <a:pt x="8163979" y="1005417"/>
                  <a:pt x="8161527" y="1007533"/>
                  <a:pt x="8160299" y="1008592"/>
                </a:cubicBezTo>
                <a:cubicBezTo>
                  <a:pt x="8160299" y="1007533"/>
                  <a:pt x="8159073" y="1005417"/>
                  <a:pt x="8159073" y="1004358"/>
                </a:cubicBezTo>
                <a:cubicBezTo>
                  <a:pt x="8159073" y="1001183"/>
                  <a:pt x="8161527" y="999067"/>
                  <a:pt x="8163979" y="999067"/>
                </a:cubicBezTo>
                <a:cubicBezTo>
                  <a:pt x="8165206" y="1000125"/>
                  <a:pt x="8166432" y="1001183"/>
                  <a:pt x="8165206" y="1003300"/>
                </a:cubicBezTo>
                <a:close/>
                <a:moveTo>
                  <a:pt x="8143128" y="5784850"/>
                </a:moveTo>
                <a:cubicBezTo>
                  <a:pt x="8143128" y="5782734"/>
                  <a:pt x="8141901" y="5781675"/>
                  <a:pt x="8139448" y="5781675"/>
                </a:cubicBezTo>
                <a:cubicBezTo>
                  <a:pt x="8143128" y="5778500"/>
                  <a:pt x="8145581" y="5775325"/>
                  <a:pt x="8149261" y="5772151"/>
                </a:cubicBezTo>
                <a:cubicBezTo>
                  <a:pt x="8149261" y="5774267"/>
                  <a:pt x="8149261" y="5775325"/>
                  <a:pt x="8151713" y="5776383"/>
                </a:cubicBezTo>
                <a:cubicBezTo>
                  <a:pt x="8148034" y="5778500"/>
                  <a:pt x="8145581" y="5781675"/>
                  <a:pt x="8143128" y="5784850"/>
                </a:cubicBezTo>
                <a:close/>
                <a:moveTo>
                  <a:pt x="10945816" y="6780742"/>
                </a:moveTo>
                <a:cubicBezTo>
                  <a:pt x="10949496" y="6780742"/>
                  <a:pt x="10950722" y="6782859"/>
                  <a:pt x="10950722" y="6786034"/>
                </a:cubicBezTo>
                <a:cubicBezTo>
                  <a:pt x="10950722" y="6787092"/>
                  <a:pt x="10947042" y="6788151"/>
                  <a:pt x="10945816" y="6788151"/>
                </a:cubicBezTo>
                <a:cubicBezTo>
                  <a:pt x="10942136" y="6788151"/>
                  <a:pt x="10940909" y="6786034"/>
                  <a:pt x="10940909" y="6782859"/>
                </a:cubicBezTo>
                <a:cubicBezTo>
                  <a:pt x="10942136" y="6781800"/>
                  <a:pt x="10944589" y="6780742"/>
                  <a:pt x="10945816" y="6780742"/>
                </a:cubicBezTo>
                <a:close/>
                <a:moveTo>
                  <a:pt x="11990844" y="3627967"/>
                </a:moveTo>
                <a:cubicBezTo>
                  <a:pt x="11996977" y="3626909"/>
                  <a:pt x="12003110" y="3624792"/>
                  <a:pt x="12008016" y="3620559"/>
                </a:cubicBezTo>
                <a:cubicBezTo>
                  <a:pt x="12009242" y="3632200"/>
                  <a:pt x="12000657" y="3633258"/>
                  <a:pt x="11990844" y="3633258"/>
                </a:cubicBezTo>
                <a:cubicBezTo>
                  <a:pt x="11990844" y="3632200"/>
                  <a:pt x="11990844" y="3630083"/>
                  <a:pt x="11990844" y="3627967"/>
                </a:cubicBezTo>
                <a:close/>
                <a:moveTo>
                  <a:pt x="12009242" y="3612092"/>
                </a:moveTo>
                <a:cubicBezTo>
                  <a:pt x="12009242" y="3612092"/>
                  <a:pt x="12009242" y="3612092"/>
                  <a:pt x="12009242" y="3612092"/>
                </a:cubicBezTo>
                <a:lnTo>
                  <a:pt x="12009242" y="3612092"/>
                </a:lnTo>
                <a:cubicBezTo>
                  <a:pt x="12009242" y="3612092"/>
                  <a:pt x="12009242" y="3612092"/>
                  <a:pt x="12009242" y="3612092"/>
                </a:cubicBezTo>
                <a:close/>
                <a:moveTo>
                  <a:pt x="9687366" y="3097742"/>
                </a:moveTo>
                <a:cubicBezTo>
                  <a:pt x="9687366" y="3096684"/>
                  <a:pt x="9691045" y="3095625"/>
                  <a:pt x="9693498" y="3094567"/>
                </a:cubicBezTo>
                <a:cubicBezTo>
                  <a:pt x="9698405" y="3095625"/>
                  <a:pt x="9703311" y="3094567"/>
                  <a:pt x="9702085" y="3099858"/>
                </a:cubicBezTo>
                <a:cubicBezTo>
                  <a:pt x="9702085" y="3103034"/>
                  <a:pt x="9699631" y="3105150"/>
                  <a:pt x="9695952" y="3104092"/>
                </a:cubicBezTo>
                <a:cubicBezTo>
                  <a:pt x="9692272" y="3101975"/>
                  <a:pt x="9687366" y="3101975"/>
                  <a:pt x="9687366" y="3097742"/>
                </a:cubicBezTo>
                <a:close/>
                <a:moveTo>
                  <a:pt x="11419268" y="2741083"/>
                </a:moveTo>
                <a:cubicBezTo>
                  <a:pt x="11416814" y="2742142"/>
                  <a:pt x="11414361" y="2742142"/>
                  <a:pt x="11411909" y="2743200"/>
                </a:cubicBezTo>
                <a:cubicBezTo>
                  <a:pt x="11407002" y="2736850"/>
                  <a:pt x="11405776" y="2732617"/>
                  <a:pt x="11418041" y="2734733"/>
                </a:cubicBezTo>
                <a:lnTo>
                  <a:pt x="11418041" y="2734733"/>
                </a:lnTo>
                <a:cubicBezTo>
                  <a:pt x="11419268" y="2736850"/>
                  <a:pt x="11419268" y="2738967"/>
                  <a:pt x="11419268" y="2741083"/>
                </a:cubicBezTo>
                <a:close/>
                <a:moveTo>
                  <a:pt x="7366715" y="5363633"/>
                </a:moveTo>
                <a:cubicBezTo>
                  <a:pt x="7361810" y="5366809"/>
                  <a:pt x="7355677" y="5371042"/>
                  <a:pt x="7350770" y="5363633"/>
                </a:cubicBezTo>
                <a:cubicBezTo>
                  <a:pt x="7355677" y="5356225"/>
                  <a:pt x="7361810" y="5351992"/>
                  <a:pt x="7366715" y="5363633"/>
                </a:cubicBezTo>
                <a:close/>
                <a:moveTo>
                  <a:pt x="7014694" y="4652434"/>
                </a:moveTo>
                <a:cubicBezTo>
                  <a:pt x="7014694" y="4649258"/>
                  <a:pt x="7014694" y="4645025"/>
                  <a:pt x="7014694" y="4641850"/>
                </a:cubicBezTo>
                <a:cubicBezTo>
                  <a:pt x="7018373" y="4641850"/>
                  <a:pt x="7024506" y="4638675"/>
                  <a:pt x="7025732" y="4642909"/>
                </a:cubicBezTo>
                <a:cubicBezTo>
                  <a:pt x="7028185" y="4650317"/>
                  <a:pt x="7022053" y="4651375"/>
                  <a:pt x="7014694" y="4652434"/>
                </a:cubicBezTo>
                <a:close/>
                <a:moveTo>
                  <a:pt x="7748176" y="6412442"/>
                </a:moveTo>
                <a:cubicBezTo>
                  <a:pt x="7746949" y="6414558"/>
                  <a:pt x="7743269" y="6414558"/>
                  <a:pt x="7739590" y="6415617"/>
                </a:cubicBezTo>
                <a:cubicBezTo>
                  <a:pt x="7735910" y="6415617"/>
                  <a:pt x="7733457" y="6414558"/>
                  <a:pt x="7734683" y="6411383"/>
                </a:cubicBezTo>
                <a:cubicBezTo>
                  <a:pt x="7735910" y="6408209"/>
                  <a:pt x="7740816" y="6407151"/>
                  <a:pt x="7744496" y="6408209"/>
                </a:cubicBezTo>
                <a:cubicBezTo>
                  <a:pt x="7748176" y="6408209"/>
                  <a:pt x="7750629" y="6410325"/>
                  <a:pt x="7748176" y="6412442"/>
                </a:cubicBezTo>
                <a:close/>
                <a:moveTo>
                  <a:pt x="7771480" y="5827183"/>
                </a:moveTo>
                <a:cubicBezTo>
                  <a:pt x="7765347" y="5825067"/>
                  <a:pt x="7760441" y="5821892"/>
                  <a:pt x="7761668" y="5815542"/>
                </a:cubicBezTo>
                <a:cubicBezTo>
                  <a:pt x="7761668" y="5813425"/>
                  <a:pt x="7765347" y="5811308"/>
                  <a:pt x="7766574" y="5811308"/>
                </a:cubicBezTo>
                <a:cubicBezTo>
                  <a:pt x="7775160" y="5812367"/>
                  <a:pt x="7775160" y="5816600"/>
                  <a:pt x="7775160" y="5821892"/>
                </a:cubicBezTo>
                <a:cubicBezTo>
                  <a:pt x="7775160" y="5824008"/>
                  <a:pt x="7773933" y="5828242"/>
                  <a:pt x="7771480" y="5827183"/>
                </a:cubicBezTo>
                <a:close/>
                <a:moveTo>
                  <a:pt x="10323950" y="3198284"/>
                </a:moveTo>
                <a:cubicBezTo>
                  <a:pt x="10312911" y="3200400"/>
                  <a:pt x="10305552" y="3202517"/>
                  <a:pt x="10301872" y="3192992"/>
                </a:cubicBezTo>
                <a:cubicBezTo>
                  <a:pt x="10301872" y="3191934"/>
                  <a:pt x="10301872" y="3188758"/>
                  <a:pt x="10303099" y="3188758"/>
                </a:cubicBezTo>
                <a:cubicBezTo>
                  <a:pt x="10314138" y="3185583"/>
                  <a:pt x="10316590" y="3194050"/>
                  <a:pt x="10323950" y="3198284"/>
                </a:cubicBezTo>
                <a:close/>
                <a:moveTo>
                  <a:pt x="7237927" y="240242"/>
                </a:moveTo>
                <a:cubicBezTo>
                  <a:pt x="7231794" y="240242"/>
                  <a:pt x="7228114" y="237067"/>
                  <a:pt x="7229341" y="231775"/>
                </a:cubicBezTo>
                <a:cubicBezTo>
                  <a:pt x="7229341" y="228600"/>
                  <a:pt x="7228114" y="223308"/>
                  <a:pt x="7234247" y="224367"/>
                </a:cubicBezTo>
                <a:cubicBezTo>
                  <a:pt x="7239154" y="225425"/>
                  <a:pt x="7242833" y="228600"/>
                  <a:pt x="7242833" y="233892"/>
                </a:cubicBezTo>
                <a:cubicBezTo>
                  <a:pt x="7242833" y="238125"/>
                  <a:pt x="7240380" y="240242"/>
                  <a:pt x="7237927" y="240242"/>
                </a:cubicBezTo>
                <a:close/>
                <a:moveTo>
                  <a:pt x="6555960" y="559858"/>
                </a:moveTo>
                <a:cubicBezTo>
                  <a:pt x="6554734" y="563033"/>
                  <a:pt x="6553507" y="566208"/>
                  <a:pt x="6553507" y="570442"/>
                </a:cubicBezTo>
                <a:cubicBezTo>
                  <a:pt x="6549827" y="569383"/>
                  <a:pt x="6543694" y="569383"/>
                  <a:pt x="6544921" y="565150"/>
                </a:cubicBezTo>
                <a:cubicBezTo>
                  <a:pt x="6543694" y="557742"/>
                  <a:pt x="6551053" y="560917"/>
                  <a:pt x="6555960" y="559858"/>
                </a:cubicBezTo>
                <a:close/>
                <a:moveTo>
                  <a:pt x="6732585" y="6509808"/>
                </a:moveTo>
                <a:cubicBezTo>
                  <a:pt x="6733811" y="6508750"/>
                  <a:pt x="6733811" y="6507692"/>
                  <a:pt x="6732585" y="6506633"/>
                </a:cubicBezTo>
                <a:cubicBezTo>
                  <a:pt x="6735037" y="6505575"/>
                  <a:pt x="6737491" y="6504517"/>
                  <a:pt x="6739944" y="6503459"/>
                </a:cubicBezTo>
                <a:cubicBezTo>
                  <a:pt x="6741170" y="6504517"/>
                  <a:pt x="6742397" y="6506633"/>
                  <a:pt x="6741170" y="6507692"/>
                </a:cubicBezTo>
                <a:cubicBezTo>
                  <a:pt x="6741170" y="6511925"/>
                  <a:pt x="6736264" y="6509808"/>
                  <a:pt x="6732585" y="6509808"/>
                </a:cubicBezTo>
                <a:close/>
                <a:moveTo>
                  <a:pt x="6755889" y="4754034"/>
                </a:moveTo>
                <a:cubicBezTo>
                  <a:pt x="6750983" y="4754034"/>
                  <a:pt x="6748530" y="4750859"/>
                  <a:pt x="6748530" y="4746625"/>
                </a:cubicBezTo>
                <a:cubicBezTo>
                  <a:pt x="6748530" y="4745567"/>
                  <a:pt x="6750983" y="4744508"/>
                  <a:pt x="6752210" y="4743450"/>
                </a:cubicBezTo>
                <a:cubicBezTo>
                  <a:pt x="6757116" y="4744508"/>
                  <a:pt x="6759569" y="4747684"/>
                  <a:pt x="6759569" y="4750859"/>
                </a:cubicBezTo>
                <a:cubicBezTo>
                  <a:pt x="6760796" y="4751917"/>
                  <a:pt x="6757116" y="4754034"/>
                  <a:pt x="6755889" y="4754034"/>
                </a:cubicBezTo>
                <a:close/>
                <a:moveTo>
                  <a:pt x="9822287" y="1747308"/>
                </a:moveTo>
                <a:cubicBezTo>
                  <a:pt x="9818608" y="1747308"/>
                  <a:pt x="9817381" y="1745192"/>
                  <a:pt x="9816154" y="1743075"/>
                </a:cubicBezTo>
                <a:cubicBezTo>
                  <a:pt x="9814928" y="1739900"/>
                  <a:pt x="9818608" y="1738842"/>
                  <a:pt x="9821061" y="1736725"/>
                </a:cubicBezTo>
                <a:cubicBezTo>
                  <a:pt x="9824740" y="1734608"/>
                  <a:pt x="9827194" y="1736725"/>
                  <a:pt x="9827194" y="1738842"/>
                </a:cubicBezTo>
                <a:cubicBezTo>
                  <a:pt x="9828420" y="1743075"/>
                  <a:pt x="9827194" y="1746250"/>
                  <a:pt x="9822287" y="1747308"/>
                </a:cubicBezTo>
                <a:close/>
                <a:moveTo>
                  <a:pt x="9532819" y="475192"/>
                </a:moveTo>
                <a:cubicBezTo>
                  <a:pt x="9529140" y="475192"/>
                  <a:pt x="9524233" y="475192"/>
                  <a:pt x="9520554" y="475192"/>
                </a:cubicBezTo>
                <a:cubicBezTo>
                  <a:pt x="9520554" y="467783"/>
                  <a:pt x="9524233" y="463550"/>
                  <a:pt x="9532819" y="464608"/>
                </a:cubicBezTo>
                <a:cubicBezTo>
                  <a:pt x="9532819" y="467783"/>
                  <a:pt x="9532819" y="472017"/>
                  <a:pt x="9532819" y="475192"/>
                </a:cubicBezTo>
                <a:close/>
                <a:moveTo>
                  <a:pt x="9519327" y="472017"/>
                </a:moveTo>
                <a:cubicBezTo>
                  <a:pt x="9519327" y="472017"/>
                  <a:pt x="9519327" y="472017"/>
                  <a:pt x="9519327" y="472017"/>
                </a:cubicBezTo>
                <a:cubicBezTo>
                  <a:pt x="9520554" y="472017"/>
                  <a:pt x="9519327" y="472017"/>
                  <a:pt x="9519327" y="472017"/>
                </a:cubicBezTo>
                <a:lnTo>
                  <a:pt x="9519327" y="472017"/>
                </a:lnTo>
                <a:close/>
                <a:moveTo>
                  <a:pt x="10684558" y="2100792"/>
                </a:moveTo>
                <a:cubicBezTo>
                  <a:pt x="10684558" y="2098675"/>
                  <a:pt x="10683332" y="2097617"/>
                  <a:pt x="10683332" y="2095500"/>
                </a:cubicBezTo>
                <a:cubicBezTo>
                  <a:pt x="10683332" y="2093383"/>
                  <a:pt x="10684558" y="2092325"/>
                  <a:pt x="10688239" y="2093383"/>
                </a:cubicBezTo>
                <a:cubicBezTo>
                  <a:pt x="10689465" y="2095500"/>
                  <a:pt x="10690691" y="2096558"/>
                  <a:pt x="10689465" y="2098675"/>
                </a:cubicBezTo>
                <a:cubicBezTo>
                  <a:pt x="10689465" y="2098675"/>
                  <a:pt x="10687012" y="2099733"/>
                  <a:pt x="10684558" y="2100792"/>
                </a:cubicBezTo>
                <a:close/>
                <a:moveTo>
                  <a:pt x="7325013" y="4111625"/>
                </a:moveTo>
                <a:cubicBezTo>
                  <a:pt x="7325013" y="4115858"/>
                  <a:pt x="7325013" y="4119034"/>
                  <a:pt x="7323786" y="4123267"/>
                </a:cubicBezTo>
                <a:cubicBezTo>
                  <a:pt x="7318880" y="4123267"/>
                  <a:pt x="7312747" y="4123267"/>
                  <a:pt x="7312747" y="4116917"/>
                </a:cubicBezTo>
                <a:cubicBezTo>
                  <a:pt x="7313974" y="4111625"/>
                  <a:pt x="7321333" y="4112684"/>
                  <a:pt x="7325013" y="4111625"/>
                </a:cubicBezTo>
                <a:close/>
                <a:moveTo>
                  <a:pt x="9513194" y="2045758"/>
                </a:moveTo>
                <a:cubicBezTo>
                  <a:pt x="9505835" y="2046817"/>
                  <a:pt x="9497249" y="2048933"/>
                  <a:pt x="9493569" y="2040467"/>
                </a:cubicBezTo>
                <a:cubicBezTo>
                  <a:pt x="9497249" y="2040467"/>
                  <a:pt x="9498476" y="2038350"/>
                  <a:pt x="9499702" y="2035175"/>
                </a:cubicBezTo>
                <a:cubicBezTo>
                  <a:pt x="9503382" y="2037292"/>
                  <a:pt x="9507061" y="2039408"/>
                  <a:pt x="9511968" y="2040467"/>
                </a:cubicBezTo>
                <a:cubicBezTo>
                  <a:pt x="9513194" y="2042583"/>
                  <a:pt x="9513194" y="2043642"/>
                  <a:pt x="9513194" y="2045758"/>
                </a:cubicBezTo>
                <a:close/>
                <a:moveTo>
                  <a:pt x="9817381" y="4085167"/>
                </a:moveTo>
                <a:cubicBezTo>
                  <a:pt x="9813701" y="4086225"/>
                  <a:pt x="9812475" y="4084108"/>
                  <a:pt x="9811249" y="4080934"/>
                </a:cubicBezTo>
                <a:cubicBezTo>
                  <a:pt x="9810022" y="4077758"/>
                  <a:pt x="9813701" y="4076700"/>
                  <a:pt x="9816154" y="4075642"/>
                </a:cubicBezTo>
                <a:cubicBezTo>
                  <a:pt x="9819834" y="4075642"/>
                  <a:pt x="9821061" y="4077758"/>
                  <a:pt x="9819834" y="4079875"/>
                </a:cubicBezTo>
                <a:cubicBezTo>
                  <a:pt x="9819834" y="4083050"/>
                  <a:pt x="9818608" y="4085167"/>
                  <a:pt x="9817381" y="4085167"/>
                </a:cubicBezTo>
                <a:close/>
                <a:moveTo>
                  <a:pt x="10290833" y="4667250"/>
                </a:moveTo>
                <a:cubicBezTo>
                  <a:pt x="10288380" y="4668309"/>
                  <a:pt x="10287153" y="4667250"/>
                  <a:pt x="10285926" y="4665133"/>
                </a:cubicBezTo>
                <a:cubicBezTo>
                  <a:pt x="10284700" y="4661959"/>
                  <a:pt x="10285926" y="4660900"/>
                  <a:pt x="10289607" y="4659842"/>
                </a:cubicBezTo>
                <a:cubicBezTo>
                  <a:pt x="10292059" y="4659842"/>
                  <a:pt x="10294513" y="4660900"/>
                  <a:pt x="10294513" y="4660900"/>
                </a:cubicBezTo>
                <a:cubicBezTo>
                  <a:pt x="10295740" y="4665133"/>
                  <a:pt x="10293286" y="4666192"/>
                  <a:pt x="10290833" y="4667250"/>
                </a:cubicBezTo>
                <a:close/>
                <a:moveTo>
                  <a:pt x="9807568" y="4233334"/>
                </a:moveTo>
                <a:cubicBezTo>
                  <a:pt x="9808795" y="4234392"/>
                  <a:pt x="9810022" y="4234392"/>
                  <a:pt x="9811249" y="4232275"/>
                </a:cubicBezTo>
                <a:cubicBezTo>
                  <a:pt x="9817381" y="4234392"/>
                  <a:pt x="9817381" y="4238625"/>
                  <a:pt x="9817381" y="4242859"/>
                </a:cubicBezTo>
                <a:cubicBezTo>
                  <a:pt x="9814928" y="4242859"/>
                  <a:pt x="9811249" y="4242859"/>
                  <a:pt x="9808795" y="4241800"/>
                </a:cubicBezTo>
                <a:cubicBezTo>
                  <a:pt x="9808795" y="4239684"/>
                  <a:pt x="9807568" y="4236508"/>
                  <a:pt x="9807568" y="4233334"/>
                </a:cubicBezTo>
                <a:close/>
                <a:moveTo>
                  <a:pt x="12139258" y="5198534"/>
                </a:moveTo>
                <a:cubicBezTo>
                  <a:pt x="12139258" y="5198534"/>
                  <a:pt x="12139258" y="5198534"/>
                  <a:pt x="12139258" y="5198534"/>
                </a:cubicBezTo>
                <a:cubicBezTo>
                  <a:pt x="12139258" y="5198534"/>
                  <a:pt x="12139258" y="5198534"/>
                  <a:pt x="12139258" y="5198534"/>
                </a:cubicBezTo>
                <a:cubicBezTo>
                  <a:pt x="12139258" y="5198534"/>
                  <a:pt x="12139258" y="5198534"/>
                  <a:pt x="12139258" y="5198534"/>
                </a:cubicBezTo>
                <a:close/>
                <a:moveTo>
                  <a:pt x="12140484" y="5201709"/>
                </a:moveTo>
                <a:cubicBezTo>
                  <a:pt x="12140484" y="5203825"/>
                  <a:pt x="12141711" y="5205942"/>
                  <a:pt x="12144164" y="5207000"/>
                </a:cubicBezTo>
                <a:cubicBezTo>
                  <a:pt x="12144164" y="5209117"/>
                  <a:pt x="12144164" y="5211234"/>
                  <a:pt x="12144164" y="5213350"/>
                </a:cubicBezTo>
                <a:cubicBezTo>
                  <a:pt x="12138031" y="5214409"/>
                  <a:pt x="12130672" y="5217584"/>
                  <a:pt x="12128219" y="5210175"/>
                </a:cubicBezTo>
                <a:cubicBezTo>
                  <a:pt x="12125765" y="5199592"/>
                  <a:pt x="12135579" y="5202767"/>
                  <a:pt x="12140484" y="5201709"/>
                </a:cubicBezTo>
                <a:close/>
                <a:moveTo>
                  <a:pt x="10624457" y="3415242"/>
                </a:moveTo>
                <a:cubicBezTo>
                  <a:pt x="10625684" y="3412067"/>
                  <a:pt x="10622004" y="3406775"/>
                  <a:pt x="10628137" y="3404659"/>
                </a:cubicBezTo>
                <a:cubicBezTo>
                  <a:pt x="10633043" y="3403600"/>
                  <a:pt x="10635496" y="3406775"/>
                  <a:pt x="10636723" y="3409950"/>
                </a:cubicBezTo>
                <a:cubicBezTo>
                  <a:pt x="10634270" y="3413125"/>
                  <a:pt x="10630590" y="3416300"/>
                  <a:pt x="10624457" y="3415242"/>
                </a:cubicBezTo>
                <a:close/>
                <a:moveTo>
                  <a:pt x="9753600" y="2536825"/>
                </a:moveTo>
                <a:cubicBezTo>
                  <a:pt x="9752373" y="2537883"/>
                  <a:pt x="9749921" y="2537883"/>
                  <a:pt x="9748694" y="2538942"/>
                </a:cubicBezTo>
                <a:cubicBezTo>
                  <a:pt x="9748694" y="2537883"/>
                  <a:pt x="9746240" y="2535767"/>
                  <a:pt x="9747467" y="2534708"/>
                </a:cubicBezTo>
                <a:cubicBezTo>
                  <a:pt x="9748694" y="2533650"/>
                  <a:pt x="9751147" y="2533650"/>
                  <a:pt x="9752373" y="2532592"/>
                </a:cubicBezTo>
                <a:cubicBezTo>
                  <a:pt x="9752373" y="2533650"/>
                  <a:pt x="9754826" y="2535767"/>
                  <a:pt x="9753600" y="2536825"/>
                </a:cubicBezTo>
                <a:close/>
                <a:moveTo>
                  <a:pt x="10326404" y="1729317"/>
                </a:moveTo>
                <a:cubicBezTo>
                  <a:pt x="10327630" y="1728258"/>
                  <a:pt x="10328856" y="1728258"/>
                  <a:pt x="10331309" y="1727200"/>
                </a:cubicBezTo>
                <a:cubicBezTo>
                  <a:pt x="10332536" y="1728258"/>
                  <a:pt x="10333763" y="1729317"/>
                  <a:pt x="10331309" y="1731433"/>
                </a:cubicBezTo>
                <a:cubicBezTo>
                  <a:pt x="10330083" y="1731433"/>
                  <a:pt x="10330083" y="1732492"/>
                  <a:pt x="10328856" y="1732492"/>
                </a:cubicBezTo>
                <a:cubicBezTo>
                  <a:pt x="10326404" y="1732492"/>
                  <a:pt x="10325177" y="1730375"/>
                  <a:pt x="10326404" y="1729317"/>
                </a:cubicBezTo>
                <a:close/>
                <a:moveTo>
                  <a:pt x="10332536" y="6052609"/>
                </a:moveTo>
                <a:cubicBezTo>
                  <a:pt x="10331309" y="6051550"/>
                  <a:pt x="10331309" y="6049433"/>
                  <a:pt x="10331309" y="6048375"/>
                </a:cubicBezTo>
                <a:cubicBezTo>
                  <a:pt x="10332536" y="6047317"/>
                  <a:pt x="10334989" y="6047317"/>
                  <a:pt x="10336216" y="6046258"/>
                </a:cubicBezTo>
                <a:cubicBezTo>
                  <a:pt x="10337442" y="6047317"/>
                  <a:pt x="10338669" y="6049433"/>
                  <a:pt x="10338669" y="6050492"/>
                </a:cubicBezTo>
                <a:cubicBezTo>
                  <a:pt x="10338669" y="6052609"/>
                  <a:pt x="10336216" y="6054725"/>
                  <a:pt x="10332536" y="6052609"/>
                </a:cubicBezTo>
                <a:close/>
                <a:moveTo>
                  <a:pt x="9443281" y="1084792"/>
                </a:moveTo>
                <a:cubicBezTo>
                  <a:pt x="9440828" y="1084792"/>
                  <a:pt x="9437148" y="1085850"/>
                  <a:pt x="9434695" y="1085850"/>
                </a:cubicBezTo>
                <a:cubicBezTo>
                  <a:pt x="9434695" y="1082675"/>
                  <a:pt x="9433468" y="1078442"/>
                  <a:pt x="9438374" y="1078442"/>
                </a:cubicBezTo>
                <a:cubicBezTo>
                  <a:pt x="9443281" y="1077383"/>
                  <a:pt x="9443281" y="1081617"/>
                  <a:pt x="9443281" y="1084792"/>
                </a:cubicBezTo>
                <a:close/>
                <a:moveTo>
                  <a:pt x="10769191" y="2339975"/>
                </a:moveTo>
                <a:cubicBezTo>
                  <a:pt x="10766738" y="2341033"/>
                  <a:pt x="10765512" y="2339975"/>
                  <a:pt x="10765512" y="2337858"/>
                </a:cubicBezTo>
                <a:cubicBezTo>
                  <a:pt x="10765512" y="2336800"/>
                  <a:pt x="10766738" y="2334684"/>
                  <a:pt x="10766738" y="2333625"/>
                </a:cubicBezTo>
                <a:cubicBezTo>
                  <a:pt x="10767965" y="2334684"/>
                  <a:pt x="10770417" y="2334684"/>
                  <a:pt x="10771644" y="2335742"/>
                </a:cubicBezTo>
                <a:cubicBezTo>
                  <a:pt x="10770417" y="2337858"/>
                  <a:pt x="10770417" y="2338917"/>
                  <a:pt x="10769191" y="2339975"/>
                </a:cubicBezTo>
                <a:close/>
                <a:moveTo>
                  <a:pt x="9718030" y="2337858"/>
                </a:moveTo>
                <a:cubicBezTo>
                  <a:pt x="9715576" y="2337858"/>
                  <a:pt x="9713124" y="2337858"/>
                  <a:pt x="9709444" y="2337858"/>
                </a:cubicBezTo>
                <a:cubicBezTo>
                  <a:pt x="9709444" y="2334684"/>
                  <a:pt x="9708217" y="2330450"/>
                  <a:pt x="9711897" y="2329392"/>
                </a:cubicBezTo>
                <a:cubicBezTo>
                  <a:pt x="9715576" y="2327275"/>
                  <a:pt x="9719257" y="2330450"/>
                  <a:pt x="9719257" y="2333625"/>
                </a:cubicBezTo>
                <a:cubicBezTo>
                  <a:pt x="9719257" y="2335742"/>
                  <a:pt x="9718030" y="2336800"/>
                  <a:pt x="9718030" y="2337858"/>
                </a:cubicBezTo>
                <a:lnTo>
                  <a:pt x="9718030" y="2337858"/>
                </a:lnTo>
                <a:close/>
                <a:moveTo>
                  <a:pt x="9432241" y="806450"/>
                </a:moveTo>
                <a:cubicBezTo>
                  <a:pt x="9427335" y="807508"/>
                  <a:pt x="9419976" y="806450"/>
                  <a:pt x="9419976" y="802217"/>
                </a:cubicBezTo>
                <a:cubicBezTo>
                  <a:pt x="9419976" y="795867"/>
                  <a:pt x="9419976" y="788458"/>
                  <a:pt x="9431015" y="787400"/>
                </a:cubicBezTo>
                <a:cubicBezTo>
                  <a:pt x="9431015" y="793750"/>
                  <a:pt x="9431015" y="800100"/>
                  <a:pt x="9432241" y="806450"/>
                </a:cubicBezTo>
                <a:close/>
                <a:moveTo>
                  <a:pt x="10585207" y="6245225"/>
                </a:moveTo>
                <a:cubicBezTo>
                  <a:pt x="10590114" y="6246284"/>
                  <a:pt x="10587661" y="6250517"/>
                  <a:pt x="10587661" y="6254750"/>
                </a:cubicBezTo>
                <a:cubicBezTo>
                  <a:pt x="10583981" y="6254750"/>
                  <a:pt x="10580301" y="6253692"/>
                  <a:pt x="10576621" y="6253692"/>
                </a:cubicBezTo>
                <a:cubicBezTo>
                  <a:pt x="10577848" y="6249459"/>
                  <a:pt x="10579074" y="6244167"/>
                  <a:pt x="10585207" y="6245225"/>
                </a:cubicBezTo>
                <a:close/>
                <a:moveTo>
                  <a:pt x="9416296" y="5185834"/>
                </a:moveTo>
                <a:cubicBezTo>
                  <a:pt x="9413843" y="5182659"/>
                  <a:pt x="9415069" y="5181600"/>
                  <a:pt x="9417523" y="5180542"/>
                </a:cubicBezTo>
                <a:cubicBezTo>
                  <a:pt x="9419976" y="5179484"/>
                  <a:pt x="9423655" y="5180542"/>
                  <a:pt x="9424882" y="5182659"/>
                </a:cubicBezTo>
                <a:cubicBezTo>
                  <a:pt x="9424882" y="5183717"/>
                  <a:pt x="9423655" y="5186892"/>
                  <a:pt x="9422429" y="5186892"/>
                </a:cubicBezTo>
                <a:cubicBezTo>
                  <a:pt x="9418750" y="5189008"/>
                  <a:pt x="9416296" y="5187950"/>
                  <a:pt x="9416296" y="5185834"/>
                </a:cubicBezTo>
                <a:close/>
                <a:moveTo>
                  <a:pt x="9411390" y="1889125"/>
                </a:moveTo>
                <a:cubicBezTo>
                  <a:pt x="9411390" y="1893358"/>
                  <a:pt x="9412617" y="1898650"/>
                  <a:pt x="9405257" y="1897592"/>
                </a:cubicBezTo>
                <a:cubicBezTo>
                  <a:pt x="9400351" y="1897592"/>
                  <a:pt x="9401577" y="1892300"/>
                  <a:pt x="9401577" y="1889125"/>
                </a:cubicBezTo>
                <a:cubicBezTo>
                  <a:pt x="9404031" y="1889125"/>
                  <a:pt x="9407710" y="1889125"/>
                  <a:pt x="9411390" y="1889125"/>
                </a:cubicBezTo>
                <a:close/>
                <a:moveTo>
                  <a:pt x="10403677" y="396875"/>
                </a:moveTo>
                <a:cubicBezTo>
                  <a:pt x="10402450" y="406400"/>
                  <a:pt x="10397544" y="405342"/>
                  <a:pt x="10391411" y="400050"/>
                </a:cubicBezTo>
                <a:cubicBezTo>
                  <a:pt x="10393864" y="395817"/>
                  <a:pt x="10398770" y="394758"/>
                  <a:pt x="10403677" y="396875"/>
                </a:cubicBezTo>
                <a:close/>
                <a:moveTo>
                  <a:pt x="9392991" y="6602942"/>
                </a:moveTo>
                <a:cubicBezTo>
                  <a:pt x="9391765" y="6604000"/>
                  <a:pt x="9390538" y="6606117"/>
                  <a:pt x="9391765" y="6608234"/>
                </a:cubicBezTo>
                <a:cubicBezTo>
                  <a:pt x="9385632" y="6608234"/>
                  <a:pt x="9380726" y="6607175"/>
                  <a:pt x="9380726" y="6601883"/>
                </a:cubicBezTo>
                <a:cubicBezTo>
                  <a:pt x="9380726" y="6597651"/>
                  <a:pt x="9384405" y="6597651"/>
                  <a:pt x="9386859" y="6596592"/>
                </a:cubicBezTo>
                <a:cubicBezTo>
                  <a:pt x="9392991" y="6595534"/>
                  <a:pt x="9391765" y="6600825"/>
                  <a:pt x="9392991" y="6602942"/>
                </a:cubicBezTo>
                <a:close/>
                <a:moveTo>
                  <a:pt x="9905693" y="4323292"/>
                </a:moveTo>
                <a:cubicBezTo>
                  <a:pt x="9910600" y="4322234"/>
                  <a:pt x="9910600" y="4325409"/>
                  <a:pt x="9911826" y="4327525"/>
                </a:cubicBezTo>
                <a:cubicBezTo>
                  <a:pt x="9913053" y="4330700"/>
                  <a:pt x="9910600" y="4332817"/>
                  <a:pt x="9908146" y="4332817"/>
                </a:cubicBezTo>
                <a:cubicBezTo>
                  <a:pt x="9904467" y="4332817"/>
                  <a:pt x="9903241" y="4331758"/>
                  <a:pt x="9902014" y="4328584"/>
                </a:cubicBezTo>
                <a:cubicBezTo>
                  <a:pt x="9900787" y="4325409"/>
                  <a:pt x="9903241" y="4324350"/>
                  <a:pt x="9905693" y="4323292"/>
                </a:cubicBezTo>
                <a:close/>
                <a:moveTo>
                  <a:pt x="10419622" y="1671108"/>
                </a:moveTo>
                <a:cubicBezTo>
                  <a:pt x="10419622" y="1680633"/>
                  <a:pt x="10413489" y="1684867"/>
                  <a:pt x="10403677" y="1683808"/>
                </a:cubicBezTo>
                <a:cubicBezTo>
                  <a:pt x="10402450" y="1681692"/>
                  <a:pt x="10401223" y="1678517"/>
                  <a:pt x="10399997" y="1676400"/>
                </a:cubicBezTo>
                <a:cubicBezTo>
                  <a:pt x="10403677" y="1674283"/>
                  <a:pt x="10406130" y="1671108"/>
                  <a:pt x="10409809" y="1668992"/>
                </a:cubicBezTo>
                <a:cubicBezTo>
                  <a:pt x="10413489" y="1670050"/>
                  <a:pt x="10417168" y="1671108"/>
                  <a:pt x="10419622" y="1671108"/>
                </a:cubicBezTo>
                <a:close/>
                <a:moveTo>
                  <a:pt x="10420848" y="3715809"/>
                </a:moveTo>
                <a:cubicBezTo>
                  <a:pt x="10420848" y="3720042"/>
                  <a:pt x="10418395" y="3722159"/>
                  <a:pt x="10413489" y="3722159"/>
                </a:cubicBezTo>
                <a:cubicBezTo>
                  <a:pt x="10408582" y="3722159"/>
                  <a:pt x="10406130" y="3718983"/>
                  <a:pt x="10406130" y="3715809"/>
                </a:cubicBezTo>
                <a:cubicBezTo>
                  <a:pt x="10406130" y="3711575"/>
                  <a:pt x="10408582" y="3709458"/>
                  <a:pt x="10412263" y="3709458"/>
                </a:cubicBezTo>
                <a:cubicBezTo>
                  <a:pt x="10418395" y="3709458"/>
                  <a:pt x="10420848" y="3711575"/>
                  <a:pt x="10420848" y="3715809"/>
                </a:cubicBezTo>
                <a:close/>
                <a:moveTo>
                  <a:pt x="6774287" y="1527175"/>
                </a:moveTo>
                <a:cubicBezTo>
                  <a:pt x="6771834" y="1526117"/>
                  <a:pt x="6770608" y="1522942"/>
                  <a:pt x="6768155" y="1521883"/>
                </a:cubicBezTo>
                <a:cubicBezTo>
                  <a:pt x="6769382" y="1521883"/>
                  <a:pt x="6771834" y="1520825"/>
                  <a:pt x="6774287" y="1519767"/>
                </a:cubicBezTo>
                <a:cubicBezTo>
                  <a:pt x="6775514" y="1521883"/>
                  <a:pt x="6779194" y="1522942"/>
                  <a:pt x="6779194" y="1525058"/>
                </a:cubicBezTo>
                <a:cubicBezTo>
                  <a:pt x="6779194" y="1528233"/>
                  <a:pt x="6776741" y="1529292"/>
                  <a:pt x="6774287" y="1527175"/>
                </a:cubicBezTo>
                <a:close/>
                <a:moveTo>
                  <a:pt x="9354968" y="2684992"/>
                </a:moveTo>
                <a:cubicBezTo>
                  <a:pt x="9351289" y="2684992"/>
                  <a:pt x="9346382" y="2687108"/>
                  <a:pt x="9346382" y="2681817"/>
                </a:cubicBezTo>
                <a:cubicBezTo>
                  <a:pt x="9346382" y="2677583"/>
                  <a:pt x="9351289" y="2677583"/>
                  <a:pt x="9354968" y="2677583"/>
                </a:cubicBezTo>
                <a:cubicBezTo>
                  <a:pt x="9354968" y="2679700"/>
                  <a:pt x="9354968" y="2681817"/>
                  <a:pt x="9354968" y="2684992"/>
                </a:cubicBezTo>
                <a:close/>
                <a:moveTo>
                  <a:pt x="6769382" y="6353175"/>
                </a:moveTo>
                <a:cubicBezTo>
                  <a:pt x="6764475" y="6352117"/>
                  <a:pt x="6768155" y="6347883"/>
                  <a:pt x="6768155" y="6344709"/>
                </a:cubicBezTo>
                <a:cubicBezTo>
                  <a:pt x="6769382" y="6345767"/>
                  <a:pt x="6770608" y="6346825"/>
                  <a:pt x="6773061" y="6345767"/>
                </a:cubicBezTo>
                <a:cubicBezTo>
                  <a:pt x="6773061" y="6348942"/>
                  <a:pt x="6775514" y="6353175"/>
                  <a:pt x="6769382" y="6353175"/>
                </a:cubicBezTo>
                <a:close/>
                <a:moveTo>
                  <a:pt x="10455192" y="2704042"/>
                </a:moveTo>
                <a:cubicBezTo>
                  <a:pt x="10452739" y="2705100"/>
                  <a:pt x="10449059" y="2704042"/>
                  <a:pt x="10447832" y="2701925"/>
                </a:cubicBezTo>
                <a:cubicBezTo>
                  <a:pt x="10449059" y="2700867"/>
                  <a:pt x="10449059" y="2697692"/>
                  <a:pt x="10450286" y="2697692"/>
                </a:cubicBezTo>
                <a:cubicBezTo>
                  <a:pt x="10452739" y="2696633"/>
                  <a:pt x="10456419" y="2697692"/>
                  <a:pt x="10457645" y="2699809"/>
                </a:cubicBezTo>
                <a:cubicBezTo>
                  <a:pt x="10457645" y="2701925"/>
                  <a:pt x="10456419" y="2704042"/>
                  <a:pt x="10455192" y="2704042"/>
                </a:cubicBezTo>
                <a:close/>
                <a:moveTo>
                  <a:pt x="10488309" y="5494867"/>
                </a:moveTo>
                <a:cubicBezTo>
                  <a:pt x="10487082" y="5496984"/>
                  <a:pt x="10485856" y="5498042"/>
                  <a:pt x="10484629" y="5500159"/>
                </a:cubicBezTo>
                <a:cubicBezTo>
                  <a:pt x="10480950" y="5499100"/>
                  <a:pt x="10476043" y="5498042"/>
                  <a:pt x="10476043" y="5493808"/>
                </a:cubicBezTo>
                <a:cubicBezTo>
                  <a:pt x="10476043" y="5491692"/>
                  <a:pt x="10479723" y="5488517"/>
                  <a:pt x="10480950" y="5488517"/>
                </a:cubicBezTo>
                <a:cubicBezTo>
                  <a:pt x="10487082" y="5486401"/>
                  <a:pt x="10487082" y="5491692"/>
                  <a:pt x="10488309" y="5494867"/>
                </a:cubicBezTo>
                <a:close/>
                <a:moveTo>
                  <a:pt x="9329210" y="1708150"/>
                </a:moveTo>
                <a:cubicBezTo>
                  <a:pt x="9326758" y="1712383"/>
                  <a:pt x="9324304" y="1714500"/>
                  <a:pt x="9320625" y="1710267"/>
                </a:cubicBezTo>
                <a:cubicBezTo>
                  <a:pt x="9318172" y="1706033"/>
                  <a:pt x="9323077" y="1703917"/>
                  <a:pt x="9326758" y="1703917"/>
                </a:cubicBezTo>
                <a:cubicBezTo>
                  <a:pt x="9327984" y="1704975"/>
                  <a:pt x="9327984" y="1707092"/>
                  <a:pt x="9329210" y="1708150"/>
                </a:cubicBezTo>
                <a:close/>
                <a:moveTo>
                  <a:pt x="10840331" y="3591983"/>
                </a:moveTo>
                <a:cubicBezTo>
                  <a:pt x="10840331" y="3594100"/>
                  <a:pt x="10840331" y="3597275"/>
                  <a:pt x="10840331" y="3599392"/>
                </a:cubicBezTo>
                <a:cubicBezTo>
                  <a:pt x="10837878" y="3598333"/>
                  <a:pt x="10832972" y="3601508"/>
                  <a:pt x="10832972" y="3597275"/>
                </a:cubicBezTo>
                <a:cubicBezTo>
                  <a:pt x="10830519" y="3591983"/>
                  <a:pt x="10836652" y="3591983"/>
                  <a:pt x="10840331" y="3591983"/>
                </a:cubicBezTo>
                <a:close/>
                <a:moveTo>
                  <a:pt x="9316945" y="6418792"/>
                </a:moveTo>
                <a:cubicBezTo>
                  <a:pt x="9316945" y="6429375"/>
                  <a:pt x="9310812" y="6425142"/>
                  <a:pt x="9305906" y="6421967"/>
                </a:cubicBezTo>
                <a:cubicBezTo>
                  <a:pt x="9309586" y="6420909"/>
                  <a:pt x="9313265" y="6419850"/>
                  <a:pt x="9316945" y="6418792"/>
                </a:cubicBezTo>
                <a:close/>
                <a:moveTo>
                  <a:pt x="6744850" y="6488642"/>
                </a:moveTo>
                <a:cubicBezTo>
                  <a:pt x="6739944" y="6488642"/>
                  <a:pt x="6737491" y="6485467"/>
                  <a:pt x="6738718" y="6482292"/>
                </a:cubicBezTo>
                <a:cubicBezTo>
                  <a:pt x="6738718" y="6480175"/>
                  <a:pt x="6742397" y="6478058"/>
                  <a:pt x="6746077" y="6479117"/>
                </a:cubicBezTo>
                <a:cubicBezTo>
                  <a:pt x="6748530" y="6480175"/>
                  <a:pt x="6750983" y="6481234"/>
                  <a:pt x="6750983" y="6484409"/>
                </a:cubicBezTo>
                <a:cubicBezTo>
                  <a:pt x="6749756" y="6486526"/>
                  <a:pt x="6748530" y="6488642"/>
                  <a:pt x="6744850" y="6488642"/>
                </a:cubicBezTo>
                <a:close/>
                <a:moveTo>
                  <a:pt x="9304679" y="6399742"/>
                </a:moveTo>
                <a:cubicBezTo>
                  <a:pt x="9305906" y="6396567"/>
                  <a:pt x="9309586" y="6398683"/>
                  <a:pt x="9312039" y="6398683"/>
                </a:cubicBezTo>
                <a:cubicBezTo>
                  <a:pt x="9310812" y="6401859"/>
                  <a:pt x="9309586" y="6405034"/>
                  <a:pt x="9309586" y="6407151"/>
                </a:cubicBezTo>
                <a:cubicBezTo>
                  <a:pt x="9304679" y="6406092"/>
                  <a:pt x="9303453" y="6402917"/>
                  <a:pt x="9304679" y="6399742"/>
                </a:cubicBezTo>
                <a:close/>
                <a:moveTo>
                  <a:pt x="9784264" y="5443008"/>
                </a:moveTo>
                <a:cubicBezTo>
                  <a:pt x="9787944" y="5444067"/>
                  <a:pt x="9787944" y="5446183"/>
                  <a:pt x="9787944" y="5449359"/>
                </a:cubicBezTo>
                <a:cubicBezTo>
                  <a:pt x="9787944" y="5451475"/>
                  <a:pt x="9785490" y="5452534"/>
                  <a:pt x="9784264" y="5451475"/>
                </a:cubicBezTo>
                <a:cubicBezTo>
                  <a:pt x="9781811" y="5450417"/>
                  <a:pt x="9779358" y="5448300"/>
                  <a:pt x="9780585" y="5446183"/>
                </a:cubicBezTo>
                <a:cubicBezTo>
                  <a:pt x="9779358" y="5444067"/>
                  <a:pt x="9781811" y="5444067"/>
                  <a:pt x="9784264" y="5443008"/>
                </a:cubicBezTo>
                <a:close/>
                <a:moveTo>
                  <a:pt x="10526333" y="2174875"/>
                </a:moveTo>
                <a:cubicBezTo>
                  <a:pt x="10532465" y="2172758"/>
                  <a:pt x="10536145" y="2176992"/>
                  <a:pt x="10539824" y="2180167"/>
                </a:cubicBezTo>
                <a:cubicBezTo>
                  <a:pt x="10531238" y="2188633"/>
                  <a:pt x="10527559" y="2183342"/>
                  <a:pt x="10526333" y="2174875"/>
                </a:cubicBezTo>
                <a:close/>
                <a:moveTo>
                  <a:pt x="10533692" y="2145242"/>
                </a:moveTo>
                <a:cubicBezTo>
                  <a:pt x="10533692" y="2151592"/>
                  <a:pt x="10528786" y="2153708"/>
                  <a:pt x="10521426" y="2151592"/>
                </a:cubicBezTo>
                <a:cubicBezTo>
                  <a:pt x="10522653" y="2148417"/>
                  <a:pt x="10523879" y="2145242"/>
                  <a:pt x="10525106" y="2142067"/>
                </a:cubicBezTo>
                <a:cubicBezTo>
                  <a:pt x="10528786" y="2142067"/>
                  <a:pt x="10533692" y="2139950"/>
                  <a:pt x="10533692" y="2145242"/>
                </a:cubicBezTo>
                <a:close/>
                <a:moveTo>
                  <a:pt x="9586788" y="1765300"/>
                </a:moveTo>
                <a:cubicBezTo>
                  <a:pt x="9583108" y="1766358"/>
                  <a:pt x="9580655" y="1764242"/>
                  <a:pt x="9580655" y="1761067"/>
                </a:cubicBezTo>
                <a:cubicBezTo>
                  <a:pt x="9580655" y="1757892"/>
                  <a:pt x="9581882" y="1755775"/>
                  <a:pt x="9585561" y="1755775"/>
                </a:cubicBezTo>
                <a:cubicBezTo>
                  <a:pt x="9590468" y="1755775"/>
                  <a:pt x="9590468" y="1758950"/>
                  <a:pt x="9589241" y="1761067"/>
                </a:cubicBezTo>
                <a:cubicBezTo>
                  <a:pt x="9589241" y="1762125"/>
                  <a:pt x="9588015" y="1764242"/>
                  <a:pt x="9586788" y="1765300"/>
                </a:cubicBezTo>
                <a:close/>
                <a:moveTo>
                  <a:pt x="10545957" y="1902883"/>
                </a:moveTo>
                <a:cubicBezTo>
                  <a:pt x="10545957" y="1907117"/>
                  <a:pt x="10543504" y="1910292"/>
                  <a:pt x="10539824" y="1912408"/>
                </a:cubicBezTo>
                <a:cubicBezTo>
                  <a:pt x="10538598" y="1910292"/>
                  <a:pt x="10534919" y="1907117"/>
                  <a:pt x="10536145" y="1906058"/>
                </a:cubicBezTo>
                <a:cubicBezTo>
                  <a:pt x="10536145" y="1901825"/>
                  <a:pt x="10541051" y="1902883"/>
                  <a:pt x="10545957" y="1902883"/>
                </a:cubicBezTo>
                <a:close/>
                <a:moveTo>
                  <a:pt x="9288734" y="3245909"/>
                </a:moveTo>
                <a:cubicBezTo>
                  <a:pt x="9289961" y="3249083"/>
                  <a:pt x="9291187" y="3252258"/>
                  <a:pt x="9286281" y="3254375"/>
                </a:cubicBezTo>
                <a:cubicBezTo>
                  <a:pt x="9275242" y="3249083"/>
                  <a:pt x="9286281" y="3248025"/>
                  <a:pt x="9288734" y="3245909"/>
                </a:cubicBezTo>
                <a:close/>
                <a:moveTo>
                  <a:pt x="10547184" y="1445683"/>
                </a:moveTo>
                <a:cubicBezTo>
                  <a:pt x="10547184" y="1445683"/>
                  <a:pt x="10547184" y="1445683"/>
                  <a:pt x="10547184" y="1445683"/>
                </a:cubicBezTo>
                <a:cubicBezTo>
                  <a:pt x="10547184" y="1445683"/>
                  <a:pt x="10547184" y="1444625"/>
                  <a:pt x="10547184" y="1445683"/>
                </a:cubicBezTo>
                <a:lnTo>
                  <a:pt x="10547184" y="1445683"/>
                </a:lnTo>
                <a:close/>
                <a:moveTo>
                  <a:pt x="10541051" y="1461558"/>
                </a:moveTo>
                <a:cubicBezTo>
                  <a:pt x="10539824" y="1461558"/>
                  <a:pt x="10537371" y="1459442"/>
                  <a:pt x="10538598" y="1458383"/>
                </a:cubicBezTo>
                <a:cubicBezTo>
                  <a:pt x="10538598" y="1452033"/>
                  <a:pt x="10544731" y="1454150"/>
                  <a:pt x="10549637" y="1453092"/>
                </a:cubicBezTo>
                <a:cubicBezTo>
                  <a:pt x="10549637" y="1459442"/>
                  <a:pt x="10545957" y="1461558"/>
                  <a:pt x="10541051" y="1461558"/>
                </a:cubicBezTo>
                <a:close/>
                <a:moveTo>
                  <a:pt x="9280148" y="2572809"/>
                </a:moveTo>
                <a:cubicBezTo>
                  <a:pt x="9280148" y="2573867"/>
                  <a:pt x="9278922" y="2575983"/>
                  <a:pt x="9277695" y="2577042"/>
                </a:cubicBezTo>
                <a:cubicBezTo>
                  <a:pt x="9275242" y="2575983"/>
                  <a:pt x="9272789" y="2574925"/>
                  <a:pt x="9270335" y="2572809"/>
                </a:cubicBezTo>
                <a:cubicBezTo>
                  <a:pt x="9271562" y="2570692"/>
                  <a:pt x="9271562" y="2568575"/>
                  <a:pt x="9272789" y="2568575"/>
                </a:cubicBezTo>
                <a:cubicBezTo>
                  <a:pt x="9277695" y="2568575"/>
                  <a:pt x="9280148" y="2569633"/>
                  <a:pt x="9280148" y="2572809"/>
                </a:cubicBezTo>
                <a:close/>
                <a:moveTo>
                  <a:pt x="10566809" y="2162175"/>
                </a:moveTo>
                <a:cubicBezTo>
                  <a:pt x="10568035" y="2162175"/>
                  <a:pt x="10568035" y="2166408"/>
                  <a:pt x="10569262" y="2169583"/>
                </a:cubicBezTo>
                <a:cubicBezTo>
                  <a:pt x="10565583" y="2170642"/>
                  <a:pt x="10561902" y="2170642"/>
                  <a:pt x="10556997" y="2171700"/>
                </a:cubicBezTo>
                <a:cubicBezTo>
                  <a:pt x="10559450" y="2167467"/>
                  <a:pt x="10560676" y="2162175"/>
                  <a:pt x="10566809" y="2162175"/>
                </a:cubicBezTo>
                <a:close/>
                <a:moveTo>
                  <a:pt x="10558223" y="549275"/>
                </a:moveTo>
                <a:cubicBezTo>
                  <a:pt x="10555770" y="548217"/>
                  <a:pt x="10554543" y="546100"/>
                  <a:pt x="10552090" y="545042"/>
                </a:cubicBezTo>
                <a:cubicBezTo>
                  <a:pt x="10553317" y="542925"/>
                  <a:pt x="10555770" y="539750"/>
                  <a:pt x="10559450" y="541867"/>
                </a:cubicBezTo>
                <a:cubicBezTo>
                  <a:pt x="10563129" y="545042"/>
                  <a:pt x="10559450" y="547158"/>
                  <a:pt x="10558223" y="549275"/>
                </a:cubicBezTo>
                <a:close/>
                <a:moveTo>
                  <a:pt x="9242125" y="6634692"/>
                </a:moveTo>
                <a:cubicBezTo>
                  <a:pt x="9243351" y="6626225"/>
                  <a:pt x="9249484" y="6623050"/>
                  <a:pt x="9258070" y="6623050"/>
                </a:cubicBezTo>
                <a:cubicBezTo>
                  <a:pt x="9258070" y="6632575"/>
                  <a:pt x="9249484" y="6633633"/>
                  <a:pt x="9242125" y="6634692"/>
                </a:cubicBezTo>
                <a:close/>
                <a:moveTo>
                  <a:pt x="10599926" y="2049992"/>
                </a:moveTo>
                <a:cubicBezTo>
                  <a:pt x="10598699" y="2051050"/>
                  <a:pt x="10597473" y="2052108"/>
                  <a:pt x="10596247" y="2053167"/>
                </a:cubicBezTo>
                <a:cubicBezTo>
                  <a:pt x="10595020" y="2054225"/>
                  <a:pt x="10592566" y="2054225"/>
                  <a:pt x="10591340" y="2052108"/>
                </a:cubicBezTo>
                <a:cubicBezTo>
                  <a:pt x="10592566" y="2051050"/>
                  <a:pt x="10592566" y="2048933"/>
                  <a:pt x="10593793" y="2048933"/>
                </a:cubicBezTo>
                <a:cubicBezTo>
                  <a:pt x="10596247" y="2048933"/>
                  <a:pt x="10597473" y="2049992"/>
                  <a:pt x="10599926" y="2049992"/>
                </a:cubicBezTo>
                <a:close/>
                <a:moveTo>
                  <a:pt x="10599926" y="1663700"/>
                </a:moveTo>
                <a:cubicBezTo>
                  <a:pt x="10599926" y="1660525"/>
                  <a:pt x="10599926" y="1656292"/>
                  <a:pt x="10604832" y="1655233"/>
                </a:cubicBezTo>
                <a:cubicBezTo>
                  <a:pt x="10612192" y="1654175"/>
                  <a:pt x="10610965" y="1659467"/>
                  <a:pt x="10612192" y="1663700"/>
                </a:cubicBezTo>
                <a:cubicBezTo>
                  <a:pt x="10607285" y="1663700"/>
                  <a:pt x="10603606" y="1663700"/>
                  <a:pt x="10599926" y="1663700"/>
                </a:cubicBezTo>
                <a:close/>
                <a:moveTo>
                  <a:pt x="10595020" y="298450"/>
                </a:moveTo>
                <a:cubicBezTo>
                  <a:pt x="10595020" y="295275"/>
                  <a:pt x="10597473" y="295275"/>
                  <a:pt x="10601152" y="295275"/>
                </a:cubicBezTo>
                <a:cubicBezTo>
                  <a:pt x="10603606" y="295275"/>
                  <a:pt x="10604832" y="297392"/>
                  <a:pt x="10603606" y="298450"/>
                </a:cubicBezTo>
                <a:cubicBezTo>
                  <a:pt x="10602379" y="299508"/>
                  <a:pt x="10601152" y="299508"/>
                  <a:pt x="10598699" y="300567"/>
                </a:cubicBezTo>
                <a:cubicBezTo>
                  <a:pt x="10596247" y="300567"/>
                  <a:pt x="10595020" y="299508"/>
                  <a:pt x="10595020" y="298450"/>
                </a:cubicBezTo>
                <a:close/>
                <a:moveTo>
                  <a:pt x="9222500" y="622300"/>
                </a:moveTo>
                <a:cubicBezTo>
                  <a:pt x="9223726" y="625475"/>
                  <a:pt x="9221273" y="626533"/>
                  <a:pt x="9217594" y="627592"/>
                </a:cubicBezTo>
                <a:cubicBezTo>
                  <a:pt x="9213914" y="628650"/>
                  <a:pt x="9211461" y="626533"/>
                  <a:pt x="9211461" y="624417"/>
                </a:cubicBezTo>
                <a:cubicBezTo>
                  <a:pt x="9211461" y="621242"/>
                  <a:pt x="9213914" y="620183"/>
                  <a:pt x="9216367" y="619125"/>
                </a:cubicBezTo>
                <a:cubicBezTo>
                  <a:pt x="9221273" y="617008"/>
                  <a:pt x="9222500" y="620183"/>
                  <a:pt x="9222500" y="622300"/>
                </a:cubicBezTo>
                <a:close/>
                <a:moveTo>
                  <a:pt x="10358294" y="1589617"/>
                </a:moveTo>
                <a:cubicBezTo>
                  <a:pt x="10361973" y="1591733"/>
                  <a:pt x="10361973" y="1593850"/>
                  <a:pt x="10361973" y="1597025"/>
                </a:cubicBezTo>
                <a:cubicBezTo>
                  <a:pt x="10359520" y="1597025"/>
                  <a:pt x="10355840" y="1598083"/>
                  <a:pt x="10353387" y="1598083"/>
                </a:cubicBezTo>
                <a:cubicBezTo>
                  <a:pt x="10353387" y="1595967"/>
                  <a:pt x="10353387" y="1592792"/>
                  <a:pt x="10353387" y="1590675"/>
                </a:cubicBezTo>
                <a:cubicBezTo>
                  <a:pt x="10355840" y="1591733"/>
                  <a:pt x="10357068" y="1591733"/>
                  <a:pt x="10358294" y="1589617"/>
                </a:cubicBezTo>
                <a:close/>
                <a:moveTo>
                  <a:pt x="9205328" y="1762125"/>
                </a:moveTo>
                <a:cubicBezTo>
                  <a:pt x="9202875" y="1761067"/>
                  <a:pt x="9200421" y="1758950"/>
                  <a:pt x="9201648" y="1755775"/>
                </a:cubicBezTo>
                <a:cubicBezTo>
                  <a:pt x="9202875" y="1751542"/>
                  <a:pt x="9205328" y="1749425"/>
                  <a:pt x="9209007" y="1750483"/>
                </a:cubicBezTo>
                <a:cubicBezTo>
                  <a:pt x="9213914" y="1751542"/>
                  <a:pt x="9216367" y="1754717"/>
                  <a:pt x="9215140" y="1757892"/>
                </a:cubicBezTo>
                <a:cubicBezTo>
                  <a:pt x="9212687" y="1762125"/>
                  <a:pt x="9209007" y="1763183"/>
                  <a:pt x="9205328" y="1762125"/>
                </a:cubicBezTo>
                <a:close/>
                <a:moveTo>
                  <a:pt x="10652668" y="2290233"/>
                </a:moveTo>
                <a:cubicBezTo>
                  <a:pt x="10652668" y="2296583"/>
                  <a:pt x="10646535" y="2295525"/>
                  <a:pt x="10641629" y="2295525"/>
                </a:cubicBezTo>
                <a:cubicBezTo>
                  <a:pt x="10641629" y="2292350"/>
                  <a:pt x="10641629" y="2289175"/>
                  <a:pt x="10641629" y="2287059"/>
                </a:cubicBezTo>
                <a:cubicBezTo>
                  <a:pt x="10646535" y="2287059"/>
                  <a:pt x="10652668" y="2282825"/>
                  <a:pt x="10652668" y="2290233"/>
                </a:cubicBezTo>
                <a:close/>
                <a:moveTo>
                  <a:pt x="9195516" y="4913842"/>
                </a:moveTo>
                <a:cubicBezTo>
                  <a:pt x="9195516" y="4918075"/>
                  <a:pt x="9193062" y="4920192"/>
                  <a:pt x="9188156" y="4920192"/>
                </a:cubicBezTo>
                <a:cubicBezTo>
                  <a:pt x="9182023" y="4920192"/>
                  <a:pt x="9182023" y="4917017"/>
                  <a:pt x="9180797" y="4912784"/>
                </a:cubicBezTo>
                <a:cubicBezTo>
                  <a:pt x="9179571" y="4907492"/>
                  <a:pt x="9183250" y="4906434"/>
                  <a:pt x="9188156" y="4906434"/>
                </a:cubicBezTo>
                <a:cubicBezTo>
                  <a:pt x="9193062" y="4907492"/>
                  <a:pt x="9195516" y="4909609"/>
                  <a:pt x="9195516" y="4913842"/>
                </a:cubicBezTo>
                <a:close/>
                <a:moveTo>
                  <a:pt x="10675973" y="2141008"/>
                </a:moveTo>
                <a:cubicBezTo>
                  <a:pt x="10675973" y="2137833"/>
                  <a:pt x="10674746" y="2134658"/>
                  <a:pt x="10674746" y="2132542"/>
                </a:cubicBezTo>
                <a:cubicBezTo>
                  <a:pt x="10678425" y="2133600"/>
                  <a:pt x="10680879" y="2133600"/>
                  <a:pt x="10684558" y="2134658"/>
                </a:cubicBezTo>
                <a:cubicBezTo>
                  <a:pt x="10684558" y="2134658"/>
                  <a:pt x="10684558" y="2134658"/>
                  <a:pt x="10684558" y="2134658"/>
                </a:cubicBezTo>
                <a:cubicBezTo>
                  <a:pt x="10683332" y="2136775"/>
                  <a:pt x="10682106" y="2141008"/>
                  <a:pt x="10675973" y="2141008"/>
                </a:cubicBezTo>
                <a:close/>
                <a:moveTo>
                  <a:pt x="9601506" y="4284133"/>
                </a:moveTo>
                <a:lnTo>
                  <a:pt x="9601506" y="4284133"/>
                </a:lnTo>
                <a:cubicBezTo>
                  <a:pt x="9597827" y="4287309"/>
                  <a:pt x="9594147" y="4287309"/>
                  <a:pt x="9590468" y="4285192"/>
                </a:cubicBezTo>
                <a:cubicBezTo>
                  <a:pt x="9590468" y="4285192"/>
                  <a:pt x="9590468" y="4286250"/>
                  <a:pt x="9590468" y="4286250"/>
                </a:cubicBezTo>
                <a:cubicBezTo>
                  <a:pt x="9589241" y="4286250"/>
                  <a:pt x="9589241" y="4285192"/>
                  <a:pt x="9588015" y="4285192"/>
                </a:cubicBezTo>
                <a:cubicBezTo>
                  <a:pt x="9588015" y="4284133"/>
                  <a:pt x="9588015" y="4284133"/>
                  <a:pt x="9588015" y="4283075"/>
                </a:cubicBezTo>
                <a:cubicBezTo>
                  <a:pt x="9588015" y="4283075"/>
                  <a:pt x="9586788" y="4282017"/>
                  <a:pt x="9586788" y="4282017"/>
                </a:cubicBezTo>
                <a:cubicBezTo>
                  <a:pt x="9584335" y="4279900"/>
                  <a:pt x="9586788" y="4276725"/>
                  <a:pt x="9589241" y="4275667"/>
                </a:cubicBezTo>
                <a:cubicBezTo>
                  <a:pt x="9600280" y="4272492"/>
                  <a:pt x="9600280" y="4279900"/>
                  <a:pt x="9601506" y="4284133"/>
                </a:cubicBezTo>
                <a:close/>
                <a:moveTo>
                  <a:pt x="10718903" y="4917017"/>
                </a:moveTo>
                <a:cubicBezTo>
                  <a:pt x="10726262" y="4918075"/>
                  <a:pt x="10723808" y="4923367"/>
                  <a:pt x="10725035" y="4927600"/>
                </a:cubicBezTo>
                <a:lnTo>
                  <a:pt x="10725035" y="4928659"/>
                </a:lnTo>
                <a:cubicBezTo>
                  <a:pt x="10717676" y="4928659"/>
                  <a:pt x="10712770" y="4927600"/>
                  <a:pt x="10712770" y="4920192"/>
                </a:cubicBezTo>
                <a:cubicBezTo>
                  <a:pt x="10712770" y="4919133"/>
                  <a:pt x="10716449" y="4917017"/>
                  <a:pt x="10718903" y="4917017"/>
                </a:cubicBezTo>
                <a:close/>
                <a:moveTo>
                  <a:pt x="6689655" y="1817158"/>
                </a:moveTo>
                <a:cubicBezTo>
                  <a:pt x="6685975" y="1818217"/>
                  <a:pt x="6684749" y="1815042"/>
                  <a:pt x="6683522" y="1812925"/>
                </a:cubicBezTo>
                <a:cubicBezTo>
                  <a:pt x="6682295" y="1809750"/>
                  <a:pt x="6683522" y="1807633"/>
                  <a:pt x="6687202" y="1807633"/>
                </a:cubicBezTo>
                <a:cubicBezTo>
                  <a:pt x="6689655" y="1807633"/>
                  <a:pt x="6692108" y="1809750"/>
                  <a:pt x="6693335" y="1811867"/>
                </a:cubicBezTo>
                <a:cubicBezTo>
                  <a:pt x="6695788" y="1815042"/>
                  <a:pt x="6693335" y="1816100"/>
                  <a:pt x="6689655" y="1817158"/>
                </a:cubicBezTo>
                <a:close/>
                <a:moveTo>
                  <a:pt x="10862409" y="5901267"/>
                </a:moveTo>
                <a:cubicBezTo>
                  <a:pt x="10864863" y="5902325"/>
                  <a:pt x="10867316" y="5903383"/>
                  <a:pt x="10867316" y="5906558"/>
                </a:cubicBezTo>
                <a:cubicBezTo>
                  <a:pt x="10867316" y="5911850"/>
                  <a:pt x="10862409" y="5911850"/>
                  <a:pt x="10858730" y="5910792"/>
                </a:cubicBezTo>
                <a:cubicBezTo>
                  <a:pt x="10856277" y="5909734"/>
                  <a:pt x="10853824" y="5907617"/>
                  <a:pt x="10855050" y="5904442"/>
                </a:cubicBezTo>
                <a:cubicBezTo>
                  <a:pt x="10857504" y="5902325"/>
                  <a:pt x="10858730" y="5900209"/>
                  <a:pt x="10862409" y="5901267"/>
                </a:cubicBezTo>
                <a:close/>
                <a:moveTo>
                  <a:pt x="10737301" y="3772958"/>
                </a:moveTo>
                <a:cubicBezTo>
                  <a:pt x="10737301" y="3771900"/>
                  <a:pt x="10739753" y="3769784"/>
                  <a:pt x="10739753" y="3768725"/>
                </a:cubicBezTo>
                <a:cubicBezTo>
                  <a:pt x="10743434" y="3768725"/>
                  <a:pt x="10745886" y="3770842"/>
                  <a:pt x="10745886" y="3774017"/>
                </a:cubicBezTo>
                <a:cubicBezTo>
                  <a:pt x="10745886" y="3775075"/>
                  <a:pt x="10743434" y="3777192"/>
                  <a:pt x="10742207" y="3777192"/>
                </a:cubicBezTo>
                <a:cubicBezTo>
                  <a:pt x="10738527" y="3778250"/>
                  <a:pt x="10737301" y="3777192"/>
                  <a:pt x="10737301" y="3772958"/>
                </a:cubicBezTo>
                <a:close/>
                <a:moveTo>
                  <a:pt x="9964569" y="2103967"/>
                </a:moveTo>
                <a:cubicBezTo>
                  <a:pt x="9967021" y="2107142"/>
                  <a:pt x="9970701" y="2110317"/>
                  <a:pt x="9969474" y="2114550"/>
                </a:cubicBezTo>
                <a:cubicBezTo>
                  <a:pt x="9962115" y="2112434"/>
                  <a:pt x="9957209" y="2110317"/>
                  <a:pt x="9964569" y="2103967"/>
                </a:cubicBezTo>
                <a:close/>
                <a:moveTo>
                  <a:pt x="9018891" y="1345142"/>
                </a:moveTo>
                <a:cubicBezTo>
                  <a:pt x="9020118" y="1339850"/>
                  <a:pt x="9010305" y="1331383"/>
                  <a:pt x="9025024" y="1329267"/>
                </a:cubicBezTo>
                <a:cubicBezTo>
                  <a:pt x="9020118" y="1333500"/>
                  <a:pt x="9039742" y="1345142"/>
                  <a:pt x="9018891" y="1345142"/>
                </a:cubicBezTo>
                <a:close/>
                <a:moveTo>
                  <a:pt x="9022570" y="420158"/>
                </a:moveTo>
                <a:cubicBezTo>
                  <a:pt x="9022570" y="423333"/>
                  <a:pt x="9020118" y="424392"/>
                  <a:pt x="9017665" y="422275"/>
                </a:cubicBezTo>
                <a:cubicBezTo>
                  <a:pt x="9016438" y="421217"/>
                  <a:pt x="9015211" y="419100"/>
                  <a:pt x="9016438" y="418042"/>
                </a:cubicBezTo>
                <a:cubicBezTo>
                  <a:pt x="9017665" y="416983"/>
                  <a:pt x="9020118" y="416983"/>
                  <a:pt x="9021344" y="415925"/>
                </a:cubicBezTo>
                <a:cubicBezTo>
                  <a:pt x="9021344" y="416983"/>
                  <a:pt x="9022570" y="419100"/>
                  <a:pt x="9022570" y="420158"/>
                </a:cubicBezTo>
                <a:close/>
                <a:moveTo>
                  <a:pt x="9000492" y="4425950"/>
                </a:moveTo>
                <a:cubicBezTo>
                  <a:pt x="8993133" y="4419600"/>
                  <a:pt x="8999266" y="4414309"/>
                  <a:pt x="8998039" y="4410075"/>
                </a:cubicBezTo>
                <a:cubicBezTo>
                  <a:pt x="9004172" y="4414309"/>
                  <a:pt x="9001719" y="4419600"/>
                  <a:pt x="9000492" y="4425950"/>
                </a:cubicBezTo>
                <a:close/>
                <a:moveTo>
                  <a:pt x="10790043" y="4440767"/>
                </a:moveTo>
                <a:cubicBezTo>
                  <a:pt x="10791269" y="4439709"/>
                  <a:pt x="10793722" y="4439709"/>
                  <a:pt x="10794949" y="4438650"/>
                </a:cubicBezTo>
                <a:cubicBezTo>
                  <a:pt x="10796176" y="4439709"/>
                  <a:pt x="10797402" y="4441825"/>
                  <a:pt x="10796176" y="4442883"/>
                </a:cubicBezTo>
                <a:cubicBezTo>
                  <a:pt x="10796176" y="4446059"/>
                  <a:pt x="10793722" y="4447117"/>
                  <a:pt x="10790043" y="4445000"/>
                </a:cubicBezTo>
                <a:cubicBezTo>
                  <a:pt x="10790043" y="4445000"/>
                  <a:pt x="10790043" y="4441825"/>
                  <a:pt x="10790043" y="4440767"/>
                </a:cubicBezTo>
                <a:close/>
                <a:moveTo>
                  <a:pt x="10793722" y="1955800"/>
                </a:moveTo>
                <a:cubicBezTo>
                  <a:pt x="10797402" y="1954742"/>
                  <a:pt x="10802308" y="1953683"/>
                  <a:pt x="10805988" y="1952625"/>
                </a:cubicBezTo>
                <a:cubicBezTo>
                  <a:pt x="10807214" y="1956858"/>
                  <a:pt x="10807214" y="1962150"/>
                  <a:pt x="10801081" y="1963208"/>
                </a:cubicBezTo>
                <a:cubicBezTo>
                  <a:pt x="10794949" y="1965325"/>
                  <a:pt x="10794949" y="1958975"/>
                  <a:pt x="10793722" y="1955800"/>
                </a:cubicBezTo>
                <a:close/>
                <a:moveTo>
                  <a:pt x="11160464" y="3984625"/>
                </a:moveTo>
                <a:cubicBezTo>
                  <a:pt x="11160464" y="3981450"/>
                  <a:pt x="11162916" y="3980392"/>
                  <a:pt x="11166597" y="3980392"/>
                </a:cubicBezTo>
                <a:cubicBezTo>
                  <a:pt x="11171502" y="3981450"/>
                  <a:pt x="11167823" y="3984625"/>
                  <a:pt x="11169049" y="3986742"/>
                </a:cubicBezTo>
                <a:cubicBezTo>
                  <a:pt x="11169049" y="3986742"/>
                  <a:pt x="11166597" y="3986742"/>
                  <a:pt x="11166597" y="3986742"/>
                </a:cubicBezTo>
                <a:cubicBezTo>
                  <a:pt x="11164143" y="3986742"/>
                  <a:pt x="11161690" y="3985684"/>
                  <a:pt x="11160464" y="3984625"/>
                </a:cubicBezTo>
                <a:close/>
                <a:moveTo>
                  <a:pt x="8977188" y="2272242"/>
                </a:moveTo>
                <a:cubicBezTo>
                  <a:pt x="8975961" y="2272242"/>
                  <a:pt x="8974735" y="2270125"/>
                  <a:pt x="8973508" y="2269067"/>
                </a:cubicBezTo>
                <a:cubicBezTo>
                  <a:pt x="8974735" y="2268008"/>
                  <a:pt x="8975961" y="2265892"/>
                  <a:pt x="8977188" y="2265892"/>
                </a:cubicBezTo>
                <a:cubicBezTo>
                  <a:pt x="8980868" y="2265892"/>
                  <a:pt x="8982094" y="2268008"/>
                  <a:pt x="8980868" y="2271184"/>
                </a:cubicBezTo>
                <a:cubicBezTo>
                  <a:pt x="8980868" y="2271184"/>
                  <a:pt x="8977188" y="2273300"/>
                  <a:pt x="8977188" y="2272242"/>
                </a:cubicBezTo>
                <a:close/>
                <a:moveTo>
                  <a:pt x="9081446" y="4818592"/>
                </a:moveTo>
                <a:cubicBezTo>
                  <a:pt x="9081446" y="4822825"/>
                  <a:pt x="9081446" y="4826000"/>
                  <a:pt x="9081446" y="4830234"/>
                </a:cubicBezTo>
                <a:cubicBezTo>
                  <a:pt x="9076539" y="4830234"/>
                  <a:pt x="9074086" y="4828117"/>
                  <a:pt x="9074086" y="4824942"/>
                </a:cubicBezTo>
                <a:cubicBezTo>
                  <a:pt x="9074086" y="4820709"/>
                  <a:pt x="9077765" y="4818592"/>
                  <a:pt x="9081446" y="4818592"/>
                </a:cubicBezTo>
                <a:close/>
                <a:moveTo>
                  <a:pt x="8962469" y="3815292"/>
                </a:moveTo>
                <a:cubicBezTo>
                  <a:pt x="8966149" y="3814233"/>
                  <a:pt x="8968602" y="3816350"/>
                  <a:pt x="8969828" y="3818467"/>
                </a:cubicBezTo>
                <a:cubicBezTo>
                  <a:pt x="8971055" y="3821642"/>
                  <a:pt x="8969828" y="3824817"/>
                  <a:pt x="8963696" y="3825875"/>
                </a:cubicBezTo>
                <a:cubicBezTo>
                  <a:pt x="8960016" y="3825875"/>
                  <a:pt x="8958790" y="3823758"/>
                  <a:pt x="8957563" y="3821642"/>
                </a:cubicBezTo>
                <a:cubicBezTo>
                  <a:pt x="8957563" y="3817409"/>
                  <a:pt x="8960016" y="3816350"/>
                  <a:pt x="8962469" y="3815292"/>
                </a:cubicBezTo>
                <a:close/>
                <a:moveTo>
                  <a:pt x="10855050" y="275167"/>
                </a:moveTo>
                <a:cubicBezTo>
                  <a:pt x="10855050" y="271992"/>
                  <a:pt x="10855050" y="268817"/>
                  <a:pt x="10855050" y="264583"/>
                </a:cubicBezTo>
                <a:cubicBezTo>
                  <a:pt x="10858730" y="265642"/>
                  <a:pt x="10862409" y="267758"/>
                  <a:pt x="10862409" y="271992"/>
                </a:cubicBezTo>
                <a:cubicBezTo>
                  <a:pt x="10862409" y="273050"/>
                  <a:pt x="10857504" y="274108"/>
                  <a:pt x="10855050" y="275167"/>
                </a:cubicBezTo>
                <a:close/>
                <a:moveTo>
                  <a:pt x="10884488" y="5594350"/>
                </a:moveTo>
                <a:cubicBezTo>
                  <a:pt x="10885714" y="5594350"/>
                  <a:pt x="10889394" y="5594350"/>
                  <a:pt x="10890621" y="5595409"/>
                </a:cubicBezTo>
                <a:cubicBezTo>
                  <a:pt x="10894300" y="5602817"/>
                  <a:pt x="10884488" y="5602817"/>
                  <a:pt x="10882035" y="5605992"/>
                </a:cubicBezTo>
                <a:cubicBezTo>
                  <a:pt x="10878355" y="5601758"/>
                  <a:pt x="10875902" y="5596467"/>
                  <a:pt x="10884488" y="5594350"/>
                </a:cubicBezTo>
                <a:close/>
                <a:moveTo>
                  <a:pt x="10880808" y="5601758"/>
                </a:moveTo>
                <a:cubicBezTo>
                  <a:pt x="10882035" y="5601758"/>
                  <a:pt x="10882035" y="5601758"/>
                  <a:pt x="10880808" y="5601758"/>
                </a:cubicBezTo>
                <a:cubicBezTo>
                  <a:pt x="10882035" y="5601758"/>
                  <a:pt x="10882035" y="5601758"/>
                  <a:pt x="10880808" y="5601758"/>
                </a:cubicBezTo>
                <a:lnTo>
                  <a:pt x="10880808" y="5601758"/>
                </a:lnTo>
                <a:close/>
                <a:moveTo>
                  <a:pt x="10886941" y="2583392"/>
                </a:moveTo>
                <a:cubicBezTo>
                  <a:pt x="10893073" y="2583392"/>
                  <a:pt x="10895527" y="2586567"/>
                  <a:pt x="10894300" y="2591858"/>
                </a:cubicBezTo>
                <a:cubicBezTo>
                  <a:pt x="10889394" y="2591858"/>
                  <a:pt x="10885714" y="2591858"/>
                  <a:pt x="10880808" y="2591858"/>
                </a:cubicBezTo>
                <a:cubicBezTo>
                  <a:pt x="10880808" y="2587625"/>
                  <a:pt x="10882035" y="2584450"/>
                  <a:pt x="10886941" y="2583392"/>
                </a:cubicBezTo>
                <a:close/>
                <a:moveTo>
                  <a:pt x="8951430" y="107950"/>
                </a:moveTo>
                <a:cubicBezTo>
                  <a:pt x="8947751" y="107950"/>
                  <a:pt x="8946524" y="105833"/>
                  <a:pt x="8946524" y="102658"/>
                </a:cubicBezTo>
                <a:cubicBezTo>
                  <a:pt x="8945297" y="99483"/>
                  <a:pt x="8947751" y="98425"/>
                  <a:pt x="8951430" y="97367"/>
                </a:cubicBezTo>
                <a:cubicBezTo>
                  <a:pt x="8953883" y="98425"/>
                  <a:pt x="8957563" y="99483"/>
                  <a:pt x="8957563" y="101600"/>
                </a:cubicBezTo>
                <a:cubicBezTo>
                  <a:pt x="8957563" y="104775"/>
                  <a:pt x="8956337" y="107950"/>
                  <a:pt x="8951430" y="107950"/>
                </a:cubicBezTo>
                <a:close/>
                <a:moveTo>
                  <a:pt x="9996459" y="2171700"/>
                </a:moveTo>
                <a:cubicBezTo>
                  <a:pt x="9992779" y="2172758"/>
                  <a:pt x="9989100" y="2173817"/>
                  <a:pt x="9986646" y="2173817"/>
                </a:cubicBezTo>
                <a:cubicBezTo>
                  <a:pt x="9985419" y="2165350"/>
                  <a:pt x="9989100" y="2164292"/>
                  <a:pt x="9996459" y="2168525"/>
                </a:cubicBezTo>
                <a:cubicBezTo>
                  <a:pt x="9996459" y="2168525"/>
                  <a:pt x="9996459" y="2169583"/>
                  <a:pt x="9996459" y="2169583"/>
                </a:cubicBezTo>
                <a:lnTo>
                  <a:pt x="9996459" y="2171700"/>
                </a:lnTo>
                <a:close/>
                <a:moveTo>
                  <a:pt x="10890621" y="2157942"/>
                </a:moveTo>
                <a:cubicBezTo>
                  <a:pt x="10890621" y="2154767"/>
                  <a:pt x="10890621" y="2152650"/>
                  <a:pt x="10890621" y="2149475"/>
                </a:cubicBezTo>
                <a:cubicBezTo>
                  <a:pt x="10895527" y="2150533"/>
                  <a:pt x="10899206" y="2151592"/>
                  <a:pt x="10899206" y="2155825"/>
                </a:cubicBezTo>
                <a:cubicBezTo>
                  <a:pt x="10897980" y="2159000"/>
                  <a:pt x="10893073" y="2159000"/>
                  <a:pt x="10890621" y="2157942"/>
                </a:cubicBezTo>
                <a:close/>
                <a:moveTo>
                  <a:pt x="7385114" y="4274609"/>
                </a:moveTo>
                <a:cubicBezTo>
                  <a:pt x="7383888" y="4274609"/>
                  <a:pt x="7381434" y="4273550"/>
                  <a:pt x="7381434" y="4272492"/>
                </a:cubicBezTo>
                <a:cubicBezTo>
                  <a:pt x="7381434" y="4269317"/>
                  <a:pt x="7385114" y="4269317"/>
                  <a:pt x="7387567" y="4268258"/>
                </a:cubicBezTo>
                <a:cubicBezTo>
                  <a:pt x="7388794" y="4269317"/>
                  <a:pt x="7390020" y="4271434"/>
                  <a:pt x="7390020" y="4271434"/>
                </a:cubicBezTo>
                <a:cubicBezTo>
                  <a:pt x="7387567" y="4273550"/>
                  <a:pt x="7386341" y="4274609"/>
                  <a:pt x="7385114" y="4274609"/>
                </a:cubicBezTo>
                <a:close/>
                <a:moveTo>
                  <a:pt x="10911472" y="6738409"/>
                </a:moveTo>
                <a:cubicBezTo>
                  <a:pt x="10917605" y="6739467"/>
                  <a:pt x="10920058" y="6742642"/>
                  <a:pt x="10916378" y="6746875"/>
                </a:cubicBezTo>
                <a:cubicBezTo>
                  <a:pt x="10912699" y="6745817"/>
                  <a:pt x="10907792" y="6744758"/>
                  <a:pt x="10904113" y="6743700"/>
                </a:cubicBezTo>
                <a:cubicBezTo>
                  <a:pt x="10905339" y="6741584"/>
                  <a:pt x="10905339" y="6737350"/>
                  <a:pt x="10911472" y="6738409"/>
                </a:cubicBezTo>
                <a:close/>
                <a:moveTo>
                  <a:pt x="6645499" y="777875"/>
                </a:moveTo>
                <a:cubicBezTo>
                  <a:pt x="6641819" y="777875"/>
                  <a:pt x="6638140" y="778933"/>
                  <a:pt x="6634460" y="778933"/>
                </a:cubicBezTo>
                <a:cubicBezTo>
                  <a:pt x="6636913" y="775758"/>
                  <a:pt x="6636913" y="770467"/>
                  <a:pt x="6643045" y="771525"/>
                </a:cubicBezTo>
                <a:cubicBezTo>
                  <a:pt x="6645499" y="772583"/>
                  <a:pt x="6645499" y="775758"/>
                  <a:pt x="6645499" y="777875"/>
                </a:cubicBezTo>
                <a:close/>
                <a:moveTo>
                  <a:pt x="8937938" y="4470400"/>
                </a:moveTo>
                <a:cubicBezTo>
                  <a:pt x="8937938" y="4471459"/>
                  <a:pt x="8936711" y="4473575"/>
                  <a:pt x="8936711" y="4474633"/>
                </a:cubicBezTo>
                <a:cubicBezTo>
                  <a:pt x="8935485" y="4473575"/>
                  <a:pt x="8933032" y="4473575"/>
                  <a:pt x="8931805" y="4471459"/>
                </a:cubicBezTo>
                <a:cubicBezTo>
                  <a:pt x="8931805" y="4470400"/>
                  <a:pt x="8931805" y="4467225"/>
                  <a:pt x="8933032" y="4467225"/>
                </a:cubicBezTo>
                <a:cubicBezTo>
                  <a:pt x="8935485" y="4467225"/>
                  <a:pt x="8937938" y="4468284"/>
                  <a:pt x="8937938" y="4470400"/>
                </a:cubicBezTo>
                <a:close/>
                <a:moveTo>
                  <a:pt x="11262268" y="2155825"/>
                </a:moveTo>
                <a:cubicBezTo>
                  <a:pt x="11263494" y="2154767"/>
                  <a:pt x="11264721" y="2153708"/>
                  <a:pt x="11265948" y="2153708"/>
                </a:cubicBezTo>
                <a:cubicBezTo>
                  <a:pt x="11268401" y="2153708"/>
                  <a:pt x="11273307" y="2154767"/>
                  <a:pt x="11273307" y="2155825"/>
                </a:cubicBezTo>
                <a:cubicBezTo>
                  <a:pt x="11274534" y="2160059"/>
                  <a:pt x="11270854" y="2156883"/>
                  <a:pt x="11269627" y="2156883"/>
                </a:cubicBezTo>
                <a:cubicBezTo>
                  <a:pt x="11267174" y="2157942"/>
                  <a:pt x="11264721" y="2159000"/>
                  <a:pt x="11262268" y="2155825"/>
                </a:cubicBezTo>
                <a:close/>
                <a:moveTo>
                  <a:pt x="9173438" y="3023659"/>
                </a:moveTo>
                <a:cubicBezTo>
                  <a:pt x="9172211" y="3023659"/>
                  <a:pt x="9169757" y="3022600"/>
                  <a:pt x="9168531" y="3021542"/>
                </a:cubicBezTo>
                <a:cubicBezTo>
                  <a:pt x="9167305" y="3019425"/>
                  <a:pt x="9168531" y="3018367"/>
                  <a:pt x="9170984" y="3018367"/>
                </a:cubicBezTo>
                <a:cubicBezTo>
                  <a:pt x="9172211" y="3018367"/>
                  <a:pt x="9174664" y="3019425"/>
                  <a:pt x="9175890" y="3019425"/>
                </a:cubicBezTo>
                <a:cubicBezTo>
                  <a:pt x="9175890" y="3021542"/>
                  <a:pt x="9174664" y="3023659"/>
                  <a:pt x="9173438" y="3023659"/>
                </a:cubicBezTo>
                <a:close/>
                <a:moveTo>
                  <a:pt x="8898688" y="383117"/>
                </a:moveTo>
                <a:cubicBezTo>
                  <a:pt x="8903595" y="384175"/>
                  <a:pt x="8904821" y="387350"/>
                  <a:pt x="8904821" y="390525"/>
                </a:cubicBezTo>
                <a:cubicBezTo>
                  <a:pt x="8901141" y="390525"/>
                  <a:pt x="8897462" y="389467"/>
                  <a:pt x="8893782" y="389467"/>
                </a:cubicBezTo>
                <a:cubicBezTo>
                  <a:pt x="8893782" y="387350"/>
                  <a:pt x="8892555" y="382058"/>
                  <a:pt x="8898688" y="383117"/>
                </a:cubicBezTo>
                <a:close/>
                <a:moveTo>
                  <a:pt x="6634460" y="5543550"/>
                </a:moveTo>
                <a:cubicBezTo>
                  <a:pt x="6636913" y="5543550"/>
                  <a:pt x="6639366" y="5542492"/>
                  <a:pt x="6643045" y="5542492"/>
                </a:cubicBezTo>
                <a:cubicBezTo>
                  <a:pt x="6644272" y="5547784"/>
                  <a:pt x="6644272" y="5554133"/>
                  <a:pt x="6635686" y="5552017"/>
                </a:cubicBezTo>
                <a:cubicBezTo>
                  <a:pt x="6628327" y="5550959"/>
                  <a:pt x="6633233" y="5546725"/>
                  <a:pt x="6634460" y="5543550"/>
                </a:cubicBezTo>
                <a:close/>
                <a:moveTo>
                  <a:pt x="8863118" y="1060450"/>
                </a:moveTo>
                <a:cubicBezTo>
                  <a:pt x="8861891" y="1053042"/>
                  <a:pt x="8869250" y="1054100"/>
                  <a:pt x="8875383" y="1054100"/>
                </a:cubicBezTo>
                <a:cubicBezTo>
                  <a:pt x="8876610" y="1058333"/>
                  <a:pt x="8876610" y="1061508"/>
                  <a:pt x="8877836" y="1065742"/>
                </a:cubicBezTo>
                <a:cubicBezTo>
                  <a:pt x="8871704" y="1065742"/>
                  <a:pt x="8864345" y="1067858"/>
                  <a:pt x="8863118" y="1060450"/>
                </a:cubicBezTo>
                <a:close/>
                <a:moveTo>
                  <a:pt x="6636913" y="3691467"/>
                </a:moveTo>
                <a:cubicBezTo>
                  <a:pt x="6636913" y="3692525"/>
                  <a:pt x="6635686" y="3694642"/>
                  <a:pt x="6635686" y="3696758"/>
                </a:cubicBezTo>
                <a:cubicBezTo>
                  <a:pt x="6634460" y="3695700"/>
                  <a:pt x="6630780" y="3695700"/>
                  <a:pt x="6630780" y="3694642"/>
                </a:cubicBezTo>
                <a:cubicBezTo>
                  <a:pt x="6630780" y="3693583"/>
                  <a:pt x="6632007" y="3691467"/>
                  <a:pt x="6632007" y="3690409"/>
                </a:cubicBezTo>
                <a:cubicBezTo>
                  <a:pt x="6635686" y="3688292"/>
                  <a:pt x="6636913" y="3689350"/>
                  <a:pt x="6636913" y="3691467"/>
                </a:cubicBezTo>
                <a:close/>
                <a:moveTo>
                  <a:pt x="10003818" y="1435100"/>
                </a:moveTo>
                <a:cubicBezTo>
                  <a:pt x="10002592" y="1438275"/>
                  <a:pt x="10001365" y="1442508"/>
                  <a:pt x="10001365" y="1445683"/>
                </a:cubicBezTo>
                <a:cubicBezTo>
                  <a:pt x="9997685" y="1445683"/>
                  <a:pt x="9994005" y="1444625"/>
                  <a:pt x="9990326" y="1444625"/>
                </a:cubicBezTo>
                <a:cubicBezTo>
                  <a:pt x="9992779" y="1438275"/>
                  <a:pt x="9995232" y="1431925"/>
                  <a:pt x="10003818" y="1435100"/>
                </a:cubicBezTo>
                <a:close/>
                <a:moveTo>
                  <a:pt x="6620968" y="5864225"/>
                </a:moveTo>
                <a:cubicBezTo>
                  <a:pt x="6619741" y="5864225"/>
                  <a:pt x="6618514" y="5862109"/>
                  <a:pt x="6617288" y="5861050"/>
                </a:cubicBezTo>
                <a:cubicBezTo>
                  <a:pt x="6617288" y="5861050"/>
                  <a:pt x="6618514" y="5859992"/>
                  <a:pt x="6618514" y="5858933"/>
                </a:cubicBezTo>
                <a:cubicBezTo>
                  <a:pt x="6619741" y="5859992"/>
                  <a:pt x="6622195" y="5859992"/>
                  <a:pt x="6623421" y="5861050"/>
                </a:cubicBezTo>
                <a:cubicBezTo>
                  <a:pt x="6624647" y="5862109"/>
                  <a:pt x="6623421" y="5864225"/>
                  <a:pt x="6620968" y="5864225"/>
                </a:cubicBezTo>
                <a:close/>
                <a:moveTo>
                  <a:pt x="8814055" y="787400"/>
                </a:moveTo>
                <a:cubicBezTo>
                  <a:pt x="8810376" y="787400"/>
                  <a:pt x="8809149" y="785283"/>
                  <a:pt x="8809149" y="782108"/>
                </a:cubicBezTo>
                <a:cubicBezTo>
                  <a:pt x="8809149" y="781050"/>
                  <a:pt x="8811603" y="779992"/>
                  <a:pt x="8812829" y="779992"/>
                </a:cubicBezTo>
                <a:cubicBezTo>
                  <a:pt x="8815282" y="779992"/>
                  <a:pt x="8818962" y="779992"/>
                  <a:pt x="8818962" y="783167"/>
                </a:cubicBezTo>
                <a:cubicBezTo>
                  <a:pt x="8818962" y="785283"/>
                  <a:pt x="8817736" y="787400"/>
                  <a:pt x="8814055" y="787400"/>
                </a:cubicBezTo>
                <a:close/>
                <a:moveTo>
                  <a:pt x="8790751" y="6071659"/>
                </a:moveTo>
                <a:cubicBezTo>
                  <a:pt x="8791977" y="6067425"/>
                  <a:pt x="8793204" y="6063192"/>
                  <a:pt x="8795657" y="6060017"/>
                </a:cubicBezTo>
                <a:cubicBezTo>
                  <a:pt x="8799337" y="6053667"/>
                  <a:pt x="8803017" y="6057901"/>
                  <a:pt x="8805470" y="6061075"/>
                </a:cubicBezTo>
                <a:cubicBezTo>
                  <a:pt x="8805470" y="6063192"/>
                  <a:pt x="8805470" y="6064250"/>
                  <a:pt x="8804243" y="6066367"/>
                </a:cubicBezTo>
                <a:cubicBezTo>
                  <a:pt x="8803017" y="6067425"/>
                  <a:pt x="8803017" y="6069542"/>
                  <a:pt x="8803017" y="6070600"/>
                </a:cubicBezTo>
                <a:cubicBezTo>
                  <a:pt x="8799337" y="6071659"/>
                  <a:pt x="8795657" y="6071659"/>
                  <a:pt x="8790751" y="6071659"/>
                </a:cubicBezTo>
                <a:close/>
                <a:moveTo>
                  <a:pt x="8787072" y="752475"/>
                </a:moveTo>
                <a:cubicBezTo>
                  <a:pt x="8784618" y="753533"/>
                  <a:pt x="8782165" y="752475"/>
                  <a:pt x="8782165" y="750358"/>
                </a:cubicBezTo>
                <a:cubicBezTo>
                  <a:pt x="8782165" y="749300"/>
                  <a:pt x="8783391" y="747183"/>
                  <a:pt x="8783391" y="745067"/>
                </a:cubicBezTo>
                <a:cubicBezTo>
                  <a:pt x="8784618" y="746125"/>
                  <a:pt x="8787072" y="746125"/>
                  <a:pt x="8788298" y="748242"/>
                </a:cubicBezTo>
                <a:cubicBezTo>
                  <a:pt x="8789524" y="749300"/>
                  <a:pt x="8788298" y="751417"/>
                  <a:pt x="8787072" y="752475"/>
                </a:cubicBezTo>
                <a:close/>
                <a:moveTo>
                  <a:pt x="11333408" y="2930525"/>
                </a:moveTo>
                <a:cubicBezTo>
                  <a:pt x="11333408" y="2926292"/>
                  <a:pt x="11333408" y="2922059"/>
                  <a:pt x="11338315" y="2921000"/>
                </a:cubicBezTo>
                <a:cubicBezTo>
                  <a:pt x="11340768" y="2926292"/>
                  <a:pt x="11340768" y="2929467"/>
                  <a:pt x="11333408" y="2930525"/>
                </a:cubicBezTo>
                <a:close/>
                <a:moveTo>
                  <a:pt x="8736782" y="5645151"/>
                </a:moveTo>
                <a:cubicBezTo>
                  <a:pt x="8735556" y="5646209"/>
                  <a:pt x="8734329" y="5646209"/>
                  <a:pt x="8731876" y="5644092"/>
                </a:cubicBezTo>
                <a:cubicBezTo>
                  <a:pt x="8731876" y="5643034"/>
                  <a:pt x="8730649" y="5641975"/>
                  <a:pt x="8730649" y="5641975"/>
                </a:cubicBezTo>
                <a:cubicBezTo>
                  <a:pt x="8731876" y="5641975"/>
                  <a:pt x="8734329" y="5640917"/>
                  <a:pt x="8735556" y="5640917"/>
                </a:cubicBezTo>
                <a:cubicBezTo>
                  <a:pt x="8735556" y="5641975"/>
                  <a:pt x="8736782" y="5644092"/>
                  <a:pt x="8736782" y="5645151"/>
                </a:cubicBezTo>
                <a:close/>
                <a:moveTo>
                  <a:pt x="11350581" y="2355850"/>
                </a:moveTo>
                <a:cubicBezTo>
                  <a:pt x="11354260" y="2356908"/>
                  <a:pt x="11359166" y="2356908"/>
                  <a:pt x="11357940" y="2361142"/>
                </a:cubicBezTo>
                <a:cubicBezTo>
                  <a:pt x="11357940" y="2364317"/>
                  <a:pt x="11355486" y="2364317"/>
                  <a:pt x="11353033" y="2363258"/>
                </a:cubicBezTo>
                <a:cubicBezTo>
                  <a:pt x="11354260" y="2364317"/>
                  <a:pt x="11354260" y="2364317"/>
                  <a:pt x="11355486" y="2365375"/>
                </a:cubicBezTo>
                <a:cubicBezTo>
                  <a:pt x="11353033" y="2368550"/>
                  <a:pt x="11350581" y="2371725"/>
                  <a:pt x="11348127" y="2375958"/>
                </a:cubicBezTo>
                <a:cubicBezTo>
                  <a:pt x="11339541" y="2377017"/>
                  <a:pt x="11330955" y="2375958"/>
                  <a:pt x="11334635" y="2367492"/>
                </a:cubicBezTo>
                <a:cubicBezTo>
                  <a:pt x="11338315" y="2357967"/>
                  <a:pt x="11343221" y="2357967"/>
                  <a:pt x="11349354" y="2361142"/>
                </a:cubicBezTo>
                <a:cubicBezTo>
                  <a:pt x="11350581" y="2360083"/>
                  <a:pt x="11350581" y="2357967"/>
                  <a:pt x="11350581" y="2355850"/>
                </a:cubicBezTo>
                <a:close/>
                <a:moveTo>
                  <a:pt x="11058659" y="2209800"/>
                </a:moveTo>
                <a:cubicBezTo>
                  <a:pt x="11058659" y="2216150"/>
                  <a:pt x="11056206" y="2219325"/>
                  <a:pt x="11048847" y="2217208"/>
                </a:cubicBezTo>
                <a:cubicBezTo>
                  <a:pt x="11051300" y="2214033"/>
                  <a:pt x="11051300" y="2207684"/>
                  <a:pt x="11058659" y="2209800"/>
                </a:cubicBezTo>
                <a:close/>
                <a:moveTo>
                  <a:pt x="11057433" y="3119967"/>
                </a:moveTo>
                <a:cubicBezTo>
                  <a:pt x="11056206" y="3119967"/>
                  <a:pt x="11056206" y="3118909"/>
                  <a:pt x="11054979" y="3118909"/>
                </a:cubicBezTo>
                <a:cubicBezTo>
                  <a:pt x="11053753" y="3116792"/>
                  <a:pt x="11053753" y="3115733"/>
                  <a:pt x="11056206" y="3114675"/>
                </a:cubicBezTo>
                <a:cubicBezTo>
                  <a:pt x="11057433" y="3115733"/>
                  <a:pt x="11059886" y="3116792"/>
                  <a:pt x="11059886" y="3117850"/>
                </a:cubicBezTo>
                <a:cubicBezTo>
                  <a:pt x="11061112" y="3118909"/>
                  <a:pt x="11059886" y="3119967"/>
                  <a:pt x="11057433" y="3119967"/>
                </a:cubicBezTo>
                <a:close/>
                <a:moveTo>
                  <a:pt x="11380018" y="4131733"/>
                </a:moveTo>
                <a:cubicBezTo>
                  <a:pt x="11380018" y="4128559"/>
                  <a:pt x="11378791" y="4125383"/>
                  <a:pt x="11378791" y="4121150"/>
                </a:cubicBezTo>
                <a:cubicBezTo>
                  <a:pt x="11383697" y="4123267"/>
                  <a:pt x="11392283" y="4115858"/>
                  <a:pt x="11392283" y="4125383"/>
                </a:cubicBezTo>
                <a:cubicBezTo>
                  <a:pt x="11392283" y="4132792"/>
                  <a:pt x="11384924" y="4130675"/>
                  <a:pt x="11380018" y="4131733"/>
                </a:cubicBezTo>
                <a:close/>
                <a:moveTo>
                  <a:pt x="11248776" y="6352117"/>
                </a:moveTo>
                <a:cubicBezTo>
                  <a:pt x="11256135" y="6359526"/>
                  <a:pt x="11253682" y="6365875"/>
                  <a:pt x="11248776" y="6373284"/>
                </a:cubicBezTo>
                <a:cubicBezTo>
                  <a:pt x="11241416" y="6365875"/>
                  <a:pt x="11242643" y="6359526"/>
                  <a:pt x="11248776" y="6352117"/>
                </a:cubicBezTo>
                <a:close/>
                <a:moveTo>
                  <a:pt x="11094229" y="3939117"/>
                </a:moveTo>
                <a:cubicBezTo>
                  <a:pt x="11095456" y="3937000"/>
                  <a:pt x="11095456" y="3933825"/>
                  <a:pt x="11100362" y="3934883"/>
                </a:cubicBezTo>
                <a:cubicBezTo>
                  <a:pt x="11102815" y="3935942"/>
                  <a:pt x="11106495" y="3937000"/>
                  <a:pt x="11105269" y="3940175"/>
                </a:cubicBezTo>
                <a:cubicBezTo>
                  <a:pt x="11105269" y="3943350"/>
                  <a:pt x="11102815" y="3944409"/>
                  <a:pt x="11099136" y="3943350"/>
                </a:cubicBezTo>
                <a:cubicBezTo>
                  <a:pt x="11096683" y="3943350"/>
                  <a:pt x="11091776" y="3943350"/>
                  <a:pt x="11094229" y="3939117"/>
                </a:cubicBezTo>
                <a:close/>
                <a:moveTo>
                  <a:pt x="11421721" y="2081742"/>
                </a:moveTo>
                <a:cubicBezTo>
                  <a:pt x="11419268" y="2082800"/>
                  <a:pt x="11418041" y="2081742"/>
                  <a:pt x="11418041" y="2079625"/>
                </a:cubicBezTo>
                <a:cubicBezTo>
                  <a:pt x="11418041" y="2078567"/>
                  <a:pt x="11419268" y="2076450"/>
                  <a:pt x="11419268" y="2075392"/>
                </a:cubicBezTo>
                <a:cubicBezTo>
                  <a:pt x="11420494" y="2076450"/>
                  <a:pt x="11422947" y="2076450"/>
                  <a:pt x="11424174" y="2077508"/>
                </a:cubicBezTo>
                <a:cubicBezTo>
                  <a:pt x="11424174" y="2078567"/>
                  <a:pt x="11422947" y="2080683"/>
                  <a:pt x="11421721" y="2081742"/>
                </a:cubicBezTo>
                <a:close/>
                <a:moveTo>
                  <a:pt x="11479369" y="2303992"/>
                </a:moveTo>
                <a:cubicBezTo>
                  <a:pt x="11481822" y="2312458"/>
                  <a:pt x="11479369" y="2316692"/>
                  <a:pt x="11468330" y="2314575"/>
                </a:cubicBezTo>
                <a:cubicBezTo>
                  <a:pt x="11463423" y="2305050"/>
                  <a:pt x="11467104" y="2300817"/>
                  <a:pt x="11479369" y="2303992"/>
                </a:cubicBezTo>
                <a:close/>
                <a:moveTo>
                  <a:pt x="11193580" y="1195917"/>
                </a:moveTo>
                <a:cubicBezTo>
                  <a:pt x="11194807" y="1194858"/>
                  <a:pt x="11196034" y="1193800"/>
                  <a:pt x="11197261" y="1191683"/>
                </a:cubicBezTo>
                <a:cubicBezTo>
                  <a:pt x="11198487" y="1192742"/>
                  <a:pt x="11199713" y="1193800"/>
                  <a:pt x="11199713" y="1194858"/>
                </a:cubicBezTo>
                <a:cubicBezTo>
                  <a:pt x="11199713" y="1196975"/>
                  <a:pt x="11197261" y="1198033"/>
                  <a:pt x="11196034" y="1196975"/>
                </a:cubicBezTo>
                <a:cubicBezTo>
                  <a:pt x="11194807" y="1198033"/>
                  <a:pt x="11193580" y="1195917"/>
                  <a:pt x="11193580" y="1195917"/>
                </a:cubicBezTo>
                <a:close/>
                <a:moveTo>
                  <a:pt x="8740462" y="4788959"/>
                </a:moveTo>
                <a:cubicBezTo>
                  <a:pt x="8736782" y="4788959"/>
                  <a:pt x="8735556" y="4786842"/>
                  <a:pt x="8736782" y="4783667"/>
                </a:cubicBezTo>
                <a:cubicBezTo>
                  <a:pt x="8736782" y="4782609"/>
                  <a:pt x="8739235" y="4781550"/>
                  <a:pt x="8739235" y="4780492"/>
                </a:cubicBezTo>
                <a:cubicBezTo>
                  <a:pt x="8742915" y="4781550"/>
                  <a:pt x="8744142" y="4783667"/>
                  <a:pt x="8744142" y="4785784"/>
                </a:cubicBezTo>
                <a:cubicBezTo>
                  <a:pt x="8744142" y="4786842"/>
                  <a:pt x="8741689" y="4788959"/>
                  <a:pt x="8740462" y="4788959"/>
                </a:cubicBezTo>
                <a:close/>
                <a:moveTo>
                  <a:pt x="8492697" y="542925"/>
                </a:moveTo>
                <a:cubicBezTo>
                  <a:pt x="8492697" y="541867"/>
                  <a:pt x="8493924" y="539750"/>
                  <a:pt x="8493924" y="538692"/>
                </a:cubicBezTo>
                <a:cubicBezTo>
                  <a:pt x="8496377" y="537633"/>
                  <a:pt x="8497603" y="538692"/>
                  <a:pt x="8497603" y="540808"/>
                </a:cubicBezTo>
                <a:cubicBezTo>
                  <a:pt x="8497603" y="542925"/>
                  <a:pt x="8496377" y="543983"/>
                  <a:pt x="8496377" y="546100"/>
                </a:cubicBezTo>
                <a:cubicBezTo>
                  <a:pt x="8496377" y="545042"/>
                  <a:pt x="8493924" y="543983"/>
                  <a:pt x="8492697" y="542925"/>
                </a:cubicBezTo>
                <a:close/>
                <a:moveTo>
                  <a:pt x="8864345" y="3759200"/>
                </a:moveTo>
                <a:cubicBezTo>
                  <a:pt x="8863118" y="3762375"/>
                  <a:pt x="8861891" y="3764492"/>
                  <a:pt x="8858212" y="3763434"/>
                </a:cubicBezTo>
                <a:cubicBezTo>
                  <a:pt x="8856985" y="3763434"/>
                  <a:pt x="8855759" y="3760258"/>
                  <a:pt x="8855759" y="3759200"/>
                </a:cubicBezTo>
                <a:cubicBezTo>
                  <a:pt x="8855759" y="3756025"/>
                  <a:pt x="8859438" y="3754967"/>
                  <a:pt x="8861891" y="3756025"/>
                </a:cubicBezTo>
                <a:cubicBezTo>
                  <a:pt x="8863118" y="3754967"/>
                  <a:pt x="8864345" y="3758142"/>
                  <a:pt x="8864345" y="3759200"/>
                </a:cubicBezTo>
                <a:close/>
                <a:moveTo>
                  <a:pt x="8450994" y="5851526"/>
                </a:moveTo>
                <a:cubicBezTo>
                  <a:pt x="8447314" y="5852584"/>
                  <a:pt x="8444861" y="5850467"/>
                  <a:pt x="8444861" y="5848350"/>
                </a:cubicBezTo>
                <a:cubicBezTo>
                  <a:pt x="8444861" y="5846234"/>
                  <a:pt x="8447314" y="5844117"/>
                  <a:pt x="8449768" y="5842000"/>
                </a:cubicBezTo>
                <a:cubicBezTo>
                  <a:pt x="8452220" y="5839883"/>
                  <a:pt x="8455901" y="5842000"/>
                  <a:pt x="8457127" y="5844117"/>
                </a:cubicBezTo>
                <a:cubicBezTo>
                  <a:pt x="8457127" y="5848350"/>
                  <a:pt x="8454673" y="5850467"/>
                  <a:pt x="8450994" y="5851526"/>
                </a:cubicBezTo>
                <a:close/>
                <a:moveTo>
                  <a:pt x="11315010" y="2263775"/>
                </a:moveTo>
                <a:cubicBezTo>
                  <a:pt x="11315010" y="2264833"/>
                  <a:pt x="11311331" y="2265892"/>
                  <a:pt x="11310104" y="2265892"/>
                </a:cubicBezTo>
                <a:cubicBezTo>
                  <a:pt x="11308877" y="2265892"/>
                  <a:pt x="11306424" y="2264833"/>
                  <a:pt x="11306424" y="2262717"/>
                </a:cubicBezTo>
                <a:cubicBezTo>
                  <a:pt x="11305198" y="2259542"/>
                  <a:pt x="11307651" y="2257425"/>
                  <a:pt x="11311331" y="2257425"/>
                </a:cubicBezTo>
                <a:cubicBezTo>
                  <a:pt x="11313784" y="2258483"/>
                  <a:pt x="11316236" y="2260600"/>
                  <a:pt x="11315010" y="2263775"/>
                </a:cubicBezTo>
                <a:close/>
                <a:moveTo>
                  <a:pt x="8403158" y="6236758"/>
                </a:moveTo>
                <a:cubicBezTo>
                  <a:pt x="8408064" y="6236758"/>
                  <a:pt x="8415423" y="6234642"/>
                  <a:pt x="8414197" y="6240992"/>
                </a:cubicBezTo>
                <a:cubicBezTo>
                  <a:pt x="8412971" y="6248401"/>
                  <a:pt x="8406838" y="6243109"/>
                  <a:pt x="8403158" y="6242050"/>
                </a:cubicBezTo>
                <a:cubicBezTo>
                  <a:pt x="8404385" y="6239933"/>
                  <a:pt x="8404385" y="6238875"/>
                  <a:pt x="8403158" y="6236758"/>
                </a:cubicBezTo>
                <a:close/>
                <a:moveTo>
                  <a:pt x="8834907" y="4065059"/>
                </a:moveTo>
                <a:cubicBezTo>
                  <a:pt x="8833681" y="4065059"/>
                  <a:pt x="8831227" y="4064000"/>
                  <a:pt x="8830001" y="4064000"/>
                </a:cubicBezTo>
                <a:cubicBezTo>
                  <a:pt x="8831227" y="4062942"/>
                  <a:pt x="8832454" y="4061883"/>
                  <a:pt x="8833681" y="4060825"/>
                </a:cubicBezTo>
                <a:cubicBezTo>
                  <a:pt x="8833681" y="4060825"/>
                  <a:pt x="8836134" y="4060825"/>
                  <a:pt x="8836134" y="4061883"/>
                </a:cubicBezTo>
                <a:cubicBezTo>
                  <a:pt x="8838586" y="4064000"/>
                  <a:pt x="8837360" y="4065059"/>
                  <a:pt x="8834907" y="4065059"/>
                </a:cubicBezTo>
                <a:close/>
                <a:moveTo>
                  <a:pt x="8365135" y="5365750"/>
                </a:moveTo>
                <a:cubicBezTo>
                  <a:pt x="8372494" y="5363633"/>
                  <a:pt x="8377401" y="5366809"/>
                  <a:pt x="8381080" y="5371042"/>
                </a:cubicBezTo>
                <a:cubicBezTo>
                  <a:pt x="8379854" y="5373159"/>
                  <a:pt x="8376174" y="5377392"/>
                  <a:pt x="8376174" y="5377392"/>
                </a:cubicBezTo>
                <a:cubicBezTo>
                  <a:pt x="8368815" y="5376334"/>
                  <a:pt x="8365135" y="5372100"/>
                  <a:pt x="8365135" y="5365750"/>
                </a:cubicBezTo>
                <a:close/>
                <a:moveTo>
                  <a:pt x="8736782" y="3911600"/>
                </a:moveTo>
                <a:cubicBezTo>
                  <a:pt x="8747821" y="3898900"/>
                  <a:pt x="8747821" y="3898900"/>
                  <a:pt x="8755181" y="3911600"/>
                </a:cubicBezTo>
                <a:cubicBezTo>
                  <a:pt x="8749048" y="3911600"/>
                  <a:pt x="8742915" y="3911600"/>
                  <a:pt x="8736782" y="3911600"/>
                </a:cubicBezTo>
                <a:close/>
                <a:moveTo>
                  <a:pt x="11745532" y="2915708"/>
                </a:moveTo>
                <a:cubicBezTo>
                  <a:pt x="11743080" y="2921000"/>
                  <a:pt x="11741853" y="2925233"/>
                  <a:pt x="11733267" y="2925233"/>
                </a:cubicBezTo>
                <a:cubicBezTo>
                  <a:pt x="11735720" y="2922059"/>
                  <a:pt x="11736947" y="2918883"/>
                  <a:pt x="11739399" y="2916767"/>
                </a:cubicBezTo>
                <a:cubicBezTo>
                  <a:pt x="11739399" y="2916767"/>
                  <a:pt x="11739399" y="2916767"/>
                  <a:pt x="11739399" y="2916767"/>
                </a:cubicBezTo>
                <a:cubicBezTo>
                  <a:pt x="11741853" y="2916767"/>
                  <a:pt x="11744306" y="2916767"/>
                  <a:pt x="11745532" y="2915708"/>
                </a:cubicBezTo>
                <a:close/>
                <a:moveTo>
                  <a:pt x="8291541" y="6258984"/>
                </a:moveTo>
                <a:cubicBezTo>
                  <a:pt x="8291541" y="6261100"/>
                  <a:pt x="8291541" y="6262159"/>
                  <a:pt x="8291541" y="6264276"/>
                </a:cubicBezTo>
                <a:cubicBezTo>
                  <a:pt x="8287862" y="6264276"/>
                  <a:pt x="8282955" y="6264276"/>
                  <a:pt x="8279276" y="6264276"/>
                </a:cubicBezTo>
                <a:cubicBezTo>
                  <a:pt x="8281729" y="6260042"/>
                  <a:pt x="8281729" y="6251575"/>
                  <a:pt x="8291541" y="6258984"/>
                </a:cubicBezTo>
                <a:close/>
                <a:moveTo>
                  <a:pt x="8297674" y="6262159"/>
                </a:moveTo>
                <a:cubicBezTo>
                  <a:pt x="8297674" y="6262159"/>
                  <a:pt x="8297674" y="6262159"/>
                  <a:pt x="8297674" y="6262159"/>
                </a:cubicBezTo>
                <a:cubicBezTo>
                  <a:pt x="8297674" y="6262159"/>
                  <a:pt x="8297674" y="6262159"/>
                  <a:pt x="8297674" y="6262159"/>
                </a:cubicBezTo>
                <a:lnTo>
                  <a:pt x="8297674" y="6262159"/>
                </a:lnTo>
                <a:close/>
                <a:moveTo>
                  <a:pt x="8693853" y="1770592"/>
                </a:moveTo>
                <a:cubicBezTo>
                  <a:pt x="8695080" y="1769533"/>
                  <a:pt x="8696306" y="1767417"/>
                  <a:pt x="8696306" y="1767417"/>
                </a:cubicBezTo>
                <a:cubicBezTo>
                  <a:pt x="8699985" y="1767417"/>
                  <a:pt x="8701212" y="1770592"/>
                  <a:pt x="8699985" y="1772708"/>
                </a:cubicBezTo>
                <a:cubicBezTo>
                  <a:pt x="8699985" y="1773767"/>
                  <a:pt x="8697532" y="1773767"/>
                  <a:pt x="8695080" y="1774825"/>
                </a:cubicBezTo>
                <a:cubicBezTo>
                  <a:pt x="8695080" y="1773767"/>
                  <a:pt x="8695080" y="1771650"/>
                  <a:pt x="8693853" y="1770592"/>
                </a:cubicBezTo>
                <a:close/>
                <a:moveTo>
                  <a:pt x="8257198" y="5637742"/>
                </a:moveTo>
                <a:cubicBezTo>
                  <a:pt x="8255971" y="5637742"/>
                  <a:pt x="8254745" y="5634567"/>
                  <a:pt x="8254745" y="5633508"/>
                </a:cubicBezTo>
                <a:cubicBezTo>
                  <a:pt x="8254745" y="5630334"/>
                  <a:pt x="8258424" y="5629276"/>
                  <a:pt x="8260878" y="5629276"/>
                </a:cubicBezTo>
                <a:cubicBezTo>
                  <a:pt x="8262104" y="5629276"/>
                  <a:pt x="8262104" y="5632450"/>
                  <a:pt x="8263331" y="5633508"/>
                </a:cubicBezTo>
                <a:cubicBezTo>
                  <a:pt x="8262104" y="5637742"/>
                  <a:pt x="8259651" y="5638800"/>
                  <a:pt x="8257198" y="5637742"/>
                </a:cubicBezTo>
                <a:close/>
                <a:moveTo>
                  <a:pt x="11852243" y="2985559"/>
                </a:moveTo>
                <a:cubicBezTo>
                  <a:pt x="11854696" y="2984500"/>
                  <a:pt x="11857149" y="2983442"/>
                  <a:pt x="11860829" y="2982383"/>
                </a:cubicBezTo>
                <a:cubicBezTo>
                  <a:pt x="11860829" y="2983442"/>
                  <a:pt x="11862055" y="2984500"/>
                  <a:pt x="11862055" y="2984500"/>
                </a:cubicBezTo>
                <a:cubicBezTo>
                  <a:pt x="11860829" y="2989792"/>
                  <a:pt x="11857149" y="2988733"/>
                  <a:pt x="11852243" y="2989792"/>
                </a:cubicBezTo>
                <a:cubicBezTo>
                  <a:pt x="11853470" y="2987675"/>
                  <a:pt x="11853470" y="2986617"/>
                  <a:pt x="11852243" y="2985559"/>
                </a:cubicBezTo>
                <a:close/>
                <a:moveTo>
                  <a:pt x="10036935" y="3170767"/>
                </a:moveTo>
                <a:cubicBezTo>
                  <a:pt x="10035709" y="3171825"/>
                  <a:pt x="10033256" y="3173942"/>
                  <a:pt x="10032029" y="3173942"/>
                </a:cubicBezTo>
                <a:cubicBezTo>
                  <a:pt x="10028349" y="3172883"/>
                  <a:pt x="10027123" y="3170767"/>
                  <a:pt x="10028349" y="3167592"/>
                </a:cubicBezTo>
                <a:cubicBezTo>
                  <a:pt x="10028349" y="3165475"/>
                  <a:pt x="10030802" y="3164417"/>
                  <a:pt x="10033256" y="3166534"/>
                </a:cubicBezTo>
                <a:cubicBezTo>
                  <a:pt x="10035709" y="3166534"/>
                  <a:pt x="10036935" y="3168650"/>
                  <a:pt x="10036935" y="3170767"/>
                </a:cubicBezTo>
                <a:close/>
                <a:moveTo>
                  <a:pt x="8206909" y="5933017"/>
                </a:moveTo>
                <a:cubicBezTo>
                  <a:pt x="8197096" y="5940425"/>
                  <a:pt x="8192190" y="5939367"/>
                  <a:pt x="8193417" y="5927725"/>
                </a:cubicBezTo>
                <a:cubicBezTo>
                  <a:pt x="8199550" y="5927725"/>
                  <a:pt x="8204456" y="5927725"/>
                  <a:pt x="8206909" y="5933017"/>
                </a:cubicBezTo>
                <a:close/>
                <a:moveTo>
                  <a:pt x="11410682" y="3217333"/>
                </a:moveTo>
                <a:cubicBezTo>
                  <a:pt x="11411909" y="3217333"/>
                  <a:pt x="11414361" y="3218392"/>
                  <a:pt x="11415588" y="3218392"/>
                </a:cubicBezTo>
                <a:cubicBezTo>
                  <a:pt x="11414361" y="3219450"/>
                  <a:pt x="11414361" y="3221567"/>
                  <a:pt x="11413135" y="3221567"/>
                </a:cubicBezTo>
                <a:cubicBezTo>
                  <a:pt x="11411909" y="3221567"/>
                  <a:pt x="11409455" y="3221567"/>
                  <a:pt x="11408228" y="3220508"/>
                </a:cubicBezTo>
                <a:cubicBezTo>
                  <a:pt x="11407002" y="3218392"/>
                  <a:pt x="11407002" y="3217333"/>
                  <a:pt x="11410682" y="3217333"/>
                </a:cubicBezTo>
                <a:close/>
                <a:moveTo>
                  <a:pt x="8172565" y="5100109"/>
                </a:moveTo>
                <a:lnTo>
                  <a:pt x="8170112" y="5100109"/>
                </a:lnTo>
                <a:cubicBezTo>
                  <a:pt x="8171339" y="5097992"/>
                  <a:pt x="8171339" y="5094817"/>
                  <a:pt x="8172565" y="5092700"/>
                </a:cubicBezTo>
                <a:cubicBezTo>
                  <a:pt x="8173792" y="5090584"/>
                  <a:pt x="8176245" y="5091642"/>
                  <a:pt x="8177472" y="5093758"/>
                </a:cubicBezTo>
                <a:cubicBezTo>
                  <a:pt x="8178698" y="5097992"/>
                  <a:pt x="8175018" y="5099050"/>
                  <a:pt x="8172565" y="5100109"/>
                </a:cubicBezTo>
                <a:close/>
                <a:moveTo>
                  <a:pt x="8176245" y="5218642"/>
                </a:moveTo>
                <a:cubicBezTo>
                  <a:pt x="8177472" y="5216525"/>
                  <a:pt x="8178698" y="5213350"/>
                  <a:pt x="8178698" y="5211234"/>
                </a:cubicBezTo>
                <a:cubicBezTo>
                  <a:pt x="8179925" y="5211234"/>
                  <a:pt x="8182377" y="5211234"/>
                  <a:pt x="8184831" y="5211234"/>
                </a:cubicBezTo>
                <a:cubicBezTo>
                  <a:pt x="8184831" y="5214409"/>
                  <a:pt x="8184831" y="5217584"/>
                  <a:pt x="8184831" y="5219700"/>
                </a:cubicBezTo>
                <a:cubicBezTo>
                  <a:pt x="8182377" y="5218642"/>
                  <a:pt x="8179925" y="5218642"/>
                  <a:pt x="8176245" y="5218642"/>
                </a:cubicBezTo>
                <a:close/>
                <a:moveTo>
                  <a:pt x="11457291" y="732367"/>
                </a:moveTo>
                <a:cubicBezTo>
                  <a:pt x="11463423" y="735542"/>
                  <a:pt x="11464650" y="740833"/>
                  <a:pt x="11464650" y="746125"/>
                </a:cubicBezTo>
                <a:cubicBezTo>
                  <a:pt x="11458518" y="748242"/>
                  <a:pt x="11452385" y="747183"/>
                  <a:pt x="11451158" y="740833"/>
                </a:cubicBezTo>
                <a:cubicBezTo>
                  <a:pt x="11448705" y="736600"/>
                  <a:pt x="11451158" y="733425"/>
                  <a:pt x="11457291" y="732367"/>
                </a:cubicBezTo>
                <a:close/>
                <a:moveTo>
                  <a:pt x="8135768" y="305858"/>
                </a:moveTo>
                <a:cubicBezTo>
                  <a:pt x="8134542" y="305858"/>
                  <a:pt x="8132089" y="301625"/>
                  <a:pt x="8132089" y="299508"/>
                </a:cubicBezTo>
                <a:cubicBezTo>
                  <a:pt x="8132089" y="295275"/>
                  <a:pt x="8136995" y="294217"/>
                  <a:pt x="8140675" y="295275"/>
                </a:cubicBezTo>
                <a:cubicBezTo>
                  <a:pt x="8143128" y="296333"/>
                  <a:pt x="8145581" y="298450"/>
                  <a:pt x="8144354" y="301625"/>
                </a:cubicBezTo>
                <a:cubicBezTo>
                  <a:pt x="8144354" y="305858"/>
                  <a:pt x="8139448" y="306917"/>
                  <a:pt x="8135768" y="305858"/>
                </a:cubicBezTo>
                <a:close/>
                <a:moveTo>
                  <a:pt x="8151713" y="3835400"/>
                </a:moveTo>
                <a:cubicBezTo>
                  <a:pt x="8152940" y="3837517"/>
                  <a:pt x="8152940" y="3840692"/>
                  <a:pt x="8149261" y="3841750"/>
                </a:cubicBezTo>
                <a:cubicBezTo>
                  <a:pt x="8148034" y="3841750"/>
                  <a:pt x="8145581" y="3840692"/>
                  <a:pt x="8144354" y="3839633"/>
                </a:cubicBezTo>
                <a:cubicBezTo>
                  <a:pt x="8143128" y="3837517"/>
                  <a:pt x="8143128" y="3834342"/>
                  <a:pt x="8150487" y="3832225"/>
                </a:cubicBezTo>
                <a:cubicBezTo>
                  <a:pt x="8149261" y="3832225"/>
                  <a:pt x="8151713" y="3832225"/>
                  <a:pt x="8151713" y="3835400"/>
                </a:cubicBezTo>
                <a:close/>
                <a:moveTo>
                  <a:pt x="11481822" y="2754842"/>
                </a:moveTo>
                <a:cubicBezTo>
                  <a:pt x="11483049" y="2755900"/>
                  <a:pt x="11483049" y="2758017"/>
                  <a:pt x="11484275" y="2759075"/>
                </a:cubicBezTo>
                <a:cubicBezTo>
                  <a:pt x="11484275" y="2763309"/>
                  <a:pt x="11480596" y="2765425"/>
                  <a:pt x="11475689" y="2765425"/>
                </a:cubicBezTo>
                <a:cubicBezTo>
                  <a:pt x="11475689" y="2765425"/>
                  <a:pt x="11473237" y="2762250"/>
                  <a:pt x="11473237" y="2761192"/>
                </a:cubicBezTo>
                <a:cubicBezTo>
                  <a:pt x="11473237" y="2756958"/>
                  <a:pt x="11479369" y="2756958"/>
                  <a:pt x="11481822" y="2754842"/>
                </a:cubicBezTo>
                <a:close/>
                <a:moveTo>
                  <a:pt x="8069535" y="5142442"/>
                </a:moveTo>
                <a:cubicBezTo>
                  <a:pt x="8069535" y="5139267"/>
                  <a:pt x="8070761" y="5136092"/>
                  <a:pt x="8070761" y="5132917"/>
                </a:cubicBezTo>
                <a:cubicBezTo>
                  <a:pt x="8075667" y="5131859"/>
                  <a:pt x="8080573" y="5132917"/>
                  <a:pt x="8084253" y="5137150"/>
                </a:cubicBezTo>
                <a:cubicBezTo>
                  <a:pt x="8083026" y="5144559"/>
                  <a:pt x="8075667" y="5142442"/>
                  <a:pt x="8069535" y="5142442"/>
                </a:cubicBezTo>
                <a:close/>
                <a:moveTo>
                  <a:pt x="8080573" y="5124450"/>
                </a:moveTo>
                <a:cubicBezTo>
                  <a:pt x="8080573" y="5124450"/>
                  <a:pt x="8080573" y="5125508"/>
                  <a:pt x="8080573" y="5124450"/>
                </a:cubicBezTo>
                <a:cubicBezTo>
                  <a:pt x="8080573" y="5125508"/>
                  <a:pt x="8080573" y="5125508"/>
                  <a:pt x="8080573" y="5124450"/>
                </a:cubicBezTo>
                <a:cubicBezTo>
                  <a:pt x="8080573" y="5125508"/>
                  <a:pt x="8080573" y="5124450"/>
                  <a:pt x="8080573" y="5124450"/>
                </a:cubicBezTo>
                <a:close/>
                <a:moveTo>
                  <a:pt x="11771290" y="4799542"/>
                </a:moveTo>
                <a:cubicBezTo>
                  <a:pt x="11768837" y="4799542"/>
                  <a:pt x="11767611" y="4799542"/>
                  <a:pt x="11765157" y="4799542"/>
                </a:cubicBezTo>
                <a:cubicBezTo>
                  <a:pt x="11763930" y="4798484"/>
                  <a:pt x="11762704" y="4797425"/>
                  <a:pt x="11761478" y="4798484"/>
                </a:cubicBezTo>
                <a:cubicBezTo>
                  <a:pt x="11760251" y="4795309"/>
                  <a:pt x="11760251" y="4792133"/>
                  <a:pt x="11759025" y="4788959"/>
                </a:cubicBezTo>
                <a:cubicBezTo>
                  <a:pt x="11771290" y="4785784"/>
                  <a:pt x="11774970" y="4790017"/>
                  <a:pt x="11771290" y="4799542"/>
                </a:cubicBezTo>
                <a:close/>
                <a:moveTo>
                  <a:pt x="11528432" y="2569633"/>
                </a:moveTo>
                <a:cubicBezTo>
                  <a:pt x="11529658" y="2565400"/>
                  <a:pt x="11529658" y="2562225"/>
                  <a:pt x="11530884" y="2557992"/>
                </a:cubicBezTo>
                <a:cubicBezTo>
                  <a:pt x="11535791" y="2557992"/>
                  <a:pt x="11541924" y="2557992"/>
                  <a:pt x="11540697" y="2564342"/>
                </a:cubicBezTo>
                <a:cubicBezTo>
                  <a:pt x="11539470" y="2570692"/>
                  <a:pt x="11534564" y="2570692"/>
                  <a:pt x="11528432" y="2569633"/>
                </a:cubicBezTo>
                <a:close/>
                <a:moveTo>
                  <a:pt x="8058495" y="4754034"/>
                </a:moveTo>
                <a:cubicBezTo>
                  <a:pt x="8058495" y="4751917"/>
                  <a:pt x="8059721" y="4750859"/>
                  <a:pt x="8062175" y="4751917"/>
                </a:cubicBezTo>
                <a:cubicBezTo>
                  <a:pt x="8063402" y="4751917"/>
                  <a:pt x="8063402" y="4752975"/>
                  <a:pt x="8063402" y="4754034"/>
                </a:cubicBezTo>
                <a:cubicBezTo>
                  <a:pt x="8063402" y="4756150"/>
                  <a:pt x="8062175" y="4757209"/>
                  <a:pt x="8059721" y="4756150"/>
                </a:cubicBezTo>
                <a:cubicBezTo>
                  <a:pt x="8058495" y="4756150"/>
                  <a:pt x="8058495" y="4755092"/>
                  <a:pt x="8058495" y="4754034"/>
                </a:cubicBezTo>
                <a:close/>
                <a:moveTo>
                  <a:pt x="8046230" y="6123517"/>
                </a:moveTo>
                <a:cubicBezTo>
                  <a:pt x="8038871" y="6124575"/>
                  <a:pt x="8038871" y="6118225"/>
                  <a:pt x="8037644" y="6112933"/>
                </a:cubicBezTo>
                <a:cubicBezTo>
                  <a:pt x="8041323" y="6112933"/>
                  <a:pt x="8043776" y="6113992"/>
                  <a:pt x="8047456" y="6113992"/>
                </a:cubicBezTo>
                <a:cubicBezTo>
                  <a:pt x="8048683" y="6117167"/>
                  <a:pt x="8053589" y="6122459"/>
                  <a:pt x="8046230" y="6123517"/>
                </a:cubicBezTo>
                <a:close/>
                <a:moveTo>
                  <a:pt x="8042550" y="5473700"/>
                </a:moveTo>
                <a:cubicBezTo>
                  <a:pt x="8041323" y="5475817"/>
                  <a:pt x="8038871" y="5477933"/>
                  <a:pt x="8037644" y="5478992"/>
                </a:cubicBezTo>
                <a:cubicBezTo>
                  <a:pt x="8037644" y="5478992"/>
                  <a:pt x="8033964" y="5477933"/>
                  <a:pt x="8033964" y="5476875"/>
                </a:cubicBezTo>
                <a:cubicBezTo>
                  <a:pt x="8032738" y="5473700"/>
                  <a:pt x="8035190" y="5472642"/>
                  <a:pt x="8038871" y="5471584"/>
                </a:cubicBezTo>
                <a:cubicBezTo>
                  <a:pt x="8038871" y="5472642"/>
                  <a:pt x="8041323" y="5473700"/>
                  <a:pt x="8042550" y="5473700"/>
                </a:cubicBezTo>
                <a:close/>
                <a:moveTo>
                  <a:pt x="11595892" y="2413000"/>
                </a:moveTo>
                <a:cubicBezTo>
                  <a:pt x="11599572" y="2411942"/>
                  <a:pt x="11600798" y="2415117"/>
                  <a:pt x="11600798" y="2417233"/>
                </a:cubicBezTo>
                <a:cubicBezTo>
                  <a:pt x="11600798" y="2418292"/>
                  <a:pt x="11599572" y="2420408"/>
                  <a:pt x="11598345" y="2420408"/>
                </a:cubicBezTo>
                <a:cubicBezTo>
                  <a:pt x="11594665" y="2420408"/>
                  <a:pt x="11593439" y="2418292"/>
                  <a:pt x="11592212" y="2416175"/>
                </a:cubicBezTo>
                <a:cubicBezTo>
                  <a:pt x="11592212" y="2415117"/>
                  <a:pt x="11594665" y="2414059"/>
                  <a:pt x="11595892" y="2413000"/>
                </a:cubicBezTo>
                <a:close/>
                <a:moveTo>
                  <a:pt x="11598345" y="976842"/>
                </a:moveTo>
                <a:cubicBezTo>
                  <a:pt x="11604478" y="974725"/>
                  <a:pt x="11605705" y="980017"/>
                  <a:pt x="11605705" y="985308"/>
                </a:cubicBezTo>
                <a:cubicBezTo>
                  <a:pt x="11603252" y="985308"/>
                  <a:pt x="11602025" y="986367"/>
                  <a:pt x="11599572" y="986367"/>
                </a:cubicBezTo>
                <a:cubicBezTo>
                  <a:pt x="11593439" y="983192"/>
                  <a:pt x="11592212" y="978958"/>
                  <a:pt x="11598345" y="976842"/>
                </a:cubicBezTo>
                <a:close/>
                <a:moveTo>
                  <a:pt x="8036417" y="5365750"/>
                </a:moveTo>
                <a:cubicBezTo>
                  <a:pt x="8036417" y="5368925"/>
                  <a:pt x="8036417" y="5374217"/>
                  <a:pt x="8031511" y="5374217"/>
                </a:cubicBezTo>
                <a:cubicBezTo>
                  <a:pt x="8026605" y="5374217"/>
                  <a:pt x="8026605" y="5369984"/>
                  <a:pt x="8025378" y="5365750"/>
                </a:cubicBezTo>
                <a:cubicBezTo>
                  <a:pt x="8030285" y="5365750"/>
                  <a:pt x="8032738" y="5365750"/>
                  <a:pt x="8036417" y="5365750"/>
                </a:cubicBezTo>
                <a:close/>
                <a:moveTo>
                  <a:pt x="8003300" y="994833"/>
                </a:moveTo>
                <a:cubicBezTo>
                  <a:pt x="8002074" y="993775"/>
                  <a:pt x="8000847" y="992717"/>
                  <a:pt x="8000847" y="991658"/>
                </a:cubicBezTo>
                <a:cubicBezTo>
                  <a:pt x="8000847" y="991658"/>
                  <a:pt x="8000847" y="989542"/>
                  <a:pt x="8002074" y="989542"/>
                </a:cubicBezTo>
                <a:cubicBezTo>
                  <a:pt x="8004526" y="988483"/>
                  <a:pt x="8005753" y="988483"/>
                  <a:pt x="8005753" y="990600"/>
                </a:cubicBezTo>
                <a:cubicBezTo>
                  <a:pt x="8004526" y="991658"/>
                  <a:pt x="8003300" y="993775"/>
                  <a:pt x="8003300" y="994833"/>
                </a:cubicBezTo>
                <a:close/>
                <a:moveTo>
                  <a:pt x="11624103" y="2614083"/>
                </a:moveTo>
                <a:cubicBezTo>
                  <a:pt x="11624103" y="2616200"/>
                  <a:pt x="11622876" y="2619375"/>
                  <a:pt x="11621650" y="2620434"/>
                </a:cubicBezTo>
                <a:cubicBezTo>
                  <a:pt x="11619197" y="2621492"/>
                  <a:pt x="11615517" y="2620434"/>
                  <a:pt x="11614291" y="2617258"/>
                </a:cubicBezTo>
                <a:cubicBezTo>
                  <a:pt x="11614291" y="2615142"/>
                  <a:pt x="11616743" y="2613025"/>
                  <a:pt x="11619197" y="2613025"/>
                </a:cubicBezTo>
                <a:cubicBezTo>
                  <a:pt x="11620424" y="2611967"/>
                  <a:pt x="11624103" y="2613025"/>
                  <a:pt x="11624103" y="2614083"/>
                </a:cubicBezTo>
                <a:close/>
                <a:moveTo>
                  <a:pt x="7984902" y="392642"/>
                </a:moveTo>
                <a:cubicBezTo>
                  <a:pt x="7984902" y="385233"/>
                  <a:pt x="7993488" y="387350"/>
                  <a:pt x="7998394" y="388408"/>
                </a:cubicBezTo>
                <a:cubicBezTo>
                  <a:pt x="7998394" y="392642"/>
                  <a:pt x="7999621" y="395817"/>
                  <a:pt x="7999621" y="400050"/>
                </a:cubicBezTo>
                <a:cubicBezTo>
                  <a:pt x="7991034" y="403225"/>
                  <a:pt x="7984902" y="398992"/>
                  <a:pt x="7984902" y="392642"/>
                </a:cubicBezTo>
                <a:close/>
                <a:moveTo>
                  <a:pt x="11987164" y="3638550"/>
                </a:moveTo>
                <a:cubicBezTo>
                  <a:pt x="11987164" y="3641725"/>
                  <a:pt x="11988391" y="3644900"/>
                  <a:pt x="11988391" y="3649133"/>
                </a:cubicBezTo>
                <a:cubicBezTo>
                  <a:pt x="11984711" y="3648075"/>
                  <a:pt x="11978578" y="3648075"/>
                  <a:pt x="11978578" y="3645958"/>
                </a:cubicBezTo>
                <a:cubicBezTo>
                  <a:pt x="11977352" y="3640667"/>
                  <a:pt x="11982259" y="3639608"/>
                  <a:pt x="11987164" y="3638550"/>
                </a:cubicBezTo>
                <a:close/>
                <a:moveTo>
                  <a:pt x="11635142" y="2950633"/>
                </a:moveTo>
                <a:cubicBezTo>
                  <a:pt x="11638822" y="2949575"/>
                  <a:pt x="11641275" y="2951692"/>
                  <a:pt x="11641275" y="2953809"/>
                </a:cubicBezTo>
                <a:cubicBezTo>
                  <a:pt x="11641275" y="2956983"/>
                  <a:pt x="11638822" y="2959100"/>
                  <a:pt x="11635142" y="2958042"/>
                </a:cubicBezTo>
                <a:cubicBezTo>
                  <a:pt x="11633915" y="2958042"/>
                  <a:pt x="11630236" y="2956983"/>
                  <a:pt x="11630236" y="2955925"/>
                </a:cubicBezTo>
                <a:cubicBezTo>
                  <a:pt x="11629009" y="2953809"/>
                  <a:pt x="11631462" y="2951692"/>
                  <a:pt x="11635142" y="2950633"/>
                </a:cubicBezTo>
                <a:close/>
                <a:moveTo>
                  <a:pt x="11992071" y="1699683"/>
                </a:moveTo>
                <a:cubicBezTo>
                  <a:pt x="11994524" y="1700742"/>
                  <a:pt x="11998204" y="1701800"/>
                  <a:pt x="11996977" y="1704975"/>
                </a:cubicBezTo>
                <a:cubicBezTo>
                  <a:pt x="11995751" y="1707092"/>
                  <a:pt x="11993297" y="1709208"/>
                  <a:pt x="11989618" y="1708150"/>
                </a:cubicBezTo>
                <a:cubicBezTo>
                  <a:pt x="11988391" y="1708150"/>
                  <a:pt x="11987164" y="1704975"/>
                  <a:pt x="11987164" y="1703917"/>
                </a:cubicBezTo>
                <a:cubicBezTo>
                  <a:pt x="11988391" y="1701800"/>
                  <a:pt x="11988391" y="1698625"/>
                  <a:pt x="11992071" y="1699683"/>
                </a:cubicBezTo>
                <a:close/>
                <a:moveTo>
                  <a:pt x="8397025" y="3907367"/>
                </a:moveTo>
                <a:cubicBezTo>
                  <a:pt x="8395799" y="3907367"/>
                  <a:pt x="8393346" y="3905250"/>
                  <a:pt x="8393346" y="3903133"/>
                </a:cubicBezTo>
                <a:cubicBezTo>
                  <a:pt x="8392119" y="3898900"/>
                  <a:pt x="8395799" y="3898900"/>
                  <a:pt x="8398252" y="3897842"/>
                </a:cubicBezTo>
                <a:cubicBezTo>
                  <a:pt x="8401932" y="3897842"/>
                  <a:pt x="8404385" y="3898900"/>
                  <a:pt x="8403158" y="3903133"/>
                </a:cubicBezTo>
                <a:cubicBezTo>
                  <a:pt x="8403158" y="3906309"/>
                  <a:pt x="8400705" y="3908425"/>
                  <a:pt x="8397025" y="3907367"/>
                </a:cubicBezTo>
                <a:close/>
                <a:moveTo>
                  <a:pt x="12028868" y="3573992"/>
                </a:moveTo>
                <a:cubicBezTo>
                  <a:pt x="12031321" y="3575050"/>
                  <a:pt x="12033774" y="3576108"/>
                  <a:pt x="12035001" y="3578225"/>
                </a:cubicBezTo>
                <a:cubicBezTo>
                  <a:pt x="12035001" y="3581400"/>
                  <a:pt x="12033774" y="3583517"/>
                  <a:pt x="12031321" y="3583517"/>
                </a:cubicBezTo>
                <a:cubicBezTo>
                  <a:pt x="12027641" y="3583517"/>
                  <a:pt x="12023961" y="3581400"/>
                  <a:pt x="12022735" y="3577167"/>
                </a:cubicBezTo>
                <a:cubicBezTo>
                  <a:pt x="12022735" y="3575050"/>
                  <a:pt x="12025188" y="3573992"/>
                  <a:pt x="12028868" y="3573992"/>
                </a:cubicBezTo>
                <a:close/>
                <a:moveTo>
                  <a:pt x="12032547" y="2690283"/>
                </a:moveTo>
                <a:cubicBezTo>
                  <a:pt x="12033774" y="2689225"/>
                  <a:pt x="12036227" y="2689225"/>
                  <a:pt x="12037454" y="2689225"/>
                </a:cubicBezTo>
                <a:cubicBezTo>
                  <a:pt x="12038680" y="2690283"/>
                  <a:pt x="12038680" y="2691342"/>
                  <a:pt x="12039906" y="2693458"/>
                </a:cubicBezTo>
                <a:cubicBezTo>
                  <a:pt x="12038680" y="2693458"/>
                  <a:pt x="12036227" y="2695575"/>
                  <a:pt x="12035001" y="2694517"/>
                </a:cubicBezTo>
                <a:cubicBezTo>
                  <a:pt x="12032547" y="2694517"/>
                  <a:pt x="12030094" y="2692400"/>
                  <a:pt x="12032547" y="2690283"/>
                </a:cubicBezTo>
                <a:close/>
                <a:moveTo>
                  <a:pt x="7883097" y="1636183"/>
                </a:moveTo>
                <a:cubicBezTo>
                  <a:pt x="7888003" y="1634067"/>
                  <a:pt x="7888003" y="1639358"/>
                  <a:pt x="7890456" y="1642533"/>
                </a:cubicBezTo>
                <a:cubicBezTo>
                  <a:pt x="7889230" y="1642533"/>
                  <a:pt x="7888003" y="1642533"/>
                  <a:pt x="7886777" y="1643592"/>
                </a:cubicBezTo>
                <a:cubicBezTo>
                  <a:pt x="7883097" y="1641475"/>
                  <a:pt x="7878191" y="1638300"/>
                  <a:pt x="7883097" y="1636183"/>
                </a:cubicBezTo>
                <a:close/>
                <a:moveTo>
                  <a:pt x="11790915" y="971550"/>
                </a:moveTo>
                <a:cubicBezTo>
                  <a:pt x="11799501" y="970492"/>
                  <a:pt x="11800727" y="974725"/>
                  <a:pt x="11799501" y="980017"/>
                </a:cubicBezTo>
                <a:cubicBezTo>
                  <a:pt x="11793368" y="978958"/>
                  <a:pt x="11789689" y="976842"/>
                  <a:pt x="11790915" y="971550"/>
                </a:cubicBezTo>
                <a:close/>
                <a:moveTo>
                  <a:pt x="7767801" y="1618192"/>
                </a:moveTo>
                <a:cubicBezTo>
                  <a:pt x="7766574" y="1609725"/>
                  <a:pt x="7771480" y="1605492"/>
                  <a:pt x="7781293" y="1606550"/>
                </a:cubicBezTo>
                <a:cubicBezTo>
                  <a:pt x="7784973" y="1617133"/>
                  <a:pt x="7777613" y="1620308"/>
                  <a:pt x="7767801" y="1618192"/>
                </a:cubicBezTo>
                <a:close/>
                <a:moveTo>
                  <a:pt x="7739590" y="5486401"/>
                </a:moveTo>
                <a:cubicBezTo>
                  <a:pt x="7738364" y="5489575"/>
                  <a:pt x="7735910" y="5490633"/>
                  <a:pt x="7733457" y="5489575"/>
                </a:cubicBezTo>
                <a:cubicBezTo>
                  <a:pt x="7732231" y="5488517"/>
                  <a:pt x="7731004" y="5486401"/>
                  <a:pt x="7731004" y="5485342"/>
                </a:cubicBezTo>
                <a:cubicBezTo>
                  <a:pt x="7731004" y="5484284"/>
                  <a:pt x="7734683" y="5484284"/>
                  <a:pt x="7735910" y="5483225"/>
                </a:cubicBezTo>
                <a:cubicBezTo>
                  <a:pt x="7738364" y="5484284"/>
                  <a:pt x="7739590" y="5485342"/>
                  <a:pt x="7739590" y="5486401"/>
                </a:cubicBezTo>
                <a:close/>
                <a:moveTo>
                  <a:pt x="11864509" y="2473325"/>
                </a:moveTo>
                <a:cubicBezTo>
                  <a:pt x="11874321" y="2472267"/>
                  <a:pt x="11869415" y="2479675"/>
                  <a:pt x="11870641" y="2483908"/>
                </a:cubicBezTo>
                <a:cubicBezTo>
                  <a:pt x="11868188" y="2484967"/>
                  <a:pt x="11865736" y="2486025"/>
                  <a:pt x="11864509" y="2487083"/>
                </a:cubicBezTo>
                <a:cubicBezTo>
                  <a:pt x="11864509" y="2486025"/>
                  <a:pt x="11863282" y="2486025"/>
                  <a:pt x="11863282" y="2484967"/>
                </a:cubicBezTo>
                <a:cubicBezTo>
                  <a:pt x="11860829" y="2479675"/>
                  <a:pt x="11859603" y="2474383"/>
                  <a:pt x="11864509" y="2473325"/>
                </a:cubicBezTo>
                <a:close/>
                <a:moveTo>
                  <a:pt x="7708926" y="644525"/>
                </a:moveTo>
                <a:cubicBezTo>
                  <a:pt x="7710152" y="650875"/>
                  <a:pt x="7704019" y="650875"/>
                  <a:pt x="7699113" y="650875"/>
                </a:cubicBezTo>
                <a:cubicBezTo>
                  <a:pt x="7699113" y="647700"/>
                  <a:pt x="7695434" y="642408"/>
                  <a:pt x="7702793" y="640292"/>
                </a:cubicBezTo>
                <a:cubicBezTo>
                  <a:pt x="7705246" y="640292"/>
                  <a:pt x="7707700" y="641350"/>
                  <a:pt x="7708926" y="644525"/>
                </a:cubicBezTo>
                <a:close/>
                <a:moveTo>
                  <a:pt x="7700340" y="647700"/>
                </a:moveTo>
                <a:cubicBezTo>
                  <a:pt x="7700340" y="647700"/>
                  <a:pt x="7700340" y="647700"/>
                  <a:pt x="7700340" y="647700"/>
                </a:cubicBezTo>
                <a:cubicBezTo>
                  <a:pt x="7700340" y="647700"/>
                  <a:pt x="7700340" y="647700"/>
                  <a:pt x="7700340" y="647700"/>
                </a:cubicBezTo>
                <a:lnTo>
                  <a:pt x="7700340" y="647700"/>
                </a:lnTo>
                <a:close/>
                <a:moveTo>
                  <a:pt x="11885360" y="714375"/>
                </a:moveTo>
                <a:cubicBezTo>
                  <a:pt x="11886586" y="713317"/>
                  <a:pt x="11889040" y="712258"/>
                  <a:pt x="11890267" y="712258"/>
                </a:cubicBezTo>
                <a:cubicBezTo>
                  <a:pt x="11892719" y="712258"/>
                  <a:pt x="11893946" y="714375"/>
                  <a:pt x="11892719" y="716492"/>
                </a:cubicBezTo>
                <a:cubicBezTo>
                  <a:pt x="11891493" y="717550"/>
                  <a:pt x="11890267" y="719667"/>
                  <a:pt x="11887813" y="719667"/>
                </a:cubicBezTo>
                <a:cubicBezTo>
                  <a:pt x="11885360" y="719667"/>
                  <a:pt x="11884134" y="717550"/>
                  <a:pt x="11885360" y="714375"/>
                </a:cubicBezTo>
                <a:close/>
                <a:moveTo>
                  <a:pt x="11909891" y="6453717"/>
                </a:moveTo>
                <a:cubicBezTo>
                  <a:pt x="11912345" y="6454776"/>
                  <a:pt x="11914798" y="6455834"/>
                  <a:pt x="11914798" y="6459008"/>
                </a:cubicBezTo>
                <a:cubicBezTo>
                  <a:pt x="11914798" y="6463242"/>
                  <a:pt x="11909891" y="6464300"/>
                  <a:pt x="11906212" y="6464300"/>
                </a:cubicBezTo>
                <a:cubicBezTo>
                  <a:pt x="11903759" y="6464300"/>
                  <a:pt x="11901305" y="6461125"/>
                  <a:pt x="11903759" y="6457950"/>
                </a:cubicBezTo>
                <a:cubicBezTo>
                  <a:pt x="11903759" y="6454776"/>
                  <a:pt x="11906212" y="6452659"/>
                  <a:pt x="11909891" y="6453717"/>
                </a:cubicBezTo>
                <a:close/>
                <a:moveTo>
                  <a:pt x="9646889" y="2074333"/>
                </a:moveTo>
                <a:cubicBezTo>
                  <a:pt x="9645663" y="2074333"/>
                  <a:pt x="9644436" y="2071158"/>
                  <a:pt x="9645663" y="2070100"/>
                </a:cubicBezTo>
                <a:cubicBezTo>
                  <a:pt x="9646889" y="2069042"/>
                  <a:pt x="9649343" y="2069042"/>
                  <a:pt x="9650569" y="2067983"/>
                </a:cubicBezTo>
                <a:cubicBezTo>
                  <a:pt x="9651796" y="2069042"/>
                  <a:pt x="9654248" y="2070100"/>
                  <a:pt x="9653022" y="2071158"/>
                </a:cubicBezTo>
                <a:cubicBezTo>
                  <a:pt x="9653022" y="2074333"/>
                  <a:pt x="9650569" y="2075392"/>
                  <a:pt x="9646889" y="2074333"/>
                </a:cubicBezTo>
                <a:close/>
                <a:moveTo>
                  <a:pt x="7857339" y="5692776"/>
                </a:moveTo>
                <a:cubicBezTo>
                  <a:pt x="7857339" y="5691717"/>
                  <a:pt x="7859792" y="5690659"/>
                  <a:pt x="7862246" y="5689600"/>
                </a:cubicBezTo>
                <a:cubicBezTo>
                  <a:pt x="7865925" y="5688542"/>
                  <a:pt x="7868379" y="5690659"/>
                  <a:pt x="7868379" y="5692776"/>
                </a:cubicBezTo>
                <a:cubicBezTo>
                  <a:pt x="7868379" y="5695950"/>
                  <a:pt x="7865925" y="5698067"/>
                  <a:pt x="7862246" y="5697008"/>
                </a:cubicBezTo>
                <a:cubicBezTo>
                  <a:pt x="7858566" y="5697008"/>
                  <a:pt x="7856113" y="5695950"/>
                  <a:pt x="7857339" y="5692776"/>
                </a:cubicBezTo>
                <a:close/>
                <a:moveTo>
                  <a:pt x="12042360" y="5673725"/>
                </a:moveTo>
                <a:cubicBezTo>
                  <a:pt x="12043587" y="5675842"/>
                  <a:pt x="12046039" y="5676901"/>
                  <a:pt x="12047266" y="5679017"/>
                </a:cubicBezTo>
                <a:cubicBezTo>
                  <a:pt x="12044813" y="5681133"/>
                  <a:pt x="12041133" y="5685367"/>
                  <a:pt x="12038680" y="5683250"/>
                </a:cubicBezTo>
                <a:cubicBezTo>
                  <a:pt x="12033774" y="5680075"/>
                  <a:pt x="12036227" y="5675842"/>
                  <a:pt x="12042360" y="5673725"/>
                </a:cubicBezTo>
                <a:close/>
                <a:moveTo>
                  <a:pt x="8124730" y="3399367"/>
                </a:moveTo>
                <a:cubicBezTo>
                  <a:pt x="8121049" y="3400425"/>
                  <a:pt x="8118597" y="3404659"/>
                  <a:pt x="8114917" y="3402542"/>
                </a:cubicBezTo>
                <a:cubicBezTo>
                  <a:pt x="8113690" y="3402542"/>
                  <a:pt x="8113690" y="3399367"/>
                  <a:pt x="8114917" y="3398309"/>
                </a:cubicBezTo>
                <a:cubicBezTo>
                  <a:pt x="8117370" y="3394075"/>
                  <a:pt x="8122276" y="3396192"/>
                  <a:pt x="8125956" y="3396192"/>
                </a:cubicBezTo>
                <a:lnTo>
                  <a:pt x="8124730" y="3398309"/>
                </a:lnTo>
                <a:lnTo>
                  <a:pt x="8124730" y="3399367"/>
                </a:lnTo>
                <a:close/>
                <a:moveTo>
                  <a:pt x="11934423" y="604308"/>
                </a:moveTo>
                <a:cubicBezTo>
                  <a:pt x="11934423" y="611717"/>
                  <a:pt x="11931969" y="618067"/>
                  <a:pt x="11928290" y="624417"/>
                </a:cubicBezTo>
                <a:cubicBezTo>
                  <a:pt x="11925836" y="623358"/>
                  <a:pt x="11923383" y="622300"/>
                  <a:pt x="11920931" y="621242"/>
                </a:cubicBezTo>
                <a:cubicBezTo>
                  <a:pt x="11927063" y="615950"/>
                  <a:pt x="11927063" y="607483"/>
                  <a:pt x="11934423" y="604308"/>
                </a:cubicBezTo>
                <a:close/>
                <a:moveTo>
                  <a:pt x="11973673" y="2252133"/>
                </a:moveTo>
                <a:lnTo>
                  <a:pt x="11973673" y="2252133"/>
                </a:lnTo>
                <a:cubicBezTo>
                  <a:pt x="11978578" y="2256367"/>
                  <a:pt x="11971219" y="2258483"/>
                  <a:pt x="11969993" y="2261658"/>
                </a:cubicBezTo>
                <a:lnTo>
                  <a:pt x="11967540" y="2262717"/>
                </a:lnTo>
                <a:cubicBezTo>
                  <a:pt x="11962633" y="2255309"/>
                  <a:pt x="11963860" y="2254250"/>
                  <a:pt x="11973673" y="2252133"/>
                </a:cubicBezTo>
                <a:close/>
                <a:moveTo>
                  <a:pt x="12079156" y="218017"/>
                </a:moveTo>
                <a:cubicBezTo>
                  <a:pt x="12086516" y="218017"/>
                  <a:pt x="12084063" y="224367"/>
                  <a:pt x="12084063" y="227542"/>
                </a:cubicBezTo>
                <a:cubicBezTo>
                  <a:pt x="12079156" y="227542"/>
                  <a:pt x="12075477" y="227542"/>
                  <a:pt x="12070570" y="228600"/>
                </a:cubicBezTo>
                <a:cubicBezTo>
                  <a:pt x="12070570" y="223308"/>
                  <a:pt x="12071797" y="218017"/>
                  <a:pt x="12079156" y="218017"/>
                </a:cubicBezTo>
                <a:close/>
                <a:moveTo>
                  <a:pt x="7559285" y="600075"/>
                </a:moveTo>
                <a:cubicBezTo>
                  <a:pt x="7556832" y="599017"/>
                  <a:pt x="7554380" y="597958"/>
                  <a:pt x="7555606" y="593725"/>
                </a:cubicBezTo>
                <a:cubicBezTo>
                  <a:pt x="7555606" y="592667"/>
                  <a:pt x="7556832" y="589492"/>
                  <a:pt x="7560512" y="591608"/>
                </a:cubicBezTo>
                <a:cubicBezTo>
                  <a:pt x="7562965" y="592667"/>
                  <a:pt x="7566645" y="592667"/>
                  <a:pt x="7565418" y="596900"/>
                </a:cubicBezTo>
                <a:cubicBezTo>
                  <a:pt x="7564192" y="599017"/>
                  <a:pt x="7562965" y="601133"/>
                  <a:pt x="7559285" y="600075"/>
                </a:cubicBezTo>
                <a:close/>
                <a:moveTo>
                  <a:pt x="7524942" y="2803525"/>
                </a:moveTo>
                <a:cubicBezTo>
                  <a:pt x="7524942" y="2804583"/>
                  <a:pt x="7522489" y="2805642"/>
                  <a:pt x="7521262" y="2805642"/>
                </a:cubicBezTo>
                <a:cubicBezTo>
                  <a:pt x="7520035" y="2804583"/>
                  <a:pt x="7517583" y="2803525"/>
                  <a:pt x="7517583" y="2802467"/>
                </a:cubicBezTo>
                <a:cubicBezTo>
                  <a:pt x="7517583" y="2799292"/>
                  <a:pt x="7520035" y="2798233"/>
                  <a:pt x="7523716" y="2799292"/>
                </a:cubicBezTo>
                <a:cubicBezTo>
                  <a:pt x="7524942" y="2798233"/>
                  <a:pt x="7524942" y="2801409"/>
                  <a:pt x="7524942" y="2803525"/>
                </a:cubicBezTo>
                <a:close/>
                <a:moveTo>
                  <a:pt x="7510223" y="3361267"/>
                </a:moveTo>
                <a:cubicBezTo>
                  <a:pt x="7510223" y="3365500"/>
                  <a:pt x="7508997" y="3368675"/>
                  <a:pt x="7502864" y="3368675"/>
                </a:cubicBezTo>
                <a:cubicBezTo>
                  <a:pt x="7499184" y="3368675"/>
                  <a:pt x="7497957" y="3365500"/>
                  <a:pt x="7497957" y="3363383"/>
                </a:cubicBezTo>
                <a:cubicBezTo>
                  <a:pt x="7497957" y="3359150"/>
                  <a:pt x="7502864" y="3358092"/>
                  <a:pt x="7506544" y="3358092"/>
                </a:cubicBezTo>
                <a:cubicBezTo>
                  <a:pt x="7508997" y="3357034"/>
                  <a:pt x="7511450" y="3360208"/>
                  <a:pt x="7510223" y="3361267"/>
                </a:cubicBezTo>
                <a:close/>
                <a:moveTo>
                  <a:pt x="7456255" y="1879600"/>
                </a:moveTo>
                <a:cubicBezTo>
                  <a:pt x="7453802" y="1870075"/>
                  <a:pt x="7457481" y="1865842"/>
                  <a:pt x="7468520" y="1867958"/>
                </a:cubicBezTo>
                <a:cubicBezTo>
                  <a:pt x="7472200" y="1877483"/>
                  <a:pt x="7464840" y="1878542"/>
                  <a:pt x="7456255" y="1879600"/>
                </a:cubicBezTo>
                <a:close/>
                <a:moveTo>
                  <a:pt x="7435403" y="6728883"/>
                </a:moveTo>
                <a:cubicBezTo>
                  <a:pt x="7434176" y="6727825"/>
                  <a:pt x="7432950" y="6726767"/>
                  <a:pt x="7430497" y="6724651"/>
                </a:cubicBezTo>
                <a:cubicBezTo>
                  <a:pt x="7432950" y="6722534"/>
                  <a:pt x="7434176" y="6717242"/>
                  <a:pt x="7439083" y="6721475"/>
                </a:cubicBezTo>
                <a:cubicBezTo>
                  <a:pt x="7443989" y="6724651"/>
                  <a:pt x="7441536" y="6728883"/>
                  <a:pt x="7435403" y="6728883"/>
                </a:cubicBezTo>
                <a:close/>
                <a:moveTo>
                  <a:pt x="12184641" y="4900084"/>
                </a:moveTo>
                <a:cubicBezTo>
                  <a:pt x="12190774" y="4899025"/>
                  <a:pt x="12190774" y="4903258"/>
                  <a:pt x="12192000" y="4905375"/>
                </a:cubicBezTo>
                <a:cubicBezTo>
                  <a:pt x="12190774" y="4910667"/>
                  <a:pt x="12189547" y="4912784"/>
                  <a:pt x="12183414" y="4912784"/>
                </a:cubicBezTo>
                <a:cubicBezTo>
                  <a:pt x="12178508" y="4911725"/>
                  <a:pt x="12176055" y="4909609"/>
                  <a:pt x="12177281" y="4905375"/>
                </a:cubicBezTo>
                <a:cubicBezTo>
                  <a:pt x="12178508" y="4902200"/>
                  <a:pt x="12182188" y="4900084"/>
                  <a:pt x="12184641" y="4900084"/>
                </a:cubicBezTo>
                <a:close/>
                <a:moveTo>
                  <a:pt x="12066891" y="1066800"/>
                </a:moveTo>
                <a:cubicBezTo>
                  <a:pt x="12068118" y="1067858"/>
                  <a:pt x="12069344" y="1067858"/>
                  <a:pt x="12070570" y="1066800"/>
                </a:cubicBezTo>
                <a:cubicBezTo>
                  <a:pt x="12070570" y="1069975"/>
                  <a:pt x="12073024" y="1073150"/>
                  <a:pt x="12066891" y="1075267"/>
                </a:cubicBezTo>
                <a:cubicBezTo>
                  <a:pt x="12065665" y="1075267"/>
                  <a:pt x="12064438" y="1074208"/>
                  <a:pt x="12061985" y="1073150"/>
                </a:cubicBezTo>
                <a:cubicBezTo>
                  <a:pt x="12064438" y="1071033"/>
                  <a:pt x="12065665" y="1068917"/>
                  <a:pt x="12066891" y="1066800"/>
                </a:cubicBezTo>
                <a:close/>
                <a:moveTo>
                  <a:pt x="12112274" y="6403975"/>
                </a:moveTo>
                <a:cubicBezTo>
                  <a:pt x="12112274" y="6405034"/>
                  <a:pt x="12109820" y="6406092"/>
                  <a:pt x="12108594" y="6407151"/>
                </a:cubicBezTo>
                <a:cubicBezTo>
                  <a:pt x="12108594" y="6407151"/>
                  <a:pt x="12106141" y="6406092"/>
                  <a:pt x="12106141" y="6406092"/>
                </a:cubicBezTo>
                <a:cubicBezTo>
                  <a:pt x="12107367" y="6405034"/>
                  <a:pt x="12108594" y="6403975"/>
                  <a:pt x="12108594" y="6401859"/>
                </a:cubicBezTo>
                <a:cubicBezTo>
                  <a:pt x="12112274" y="6401859"/>
                  <a:pt x="12113500" y="6402917"/>
                  <a:pt x="12112274" y="6403975"/>
                </a:cubicBezTo>
                <a:close/>
                <a:moveTo>
                  <a:pt x="12163789" y="3284008"/>
                </a:moveTo>
                <a:cubicBezTo>
                  <a:pt x="12163789" y="3288242"/>
                  <a:pt x="12167469" y="3294592"/>
                  <a:pt x="12158883" y="3295650"/>
                </a:cubicBezTo>
                <a:cubicBezTo>
                  <a:pt x="12156429" y="3291417"/>
                  <a:pt x="12151524" y="3291417"/>
                  <a:pt x="12147844" y="3292475"/>
                </a:cubicBezTo>
                <a:cubicBezTo>
                  <a:pt x="12151524" y="3290358"/>
                  <a:pt x="12158883" y="3291417"/>
                  <a:pt x="12160110" y="3285067"/>
                </a:cubicBezTo>
                <a:cubicBezTo>
                  <a:pt x="12160110" y="3285067"/>
                  <a:pt x="12162562" y="3285067"/>
                  <a:pt x="12163789" y="3284008"/>
                </a:cubicBezTo>
                <a:close/>
                <a:moveTo>
                  <a:pt x="9843139" y="1965325"/>
                </a:moveTo>
                <a:cubicBezTo>
                  <a:pt x="9843139" y="1967442"/>
                  <a:pt x="9841913" y="1969558"/>
                  <a:pt x="9840686" y="1971675"/>
                </a:cubicBezTo>
                <a:cubicBezTo>
                  <a:pt x="9835780" y="1971675"/>
                  <a:pt x="9834553" y="1969558"/>
                  <a:pt x="9833327" y="1967442"/>
                </a:cubicBezTo>
                <a:cubicBezTo>
                  <a:pt x="9832099" y="1965325"/>
                  <a:pt x="9833327" y="1964267"/>
                  <a:pt x="9835780" y="1963208"/>
                </a:cubicBezTo>
                <a:cubicBezTo>
                  <a:pt x="9839459" y="1962150"/>
                  <a:pt x="9843139" y="1962150"/>
                  <a:pt x="9843139" y="1965325"/>
                </a:cubicBezTo>
                <a:close/>
                <a:moveTo>
                  <a:pt x="7280856" y="6206067"/>
                </a:moveTo>
                <a:cubicBezTo>
                  <a:pt x="7283310" y="6205008"/>
                  <a:pt x="7283310" y="6203950"/>
                  <a:pt x="7283310" y="6201834"/>
                </a:cubicBezTo>
                <a:cubicBezTo>
                  <a:pt x="7285763" y="6201834"/>
                  <a:pt x="7289442" y="6202892"/>
                  <a:pt x="7291896" y="6202892"/>
                </a:cubicBezTo>
                <a:lnTo>
                  <a:pt x="7291896" y="6205008"/>
                </a:lnTo>
                <a:lnTo>
                  <a:pt x="7293122" y="6206067"/>
                </a:lnTo>
                <a:cubicBezTo>
                  <a:pt x="7289442" y="6213475"/>
                  <a:pt x="7285763" y="6211359"/>
                  <a:pt x="7280856" y="6206067"/>
                </a:cubicBezTo>
                <a:close/>
                <a:moveTo>
                  <a:pt x="9628491" y="143933"/>
                </a:moveTo>
                <a:cubicBezTo>
                  <a:pt x="9624811" y="142875"/>
                  <a:pt x="9624811" y="138642"/>
                  <a:pt x="9623584" y="136525"/>
                </a:cubicBezTo>
                <a:cubicBezTo>
                  <a:pt x="9630944" y="136525"/>
                  <a:pt x="9632170" y="139700"/>
                  <a:pt x="9628491" y="143933"/>
                </a:cubicBezTo>
                <a:close/>
                <a:moveTo>
                  <a:pt x="7618160" y="3008842"/>
                </a:moveTo>
                <a:cubicBezTo>
                  <a:pt x="7613254" y="3013075"/>
                  <a:pt x="7609575" y="3006725"/>
                  <a:pt x="7609575" y="3001434"/>
                </a:cubicBezTo>
                <a:cubicBezTo>
                  <a:pt x="7609575" y="2999317"/>
                  <a:pt x="7610801" y="2998258"/>
                  <a:pt x="7612027" y="2996142"/>
                </a:cubicBezTo>
                <a:cubicBezTo>
                  <a:pt x="7613254" y="3001434"/>
                  <a:pt x="7624293" y="3004608"/>
                  <a:pt x="7618160" y="3008842"/>
                </a:cubicBezTo>
                <a:close/>
                <a:moveTo>
                  <a:pt x="7100553" y="5108575"/>
                </a:moveTo>
                <a:cubicBezTo>
                  <a:pt x="7100553" y="5105400"/>
                  <a:pt x="7100553" y="5101167"/>
                  <a:pt x="7100553" y="5097992"/>
                </a:cubicBezTo>
                <a:cubicBezTo>
                  <a:pt x="7105458" y="5099050"/>
                  <a:pt x="7111591" y="5100109"/>
                  <a:pt x="7111591" y="5105400"/>
                </a:cubicBezTo>
                <a:cubicBezTo>
                  <a:pt x="7110365" y="5110692"/>
                  <a:pt x="7104232" y="5108575"/>
                  <a:pt x="7100553" y="5108575"/>
                </a:cubicBezTo>
                <a:close/>
                <a:moveTo>
                  <a:pt x="10341122" y="6249459"/>
                </a:moveTo>
                <a:cubicBezTo>
                  <a:pt x="10334989" y="6254750"/>
                  <a:pt x="10328856" y="6253692"/>
                  <a:pt x="10322723" y="6250517"/>
                </a:cubicBezTo>
                <a:cubicBezTo>
                  <a:pt x="10328856" y="6251575"/>
                  <a:pt x="10336216" y="6253692"/>
                  <a:pt x="10341122" y="6249459"/>
                </a:cubicBezTo>
                <a:close/>
                <a:moveTo>
                  <a:pt x="10137513" y="828675"/>
                </a:moveTo>
                <a:cubicBezTo>
                  <a:pt x="10137513" y="826558"/>
                  <a:pt x="10139966" y="823383"/>
                  <a:pt x="10143646" y="825500"/>
                </a:cubicBezTo>
                <a:cubicBezTo>
                  <a:pt x="10148552" y="826558"/>
                  <a:pt x="10152232" y="828675"/>
                  <a:pt x="10151005" y="832908"/>
                </a:cubicBezTo>
                <a:cubicBezTo>
                  <a:pt x="10149779" y="837142"/>
                  <a:pt x="10146099" y="838200"/>
                  <a:pt x="10142420" y="837142"/>
                </a:cubicBezTo>
                <a:cubicBezTo>
                  <a:pt x="10137513" y="836083"/>
                  <a:pt x="10136287" y="832908"/>
                  <a:pt x="10137513" y="828675"/>
                </a:cubicBezTo>
                <a:close/>
                <a:moveTo>
                  <a:pt x="7524942" y="2693458"/>
                </a:moveTo>
                <a:cubicBezTo>
                  <a:pt x="7522489" y="2697692"/>
                  <a:pt x="7516356" y="2696633"/>
                  <a:pt x="7512676" y="2697692"/>
                </a:cubicBezTo>
                <a:cubicBezTo>
                  <a:pt x="7510223" y="2686050"/>
                  <a:pt x="7517583" y="2689225"/>
                  <a:pt x="7524942" y="2693458"/>
                </a:cubicBezTo>
                <a:close/>
                <a:moveTo>
                  <a:pt x="7029412" y="5265209"/>
                </a:moveTo>
                <a:cubicBezTo>
                  <a:pt x="7025732" y="5265209"/>
                  <a:pt x="7022053" y="5264150"/>
                  <a:pt x="7018373" y="5264150"/>
                </a:cubicBezTo>
                <a:cubicBezTo>
                  <a:pt x="7019599" y="5263092"/>
                  <a:pt x="7018373" y="5262034"/>
                  <a:pt x="7017146" y="5260975"/>
                </a:cubicBezTo>
                <a:cubicBezTo>
                  <a:pt x="7018373" y="5259917"/>
                  <a:pt x="7018373" y="5257800"/>
                  <a:pt x="7017146" y="5256742"/>
                </a:cubicBezTo>
                <a:cubicBezTo>
                  <a:pt x="7028185" y="5253567"/>
                  <a:pt x="7030639" y="5256742"/>
                  <a:pt x="7029412" y="5265209"/>
                </a:cubicBezTo>
                <a:close/>
                <a:moveTo>
                  <a:pt x="6999975" y="6586008"/>
                </a:moveTo>
                <a:cubicBezTo>
                  <a:pt x="6997521" y="6584950"/>
                  <a:pt x="6992615" y="6587067"/>
                  <a:pt x="6992615" y="6582834"/>
                </a:cubicBezTo>
                <a:cubicBezTo>
                  <a:pt x="6992615" y="6577542"/>
                  <a:pt x="6997521" y="6578600"/>
                  <a:pt x="7002428" y="6577542"/>
                </a:cubicBezTo>
                <a:cubicBezTo>
                  <a:pt x="7002428" y="6580717"/>
                  <a:pt x="7001201" y="6583892"/>
                  <a:pt x="6999975" y="6586008"/>
                </a:cubicBezTo>
                <a:close/>
                <a:moveTo>
                  <a:pt x="9971928" y="5970058"/>
                </a:moveTo>
                <a:cubicBezTo>
                  <a:pt x="9971928" y="5967942"/>
                  <a:pt x="9973154" y="5965825"/>
                  <a:pt x="9973154" y="5963709"/>
                </a:cubicBezTo>
                <a:cubicBezTo>
                  <a:pt x="9975607" y="5963709"/>
                  <a:pt x="9978060" y="5963709"/>
                  <a:pt x="9979287" y="5962651"/>
                </a:cubicBezTo>
                <a:cubicBezTo>
                  <a:pt x="9980514" y="5965825"/>
                  <a:pt x="9981740" y="5967942"/>
                  <a:pt x="9982967" y="5971117"/>
                </a:cubicBezTo>
                <a:cubicBezTo>
                  <a:pt x="9979287" y="5974292"/>
                  <a:pt x="9975607" y="5974292"/>
                  <a:pt x="9971928" y="5970058"/>
                </a:cubicBezTo>
                <a:close/>
                <a:moveTo>
                  <a:pt x="6992615" y="1079500"/>
                </a:moveTo>
                <a:cubicBezTo>
                  <a:pt x="6990162" y="1080558"/>
                  <a:pt x="6987709" y="1080558"/>
                  <a:pt x="6987709" y="1077383"/>
                </a:cubicBezTo>
                <a:cubicBezTo>
                  <a:pt x="6987709" y="1075267"/>
                  <a:pt x="6987709" y="1073150"/>
                  <a:pt x="6988935" y="1072092"/>
                </a:cubicBezTo>
                <a:cubicBezTo>
                  <a:pt x="6991389" y="1071033"/>
                  <a:pt x="6992615" y="1072092"/>
                  <a:pt x="6993842" y="1074208"/>
                </a:cubicBezTo>
                <a:cubicBezTo>
                  <a:pt x="6993842" y="1076325"/>
                  <a:pt x="6993842" y="1078442"/>
                  <a:pt x="6992615" y="1079500"/>
                </a:cubicBezTo>
                <a:close/>
                <a:moveTo>
                  <a:pt x="7458707" y="2747434"/>
                </a:moveTo>
                <a:cubicBezTo>
                  <a:pt x="7451348" y="2749550"/>
                  <a:pt x="7443989" y="2747434"/>
                  <a:pt x="7435403" y="2745317"/>
                </a:cubicBezTo>
                <a:cubicBezTo>
                  <a:pt x="7443989" y="2740025"/>
                  <a:pt x="7450122" y="2740025"/>
                  <a:pt x="7458707" y="2741083"/>
                </a:cubicBezTo>
                <a:cubicBezTo>
                  <a:pt x="7457481" y="2743200"/>
                  <a:pt x="7457481" y="2745317"/>
                  <a:pt x="7458707" y="2747434"/>
                </a:cubicBezTo>
                <a:close/>
                <a:moveTo>
                  <a:pt x="9606413" y="1219200"/>
                </a:moveTo>
                <a:cubicBezTo>
                  <a:pt x="9606413" y="1222375"/>
                  <a:pt x="9605186" y="1225550"/>
                  <a:pt x="9605186" y="1227667"/>
                </a:cubicBezTo>
                <a:cubicBezTo>
                  <a:pt x="9601506" y="1227667"/>
                  <a:pt x="9596601" y="1231900"/>
                  <a:pt x="9595374" y="1226608"/>
                </a:cubicBezTo>
                <a:cubicBezTo>
                  <a:pt x="9594147" y="1218142"/>
                  <a:pt x="9600280" y="1218142"/>
                  <a:pt x="9606413" y="1219200"/>
                </a:cubicBezTo>
                <a:close/>
                <a:moveTo>
                  <a:pt x="6934967" y="677333"/>
                </a:moveTo>
                <a:cubicBezTo>
                  <a:pt x="6933740" y="677333"/>
                  <a:pt x="6932514" y="675217"/>
                  <a:pt x="6932514" y="673100"/>
                </a:cubicBezTo>
                <a:cubicBezTo>
                  <a:pt x="6934967" y="673100"/>
                  <a:pt x="6936193" y="672042"/>
                  <a:pt x="6938647" y="672042"/>
                </a:cubicBezTo>
                <a:cubicBezTo>
                  <a:pt x="6941100" y="672042"/>
                  <a:pt x="6942326" y="674158"/>
                  <a:pt x="6941100" y="676275"/>
                </a:cubicBezTo>
                <a:cubicBezTo>
                  <a:pt x="6938647" y="677333"/>
                  <a:pt x="6936193" y="678392"/>
                  <a:pt x="6934967" y="677333"/>
                </a:cubicBezTo>
                <a:close/>
                <a:moveTo>
                  <a:pt x="6937420" y="330200"/>
                </a:moveTo>
                <a:cubicBezTo>
                  <a:pt x="6936193" y="331258"/>
                  <a:pt x="6936193" y="333375"/>
                  <a:pt x="6934967" y="334433"/>
                </a:cubicBezTo>
                <a:cubicBezTo>
                  <a:pt x="6933740" y="333375"/>
                  <a:pt x="6931287" y="333375"/>
                  <a:pt x="6930061" y="332317"/>
                </a:cubicBezTo>
                <a:cubicBezTo>
                  <a:pt x="6928834" y="330200"/>
                  <a:pt x="6928834" y="329142"/>
                  <a:pt x="6932514" y="328083"/>
                </a:cubicBezTo>
                <a:cubicBezTo>
                  <a:pt x="6933740" y="329142"/>
                  <a:pt x="6934967" y="329142"/>
                  <a:pt x="6937420" y="330200"/>
                </a:cubicBezTo>
                <a:close/>
                <a:moveTo>
                  <a:pt x="10635496" y="3116792"/>
                </a:moveTo>
                <a:cubicBezTo>
                  <a:pt x="10636723" y="3117850"/>
                  <a:pt x="10639176" y="3118909"/>
                  <a:pt x="10639176" y="3119967"/>
                </a:cubicBezTo>
                <a:cubicBezTo>
                  <a:pt x="10640402" y="3123142"/>
                  <a:pt x="10637949" y="3125258"/>
                  <a:pt x="10634270" y="3125258"/>
                </a:cubicBezTo>
                <a:cubicBezTo>
                  <a:pt x="10633043" y="3125258"/>
                  <a:pt x="10630590" y="3124200"/>
                  <a:pt x="10630590" y="3123142"/>
                </a:cubicBezTo>
                <a:cubicBezTo>
                  <a:pt x="10629363" y="3118909"/>
                  <a:pt x="10631816" y="3116792"/>
                  <a:pt x="10635496" y="3116792"/>
                </a:cubicBezTo>
                <a:close/>
                <a:moveTo>
                  <a:pt x="10657575" y="3539067"/>
                </a:moveTo>
                <a:cubicBezTo>
                  <a:pt x="10655121" y="3538008"/>
                  <a:pt x="10651442" y="3536950"/>
                  <a:pt x="10648988" y="3534833"/>
                </a:cubicBezTo>
                <a:cubicBezTo>
                  <a:pt x="10650215" y="3531659"/>
                  <a:pt x="10653894" y="3528483"/>
                  <a:pt x="10657575" y="3530600"/>
                </a:cubicBezTo>
                <a:cubicBezTo>
                  <a:pt x="10661254" y="3531659"/>
                  <a:pt x="10657575" y="3535892"/>
                  <a:pt x="10657575" y="3539067"/>
                </a:cubicBezTo>
                <a:close/>
                <a:moveTo>
                  <a:pt x="6914115" y="4962525"/>
                </a:moveTo>
                <a:cubicBezTo>
                  <a:pt x="6914115" y="4965700"/>
                  <a:pt x="6914115" y="4967817"/>
                  <a:pt x="6914115" y="4970992"/>
                </a:cubicBezTo>
                <a:cubicBezTo>
                  <a:pt x="6910436" y="4970992"/>
                  <a:pt x="6905529" y="4970992"/>
                  <a:pt x="6905529" y="4966758"/>
                </a:cubicBezTo>
                <a:cubicBezTo>
                  <a:pt x="6905529" y="4961467"/>
                  <a:pt x="6910436" y="4962525"/>
                  <a:pt x="6914115" y="4962525"/>
                </a:cubicBezTo>
                <a:close/>
                <a:moveTo>
                  <a:pt x="7099326" y="5090584"/>
                </a:moveTo>
                <a:cubicBezTo>
                  <a:pt x="7099326" y="5089525"/>
                  <a:pt x="7100553" y="5087409"/>
                  <a:pt x="7100553" y="5086350"/>
                </a:cubicBezTo>
                <a:cubicBezTo>
                  <a:pt x="7103005" y="5086350"/>
                  <a:pt x="7104232" y="5087409"/>
                  <a:pt x="7104232" y="5089525"/>
                </a:cubicBezTo>
                <a:cubicBezTo>
                  <a:pt x="7104232" y="5090584"/>
                  <a:pt x="7104232" y="5091642"/>
                  <a:pt x="7103005" y="5091642"/>
                </a:cubicBezTo>
                <a:cubicBezTo>
                  <a:pt x="7101779" y="5092700"/>
                  <a:pt x="7100553" y="5092700"/>
                  <a:pt x="7099326" y="5090584"/>
                </a:cubicBezTo>
                <a:close/>
                <a:moveTo>
                  <a:pt x="9588015" y="6607175"/>
                </a:moveTo>
                <a:cubicBezTo>
                  <a:pt x="9592920" y="6608234"/>
                  <a:pt x="9592920" y="6611409"/>
                  <a:pt x="9591694" y="6614584"/>
                </a:cubicBezTo>
                <a:cubicBezTo>
                  <a:pt x="9585561" y="6614584"/>
                  <a:pt x="9580655" y="6613526"/>
                  <a:pt x="9588015" y="6607175"/>
                </a:cubicBezTo>
                <a:close/>
                <a:moveTo>
                  <a:pt x="7084607" y="5113867"/>
                </a:moveTo>
                <a:cubicBezTo>
                  <a:pt x="7083381" y="5117042"/>
                  <a:pt x="7079701" y="5117042"/>
                  <a:pt x="7077248" y="5115984"/>
                </a:cubicBezTo>
                <a:cubicBezTo>
                  <a:pt x="7076021" y="5114925"/>
                  <a:pt x="7074794" y="5112809"/>
                  <a:pt x="7074794" y="5111750"/>
                </a:cubicBezTo>
                <a:cubicBezTo>
                  <a:pt x="7074794" y="5108575"/>
                  <a:pt x="7076021" y="5106459"/>
                  <a:pt x="7080927" y="5107517"/>
                </a:cubicBezTo>
                <a:cubicBezTo>
                  <a:pt x="7082154" y="5109633"/>
                  <a:pt x="7085834" y="5110692"/>
                  <a:pt x="7084607" y="5113867"/>
                </a:cubicBezTo>
                <a:close/>
                <a:moveTo>
                  <a:pt x="6852788" y="5127625"/>
                </a:moveTo>
                <a:cubicBezTo>
                  <a:pt x="6857693" y="5125508"/>
                  <a:pt x="6860147" y="5125508"/>
                  <a:pt x="6861374" y="5130800"/>
                </a:cubicBezTo>
                <a:cubicBezTo>
                  <a:pt x="6862600" y="5136092"/>
                  <a:pt x="6860147" y="5139267"/>
                  <a:pt x="6855241" y="5141383"/>
                </a:cubicBezTo>
                <a:cubicBezTo>
                  <a:pt x="6844201" y="5138209"/>
                  <a:pt x="6849108" y="5132917"/>
                  <a:pt x="6852788" y="5127625"/>
                </a:cubicBezTo>
                <a:close/>
                <a:moveTo>
                  <a:pt x="10867316" y="3164417"/>
                </a:moveTo>
                <a:cubicBezTo>
                  <a:pt x="10866090" y="3161242"/>
                  <a:pt x="10869769" y="3160184"/>
                  <a:pt x="10873449" y="3159125"/>
                </a:cubicBezTo>
                <a:cubicBezTo>
                  <a:pt x="10874675" y="3160184"/>
                  <a:pt x="10877128" y="3161242"/>
                  <a:pt x="10877128" y="3162300"/>
                </a:cubicBezTo>
                <a:cubicBezTo>
                  <a:pt x="10877128" y="3165475"/>
                  <a:pt x="10874675" y="3167592"/>
                  <a:pt x="10872222" y="3167592"/>
                </a:cubicBezTo>
                <a:cubicBezTo>
                  <a:pt x="10869769" y="3167592"/>
                  <a:pt x="10867316" y="3165475"/>
                  <a:pt x="10867316" y="3164417"/>
                </a:cubicBezTo>
                <a:close/>
                <a:moveTo>
                  <a:pt x="10988746" y="3223684"/>
                </a:moveTo>
                <a:cubicBezTo>
                  <a:pt x="10987519" y="3220508"/>
                  <a:pt x="10986292" y="3217333"/>
                  <a:pt x="10985065" y="3213100"/>
                </a:cubicBezTo>
                <a:cubicBezTo>
                  <a:pt x="10987519" y="3212042"/>
                  <a:pt x="10989972" y="3210983"/>
                  <a:pt x="10993651" y="3213100"/>
                </a:cubicBezTo>
                <a:cubicBezTo>
                  <a:pt x="10992425" y="3216275"/>
                  <a:pt x="10992425" y="3219450"/>
                  <a:pt x="10991198" y="3222625"/>
                </a:cubicBezTo>
                <a:lnTo>
                  <a:pt x="10988746" y="3223684"/>
                </a:lnTo>
                <a:close/>
                <a:moveTo>
                  <a:pt x="10906566" y="1259417"/>
                </a:moveTo>
                <a:cubicBezTo>
                  <a:pt x="10906566" y="1255183"/>
                  <a:pt x="10905339" y="1249892"/>
                  <a:pt x="10905339" y="1245658"/>
                </a:cubicBezTo>
                <a:cubicBezTo>
                  <a:pt x="10909019" y="1249892"/>
                  <a:pt x="10912699" y="1254125"/>
                  <a:pt x="10906566" y="1259417"/>
                </a:cubicBezTo>
                <a:close/>
                <a:moveTo>
                  <a:pt x="9760959" y="815975"/>
                </a:moveTo>
                <a:cubicBezTo>
                  <a:pt x="9758506" y="815975"/>
                  <a:pt x="9754826" y="815975"/>
                  <a:pt x="9756053" y="811742"/>
                </a:cubicBezTo>
                <a:cubicBezTo>
                  <a:pt x="9756053" y="810683"/>
                  <a:pt x="9758506" y="809625"/>
                  <a:pt x="9759733" y="807508"/>
                </a:cubicBezTo>
                <a:cubicBezTo>
                  <a:pt x="9762186" y="808567"/>
                  <a:pt x="9764639" y="810683"/>
                  <a:pt x="9765866" y="812800"/>
                </a:cubicBezTo>
                <a:cubicBezTo>
                  <a:pt x="9767092" y="815975"/>
                  <a:pt x="9762186" y="815975"/>
                  <a:pt x="9760959" y="815975"/>
                </a:cubicBezTo>
                <a:close/>
                <a:moveTo>
                  <a:pt x="9415069" y="898525"/>
                </a:moveTo>
                <a:cubicBezTo>
                  <a:pt x="9421202" y="892175"/>
                  <a:pt x="9426109" y="897467"/>
                  <a:pt x="9431015" y="899583"/>
                </a:cubicBezTo>
                <a:cubicBezTo>
                  <a:pt x="9431015" y="901700"/>
                  <a:pt x="9431015" y="902758"/>
                  <a:pt x="9431015" y="904875"/>
                </a:cubicBezTo>
                <a:cubicBezTo>
                  <a:pt x="9426109" y="912283"/>
                  <a:pt x="9419976" y="908050"/>
                  <a:pt x="9415069" y="905933"/>
                </a:cubicBezTo>
                <a:cubicBezTo>
                  <a:pt x="9412617" y="903817"/>
                  <a:pt x="9412617" y="900642"/>
                  <a:pt x="9415069" y="898525"/>
                </a:cubicBezTo>
                <a:close/>
                <a:moveTo>
                  <a:pt x="10396317" y="360892"/>
                </a:moveTo>
                <a:cubicBezTo>
                  <a:pt x="10401223" y="361950"/>
                  <a:pt x="10407356" y="358775"/>
                  <a:pt x="10411036" y="363008"/>
                </a:cubicBezTo>
                <a:cubicBezTo>
                  <a:pt x="10404903" y="365125"/>
                  <a:pt x="10401223" y="363008"/>
                  <a:pt x="10396317" y="360892"/>
                </a:cubicBezTo>
                <a:close/>
                <a:moveTo>
                  <a:pt x="10392637" y="357717"/>
                </a:moveTo>
                <a:cubicBezTo>
                  <a:pt x="10393864" y="357717"/>
                  <a:pt x="10395091" y="358775"/>
                  <a:pt x="10395091" y="358775"/>
                </a:cubicBezTo>
                <a:cubicBezTo>
                  <a:pt x="10395091" y="358775"/>
                  <a:pt x="10393864" y="358775"/>
                  <a:pt x="10392637" y="357717"/>
                </a:cubicBezTo>
                <a:close/>
                <a:moveTo>
                  <a:pt x="10691918" y="6190192"/>
                </a:moveTo>
                <a:cubicBezTo>
                  <a:pt x="10694371" y="6188075"/>
                  <a:pt x="10696824" y="6187017"/>
                  <a:pt x="10699277" y="6187017"/>
                </a:cubicBezTo>
                <a:cubicBezTo>
                  <a:pt x="10699277" y="6187017"/>
                  <a:pt x="10700504" y="6189133"/>
                  <a:pt x="10701730" y="6190192"/>
                </a:cubicBezTo>
                <a:cubicBezTo>
                  <a:pt x="10699277" y="6192308"/>
                  <a:pt x="10696824" y="6195484"/>
                  <a:pt x="10693144" y="6194425"/>
                </a:cubicBezTo>
                <a:cubicBezTo>
                  <a:pt x="10691918" y="6194425"/>
                  <a:pt x="10690691" y="6190192"/>
                  <a:pt x="10691918" y="6190192"/>
                </a:cubicBezTo>
                <a:close/>
                <a:moveTo>
                  <a:pt x="7239154" y="5014383"/>
                </a:moveTo>
                <a:cubicBezTo>
                  <a:pt x="7244060" y="5015442"/>
                  <a:pt x="7250192" y="5015442"/>
                  <a:pt x="7252646" y="5021792"/>
                </a:cubicBezTo>
                <a:cubicBezTo>
                  <a:pt x="7245287" y="5022850"/>
                  <a:pt x="7236700" y="5026025"/>
                  <a:pt x="7239154" y="5014383"/>
                </a:cubicBezTo>
                <a:close/>
                <a:moveTo>
                  <a:pt x="7918667" y="3260725"/>
                </a:moveTo>
                <a:cubicBezTo>
                  <a:pt x="7918667" y="3259667"/>
                  <a:pt x="7922347" y="3259667"/>
                  <a:pt x="7923574" y="3258608"/>
                </a:cubicBezTo>
                <a:cubicBezTo>
                  <a:pt x="7926027" y="3258608"/>
                  <a:pt x="7929706" y="3259667"/>
                  <a:pt x="7930933" y="3261784"/>
                </a:cubicBezTo>
                <a:cubicBezTo>
                  <a:pt x="7928480" y="3262842"/>
                  <a:pt x="7927253" y="3262842"/>
                  <a:pt x="7924800" y="3263900"/>
                </a:cubicBezTo>
                <a:cubicBezTo>
                  <a:pt x="7922347" y="3263900"/>
                  <a:pt x="7918667" y="3263900"/>
                  <a:pt x="7918667" y="3260725"/>
                </a:cubicBezTo>
                <a:close/>
                <a:moveTo>
                  <a:pt x="8325885" y="3294592"/>
                </a:moveTo>
                <a:cubicBezTo>
                  <a:pt x="8322205" y="3294592"/>
                  <a:pt x="8316073" y="3298825"/>
                  <a:pt x="8316073" y="3290358"/>
                </a:cubicBezTo>
                <a:cubicBezTo>
                  <a:pt x="8319752" y="3291417"/>
                  <a:pt x="8324659" y="3288242"/>
                  <a:pt x="8325885" y="3294592"/>
                </a:cubicBezTo>
                <a:close/>
                <a:moveTo>
                  <a:pt x="11754118" y="122767"/>
                </a:moveTo>
                <a:cubicBezTo>
                  <a:pt x="11754118" y="122767"/>
                  <a:pt x="11754118" y="122767"/>
                  <a:pt x="11754118" y="122767"/>
                </a:cubicBezTo>
                <a:cubicBezTo>
                  <a:pt x="11757798" y="122767"/>
                  <a:pt x="11757798" y="124883"/>
                  <a:pt x="11757798" y="125942"/>
                </a:cubicBezTo>
                <a:cubicBezTo>
                  <a:pt x="11755345" y="125942"/>
                  <a:pt x="11752892" y="125942"/>
                  <a:pt x="11754118" y="122767"/>
                </a:cubicBezTo>
                <a:close/>
                <a:moveTo>
                  <a:pt x="11768837" y="127000"/>
                </a:moveTo>
                <a:cubicBezTo>
                  <a:pt x="11768837" y="127000"/>
                  <a:pt x="11767611" y="125942"/>
                  <a:pt x="11767611" y="124883"/>
                </a:cubicBezTo>
                <a:cubicBezTo>
                  <a:pt x="11768837" y="124883"/>
                  <a:pt x="11768837" y="124883"/>
                  <a:pt x="11770063" y="125942"/>
                </a:cubicBezTo>
                <a:cubicBezTo>
                  <a:pt x="11770063" y="125942"/>
                  <a:pt x="11768837" y="127000"/>
                  <a:pt x="11768837" y="127000"/>
                </a:cubicBezTo>
                <a:close/>
                <a:moveTo>
                  <a:pt x="8614126" y="5427133"/>
                </a:moveTo>
                <a:cubicBezTo>
                  <a:pt x="8619033" y="5435600"/>
                  <a:pt x="8609220" y="5435600"/>
                  <a:pt x="8605540" y="5437717"/>
                </a:cubicBezTo>
                <a:cubicBezTo>
                  <a:pt x="8605540" y="5432425"/>
                  <a:pt x="8610447" y="5430308"/>
                  <a:pt x="8614126" y="5427133"/>
                </a:cubicBezTo>
                <a:close/>
                <a:moveTo>
                  <a:pt x="7961597" y="6455834"/>
                </a:moveTo>
                <a:cubicBezTo>
                  <a:pt x="7953011" y="6457950"/>
                  <a:pt x="7945652" y="6457950"/>
                  <a:pt x="7939519" y="6450542"/>
                </a:cubicBezTo>
                <a:cubicBezTo>
                  <a:pt x="7949331" y="6446308"/>
                  <a:pt x="7955464" y="6449484"/>
                  <a:pt x="7961597" y="6455834"/>
                </a:cubicBezTo>
                <a:close/>
                <a:moveTo>
                  <a:pt x="12176055" y="133350"/>
                </a:moveTo>
                <a:cubicBezTo>
                  <a:pt x="12176055" y="135467"/>
                  <a:pt x="12176055" y="136525"/>
                  <a:pt x="12178508" y="137583"/>
                </a:cubicBezTo>
                <a:cubicBezTo>
                  <a:pt x="12176055" y="141817"/>
                  <a:pt x="12169922" y="147108"/>
                  <a:pt x="12167469" y="142875"/>
                </a:cubicBezTo>
                <a:cubicBezTo>
                  <a:pt x="12161336" y="135467"/>
                  <a:pt x="12172375" y="136525"/>
                  <a:pt x="12176055" y="133350"/>
                </a:cubicBezTo>
                <a:close/>
                <a:moveTo>
                  <a:pt x="8015566" y="6497109"/>
                </a:moveTo>
                <a:cubicBezTo>
                  <a:pt x="8015566" y="6496050"/>
                  <a:pt x="8014339" y="6494992"/>
                  <a:pt x="8014339" y="6494992"/>
                </a:cubicBezTo>
                <a:cubicBezTo>
                  <a:pt x="8015566" y="6494992"/>
                  <a:pt x="8016792" y="6496050"/>
                  <a:pt x="8015566" y="6497109"/>
                </a:cubicBezTo>
                <a:close/>
                <a:moveTo>
                  <a:pt x="8005753" y="6492875"/>
                </a:moveTo>
                <a:cubicBezTo>
                  <a:pt x="8008207" y="6492875"/>
                  <a:pt x="8009433" y="6493933"/>
                  <a:pt x="8010659" y="6496050"/>
                </a:cubicBezTo>
                <a:cubicBezTo>
                  <a:pt x="8009433" y="6494992"/>
                  <a:pt x="8005753" y="6496050"/>
                  <a:pt x="8005753" y="6492875"/>
                </a:cubicBezTo>
                <a:close/>
                <a:moveTo>
                  <a:pt x="10408582" y="4098925"/>
                </a:moveTo>
                <a:lnTo>
                  <a:pt x="10408582" y="4099983"/>
                </a:lnTo>
                <a:lnTo>
                  <a:pt x="10406130" y="4098925"/>
                </a:lnTo>
                <a:lnTo>
                  <a:pt x="10408582" y="4098925"/>
                </a:lnTo>
                <a:close/>
                <a:moveTo>
                  <a:pt x="9927772" y="797983"/>
                </a:moveTo>
                <a:cubicBezTo>
                  <a:pt x="9928998" y="800100"/>
                  <a:pt x="9928998" y="802217"/>
                  <a:pt x="9926545" y="804333"/>
                </a:cubicBezTo>
                <a:cubicBezTo>
                  <a:pt x="9926545" y="804333"/>
                  <a:pt x="9922865" y="803275"/>
                  <a:pt x="9922865" y="802217"/>
                </a:cubicBezTo>
                <a:cubicBezTo>
                  <a:pt x="9922865" y="799042"/>
                  <a:pt x="9924091" y="797983"/>
                  <a:pt x="9927772" y="797983"/>
                </a:cubicBezTo>
                <a:close/>
                <a:moveTo>
                  <a:pt x="9922865" y="792692"/>
                </a:moveTo>
                <a:cubicBezTo>
                  <a:pt x="9922865" y="792692"/>
                  <a:pt x="9922865" y="792692"/>
                  <a:pt x="9922865" y="792692"/>
                </a:cubicBezTo>
                <a:cubicBezTo>
                  <a:pt x="9922865" y="791633"/>
                  <a:pt x="9922865" y="791633"/>
                  <a:pt x="9922865" y="792692"/>
                </a:cubicBezTo>
                <a:lnTo>
                  <a:pt x="9922865" y="792692"/>
                </a:lnTo>
                <a:close/>
                <a:moveTo>
                  <a:pt x="10478496" y="1599142"/>
                </a:moveTo>
                <a:cubicBezTo>
                  <a:pt x="10478496" y="1599142"/>
                  <a:pt x="10478496" y="1598083"/>
                  <a:pt x="10478496" y="1597025"/>
                </a:cubicBezTo>
                <a:cubicBezTo>
                  <a:pt x="10478496" y="1597025"/>
                  <a:pt x="10478496" y="1599142"/>
                  <a:pt x="10478496" y="1599142"/>
                </a:cubicBezTo>
                <a:close/>
                <a:moveTo>
                  <a:pt x="10667387" y="5877984"/>
                </a:moveTo>
                <a:cubicBezTo>
                  <a:pt x="10671066" y="5880100"/>
                  <a:pt x="10668613" y="5884334"/>
                  <a:pt x="10668613" y="5887508"/>
                </a:cubicBezTo>
                <a:cubicBezTo>
                  <a:pt x="10662480" y="5888567"/>
                  <a:pt x="10657575" y="5889625"/>
                  <a:pt x="10657575" y="5882217"/>
                </a:cubicBezTo>
                <a:cubicBezTo>
                  <a:pt x="10661254" y="5880100"/>
                  <a:pt x="10662480" y="5874808"/>
                  <a:pt x="10667387" y="5877984"/>
                </a:cubicBezTo>
                <a:close/>
                <a:moveTo>
                  <a:pt x="11819126" y="56092"/>
                </a:moveTo>
                <a:lnTo>
                  <a:pt x="11819126" y="56092"/>
                </a:lnTo>
                <a:cubicBezTo>
                  <a:pt x="11820353" y="58208"/>
                  <a:pt x="11825258" y="58208"/>
                  <a:pt x="11822806" y="61383"/>
                </a:cubicBezTo>
                <a:cubicBezTo>
                  <a:pt x="11822806" y="61383"/>
                  <a:pt x="11820353" y="62442"/>
                  <a:pt x="11820353" y="61383"/>
                </a:cubicBezTo>
                <a:cubicBezTo>
                  <a:pt x="11816673" y="61383"/>
                  <a:pt x="11816673" y="59267"/>
                  <a:pt x="11819126" y="56092"/>
                </a:cubicBezTo>
                <a:close/>
                <a:moveTo>
                  <a:pt x="11687884" y="880533"/>
                </a:moveTo>
                <a:cubicBezTo>
                  <a:pt x="11689111" y="879475"/>
                  <a:pt x="11690337" y="877358"/>
                  <a:pt x="11690337" y="876300"/>
                </a:cubicBezTo>
                <a:cubicBezTo>
                  <a:pt x="11691564" y="877358"/>
                  <a:pt x="11692790" y="878417"/>
                  <a:pt x="11694017" y="880533"/>
                </a:cubicBezTo>
                <a:cubicBezTo>
                  <a:pt x="11695243" y="882650"/>
                  <a:pt x="11694017" y="883708"/>
                  <a:pt x="11691564" y="884767"/>
                </a:cubicBezTo>
                <a:cubicBezTo>
                  <a:pt x="11689111" y="883708"/>
                  <a:pt x="11685431" y="884767"/>
                  <a:pt x="11687884" y="880533"/>
                </a:cubicBezTo>
                <a:close/>
                <a:moveTo>
                  <a:pt x="10575395" y="1416050"/>
                </a:moveTo>
                <a:cubicBezTo>
                  <a:pt x="10574168" y="1417108"/>
                  <a:pt x="10572942" y="1418167"/>
                  <a:pt x="10571715" y="1417108"/>
                </a:cubicBezTo>
                <a:cubicBezTo>
                  <a:pt x="10571715" y="1417108"/>
                  <a:pt x="10572942" y="1416050"/>
                  <a:pt x="10575395" y="1416050"/>
                </a:cubicBezTo>
                <a:close/>
                <a:moveTo>
                  <a:pt x="10559450" y="1428750"/>
                </a:moveTo>
                <a:cubicBezTo>
                  <a:pt x="10559450" y="1428750"/>
                  <a:pt x="10560676" y="1428750"/>
                  <a:pt x="10560676" y="1427692"/>
                </a:cubicBezTo>
                <a:cubicBezTo>
                  <a:pt x="10560676" y="1428750"/>
                  <a:pt x="10560676" y="1428750"/>
                  <a:pt x="10559450" y="1428750"/>
                </a:cubicBezTo>
                <a:lnTo>
                  <a:pt x="10559450" y="1428750"/>
                </a:lnTo>
                <a:close/>
                <a:moveTo>
                  <a:pt x="10564356" y="1420283"/>
                </a:moveTo>
                <a:cubicBezTo>
                  <a:pt x="10565583" y="1420283"/>
                  <a:pt x="10566809" y="1421342"/>
                  <a:pt x="10568035" y="1421342"/>
                </a:cubicBezTo>
                <a:cubicBezTo>
                  <a:pt x="10566809" y="1421342"/>
                  <a:pt x="10565583" y="1422400"/>
                  <a:pt x="10564356" y="1422400"/>
                </a:cubicBezTo>
                <a:cubicBezTo>
                  <a:pt x="10565583" y="1422400"/>
                  <a:pt x="10565583" y="1421342"/>
                  <a:pt x="10564356" y="1420283"/>
                </a:cubicBezTo>
                <a:close/>
                <a:moveTo>
                  <a:pt x="9253164" y="490008"/>
                </a:moveTo>
                <a:cubicBezTo>
                  <a:pt x="9253164" y="490008"/>
                  <a:pt x="9253164" y="490008"/>
                  <a:pt x="9253164" y="490008"/>
                </a:cubicBezTo>
                <a:cubicBezTo>
                  <a:pt x="9253164" y="490008"/>
                  <a:pt x="9253164" y="490008"/>
                  <a:pt x="9253164" y="490008"/>
                </a:cubicBezTo>
                <a:lnTo>
                  <a:pt x="9253164" y="490008"/>
                </a:lnTo>
                <a:close/>
                <a:moveTo>
                  <a:pt x="9245804" y="501650"/>
                </a:moveTo>
                <a:cubicBezTo>
                  <a:pt x="9245804" y="501650"/>
                  <a:pt x="9243351" y="500592"/>
                  <a:pt x="9243351" y="499533"/>
                </a:cubicBezTo>
                <a:cubicBezTo>
                  <a:pt x="9242125" y="496358"/>
                  <a:pt x="9244578" y="495300"/>
                  <a:pt x="9248258" y="495300"/>
                </a:cubicBezTo>
                <a:cubicBezTo>
                  <a:pt x="9250711" y="498475"/>
                  <a:pt x="9249484" y="500592"/>
                  <a:pt x="9245804" y="501650"/>
                </a:cubicBezTo>
                <a:close/>
                <a:moveTo>
                  <a:pt x="8051136" y="2873375"/>
                </a:moveTo>
                <a:cubicBezTo>
                  <a:pt x="8051136" y="2873375"/>
                  <a:pt x="8051136" y="2874434"/>
                  <a:pt x="8051136" y="2873375"/>
                </a:cubicBezTo>
                <a:cubicBezTo>
                  <a:pt x="8051136" y="2874434"/>
                  <a:pt x="8051136" y="2874434"/>
                  <a:pt x="8051136" y="2873375"/>
                </a:cubicBezTo>
                <a:cubicBezTo>
                  <a:pt x="8051136" y="2873375"/>
                  <a:pt x="8051136" y="2873375"/>
                  <a:pt x="8051136" y="2873375"/>
                </a:cubicBezTo>
                <a:close/>
                <a:moveTo>
                  <a:pt x="8056042" y="2875492"/>
                </a:moveTo>
                <a:cubicBezTo>
                  <a:pt x="8057269" y="2877608"/>
                  <a:pt x="8058495" y="2879725"/>
                  <a:pt x="8059721" y="2881842"/>
                </a:cubicBezTo>
                <a:cubicBezTo>
                  <a:pt x="8059721" y="2881842"/>
                  <a:pt x="8058495" y="2882900"/>
                  <a:pt x="8058495" y="2882900"/>
                </a:cubicBezTo>
                <a:cubicBezTo>
                  <a:pt x="8054816" y="2880784"/>
                  <a:pt x="8056042" y="2878667"/>
                  <a:pt x="8056042" y="2875492"/>
                </a:cubicBezTo>
                <a:close/>
                <a:moveTo>
                  <a:pt x="7686848" y="875242"/>
                </a:moveTo>
                <a:cubicBezTo>
                  <a:pt x="7686848" y="871008"/>
                  <a:pt x="7685621" y="866775"/>
                  <a:pt x="7691754" y="864658"/>
                </a:cubicBezTo>
                <a:cubicBezTo>
                  <a:pt x="7696660" y="869950"/>
                  <a:pt x="7691754" y="872067"/>
                  <a:pt x="7686848" y="875242"/>
                </a:cubicBezTo>
                <a:close/>
                <a:moveTo>
                  <a:pt x="6923928" y="2604559"/>
                </a:moveTo>
                <a:cubicBezTo>
                  <a:pt x="6914115" y="2604559"/>
                  <a:pt x="6910436" y="2601383"/>
                  <a:pt x="6915342" y="2592917"/>
                </a:cubicBezTo>
                <a:cubicBezTo>
                  <a:pt x="6922702" y="2595033"/>
                  <a:pt x="6930061" y="2596092"/>
                  <a:pt x="6923928" y="2604559"/>
                </a:cubicBezTo>
                <a:close/>
                <a:moveTo>
                  <a:pt x="9483757" y="2198158"/>
                </a:moveTo>
                <a:cubicBezTo>
                  <a:pt x="9481304" y="2194983"/>
                  <a:pt x="9478851" y="2191809"/>
                  <a:pt x="9473945" y="2190750"/>
                </a:cubicBezTo>
                <a:cubicBezTo>
                  <a:pt x="9478851" y="2190750"/>
                  <a:pt x="9484983" y="2188633"/>
                  <a:pt x="9487437" y="2192867"/>
                </a:cubicBezTo>
                <a:cubicBezTo>
                  <a:pt x="9489890" y="2193925"/>
                  <a:pt x="9486210" y="2196042"/>
                  <a:pt x="9483757" y="2198158"/>
                </a:cubicBezTo>
                <a:close/>
                <a:moveTo>
                  <a:pt x="8416650" y="4803775"/>
                </a:moveTo>
                <a:cubicBezTo>
                  <a:pt x="8414197" y="4801659"/>
                  <a:pt x="8414197" y="4800600"/>
                  <a:pt x="8416650" y="4798484"/>
                </a:cubicBezTo>
                <a:cubicBezTo>
                  <a:pt x="8416650" y="4798484"/>
                  <a:pt x="8420330" y="4798484"/>
                  <a:pt x="8420330" y="4799542"/>
                </a:cubicBezTo>
                <a:cubicBezTo>
                  <a:pt x="8421556" y="4802717"/>
                  <a:pt x="8419104" y="4802717"/>
                  <a:pt x="8416650" y="4803775"/>
                </a:cubicBezTo>
                <a:close/>
                <a:moveTo>
                  <a:pt x="8414197" y="4802717"/>
                </a:moveTo>
                <a:cubicBezTo>
                  <a:pt x="8415423" y="4802717"/>
                  <a:pt x="8415423" y="4802717"/>
                  <a:pt x="8414197" y="4802717"/>
                </a:cubicBezTo>
                <a:cubicBezTo>
                  <a:pt x="8415423" y="4802717"/>
                  <a:pt x="8414197" y="4802717"/>
                  <a:pt x="8414197" y="4802717"/>
                </a:cubicBezTo>
                <a:cubicBezTo>
                  <a:pt x="8414197" y="4802717"/>
                  <a:pt x="8414197" y="4802717"/>
                  <a:pt x="8414197" y="4802717"/>
                </a:cubicBezTo>
                <a:close/>
                <a:moveTo>
                  <a:pt x="6513030" y="1541992"/>
                </a:moveTo>
                <a:cubicBezTo>
                  <a:pt x="6510577" y="1540933"/>
                  <a:pt x="6509351" y="1539875"/>
                  <a:pt x="6511804" y="1537758"/>
                </a:cubicBezTo>
                <a:cubicBezTo>
                  <a:pt x="6513030" y="1536700"/>
                  <a:pt x="6514257" y="1535642"/>
                  <a:pt x="6515484" y="1535642"/>
                </a:cubicBezTo>
                <a:cubicBezTo>
                  <a:pt x="6515484" y="1536700"/>
                  <a:pt x="6516710" y="1538817"/>
                  <a:pt x="6516710" y="1539875"/>
                </a:cubicBezTo>
                <a:cubicBezTo>
                  <a:pt x="6516710" y="1540933"/>
                  <a:pt x="6514257" y="1540933"/>
                  <a:pt x="6513030" y="1541992"/>
                </a:cubicBezTo>
                <a:close/>
                <a:moveTo>
                  <a:pt x="11508806" y="2533650"/>
                </a:moveTo>
                <a:cubicBezTo>
                  <a:pt x="11502673" y="2532592"/>
                  <a:pt x="11502673" y="2527300"/>
                  <a:pt x="11502673" y="2524125"/>
                </a:cubicBezTo>
                <a:cubicBezTo>
                  <a:pt x="11508806" y="2525184"/>
                  <a:pt x="11506353" y="2530475"/>
                  <a:pt x="11508806" y="2533650"/>
                </a:cubicBezTo>
                <a:close/>
                <a:moveTo>
                  <a:pt x="10996105" y="1833033"/>
                </a:moveTo>
                <a:cubicBezTo>
                  <a:pt x="10996105" y="1830917"/>
                  <a:pt x="10997331" y="1829858"/>
                  <a:pt x="10997331" y="1827742"/>
                </a:cubicBezTo>
                <a:cubicBezTo>
                  <a:pt x="11001011" y="1827742"/>
                  <a:pt x="11007144" y="1825625"/>
                  <a:pt x="11007144" y="1830917"/>
                </a:cubicBezTo>
                <a:cubicBezTo>
                  <a:pt x="11007144" y="1833033"/>
                  <a:pt x="11001011" y="1834092"/>
                  <a:pt x="10996105" y="1833033"/>
                </a:cubicBezTo>
                <a:close/>
                <a:moveTo>
                  <a:pt x="6793913" y="4972050"/>
                </a:moveTo>
                <a:cubicBezTo>
                  <a:pt x="6793913" y="4968875"/>
                  <a:pt x="6796365" y="4966758"/>
                  <a:pt x="6800046" y="4966758"/>
                </a:cubicBezTo>
                <a:cubicBezTo>
                  <a:pt x="6802498" y="4968875"/>
                  <a:pt x="6804951" y="4970992"/>
                  <a:pt x="6807405" y="4973109"/>
                </a:cubicBezTo>
                <a:cubicBezTo>
                  <a:pt x="6802498" y="4973109"/>
                  <a:pt x="6797592" y="4973109"/>
                  <a:pt x="6793913" y="4972050"/>
                </a:cubicBezTo>
                <a:close/>
                <a:moveTo>
                  <a:pt x="11929516" y="466725"/>
                </a:moveTo>
                <a:cubicBezTo>
                  <a:pt x="11927063" y="466725"/>
                  <a:pt x="11924610" y="465667"/>
                  <a:pt x="11922157" y="465667"/>
                </a:cubicBezTo>
                <a:cubicBezTo>
                  <a:pt x="11920931" y="468842"/>
                  <a:pt x="11918477" y="470958"/>
                  <a:pt x="11914798" y="469900"/>
                </a:cubicBezTo>
                <a:cubicBezTo>
                  <a:pt x="11913571" y="469900"/>
                  <a:pt x="11912345" y="466725"/>
                  <a:pt x="11913571" y="465667"/>
                </a:cubicBezTo>
                <a:cubicBezTo>
                  <a:pt x="11914798" y="464608"/>
                  <a:pt x="11916024" y="464608"/>
                  <a:pt x="11916024" y="463550"/>
                </a:cubicBezTo>
                <a:cubicBezTo>
                  <a:pt x="11916024" y="463550"/>
                  <a:pt x="11916024" y="463550"/>
                  <a:pt x="11916024" y="463550"/>
                </a:cubicBezTo>
                <a:cubicBezTo>
                  <a:pt x="11916024" y="463550"/>
                  <a:pt x="11916024" y="463550"/>
                  <a:pt x="11916024" y="463550"/>
                </a:cubicBezTo>
                <a:cubicBezTo>
                  <a:pt x="11916024" y="463550"/>
                  <a:pt x="11916024" y="463550"/>
                  <a:pt x="11916024" y="463550"/>
                </a:cubicBezTo>
                <a:cubicBezTo>
                  <a:pt x="11916024" y="456142"/>
                  <a:pt x="11923383" y="460375"/>
                  <a:pt x="11928290" y="458258"/>
                </a:cubicBezTo>
                <a:cubicBezTo>
                  <a:pt x="11929516" y="461433"/>
                  <a:pt x="11929516" y="463550"/>
                  <a:pt x="11929516" y="466725"/>
                </a:cubicBezTo>
                <a:close/>
                <a:moveTo>
                  <a:pt x="6711733" y="3729567"/>
                </a:moveTo>
                <a:cubicBezTo>
                  <a:pt x="6710506" y="3728508"/>
                  <a:pt x="6710506" y="3727450"/>
                  <a:pt x="6709280" y="3726392"/>
                </a:cubicBezTo>
                <a:cubicBezTo>
                  <a:pt x="6710506" y="3722159"/>
                  <a:pt x="6712959" y="3720042"/>
                  <a:pt x="6717866" y="3721100"/>
                </a:cubicBezTo>
                <a:cubicBezTo>
                  <a:pt x="6719092" y="3721100"/>
                  <a:pt x="6721546" y="3723217"/>
                  <a:pt x="6721546" y="3724275"/>
                </a:cubicBezTo>
                <a:cubicBezTo>
                  <a:pt x="6720319" y="3727450"/>
                  <a:pt x="6715413" y="3728508"/>
                  <a:pt x="6711733" y="3729567"/>
                </a:cubicBezTo>
                <a:close/>
                <a:moveTo>
                  <a:pt x="8275596" y="287867"/>
                </a:moveTo>
                <a:cubicBezTo>
                  <a:pt x="8271917" y="281517"/>
                  <a:pt x="8274369" y="279400"/>
                  <a:pt x="8282955" y="281517"/>
                </a:cubicBezTo>
                <a:cubicBezTo>
                  <a:pt x="8281729" y="284692"/>
                  <a:pt x="8279276" y="287867"/>
                  <a:pt x="8275596" y="287867"/>
                </a:cubicBezTo>
                <a:close/>
                <a:moveTo>
                  <a:pt x="11744306" y="3631142"/>
                </a:moveTo>
                <a:cubicBezTo>
                  <a:pt x="11744306" y="3630083"/>
                  <a:pt x="11744306" y="3627967"/>
                  <a:pt x="11743080" y="3626909"/>
                </a:cubicBezTo>
                <a:cubicBezTo>
                  <a:pt x="11747985" y="3625850"/>
                  <a:pt x="11755345" y="3623733"/>
                  <a:pt x="11755345" y="3629025"/>
                </a:cubicBezTo>
                <a:cubicBezTo>
                  <a:pt x="11755345" y="3635375"/>
                  <a:pt x="11747985" y="3632200"/>
                  <a:pt x="11744306" y="3631142"/>
                </a:cubicBezTo>
                <a:close/>
                <a:moveTo>
                  <a:pt x="8636204" y="3332692"/>
                </a:moveTo>
                <a:cubicBezTo>
                  <a:pt x="8641111" y="3326342"/>
                  <a:pt x="8646017" y="3319992"/>
                  <a:pt x="8655830" y="3326342"/>
                </a:cubicBezTo>
                <a:cubicBezTo>
                  <a:pt x="8652150" y="3335867"/>
                  <a:pt x="8644790" y="3335867"/>
                  <a:pt x="8636204" y="3332692"/>
                </a:cubicBezTo>
                <a:close/>
                <a:moveTo>
                  <a:pt x="6652858" y="5904442"/>
                </a:moveTo>
                <a:cubicBezTo>
                  <a:pt x="6650405" y="5898092"/>
                  <a:pt x="6650405" y="5893859"/>
                  <a:pt x="6658991" y="5891742"/>
                </a:cubicBezTo>
                <a:cubicBezTo>
                  <a:pt x="6666350" y="5900209"/>
                  <a:pt x="6658991" y="5902325"/>
                  <a:pt x="6652858" y="5904442"/>
                </a:cubicBezTo>
                <a:close/>
                <a:moveTo>
                  <a:pt x="7030639" y="4401609"/>
                </a:moveTo>
                <a:cubicBezTo>
                  <a:pt x="7030639" y="4401609"/>
                  <a:pt x="7030639" y="4401609"/>
                  <a:pt x="7030639" y="4401609"/>
                </a:cubicBezTo>
                <a:cubicBezTo>
                  <a:pt x="7030639" y="4401609"/>
                  <a:pt x="7030639" y="4401609"/>
                  <a:pt x="7030639" y="4401609"/>
                </a:cubicBezTo>
                <a:cubicBezTo>
                  <a:pt x="7030639" y="4401609"/>
                  <a:pt x="7030639" y="4401609"/>
                  <a:pt x="7030639" y="4401609"/>
                </a:cubicBezTo>
                <a:close/>
                <a:moveTo>
                  <a:pt x="7029412" y="4403725"/>
                </a:moveTo>
                <a:cubicBezTo>
                  <a:pt x="7028185" y="4399492"/>
                  <a:pt x="7030639" y="4397375"/>
                  <a:pt x="7034318" y="4396317"/>
                </a:cubicBezTo>
                <a:cubicBezTo>
                  <a:pt x="7035544" y="4398434"/>
                  <a:pt x="7037998" y="4400550"/>
                  <a:pt x="7039225" y="4402667"/>
                </a:cubicBezTo>
                <a:cubicBezTo>
                  <a:pt x="7035544" y="4402667"/>
                  <a:pt x="7031865" y="4403725"/>
                  <a:pt x="7029412" y="4403725"/>
                </a:cubicBezTo>
                <a:close/>
                <a:moveTo>
                  <a:pt x="11827712" y="2542117"/>
                </a:moveTo>
                <a:cubicBezTo>
                  <a:pt x="11827712" y="2541059"/>
                  <a:pt x="11830165" y="2541059"/>
                  <a:pt x="11831391" y="2540000"/>
                </a:cubicBezTo>
                <a:cubicBezTo>
                  <a:pt x="11833845" y="2542117"/>
                  <a:pt x="11833845" y="2544233"/>
                  <a:pt x="11832618" y="2546350"/>
                </a:cubicBezTo>
                <a:cubicBezTo>
                  <a:pt x="11832618" y="2547408"/>
                  <a:pt x="11831391" y="2548467"/>
                  <a:pt x="11830165" y="2548467"/>
                </a:cubicBezTo>
                <a:cubicBezTo>
                  <a:pt x="11827712" y="2547408"/>
                  <a:pt x="11826485" y="2545292"/>
                  <a:pt x="11827712" y="2542117"/>
                </a:cubicBezTo>
                <a:close/>
                <a:moveTo>
                  <a:pt x="7008561" y="4401609"/>
                </a:moveTo>
                <a:cubicBezTo>
                  <a:pt x="7006107" y="4402667"/>
                  <a:pt x="7003654" y="4403725"/>
                  <a:pt x="7002428" y="4404784"/>
                </a:cubicBezTo>
                <a:cubicBezTo>
                  <a:pt x="7002428" y="4403725"/>
                  <a:pt x="7001201" y="4402667"/>
                  <a:pt x="6999975" y="4401609"/>
                </a:cubicBezTo>
                <a:cubicBezTo>
                  <a:pt x="7002428" y="4402667"/>
                  <a:pt x="7006107" y="4401609"/>
                  <a:pt x="7008561" y="4401609"/>
                </a:cubicBezTo>
                <a:close/>
                <a:moveTo>
                  <a:pt x="7014694" y="4398434"/>
                </a:moveTo>
                <a:cubicBezTo>
                  <a:pt x="7014694" y="4398434"/>
                  <a:pt x="7013466" y="4398434"/>
                  <a:pt x="7013466" y="4398434"/>
                </a:cubicBezTo>
                <a:cubicBezTo>
                  <a:pt x="7013466" y="4398434"/>
                  <a:pt x="7014694" y="4398434"/>
                  <a:pt x="7014694" y="4398434"/>
                </a:cubicBezTo>
                <a:cubicBezTo>
                  <a:pt x="7014694" y="4397375"/>
                  <a:pt x="7014694" y="4398434"/>
                  <a:pt x="7014694" y="4398434"/>
                </a:cubicBezTo>
                <a:close/>
                <a:moveTo>
                  <a:pt x="11104042" y="1208617"/>
                </a:moveTo>
                <a:cubicBezTo>
                  <a:pt x="11105269" y="1206500"/>
                  <a:pt x="11105269" y="1205442"/>
                  <a:pt x="11102815" y="1203325"/>
                </a:cubicBezTo>
                <a:cubicBezTo>
                  <a:pt x="11106495" y="1203325"/>
                  <a:pt x="11110174" y="1204383"/>
                  <a:pt x="11113854" y="1204383"/>
                </a:cubicBezTo>
                <a:cubicBezTo>
                  <a:pt x="11112628" y="1209675"/>
                  <a:pt x="11107721" y="1207558"/>
                  <a:pt x="11104042" y="1208617"/>
                </a:cubicBezTo>
                <a:close/>
                <a:moveTo>
                  <a:pt x="6629554" y="1754717"/>
                </a:moveTo>
                <a:cubicBezTo>
                  <a:pt x="6627100" y="1755775"/>
                  <a:pt x="6625874" y="1756833"/>
                  <a:pt x="6624647" y="1756833"/>
                </a:cubicBezTo>
                <a:cubicBezTo>
                  <a:pt x="6623421" y="1756833"/>
                  <a:pt x="6620968" y="1754717"/>
                  <a:pt x="6619741" y="1754717"/>
                </a:cubicBezTo>
                <a:cubicBezTo>
                  <a:pt x="6620968" y="1753658"/>
                  <a:pt x="6623421" y="1752600"/>
                  <a:pt x="6624647" y="1752600"/>
                </a:cubicBezTo>
                <a:cubicBezTo>
                  <a:pt x="6625874" y="1752600"/>
                  <a:pt x="6627100" y="1753658"/>
                  <a:pt x="6629554" y="1754717"/>
                </a:cubicBezTo>
                <a:close/>
                <a:moveTo>
                  <a:pt x="11963860" y="2235200"/>
                </a:moveTo>
                <a:cubicBezTo>
                  <a:pt x="11963860" y="2235200"/>
                  <a:pt x="11963860" y="2235200"/>
                  <a:pt x="11963860" y="2235200"/>
                </a:cubicBezTo>
                <a:cubicBezTo>
                  <a:pt x="11963860" y="2235200"/>
                  <a:pt x="11963860" y="2235200"/>
                  <a:pt x="11963860" y="2235200"/>
                </a:cubicBezTo>
                <a:cubicBezTo>
                  <a:pt x="11963860" y="2235200"/>
                  <a:pt x="11963860" y="2235200"/>
                  <a:pt x="11963860" y="2235200"/>
                </a:cubicBezTo>
                <a:close/>
                <a:moveTo>
                  <a:pt x="11982259" y="2234142"/>
                </a:moveTo>
                <a:cubicBezTo>
                  <a:pt x="11982259" y="2234142"/>
                  <a:pt x="11983485" y="2235200"/>
                  <a:pt x="11982259" y="2236258"/>
                </a:cubicBezTo>
                <a:cubicBezTo>
                  <a:pt x="11982259" y="2238375"/>
                  <a:pt x="11981032" y="2240492"/>
                  <a:pt x="11977352" y="2238375"/>
                </a:cubicBezTo>
                <a:cubicBezTo>
                  <a:pt x="11978578" y="2237317"/>
                  <a:pt x="11978578" y="2234142"/>
                  <a:pt x="11982259" y="2234142"/>
                </a:cubicBezTo>
                <a:close/>
                <a:moveTo>
                  <a:pt x="10848918" y="6725709"/>
                </a:moveTo>
                <a:cubicBezTo>
                  <a:pt x="10848918" y="6726767"/>
                  <a:pt x="10848918" y="6726767"/>
                  <a:pt x="10848918" y="6725709"/>
                </a:cubicBezTo>
                <a:cubicBezTo>
                  <a:pt x="10848918" y="6726767"/>
                  <a:pt x="10848918" y="6726767"/>
                  <a:pt x="10848918" y="6725709"/>
                </a:cubicBezTo>
                <a:cubicBezTo>
                  <a:pt x="10848918" y="6726767"/>
                  <a:pt x="10848918" y="6725709"/>
                  <a:pt x="10848918" y="6725709"/>
                </a:cubicBezTo>
                <a:close/>
                <a:moveTo>
                  <a:pt x="10850144" y="6728883"/>
                </a:moveTo>
                <a:cubicBezTo>
                  <a:pt x="10851371" y="6728883"/>
                  <a:pt x="10853824" y="6728883"/>
                  <a:pt x="10855050" y="6728883"/>
                </a:cubicBezTo>
                <a:cubicBezTo>
                  <a:pt x="10852597" y="6733117"/>
                  <a:pt x="10851371" y="6731000"/>
                  <a:pt x="10850144" y="6728883"/>
                </a:cubicBezTo>
                <a:close/>
                <a:moveTo>
                  <a:pt x="10875902" y="5598584"/>
                </a:moveTo>
                <a:cubicBezTo>
                  <a:pt x="10874675" y="5598584"/>
                  <a:pt x="10874675" y="5598584"/>
                  <a:pt x="10873449" y="5597526"/>
                </a:cubicBezTo>
                <a:cubicBezTo>
                  <a:pt x="10873449" y="5597526"/>
                  <a:pt x="10873449" y="5597526"/>
                  <a:pt x="10873449" y="5597526"/>
                </a:cubicBezTo>
                <a:cubicBezTo>
                  <a:pt x="10874675" y="5597526"/>
                  <a:pt x="10875902" y="5598584"/>
                  <a:pt x="10875902" y="5598584"/>
                </a:cubicBezTo>
                <a:cubicBezTo>
                  <a:pt x="10875902" y="5598584"/>
                  <a:pt x="10875902" y="5598584"/>
                  <a:pt x="10875902" y="5598584"/>
                </a:cubicBezTo>
                <a:close/>
                <a:moveTo>
                  <a:pt x="10904113" y="1234017"/>
                </a:moveTo>
                <a:cubicBezTo>
                  <a:pt x="10901659" y="1235075"/>
                  <a:pt x="10897980" y="1234017"/>
                  <a:pt x="10897980" y="1231900"/>
                </a:cubicBezTo>
                <a:cubicBezTo>
                  <a:pt x="10897980" y="1229783"/>
                  <a:pt x="10900433" y="1228725"/>
                  <a:pt x="10904113" y="1228725"/>
                </a:cubicBezTo>
                <a:cubicBezTo>
                  <a:pt x="10904113" y="1229783"/>
                  <a:pt x="10904113" y="1231900"/>
                  <a:pt x="10904113" y="1234017"/>
                </a:cubicBezTo>
                <a:close/>
                <a:moveTo>
                  <a:pt x="11319917" y="2404533"/>
                </a:moveTo>
                <a:cubicBezTo>
                  <a:pt x="11322369" y="2403475"/>
                  <a:pt x="11323596" y="2401358"/>
                  <a:pt x="11326049" y="2400300"/>
                </a:cubicBezTo>
                <a:cubicBezTo>
                  <a:pt x="11326049" y="2403475"/>
                  <a:pt x="11324822" y="2404533"/>
                  <a:pt x="11319917" y="2404533"/>
                </a:cubicBezTo>
                <a:close/>
                <a:moveTo>
                  <a:pt x="8376174" y="5745692"/>
                </a:moveTo>
                <a:cubicBezTo>
                  <a:pt x="8376174" y="5745692"/>
                  <a:pt x="8376174" y="5746750"/>
                  <a:pt x="8376174" y="5746750"/>
                </a:cubicBezTo>
                <a:cubicBezTo>
                  <a:pt x="8376174" y="5746750"/>
                  <a:pt x="8376174" y="5745692"/>
                  <a:pt x="8376174" y="5745692"/>
                </a:cubicBezTo>
                <a:close/>
                <a:moveTo>
                  <a:pt x="11084417" y="2020358"/>
                </a:moveTo>
                <a:cubicBezTo>
                  <a:pt x="11085643" y="2020358"/>
                  <a:pt x="11086870" y="2019300"/>
                  <a:pt x="11088097" y="2019300"/>
                </a:cubicBezTo>
                <a:cubicBezTo>
                  <a:pt x="11088097" y="2020358"/>
                  <a:pt x="11086870" y="2021417"/>
                  <a:pt x="11086870" y="2023533"/>
                </a:cubicBezTo>
                <a:cubicBezTo>
                  <a:pt x="11085643" y="2022475"/>
                  <a:pt x="11085643" y="2021417"/>
                  <a:pt x="11084417" y="2020358"/>
                </a:cubicBezTo>
                <a:close/>
                <a:moveTo>
                  <a:pt x="11079511" y="2022475"/>
                </a:moveTo>
                <a:cubicBezTo>
                  <a:pt x="11079511" y="2022475"/>
                  <a:pt x="11079511" y="2022475"/>
                  <a:pt x="11079511" y="2022475"/>
                </a:cubicBezTo>
                <a:cubicBezTo>
                  <a:pt x="11079511" y="2022475"/>
                  <a:pt x="11079511" y="2022475"/>
                  <a:pt x="11079511" y="2022475"/>
                </a:cubicBezTo>
                <a:cubicBezTo>
                  <a:pt x="11080738" y="2023533"/>
                  <a:pt x="11079511" y="2022475"/>
                  <a:pt x="11079511" y="2022475"/>
                </a:cubicBezTo>
                <a:close/>
                <a:moveTo>
                  <a:pt x="12012923" y="3605742"/>
                </a:moveTo>
                <a:cubicBezTo>
                  <a:pt x="12014149" y="3605742"/>
                  <a:pt x="12016602" y="3604684"/>
                  <a:pt x="12017828" y="3604684"/>
                </a:cubicBezTo>
                <a:cubicBezTo>
                  <a:pt x="12017828" y="3608917"/>
                  <a:pt x="12015375" y="3606800"/>
                  <a:pt x="12012923" y="3605742"/>
                </a:cubicBezTo>
                <a:close/>
                <a:moveTo>
                  <a:pt x="12001883" y="3604684"/>
                </a:moveTo>
                <a:cubicBezTo>
                  <a:pt x="12003110" y="3604684"/>
                  <a:pt x="12003110" y="3604684"/>
                  <a:pt x="12001883" y="3604684"/>
                </a:cubicBezTo>
                <a:cubicBezTo>
                  <a:pt x="12003110" y="3604684"/>
                  <a:pt x="12003110" y="3604684"/>
                  <a:pt x="12001883" y="3604684"/>
                </a:cubicBezTo>
                <a:cubicBezTo>
                  <a:pt x="12003110" y="3604684"/>
                  <a:pt x="12001883" y="3604684"/>
                  <a:pt x="12001883" y="3604684"/>
                </a:cubicBezTo>
                <a:close/>
                <a:moveTo>
                  <a:pt x="10462551" y="2328333"/>
                </a:moveTo>
                <a:cubicBezTo>
                  <a:pt x="10465005" y="2327275"/>
                  <a:pt x="10467458" y="2326217"/>
                  <a:pt x="10468684" y="2325158"/>
                </a:cubicBezTo>
                <a:cubicBezTo>
                  <a:pt x="10468684" y="2327275"/>
                  <a:pt x="10468684" y="2331508"/>
                  <a:pt x="10467458" y="2331508"/>
                </a:cubicBezTo>
                <a:cubicBezTo>
                  <a:pt x="10465005" y="2332567"/>
                  <a:pt x="10462551" y="2330450"/>
                  <a:pt x="10462551" y="2328333"/>
                </a:cubicBezTo>
                <a:close/>
                <a:moveTo>
                  <a:pt x="9061820" y="4316942"/>
                </a:moveTo>
                <a:cubicBezTo>
                  <a:pt x="9061820" y="4316942"/>
                  <a:pt x="9061820" y="4316942"/>
                  <a:pt x="9061820" y="4316942"/>
                </a:cubicBezTo>
                <a:cubicBezTo>
                  <a:pt x="9061820" y="4316942"/>
                  <a:pt x="9061820" y="4316942"/>
                  <a:pt x="9061820" y="4316942"/>
                </a:cubicBezTo>
                <a:cubicBezTo>
                  <a:pt x="9061820" y="4316942"/>
                  <a:pt x="9061820" y="4316942"/>
                  <a:pt x="9061820" y="4316942"/>
                </a:cubicBezTo>
                <a:close/>
                <a:moveTo>
                  <a:pt x="9058141" y="4314825"/>
                </a:moveTo>
                <a:cubicBezTo>
                  <a:pt x="9058141" y="4314825"/>
                  <a:pt x="9059367" y="4315883"/>
                  <a:pt x="9059367" y="4315883"/>
                </a:cubicBezTo>
                <a:cubicBezTo>
                  <a:pt x="9058141" y="4315883"/>
                  <a:pt x="9056915" y="4315883"/>
                  <a:pt x="9055688" y="4314825"/>
                </a:cubicBezTo>
                <a:cubicBezTo>
                  <a:pt x="9056915" y="4314825"/>
                  <a:pt x="9058141" y="4314825"/>
                  <a:pt x="9058141" y="4314825"/>
                </a:cubicBezTo>
                <a:close/>
                <a:moveTo>
                  <a:pt x="8213041" y="6371167"/>
                </a:moveTo>
                <a:cubicBezTo>
                  <a:pt x="8213041" y="6373284"/>
                  <a:pt x="8213041" y="6375401"/>
                  <a:pt x="8213041" y="6376459"/>
                </a:cubicBezTo>
                <a:cubicBezTo>
                  <a:pt x="8210589" y="6375401"/>
                  <a:pt x="8206909" y="6373284"/>
                  <a:pt x="8208136" y="6372225"/>
                </a:cubicBezTo>
                <a:cubicBezTo>
                  <a:pt x="8206909" y="6370109"/>
                  <a:pt x="8210589" y="6370109"/>
                  <a:pt x="8213041" y="6371167"/>
                </a:cubicBezTo>
                <a:close/>
                <a:moveTo>
                  <a:pt x="7256325" y="5046133"/>
                </a:moveTo>
                <a:cubicBezTo>
                  <a:pt x="7253873" y="5044017"/>
                  <a:pt x="7253873" y="5041900"/>
                  <a:pt x="7256325" y="5039784"/>
                </a:cubicBezTo>
                <a:cubicBezTo>
                  <a:pt x="7257552" y="5040842"/>
                  <a:pt x="7261232" y="5040842"/>
                  <a:pt x="7261232" y="5041900"/>
                </a:cubicBezTo>
                <a:cubicBezTo>
                  <a:pt x="7262458" y="5044017"/>
                  <a:pt x="7258778" y="5045075"/>
                  <a:pt x="7256325" y="5046133"/>
                </a:cubicBezTo>
                <a:close/>
                <a:moveTo>
                  <a:pt x="10023443" y="359833"/>
                </a:moveTo>
                <a:lnTo>
                  <a:pt x="10022216" y="359833"/>
                </a:lnTo>
                <a:cubicBezTo>
                  <a:pt x="10022216" y="360892"/>
                  <a:pt x="10022216" y="360892"/>
                  <a:pt x="10022216" y="361950"/>
                </a:cubicBezTo>
                <a:cubicBezTo>
                  <a:pt x="10017310" y="358775"/>
                  <a:pt x="10008724" y="358775"/>
                  <a:pt x="10011178" y="352425"/>
                </a:cubicBezTo>
                <a:cubicBezTo>
                  <a:pt x="10012404" y="348192"/>
                  <a:pt x="10018537" y="351367"/>
                  <a:pt x="10022216" y="351367"/>
                </a:cubicBezTo>
                <a:cubicBezTo>
                  <a:pt x="10022216" y="354542"/>
                  <a:pt x="10022216" y="356658"/>
                  <a:pt x="10022216" y="359833"/>
                </a:cubicBezTo>
                <a:cubicBezTo>
                  <a:pt x="10022216" y="359833"/>
                  <a:pt x="10023443" y="359833"/>
                  <a:pt x="10023443" y="359833"/>
                </a:cubicBezTo>
                <a:close/>
                <a:moveTo>
                  <a:pt x="8470619" y="184150"/>
                </a:moveTo>
                <a:cubicBezTo>
                  <a:pt x="8473072" y="180975"/>
                  <a:pt x="8474299" y="182033"/>
                  <a:pt x="8475525" y="185208"/>
                </a:cubicBezTo>
                <a:cubicBezTo>
                  <a:pt x="8474299" y="185208"/>
                  <a:pt x="8473072" y="184150"/>
                  <a:pt x="8470619" y="184150"/>
                </a:cubicBezTo>
                <a:close/>
                <a:moveTo>
                  <a:pt x="8480432" y="186267"/>
                </a:moveTo>
                <a:cubicBezTo>
                  <a:pt x="8480432" y="185208"/>
                  <a:pt x="8480432" y="185208"/>
                  <a:pt x="8480432" y="186267"/>
                </a:cubicBezTo>
                <a:cubicBezTo>
                  <a:pt x="8480432" y="185208"/>
                  <a:pt x="8480432" y="185208"/>
                  <a:pt x="8480432" y="186267"/>
                </a:cubicBezTo>
                <a:cubicBezTo>
                  <a:pt x="8480432" y="185208"/>
                  <a:pt x="8480432" y="186267"/>
                  <a:pt x="8480432" y="186267"/>
                </a:cubicBezTo>
                <a:close/>
                <a:moveTo>
                  <a:pt x="7332372" y="4178300"/>
                </a:moveTo>
                <a:cubicBezTo>
                  <a:pt x="7333599" y="4179358"/>
                  <a:pt x="7333599" y="4180417"/>
                  <a:pt x="7334825" y="4181475"/>
                </a:cubicBezTo>
                <a:cubicBezTo>
                  <a:pt x="7329919" y="4182534"/>
                  <a:pt x="7331146" y="4180417"/>
                  <a:pt x="7332372" y="4178300"/>
                </a:cubicBezTo>
                <a:close/>
                <a:moveTo>
                  <a:pt x="7323786" y="4176184"/>
                </a:moveTo>
                <a:cubicBezTo>
                  <a:pt x="7323786" y="4176184"/>
                  <a:pt x="7322560" y="4177242"/>
                  <a:pt x="7323786" y="4176184"/>
                </a:cubicBezTo>
                <a:cubicBezTo>
                  <a:pt x="7322560" y="4177242"/>
                  <a:pt x="7322560" y="4177242"/>
                  <a:pt x="7323786" y="4176184"/>
                </a:cubicBezTo>
                <a:cubicBezTo>
                  <a:pt x="7322560" y="4177242"/>
                  <a:pt x="7323786" y="4176184"/>
                  <a:pt x="7323786" y="4176184"/>
                </a:cubicBezTo>
                <a:close/>
                <a:moveTo>
                  <a:pt x="11875548" y="4722284"/>
                </a:moveTo>
                <a:cubicBezTo>
                  <a:pt x="11875548" y="4721225"/>
                  <a:pt x="11875548" y="4721225"/>
                  <a:pt x="11875548" y="4720167"/>
                </a:cubicBezTo>
                <a:cubicBezTo>
                  <a:pt x="11876774" y="4721225"/>
                  <a:pt x="11876774" y="4722284"/>
                  <a:pt x="11875548" y="4722284"/>
                </a:cubicBezTo>
                <a:cubicBezTo>
                  <a:pt x="11876774" y="4723342"/>
                  <a:pt x="11875548" y="4722284"/>
                  <a:pt x="11875548" y="4722284"/>
                </a:cubicBezTo>
                <a:close/>
                <a:moveTo>
                  <a:pt x="7989808" y="6459008"/>
                </a:moveTo>
                <a:cubicBezTo>
                  <a:pt x="7993488" y="6463242"/>
                  <a:pt x="7988581" y="6464300"/>
                  <a:pt x="7986128" y="6465359"/>
                </a:cubicBezTo>
                <a:cubicBezTo>
                  <a:pt x="7986128" y="6463242"/>
                  <a:pt x="7984902" y="6462183"/>
                  <a:pt x="7982448" y="6462183"/>
                </a:cubicBezTo>
                <a:cubicBezTo>
                  <a:pt x="7983675" y="6460067"/>
                  <a:pt x="7984902" y="6455834"/>
                  <a:pt x="7989808" y="6459008"/>
                </a:cubicBezTo>
                <a:close/>
                <a:moveTo>
                  <a:pt x="11723454" y="1281642"/>
                </a:moveTo>
                <a:cubicBezTo>
                  <a:pt x="11723454" y="1281642"/>
                  <a:pt x="11723454" y="1281642"/>
                  <a:pt x="11723454" y="1281642"/>
                </a:cubicBezTo>
                <a:cubicBezTo>
                  <a:pt x="11723454" y="1281642"/>
                  <a:pt x="11723454" y="1281642"/>
                  <a:pt x="11723454" y="1281642"/>
                </a:cubicBezTo>
                <a:lnTo>
                  <a:pt x="11723454" y="1281642"/>
                </a:lnTo>
                <a:close/>
                <a:moveTo>
                  <a:pt x="11717321" y="1274233"/>
                </a:moveTo>
                <a:cubicBezTo>
                  <a:pt x="11717321" y="1274233"/>
                  <a:pt x="11716095" y="1274233"/>
                  <a:pt x="11717321" y="1274233"/>
                </a:cubicBezTo>
                <a:cubicBezTo>
                  <a:pt x="11716095" y="1274233"/>
                  <a:pt x="11716095" y="1274233"/>
                  <a:pt x="11717321" y="1274233"/>
                </a:cubicBezTo>
                <a:lnTo>
                  <a:pt x="11717321" y="1274233"/>
                </a:lnTo>
                <a:close/>
                <a:moveTo>
                  <a:pt x="11712416" y="1275292"/>
                </a:moveTo>
                <a:cubicBezTo>
                  <a:pt x="11712416" y="1277408"/>
                  <a:pt x="11712416" y="1278467"/>
                  <a:pt x="11712416" y="1280583"/>
                </a:cubicBezTo>
                <a:cubicBezTo>
                  <a:pt x="11708735" y="1278467"/>
                  <a:pt x="11706283" y="1277408"/>
                  <a:pt x="11712416" y="1275292"/>
                </a:cubicBezTo>
                <a:close/>
                <a:moveTo>
                  <a:pt x="11725907" y="1266825"/>
                </a:moveTo>
                <a:cubicBezTo>
                  <a:pt x="11725907" y="1266825"/>
                  <a:pt x="11727134" y="1266825"/>
                  <a:pt x="11725907" y="1266825"/>
                </a:cubicBezTo>
                <a:cubicBezTo>
                  <a:pt x="11727134" y="1266825"/>
                  <a:pt x="11727134" y="1266825"/>
                  <a:pt x="11725907" y="1266825"/>
                </a:cubicBezTo>
                <a:lnTo>
                  <a:pt x="11725907" y="1266825"/>
                </a:lnTo>
                <a:close/>
                <a:moveTo>
                  <a:pt x="11735720" y="1273175"/>
                </a:moveTo>
                <a:cubicBezTo>
                  <a:pt x="11733267" y="1273175"/>
                  <a:pt x="11732040" y="1272117"/>
                  <a:pt x="11729587" y="1272117"/>
                </a:cubicBezTo>
                <a:cubicBezTo>
                  <a:pt x="11729587" y="1271058"/>
                  <a:pt x="11729587" y="1268942"/>
                  <a:pt x="11730814" y="1268942"/>
                </a:cubicBezTo>
                <a:cubicBezTo>
                  <a:pt x="11734494" y="1267883"/>
                  <a:pt x="11735720" y="1270000"/>
                  <a:pt x="11735720" y="1272117"/>
                </a:cubicBezTo>
                <a:lnTo>
                  <a:pt x="11735720" y="1273175"/>
                </a:lnTo>
                <a:close/>
                <a:moveTo>
                  <a:pt x="9045875" y="3474508"/>
                </a:moveTo>
                <a:cubicBezTo>
                  <a:pt x="9048329" y="3472392"/>
                  <a:pt x="9049555" y="3470275"/>
                  <a:pt x="9052008" y="3469217"/>
                </a:cubicBezTo>
                <a:cubicBezTo>
                  <a:pt x="9052008" y="3472392"/>
                  <a:pt x="9048329" y="3473450"/>
                  <a:pt x="9045875" y="3474508"/>
                </a:cubicBezTo>
                <a:close/>
                <a:moveTo>
                  <a:pt x="10501801" y="5319184"/>
                </a:moveTo>
                <a:cubicBezTo>
                  <a:pt x="10503028" y="5318125"/>
                  <a:pt x="10503028" y="5317067"/>
                  <a:pt x="10504255" y="5317067"/>
                </a:cubicBezTo>
                <a:cubicBezTo>
                  <a:pt x="10505481" y="5317067"/>
                  <a:pt x="10506707" y="5318125"/>
                  <a:pt x="10507934" y="5319184"/>
                </a:cubicBezTo>
                <a:cubicBezTo>
                  <a:pt x="10506707" y="5320242"/>
                  <a:pt x="10506707" y="5320242"/>
                  <a:pt x="10505481" y="5321300"/>
                </a:cubicBezTo>
                <a:cubicBezTo>
                  <a:pt x="10504255" y="5320242"/>
                  <a:pt x="10503028" y="5320242"/>
                  <a:pt x="10501801" y="5319184"/>
                </a:cubicBezTo>
                <a:close/>
                <a:moveTo>
                  <a:pt x="8138222" y="5157258"/>
                </a:moveTo>
                <a:cubicBezTo>
                  <a:pt x="8136995" y="5158317"/>
                  <a:pt x="8134542" y="5159375"/>
                  <a:pt x="8133315" y="5159375"/>
                </a:cubicBezTo>
                <a:cubicBezTo>
                  <a:pt x="8133315" y="5157258"/>
                  <a:pt x="8133315" y="5155142"/>
                  <a:pt x="8133315" y="5154084"/>
                </a:cubicBezTo>
                <a:cubicBezTo>
                  <a:pt x="8134542" y="5155142"/>
                  <a:pt x="8136995" y="5156200"/>
                  <a:pt x="8138222" y="5157258"/>
                </a:cubicBezTo>
                <a:close/>
                <a:moveTo>
                  <a:pt x="8455901" y="6632575"/>
                </a:moveTo>
                <a:cubicBezTo>
                  <a:pt x="8454673" y="6632575"/>
                  <a:pt x="8454673" y="6630459"/>
                  <a:pt x="8454673" y="6628342"/>
                </a:cubicBezTo>
                <a:cubicBezTo>
                  <a:pt x="8455901" y="6629401"/>
                  <a:pt x="8458353" y="6629401"/>
                  <a:pt x="8459580" y="6628342"/>
                </a:cubicBezTo>
                <a:cubicBezTo>
                  <a:pt x="8459580" y="6631517"/>
                  <a:pt x="8459580" y="6633633"/>
                  <a:pt x="8455901" y="6632575"/>
                </a:cubicBezTo>
                <a:close/>
                <a:moveTo>
                  <a:pt x="7142255" y="3670300"/>
                </a:moveTo>
                <a:lnTo>
                  <a:pt x="7141029" y="3671358"/>
                </a:lnTo>
                <a:cubicBezTo>
                  <a:pt x="7141029" y="3671358"/>
                  <a:pt x="7139802" y="3670300"/>
                  <a:pt x="7139802" y="3670300"/>
                </a:cubicBezTo>
                <a:cubicBezTo>
                  <a:pt x="7139802" y="3670300"/>
                  <a:pt x="7142255" y="3670300"/>
                  <a:pt x="7142255" y="3670300"/>
                </a:cubicBezTo>
                <a:close/>
                <a:moveTo>
                  <a:pt x="11703830" y="5910792"/>
                </a:moveTo>
                <a:cubicBezTo>
                  <a:pt x="11703830" y="5909734"/>
                  <a:pt x="11703830" y="5907617"/>
                  <a:pt x="11703830" y="5906558"/>
                </a:cubicBezTo>
                <a:cubicBezTo>
                  <a:pt x="11707509" y="5906558"/>
                  <a:pt x="11709962" y="5907617"/>
                  <a:pt x="11708735" y="5910792"/>
                </a:cubicBezTo>
                <a:cubicBezTo>
                  <a:pt x="11708735" y="5912909"/>
                  <a:pt x="11706283" y="5913967"/>
                  <a:pt x="11705056" y="5912909"/>
                </a:cubicBezTo>
                <a:cubicBezTo>
                  <a:pt x="11705056" y="5916084"/>
                  <a:pt x="11702603" y="5917142"/>
                  <a:pt x="11697697" y="5917142"/>
                </a:cubicBezTo>
                <a:cubicBezTo>
                  <a:pt x="11698923" y="5912909"/>
                  <a:pt x="11700150" y="5911850"/>
                  <a:pt x="11703830" y="5910792"/>
                </a:cubicBezTo>
                <a:close/>
                <a:moveTo>
                  <a:pt x="10700504" y="1845733"/>
                </a:moveTo>
                <a:cubicBezTo>
                  <a:pt x="10698051" y="1842558"/>
                  <a:pt x="10698051" y="1839383"/>
                  <a:pt x="10700504" y="1836208"/>
                </a:cubicBezTo>
                <a:cubicBezTo>
                  <a:pt x="10702957" y="1836208"/>
                  <a:pt x="10706637" y="1837267"/>
                  <a:pt x="10707863" y="1839383"/>
                </a:cubicBezTo>
                <a:cubicBezTo>
                  <a:pt x="10707863" y="1843617"/>
                  <a:pt x="10704184" y="1844675"/>
                  <a:pt x="10700504" y="1845733"/>
                </a:cubicBezTo>
                <a:close/>
                <a:moveTo>
                  <a:pt x="11421721" y="2317750"/>
                </a:moveTo>
                <a:cubicBezTo>
                  <a:pt x="11421721" y="2317750"/>
                  <a:pt x="11422947" y="2316692"/>
                  <a:pt x="11424174" y="2316692"/>
                </a:cubicBezTo>
                <a:cubicBezTo>
                  <a:pt x="11425400" y="2316692"/>
                  <a:pt x="11425400" y="2317750"/>
                  <a:pt x="11426627" y="2317750"/>
                </a:cubicBezTo>
                <a:cubicBezTo>
                  <a:pt x="11425400" y="2317750"/>
                  <a:pt x="11425400" y="2318809"/>
                  <a:pt x="11424174" y="2318809"/>
                </a:cubicBezTo>
                <a:cubicBezTo>
                  <a:pt x="11422947" y="2318809"/>
                  <a:pt x="11422947" y="2317750"/>
                  <a:pt x="11421721" y="2317750"/>
                </a:cubicBezTo>
                <a:close/>
                <a:moveTo>
                  <a:pt x="8669321" y="3925358"/>
                </a:moveTo>
                <a:cubicBezTo>
                  <a:pt x="8670548" y="3924300"/>
                  <a:pt x="8670548" y="3922184"/>
                  <a:pt x="8671775" y="3921125"/>
                </a:cubicBezTo>
                <a:cubicBezTo>
                  <a:pt x="8673001" y="3922184"/>
                  <a:pt x="8673001" y="3924300"/>
                  <a:pt x="8674228" y="3925358"/>
                </a:cubicBezTo>
                <a:cubicBezTo>
                  <a:pt x="8673001" y="3924300"/>
                  <a:pt x="8670548" y="3924300"/>
                  <a:pt x="8669321" y="3925358"/>
                </a:cubicBezTo>
                <a:close/>
                <a:moveTo>
                  <a:pt x="7761668" y="161925"/>
                </a:moveTo>
                <a:cubicBezTo>
                  <a:pt x="7761668" y="164042"/>
                  <a:pt x="7761668" y="167217"/>
                  <a:pt x="7761668" y="169333"/>
                </a:cubicBezTo>
                <a:cubicBezTo>
                  <a:pt x="7759214" y="169333"/>
                  <a:pt x="7757988" y="168275"/>
                  <a:pt x="7755535" y="168275"/>
                </a:cubicBezTo>
                <a:cubicBezTo>
                  <a:pt x="7755535" y="166158"/>
                  <a:pt x="7755535" y="165100"/>
                  <a:pt x="7754309" y="162983"/>
                </a:cubicBezTo>
                <a:cubicBezTo>
                  <a:pt x="7756762" y="162983"/>
                  <a:pt x="7759214" y="162983"/>
                  <a:pt x="7761668" y="161925"/>
                </a:cubicBezTo>
                <a:close/>
                <a:moveTo>
                  <a:pt x="8381080" y="4192059"/>
                </a:moveTo>
                <a:cubicBezTo>
                  <a:pt x="8385987" y="4193117"/>
                  <a:pt x="8383533" y="4195234"/>
                  <a:pt x="8383533" y="4197350"/>
                </a:cubicBezTo>
                <a:cubicBezTo>
                  <a:pt x="8381080" y="4197350"/>
                  <a:pt x="8377401" y="4197350"/>
                  <a:pt x="8374947" y="4197350"/>
                </a:cubicBezTo>
                <a:cubicBezTo>
                  <a:pt x="8374947" y="4194175"/>
                  <a:pt x="8376174" y="4191000"/>
                  <a:pt x="8381080" y="4192059"/>
                </a:cubicBezTo>
                <a:close/>
                <a:moveTo>
                  <a:pt x="11809313" y="50800"/>
                </a:moveTo>
                <a:cubicBezTo>
                  <a:pt x="11810540" y="51858"/>
                  <a:pt x="11811767" y="51858"/>
                  <a:pt x="11812993" y="52917"/>
                </a:cubicBezTo>
                <a:cubicBezTo>
                  <a:pt x="11811767" y="52917"/>
                  <a:pt x="11810540" y="53975"/>
                  <a:pt x="11809313" y="53975"/>
                </a:cubicBezTo>
                <a:cubicBezTo>
                  <a:pt x="11809313" y="52917"/>
                  <a:pt x="11809313" y="51858"/>
                  <a:pt x="11809313" y="50800"/>
                </a:cubicBezTo>
                <a:close/>
                <a:moveTo>
                  <a:pt x="11817899" y="50800"/>
                </a:moveTo>
                <a:cubicBezTo>
                  <a:pt x="11817899" y="50800"/>
                  <a:pt x="11816673" y="50800"/>
                  <a:pt x="11817899" y="50800"/>
                </a:cubicBezTo>
                <a:cubicBezTo>
                  <a:pt x="11817899" y="50800"/>
                  <a:pt x="11817899" y="50800"/>
                  <a:pt x="11817899" y="50800"/>
                </a:cubicBezTo>
                <a:cubicBezTo>
                  <a:pt x="11817899" y="50800"/>
                  <a:pt x="11817899" y="50800"/>
                  <a:pt x="11817899" y="50800"/>
                </a:cubicBezTo>
                <a:close/>
                <a:moveTo>
                  <a:pt x="7922347" y="5420784"/>
                </a:moveTo>
                <a:cubicBezTo>
                  <a:pt x="7919894" y="5423959"/>
                  <a:pt x="7917441" y="5426075"/>
                  <a:pt x="7912534" y="5426075"/>
                </a:cubicBezTo>
                <a:cubicBezTo>
                  <a:pt x="7913761" y="5421842"/>
                  <a:pt x="7918667" y="5421842"/>
                  <a:pt x="7922347" y="5420784"/>
                </a:cubicBezTo>
                <a:close/>
                <a:moveTo>
                  <a:pt x="11290479" y="3512608"/>
                </a:moveTo>
                <a:cubicBezTo>
                  <a:pt x="11294158" y="3514725"/>
                  <a:pt x="11297838" y="3514725"/>
                  <a:pt x="11300291" y="3510492"/>
                </a:cubicBezTo>
                <a:cubicBezTo>
                  <a:pt x="11313784" y="3511550"/>
                  <a:pt x="11303971" y="3524250"/>
                  <a:pt x="11311331" y="3528483"/>
                </a:cubicBezTo>
                <a:cubicBezTo>
                  <a:pt x="11306424" y="3540125"/>
                  <a:pt x="11306424" y="3549650"/>
                  <a:pt x="11319917" y="3558117"/>
                </a:cubicBezTo>
                <a:cubicBezTo>
                  <a:pt x="11311331" y="3558117"/>
                  <a:pt x="11306424" y="3546475"/>
                  <a:pt x="11299065" y="3553883"/>
                </a:cubicBezTo>
                <a:cubicBezTo>
                  <a:pt x="11290479" y="3562350"/>
                  <a:pt x="11285572" y="3559175"/>
                  <a:pt x="11275760" y="3553883"/>
                </a:cubicBezTo>
                <a:cubicBezTo>
                  <a:pt x="11261041" y="3545417"/>
                  <a:pt x="11258589" y="3547534"/>
                  <a:pt x="11254908" y="3563409"/>
                </a:cubicBezTo>
                <a:cubicBezTo>
                  <a:pt x="11254908" y="3566583"/>
                  <a:pt x="11254908" y="3568700"/>
                  <a:pt x="11248776" y="3570817"/>
                </a:cubicBezTo>
                <a:cubicBezTo>
                  <a:pt x="11247549" y="3552825"/>
                  <a:pt x="11259815" y="3536950"/>
                  <a:pt x="11258589" y="3518958"/>
                </a:cubicBezTo>
                <a:cubicBezTo>
                  <a:pt x="11258589" y="3514725"/>
                  <a:pt x="11264721" y="3512608"/>
                  <a:pt x="11270854" y="3515784"/>
                </a:cubicBezTo>
                <a:cubicBezTo>
                  <a:pt x="11272080" y="3520017"/>
                  <a:pt x="11273307" y="3526367"/>
                  <a:pt x="11279440" y="3523192"/>
                </a:cubicBezTo>
                <a:cubicBezTo>
                  <a:pt x="11284346" y="3521075"/>
                  <a:pt x="11285572" y="3514725"/>
                  <a:pt x="11278213" y="3510492"/>
                </a:cubicBezTo>
                <a:cubicBezTo>
                  <a:pt x="11283120" y="3507317"/>
                  <a:pt x="11286799" y="3509434"/>
                  <a:pt x="11290479" y="3512608"/>
                </a:cubicBezTo>
                <a:close/>
                <a:moveTo>
                  <a:pt x="11238963" y="3550708"/>
                </a:moveTo>
                <a:cubicBezTo>
                  <a:pt x="11245096" y="3556000"/>
                  <a:pt x="11241416" y="3561292"/>
                  <a:pt x="11238963" y="3567642"/>
                </a:cubicBezTo>
                <a:cubicBezTo>
                  <a:pt x="11236510" y="3562350"/>
                  <a:pt x="11231604" y="3557059"/>
                  <a:pt x="11238963" y="3550708"/>
                </a:cubicBezTo>
                <a:close/>
                <a:moveTo>
                  <a:pt x="11057433" y="3337983"/>
                </a:moveTo>
                <a:cubicBezTo>
                  <a:pt x="11068472" y="3347508"/>
                  <a:pt x="11074605" y="3355975"/>
                  <a:pt x="11066019" y="3367617"/>
                </a:cubicBezTo>
                <a:cubicBezTo>
                  <a:pt x="11057433" y="3359150"/>
                  <a:pt x="11054979" y="3350684"/>
                  <a:pt x="11057433" y="3337983"/>
                </a:cubicBezTo>
                <a:close/>
                <a:moveTo>
                  <a:pt x="11203393" y="3497792"/>
                </a:moveTo>
                <a:cubicBezTo>
                  <a:pt x="11207073" y="3495675"/>
                  <a:pt x="11210753" y="3494617"/>
                  <a:pt x="11214432" y="3493559"/>
                </a:cubicBezTo>
                <a:lnTo>
                  <a:pt x="11214432" y="3493559"/>
                </a:lnTo>
                <a:cubicBezTo>
                  <a:pt x="11213206" y="3496733"/>
                  <a:pt x="11210753" y="3499909"/>
                  <a:pt x="11208299" y="3502025"/>
                </a:cubicBezTo>
                <a:cubicBezTo>
                  <a:pt x="11207073" y="3504142"/>
                  <a:pt x="11203393" y="3506258"/>
                  <a:pt x="11200940" y="3505200"/>
                </a:cubicBezTo>
                <a:cubicBezTo>
                  <a:pt x="11196034" y="3502025"/>
                  <a:pt x="11200940" y="3499909"/>
                  <a:pt x="11203393" y="3497792"/>
                </a:cubicBezTo>
                <a:close/>
                <a:moveTo>
                  <a:pt x="11178862" y="3688292"/>
                </a:moveTo>
                <a:cubicBezTo>
                  <a:pt x="11186221" y="3687233"/>
                  <a:pt x="11183768" y="3691467"/>
                  <a:pt x="11183768" y="3694642"/>
                </a:cubicBezTo>
                <a:cubicBezTo>
                  <a:pt x="11182542" y="3697817"/>
                  <a:pt x="11183768" y="3702050"/>
                  <a:pt x="11177635" y="3699934"/>
                </a:cubicBezTo>
                <a:cubicBezTo>
                  <a:pt x="11173956" y="3698875"/>
                  <a:pt x="11169049" y="3697817"/>
                  <a:pt x="11169049" y="3693583"/>
                </a:cubicBezTo>
                <a:cubicBezTo>
                  <a:pt x="11170276" y="3689350"/>
                  <a:pt x="11175182" y="3689350"/>
                  <a:pt x="11178862" y="3688292"/>
                </a:cubicBezTo>
                <a:close/>
                <a:moveTo>
                  <a:pt x="11025542" y="3313642"/>
                </a:moveTo>
                <a:cubicBezTo>
                  <a:pt x="11026769" y="3309409"/>
                  <a:pt x="11020636" y="3308350"/>
                  <a:pt x="11020636" y="3305175"/>
                </a:cubicBezTo>
                <a:cubicBezTo>
                  <a:pt x="11020636" y="3303059"/>
                  <a:pt x="11021862" y="3302000"/>
                  <a:pt x="11023089" y="3303059"/>
                </a:cubicBezTo>
                <a:cubicBezTo>
                  <a:pt x="11026769" y="3305175"/>
                  <a:pt x="11029222" y="3308350"/>
                  <a:pt x="11027995" y="3312583"/>
                </a:cubicBezTo>
                <a:cubicBezTo>
                  <a:pt x="11027995" y="3312583"/>
                  <a:pt x="11026769" y="3312583"/>
                  <a:pt x="11025542" y="3313642"/>
                </a:cubicBezTo>
                <a:close/>
                <a:moveTo>
                  <a:pt x="11137159" y="3567642"/>
                </a:moveTo>
                <a:cubicBezTo>
                  <a:pt x="11138385" y="3571875"/>
                  <a:pt x="11138385" y="3576108"/>
                  <a:pt x="11131026" y="3577167"/>
                </a:cubicBezTo>
                <a:cubicBezTo>
                  <a:pt x="11129800" y="3577167"/>
                  <a:pt x="11127347" y="3577167"/>
                  <a:pt x="11126120" y="3577167"/>
                </a:cubicBezTo>
                <a:cubicBezTo>
                  <a:pt x="11126120" y="3576108"/>
                  <a:pt x="11127347" y="3573992"/>
                  <a:pt x="11127347" y="3572934"/>
                </a:cubicBezTo>
                <a:cubicBezTo>
                  <a:pt x="11128573" y="3569758"/>
                  <a:pt x="11127347" y="3565525"/>
                  <a:pt x="11133479" y="3565525"/>
                </a:cubicBezTo>
                <a:cubicBezTo>
                  <a:pt x="11134706" y="3564467"/>
                  <a:pt x="11135933" y="3565525"/>
                  <a:pt x="11137159" y="3567642"/>
                </a:cubicBezTo>
                <a:close/>
                <a:moveTo>
                  <a:pt x="11128573" y="3573992"/>
                </a:moveTo>
                <a:cubicBezTo>
                  <a:pt x="11128573" y="3573992"/>
                  <a:pt x="11128573" y="3573992"/>
                  <a:pt x="11128573" y="3573992"/>
                </a:cubicBezTo>
                <a:cubicBezTo>
                  <a:pt x="11128573" y="3573992"/>
                  <a:pt x="11128573" y="3573992"/>
                  <a:pt x="11128573" y="3573992"/>
                </a:cubicBezTo>
                <a:cubicBezTo>
                  <a:pt x="11128573" y="3573992"/>
                  <a:pt x="11128573" y="3573992"/>
                  <a:pt x="11128573" y="3573992"/>
                </a:cubicBezTo>
                <a:close/>
                <a:moveTo>
                  <a:pt x="11180089" y="3337983"/>
                </a:moveTo>
                <a:cubicBezTo>
                  <a:pt x="11183768" y="3337983"/>
                  <a:pt x="11186221" y="3339042"/>
                  <a:pt x="11187448" y="3342217"/>
                </a:cubicBezTo>
                <a:cubicBezTo>
                  <a:pt x="11188675" y="3346450"/>
                  <a:pt x="11184995" y="3348567"/>
                  <a:pt x="11180089" y="3348567"/>
                </a:cubicBezTo>
                <a:cubicBezTo>
                  <a:pt x="11176409" y="3348567"/>
                  <a:pt x="11175182" y="3345392"/>
                  <a:pt x="11175182" y="3343275"/>
                </a:cubicBezTo>
                <a:cubicBezTo>
                  <a:pt x="11173956" y="3340100"/>
                  <a:pt x="11176409" y="3339042"/>
                  <a:pt x="11180089" y="3337983"/>
                </a:cubicBezTo>
                <a:close/>
                <a:moveTo>
                  <a:pt x="11294158" y="3462867"/>
                </a:moveTo>
                <a:cubicBezTo>
                  <a:pt x="11284346" y="3462867"/>
                  <a:pt x="11289253" y="3457575"/>
                  <a:pt x="11290479" y="3454400"/>
                </a:cubicBezTo>
                <a:cubicBezTo>
                  <a:pt x="11291705" y="3454400"/>
                  <a:pt x="11292932" y="3453342"/>
                  <a:pt x="11291705" y="3452284"/>
                </a:cubicBezTo>
                <a:cubicBezTo>
                  <a:pt x="11297838" y="3452284"/>
                  <a:pt x="11305198" y="3449108"/>
                  <a:pt x="11305198" y="3457575"/>
                </a:cubicBezTo>
                <a:cubicBezTo>
                  <a:pt x="11306424" y="3463925"/>
                  <a:pt x="11300291" y="3462867"/>
                  <a:pt x="11294158" y="3462867"/>
                </a:cubicBezTo>
                <a:close/>
                <a:moveTo>
                  <a:pt x="11069698" y="3335867"/>
                </a:moveTo>
                <a:cubicBezTo>
                  <a:pt x="11070924" y="3334809"/>
                  <a:pt x="11072151" y="3333750"/>
                  <a:pt x="11073378" y="3332692"/>
                </a:cubicBezTo>
                <a:cubicBezTo>
                  <a:pt x="11078284" y="3332692"/>
                  <a:pt x="11081964" y="3333750"/>
                  <a:pt x="11083190" y="3337983"/>
                </a:cubicBezTo>
                <a:cubicBezTo>
                  <a:pt x="11084417" y="3341159"/>
                  <a:pt x="11080738" y="3343275"/>
                  <a:pt x="11078284" y="3343275"/>
                </a:cubicBezTo>
                <a:cubicBezTo>
                  <a:pt x="11074605" y="3342217"/>
                  <a:pt x="11072151" y="3339042"/>
                  <a:pt x="11069698" y="3335867"/>
                </a:cubicBezTo>
                <a:close/>
                <a:moveTo>
                  <a:pt x="11238963" y="3562350"/>
                </a:moveTo>
                <a:cubicBezTo>
                  <a:pt x="11240190" y="3561292"/>
                  <a:pt x="11242643" y="3560233"/>
                  <a:pt x="11243870" y="3559175"/>
                </a:cubicBezTo>
                <a:cubicBezTo>
                  <a:pt x="11246323" y="3560233"/>
                  <a:pt x="11246323" y="3561292"/>
                  <a:pt x="11243870" y="3563409"/>
                </a:cubicBezTo>
                <a:cubicBezTo>
                  <a:pt x="11242643" y="3564467"/>
                  <a:pt x="11241416" y="3565525"/>
                  <a:pt x="11238963" y="3566583"/>
                </a:cubicBezTo>
                <a:cubicBezTo>
                  <a:pt x="11238963" y="3565525"/>
                  <a:pt x="11238963" y="3563409"/>
                  <a:pt x="11238963" y="3562350"/>
                </a:cubicBezTo>
                <a:close/>
                <a:moveTo>
                  <a:pt x="11133479" y="3032125"/>
                </a:moveTo>
                <a:cubicBezTo>
                  <a:pt x="11135933" y="3028950"/>
                  <a:pt x="11138385" y="3026833"/>
                  <a:pt x="11140838" y="3023659"/>
                </a:cubicBezTo>
                <a:cubicBezTo>
                  <a:pt x="11142065" y="3024717"/>
                  <a:pt x="11143292" y="3025775"/>
                  <a:pt x="11143292" y="3026833"/>
                </a:cubicBezTo>
                <a:cubicBezTo>
                  <a:pt x="11142065" y="3033184"/>
                  <a:pt x="11137159" y="3032125"/>
                  <a:pt x="11133479" y="3032125"/>
                </a:cubicBezTo>
                <a:close/>
                <a:moveTo>
                  <a:pt x="11135933" y="3030008"/>
                </a:moveTo>
                <a:cubicBezTo>
                  <a:pt x="11134706" y="3030008"/>
                  <a:pt x="11134706" y="3030008"/>
                  <a:pt x="11135933" y="3030008"/>
                </a:cubicBezTo>
                <a:lnTo>
                  <a:pt x="11135933" y="3030008"/>
                </a:lnTo>
                <a:cubicBezTo>
                  <a:pt x="11134706" y="3030008"/>
                  <a:pt x="11134706" y="3030008"/>
                  <a:pt x="11135933" y="3030008"/>
                </a:cubicBezTo>
                <a:close/>
                <a:moveTo>
                  <a:pt x="11104042" y="3532717"/>
                </a:moveTo>
                <a:lnTo>
                  <a:pt x="11101588" y="3531659"/>
                </a:lnTo>
                <a:lnTo>
                  <a:pt x="11104042" y="3532717"/>
                </a:lnTo>
                <a:lnTo>
                  <a:pt x="11104042" y="3532717"/>
                </a:lnTo>
                <a:close/>
                <a:moveTo>
                  <a:pt x="11112628" y="3586692"/>
                </a:moveTo>
                <a:cubicBezTo>
                  <a:pt x="11111402" y="3586692"/>
                  <a:pt x="11110174" y="3585633"/>
                  <a:pt x="11108948" y="3584575"/>
                </a:cubicBezTo>
                <a:cubicBezTo>
                  <a:pt x="11111402" y="3583517"/>
                  <a:pt x="11113854" y="3582458"/>
                  <a:pt x="11116307" y="3582458"/>
                </a:cubicBezTo>
                <a:cubicBezTo>
                  <a:pt x="11116307" y="3584575"/>
                  <a:pt x="11115081" y="3586692"/>
                  <a:pt x="11112628" y="3586692"/>
                </a:cubicBezTo>
                <a:close/>
                <a:moveTo>
                  <a:pt x="11118761" y="3576108"/>
                </a:moveTo>
                <a:cubicBezTo>
                  <a:pt x="11118761" y="3576108"/>
                  <a:pt x="11118761" y="3576108"/>
                  <a:pt x="11118761" y="3576108"/>
                </a:cubicBezTo>
                <a:cubicBezTo>
                  <a:pt x="11118761" y="3576108"/>
                  <a:pt x="11118761" y="3576108"/>
                  <a:pt x="11118761" y="3576108"/>
                </a:cubicBezTo>
                <a:lnTo>
                  <a:pt x="11118761" y="3576108"/>
                </a:lnTo>
                <a:close/>
                <a:moveTo>
                  <a:pt x="11209526" y="3463925"/>
                </a:moveTo>
                <a:cubicBezTo>
                  <a:pt x="11209526" y="3463925"/>
                  <a:pt x="11209526" y="3463925"/>
                  <a:pt x="11209526" y="3463925"/>
                </a:cubicBezTo>
                <a:lnTo>
                  <a:pt x="11210753" y="3463925"/>
                </a:lnTo>
                <a:cubicBezTo>
                  <a:pt x="11210753" y="3463925"/>
                  <a:pt x="11209526" y="3463925"/>
                  <a:pt x="11209526" y="3463925"/>
                </a:cubicBezTo>
                <a:close/>
                <a:moveTo>
                  <a:pt x="11648634" y="3007784"/>
                </a:moveTo>
                <a:cubicBezTo>
                  <a:pt x="11648634" y="3013075"/>
                  <a:pt x="11647407" y="3017309"/>
                  <a:pt x="11643728" y="3019425"/>
                </a:cubicBezTo>
                <a:cubicBezTo>
                  <a:pt x="11643728" y="3018367"/>
                  <a:pt x="11644955" y="3018367"/>
                  <a:pt x="11643728" y="3017309"/>
                </a:cubicBezTo>
                <a:cubicBezTo>
                  <a:pt x="11637595" y="3010958"/>
                  <a:pt x="11642502" y="3006725"/>
                  <a:pt x="11646181" y="3001434"/>
                </a:cubicBezTo>
                <a:cubicBezTo>
                  <a:pt x="11647407" y="3003550"/>
                  <a:pt x="11648634" y="3005667"/>
                  <a:pt x="11648634" y="3007784"/>
                </a:cubicBezTo>
                <a:close/>
                <a:moveTo>
                  <a:pt x="11640048" y="2999317"/>
                </a:moveTo>
                <a:cubicBezTo>
                  <a:pt x="11638822" y="3003550"/>
                  <a:pt x="11633915" y="3004608"/>
                  <a:pt x="11629009" y="3006725"/>
                </a:cubicBezTo>
                <a:cubicBezTo>
                  <a:pt x="11624103" y="3007784"/>
                  <a:pt x="11621650" y="3010958"/>
                  <a:pt x="11624103" y="3016250"/>
                </a:cubicBezTo>
                <a:cubicBezTo>
                  <a:pt x="11625329" y="3023659"/>
                  <a:pt x="11626556" y="3032125"/>
                  <a:pt x="11626556" y="3039534"/>
                </a:cubicBezTo>
                <a:cubicBezTo>
                  <a:pt x="11626556" y="3045883"/>
                  <a:pt x="11625329" y="3054350"/>
                  <a:pt x="11635142" y="3054350"/>
                </a:cubicBezTo>
                <a:cubicBezTo>
                  <a:pt x="11640048" y="3054350"/>
                  <a:pt x="11643728" y="3053292"/>
                  <a:pt x="11647407" y="3051175"/>
                </a:cubicBezTo>
                <a:cubicBezTo>
                  <a:pt x="11644955" y="3058583"/>
                  <a:pt x="11629009" y="3057525"/>
                  <a:pt x="11630236" y="3068108"/>
                </a:cubicBezTo>
                <a:cubicBezTo>
                  <a:pt x="11617970" y="3064934"/>
                  <a:pt x="11619197" y="3051175"/>
                  <a:pt x="11608158" y="3048000"/>
                </a:cubicBezTo>
                <a:cubicBezTo>
                  <a:pt x="11605705" y="3046942"/>
                  <a:pt x="11604478" y="3041650"/>
                  <a:pt x="11604478" y="3041650"/>
                </a:cubicBezTo>
                <a:cubicBezTo>
                  <a:pt x="11630236" y="3026833"/>
                  <a:pt x="11597119" y="3020483"/>
                  <a:pt x="11598345" y="3006725"/>
                </a:cubicBezTo>
                <a:cubicBezTo>
                  <a:pt x="11614291" y="3010958"/>
                  <a:pt x="11626556" y="3003550"/>
                  <a:pt x="11640048" y="2999317"/>
                </a:cubicBezTo>
                <a:close/>
                <a:moveTo>
                  <a:pt x="11608158" y="3115733"/>
                </a:moveTo>
                <a:cubicBezTo>
                  <a:pt x="11603252" y="3126317"/>
                  <a:pt x="11599572" y="3136900"/>
                  <a:pt x="11604478" y="3149600"/>
                </a:cubicBezTo>
                <a:cubicBezTo>
                  <a:pt x="11606931" y="3154892"/>
                  <a:pt x="11604478" y="3162300"/>
                  <a:pt x="11593439" y="3162300"/>
                </a:cubicBezTo>
                <a:cubicBezTo>
                  <a:pt x="11581174" y="3162300"/>
                  <a:pt x="11583627" y="3155950"/>
                  <a:pt x="11583627" y="3148542"/>
                </a:cubicBezTo>
                <a:cubicBezTo>
                  <a:pt x="11586079" y="3146425"/>
                  <a:pt x="11584853" y="3144309"/>
                  <a:pt x="11582400" y="3143250"/>
                </a:cubicBezTo>
                <a:cubicBezTo>
                  <a:pt x="11579947" y="3134784"/>
                  <a:pt x="11583627" y="3125258"/>
                  <a:pt x="11576267" y="3117850"/>
                </a:cubicBezTo>
                <a:cubicBezTo>
                  <a:pt x="11587306" y="3116792"/>
                  <a:pt x="11589760" y="3104092"/>
                  <a:pt x="11602025" y="3103034"/>
                </a:cubicBezTo>
                <a:cubicBezTo>
                  <a:pt x="11606931" y="3107267"/>
                  <a:pt x="11610611" y="3111500"/>
                  <a:pt x="11608158" y="3115733"/>
                </a:cubicBezTo>
                <a:close/>
                <a:moveTo>
                  <a:pt x="11686657" y="2894542"/>
                </a:moveTo>
                <a:cubicBezTo>
                  <a:pt x="11689111" y="2908300"/>
                  <a:pt x="11689111" y="2921000"/>
                  <a:pt x="11673166" y="2928409"/>
                </a:cubicBezTo>
                <a:cubicBezTo>
                  <a:pt x="11670712" y="2923117"/>
                  <a:pt x="11669486" y="2916767"/>
                  <a:pt x="11662126" y="2915708"/>
                </a:cubicBezTo>
                <a:cubicBezTo>
                  <a:pt x="11679298" y="2908300"/>
                  <a:pt x="11681752" y="2904067"/>
                  <a:pt x="11671939" y="2890309"/>
                </a:cubicBezTo>
                <a:cubicBezTo>
                  <a:pt x="11667033" y="2883958"/>
                  <a:pt x="11667033" y="2880784"/>
                  <a:pt x="11675619" y="2879725"/>
                </a:cubicBezTo>
                <a:cubicBezTo>
                  <a:pt x="11676845" y="2886075"/>
                  <a:pt x="11680525" y="2891367"/>
                  <a:pt x="11686657" y="2894542"/>
                </a:cubicBezTo>
                <a:close/>
                <a:moveTo>
                  <a:pt x="11782329" y="2832100"/>
                </a:moveTo>
                <a:cubicBezTo>
                  <a:pt x="11781103" y="2838450"/>
                  <a:pt x="11783556" y="2846917"/>
                  <a:pt x="11771290" y="2849034"/>
                </a:cubicBezTo>
                <a:cubicBezTo>
                  <a:pt x="11756571" y="2851150"/>
                  <a:pt x="11768837" y="2839508"/>
                  <a:pt x="11762704" y="2836333"/>
                </a:cubicBezTo>
                <a:cubicBezTo>
                  <a:pt x="11760251" y="2829983"/>
                  <a:pt x="11763930" y="2825750"/>
                  <a:pt x="11771290" y="2826809"/>
                </a:cubicBezTo>
                <a:cubicBezTo>
                  <a:pt x="11774970" y="2826809"/>
                  <a:pt x="11783556" y="2824692"/>
                  <a:pt x="11782329" y="2832100"/>
                </a:cubicBezTo>
                <a:close/>
                <a:moveTo>
                  <a:pt x="11481822" y="3092450"/>
                </a:moveTo>
                <a:cubicBezTo>
                  <a:pt x="11491635" y="3094567"/>
                  <a:pt x="11486728" y="3099858"/>
                  <a:pt x="11485502" y="3104092"/>
                </a:cubicBezTo>
                <a:cubicBezTo>
                  <a:pt x="11481822" y="3101975"/>
                  <a:pt x="11478142" y="3099858"/>
                  <a:pt x="11474463" y="3098800"/>
                </a:cubicBezTo>
                <a:cubicBezTo>
                  <a:pt x="11457291" y="3092450"/>
                  <a:pt x="11460971" y="3083983"/>
                  <a:pt x="11472010" y="3075517"/>
                </a:cubicBezTo>
                <a:cubicBezTo>
                  <a:pt x="11472010" y="3082925"/>
                  <a:pt x="11472010" y="3089275"/>
                  <a:pt x="11481822" y="3092450"/>
                </a:cubicBezTo>
                <a:close/>
                <a:moveTo>
                  <a:pt x="11698923" y="2929467"/>
                </a:moveTo>
                <a:cubicBezTo>
                  <a:pt x="11698923" y="2933700"/>
                  <a:pt x="11700150" y="2936875"/>
                  <a:pt x="11700150" y="2941108"/>
                </a:cubicBezTo>
                <a:cubicBezTo>
                  <a:pt x="11690337" y="2940050"/>
                  <a:pt x="11676845" y="2946400"/>
                  <a:pt x="11674392" y="2935817"/>
                </a:cubicBezTo>
                <a:cubicBezTo>
                  <a:pt x="11674392" y="2929467"/>
                  <a:pt x="11689111" y="2927350"/>
                  <a:pt x="11698923" y="2929467"/>
                </a:cubicBezTo>
                <a:close/>
                <a:moveTo>
                  <a:pt x="11659673" y="3048000"/>
                </a:moveTo>
                <a:cubicBezTo>
                  <a:pt x="11654767" y="3043767"/>
                  <a:pt x="11657220" y="3037417"/>
                  <a:pt x="11657220" y="3032125"/>
                </a:cubicBezTo>
                <a:lnTo>
                  <a:pt x="11658447" y="3030008"/>
                </a:lnTo>
                <a:cubicBezTo>
                  <a:pt x="11674392" y="3028950"/>
                  <a:pt x="11674392" y="3037417"/>
                  <a:pt x="11670712" y="3046942"/>
                </a:cubicBezTo>
                <a:cubicBezTo>
                  <a:pt x="11668259" y="3052233"/>
                  <a:pt x="11663353" y="3051175"/>
                  <a:pt x="11659673" y="3048000"/>
                </a:cubicBezTo>
                <a:close/>
                <a:moveTo>
                  <a:pt x="11691564" y="2992967"/>
                </a:moveTo>
                <a:cubicBezTo>
                  <a:pt x="11691564" y="2996142"/>
                  <a:pt x="11689111" y="2999317"/>
                  <a:pt x="11684204" y="2999317"/>
                </a:cubicBezTo>
                <a:cubicBezTo>
                  <a:pt x="11679298" y="2998258"/>
                  <a:pt x="11678071" y="2995083"/>
                  <a:pt x="11678071" y="2991909"/>
                </a:cubicBezTo>
                <a:cubicBezTo>
                  <a:pt x="11679298" y="2987675"/>
                  <a:pt x="11681752" y="2985559"/>
                  <a:pt x="11686657" y="2987675"/>
                </a:cubicBezTo>
                <a:cubicBezTo>
                  <a:pt x="11687884" y="2987675"/>
                  <a:pt x="11691564" y="2990850"/>
                  <a:pt x="11691564" y="2992967"/>
                </a:cubicBezTo>
                <a:close/>
                <a:moveTo>
                  <a:pt x="11481822" y="3096684"/>
                </a:moveTo>
                <a:cubicBezTo>
                  <a:pt x="11483049" y="3097742"/>
                  <a:pt x="11485502" y="3097742"/>
                  <a:pt x="11486728" y="3096684"/>
                </a:cubicBezTo>
                <a:cubicBezTo>
                  <a:pt x="11486728" y="3099858"/>
                  <a:pt x="11486728" y="3104092"/>
                  <a:pt x="11486728" y="3107267"/>
                </a:cubicBezTo>
                <a:lnTo>
                  <a:pt x="11485502" y="3109383"/>
                </a:lnTo>
                <a:cubicBezTo>
                  <a:pt x="11470783" y="3107267"/>
                  <a:pt x="11486728" y="3099858"/>
                  <a:pt x="11481822" y="3096684"/>
                </a:cubicBezTo>
                <a:close/>
                <a:moveTo>
                  <a:pt x="11545603" y="2924175"/>
                </a:moveTo>
                <a:cubicBezTo>
                  <a:pt x="11544377" y="2926292"/>
                  <a:pt x="11543150" y="2929467"/>
                  <a:pt x="11540697" y="2930525"/>
                </a:cubicBezTo>
                <a:cubicBezTo>
                  <a:pt x="11537017" y="2930525"/>
                  <a:pt x="11537017" y="2927350"/>
                  <a:pt x="11537017" y="2925233"/>
                </a:cubicBezTo>
                <a:cubicBezTo>
                  <a:pt x="11538244" y="2923117"/>
                  <a:pt x="11537017" y="2918883"/>
                  <a:pt x="11540697" y="2918883"/>
                </a:cubicBezTo>
                <a:cubicBezTo>
                  <a:pt x="11544377" y="2918883"/>
                  <a:pt x="11546830" y="2921000"/>
                  <a:pt x="11545603" y="2924175"/>
                </a:cubicBezTo>
                <a:close/>
                <a:moveTo>
                  <a:pt x="11398416" y="2988733"/>
                </a:moveTo>
                <a:cubicBezTo>
                  <a:pt x="11398416" y="2989792"/>
                  <a:pt x="11397190" y="2992967"/>
                  <a:pt x="11395963" y="2992967"/>
                </a:cubicBezTo>
                <a:cubicBezTo>
                  <a:pt x="11392283" y="2992967"/>
                  <a:pt x="11391057" y="2990850"/>
                  <a:pt x="11391057" y="2987675"/>
                </a:cubicBezTo>
                <a:cubicBezTo>
                  <a:pt x="11391057" y="2985559"/>
                  <a:pt x="11392283" y="2984500"/>
                  <a:pt x="11394736" y="2985559"/>
                </a:cubicBezTo>
                <a:cubicBezTo>
                  <a:pt x="11395963" y="2985559"/>
                  <a:pt x="11398416" y="2987675"/>
                  <a:pt x="11398416" y="2988733"/>
                </a:cubicBezTo>
                <a:close/>
                <a:moveTo>
                  <a:pt x="11395963" y="2872317"/>
                </a:moveTo>
                <a:cubicBezTo>
                  <a:pt x="11394736" y="2871258"/>
                  <a:pt x="11394736" y="2869142"/>
                  <a:pt x="11394736" y="2867025"/>
                </a:cubicBezTo>
                <a:cubicBezTo>
                  <a:pt x="11394736" y="2864909"/>
                  <a:pt x="11397190" y="2863850"/>
                  <a:pt x="11399643" y="2864909"/>
                </a:cubicBezTo>
                <a:cubicBezTo>
                  <a:pt x="11400869" y="2865967"/>
                  <a:pt x="11402095" y="2868083"/>
                  <a:pt x="11402095" y="2869142"/>
                </a:cubicBezTo>
                <a:cubicBezTo>
                  <a:pt x="11400869" y="2871258"/>
                  <a:pt x="11399643" y="2873375"/>
                  <a:pt x="11395963" y="2872317"/>
                </a:cubicBezTo>
                <a:close/>
                <a:moveTo>
                  <a:pt x="11502673" y="2908300"/>
                </a:moveTo>
                <a:cubicBezTo>
                  <a:pt x="11502673" y="2908300"/>
                  <a:pt x="11502673" y="2908300"/>
                  <a:pt x="11502673" y="2908300"/>
                </a:cubicBezTo>
                <a:lnTo>
                  <a:pt x="11502673" y="2908300"/>
                </a:lnTo>
                <a:cubicBezTo>
                  <a:pt x="11502673" y="2908300"/>
                  <a:pt x="11502673" y="2908300"/>
                  <a:pt x="11502673" y="2908300"/>
                </a:cubicBezTo>
                <a:close/>
                <a:moveTo>
                  <a:pt x="11508806" y="2911475"/>
                </a:moveTo>
                <a:cubicBezTo>
                  <a:pt x="11508806" y="2908300"/>
                  <a:pt x="11505127" y="2904067"/>
                  <a:pt x="11510033" y="2901950"/>
                </a:cubicBezTo>
                <a:cubicBezTo>
                  <a:pt x="11512486" y="2900892"/>
                  <a:pt x="11516166" y="2903008"/>
                  <a:pt x="11516166" y="2905125"/>
                </a:cubicBezTo>
                <a:cubicBezTo>
                  <a:pt x="11517392" y="2910417"/>
                  <a:pt x="11512486" y="2910417"/>
                  <a:pt x="11508806" y="2911475"/>
                </a:cubicBezTo>
                <a:close/>
                <a:moveTo>
                  <a:pt x="10414715" y="336550"/>
                </a:moveTo>
                <a:cubicBezTo>
                  <a:pt x="10419622" y="336550"/>
                  <a:pt x="10424528" y="335492"/>
                  <a:pt x="10429434" y="334433"/>
                </a:cubicBezTo>
                <a:cubicBezTo>
                  <a:pt x="10428208" y="334433"/>
                  <a:pt x="10428208" y="335492"/>
                  <a:pt x="10428208" y="336550"/>
                </a:cubicBezTo>
                <a:cubicBezTo>
                  <a:pt x="10424528" y="339725"/>
                  <a:pt x="10420848" y="342900"/>
                  <a:pt x="10417168" y="345017"/>
                </a:cubicBezTo>
                <a:cubicBezTo>
                  <a:pt x="10413489" y="347133"/>
                  <a:pt x="10408582" y="345017"/>
                  <a:pt x="10406130" y="342900"/>
                </a:cubicBezTo>
                <a:cubicBezTo>
                  <a:pt x="10404903" y="341842"/>
                  <a:pt x="10404903" y="339725"/>
                  <a:pt x="10404903" y="338667"/>
                </a:cubicBezTo>
                <a:cubicBezTo>
                  <a:pt x="10406130" y="334433"/>
                  <a:pt x="10409809" y="336550"/>
                  <a:pt x="10414715" y="336550"/>
                </a:cubicBezTo>
                <a:close/>
                <a:moveTo>
                  <a:pt x="9232312" y="3378200"/>
                </a:moveTo>
                <a:cubicBezTo>
                  <a:pt x="9242125" y="3375025"/>
                  <a:pt x="9250711" y="3379258"/>
                  <a:pt x="9260523" y="3383492"/>
                </a:cubicBezTo>
                <a:cubicBezTo>
                  <a:pt x="9251937" y="3385608"/>
                  <a:pt x="9243351" y="3386667"/>
                  <a:pt x="9234766" y="3388784"/>
                </a:cubicBezTo>
                <a:cubicBezTo>
                  <a:pt x="9231085" y="3388784"/>
                  <a:pt x="9228633" y="3387725"/>
                  <a:pt x="9228633" y="3384550"/>
                </a:cubicBezTo>
                <a:cubicBezTo>
                  <a:pt x="9227406" y="3382434"/>
                  <a:pt x="9229859" y="3379258"/>
                  <a:pt x="9232312" y="3378200"/>
                </a:cubicBezTo>
                <a:close/>
                <a:moveTo>
                  <a:pt x="9255617" y="3448050"/>
                </a:moveTo>
                <a:cubicBezTo>
                  <a:pt x="9256844" y="3444875"/>
                  <a:pt x="9259297" y="3441700"/>
                  <a:pt x="9262976" y="3440642"/>
                </a:cubicBezTo>
                <a:cubicBezTo>
                  <a:pt x="9262976" y="3440642"/>
                  <a:pt x="9265430" y="3443817"/>
                  <a:pt x="9264203" y="3444875"/>
                </a:cubicBezTo>
                <a:cubicBezTo>
                  <a:pt x="9262976" y="3446992"/>
                  <a:pt x="9260523" y="3449108"/>
                  <a:pt x="9258070" y="3450167"/>
                </a:cubicBezTo>
                <a:cubicBezTo>
                  <a:pt x="9256844" y="3450167"/>
                  <a:pt x="9255617" y="3449108"/>
                  <a:pt x="9255617" y="3448050"/>
                </a:cubicBezTo>
                <a:close/>
                <a:moveTo>
                  <a:pt x="7182732" y="5179484"/>
                </a:moveTo>
                <a:cubicBezTo>
                  <a:pt x="7175372" y="5179484"/>
                  <a:pt x="7172919" y="5174192"/>
                  <a:pt x="7170466" y="5167842"/>
                </a:cubicBezTo>
                <a:cubicBezTo>
                  <a:pt x="7174146" y="5161492"/>
                  <a:pt x="7179052" y="5155142"/>
                  <a:pt x="7188864" y="5156200"/>
                </a:cubicBezTo>
                <a:cubicBezTo>
                  <a:pt x="7196224" y="5156200"/>
                  <a:pt x="7194997" y="5162550"/>
                  <a:pt x="7194997" y="5166784"/>
                </a:cubicBezTo>
                <a:cubicBezTo>
                  <a:pt x="7194997" y="5174192"/>
                  <a:pt x="7191318" y="5179484"/>
                  <a:pt x="7182732" y="5179484"/>
                </a:cubicBezTo>
                <a:close/>
                <a:moveTo>
                  <a:pt x="7164333" y="5046133"/>
                </a:moveTo>
                <a:cubicBezTo>
                  <a:pt x="7166786" y="5055659"/>
                  <a:pt x="7176599" y="5063067"/>
                  <a:pt x="7172919" y="5073650"/>
                </a:cubicBezTo>
                <a:cubicBezTo>
                  <a:pt x="7159427" y="5063067"/>
                  <a:pt x="7159427" y="5063067"/>
                  <a:pt x="7164333" y="5046133"/>
                </a:cubicBezTo>
                <a:close/>
                <a:moveTo>
                  <a:pt x="7128763" y="5122334"/>
                </a:moveTo>
                <a:cubicBezTo>
                  <a:pt x="7131217" y="5129742"/>
                  <a:pt x="7133669" y="5136092"/>
                  <a:pt x="7127536" y="5141383"/>
                </a:cubicBezTo>
                <a:cubicBezTo>
                  <a:pt x="7126310" y="5142442"/>
                  <a:pt x="7121404" y="5140325"/>
                  <a:pt x="7120177" y="5138209"/>
                </a:cubicBezTo>
                <a:cubicBezTo>
                  <a:pt x="7115271" y="5131859"/>
                  <a:pt x="7120177" y="5126567"/>
                  <a:pt x="7128763" y="5122334"/>
                </a:cubicBezTo>
                <a:close/>
                <a:moveTo>
                  <a:pt x="7181505" y="5248275"/>
                </a:moveTo>
                <a:cubicBezTo>
                  <a:pt x="7180279" y="5249334"/>
                  <a:pt x="7180279" y="5250392"/>
                  <a:pt x="7179052" y="5250392"/>
                </a:cubicBezTo>
                <a:cubicBezTo>
                  <a:pt x="7177826" y="5249334"/>
                  <a:pt x="7177826" y="5249334"/>
                  <a:pt x="7177826" y="5248275"/>
                </a:cubicBezTo>
                <a:cubicBezTo>
                  <a:pt x="7177826" y="5247217"/>
                  <a:pt x="7179052" y="5247217"/>
                  <a:pt x="7180279" y="5246159"/>
                </a:cubicBezTo>
                <a:cubicBezTo>
                  <a:pt x="7180279" y="5247217"/>
                  <a:pt x="7181505" y="5248275"/>
                  <a:pt x="7181505" y="5248275"/>
                </a:cubicBezTo>
                <a:close/>
                <a:moveTo>
                  <a:pt x="7331146" y="4579409"/>
                </a:moveTo>
                <a:cubicBezTo>
                  <a:pt x="7326239" y="4580467"/>
                  <a:pt x="7323786" y="4577292"/>
                  <a:pt x="7323786" y="4573059"/>
                </a:cubicBezTo>
                <a:cubicBezTo>
                  <a:pt x="7322560" y="4569883"/>
                  <a:pt x="7322560" y="4564592"/>
                  <a:pt x="7327466" y="4565650"/>
                </a:cubicBezTo>
                <a:cubicBezTo>
                  <a:pt x="7331146" y="4565650"/>
                  <a:pt x="7336051" y="4568825"/>
                  <a:pt x="7337278" y="4570942"/>
                </a:cubicBezTo>
                <a:cubicBezTo>
                  <a:pt x="7338505" y="4574117"/>
                  <a:pt x="7334825" y="4577292"/>
                  <a:pt x="7331146" y="4579409"/>
                </a:cubicBezTo>
                <a:close/>
                <a:moveTo>
                  <a:pt x="7149615" y="4539192"/>
                </a:moveTo>
                <a:cubicBezTo>
                  <a:pt x="7145935" y="4524375"/>
                  <a:pt x="7161881" y="4532842"/>
                  <a:pt x="7169240" y="4530725"/>
                </a:cubicBezTo>
                <a:cubicBezTo>
                  <a:pt x="7170466" y="4534959"/>
                  <a:pt x="7170466" y="4538133"/>
                  <a:pt x="7171693" y="4542367"/>
                </a:cubicBezTo>
                <a:cubicBezTo>
                  <a:pt x="7163107" y="4548717"/>
                  <a:pt x="7152068" y="4549775"/>
                  <a:pt x="7149615" y="4539192"/>
                </a:cubicBezTo>
                <a:close/>
                <a:moveTo>
                  <a:pt x="7188864" y="4560359"/>
                </a:moveTo>
                <a:cubicBezTo>
                  <a:pt x="7176599" y="4560359"/>
                  <a:pt x="7181505" y="4550834"/>
                  <a:pt x="7180279" y="4544484"/>
                </a:cubicBezTo>
                <a:cubicBezTo>
                  <a:pt x="7183959" y="4544484"/>
                  <a:pt x="7186412" y="4544484"/>
                  <a:pt x="7190091" y="4544484"/>
                </a:cubicBezTo>
                <a:cubicBezTo>
                  <a:pt x="7197450" y="4550834"/>
                  <a:pt x="7192545" y="4560359"/>
                  <a:pt x="7188864" y="4560359"/>
                </a:cubicBezTo>
                <a:close/>
                <a:moveTo>
                  <a:pt x="7192545" y="4516967"/>
                </a:moveTo>
                <a:cubicBezTo>
                  <a:pt x="7192545" y="4519084"/>
                  <a:pt x="7196224" y="4520142"/>
                  <a:pt x="7192545" y="4523317"/>
                </a:cubicBezTo>
                <a:cubicBezTo>
                  <a:pt x="7188864" y="4526492"/>
                  <a:pt x="7187638" y="4523317"/>
                  <a:pt x="7185185" y="4522258"/>
                </a:cubicBezTo>
                <a:cubicBezTo>
                  <a:pt x="7185185" y="4519084"/>
                  <a:pt x="7187638" y="4516967"/>
                  <a:pt x="7192545" y="4516967"/>
                </a:cubicBezTo>
                <a:close/>
                <a:moveTo>
                  <a:pt x="10804762" y="2066925"/>
                </a:moveTo>
                <a:cubicBezTo>
                  <a:pt x="10796176" y="2058458"/>
                  <a:pt x="10808441" y="2052108"/>
                  <a:pt x="10815800" y="2048933"/>
                </a:cubicBezTo>
                <a:cubicBezTo>
                  <a:pt x="10821933" y="2046817"/>
                  <a:pt x="10823160" y="2053167"/>
                  <a:pt x="10824386" y="2057400"/>
                </a:cubicBezTo>
                <a:cubicBezTo>
                  <a:pt x="10824386" y="2059517"/>
                  <a:pt x="10824386" y="2061633"/>
                  <a:pt x="10824386" y="2062692"/>
                </a:cubicBezTo>
                <a:cubicBezTo>
                  <a:pt x="10815800" y="2067983"/>
                  <a:pt x="10825613" y="2079625"/>
                  <a:pt x="10814574" y="2083858"/>
                </a:cubicBezTo>
                <a:cubicBezTo>
                  <a:pt x="10808441" y="2078567"/>
                  <a:pt x="10809667" y="2072217"/>
                  <a:pt x="10804762" y="2066925"/>
                </a:cubicBezTo>
                <a:close/>
                <a:moveTo>
                  <a:pt x="6825803" y="5038725"/>
                </a:moveTo>
                <a:cubicBezTo>
                  <a:pt x="6824577" y="5037667"/>
                  <a:pt x="6823350" y="5036609"/>
                  <a:pt x="6822124" y="5035550"/>
                </a:cubicBezTo>
                <a:cubicBezTo>
                  <a:pt x="6822124" y="5032375"/>
                  <a:pt x="6824577" y="5027084"/>
                  <a:pt x="6827029" y="5028142"/>
                </a:cubicBezTo>
                <a:cubicBezTo>
                  <a:pt x="6831936" y="5030258"/>
                  <a:pt x="6829483" y="5035550"/>
                  <a:pt x="6825803" y="5038725"/>
                </a:cubicBezTo>
                <a:close/>
                <a:moveTo>
                  <a:pt x="7490598" y="5280025"/>
                </a:moveTo>
                <a:cubicBezTo>
                  <a:pt x="7490598" y="5284258"/>
                  <a:pt x="7489371" y="5289550"/>
                  <a:pt x="7483239" y="5289550"/>
                </a:cubicBezTo>
                <a:cubicBezTo>
                  <a:pt x="7478333" y="5289550"/>
                  <a:pt x="7475880" y="5287434"/>
                  <a:pt x="7475880" y="5283200"/>
                </a:cubicBezTo>
                <a:cubicBezTo>
                  <a:pt x="7475880" y="5277909"/>
                  <a:pt x="7480786" y="5277909"/>
                  <a:pt x="7484466" y="5276850"/>
                </a:cubicBezTo>
                <a:cubicBezTo>
                  <a:pt x="7486919" y="5275792"/>
                  <a:pt x="7490598" y="5278967"/>
                  <a:pt x="7490598" y="5280025"/>
                </a:cubicBezTo>
                <a:close/>
                <a:moveTo>
                  <a:pt x="7390020" y="3998383"/>
                </a:moveTo>
                <a:cubicBezTo>
                  <a:pt x="7385114" y="4000500"/>
                  <a:pt x="7381434" y="4002617"/>
                  <a:pt x="7375302" y="4005792"/>
                </a:cubicBezTo>
                <a:cubicBezTo>
                  <a:pt x="7370396" y="3997325"/>
                  <a:pt x="7365489" y="3989917"/>
                  <a:pt x="7361810" y="3981450"/>
                </a:cubicBezTo>
                <a:cubicBezTo>
                  <a:pt x="7356903" y="3972983"/>
                  <a:pt x="7365489" y="3970867"/>
                  <a:pt x="7372848" y="3968750"/>
                </a:cubicBezTo>
                <a:cubicBezTo>
                  <a:pt x="7375302" y="3974042"/>
                  <a:pt x="7370396" y="3984625"/>
                  <a:pt x="7386341" y="3979333"/>
                </a:cubicBezTo>
                <a:cubicBezTo>
                  <a:pt x="7390020" y="3978275"/>
                  <a:pt x="7396153" y="3982508"/>
                  <a:pt x="7397379" y="3986742"/>
                </a:cubicBezTo>
                <a:cubicBezTo>
                  <a:pt x="7398606" y="3993092"/>
                  <a:pt x="7394927" y="3996267"/>
                  <a:pt x="7390020" y="3998383"/>
                </a:cubicBezTo>
                <a:close/>
                <a:moveTo>
                  <a:pt x="7369169" y="3949700"/>
                </a:moveTo>
                <a:cubicBezTo>
                  <a:pt x="7369169" y="3950758"/>
                  <a:pt x="7369169" y="3950758"/>
                  <a:pt x="7369169" y="3949700"/>
                </a:cubicBezTo>
                <a:cubicBezTo>
                  <a:pt x="7367942" y="3949700"/>
                  <a:pt x="7367942" y="3949700"/>
                  <a:pt x="7369169" y="3949700"/>
                </a:cubicBezTo>
                <a:lnTo>
                  <a:pt x="7369169" y="3949700"/>
                </a:lnTo>
                <a:close/>
                <a:moveTo>
                  <a:pt x="7371622" y="3933825"/>
                </a:moveTo>
                <a:cubicBezTo>
                  <a:pt x="7371622" y="3933825"/>
                  <a:pt x="7371622" y="3933825"/>
                  <a:pt x="7371622" y="3933825"/>
                </a:cubicBezTo>
                <a:cubicBezTo>
                  <a:pt x="7371622" y="3933825"/>
                  <a:pt x="7371622" y="3933825"/>
                  <a:pt x="7371622" y="3933825"/>
                </a:cubicBezTo>
                <a:cubicBezTo>
                  <a:pt x="7371622" y="3933825"/>
                  <a:pt x="7371622" y="3933825"/>
                  <a:pt x="7371622" y="3933825"/>
                </a:cubicBezTo>
                <a:close/>
                <a:moveTo>
                  <a:pt x="7378981" y="3941233"/>
                </a:moveTo>
                <a:cubicBezTo>
                  <a:pt x="7380208" y="3938059"/>
                  <a:pt x="7381434" y="3933825"/>
                  <a:pt x="7383888" y="3931708"/>
                </a:cubicBezTo>
                <a:cubicBezTo>
                  <a:pt x="7391247" y="3927475"/>
                  <a:pt x="7399833" y="3928534"/>
                  <a:pt x="7408419" y="3929592"/>
                </a:cubicBezTo>
                <a:cubicBezTo>
                  <a:pt x="7409645" y="3929592"/>
                  <a:pt x="7409645" y="3932767"/>
                  <a:pt x="7409645" y="3934883"/>
                </a:cubicBezTo>
                <a:cubicBezTo>
                  <a:pt x="7408419" y="3948642"/>
                  <a:pt x="7396153" y="3938059"/>
                  <a:pt x="7390020" y="3941233"/>
                </a:cubicBezTo>
                <a:cubicBezTo>
                  <a:pt x="7387567" y="3943350"/>
                  <a:pt x="7382661" y="3941233"/>
                  <a:pt x="7378981" y="3941233"/>
                </a:cubicBezTo>
                <a:close/>
                <a:moveTo>
                  <a:pt x="8589595" y="5434542"/>
                </a:moveTo>
                <a:cubicBezTo>
                  <a:pt x="8587142" y="5434542"/>
                  <a:pt x="8583462" y="5432425"/>
                  <a:pt x="8582236" y="5430308"/>
                </a:cubicBezTo>
                <a:cubicBezTo>
                  <a:pt x="8579783" y="5420784"/>
                  <a:pt x="8590822" y="5419725"/>
                  <a:pt x="8596955" y="5415492"/>
                </a:cubicBezTo>
                <a:cubicBezTo>
                  <a:pt x="8599407" y="5423959"/>
                  <a:pt x="8603088" y="5433484"/>
                  <a:pt x="8589595" y="5434542"/>
                </a:cubicBezTo>
                <a:close/>
                <a:moveTo>
                  <a:pt x="10734848" y="2475442"/>
                </a:moveTo>
                <a:cubicBezTo>
                  <a:pt x="10732394" y="2477559"/>
                  <a:pt x="10731168" y="2478617"/>
                  <a:pt x="10727488" y="2480733"/>
                </a:cubicBezTo>
                <a:cubicBezTo>
                  <a:pt x="10726262" y="2477559"/>
                  <a:pt x="10726262" y="2475442"/>
                  <a:pt x="10725035" y="2472267"/>
                </a:cubicBezTo>
                <a:cubicBezTo>
                  <a:pt x="10725035" y="2466975"/>
                  <a:pt x="10727488" y="2463800"/>
                  <a:pt x="10733621" y="2462742"/>
                </a:cubicBezTo>
                <a:cubicBezTo>
                  <a:pt x="10734848" y="2462742"/>
                  <a:pt x="10737301" y="2463800"/>
                  <a:pt x="10738527" y="2464858"/>
                </a:cubicBezTo>
                <a:cubicBezTo>
                  <a:pt x="10739753" y="2470150"/>
                  <a:pt x="10737301" y="2473325"/>
                  <a:pt x="10734848" y="2475442"/>
                </a:cubicBezTo>
                <a:close/>
                <a:moveTo>
                  <a:pt x="8051136" y="3838575"/>
                </a:moveTo>
                <a:cubicBezTo>
                  <a:pt x="8063402" y="3838575"/>
                  <a:pt x="8067081" y="3860800"/>
                  <a:pt x="8083026" y="3844925"/>
                </a:cubicBezTo>
                <a:cubicBezTo>
                  <a:pt x="8086706" y="3840692"/>
                  <a:pt x="8087933" y="3848100"/>
                  <a:pt x="8090385" y="3849159"/>
                </a:cubicBezTo>
                <a:cubicBezTo>
                  <a:pt x="8094066" y="3851275"/>
                  <a:pt x="8094066" y="3855508"/>
                  <a:pt x="8090385" y="3857625"/>
                </a:cubicBezTo>
                <a:cubicBezTo>
                  <a:pt x="8080573" y="3862917"/>
                  <a:pt x="8068308" y="3865034"/>
                  <a:pt x="8057269" y="3859742"/>
                </a:cubicBezTo>
                <a:cubicBezTo>
                  <a:pt x="8047456" y="3856567"/>
                  <a:pt x="8045003" y="3848100"/>
                  <a:pt x="8051136" y="3838575"/>
                </a:cubicBezTo>
                <a:close/>
                <a:moveTo>
                  <a:pt x="11778649" y="3437467"/>
                </a:moveTo>
                <a:cubicBezTo>
                  <a:pt x="11781103" y="3436409"/>
                  <a:pt x="11782329" y="3436409"/>
                  <a:pt x="11784782" y="3435350"/>
                </a:cubicBezTo>
                <a:cubicBezTo>
                  <a:pt x="11794594" y="3437467"/>
                  <a:pt x="11794594" y="3442758"/>
                  <a:pt x="11790915" y="3449108"/>
                </a:cubicBezTo>
                <a:cubicBezTo>
                  <a:pt x="11789689" y="3451225"/>
                  <a:pt x="11786009" y="3453342"/>
                  <a:pt x="11783556" y="3452284"/>
                </a:cubicBezTo>
                <a:cubicBezTo>
                  <a:pt x="11773744" y="3450167"/>
                  <a:pt x="11778649" y="3443817"/>
                  <a:pt x="11778649" y="3437467"/>
                </a:cubicBezTo>
                <a:close/>
                <a:moveTo>
                  <a:pt x="8979641" y="937683"/>
                </a:moveTo>
                <a:cubicBezTo>
                  <a:pt x="8969828" y="929217"/>
                  <a:pt x="8960016" y="922867"/>
                  <a:pt x="8966149" y="908050"/>
                </a:cubicBezTo>
                <a:cubicBezTo>
                  <a:pt x="8975961" y="916517"/>
                  <a:pt x="8990680" y="921808"/>
                  <a:pt x="8979641" y="937683"/>
                </a:cubicBezTo>
                <a:close/>
                <a:moveTo>
                  <a:pt x="7686848" y="6506633"/>
                </a:moveTo>
                <a:cubicBezTo>
                  <a:pt x="7686848" y="6506633"/>
                  <a:pt x="7690527" y="6507692"/>
                  <a:pt x="7690527" y="6508750"/>
                </a:cubicBezTo>
                <a:cubicBezTo>
                  <a:pt x="7691754" y="6510867"/>
                  <a:pt x="7690527" y="6514042"/>
                  <a:pt x="7686848" y="6514042"/>
                </a:cubicBezTo>
                <a:cubicBezTo>
                  <a:pt x="7685621" y="6512984"/>
                  <a:pt x="7683168" y="6512984"/>
                  <a:pt x="7681941" y="6511925"/>
                </a:cubicBezTo>
                <a:cubicBezTo>
                  <a:pt x="7684395" y="6509808"/>
                  <a:pt x="7685621" y="6508750"/>
                  <a:pt x="7686848" y="6506633"/>
                </a:cubicBezTo>
                <a:close/>
                <a:moveTo>
                  <a:pt x="10817027" y="2349500"/>
                </a:moveTo>
                <a:cubicBezTo>
                  <a:pt x="10814574" y="2349500"/>
                  <a:pt x="10810894" y="2348442"/>
                  <a:pt x="10809667" y="2343150"/>
                </a:cubicBezTo>
                <a:cubicBezTo>
                  <a:pt x="10809667" y="2343150"/>
                  <a:pt x="10812121" y="2341033"/>
                  <a:pt x="10814574" y="2341033"/>
                </a:cubicBezTo>
                <a:cubicBezTo>
                  <a:pt x="10818254" y="2341033"/>
                  <a:pt x="10819480" y="2342092"/>
                  <a:pt x="10820707" y="2345267"/>
                </a:cubicBezTo>
                <a:cubicBezTo>
                  <a:pt x="10823160" y="2347383"/>
                  <a:pt x="10820707" y="2349500"/>
                  <a:pt x="10817027" y="2349500"/>
                </a:cubicBezTo>
                <a:close/>
                <a:moveTo>
                  <a:pt x="11594665" y="3304117"/>
                </a:moveTo>
                <a:cubicBezTo>
                  <a:pt x="11595892" y="3297767"/>
                  <a:pt x="11603252" y="3297767"/>
                  <a:pt x="11609384" y="3296708"/>
                </a:cubicBezTo>
                <a:cubicBezTo>
                  <a:pt x="11614291" y="3296708"/>
                  <a:pt x="11617970" y="3297767"/>
                  <a:pt x="11617970" y="3302000"/>
                </a:cubicBezTo>
                <a:cubicBezTo>
                  <a:pt x="11617970" y="3308350"/>
                  <a:pt x="11614291" y="3314700"/>
                  <a:pt x="11606931" y="3314700"/>
                </a:cubicBezTo>
                <a:cubicBezTo>
                  <a:pt x="11600798" y="3314700"/>
                  <a:pt x="11593439" y="3310467"/>
                  <a:pt x="11594665" y="3304117"/>
                </a:cubicBezTo>
                <a:close/>
                <a:moveTo>
                  <a:pt x="7305387" y="4032250"/>
                </a:moveTo>
                <a:cubicBezTo>
                  <a:pt x="7305387" y="4035425"/>
                  <a:pt x="7305387" y="4037542"/>
                  <a:pt x="7305387" y="4040717"/>
                </a:cubicBezTo>
                <a:cubicBezTo>
                  <a:pt x="7302935" y="4037542"/>
                  <a:pt x="7298028" y="4035425"/>
                  <a:pt x="7305387" y="4032250"/>
                </a:cubicBezTo>
                <a:close/>
                <a:moveTo>
                  <a:pt x="6568226" y="579967"/>
                </a:moveTo>
                <a:cubicBezTo>
                  <a:pt x="6574358" y="582083"/>
                  <a:pt x="6580491" y="582083"/>
                  <a:pt x="6586624" y="581025"/>
                </a:cubicBezTo>
                <a:cubicBezTo>
                  <a:pt x="6597663" y="579967"/>
                  <a:pt x="6605022" y="583142"/>
                  <a:pt x="6613608" y="584200"/>
                </a:cubicBezTo>
                <a:cubicBezTo>
                  <a:pt x="6618514" y="585258"/>
                  <a:pt x="6635686" y="588433"/>
                  <a:pt x="6616062" y="592667"/>
                </a:cubicBezTo>
                <a:cubicBezTo>
                  <a:pt x="6612381" y="593725"/>
                  <a:pt x="6613608" y="595842"/>
                  <a:pt x="6613608" y="596900"/>
                </a:cubicBezTo>
                <a:cubicBezTo>
                  <a:pt x="6613608" y="601133"/>
                  <a:pt x="6611155" y="603250"/>
                  <a:pt x="6600116" y="604308"/>
                </a:cubicBezTo>
                <a:cubicBezTo>
                  <a:pt x="6592757" y="605367"/>
                  <a:pt x="6585398" y="608542"/>
                  <a:pt x="6590304" y="613833"/>
                </a:cubicBezTo>
                <a:cubicBezTo>
                  <a:pt x="6586624" y="613833"/>
                  <a:pt x="6584171" y="614892"/>
                  <a:pt x="6582944" y="615950"/>
                </a:cubicBezTo>
                <a:cubicBezTo>
                  <a:pt x="6580491" y="618067"/>
                  <a:pt x="6584171" y="623358"/>
                  <a:pt x="6571905" y="622300"/>
                </a:cubicBezTo>
                <a:cubicBezTo>
                  <a:pt x="6562093" y="622300"/>
                  <a:pt x="6554734" y="619125"/>
                  <a:pt x="6549827" y="615950"/>
                </a:cubicBezTo>
                <a:cubicBezTo>
                  <a:pt x="6546148" y="612775"/>
                  <a:pt x="6543694" y="608542"/>
                  <a:pt x="6542468" y="604308"/>
                </a:cubicBezTo>
                <a:cubicBezTo>
                  <a:pt x="6537562" y="594783"/>
                  <a:pt x="6526522" y="590550"/>
                  <a:pt x="6504444" y="591608"/>
                </a:cubicBezTo>
                <a:cubicBezTo>
                  <a:pt x="6500765" y="591608"/>
                  <a:pt x="6495858" y="593725"/>
                  <a:pt x="6492179" y="591608"/>
                </a:cubicBezTo>
                <a:cubicBezTo>
                  <a:pt x="6489726" y="589492"/>
                  <a:pt x="6492179" y="588433"/>
                  <a:pt x="6493406" y="587375"/>
                </a:cubicBezTo>
                <a:cubicBezTo>
                  <a:pt x="6497085" y="585258"/>
                  <a:pt x="6501991" y="584200"/>
                  <a:pt x="6508124" y="585258"/>
                </a:cubicBezTo>
                <a:cubicBezTo>
                  <a:pt x="6516710" y="587375"/>
                  <a:pt x="6524070" y="592667"/>
                  <a:pt x="6535108" y="586317"/>
                </a:cubicBezTo>
                <a:cubicBezTo>
                  <a:pt x="6536335" y="585258"/>
                  <a:pt x="6538788" y="587375"/>
                  <a:pt x="6540015" y="588433"/>
                </a:cubicBezTo>
                <a:cubicBezTo>
                  <a:pt x="6543694" y="589492"/>
                  <a:pt x="6546148" y="591608"/>
                  <a:pt x="6552280" y="589492"/>
                </a:cubicBezTo>
                <a:cubicBezTo>
                  <a:pt x="6557186" y="588433"/>
                  <a:pt x="6553507" y="586317"/>
                  <a:pt x="6553507" y="585258"/>
                </a:cubicBezTo>
                <a:cubicBezTo>
                  <a:pt x="6551053" y="579967"/>
                  <a:pt x="6557186" y="577850"/>
                  <a:pt x="6568226" y="579967"/>
                </a:cubicBezTo>
                <a:close/>
                <a:moveTo>
                  <a:pt x="6273851" y="3655483"/>
                </a:moveTo>
                <a:cubicBezTo>
                  <a:pt x="6277531" y="3654425"/>
                  <a:pt x="6279984" y="3654425"/>
                  <a:pt x="6282437" y="3655483"/>
                </a:cubicBezTo>
                <a:cubicBezTo>
                  <a:pt x="6283664" y="3654425"/>
                  <a:pt x="6282437" y="3654425"/>
                  <a:pt x="6282437" y="3654425"/>
                </a:cubicBezTo>
                <a:cubicBezTo>
                  <a:pt x="6282437" y="3654425"/>
                  <a:pt x="6282437" y="3654425"/>
                  <a:pt x="6283664" y="3654425"/>
                </a:cubicBezTo>
                <a:cubicBezTo>
                  <a:pt x="6283664" y="3654425"/>
                  <a:pt x="6284891" y="3654425"/>
                  <a:pt x="6284891" y="3655483"/>
                </a:cubicBezTo>
                <a:cubicBezTo>
                  <a:pt x="6284891" y="3655483"/>
                  <a:pt x="6284891" y="3655483"/>
                  <a:pt x="6284891" y="3655483"/>
                </a:cubicBezTo>
                <a:cubicBezTo>
                  <a:pt x="6284891" y="3655483"/>
                  <a:pt x="6284891" y="3655483"/>
                  <a:pt x="6283664" y="3655483"/>
                </a:cubicBezTo>
                <a:cubicBezTo>
                  <a:pt x="6284891" y="3655483"/>
                  <a:pt x="6286117" y="3656542"/>
                  <a:pt x="6287343" y="3657600"/>
                </a:cubicBezTo>
                <a:cubicBezTo>
                  <a:pt x="6284891" y="3657600"/>
                  <a:pt x="6283664" y="3656542"/>
                  <a:pt x="6283664" y="3655483"/>
                </a:cubicBezTo>
                <a:cubicBezTo>
                  <a:pt x="6283664" y="3655483"/>
                  <a:pt x="6283664" y="3655483"/>
                  <a:pt x="6283664" y="3655483"/>
                </a:cubicBezTo>
                <a:cubicBezTo>
                  <a:pt x="6278758" y="3656542"/>
                  <a:pt x="6276305" y="3656542"/>
                  <a:pt x="6273851" y="3655483"/>
                </a:cubicBezTo>
                <a:close/>
                <a:moveTo>
                  <a:pt x="6499539" y="1922992"/>
                </a:moveTo>
                <a:cubicBezTo>
                  <a:pt x="6499539" y="1922992"/>
                  <a:pt x="6499539" y="1922992"/>
                  <a:pt x="6499539" y="1922992"/>
                </a:cubicBezTo>
                <a:cubicBezTo>
                  <a:pt x="6503218" y="1922992"/>
                  <a:pt x="6509351" y="1924050"/>
                  <a:pt x="6510577" y="1920875"/>
                </a:cubicBezTo>
                <a:cubicBezTo>
                  <a:pt x="6514257" y="1912408"/>
                  <a:pt x="6520389" y="1903942"/>
                  <a:pt x="6503218" y="1896533"/>
                </a:cubicBezTo>
                <a:cubicBezTo>
                  <a:pt x="6495858" y="1893358"/>
                  <a:pt x="6500765" y="1890183"/>
                  <a:pt x="6508124" y="1889125"/>
                </a:cubicBezTo>
                <a:cubicBezTo>
                  <a:pt x="6509351" y="1889125"/>
                  <a:pt x="6513030" y="1889125"/>
                  <a:pt x="6513030" y="1889125"/>
                </a:cubicBezTo>
                <a:cubicBezTo>
                  <a:pt x="6519163" y="1885950"/>
                  <a:pt x="6530203" y="1883833"/>
                  <a:pt x="6532655" y="1880658"/>
                </a:cubicBezTo>
                <a:cubicBezTo>
                  <a:pt x="6537562" y="1882775"/>
                  <a:pt x="6542468" y="1885950"/>
                  <a:pt x="6548601" y="1888067"/>
                </a:cubicBezTo>
                <a:cubicBezTo>
                  <a:pt x="6559640" y="1879600"/>
                  <a:pt x="6559640" y="1879600"/>
                  <a:pt x="6558413" y="1860550"/>
                </a:cubicBezTo>
                <a:cubicBezTo>
                  <a:pt x="6562093" y="1865842"/>
                  <a:pt x="6566999" y="1867958"/>
                  <a:pt x="6582944" y="1870075"/>
                </a:cubicBezTo>
                <a:cubicBezTo>
                  <a:pt x="6591531" y="1873250"/>
                  <a:pt x="6593983" y="1878542"/>
                  <a:pt x="6605022" y="1881717"/>
                </a:cubicBezTo>
                <a:cubicBezTo>
                  <a:pt x="6591531" y="1887008"/>
                  <a:pt x="6590304" y="1875367"/>
                  <a:pt x="6578038" y="1878542"/>
                </a:cubicBezTo>
                <a:cubicBezTo>
                  <a:pt x="6576812" y="1879600"/>
                  <a:pt x="6576812" y="1880658"/>
                  <a:pt x="6575585" y="1881717"/>
                </a:cubicBezTo>
                <a:cubicBezTo>
                  <a:pt x="6573132" y="1882775"/>
                  <a:pt x="6565772" y="1882775"/>
                  <a:pt x="6568226" y="1884892"/>
                </a:cubicBezTo>
                <a:cubicBezTo>
                  <a:pt x="6569452" y="1885950"/>
                  <a:pt x="6571905" y="1888067"/>
                  <a:pt x="6575585" y="1887008"/>
                </a:cubicBezTo>
                <a:cubicBezTo>
                  <a:pt x="6578038" y="1885950"/>
                  <a:pt x="6576812" y="1883833"/>
                  <a:pt x="6578038" y="1882775"/>
                </a:cubicBezTo>
                <a:cubicBezTo>
                  <a:pt x="6584171" y="1883833"/>
                  <a:pt x="6591531" y="1885950"/>
                  <a:pt x="6590304" y="1890183"/>
                </a:cubicBezTo>
                <a:cubicBezTo>
                  <a:pt x="6589077" y="1893358"/>
                  <a:pt x="6590304" y="1897592"/>
                  <a:pt x="6576812" y="1893358"/>
                </a:cubicBezTo>
                <a:cubicBezTo>
                  <a:pt x="6570679" y="1891242"/>
                  <a:pt x="6564546" y="1893358"/>
                  <a:pt x="6559640" y="1895475"/>
                </a:cubicBezTo>
                <a:cubicBezTo>
                  <a:pt x="6562093" y="1897592"/>
                  <a:pt x="6570679" y="1900767"/>
                  <a:pt x="6557186" y="1902883"/>
                </a:cubicBezTo>
                <a:cubicBezTo>
                  <a:pt x="6555960" y="1903942"/>
                  <a:pt x="6553507" y="1905000"/>
                  <a:pt x="6553507" y="1903942"/>
                </a:cubicBezTo>
                <a:cubicBezTo>
                  <a:pt x="6548601" y="1902883"/>
                  <a:pt x="6553507" y="1901825"/>
                  <a:pt x="6555960" y="1901825"/>
                </a:cubicBezTo>
                <a:cubicBezTo>
                  <a:pt x="6552280" y="1900767"/>
                  <a:pt x="6549827" y="1899708"/>
                  <a:pt x="6548601" y="1898650"/>
                </a:cubicBezTo>
                <a:cubicBezTo>
                  <a:pt x="6547374" y="1898650"/>
                  <a:pt x="6546148" y="1898650"/>
                  <a:pt x="6546148" y="1898650"/>
                </a:cubicBezTo>
                <a:cubicBezTo>
                  <a:pt x="6543694" y="1899708"/>
                  <a:pt x="6547374" y="1899708"/>
                  <a:pt x="6549827" y="1900767"/>
                </a:cubicBezTo>
                <a:cubicBezTo>
                  <a:pt x="6555960" y="1908175"/>
                  <a:pt x="6549827" y="1913467"/>
                  <a:pt x="6533882" y="1917700"/>
                </a:cubicBezTo>
                <a:cubicBezTo>
                  <a:pt x="6530203" y="1917700"/>
                  <a:pt x="6525296" y="1917700"/>
                  <a:pt x="6521616" y="1918758"/>
                </a:cubicBezTo>
                <a:cubicBezTo>
                  <a:pt x="6520389" y="1920875"/>
                  <a:pt x="6519163" y="1922992"/>
                  <a:pt x="6517937" y="1924050"/>
                </a:cubicBezTo>
                <a:cubicBezTo>
                  <a:pt x="6515484" y="1926167"/>
                  <a:pt x="6515484" y="1930400"/>
                  <a:pt x="6506898" y="1930400"/>
                </a:cubicBezTo>
                <a:cubicBezTo>
                  <a:pt x="6500765" y="1929342"/>
                  <a:pt x="6501991" y="1925108"/>
                  <a:pt x="6499539" y="1922992"/>
                </a:cubicBezTo>
                <a:lnTo>
                  <a:pt x="6499539" y="1922992"/>
                </a:lnTo>
                <a:close/>
                <a:moveTo>
                  <a:pt x="6435757" y="1365250"/>
                </a:moveTo>
                <a:cubicBezTo>
                  <a:pt x="6434530" y="1366308"/>
                  <a:pt x="6433304" y="1366308"/>
                  <a:pt x="6432078" y="1367367"/>
                </a:cubicBezTo>
                <a:cubicBezTo>
                  <a:pt x="6432078" y="1366308"/>
                  <a:pt x="6430851" y="1366308"/>
                  <a:pt x="6429625" y="1365250"/>
                </a:cubicBezTo>
                <a:cubicBezTo>
                  <a:pt x="6428398" y="1364192"/>
                  <a:pt x="6432078" y="1364192"/>
                  <a:pt x="6433304" y="1365250"/>
                </a:cubicBezTo>
                <a:cubicBezTo>
                  <a:pt x="6433304" y="1365250"/>
                  <a:pt x="6434530" y="1365250"/>
                  <a:pt x="6435757" y="1365250"/>
                </a:cubicBezTo>
                <a:close/>
                <a:moveTo>
                  <a:pt x="6332726" y="1395942"/>
                </a:moveTo>
                <a:cubicBezTo>
                  <a:pt x="6332726" y="1393825"/>
                  <a:pt x="6333953" y="1391708"/>
                  <a:pt x="6336406" y="1389592"/>
                </a:cubicBezTo>
                <a:cubicBezTo>
                  <a:pt x="6338859" y="1393825"/>
                  <a:pt x="6336406" y="1394883"/>
                  <a:pt x="6332726" y="1395942"/>
                </a:cubicBezTo>
                <a:close/>
                <a:moveTo>
                  <a:pt x="6516710" y="473075"/>
                </a:moveTo>
                <a:cubicBezTo>
                  <a:pt x="6520389" y="476250"/>
                  <a:pt x="6516710" y="478367"/>
                  <a:pt x="6510577" y="477308"/>
                </a:cubicBezTo>
                <a:cubicBezTo>
                  <a:pt x="6505671" y="477308"/>
                  <a:pt x="6500765" y="477308"/>
                  <a:pt x="6498312" y="479425"/>
                </a:cubicBezTo>
                <a:cubicBezTo>
                  <a:pt x="6494632" y="480483"/>
                  <a:pt x="6490953" y="483658"/>
                  <a:pt x="6494632" y="484717"/>
                </a:cubicBezTo>
                <a:cubicBezTo>
                  <a:pt x="6501991" y="484717"/>
                  <a:pt x="6501991" y="494242"/>
                  <a:pt x="6514257" y="488950"/>
                </a:cubicBezTo>
                <a:cubicBezTo>
                  <a:pt x="6524070" y="487892"/>
                  <a:pt x="6520389" y="491067"/>
                  <a:pt x="6519163" y="493183"/>
                </a:cubicBezTo>
                <a:cubicBezTo>
                  <a:pt x="6520389" y="495300"/>
                  <a:pt x="6525296" y="497417"/>
                  <a:pt x="6517937" y="499533"/>
                </a:cubicBezTo>
                <a:cubicBezTo>
                  <a:pt x="6531429" y="498475"/>
                  <a:pt x="6544921" y="503767"/>
                  <a:pt x="6557186" y="498475"/>
                </a:cubicBezTo>
                <a:cubicBezTo>
                  <a:pt x="6557186" y="498475"/>
                  <a:pt x="6559640" y="498475"/>
                  <a:pt x="6559640" y="498475"/>
                </a:cubicBezTo>
                <a:cubicBezTo>
                  <a:pt x="6560867" y="498475"/>
                  <a:pt x="6560867" y="499533"/>
                  <a:pt x="6562093" y="500592"/>
                </a:cubicBezTo>
                <a:cubicBezTo>
                  <a:pt x="6560867" y="499533"/>
                  <a:pt x="6560867" y="498475"/>
                  <a:pt x="6559640" y="498475"/>
                </a:cubicBezTo>
                <a:cubicBezTo>
                  <a:pt x="6551053" y="498475"/>
                  <a:pt x="6542468" y="499533"/>
                  <a:pt x="6544921" y="493183"/>
                </a:cubicBezTo>
                <a:cubicBezTo>
                  <a:pt x="6543694" y="492125"/>
                  <a:pt x="6540015" y="491067"/>
                  <a:pt x="6543694" y="488950"/>
                </a:cubicBezTo>
                <a:cubicBezTo>
                  <a:pt x="6547374" y="487892"/>
                  <a:pt x="6549827" y="490008"/>
                  <a:pt x="6551053" y="491067"/>
                </a:cubicBezTo>
                <a:cubicBezTo>
                  <a:pt x="6552280" y="490008"/>
                  <a:pt x="6555960" y="487892"/>
                  <a:pt x="6553507" y="487892"/>
                </a:cubicBezTo>
                <a:cubicBezTo>
                  <a:pt x="6541241" y="487892"/>
                  <a:pt x="6538788" y="482600"/>
                  <a:pt x="6532655" y="479425"/>
                </a:cubicBezTo>
                <a:cubicBezTo>
                  <a:pt x="6524070" y="474133"/>
                  <a:pt x="6527749" y="466725"/>
                  <a:pt x="6517937" y="461433"/>
                </a:cubicBezTo>
                <a:cubicBezTo>
                  <a:pt x="6511804" y="465667"/>
                  <a:pt x="6510577" y="468842"/>
                  <a:pt x="6516710" y="473075"/>
                </a:cubicBezTo>
                <a:close/>
                <a:moveTo>
                  <a:pt x="6520389" y="483658"/>
                </a:moveTo>
                <a:cubicBezTo>
                  <a:pt x="6519163" y="484717"/>
                  <a:pt x="6519163" y="485775"/>
                  <a:pt x="6515484" y="485775"/>
                </a:cubicBezTo>
                <a:cubicBezTo>
                  <a:pt x="6514257" y="485775"/>
                  <a:pt x="6513030" y="484717"/>
                  <a:pt x="6513030" y="483658"/>
                </a:cubicBezTo>
                <a:cubicBezTo>
                  <a:pt x="6511804" y="482600"/>
                  <a:pt x="6515484" y="481542"/>
                  <a:pt x="6516710" y="480483"/>
                </a:cubicBezTo>
                <a:cubicBezTo>
                  <a:pt x="6519163" y="481542"/>
                  <a:pt x="6521616" y="482600"/>
                  <a:pt x="6520389" y="483658"/>
                </a:cubicBezTo>
                <a:close/>
                <a:moveTo>
                  <a:pt x="6475007" y="484717"/>
                </a:moveTo>
                <a:cubicBezTo>
                  <a:pt x="6475007" y="484717"/>
                  <a:pt x="6477460" y="484717"/>
                  <a:pt x="6479913" y="484717"/>
                </a:cubicBezTo>
                <a:cubicBezTo>
                  <a:pt x="6477460" y="488950"/>
                  <a:pt x="6482366" y="491067"/>
                  <a:pt x="6489726" y="491067"/>
                </a:cubicBezTo>
                <a:cubicBezTo>
                  <a:pt x="6487273" y="491067"/>
                  <a:pt x="6486046" y="492125"/>
                  <a:pt x="6486046" y="493183"/>
                </a:cubicBezTo>
                <a:cubicBezTo>
                  <a:pt x="6484820" y="499533"/>
                  <a:pt x="6471327" y="502708"/>
                  <a:pt x="6465194" y="508000"/>
                </a:cubicBezTo>
                <a:cubicBezTo>
                  <a:pt x="6463968" y="509058"/>
                  <a:pt x="6460289" y="509058"/>
                  <a:pt x="6457835" y="509058"/>
                </a:cubicBezTo>
                <a:cubicBezTo>
                  <a:pt x="6455382" y="509058"/>
                  <a:pt x="6452929" y="506942"/>
                  <a:pt x="6452929" y="506942"/>
                </a:cubicBezTo>
                <a:cubicBezTo>
                  <a:pt x="6459062" y="500592"/>
                  <a:pt x="6445570" y="495300"/>
                  <a:pt x="6449249" y="488950"/>
                </a:cubicBezTo>
                <a:cubicBezTo>
                  <a:pt x="6450476" y="484717"/>
                  <a:pt x="6451702" y="480483"/>
                  <a:pt x="6459062" y="479425"/>
                </a:cubicBezTo>
                <a:cubicBezTo>
                  <a:pt x="6465194" y="478367"/>
                  <a:pt x="6470101" y="482600"/>
                  <a:pt x="6475007" y="484717"/>
                </a:cubicBezTo>
                <a:close/>
                <a:moveTo>
                  <a:pt x="6371976" y="2828925"/>
                </a:moveTo>
                <a:cubicBezTo>
                  <a:pt x="6374429" y="2827867"/>
                  <a:pt x="6376883" y="2826809"/>
                  <a:pt x="6380562" y="2826809"/>
                </a:cubicBezTo>
                <a:cubicBezTo>
                  <a:pt x="6383015" y="2832100"/>
                  <a:pt x="6371976" y="2836333"/>
                  <a:pt x="6365843" y="2835275"/>
                </a:cubicBezTo>
                <a:cubicBezTo>
                  <a:pt x="6348671" y="2833159"/>
                  <a:pt x="6349898" y="2839508"/>
                  <a:pt x="6348671" y="2842684"/>
                </a:cubicBezTo>
                <a:cubicBezTo>
                  <a:pt x="6347445" y="2846917"/>
                  <a:pt x="6343765" y="2850092"/>
                  <a:pt x="6336406" y="2853267"/>
                </a:cubicBezTo>
                <a:cubicBezTo>
                  <a:pt x="6336406" y="2854325"/>
                  <a:pt x="6335179" y="2856442"/>
                  <a:pt x="6335179" y="2857500"/>
                </a:cubicBezTo>
                <a:cubicBezTo>
                  <a:pt x="6335179" y="2857500"/>
                  <a:pt x="6333953" y="2857500"/>
                  <a:pt x="6333953" y="2857500"/>
                </a:cubicBezTo>
                <a:cubicBezTo>
                  <a:pt x="6325367" y="2857500"/>
                  <a:pt x="6327820" y="2854325"/>
                  <a:pt x="6327820" y="2852208"/>
                </a:cubicBezTo>
                <a:cubicBezTo>
                  <a:pt x="6329047" y="2850092"/>
                  <a:pt x="6336406" y="2849034"/>
                  <a:pt x="6332726" y="2846917"/>
                </a:cubicBezTo>
                <a:cubicBezTo>
                  <a:pt x="6322914" y="2838450"/>
                  <a:pt x="6346219" y="2832100"/>
                  <a:pt x="6336406" y="2823633"/>
                </a:cubicBezTo>
                <a:cubicBezTo>
                  <a:pt x="6344992" y="2821517"/>
                  <a:pt x="6348671" y="2817284"/>
                  <a:pt x="6359711" y="2816225"/>
                </a:cubicBezTo>
                <a:cubicBezTo>
                  <a:pt x="6365843" y="2816225"/>
                  <a:pt x="6368297" y="2816225"/>
                  <a:pt x="6367070" y="2819400"/>
                </a:cubicBezTo>
                <a:cubicBezTo>
                  <a:pt x="6365843" y="2821517"/>
                  <a:pt x="6365843" y="2823633"/>
                  <a:pt x="6365843" y="2826809"/>
                </a:cubicBezTo>
                <a:cubicBezTo>
                  <a:pt x="6364617" y="2827867"/>
                  <a:pt x="6362164" y="2828925"/>
                  <a:pt x="6363390" y="2829983"/>
                </a:cubicBezTo>
                <a:cubicBezTo>
                  <a:pt x="6364617" y="2829983"/>
                  <a:pt x="6368297" y="2828925"/>
                  <a:pt x="6371976" y="2828925"/>
                </a:cubicBezTo>
                <a:close/>
                <a:moveTo>
                  <a:pt x="6554734" y="1823508"/>
                </a:moveTo>
                <a:cubicBezTo>
                  <a:pt x="6543694" y="1826683"/>
                  <a:pt x="6547374" y="1830917"/>
                  <a:pt x="6552280" y="1834092"/>
                </a:cubicBezTo>
                <a:cubicBezTo>
                  <a:pt x="6563319" y="1835150"/>
                  <a:pt x="6566999" y="1831975"/>
                  <a:pt x="6566999" y="1827742"/>
                </a:cubicBezTo>
                <a:cubicBezTo>
                  <a:pt x="6579265" y="1829858"/>
                  <a:pt x="6576812" y="1837267"/>
                  <a:pt x="6586624" y="1840442"/>
                </a:cubicBezTo>
                <a:cubicBezTo>
                  <a:pt x="6587850" y="1840442"/>
                  <a:pt x="6587850" y="1842558"/>
                  <a:pt x="6585398" y="1843617"/>
                </a:cubicBezTo>
                <a:cubicBezTo>
                  <a:pt x="6582944" y="1844675"/>
                  <a:pt x="6578038" y="1844675"/>
                  <a:pt x="6578038" y="1843617"/>
                </a:cubicBezTo>
                <a:cubicBezTo>
                  <a:pt x="6580491" y="1834092"/>
                  <a:pt x="6558413" y="1840442"/>
                  <a:pt x="6553507" y="1835150"/>
                </a:cubicBezTo>
                <a:cubicBezTo>
                  <a:pt x="6538788" y="1836208"/>
                  <a:pt x="6533882" y="1829858"/>
                  <a:pt x="6530203" y="1826683"/>
                </a:cubicBezTo>
                <a:cubicBezTo>
                  <a:pt x="6519163" y="1818217"/>
                  <a:pt x="6521616" y="1818217"/>
                  <a:pt x="6503218" y="1823508"/>
                </a:cubicBezTo>
                <a:cubicBezTo>
                  <a:pt x="6506898" y="1826683"/>
                  <a:pt x="6510577" y="1829858"/>
                  <a:pt x="6514257" y="1833033"/>
                </a:cubicBezTo>
                <a:cubicBezTo>
                  <a:pt x="6501991" y="1835150"/>
                  <a:pt x="6495858" y="1830917"/>
                  <a:pt x="6499539" y="1828800"/>
                </a:cubicBezTo>
                <a:cubicBezTo>
                  <a:pt x="6503218" y="1825625"/>
                  <a:pt x="6505671" y="1823508"/>
                  <a:pt x="6503218" y="1819275"/>
                </a:cubicBezTo>
                <a:cubicBezTo>
                  <a:pt x="6501991" y="1817158"/>
                  <a:pt x="6506898" y="1815042"/>
                  <a:pt x="6514257" y="1816100"/>
                </a:cubicBezTo>
                <a:cubicBezTo>
                  <a:pt x="6530203" y="1817158"/>
                  <a:pt x="6546148" y="1817158"/>
                  <a:pt x="6562093" y="1815042"/>
                </a:cubicBezTo>
                <a:cubicBezTo>
                  <a:pt x="6563319" y="1818217"/>
                  <a:pt x="6562093" y="1821392"/>
                  <a:pt x="6554734" y="1823508"/>
                </a:cubicBezTo>
                <a:close/>
                <a:moveTo>
                  <a:pt x="6598890" y="6477000"/>
                </a:moveTo>
                <a:cubicBezTo>
                  <a:pt x="6586624" y="6475942"/>
                  <a:pt x="6575585" y="6474883"/>
                  <a:pt x="6563319" y="6473825"/>
                </a:cubicBezTo>
                <a:cubicBezTo>
                  <a:pt x="6562093" y="6473825"/>
                  <a:pt x="6560867" y="6473825"/>
                  <a:pt x="6560867" y="6473825"/>
                </a:cubicBezTo>
                <a:cubicBezTo>
                  <a:pt x="6554734" y="6461125"/>
                  <a:pt x="6521616" y="6465359"/>
                  <a:pt x="6508124" y="6456892"/>
                </a:cubicBezTo>
                <a:cubicBezTo>
                  <a:pt x="6506898" y="6455834"/>
                  <a:pt x="6504444" y="6454776"/>
                  <a:pt x="6501991" y="6453717"/>
                </a:cubicBezTo>
                <a:cubicBezTo>
                  <a:pt x="6513030" y="6455834"/>
                  <a:pt x="6524070" y="6455834"/>
                  <a:pt x="6535108" y="6454776"/>
                </a:cubicBezTo>
                <a:cubicBezTo>
                  <a:pt x="6538788" y="6460067"/>
                  <a:pt x="6549827" y="6463242"/>
                  <a:pt x="6559640" y="6466417"/>
                </a:cubicBezTo>
                <a:cubicBezTo>
                  <a:pt x="6570679" y="6469592"/>
                  <a:pt x="6584171" y="6472767"/>
                  <a:pt x="6597663" y="6468534"/>
                </a:cubicBezTo>
                <a:cubicBezTo>
                  <a:pt x="6601343" y="6467475"/>
                  <a:pt x="6605022" y="6468534"/>
                  <a:pt x="6607476" y="6469592"/>
                </a:cubicBezTo>
                <a:cubicBezTo>
                  <a:pt x="6613608" y="6471709"/>
                  <a:pt x="6605022" y="6473825"/>
                  <a:pt x="6606249" y="6475942"/>
                </a:cubicBezTo>
                <a:cubicBezTo>
                  <a:pt x="6606249" y="6479117"/>
                  <a:pt x="6600116" y="6477000"/>
                  <a:pt x="6598890" y="6477000"/>
                </a:cubicBezTo>
                <a:close/>
                <a:moveTo>
                  <a:pt x="6570679" y="1202267"/>
                </a:moveTo>
                <a:cubicBezTo>
                  <a:pt x="6571905" y="1201208"/>
                  <a:pt x="6569452" y="1198033"/>
                  <a:pt x="6568226" y="1198033"/>
                </a:cubicBezTo>
                <a:cubicBezTo>
                  <a:pt x="6557186" y="1203325"/>
                  <a:pt x="6555960" y="1195917"/>
                  <a:pt x="6553507" y="1194858"/>
                </a:cubicBezTo>
                <a:cubicBezTo>
                  <a:pt x="6544921" y="1191683"/>
                  <a:pt x="6540015" y="1190625"/>
                  <a:pt x="6531429" y="1194858"/>
                </a:cubicBezTo>
                <a:cubicBezTo>
                  <a:pt x="6520389" y="1200150"/>
                  <a:pt x="6506898" y="1205442"/>
                  <a:pt x="6488499" y="1202267"/>
                </a:cubicBezTo>
                <a:cubicBezTo>
                  <a:pt x="6494632" y="1203325"/>
                  <a:pt x="6500765" y="1205442"/>
                  <a:pt x="6508124" y="1203325"/>
                </a:cubicBezTo>
                <a:cubicBezTo>
                  <a:pt x="6519163" y="1201208"/>
                  <a:pt x="6528976" y="1203325"/>
                  <a:pt x="6537562" y="1205442"/>
                </a:cubicBezTo>
                <a:cubicBezTo>
                  <a:pt x="6551053" y="1209675"/>
                  <a:pt x="6566999" y="1207558"/>
                  <a:pt x="6570679" y="1202267"/>
                </a:cubicBezTo>
                <a:close/>
                <a:moveTo>
                  <a:pt x="6525296" y="1199092"/>
                </a:moveTo>
                <a:cubicBezTo>
                  <a:pt x="6526522" y="1199092"/>
                  <a:pt x="6527749" y="1198033"/>
                  <a:pt x="6528976" y="1198033"/>
                </a:cubicBezTo>
                <a:cubicBezTo>
                  <a:pt x="6530203" y="1198033"/>
                  <a:pt x="6530203" y="1199092"/>
                  <a:pt x="6531429" y="1199092"/>
                </a:cubicBezTo>
                <a:cubicBezTo>
                  <a:pt x="6530203" y="1199092"/>
                  <a:pt x="6528976" y="1200150"/>
                  <a:pt x="6527749" y="1200150"/>
                </a:cubicBezTo>
                <a:cubicBezTo>
                  <a:pt x="6526522" y="1200150"/>
                  <a:pt x="6526522" y="1200150"/>
                  <a:pt x="6525296" y="1199092"/>
                </a:cubicBezTo>
                <a:close/>
                <a:moveTo>
                  <a:pt x="6292250" y="5439834"/>
                </a:moveTo>
                <a:cubicBezTo>
                  <a:pt x="6288570" y="5436659"/>
                  <a:pt x="6279984" y="5439834"/>
                  <a:pt x="6275078" y="5438776"/>
                </a:cubicBezTo>
                <a:cubicBezTo>
                  <a:pt x="6278758" y="5434542"/>
                  <a:pt x="6271398" y="5427133"/>
                  <a:pt x="6292250" y="5427133"/>
                </a:cubicBezTo>
                <a:cubicBezTo>
                  <a:pt x="6297156" y="5427133"/>
                  <a:pt x="6299609" y="5422901"/>
                  <a:pt x="6295929" y="5419725"/>
                </a:cubicBezTo>
                <a:cubicBezTo>
                  <a:pt x="6293476" y="5416550"/>
                  <a:pt x="6300836" y="5415492"/>
                  <a:pt x="6303289" y="5415492"/>
                </a:cubicBezTo>
                <a:cubicBezTo>
                  <a:pt x="6311874" y="5414434"/>
                  <a:pt x="6305742" y="5417609"/>
                  <a:pt x="6306969" y="5418667"/>
                </a:cubicBezTo>
                <a:cubicBezTo>
                  <a:pt x="6309422" y="5420784"/>
                  <a:pt x="6310648" y="5421842"/>
                  <a:pt x="6315555" y="5420784"/>
                </a:cubicBezTo>
                <a:cubicBezTo>
                  <a:pt x="6322914" y="5418667"/>
                  <a:pt x="6330273" y="5420784"/>
                  <a:pt x="6337633" y="5420784"/>
                </a:cubicBezTo>
                <a:cubicBezTo>
                  <a:pt x="6321687" y="5420784"/>
                  <a:pt x="6311874" y="5425017"/>
                  <a:pt x="6313101" y="5431367"/>
                </a:cubicBezTo>
                <a:cubicBezTo>
                  <a:pt x="6313101" y="5435600"/>
                  <a:pt x="6310648" y="5436659"/>
                  <a:pt x="6305742" y="5439834"/>
                </a:cubicBezTo>
                <a:cubicBezTo>
                  <a:pt x="6298383" y="5441950"/>
                  <a:pt x="6298383" y="5445125"/>
                  <a:pt x="6292250" y="5439834"/>
                </a:cubicBezTo>
                <a:close/>
                <a:moveTo>
                  <a:pt x="6436984" y="626533"/>
                </a:moveTo>
                <a:cubicBezTo>
                  <a:pt x="6421038" y="613833"/>
                  <a:pt x="6421038" y="613833"/>
                  <a:pt x="6433304" y="604308"/>
                </a:cubicBezTo>
                <a:cubicBezTo>
                  <a:pt x="6436984" y="602192"/>
                  <a:pt x="6433304" y="600075"/>
                  <a:pt x="6429625" y="599017"/>
                </a:cubicBezTo>
                <a:cubicBezTo>
                  <a:pt x="6424718" y="597958"/>
                  <a:pt x="6419812" y="597958"/>
                  <a:pt x="6423492" y="594783"/>
                </a:cubicBezTo>
                <a:cubicBezTo>
                  <a:pt x="6427171" y="591608"/>
                  <a:pt x="6433304" y="594783"/>
                  <a:pt x="6438211" y="593725"/>
                </a:cubicBezTo>
                <a:cubicBezTo>
                  <a:pt x="6445570" y="592667"/>
                  <a:pt x="6443116" y="595842"/>
                  <a:pt x="6443116" y="596900"/>
                </a:cubicBezTo>
                <a:cubicBezTo>
                  <a:pt x="6444343" y="602192"/>
                  <a:pt x="6443116" y="606425"/>
                  <a:pt x="6446796" y="611717"/>
                </a:cubicBezTo>
                <a:cubicBezTo>
                  <a:pt x="6450476" y="615950"/>
                  <a:pt x="6436984" y="621242"/>
                  <a:pt x="6436984" y="626533"/>
                </a:cubicBezTo>
                <a:close/>
                <a:moveTo>
                  <a:pt x="6517937" y="558800"/>
                </a:moveTo>
                <a:cubicBezTo>
                  <a:pt x="6521616" y="558800"/>
                  <a:pt x="6526522" y="559858"/>
                  <a:pt x="6525296" y="560917"/>
                </a:cubicBezTo>
                <a:cubicBezTo>
                  <a:pt x="6524070" y="564092"/>
                  <a:pt x="6530203" y="569383"/>
                  <a:pt x="6521616" y="570442"/>
                </a:cubicBezTo>
                <a:cubicBezTo>
                  <a:pt x="6510577" y="572558"/>
                  <a:pt x="6514257" y="566208"/>
                  <a:pt x="6509351" y="564092"/>
                </a:cubicBezTo>
                <a:cubicBezTo>
                  <a:pt x="6492179" y="556683"/>
                  <a:pt x="6493406" y="547158"/>
                  <a:pt x="6483593" y="538692"/>
                </a:cubicBezTo>
                <a:cubicBezTo>
                  <a:pt x="6479913" y="535517"/>
                  <a:pt x="6486046" y="530225"/>
                  <a:pt x="6487273" y="525992"/>
                </a:cubicBezTo>
                <a:cubicBezTo>
                  <a:pt x="6498312" y="529167"/>
                  <a:pt x="6495858" y="531283"/>
                  <a:pt x="6494632" y="534458"/>
                </a:cubicBezTo>
                <a:cubicBezTo>
                  <a:pt x="6493406" y="535517"/>
                  <a:pt x="6493406" y="536575"/>
                  <a:pt x="6493406" y="537633"/>
                </a:cubicBezTo>
                <a:cubicBezTo>
                  <a:pt x="6520389" y="538692"/>
                  <a:pt x="6501991" y="549275"/>
                  <a:pt x="6508124" y="554567"/>
                </a:cubicBezTo>
                <a:cubicBezTo>
                  <a:pt x="6510577" y="557742"/>
                  <a:pt x="6509351" y="559858"/>
                  <a:pt x="6517937" y="558800"/>
                </a:cubicBezTo>
                <a:close/>
                <a:moveTo>
                  <a:pt x="6541241" y="1136650"/>
                </a:moveTo>
                <a:cubicBezTo>
                  <a:pt x="6544921" y="1128183"/>
                  <a:pt x="6544921" y="1128183"/>
                  <a:pt x="6528976" y="1130300"/>
                </a:cubicBezTo>
                <a:cubicBezTo>
                  <a:pt x="6519163" y="1131358"/>
                  <a:pt x="6509351" y="1132417"/>
                  <a:pt x="6499539" y="1131358"/>
                </a:cubicBezTo>
                <a:cubicBezTo>
                  <a:pt x="6506898" y="1126067"/>
                  <a:pt x="6528976" y="1130300"/>
                  <a:pt x="6532655" y="1122892"/>
                </a:cubicBezTo>
                <a:cubicBezTo>
                  <a:pt x="6533882" y="1121833"/>
                  <a:pt x="6538788" y="1122892"/>
                  <a:pt x="6542468" y="1123950"/>
                </a:cubicBezTo>
                <a:cubicBezTo>
                  <a:pt x="6546148" y="1126067"/>
                  <a:pt x="6549827" y="1125008"/>
                  <a:pt x="6552280" y="1123950"/>
                </a:cubicBezTo>
                <a:cubicBezTo>
                  <a:pt x="6555960" y="1122892"/>
                  <a:pt x="6554734" y="1120775"/>
                  <a:pt x="6552280" y="1119717"/>
                </a:cubicBezTo>
                <a:cubicBezTo>
                  <a:pt x="6549827" y="1118658"/>
                  <a:pt x="6542468" y="1116542"/>
                  <a:pt x="6548601" y="1115483"/>
                </a:cubicBezTo>
                <a:cubicBezTo>
                  <a:pt x="6555960" y="1113367"/>
                  <a:pt x="6566999" y="1117600"/>
                  <a:pt x="6566999" y="1117600"/>
                </a:cubicBezTo>
                <a:cubicBezTo>
                  <a:pt x="6558413" y="1125008"/>
                  <a:pt x="6579265" y="1121833"/>
                  <a:pt x="6581717" y="1125008"/>
                </a:cubicBezTo>
                <a:cubicBezTo>
                  <a:pt x="6566999" y="1126067"/>
                  <a:pt x="6555960" y="1129242"/>
                  <a:pt x="6551053" y="1135592"/>
                </a:cubicBezTo>
                <a:cubicBezTo>
                  <a:pt x="6549827" y="1135592"/>
                  <a:pt x="6544921" y="1135592"/>
                  <a:pt x="6541241" y="1136650"/>
                </a:cubicBezTo>
                <a:close/>
                <a:moveTo>
                  <a:pt x="6462742" y="2147358"/>
                </a:moveTo>
                <a:cubicBezTo>
                  <a:pt x="6460289" y="2148417"/>
                  <a:pt x="6472554" y="2150533"/>
                  <a:pt x="6473780" y="2153708"/>
                </a:cubicBezTo>
                <a:cubicBezTo>
                  <a:pt x="6475007" y="2155825"/>
                  <a:pt x="6477460" y="2159000"/>
                  <a:pt x="6471327" y="2160059"/>
                </a:cubicBezTo>
                <a:cubicBezTo>
                  <a:pt x="6466421" y="2161117"/>
                  <a:pt x="6460289" y="2160059"/>
                  <a:pt x="6456609" y="2156883"/>
                </a:cubicBezTo>
                <a:cubicBezTo>
                  <a:pt x="6455382" y="2155825"/>
                  <a:pt x="6455382" y="2154767"/>
                  <a:pt x="6455382" y="2153708"/>
                </a:cubicBezTo>
                <a:cubicBezTo>
                  <a:pt x="6454156" y="2144184"/>
                  <a:pt x="6441890" y="2135717"/>
                  <a:pt x="6455382" y="2126192"/>
                </a:cubicBezTo>
                <a:cubicBezTo>
                  <a:pt x="6451702" y="2133600"/>
                  <a:pt x="6476234" y="2138892"/>
                  <a:pt x="6462742" y="2147358"/>
                </a:cubicBezTo>
                <a:close/>
                <a:moveTo>
                  <a:pt x="6368297" y="5872692"/>
                </a:moveTo>
                <a:cubicBezTo>
                  <a:pt x="6368297" y="5873750"/>
                  <a:pt x="6367070" y="5874808"/>
                  <a:pt x="6367070" y="5874808"/>
                </a:cubicBezTo>
                <a:cubicBezTo>
                  <a:pt x="6367070" y="5873750"/>
                  <a:pt x="6367070" y="5872692"/>
                  <a:pt x="6368297" y="5872692"/>
                </a:cubicBezTo>
                <a:close/>
                <a:moveTo>
                  <a:pt x="6473780" y="6565901"/>
                </a:moveTo>
                <a:cubicBezTo>
                  <a:pt x="6482366" y="6570133"/>
                  <a:pt x="6492179" y="6572250"/>
                  <a:pt x="6497085" y="6576484"/>
                </a:cubicBezTo>
                <a:cubicBezTo>
                  <a:pt x="6497085" y="6576484"/>
                  <a:pt x="6497085" y="6576484"/>
                  <a:pt x="6497085" y="6576484"/>
                </a:cubicBezTo>
                <a:cubicBezTo>
                  <a:pt x="6489726" y="6576484"/>
                  <a:pt x="6487273" y="6575425"/>
                  <a:pt x="6478687" y="6570133"/>
                </a:cubicBezTo>
                <a:cubicBezTo>
                  <a:pt x="6471327" y="6572250"/>
                  <a:pt x="6470101" y="6575425"/>
                  <a:pt x="6470101" y="6579659"/>
                </a:cubicBezTo>
                <a:cubicBezTo>
                  <a:pt x="6470101" y="6580717"/>
                  <a:pt x="6465194" y="6581776"/>
                  <a:pt x="6463968" y="6581776"/>
                </a:cubicBezTo>
                <a:cubicBezTo>
                  <a:pt x="6461515" y="6581776"/>
                  <a:pt x="6459062" y="6580717"/>
                  <a:pt x="6457835" y="6579659"/>
                </a:cubicBezTo>
                <a:cubicBezTo>
                  <a:pt x="6455382" y="6573308"/>
                  <a:pt x="6466421" y="6570133"/>
                  <a:pt x="6473780" y="6565901"/>
                </a:cubicBezTo>
                <a:close/>
                <a:moveTo>
                  <a:pt x="6521616" y="6035675"/>
                </a:moveTo>
                <a:cubicBezTo>
                  <a:pt x="6509351" y="6036734"/>
                  <a:pt x="6503218" y="6034617"/>
                  <a:pt x="6500765" y="6029325"/>
                </a:cubicBezTo>
                <a:cubicBezTo>
                  <a:pt x="6499539" y="6025092"/>
                  <a:pt x="6505671" y="6027209"/>
                  <a:pt x="6509351" y="6027209"/>
                </a:cubicBezTo>
                <a:cubicBezTo>
                  <a:pt x="6511804" y="6027209"/>
                  <a:pt x="6513030" y="6027209"/>
                  <a:pt x="6514257" y="6026151"/>
                </a:cubicBezTo>
                <a:cubicBezTo>
                  <a:pt x="6520389" y="6020859"/>
                  <a:pt x="6520389" y="6020859"/>
                  <a:pt x="6535108" y="6024034"/>
                </a:cubicBezTo>
                <a:cubicBezTo>
                  <a:pt x="6536335" y="6024034"/>
                  <a:pt x="6536335" y="6024034"/>
                  <a:pt x="6537562" y="6024034"/>
                </a:cubicBezTo>
                <a:cubicBezTo>
                  <a:pt x="6538788" y="6022975"/>
                  <a:pt x="6538788" y="6020859"/>
                  <a:pt x="6540015" y="6019800"/>
                </a:cubicBezTo>
                <a:cubicBezTo>
                  <a:pt x="6542468" y="6009217"/>
                  <a:pt x="6553507" y="6000750"/>
                  <a:pt x="6575585" y="5996517"/>
                </a:cubicBezTo>
                <a:cubicBezTo>
                  <a:pt x="6576812" y="5995459"/>
                  <a:pt x="6576812" y="5995459"/>
                  <a:pt x="6578038" y="5994401"/>
                </a:cubicBezTo>
                <a:cubicBezTo>
                  <a:pt x="6580491" y="5992284"/>
                  <a:pt x="6576812" y="5989109"/>
                  <a:pt x="6586624" y="5989109"/>
                </a:cubicBezTo>
                <a:cubicBezTo>
                  <a:pt x="6589077" y="5989109"/>
                  <a:pt x="6591531" y="5990167"/>
                  <a:pt x="6592757" y="5991225"/>
                </a:cubicBezTo>
                <a:cubicBezTo>
                  <a:pt x="6595210" y="5994401"/>
                  <a:pt x="6589077" y="5995459"/>
                  <a:pt x="6584171" y="5996517"/>
                </a:cubicBezTo>
                <a:cubicBezTo>
                  <a:pt x="6574358" y="6003925"/>
                  <a:pt x="6562093" y="6009217"/>
                  <a:pt x="6560867" y="6018742"/>
                </a:cubicBezTo>
                <a:cubicBezTo>
                  <a:pt x="6559640" y="6024034"/>
                  <a:pt x="6548601" y="6025092"/>
                  <a:pt x="6538788" y="6026151"/>
                </a:cubicBezTo>
                <a:cubicBezTo>
                  <a:pt x="6537562" y="6029325"/>
                  <a:pt x="6524070" y="6028267"/>
                  <a:pt x="6527749" y="6033558"/>
                </a:cubicBezTo>
                <a:cubicBezTo>
                  <a:pt x="6527749" y="6034617"/>
                  <a:pt x="6525296" y="6034617"/>
                  <a:pt x="6521616" y="6035675"/>
                </a:cubicBezTo>
                <a:close/>
                <a:moveTo>
                  <a:pt x="6371976" y="403225"/>
                </a:moveTo>
                <a:cubicBezTo>
                  <a:pt x="6378109" y="403225"/>
                  <a:pt x="6384242" y="403225"/>
                  <a:pt x="6390374" y="404283"/>
                </a:cubicBezTo>
                <a:cubicBezTo>
                  <a:pt x="6392828" y="408517"/>
                  <a:pt x="6383015" y="410633"/>
                  <a:pt x="6385468" y="414867"/>
                </a:cubicBezTo>
                <a:cubicBezTo>
                  <a:pt x="6387921" y="418042"/>
                  <a:pt x="6379335" y="419100"/>
                  <a:pt x="6374429" y="419100"/>
                </a:cubicBezTo>
                <a:cubicBezTo>
                  <a:pt x="6365843" y="419100"/>
                  <a:pt x="6369523" y="415925"/>
                  <a:pt x="6369523" y="413808"/>
                </a:cubicBezTo>
                <a:cubicBezTo>
                  <a:pt x="6368297" y="409575"/>
                  <a:pt x="6379335" y="407458"/>
                  <a:pt x="6371976" y="403225"/>
                </a:cubicBezTo>
                <a:cubicBezTo>
                  <a:pt x="6371976" y="403225"/>
                  <a:pt x="6370750" y="403225"/>
                  <a:pt x="6371976" y="403225"/>
                </a:cubicBezTo>
                <a:close/>
                <a:moveTo>
                  <a:pt x="6473780" y="648758"/>
                </a:moveTo>
                <a:cubicBezTo>
                  <a:pt x="6477460" y="645583"/>
                  <a:pt x="6476234" y="644525"/>
                  <a:pt x="6468875" y="642408"/>
                </a:cubicBezTo>
                <a:cubicBezTo>
                  <a:pt x="6461515" y="640292"/>
                  <a:pt x="6461515" y="637117"/>
                  <a:pt x="6470101" y="633942"/>
                </a:cubicBezTo>
                <a:cubicBezTo>
                  <a:pt x="6472554" y="632883"/>
                  <a:pt x="6475007" y="630767"/>
                  <a:pt x="6478687" y="631825"/>
                </a:cubicBezTo>
                <a:cubicBezTo>
                  <a:pt x="6481140" y="632883"/>
                  <a:pt x="6486046" y="633942"/>
                  <a:pt x="6486046" y="635000"/>
                </a:cubicBezTo>
                <a:cubicBezTo>
                  <a:pt x="6483593" y="639233"/>
                  <a:pt x="6489726" y="643467"/>
                  <a:pt x="6483593" y="646642"/>
                </a:cubicBezTo>
                <a:cubicBezTo>
                  <a:pt x="6481140" y="648758"/>
                  <a:pt x="6477460" y="649817"/>
                  <a:pt x="6473780" y="648758"/>
                </a:cubicBezTo>
                <a:close/>
                <a:moveTo>
                  <a:pt x="6441890" y="6473825"/>
                </a:moveTo>
                <a:cubicBezTo>
                  <a:pt x="6435757" y="6475942"/>
                  <a:pt x="6429625" y="6477000"/>
                  <a:pt x="6423492" y="6478058"/>
                </a:cubicBezTo>
                <a:cubicBezTo>
                  <a:pt x="6421038" y="6470651"/>
                  <a:pt x="6406320" y="6474883"/>
                  <a:pt x="6397734" y="6472767"/>
                </a:cubicBezTo>
                <a:cubicBezTo>
                  <a:pt x="6395281" y="6472767"/>
                  <a:pt x="6395281" y="6470651"/>
                  <a:pt x="6394054" y="6468534"/>
                </a:cubicBezTo>
                <a:cubicBezTo>
                  <a:pt x="6406320" y="6468534"/>
                  <a:pt x="6417359" y="6470651"/>
                  <a:pt x="6428398" y="6467475"/>
                </a:cubicBezTo>
                <a:cubicBezTo>
                  <a:pt x="6432078" y="6466417"/>
                  <a:pt x="6439437" y="6468534"/>
                  <a:pt x="6443116" y="6470651"/>
                </a:cubicBezTo>
                <a:cubicBezTo>
                  <a:pt x="6445570" y="6471709"/>
                  <a:pt x="6444343" y="6472767"/>
                  <a:pt x="6441890" y="6473825"/>
                </a:cubicBezTo>
                <a:close/>
                <a:moveTo>
                  <a:pt x="6358484" y="746125"/>
                </a:moveTo>
                <a:cubicBezTo>
                  <a:pt x="6359711" y="746125"/>
                  <a:pt x="6362164" y="747183"/>
                  <a:pt x="6363390" y="747183"/>
                </a:cubicBezTo>
                <a:cubicBezTo>
                  <a:pt x="6362164" y="751417"/>
                  <a:pt x="6354804" y="751417"/>
                  <a:pt x="6347445" y="752475"/>
                </a:cubicBezTo>
                <a:cubicBezTo>
                  <a:pt x="6336406" y="753533"/>
                  <a:pt x="6331500" y="751417"/>
                  <a:pt x="6330273" y="747183"/>
                </a:cubicBezTo>
                <a:cubicBezTo>
                  <a:pt x="6329047" y="745067"/>
                  <a:pt x="6330273" y="742950"/>
                  <a:pt x="6331500" y="740833"/>
                </a:cubicBezTo>
                <a:cubicBezTo>
                  <a:pt x="6333953" y="738717"/>
                  <a:pt x="6327820" y="738717"/>
                  <a:pt x="6326593" y="737658"/>
                </a:cubicBezTo>
                <a:cubicBezTo>
                  <a:pt x="6329047" y="738717"/>
                  <a:pt x="6331500" y="738717"/>
                  <a:pt x="6333953" y="739775"/>
                </a:cubicBezTo>
                <a:cubicBezTo>
                  <a:pt x="6335179" y="739775"/>
                  <a:pt x="6337633" y="740833"/>
                  <a:pt x="6337633" y="741892"/>
                </a:cubicBezTo>
                <a:cubicBezTo>
                  <a:pt x="6337633" y="748242"/>
                  <a:pt x="6347445" y="748242"/>
                  <a:pt x="6358484" y="746125"/>
                </a:cubicBezTo>
                <a:close/>
                <a:moveTo>
                  <a:pt x="6302062" y="5024967"/>
                </a:moveTo>
                <a:cubicBezTo>
                  <a:pt x="6300836" y="5020734"/>
                  <a:pt x="6300836" y="5016500"/>
                  <a:pt x="6299609" y="5011209"/>
                </a:cubicBezTo>
                <a:cubicBezTo>
                  <a:pt x="6299609" y="5011209"/>
                  <a:pt x="6299609" y="5011209"/>
                  <a:pt x="6299609" y="5011209"/>
                </a:cubicBezTo>
                <a:cubicBezTo>
                  <a:pt x="6294703" y="5011209"/>
                  <a:pt x="6292250" y="5009092"/>
                  <a:pt x="6291023" y="5006975"/>
                </a:cubicBezTo>
                <a:cubicBezTo>
                  <a:pt x="6289796" y="5005917"/>
                  <a:pt x="6292250" y="5004859"/>
                  <a:pt x="6294703" y="5004859"/>
                </a:cubicBezTo>
                <a:cubicBezTo>
                  <a:pt x="6295929" y="5004859"/>
                  <a:pt x="6297156" y="5004859"/>
                  <a:pt x="6298383" y="5005917"/>
                </a:cubicBezTo>
                <a:cubicBezTo>
                  <a:pt x="6298383" y="5004859"/>
                  <a:pt x="6298383" y="5003800"/>
                  <a:pt x="6297156" y="5001684"/>
                </a:cubicBezTo>
                <a:cubicBezTo>
                  <a:pt x="6309422" y="5009092"/>
                  <a:pt x="6311874" y="5016500"/>
                  <a:pt x="6302062" y="5024967"/>
                </a:cubicBezTo>
                <a:close/>
                <a:moveTo>
                  <a:pt x="6316781" y="6574367"/>
                </a:moveTo>
                <a:cubicBezTo>
                  <a:pt x="6313101" y="6574367"/>
                  <a:pt x="6308195" y="6573308"/>
                  <a:pt x="6304515" y="6573308"/>
                </a:cubicBezTo>
                <a:cubicBezTo>
                  <a:pt x="6303289" y="6574367"/>
                  <a:pt x="6300836" y="6575425"/>
                  <a:pt x="6299609" y="6576484"/>
                </a:cubicBezTo>
                <a:cubicBezTo>
                  <a:pt x="6302062" y="6569075"/>
                  <a:pt x="6305742" y="6563784"/>
                  <a:pt x="6313101" y="6558492"/>
                </a:cubicBezTo>
                <a:cubicBezTo>
                  <a:pt x="6308195" y="6555317"/>
                  <a:pt x="6308195" y="6552142"/>
                  <a:pt x="6311874" y="6547909"/>
                </a:cubicBezTo>
                <a:cubicBezTo>
                  <a:pt x="6311874" y="6547909"/>
                  <a:pt x="6316781" y="6546850"/>
                  <a:pt x="6316781" y="6547909"/>
                </a:cubicBezTo>
                <a:cubicBezTo>
                  <a:pt x="6319234" y="6550026"/>
                  <a:pt x="6320460" y="6551084"/>
                  <a:pt x="6320460" y="6553200"/>
                </a:cubicBezTo>
                <a:cubicBezTo>
                  <a:pt x="6325367" y="6550026"/>
                  <a:pt x="6330273" y="6547909"/>
                  <a:pt x="6335179" y="6545792"/>
                </a:cubicBezTo>
                <a:cubicBezTo>
                  <a:pt x="6336406" y="6546850"/>
                  <a:pt x="6337633" y="6546850"/>
                  <a:pt x="6338859" y="6547909"/>
                </a:cubicBezTo>
                <a:cubicBezTo>
                  <a:pt x="6332726" y="6552142"/>
                  <a:pt x="6325367" y="6557433"/>
                  <a:pt x="6319234" y="6562725"/>
                </a:cubicBezTo>
                <a:cubicBezTo>
                  <a:pt x="6319234" y="6562725"/>
                  <a:pt x="6319234" y="6562725"/>
                  <a:pt x="6319234" y="6562725"/>
                </a:cubicBezTo>
                <a:cubicBezTo>
                  <a:pt x="6319234" y="6562725"/>
                  <a:pt x="6319234" y="6562725"/>
                  <a:pt x="6319234" y="6562725"/>
                </a:cubicBezTo>
                <a:cubicBezTo>
                  <a:pt x="6314328" y="6565901"/>
                  <a:pt x="6310648" y="6569075"/>
                  <a:pt x="6305742" y="6573308"/>
                </a:cubicBezTo>
                <a:cubicBezTo>
                  <a:pt x="6310648" y="6572250"/>
                  <a:pt x="6316781" y="6565901"/>
                  <a:pt x="6320460" y="6573308"/>
                </a:cubicBezTo>
                <a:cubicBezTo>
                  <a:pt x="6331500" y="6579659"/>
                  <a:pt x="6333953" y="6586008"/>
                  <a:pt x="6322914" y="6592359"/>
                </a:cubicBezTo>
                <a:cubicBezTo>
                  <a:pt x="6318007" y="6595534"/>
                  <a:pt x="6319234" y="6600825"/>
                  <a:pt x="6309422" y="6604000"/>
                </a:cubicBezTo>
                <a:cubicBezTo>
                  <a:pt x="6299609" y="6602942"/>
                  <a:pt x="6303289" y="6599767"/>
                  <a:pt x="6305742" y="6597651"/>
                </a:cubicBezTo>
                <a:cubicBezTo>
                  <a:pt x="6316781" y="6591300"/>
                  <a:pt x="6319234" y="6582834"/>
                  <a:pt x="6316781" y="6574367"/>
                </a:cubicBezTo>
                <a:close/>
                <a:moveTo>
                  <a:pt x="6459062" y="6561667"/>
                </a:moveTo>
                <a:cubicBezTo>
                  <a:pt x="6461515" y="6560609"/>
                  <a:pt x="6468875" y="6556375"/>
                  <a:pt x="6457835" y="6554258"/>
                </a:cubicBezTo>
                <a:cubicBezTo>
                  <a:pt x="6455382" y="6554258"/>
                  <a:pt x="6455382" y="6552142"/>
                  <a:pt x="6456609" y="6552142"/>
                </a:cubicBezTo>
                <a:cubicBezTo>
                  <a:pt x="6461515" y="6552142"/>
                  <a:pt x="6467648" y="6550026"/>
                  <a:pt x="6475007" y="6552142"/>
                </a:cubicBezTo>
                <a:cubicBezTo>
                  <a:pt x="6470101" y="6557433"/>
                  <a:pt x="6468875" y="6562725"/>
                  <a:pt x="6471327" y="6570133"/>
                </a:cubicBezTo>
                <a:cubicBezTo>
                  <a:pt x="6460289" y="6566959"/>
                  <a:pt x="6449249" y="6566959"/>
                  <a:pt x="6459062" y="6561667"/>
                </a:cubicBezTo>
                <a:close/>
                <a:moveTo>
                  <a:pt x="6493406" y="6547909"/>
                </a:moveTo>
                <a:cubicBezTo>
                  <a:pt x="6493406" y="6553200"/>
                  <a:pt x="6506898" y="6552142"/>
                  <a:pt x="6505671" y="6557433"/>
                </a:cubicBezTo>
                <a:cubicBezTo>
                  <a:pt x="6494632" y="6556375"/>
                  <a:pt x="6486046" y="6556375"/>
                  <a:pt x="6477460" y="6555317"/>
                </a:cubicBezTo>
                <a:cubicBezTo>
                  <a:pt x="6472554" y="6554258"/>
                  <a:pt x="6467648" y="6553200"/>
                  <a:pt x="6468875" y="6550026"/>
                </a:cubicBezTo>
                <a:cubicBezTo>
                  <a:pt x="6470101" y="6548967"/>
                  <a:pt x="6472554" y="6545792"/>
                  <a:pt x="6473780" y="6546850"/>
                </a:cubicBezTo>
                <a:cubicBezTo>
                  <a:pt x="6481140" y="6552142"/>
                  <a:pt x="6493406" y="6541558"/>
                  <a:pt x="6493406" y="6547909"/>
                </a:cubicBezTo>
                <a:close/>
                <a:moveTo>
                  <a:pt x="6500765" y="589492"/>
                </a:moveTo>
                <a:cubicBezTo>
                  <a:pt x="6487273" y="589492"/>
                  <a:pt x="6475007" y="592667"/>
                  <a:pt x="6460289" y="589492"/>
                </a:cubicBezTo>
                <a:cubicBezTo>
                  <a:pt x="6475007" y="584200"/>
                  <a:pt x="6488499" y="585258"/>
                  <a:pt x="6500765" y="589492"/>
                </a:cubicBezTo>
                <a:close/>
                <a:moveTo>
                  <a:pt x="6448023" y="668867"/>
                </a:moveTo>
                <a:cubicBezTo>
                  <a:pt x="6443116" y="667808"/>
                  <a:pt x="6434530" y="667808"/>
                  <a:pt x="6436984" y="663575"/>
                </a:cubicBezTo>
                <a:cubicBezTo>
                  <a:pt x="6438211" y="661458"/>
                  <a:pt x="6430851" y="660400"/>
                  <a:pt x="6436984" y="657225"/>
                </a:cubicBezTo>
                <a:cubicBezTo>
                  <a:pt x="6443116" y="657225"/>
                  <a:pt x="6448023" y="657225"/>
                  <a:pt x="6451702" y="659342"/>
                </a:cubicBezTo>
                <a:cubicBezTo>
                  <a:pt x="6456609" y="661458"/>
                  <a:pt x="6457835" y="664633"/>
                  <a:pt x="6452929" y="666750"/>
                </a:cubicBezTo>
                <a:cubicBezTo>
                  <a:pt x="6451702" y="667808"/>
                  <a:pt x="6450476" y="668867"/>
                  <a:pt x="6448023" y="668867"/>
                </a:cubicBezTo>
                <a:close/>
                <a:moveTo>
                  <a:pt x="6389148" y="5066242"/>
                </a:moveTo>
                <a:cubicBezTo>
                  <a:pt x="6397734" y="5072592"/>
                  <a:pt x="6401414" y="5075767"/>
                  <a:pt x="6391601" y="5078942"/>
                </a:cubicBezTo>
                <a:cubicBezTo>
                  <a:pt x="6384242" y="5081059"/>
                  <a:pt x="6375656" y="5080000"/>
                  <a:pt x="6369523" y="5076825"/>
                </a:cubicBezTo>
                <a:cubicBezTo>
                  <a:pt x="6376883" y="5073650"/>
                  <a:pt x="6390374" y="5074709"/>
                  <a:pt x="6389148" y="5066242"/>
                </a:cubicBezTo>
                <a:close/>
                <a:moveTo>
                  <a:pt x="6352351" y="2677583"/>
                </a:moveTo>
                <a:cubicBezTo>
                  <a:pt x="6351124" y="2683934"/>
                  <a:pt x="6353578" y="2690283"/>
                  <a:pt x="6346219" y="2696633"/>
                </a:cubicBezTo>
                <a:cubicBezTo>
                  <a:pt x="6343765" y="2689225"/>
                  <a:pt x="6338859" y="2683934"/>
                  <a:pt x="6352351" y="2677583"/>
                </a:cubicBezTo>
                <a:close/>
                <a:moveTo>
                  <a:pt x="6429625" y="2933700"/>
                </a:moveTo>
                <a:cubicBezTo>
                  <a:pt x="6421038" y="2935817"/>
                  <a:pt x="6417359" y="2931583"/>
                  <a:pt x="6414906" y="2928409"/>
                </a:cubicBezTo>
                <a:cubicBezTo>
                  <a:pt x="6412452" y="2926292"/>
                  <a:pt x="6408773" y="2923117"/>
                  <a:pt x="6419812" y="2922059"/>
                </a:cubicBezTo>
                <a:cubicBezTo>
                  <a:pt x="6424718" y="2913592"/>
                  <a:pt x="6425945" y="2905125"/>
                  <a:pt x="6435757" y="2897717"/>
                </a:cubicBezTo>
                <a:cubicBezTo>
                  <a:pt x="6435757" y="2897717"/>
                  <a:pt x="6435757" y="2897717"/>
                  <a:pt x="6435757" y="2897717"/>
                </a:cubicBezTo>
                <a:cubicBezTo>
                  <a:pt x="6436984" y="2898775"/>
                  <a:pt x="6436984" y="2898775"/>
                  <a:pt x="6438211" y="2899833"/>
                </a:cubicBezTo>
                <a:cubicBezTo>
                  <a:pt x="6440663" y="2900892"/>
                  <a:pt x="6440663" y="2904067"/>
                  <a:pt x="6438211" y="2905125"/>
                </a:cubicBezTo>
                <a:cubicBezTo>
                  <a:pt x="6433304" y="2910417"/>
                  <a:pt x="6428398" y="2914650"/>
                  <a:pt x="6430851" y="2921000"/>
                </a:cubicBezTo>
                <a:cubicBezTo>
                  <a:pt x="6430851" y="2922059"/>
                  <a:pt x="6425945" y="2923117"/>
                  <a:pt x="6423492" y="2925233"/>
                </a:cubicBezTo>
                <a:cubicBezTo>
                  <a:pt x="6423492" y="2926292"/>
                  <a:pt x="6423492" y="2927350"/>
                  <a:pt x="6424718" y="2927350"/>
                </a:cubicBezTo>
                <a:cubicBezTo>
                  <a:pt x="6429625" y="2928409"/>
                  <a:pt x="6440663" y="2930525"/>
                  <a:pt x="6429625" y="2933700"/>
                </a:cubicBezTo>
                <a:close/>
                <a:moveTo>
                  <a:pt x="6460289" y="376767"/>
                </a:moveTo>
                <a:cubicBezTo>
                  <a:pt x="6467648" y="378883"/>
                  <a:pt x="6482366" y="374650"/>
                  <a:pt x="6483593" y="382058"/>
                </a:cubicBezTo>
                <a:cubicBezTo>
                  <a:pt x="6477460" y="385233"/>
                  <a:pt x="6468875" y="379942"/>
                  <a:pt x="6461515" y="382058"/>
                </a:cubicBezTo>
                <a:cubicBezTo>
                  <a:pt x="6462742" y="379942"/>
                  <a:pt x="6461515" y="378883"/>
                  <a:pt x="6460289" y="376767"/>
                </a:cubicBezTo>
                <a:close/>
                <a:moveTo>
                  <a:pt x="6358484" y="2680758"/>
                </a:moveTo>
                <a:cubicBezTo>
                  <a:pt x="6354804" y="2674408"/>
                  <a:pt x="6356031" y="2668059"/>
                  <a:pt x="6362164" y="2660650"/>
                </a:cubicBezTo>
                <a:cubicBezTo>
                  <a:pt x="6371976" y="2669117"/>
                  <a:pt x="6358484" y="2674408"/>
                  <a:pt x="6358484" y="2680758"/>
                </a:cubicBezTo>
                <a:close/>
                <a:moveTo>
                  <a:pt x="6386695" y="4341284"/>
                </a:moveTo>
                <a:cubicBezTo>
                  <a:pt x="6381788" y="4341284"/>
                  <a:pt x="6376883" y="4340225"/>
                  <a:pt x="6376883" y="4338109"/>
                </a:cubicBezTo>
                <a:cubicBezTo>
                  <a:pt x="6378109" y="4334934"/>
                  <a:pt x="6383015" y="4332817"/>
                  <a:pt x="6389148" y="4332817"/>
                </a:cubicBezTo>
                <a:cubicBezTo>
                  <a:pt x="6392828" y="4332817"/>
                  <a:pt x="6397734" y="4334934"/>
                  <a:pt x="6396507" y="4337050"/>
                </a:cubicBezTo>
                <a:cubicBezTo>
                  <a:pt x="6396507" y="4340225"/>
                  <a:pt x="6394054" y="4341284"/>
                  <a:pt x="6386695" y="4341284"/>
                </a:cubicBezTo>
                <a:close/>
                <a:moveTo>
                  <a:pt x="6389148" y="4314825"/>
                </a:moveTo>
                <a:cubicBezTo>
                  <a:pt x="6389148" y="4314825"/>
                  <a:pt x="6385468" y="4314825"/>
                  <a:pt x="6384242" y="4314825"/>
                </a:cubicBezTo>
                <a:cubicBezTo>
                  <a:pt x="6383015" y="4313767"/>
                  <a:pt x="6381788" y="4312709"/>
                  <a:pt x="6380562" y="4311650"/>
                </a:cubicBezTo>
                <a:cubicBezTo>
                  <a:pt x="6392828" y="4311650"/>
                  <a:pt x="6383015" y="4303184"/>
                  <a:pt x="6398961" y="4304242"/>
                </a:cubicBezTo>
                <a:cubicBezTo>
                  <a:pt x="6400187" y="4308475"/>
                  <a:pt x="6392828" y="4311650"/>
                  <a:pt x="6389148" y="4314825"/>
                </a:cubicBezTo>
                <a:close/>
                <a:moveTo>
                  <a:pt x="6310648" y="3550708"/>
                </a:moveTo>
                <a:cubicBezTo>
                  <a:pt x="6314328" y="3550708"/>
                  <a:pt x="6320460" y="3548592"/>
                  <a:pt x="6320460" y="3551767"/>
                </a:cubicBezTo>
                <a:cubicBezTo>
                  <a:pt x="6320460" y="3554942"/>
                  <a:pt x="6316781" y="3557059"/>
                  <a:pt x="6313101" y="3562350"/>
                </a:cubicBezTo>
                <a:cubicBezTo>
                  <a:pt x="6309422" y="3557059"/>
                  <a:pt x="6310648" y="3553883"/>
                  <a:pt x="6310648" y="3550708"/>
                </a:cubicBezTo>
                <a:close/>
                <a:moveTo>
                  <a:pt x="6462742" y="5895975"/>
                </a:moveTo>
                <a:cubicBezTo>
                  <a:pt x="6459062" y="5897034"/>
                  <a:pt x="6454156" y="5899151"/>
                  <a:pt x="6449249" y="5900209"/>
                </a:cubicBezTo>
                <a:cubicBezTo>
                  <a:pt x="6448023" y="5897034"/>
                  <a:pt x="6446796" y="5893859"/>
                  <a:pt x="6451702" y="5892800"/>
                </a:cubicBezTo>
                <a:cubicBezTo>
                  <a:pt x="6455382" y="5892800"/>
                  <a:pt x="6456609" y="5895975"/>
                  <a:pt x="6462742" y="5895975"/>
                </a:cubicBezTo>
                <a:close/>
                <a:moveTo>
                  <a:pt x="6422265" y="1295400"/>
                </a:moveTo>
                <a:cubicBezTo>
                  <a:pt x="6438211" y="1294342"/>
                  <a:pt x="6441890" y="1299633"/>
                  <a:pt x="6456609" y="1300692"/>
                </a:cubicBezTo>
                <a:cubicBezTo>
                  <a:pt x="6433304" y="1307042"/>
                  <a:pt x="6430851" y="1300692"/>
                  <a:pt x="6422265" y="1295400"/>
                </a:cubicBezTo>
                <a:close/>
                <a:moveTo>
                  <a:pt x="6294703" y="2059517"/>
                </a:moveTo>
                <a:cubicBezTo>
                  <a:pt x="6297156" y="2061633"/>
                  <a:pt x="6292250" y="2063750"/>
                  <a:pt x="6288570" y="2063750"/>
                </a:cubicBezTo>
                <a:cubicBezTo>
                  <a:pt x="6282437" y="2063750"/>
                  <a:pt x="6283664" y="2061633"/>
                  <a:pt x="6283664" y="2059517"/>
                </a:cubicBezTo>
                <a:cubicBezTo>
                  <a:pt x="6283664" y="2058458"/>
                  <a:pt x="6284891" y="2056342"/>
                  <a:pt x="6286117" y="2054225"/>
                </a:cubicBezTo>
                <a:cubicBezTo>
                  <a:pt x="6293476" y="2055283"/>
                  <a:pt x="6293476" y="2057400"/>
                  <a:pt x="6294703" y="2059517"/>
                </a:cubicBezTo>
                <a:close/>
                <a:moveTo>
                  <a:pt x="6389148" y="221192"/>
                </a:moveTo>
                <a:cubicBezTo>
                  <a:pt x="6392828" y="220133"/>
                  <a:pt x="6397734" y="219075"/>
                  <a:pt x="6401414" y="218017"/>
                </a:cubicBezTo>
                <a:cubicBezTo>
                  <a:pt x="6398961" y="220133"/>
                  <a:pt x="6400187" y="223308"/>
                  <a:pt x="6392828" y="223308"/>
                </a:cubicBezTo>
                <a:cubicBezTo>
                  <a:pt x="6391601" y="223308"/>
                  <a:pt x="6391601" y="223308"/>
                  <a:pt x="6390374" y="224367"/>
                </a:cubicBezTo>
                <a:cubicBezTo>
                  <a:pt x="6386695" y="224367"/>
                  <a:pt x="6386695" y="223308"/>
                  <a:pt x="6384242" y="222250"/>
                </a:cubicBezTo>
                <a:cubicBezTo>
                  <a:pt x="6386695" y="222250"/>
                  <a:pt x="6387921" y="221192"/>
                  <a:pt x="6389148" y="221192"/>
                </a:cubicBezTo>
                <a:close/>
                <a:moveTo>
                  <a:pt x="6368297" y="319617"/>
                </a:moveTo>
                <a:cubicBezTo>
                  <a:pt x="6368297" y="314325"/>
                  <a:pt x="6379335" y="315383"/>
                  <a:pt x="6386695" y="314325"/>
                </a:cubicBezTo>
                <a:cubicBezTo>
                  <a:pt x="6386695" y="314325"/>
                  <a:pt x="6386695" y="315383"/>
                  <a:pt x="6386695" y="315383"/>
                </a:cubicBezTo>
                <a:cubicBezTo>
                  <a:pt x="6379335" y="316442"/>
                  <a:pt x="6381788" y="321733"/>
                  <a:pt x="6373202" y="321733"/>
                </a:cubicBezTo>
                <a:cubicBezTo>
                  <a:pt x="6369523" y="322792"/>
                  <a:pt x="6368297" y="321733"/>
                  <a:pt x="6368297" y="319617"/>
                </a:cubicBezTo>
                <a:close/>
                <a:moveTo>
                  <a:pt x="6170820" y="3372909"/>
                </a:moveTo>
                <a:cubicBezTo>
                  <a:pt x="6169594" y="3371850"/>
                  <a:pt x="6167141" y="3370792"/>
                  <a:pt x="6167141" y="3369733"/>
                </a:cubicBezTo>
                <a:cubicBezTo>
                  <a:pt x="6175727" y="3364442"/>
                  <a:pt x="6173273" y="3358092"/>
                  <a:pt x="6170820" y="3351742"/>
                </a:cubicBezTo>
                <a:cubicBezTo>
                  <a:pt x="6192898" y="3357034"/>
                  <a:pt x="6194125" y="3358092"/>
                  <a:pt x="6183086" y="3365500"/>
                </a:cubicBezTo>
                <a:cubicBezTo>
                  <a:pt x="6180633" y="3367617"/>
                  <a:pt x="6175727" y="3369733"/>
                  <a:pt x="6178180" y="3371850"/>
                </a:cubicBezTo>
                <a:cubicBezTo>
                  <a:pt x="6191672" y="3375025"/>
                  <a:pt x="6179406" y="3379258"/>
                  <a:pt x="6185539" y="3384550"/>
                </a:cubicBezTo>
                <a:cubicBezTo>
                  <a:pt x="6172047" y="3382434"/>
                  <a:pt x="6172047" y="3377142"/>
                  <a:pt x="6170820" y="3372909"/>
                </a:cubicBezTo>
                <a:close/>
                <a:moveTo>
                  <a:pt x="6407547" y="5453592"/>
                </a:moveTo>
                <a:cubicBezTo>
                  <a:pt x="6406320" y="5453592"/>
                  <a:pt x="6406320" y="5453592"/>
                  <a:pt x="6403866" y="5454651"/>
                </a:cubicBezTo>
                <a:cubicBezTo>
                  <a:pt x="6403866" y="5452534"/>
                  <a:pt x="6403866" y="5451475"/>
                  <a:pt x="6403866" y="5450417"/>
                </a:cubicBezTo>
                <a:cubicBezTo>
                  <a:pt x="6405093" y="5448300"/>
                  <a:pt x="6406320" y="5446183"/>
                  <a:pt x="6412452" y="5446183"/>
                </a:cubicBezTo>
                <a:cubicBezTo>
                  <a:pt x="6413679" y="5446183"/>
                  <a:pt x="6416132" y="5447242"/>
                  <a:pt x="6416132" y="5447242"/>
                </a:cubicBezTo>
                <a:cubicBezTo>
                  <a:pt x="6417359" y="5451475"/>
                  <a:pt x="6412452" y="5452534"/>
                  <a:pt x="6407547" y="5453592"/>
                </a:cubicBezTo>
                <a:close/>
                <a:moveTo>
                  <a:pt x="6412452" y="6078008"/>
                </a:moveTo>
                <a:cubicBezTo>
                  <a:pt x="6398961" y="6078008"/>
                  <a:pt x="6409999" y="6069542"/>
                  <a:pt x="6398961" y="6068484"/>
                </a:cubicBezTo>
                <a:cubicBezTo>
                  <a:pt x="6401414" y="6066367"/>
                  <a:pt x="6405093" y="6065308"/>
                  <a:pt x="6409999" y="6065308"/>
                </a:cubicBezTo>
                <a:cubicBezTo>
                  <a:pt x="6417359" y="6069542"/>
                  <a:pt x="6409999" y="6073776"/>
                  <a:pt x="6412452" y="6078008"/>
                </a:cubicBezTo>
                <a:close/>
                <a:moveTo>
                  <a:pt x="6403866" y="5295900"/>
                </a:moveTo>
                <a:cubicBezTo>
                  <a:pt x="6400187" y="5292725"/>
                  <a:pt x="6398961" y="5291667"/>
                  <a:pt x="6396507" y="5290609"/>
                </a:cubicBezTo>
                <a:cubicBezTo>
                  <a:pt x="6392828" y="5288492"/>
                  <a:pt x="6390374" y="5287434"/>
                  <a:pt x="6397734" y="5286375"/>
                </a:cubicBezTo>
                <a:cubicBezTo>
                  <a:pt x="6402640" y="5285317"/>
                  <a:pt x="6405093" y="5287434"/>
                  <a:pt x="6406320" y="5288492"/>
                </a:cubicBezTo>
                <a:cubicBezTo>
                  <a:pt x="6407547" y="5289550"/>
                  <a:pt x="6407547" y="5291667"/>
                  <a:pt x="6403866" y="5295900"/>
                </a:cubicBezTo>
                <a:close/>
                <a:moveTo>
                  <a:pt x="6363390" y="6105526"/>
                </a:moveTo>
                <a:cubicBezTo>
                  <a:pt x="6362164" y="6103409"/>
                  <a:pt x="6362164" y="6101292"/>
                  <a:pt x="6360937" y="6100234"/>
                </a:cubicBezTo>
                <a:cubicBezTo>
                  <a:pt x="6356031" y="6096000"/>
                  <a:pt x="6368297" y="6092825"/>
                  <a:pt x="6368297" y="6088592"/>
                </a:cubicBezTo>
                <a:cubicBezTo>
                  <a:pt x="6370750" y="6094942"/>
                  <a:pt x="6390374" y="6098117"/>
                  <a:pt x="6376883" y="6105526"/>
                </a:cubicBezTo>
                <a:cubicBezTo>
                  <a:pt x="6371976" y="6109758"/>
                  <a:pt x="6367070" y="6109758"/>
                  <a:pt x="6363390" y="6105526"/>
                </a:cubicBezTo>
                <a:close/>
                <a:moveTo>
                  <a:pt x="6373202" y="5337175"/>
                </a:moveTo>
                <a:cubicBezTo>
                  <a:pt x="6363390" y="5339292"/>
                  <a:pt x="6356031" y="5339292"/>
                  <a:pt x="6342538" y="5337175"/>
                </a:cubicBezTo>
                <a:cubicBezTo>
                  <a:pt x="6356031" y="5337175"/>
                  <a:pt x="6362164" y="5332942"/>
                  <a:pt x="6373202" y="5337175"/>
                </a:cubicBezTo>
                <a:close/>
                <a:moveTo>
                  <a:pt x="6185539" y="3841750"/>
                </a:moveTo>
                <a:cubicBezTo>
                  <a:pt x="6185539" y="3840692"/>
                  <a:pt x="6186766" y="3839633"/>
                  <a:pt x="6187992" y="3839633"/>
                </a:cubicBezTo>
                <a:cubicBezTo>
                  <a:pt x="6192898" y="3840692"/>
                  <a:pt x="6195352" y="3840692"/>
                  <a:pt x="6197805" y="3841750"/>
                </a:cubicBezTo>
                <a:cubicBezTo>
                  <a:pt x="6201484" y="3842809"/>
                  <a:pt x="6196578" y="3843867"/>
                  <a:pt x="6197805" y="3844925"/>
                </a:cubicBezTo>
                <a:cubicBezTo>
                  <a:pt x="6195352" y="3844925"/>
                  <a:pt x="6192898" y="3843867"/>
                  <a:pt x="6190445" y="3843867"/>
                </a:cubicBezTo>
                <a:cubicBezTo>
                  <a:pt x="6187992" y="3843867"/>
                  <a:pt x="6184313" y="3842809"/>
                  <a:pt x="6185539" y="3841750"/>
                </a:cubicBezTo>
                <a:close/>
                <a:moveTo>
                  <a:pt x="6244414" y="4933950"/>
                </a:moveTo>
                <a:cubicBezTo>
                  <a:pt x="6239508" y="4933950"/>
                  <a:pt x="6232148" y="4933950"/>
                  <a:pt x="6232148" y="4930775"/>
                </a:cubicBezTo>
                <a:cubicBezTo>
                  <a:pt x="6232148" y="4928659"/>
                  <a:pt x="6238281" y="4928659"/>
                  <a:pt x="6240734" y="4927600"/>
                </a:cubicBezTo>
                <a:cubicBezTo>
                  <a:pt x="6246867" y="4926542"/>
                  <a:pt x="6248094" y="4927600"/>
                  <a:pt x="6248094" y="4929717"/>
                </a:cubicBezTo>
                <a:cubicBezTo>
                  <a:pt x="6249320" y="4931834"/>
                  <a:pt x="6250547" y="4933950"/>
                  <a:pt x="6244414" y="4933950"/>
                </a:cubicBezTo>
                <a:close/>
                <a:moveTo>
                  <a:pt x="6189219" y="5865284"/>
                </a:moveTo>
                <a:cubicBezTo>
                  <a:pt x="6186766" y="5866342"/>
                  <a:pt x="6183086" y="5866342"/>
                  <a:pt x="6179406" y="5866342"/>
                </a:cubicBezTo>
                <a:cubicBezTo>
                  <a:pt x="6175727" y="5865284"/>
                  <a:pt x="6173273" y="5864225"/>
                  <a:pt x="6174500" y="5863167"/>
                </a:cubicBezTo>
                <a:cubicBezTo>
                  <a:pt x="6175727" y="5862109"/>
                  <a:pt x="6180633" y="5863167"/>
                  <a:pt x="6184313" y="5863167"/>
                </a:cubicBezTo>
                <a:cubicBezTo>
                  <a:pt x="6187992" y="5863167"/>
                  <a:pt x="6190445" y="5864225"/>
                  <a:pt x="6189219" y="5865284"/>
                </a:cubicBezTo>
                <a:close/>
                <a:moveTo>
                  <a:pt x="6229695" y="4868334"/>
                </a:moveTo>
                <a:cubicBezTo>
                  <a:pt x="6228469" y="4868334"/>
                  <a:pt x="6228469" y="4868334"/>
                  <a:pt x="6227242" y="4869392"/>
                </a:cubicBezTo>
                <a:cubicBezTo>
                  <a:pt x="6227242" y="4867275"/>
                  <a:pt x="6223562" y="4864100"/>
                  <a:pt x="6230922" y="4863042"/>
                </a:cubicBezTo>
                <a:cubicBezTo>
                  <a:pt x="6237055" y="4861984"/>
                  <a:pt x="6235828" y="4866217"/>
                  <a:pt x="6229695" y="4868334"/>
                </a:cubicBezTo>
                <a:close/>
                <a:moveTo>
                  <a:pt x="6237055" y="334433"/>
                </a:moveTo>
                <a:cubicBezTo>
                  <a:pt x="6238281" y="333375"/>
                  <a:pt x="6243187" y="332317"/>
                  <a:pt x="6249320" y="332317"/>
                </a:cubicBezTo>
                <a:cubicBezTo>
                  <a:pt x="6250547" y="332317"/>
                  <a:pt x="6253000" y="334433"/>
                  <a:pt x="6253000" y="335492"/>
                </a:cubicBezTo>
                <a:cubicBezTo>
                  <a:pt x="6251773" y="338667"/>
                  <a:pt x="6245641" y="338667"/>
                  <a:pt x="6240734" y="338667"/>
                </a:cubicBezTo>
                <a:cubicBezTo>
                  <a:pt x="6237055" y="337608"/>
                  <a:pt x="6234601" y="336550"/>
                  <a:pt x="6237055" y="334433"/>
                </a:cubicBezTo>
                <a:close/>
                <a:moveTo>
                  <a:pt x="6448023" y="6609292"/>
                </a:moveTo>
                <a:cubicBezTo>
                  <a:pt x="6454156" y="6606117"/>
                  <a:pt x="6460289" y="6604000"/>
                  <a:pt x="6466421" y="6606117"/>
                </a:cubicBezTo>
                <a:cubicBezTo>
                  <a:pt x="6470101" y="6607175"/>
                  <a:pt x="6468875" y="6609292"/>
                  <a:pt x="6466421" y="6610350"/>
                </a:cubicBezTo>
                <a:cubicBezTo>
                  <a:pt x="6460289" y="6612467"/>
                  <a:pt x="6455382" y="6608234"/>
                  <a:pt x="6448023" y="6609292"/>
                </a:cubicBezTo>
                <a:close/>
                <a:moveTo>
                  <a:pt x="6343765" y="6275917"/>
                </a:moveTo>
                <a:cubicBezTo>
                  <a:pt x="6343765" y="6276975"/>
                  <a:pt x="6343765" y="6276975"/>
                  <a:pt x="6343765" y="6278034"/>
                </a:cubicBezTo>
                <a:cubicBezTo>
                  <a:pt x="6336406" y="6278034"/>
                  <a:pt x="6331500" y="6275917"/>
                  <a:pt x="6332726" y="6272742"/>
                </a:cubicBezTo>
                <a:cubicBezTo>
                  <a:pt x="6333953" y="6270625"/>
                  <a:pt x="6341312" y="6271683"/>
                  <a:pt x="6343765" y="6275917"/>
                </a:cubicBezTo>
                <a:close/>
                <a:moveTo>
                  <a:pt x="6427171" y="4083050"/>
                </a:moveTo>
                <a:cubicBezTo>
                  <a:pt x="6425945" y="4083050"/>
                  <a:pt x="6422265" y="4081992"/>
                  <a:pt x="6422265" y="4080934"/>
                </a:cubicBezTo>
                <a:cubicBezTo>
                  <a:pt x="6422265" y="4076700"/>
                  <a:pt x="6430851" y="4077758"/>
                  <a:pt x="6436984" y="4075642"/>
                </a:cubicBezTo>
                <a:cubicBezTo>
                  <a:pt x="6436984" y="4079875"/>
                  <a:pt x="6434530" y="4081992"/>
                  <a:pt x="6427171" y="4083050"/>
                </a:cubicBezTo>
                <a:close/>
                <a:moveTo>
                  <a:pt x="6418585" y="6068484"/>
                </a:moveTo>
                <a:cubicBezTo>
                  <a:pt x="6418585" y="6068484"/>
                  <a:pt x="6418585" y="6068484"/>
                  <a:pt x="6418585" y="6068484"/>
                </a:cubicBezTo>
                <a:cubicBezTo>
                  <a:pt x="6418585" y="6068484"/>
                  <a:pt x="6418585" y="6068484"/>
                  <a:pt x="6418585" y="6068484"/>
                </a:cubicBezTo>
                <a:lnTo>
                  <a:pt x="6418585" y="6068484"/>
                </a:lnTo>
                <a:cubicBezTo>
                  <a:pt x="6421038" y="6067425"/>
                  <a:pt x="6423492" y="6067425"/>
                  <a:pt x="6425945" y="6067425"/>
                </a:cubicBezTo>
                <a:cubicBezTo>
                  <a:pt x="6425945" y="6068484"/>
                  <a:pt x="6423492" y="6068484"/>
                  <a:pt x="6418585" y="6068484"/>
                </a:cubicBezTo>
                <a:close/>
                <a:moveTo>
                  <a:pt x="6422265" y="584200"/>
                </a:moveTo>
                <a:cubicBezTo>
                  <a:pt x="6419812" y="584200"/>
                  <a:pt x="6417359" y="583142"/>
                  <a:pt x="6414906" y="583142"/>
                </a:cubicBezTo>
                <a:cubicBezTo>
                  <a:pt x="6414906" y="582083"/>
                  <a:pt x="6414906" y="581025"/>
                  <a:pt x="6416132" y="581025"/>
                </a:cubicBezTo>
                <a:cubicBezTo>
                  <a:pt x="6409999" y="578908"/>
                  <a:pt x="6411226" y="575733"/>
                  <a:pt x="6403866" y="573617"/>
                </a:cubicBezTo>
                <a:cubicBezTo>
                  <a:pt x="6391601" y="570442"/>
                  <a:pt x="6396507" y="566208"/>
                  <a:pt x="6406320" y="561975"/>
                </a:cubicBezTo>
                <a:cubicBezTo>
                  <a:pt x="6403866" y="569383"/>
                  <a:pt x="6407547" y="573617"/>
                  <a:pt x="6419812" y="576792"/>
                </a:cubicBezTo>
                <a:cubicBezTo>
                  <a:pt x="6422265" y="577850"/>
                  <a:pt x="6422265" y="579967"/>
                  <a:pt x="6423492" y="581025"/>
                </a:cubicBezTo>
                <a:cubicBezTo>
                  <a:pt x="6429625" y="581025"/>
                  <a:pt x="6436984" y="581025"/>
                  <a:pt x="6434530" y="584200"/>
                </a:cubicBezTo>
                <a:cubicBezTo>
                  <a:pt x="6434530" y="586317"/>
                  <a:pt x="6427171" y="584200"/>
                  <a:pt x="6422265" y="584200"/>
                </a:cubicBezTo>
                <a:close/>
                <a:moveTo>
                  <a:pt x="6276305" y="118533"/>
                </a:moveTo>
                <a:cubicBezTo>
                  <a:pt x="6276305" y="118533"/>
                  <a:pt x="6276305" y="118533"/>
                  <a:pt x="6276305" y="118533"/>
                </a:cubicBezTo>
                <a:cubicBezTo>
                  <a:pt x="6276305" y="118533"/>
                  <a:pt x="6276305" y="118533"/>
                  <a:pt x="6276305" y="118533"/>
                </a:cubicBezTo>
                <a:lnTo>
                  <a:pt x="6276305" y="118533"/>
                </a:lnTo>
                <a:close/>
                <a:moveTo>
                  <a:pt x="6508124" y="6228292"/>
                </a:moveTo>
                <a:cubicBezTo>
                  <a:pt x="6506898" y="6228292"/>
                  <a:pt x="6504444" y="6228292"/>
                  <a:pt x="6503218" y="6228292"/>
                </a:cubicBezTo>
                <a:cubicBezTo>
                  <a:pt x="6503218" y="6228292"/>
                  <a:pt x="6503218" y="6228292"/>
                  <a:pt x="6501991" y="6228292"/>
                </a:cubicBezTo>
                <a:cubicBezTo>
                  <a:pt x="6500765" y="6231467"/>
                  <a:pt x="6497085" y="6233584"/>
                  <a:pt x="6493406" y="6236758"/>
                </a:cubicBezTo>
                <a:cubicBezTo>
                  <a:pt x="6486046" y="6244167"/>
                  <a:pt x="6483593" y="6237817"/>
                  <a:pt x="6478687" y="6235700"/>
                </a:cubicBezTo>
                <a:cubicBezTo>
                  <a:pt x="6467648" y="6233584"/>
                  <a:pt x="6478687" y="6231467"/>
                  <a:pt x="6478687" y="6228292"/>
                </a:cubicBezTo>
                <a:cubicBezTo>
                  <a:pt x="6465194" y="6230409"/>
                  <a:pt x="6465194" y="6230409"/>
                  <a:pt x="6457835" y="6235700"/>
                </a:cubicBezTo>
                <a:cubicBezTo>
                  <a:pt x="6450476" y="6227234"/>
                  <a:pt x="6450476" y="6227234"/>
                  <a:pt x="6466421" y="6221942"/>
                </a:cubicBezTo>
                <a:cubicBezTo>
                  <a:pt x="6475007" y="6218767"/>
                  <a:pt x="6492179" y="6218767"/>
                  <a:pt x="6483593" y="6210300"/>
                </a:cubicBezTo>
                <a:cubicBezTo>
                  <a:pt x="6479913" y="6209242"/>
                  <a:pt x="6482366" y="6207125"/>
                  <a:pt x="6479913" y="6206067"/>
                </a:cubicBezTo>
                <a:cubicBezTo>
                  <a:pt x="6486046" y="6206067"/>
                  <a:pt x="6494632" y="6203950"/>
                  <a:pt x="6498312" y="6208183"/>
                </a:cubicBezTo>
                <a:cubicBezTo>
                  <a:pt x="6499539" y="6208183"/>
                  <a:pt x="6500765" y="6209242"/>
                  <a:pt x="6501991" y="6209242"/>
                </a:cubicBezTo>
                <a:cubicBezTo>
                  <a:pt x="6500765" y="6209242"/>
                  <a:pt x="6499539" y="6210300"/>
                  <a:pt x="6498312" y="6210300"/>
                </a:cubicBezTo>
                <a:cubicBezTo>
                  <a:pt x="6494632" y="6210300"/>
                  <a:pt x="6494632" y="6209242"/>
                  <a:pt x="6493406" y="6208183"/>
                </a:cubicBezTo>
                <a:cubicBezTo>
                  <a:pt x="6488499" y="6208183"/>
                  <a:pt x="6488499" y="6209242"/>
                  <a:pt x="6486046" y="6210300"/>
                </a:cubicBezTo>
                <a:cubicBezTo>
                  <a:pt x="6483593" y="6213475"/>
                  <a:pt x="6494632" y="6215592"/>
                  <a:pt x="6494632" y="6218767"/>
                </a:cubicBezTo>
                <a:cubicBezTo>
                  <a:pt x="6497085" y="6218767"/>
                  <a:pt x="6498312" y="6218767"/>
                  <a:pt x="6499539" y="6219825"/>
                </a:cubicBezTo>
                <a:cubicBezTo>
                  <a:pt x="6509351" y="6221942"/>
                  <a:pt x="6510577" y="6215592"/>
                  <a:pt x="6520389" y="6215592"/>
                </a:cubicBezTo>
                <a:cubicBezTo>
                  <a:pt x="6522843" y="6215592"/>
                  <a:pt x="6524070" y="6214534"/>
                  <a:pt x="6526522" y="6214534"/>
                </a:cubicBezTo>
                <a:cubicBezTo>
                  <a:pt x="6526522" y="6216651"/>
                  <a:pt x="6525296" y="6217709"/>
                  <a:pt x="6524070" y="6217709"/>
                </a:cubicBezTo>
                <a:cubicBezTo>
                  <a:pt x="6524070" y="6219825"/>
                  <a:pt x="6521616" y="6220883"/>
                  <a:pt x="6520389" y="6223000"/>
                </a:cubicBezTo>
                <a:cubicBezTo>
                  <a:pt x="6515484" y="6227234"/>
                  <a:pt x="6515484" y="6229350"/>
                  <a:pt x="6522843" y="6232526"/>
                </a:cubicBezTo>
                <a:cubicBezTo>
                  <a:pt x="6526522" y="6233584"/>
                  <a:pt x="6531429" y="6233584"/>
                  <a:pt x="6528976" y="6236758"/>
                </a:cubicBezTo>
                <a:cubicBezTo>
                  <a:pt x="6526522" y="6239933"/>
                  <a:pt x="6520389" y="6238875"/>
                  <a:pt x="6515484" y="6237817"/>
                </a:cubicBezTo>
                <a:cubicBezTo>
                  <a:pt x="6513030" y="6237817"/>
                  <a:pt x="6510577" y="6238875"/>
                  <a:pt x="6508124" y="6238875"/>
                </a:cubicBezTo>
                <a:cubicBezTo>
                  <a:pt x="6505671" y="6240992"/>
                  <a:pt x="6504444" y="6243109"/>
                  <a:pt x="6500765" y="6244167"/>
                </a:cubicBezTo>
                <a:cubicBezTo>
                  <a:pt x="6498312" y="6245225"/>
                  <a:pt x="6495858" y="6242050"/>
                  <a:pt x="6494632" y="6240992"/>
                </a:cubicBezTo>
                <a:cubicBezTo>
                  <a:pt x="6492179" y="6237817"/>
                  <a:pt x="6497085" y="6236758"/>
                  <a:pt x="6503218" y="6236758"/>
                </a:cubicBezTo>
                <a:cubicBezTo>
                  <a:pt x="6510577" y="6234642"/>
                  <a:pt x="6511804" y="6231467"/>
                  <a:pt x="6508124" y="6228292"/>
                </a:cubicBezTo>
                <a:close/>
                <a:moveTo>
                  <a:pt x="6211297" y="6027209"/>
                </a:moveTo>
                <a:cubicBezTo>
                  <a:pt x="6207617" y="6027209"/>
                  <a:pt x="6207617" y="6026151"/>
                  <a:pt x="6206391" y="6025092"/>
                </a:cubicBezTo>
                <a:cubicBezTo>
                  <a:pt x="6206391" y="6024034"/>
                  <a:pt x="6208844" y="6022975"/>
                  <a:pt x="6211297" y="6022975"/>
                </a:cubicBezTo>
                <a:cubicBezTo>
                  <a:pt x="6214977" y="6022975"/>
                  <a:pt x="6216203" y="6024034"/>
                  <a:pt x="6216203" y="6025092"/>
                </a:cubicBezTo>
                <a:cubicBezTo>
                  <a:pt x="6216203" y="6025092"/>
                  <a:pt x="6213750" y="6027209"/>
                  <a:pt x="6211297" y="6027209"/>
                </a:cubicBezTo>
                <a:close/>
                <a:moveTo>
                  <a:pt x="6260359" y="4829175"/>
                </a:moveTo>
                <a:cubicBezTo>
                  <a:pt x="6260359" y="4827059"/>
                  <a:pt x="6264039" y="4826000"/>
                  <a:pt x="6268945" y="4824942"/>
                </a:cubicBezTo>
                <a:cubicBezTo>
                  <a:pt x="6271398" y="4824942"/>
                  <a:pt x="6273851" y="4826000"/>
                  <a:pt x="6272625" y="4827059"/>
                </a:cubicBezTo>
                <a:cubicBezTo>
                  <a:pt x="6271398" y="4829175"/>
                  <a:pt x="6270172" y="4831292"/>
                  <a:pt x="6264039" y="4831292"/>
                </a:cubicBezTo>
                <a:cubicBezTo>
                  <a:pt x="6262812" y="4831292"/>
                  <a:pt x="6260359" y="4830234"/>
                  <a:pt x="6260359" y="4829175"/>
                </a:cubicBezTo>
                <a:close/>
                <a:moveTo>
                  <a:pt x="6266492" y="2024592"/>
                </a:moveTo>
                <a:cubicBezTo>
                  <a:pt x="6267719" y="2027767"/>
                  <a:pt x="6264039" y="2028825"/>
                  <a:pt x="6257906" y="2029883"/>
                </a:cubicBezTo>
                <a:cubicBezTo>
                  <a:pt x="6255453" y="2029883"/>
                  <a:pt x="6253000" y="2028825"/>
                  <a:pt x="6253000" y="2027767"/>
                </a:cubicBezTo>
                <a:cubicBezTo>
                  <a:pt x="6251773" y="2025650"/>
                  <a:pt x="6254226" y="2023533"/>
                  <a:pt x="6259132" y="2022475"/>
                </a:cubicBezTo>
                <a:cubicBezTo>
                  <a:pt x="6265265" y="2022475"/>
                  <a:pt x="6266492" y="2023533"/>
                  <a:pt x="6266492" y="2024592"/>
                </a:cubicBezTo>
                <a:close/>
                <a:moveTo>
                  <a:pt x="6448023" y="43392"/>
                </a:moveTo>
                <a:cubicBezTo>
                  <a:pt x="6446796" y="44450"/>
                  <a:pt x="6443116" y="45508"/>
                  <a:pt x="6438211" y="45508"/>
                </a:cubicBezTo>
                <a:cubicBezTo>
                  <a:pt x="6436984" y="45508"/>
                  <a:pt x="6433304" y="45508"/>
                  <a:pt x="6435757" y="43392"/>
                </a:cubicBezTo>
                <a:cubicBezTo>
                  <a:pt x="6438211" y="42333"/>
                  <a:pt x="6439437" y="40217"/>
                  <a:pt x="6444343" y="41275"/>
                </a:cubicBezTo>
                <a:cubicBezTo>
                  <a:pt x="6446796" y="41275"/>
                  <a:pt x="6450476" y="41275"/>
                  <a:pt x="6448023" y="43392"/>
                </a:cubicBezTo>
                <a:close/>
                <a:moveTo>
                  <a:pt x="6273851" y="81492"/>
                </a:moveTo>
                <a:cubicBezTo>
                  <a:pt x="6271398" y="81492"/>
                  <a:pt x="6268945" y="80433"/>
                  <a:pt x="6267719" y="80433"/>
                </a:cubicBezTo>
                <a:cubicBezTo>
                  <a:pt x="6266492" y="78317"/>
                  <a:pt x="6268945" y="77258"/>
                  <a:pt x="6272625" y="77258"/>
                </a:cubicBezTo>
                <a:cubicBezTo>
                  <a:pt x="6275078" y="77258"/>
                  <a:pt x="6278758" y="77258"/>
                  <a:pt x="6279984" y="78317"/>
                </a:cubicBezTo>
                <a:cubicBezTo>
                  <a:pt x="6279984" y="80433"/>
                  <a:pt x="6277531" y="81492"/>
                  <a:pt x="6273851" y="81492"/>
                </a:cubicBezTo>
                <a:close/>
                <a:moveTo>
                  <a:pt x="6394054" y="4457700"/>
                </a:moveTo>
                <a:cubicBezTo>
                  <a:pt x="6396507" y="4456642"/>
                  <a:pt x="6400187" y="4456642"/>
                  <a:pt x="6403866" y="4456642"/>
                </a:cubicBezTo>
                <a:cubicBezTo>
                  <a:pt x="6402640" y="4457700"/>
                  <a:pt x="6400187" y="4459817"/>
                  <a:pt x="6397734" y="4460875"/>
                </a:cubicBezTo>
                <a:cubicBezTo>
                  <a:pt x="6396507" y="4461934"/>
                  <a:pt x="6391601" y="4461934"/>
                  <a:pt x="6390374" y="4461934"/>
                </a:cubicBezTo>
                <a:cubicBezTo>
                  <a:pt x="6386695" y="4459817"/>
                  <a:pt x="6392828" y="4458758"/>
                  <a:pt x="6394054" y="4457700"/>
                </a:cubicBezTo>
                <a:close/>
                <a:moveTo>
                  <a:pt x="6396507" y="965200"/>
                </a:moveTo>
                <a:cubicBezTo>
                  <a:pt x="6396507" y="964142"/>
                  <a:pt x="6398961" y="963083"/>
                  <a:pt x="6401414" y="963083"/>
                </a:cubicBezTo>
                <a:cubicBezTo>
                  <a:pt x="6405093" y="963083"/>
                  <a:pt x="6407547" y="964142"/>
                  <a:pt x="6408773" y="965200"/>
                </a:cubicBezTo>
                <a:cubicBezTo>
                  <a:pt x="6411226" y="967317"/>
                  <a:pt x="6406320" y="967317"/>
                  <a:pt x="6405093" y="967317"/>
                </a:cubicBezTo>
                <a:cubicBezTo>
                  <a:pt x="6402640" y="966258"/>
                  <a:pt x="6395281" y="968375"/>
                  <a:pt x="6396507" y="965200"/>
                </a:cubicBezTo>
                <a:close/>
                <a:moveTo>
                  <a:pt x="6329047" y="5312834"/>
                </a:moveTo>
                <a:cubicBezTo>
                  <a:pt x="6325367" y="5313892"/>
                  <a:pt x="6324140" y="5311775"/>
                  <a:pt x="6324140" y="5310717"/>
                </a:cubicBezTo>
                <a:cubicBezTo>
                  <a:pt x="6322914" y="5308600"/>
                  <a:pt x="6325367" y="5307542"/>
                  <a:pt x="6327820" y="5306484"/>
                </a:cubicBezTo>
                <a:cubicBezTo>
                  <a:pt x="6331500" y="5305425"/>
                  <a:pt x="6331500" y="5307542"/>
                  <a:pt x="6332726" y="5308600"/>
                </a:cubicBezTo>
                <a:cubicBezTo>
                  <a:pt x="6333953" y="5310717"/>
                  <a:pt x="6332726" y="5312834"/>
                  <a:pt x="6329047" y="5312834"/>
                </a:cubicBezTo>
                <a:close/>
                <a:moveTo>
                  <a:pt x="6363390" y="4239684"/>
                </a:moveTo>
                <a:cubicBezTo>
                  <a:pt x="6362164" y="4239684"/>
                  <a:pt x="6359711" y="4238625"/>
                  <a:pt x="6359711" y="4238625"/>
                </a:cubicBezTo>
                <a:cubicBezTo>
                  <a:pt x="6360937" y="4236508"/>
                  <a:pt x="6363390" y="4235450"/>
                  <a:pt x="6364617" y="4233334"/>
                </a:cubicBezTo>
                <a:cubicBezTo>
                  <a:pt x="6364617" y="4233334"/>
                  <a:pt x="6365843" y="4233334"/>
                  <a:pt x="6368297" y="4233334"/>
                </a:cubicBezTo>
                <a:cubicBezTo>
                  <a:pt x="6368297" y="4234392"/>
                  <a:pt x="6369523" y="4235450"/>
                  <a:pt x="6369523" y="4236508"/>
                </a:cubicBezTo>
                <a:cubicBezTo>
                  <a:pt x="6368297" y="4237567"/>
                  <a:pt x="6370750" y="4239684"/>
                  <a:pt x="6363390" y="4239684"/>
                </a:cubicBezTo>
                <a:close/>
                <a:moveTo>
                  <a:pt x="6197805" y="5323417"/>
                </a:moveTo>
                <a:cubicBezTo>
                  <a:pt x="6195352" y="5323417"/>
                  <a:pt x="6191672" y="5323417"/>
                  <a:pt x="6194125" y="5321300"/>
                </a:cubicBezTo>
                <a:cubicBezTo>
                  <a:pt x="6195352" y="5320242"/>
                  <a:pt x="6197805" y="5319184"/>
                  <a:pt x="6200258" y="5319184"/>
                </a:cubicBezTo>
                <a:cubicBezTo>
                  <a:pt x="6203937" y="5318125"/>
                  <a:pt x="6205164" y="5319184"/>
                  <a:pt x="6206391" y="5320242"/>
                </a:cubicBezTo>
                <a:cubicBezTo>
                  <a:pt x="6203937" y="5322359"/>
                  <a:pt x="6201484" y="5323417"/>
                  <a:pt x="6197805" y="5323417"/>
                </a:cubicBezTo>
                <a:close/>
                <a:moveTo>
                  <a:pt x="6375656" y="1617133"/>
                </a:moveTo>
                <a:cubicBezTo>
                  <a:pt x="6378109" y="1619250"/>
                  <a:pt x="6376883" y="1621367"/>
                  <a:pt x="6374429" y="1623483"/>
                </a:cubicBezTo>
                <a:cubicBezTo>
                  <a:pt x="6373202" y="1621367"/>
                  <a:pt x="6369523" y="1619250"/>
                  <a:pt x="6373202" y="1617133"/>
                </a:cubicBezTo>
                <a:cubicBezTo>
                  <a:pt x="6373202" y="1616075"/>
                  <a:pt x="6374429" y="1616075"/>
                  <a:pt x="6375656" y="1617133"/>
                </a:cubicBezTo>
                <a:close/>
                <a:moveTo>
                  <a:pt x="6219883" y="6033558"/>
                </a:moveTo>
                <a:cubicBezTo>
                  <a:pt x="6221109" y="6033558"/>
                  <a:pt x="6223562" y="6034617"/>
                  <a:pt x="6223562" y="6034617"/>
                </a:cubicBezTo>
                <a:cubicBezTo>
                  <a:pt x="6223562" y="6036734"/>
                  <a:pt x="6222336" y="6037792"/>
                  <a:pt x="6217430" y="6037792"/>
                </a:cubicBezTo>
                <a:cubicBezTo>
                  <a:pt x="6216203" y="6037792"/>
                  <a:pt x="6212523" y="6036734"/>
                  <a:pt x="6212523" y="6036734"/>
                </a:cubicBezTo>
                <a:cubicBezTo>
                  <a:pt x="6213750" y="6034617"/>
                  <a:pt x="6214977" y="6033558"/>
                  <a:pt x="6219883" y="6033558"/>
                </a:cubicBezTo>
                <a:close/>
                <a:moveTo>
                  <a:pt x="6413679" y="2634192"/>
                </a:moveTo>
                <a:cubicBezTo>
                  <a:pt x="6416132" y="2634192"/>
                  <a:pt x="6418585" y="2635250"/>
                  <a:pt x="6417359" y="2636309"/>
                </a:cubicBezTo>
                <a:cubicBezTo>
                  <a:pt x="6416132" y="2637367"/>
                  <a:pt x="6414906" y="2638425"/>
                  <a:pt x="6412452" y="2638425"/>
                </a:cubicBezTo>
                <a:cubicBezTo>
                  <a:pt x="6409999" y="2638425"/>
                  <a:pt x="6407547" y="2637367"/>
                  <a:pt x="6408773" y="2636309"/>
                </a:cubicBezTo>
                <a:cubicBezTo>
                  <a:pt x="6408773" y="2635250"/>
                  <a:pt x="6409999" y="2634192"/>
                  <a:pt x="6413679" y="2634192"/>
                </a:cubicBezTo>
                <a:close/>
                <a:moveTo>
                  <a:pt x="6349898" y="424392"/>
                </a:moveTo>
                <a:cubicBezTo>
                  <a:pt x="6349898" y="424392"/>
                  <a:pt x="6351124" y="423333"/>
                  <a:pt x="6351124" y="423333"/>
                </a:cubicBezTo>
                <a:cubicBezTo>
                  <a:pt x="6354804" y="423333"/>
                  <a:pt x="6351124" y="423333"/>
                  <a:pt x="6349898" y="424392"/>
                </a:cubicBezTo>
                <a:close/>
                <a:moveTo>
                  <a:pt x="6226016" y="5142442"/>
                </a:moveTo>
                <a:cubicBezTo>
                  <a:pt x="6227242" y="5142442"/>
                  <a:pt x="6228469" y="5142442"/>
                  <a:pt x="6229695" y="5143500"/>
                </a:cubicBezTo>
                <a:cubicBezTo>
                  <a:pt x="6228469" y="5143500"/>
                  <a:pt x="6227242" y="5143500"/>
                  <a:pt x="6227242" y="5144559"/>
                </a:cubicBezTo>
                <a:cubicBezTo>
                  <a:pt x="6226016" y="5143500"/>
                  <a:pt x="6226016" y="5142442"/>
                  <a:pt x="6226016" y="5142442"/>
                </a:cubicBezTo>
                <a:close/>
                <a:moveTo>
                  <a:pt x="6449249" y="6180667"/>
                </a:moveTo>
                <a:cubicBezTo>
                  <a:pt x="6446796" y="6179609"/>
                  <a:pt x="6445570" y="6178550"/>
                  <a:pt x="6448023" y="6177492"/>
                </a:cubicBezTo>
                <a:cubicBezTo>
                  <a:pt x="6450476" y="6176433"/>
                  <a:pt x="6452929" y="6177492"/>
                  <a:pt x="6454156" y="6178550"/>
                </a:cubicBezTo>
                <a:cubicBezTo>
                  <a:pt x="6456609" y="6179609"/>
                  <a:pt x="6459062" y="6180667"/>
                  <a:pt x="6457835" y="6180667"/>
                </a:cubicBezTo>
                <a:cubicBezTo>
                  <a:pt x="6454156" y="6182784"/>
                  <a:pt x="6451702" y="6180667"/>
                  <a:pt x="6449249" y="6180667"/>
                </a:cubicBezTo>
                <a:close/>
                <a:moveTo>
                  <a:pt x="6246867" y="5313892"/>
                </a:moveTo>
                <a:lnTo>
                  <a:pt x="6248094" y="5313892"/>
                </a:lnTo>
                <a:lnTo>
                  <a:pt x="6246867" y="5313892"/>
                </a:lnTo>
                <a:lnTo>
                  <a:pt x="6246867" y="5313892"/>
                </a:lnTo>
                <a:close/>
                <a:moveTo>
                  <a:pt x="6223562" y="3262842"/>
                </a:moveTo>
                <a:cubicBezTo>
                  <a:pt x="6223562" y="3262842"/>
                  <a:pt x="6222336" y="3262842"/>
                  <a:pt x="6222336" y="3263900"/>
                </a:cubicBezTo>
                <a:cubicBezTo>
                  <a:pt x="6222336" y="3263900"/>
                  <a:pt x="6221109" y="3262842"/>
                  <a:pt x="6221109" y="3262842"/>
                </a:cubicBezTo>
                <a:cubicBezTo>
                  <a:pt x="6221109" y="3262842"/>
                  <a:pt x="6221109" y="3261784"/>
                  <a:pt x="6222336" y="3261784"/>
                </a:cubicBezTo>
                <a:cubicBezTo>
                  <a:pt x="6221109" y="3261784"/>
                  <a:pt x="6222336" y="3262842"/>
                  <a:pt x="6223562" y="3262842"/>
                </a:cubicBezTo>
                <a:close/>
                <a:moveTo>
                  <a:pt x="6303289" y="111125"/>
                </a:moveTo>
                <a:cubicBezTo>
                  <a:pt x="6303289" y="111125"/>
                  <a:pt x="6302062" y="112183"/>
                  <a:pt x="6303289" y="111125"/>
                </a:cubicBezTo>
                <a:lnTo>
                  <a:pt x="6303289" y="111125"/>
                </a:lnTo>
                <a:cubicBezTo>
                  <a:pt x="6302062" y="112183"/>
                  <a:pt x="6303289" y="111125"/>
                  <a:pt x="6303289" y="111125"/>
                </a:cubicBezTo>
                <a:close/>
                <a:moveTo>
                  <a:pt x="36797" y="4327525"/>
                </a:moveTo>
                <a:cubicBezTo>
                  <a:pt x="36797" y="4327525"/>
                  <a:pt x="36797" y="4327525"/>
                  <a:pt x="36797" y="4327525"/>
                </a:cubicBezTo>
                <a:cubicBezTo>
                  <a:pt x="36797" y="4327525"/>
                  <a:pt x="36797" y="4327525"/>
                  <a:pt x="36797" y="4327525"/>
                </a:cubicBezTo>
                <a:cubicBezTo>
                  <a:pt x="36797" y="4326467"/>
                  <a:pt x="36797" y="4326467"/>
                  <a:pt x="36797" y="4327525"/>
                </a:cubicBezTo>
                <a:cubicBezTo>
                  <a:pt x="36797" y="4326467"/>
                  <a:pt x="36797" y="4327525"/>
                  <a:pt x="36797" y="4327525"/>
                </a:cubicBezTo>
                <a:close/>
                <a:moveTo>
                  <a:pt x="602241" y="5784850"/>
                </a:moveTo>
                <a:cubicBezTo>
                  <a:pt x="601014" y="5783792"/>
                  <a:pt x="601014" y="5783792"/>
                  <a:pt x="599788" y="5783792"/>
                </a:cubicBezTo>
                <a:cubicBezTo>
                  <a:pt x="601014" y="5783792"/>
                  <a:pt x="602241" y="5783792"/>
                  <a:pt x="603467" y="5783792"/>
                </a:cubicBezTo>
                <a:cubicBezTo>
                  <a:pt x="603467" y="5783792"/>
                  <a:pt x="604694" y="5783792"/>
                  <a:pt x="604694" y="5784850"/>
                </a:cubicBezTo>
                <a:cubicBezTo>
                  <a:pt x="603467" y="5784850"/>
                  <a:pt x="602241" y="5784850"/>
                  <a:pt x="602241" y="5784850"/>
                </a:cubicBezTo>
                <a:close/>
                <a:moveTo>
                  <a:pt x="304187" y="5822950"/>
                </a:moveTo>
                <a:cubicBezTo>
                  <a:pt x="320132" y="5813425"/>
                  <a:pt x="337304" y="5804959"/>
                  <a:pt x="353249" y="5795433"/>
                </a:cubicBezTo>
                <a:cubicBezTo>
                  <a:pt x="353249" y="5795433"/>
                  <a:pt x="353249" y="5795433"/>
                  <a:pt x="353249" y="5795433"/>
                </a:cubicBezTo>
                <a:cubicBezTo>
                  <a:pt x="352023" y="5791200"/>
                  <a:pt x="354476" y="5788026"/>
                  <a:pt x="356929" y="5786967"/>
                </a:cubicBezTo>
                <a:cubicBezTo>
                  <a:pt x="361835" y="5783792"/>
                  <a:pt x="364288" y="5784850"/>
                  <a:pt x="365515" y="5786967"/>
                </a:cubicBezTo>
                <a:cubicBezTo>
                  <a:pt x="365515" y="5788026"/>
                  <a:pt x="365515" y="5788026"/>
                  <a:pt x="366741" y="5789084"/>
                </a:cubicBezTo>
                <a:cubicBezTo>
                  <a:pt x="369194" y="5788026"/>
                  <a:pt x="371647" y="5786967"/>
                  <a:pt x="374101" y="5784850"/>
                </a:cubicBezTo>
                <a:cubicBezTo>
                  <a:pt x="380233" y="5792258"/>
                  <a:pt x="371647" y="5801784"/>
                  <a:pt x="377780" y="5809192"/>
                </a:cubicBezTo>
                <a:cubicBezTo>
                  <a:pt x="377780" y="5809192"/>
                  <a:pt x="377780" y="5816600"/>
                  <a:pt x="370421" y="5814484"/>
                </a:cubicBezTo>
                <a:cubicBezTo>
                  <a:pt x="364288" y="5813425"/>
                  <a:pt x="347116" y="5825067"/>
                  <a:pt x="343437" y="5830359"/>
                </a:cubicBezTo>
                <a:cubicBezTo>
                  <a:pt x="342210" y="5831417"/>
                  <a:pt x="343437" y="5833534"/>
                  <a:pt x="340984" y="5832475"/>
                </a:cubicBezTo>
                <a:cubicBezTo>
                  <a:pt x="327491" y="5827183"/>
                  <a:pt x="312773" y="5833534"/>
                  <a:pt x="304187" y="5822950"/>
                </a:cubicBezTo>
                <a:close/>
                <a:moveTo>
                  <a:pt x="609600" y="5886450"/>
                </a:moveTo>
                <a:cubicBezTo>
                  <a:pt x="609600" y="5884334"/>
                  <a:pt x="609600" y="5881159"/>
                  <a:pt x="609600" y="5879042"/>
                </a:cubicBezTo>
                <a:cubicBezTo>
                  <a:pt x="608373" y="5879042"/>
                  <a:pt x="607147" y="5880100"/>
                  <a:pt x="605920" y="5880100"/>
                </a:cubicBezTo>
                <a:cubicBezTo>
                  <a:pt x="596108" y="5881159"/>
                  <a:pt x="598561" y="5873750"/>
                  <a:pt x="597334" y="5868459"/>
                </a:cubicBezTo>
                <a:cubicBezTo>
                  <a:pt x="597334" y="5855758"/>
                  <a:pt x="596108" y="5844117"/>
                  <a:pt x="594881" y="5831417"/>
                </a:cubicBezTo>
                <a:cubicBezTo>
                  <a:pt x="594881" y="5827183"/>
                  <a:pt x="593655" y="5821892"/>
                  <a:pt x="585069" y="5822950"/>
                </a:cubicBezTo>
                <a:cubicBezTo>
                  <a:pt x="585069" y="5806017"/>
                  <a:pt x="585069" y="5789084"/>
                  <a:pt x="585069" y="5772151"/>
                </a:cubicBezTo>
                <a:cubicBezTo>
                  <a:pt x="591202" y="5771092"/>
                  <a:pt x="597334" y="5766859"/>
                  <a:pt x="604694" y="5771092"/>
                </a:cubicBezTo>
                <a:cubicBezTo>
                  <a:pt x="605920" y="5776383"/>
                  <a:pt x="587522" y="5777442"/>
                  <a:pt x="597334" y="5784850"/>
                </a:cubicBezTo>
                <a:cubicBezTo>
                  <a:pt x="593655" y="5784850"/>
                  <a:pt x="592428" y="5786967"/>
                  <a:pt x="591202" y="5790142"/>
                </a:cubicBezTo>
                <a:cubicBezTo>
                  <a:pt x="589975" y="5796492"/>
                  <a:pt x="598561" y="5795433"/>
                  <a:pt x="598561" y="5796492"/>
                </a:cubicBezTo>
                <a:cubicBezTo>
                  <a:pt x="599788" y="5802842"/>
                  <a:pt x="603467" y="5809192"/>
                  <a:pt x="607147" y="5814484"/>
                </a:cubicBezTo>
                <a:cubicBezTo>
                  <a:pt x="607147" y="5812367"/>
                  <a:pt x="607147" y="5810250"/>
                  <a:pt x="607147" y="5807075"/>
                </a:cubicBezTo>
                <a:cubicBezTo>
                  <a:pt x="620639" y="5808133"/>
                  <a:pt x="623092" y="5793317"/>
                  <a:pt x="635358" y="5793317"/>
                </a:cubicBezTo>
                <a:cubicBezTo>
                  <a:pt x="637811" y="5794375"/>
                  <a:pt x="639037" y="5796492"/>
                  <a:pt x="637811" y="5798609"/>
                </a:cubicBezTo>
                <a:cubicBezTo>
                  <a:pt x="632905" y="5802842"/>
                  <a:pt x="625545" y="5806017"/>
                  <a:pt x="630452" y="5813425"/>
                </a:cubicBezTo>
                <a:cubicBezTo>
                  <a:pt x="634131" y="5818717"/>
                  <a:pt x="640264" y="5821892"/>
                  <a:pt x="648850" y="5818717"/>
                </a:cubicBezTo>
                <a:cubicBezTo>
                  <a:pt x="659889" y="5814484"/>
                  <a:pt x="663569" y="5822950"/>
                  <a:pt x="666022" y="5828242"/>
                </a:cubicBezTo>
                <a:cubicBezTo>
                  <a:pt x="668475" y="5833534"/>
                  <a:pt x="663569" y="5839883"/>
                  <a:pt x="659889" y="5838825"/>
                </a:cubicBezTo>
                <a:cubicBezTo>
                  <a:pt x="646397" y="5835651"/>
                  <a:pt x="631678" y="5846234"/>
                  <a:pt x="619413" y="5837767"/>
                </a:cubicBezTo>
                <a:cubicBezTo>
                  <a:pt x="619413" y="5839883"/>
                  <a:pt x="619413" y="5842000"/>
                  <a:pt x="619413" y="5844117"/>
                </a:cubicBezTo>
                <a:cubicBezTo>
                  <a:pt x="620639" y="5848350"/>
                  <a:pt x="624319" y="5850467"/>
                  <a:pt x="629225" y="5851526"/>
                </a:cubicBezTo>
                <a:cubicBezTo>
                  <a:pt x="636584" y="5854700"/>
                  <a:pt x="637811" y="5858933"/>
                  <a:pt x="632905" y="5864225"/>
                </a:cubicBezTo>
                <a:cubicBezTo>
                  <a:pt x="626772" y="5872692"/>
                  <a:pt x="624319" y="5884334"/>
                  <a:pt x="609600" y="5886450"/>
                </a:cubicBezTo>
                <a:close/>
                <a:moveTo>
                  <a:pt x="29437" y="4932892"/>
                </a:moveTo>
                <a:cubicBezTo>
                  <a:pt x="29437" y="4923367"/>
                  <a:pt x="29437" y="4913842"/>
                  <a:pt x="29437" y="4905375"/>
                </a:cubicBezTo>
                <a:cubicBezTo>
                  <a:pt x="35570" y="4902200"/>
                  <a:pt x="40476" y="4896909"/>
                  <a:pt x="49062" y="4900084"/>
                </a:cubicBezTo>
                <a:cubicBezTo>
                  <a:pt x="52742" y="4901142"/>
                  <a:pt x="58875" y="4906434"/>
                  <a:pt x="56422" y="4907492"/>
                </a:cubicBezTo>
                <a:cubicBezTo>
                  <a:pt x="46609" y="4914900"/>
                  <a:pt x="52742" y="4924425"/>
                  <a:pt x="49062" y="4931834"/>
                </a:cubicBezTo>
                <a:cubicBezTo>
                  <a:pt x="44156" y="4941359"/>
                  <a:pt x="36797" y="4935008"/>
                  <a:pt x="29437" y="4932892"/>
                </a:cubicBezTo>
                <a:close/>
                <a:moveTo>
                  <a:pt x="673381" y="5196417"/>
                </a:moveTo>
                <a:cubicBezTo>
                  <a:pt x="657436" y="5191125"/>
                  <a:pt x="650076" y="5186892"/>
                  <a:pt x="657436" y="5175250"/>
                </a:cubicBezTo>
                <a:cubicBezTo>
                  <a:pt x="659889" y="5171017"/>
                  <a:pt x="658662" y="5164667"/>
                  <a:pt x="658662" y="5159375"/>
                </a:cubicBezTo>
                <a:cubicBezTo>
                  <a:pt x="667248" y="5159375"/>
                  <a:pt x="677061" y="5159375"/>
                  <a:pt x="685647" y="5159375"/>
                </a:cubicBezTo>
                <a:cubicBezTo>
                  <a:pt x="684420" y="5173133"/>
                  <a:pt x="659889" y="5177367"/>
                  <a:pt x="673381" y="5196417"/>
                </a:cubicBezTo>
                <a:close/>
                <a:moveTo>
                  <a:pt x="621866" y="5713942"/>
                </a:moveTo>
                <a:cubicBezTo>
                  <a:pt x="623092" y="5709709"/>
                  <a:pt x="626772" y="5708651"/>
                  <a:pt x="631678" y="5708651"/>
                </a:cubicBezTo>
                <a:cubicBezTo>
                  <a:pt x="636584" y="5711825"/>
                  <a:pt x="641491" y="5711825"/>
                  <a:pt x="643944" y="5705475"/>
                </a:cubicBezTo>
                <a:cubicBezTo>
                  <a:pt x="645170" y="5702300"/>
                  <a:pt x="648850" y="5699125"/>
                  <a:pt x="645170" y="5694892"/>
                </a:cubicBezTo>
                <a:cubicBezTo>
                  <a:pt x="642717" y="5692776"/>
                  <a:pt x="639037" y="5690659"/>
                  <a:pt x="636584" y="5693834"/>
                </a:cubicBezTo>
                <a:cubicBezTo>
                  <a:pt x="636584" y="5694892"/>
                  <a:pt x="635358" y="5694892"/>
                  <a:pt x="635358" y="5695950"/>
                </a:cubicBezTo>
                <a:cubicBezTo>
                  <a:pt x="630452" y="5693834"/>
                  <a:pt x="625545" y="5693834"/>
                  <a:pt x="619413" y="5699125"/>
                </a:cubicBezTo>
                <a:cubicBezTo>
                  <a:pt x="619413" y="5698067"/>
                  <a:pt x="618186" y="5698067"/>
                  <a:pt x="618186" y="5697008"/>
                </a:cubicBezTo>
                <a:cubicBezTo>
                  <a:pt x="616959" y="5692776"/>
                  <a:pt x="614506" y="5690659"/>
                  <a:pt x="609600" y="5690659"/>
                </a:cubicBezTo>
                <a:cubicBezTo>
                  <a:pt x="609600" y="5700183"/>
                  <a:pt x="609600" y="5709709"/>
                  <a:pt x="609600" y="5718175"/>
                </a:cubicBezTo>
                <a:cubicBezTo>
                  <a:pt x="615733" y="5719234"/>
                  <a:pt x="619413" y="5719234"/>
                  <a:pt x="621866" y="5713942"/>
                </a:cubicBezTo>
                <a:close/>
                <a:moveTo>
                  <a:pt x="619413" y="5700183"/>
                </a:moveTo>
                <a:cubicBezTo>
                  <a:pt x="623092" y="5701242"/>
                  <a:pt x="626772" y="5703359"/>
                  <a:pt x="629225" y="5704417"/>
                </a:cubicBezTo>
                <a:cubicBezTo>
                  <a:pt x="624319" y="5704417"/>
                  <a:pt x="620639" y="5703359"/>
                  <a:pt x="619413" y="5700183"/>
                </a:cubicBezTo>
                <a:close/>
                <a:moveTo>
                  <a:pt x="609600" y="5764742"/>
                </a:moveTo>
                <a:cubicBezTo>
                  <a:pt x="609600" y="5761567"/>
                  <a:pt x="609600" y="5758392"/>
                  <a:pt x="609600" y="5755217"/>
                </a:cubicBezTo>
                <a:cubicBezTo>
                  <a:pt x="625545" y="5760508"/>
                  <a:pt x="635358" y="5768975"/>
                  <a:pt x="630452" y="5785909"/>
                </a:cubicBezTo>
                <a:cubicBezTo>
                  <a:pt x="616959" y="5782734"/>
                  <a:pt x="621866" y="5767917"/>
                  <a:pt x="609600" y="5764742"/>
                </a:cubicBezTo>
                <a:close/>
                <a:moveTo>
                  <a:pt x="587522" y="5673725"/>
                </a:moveTo>
                <a:cubicBezTo>
                  <a:pt x="591202" y="5673725"/>
                  <a:pt x="594881" y="5673725"/>
                  <a:pt x="598561" y="5672667"/>
                </a:cubicBezTo>
                <a:cubicBezTo>
                  <a:pt x="598561" y="5674784"/>
                  <a:pt x="597334" y="5676901"/>
                  <a:pt x="598561" y="5679017"/>
                </a:cubicBezTo>
                <a:cubicBezTo>
                  <a:pt x="603467" y="5692776"/>
                  <a:pt x="603467" y="5692776"/>
                  <a:pt x="587522" y="5691717"/>
                </a:cubicBezTo>
                <a:cubicBezTo>
                  <a:pt x="587522" y="5686425"/>
                  <a:pt x="587522" y="5680075"/>
                  <a:pt x="587522" y="5673725"/>
                </a:cubicBezTo>
                <a:close/>
                <a:moveTo>
                  <a:pt x="277202" y="5837767"/>
                </a:moveTo>
                <a:cubicBezTo>
                  <a:pt x="282109" y="5835651"/>
                  <a:pt x="285788" y="5832475"/>
                  <a:pt x="290695" y="5830359"/>
                </a:cubicBezTo>
                <a:cubicBezTo>
                  <a:pt x="306640" y="5843058"/>
                  <a:pt x="288241" y="5843058"/>
                  <a:pt x="282109" y="5847292"/>
                </a:cubicBezTo>
                <a:cubicBezTo>
                  <a:pt x="274749" y="5853642"/>
                  <a:pt x="268617" y="5851526"/>
                  <a:pt x="263710" y="5845175"/>
                </a:cubicBezTo>
                <a:cubicBezTo>
                  <a:pt x="267390" y="5843058"/>
                  <a:pt x="272296" y="5839883"/>
                  <a:pt x="277202" y="5837767"/>
                </a:cubicBezTo>
                <a:close/>
                <a:moveTo>
                  <a:pt x="610827" y="5186892"/>
                </a:moveTo>
                <a:cubicBezTo>
                  <a:pt x="610827" y="5180542"/>
                  <a:pt x="610827" y="5174192"/>
                  <a:pt x="610827" y="5167842"/>
                </a:cubicBezTo>
                <a:cubicBezTo>
                  <a:pt x="613280" y="5173133"/>
                  <a:pt x="624319" y="5169959"/>
                  <a:pt x="623092" y="5178425"/>
                </a:cubicBezTo>
                <a:cubicBezTo>
                  <a:pt x="620639" y="5185834"/>
                  <a:pt x="616959" y="5187950"/>
                  <a:pt x="610827" y="5186892"/>
                </a:cubicBezTo>
                <a:close/>
                <a:moveTo>
                  <a:pt x="609600" y="5387975"/>
                </a:moveTo>
                <a:cubicBezTo>
                  <a:pt x="609600" y="5384800"/>
                  <a:pt x="609600" y="5381625"/>
                  <a:pt x="609600" y="5378450"/>
                </a:cubicBezTo>
                <a:cubicBezTo>
                  <a:pt x="612053" y="5379508"/>
                  <a:pt x="614506" y="5380567"/>
                  <a:pt x="616959" y="5381625"/>
                </a:cubicBezTo>
                <a:cubicBezTo>
                  <a:pt x="623092" y="5383742"/>
                  <a:pt x="621866" y="5389034"/>
                  <a:pt x="619413" y="5391150"/>
                </a:cubicBezTo>
                <a:cubicBezTo>
                  <a:pt x="615733" y="5394325"/>
                  <a:pt x="614506" y="5385859"/>
                  <a:pt x="609600" y="5387975"/>
                </a:cubicBezTo>
                <a:close/>
                <a:moveTo>
                  <a:pt x="618186" y="5672667"/>
                </a:moveTo>
                <a:cubicBezTo>
                  <a:pt x="616959" y="5675842"/>
                  <a:pt x="615733" y="5680075"/>
                  <a:pt x="609600" y="5675842"/>
                </a:cubicBezTo>
                <a:cubicBezTo>
                  <a:pt x="609600" y="5672667"/>
                  <a:pt x="609600" y="5669492"/>
                  <a:pt x="609600" y="5666317"/>
                </a:cubicBezTo>
                <a:cubicBezTo>
                  <a:pt x="614506" y="5666317"/>
                  <a:pt x="619413" y="5667375"/>
                  <a:pt x="618186" y="5672667"/>
                </a:cubicBezTo>
                <a:close/>
                <a:moveTo>
                  <a:pt x="1156646" y="2677583"/>
                </a:moveTo>
                <a:cubicBezTo>
                  <a:pt x="1159099" y="2675467"/>
                  <a:pt x="1161552" y="2673350"/>
                  <a:pt x="1165231" y="2672292"/>
                </a:cubicBezTo>
                <a:cubicBezTo>
                  <a:pt x="1165231" y="2675467"/>
                  <a:pt x="1164005" y="2678642"/>
                  <a:pt x="1164005" y="2681817"/>
                </a:cubicBezTo>
                <a:cubicBezTo>
                  <a:pt x="1160325" y="2680758"/>
                  <a:pt x="1157872" y="2678642"/>
                  <a:pt x="1156646" y="2677583"/>
                </a:cubicBezTo>
                <a:close/>
                <a:moveTo>
                  <a:pt x="1179950" y="2678642"/>
                </a:moveTo>
                <a:cubicBezTo>
                  <a:pt x="1186083" y="2690283"/>
                  <a:pt x="1182403" y="2698750"/>
                  <a:pt x="1168911" y="2705100"/>
                </a:cubicBezTo>
                <a:cubicBezTo>
                  <a:pt x="1166458" y="2693458"/>
                  <a:pt x="1182403" y="2689225"/>
                  <a:pt x="1179950" y="2678642"/>
                </a:cubicBezTo>
                <a:close/>
                <a:moveTo>
                  <a:pt x="1111263" y="2737909"/>
                </a:moveTo>
                <a:cubicBezTo>
                  <a:pt x="1125982" y="2728383"/>
                  <a:pt x="1132114" y="2727325"/>
                  <a:pt x="1140700" y="2732617"/>
                </a:cubicBezTo>
                <a:cubicBezTo>
                  <a:pt x="1140700" y="2736850"/>
                  <a:pt x="1141927" y="2741083"/>
                  <a:pt x="1145607" y="2745317"/>
                </a:cubicBezTo>
                <a:cubicBezTo>
                  <a:pt x="1144380" y="2746375"/>
                  <a:pt x="1143153" y="2746375"/>
                  <a:pt x="1141927" y="2746375"/>
                </a:cubicBezTo>
                <a:cubicBezTo>
                  <a:pt x="1129661" y="2749550"/>
                  <a:pt x="1118622" y="2747434"/>
                  <a:pt x="1111263" y="2737909"/>
                </a:cubicBezTo>
                <a:close/>
                <a:moveTo>
                  <a:pt x="1146833" y="2738967"/>
                </a:moveTo>
                <a:cubicBezTo>
                  <a:pt x="1146833" y="2740025"/>
                  <a:pt x="1146833" y="2740025"/>
                  <a:pt x="1146833" y="2738967"/>
                </a:cubicBezTo>
                <a:cubicBezTo>
                  <a:pt x="1146833" y="2740025"/>
                  <a:pt x="1146833" y="2740025"/>
                  <a:pt x="1146833" y="2738967"/>
                </a:cubicBezTo>
                <a:close/>
                <a:moveTo>
                  <a:pt x="1161552" y="2761192"/>
                </a:moveTo>
                <a:cubicBezTo>
                  <a:pt x="1164005" y="2758017"/>
                  <a:pt x="1164005" y="2752725"/>
                  <a:pt x="1170138" y="2752725"/>
                </a:cubicBezTo>
                <a:cubicBezTo>
                  <a:pt x="1171364" y="2752725"/>
                  <a:pt x="1175044" y="2755900"/>
                  <a:pt x="1175044" y="2756958"/>
                </a:cubicBezTo>
                <a:cubicBezTo>
                  <a:pt x="1175044" y="2762250"/>
                  <a:pt x="1171364" y="2764367"/>
                  <a:pt x="1165231" y="2765425"/>
                </a:cubicBezTo>
                <a:cubicBezTo>
                  <a:pt x="1162778" y="2765425"/>
                  <a:pt x="1161552" y="2762250"/>
                  <a:pt x="1161552" y="2761192"/>
                </a:cubicBezTo>
                <a:close/>
                <a:moveTo>
                  <a:pt x="1004552" y="2734733"/>
                </a:moveTo>
                <a:cubicBezTo>
                  <a:pt x="1005779" y="2733675"/>
                  <a:pt x="1007005" y="2732617"/>
                  <a:pt x="1008232" y="2731559"/>
                </a:cubicBezTo>
                <a:cubicBezTo>
                  <a:pt x="1009458" y="2733675"/>
                  <a:pt x="1010685" y="2735792"/>
                  <a:pt x="1010685" y="2737909"/>
                </a:cubicBezTo>
                <a:cubicBezTo>
                  <a:pt x="1010685" y="2738967"/>
                  <a:pt x="1008232" y="2740025"/>
                  <a:pt x="1007005" y="2741083"/>
                </a:cubicBezTo>
                <a:cubicBezTo>
                  <a:pt x="1005779" y="2738967"/>
                  <a:pt x="1003326" y="2737909"/>
                  <a:pt x="1004552" y="2734733"/>
                </a:cubicBezTo>
                <a:close/>
                <a:moveTo>
                  <a:pt x="1007005" y="2778125"/>
                </a:moveTo>
                <a:cubicBezTo>
                  <a:pt x="1005779" y="2772833"/>
                  <a:pt x="999646" y="2772833"/>
                  <a:pt x="994740" y="2766483"/>
                </a:cubicBezTo>
                <a:cubicBezTo>
                  <a:pt x="1003326" y="2767542"/>
                  <a:pt x="1008232" y="2767542"/>
                  <a:pt x="1013138" y="2768600"/>
                </a:cubicBezTo>
                <a:cubicBezTo>
                  <a:pt x="1016818" y="2769659"/>
                  <a:pt x="1020497" y="2772833"/>
                  <a:pt x="1015591" y="2777067"/>
                </a:cubicBezTo>
                <a:cubicBezTo>
                  <a:pt x="1013138" y="2781300"/>
                  <a:pt x="1008232" y="2782358"/>
                  <a:pt x="1007005" y="2778125"/>
                </a:cubicBezTo>
                <a:close/>
                <a:moveTo>
                  <a:pt x="1150513" y="2828925"/>
                </a:moveTo>
                <a:cubicBezTo>
                  <a:pt x="1156646" y="2827867"/>
                  <a:pt x="1161552" y="2823633"/>
                  <a:pt x="1164005" y="2819400"/>
                </a:cubicBezTo>
                <a:cubicBezTo>
                  <a:pt x="1161552" y="2823633"/>
                  <a:pt x="1156646" y="2826809"/>
                  <a:pt x="1150513" y="2828925"/>
                </a:cubicBezTo>
                <a:close/>
                <a:moveTo>
                  <a:pt x="1284208" y="5689600"/>
                </a:moveTo>
                <a:cubicBezTo>
                  <a:pt x="1282981" y="5693834"/>
                  <a:pt x="1279302" y="5695950"/>
                  <a:pt x="1273169" y="5697008"/>
                </a:cubicBezTo>
                <a:cubicBezTo>
                  <a:pt x="1271942" y="5698067"/>
                  <a:pt x="1271942" y="5699125"/>
                  <a:pt x="1270716" y="5700183"/>
                </a:cubicBezTo>
                <a:cubicBezTo>
                  <a:pt x="1270716" y="5699125"/>
                  <a:pt x="1270716" y="5698067"/>
                  <a:pt x="1273169" y="5697008"/>
                </a:cubicBezTo>
                <a:cubicBezTo>
                  <a:pt x="1274395" y="5692776"/>
                  <a:pt x="1279302" y="5691717"/>
                  <a:pt x="1284208" y="5689600"/>
                </a:cubicBezTo>
                <a:close/>
                <a:moveTo>
                  <a:pt x="1350442" y="5638800"/>
                </a:moveTo>
                <a:cubicBezTo>
                  <a:pt x="1350442" y="5638800"/>
                  <a:pt x="1350442" y="5638800"/>
                  <a:pt x="1350442" y="5638800"/>
                </a:cubicBezTo>
                <a:cubicBezTo>
                  <a:pt x="1349215" y="5638800"/>
                  <a:pt x="1347989" y="5636683"/>
                  <a:pt x="1347989" y="5635625"/>
                </a:cubicBezTo>
                <a:cubicBezTo>
                  <a:pt x="1350442" y="5636683"/>
                  <a:pt x="1351668" y="5637742"/>
                  <a:pt x="1350442" y="5638800"/>
                </a:cubicBezTo>
                <a:close/>
                <a:moveTo>
                  <a:pt x="1208161" y="1245658"/>
                </a:moveTo>
                <a:cubicBezTo>
                  <a:pt x="1211841" y="1246717"/>
                  <a:pt x="1213067" y="1252008"/>
                  <a:pt x="1217974" y="1250950"/>
                </a:cubicBezTo>
                <a:cubicBezTo>
                  <a:pt x="1215520" y="1248833"/>
                  <a:pt x="1214294" y="1246717"/>
                  <a:pt x="1215520" y="1244600"/>
                </a:cubicBezTo>
                <a:cubicBezTo>
                  <a:pt x="1211841" y="1243542"/>
                  <a:pt x="1209388" y="1241425"/>
                  <a:pt x="1209388" y="1238250"/>
                </a:cubicBezTo>
                <a:cubicBezTo>
                  <a:pt x="1210614" y="1235075"/>
                  <a:pt x="1213067" y="1231900"/>
                  <a:pt x="1211841" y="1227667"/>
                </a:cubicBezTo>
                <a:cubicBezTo>
                  <a:pt x="1208161" y="1219200"/>
                  <a:pt x="1216747" y="1219200"/>
                  <a:pt x="1221653" y="1219200"/>
                </a:cubicBezTo>
                <a:cubicBezTo>
                  <a:pt x="1225333" y="1219200"/>
                  <a:pt x="1230239" y="1222375"/>
                  <a:pt x="1233919" y="1223433"/>
                </a:cubicBezTo>
                <a:cubicBezTo>
                  <a:pt x="1240052" y="1227667"/>
                  <a:pt x="1243731" y="1224492"/>
                  <a:pt x="1244958" y="1219200"/>
                </a:cubicBezTo>
                <a:cubicBezTo>
                  <a:pt x="1244958" y="1216025"/>
                  <a:pt x="1244958" y="1212850"/>
                  <a:pt x="1246184" y="1209675"/>
                </a:cubicBezTo>
                <a:cubicBezTo>
                  <a:pt x="1249864" y="1202267"/>
                  <a:pt x="1242505" y="1196975"/>
                  <a:pt x="1242505" y="1190625"/>
                </a:cubicBezTo>
                <a:cubicBezTo>
                  <a:pt x="1242505" y="1187450"/>
                  <a:pt x="1243731" y="1186392"/>
                  <a:pt x="1246184" y="1186392"/>
                </a:cubicBezTo>
                <a:cubicBezTo>
                  <a:pt x="1248638" y="1186392"/>
                  <a:pt x="1253544" y="1185333"/>
                  <a:pt x="1252317" y="1189567"/>
                </a:cubicBezTo>
                <a:cubicBezTo>
                  <a:pt x="1251091" y="1193800"/>
                  <a:pt x="1253544" y="1195917"/>
                  <a:pt x="1258450" y="1196975"/>
                </a:cubicBezTo>
                <a:cubicBezTo>
                  <a:pt x="1263356" y="1198033"/>
                  <a:pt x="1267036" y="1202267"/>
                  <a:pt x="1271942" y="1205442"/>
                </a:cubicBezTo>
                <a:cubicBezTo>
                  <a:pt x="1276848" y="1202267"/>
                  <a:pt x="1281755" y="1198033"/>
                  <a:pt x="1285434" y="1194858"/>
                </a:cubicBezTo>
                <a:cubicBezTo>
                  <a:pt x="1290340" y="1190625"/>
                  <a:pt x="1290340" y="1182158"/>
                  <a:pt x="1282981" y="1181100"/>
                </a:cubicBezTo>
                <a:cubicBezTo>
                  <a:pt x="1278075" y="1180042"/>
                  <a:pt x="1278075" y="1180042"/>
                  <a:pt x="1276848" y="1174750"/>
                </a:cubicBezTo>
                <a:cubicBezTo>
                  <a:pt x="1276848" y="1170517"/>
                  <a:pt x="1270716" y="1173692"/>
                  <a:pt x="1268262" y="1174750"/>
                </a:cubicBezTo>
                <a:cubicBezTo>
                  <a:pt x="1264583" y="1174750"/>
                  <a:pt x="1262130" y="1171575"/>
                  <a:pt x="1259676" y="1170517"/>
                </a:cubicBezTo>
                <a:cubicBezTo>
                  <a:pt x="1262130" y="1164167"/>
                  <a:pt x="1251091" y="1166283"/>
                  <a:pt x="1252317" y="1160992"/>
                </a:cubicBezTo>
                <a:cubicBezTo>
                  <a:pt x="1260903" y="1157817"/>
                  <a:pt x="1257223" y="1152525"/>
                  <a:pt x="1255997" y="1147233"/>
                </a:cubicBezTo>
                <a:cubicBezTo>
                  <a:pt x="1255997" y="1144058"/>
                  <a:pt x="1254770" y="1140883"/>
                  <a:pt x="1254770" y="1137708"/>
                </a:cubicBezTo>
                <a:cubicBezTo>
                  <a:pt x="1264583" y="1137708"/>
                  <a:pt x="1260903" y="1146175"/>
                  <a:pt x="1263356" y="1150408"/>
                </a:cubicBezTo>
                <a:cubicBezTo>
                  <a:pt x="1269489" y="1148292"/>
                  <a:pt x="1273169" y="1145117"/>
                  <a:pt x="1273169" y="1139825"/>
                </a:cubicBezTo>
                <a:cubicBezTo>
                  <a:pt x="1273169" y="1136650"/>
                  <a:pt x="1276848" y="1133475"/>
                  <a:pt x="1280528" y="1135592"/>
                </a:cubicBezTo>
                <a:cubicBezTo>
                  <a:pt x="1289114" y="1139825"/>
                  <a:pt x="1290340" y="1132417"/>
                  <a:pt x="1294020" y="1129242"/>
                </a:cubicBezTo>
                <a:cubicBezTo>
                  <a:pt x="1295247" y="1130300"/>
                  <a:pt x="1296473" y="1131358"/>
                  <a:pt x="1298926" y="1131358"/>
                </a:cubicBezTo>
                <a:cubicBezTo>
                  <a:pt x="1309965" y="1133475"/>
                  <a:pt x="1316098" y="1135592"/>
                  <a:pt x="1307512" y="1146175"/>
                </a:cubicBezTo>
                <a:cubicBezTo>
                  <a:pt x="1305059" y="1149350"/>
                  <a:pt x="1308739" y="1153583"/>
                  <a:pt x="1311192" y="1155700"/>
                </a:cubicBezTo>
                <a:cubicBezTo>
                  <a:pt x="1314872" y="1158875"/>
                  <a:pt x="1318551" y="1155700"/>
                  <a:pt x="1322231" y="1153583"/>
                </a:cubicBezTo>
                <a:cubicBezTo>
                  <a:pt x="1324684" y="1152525"/>
                  <a:pt x="1323458" y="1150408"/>
                  <a:pt x="1322231" y="1150408"/>
                </a:cubicBezTo>
                <a:cubicBezTo>
                  <a:pt x="1318551" y="1149350"/>
                  <a:pt x="1313645" y="1148292"/>
                  <a:pt x="1322231" y="1147233"/>
                </a:cubicBezTo>
                <a:cubicBezTo>
                  <a:pt x="1325911" y="1146175"/>
                  <a:pt x="1330817" y="1141942"/>
                  <a:pt x="1330817" y="1138767"/>
                </a:cubicBezTo>
                <a:cubicBezTo>
                  <a:pt x="1333270" y="1129242"/>
                  <a:pt x="1327137" y="1119717"/>
                  <a:pt x="1333270" y="1110192"/>
                </a:cubicBezTo>
                <a:cubicBezTo>
                  <a:pt x="1327137" y="1113367"/>
                  <a:pt x="1319778" y="1113367"/>
                  <a:pt x="1316098" y="1115483"/>
                </a:cubicBezTo>
                <a:cubicBezTo>
                  <a:pt x="1306286" y="1121833"/>
                  <a:pt x="1307512" y="1111250"/>
                  <a:pt x="1303833" y="1109133"/>
                </a:cubicBezTo>
                <a:cubicBezTo>
                  <a:pt x="1300153" y="1120775"/>
                  <a:pt x="1298926" y="1122892"/>
                  <a:pt x="1289114" y="1125008"/>
                </a:cubicBezTo>
                <a:cubicBezTo>
                  <a:pt x="1287887" y="1123950"/>
                  <a:pt x="1282981" y="1126067"/>
                  <a:pt x="1284208" y="1122892"/>
                </a:cubicBezTo>
                <a:cubicBezTo>
                  <a:pt x="1286661" y="1117600"/>
                  <a:pt x="1284208" y="1113367"/>
                  <a:pt x="1284208" y="1108075"/>
                </a:cubicBezTo>
                <a:cubicBezTo>
                  <a:pt x="1290340" y="1099608"/>
                  <a:pt x="1290340" y="1091142"/>
                  <a:pt x="1282981" y="1082675"/>
                </a:cubicBezTo>
                <a:cubicBezTo>
                  <a:pt x="1280528" y="1079500"/>
                  <a:pt x="1278075" y="1076325"/>
                  <a:pt x="1275622" y="1072092"/>
                </a:cubicBezTo>
                <a:cubicBezTo>
                  <a:pt x="1273169" y="1064683"/>
                  <a:pt x="1270716" y="1064683"/>
                  <a:pt x="1263356" y="1073150"/>
                </a:cubicBezTo>
                <a:cubicBezTo>
                  <a:pt x="1267036" y="1076325"/>
                  <a:pt x="1270716" y="1083733"/>
                  <a:pt x="1273169" y="1090083"/>
                </a:cubicBezTo>
                <a:cubicBezTo>
                  <a:pt x="1275622" y="1096433"/>
                  <a:pt x="1271942" y="1104900"/>
                  <a:pt x="1281755" y="1109133"/>
                </a:cubicBezTo>
                <a:cubicBezTo>
                  <a:pt x="1281755" y="1114425"/>
                  <a:pt x="1276848" y="1114425"/>
                  <a:pt x="1273169" y="1113367"/>
                </a:cubicBezTo>
                <a:cubicBezTo>
                  <a:pt x="1264583" y="1105958"/>
                  <a:pt x="1251091" y="1107017"/>
                  <a:pt x="1246184" y="1111250"/>
                </a:cubicBezTo>
                <a:cubicBezTo>
                  <a:pt x="1240052" y="1116542"/>
                  <a:pt x="1236372" y="1112308"/>
                  <a:pt x="1233919" y="1112308"/>
                </a:cubicBezTo>
                <a:cubicBezTo>
                  <a:pt x="1225333" y="1114425"/>
                  <a:pt x="1221653" y="1110192"/>
                  <a:pt x="1216747" y="1105958"/>
                </a:cubicBezTo>
                <a:cubicBezTo>
                  <a:pt x="1215520" y="1099608"/>
                  <a:pt x="1226559" y="1096433"/>
                  <a:pt x="1220427" y="1089025"/>
                </a:cubicBezTo>
                <a:cubicBezTo>
                  <a:pt x="1219200" y="1082675"/>
                  <a:pt x="1215520" y="1078442"/>
                  <a:pt x="1208161" y="1077383"/>
                </a:cubicBezTo>
                <a:cubicBezTo>
                  <a:pt x="1206934" y="1082675"/>
                  <a:pt x="1203255" y="1089025"/>
                  <a:pt x="1214294" y="1089025"/>
                </a:cubicBezTo>
                <a:cubicBezTo>
                  <a:pt x="1211841" y="1094317"/>
                  <a:pt x="1200802" y="1095375"/>
                  <a:pt x="1205708" y="1103842"/>
                </a:cubicBezTo>
                <a:cubicBezTo>
                  <a:pt x="1211841" y="1100667"/>
                  <a:pt x="1213067" y="1100667"/>
                  <a:pt x="1215520" y="1105958"/>
                </a:cubicBezTo>
                <a:cubicBezTo>
                  <a:pt x="1214294" y="1109133"/>
                  <a:pt x="1213067" y="1112308"/>
                  <a:pt x="1208161" y="1112308"/>
                </a:cubicBezTo>
                <a:cubicBezTo>
                  <a:pt x="1205708" y="1112308"/>
                  <a:pt x="1202028" y="1110192"/>
                  <a:pt x="1202028" y="1115483"/>
                </a:cubicBezTo>
                <a:cubicBezTo>
                  <a:pt x="1202028" y="1118658"/>
                  <a:pt x="1202028" y="1121833"/>
                  <a:pt x="1206934" y="1121833"/>
                </a:cubicBezTo>
                <a:cubicBezTo>
                  <a:pt x="1205708" y="1129242"/>
                  <a:pt x="1206934" y="1135592"/>
                  <a:pt x="1209388" y="1141942"/>
                </a:cubicBezTo>
                <a:cubicBezTo>
                  <a:pt x="1210614" y="1147233"/>
                  <a:pt x="1208161" y="1146175"/>
                  <a:pt x="1203255" y="1145117"/>
                </a:cubicBezTo>
                <a:cubicBezTo>
                  <a:pt x="1200802" y="1144058"/>
                  <a:pt x="1199575" y="1146175"/>
                  <a:pt x="1198349" y="1148292"/>
                </a:cubicBezTo>
                <a:cubicBezTo>
                  <a:pt x="1187310" y="1145117"/>
                  <a:pt x="1187310" y="1145117"/>
                  <a:pt x="1190989" y="1134533"/>
                </a:cubicBezTo>
                <a:cubicBezTo>
                  <a:pt x="1194669" y="1125008"/>
                  <a:pt x="1192216" y="1122892"/>
                  <a:pt x="1179950" y="1122892"/>
                </a:cubicBezTo>
                <a:cubicBezTo>
                  <a:pt x="1179950" y="1122892"/>
                  <a:pt x="1179950" y="1122892"/>
                  <a:pt x="1179950" y="1122892"/>
                </a:cubicBezTo>
                <a:cubicBezTo>
                  <a:pt x="1175044" y="1133475"/>
                  <a:pt x="1181177" y="1146175"/>
                  <a:pt x="1167685" y="1153583"/>
                </a:cubicBezTo>
                <a:cubicBezTo>
                  <a:pt x="1166458" y="1154642"/>
                  <a:pt x="1166458" y="1156758"/>
                  <a:pt x="1167685" y="1157817"/>
                </a:cubicBezTo>
                <a:cubicBezTo>
                  <a:pt x="1170138" y="1159933"/>
                  <a:pt x="1170138" y="1162050"/>
                  <a:pt x="1168911" y="1163108"/>
                </a:cubicBezTo>
                <a:cubicBezTo>
                  <a:pt x="1168911" y="1163108"/>
                  <a:pt x="1170138" y="1163108"/>
                  <a:pt x="1170138" y="1163108"/>
                </a:cubicBezTo>
                <a:cubicBezTo>
                  <a:pt x="1173817" y="1164167"/>
                  <a:pt x="1177497" y="1167342"/>
                  <a:pt x="1172591" y="1172633"/>
                </a:cubicBezTo>
                <a:cubicBezTo>
                  <a:pt x="1167685" y="1176867"/>
                  <a:pt x="1160325" y="1182158"/>
                  <a:pt x="1170138" y="1189567"/>
                </a:cubicBezTo>
                <a:cubicBezTo>
                  <a:pt x="1172591" y="1191683"/>
                  <a:pt x="1168911" y="1194858"/>
                  <a:pt x="1166458" y="1194858"/>
                </a:cubicBezTo>
                <a:cubicBezTo>
                  <a:pt x="1161552" y="1195917"/>
                  <a:pt x="1157872" y="1193800"/>
                  <a:pt x="1156646" y="1189567"/>
                </a:cubicBezTo>
                <a:cubicBezTo>
                  <a:pt x="1155419" y="1186392"/>
                  <a:pt x="1159099" y="1183217"/>
                  <a:pt x="1157872" y="1181100"/>
                </a:cubicBezTo>
                <a:cubicBezTo>
                  <a:pt x="1157872" y="1175808"/>
                  <a:pt x="1157872" y="1171575"/>
                  <a:pt x="1160325" y="1166283"/>
                </a:cubicBezTo>
                <a:cubicBezTo>
                  <a:pt x="1160325" y="1165225"/>
                  <a:pt x="1161552" y="1165225"/>
                  <a:pt x="1161552" y="1164167"/>
                </a:cubicBezTo>
                <a:cubicBezTo>
                  <a:pt x="1160325" y="1164167"/>
                  <a:pt x="1159099" y="1163108"/>
                  <a:pt x="1159099" y="1162050"/>
                </a:cubicBezTo>
                <a:cubicBezTo>
                  <a:pt x="1156646" y="1159933"/>
                  <a:pt x="1154192" y="1156758"/>
                  <a:pt x="1152966" y="1158875"/>
                </a:cubicBezTo>
                <a:cubicBezTo>
                  <a:pt x="1150513" y="1163108"/>
                  <a:pt x="1145607" y="1164167"/>
                  <a:pt x="1141927" y="1166283"/>
                </a:cubicBezTo>
                <a:cubicBezTo>
                  <a:pt x="1139474" y="1167342"/>
                  <a:pt x="1139474" y="1171575"/>
                  <a:pt x="1141927" y="1174750"/>
                </a:cubicBezTo>
                <a:cubicBezTo>
                  <a:pt x="1144380" y="1177925"/>
                  <a:pt x="1141927" y="1182158"/>
                  <a:pt x="1141927" y="1185333"/>
                </a:cubicBezTo>
                <a:cubicBezTo>
                  <a:pt x="1140700" y="1190625"/>
                  <a:pt x="1143153" y="1191683"/>
                  <a:pt x="1148060" y="1194858"/>
                </a:cubicBezTo>
                <a:cubicBezTo>
                  <a:pt x="1154192" y="1198033"/>
                  <a:pt x="1162778" y="1198033"/>
                  <a:pt x="1162778" y="1206500"/>
                </a:cubicBezTo>
                <a:cubicBezTo>
                  <a:pt x="1162778" y="1206500"/>
                  <a:pt x="1162778" y="1206500"/>
                  <a:pt x="1162778" y="1206500"/>
                </a:cubicBezTo>
                <a:cubicBezTo>
                  <a:pt x="1162778" y="1206500"/>
                  <a:pt x="1162778" y="1206500"/>
                  <a:pt x="1162778" y="1206500"/>
                </a:cubicBezTo>
                <a:cubicBezTo>
                  <a:pt x="1164005" y="1205442"/>
                  <a:pt x="1165231" y="1205442"/>
                  <a:pt x="1166458" y="1206500"/>
                </a:cubicBezTo>
                <a:cubicBezTo>
                  <a:pt x="1166458" y="1206500"/>
                  <a:pt x="1166458" y="1207558"/>
                  <a:pt x="1166458" y="1207558"/>
                </a:cubicBezTo>
                <a:cubicBezTo>
                  <a:pt x="1164005" y="1208617"/>
                  <a:pt x="1164005" y="1207558"/>
                  <a:pt x="1162778" y="1206500"/>
                </a:cubicBezTo>
                <a:cubicBezTo>
                  <a:pt x="1162778" y="1206500"/>
                  <a:pt x="1162778" y="1206500"/>
                  <a:pt x="1162778" y="1206500"/>
                </a:cubicBezTo>
                <a:cubicBezTo>
                  <a:pt x="1162778" y="1206500"/>
                  <a:pt x="1162778" y="1206500"/>
                  <a:pt x="1162778" y="1205442"/>
                </a:cubicBezTo>
                <a:cubicBezTo>
                  <a:pt x="1159099" y="1202267"/>
                  <a:pt x="1154192" y="1201208"/>
                  <a:pt x="1150513" y="1203325"/>
                </a:cubicBezTo>
                <a:cubicBezTo>
                  <a:pt x="1146833" y="1204383"/>
                  <a:pt x="1146833" y="1208617"/>
                  <a:pt x="1148060" y="1211792"/>
                </a:cubicBezTo>
                <a:cubicBezTo>
                  <a:pt x="1149286" y="1218142"/>
                  <a:pt x="1156646" y="1213908"/>
                  <a:pt x="1160325" y="1214967"/>
                </a:cubicBezTo>
                <a:cubicBezTo>
                  <a:pt x="1161552" y="1216025"/>
                  <a:pt x="1162778" y="1216025"/>
                  <a:pt x="1162778" y="1217083"/>
                </a:cubicBezTo>
                <a:cubicBezTo>
                  <a:pt x="1160325" y="1220258"/>
                  <a:pt x="1152966" y="1217083"/>
                  <a:pt x="1154192" y="1224492"/>
                </a:cubicBezTo>
                <a:cubicBezTo>
                  <a:pt x="1160325" y="1221317"/>
                  <a:pt x="1166458" y="1223433"/>
                  <a:pt x="1171364" y="1223433"/>
                </a:cubicBezTo>
                <a:cubicBezTo>
                  <a:pt x="1170138" y="1227667"/>
                  <a:pt x="1173817" y="1229783"/>
                  <a:pt x="1175044" y="1232958"/>
                </a:cubicBezTo>
                <a:cubicBezTo>
                  <a:pt x="1173817" y="1232958"/>
                  <a:pt x="1170138" y="1234017"/>
                  <a:pt x="1170138" y="1234017"/>
                </a:cubicBezTo>
                <a:cubicBezTo>
                  <a:pt x="1165231" y="1225550"/>
                  <a:pt x="1160325" y="1225550"/>
                  <a:pt x="1155419" y="1232958"/>
                </a:cubicBezTo>
                <a:cubicBezTo>
                  <a:pt x="1150513" y="1240367"/>
                  <a:pt x="1143153" y="1229783"/>
                  <a:pt x="1137021" y="1235075"/>
                </a:cubicBezTo>
                <a:cubicBezTo>
                  <a:pt x="1138247" y="1225550"/>
                  <a:pt x="1127208" y="1226608"/>
                  <a:pt x="1123528" y="1222375"/>
                </a:cubicBezTo>
                <a:cubicBezTo>
                  <a:pt x="1123528" y="1222375"/>
                  <a:pt x="1123528" y="1222375"/>
                  <a:pt x="1123528" y="1222375"/>
                </a:cubicBezTo>
                <a:cubicBezTo>
                  <a:pt x="1123528" y="1222375"/>
                  <a:pt x="1123528" y="1222375"/>
                  <a:pt x="1123528" y="1222375"/>
                </a:cubicBezTo>
                <a:lnTo>
                  <a:pt x="1123528" y="1222375"/>
                </a:lnTo>
                <a:cubicBezTo>
                  <a:pt x="1121075" y="1223433"/>
                  <a:pt x="1118622" y="1224492"/>
                  <a:pt x="1118622" y="1226608"/>
                </a:cubicBezTo>
                <a:cubicBezTo>
                  <a:pt x="1118622" y="1235075"/>
                  <a:pt x="1119849" y="1242483"/>
                  <a:pt x="1125982" y="1248833"/>
                </a:cubicBezTo>
                <a:cubicBezTo>
                  <a:pt x="1129661" y="1253067"/>
                  <a:pt x="1132114" y="1258358"/>
                  <a:pt x="1127208" y="1260475"/>
                </a:cubicBezTo>
                <a:cubicBezTo>
                  <a:pt x="1122302" y="1262592"/>
                  <a:pt x="1118622" y="1268942"/>
                  <a:pt x="1112489" y="1267883"/>
                </a:cubicBezTo>
                <a:cubicBezTo>
                  <a:pt x="1113716" y="1266825"/>
                  <a:pt x="1113716" y="1265767"/>
                  <a:pt x="1114943" y="1264708"/>
                </a:cubicBezTo>
                <a:cubicBezTo>
                  <a:pt x="1111263" y="1262592"/>
                  <a:pt x="1107583" y="1260475"/>
                  <a:pt x="1103903" y="1263650"/>
                </a:cubicBezTo>
                <a:cubicBezTo>
                  <a:pt x="1101450" y="1265767"/>
                  <a:pt x="1103903" y="1270000"/>
                  <a:pt x="1106357" y="1270000"/>
                </a:cubicBezTo>
                <a:cubicBezTo>
                  <a:pt x="1108810" y="1271058"/>
                  <a:pt x="1110036" y="1270000"/>
                  <a:pt x="1112489" y="1267883"/>
                </a:cubicBezTo>
                <a:cubicBezTo>
                  <a:pt x="1116169" y="1273175"/>
                  <a:pt x="1114943" y="1274233"/>
                  <a:pt x="1105130" y="1279525"/>
                </a:cubicBezTo>
                <a:cubicBezTo>
                  <a:pt x="1100224" y="1282700"/>
                  <a:pt x="1098997" y="1285875"/>
                  <a:pt x="1103903" y="1291167"/>
                </a:cubicBezTo>
                <a:cubicBezTo>
                  <a:pt x="1106357" y="1290108"/>
                  <a:pt x="1107583" y="1286933"/>
                  <a:pt x="1108810" y="1284817"/>
                </a:cubicBezTo>
                <a:cubicBezTo>
                  <a:pt x="1108810" y="1284817"/>
                  <a:pt x="1108810" y="1284817"/>
                  <a:pt x="1108810" y="1285875"/>
                </a:cubicBezTo>
                <a:cubicBezTo>
                  <a:pt x="1108810" y="1286933"/>
                  <a:pt x="1108810" y="1289050"/>
                  <a:pt x="1112489" y="1287992"/>
                </a:cubicBezTo>
                <a:cubicBezTo>
                  <a:pt x="1114943" y="1286933"/>
                  <a:pt x="1116169" y="1284817"/>
                  <a:pt x="1116169" y="1281642"/>
                </a:cubicBezTo>
                <a:cubicBezTo>
                  <a:pt x="1116169" y="1280583"/>
                  <a:pt x="1114943" y="1280583"/>
                  <a:pt x="1113716" y="1279525"/>
                </a:cubicBezTo>
                <a:cubicBezTo>
                  <a:pt x="1112489" y="1279525"/>
                  <a:pt x="1112489" y="1280583"/>
                  <a:pt x="1111263" y="1280583"/>
                </a:cubicBezTo>
                <a:cubicBezTo>
                  <a:pt x="1113716" y="1278467"/>
                  <a:pt x="1116169" y="1276350"/>
                  <a:pt x="1122302" y="1279525"/>
                </a:cubicBezTo>
                <a:cubicBezTo>
                  <a:pt x="1123528" y="1278467"/>
                  <a:pt x="1125982" y="1278467"/>
                  <a:pt x="1127208" y="1277408"/>
                </a:cubicBezTo>
                <a:cubicBezTo>
                  <a:pt x="1129661" y="1276350"/>
                  <a:pt x="1132114" y="1275292"/>
                  <a:pt x="1133341" y="1277408"/>
                </a:cubicBezTo>
                <a:cubicBezTo>
                  <a:pt x="1135794" y="1280583"/>
                  <a:pt x="1130888" y="1281642"/>
                  <a:pt x="1128435" y="1281642"/>
                </a:cubicBezTo>
                <a:cubicBezTo>
                  <a:pt x="1127208" y="1281642"/>
                  <a:pt x="1125982" y="1281642"/>
                  <a:pt x="1124755" y="1281642"/>
                </a:cubicBezTo>
                <a:cubicBezTo>
                  <a:pt x="1124755" y="1287992"/>
                  <a:pt x="1127208" y="1292225"/>
                  <a:pt x="1134567" y="1290108"/>
                </a:cubicBezTo>
                <a:cubicBezTo>
                  <a:pt x="1133341" y="1285875"/>
                  <a:pt x="1129661" y="1280583"/>
                  <a:pt x="1137021" y="1278467"/>
                </a:cubicBezTo>
                <a:cubicBezTo>
                  <a:pt x="1141927" y="1277408"/>
                  <a:pt x="1148060" y="1278467"/>
                  <a:pt x="1149286" y="1282700"/>
                </a:cubicBezTo>
                <a:cubicBezTo>
                  <a:pt x="1149286" y="1283758"/>
                  <a:pt x="1149286" y="1283758"/>
                  <a:pt x="1149286" y="1284817"/>
                </a:cubicBezTo>
                <a:cubicBezTo>
                  <a:pt x="1152966" y="1283758"/>
                  <a:pt x="1155419" y="1281642"/>
                  <a:pt x="1152966" y="1277408"/>
                </a:cubicBezTo>
                <a:cubicBezTo>
                  <a:pt x="1148060" y="1268942"/>
                  <a:pt x="1157872" y="1264708"/>
                  <a:pt x="1160325" y="1259417"/>
                </a:cubicBezTo>
                <a:cubicBezTo>
                  <a:pt x="1155419" y="1259417"/>
                  <a:pt x="1150513" y="1264708"/>
                  <a:pt x="1146833" y="1258358"/>
                </a:cubicBezTo>
                <a:cubicBezTo>
                  <a:pt x="1144380" y="1253067"/>
                  <a:pt x="1150513" y="1253067"/>
                  <a:pt x="1152966" y="1249892"/>
                </a:cubicBezTo>
                <a:cubicBezTo>
                  <a:pt x="1155419" y="1246717"/>
                  <a:pt x="1159099" y="1245658"/>
                  <a:pt x="1164005" y="1244600"/>
                </a:cubicBezTo>
                <a:lnTo>
                  <a:pt x="1165231" y="1245658"/>
                </a:lnTo>
                <a:cubicBezTo>
                  <a:pt x="1166458" y="1249892"/>
                  <a:pt x="1171364" y="1248833"/>
                  <a:pt x="1173817" y="1250950"/>
                </a:cubicBezTo>
                <a:cubicBezTo>
                  <a:pt x="1178724" y="1255183"/>
                  <a:pt x="1181177" y="1256242"/>
                  <a:pt x="1183630" y="1248833"/>
                </a:cubicBezTo>
                <a:cubicBezTo>
                  <a:pt x="1184856" y="1245658"/>
                  <a:pt x="1190989" y="1246717"/>
                  <a:pt x="1194669" y="1247775"/>
                </a:cubicBezTo>
                <a:cubicBezTo>
                  <a:pt x="1194669" y="1246717"/>
                  <a:pt x="1195895" y="1245658"/>
                  <a:pt x="1195895" y="1244600"/>
                </a:cubicBezTo>
                <a:cubicBezTo>
                  <a:pt x="1199575" y="1246717"/>
                  <a:pt x="1202028" y="1243542"/>
                  <a:pt x="1208161" y="1245658"/>
                </a:cubicBezTo>
                <a:close/>
                <a:moveTo>
                  <a:pt x="1230239" y="1210733"/>
                </a:moveTo>
                <a:lnTo>
                  <a:pt x="1230239" y="1210733"/>
                </a:lnTo>
                <a:cubicBezTo>
                  <a:pt x="1230239" y="1210733"/>
                  <a:pt x="1230239" y="1210733"/>
                  <a:pt x="1230239" y="1210733"/>
                </a:cubicBezTo>
                <a:cubicBezTo>
                  <a:pt x="1229012" y="1211792"/>
                  <a:pt x="1227786" y="1211792"/>
                  <a:pt x="1227786" y="1211792"/>
                </a:cubicBezTo>
                <a:cubicBezTo>
                  <a:pt x="1226559" y="1211792"/>
                  <a:pt x="1226559" y="1214967"/>
                  <a:pt x="1224106" y="1212850"/>
                </a:cubicBezTo>
                <a:cubicBezTo>
                  <a:pt x="1222880" y="1211792"/>
                  <a:pt x="1224106" y="1209675"/>
                  <a:pt x="1225333" y="1209675"/>
                </a:cubicBezTo>
                <a:cubicBezTo>
                  <a:pt x="1227786" y="1209675"/>
                  <a:pt x="1229012" y="1210733"/>
                  <a:pt x="1230239" y="1210733"/>
                </a:cubicBezTo>
                <a:cubicBezTo>
                  <a:pt x="1230239" y="1210733"/>
                  <a:pt x="1230239" y="1210733"/>
                  <a:pt x="1230239" y="1210733"/>
                </a:cubicBezTo>
                <a:close/>
                <a:moveTo>
                  <a:pt x="1237598" y="1203325"/>
                </a:moveTo>
                <a:cubicBezTo>
                  <a:pt x="1240052" y="1205442"/>
                  <a:pt x="1237598" y="1206500"/>
                  <a:pt x="1237598" y="1208617"/>
                </a:cubicBezTo>
                <a:cubicBezTo>
                  <a:pt x="1236372" y="1207558"/>
                  <a:pt x="1236372" y="1207558"/>
                  <a:pt x="1235145" y="1207558"/>
                </a:cubicBezTo>
                <a:cubicBezTo>
                  <a:pt x="1233919" y="1206500"/>
                  <a:pt x="1232692" y="1204383"/>
                  <a:pt x="1235145" y="1203325"/>
                </a:cubicBezTo>
                <a:cubicBezTo>
                  <a:pt x="1235145" y="1203325"/>
                  <a:pt x="1236372" y="1203325"/>
                  <a:pt x="1237598" y="1203325"/>
                </a:cubicBezTo>
                <a:close/>
                <a:moveTo>
                  <a:pt x="1233919" y="1188508"/>
                </a:moveTo>
                <a:cubicBezTo>
                  <a:pt x="1233919" y="1189567"/>
                  <a:pt x="1233919" y="1191683"/>
                  <a:pt x="1231466" y="1191683"/>
                </a:cubicBezTo>
                <a:cubicBezTo>
                  <a:pt x="1230239" y="1190625"/>
                  <a:pt x="1229012" y="1190625"/>
                  <a:pt x="1229012" y="1189567"/>
                </a:cubicBezTo>
                <a:cubicBezTo>
                  <a:pt x="1227786" y="1188508"/>
                  <a:pt x="1229012" y="1186392"/>
                  <a:pt x="1231466" y="1186392"/>
                </a:cubicBezTo>
                <a:cubicBezTo>
                  <a:pt x="1232692" y="1187450"/>
                  <a:pt x="1233919" y="1187450"/>
                  <a:pt x="1233919" y="1188508"/>
                </a:cubicBezTo>
                <a:close/>
                <a:moveTo>
                  <a:pt x="1271942" y="1186392"/>
                </a:moveTo>
                <a:cubicBezTo>
                  <a:pt x="1271942" y="1190625"/>
                  <a:pt x="1267036" y="1189567"/>
                  <a:pt x="1264583" y="1190625"/>
                </a:cubicBezTo>
                <a:cubicBezTo>
                  <a:pt x="1262130" y="1191683"/>
                  <a:pt x="1260903" y="1189567"/>
                  <a:pt x="1260903" y="1188508"/>
                </a:cubicBezTo>
                <a:cubicBezTo>
                  <a:pt x="1260903" y="1185333"/>
                  <a:pt x="1264583" y="1184275"/>
                  <a:pt x="1268262" y="1184275"/>
                </a:cubicBezTo>
                <a:cubicBezTo>
                  <a:pt x="1270716" y="1184275"/>
                  <a:pt x="1271942" y="1185333"/>
                  <a:pt x="1271942" y="1186392"/>
                </a:cubicBezTo>
                <a:close/>
                <a:moveTo>
                  <a:pt x="1203255" y="1157817"/>
                </a:moveTo>
                <a:cubicBezTo>
                  <a:pt x="1203255" y="1155700"/>
                  <a:pt x="1202028" y="1154642"/>
                  <a:pt x="1202028" y="1152525"/>
                </a:cubicBezTo>
                <a:cubicBezTo>
                  <a:pt x="1204481" y="1151467"/>
                  <a:pt x="1206934" y="1151467"/>
                  <a:pt x="1210614" y="1151467"/>
                </a:cubicBezTo>
                <a:cubicBezTo>
                  <a:pt x="1209388" y="1154642"/>
                  <a:pt x="1211841" y="1159933"/>
                  <a:pt x="1204481" y="1159933"/>
                </a:cubicBezTo>
                <a:cubicBezTo>
                  <a:pt x="1205708" y="1158875"/>
                  <a:pt x="1205708" y="1157817"/>
                  <a:pt x="1203255" y="1157817"/>
                </a:cubicBezTo>
                <a:close/>
                <a:moveTo>
                  <a:pt x="1220427" y="1154642"/>
                </a:moveTo>
                <a:cubicBezTo>
                  <a:pt x="1220427" y="1155700"/>
                  <a:pt x="1220427" y="1156758"/>
                  <a:pt x="1220427" y="1157817"/>
                </a:cubicBezTo>
                <a:cubicBezTo>
                  <a:pt x="1220427" y="1159933"/>
                  <a:pt x="1220427" y="1162050"/>
                  <a:pt x="1220427" y="1164167"/>
                </a:cubicBezTo>
                <a:cubicBezTo>
                  <a:pt x="1214294" y="1160992"/>
                  <a:pt x="1215520" y="1157817"/>
                  <a:pt x="1220427" y="1154642"/>
                </a:cubicBezTo>
                <a:close/>
                <a:moveTo>
                  <a:pt x="1188536" y="1188508"/>
                </a:moveTo>
                <a:cubicBezTo>
                  <a:pt x="1189763" y="1186392"/>
                  <a:pt x="1192216" y="1186392"/>
                  <a:pt x="1194669" y="1186392"/>
                </a:cubicBezTo>
                <a:cubicBezTo>
                  <a:pt x="1194669" y="1186392"/>
                  <a:pt x="1194669" y="1186392"/>
                  <a:pt x="1194669" y="1186392"/>
                </a:cubicBezTo>
                <a:cubicBezTo>
                  <a:pt x="1194669" y="1186392"/>
                  <a:pt x="1194669" y="1186392"/>
                  <a:pt x="1194669" y="1186392"/>
                </a:cubicBezTo>
                <a:cubicBezTo>
                  <a:pt x="1192216" y="1176867"/>
                  <a:pt x="1199575" y="1172633"/>
                  <a:pt x="1208161" y="1167342"/>
                </a:cubicBezTo>
                <a:cubicBezTo>
                  <a:pt x="1211841" y="1175808"/>
                  <a:pt x="1213067" y="1181100"/>
                  <a:pt x="1200802" y="1182158"/>
                </a:cubicBezTo>
                <a:cubicBezTo>
                  <a:pt x="1198349" y="1182158"/>
                  <a:pt x="1198349" y="1186392"/>
                  <a:pt x="1194669" y="1186392"/>
                </a:cubicBezTo>
                <a:cubicBezTo>
                  <a:pt x="1194669" y="1186392"/>
                  <a:pt x="1194669" y="1186392"/>
                  <a:pt x="1194669" y="1186392"/>
                </a:cubicBezTo>
                <a:cubicBezTo>
                  <a:pt x="1194669" y="1186392"/>
                  <a:pt x="1194669" y="1186392"/>
                  <a:pt x="1194669" y="1186392"/>
                </a:cubicBezTo>
                <a:cubicBezTo>
                  <a:pt x="1194669" y="1189567"/>
                  <a:pt x="1192216" y="1188508"/>
                  <a:pt x="1189763" y="1189567"/>
                </a:cubicBezTo>
                <a:cubicBezTo>
                  <a:pt x="1188536" y="1189567"/>
                  <a:pt x="1188536" y="1188508"/>
                  <a:pt x="1188536" y="1188508"/>
                </a:cubicBezTo>
                <a:close/>
                <a:moveTo>
                  <a:pt x="1213067" y="1199092"/>
                </a:moveTo>
                <a:cubicBezTo>
                  <a:pt x="1215520" y="1196975"/>
                  <a:pt x="1213067" y="1193800"/>
                  <a:pt x="1211841" y="1190625"/>
                </a:cubicBezTo>
                <a:cubicBezTo>
                  <a:pt x="1209388" y="1186392"/>
                  <a:pt x="1214294" y="1187450"/>
                  <a:pt x="1216747" y="1187450"/>
                </a:cubicBezTo>
                <a:cubicBezTo>
                  <a:pt x="1216747" y="1187450"/>
                  <a:pt x="1216747" y="1187450"/>
                  <a:pt x="1216747" y="1186392"/>
                </a:cubicBezTo>
                <a:cubicBezTo>
                  <a:pt x="1216747" y="1186392"/>
                  <a:pt x="1216747" y="1186392"/>
                  <a:pt x="1216747" y="1186392"/>
                </a:cubicBezTo>
                <a:cubicBezTo>
                  <a:pt x="1217974" y="1178983"/>
                  <a:pt x="1219200" y="1172633"/>
                  <a:pt x="1220427" y="1165225"/>
                </a:cubicBezTo>
                <a:cubicBezTo>
                  <a:pt x="1224106" y="1164167"/>
                  <a:pt x="1230239" y="1171575"/>
                  <a:pt x="1231466" y="1162050"/>
                </a:cubicBezTo>
                <a:cubicBezTo>
                  <a:pt x="1242505" y="1165225"/>
                  <a:pt x="1248638" y="1170517"/>
                  <a:pt x="1244958" y="1181100"/>
                </a:cubicBezTo>
                <a:cubicBezTo>
                  <a:pt x="1235145" y="1181100"/>
                  <a:pt x="1224106" y="1180042"/>
                  <a:pt x="1215520" y="1185333"/>
                </a:cubicBezTo>
                <a:cubicBezTo>
                  <a:pt x="1215520" y="1185333"/>
                  <a:pt x="1215520" y="1185333"/>
                  <a:pt x="1215520" y="1186392"/>
                </a:cubicBezTo>
                <a:cubicBezTo>
                  <a:pt x="1215520" y="1186392"/>
                  <a:pt x="1215520" y="1186392"/>
                  <a:pt x="1215520" y="1186392"/>
                </a:cubicBezTo>
                <a:cubicBezTo>
                  <a:pt x="1215520" y="1194858"/>
                  <a:pt x="1215520" y="1202267"/>
                  <a:pt x="1215520" y="1213908"/>
                </a:cubicBezTo>
                <a:cubicBezTo>
                  <a:pt x="1211841" y="1206500"/>
                  <a:pt x="1205708" y="1204383"/>
                  <a:pt x="1213067" y="1199092"/>
                </a:cubicBezTo>
                <a:close/>
                <a:moveTo>
                  <a:pt x="1176271" y="1205442"/>
                </a:moveTo>
                <a:cubicBezTo>
                  <a:pt x="1176271" y="1204383"/>
                  <a:pt x="1177497" y="1204383"/>
                  <a:pt x="1178724" y="1204383"/>
                </a:cubicBezTo>
                <a:cubicBezTo>
                  <a:pt x="1182403" y="1206500"/>
                  <a:pt x="1181177" y="1208617"/>
                  <a:pt x="1182403" y="1212850"/>
                </a:cubicBezTo>
                <a:cubicBezTo>
                  <a:pt x="1178724" y="1210733"/>
                  <a:pt x="1176271" y="1208617"/>
                  <a:pt x="1176271" y="1205442"/>
                </a:cubicBezTo>
                <a:close/>
                <a:moveTo>
                  <a:pt x="1187310" y="1221317"/>
                </a:moveTo>
                <a:cubicBezTo>
                  <a:pt x="1187310" y="1212850"/>
                  <a:pt x="1197122" y="1217083"/>
                  <a:pt x="1199575" y="1211792"/>
                </a:cubicBezTo>
                <a:cubicBezTo>
                  <a:pt x="1203255" y="1218142"/>
                  <a:pt x="1204481" y="1222375"/>
                  <a:pt x="1198349" y="1225550"/>
                </a:cubicBezTo>
                <a:cubicBezTo>
                  <a:pt x="1193442" y="1225550"/>
                  <a:pt x="1189763" y="1224492"/>
                  <a:pt x="1187310" y="1221317"/>
                </a:cubicBezTo>
                <a:close/>
                <a:moveTo>
                  <a:pt x="1123528" y="1274233"/>
                </a:moveTo>
                <a:cubicBezTo>
                  <a:pt x="1122302" y="1275292"/>
                  <a:pt x="1122302" y="1275292"/>
                  <a:pt x="1123528" y="1274233"/>
                </a:cubicBezTo>
                <a:cubicBezTo>
                  <a:pt x="1122302" y="1275292"/>
                  <a:pt x="1121075" y="1274233"/>
                  <a:pt x="1121075" y="1274233"/>
                </a:cubicBezTo>
                <a:cubicBezTo>
                  <a:pt x="1121075" y="1274233"/>
                  <a:pt x="1121075" y="1273175"/>
                  <a:pt x="1122302" y="1273175"/>
                </a:cubicBezTo>
                <a:cubicBezTo>
                  <a:pt x="1122302" y="1274233"/>
                  <a:pt x="1122302" y="1274233"/>
                  <a:pt x="1123528" y="1274233"/>
                </a:cubicBezTo>
                <a:close/>
                <a:moveTo>
                  <a:pt x="1189763" y="1241425"/>
                </a:moveTo>
                <a:cubicBezTo>
                  <a:pt x="1187310" y="1241425"/>
                  <a:pt x="1184856" y="1240367"/>
                  <a:pt x="1182403" y="1240367"/>
                </a:cubicBezTo>
                <a:cubicBezTo>
                  <a:pt x="1181177" y="1237192"/>
                  <a:pt x="1179950" y="1232958"/>
                  <a:pt x="1178724" y="1229783"/>
                </a:cubicBezTo>
                <a:cubicBezTo>
                  <a:pt x="1181177" y="1226608"/>
                  <a:pt x="1183630" y="1228725"/>
                  <a:pt x="1184856" y="1229783"/>
                </a:cubicBezTo>
                <a:cubicBezTo>
                  <a:pt x="1179950" y="1236133"/>
                  <a:pt x="1189763" y="1237192"/>
                  <a:pt x="1189763" y="1241425"/>
                </a:cubicBezTo>
                <a:lnTo>
                  <a:pt x="1189763" y="1241425"/>
                </a:lnTo>
                <a:lnTo>
                  <a:pt x="1192216" y="1242483"/>
                </a:lnTo>
                <a:cubicBezTo>
                  <a:pt x="1192216" y="1242483"/>
                  <a:pt x="1190989" y="1243542"/>
                  <a:pt x="1190989" y="1243542"/>
                </a:cubicBezTo>
                <a:cubicBezTo>
                  <a:pt x="1189763" y="1242483"/>
                  <a:pt x="1189763" y="1241425"/>
                  <a:pt x="1189763" y="1241425"/>
                </a:cubicBezTo>
                <a:close/>
                <a:moveTo>
                  <a:pt x="1134567" y="1253067"/>
                </a:moveTo>
                <a:cubicBezTo>
                  <a:pt x="1132114" y="1253067"/>
                  <a:pt x="1129661" y="1252008"/>
                  <a:pt x="1129661" y="1248833"/>
                </a:cubicBezTo>
                <a:cubicBezTo>
                  <a:pt x="1129661" y="1244600"/>
                  <a:pt x="1134567" y="1244600"/>
                  <a:pt x="1137021" y="1243542"/>
                </a:cubicBezTo>
                <a:cubicBezTo>
                  <a:pt x="1137021" y="1243542"/>
                  <a:pt x="1140700" y="1245658"/>
                  <a:pt x="1139474" y="1246717"/>
                </a:cubicBezTo>
                <a:cubicBezTo>
                  <a:pt x="1139474" y="1249892"/>
                  <a:pt x="1138247" y="1252008"/>
                  <a:pt x="1134567" y="1253067"/>
                </a:cubicBezTo>
                <a:close/>
                <a:moveTo>
                  <a:pt x="1262130" y="5697008"/>
                </a:moveTo>
                <a:cubicBezTo>
                  <a:pt x="1263356" y="5697008"/>
                  <a:pt x="1263356" y="5698067"/>
                  <a:pt x="1262130" y="5697008"/>
                </a:cubicBezTo>
                <a:cubicBezTo>
                  <a:pt x="1262130" y="5698067"/>
                  <a:pt x="1262130" y="5698067"/>
                  <a:pt x="1262130" y="5697008"/>
                </a:cubicBezTo>
                <a:cubicBezTo>
                  <a:pt x="1262130" y="5697008"/>
                  <a:pt x="1262130" y="5697008"/>
                  <a:pt x="1262130" y="5697008"/>
                </a:cubicBezTo>
                <a:cubicBezTo>
                  <a:pt x="1262130" y="5697008"/>
                  <a:pt x="1262130" y="5697008"/>
                  <a:pt x="1262130" y="5697008"/>
                </a:cubicBezTo>
                <a:close/>
                <a:moveTo>
                  <a:pt x="1343083" y="5618692"/>
                </a:moveTo>
                <a:cubicBezTo>
                  <a:pt x="1343083" y="5618692"/>
                  <a:pt x="1343083" y="5618692"/>
                  <a:pt x="1343083" y="5618692"/>
                </a:cubicBezTo>
                <a:cubicBezTo>
                  <a:pt x="1343083" y="5618692"/>
                  <a:pt x="1343083" y="5617633"/>
                  <a:pt x="1343083" y="5618692"/>
                </a:cubicBezTo>
                <a:lnTo>
                  <a:pt x="1343083" y="5618692"/>
                </a:lnTo>
                <a:cubicBezTo>
                  <a:pt x="1343083" y="5618692"/>
                  <a:pt x="1343083" y="5618692"/>
                  <a:pt x="1343083" y="5618692"/>
                </a:cubicBezTo>
                <a:close/>
                <a:moveTo>
                  <a:pt x="1305059" y="5510742"/>
                </a:moveTo>
                <a:cubicBezTo>
                  <a:pt x="1308739" y="5507567"/>
                  <a:pt x="1312419" y="5506508"/>
                  <a:pt x="1316098" y="5507567"/>
                </a:cubicBezTo>
                <a:cubicBezTo>
                  <a:pt x="1314872" y="5508625"/>
                  <a:pt x="1313645" y="5509683"/>
                  <a:pt x="1312419" y="5510742"/>
                </a:cubicBezTo>
                <a:cubicBezTo>
                  <a:pt x="1309965" y="5511800"/>
                  <a:pt x="1307512" y="5511800"/>
                  <a:pt x="1305059" y="5510742"/>
                </a:cubicBezTo>
                <a:close/>
                <a:moveTo>
                  <a:pt x="35570" y="5009092"/>
                </a:moveTo>
                <a:cubicBezTo>
                  <a:pt x="35570" y="5009092"/>
                  <a:pt x="35570" y="5009092"/>
                  <a:pt x="35570" y="5009092"/>
                </a:cubicBezTo>
                <a:cubicBezTo>
                  <a:pt x="34344" y="5011209"/>
                  <a:pt x="33117" y="5012267"/>
                  <a:pt x="30664" y="5012267"/>
                </a:cubicBezTo>
                <a:cubicBezTo>
                  <a:pt x="31891" y="5010150"/>
                  <a:pt x="34344" y="5008034"/>
                  <a:pt x="35570" y="5009092"/>
                </a:cubicBezTo>
                <a:close/>
                <a:moveTo>
                  <a:pt x="41703" y="5100109"/>
                </a:moveTo>
                <a:cubicBezTo>
                  <a:pt x="29437" y="5097992"/>
                  <a:pt x="17172" y="5095875"/>
                  <a:pt x="22078" y="5081059"/>
                </a:cubicBezTo>
                <a:cubicBezTo>
                  <a:pt x="23305" y="5076825"/>
                  <a:pt x="19625" y="5072592"/>
                  <a:pt x="20852" y="5067300"/>
                </a:cubicBezTo>
                <a:cubicBezTo>
                  <a:pt x="22078" y="5060950"/>
                  <a:pt x="25758" y="5063067"/>
                  <a:pt x="29437" y="5064125"/>
                </a:cubicBezTo>
                <a:cubicBezTo>
                  <a:pt x="33117" y="5065184"/>
                  <a:pt x="39250" y="5069417"/>
                  <a:pt x="41703" y="5062008"/>
                </a:cubicBezTo>
                <a:cubicBezTo>
                  <a:pt x="42930" y="5056717"/>
                  <a:pt x="41703" y="5054600"/>
                  <a:pt x="34344" y="5053542"/>
                </a:cubicBezTo>
                <a:cubicBezTo>
                  <a:pt x="25758" y="5052484"/>
                  <a:pt x="18398" y="5046133"/>
                  <a:pt x="17172" y="5039784"/>
                </a:cubicBezTo>
                <a:cubicBezTo>
                  <a:pt x="17172" y="5037667"/>
                  <a:pt x="15945" y="5036609"/>
                  <a:pt x="15945" y="5035550"/>
                </a:cubicBezTo>
                <a:cubicBezTo>
                  <a:pt x="20852" y="5042959"/>
                  <a:pt x="33117" y="5040842"/>
                  <a:pt x="40476" y="5044017"/>
                </a:cubicBezTo>
                <a:cubicBezTo>
                  <a:pt x="46609" y="5048250"/>
                  <a:pt x="56422" y="5038725"/>
                  <a:pt x="57648" y="5027084"/>
                </a:cubicBezTo>
                <a:cubicBezTo>
                  <a:pt x="61328" y="5026025"/>
                  <a:pt x="63781" y="5021792"/>
                  <a:pt x="60101" y="5019675"/>
                </a:cubicBezTo>
                <a:cubicBezTo>
                  <a:pt x="51515" y="5015442"/>
                  <a:pt x="42930" y="5012267"/>
                  <a:pt x="34344" y="5009092"/>
                </a:cubicBezTo>
                <a:cubicBezTo>
                  <a:pt x="34344" y="5009092"/>
                  <a:pt x="35570" y="5008034"/>
                  <a:pt x="35570" y="5008034"/>
                </a:cubicBezTo>
                <a:cubicBezTo>
                  <a:pt x="38023" y="5002742"/>
                  <a:pt x="39250" y="4996392"/>
                  <a:pt x="33117" y="4993217"/>
                </a:cubicBezTo>
                <a:cubicBezTo>
                  <a:pt x="29437" y="4990042"/>
                  <a:pt x="23305" y="4993217"/>
                  <a:pt x="19625" y="4996392"/>
                </a:cubicBezTo>
                <a:cubicBezTo>
                  <a:pt x="22078" y="4988984"/>
                  <a:pt x="41703" y="4980517"/>
                  <a:pt x="15945" y="4977342"/>
                </a:cubicBezTo>
                <a:cubicBezTo>
                  <a:pt x="14719" y="4977342"/>
                  <a:pt x="14719" y="4973109"/>
                  <a:pt x="13492" y="4970992"/>
                </a:cubicBezTo>
                <a:cubicBezTo>
                  <a:pt x="19625" y="4969934"/>
                  <a:pt x="25758" y="4969934"/>
                  <a:pt x="31891" y="4968875"/>
                </a:cubicBezTo>
                <a:cubicBezTo>
                  <a:pt x="30664" y="4961467"/>
                  <a:pt x="29437" y="4956175"/>
                  <a:pt x="19625" y="4956175"/>
                </a:cubicBezTo>
                <a:cubicBezTo>
                  <a:pt x="11039" y="4956175"/>
                  <a:pt x="14719" y="4964642"/>
                  <a:pt x="9812" y="4967817"/>
                </a:cubicBezTo>
                <a:cubicBezTo>
                  <a:pt x="-4906" y="4969934"/>
                  <a:pt x="1227" y="4960409"/>
                  <a:pt x="2453" y="4956175"/>
                </a:cubicBezTo>
                <a:cubicBezTo>
                  <a:pt x="7359" y="4948767"/>
                  <a:pt x="46609" y="4939242"/>
                  <a:pt x="57648" y="4941359"/>
                </a:cubicBezTo>
                <a:cubicBezTo>
                  <a:pt x="60101" y="4942417"/>
                  <a:pt x="62555" y="4943475"/>
                  <a:pt x="62555" y="4945592"/>
                </a:cubicBezTo>
                <a:cubicBezTo>
                  <a:pt x="62555" y="4951942"/>
                  <a:pt x="61328" y="4959350"/>
                  <a:pt x="72367" y="4958292"/>
                </a:cubicBezTo>
                <a:cubicBezTo>
                  <a:pt x="83406" y="4956175"/>
                  <a:pt x="99351" y="4964642"/>
                  <a:pt x="107937" y="4948767"/>
                </a:cubicBezTo>
                <a:cubicBezTo>
                  <a:pt x="111617" y="4960409"/>
                  <a:pt x="115297" y="4968875"/>
                  <a:pt x="99351" y="4974167"/>
                </a:cubicBezTo>
                <a:cubicBezTo>
                  <a:pt x="89539" y="4977342"/>
                  <a:pt x="104258" y="4990042"/>
                  <a:pt x="90765" y="4993217"/>
                </a:cubicBezTo>
                <a:cubicBezTo>
                  <a:pt x="80953" y="4995334"/>
                  <a:pt x="74820" y="4985809"/>
                  <a:pt x="65008" y="4988984"/>
                </a:cubicBezTo>
                <a:cubicBezTo>
                  <a:pt x="61328" y="4990042"/>
                  <a:pt x="58875" y="4992159"/>
                  <a:pt x="55195" y="4993217"/>
                </a:cubicBezTo>
                <a:cubicBezTo>
                  <a:pt x="55195" y="4995334"/>
                  <a:pt x="55195" y="4996392"/>
                  <a:pt x="53969" y="4998508"/>
                </a:cubicBezTo>
                <a:cubicBezTo>
                  <a:pt x="58875" y="4998508"/>
                  <a:pt x="61328" y="5002742"/>
                  <a:pt x="65008" y="5004859"/>
                </a:cubicBezTo>
                <a:cubicBezTo>
                  <a:pt x="78500" y="5012267"/>
                  <a:pt x="78500" y="5012267"/>
                  <a:pt x="63781" y="5020734"/>
                </a:cubicBezTo>
                <a:cubicBezTo>
                  <a:pt x="60101" y="5022850"/>
                  <a:pt x="60101" y="5023909"/>
                  <a:pt x="62555" y="5024967"/>
                </a:cubicBezTo>
                <a:cubicBezTo>
                  <a:pt x="76047" y="5030258"/>
                  <a:pt x="63781" y="5042959"/>
                  <a:pt x="73594" y="5050367"/>
                </a:cubicBezTo>
                <a:cubicBezTo>
                  <a:pt x="79726" y="5054600"/>
                  <a:pt x="68687" y="5063067"/>
                  <a:pt x="69914" y="5070475"/>
                </a:cubicBezTo>
                <a:cubicBezTo>
                  <a:pt x="71140" y="5073650"/>
                  <a:pt x="63781" y="5073650"/>
                  <a:pt x="58875" y="5070475"/>
                </a:cubicBezTo>
                <a:cubicBezTo>
                  <a:pt x="55195" y="5068359"/>
                  <a:pt x="51515" y="5064125"/>
                  <a:pt x="47836" y="5069417"/>
                </a:cubicBezTo>
                <a:cubicBezTo>
                  <a:pt x="45383" y="5072592"/>
                  <a:pt x="46609" y="5078942"/>
                  <a:pt x="51515" y="5081059"/>
                </a:cubicBezTo>
                <a:cubicBezTo>
                  <a:pt x="56422" y="5084234"/>
                  <a:pt x="62555" y="5085292"/>
                  <a:pt x="68687" y="5087409"/>
                </a:cubicBezTo>
                <a:cubicBezTo>
                  <a:pt x="69914" y="5088467"/>
                  <a:pt x="71140" y="5091642"/>
                  <a:pt x="71140" y="5093758"/>
                </a:cubicBezTo>
                <a:cubicBezTo>
                  <a:pt x="69914" y="5095875"/>
                  <a:pt x="65008" y="5096934"/>
                  <a:pt x="65008" y="5095875"/>
                </a:cubicBezTo>
                <a:cubicBezTo>
                  <a:pt x="58875" y="5087409"/>
                  <a:pt x="46609" y="5093758"/>
                  <a:pt x="38023" y="5087409"/>
                </a:cubicBezTo>
                <a:cubicBezTo>
                  <a:pt x="39250" y="5091642"/>
                  <a:pt x="40476" y="5095875"/>
                  <a:pt x="41703" y="5100109"/>
                </a:cubicBezTo>
                <a:close/>
                <a:moveTo>
                  <a:pt x="387593" y="482600"/>
                </a:moveTo>
                <a:cubicBezTo>
                  <a:pt x="392499" y="481542"/>
                  <a:pt x="397405" y="478367"/>
                  <a:pt x="393726" y="475192"/>
                </a:cubicBezTo>
                <a:cubicBezTo>
                  <a:pt x="382687" y="463550"/>
                  <a:pt x="397405" y="458258"/>
                  <a:pt x="399858" y="449792"/>
                </a:cubicBezTo>
                <a:cubicBezTo>
                  <a:pt x="413351" y="455083"/>
                  <a:pt x="413351" y="455083"/>
                  <a:pt x="426843" y="440267"/>
                </a:cubicBezTo>
                <a:cubicBezTo>
                  <a:pt x="431749" y="444500"/>
                  <a:pt x="434202" y="450850"/>
                  <a:pt x="431749" y="454025"/>
                </a:cubicBezTo>
                <a:cubicBezTo>
                  <a:pt x="424390" y="466725"/>
                  <a:pt x="432975" y="460375"/>
                  <a:pt x="437882" y="460375"/>
                </a:cubicBezTo>
                <a:cubicBezTo>
                  <a:pt x="436655" y="459317"/>
                  <a:pt x="435429" y="458258"/>
                  <a:pt x="435429" y="456142"/>
                </a:cubicBezTo>
                <a:cubicBezTo>
                  <a:pt x="435429" y="454025"/>
                  <a:pt x="435429" y="451908"/>
                  <a:pt x="436655" y="449792"/>
                </a:cubicBezTo>
                <a:cubicBezTo>
                  <a:pt x="440335" y="432858"/>
                  <a:pt x="446468" y="430742"/>
                  <a:pt x="464866" y="441325"/>
                </a:cubicBezTo>
                <a:cubicBezTo>
                  <a:pt x="464866" y="441325"/>
                  <a:pt x="464866" y="441325"/>
                  <a:pt x="464866" y="441325"/>
                </a:cubicBezTo>
                <a:cubicBezTo>
                  <a:pt x="464866" y="441325"/>
                  <a:pt x="464866" y="441325"/>
                  <a:pt x="466093" y="441325"/>
                </a:cubicBezTo>
                <a:cubicBezTo>
                  <a:pt x="468546" y="430742"/>
                  <a:pt x="469772" y="419100"/>
                  <a:pt x="478358" y="407458"/>
                </a:cubicBezTo>
                <a:cubicBezTo>
                  <a:pt x="484491" y="423333"/>
                  <a:pt x="480811" y="433917"/>
                  <a:pt x="466093" y="441325"/>
                </a:cubicBezTo>
                <a:cubicBezTo>
                  <a:pt x="466093" y="441325"/>
                  <a:pt x="466093" y="441325"/>
                  <a:pt x="466093" y="442383"/>
                </a:cubicBezTo>
                <a:cubicBezTo>
                  <a:pt x="466093" y="442383"/>
                  <a:pt x="466093" y="442383"/>
                  <a:pt x="466093" y="442383"/>
                </a:cubicBezTo>
                <a:cubicBezTo>
                  <a:pt x="466093" y="443442"/>
                  <a:pt x="466093" y="445558"/>
                  <a:pt x="466093" y="446617"/>
                </a:cubicBezTo>
                <a:cubicBezTo>
                  <a:pt x="456280" y="447675"/>
                  <a:pt x="457507" y="458258"/>
                  <a:pt x="450147" y="461433"/>
                </a:cubicBezTo>
                <a:cubicBezTo>
                  <a:pt x="447694" y="461433"/>
                  <a:pt x="445241" y="462492"/>
                  <a:pt x="444015" y="462492"/>
                </a:cubicBezTo>
                <a:cubicBezTo>
                  <a:pt x="446468" y="463550"/>
                  <a:pt x="448921" y="464608"/>
                  <a:pt x="450147" y="465667"/>
                </a:cubicBezTo>
                <a:cubicBezTo>
                  <a:pt x="450147" y="465667"/>
                  <a:pt x="450147" y="465667"/>
                  <a:pt x="450147" y="465667"/>
                </a:cubicBezTo>
                <a:lnTo>
                  <a:pt x="450147" y="465667"/>
                </a:lnTo>
                <a:cubicBezTo>
                  <a:pt x="450147" y="465667"/>
                  <a:pt x="450147" y="465667"/>
                  <a:pt x="450147" y="465667"/>
                </a:cubicBezTo>
                <a:cubicBezTo>
                  <a:pt x="450147" y="472017"/>
                  <a:pt x="467319" y="479425"/>
                  <a:pt x="447694" y="483658"/>
                </a:cubicBezTo>
                <a:cubicBezTo>
                  <a:pt x="445241" y="484717"/>
                  <a:pt x="445241" y="486833"/>
                  <a:pt x="446468" y="490008"/>
                </a:cubicBezTo>
                <a:cubicBezTo>
                  <a:pt x="447694" y="495300"/>
                  <a:pt x="458733" y="508000"/>
                  <a:pt x="466093" y="511175"/>
                </a:cubicBezTo>
                <a:cubicBezTo>
                  <a:pt x="468546" y="512233"/>
                  <a:pt x="472225" y="514350"/>
                  <a:pt x="472225" y="518583"/>
                </a:cubicBezTo>
                <a:cubicBezTo>
                  <a:pt x="472225" y="520700"/>
                  <a:pt x="473452" y="523875"/>
                  <a:pt x="477132" y="519642"/>
                </a:cubicBezTo>
                <a:cubicBezTo>
                  <a:pt x="478358" y="517525"/>
                  <a:pt x="477132" y="514350"/>
                  <a:pt x="478358" y="513292"/>
                </a:cubicBezTo>
                <a:cubicBezTo>
                  <a:pt x="480811" y="512233"/>
                  <a:pt x="482038" y="514350"/>
                  <a:pt x="483264" y="516467"/>
                </a:cubicBezTo>
                <a:cubicBezTo>
                  <a:pt x="486944" y="528108"/>
                  <a:pt x="497983" y="527050"/>
                  <a:pt x="507796" y="525992"/>
                </a:cubicBezTo>
                <a:cubicBezTo>
                  <a:pt x="513928" y="524933"/>
                  <a:pt x="518835" y="523875"/>
                  <a:pt x="522514" y="529167"/>
                </a:cubicBezTo>
                <a:cubicBezTo>
                  <a:pt x="517608" y="533400"/>
                  <a:pt x="513928" y="538692"/>
                  <a:pt x="504116" y="535517"/>
                </a:cubicBezTo>
                <a:cubicBezTo>
                  <a:pt x="499210" y="533400"/>
                  <a:pt x="495530" y="534458"/>
                  <a:pt x="494303" y="539750"/>
                </a:cubicBezTo>
                <a:cubicBezTo>
                  <a:pt x="488171" y="537633"/>
                  <a:pt x="483264" y="529167"/>
                  <a:pt x="477132" y="538692"/>
                </a:cubicBezTo>
                <a:cubicBezTo>
                  <a:pt x="474678" y="542925"/>
                  <a:pt x="469772" y="542925"/>
                  <a:pt x="466093" y="543983"/>
                </a:cubicBezTo>
                <a:cubicBezTo>
                  <a:pt x="451374" y="548217"/>
                  <a:pt x="448921" y="553508"/>
                  <a:pt x="458733" y="563033"/>
                </a:cubicBezTo>
                <a:cubicBezTo>
                  <a:pt x="461186" y="566208"/>
                  <a:pt x="464866" y="569383"/>
                  <a:pt x="469772" y="567267"/>
                </a:cubicBezTo>
                <a:cubicBezTo>
                  <a:pt x="474678" y="565150"/>
                  <a:pt x="475905" y="561975"/>
                  <a:pt x="473452" y="557742"/>
                </a:cubicBezTo>
                <a:cubicBezTo>
                  <a:pt x="472225" y="553508"/>
                  <a:pt x="472225" y="547158"/>
                  <a:pt x="477132" y="550333"/>
                </a:cubicBezTo>
                <a:cubicBezTo>
                  <a:pt x="490624" y="557742"/>
                  <a:pt x="489397" y="543983"/>
                  <a:pt x="495530" y="542925"/>
                </a:cubicBezTo>
                <a:cubicBezTo>
                  <a:pt x="505342" y="543983"/>
                  <a:pt x="515155" y="546100"/>
                  <a:pt x="501663" y="555625"/>
                </a:cubicBezTo>
                <a:cubicBezTo>
                  <a:pt x="507796" y="558800"/>
                  <a:pt x="511475" y="556683"/>
                  <a:pt x="516381" y="554567"/>
                </a:cubicBezTo>
                <a:cubicBezTo>
                  <a:pt x="522514" y="551392"/>
                  <a:pt x="523741" y="555625"/>
                  <a:pt x="522514" y="559858"/>
                </a:cubicBezTo>
                <a:cubicBezTo>
                  <a:pt x="520061" y="568325"/>
                  <a:pt x="520061" y="568325"/>
                  <a:pt x="533553" y="571500"/>
                </a:cubicBezTo>
                <a:cubicBezTo>
                  <a:pt x="533553" y="573617"/>
                  <a:pt x="533553" y="575733"/>
                  <a:pt x="533553" y="577850"/>
                </a:cubicBezTo>
                <a:cubicBezTo>
                  <a:pt x="537233" y="576792"/>
                  <a:pt x="537233" y="574675"/>
                  <a:pt x="537233" y="572558"/>
                </a:cubicBezTo>
                <a:cubicBezTo>
                  <a:pt x="539686" y="573617"/>
                  <a:pt x="540913" y="575733"/>
                  <a:pt x="543366" y="576792"/>
                </a:cubicBezTo>
                <a:cubicBezTo>
                  <a:pt x="545819" y="585258"/>
                  <a:pt x="550725" y="584200"/>
                  <a:pt x="555631" y="577850"/>
                </a:cubicBezTo>
                <a:cubicBezTo>
                  <a:pt x="558085" y="575733"/>
                  <a:pt x="560538" y="574675"/>
                  <a:pt x="562991" y="572558"/>
                </a:cubicBezTo>
                <a:cubicBezTo>
                  <a:pt x="565444" y="571500"/>
                  <a:pt x="565444" y="569383"/>
                  <a:pt x="562991" y="568325"/>
                </a:cubicBezTo>
                <a:cubicBezTo>
                  <a:pt x="560538" y="567267"/>
                  <a:pt x="559311" y="569383"/>
                  <a:pt x="558085" y="571500"/>
                </a:cubicBezTo>
                <a:cubicBezTo>
                  <a:pt x="549499" y="567267"/>
                  <a:pt x="553178" y="559858"/>
                  <a:pt x="554405" y="553508"/>
                </a:cubicBezTo>
                <a:cubicBezTo>
                  <a:pt x="556858" y="534458"/>
                  <a:pt x="551952" y="525992"/>
                  <a:pt x="531100" y="520700"/>
                </a:cubicBezTo>
                <a:cubicBezTo>
                  <a:pt x="522514" y="518583"/>
                  <a:pt x="521288" y="514350"/>
                  <a:pt x="523741" y="509058"/>
                </a:cubicBezTo>
                <a:cubicBezTo>
                  <a:pt x="527421" y="500592"/>
                  <a:pt x="524967" y="496358"/>
                  <a:pt x="516381" y="492125"/>
                </a:cubicBezTo>
                <a:cubicBezTo>
                  <a:pt x="496757" y="483658"/>
                  <a:pt x="495530" y="480483"/>
                  <a:pt x="497983" y="462492"/>
                </a:cubicBezTo>
                <a:cubicBezTo>
                  <a:pt x="496757" y="462492"/>
                  <a:pt x="496757" y="461433"/>
                  <a:pt x="495530" y="461433"/>
                </a:cubicBezTo>
                <a:cubicBezTo>
                  <a:pt x="493077" y="457200"/>
                  <a:pt x="489397" y="454025"/>
                  <a:pt x="495530" y="449792"/>
                </a:cubicBezTo>
                <a:cubicBezTo>
                  <a:pt x="495530" y="449792"/>
                  <a:pt x="496757" y="448733"/>
                  <a:pt x="497983" y="448733"/>
                </a:cubicBezTo>
                <a:cubicBezTo>
                  <a:pt x="502889" y="451908"/>
                  <a:pt x="501663" y="456142"/>
                  <a:pt x="500436" y="460375"/>
                </a:cubicBezTo>
                <a:cubicBezTo>
                  <a:pt x="511475" y="463550"/>
                  <a:pt x="513928" y="452967"/>
                  <a:pt x="521288" y="450850"/>
                </a:cubicBezTo>
                <a:cubicBezTo>
                  <a:pt x="522514" y="443442"/>
                  <a:pt x="527421" y="441325"/>
                  <a:pt x="536006" y="443442"/>
                </a:cubicBezTo>
                <a:cubicBezTo>
                  <a:pt x="543366" y="445558"/>
                  <a:pt x="550725" y="447675"/>
                  <a:pt x="558085" y="448733"/>
                </a:cubicBezTo>
                <a:cubicBezTo>
                  <a:pt x="572803" y="452967"/>
                  <a:pt x="570350" y="444500"/>
                  <a:pt x="569124" y="437092"/>
                </a:cubicBezTo>
                <a:cubicBezTo>
                  <a:pt x="560538" y="439208"/>
                  <a:pt x="553178" y="436033"/>
                  <a:pt x="554405" y="428625"/>
                </a:cubicBezTo>
                <a:cubicBezTo>
                  <a:pt x="555631" y="419100"/>
                  <a:pt x="545819" y="419100"/>
                  <a:pt x="542139" y="414867"/>
                </a:cubicBezTo>
                <a:cubicBezTo>
                  <a:pt x="534780" y="405342"/>
                  <a:pt x="516381" y="405342"/>
                  <a:pt x="515155" y="396875"/>
                </a:cubicBezTo>
                <a:cubicBezTo>
                  <a:pt x="512702" y="381000"/>
                  <a:pt x="502889" y="373592"/>
                  <a:pt x="489397" y="367242"/>
                </a:cubicBezTo>
                <a:cubicBezTo>
                  <a:pt x="482038" y="363008"/>
                  <a:pt x="473452" y="363008"/>
                  <a:pt x="470999" y="370417"/>
                </a:cubicBezTo>
                <a:cubicBezTo>
                  <a:pt x="466093" y="383117"/>
                  <a:pt x="461186" y="384175"/>
                  <a:pt x="450147" y="376767"/>
                </a:cubicBezTo>
                <a:cubicBezTo>
                  <a:pt x="431749" y="365125"/>
                  <a:pt x="431749" y="357717"/>
                  <a:pt x="445241" y="341842"/>
                </a:cubicBezTo>
                <a:cubicBezTo>
                  <a:pt x="428069" y="341842"/>
                  <a:pt x="428069" y="341842"/>
                  <a:pt x="423163" y="351367"/>
                </a:cubicBezTo>
                <a:cubicBezTo>
                  <a:pt x="420710" y="356658"/>
                  <a:pt x="417030" y="358775"/>
                  <a:pt x="410897" y="356658"/>
                </a:cubicBezTo>
                <a:cubicBezTo>
                  <a:pt x="405991" y="354542"/>
                  <a:pt x="402311" y="351367"/>
                  <a:pt x="398632" y="348192"/>
                </a:cubicBezTo>
                <a:cubicBezTo>
                  <a:pt x="396179" y="346075"/>
                  <a:pt x="393726" y="345017"/>
                  <a:pt x="390046" y="345017"/>
                </a:cubicBezTo>
                <a:cubicBezTo>
                  <a:pt x="382687" y="346075"/>
                  <a:pt x="388819" y="351367"/>
                  <a:pt x="386366" y="354542"/>
                </a:cubicBezTo>
                <a:cubicBezTo>
                  <a:pt x="381460" y="361950"/>
                  <a:pt x="394952" y="367242"/>
                  <a:pt x="392499" y="370417"/>
                </a:cubicBezTo>
                <a:cubicBezTo>
                  <a:pt x="387593" y="375708"/>
                  <a:pt x="383913" y="381000"/>
                  <a:pt x="380233" y="387350"/>
                </a:cubicBezTo>
                <a:cubicBezTo>
                  <a:pt x="379007" y="389467"/>
                  <a:pt x="380233" y="393700"/>
                  <a:pt x="383913" y="394758"/>
                </a:cubicBezTo>
                <a:cubicBezTo>
                  <a:pt x="399858" y="387350"/>
                  <a:pt x="401085" y="387350"/>
                  <a:pt x="405991" y="371475"/>
                </a:cubicBezTo>
                <a:cubicBezTo>
                  <a:pt x="407218" y="368300"/>
                  <a:pt x="409671" y="366183"/>
                  <a:pt x="413351" y="365125"/>
                </a:cubicBezTo>
                <a:cubicBezTo>
                  <a:pt x="415804" y="364067"/>
                  <a:pt x="419483" y="365125"/>
                  <a:pt x="419483" y="367242"/>
                </a:cubicBezTo>
                <a:cubicBezTo>
                  <a:pt x="419483" y="376767"/>
                  <a:pt x="432975" y="382058"/>
                  <a:pt x="429296" y="392642"/>
                </a:cubicBezTo>
                <a:cubicBezTo>
                  <a:pt x="429296" y="392642"/>
                  <a:pt x="429296" y="392642"/>
                  <a:pt x="429296" y="392642"/>
                </a:cubicBezTo>
                <a:cubicBezTo>
                  <a:pt x="429296" y="392642"/>
                  <a:pt x="429296" y="392642"/>
                  <a:pt x="429296" y="392642"/>
                </a:cubicBezTo>
                <a:cubicBezTo>
                  <a:pt x="432975" y="390525"/>
                  <a:pt x="436655" y="387350"/>
                  <a:pt x="441561" y="386292"/>
                </a:cubicBezTo>
                <a:cubicBezTo>
                  <a:pt x="451374" y="384175"/>
                  <a:pt x="453827" y="391583"/>
                  <a:pt x="457507" y="395817"/>
                </a:cubicBezTo>
                <a:cubicBezTo>
                  <a:pt x="461186" y="401108"/>
                  <a:pt x="452600" y="402167"/>
                  <a:pt x="450147" y="405342"/>
                </a:cubicBezTo>
                <a:cubicBezTo>
                  <a:pt x="446468" y="410633"/>
                  <a:pt x="439108" y="405342"/>
                  <a:pt x="435429" y="404283"/>
                </a:cubicBezTo>
                <a:cubicBezTo>
                  <a:pt x="431749" y="403225"/>
                  <a:pt x="430522" y="396875"/>
                  <a:pt x="429296" y="392642"/>
                </a:cubicBezTo>
                <a:cubicBezTo>
                  <a:pt x="429296" y="392642"/>
                  <a:pt x="429296" y="392642"/>
                  <a:pt x="428069" y="392642"/>
                </a:cubicBezTo>
                <a:cubicBezTo>
                  <a:pt x="428069" y="392642"/>
                  <a:pt x="428069" y="392642"/>
                  <a:pt x="428069" y="391583"/>
                </a:cubicBezTo>
                <a:cubicBezTo>
                  <a:pt x="420710" y="390525"/>
                  <a:pt x="418257" y="393700"/>
                  <a:pt x="419483" y="398992"/>
                </a:cubicBezTo>
                <a:cubicBezTo>
                  <a:pt x="420710" y="404283"/>
                  <a:pt x="424390" y="409575"/>
                  <a:pt x="428069" y="413808"/>
                </a:cubicBezTo>
                <a:cubicBezTo>
                  <a:pt x="429296" y="414867"/>
                  <a:pt x="428069" y="418042"/>
                  <a:pt x="426843" y="420158"/>
                </a:cubicBezTo>
                <a:cubicBezTo>
                  <a:pt x="424390" y="424392"/>
                  <a:pt x="421936" y="422275"/>
                  <a:pt x="419483" y="419100"/>
                </a:cubicBezTo>
                <a:cubicBezTo>
                  <a:pt x="415804" y="415925"/>
                  <a:pt x="410897" y="413808"/>
                  <a:pt x="409671" y="418042"/>
                </a:cubicBezTo>
                <a:cubicBezTo>
                  <a:pt x="408444" y="422275"/>
                  <a:pt x="398632" y="429683"/>
                  <a:pt x="404765" y="431800"/>
                </a:cubicBezTo>
                <a:cubicBezTo>
                  <a:pt x="429296" y="441325"/>
                  <a:pt x="409671" y="444500"/>
                  <a:pt x="402311" y="450850"/>
                </a:cubicBezTo>
                <a:cubicBezTo>
                  <a:pt x="393726" y="452967"/>
                  <a:pt x="396179" y="443442"/>
                  <a:pt x="391272" y="442383"/>
                </a:cubicBezTo>
                <a:cubicBezTo>
                  <a:pt x="382687" y="437092"/>
                  <a:pt x="387593" y="430742"/>
                  <a:pt x="390046" y="423333"/>
                </a:cubicBezTo>
                <a:cubicBezTo>
                  <a:pt x="379007" y="425450"/>
                  <a:pt x="367968" y="423333"/>
                  <a:pt x="367968" y="433917"/>
                </a:cubicBezTo>
                <a:cubicBezTo>
                  <a:pt x="367968" y="443442"/>
                  <a:pt x="379007" y="438150"/>
                  <a:pt x="383913" y="440267"/>
                </a:cubicBezTo>
                <a:cubicBezTo>
                  <a:pt x="381460" y="445558"/>
                  <a:pt x="386366" y="452967"/>
                  <a:pt x="376554" y="455083"/>
                </a:cubicBezTo>
                <a:cubicBezTo>
                  <a:pt x="379007" y="459317"/>
                  <a:pt x="387593" y="462492"/>
                  <a:pt x="381460" y="469900"/>
                </a:cubicBezTo>
                <a:cubicBezTo>
                  <a:pt x="377780" y="474133"/>
                  <a:pt x="369194" y="475192"/>
                  <a:pt x="369194" y="481542"/>
                </a:cubicBezTo>
                <a:cubicBezTo>
                  <a:pt x="375327" y="483658"/>
                  <a:pt x="381460" y="483658"/>
                  <a:pt x="387593" y="482600"/>
                </a:cubicBezTo>
                <a:close/>
                <a:moveTo>
                  <a:pt x="540913" y="545042"/>
                </a:moveTo>
                <a:cubicBezTo>
                  <a:pt x="539686" y="547158"/>
                  <a:pt x="539686" y="550333"/>
                  <a:pt x="536006" y="549275"/>
                </a:cubicBezTo>
                <a:cubicBezTo>
                  <a:pt x="532327" y="548217"/>
                  <a:pt x="531100" y="546100"/>
                  <a:pt x="529874" y="542925"/>
                </a:cubicBezTo>
                <a:cubicBezTo>
                  <a:pt x="528647" y="539750"/>
                  <a:pt x="532327" y="539750"/>
                  <a:pt x="534780" y="538692"/>
                </a:cubicBezTo>
                <a:cubicBezTo>
                  <a:pt x="540913" y="538692"/>
                  <a:pt x="540913" y="541867"/>
                  <a:pt x="540913" y="545042"/>
                </a:cubicBezTo>
                <a:close/>
                <a:moveTo>
                  <a:pt x="538460" y="532342"/>
                </a:moveTo>
                <a:cubicBezTo>
                  <a:pt x="537233" y="533400"/>
                  <a:pt x="537233" y="533400"/>
                  <a:pt x="537233" y="533400"/>
                </a:cubicBezTo>
                <a:cubicBezTo>
                  <a:pt x="537233" y="532342"/>
                  <a:pt x="536006" y="531283"/>
                  <a:pt x="536006" y="530225"/>
                </a:cubicBezTo>
                <a:cubicBezTo>
                  <a:pt x="536006" y="530225"/>
                  <a:pt x="537233" y="529167"/>
                  <a:pt x="537233" y="529167"/>
                </a:cubicBezTo>
                <a:cubicBezTo>
                  <a:pt x="537233" y="530225"/>
                  <a:pt x="537233" y="531283"/>
                  <a:pt x="538460" y="532342"/>
                </a:cubicBezTo>
                <a:close/>
                <a:moveTo>
                  <a:pt x="486944" y="473075"/>
                </a:moveTo>
                <a:cubicBezTo>
                  <a:pt x="490624" y="476250"/>
                  <a:pt x="488171" y="480483"/>
                  <a:pt x="486944" y="483658"/>
                </a:cubicBezTo>
                <a:cubicBezTo>
                  <a:pt x="483264" y="488950"/>
                  <a:pt x="472225" y="491067"/>
                  <a:pt x="474678" y="500592"/>
                </a:cubicBezTo>
                <a:cubicBezTo>
                  <a:pt x="463639" y="485775"/>
                  <a:pt x="464866" y="480483"/>
                  <a:pt x="477132" y="474133"/>
                </a:cubicBezTo>
                <a:cubicBezTo>
                  <a:pt x="479585" y="472017"/>
                  <a:pt x="483264" y="470958"/>
                  <a:pt x="486944" y="473075"/>
                </a:cubicBezTo>
                <a:close/>
                <a:moveTo>
                  <a:pt x="100578" y="464608"/>
                </a:moveTo>
                <a:cubicBezTo>
                  <a:pt x="101804" y="464608"/>
                  <a:pt x="101804" y="464608"/>
                  <a:pt x="103031" y="464608"/>
                </a:cubicBezTo>
                <a:cubicBezTo>
                  <a:pt x="100578" y="464608"/>
                  <a:pt x="100578" y="464608"/>
                  <a:pt x="100578" y="464608"/>
                </a:cubicBezTo>
                <a:cubicBezTo>
                  <a:pt x="99351" y="464608"/>
                  <a:pt x="99351" y="464608"/>
                  <a:pt x="100578" y="464608"/>
                </a:cubicBezTo>
                <a:close/>
                <a:moveTo>
                  <a:pt x="1406864" y="4490508"/>
                </a:moveTo>
                <a:cubicBezTo>
                  <a:pt x="1416676" y="4474633"/>
                  <a:pt x="1394598" y="4451350"/>
                  <a:pt x="1416676" y="4434417"/>
                </a:cubicBezTo>
                <a:cubicBezTo>
                  <a:pt x="1417903" y="4433359"/>
                  <a:pt x="1417903" y="4428067"/>
                  <a:pt x="1416676" y="4425950"/>
                </a:cubicBezTo>
                <a:cubicBezTo>
                  <a:pt x="1409317" y="4412192"/>
                  <a:pt x="1414223" y="4400550"/>
                  <a:pt x="1421582" y="4388909"/>
                </a:cubicBezTo>
                <a:cubicBezTo>
                  <a:pt x="1427715" y="4379383"/>
                  <a:pt x="1419129" y="4370917"/>
                  <a:pt x="1417903" y="4361392"/>
                </a:cubicBezTo>
                <a:cubicBezTo>
                  <a:pt x="1397051" y="4360334"/>
                  <a:pt x="1397051" y="4342342"/>
                  <a:pt x="1386012" y="4333875"/>
                </a:cubicBezTo>
                <a:cubicBezTo>
                  <a:pt x="1378653" y="4328584"/>
                  <a:pt x="1373747" y="4319059"/>
                  <a:pt x="1361481" y="4321175"/>
                </a:cubicBezTo>
                <a:cubicBezTo>
                  <a:pt x="1359028" y="4321175"/>
                  <a:pt x="1355348" y="4320117"/>
                  <a:pt x="1356575" y="4316942"/>
                </a:cubicBezTo>
                <a:cubicBezTo>
                  <a:pt x="1356575" y="4314825"/>
                  <a:pt x="1359028" y="4312709"/>
                  <a:pt x="1360254" y="4311650"/>
                </a:cubicBezTo>
                <a:cubicBezTo>
                  <a:pt x="1370067" y="4306359"/>
                  <a:pt x="1381106" y="4303184"/>
                  <a:pt x="1389692" y="4295775"/>
                </a:cubicBezTo>
                <a:cubicBezTo>
                  <a:pt x="1398278" y="4296834"/>
                  <a:pt x="1401957" y="4293659"/>
                  <a:pt x="1399504" y="4286250"/>
                </a:cubicBezTo>
                <a:cubicBezTo>
                  <a:pt x="1399504" y="4283075"/>
                  <a:pt x="1399504" y="4279900"/>
                  <a:pt x="1399504" y="4277784"/>
                </a:cubicBezTo>
                <a:cubicBezTo>
                  <a:pt x="1399504" y="4272492"/>
                  <a:pt x="1399504" y="4267200"/>
                  <a:pt x="1406864" y="4265084"/>
                </a:cubicBezTo>
                <a:cubicBezTo>
                  <a:pt x="1415450" y="4262967"/>
                  <a:pt x="1420356" y="4266142"/>
                  <a:pt x="1422809" y="4272492"/>
                </a:cubicBezTo>
                <a:cubicBezTo>
                  <a:pt x="1420356" y="4274609"/>
                  <a:pt x="1419129" y="4276725"/>
                  <a:pt x="1416676" y="4276725"/>
                </a:cubicBezTo>
                <a:cubicBezTo>
                  <a:pt x="1401957" y="4278842"/>
                  <a:pt x="1421582" y="4290484"/>
                  <a:pt x="1409317" y="4293659"/>
                </a:cubicBezTo>
                <a:cubicBezTo>
                  <a:pt x="1416676" y="4296834"/>
                  <a:pt x="1421582" y="4294717"/>
                  <a:pt x="1426489" y="4289425"/>
                </a:cubicBezTo>
                <a:cubicBezTo>
                  <a:pt x="1441207" y="4282017"/>
                  <a:pt x="1448567" y="4267200"/>
                  <a:pt x="1443660" y="4253442"/>
                </a:cubicBezTo>
                <a:cubicBezTo>
                  <a:pt x="1443660" y="4253442"/>
                  <a:pt x="1439981" y="4253442"/>
                  <a:pt x="1438754" y="4253442"/>
                </a:cubicBezTo>
                <a:cubicBezTo>
                  <a:pt x="1438754" y="4258734"/>
                  <a:pt x="1438754" y="4264025"/>
                  <a:pt x="1430168" y="4266142"/>
                </a:cubicBezTo>
                <a:cubicBezTo>
                  <a:pt x="1425262" y="4259792"/>
                  <a:pt x="1426489" y="4254500"/>
                  <a:pt x="1435075" y="4250267"/>
                </a:cubicBezTo>
                <a:cubicBezTo>
                  <a:pt x="1436301" y="4248150"/>
                  <a:pt x="1437528" y="4246034"/>
                  <a:pt x="1438754" y="4244975"/>
                </a:cubicBezTo>
                <a:cubicBezTo>
                  <a:pt x="1451020" y="4238625"/>
                  <a:pt x="1453473" y="4231217"/>
                  <a:pt x="1446114" y="4221692"/>
                </a:cubicBezTo>
                <a:cubicBezTo>
                  <a:pt x="1443660" y="4219575"/>
                  <a:pt x="1441207" y="4215342"/>
                  <a:pt x="1437528" y="4220633"/>
                </a:cubicBezTo>
                <a:cubicBezTo>
                  <a:pt x="1436301" y="4217459"/>
                  <a:pt x="1430168" y="4217459"/>
                  <a:pt x="1427715" y="4216400"/>
                </a:cubicBezTo>
                <a:cubicBezTo>
                  <a:pt x="1424035" y="4215342"/>
                  <a:pt x="1422809" y="4219575"/>
                  <a:pt x="1422809" y="4220633"/>
                </a:cubicBezTo>
                <a:cubicBezTo>
                  <a:pt x="1424035" y="4224867"/>
                  <a:pt x="1426489" y="4226984"/>
                  <a:pt x="1430168" y="4228042"/>
                </a:cubicBezTo>
                <a:cubicBezTo>
                  <a:pt x="1430168" y="4228042"/>
                  <a:pt x="1430168" y="4228042"/>
                  <a:pt x="1428942" y="4228042"/>
                </a:cubicBezTo>
                <a:cubicBezTo>
                  <a:pt x="1397051" y="4232275"/>
                  <a:pt x="1389692" y="4241800"/>
                  <a:pt x="1365161" y="4267200"/>
                </a:cubicBezTo>
                <a:cubicBezTo>
                  <a:pt x="1356575" y="4276725"/>
                  <a:pt x="1362707" y="4285192"/>
                  <a:pt x="1359028" y="4292600"/>
                </a:cubicBezTo>
                <a:cubicBezTo>
                  <a:pt x="1354122" y="4302125"/>
                  <a:pt x="1351668" y="4310592"/>
                  <a:pt x="1351668" y="4321175"/>
                </a:cubicBezTo>
                <a:cubicBezTo>
                  <a:pt x="1351668" y="4329642"/>
                  <a:pt x="1360254" y="4330700"/>
                  <a:pt x="1363934" y="4334934"/>
                </a:cubicBezTo>
                <a:cubicBezTo>
                  <a:pt x="1372520" y="4344459"/>
                  <a:pt x="1376200" y="4352925"/>
                  <a:pt x="1371293" y="4363508"/>
                </a:cubicBezTo>
                <a:cubicBezTo>
                  <a:pt x="1368840" y="4368800"/>
                  <a:pt x="1365161" y="4373034"/>
                  <a:pt x="1365161" y="4378325"/>
                </a:cubicBezTo>
                <a:cubicBezTo>
                  <a:pt x="1365161" y="4385734"/>
                  <a:pt x="1356575" y="4384675"/>
                  <a:pt x="1355348" y="4391025"/>
                </a:cubicBezTo>
                <a:cubicBezTo>
                  <a:pt x="1354122" y="4397375"/>
                  <a:pt x="1360254" y="4398434"/>
                  <a:pt x="1360254" y="4402667"/>
                </a:cubicBezTo>
                <a:cubicBezTo>
                  <a:pt x="1360254" y="4413250"/>
                  <a:pt x="1347989" y="4404784"/>
                  <a:pt x="1344309" y="4410075"/>
                </a:cubicBezTo>
                <a:cubicBezTo>
                  <a:pt x="1343083" y="4411133"/>
                  <a:pt x="1341856" y="4413250"/>
                  <a:pt x="1343083" y="4414309"/>
                </a:cubicBezTo>
                <a:cubicBezTo>
                  <a:pt x="1347989" y="4421717"/>
                  <a:pt x="1341856" y="4429125"/>
                  <a:pt x="1345536" y="4436534"/>
                </a:cubicBezTo>
                <a:cubicBezTo>
                  <a:pt x="1346762" y="4440767"/>
                  <a:pt x="1351668" y="4440767"/>
                  <a:pt x="1356575" y="4439709"/>
                </a:cubicBezTo>
                <a:cubicBezTo>
                  <a:pt x="1365161" y="4439709"/>
                  <a:pt x="1363934" y="4443942"/>
                  <a:pt x="1361481" y="4449234"/>
                </a:cubicBezTo>
                <a:cubicBezTo>
                  <a:pt x="1356575" y="4451350"/>
                  <a:pt x="1350442" y="4454525"/>
                  <a:pt x="1351668" y="4458758"/>
                </a:cubicBezTo>
                <a:cubicBezTo>
                  <a:pt x="1356575" y="4472517"/>
                  <a:pt x="1352895" y="4486275"/>
                  <a:pt x="1350442" y="4502150"/>
                </a:cubicBezTo>
                <a:cubicBezTo>
                  <a:pt x="1361481" y="4495800"/>
                  <a:pt x="1370067" y="4489450"/>
                  <a:pt x="1381106" y="4489450"/>
                </a:cubicBezTo>
                <a:cubicBezTo>
                  <a:pt x="1386012" y="4487334"/>
                  <a:pt x="1390918" y="4484159"/>
                  <a:pt x="1389692" y="4492625"/>
                </a:cubicBezTo>
                <a:cubicBezTo>
                  <a:pt x="1378653" y="4500034"/>
                  <a:pt x="1366387" y="4506383"/>
                  <a:pt x="1374973" y="4522258"/>
                </a:cubicBezTo>
                <a:cubicBezTo>
                  <a:pt x="1392145" y="4515909"/>
                  <a:pt x="1400731" y="4502150"/>
                  <a:pt x="1406864" y="4490508"/>
                </a:cubicBezTo>
                <a:close/>
                <a:moveTo>
                  <a:pt x="1377426" y="4388909"/>
                </a:moveTo>
                <a:cubicBezTo>
                  <a:pt x="1374973" y="4387850"/>
                  <a:pt x="1374973" y="4386792"/>
                  <a:pt x="1376200" y="4385734"/>
                </a:cubicBezTo>
                <a:cubicBezTo>
                  <a:pt x="1377426" y="4383617"/>
                  <a:pt x="1379879" y="4382559"/>
                  <a:pt x="1382332" y="4380442"/>
                </a:cubicBezTo>
                <a:cubicBezTo>
                  <a:pt x="1382332" y="4383617"/>
                  <a:pt x="1383559" y="4385734"/>
                  <a:pt x="1383559" y="4386792"/>
                </a:cubicBezTo>
                <a:cubicBezTo>
                  <a:pt x="1382332" y="4391025"/>
                  <a:pt x="1379879" y="4389967"/>
                  <a:pt x="1377426" y="4388909"/>
                </a:cubicBezTo>
                <a:close/>
                <a:moveTo>
                  <a:pt x="1389692" y="4414309"/>
                </a:moveTo>
                <a:cubicBezTo>
                  <a:pt x="1392145" y="4407959"/>
                  <a:pt x="1386012" y="4401609"/>
                  <a:pt x="1388465" y="4389967"/>
                </a:cubicBezTo>
                <a:cubicBezTo>
                  <a:pt x="1393371" y="4401609"/>
                  <a:pt x="1395825" y="4407959"/>
                  <a:pt x="1398278" y="4414309"/>
                </a:cubicBezTo>
                <a:cubicBezTo>
                  <a:pt x="1399504" y="4417484"/>
                  <a:pt x="1399504" y="4420659"/>
                  <a:pt x="1394598" y="4420659"/>
                </a:cubicBezTo>
                <a:cubicBezTo>
                  <a:pt x="1388465" y="4420659"/>
                  <a:pt x="1388465" y="4416425"/>
                  <a:pt x="1389692" y="4414309"/>
                </a:cubicBezTo>
                <a:close/>
                <a:moveTo>
                  <a:pt x="148414" y="3249083"/>
                </a:moveTo>
                <a:cubicBezTo>
                  <a:pt x="149640" y="3248025"/>
                  <a:pt x="149640" y="3246967"/>
                  <a:pt x="150867" y="3245909"/>
                </a:cubicBezTo>
                <a:cubicBezTo>
                  <a:pt x="150867" y="3246967"/>
                  <a:pt x="152093" y="3248025"/>
                  <a:pt x="152093" y="3249083"/>
                </a:cubicBezTo>
                <a:cubicBezTo>
                  <a:pt x="153320" y="3251200"/>
                  <a:pt x="153320" y="3251200"/>
                  <a:pt x="148414" y="3249083"/>
                </a:cubicBezTo>
                <a:close/>
                <a:moveTo>
                  <a:pt x="166812" y="3227917"/>
                </a:moveTo>
                <a:cubicBezTo>
                  <a:pt x="166812" y="3226858"/>
                  <a:pt x="168039" y="3225800"/>
                  <a:pt x="168039" y="3224742"/>
                </a:cubicBezTo>
                <a:cubicBezTo>
                  <a:pt x="168039" y="3225800"/>
                  <a:pt x="168039" y="3226858"/>
                  <a:pt x="166812" y="3227917"/>
                </a:cubicBezTo>
                <a:close/>
                <a:moveTo>
                  <a:pt x="85859" y="1987550"/>
                </a:moveTo>
                <a:cubicBezTo>
                  <a:pt x="85859" y="1987550"/>
                  <a:pt x="85859" y="1987550"/>
                  <a:pt x="85859" y="1987550"/>
                </a:cubicBezTo>
                <a:cubicBezTo>
                  <a:pt x="85859" y="1987550"/>
                  <a:pt x="85859" y="1987550"/>
                  <a:pt x="85859" y="1987550"/>
                </a:cubicBezTo>
                <a:cubicBezTo>
                  <a:pt x="85859" y="1987550"/>
                  <a:pt x="85859" y="1987550"/>
                  <a:pt x="85859" y="1987550"/>
                </a:cubicBezTo>
                <a:cubicBezTo>
                  <a:pt x="85859" y="1987550"/>
                  <a:pt x="85859" y="1987550"/>
                  <a:pt x="85859" y="1987550"/>
                </a:cubicBezTo>
                <a:close/>
                <a:moveTo>
                  <a:pt x="201156" y="2074333"/>
                </a:moveTo>
                <a:cubicBezTo>
                  <a:pt x="201156" y="2073275"/>
                  <a:pt x="201156" y="2070100"/>
                  <a:pt x="204835" y="2070100"/>
                </a:cubicBezTo>
                <a:cubicBezTo>
                  <a:pt x="208515" y="2070100"/>
                  <a:pt x="210968" y="2072217"/>
                  <a:pt x="212195" y="2075392"/>
                </a:cubicBezTo>
                <a:cubicBezTo>
                  <a:pt x="212195" y="2076450"/>
                  <a:pt x="209742" y="2078567"/>
                  <a:pt x="208515" y="2079625"/>
                </a:cubicBezTo>
                <a:cubicBezTo>
                  <a:pt x="202382" y="2079625"/>
                  <a:pt x="201156" y="2077508"/>
                  <a:pt x="201156" y="2074333"/>
                </a:cubicBezTo>
                <a:close/>
                <a:moveTo>
                  <a:pt x="125109" y="2196042"/>
                </a:moveTo>
                <a:cubicBezTo>
                  <a:pt x="125109" y="2198158"/>
                  <a:pt x="123883" y="2200275"/>
                  <a:pt x="121429" y="2200275"/>
                </a:cubicBezTo>
                <a:cubicBezTo>
                  <a:pt x="121429" y="2200275"/>
                  <a:pt x="120203" y="2199217"/>
                  <a:pt x="120203" y="2198158"/>
                </a:cubicBezTo>
                <a:cubicBezTo>
                  <a:pt x="120203" y="2196042"/>
                  <a:pt x="122656" y="2196042"/>
                  <a:pt x="125109" y="2196042"/>
                </a:cubicBezTo>
                <a:lnTo>
                  <a:pt x="125109" y="2196042"/>
                </a:lnTo>
                <a:close/>
                <a:moveTo>
                  <a:pt x="96898" y="2197100"/>
                </a:moveTo>
                <a:cubicBezTo>
                  <a:pt x="96898" y="2193925"/>
                  <a:pt x="98125" y="2191809"/>
                  <a:pt x="103031" y="2191809"/>
                </a:cubicBezTo>
                <a:cubicBezTo>
                  <a:pt x="103031" y="2196042"/>
                  <a:pt x="101804" y="2198158"/>
                  <a:pt x="96898" y="2197100"/>
                </a:cubicBezTo>
                <a:close/>
                <a:moveTo>
                  <a:pt x="261257" y="2124075"/>
                </a:moveTo>
                <a:cubicBezTo>
                  <a:pt x="261257" y="2126192"/>
                  <a:pt x="261257" y="2127250"/>
                  <a:pt x="262484" y="2128309"/>
                </a:cubicBezTo>
                <a:cubicBezTo>
                  <a:pt x="261257" y="2128309"/>
                  <a:pt x="261257" y="2126192"/>
                  <a:pt x="261257" y="2124075"/>
                </a:cubicBezTo>
                <a:cubicBezTo>
                  <a:pt x="261257" y="2123017"/>
                  <a:pt x="261257" y="2121958"/>
                  <a:pt x="261257" y="2120900"/>
                </a:cubicBezTo>
                <a:cubicBezTo>
                  <a:pt x="261257" y="2121958"/>
                  <a:pt x="261257" y="2123017"/>
                  <a:pt x="261257" y="2124075"/>
                </a:cubicBezTo>
                <a:close/>
                <a:moveTo>
                  <a:pt x="130015" y="2149475"/>
                </a:moveTo>
                <a:cubicBezTo>
                  <a:pt x="115297" y="2146300"/>
                  <a:pt x="111617" y="2161117"/>
                  <a:pt x="99351" y="2163233"/>
                </a:cubicBezTo>
                <a:cubicBezTo>
                  <a:pt x="94445" y="2146300"/>
                  <a:pt x="89539" y="2129367"/>
                  <a:pt x="84633" y="2112434"/>
                </a:cubicBezTo>
                <a:cubicBezTo>
                  <a:pt x="84633" y="2110317"/>
                  <a:pt x="84633" y="2106083"/>
                  <a:pt x="84633" y="2106083"/>
                </a:cubicBezTo>
                <a:cubicBezTo>
                  <a:pt x="104258" y="2107142"/>
                  <a:pt x="94445" y="2092325"/>
                  <a:pt x="100578" y="2085975"/>
                </a:cubicBezTo>
                <a:cubicBezTo>
                  <a:pt x="107937" y="2089150"/>
                  <a:pt x="109164" y="2093383"/>
                  <a:pt x="106711" y="2096558"/>
                </a:cubicBezTo>
                <a:cubicBezTo>
                  <a:pt x="100578" y="2107142"/>
                  <a:pt x="100578" y="2116667"/>
                  <a:pt x="100578" y="2128309"/>
                </a:cubicBezTo>
                <a:cubicBezTo>
                  <a:pt x="100578" y="2136775"/>
                  <a:pt x="103031" y="2141008"/>
                  <a:pt x="109164" y="2145242"/>
                </a:cubicBezTo>
                <a:cubicBezTo>
                  <a:pt x="117750" y="2150533"/>
                  <a:pt x="121429" y="2144184"/>
                  <a:pt x="126336" y="2139950"/>
                </a:cubicBezTo>
                <a:cubicBezTo>
                  <a:pt x="128789" y="2137833"/>
                  <a:pt x="132468" y="2136775"/>
                  <a:pt x="138601" y="2134658"/>
                </a:cubicBezTo>
                <a:cubicBezTo>
                  <a:pt x="137375" y="2143125"/>
                  <a:pt x="148414" y="2153708"/>
                  <a:pt x="130015" y="2149475"/>
                </a:cubicBezTo>
                <a:close/>
                <a:moveTo>
                  <a:pt x="90765" y="2232025"/>
                </a:moveTo>
                <a:cubicBezTo>
                  <a:pt x="89539" y="2232025"/>
                  <a:pt x="89539" y="2230967"/>
                  <a:pt x="90765" y="2232025"/>
                </a:cubicBezTo>
                <a:cubicBezTo>
                  <a:pt x="90765" y="2230967"/>
                  <a:pt x="91992" y="2230967"/>
                  <a:pt x="93219" y="2230967"/>
                </a:cubicBezTo>
                <a:cubicBezTo>
                  <a:pt x="93219" y="2230967"/>
                  <a:pt x="95672" y="2232025"/>
                  <a:pt x="95672" y="2232025"/>
                </a:cubicBezTo>
                <a:cubicBezTo>
                  <a:pt x="95672" y="2235200"/>
                  <a:pt x="91992" y="2229908"/>
                  <a:pt x="93219" y="2233083"/>
                </a:cubicBezTo>
                <a:cubicBezTo>
                  <a:pt x="91992" y="2232025"/>
                  <a:pt x="90765" y="2232025"/>
                  <a:pt x="90765" y="2232025"/>
                </a:cubicBezTo>
                <a:close/>
                <a:moveTo>
                  <a:pt x="73594" y="2244725"/>
                </a:moveTo>
                <a:cubicBezTo>
                  <a:pt x="73594" y="2243667"/>
                  <a:pt x="74820" y="2243667"/>
                  <a:pt x="74820" y="2242608"/>
                </a:cubicBezTo>
                <a:cubicBezTo>
                  <a:pt x="74820" y="2243667"/>
                  <a:pt x="74820" y="2244725"/>
                  <a:pt x="74820" y="2245783"/>
                </a:cubicBezTo>
                <a:cubicBezTo>
                  <a:pt x="74820" y="2245783"/>
                  <a:pt x="73594" y="2245783"/>
                  <a:pt x="73594" y="2244725"/>
                </a:cubicBezTo>
                <a:close/>
                <a:moveTo>
                  <a:pt x="327491" y="5029200"/>
                </a:moveTo>
                <a:cubicBezTo>
                  <a:pt x="327491" y="5029200"/>
                  <a:pt x="327491" y="5030258"/>
                  <a:pt x="327491" y="5029200"/>
                </a:cubicBezTo>
                <a:cubicBezTo>
                  <a:pt x="327491" y="5030258"/>
                  <a:pt x="327491" y="5030258"/>
                  <a:pt x="327491" y="5029200"/>
                </a:cubicBezTo>
                <a:lnTo>
                  <a:pt x="327491" y="5029200"/>
                </a:lnTo>
                <a:close/>
                <a:moveTo>
                  <a:pt x="318905" y="930275"/>
                </a:moveTo>
                <a:cubicBezTo>
                  <a:pt x="326265" y="928158"/>
                  <a:pt x="322585" y="924983"/>
                  <a:pt x="318905" y="922867"/>
                </a:cubicBezTo>
                <a:cubicBezTo>
                  <a:pt x="318905" y="922867"/>
                  <a:pt x="318905" y="922867"/>
                  <a:pt x="318905" y="922867"/>
                </a:cubicBezTo>
                <a:cubicBezTo>
                  <a:pt x="320132" y="924983"/>
                  <a:pt x="318905" y="926042"/>
                  <a:pt x="317679" y="927100"/>
                </a:cubicBezTo>
                <a:cubicBezTo>
                  <a:pt x="317679" y="927100"/>
                  <a:pt x="316452" y="926042"/>
                  <a:pt x="315226" y="926042"/>
                </a:cubicBezTo>
                <a:cubicBezTo>
                  <a:pt x="315226" y="923925"/>
                  <a:pt x="316452" y="922867"/>
                  <a:pt x="318905" y="922867"/>
                </a:cubicBezTo>
                <a:cubicBezTo>
                  <a:pt x="318905" y="922867"/>
                  <a:pt x="318905" y="922867"/>
                  <a:pt x="318905" y="922867"/>
                </a:cubicBezTo>
                <a:cubicBezTo>
                  <a:pt x="318905" y="922867"/>
                  <a:pt x="318905" y="922867"/>
                  <a:pt x="318905" y="922867"/>
                </a:cubicBezTo>
                <a:cubicBezTo>
                  <a:pt x="318905" y="922867"/>
                  <a:pt x="318905" y="922867"/>
                  <a:pt x="318905" y="922867"/>
                </a:cubicBezTo>
                <a:cubicBezTo>
                  <a:pt x="320132" y="919692"/>
                  <a:pt x="311546" y="913342"/>
                  <a:pt x="322585" y="914400"/>
                </a:cubicBezTo>
                <a:cubicBezTo>
                  <a:pt x="325038" y="905933"/>
                  <a:pt x="325038" y="898525"/>
                  <a:pt x="339757" y="900642"/>
                </a:cubicBezTo>
                <a:cubicBezTo>
                  <a:pt x="345890" y="901700"/>
                  <a:pt x="349569" y="893233"/>
                  <a:pt x="358155" y="891117"/>
                </a:cubicBezTo>
                <a:cubicBezTo>
                  <a:pt x="364288" y="889000"/>
                  <a:pt x="358155" y="882650"/>
                  <a:pt x="354476" y="879475"/>
                </a:cubicBezTo>
                <a:cubicBezTo>
                  <a:pt x="349569" y="873125"/>
                  <a:pt x="349569" y="869950"/>
                  <a:pt x="358155" y="867833"/>
                </a:cubicBezTo>
                <a:cubicBezTo>
                  <a:pt x="364288" y="865717"/>
                  <a:pt x="359382" y="863600"/>
                  <a:pt x="356929" y="861483"/>
                </a:cubicBezTo>
                <a:cubicBezTo>
                  <a:pt x="353249" y="854075"/>
                  <a:pt x="347116" y="848783"/>
                  <a:pt x="339757" y="843492"/>
                </a:cubicBezTo>
                <a:cubicBezTo>
                  <a:pt x="336077" y="840317"/>
                  <a:pt x="328718" y="833967"/>
                  <a:pt x="343437" y="830792"/>
                </a:cubicBezTo>
                <a:cubicBezTo>
                  <a:pt x="353249" y="828675"/>
                  <a:pt x="358155" y="810683"/>
                  <a:pt x="353249" y="804333"/>
                </a:cubicBezTo>
                <a:cubicBezTo>
                  <a:pt x="348343" y="800100"/>
                  <a:pt x="347116" y="794808"/>
                  <a:pt x="347116" y="789517"/>
                </a:cubicBezTo>
                <a:cubicBezTo>
                  <a:pt x="345890" y="777875"/>
                  <a:pt x="337304" y="792692"/>
                  <a:pt x="336077" y="787400"/>
                </a:cubicBezTo>
                <a:cubicBezTo>
                  <a:pt x="334851" y="779992"/>
                  <a:pt x="323812" y="775758"/>
                  <a:pt x="328718" y="767292"/>
                </a:cubicBezTo>
                <a:cubicBezTo>
                  <a:pt x="329944" y="764117"/>
                  <a:pt x="329944" y="760942"/>
                  <a:pt x="325038" y="760942"/>
                </a:cubicBezTo>
                <a:cubicBezTo>
                  <a:pt x="317679" y="759883"/>
                  <a:pt x="320132" y="765175"/>
                  <a:pt x="318905" y="768350"/>
                </a:cubicBezTo>
                <a:cubicBezTo>
                  <a:pt x="316452" y="773642"/>
                  <a:pt x="317679" y="776817"/>
                  <a:pt x="321359" y="781050"/>
                </a:cubicBezTo>
                <a:cubicBezTo>
                  <a:pt x="323812" y="783167"/>
                  <a:pt x="323812" y="787400"/>
                  <a:pt x="318905" y="788458"/>
                </a:cubicBezTo>
                <a:cubicBezTo>
                  <a:pt x="315226" y="789517"/>
                  <a:pt x="309093" y="793750"/>
                  <a:pt x="307866" y="787400"/>
                </a:cubicBezTo>
                <a:cubicBezTo>
                  <a:pt x="305413" y="777875"/>
                  <a:pt x="296827" y="776817"/>
                  <a:pt x="289468" y="777875"/>
                </a:cubicBezTo>
                <a:cubicBezTo>
                  <a:pt x="280882" y="778933"/>
                  <a:pt x="279656" y="774700"/>
                  <a:pt x="278429" y="769408"/>
                </a:cubicBezTo>
                <a:cubicBezTo>
                  <a:pt x="278429" y="767292"/>
                  <a:pt x="275976" y="764117"/>
                  <a:pt x="272296" y="766233"/>
                </a:cubicBezTo>
                <a:cubicBezTo>
                  <a:pt x="269843" y="767292"/>
                  <a:pt x="267390" y="769408"/>
                  <a:pt x="267390" y="771525"/>
                </a:cubicBezTo>
                <a:cubicBezTo>
                  <a:pt x="268617" y="781050"/>
                  <a:pt x="271070" y="789517"/>
                  <a:pt x="272296" y="799042"/>
                </a:cubicBezTo>
                <a:cubicBezTo>
                  <a:pt x="273523" y="809625"/>
                  <a:pt x="275976" y="818092"/>
                  <a:pt x="291921" y="815975"/>
                </a:cubicBezTo>
                <a:cubicBezTo>
                  <a:pt x="300507" y="814917"/>
                  <a:pt x="305413" y="815975"/>
                  <a:pt x="299280" y="826558"/>
                </a:cubicBezTo>
                <a:cubicBezTo>
                  <a:pt x="295601" y="832908"/>
                  <a:pt x="301734" y="829733"/>
                  <a:pt x="305413" y="827617"/>
                </a:cubicBezTo>
                <a:cubicBezTo>
                  <a:pt x="312773" y="823383"/>
                  <a:pt x="315226" y="825500"/>
                  <a:pt x="318905" y="831850"/>
                </a:cubicBezTo>
                <a:cubicBezTo>
                  <a:pt x="328718" y="845608"/>
                  <a:pt x="311546" y="858308"/>
                  <a:pt x="316452" y="872067"/>
                </a:cubicBezTo>
                <a:cubicBezTo>
                  <a:pt x="316452" y="873125"/>
                  <a:pt x="312773" y="874183"/>
                  <a:pt x="310320" y="875242"/>
                </a:cubicBezTo>
                <a:cubicBezTo>
                  <a:pt x="306640" y="876300"/>
                  <a:pt x="302960" y="875242"/>
                  <a:pt x="302960" y="871008"/>
                </a:cubicBezTo>
                <a:cubicBezTo>
                  <a:pt x="302960" y="864658"/>
                  <a:pt x="300507" y="860425"/>
                  <a:pt x="293148" y="859367"/>
                </a:cubicBezTo>
                <a:cubicBezTo>
                  <a:pt x="284562" y="858308"/>
                  <a:pt x="282109" y="853017"/>
                  <a:pt x="284562" y="845608"/>
                </a:cubicBezTo>
                <a:cubicBezTo>
                  <a:pt x="287015" y="839258"/>
                  <a:pt x="282109" y="833967"/>
                  <a:pt x="277202" y="828675"/>
                </a:cubicBezTo>
                <a:cubicBezTo>
                  <a:pt x="282109" y="839258"/>
                  <a:pt x="268617" y="845608"/>
                  <a:pt x="269843" y="855133"/>
                </a:cubicBezTo>
                <a:cubicBezTo>
                  <a:pt x="271070" y="865717"/>
                  <a:pt x="267390" y="872067"/>
                  <a:pt x="255124" y="877358"/>
                </a:cubicBezTo>
                <a:cubicBezTo>
                  <a:pt x="244085" y="881592"/>
                  <a:pt x="245312" y="889000"/>
                  <a:pt x="252671" y="896408"/>
                </a:cubicBezTo>
                <a:cubicBezTo>
                  <a:pt x="256351" y="899583"/>
                  <a:pt x="261257" y="903817"/>
                  <a:pt x="268617" y="902758"/>
                </a:cubicBezTo>
                <a:cubicBezTo>
                  <a:pt x="269843" y="889000"/>
                  <a:pt x="283335" y="878417"/>
                  <a:pt x="279656" y="863600"/>
                </a:cubicBezTo>
                <a:cubicBezTo>
                  <a:pt x="278429" y="860425"/>
                  <a:pt x="283335" y="859367"/>
                  <a:pt x="287015" y="859367"/>
                </a:cubicBezTo>
                <a:cubicBezTo>
                  <a:pt x="290695" y="859367"/>
                  <a:pt x="291921" y="862542"/>
                  <a:pt x="291921" y="863600"/>
                </a:cubicBezTo>
                <a:cubicBezTo>
                  <a:pt x="288241" y="876300"/>
                  <a:pt x="299280" y="890058"/>
                  <a:pt x="283335" y="901700"/>
                </a:cubicBezTo>
                <a:cubicBezTo>
                  <a:pt x="273523" y="906992"/>
                  <a:pt x="284562" y="920750"/>
                  <a:pt x="282109" y="931333"/>
                </a:cubicBezTo>
                <a:cubicBezTo>
                  <a:pt x="282109" y="932392"/>
                  <a:pt x="289468" y="936625"/>
                  <a:pt x="290695" y="935567"/>
                </a:cubicBezTo>
                <a:cubicBezTo>
                  <a:pt x="298054" y="924983"/>
                  <a:pt x="310320" y="933450"/>
                  <a:pt x="318905" y="930275"/>
                </a:cubicBezTo>
                <a:close/>
                <a:moveTo>
                  <a:pt x="302960" y="813858"/>
                </a:moveTo>
                <a:cubicBezTo>
                  <a:pt x="299280" y="811742"/>
                  <a:pt x="300507" y="808567"/>
                  <a:pt x="300507" y="805392"/>
                </a:cubicBezTo>
                <a:cubicBezTo>
                  <a:pt x="301734" y="801158"/>
                  <a:pt x="301734" y="796925"/>
                  <a:pt x="301734" y="791633"/>
                </a:cubicBezTo>
                <a:cubicBezTo>
                  <a:pt x="309093" y="793750"/>
                  <a:pt x="315226" y="795867"/>
                  <a:pt x="317679" y="801158"/>
                </a:cubicBezTo>
                <a:cubicBezTo>
                  <a:pt x="320132" y="805392"/>
                  <a:pt x="317679" y="808567"/>
                  <a:pt x="313999" y="810683"/>
                </a:cubicBezTo>
                <a:cubicBezTo>
                  <a:pt x="311546" y="813858"/>
                  <a:pt x="307866" y="815975"/>
                  <a:pt x="302960" y="813858"/>
                </a:cubicBezTo>
                <a:close/>
                <a:moveTo>
                  <a:pt x="306640" y="910167"/>
                </a:moveTo>
                <a:cubicBezTo>
                  <a:pt x="307866" y="909108"/>
                  <a:pt x="307866" y="908050"/>
                  <a:pt x="309093" y="906992"/>
                </a:cubicBezTo>
                <a:cubicBezTo>
                  <a:pt x="311546" y="906992"/>
                  <a:pt x="313999" y="905933"/>
                  <a:pt x="313999" y="909108"/>
                </a:cubicBezTo>
                <a:cubicBezTo>
                  <a:pt x="313999" y="910167"/>
                  <a:pt x="312773" y="912283"/>
                  <a:pt x="311546" y="912283"/>
                </a:cubicBezTo>
                <a:cubicBezTo>
                  <a:pt x="310320" y="912283"/>
                  <a:pt x="307866" y="911225"/>
                  <a:pt x="306640" y="910167"/>
                </a:cubicBezTo>
                <a:close/>
                <a:moveTo>
                  <a:pt x="11774970" y="5901267"/>
                </a:moveTo>
                <a:cubicBezTo>
                  <a:pt x="11778649" y="5893859"/>
                  <a:pt x="11776196" y="5888567"/>
                  <a:pt x="11767611" y="5888567"/>
                </a:cubicBezTo>
                <a:cubicBezTo>
                  <a:pt x="11762704" y="5888567"/>
                  <a:pt x="11751665" y="5908675"/>
                  <a:pt x="11754118" y="5908675"/>
                </a:cubicBezTo>
                <a:cubicBezTo>
                  <a:pt x="11765157" y="5909734"/>
                  <a:pt x="11762704" y="5916084"/>
                  <a:pt x="11760251" y="5919258"/>
                </a:cubicBezTo>
                <a:cubicBezTo>
                  <a:pt x="11755345" y="5924550"/>
                  <a:pt x="11749212" y="5921375"/>
                  <a:pt x="11745532" y="5917142"/>
                </a:cubicBezTo>
                <a:cubicBezTo>
                  <a:pt x="11735720" y="5907617"/>
                  <a:pt x="11728361" y="5918200"/>
                  <a:pt x="11723454" y="5921375"/>
                </a:cubicBezTo>
                <a:cubicBezTo>
                  <a:pt x="11717321" y="5924550"/>
                  <a:pt x="11721001" y="5931959"/>
                  <a:pt x="11725907" y="5937250"/>
                </a:cubicBezTo>
                <a:cubicBezTo>
                  <a:pt x="11730814" y="5943600"/>
                  <a:pt x="11740626" y="5953125"/>
                  <a:pt x="11724681" y="5960534"/>
                </a:cubicBezTo>
                <a:cubicBezTo>
                  <a:pt x="11718548" y="5963709"/>
                  <a:pt x="11722228" y="5967942"/>
                  <a:pt x="11722228" y="5972175"/>
                </a:cubicBezTo>
                <a:cubicBezTo>
                  <a:pt x="11722228" y="5983817"/>
                  <a:pt x="11702603" y="5999692"/>
                  <a:pt x="11694017" y="5994401"/>
                </a:cubicBezTo>
                <a:cubicBezTo>
                  <a:pt x="11674392" y="5983817"/>
                  <a:pt x="11676845" y="6001808"/>
                  <a:pt x="11669486" y="6007100"/>
                </a:cubicBezTo>
                <a:cubicBezTo>
                  <a:pt x="11660900" y="6013450"/>
                  <a:pt x="11665806" y="6024034"/>
                  <a:pt x="11671939" y="6029325"/>
                </a:cubicBezTo>
                <a:cubicBezTo>
                  <a:pt x="11680525" y="6035675"/>
                  <a:pt x="11686657" y="6045200"/>
                  <a:pt x="11701376" y="6043084"/>
                </a:cubicBezTo>
                <a:cubicBezTo>
                  <a:pt x="11702603" y="6047317"/>
                  <a:pt x="11702603" y="6050492"/>
                  <a:pt x="11700150" y="6054725"/>
                </a:cubicBezTo>
                <a:cubicBezTo>
                  <a:pt x="11690337" y="6060017"/>
                  <a:pt x="11681752" y="6073776"/>
                  <a:pt x="11670712" y="6070600"/>
                </a:cubicBezTo>
                <a:cubicBezTo>
                  <a:pt x="11655993" y="6067425"/>
                  <a:pt x="11658447" y="6079067"/>
                  <a:pt x="11651088" y="6080125"/>
                </a:cubicBezTo>
                <a:cubicBezTo>
                  <a:pt x="11626556" y="6086475"/>
                  <a:pt x="11653540" y="6090709"/>
                  <a:pt x="11652314" y="6096000"/>
                </a:cubicBezTo>
                <a:cubicBezTo>
                  <a:pt x="11652314" y="6099175"/>
                  <a:pt x="11649861" y="6105526"/>
                  <a:pt x="11655993" y="6109758"/>
                </a:cubicBezTo>
                <a:cubicBezTo>
                  <a:pt x="11662126" y="6105526"/>
                  <a:pt x="11670712" y="6101292"/>
                  <a:pt x="11679298" y="6106584"/>
                </a:cubicBezTo>
                <a:cubicBezTo>
                  <a:pt x="11686657" y="6111875"/>
                  <a:pt x="11695243" y="6115050"/>
                  <a:pt x="11700150" y="6109758"/>
                </a:cubicBezTo>
                <a:cubicBezTo>
                  <a:pt x="11706283" y="6102350"/>
                  <a:pt x="11690337" y="6100234"/>
                  <a:pt x="11690337" y="6092825"/>
                </a:cubicBezTo>
                <a:cubicBezTo>
                  <a:pt x="11694017" y="6092825"/>
                  <a:pt x="11698923" y="6091767"/>
                  <a:pt x="11702603" y="6091767"/>
                </a:cubicBezTo>
                <a:cubicBezTo>
                  <a:pt x="11711189" y="6084359"/>
                  <a:pt x="11711189" y="6080125"/>
                  <a:pt x="11701376" y="6074834"/>
                </a:cubicBezTo>
                <a:cubicBezTo>
                  <a:pt x="11698923" y="6073776"/>
                  <a:pt x="11697697" y="6071659"/>
                  <a:pt x="11698923" y="6069542"/>
                </a:cubicBezTo>
                <a:cubicBezTo>
                  <a:pt x="11705056" y="6066367"/>
                  <a:pt x="11703830" y="6061075"/>
                  <a:pt x="11705056" y="6056842"/>
                </a:cubicBezTo>
                <a:cubicBezTo>
                  <a:pt x="11709962" y="6055784"/>
                  <a:pt x="11714868" y="6055784"/>
                  <a:pt x="11713642" y="6048375"/>
                </a:cubicBezTo>
                <a:cubicBezTo>
                  <a:pt x="11712416" y="6042026"/>
                  <a:pt x="11707509" y="6037792"/>
                  <a:pt x="11705056" y="6032500"/>
                </a:cubicBezTo>
                <a:cubicBezTo>
                  <a:pt x="11705056" y="6029325"/>
                  <a:pt x="11705056" y="6025092"/>
                  <a:pt x="11706283" y="6021917"/>
                </a:cubicBezTo>
                <a:cubicBezTo>
                  <a:pt x="11709962" y="6014508"/>
                  <a:pt x="11691564" y="6012392"/>
                  <a:pt x="11702603" y="6002867"/>
                </a:cubicBezTo>
                <a:cubicBezTo>
                  <a:pt x="11711189" y="5995459"/>
                  <a:pt x="11721001" y="6003925"/>
                  <a:pt x="11729587" y="5999692"/>
                </a:cubicBezTo>
                <a:cubicBezTo>
                  <a:pt x="11730814" y="5999692"/>
                  <a:pt x="11732040" y="5999692"/>
                  <a:pt x="11733267" y="5999692"/>
                </a:cubicBezTo>
                <a:cubicBezTo>
                  <a:pt x="11730814" y="5995459"/>
                  <a:pt x="11725907" y="5990167"/>
                  <a:pt x="11729587" y="5986992"/>
                </a:cubicBezTo>
                <a:cubicBezTo>
                  <a:pt x="11733267" y="5982758"/>
                  <a:pt x="11740626" y="5983817"/>
                  <a:pt x="11745532" y="5988050"/>
                </a:cubicBezTo>
                <a:cubicBezTo>
                  <a:pt x="11747985" y="5990167"/>
                  <a:pt x="11754118" y="5992284"/>
                  <a:pt x="11754118" y="5990167"/>
                </a:cubicBezTo>
                <a:cubicBezTo>
                  <a:pt x="11760251" y="5976409"/>
                  <a:pt x="11776196" y="5983817"/>
                  <a:pt x="11784782" y="5978526"/>
                </a:cubicBezTo>
                <a:cubicBezTo>
                  <a:pt x="11782329" y="5969000"/>
                  <a:pt x="11771290" y="5961592"/>
                  <a:pt x="11782329" y="5949950"/>
                </a:cubicBezTo>
                <a:cubicBezTo>
                  <a:pt x="11794594" y="5962651"/>
                  <a:pt x="11806860" y="5969000"/>
                  <a:pt x="11826485" y="5959475"/>
                </a:cubicBezTo>
                <a:cubicBezTo>
                  <a:pt x="11841204" y="5952067"/>
                  <a:pt x="11843657" y="5952067"/>
                  <a:pt x="11831391" y="5942542"/>
                </a:cubicBezTo>
                <a:cubicBezTo>
                  <a:pt x="11827712" y="5939367"/>
                  <a:pt x="11822806" y="5935133"/>
                  <a:pt x="11819126" y="5935133"/>
                </a:cubicBezTo>
                <a:cubicBezTo>
                  <a:pt x="11811767" y="5935133"/>
                  <a:pt x="11810540" y="5934075"/>
                  <a:pt x="11811767" y="5927725"/>
                </a:cubicBezTo>
                <a:cubicBezTo>
                  <a:pt x="11812993" y="5924550"/>
                  <a:pt x="11814220" y="5920317"/>
                  <a:pt x="11809313" y="5915026"/>
                </a:cubicBezTo>
                <a:cubicBezTo>
                  <a:pt x="11804408" y="5923492"/>
                  <a:pt x="11794594" y="5913967"/>
                  <a:pt x="11788462" y="5920317"/>
                </a:cubicBezTo>
                <a:cubicBezTo>
                  <a:pt x="11779876" y="5927725"/>
                  <a:pt x="11797048" y="5936192"/>
                  <a:pt x="11787235" y="5943600"/>
                </a:cubicBezTo>
                <a:cubicBezTo>
                  <a:pt x="11765157" y="5930901"/>
                  <a:pt x="11763930" y="5923492"/>
                  <a:pt x="11774970" y="5901267"/>
                </a:cubicBezTo>
                <a:close/>
                <a:moveTo>
                  <a:pt x="11798275" y="5945717"/>
                </a:moveTo>
                <a:cubicBezTo>
                  <a:pt x="11798275" y="5943600"/>
                  <a:pt x="11798275" y="5940425"/>
                  <a:pt x="11799501" y="5939367"/>
                </a:cubicBezTo>
                <a:cubicBezTo>
                  <a:pt x="11803181" y="5937250"/>
                  <a:pt x="11805634" y="5940425"/>
                  <a:pt x="11806860" y="5942542"/>
                </a:cubicBezTo>
                <a:cubicBezTo>
                  <a:pt x="11810540" y="5947834"/>
                  <a:pt x="11806860" y="5948892"/>
                  <a:pt x="11801954" y="5949950"/>
                </a:cubicBezTo>
                <a:cubicBezTo>
                  <a:pt x="11799501" y="5951008"/>
                  <a:pt x="11797048" y="5953125"/>
                  <a:pt x="11794594" y="5949950"/>
                </a:cubicBezTo>
                <a:cubicBezTo>
                  <a:pt x="11793368" y="5948892"/>
                  <a:pt x="11795821" y="5946776"/>
                  <a:pt x="11798275" y="5945717"/>
                </a:cubicBezTo>
                <a:close/>
                <a:moveTo>
                  <a:pt x="94445" y="5803901"/>
                </a:moveTo>
                <a:cubicBezTo>
                  <a:pt x="93219" y="5796492"/>
                  <a:pt x="95672" y="5789084"/>
                  <a:pt x="90765" y="5781675"/>
                </a:cubicBezTo>
                <a:cubicBezTo>
                  <a:pt x="87086" y="5774267"/>
                  <a:pt x="88312" y="5766859"/>
                  <a:pt x="77273" y="5760508"/>
                </a:cubicBezTo>
                <a:cubicBezTo>
                  <a:pt x="67461" y="5755217"/>
                  <a:pt x="57648" y="5741459"/>
                  <a:pt x="65008" y="5730875"/>
                </a:cubicBezTo>
                <a:cubicBezTo>
                  <a:pt x="68687" y="5726642"/>
                  <a:pt x="71140" y="5721350"/>
                  <a:pt x="76047" y="5717117"/>
                </a:cubicBezTo>
                <a:cubicBezTo>
                  <a:pt x="82179" y="5701242"/>
                  <a:pt x="89539" y="5687484"/>
                  <a:pt x="104258" y="5675842"/>
                </a:cubicBezTo>
                <a:cubicBezTo>
                  <a:pt x="112843" y="5688542"/>
                  <a:pt x="110390" y="5701242"/>
                  <a:pt x="101804" y="5709709"/>
                </a:cubicBezTo>
                <a:cubicBezTo>
                  <a:pt x="106711" y="5710767"/>
                  <a:pt x="115297" y="5713942"/>
                  <a:pt x="120203" y="5705475"/>
                </a:cubicBezTo>
                <a:cubicBezTo>
                  <a:pt x="122656" y="5701242"/>
                  <a:pt x="133695" y="5705475"/>
                  <a:pt x="134922" y="5710767"/>
                </a:cubicBezTo>
                <a:cubicBezTo>
                  <a:pt x="138601" y="5726642"/>
                  <a:pt x="155773" y="5731933"/>
                  <a:pt x="168039" y="5741459"/>
                </a:cubicBezTo>
                <a:cubicBezTo>
                  <a:pt x="171718" y="5743575"/>
                  <a:pt x="172945" y="5747808"/>
                  <a:pt x="171718" y="5747808"/>
                </a:cubicBezTo>
                <a:cubicBezTo>
                  <a:pt x="154546" y="5748867"/>
                  <a:pt x="160679" y="5763683"/>
                  <a:pt x="154546" y="5770034"/>
                </a:cubicBezTo>
                <a:cubicBezTo>
                  <a:pt x="144734" y="5780617"/>
                  <a:pt x="150867" y="5785909"/>
                  <a:pt x="166812" y="5784850"/>
                </a:cubicBezTo>
                <a:cubicBezTo>
                  <a:pt x="169265" y="5784850"/>
                  <a:pt x="174171" y="5782734"/>
                  <a:pt x="172945" y="5783792"/>
                </a:cubicBezTo>
                <a:cubicBezTo>
                  <a:pt x="171718" y="5801784"/>
                  <a:pt x="196250" y="5800725"/>
                  <a:pt x="202382" y="5812367"/>
                </a:cubicBezTo>
                <a:cubicBezTo>
                  <a:pt x="202382" y="5812367"/>
                  <a:pt x="202382" y="5813425"/>
                  <a:pt x="201156" y="5814484"/>
                </a:cubicBezTo>
                <a:cubicBezTo>
                  <a:pt x="202382" y="5814484"/>
                  <a:pt x="202382" y="5814484"/>
                  <a:pt x="203609" y="5815542"/>
                </a:cubicBezTo>
                <a:cubicBezTo>
                  <a:pt x="203609" y="5815542"/>
                  <a:pt x="203609" y="5817659"/>
                  <a:pt x="203609" y="5817659"/>
                </a:cubicBezTo>
                <a:cubicBezTo>
                  <a:pt x="201156" y="5817659"/>
                  <a:pt x="199929" y="5817659"/>
                  <a:pt x="199929" y="5815542"/>
                </a:cubicBezTo>
                <a:cubicBezTo>
                  <a:pt x="199929" y="5815542"/>
                  <a:pt x="199929" y="5815542"/>
                  <a:pt x="199929" y="5815542"/>
                </a:cubicBezTo>
                <a:lnTo>
                  <a:pt x="199929" y="5814484"/>
                </a:lnTo>
                <a:cubicBezTo>
                  <a:pt x="187664" y="5814484"/>
                  <a:pt x="175398" y="5814484"/>
                  <a:pt x="164359" y="5814484"/>
                </a:cubicBezTo>
                <a:cubicBezTo>
                  <a:pt x="157000" y="5808133"/>
                  <a:pt x="172945" y="5798609"/>
                  <a:pt x="159453" y="5796492"/>
                </a:cubicBezTo>
                <a:cubicBezTo>
                  <a:pt x="145961" y="5794375"/>
                  <a:pt x="155773" y="5808133"/>
                  <a:pt x="149640" y="5811308"/>
                </a:cubicBezTo>
                <a:cubicBezTo>
                  <a:pt x="139828" y="5801784"/>
                  <a:pt x="139828" y="5785909"/>
                  <a:pt x="147187" y="5767917"/>
                </a:cubicBezTo>
                <a:cubicBezTo>
                  <a:pt x="125109" y="5767917"/>
                  <a:pt x="121429" y="5770034"/>
                  <a:pt x="125109" y="5786967"/>
                </a:cubicBezTo>
                <a:cubicBezTo>
                  <a:pt x="127562" y="5797550"/>
                  <a:pt x="117750" y="5802842"/>
                  <a:pt x="114070" y="5811308"/>
                </a:cubicBezTo>
                <a:cubicBezTo>
                  <a:pt x="112843" y="5814484"/>
                  <a:pt x="109164" y="5814484"/>
                  <a:pt x="105484" y="5813425"/>
                </a:cubicBezTo>
                <a:cubicBezTo>
                  <a:pt x="98125" y="5810250"/>
                  <a:pt x="94445" y="5808133"/>
                  <a:pt x="94445" y="5803901"/>
                </a:cubicBezTo>
                <a:close/>
                <a:moveTo>
                  <a:pt x="155773" y="3760258"/>
                </a:moveTo>
                <a:cubicBezTo>
                  <a:pt x="170492" y="3779309"/>
                  <a:pt x="183984" y="3799417"/>
                  <a:pt x="183984" y="3823758"/>
                </a:cubicBezTo>
                <a:cubicBezTo>
                  <a:pt x="183984" y="3844925"/>
                  <a:pt x="185210" y="3866092"/>
                  <a:pt x="185210" y="3888317"/>
                </a:cubicBezTo>
                <a:cubicBezTo>
                  <a:pt x="185210" y="3920067"/>
                  <a:pt x="188890" y="3950758"/>
                  <a:pt x="193796" y="3982508"/>
                </a:cubicBezTo>
                <a:cubicBezTo>
                  <a:pt x="197476" y="4006850"/>
                  <a:pt x="196250" y="4031192"/>
                  <a:pt x="204835" y="4055534"/>
                </a:cubicBezTo>
                <a:cubicBezTo>
                  <a:pt x="212195" y="4074583"/>
                  <a:pt x="217101" y="4093633"/>
                  <a:pt x="231820" y="4109508"/>
                </a:cubicBezTo>
                <a:cubicBezTo>
                  <a:pt x="236726" y="4113742"/>
                  <a:pt x="230593" y="4127500"/>
                  <a:pt x="224460" y="4130675"/>
                </a:cubicBezTo>
                <a:cubicBezTo>
                  <a:pt x="220781" y="4131733"/>
                  <a:pt x="222007" y="4128559"/>
                  <a:pt x="220781" y="4128559"/>
                </a:cubicBezTo>
                <a:cubicBezTo>
                  <a:pt x="217101" y="4127500"/>
                  <a:pt x="210968" y="4126442"/>
                  <a:pt x="215874" y="4121150"/>
                </a:cubicBezTo>
                <a:cubicBezTo>
                  <a:pt x="228140" y="4110567"/>
                  <a:pt x="215874" y="4104217"/>
                  <a:pt x="209742" y="4097867"/>
                </a:cubicBezTo>
                <a:cubicBezTo>
                  <a:pt x="208515" y="4101042"/>
                  <a:pt x="207289" y="4103159"/>
                  <a:pt x="206062" y="4106333"/>
                </a:cubicBezTo>
                <a:cubicBezTo>
                  <a:pt x="204835" y="4110567"/>
                  <a:pt x="201156" y="4109508"/>
                  <a:pt x="197476" y="4108450"/>
                </a:cubicBezTo>
                <a:cubicBezTo>
                  <a:pt x="193796" y="4107392"/>
                  <a:pt x="192570" y="4105275"/>
                  <a:pt x="196250" y="4102100"/>
                </a:cubicBezTo>
                <a:cubicBezTo>
                  <a:pt x="201156" y="4096809"/>
                  <a:pt x="204835" y="4090458"/>
                  <a:pt x="199929" y="4084108"/>
                </a:cubicBezTo>
                <a:cubicBezTo>
                  <a:pt x="203609" y="4076700"/>
                  <a:pt x="206062" y="4069292"/>
                  <a:pt x="197476" y="4061883"/>
                </a:cubicBezTo>
                <a:cubicBezTo>
                  <a:pt x="190117" y="4055534"/>
                  <a:pt x="185210" y="4047067"/>
                  <a:pt x="181531" y="4038600"/>
                </a:cubicBezTo>
                <a:cubicBezTo>
                  <a:pt x="176625" y="4031192"/>
                  <a:pt x="182757" y="4022725"/>
                  <a:pt x="181531" y="4014258"/>
                </a:cubicBezTo>
                <a:cubicBezTo>
                  <a:pt x="181531" y="4004733"/>
                  <a:pt x="185210" y="3997325"/>
                  <a:pt x="168039" y="4001559"/>
                </a:cubicBezTo>
                <a:cubicBezTo>
                  <a:pt x="166812" y="4001559"/>
                  <a:pt x="163132" y="3997325"/>
                  <a:pt x="161906" y="3995208"/>
                </a:cubicBezTo>
                <a:cubicBezTo>
                  <a:pt x="158226" y="3995208"/>
                  <a:pt x="154546" y="3995208"/>
                  <a:pt x="154546" y="3990975"/>
                </a:cubicBezTo>
                <a:cubicBezTo>
                  <a:pt x="154546" y="3987800"/>
                  <a:pt x="158226" y="3987800"/>
                  <a:pt x="161906" y="3985684"/>
                </a:cubicBezTo>
                <a:cubicBezTo>
                  <a:pt x="160679" y="3980392"/>
                  <a:pt x="159453" y="3975100"/>
                  <a:pt x="164359" y="3970867"/>
                </a:cubicBezTo>
                <a:cubicBezTo>
                  <a:pt x="181531" y="3952875"/>
                  <a:pt x="180304" y="3948642"/>
                  <a:pt x="168039" y="3928534"/>
                </a:cubicBezTo>
                <a:cubicBezTo>
                  <a:pt x="163132" y="3920067"/>
                  <a:pt x="163132" y="3907367"/>
                  <a:pt x="163132" y="3896784"/>
                </a:cubicBezTo>
                <a:cubicBezTo>
                  <a:pt x="164359" y="3884083"/>
                  <a:pt x="169265" y="3872442"/>
                  <a:pt x="170492" y="3859742"/>
                </a:cubicBezTo>
                <a:cubicBezTo>
                  <a:pt x="171718" y="3850217"/>
                  <a:pt x="176625" y="3837517"/>
                  <a:pt x="160679" y="3832225"/>
                </a:cubicBezTo>
                <a:cubicBezTo>
                  <a:pt x="159453" y="3832225"/>
                  <a:pt x="157000" y="3831167"/>
                  <a:pt x="157000" y="3829050"/>
                </a:cubicBezTo>
                <a:cubicBezTo>
                  <a:pt x="153320" y="3816350"/>
                  <a:pt x="158226" y="3800475"/>
                  <a:pt x="141054" y="3792008"/>
                </a:cubicBezTo>
                <a:cubicBezTo>
                  <a:pt x="152093" y="3780367"/>
                  <a:pt x="137375" y="3769784"/>
                  <a:pt x="139828" y="3758142"/>
                </a:cubicBezTo>
                <a:cubicBezTo>
                  <a:pt x="125109" y="3763434"/>
                  <a:pt x="123883" y="3762375"/>
                  <a:pt x="125109" y="3744383"/>
                </a:cubicBezTo>
                <a:cubicBezTo>
                  <a:pt x="125109" y="3740150"/>
                  <a:pt x="126336" y="3735917"/>
                  <a:pt x="121429" y="3731684"/>
                </a:cubicBezTo>
                <a:cubicBezTo>
                  <a:pt x="112843" y="3725333"/>
                  <a:pt x="121429" y="3723217"/>
                  <a:pt x="126336" y="3720042"/>
                </a:cubicBezTo>
                <a:cubicBezTo>
                  <a:pt x="127562" y="3718983"/>
                  <a:pt x="134922" y="3721100"/>
                  <a:pt x="130015" y="3715809"/>
                </a:cubicBezTo>
                <a:cubicBezTo>
                  <a:pt x="121429" y="3707342"/>
                  <a:pt x="150867" y="3704167"/>
                  <a:pt x="133695" y="3692525"/>
                </a:cubicBezTo>
                <a:cubicBezTo>
                  <a:pt x="125109" y="3687233"/>
                  <a:pt x="142281" y="3676650"/>
                  <a:pt x="142281" y="3666067"/>
                </a:cubicBezTo>
                <a:cubicBezTo>
                  <a:pt x="142281" y="3665008"/>
                  <a:pt x="145961" y="3662892"/>
                  <a:pt x="148414" y="3662892"/>
                </a:cubicBezTo>
                <a:cubicBezTo>
                  <a:pt x="149640" y="3662892"/>
                  <a:pt x="152093" y="3663950"/>
                  <a:pt x="152093" y="3663950"/>
                </a:cubicBezTo>
                <a:cubicBezTo>
                  <a:pt x="147187" y="3674534"/>
                  <a:pt x="165586" y="3679825"/>
                  <a:pt x="160679" y="3688292"/>
                </a:cubicBezTo>
                <a:cubicBezTo>
                  <a:pt x="149640" y="3706284"/>
                  <a:pt x="142281" y="3724275"/>
                  <a:pt x="134922" y="3743325"/>
                </a:cubicBezTo>
                <a:cubicBezTo>
                  <a:pt x="138601" y="3747559"/>
                  <a:pt x="143507" y="3749675"/>
                  <a:pt x="143507" y="3756025"/>
                </a:cubicBezTo>
                <a:cubicBezTo>
                  <a:pt x="145961" y="3754967"/>
                  <a:pt x="152093" y="3754967"/>
                  <a:pt x="155773" y="3760258"/>
                </a:cubicBezTo>
                <a:close/>
                <a:moveTo>
                  <a:pt x="11887813" y="4981575"/>
                </a:moveTo>
                <a:cubicBezTo>
                  <a:pt x="11881681" y="4975225"/>
                  <a:pt x="11887813" y="4966758"/>
                  <a:pt x="11882907" y="4960409"/>
                </a:cubicBezTo>
                <a:cubicBezTo>
                  <a:pt x="11881681" y="4958292"/>
                  <a:pt x="11880454" y="4958292"/>
                  <a:pt x="11878001" y="4960409"/>
                </a:cubicBezTo>
                <a:cubicBezTo>
                  <a:pt x="11876774" y="4965700"/>
                  <a:pt x="11876774" y="4972050"/>
                  <a:pt x="11875548" y="4979459"/>
                </a:cubicBezTo>
                <a:cubicBezTo>
                  <a:pt x="11869415" y="4975225"/>
                  <a:pt x="11864509" y="4965700"/>
                  <a:pt x="11862055" y="4978400"/>
                </a:cubicBezTo>
                <a:cubicBezTo>
                  <a:pt x="11860829" y="4983692"/>
                  <a:pt x="11858376" y="4987925"/>
                  <a:pt x="11852243" y="4990042"/>
                </a:cubicBezTo>
                <a:cubicBezTo>
                  <a:pt x="11848563" y="4983692"/>
                  <a:pt x="11844884" y="4976284"/>
                  <a:pt x="11846110" y="4969934"/>
                </a:cubicBezTo>
                <a:cubicBezTo>
                  <a:pt x="11847337" y="4963584"/>
                  <a:pt x="11857149" y="4962525"/>
                  <a:pt x="11863282" y="4959350"/>
                </a:cubicBezTo>
                <a:cubicBezTo>
                  <a:pt x="11868188" y="4957234"/>
                  <a:pt x="11866962" y="4953000"/>
                  <a:pt x="11869415" y="4949825"/>
                </a:cubicBezTo>
                <a:cubicBezTo>
                  <a:pt x="11876774" y="4936067"/>
                  <a:pt x="11873095" y="4915959"/>
                  <a:pt x="11896399" y="4910667"/>
                </a:cubicBezTo>
                <a:cubicBezTo>
                  <a:pt x="11897626" y="4910667"/>
                  <a:pt x="11897626" y="4905375"/>
                  <a:pt x="11897626" y="4902200"/>
                </a:cubicBezTo>
                <a:cubicBezTo>
                  <a:pt x="11889040" y="4904317"/>
                  <a:pt x="11882907" y="4899025"/>
                  <a:pt x="11874321" y="4900084"/>
                </a:cubicBezTo>
                <a:cubicBezTo>
                  <a:pt x="11841204" y="4902200"/>
                  <a:pt x="11800727" y="4871508"/>
                  <a:pt x="11806860" y="4841875"/>
                </a:cubicBezTo>
                <a:cubicBezTo>
                  <a:pt x="11810540" y="4824942"/>
                  <a:pt x="11795821" y="4808008"/>
                  <a:pt x="11809313" y="4792133"/>
                </a:cubicBezTo>
                <a:cubicBezTo>
                  <a:pt x="11810540" y="4791075"/>
                  <a:pt x="11806860" y="4787900"/>
                  <a:pt x="11806860" y="4785784"/>
                </a:cubicBezTo>
                <a:cubicBezTo>
                  <a:pt x="11805634" y="4783667"/>
                  <a:pt x="11805634" y="4780492"/>
                  <a:pt x="11803181" y="4781550"/>
                </a:cubicBezTo>
                <a:cubicBezTo>
                  <a:pt x="11800727" y="4781550"/>
                  <a:pt x="11797048" y="4783667"/>
                  <a:pt x="11797048" y="4785784"/>
                </a:cubicBezTo>
                <a:cubicBezTo>
                  <a:pt x="11794594" y="4792133"/>
                  <a:pt x="11798275" y="4799542"/>
                  <a:pt x="11794594" y="4805892"/>
                </a:cubicBezTo>
                <a:cubicBezTo>
                  <a:pt x="11786009" y="4822825"/>
                  <a:pt x="11793368" y="4840817"/>
                  <a:pt x="11793368" y="4858809"/>
                </a:cubicBezTo>
                <a:cubicBezTo>
                  <a:pt x="11793368" y="4864100"/>
                  <a:pt x="11794594" y="4870450"/>
                  <a:pt x="11800727" y="4873625"/>
                </a:cubicBezTo>
                <a:cubicBezTo>
                  <a:pt x="11816673" y="4881034"/>
                  <a:pt x="11819126" y="4900084"/>
                  <a:pt x="11838751" y="4905375"/>
                </a:cubicBezTo>
                <a:cubicBezTo>
                  <a:pt x="11843657" y="4906434"/>
                  <a:pt x="11844884" y="4912784"/>
                  <a:pt x="11847337" y="4915959"/>
                </a:cubicBezTo>
                <a:cubicBezTo>
                  <a:pt x="11858376" y="4931834"/>
                  <a:pt x="11854696" y="4940300"/>
                  <a:pt x="11835072" y="4944534"/>
                </a:cubicBezTo>
                <a:cubicBezTo>
                  <a:pt x="11830165" y="4945592"/>
                  <a:pt x="11825258" y="4947709"/>
                  <a:pt x="11820353" y="4948767"/>
                </a:cubicBezTo>
                <a:cubicBezTo>
                  <a:pt x="11814220" y="4950883"/>
                  <a:pt x="11810540" y="4956175"/>
                  <a:pt x="11820353" y="4959350"/>
                </a:cubicBezTo>
                <a:cubicBezTo>
                  <a:pt x="11825258" y="4961467"/>
                  <a:pt x="11833845" y="4963584"/>
                  <a:pt x="11831391" y="4967817"/>
                </a:cubicBezTo>
                <a:cubicBezTo>
                  <a:pt x="11827712" y="4975225"/>
                  <a:pt x="11839977" y="4973109"/>
                  <a:pt x="11838751" y="4979459"/>
                </a:cubicBezTo>
                <a:cubicBezTo>
                  <a:pt x="11837524" y="4984750"/>
                  <a:pt x="11832618" y="4986867"/>
                  <a:pt x="11831391" y="4991100"/>
                </a:cubicBezTo>
                <a:cubicBezTo>
                  <a:pt x="11827712" y="4999567"/>
                  <a:pt x="11839977" y="5005917"/>
                  <a:pt x="11837524" y="5014383"/>
                </a:cubicBezTo>
                <a:cubicBezTo>
                  <a:pt x="11837524" y="5014383"/>
                  <a:pt x="11842431" y="5014383"/>
                  <a:pt x="11843657" y="5013325"/>
                </a:cubicBezTo>
                <a:cubicBezTo>
                  <a:pt x="11846110" y="5010150"/>
                  <a:pt x="11842431" y="5004859"/>
                  <a:pt x="11851017" y="5002742"/>
                </a:cubicBezTo>
                <a:cubicBezTo>
                  <a:pt x="11859603" y="5024967"/>
                  <a:pt x="11870641" y="5044017"/>
                  <a:pt x="11887813" y="5064125"/>
                </a:cubicBezTo>
                <a:cubicBezTo>
                  <a:pt x="11891493" y="5048250"/>
                  <a:pt x="11882907" y="5036609"/>
                  <a:pt x="11880454" y="5023909"/>
                </a:cubicBezTo>
                <a:cubicBezTo>
                  <a:pt x="11880454" y="5021792"/>
                  <a:pt x="11878001" y="5017559"/>
                  <a:pt x="11873095" y="5016500"/>
                </a:cubicBezTo>
                <a:cubicBezTo>
                  <a:pt x="11862055" y="5012267"/>
                  <a:pt x="11860829" y="5011209"/>
                  <a:pt x="11866962" y="5005917"/>
                </a:cubicBezTo>
                <a:cubicBezTo>
                  <a:pt x="11871868" y="5001684"/>
                  <a:pt x="11876774" y="4997450"/>
                  <a:pt x="11882907" y="4994275"/>
                </a:cubicBezTo>
                <a:cubicBezTo>
                  <a:pt x="11887813" y="4990042"/>
                  <a:pt x="11890267" y="4984750"/>
                  <a:pt x="11887813" y="4981575"/>
                </a:cubicBezTo>
                <a:close/>
                <a:moveTo>
                  <a:pt x="11849790" y="4912784"/>
                </a:moveTo>
                <a:cubicBezTo>
                  <a:pt x="11848563" y="4912784"/>
                  <a:pt x="11847337" y="4911725"/>
                  <a:pt x="11844884" y="4910667"/>
                </a:cubicBezTo>
                <a:cubicBezTo>
                  <a:pt x="11848563" y="4906434"/>
                  <a:pt x="11855922" y="4906434"/>
                  <a:pt x="11857149" y="4909609"/>
                </a:cubicBezTo>
                <a:cubicBezTo>
                  <a:pt x="11859603" y="4914900"/>
                  <a:pt x="11853470" y="4911725"/>
                  <a:pt x="11849790" y="4912784"/>
                </a:cubicBezTo>
                <a:close/>
                <a:moveTo>
                  <a:pt x="1520934" y="4065059"/>
                </a:moveTo>
                <a:cubicBezTo>
                  <a:pt x="1535652" y="4068233"/>
                  <a:pt x="1540559" y="4077758"/>
                  <a:pt x="1543012" y="4088342"/>
                </a:cubicBezTo>
                <a:cubicBezTo>
                  <a:pt x="1545465" y="4095750"/>
                  <a:pt x="1554051" y="4098925"/>
                  <a:pt x="1555277" y="4106333"/>
                </a:cubicBezTo>
                <a:cubicBezTo>
                  <a:pt x="1555277" y="4108450"/>
                  <a:pt x="1560184" y="4108450"/>
                  <a:pt x="1561410" y="4106333"/>
                </a:cubicBezTo>
                <a:cubicBezTo>
                  <a:pt x="1562637" y="4105275"/>
                  <a:pt x="1565090" y="4102100"/>
                  <a:pt x="1563863" y="4101042"/>
                </a:cubicBezTo>
                <a:cubicBezTo>
                  <a:pt x="1558957" y="4095750"/>
                  <a:pt x="1554051" y="4090458"/>
                  <a:pt x="1549145" y="4085167"/>
                </a:cubicBezTo>
                <a:cubicBezTo>
                  <a:pt x="1541785" y="4077758"/>
                  <a:pt x="1546691" y="4073525"/>
                  <a:pt x="1554051" y="4072467"/>
                </a:cubicBezTo>
                <a:cubicBezTo>
                  <a:pt x="1561410" y="4071409"/>
                  <a:pt x="1569996" y="4073525"/>
                  <a:pt x="1576129" y="4067175"/>
                </a:cubicBezTo>
                <a:cubicBezTo>
                  <a:pt x="1587168" y="4053417"/>
                  <a:pt x="1590848" y="4066117"/>
                  <a:pt x="1596980" y="4071409"/>
                </a:cubicBezTo>
                <a:cubicBezTo>
                  <a:pt x="1588394" y="4072467"/>
                  <a:pt x="1585941" y="4076700"/>
                  <a:pt x="1590848" y="4083050"/>
                </a:cubicBezTo>
                <a:cubicBezTo>
                  <a:pt x="1592074" y="4086225"/>
                  <a:pt x="1592074" y="4088342"/>
                  <a:pt x="1593301" y="4091517"/>
                </a:cubicBezTo>
                <a:cubicBezTo>
                  <a:pt x="1595754" y="4098925"/>
                  <a:pt x="1589621" y="4108450"/>
                  <a:pt x="1595754" y="4115858"/>
                </a:cubicBezTo>
                <a:cubicBezTo>
                  <a:pt x="1598207" y="4117975"/>
                  <a:pt x="1598207" y="4124325"/>
                  <a:pt x="1604340" y="4120092"/>
                </a:cubicBezTo>
                <a:cubicBezTo>
                  <a:pt x="1609246" y="4116917"/>
                  <a:pt x="1619058" y="4121150"/>
                  <a:pt x="1619058" y="4113742"/>
                </a:cubicBezTo>
                <a:cubicBezTo>
                  <a:pt x="1617832" y="4105275"/>
                  <a:pt x="1620285" y="4095750"/>
                  <a:pt x="1609246" y="4090458"/>
                </a:cubicBezTo>
                <a:cubicBezTo>
                  <a:pt x="1609246" y="4090458"/>
                  <a:pt x="1609246" y="4090458"/>
                  <a:pt x="1609246" y="4090458"/>
                </a:cubicBezTo>
                <a:cubicBezTo>
                  <a:pt x="1609246" y="4090458"/>
                  <a:pt x="1609246" y="4090458"/>
                  <a:pt x="1609246" y="4090458"/>
                </a:cubicBezTo>
                <a:lnTo>
                  <a:pt x="1610473" y="4091517"/>
                </a:lnTo>
                <a:cubicBezTo>
                  <a:pt x="1612926" y="4096809"/>
                  <a:pt x="1612926" y="4102100"/>
                  <a:pt x="1609246" y="4107392"/>
                </a:cubicBezTo>
                <a:cubicBezTo>
                  <a:pt x="1598207" y="4105275"/>
                  <a:pt x="1599433" y="4098925"/>
                  <a:pt x="1599433" y="4092575"/>
                </a:cubicBezTo>
                <a:cubicBezTo>
                  <a:pt x="1601887" y="4089400"/>
                  <a:pt x="1605566" y="4087284"/>
                  <a:pt x="1609246" y="4091517"/>
                </a:cubicBezTo>
                <a:cubicBezTo>
                  <a:pt x="1610473" y="4080934"/>
                  <a:pt x="1625191" y="4073525"/>
                  <a:pt x="1627644" y="4074583"/>
                </a:cubicBezTo>
                <a:cubicBezTo>
                  <a:pt x="1643590" y="4079875"/>
                  <a:pt x="1649722" y="4091517"/>
                  <a:pt x="1646043" y="4104217"/>
                </a:cubicBezTo>
                <a:cubicBezTo>
                  <a:pt x="1642363" y="4114800"/>
                  <a:pt x="1642363" y="4129617"/>
                  <a:pt x="1621511" y="4126442"/>
                </a:cubicBezTo>
                <a:cubicBezTo>
                  <a:pt x="1619058" y="4126442"/>
                  <a:pt x="1616605" y="4128559"/>
                  <a:pt x="1616605" y="4131733"/>
                </a:cubicBezTo>
                <a:cubicBezTo>
                  <a:pt x="1616605" y="4137025"/>
                  <a:pt x="1611699" y="4144434"/>
                  <a:pt x="1620285" y="4147608"/>
                </a:cubicBezTo>
                <a:cubicBezTo>
                  <a:pt x="1627644" y="4150784"/>
                  <a:pt x="1636230" y="4157133"/>
                  <a:pt x="1644816" y="4148667"/>
                </a:cubicBezTo>
                <a:cubicBezTo>
                  <a:pt x="1650949" y="4143375"/>
                  <a:pt x="1654629" y="4138083"/>
                  <a:pt x="1646043" y="4131733"/>
                </a:cubicBezTo>
                <a:cubicBezTo>
                  <a:pt x="1643590" y="4129617"/>
                  <a:pt x="1643590" y="4126442"/>
                  <a:pt x="1642363" y="4123267"/>
                </a:cubicBezTo>
                <a:cubicBezTo>
                  <a:pt x="1638683" y="4115858"/>
                  <a:pt x="1644816" y="4110567"/>
                  <a:pt x="1650949" y="4109508"/>
                </a:cubicBezTo>
                <a:cubicBezTo>
                  <a:pt x="1655855" y="4108450"/>
                  <a:pt x="1665668" y="4109508"/>
                  <a:pt x="1664441" y="4120092"/>
                </a:cubicBezTo>
                <a:cubicBezTo>
                  <a:pt x="1664441" y="4123267"/>
                  <a:pt x="1660761" y="4129617"/>
                  <a:pt x="1669347" y="4131733"/>
                </a:cubicBezTo>
                <a:cubicBezTo>
                  <a:pt x="1676707" y="4124325"/>
                  <a:pt x="1679160" y="4111625"/>
                  <a:pt x="1676707" y="4105275"/>
                </a:cubicBezTo>
                <a:cubicBezTo>
                  <a:pt x="1669347" y="4091517"/>
                  <a:pt x="1661988" y="4075642"/>
                  <a:pt x="1642363" y="4068233"/>
                </a:cubicBezTo>
                <a:cubicBezTo>
                  <a:pt x="1633777" y="4065059"/>
                  <a:pt x="1619058" y="4068233"/>
                  <a:pt x="1619058" y="4053417"/>
                </a:cubicBezTo>
                <a:cubicBezTo>
                  <a:pt x="1619058" y="4053417"/>
                  <a:pt x="1615379" y="4053417"/>
                  <a:pt x="1614152" y="4053417"/>
                </a:cubicBezTo>
                <a:cubicBezTo>
                  <a:pt x="1596980" y="4049184"/>
                  <a:pt x="1592074" y="4044950"/>
                  <a:pt x="1592074" y="4029075"/>
                </a:cubicBezTo>
                <a:cubicBezTo>
                  <a:pt x="1592074" y="4024842"/>
                  <a:pt x="1592074" y="4021667"/>
                  <a:pt x="1587168" y="4019550"/>
                </a:cubicBezTo>
                <a:cubicBezTo>
                  <a:pt x="1581035" y="4015317"/>
                  <a:pt x="1578582" y="4012142"/>
                  <a:pt x="1585941" y="4004733"/>
                </a:cubicBezTo>
                <a:cubicBezTo>
                  <a:pt x="1590848" y="4000500"/>
                  <a:pt x="1582262" y="3993092"/>
                  <a:pt x="1578582" y="3993092"/>
                </a:cubicBezTo>
                <a:cubicBezTo>
                  <a:pt x="1569996" y="3994150"/>
                  <a:pt x="1561410" y="3998383"/>
                  <a:pt x="1551598" y="3996267"/>
                </a:cubicBezTo>
                <a:cubicBezTo>
                  <a:pt x="1549145" y="3995208"/>
                  <a:pt x="1545465" y="4004733"/>
                  <a:pt x="1545465" y="4010025"/>
                </a:cubicBezTo>
                <a:cubicBezTo>
                  <a:pt x="1545465" y="4011083"/>
                  <a:pt x="1544238" y="4012142"/>
                  <a:pt x="1541785" y="4013200"/>
                </a:cubicBezTo>
                <a:cubicBezTo>
                  <a:pt x="1536879" y="4015317"/>
                  <a:pt x="1534426" y="4017434"/>
                  <a:pt x="1539332" y="4021667"/>
                </a:cubicBezTo>
                <a:cubicBezTo>
                  <a:pt x="1541785" y="4023784"/>
                  <a:pt x="1545465" y="4026958"/>
                  <a:pt x="1549145" y="4023784"/>
                </a:cubicBezTo>
                <a:cubicBezTo>
                  <a:pt x="1558957" y="4015317"/>
                  <a:pt x="1567543" y="4022725"/>
                  <a:pt x="1574902" y="4025900"/>
                </a:cubicBezTo>
                <a:cubicBezTo>
                  <a:pt x="1584715" y="4029075"/>
                  <a:pt x="1584715" y="4037542"/>
                  <a:pt x="1574902" y="4041775"/>
                </a:cubicBezTo>
                <a:cubicBezTo>
                  <a:pt x="1566316" y="4046008"/>
                  <a:pt x="1558957" y="4050242"/>
                  <a:pt x="1557730" y="4059767"/>
                </a:cubicBezTo>
                <a:cubicBezTo>
                  <a:pt x="1557730" y="4064000"/>
                  <a:pt x="1558957" y="4070350"/>
                  <a:pt x="1550371" y="4070350"/>
                </a:cubicBezTo>
                <a:cubicBezTo>
                  <a:pt x="1544238" y="4070350"/>
                  <a:pt x="1541785" y="4067175"/>
                  <a:pt x="1539332" y="4061883"/>
                </a:cubicBezTo>
                <a:cubicBezTo>
                  <a:pt x="1538106" y="4058708"/>
                  <a:pt x="1535652" y="4054475"/>
                  <a:pt x="1534426" y="4051300"/>
                </a:cubicBezTo>
                <a:cubicBezTo>
                  <a:pt x="1535652" y="4055534"/>
                  <a:pt x="1534426" y="4058708"/>
                  <a:pt x="1528293" y="4055534"/>
                </a:cubicBezTo>
                <a:cubicBezTo>
                  <a:pt x="1523387" y="4053417"/>
                  <a:pt x="1518481" y="4053417"/>
                  <a:pt x="1516027" y="4057650"/>
                </a:cubicBezTo>
                <a:cubicBezTo>
                  <a:pt x="1516027" y="4058708"/>
                  <a:pt x="1517254" y="4064000"/>
                  <a:pt x="1520934" y="4065059"/>
                </a:cubicBezTo>
                <a:close/>
                <a:moveTo>
                  <a:pt x="1631324" y="4140200"/>
                </a:moveTo>
                <a:cubicBezTo>
                  <a:pt x="1630097" y="4142317"/>
                  <a:pt x="1628871" y="4142317"/>
                  <a:pt x="1627644" y="4140200"/>
                </a:cubicBezTo>
                <a:cubicBezTo>
                  <a:pt x="1623965" y="4135967"/>
                  <a:pt x="1628871" y="4131733"/>
                  <a:pt x="1628871" y="4126442"/>
                </a:cubicBezTo>
                <a:cubicBezTo>
                  <a:pt x="1635004" y="4131733"/>
                  <a:pt x="1632551" y="4135967"/>
                  <a:pt x="1631324" y="4140200"/>
                </a:cubicBezTo>
                <a:close/>
                <a:moveTo>
                  <a:pt x="1574902" y="4055534"/>
                </a:moveTo>
                <a:cubicBezTo>
                  <a:pt x="1574902" y="4053417"/>
                  <a:pt x="1576129" y="4053417"/>
                  <a:pt x="1578582" y="4053417"/>
                </a:cubicBezTo>
                <a:cubicBezTo>
                  <a:pt x="1578582" y="4053417"/>
                  <a:pt x="1578582" y="4053417"/>
                  <a:pt x="1578582" y="4053417"/>
                </a:cubicBezTo>
                <a:cubicBezTo>
                  <a:pt x="1578582" y="4053417"/>
                  <a:pt x="1578582" y="4053417"/>
                  <a:pt x="1578582" y="4053417"/>
                </a:cubicBezTo>
                <a:cubicBezTo>
                  <a:pt x="1578582" y="4053417"/>
                  <a:pt x="1578582" y="4053417"/>
                  <a:pt x="1578582" y="4053417"/>
                </a:cubicBezTo>
                <a:cubicBezTo>
                  <a:pt x="1578582" y="4051300"/>
                  <a:pt x="1579809" y="4050242"/>
                  <a:pt x="1583488" y="4050242"/>
                </a:cubicBezTo>
                <a:cubicBezTo>
                  <a:pt x="1583488" y="4050242"/>
                  <a:pt x="1584715" y="4051300"/>
                  <a:pt x="1584715" y="4052358"/>
                </a:cubicBezTo>
                <a:cubicBezTo>
                  <a:pt x="1583488" y="4054475"/>
                  <a:pt x="1581035" y="4054475"/>
                  <a:pt x="1579809" y="4053417"/>
                </a:cubicBezTo>
                <a:cubicBezTo>
                  <a:pt x="1579809" y="4053417"/>
                  <a:pt x="1579809" y="4053417"/>
                  <a:pt x="1579809" y="4053417"/>
                </a:cubicBezTo>
                <a:cubicBezTo>
                  <a:pt x="1581035" y="4054475"/>
                  <a:pt x="1581035" y="4055534"/>
                  <a:pt x="1579809" y="4056592"/>
                </a:cubicBezTo>
                <a:cubicBezTo>
                  <a:pt x="1577355" y="4056592"/>
                  <a:pt x="1574902" y="4055534"/>
                  <a:pt x="1574902" y="4055534"/>
                </a:cubicBezTo>
                <a:close/>
                <a:moveTo>
                  <a:pt x="180304" y="5329767"/>
                </a:moveTo>
                <a:cubicBezTo>
                  <a:pt x="181531" y="5329767"/>
                  <a:pt x="181531" y="5329767"/>
                  <a:pt x="180304" y="5329767"/>
                </a:cubicBezTo>
                <a:cubicBezTo>
                  <a:pt x="181531" y="5329767"/>
                  <a:pt x="181531" y="5330825"/>
                  <a:pt x="180304" y="5329767"/>
                </a:cubicBezTo>
                <a:lnTo>
                  <a:pt x="180304" y="5329767"/>
                </a:lnTo>
                <a:close/>
                <a:moveTo>
                  <a:pt x="202382" y="5349875"/>
                </a:moveTo>
                <a:cubicBezTo>
                  <a:pt x="212195" y="5356225"/>
                  <a:pt x="198703" y="5354109"/>
                  <a:pt x="196250" y="5357284"/>
                </a:cubicBezTo>
                <a:cubicBezTo>
                  <a:pt x="195023" y="5360459"/>
                  <a:pt x="192570" y="5362575"/>
                  <a:pt x="197476" y="5363633"/>
                </a:cubicBezTo>
                <a:cubicBezTo>
                  <a:pt x="201156" y="5364692"/>
                  <a:pt x="208515" y="5365750"/>
                  <a:pt x="208515" y="5368925"/>
                </a:cubicBezTo>
                <a:cubicBezTo>
                  <a:pt x="203609" y="5386917"/>
                  <a:pt x="225687" y="5401734"/>
                  <a:pt x="213421" y="5419725"/>
                </a:cubicBezTo>
                <a:cubicBezTo>
                  <a:pt x="212195" y="5421842"/>
                  <a:pt x="213421" y="5423959"/>
                  <a:pt x="217101" y="5425017"/>
                </a:cubicBezTo>
                <a:cubicBezTo>
                  <a:pt x="219554" y="5425017"/>
                  <a:pt x="222007" y="5425017"/>
                  <a:pt x="223234" y="5421842"/>
                </a:cubicBezTo>
                <a:cubicBezTo>
                  <a:pt x="224460" y="5415492"/>
                  <a:pt x="222007" y="5408084"/>
                  <a:pt x="229367" y="5402792"/>
                </a:cubicBezTo>
                <a:cubicBezTo>
                  <a:pt x="230593" y="5402792"/>
                  <a:pt x="233046" y="5402792"/>
                  <a:pt x="234273" y="5403850"/>
                </a:cubicBezTo>
                <a:cubicBezTo>
                  <a:pt x="239179" y="5405967"/>
                  <a:pt x="242859" y="5412317"/>
                  <a:pt x="250218" y="5408084"/>
                </a:cubicBezTo>
                <a:cubicBezTo>
                  <a:pt x="251445" y="5408084"/>
                  <a:pt x="246538" y="5400675"/>
                  <a:pt x="246538" y="5396442"/>
                </a:cubicBezTo>
                <a:cubicBezTo>
                  <a:pt x="246538" y="5390092"/>
                  <a:pt x="244085" y="5384800"/>
                  <a:pt x="242859" y="5378450"/>
                </a:cubicBezTo>
                <a:cubicBezTo>
                  <a:pt x="246538" y="5377392"/>
                  <a:pt x="248992" y="5377392"/>
                  <a:pt x="252671" y="5376334"/>
                </a:cubicBezTo>
                <a:cubicBezTo>
                  <a:pt x="257577" y="5377392"/>
                  <a:pt x="262484" y="5378450"/>
                  <a:pt x="268617" y="5379508"/>
                </a:cubicBezTo>
                <a:cubicBezTo>
                  <a:pt x="268617" y="5374217"/>
                  <a:pt x="268617" y="5368925"/>
                  <a:pt x="268617" y="5363633"/>
                </a:cubicBezTo>
                <a:cubicBezTo>
                  <a:pt x="268617" y="5363633"/>
                  <a:pt x="268617" y="5363633"/>
                  <a:pt x="268617" y="5363633"/>
                </a:cubicBezTo>
                <a:cubicBezTo>
                  <a:pt x="268617" y="5363633"/>
                  <a:pt x="268617" y="5362575"/>
                  <a:pt x="268617" y="5362575"/>
                </a:cubicBezTo>
                <a:cubicBezTo>
                  <a:pt x="257577" y="5347758"/>
                  <a:pt x="257577" y="5330825"/>
                  <a:pt x="260031" y="5312834"/>
                </a:cubicBezTo>
                <a:cubicBezTo>
                  <a:pt x="275976" y="5328709"/>
                  <a:pt x="264937" y="5346700"/>
                  <a:pt x="268617" y="5362575"/>
                </a:cubicBezTo>
                <a:cubicBezTo>
                  <a:pt x="268617" y="5362575"/>
                  <a:pt x="268617" y="5363633"/>
                  <a:pt x="269843" y="5363633"/>
                </a:cubicBezTo>
                <a:cubicBezTo>
                  <a:pt x="269843" y="5363633"/>
                  <a:pt x="269843" y="5363633"/>
                  <a:pt x="269843" y="5363633"/>
                </a:cubicBezTo>
                <a:cubicBezTo>
                  <a:pt x="273523" y="5363633"/>
                  <a:pt x="277202" y="5366809"/>
                  <a:pt x="277202" y="5368925"/>
                </a:cubicBezTo>
                <a:cubicBezTo>
                  <a:pt x="275976" y="5380567"/>
                  <a:pt x="280882" y="5392209"/>
                  <a:pt x="284562" y="5402792"/>
                </a:cubicBezTo>
                <a:cubicBezTo>
                  <a:pt x="284562" y="5404909"/>
                  <a:pt x="283335" y="5407025"/>
                  <a:pt x="282109" y="5409142"/>
                </a:cubicBezTo>
                <a:cubicBezTo>
                  <a:pt x="282109" y="5411258"/>
                  <a:pt x="275976" y="5409142"/>
                  <a:pt x="278429" y="5412317"/>
                </a:cubicBezTo>
                <a:cubicBezTo>
                  <a:pt x="279656" y="5413375"/>
                  <a:pt x="287015" y="5415492"/>
                  <a:pt x="289468" y="5411258"/>
                </a:cubicBezTo>
                <a:cubicBezTo>
                  <a:pt x="290695" y="5408084"/>
                  <a:pt x="291921" y="5402792"/>
                  <a:pt x="290695" y="5399617"/>
                </a:cubicBezTo>
                <a:cubicBezTo>
                  <a:pt x="279656" y="5372100"/>
                  <a:pt x="294374" y="5345642"/>
                  <a:pt x="288241" y="5318125"/>
                </a:cubicBezTo>
                <a:cubicBezTo>
                  <a:pt x="284562" y="5303309"/>
                  <a:pt x="285788" y="5300133"/>
                  <a:pt x="268617" y="5298017"/>
                </a:cubicBezTo>
                <a:cubicBezTo>
                  <a:pt x="255124" y="5296959"/>
                  <a:pt x="245312" y="5295900"/>
                  <a:pt x="247765" y="5312834"/>
                </a:cubicBezTo>
                <a:cubicBezTo>
                  <a:pt x="248992" y="5318125"/>
                  <a:pt x="245312" y="5322359"/>
                  <a:pt x="239179" y="5325534"/>
                </a:cubicBezTo>
                <a:cubicBezTo>
                  <a:pt x="234273" y="5324475"/>
                  <a:pt x="237953" y="5320242"/>
                  <a:pt x="235499" y="5318125"/>
                </a:cubicBezTo>
                <a:cubicBezTo>
                  <a:pt x="231820" y="5312834"/>
                  <a:pt x="224460" y="5309659"/>
                  <a:pt x="222007" y="5303309"/>
                </a:cubicBezTo>
                <a:cubicBezTo>
                  <a:pt x="219554" y="5310717"/>
                  <a:pt x="213421" y="5317067"/>
                  <a:pt x="218328" y="5324475"/>
                </a:cubicBezTo>
                <a:cubicBezTo>
                  <a:pt x="219554" y="5329767"/>
                  <a:pt x="220781" y="5335059"/>
                  <a:pt x="222007" y="5340350"/>
                </a:cubicBezTo>
                <a:cubicBezTo>
                  <a:pt x="220781" y="5343525"/>
                  <a:pt x="219554" y="5345642"/>
                  <a:pt x="215874" y="5344584"/>
                </a:cubicBezTo>
                <a:cubicBezTo>
                  <a:pt x="215874" y="5338234"/>
                  <a:pt x="215874" y="5332942"/>
                  <a:pt x="214648" y="5326592"/>
                </a:cubicBezTo>
                <a:cubicBezTo>
                  <a:pt x="204835" y="5316008"/>
                  <a:pt x="206062" y="5303309"/>
                  <a:pt x="201156" y="5289550"/>
                </a:cubicBezTo>
                <a:cubicBezTo>
                  <a:pt x="198703" y="5294842"/>
                  <a:pt x="198703" y="5301192"/>
                  <a:pt x="196250" y="5301192"/>
                </a:cubicBezTo>
                <a:cubicBezTo>
                  <a:pt x="176625" y="5304367"/>
                  <a:pt x="181531" y="5313892"/>
                  <a:pt x="186437" y="5324475"/>
                </a:cubicBezTo>
                <a:cubicBezTo>
                  <a:pt x="187664" y="5326592"/>
                  <a:pt x="185210" y="5327650"/>
                  <a:pt x="183984" y="5329767"/>
                </a:cubicBezTo>
                <a:cubicBezTo>
                  <a:pt x="201156" y="5325534"/>
                  <a:pt x="193796" y="5343525"/>
                  <a:pt x="202382" y="5349875"/>
                </a:cubicBezTo>
                <a:close/>
                <a:moveTo>
                  <a:pt x="230593" y="5394325"/>
                </a:moveTo>
                <a:cubicBezTo>
                  <a:pt x="231820" y="5396442"/>
                  <a:pt x="233046" y="5397500"/>
                  <a:pt x="230593" y="5399617"/>
                </a:cubicBezTo>
                <a:cubicBezTo>
                  <a:pt x="229367" y="5400675"/>
                  <a:pt x="228140" y="5401734"/>
                  <a:pt x="226913" y="5399617"/>
                </a:cubicBezTo>
                <a:cubicBezTo>
                  <a:pt x="224460" y="5398559"/>
                  <a:pt x="224460" y="5395383"/>
                  <a:pt x="225687" y="5394325"/>
                </a:cubicBezTo>
                <a:cubicBezTo>
                  <a:pt x="226913" y="5392209"/>
                  <a:pt x="229367" y="5392209"/>
                  <a:pt x="230593" y="5394325"/>
                </a:cubicBezTo>
                <a:close/>
                <a:moveTo>
                  <a:pt x="349569" y="932392"/>
                </a:moveTo>
                <a:cubicBezTo>
                  <a:pt x="345890" y="921808"/>
                  <a:pt x="354476" y="905933"/>
                  <a:pt x="332398" y="902758"/>
                </a:cubicBezTo>
                <a:cubicBezTo>
                  <a:pt x="327491" y="901700"/>
                  <a:pt x="327491" y="896408"/>
                  <a:pt x="327491" y="893233"/>
                </a:cubicBezTo>
                <a:cubicBezTo>
                  <a:pt x="327491" y="890058"/>
                  <a:pt x="327491" y="885825"/>
                  <a:pt x="323812" y="885825"/>
                </a:cubicBezTo>
                <a:cubicBezTo>
                  <a:pt x="313999" y="884767"/>
                  <a:pt x="311546" y="882650"/>
                  <a:pt x="315226" y="874183"/>
                </a:cubicBezTo>
                <a:cubicBezTo>
                  <a:pt x="317679" y="868892"/>
                  <a:pt x="313999" y="871008"/>
                  <a:pt x="310320" y="872067"/>
                </a:cubicBezTo>
                <a:cubicBezTo>
                  <a:pt x="304187" y="874183"/>
                  <a:pt x="301734" y="871008"/>
                  <a:pt x="304187" y="865717"/>
                </a:cubicBezTo>
                <a:cubicBezTo>
                  <a:pt x="305413" y="862542"/>
                  <a:pt x="307866" y="860425"/>
                  <a:pt x="307866" y="857250"/>
                </a:cubicBezTo>
                <a:cubicBezTo>
                  <a:pt x="307866" y="847725"/>
                  <a:pt x="300507" y="844550"/>
                  <a:pt x="291921" y="841375"/>
                </a:cubicBezTo>
                <a:cubicBezTo>
                  <a:pt x="287015" y="839258"/>
                  <a:pt x="280882" y="843492"/>
                  <a:pt x="282109" y="845608"/>
                </a:cubicBezTo>
                <a:cubicBezTo>
                  <a:pt x="287015" y="855133"/>
                  <a:pt x="271070" y="859367"/>
                  <a:pt x="277202" y="868892"/>
                </a:cubicBezTo>
                <a:cubicBezTo>
                  <a:pt x="284562" y="865717"/>
                  <a:pt x="285788" y="869950"/>
                  <a:pt x="284562" y="874183"/>
                </a:cubicBezTo>
                <a:cubicBezTo>
                  <a:pt x="282109" y="878417"/>
                  <a:pt x="280882" y="885825"/>
                  <a:pt x="273523" y="884767"/>
                </a:cubicBezTo>
                <a:cubicBezTo>
                  <a:pt x="261257" y="882650"/>
                  <a:pt x="261257" y="889000"/>
                  <a:pt x="266163" y="894292"/>
                </a:cubicBezTo>
                <a:cubicBezTo>
                  <a:pt x="275976" y="904875"/>
                  <a:pt x="266163" y="914400"/>
                  <a:pt x="264937" y="924983"/>
                </a:cubicBezTo>
                <a:cubicBezTo>
                  <a:pt x="248992" y="927100"/>
                  <a:pt x="261257" y="948267"/>
                  <a:pt x="242859" y="948267"/>
                </a:cubicBezTo>
                <a:cubicBezTo>
                  <a:pt x="242859" y="948267"/>
                  <a:pt x="241632" y="951442"/>
                  <a:pt x="242859" y="952500"/>
                </a:cubicBezTo>
                <a:cubicBezTo>
                  <a:pt x="252671" y="964142"/>
                  <a:pt x="240406" y="963083"/>
                  <a:pt x="233046" y="966258"/>
                </a:cubicBezTo>
                <a:cubicBezTo>
                  <a:pt x="226913" y="968375"/>
                  <a:pt x="223234" y="973667"/>
                  <a:pt x="231820" y="977900"/>
                </a:cubicBezTo>
                <a:cubicBezTo>
                  <a:pt x="237953" y="980017"/>
                  <a:pt x="241632" y="986367"/>
                  <a:pt x="250218" y="981075"/>
                </a:cubicBezTo>
                <a:cubicBezTo>
                  <a:pt x="256351" y="977900"/>
                  <a:pt x="264937" y="978958"/>
                  <a:pt x="273523" y="981075"/>
                </a:cubicBezTo>
                <a:cubicBezTo>
                  <a:pt x="289468" y="984250"/>
                  <a:pt x="291921" y="981075"/>
                  <a:pt x="291921" y="967317"/>
                </a:cubicBezTo>
                <a:cubicBezTo>
                  <a:pt x="291921" y="959908"/>
                  <a:pt x="288241" y="953558"/>
                  <a:pt x="288241" y="947208"/>
                </a:cubicBezTo>
                <a:cubicBezTo>
                  <a:pt x="285788" y="934508"/>
                  <a:pt x="282109" y="921808"/>
                  <a:pt x="287015" y="909108"/>
                </a:cubicBezTo>
                <a:cubicBezTo>
                  <a:pt x="302960" y="912283"/>
                  <a:pt x="304187" y="911225"/>
                  <a:pt x="302960" y="899583"/>
                </a:cubicBezTo>
                <a:cubicBezTo>
                  <a:pt x="301734" y="893233"/>
                  <a:pt x="298054" y="892175"/>
                  <a:pt x="293148" y="890058"/>
                </a:cubicBezTo>
                <a:cubicBezTo>
                  <a:pt x="295601" y="885825"/>
                  <a:pt x="288241" y="877358"/>
                  <a:pt x="300507" y="876300"/>
                </a:cubicBezTo>
                <a:cubicBezTo>
                  <a:pt x="310320" y="875242"/>
                  <a:pt x="310320" y="881592"/>
                  <a:pt x="311546" y="885825"/>
                </a:cubicBezTo>
                <a:cubicBezTo>
                  <a:pt x="312773" y="890058"/>
                  <a:pt x="312773" y="895350"/>
                  <a:pt x="315226" y="899583"/>
                </a:cubicBezTo>
                <a:cubicBezTo>
                  <a:pt x="320132" y="906992"/>
                  <a:pt x="321359" y="910167"/>
                  <a:pt x="311546" y="916517"/>
                </a:cubicBezTo>
                <a:cubicBezTo>
                  <a:pt x="302960" y="921808"/>
                  <a:pt x="304187" y="930275"/>
                  <a:pt x="318905" y="926042"/>
                </a:cubicBezTo>
                <a:cubicBezTo>
                  <a:pt x="322585" y="924983"/>
                  <a:pt x="326265" y="926042"/>
                  <a:pt x="327491" y="929217"/>
                </a:cubicBezTo>
                <a:cubicBezTo>
                  <a:pt x="329944" y="933450"/>
                  <a:pt x="323812" y="933450"/>
                  <a:pt x="322585" y="935567"/>
                </a:cubicBezTo>
                <a:cubicBezTo>
                  <a:pt x="321359" y="937683"/>
                  <a:pt x="315226" y="938742"/>
                  <a:pt x="321359" y="941917"/>
                </a:cubicBezTo>
                <a:cubicBezTo>
                  <a:pt x="323812" y="942975"/>
                  <a:pt x="331171" y="944033"/>
                  <a:pt x="331171" y="940858"/>
                </a:cubicBezTo>
                <a:cubicBezTo>
                  <a:pt x="327491" y="917575"/>
                  <a:pt x="343437" y="937683"/>
                  <a:pt x="349569" y="932392"/>
                </a:cubicBezTo>
                <a:close/>
                <a:moveTo>
                  <a:pt x="263710" y="932392"/>
                </a:moveTo>
                <a:cubicBezTo>
                  <a:pt x="267390" y="932392"/>
                  <a:pt x="272296" y="934508"/>
                  <a:pt x="272296" y="938742"/>
                </a:cubicBezTo>
                <a:cubicBezTo>
                  <a:pt x="271070" y="941917"/>
                  <a:pt x="267390" y="944033"/>
                  <a:pt x="263710" y="941917"/>
                </a:cubicBezTo>
                <a:cubicBezTo>
                  <a:pt x="260031" y="940858"/>
                  <a:pt x="255124" y="939800"/>
                  <a:pt x="257577" y="934508"/>
                </a:cubicBezTo>
                <a:cubicBezTo>
                  <a:pt x="258804" y="931333"/>
                  <a:pt x="261257" y="932392"/>
                  <a:pt x="263710" y="932392"/>
                </a:cubicBezTo>
                <a:close/>
                <a:moveTo>
                  <a:pt x="11646181" y="5892800"/>
                </a:moveTo>
                <a:cubicBezTo>
                  <a:pt x="11646181" y="5894917"/>
                  <a:pt x="11647407" y="5897034"/>
                  <a:pt x="11648634" y="5898092"/>
                </a:cubicBezTo>
                <a:cubicBezTo>
                  <a:pt x="11660900" y="5921375"/>
                  <a:pt x="11659673" y="5924550"/>
                  <a:pt x="11630236" y="5923492"/>
                </a:cubicBezTo>
                <a:cubicBezTo>
                  <a:pt x="11621650" y="5923492"/>
                  <a:pt x="11615517" y="5922433"/>
                  <a:pt x="11610611" y="5930901"/>
                </a:cubicBezTo>
                <a:cubicBezTo>
                  <a:pt x="11605705" y="5939367"/>
                  <a:pt x="11594665" y="5928784"/>
                  <a:pt x="11584853" y="5935133"/>
                </a:cubicBezTo>
                <a:cubicBezTo>
                  <a:pt x="11589760" y="5942542"/>
                  <a:pt x="11600798" y="5952067"/>
                  <a:pt x="11581174" y="5958417"/>
                </a:cubicBezTo>
                <a:cubicBezTo>
                  <a:pt x="11575041" y="5960534"/>
                  <a:pt x="11579947" y="5977467"/>
                  <a:pt x="11568908" y="5984875"/>
                </a:cubicBezTo>
                <a:cubicBezTo>
                  <a:pt x="11581174" y="5989109"/>
                  <a:pt x="11594665" y="5982758"/>
                  <a:pt x="11608158" y="5989109"/>
                </a:cubicBezTo>
                <a:cubicBezTo>
                  <a:pt x="11602025" y="5999692"/>
                  <a:pt x="11593439" y="6006042"/>
                  <a:pt x="11578720" y="6002867"/>
                </a:cubicBezTo>
                <a:cubicBezTo>
                  <a:pt x="11572588" y="6001808"/>
                  <a:pt x="11566455" y="5999692"/>
                  <a:pt x="11562775" y="6006042"/>
                </a:cubicBezTo>
                <a:cubicBezTo>
                  <a:pt x="11560322" y="6009217"/>
                  <a:pt x="11559096" y="6013450"/>
                  <a:pt x="11554189" y="6010276"/>
                </a:cubicBezTo>
                <a:cubicBezTo>
                  <a:pt x="11550510" y="6008159"/>
                  <a:pt x="11546830" y="6004984"/>
                  <a:pt x="11546830" y="6001808"/>
                </a:cubicBezTo>
                <a:cubicBezTo>
                  <a:pt x="11545603" y="5997575"/>
                  <a:pt x="11550510" y="5995459"/>
                  <a:pt x="11555415" y="5995459"/>
                </a:cubicBezTo>
                <a:cubicBezTo>
                  <a:pt x="11561548" y="5994401"/>
                  <a:pt x="11571361" y="5995459"/>
                  <a:pt x="11568908" y="5985933"/>
                </a:cubicBezTo>
                <a:cubicBezTo>
                  <a:pt x="11560322" y="5990167"/>
                  <a:pt x="11551736" y="5990167"/>
                  <a:pt x="11543150" y="5990167"/>
                </a:cubicBezTo>
                <a:cubicBezTo>
                  <a:pt x="11534564" y="5991225"/>
                  <a:pt x="11527205" y="5994401"/>
                  <a:pt x="11518619" y="5996517"/>
                </a:cubicBezTo>
                <a:cubicBezTo>
                  <a:pt x="11523525" y="6003925"/>
                  <a:pt x="11530884" y="6002867"/>
                  <a:pt x="11538244" y="6003925"/>
                </a:cubicBezTo>
                <a:cubicBezTo>
                  <a:pt x="11540697" y="6003925"/>
                  <a:pt x="11543150" y="6004984"/>
                  <a:pt x="11541924" y="6008159"/>
                </a:cubicBezTo>
                <a:cubicBezTo>
                  <a:pt x="11540697" y="6010276"/>
                  <a:pt x="11540697" y="6012392"/>
                  <a:pt x="11537017" y="6011334"/>
                </a:cubicBezTo>
                <a:cubicBezTo>
                  <a:pt x="11527205" y="6009217"/>
                  <a:pt x="11518619" y="6008159"/>
                  <a:pt x="11508806" y="6006042"/>
                </a:cubicBezTo>
                <a:cubicBezTo>
                  <a:pt x="11505127" y="5997575"/>
                  <a:pt x="11529658" y="5998633"/>
                  <a:pt x="11516166" y="5988050"/>
                </a:cubicBezTo>
                <a:cubicBezTo>
                  <a:pt x="11525978" y="5986992"/>
                  <a:pt x="11534564" y="5985933"/>
                  <a:pt x="11544377" y="5978526"/>
                </a:cubicBezTo>
                <a:cubicBezTo>
                  <a:pt x="11533337" y="5976409"/>
                  <a:pt x="11525978" y="5975350"/>
                  <a:pt x="11518619" y="5974292"/>
                </a:cubicBezTo>
                <a:cubicBezTo>
                  <a:pt x="11516166" y="5973234"/>
                  <a:pt x="11514939" y="5971117"/>
                  <a:pt x="11516166" y="5969000"/>
                </a:cubicBezTo>
                <a:cubicBezTo>
                  <a:pt x="11517392" y="5965825"/>
                  <a:pt x="11521072" y="5965825"/>
                  <a:pt x="11524751" y="5967942"/>
                </a:cubicBezTo>
                <a:cubicBezTo>
                  <a:pt x="11524751" y="5967942"/>
                  <a:pt x="11524751" y="5967942"/>
                  <a:pt x="11524751" y="5967942"/>
                </a:cubicBezTo>
                <a:cubicBezTo>
                  <a:pt x="11524751" y="5962651"/>
                  <a:pt x="11529658" y="5961592"/>
                  <a:pt x="11533337" y="5959475"/>
                </a:cubicBezTo>
                <a:cubicBezTo>
                  <a:pt x="11543150" y="5955242"/>
                  <a:pt x="11556642" y="5952067"/>
                  <a:pt x="11543150" y="5939367"/>
                </a:cubicBezTo>
                <a:cubicBezTo>
                  <a:pt x="11545603" y="5940425"/>
                  <a:pt x="11548056" y="5942542"/>
                  <a:pt x="11548056" y="5939367"/>
                </a:cubicBezTo>
                <a:cubicBezTo>
                  <a:pt x="11548056" y="5929842"/>
                  <a:pt x="11564001" y="5925609"/>
                  <a:pt x="11556642" y="5913967"/>
                </a:cubicBezTo>
                <a:cubicBezTo>
                  <a:pt x="11549283" y="5902325"/>
                  <a:pt x="11546830" y="5889625"/>
                  <a:pt x="11539470" y="5879042"/>
                </a:cubicBezTo>
                <a:cubicBezTo>
                  <a:pt x="11530884" y="5868459"/>
                  <a:pt x="11543150" y="5869517"/>
                  <a:pt x="11546830" y="5867401"/>
                </a:cubicBezTo>
                <a:cubicBezTo>
                  <a:pt x="11551736" y="5864225"/>
                  <a:pt x="11557869" y="5866342"/>
                  <a:pt x="11560322" y="5871633"/>
                </a:cubicBezTo>
                <a:cubicBezTo>
                  <a:pt x="11562775" y="5876925"/>
                  <a:pt x="11567681" y="5882217"/>
                  <a:pt x="11566455" y="5886450"/>
                </a:cubicBezTo>
                <a:cubicBezTo>
                  <a:pt x="11561548" y="5905500"/>
                  <a:pt x="11583627" y="5907617"/>
                  <a:pt x="11592212" y="5917142"/>
                </a:cubicBezTo>
                <a:cubicBezTo>
                  <a:pt x="11593439" y="5919258"/>
                  <a:pt x="11603252" y="5919258"/>
                  <a:pt x="11604478" y="5918200"/>
                </a:cubicBezTo>
                <a:cubicBezTo>
                  <a:pt x="11611838" y="5904442"/>
                  <a:pt x="11635142" y="5907617"/>
                  <a:pt x="11646181" y="5892800"/>
                </a:cubicBezTo>
                <a:close/>
                <a:moveTo>
                  <a:pt x="11538244" y="5936192"/>
                </a:moveTo>
                <a:cubicBezTo>
                  <a:pt x="11538244" y="5936192"/>
                  <a:pt x="11539470" y="5937250"/>
                  <a:pt x="11539470" y="5937250"/>
                </a:cubicBezTo>
                <a:cubicBezTo>
                  <a:pt x="11538244" y="5936192"/>
                  <a:pt x="11537017" y="5935133"/>
                  <a:pt x="11538244" y="5936192"/>
                </a:cubicBezTo>
                <a:close/>
                <a:moveTo>
                  <a:pt x="11513713" y="5986992"/>
                </a:moveTo>
                <a:cubicBezTo>
                  <a:pt x="11514939" y="5986992"/>
                  <a:pt x="11514939" y="5986992"/>
                  <a:pt x="11513713" y="5986992"/>
                </a:cubicBezTo>
                <a:cubicBezTo>
                  <a:pt x="11514939" y="5986992"/>
                  <a:pt x="11514939" y="5986992"/>
                  <a:pt x="11513713" y="5986992"/>
                </a:cubicBezTo>
                <a:cubicBezTo>
                  <a:pt x="11513713" y="5986992"/>
                  <a:pt x="11513713" y="5986992"/>
                  <a:pt x="11513713" y="5986992"/>
                </a:cubicBezTo>
                <a:cubicBezTo>
                  <a:pt x="11513713" y="5986992"/>
                  <a:pt x="11513713" y="5986992"/>
                  <a:pt x="11513713" y="5986992"/>
                </a:cubicBezTo>
                <a:close/>
                <a:moveTo>
                  <a:pt x="1127208" y="5012267"/>
                </a:moveTo>
                <a:lnTo>
                  <a:pt x="1127208" y="5012267"/>
                </a:lnTo>
                <a:lnTo>
                  <a:pt x="1127208" y="5012267"/>
                </a:lnTo>
                <a:lnTo>
                  <a:pt x="1127208" y="5012267"/>
                </a:lnTo>
                <a:cubicBezTo>
                  <a:pt x="1114943" y="5013325"/>
                  <a:pt x="1116169" y="5020734"/>
                  <a:pt x="1119849" y="5027084"/>
                </a:cubicBezTo>
                <a:cubicBezTo>
                  <a:pt x="1122302" y="5033434"/>
                  <a:pt x="1127208" y="5029200"/>
                  <a:pt x="1132114" y="5028142"/>
                </a:cubicBezTo>
                <a:cubicBezTo>
                  <a:pt x="1134567" y="5027084"/>
                  <a:pt x="1137021" y="5026025"/>
                  <a:pt x="1139474" y="5024967"/>
                </a:cubicBezTo>
                <a:cubicBezTo>
                  <a:pt x="1148060" y="5020734"/>
                  <a:pt x="1154192" y="5018617"/>
                  <a:pt x="1161552" y="5028142"/>
                </a:cubicBezTo>
                <a:cubicBezTo>
                  <a:pt x="1162778" y="5030258"/>
                  <a:pt x="1166458" y="5033434"/>
                  <a:pt x="1168911" y="5035550"/>
                </a:cubicBezTo>
                <a:cubicBezTo>
                  <a:pt x="1186083" y="5048250"/>
                  <a:pt x="1189763" y="5048250"/>
                  <a:pt x="1206934" y="5032375"/>
                </a:cubicBezTo>
                <a:cubicBezTo>
                  <a:pt x="1213067" y="5022850"/>
                  <a:pt x="1204481" y="5022850"/>
                  <a:pt x="1197122" y="5021792"/>
                </a:cubicBezTo>
                <a:cubicBezTo>
                  <a:pt x="1198349" y="5019675"/>
                  <a:pt x="1202028" y="5018617"/>
                  <a:pt x="1202028" y="5016500"/>
                </a:cubicBezTo>
                <a:cubicBezTo>
                  <a:pt x="1202028" y="5011209"/>
                  <a:pt x="1198349" y="5003800"/>
                  <a:pt x="1209388" y="5002742"/>
                </a:cubicBezTo>
                <a:cubicBezTo>
                  <a:pt x="1217974" y="5002742"/>
                  <a:pt x="1217974" y="4990042"/>
                  <a:pt x="1224106" y="4992159"/>
                </a:cubicBezTo>
                <a:cubicBezTo>
                  <a:pt x="1236372" y="4996392"/>
                  <a:pt x="1231466" y="5008034"/>
                  <a:pt x="1232692" y="5016500"/>
                </a:cubicBezTo>
                <a:cubicBezTo>
                  <a:pt x="1232692" y="5019675"/>
                  <a:pt x="1231466" y="5023909"/>
                  <a:pt x="1231466" y="5028142"/>
                </a:cubicBezTo>
                <a:cubicBezTo>
                  <a:pt x="1238825" y="5030258"/>
                  <a:pt x="1247411" y="5031317"/>
                  <a:pt x="1251091" y="5023909"/>
                </a:cubicBezTo>
                <a:cubicBezTo>
                  <a:pt x="1254770" y="5018617"/>
                  <a:pt x="1258450" y="5013325"/>
                  <a:pt x="1262130" y="5008034"/>
                </a:cubicBezTo>
                <a:cubicBezTo>
                  <a:pt x="1268262" y="5005917"/>
                  <a:pt x="1278075" y="5008034"/>
                  <a:pt x="1276848" y="4999567"/>
                </a:cubicBezTo>
                <a:cubicBezTo>
                  <a:pt x="1275622" y="4993217"/>
                  <a:pt x="1269489" y="4992159"/>
                  <a:pt x="1263356" y="4993217"/>
                </a:cubicBezTo>
                <a:cubicBezTo>
                  <a:pt x="1260903" y="4993217"/>
                  <a:pt x="1258450" y="4992159"/>
                  <a:pt x="1255997" y="4992159"/>
                </a:cubicBezTo>
                <a:cubicBezTo>
                  <a:pt x="1255997" y="4982633"/>
                  <a:pt x="1251091" y="4980517"/>
                  <a:pt x="1243731" y="4984750"/>
                </a:cubicBezTo>
                <a:cubicBezTo>
                  <a:pt x="1236372" y="4981575"/>
                  <a:pt x="1229012" y="4982633"/>
                  <a:pt x="1219200" y="4988984"/>
                </a:cubicBezTo>
                <a:cubicBezTo>
                  <a:pt x="1215520" y="4986867"/>
                  <a:pt x="1214294" y="4982633"/>
                  <a:pt x="1220427" y="4979459"/>
                </a:cubicBezTo>
                <a:cubicBezTo>
                  <a:pt x="1226559" y="4969934"/>
                  <a:pt x="1232692" y="4961467"/>
                  <a:pt x="1214294" y="4958292"/>
                </a:cubicBezTo>
                <a:cubicBezTo>
                  <a:pt x="1209388" y="4957234"/>
                  <a:pt x="1210614" y="4954059"/>
                  <a:pt x="1209388" y="4950883"/>
                </a:cubicBezTo>
                <a:cubicBezTo>
                  <a:pt x="1205708" y="4942417"/>
                  <a:pt x="1203255" y="4932892"/>
                  <a:pt x="1200802" y="4923367"/>
                </a:cubicBezTo>
                <a:cubicBezTo>
                  <a:pt x="1200802" y="4930775"/>
                  <a:pt x="1200802" y="4938184"/>
                  <a:pt x="1187310" y="4937125"/>
                </a:cubicBezTo>
                <a:cubicBezTo>
                  <a:pt x="1181177" y="4937125"/>
                  <a:pt x="1179950" y="4942417"/>
                  <a:pt x="1179950" y="4944534"/>
                </a:cubicBezTo>
                <a:cubicBezTo>
                  <a:pt x="1181177" y="4951942"/>
                  <a:pt x="1186083" y="4945592"/>
                  <a:pt x="1188536" y="4945592"/>
                </a:cubicBezTo>
                <a:cubicBezTo>
                  <a:pt x="1194669" y="4946650"/>
                  <a:pt x="1198349" y="4950883"/>
                  <a:pt x="1194669" y="4953000"/>
                </a:cubicBezTo>
                <a:cubicBezTo>
                  <a:pt x="1184856" y="4958292"/>
                  <a:pt x="1200802" y="4960409"/>
                  <a:pt x="1194669" y="4963584"/>
                </a:cubicBezTo>
                <a:cubicBezTo>
                  <a:pt x="1193442" y="4969934"/>
                  <a:pt x="1189763" y="4969934"/>
                  <a:pt x="1186083" y="4964642"/>
                </a:cubicBezTo>
                <a:cubicBezTo>
                  <a:pt x="1176271" y="4966758"/>
                  <a:pt x="1168911" y="4964642"/>
                  <a:pt x="1162778" y="4958292"/>
                </a:cubicBezTo>
                <a:cubicBezTo>
                  <a:pt x="1155419" y="4950883"/>
                  <a:pt x="1154192" y="4961467"/>
                  <a:pt x="1148060" y="4961467"/>
                </a:cubicBezTo>
                <a:cubicBezTo>
                  <a:pt x="1143153" y="4961467"/>
                  <a:pt x="1151739" y="4966758"/>
                  <a:pt x="1150513" y="4970992"/>
                </a:cubicBezTo>
                <a:cubicBezTo>
                  <a:pt x="1156646" y="4969934"/>
                  <a:pt x="1162778" y="4964642"/>
                  <a:pt x="1170138" y="4969934"/>
                </a:cubicBezTo>
                <a:cubicBezTo>
                  <a:pt x="1171364" y="4970992"/>
                  <a:pt x="1171364" y="4973109"/>
                  <a:pt x="1171364" y="4974167"/>
                </a:cubicBezTo>
                <a:cubicBezTo>
                  <a:pt x="1164005" y="4977342"/>
                  <a:pt x="1157872" y="4983692"/>
                  <a:pt x="1149286" y="4977342"/>
                </a:cubicBezTo>
                <a:cubicBezTo>
                  <a:pt x="1148060" y="4977342"/>
                  <a:pt x="1148060" y="4976284"/>
                  <a:pt x="1148060" y="4975225"/>
                </a:cubicBezTo>
                <a:cubicBezTo>
                  <a:pt x="1143153" y="4974167"/>
                  <a:pt x="1138247" y="4969934"/>
                  <a:pt x="1133341" y="4975225"/>
                </a:cubicBezTo>
                <a:cubicBezTo>
                  <a:pt x="1129661" y="4979459"/>
                  <a:pt x="1133341" y="4983692"/>
                  <a:pt x="1138247" y="4986867"/>
                </a:cubicBezTo>
                <a:cubicBezTo>
                  <a:pt x="1143153" y="4988984"/>
                  <a:pt x="1149286" y="4990042"/>
                  <a:pt x="1151739" y="4993217"/>
                </a:cubicBezTo>
                <a:cubicBezTo>
                  <a:pt x="1156646" y="4998508"/>
                  <a:pt x="1162778" y="5004859"/>
                  <a:pt x="1161552" y="5010150"/>
                </a:cubicBezTo>
                <a:cubicBezTo>
                  <a:pt x="1160325" y="5019675"/>
                  <a:pt x="1150513" y="5011209"/>
                  <a:pt x="1144380" y="5013325"/>
                </a:cubicBezTo>
                <a:cubicBezTo>
                  <a:pt x="1141927" y="5014383"/>
                  <a:pt x="1140700" y="5016500"/>
                  <a:pt x="1139474" y="5018617"/>
                </a:cubicBezTo>
                <a:cubicBezTo>
                  <a:pt x="1132114" y="5019675"/>
                  <a:pt x="1128435" y="5018617"/>
                  <a:pt x="1127208" y="5012267"/>
                </a:cubicBezTo>
                <a:close/>
                <a:moveTo>
                  <a:pt x="1244958" y="5010150"/>
                </a:moveTo>
                <a:cubicBezTo>
                  <a:pt x="1249864" y="5012267"/>
                  <a:pt x="1246184" y="5016500"/>
                  <a:pt x="1243731" y="5018617"/>
                </a:cubicBezTo>
                <a:cubicBezTo>
                  <a:pt x="1242505" y="5020734"/>
                  <a:pt x="1241278" y="5024967"/>
                  <a:pt x="1236372" y="5021792"/>
                </a:cubicBezTo>
                <a:cubicBezTo>
                  <a:pt x="1232692" y="5019675"/>
                  <a:pt x="1233919" y="5017559"/>
                  <a:pt x="1236372" y="5014383"/>
                </a:cubicBezTo>
                <a:cubicBezTo>
                  <a:pt x="1237598" y="5012267"/>
                  <a:pt x="1240052" y="5008034"/>
                  <a:pt x="1244958" y="5010150"/>
                </a:cubicBezTo>
                <a:close/>
                <a:moveTo>
                  <a:pt x="1267036" y="5001684"/>
                </a:moveTo>
                <a:cubicBezTo>
                  <a:pt x="1267036" y="5003800"/>
                  <a:pt x="1265809" y="5003800"/>
                  <a:pt x="1263356" y="5002742"/>
                </a:cubicBezTo>
                <a:lnTo>
                  <a:pt x="1263356" y="5000625"/>
                </a:lnTo>
                <a:lnTo>
                  <a:pt x="1264583" y="4998508"/>
                </a:lnTo>
                <a:cubicBezTo>
                  <a:pt x="1264583" y="4999567"/>
                  <a:pt x="1267036" y="5000625"/>
                  <a:pt x="1267036" y="5001684"/>
                </a:cubicBezTo>
                <a:close/>
                <a:moveTo>
                  <a:pt x="1257223" y="4991100"/>
                </a:moveTo>
                <a:cubicBezTo>
                  <a:pt x="1257223" y="4993217"/>
                  <a:pt x="1258450" y="4996392"/>
                  <a:pt x="1258450" y="4998508"/>
                </a:cubicBezTo>
                <a:cubicBezTo>
                  <a:pt x="1252317" y="5000625"/>
                  <a:pt x="1244958" y="5001684"/>
                  <a:pt x="1244958" y="4994275"/>
                </a:cubicBezTo>
                <a:cubicBezTo>
                  <a:pt x="1244958" y="4988984"/>
                  <a:pt x="1252317" y="4990042"/>
                  <a:pt x="1257223" y="4991100"/>
                </a:cubicBezTo>
                <a:close/>
                <a:moveTo>
                  <a:pt x="1168911" y="5011209"/>
                </a:moveTo>
                <a:cubicBezTo>
                  <a:pt x="1170138" y="4999567"/>
                  <a:pt x="1171364" y="4988984"/>
                  <a:pt x="1176271" y="4979459"/>
                </a:cubicBezTo>
                <a:cubicBezTo>
                  <a:pt x="1177497" y="4976284"/>
                  <a:pt x="1178724" y="4974167"/>
                  <a:pt x="1184856" y="4975225"/>
                </a:cubicBezTo>
                <a:cubicBezTo>
                  <a:pt x="1194669" y="4977342"/>
                  <a:pt x="1195895" y="4988984"/>
                  <a:pt x="1194669" y="4993217"/>
                </a:cubicBezTo>
                <a:cubicBezTo>
                  <a:pt x="1190989" y="5000625"/>
                  <a:pt x="1190989" y="5009092"/>
                  <a:pt x="1188536" y="5016500"/>
                </a:cubicBezTo>
                <a:cubicBezTo>
                  <a:pt x="1184856" y="5023909"/>
                  <a:pt x="1178724" y="5022850"/>
                  <a:pt x="1173817" y="5021792"/>
                </a:cubicBezTo>
                <a:cubicBezTo>
                  <a:pt x="1166458" y="5019675"/>
                  <a:pt x="1168911" y="5015442"/>
                  <a:pt x="1168911" y="5011209"/>
                </a:cubicBezTo>
                <a:close/>
                <a:moveTo>
                  <a:pt x="1164005" y="5017559"/>
                </a:moveTo>
                <a:cubicBezTo>
                  <a:pt x="1165231" y="5018617"/>
                  <a:pt x="1165231" y="5018617"/>
                  <a:pt x="1165231" y="5019675"/>
                </a:cubicBezTo>
                <a:cubicBezTo>
                  <a:pt x="1164005" y="5019675"/>
                  <a:pt x="1162778" y="5020734"/>
                  <a:pt x="1161552" y="5020734"/>
                </a:cubicBezTo>
                <a:cubicBezTo>
                  <a:pt x="1161552" y="5020734"/>
                  <a:pt x="1160325" y="5019675"/>
                  <a:pt x="1160325" y="5019675"/>
                </a:cubicBezTo>
                <a:cubicBezTo>
                  <a:pt x="1161552" y="5018617"/>
                  <a:pt x="1162778" y="5018617"/>
                  <a:pt x="1164005" y="5017559"/>
                </a:cubicBezTo>
                <a:close/>
                <a:moveTo>
                  <a:pt x="199929" y="1299633"/>
                </a:moveTo>
                <a:cubicBezTo>
                  <a:pt x="203609" y="1289050"/>
                  <a:pt x="196250" y="1287992"/>
                  <a:pt x="187664" y="1286933"/>
                </a:cubicBezTo>
                <a:cubicBezTo>
                  <a:pt x="187664" y="1286933"/>
                  <a:pt x="187664" y="1286933"/>
                  <a:pt x="187664" y="1286933"/>
                </a:cubicBezTo>
                <a:cubicBezTo>
                  <a:pt x="187664" y="1286933"/>
                  <a:pt x="187664" y="1286933"/>
                  <a:pt x="187664" y="1286933"/>
                </a:cubicBezTo>
                <a:cubicBezTo>
                  <a:pt x="188890" y="1289050"/>
                  <a:pt x="190117" y="1291167"/>
                  <a:pt x="186437" y="1292225"/>
                </a:cubicBezTo>
                <a:cubicBezTo>
                  <a:pt x="185210" y="1292225"/>
                  <a:pt x="182757" y="1291167"/>
                  <a:pt x="182757" y="1291167"/>
                </a:cubicBezTo>
                <a:cubicBezTo>
                  <a:pt x="182757" y="1289050"/>
                  <a:pt x="185210" y="1287992"/>
                  <a:pt x="187664" y="1287992"/>
                </a:cubicBezTo>
                <a:cubicBezTo>
                  <a:pt x="187664" y="1287992"/>
                  <a:pt x="187664" y="1287992"/>
                  <a:pt x="187664" y="1287992"/>
                </a:cubicBezTo>
                <a:cubicBezTo>
                  <a:pt x="187664" y="1287992"/>
                  <a:pt x="187664" y="1287992"/>
                  <a:pt x="188890" y="1287992"/>
                </a:cubicBezTo>
                <a:cubicBezTo>
                  <a:pt x="188890" y="1274233"/>
                  <a:pt x="195023" y="1259417"/>
                  <a:pt x="182757" y="1246717"/>
                </a:cubicBezTo>
                <a:cubicBezTo>
                  <a:pt x="181531" y="1245658"/>
                  <a:pt x="181531" y="1240367"/>
                  <a:pt x="186437" y="1239308"/>
                </a:cubicBezTo>
                <a:cubicBezTo>
                  <a:pt x="199929" y="1235075"/>
                  <a:pt x="188890" y="1229783"/>
                  <a:pt x="186437" y="1225550"/>
                </a:cubicBezTo>
                <a:cubicBezTo>
                  <a:pt x="183984" y="1221317"/>
                  <a:pt x="172945" y="1226608"/>
                  <a:pt x="172945" y="1217083"/>
                </a:cubicBezTo>
                <a:cubicBezTo>
                  <a:pt x="177851" y="1212850"/>
                  <a:pt x="185210" y="1218142"/>
                  <a:pt x="188890" y="1213908"/>
                </a:cubicBezTo>
                <a:cubicBezTo>
                  <a:pt x="197476" y="1203325"/>
                  <a:pt x="206062" y="1210733"/>
                  <a:pt x="215874" y="1212850"/>
                </a:cubicBezTo>
                <a:cubicBezTo>
                  <a:pt x="215874" y="1211792"/>
                  <a:pt x="215874" y="1210733"/>
                  <a:pt x="215874" y="1208617"/>
                </a:cubicBezTo>
                <a:cubicBezTo>
                  <a:pt x="212195" y="1209675"/>
                  <a:pt x="209742" y="1206500"/>
                  <a:pt x="207289" y="1205442"/>
                </a:cubicBezTo>
                <a:cubicBezTo>
                  <a:pt x="198703" y="1202267"/>
                  <a:pt x="197476" y="1202267"/>
                  <a:pt x="203609" y="1193800"/>
                </a:cubicBezTo>
                <a:cubicBezTo>
                  <a:pt x="204835" y="1191683"/>
                  <a:pt x="206062" y="1190625"/>
                  <a:pt x="203609" y="1190625"/>
                </a:cubicBezTo>
                <a:cubicBezTo>
                  <a:pt x="185210" y="1191683"/>
                  <a:pt x="193796" y="1177925"/>
                  <a:pt x="188890" y="1171575"/>
                </a:cubicBezTo>
                <a:cubicBezTo>
                  <a:pt x="183984" y="1165225"/>
                  <a:pt x="180304" y="1162050"/>
                  <a:pt x="192570" y="1159933"/>
                </a:cubicBezTo>
                <a:cubicBezTo>
                  <a:pt x="199929" y="1158875"/>
                  <a:pt x="198703" y="1154642"/>
                  <a:pt x="196250" y="1149350"/>
                </a:cubicBezTo>
                <a:cubicBezTo>
                  <a:pt x="191343" y="1141942"/>
                  <a:pt x="182757" y="1137708"/>
                  <a:pt x="175398" y="1138767"/>
                </a:cubicBezTo>
                <a:cubicBezTo>
                  <a:pt x="166812" y="1140883"/>
                  <a:pt x="153320" y="1145117"/>
                  <a:pt x="155773" y="1154642"/>
                </a:cubicBezTo>
                <a:cubicBezTo>
                  <a:pt x="159453" y="1167342"/>
                  <a:pt x="154546" y="1176867"/>
                  <a:pt x="149640" y="1186392"/>
                </a:cubicBezTo>
                <a:cubicBezTo>
                  <a:pt x="145961" y="1194858"/>
                  <a:pt x="159453" y="1200150"/>
                  <a:pt x="152093" y="1207558"/>
                </a:cubicBezTo>
                <a:cubicBezTo>
                  <a:pt x="145961" y="1207558"/>
                  <a:pt x="134922" y="1207558"/>
                  <a:pt x="136148" y="1210733"/>
                </a:cubicBezTo>
                <a:cubicBezTo>
                  <a:pt x="141054" y="1221317"/>
                  <a:pt x="125109" y="1229783"/>
                  <a:pt x="134922" y="1239308"/>
                </a:cubicBezTo>
                <a:cubicBezTo>
                  <a:pt x="133695" y="1243542"/>
                  <a:pt x="127562" y="1241425"/>
                  <a:pt x="123883" y="1244600"/>
                </a:cubicBezTo>
                <a:cubicBezTo>
                  <a:pt x="118976" y="1240367"/>
                  <a:pt x="128789" y="1232958"/>
                  <a:pt x="118976" y="1229783"/>
                </a:cubicBezTo>
                <a:cubicBezTo>
                  <a:pt x="116523" y="1227667"/>
                  <a:pt x="114070" y="1225550"/>
                  <a:pt x="112843" y="1222375"/>
                </a:cubicBezTo>
                <a:lnTo>
                  <a:pt x="114070" y="1222375"/>
                </a:lnTo>
                <a:cubicBezTo>
                  <a:pt x="114070" y="1222375"/>
                  <a:pt x="114070" y="1222375"/>
                  <a:pt x="114070" y="1222375"/>
                </a:cubicBezTo>
                <a:cubicBezTo>
                  <a:pt x="114070" y="1222375"/>
                  <a:pt x="114070" y="1222375"/>
                  <a:pt x="114070" y="1222375"/>
                </a:cubicBezTo>
                <a:cubicBezTo>
                  <a:pt x="111617" y="1223433"/>
                  <a:pt x="107937" y="1224492"/>
                  <a:pt x="104258" y="1223433"/>
                </a:cubicBezTo>
                <a:cubicBezTo>
                  <a:pt x="111617" y="1227667"/>
                  <a:pt x="106711" y="1234017"/>
                  <a:pt x="109164" y="1239308"/>
                </a:cubicBezTo>
                <a:cubicBezTo>
                  <a:pt x="103031" y="1253067"/>
                  <a:pt x="115297" y="1249892"/>
                  <a:pt x="123883" y="1249892"/>
                </a:cubicBezTo>
                <a:cubicBezTo>
                  <a:pt x="117750" y="1262592"/>
                  <a:pt x="110390" y="1276350"/>
                  <a:pt x="104258" y="1289050"/>
                </a:cubicBezTo>
                <a:cubicBezTo>
                  <a:pt x="101804" y="1293283"/>
                  <a:pt x="101804" y="1298575"/>
                  <a:pt x="109164" y="1298575"/>
                </a:cubicBezTo>
                <a:cubicBezTo>
                  <a:pt x="114070" y="1298575"/>
                  <a:pt x="121429" y="1300692"/>
                  <a:pt x="120203" y="1294342"/>
                </a:cubicBezTo>
                <a:cubicBezTo>
                  <a:pt x="118976" y="1286933"/>
                  <a:pt x="123883" y="1285875"/>
                  <a:pt x="130015" y="1283758"/>
                </a:cubicBezTo>
                <a:cubicBezTo>
                  <a:pt x="131242" y="1283758"/>
                  <a:pt x="132468" y="1283758"/>
                  <a:pt x="133695" y="1282700"/>
                </a:cubicBezTo>
                <a:cubicBezTo>
                  <a:pt x="133695" y="1290108"/>
                  <a:pt x="143507" y="1298575"/>
                  <a:pt x="147187" y="1297517"/>
                </a:cubicBezTo>
                <a:cubicBezTo>
                  <a:pt x="161906" y="1295400"/>
                  <a:pt x="171718" y="1301750"/>
                  <a:pt x="183984" y="1305983"/>
                </a:cubicBezTo>
                <a:cubicBezTo>
                  <a:pt x="191343" y="1310217"/>
                  <a:pt x="197476" y="1308100"/>
                  <a:pt x="199929" y="1299633"/>
                </a:cubicBezTo>
                <a:close/>
                <a:moveTo>
                  <a:pt x="172945" y="1200150"/>
                </a:moveTo>
                <a:cubicBezTo>
                  <a:pt x="172945" y="1199092"/>
                  <a:pt x="174171" y="1198033"/>
                  <a:pt x="175398" y="1195917"/>
                </a:cubicBezTo>
                <a:cubicBezTo>
                  <a:pt x="177851" y="1196975"/>
                  <a:pt x="181531" y="1199092"/>
                  <a:pt x="182757" y="1202267"/>
                </a:cubicBezTo>
                <a:cubicBezTo>
                  <a:pt x="182757" y="1204383"/>
                  <a:pt x="180304" y="1206500"/>
                  <a:pt x="177851" y="1206500"/>
                </a:cubicBezTo>
                <a:cubicBezTo>
                  <a:pt x="172945" y="1206500"/>
                  <a:pt x="172945" y="1204383"/>
                  <a:pt x="172945" y="1200150"/>
                </a:cubicBezTo>
                <a:close/>
                <a:moveTo>
                  <a:pt x="139828" y="1253067"/>
                </a:moveTo>
                <a:cubicBezTo>
                  <a:pt x="139828" y="1258358"/>
                  <a:pt x="144734" y="1262592"/>
                  <a:pt x="144734" y="1266825"/>
                </a:cubicBezTo>
                <a:cubicBezTo>
                  <a:pt x="144734" y="1262592"/>
                  <a:pt x="139828" y="1258358"/>
                  <a:pt x="139828" y="1253067"/>
                </a:cubicBezTo>
                <a:close/>
                <a:moveTo>
                  <a:pt x="11982259" y="1679575"/>
                </a:moveTo>
                <a:cubicBezTo>
                  <a:pt x="11983485" y="1696508"/>
                  <a:pt x="11963860" y="1690158"/>
                  <a:pt x="11957727" y="1698625"/>
                </a:cubicBezTo>
                <a:cubicBezTo>
                  <a:pt x="11949141" y="1712383"/>
                  <a:pt x="11936876" y="1703917"/>
                  <a:pt x="11924610" y="1703917"/>
                </a:cubicBezTo>
                <a:cubicBezTo>
                  <a:pt x="11922157" y="1700742"/>
                  <a:pt x="11922157" y="1695450"/>
                  <a:pt x="11916024" y="1696508"/>
                </a:cubicBezTo>
                <a:cubicBezTo>
                  <a:pt x="11908665" y="1697567"/>
                  <a:pt x="11909891" y="1702858"/>
                  <a:pt x="11908665" y="1707092"/>
                </a:cubicBezTo>
                <a:cubicBezTo>
                  <a:pt x="11895172" y="1695450"/>
                  <a:pt x="11895172" y="1695450"/>
                  <a:pt x="11885360" y="1708150"/>
                </a:cubicBezTo>
                <a:cubicBezTo>
                  <a:pt x="11870641" y="1709208"/>
                  <a:pt x="11864509" y="1718733"/>
                  <a:pt x="11858376" y="1727200"/>
                </a:cubicBezTo>
                <a:cubicBezTo>
                  <a:pt x="11853470" y="1722967"/>
                  <a:pt x="11849790" y="1717675"/>
                  <a:pt x="11847337" y="1711325"/>
                </a:cubicBezTo>
                <a:cubicBezTo>
                  <a:pt x="11846110" y="1708150"/>
                  <a:pt x="11843657" y="1701800"/>
                  <a:pt x="11836298" y="1704975"/>
                </a:cubicBezTo>
                <a:cubicBezTo>
                  <a:pt x="11832618" y="1707092"/>
                  <a:pt x="11830165" y="1700742"/>
                  <a:pt x="11827712" y="1704975"/>
                </a:cubicBezTo>
                <a:cubicBezTo>
                  <a:pt x="11831391" y="1704975"/>
                  <a:pt x="11835072" y="1704975"/>
                  <a:pt x="11836298" y="1706033"/>
                </a:cubicBezTo>
                <a:cubicBezTo>
                  <a:pt x="11842431" y="1714500"/>
                  <a:pt x="11836298" y="1726142"/>
                  <a:pt x="11846110" y="1733550"/>
                </a:cubicBezTo>
                <a:cubicBezTo>
                  <a:pt x="11849790" y="1731433"/>
                  <a:pt x="11853470" y="1728258"/>
                  <a:pt x="11854696" y="1734608"/>
                </a:cubicBezTo>
                <a:cubicBezTo>
                  <a:pt x="11855922" y="1733550"/>
                  <a:pt x="11857149" y="1731433"/>
                  <a:pt x="11858376" y="1730375"/>
                </a:cubicBezTo>
                <a:cubicBezTo>
                  <a:pt x="11865736" y="1736725"/>
                  <a:pt x="11875548" y="1730375"/>
                  <a:pt x="11884134" y="1732492"/>
                </a:cubicBezTo>
                <a:cubicBezTo>
                  <a:pt x="11880454" y="1748367"/>
                  <a:pt x="11878001" y="1765300"/>
                  <a:pt x="11864509" y="1779058"/>
                </a:cubicBezTo>
                <a:cubicBezTo>
                  <a:pt x="11857149" y="1786467"/>
                  <a:pt x="11855922" y="1795992"/>
                  <a:pt x="11864509" y="1809750"/>
                </a:cubicBezTo>
                <a:cubicBezTo>
                  <a:pt x="11869415" y="1794933"/>
                  <a:pt x="11873095" y="1783292"/>
                  <a:pt x="11891493" y="1790700"/>
                </a:cubicBezTo>
                <a:cubicBezTo>
                  <a:pt x="11896399" y="1792817"/>
                  <a:pt x="11898852" y="1786467"/>
                  <a:pt x="11895172" y="1781175"/>
                </a:cubicBezTo>
                <a:cubicBezTo>
                  <a:pt x="11892719" y="1778000"/>
                  <a:pt x="11882907" y="1781175"/>
                  <a:pt x="11886586" y="1774825"/>
                </a:cubicBezTo>
                <a:cubicBezTo>
                  <a:pt x="11892719" y="1767417"/>
                  <a:pt x="11901305" y="1773767"/>
                  <a:pt x="11907438" y="1769533"/>
                </a:cubicBezTo>
                <a:cubicBezTo>
                  <a:pt x="11911118" y="1768475"/>
                  <a:pt x="11914798" y="1767417"/>
                  <a:pt x="11919704" y="1768475"/>
                </a:cubicBezTo>
                <a:cubicBezTo>
                  <a:pt x="11920931" y="1768475"/>
                  <a:pt x="11922157" y="1768475"/>
                  <a:pt x="11922157" y="1768475"/>
                </a:cubicBezTo>
                <a:cubicBezTo>
                  <a:pt x="11934423" y="1752600"/>
                  <a:pt x="11946688" y="1738842"/>
                  <a:pt x="11973673" y="1742017"/>
                </a:cubicBezTo>
                <a:cubicBezTo>
                  <a:pt x="11981032" y="1743075"/>
                  <a:pt x="11987164" y="1725083"/>
                  <a:pt x="11981032" y="1718733"/>
                </a:cubicBezTo>
                <a:cubicBezTo>
                  <a:pt x="11978578" y="1715558"/>
                  <a:pt x="11973673" y="1714500"/>
                  <a:pt x="11973673" y="1710267"/>
                </a:cubicBezTo>
                <a:cubicBezTo>
                  <a:pt x="11995751" y="1710267"/>
                  <a:pt x="11996977" y="1708150"/>
                  <a:pt x="11993297" y="1678517"/>
                </a:cubicBezTo>
                <a:cubicBezTo>
                  <a:pt x="11990844" y="1677458"/>
                  <a:pt x="11982259" y="1676400"/>
                  <a:pt x="11982259" y="1679575"/>
                </a:cubicBezTo>
                <a:close/>
                <a:moveTo>
                  <a:pt x="11941782" y="1717675"/>
                </a:moveTo>
                <a:cubicBezTo>
                  <a:pt x="11944235" y="1717675"/>
                  <a:pt x="11946688" y="1719792"/>
                  <a:pt x="11946688" y="1721908"/>
                </a:cubicBezTo>
                <a:cubicBezTo>
                  <a:pt x="11946688" y="1726142"/>
                  <a:pt x="11943009" y="1726142"/>
                  <a:pt x="11939329" y="1727200"/>
                </a:cubicBezTo>
                <a:cubicBezTo>
                  <a:pt x="11938102" y="1725083"/>
                  <a:pt x="11936876" y="1722967"/>
                  <a:pt x="11936876" y="1720850"/>
                </a:cubicBezTo>
                <a:cubicBezTo>
                  <a:pt x="11936876" y="1719792"/>
                  <a:pt x="11938102" y="1716617"/>
                  <a:pt x="11941782" y="1717675"/>
                </a:cubicBezTo>
                <a:close/>
                <a:moveTo>
                  <a:pt x="870857" y="5743575"/>
                </a:moveTo>
                <a:cubicBezTo>
                  <a:pt x="872084" y="5744633"/>
                  <a:pt x="869631" y="5755217"/>
                  <a:pt x="867177" y="5755217"/>
                </a:cubicBezTo>
                <a:cubicBezTo>
                  <a:pt x="847553" y="5758392"/>
                  <a:pt x="858592" y="5771092"/>
                  <a:pt x="852459" y="5780617"/>
                </a:cubicBezTo>
                <a:cubicBezTo>
                  <a:pt x="858592" y="5776383"/>
                  <a:pt x="862271" y="5774267"/>
                  <a:pt x="864724" y="5773209"/>
                </a:cubicBezTo>
                <a:cubicBezTo>
                  <a:pt x="869631" y="5773209"/>
                  <a:pt x="869631" y="5777442"/>
                  <a:pt x="868404" y="5779558"/>
                </a:cubicBezTo>
                <a:cubicBezTo>
                  <a:pt x="865951" y="5786967"/>
                  <a:pt x="861045" y="5793317"/>
                  <a:pt x="859818" y="5800725"/>
                </a:cubicBezTo>
                <a:cubicBezTo>
                  <a:pt x="867177" y="5806017"/>
                  <a:pt x="878217" y="5793317"/>
                  <a:pt x="883123" y="5803901"/>
                </a:cubicBezTo>
                <a:cubicBezTo>
                  <a:pt x="888029" y="5814484"/>
                  <a:pt x="894162" y="5809192"/>
                  <a:pt x="901521" y="5807075"/>
                </a:cubicBezTo>
                <a:cubicBezTo>
                  <a:pt x="916240" y="5802842"/>
                  <a:pt x="922373" y="5794375"/>
                  <a:pt x="924826" y="5782734"/>
                </a:cubicBezTo>
                <a:cubicBezTo>
                  <a:pt x="927279" y="5766859"/>
                  <a:pt x="932185" y="5752042"/>
                  <a:pt x="930959" y="5735109"/>
                </a:cubicBezTo>
                <a:cubicBezTo>
                  <a:pt x="929732" y="5722409"/>
                  <a:pt x="927279" y="5707592"/>
                  <a:pt x="937091" y="5695950"/>
                </a:cubicBezTo>
                <a:cubicBezTo>
                  <a:pt x="937091" y="5695950"/>
                  <a:pt x="934638" y="5692776"/>
                  <a:pt x="932185" y="5690659"/>
                </a:cubicBezTo>
                <a:cubicBezTo>
                  <a:pt x="929732" y="5686425"/>
                  <a:pt x="933412" y="5680075"/>
                  <a:pt x="928505" y="5677959"/>
                </a:cubicBezTo>
                <a:cubicBezTo>
                  <a:pt x="923599" y="5675842"/>
                  <a:pt x="918693" y="5668433"/>
                  <a:pt x="912560" y="5673725"/>
                </a:cubicBezTo>
                <a:cubicBezTo>
                  <a:pt x="905201" y="5680075"/>
                  <a:pt x="911334" y="5684308"/>
                  <a:pt x="917466" y="5688542"/>
                </a:cubicBezTo>
                <a:cubicBezTo>
                  <a:pt x="917466" y="5688542"/>
                  <a:pt x="917466" y="5689600"/>
                  <a:pt x="917466" y="5689600"/>
                </a:cubicBezTo>
                <a:cubicBezTo>
                  <a:pt x="921146" y="5687484"/>
                  <a:pt x="926052" y="5687484"/>
                  <a:pt x="929732" y="5689600"/>
                </a:cubicBezTo>
                <a:cubicBezTo>
                  <a:pt x="927279" y="5692776"/>
                  <a:pt x="926052" y="5699125"/>
                  <a:pt x="919920" y="5698067"/>
                </a:cubicBezTo>
                <a:cubicBezTo>
                  <a:pt x="915013" y="5698067"/>
                  <a:pt x="916240" y="5693834"/>
                  <a:pt x="916240" y="5689600"/>
                </a:cubicBezTo>
                <a:cubicBezTo>
                  <a:pt x="912560" y="5690659"/>
                  <a:pt x="906427" y="5688542"/>
                  <a:pt x="907654" y="5694892"/>
                </a:cubicBezTo>
                <a:cubicBezTo>
                  <a:pt x="908880" y="5706534"/>
                  <a:pt x="903974" y="5719234"/>
                  <a:pt x="907654" y="5730875"/>
                </a:cubicBezTo>
                <a:cubicBezTo>
                  <a:pt x="908880" y="5735109"/>
                  <a:pt x="900295" y="5737225"/>
                  <a:pt x="900295" y="5737225"/>
                </a:cubicBezTo>
                <a:cubicBezTo>
                  <a:pt x="899068" y="5726642"/>
                  <a:pt x="889256" y="5721350"/>
                  <a:pt x="881896" y="5716058"/>
                </a:cubicBezTo>
                <a:cubicBezTo>
                  <a:pt x="879443" y="5713942"/>
                  <a:pt x="883123" y="5710767"/>
                  <a:pt x="885576" y="5708651"/>
                </a:cubicBezTo>
                <a:cubicBezTo>
                  <a:pt x="886802" y="5706534"/>
                  <a:pt x="896615" y="5710767"/>
                  <a:pt x="890482" y="5703359"/>
                </a:cubicBezTo>
                <a:cubicBezTo>
                  <a:pt x="888029" y="5701242"/>
                  <a:pt x="881896" y="5695950"/>
                  <a:pt x="880670" y="5700183"/>
                </a:cubicBezTo>
                <a:cubicBezTo>
                  <a:pt x="875763" y="5713942"/>
                  <a:pt x="865951" y="5705475"/>
                  <a:pt x="858592" y="5704417"/>
                </a:cubicBezTo>
                <a:cubicBezTo>
                  <a:pt x="859818" y="5705475"/>
                  <a:pt x="861045" y="5706534"/>
                  <a:pt x="861045" y="5707592"/>
                </a:cubicBezTo>
                <a:cubicBezTo>
                  <a:pt x="862271" y="5721350"/>
                  <a:pt x="856138" y="5734050"/>
                  <a:pt x="870857" y="5743575"/>
                </a:cubicBezTo>
                <a:close/>
                <a:moveTo>
                  <a:pt x="892935" y="5788026"/>
                </a:moveTo>
                <a:cubicBezTo>
                  <a:pt x="895388" y="5776383"/>
                  <a:pt x="883123" y="5762625"/>
                  <a:pt x="902748" y="5755217"/>
                </a:cubicBezTo>
                <a:cubicBezTo>
                  <a:pt x="900295" y="5765800"/>
                  <a:pt x="902748" y="5778500"/>
                  <a:pt x="892935" y="5788026"/>
                </a:cubicBezTo>
                <a:close/>
                <a:moveTo>
                  <a:pt x="872084" y="5717117"/>
                </a:moveTo>
                <a:cubicBezTo>
                  <a:pt x="870857" y="5717117"/>
                  <a:pt x="870857" y="5718175"/>
                  <a:pt x="869631" y="5718175"/>
                </a:cubicBezTo>
                <a:cubicBezTo>
                  <a:pt x="869631" y="5717117"/>
                  <a:pt x="868404" y="5717117"/>
                  <a:pt x="868404" y="5716058"/>
                </a:cubicBezTo>
                <a:cubicBezTo>
                  <a:pt x="868404" y="5716058"/>
                  <a:pt x="869631" y="5715000"/>
                  <a:pt x="869631" y="5715000"/>
                </a:cubicBezTo>
                <a:cubicBezTo>
                  <a:pt x="870857" y="5716058"/>
                  <a:pt x="872084" y="5716058"/>
                  <a:pt x="872084" y="5717117"/>
                </a:cubicBezTo>
                <a:close/>
                <a:moveTo>
                  <a:pt x="230593" y="1683808"/>
                </a:moveTo>
                <a:cubicBezTo>
                  <a:pt x="230593" y="1683808"/>
                  <a:pt x="230593" y="1683808"/>
                  <a:pt x="230593" y="1683808"/>
                </a:cubicBezTo>
                <a:cubicBezTo>
                  <a:pt x="229367" y="1684867"/>
                  <a:pt x="229367" y="1684867"/>
                  <a:pt x="230593" y="1683808"/>
                </a:cubicBezTo>
                <a:cubicBezTo>
                  <a:pt x="229367" y="1683808"/>
                  <a:pt x="228140" y="1682750"/>
                  <a:pt x="228140" y="1681692"/>
                </a:cubicBezTo>
                <a:cubicBezTo>
                  <a:pt x="228140" y="1682750"/>
                  <a:pt x="229367" y="1682750"/>
                  <a:pt x="230593" y="1683808"/>
                </a:cubicBezTo>
                <a:lnTo>
                  <a:pt x="230593" y="1683808"/>
                </a:lnTo>
                <a:close/>
                <a:moveTo>
                  <a:pt x="257577" y="1611842"/>
                </a:moveTo>
                <a:cubicBezTo>
                  <a:pt x="257577" y="1610783"/>
                  <a:pt x="257577" y="1608667"/>
                  <a:pt x="257577" y="1607608"/>
                </a:cubicBezTo>
                <a:cubicBezTo>
                  <a:pt x="258804" y="1609725"/>
                  <a:pt x="258804" y="1610783"/>
                  <a:pt x="257577" y="1611842"/>
                </a:cubicBezTo>
                <a:close/>
                <a:moveTo>
                  <a:pt x="1490270" y="6427258"/>
                </a:moveTo>
                <a:cubicBezTo>
                  <a:pt x="1496402" y="6430433"/>
                  <a:pt x="1502535" y="6424084"/>
                  <a:pt x="1500082" y="6420909"/>
                </a:cubicBezTo>
                <a:cubicBezTo>
                  <a:pt x="1493949" y="6412442"/>
                  <a:pt x="1492723" y="6399742"/>
                  <a:pt x="1484137" y="6393392"/>
                </a:cubicBezTo>
                <a:cubicBezTo>
                  <a:pt x="1462059" y="6376459"/>
                  <a:pt x="1432621" y="6367992"/>
                  <a:pt x="1408090" y="6354234"/>
                </a:cubicBezTo>
                <a:cubicBezTo>
                  <a:pt x="1404411" y="6352117"/>
                  <a:pt x="1401957" y="6352117"/>
                  <a:pt x="1399504" y="6355292"/>
                </a:cubicBezTo>
                <a:cubicBezTo>
                  <a:pt x="1393371" y="6359526"/>
                  <a:pt x="1387239" y="6356350"/>
                  <a:pt x="1379879" y="6356350"/>
                </a:cubicBezTo>
                <a:cubicBezTo>
                  <a:pt x="1381106" y="6359526"/>
                  <a:pt x="1383559" y="6361642"/>
                  <a:pt x="1384786" y="6364817"/>
                </a:cubicBezTo>
                <a:cubicBezTo>
                  <a:pt x="1387239" y="6365875"/>
                  <a:pt x="1392145" y="6365875"/>
                  <a:pt x="1389692" y="6370109"/>
                </a:cubicBezTo>
                <a:cubicBezTo>
                  <a:pt x="1387239" y="6373284"/>
                  <a:pt x="1383559" y="6371167"/>
                  <a:pt x="1381106" y="6369050"/>
                </a:cubicBezTo>
                <a:cubicBezTo>
                  <a:pt x="1374973" y="6371167"/>
                  <a:pt x="1372520" y="6376459"/>
                  <a:pt x="1368840" y="6379633"/>
                </a:cubicBezTo>
                <a:cubicBezTo>
                  <a:pt x="1359028" y="6387042"/>
                  <a:pt x="1359028" y="6387042"/>
                  <a:pt x="1367614" y="6393392"/>
                </a:cubicBezTo>
                <a:cubicBezTo>
                  <a:pt x="1370067" y="6395508"/>
                  <a:pt x="1376200" y="6395508"/>
                  <a:pt x="1376200" y="6400800"/>
                </a:cubicBezTo>
                <a:cubicBezTo>
                  <a:pt x="1371293" y="6408209"/>
                  <a:pt x="1361481" y="6408209"/>
                  <a:pt x="1352895" y="6407151"/>
                </a:cubicBezTo>
                <a:cubicBezTo>
                  <a:pt x="1338176" y="6406092"/>
                  <a:pt x="1339403" y="6413500"/>
                  <a:pt x="1343083" y="6420909"/>
                </a:cubicBezTo>
                <a:cubicBezTo>
                  <a:pt x="1329590" y="6425142"/>
                  <a:pt x="1314872" y="6417734"/>
                  <a:pt x="1301380" y="6423026"/>
                </a:cubicBezTo>
                <a:cubicBezTo>
                  <a:pt x="1298926" y="6424084"/>
                  <a:pt x="1295247" y="6421967"/>
                  <a:pt x="1296473" y="6426200"/>
                </a:cubicBezTo>
                <a:cubicBezTo>
                  <a:pt x="1297700" y="6429375"/>
                  <a:pt x="1301380" y="6433609"/>
                  <a:pt x="1302606" y="6433609"/>
                </a:cubicBezTo>
                <a:cubicBezTo>
                  <a:pt x="1302606" y="6433609"/>
                  <a:pt x="1302606" y="6433609"/>
                  <a:pt x="1303833" y="6433609"/>
                </a:cubicBezTo>
                <a:cubicBezTo>
                  <a:pt x="1306286" y="6437842"/>
                  <a:pt x="1311192" y="6441017"/>
                  <a:pt x="1311192" y="6447367"/>
                </a:cubicBezTo>
                <a:cubicBezTo>
                  <a:pt x="1311192" y="6450542"/>
                  <a:pt x="1307512" y="6452659"/>
                  <a:pt x="1302606" y="6450542"/>
                </a:cubicBezTo>
                <a:cubicBezTo>
                  <a:pt x="1297700" y="6448425"/>
                  <a:pt x="1295247" y="6447367"/>
                  <a:pt x="1292794" y="6451600"/>
                </a:cubicBezTo>
                <a:cubicBezTo>
                  <a:pt x="1290340" y="6454776"/>
                  <a:pt x="1292794" y="6457950"/>
                  <a:pt x="1295247" y="6460067"/>
                </a:cubicBezTo>
                <a:cubicBezTo>
                  <a:pt x="1298926" y="6463242"/>
                  <a:pt x="1303833" y="6466417"/>
                  <a:pt x="1307512" y="6468534"/>
                </a:cubicBezTo>
                <a:cubicBezTo>
                  <a:pt x="1321004" y="6475942"/>
                  <a:pt x="1321004" y="6480175"/>
                  <a:pt x="1308739" y="6486526"/>
                </a:cubicBezTo>
                <a:cubicBezTo>
                  <a:pt x="1307512" y="6486526"/>
                  <a:pt x="1307512" y="6487584"/>
                  <a:pt x="1306286" y="6487584"/>
                </a:cubicBezTo>
                <a:cubicBezTo>
                  <a:pt x="1300153" y="6488642"/>
                  <a:pt x="1292794" y="6490758"/>
                  <a:pt x="1292794" y="6496050"/>
                </a:cubicBezTo>
                <a:cubicBezTo>
                  <a:pt x="1291567" y="6503459"/>
                  <a:pt x="1300153" y="6505575"/>
                  <a:pt x="1307512" y="6507692"/>
                </a:cubicBezTo>
                <a:cubicBezTo>
                  <a:pt x="1314872" y="6509808"/>
                  <a:pt x="1322231" y="6512984"/>
                  <a:pt x="1323458" y="6518276"/>
                </a:cubicBezTo>
                <a:cubicBezTo>
                  <a:pt x="1324684" y="6524625"/>
                  <a:pt x="1328364" y="6526742"/>
                  <a:pt x="1333270" y="6525683"/>
                </a:cubicBezTo>
                <a:cubicBezTo>
                  <a:pt x="1338176" y="6524625"/>
                  <a:pt x="1340629" y="6519334"/>
                  <a:pt x="1341856" y="6515100"/>
                </a:cubicBezTo>
                <a:cubicBezTo>
                  <a:pt x="1347989" y="6496050"/>
                  <a:pt x="1338176" y="6479117"/>
                  <a:pt x="1329590" y="6464300"/>
                </a:cubicBezTo>
                <a:cubicBezTo>
                  <a:pt x="1325911" y="6459008"/>
                  <a:pt x="1321004" y="6453717"/>
                  <a:pt x="1317325" y="6449484"/>
                </a:cubicBezTo>
                <a:cubicBezTo>
                  <a:pt x="1318551" y="6450542"/>
                  <a:pt x="1319778" y="6450542"/>
                  <a:pt x="1322231" y="6450542"/>
                </a:cubicBezTo>
                <a:cubicBezTo>
                  <a:pt x="1332044" y="6449484"/>
                  <a:pt x="1340629" y="6454776"/>
                  <a:pt x="1350442" y="6454776"/>
                </a:cubicBezTo>
                <a:cubicBezTo>
                  <a:pt x="1349215" y="6460067"/>
                  <a:pt x="1352895" y="6464300"/>
                  <a:pt x="1356575" y="6467475"/>
                </a:cubicBezTo>
                <a:cubicBezTo>
                  <a:pt x="1356575" y="6462183"/>
                  <a:pt x="1366387" y="6457950"/>
                  <a:pt x="1361481" y="6451600"/>
                </a:cubicBezTo>
                <a:cubicBezTo>
                  <a:pt x="1360254" y="6450542"/>
                  <a:pt x="1368840" y="6447367"/>
                  <a:pt x="1361481" y="6446308"/>
                </a:cubicBezTo>
                <a:cubicBezTo>
                  <a:pt x="1359028" y="6446308"/>
                  <a:pt x="1356575" y="6449484"/>
                  <a:pt x="1354122" y="6451600"/>
                </a:cubicBezTo>
                <a:cubicBezTo>
                  <a:pt x="1345536" y="6445250"/>
                  <a:pt x="1333270" y="6449484"/>
                  <a:pt x="1324684" y="6443133"/>
                </a:cubicBezTo>
                <a:cubicBezTo>
                  <a:pt x="1321004" y="6441017"/>
                  <a:pt x="1317325" y="6441017"/>
                  <a:pt x="1316098" y="6445250"/>
                </a:cubicBezTo>
                <a:cubicBezTo>
                  <a:pt x="1314872" y="6447367"/>
                  <a:pt x="1316098" y="6448425"/>
                  <a:pt x="1317325" y="6449484"/>
                </a:cubicBezTo>
                <a:cubicBezTo>
                  <a:pt x="1313645" y="6444192"/>
                  <a:pt x="1311192" y="6437842"/>
                  <a:pt x="1311192" y="6430433"/>
                </a:cubicBezTo>
                <a:cubicBezTo>
                  <a:pt x="1323458" y="6429375"/>
                  <a:pt x="1334497" y="6437842"/>
                  <a:pt x="1346762" y="6436784"/>
                </a:cubicBezTo>
                <a:cubicBezTo>
                  <a:pt x="1354122" y="6436784"/>
                  <a:pt x="1363934" y="6436784"/>
                  <a:pt x="1362707" y="6426200"/>
                </a:cubicBezTo>
                <a:cubicBezTo>
                  <a:pt x="1363934" y="6425142"/>
                  <a:pt x="1363934" y="6423026"/>
                  <a:pt x="1363934" y="6421967"/>
                </a:cubicBezTo>
                <a:cubicBezTo>
                  <a:pt x="1366387" y="6423026"/>
                  <a:pt x="1368840" y="6423026"/>
                  <a:pt x="1368840" y="6426200"/>
                </a:cubicBezTo>
                <a:cubicBezTo>
                  <a:pt x="1370067" y="6430433"/>
                  <a:pt x="1373747" y="6432550"/>
                  <a:pt x="1378653" y="6431492"/>
                </a:cubicBezTo>
                <a:cubicBezTo>
                  <a:pt x="1383559" y="6429375"/>
                  <a:pt x="1381106" y="6425142"/>
                  <a:pt x="1379879" y="6421967"/>
                </a:cubicBezTo>
                <a:cubicBezTo>
                  <a:pt x="1379879" y="6420909"/>
                  <a:pt x="1379879" y="6418792"/>
                  <a:pt x="1379879" y="6417734"/>
                </a:cubicBezTo>
                <a:cubicBezTo>
                  <a:pt x="1387239" y="6414558"/>
                  <a:pt x="1394598" y="6410325"/>
                  <a:pt x="1401957" y="6407151"/>
                </a:cubicBezTo>
                <a:cubicBezTo>
                  <a:pt x="1399504" y="6399742"/>
                  <a:pt x="1386012" y="6407151"/>
                  <a:pt x="1386012" y="6397625"/>
                </a:cubicBezTo>
                <a:cubicBezTo>
                  <a:pt x="1381106" y="6395508"/>
                  <a:pt x="1376200" y="6392334"/>
                  <a:pt x="1382332" y="6388100"/>
                </a:cubicBezTo>
                <a:cubicBezTo>
                  <a:pt x="1384786" y="6385984"/>
                  <a:pt x="1387239" y="6385984"/>
                  <a:pt x="1388465" y="6385984"/>
                </a:cubicBezTo>
                <a:cubicBezTo>
                  <a:pt x="1387239" y="6384925"/>
                  <a:pt x="1387239" y="6383867"/>
                  <a:pt x="1388465" y="6381750"/>
                </a:cubicBezTo>
                <a:cubicBezTo>
                  <a:pt x="1390918" y="6379633"/>
                  <a:pt x="1394598" y="6379633"/>
                  <a:pt x="1398278" y="6381750"/>
                </a:cubicBezTo>
                <a:cubicBezTo>
                  <a:pt x="1417903" y="6375401"/>
                  <a:pt x="1427715" y="6391276"/>
                  <a:pt x="1442434" y="6395508"/>
                </a:cubicBezTo>
                <a:cubicBezTo>
                  <a:pt x="1444887" y="6396567"/>
                  <a:pt x="1448567" y="6399742"/>
                  <a:pt x="1447340" y="6402917"/>
                </a:cubicBezTo>
                <a:cubicBezTo>
                  <a:pt x="1442434" y="6414558"/>
                  <a:pt x="1457153" y="6424084"/>
                  <a:pt x="1452246" y="6436784"/>
                </a:cubicBezTo>
                <a:cubicBezTo>
                  <a:pt x="1463285" y="6423026"/>
                  <a:pt x="1474324" y="6416675"/>
                  <a:pt x="1490270" y="6427258"/>
                </a:cubicBezTo>
                <a:close/>
                <a:moveTo>
                  <a:pt x="1382332" y="6378575"/>
                </a:moveTo>
                <a:cubicBezTo>
                  <a:pt x="1382332" y="6378575"/>
                  <a:pt x="1381106" y="6377517"/>
                  <a:pt x="1381106" y="6377517"/>
                </a:cubicBezTo>
                <a:cubicBezTo>
                  <a:pt x="1382332" y="6377517"/>
                  <a:pt x="1383559" y="6376459"/>
                  <a:pt x="1384786" y="6376459"/>
                </a:cubicBezTo>
                <a:cubicBezTo>
                  <a:pt x="1384786" y="6376459"/>
                  <a:pt x="1386012" y="6377517"/>
                  <a:pt x="1386012" y="6377517"/>
                </a:cubicBezTo>
                <a:cubicBezTo>
                  <a:pt x="1384786" y="6377517"/>
                  <a:pt x="1383559" y="6378575"/>
                  <a:pt x="1382332" y="6378575"/>
                </a:cubicBezTo>
                <a:close/>
                <a:moveTo>
                  <a:pt x="1460832" y="6414558"/>
                </a:moveTo>
                <a:cubicBezTo>
                  <a:pt x="1459606" y="6414558"/>
                  <a:pt x="1458379" y="6413500"/>
                  <a:pt x="1457153" y="6413500"/>
                </a:cubicBezTo>
                <a:cubicBezTo>
                  <a:pt x="1457153" y="6413500"/>
                  <a:pt x="1458379" y="6412442"/>
                  <a:pt x="1459606" y="6411383"/>
                </a:cubicBezTo>
                <a:cubicBezTo>
                  <a:pt x="1460832" y="6411383"/>
                  <a:pt x="1462059" y="6412442"/>
                  <a:pt x="1463285" y="6413500"/>
                </a:cubicBezTo>
                <a:cubicBezTo>
                  <a:pt x="1462059" y="6413500"/>
                  <a:pt x="1460832" y="6414558"/>
                  <a:pt x="1460832" y="6414558"/>
                </a:cubicBezTo>
                <a:close/>
                <a:moveTo>
                  <a:pt x="1469418" y="6410325"/>
                </a:moveTo>
                <a:cubicBezTo>
                  <a:pt x="1469418" y="6410325"/>
                  <a:pt x="1468192" y="6409267"/>
                  <a:pt x="1468192" y="6409267"/>
                </a:cubicBezTo>
                <a:cubicBezTo>
                  <a:pt x="1468192" y="6408209"/>
                  <a:pt x="1469418" y="6407151"/>
                  <a:pt x="1469418" y="6406092"/>
                </a:cubicBezTo>
                <a:cubicBezTo>
                  <a:pt x="1469418" y="6406092"/>
                  <a:pt x="1470645" y="6407151"/>
                  <a:pt x="1471871" y="6407151"/>
                </a:cubicBezTo>
                <a:cubicBezTo>
                  <a:pt x="1470645" y="6408209"/>
                  <a:pt x="1470645" y="6409267"/>
                  <a:pt x="1469418" y="6410325"/>
                </a:cubicBezTo>
                <a:close/>
                <a:moveTo>
                  <a:pt x="643944" y="5762625"/>
                </a:moveTo>
                <a:cubicBezTo>
                  <a:pt x="643944" y="5761567"/>
                  <a:pt x="645170" y="5761567"/>
                  <a:pt x="646397" y="5761567"/>
                </a:cubicBezTo>
                <a:cubicBezTo>
                  <a:pt x="646397" y="5762625"/>
                  <a:pt x="645170" y="5763683"/>
                  <a:pt x="642717" y="5763683"/>
                </a:cubicBezTo>
                <a:cubicBezTo>
                  <a:pt x="642717" y="5763683"/>
                  <a:pt x="642717" y="5762625"/>
                  <a:pt x="643944" y="5762625"/>
                </a:cubicBezTo>
                <a:close/>
                <a:moveTo>
                  <a:pt x="637811" y="5763683"/>
                </a:moveTo>
                <a:cubicBezTo>
                  <a:pt x="639037" y="5763683"/>
                  <a:pt x="640264" y="5763683"/>
                  <a:pt x="641491" y="5763683"/>
                </a:cubicBezTo>
                <a:cubicBezTo>
                  <a:pt x="640264" y="5764742"/>
                  <a:pt x="639037" y="5764742"/>
                  <a:pt x="639037" y="5765800"/>
                </a:cubicBezTo>
                <a:cubicBezTo>
                  <a:pt x="639037" y="5767917"/>
                  <a:pt x="639037" y="5768975"/>
                  <a:pt x="636584" y="5768975"/>
                </a:cubicBezTo>
                <a:cubicBezTo>
                  <a:pt x="637811" y="5766859"/>
                  <a:pt x="637811" y="5765800"/>
                  <a:pt x="637811" y="5763683"/>
                </a:cubicBezTo>
                <a:close/>
                <a:moveTo>
                  <a:pt x="11860829" y="4707467"/>
                </a:moveTo>
                <a:cubicBezTo>
                  <a:pt x="11847337" y="4721225"/>
                  <a:pt x="11846110" y="4729692"/>
                  <a:pt x="11862055" y="4739217"/>
                </a:cubicBezTo>
                <a:cubicBezTo>
                  <a:pt x="11871868" y="4745567"/>
                  <a:pt x="11881681" y="4755092"/>
                  <a:pt x="11895172" y="4757209"/>
                </a:cubicBezTo>
                <a:cubicBezTo>
                  <a:pt x="11903759" y="4758267"/>
                  <a:pt x="11911118" y="4759325"/>
                  <a:pt x="11914798" y="4750859"/>
                </a:cubicBezTo>
                <a:lnTo>
                  <a:pt x="11916024" y="4750859"/>
                </a:lnTo>
                <a:lnTo>
                  <a:pt x="11917250" y="4749800"/>
                </a:lnTo>
                <a:cubicBezTo>
                  <a:pt x="11922157" y="4749800"/>
                  <a:pt x="11927063" y="4751917"/>
                  <a:pt x="11930743" y="4749800"/>
                </a:cubicBezTo>
                <a:cubicBezTo>
                  <a:pt x="11936876" y="4746625"/>
                  <a:pt x="11935649" y="4736042"/>
                  <a:pt x="11949141" y="4742392"/>
                </a:cubicBezTo>
                <a:cubicBezTo>
                  <a:pt x="11957727" y="4746625"/>
                  <a:pt x="11951595" y="4730750"/>
                  <a:pt x="11962633" y="4728633"/>
                </a:cubicBezTo>
                <a:cubicBezTo>
                  <a:pt x="11967540" y="4727575"/>
                  <a:pt x="11958954" y="4725459"/>
                  <a:pt x="11956500" y="4722284"/>
                </a:cubicBezTo>
                <a:cubicBezTo>
                  <a:pt x="11955274" y="4720167"/>
                  <a:pt x="11951595" y="4718050"/>
                  <a:pt x="11952821" y="4714875"/>
                </a:cubicBezTo>
                <a:cubicBezTo>
                  <a:pt x="11954047" y="4712758"/>
                  <a:pt x="11956500" y="4711700"/>
                  <a:pt x="11958954" y="4712758"/>
                </a:cubicBezTo>
                <a:cubicBezTo>
                  <a:pt x="11963860" y="4714875"/>
                  <a:pt x="11969993" y="4716992"/>
                  <a:pt x="11969993" y="4709584"/>
                </a:cubicBezTo>
                <a:cubicBezTo>
                  <a:pt x="11969993" y="4703234"/>
                  <a:pt x="11976126" y="4691592"/>
                  <a:pt x="11966313" y="4690534"/>
                </a:cubicBezTo>
                <a:cubicBezTo>
                  <a:pt x="11956500" y="4689475"/>
                  <a:pt x="11960180" y="4684184"/>
                  <a:pt x="11957727" y="4681008"/>
                </a:cubicBezTo>
                <a:cubicBezTo>
                  <a:pt x="11954047" y="4677834"/>
                  <a:pt x="11952821" y="4673600"/>
                  <a:pt x="11951595" y="4669367"/>
                </a:cubicBezTo>
                <a:cubicBezTo>
                  <a:pt x="11951595" y="4669367"/>
                  <a:pt x="11951595" y="4670425"/>
                  <a:pt x="11950368" y="4670425"/>
                </a:cubicBezTo>
                <a:cubicBezTo>
                  <a:pt x="11939329" y="4677834"/>
                  <a:pt x="11941782" y="4684184"/>
                  <a:pt x="11950368" y="4690534"/>
                </a:cubicBezTo>
                <a:cubicBezTo>
                  <a:pt x="11957727" y="4695825"/>
                  <a:pt x="11952821" y="4706409"/>
                  <a:pt x="11951595" y="4706409"/>
                </a:cubicBezTo>
                <a:cubicBezTo>
                  <a:pt x="11939329" y="4705350"/>
                  <a:pt x="11933196" y="4724400"/>
                  <a:pt x="11918477" y="4713817"/>
                </a:cubicBezTo>
                <a:cubicBezTo>
                  <a:pt x="11914798" y="4711700"/>
                  <a:pt x="11912345" y="4712758"/>
                  <a:pt x="11908665" y="4714875"/>
                </a:cubicBezTo>
                <a:cubicBezTo>
                  <a:pt x="11897626" y="4721225"/>
                  <a:pt x="11885360" y="4725459"/>
                  <a:pt x="11887813" y="4744508"/>
                </a:cubicBezTo>
                <a:cubicBezTo>
                  <a:pt x="11881681" y="4731809"/>
                  <a:pt x="11885360" y="4725459"/>
                  <a:pt x="11881681" y="4718050"/>
                </a:cubicBezTo>
                <a:cubicBezTo>
                  <a:pt x="11878001" y="4708525"/>
                  <a:pt x="11873095" y="4697942"/>
                  <a:pt x="11886586" y="4688417"/>
                </a:cubicBezTo>
                <a:cubicBezTo>
                  <a:pt x="11895172" y="4682067"/>
                  <a:pt x="11890267" y="4672542"/>
                  <a:pt x="11886586" y="4664075"/>
                </a:cubicBezTo>
                <a:cubicBezTo>
                  <a:pt x="11884134" y="4657725"/>
                  <a:pt x="11878001" y="4653492"/>
                  <a:pt x="11865736" y="4655609"/>
                </a:cubicBezTo>
                <a:cubicBezTo>
                  <a:pt x="11884134" y="4677834"/>
                  <a:pt x="11875548" y="4692650"/>
                  <a:pt x="11860829" y="4707467"/>
                </a:cubicBezTo>
                <a:close/>
                <a:moveTo>
                  <a:pt x="11875548" y="4722284"/>
                </a:moveTo>
                <a:cubicBezTo>
                  <a:pt x="11875548" y="4723342"/>
                  <a:pt x="11873095" y="4724400"/>
                  <a:pt x="11873095" y="4725459"/>
                </a:cubicBezTo>
                <a:cubicBezTo>
                  <a:pt x="11871868" y="4723342"/>
                  <a:pt x="11870641" y="4721225"/>
                  <a:pt x="11869415" y="4720167"/>
                </a:cubicBezTo>
                <a:cubicBezTo>
                  <a:pt x="11869415" y="4719109"/>
                  <a:pt x="11871868" y="4716992"/>
                  <a:pt x="11871868" y="4718050"/>
                </a:cubicBezTo>
                <a:cubicBezTo>
                  <a:pt x="11874321" y="4718050"/>
                  <a:pt x="11876774" y="4719109"/>
                  <a:pt x="11875548" y="4722284"/>
                </a:cubicBezTo>
                <a:close/>
                <a:moveTo>
                  <a:pt x="11952821" y="4670425"/>
                </a:moveTo>
                <a:cubicBezTo>
                  <a:pt x="11952821" y="4667250"/>
                  <a:pt x="11951595" y="4664075"/>
                  <a:pt x="11951595" y="4660900"/>
                </a:cubicBezTo>
                <a:cubicBezTo>
                  <a:pt x="11954047" y="4664075"/>
                  <a:pt x="11956500" y="4667250"/>
                  <a:pt x="11952821" y="4670425"/>
                </a:cubicBezTo>
                <a:close/>
                <a:moveTo>
                  <a:pt x="11950368" y="4656667"/>
                </a:moveTo>
                <a:cubicBezTo>
                  <a:pt x="11950368" y="4657725"/>
                  <a:pt x="11951595" y="4658784"/>
                  <a:pt x="11951595" y="4660900"/>
                </a:cubicBezTo>
                <a:cubicBezTo>
                  <a:pt x="11951595" y="4659842"/>
                  <a:pt x="11950368" y="4658784"/>
                  <a:pt x="11950368" y="4656667"/>
                </a:cubicBezTo>
                <a:close/>
                <a:moveTo>
                  <a:pt x="242859" y="842433"/>
                </a:moveTo>
                <a:cubicBezTo>
                  <a:pt x="240406" y="830792"/>
                  <a:pt x="236726" y="819150"/>
                  <a:pt x="237953" y="807508"/>
                </a:cubicBezTo>
                <a:cubicBezTo>
                  <a:pt x="239179" y="790575"/>
                  <a:pt x="234273" y="777875"/>
                  <a:pt x="214648" y="770467"/>
                </a:cubicBezTo>
                <a:cubicBezTo>
                  <a:pt x="208515" y="768350"/>
                  <a:pt x="204835" y="763058"/>
                  <a:pt x="207289" y="757767"/>
                </a:cubicBezTo>
                <a:cubicBezTo>
                  <a:pt x="210968" y="749300"/>
                  <a:pt x="206062" y="745067"/>
                  <a:pt x="199929" y="740833"/>
                </a:cubicBezTo>
                <a:cubicBezTo>
                  <a:pt x="196250" y="737658"/>
                  <a:pt x="195023" y="733425"/>
                  <a:pt x="201156" y="732367"/>
                </a:cubicBezTo>
                <a:cubicBezTo>
                  <a:pt x="204835" y="731308"/>
                  <a:pt x="209742" y="730250"/>
                  <a:pt x="210968" y="736600"/>
                </a:cubicBezTo>
                <a:cubicBezTo>
                  <a:pt x="210968" y="739775"/>
                  <a:pt x="210968" y="742950"/>
                  <a:pt x="212195" y="746125"/>
                </a:cubicBezTo>
                <a:cubicBezTo>
                  <a:pt x="213421" y="749300"/>
                  <a:pt x="217101" y="750358"/>
                  <a:pt x="220781" y="749300"/>
                </a:cubicBezTo>
                <a:cubicBezTo>
                  <a:pt x="225687" y="748242"/>
                  <a:pt x="228140" y="745067"/>
                  <a:pt x="229367" y="740833"/>
                </a:cubicBezTo>
                <a:cubicBezTo>
                  <a:pt x="217101" y="736600"/>
                  <a:pt x="228140" y="723900"/>
                  <a:pt x="217101" y="719667"/>
                </a:cubicBezTo>
                <a:cubicBezTo>
                  <a:pt x="214648" y="718608"/>
                  <a:pt x="207289" y="713317"/>
                  <a:pt x="204835" y="721783"/>
                </a:cubicBezTo>
                <a:cubicBezTo>
                  <a:pt x="203609" y="724958"/>
                  <a:pt x="201156" y="727075"/>
                  <a:pt x="197476" y="726017"/>
                </a:cubicBezTo>
                <a:cubicBezTo>
                  <a:pt x="192570" y="724958"/>
                  <a:pt x="188890" y="719667"/>
                  <a:pt x="191343" y="716492"/>
                </a:cubicBezTo>
                <a:cubicBezTo>
                  <a:pt x="197476" y="703792"/>
                  <a:pt x="196250" y="690033"/>
                  <a:pt x="206062" y="679450"/>
                </a:cubicBezTo>
                <a:cubicBezTo>
                  <a:pt x="214648" y="668867"/>
                  <a:pt x="220781" y="675217"/>
                  <a:pt x="226913" y="683683"/>
                </a:cubicBezTo>
                <a:cubicBezTo>
                  <a:pt x="219554" y="684742"/>
                  <a:pt x="213421" y="684742"/>
                  <a:pt x="207289" y="685800"/>
                </a:cubicBezTo>
                <a:cubicBezTo>
                  <a:pt x="212195" y="697442"/>
                  <a:pt x="229367" y="701675"/>
                  <a:pt x="234273" y="714375"/>
                </a:cubicBezTo>
                <a:cubicBezTo>
                  <a:pt x="234273" y="714375"/>
                  <a:pt x="240406" y="713317"/>
                  <a:pt x="244085" y="712258"/>
                </a:cubicBezTo>
                <a:cubicBezTo>
                  <a:pt x="248992" y="704850"/>
                  <a:pt x="244085" y="698500"/>
                  <a:pt x="244085" y="691092"/>
                </a:cubicBezTo>
                <a:cubicBezTo>
                  <a:pt x="237953" y="670983"/>
                  <a:pt x="237953" y="670983"/>
                  <a:pt x="250218" y="660400"/>
                </a:cubicBezTo>
                <a:cubicBezTo>
                  <a:pt x="233046" y="649817"/>
                  <a:pt x="233046" y="649817"/>
                  <a:pt x="242859" y="633942"/>
                </a:cubicBezTo>
                <a:cubicBezTo>
                  <a:pt x="244085" y="647700"/>
                  <a:pt x="264937" y="643467"/>
                  <a:pt x="264937" y="657225"/>
                </a:cubicBezTo>
                <a:cubicBezTo>
                  <a:pt x="269843" y="659342"/>
                  <a:pt x="274749" y="660400"/>
                  <a:pt x="278429" y="662517"/>
                </a:cubicBezTo>
                <a:cubicBezTo>
                  <a:pt x="279656" y="658283"/>
                  <a:pt x="280882" y="654050"/>
                  <a:pt x="284562" y="654050"/>
                </a:cubicBezTo>
                <a:cubicBezTo>
                  <a:pt x="289468" y="654050"/>
                  <a:pt x="290695" y="657225"/>
                  <a:pt x="288241" y="661458"/>
                </a:cubicBezTo>
                <a:lnTo>
                  <a:pt x="288241" y="661458"/>
                </a:lnTo>
                <a:cubicBezTo>
                  <a:pt x="304187" y="659342"/>
                  <a:pt x="305413" y="672042"/>
                  <a:pt x="310320" y="679450"/>
                </a:cubicBezTo>
                <a:cubicBezTo>
                  <a:pt x="311546" y="682625"/>
                  <a:pt x="307866" y="684742"/>
                  <a:pt x="304187" y="685800"/>
                </a:cubicBezTo>
                <a:cubicBezTo>
                  <a:pt x="299280" y="686858"/>
                  <a:pt x="298054" y="684742"/>
                  <a:pt x="298054" y="680508"/>
                </a:cubicBezTo>
                <a:cubicBezTo>
                  <a:pt x="296827" y="678392"/>
                  <a:pt x="295601" y="676275"/>
                  <a:pt x="294374" y="675217"/>
                </a:cubicBezTo>
                <a:cubicBezTo>
                  <a:pt x="288241" y="676275"/>
                  <a:pt x="283335" y="678392"/>
                  <a:pt x="277202" y="679450"/>
                </a:cubicBezTo>
                <a:cubicBezTo>
                  <a:pt x="266163" y="687917"/>
                  <a:pt x="272296" y="698500"/>
                  <a:pt x="269843" y="709083"/>
                </a:cubicBezTo>
                <a:cubicBezTo>
                  <a:pt x="274749" y="723900"/>
                  <a:pt x="274749" y="723900"/>
                  <a:pt x="262484" y="722842"/>
                </a:cubicBezTo>
                <a:cubicBezTo>
                  <a:pt x="261257" y="722842"/>
                  <a:pt x="261257" y="722842"/>
                  <a:pt x="260031" y="722842"/>
                </a:cubicBezTo>
                <a:lnTo>
                  <a:pt x="260031" y="722842"/>
                </a:lnTo>
                <a:cubicBezTo>
                  <a:pt x="261257" y="722842"/>
                  <a:pt x="261257" y="722842"/>
                  <a:pt x="262484" y="722842"/>
                </a:cubicBezTo>
                <a:cubicBezTo>
                  <a:pt x="266163" y="723900"/>
                  <a:pt x="266163" y="727075"/>
                  <a:pt x="267390" y="730250"/>
                </a:cubicBezTo>
                <a:cubicBezTo>
                  <a:pt x="278429" y="738717"/>
                  <a:pt x="287015" y="732367"/>
                  <a:pt x="298054" y="726017"/>
                </a:cubicBezTo>
                <a:cubicBezTo>
                  <a:pt x="299280" y="738717"/>
                  <a:pt x="295601" y="749300"/>
                  <a:pt x="300507" y="759883"/>
                </a:cubicBezTo>
                <a:cubicBezTo>
                  <a:pt x="301734" y="764117"/>
                  <a:pt x="301734" y="769408"/>
                  <a:pt x="294374" y="770467"/>
                </a:cubicBezTo>
                <a:cubicBezTo>
                  <a:pt x="288241" y="771525"/>
                  <a:pt x="288241" y="766233"/>
                  <a:pt x="287015" y="763058"/>
                </a:cubicBezTo>
                <a:cubicBezTo>
                  <a:pt x="280882" y="749300"/>
                  <a:pt x="277202" y="748242"/>
                  <a:pt x="263710" y="758825"/>
                </a:cubicBezTo>
                <a:cubicBezTo>
                  <a:pt x="260031" y="762000"/>
                  <a:pt x="260031" y="768350"/>
                  <a:pt x="252671" y="765175"/>
                </a:cubicBezTo>
                <a:cubicBezTo>
                  <a:pt x="247765" y="762000"/>
                  <a:pt x="248992" y="756708"/>
                  <a:pt x="248992" y="752475"/>
                </a:cubicBezTo>
                <a:cubicBezTo>
                  <a:pt x="236726" y="758825"/>
                  <a:pt x="239179" y="768350"/>
                  <a:pt x="247765" y="772583"/>
                </a:cubicBezTo>
                <a:cubicBezTo>
                  <a:pt x="260031" y="777875"/>
                  <a:pt x="257577" y="788458"/>
                  <a:pt x="263710" y="794808"/>
                </a:cubicBezTo>
                <a:cubicBezTo>
                  <a:pt x="267390" y="797983"/>
                  <a:pt x="264937" y="802217"/>
                  <a:pt x="262484" y="802217"/>
                </a:cubicBezTo>
                <a:cubicBezTo>
                  <a:pt x="244085" y="803275"/>
                  <a:pt x="252671" y="812800"/>
                  <a:pt x="255124" y="819150"/>
                </a:cubicBezTo>
                <a:cubicBezTo>
                  <a:pt x="257577" y="826558"/>
                  <a:pt x="266163" y="832908"/>
                  <a:pt x="252671" y="837142"/>
                </a:cubicBezTo>
                <a:cubicBezTo>
                  <a:pt x="252671" y="837142"/>
                  <a:pt x="252671" y="841375"/>
                  <a:pt x="253898" y="843492"/>
                </a:cubicBezTo>
                <a:cubicBezTo>
                  <a:pt x="256351" y="847725"/>
                  <a:pt x="260031" y="851958"/>
                  <a:pt x="251445" y="854075"/>
                </a:cubicBezTo>
                <a:cubicBezTo>
                  <a:pt x="242859" y="853017"/>
                  <a:pt x="242859" y="847725"/>
                  <a:pt x="242859" y="842433"/>
                </a:cubicBezTo>
                <a:close/>
                <a:moveTo>
                  <a:pt x="11924610" y="4220633"/>
                </a:moveTo>
                <a:cubicBezTo>
                  <a:pt x="11904985" y="4216400"/>
                  <a:pt x="11886586" y="4214284"/>
                  <a:pt x="11876774" y="4232275"/>
                </a:cubicBezTo>
                <a:cubicBezTo>
                  <a:pt x="11874321" y="4235450"/>
                  <a:pt x="11870641" y="4233334"/>
                  <a:pt x="11868188" y="4231217"/>
                </a:cubicBezTo>
                <a:cubicBezTo>
                  <a:pt x="11866962" y="4230159"/>
                  <a:pt x="11869415" y="4226984"/>
                  <a:pt x="11869415" y="4224867"/>
                </a:cubicBezTo>
                <a:cubicBezTo>
                  <a:pt x="11871868" y="4221692"/>
                  <a:pt x="11873095" y="4217459"/>
                  <a:pt x="11869415" y="4215342"/>
                </a:cubicBezTo>
                <a:cubicBezTo>
                  <a:pt x="11868188" y="4214284"/>
                  <a:pt x="11865736" y="4218517"/>
                  <a:pt x="11864509" y="4221692"/>
                </a:cubicBezTo>
                <a:cubicBezTo>
                  <a:pt x="11860829" y="4221692"/>
                  <a:pt x="11853470" y="4224867"/>
                  <a:pt x="11855922" y="4219575"/>
                </a:cubicBezTo>
                <a:cubicBezTo>
                  <a:pt x="11858376" y="4213225"/>
                  <a:pt x="11860829" y="4205817"/>
                  <a:pt x="11866962" y="4199467"/>
                </a:cubicBezTo>
                <a:cubicBezTo>
                  <a:pt x="11876774" y="4189942"/>
                  <a:pt x="11875548" y="4182534"/>
                  <a:pt x="11862055" y="4176184"/>
                </a:cubicBezTo>
                <a:cubicBezTo>
                  <a:pt x="11855922" y="4173008"/>
                  <a:pt x="11854696" y="4168775"/>
                  <a:pt x="11851017" y="4164542"/>
                </a:cubicBezTo>
                <a:cubicBezTo>
                  <a:pt x="11842431" y="4157133"/>
                  <a:pt x="11848563" y="4152900"/>
                  <a:pt x="11855922" y="4148667"/>
                </a:cubicBezTo>
                <a:cubicBezTo>
                  <a:pt x="11864509" y="4143375"/>
                  <a:pt x="11875548" y="4145492"/>
                  <a:pt x="11881681" y="4137025"/>
                </a:cubicBezTo>
                <a:cubicBezTo>
                  <a:pt x="11884134" y="4133850"/>
                  <a:pt x="11884134" y="4141258"/>
                  <a:pt x="11887813" y="4143375"/>
                </a:cubicBezTo>
                <a:cubicBezTo>
                  <a:pt x="11885360" y="4143375"/>
                  <a:pt x="11884134" y="4142317"/>
                  <a:pt x="11882907" y="4144434"/>
                </a:cubicBezTo>
                <a:cubicBezTo>
                  <a:pt x="11881681" y="4147608"/>
                  <a:pt x="11885360" y="4147608"/>
                  <a:pt x="11887813" y="4148667"/>
                </a:cubicBezTo>
                <a:cubicBezTo>
                  <a:pt x="11885360" y="4160309"/>
                  <a:pt x="11892719" y="4164542"/>
                  <a:pt x="11904985" y="4166659"/>
                </a:cubicBezTo>
                <a:cubicBezTo>
                  <a:pt x="11909891" y="4167717"/>
                  <a:pt x="11911118" y="4166659"/>
                  <a:pt x="11911118" y="4163483"/>
                </a:cubicBezTo>
                <a:cubicBezTo>
                  <a:pt x="11912345" y="4146550"/>
                  <a:pt x="11924610" y="4159250"/>
                  <a:pt x="11930743" y="4158192"/>
                </a:cubicBezTo>
                <a:cubicBezTo>
                  <a:pt x="11933196" y="4156075"/>
                  <a:pt x="11936876" y="4153958"/>
                  <a:pt x="11939329" y="4156075"/>
                </a:cubicBezTo>
                <a:cubicBezTo>
                  <a:pt x="11941782" y="4160309"/>
                  <a:pt x="11938102" y="4162425"/>
                  <a:pt x="11934423" y="4163483"/>
                </a:cubicBezTo>
                <a:cubicBezTo>
                  <a:pt x="11927063" y="4182534"/>
                  <a:pt x="11925836" y="4200525"/>
                  <a:pt x="11924610" y="4220633"/>
                </a:cubicBezTo>
                <a:close/>
                <a:moveTo>
                  <a:pt x="1029083" y="6344709"/>
                </a:moveTo>
                <a:cubicBezTo>
                  <a:pt x="1036443" y="6342592"/>
                  <a:pt x="1051161" y="6351058"/>
                  <a:pt x="1051161" y="6358467"/>
                </a:cubicBezTo>
                <a:cubicBezTo>
                  <a:pt x="1051161" y="6364817"/>
                  <a:pt x="1058521" y="6369050"/>
                  <a:pt x="1064654" y="6365875"/>
                </a:cubicBezTo>
                <a:cubicBezTo>
                  <a:pt x="1074466" y="6358467"/>
                  <a:pt x="1085505" y="6360584"/>
                  <a:pt x="1095318" y="6360584"/>
                </a:cubicBezTo>
                <a:cubicBezTo>
                  <a:pt x="1110036" y="6360584"/>
                  <a:pt x="1119849" y="6355292"/>
                  <a:pt x="1121075" y="6341534"/>
                </a:cubicBezTo>
                <a:cubicBezTo>
                  <a:pt x="1116169" y="6342592"/>
                  <a:pt x="1111263" y="6343651"/>
                  <a:pt x="1107583" y="6338359"/>
                </a:cubicBezTo>
                <a:cubicBezTo>
                  <a:pt x="1106357" y="6335183"/>
                  <a:pt x="1102677" y="6330950"/>
                  <a:pt x="1097771" y="6332008"/>
                </a:cubicBezTo>
                <a:cubicBezTo>
                  <a:pt x="1094091" y="6333067"/>
                  <a:pt x="1094091" y="6341534"/>
                  <a:pt x="1087958" y="6336242"/>
                </a:cubicBezTo>
                <a:cubicBezTo>
                  <a:pt x="1083052" y="6333067"/>
                  <a:pt x="1083052" y="6327776"/>
                  <a:pt x="1084279" y="6323542"/>
                </a:cubicBezTo>
                <a:cubicBezTo>
                  <a:pt x="1086732" y="6318250"/>
                  <a:pt x="1080599" y="6318250"/>
                  <a:pt x="1076919" y="6316133"/>
                </a:cubicBezTo>
                <a:cubicBezTo>
                  <a:pt x="1065880" y="6310842"/>
                  <a:pt x="1062200" y="6305550"/>
                  <a:pt x="1062200" y="6296026"/>
                </a:cubicBezTo>
                <a:cubicBezTo>
                  <a:pt x="1059747" y="6300258"/>
                  <a:pt x="1046255" y="6291792"/>
                  <a:pt x="1049935" y="6300258"/>
                </a:cubicBezTo>
                <a:cubicBezTo>
                  <a:pt x="1054841" y="6315075"/>
                  <a:pt x="1043802" y="6310842"/>
                  <a:pt x="1036443" y="6312959"/>
                </a:cubicBezTo>
                <a:cubicBezTo>
                  <a:pt x="1031536" y="6308725"/>
                  <a:pt x="1035216" y="6297084"/>
                  <a:pt x="1024177" y="6298142"/>
                </a:cubicBezTo>
                <a:cubicBezTo>
                  <a:pt x="1010685" y="6299200"/>
                  <a:pt x="1016818" y="6309784"/>
                  <a:pt x="1014365" y="6316133"/>
                </a:cubicBezTo>
                <a:cubicBezTo>
                  <a:pt x="1007005" y="6321425"/>
                  <a:pt x="1018044" y="6325659"/>
                  <a:pt x="1014365" y="6333067"/>
                </a:cubicBezTo>
                <a:cubicBezTo>
                  <a:pt x="1007005" y="6346825"/>
                  <a:pt x="1011912" y="6360584"/>
                  <a:pt x="1015591" y="6375401"/>
                </a:cubicBezTo>
                <a:cubicBezTo>
                  <a:pt x="1018044" y="6384925"/>
                  <a:pt x="1025404" y="6380692"/>
                  <a:pt x="1030310" y="6382808"/>
                </a:cubicBezTo>
                <a:cubicBezTo>
                  <a:pt x="1030310" y="6377517"/>
                  <a:pt x="1027857" y="6373284"/>
                  <a:pt x="1022951" y="6369050"/>
                </a:cubicBezTo>
                <a:cubicBezTo>
                  <a:pt x="1007005" y="6354234"/>
                  <a:pt x="1008232" y="6350000"/>
                  <a:pt x="1029083" y="6344709"/>
                </a:cubicBezTo>
                <a:close/>
                <a:moveTo>
                  <a:pt x="1013138" y="6343651"/>
                </a:moveTo>
                <a:cubicBezTo>
                  <a:pt x="1014365" y="6340475"/>
                  <a:pt x="1015591" y="6338359"/>
                  <a:pt x="1019271" y="6338359"/>
                </a:cubicBezTo>
                <a:cubicBezTo>
                  <a:pt x="1024177" y="6337300"/>
                  <a:pt x="1024177" y="6340475"/>
                  <a:pt x="1024177" y="6342592"/>
                </a:cubicBezTo>
                <a:cubicBezTo>
                  <a:pt x="1024177" y="6345767"/>
                  <a:pt x="1022951" y="6347883"/>
                  <a:pt x="1019271" y="6347883"/>
                </a:cubicBezTo>
                <a:cubicBezTo>
                  <a:pt x="1014365" y="6347883"/>
                  <a:pt x="1014365" y="6344709"/>
                  <a:pt x="1013138" y="6343651"/>
                </a:cubicBezTo>
                <a:close/>
                <a:moveTo>
                  <a:pt x="917466" y="2535767"/>
                </a:moveTo>
                <a:cubicBezTo>
                  <a:pt x="917466" y="2535767"/>
                  <a:pt x="917466" y="2535767"/>
                  <a:pt x="917466" y="2535767"/>
                </a:cubicBezTo>
                <a:cubicBezTo>
                  <a:pt x="917466" y="2535767"/>
                  <a:pt x="917466" y="2535767"/>
                  <a:pt x="917466" y="2535767"/>
                </a:cubicBezTo>
                <a:lnTo>
                  <a:pt x="917466" y="2535767"/>
                </a:lnTo>
                <a:close/>
                <a:moveTo>
                  <a:pt x="11924610" y="496358"/>
                </a:moveTo>
                <a:cubicBezTo>
                  <a:pt x="11925836" y="502708"/>
                  <a:pt x="11934423" y="501650"/>
                  <a:pt x="11940555" y="501650"/>
                </a:cubicBezTo>
                <a:cubicBezTo>
                  <a:pt x="11951595" y="501650"/>
                  <a:pt x="11947914" y="508000"/>
                  <a:pt x="11946688" y="512233"/>
                </a:cubicBezTo>
                <a:cubicBezTo>
                  <a:pt x="11941782" y="514350"/>
                  <a:pt x="11938102" y="513292"/>
                  <a:pt x="11935649" y="510117"/>
                </a:cubicBezTo>
                <a:cubicBezTo>
                  <a:pt x="11930743" y="503767"/>
                  <a:pt x="11927063" y="506942"/>
                  <a:pt x="11923383" y="511175"/>
                </a:cubicBezTo>
                <a:cubicBezTo>
                  <a:pt x="11919704" y="516467"/>
                  <a:pt x="11922157" y="525992"/>
                  <a:pt x="11924610" y="525992"/>
                </a:cubicBezTo>
                <a:cubicBezTo>
                  <a:pt x="11933196" y="524933"/>
                  <a:pt x="11947914" y="531283"/>
                  <a:pt x="11949141" y="516467"/>
                </a:cubicBezTo>
                <a:cubicBezTo>
                  <a:pt x="11957727" y="524933"/>
                  <a:pt x="11963860" y="532342"/>
                  <a:pt x="11946688" y="538692"/>
                </a:cubicBezTo>
                <a:cubicBezTo>
                  <a:pt x="11939329" y="540808"/>
                  <a:pt x="11939329" y="542925"/>
                  <a:pt x="11940555" y="550333"/>
                </a:cubicBezTo>
                <a:cubicBezTo>
                  <a:pt x="11941782" y="558800"/>
                  <a:pt x="11949141" y="569383"/>
                  <a:pt x="11936876" y="577850"/>
                </a:cubicBezTo>
                <a:cubicBezTo>
                  <a:pt x="11930743" y="582083"/>
                  <a:pt x="11950368" y="579967"/>
                  <a:pt x="11944235" y="587375"/>
                </a:cubicBezTo>
                <a:cubicBezTo>
                  <a:pt x="11938102" y="594783"/>
                  <a:pt x="11935649" y="607483"/>
                  <a:pt x="11918477" y="599017"/>
                </a:cubicBezTo>
                <a:cubicBezTo>
                  <a:pt x="11913571" y="596900"/>
                  <a:pt x="11908665" y="601133"/>
                  <a:pt x="11901305" y="596900"/>
                </a:cubicBezTo>
                <a:cubicBezTo>
                  <a:pt x="11909891" y="590550"/>
                  <a:pt x="11912345" y="584200"/>
                  <a:pt x="11902532" y="576792"/>
                </a:cubicBezTo>
                <a:cubicBezTo>
                  <a:pt x="11897626" y="573617"/>
                  <a:pt x="11900079" y="569383"/>
                  <a:pt x="11901305" y="567267"/>
                </a:cubicBezTo>
                <a:cubicBezTo>
                  <a:pt x="11903759" y="564092"/>
                  <a:pt x="11901305" y="569383"/>
                  <a:pt x="11903759" y="569383"/>
                </a:cubicBezTo>
                <a:cubicBezTo>
                  <a:pt x="11909891" y="570442"/>
                  <a:pt x="11908665" y="567267"/>
                  <a:pt x="11909891" y="564092"/>
                </a:cubicBezTo>
                <a:cubicBezTo>
                  <a:pt x="11911118" y="560917"/>
                  <a:pt x="11913571" y="557742"/>
                  <a:pt x="11904985" y="556683"/>
                </a:cubicBezTo>
                <a:cubicBezTo>
                  <a:pt x="11889040" y="554567"/>
                  <a:pt x="11878001" y="547158"/>
                  <a:pt x="11874321" y="533400"/>
                </a:cubicBezTo>
                <a:cubicBezTo>
                  <a:pt x="11879227" y="532342"/>
                  <a:pt x="11882907" y="530225"/>
                  <a:pt x="11887813" y="528108"/>
                </a:cubicBezTo>
                <a:cubicBezTo>
                  <a:pt x="11887813" y="525992"/>
                  <a:pt x="11889040" y="521758"/>
                  <a:pt x="11891493" y="522817"/>
                </a:cubicBezTo>
                <a:cubicBezTo>
                  <a:pt x="11895172" y="523875"/>
                  <a:pt x="11895172" y="528108"/>
                  <a:pt x="11892719" y="530225"/>
                </a:cubicBezTo>
                <a:cubicBezTo>
                  <a:pt x="11892719" y="530225"/>
                  <a:pt x="11892719" y="530225"/>
                  <a:pt x="11892719" y="530225"/>
                </a:cubicBezTo>
                <a:cubicBezTo>
                  <a:pt x="11887813" y="535517"/>
                  <a:pt x="11887813" y="539750"/>
                  <a:pt x="11893946" y="543983"/>
                </a:cubicBezTo>
                <a:cubicBezTo>
                  <a:pt x="11900079" y="548217"/>
                  <a:pt x="11903759" y="546100"/>
                  <a:pt x="11906212" y="540808"/>
                </a:cubicBezTo>
                <a:cubicBezTo>
                  <a:pt x="11907438" y="537633"/>
                  <a:pt x="11909891" y="538692"/>
                  <a:pt x="11912345" y="540808"/>
                </a:cubicBezTo>
                <a:cubicBezTo>
                  <a:pt x="11922157" y="551392"/>
                  <a:pt x="11930743" y="542925"/>
                  <a:pt x="11940555" y="540808"/>
                </a:cubicBezTo>
                <a:cubicBezTo>
                  <a:pt x="11935649" y="532342"/>
                  <a:pt x="11929516" y="531283"/>
                  <a:pt x="11920931" y="530225"/>
                </a:cubicBezTo>
                <a:cubicBezTo>
                  <a:pt x="11909891" y="529167"/>
                  <a:pt x="11901305" y="517525"/>
                  <a:pt x="11900079" y="508000"/>
                </a:cubicBezTo>
                <a:cubicBezTo>
                  <a:pt x="11900079" y="497417"/>
                  <a:pt x="11904985" y="491067"/>
                  <a:pt x="11918477" y="488950"/>
                </a:cubicBezTo>
                <a:cubicBezTo>
                  <a:pt x="11924610" y="488950"/>
                  <a:pt x="11923383" y="491067"/>
                  <a:pt x="11924610" y="496358"/>
                </a:cubicBezTo>
                <a:close/>
                <a:moveTo>
                  <a:pt x="675834" y="530225"/>
                </a:moveTo>
                <a:cubicBezTo>
                  <a:pt x="675834" y="531283"/>
                  <a:pt x="675834" y="531283"/>
                  <a:pt x="675834" y="530225"/>
                </a:cubicBezTo>
                <a:cubicBezTo>
                  <a:pt x="675834" y="531283"/>
                  <a:pt x="675834" y="531283"/>
                  <a:pt x="675834" y="530225"/>
                </a:cubicBezTo>
                <a:cubicBezTo>
                  <a:pt x="675834" y="531283"/>
                  <a:pt x="675834" y="531283"/>
                  <a:pt x="675834" y="530225"/>
                </a:cubicBezTo>
                <a:cubicBezTo>
                  <a:pt x="675834" y="530225"/>
                  <a:pt x="675834" y="530225"/>
                  <a:pt x="675834" y="530225"/>
                </a:cubicBezTo>
                <a:close/>
                <a:moveTo>
                  <a:pt x="657436" y="436033"/>
                </a:moveTo>
                <a:cubicBezTo>
                  <a:pt x="674608" y="423333"/>
                  <a:pt x="664795" y="419100"/>
                  <a:pt x="651303" y="412750"/>
                </a:cubicBezTo>
                <a:cubicBezTo>
                  <a:pt x="646397" y="410633"/>
                  <a:pt x="642717" y="407458"/>
                  <a:pt x="637811" y="404283"/>
                </a:cubicBezTo>
                <a:cubicBezTo>
                  <a:pt x="635358" y="411692"/>
                  <a:pt x="629225" y="418042"/>
                  <a:pt x="623092" y="424392"/>
                </a:cubicBezTo>
                <a:cubicBezTo>
                  <a:pt x="615733" y="430742"/>
                  <a:pt x="631678" y="438150"/>
                  <a:pt x="629225" y="446617"/>
                </a:cubicBezTo>
                <a:cubicBezTo>
                  <a:pt x="629225" y="447675"/>
                  <a:pt x="627998" y="449792"/>
                  <a:pt x="627998" y="451908"/>
                </a:cubicBezTo>
                <a:cubicBezTo>
                  <a:pt x="626772" y="451908"/>
                  <a:pt x="626772" y="452967"/>
                  <a:pt x="625545" y="452967"/>
                </a:cubicBezTo>
                <a:cubicBezTo>
                  <a:pt x="616959" y="462492"/>
                  <a:pt x="631678" y="466725"/>
                  <a:pt x="630452" y="475192"/>
                </a:cubicBezTo>
                <a:cubicBezTo>
                  <a:pt x="629225" y="481542"/>
                  <a:pt x="616959" y="488950"/>
                  <a:pt x="634131" y="494242"/>
                </a:cubicBezTo>
                <a:cubicBezTo>
                  <a:pt x="640264" y="496358"/>
                  <a:pt x="621866" y="499533"/>
                  <a:pt x="629225" y="506942"/>
                </a:cubicBezTo>
                <a:cubicBezTo>
                  <a:pt x="634131" y="510117"/>
                  <a:pt x="640264" y="506942"/>
                  <a:pt x="646397" y="506942"/>
                </a:cubicBezTo>
                <a:cubicBezTo>
                  <a:pt x="663569" y="508000"/>
                  <a:pt x="666022" y="509058"/>
                  <a:pt x="669701" y="527050"/>
                </a:cubicBezTo>
                <a:cubicBezTo>
                  <a:pt x="670928" y="531283"/>
                  <a:pt x="674608" y="530225"/>
                  <a:pt x="677061" y="530225"/>
                </a:cubicBezTo>
                <a:cubicBezTo>
                  <a:pt x="678287" y="523875"/>
                  <a:pt x="679514" y="516467"/>
                  <a:pt x="674608" y="510117"/>
                </a:cubicBezTo>
                <a:cubicBezTo>
                  <a:pt x="686873" y="508000"/>
                  <a:pt x="697912" y="505883"/>
                  <a:pt x="705272" y="516467"/>
                </a:cubicBezTo>
                <a:cubicBezTo>
                  <a:pt x="696686" y="521758"/>
                  <a:pt x="690553" y="517525"/>
                  <a:pt x="684420" y="512233"/>
                </a:cubicBezTo>
                <a:cubicBezTo>
                  <a:pt x="680740" y="518583"/>
                  <a:pt x="680740" y="524933"/>
                  <a:pt x="685647" y="530225"/>
                </a:cubicBezTo>
                <a:cubicBezTo>
                  <a:pt x="690553" y="530225"/>
                  <a:pt x="694233" y="525992"/>
                  <a:pt x="700365" y="527050"/>
                </a:cubicBezTo>
                <a:cubicBezTo>
                  <a:pt x="713858" y="530225"/>
                  <a:pt x="713858" y="529167"/>
                  <a:pt x="710178" y="516467"/>
                </a:cubicBezTo>
                <a:cubicBezTo>
                  <a:pt x="712631" y="508000"/>
                  <a:pt x="726123" y="514350"/>
                  <a:pt x="727350" y="505883"/>
                </a:cubicBezTo>
                <a:cubicBezTo>
                  <a:pt x="729803" y="495300"/>
                  <a:pt x="713858" y="499533"/>
                  <a:pt x="712631" y="493183"/>
                </a:cubicBezTo>
                <a:cubicBezTo>
                  <a:pt x="712631" y="492125"/>
                  <a:pt x="711404" y="490008"/>
                  <a:pt x="711404" y="488950"/>
                </a:cubicBezTo>
                <a:cubicBezTo>
                  <a:pt x="705272" y="482600"/>
                  <a:pt x="701592" y="482600"/>
                  <a:pt x="694233" y="491067"/>
                </a:cubicBezTo>
                <a:cubicBezTo>
                  <a:pt x="689326" y="497417"/>
                  <a:pt x="683194" y="493183"/>
                  <a:pt x="678287" y="493183"/>
                </a:cubicBezTo>
                <a:cubicBezTo>
                  <a:pt x="673381" y="494242"/>
                  <a:pt x="675834" y="490008"/>
                  <a:pt x="675834" y="486833"/>
                </a:cubicBezTo>
                <a:cubicBezTo>
                  <a:pt x="677061" y="481542"/>
                  <a:pt x="678287" y="477308"/>
                  <a:pt x="668475" y="481542"/>
                </a:cubicBezTo>
                <a:cubicBezTo>
                  <a:pt x="666022" y="482600"/>
                  <a:pt x="661116" y="483658"/>
                  <a:pt x="658662" y="480483"/>
                </a:cubicBezTo>
                <a:cubicBezTo>
                  <a:pt x="652530" y="473075"/>
                  <a:pt x="656209" y="465667"/>
                  <a:pt x="657436" y="458258"/>
                </a:cubicBezTo>
                <a:cubicBezTo>
                  <a:pt x="657436" y="455083"/>
                  <a:pt x="661116" y="449792"/>
                  <a:pt x="666022" y="449792"/>
                </a:cubicBezTo>
                <a:cubicBezTo>
                  <a:pt x="664795" y="448733"/>
                  <a:pt x="663569" y="448733"/>
                  <a:pt x="663569" y="447675"/>
                </a:cubicBezTo>
                <a:cubicBezTo>
                  <a:pt x="658662" y="444500"/>
                  <a:pt x="652530" y="439208"/>
                  <a:pt x="657436" y="436033"/>
                </a:cubicBezTo>
                <a:close/>
                <a:moveTo>
                  <a:pt x="645170" y="421217"/>
                </a:moveTo>
                <a:cubicBezTo>
                  <a:pt x="645170" y="420158"/>
                  <a:pt x="646397" y="418042"/>
                  <a:pt x="646397" y="416983"/>
                </a:cubicBezTo>
                <a:cubicBezTo>
                  <a:pt x="648850" y="418042"/>
                  <a:pt x="651303" y="419100"/>
                  <a:pt x="653756" y="420158"/>
                </a:cubicBezTo>
                <a:cubicBezTo>
                  <a:pt x="652530" y="421217"/>
                  <a:pt x="652530" y="423333"/>
                  <a:pt x="651303" y="423333"/>
                </a:cubicBezTo>
                <a:cubicBezTo>
                  <a:pt x="648850" y="424392"/>
                  <a:pt x="646397" y="424392"/>
                  <a:pt x="645170" y="421217"/>
                </a:cubicBezTo>
                <a:close/>
                <a:moveTo>
                  <a:pt x="664795" y="449792"/>
                </a:moveTo>
                <a:cubicBezTo>
                  <a:pt x="666022" y="449792"/>
                  <a:pt x="667248" y="449792"/>
                  <a:pt x="669701" y="450850"/>
                </a:cubicBezTo>
                <a:cubicBezTo>
                  <a:pt x="675834" y="452967"/>
                  <a:pt x="677061" y="447675"/>
                  <a:pt x="680740" y="446617"/>
                </a:cubicBezTo>
                <a:lnTo>
                  <a:pt x="680740" y="446617"/>
                </a:lnTo>
                <a:cubicBezTo>
                  <a:pt x="675834" y="454025"/>
                  <a:pt x="669701" y="452967"/>
                  <a:pt x="664795" y="449792"/>
                </a:cubicBezTo>
                <a:close/>
                <a:moveTo>
                  <a:pt x="11822806" y="3275542"/>
                </a:moveTo>
                <a:cubicBezTo>
                  <a:pt x="11825258" y="3281892"/>
                  <a:pt x="11833845" y="3275542"/>
                  <a:pt x="11833845" y="3281892"/>
                </a:cubicBezTo>
                <a:cubicBezTo>
                  <a:pt x="11833845" y="3286125"/>
                  <a:pt x="11831391" y="3291417"/>
                  <a:pt x="11837524" y="3296708"/>
                </a:cubicBezTo>
                <a:cubicBezTo>
                  <a:pt x="11841204" y="3294592"/>
                  <a:pt x="11844884" y="3293534"/>
                  <a:pt x="11847337" y="3292475"/>
                </a:cubicBezTo>
                <a:cubicBezTo>
                  <a:pt x="11853470" y="3290358"/>
                  <a:pt x="11859603" y="3282950"/>
                  <a:pt x="11865736" y="3289300"/>
                </a:cubicBezTo>
                <a:cubicBezTo>
                  <a:pt x="11869415" y="3294592"/>
                  <a:pt x="11869415" y="3303059"/>
                  <a:pt x="11862055" y="3307292"/>
                </a:cubicBezTo>
                <a:cubicBezTo>
                  <a:pt x="11854696" y="3311525"/>
                  <a:pt x="11851017" y="3315758"/>
                  <a:pt x="11860829" y="3321050"/>
                </a:cubicBezTo>
                <a:cubicBezTo>
                  <a:pt x="11860829" y="3321050"/>
                  <a:pt x="11859603" y="3324225"/>
                  <a:pt x="11858376" y="3326342"/>
                </a:cubicBezTo>
                <a:cubicBezTo>
                  <a:pt x="11849790" y="3322108"/>
                  <a:pt x="11846110" y="3325284"/>
                  <a:pt x="11841204" y="3332692"/>
                </a:cubicBezTo>
                <a:cubicBezTo>
                  <a:pt x="11838751" y="3335867"/>
                  <a:pt x="11826485" y="3334809"/>
                  <a:pt x="11819126" y="3336925"/>
                </a:cubicBezTo>
                <a:cubicBezTo>
                  <a:pt x="11808087" y="3340100"/>
                  <a:pt x="11799501" y="3335867"/>
                  <a:pt x="11800727" y="3325284"/>
                </a:cubicBezTo>
                <a:cubicBezTo>
                  <a:pt x="11801954" y="3314700"/>
                  <a:pt x="11804408" y="3306233"/>
                  <a:pt x="11786009" y="3309409"/>
                </a:cubicBezTo>
                <a:cubicBezTo>
                  <a:pt x="11783556" y="3309409"/>
                  <a:pt x="11781103" y="3306233"/>
                  <a:pt x="11778649" y="3303059"/>
                </a:cubicBezTo>
                <a:cubicBezTo>
                  <a:pt x="11774970" y="3299883"/>
                  <a:pt x="11771290" y="3295650"/>
                  <a:pt x="11781103" y="3293534"/>
                </a:cubicBezTo>
                <a:cubicBezTo>
                  <a:pt x="11784782" y="3292475"/>
                  <a:pt x="11795821" y="3291417"/>
                  <a:pt x="11789689" y="3286125"/>
                </a:cubicBezTo>
                <a:cubicBezTo>
                  <a:pt x="11776196" y="3272367"/>
                  <a:pt x="11790915" y="3270250"/>
                  <a:pt x="11799501" y="3264958"/>
                </a:cubicBezTo>
                <a:cubicBezTo>
                  <a:pt x="11814220" y="3259667"/>
                  <a:pt x="11816673" y="3259667"/>
                  <a:pt x="11822806" y="3275542"/>
                </a:cubicBezTo>
                <a:close/>
                <a:moveTo>
                  <a:pt x="565444" y="1535642"/>
                </a:moveTo>
                <a:cubicBezTo>
                  <a:pt x="560538" y="1533525"/>
                  <a:pt x="555631" y="1533525"/>
                  <a:pt x="559311" y="1539875"/>
                </a:cubicBezTo>
                <a:cubicBezTo>
                  <a:pt x="562991" y="1548342"/>
                  <a:pt x="555631" y="1552575"/>
                  <a:pt x="550725" y="1552575"/>
                </a:cubicBezTo>
                <a:cubicBezTo>
                  <a:pt x="543366" y="1551517"/>
                  <a:pt x="536006" y="1561042"/>
                  <a:pt x="528647" y="1553633"/>
                </a:cubicBezTo>
                <a:cubicBezTo>
                  <a:pt x="526194" y="1551517"/>
                  <a:pt x="526194" y="1555750"/>
                  <a:pt x="526194" y="1557867"/>
                </a:cubicBezTo>
                <a:cubicBezTo>
                  <a:pt x="524967" y="1561042"/>
                  <a:pt x="527421" y="1563158"/>
                  <a:pt x="528647" y="1562100"/>
                </a:cubicBezTo>
                <a:cubicBezTo>
                  <a:pt x="537233" y="1556808"/>
                  <a:pt x="542139" y="1553633"/>
                  <a:pt x="548272" y="1564217"/>
                </a:cubicBezTo>
                <a:cubicBezTo>
                  <a:pt x="553178" y="1572683"/>
                  <a:pt x="553178" y="1580092"/>
                  <a:pt x="547045" y="1587500"/>
                </a:cubicBezTo>
                <a:cubicBezTo>
                  <a:pt x="547045" y="1588558"/>
                  <a:pt x="545819" y="1589617"/>
                  <a:pt x="544592" y="1589617"/>
                </a:cubicBezTo>
                <a:cubicBezTo>
                  <a:pt x="545819" y="1590675"/>
                  <a:pt x="547045" y="1591733"/>
                  <a:pt x="547045" y="1592792"/>
                </a:cubicBezTo>
                <a:cubicBezTo>
                  <a:pt x="548272" y="1598083"/>
                  <a:pt x="545819" y="1603375"/>
                  <a:pt x="543366" y="1607608"/>
                </a:cubicBezTo>
                <a:cubicBezTo>
                  <a:pt x="538460" y="1615017"/>
                  <a:pt x="540913" y="1619250"/>
                  <a:pt x="550725" y="1619250"/>
                </a:cubicBezTo>
                <a:cubicBezTo>
                  <a:pt x="553178" y="1619250"/>
                  <a:pt x="555631" y="1619250"/>
                  <a:pt x="558085" y="1620308"/>
                </a:cubicBezTo>
                <a:cubicBezTo>
                  <a:pt x="558085" y="1616075"/>
                  <a:pt x="566670" y="1613958"/>
                  <a:pt x="564217" y="1609725"/>
                </a:cubicBezTo>
                <a:cubicBezTo>
                  <a:pt x="562991" y="1606550"/>
                  <a:pt x="562991" y="1604433"/>
                  <a:pt x="566670" y="1603375"/>
                </a:cubicBezTo>
                <a:cubicBezTo>
                  <a:pt x="570350" y="1602317"/>
                  <a:pt x="572803" y="1604433"/>
                  <a:pt x="572803" y="1607608"/>
                </a:cubicBezTo>
                <a:cubicBezTo>
                  <a:pt x="577709" y="1620308"/>
                  <a:pt x="591202" y="1623483"/>
                  <a:pt x="602241" y="1630892"/>
                </a:cubicBezTo>
                <a:cubicBezTo>
                  <a:pt x="605920" y="1624542"/>
                  <a:pt x="602241" y="1621367"/>
                  <a:pt x="599788" y="1618192"/>
                </a:cubicBezTo>
                <a:cubicBezTo>
                  <a:pt x="587522" y="1607608"/>
                  <a:pt x="585069" y="1593850"/>
                  <a:pt x="591202" y="1581150"/>
                </a:cubicBezTo>
                <a:cubicBezTo>
                  <a:pt x="601014" y="1561042"/>
                  <a:pt x="597334" y="1543050"/>
                  <a:pt x="581389" y="1526117"/>
                </a:cubicBezTo>
                <a:cubicBezTo>
                  <a:pt x="581389" y="1536700"/>
                  <a:pt x="576483" y="1539875"/>
                  <a:pt x="565444" y="1535642"/>
                </a:cubicBezTo>
                <a:close/>
                <a:moveTo>
                  <a:pt x="570350" y="1587500"/>
                </a:moveTo>
                <a:cubicBezTo>
                  <a:pt x="571577" y="1590675"/>
                  <a:pt x="567897" y="1590675"/>
                  <a:pt x="566670" y="1592792"/>
                </a:cubicBezTo>
                <a:cubicBezTo>
                  <a:pt x="565444" y="1591733"/>
                  <a:pt x="562991" y="1590675"/>
                  <a:pt x="561764" y="1588558"/>
                </a:cubicBezTo>
                <a:cubicBezTo>
                  <a:pt x="560538" y="1585383"/>
                  <a:pt x="562991" y="1583267"/>
                  <a:pt x="566670" y="1582208"/>
                </a:cubicBezTo>
                <a:cubicBezTo>
                  <a:pt x="567897" y="1582208"/>
                  <a:pt x="570350" y="1585383"/>
                  <a:pt x="570350" y="1587500"/>
                </a:cubicBezTo>
                <a:close/>
                <a:moveTo>
                  <a:pt x="543366" y="1588558"/>
                </a:moveTo>
                <a:cubicBezTo>
                  <a:pt x="543366" y="1588558"/>
                  <a:pt x="543366" y="1588558"/>
                  <a:pt x="543366" y="1588558"/>
                </a:cubicBezTo>
                <a:cubicBezTo>
                  <a:pt x="543366" y="1589617"/>
                  <a:pt x="542139" y="1589617"/>
                  <a:pt x="540913" y="1588558"/>
                </a:cubicBezTo>
                <a:cubicBezTo>
                  <a:pt x="542139" y="1588558"/>
                  <a:pt x="543366" y="1587500"/>
                  <a:pt x="543366" y="1588558"/>
                </a:cubicBezTo>
                <a:close/>
                <a:moveTo>
                  <a:pt x="580163" y="1526117"/>
                </a:moveTo>
                <a:lnTo>
                  <a:pt x="580163" y="1526117"/>
                </a:lnTo>
                <a:cubicBezTo>
                  <a:pt x="581389" y="1526117"/>
                  <a:pt x="581389" y="1526117"/>
                  <a:pt x="580163" y="1526117"/>
                </a:cubicBezTo>
                <a:cubicBezTo>
                  <a:pt x="581389" y="1526117"/>
                  <a:pt x="581389" y="1526117"/>
                  <a:pt x="580163" y="1526117"/>
                </a:cubicBezTo>
                <a:close/>
                <a:moveTo>
                  <a:pt x="396179" y="2095500"/>
                </a:moveTo>
                <a:cubicBezTo>
                  <a:pt x="398632" y="2094442"/>
                  <a:pt x="399858" y="2095500"/>
                  <a:pt x="399858" y="2097617"/>
                </a:cubicBezTo>
                <a:cubicBezTo>
                  <a:pt x="401085" y="2115608"/>
                  <a:pt x="414577" y="2111375"/>
                  <a:pt x="428069" y="2109258"/>
                </a:cubicBezTo>
                <a:cubicBezTo>
                  <a:pt x="417030" y="2119842"/>
                  <a:pt x="409671" y="2132542"/>
                  <a:pt x="396179" y="2138892"/>
                </a:cubicBezTo>
                <a:cubicBezTo>
                  <a:pt x="393726" y="2145242"/>
                  <a:pt x="386366" y="2144184"/>
                  <a:pt x="381460" y="2146300"/>
                </a:cubicBezTo>
                <a:cubicBezTo>
                  <a:pt x="363062" y="2163233"/>
                  <a:pt x="340984" y="2152650"/>
                  <a:pt x="325038" y="2146300"/>
                </a:cubicBezTo>
                <a:cubicBezTo>
                  <a:pt x="310320" y="2141008"/>
                  <a:pt x="296827" y="2138892"/>
                  <a:pt x="280882" y="2137833"/>
                </a:cubicBezTo>
                <a:cubicBezTo>
                  <a:pt x="275976" y="2137833"/>
                  <a:pt x="272296" y="2137833"/>
                  <a:pt x="268617" y="2134658"/>
                </a:cubicBezTo>
                <a:cubicBezTo>
                  <a:pt x="277202" y="2127250"/>
                  <a:pt x="287015" y="2121958"/>
                  <a:pt x="299280" y="2128309"/>
                </a:cubicBezTo>
                <a:cubicBezTo>
                  <a:pt x="306640" y="2131483"/>
                  <a:pt x="310320" y="2128309"/>
                  <a:pt x="311546" y="2124075"/>
                </a:cubicBezTo>
                <a:cubicBezTo>
                  <a:pt x="316452" y="2113492"/>
                  <a:pt x="327491" y="2109258"/>
                  <a:pt x="334851" y="2100792"/>
                </a:cubicBezTo>
                <a:cubicBezTo>
                  <a:pt x="340984" y="2106083"/>
                  <a:pt x="348343" y="2109258"/>
                  <a:pt x="354476" y="2115608"/>
                </a:cubicBezTo>
                <a:cubicBezTo>
                  <a:pt x="363062" y="2124075"/>
                  <a:pt x="370421" y="2120900"/>
                  <a:pt x="374101" y="2109258"/>
                </a:cubicBezTo>
                <a:cubicBezTo>
                  <a:pt x="375327" y="2105025"/>
                  <a:pt x="376554" y="2097617"/>
                  <a:pt x="377780" y="2098675"/>
                </a:cubicBezTo>
                <a:cubicBezTo>
                  <a:pt x="386366" y="2108200"/>
                  <a:pt x="391272" y="2097617"/>
                  <a:pt x="396179" y="2095500"/>
                </a:cubicBezTo>
                <a:close/>
                <a:moveTo>
                  <a:pt x="11864509" y="5207000"/>
                </a:moveTo>
                <a:cubicBezTo>
                  <a:pt x="11864509" y="5207000"/>
                  <a:pt x="11864509" y="5207000"/>
                  <a:pt x="11864509" y="5207000"/>
                </a:cubicBezTo>
                <a:cubicBezTo>
                  <a:pt x="11864509" y="5208059"/>
                  <a:pt x="11864509" y="5208059"/>
                  <a:pt x="11864509" y="5207000"/>
                </a:cubicBezTo>
                <a:cubicBezTo>
                  <a:pt x="11862055" y="5207000"/>
                  <a:pt x="11860829" y="5207000"/>
                  <a:pt x="11859603" y="5205942"/>
                </a:cubicBezTo>
                <a:cubicBezTo>
                  <a:pt x="11862055" y="5207000"/>
                  <a:pt x="11863282" y="5207000"/>
                  <a:pt x="11864509" y="5207000"/>
                </a:cubicBezTo>
                <a:close/>
                <a:moveTo>
                  <a:pt x="11862055" y="5195359"/>
                </a:moveTo>
                <a:cubicBezTo>
                  <a:pt x="11874321" y="5190067"/>
                  <a:pt x="11874321" y="5181600"/>
                  <a:pt x="11876774" y="5173133"/>
                </a:cubicBezTo>
                <a:cubicBezTo>
                  <a:pt x="11880454" y="5168900"/>
                  <a:pt x="11884134" y="5164667"/>
                  <a:pt x="11880454" y="5158317"/>
                </a:cubicBezTo>
                <a:cubicBezTo>
                  <a:pt x="11875548" y="5161492"/>
                  <a:pt x="11874321" y="5167842"/>
                  <a:pt x="11866962" y="5167842"/>
                </a:cubicBezTo>
                <a:cubicBezTo>
                  <a:pt x="11863282" y="5160434"/>
                  <a:pt x="11865736" y="5151967"/>
                  <a:pt x="11865736" y="5144559"/>
                </a:cubicBezTo>
                <a:cubicBezTo>
                  <a:pt x="11865736" y="5140325"/>
                  <a:pt x="11863282" y="5137150"/>
                  <a:pt x="11858376" y="5137150"/>
                </a:cubicBezTo>
                <a:cubicBezTo>
                  <a:pt x="11855922" y="5137150"/>
                  <a:pt x="11855922" y="5141383"/>
                  <a:pt x="11857149" y="5144559"/>
                </a:cubicBezTo>
                <a:cubicBezTo>
                  <a:pt x="11858376" y="5153025"/>
                  <a:pt x="11858376" y="5162550"/>
                  <a:pt x="11863282" y="5171017"/>
                </a:cubicBezTo>
                <a:cubicBezTo>
                  <a:pt x="11863282" y="5171017"/>
                  <a:pt x="11863282" y="5171017"/>
                  <a:pt x="11863282" y="5171017"/>
                </a:cubicBezTo>
                <a:cubicBezTo>
                  <a:pt x="11863282" y="5171017"/>
                  <a:pt x="11864509" y="5172075"/>
                  <a:pt x="11864509" y="5172075"/>
                </a:cubicBezTo>
                <a:cubicBezTo>
                  <a:pt x="11859603" y="5176309"/>
                  <a:pt x="11855922" y="5181600"/>
                  <a:pt x="11851017" y="5185834"/>
                </a:cubicBezTo>
                <a:cubicBezTo>
                  <a:pt x="11848563" y="5184775"/>
                  <a:pt x="11846110" y="5181600"/>
                  <a:pt x="11843657" y="5185834"/>
                </a:cubicBezTo>
                <a:cubicBezTo>
                  <a:pt x="11841204" y="5189008"/>
                  <a:pt x="11847337" y="5190067"/>
                  <a:pt x="11848563" y="5192184"/>
                </a:cubicBezTo>
                <a:cubicBezTo>
                  <a:pt x="11844884" y="5196417"/>
                  <a:pt x="11843657" y="5203825"/>
                  <a:pt x="11833845" y="5201709"/>
                </a:cubicBezTo>
                <a:cubicBezTo>
                  <a:pt x="11825258" y="5200650"/>
                  <a:pt x="11816673" y="5200650"/>
                  <a:pt x="11822806" y="5212292"/>
                </a:cubicBezTo>
                <a:cubicBezTo>
                  <a:pt x="11824032" y="5214409"/>
                  <a:pt x="11820353" y="5217584"/>
                  <a:pt x="11817899" y="5219700"/>
                </a:cubicBezTo>
                <a:cubicBezTo>
                  <a:pt x="11804408" y="5229225"/>
                  <a:pt x="11806860" y="5240867"/>
                  <a:pt x="11806860" y="5253567"/>
                </a:cubicBezTo>
                <a:cubicBezTo>
                  <a:pt x="11806860" y="5265209"/>
                  <a:pt x="11806860" y="5276850"/>
                  <a:pt x="11805634" y="5288492"/>
                </a:cubicBezTo>
                <a:cubicBezTo>
                  <a:pt x="11804408" y="5303309"/>
                  <a:pt x="11801954" y="5317067"/>
                  <a:pt x="11793368" y="5330825"/>
                </a:cubicBezTo>
                <a:cubicBezTo>
                  <a:pt x="11774970" y="5323417"/>
                  <a:pt x="11778649" y="5310717"/>
                  <a:pt x="11779876" y="5300133"/>
                </a:cubicBezTo>
                <a:cubicBezTo>
                  <a:pt x="11781103" y="5288492"/>
                  <a:pt x="11774970" y="5285317"/>
                  <a:pt x="11763930" y="5286375"/>
                </a:cubicBezTo>
                <a:cubicBezTo>
                  <a:pt x="11773744" y="5292725"/>
                  <a:pt x="11778649" y="5299075"/>
                  <a:pt x="11770063" y="5309659"/>
                </a:cubicBezTo>
                <a:cubicBezTo>
                  <a:pt x="11766384" y="5313892"/>
                  <a:pt x="11765157" y="5319184"/>
                  <a:pt x="11762704" y="5324475"/>
                </a:cubicBezTo>
                <a:cubicBezTo>
                  <a:pt x="11772517" y="5326592"/>
                  <a:pt x="11773744" y="5341409"/>
                  <a:pt x="11776196" y="5341409"/>
                </a:cubicBezTo>
                <a:cubicBezTo>
                  <a:pt x="11792142" y="5335059"/>
                  <a:pt x="11788462" y="5349875"/>
                  <a:pt x="11793368" y="5355167"/>
                </a:cubicBezTo>
                <a:cubicBezTo>
                  <a:pt x="11795821" y="5348817"/>
                  <a:pt x="11798275" y="5344584"/>
                  <a:pt x="11799501" y="5340350"/>
                </a:cubicBezTo>
                <a:cubicBezTo>
                  <a:pt x="11806860" y="5314950"/>
                  <a:pt x="11812993" y="5288492"/>
                  <a:pt x="11815446" y="5262034"/>
                </a:cubicBezTo>
                <a:cubicBezTo>
                  <a:pt x="11815446" y="5256742"/>
                  <a:pt x="11815446" y="5253567"/>
                  <a:pt x="11824032" y="5256742"/>
                </a:cubicBezTo>
                <a:cubicBezTo>
                  <a:pt x="11830165" y="5258859"/>
                  <a:pt x="11828939" y="5253567"/>
                  <a:pt x="11827712" y="5251450"/>
                </a:cubicBezTo>
                <a:cubicBezTo>
                  <a:pt x="11826485" y="5248275"/>
                  <a:pt x="11822806" y="5245100"/>
                  <a:pt x="11821579" y="5240867"/>
                </a:cubicBezTo>
                <a:cubicBezTo>
                  <a:pt x="11817899" y="5232400"/>
                  <a:pt x="11826485" y="5228167"/>
                  <a:pt x="11831391" y="5223934"/>
                </a:cubicBezTo>
                <a:cubicBezTo>
                  <a:pt x="11836298" y="5220758"/>
                  <a:pt x="11839977" y="5226050"/>
                  <a:pt x="11843657" y="5229225"/>
                </a:cubicBezTo>
                <a:cubicBezTo>
                  <a:pt x="11841204" y="5231342"/>
                  <a:pt x="11838751" y="5233459"/>
                  <a:pt x="11837524" y="5236633"/>
                </a:cubicBezTo>
                <a:cubicBezTo>
                  <a:pt x="11836298" y="5240867"/>
                  <a:pt x="11835072" y="5246159"/>
                  <a:pt x="11841204" y="5247217"/>
                </a:cubicBezTo>
                <a:cubicBezTo>
                  <a:pt x="11846110" y="5248275"/>
                  <a:pt x="11853470" y="5245100"/>
                  <a:pt x="11852243" y="5237692"/>
                </a:cubicBezTo>
                <a:cubicBezTo>
                  <a:pt x="11852243" y="5234517"/>
                  <a:pt x="11849790" y="5232400"/>
                  <a:pt x="11848563" y="5229225"/>
                </a:cubicBezTo>
                <a:cubicBezTo>
                  <a:pt x="11854696" y="5226050"/>
                  <a:pt x="11851017" y="5221817"/>
                  <a:pt x="11849790" y="5217584"/>
                </a:cubicBezTo>
                <a:cubicBezTo>
                  <a:pt x="11848563" y="5211234"/>
                  <a:pt x="11851017" y="5204883"/>
                  <a:pt x="11859603" y="5205942"/>
                </a:cubicBezTo>
                <a:cubicBezTo>
                  <a:pt x="11853470" y="5203825"/>
                  <a:pt x="11857149" y="5197475"/>
                  <a:pt x="11862055" y="5195359"/>
                </a:cubicBezTo>
                <a:close/>
                <a:moveTo>
                  <a:pt x="11837524" y="5203825"/>
                </a:moveTo>
                <a:cubicBezTo>
                  <a:pt x="11837524" y="5203825"/>
                  <a:pt x="11838751" y="5202767"/>
                  <a:pt x="11838751" y="5202767"/>
                </a:cubicBezTo>
                <a:cubicBezTo>
                  <a:pt x="11839977" y="5202767"/>
                  <a:pt x="11841204" y="5203825"/>
                  <a:pt x="11842431" y="5203825"/>
                </a:cubicBezTo>
                <a:cubicBezTo>
                  <a:pt x="11842431" y="5203825"/>
                  <a:pt x="11841204" y="5204883"/>
                  <a:pt x="11841204" y="5204883"/>
                </a:cubicBezTo>
                <a:cubicBezTo>
                  <a:pt x="11839977" y="5204883"/>
                  <a:pt x="11838751" y="5204883"/>
                  <a:pt x="11837524" y="5203825"/>
                </a:cubicBezTo>
                <a:close/>
                <a:moveTo>
                  <a:pt x="1154192" y="5743575"/>
                </a:moveTo>
                <a:cubicBezTo>
                  <a:pt x="1148060" y="5728758"/>
                  <a:pt x="1128435" y="5716058"/>
                  <a:pt x="1146833" y="5698067"/>
                </a:cubicBezTo>
                <a:cubicBezTo>
                  <a:pt x="1146833" y="5698067"/>
                  <a:pt x="1145607" y="5693834"/>
                  <a:pt x="1145607" y="5693834"/>
                </a:cubicBezTo>
                <a:cubicBezTo>
                  <a:pt x="1117396" y="5695950"/>
                  <a:pt x="1134567" y="5675842"/>
                  <a:pt x="1125982" y="5668433"/>
                </a:cubicBezTo>
                <a:cubicBezTo>
                  <a:pt x="1130888" y="5665258"/>
                  <a:pt x="1133341" y="5669492"/>
                  <a:pt x="1135794" y="5669492"/>
                </a:cubicBezTo>
                <a:cubicBezTo>
                  <a:pt x="1139474" y="5669492"/>
                  <a:pt x="1144380" y="5669492"/>
                  <a:pt x="1145607" y="5667375"/>
                </a:cubicBezTo>
                <a:cubicBezTo>
                  <a:pt x="1149286" y="5664200"/>
                  <a:pt x="1145607" y="5658909"/>
                  <a:pt x="1143153" y="5657850"/>
                </a:cubicBezTo>
                <a:cubicBezTo>
                  <a:pt x="1125982" y="5650442"/>
                  <a:pt x="1138247" y="5641975"/>
                  <a:pt x="1143153" y="5634567"/>
                </a:cubicBezTo>
                <a:cubicBezTo>
                  <a:pt x="1144380" y="5631392"/>
                  <a:pt x="1152966" y="5625042"/>
                  <a:pt x="1152966" y="5637742"/>
                </a:cubicBezTo>
                <a:cubicBezTo>
                  <a:pt x="1152966" y="5641975"/>
                  <a:pt x="1159099" y="5637742"/>
                  <a:pt x="1160325" y="5635625"/>
                </a:cubicBezTo>
                <a:cubicBezTo>
                  <a:pt x="1165231" y="5629276"/>
                  <a:pt x="1168911" y="5621867"/>
                  <a:pt x="1173817" y="5614459"/>
                </a:cubicBezTo>
                <a:cubicBezTo>
                  <a:pt x="1177497" y="5626100"/>
                  <a:pt x="1179950" y="5637742"/>
                  <a:pt x="1194669" y="5644092"/>
                </a:cubicBezTo>
                <a:cubicBezTo>
                  <a:pt x="1195895" y="5645151"/>
                  <a:pt x="1198349" y="5646209"/>
                  <a:pt x="1198349" y="5647267"/>
                </a:cubicBezTo>
                <a:cubicBezTo>
                  <a:pt x="1197122" y="5652558"/>
                  <a:pt x="1198349" y="5656792"/>
                  <a:pt x="1199575" y="5662084"/>
                </a:cubicBezTo>
                <a:cubicBezTo>
                  <a:pt x="1202028" y="5664200"/>
                  <a:pt x="1202028" y="5667375"/>
                  <a:pt x="1202028" y="5670550"/>
                </a:cubicBezTo>
                <a:cubicBezTo>
                  <a:pt x="1203255" y="5676901"/>
                  <a:pt x="1204481" y="5684308"/>
                  <a:pt x="1199575" y="5691717"/>
                </a:cubicBezTo>
                <a:cubicBezTo>
                  <a:pt x="1195895" y="5697008"/>
                  <a:pt x="1188536" y="5705475"/>
                  <a:pt x="1204481" y="5706534"/>
                </a:cubicBezTo>
                <a:cubicBezTo>
                  <a:pt x="1205708" y="5706534"/>
                  <a:pt x="1206934" y="5709709"/>
                  <a:pt x="1206934" y="5709709"/>
                </a:cubicBezTo>
                <a:cubicBezTo>
                  <a:pt x="1202028" y="5719234"/>
                  <a:pt x="1190989" y="5721350"/>
                  <a:pt x="1181177" y="5723467"/>
                </a:cubicBezTo>
                <a:cubicBezTo>
                  <a:pt x="1171364" y="5725584"/>
                  <a:pt x="1178724" y="5715000"/>
                  <a:pt x="1173817" y="5711825"/>
                </a:cubicBezTo>
                <a:cubicBezTo>
                  <a:pt x="1172591" y="5711825"/>
                  <a:pt x="1172591" y="5710767"/>
                  <a:pt x="1172591" y="5709709"/>
                </a:cubicBezTo>
                <a:cubicBezTo>
                  <a:pt x="1171364" y="5707592"/>
                  <a:pt x="1170138" y="5705475"/>
                  <a:pt x="1172591" y="5703359"/>
                </a:cubicBezTo>
                <a:cubicBezTo>
                  <a:pt x="1176271" y="5702300"/>
                  <a:pt x="1176271" y="5704417"/>
                  <a:pt x="1177497" y="5706534"/>
                </a:cubicBezTo>
                <a:cubicBezTo>
                  <a:pt x="1182403" y="5706534"/>
                  <a:pt x="1189763" y="5704417"/>
                  <a:pt x="1187310" y="5701242"/>
                </a:cubicBezTo>
                <a:cubicBezTo>
                  <a:pt x="1181177" y="5692776"/>
                  <a:pt x="1200802" y="5677959"/>
                  <a:pt x="1177497" y="5674784"/>
                </a:cubicBezTo>
                <a:cubicBezTo>
                  <a:pt x="1176271" y="5674784"/>
                  <a:pt x="1177497" y="5670550"/>
                  <a:pt x="1178724" y="5669492"/>
                </a:cubicBezTo>
                <a:cubicBezTo>
                  <a:pt x="1184856" y="5664200"/>
                  <a:pt x="1178724" y="5661026"/>
                  <a:pt x="1175044" y="5658909"/>
                </a:cubicBezTo>
                <a:cubicBezTo>
                  <a:pt x="1168911" y="5655734"/>
                  <a:pt x="1168911" y="5662084"/>
                  <a:pt x="1166458" y="5665258"/>
                </a:cubicBezTo>
                <a:cubicBezTo>
                  <a:pt x="1165231" y="5668433"/>
                  <a:pt x="1161552" y="5671609"/>
                  <a:pt x="1162778" y="5673725"/>
                </a:cubicBezTo>
                <a:cubicBezTo>
                  <a:pt x="1172591" y="5689600"/>
                  <a:pt x="1156646" y="5704417"/>
                  <a:pt x="1162778" y="5719234"/>
                </a:cubicBezTo>
                <a:cubicBezTo>
                  <a:pt x="1164005" y="5727700"/>
                  <a:pt x="1150513" y="5734050"/>
                  <a:pt x="1154192" y="5743575"/>
                </a:cubicBezTo>
                <a:close/>
                <a:moveTo>
                  <a:pt x="366741" y="792692"/>
                </a:moveTo>
                <a:cubicBezTo>
                  <a:pt x="366741" y="796925"/>
                  <a:pt x="365515" y="802217"/>
                  <a:pt x="372874" y="805392"/>
                </a:cubicBezTo>
                <a:cubicBezTo>
                  <a:pt x="379007" y="792692"/>
                  <a:pt x="404765" y="803275"/>
                  <a:pt x="405991" y="784225"/>
                </a:cubicBezTo>
                <a:cubicBezTo>
                  <a:pt x="385140" y="778933"/>
                  <a:pt x="385140" y="778933"/>
                  <a:pt x="393726" y="756708"/>
                </a:cubicBezTo>
                <a:cubicBezTo>
                  <a:pt x="397405" y="758825"/>
                  <a:pt x="402311" y="757767"/>
                  <a:pt x="404765" y="762000"/>
                </a:cubicBezTo>
                <a:cubicBezTo>
                  <a:pt x="407218" y="766233"/>
                  <a:pt x="408444" y="770467"/>
                  <a:pt x="417030" y="768350"/>
                </a:cubicBezTo>
                <a:cubicBezTo>
                  <a:pt x="419483" y="759883"/>
                  <a:pt x="410897" y="745067"/>
                  <a:pt x="431749" y="744008"/>
                </a:cubicBezTo>
                <a:cubicBezTo>
                  <a:pt x="432975" y="744008"/>
                  <a:pt x="434202" y="738717"/>
                  <a:pt x="434202" y="735542"/>
                </a:cubicBezTo>
                <a:cubicBezTo>
                  <a:pt x="434202" y="730250"/>
                  <a:pt x="428069" y="731308"/>
                  <a:pt x="424390" y="730250"/>
                </a:cubicBezTo>
                <a:cubicBezTo>
                  <a:pt x="421936" y="736600"/>
                  <a:pt x="404765" y="728133"/>
                  <a:pt x="408444" y="742950"/>
                </a:cubicBezTo>
                <a:cubicBezTo>
                  <a:pt x="409671" y="746125"/>
                  <a:pt x="407218" y="747183"/>
                  <a:pt x="404765" y="747183"/>
                </a:cubicBezTo>
                <a:cubicBezTo>
                  <a:pt x="404765" y="748242"/>
                  <a:pt x="405991" y="748242"/>
                  <a:pt x="405991" y="749300"/>
                </a:cubicBezTo>
                <a:cubicBezTo>
                  <a:pt x="405991" y="754592"/>
                  <a:pt x="399858" y="754592"/>
                  <a:pt x="394952" y="754592"/>
                </a:cubicBezTo>
                <a:cubicBezTo>
                  <a:pt x="383913" y="755650"/>
                  <a:pt x="385140" y="749300"/>
                  <a:pt x="382687" y="742950"/>
                </a:cubicBezTo>
                <a:cubicBezTo>
                  <a:pt x="375327" y="715433"/>
                  <a:pt x="374101" y="713317"/>
                  <a:pt x="349569" y="701675"/>
                </a:cubicBezTo>
                <a:cubicBezTo>
                  <a:pt x="343437" y="698500"/>
                  <a:pt x="339757" y="697442"/>
                  <a:pt x="332398" y="704850"/>
                </a:cubicBezTo>
                <a:cubicBezTo>
                  <a:pt x="325038" y="712258"/>
                  <a:pt x="321359" y="720725"/>
                  <a:pt x="312773" y="727075"/>
                </a:cubicBezTo>
                <a:cubicBezTo>
                  <a:pt x="322585" y="730250"/>
                  <a:pt x="328718" y="731308"/>
                  <a:pt x="329944" y="721783"/>
                </a:cubicBezTo>
                <a:cubicBezTo>
                  <a:pt x="336077" y="723900"/>
                  <a:pt x="343437" y="724958"/>
                  <a:pt x="350796" y="727075"/>
                </a:cubicBezTo>
                <a:cubicBezTo>
                  <a:pt x="334851" y="738717"/>
                  <a:pt x="343437" y="750358"/>
                  <a:pt x="345890" y="762000"/>
                </a:cubicBezTo>
                <a:cubicBezTo>
                  <a:pt x="352023" y="762000"/>
                  <a:pt x="352023" y="756708"/>
                  <a:pt x="356929" y="754592"/>
                </a:cubicBezTo>
                <a:cubicBezTo>
                  <a:pt x="360608" y="753533"/>
                  <a:pt x="363062" y="751417"/>
                  <a:pt x="366741" y="754592"/>
                </a:cubicBezTo>
                <a:cubicBezTo>
                  <a:pt x="370421" y="756708"/>
                  <a:pt x="369194" y="762000"/>
                  <a:pt x="366741" y="763058"/>
                </a:cubicBezTo>
                <a:cubicBezTo>
                  <a:pt x="353249" y="773642"/>
                  <a:pt x="355702" y="778933"/>
                  <a:pt x="372874" y="782108"/>
                </a:cubicBezTo>
                <a:cubicBezTo>
                  <a:pt x="377780" y="783167"/>
                  <a:pt x="379007" y="786342"/>
                  <a:pt x="375327" y="788458"/>
                </a:cubicBezTo>
                <a:cubicBezTo>
                  <a:pt x="374101" y="792692"/>
                  <a:pt x="366741" y="784225"/>
                  <a:pt x="366741" y="792692"/>
                </a:cubicBezTo>
                <a:close/>
                <a:moveTo>
                  <a:pt x="364288" y="727075"/>
                </a:moveTo>
                <a:cubicBezTo>
                  <a:pt x="364288" y="727075"/>
                  <a:pt x="367968" y="726017"/>
                  <a:pt x="369194" y="726017"/>
                </a:cubicBezTo>
                <a:cubicBezTo>
                  <a:pt x="374101" y="727075"/>
                  <a:pt x="374101" y="727075"/>
                  <a:pt x="372874" y="745067"/>
                </a:cubicBezTo>
                <a:cubicBezTo>
                  <a:pt x="365515" y="740833"/>
                  <a:pt x="363062" y="734483"/>
                  <a:pt x="364288" y="727075"/>
                </a:cubicBezTo>
                <a:close/>
                <a:moveTo>
                  <a:pt x="405991" y="748242"/>
                </a:moveTo>
                <a:cubicBezTo>
                  <a:pt x="403538" y="749300"/>
                  <a:pt x="399858" y="748242"/>
                  <a:pt x="397405" y="748242"/>
                </a:cubicBezTo>
                <a:cubicBezTo>
                  <a:pt x="399858" y="747183"/>
                  <a:pt x="403538" y="746125"/>
                  <a:pt x="405991" y="748242"/>
                </a:cubicBezTo>
                <a:close/>
                <a:moveTo>
                  <a:pt x="564217" y="4464050"/>
                </a:moveTo>
                <a:cubicBezTo>
                  <a:pt x="560538" y="4465109"/>
                  <a:pt x="556858" y="4465109"/>
                  <a:pt x="554405" y="4465109"/>
                </a:cubicBezTo>
                <a:cubicBezTo>
                  <a:pt x="549499" y="4461934"/>
                  <a:pt x="561764" y="4448175"/>
                  <a:pt x="544592" y="4453467"/>
                </a:cubicBezTo>
                <a:cubicBezTo>
                  <a:pt x="543366" y="4453467"/>
                  <a:pt x="542139" y="4454525"/>
                  <a:pt x="540913" y="4454525"/>
                </a:cubicBezTo>
                <a:cubicBezTo>
                  <a:pt x="540913" y="4457700"/>
                  <a:pt x="538460" y="4459817"/>
                  <a:pt x="534780" y="4458758"/>
                </a:cubicBezTo>
                <a:cubicBezTo>
                  <a:pt x="529874" y="4453467"/>
                  <a:pt x="515155" y="4457700"/>
                  <a:pt x="517608" y="4445000"/>
                </a:cubicBezTo>
                <a:cubicBezTo>
                  <a:pt x="518835" y="4438650"/>
                  <a:pt x="522514" y="4436534"/>
                  <a:pt x="527421" y="4437592"/>
                </a:cubicBezTo>
                <a:cubicBezTo>
                  <a:pt x="532327" y="4438650"/>
                  <a:pt x="534780" y="4439709"/>
                  <a:pt x="537233" y="4442883"/>
                </a:cubicBezTo>
                <a:cubicBezTo>
                  <a:pt x="537233" y="4442883"/>
                  <a:pt x="537233" y="4442883"/>
                  <a:pt x="538460" y="4441825"/>
                </a:cubicBezTo>
                <a:cubicBezTo>
                  <a:pt x="542139" y="4439709"/>
                  <a:pt x="547045" y="4438650"/>
                  <a:pt x="548272" y="4435475"/>
                </a:cubicBezTo>
                <a:cubicBezTo>
                  <a:pt x="549499" y="4432300"/>
                  <a:pt x="551952" y="4427008"/>
                  <a:pt x="545819" y="4423834"/>
                </a:cubicBezTo>
                <a:cubicBezTo>
                  <a:pt x="522514" y="4410075"/>
                  <a:pt x="517608" y="4406900"/>
                  <a:pt x="527421" y="4392084"/>
                </a:cubicBezTo>
                <a:cubicBezTo>
                  <a:pt x="527421" y="4392084"/>
                  <a:pt x="527421" y="4392084"/>
                  <a:pt x="527421" y="4392084"/>
                </a:cubicBezTo>
                <a:cubicBezTo>
                  <a:pt x="527421" y="4392084"/>
                  <a:pt x="527421" y="4392084"/>
                  <a:pt x="527421" y="4392084"/>
                </a:cubicBezTo>
                <a:cubicBezTo>
                  <a:pt x="529874" y="4388909"/>
                  <a:pt x="532327" y="4385734"/>
                  <a:pt x="536006" y="4380442"/>
                </a:cubicBezTo>
                <a:cubicBezTo>
                  <a:pt x="547045" y="4383617"/>
                  <a:pt x="551952" y="4396317"/>
                  <a:pt x="566670" y="4394200"/>
                </a:cubicBezTo>
                <a:cubicBezTo>
                  <a:pt x="571577" y="4393142"/>
                  <a:pt x="572803" y="4398434"/>
                  <a:pt x="570350" y="4402667"/>
                </a:cubicBezTo>
                <a:cubicBezTo>
                  <a:pt x="564217" y="4411133"/>
                  <a:pt x="574030" y="4417484"/>
                  <a:pt x="572803" y="4424892"/>
                </a:cubicBezTo>
                <a:cubicBezTo>
                  <a:pt x="583842" y="4425950"/>
                  <a:pt x="583842" y="4416425"/>
                  <a:pt x="588749" y="4414309"/>
                </a:cubicBezTo>
                <a:cubicBezTo>
                  <a:pt x="593655" y="4420659"/>
                  <a:pt x="597334" y="4427008"/>
                  <a:pt x="602241" y="4433359"/>
                </a:cubicBezTo>
                <a:cubicBezTo>
                  <a:pt x="596108" y="4436534"/>
                  <a:pt x="588749" y="4433359"/>
                  <a:pt x="583842" y="4435475"/>
                </a:cubicBezTo>
                <a:cubicBezTo>
                  <a:pt x="578936" y="4436534"/>
                  <a:pt x="574030" y="4445000"/>
                  <a:pt x="580163" y="4446059"/>
                </a:cubicBezTo>
                <a:cubicBezTo>
                  <a:pt x="598561" y="4449234"/>
                  <a:pt x="589975" y="4467225"/>
                  <a:pt x="602241" y="4473575"/>
                </a:cubicBezTo>
                <a:cubicBezTo>
                  <a:pt x="605920" y="4475692"/>
                  <a:pt x="604694" y="4478867"/>
                  <a:pt x="599788" y="4479925"/>
                </a:cubicBezTo>
                <a:cubicBezTo>
                  <a:pt x="594881" y="4480984"/>
                  <a:pt x="587522" y="4482042"/>
                  <a:pt x="589975" y="4488392"/>
                </a:cubicBezTo>
                <a:cubicBezTo>
                  <a:pt x="585069" y="4486275"/>
                  <a:pt x="580163" y="4488392"/>
                  <a:pt x="575256" y="4489450"/>
                </a:cubicBezTo>
                <a:cubicBezTo>
                  <a:pt x="575256" y="4490508"/>
                  <a:pt x="575256" y="4492625"/>
                  <a:pt x="574030" y="4494742"/>
                </a:cubicBezTo>
                <a:cubicBezTo>
                  <a:pt x="572803" y="4495800"/>
                  <a:pt x="571577" y="4496859"/>
                  <a:pt x="570350" y="4496859"/>
                </a:cubicBezTo>
                <a:cubicBezTo>
                  <a:pt x="570350" y="4496859"/>
                  <a:pt x="570350" y="4497917"/>
                  <a:pt x="570350" y="4497917"/>
                </a:cubicBezTo>
                <a:cubicBezTo>
                  <a:pt x="574030" y="4497917"/>
                  <a:pt x="580163" y="4496859"/>
                  <a:pt x="581389" y="4502150"/>
                </a:cubicBezTo>
                <a:cubicBezTo>
                  <a:pt x="582616" y="4506383"/>
                  <a:pt x="578936" y="4507442"/>
                  <a:pt x="575256" y="4507442"/>
                </a:cubicBezTo>
                <a:cubicBezTo>
                  <a:pt x="569124" y="4507442"/>
                  <a:pt x="569124" y="4503209"/>
                  <a:pt x="569124" y="4498975"/>
                </a:cubicBezTo>
                <a:cubicBezTo>
                  <a:pt x="565444" y="4497917"/>
                  <a:pt x="564217" y="4495800"/>
                  <a:pt x="564217" y="4493684"/>
                </a:cubicBezTo>
                <a:cubicBezTo>
                  <a:pt x="559311" y="4489450"/>
                  <a:pt x="559311" y="4484159"/>
                  <a:pt x="561764" y="4478867"/>
                </a:cubicBezTo>
                <a:cubicBezTo>
                  <a:pt x="564217" y="4478867"/>
                  <a:pt x="565444" y="4478867"/>
                  <a:pt x="565444" y="4478867"/>
                </a:cubicBezTo>
                <a:cubicBezTo>
                  <a:pt x="567897" y="4479925"/>
                  <a:pt x="570350" y="4482042"/>
                  <a:pt x="572803" y="4484159"/>
                </a:cubicBezTo>
                <a:cubicBezTo>
                  <a:pt x="580163" y="4482042"/>
                  <a:pt x="581389" y="4478867"/>
                  <a:pt x="578936" y="4472517"/>
                </a:cubicBezTo>
                <a:cubicBezTo>
                  <a:pt x="576483" y="4462992"/>
                  <a:pt x="572803" y="4460875"/>
                  <a:pt x="564217" y="4464050"/>
                </a:cubicBezTo>
                <a:close/>
                <a:moveTo>
                  <a:pt x="197476" y="2020358"/>
                </a:moveTo>
                <a:cubicBezTo>
                  <a:pt x="195023" y="2028825"/>
                  <a:pt x="213421" y="2025650"/>
                  <a:pt x="213421" y="2034117"/>
                </a:cubicBezTo>
                <a:cubicBezTo>
                  <a:pt x="220781" y="2033058"/>
                  <a:pt x="231820" y="2033058"/>
                  <a:pt x="234273" y="2029883"/>
                </a:cubicBezTo>
                <a:cubicBezTo>
                  <a:pt x="244085" y="2015067"/>
                  <a:pt x="256351" y="2024592"/>
                  <a:pt x="269843" y="2024592"/>
                </a:cubicBezTo>
                <a:cubicBezTo>
                  <a:pt x="247765" y="2042583"/>
                  <a:pt x="242859" y="2055283"/>
                  <a:pt x="244085" y="2082800"/>
                </a:cubicBezTo>
                <a:cubicBezTo>
                  <a:pt x="244085" y="2091267"/>
                  <a:pt x="244085" y="2101850"/>
                  <a:pt x="239179" y="2109258"/>
                </a:cubicBezTo>
                <a:cubicBezTo>
                  <a:pt x="233046" y="2118783"/>
                  <a:pt x="237953" y="2123017"/>
                  <a:pt x="244085" y="2129367"/>
                </a:cubicBezTo>
                <a:cubicBezTo>
                  <a:pt x="236726" y="2126192"/>
                  <a:pt x="224460" y="2130425"/>
                  <a:pt x="228140" y="2116667"/>
                </a:cubicBezTo>
                <a:cubicBezTo>
                  <a:pt x="230593" y="2108200"/>
                  <a:pt x="214648" y="2116667"/>
                  <a:pt x="213421" y="2107142"/>
                </a:cubicBezTo>
                <a:cubicBezTo>
                  <a:pt x="217101" y="2101850"/>
                  <a:pt x="228140" y="2099733"/>
                  <a:pt x="233046" y="2092325"/>
                </a:cubicBezTo>
                <a:cubicBezTo>
                  <a:pt x="244085" y="2075392"/>
                  <a:pt x="241632" y="2065867"/>
                  <a:pt x="219554" y="2061633"/>
                </a:cubicBezTo>
                <a:cubicBezTo>
                  <a:pt x="210968" y="2059517"/>
                  <a:pt x="209742" y="2058458"/>
                  <a:pt x="213421" y="2052108"/>
                </a:cubicBezTo>
                <a:cubicBezTo>
                  <a:pt x="217101" y="2045758"/>
                  <a:pt x="212195" y="2044700"/>
                  <a:pt x="206062" y="2043642"/>
                </a:cubicBezTo>
                <a:cubicBezTo>
                  <a:pt x="185210" y="2037292"/>
                  <a:pt x="176625" y="2023533"/>
                  <a:pt x="176625" y="2004483"/>
                </a:cubicBezTo>
                <a:cubicBezTo>
                  <a:pt x="175398" y="1987550"/>
                  <a:pt x="163132" y="1973792"/>
                  <a:pt x="164359" y="1955800"/>
                </a:cubicBezTo>
                <a:cubicBezTo>
                  <a:pt x="164359" y="1946275"/>
                  <a:pt x="163132" y="1946275"/>
                  <a:pt x="176625" y="1931458"/>
                </a:cubicBezTo>
                <a:cubicBezTo>
                  <a:pt x="170492" y="1951567"/>
                  <a:pt x="168039" y="1968500"/>
                  <a:pt x="186437" y="1981200"/>
                </a:cubicBezTo>
                <a:cubicBezTo>
                  <a:pt x="180304" y="1996017"/>
                  <a:pt x="201156" y="2004483"/>
                  <a:pt x="197476" y="2020358"/>
                </a:cubicBezTo>
                <a:close/>
                <a:moveTo>
                  <a:pt x="1355348" y="2826809"/>
                </a:moveTo>
                <a:cubicBezTo>
                  <a:pt x="1357801" y="2827867"/>
                  <a:pt x="1357801" y="2829983"/>
                  <a:pt x="1357801" y="2832100"/>
                </a:cubicBezTo>
                <a:cubicBezTo>
                  <a:pt x="1355348" y="2829983"/>
                  <a:pt x="1354122" y="2828925"/>
                  <a:pt x="1355348" y="2826809"/>
                </a:cubicBezTo>
                <a:lnTo>
                  <a:pt x="1355348" y="2826809"/>
                </a:lnTo>
                <a:cubicBezTo>
                  <a:pt x="1354122" y="2825750"/>
                  <a:pt x="1354122" y="2825750"/>
                  <a:pt x="1355348" y="2826809"/>
                </a:cubicBezTo>
                <a:cubicBezTo>
                  <a:pt x="1354122" y="2825750"/>
                  <a:pt x="1354122" y="2825750"/>
                  <a:pt x="1355348" y="2826809"/>
                </a:cubicBezTo>
                <a:lnTo>
                  <a:pt x="1355348" y="2826809"/>
                </a:lnTo>
                <a:lnTo>
                  <a:pt x="1355348" y="2826809"/>
                </a:lnTo>
                <a:cubicBezTo>
                  <a:pt x="1354122" y="2825750"/>
                  <a:pt x="1355348" y="2826809"/>
                  <a:pt x="1355348" y="2826809"/>
                </a:cubicBezTo>
                <a:close/>
                <a:moveTo>
                  <a:pt x="439108" y="545042"/>
                </a:moveTo>
                <a:cubicBezTo>
                  <a:pt x="431749" y="556683"/>
                  <a:pt x="437882" y="564092"/>
                  <a:pt x="451374" y="568325"/>
                </a:cubicBezTo>
                <a:cubicBezTo>
                  <a:pt x="452600" y="567267"/>
                  <a:pt x="453827" y="566208"/>
                  <a:pt x="455054" y="565150"/>
                </a:cubicBezTo>
                <a:cubicBezTo>
                  <a:pt x="468546" y="542925"/>
                  <a:pt x="468546" y="542925"/>
                  <a:pt x="494303" y="554567"/>
                </a:cubicBezTo>
                <a:cubicBezTo>
                  <a:pt x="495530" y="554567"/>
                  <a:pt x="495530" y="554567"/>
                  <a:pt x="496757" y="554567"/>
                </a:cubicBezTo>
                <a:cubicBezTo>
                  <a:pt x="495530" y="553508"/>
                  <a:pt x="495530" y="551392"/>
                  <a:pt x="494303" y="550333"/>
                </a:cubicBezTo>
                <a:cubicBezTo>
                  <a:pt x="491850" y="546100"/>
                  <a:pt x="491850" y="540808"/>
                  <a:pt x="497983" y="539750"/>
                </a:cubicBezTo>
                <a:cubicBezTo>
                  <a:pt x="505342" y="538692"/>
                  <a:pt x="504116" y="545042"/>
                  <a:pt x="504116" y="549275"/>
                </a:cubicBezTo>
                <a:cubicBezTo>
                  <a:pt x="504116" y="552450"/>
                  <a:pt x="501663" y="554567"/>
                  <a:pt x="500436" y="556683"/>
                </a:cubicBezTo>
                <a:cubicBezTo>
                  <a:pt x="501663" y="558800"/>
                  <a:pt x="502889" y="560917"/>
                  <a:pt x="504116" y="563033"/>
                </a:cubicBezTo>
                <a:cubicBezTo>
                  <a:pt x="507796" y="566208"/>
                  <a:pt x="506569" y="561975"/>
                  <a:pt x="506569" y="560917"/>
                </a:cubicBezTo>
                <a:cubicBezTo>
                  <a:pt x="517608" y="554567"/>
                  <a:pt x="515155" y="545042"/>
                  <a:pt x="513928" y="536575"/>
                </a:cubicBezTo>
                <a:cubicBezTo>
                  <a:pt x="518835" y="536575"/>
                  <a:pt x="524967" y="540808"/>
                  <a:pt x="527421" y="534458"/>
                </a:cubicBezTo>
                <a:cubicBezTo>
                  <a:pt x="531100" y="524933"/>
                  <a:pt x="534780" y="514350"/>
                  <a:pt x="534780" y="503767"/>
                </a:cubicBezTo>
                <a:cubicBezTo>
                  <a:pt x="534780" y="498475"/>
                  <a:pt x="531100" y="491067"/>
                  <a:pt x="521288" y="488950"/>
                </a:cubicBezTo>
                <a:cubicBezTo>
                  <a:pt x="513928" y="487892"/>
                  <a:pt x="504116" y="488950"/>
                  <a:pt x="497983" y="484717"/>
                </a:cubicBezTo>
                <a:cubicBezTo>
                  <a:pt x="494303" y="479425"/>
                  <a:pt x="490624" y="475192"/>
                  <a:pt x="485718" y="468842"/>
                </a:cubicBezTo>
                <a:cubicBezTo>
                  <a:pt x="480811" y="473075"/>
                  <a:pt x="477132" y="476250"/>
                  <a:pt x="473452" y="479425"/>
                </a:cubicBezTo>
                <a:cubicBezTo>
                  <a:pt x="469772" y="483658"/>
                  <a:pt x="464866" y="484717"/>
                  <a:pt x="459960" y="484717"/>
                </a:cubicBezTo>
                <a:cubicBezTo>
                  <a:pt x="458733" y="482600"/>
                  <a:pt x="456280" y="478367"/>
                  <a:pt x="456280" y="479425"/>
                </a:cubicBezTo>
                <a:cubicBezTo>
                  <a:pt x="455054" y="492125"/>
                  <a:pt x="448921" y="487892"/>
                  <a:pt x="440335" y="484717"/>
                </a:cubicBezTo>
                <a:cubicBezTo>
                  <a:pt x="435429" y="482600"/>
                  <a:pt x="434202" y="474133"/>
                  <a:pt x="425616" y="477308"/>
                </a:cubicBezTo>
                <a:cubicBezTo>
                  <a:pt x="428069" y="490008"/>
                  <a:pt x="428069" y="502708"/>
                  <a:pt x="446468" y="508000"/>
                </a:cubicBezTo>
                <a:cubicBezTo>
                  <a:pt x="450147" y="509058"/>
                  <a:pt x="456280" y="512233"/>
                  <a:pt x="453827" y="518583"/>
                </a:cubicBezTo>
                <a:cubicBezTo>
                  <a:pt x="451374" y="524933"/>
                  <a:pt x="446468" y="523875"/>
                  <a:pt x="441561" y="522817"/>
                </a:cubicBezTo>
                <a:cubicBezTo>
                  <a:pt x="439108" y="522817"/>
                  <a:pt x="426843" y="527050"/>
                  <a:pt x="436655" y="535517"/>
                </a:cubicBezTo>
                <a:cubicBezTo>
                  <a:pt x="439108" y="537633"/>
                  <a:pt x="439108" y="541867"/>
                  <a:pt x="439108" y="545042"/>
                </a:cubicBezTo>
                <a:close/>
                <a:moveTo>
                  <a:pt x="450147" y="545042"/>
                </a:moveTo>
                <a:cubicBezTo>
                  <a:pt x="448921" y="549275"/>
                  <a:pt x="452600" y="554567"/>
                  <a:pt x="447694" y="557742"/>
                </a:cubicBezTo>
                <a:cubicBezTo>
                  <a:pt x="444015" y="554567"/>
                  <a:pt x="446468" y="549275"/>
                  <a:pt x="444015" y="545042"/>
                </a:cubicBezTo>
                <a:cubicBezTo>
                  <a:pt x="445241" y="542925"/>
                  <a:pt x="446468" y="539750"/>
                  <a:pt x="447694" y="537633"/>
                </a:cubicBezTo>
                <a:cubicBezTo>
                  <a:pt x="447694" y="539750"/>
                  <a:pt x="448921" y="541867"/>
                  <a:pt x="450147" y="545042"/>
                </a:cubicBezTo>
                <a:close/>
                <a:moveTo>
                  <a:pt x="511475" y="508000"/>
                </a:moveTo>
                <a:cubicBezTo>
                  <a:pt x="511475" y="504825"/>
                  <a:pt x="513928" y="503767"/>
                  <a:pt x="516381" y="503767"/>
                </a:cubicBezTo>
                <a:cubicBezTo>
                  <a:pt x="517608" y="503767"/>
                  <a:pt x="518835" y="505883"/>
                  <a:pt x="518835" y="506942"/>
                </a:cubicBezTo>
                <a:cubicBezTo>
                  <a:pt x="518835" y="509058"/>
                  <a:pt x="517608" y="511175"/>
                  <a:pt x="513928" y="511175"/>
                </a:cubicBezTo>
                <a:cubicBezTo>
                  <a:pt x="512702" y="510117"/>
                  <a:pt x="511475" y="509058"/>
                  <a:pt x="511475" y="508000"/>
                </a:cubicBezTo>
                <a:close/>
                <a:moveTo>
                  <a:pt x="159453" y="5179484"/>
                </a:moveTo>
                <a:cubicBezTo>
                  <a:pt x="158226" y="5167842"/>
                  <a:pt x="158226" y="5167842"/>
                  <a:pt x="165586" y="5159375"/>
                </a:cubicBezTo>
                <a:cubicBezTo>
                  <a:pt x="166812" y="5158317"/>
                  <a:pt x="168039" y="5156200"/>
                  <a:pt x="168039" y="5155142"/>
                </a:cubicBezTo>
                <a:cubicBezTo>
                  <a:pt x="152093" y="5136092"/>
                  <a:pt x="175398" y="5128684"/>
                  <a:pt x="181531" y="5115984"/>
                </a:cubicBezTo>
                <a:cubicBezTo>
                  <a:pt x="183984" y="5110692"/>
                  <a:pt x="186437" y="5104342"/>
                  <a:pt x="191343" y="5105400"/>
                </a:cubicBezTo>
                <a:cubicBezTo>
                  <a:pt x="198703" y="5107517"/>
                  <a:pt x="207289" y="5107517"/>
                  <a:pt x="209742" y="5118100"/>
                </a:cubicBezTo>
                <a:cubicBezTo>
                  <a:pt x="212195" y="5128684"/>
                  <a:pt x="220781" y="5137150"/>
                  <a:pt x="233046" y="5141383"/>
                </a:cubicBezTo>
                <a:cubicBezTo>
                  <a:pt x="240406" y="5143500"/>
                  <a:pt x="244085" y="5149850"/>
                  <a:pt x="237953" y="5153025"/>
                </a:cubicBezTo>
                <a:cubicBezTo>
                  <a:pt x="231820" y="5157258"/>
                  <a:pt x="228140" y="5172075"/>
                  <a:pt x="217101" y="5162550"/>
                </a:cubicBezTo>
                <a:cubicBezTo>
                  <a:pt x="210968" y="5157258"/>
                  <a:pt x="209742" y="5156200"/>
                  <a:pt x="208515" y="5163609"/>
                </a:cubicBezTo>
                <a:cubicBezTo>
                  <a:pt x="206062" y="5176309"/>
                  <a:pt x="188890" y="5176309"/>
                  <a:pt x="186437" y="5175250"/>
                </a:cubicBezTo>
                <a:cubicBezTo>
                  <a:pt x="175398" y="5162550"/>
                  <a:pt x="168039" y="5176309"/>
                  <a:pt x="159453" y="5179484"/>
                </a:cubicBezTo>
                <a:close/>
                <a:moveTo>
                  <a:pt x="12150297" y="4078817"/>
                </a:moveTo>
                <a:cubicBezTo>
                  <a:pt x="12165016" y="4069292"/>
                  <a:pt x="12174828" y="4076700"/>
                  <a:pt x="12185867" y="4081992"/>
                </a:cubicBezTo>
                <a:cubicBezTo>
                  <a:pt x="12184641" y="4089400"/>
                  <a:pt x="12183414" y="4095750"/>
                  <a:pt x="12182188" y="4104217"/>
                </a:cubicBezTo>
                <a:cubicBezTo>
                  <a:pt x="12173602" y="4099983"/>
                  <a:pt x="12180961" y="4093633"/>
                  <a:pt x="12174828" y="4088342"/>
                </a:cubicBezTo>
                <a:cubicBezTo>
                  <a:pt x="12169922" y="4095750"/>
                  <a:pt x="12162562" y="4101042"/>
                  <a:pt x="12153977" y="4105275"/>
                </a:cubicBezTo>
                <a:cubicBezTo>
                  <a:pt x="12146617" y="4109508"/>
                  <a:pt x="12138031" y="4112684"/>
                  <a:pt x="12128219" y="4109508"/>
                </a:cubicBezTo>
                <a:cubicBezTo>
                  <a:pt x="12124539" y="4108450"/>
                  <a:pt x="12120860" y="4108450"/>
                  <a:pt x="12118406" y="4107392"/>
                </a:cubicBezTo>
                <a:cubicBezTo>
                  <a:pt x="12108594" y="4104217"/>
                  <a:pt x="12096329" y="4111625"/>
                  <a:pt x="12088969" y="4101042"/>
                </a:cubicBezTo>
                <a:cubicBezTo>
                  <a:pt x="12082836" y="4090458"/>
                  <a:pt x="12076703" y="4079875"/>
                  <a:pt x="12077930" y="4068233"/>
                </a:cubicBezTo>
                <a:cubicBezTo>
                  <a:pt x="12077930" y="4062942"/>
                  <a:pt x="12080383" y="4057650"/>
                  <a:pt x="12070570" y="4052358"/>
                </a:cubicBezTo>
                <a:cubicBezTo>
                  <a:pt x="12077930" y="4052358"/>
                  <a:pt x="12082836" y="4051300"/>
                  <a:pt x="12082836" y="4052358"/>
                </a:cubicBezTo>
                <a:cubicBezTo>
                  <a:pt x="12093875" y="4068233"/>
                  <a:pt x="12109820" y="4068233"/>
                  <a:pt x="12128219" y="4066117"/>
                </a:cubicBezTo>
                <a:cubicBezTo>
                  <a:pt x="12131898" y="4081992"/>
                  <a:pt x="12139258" y="4087284"/>
                  <a:pt x="12150297" y="4078817"/>
                </a:cubicBezTo>
                <a:close/>
                <a:moveTo>
                  <a:pt x="1230239" y="3735917"/>
                </a:moveTo>
                <a:cubicBezTo>
                  <a:pt x="1230239" y="3735917"/>
                  <a:pt x="1230239" y="3735917"/>
                  <a:pt x="1230239" y="3735917"/>
                </a:cubicBezTo>
                <a:cubicBezTo>
                  <a:pt x="1229012" y="3735917"/>
                  <a:pt x="1229012" y="3734858"/>
                  <a:pt x="1230239" y="3735917"/>
                </a:cubicBezTo>
                <a:lnTo>
                  <a:pt x="1230239" y="3735917"/>
                </a:lnTo>
                <a:close/>
                <a:moveTo>
                  <a:pt x="1193442" y="3762375"/>
                </a:moveTo>
                <a:cubicBezTo>
                  <a:pt x="1189763" y="3751792"/>
                  <a:pt x="1186083" y="3741208"/>
                  <a:pt x="1200802" y="3731684"/>
                </a:cubicBezTo>
                <a:cubicBezTo>
                  <a:pt x="1211841" y="3724275"/>
                  <a:pt x="1221653" y="3713692"/>
                  <a:pt x="1222880" y="3699934"/>
                </a:cubicBezTo>
                <a:cubicBezTo>
                  <a:pt x="1225333" y="3709458"/>
                  <a:pt x="1220427" y="3715809"/>
                  <a:pt x="1217974" y="3724275"/>
                </a:cubicBezTo>
                <a:cubicBezTo>
                  <a:pt x="1214294" y="3734858"/>
                  <a:pt x="1221653" y="3734858"/>
                  <a:pt x="1230239" y="3735917"/>
                </a:cubicBezTo>
                <a:cubicBezTo>
                  <a:pt x="1231466" y="3742267"/>
                  <a:pt x="1226559" y="3751792"/>
                  <a:pt x="1241278" y="3749675"/>
                </a:cubicBezTo>
                <a:cubicBezTo>
                  <a:pt x="1241278" y="3749675"/>
                  <a:pt x="1241278" y="3749675"/>
                  <a:pt x="1241278" y="3749675"/>
                </a:cubicBezTo>
                <a:cubicBezTo>
                  <a:pt x="1241278" y="3751792"/>
                  <a:pt x="1241278" y="3753909"/>
                  <a:pt x="1243731" y="3753909"/>
                </a:cubicBezTo>
                <a:cubicBezTo>
                  <a:pt x="1246184" y="3753909"/>
                  <a:pt x="1247411" y="3751792"/>
                  <a:pt x="1246184" y="3749675"/>
                </a:cubicBezTo>
                <a:cubicBezTo>
                  <a:pt x="1244958" y="3746500"/>
                  <a:pt x="1242505" y="3748617"/>
                  <a:pt x="1240052" y="3748617"/>
                </a:cubicBezTo>
                <a:cubicBezTo>
                  <a:pt x="1244958" y="3747559"/>
                  <a:pt x="1248638" y="3742267"/>
                  <a:pt x="1254770" y="3746500"/>
                </a:cubicBezTo>
                <a:cubicBezTo>
                  <a:pt x="1238825" y="3768725"/>
                  <a:pt x="1251091" y="3793067"/>
                  <a:pt x="1251091" y="3816350"/>
                </a:cubicBezTo>
                <a:cubicBezTo>
                  <a:pt x="1241278" y="3814233"/>
                  <a:pt x="1246184" y="3808942"/>
                  <a:pt x="1243731" y="3804708"/>
                </a:cubicBezTo>
                <a:cubicBezTo>
                  <a:pt x="1241278" y="3798358"/>
                  <a:pt x="1237598" y="3795184"/>
                  <a:pt x="1230239" y="3800475"/>
                </a:cubicBezTo>
                <a:cubicBezTo>
                  <a:pt x="1229012" y="3801534"/>
                  <a:pt x="1225333" y="3804708"/>
                  <a:pt x="1226559" y="3802592"/>
                </a:cubicBezTo>
                <a:cubicBezTo>
                  <a:pt x="1235145" y="3787775"/>
                  <a:pt x="1208161" y="3790950"/>
                  <a:pt x="1211841" y="3778250"/>
                </a:cubicBezTo>
                <a:cubicBezTo>
                  <a:pt x="1213067" y="3771900"/>
                  <a:pt x="1202028" y="3786717"/>
                  <a:pt x="1200802" y="3775075"/>
                </a:cubicBezTo>
                <a:cubicBezTo>
                  <a:pt x="1202028" y="3771900"/>
                  <a:pt x="1194669" y="3767667"/>
                  <a:pt x="1193442" y="3762375"/>
                </a:cubicBezTo>
                <a:close/>
                <a:moveTo>
                  <a:pt x="12135579" y="5627159"/>
                </a:moveTo>
                <a:cubicBezTo>
                  <a:pt x="12138031" y="5629276"/>
                  <a:pt x="12139258" y="5634567"/>
                  <a:pt x="12144164" y="5633508"/>
                </a:cubicBezTo>
                <a:cubicBezTo>
                  <a:pt x="12150297" y="5627159"/>
                  <a:pt x="12139258" y="5621867"/>
                  <a:pt x="12141711" y="5616575"/>
                </a:cubicBezTo>
                <a:cubicBezTo>
                  <a:pt x="12142938" y="5613401"/>
                  <a:pt x="12145391" y="5612342"/>
                  <a:pt x="12151524" y="5614459"/>
                </a:cubicBezTo>
                <a:cubicBezTo>
                  <a:pt x="12155203" y="5615517"/>
                  <a:pt x="12157656" y="5615517"/>
                  <a:pt x="12161336" y="5613401"/>
                </a:cubicBezTo>
                <a:cubicBezTo>
                  <a:pt x="12177281" y="5603875"/>
                  <a:pt x="12177281" y="5596467"/>
                  <a:pt x="12160110" y="5581651"/>
                </a:cubicBezTo>
                <a:cubicBezTo>
                  <a:pt x="12156429" y="5596467"/>
                  <a:pt x="12141711" y="5600700"/>
                  <a:pt x="12129446" y="5609167"/>
                </a:cubicBezTo>
                <a:cubicBezTo>
                  <a:pt x="12122086" y="5599642"/>
                  <a:pt x="12122086" y="5591175"/>
                  <a:pt x="12123313" y="5582709"/>
                </a:cubicBezTo>
                <a:cubicBezTo>
                  <a:pt x="12122086" y="5568950"/>
                  <a:pt x="12120860" y="5565776"/>
                  <a:pt x="12109820" y="5565776"/>
                </a:cubicBezTo>
                <a:cubicBezTo>
                  <a:pt x="12111047" y="5566834"/>
                  <a:pt x="12112274" y="5567892"/>
                  <a:pt x="12112274" y="5570008"/>
                </a:cubicBezTo>
                <a:cubicBezTo>
                  <a:pt x="12113500" y="5574242"/>
                  <a:pt x="12115953" y="5578475"/>
                  <a:pt x="12118406" y="5582709"/>
                </a:cubicBezTo>
                <a:cubicBezTo>
                  <a:pt x="12113500" y="5595409"/>
                  <a:pt x="12101234" y="5584825"/>
                  <a:pt x="12092649" y="5588000"/>
                </a:cubicBezTo>
                <a:cubicBezTo>
                  <a:pt x="12091422" y="5594350"/>
                  <a:pt x="12084063" y="5605992"/>
                  <a:pt x="12079156" y="5611284"/>
                </a:cubicBezTo>
                <a:cubicBezTo>
                  <a:pt x="12073024" y="5617633"/>
                  <a:pt x="12065665" y="5612342"/>
                  <a:pt x="12059532" y="5612342"/>
                </a:cubicBezTo>
                <a:cubicBezTo>
                  <a:pt x="12060758" y="5616575"/>
                  <a:pt x="12068118" y="5623984"/>
                  <a:pt x="12054625" y="5620808"/>
                </a:cubicBezTo>
                <a:cubicBezTo>
                  <a:pt x="12050946" y="5619750"/>
                  <a:pt x="12047266" y="5619750"/>
                  <a:pt x="12044813" y="5621867"/>
                </a:cubicBezTo>
                <a:cubicBezTo>
                  <a:pt x="12068118" y="5633508"/>
                  <a:pt x="12068118" y="5633508"/>
                  <a:pt x="12076703" y="5632450"/>
                </a:cubicBezTo>
                <a:cubicBezTo>
                  <a:pt x="12103688" y="5630334"/>
                  <a:pt x="12107367" y="5632450"/>
                  <a:pt x="12112274" y="5653617"/>
                </a:cubicBezTo>
                <a:cubicBezTo>
                  <a:pt x="12115953" y="5652558"/>
                  <a:pt x="12117180" y="5649383"/>
                  <a:pt x="12118406" y="5646209"/>
                </a:cubicBezTo>
                <a:cubicBezTo>
                  <a:pt x="12120860" y="5640917"/>
                  <a:pt x="12118406" y="5636683"/>
                  <a:pt x="12115953" y="5631392"/>
                </a:cubicBezTo>
                <a:cubicBezTo>
                  <a:pt x="12113500" y="5626100"/>
                  <a:pt x="12117180" y="5619750"/>
                  <a:pt x="12122086" y="5617633"/>
                </a:cubicBezTo>
                <a:cubicBezTo>
                  <a:pt x="12131898" y="5614459"/>
                  <a:pt x="12131898" y="5623984"/>
                  <a:pt x="12135579" y="5627159"/>
                </a:cubicBezTo>
                <a:close/>
                <a:moveTo>
                  <a:pt x="12079156" y="5618692"/>
                </a:moveTo>
                <a:cubicBezTo>
                  <a:pt x="12077930" y="5618692"/>
                  <a:pt x="12077930" y="5617633"/>
                  <a:pt x="12076703" y="5617633"/>
                </a:cubicBezTo>
                <a:cubicBezTo>
                  <a:pt x="12076703" y="5617633"/>
                  <a:pt x="12077930" y="5616575"/>
                  <a:pt x="12077930" y="5616575"/>
                </a:cubicBezTo>
                <a:cubicBezTo>
                  <a:pt x="12077930" y="5616575"/>
                  <a:pt x="12079156" y="5617633"/>
                  <a:pt x="12079156" y="5617633"/>
                </a:cubicBezTo>
                <a:cubicBezTo>
                  <a:pt x="12079156" y="5617633"/>
                  <a:pt x="12079156" y="5618692"/>
                  <a:pt x="12079156" y="5618692"/>
                </a:cubicBezTo>
                <a:close/>
                <a:moveTo>
                  <a:pt x="11473237" y="6039909"/>
                </a:moveTo>
                <a:cubicBezTo>
                  <a:pt x="11472010" y="6062133"/>
                  <a:pt x="11451158" y="6076950"/>
                  <a:pt x="11443799" y="6096000"/>
                </a:cubicBezTo>
                <a:cubicBezTo>
                  <a:pt x="11441346" y="6103409"/>
                  <a:pt x="11432759" y="6109758"/>
                  <a:pt x="11431533" y="6117167"/>
                </a:cubicBezTo>
                <a:cubicBezTo>
                  <a:pt x="11431533" y="6113992"/>
                  <a:pt x="11426627" y="6112933"/>
                  <a:pt x="11421721" y="6113992"/>
                </a:cubicBezTo>
                <a:cubicBezTo>
                  <a:pt x="11408228" y="6116109"/>
                  <a:pt x="11408228" y="6110817"/>
                  <a:pt x="11409455" y="6103409"/>
                </a:cubicBezTo>
                <a:cubicBezTo>
                  <a:pt x="11411909" y="6089651"/>
                  <a:pt x="11411909" y="6074834"/>
                  <a:pt x="11410682" y="6061075"/>
                </a:cubicBezTo>
                <a:cubicBezTo>
                  <a:pt x="11410682" y="6057901"/>
                  <a:pt x="11411909" y="6055784"/>
                  <a:pt x="11415588" y="6054725"/>
                </a:cubicBezTo>
                <a:cubicBezTo>
                  <a:pt x="11415588" y="6054725"/>
                  <a:pt x="11415588" y="6054725"/>
                  <a:pt x="11415588" y="6054725"/>
                </a:cubicBezTo>
                <a:cubicBezTo>
                  <a:pt x="11415588" y="6054725"/>
                  <a:pt x="11415588" y="6054725"/>
                  <a:pt x="11415588" y="6054725"/>
                </a:cubicBezTo>
                <a:cubicBezTo>
                  <a:pt x="11415588" y="6054725"/>
                  <a:pt x="11415588" y="6054725"/>
                  <a:pt x="11415588" y="6054725"/>
                </a:cubicBezTo>
                <a:cubicBezTo>
                  <a:pt x="11413135" y="6048375"/>
                  <a:pt x="11420494" y="6042026"/>
                  <a:pt x="11418041" y="6034617"/>
                </a:cubicBezTo>
                <a:cubicBezTo>
                  <a:pt x="11414361" y="6021917"/>
                  <a:pt x="11425400" y="6017683"/>
                  <a:pt x="11443799" y="6018742"/>
                </a:cubicBezTo>
                <a:cubicBezTo>
                  <a:pt x="11433986" y="6021917"/>
                  <a:pt x="11426627" y="6022975"/>
                  <a:pt x="11426627" y="6029325"/>
                </a:cubicBezTo>
                <a:cubicBezTo>
                  <a:pt x="11426627" y="6035675"/>
                  <a:pt x="11424174" y="6044142"/>
                  <a:pt x="11430307" y="6046258"/>
                </a:cubicBezTo>
                <a:cubicBezTo>
                  <a:pt x="11438892" y="6049433"/>
                  <a:pt x="11443799" y="6061075"/>
                  <a:pt x="11453611" y="6056842"/>
                </a:cubicBezTo>
                <a:cubicBezTo>
                  <a:pt x="11462197" y="6052609"/>
                  <a:pt x="11463423" y="6043084"/>
                  <a:pt x="11473237" y="6039909"/>
                </a:cubicBezTo>
                <a:close/>
                <a:moveTo>
                  <a:pt x="11411909" y="6140450"/>
                </a:moveTo>
                <a:cubicBezTo>
                  <a:pt x="11416814" y="6135159"/>
                  <a:pt x="11421721" y="6129867"/>
                  <a:pt x="11426627" y="6124575"/>
                </a:cubicBezTo>
                <a:cubicBezTo>
                  <a:pt x="11427854" y="6122459"/>
                  <a:pt x="11429080" y="6121401"/>
                  <a:pt x="11430307" y="6119284"/>
                </a:cubicBezTo>
                <a:cubicBezTo>
                  <a:pt x="11430307" y="6121401"/>
                  <a:pt x="11430307" y="6124575"/>
                  <a:pt x="11431533" y="6126692"/>
                </a:cubicBezTo>
                <a:cubicBezTo>
                  <a:pt x="11437666" y="6137276"/>
                  <a:pt x="11424174" y="6140450"/>
                  <a:pt x="11411909" y="6140450"/>
                </a:cubicBezTo>
                <a:close/>
                <a:moveTo>
                  <a:pt x="12088969" y="5382684"/>
                </a:moveTo>
                <a:cubicBezTo>
                  <a:pt x="12098782" y="5390092"/>
                  <a:pt x="12086516" y="5401734"/>
                  <a:pt x="12100008" y="5408084"/>
                </a:cubicBezTo>
                <a:cubicBezTo>
                  <a:pt x="12104915" y="5410200"/>
                  <a:pt x="12098782" y="5410200"/>
                  <a:pt x="12097555" y="5411258"/>
                </a:cubicBezTo>
                <a:cubicBezTo>
                  <a:pt x="12087742" y="5422901"/>
                  <a:pt x="12088969" y="5432425"/>
                  <a:pt x="12101234" y="5441950"/>
                </a:cubicBezTo>
                <a:cubicBezTo>
                  <a:pt x="12104915" y="5445125"/>
                  <a:pt x="12104915" y="5448300"/>
                  <a:pt x="12104915" y="5455709"/>
                </a:cubicBezTo>
                <a:cubicBezTo>
                  <a:pt x="12084063" y="5443008"/>
                  <a:pt x="12068118" y="5451475"/>
                  <a:pt x="12053399" y="5463117"/>
                </a:cubicBezTo>
                <a:cubicBezTo>
                  <a:pt x="12046039" y="5466292"/>
                  <a:pt x="12068118" y="5469467"/>
                  <a:pt x="12053399" y="5472642"/>
                </a:cubicBezTo>
                <a:cubicBezTo>
                  <a:pt x="12049719" y="5476875"/>
                  <a:pt x="12049719" y="5482167"/>
                  <a:pt x="12053399" y="5486401"/>
                </a:cubicBezTo>
                <a:cubicBezTo>
                  <a:pt x="12041133" y="5485342"/>
                  <a:pt x="12031321" y="5493808"/>
                  <a:pt x="12020282" y="5496984"/>
                </a:cubicBezTo>
                <a:cubicBezTo>
                  <a:pt x="12014149" y="5492750"/>
                  <a:pt x="12019055" y="5489575"/>
                  <a:pt x="12019055" y="5485342"/>
                </a:cubicBezTo>
                <a:cubicBezTo>
                  <a:pt x="12020282" y="5480050"/>
                  <a:pt x="12031321" y="5481109"/>
                  <a:pt x="12028868" y="5473700"/>
                </a:cubicBezTo>
                <a:cubicBezTo>
                  <a:pt x="12026414" y="5466292"/>
                  <a:pt x="12019055" y="5468409"/>
                  <a:pt x="12014149" y="5467350"/>
                </a:cubicBezTo>
                <a:cubicBezTo>
                  <a:pt x="12008016" y="5466292"/>
                  <a:pt x="12004337" y="5461000"/>
                  <a:pt x="12006790" y="5456767"/>
                </a:cubicBezTo>
                <a:cubicBezTo>
                  <a:pt x="12009242" y="5452534"/>
                  <a:pt x="12016602" y="5452534"/>
                  <a:pt x="12020282" y="5455709"/>
                </a:cubicBezTo>
                <a:cubicBezTo>
                  <a:pt x="12025188" y="5459942"/>
                  <a:pt x="12028868" y="5464175"/>
                  <a:pt x="12037454" y="5458883"/>
                </a:cubicBezTo>
                <a:cubicBezTo>
                  <a:pt x="12046039" y="5453592"/>
                  <a:pt x="12036227" y="5440892"/>
                  <a:pt x="12046039" y="5440892"/>
                </a:cubicBezTo>
                <a:cubicBezTo>
                  <a:pt x="12057078" y="5441950"/>
                  <a:pt x="12059532" y="5436659"/>
                  <a:pt x="12065665" y="5432425"/>
                </a:cubicBezTo>
                <a:cubicBezTo>
                  <a:pt x="12068118" y="5430308"/>
                  <a:pt x="12066891" y="5428192"/>
                  <a:pt x="12065665" y="5427133"/>
                </a:cubicBezTo>
                <a:cubicBezTo>
                  <a:pt x="12074251" y="5428192"/>
                  <a:pt x="12079156" y="5423959"/>
                  <a:pt x="12086516" y="5418667"/>
                </a:cubicBezTo>
                <a:cubicBezTo>
                  <a:pt x="12071797" y="5416550"/>
                  <a:pt x="12066891" y="5403850"/>
                  <a:pt x="12052172" y="5405967"/>
                </a:cubicBezTo>
                <a:cubicBezTo>
                  <a:pt x="12050946" y="5415492"/>
                  <a:pt x="12065665" y="5418667"/>
                  <a:pt x="12063211" y="5427133"/>
                </a:cubicBezTo>
                <a:cubicBezTo>
                  <a:pt x="12050946" y="5431367"/>
                  <a:pt x="12043587" y="5422901"/>
                  <a:pt x="12032547" y="5421842"/>
                </a:cubicBezTo>
                <a:cubicBezTo>
                  <a:pt x="12033774" y="5414434"/>
                  <a:pt x="12037454" y="5410200"/>
                  <a:pt x="12042360" y="5405967"/>
                </a:cubicBezTo>
                <a:cubicBezTo>
                  <a:pt x="12043587" y="5392209"/>
                  <a:pt x="12059532" y="5403850"/>
                  <a:pt x="12064438" y="5397500"/>
                </a:cubicBezTo>
                <a:cubicBezTo>
                  <a:pt x="12075477" y="5404909"/>
                  <a:pt x="12079156" y="5399617"/>
                  <a:pt x="12081610" y="5390092"/>
                </a:cubicBezTo>
                <a:cubicBezTo>
                  <a:pt x="12082836" y="5387975"/>
                  <a:pt x="12086516" y="5385859"/>
                  <a:pt x="12088969" y="5382684"/>
                </a:cubicBezTo>
                <a:close/>
                <a:moveTo>
                  <a:pt x="1030310" y="5977467"/>
                </a:moveTo>
                <a:cubicBezTo>
                  <a:pt x="1040122" y="5978526"/>
                  <a:pt x="1038896" y="5967942"/>
                  <a:pt x="1041349" y="5962651"/>
                </a:cubicBezTo>
                <a:cubicBezTo>
                  <a:pt x="1042575" y="5960534"/>
                  <a:pt x="1035216" y="5962651"/>
                  <a:pt x="1032763" y="5961592"/>
                </a:cubicBezTo>
                <a:cubicBezTo>
                  <a:pt x="1030310" y="5963709"/>
                  <a:pt x="1027857" y="5962651"/>
                  <a:pt x="1026630" y="5961592"/>
                </a:cubicBezTo>
                <a:cubicBezTo>
                  <a:pt x="1026630" y="5961592"/>
                  <a:pt x="1029083" y="5959475"/>
                  <a:pt x="1030310" y="5958417"/>
                </a:cubicBezTo>
                <a:cubicBezTo>
                  <a:pt x="1027857" y="5945717"/>
                  <a:pt x="1018044" y="5935133"/>
                  <a:pt x="1010685" y="5924550"/>
                </a:cubicBezTo>
                <a:cubicBezTo>
                  <a:pt x="1005779" y="5922433"/>
                  <a:pt x="1002099" y="5919258"/>
                  <a:pt x="1008232" y="5915026"/>
                </a:cubicBezTo>
                <a:cubicBezTo>
                  <a:pt x="1016818" y="5909734"/>
                  <a:pt x="1015591" y="5916084"/>
                  <a:pt x="1016818" y="5919258"/>
                </a:cubicBezTo>
                <a:cubicBezTo>
                  <a:pt x="1018044" y="5919258"/>
                  <a:pt x="1021724" y="5918200"/>
                  <a:pt x="1021724" y="5919258"/>
                </a:cubicBezTo>
                <a:cubicBezTo>
                  <a:pt x="1022951" y="5922433"/>
                  <a:pt x="1024177" y="5920317"/>
                  <a:pt x="1021724" y="5917142"/>
                </a:cubicBezTo>
                <a:cubicBezTo>
                  <a:pt x="1014365" y="5906558"/>
                  <a:pt x="1004552" y="5904442"/>
                  <a:pt x="994740" y="5912909"/>
                </a:cubicBezTo>
                <a:cubicBezTo>
                  <a:pt x="991060" y="5916084"/>
                  <a:pt x="987380" y="5908675"/>
                  <a:pt x="982474" y="5912909"/>
                </a:cubicBezTo>
                <a:cubicBezTo>
                  <a:pt x="986154" y="5920317"/>
                  <a:pt x="995966" y="5924550"/>
                  <a:pt x="994740" y="5933017"/>
                </a:cubicBezTo>
                <a:cubicBezTo>
                  <a:pt x="981248" y="5943600"/>
                  <a:pt x="964076" y="5925609"/>
                  <a:pt x="950584" y="5939367"/>
                </a:cubicBezTo>
                <a:cubicBezTo>
                  <a:pt x="945677" y="5933017"/>
                  <a:pt x="951810" y="5927725"/>
                  <a:pt x="950584" y="5920317"/>
                </a:cubicBezTo>
                <a:cubicBezTo>
                  <a:pt x="938318" y="5923492"/>
                  <a:pt x="941998" y="5930901"/>
                  <a:pt x="941998" y="5936192"/>
                </a:cubicBezTo>
                <a:cubicBezTo>
                  <a:pt x="941998" y="5945717"/>
                  <a:pt x="935865" y="5945717"/>
                  <a:pt x="928505" y="5943600"/>
                </a:cubicBezTo>
                <a:cubicBezTo>
                  <a:pt x="924826" y="5954183"/>
                  <a:pt x="919920" y="5941484"/>
                  <a:pt x="916240" y="5943600"/>
                </a:cubicBezTo>
                <a:cubicBezTo>
                  <a:pt x="915013" y="5942542"/>
                  <a:pt x="913787" y="5940425"/>
                  <a:pt x="912560" y="5941484"/>
                </a:cubicBezTo>
                <a:cubicBezTo>
                  <a:pt x="910107" y="5942542"/>
                  <a:pt x="910107" y="5944659"/>
                  <a:pt x="912560" y="5946776"/>
                </a:cubicBezTo>
                <a:cubicBezTo>
                  <a:pt x="915013" y="5952067"/>
                  <a:pt x="915013" y="5961592"/>
                  <a:pt x="926052" y="5958417"/>
                </a:cubicBezTo>
                <a:cubicBezTo>
                  <a:pt x="926052" y="5958417"/>
                  <a:pt x="926052" y="5958417"/>
                  <a:pt x="926052" y="5958417"/>
                </a:cubicBezTo>
                <a:cubicBezTo>
                  <a:pt x="926052" y="5958417"/>
                  <a:pt x="926052" y="5958417"/>
                  <a:pt x="927279" y="5958417"/>
                </a:cubicBezTo>
                <a:cubicBezTo>
                  <a:pt x="928505" y="5957359"/>
                  <a:pt x="928505" y="5956300"/>
                  <a:pt x="929732" y="5954183"/>
                </a:cubicBezTo>
                <a:cubicBezTo>
                  <a:pt x="932185" y="5958417"/>
                  <a:pt x="928505" y="5957359"/>
                  <a:pt x="927279" y="5958417"/>
                </a:cubicBezTo>
                <a:cubicBezTo>
                  <a:pt x="927279" y="5958417"/>
                  <a:pt x="927279" y="5958417"/>
                  <a:pt x="927279" y="5959475"/>
                </a:cubicBezTo>
                <a:cubicBezTo>
                  <a:pt x="927279" y="5959475"/>
                  <a:pt x="927279" y="5959475"/>
                  <a:pt x="927279" y="5959475"/>
                </a:cubicBezTo>
                <a:cubicBezTo>
                  <a:pt x="929732" y="5963709"/>
                  <a:pt x="921146" y="5970058"/>
                  <a:pt x="928505" y="5972175"/>
                </a:cubicBezTo>
                <a:cubicBezTo>
                  <a:pt x="937091" y="5974292"/>
                  <a:pt x="939544" y="5966883"/>
                  <a:pt x="938318" y="5962651"/>
                </a:cubicBezTo>
                <a:cubicBezTo>
                  <a:pt x="935865" y="5954183"/>
                  <a:pt x="941998" y="5952067"/>
                  <a:pt x="948130" y="5949950"/>
                </a:cubicBezTo>
                <a:cubicBezTo>
                  <a:pt x="941998" y="5966883"/>
                  <a:pt x="960396" y="5969000"/>
                  <a:pt x="968982" y="5976409"/>
                </a:cubicBezTo>
                <a:cubicBezTo>
                  <a:pt x="970208" y="5977467"/>
                  <a:pt x="972662" y="5974292"/>
                  <a:pt x="972662" y="5972175"/>
                </a:cubicBezTo>
                <a:cubicBezTo>
                  <a:pt x="976341" y="5969000"/>
                  <a:pt x="982474" y="5970058"/>
                  <a:pt x="983701" y="5972175"/>
                </a:cubicBezTo>
                <a:cubicBezTo>
                  <a:pt x="998419" y="5985933"/>
                  <a:pt x="1015591" y="5975350"/>
                  <a:pt x="1030310" y="5977467"/>
                </a:cubicBezTo>
                <a:close/>
                <a:moveTo>
                  <a:pt x="961623" y="5948892"/>
                </a:moveTo>
                <a:cubicBezTo>
                  <a:pt x="960396" y="5941484"/>
                  <a:pt x="967755" y="5937250"/>
                  <a:pt x="972662" y="5939367"/>
                </a:cubicBezTo>
                <a:cubicBezTo>
                  <a:pt x="981248" y="5942542"/>
                  <a:pt x="992287" y="5940425"/>
                  <a:pt x="997193" y="5948892"/>
                </a:cubicBezTo>
                <a:cubicBezTo>
                  <a:pt x="999646" y="5952067"/>
                  <a:pt x="998419" y="5957359"/>
                  <a:pt x="992287" y="5958417"/>
                </a:cubicBezTo>
                <a:cubicBezTo>
                  <a:pt x="986154" y="5959475"/>
                  <a:pt x="980021" y="5959475"/>
                  <a:pt x="973888" y="5960534"/>
                </a:cubicBezTo>
                <a:cubicBezTo>
                  <a:pt x="964076" y="5961592"/>
                  <a:pt x="966529" y="5953125"/>
                  <a:pt x="961623" y="5948892"/>
                </a:cubicBezTo>
                <a:close/>
                <a:moveTo>
                  <a:pt x="1000872" y="5959475"/>
                </a:moveTo>
                <a:cubicBezTo>
                  <a:pt x="1000872" y="5953125"/>
                  <a:pt x="1003326" y="5946776"/>
                  <a:pt x="1010685" y="5945717"/>
                </a:cubicBezTo>
                <a:cubicBezTo>
                  <a:pt x="1014365" y="5944659"/>
                  <a:pt x="1018044" y="5948892"/>
                  <a:pt x="1016818" y="5953125"/>
                </a:cubicBezTo>
                <a:cubicBezTo>
                  <a:pt x="1015591" y="5958417"/>
                  <a:pt x="1016818" y="5964767"/>
                  <a:pt x="1008232" y="5964767"/>
                </a:cubicBezTo>
                <a:cubicBezTo>
                  <a:pt x="1003326" y="5964767"/>
                  <a:pt x="1000872" y="5962651"/>
                  <a:pt x="1000872" y="5959475"/>
                </a:cubicBezTo>
                <a:close/>
                <a:moveTo>
                  <a:pt x="556858" y="4920192"/>
                </a:moveTo>
                <a:cubicBezTo>
                  <a:pt x="555631" y="4926542"/>
                  <a:pt x="562991" y="4928659"/>
                  <a:pt x="570350" y="4926542"/>
                </a:cubicBezTo>
                <a:cubicBezTo>
                  <a:pt x="574030" y="4926542"/>
                  <a:pt x="578936" y="4927600"/>
                  <a:pt x="582616" y="4927600"/>
                </a:cubicBezTo>
                <a:cubicBezTo>
                  <a:pt x="596108" y="4928659"/>
                  <a:pt x="597334" y="4923367"/>
                  <a:pt x="592428" y="4913842"/>
                </a:cubicBezTo>
                <a:cubicBezTo>
                  <a:pt x="598561" y="4906434"/>
                  <a:pt x="609600" y="4911725"/>
                  <a:pt x="615733" y="4907492"/>
                </a:cubicBezTo>
                <a:cubicBezTo>
                  <a:pt x="599788" y="4897967"/>
                  <a:pt x="596108" y="4879975"/>
                  <a:pt x="582616" y="4869392"/>
                </a:cubicBezTo>
                <a:cubicBezTo>
                  <a:pt x="580163" y="4867275"/>
                  <a:pt x="581389" y="4864100"/>
                  <a:pt x="585069" y="4861984"/>
                </a:cubicBezTo>
                <a:cubicBezTo>
                  <a:pt x="591202" y="4857750"/>
                  <a:pt x="597334" y="4855633"/>
                  <a:pt x="603467" y="4860925"/>
                </a:cubicBezTo>
                <a:cubicBezTo>
                  <a:pt x="605920" y="4863042"/>
                  <a:pt x="610827" y="4865159"/>
                  <a:pt x="614506" y="4859867"/>
                </a:cubicBezTo>
                <a:cubicBezTo>
                  <a:pt x="616959" y="4856692"/>
                  <a:pt x="615733" y="4853517"/>
                  <a:pt x="613280" y="4851400"/>
                </a:cubicBezTo>
                <a:cubicBezTo>
                  <a:pt x="610827" y="4848225"/>
                  <a:pt x="604694" y="4845050"/>
                  <a:pt x="602241" y="4849284"/>
                </a:cubicBezTo>
                <a:cubicBezTo>
                  <a:pt x="597334" y="4859867"/>
                  <a:pt x="587522" y="4853517"/>
                  <a:pt x="581389" y="4852459"/>
                </a:cubicBezTo>
                <a:cubicBezTo>
                  <a:pt x="555631" y="4850342"/>
                  <a:pt x="558085" y="4851400"/>
                  <a:pt x="547045" y="4870450"/>
                </a:cubicBezTo>
                <a:cubicBezTo>
                  <a:pt x="538460" y="4884209"/>
                  <a:pt x="542139" y="4891617"/>
                  <a:pt x="550725" y="4901142"/>
                </a:cubicBezTo>
                <a:cubicBezTo>
                  <a:pt x="555631" y="4907492"/>
                  <a:pt x="558085" y="4912784"/>
                  <a:pt x="556858" y="4920192"/>
                </a:cubicBezTo>
                <a:close/>
                <a:moveTo>
                  <a:pt x="583842" y="4913842"/>
                </a:moveTo>
                <a:cubicBezTo>
                  <a:pt x="583842" y="4920192"/>
                  <a:pt x="580163" y="4920192"/>
                  <a:pt x="574030" y="4919133"/>
                </a:cubicBezTo>
                <a:cubicBezTo>
                  <a:pt x="575256" y="4914900"/>
                  <a:pt x="577709" y="4911725"/>
                  <a:pt x="583842" y="4913842"/>
                </a:cubicBezTo>
                <a:close/>
                <a:moveTo>
                  <a:pt x="583842" y="4896909"/>
                </a:moveTo>
                <a:cubicBezTo>
                  <a:pt x="583842" y="4894792"/>
                  <a:pt x="586295" y="4893734"/>
                  <a:pt x="588749" y="4891617"/>
                </a:cubicBezTo>
                <a:cubicBezTo>
                  <a:pt x="589975" y="4890559"/>
                  <a:pt x="591202" y="4891617"/>
                  <a:pt x="592428" y="4893734"/>
                </a:cubicBezTo>
                <a:cubicBezTo>
                  <a:pt x="591202" y="4894792"/>
                  <a:pt x="589975" y="4896909"/>
                  <a:pt x="588749" y="4899025"/>
                </a:cubicBezTo>
                <a:cubicBezTo>
                  <a:pt x="586295" y="4901142"/>
                  <a:pt x="583842" y="4900084"/>
                  <a:pt x="583842" y="4896909"/>
                </a:cubicBezTo>
                <a:close/>
                <a:moveTo>
                  <a:pt x="271070" y="4987925"/>
                </a:moveTo>
                <a:cubicBezTo>
                  <a:pt x="271070" y="4991100"/>
                  <a:pt x="268617" y="4997450"/>
                  <a:pt x="275976" y="4998508"/>
                </a:cubicBezTo>
                <a:cubicBezTo>
                  <a:pt x="278429" y="4998508"/>
                  <a:pt x="280882" y="4999567"/>
                  <a:pt x="283335" y="5000625"/>
                </a:cubicBezTo>
                <a:cubicBezTo>
                  <a:pt x="288241" y="5002742"/>
                  <a:pt x="288241" y="5006975"/>
                  <a:pt x="285788" y="5011209"/>
                </a:cubicBezTo>
                <a:cubicBezTo>
                  <a:pt x="283335" y="5015442"/>
                  <a:pt x="279656" y="5013325"/>
                  <a:pt x="275976" y="5012267"/>
                </a:cubicBezTo>
                <a:cubicBezTo>
                  <a:pt x="263710" y="5004859"/>
                  <a:pt x="253898" y="5011209"/>
                  <a:pt x="247765" y="5018617"/>
                </a:cubicBezTo>
                <a:cubicBezTo>
                  <a:pt x="239179" y="5029200"/>
                  <a:pt x="234273" y="5042959"/>
                  <a:pt x="229367" y="5055659"/>
                </a:cubicBezTo>
                <a:cubicBezTo>
                  <a:pt x="225687" y="5064125"/>
                  <a:pt x="240406" y="5068359"/>
                  <a:pt x="241632" y="5067300"/>
                </a:cubicBezTo>
                <a:cubicBezTo>
                  <a:pt x="250218" y="5064125"/>
                  <a:pt x="261257" y="5072592"/>
                  <a:pt x="268617" y="5063067"/>
                </a:cubicBezTo>
                <a:cubicBezTo>
                  <a:pt x="268617" y="5063067"/>
                  <a:pt x="268617" y="5063067"/>
                  <a:pt x="268617" y="5063067"/>
                </a:cubicBezTo>
                <a:cubicBezTo>
                  <a:pt x="268617" y="5063067"/>
                  <a:pt x="268617" y="5063067"/>
                  <a:pt x="268617" y="5063067"/>
                </a:cubicBezTo>
                <a:cubicBezTo>
                  <a:pt x="268617" y="5063067"/>
                  <a:pt x="268617" y="5063067"/>
                  <a:pt x="268617" y="5063067"/>
                </a:cubicBezTo>
                <a:lnTo>
                  <a:pt x="268617" y="5063067"/>
                </a:lnTo>
                <a:cubicBezTo>
                  <a:pt x="268617" y="5063067"/>
                  <a:pt x="268617" y="5063067"/>
                  <a:pt x="268617" y="5063067"/>
                </a:cubicBezTo>
                <a:cubicBezTo>
                  <a:pt x="268617" y="5062008"/>
                  <a:pt x="267390" y="5058834"/>
                  <a:pt x="267390" y="5058834"/>
                </a:cubicBezTo>
                <a:cubicBezTo>
                  <a:pt x="280882" y="5054600"/>
                  <a:pt x="284562" y="5039784"/>
                  <a:pt x="300507" y="5038725"/>
                </a:cubicBezTo>
                <a:cubicBezTo>
                  <a:pt x="306640" y="5038725"/>
                  <a:pt x="309093" y="5033434"/>
                  <a:pt x="305413" y="5028142"/>
                </a:cubicBezTo>
                <a:cubicBezTo>
                  <a:pt x="298054" y="5016500"/>
                  <a:pt x="304187" y="5008034"/>
                  <a:pt x="315226" y="5000625"/>
                </a:cubicBezTo>
                <a:cubicBezTo>
                  <a:pt x="307866" y="4996392"/>
                  <a:pt x="300507" y="4993217"/>
                  <a:pt x="294374" y="4987925"/>
                </a:cubicBezTo>
                <a:cubicBezTo>
                  <a:pt x="289468" y="4984750"/>
                  <a:pt x="284562" y="4983692"/>
                  <a:pt x="279656" y="4983692"/>
                </a:cubicBezTo>
                <a:cubicBezTo>
                  <a:pt x="278429" y="4982633"/>
                  <a:pt x="272296" y="4983692"/>
                  <a:pt x="271070" y="4987925"/>
                </a:cubicBezTo>
                <a:close/>
                <a:moveTo>
                  <a:pt x="257577" y="5053542"/>
                </a:moveTo>
                <a:cubicBezTo>
                  <a:pt x="257577" y="5053542"/>
                  <a:pt x="256351" y="5054600"/>
                  <a:pt x="256351" y="5054600"/>
                </a:cubicBezTo>
                <a:cubicBezTo>
                  <a:pt x="255124" y="5053542"/>
                  <a:pt x="255124" y="5052484"/>
                  <a:pt x="253898" y="5050367"/>
                </a:cubicBezTo>
                <a:cubicBezTo>
                  <a:pt x="255124" y="5050367"/>
                  <a:pt x="256351" y="5049309"/>
                  <a:pt x="257577" y="5049309"/>
                </a:cubicBezTo>
                <a:cubicBezTo>
                  <a:pt x="257577" y="5051425"/>
                  <a:pt x="257577" y="5052484"/>
                  <a:pt x="257577" y="5053542"/>
                </a:cubicBezTo>
                <a:close/>
                <a:moveTo>
                  <a:pt x="12119633" y="4689475"/>
                </a:moveTo>
                <a:cubicBezTo>
                  <a:pt x="12119633" y="4689475"/>
                  <a:pt x="12118406" y="4689475"/>
                  <a:pt x="12118406" y="4689475"/>
                </a:cubicBezTo>
                <a:cubicBezTo>
                  <a:pt x="12118406" y="4689475"/>
                  <a:pt x="12118406" y="4689475"/>
                  <a:pt x="12119633" y="4689475"/>
                </a:cubicBezTo>
                <a:lnTo>
                  <a:pt x="12119633" y="4689475"/>
                </a:lnTo>
                <a:close/>
                <a:moveTo>
                  <a:pt x="1362707" y="381000"/>
                </a:moveTo>
                <a:cubicBezTo>
                  <a:pt x="1360254" y="368300"/>
                  <a:pt x="1360254" y="358775"/>
                  <a:pt x="1345536" y="363008"/>
                </a:cubicBezTo>
                <a:cubicBezTo>
                  <a:pt x="1336950" y="365125"/>
                  <a:pt x="1338176" y="357717"/>
                  <a:pt x="1338176" y="354542"/>
                </a:cubicBezTo>
                <a:cubicBezTo>
                  <a:pt x="1336950" y="347133"/>
                  <a:pt x="1330817" y="340783"/>
                  <a:pt x="1335723" y="333375"/>
                </a:cubicBezTo>
                <a:cubicBezTo>
                  <a:pt x="1349215" y="339725"/>
                  <a:pt x="1347989" y="324908"/>
                  <a:pt x="1354122" y="322792"/>
                </a:cubicBezTo>
                <a:cubicBezTo>
                  <a:pt x="1356575" y="320675"/>
                  <a:pt x="1357801" y="317500"/>
                  <a:pt x="1354122" y="315383"/>
                </a:cubicBezTo>
                <a:cubicBezTo>
                  <a:pt x="1351668" y="314325"/>
                  <a:pt x="1349215" y="314325"/>
                  <a:pt x="1349215" y="316442"/>
                </a:cubicBezTo>
                <a:cubicBezTo>
                  <a:pt x="1354122" y="301625"/>
                  <a:pt x="1371293" y="297392"/>
                  <a:pt x="1383559" y="288925"/>
                </a:cubicBezTo>
                <a:cubicBezTo>
                  <a:pt x="1389692" y="292100"/>
                  <a:pt x="1392145" y="297392"/>
                  <a:pt x="1392145" y="301625"/>
                </a:cubicBezTo>
                <a:cubicBezTo>
                  <a:pt x="1392145" y="307975"/>
                  <a:pt x="1382332" y="303742"/>
                  <a:pt x="1379879" y="306917"/>
                </a:cubicBezTo>
                <a:cubicBezTo>
                  <a:pt x="1374973" y="313267"/>
                  <a:pt x="1370067" y="321733"/>
                  <a:pt x="1378653" y="327025"/>
                </a:cubicBezTo>
                <a:cubicBezTo>
                  <a:pt x="1386012" y="331258"/>
                  <a:pt x="1388465" y="338667"/>
                  <a:pt x="1395825" y="343958"/>
                </a:cubicBezTo>
                <a:cubicBezTo>
                  <a:pt x="1382332" y="338667"/>
                  <a:pt x="1371293" y="342900"/>
                  <a:pt x="1359028" y="346075"/>
                </a:cubicBezTo>
                <a:cubicBezTo>
                  <a:pt x="1362707" y="359833"/>
                  <a:pt x="1374973" y="357717"/>
                  <a:pt x="1386012" y="356658"/>
                </a:cubicBezTo>
                <a:cubicBezTo>
                  <a:pt x="1389692" y="356658"/>
                  <a:pt x="1394598" y="356658"/>
                  <a:pt x="1393371" y="360892"/>
                </a:cubicBezTo>
                <a:cubicBezTo>
                  <a:pt x="1393371" y="365125"/>
                  <a:pt x="1388465" y="369358"/>
                  <a:pt x="1384786" y="367242"/>
                </a:cubicBezTo>
                <a:cubicBezTo>
                  <a:pt x="1371293" y="360892"/>
                  <a:pt x="1368840" y="369358"/>
                  <a:pt x="1362707" y="381000"/>
                </a:cubicBezTo>
                <a:close/>
                <a:moveTo>
                  <a:pt x="739615" y="3414184"/>
                </a:moveTo>
                <a:cubicBezTo>
                  <a:pt x="738389" y="3418417"/>
                  <a:pt x="743295" y="3418417"/>
                  <a:pt x="746975" y="3417358"/>
                </a:cubicBezTo>
                <a:cubicBezTo>
                  <a:pt x="751881" y="3416300"/>
                  <a:pt x="750654" y="3414184"/>
                  <a:pt x="749428" y="3412067"/>
                </a:cubicBezTo>
                <a:cubicBezTo>
                  <a:pt x="748201" y="3409950"/>
                  <a:pt x="748201" y="3406775"/>
                  <a:pt x="750654" y="3403600"/>
                </a:cubicBezTo>
                <a:cubicBezTo>
                  <a:pt x="755561" y="3395133"/>
                  <a:pt x="749428" y="3385608"/>
                  <a:pt x="739615" y="3388784"/>
                </a:cubicBezTo>
                <a:cubicBezTo>
                  <a:pt x="726123" y="3393017"/>
                  <a:pt x="723670" y="3383492"/>
                  <a:pt x="717537" y="3379258"/>
                </a:cubicBezTo>
                <a:cubicBezTo>
                  <a:pt x="702819" y="3369733"/>
                  <a:pt x="700365" y="3353858"/>
                  <a:pt x="697912" y="3339042"/>
                </a:cubicBezTo>
                <a:cubicBezTo>
                  <a:pt x="696686" y="3334809"/>
                  <a:pt x="695459" y="3332692"/>
                  <a:pt x="693006" y="3335867"/>
                </a:cubicBezTo>
                <a:cubicBezTo>
                  <a:pt x="686873" y="3346450"/>
                  <a:pt x="680740" y="3336925"/>
                  <a:pt x="675834" y="3335867"/>
                </a:cubicBezTo>
                <a:cubicBezTo>
                  <a:pt x="670928" y="3335867"/>
                  <a:pt x="667248" y="3335867"/>
                  <a:pt x="663569" y="3339042"/>
                </a:cubicBezTo>
                <a:cubicBezTo>
                  <a:pt x="659889" y="3342217"/>
                  <a:pt x="664795" y="3344333"/>
                  <a:pt x="667248" y="3346450"/>
                </a:cubicBezTo>
                <a:cubicBezTo>
                  <a:pt x="678287" y="3354917"/>
                  <a:pt x="679514" y="3361267"/>
                  <a:pt x="662342" y="3363383"/>
                </a:cubicBezTo>
                <a:cubicBezTo>
                  <a:pt x="654983" y="3364442"/>
                  <a:pt x="658662" y="3369733"/>
                  <a:pt x="661116" y="3373967"/>
                </a:cubicBezTo>
                <a:cubicBezTo>
                  <a:pt x="672155" y="3366559"/>
                  <a:pt x="681967" y="3383492"/>
                  <a:pt x="693006" y="3376083"/>
                </a:cubicBezTo>
                <a:cubicBezTo>
                  <a:pt x="696686" y="3375025"/>
                  <a:pt x="700365" y="3376083"/>
                  <a:pt x="701592" y="3378200"/>
                </a:cubicBezTo>
                <a:cubicBezTo>
                  <a:pt x="702819" y="3380317"/>
                  <a:pt x="700365" y="3381375"/>
                  <a:pt x="696686" y="3382434"/>
                </a:cubicBezTo>
                <a:cubicBezTo>
                  <a:pt x="699139" y="3395133"/>
                  <a:pt x="710178" y="3397250"/>
                  <a:pt x="722444" y="3398309"/>
                </a:cubicBezTo>
                <a:cubicBezTo>
                  <a:pt x="733483" y="3399367"/>
                  <a:pt x="746975" y="3398309"/>
                  <a:pt x="739615" y="3414184"/>
                </a:cubicBezTo>
                <a:close/>
                <a:moveTo>
                  <a:pt x="675834" y="3360208"/>
                </a:moveTo>
                <a:cubicBezTo>
                  <a:pt x="677061" y="3358092"/>
                  <a:pt x="679514" y="3354917"/>
                  <a:pt x="683194" y="3357034"/>
                </a:cubicBezTo>
                <a:cubicBezTo>
                  <a:pt x="685647" y="3358092"/>
                  <a:pt x="686873" y="3359150"/>
                  <a:pt x="686873" y="3361267"/>
                </a:cubicBezTo>
                <a:cubicBezTo>
                  <a:pt x="685647" y="3365500"/>
                  <a:pt x="684420" y="3368675"/>
                  <a:pt x="680740" y="3367617"/>
                </a:cubicBezTo>
                <a:cubicBezTo>
                  <a:pt x="675834" y="3366559"/>
                  <a:pt x="673381" y="3363383"/>
                  <a:pt x="675834" y="3360208"/>
                </a:cubicBezTo>
                <a:close/>
                <a:moveTo>
                  <a:pt x="880670" y="6778625"/>
                </a:moveTo>
                <a:cubicBezTo>
                  <a:pt x="886802" y="6778625"/>
                  <a:pt x="890482" y="6780742"/>
                  <a:pt x="891709" y="6786034"/>
                </a:cubicBezTo>
                <a:cubicBezTo>
                  <a:pt x="894162" y="6802967"/>
                  <a:pt x="910107" y="6807200"/>
                  <a:pt x="926052" y="6816725"/>
                </a:cubicBezTo>
                <a:cubicBezTo>
                  <a:pt x="927279" y="6804026"/>
                  <a:pt x="922373" y="6792383"/>
                  <a:pt x="930959" y="6781800"/>
                </a:cubicBezTo>
                <a:cubicBezTo>
                  <a:pt x="935865" y="6775450"/>
                  <a:pt x="917466" y="6768042"/>
                  <a:pt x="930959" y="6761692"/>
                </a:cubicBezTo>
                <a:cubicBezTo>
                  <a:pt x="916240" y="6758517"/>
                  <a:pt x="918693" y="6739467"/>
                  <a:pt x="900295" y="6738409"/>
                </a:cubicBezTo>
                <a:cubicBezTo>
                  <a:pt x="891709" y="6738409"/>
                  <a:pt x="883123" y="6736292"/>
                  <a:pt x="874537" y="6735234"/>
                </a:cubicBezTo>
                <a:cubicBezTo>
                  <a:pt x="873310" y="6727825"/>
                  <a:pt x="876990" y="6726767"/>
                  <a:pt x="885576" y="6725709"/>
                </a:cubicBezTo>
                <a:cubicBezTo>
                  <a:pt x="890482" y="6725709"/>
                  <a:pt x="899068" y="6729942"/>
                  <a:pt x="901521" y="6722534"/>
                </a:cubicBezTo>
                <a:cubicBezTo>
                  <a:pt x="903974" y="6716183"/>
                  <a:pt x="896615" y="6713008"/>
                  <a:pt x="891709" y="6710892"/>
                </a:cubicBezTo>
                <a:cubicBezTo>
                  <a:pt x="889256" y="6709834"/>
                  <a:pt x="886802" y="6709834"/>
                  <a:pt x="885576" y="6706659"/>
                </a:cubicBezTo>
                <a:cubicBezTo>
                  <a:pt x="884349" y="6701367"/>
                  <a:pt x="876990" y="6697133"/>
                  <a:pt x="889256" y="6690784"/>
                </a:cubicBezTo>
                <a:cubicBezTo>
                  <a:pt x="901521" y="6685492"/>
                  <a:pt x="912560" y="6675967"/>
                  <a:pt x="926052" y="6665383"/>
                </a:cubicBezTo>
                <a:cubicBezTo>
                  <a:pt x="916240" y="6664325"/>
                  <a:pt x="910107" y="6668558"/>
                  <a:pt x="902748" y="6668558"/>
                </a:cubicBezTo>
                <a:cubicBezTo>
                  <a:pt x="901521" y="6662209"/>
                  <a:pt x="892935" y="6663267"/>
                  <a:pt x="888029" y="6660092"/>
                </a:cubicBezTo>
                <a:cubicBezTo>
                  <a:pt x="888029" y="6660092"/>
                  <a:pt x="886802" y="6660092"/>
                  <a:pt x="885576" y="6660092"/>
                </a:cubicBezTo>
                <a:cubicBezTo>
                  <a:pt x="884349" y="6650567"/>
                  <a:pt x="881896" y="6618817"/>
                  <a:pt x="880670" y="6616700"/>
                </a:cubicBezTo>
                <a:cubicBezTo>
                  <a:pt x="880670" y="6611409"/>
                  <a:pt x="879443" y="6606117"/>
                  <a:pt x="870857" y="6605058"/>
                </a:cubicBezTo>
                <a:cubicBezTo>
                  <a:pt x="864724" y="6604000"/>
                  <a:pt x="861045" y="6598709"/>
                  <a:pt x="853685" y="6598709"/>
                </a:cubicBezTo>
                <a:cubicBezTo>
                  <a:pt x="852459" y="6598709"/>
                  <a:pt x="851232" y="6595534"/>
                  <a:pt x="851232" y="6593417"/>
                </a:cubicBezTo>
                <a:cubicBezTo>
                  <a:pt x="851232" y="6591300"/>
                  <a:pt x="853685" y="6588125"/>
                  <a:pt x="856138" y="6589183"/>
                </a:cubicBezTo>
                <a:cubicBezTo>
                  <a:pt x="865951" y="6592359"/>
                  <a:pt x="875763" y="6594475"/>
                  <a:pt x="881896" y="6582834"/>
                </a:cubicBezTo>
                <a:cubicBezTo>
                  <a:pt x="883123" y="6581776"/>
                  <a:pt x="888029" y="6581776"/>
                  <a:pt x="886802" y="6584950"/>
                </a:cubicBezTo>
                <a:cubicBezTo>
                  <a:pt x="879443" y="6602942"/>
                  <a:pt x="894162" y="6600825"/>
                  <a:pt x="906427" y="6600825"/>
                </a:cubicBezTo>
                <a:cubicBezTo>
                  <a:pt x="911334" y="6600825"/>
                  <a:pt x="912560" y="6601883"/>
                  <a:pt x="913787" y="6605058"/>
                </a:cubicBezTo>
                <a:cubicBezTo>
                  <a:pt x="915013" y="6610350"/>
                  <a:pt x="922373" y="6612467"/>
                  <a:pt x="926052" y="6611409"/>
                </a:cubicBezTo>
                <a:cubicBezTo>
                  <a:pt x="930959" y="6610350"/>
                  <a:pt x="930959" y="6604000"/>
                  <a:pt x="929732" y="6599767"/>
                </a:cubicBezTo>
                <a:cubicBezTo>
                  <a:pt x="929732" y="6596592"/>
                  <a:pt x="928505" y="6593417"/>
                  <a:pt x="927279" y="6591300"/>
                </a:cubicBezTo>
                <a:cubicBezTo>
                  <a:pt x="944451" y="6596592"/>
                  <a:pt x="945677" y="6572250"/>
                  <a:pt x="962849" y="6576484"/>
                </a:cubicBezTo>
                <a:cubicBezTo>
                  <a:pt x="964076" y="6576484"/>
                  <a:pt x="962849" y="6573308"/>
                  <a:pt x="962849" y="6571192"/>
                </a:cubicBezTo>
                <a:cubicBezTo>
                  <a:pt x="960396" y="6566959"/>
                  <a:pt x="960396" y="6562725"/>
                  <a:pt x="957943" y="6558492"/>
                </a:cubicBezTo>
                <a:cubicBezTo>
                  <a:pt x="960396" y="6551084"/>
                  <a:pt x="955490" y="6550026"/>
                  <a:pt x="949357" y="6550026"/>
                </a:cubicBezTo>
                <a:cubicBezTo>
                  <a:pt x="946904" y="6545792"/>
                  <a:pt x="944451" y="6540500"/>
                  <a:pt x="939544" y="6538383"/>
                </a:cubicBezTo>
                <a:cubicBezTo>
                  <a:pt x="941998" y="6534151"/>
                  <a:pt x="945677" y="6529917"/>
                  <a:pt x="940771" y="6524625"/>
                </a:cubicBezTo>
                <a:cubicBezTo>
                  <a:pt x="937091" y="6530975"/>
                  <a:pt x="934638" y="6534151"/>
                  <a:pt x="934638" y="6537325"/>
                </a:cubicBezTo>
                <a:cubicBezTo>
                  <a:pt x="933412" y="6537325"/>
                  <a:pt x="933412" y="6537325"/>
                  <a:pt x="932185" y="6537325"/>
                </a:cubicBezTo>
                <a:cubicBezTo>
                  <a:pt x="922373" y="6524625"/>
                  <a:pt x="900295" y="6530975"/>
                  <a:pt x="891709" y="6516159"/>
                </a:cubicBezTo>
                <a:cubicBezTo>
                  <a:pt x="889256" y="6511925"/>
                  <a:pt x="864724" y="6526742"/>
                  <a:pt x="862271" y="6534151"/>
                </a:cubicBezTo>
                <a:cubicBezTo>
                  <a:pt x="861045" y="6537325"/>
                  <a:pt x="864724" y="6539442"/>
                  <a:pt x="867177" y="6541558"/>
                </a:cubicBezTo>
                <a:cubicBezTo>
                  <a:pt x="869631" y="6543675"/>
                  <a:pt x="873310" y="6543675"/>
                  <a:pt x="873310" y="6541558"/>
                </a:cubicBezTo>
                <a:cubicBezTo>
                  <a:pt x="879443" y="6528859"/>
                  <a:pt x="888029" y="6537325"/>
                  <a:pt x="894162" y="6540500"/>
                </a:cubicBezTo>
                <a:cubicBezTo>
                  <a:pt x="901521" y="6544734"/>
                  <a:pt x="907654" y="6547909"/>
                  <a:pt x="912560" y="6538383"/>
                </a:cubicBezTo>
                <a:cubicBezTo>
                  <a:pt x="915013" y="6533092"/>
                  <a:pt x="918693" y="6535209"/>
                  <a:pt x="921146" y="6539442"/>
                </a:cubicBezTo>
                <a:cubicBezTo>
                  <a:pt x="923599" y="6543675"/>
                  <a:pt x="928505" y="6544734"/>
                  <a:pt x="933412" y="6545792"/>
                </a:cubicBezTo>
                <a:cubicBezTo>
                  <a:pt x="933412" y="6546850"/>
                  <a:pt x="933412" y="6547909"/>
                  <a:pt x="933412" y="6548967"/>
                </a:cubicBezTo>
                <a:cubicBezTo>
                  <a:pt x="933412" y="6547909"/>
                  <a:pt x="933412" y="6546850"/>
                  <a:pt x="933412" y="6545792"/>
                </a:cubicBezTo>
                <a:cubicBezTo>
                  <a:pt x="934638" y="6545792"/>
                  <a:pt x="935865" y="6546850"/>
                  <a:pt x="937091" y="6547909"/>
                </a:cubicBezTo>
                <a:cubicBezTo>
                  <a:pt x="935865" y="6552142"/>
                  <a:pt x="940771" y="6559550"/>
                  <a:pt x="934638" y="6561667"/>
                </a:cubicBezTo>
                <a:cubicBezTo>
                  <a:pt x="929732" y="6563784"/>
                  <a:pt x="929732" y="6556375"/>
                  <a:pt x="926052" y="6554258"/>
                </a:cubicBezTo>
                <a:cubicBezTo>
                  <a:pt x="923599" y="6548967"/>
                  <a:pt x="917466" y="6548967"/>
                  <a:pt x="912560" y="6551084"/>
                </a:cubicBezTo>
                <a:cubicBezTo>
                  <a:pt x="908880" y="6553200"/>
                  <a:pt x="911334" y="6557433"/>
                  <a:pt x="915013" y="6560609"/>
                </a:cubicBezTo>
                <a:cubicBezTo>
                  <a:pt x="907654" y="6556375"/>
                  <a:pt x="900295" y="6562725"/>
                  <a:pt x="892935" y="6560609"/>
                </a:cubicBezTo>
                <a:cubicBezTo>
                  <a:pt x="891709" y="6545792"/>
                  <a:pt x="878217" y="6551084"/>
                  <a:pt x="868404" y="6550026"/>
                </a:cubicBezTo>
                <a:cubicBezTo>
                  <a:pt x="857365" y="6547909"/>
                  <a:pt x="861045" y="6556375"/>
                  <a:pt x="859818" y="6560609"/>
                </a:cubicBezTo>
                <a:cubicBezTo>
                  <a:pt x="857365" y="6564842"/>
                  <a:pt x="854912" y="6569075"/>
                  <a:pt x="852459" y="6574367"/>
                </a:cubicBezTo>
                <a:cubicBezTo>
                  <a:pt x="850006" y="6571192"/>
                  <a:pt x="846326" y="6570133"/>
                  <a:pt x="846326" y="6568017"/>
                </a:cubicBezTo>
                <a:cubicBezTo>
                  <a:pt x="846326" y="6553200"/>
                  <a:pt x="834060" y="6552142"/>
                  <a:pt x="820568" y="6551084"/>
                </a:cubicBezTo>
                <a:cubicBezTo>
                  <a:pt x="809529" y="6551084"/>
                  <a:pt x="799717" y="6552142"/>
                  <a:pt x="793584" y="6560609"/>
                </a:cubicBezTo>
                <a:cubicBezTo>
                  <a:pt x="789904" y="6565901"/>
                  <a:pt x="786225" y="6562725"/>
                  <a:pt x="781318" y="6561667"/>
                </a:cubicBezTo>
                <a:cubicBezTo>
                  <a:pt x="773959" y="6555317"/>
                  <a:pt x="772732" y="6559550"/>
                  <a:pt x="773959" y="6564842"/>
                </a:cubicBezTo>
                <a:cubicBezTo>
                  <a:pt x="781318" y="6570133"/>
                  <a:pt x="772732" y="6575425"/>
                  <a:pt x="773959" y="6580717"/>
                </a:cubicBezTo>
                <a:cubicBezTo>
                  <a:pt x="778865" y="6581776"/>
                  <a:pt x="786225" y="6583892"/>
                  <a:pt x="787451" y="6582834"/>
                </a:cubicBezTo>
                <a:cubicBezTo>
                  <a:pt x="798490" y="6574367"/>
                  <a:pt x="808303" y="6581776"/>
                  <a:pt x="820568" y="6579659"/>
                </a:cubicBezTo>
                <a:cubicBezTo>
                  <a:pt x="818115" y="6586008"/>
                  <a:pt x="813209" y="6583892"/>
                  <a:pt x="810756" y="6584950"/>
                </a:cubicBezTo>
                <a:cubicBezTo>
                  <a:pt x="807076" y="6588125"/>
                  <a:pt x="800943" y="6589183"/>
                  <a:pt x="804623" y="6595534"/>
                </a:cubicBezTo>
                <a:cubicBezTo>
                  <a:pt x="807076" y="6600825"/>
                  <a:pt x="810756" y="6602942"/>
                  <a:pt x="816889" y="6600825"/>
                </a:cubicBezTo>
                <a:cubicBezTo>
                  <a:pt x="818115" y="6599767"/>
                  <a:pt x="820568" y="6599767"/>
                  <a:pt x="821795" y="6599767"/>
                </a:cubicBezTo>
                <a:cubicBezTo>
                  <a:pt x="829154" y="6597651"/>
                  <a:pt x="829154" y="6602942"/>
                  <a:pt x="830381" y="6606117"/>
                </a:cubicBezTo>
                <a:cubicBezTo>
                  <a:pt x="834060" y="6610350"/>
                  <a:pt x="831607" y="6612467"/>
                  <a:pt x="826701" y="6615642"/>
                </a:cubicBezTo>
                <a:cubicBezTo>
                  <a:pt x="821795" y="6618817"/>
                  <a:pt x="813209" y="6615642"/>
                  <a:pt x="813209" y="6624109"/>
                </a:cubicBezTo>
                <a:cubicBezTo>
                  <a:pt x="832834" y="6624109"/>
                  <a:pt x="851232" y="6620933"/>
                  <a:pt x="869631" y="6624109"/>
                </a:cubicBezTo>
                <a:cubicBezTo>
                  <a:pt x="869631" y="6629401"/>
                  <a:pt x="865951" y="6628342"/>
                  <a:pt x="864724" y="6628342"/>
                </a:cubicBezTo>
                <a:cubicBezTo>
                  <a:pt x="853685" y="6625167"/>
                  <a:pt x="850006" y="6630459"/>
                  <a:pt x="846326" y="6638925"/>
                </a:cubicBezTo>
                <a:cubicBezTo>
                  <a:pt x="842646" y="6648450"/>
                  <a:pt x="848779" y="6648450"/>
                  <a:pt x="854912" y="6651625"/>
                </a:cubicBezTo>
                <a:cubicBezTo>
                  <a:pt x="859818" y="6653742"/>
                  <a:pt x="864724" y="6657975"/>
                  <a:pt x="864724" y="6666442"/>
                </a:cubicBezTo>
                <a:cubicBezTo>
                  <a:pt x="852459" y="6660092"/>
                  <a:pt x="846326" y="6682317"/>
                  <a:pt x="831607" y="6669617"/>
                </a:cubicBezTo>
                <a:cubicBezTo>
                  <a:pt x="830381" y="6668558"/>
                  <a:pt x="819342" y="6673850"/>
                  <a:pt x="829154" y="6680200"/>
                </a:cubicBezTo>
                <a:cubicBezTo>
                  <a:pt x="835287" y="6684433"/>
                  <a:pt x="836513" y="6687609"/>
                  <a:pt x="829154" y="6691842"/>
                </a:cubicBezTo>
                <a:cubicBezTo>
                  <a:pt x="823021" y="6696075"/>
                  <a:pt x="826701" y="6701367"/>
                  <a:pt x="830381" y="6705600"/>
                </a:cubicBezTo>
                <a:cubicBezTo>
                  <a:pt x="835287" y="6710892"/>
                  <a:pt x="853685" y="6711950"/>
                  <a:pt x="837740" y="6723592"/>
                </a:cubicBezTo>
                <a:cubicBezTo>
                  <a:pt x="835287" y="6725709"/>
                  <a:pt x="842646" y="6729942"/>
                  <a:pt x="845099" y="6728883"/>
                </a:cubicBezTo>
                <a:cubicBezTo>
                  <a:pt x="857365" y="6723592"/>
                  <a:pt x="861045" y="6733117"/>
                  <a:pt x="867177" y="6737350"/>
                </a:cubicBezTo>
                <a:cubicBezTo>
                  <a:pt x="869631" y="6744758"/>
                  <a:pt x="886802" y="6740526"/>
                  <a:pt x="884349" y="6754284"/>
                </a:cubicBezTo>
                <a:cubicBezTo>
                  <a:pt x="880670" y="6769100"/>
                  <a:pt x="869631" y="6772276"/>
                  <a:pt x="854912" y="6775450"/>
                </a:cubicBezTo>
                <a:cubicBezTo>
                  <a:pt x="865951" y="6778625"/>
                  <a:pt x="873310" y="6778625"/>
                  <a:pt x="880670" y="6778625"/>
                </a:cubicBezTo>
                <a:close/>
                <a:moveTo>
                  <a:pt x="950584" y="6569075"/>
                </a:moveTo>
                <a:cubicBezTo>
                  <a:pt x="950584" y="6568017"/>
                  <a:pt x="951810" y="6566959"/>
                  <a:pt x="953037" y="6565901"/>
                </a:cubicBezTo>
                <a:cubicBezTo>
                  <a:pt x="954263" y="6566959"/>
                  <a:pt x="955490" y="6568017"/>
                  <a:pt x="955490" y="6570133"/>
                </a:cubicBezTo>
                <a:cubicBezTo>
                  <a:pt x="955490" y="6571192"/>
                  <a:pt x="954263" y="6572250"/>
                  <a:pt x="953037" y="6573308"/>
                </a:cubicBezTo>
                <a:cubicBezTo>
                  <a:pt x="951810" y="6571192"/>
                  <a:pt x="950584" y="6570133"/>
                  <a:pt x="950584" y="6569075"/>
                </a:cubicBezTo>
                <a:close/>
                <a:moveTo>
                  <a:pt x="876990" y="6684433"/>
                </a:moveTo>
                <a:cubicBezTo>
                  <a:pt x="878217" y="6683375"/>
                  <a:pt x="878217" y="6682317"/>
                  <a:pt x="879443" y="6681258"/>
                </a:cubicBezTo>
                <a:cubicBezTo>
                  <a:pt x="878217" y="6681258"/>
                  <a:pt x="878217" y="6682317"/>
                  <a:pt x="876990" y="6684433"/>
                </a:cubicBezTo>
                <a:lnTo>
                  <a:pt x="876990" y="6684433"/>
                </a:lnTo>
                <a:close/>
                <a:moveTo>
                  <a:pt x="865951" y="6700308"/>
                </a:moveTo>
                <a:cubicBezTo>
                  <a:pt x="867177" y="6699250"/>
                  <a:pt x="868404" y="6699250"/>
                  <a:pt x="869631" y="6698192"/>
                </a:cubicBezTo>
                <a:cubicBezTo>
                  <a:pt x="868404" y="6699250"/>
                  <a:pt x="867177" y="6700308"/>
                  <a:pt x="865951" y="6700308"/>
                </a:cubicBezTo>
                <a:lnTo>
                  <a:pt x="865951" y="6700308"/>
                </a:lnTo>
                <a:close/>
                <a:moveTo>
                  <a:pt x="858592" y="6717242"/>
                </a:moveTo>
                <a:cubicBezTo>
                  <a:pt x="856138" y="6717242"/>
                  <a:pt x="851232" y="6718300"/>
                  <a:pt x="852459" y="6713008"/>
                </a:cubicBezTo>
                <a:cubicBezTo>
                  <a:pt x="852459" y="6710892"/>
                  <a:pt x="854912" y="6709834"/>
                  <a:pt x="856138" y="6707717"/>
                </a:cubicBezTo>
                <a:cubicBezTo>
                  <a:pt x="859818" y="6708776"/>
                  <a:pt x="863498" y="6709834"/>
                  <a:pt x="863498" y="6713008"/>
                </a:cubicBezTo>
                <a:cubicBezTo>
                  <a:pt x="863498" y="6717242"/>
                  <a:pt x="859818" y="6717242"/>
                  <a:pt x="858592" y="6717242"/>
                </a:cubicBezTo>
                <a:close/>
                <a:moveTo>
                  <a:pt x="11777423" y="2166408"/>
                </a:moveTo>
                <a:cubicBezTo>
                  <a:pt x="11777423" y="2166408"/>
                  <a:pt x="11777423" y="2166408"/>
                  <a:pt x="11777423" y="2166408"/>
                </a:cubicBezTo>
                <a:cubicBezTo>
                  <a:pt x="11777423" y="2167467"/>
                  <a:pt x="11777423" y="2168525"/>
                  <a:pt x="11776196" y="2168525"/>
                </a:cubicBezTo>
                <a:cubicBezTo>
                  <a:pt x="11776196" y="2167467"/>
                  <a:pt x="11776196" y="2166408"/>
                  <a:pt x="11777423" y="2166408"/>
                </a:cubicBezTo>
                <a:close/>
                <a:moveTo>
                  <a:pt x="11800727" y="2160059"/>
                </a:moveTo>
                <a:cubicBezTo>
                  <a:pt x="11797048" y="2162175"/>
                  <a:pt x="11797048" y="2165350"/>
                  <a:pt x="11798275" y="2168525"/>
                </a:cubicBezTo>
                <a:cubicBezTo>
                  <a:pt x="11794594" y="2169583"/>
                  <a:pt x="11810540" y="2170642"/>
                  <a:pt x="11798275" y="2171700"/>
                </a:cubicBezTo>
                <a:cubicBezTo>
                  <a:pt x="11790915" y="2172758"/>
                  <a:pt x="11792142" y="2167467"/>
                  <a:pt x="11789689" y="2165350"/>
                </a:cubicBezTo>
                <a:cubicBezTo>
                  <a:pt x="11786009" y="2162175"/>
                  <a:pt x="11781103" y="2163233"/>
                  <a:pt x="11777423" y="2166408"/>
                </a:cubicBezTo>
                <a:cubicBezTo>
                  <a:pt x="11777423" y="2164292"/>
                  <a:pt x="11776196" y="2162175"/>
                  <a:pt x="11774970" y="2160059"/>
                </a:cubicBezTo>
                <a:cubicBezTo>
                  <a:pt x="11776196" y="2154767"/>
                  <a:pt x="11779876" y="2147358"/>
                  <a:pt x="11767611" y="2147358"/>
                </a:cubicBezTo>
                <a:cubicBezTo>
                  <a:pt x="11763930" y="2147358"/>
                  <a:pt x="11761478" y="2149475"/>
                  <a:pt x="11760251" y="2152650"/>
                </a:cubicBezTo>
                <a:cubicBezTo>
                  <a:pt x="11772517" y="2154767"/>
                  <a:pt x="11756571" y="2168525"/>
                  <a:pt x="11770063" y="2169583"/>
                </a:cubicBezTo>
                <a:cubicBezTo>
                  <a:pt x="11772517" y="2169583"/>
                  <a:pt x="11773744" y="2169583"/>
                  <a:pt x="11774970" y="2168525"/>
                </a:cubicBezTo>
                <a:cubicBezTo>
                  <a:pt x="11774970" y="2170642"/>
                  <a:pt x="11776196" y="2172758"/>
                  <a:pt x="11777423" y="2174875"/>
                </a:cubicBezTo>
                <a:cubicBezTo>
                  <a:pt x="11779876" y="2178050"/>
                  <a:pt x="11790915" y="2180167"/>
                  <a:pt x="11781103" y="2186517"/>
                </a:cubicBezTo>
                <a:cubicBezTo>
                  <a:pt x="11773744" y="2191809"/>
                  <a:pt x="11756571" y="2190750"/>
                  <a:pt x="11754118" y="2185458"/>
                </a:cubicBezTo>
                <a:cubicBezTo>
                  <a:pt x="11751665" y="2179108"/>
                  <a:pt x="11746759" y="2173817"/>
                  <a:pt x="11747985" y="2166408"/>
                </a:cubicBezTo>
                <a:cubicBezTo>
                  <a:pt x="11749212" y="2162175"/>
                  <a:pt x="11749212" y="2156883"/>
                  <a:pt x="11746759" y="2150533"/>
                </a:cubicBezTo>
                <a:cubicBezTo>
                  <a:pt x="11741853" y="2137833"/>
                  <a:pt x="11749212" y="2132542"/>
                  <a:pt x="11763930" y="2134658"/>
                </a:cubicBezTo>
                <a:cubicBezTo>
                  <a:pt x="11772517" y="2135717"/>
                  <a:pt x="11776196" y="2137833"/>
                  <a:pt x="11776196" y="2127250"/>
                </a:cubicBezTo>
                <a:cubicBezTo>
                  <a:pt x="11776196" y="2127250"/>
                  <a:pt x="11776196" y="2126192"/>
                  <a:pt x="11776196" y="2126192"/>
                </a:cubicBezTo>
                <a:cubicBezTo>
                  <a:pt x="11774970" y="2127250"/>
                  <a:pt x="11772517" y="2129367"/>
                  <a:pt x="11770063" y="2131483"/>
                </a:cubicBezTo>
                <a:cubicBezTo>
                  <a:pt x="11770063" y="2124075"/>
                  <a:pt x="11770063" y="2117725"/>
                  <a:pt x="11770063" y="2110317"/>
                </a:cubicBezTo>
                <a:cubicBezTo>
                  <a:pt x="11773744" y="2115608"/>
                  <a:pt x="11776196" y="2118783"/>
                  <a:pt x="11777423" y="2120900"/>
                </a:cubicBezTo>
                <a:cubicBezTo>
                  <a:pt x="11781103" y="2110317"/>
                  <a:pt x="11795821" y="2108200"/>
                  <a:pt x="11803181" y="2099733"/>
                </a:cubicBezTo>
                <a:cubicBezTo>
                  <a:pt x="11806860" y="2095500"/>
                  <a:pt x="11805634" y="2099733"/>
                  <a:pt x="11805634" y="2100792"/>
                </a:cubicBezTo>
                <a:cubicBezTo>
                  <a:pt x="11805634" y="2107142"/>
                  <a:pt x="11811767" y="2115608"/>
                  <a:pt x="11797048" y="2115608"/>
                </a:cubicBezTo>
                <a:cubicBezTo>
                  <a:pt x="11787235" y="2116667"/>
                  <a:pt x="11790915" y="2123017"/>
                  <a:pt x="11790915" y="2128309"/>
                </a:cubicBezTo>
                <a:cubicBezTo>
                  <a:pt x="11790915" y="2132542"/>
                  <a:pt x="11792142" y="2136775"/>
                  <a:pt x="11798275" y="2134658"/>
                </a:cubicBezTo>
                <a:cubicBezTo>
                  <a:pt x="11795821" y="2136775"/>
                  <a:pt x="11792142" y="2137833"/>
                  <a:pt x="11792142" y="2142067"/>
                </a:cubicBezTo>
                <a:cubicBezTo>
                  <a:pt x="11792142" y="2144184"/>
                  <a:pt x="11788462" y="2148417"/>
                  <a:pt x="11794594" y="2147358"/>
                </a:cubicBezTo>
                <a:cubicBezTo>
                  <a:pt x="11814220" y="2146300"/>
                  <a:pt x="11814220" y="2151592"/>
                  <a:pt x="11800727" y="2160059"/>
                </a:cubicBezTo>
                <a:close/>
                <a:moveTo>
                  <a:pt x="857365" y="5705475"/>
                </a:moveTo>
                <a:cubicBezTo>
                  <a:pt x="857365" y="5705475"/>
                  <a:pt x="857365" y="5705475"/>
                  <a:pt x="857365" y="5705475"/>
                </a:cubicBezTo>
                <a:cubicBezTo>
                  <a:pt x="857365" y="5704417"/>
                  <a:pt x="857365" y="5705475"/>
                  <a:pt x="857365" y="5705475"/>
                </a:cubicBezTo>
                <a:cubicBezTo>
                  <a:pt x="857365" y="5705475"/>
                  <a:pt x="858592" y="5705475"/>
                  <a:pt x="857365" y="5705475"/>
                </a:cubicBezTo>
                <a:cubicBezTo>
                  <a:pt x="857365" y="5705475"/>
                  <a:pt x="857365" y="5705475"/>
                  <a:pt x="857365" y="5705475"/>
                </a:cubicBezTo>
                <a:lnTo>
                  <a:pt x="857365" y="5705475"/>
                </a:lnTo>
                <a:close/>
                <a:moveTo>
                  <a:pt x="848779" y="5578475"/>
                </a:moveTo>
                <a:cubicBezTo>
                  <a:pt x="847553" y="5575300"/>
                  <a:pt x="851232" y="5574242"/>
                  <a:pt x="850006" y="5572125"/>
                </a:cubicBezTo>
                <a:cubicBezTo>
                  <a:pt x="846326" y="5564717"/>
                  <a:pt x="845099" y="5557308"/>
                  <a:pt x="857365" y="5556250"/>
                </a:cubicBezTo>
                <a:cubicBezTo>
                  <a:pt x="868404" y="5555192"/>
                  <a:pt x="865951" y="5564717"/>
                  <a:pt x="868404" y="5571067"/>
                </a:cubicBezTo>
                <a:cubicBezTo>
                  <a:pt x="870857" y="5581651"/>
                  <a:pt x="864724" y="5591175"/>
                  <a:pt x="864724" y="5601758"/>
                </a:cubicBezTo>
                <a:cubicBezTo>
                  <a:pt x="862271" y="5634567"/>
                  <a:pt x="852459" y="5666317"/>
                  <a:pt x="859818" y="5699125"/>
                </a:cubicBezTo>
                <a:cubicBezTo>
                  <a:pt x="859818" y="5701242"/>
                  <a:pt x="858592" y="5703359"/>
                  <a:pt x="858592" y="5705475"/>
                </a:cubicBezTo>
                <a:cubicBezTo>
                  <a:pt x="851232" y="5701242"/>
                  <a:pt x="841420" y="5702300"/>
                  <a:pt x="834060" y="5699125"/>
                </a:cubicBezTo>
                <a:cubicBezTo>
                  <a:pt x="831607" y="5688542"/>
                  <a:pt x="830381" y="5677959"/>
                  <a:pt x="837740" y="5668433"/>
                </a:cubicBezTo>
                <a:cubicBezTo>
                  <a:pt x="840193" y="5664200"/>
                  <a:pt x="842646" y="5659967"/>
                  <a:pt x="838967" y="5655734"/>
                </a:cubicBezTo>
                <a:cubicBezTo>
                  <a:pt x="834060" y="5648325"/>
                  <a:pt x="838967" y="5639859"/>
                  <a:pt x="843873" y="5636683"/>
                </a:cubicBezTo>
                <a:cubicBezTo>
                  <a:pt x="861045" y="5616575"/>
                  <a:pt x="853685" y="5597526"/>
                  <a:pt x="848779" y="5578475"/>
                </a:cubicBezTo>
                <a:close/>
                <a:moveTo>
                  <a:pt x="12019055" y="4064000"/>
                </a:moveTo>
                <a:cubicBezTo>
                  <a:pt x="12026414" y="4064000"/>
                  <a:pt x="12052172" y="4081992"/>
                  <a:pt x="12052172" y="4088342"/>
                </a:cubicBezTo>
                <a:cubicBezTo>
                  <a:pt x="12052172" y="4092575"/>
                  <a:pt x="12052172" y="4097867"/>
                  <a:pt x="12047266" y="4101042"/>
                </a:cubicBezTo>
                <a:cubicBezTo>
                  <a:pt x="12042360" y="4104217"/>
                  <a:pt x="12038680" y="4102100"/>
                  <a:pt x="12035001" y="4098925"/>
                </a:cubicBezTo>
                <a:cubicBezTo>
                  <a:pt x="12022735" y="4088342"/>
                  <a:pt x="12006790" y="4092575"/>
                  <a:pt x="11992071" y="4087284"/>
                </a:cubicBezTo>
                <a:cubicBezTo>
                  <a:pt x="11984711" y="4085167"/>
                  <a:pt x="11981032" y="4090458"/>
                  <a:pt x="11978578" y="4095750"/>
                </a:cubicBezTo>
                <a:cubicBezTo>
                  <a:pt x="11974899" y="4105275"/>
                  <a:pt x="11969993" y="4114800"/>
                  <a:pt x="11965087" y="4129617"/>
                </a:cubicBezTo>
                <a:cubicBezTo>
                  <a:pt x="11961407" y="4116917"/>
                  <a:pt x="11962633" y="4108450"/>
                  <a:pt x="11967540" y="4102100"/>
                </a:cubicBezTo>
                <a:cubicBezTo>
                  <a:pt x="11976126" y="4090458"/>
                  <a:pt x="11966313" y="4085167"/>
                  <a:pt x="11957727" y="4078817"/>
                </a:cubicBezTo>
                <a:cubicBezTo>
                  <a:pt x="11951595" y="4074583"/>
                  <a:pt x="11944235" y="4080934"/>
                  <a:pt x="11936876" y="4075642"/>
                </a:cubicBezTo>
                <a:cubicBezTo>
                  <a:pt x="11929516" y="4069292"/>
                  <a:pt x="11924610" y="4072467"/>
                  <a:pt x="11919704" y="4079875"/>
                </a:cubicBezTo>
                <a:cubicBezTo>
                  <a:pt x="11911118" y="4095750"/>
                  <a:pt x="11907438" y="4094692"/>
                  <a:pt x="11895172" y="4077758"/>
                </a:cubicBezTo>
                <a:cubicBezTo>
                  <a:pt x="11889040" y="4080934"/>
                  <a:pt x="11886586" y="4094692"/>
                  <a:pt x="11875548" y="4081992"/>
                </a:cubicBezTo>
                <a:cubicBezTo>
                  <a:pt x="11871868" y="4077758"/>
                  <a:pt x="11860829" y="4091517"/>
                  <a:pt x="11860829" y="4078817"/>
                </a:cubicBezTo>
                <a:cubicBezTo>
                  <a:pt x="11859603" y="4067175"/>
                  <a:pt x="11870641" y="4068233"/>
                  <a:pt x="11880454" y="4069292"/>
                </a:cubicBezTo>
                <a:cubicBezTo>
                  <a:pt x="11884134" y="4069292"/>
                  <a:pt x="11889040" y="4067175"/>
                  <a:pt x="11892719" y="4066117"/>
                </a:cubicBezTo>
                <a:cubicBezTo>
                  <a:pt x="11916024" y="4058708"/>
                  <a:pt x="11936876" y="4058708"/>
                  <a:pt x="11956500" y="4073525"/>
                </a:cubicBezTo>
                <a:cubicBezTo>
                  <a:pt x="11956500" y="4065059"/>
                  <a:pt x="11984711" y="4069292"/>
                  <a:pt x="11967540" y="4053417"/>
                </a:cubicBezTo>
                <a:cubicBezTo>
                  <a:pt x="11965087" y="4051300"/>
                  <a:pt x="11972446" y="4052358"/>
                  <a:pt x="11972446" y="4052358"/>
                </a:cubicBezTo>
                <a:cubicBezTo>
                  <a:pt x="11985938" y="4065059"/>
                  <a:pt x="12003110" y="4064000"/>
                  <a:pt x="12019055" y="4064000"/>
                </a:cubicBezTo>
                <a:close/>
                <a:moveTo>
                  <a:pt x="939544" y="5013325"/>
                </a:moveTo>
                <a:cubicBezTo>
                  <a:pt x="939544" y="5015442"/>
                  <a:pt x="937091" y="5017559"/>
                  <a:pt x="934638" y="5016500"/>
                </a:cubicBezTo>
                <a:cubicBezTo>
                  <a:pt x="930959" y="5015442"/>
                  <a:pt x="928505" y="5014383"/>
                  <a:pt x="924826" y="5013325"/>
                </a:cubicBezTo>
                <a:cubicBezTo>
                  <a:pt x="921146" y="5012267"/>
                  <a:pt x="917466" y="5013325"/>
                  <a:pt x="917466" y="5017559"/>
                </a:cubicBezTo>
                <a:cubicBezTo>
                  <a:pt x="917466" y="5020734"/>
                  <a:pt x="919920" y="5021792"/>
                  <a:pt x="922373" y="5021792"/>
                </a:cubicBezTo>
                <a:cubicBezTo>
                  <a:pt x="933412" y="5022850"/>
                  <a:pt x="943224" y="5017559"/>
                  <a:pt x="949357" y="5008034"/>
                </a:cubicBezTo>
                <a:cubicBezTo>
                  <a:pt x="950584" y="5006975"/>
                  <a:pt x="951810" y="5005917"/>
                  <a:pt x="953037" y="5005917"/>
                </a:cubicBezTo>
                <a:cubicBezTo>
                  <a:pt x="973888" y="5011209"/>
                  <a:pt x="959169" y="4996392"/>
                  <a:pt x="962849" y="4993217"/>
                </a:cubicBezTo>
                <a:cubicBezTo>
                  <a:pt x="950584" y="4987925"/>
                  <a:pt x="946904" y="4982633"/>
                  <a:pt x="957943" y="4975225"/>
                </a:cubicBezTo>
                <a:cubicBezTo>
                  <a:pt x="971435" y="4965700"/>
                  <a:pt x="955490" y="4961467"/>
                  <a:pt x="956716" y="4954059"/>
                </a:cubicBezTo>
                <a:cubicBezTo>
                  <a:pt x="949357" y="4953000"/>
                  <a:pt x="945677" y="4956175"/>
                  <a:pt x="940771" y="4961467"/>
                </a:cubicBezTo>
                <a:cubicBezTo>
                  <a:pt x="932185" y="4970992"/>
                  <a:pt x="924826" y="4970992"/>
                  <a:pt x="922373" y="4961467"/>
                </a:cubicBezTo>
                <a:cubicBezTo>
                  <a:pt x="919920" y="4948767"/>
                  <a:pt x="910107" y="4956175"/>
                  <a:pt x="903974" y="4954059"/>
                </a:cubicBezTo>
                <a:cubicBezTo>
                  <a:pt x="903974" y="4954059"/>
                  <a:pt x="903974" y="4954059"/>
                  <a:pt x="903974" y="4954059"/>
                </a:cubicBezTo>
                <a:cubicBezTo>
                  <a:pt x="913787" y="4958292"/>
                  <a:pt x="896615" y="4966758"/>
                  <a:pt x="908880" y="4970992"/>
                </a:cubicBezTo>
                <a:cubicBezTo>
                  <a:pt x="916240" y="4973109"/>
                  <a:pt x="921146" y="4979459"/>
                  <a:pt x="922373" y="4985809"/>
                </a:cubicBezTo>
                <a:cubicBezTo>
                  <a:pt x="921146" y="4988984"/>
                  <a:pt x="918693" y="4990042"/>
                  <a:pt x="916240" y="4990042"/>
                </a:cubicBezTo>
                <a:cubicBezTo>
                  <a:pt x="911334" y="4991100"/>
                  <a:pt x="903974" y="4987925"/>
                  <a:pt x="903974" y="4995334"/>
                </a:cubicBezTo>
                <a:cubicBezTo>
                  <a:pt x="903974" y="5000625"/>
                  <a:pt x="910107" y="5002742"/>
                  <a:pt x="916240" y="5003800"/>
                </a:cubicBezTo>
                <a:cubicBezTo>
                  <a:pt x="923599" y="5004859"/>
                  <a:pt x="930959" y="5002742"/>
                  <a:pt x="937091" y="5006975"/>
                </a:cubicBezTo>
                <a:cubicBezTo>
                  <a:pt x="938318" y="5009092"/>
                  <a:pt x="939544" y="5011209"/>
                  <a:pt x="939544" y="5013325"/>
                </a:cubicBezTo>
                <a:close/>
                <a:moveTo>
                  <a:pt x="930959" y="4990042"/>
                </a:moveTo>
                <a:cubicBezTo>
                  <a:pt x="945677" y="4987925"/>
                  <a:pt x="945677" y="4987925"/>
                  <a:pt x="948130" y="5000625"/>
                </a:cubicBezTo>
                <a:cubicBezTo>
                  <a:pt x="940771" y="4996392"/>
                  <a:pt x="937091" y="4992159"/>
                  <a:pt x="930959" y="4990042"/>
                </a:cubicBezTo>
                <a:close/>
                <a:moveTo>
                  <a:pt x="789904" y="2962275"/>
                </a:moveTo>
                <a:cubicBezTo>
                  <a:pt x="791131" y="2955925"/>
                  <a:pt x="793584" y="2952750"/>
                  <a:pt x="802170" y="2956983"/>
                </a:cubicBezTo>
                <a:cubicBezTo>
                  <a:pt x="808303" y="2960159"/>
                  <a:pt x="810756" y="2952750"/>
                  <a:pt x="814435" y="2950633"/>
                </a:cubicBezTo>
                <a:cubicBezTo>
                  <a:pt x="819342" y="2947458"/>
                  <a:pt x="820568" y="2935817"/>
                  <a:pt x="830381" y="2943225"/>
                </a:cubicBezTo>
                <a:cubicBezTo>
                  <a:pt x="838967" y="2949575"/>
                  <a:pt x="827928" y="2951692"/>
                  <a:pt x="825475" y="2955925"/>
                </a:cubicBezTo>
                <a:cubicBezTo>
                  <a:pt x="821795" y="2962275"/>
                  <a:pt x="816889" y="2967567"/>
                  <a:pt x="821795" y="2974975"/>
                </a:cubicBezTo>
                <a:cubicBezTo>
                  <a:pt x="824248" y="2979208"/>
                  <a:pt x="827928" y="2983442"/>
                  <a:pt x="832834" y="2977092"/>
                </a:cubicBezTo>
                <a:cubicBezTo>
                  <a:pt x="835287" y="2973917"/>
                  <a:pt x="837740" y="2969684"/>
                  <a:pt x="842646" y="2971800"/>
                </a:cubicBezTo>
                <a:cubicBezTo>
                  <a:pt x="850006" y="2973917"/>
                  <a:pt x="841420" y="2979208"/>
                  <a:pt x="843873" y="2981325"/>
                </a:cubicBezTo>
                <a:cubicBezTo>
                  <a:pt x="851232" y="2985559"/>
                  <a:pt x="858592" y="2988733"/>
                  <a:pt x="862271" y="2995083"/>
                </a:cubicBezTo>
                <a:cubicBezTo>
                  <a:pt x="864724" y="2999317"/>
                  <a:pt x="869631" y="3003550"/>
                  <a:pt x="865951" y="3009900"/>
                </a:cubicBezTo>
                <a:cubicBezTo>
                  <a:pt x="862271" y="3002492"/>
                  <a:pt x="857365" y="2997200"/>
                  <a:pt x="847553" y="2999317"/>
                </a:cubicBezTo>
                <a:cubicBezTo>
                  <a:pt x="847553" y="2999317"/>
                  <a:pt x="847553" y="2999317"/>
                  <a:pt x="847553" y="2999317"/>
                </a:cubicBezTo>
                <a:cubicBezTo>
                  <a:pt x="847553" y="2999317"/>
                  <a:pt x="847553" y="2999317"/>
                  <a:pt x="846326" y="2999317"/>
                </a:cubicBezTo>
                <a:cubicBezTo>
                  <a:pt x="845099" y="2998258"/>
                  <a:pt x="846326" y="2995083"/>
                  <a:pt x="843873" y="2998258"/>
                </a:cubicBezTo>
                <a:cubicBezTo>
                  <a:pt x="842646" y="2999317"/>
                  <a:pt x="845099" y="3000375"/>
                  <a:pt x="846326" y="2999317"/>
                </a:cubicBezTo>
                <a:cubicBezTo>
                  <a:pt x="846326" y="2999317"/>
                  <a:pt x="846326" y="2999317"/>
                  <a:pt x="846326" y="2999317"/>
                </a:cubicBezTo>
                <a:cubicBezTo>
                  <a:pt x="846326" y="2999317"/>
                  <a:pt x="846326" y="2999317"/>
                  <a:pt x="846326" y="2999317"/>
                </a:cubicBezTo>
                <a:cubicBezTo>
                  <a:pt x="840193" y="3006725"/>
                  <a:pt x="856138" y="3012017"/>
                  <a:pt x="847553" y="3020483"/>
                </a:cubicBezTo>
                <a:cubicBezTo>
                  <a:pt x="842646" y="3013075"/>
                  <a:pt x="831607" y="3005667"/>
                  <a:pt x="834060" y="2997200"/>
                </a:cubicBezTo>
                <a:cubicBezTo>
                  <a:pt x="838967" y="2981325"/>
                  <a:pt x="830381" y="2982383"/>
                  <a:pt x="818115" y="2984500"/>
                </a:cubicBezTo>
                <a:cubicBezTo>
                  <a:pt x="816889" y="2984500"/>
                  <a:pt x="814435" y="2984500"/>
                  <a:pt x="813209" y="2985559"/>
                </a:cubicBezTo>
                <a:cubicBezTo>
                  <a:pt x="811982" y="2990850"/>
                  <a:pt x="821795" y="2995083"/>
                  <a:pt x="813209" y="3000375"/>
                </a:cubicBezTo>
                <a:cubicBezTo>
                  <a:pt x="809529" y="3006725"/>
                  <a:pt x="796037" y="3007784"/>
                  <a:pt x="802170" y="3018367"/>
                </a:cubicBezTo>
                <a:cubicBezTo>
                  <a:pt x="808303" y="3021542"/>
                  <a:pt x="809529" y="3027892"/>
                  <a:pt x="805849" y="3028950"/>
                </a:cubicBezTo>
                <a:cubicBezTo>
                  <a:pt x="797264" y="3032125"/>
                  <a:pt x="794811" y="3024717"/>
                  <a:pt x="793584" y="3019425"/>
                </a:cubicBezTo>
                <a:cubicBezTo>
                  <a:pt x="786225" y="3013075"/>
                  <a:pt x="777639" y="3006725"/>
                  <a:pt x="784998" y="2995083"/>
                </a:cubicBezTo>
                <a:cubicBezTo>
                  <a:pt x="791131" y="2984500"/>
                  <a:pt x="787451" y="2972858"/>
                  <a:pt x="789904" y="2962275"/>
                </a:cubicBezTo>
                <a:close/>
                <a:moveTo>
                  <a:pt x="516381" y="4853517"/>
                </a:moveTo>
                <a:cubicBezTo>
                  <a:pt x="490624" y="4840817"/>
                  <a:pt x="490624" y="4838700"/>
                  <a:pt x="510249" y="4819650"/>
                </a:cubicBezTo>
                <a:cubicBezTo>
                  <a:pt x="516381" y="4814359"/>
                  <a:pt x="517608" y="4809067"/>
                  <a:pt x="510249" y="4803775"/>
                </a:cubicBezTo>
                <a:cubicBezTo>
                  <a:pt x="505342" y="4800600"/>
                  <a:pt x="499210" y="4796367"/>
                  <a:pt x="501663" y="4791075"/>
                </a:cubicBezTo>
                <a:cubicBezTo>
                  <a:pt x="504116" y="4783667"/>
                  <a:pt x="501663" y="4775200"/>
                  <a:pt x="512702" y="4770967"/>
                </a:cubicBezTo>
                <a:cubicBezTo>
                  <a:pt x="517608" y="4769909"/>
                  <a:pt x="538460" y="4780492"/>
                  <a:pt x="539686" y="4787900"/>
                </a:cubicBezTo>
                <a:cubicBezTo>
                  <a:pt x="540913" y="4800600"/>
                  <a:pt x="550725" y="4806950"/>
                  <a:pt x="562991" y="4813300"/>
                </a:cubicBezTo>
                <a:cubicBezTo>
                  <a:pt x="554405" y="4818592"/>
                  <a:pt x="547045" y="4815417"/>
                  <a:pt x="540913" y="4816475"/>
                </a:cubicBezTo>
                <a:cubicBezTo>
                  <a:pt x="539686" y="4814359"/>
                  <a:pt x="538460" y="4812242"/>
                  <a:pt x="536006" y="4814359"/>
                </a:cubicBezTo>
                <a:cubicBezTo>
                  <a:pt x="533553" y="4815417"/>
                  <a:pt x="536006" y="4817534"/>
                  <a:pt x="537233" y="4819650"/>
                </a:cubicBezTo>
                <a:cubicBezTo>
                  <a:pt x="536006" y="4823883"/>
                  <a:pt x="538460" y="4827059"/>
                  <a:pt x="543366" y="4829175"/>
                </a:cubicBezTo>
                <a:cubicBezTo>
                  <a:pt x="547045" y="4830234"/>
                  <a:pt x="554405" y="4832350"/>
                  <a:pt x="547045" y="4835525"/>
                </a:cubicBezTo>
                <a:cubicBezTo>
                  <a:pt x="544592" y="4836584"/>
                  <a:pt x="540913" y="4842934"/>
                  <a:pt x="536006" y="4839758"/>
                </a:cubicBezTo>
                <a:cubicBezTo>
                  <a:pt x="534780" y="4838700"/>
                  <a:pt x="534780" y="4835525"/>
                  <a:pt x="533553" y="4832350"/>
                </a:cubicBezTo>
                <a:cubicBezTo>
                  <a:pt x="521288" y="4835525"/>
                  <a:pt x="522514" y="4847167"/>
                  <a:pt x="516381" y="4853517"/>
                </a:cubicBezTo>
                <a:close/>
                <a:moveTo>
                  <a:pt x="68687" y="5516034"/>
                </a:moveTo>
                <a:cubicBezTo>
                  <a:pt x="62555" y="5512859"/>
                  <a:pt x="53969" y="5525558"/>
                  <a:pt x="47836" y="5514975"/>
                </a:cubicBezTo>
                <a:cubicBezTo>
                  <a:pt x="41703" y="5503334"/>
                  <a:pt x="34344" y="5491692"/>
                  <a:pt x="35570" y="5477933"/>
                </a:cubicBezTo>
                <a:cubicBezTo>
                  <a:pt x="36797" y="5470526"/>
                  <a:pt x="42930" y="5466292"/>
                  <a:pt x="51515" y="5463117"/>
                </a:cubicBezTo>
                <a:cubicBezTo>
                  <a:pt x="63781" y="5457825"/>
                  <a:pt x="77273" y="5459942"/>
                  <a:pt x="89539" y="5458883"/>
                </a:cubicBezTo>
                <a:cubicBezTo>
                  <a:pt x="89539" y="5467350"/>
                  <a:pt x="78500" y="5467350"/>
                  <a:pt x="77273" y="5474758"/>
                </a:cubicBezTo>
                <a:cubicBezTo>
                  <a:pt x="76047" y="5481109"/>
                  <a:pt x="71140" y="5488517"/>
                  <a:pt x="84633" y="5489575"/>
                </a:cubicBezTo>
                <a:cubicBezTo>
                  <a:pt x="87086" y="5489575"/>
                  <a:pt x="90765" y="5491692"/>
                  <a:pt x="88312" y="5493808"/>
                </a:cubicBezTo>
                <a:cubicBezTo>
                  <a:pt x="84633" y="5498042"/>
                  <a:pt x="84633" y="5492750"/>
                  <a:pt x="83406" y="5491692"/>
                </a:cubicBezTo>
                <a:cubicBezTo>
                  <a:pt x="76047" y="5487459"/>
                  <a:pt x="71140" y="5489575"/>
                  <a:pt x="68687" y="5495925"/>
                </a:cubicBezTo>
                <a:cubicBezTo>
                  <a:pt x="65008" y="5503334"/>
                  <a:pt x="74820" y="5500159"/>
                  <a:pt x="77273" y="5503334"/>
                </a:cubicBezTo>
                <a:cubicBezTo>
                  <a:pt x="84633" y="5512859"/>
                  <a:pt x="95672" y="5508625"/>
                  <a:pt x="105484" y="5509683"/>
                </a:cubicBezTo>
                <a:cubicBezTo>
                  <a:pt x="94445" y="5517092"/>
                  <a:pt x="85859" y="5528734"/>
                  <a:pt x="69914" y="5518151"/>
                </a:cubicBezTo>
                <a:cubicBezTo>
                  <a:pt x="69914" y="5517092"/>
                  <a:pt x="68687" y="5517092"/>
                  <a:pt x="68687" y="5516034"/>
                </a:cubicBezTo>
                <a:close/>
                <a:moveTo>
                  <a:pt x="906427" y="4913842"/>
                </a:moveTo>
                <a:cubicBezTo>
                  <a:pt x="906427" y="4913842"/>
                  <a:pt x="906427" y="4913842"/>
                  <a:pt x="906427" y="4913842"/>
                </a:cubicBezTo>
                <a:cubicBezTo>
                  <a:pt x="905201" y="4913842"/>
                  <a:pt x="905201" y="4913842"/>
                  <a:pt x="906427" y="4913842"/>
                </a:cubicBezTo>
                <a:lnTo>
                  <a:pt x="906427" y="4913842"/>
                </a:lnTo>
                <a:cubicBezTo>
                  <a:pt x="906427" y="4913842"/>
                  <a:pt x="906427" y="4913842"/>
                  <a:pt x="906427" y="4913842"/>
                </a:cubicBezTo>
                <a:cubicBezTo>
                  <a:pt x="906427" y="4913842"/>
                  <a:pt x="906427" y="4913842"/>
                  <a:pt x="906427" y="4913842"/>
                </a:cubicBezTo>
                <a:close/>
                <a:moveTo>
                  <a:pt x="926052" y="4950883"/>
                </a:moveTo>
                <a:cubicBezTo>
                  <a:pt x="935865" y="4947709"/>
                  <a:pt x="943224" y="4957234"/>
                  <a:pt x="954263" y="4951942"/>
                </a:cubicBezTo>
                <a:cubicBezTo>
                  <a:pt x="960396" y="4948767"/>
                  <a:pt x="960396" y="4954059"/>
                  <a:pt x="960396" y="4958292"/>
                </a:cubicBezTo>
                <a:cubicBezTo>
                  <a:pt x="961623" y="4963584"/>
                  <a:pt x="956716" y="4968875"/>
                  <a:pt x="964076" y="4974167"/>
                </a:cubicBezTo>
                <a:cubicBezTo>
                  <a:pt x="966529" y="4973109"/>
                  <a:pt x="970208" y="4973109"/>
                  <a:pt x="972662" y="4972050"/>
                </a:cubicBezTo>
                <a:cubicBezTo>
                  <a:pt x="977568" y="4978400"/>
                  <a:pt x="986154" y="4982633"/>
                  <a:pt x="992287" y="4986867"/>
                </a:cubicBezTo>
                <a:cubicBezTo>
                  <a:pt x="987380" y="4987925"/>
                  <a:pt x="982474" y="4988984"/>
                  <a:pt x="982474" y="4994275"/>
                </a:cubicBezTo>
                <a:cubicBezTo>
                  <a:pt x="982474" y="4995334"/>
                  <a:pt x="986154" y="4998508"/>
                  <a:pt x="987380" y="4998508"/>
                </a:cubicBezTo>
                <a:cubicBezTo>
                  <a:pt x="993513" y="4997450"/>
                  <a:pt x="994740" y="4995334"/>
                  <a:pt x="995966" y="4991100"/>
                </a:cubicBezTo>
                <a:cubicBezTo>
                  <a:pt x="997193" y="4991100"/>
                  <a:pt x="998419" y="4991100"/>
                  <a:pt x="999646" y="4990042"/>
                </a:cubicBezTo>
                <a:cubicBezTo>
                  <a:pt x="1002099" y="4987925"/>
                  <a:pt x="1002099" y="4983692"/>
                  <a:pt x="998419" y="4981575"/>
                </a:cubicBezTo>
                <a:cubicBezTo>
                  <a:pt x="994740" y="4979459"/>
                  <a:pt x="988607" y="4977342"/>
                  <a:pt x="984927" y="4974167"/>
                </a:cubicBezTo>
                <a:cubicBezTo>
                  <a:pt x="983701" y="4973109"/>
                  <a:pt x="983701" y="4973109"/>
                  <a:pt x="983701" y="4972050"/>
                </a:cubicBezTo>
                <a:cubicBezTo>
                  <a:pt x="984927" y="4972050"/>
                  <a:pt x="984927" y="4972050"/>
                  <a:pt x="984927" y="4972050"/>
                </a:cubicBezTo>
                <a:cubicBezTo>
                  <a:pt x="984927" y="4970992"/>
                  <a:pt x="983701" y="4969934"/>
                  <a:pt x="982474" y="4969934"/>
                </a:cubicBezTo>
                <a:cubicBezTo>
                  <a:pt x="982474" y="4967817"/>
                  <a:pt x="986154" y="4966758"/>
                  <a:pt x="989833" y="4965700"/>
                </a:cubicBezTo>
                <a:cubicBezTo>
                  <a:pt x="992287" y="4964642"/>
                  <a:pt x="992287" y="4963584"/>
                  <a:pt x="989833" y="4963584"/>
                </a:cubicBezTo>
                <a:cubicBezTo>
                  <a:pt x="987380" y="4963584"/>
                  <a:pt x="983701" y="4963584"/>
                  <a:pt x="981248" y="4963584"/>
                </a:cubicBezTo>
                <a:cubicBezTo>
                  <a:pt x="981248" y="4962525"/>
                  <a:pt x="981248" y="4961467"/>
                  <a:pt x="980021" y="4960409"/>
                </a:cubicBezTo>
                <a:cubicBezTo>
                  <a:pt x="975115" y="4950883"/>
                  <a:pt x="970208" y="4937125"/>
                  <a:pt x="971435" y="4929717"/>
                </a:cubicBezTo>
                <a:cubicBezTo>
                  <a:pt x="971435" y="4925484"/>
                  <a:pt x="971435" y="4921250"/>
                  <a:pt x="977568" y="4920192"/>
                </a:cubicBezTo>
                <a:cubicBezTo>
                  <a:pt x="984927" y="4919133"/>
                  <a:pt x="981248" y="4927600"/>
                  <a:pt x="986154" y="4928659"/>
                </a:cubicBezTo>
                <a:cubicBezTo>
                  <a:pt x="986154" y="4931834"/>
                  <a:pt x="983701" y="4937125"/>
                  <a:pt x="989833" y="4937125"/>
                </a:cubicBezTo>
                <a:cubicBezTo>
                  <a:pt x="994740" y="4937125"/>
                  <a:pt x="993513" y="4931834"/>
                  <a:pt x="992287" y="4928659"/>
                </a:cubicBezTo>
                <a:cubicBezTo>
                  <a:pt x="995966" y="4920192"/>
                  <a:pt x="984927" y="4917017"/>
                  <a:pt x="982474" y="4910667"/>
                </a:cubicBezTo>
                <a:cubicBezTo>
                  <a:pt x="967755" y="4918075"/>
                  <a:pt x="953037" y="4920192"/>
                  <a:pt x="940771" y="4906434"/>
                </a:cubicBezTo>
                <a:cubicBezTo>
                  <a:pt x="940771" y="4906434"/>
                  <a:pt x="906427" y="4907492"/>
                  <a:pt x="906427" y="4908550"/>
                </a:cubicBezTo>
                <a:cubicBezTo>
                  <a:pt x="906427" y="4910667"/>
                  <a:pt x="906427" y="4912784"/>
                  <a:pt x="906427" y="4914900"/>
                </a:cubicBezTo>
                <a:cubicBezTo>
                  <a:pt x="913787" y="4917017"/>
                  <a:pt x="922373" y="4918075"/>
                  <a:pt x="927279" y="4924425"/>
                </a:cubicBezTo>
                <a:cubicBezTo>
                  <a:pt x="934638" y="4931834"/>
                  <a:pt x="919920" y="4941359"/>
                  <a:pt x="926052" y="4950883"/>
                </a:cubicBezTo>
                <a:close/>
                <a:moveTo>
                  <a:pt x="964076" y="4936067"/>
                </a:moveTo>
                <a:cubicBezTo>
                  <a:pt x="964076" y="4936067"/>
                  <a:pt x="962849" y="4937125"/>
                  <a:pt x="962849" y="4937125"/>
                </a:cubicBezTo>
                <a:cubicBezTo>
                  <a:pt x="962849" y="4936067"/>
                  <a:pt x="961623" y="4935008"/>
                  <a:pt x="961623" y="4933950"/>
                </a:cubicBezTo>
                <a:cubicBezTo>
                  <a:pt x="961623" y="4933950"/>
                  <a:pt x="962849" y="4932892"/>
                  <a:pt x="962849" y="4932892"/>
                </a:cubicBezTo>
                <a:cubicBezTo>
                  <a:pt x="964076" y="4933950"/>
                  <a:pt x="964076" y="4935008"/>
                  <a:pt x="964076" y="4936067"/>
                </a:cubicBezTo>
                <a:close/>
                <a:moveTo>
                  <a:pt x="51515" y="6498167"/>
                </a:moveTo>
                <a:cubicBezTo>
                  <a:pt x="51515" y="6498167"/>
                  <a:pt x="51515" y="6498167"/>
                  <a:pt x="51515" y="6498167"/>
                </a:cubicBezTo>
                <a:cubicBezTo>
                  <a:pt x="51515" y="6497109"/>
                  <a:pt x="51515" y="6497109"/>
                  <a:pt x="51515" y="6498167"/>
                </a:cubicBezTo>
                <a:cubicBezTo>
                  <a:pt x="52742" y="6498167"/>
                  <a:pt x="52742" y="6499225"/>
                  <a:pt x="51515" y="6498167"/>
                </a:cubicBezTo>
                <a:cubicBezTo>
                  <a:pt x="52742" y="6499225"/>
                  <a:pt x="51515" y="6498167"/>
                  <a:pt x="51515" y="6498167"/>
                </a:cubicBezTo>
                <a:close/>
                <a:moveTo>
                  <a:pt x="60101" y="6524625"/>
                </a:moveTo>
                <a:cubicBezTo>
                  <a:pt x="57648" y="6516159"/>
                  <a:pt x="55195" y="6507692"/>
                  <a:pt x="52742" y="6498167"/>
                </a:cubicBezTo>
                <a:cubicBezTo>
                  <a:pt x="57648" y="6502401"/>
                  <a:pt x="62555" y="6503459"/>
                  <a:pt x="66234" y="6497109"/>
                </a:cubicBezTo>
                <a:cubicBezTo>
                  <a:pt x="69914" y="6490758"/>
                  <a:pt x="73594" y="6483350"/>
                  <a:pt x="74820" y="6475942"/>
                </a:cubicBezTo>
                <a:cubicBezTo>
                  <a:pt x="76047" y="6467475"/>
                  <a:pt x="79726" y="6461125"/>
                  <a:pt x="85859" y="6455834"/>
                </a:cubicBezTo>
                <a:cubicBezTo>
                  <a:pt x="88312" y="6454776"/>
                  <a:pt x="90765" y="6452659"/>
                  <a:pt x="90765" y="6451600"/>
                </a:cubicBezTo>
                <a:cubicBezTo>
                  <a:pt x="91992" y="6447367"/>
                  <a:pt x="82179" y="6437842"/>
                  <a:pt x="96898" y="6439959"/>
                </a:cubicBezTo>
                <a:cubicBezTo>
                  <a:pt x="105484" y="6441017"/>
                  <a:pt x="101804" y="6448425"/>
                  <a:pt x="100578" y="6453717"/>
                </a:cubicBezTo>
                <a:cubicBezTo>
                  <a:pt x="99351" y="6460067"/>
                  <a:pt x="104258" y="6467475"/>
                  <a:pt x="99351" y="6471709"/>
                </a:cubicBezTo>
                <a:cubicBezTo>
                  <a:pt x="87086" y="6484409"/>
                  <a:pt x="91992" y="6494992"/>
                  <a:pt x="100578" y="6506633"/>
                </a:cubicBezTo>
                <a:cubicBezTo>
                  <a:pt x="106711" y="6514042"/>
                  <a:pt x="101804" y="6535209"/>
                  <a:pt x="93219" y="6539442"/>
                </a:cubicBezTo>
                <a:cubicBezTo>
                  <a:pt x="85859" y="6543675"/>
                  <a:pt x="79726" y="6538383"/>
                  <a:pt x="74820" y="6533092"/>
                </a:cubicBezTo>
                <a:cubicBezTo>
                  <a:pt x="78500" y="6532034"/>
                  <a:pt x="82179" y="6529917"/>
                  <a:pt x="87086" y="6528859"/>
                </a:cubicBezTo>
                <a:cubicBezTo>
                  <a:pt x="88312" y="6526742"/>
                  <a:pt x="89539" y="6524625"/>
                  <a:pt x="87086" y="6523567"/>
                </a:cubicBezTo>
                <a:cubicBezTo>
                  <a:pt x="84633" y="6521450"/>
                  <a:pt x="83406" y="6523567"/>
                  <a:pt x="80953" y="6524625"/>
                </a:cubicBezTo>
                <a:cubicBezTo>
                  <a:pt x="76047" y="6522508"/>
                  <a:pt x="72367" y="6522508"/>
                  <a:pt x="69914" y="6527800"/>
                </a:cubicBezTo>
                <a:cubicBezTo>
                  <a:pt x="66234" y="6529917"/>
                  <a:pt x="61328" y="6529917"/>
                  <a:pt x="60101" y="6524625"/>
                </a:cubicBezTo>
                <a:close/>
                <a:moveTo>
                  <a:pt x="251445" y="1525058"/>
                </a:moveTo>
                <a:cubicBezTo>
                  <a:pt x="264937" y="1535642"/>
                  <a:pt x="252671" y="1547283"/>
                  <a:pt x="253898" y="1557867"/>
                </a:cubicBezTo>
                <a:cubicBezTo>
                  <a:pt x="248992" y="1550458"/>
                  <a:pt x="241632" y="1545167"/>
                  <a:pt x="234273" y="1548342"/>
                </a:cubicBezTo>
                <a:cubicBezTo>
                  <a:pt x="214648" y="1556808"/>
                  <a:pt x="195023" y="1566333"/>
                  <a:pt x="195023" y="1590675"/>
                </a:cubicBezTo>
                <a:cubicBezTo>
                  <a:pt x="185210" y="1589617"/>
                  <a:pt x="183984" y="1581150"/>
                  <a:pt x="176625" y="1581150"/>
                </a:cubicBezTo>
                <a:cubicBezTo>
                  <a:pt x="168039" y="1581150"/>
                  <a:pt x="159453" y="1584325"/>
                  <a:pt x="150867" y="1579033"/>
                </a:cubicBezTo>
                <a:cubicBezTo>
                  <a:pt x="148414" y="1577975"/>
                  <a:pt x="145961" y="1587500"/>
                  <a:pt x="147187" y="1592792"/>
                </a:cubicBezTo>
                <a:cubicBezTo>
                  <a:pt x="142281" y="1594908"/>
                  <a:pt x="139828" y="1591733"/>
                  <a:pt x="137375" y="1590675"/>
                </a:cubicBezTo>
                <a:cubicBezTo>
                  <a:pt x="127562" y="1585383"/>
                  <a:pt x="127562" y="1579033"/>
                  <a:pt x="137375" y="1575858"/>
                </a:cubicBezTo>
                <a:cubicBezTo>
                  <a:pt x="152093" y="1570567"/>
                  <a:pt x="158226" y="1564217"/>
                  <a:pt x="149640" y="1551517"/>
                </a:cubicBezTo>
                <a:cubicBezTo>
                  <a:pt x="147187" y="1548342"/>
                  <a:pt x="147187" y="1545167"/>
                  <a:pt x="152093" y="1544108"/>
                </a:cubicBezTo>
                <a:cubicBezTo>
                  <a:pt x="157000" y="1541992"/>
                  <a:pt x="160679" y="1544108"/>
                  <a:pt x="163132" y="1547283"/>
                </a:cubicBezTo>
                <a:cubicBezTo>
                  <a:pt x="171718" y="1556808"/>
                  <a:pt x="179078" y="1565275"/>
                  <a:pt x="181531" y="1575858"/>
                </a:cubicBezTo>
                <a:cubicBezTo>
                  <a:pt x="187664" y="1576917"/>
                  <a:pt x="190117" y="1575858"/>
                  <a:pt x="191343" y="1572683"/>
                </a:cubicBezTo>
                <a:cubicBezTo>
                  <a:pt x="196250" y="1559983"/>
                  <a:pt x="208515" y="1554692"/>
                  <a:pt x="220781" y="1547283"/>
                </a:cubicBezTo>
                <a:cubicBezTo>
                  <a:pt x="225687" y="1544108"/>
                  <a:pt x="239179" y="1547283"/>
                  <a:pt x="230593" y="1535642"/>
                </a:cubicBezTo>
                <a:cubicBezTo>
                  <a:pt x="228140" y="1532467"/>
                  <a:pt x="233046" y="1532467"/>
                  <a:pt x="235499" y="1532467"/>
                </a:cubicBezTo>
                <a:cubicBezTo>
                  <a:pt x="244085" y="1535642"/>
                  <a:pt x="244085" y="1524000"/>
                  <a:pt x="251445" y="1525058"/>
                </a:cubicBezTo>
                <a:close/>
                <a:moveTo>
                  <a:pt x="11518619" y="1935692"/>
                </a:moveTo>
                <a:cubicBezTo>
                  <a:pt x="11518619" y="1945217"/>
                  <a:pt x="11522299" y="1955800"/>
                  <a:pt x="11525978" y="1964267"/>
                </a:cubicBezTo>
                <a:cubicBezTo>
                  <a:pt x="11527205" y="1967442"/>
                  <a:pt x="11532111" y="1970617"/>
                  <a:pt x="11537017" y="1969558"/>
                </a:cubicBezTo>
                <a:cubicBezTo>
                  <a:pt x="11538244" y="1969558"/>
                  <a:pt x="11539470" y="1967442"/>
                  <a:pt x="11540697" y="1965325"/>
                </a:cubicBezTo>
                <a:cubicBezTo>
                  <a:pt x="11539470" y="1967442"/>
                  <a:pt x="11539470" y="1969558"/>
                  <a:pt x="11538244" y="1970617"/>
                </a:cubicBezTo>
                <a:cubicBezTo>
                  <a:pt x="11519846" y="1973792"/>
                  <a:pt x="11516166" y="1989667"/>
                  <a:pt x="11506353" y="1999192"/>
                </a:cubicBezTo>
                <a:cubicBezTo>
                  <a:pt x="11501447" y="2003425"/>
                  <a:pt x="11501447" y="2001308"/>
                  <a:pt x="11502673" y="1996017"/>
                </a:cubicBezTo>
                <a:cubicBezTo>
                  <a:pt x="11502673" y="1994958"/>
                  <a:pt x="11506353" y="1997075"/>
                  <a:pt x="11505127" y="1993900"/>
                </a:cubicBezTo>
                <a:cubicBezTo>
                  <a:pt x="11508806" y="1990725"/>
                  <a:pt x="11512486" y="1985433"/>
                  <a:pt x="11507580" y="1982258"/>
                </a:cubicBezTo>
                <a:cubicBezTo>
                  <a:pt x="11501447" y="1978025"/>
                  <a:pt x="11500220" y="1985433"/>
                  <a:pt x="11496541" y="1988608"/>
                </a:cubicBezTo>
                <a:cubicBezTo>
                  <a:pt x="11490408" y="1987550"/>
                  <a:pt x="11485502" y="1988608"/>
                  <a:pt x="11484275" y="1994958"/>
                </a:cubicBezTo>
                <a:cubicBezTo>
                  <a:pt x="11483049" y="2000250"/>
                  <a:pt x="11485502" y="2005542"/>
                  <a:pt x="11476916" y="2008717"/>
                </a:cubicBezTo>
                <a:cubicBezTo>
                  <a:pt x="11475689" y="1996017"/>
                  <a:pt x="11484275" y="1986492"/>
                  <a:pt x="11492861" y="1979083"/>
                </a:cubicBezTo>
                <a:cubicBezTo>
                  <a:pt x="11507580" y="1965325"/>
                  <a:pt x="11510033" y="1960033"/>
                  <a:pt x="11498994" y="1944158"/>
                </a:cubicBezTo>
                <a:cubicBezTo>
                  <a:pt x="11491635" y="1933575"/>
                  <a:pt x="11507580" y="1927225"/>
                  <a:pt x="11500220" y="1918758"/>
                </a:cubicBezTo>
                <a:cubicBezTo>
                  <a:pt x="11519846" y="1918758"/>
                  <a:pt x="11518619" y="1918758"/>
                  <a:pt x="11518619" y="1935692"/>
                </a:cubicBezTo>
                <a:close/>
                <a:moveTo>
                  <a:pt x="1073239" y="4713817"/>
                </a:moveTo>
                <a:cubicBezTo>
                  <a:pt x="1085505" y="4713817"/>
                  <a:pt x="1096544" y="4726517"/>
                  <a:pt x="1095318" y="4737100"/>
                </a:cubicBezTo>
                <a:cubicBezTo>
                  <a:pt x="1094091" y="4741334"/>
                  <a:pt x="1092864" y="4745567"/>
                  <a:pt x="1096544" y="4749800"/>
                </a:cubicBezTo>
                <a:cubicBezTo>
                  <a:pt x="1116169" y="4741334"/>
                  <a:pt x="1119849" y="4732867"/>
                  <a:pt x="1108810" y="4719109"/>
                </a:cubicBezTo>
                <a:cubicBezTo>
                  <a:pt x="1101450" y="4709584"/>
                  <a:pt x="1110036" y="4702175"/>
                  <a:pt x="1112489" y="4694767"/>
                </a:cubicBezTo>
                <a:cubicBezTo>
                  <a:pt x="1114943" y="4686300"/>
                  <a:pt x="1122302" y="4697942"/>
                  <a:pt x="1129661" y="4693709"/>
                </a:cubicBezTo>
                <a:cubicBezTo>
                  <a:pt x="1128435" y="4690534"/>
                  <a:pt x="1127208" y="4689475"/>
                  <a:pt x="1125982" y="4687359"/>
                </a:cubicBezTo>
                <a:cubicBezTo>
                  <a:pt x="1118622" y="4668309"/>
                  <a:pt x="1114943" y="4667250"/>
                  <a:pt x="1097771" y="4681008"/>
                </a:cubicBezTo>
                <a:cubicBezTo>
                  <a:pt x="1095318" y="4683125"/>
                  <a:pt x="1089185" y="4678892"/>
                  <a:pt x="1089185" y="4682067"/>
                </a:cubicBezTo>
                <a:cubicBezTo>
                  <a:pt x="1087958" y="4686300"/>
                  <a:pt x="1095318" y="4684184"/>
                  <a:pt x="1096544" y="4686300"/>
                </a:cubicBezTo>
                <a:cubicBezTo>
                  <a:pt x="1103903" y="4692650"/>
                  <a:pt x="1101450" y="4695825"/>
                  <a:pt x="1092864" y="4700059"/>
                </a:cubicBezTo>
                <a:cubicBezTo>
                  <a:pt x="1087958" y="4702175"/>
                  <a:pt x="1085505" y="4708525"/>
                  <a:pt x="1081825" y="4711700"/>
                </a:cubicBezTo>
                <a:cubicBezTo>
                  <a:pt x="1069560" y="4708525"/>
                  <a:pt x="1057294" y="4704292"/>
                  <a:pt x="1045029" y="4700059"/>
                </a:cubicBezTo>
                <a:cubicBezTo>
                  <a:pt x="1051161" y="4709584"/>
                  <a:pt x="1060974" y="4713817"/>
                  <a:pt x="1073239" y="4713817"/>
                </a:cubicBezTo>
                <a:close/>
                <a:moveTo>
                  <a:pt x="1105130" y="4720167"/>
                </a:moveTo>
                <a:cubicBezTo>
                  <a:pt x="1103903" y="4720167"/>
                  <a:pt x="1102677" y="4721225"/>
                  <a:pt x="1101450" y="4721225"/>
                </a:cubicBezTo>
                <a:cubicBezTo>
                  <a:pt x="1101450" y="4721225"/>
                  <a:pt x="1100224" y="4720167"/>
                  <a:pt x="1100224" y="4720167"/>
                </a:cubicBezTo>
                <a:cubicBezTo>
                  <a:pt x="1101450" y="4720167"/>
                  <a:pt x="1102677" y="4719109"/>
                  <a:pt x="1103903" y="4719109"/>
                </a:cubicBezTo>
                <a:cubicBezTo>
                  <a:pt x="1103903" y="4719109"/>
                  <a:pt x="1103903" y="4720167"/>
                  <a:pt x="1105130" y="4720167"/>
                </a:cubicBezTo>
                <a:close/>
                <a:moveTo>
                  <a:pt x="1321004" y="4011083"/>
                </a:moveTo>
                <a:cubicBezTo>
                  <a:pt x="1318551" y="4022725"/>
                  <a:pt x="1303833" y="4023784"/>
                  <a:pt x="1301380" y="4033309"/>
                </a:cubicBezTo>
                <a:cubicBezTo>
                  <a:pt x="1287887" y="4037542"/>
                  <a:pt x="1289114" y="4052358"/>
                  <a:pt x="1278075" y="4058708"/>
                </a:cubicBezTo>
                <a:cubicBezTo>
                  <a:pt x="1273169" y="4061883"/>
                  <a:pt x="1281755" y="4062942"/>
                  <a:pt x="1284208" y="4065059"/>
                </a:cubicBezTo>
                <a:cubicBezTo>
                  <a:pt x="1287887" y="4068233"/>
                  <a:pt x="1292794" y="4068233"/>
                  <a:pt x="1292794" y="4062942"/>
                </a:cubicBezTo>
                <a:cubicBezTo>
                  <a:pt x="1292794" y="4059767"/>
                  <a:pt x="1290340" y="4055534"/>
                  <a:pt x="1296473" y="4053417"/>
                </a:cubicBezTo>
                <a:cubicBezTo>
                  <a:pt x="1300153" y="4055534"/>
                  <a:pt x="1303833" y="4056592"/>
                  <a:pt x="1306286" y="4058708"/>
                </a:cubicBezTo>
                <a:lnTo>
                  <a:pt x="1306286" y="4058708"/>
                </a:lnTo>
                <a:cubicBezTo>
                  <a:pt x="1308739" y="4059767"/>
                  <a:pt x="1311192" y="4059767"/>
                  <a:pt x="1312419" y="4058708"/>
                </a:cubicBezTo>
                <a:cubicBezTo>
                  <a:pt x="1314872" y="4055534"/>
                  <a:pt x="1311192" y="4053417"/>
                  <a:pt x="1308739" y="4052358"/>
                </a:cubicBezTo>
                <a:cubicBezTo>
                  <a:pt x="1307512" y="4036483"/>
                  <a:pt x="1307512" y="4036483"/>
                  <a:pt x="1323458" y="4039659"/>
                </a:cubicBezTo>
                <a:cubicBezTo>
                  <a:pt x="1324684" y="4039659"/>
                  <a:pt x="1325911" y="4039659"/>
                  <a:pt x="1327137" y="4038600"/>
                </a:cubicBezTo>
                <a:cubicBezTo>
                  <a:pt x="1327137" y="4038600"/>
                  <a:pt x="1327137" y="4038600"/>
                  <a:pt x="1327137" y="4037542"/>
                </a:cubicBezTo>
                <a:cubicBezTo>
                  <a:pt x="1327137" y="4037542"/>
                  <a:pt x="1327137" y="4037542"/>
                  <a:pt x="1328364" y="4037542"/>
                </a:cubicBezTo>
                <a:cubicBezTo>
                  <a:pt x="1329590" y="4035425"/>
                  <a:pt x="1329590" y="4034367"/>
                  <a:pt x="1330817" y="4032250"/>
                </a:cubicBezTo>
                <a:cubicBezTo>
                  <a:pt x="1333270" y="4035425"/>
                  <a:pt x="1333270" y="4037542"/>
                  <a:pt x="1328364" y="4037542"/>
                </a:cubicBezTo>
                <a:cubicBezTo>
                  <a:pt x="1328364" y="4037542"/>
                  <a:pt x="1328364" y="4037542"/>
                  <a:pt x="1328364" y="4038600"/>
                </a:cubicBezTo>
                <a:cubicBezTo>
                  <a:pt x="1328364" y="4038600"/>
                  <a:pt x="1328364" y="4038600"/>
                  <a:pt x="1327137" y="4038600"/>
                </a:cubicBezTo>
                <a:cubicBezTo>
                  <a:pt x="1325911" y="4043892"/>
                  <a:pt x="1317325" y="4040717"/>
                  <a:pt x="1316098" y="4044950"/>
                </a:cubicBezTo>
                <a:cubicBezTo>
                  <a:pt x="1322231" y="4048125"/>
                  <a:pt x="1323458" y="4055534"/>
                  <a:pt x="1328364" y="4060825"/>
                </a:cubicBezTo>
                <a:cubicBezTo>
                  <a:pt x="1334497" y="4065059"/>
                  <a:pt x="1335723" y="4073525"/>
                  <a:pt x="1349215" y="4068233"/>
                </a:cubicBezTo>
                <a:cubicBezTo>
                  <a:pt x="1363934" y="4061883"/>
                  <a:pt x="1351668" y="4077758"/>
                  <a:pt x="1357801" y="4078817"/>
                </a:cubicBezTo>
                <a:cubicBezTo>
                  <a:pt x="1360254" y="4079875"/>
                  <a:pt x="1363934" y="4078817"/>
                  <a:pt x="1365161" y="4077758"/>
                </a:cubicBezTo>
                <a:cubicBezTo>
                  <a:pt x="1366387" y="4073525"/>
                  <a:pt x="1370067" y="4071409"/>
                  <a:pt x="1370067" y="4066117"/>
                </a:cubicBezTo>
                <a:cubicBezTo>
                  <a:pt x="1368840" y="4047067"/>
                  <a:pt x="1359028" y="4032250"/>
                  <a:pt x="1349215" y="4016375"/>
                </a:cubicBezTo>
                <a:cubicBezTo>
                  <a:pt x="1343083" y="4006850"/>
                  <a:pt x="1322231" y="4002617"/>
                  <a:pt x="1321004" y="4011083"/>
                </a:cubicBezTo>
                <a:close/>
                <a:moveTo>
                  <a:pt x="1350442" y="4057650"/>
                </a:moveTo>
                <a:cubicBezTo>
                  <a:pt x="1349215" y="4061883"/>
                  <a:pt x="1347989" y="4068233"/>
                  <a:pt x="1341856" y="4066117"/>
                </a:cubicBezTo>
                <a:cubicBezTo>
                  <a:pt x="1336950" y="4064000"/>
                  <a:pt x="1340629" y="4057650"/>
                  <a:pt x="1340629" y="4053417"/>
                </a:cubicBezTo>
                <a:cubicBezTo>
                  <a:pt x="1345536" y="4052358"/>
                  <a:pt x="1347989" y="4055534"/>
                  <a:pt x="1350442" y="4057650"/>
                </a:cubicBezTo>
                <a:close/>
                <a:moveTo>
                  <a:pt x="11549283" y="5021792"/>
                </a:moveTo>
                <a:cubicBezTo>
                  <a:pt x="11551736" y="5021792"/>
                  <a:pt x="11552963" y="5021792"/>
                  <a:pt x="11554189" y="5022850"/>
                </a:cubicBezTo>
                <a:cubicBezTo>
                  <a:pt x="11552963" y="5022850"/>
                  <a:pt x="11550510" y="5023909"/>
                  <a:pt x="11549283" y="5023909"/>
                </a:cubicBezTo>
                <a:cubicBezTo>
                  <a:pt x="11546830" y="5023909"/>
                  <a:pt x="11546830" y="5024967"/>
                  <a:pt x="11546830" y="5021792"/>
                </a:cubicBezTo>
                <a:cubicBezTo>
                  <a:pt x="11546830" y="5022850"/>
                  <a:pt x="11549283" y="5022850"/>
                  <a:pt x="11549283" y="5021792"/>
                </a:cubicBezTo>
                <a:close/>
                <a:moveTo>
                  <a:pt x="11572588" y="4974167"/>
                </a:moveTo>
                <a:cubicBezTo>
                  <a:pt x="11561548" y="4981575"/>
                  <a:pt x="11576267" y="4995334"/>
                  <a:pt x="11562775" y="5001684"/>
                </a:cubicBezTo>
                <a:cubicBezTo>
                  <a:pt x="11552963" y="5005917"/>
                  <a:pt x="11565228" y="5019675"/>
                  <a:pt x="11554189" y="5023909"/>
                </a:cubicBezTo>
                <a:cubicBezTo>
                  <a:pt x="11556642" y="5026025"/>
                  <a:pt x="11555415" y="5031317"/>
                  <a:pt x="11560322" y="5032375"/>
                </a:cubicBezTo>
                <a:cubicBezTo>
                  <a:pt x="11578720" y="5035550"/>
                  <a:pt x="11577494" y="5036609"/>
                  <a:pt x="11584853" y="5052484"/>
                </a:cubicBezTo>
                <a:cubicBezTo>
                  <a:pt x="11586079" y="5055659"/>
                  <a:pt x="11589760" y="5056717"/>
                  <a:pt x="11593439" y="5056717"/>
                </a:cubicBezTo>
                <a:cubicBezTo>
                  <a:pt x="11597119" y="5056717"/>
                  <a:pt x="11598345" y="5053542"/>
                  <a:pt x="11597119" y="5052484"/>
                </a:cubicBezTo>
                <a:cubicBezTo>
                  <a:pt x="11588533" y="5044017"/>
                  <a:pt x="11600798" y="5037667"/>
                  <a:pt x="11599572" y="5029200"/>
                </a:cubicBezTo>
                <a:cubicBezTo>
                  <a:pt x="11604478" y="5029200"/>
                  <a:pt x="11608158" y="5033434"/>
                  <a:pt x="11613064" y="5029200"/>
                </a:cubicBezTo>
                <a:cubicBezTo>
                  <a:pt x="11617970" y="5026025"/>
                  <a:pt x="11625329" y="5023909"/>
                  <a:pt x="11631462" y="5028142"/>
                </a:cubicBezTo>
                <a:cubicBezTo>
                  <a:pt x="11632689" y="5031317"/>
                  <a:pt x="11633915" y="5034492"/>
                  <a:pt x="11637595" y="5031317"/>
                </a:cubicBezTo>
                <a:cubicBezTo>
                  <a:pt x="11638822" y="5030258"/>
                  <a:pt x="11641275" y="5027084"/>
                  <a:pt x="11640048" y="5026025"/>
                </a:cubicBezTo>
                <a:cubicBezTo>
                  <a:pt x="11637595" y="5022850"/>
                  <a:pt x="11633915" y="5023909"/>
                  <a:pt x="11631462" y="5026025"/>
                </a:cubicBezTo>
                <a:cubicBezTo>
                  <a:pt x="11631462" y="5019675"/>
                  <a:pt x="11629009" y="5016500"/>
                  <a:pt x="11620424" y="5017559"/>
                </a:cubicBezTo>
                <a:cubicBezTo>
                  <a:pt x="11615517" y="5018617"/>
                  <a:pt x="11609384" y="5022850"/>
                  <a:pt x="11604478" y="5018617"/>
                </a:cubicBezTo>
                <a:cubicBezTo>
                  <a:pt x="11604478" y="5013325"/>
                  <a:pt x="11606931" y="5004859"/>
                  <a:pt x="11603252" y="5002742"/>
                </a:cubicBezTo>
                <a:cubicBezTo>
                  <a:pt x="11593439" y="4995334"/>
                  <a:pt x="11597119" y="4988984"/>
                  <a:pt x="11603252" y="4982633"/>
                </a:cubicBezTo>
                <a:cubicBezTo>
                  <a:pt x="11604478" y="4981575"/>
                  <a:pt x="11605705" y="4978400"/>
                  <a:pt x="11602025" y="4977342"/>
                </a:cubicBezTo>
                <a:cubicBezTo>
                  <a:pt x="11593439" y="4976284"/>
                  <a:pt x="11592212" y="4986867"/>
                  <a:pt x="11584853" y="4986867"/>
                </a:cubicBezTo>
                <a:cubicBezTo>
                  <a:pt x="11576267" y="4987925"/>
                  <a:pt x="11579947" y="4976284"/>
                  <a:pt x="11572588" y="4974167"/>
                </a:cubicBezTo>
                <a:close/>
                <a:moveTo>
                  <a:pt x="11573814" y="5026025"/>
                </a:moveTo>
                <a:cubicBezTo>
                  <a:pt x="11568908" y="5012267"/>
                  <a:pt x="11579947" y="5002742"/>
                  <a:pt x="11579947" y="4988984"/>
                </a:cubicBezTo>
                <a:cubicBezTo>
                  <a:pt x="11600798" y="5004859"/>
                  <a:pt x="11600798" y="5004859"/>
                  <a:pt x="11573814" y="5026025"/>
                </a:cubicBezTo>
                <a:close/>
                <a:moveTo>
                  <a:pt x="580163" y="1751542"/>
                </a:moveTo>
                <a:cubicBezTo>
                  <a:pt x="574030" y="1758950"/>
                  <a:pt x="565444" y="1764242"/>
                  <a:pt x="574030" y="1774825"/>
                </a:cubicBezTo>
                <a:cubicBezTo>
                  <a:pt x="577709" y="1780117"/>
                  <a:pt x="567897" y="1782233"/>
                  <a:pt x="562991" y="1785408"/>
                </a:cubicBezTo>
                <a:cubicBezTo>
                  <a:pt x="561764" y="1768475"/>
                  <a:pt x="561764" y="1768475"/>
                  <a:pt x="539686" y="1778000"/>
                </a:cubicBezTo>
                <a:cubicBezTo>
                  <a:pt x="540913" y="1780117"/>
                  <a:pt x="543366" y="1781175"/>
                  <a:pt x="544592" y="1783292"/>
                </a:cubicBezTo>
                <a:cubicBezTo>
                  <a:pt x="553178" y="1795992"/>
                  <a:pt x="545819" y="1807633"/>
                  <a:pt x="529874" y="1808692"/>
                </a:cubicBezTo>
                <a:cubicBezTo>
                  <a:pt x="528647" y="1808692"/>
                  <a:pt x="526194" y="1807633"/>
                  <a:pt x="526194" y="1807633"/>
                </a:cubicBezTo>
                <a:cubicBezTo>
                  <a:pt x="523741" y="1785408"/>
                  <a:pt x="506569" y="1805517"/>
                  <a:pt x="497983" y="1800225"/>
                </a:cubicBezTo>
                <a:cubicBezTo>
                  <a:pt x="501663" y="1797050"/>
                  <a:pt x="504116" y="1791758"/>
                  <a:pt x="509022" y="1789642"/>
                </a:cubicBezTo>
                <a:cubicBezTo>
                  <a:pt x="513928" y="1786467"/>
                  <a:pt x="524967" y="1793875"/>
                  <a:pt x="527421" y="1786467"/>
                </a:cubicBezTo>
                <a:cubicBezTo>
                  <a:pt x="531100" y="1776942"/>
                  <a:pt x="538460" y="1763183"/>
                  <a:pt x="534780" y="1756833"/>
                </a:cubicBezTo>
                <a:cubicBezTo>
                  <a:pt x="524967" y="1745192"/>
                  <a:pt x="537233" y="1745192"/>
                  <a:pt x="542139" y="1739900"/>
                </a:cubicBezTo>
                <a:cubicBezTo>
                  <a:pt x="544592" y="1737783"/>
                  <a:pt x="545819" y="1732492"/>
                  <a:pt x="550725" y="1732492"/>
                </a:cubicBezTo>
                <a:cubicBezTo>
                  <a:pt x="551952" y="1731433"/>
                  <a:pt x="553178" y="1730375"/>
                  <a:pt x="553178" y="1729317"/>
                </a:cubicBezTo>
                <a:cubicBezTo>
                  <a:pt x="556858" y="1733550"/>
                  <a:pt x="551952" y="1732492"/>
                  <a:pt x="550725" y="1732492"/>
                </a:cubicBezTo>
                <a:cubicBezTo>
                  <a:pt x="553178" y="1743075"/>
                  <a:pt x="544592" y="1749425"/>
                  <a:pt x="542139" y="1758950"/>
                </a:cubicBezTo>
                <a:cubicBezTo>
                  <a:pt x="554405" y="1766358"/>
                  <a:pt x="561764" y="1750483"/>
                  <a:pt x="574030" y="1752600"/>
                </a:cubicBezTo>
                <a:cubicBezTo>
                  <a:pt x="578936" y="1753658"/>
                  <a:pt x="575256" y="1743075"/>
                  <a:pt x="576483" y="1738842"/>
                </a:cubicBezTo>
                <a:cubicBezTo>
                  <a:pt x="576483" y="1735667"/>
                  <a:pt x="580163" y="1733550"/>
                  <a:pt x="583842" y="1734608"/>
                </a:cubicBezTo>
                <a:cubicBezTo>
                  <a:pt x="588749" y="1735667"/>
                  <a:pt x="588749" y="1737783"/>
                  <a:pt x="587522" y="1740958"/>
                </a:cubicBezTo>
                <a:cubicBezTo>
                  <a:pt x="585069" y="1743075"/>
                  <a:pt x="583842" y="1747308"/>
                  <a:pt x="580163" y="1751542"/>
                </a:cubicBezTo>
                <a:close/>
                <a:moveTo>
                  <a:pt x="593655" y="2972858"/>
                </a:moveTo>
                <a:cubicBezTo>
                  <a:pt x="593655" y="2972858"/>
                  <a:pt x="593655" y="2972858"/>
                  <a:pt x="593655" y="2972858"/>
                </a:cubicBezTo>
                <a:cubicBezTo>
                  <a:pt x="592428" y="2970742"/>
                  <a:pt x="593655" y="2969684"/>
                  <a:pt x="596108" y="2968625"/>
                </a:cubicBezTo>
                <a:cubicBezTo>
                  <a:pt x="596108" y="2969684"/>
                  <a:pt x="594881" y="2971800"/>
                  <a:pt x="593655" y="2972858"/>
                </a:cubicBezTo>
                <a:close/>
                <a:moveTo>
                  <a:pt x="604694" y="2965450"/>
                </a:moveTo>
                <a:cubicBezTo>
                  <a:pt x="602241" y="2966508"/>
                  <a:pt x="598561" y="2967567"/>
                  <a:pt x="596108" y="2968625"/>
                </a:cubicBezTo>
                <a:cubicBezTo>
                  <a:pt x="596108" y="2964392"/>
                  <a:pt x="593655" y="2962275"/>
                  <a:pt x="593655" y="2959100"/>
                </a:cubicBezTo>
                <a:cubicBezTo>
                  <a:pt x="593655" y="2955925"/>
                  <a:pt x="596108" y="2952750"/>
                  <a:pt x="599788" y="2952750"/>
                </a:cubicBezTo>
                <a:cubicBezTo>
                  <a:pt x="602241" y="2952750"/>
                  <a:pt x="604694" y="2953809"/>
                  <a:pt x="607147" y="2954867"/>
                </a:cubicBezTo>
                <a:cubicBezTo>
                  <a:pt x="609600" y="2956983"/>
                  <a:pt x="608373" y="2960159"/>
                  <a:pt x="607147" y="2963333"/>
                </a:cubicBezTo>
                <a:cubicBezTo>
                  <a:pt x="607147" y="2964392"/>
                  <a:pt x="605920" y="2964392"/>
                  <a:pt x="604694" y="2965450"/>
                </a:cubicBezTo>
                <a:close/>
                <a:moveTo>
                  <a:pt x="610827" y="2980267"/>
                </a:moveTo>
                <a:cubicBezTo>
                  <a:pt x="618186" y="2981325"/>
                  <a:pt x="613280" y="2984500"/>
                  <a:pt x="613280" y="2987675"/>
                </a:cubicBezTo>
                <a:cubicBezTo>
                  <a:pt x="613280" y="3000375"/>
                  <a:pt x="614506" y="3001434"/>
                  <a:pt x="629225" y="2996142"/>
                </a:cubicBezTo>
                <a:cubicBezTo>
                  <a:pt x="637811" y="2992967"/>
                  <a:pt x="646397" y="2994025"/>
                  <a:pt x="652530" y="2997200"/>
                </a:cubicBezTo>
                <a:cubicBezTo>
                  <a:pt x="664795" y="3002492"/>
                  <a:pt x="675834" y="3002492"/>
                  <a:pt x="690553" y="3001434"/>
                </a:cubicBezTo>
                <a:cubicBezTo>
                  <a:pt x="689326" y="3009900"/>
                  <a:pt x="685647" y="3016250"/>
                  <a:pt x="678287" y="3018367"/>
                </a:cubicBezTo>
                <a:cubicBezTo>
                  <a:pt x="668475" y="3021542"/>
                  <a:pt x="661116" y="3024717"/>
                  <a:pt x="663569" y="3036358"/>
                </a:cubicBezTo>
                <a:cubicBezTo>
                  <a:pt x="663569" y="3037417"/>
                  <a:pt x="661116" y="3040592"/>
                  <a:pt x="657436" y="3039534"/>
                </a:cubicBezTo>
                <a:cubicBezTo>
                  <a:pt x="652530" y="3038475"/>
                  <a:pt x="652530" y="3036358"/>
                  <a:pt x="654983" y="3033184"/>
                </a:cubicBezTo>
                <a:cubicBezTo>
                  <a:pt x="658662" y="3025775"/>
                  <a:pt x="667248" y="3016250"/>
                  <a:pt x="657436" y="3009900"/>
                </a:cubicBezTo>
                <a:cubicBezTo>
                  <a:pt x="650076" y="3004608"/>
                  <a:pt x="637811" y="3004608"/>
                  <a:pt x="627998" y="3012017"/>
                </a:cubicBezTo>
                <a:cubicBezTo>
                  <a:pt x="625545" y="3014133"/>
                  <a:pt x="621866" y="3013075"/>
                  <a:pt x="618186" y="3009900"/>
                </a:cubicBezTo>
                <a:cubicBezTo>
                  <a:pt x="609600" y="3001434"/>
                  <a:pt x="594881" y="2998258"/>
                  <a:pt x="596108" y="2981325"/>
                </a:cubicBezTo>
                <a:cubicBezTo>
                  <a:pt x="588749" y="2986617"/>
                  <a:pt x="586295" y="2989792"/>
                  <a:pt x="582616" y="2991909"/>
                </a:cubicBezTo>
                <a:cubicBezTo>
                  <a:pt x="577709" y="2986617"/>
                  <a:pt x="582616" y="2976034"/>
                  <a:pt x="570350" y="2976034"/>
                </a:cubicBezTo>
                <a:cubicBezTo>
                  <a:pt x="577709" y="2968625"/>
                  <a:pt x="586295" y="2971800"/>
                  <a:pt x="592428" y="2971800"/>
                </a:cubicBezTo>
                <a:cubicBezTo>
                  <a:pt x="592428" y="2972858"/>
                  <a:pt x="592428" y="2973917"/>
                  <a:pt x="593655" y="2976034"/>
                </a:cubicBezTo>
                <a:cubicBezTo>
                  <a:pt x="597334" y="2984500"/>
                  <a:pt x="604694" y="2979208"/>
                  <a:pt x="610827" y="2980267"/>
                </a:cubicBezTo>
                <a:close/>
                <a:moveTo>
                  <a:pt x="10910245" y="6215592"/>
                </a:moveTo>
                <a:cubicBezTo>
                  <a:pt x="10917605" y="6227234"/>
                  <a:pt x="10929870" y="6235700"/>
                  <a:pt x="10948269" y="6242050"/>
                </a:cubicBezTo>
                <a:cubicBezTo>
                  <a:pt x="10918832" y="6247342"/>
                  <a:pt x="10896754" y="6253692"/>
                  <a:pt x="10894300" y="6280151"/>
                </a:cubicBezTo>
                <a:cubicBezTo>
                  <a:pt x="10893073" y="6282267"/>
                  <a:pt x="10891847" y="6284383"/>
                  <a:pt x="10895527" y="6285442"/>
                </a:cubicBezTo>
                <a:cubicBezTo>
                  <a:pt x="10896754" y="6285442"/>
                  <a:pt x="10897980" y="6284383"/>
                  <a:pt x="10899206" y="6283325"/>
                </a:cubicBezTo>
                <a:cubicBezTo>
                  <a:pt x="10900433" y="6285442"/>
                  <a:pt x="10905339" y="6286500"/>
                  <a:pt x="10902886" y="6288617"/>
                </a:cubicBezTo>
                <a:cubicBezTo>
                  <a:pt x="10894300" y="6294967"/>
                  <a:pt x="10889394" y="6302375"/>
                  <a:pt x="10895527" y="6312959"/>
                </a:cubicBezTo>
                <a:cubicBezTo>
                  <a:pt x="10897980" y="6317192"/>
                  <a:pt x="10895527" y="6319308"/>
                  <a:pt x="10889394" y="6320367"/>
                </a:cubicBezTo>
                <a:cubicBezTo>
                  <a:pt x="10883261" y="6320367"/>
                  <a:pt x="10879581" y="6317192"/>
                  <a:pt x="10882035" y="6314017"/>
                </a:cubicBezTo>
                <a:cubicBezTo>
                  <a:pt x="10888168" y="6305550"/>
                  <a:pt x="10880808" y="6300258"/>
                  <a:pt x="10877128" y="6293909"/>
                </a:cubicBezTo>
                <a:cubicBezTo>
                  <a:pt x="10870995" y="6284383"/>
                  <a:pt x="10874675" y="6271683"/>
                  <a:pt x="10880808" y="6266392"/>
                </a:cubicBezTo>
                <a:cubicBezTo>
                  <a:pt x="10894300" y="6254750"/>
                  <a:pt x="10899206" y="6240992"/>
                  <a:pt x="10902886" y="6226175"/>
                </a:cubicBezTo>
                <a:cubicBezTo>
                  <a:pt x="10902886" y="6221942"/>
                  <a:pt x="10905339" y="6218767"/>
                  <a:pt x="10910245" y="6215592"/>
                </a:cubicBezTo>
                <a:close/>
                <a:moveTo>
                  <a:pt x="1838612" y="4228042"/>
                </a:moveTo>
                <a:cubicBezTo>
                  <a:pt x="1833706" y="4214284"/>
                  <a:pt x="1832480" y="4196292"/>
                  <a:pt x="1842292" y="4187825"/>
                </a:cubicBezTo>
                <a:cubicBezTo>
                  <a:pt x="1853331" y="4176184"/>
                  <a:pt x="1845972" y="4171950"/>
                  <a:pt x="1839839" y="4165600"/>
                </a:cubicBezTo>
                <a:cubicBezTo>
                  <a:pt x="1842292" y="4174067"/>
                  <a:pt x="1839839" y="4181475"/>
                  <a:pt x="1828800" y="4182534"/>
                </a:cubicBezTo>
                <a:cubicBezTo>
                  <a:pt x="1816535" y="4183592"/>
                  <a:pt x="1820214" y="4173008"/>
                  <a:pt x="1817761" y="4167717"/>
                </a:cubicBezTo>
                <a:cubicBezTo>
                  <a:pt x="1816535" y="4165600"/>
                  <a:pt x="1816535" y="4163483"/>
                  <a:pt x="1815308" y="4158192"/>
                </a:cubicBezTo>
                <a:cubicBezTo>
                  <a:pt x="1811628" y="4168775"/>
                  <a:pt x="1803042" y="4169833"/>
                  <a:pt x="1795683" y="4173008"/>
                </a:cubicBezTo>
                <a:cubicBezTo>
                  <a:pt x="1784644" y="4177242"/>
                  <a:pt x="1788324" y="4182534"/>
                  <a:pt x="1795683" y="4187825"/>
                </a:cubicBezTo>
                <a:cubicBezTo>
                  <a:pt x="1794456" y="4189942"/>
                  <a:pt x="1795683" y="4192059"/>
                  <a:pt x="1798136" y="4193117"/>
                </a:cubicBezTo>
                <a:cubicBezTo>
                  <a:pt x="1800589" y="4200525"/>
                  <a:pt x="1803042" y="4206875"/>
                  <a:pt x="1800589" y="4215342"/>
                </a:cubicBezTo>
                <a:cubicBezTo>
                  <a:pt x="1796910" y="4225925"/>
                  <a:pt x="1805495" y="4234392"/>
                  <a:pt x="1815308" y="4230159"/>
                </a:cubicBezTo>
                <a:cubicBezTo>
                  <a:pt x="1823894" y="4223809"/>
                  <a:pt x="1830027" y="4231217"/>
                  <a:pt x="1838612" y="4228042"/>
                </a:cubicBezTo>
                <a:close/>
                <a:moveTo>
                  <a:pt x="1811628" y="4193117"/>
                </a:moveTo>
                <a:cubicBezTo>
                  <a:pt x="1811628" y="4193117"/>
                  <a:pt x="1811628" y="4193117"/>
                  <a:pt x="1811628" y="4193117"/>
                </a:cubicBezTo>
                <a:lnTo>
                  <a:pt x="1811628" y="4193117"/>
                </a:lnTo>
                <a:cubicBezTo>
                  <a:pt x="1811628" y="4192059"/>
                  <a:pt x="1811628" y="4193117"/>
                  <a:pt x="1811628" y="4193117"/>
                </a:cubicBezTo>
                <a:cubicBezTo>
                  <a:pt x="1812855" y="4193117"/>
                  <a:pt x="1812855" y="4193117"/>
                  <a:pt x="1814081" y="4193117"/>
                </a:cubicBezTo>
                <a:cubicBezTo>
                  <a:pt x="1818988" y="4193117"/>
                  <a:pt x="1822667" y="4195234"/>
                  <a:pt x="1823894" y="4198409"/>
                </a:cubicBezTo>
                <a:cubicBezTo>
                  <a:pt x="1825120" y="4201584"/>
                  <a:pt x="1821441" y="4201584"/>
                  <a:pt x="1818988" y="4201584"/>
                </a:cubicBezTo>
                <a:cubicBezTo>
                  <a:pt x="1812855" y="4201584"/>
                  <a:pt x="1811628" y="4197350"/>
                  <a:pt x="1811628" y="4193117"/>
                </a:cubicBezTo>
                <a:close/>
                <a:moveTo>
                  <a:pt x="1822667" y="4218517"/>
                </a:moveTo>
                <a:cubicBezTo>
                  <a:pt x="1821441" y="4217459"/>
                  <a:pt x="1820214" y="4215342"/>
                  <a:pt x="1818988" y="4213225"/>
                </a:cubicBezTo>
                <a:cubicBezTo>
                  <a:pt x="1817761" y="4211109"/>
                  <a:pt x="1815308" y="4207934"/>
                  <a:pt x="1816535" y="4207934"/>
                </a:cubicBezTo>
                <a:cubicBezTo>
                  <a:pt x="1820214" y="4204758"/>
                  <a:pt x="1822667" y="4206875"/>
                  <a:pt x="1825120" y="4208992"/>
                </a:cubicBezTo>
                <a:cubicBezTo>
                  <a:pt x="1826347" y="4210050"/>
                  <a:pt x="1828800" y="4211109"/>
                  <a:pt x="1828800" y="4212167"/>
                </a:cubicBezTo>
                <a:cubicBezTo>
                  <a:pt x="1830027" y="4215342"/>
                  <a:pt x="1837386" y="4216400"/>
                  <a:pt x="1832480" y="4220633"/>
                </a:cubicBezTo>
                <a:cubicBezTo>
                  <a:pt x="1828800" y="4221692"/>
                  <a:pt x="1825120" y="4219575"/>
                  <a:pt x="1822667" y="4218517"/>
                </a:cubicBezTo>
                <a:close/>
                <a:moveTo>
                  <a:pt x="1392145" y="4386792"/>
                </a:moveTo>
                <a:cubicBezTo>
                  <a:pt x="1392145" y="4385734"/>
                  <a:pt x="1392145" y="4385734"/>
                  <a:pt x="1392145" y="4386792"/>
                </a:cubicBezTo>
                <a:cubicBezTo>
                  <a:pt x="1392145" y="4385734"/>
                  <a:pt x="1392145" y="4386792"/>
                  <a:pt x="1392145" y="4386792"/>
                </a:cubicBezTo>
                <a:cubicBezTo>
                  <a:pt x="1392145" y="4386792"/>
                  <a:pt x="1392145" y="4386792"/>
                  <a:pt x="1392145" y="4386792"/>
                </a:cubicBezTo>
                <a:cubicBezTo>
                  <a:pt x="1392145" y="4386792"/>
                  <a:pt x="1392145" y="4386792"/>
                  <a:pt x="1392145" y="4386792"/>
                </a:cubicBezTo>
                <a:lnTo>
                  <a:pt x="1392145" y="4386792"/>
                </a:lnTo>
                <a:close/>
                <a:moveTo>
                  <a:pt x="1370067" y="4394200"/>
                </a:moveTo>
                <a:cubicBezTo>
                  <a:pt x="1377426" y="4393142"/>
                  <a:pt x="1384786" y="4389967"/>
                  <a:pt x="1392145" y="4386792"/>
                </a:cubicBezTo>
                <a:cubicBezTo>
                  <a:pt x="1395825" y="4394200"/>
                  <a:pt x="1388465" y="4394200"/>
                  <a:pt x="1383559" y="4396317"/>
                </a:cubicBezTo>
                <a:cubicBezTo>
                  <a:pt x="1370067" y="4400550"/>
                  <a:pt x="1363934" y="4404784"/>
                  <a:pt x="1371293" y="4419600"/>
                </a:cubicBezTo>
                <a:cubicBezTo>
                  <a:pt x="1379879" y="4436534"/>
                  <a:pt x="1383559" y="4455584"/>
                  <a:pt x="1388465" y="4472517"/>
                </a:cubicBezTo>
                <a:cubicBezTo>
                  <a:pt x="1384786" y="4480984"/>
                  <a:pt x="1367614" y="4459817"/>
                  <a:pt x="1371293" y="4480984"/>
                </a:cubicBezTo>
                <a:cubicBezTo>
                  <a:pt x="1372520" y="4489450"/>
                  <a:pt x="1361481" y="4494742"/>
                  <a:pt x="1357801" y="4501092"/>
                </a:cubicBezTo>
                <a:cubicBezTo>
                  <a:pt x="1351668" y="4502150"/>
                  <a:pt x="1351668" y="4498975"/>
                  <a:pt x="1351668" y="4496859"/>
                </a:cubicBezTo>
                <a:cubicBezTo>
                  <a:pt x="1352895" y="4490508"/>
                  <a:pt x="1329590" y="4489450"/>
                  <a:pt x="1347989" y="4480984"/>
                </a:cubicBezTo>
                <a:cubicBezTo>
                  <a:pt x="1354122" y="4477809"/>
                  <a:pt x="1343083" y="4464050"/>
                  <a:pt x="1360254" y="4466167"/>
                </a:cubicBezTo>
                <a:cubicBezTo>
                  <a:pt x="1363934" y="4466167"/>
                  <a:pt x="1370067" y="4457700"/>
                  <a:pt x="1374973" y="4453467"/>
                </a:cubicBezTo>
                <a:cubicBezTo>
                  <a:pt x="1357801" y="4449234"/>
                  <a:pt x="1372520" y="4433359"/>
                  <a:pt x="1360254" y="4427008"/>
                </a:cubicBezTo>
                <a:cubicBezTo>
                  <a:pt x="1356575" y="4424892"/>
                  <a:pt x="1352895" y="4420659"/>
                  <a:pt x="1354122" y="4415367"/>
                </a:cubicBezTo>
                <a:cubicBezTo>
                  <a:pt x="1356575" y="4406900"/>
                  <a:pt x="1355348" y="4396317"/>
                  <a:pt x="1370067" y="4394200"/>
                </a:cubicBezTo>
                <a:close/>
                <a:moveTo>
                  <a:pt x="339757" y="693208"/>
                </a:moveTo>
                <a:cubicBezTo>
                  <a:pt x="327491" y="697442"/>
                  <a:pt x="325038" y="708025"/>
                  <a:pt x="334851" y="714375"/>
                </a:cubicBezTo>
                <a:cubicBezTo>
                  <a:pt x="338530" y="717550"/>
                  <a:pt x="348343" y="723900"/>
                  <a:pt x="347116" y="710142"/>
                </a:cubicBezTo>
                <a:cubicBezTo>
                  <a:pt x="347116" y="706967"/>
                  <a:pt x="350796" y="703792"/>
                  <a:pt x="353249" y="706967"/>
                </a:cubicBezTo>
                <a:cubicBezTo>
                  <a:pt x="363062" y="714375"/>
                  <a:pt x="376554" y="710142"/>
                  <a:pt x="385140" y="719667"/>
                </a:cubicBezTo>
                <a:cubicBezTo>
                  <a:pt x="388819" y="713317"/>
                  <a:pt x="383913" y="709083"/>
                  <a:pt x="386366" y="704850"/>
                </a:cubicBezTo>
                <a:cubicBezTo>
                  <a:pt x="391272" y="698500"/>
                  <a:pt x="383913" y="693208"/>
                  <a:pt x="381460" y="687917"/>
                </a:cubicBezTo>
                <a:cubicBezTo>
                  <a:pt x="379007" y="684742"/>
                  <a:pt x="376554" y="694267"/>
                  <a:pt x="371647" y="694267"/>
                </a:cubicBezTo>
                <a:cubicBezTo>
                  <a:pt x="366741" y="694267"/>
                  <a:pt x="363062" y="695325"/>
                  <a:pt x="358155" y="692150"/>
                </a:cubicBezTo>
                <a:cubicBezTo>
                  <a:pt x="361835" y="684742"/>
                  <a:pt x="364288" y="677333"/>
                  <a:pt x="367968" y="670983"/>
                </a:cubicBezTo>
                <a:cubicBezTo>
                  <a:pt x="363062" y="667808"/>
                  <a:pt x="356929" y="672042"/>
                  <a:pt x="352023" y="668867"/>
                </a:cubicBezTo>
                <a:cubicBezTo>
                  <a:pt x="350796" y="660400"/>
                  <a:pt x="359382" y="654050"/>
                  <a:pt x="361835" y="646642"/>
                </a:cubicBezTo>
                <a:cubicBezTo>
                  <a:pt x="363062" y="643467"/>
                  <a:pt x="366741" y="638175"/>
                  <a:pt x="366741" y="636058"/>
                </a:cubicBezTo>
                <a:cubicBezTo>
                  <a:pt x="366741" y="631825"/>
                  <a:pt x="363062" y="629708"/>
                  <a:pt x="360608" y="626533"/>
                </a:cubicBezTo>
                <a:cubicBezTo>
                  <a:pt x="356929" y="623358"/>
                  <a:pt x="354476" y="620183"/>
                  <a:pt x="358155" y="614892"/>
                </a:cubicBezTo>
                <a:cubicBezTo>
                  <a:pt x="365515" y="607483"/>
                  <a:pt x="367968" y="601133"/>
                  <a:pt x="350796" y="601133"/>
                </a:cubicBezTo>
                <a:cubicBezTo>
                  <a:pt x="343437" y="601133"/>
                  <a:pt x="347116" y="591608"/>
                  <a:pt x="340984" y="590550"/>
                </a:cubicBezTo>
                <a:cubicBezTo>
                  <a:pt x="333624" y="595842"/>
                  <a:pt x="326265" y="601133"/>
                  <a:pt x="331171" y="611717"/>
                </a:cubicBezTo>
                <a:cubicBezTo>
                  <a:pt x="332398" y="614892"/>
                  <a:pt x="336077" y="619125"/>
                  <a:pt x="333624" y="622300"/>
                </a:cubicBezTo>
                <a:cubicBezTo>
                  <a:pt x="323812" y="636058"/>
                  <a:pt x="327491" y="647700"/>
                  <a:pt x="342210" y="657225"/>
                </a:cubicBezTo>
                <a:cubicBezTo>
                  <a:pt x="344663" y="659342"/>
                  <a:pt x="344663" y="663575"/>
                  <a:pt x="342210" y="665692"/>
                </a:cubicBezTo>
                <a:cubicBezTo>
                  <a:pt x="331171" y="673100"/>
                  <a:pt x="344663" y="677333"/>
                  <a:pt x="345890" y="682625"/>
                </a:cubicBezTo>
                <a:cubicBezTo>
                  <a:pt x="345890" y="685800"/>
                  <a:pt x="347116" y="690033"/>
                  <a:pt x="339757" y="693208"/>
                </a:cubicBezTo>
                <a:close/>
                <a:moveTo>
                  <a:pt x="332398" y="633942"/>
                </a:moveTo>
                <a:cubicBezTo>
                  <a:pt x="334851" y="632883"/>
                  <a:pt x="334851" y="629708"/>
                  <a:pt x="338530" y="631825"/>
                </a:cubicBezTo>
                <a:cubicBezTo>
                  <a:pt x="342210" y="632883"/>
                  <a:pt x="345890" y="635000"/>
                  <a:pt x="347116" y="639233"/>
                </a:cubicBezTo>
                <a:cubicBezTo>
                  <a:pt x="344663" y="640292"/>
                  <a:pt x="342210" y="641350"/>
                  <a:pt x="339757" y="641350"/>
                </a:cubicBezTo>
                <a:cubicBezTo>
                  <a:pt x="333624" y="641350"/>
                  <a:pt x="334851" y="636058"/>
                  <a:pt x="332398" y="633942"/>
                </a:cubicBezTo>
                <a:close/>
                <a:moveTo>
                  <a:pt x="11533337" y="1558925"/>
                </a:moveTo>
                <a:cubicBezTo>
                  <a:pt x="11529658" y="1557867"/>
                  <a:pt x="11525978" y="1557867"/>
                  <a:pt x="11523525" y="1557867"/>
                </a:cubicBezTo>
                <a:cubicBezTo>
                  <a:pt x="11502673" y="1554692"/>
                  <a:pt x="11500220" y="1559983"/>
                  <a:pt x="11505127" y="1576917"/>
                </a:cubicBezTo>
                <a:cubicBezTo>
                  <a:pt x="11510033" y="1595967"/>
                  <a:pt x="11519846" y="1616075"/>
                  <a:pt x="11510033" y="1636183"/>
                </a:cubicBezTo>
                <a:cubicBezTo>
                  <a:pt x="11507580" y="1640417"/>
                  <a:pt x="11510033" y="1641475"/>
                  <a:pt x="11513713" y="1642533"/>
                </a:cubicBezTo>
                <a:cubicBezTo>
                  <a:pt x="11522299" y="1643592"/>
                  <a:pt x="11519846" y="1648883"/>
                  <a:pt x="11516166" y="1649942"/>
                </a:cubicBezTo>
                <a:cubicBezTo>
                  <a:pt x="11498994" y="1656292"/>
                  <a:pt x="11506353" y="1667933"/>
                  <a:pt x="11508806" y="1678517"/>
                </a:cubicBezTo>
                <a:cubicBezTo>
                  <a:pt x="11510033" y="1676400"/>
                  <a:pt x="11510033" y="1675342"/>
                  <a:pt x="11511260" y="1674283"/>
                </a:cubicBezTo>
                <a:cubicBezTo>
                  <a:pt x="11517392" y="1664758"/>
                  <a:pt x="11534564" y="1658408"/>
                  <a:pt x="11519846" y="1644650"/>
                </a:cubicBezTo>
                <a:cubicBezTo>
                  <a:pt x="11519846" y="1644650"/>
                  <a:pt x="11521072" y="1641475"/>
                  <a:pt x="11522299" y="1640417"/>
                </a:cubicBezTo>
                <a:cubicBezTo>
                  <a:pt x="11533337" y="1630892"/>
                  <a:pt x="11524751" y="1620308"/>
                  <a:pt x="11523525" y="1610783"/>
                </a:cubicBezTo>
                <a:cubicBezTo>
                  <a:pt x="11517392" y="1590675"/>
                  <a:pt x="11518619" y="1573742"/>
                  <a:pt x="11533337" y="1558925"/>
                </a:cubicBezTo>
                <a:close/>
                <a:moveTo>
                  <a:pt x="11516166" y="1659467"/>
                </a:moveTo>
                <a:cubicBezTo>
                  <a:pt x="11516166" y="1660525"/>
                  <a:pt x="11514939" y="1661583"/>
                  <a:pt x="11514939" y="1663700"/>
                </a:cubicBezTo>
                <a:cubicBezTo>
                  <a:pt x="11513713" y="1662642"/>
                  <a:pt x="11512486" y="1662642"/>
                  <a:pt x="11512486" y="1661583"/>
                </a:cubicBezTo>
                <a:cubicBezTo>
                  <a:pt x="11512486" y="1660525"/>
                  <a:pt x="11513713" y="1658408"/>
                  <a:pt x="11513713" y="1657350"/>
                </a:cubicBezTo>
                <a:cubicBezTo>
                  <a:pt x="11514939" y="1658408"/>
                  <a:pt x="11514939" y="1658408"/>
                  <a:pt x="11516166" y="1659467"/>
                </a:cubicBezTo>
                <a:close/>
                <a:moveTo>
                  <a:pt x="68687" y="4161367"/>
                </a:moveTo>
                <a:cubicBezTo>
                  <a:pt x="68687" y="4151842"/>
                  <a:pt x="65008" y="4150784"/>
                  <a:pt x="57648" y="4151842"/>
                </a:cubicBezTo>
                <a:cubicBezTo>
                  <a:pt x="49062" y="4152900"/>
                  <a:pt x="46609" y="4158192"/>
                  <a:pt x="51515" y="4164542"/>
                </a:cubicBezTo>
                <a:cubicBezTo>
                  <a:pt x="53969" y="4167717"/>
                  <a:pt x="52742" y="4171950"/>
                  <a:pt x="53969" y="4175125"/>
                </a:cubicBezTo>
                <a:cubicBezTo>
                  <a:pt x="55195" y="4179358"/>
                  <a:pt x="45383" y="4179358"/>
                  <a:pt x="50289" y="4183592"/>
                </a:cubicBezTo>
                <a:cubicBezTo>
                  <a:pt x="55195" y="4188883"/>
                  <a:pt x="58875" y="4184650"/>
                  <a:pt x="62555" y="4182534"/>
                </a:cubicBezTo>
                <a:cubicBezTo>
                  <a:pt x="66234" y="4180417"/>
                  <a:pt x="68687" y="4183592"/>
                  <a:pt x="68687" y="4186767"/>
                </a:cubicBezTo>
                <a:cubicBezTo>
                  <a:pt x="68687" y="4192059"/>
                  <a:pt x="71140" y="4197350"/>
                  <a:pt x="76047" y="4201584"/>
                </a:cubicBezTo>
                <a:cubicBezTo>
                  <a:pt x="76047" y="4207934"/>
                  <a:pt x="74820" y="4213225"/>
                  <a:pt x="74820" y="4219575"/>
                </a:cubicBezTo>
                <a:cubicBezTo>
                  <a:pt x="74820" y="4221692"/>
                  <a:pt x="82179" y="4224867"/>
                  <a:pt x="82179" y="4222750"/>
                </a:cubicBezTo>
                <a:cubicBezTo>
                  <a:pt x="82179" y="4210050"/>
                  <a:pt x="100578" y="4218517"/>
                  <a:pt x="103031" y="4210050"/>
                </a:cubicBezTo>
                <a:cubicBezTo>
                  <a:pt x="109164" y="4212167"/>
                  <a:pt x="114070" y="4215342"/>
                  <a:pt x="120203" y="4216400"/>
                </a:cubicBezTo>
                <a:cubicBezTo>
                  <a:pt x="125109" y="4217459"/>
                  <a:pt x="128789" y="4215342"/>
                  <a:pt x="131242" y="4212167"/>
                </a:cubicBezTo>
                <a:cubicBezTo>
                  <a:pt x="133695" y="4207934"/>
                  <a:pt x="128789" y="4205817"/>
                  <a:pt x="125109" y="4204758"/>
                </a:cubicBezTo>
                <a:cubicBezTo>
                  <a:pt x="114070" y="4199467"/>
                  <a:pt x="104258" y="4193117"/>
                  <a:pt x="101804" y="4181475"/>
                </a:cubicBezTo>
                <a:cubicBezTo>
                  <a:pt x="103031" y="4177242"/>
                  <a:pt x="105484" y="4173008"/>
                  <a:pt x="106711" y="4168775"/>
                </a:cubicBezTo>
                <a:cubicBezTo>
                  <a:pt x="106711" y="4167717"/>
                  <a:pt x="104258" y="4164542"/>
                  <a:pt x="101804" y="4164542"/>
                </a:cubicBezTo>
                <a:cubicBezTo>
                  <a:pt x="99351" y="4164542"/>
                  <a:pt x="98125" y="4166659"/>
                  <a:pt x="98125" y="4169833"/>
                </a:cubicBezTo>
                <a:cubicBezTo>
                  <a:pt x="98125" y="4171950"/>
                  <a:pt x="98125" y="4174067"/>
                  <a:pt x="98125" y="4177242"/>
                </a:cubicBezTo>
                <a:cubicBezTo>
                  <a:pt x="71140" y="4176184"/>
                  <a:pt x="68687" y="4176184"/>
                  <a:pt x="68687" y="4161367"/>
                </a:cubicBezTo>
                <a:close/>
                <a:moveTo>
                  <a:pt x="101804" y="4208992"/>
                </a:moveTo>
                <a:cubicBezTo>
                  <a:pt x="93219" y="4210050"/>
                  <a:pt x="84633" y="4212167"/>
                  <a:pt x="79726" y="4203700"/>
                </a:cubicBezTo>
                <a:cubicBezTo>
                  <a:pt x="96898" y="4193117"/>
                  <a:pt x="98125" y="4194175"/>
                  <a:pt x="101804" y="4208992"/>
                </a:cubicBezTo>
                <a:close/>
                <a:moveTo>
                  <a:pt x="586295" y="2272242"/>
                </a:moveTo>
                <a:cubicBezTo>
                  <a:pt x="605920" y="2269067"/>
                  <a:pt x="618186" y="2280708"/>
                  <a:pt x="629225" y="2291292"/>
                </a:cubicBezTo>
                <a:cubicBezTo>
                  <a:pt x="636584" y="2298700"/>
                  <a:pt x="620639" y="2300817"/>
                  <a:pt x="620639" y="2307167"/>
                </a:cubicBezTo>
                <a:cubicBezTo>
                  <a:pt x="603467" y="2305050"/>
                  <a:pt x="609600" y="2313517"/>
                  <a:pt x="612053" y="2319867"/>
                </a:cubicBezTo>
                <a:cubicBezTo>
                  <a:pt x="614506" y="2324100"/>
                  <a:pt x="615733" y="2328333"/>
                  <a:pt x="609600" y="2331508"/>
                </a:cubicBezTo>
                <a:cubicBezTo>
                  <a:pt x="612053" y="2333625"/>
                  <a:pt x="615733" y="2334684"/>
                  <a:pt x="619413" y="2333625"/>
                </a:cubicBezTo>
                <a:cubicBezTo>
                  <a:pt x="624319" y="2331508"/>
                  <a:pt x="627998" y="2331508"/>
                  <a:pt x="629225" y="2336800"/>
                </a:cubicBezTo>
                <a:cubicBezTo>
                  <a:pt x="629225" y="2342092"/>
                  <a:pt x="624319" y="2343150"/>
                  <a:pt x="619413" y="2344208"/>
                </a:cubicBezTo>
                <a:cubicBezTo>
                  <a:pt x="612053" y="2345267"/>
                  <a:pt x="605920" y="2346325"/>
                  <a:pt x="598561" y="2347383"/>
                </a:cubicBezTo>
                <a:cubicBezTo>
                  <a:pt x="598561" y="2348442"/>
                  <a:pt x="599788" y="2349500"/>
                  <a:pt x="599788" y="2350559"/>
                </a:cubicBezTo>
                <a:cubicBezTo>
                  <a:pt x="598561" y="2350559"/>
                  <a:pt x="597334" y="2350559"/>
                  <a:pt x="596108" y="2350559"/>
                </a:cubicBezTo>
                <a:cubicBezTo>
                  <a:pt x="591202" y="2366434"/>
                  <a:pt x="609600" y="2369608"/>
                  <a:pt x="616959" y="2379133"/>
                </a:cubicBezTo>
                <a:cubicBezTo>
                  <a:pt x="619413" y="2382309"/>
                  <a:pt x="621866" y="2379133"/>
                  <a:pt x="623092" y="2377017"/>
                </a:cubicBezTo>
                <a:cubicBezTo>
                  <a:pt x="627998" y="2367492"/>
                  <a:pt x="631678" y="2372783"/>
                  <a:pt x="635358" y="2377017"/>
                </a:cubicBezTo>
                <a:cubicBezTo>
                  <a:pt x="639037" y="2381250"/>
                  <a:pt x="640264" y="2386542"/>
                  <a:pt x="643944" y="2391833"/>
                </a:cubicBezTo>
                <a:cubicBezTo>
                  <a:pt x="636584" y="2393950"/>
                  <a:pt x="627998" y="2402417"/>
                  <a:pt x="620639" y="2389717"/>
                </a:cubicBezTo>
                <a:cubicBezTo>
                  <a:pt x="618186" y="2386542"/>
                  <a:pt x="614506" y="2388658"/>
                  <a:pt x="612053" y="2390775"/>
                </a:cubicBezTo>
                <a:cubicBezTo>
                  <a:pt x="608373" y="2393950"/>
                  <a:pt x="591202" y="2396067"/>
                  <a:pt x="587522" y="2392892"/>
                </a:cubicBezTo>
                <a:cubicBezTo>
                  <a:pt x="580163" y="2387600"/>
                  <a:pt x="580163" y="2381250"/>
                  <a:pt x="586295" y="2377017"/>
                </a:cubicBezTo>
                <a:cubicBezTo>
                  <a:pt x="593655" y="2370667"/>
                  <a:pt x="587522" y="2366434"/>
                  <a:pt x="585069" y="2361142"/>
                </a:cubicBezTo>
                <a:cubicBezTo>
                  <a:pt x="583842" y="2361142"/>
                  <a:pt x="581389" y="2361142"/>
                  <a:pt x="580163" y="2360083"/>
                </a:cubicBezTo>
                <a:cubicBezTo>
                  <a:pt x="576483" y="2361142"/>
                  <a:pt x="572803" y="2362200"/>
                  <a:pt x="570350" y="2359025"/>
                </a:cubicBezTo>
                <a:cubicBezTo>
                  <a:pt x="567897" y="2359025"/>
                  <a:pt x="565444" y="2360083"/>
                  <a:pt x="562991" y="2360083"/>
                </a:cubicBezTo>
                <a:cubicBezTo>
                  <a:pt x="564217" y="2364317"/>
                  <a:pt x="565444" y="2369608"/>
                  <a:pt x="566670" y="2373842"/>
                </a:cubicBezTo>
                <a:cubicBezTo>
                  <a:pt x="574030" y="2377017"/>
                  <a:pt x="575256" y="2382309"/>
                  <a:pt x="574030" y="2388658"/>
                </a:cubicBezTo>
                <a:cubicBezTo>
                  <a:pt x="577709" y="2395008"/>
                  <a:pt x="572803" y="2400300"/>
                  <a:pt x="569124" y="2404533"/>
                </a:cubicBezTo>
                <a:cubicBezTo>
                  <a:pt x="566670" y="2398184"/>
                  <a:pt x="554405" y="2400300"/>
                  <a:pt x="553178" y="2392892"/>
                </a:cubicBezTo>
                <a:cubicBezTo>
                  <a:pt x="547045" y="2395008"/>
                  <a:pt x="547045" y="2390775"/>
                  <a:pt x="547045" y="2387600"/>
                </a:cubicBezTo>
                <a:cubicBezTo>
                  <a:pt x="537233" y="2387600"/>
                  <a:pt x="531100" y="2379133"/>
                  <a:pt x="520061" y="2382309"/>
                </a:cubicBezTo>
                <a:cubicBezTo>
                  <a:pt x="517608" y="2381250"/>
                  <a:pt x="516381" y="2379133"/>
                  <a:pt x="513928" y="2379133"/>
                </a:cubicBezTo>
                <a:cubicBezTo>
                  <a:pt x="499210" y="2379133"/>
                  <a:pt x="497983" y="2377017"/>
                  <a:pt x="505342" y="2366434"/>
                </a:cubicBezTo>
                <a:cubicBezTo>
                  <a:pt x="507796" y="2363258"/>
                  <a:pt x="511475" y="2361142"/>
                  <a:pt x="507796" y="2356908"/>
                </a:cubicBezTo>
                <a:cubicBezTo>
                  <a:pt x="506569" y="2354792"/>
                  <a:pt x="502889" y="2350559"/>
                  <a:pt x="510249" y="2354792"/>
                </a:cubicBezTo>
                <a:cubicBezTo>
                  <a:pt x="517608" y="2360083"/>
                  <a:pt x="528647" y="2363258"/>
                  <a:pt x="526194" y="2373842"/>
                </a:cubicBezTo>
                <a:cubicBezTo>
                  <a:pt x="537233" y="2378075"/>
                  <a:pt x="537233" y="2367492"/>
                  <a:pt x="543366" y="2364317"/>
                </a:cubicBezTo>
                <a:cubicBezTo>
                  <a:pt x="547045" y="2355850"/>
                  <a:pt x="548272" y="2344208"/>
                  <a:pt x="565444" y="2349500"/>
                </a:cubicBezTo>
                <a:lnTo>
                  <a:pt x="566670" y="2348442"/>
                </a:lnTo>
                <a:lnTo>
                  <a:pt x="567897" y="2348442"/>
                </a:lnTo>
                <a:cubicBezTo>
                  <a:pt x="569124" y="2346325"/>
                  <a:pt x="569124" y="2343150"/>
                  <a:pt x="570350" y="2341033"/>
                </a:cubicBezTo>
                <a:cubicBezTo>
                  <a:pt x="571577" y="2341033"/>
                  <a:pt x="574030" y="2341033"/>
                  <a:pt x="575256" y="2342092"/>
                </a:cubicBezTo>
                <a:cubicBezTo>
                  <a:pt x="583842" y="2339975"/>
                  <a:pt x="585069" y="2333625"/>
                  <a:pt x="587522" y="2326217"/>
                </a:cubicBezTo>
                <a:cubicBezTo>
                  <a:pt x="581389" y="2318809"/>
                  <a:pt x="574030" y="2312458"/>
                  <a:pt x="567897" y="2305050"/>
                </a:cubicBezTo>
                <a:cubicBezTo>
                  <a:pt x="571577" y="2300817"/>
                  <a:pt x="576483" y="2305050"/>
                  <a:pt x="580163" y="2302934"/>
                </a:cubicBezTo>
                <a:cubicBezTo>
                  <a:pt x="592428" y="2295525"/>
                  <a:pt x="564217" y="2294467"/>
                  <a:pt x="577709" y="2286000"/>
                </a:cubicBezTo>
                <a:cubicBezTo>
                  <a:pt x="581389" y="2283883"/>
                  <a:pt x="591202" y="2281767"/>
                  <a:pt x="586295" y="2272242"/>
                </a:cubicBezTo>
                <a:close/>
                <a:moveTo>
                  <a:pt x="1156646" y="519642"/>
                </a:moveTo>
                <a:cubicBezTo>
                  <a:pt x="1157872" y="518583"/>
                  <a:pt x="1157872" y="517525"/>
                  <a:pt x="1157872" y="517525"/>
                </a:cubicBezTo>
                <a:cubicBezTo>
                  <a:pt x="1173817" y="525992"/>
                  <a:pt x="1178724" y="520700"/>
                  <a:pt x="1176271" y="506942"/>
                </a:cubicBezTo>
                <a:cubicBezTo>
                  <a:pt x="1176271" y="503767"/>
                  <a:pt x="1176271" y="500592"/>
                  <a:pt x="1177497" y="497417"/>
                </a:cubicBezTo>
                <a:cubicBezTo>
                  <a:pt x="1183630" y="480483"/>
                  <a:pt x="1183630" y="480483"/>
                  <a:pt x="1166458" y="475192"/>
                </a:cubicBezTo>
                <a:cubicBezTo>
                  <a:pt x="1164005" y="474133"/>
                  <a:pt x="1162778" y="473075"/>
                  <a:pt x="1160325" y="472017"/>
                </a:cubicBezTo>
                <a:cubicBezTo>
                  <a:pt x="1164005" y="462492"/>
                  <a:pt x="1183630" y="467783"/>
                  <a:pt x="1181177" y="452967"/>
                </a:cubicBezTo>
                <a:cubicBezTo>
                  <a:pt x="1179950" y="444500"/>
                  <a:pt x="1182403" y="436033"/>
                  <a:pt x="1175044" y="429683"/>
                </a:cubicBezTo>
                <a:cubicBezTo>
                  <a:pt x="1164005" y="432858"/>
                  <a:pt x="1165231" y="444500"/>
                  <a:pt x="1155419" y="448733"/>
                </a:cubicBezTo>
                <a:cubicBezTo>
                  <a:pt x="1140700" y="444500"/>
                  <a:pt x="1139474" y="455083"/>
                  <a:pt x="1134567" y="463550"/>
                </a:cubicBezTo>
                <a:cubicBezTo>
                  <a:pt x="1141927" y="467783"/>
                  <a:pt x="1149286" y="462492"/>
                  <a:pt x="1156646" y="464608"/>
                </a:cubicBezTo>
                <a:cubicBezTo>
                  <a:pt x="1157872" y="470958"/>
                  <a:pt x="1165231" y="478367"/>
                  <a:pt x="1150513" y="479425"/>
                </a:cubicBezTo>
                <a:cubicBezTo>
                  <a:pt x="1146833" y="479425"/>
                  <a:pt x="1141927" y="481542"/>
                  <a:pt x="1144380" y="483658"/>
                </a:cubicBezTo>
                <a:cubicBezTo>
                  <a:pt x="1156646" y="492125"/>
                  <a:pt x="1144380" y="503767"/>
                  <a:pt x="1151739" y="512233"/>
                </a:cubicBezTo>
                <a:cubicBezTo>
                  <a:pt x="1156646" y="513292"/>
                  <a:pt x="1159099" y="515408"/>
                  <a:pt x="1156646" y="519642"/>
                </a:cubicBezTo>
                <a:close/>
                <a:moveTo>
                  <a:pt x="1155419" y="448733"/>
                </a:moveTo>
                <a:cubicBezTo>
                  <a:pt x="1159099" y="450850"/>
                  <a:pt x="1168911" y="447675"/>
                  <a:pt x="1166458" y="457200"/>
                </a:cubicBezTo>
                <a:cubicBezTo>
                  <a:pt x="1161552" y="456142"/>
                  <a:pt x="1154192" y="457200"/>
                  <a:pt x="1155419" y="448733"/>
                </a:cubicBezTo>
                <a:close/>
                <a:moveTo>
                  <a:pt x="1069560" y="2545292"/>
                </a:moveTo>
                <a:cubicBezTo>
                  <a:pt x="1068333" y="2547408"/>
                  <a:pt x="1068333" y="2549525"/>
                  <a:pt x="1072013" y="2550583"/>
                </a:cubicBezTo>
                <a:cubicBezTo>
                  <a:pt x="1073239" y="2550583"/>
                  <a:pt x="1075693" y="2550583"/>
                  <a:pt x="1075693" y="2549525"/>
                </a:cubicBezTo>
                <a:cubicBezTo>
                  <a:pt x="1076919" y="2547408"/>
                  <a:pt x="1075693" y="2545292"/>
                  <a:pt x="1073239" y="2545292"/>
                </a:cubicBezTo>
                <a:cubicBezTo>
                  <a:pt x="1096544" y="2524125"/>
                  <a:pt x="1085505" y="2499783"/>
                  <a:pt x="1079372" y="2476500"/>
                </a:cubicBezTo>
                <a:cubicBezTo>
                  <a:pt x="1078146" y="2472267"/>
                  <a:pt x="1074466" y="2471208"/>
                  <a:pt x="1069560" y="2472267"/>
                </a:cubicBezTo>
                <a:cubicBezTo>
                  <a:pt x="1065880" y="2473325"/>
                  <a:pt x="1065880" y="2475442"/>
                  <a:pt x="1065880" y="2478617"/>
                </a:cubicBezTo>
                <a:cubicBezTo>
                  <a:pt x="1065880" y="2492375"/>
                  <a:pt x="1065880" y="2493434"/>
                  <a:pt x="1051161" y="2489200"/>
                </a:cubicBezTo>
                <a:cubicBezTo>
                  <a:pt x="1047482" y="2488142"/>
                  <a:pt x="1045029" y="2486025"/>
                  <a:pt x="1042575" y="2490258"/>
                </a:cubicBezTo>
                <a:cubicBezTo>
                  <a:pt x="1041349" y="2492375"/>
                  <a:pt x="1042575" y="2494492"/>
                  <a:pt x="1043802" y="2496608"/>
                </a:cubicBezTo>
                <a:cubicBezTo>
                  <a:pt x="1045029" y="2498725"/>
                  <a:pt x="1046255" y="2500842"/>
                  <a:pt x="1048708" y="2501900"/>
                </a:cubicBezTo>
                <a:cubicBezTo>
                  <a:pt x="1065880" y="2507192"/>
                  <a:pt x="1052388" y="2518833"/>
                  <a:pt x="1056068" y="2527300"/>
                </a:cubicBezTo>
                <a:cubicBezTo>
                  <a:pt x="1059747" y="2535767"/>
                  <a:pt x="1043802" y="2530475"/>
                  <a:pt x="1042575" y="2537883"/>
                </a:cubicBezTo>
                <a:cubicBezTo>
                  <a:pt x="1047482" y="2537883"/>
                  <a:pt x="1053615" y="2536825"/>
                  <a:pt x="1056068" y="2538942"/>
                </a:cubicBezTo>
                <a:cubicBezTo>
                  <a:pt x="1059747" y="2541059"/>
                  <a:pt x="1054841" y="2545292"/>
                  <a:pt x="1052388" y="2547408"/>
                </a:cubicBezTo>
                <a:cubicBezTo>
                  <a:pt x="1042575" y="2548467"/>
                  <a:pt x="1036443" y="2547408"/>
                  <a:pt x="1041349" y="2537883"/>
                </a:cubicBezTo>
                <a:cubicBezTo>
                  <a:pt x="1036443" y="2543175"/>
                  <a:pt x="1031536" y="2538942"/>
                  <a:pt x="1026630" y="2536825"/>
                </a:cubicBezTo>
                <a:cubicBezTo>
                  <a:pt x="1025404" y="2529417"/>
                  <a:pt x="1021724" y="2529417"/>
                  <a:pt x="1015591" y="2532592"/>
                </a:cubicBezTo>
                <a:lnTo>
                  <a:pt x="1015591" y="2532592"/>
                </a:lnTo>
                <a:cubicBezTo>
                  <a:pt x="1015591" y="2528358"/>
                  <a:pt x="1013138" y="2528358"/>
                  <a:pt x="1009458" y="2528358"/>
                </a:cubicBezTo>
                <a:cubicBezTo>
                  <a:pt x="1009458" y="2525184"/>
                  <a:pt x="1010685" y="2520950"/>
                  <a:pt x="1007005" y="2519892"/>
                </a:cubicBezTo>
                <a:cubicBezTo>
                  <a:pt x="1000872" y="2518833"/>
                  <a:pt x="998419" y="2522008"/>
                  <a:pt x="999646" y="2526242"/>
                </a:cubicBezTo>
                <a:cubicBezTo>
                  <a:pt x="1002099" y="2537883"/>
                  <a:pt x="995966" y="2535767"/>
                  <a:pt x="987380" y="2532592"/>
                </a:cubicBezTo>
                <a:cubicBezTo>
                  <a:pt x="991060" y="2538942"/>
                  <a:pt x="986154" y="2542117"/>
                  <a:pt x="981248" y="2544233"/>
                </a:cubicBezTo>
                <a:cubicBezTo>
                  <a:pt x="973888" y="2552700"/>
                  <a:pt x="984927" y="2549525"/>
                  <a:pt x="987380" y="2551642"/>
                </a:cubicBezTo>
                <a:cubicBezTo>
                  <a:pt x="987380" y="2551642"/>
                  <a:pt x="987380" y="2551642"/>
                  <a:pt x="986154" y="2551642"/>
                </a:cubicBezTo>
                <a:cubicBezTo>
                  <a:pt x="984927" y="2557992"/>
                  <a:pt x="971435" y="2562225"/>
                  <a:pt x="977568" y="2565400"/>
                </a:cubicBezTo>
                <a:cubicBezTo>
                  <a:pt x="988607" y="2571750"/>
                  <a:pt x="983701" y="2581275"/>
                  <a:pt x="989833" y="2587625"/>
                </a:cubicBezTo>
                <a:cubicBezTo>
                  <a:pt x="991060" y="2588684"/>
                  <a:pt x="994740" y="2587625"/>
                  <a:pt x="997193" y="2587625"/>
                </a:cubicBezTo>
                <a:cubicBezTo>
                  <a:pt x="1003326" y="2589742"/>
                  <a:pt x="1004552" y="2593975"/>
                  <a:pt x="1000872" y="2598208"/>
                </a:cubicBezTo>
                <a:cubicBezTo>
                  <a:pt x="997193" y="2602442"/>
                  <a:pt x="993513" y="2598208"/>
                  <a:pt x="991060" y="2596092"/>
                </a:cubicBezTo>
                <a:cubicBezTo>
                  <a:pt x="983701" y="2590800"/>
                  <a:pt x="981248" y="2593975"/>
                  <a:pt x="978794" y="2599267"/>
                </a:cubicBezTo>
                <a:cubicBezTo>
                  <a:pt x="976341" y="2603500"/>
                  <a:pt x="970208" y="2603500"/>
                  <a:pt x="965302" y="2603500"/>
                </a:cubicBezTo>
                <a:cubicBezTo>
                  <a:pt x="948130" y="2605617"/>
                  <a:pt x="960396" y="2619375"/>
                  <a:pt x="953037" y="2625725"/>
                </a:cubicBezTo>
                <a:cubicBezTo>
                  <a:pt x="966529" y="2623608"/>
                  <a:pt x="966529" y="2615142"/>
                  <a:pt x="966529" y="2607733"/>
                </a:cubicBezTo>
                <a:cubicBezTo>
                  <a:pt x="975115" y="2608792"/>
                  <a:pt x="984927" y="2609850"/>
                  <a:pt x="982474" y="2621492"/>
                </a:cubicBezTo>
                <a:cubicBezTo>
                  <a:pt x="987380" y="2619375"/>
                  <a:pt x="992287" y="2617258"/>
                  <a:pt x="997193" y="2619375"/>
                </a:cubicBezTo>
                <a:cubicBezTo>
                  <a:pt x="1002099" y="2631017"/>
                  <a:pt x="997193" y="2642658"/>
                  <a:pt x="995966" y="2655358"/>
                </a:cubicBezTo>
                <a:cubicBezTo>
                  <a:pt x="1005779" y="2646892"/>
                  <a:pt x="1008232" y="2634192"/>
                  <a:pt x="1019271" y="2627842"/>
                </a:cubicBezTo>
                <a:cubicBezTo>
                  <a:pt x="1031536" y="2621492"/>
                  <a:pt x="1031536" y="2613025"/>
                  <a:pt x="1029083" y="2602442"/>
                </a:cubicBezTo>
                <a:cubicBezTo>
                  <a:pt x="1036443" y="2588684"/>
                  <a:pt x="1022951" y="2585508"/>
                  <a:pt x="1014365" y="2580217"/>
                </a:cubicBezTo>
                <a:cubicBezTo>
                  <a:pt x="1014365" y="2573867"/>
                  <a:pt x="1022951" y="2571750"/>
                  <a:pt x="1024177" y="2566458"/>
                </a:cubicBezTo>
                <a:cubicBezTo>
                  <a:pt x="1019271" y="2569633"/>
                  <a:pt x="1009458" y="2567517"/>
                  <a:pt x="1008232" y="2574925"/>
                </a:cubicBezTo>
                <a:cubicBezTo>
                  <a:pt x="994740" y="2572809"/>
                  <a:pt x="993513" y="2564342"/>
                  <a:pt x="997193" y="2554817"/>
                </a:cubicBezTo>
                <a:cubicBezTo>
                  <a:pt x="999646" y="2554817"/>
                  <a:pt x="1000872" y="2555875"/>
                  <a:pt x="1003326" y="2555875"/>
                </a:cubicBezTo>
                <a:cubicBezTo>
                  <a:pt x="1004552" y="2556934"/>
                  <a:pt x="1005779" y="2557992"/>
                  <a:pt x="1008232" y="2559050"/>
                </a:cubicBezTo>
                <a:cubicBezTo>
                  <a:pt x="1014365" y="2560108"/>
                  <a:pt x="1024177" y="2554817"/>
                  <a:pt x="1025404" y="2565400"/>
                </a:cubicBezTo>
                <a:cubicBezTo>
                  <a:pt x="1036443" y="2563283"/>
                  <a:pt x="1041349" y="2553758"/>
                  <a:pt x="1052388" y="2551642"/>
                </a:cubicBezTo>
                <a:cubicBezTo>
                  <a:pt x="1053615" y="2556934"/>
                  <a:pt x="1059747" y="2553758"/>
                  <a:pt x="1062200" y="2555875"/>
                </a:cubicBezTo>
                <a:cubicBezTo>
                  <a:pt x="1062200" y="2552700"/>
                  <a:pt x="1062200" y="2550583"/>
                  <a:pt x="1062200" y="2547408"/>
                </a:cubicBezTo>
                <a:cubicBezTo>
                  <a:pt x="1063427" y="2538942"/>
                  <a:pt x="1067107" y="2541059"/>
                  <a:pt x="1069560" y="2545292"/>
                </a:cubicBezTo>
                <a:close/>
                <a:moveTo>
                  <a:pt x="1018044" y="2613025"/>
                </a:moveTo>
                <a:cubicBezTo>
                  <a:pt x="1015591" y="2617258"/>
                  <a:pt x="1013138" y="2622550"/>
                  <a:pt x="1005779" y="2619375"/>
                </a:cubicBezTo>
                <a:cubicBezTo>
                  <a:pt x="1000872" y="2617258"/>
                  <a:pt x="1003326" y="2613025"/>
                  <a:pt x="1005779" y="2609850"/>
                </a:cubicBezTo>
                <a:cubicBezTo>
                  <a:pt x="1007005" y="2606675"/>
                  <a:pt x="1007005" y="2602442"/>
                  <a:pt x="1011912" y="2600325"/>
                </a:cubicBezTo>
                <a:cubicBezTo>
                  <a:pt x="1015591" y="2602442"/>
                  <a:pt x="1021724" y="2606675"/>
                  <a:pt x="1018044" y="2613025"/>
                </a:cubicBezTo>
                <a:close/>
                <a:moveTo>
                  <a:pt x="1063427" y="2554817"/>
                </a:moveTo>
                <a:cubicBezTo>
                  <a:pt x="1062200" y="2554817"/>
                  <a:pt x="1062200" y="2554817"/>
                  <a:pt x="1063427" y="2554817"/>
                </a:cubicBezTo>
                <a:cubicBezTo>
                  <a:pt x="1062200" y="2554817"/>
                  <a:pt x="1062200" y="2554817"/>
                  <a:pt x="1063427" y="2554817"/>
                </a:cubicBezTo>
                <a:cubicBezTo>
                  <a:pt x="1062200" y="2554817"/>
                  <a:pt x="1062200" y="2554817"/>
                  <a:pt x="1063427" y="2554817"/>
                </a:cubicBezTo>
                <a:cubicBezTo>
                  <a:pt x="1062200" y="2554817"/>
                  <a:pt x="1062200" y="2554817"/>
                  <a:pt x="1063427" y="2554817"/>
                </a:cubicBezTo>
                <a:close/>
                <a:moveTo>
                  <a:pt x="12102461" y="3536950"/>
                </a:moveTo>
                <a:cubicBezTo>
                  <a:pt x="12092649" y="3535892"/>
                  <a:pt x="12087742" y="3542242"/>
                  <a:pt x="12084063" y="3547534"/>
                </a:cubicBezTo>
                <a:cubicBezTo>
                  <a:pt x="12080383" y="3551767"/>
                  <a:pt x="12088969" y="3552825"/>
                  <a:pt x="12090196" y="3556000"/>
                </a:cubicBezTo>
                <a:cubicBezTo>
                  <a:pt x="12091422" y="3564467"/>
                  <a:pt x="12093875" y="3572934"/>
                  <a:pt x="12098782" y="3580342"/>
                </a:cubicBezTo>
                <a:cubicBezTo>
                  <a:pt x="12092649" y="3582458"/>
                  <a:pt x="12087742" y="3586692"/>
                  <a:pt x="12090196" y="3591983"/>
                </a:cubicBezTo>
                <a:cubicBezTo>
                  <a:pt x="12092649" y="3599392"/>
                  <a:pt x="12087742" y="3604684"/>
                  <a:pt x="12086516" y="3612092"/>
                </a:cubicBezTo>
                <a:cubicBezTo>
                  <a:pt x="12104915" y="3609975"/>
                  <a:pt x="12111047" y="3626909"/>
                  <a:pt x="12125765" y="3630083"/>
                </a:cubicBezTo>
                <a:cubicBezTo>
                  <a:pt x="12125765" y="3632200"/>
                  <a:pt x="12126993" y="3634317"/>
                  <a:pt x="12130672" y="3633258"/>
                </a:cubicBezTo>
                <a:cubicBezTo>
                  <a:pt x="12133125" y="3632200"/>
                  <a:pt x="12133125" y="3630083"/>
                  <a:pt x="12130672" y="3627967"/>
                </a:cubicBezTo>
                <a:cubicBezTo>
                  <a:pt x="12125765" y="3614208"/>
                  <a:pt x="12120860" y="3599392"/>
                  <a:pt x="12126993" y="3585633"/>
                </a:cubicBezTo>
                <a:cubicBezTo>
                  <a:pt x="12134352" y="3571875"/>
                  <a:pt x="12129446" y="3564467"/>
                  <a:pt x="12117180" y="3557059"/>
                </a:cubicBezTo>
                <a:cubicBezTo>
                  <a:pt x="12112274" y="3553883"/>
                  <a:pt x="12104915" y="3552825"/>
                  <a:pt x="12106141" y="3545417"/>
                </a:cubicBezTo>
                <a:cubicBezTo>
                  <a:pt x="12107367" y="3541184"/>
                  <a:pt x="12108594" y="3538008"/>
                  <a:pt x="12102461" y="3536950"/>
                </a:cubicBezTo>
                <a:close/>
                <a:moveTo>
                  <a:pt x="12103688" y="3596217"/>
                </a:moveTo>
                <a:cubicBezTo>
                  <a:pt x="12103688" y="3596217"/>
                  <a:pt x="12102461" y="3597275"/>
                  <a:pt x="12102461" y="3598333"/>
                </a:cubicBezTo>
                <a:cubicBezTo>
                  <a:pt x="12101234" y="3597275"/>
                  <a:pt x="12100008" y="3597275"/>
                  <a:pt x="12098782" y="3596217"/>
                </a:cubicBezTo>
                <a:cubicBezTo>
                  <a:pt x="12098782" y="3596217"/>
                  <a:pt x="12100008" y="3595159"/>
                  <a:pt x="12100008" y="3595159"/>
                </a:cubicBezTo>
                <a:cubicBezTo>
                  <a:pt x="12101234" y="3595159"/>
                  <a:pt x="12102461" y="3596217"/>
                  <a:pt x="12103688" y="3596217"/>
                </a:cubicBezTo>
                <a:close/>
                <a:moveTo>
                  <a:pt x="95672" y="1017058"/>
                </a:moveTo>
                <a:cubicBezTo>
                  <a:pt x="88312" y="1016000"/>
                  <a:pt x="76047" y="1006475"/>
                  <a:pt x="72367" y="1014942"/>
                </a:cubicBezTo>
                <a:cubicBezTo>
                  <a:pt x="67461" y="1024467"/>
                  <a:pt x="46609" y="1033992"/>
                  <a:pt x="63781" y="1048808"/>
                </a:cubicBezTo>
                <a:cubicBezTo>
                  <a:pt x="66234" y="1050925"/>
                  <a:pt x="65008" y="1055158"/>
                  <a:pt x="60101" y="1056217"/>
                </a:cubicBezTo>
                <a:cubicBezTo>
                  <a:pt x="57648" y="1057275"/>
                  <a:pt x="56422" y="1054100"/>
                  <a:pt x="55195" y="1051983"/>
                </a:cubicBezTo>
                <a:cubicBezTo>
                  <a:pt x="46609" y="1044575"/>
                  <a:pt x="58875" y="1036108"/>
                  <a:pt x="53969" y="1028700"/>
                </a:cubicBezTo>
                <a:cubicBezTo>
                  <a:pt x="47836" y="1017058"/>
                  <a:pt x="58875" y="1016000"/>
                  <a:pt x="67461" y="1011767"/>
                </a:cubicBezTo>
                <a:cubicBezTo>
                  <a:pt x="72367" y="1009650"/>
                  <a:pt x="68687" y="996950"/>
                  <a:pt x="80953" y="1004358"/>
                </a:cubicBezTo>
                <a:cubicBezTo>
                  <a:pt x="83406" y="1005417"/>
                  <a:pt x="85859" y="1007533"/>
                  <a:pt x="87086" y="1007533"/>
                </a:cubicBezTo>
                <a:cubicBezTo>
                  <a:pt x="90765" y="1005417"/>
                  <a:pt x="88312" y="1002242"/>
                  <a:pt x="87086" y="1000125"/>
                </a:cubicBezTo>
                <a:cubicBezTo>
                  <a:pt x="84633" y="990600"/>
                  <a:pt x="78500" y="984250"/>
                  <a:pt x="68687" y="980017"/>
                </a:cubicBezTo>
                <a:cubicBezTo>
                  <a:pt x="67461" y="980017"/>
                  <a:pt x="67461" y="980017"/>
                  <a:pt x="66234" y="980017"/>
                </a:cubicBezTo>
                <a:cubicBezTo>
                  <a:pt x="58875" y="981075"/>
                  <a:pt x="50289" y="988483"/>
                  <a:pt x="45383" y="978958"/>
                </a:cubicBezTo>
                <a:cubicBezTo>
                  <a:pt x="40476" y="967317"/>
                  <a:pt x="53969" y="968375"/>
                  <a:pt x="61328" y="965200"/>
                </a:cubicBezTo>
                <a:cubicBezTo>
                  <a:pt x="62555" y="957792"/>
                  <a:pt x="61328" y="949325"/>
                  <a:pt x="74820" y="952500"/>
                </a:cubicBezTo>
                <a:cubicBezTo>
                  <a:pt x="78500" y="947208"/>
                  <a:pt x="62555" y="938742"/>
                  <a:pt x="78500" y="936625"/>
                </a:cubicBezTo>
                <a:cubicBezTo>
                  <a:pt x="77273" y="928158"/>
                  <a:pt x="77273" y="918633"/>
                  <a:pt x="74820" y="910167"/>
                </a:cubicBezTo>
                <a:cubicBezTo>
                  <a:pt x="73594" y="904875"/>
                  <a:pt x="77273" y="902758"/>
                  <a:pt x="80953" y="902758"/>
                </a:cubicBezTo>
                <a:cubicBezTo>
                  <a:pt x="85859" y="903817"/>
                  <a:pt x="91992" y="903817"/>
                  <a:pt x="93219" y="909108"/>
                </a:cubicBezTo>
                <a:cubicBezTo>
                  <a:pt x="93219" y="910167"/>
                  <a:pt x="91992" y="911225"/>
                  <a:pt x="90765" y="912283"/>
                </a:cubicBezTo>
                <a:cubicBezTo>
                  <a:pt x="76047" y="923925"/>
                  <a:pt x="76047" y="927100"/>
                  <a:pt x="93219" y="935567"/>
                </a:cubicBezTo>
                <a:cubicBezTo>
                  <a:pt x="98125" y="960967"/>
                  <a:pt x="95672" y="989542"/>
                  <a:pt x="95672" y="1017058"/>
                </a:cubicBezTo>
                <a:close/>
                <a:moveTo>
                  <a:pt x="185210" y="1540933"/>
                </a:moveTo>
                <a:cubicBezTo>
                  <a:pt x="176625" y="1551517"/>
                  <a:pt x="176625" y="1567392"/>
                  <a:pt x="160679" y="1573742"/>
                </a:cubicBezTo>
                <a:cubicBezTo>
                  <a:pt x="157000" y="1575858"/>
                  <a:pt x="157000" y="1582208"/>
                  <a:pt x="159453" y="1586442"/>
                </a:cubicBezTo>
                <a:cubicBezTo>
                  <a:pt x="164359" y="1601258"/>
                  <a:pt x="152093" y="1606550"/>
                  <a:pt x="137375" y="1618192"/>
                </a:cubicBezTo>
                <a:cubicBezTo>
                  <a:pt x="142281" y="1602317"/>
                  <a:pt x="150867" y="1592792"/>
                  <a:pt x="152093" y="1582208"/>
                </a:cubicBezTo>
                <a:cubicBezTo>
                  <a:pt x="152093" y="1575858"/>
                  <a:pt x="154546" y="1569508"/>
                  <a:pt x="147187" y="1565275"/>
                </a:cubicBezTo>
                <a:cubicBezTo>
                  <a:pt x="147187" y="1565275"/>
                  <a:pt x="147187" y="1565275"/>
                  <a:pt x="147187" y="1565275"/>
                </a:cubicBezTo>
                <a:cubicBezTo>
                  <a:pt x="150867" y="1562100"/>
                  <a:pt x="155773" y="1558925"/>
                  <a:pt x="159453" y="1555750"/>
                </a:cubicBezTo>
                <a:cubicBezTo>
                  <a:pt x="172945" y="1548342"/>
                  <a:pt x="175398" y="1543050"/>
                  <a:pt x="169265" y="1532467"/>
                </a:cubicBezTo>
                <a:cubicBezTo>
                  <a:pt x="168039" y="1529292"/>
                  <a:pt x="165586" y="1527175"/>
                  <a:pt x="164359" y="1525058"/>
                </a:cubicBezTo>
                <a:cubicBezTo>
                  <a:pt x="163132" y="1521883"/>
                  <a:pt x="160679" y="1519767"/>
                  <a:pt x="161906" y="1515533"/>
                </a:cubicBezTo>
                <a:cubicBezTo>
                  <a:pt x="168039" y="1517650"/>
                  <a:pt x="172945" y="1506008"/>
                  <a:pt x="180304" y="1516592"/>
                </a:cubicBezTo>
                <a:cubicBezTo>
                  <a:pt x="191343" y="1531408"/>
                  <a:pt x="192570" y="1531408"/>
                  <a:pt x="185210" y="1540933"/>
                </a:cubicBezTo>
                <a:close/>
                <a:moveTo>
                  <a:pt x="145961" y="1565275"/>
                </a:moveTo>
                <a:cubicBezTo>
                  <a:pt x="145961" y="1565275"/>
                  <a:pt x="144734" y="1566333"/>
                  <a:pt x="144734" y="1566333"/>
                </a:cubicBezTo>
                <a:cubicBezTo>
                  <a:pt x="142281" y="1564217"/>
                  <a:pt x="144734" y="1565275"/>
                  <a:pt x="145961" y="1565275"/>
                </a:cubicBezTo>
                <a:close/>
                <a:moveTo>
                  <a:pt x="615733" y="1825625"/>
                </a:moveTo>
                <a:cubicBezTo>
                  <a:pt x="615733" y="1825625"/>
                  <a:pt x="615733" y="1824567"/>
                  <a:pt x="615733" y="1823508"/>
                </a:cubicBezTo>
                <a:cubicBezTo>
                  <a:pt x="618186" y="1823508"/>
                  <a:pt x="619413" y="1824567"/>
                  <a:pt x="620639" y="1826683"/>
                </a:cubicBezTo>
                <a:cubicBezTo>
                  <a:pt x="620639" y="1826683"/>
                  <a:pt x="621866" y="1825625"/>
                  <a:pt x="621866" y="1825625"/>
                </a:cubicBezTo>
                <a:cubicBezTo>
                  <a:pt x="625545" y="1824567"/>
                  <a:pt x="629225" y="1820333"/>
                  <a:pt x="632905" y="1825625"/>
                </a:cubicBezTo>
                <a:cubicBezTo>
                  <a:pt x="632905" y="1826683"/>
                  <a:pt x="632905" y="1828800"/>
                  <a:pt x="631678" y="1829858"/>
                </a:cubicBezTo>
                <a:cubicBezTo>
                  <a:pt x="629225" y="1831975"/>
                  <a:pt x="625545" y="1831975"/>
                  <a:pt x="623092" y="1831975"/>
                </a:cubicBezTo>
                <a:cubicBezTo>
                  <a:pt x="624319" y="1834092"/>
                  <a:pt x="626772" y="1836208"/>
                  <a:pt x="630452" y="1837267"/>
                </a:cubicBezTo>
                <a:cubicBezTo>
                  <a:pt x="639037" y="1839383"/>
                  <a:pt x="637811" y="1858433"/>
                  <a:pt x="627998" y="1865842"/>
                </a:cubicBezTo>
                <a:cubicBezTo>
                  <a:pt x="614506" y="1876425"/>
                  <a:pt x="605920" y="1889125"/>
                  <a:pt x="596108" y="1901825"/>
                </a:cubicBezTo>
                <a:cubicBezTo>
                  <a:pt x="581389" y="1891242"/>
                  <a:pt x="575256" y="1889125"/>
                  <a:pt x="564217" y="1888067"/>
                </a:cubicBezTo>
                <a:cubicBezTo>
                  <a:pt x="566670" y="1880658"/>
                  <a:pt x="577709" y="1887008"/>
                  <a:pt x="581389" y="1879600"/>
                </a:cubicBezTo>
                <a:cubicBezTo>
                  <a:pt x="576483" y="1874308"/>
                  <a:pt x="558085" y="1872192"/>
                  <a:pt x="571577" y="1859492"/>
                </a:cubicBezTo>
                <a:cubicBezTo>
                  <a:pt x="577709" y="1859492"/>
                  <a:pt x="583842" y="1862667"/>
                  <a:pt x="586295" y="1866900"/>
                </a:cubicBezTo>
                <a:cubicBezTo>
                  <a:pt x="593655" y="1878542"/>
                  <a:pt x="602241" y="1869017"/>
                  <a:pt x="608373" y="1867958"/>
                </a:cubicBezTo>
                <a:cubicBezTo>
                  <a:pt x="616959" y="1865842"/>
                  <a:pt x="612053" y="1859492"/>
                  <a:pt x="609600" y="1854200"/>
                </a:cubicBezTo>
                <a:cubicBezTo>
                  <a:pt x="608373" y="1852083"/>
                  <a:pt x="602241" y="1848908"/>
                  <a:pt x="607147" y="1847850"/>
                </a:cubicBezTo>
                <a:cubicBezTo>
                  <a:pt x="636584" y="1844675"/>
                  <a:pt x="609600" y="1831975"/>
                  <a:pt x="615733" y="1825625"/>
                </a:cubicBezTo>
                <a:close/>
                <a:moveTo>
                  <a:pt x="182757" y="2629958"/>
                </a:moveTo>
                <a:cubicBezTo>
                  <a:pt x="176625" y="2638425"/>
                  <a:pt x="182757" y="2646892"/>
                  <a:pt x="179078" y="2654300"/>
                </a:cubicBezTo>
                <a:cubicBezTo>
                  <a:pt x="177851" y="2656417"/>
                  <a:pt x="176625" y="2660650"/>
                  <a:pt x="171718" y="2659592"/>
                </a:cubicBezTo>
                <a:cubicBezTo>
                  <a:pt x="170492" y="2659592"/>
                  <a:pt x="170492" y="2658533"/>
                  <a:pt x="169265" y="2658533"/>
                </a:cubicBezTo>
                <a:cubicBezTo>
                  <a:pt x="165586" y="2655358"/>
                  <a:pt x="169265" y="2654300"/>
                  <a:pt x="171718" y="2652184"/>
                </a:cubicBezTo>
                <a:cubicBezTo>
                  <a:pt x="176625" y="2649008"/>
                  <a:pt x="179078" y="2642658"/>
                  <a:pt x="172945" y="2642658"/>
                </a:cubicBezTo>
                <a:cubicBezTo>
                  <a:pt x="165586" y="2642658"/>
                  <a:pt x="152093" y="2633133"/>
                  <a:pt x="150867" y="2645833"/>
                </a:cubicBezTo>
                <a:cubicBezTo>
                  <a:pt x="149640" y="2654300"/>
                  <a:pt x="142281" y="2658533"/>
                  <a:pt x="138601" y="2664883"/>
                </a:cubicBezTo>
                <a:cubicBezTo>
                  <a:pt x="134922" y="2641600"/>
                  <a:pt x="131242" y="2619375"/>
                  <a:pt x="126336" y="2591858"/>
                </a:cubicBezTo>
                <a:cubicBezTo>
                  <a:pt x="144734" y="2605617"/>
                  <a:pt x="159453" y="2616200"/>
                  <a:pt x="177851" y="2623608"/>
                </a:cubicBezTo>
                <a:cubicBezTo>
                  <a:pt x="181531" y="2624667"/>
                  <a:pt x="185210" y="2626783"/>
                  <a:pt x="182757" y="2629958"/>
                </a:cubicBezTo>
                <a:close/>
                <a:moveTo>
                  <a:pt x="116523" y="684742"/>
                </a:moveTo>
                <a:cubicBezTo>
                  <a:pt x="120203" y="685800"/>
                  <a:pt x="120203" y="688975"/>
                  <a:pt x="120203" y="692150"/>
                </a:cubicBezTo>
                <a:cubicBezTo>
                  <a:pt x="123883" y="692150"/>
                  <a:pt x="127562" y="690033"/>
                  <a:pt x="131242" y="692150"/>
                </a:cubicBezTo>
                <a:cubicBezTo>
                  <a:pt x="147187" y="687917"/>
                  <a:pt x="160679" y="696383"/>
                  <a:pt x="176625" y="697442"/>
                </a:cubicBezTo>
                <a:cubicBezTo>
                  <a:pt x="177851" y="697442"/>
                  <a:pt x="180304" y="699558"/>
                  <a:pt x="180304" y="699558"/>
                </a:cubicBezTo>
                <a:cubicBezTo>
                  <a:pt x="180304" y="712258"/>
                  <a:pt x="190117" y="721783"/>
                  <a:pt x="196250" y="732367"/>
                </a:cubicBezTo>
                <a:cubicBezTo>
                  <a:pt x="197476" y="733425"/>
                  <a:pt x="196250" y="736600"/>
                  <a:pt x="193796" y="738717"/>
                </a:cubicBezTo>
                <a:cubicBezTo>
                  <a:pt x="191343" y="741892"/>
                  <a:pt x="187664" y="740833"/>
                  <a:pt x="185210" y="738717"/>
                </a:cubicBezTo>
                <a:cubicBezTo>
                  <a:pt x="182757" y="735542"/>
                  <a:pt x="177851" y="734483"/>
                  <a:pt x="174171" y="734483"/>
                </a:cubicBezTo>
                <a:cubicBezTo>
                  <a:pt x="174171" y="734483"/>
                  <a:pt x="174171" y="734483"/>
                  <a:pt x="174171" y="734483"/>
                </a:cubicBezTo>
                <a:cubicBezTo>
                  <a:pt x="174171" y="734483"/>
                  <a:pt x="174171" y="734483"/>
                  <a:pt x="174171" y="734483"/>
                </a:cubicBezTo>
                <a:cubicBezTo>
                  <a:pt x="172945" y="732367"/>
                  <a:pt x="176625" y="733425"/>
                  <a:pt x="172945" y="732367"/>
                </a:cubicBezTo>
                <a:cubicBezTo>
                  <a:pt x="172945" y="732367"/>
                  <a:pt x="171718" y="732367"/>
                  <a:pt x="171718" y="732367"/>
                </a:cubicBezTo>
                <a:cubicBezTo>
                  <a:pt x="171718" y="734483"/>
                  <a:pt x="172945" y="734483"/>
                  <a:pt x="174171" y="733425"/>
                </a:cubicBezTo>
                <a:cubicBezTo>
                  <a:pt x="174171" y="733425"/>
                  <a:pt x="174171" y="733425"/>
                  <a:pt x="174171" y="733425"/>
                </a:cubicBezTo>
                <a:cubicBezTo>
                  <a:pt x="174171" y="733425"/>
                  <a:pt x="174171" y="733425"/>
                  <a:pt x="174171" y="733425"/>
                </a:cubicBezTo>
                <a:cubicBezTo>
                  <a:pt x="171718" y="736600"/>
                  <a:pt x="170492" y="739775"/>
                  <a:pt x="168039" y="742950"/>
                </a:cubicBezTo>
                <a:cubicBezTo>
                  <a:pt x="164359" y="754592"/>
                  <a:pt x="155773" y="745067"/>
                  <a:pt x="149640" y="746125"/>
                </a:cubicBezTo>
                <a:cubicBezTo>
                  <a:pt x="149640" y="741892"/>
                  <a:pt x="153320" y="739775"/>
                  <a:pt x="158226" y="738717"/>
                </a:cubicBezTo>
                <a:cubicBezTo>
                  <a:pt x="158226" y="735542"/>
                  <a:pt x="159453" y="730250"/>
                  <a:pt x="153320" y="731308"/>
                </a:cubicBezTo>
                <a:cubicBezTo>
                  <a:pt x="144734" y="732367"/>
                  <a:pt x="141054" y="727075"/>
                  <a:pt x="136148" y="723900"/>
                </a:cubicBezTo>
                <a:cubicBezTo>
                  <a:pt x="126336" y="723900"/>
                  <a:pt x="126336" y="713317"/>
                  <a:pt x="116523" y="710142"/>
                </a:cubicBezTo>
                <a:cubicBezTo>
                  <a:pt x="105484" y="705908"/>
                  <a:pt x="127562" y="700617"/>
                  <a:pt x="117750" y="694267"/>
                </a:cubicBezTo>
                <a:cubicBezTo>
                  <a:pt x="114070" y="692150"/>
                  <a:pt x="109164" y="692150"/>
                  <a:pt x="111617" y="686858"/>
                </a:cubicBezTo>
                <a:cubicBezTo>
                  <a:pt x="112843" y="685800"/>
                  <a:pt x="115297" y="683683"/>
                  <a:pt x="116523" y="684742"/>
                </a:cubicBezTo>
                <a:close/>
                <a:moveTo>
                  <a:pt x="1767472" y="4127500"/>
                </a:moveTo>
                <a:cubicBezTo>
                  <a:pt x="1766246" y="4132792"/>
                  <a:pt x="1768699" y="4139142"/>
                  <a:pt x="1768699" y="4144434"/>
                </a:cubicBezTo>
                <a:cubicBezTo>
                  <a:pt x="1774831" y="4144434"/>
                  <a:pt x="1773605" y="4141258"/>
                  <a:pt x="1773605" y="4140200"/>
                </a:cubicBezTo>
                <a:cubicBezTo>
                  <a:pt x="1773605" y="4133850"/>
                  <a:pt x="1774831" y="4128559"/>
                  <a:pt x="1783417" y="4131733"/>
                </a:cubicBezTo>
                <a:cubicBezTo>
                  <a:pt x="1789550" y="4133850"/>
                  <a:pt x="1789550" y="4138083"/>
                  <a:pt x="1785871" y="4143375"/>
                </a:cubicBezTo>
                <a:cubicBezTo>
                  <a:pt x="1782191" y="4147608"/>
                  <a:pt x="1777284" y="4150784"/>
                  <a:pt x="1782191" y="4157133"/>
                </a:cubicBezTo>
                <a:cubicBezTo>
                  <a:pt x="1785871" y="4160309"/>
                  <a:pt x="1783417" y="4164542"/>
                  <a:pt x="1778511" y="4165600"/>
                </a:cubicBezTo>
                <a:cubicBezTo>
                  <a:pt x="1766246" y="4168775"/>
                  <a:pt x="1773605" y="4176184"/>
                  <a:pt x="1773605" y="4181475"/>
                </a:cubicBezTo>
                <a:cubicBezTo>
                  <a:pt x="1768699" y="4183592"/>
                  <a:pt x="1763792" y="4180417"/>
                  <a:pt x="1758886" y="4179358"/>
                </a:cubicBezTo>
                <a:cubicBezTo>
                  <a:pt x="1753980" y="4170892"/>
                  <a:pt x="1771152" y="4170892"/>
                  <a:pt x="1766246" y="4160309"/>
                </a:cubicBezTo>
                <a:cubicBezTo>
                  <a:pt x="1761339" y="4161367"/>
                  <a:pt x="1755207" y="4156075"/>
                  <a:pt x="1749074" y="4158192"/>
                </a:cubicBezTo>
                <a:cubicBezTo>
                  <a:pt x="1752753" y="4155017"/>
                  <a:pt x="1752753" y="4151842"/>
                  <a:pt x="1747847" y="4150784"/>
                </a:cubicBezTo>
                <a:cubicBezTo>
                  <a:pt x="1734355" y="4146550"/>
                  <a:pt x="1735582" y="4138083"/>
                  <a:pt x="1734355" y="4128559"/>
                </a:cubicBezTo>
                <a:cubicBezTo>
                  <a:pt x="1729449" y="4127500"/>
                  <a:pt x="1729449" y="4125383"/>
                  <a:pt x="1730675" y="4121150"/>
                </a:cubicBezTo>
                <a:cubicBezTo>
                  <a:pt x="1734355" y="4103159"/>
                  <a:pt x="1749074" y="4111625"/>
                  <a:pt x="1760113" y="4112684"/>
                </a:cubicBezTo>
                <a:cubicBezTo>
                  <a:pt x="1771152" y="4112684"/>
                  <a:pt x="1768699" y="4120092"/>
                  <a:pt x="1767472" y="4127500"/>
                </a:cubicBezTo>
                <a:close/>
                <a:moveTo>
                  <a:pt x="1746621" y="4159250"/>
                </a:moveTo>
                <a:cubicBezTo>
                  <a:pt x="1747847" y="4158192"/>
                  <a:pt x="1749074" y="4158192"/>
                  <a:pt x="1750300" y="4158192"/>
                </a:cubicBezTo>
                <a:cubicBezTo>
                  <a:pt x="1749074" y="4158192"/>
                  <a:pt x="1747847" y="4159250"/>
                  <a:pt x="1746621" y="4159250"/>
                </a:cubicBezTo>
                <a:lnTo>
                  <a:pt x="1746621" y="4159250"/>
                </a:lnTo>
                <a:close/>
                <a:moveTo>
                  <a:pt x="1774831" y="4181475"/>
                </a:moveTo>
                <a:cubicBezTo>
                  <a:pt x="1774831" y="4181475"/>
                  <a:pt x="1774831" y="4181475"/>
                  <a:pt x="1774831" y="4181475"/>
                </a:cubicBezTo>
                <a:cubicBezTo>
                  <a:pt x="1774831" y="4181475"/>
                  <a:pt x="1774831" y="4181475"/>
                  <a:pt x="1774831" y="4181475"/>
                </a:cubicBezTo>
                <a:lnTo>
                  <a:pt x="1774831" y="4181475"/>
                </a:lnTo>
                <a:cubicBezTo>
                  <a:pt x="1774831" y="4181475"/>
                  <a:pt x="1774831" y="4181475"/>
                  <a:pt x="1774831" y="4181475"/>
                </a:cubicBezTo>
                <a:cubicBezTo>
                  <a:pt x="1774831" y="4181475"/>
                  <a:pt x="1774831" y="4181475"/>
                  <a:pt x="1774831" y="4181475"/>
                </a:cubicBezTo>
                <a:close/>
                <a:moveTo>
                  <a:pt x="272296" y="588433"/>
                </a:moveTo>
                <a:cubicBezTo>
                  <a:pt x="271070" y="589492"/>
                  <a:pt x="271070" y="589492"/>
                  <a:pt x="272296" y="588433"/>
                </a:cubicBezTo>
                <a:cubicBezTo>
                  <a:pt x="271070" y="589492"/>
                  <a:pt x="271070" y="588433"/>
                  <a:pt x="272296" y="588433"/>
                </a:cubicBezTo>
                <a:cubicBezTo>
                  <a:pt x="271070" y="588433"/>
                  <a:pt x="271070" y="588433"/>
                  <a:pt x="272296" y="588433"/>
                </a:cubicBezTo>
                <a:cubicBezTo>
                  <a:pt x="272296" y="588433"/>
                  <a:pt x="272296" y="588433"/>
                  <a:pt x="272296" y="588433"/>
                </a:cubicBezTo>
                <a:close/>
                <a:moveTo>
                  <a:pt x="219554" y="1661583"/>
                </a:moveTo>
                <a:cubicBezTo>
                  <a:pt x="220781" y="1661583"/>
                  <a:pt x="220781" y="1663700"/>
                  <a:pt x="220781" y="1664758"/>
                </a:cubicBezTo>
                <a:cubicBezTo>
                  <a:pt x="202382" y="1665817"/>
                  <a:pt x="214648" y="1683808"/>
                  <a:pt x="203609" y="1688042"/>
                </a:cubicBezTo>
                <a:cubicBezTo>
                  <a:pt x="193796" y="1692275"/>
                  <a:pt x="187664" y="1699683"/>
                  <a:pt x="182757" y="1708150"/>
                </a:cubicBezTo>
                <a:cubicBezTo>
                  <a:pt x="181531" y="1711325"/>
                  <a:pt x="176625" y="1714500"/>
                  <a:pt x="171718" y="1712383"/>
                </a:cubicBezTo>
                <a:cubicBezTo>
                  <a:pt x="163132" y="1709208"/>
                  <a:pt x="169265" y="1703917"/>
                  <a:pt x="170492" y="1700742"/>
                </a:cubicBezTo>
                <a:cubicBezTo>
                  <a:pt x="176625" y="1684867"/>
                  <a:pt x="186437" y="1671108"/>
                  <a:pt x="186437" y="1653117"/>
                </a:cubicBezTo>
                <a:cubicBezTo>
                  <a:pt x="186437" y="1647825"/>
                  <a:pt x="190117" y="1637242"/>
                  <a:pt x="203609" y="1639358"/>
                </a:cubicBezTo>
                <a:cubicBezTo>
                  <a:pt x="204835" y="1639358"/>
                  <a:pt x="207289" y="1640417"/>
                  <a:pt x="208515" y="1640417"/>
                </a:cubicBezTo>
                <a:cubicBezTo>
                  <a:pt x="208515" y="1640417"/>
                  <a:pt x="208515" y="1640417"/>
                  <a:pt x="208515" y="1640417"/>
                </a:cubicBezTo>
                <a:cubicBezTo>
                  <a:pt x="202382" y="1652058"/>
                  <a:pt x="208515" y="1657350"/>
                  <a:pt x="219554" y="1661583"/>
                </a:cubicBezTo>
                <a:close/>
                <a:moveTo>
                  <a:pt x="1205708" y="6401859"/>
                </a:moveTo>
                <a:cubicBezTo>
                  <a:pt x="1188536" y="6385984"/>
                  <a:pt x="1184856" y="6367992"/>
                  <a:pt x="1190989" y="6347883"/>
                </a:cubicBezTo>
                <a:cubicBezTo>
                  <a:pt x="1192216" y="6343651"/>
                  <a:pt x="1193442" y="6340475"/>
                  <a:pt x="1187310" y="6339417"/>
                </a:cubicBezTo>
                <a:cubicBezTo>
                  <a:pt x="1181177" y="6337300"/>
                  <a:pt x="1178724" y="6339417"/>
                  <a:pt x="1178724" y="6344709"/>
                </a:cubicBezTo>
                <a:cubicBezTo>
                  <a:pt x="1179950" y="6352117"/>
                  <a:pt x="1175044" y="6350000"/>
                  <a:pt x="1172591" y="6346825"/>
                </a:cubicBezTo>
                <a:cubicBezTo>
                  <a:pt x="1166458" y="6341534"/>
                  <a:pt x="1165231" y="6334125"/>
                  <a:pt x="1172591" y="6330950"/>
                </a:cubicBezTo>
                <a:cubicBezTo>
                  <a:pt x="1181177" y="6325659"/>
                  <a:pt x="1176271" y="6319308"/>
                  <a:pt x="1178724" y="6311901"/>
                </a:cubicBezTo>
                <a:cubicBezTo>
                  <a:pt x="1186083" y="6315075"/>
                  <a:pt x="1194669" y="6314017"/>
                  <a:pt x="1192216" y="6326717"/>
                </a:cubicBezTo>
                <a:cubicBezTo>
                  <a:pt x="1189763" y="6338359"/>
                  <a:pt x="1210614" y="6341534"/>
                  <a:pt x="1211841" y="6352117"/>
                </a:cubicBezTo>
                <a:cubicBezTo>
                  <a:pt x="1213067" y="6362700"/>
                  <a:pt x="1200802" y="6372225"/>
                  <a:pt x="1205708" y="6384925"/>
                </a:cubicBezTo>
                <a:cubicBezTo>
                  <a:pt x="1205708" y="6389159"/>
                  <a:pt x="1213067" y="6394450"/>
                  <a:pt x="1205708" y="6401859"/>
                </a:cubicBezTo>
                <a:close/>
                <a:moveTo>
                  <a:pt x="354476" y="4620684"/>
                </a:moveTo>
                <a:cubicBezTo>
                  <a:pt x="355702" y="4621742"/>
                  <a:pt x="358155" y="4623859"/>
                  <a:pt x="358155" y="4623859"/>
                </a:cubicBezTo>
                <a:cubicBezTo>
                  <a:pt x="361835" y="4621742"/>
                  <a:pt x="359382" y="4620684"/>
                  <a:pt x="356929" y="4618567"/>
                </a:cubicBezTo>
                <a:cubicBezTo>
                  <a:pt x="355702" y="4614334"/>
                  <a:pt x="353249" y="4611159"/>
                  <a:pt x="348343" y="4611159"/>
                </a:cubicBezTo>
                <a:cubicBezTo>
                  <a:pt x="339757" y="4610100"/>
                  <a:pt x="337304" y="4606925"/>
                  <a:pt x="340984" y="4600575"/>
                </a:cubicBezTo>
                <a:cubicBezTo>
                  <a:pt x="344663" y="4595284"/>
                  <a:pt x="348343" y="4588934"/>
                  <a:pt x="356929" y="4595284"/>
                </a:cubicBezTo>
                <a:cubicBezTo>
                  <a:pt x="360608" y="4597400"/>
                  <a:pt x="364288" y="4599517"/>
                  <a:pt x="367968" y="4601633"/>
                </a:cubicBezTo>
                <a:cubicBezTo>
                  <a:pt x="376554" y="4605867"/>
                  <a:pt x="379007" y="4600575"/>
                  <a:pt x="381460" y="4595284"/>
                </a:cubicBezTo>
                <a:cubicBezTo>
                  <a:pt x="383913" y="4589992"/>
                  <a:pt x="382687" y="4586817"/>
                  <a:pt x="374101" y="4586817"/>
                </a:cubicBezTo>
                <a:cubicBezTo>
                  <a:pt x="363062" y="4586817"/>
                  <a:pt x="360608" y="4581525"/>
                  <a:pt x="365515" y="4573059"/>
                </a:cubicBezTo>
                <a:cubicBezTo>
                  <a:pt x="367968" y="4569883"/>
                  <a:pt x="367968" y="4565650"/>
                  <a:pt x="370421" y="4562475"/>
                </a:cubicBezTo>
                <a:cubicBezTo>
                  <a:pt x="375327" y="4561417"/>
                  <a:pt x="379007" y="4568825"/>
                  <a:pt x="383913" y="4563534"/>
                </a:cubicBezTo>
                <a:cubicBezTo>
                  <a:pt x="385140" y="4562475"/>
                  <a:pt x="386366" y="4561417"/>
                  <a:pt x="385140" y="4559300"/>
                </a:cubicBezTo>
                <a:cubicBezTo>
                  <a:pt x="381460" y="4556125"/>
                  <a:pt x="377780" y="4558242"/>
                  <a:pt x="372874" y="4558242"/>
                </a:cubicBezTo>
                <a:cubicBezTo>
                  <a:pt x="370421" y="4558242"/>
                  <a:pt x="367968" y="4558242"/>
                  <a:pt x="365515" y="4558242"/>
                </a:cubicBezTo>
                <a:cubicBezTo>
                  <a:pt x="344663" y="4555067"/>
                  <a:pt x="323812" y="4558242"/>
                  <a:pt x="304187" y="4558242"/>
                </a:cubicBezTo>
                <a:cubicBezTo>
                  <a:pt x="304187" y="4570942"/>
                  <a:pt x="313999" y="4570942"/>
                  <a:pt x="322585" y="4572000"/>
                </a:cubicBezTo>
                <a:cubicBezTo>
                  <a:pt x="331171" y="4573059"/>
                  <a:pt x="336077" y="4574117"/>
                  <a:pt x="333624" y="4583642"/>
                </a:cubicBezTo>
                <a:cubicBezTo>
                  <a:pt x="331171" y="4591050"/>
                  <a:pt x="325038" y="4599517"/>
                  <a:pt x="328718" y="4607984"/>
                </a:cubicBezTo>
                <a:cubicBezTo>
                  <a:pt x="333624" y="4622800"/>
                  <a:pt x="348343" y="4612217"/>
                  <a:pt x="354476" y="4620684"/>
                </a:cubicBezTo>
                <a:close/>
                <a:moveTo>
                  <a:pt x="344663" y="4580467"/>
                </a:moveTo>
                <a:cubicBezTo>
                  <a:pt x="344663" y="4577292"/>
                  <a:pt x="344663" y="4574117"/>
                  <a:pt x="348343" y="4574117"/>
                </a:cubicBezTo>
                <a:cubicBezTo>
                  <a:pt x="354476" y="4574117"/>
                  <a:pt x="356929" y="4576234"/>
                  <a:pt x="356929" y="4580467"/>
                </a:cubicBezTo>
                <a:cubicBezTo>
                  <a:pt x="356929" y="4583642"/>
                  <a:pt x="354476" y="4585758"/>
                  <a:pt x="349569" y="4586817"/>
                </a:cubicBezTo>
                <a:cubicBezTo>
                  <a:pt x="343437" y="4586817"/>
                  <a:pt x="344663" y="4582584"/>
                  <a:pt x="344663" y="4580467"/>
                </a:cubicBezTo>
                <a:close/>
                <a:moveTo>
                  <a:pt x="157000" y="3001434"/>
                </a:moveTo>
                <a:cubicBezTo>
                  <a:pt x="153320" y="2977092"/>
                  <a:pt x="155773" y="2952750"/>
                  <a:pt x="157000" y="2927350"/>
                </a:cubicBezTo>
                <a:cubicBezTo>
                  <a:pt x="158226" y="2904067"/>
                  <a:pt x="168039" y="2882900"/>
                  <a:pt x="163132" y="2858559"/>
                </a:cubicBezTo>
                <a:cubicBezTo>
                  <a:pt x="160679" y="2846917"/>
                  <a:pt x="174171" y="2835275"/>
                  <a:pt x="180304" y="2822575"/>
                </a:cubicBezTo>
                <a:cubicBezTo>
                  <a:pt x="177851" y="2831042"/>
                  <a:pt x="177851" y="2840567"/>
                  <a:pt x="174171" y="2847975"/>
                </a:cubicBezTo>
                <a:cubicBezTo>
                  <a:pt x="170492" y="2853267"/>
                  <a:pt x="170492" y="2857500"/>
                  <a:pt x="172945" y="2862792"/>
                </a:cubicBezTo>
                <a:cubicBezTo>
                  <a:pt x="174171" y="2865967"/>
                  <a:pt x="177851" y="2870200"/>
                  <a:pt x="174171" y="2873375"/>
                </a:cubicBezTo>
                <a:cubicBezTo>
                  <a:pt x="164359" y="2883958"/>
                  <a:pt x="171718" y="2895600"/>
                  <a:pt x="170492" y="2907242"/>
                </a:cubicBezTo>
                <a:cubicBezTo>
                  <a:pt x="170492" y="2923117"/>
                  <a:pt x="166812" y="2938992"/>
                  <a:pt x="160679" y="2954867"/>
                </a:cubicBezTo>
                <a:cubicBezTo>
                  <a:pt x="158226" y="2961217"/>
                  <a:pt x="154546" y="2967567"/>
                  <a:pt x="161906" y="2974975"/>
                </a:cubicBezTo>
                <a:cubicBezTo>
                  <a:pt x="171718" y="2984500"/>
                  <a:pt x="159453" y="2992967"/>
                  <a:pt x="157000" y="3001434"/>
                </a:cubicBezTo>
                <a:cubicBezTo>
                  <a:pt x="161906" y="3004608"/>
                  <a:pt x="163132" y="3008842"/>
                  <a:pt x="158226" y="3012017"/>
                </a:cubicBezTo>
                <a:cubicBezTo>
                  <a:pt x="157000" y="3012017"/>
                  <a:pt x="154546" y="3012017"/>
                  <a:pt x="154546" y="3010958"/>
                </a:cubicBezTo>
                <a:cubicBezTo>
                  <a:pt x="148414" y="3006725"/>
                  <a:pt x="150867" y="3003550"/>
                  <a:pt x="157000" y="3001434"/>
                </a:cubicBezTo>
                <a:close/>
                <a:moveTo>
                  <a:pt x="694233" y="645583"/>
                </a:moveTo>
                <a:cubicBezTo>
                  <a:pt x="706498" y="636058"/>
                  <a:pt x="699139" y="626533"/>
                  <a:pt x="696686" y="614892"/>
                </a:cubicBezTo>
                <a:cubicBezTo>
                  <a:pt x="689326" y="619125"/>
                  <a:pt x="685647" y="638175"/>
                  <a:pt x="672155" y="623358"/>
                </a:cubicBezTo>
                <a:cubicBezTo>
                  <a:pt x="663569" y="622300"/>
                  <a:pt x="653756" y="622300"/>
                  <a:pt x="659889" y="609600"/>
                </a:cubicBezTo>
                <a:cubicBezTo>
                  <a:pt x="662342" y="606425"/>
                  <a:pt x="661116" y="601133"/>
                  <a:pt x="661116" y="596900"/>
                </a:cubicBezTo>
                <a:cubicBezTo>
                  <a:pt x="664795" y="597958"/>
                  <a:pt x="666022" y="601133"/>
                  <a:pt x="666022" y="604308"/>
                </a:cubicBezTo>
                <a:lnTo>
                  <a:pt x="666022" y="603250"/>
                </a:lnTo>
                <a:cubicBezTo>
                  <a:pt x="670928" y="603250"/>
                  <a:pt x="673381" y="603250"/>
                  <a:pt x="674608" y="605367"/>
                </a:cubicBezTo>
                <a:cubicBezTo>
                  <a:pt x="672155" y="607483"/>
                  <a:pt x="669701" y="606425"/>
                  <a:pt x="666022" y="604308"/>
                </a:cubicBezTo>
                <a:cubicBezTo>
                  <a:pt x="664795" y="608542"/>
                  <a:pt x="666022" y="611717"/>
                  <a:pt x="672155" y="611717"/>
                </a:cubicBezTo>
                <a:cubicBezTo>
                  <a:pt x="674608" y="608542"/>
                  <a:pt x="674608" y="606425"/>
                  <a:pt x="674608" y="605367"/>
                </a:cubicBezTo>
                <a:cubicBezTo>
                  <a:pt x="674608" y="604308"/>
                  <a:pt x="674608" y="603250"/>
                  <a:pt x="674608" y="602192"/>
                </a:cubicBezTo>
                <a:cubicBezTo>
                  <a:pt x="675834" y="588433"/>
                  <a:pt x="685647" y="587375"/>
                  <a:pt x="696686" y="587375"/>
                </a:cubicBezTo>
                <a:cubicBezTo>
                  <a:pt x="694233" y="590550"/>
                  <a:pt x="691780" y="593725"/>
                  <a:pt x="690553" y="596900"/>
                </a:cubicBezTo>
                <a:cubicBezTo>
                  <a:pt x="688100" y="602192"/>
                  <a:pt x="690553" y="608542"/>
                  <a:pt x="694233" y="611717"/>
                </a:cubicBezTo>
                <a:cubicBezTo>
                  <a:pt x="700365" y="615950"/>
                  <a:pt x="706498" y="612775"/>
                  <a:pt x="707725" y="606425"/>
                </a:cubicBezTo>
                <a:cubicBezTo>
                  <a:pt x="708951" y="603250"/>
                  <a:pt x="711404" y="603250"/>
                  <a:pt x="713858" y="603250"/>
                </a:cubicBezTo>
                <a:cubicBezTo>
                  <a:pt x="717537" y="604308"/>
                  <a:pt x="717537" y="607483"/>
                  <a:pt x="716311" y="608542"/>
                </a:cubicBezTo>
                <a:cubicBezTo>
                  <a:pt x="715084" y="610658"/>
                  <a:pt x="711404" y="612775"/>
                  <a:pt x="716311" y="614892"/>
                </a:cubicBezTo>
                <a:cubicBezTo>
                  <a:pt x="719990" y="615950"/>
                  <a:pt x="723670" y="614892"/>
                  <a:pt x="722444" y="610658"/>
                </a:cubicBezTo>
                <a:cubicBezTo>
                  <a:pt x="721217" y="599017"/>
                  <a:pt x="732256" y="600075"/>
                  <a:pt x="739615" y="597958"/>
                </a:cubicBezTo>
                <a:cubicBezTo>
                  <a:pt x="743295" y="604308"/>
                  <a:pt x="739615" y="609600"/>
                  <a:pt x="734709" y="611717"/>
                </a:cubicBezTo>
                <a:cubicBezTo>
                  <a:pt x="718764" y="617008"/>
                  <a:pt x="711404" y="628650"/>
                  <a:pt x="705272" y="640292"/>
                </a:cubicBezTo>
                <a:cubicBezTo>
                  <a:pt x="705272" y="644525"/>
                  <a:pt x="701592" y="647700"/>
                  <a:pt x="694233" y="645583"/>
                </a:cubicBezTo>
                <a:close/>
                <a:moveTo>
                  <a:pt x="336077" y="597958"/>
                </a:moveTo>
                <a:cubicBezTo>
                  <a:pt x="337304" y="589492"/>
                  <a:pt x="353249" y="592667"/>
                  <a:pt x="352023" y="582083"/>
                </a:cubicBezTo>
                <a:cubicBezTo>
                  <a:pt x="350796" y="582083"/>
                  <a:pt x="350796" y="581025"/>
                  <a:pt x="349569" y="581025"/>
                </a:cubicBezTo>
                <a:cubicBezTo>
                  <a:pt x="343437" y="575733"/>
                  <a:pt x="343437" y="570442"/>
                  <a:pt x="349569" y="565150"/>
                </a:cubicBezTo>
                <a:cubicBezTo>
                  <a:pt x="350796" y="564092"/>
                  <a:pt x="353249" y="564092"/>
                  <a:pt x="354476" y="565150"/>
                </a:cubicBezTo>
                <a:cubicBezTo>
                  <a:pt x="359382" y="570442"/>
                  <a:pt x="354476" y="574675"/>
                  <a:pt x="352023" y="579967"/>
                </a:cubicBezTo>
                <a:cubicBezTo>
                  <a:pt x="352023" y="581025"/>
                  <a:pt x="350796" y="581025"/>
                  <a:pt x="350796" y="582083"/>
                </a:cubicBezTo>
                <a:cubicBezTo>
                  <a:pt x="363062" y="589492"/>
                  <a:pt x="361835" y="572558"/>
                  <a:pt x="370421" y="573617"/>
                </a:cubicBezTo>
                <a:cubicBezTo>
                  <a:pt x="371647" y="566208"/>
                  <a:pt x="379007" y="558800"/>
                  <a:pt x="374101" y="550333"/>
                </a:cubicBezTo>
                <a:cubicBezTo>
                  <a:pt x="372874" y="549275"/>
                  <a:pt x="371647" y="548217"/>
                  <a:pt x="370421" y="547158"/>
                </a:cubicBezTo>
                <a:cubicBezTo>
                  <a:pt x="367968" y="540808"/>
                  <a:pt x="372874" y="536575"/>
                  <a:pt x="376554" y="533400"/>
                </a:cubicBezTo>
                <a:cubicBezTo>
                  <a:pt x="382687" y="528108"/>
                  <a:pt x="385140" y="535517"/>
                  <a:pt x="388819" y="537633"/>
                </a:cubicBezTo>
                <a:cubicBezTo>
                  <a:pt x="391272" y="538692"/>
                  <a:pt x="393726" y="539750"/>
                  <a:pt x="396179" y="541867"/>
                </a:cubicBezTo>
                <a:cubicBezTo>
                  <a:pt x="391272" y="547158"/>
                  <a:pt x="387593" y="550333"/>
                  <a:pt x="383913" y="554567"/>
                </a:cubicBezTo>
                <a:cubicBezTo>
                  <a:pt x="387593" y="557742"/>
                  <a:pt x="390046" y="560917"/>
                  <a:pt x="393726" y="564092"/>
                </a:cubicBezTo>
                <a:cubicBezTo>
                  <a:pt x="393726" y="564092"/>
                  <a:pt x="393726" y="564092"/>
                  <a:pt x="393726" y="564092"/>
                </a:cubicBezTo>
                <a:lnTo>
                  <a:pt x="394952" y="565150"/>
                </a:lnTo>
                <a:lnTo>
                  <a:pt x="393726" y="564092"/>
                </a:lnTo>
                <a:cubicBezTo>
                  <a:pt x="391272" y="564092"/>
                  <a:pt x="387593" y="564092"/>
                  <a:pt x="385140" y="564092"/>
                </a:cubicBezTo>
                <a:cubicBezTo>
                  <a:pt x="380233" y="573617"/>
                  <a:pt x="387593" y="582083"/>
                  <a:pt x="390046" y="592667"/>
                </a:cubicBezTo>
                <a:cubicBezTo>
                  <a:pt x="376554" y="590550"/>
                  <a:pt x="371647" y="599017"/>
                  <a:pt x="363062" y="603250"/>
                </a:cubicBezTo>
                <a:cubicBezTo>
                  <a:pt x="350796" y="610658"/>
                  <a:pt x="350796" y="611717"/>
                  <a:pt x="336077" y="597958"/>
                </a:cubicBezTo>
                <a:close/>
                <a:moveTo>
                  <a:pt x="128789" y="877358"/>
                </a:moveTo>
                <a:cubicBezTo>
                  <a:pt x="127562" y="874183"/>
                  <a:pt x="123883" y="872067"/>
                  <a:pt x="122656" y="868892"/>
                </a:cubicBezTo>
                <a:cubicBezTo>
                  <a:pt x="118976" y="861483"/>
                  <a:pt x="107937" y="868892"/>
                  <a:pt x="101804" y="864658"/>
                </a:cubicBezTo>
                <a:cubicBezTo>
                  <a:pt x="100578" y="872067"/>
                  <a:pt x="95672" y="872067"/>
                  <a:pt x="91992" y="867833"/>
                </a:cubicBezTo>
                <a:cubicBezTo>
                  <a:pt x="88312" y="863600"/>
                  <a:pt x="83406" y="857250"/>
                  <a:pt x="88312" y="850900"/>
                </a:cubicBezTo>
                <a:cubicBezTo>
                  <a:pt x="91992" y="846667"/>
                  <a:pt x="98125" y="842433"/>
                  <a:pt x="104258" y="838200"/>
                </a:cubicBezTo>
                <a:cubicBezTo>
                  <a:pt x="107937" y="843492"/>
                  <a:pt x="96898" y="856192"/>
                  <a:pt x="115297" y="851958"/>
                </a:cubicBezTo>
                <a:cubicBezTo>
                  <a:pt x="120203" y="850900"/>
                  <a:pt x="123883" y="853017"/>
                  <a:pt x="123883" y="857250"/>
                </a:cubicBezTo>
                <a:cubicBezTo>
                  <a:pt x="125109" y="865717"/>
                  <a:pt x="131242" y="865717"/>
                  <a:pt x="136148" y="861483"/>
                </a:cubicBezTo>
                <a:cubicBezTo>
                  <a:pt x="139828" y="858308"/>
                  <a:pt x="142281" y="856192"/>
                  <a:pt x="145961" y="862542"/>
                </a:cubicBezTo>
                <a:cubicBezTo>
                  <a:pt x="148414" y="866775"/>
                  <a:pt x="147187" y="871008"/>
                  <a:pt x="142281" y="872067"/>
                </a:cubicBezTo>
                <a:cubicBezTo>
                  <a:pt x="134922" y="872067"/>
                  <a:pt x="131242" y="874183"/>
                  <a:pt x="128789" y="877358"/>
                </a:cubicBezTo>
                <a:close/>
                <a:moveTo>
                  <a:pt x="126336" y="885825"/>
                </a:moveTo>
                <a:cubicBezTo>
                  <a:pt x="126336" y="885825"/>
                  <a:pt x="126336" y="885825"/>
                  <a:pt x="126336" y="885825"/>
                </a:cubicBezTo>
                <a:cubicBezTo>
                  <a:pt x="125109" y="885825"/>
                  <a:pt x="125109" y="884767"/>
                  <a:pt x="125109" y="884767"/>
                </a:cubicBezTo>
                <a:cubicBezTo>
                  <a:pt x="125109" y="882650"/>
                  <a:pt x="125109" y="880533"/>
                  <a:pt x="127562" y="878417"/>
                </a:cubicBezTo>
                <a:cubicBezTo>
                  <a:pt x="130015" y="880533"/>
                  <a:pt x="130015" y="882650"/>
                  <a:pt x="126336" y="885825"/>
                </a:cubicBezTo>
                <a:close/>
                <a:moveTo>
                  <a:pt x="131242" y="933450"/>
                </a:moveTo>
                <a:cubicBezTo>
                  <a:pt x="123883" y="917575"/>
                  <a:pt x="116523" y="901700"/>
                  <a:pt x="109164" y="884767"/>
                </a:cubicBezTo>
                <a:cubicBezTo>
                  <a:pt x="116523" y="880533"/>
                  <a:pt x="120203" y="891117"/>
                  <a:pt x="126336" y="885825"/>
                </a:cubicBezTo>
                <a:cubicBezTo>
                  <a:pt x="126336" y="893233"/>
                  <a:pt x="122656" y="901700"/>
                  <a:pt x="128789" y="908050"/>
                </a:cubicBezTo>
                <a:cubicBezTo>
                  <a:pt x="134922" y="915458"/>
                  <a:pt x="134922" y="926042"/>
                  <a:pt x="143507" y="933450"/>
                </a:cubicBezTo>
                <a:cubicBezTo>
                  <a:pt x="148414" y="930275"/>
                  <a:pt x="153320" y="932392"/>
                  <a:pt x="159453" y="933450"/>
                </a:cubicBezTo>
                <a:lnTo>
                  <a:pt x="171718" y="951442"/>
                </a:lnTo>
                <a:cubicBezTo>
                  <a:pt x="174171" y="959908"/>
                  <a:pt x="182757" y="966258"/>
                  <a:pt x="175398" y="978958"/>
                </a:cubicBezTo>
                <a:cubicBezTo>
                  <a:pt x="169265" y="968375"/>
                  <a:pt x="166812" y="960967"/>
                  <a:pt x="165586" y="952500"/>
                </a:cubicBezTo>
                <a:cubicBezTo>
                  <a:pt x="164359" y="946150"/>
                  <a:pt x="154546" y="940858"/>
                  <a:pt x="145961" y="938742"/>
                </a:cubicBezTo>
                <a:cubicBezTo>
                  <a:pt x="137375" y="940858"/>
                  <a:pt x="132468" y="937683"/>
                  <a:pt x="131242" y="933450"/>
                </a:cubicBezTo>
                <a:close/>
                <a:moveTo>
                  <a:pt x="388819" y="2234142"/>
                </a:moveTo>
                <a:cubicBezTo>
                  <a:pt x="398632" y="2232025"/>
                  <a:pt x="404765" y="2239434"/>
                  <a:pt x="412124" y="2242608"/>
                </a:cubicBezTo>
                <a:cubicBezTo>
                  <a:pt x="419483" y="2245783"/>
                  <a:pt x="414577" y="2256367"/>
                  <a:pt x="402311" y="2260600"/>
                </a:cubicBezTo>
                <a:cubicBezTo>
                  <a:pt x="392499" y="2264833"/>
                  <a:pt x="392499" y="2264833"/>
                  <a:pt x="401085" y="2271184"/>
                </a:cubicBezTo>
                <a:cubicBezTo>
                  <a:pt x="412124" y="2278592"/>
                  <a:pt x="410897" y="2281767"/>
                  <a:pt x="402311" y="2292350"/>
                </a:cubicBezTo>
                <a:cubicBezTo>
                  <a:pt x="394952" y="2302934"/>
                  <a:pt x="374101" y="2306108"/>
                  <a:pt x="380233" y="2325158"/>
                </a:cubicBezTo>
                <a:cubicBezTo>
                  <a:pt x="381460" y="2330450"/>
                  <a:pt x="364288" y="2325158"/>
                  <a:pt x="363062" y="2335742"/>
                </a:cubicBezTo>
                <a:cubicBezTo>
                  <a:pt x="359382" y="2321983"/>
                  <a:pt x="367968" y="2309283"/>
                  <a:pt x="375327" y="2300817"/>
                </a:cubicBezTo>
                <a:cubicBezTo>
                  <a:pt x="381460" y="2293408"/>
                  <a:pt x="382687" y="2284942"/>
                  <a:pt x="383913" y="2277533"/>
                </a:cubicBezTo>
                <a:cubicBezTo>
                  <a:pt x="385140" y="2266950"/>
                  <a:pt x="387593" y="2256367"/>
                  <a:pt x="391272" y="2245783"/>
                </a:cubicBezTo>
                <a:cubicBezTo>
                  <a:pt x="392499" y="2241550"/>
                  <a:pt x="392499" y="2237317"/>
                  <a:pt x="388819" y="2234142"/>
                </a:cubicBezTo>
                <a:close/>
                <a:moveTo>
                  <a:pt x="11583627" y="4815417"/>
                </a:moveTo>
                <a:cubicBezTo>
                  <a:pt x="11577494" y="4818592"/>
                  <a:pt x="11571361" y="4819650"/>
                  <a:pt x="11575041" y="4829175"/>
                </a:cubicBezTo>
                <a:cubicBezTo>
                  <a:pt x="11577494" y="4833409"/>
                  <a:pt x="11575041" y="4839758"/>
                  <a:pt x="11570134" y="4843992"/>
                </a:cubicBezTo>
                <a:cubicBezTo>
                  <a:pt x="11570134" y="4843992"/>
                  <a:pt x="11570134" y="4843992"/>
                  <a:pt x="11571361" y="4843992"/>
                </a:cubicBezTo>
                <a:cubicBezTo>
                  <a:pt x="11571361" y="4843992"/>
                  <a:pt x="11572588" y="4845050"/>
                  <a:pt x="11572588" y="4845050"/>
                </a:cubicBezTo>
                <a:cubicBezTo>
                  <a:pt x="11571361" y="4845050"/>
                  <a:pt x="11570134" y="4846109"/>
                  <a:pt x="11568908" y="4846109"/>
                </a:cubicBezTo>
                <a:cubicBezTo>
                  <a:pt x="11568908" y="4846109"/>
                  <a:pt x="11568908" y="4846109"/>
                  <a:pt x="11567681" y="4845050"/>
                </a:cubicBezTo>
                <a:cubicBezTo>
                  <a:pt x="11566455" y="4846109"/>
                  <a:pt x="11564001" y="4847167"/>
                  <a:pt x="11562775" y="4848225"/>
                </a:cubicBezTo>
                <a:cubicBezTo>
                  <a:pt x="11549283" y="4853517"/>
                  <a:pt x="11546830" y="4864100"/>
                  <a:pt x="11544377" y="4874684"/>
                </a:cubicBezTo>
                <a:cubicBezTo>
                  <a:pt x="11541924" y="4883150"/>
                  <a:pt x="11534564" y="4878917"/>
                  <a:pt x="11529658" y="4879975"/>
                </a:cubicBezTo>
                <a:cubicBezTo>
                  <a:pt x="11513713" y="4883150"/>
                  <a:pt x="11513713" y="4885267"/>
                  <a:pt x="11524751" y="4897967"/>
                </a:cubicBezTo>
                <a:cubicBezTo>
                  <a:pt x="11527205" y="4901142"/>
                  <a:pt x="11524751" y="4905375"/>
                  <a:pt x="11529658" y="4907492"/>
                </a:cubicBezTo>
                <a:cubicBezTo>
                  <a:pt x="11528432" y="4910667"/>
                  <a:pt x="11527205" y="4913842"/>
                  <a:pt x="11525978" y="4917017"/>
                </a:cubicBezTo>
                <a:cubicBezTo>
                  <a:pt x="11524751" y="4919133"/>
                  <a:pt x="11524751" y="4921250"/>
                  <a:pt x="11528432" y="4921250"/>
                </a:cubicBezTo>
                <a:cubicBezTo>
                  <a:pt x="11532111" y="4921250"/>
                  <a:pt x="11534564" y="4919133"/>
                  <a:pt x="11535791" y="4915959"/>
                </a:cubicBezTo>
                <a:cubicBezTo>
                  <a:pt x="11545603" y="4912784"/>
                  <a:pt x="11560322" y="4915959"/>
                  <a:pt x="11564001" y="4903258"/>
                </a:cubicBezTo>
                <a:cubicBezTo>
                  <a:pt x="11568908" y="4902200"/>
                  <a:pt x="11575041" y="4903258"/>
                  <a:pt x="11578720" y="4899025"/>
                </a:cubicBezTo>
                <a:cubicBezTo>
                  <a:pt x="11590986" y="4889500"/>
                  <a:pt x="11589760" y="4875742"/>
                  <a:pt x="11581174" y="4869392"/>
                </a:cubicBezTo>
                <a:cubicBezTo>
                  <a:pt x="11570134" y="4860925"/>
                  <a:pt x="11573814" y="4856692"/>
                  <a:pt x="11581174" y="4852459"/>
                </a:cubicBezTo>
                <a:cubicBezTo>
                  <a:pt x="11597119" y="4845050"/>
                  <a:pt x="11594665" y="4832350"/>
                  <a:pt x="11594665" y="4820709"/>
                </a:cubicBezTo>
                <a:cubicBezTo>
                  <a:pt x="11597119" y="4815417"/>
                  <a:pt x="11590986" y="4812242"/>
                  <a:pt x="11583627" y="4815417"/>
                </a:cubicBezTo>
                <a:close/>
                <a:moveTo>
                  <a:pt x="11568908" y="4884209"/>
                </a:moveTo>
                <a:cubicBezTo>
                  <a:pt x="11562775" y="4882092"/>
                  <a:pt x="11551736" y="4887383"/>
                  <a:pt x="11554189" y="4875742"/>
                </a:cubicBezTo>
                <a:cubicBezTo>
                  <a:pt x="11560322" y="4873625"/>
                  <a:pt x="11560322" y="4866217"/>
                  <a:pt x="11568908" y="4866217"/>
                </a:cubicBezTo>
                <a:cubicBezTo>
                  <a:pt x="11568908" y="4872567"/>
                  <a:pt x="11568908" y="4878917"/>
                  <a:pt x="11568908" y="4884209"/>
                </a:cubicBezTo>
                <a:close/>
                <a:moveTo>
                  <a:pt x="11570134" y="4843992"/>
                </a:moveTo>
                <a:cubicBezTo>
                  <a:pt x="11570134" y="4845050"/>
                  <a:pt x="11568908" y="4845050"/>
                  <a:pt x="11568908" y="4845050"/>
                </a:cubicBezTo>
                <a:cubicBezTo>
                  <a:pt x="11568908" y="4845050"/>
                  <a:pt x="11568908" y="4845050"/>
                  <a:pt x="11568908" y="4843992"/>
                </a:cubicBezTo>
                <a:cubicBezTo>
                  <a:pt x="11568908" y="4843992"/>
                  <a:pt x="11570134" y="4843992"/>
                  <a:pt x="11570134" y="4843992"/>
                </a:cubicBezTo>
                <a:close/>
                <a:moveTo>
                  <a:pt x="1025404" y="2564342"/>
                </a:moveTo>
                <a:cubicBezTo>
                  <a:pt x="1025404" y="2564342"/>
                  <a:pt x="1025404" y="2564342"/>
                  <a:pt x="1025404" y="2564342"/>
                </a:cubicBezTo>
                <a:cubicBezTo>
                  <a:pt x="1025404" y="2564342"/>
                  <a:pt x="1025404" y="2564342"/>
                  <a:pt x="1025404" y="2564342"/>
                </a:cubicBezTo>
                <a:cubicBezTo>
                  <a:pt x="1025404" y="2564342"/>
                  <a:pt x="1025404" y="2564342"/>
                  <a:pt x="1025404" y="2564342"/>
                </a:cubicBezTo>
                <a:cubicBezTo>
                  <a:pt x="1025404" y="2564342"/>
                  <a:pt x="1025404" y="2564342"/>
                  <a:pt x="1025404" y="2564342"/>
                </a:cubicBezTo>
                <a:close/>
                <a:moveTo>
                  <a:pt x="11001011" y="3608917"/>
                </a:moveTo>
                <a:cubicBezTo>
                  <a:pt x="11004691" y="3614208"/>
                  <a:pt x="11004691" y="3621617"/>
                  <a:pt x="11014503" y="3623733"/>
                </a:cubicBezTo>
                <a:cubicBezTo>
                  <a:pt x="11019410" y="3624792"/>
                  <a:pt x="11018183" y="3631142"/>
                  <a:pt x="11015729" y="3635375"/>
                </a:cubicBezTo>
                <a:cubicBezTo>
                  <a:pt x="11021862" y="3636434"/>
                  <a:pt x="11025542" y="3638550"/>
                  <a:pt x="11023089" y="3644900"/>
                </a:cubicBezTo>
                <a:cubicBezTo>
                  <a:pt x="11021862" y="3647017"/>
                  <a:pt x="11018183" y="3649133"/>
                  <a:pt x="11016956" y="3648075"/>
                </a:cubicBezTo>
                <a:cubicBezTo>
                  <a:pt x="11010823" y="3645958"/>
                  <a:pt x="11014503" y="3639608"/>
                  <a:pt x="11013277" y="3635375"/>
                </a:cubicBezTo>
                <a:cubicBezTo>
                  <a:pt x="10999784" y="3634317"/>
                  <a:pt x="10992425" y="3629025"/>
                  <a:pt x="10988746" y="3617383"/>
                </a:cubicBezTo>
                <a:cubicBezTo>
                  <a:pt x="10985065" y="3606800"/>
                  <a:pt x="10972800" y="3599392"/>
                  <a:pt x="10966667" y="3588809"/>
                </a:cubicBezTo>
                <a:cubicBezTo>
                  <a:pt x="10962987" y="3582458"/>
                  <a:pt x="10972800" y="3576108"/>
                  <a:pt x="10964214" y="3569758"/>
                </a:cubicBezTo>
                <a:cubicBezTo>
                  <a:pt x="10958082" y="3566583"/>
                  <a:pt x="10954401" y="3560233"/>
                  <a:pt x="10949496" y="3554942"/>
                </a:cubicBezTo>
                <a:cubicBezTo>
                  <a:pt x="10965441" y="3552825"/>
                  <a:pt x="10981386" y="3561292"/>
                  <a:pt x="10982613" y="3570817"/>
                </a:cubicBezTo>
                <a:cubicBezTo>
                  <a:pt x="10960534" y="3583517"/>
                  <a:pt x="10988746" y="3583517"/>
                  <a:pt x="10989972" y="3589867"/>
                </a:cubicBezTo>
                <a:cubicBezTo>
                  <a:pt x="10989972" y="3597275"/>
                  <a:pt x="10996105" y="3602567"/>
                  <a:pt x="11001011" y="3608917"/>
                </a:cubicBezTo>
                <a:close/>
                <a:moveTo>
                  <a:pt x="1589621" y="6854825"/>
                </a:moveTo>
                <a:cubicBezTo>
                  <a:pt x="1589621" y="6854825"/>
                  <a:pt x="1589621" y="6854825"/>
                  <a:pt x="1589621" y="6854825"/>
                </a:cubicBezTo>
                <a:cubicBezTo>
                  <a:pt x="1589621" y="6854825"/>
                  <a:pt x="1589621" y="6854825"/>
                  <a:pt x="1589621" y="6854825"/>
                </a:cubicBezTo>
                <a:lnTo>
                  <a:pt x="1589621" y="6854825"/>
                </a:lnTo>
                <a:close/>
                <a:moveTo>
                  <a:pt x="11545603" y="6062133"/>
                </a:moveTo>
                <a:cubicBezTo>
                  <a:pt x="11545603" y="6066367"/>
                  <a:pt x="11545603" y="6069542"/>
                  <a:pt x="11545603" y="6073776"/>
                </a:cubicBezTo>
                <a:cubicBezTo>
                  <a:pt x="11545603" y="6096000"/>
                  <a:pt x="11545603" y="6096000"/>
                  <a:pt x="11516166" y="6097058"/>
                </a:cubicBezTo>
                <a:cubicBezTo>
                  <a:pt x="11522299" y="6105526"/>
                  <a:pt x="11535791" y="6109758"/>
                  <a:pt x="11527205" y="6120342"/>
                </a:cubicBezTo>
                <a:cubicBezTo>
                  <a:pt x="11514939" y="6110817"/>
                  <a:pt x="11514939" y="6094942"/>
                  <a:pt x="11497768" y="6090709"/>
                </a:cubicBezTo>
                <a:cubicBezTo>
                  <a:pt x="11502673" y="6083300"/>
                  <a:pt x="11529658" y="6089651"/>
                  <a:pt x="11510033" y="6071659"/>
                </a:cubicBezTo>
                <a:cubicBezTo>
                  <a:pt x="11507580" y="6069542"/>
                  <a:pt x="11513713" y="6062133"/>
                  <a:pt x="11514939" y="6056842"/>
                </a:cubicBezTo>
                <a:cubicBezTo>
                  <a:pt x="11517392" y="6048375"/>
                  <a:pt x="11527205" y="6050492"/>
                  <a:pt x="11533337" y="6046258"/>
                </a:cubicBezTo>
                <a:cubicBezTo>
                  <a:pt x="11534564" y="6053667"/>
                  <a:pt x="11546830" y="6053667"/>
                  <a:pt x="11545603" y="6062133"/>
                </a:cubicBezTo>
                <a:close/>
                <a:moveTo>
                  <a:pt x="11655993" y="1830917"/>
                </a:moveTo>
                <a:cubicBezTo>
                  <a:pt x="11653540" y="1834092"/>
                  <a:pt x="11653540" y="1840442"/>
                  <a:pt x="11655993" y="1843617"/>
                </a:cubicBezTo>
                <a:cubicBezTo>
                  <a:pt x="11660900" y="1851025"/>
                  <a:pt x="11660900" y="1855258"/>
                  <a:pt x="11653540" y="1861608"/>
                </a:cubicBezTo>
                <a:cubicBezTo>
                  <a:pt x="11651088" y="1862667"/>
                  <a:pt x="11652314" y="1863725"/>
                  <a:pt x="11657220" y="1872192"/>
                </a:cubicBezTo>
                <a:cubicBezTo>
                  <a:pt x="11657220" y="1873250"/>
                  <a:pt x="11658447" y="1874308"/>
                  <a:pt x="11659673" y="1875367"/>
                </a:cubicBezTo>
                <a:cubicBezTo>
                  <a:pt x="11647407" y="1878542"/>
                  <a:pt x="11642502" y="1890183"/>
                  <a:pt x="11631462" y="1895475"/>
                </a:cubicBezTo>
                <a:cubicBezTo>
                  <a:pt x="11630236" y="1896533"/>
                  <a:pt x="11627783" y="1894417"/>
                  <a:pt x="11627783" y="1894417"/>
                </a:cubicBezTo>
                <a:cubicBezTo>
                  <a:pt x="11643728" y="1885950"/>
                  <a:pt x="11617970" y="1872192"/>
                  <a:pt x="11632689" y="1862667"/>
                </a:cubicBezTo>
                <a:cubicBezTo>
                  <a:pt x="11637595" y="1858433"/>
                  <a:pt x="11638822" y="1849967"/>
                  <a:pt x="11641275" y="1843617"/>
                </a:cubicBezTo>
                <a:cubicBezTo>
                  <a:pt x="11642502" y="1840442"/>
                  <a:pt x="11641275" y="1837267"/>
                  <a:pt x="11640048" y="1835150"/>
                </a:cubicBezTo>
                <a:cubicBezTo>
                  <a:pt x="11638822" y="1831975"/>
                  <a:pt x="11637595" y="1822450"/>
                  <a:pt x="11640048" y="1822450"/>
                </a:cubicBezTo>
                <a:cubicBezTo>
                  <a:pt x="11654767" y="1821392"/>
                  <a:pt x="11647407" y="1810808"/>
                  <a:pt x="11649861" y="1805517"/>
                </a:cubicBezTo>
                <a:cubicBezTo>
                  <a:pt x="11652314" y="1791758"/>
                  <a:pt x="11657220" y="1778000"/>
                  <a:pt x="11665806" y="1761067"/>
                </a:cubicBezTo>
                <a:cubicBezTo>
                  <a:pt x="11670712" y="1776942"/>
                  <a:pt x="11669486" y="1787525"/>
                  <a:pt x="11660900" y="1797050"/>
                </a:cubicBezTo>
                <a:cubicBezTo>
                  <a:pt x="11663353" y="1808692"/>
                  <a:pt x="11665806" y="1820333"/>
                  <a:pt x="11655993" y="1830917"/>
                </a:cubicBezTo>
                <a:close/>
                <a:moveTo>
                  <a:pt x="808303" y="4750859"/>
                </a:moveTo>
                <a:cubicBezTo>
                  <a:pt x="819342" y="4765675"/>
                  <a:pt x="823021" y="4749800"/>
                  <a:pt x="821795" y="4746625"/>
                </a:cubicBezTo>
                <a:cubicBezTo>
                  <a:pt x="820568" y="4738159"/>
                  <a:pt x="821795" y="4731809"/>
                  <a:pt x="837740" y="4729692"/>
                </a:cubicBezTo>
                <a:cubicBezTo>
                  <a:pt x="818115" y="4725459"/>
                  <a:pt x="809529" y="4715934"/>
                  <a:pt x="798490" y="4710642"/>
                </a:cubicBezTo>
                <a:cubicBezTo>
                  <a:pt x="794811" y="4708525"/>
                  <a:pt x="789904" y="4703234"/>
                  <a:pt x="787451" y="4707467"/>
                </a:cubicBezTo>
                <a:cubicBezTo>
                  <a:pt x="781318" y="4715934"/>
                  <a:pt x="764147" y="4713817"/>
                  <a:pt x="762920" y="4725459"/>
                </a:cubicBezTo>
                <a:cubicBezTo>
                  <a:pt x="761693" y="4737100"/>
                  <a:pt x="776412" y="4740275"/>
                  <a:pt x="782545" y="4746625"/>
                </a:cubicBezTo>
                <a:cubicBezTo>
                  <a:pt x="786225" y="4750859"/>
                  <a:pt x="791131" y="4750859"/>
                  <a:pt x="797264" y="4748742"/>
                </a:cubicBezTo>
                <a:cubicBezTo>
                  <a:pt x="799717" y="4749800"/>
                  <a:pt x="804623" y="4746625"/>
                  <a:pt x="808303" y="4750859"/>
                </a:cubicBezTo>
                <a:close/>
                <a:moveTo>
                  <a:pt x="803396" y="4743450"/>
                </a:moveTo>
                <a:cubicBezTo>
                  <a:pt x="804623" y="4743450"/>
                  <a:pt x="805849" y="4742392"/>
                  <a:pt x="807076" y="4742392"/>
                </a:cubicBezTo>
                <a:cubicBezTo>
                  <a:pt x="807076" y="4742392"/>
                  <a:pt x="808303" y="4743450"/>
                  <a:pt x="808303" y="4743450"/>
                </a:cubicBezTo>
                <a:cubicBezTo>
                  <a:pt x="807076" y="4743450"/>
                  <a:pt x="805849" y="4744508"/>
                  <a:pt x="804623" y="4744508"/>
                </a:cubicBezTo>
                <a:cubicBezTo>
                  <a:pt x="803396" y="4745567"/>
                  <a:pt x="803396" y="4744508"/>
                  <a:pt x="803396" y="4743450"/>
                </a:cubicBezTo>
                <a:close/>
                <a:moveTo>
                  <a:pt x="11626556" y="1315508"/>
                </a:moveTo>
                <a:cubicBezTo>
                  <a:pt x="11622876" y="1304925"/>
                  <a:pt x="11630236" y="1296458"/>
                  <a:pt x="11621650" y="1291167"/>
                </a:cubicBezTo>
                <a:cubicBezTo>
                  <a:pt x="11615517" y="1286933"/>
                  <a:pt x="11609384" y="1281642"/>
                  <a:pt x="11606931" y="1293283"/>
                </a:cubicBezTo>
                <a:cubicBezTo>
                  <a:pt x="11605705" y="1297517"/>
                  <a:pt x="11602025" y="1298575"/>
                  <a:pt x="11599572" y="1295400"/>
                </a:cubicBezTo>
                <a:cubicBezTo>
                  <a:pt x="11598345" y="1294342"/>
                  <a:pt x="11599572" y="1290108"/>
                  <a:pt x="11600798" y="1289050"/>
                </a:cubicBezTo>
                <a:cubicBezTo>
                  <a:pt x="11617970" y="1279525"/>
                  <a:pt x="11622876" y="1268942"/>
                  <a:pt x="11614291" y="1252008"/>
                </a:cubicBezTo>
                <a:cubicBezTo>
                  <a:pt x="11610611" y="1245658"/>
                  <a:pt x="11624103" y="1212850"/>
                  <a:pt x="11630236" y="1207558"/>
                </a:cubicBezTo>
                <a:cubicBezTo>
                  <a:pt x="11633915" y="1204383"/>
                  <a:pt x="11637595" y="1205442"/>
                  <a:pt x="11641275" y="1209675"/>
                </a:cubicBezTo>
                <a:cubicBezTo>
                  <a:pt x="11646181" y="1209675"/>
                  <a:pt x="11648634" y="1208617"/>
                  <a:pt x="11651088" y="1205442"/>
                </a:cubicBezTo>
                <a:cubicBezTo>
                  <a:pt x="11649861" y="1209675"/>
                  <a:pt x="11647407" y="1213908"/>
                  <a:pt x="11641275" y="1214967"/>
                </a:cubicBezTo>
                <a:cubicBezTo>
                  <a:pt x="11644955" y="1224492"/>
                  <a:pt x="11636369" y="1230842"/>
                  <a:pt x="11633915" y="1239308"/>
                </a:cubicBezTo>
                <a:cubicBezTo>
                  <a:pt x="11627783" y="1257300"/>
                  <a:pt x="11616743" y="1275292"/>
                  <a:pt x="11632689" y="1293283"/>
                </a:cubicBezTo>
                <a:cubicBezTo>
                  <a:pt x="11637595" y="1298575"/>
                  <a:pt x="11632689" y="1304925"/>
                  <a:pt x="11626556" y="1315508"/>
                </a:cubicBezTo>
                <a:close/>
                <a:moveTo>
                  <a:pt x="1568769" y="4170892"/>
                </a:moveTo>
                <a:cubicBezTo>
                  <a:pt x="1567543" y="4169833"/>
                  <a:pt x="1567543" y="4167717"/>
                  <a:pt x="1567543" y="4165600"/>
                </a:cubicBezTo>
                <a:cubicBezTo>
                  <a:pt x="1567543" y="4161367"/>
                  <a:pt x="1569996" y="4158192"/>
                  <a:pt x="1574902" y="4159250"/>
                </a:cubicBezTo>
                <a:cubicBezTo>
                  <a:pt x="1573676" y="4166659"/>
                  <a:pt x="1572449" y="4169833"/>
                  <a:pt x="1568769" y="4170892"/>
                </a:cubicBezTo>
                <a:close/>
                <a:moveTo>
                  <a:pt x="1579809" y="4222750"/>
                </a:moveTo>
                <a:cubicBezTo>
                  <a:pt x="1576129" y="4215342"/>
                  <a:pt x="1566316" y="4212167"/>
                  <a:pt x="1563863" y="4204758"/>
                </a:cubicBezTo>
                <a:cubicBezTo>
                  <a:pt x="1567543" y="4201584"/>
                  <a:pt x="1569996" y="4202642"/>
                  <a:pt x="1573676" y="4204758"/>
                </a:cubicBezTo>
                <a:cubicBezTo>
                  <a:pt x="1579809" y="4207934"/>
                  <a:pt x="1584715" y="4206875"/>
                  <a:pt x="1585941" y="4201584"/>
                </a:cubicBezTo>
                <a:cubicBezTo>
                  <a:pt x="1589621" y="4193117"/>
                  <a:pt x="1588394" y="4183592"/>
                  <a:pt x="1581035" y="4178300"/>
                </a:cubicBezTo>
                <a:cubicBezTo>
                  <a:pt x="1579809" y="4177242"/>
                  <a:pt x="1579809" y="4177242"/>
                  <a:pt x="1578582" y="4177242"/>
                </a:cubicBezTo>
                <a:cubicBezTo>
                  <a:pt x="1581035" y="4178300"/>
                  <a:pt x="1582262" y="4178300"/>
                  <a:pt x="1584715" y="4178300"/>
                </a:cubicBezTo>
                <a:cubicBezTo>
                  <a:pt x="1590848" y="4179358"/>
                  <a:pt x="1595754" y="4176184"/>
                  <a:pt x="1603113" y="4166659"/>
                </a:cubicBezTo>
                <a:cubicBezTo>
                  <a:pt x="1610473" y="4168775"/>
                  <a:pt x="1606793" y="4174067"/>
                  <a:pt x="1606793" y="4177242"/>
                </a:cubicBezTo>
                <a:cubicBezTo>
                  <a:pt x="1608019" y="4186767"/>
                  <a:pt x="1598207" y="4194175"/>
                  <a:pt x="1600660" y="4203700"/>
                </a:cubicBezTo>
                <a:cubicBezTo>
                  <a:pt x="1603113" y="4213225"/>
                  <a:pt x="1583488" y="4210050"/>
                  <a:pt x="1587168" y="4220633"/>
                </a:cubicBezTo>
                <a:cubicBezTo>
                  <a:pt x="1588394" y="4223809"/>
                  <a:pt x="1581035" y="4225925"/>
                  <a:pt x="1579809" y="4222750"/>
                </a:cubicBezTo>
                <a:close/>
                <a:moveTo>
                  <a:pt x="1574902" y="4175125"/>
                </a:moveTo>
                <a:cubicBezTo>
                  <a:pt x="1569996" y="4174067"/>
                  <a:pt x="1565090" y="4176184"/>
                  <a:pt x="1561410" y="4181475"/>
                </a:cubicBezTo>
                <a:cubicBezTo>
                  <a:pt x="1558957" y="4185708"/>
                  <a:pt x="1552824" y="4184650"/>
                  <a:pt x="1549145" y="4182534"/>
                </a:cubicBezTo>
                <a:cubicBezTo>
                  <a:pt x="1546691" y="4180417"/>
                  <a:pt x="1540559" y="4178300"/>
                  <a:pt x="1544238" y="4174067"/>
                </a:cubicBezTo>
                <a:cubicBezTo>
                  <a:pt x="1546691" y="4170892"/>
                  <a:pt x="1549145" y="4167717"/>
                  <a:pt x="1554051" y="4168775"/>
                </a:cubicBezTo>
                <a:cubicBezTo>
                  <a:pt x="1562637" y="4170892"/>
                  <a:pt x="1566316" y="4170892"/>
                  <a:pt x="1569996" y="4170892"/>
                </a:cubicBezTo>
                <a:cubicBezTo>
                  <a:pt x="1569996" y="4173008"/>
                  <a:pt x="1572449" y="4174067"/>
                  <a:pt x="1574902" y="4175125"/>
                </a:cubicBezTo>
                <a:close/>
                <a:moveTo>
                  <a:pt x="11311331" y="1958975"/>
                </a:moveTo>
                <a:cubicBezTo>
                  <a:pt x="11315010" y="1961092"/>
                  <a:pt x="11317463" y="1966383"/>
                  <a:pt x="11324822" y="1963208"/>
                </a:cubicBezTo>
                <a:cubicBezTo>
                  <a:pt x="11333408" y="1960033"/>
                  <a:pt x="11329729" y="1951567"/>
                  <a:pt x="11328502" y="1949450"/>
                </a:cubicBezTo>
                <a:cubicBezTo>
                  <a:pt x="11323596" y="1942042"/>
                  <a:pt x="11322369" y="1935692"/>
                  <a:pt x="11322369" y="1928283"/>
                </a:cubicBezTo>
                <a:cubicBezTo>
                  <a:pt x="11322369" y="1925108"/>
                  <a:pt x="11319917" y="1921933"/>
                  <a:pt x="11315010" y="1924050"/>
                </a:cubicBezTo>
                <a:cubicBezTo>
                  <a:pt x="11308877" y="1926167"/>
                  <a:pt x="11313784" y="1930400"/>
                  <a:pt x="11312557" y="1934633"/>
                </a:cubicBezTo>
                <a:cubicBezTo>
                  <a:pt x="11315010" y="1936750"/>
                  <a:pt x="11317463" y="1938867"/>
                  <a:pt x="11313784" y="1940983"/>
                </a:cubicBezTo>
                <a:cubicBezTo>
                  <a:pt x="11311331" y="1942042"/>
                  <a:pt x="11310104" y="1939925"/>
                  <a:pt x="11308877" y="1937808"/>
                </a:cubicBezTo>
                <a:cubicBezTo>
                  <a:pt x="11303971" y="1936750"/>
                  <a:pt x="11301518" y="1936750"/>
                  <a:pt x="11296612" y="1938867"/>
                </a:cubicBezTo>
                <a:cubicBezTo>
                  <a:pt x="11288026" y="1943100"/>
                  <a:pt x="11273307" y="1940983"/>
                  <a:pt x="11283120" y="1956858"/>
                </a:cubicBezTo>
                <a:cubicBezTo>
                  <a:pt x="11284346" y="1960033"/>
                  <a:pt x="11278213" y="1964267"/>
                  <a:pt x="11272080" y="1960033"/>
                </a:cubicBezTo>
                <a:cubicBezTo>
                  <a:pt x="11272080" y="1955800"/>
                  <a:pt x="11273307" y="1950508"/>
                  <a:pt x="11268401" y="1947333"/>
                </a:cubicBezTo>
                <a:cubicBezTo>
                  <a:pt x="11258589" y="1954742"/>
                  <a:pt x="11242643" y="1960033"/>
                  <a:pt x="11251229" y="1975908"/>
                </a:cubicBezTo>
                <a:cubicBezTo>
                  <a:pt x="11257362" y="1973792"/>
                  <a:pt x="11264721" y="1970617"/>
                  <a:pt x="11270854" y="1968500"/>
                </a:cubicBezTo>
                <a:cubicBezTo>
                  <a:pt x="11273307" y="1974850"/>
                  <a:pt x="11275760" y="1983317"/>
                  <a:pt x="11285572" y="1975908"/>
                </a:cubicBezTo>
                <a:cubicBezTo>
                  <a:pt x="11291705" y="1971675"/>
                  <a:pt x="11296612" y="1974850"/>
                  <a:pt x="11302744" y="1974850"/>
                </a:cubicBezTo>
                <a:cubicBezTo>
                  <a:pt x="11302744" y="1969558"/>
                  <a:pt x="11303971" y="1964267"/>
                  <a:pt x="11303971" y="1957917"/>
                </a:cubicBezTo>
                <a:cubicBezTo>
                  <a:pt x="11308877" y="1957917"/>
                  <a:pt x="11310104" y="1958975"/>
                  <a:pt x="11311331" y="1958975"/>
                </a:cubicBezTo>
                <a:close/>
                <a:moveTo>
                  <a:pt x="11305198" y="1947333"/>
                </a:moveTo>
                <a:cubicBezTo>
                  <a:pt x="11305198" y="1947333"/>
                  <a:pt x="11306424" y="1946275"/>
                  <a:pt x="11306424" y="1946275"/>
                </a:cubicBezTo>
                <a:cubicBezTo>
                  <a:pt x="11306424" y="1946275"/>
                  <a:pt x="11307651" y="1947333"/>
                  <a:pt x="11307651" y="1947333"/>
                </a:cubicBezTo>
                <a:cubicBezTo>
                  <a:pt x="11307651" y="1947333"/>
                  <a:pt x="11307651" y="1948392"/>
                  <a:pt x="11306424" y="1948392"/>
                </a:cubicBezTo>
                <a:cubicBezTo>
                  <a:pt x="11307651" y="1948392"/>
                  <a:pt x="11306424" y="1948392"/>
                  <a:pt x="11305198" y="1947333"/>
                </a:cubicBezTo>
                <a:close/>
                <a:moveTo>
                  <a:pt x="11290479" y="1957917"/>
                </a:moveTo>
                <a:cubicBezTo>
                  <a:pt x="11290479" y="1957917"/>
                  <a:pt x="11289253" y="1956858"/>
                  <a:pt x="11289253" y="1956858"/>
                </a:cubicBezTo>
                <a:cubicBezTo>
                  <a:pt x="11289253" y="1956858"/>
                  <a:pt x="11290479" y="1955800"/>
                  <a:pt x="11290479" y="1955800"/>
                </a:cubicBezTo>
                <a:cubicBezTo>
                  <a:pt x="11290479" y="1955800"/>
                  <a:pt x="11291705" y="1955800"/>
                  <a:pt x="11291705" y="1956858"/>
                </a:cubicBezTo>
                <a:cubicBezTo>
                  <a:pt x="11291705" y="1956858"/>
                  <a:pt x="11290479" y="1957917"/>
                  <a:pt x="11290479" y="1957917"/>
                </a:cubicBezTo>
                <a:close/>
                <a:moveTo>
                  <a:pt x="11305198" y="1972733"/>
                </a:moveTo>
                <a:cubicBezTo>
                  <a:pt x="11305198" y="1972733"/>
                  <a:pt x="11305198" y="1973792"/>
                  <a:pt x="11305198" y="1972733"/>
                </a:cubicBezTo>
                <a:cubicBezTo>
                  <a:pt x="11305198" y="1973792"/>
                  <a:pt x="11305198" y="1973792"/>
                  <a:pt x="11305198" y="1972733"/>
                </a:cubicBezTo>
                <a:cubicBezTo>
                  <a:pt x="11305198" y="1973792"/>
                  <a:pt x="11305198" y="1972733"/>
                  <a:pt x="11305198" y="1972733"/>
                </a:cubicBezTo>
                <a:cubicBezTo>
                  <a:pt x="11305198" y="1972733"/>
                  <a:pt x="11305198" y="1972733"/>
                  <a:pt x="11305198" y="1972733"/>
                </a:cubicBezTo>
                <a:close/>
                <a:moveTo>
                  <a:pt x="1365161" y="4804834"/>
                </a:moveTo>
                <a:cubicBezTo>
                  <a:pt x="1368840" y="4803775"/>
                  <a:pt x="1367614" y="4797425"/>
                  <a:pt x="1372520" y="4795309"/>
                </a:cubicBezTo>
                <a:cubicBezTo>
                  <a:pt x="1377426" y="4795309"/>
                  <a:pt x="1377426" y="4799542"/>
                  <a:pt x="1377426" y="4801659"/>
                </a:cubicBezTo>
                <a:cubicBezTo>
                  <a:pt x="1377426" y="4804834"/>
                  <a:pt x="1377426" y="4808008"/>
                  <a:pt x="1378653" y="4810125"/>
                </a:cubicBezTo>
                <a:cubicBezTo>
                  <a:pt x="1384786" y="4811184"/>
                  <a:pt x="1387239" y="4806950"/>
                  <a:pt x="1389692" y="4804834"/>
                </a:cubicBezTo>
                <a:cubicBezTo>
                  <a:pt x="1397051" y="4799542"/>
                  <a:pt x="1400731" y="4806950"/>
                  <a:pt x="1406864" y="4806950"/>
                </a:cubicBezTo>
                <a:cubicBezTo>
                  <a:pt x="1411770" y="4806950"/>
                  <a:pt x="1408090" y="4810125"/>
                  <a:pt x="1406864" y="4809067"/>
                </a:cubicBezTo>
                <a:cubicBezTo>
                  <a:pt x="1392145" y="4803775"/>
                  <a:pt x="1406864" y="4827059"/>
                  <a:pt x="1390918" y="4820709"/>
                </a:cubicBezTo>
                <a:cubicBezTo>
                  <a:pt x="1381106" y="4817534"/>
                  <a:pt x="1371293" y="4816475"/>
                  <a:pt x="1370067" y="4831292"/>
                </a:cubicBezTo>
                <a:cubicBezTo>
                  <a:pt x="1370067" y="4839758"/>
                  <a:pt x="1355348" y="4836584"/>
                  <a:pt x="1349215" y="4839758"/>
                </a:cubicBezTo>
                <a:cubicBezTo>
                  <a:pt x="1340629" y="4836584"/>
                  <a:pt x="1346762" y="4827059"/>
                  <a:pt x="1343083" y="4822825"/>
                </a:cubicBezTo>
                <a:cubicBezTo>
                  <a:pt x="1340629" y="4826000"/>
                  <a:pt x="1336950" y="4823883"/>
                  <a:pt x="1334497" y="4821767"/>
                </a:cubicBezTo>
                <a:cubicBezTo>
                  <a:pt x="1334497" y="4821767"/>
                  <a:pt x="1333270" y="4820709"/>
                  <a:pt x="1333270" y="4819650"/>
                </a:cubicBezTo>
                <a:cubicBezTo>
                  <a:pt x="1325911" y="4820709"/>
                  <a:pt x="1327137" y="4826000"/>
                  <a:pt x="1324684" y="4831292"/>
                </a:cubicBezTo>
                <a:cubicBezTo>
                  <a:pt x="1319778" y="4819650"/>
                  <a:pt x="1324684" y="4809067"/>
                  <a:pt x="1330817" y="4799542"/>
                </a:cubicBezTo>
                <a:cubicBezTo>
                  <a:pt x="1339403" y="4798484"/>
                  <a:pt x="1339403" y="4808008"/>
                  <a:pt x="1339403" y="4808008"/>
                </a:cubicBezTo>
                <a:cubicBezTo>
                  <a:pt x="1351668" y="4804834"/>
                  <a:pt x="1345536" y="4819650"/>
                  <a:pt x="1352895" y="4819650"/>
                </a:cubicBezTo>
                <a:cubicBezTo>
                  <a:pt x="1365161" y="4819650"/>
                  <a:pt x="1356575" y="4808008"/>
                  <a:pt x="1365161" y="4804834"/>
                </a:cubicBezTo>
                <a:close/>
                <a:moveTo>
                  <a:pt x="1528293" y="6837892"/>
                </a:moveTo>
                <a:cubicBezTo>
                  <a:pt x="1520934" y="6834717"/>
                  <a:pt x="1514801" y="6826250"/>
                  <a:pt x="1504988" y="6829425"/>
                </a:cubicBezTo>
                <a:cubicBezTo>
                  <a:pt x="1496402" y="6832600"/>
                  <a:pt x="1493949" y="6828367"/>
                  <a:pt x="1491496" y="6824133"/>
                </a:cubicBezTo>
                <a:cubicBezTo>
                  <a:pt x="1489043" y="6818842"/>
                  <a:pt x="1496402" y="6817784"/>
                  <a:pt x="1498856" y="6816725"/>
                </a:cubicBezTo>
                <a:cubicBezTo>
                  <a:pt x="1502535" y="6815667"/>
                  <a:pt x="1504988" y="6814609"/>
                  <a:pt x="1506215" y="6811433"/>
                </a:cubicBezTo>
                <a:cubicBezTo>
                  <a:pt x="1504988" y="6810375"/>
                  <a:pt x="1502535" y="6809317"/>
                  <a:pt x="1502535" y="6808258"/>
                </a:cubicBezTo>
                <a:cubicBezTo>
                  <a:pt x="1504988" y="6806142"/>
                  <a:pt x="1506215" y="6807200"/>
                  <a:pt x="1508668" y="6808258"/>
                </a:cubicBezTo>
                <a:cubicBezTo>
                  <a:pt x="1508668" y="6808258"/>
                  <a:pt x="1508668" y="6808258"/>
                  <a:pt x="1508668" y="6808258"/>
                </a:cubicBezTo>
                <a:cubicBezTo>
                  <a:pt x="1516027" y="6810375"/>
                  <a:pt x="1520934" y="6808258"/>
                  <a:pt x="1519707" y="6800850"/>
                </a:cubicBezTo>
                <a:cubicBezTo>
                  <a:pt x="1519707" y="6794500"/>
                  <a:pt x="1517254" y="6787092"/>
                  <a:pt x="1522160" y="6781800"/>
                </a:cubicBezTo>
                <a:cubicBezTo>
                  <a:pt x="1527066" y="6776508"/>
                  <a:pt x="1528293" y="6781800"/>
                  <a:pt x="1530746" y="6784975"/>
                </a:cubicBezTo>
                <a:cubicBezTo>
                  <a:pt x="1528293" y="6786034"/>
                  <a:pt x="1527066" y="6788151"/>
                  <a:pt x="1529520" y="6790267"/>
                </a:cubicBezTo>
                <a:cubicBezTo>
                  <a:pt x="1531973" y="6792383"/>
                  <a:pt x="1534426" y="6791325"/>
                  <a:pt x="1535652" y="6789209"/>
                </a:cubicBezTo>
                <a:cubicBezTo>
                  <a:pt x="1539332" y="6788151"/>
                  <a:pt x="1541785" y="6787092"/>
                  <a:pt x="1545465" y="6786034"/>
                </a:cubicBezTo>
                <a:cubicBezTo>
                  <a:pt x="1552824" y="6784975"/>
                  <a:pt x="1557730" y="6789209"/>
                  <a:pt x="1552824" y="6793442"/>
                </a:cubicBezTo>
                <a:cubicBezTo>
                  <a:pt x="1541785" y="6802967"/>
                  <a:pt x="1530746" y="6812492"/>
                  <a:pt x="1535652" y="6827308"/>
                </a:cubicBezTo>
                <a:cubicBezTo>
                  <a:pt x="1530746" y="6828367"/>
                  <a:pt x="1531973" y="6833659"/>
                  <a:pt x="1528293" y="6837892"/>
                </a:cubicBezTo>
                <a:close/>
                <a:moveTo>
                  <a:pt x="1292794" y="4085167"/>
                </a:moveTo>
                <a:cubicBezTo>
                  <a:pt x="1303833" y="4077758"/>
                  <a:pt x="1318551" y="4087284"/>
                  <a:pt x="1328364" y="4077758"/>
                </a:cubicBezTo>
                <a:cubicBezTo>
                  <a:pt x="1329590" y="4076700"/>
                  <a:pt x="1335723" y="4081992"/>
                  <a:pt x="1333270" y="4083050"/>
                </a:cubicBezTo>
                <a:cubicBezTo>
                  <a:pt x="1321004" y="4088342"/>
                  <a:pt x="1323458" y="4109508"/>
                  <a:pt x="1301380" y="4103159"/>
                </a:cubicBezTo>
                <a:cubicBezTo>
                  <a:pt x="1298926" y="4102100"/>
                  <a:pt x="1297700" y="4105275"/>
                  <a:pt x="1297700" y="4108450"/>
                </a:cubicBezTo>
                <a:cubicBezTo>
                  <a:pt x="1297700" y="4111625"/>
                  <a:pt x="1298926" y="4112684"/>
                  <a:pt x="1301380" y="4113742"/>
                </a:cubicBezTo>
                <a:cubicBezTo>
                  <a:pt x="1312419" y="4114800"/>
                  <a:pt x="1324684" y="4114800"/>
                  <a:pt x="1338176" y="4119034"/>
                </a:cubicBezTo>
                <a:cubicBezTo>
                  <a:pt x="1325911" y="4120092"/>
                  <a:pt x="1334497" y="4134909"/>
                  <a:pt x="1322231" y="4130675"/>
                </a:cubicBezTo>
                <a:cubicBezTo>
                  <a:pt x="1308739" y="4125383"/>
                  <a:pt x="1289114" y="4130675"/>
                  <a:pt x="1285434" y="4111625"/>
                </a:cubicBezTo>
                <a:cubicBezTo>
                  <a:pt x="1298926" y="4104217"/>
                  <a:pt x="1289114" y="4093633"/>
                  <a:pt x="1292794" y="4085167"/>
                </a:cubicBezTo>
                <a:close/>
                <a:moveTo>
                  <a:pt x="240406" y="1795992"/>
                </a:moveTo>
                <a:cubicBezTo>
                  <a:pt x="240406" y="1795992"/>
                  <a:pt x="241632" y="1794933"/>
                  <a:pt x="240406" y="1795992"/>
                </a:cubicBezTo>
                <a:lnTo>
                  <a:pt x="240406" y="1795992"/>
                </a:lnTo>
                <a:cubicBezTo>
                  <a:pt x="226913" y="1800225"/>
                  <a:pt x="212195" y="1804458"/>
                  <a:pt x="210968" y="1820333"/>
                </a:cubicBezTo>
                <a:cubicBezTo>
                  <a:pt x="210968" y="1824567"/>
                  <a:pt x="209742" y="1829858"/>
                  <a:pt x="206062" y="1830917"/>
                </a:cubicBezTo>
                <a:cubicBezTo>
                  <a:pt x="190117" y="1834092"/>
                  <a:pt x="186437" y="1854200"/>
                  <a:pt x="166812" y="1854200"/>
                </a:cubicBezTo>
                <a:cubicBezTo>
                  <a:pt x="165586" y="1854200"/>
                  <a:pt x="164359" y="1858433"/>
                  <a:pt x="166812" y="1860550"/>
                </a:cubicBezTo>
                <a:cubicBezTo>
                  <a:pt x="169265" y="1861608"/>
                  <a:pt x="171718" y="1861608"/>
                  <a:pt x="174171" y="1861608"/>
                </a:cubicBezTo>
                <a:cubicBezTo>
                  <a:pt x="179078" y="1871133"/>
                  <a:pt x="185210" y="1878542"/>
                  <a:pt x="180304" y="1890183"/>
                </a:cubicBezTo>
                <a:cubicBezTo>
                  <a:pt x="177851" y="1895475"/>
                  <a:pt x="185210" y="1893358"/>
                  <a:pt x="188890" y="1891242"/>
                </a:cubicBezTo>
                <a:cubicBezTo>
                  <a:pt x="191343" y="1889125"/>
                  <a:pt x="195023" y="1888067"/>
                  <a:pt x="196250" y="1891242"/>
                </a:cubicBezTo>
                <a:cubicBezTo>
                  <a:pt x="196250" y="1891242"/>
                  <a:pt x="193796" y="1894417"/>
                  <a:pt x="192570" y="1895475"/>
                </a:cubicBezTo>
                <a:cubicBezTo>
                  <a:pt x="193796" y="1896533"/>
                  <a:pt x="193796" y="1897592"/>
                  <a:pt x="195023" y="1898650"/>
                </a:cubicBezTo>
                <a:cubicBezTo>
                  <a:pt x="195023" y="1898650"/>
                  <a:pt x="197476" y="1898650"/>
                  <a:pt x="197476" y="1897592"/>
                </a:cubicBezTo>
                <a:cubicBezTo>
                  <a:pt x="198703" y="1892300"/>
                  <a:pt x="201156" y="1887008"/>
                  <a:pt x="201156" y="1882775"/>
                </a:cubicBezTo>
                <a:cubicBezTo>
                  <a:pt x="199929" y="1871133"/>
                  <a:pt x="207289" y="1870075"/>
                  <a:pt x="217101" y="1870075"/>
                </a:cubicBezTo>
                <a:cubicBezTo>
                  <a:pt x="210968" y="1863725"/>
                  <a:pt x="203609" y="1866900"/>
                  <a:pt x="196250" y="1865842"/>
                </a:cubicBezTo>
                <a:lnTo>
                  <a:pt x="196250" y="1865842"/>
                </a:lnTo>
                <a:cubicBezTo>
                  <a:pt x="196250" y="1865842"/>
                  <a:pt x="196250" y="1865842"/>
                  <a:pt x="196250" y="1865842"/>
                </a:cubicBezTo>
                <a:cubicBezTo>
                  <a:pt x="196250" y="1865842"/>
                  <a:pt x="196250" y="1865842"/>
                  <a:pt x="196250" y="1865842"/>
                </a:cubicBezTo>
                <a:cubicBezTo>
                  <a:pt x="186437" y="1874308"/>
                  <a:pt x="186437" y="1865842"/>
                  <a:pt x="185210" y="1860550"/>
                </a:cubicBezTo>
                <a:cubicBezTo>
                  <a:pt x="187664" y="1860550"/>
                  <a:pt x="188890" y="1860550"/>
                  <a:pt x="191343" y="1860550"/>
                </a:cubicBezTo>
                <a:lnTo>
                  <a:pt x="191343" y="1860550"/>
                </a:lnTo>
                <a:cubicBezTo>
                  <a:pt x="191343" y="1860550"/>
                  <a:pt x="191343" y="1860550"/>
                  <a:pt x="191343" y="1860550"/>
                </a:cubicBezTo>
                <a:cubicBezTo>
                  <a:pt x="191343" y="1860550"/>
                  <a:pt x="191343" y="1860550"/>
                  <a:pt x="191343" y="1860550"/>
                </a:cubicBezTo>
                <a:cubicBezTo>
                  <a:pt x="196250" y="1855258"/>
                  <a:pt x="202382" y="1849967"/>
                  <a:pt x="207289" y="1843617"/>
                </a:cubicBezTo>
                <a:cubicBezTo>
                  <a:pt x="210968" y="1839383"/>
                  <a:pt x="214648" y="1838325"/>
                  <a:pt x="220781" y="1837267"/>
                </a:cubicBezTo>
                <a:cubicBezTo>
                  <a:pt x="240406" y="1835150"/>
                  <a:pt x="242859" y="1833033"/>
                  <a:pt x="237953" y="1816100"/>
                </a:cubicBezTo>
                <a:cubicBezTo>
                  <a:pt x="235499" y="1808692"/>
                  <a:pt x="231820" y="1802342"/>
                  <a:pt x="240406" y="1795992"/>
                </a:cubicBezTo>
                <a:lnTo>
                  <a:pt x="240406" y="1795992"/>
                </a:lnTo>
                <a:close/>
                <a:moveTo>
                  <a:pt x="228140" y="1828800"/>
                </a:moveTo>
                <a:cubicBezTo>
                  <a:pt x="220781" y="1819275"/>
                  <a:pt x="225687" y="1811867"/>
                  <a:pt x="225687" y="1804458"/>
                </a:cubicBezTo>
                <a:cubicBezTo>
                  <a:pt x="236726" y="1811867"/>
                  <a:pt x="229367" y="1819275"/>
                  <a:pt x="228140" y="1828800"/>
                </a:cubicBezTo>
                <a:close/>
                <a:moveTo>
                  <a:pt x="10834199" y="6481234"/>
                </a:moveTo>
                <a:cubicBezTo>
                  <a:pt x="10832972" y="6482292"/>
                  <a:pt x="10832972" y="6485467"/>
                  <a:pt x="10832972" y="6487584"/>
                </a:cubicBezTo>
                <a:cubicBezTo>
                  <a:pt x="10844011" y="6491817"/>
                  <a:pt x="10825613" y="6505575"/>
                  <a:pt x="10841558" y="6508750"/>
                </a:cubicBezTo>
                <a:cubicBezTo>
                  <a:pt x="10839105" y="6520392"/>
                  <a:pt x="10848918" y="6515100"/>
                  <a:pt x="10852597" y="6514042"/>
                </a:cubicBezTo>
                <a:cubicBezTo>
                  <a:pt x="10867316" y="6510867"/>
                  <a:pt x="10882035" y="6521450"/>
                  <a:pt x="10879581" y="6534151"/>
                </a:cubicBezTo>
                <a:cubicBezTo>
                  <a:pt x="10878355" y="6538383"/>
                  <a:pt x="10875902" y="6542617"/>
                  <a:pt x="10872222" y="6548967"/>
                </a:cubicBezTo>
                <a:cubicBezTo>
                  <a:pt x="10869769" y="6533092"/>
                  <a:pt x="10858730" y="6532034"/>
                  <a:pt x="10846464" y="6534151"/>
                </a:cubicBezTo>
                <a:cubicBezTo>
                  <a:pt x="10842785" y="6534151"/>
                  <a:pt x="10832972" y="6529917"/>
                  <a:pt x="10831745" y="6526742"/>
                </a:cubicBezTo>
                <a:cubicBezTo>
                  <a:pt x="10831745" y="6525683"/>
                  <a:pt x="10829293" y="6525683"/>
                  <a:pt x="10826840" y="6524625"/>
                </a:cubicBezTo>
                <a:cubicBezTo>
                  <a:pt x="10826840" y="6524625"/>
                  <a:pt x="10828066" y="6524625"/>
                  <a:pt x="10828066" y="6524625"/>
                </a:cubicBezTo>
                <a:cubicBezTo>
                  <a:pt x="10834199" y="6524625"/>
                  <a:pt x="10839105" y="6522508"/>
                  <a:pt x="10839105" y="6517217"/>
                </a:cubicBezTo>
                <a:cubicBezTo>
                  <a:pt x="10839105" y="6511925"/>
                  <a:pt x="10828066" y="6514042"/>
                  <a:pt x="10828066" y="6508750"/>
                </a:cubicBezTo>
                <a:cubicBezTo>
                  <a:pt x="10828066" y="6501342"/>
                  <a:pt x="10826840" y="6494992"/>
                  <a:pt x="10821933" y="6489700"/>
                </a:cubicBezTo>
                <a:cubicBezTo>
                  <a:pt x="10818254" y="6486526"/>
                  <a:pt x="10810894" y="6491817"/>
                  <a:pt x="10808441" y="6485467"/>
                </a:cubicBezTo>
                <a:cubicBezTo>
                  <a:pt x="10805988" y="6480175"/>
                  <a:pt x="10810894" y="6477000"/>
                  <a:pt x="10817027" y="6475942"/>
                </a:cubicBezTo>
                <a:cubicBezTo>
                  <a:pt x="10820707" y="6475942"/>
                  <a:pt x="10825613" y="6474883"/>
                  <a:pt x="10825613" y="6471709"/>
                </a:cubicBezTo>
                <a:cubicBezTo>
                  <a:pt x="10826840" y="6461125"/>
                  <a:pt x="10830519" y="6459008"/>
                  <a:pt x="10839105" y="6466417"/>
                </a:cubicBezTo>
                <a:cubicBezTo>
                  <a:pt x="10848918" y="6477000"/>
                  <a:pt x="10839105" y="6478058"/>
                  <a:pt x="10834199" y="6481234"/>
                </a:cubicBezTo>
                <a:close/>
                <a:moveTo>
                  <a:pt x="1058521" y="5380567"/>
                </a:moveTo>
                <a:cubicBezTo>
                  <a:pt x="1057294" y="5369984"/>
                  <a:pt x="1049935" y="5362575"/>
                  <a:pt x="1042575" y="5355167"/>
                </a:cubicBezTo>
                <a:cubicBezTo>
                  <a:pt x="1037669" y="5350934"/>
                  <a:pt x="1038896" y="5345642"/>
                  <a:pt x="1042575" y="5342467"/>
                </a:cubicBezTo>
                <a:cubicBezTo>
                  <a:pt x="1047482" y="5337175"/>
                  <a:pt x="1051161" y="5343525"/>
                  <a:pt x="1054841" y="5344584"/>
                </a:cubicBezTo>
                <a:cubicBezTo>
                  <a:pt x="1070786" y="5348817"/>
                  <a:pt x="1064654" y="5359400"/>
                  <a:pt x="1065880" y="5371042"/>
                </a:cubicBezTo>
                <a:cubicBezTo>
                  <a:pt x="1080599" y="5361517"/>
                  <a:pt x="1094091" y="5354109"/>
                  <a:pt x="1106357" y="5345642"/>
                </a:cubicBezTo>
                <a:cubicBezTo>
                  <a:pt x="1112489" y="5341409"/>
                  <a:pt x="1117396" y="5339292"/>
                  <a:pt x="1122302" y="5344584"/>
                </a:cubicBezTo>
                <a:cubicBezTo>
                  <a:pt x="1127208" y="5349875"/>
                  <a:pt x="1125982" y="5357284"/>
                  <a:pt x="1122302" y="5362575"/>
                </a:cubicBezTo>
                <a:cubicBezTo>
                  <a:pt x="1119849" y="5365750"/>
                  <a:pt x="1114943" y="5362575"/>
                  <a:pt x="1112489" y="5358342"/>
                </a:cubicBezTo>
                <a:cubicBezTo>
                  <a:pt x="1107583" y="5351992"/>
                  <a:pt x="1102677" y="5355167"/>
                  <a:pt x="1103903" y="5360459"/>
                </a:cubicBezTo>
                <a:cubicBezTo>
                  <a:pt x="1105130" y="5366809"/>
                  <a:pt x="1106357" y="5369984"/>
                  <a:pt x="1096544" y="5369984"/>
                </a:cubicBezTo>
                <a:cubicBezTo>
                  <a:pt x="1089185" y="5369984"/>
                  <a:pt x="1086732" y="5379508"/>
                  <a:pt x="1078146" y="5379508"/>
                </a:cubicBezTo>
                <a:cubicBezTo>
                  <a:pt x="1083052" y="5386917"/>
                  <a:pt x="1078146" y="5389034"/>
                  <a:pt x="1070786" y="5389034"/>
                </a:cubicBezTo>
                <a:cubicBezTo>
                  <a:pt x="1062200" y="5389034"/>
                  <a:pt x="1058521" y="5384800"/>
                  <a:pt x="1058521" y="5380567"/>
                </a:cubicBezTo>
                <a:close/>
                <a:moveTo>
                  <a:pt x="11602025" y="5294842"/>
                </a:moveTo>
                <a:cubicBezTo>
                  <a:pt x="11586079" y="5289550"/>
                  <a:pt x="11572588" y="5276850"/>
                  <a:pt x="11554189" y="5289550"/>
                </a:cubicBezTo>
                <a:cubicBezTo>
                  <a:pt x="11550510" y="5291667"/>
                  <a:pt x="11546830" y="5293784"/>
                  <a:pt x="11548056" y="5299075"/>
                </a:cubicBezTo>
                <a:cubicBezTo>
                  <a:pt x="11549283" y="5304367"/>
                  <a:pt x="11555415" y="5303309"/>
                  <a:pt x="11560322" y="5303309"/>
                </a:cubicBezTo>
                <a:cubicBezTo>
                  <a:pt x="11576267" y="5303309"/>
                  <a:pt x="11588533" y="5307542"/>
                  <a:pt x="11594665" y="5320242"/>
                </a:cubicBezTo>
                <a:cubicBezTo>
                  <a:pt x="11595892" y="5323417"/>
                  <a:pt x="11598345" y="5325534"/>
                  <a:pt x="11600798" y="5327650"/>
                </a:cubicBezTo>
                <a:cubicBezTo>
                  <a:pt x="11602025" y="5329767"/>
                  <a:pt x="11604478" y="5330825"/>
                  <a:pt x="11606931" y="5329767"/>
                </a:cubicBezTo>
                <a:cubicBezTo>
                  <a:pt x="11609384" y="5328709"/>
                  <a:pt x="11610611" y="5326592"/>
                  <a:pt x="11610611" y="5324475"/>
                </a:cubicBezTo>
                <a:cubicBezTo>
                  <a:pt x="11610611" y="5318125"/>
                  <a:pt x="11606931" y="5301192"/>
                  <a:pt x="11602025" y="5294842"/>
                </a:cubicBezTo>
                <a:cubicBezTo>
                  <a:pt x="11602025" y="5294842"/>
                  <a:pt x="11602025" y="5294842"/>
                  <a:pt x="11602025" y="5294842"/>
                </a:cubicBezTo>
                <a:close/>
                <a:moveTo>
                  <a:pt x="11566455" y="5298017"/>
                </a:moveTo>
                <a:cubicBezTo>
                  <a:pt x="11564001" y="5296959"/>
                  <a:pt x="11561548" y="5294842"/>
                  <a:pt x="11562775" y="5292725"/>
                </a:cubicBezTo>
                <a:cubicBezTo>
                  <a:pt x="11564001" y="5290609"/>
                  <a:pt x="11566455" y="5289550"/>
                  <a:pt x="11568908" y="5290609"/>
                </a:cubicBezTo>
                <a:cubicBezTo>
                  <a:pt x="11571361" y="5291667"/>
                  <a:pt x="11571361" y="5291667"/>
                  <a:pt x="11571361" y="5293784"/>
                </a:cubicBezTo>
                <a:cubicBezTo>
                  <a:pt x="11571361" y="5298017"/>
                  <a:pt x="11568908" y="5298017"/>
                  <a:pt x="11566455" y="5298017"/>
                </a:cubicBezTo>
                <a:close/>
                <a:moveTo>
                  <a:pt x="11603252" y="5293784"/>
                </a:moveTo>
                <a:cubicBezTo>
                  <a:pt x="11603252" y="5293784"/>
                  <a:pt x="11603252" y="5293784"/>
                  <a:pt x="11603252" y="5293784"/>
                </a:cubicBezTo>
                <a:cubicBezTo>
                  <a:pt x="11602025" y="5293784"/>
                  <a:pt x="11602025" y="5292725"/>
                  <a:pt x="11600798" y="5292725"/>
                </a:cubicBezTo>
                <a:cubicBezTo>
                  <a:pt x="11602025" y="5292725"/>
                  <a:pt x="11602025" y="5292725"/>
                  <a:pt x="11603252" y="5292725"/>
                </a:cubicBezTo>
                <a:cubicBezTo>
                  <a:pt x="11604478" y="5292725"/>
                  <a:pt x="11604478" y="5292725"/>
                  <a:pt x="11603252" y="5293784"/>
                </a:cubicBezTo>
                <a:close/>
                <a:moveTo>
                  <a:pt x="188890" y="1884892"/>
                </a:moveTo>
                <a:cubicBezTo>
                  <a:pt x="186437" y="1885950"/>
                  <a:pt x="183984" y="1888067"/>
                  <a:pt x="181531" y="1888067"/>
                </a:cubicBezTo>
                <a:cubicBezTo>
                  <a:pt x="179078" y="1878542"/>
                  <a:pt x="188890" y="1871133"/>
                  <a:pt x="195023" y="1872192"/>
                </a:cubicBezTo>
                <a:cubicBezTo>
                  <a:pt x="210968" y="1876425"/>
                  <a:pt x="209742" y="1864783"/>
                  <a:pt x="210968" y="1859492"/>
                </a:cubicBezTo>
                <a:cubicBezTo>
                  <a:pt x="212195" y="1851025"/>
                  <a:pt x="215874" y="1845733"/>
                  <a:pt x="222007" y="1840442"/>
                </a:cubicBezTo>
                <a:cubicBezTo>
                  <a:pt x="222007" y="1838325"/>
                  <a:pt x="223234" y="1835150"/>
                  <a:pt x="223234" y="1833033"/>
                </a:cubicBezTo>
                <a:cubicBezTo>
                  <a:pt x="223234" y="1833033"/>
                  <a:pt x="224460" y="1833033"/>
                  <a:pt x="224460" y="1833033"/>
                </a:cubicBezTo>
                <a:cubicBezTo>
                  <a:pt x="233046" y="1834092"/>
                  <a:pt x="229367" y="1839383"/>
                  <a:pt x="230593" y="1843617"/>
                </a:cubicBezTo>
                <a:cubicBezTo>
                  <a:pt x="229367" y="1846792"/>
                  <a:pt x="223234" y="1848908"/>
                  <a:pt x="225687" y="1853142"/>
                </a:cubicBezTo>
                <a:cubicBezTo>
                  <a:pt x="234273" y="1867958"/>
                  <a:pt x="212195" y="1881717"/>
                  <a:pt x="223234" y="1896533"/>
                </a:cubicBezTo>
                <a:cubicBezTo>
                  <a:pt x="215874" y="1899708"/>
                  <a:pt x="212195" y="1908175"/>
                  <a:pt x="201156" y="1909233"/>
                </a:cubicBezTo>
                <a:cubicBezTo>
                  <a:pt x="196250" y="1910292"/>
                  <a:pt x="192570" y="1910292"/>
                  <a:pt x="193796" y="1903942"/>
                </a:cubicBezTo>
                <a:cubicBezTo>
                  <a:pt x="195023" y="1899708"/>
                  <a:pt x="195023" y="1895475"/>
                  <a:pt x="195023" y="1891242"/>
                </a:cubicBezTo>
                <a:cubicBezTo>
                  <a:pt x="196250" y="1889125"/>
                  <a:pt x="198703" y="1887008"/>
                  <a:pt x="197476" y="1885950"/>
                </a:cubicBezTo>
                <a:cubicBezTo>
                  <a:pt x="195023" y="1882775"/>
                  <a:pt x="192570" y="1883833"/>
                  <a:pt x="188890" y="1884892"/>
                </a:cubicBezTo>
                <a:close/>
                <a:moveTo>
                  <a:pt x="12008016" y="4836584"/>
                </a:moveTo>
                <a:cubicBezTo>
                  <a:pt x="12012923" y="4834467"/>
                  <a:pt x="12011696" y="4831292"/>
                  <a:pt x="12009242" y="4827059"/>
                </a:cubicBezTo>
                <a:cubicBezTo>
                  <a:pt x="12003110" y="4818592"/>
                  <a:pt x="11998204" y="4809067"/>
                  <a:pt x="11992071" y="4798484"/>
                </a:cubicBezTo>
                <a:cubicBezTo>
                  <a:pt x="11983485" y="4808008"/>
                  <a:pt x="11963860" y="4809067"/>
                  <a:pt x="11967540" y="4827059"/>
                </a:cubicBezTo>
                <a:cubicBezTo>
                  <a:pt x="11969993" y="4842934"/>
                  <a:pt x="11987164" y="4847167"/>
                  <a:pt x="11992071" y="4860925"/>
                </a:cubicBezTo>
                <a:cubicBezTo>
                  <a:pt x="11999430" y="4852459"/>
                  <a:pt x="11998204" y="4841875"/>
                  <a:pt x="12008016" y="4836584"/>
                </a:cubicBezTo>
                <a:close/>
                <a:moveTo>
                  <a:pt x="11984711" y="4840817"/>
                </a:moveTo>
                <a:cubicBezTo>
                  <a:pt x="11977352" y="4839758"/>
                  <a:pt x="11981032" y="4833409"/>
                  <a:pt x="11978578" y="4830234"/>
                </a:cubicBezTo>
                <a:cubicBezTo>
                  <a:pt x="11978578" y="4826000"/>
                  <a:pt x="11979805" y="4823883"/>
                  <a:pt x="11983485" y="4823883"/>
                </a:cubicBezTo>
                <a:cubicBezTo>
                  <a:pt x="11990844" y="4824942"/>
                  <a:pt x="11989618" y="4830234"/>
                  <a:pt x="11989618" y="4834467"/>
                </a:cubicBezTo>
                <a:cubicBezTo>
                  <a:pt x="11989618" y="4837642"/>
                  <a:pt x="11989618" y="4841875"/>
                  <a:pt x="11984711" y="4840817"/>
                </a:cubicBezTo>
                <a:close/>
                <a:moveTo>
                  <a:pt x="982474" y="4910667"/>
                </a:moveTo>
                <a:cubicBezTo>
                  <a:pt x="982474" y="4910667"/>
                  <a:pt x="982474" y="4910667"/>
                  <a:pt x="982474" y="4910667"/>
                </a:cubicBezTo>
                <a:cubicBezTo>
                  <a:pt x="982474" y="4910667"/>
                  <a:pt x="982474" y="4910667"/>
                  <a:pt x="982474" y="4910667"/>
                </a:cubicBezTo>
                <a:cubicBezTo>
                  <a:pt x="982474" y="4910667"/>
                  <a:pt x="982474" y="4909609"/>
                  <a:pt x="982474" y="4910667"/>
                </a:cubicBezTo>
                <a:cubicBezTo>
                  <a:pt x="983701" y="4909609"/>
                  <a:pt x="984927" y="4908550"/>
                  <a:pt x="986154" y="4907492"/>
                </a:cubicBezTo>
                <a:lnTo>
                  <a:pt x="986154" y="4907492"/>
                </a:lnTo>
                <a:cubicBezTo>
                  <a:pt x="986154" y="4908550"/>
                  <a:pt x="983701" y="4909609"/>
                  <a:pt x="982474" y="4910667"/>
                </a:cubicBezTo>
                <a:close/>
                <a:moveTo>
                  <a:pt x="986154" y="4907492"/>
                </a:moveTo>
                <a:cubicBezTo>
                  <a:pt x="991060" y="4899025"/>
                  <a:pt x="973888" y="4894792"/>
                  <a:pt x="978794" y="4890559"/>
                </a:cubicBezTo>
                <a:cubicBezTo>
                  <a:pt x="984927" y="4886325"/>
                  <a:pt x="986154" y="4883150"/>
                  <a:pt x="984927" y="4879975"/>
                </a:cubicBezTo>
                <a:cubicBezTo>
                  <a:pt x="980021" y="4877859"/>
                  <a:pt x="973888" y="4876800"/>
                  <a:pt x="972662" y="4886325"/>
                </a:cubicBezTo>
                <a:cubicBezTo>
                  <a:pt x="972662" y="4887383"/>
                  <a:pt x="971435" y="4883150"/>
                  <a:pt x="972662" y="4883150"/>
                </a:cubicBezTo>
                <a:cubicBezTo>
                  <a:pt x="978794" y="4881034"/>
                  <a:pt x="967755" y="4863042"/>
                  <a:pt x="981248" y="4870450"/>
                </a:cubicBezTo>
                <a:cubicBezTo>
                  <a:pt x="983701" y="4867275"/>
                  <a:pt x="989833" y="4865159"/>
                  <a:pt x="986154" y="4860925"/>
                </a:cubicBezTo>
                <a:cubicBezTo>
                  <a:pt x="961623" y="4860925"/>
                  <a:pt x="960396" y="4859867"/>
                  <a:pt x="971435" y="4834467"/>
                </a:cubicBezTo>
                <a:cubicBezTo>
                  <a:pt x="983701" y="4836584"/>
                  <a:pt x="992287" y="4838700"/>
                  <a:pt x="992287" y="4853517"/>
                </a:cubicBezTo>
                <a:cubicBezTo>
                  <a:pt x="992287" y="4859867"/>
                  <a:pt x="1002099" y="4866217"/>
                  <a:pt x="1002099" y="4876800"/>
                </a:cubicBezTo>
                <a:cubicBezTo>
                  <a:pt x="1004552" y="4892675"/>
                  <a:pt x="998419" y="4901142"/>
                  <a:pt x="986154" y="4907492"/>
                </a:cubicBezTo>
                <a:close/>
                <a:moveTo>
                  <a:pt x="742068" y="6014508"/>
                </a:moveTo>
                <a:cubicBezTo>
                  <a:pt x="756787" y="6006042"/>
                  <a:pt x="755561" y="6000750"/>
                  <a:pt x="737162" y="5992284"/>
                </a:cubicBezTo>
                <a:cubicBezTo>
                  <a:pt x="750654" y="5988050"/>
                  <a:pt x="764147" y="5996517"/>
                  <a:pt x="775186" y="5986992"/>
                </a:cubicBezTo>
                <a:cubicBezTo>
                  <a:pt x="777639" y="5984875"/>
                  <a:pt x="782545" y="5985933"/>
                  <a:pt x="783771" y="5989109"/>
                </a:cubicBezTo>
                <a:cubicBezTo>
                  <a:pt x="784998" y="5992284"/>
                  <a:pt x="784998" y="5997575"/>
                  <a:pt x="783771" y="5997575"/>
                </a:cubicBezTo>
                <a:cubicBezTo>
                  <a:pt x="769053" y="6004984"/>
                  <a:pt x="769053" y="6025092"/>
                  <a:pt x="749428" y="6027209"/>
                </a:cubicBezTo>
                <a:cubicBezTo>
                  <a:pt x="743295" y="6028267"/>
                  <a:pt x="744522" y="6032500"/>
                  <a:pt x="743295" y="6035675"/>
                </a:cubicBezTo>
                <a:cubicBezTo>
                  <a:pt x="740842" y="6043084"/>
                  <a:pt x="734709" y="6044142"/>
                  <a:pt x="727350" y="6045200"/>
                </a:cubicBezTo>
                <a:cubicBezTo>
                  <a:pt x="724897" y="6042026"/>
                  <a:pt x="729803" y="6035675"/>
                  <a:pt x="722444" y="6034617"/>
                </a:cubicBezTo>
                <a:cubicBezTo>
                  <a:pt x="715084" y="6032500"/>
                  <a:pt x="716311" y="6028267"/>
                  <a:pt x="721217" y="6027209"/>
                </a:cubicBezTo>
                <a:cubicBezTo>
                  <a:pt x="731029" y="6026151"/>
                  <a:pt x="734709" y="6018742"/>
                  <a:pt x="742068" y="6014508"/>
                </a:cubicBezTo>
                <a:close/>
                <a:moveTo>
                  <a:pt x="290695" y="4811184"/>
                </a:moveTo>
                <a:cubicBezTo>
                  <a:pt x="278429" y="4811184"/>
                  <a:pt x="275976" y="4798484"/>
                  <a:pt x="266163" y="4796367"/>
                </a:cubicBezTo>
                <a:cubicBezTo>
                  <a:pt x="264937" y="4787900"/>
                  <a:pt x="275976" y="4785784"/>
                  <a:pt x="278429" y="4779434"/>
                </a:cubicBezTo>
                <a:cubicBezTo>
                  <a:pt x="285788" y="4767792"/>
                  <a:pt x="287015" y="4768850"/>
                  <a:pt x="296827" y="4781550"/>
                </a:cubicBezTo>
                <a:cubicBezTo>
                  <a:pt x="299280" y="4784725"/>
                  <a:pt x="304187" y="4788959"/>
                  <a:pt x="310320" y="4783667"/>
                </a:cubicBezTo>
                <a:cubicBezTo>
                  <a:pt x="313999" y="4779434"/>
                  <a:pt x="318905" y="4778375"/>
                  <a:pt x="325038" y="4778375"/>
                </a:cubicBezTo>
                <a:cubicBezTo>
                  <a:pt x="334851" y="4778375"/>
                  <a:pt x="339757" y="4784725"/>
                  <a:pt x="340984" y="4791075"/>
                </a:cubicBezTo>
                <a:cubicBezTo>
                  <a:pt x="343437" y="4799542"/>
                  <a:pt x="333624" y="4798484"/>
                  <a:pt x="329944" y="4800600"/>
                </a:cubicBezTo>
                <a:cubicBezTo>
                  <a:pt x="316452" y="4806950"/>
                  <a:pt x="306640" y="4799542"/>
                  <a:pt x="294374" y="4787900"/>
                </a:cubicBezTo>
                <a:cubicBezTo>
                  <a:pt x="296827" y="4799542"/>
                  <a:pt x="295601" y="4805892"/>
                  <a:pt x="290695" y="4811184"/>
                </a:cubicBezTo>
                <a:close/>
                <a:moveTo>
                  <a:pt x="12115953" y="2777067"/>
                </a:moveTo>
                <a:cubicBezTo>
                  <a:pt x="12115953" y="2779184"/>
                  <a:pt x="12112274" y="2782358"/>
                  <a:pt x="12108594" y="2783417"/>
                </a:cubicBezTo>
                <a:cubicBezTo>
                  <a:pt x="12103688" y="2784475"/>
                  <a:pt x="12100008" y="2781300"/>
                  <a:pt x="12093875" y="2781300"/>
                </a:cubicBezTo>
                <a:cubicBezTo>
                  <a:pt x="12093875" y="2782358"/>
                  <a:pt x="12092649" y="2782358"/>
                  <a:pt x="12092649" y="2783417"/>
                </a:cubicBezTo>
                <a:lnTo>
                  <a:pt x="12092649" y="2783417"/>
                </a:lnTo>
                <a:cubicBezTo>
                  <a:pt x="12092649" y="2783417"/>
                  <a:pt x="12092649" y="2783417"/>
                  <a:pt x="12092649" y="2783417"/>
                </a:cubicBezTo>
                <a:cubicBezTo>
                  <a:pt x="12092649" y="2783417"/>
                  <a:pt x="12092649" y="2783417"/>
                  <a:pt x="12092649" y="2783417"/>
                </a:cubicBezTo>
                <a:cubicBezTo>
                  <a:pt x="12092649" y="2782358"/>
                  <a:pt x="12092649" y="2782358"/>
                  <a:pt x="12093875" y="2781300"/>
                </a:cubicBezTo>
                <a:cubicBezTo>
                  <a:pt x="12092649" y="2781300"/>
                  <a:pt x="12091422" y="2782358"/>
                  <a:pt x="12090196" y="2782358"/>
                </a:cubicBezTo>
                <a:cubicBezTo>
                  <a:pt x="12087742" y="2783417"/>
                  <a:pt x="12087742" y="2778125"/>
                  <a:pt x="12088969" y="2776008"/>
                </a:cubicBezTo>
                <a:cubicBezTo>
                  <a:pt x="12090196" y="2774950"/>
                  <a:pt x="12091422" y="2774950"/>
                  <a:pt x="12093875" y="2773892"/>
                </a:cubicBezTo>
                <a:cubicBezTo>
                  <a:pt x="12092649" y="2771775"/>
                  <a:pt x="12090196" y="2769659"/>
                  <a:pt x="12087742" y="2767542"/>
                </a:cubicBezTo>
                <a:cubicBezTo>
                  <a:pt x="12086516" y="2766483"/>
                  <a:pt x="12088969" y="2763309"/>
                  <a:pt x="12090196" y="2762250"/>
                </a:cubicBezTo>
                <a:cubicBezTo>
                  <a:pt x="12092649" y="2761192"/>
                  <a:pt x="12095102" y="2763309"/>
                  <a:pt x="12096329" y="2765425"/>
                </a:cubicBezTo>
                <a:cubicBezTo>
                  <a:pt x="12096329" y="2767542"/>
                  <a:pt x="12096329" y="2770717"/>
                  <a:pt x="12096329" y="2772833"/>
                </a:cubicBezTo>
                <a:cubicBezTo>
                  <a:pt x="12097555" y="2771775"/>
                  <a:pt x="12097555" y="2771775"/>
                  <a:pt x="12097555" y="2769659"/>
                </a:cubicBezTo>
                <a:cubicBezTo>
                  <a:pt x="12097555" y="2753784"/>
                  <a:pt x="12097555" y="2738967"/>
                  <a:pt x="12114727" y="2728383"/>
                </a:cubicBezTo>
                <a:cubicBezTo>
                  <a:pt x="12117180" y="2720975"/>
                  <a:pt x="12117180" y="2714625"/>
                  <a:pt x="12104915" y="2720975"/>
                </a:cubicBezTo>
                <a:cubicBezTo>
                  <a:pt x="12101234" y="2723092"/>
                  <a:pt x="12098782" y="2724150"/>
                  <a:pt x="12095102" y="2722034"/>
                </a:cubicBezTo>
                <a:cubicBezTo>
                  <a:pt x="12091422" y="2718858"/>
                  <a:pt x="12093875" y="2716742"/>
                  <a:pt x="12096329" y="2714625"/>
                </a:cubicBezTo>
                <a:cubicBezTo>
                  <a:pt x="12102461" y="2711450"/>
                  <a:pt x="12101234" y="2710392"/>
                  <a:pt x="12096329" y="2707217"/>
                </a:cubicBezTo>
                <a:cubicBezTo>
                  <a:pt x="12092649" y="2705100"/>
                  <a:pt x="12090196" y="2699809"/>
                  <a:pt x="12087742" y="2696633"/>
                </a:cubicBezTo>
                <a:cubicBezTo>
                  <a:pt x="12081610" y="2697692"/>
                  <a:pt x="12085289" y="2706158"/>
                  <a:pt x="12077930" y="2707217"/>
                </a:cubicBezTo>
                <a:cubicBezTo>
                  <a:pt x="12074251" y="2708275"/>
                  <a:pt x="12070570" y="2707217"/>
                  <a:pt x="12068118" y="2705100"/>
                </a:cubicBezTo>
                <a:cubicBezTo>
                  <a:pt x="12066891" y="2704042"/>
                  <a:pt x="12068118" y="2700867"/>
                  <a:pt x="12069344" y="2698750"/>
                </a:cubicBezTo>
                <a:cubicBezTo>
                  <a:pt x="12076703" y="2687108"/>
                  <a:pt x="12080383" y="2678642"/>
                  <a:pt x="12081610" y="2669117"/>
                </a:cubicBezTo>
                <a:cubicBezTo>
                  <a:pt x="12092649" y="2677583"/>
                  <a:pt x="12098782" y="2688167"/>
                  <a:pt x="12095102" y="2701925"/>
                </a:cubicBezTo>
                <a:cubicBezTo>
                  <a:pt x="12114727" y="2696633"/>
                  <a:pt x="12114727" y="2696633"/>
                  <a:pt x="12118406" y="2710392"/>
                </a:cubicBezTo>
                <a:cubicBezTo>
                  <a:pt x="12119633" y="2713567"/>
                  <a:pt x="12118406" y="2716742"/>
                  <a:pt x="12122086" y="2718858"/>
                </a:cubicBezTo>
                <a:cubicBezTo>
                  <a:pt x="12139258" y="2727325"/>
                  <a:pt x="12134352" y="2734733"/>
                  <a:pt x="12122086" y="2743200"/>
                </a:cubicBezTo>
                <a:cubicBezTo>
                  <a:pt x="12120860" y="2749550"/>
                  <a:pt x="12128219" y="2762250"/>
                  <a:pt x="12108594" y="2759075"/>
                </a:cubicBezTo>
                <a:cubicBezTo>
                  <a:pt x="12104915" y="2758017"/>
                  <a:pt x="12106141" y="2766483"/>
                  <a:pt x="12103688" y="2770717"/>
                </a:cubicBezTo>
                <a:cubicBezTo>
                  <a:pt x="12109820" y="2772833"/>
                  <a:pt x="12117180" y="2772833"/>
                  <a:pt x="12115953" y="2777067"/>
                </a:cubicBezTo>
                <a:close/>
                <a:moveTo>
                  <a:pt x="738389" y="5859992"/>
                </a:moveTo>
                <a:cubicBezTo>
                  <a:pt x="738389" y="5859992"/>
                  <a:pt x="738389" y="5859992"/>
                  <a:pt x="738389" y="5859992"/>
                </a:cubicBezTo>
                <a:cubicBezTo>
                  <a:pt x="738389" y="5859992"/>
                  <a:pt x="738389" y="5859992"/>
                  <a:pt x="738389" y="5859992"/>
                </a:cubicBezTo>
                <a:lnTo>
                  <a:pt x="738389" y="5859992"/>
                </a:lnTo>
                <a:close/>
                <a:moveTo>
                  <a:pt x="231820" y="6058959"/>
                </a:moveTo>
                <a:cubicBezTo>
                  <a:pt x="235499" y="6060017"/>
                  <a:pt x="240406" y="6060017"/>
                  <a:pt x="240406" y="6055784"/>
                </a:cubicBezTo>
                <a:cubicBezTo>
                  <a:pt x="240406" y="6045200"/>
                  <a:pt x="251445" y="6047317"/>
                  <a:pt x="256351" y="6044142"/>
                </a:cubicBezTo>
                <a:cubicBezTo>
                  <a:pt x="263710" y="6039909"/>
                  <a:pt x="271070" y="6037792"/>
                  <a:pt x="278429" y="6045200"/>
                </a:cubicBezTo>
                <a:cubicBezTo>
                  <a:pt x="283335" y="6049433"/>
                  <a:pt x="273523" y="6054725"/>
                  <a:pt x="261257" y="6060017"/>
                </a:cubicBezTo>
                <a:cubicBezTo>
                  <a:pt x="253898" y="6063192"/>
                  <a:pt x="246538" y="6066367"/>
                  <a:pt x="237953" y="6067425"/>
                </a:cubicBezTo>
                <a:cubicBezTo>
                  <a:pt x="235499" y="6067425"/>
                  <a:pt x="233046" y="6070600"/>
                  <a:pt x="233046" y="6071659"/>
                </a:cubicBezTo>
                <a:cubicBezTo>
                  <a:pt x="235499" y="6093883"/>
                  <a:pt x="218328" y="6081183"/>
                  <a:pt x="208515" y="6085417"/>
                </a:cubicBezTo>
                <a:cubicBezTo>
                  <a:pt x="209742" y="6078008"/>
                  <a:pt x="210968" y="6075892"/>
                  <a:pt x="213421" y="6073776"/>
                </a:cubicBezTo>
                <a:cubicBezTo>
                  <a:pt x="225687" y="6063192"/>
                  <a:pt x="225687" y="6062133"/>
                  <a:pt x="208515" y="6058959"/>
                </a:cubicBezTo>
                <a:cubicBezTo>
                  <a:pt x="199929" y="6056842"/>
                  <a:pt x="195023" y="6054725"/>
                  <a:pt x="198703" y="6047317"/>
                </a:cubicBezTo>
                <a:cubicBezTo>
                  <a:pt x="206062" y="6046258"/>
                  <a:pt x="213421" y="6049433"/>
                  <a:pt x="218328" y="6039909"/>
                </a:cubicBezTo>
                <a:cubicBezTo>
                  <a:pt x="222007" y="6032500"/>
                  <a:pt x="235499" y="6030383"/>
                  <a:pt x="250218" y="6026151"/>
                </a:cubicBezTo>
                <a:cubicBezTo>
                  <a:pt x="240406" y="6036734"/>
                  <a:pt x="234273" y="6044142"/>
                  <a:pt x="228140" y="6050492"/>
                </a:cubicBezTo>
                <a:cubicBezTo>
                  <a:pt x="224460" y="6054725"/>
                  <a:pt x="226913" y="6056842"/>
                  <a:pt x="231820" y="6058959"/>
                </a:cubicBezTo>
                <a:close/>
                <a:moveTo>
                  <a:pt x="197476" y="6046258"/>
                </a:moveTo>
                <a:cubicBezTo>
                  <a:pt x="197476" y="6046258"/>
                  <a:pt x="197476" y="6046258"/>
                  <a:pt x="197476" y="6046258"/>
                </a:cubicBezTo>
                <a:cubicBezTo>
                  <a:pt x="197476" y="6046258"/>
                  <a:pt x="197476" y="6046258"/>
                  <a:pt x="197476" y="6046258"/>
                </a:cubicBezTo>
                <a:cubicBezTo>
                  <a:pt x="197476" y="6046258"/>
                  <a:pt x="197476" y="6046258"/>
                  <a:pt x="197476" y="6046258"/>
                </a:cubicBezTo>
                <a:cubicBezTo>
                  <a:pt x="197476" y="6046258"/>
                  <a:pt x="197476" y="6046258"/>
                  <a:pt x="197476" y="6046258"/>
                </a:cubicBezTo>
                <a:close/>
                <a:moveTo>
                  <a:pt x="1639910" y="5688542"/>
                </a:moveTo>
                <a:cubicBezTo>
                  <a:pt x="1639910" y="5691717"/>
                  <a:pt x="1641137" y="5694892"/>
                  <a:pt x="1644816" y="5694892"/>
                </a:cubicBezTo>
                <a:cubicBezTo>
                  <a:pt x="1665668" y="5695950"/>
                  <a:pt x="1680386" y="5682192"/>
                  <a:pt x="1677933" y="5665258"/>
                </a:cubicBezTo>
                <a:cubicBezTo>
                  <a:pt x="1677933" y="5662084"/>
                  <a:pt x="1671801" y="5657850"/>
                  <a:pt x="1681613" y="5658909"/>
                </a:cubicBezTo>
                <a:cubicBezTo>
                  <a:pt x="1686519" y="5658909"/>
                  <a:pt x="1691425" y="5653617"/>
                  <a:pt x="1696332" y="5659967"/>
                </a:cubicBezTo>
                <a:cubicBezTo>
                  <a:pt x="1698785" y="5664200"/>
                  <a:pt x="1695105" y="5665258"/>
                  <a:pt x="1693879" y="5667375"/>
                </a:cubicBezTo>
                <a:cubicBezTo>
                  <a:pt x="1688972" y="5674784"/>
                  <a:pt x="1679160" y="5681133"/>
                  <a:pt x="1681613" y="5691717"/>
                </a:cubicBezTo>
                <a:cubicBezTo>
                  <a:pt x="1682839" y="5694892"/>
                  <a:pt x="1679160" y="5708651"/>
                  <a:pt x="1663215" y="5703359"/>
                </a:cubicBezTo>
                <a:cubicBezTo>
                  <a:pt x="1653402" y="5700183"/>
                  <a:pt x="1650949" y="5709709"/>
                  <a:pt x="1649722" y="5717117"/>
                </a:cubicBezTo>
                <a:cubicBezTo>
                  <a:pt x="1644816" y="5713942"/>
                  <a:pt x="1641137" y="5710767"/>
                  <a:pt x="1637457" y="5708651"/>
                </a:cubicBezTo>
                <a:cubicBezTo>
                  <a:pt x="1620285" y="5699125"/>
                  <a:pt x="1620285" y="5699125"/>
                  <a:pt x="1639910" y="5688542"/>
                </a:cubicBezTo>
                <a:close/>
                <a:moveTo>
                  <a:pt x="1349215" y="4998508"/>
                </a:moveTo>
                <a:cubicBezTo>
                  <a:pt x="1349215" y="4998508"/>
                  <a:pt x="1349215" y="4998508"/>
                  <a:pt x="1349215" y="4998508"/>
                </a:cubicBezTo>
                <a:cubicBezTo>
                  <a:pt x="1349215" y="4998508"/>
                  <a:pt x="1349215" y="4998508"/>
                  <a:pt x="1349215" y="4998508"/>
                </a:cubicBezTo>
                <a:lnTo>
                  <a:pt x="1349215" y="4998508"/>
                </a:lnTo>
                <a:close/>
                <a:moveTo>
                  <a:pt x="1349215" y="4998508"/>
                </a:moveTo>
                <a:cubicBezTo>
                  <a:pt x="1349215" y="5019675"/>
                  <a:pt x="1336950" y="5034492"/>
                  <a:pt x="1316098" y="5046133"/>
                </a:cubicBezTo>
                <a:cubicBezTo>
                  <a:pt x="1311192" y="5049309"/>
                  <a:pt x="1300153" y="5049309"/>
                  <a:pt x="1306286" y="5058834"/>
                </a:cubicBezTo>
                <a:cubicBezTo>
                  <a:pt x="1317325" y="5057775"/>
                  <a:pt x="1318551" y="5064125"/>
                  <a:pt x="1316098" y="5070475"/>
                </a:cubicBezTo>
                <a:cubicBezTo>
                  <a:pt x="1314872" y="5073650"/>
                  <a:pt x="1311192" y="5078942"/>
                  <a:pt x="1306286" y="5073650"/>
                </a:cubicBezTo>
                <a:cubicBezTo>
                  <a:pt x="1306286" y="5067300"/>
                  <a:pt x="1298926" y="5067300"/>
                  <a:pt x="1295247" y="5064125"/>
                </a:cubicBezTo>
                <a:cubicBezTo>
                  <a:pt x="1287887" y="5069417"/>
                  <a:pt x="1281755" y="5078942"/>
                  <a:pt x="1274395" y="5064125"/>
                </a:cubicBezTo>
                <a:cubicBezTo>
                  <a:pt x="1274395" y="5063067"/>
                  <a:pt x="1269489" y="5064125"/>
                  <a:pt x="1267036" y="5064125"/>
                </a:cubicBezTo>
                <a:cubicBezTo>
                  <a:pt x="1262130" y="5065184"/>
                  <a:pt x="1257223" y="5066242"/>
                  <a:pt x="1251091" y="5064125"/>
                </a:cubicBezTo>
                <a:cubicBezTo>
                  <a:pt x="1241278" y="5072592"/>
                  <a:pt x="1235145" y="5083175"/>
                  <a:pt x="1236372" y="5095875"/>
                </a:cubicBezTo>
                <a:cubicBezTo>
                  <a:pt x="1227786" y="5096934"/>
                  <a:pt x="1225333" y="5092700"/>
                  <a:pt x="1224106" y="5088467"/>
                </a:cubicBezTo>
                <a:cubicBezTo>
                  <a:pt x="1222880" y="5082117"/>
                  <a:pt x="1219200" y="5081059"/>
                  <a:pt x="1213067" y="5084234"/>
                </a:cubicBezTo>
                <a:cubicBezTo>
                  <a:pt x="1206934" y="5087409"/>
                  <a:pt x="1204481" y="5082117"/>
                  <a:pt x="1204481" y="5078942"/>
                </a:cubicBezTo>
                <a:cubicBezTo>
                  <a:pt x="1203255" y="5072592"/>
                  <a:pt x="1209388" y="5075767"/>
                  <a:pt x="1213067" y="5075767"/>
                </a:cubicBezTo>
                <a:cubicBezTo>
                  <a:pt x="1227786" y="5074709"/>
                  <a:pt x="1240052" y="5071534"/>
                  <a:pt x="1243731" y="5056717"/>
                </a:cubicBezTo>
                <a:cubicBezTo>
                  <a:pt x="1244958" y="5051425"/>
                  <a:pt x="1249864" y="5053542"/>
                  <a:pt x="1252317" y="5057775"/>
                </a:cubicBezTo>
                <a:cubicBezTo>
                  <a:pt x="1257223" y="5058834"/>
                  <a:pt x="1263356" y="5053542"/>
                  <a:pt x="1268262" y="5058834"/>
                </a:cubicBezTo>
                <a:cubicBezTo>
                  <a:pt x="1268262" y="5056717"/>
                  <a:pt x="1268262" y="5052484"/>
                  <a:pt x="1269489" y="5052484"/>
                </a:cubicBezTo>
                <a:cubicBezTo>
                  <a:pt x="1287887" y="5050367"/>
                  <a:pt x="1297700" y="5033434"/>
                  <a:pt x="1316098" y="5031317"/>
                </a:cubicBezTo>
                <a:cubicBezTo>
                  <a:pt x="1329590" y="5029200"/>
                  <a:pt x="1335723" y="5019675"/>
                  <a:pt x="1335723" y="5003800"/>
                </a:cubicBezTo>
                <a:cubicBezTo>
                  <a:pt x="1334497" y="4994275"/>
                  <a:pt x="1344309" y="5000625"/>
                  <a:pt x="1349215" y="4998508"/>
                </a:cubicBezTo>
                <a:close/>
                <a:moveTo>
                  <a:pt x="126336" y="1682750"/>
                </a:moveTo>
                <a:cubicBezTo>
                  <a:pt x="120203" y="1684867"/>
                  <a:pt x="111617" y="1682750"/>
                  <a:pt x="111617" y="1692275"/>
                </a:cubicBezTo>
                <a:cubicBezTo>
                  <a:pt x="111617" y="1694392"/>
                  <a:pt x="107937" y="1695450"/>
                  <a:pt x="105484" y="1695450"/>
                </a:cubicBezTo>
                <a:cubicBezTo>
                  <a:pt x="101804" y="1694392"/>
                  <a:pt x="99351" y="1692275"/>
                  <a:pt x="101804" y="1688042"/>
                </a:cubicBezTo>
                <a:cubicBezTo>
                  <a:pt x="107937" y="1680633"/>
                  <a:pt x="100578" y="1677458"/>
                  <a:pt x="95672" y="1674283"/>
                </a:cubicBezTo>
                <a:cubicBezTo>
                  <a:pt x="84633" y="1681692"/>
                  <a:pt x="95672" y="1693333"/>
                  <a:pt x="85859" y="1703917"/>
                </a:cubicBezTo>
                <a:cubicBezTo>
                  <a:pt x="72367" y="1678517"/>
                  <a:pt x="85859" y="1656292"/>
                  <a:pt x="89539" y="1631950"/>
                </a:cubicBezTo>
                <a:cubicBezTo>
                  <a:pt x="100578" y="1640417"/>
                  <a:pt x="89539" y="1652058"/>
                  <a:pt x="104258" y="1654175"/>
                </a:cubicBezTo>
                <a:cubicBezTo>
                  <a:pt x="110390" y="1655233"/>
                  <a:pt x="105484" y="1658408"/>
                  <a:pt x="103031" y="1660525"/>
                </a:cubicBezTo>
                <a:cubicBezTo>
                  <a:pt x="98125" y="1665817"/>
                  <a:pt x="99351" y="1668992"/>
                  <a:pt x="106711" y="1668992"/>
                </a:cubicBezTo>
                <a:cubicBezTo>
                  <a:pt x="114070" y="1670050"/>
                  <a:pt x="122656" y="1671108"/>
                  <a:pt x="130015" y="1670050"/>
                </a:cubicBezTo>
                <a:cubicBezTo>
                  <a:pt x="138601" y="1670050"/>
                  <a:pt x="139828" y="1675342"/>
                  <a:pt x="142281" y="1680633"/>
                </a:cubicBezTo>
                <a:cubicBezTo>
                  <a:pt x="137375" y="1688042"/>
                  <a:pt x="131242" y="1681692"/>
                  <a:pt x="126336" y="1682750"/>
                </a:cubicBezTo>
                <a:close/>
                <a:moveTo>
                  <a:pt x="1524613" y="5383742"/>
                </a:moveTo>
                <a:cubicBezTo>
                  <a:pt x="1524613" y="5384800"/>
                  <a:pt x="1523387" y="5385859"/>
                  <a:pt x="1522160" y="5386917"/>
                </a:cubicBezTo>
                <a:cubicBezTo>
                  <a:pt x="1522160" y="5385859"/>
                  <a:pt x="1523387" y="5384800"/>
                  <a:pt x="1524613" y="5383742"/>
                </a:cubicBezTo>
                <a:close/>
                <a:moveTo>
                  <a:pt x="875763" y="2631017"/>
                </a:moveTo>
                <a:cubicBezTo>
                  <a:pt x="874537" y="2631017"/>
                  <a:pt x="872084" y="2631017"/>
                  <a:pt x="870857" y="2631017"/>
                </a:cubicBezTo>
                <a:cubicBezTo>
                  <a:pt x="879443" y="2636309"/>
                  <a:pt x="888029" y="2641600"/>
                  <a:pt x="895388" y="2645833"/>
                </a:cubicBezTo>
                <a:cubicBezTo>
                  <a:pt x="905201" y="2642658"/>
                  <a:pt x="894162" y="2628900"/>
                  <a:pt x="908880" y="2628900"/>
                </a:cubicBezTo>
                <a:cubicBezTo>
                  <a:pt x="897841" y="2620434"/>
                  <a:pt x="905201" y="2608792"/>
                  <a:pt x="900295" y="2599267"/>
                </a:cubicBezTo>
                <a:cubicBezTo>
                  <a:pt x="897841" y="2592917"/>
                  <a:pt x="894162" y="2601383"/>
                  <a:pt x="891709" y="2601383"/>
                </a:cubicBezTo>
                <a:cubicBezTo>
                  <a:pt x="886802" y="2600325"/>
                  <a:pt x="880670" y="2597150"/>
                  <a:pt x="881896" y="2605617"/>
                </a:cubicBezTo>
                <a:cubicBezTo>
                  <a:pt x="874537" y="2610908"/>
                  <a:pt x="870857" y="2609850"/>
                  <a:pt x="867177" y="2602442"/>
                </a:cubicBezTo>
                <a:cubicBezTo>
                  <a:pt x="864724" y="2598208"/>
                  <a:pt x="864724" y="2589742"/>
                  <a:pt x="852459" y="2592917"/>
                </a:cubicBezTo>
                <a:cubicBezTo>
                  <a:pt x="857365" y="2601383"/>
                  <a:pt x="861045" y="2608792"/>
                  <a:pt x="859818" y="2617258"/>
                </a:cubicBezTo>
                <a:cubicBezTo>
                  <a:pt x="857365" y="2620434"/>
                  <a:pt x="845099" y="2618317"/>
                  <a:pt x="850006" y="2626783"/>
                </a:cubicBezTo>
                <a:cubicBezTo>
                  <a:pt x="853685" y="2633133"/>
                  <a:pt x="858592" y="2627842"/>
                  <a:pt x="863498" y="2626783"/>
                </a:cubicBezTo>
                <a:cubicBezTo>
                  <a:pt x="864724" y="2626783"/>
                  <a:pt x="864724" y="2625725"/>
                  <a:pt x="865951" y="2625725"/>
                </a:cubicBezTo>
                <a:cubicBezTo>
                  <a:pt x="865951" y="2625725"/>
                  <a:pt x="865951" y="2624667"/>
                  <a:pt x="865951" y="2624667"/>
                </a:cubicBezTo>
                <a:cubicBezTo>
                  <a:pt x="865951" y="2624667"/>
                  <a:pt x="865951" y="2625725"/>
                  <a:pt x="864724" y="2625725"/>
                </a:cubicBezTo>
                <a:cubicBezTo>
                  <a:pt x="862271" y="2623608"/>
                  <a:pt x="858592" y="2622550"/>
                  <a:pt x="859818" y="2618317"/>
                </a:cubicBezTo>
                <a:cubicBezTo>
                  <a:pt x="864724" y="2618317"/>
                  <a:pt x="868404" y="2618317"/>
                  <a:pt x="868404" y="2621492"/>
                </a:cubicBezTo>
                <a:cubicBezTo>
                  <a:pt x="868404" y="2621492"/>
                  <a:pt x="868404" y="2621492"/>
                  <a:pt x="869631" y="2621492"/>
                </a:cubicBezTo>
                <a:cubicBezTo>
                  <a:pt x="872084" y="2620434"/>
                  <a:pt x="874537" y="2620434"/>
                  <a:pt x="876990" y="2620434"/>
                </a:cubicBezTo>
                <a:cubicBezTo>
                  <a:pt x="883123" y="2619375"/>
                  <a:pt x="890482" y="2618317"/>
                  <a:pt x="890482" y="2626783"/>
                </a:cubicBezTo>
                <a:cubicBezTo>
                  <a:pt x="886802" y="2634192"/>
                  <a:pt x="879443" y="2629958"/>
                  <a:pt x="875763" y="2631017"/>
                </a:cubicBezTo>
                <a:close/>
                <a:moveTo>
                  <a:pt x="881896" y="2606675"/>
                </a:moveTo>
                <a:cubicBezTo>
                  <a:pt x="884349" y="2603500"/>
                  <a:pt x="886802" y="2602442"/>
                  <a:pt x="890482" y="2603500"/>
                </a:cubicBezTo>
                <a:cubicBezTo>
                  <a:pt x="892935" y="2604559"/>
                  <a:pt x="896615" y="2607733"/>
                  <a:pt x="892935" y="2609850"/>
                </a:cubicBezTo>
                <a:cubicBezTo>
                  <a:pt x="888029" y="2614083"/>
                  <a:pt x="884349" y="2610908"/>
                  <a:pt x="881896" y="2606675"/>
                </a:cubicBezTo>
                <a:close/>
                <a:moveTo>
                  <a:pt x="1347989" y="5762625"/>
                </a:moveTo>
                <a:cubicBezTo>
                  <a:pt x="1347989" y="5756276"/>
                  <a:pt x="1338176" y="5750984"/>
                  <a:pt x="1345536" y="5743575"/>
                </a:cubicBezTo>
                <a:cubicBezTo>
                  <a:pt x="1347989" y="5741459"/>
                  <a:pt x="1350442" y="5739342"/>
                  <a:pt x="1354122" y="5742517"/>
                </a:cubicBezTo>
                <a:cubicBezTo>
                  <a:pt x="1359028" y="5745692"/>
                  <a:pt x="1362707" y="5749925"/>
                  <a:pt x="1362707" y="5755217"/>
                </a:cubicBezTo>
                <a:cubicBezTo>
                  <a:pt x="1362707" y="5760508"/>
                  <a:pt x="1366387" y="5762625"/>
                  <a:pt x="1368840" y="5763683"/>
                </a:cubicBezTo>
                <a:cubicBezTo>
                  <a:pt x="1367614" y="5764742"/>
                  <a:pt x="1366387" y="5766859"/>
                  <a:pt x="1365161" y="5770034"/>
                </a:cubicBezTo>
                <a:cubicBezTo>
                  <a:pt x="1363934" y="5778500"/>
                  <a:pt x="1370067" y="5783792"/>
                  <a:pt x="1373747" y="5790142"/>
                </a:cubicBezTo>
                <a:lnTo>
                  <a:pt x="1374973" y="5790142"/>
                </a:lnTo>
                <a:cubicBezTo>
                  <a:pt x="1374973" y="5790142"/>
                  <a:pt x="1373747" y="5790142"/>
                  <a:pt x="1373747" y="5790142"/>
                </a:cubicBezTo>
                <a:lnTo>
                  <a:pt x="1373747" y="5790142"/>
                </a:lnTo>
                <a:cubicBezTo>
                  <a:pt x="1360254" y="5784850"/>
                  <a:pt x="1351668" y="5795433"/>
                  <a:pt x="1341856" y="5798609"/>
                </a:cubicBezTo>
                <a:cubicBezTo>
                  <a:pt x="1334497" y="5792258"/>
                  <a:pt x="1343083" y="5784850"/>
                  <a:pt x="1334497" y="5777442"/>
                </a:cubicBezTo>
                <a:cubicBezTo>
                  <a:pt x="1328364" y="5773209"/>
                  <a:pt x="1349215" y="5772151"/>
                  <a:pt x="1347989" y="5762625"/>
                </a:cubicBezTo>
                <a:close/>
                <a:moveTo>
                  <a:pt x="981248" y="3003550"/>
                </a:moveTo>
                <a:cubicBezTo>
                  <a:pt x="982474" y="3003550"/>
                  <a:pt x="984927" y="3004608"/>
                  <a:pt x="986154" y="3003550"/>
                </a:cubicBezTo>
                <a:cubicBezTo>
                  <a:pt x="988607" y="3003550"/>
                  <a:pt x="991060" y="3003550"/>
                  <a:pt x="992287" y="3000375"/>
                </a:cubicBezTo>
                <a:cubicBezTo>
                  <a:pt x="992287" y="2996142"/>
                  <a:pt x="989833" y="2994025"/>
                  <a:pt x="986154" y="2996142"/>
                </a:cubicBezTo>
                <a:cubicBezTo>
                  <a:pt x="978794" y="2999317"/>
                  <a:pt x="977568" y="2997200"/>
                  <a:pt x="976341" y="2990850"/>
                </a:cubicBezTo>
                <a:cubicBezTo>
                  <a:pt x="976341" y="2987675"/>
                  <a:pt x="972662" y="2985559"/>
                  <a:pt x="968982" y="2984500"/>
                </a:cubicBezTo>
                <a:cubicBezTo>
                  <a:pt x="950584" y="2980267"/>
                  <a:pt x="949357" y="3001434"/>
                  <a:pt x="935865" y="3002492"/>
                </a:cubicBezTo>
                <a:cubicBezTo>
                  <a:pt x="932185" y="3002492"/>
                  <a:pt x="930959" y="3004608"/>
                  <a:pt x="933412" y="3006725"/>
                </a:cubicBezTo>
                <a:cubicBezTo>
                  <a:pt x="941998" y="3015192"/>
                  <a:pt x="927279" y="3020483"/>
                  <a:pt x="930959" y="3027892"/>
                </a:cubicBezTo>
                <a:cubicBezTo>
                  <a:pt x="935865" y="3027892"/>
                  <a:pt x="940771" y="3026833"/>
                  <a:pt x="941998" y="3031067"/>
                </a:cubicBezTo>
                <a:cubicBezTo>
                  <a:pt x="944451" y="3038475"/>
                  <a:pt x="954263" y="3036358"/>
                  <a:pt x="959169" y="3040592"/>
                </a:cubicBezTo>
                <a:cubicBezTo>
                  <a:pt x="961623" y="3042708"/>
                  <a:pt x="966529" y="3042708"/>
                  <a:pt x="967755" y="3039534"/>
                </a:cubicBezTo>
                <a:cubicBezTo>
                  <a:pt x="968982" y="3036358"/>
                  <a:pt x="971435" y="3032125"/>
                  <a:pt x="962849" y="3032125"/>
                </a:cubicBezTo>
                <a:cubicBezTo>
                  <a:pt x="959169" y="3032125"/>
                  <a:pt x="956716" y="3027892"/>
                  <a:pt x="953037" y="3024717"/>
                </a:cubicBezTo>
                <a:cubicBezTo>
                  <a:pt x="951810" y="3023659"/>
                  <a:pt x="949357" y="3021542"/>
                  <a:pt x="951810" y="3019425"/>
                </a:cubicBezTo>
                <a:cubicBezTo>
                  <a:pt x="954263" y="3017309"/>
                  <a:pt x="954263" y="3020483"/>
                  <a:pt x="955490" y="3022600"/>
                </a:cubicBezTo>
                <a:cubicBezTo>
                  <a:pt x="960396" y="3021542"/>
                  <a:pt x="965302" y="3021542"/>
                  <a:pt x="964076" y="3016250"/>
                </a:cubicBezTo>
                <a:cubicBezTo>
                  <a:pt x="964076" y="3004608"/>
                  <a:pt x="968982" y="3000375"/>
                  <a:pt x="981248" y="3003550"/>
                </a:cubicBezTo>
                <a:close/>
                <a:moveTo>
                  <a:pt x="961623" y="2991909"/>
                </a:moveTo>
                <a:cubicBezTo>
                  <a:pt x="961623" y="2990850"/>
                  <a:pt x="962849" y="2990850"/>
                  <a:pt x="962849" y="2990850"/>
                </a:cubicBezTo>
                <a:cubicBezTo>
                  <a:pt x="962849" y="2991909"/>
                  <a:pt x="964076" y="2991909"/>
                  <a:pt x="964076" y="2992967"/>
                </a:cubicBezTo>
                <a:cubicBezTo>
                  <a:pt x="964076" y="2994025"/>
                  <a:pt x="962849" y="2994025"/>
                  <a:pt x="962849" y="2994025"/>
                </a:cubicBezTo>
                <a:cubicBezTo>
                  <a:pt x="962849" y="2992967"/>
                  <a:pt x="961623" y="2991909"/>
                  <a:pt x="961623" y="2991909"/>
                </a:cubicBezTo>
                <a:close/>
                <a:moveTo>
                  <a:pt x="938318" y="3012017"/>
                </a:moveTo>
                <a:cubicBezTo>
                  <a:pt x="938318" y="3008842"/>
                  <a:pt x="940771" y="3006725"/>
                  <a:pt x="944451" y="3006725"/>
                </a:cubicBezTo>
                <a:cubicBezTo>
                  <a:pt x="948130" y="3006725"/>
                  <a:pt x="949357" y="3007784"/>
                  <a:pt x="949357" y="3009900"/>
                </a:cubicBezTo>
                <a:cubicBezTo>
                  <a:pt x="949357" y="3013075"/>
                  <a:pt x="946904" y="3015192"/>
                  <a:pt x="943224" y="3015192"/>
                </a:cubicBezTo>
                <a:cubicBezTo>
                  <a:pt x="939544" y="3016250"/>
                  <a:pt x="938318" y="3014133"/>
                  <a:pt x="938318" y="3012017"/>
                </a:cubicBezTo>
                <a:close/>
                <a:moveTo>
                  <a:pt x="164359" y="3469217"/>
                </a:moveTo>
                <a:cubicBezTo>
                  <a:pt x="163132" y="3468159"/>
                  <a:pt x="161906" y="3467100"/>
                  <a:pt x="160679" y="3467100"/>
                </a:cubicBezTo>
                <a:cubicBezTo>
                  <a:pt x="154546" y="3468159"/>
                  <a:pt x="142281" y="3471333"/>
                  <a:pt x="143507" y="3464983"/>
                </a:cubicBezTo>
                <a:cubicBezTo>
                  <a:pt x="144734" y="3457575"/>
                  <a:pt x="138601" y="3443817"/>
                  <a:pt x="157000" y="3441700"/>
                </a:cubicBezTo>
                <a:cubicBezTo>
                  <a:pt x="161906" y="3441700"/>
                  <a:pt x="161906" y="3438525"/>
                  <a:pt x="164359" y="3436409"/>
                </a:cubicBezTo>
                <a:cubicBezTo>
                  <a:pt x="168039" y="3431117"/>
                  <a:pt x="164359" y="3418417"/>
                  <a:pt x="171718" y="3419475"/>
                </a:cubicBezTo>
                <a:cubicBezTo>
                  <a:pt x="180304" y="3420534"/>
                  <a:pt x="190117" y="3420534"/>
                  <a:pt x="199929" y="3429000"/>
                </a:cubicBezTo>
                <a:cubicBezTo>
                  <a:pt x="187664" y="3433233"/>
                  <a:pt x="187664" y="3446992"/>
                  <a:pt x="174171" y="3450167"/>
                </a:cubicBezTo>
                <a:cubicBezTo>
                  <a:pt x="168039" y="3452284"/>
                  <a:pt x="171718" y="3455458"/>
                  <a:pt x="175398" y="3458633"/>
                </a:cubicBezTo>
                <a:cubicBezTo>
                  <a:pt x="179078" y="3461809"/>
                  <a:pt x="181531" y="3464983"/>
                  <a:pt x="179078" y="3469217"/>
                </a:cubicBezTo>
                <a:cubicBezTo>
                  <a:pt x="175398" y="3472392"/>
                  <a:pt x="169265" y="3471333"/>
                  <a:pt x="164359" y="3469217"/>
                </a:cubicBezTo>
                <a:close/>
                <a:moveTo>
                  <a:pt x="143507" y="3169708"/>
                </a:moveTo>
                <a:cubicBezTo>
                  <a:pt x="145961" y="3121025"/>
                  <a:pt x="149640" y="3072342"/>
                  <a:pt x="152093" y="3023659"/>
                </a:cubicBezTo>
                <a:cubicBezTo>
                  <a:pt x="163132" y="3036358"/>
                  <a:pt x="164359" y="3049059"/>
                  <a:pt x="158226" y="3061758"/>
                </a:cubicBezTo>
                <a:cubicBezTo>
                  <a:pt x="154546" y="3070225"/>
                  <a:pt x="154546" y="3077633"/>
                  <a:pt x="154546" y="3086100"/>
                </a:cubicBezTo>
                <a:cubicBezTo>
                  <a:pt x="154546" y="3097742"/>
                  <a:pt x="158226" y="3108325"/>
                  <a:pt x="148414" y="3118909"/>
                </a:cubicBezTo>
                <a:cubicBezTo>
                  <a:pt x="141054" y="3127375"/>
                  <a:pt x="150867" y="3137958"/>
                  <a:pt x="150867" y="3147483"/>
                </a:cubicBezTo>
                <a:cubicBezTo>
                  <a:pt x="152093" y="3157008"/>
                  <a:pt x="145961" y="3162300"/>
                  <a:pt x="143507" y="3169708"/>
                </a:cubicBezTo>
                <a:close/>
                <a:moveTo>
                  <a:pt x="630452" y="3500967"/>
                </a:moveTo>
                <a:cubicBezTo>
                  <a:pt x="630452" y="3500967"/>
                  <a:pt x="630452" y="3499909"/>
                  <a:pt x="631678" y="3499909"/>
                </a:cubicBezTo>
                <a:cubicBezTo>
                  <a:pt x="630452" y="3499909"/>
                  <a:pt x="630452" y="3499909"/>
                  <a:pt x="630452" y="3500967"/>
                </a:cubicBezTo>
                <a:cubicBezTo>
                  <a:pt x="630452" y="3499909"/>
                  <a:pt x="630452" y="3499909"/>
                  <a:pt x="630452" y="3500967"/>
                </a:cubicBezTo>
                <a:cubicBezTo>
                  <a:pt x="630452" y="3500967"/>
                  <a:pt x="630452" y="3500967"/>
                  <a:pt x="630452" y="3500967"/>
                </a:cubicBezTo>
                <a:close/>
                <a:moveTo>
                  <a:pt x="614506" y="3511550"/>
                </a:moveTo>
                <a:cubicBezTo>
                  <a:pt x="608373" y="3507317"/>
                  <a:pt x="616959" y="3506258"/>
                  <a:pt x="618186" y="3503083"/>
                </a:cubicBezTo>
                <a:cubicBezTo>
                  <a:pt x="618186" y="3500967"/>
                  <a:pt x="619413" y="3498850"/>
                  <a:pt x="616959" y="3497792"/>
                </a:cubicBezTo>
                <a:cubicBezTo>
                  <a:pt x="615733" y="3497792"/>
                  <a:pt x="613280" y="3497792"/>
                  <a:pt x="612053" y="3498850"/>
                </a:cubicBezTo>
                <a:cubicBezTo>
                  <a:pt x="603467" y="3503083"/>
                  <a:pt x="602241" y="3517900"/>
                  <a:pt x="605920" y="3529542"/>
                </a:cubicBezTo>
                <a:cubicBezTo>
                  <a:pt x="610827" y="3542242"/>
                  <a:pt x="616959" y="3529542"/>
                  <a:pt x="621866" y="3531659"/>
                </a:cubicBezTo>
                <a:cubicBezTo>
                  <a:pt x="623092" y="3531659"/>
                  <a:pt x="624319" y="3533775"/>
                  <a:pt x="625545" y="3534833"/>
                </a:cubicBezTo>
                <a:cubicBezTo>
                  <a:pt x="625545" y="3535892"/>
                  <a:pt x="625545" y="3538008"/>
                  <a:pt x="626772" y="3539067"/>
                </a:cubicBezTo>
                <a:cubicBezTo>
                  <a:pt x="624319" y="3544358"/>
                  <a:pt x="632905" y="3544358"/>
                  <a:pt x="632905" y="3549650"/>
                </a:cubicBezTo>
                <a:cubicBezTo>
                  <a:pt x="637811" y="3557059"/>
                  <a:pt x="632905" y="3572934"/>
                  <a:pt x="652530" y="3568700"/>
                </a:cubicBezTo>
                <a:cubicBezTo>
                  <a:pt x="654983" y="3560233"/>
                  <a:pt x="654983" y="3550708"/>
                  <a:pt x="646397" y="3544358"/>
                </a:cubicBezTo>
                <a:cubicBezTo>
                  <a:pt x="657436" y="3542242"/>
                  <a:pt x="668475" y="3540125"/>
                  <a:pt x="662342" y="3526367"/>
                </a:cubicBezTo>
                <a:cubicBezTo>
                  <a:pt x="662342" y="3525309"/>
                  <a:pt x="663569" y="3523192"/>
                  <a:pt x="663569" y="3522133"/>
                </a:cubicBezTo>
                <a:cubicBezTo>
                  <a:pt x="669701" y="3521075"/>
                  <a:pt x="677061" y="3518958"/>
                  <a:pt x="672155" y="3512608"/>
                </a:cubicBezTo>
                <a:cubicBezTo>
                  <a:pt x="668475" y="3505200"/>
                  <a:pt x="662342" y="3510492"/>
                  <a:pt x="657436" y="3512608"/>
                </a:cubicBezTo>
                <a:cubicBezTo>
                  <a:pt x="648850" y="3507317"/>
                  <a:pt x="634131" y="3513667"/>
                  <a:pt x="630452" y="3500967"/>
                </a:cubicBezTo>
                <a:cubicBezTo>
                  <a:pt x="627998" y="3504142"/>
                  <a:pt x="625545" y="3506258"/>
                  <a:pt x="623092" y="3509434"/>
                </a:cubicBezTo>
                <a:cubicBezTo>
                  <a:pt x="620639" y="3510492"/>
                  <a:pt x="616959" y="3513667"/>
                  <a:pt x="614506" y="3511550"/>
                </a:cubicBezTo>
                <a:close/>
                <a:moveTo>
                  <a:pt x="613280" y="3516842"/>
                </a:moveTo>
                <a:cubicBezTo>
                  <a:pt x="613280" y="3517900"/>
                  <a:pt x="613280" y="3517900"/>
                  <a:pt x="613280" y="3518958"/>
                </a:cubicBezTo>
                <a:cubicBezTo>
                  <a:pt x="612053" y="3520017"/>
                  <a:pt x="610827" y="3520017"/>
                  <a:pt x="609600" y="3517900"/>
                </a:cubicBezTo>
                <a:cubicBezTo>
                  <a:pt x="609600" y="3517900"/>
                  <a:pt x="610827" y="3516842"/>
                  <a:pt x="612053" y="3516842"/>
                </a:cubicBezTo>
                <a:cubicBezTo>
                  <a:pt x="612053" y="3515784"/>
                  <a:pt x="612053" y="3516842"/>
                  <a:pt x="613280" y="3516842"/>
                </a:cubicBezTo>
                <a:close/>
                <a:moveTo>
                  <a:pt x="11855922" y="601133"/>
                </a:moveTo>
                <a:cubicBezTo>
                  <a:pt x="11854696" y="614892"/>
                  <a:pt x="11865736" y="611717"/>
                  <a:pt x="11873095" y="615950"/>
                </a:cubicBezTo>
                <a:cubicBezTo>
                  <a:pt x="11880454" y="621242"/>
                  <a:pt x="11886586" y="624417"/>
                  <a:pt x="11895172" y="618067"/>
                </a:cubicBezTo>
                <a:cubicBezTo>
                  <a:pt x="11896399" y="617008"/>
                  <a:pt x="11898852" y="618067"/>
                  <a:pt x="11900079" y="618067"/>
                </a:cubicBezTo>
                <a:cubicBezTo>
                  <a:pt x="11902532" y="623358"/>
                  <a:pt x="11901305" y="630767"/>
                  <a:pt x="11895172" y="631825"/>
                </a:cubicBezTo>
                <a:cubicBezTo>
                  <a:pt x="11886586" y="632883"/>
                  <a:pt x="11875548" y="641350"/>
                  <a:pt x="11868188" y="635000"/>
                </a:cubicBezTo>
                <a:cubicBezTo>
                  <a:pt x="11862055" y="629708"/>
                  <a:pt x="11858376" y="625475"/>
                  <a:pt x="11851017" y="633942"/>
                </a:cubicBezTo>
                <a:cubicBezTo>
                  <a:pt x="11849790" y="635000"/>
                  <a:pt x="11843657" y="630767"/>
                  <a:pt x="11844884" y="627592"/>
                </a:cubicBezTo>
                <a:cubicBezTo>
                  <a:pt x="11857149" y="607483"/>
                  <a:pt x="11839977" y="595842"/>
                  <a:pt x="11822806" y="581025"/>
                </a:cubicBezTo>
                <a:cubicBezTo>
                  <a:pt x="11842431" y="583142"/>
                  <a:pt x="11857149" y="586317"/>
                  <a:pt x="11855922" y="601133"/>
                </a:cubicBezTo>
                <a:close/>
                <a:moveTo>
                  <a:pt x="704045" y="1023408"/>
                </a:moveTo>
                <a:cubicBezTo>
                  <a:pt x="701592" y="1011767"/>
                  <a:pt x="697912" y="1003300"/>
                  <a:pt x="700365" y="992717"/>
                </a:cubicBezTo>
                <a:cubicBezTo>
                  <a:pt x="701592" y="988483"/>
                  <a:pt x="700365" y="981075"/>
                  <a:pt x="702819" y="980017"/>
                </a:cubicBezTo>
                <a:cubicBezTo>
                  <a:pt x="710178" y="976842"/>
                  <a:pt x="718764" y="977900"/>
                  <a:pt x="723670" y="969433"/>
                </a:cubicBezTo>
                <a:cubicBezTo>
                  <a:pt x="724897" y="967317"/>
                  <a:pt x="728576" y="970492"/>
                  <a:pt x="728576" y="972608"/>
                </a:cubicBezTo>
                <a:cubicBezTo>
                  <a:pt x="729803" y="981075"/>
                  <a:pt x="734709" y="981075"/>
                  <a:pt x="742068" y="977900"/>
                </a:cubicBezTo>
                <a:cubicBezTo>
                  <a:pt x="753107" y="973667"/>
                  <a:pt x="750654" y="982133"/>
                  <a:pt x="751881" y="986367"/>
                </a:cubicBezTo>
                <a:cubicBezTo>
                  <a:pt x="770279" y="982133"/>
                  <a:pt x="770279" y="982133"/>
                  <a:pt x="788678" y="991658"/>
                </a:cubicBezTo>
                <a:cubicBezTo>
                  <a:pt x="776412" y="1001183"/>
                  <a:pt x="762920" y="1003300"/>
                  <a:pt x="748201" y="998008"/>
                </a:cubicBezTo>
                <a:cubicBezTo>
                  <a:pt x="749428" y="1001183"/>
                  <a:pt x="750654" y="1003300"/>
                  <a:pt x="753107" y="1011767"/>
                </a:cubicBezTo>
                <a:cubicBezTo>
                  <a:pt x="742068" y="1000125"/>
                  <a:pt x="729803" y="994833"/>
                  <a:pt x="732256" y="982133"/>
                </a:cubicBezTo>
                <a:cubicBezTo>
                  <a:pt x="715084" y="985308"/>
                  <a:pt x="711404" y="994833"/>
                  <a:pt x="713858" y="1005417"/>
                </a:cubicBezTo>
                <a:cubicBezTo>
                  <a:pt x="716311" y="1012825"/>
                  <a:pt x="715084" y="1018117"/>
                  <a:pt x="704045" y="1023408"/>
                </a:cubicBezTo>
                <a:close/>
                <a:moveTo>
                  <a:pt x="11843657" y="4083050"/>
                </a:moveTo>
                <a:cubicBezTo>
                  <a:pt x="11820353" y="4079875"/>
                  <a:pt x="11812993" y="4090458"/>
                  <a:pt x="11815446" y="4108450"/>
                </a:cubicBezTo>
                <a:cubicBezTo>
                  <a:pt x="11815446" y="4111625"/>
                  <a:pt x="11808087" y="4113742"/>
                  <a:pt x="11810540" y="4119034"/>
                </a:cubicBezTo>
                <a:cubicBezTo>
                  <a:pt x="11806860" y="4107392"/>
                  <a:pt x="11793368" y="4113742"/>
                  <a:pt x="11788462" y="4109508"/>
                </a:cubicBezTo>
                <a:cubicBezTo>
                  <a:pt x="11784782" y="4105275"/>
                  <a:pt x="11784782" y="4099983"/>
                  <a:pt x="11789689" y="4094692"/>
                </a:cubicBezTo>
                <a:cubicBezTo>
                  <a:pt x="11795821" y="4089400"/>
                  <a:pt x="11793368" y="4075642"/>
                  <a:pt x="11804408" y="4075642"/>
                </a:cubicBezTo>
                <a:cubicBezTo>
                  <a:pt x="11817899" y="4074583"/>
                  <a:pt x="11828939" y="4064000"/>
                  <a:pt x="11843657" y="4071409"/>
                </a:cubicBezTo>
                <a:cubicBezTo>
                  <a:pt x="11846110" y="4072467"/>
                  <a:pt x="11851017" y="4072467"/>
                  <a:pt x="11851017" y="4076700"/>
                </a:cubicBezTo>
                <a:cubicBezTo>
                  <a:pt x="11851017" y="4079875"/>
                  <a:pt x="11847337" y="4083050"/>
                  <a:pt x="11843657" y="4083050"/>
                </a:cubicBezTo>
                <a:close/>
                <a:moveTo>
                  <a:pt x="531100" y="1681692"/>
                </a:moveTo>
                <a:cubicBezTo>
                  <a:pt x="524967" y="1701800"/>
                  <a:pt x="502889" y="1708150"/>
                  <a:pt x="488171" y="1720850"/>
                </a:cubicBezTo>
                <a:cubicBezTo>
                  <a:pt x="486944" y="1721908"/>
                  <a:pt x="482038" y="1718733"/>
                  <a:pt x="478358" y="1718733"/>
                </a:cubicBezTo>
                <a:cubicBezTo>
                  <a:pt x="473452" y="1717675"/>
                  <a:pt x="464866" y="1713442"/>
                  <a:pt x="464866" y="1724025"/>
                </a:cubicBezTo>
                <a:cubicBezTo>
                  <a:pt x="464866" y="1725083"/>
                  <a:pt x="461186" y="1727200"/>
                  <a:pt x="458733" y="1726142"/>
                </a:cubicBezTo>
                <a:cubicBezTo>
                  <a:pt x="455054" y="1724025"/>
                  <a:pt x="457507" y="1718733"/>
                  <a:pt x="459960" y="1718733"/>
                </a:cubicBezTo>
                <a:cubicBezTo>
                  <a:pt x="469772" y="1718733"/>
                  <a:pt x="469772" y="1709208"/>
                  <a:pt x="477132" y="1706033"/>
                </a:cubicBezTo>
                <a:cubicBezTo>
                  <a:pt x="488171" y="1701800"/>
                  <a:pt x="499210" y="1695450"/>
                  <a:pt x="504116" y="1683808"/>
                </a:cubicBezTo>
                <a:cubicBezTo>
                  <a:pt x="506569" y="1679575"/>
                  <a:pt x="516381" y="1675342"/>
                  <a:pt x="524967" y="1676400"/>
                </a:cubicBezTo>
                <a:cubicBezTo>
                  <a:pt x="524967" y="1676400"/>
                  <a:pt x="526194" y="1676400"/>
                  <a:pt x="526194" y="1676400"/>
                </a:cubicBezTo>
                <a:cubicBezTo>
                  <a:pt x="528647" y="1675342"/>
                  <a:pt x="531100" y="1673225"/>
                  <a:pt x="532327" y="1675342"/>
                </a:cubicBezTo>
                <a:cubicBezTo>
                  <a:pt x="529874" y="1676400"/>
                  <a:pt x="527421" y="1676400"/>
                  <a:pt x="526194" y="1677458"/>
                </a:cubicBezTo>
                <a:cubicBezTo>
                  <a:pt x="523741" y="1680633"/>
                  <a:pt x="524967" y="1682750"/>
                  <a:pt x="531100" y="1681692"/>
                </a:cubicBezTo>
                <a:close/>
                <a:moveTo>
                  <a:pt x="1154192" y="4876800"/>
                </a:moveTo>
                <a:cubicBezTo>
                  <a:pt x="1154192" y="4875742"/>
                  <a:pt x="1154192" y="4875742"/>
                  <a:pt x="1154192" y="4874684"/>
                </a:cubicBezTo>
                <a:cubicBezTo>
                  <a:pt x="1155419" y="4875742"/>
                  <a:pt x="1155419" y="4875742"/>
                  <a:pt x="1154192" y="4876800"/>
                </a:cubicBezTo>
                <a:lnTo>
                  <a:pt x="1154192" y="4876800"/>
                </a:lnTo>
                <a:close/>
                <a:moveTo>
                  <a:pt x="1111263" y="4866217"/>
                </a:moveTo>
                <a:cubicBezTo>
                  <a:pt x="1111263" y="4866217"/>
                  <a:pt x="1111263" y="4865159"/>
                  <a:pt x="1111263" y="4866217"/>
                </a:cubicBezTo>
                <a:cubicBezTo>
                  <a:pt x="1111263" y="4865159"/>
                  <a:pt x="1111263" y="4865159"/>
                  <a:pt x="1111263" y="4866217"/>
                </a:cubicBezTo>
                <a:cubicBezTo>
                  <a:pt x="1111263" y="4865159"/>
                  <a:pt x="1111263" y="4866217"/>
                  <a:pt x="1111263" y="4866217"/>
                </a:cubicBezTo>
                <a:cubicBezTo>
                  <a:pt x="1111263" y="4866217"/>
                  <a:pt x="1111263" y="4866217"/>
                  <a:pt x="1111263" y="4866217"/>
                </a:cubicBezTo>
                <a:close/>
                <a:moveTo>
                  <a:pt x="1585941" y="6514042"/>
                </a:moveTo>
                <a:cubicBezTo>
                  <a:pt x="1592074" y="6522508"/>
                  <a:pt x="1603113" y="6512984"/>
                  <a:pt x="1609246" y="6520392"/>
                </a:cubicBezTo>
                <a:cubicBezTo>
                  <a:pt x="1600660" y="6530975"/>
                  <a:pt x="1585941" y="6527800"/>
                  <a:pt x="1572449" y="6529917"/>
                </a:cubicBezTo>
                <a:cubicBezTo>
                  <a:pt x="1574902" y="6526742"/>
                  <a:pt x="1576129" y="6523567"/>
                  <a:pt x="1578582" y="6521450"/>
                </a:cubicBezTo>
                <a:cubicBezTo>
                  <a:pt x="1582262" y="6518276"/>
                  <a:pt x="1581035" y="6514042"/>
                  <a:pt x="1577355" y="6511925"/>
                </a:cubicBezTo>
                <a:cubicBezTo>
                  <a:pt x="1573676" y="6509808"/>
                  <a:pt x="1572449" y="6514042"/>
                  <a:pt x="1569996" y="6516159"/>
                </a:cubicBezTo>
                <a:cubicBezTo>
                  <a:pt x="1565090" y="6519334"/>
                  <a:pt x="1560184" y="6516159"/>
                  <a:pt x="1552824" y="6517217"/>
                </a:cubicBezTo>
                <a:cubicBezTo>
                  <a:pt x="1554051" y="6508750"/>
                  <a:pt x="1554051" y="6497109"/>
                  <a:pt x="1562637" y="6496050"/>
                </a:cubicBezTo>
                <a:cubicBezTo>
                  <a:pt x="1577355" y="6494992"/>
                  <a:pt x="1592074" y="6485467"/>
                  <a:pt x="1606793" y="6493933"/>
                </a:cubicBezTo>
                <a:cubicBezTo>
                  <a:pt x="1609246" y="6494992"/>
                  <a:pt x="1611699" y="6496050"/>
                  <a:pt x="1610473" y="6499225"/>
                </a:cubicBezTo>
                <a:cubicBezTo>
                  <a:pt x="1609246" y="6501342"/>
                  <a:pt x="1608019" y="6504517"/>
                  <a:pt x="1605566" y="6503459"/>
                </a:cubicBezTo>
                <a:cubicBezTo>
                  <a:pt x="1593301" y="6500284"/>
                  <a:pt x="1592074" y="6509808"/>
                  <a:pt x="1585941" y="6514042"/>
                </a:cubicBezTo>
                <a:close/>
                <a:moveTo>
                  <a:pt x="11655993" y="5159375"/>
                </a:moveTo>
                <a:cubicBezTo>
                  <a:pt x="11652314" y="5150909"/>
                  <a:pt x="11660900" y="5150909"/>
                  <a:pt x="11665806" y="5147734"/>
                </a:cubicBezTo>
                <a:cubicBezTo>
                  <a:pt x="11673166" y="5141383"/>
                  <a:pt x="11691564" y="5150909"/>
                  <a:pt x="11689111" y="5133975"/>
                </a:cubicBezTo>
                <a:cubicBezTo>
                  <a:pt x="11694017" y="5135034"/>
                  <a:pt x="11690337" y="5143500"/>
                  <a:pt x="11694017" y="5142442"/>
                </a:cubicBezTo>
                <a:cubicBezTo>
                  <a:pt x="11698923" y="5141383"/>
                  <a:pt x="11702603" y="5137150"/>
                  <a:pt x="11706283" y="5133975"/>
                </a:cubicBezTo>
                <a:cubicBezTo>
                  <a:pt x="11708735" y="5132917"/>
                  <a:pt x="11709962" y="5131859"/>
                  <a:pt x="11712416" y="5133975"/>
                </a:cubicBezTo>
                <a:cubicBezTo>
                  <a:pt x="11712416" y="5133975"/>
                  <a:pt x="11711189" y="5136092"/>
                  <a:pt x="11709962" y="5137150"/>
                </a:cubicBezTo>
                <a:cubicBezTo>
                  <a:pt x="11701376" y="5154084"/>
                  <a:pt x="11701376" y="5154084"/>
                  <a:pt x="11717321" y="5165725"/>
                </a:cubicBezTo>
                <a:cubicBezTo>
                  <a:pt x="11708735" y="5168900"/>
                  <a:pt x="11698923" y="5174192"/>
                  <a:pt x="11691564" y="5162550"/>
                </a:cubicBezTo>
                <a:cubicBezTo>
                  <a:pt x="11690337" y="5159375"/>
                  <a:pt x="11684204" y="5157258"/>
                  <a:pt x="11679298" y="5159375"/>
                </a:cubicBezTo>
                <a:cubicBezTo>
                  <a:pt x="11671939" y="5162550"/>
                  <a:pt x="11681752" y="5164667"/>
                  <a:pt x="11681752" y="5167842"/>
                </a:cubicBezTo>
                <a:cubicBezTo>
                  <a:pt x="11681752" y="5172075"/>
                  <a:pt x="11680525" y="5174192"/>
                  <a:pt x="11674392" y="5174192"/>
                </a:cubicBezTo>
                <a:cubicBezTo>
                  <a:pt x="11660900" y="5175250"/>
                  <a:pt x="11659673" y="5167842"/>
                  <a:pt x="11655993" y="5159375"/>
                </a:cubicBezTo>
                <a:close/>
                <a:moveTo>
                  <a:pt x="116523" y="1753658"/>
                </a:moveTo>
                <a:cubicBezTo>
                  <a:pt x="120203" y="1746250"/>
                  <a:pt x="118976" y="1740958"/>
                  <a:pt x="110390" y="1736725"/>
                </a:cubicBezTo>
                <a:cubicBezTo>
                  <a:pt x="103031" y="1733550"/>
                  <a:pt x="103031" y="1728258"/>
                  <a:pt x="106711" y="1724025"/>
                </a:cubicBezTo>
                <a:cubicBezTo>
                  <a:pt x="110390" y="1719792"/>
                  <a:pt x="122656" y="1720850"/>
                  <a:pt x="122656" y="1722967"/>
                </a:cubicBezTo>
                <a:cubicBezTo>
                  <a:pt x="123883" y="1734608"/>
                  <a:pt x="142281" y="1733550"/>
                  <a:pt x="143507" y="1744133"/>
                </a:cubicBezTo>
                <a:cubicBezTo>
                  <a:pt x="141054" y="1744133"/>
                  <a:pt x="137375" y="1744133"/>
                  <a:pt x="134922" y="1744133"/>
                </a:cubicBezTo>
                <a:cubicBezTo>
                  <a:pt x="133695" y="1747308"/>
                  <a:pt x="134922" y="1750483"/>
                  <a:pt x="139828" y="1750483"/>
                </a:cubicBezTo>
                <a:cubicBezTo>
                  <a:pt x="143507" y="1750483"/>
                  <a:pt x="144734" y="1748367"/>
                  <a:pt x="144734" y="1745192"/>
                </a:cubicBezTo>
                <a:cubicBezTo>
                  <a:pt x="145961" y="1745192"/>
                  <a:pt x="148414" y="1745192"/>
                  <a:pt x="149640" y="1746250"/>
                </a:cubicBezTo>
                <a:cubicBezTo>
                  <a:pt x="154546" y="1748367"/>
                  <a:pt x="164359" y="1747308"/>
                  <a:pt x="161906" y="1754717"/>
                </a:cubicBezTo>
                <a:cubicBezTo>
                  <a:pt x="160679" y="1760008"/>
                  <a:pt x="154546" y="1763183"/>
                  <a:pt x="147187" y="1758950"/>
                </a:cubicBezTo>
                <a:cubicBezTo>
                  <a:pt x="142281" y="1756833"/>
                  <a:pt x="136148" y="1757892"/>
                  <a:pt x="136148" y="1761067"/>
                </a:cubicBezTo>
                <a:cubicBezTo>
                  <a:pt x="136148" y="1775883"/>
                  <a:pt x="116523" y="1783292"/>
                  <a:pt x="120203" y="1799167"/>
                </a:cubicBezTo>
                <a:cubicBezTo>
                  <a:pt x="120203" y="1801283"/>
                  <a:pt x="120203" y="1803400"/>
                  <a:pt x="116523" y="1804458"/>
                </a:cubicBezTo>
                <a:cubicBezTo>
                  <a:pt x="104258" y="1780117"/>
                  <a:pt x="104258" y="1769533"/>
                  <a:pt x="116523" y="1753658"/>
                </a:cubicBezTo>
                <a:close/>
                <a:moveTo>
                  <a:pt x="143507" y="1745192"/>
                </a:moveTo>
                <a:cubicBezTo>
                  <a:pt x="143507" y="1745192"/>
                  <a:pt x="143507" y="1745192"/>
                  <a:pt x="143507" y="1745192"/>
                </a:cubicBezTo>
                <a:cubicBezTo>
                  <a:pt x="143507" y="1744133"/>
                  <a:pt x="143507" y="1744133"/>
                  <a:pt x="143507" y="1745192"/>
                </a:cubicBezTo>
                <a:cubicBezTo>
                  <a:pt x="143507" y="1745192"/>
                  <a:pt x="143507" y="1745192"/>
                  <a:pt x="143507" y="1745192"/>
                </a:cubicBezTo>
                <a:close/>
                <a:moveTo>
                  <a:pt x="781318" y="4845050"/>
                </a:moveTo>
                <a:cubicBezTo>
                  <a:pt x="776412" y="4837642"/>
                  <a:pt x="767826" y="4839758"/>
                  <a:pt x="760467" y="4839758"/>
                </a:cubicBezTo>
                <a:cubicBezTo>
                  <a:pt x="764147" y="4831292"/>
                  <a:pt x="770279" y="4829175"/>
                  <a:pt x="777639" y="4831292"/>
                </a:cubicBezTo>
                <a:cubicBezTo>
                  <a:pt x="777639" y="4831292"/>
                  <a:pt x="777639" y="4831292"/>
                  <a:pt x="777639" y="4831292"/>
                </a:cubicBezTo>
                <a:cubicBezTo>
                  <a:pt x="780092" y="4828117"/>
                  <a:pt x="783771" y="4828117"/>
                  <a:pt x="786225" y="4828117"/>
                </a:cubicBezTo>
                <a:cubicBezTo>
                  <a:pt x="786225" y="4830234"/>
                  <a:pt x="786225" y="4833409"/>
                  <a:pt x="786225" y="4835525"/>
                </a:cubicBezTo>
                <a:cubicBezTo>
                  <a:pt x="793584" y="4839758"/>
                  <a:pt x="799717" y="4845050"/>
                  <a:pt x="810756" y="4846109"/>
                </a:cubicBezTo>
                <a:cubicBezTo>
                  <a:pt x="799717" y="4847167"/>
                  <a:pt x="791131" y="4848225"/>
                  <a:pt x="792357" y="4859867"/>
                </a:cubicBezTo>
                <a:cubicBezTo>
                  <a:pt x="793584" y="4867275"/>
                  <a:pt x="783771" y="4872567"/>
                  <a:pt x="784998" y="4881034"/>
                </a:cubicBezTo>
                <a:cubicBezTo>
                  <a:pt x="784998" y="4885267"/>
                  <a:pt x="778865" y="4887383"/>
                  <a:pt x="772732" y="4885267"/>
                </a:cubicBezTo>
                <a:cubicBezTo>
                  <a:pt x="765373" y="4883150"/>
                  <a:pt x="766600" y="4881034"/>
                  <a:pt x="767826" y="4875742"/>
                </a:cubicBezTo>
                <a:cubicBezTo>
                  <a:pt x="770279" y="4867275"/>
                  <a:pt x="775186" y="4856692"/>
                  <a:pt x="755561" y="4855633"/>
                </a:cubicBezTo>
                <a:cubicBezTo>
                  <a:pt x="750654" y="4855633"/>
                  <a:pt x="746975" y="4843992"/>
                  <a:pt x="759240" y="4839758"/>
                </a:cubicBezTo>
                <a:cubicBezTo>
                  <a:pt x="765373" y="4850342"/>
                  <a:pt x="765373" y="4850342"/>
                  <a:pt x="781318" y="4845050"/>
                </a:cubicBezTo>
                <a:close/>
                <a:moveTo>
                  <a:pt x="1323458" y="5757334"/>
                </a:moveTo>
                <a:cubicBezTo>
                  <a:pt x="1332044" y="5741459"/>
                  <a:pt x="1335723" y="5727700"/>
                  <a:pt x="1330817" y="5711825"/>
                </a:cubicBezTo>
                <a:cubicBezTo>
                  <a:pt x="1330817" y="5706534"/>
                  <a:pt x="1336950" y="5703359"/>
                  <a:pt x="1338176" y="5698067"/>
                </a:cubicBezTo>
                <a:cubicBezTo>
                  <a:pt x="1347989" y="5699125"/>
                  <a:pt x="1349215" y="5694892"/>
                  <a:pt x="1346762" y="5687484"/>
                </a:cubicBezTo>
                <a:cubicBezTo>
                  <a:pt x="1351668" y="5677959"/>
                  <a:pt x="1360254" y="5681133"/>
                  <a:pt x="1368840" y="5682192"/>
                </a:cubicBezTo>
                <a:cubicBezTo>
                  <a:pt x="1370067" y="5679017"/>
                  <a:pt x="1371293" y="5676901"/>
                  <a:pt x="1374973" y="5675842"/>
                </a:cubicBezTo>
                <a:cubicBezTo>
                  <a:pt x="1388465" y="5669492"/>
                  <a:pt x="1382332" y="5666317"/>
                  <a:pt x="1371293" y="5664200"/>
                </a:cubicBezTo>
                <a:cubicBezTo>
                  <a:pt x="1374973" y="5658909"/>
                  <a:pt x="1377426" y="5653617"/>
                  <a:pt x="1368840" y="5649383"/>
                </a:cubicBezTo>
                <a:cubicBezTo>
                  <a:pt x="1363934" y="5647267"/>
                  <a:pt x="1359028" y="5645151"/>
                  <a:pt x="1355348" y="5643034"/>
                </a:cubicBezTo>
                <a:cubicBezTo>
                  <a:pt x="1352895" y="5641975"/>
                  <a:pt x="1350442" y="5640917"/>
                  <a:pt x="1349215" y="5638800"/>
                </a:cubicBezTo>
                <a:cubicBezTo>
                  <a:pt x="1343083" y="5651500"/>
                  <a:pt x="1360254" y="5651500"/>
                  <a:pt x="1362707" y="5658909"/>
                </a:cubicBezTo>
                <a:cubicBezTo>
                  <a:pt x="1359028" y="5659967"/>
                  <a:pt x="1354122" y="5659967"/>
                  <a:pt x="1354122" y="5661026"/>
                </a:cubicBezTo>
                <a:cubicBezTo>
                  <a:pt x="1352895" y="5671609"/>
                  <a:pt x="1343083" y="5669492"/>
                  <a:pt x="1335723" y="5670550"/>
                </a:cubicBezTo>
                <a:cubicBezTo>
                  <a:pt x="1329590" y="5674784"/>
                  <a:pt x="1319778" y="5670550"/>
                  <a:pt x="1314872" y="5677959"/>
                </a:cubicBezTo>
                <a:lnTo>
                  <a:pt x="1314872" y="5679017"/>
                </a:lnTo>
                <a:cubicBezTo>
                  <a:pt x="1305059" y="5679017"/>
                  <a:pt x="1297700" y="5682192"/>
                  <a:pt x="1305059" y="5691717"/>
                </a:cubicBezTo>
                <a:cubicBezTo>
                  <a:pt x="1305059" y="5693834"/>
                  <a:pt x="1303833" y="5694892"/>
                  <a:pt x="1303833" y="5697008"/>
                </a:cubicBezTo>
                <a:cubicBezTo>
                  <a:pt x="1297700" y="5705475"/>
                  <a:pt x="1289114" y="5710767"/>
                  <a:pt x="1276848" y="5712883"/>
                </a:cubicBezTo>
                <a:cubicBezTo>
                  <a:pt x="1287887" y="5726642"/>
                  <a:pt x="1303833" y="5725584"/>
                  <a:pt x="1318551" y="5724526"/>
                </a:cubicBezTo>
                <a:cubicBezTo>
                  <a:pt x="1318551" y="5736167"/>
                  <a:pt x="1308739" y="5746750"/>
                  <a:pt x="1323458" y="5757334"/>
                </a:cubicBezTo>
                <a:close/>
                <a:moveTo>
                  <a:pt x="1296473" y="5710767"/>
                </a:moveTo>
                <a:cubicBezTo>
                  <a:pt x="1296473" y="5705475"/>
                  <a:pt x="1301380" y="5705475"/>
                  <a:pt x="1306286" y="5706534"/>
                </a:cubicBezTo>
                <a:cubicBezTo>
                  <a:pt x="1309965" y="5706534"/>
                  <a:pt x="1312419" y="5706534"/>
                  <a:pt x="1316098" y="5707592"/>
                </a:cubicBezTo>
                <a:cubicBezTo>
                  <a:pt x="1316098" y="5707592"/>
                  <a:pt x="1316098" y="5707592"/>
                  <a:pt x="1316098" y="5707592"/>
                </a:cubicBezTo>
                <a:lnTo>
                  <a:pt x="1316098" y="5707592"/>
                </a:lnTo>
                <a:cubicBezTo>
                  <a:pt x="1316098" y="5707592"/>
                  <a:pt x="1316098" y="5707592"/>
                  <a:pt x="1316098" y="5707592"/>
                </a:cubicBezTo>
                <a:cubicBezTo>
                  <a:pt x="1316098" y="5712883"/>
                  <a:pt x="1316098" y="5718175"/>
                  <a:pt x="1307512" y="5718175"/>
                </a:cubicBezTo>
                <a:cubicBezTo>
                  <a:pt x="1301380" y="5718175"/>
                  <a:pt x="1296473" y="5717117"/>
                  <a:pt x="1296473" y="5710767"/>
                </a:cubicBezTo>
                <a:close/>
                <a:moveTo>
                  <a:pt x="626772" y="4816475"/>
                </a:moveTo>
                <a:cubicBezTo>
                  <a:pt x="625545" y="4814359"/>
                  <a:pt x="621866" y="4813300"/>
                  <a:pt x="621866" y="4811184"/>
                </a:cubicBezTo>
                <a:cubicBezTo>
                  <a:pt x="620639" y="4808008"/>
                  <a:pt x="619413" y="4804834"/>
                  <a:pt x="620639" y="4802717"/>
                </a:cubicBezTo>
                <a:cubicBezTo>
                  <a:pt x="620639" y="4800600"/>
                  <a:pt x="620639" y="4797425"/>
                  <a:pt x="621866" y="4796367"/>
                </a:cubicBezTo>
                <a:cubicBezTo>
                  <a:pt x="635358" y="4785784"/>
                  <a:pt x="621866" y="4779434"/>
                  <a:pt x="614506" y="4768850"/>
                </a:cubicBezTo>
                <a:cubicBezTo>
                  <a:pt x="624319" y="4769909"/>
                  <a:pt x="630452" y="4765675"/>
                  <a:pt x="636584" y="4761442"/>
                </a:cubicBezTo>
                <a:cubicBezTo>
                  <a:pt x="637811" y="4759325"/>
                  <a:pt x="637811" y="4758267"/>
                  <a:pt x="639037" y="4756150"/>
                </a:cubicBezTo>
                <a:cubicBezTo>
                  <a:pt x="639037" y="4757209"/>
                  <a:pt x="640264" y="4758267"/>
                  <a:pt x="640264" y="4759325"/>
                </a:cubicBezTo>
                <a:cubicBezTo>
                  <a:pt x="642717" y="4758267"/>
                  <a:pt x="645170" y="4757209"/>
                  <a:pt x="647623" y="4757209"/>
                </a:cubicBezTo>
                <a:cubicBezTo>
                  <a:pt x="653756" y="4777317"/>
                  <a:pt x="648850" y="4800600"/>
                  <a:pt x="632905" y="4813300"/>
                </a:cubicBezTo>
                <a:cubicBezTo>
                  <a:pt x="630452" y="4814359"/>
                  <a:pt x="627998" y="4815417"/>
                  <a:pt x="626772" y="4816475"/>
                </a:cubicBezTo>
                <a:close/>
                <a:moveTo>
                  <a:pt x="11649861" y="5217584"/>
                </a:moveTo>
                <a:cubicBezTo>
                  <a:pt x="11648634" y="5217584"/>
                  <a:pt x="11646181" y="5208059"/>
                  <a:pt x="11643728" y="5202767"/>
                </a:cubicBezTo>
                <a:cubicBezTo>
                  <a:pt x="11637595" y="5207000"/>
                  <a:pt x="11635142" y="5204883"/>
                  <a:pt x="11633915" y="5199592"/>
                </a:cubicBezTo>
                <a:cubicBezTo>
                  <a:pt x="11632689" y="5195359"/>
                  <a:pt x="11633915" y="5192184"/>
                  <a:pt x="11640048" y="5191125"/>
                </a:cubicBezTo>
                <a:cubicBezTo>
                  <a:pt x="11643728" y="5191125"/>
                  <a:pt x="11646181" y="5192184"/>
                  <a:pt x="11649861" y="5192184"/>
                </a:cubicBezTo>
                <a:cubicBezTo>
                  <a:pt x="11653540" y="5190067"/>
                  <a:pt x="11655993" y="5185834"/>
                  <a:pt x="11660900" y="5186892"/>
                </a:cubicBezTo>
                <a:lnTo>
                  <a:pt x="11660900" y="5186892"/>
                </a:lnTo>
                <a:cubicBezTo>
                  <a:pt x="11660900" y="5186892"/>
                  <a:pt x="11660900" y="5186892"/>
                  <a:pt x="11660900" y="5186892"/>
                </a:cubicBezTo>
                <a:cubicBezTo>
                  <a:pt x="11660900" y="5186892"/>
                  <a:pt x="11660900" y="5186892"/>
                  <a:pt x="11660900" y="5186892"/>
                </a:cubicBezTo>
                <a:cubicBezTo>
                  <a:pt x="11657220" y="5192184"/>
                  <a:pt x="11657220" y="5198534"/>
                  <a:pt x="11660900" y="5203825"/>
                </a:cubicBezTo>
                <a:cubicBezTo>
                  <a:pt x="11662126" y="5207000"/>
                  <a:pt x="11663353" y="5210175"/>
                  <a:pt x="11668259" y="5208059"/>
                </a:cubicBezTo>
                <a:cubicBezTo>
                  <a:pt x="11670712" y="5207000"/>
                  <a:pt x="11673166" y="5204883"/>
                  <a:pt x="11673166" y="5202767"/>
                </a:cubicBezTo>
                <a:cubicBezTo>
                  <a:pt x="11674392" y="5195359"/>
                  <a:pt x="11673166" y="5186892"/>
                  <a:pt x="11660900" y="5186892"/>
                </a:cubicBezTo>
                <a:cubicBezTo>
                  <a:pt x="11660900" y="5186892"/>
                  <a:pt x="11660900" y="5186892"/>
                  <a:pt x="11660900" y="5186892"/>
                </a:cubicBezTo>
                <a:cubicBezTo>
                  <a:pt x="11674392" y="5176309"/>
                  <a:pt x="11687884" y="5187950"/>
                  <a:pt x="11701376" y="5187950"/>
                </a:cubicBezTo>
                <a:cubicBezTo>
                  <a:pt x="11687884" y="5191125"/>
                  <a:pt x="11685431" y="5201709"/>
                  <a:pt x="11679298" y="5209117"/>
                </a:cubicBezTo>
                <a:cubicBezTo>
                  <a:pt x="11671939" y="5218642"/>
                  <a:pt x="11687884" y="5228167"/>
                  <a:pt x="11676845" y="5237692"/>
                </a:cubicBezTo>
                <a:cubicBezTo>
                  <a:pt x="11665806" y="5234517"/>
                  <a:pt x="11665806" y="5216525"/>
                  <a:pt x="11649861" y="5217584"/>
                </a:cubicBezTo>
                <a:close/>
                <a:moveTo>
                  <a:pt x="762920" y="4983692"/>
                </a:moveTo>
                <a:cubicBezTo>
                  <a:pt x="758014" y="4976284"/>
                  <a:pt x="765373" y="4966758"/>
                  <a:pt x="755561" y="4960409"/>
                </a:cubicBezTo>
                <a:cubicBezTo>
                  <a:pt x="764147" y="4956175"/>
                  <a:pt x="770279" y="4974167"/>
                  <a:pt x="773959" y="4961467"/>
                </a:cubicBezTo>
                <a:cubicBezTo>
                  <a:pt x="776412" y="4954059"/>
                  <a:pt x="787451" y="4956175"/>
                  <a:pt x="787451" y="4948767"/>
                </a:cubicBezTo>
                <a:cubicBezTo>
                  <a:pt x="787451" y="4943475"/>
                  <a:pt x="782545" y="4936067"/>
                  <a:pt x="792357" y="4932892"/>
                </a:cubicBezTo>
                <a:cubicBezTo>
                  <a:pt x="805849" y="4928659"/>
                  <a:pt x="809529" y="4939242"/>
                  <a:pt x="816889" y="4945592"/>
                </a:cubicBezTo>
                <a:cubicBezTo>
                  <a:pt x="805849" y="4956175"/>
                  <a:pt x="794811" y="4966758"/>
                  <a:pt x="781318" y="4974167"/>
                </a:cubicBezTo>
                <a:cubicBezTo>
                  <a:pt x="781318" y="4974167"/>
                  <a:pt x="781318" y="4974167"/>
                  <a:pt x="781318" y="4974167"/>
                </a:cubicBezTo>
                <a:cubicBezTo>
                  <a:pt x="781318" y="4974167"/>
                  <a:pt x="781318" y="4974167"/>
                  <a:pt x="781318" y="4974167"/>
                </a:cubicBezTo>
                <a:cubicBezTo>
                  <a:pt x="782545" y="4973109"/>
                  <a:pt x="782545" y="4972050"/>
                  <a:pt x="780092" y="4970992"/>
                </a:cubicBezTo>
                <a:cubicBezTo>
                  <a:pt x="778865" y="4970992"/>
                  <a:pt x="777639" y="4972050"/>
                  <a:pt x="776412" y="4972050"/>
                </a:cubicBezTo>
                <a:cubicBezTo>
                  <a:pt x="777639" y="4973109"/>
                  <a:pt x="778865" y="4973109"/>
                  <a:pt x="780092" y="4974167"/>
                </a:cubicBezTo>
                <a:cubicBezTo>
                  <a:pt x="780092" y="4974167"/>
                  <a:pt x="780092" y="4974167"/>
                  <a:pt x="780092" y="4974167"/>
                </a:cubicBezTo>
                <a:cubicBezTo>
                  <a:pt x="780092" y="4974167"/>
                  <a:pt x="780092" y="4974167"/>
                  <a:pt x="780092" y="4974167"/>
                </a:cubicBezTo>
                <a:cubicBezTo>
                  <a:pt x="780092" y="4980517"/>
                  <a:pt x="770279" y="4975225"/>
                  <a:pt x="770279" y="4981575"/>
                </a:cubicBezTo>
                <a:cubicBezTo>
                  <a:pt x="770279" y="4984750"/>
                  <a:pt x="781318" y="4986867"/>
                  <a:pt x="772732" y="4991100"/>
                </a:cubicBezTo>
                <a:cubicBezTo>
                  <a:pt x="769053" y="4993217"/>
                  <a:pt x="765373" y="4987925"/>
                  <a:pt x="762920" y="4983692"/>
                </a:cubicBezTo>
                <a:close/>
                <a:moveTo>
                  <a:pt x="1812855" y="5372100"/>
                </a:moveTo>
                <a:cubicBezTo>
                  <a:pt x="1801816" y="5363633"/>
                  <a:pt x="1806722" y="5386917"/>
                  <a:pt x="1795683" y="5379508"/>
                </a:cubicBezTo>
                <a:cubicBezTo>
                  <a:pt x="1792003" y="5371042"/>
                  <a:pt x="1784644" y="5362575"/>
                  <a:pt x="1799363" y="5355167"/>
                </a:cubicBezTo>
                <a:cubicBezTo>
                  <a:pt x="1805495" y="5351992"/>
                  <a:pt x="1806722" y="5348817"/>
                  <a:pt x="1799363" y="5345642"/>
                </a:cubicBezTo>
                <a:cubicBezTo>
                  <a:pt x="1796910" y="5344584"/>
                  <a:pt x="1793230" y="5342467"/>
                  <a:pt x="1794456" y="5341409"/>
                </a:cubicBezTo>
                <a:cubicBezTo>
                  <a:pt x="1806722" y="5332942"/>
                  <a:pt x="1796910" y="5318125"/>
                  <a:pt x="1806722" y="5309659"/>
                </a:cubicBezTo>
                <a:cubicBezTo>
                  <a:pt x="1816535" y="5302250"/>
                  <a:pt x="1799363" y="5296959"/>
                  <a:pt x="1804269" y="5288492"/>
                </a:cubicBezTo>
                <a:cubicBezTo>
                  <a:pt x="1805495" y="5286375"/>
                  <a:pt x="1796910" y="5286375"/>
                  <a:pt x="1793230" y="5286375"/>
                </a:cubicBezTo>
                <a:cubicBezTo>
                  <a:pt x="1792003" y="5285317"/>
                  <a:pt x="1789550" y="5282142"/>
                  <a:pt x="1789550" y="5282142"/>
                </a:cubicBezTo>
                <a:cubicBezTo>
                  <a:pt x="1785871" y="5283200"/>
                  <a:pt x="1785871" y="5285317"/>
                  <a:pt x="1787097" y="5288492"/>
                </a:cubicBezTo>
                <a:cubicBezTo>
                  <a:pt x="1795683" y="5294842"/>
                  <a:pt x="1798136" y="5302250"/>
                  <a:pt x="1784644" y="5305425"/>
                </a:cubicBezTo>
                <a:cubicBezTo>
                  <a:pt x="1778511" y="5307542"/>
                  <a:pt x="1772378" y="5305425"/>
                  <a:pt x="1774831" y="5313892"/>
                </a:cubicBezTo>
                <a:cubicBezTo>
                  <a:pt x="1776058" y="5318125"/>
                  <a:pt x="1771152" y="5318125"/>
                  <a:pt x="1768699" y="5317067"/>
                </a:cubicBezTo>
                <a:cubicBezTo>
                  <a:pt x="1765019" y="5316008"/>
                  <a:pt x="1761339" y="5313892"/>
                  <a:pt x="1762566" y="5310717"/>
                </a:cubicBezTo>
                <a:cubicBezTo>
                  <a:pt x="1765019" y="5304367"/>
                  <a:pt x="1772378" y="5312834"/>
                  <a:pt x="1776058" y="5307542"/>
                </a:cubicBezTo>
                <a:cubicBezTo>
                  <a:pt x="1769925" y="5293784"/>
                  <a:pt x="1768699" y="5278967"/>
                  <a:pt x="1777284" y="5263092"/>
                </a:cubicBezTo>
                <a:cubicBezTo>
                  <a:pt x="1784644" y="5277909"/>
                  <a:pt x="1784644" y="5277909"/>
                  <a:pt x="1806722" y="5264150"/>
                </a:cubicBezTo>
                <a:cubicBezTo>
                  <a:pt x="1792003" y="5252508"/>
                  <a:pt x="1792003" y="5252508"/>
                  <a:pt x="1800589" y="5237692"/>
                </a:cubicBezTo>
                <a:cubicBezTo>
                  <a:pt x="1805495" y="5229225"/>
                  <a:pt x="1801816" y="5217584"/>
                  <a:pt x="1793230" y="5217584"/>
                </a:cubicBezTo>
                <a:cubicBezTo>
                  <a:pt x="1779738" y="5217584"/>
                  <a:pt x="1782191" y="5231342"/>
                  <a:pt x="1771152" y="5235575"/>
                </a:cubicBezTo>
                <a:cubicBezTo>
                  <a:pt x="1762566" y="5238750"/>
                  <a:pt x="1774831" y="5239809"/>
                  <a:pt x="1776058" y="5244042"/>
                </a:cubicBezTo>
                <a:cubicBezTo>
                  <a:pt x="1778511" y="5254625"/>
                  <a:pt x="1774831" y="5260975"/>
                  <a:pt x="1762566" y="5258859"/>
                </a:cubicBezTo>
                <a:cubicBezTo>
                  <a:pt x="1755207" y="5256742"/>
                  <a:pt x="1746621" y="5254625"/>
                  <a:pt x="1744167" y="5247217"/>
                </a:cubicBezTo>
                <a:cubicBezTo>
                  <a:pt x="1742941" y="5238750"/>
                  <a:pt x="1735582" y="5237692"/>
                  <a:pt x="1728222" y="5234517"/>
                </a:cubicBezTo>
                <a:cubicBezTo>
                  <a:pt x="1729449" y="5244042"/>
                  <a:pt x="1739261" y="5246159"/>
                  <a:pt x="1740488" y="5253567"/>
                </a:cubicBezTo>
                <a:cubicBezTo>
                  <a:pt x="1741714" y="5258859"/>
                  <a:pt x="1736808" y="5256742"/>
                  <a:pt x="1734355" y="5257800"/>
                </a:cubicBezTo>
                <a:lnTo>
                  <a:pt x="1734355" y="5257800"/>
                </a:lnTo>
                <a:cubicBezTo>
                  <a:pt x="1734355" y="5257800"/>
                  <a:pt x="1733128" y="5258859"/>
                  <a:pt x="1733128" y="5258859"/>
                </a:cubicBezTo>
                <a:lnTo>
                  <a:pt x="1734355" y="5258859"/>
                </a:lnTo>
                <a:cubicBezTo>
                  <a:pt x="1731902" y="5270500"/>
                  <a:pt x="1742941" y="5276850"/>
                  <a:pt x="1747847" y="5286375"/>
                </a:cubicBezTo>
                <a:cubicBezTo>
                  <a:pt x="1750300" y="5292725"/>
                  <a:pt x="1756433" y="5287434"/>
                  <a:pt x="1760113" y="5287434"/>
                </a:cubicBezTo>
                <a:cubicBezTo>
                  <a:pt x="1760113" y="5287434"/>
                  <a:pt x="1760113" y="5287434"/>
                  <a:pt x="1760113" y="5287434"/>
                </a:cubicBezTo>
                <a:cubicBezTo>
                  <a:pt x="1760113" y="5287434"/>
                  <a:pt x="1760113" y="5287434"/>
                  <a:pt x="1760113" y="5287434"/>
                </a:cubicBezTo>
                <a:cubicBezTo>
                  <a:pt x="1758886" y="5285317"/>
                  <a:pt x="1758886" y="5284258"/>
                  <a:pt x="1762566" y="5283200"/>
                </a:cubicBezTo>
                <a:cubicBezTo>
                  <a:pt x="1763792" y="5283200"/>
                  <a:pt x="1765019" y="5284258"/>
                  <a:pt x="1765019" y="5284258"/>
                </a:cubicBezTo>
                <a:cubicBezTo>
                  <a:pt x="1765019" y="5286375"/>
                  <a:pt x="1763792" y="5287434"/>
                  <a:pt x="1761339" y="5287434"/>
                </a:cubicBezTo>
                <a:cubicBezTo>
                  <a:pt x="1761339" y="5287434"/>
                  <a:pt x="1761339" y="5287434"/>
                  <a:pt x="1761339" y="5287434"/>
                </a:cubicBezTo>
                <a:cubicBezTo>
                  <a:pt x="1761339" y="5287434"/>
                  <a:pt x="1761339" y="5287434"/>
                  <a:pt x="1760113" y="5287434"/>
                </a:cubicBezTo>
                <a:cubicBezTo>
                  <a:pt x="1755207" y="5299075"/>
                  <a:pt x="1752753" y="5311775"/>
                  <a:pt x="1735582" y="5316008"/>
                </a:cubicBezTo>
                <a:cubicBezTo>
                  <a:pt x="1731902" y="5317067"/>
                  <a:pt x="1731902" y="5321300"/>
                  <a:pt x="1734355" y="5323417"/>
                </a:cubicBezTo>
                <a:cubicBezTo>
                  <a:pt x="1735582" y="5324475"/>
                  <a:pt x="1739261" y="5323417"/>
                  <a:pt x="1741714" y="5322359"/>
                </a:cubicBezTo>
                <a:cubicBezTo>
                  <a:pt x="1744167" y="5312834"/>
                  <a:pt x="1750300" y="5317067"/>
                  <a:pt x="1753980" y="5320242"/>
                </a:cubicBezTo>
                <a:cubicBezTo>
                  <a:pt x="1757660" y="5324475"/>
                  <a:pt x="1752753" y="5326592"/>
                  <a:pt x="1749074" y="5326592"/>
                </a:cubicBezTo>
                <a:cubicBezTo>
                  <a:pt x="1745394" y="5335059"/>
                  <a:pt x="1742941" y="5344584"/>
                  <a:pt x="1739261" y="5353050"/>
                </a:cubicBezTo>
                <a:cubicBezTo>
                  <a:pt x="1738035" y="5356225"/>
                  <a:pt x="1738035" y="5359400"/>
                  <a:pt x="1741714" y="5360459"/>
                </a:cubicBezTo>
                <a:cubicBezTo>
                  <a:pt x="1745394" y="5361517"/>
                  <a:pt x="1749074" y="5360459"/>
                  <a:pt x="1750300" y="5357284"/>
                </a:cubicBezTo>
                <a:cubicBezTo>
                  <a:pt x="1751527" y="5355167"/>
                  <a:pt x="1751527" y="5351992"/>
                  <a:pt x="1756433" y="5351992"/>
                </a:cubicBezTo>
                <a:cubicBezTo>
                  <a:pt x="1756433" y="5351992"/>
                  <a:pt x="1756433" y="5351992"/>
                  <a:pt x="1756433" y="5351992"/>
                </a:cubicBezTo>
                <a:cubicBezTo>
                  <a:pt x="1756433" y="5351992"/>
                  <a:pt x="1756433" y="5351992"/>
                  <a:pt x="1756433" y="5351992"/>
                </a:cubicBezTo>
                <a:cubicBezTo>
                  <a:pt x="1753980" y="5347758"/>
                  <a:pt x="1752753" y="5343525"/>
                  <a:pt x="1760113" y="5342467"/>
                </a:cubicBezTo>
                <a:cubicBezTo>
                  <a:pt x="1763792" y="5341409"/>
                  <a:pt x="1767472" y="5345642"/>
                  <a:pt x="1767472" y="5347758"/>
                </a:cubicBezTo>
                <a:cubicBezTo>
                  <a:pt x="1766246" y="5353050"/>
                  <a:pt x="1761339" y="5350934"/>
                  <a:pt x="1757660" y="5351992"/>
                </a:cubicBezTo>
                <a:cubicBezTo>
                  <a:pt x="1757660" y="5351992"/>
                  <a:pt x="1757660" y="5351992"/>
                  <a:pt x="1757660" y="5351992"/>
                </a:cubicBezTo>
                <a:cubicBezTo>
                  <a:pt x="1757660" y="5351992"/>
                  <a:pt x="1757660" y="5351992"/>
                  <a:pt x="1756433" y="5351992"/>
                </a:cubicBezTo>
                <a:cubicBezTo>
                  <a:pt x="1753980" y="5358342"/>
                  <a:pt x="1755207" y="5364692"/>
                  <a:pt x="1762566" y="5368925"/>
                </a:cubicBezTo>
                <a:cubicBezTo>
                  <a:pt x="1761339" y="5371042"/>
                  <a:pt x="1760113" y="5372100"/>
                  <a:pt x="1756433" y="5373159"/>
                </a:cubicBezTo>
                <a:cubicBezTo>
                  <a:pt x="1750300" y="5374217"/>
                  <a:pt x="1744167" y="5376334"/>
                  <a:pt x="1746621" y="5382684"/>
                </a:cubicBezTo>
                <a:cubicBezTo>
                  <a:pt x="1747847" y="5385859"/>
                  <a:pt x="1747847" y="5392209"/>
                  <a:pt x="1753980" y="5393267"/>
                </a:cubicBezTo>
                <a:cubicBezTo>
                  <a:pt x="1763792" y="5394325"/>
                  <a:pt x="1758886" y="5384800"/>
                  <a:pt x="1762566" y="5381625"/>
                </a:cubicBezTo>
                <a:cubicBezTo>
                  <a:pt x="1763792" y="5380567"/>
                  <a:pt x="1765019" y="5379508"/>
                  <a:pt x="1766246" y="5379508"/>
                </a:cubicBezTo>
                <a:cubicBezTo>
                  <a:pt x="1766246" y="5376334"/>
                  <a:pt x="1766246" y="5373159"/>
                  <a:pt x="1766246" y="5369984"/>
                </a:cubicBezTo>
                <a:cubicBezTo>
                  <a:pt x="1772378" y="5371042"/>
                  <a:pt x="1774831" y="5374217"/>
                  <a:pt x="1777284" y="5379508"/>
                </a:cubicBezTo>
                <a:cubicBezTo>
                  <a:pt x="1773605" y="5380567"/>
                  <a:pt x="1769925" y="5383742"/>
                  <a:pt x="1767472" y="5379508"/>
                </a:cubicBezTo>
                <a:cubicBezTo>
                  <a:pt x="1768699" y="5393267"/>
                  <a:pt x="1768699" y="5393267"/>
                  <a:pt x="1779738" y="5407025"/>
                </a:cubicBezTo>
                <a:cubicBezTo>
                  <a:pt x="1783417" y="5404909"/>
                  <a:pt x="1788324" y="5403850"/>
                  <a:pt x="1792003" y="5405967"/>
                </a:cubicBezTo>
                <a:cubicBezTo>
                  <a:pt x="1806722" y="5418667"/>
                  <a:pt x="1814081" y="5411258"/>
                  <a:pt x="1822667" y="5400675"/>
                </a:cubicBezTo>
                <a:cubicBezTo>
                  <a:pt x="1821441" y="5398559"/>
                  <a:pt x="1818988" y="5395383"/>
                  <a:pt x="1817761" y="5393267"/>
                </a:cubicBezTo>
                <a:cubicBezTo>
                  <a:pt x="1812855" y="5386917"/>
                  <a:pt x="1820214" y="5378450"/>
                  <a:pt x="1812855" y="5372100"/>
                </a:cubicBezTo>
                <a:close/>
                <a:moveTo>
                  <a:pt x="1776058" y="5366809"/>
                </a:moveTo>
                <a:cubicBezTo>
                  <a:pt x="1769925" y="5363633"/>
                  <a:pt x="1773605" y="5360459"/>
                  <a:pt x="1776058" y="5357284"/>
                </a:cubicBezTo>
                <a:cubicBezTo>
                  <a:pt x="1778511" y="5354109"/>
                  <a:pt x="1779738" y="5349875"/>
                  <a:pt x="1778511" y="5345642"/>
                </a:cubicBezTo>
                <a:cubicBezTo>
                  <a:pt x="1782191" y="5351992"/>
                  <a:pt x="1790777" y="5354109"/>
                  <a:pt x="1784644" y="5360459"/>
                </a:cubicBezTo>
                <a:cubicBezTo>
                  <a:pt x="1782191" y="5363633"/>
                  <a:pt x="1782191" y="5369984"/>
                  <a:pt x="1776058" y="5366809"/>
                </a:cubicBezTo>
                <a:close/>
                <a:moveTo>
                  <a:pt x="1452246" y="5374217"/>
                </a:moveTo>
                <a:cubicBezTo>
                  <a:pt x="1452246" y="5375275"/>
                  <a:pt x="1453473" y="5375275"/>
                  <a:pt x="1452246" y="5374217"/>
                </a:cubicBezTo>
                <a:cubicBezTo>
                  <a:pt x="1452246" y="5375275"/>
                  <a:pt x="1452246" y="5375275"/>
                  <a:pt x="1452246" y="5374217"/>
                </a:cubicBezTo>
                <a:cubicBezTo>
                  <a:pt x="1452246" y="5375275"/>
                  <a:pt x="1452246" y="5375275"/>
                  <a:pt x="1452246" y="5374217"/>
                </a:cubicBezTo>
                <a:cubicBezTo>
                  <a:pt x="1452246" y="5375275"/>
                  <a:pt x="1452246" y="5375275"/>
                  <a:pt x="1452246" y="5374217"/>
                </a:cubicBezTo>
                <a:close/>
                <a:moveTo>
                  <a:pt x="1432621" y="4210050"/>
                </a:moveTo>
                <a:cubicBezTo>
                  <a:pt x="1436301" y="4206875"/>
                  <a:pt x="1439981" y="4204758"/>
                  <a:pt x="1437528" y="4199467"/>
                </a:cubicBezTo>
                <a:cubicBezTo>
                  <a:pt x="1432621" y="4188883"/>
                  <a:pt x="1422809" y="4178300"/>
                  <a:pt x="1427715" y="4165600"/>
                </a:cubicBezTo>
                <a:cubicBezTo>
                  <a:pt x="1427715" y="4163483"/>
                  <a:pt x="1426489" y="4160309"/>
                  <a:pt x="1422809" y="4161367"/>
                </a:cubicBezTo>
                <a:cubicBezTo>
                  <a:pt x="1420356" y="4161367"/>
                  <a:pt x="1416676" y="4162425"/>
                  <a:pt x="1416676" y="4164542"/>
                </a:cubicBezTo>
                <a:cubicBezTo>
                  <a:pt x="1416676" y="4164542"/>
                  <a:pt x="1416676" y="4165600"/>
                  <a:pt x="1416676" y="4165600"/>
                </a:cubicBezTo>
                <a:cubicBezTo>
                  <a:pt x="1414223" y="4162425"/>
                  <a:pt x="1412996" y="4158192"/>
                  <a:pt x="1410543" y="4153958"/>
                </a:cubicBezTo>
                <a:cubicBezTo>
                  <a:pt x="1406864" y="4164542"/>
                  <a:pt x="1405637" y="4171950"/>
                  <a:pt x="1415450" y="4175125"/>
                </a:cubicBezTo>
                <a:cubicBezTo>
                  <a:pt x="1415450" y="4175125"/>
                  <a:pt x="1415450" y="4176184"/>
                  <a:pt x="1415450" y="4176184"/>
                </a:cubicBezTo>
                <a:cubicBezTo>
                  <a:pt x="1415450" y="4176184"/>
                  <a:pt x="1416676" y="4176184"/>
                  <a:pt x="1416676" y="4175125"/>
                </a:cubicBezTo>
                <a:cubicBezTo>
                  <a:pt x="1417903" y="4175125"/>
                  <a:pt x="1420356" y="4176184"/>
                  <a:pt x="1422809" y="4176184"/>
                </a:cubicBezTo>
                <a:cubicBezTo>
                  <a:pt x="1422809" y="4176184"/>
                  <a:pt x="1422809" y="4176184"/>
                  <a:pt x="1422809" y="4176184"/>
                </a:cubicBezTo>
                <a:cubicBezTo>
                  <a:pt x="1426489" y="4179358"/>
                  <a:pt x="1421582" y="4180417"/>
                  <a:pt x="1419129" y="4181475"/>
                </a:cubicBezTo>
                <a:cubicBezTo>
                  <a:pt x="1417903" y="4186767"/>
                  <a:pt x="1409317" y="4191000"/>
                  <a:pt x="1415450" y="4196292"/>
                </a:cubicBezTo>
                <a:cubicBezTo>
                  <a:pt x="1408090" y="4200525"/>
                  <a:pt x="1397051" y="4200525"/>
                  <a:pt x="1400731" y="4211109"/>
                </a:cubicBezTo>
                <a:cubicBezTo>
                  <a:pt x="1403184" y="4217459"/>
                  <a:pt x="1397051" y="4228042"/>
                  <a:pt x="1414223" y="4231217"/>
                </a:cubicBezTo>
                <a:cubicBezTo>
                  <a:pt x="1412996" y="4228042"/>
                  <a:pt x="1411770" y="4223809"/>
                  <a:pt x="1410543" y="4220633"/>
                </a:cubicBezTo>
                <a:cubicBezTo>
                  <a:pt x="1417903" y="4219575"/>
                  <a:pt x="1425262" y="4216400"/>
                  <a:pt x="1432621" y="4210050"/>
                </a:cubicBezTo>
                <a:close/>
                <a:moveTo>
                  <a:pt x="1432621" y="4198409"/>
                </a:moveTo>
                <a:cubicBezTo>
                  <a:pt x="1432621" y="4198409"/>
                  <a:pt x="1432621" y="4199467"/>
                  <a:pt x="1432621" y="4199467"/>
                </a:cubicBezTo>
                <a:cubicBezTo>
                  <a:pt x="1432621" y="4198409"/>
                  <a:pt x="1431395" y="4197350"/>
                  <a:pt x="1431395" y="4197350"/>
                </a:cubicBezTo>
                <a:cubicBezTo>
                  <a:pt x="1431395" y="4197350"/>
                  <a:pt x="1432621" y="4197350"/>
                  <a:pt x="1432621" y="4198409"/>
                </a:cubicBezTo>
                <a:close/>
                <a:moveTo>
                  <a:pt x="1430168" y="4196292"/>
                </a:moveTo>
                <a:cubicBezTo>
                  <a:pt x="1430168" y="4196292"/>
                  <a:pt x="1428942" y="4197350"/>
                  <a:pt x="1428942" y="4197350"/>
                </a:cubicBezTo>
                <a:cubicBezTo>
                  <a:pt x="1428942" y="4198409"/>
                  <a:pt x="1430168" y="4199467"/>
                  <a:pt x="1430168" y="4200525"/>
                </a:cubicBezTo>
                <a:cubicBezTo>
                  <a:pt x="1430168" y="4200525"/>
                  <a:pt x="1431395" y="4199467"/>
                  <a:pt x="1431395" y="4199467"/>
                </a:cubicBezTo>
                <a:cubicBezTo>
                  <a:pt x="1430168" y="4201584"/>
                  <a:pt x="1427715" y="4201584"/>
                  <a:pt x="1425262" y="4201584"/>
                </a:cubicBezTo>
                <a:cubicBezTo>
                  <a:pt x="1424035" y="4201584"/>
                  <a:pt x="1422809" y="4199467"/>
                  <a:pt x="1421582" y="4198409"/>
                </a:cubicBezTo>
                <a:cubicBezTo>
                  <a:pt x="1424035" y="4197350"/>
                  <a:pt x="1426489" y="4196292"/>
                  <a:pt x="1427715" y="4195234"/>
                </a:cubicBezTo>
                <a:cubicBezTo>
                  <a:pt x="1428942" y="4196292"/>
                  <a:pt x="1430168" y="4196292"/>
                  <a:pt x="1430168" y="4196292"/>
                </a:cubicBezTo>
                <a:close/>
                <a:moveTo>
                  <a:pt x="1415450" y="4195234"/>
                </a:moveTo>
                <a:cubicBezTo>
                  <a:pt x="1416676" y="4196292"/>
                  <a:pt x="1416676" y="4196292"/>
                  <a:pt x="1417903" y="4197350"/>
                </a:cubicBezTo>
                <a:cubicBezTo>
                  <a:pt x="1421582" y="4199467"/>
                  <a:pt x="1422809" y="4202642"/>
                  <a:pt x="1417903" y="4206875"/>
                </a:cubicBezTo>
                <a:cubicBezTo>
                  <a:pt x="1414223" y="4208992"/>
                  <a:pt x="1410543" y="4212167"/>
                  <a:pt x="1408090" y="4215342"/>
                </a:cubicBezTo>
                <a:cubicBezTo>
                  <a:pt x="1408090" y="4207934"/>
                  <a:pt x="1410543" y="4201584"/>
                  <a:pt x="1415450" y="4195234"/>
                </a:cubicBezTo>
                <a:close/>
                <a:moveTo>
                  <a:pt x="11719775" y="2237317"/>
                </a:moveTo>
                <a:cubicBezTo>
                  <a:pt x="11728361" y="2236258"/>
                  <a:pt x="11738173" y="2233083"/>
                  <a:pt x="11744306" y="2241550"/>
                </a:cubicBezTo>
                <a:cubicBezTo>
                  <a:pt x="11749212" y="2247900"/>
                  <a:pt x="11749212" y="2265892"/>
                  <a:pt x="11743080" y="2272242"/>
                </a:cubicBezTo>
                <a:cubicBezTo>
                  <a:pt x="11736947" y="2278592"/>
                  <a:pt x="11729587" y="2278592"/>
                  <a:pt x="11722228" y="2273300"/>
                </a:cubicBezTo>
                <a:cubicBezTo>
                  <a:pt x="11711189" y="2264833"/>
                  <a:pt x="11708735" y="2253192"/>
                  <a:pt x="11703830" y="2240492"/>
                </a:cubicBezTo>
                <a:cubicBezTo>
                  <a:pt x="11711189" y="2239434"/>
                  <a:pt x="11716095" y="2238375"/>
                  <a:pt x="11719775" y="2237317"/>
                </a:cubicBezTo>
                <a:close/>
                <a:moveTo>
                  <a:pt x="1915886" y="6721475"/>
                </a:moveTo>
                <a:cubicBezTo>
                  <a:pt x="1913433" y="6724651"/>
                  <a:pt x="1912206" y="6728883"/>
                  <a:pt x="1913433" y="6731000"/>
                </a:cubicBezTo>
                <a:cubicBezTo>
                  <a:pt x="1918339" y="6740526"/>
                  <a:pt x="1912206" y="6750050"/>
                  <a:pt x="1918339" y="6758517"/>
                </a:cubicBezTo>
                <a:cubicBezTo>
                  <a:pt x="1920792" y="6761692"/>
                  <a:pt x="1922019" y="6763808"/>
                  <a:pt x="1918339" y="6765925"/>
                </a:cubicBezTo>
                <a:cubicBezTo>
                  <a:pt x="1915886" y="6768042"/>
                  <a:pt x="1910980" y="6768042"/>
                  <a:pt x="1908526" y="6764867"/>
                </a:cubicBezTo>
                <a:cubicBezTo>
                  <a:pt x="1906073" y="6762750"/>
                  <a:pt x="1903620" y="6760633"/>
                  <a:pt x="1899940" y="6759575"/>
                </a:cubicBezTo>
                <a:cubicBezTo>
                  <a:pt x="1882769" y="6753225"/>
                  <a:pt x="1883995" y="6752167"/>
                  <a:pt x="1875409" y="6738409"/>
                </a:cubicBezTo>
                <a:cubicBezTo>
                  <a:pt x="1874183" y="6735234"/>
                  <a:pt x="1868050" y="6734175"/>
                  <a:pt x="1869276" y="6727825"/>
                </a:cubicBezTo>
                <a:cubicBezTo>
                  <a:pt x="1881542" y="6728883"/>
                  <a:pt x="1892581" y="6733117"/>
                  <a:pt x="1904847" y="6732058"/>
                </a:cubicBezTo>
                <a:cubicBezTo>
                  <a:pt x="1912206" y="6733117"/>
                  <a:pt x="1895034" y="6710892"/>
                  <a:pt x="1915886" y="6721475"/>
                </a:cubicBezTo>
                <a:close/>
                <a:moveTo>
                  <a:pt x="1946550" y="6729942"/>
                </a:moveTo>
                <a:cubicBezTo>
                  <a:pt x="1944097" y="6731000"/>
                  <a:pt x="1940417" y="6732058"/>
                  <a:pt x="1936737" y="6732058"/>
                </a:cubicBezTo>
                <a:cubicBezTo>
                  <a:pt x="1934284" y="6732058"/>
                  <a:pt x="1933058" y="6728883"/>
                  <a:pt x="1933058" y="6726767"/>
                </a:cubicBezTo>
                <a:cubicBezTo>
                  <a:pt x="1931831" y="6722534"/>
                  <a:pt x="1929378" y="6720417"/>
                  <a:pt x="1926925" y="6719359"/>
                </a:cubicBezTo>
                <a:cubicBezTo>
                  <a:pt x="1928151" y="6718300"/>
                  <a:pt x="1928151" y="6717242"/>
                  <a:pt x="1929378" y="6717242"/>
                </a:cubicBezTo>
                <a:cubicBezTo>
                  <a:pt x="1934284" y="6714067"/>
                  <a:pt x="1950229" y="6719359"/>
                  <a:pt x="1951456" y="6724651"/>
                </a:cubicBezTo>
                <a:cubicBezTo>
                  <a:pt x="1950229" y="6726767"/>
                  <a:pt x="1947776" y="6728883"/>
                  <a:pt x="1946550" y="6729942"/>
                </a:cubicBezTo>
                <a:close/>
                <a:moveTo>
                  <a:pt x="1925698" y="6720417"/>
                </a:moveTo>
                <a:cubicBezTo>
                  <a:pt x="1923245" y="6722534"/>
                  <a:pt x="1920792" y="6725709"/>
                  <a:pt x="1918339" y="6723592"/>
                </a:cubicBezTo>
                <a:cubicBezTo>
                  <a:pt x="1917112" y="6722534"/>
                  <a:pt x="1915886" y="6722534"/>
                  <a:pt x="1915886" y="6722534"/>
                </a:cubicBezTo>
                <a:cubicBezTo>
                  <a:pt x="1917112" y="6721475"/>
                  <a:pt x="1918339" y="6720417"/>
                  <a:pt x="1919565" y="6720417"/>
                </a:cubicBezTo>
                <a:cubicBezTo>
                  <a:pt x="1920792" y="6719359"/>
                  <a:pt x="1923245" y="6719359"/>
                  <a:pt x="1925698" y="6720417"/>
                </a:cubicBezTo>
                <a:close/>
                <a:moveTo>
                  <a:pt x="11851017" y="1743075"/>
                </a:moveTo>
                <a:cubicBezTo>
                  <a:pt x="11851017" y="1743075"/>
                  <a:pt x="11851017" y="1743075"/>
                  <a:pt x="11851017" y="1743075"/>
                </a:cubicBezTo>
                <a:cubicBezTo>
                  <a:pt x="11844884" y="1750483"/>
                  <a:pt x="11839977" y="1749425"/>
                  <a:pt x="11821579" y="1746250"/>
                </a:cubicBezTo>
                <a:cubicBezTo>
                  <a:pt x="11800727" y="1743075"/>
                  <a:pt x="11798275" y="1739900"/>
                  <a:pt x="11800727" y="1719792"/>
                </a:cubicBezTo>
                <a:cubicBezTo>
                  <a:pt x="11800727" y="1716617"/>
                  <a:pt x="11801954" y="1713442"/>
                  <a:pt x="11801954" y="1711325"/>
                </a:cubicBezTo>
                <a:cubicBezTo>
                  <a:pt x="11801954" y="1711325"/>
                  <a:pt x="11803181" y="1710267"/>
                  <a:pt x="11803181" y="1710267"/>
                </a:cubicBezTo>
                <a:cubicBezTo>
                  <a:pt x="11809313" y="1711325"/>
                  <a:pt x="11806860" y="1716617"/>
                  <a:pt x="11808087" y="1719792"/>
                </a:cubicBezTo>
                <a:cubicBezTo>
                  <a:pt x="11809313" y="1727200"/>
                  <a:pt x="11809313" y="1731433"/>
                  <a:pt x="11821579" y="1732492"/>
                </a:cubicBezTo>
                <a:cubicBezTo>
                  <a:pt x="11830165" y="1732492"/>
                  <a:pt x="11838751" y="1743075"/>
                  <a:pt x="11851017" y="1743075"/>
                </a:cubicBezTo>
                <a:close/>
                <a:moveTo>
                  <a:pt x="11851017" y="1743075"/>
                </a:moveTo>
                <a:cubicBezTo>
                  <a:pt x="11852243" y="1740958"/>
                  <a:pt x="11854696" y="1738842"/>
                  <a:pt x="11857149" y="1735667"/>
                </a:cubicBezTo>
                <a:cubicBezTo>
                  <a:pt x="11857149" y="1735667"/>
                  <a:pt x="11857149" y="1735667"/>
                  <a:pt x="11857149" y="1736725"/>
                </a:cubicBezTo>
                <a:cubicBezTo>
                  <a:pt x="11858376" y="1739900"/>
                  <a:pt x="11855922" y="1742017"/>
                  <a:pt x="11851017" y="1743075"/>
                </a:cubicBezTo>
                <a:close/>
                <a:moveTo>
                  <a:pt x="12153977" y="6388100"/>
                </a:moveTo>
                <a:cubicBezTo>
                  <a:pt x="12133125" y="6393392"/>
                  <a:pt x="12128219" y="6407151"/>
                  <a:pt x="12144164" y="6419850"/>
                </a:cubicBezTo>
                <a:cubicBezTo>
                  <a:pt x="12153977" y="6427258"/>
                  <a:pt x="12165016" y="6432550"/>
                  <a:pt x="12174828" y="6443133"/>
                </a:cubicBezTo>
                <a:cubicBezTo>
                  <a:pt x="12179734" y="6436784"/>
                  <a:pt x="12179734" y="6431492"/>
                  <a:pt x="12174828" y="6428317"/>
                </a:cubicBezTo>
                <a:cubicBezTo>
                  <a:pt x="12161336" y="6420909"/>
                  <a:pt x="12165016" y="6410325"/>
                  <a:pt x="12168695" y="6399742"/>
                </a:cubicBezTo>
                <a:cubicBezTo>
                  <a:pt x="12169922" y="6395508"/>
                  <a:pt x="12174828" y="6392334"/>
                  <a:pt x="12168695" y="6387042"/>
                </a:cubicBezTo>
                <a:cubicBezTo>
                  <a:pt x="12163789" y="6383867"/>
                  <a:pt x="12158883" y="6387042"/>
                  <a:pt x="12153977" y="6388100"/>
                </a:cubicBezTo>
                <a:close/>
                <a:moveTo>
                  <a:pt x="12149070" y="6402917"/>
                </a:moveTo>
                <a:cubicBezTo>
                  <a:pt x="12149070" y="6402917"/>
                  <a:pt x="12147844" y="6403975"/>
                  <a:pt x="12147844" y="6403975"/>
                </a:cubicBezTo>
                <a:cubicBezTo>
                  <a:pt x="12147844" y="6402917"/>
                  <a:pt x="12146617" y="6401859"/>
                  <a:pt x="12146617" y="6400800"/>
                </a:cubicBezTo>
                <a:cubicBezTo>
                  <a:pt x="12146617" y="6400800"/>
                  <a:pt x="12147844" y="6399742"/>
                  <a:pt x="12147844" y="6399742"/>
                </a:cubicBezTo>
                <a:cubicBezTo>
                  <a:pt x="12147844" y="6400800"/>
                  <a:pt x="12149070" y="6400800"/>
                  <a:pt x="12149070" y="6402917"/>
                </a:cubicBezTo>
                <a:close/>
                <a:moveTo>
                  <a:pt x="1473098" y="4196292"/>
                </a:moveTo>
                <a:cubicBezTo>
                  <a:pt x="1465738" y="4194175"/>
                  <a:pt x="1460832" y="4208992"/>
                  <a:pt x="1455926" y="4200525"/>
                </a:cubicBezTo>
                <a:cubicBezTo>
                  <a:pt x="1451020" y="4191000"/>
                  <a:pt x="1464512" y="4194175"/>
                  <a:pt x="1469418" y="4192059"/>
                </a:cubicBezTo>
                <a:cubicBezTo>
                  <a:pt x="1473098" y="4191000"/>
                  <a:pt x="1478004" y="4187825"/>
                  <a:pt x="1476778" y="4183592"/>
                </a:cubicBezTo>
                <a:cubicBezTo>
                  <a:pt x="1475551" y="4179358"/>
                  <a:pt x="1471871" y="4178300"/>
                  <a:pt x="1465738" y="4178300"/>
                </a:cubicBezTo>
                <a:cubicBezTo>
                  <a:pt x="1443660" y="4176184"/>
                  <a:pt x="1443660" y="4176184"/>
                  <a:pt x="1442434" y="4157133"/>
                </a:cubicBezTo>
                <a:cubicBezTo>
                  <a:pt x="1442434" y="4152900"/>
                  <a:pt x="1443660" y="4147608"/>
                  <a:pt x="1442434" y="4145492"/>
                </a:cubicBezTo>
                <a:cubicBezTo>
                  <a:pt x="1428942" y="4132792"/>
                  <a:pt x="1439981" y="4127500"/>
                  <a:pt x="1451020" y="4122208"/>
                </a:cubicBezTo>
                <a:cubicBezTo>
                  <a:pt x="1460832" y="4125383"/>
                  <a:pt x="1446114" y="4138083"/>
                  <a:pt x="1458379" y="4140200"/>
                </a:cubicBezTo>
                <a:cubicBezTo>
                  <a:pt x="1457153" y="4132792"/>
                  <a:pt x="1462059" y="4131733"/>
                  <a:pt x="1468192" y="4131733"/>
                </a:cubicBezTo>
                <a:cubicBezTo>
                  <a:pt x="1471871" y="4131733"/>
                  <a:pt x="1475551" y="4133850"/>
                  <a:pt x="1475551" y="4137025"/>
                </a:cubicBezTo>
                <a:cubicBezTo>
                  <a:pt x="1476778" y="4142317"/>
                  <a:pt x="1471871" y="4144434"/>
                  <a:pt x="1466965" y="4145492"/>
                </a:cubicBezTo>
                <a:cubicBezTo>
                  <a:pt x="1464512" y="4145492"/>
                  <a:pt x="1462059" y="4145492"/>
                  <a:pt x="1459606" y="4146550"/>
                </a:cubicBezTo>
                <a:cubicBezTo>
                  <a:pt x="1449793" y="4162425"/>
                  <a:pt x="1452246" y="4171950"/>
                  <a:pt x="1470645" y="4170892"/>
                </a:cubicBezTo>
                <a:cubicBezTo>
                  <a:pt x="1487817" y="4169833"/>
                  <a:pt x="1476778" y="4184650"/>
                  <a:pt x="1485363" y="4185708"/>
                </a:cubicBezTo>
                <a:cubicBezTo>
                  <a:pt x="1480457" y="4188883"/>
                  <a:pt x="1484137" y="4199467"/>
                  <a:pt x="1473098" y="4196292"/>
                </a:cubicBezTo>
                <a:close/>
                <a:moveTo>
                  <a:pt x="689326" y="5697008"/>
                </a:moveTo>
                <a:cubicBezTo>
                  <a:pt x="686873" y="5692776"/>
                  <a:pt x="684420" y="5688542"/>
                  <a:pt x="680740" y="5686425"/>
                </a:cubicBezTo>
                <a:cubicBezTo>
                  <a:pt x="680740" y="5686425"/>
                  <a:pt x="680740" y="5686425"/>
                  <a:pt x="680740" y="5686425"/>
                </a:cubicBezTo>
                <a:cubicBezTo>
                  <a:pt x="678287" y="5687484"/>
                  <a:pt x="677061" y="5689600"/>
                  <a:pt x="674608" y="5686425"/>
                </a:cubicBezTo>
                <a:cubicBezTo>
                  <a:pt x="674608" y="5686425"/>
                  <a:pt x="677061" y="5684308"/>
                  <a:pt x="677061" y="5683250"/>
                </a:cubicBezTo>
                <a:cubicBezTo>
                  <a:pt x="670928" y="5680075"/>
                  <a:pt x="663569" y="5679017"/>
                  <a:pt x="653756" y="5679017"/>
                </a:cubicBezTo>
                <a:cubicBezTo>
                  <a:pt x="651303" y="5679017"/>
                  <a:pt x="648850" y="5676901"/>
                  <a:pt x="647623" y="5674784"/>
                </a:cubicBezTo>
                <a:cubicBezTo>
                  <a:pt x="647623" y="5672667"/>
                  <a:pt x="650076" y="5669492"/>
                  <a:pt x="651303" y="5669492"/>
                </a:cubicBezTo>
                <a:cubicBezTo>
                  <a:pt x="661116" y="5670550"/>
                  <a:pt x="661116" y="5662084"/>
                  <a:pt x="666022" y="5658909"/>
                </a:cubicBezTo>
                <a:cubicBezTo>
                  <a:pt x="673381" y="5669492"/>
                  <a:pt x="674608" y="5658909"/>
                  <a:pt x="678287" y="5656792"/>
                </a:cubicBezTo>
                <a:cubicBezTo>
                  <a:pt x="684420" y="5653617"/>
                  <a:pt x="681967" y="5662084"/>
                  <a:pt x="685647" y="5663142"/>
                </a:cubicBezTo>
                <a:cubicBezTo>
                  <a:pt x="690553" y="5664200"/>
                  <a:pt x="688100" y="5652558"/>
                  <a:pt x="695459" y="5657850"/>
                </a:cubicBezTo>
                <a:cubicBezTo>
                  <a:pt x="701592" y="5662084"/>
                  <a:pt x="691780" y="5664200"/>
                  <a:pt x="694233" y="5667375"/>
                </a:cubicBezTo>
                <a:cubicBezTo>
                  <a:pt x="695459" y="5669492"/>
                  <a:pt x="700365" y="5670550"/>
                  <a:pt x="702819" y="5672667"/>
                </a:cubicBezTo>
                <a:cubicBezTo>
                  <a:pt x="705272" y="5674784"/>
                  <a:pt x="707725" y="5676901"/>
                  <a:pt x="710178" y="5679017"/>
                </a:cubicBezTo>
                <a:cubicBezTo>
                  <a:pt x="708951" y="5690659"/>
                  <a:pt x="688100" y="5682192"/>
                  <a:pt x="691780" y="5697008"/>
                </a:cubicBezTo>
                <a:cubicBezTo>
                  <a:pt x="693006" y="5701242"/>
                  <a:pt x="689326" y="5697008"/>
                  <a:pt x="689326" y="5697008"/>
                </a:cubicBezTo>
                <a:close/>
                <a:moveTo>
                  <a:pt x="490624" y="2621492"/>
                </a:moveTo>
                <a:cubicBezTo>
                  <a:pt x="466093" y="2614083"/>
                  <a:pt x="490624" y="2597150"/>
                  <a:pt x="479585" y="2586567"/>
                </a:cubicBezTo>
                <a:cubicBezTo>
                  <a:pt x="468546" y="2574925"/>
                  <a:pt x="475905" y="2559050"/>
                  <a:pt x="469772" y="2545292"/>
                </a:cubicBezTo>
                <a:cubicBezTo>
                  <a:pt x="463639" y="2533650"/>
                  <a:pt x="450147" y="2524125"/>
                  <a:pt x="459960" y="2507192"/>
                </a:cubicBezTo>
                <a:cubicBezTo>
                  <a:pt x="462413" y="2517775"/>
                  <a:pt x="466093" y="2526242"/>
                  <a:pt x="474678" y="2532592"/>
                </a:cubicBezTo>
                <a:cubicBezTo>
                  <a:pt x="483264" y="2537883"/>
                  <a:pt x="478358" y="2547408"/>
                  <a:pt x="479585" y="2554817"/>
                </a:cubicBezTo>
                <a:cubicBezTo>
                  <a:pt x="484491" y="2573867"/>
                  <a:pt x="483264" y="2592917"/>
                  <a:pt x="491850" y="2610908"/>
                </a:cubicBezTo>
                <a:cubicBezTo>
                  <a:pt x="493077" y="2614083"/>
                  <a:pt x="494303" y="2617258"/>
                  <a:pt x="490624" y="2621492"/>
                </a:cubicBezTo>
                <a:close/>
                <a:moveTo>
                  <a:pt x="313999" y="2783417"/>
                </a:moveTo>
                <a:cubicBezTo>
                  <a:pt x="307866" y="2777067"/>
                  <a:pt x="290695" y="2760133"/>
                  <a:pt x="283335" y="2755900"/>
                </a:cubicBezTo>
                <a:cubicBezTo>
                  <a:pt x="283335" y="2752725"/>
                  <a:pt x="285788" y="2751667"/>
                  <a:pt x="288241" y="2751667"/>
                </a:cubicBezTo>
                <a:cubicBezTo>
                  <a:pt x="305413" y="2746375"/>
                  <a:pt x="306640" y="2745317"/>
                  <a:pt x="302960" y="2731559"/>
                </a:cubicBezTo>
                <a:cubicBezTo>
                  <a:pt x="296827" y="2708275"/>
                  <a:pt x="296827" y="2707217"/>
                  <a:pt x="300507" y="2691342"/>
                </a:cubicBezTo>
                <a:cubicBezTo>
                  <a:pt x="309093" y="2693458"/>
                  <a:pt x="316452" y="2695575"/>
                  <a:pt x="307866" y="2705100"/>
                </a:cubicBezTo>
                <a:cubicBezTo>
                  <a:pt x="305413" y="2708275"/>
                  <a:pt x="302960" y="2709333"/>
                  <a:pt x="305413" y="2712508"/>
                </a:cubicBezTo>
                <a:cubicBezTo>
                  <a:pt x="321359" y="2734733"/>
                  <a:pt x="304187" y="2760133"/>
                  <a:pt x="313999" y="2783417"/>
                </a:cubicBezTo>
                <a:close/>
                <a:moveTo>
                  <a:pt x="1783417" y="5648325"/>
                </a:moveTo>
                <a:cubicBezTo>
                  <a:pt x="1785871" y="5650442"/>
                  <a:pt x="1787097" y="5650442"/>
                  <a:pt x="1789550" y="5649383"/>
                </a:cubicBezTo>
                <a:cubicBezTo>
                  <a:pt x="1792003" y="5647267"/>
                  <a:pt x="1790777" y="5645151"/>
                  <a:pt x="1788324" y="5644092"/>
                </a:cubicBezTo>
                <a:cubicBezTo>
                  <a:pt x="1784644" y="5641975"/>
                  <a:pt x="1782191" y="5639859"/>
                  <a:pt x="1778511" y="5638800"/>
                </a:cubicBezTo>
                <a:cubicBezTo>
                  <a:pt x="1765019" y="5644092"/>
                  <a:pt x="1763792" y="5627159"/>
                  <a:pt x="1750300" y="5628217"/>
                </a:cubicBezTo>
                <a:cubicBezTo>
                  <a:pt x="1745394" y="5629276"/>
                  <a:pt x="1750300" y="5623984"/>
                  <a:pt x="1751527" y="5621867"/>
                </a:cubicBezTo>
                <a:cubicBezTo>
                  <a:pt x="1753980" y="5619750"/>
                  <a:pt x="1750300" y="5611284"/>
                  <a:pt x="1756433" y="5614459"/>
                </a:cubicBezTo>
                <a:cubicBezTo>
                  <a:pt x="1769925" y="5620808"/>
                  <a:pt x="1780964" y="5608109"/>
                  <a:pt x="1793230" y="5611284"/>
                </a:cubicBezTo>
                <a:cubicBezTo>
                  <a:pt x="1799363" y="5618692"/>
                  <a:pt x="1784644" y="5620808"/>
                  <a:pt x="1789550" y="5627159"/>
                </a:cubicBezTo>
                <a:cubicBezTo>
                  <a:pt x="1792003" y="5632450"/>
                  <a:pt x="1811628" y="5621867"/>
                  <a:pt x="1803042" y="5637742"/>
                </a:cubicBezTo>
                <a:cubicBezTo>
                  <a:pt x="1801816" y="5639859"/>
                  <a:pt x="1810402" y="5640917"/>
                  <a:pt x="1816535" y="5641975"/>
                </a:cubicBezTo>
                <a:cubicBezTo>
                  <a:pt x="1792003" y="5649383"/>
                  <a:pt x="1789550" y="5667375"/>
                  <a:pt x="1783417" y="5684308"/>
                </a:cubicBezTo>
                <a:cubicBezTo>
                  <a:pt x="1782191" y="5688542"/>
                  <a:pt x="1780964" y="5691717"/>
                  <a:pt x="1776058" y="5690659"/>
                </a:cubicBezTo>
                <a:cubicBezTo>
                  <a:pt x="1771152" y="5689600"/>
                  <a:pt x="1768699" y="5686425"/>
                  <a:pt x="1769925" y="5682192"/>
                </a:cubicBezTo>
                <a:cubicBezTo>
                  <a:pt x="1771152" y="5679017"/>
                  <a:pt x="1769925" y="5674784"/>
                  <a:pt x="1771152" y="5673725"/>
                </a:cubicBezTo>
                <a:cubicBezTo>
                  <a:pt x="1780964" y="5664200"/>
                  <a:pt x="1771152" y="5661026"/>
                  <a:pt x="1763792" y="5656792"/>
                </a:cubicBezTo>
                <a:cubicBezTo>
                  <a:pt x="1768699" y="5649383"/>
                  <a:pt x="1783417" y="5659967"/>
                  <a:pt x="1783417" y="5648325"/>
                </a:cubicBezTo>
                <a:close/>
                <a:moveTo>
                  <a:pt x="11035355" y="4262967"/>
                </a:moveTo>
                <a:cubicBezTo>
                  <a:pt x="11039034" y="4246034"/>
                  <a:pt x="11023089" y="4239684"/>
                  <a:pt x="11021862" y="4226984"/>
                </a:cubicBezTo>
                <a:cubicBezTo>
                  <a:pt x="11024315" y="4222750"/>
                  <a:pt x="11013277" y="4214284"/>
                  <a:pt x="11027995" y="4213225"/>
                </a:cubicBezTo>
                <a:cubicBezTo>
                  <a:pt x="11034128" y="4211109"/>
                  <a:pt x="11041487" y="4210050"/>
                  <a:pt x="11047620" y="4207934"/>
                </a:cubicBezTo>
                <a:cubicBezTo>
                  <a:pt x="11050074" y="4203700"/>
                  <a:pt x="11046393" y="4201584"/>
                  <a:pt x="11046393" y="4198409"/>
                </a:cubicBezTo>
                <a:cubicBezTo>
                  <a:pt x="11042714" y="4184650"/>
                  <a:pt x="11047620" y="4179358"/>
                  <a:pt x="11063565" y="4175125"/>
                </a:cubicBezTo>
                <a:cubicBezTo>
                  <a:pt x="11068472" y="4174067"/>
                  <a:pt x="11073378" y="4167717"/>
                  <a:pt x="11077057" y="4174067"/>
                </a:cubicBezTo>
                <a:cubicBezTo>
                  <a:pt x="11079511" y="4181475"/>
                  <a:pt x="11072151" y="4179358"/>
                  <a:pt x="11067245" y="4179358"/>
                </a:cubicBezTo>
                <a:cubicBezTo>
                  <a:pt x="11056206" y="4179358"/>
                  <a:pt x="11053753" y="4186767"/>
                  <a:pt x="11054979" y="4193117"/>
                </a:cubicBezTo>
                <a:cubicBezTo>
                  <a:pt x="11054979" y="4199467"/>
                  <a:pt x="11058659" y="4206875"/>
                  <a:pt x="11061112" y="4213225"/>
                </a:cubicBezTo>
                <a:cubicBezTo>
                  <a:pt x="11059886" y="4216400"/>
                  <a:pt x="11056206" y="4216400"/>
                  <a:pt x="11052526" y="4215342"/>
                </a:cubicBezTo>
                <a:cubicBezTo>
                  <a:pt x="11046393" y="4214284"/>
                  <a:pt x="11041487" y="4216400"/>
                  <a:pt x="11041487" y="4221692"/>
                </a:cubicBezTo>
                <a:cubicBezTo>
                  <a:pt x="11041487" y="4228042"/>
                  <a:pt x="11050074" y="4224867"/>
                  <a:pt x="11056206" y="4228042"/>
                </a:cubicBezTo>
                <a:cubicBezTo>
                  <a:pt x="11041487" y="4236508"/>
                  <a:pt x="11050074" y="4251325"/>
                  <a:pt x="11035355" y="4262967"/>
                </a:cubicBezTo>
                <a:close/>
                <a:moveTo>
                  <a:pt x="11679298" y="5265209"/>
                </a:moveTo>
                <a:cubicBezTo>
                  <a:pt x="11676845" y="5253567"/>
                  <a:pt x="11670712" y="5263092"/>
                  <a:pt x="11664579" y="5264150"/>
                </a:cubicBezTo>
                <a:cubicBezTo>
                  <a:pt x="11658447" y="5265209"/>
                  <a:pt x="11658447" y="5256742"/>
                  <a:pt x="11654767" y="5254625"/>
                </a:cubicBezTo>
                <a:cubicBezTo>
                  <a:pt x="11665806" y="5250392"/>
                  <a:pt x="11678071" y="5253567"/>
                  <a:pt x="11690337" y="5251450"/>
                </a:cubicBezTo>
                <a:cubicBezTo>
                  <a:pt x="11697697" y="5258859"/>
                  <a:pt x="11687884" y="5270500"/>
                  <a:pt x="11691564" y="5270500"/>
                </a:cubicBezTo>
                <a:cubicBezTo>
                  <a:pt x="11701376" y="5269442"/>
                  <a:pt x="11702603" y="5283200"/>
                  <a:pt x="11712416" y="5277909"/>
                </a:cubicBezTo>
                <a:cubicBezTo>
                  <a:pt x="11708735" y="5284258"/>
                  <a:pt x="11709962" y="5291667"/>
                  <a:pt x="11707509" y="5298017"/>
                </a:cubicBezTo>
                <a:cubicBezTo>
                  <a:pt x="11700150" y="5299075"/>
                  <a:pt x="11701376" y="5290609"/>
                  <a:pt x="11695243" y="5291667"/>
                </a:cubicBezTo>
                <a:cubicBezTo>
                  <a:pt x="11685431" y="5292725"/>
                  <a:pt x="11674392" y="5294842"/>
                  <a:pt x="11687884" y="5282142"/>
                </a:cubicBezTo>
                <a:cubicBezTo>
                  <a:pt x="11694017" y="5275792"/>
                  <a:pt x="11680525" y="5271559"/>
                  <a:pt x="11679298" y="5265209"/>
                </a:cubicBezTo>
                <a:close/>
                <a:moveTo>
                  <a:pt x="112843" y="2020358"/>
                </a:moveTo>
                <a:cubicBezTo>
                  <a:pt x="122656" y="2018242"/>
                  <a:pt x="132468" y="2019300"/>
                  <a:pt x="131242" y="2028825"/>
                </a:cubicBezTo>
                <a:cubicBezTo>
                  <a:pt x="131242" y="2036233"/>
                  <a:pt x="145961" y="2048933"/>
                  <a:pt x="125109" y="2052108"/>
                </a:cubicBezTo>
                <a:cubicBezTo>
                  <a:pt x="118976" y="2053167"/>
                  <a:pt x="118976" y="2056342"/>
                  <a:pt x="120203" y="2060575"/>
                </a:cubicBezTo>
                <a:cubicBezTo>
                  <a:pt x="122656" y="2070100"/>
                  <a:pt x="126336" y="2079625"/>
                  <a:pt x="130015" y="2089150"/>
                </a:cubicBezTo>
                <a:cubicBezTo>
                  <a:pt x="121429" y="2090208"/>
                  <a:pt x="114070" y="2093383"/>
                  <a:pt x="103031" y="2092325"/>
                </a:cubicBezTo>
                <a:cubicBezTo>
                  <a:pt x="115297" y="2070100"/>
                  <a:pt x="114070" y="2048933"/>
                  <a:pt x="109164" y="2026708"/>
                </a:cubicBezTo>
                <a:cubicBezTo>
                  <a:pt x="111617" y="2025650"/>
                  <a:pt x="114070" y="2023533"/>
                  <a:pt x="112843" y="2020358"/>
                </a:cubicBezTo>
                <a:close/>
                <a:moveTo>
                  <a:pt x="426843" y="941917"/>
                </a:moveTo>
                <a:cubicBezTo>
                  <a:pt x="418257" y="941917"/>
                  <a:pt x="409671" y="941917"/>
                  <a:pt x="401085" y="941917"/>
                </a:cubicBezTo>
                <a:cubicBezTo>
                  <a:pt x="407218" y="933450"/>
                  <a:pt x="407218" y="928158"/>
                  <a:pt x="394952" y="926042"/>
                </a:cubicBezTo>
                <a:cubicBezTo>
                  <a:pt x="388819" y="923925"/>
                  <a:pt x="391272" y="906992"/>
                  <a:pt x="376554" y="918633"/>
                </a:cubicBezTo>
                <a:cubicBezTo>
                  <a:pt x="375327" y="919692"/>
                  <a:pt x="374101" y="913342"/>
                  <a:pt x="375327" y="909108"/>
                </a:cubicBezTo>
                <a:cubicBezTo>
                  <a:pt x="367968" y="899583"/>
                  <a:pt x="376554" y="887942"/>
                  <a:pt x="370421" y="877358"/>
                </a:cubicBezTo>
                <a:cubicBezTo>
                  <a:pt x="369194" y="876300"/>
                  <a:pt x="372874" y="872067"/>
                  <a:pt x="374101" y="872067"/>
                </a:cubicBezTo>
                <a:cubicBezTo>
                  <a:pt x="386366" y="871008"/>
                  <a:pt x="397405" y="867833"/>
                  <a:pt x="408444" y="862542"/>
                </a:cubicBezTo>
                <a:cubicBezTo>
                  <a:pt x="413351" y="860425"/>
                  <a:pt x="423163" y="864658"/>
                  <a:pt x="431749" y="867833"/>
                </a:cubicBezTo>
                <a:cubicBezTo>
                  <a:pt x="423163" y="871008"/>
                  <a:pt x="419483" y="879475"/>
                  <a:pt x="408444" y="880533"/>
                </a:cubicBezTo>
                <a:cubicBezTo>
                  <a:pt x="405991" y="880533"/>
                  <a:pt x="403538" y="881592"/>
                  <a:pt x="403538" y="884767"/>
                </a:cubicBezTo>
                <a:cubicBezTo>
                  <a:pt x="408444" y="898525"/>
                  <a:pt x="396179" y="895350"/>
                  <a:pt x="388819" y="896408"/>
                </a:cubicBezTo>
                <a:cubicBezTo>
                  <a:pt x="390046" y="899583"/>
                  <a:pt x="392499" y="902758"/>
                  <a:pt x="391272" y="904875"/>
                </a:cubicBezTo>
                <a:cubicBezTo>
                  <a:pt x="386366" y="913342"/>
                  <a:pt x="393726" y="916517"/>
                  <a:pt x="401085" y="917575"/>
                </a:cubicBezTo>
                <a:cubicBezTo>
                  <a:pt x="409671" y="912283"/>
                  <a:pt x="419483" y="908050"/>
                  <a:pt x="423163" y="898525"/>
                </a:cubicBezTo>
                <a:cubicBezTo>
                  <a:pt x="423163" y="897467"/>
                  <a:pt x="428069" y="898525"/>
                  <a:pt x="430522" y="899583"/>
                </a:cubicBezTo>
                <a:cubicBezTo>
                  <a:pt x="424390" y="901700"/>
                  <a:pt x="423163" y="904875"/>
                  <a:pt x="429296" y="909108"/>
                </a:cubicBezTo>
                <a:cubicBezTo>
                  <a:pt x="431749" y="910167"/>
                  <a:pt x="434202" y="912283"/>
                  <a:pt x="436655" y="910167"/>
                </a:cubicBezTo>
                <a:cubicBezTo>
                  <a:pt x="439108" y="908050"/>
                  <a:pt x="437882" y="905933"/>
                  <a:pt x="435429" y="904875"/>
                </a:cubicBezTo>
                <a:lnTo>
                  <a:pt x="435429" y="903817"/>
                </a:lnTo>
                <a:cubicBezTo>
                  <a:pt x="444015" y="902758"/>
                  <a:pt x="450147" y="904875"/>
                  <a:pt x="448921" y="913342"/>
                </a:cubicBezTo>
                <a:cubicBezTo>
                  <a:pt x="447694" y="920750"/>
                  <a:pt x="442788" y="917575"/>
                  <a:pt x="436655" y="916517"/>
                </a:cubicBezTo>
                <a:cubicBezTo>
                  <a:pt x="434202" y="915458"/>
                  <a:pt x="429296" y="916517"/>
                  <a:pt x="426843" y="917575"/>
                </a:cubicBezTo>
                <a:cubicBezTo>
                  <a:pt x="421936" y="919692"/>
                  <a:pt x="413351" y="916517"/>
                  <a:pt x="410897" y="922867"/>
                </a:cubicBezTo>
                <a:cubicBezTo>
                  <a:pt x="408444" y="930275"/>
                  <a:pt x="413351" y="933450"/>
                  <a:pt x="421936" y="935567"/>
                </a:cubicBezTo>
                <a:cubicBezTo>
                  <a:pt x="424390" y="933450"/>
                  <a:pt x="424390" y="937683"/>
                  <a:pt x="426843" y="941917"/>
                </a:cubicBezTo>
                <a:close/>
                <a:moveTo>
                  <a:pt x="1706144" y="5709709"/>
                </a:moveTo>
                <a:cubicBezTo>
                  <a:pt x="1704918" y="5703359"/>
                  <a:pt x="1709824" y="5700183"/>
                  <a:pt x="1715957" y="5698067"/>
                </a:cubicBezTo>
                <a:cubicBezTo>
                  <a:pt x="1724543" y="5694892"/>
                  <a:pt x="1723316" y="5702300"/>
                  <a:pt x="1725769" y="5705475"/>
                </a:cubicBezTo>
                <a:cubicBezTo>
                  <a:pt x="1728222" y="5708651"/>
                  <a:pt x="1733128" y="5710767"/>
                  <a:pt x="1734355" y="5713942"/>
                </a:cubicBezTo>
                <a:cubicBezTo>
                  <a:pt x="1736808" y="5721350"/>
                  <a:pt x="1745394" y="5728758"/>
                  <a:pt x="1728222" y="5734050"/>
                </a:cubicBezTo>
                <a:cubicBezTo>
                  <a:pt x="1718410" y="5737225"/>
                  <a:pt x="1707371" y="5745692"/>
                  <a:pt x="1709824" y="5761567"/>
                </a:cubicBezTo>
                <a:cubicBezTo>
                  <a:pt x="1701238" y="5753100"/>
                  <a:pt x="1707371" y="5746750"/>
                  <a:pt x="1700011" y="5743575"/>
                </a:cubicBezTo>
                <a:cubicBezTo>
                  <a:pt x="1696332" y="5742517"/>
                  <a:pt x="1693879" y="5738284"/>
                  <a:pt x="1697558" y="5737225"/>
                </a:cubicBezTo>
                <a:cubicBezTo>
                  <a:pt x="1713503" y="5729817"/>
                  <a:pt x="1708597" y="5719234"/>
                  <a:pt x="1706144" y="5709709"/>
                </a:cubicBezTo>
                <a:close/>
                <a:moveTo>
                  <a:pt x="534780" y="6245225"/>
                </a:moveTo>
                <a:cubicBezTo>
                  <a:pt x="534780" y="6246284"/>
                  <a:pt x="533553" y="6247342"/>
                  <a:pt x="532327" y="6248401"/>
                </a:cubicBezTo>
                <a:cubicBezTo>
                  <a:pt x="532327" y="6247342"/>
                  <a:pt x="532327" y="6246284"/>
                  <a:pt x="534780" y="6245225"/>
                </a:cubicBezTo>
                <a:close/>
                <a:moveTo>
                  <a:pt x="2074112" y="6673850"/>
                </a:moveTo>
                <a:cubicBezTo>
                  <a:pt x="2072885" y="6666442"/>
                  <a:pt x="2072885" y="6661151"/>
                  <a:pt x="2072885" y="6656917"/>
                </a:cubicBezTo>
                <a:cubicBezTo>
                  <a:pt x="2072885" y="6650567"/>
                  <a:pt x="2075338" y="6646334"/>
                  <a:pt x="2082698" y="6645276"/>
                </a:cubicBezTo>
                <a:cubicBezTo>
                  <a:pt x="2091284" y="6644217"/>
                  <a:pt x="2094963" y="6649508"/>
                  <a:pt x="2093737" y="6654800"/>
                </a:cubicBezTo>
                <a:cubicBezTo>
                  <a:pt x="2092510" y="6657975"/>
                  <a:pt x="2092510" y="6660092"/>
                  <a:pt x="2093737" y="6662209"/>
                </a:cubicBezTo>
                <a:cubicBezTo>
                  <a:pt x="2088831" y="6660092"/>
                  <a:pt x="2083924" y="6664325"/>
                  <a:pt x="2074112" y="6673850"/>
                </a:cubicBezTo>
                <a:close/>
                <a:moveTo>
                  <a:pt x="2103549" y="6670675"/>
                </a:moveTo>
                <a:cubicBezTo>
                  <a:pt x="2101096" y="6667500"/>
                  <a:pt x="2099870" y="6666442"/>
                  <a:pt x="2097417" y="6664325"/>
                </a:cubicBezTo>
                <a:cubicBezTo>
                  <a:pt x="2099870" y="6664325"/>
                  <a:pt x="2103549" y="6663267"/>
                  <a:pt x="2106003" y="6662209"/>
                </a:cubicBezTo>
                <a:cubicBezTo>
                  <a:pt x="2109682" y="6661151"/>
                  <a:pt x="2113362" y="6659034"/>
                  <a:pt x="2118268" y="6660092"/>
                </a:cubicBezTo>
                <a:cubicBezTo>
                  <a:pt x="2128081" y="6662209"/>
                  <a:pt x="2132987" y="6668558"/>
                  <a:pt x="2131760" y="6677026"/>
                </a:cubicBezTo>
                <a:cubicBezTo>
                  <a:pt x="2131760" y="6681258"/>
                  <a:pt x="2131760" y="6687609"/>
                  <a:pt x="2124401" y="6684433"/>
                </a:cubicBezTo>
                <a:cubicBezTo>
                  <a:pt x="2118268" y="6682317"/>
                  <a:pt x="2102323" y="6692901"/>
                  <a:pt x="2106003" y="6675967"/>
                </a:cubicBezTo>
                <a:cubicBezTo>
                  <a:pt x="2107229" y="6674909"/>
                  <a:pt x="2104776" y="6672792"/>
                  <a:pt x="2103549" y="6670675"/>
                </a:cubicBezTo>
                <a:close/>
                <a:moveTo>
                  <a:pt x="954263" y="1035050"/>
                </a:moveTo>
                <a:cubicBezTo>
                  <a:pt x="946904" y="1026583"/>
                  <a:pt x="948130" y="1018117"/>
                  <a:pt x="954263" y="1009650"/>
                </a:cubicBezTo>
                <a:cubicBezTo>
                  <a:pt x="957943" y="1005417"/>
                  <a:pt x="959169" y="999067"/>
                  <a:pt x="964076" y="995892"/>
                </a:cubicBezTo>
                <a:cubicBezTo>
                  <a:pt x="970208" y="990600"/>
                  <a:pt x="948130" y="983192"/>
                  <a:pt x="967755" y="980017"/>
                </a:cubicBezTo>
                <a:cubicBezTo>
                  <a:pt x="980021" y="977900"/>
                  <a:pt x="968982" y="966258"/>
                  <a:pt x="977568" y="960967"/>
                </a:cubicBezTo>
                <a:cubicBezTo>
                  <a:pt x="984927" y="955675"/>
                  <a:pt x="982474" y="947208"/>
                  <a:pt x="982474" y="940858"/>
                </a:cubicBezTo>
                <a:cubicBezTo>
                  <a:pt x="983701" y="933450"/>
                  <a:pt x="982474" y="926042"/>
                  <a:pt x="984927" y="918633"/>
                </a:cubicBezTo>
                <a:cubicBezTo>
                  <a:pt x="986154" y="916517"/>
                  <a:pt x="987380" y="914400"/>
                  <a:pt x="989833" y="914400"/>
                </a:cubicBezTo>
                <a:cubicBezTo>
                  <a:pt x="994740" y="904875"/>
                  <a:pt x="988607" y="895350"/>
                  <a:pt x="991060" y="885825"/>
                </a:cubicBezTo>
                <a:cubicBezTo>
                  <a:pt x="992287" y="882650"/>
                  <a:pt x="993513" y="877358"/>
                  <a:pt x="999646" y="879475"/>
                </a:cubicBezTo>
                <a:cubicBezTo>
                  <a:pt x="1004552" y="880533"/>
                  <a:pt x="1004552" y="885825"/>
                  <a:pt x="1000872" y="889000"/>
                </a:cubicBezTo>
                <a:cubicBezTo>
                  <a:pt x="995966" y="893233"/>
                  <a:pt x="993513" y="898525"/>
                  <a:pt x="997193" y="904875"/>
                </a:cubicBezTo>
                <a:cubicBezTo>
                  <a:pt x="999646" y="909108"/>
                  <a:pt x="997193" y="916517"/>
                  <a:pt x="991060" y="919692"/>
                </a:cubicBezTo>
                <a:cubicBezTo>
                  <a:pt x="992287" y="931333"/>
                  <a:pt x="989833" y="940858"/>
                  <a:pt x="984927" y="952500"/>
                </a:cubicBezTo>
                <a:cubicBezTo>
                  <a:pt x="978794" y="968375"/>
                  <a:pt x="978794" y="986367"/>
                  <a:pt x="971435" y="1002242"/>
                </a:cubicBezTo>
                <a:cubicBezTo>
                  <a:pt x="964076" y="1011767"/>
                  <a:pt x="951810" y="1021292"/>
                  <a:pt x="954263" y="1035050"/>
                </a:cubicBezTo>
                <a:close/>
                <a:moveTo>
                  <a:pt x="1072013" y="5880100"/>
                </a:moveTo>
                <a:cubicBezTo>
                  <a:pt x="1085505" y="5885392"/>
                  <a:pt x="1090411" y="5898092"/>
                  <a:pt x="1102677" y="5902325"/>
                </a:cubicBezTo>
                <a:cubicBezTo>
                  <a:pt x="1094091" y="5910792"/>
                  <a:pt x="1108810" y="5913967"/>
                  <a:pt x="1110036" y="5920317"/>
                </a:cubicBezTo>
                <a:cubicBezTo>
                  <a:pt x="1101450" y="5923492"/>
                  <a:pt x="1100224" y="5916084"/>
                  <a:pt x="1096544" y="5915026"/>
                </a:cubicBezTo>
                <a:cubicBezTo>
                  <a:pt x="1090411" y="5912909"/>
                  <a:pt x="1086732" y="5903383"/>
                  <a:pt x="1076919" y="5909734"/>
                </a:cubicBezTo>
                <a:cubicBezTo>
                  <a:pt x="1073239" y="5911850"/>
                  <a:pt x="1068333" y="5907617"/>
                  <a:pt x="1069560" y="5905500"/>
                </a:cubicBezTo>
                <a:cubicBezTo>
                  <a:pt x="1073239" y="5889625"/>
                  <a:pt x="1058521" y="5891742"/>
                  <a:pt x="1047482" y="5887508"/>
                </a:cubicBezTo>
                <a:cubicBezTo>
                  <a:pt x="1053615" y="5875867"/>
                  <a:pt x="1059747" y="5874808"/>
                  <a:pt x="1072013" y="5880100"/>
                </a:cubicBezTo>
                <a:close/>
                <a:moveTo>
                  <a:pt x="298054" y="4824942"/>
                </a:moveTo>
                <a:cubicBezTo>
                  <a:pt x="291921" y="4816475"/>
                  <a:pt x="296827" y="4812242"/>
                  <a:pt x="298054" y="4806950"/>
                </a:cubicBezTo>
                <a:cubicBezTo>
                  <a:pt x="299280" y="4803775"/>
                  <a:pt x="299280" y="4800600"/>
                  <a:pt x="293148" y="4801659"/>
                </a:cubicBezTo>
                <a:cubicBezTo>
                  <a:pt x="275976" y="4805892"/>
                  <a:pt x="289468" y="4793192"/>
                  <a:pt x="285788" y="4791075"/>
                </a:cubicBezTo>
                <a:cubicBezTo>
                  <a:pt x="283335" y="4788959"/>
                  <a:pt x="283335" y="4785784"/>
                  <a:pt x="282109" y="4782609"/>
                </a:cubicBezTo>
                <a:cubicBezTo>
                  <a:pt x="284562" y="4784725"/>
                  <a:pt x="287015" y="4785784"/>
                  <a:pt x="288241" y="4787900"/>
                </a:cubicBezTo>
                <a:cubicBezTo>
                  <a:pt x="296827" y="4788959"/>
                  <a:pt x="306640" y="4794250"/>
                  <a:pt x="309093" y="4780492"/>
                </a:cubicBezTo>
                <a:cubicBezTo>
                  <a:pt x="313999" y="4761442"/>
                  <a:pt x="325038" y="4745567"/>
                  <a:pt x="339757" y="4730750"/>
                </a:cubicBezTo>
                <a:cubicBezTo>
                  <a:pt x="342210" y="4728633"/>
                  <a:pt x="343437" y="4725459"/>
                  <a:pt x="350796" y="4728633"/>
                </a:cubicBezTo>
                <a:cubicBezTo>
                  <a:pt x="329944" y="4758267"/>
                  <a:pt x="312773" y="4790017"/>
                  <a:pt x="298054" y="4824942"/>
                </a:cubicBezTo>
                <a:close/>
                <a:moveTo>
                  <a:pt x="1235145" y="4861984"/>
                </a:moveTo>
                <a:cubicBezTo>
                  <a:pt x="1236372" y="4857750"/>
                  <a:pt x="1236372" y="4853517"/>
                  <a:pt x="1237598" y="4850342"/>
                </a:cubicBezTo>
                <a:cubicBezTo>
                  <a:pt x="1237598" y="4850342"/>
                  <a:pt x="1237598" y="4850342"/>
                  <a:pt x="1237598" y="4850342"/>
                </a:cubicBezTo>
                <a:cubicBezTo>
                  <a:pt x="1241278" y="4853517"/>
                  <a:pt x="1243731" y="4856692"/>
                  <a:pt x="1235145" y="4861984"/>
                </a:cubicBezTo>
                <a:close/>
                <a:moveTo>
                  <a:pt x="136148" y="2795059"/>
                </a:moveTo>
                <a:cubicBezTo>
                  <a:pt x="139828" y="2796117"/>
                  <a:pt x="143507" y="2796117"/>
                  <a:pt x="145961" y="2797175"/>
                </a:cubicBezTo>
                <a:cubicBezTo>
                  <a:pt x="150867" y="2799292"/>
                  <a:pt x="149640" y="2803525"/>
                  <a:pt x="147187" y="2806700"/>
                </a:cubicBezTo>
                <a:cubicBezTo>
                  <a:pt x="144734" y="2811992"/>
                  <a:pt x="134922" y="2809875"/>
                  <a:pt x="130015" y="2814108"/>
                </a:cubicBezTo>
                <a:cubicBezTo>
                  <a:pt x="130015" y="2813050"/>
                  <a:pt x="130015" y="2810934"/>
                  <a:pt x="130015" y="2808817"/>
                </a:cubicBezTo>
                <a:cubicBezTo>
                  <a:pt x="130015" y="2804583"/>
                  <a:pt x="141054" y="2802467"/>
                  <a:pt x="136148" y="2795059"/>
                </a:cubicBezTo>
                <a:close/>
                <a:moveTo>
                  <a:pt x="115297" y="2840567"/>
                </a:moveTo>
                <a:cubicBezTo>
                  <a:pt x="121429" y="2833159"/>
                  <a:pt x="125109" y="2826809"/>
                  <a:pt x="111617" y="2821517"/>
                </a:cubicBezTo>
                <a:cubicBezTo>
                  <a:pt x="110390" y="2821517"/>
                  <a:pt x="104258" y="2808817"/>
                  <a:pt x="109164" y="2800350"/>
                </a:cubicBezTo>
                <a:cubicBezTo>
                  <a:pt x="112843" y="2802467"/>
                  <a:pt x="117750" y="2804583"/>
                  <a:pt x="116523" y="2808817"/>
                </a:cubicBezTo>
                <a:cubicBezTo>
                  <a:pt x="115297" y="2814108"/>
                  <a:pt x="117750" y="2818342"/>
                  <a:pt x="125109" y="2817284"/>
                </a:cubicBezTo>
                <a:cubicBezTo>
                  <a:pt x="127562" y="2817284"/>
                  <a:pt x="128789" y="2816225"/>
                  <a:pt x="130015" y="2816225"/>
                </a:cubicBezTo>
                <a:cubicBezTo>
                  <a:pt x="130015" y="2817284"/>
                  <a:pt x="128789" y="2818342"/>
                  <a:pt x="128789" y="2819400"/>
                </a:cubicBezTo>
                <a:cubicBezTo>
                  <a:pt x="128789" y="2826809"/>
                  <a:pt x="134922" y="2833159"/>
                  <a:pt x="133695" y="2841625"/>
                </a:cubicBezTo>
                <a:cubicBezTo>
                  <a:pt x="133695" y="2845858"/>
                  <a:pt x="132468" y="2849034"/>
                  <a:pt x="127562" y="2851150"/>
                </a:cubicBezTo>
                <a:cubicBezTo>
                  <a:pt x="122656" y="2853267"/>
                  <a:pt x="118976" y="2851150"/>
                  <a:pt x="115297" y="2849034"/>
                </a:cubicBezTo>
                <a:cubicBezTo>
                  <a:pt x="109164" y="2845858"/>
                  <a:pt x="111617" y="2843742"/>
                  <a:pt x="115297" y="2840567"/>
                </a:cubicBezTo>
                <a:close/>
                <a:moveTo>
                  <a:pt x="1730675" y="4079875"/>
                </a:moveTo>
                <a:cubicBezTo>
                  <a:pt x="1739261" y="4083050"/>
                  <a:pt x="1741714" y="4077758"/>
                  <a:pt x="1745394" y="4073525"/>
                </a:cubicBezTo>
                <a:cubicBezTo>
                  <a:pt x="1749074" y="4069292"/>
                  <a:pt x="1752753" y="4067175"/>
                  <a:pt x="1758886" y="4070350"/>
                </a:cubicBezTo>
                <a:cubicBezTo>
                  <a:pt x="1762566" y="4072467"/>
                  <a:pt x="1765019" y="4083050"/>
                  <a:pt x="1772378" y="4073525"/>
                </a:cubicBezTo>
                <a:cubicBezTo>
                  <a:pt x="1777284" y="4067175"/>
                  <a:pt x="1772378" y="4064000"/>
                  <a:pt x="1766246" y="4060825"/>
                </a:cubicBezTo>
                <a:cubicBezTo>
                  <a:pt x="1762566" y="4058708"/>
                  <a:pt x="1761339" y="4053417"/>
                  <a:pt x="1763792" y="4050242"/>
                </a:cubicBezTo>
                <a:cubicBezTo>
                  <a:pt x="1767472" y="4047067"/>
                  <a:pt x="1772378" y="4044950"/>
                  <a:pt x="1777284" y="4043892"/>
                </a:cubicBezTo>
                <a:cubicBezTo>
                  <a:pt x="1778511" y="4043892"/>
                  <a:pt x="1780964" y="4046008"/>
                  <a:pt x="1783417" y="4048125"/>
                </a:cubicBezTo>
                <a:cubicBezTo>
                  <a:pt x="1771152" y="4055534"/>
                  <a:pt x="1785871" y="4060825"/>
                  <a:pt x="1785871" y="4067175"/>
                </a:cubicBezTo>
                <a:cubicBezTo>
                  <a:pt x="1785871" y="4069292"/>
                  <a:pt x="1787097" y="4072467"/>
                  <a:pt x="1785871" y="4073525"/>
                </a:cubicBezTo>
                <a:cubicBezTo>
                  <a:pt x="1771152" y="4081992"/>
                  <a:pt x="1777284" y="4096809"/>
                  <a:pt x="1772378" y="4108450"/>
                </a:cubicBezTo>
                <a:cubicBezTo>
                  <a:pt x="1746621" y="4104217"/>
                  <a:pt x="1745394" y="4102100"/>
                  <a:pt x="1762566" y="4081992"/>
                </a:cubicBezTo>
                <a:cubicBezTo>
                  <a:pt x="1750300" y="4085167"/>
                  <a:pt x="1741714" y="4088342"/>
                  <a:pt x="1735582" y="4098925"/>
                </a:cubicBezTo>
                <a:cubicBezTo>
                  <a:pt x="1730675" y="4109508"/>
                  <a:pt x="1719636" y="4107392"/>
                  <a:pt x="1713503" y="4094692"/>
                </a:cubicBezTo>
                <a:cubicBezTo>
                  <a:pt x="1701238" y="4091517"/>
                  <a:pt x="1702464" y="4083050"/>
                  <a:pt x="1704918" y="4076700"/>
                </a:cubicBezTo>
                <a:cubicBezTo>
                  <a:pt x="1708597" y="4064000"/>
                  <a:pt x="1713503" y="4052358"/>
                  <a:pt x="1707371" y="4038600"/>
                </a:cubicBezTo>
                <a:cubicBezTo>
                  <a:pt x="1701238" y="4026958"/>
                  <a:pt x="1718410" y="4024842"/>
                  <a:pt x="1724543" y="4018492"/>
                </a:cubicBezTo>
                <a:cubicBezTo>
                  <a:pt x="1735582" y="4006850"/>
                  <a:pt x="1745394" y="3993092"/>
                  <a:pt x="1768699" y="3997325"/>
                </a:cubicBezTo>
                <a:cubicBezTo>
                  <a:pt x="1761339" y="4010025"/>
                  <a:pt x="1741714" y="4011083"/>
                  <a:pt x="1735582" y="4023784"/>
                </a:cubicBezTo>
                <a:cubicBezTo>
                  <a:pt x="1733128" y="4025900"/>
                  <a:pt x="1736808" y="4029075"/>
                  <a:pt x="1730675" y="4030133"/>
                </a:cubicBezTo>
                <a:cubicBezTo>
                  <a:pt x="1715957" y="4033309"/>
                  <a:pt x="1718410" y="4033309"/>
                  <a:pt x="1726996" y="4043892"/>
                </a:cubicBezTo>
                <a:cubicBezTo>
                  <a:pt x="1731902" y="4050242"/>
                  <a:pt x="1744167" y="4059767"/>
                  <a:pt x="1730675" y="4070350"/>
                </a:cubicBezTo>
                <a:cubicBezTo>
                  <a:pt x="1728222" y="4072467"/>
                  <a:pt x="1730675" y="4076700"/>
                  <a:pt x="1730675" y="4079875"/>
                </a:cubicBezTo>
                <a:close/>
                <a:moveTo>
                  <a:pt x="11712416" y="1263650"/>
                </a:moveTo>
                <a:cubicBezTo>
                  <a:pt x="11706283" y="1268942"/>
                  <a:pt x="11706283" y="1273175"/>
                  <a:pt x="11705056" y="1279525"/>
                </a:cubicBezTo>
                <a:cubicBezTo>
                  <a:pt x="11694017" y="1280583"/>
                  <a:pt x="11691564" y="1287992"/>
                  <a:pt x="11686657" y="1294342"/>
                </a:cubicBezTo>
                <a:cubicBezTo>
                  <a:pt x="11689111" y="1301750"/>
                  <a:pt x="11681752" y="1308100"/>
                  <a:pt x="11691564" y="1316567"/>
                </a:cubicBezTo>
                <a:cubicBezTo>
                  <a:pt x="11705056" y="1327150"/>
                  <a:pt x="11700150" y="1334558"/>
                  <a:pt x="11680525" y="1344083"/>
                </a:cubicBezTo>
                <a:cubicBezTo>
                  <a:pt x="11680525" y="1343025"/>
                  <a:pt x="11679298" y="1343025"/>
                  <a:pt x="11679298" y="1341967"/>
                </a:cubicBezTo>
                <a:cubicBezTo>
                  <a:pt x="11680525" y="1335617"/>
                  <a:pt x="11695243" y="1333500"/>
                  <a:pt x="11687884" y="1326092"/>
                </a:cubicBezTo>
                <a:cubicBezTo>
                  <a:pt x="11680525" y="1317625"/>
                  <a:pt x="11671939" y="1327150"/>
                  <a:pt x="11664579" y="1329267"/>
                </a:cubicBezTo>
                <a:cubicBezTo>
                  <a:pt x="11655993" y="1316567"/>
                  <a:pt x="11658447" y="1304925"/>
                  <a:pt x="11664579" y="1293283"/>
                </a:cubicBezTo>
                <a:cubicBezTo>
                  <a:pt x="11669486" y="1284817"/>
                  <a:pt x="11678071" y="1291167"/>
                  <a:pt x="11682978" y="1287992"/>
                </a:cubicBezTo>
                <a:cubicBezTo>
                  <a:pt x="11690337" y="1279525"/>
                  <a:pt x="11685431" y="1266825"/>
                  <a:pt x="11696470" y="1259417"/>
                </a:cubicBezTo>
                <a:cubicBezTo>
                  <a:pt x="11691564" y="1255183"/>
                  <a:pt x="11686657" y="1257300"/>
                  <a:pt x="11681752" y="1256242"/>
                </a:cubicBezTo>
                <a:cubicBezTo>
                  <a:pt x="11678071" y="1255183"/>
                  <a:pt x="11675619" y="1253067"/>
                  <a:pt x="11676845" y="1248833"/>
                </a:cubicBezTo>
                <a:cubicBezTo>
                  <a:pt x="11678071" y="1244600"/>
                  <a:pt x="11686657" y="1246717"/>
                  <a:pt x="11686657" y="1242483"/>
                </a:cubicBezTo>
                <a:cubicBezTo>
                  <a:pt x="11686657" y="1237192"/>
                  <a:pt x="11679298" y="1238250"/>
                  <a:pt x="11678071" y="1237192"/>
                </a:cubicBezTo>
                <a:cubicBezTo>
                  <a:pt x="11675619" y="1231900"/>
                  <a:pt x="11682978" y="1235075"/>
                  <a:pt x="11685431" y="1232958"/>
                </a:cubicBezTo>
                <a:cubicBezTo>
                  <a:pt x="11694017" y="1219200"/>
                  <a:pt x="11701376" y="1235075"/>
                  <a:pt x="11711189" y="1235075"/>
                </a:cubicBezTo>
                <a:cubicBezTo>
                  <a:pt x="11717321" y="1235075"/>
                  <a:pt x="11713642" y="1241425"/>
                  <a:pt x="11711189" y="1245658"/>
                </a:cubicBezTo>
                <a:cubicBezTo>
                  <a:pt x="11705056" y="1250950"/>
                  <a:pt x="11717321" y="1259417"/>
                  <a:pt x="11712416" y="1263650"/>
                </a:cubicBezTo>
                <a:close/>
                <a:moveTo>
                  <a:pt x="11705056" y="1279525"/>
                </a:moveTo>
                <a:cubicBezTo>
                  <a:pt x="11707509" y="1279525"/>
                  <a:pt x="11708735" y="1280583"/>
                  <a:pt x="11711189" y="1281642"/>
                </a:cubicBezTo>
                <a:cubicBezTo>
                  <a:pt x="11708735" y="1280583"/>
                  <a:pt x="11707509" y="1280583"/>
                  <a:pt x="11705056" y="1279525"/>
                </a:cubicBezTo>
                <a:cubicBezTo>
                  <a:pt x="11705056" y="1279525"/>
                  <a:pt x="11705056" y="1279525"/>
                  <a:pt x="11705056" y="1279525"/>
                </a:cubicBezTo>
                <a:cubicBezTo>
                  <a:pt x="11705056" y="1279525"/>
                  <a:pt x="11705056" y="1279525"/>
                  <a:pt x="11705056" y="1279525"/>
                </a:cubicBezTo>
                <a:close/>
                <a:moveTo>
                  <a:pt x="750654" y="2881842"/>
                </a:moveTo>
                <a:cubicBezTo>
                  <a:pt x="750654" y="2881842"/>
                  <a:pt x="750654" y="2881842"/>
                  <a:pt x="750654" y="2881842"/>
                </a:cubicBezTo>
                <a:cubicBezTo>
                  <a:pt x="750654" y="2881842"/>
                  <a:pt x="750654" y="2881842"/>
                  <a:pt x="750654" y="2881842"/>
                </a:cubicBezTo>
                <a:cubicBezTo>
                  <a:pt x="750654" y="2881842"/>
                  <a:pt x="750654" y="2882900"/>
                  <a:pt x="750654" y="2881842"/>
                </a:cubicBezTo>
                <a:cubicBezTo>
                  <a:pt x="750654" y="2881842"/>
                  <a:pt x="750654" y="2881842"/>
                  <a:pt x="750654" y="2881842"/>
                </a:cubicBezTo>
                <a:close/>
                <a:moveTo>
                  <a:pt x="750654" y="2882900"/>
                </a:moveTo>
                <a:cubicBezTo>
                  <a:pt x="745748" y="2889250"/>
                  <a:pt x="746975" y="2894542"/>
                  <a:pt x="755561" y="2896659"/>
                </a:cubicBezTo>
                <a:cubicBezTo>
                  <a:pt x="767826" y="2899833"/>
                  <a:pt x="770279" y="2905125"/>
                  <a:pt x="762920" y="2914650"/>
                </a:cubicBezTo>
                <a:cubicBezTo>
                  <a:pt x="760467" y="2917825"/>
                  <a:pt x="760467" y="2925233"/>
                  <a:pt x="765373" y="2927350"/>
                </a:cubicBezTo>
                <a:cubicBezTo>
                  <a:pt x="778865" y="2931583"/>
                  <a:pt x="772732" y="2941108"/>
                  <a:pt x="770279" y="2946400"/>
                </a:cubicBezTo>
                <a:cubicBezTo>
                  <a:pt x="767826" y="2953809"/>
                  <a:pt x="758014" y="2946400"/>
                  <a:pt x="751881" y="2948517"/>
                </a:cubicBezTo>
                <a:cubicBezTo>
                  <a:pt x="751881" y="2945342"/>
                  <a:pt x="751881" y="2941108"/>
                  <a:pt x="750654" y="2940050"/>
                </a:cubicBezTo>
                <a:cubicBezTo>
                  <a:pt x="740842" y="2937934"/>
                  <a:pt x="739615" y="2935817"/>
                  <a:pt x="748201" y="2929467"/>
                </a:cubicBezTo>
                <a:cubicBezTo>
                  <a:pt x="754334" y="2925233"/>
                  <a:pt x="745748" y="2898775"/>
                  <a:pt x="737162" y="2890309"/>
                </a:cubicBezTo>
                <a:cubicBezTo>
                  <a:pt x="735936" y="2888192"/>
                  <a:pt x="733483" y="2887133"/>
                  <a:pt x="733483" y="2885017"/>
                </a:cubicBezTo>
                <a:cubicBezTo>
                  <a:pt x="737162" y="2882900"/>
                  <a:pt x="743295" y="2886075"/>
                  <a:pt x="750654" y="2882900"/>
                </a:cubicBezTo>
                <a:close/>
                <a:moveTo>
                  <a:pt x="44156" y="4700059"/>
                </a:moveTo>
                <a:cubicBezTo>
                  <a:pt x="42930" y="4697942"/>
                  <a:pt x="41703" y="4696883"/>
                  <a:pt x="41703" y="4695825"/>
                </a:cubicBezTo>
                <a:cubicBezTo>
                  <a:pt x="45383" y="4685242"/>
                  <a:pt x="26984" y="4673600"/>
                  <a:pt x="39250" y="4665133"/>
                </a:cubicBezTo>
                <a:cubicBezTo>
                  <a:pt x="49062" y="4658784"/>
                  <a:pt x="49062" y="4646084"/>
                  <a:pt x="60101" y="4640792"/>
                </a:cubicBezTo>
                <a:cubicBezTo>
                  <a:pt x="62555" y="4639734"/>
                  <a:pt x="63781" y="4635500"/>
                  <a:pt x="67461" y="4630209"/>
                </a:cubicBezTo>
                <a:cubicBezTo>
                  <a:pt x="71140" y="4638675"/>
                  <a:pt x="76047" y="4639734"/>
                  <a:pt x="72367" y="4648200"/>
                </a:cubicBezTo>
                <a:cubicBezTo>
                  <a:pt x="67461" y="4658784"/>
                  <a:pt x="63781" y="4668309"/>
                  <a:pt x="52742" y="4674659"/>
                </a:cubicBezTo>
                <a:cubicBezTo>
                  <a:pt x="47836" y="4677834"/>
                  <a:pt x="47836" y="4684184"/>
                  <a:pt x="50289" y="4689475"/>
                </a:cubicBezTo>
                <a:cubicBezTo>
                  <a:pt x="53969" y="4695825"/>
                  <a:pt x="49062" y="4696883"/>
                  <a:pt x="44156" y="4700059"/>
                </a:cubicBezTo>
                <a:close/>
                <a:moveTo>
                  <a:pt x="387593" y="2583392"/>
                </a:moveTo>
                <a:cubicBezTo>
                  <a:pt x="401085" y="2604559"/>
                  <a:pt x="415804" y="2622550"/>
                  <a:pt x="417030" y="2644775"/>
                </a:cubicBezTo>
                <a:cubicBezTo>
                  <a:pt x="417030" y="2652184"/>
                  <a:pt x="420710" y="2657475"/>
                  <a:pt x="429296" y="2660650"/>
                </a:cubicBezTo>
                <a:cubicBezTo>
                  <a:pt x="437882" y="2663825"/>
                  <a:pt x="434202" y="2669117"/>
                  <a:pt x="428069" y="2672292"/>
                </a:cubicBezTo>
                <a:cubicBezTo>
                  <a:pt x="419483" y="2677583"/>
                  <a:pt x="413351" y="2669117"/>
                  <a:pt x="407218" y="2667000"/>
                </a:cubicBezTo>
                <a:cubicBezTo>
                  <a:pt x="401085" y="2665942"/>
                  <a:pt x="410897" y="2662767"/>
                  <a:pt x="410897" y="2659592"/>
                </a:cubicBezTo>
                <a:cubicBezTo>
                  <a:pt x="410897" y="2656417"/>
                  <a:pt x="412124" y="2653242"/>
                  <a:pt x="408444" y="2651125"/>
                </a:cubicBezTo>
                <a:cubicBezTo>
                  <a:pt x="402311" y="2649008"/>
                  <a:pt x="402311" y="2644775"/>
                  <a:pt x="401085" y="2639483"/>
                </a:cubicBezTo>
                <a:cubicBezTo>
                  <a:pt x="397405" y="2626783"/>
                  <a:pt x="398632" y="2614083"/>
                  <a:pt x="386366" y="2603500"/>
                </a:cubicBezTo>
                <a:cubicBezTo>
                  <a:pt x="382687" y="2600325"/>
                  <a:pt x="383913" y="2592917"/>
                  <a:pt x="387593" y="2583392"/>
                </a:cubicBezTo>
                <a:close/>
                <a:moveTo>
                  <a:pt x="1592074" y="6765925"/>
                </a:moveTo>
                <a:cubicBezTo>
                  <a:pt x="1604340" y="6759575"/>
                  <a:pt x="1588394" y="6750050"/>
                  <a:pt x="1594527" y="6743700"/>
                </a:cubicBezTo>
                <a:cubicBezTo>
                  <a:pt x="1596980" y="6740526"/>
                  <a:pt x="1596980" y="6744758"/>
                  <a:pt x="1598207" y="6745817"/>
                </a:cubicBezTo>
                <a:cubicBezTo>
                  <a:pt x="1601887" y="6748992"/>
                  <a:pt x="1604340" y="6744758"/>
                  <a:pt x="1606793" y="6744758"/>
                </a:cubicBezTo>
                <a:cubicBezTo>
                  <a:pt x="1614152" y="6745817"/>
                  <a:pt x="1615379" y="6734175"/>
                  <a:pt x="1625191" y="6739467"/>
                </a:cubicBezTo>
                <a:cubicBezTo>
                  <a:pt x="1636230" y="6745817"/>
                  <a:pt x="1621511" y="6751109"/>
                  <a:pt x="1625191" y="6757459"/>
                </a:cubicBezTo>
                <a:cubicBezTo>
                  <a:pt x="1628871" y="6757459"/>
                  <a:pt x="1632551" y="6757459"/>
                  <a:pt x="1635004" y="6758517"/>
                </a:cubicBezTo>
                <a:cubicBezTo>
                  <a:pt x="1639910" y="6760633"/>
                  <a:pt x="1641137" y="6762750"/>
                  <a:pt x="1636230" y="6765925"/>
                </a:cubicBezTo>
                <a:cubicBezTo>
                  <a:pt x="1642363" y="6773334"/>
                  <a:pt x="1646043" y="6781800"/>
                  <a:pt x="1643590" y="6791325"/>
                </a:cubicBezTo>
                <a:cubicBezTo>
                  <a:pt x="1643590" y="6791325"/>
                  <a:pt x="1642363" y="6792383"/>
                  <a:pt x="1641137" y="6792383"/>
                </a:cubicBezTo>
                <a:cubicBezTo>
                  <a:pt x="1639910" y="6791325"/>
                  <a:pt x="1638683" y="6790267"/>
                  <a:pt x="1637457" y="6789209"/>
                </a:cubicBezTo>
                <a:cubicBezTo>
                  <a:pt x="1631324" y="6787092"/>
                  <a:pt x="1625191" y="6784975"/>
                  <a:pt x="1620285" y="6782859"/>
                </a:cubicBezTo>
                <a:cubicBezTo>
                  <a:pt x="1605566" y="6782859"/>
                  <a:pt x="1604340" y="6768042"/>
                  <a:pt x="1592074" y="6765925"/>
                </a:cubicBezTo>
                <a:close/>
                <a:moveTo>
                  <a:pt x="11941782" y="3822700"/>
                </a:moveTo>
                <a:cubicBezTo>
                  <a:pt x="11941782" y="3822700"/>
                  <a:pt x="11941782" y="3822700"/>
                  <a:pt x="11941782" y="3822700"/>
                </a:cubicBezTo>
                <a:cubicBezTo>
                  <a:pt x="11939329" y="3821642"/>
                  <a:pt x="11938102" y="3821642"/>
                  <a:pt x="11936876" y="3823758"/>
                </a:cubicBezTo>
                <a:cubicBezTo>
                  <a:pt x="11936876" y="3823758"/>
                  <a:pt x="11936876" y="3825875"/>
                  <a:pt x="11938102" y="3825875"/>
                </a:cubicBezTo>
                <a:cubicBezTo>
                  <a:pt x="11939329" y="3825875"/>
                  <a:pt x="11940555" y="3824817"/>
                  <a:pt x="11941782" y="3822700"/>
                </a:cubicBezTo>
                <a:cubicBezTo>
                  <a:pt x="11941782" y="3822700"/>
                  <a:pt x="11941782" y="3822700"/>
                  <a:pt x="11941782" y="3822700"/>
                </a:cubicBezTo>
                <a:cubicBezTo>
                  <a:pt x="11941782" y="3822700"/>
                  <a:pt x="11941782" y="3822700"/>
                  <a:pt x="11941782" y="3822700"/>
                </a:cubicBezTo>
                <a:cubicBezTo>
                  <a:pt x="11941782" y="3822700"/>
                  <a:pt x="11941782" y="3822700"/>
                  <a:pt x="11941782" y="3822700"/>
                </a:cubicBezTo>
                <a:cubicBezTo>
                  <a:pt x="11947914" y="3820583"/>
                  <a:pt x="11954047" y="3818467"/>
                  <a:pt x="11961407" y="3817409"/>
                </a:cubicBezTo>
                <a:cubicBezTo>
                  <a:pt x="11976126" y="3831167"/>
                  <a:pt x="11957727" y="3842809"/>
                  <a:pt x="11958954" y="3855508"/>
                </a:cubicBezTo>
                <a:cubicBezTo>
                  <a:pt x="11965087" y="3856567"/>
                  <a:pt x="11965087" y="3860800"/>
                  <a:pt x="11967540" y="3865034"/>
                </a:cubicBezTo>
                <a:cubicBezTo>
                  <a:pt x="11973673" y="3868208"/>
                  <a:pt x="11978578" y="3874559"/>
                  <a:pt x="11988391" y="3873500"/>
                </a:cubicBezTo>
                <a:cubicBezTo>
                  <a:pt x="11996977" y="3872442"/>
                  <a:pt x="12000657" y="3877733"/>
                  <a:pt x="12008016" y="3884083"/>
                </a:cubicBezTo>
                <a:cubicBezTo>
                  <a:pt x="11987164" y="3881967"/>
                  <a:pt x="11968766" y="3881967"/>
                  <a:pt x="11958954" y="3865034"/>
                </a:cubicBezTo>
                <a:cubicBezTo>
                  <a:pt x="11952821" y="3861858"/>
                  <a:pt x="11939329" y="3871383"/>
                  <a:pt x="11941782" y="3856567"/>
                </a:cubicBezTo>
                <a:cubicBezTo>
                  <a:pt x="11941782" y="3855508"/>
                  <a:pt x="11941782" y="3855508"/>
                  <a:pt x="11941782" y="3854450"/>
                </a:cubicBezTo>
                <a:cubicBezTo>
                  <a:pt x="11940555" y="3847042"/>
                  <a:pt x="11927063" y="3853392"/>
                  <a:pt x="11929516" y="3847042"/>
                </a:cubicBezTo>
                <a:cubicBezTo>
                  <a:pt x="11933196" y="3836458"/>
                  <a:pt x="11938102" y="3848100"/>
                  <a:pt x="11941782" y="3848100"/>
                </a:cubicBezTo>
                <a:cubicBezTo>
                  <a:pt x="11949141" y="3847042"/>
                  <a:pt x="11952821" y="3841750"/>
                  <a:pt x="11954047" y="3835400"/>
                </a:cubicBezTo>
                <a:cubicBezTo>
                  <a:pt x="11950368" y="3830108"/>
                  <a:pt x="11944235" y="3834342"/>
                  <a:pt x="11939329" y="3833284"/>
                </a:cubicBezTo>
                <a:cubicBezTo>
                  <a:pt x="11931969" y="3831167"/>
                  <a:pt x="11930743" y="3824817"/>
                  <a:pt x="11930743" y="3815292"/>
                </a:cubicBezTo>
                <a:cubicBezTo>
                  <a:pt x="11930743" y="3811059"/>
                  <a:pt x="11940555" y="3797300"/>
                  <a:pt x="11920931" y="3802592"/>
                </a:cubicBezTo>
                <a:cubicBezTo>
                  <a:pt x="11916024" y="3803650"/>
                  <a:pt x="11917250" y="3801534"/>
                  <a:pt x="11917250" y="3799417"/>
                </a:cubicBezTo>
                <a:cubicBezTo>
                  <a:pt x="11917250" y="3798358"/>
                  <a:pt x="11918477" y="3796242"/>
                  <a:pt x="11919704" y="3796242"/>
                </a:cubicBezTo>
                <a:cubicBezTo>
                  <a:pt x="11928290" y="3794125"/>
                  <a:pt x="11934423" y="3798358"/>
                  <a:pt x="11941782" y="3799417"/>
                </a:cubicBezTo>
                <a:cubicBezTo>
                  <a:pt x="11946688" y="3805767"/>
                  <a:pt x="11928290" y="3815292"/>
                  <a:pt x="11941782" y="3822700"/>
                </a:cubicBezTo>
                <a:close/>
                <a:moveTo>
                  <a:pt x="11091776" y="4689475"/>
                </a:moveTo>
                <a:cubicBezTo>
                  <a:pt x="11091776" y="4689475"/>
                  <a:pt x="11091776" y="4689475"/>
                  <a:pt x="11091776" y="4689475"/>
                </a:cubicBezTo>
                <a:cubicBezTo>
                  <a:pt x="11091776" y="4689475"/>
                  <a:pt x="11091776" y="4689475"/>
                  <a:pt x="11091776" y="4689475"/>
                </a:cubicBezTo>
                <a:cubicBezTo>
                  <a:pt x="11091776" y="4689475"/>
                  <a:pt x="11091776" y="4689475"/>
                  <a:pt x="11091776" y="4689475"/>
                </a:cubicBezTo>
                <a:cubicBezTo>
                  <a:pt x="11091776" y="4689475"/>
                  <a:pt x="11091776" y="4689475"/>
                  <a:pt x="11091776" y="4689475"/>
                </a:cubicBezTo>
                <a:close/>
                <a:moveTo>
                  <a:pt x="11091776" y="4689475"/>
                </a:moveTo>
                <a:cubicBezTo>
                  <a:pt x="11088097" y="4688417"/>
                  <a:pt x="11083190" y="4689475"/>
                  <a:pt x="11081964" y="4684184"/>
                </a:cubicBezTo>
                <a:cubicBezTo>
                  <a:pt x="11079511" y="4658784"/>
                  <a:pt x="11073378" y="4634442"/>
                  <a:pt x="11083190" y="4609042"/>
                </a:cubicBezTo>
                <a:cubicBezTo>
                  <a:pt x="11089323" y="4593167"/>
                  <a:pt x="11091776" y="4576234"/>
                  <a:pt x="11095456" y="4559300"/>
                </a:cubicBezTo>
                <a:cubicBezTo>
                  <a:pt x="11096683" y="4556125"/>
                  <a:pt x="11097909" y="4554008"/>
                  <a:pt x="11102815" y="4551892"/>
                </a:cubicBezTo>
                <a:cubicBezTo>
                  <a:pt x="11095456" y="4597400"/>
                  <a:pt x="11080738" y="4642909"/>
                  <a:pt x="11091776" y="4689475"/>
                </a:cubicBezTo>
                <a:close/>
                <a:moveTo>
                  <a:pt x="504116" y="2303992"/>
                </a:moveTo>
                <a:cubicBezTo>
                  <a:pt x="507796" y="2303992"/>
                  <a:pt x="511475" y="2302934"/>
                  <a:pt x="515155" y="2301875"/>
                </a:cubicBezTo>
                <a:cubicBezTo>
                  <a:pt x="521288" y="2300817"/>
                  <a:pt x="526194" y="2303992"/>
                  <a:pt x="526194" y="2308225"/>
                </a:cubicBezTo>
                <a:cubicBezTo>
                  <a:pt x="527421" y="2314575"/>
                  <a:pt x="521288" y="2317750"/>
                  <a:pt x="513928" y="2317750"/>
                </a:cubicBezTo>
                <a:cubicBezTo>
                  <a:pt x="511475" y="2317750"/>
                  <a:pt x="509022" y="2316692"/>
                  <a:pt x="506569" y="2315633"/>
                </a:cubicBezTo>
                <a:cubicBezTo>
                  <a:pt x="495530" y="2308225"/>
                  <a:pt x="483264" y="2307167"/>
                  <a:pt x="463639" y="2309283"/>
                </a:cubicBezTo>
                <a:cubicBezTo>
                  <a:pt x="485718" y="2298700"/>
                  <a:pt x="475905" y="2282825"/>
                  <a:pt x="484491" y="2272242"/>
                </a:cubicBezTo>
                <a:cubicBezTo>
                  <a:pt x="490624" y="2273300"/>
                  <a:pt x="497983" y="2275417"/>
                  <a:pt x="502889" y="2276475"/>
                </a:cubicBezTo>
                <a:cubicBezTo>
                  <a:pt x="505342" y="2279650"/>
                  <a:pt x="504116" y="2282825"/>
                  <a:pt x="501663" y="2282825"/>
                </a:cubicBezTo>
                <a:cubicBezTo>
                  <a:pt x="494303" y="2282825"/>
                  <a:pt x="486944" y="2283883"/>
                  <a:pt x="488171" y="2292350"/>
                </a:cubicBezTo>
                <a:cubicBezTo>
                  <a:pt x="490624" y="2300817"/>
                  <a:pt x="496757" y="2302934"/>
                  <a:pt x="504116" y="2303992"/>
                </a:cubicBezTo>
                <a:close/>
                <a:moveTo>
                  <a:pt x="11781103" y="1271058"/>
                </a:moveTo>
                <a:cubicBezTo>
                  <a:pt x="11771290" y="1272117"/>
                  <a:pt x="11762704" y="1268942"/>
                  <a:pt x="11752892" y="1266825"/>
                </a:cubicBezTo>
                <a:cubicBezTo>
                  <a:pt x="11740626" y="1263650"/>
                  <a:pt x="11730814" y="1264708"/>
                  <a:pt x="11722228" y="1273175"/>
                </a:cubicBezTo>
                <a:cubicBezTo>
                  <a:pt x="11718548" y="1276350"/>
                  <a:pt x="11716095" y="1280583"/>
                  <a:pt x="11711189" y="1280583"/>
                </a:cubicBezTo>
                <a:cubicBezTo>
                  <a:pt x="11716095" y="1282700"/>
                  <a:pt x="11718548" y="1285875"/>
                  <a:pt x="11714868" y="1292225"/>
                </a:cubicBezTo>
                <a:cubicBezTo>
                  <a:pt x="11712416" y="1293283"/>
                  <a:pt x="11709962" y="1294342"/>
                  <a:pt x="11708735" y="1295400"/>
                </a:cubicBezTo>
                <a:cubicBezTo>
                  <a:pt x="11701376" y="1299633"/>
                  <a:pt x="11701376" y="1307042"/>
                  <a:pt x="11705056" y="1311275"/>
                </a:cubicBezTo>
                <a:cubicBezTo>
                  <a:pt x="11707509" y="1314450"/>
                  <a:pt x="11716095" y="1312333"/>
                  <a:pt x="11719775" y="1307042"/>
                </a:cubicBezTo>
                <a:cubicBezTo>
                  <a:pt x="11721001" y="1303867"/>
                  <a:pt x="11724681" y="1301750"/>
                  <a:pt x="11728361" y="1298575"/>
                </a:cubicBezTo>
                <a:cubicBezTo>
                  <a:pt x="11736947" y="1295400"/>
                  <a:pt x="11738173" y="1286933"/>
                  <a:pt x="11743080" y="1280583"/>
                </a:cubicBezTo>
                <a:cubicBezTo>
                  <a:pt x="11744306" y="1278467"/>
                  <a:pt x="11745532" y="1276350"/>
                  <a:pt x="11750439" y="1279525"/>
                </a:cubicBezTo>
                <a:cubicBezTo>
                  <a:pt x="11762704" y="1290108"/>
                  <a:pt x="11777423" y="1282700"/>
                  <a:pt x="11792142" y="1283758"/>
                </a:cubicBezTo>
                <a:cubicBezTo>
                  <a:pt x="11790915" y="1276350"/>
                  <a:pt x="11788462" y="1270000"/>
                  <a:pt x="11781103" y="1271058"/>
                </a:cubicBezTo>
                <a:close/>
                <a:moveTo>
                  <a:pt x="11771290" y="1276350"/>
                </a:moveTo>
                <a:cubicBezTo>
                  <a:pt x="11771290" y="1276350"/>
                  <a:pt x="11772517" y="1275292"/>
                  <a:pt x="11772517" y="1274233"/>
                </a:cubicBezTo>
                <a:cubicBezTo>
                  <a:pt x="11773744" y="1274233"/>
                  <a:pt x="11773744" y="1275292"/>
                  <a:pt x="11773744" y="1275292"/>
                </a:cubicBezTo>
                <a:cubicBezTo>
                  <a:pt x="11773744" y="1275292"/>
                  <a:pt x="11772517" y="1276350"/>
                  <a:pt x="11772517" y="1277408"/>
                </a:cubicBezTo>
                <a:cubicBezTo>
                  <a:pt x="11772517" y="1277408"/>
                  <a:pt x="11771290" y="1276350"/>
                  <a:pt x="11771290" y="1276350"/>
                </a:cubicBezTo>
                <a:close/>
                <a:moveTo>
                  <a:pt x="271070" y="589492"/>
                </a:moveTo>
                <a:cubicBezTo>
                  <a:pt x="269843" y="594783"/>
                  <a:pt x="271070" y="600075"/>
                  <a:pt x="273523" y="604308"/>
                </a:cubicBezTo>
                <a:cubicBezTo>
                  <a:pt x="274749" y="605367"/>
                  <a:pt x="275976" y="597958"/>
                  <a:pt x="282109" y="599017"/>
                </a:cubicBezTo>
                <a:cubicBezTo>
                  <a:pt x="282109" y="591608"/>
                  <a:pt x="279656" y="588433"/>
                  <a:pt x="271070" y="589492"/>
                </a:cubicBezTo>
                <a:cubicBezTo>
                  <a:pt x="274749" y="584200"/>
                  <a:pt x="278429" y="581025"/>
                  <a:pt x="279656" y="575733"/>
                </a:cubicBezTo>
                <a:cubicBezTo>
                  <a:pt x="280882" y="568325"/>
                  <a:pt x="287015" y="571500"/>
                  <a:pt x="291921" y="572558"/>
                </a:cubicBezTo>
                <a:cubicBezTo>
                  <a:pt x="295601" y="574675"/>
                  <a:pt x="298054" y="572558"/>
                  <a:pt x="299280" y="569383"/>
                </a:cubicBezTo>
                <a:cubicBezTo>
                  <a:pt x="299280" y="568325"/>
                  <a:pt x="295601" y="567267"/>
                  <a:pt x="294374" y="566208"/>
                </a:cubicBezTo>
                <a:cubicBezTo>
                  <a:pt x="295601" y="564092"/>
                  <a:pt x="291921" y="557742"/>
                  <a:pt x="298054" y="560917"/>
                </a:cubicBezTo>
                <a:cubicBezTo>
                  <a:pt x="301734" y="563033"/>
                  <a:pt x="313999" y="561975"/>
                  <a:pt x="310320" y="569383"/>
                </a:cubicBezTo>
                <a:cubicBezTo>
                  <a:pt x="304187" y="578908"/>
                  <a:pt x="306640" y="584200"/>
                  <a:pt x="313999" y="591608"/>
                </a:cubicBezTo>
                <a:cubicBezTo>
                  <a:pt x="320132" y="599017"/>
                  <a:pt x="313999" y="607483"/>
                  <a:pt x="309093" y="613833"/>
                </a:cubicBezTo>
                <a:cubicBezTo>
                  <a:pt x="305413" y="618067"/>
                  <a:pt x="302960" y="622300"/>
                  <a:pt x="300507" y="627592"/>
                </a:cubicBezTo>
                <a:cubicBezTo>
                  <a:pt x="300507" y="630767"/>
                  <a:pt x="299280" y="633942"/>
                  <a:pt x="299280" y="637117"/>
                </a:cubicBezTo>
                <a:cubicBezTo>
                  <a:pt x="300507" y="643467"/>
                  <a:pt x="309093" y="648758"/>
                  <a:pt x="306640" y="656167"/>
                </a:cubicBezTo>
                <a:cubicBezTo>
                  <a:pt x="305413" y="662517"/>
                  <a:pt x="289468" y="649817"/>
                  <a:pt x="293148" y="663575"/>
                </a:cubicBezTo>
                <a:cubicBezTo>
                  <a:pt x="293148" y="665692"/>
                  <a:pt x="289468" y="667808"/>
                  <a:pt x="287015" y="665692"/>
                </a:cubicBezTo>
                <a:cubicBezTo>
                  <a:pt x="283335" y="662517"/>
                  <a:pt x="275976" y="660400"/>
                  <a:pt x="278429" y="656167"/>
                </a:cubicBezTo>
                <a:cubicBezTo>
                  <a:pt x="280882" y="648758"/>
                  <a:pt x="280882" y="642408"/>
                  <a:pt x="277202" y="636058"/>
                </a:cubicBezTo>
                <a:cubicBezTo>
                  <a:pt x="271070" y="630767"/>
                  <a:pt x="273523" y="624417"/>
                  <a:pt x="271070" y="618067"/>
                </a:cubicBezTo>
                <a:cubicBezTo>
                  <a:pt x="269843" y="618067"/>
                  <a:pt x="267390" y="618067"/>
                  <a:pt x="266163" y="618067"/>
                </a:cubicBezTo>
                <a:cubicBezTo>
                  <a:pt x="266163" y="618067"/>
                  <a:pt x="266163" y="618067"/>
                  <a:pt x="266163" y="618067"/>
                </a:cubicBezTo>
                <a:cubicBezTo>
                  <a:pt x="266163" y="618067"/>
                  <a:pt x="266163" y="618067"/>
                  <a:pt x="266163" y="618067"/>
                </a:cubicBezTo>
                <a:cubicBezTo>
                  <a:pt x="266163" y="618067"/>
                  <a:pt x="266163" y="618067"/>
                  <a:pt x="266163" y="618067"/>
                </a:cubicBezTo>
                <a:cubicBezTo>
                  <a:pt x="266163" y="614892"/>
                  <a:pt x="266163" y="611717"/>
                  <a:pt x="266163" y="609600"/>
                </a:cubicBezTo>
                <a:cubicBezTo>
                  <a:pt x="264937" y="606425"/>
                  <a:pt x="262484" y="605367"/>
                  <a:pt x="257577" y="606425"/>
                </a:cubicBezTo>
                <a:cubicBezTo>
                  <a:pt x="255124" y="607483"/>
                  <a:pt x="255124" y="609600"/>
                  <a:pt x="255124" y="612775"/>
                </a:cubicBezTo>
                <a:cubicBezTo>
                  <a:pt x="256351" y="618067"/>
                  <a:pt x="258804" y="621242"/>
                  <a:pt x="266163" y="619125"/>
                </a:cubicBezTo>
                <a:cubicBezTo>
                  <a:pt x="266163" y="619125"/>
                  <a:pt x="266163" y="619125"/>
                  <a:pt x="266163" y="619125"/>
                </a:cubicBezTo>
                <a:cubicBezTo>
                  <a:pt x="263710" y="621242"/>
                  <a:pt x="263710" y="628650"/>
                  <a:pt x="255124" y="624417"/>
                </a:cubicBezTo>
                <a:cubicBezTo>
                  <a:pt x="236726" y="615950"/>
                  <a:pt x="234273" y="608542"/>
                  <a:pt x="244085" y="593725"/>
                </a:cubicBezTo>
                <a:cubicBezTo>
                  <a:pt x="247765" y="589492"/>
                  <a:pt x="250218" y="584200"/>
                  <a:pt x="253898" y="581025"/>
                </a:cubicBezTo>
                <a:cubicBezTo>
                  <a:pt x="258804" y="577850"/>
                  <a:pt x="251445" y="571500"/>
                  <a:pt x="258804" y="568325"/>
                </a:cubicBezTo>
                <a:cubicBezTo>
                  <a:pt x="264937" y="574675"/>
                  <a:pt x="256351" y="581025"/>
                  <a:pt x="260031" y="587375"/>
                </a:cubicBezTo>
                <a:cubicBezTo>
                  <a:pt x="263710" y="590550"/>
                  <a:pt x="266163" y="591608"/>
                  <a:pt x="271070" y="589492"/>
                </a:cubicBezTo>
                <a:close/>
                <a:moveTo>
                  <a:pt x="95672" y="4288367"/>
                </a:moveTo>
                <a:cubicBezTo>
                  <a:pt x="107937" y="4301067"/>
                  <a:pt x="106711" y="4313767"/>
                  <a:pt x="106711" y="4325409"/>
                </a:cubicBezTo>
                <a:cubicBezTo>
                  <a:pt x="105484" y="4323292"/>
                  <a:pt x="101804" y="4321175"/>
                  <a:pt x="100578" y="4323292"/>
                </a:cubicBezTo>
                <a:cubicBezTo>
                  <a:pt x="93219" y="4334934"/>
                  <a:pt x="83406" y="4337050"/>
                  <a:pt x="69914" y="4335992"/>
                </a:cubicBezTo>
                <a:cubicBezTo>
                  <a:pt x="71140" y="4333875"/>
                  <a:pt x="73594" y="4331758"/>
                  <a:pt x="74820" y="4328584"/>
                </a:cubicBezTo>
                <a:cubicBezTo>
                  <a:pt x="78500" y="4320117"/>
                  <a:pt x="72367" y="4316942"/>
                  <a:pt x="65008" y="4314825"/>
                </a:cubicBezTo>
                <a:cubicBezTo>
                  <a:pt x="71140" y="4310592"/>
                  <a:pt x="77273" y="4307417"/>
                  <a:pt x="85859" y="4307417"/>
                </a:cubicBezTo>
                <a:cubicBezTo>
                  <a:pt x="93219" y="4306359"/>
                  <a:pt x="90765" y="4295775"/>
                  <a:pt x="95672" y="4288367"/>
                </a:cubicBezTo>
                <a:close/>
                <a:moveTo>
                  <a:pt x="106711" y="4326467"/>
                </a:moveTo>
                <a:cubicBezTo>
                  <a:pt x="106711" y="4326467"/>
                  <a:pt x="106711" y="4326467"/>
                  <a:pt x="106711" y="4326467"/>
                </a:cubicBezTo>
                <a:cubicBezTo>
                  <a:pt x="106711" y="4326467"/>
                  <a:pt x="106711" y="4326467"/>
                  <a:pt x="106711" y="4326467"/>
                </a:cubicBezTo>
                <a:cubicBezTo>
                  <a:pt x="106711" y="4326467"/>
                  <a:pt x="106711" y="4325409"/>
                  <a:pt x="106711" y="4326467"/>
                </a:cubicBezTo>
                <a:cubicBezTo>
                  <a:pt x="106711" y="4325409"/>
                  <a:pt x="106711" y="4325409"/>
                  <a:pt x="106711" y="4326467"/>
                </a:cubicBezTo>
                <a:close/>
                <a:moveTo>
                  <a:pt x="574030" y="594783"/>
                </a:moveTo>
                <a:cubicBezTo>
                  <a:pt x="581389" y="592667"/>
                  <a:pt x="592428" y="593725"/>
                  <a:pt x="588749" y="583142"/>
                </a:cubicBezTo>
                <a:cubicBezTo>
                  <a:pt x="592428" y="582083"/>
                  <a:pt x="598561" y="584200"/>
                  <a:pt x="599788" y="578908"/>
                </a:cubicBezTo>
                <a:cubicBezTo>
                  <a:pt x="601014" y="576792"/>
                  <a:pt x="601014" y="573617"/>
                  <a:pt x="597334" y="574675"/>
                </a:cubicBezTo>
                <a:cubicBezTo>
                  <a:pt x="581389" y="577850"/>
                  <a:pt x="585069" y="566208"/>
                  <a:pt x="581389" y="558800"/>
                </a:cubicBezTo>
                <a:cubicBezTo>
                  <a:pt x="577709" y="549275"/>
                  <a:pt x="585069" y="545042"/>
                  <a:pt x="591202" y="538692"/>
                </a:cubicBezTo>
                <a:cubicBezTo>
                  <a:pt x="575256" y="535517"/>
                  <a:pt x="569124" y="541867"/>
                  <a:pt x="567897" y="552450"/>
                </a:cubicBezTo>
                <a:cubicBezTo>
                  <a:pt x="566670" y="563033"/>
                  <a:pt x="564217" y="573617"/>
                  <a:pt x="556858" y="583142"/>
                </a:cubicBezTo>
                <a:cubicBezTo>
                  <a:pt x="554405" y="586317"/>
                  <a:pt x="550725" y="589492"/>
                  <a:pt x="555631" y="592667"/>
                </a:cubicBezTo>
                <a:cubicBezTo>
                  <a:pt x="561764" y="596900"/>
                  <a:pt x="566670" y="602192"/>
                  <a:pt x="574030" y="594783"/>
                </a:cubicBezTo>
                <a:close/>
                <a:moveTo>
                  <a:pt x="575256" y="548217"/>
                </a:moveTo>
                <a:cubicBezTo>
                  <a:pt x="574030" y="547158"/>
                  <a:pt x="574030" y="546100"/>
                  <a:pt x="576483" y="545042"/>
                </a:cubicBezTo>
                <a:cubicBezTo>
                  <a:pt x="576483" y="545042"/>
                  <a:pt x="577709" y="546100"/>
                  <a:pt x="577709" y="546100"/>
                </a:cubicBezTo>
                <a:cubicBezTo>
                  <a:pt x="577709" y="546100"/>
                  <a:pt x="577709" y="547158"/>
                  <a:pt x="576483" y="547158"/>
                </a:cubicBezTo>
                <a:cubicBezTo>
                  <a:pt x="576483" y="548217"/>
                  <a:pt x="575256" y="549275"/>
                  <a:pt x="575256" y="548217"/>
                </a:cubicBezTo>
                <a:close/>
                <a:moveTo>
                  <a:pt x="572803" y="582083"/>
                </a:moveTo>
                <a:cubicBezTo>
                  <a:pt x="571577" y="582083"/>
                  <a:pt x="570350" y="581025"/>
                  <a:pt x="569124" y="581025"/>
                </a:cubicBezTo>
                <a:cubicBezTo>
                  <a:pt x="570350" y="579967"/>
                  <a:pt x="570350" y="579967"/>
                  <a:pt x="571577" y="578908"/>
                </a:cubicBezTo>
                <a:cubicBezTo>
                  <a:pt x="571577" y="579967"/>
                  <a:pt x="572803" y="581025"/>
                  <a:pt x="572803" y="582083"/>
                </a:cubicBezTo>
                <a:cubicBezTo>
                  <a:pt x="572803" y="582083"/>
                  <a:pt x="572803" y="582083"/>
                  <a:pt x="572803" y="582083"/>
                </a:cubicBezTo>
                <a:lnTo>
                  <a:pt x="572803" y="582083"/>
                </a:lnTo>
                <a:cubicBezTo>
                  <a:pt x="572803" y="582083"/>
                  <a:pt x="572803" y="582083"/>
                  <a:pt x="572803" y="582083"/>
                </a:cubicBezTo>
                <a:close/>
                <a:moveTo>
                  <a:pt x="12076703" y="5872692"/>
                </a:moveTo>
                <a:cubicBezTo>
                  <a:pt x="12071797" y="5889625"/>
                  <a:pt x="12050946" y="5897034"/>
                  <a:pt x="12048492" y="5915026"/>
                </a:cubicBezTo>
                <a:cubicBezTo>
                  <a:pt x="12046039" y="5913967"/>
                  <a:pt x="12044813" y="5913967"/>
                  <a:pt x="12042360" y="5912909"/>
                </a:cubicBezTo>
                <a:cubicBezTo>
                  <a:pt x="12047266" y="5899151"/>
                  <a:pt x="12052172" y="5885392"/>
                  <a:pt x="12057078" y="5871633"/>
                </a:cubicBezTo>
                <a:cubicBezTo>
                  <a:pt x="12049719" y="5868459"/>
                  <a:pt x="12044813" y="5866342"/>
                  <a:pt x="12053399" y="5859992"/>
                </a:cubicBezTo>
                <a:cubicBezTo>
                  <a:pt x="12058305" y="5856817"/>
                  <a:pt x="12060758" y="5851526"/>
                  <a:pt x="12068118" y="5851526"/>
                </a:cubicBezTo>
                <a:cubicBezTo>
                  <a:pt x="12080383" y="5845175"/>
                  <a:pt x="12070570" y="5829300"/>
                  <a:pt x="12081610" y="5820834"/>
                </a:cubicBezTo>
                <a:cubicBezTo>
                  <a:pt x="12085289" y="5839883"/>
                  <a:pt x="12081610" y="5855758"/>
                  <a:pt x="12076703" y="5872692"/>
                </a:cubicBezTo>
                <a:close/>
                <a:moveTo>
                  <a:pt x="695459" y="3558117"/>
                </a:moveTo>
                <a:cubicBezTo>
                  <a:pt x="695459" y="3565525"/>
                  <a:pt x="696686" y="3572934"/>
                  <a:pt x="690553" y="3579284"/>
                </a:cubicBezTo>
                <a:cubicBezTo>
                  <a:pt x="688100" y="3581400"/>
                  <a:pt x="694233" y="3589867"/>
                  <a:pt x="683194" y="3586692"/>
                </a:cubicBezTo>
                <a:cubicBezTo>
                  <a:pt x="672155" y="3583517"/>
                  <a:pt x="672155" y="3581400"/>
                  <a:pt x="672155" y="3572934"/>
                </a:cubicBezTo>
                <a:cubicBezTo>
                  <a:pt x="672155" y="3560233"/>
                  <a:pt x="684420" y="3556000"/>
                  <a:pt x="695459" y="3547534"/>
                </a:cubicBezTo>
                <a:cubicBezTo>
                  <a:pt x="694233" y="3545417"/>
                  <a:pt x="694233" y="3544358"/>
                  <a:pt x="694233" y="3544358"/>
                </a:cubicBezTo>
                <a:cubicBezTo>
                  <a:pt x="689326" y="3539067"/>
                  <a:pt x="680740" y="3533775"/>
                  <a:pt x="686873" y="3525309"/>
                </a:cubicBezTo>
                <a:cubicBezTo>
                  <a:pt x="690553" y="3520017"/>
                  <a:pt x="691780" y="3526367"/>
                  <a:pt x="695459" y="3525309"/>
                </a:cubicBezTo>
                <a:cubicBezTo>
                  <a:pt x="695459" y="3533775"/>
                  <a:pt x="711404" y="3539067"/>
                  <a:pt x="701592" y="3548592"/>
                </a:cubicBezTo>
                <a:cubicBezTo>
                  <a:pt x="695459" y="3551767"/>
                  <a:pt x="695459" y="3554942"/>
                  <a:pt x="695459" y="3558117"/>
                </a:cubicBezTo>
                <a:close/>
                <a:moveTo>
                  <a:pt x="12172375" y="5292725"/>
                </a:moveTo>
                <a:cubicBezTo>
                  <a:pt x="12172375" y="5292725"/>
                  <a:pt x="12172375" y="5293784"/>
                  <a:pt x="12172375" y="5292725"/>
                </a:cubicBezTo>
                <a:cubicBezTo>
                  <a:pt x="12166243" y="5288492"/>
                  <a:pt x="12157656" y="5288492"/>
                  <a:pt x="12153977" y="5292725"/>
                </a:cubicBezTo>
                <a:cubicBezTo>
                  <a:pt x="12145391" y="5300133"/>
                  <a:pt x="12141711" y="5294842"/>
                  <a:pt x="12134352" y="5291667"/>
                </a:cubicBezTo>
                <a:cubicBezTo>
                  <a:pt x="12125765" y="5288492"/>
                  <a:pt x="12128219" y="5284258"/>
                  <a:pt x="12126993" y="5277909"/>
                </a:cubicBezTo>
                <a:cubicBezTo>
                  <a:pt x="12124539" y="5267325"/>
                  <a:pt x="12120860" y="5257800"/>
                  <a:pt x="12126993" y="5246159"/>
                </a:cubicBezTo>
                <a:cubicBezTo>
                  <a:pt x="12134352" y="5250392"/>
                  <a:pt x="12141711" y="5255684"/>
                  <a:pt x="12141711" y="5264150"/>
                </a:cubicBezTo>
                <a:cubicBezTo>
                  <a:pt x="12142938" y="5275792"/>
                  <a:pt x="12147844" y="5284258"/>
                  <a:pt x="12163789" y="5283200"/>
                </a:cubicBezTo>
                <a:cubicBezTo>
                  <a:pt x="12169922" y="5284258"/>
                  <a:pt x="12166243" y="5291667"/>
                  <a:pt x="12172375" y="5292725"/>
                </a:cubicBezTo>
                <a:close/>
                <a:moveTo>
                  <a:pt x="12174828" y="5017559"/>
                </a:moveTo>
                <a:cubicBezTo>
                  <a:pt x="12166243" y="5021792"/>
                  <a:pt x="12165016" y="5024967"/>
                  <a:pt x="12171148" y="5031317"/>
                </a:cubicBezTo>
                <a:cubicBezTo>
                  <a:pt x="12176055" y="5037667"/>
                  <a:pt x="12179734" y="5044017"/>
                  <a:pt x="12178508" y="5052484"/>
                </a:cubicBezTo>
                <a:cubicBezTo>
                  <a:pt x="12177281" y="5056717"/>
                  <a:pt x="12174828" y="5060950"/>
                  <a:pt x="12171148" y="5060950"/>
                </a:cubicBezTo>
                <a:cubicBezTo>
                  <a:pt x="12167469" y="5060950"/>
                  <a:pt x="12161336" y="5057775"/>
                  <a:pt x="12161336" y="5054600"/>
                </a:cubicBezTo>
                <a:cubicBezTo>
                  <a:pt x="12161336" y="5047192"/>
                  <a:pt x="12163789" y="5041900"/>
                  <a:pt x="12152750" y="5039784"/>
                </a:cubicBezTo>
                <a:cubicBezTo>
                  <a:pt x="12150297" y="5039784"/>
                  <a:pt x="12152750" y="5033434"/>
                  <a:pt x="12155203" y="5029200"/>
                </a:cubicBezTo>
                <a:cubicBezTo>
                  <a:pt x="12162562" y="5016500"/>
                  <a:pt x="12169922" y="5004859"/>
                  <a:pt x="12178508" y="4990042"/>
                </a:cubicBezTo>
                <a:cubicBezTo>
                  <a:pt x="12190774" y="5008034"/>
                  <a:pt x="12192000" y="5009092"/>
                  <a:pt x="12174828" y="5017559"/>
                </a:cubicBezTo>
                <a:close/>
                <a:moveTo>
                  <a:pt x="11529658" y="1870075"/>
                </a:moveTo>
                <a:cubicBezTo>
                  <a:pt x="11532111" y="1870075"/>
                  <a:pt x="11530884" y="1873250"/>
                  <a:pt x="11529658" y="1876425"/>
                </a:cubicBezTo>
                <a:cubicBezTo>
                  <a:pt x="11527205" y="1880658"/>
                  <a:pt x="11521072" y="1883833"/>
                  <a:pt x="11519846" y="1887008"/>
                </a:cubicBezTo>
                <a:cubicBezTo>
                  <a:pt x="11517392" y="1896533"/>
                  <a:pt x="11507580" y="1893358"/>
                  <a:pt x="11501447" y="1897592"/>
                </a:cubicBezTo>
                <a:cubicBezTo>
                  <a:pt x="11498994" y="1891242"/>
                  <a:pt x="11491635" y="1887008"/>
                  <a:pt x="11494087" y="1878542"/>
                </a:cubicBezTo>
                <a:cubicBezTo>
                  <a:pt x="11494087" y="1877483"/>
                  <a:pt x="11494087" y="1876425"/>
                  <a:pt x="11494087" y="1876425"/>
                </a:cubicBezTo>
                <a:cubicBezTo>
                  <a:pt x="11496541" y="1869017"/>
                  <a:pt x="11495314" y="1856317"/>
                  <a:pt x="11505127" y="1854200"/>
                </a:cubicBezTo>
                <a:cubicBezTo>
                  <a:pt x="11517392" y="1851025"/>
                  <a:pt x="11517392" y="1867958"/>
                  <a:pt x="11529658" y="1870075"/>
                </a:cubicBezTo>
                <a:close/>
                <a:moveTo>
                  <a:pt x="614506" y="3721100"/>
                </a:moveTo>
                <a:cubicBezTo>
                  <a:pt x="621866" y="3711575"/>
                  <a:pt x="637811" y="3717925"/>
                  <a:pt x="648850" y="3714750"/>
                </a:cubicBezTo>
                <a:cubicBezTo>
                  <a:pt x="656209" y="3712633"/>
                  <a:pt x="656209" y="3722159"/>
                  <a:pt x="659889" y="3726392"/>
                </a:cubicBezTo>
                <a:cubicBezTo>
                  <a:pt x="669701" y="3735917"/>
                  <a:pt x="657436" y="3736975"/>
                  <a:pt x="651303" y="3739092"/>
                </a:cubicBezTo>
                <a:cubicBezTo>
                  <a:pt x="653756" y="3728508"/>
                  <a:pt x="647623" y="3726392"/>
                  <a:pt x="636584" y="3725333"/>
                </a:cubicBezTo>
                <a:cubicBezTo>
                  <a:pt x="626772" y="3724275"/>
                  <a:pt x="621866" y="3728508"/>
                  <a:pt x="621866" y="3736975"/>
                </a:cubicBezTo>
                <a:cubicBezTo>
                  <a:pt x="621866" y="3741208"/>
                  <a:pt x="621866" y="3742267"/>
                  <a:pt x="618186" y="3738034"/>
                </a:cubicBezTo>
                <a:cubicBezTo>
                  <a:pt x="610827" y="3730625"/>
                  <a:pt x="608373" y="3735917"/>
                  <a:pt x="602241" y="3741208"/>
                </a:cubicBezTo>
                <a:cubicBezTo>
                  <a:pt x="593655" y="3748617"/>
                  <a:pt x="587522" y="3746500"/>
                  <a:pt x="582616" y="3735917"/>
                </a:cubicBezTo>
                <a:cubicBezTo>
                  <a:pt x="580163" y="3729567"/>
                  <a:pt x="581389" y="3724275"/>
                  <a:pt x="591202" y="3727450"/>
                </a:cubicBezTo>
                <a:cubicBezTo>
                  <a:pt x="602241" y="3732742"/>
                  <a:pt x="608373" y="3729567"/>
                  <a:pt x="614506" y="3721100"/>
                </a:cubicBezTo>
                <a:close/>
                <a:moveTo>
                  <a:pt x="11837524" y="5107517"/>
                </a:moveTo>
                <a:cubicBezTo>
                  <a:pt x="11836298" y="5099050"/>
                  <a:pt x="11833845" y="5091642"/>
                  <a:pt x="11832618" y="5083175"/>
                </a:cubicBezTo>
                <a:cubicBezTo>
                  <a:pt x="11831391" y="5070475"/>
                  <a:pt x="11831391" y="5056717"/>
                  <a:pt x="11830165" y="5044017"/>
                </a:cubicBezTo>
                <a:cubicBezTo>
                  <a:pt x="11828939" y="5033434"/>
                  <a:pt x="11828939" y="5033434"/>
                  <a:pt x="11816673" y="5027084"/>
                </a:cubicBezTo>
                <a:cubicBezTo>
                  <a:pt x="11824032" y="5026025"/>
                  <a:pt x="11830165" y="5024967"/>
                  <a:pt x="11838751" y="5023909"/>
                </a:cubicBezTo>
                <a:cubicBezTo>
                  <a:pt x="11837524" y="5052484"/>
                  <a:pt x="11846110" y="5078942"/>
                  <a:pt x="11837524" y="5107517"/>
                </a:cubicBezTo>
                <a:close/>
                <a:moveTo>
                  <a:pt x="1128435" y="5313892"/>
                </a:moveTo>
                <a:cubicBezTo>
                  <a:pt x="1133341" y="5319184"/>
                  <a:pt x="1140700" y="5318125"/>
                  <a:pt x="1146833" y="5320242"/>
                </a:cubicBezTo>
                <a:cubicBezTo>
                  <a:pt x="1143153" y="5309659"/>
                  <a:pt x="1160325" y="5307542"/>
                  <a:pt x="1159099" y="5300133"/>
                </a:cubicBezTo>
                <a:cubicBezTo>
                  <a:pt x="1156646" y="5290609"/>
                  <a:pt x="1159099" y="5289550"/>
                  <a:pt x="1168911" y="5290609"/>
                </a:cubicBezTo>
                <a:cubicBezTo>
                  <a:pt x="1173817" y="5290609"/>
                  <a:pt x="1178724" y="5286375"/>
                  <a:pt x="1178724" y="5282142"/>
                </a:cubicBezTo>
                <a:cubicBezTo>
                  <a:pt x="1178724" y="5277909"/>
                  <a:pt x="1172591" y="5276850"/>
                  <a:pt x="1168911" y="5275792"/>
                </a:cubicBezTo>
                <a:cubicBezTo>
                  <a:pt x="1161552" y="5273675"/>
                  <a:pt x="1152966" y="5271559"/>
                  <a:pt x="1152966" y="5282142"/>
                </a:cubicBezTo>
                <a:cubicBezTo>
                  <a:pt x="1152966" y="5285317"/>
                  <a:pt x="1152966" y="5289550"/>
                  <a:pt x="1148060" y="5291667"/>
                </a:cubicBezTo>
                <a:cubicBezTo>
                  <a:pt x="1148060" y="5291667"/>
                  <a:pt x="1148060" y="5290609"/>
                  <a:pt x="1148060" y="5290609"/>
                </a:cubicBezTo>
                <a:cubicBezTo>
                  <a:pt x="1148060" y="5290609"/>
                  <a:pt x="1148060" y="5290609"/>
                  <a:pt x="1148060" y="5290609"/>
                </a:cubicBezTo>
                <a:cubicBezTo>
                  <a:pt x="1148060" y="5290609"/>
                  <a:pt x="1148060" y="5290609"/>
                  <a:pt x="1148060" y="5290609"/>
                </a:cubicBezTo>
                <a:cubicBezTo>
                  <a:pt x="1150513" y="5295900"/>
                  <a:pt x="1148060" y="5296959"/>
                  <a:pt x="1141927" y="5294842"/>
                </a:cubicBezTo>
                <a:cubicBezTo>
                  <a:pt x="1138247" y="5288492"/>
                  <a:pt x="1143153" y="5289550"/>
                  <a:pt x="1146833" y="5289550"/>
                </a:cubicBezTo>
                <a:cubicBezTo>
                  <a:pt x="1141927" y="5284258"/>
                  <a:pt x="1151739" y="5270500"/>
                  <a:pt x="1140700" y="5272617"/>
                </a:cubicBezTo>
                <a:cubicBezTo>
                  <a:pt x="1125982" y="5274734"/>
                  <a:pt x="1110036" y="5265209"/>
                  <a:pt x="1096544" y="5274734"/>
                </a:cubicBezTo>
                <a:cubicBezTo>
                  <a:pt x="1097771" y="5275792"/>
                  <a:pt x="1098997" y="5276850"/>
                  <a:pt x="1100224" y="5276850"/>
                </a:cubicBezTo>
                <a:cubicBezTo>
                  <a:pt x="1111263" y="5268383"/>
                  <a:pt x="1112489" y="5291667"/>
                  <a:pt x="1123528" y="5282142"/>
                </a:cubicBezTo>
                <a:cubicBezTo>
                  <a:pt x="1122302" y="5289550"/>
                  <a:pt x="1133341" y="5291667"/>
                  <a:pt x="1132114" y="5299075"/>
                </a:cubicBezTo>
                <a:cubicBezTo>
                  <a:pt x="1125982" y="5304367"/>
                  <a:pt x="1122302" y="5307542"/>
                  <a:pt x="1128435" y="5313892"/>
                </a:cubicBezTo>
                <a:close/>
                <a:moveTo>
                  <a:pt x="1141927" y="5296959"/>
                </a:moveTo>
                <a:cubicBezTo>
                  <a:pt x="1143153" y="5301192"/>
                  <a:pt x="1139474" y="5302250"/>
                  <a:pt x="1135794" y="5301192"/>
                </a:cubicBezTo>
                <a:cubicBezTo>
                  <a:pt x="1135794" y="5298017"/>
                  <a:pt x="1135794" y="5292725"/>
                  <a:pt x="1141927" y="5296959"/>
                </a:cubicBezTo>
                <a:close/>
                <a:moveTo>
                  <a:pt x="1177497" y="5796492"/>
                </a:moveTo>
                <a:cubicBezTo>
                  <a:pt x="1176271" y="5798609"/>
                  <a:pt x="1175044" y="5804959"/>
                  <a:pt x="1176271" y="5804959"/>
                </a:cubicBezTo>
                <a:cubicBezTo>
                  <a:pt x="1186083" y="5809192"/>
                  <a:pt x="1187310" y="5820834"/>
                  <a:pt x="1199575" y="5821892"/>
                </a:cubicBezTo>
                <a:cubicBezTo>
                  <a:pt x="1211841" y="5821892"/>
                  <a:pt x="1220427" y="5829300"/>
                  <a:pt x="1231466" y="5835651"/>
                </a:cubicBezTo>
                <a:cubicBezTo>
                  <a:pt x="1231466" y="5820834"/>
                  <a:pt x="1230239" y="5816600"/>
                  <a:pt x="1221653" y="5810250"/>
                </a:cubicBezTo>
                <a:cubicBezTo>
                  <a:pt x="1214294" y="5803901"/>
                  <a:pt x="1210614" y="5792258"/>
                  <a:pt x="1197122" y="5791200"/>
                </a:cubicBezTo>
                <a:cubicBezTo>
                  <a:pt x="1197122" y="5797550"/>
                  <a:pt x="1200802" y="5808133"/>
                  <a:pt x="1186083" y="5799667"/>
                </a:cubicBezTo>
                <a:cubicBezTo>
                  <a:pt x="1183630" y="5796492"/>
                  <a:pt x="1181177" y="5792258"/>
                  <a:pt x="1177497" y="5796492"/>
                </a:cubicBezTo>
                <a:close/>
                <a:moveTo>
                  <a:pt x="1205708" y="5807075"/>
                </a:moveTo>
                <a:cubicBezTo>
                  <a:pt x="1205708" y="5808133"/>
                  <a:pt x="1204481" y="5808133"/>
                  <a:pt x="1204481" y="5809192"/>
                </a:cubicBezTo>
                <a:cubicBezTo>
                  <a:pt x="1204481" y="5809192"/>
                  <a:pt x="1203255" y="5808133"/>
                  <a:pt x="1203255" y="5808133"/>
                </a:cubicBezTo>
                <a:cubicBezTo>
                  <a:pt x="1203255" y="5808133"/>
                  <a:pt x="1204481" y="5807075"/>
                  <a:pt x="1204481" y="5807075"/>
                </a:cubicBezTo>
                <a:cubicBezTo>
                  <a:pt x="1204481" y="5807075"/>
                  <a:pt x="1205708" y="5807075"/>
                  <a:pt x="1205708" y="5807075"/>
                </a:cubicBezTo>
                <a:close/>
                <a:moveTo>
                  <a:pt x="819342" y="5030258"/>
                </a:moveTo>
                <a:cubicBezTo>
                  <a:pt x="827928" y="5024967"/>
                  <a:pt x="821795" y="5035550"/>
                  <a:pt x="825475" y="5037667"/>
                </a:cubicBezTo>
                <a:cubicBezTo>
                  <a:pt x="837740" y="5045075"/>
                  <a:pt x="835287" y="5056717"/>
                  <a:pt x="836513" y="5066242"/>
                </a:cubicBezTo>
                <a:cubicBezTo>
                  <a:pt x="836513" y="5070475"/>
                  <a:pt x="832834" y="5073650"/>
                  <a:pt x="829154" y="5074709"/>
                </a:cubicBezTo>
                <a:cubicBezTo>
                  <a:pt x="825475" y="5075767"/>
                  <a:pt x="819342" y="5073650"/>
                  <a:pt x="816889" y="5071534"/>
                </a:cubicBezTo>
                <a:cubicBezTo>
                  <a:pt x="814435" y="5069417"/>
                  <a:pt x="811982" y="5065184"/>
                  <a:pt x="811982" y="5060950"/>
                </a:cubicBezTo>
                <a:cubicBezTo>
                  <a:pt x="809529" y="5049309"/>
                  <a:pt x="804623" y="5037667"/>
                  <a:pt x="789904" y="5031317"/>
                </a:cubicBezTo>
                <a:cubicBezTo>
                  <a:pt x="799717" y="5034492"/>
                  <a:pt x="808303" y="5037667"/>
                  <a:pt x="819342" y="5030258"/>
                </a:cubicBezTo>
                <a:close/>
                <a:moveTo>
                  <a:pt x="632905" y="1562100"/>
                </a:moveTo>
                <a:cubicBezTo>
                  <a:pt x="630452" y="1566333"/>
                  <a:pt x="626772" y="1568450"/>
                  <a:pt x="621866" y="1566333"/>
                </a:cubicBezTo>
                <a:cubicBezTo>
                  <a:pt x="616959" y="1564217"/>
                  <a:pt x="612053" y="1562100"/>
                  <a:pt x="616959" y="1555750"/>
                </a:cubicBezTo>
                <a:cubicBezTo>
                  <a:pt x="619413" y="1553633"/>
                  <a:pt x="621866" y="1548342"/>
                  <a:pt x="620639" y="1547283"/>
                </a:cubicBezTo>
                <a:cubicBezTo>
                  <a:pt x="604694" y="1533525"/>
                  <a:pt x="627998" y="1529292"/>
                  <a:pt x="630452" y="1520825"/>
                </a:cubicBezTo>
                <a:cubicBezTo>
                  <a:pt x="631678" y="1516592"/>
                  <a:pt x="634131" y="1513417"/>
                  <a:pt x="639037" y="1514475"/>
                </a:cubicBezTo>
                <a:cubicBezTo>
                  <a:pt x="645170" y="1515533"/>
                  <a:pt x="640264" y="1520825"/>
                  <a:pt x="642717" y="1524000"/>
                </a:cubicBezTo>
                <a:cubicBezTo>
                  <a:pt x="643944" y="1525058"/>
                  <a:pt x="643944" y="1527175"/>
                  <a:pt x="643944" y="1527175"/>
                </a:cubicBezTo>
                <a:cubicBezTo>
                  <a:pt x="642717" y="1539875"/>
                  <a:pt x="637811" y="1551517"/>
                  <a:pt x="632905" y="1562100"/>
                </a:cubicBezTo>
                <a:close/>
                <a:moveTo>
                  <a:pt x="11700150" y="5368925"/>
                </a:moveTo>
                <a:cubicBezTo>
                  <a:pt x="11698923" y="5371042"/>
                  <a:pt x="11702603" y="5375275"/>
                  <a:pt x="11695243" y="5375275"/>
                </a:cubicBezTo>
                <a:cubicBezTo>
                  <a:pt x="11689111" y="5375275"/>
                  <a:pt x="11684204" y="5371042"/>
                  <a:pt x="11686657" y="5366809"/>
                </a:cubicBezTo>
                <a:cubicBezTo>
                  <a:pt x="11691564" y="5358342"/>
                  <a:pt x="11689111" y="5349875"/>
                  <a:pt x="11690337" y="5341409"/>
                </a:cubicBezTo>
                <a:cubicBezTo>
                  <a:pt x="11692790" y="5329767"/>
                  <a:pt x="11691564" y="5320242"/>
                  <a:pt x="11678071" y="5310717"/>
                </a:cubicBezTo>
                <a:cubicBezTo>
                  <a:pt x="11691564" y="5309659"/>
                  <a:pt x="11700150" y="5308600"/>
                  <a:pt x="11709962" y="5307542"/>
                </a:cubicBezTo>
                <a:cubicBezTo>
                  <a:pt x="11706283" y="5327650"/>
                  <a:pt x="11713642" y="5349875"/>
                  <a:pt x="11700150" y="5368925"/>
                </a:cubicBezTo>
                <a:close/>
                <a:moveTo>
                  <a:pt x="12053399" y="5486401"/>
                </a:moveTo>
                <a:cubicBezTo>
                  <a:pt x="12053399" y="5486401"/>
                  <a:pt x="12053399" y="5485342"/>
                  <a:pt x="12053399" y="5486401"/>
                </a:cubicBezTo>
                <a:cubicBezTo>
                  <a:pt x="12053399" y="5485342"/>
                  <a:pt x="12053399" y="5485342"/>
                  <a:pt x="12053399" y="5486401"/>
                </a:cubicBezTo>
                <a:cubicBezTo>
                  <a:pt x="12053399" y="5486401"/>
                  <a:pt x="12053399" y="5486401"/>
                  <a:pt x="12053399" y="5486401"/>
                </a:cubicBezTo>
                <a:cubicBezTo>
                  <a:pt x="12053399" y="5486401"/>
                  <a:pt x="12053399" y="5486401"/>
                  <a:pt x="12053399" y="5486401"/>
                </a:cubicBezTo>
                <a:close/>
                <a:moveTo>
                  <a:pt x="12039906" y="5529792"/>
                </a:moveTo>
                <a:cubicBezTo>
                  <a:pt x="12053399" y="5517092"/>
                  <a:pt x="12050946" y="5501217"/>
                  <a:pt x="12054625" y="5486401"/>
                </a:cubicBezTo>
                <a:cubicBezTo>
                  <a:pt x="12066891" y="5492750"/>
                  <a:pt x="12063211" y="5480050"/>
                  <a:pt x="12069344" y="5476875"/>
                </a:cubicBezTo>
                <a:cubicBezTo>
                  <a:pt x="12071797" y="5484284"/>
                  <a:pt x="12070570" y="5492750"/>
                  <a:pt x="12075477" y="5499100"/>
                </a:cubicBezTo>
                <a:cubicBezTo>
                  <a:pt x="12071797" y="5499100"/>
                  <a:pt x="12068118" y="5498042"/>
                  <a:pt x="12066891" y="5501217"/>
                </a:cubicBezTo>
                <a:cubicBezTo>
                  <a:pt x="12065665" y="5508625"/>
                  <a:pt x="12063211" y="5516034"/>
                  <a:pt x="12059532" y="5522383"/>
                </a:cubicBezTo>
                <a:cubicBezTo>
                  <a:pt x="12055852" y="5528734"/>
                  <a:pt x="12061985" y="5531909"/>
                  <a:pt x="12065665" y="5536142"/>
                </a:cubicBezTo>
                <a:cubicBezTo>
                  <a:pt x="12068118" y="5538258"/>
                  <a:pt x="12074251" y="5529792"/>
                  <a:pt x="12070570" y="5537200"/>
                </a:cubicBezTo>
                <a:cubicBezTo>
                  <a:pt x="12069344" y="5541433"/>
                  <a:pt x="12061985" y="5543550"/>
                  <a:pt x="12058305" y="5548842"/>
                </a:cubicBezTo>
                <a:cubicBezTo>
                  <a:pt x="12057078" y="5550959"/>
                  <a:pt x="12052172" y="5550959"/>
                  <a:pt x="12052172" y="5545667"/>
                </a:cubicBezTo>
                <a:cubicBezTo>
                  <a:pt x="12052172" y="5539317"/>
                  <a:pt x="12048492" y="5540375"/>
                  <a:pt x="12043587" y="5543550"/>
                </a:cubicBezTo>
                <a:cubicBezTo>
                  <a:pt x="12037454" y="5547784"/>
                  <a:pt x="12036227" y="5544609"/>
                  <a:pt x="12036227" y="5540375"/>
                </a:cubicBezTo>
                <a:cubicBezTo>
                  <a:pt x="12037454" y="5537200"/>
                  <a:pt x="12037454" y="5531909"/>
                  <a:pt x="12039906" y="5529792"/>
                </a:cubicBezTo>
                <a:close/>
                <a:moveTo>
                  <a:pt x="138601" y="4366684"/>
                </a:moveTo>
                <a:cubicBezTo>
                  <a:pt x="138601" y="4362450"/>
                  <a:pt x="134922" y="4359275"/>
                  <a:pt x="125109" y="4359275"/>
                </a:cubicBezTo>
                <a:cubicBezTo>
                  <a:pt x="126336" y="4356100"/>
                  <a:pt x="128789" y="4352925"/>
                  <a:pt x="131242" y="4350809"/>
                </a:cubicBezTo>
                <a:cubicBezTo>
                  <a:pt x="132468" y="4348692"/>
                  <a:pt x="133695" y="4346575"/>
                  <a:pt x="134922" y="4345517"/>
                </a:cubicBezTo>
                <a:cubicBezTo>
                  <a:pt x="141054" y="4341284"/>
                  <a:pt x="143507" y="4337050"/>
                  <a:pt x="139828" y="4329642"/>
                </a:cubicBezTo>
                <a:cubicBezTo>
                  <a:pt x="137375" y="4325409"/>
                  <a:pt x="147187" y="4322234"/>
                  <a:pt x="141054" y="4318000"/>
                </a:cubicBezTo>
                <a:cubicBezTo>
                  <a:pt x="133695" y="4321175"/>
                  <a:pt x="126336" y="4325409"/>
                  <a:pt x="117750" y="4322234"/>
                </a:cubicBezTo>
                <a:cubicBezTo>
                  <a:pt x="112843" y="4300008"/>
                  <a:pt x="112843" y="4300008"/>
                  <a:pt x="133695" y="4294717"/>
                </a:cubicBezTo>
                <a:cubicBezTo>
                  <a:pt x="131242" y="4300008"/>
                  <a:pt x="120203" y="4305300"/>
                  <a:pt x="136148" y="4308475"/>
                </a:cubicBezTo>
                <a:cubicBezTo>
                  <a:pt x="138601" y="4309534"/>
                  <a:pt x="139828" y="4314825"/>
                  <a:pt x="142281" y="4316942"/>
                </a:cubicBezTo>
                <a:cubicBezTo>
                  <a:pt x="148414" y="4321175"/>
                  <a:pt x="154546" y="4324350"/>
                  <a:pt x="158226" y="4318000"/>
                </a:cubicBezTo>
                <a:cubicBezTo>
                  <a:pt x="158226" y="4319059"/>
                  <a:pt x="159453" y="4320117"/>
                  <a:pt x="160679" y="4320117"/>
                </a:cubicBezTo>
                <a:cubicBezTo>
                  <a:pt x="172945" y="4322234"/>
                  <a:pt x="171718" y="4329642"/>
                  <a:pt x="166812" y="4334934"/>
                </a:cubicBezTo>
                <a:cubicBezTo>
                  <a:pt x="155773" y="4347633"/>
                  <a:pt x="155773" y="4360334"/>
                  <a:pt x="160679" y="4375150"/>
                </a:cubicBezTo>
                <a:cubicBezTo>
                  <a:pt x="148414" y="4371975"/>
                  <a:pt x="148414" y="4364567"/>
                  <a:pt x="149640" y="4357159"/>
                </a:cubicBezTo>
                <a:cubicBezTo>
                  <a:pt x="143507" y="4361392"/>
                  <a:pt x="139828" y="4363508"/>
                  <a:pt x="138601" y="4366684"/>
                </a:cubicBezTo>
                <a:close/>
                <a:moveTo>
                  <a:pt x="301734" y="4322234"/>
                </a:moveTo>
                <a:cubicBezTo>
                  <a:pt x="302960" y="4323292"/>
                  <a:pt x="304187" y="4325409"/>
                  <a:pt x="305413" y="4326467"/>
                </a:cubicBezTo>
                <a:cubicBezTo>
                  <a:pt x="309093" y="4324350"/>
                  <a:pt x="306640" y="4322234"/>
                  <a:pt x="305413" y="4319059"/>
                </a:cubicBezTo>
                <a:cubicBezTo>
                  <a:pt x="307866" y="4314825"/>
                  <a:pt x="301734" y="4306359"/>
                  <a:pt x="311546" y="4306359"/>
                </a:cubicBezTo>
                <a:cubicBezTo>
                  <a:pt x="317679" y="4306359"/>
                  <a:pt x="323812" y="4307417"/>
                  <a:pt x="325038" y="4314825"/>
                </a:cubicBezTo>
                <a:cubicBezTo>
                  <a:pt x="325038" y="4315883"/>
                  <a:pt x="325038" y="4318000"/>
                  <a:pt x="325038" y="4319059"/>
                </a:cubicBezTo>
                <a:cubicBezTo>
                  <a:pt x="323812" y="4326467"/>
                  <a:pt x="306640" y="4318000"/>
                  <a:pt x="310320" y="4328584"/>
                </a:cubicBezTo>
                <a:cubicBezTo>
                  <a:pt x="313999" y="4337050"/>
                  <a:pt x="311546" y="4340225"/>
                  <a:pt x="301734" y="4343400"/>
                </a:cubicBezTo>
                <a:cubicBezTo>
                  <a:pt x="290695" y="4346575"/>
                  <a:pt x="299280" y="4357159"/>
                  <a:pt x="294374" y="4363508"/>
                </a:cubicBezTo>
                <a:cubicBezTo>
                  <a:pt x="279656" y="4347633"/>
                  <a:pt x="280882" y="4333875"/>
                  <a:pt x="301734" y="4322234"/>
                </a:cubicBezTo>
                <a:close/>
                <a:moveTo>
                  <a:pt x="11811767" y="6286500"/>
                </a:moveTo>
                <a:cubicBezTo>
                  <a:pt x="11798275" y="6287558"/>
                  <a:pt x="11794594" y="6271683"/>
                  <a:pt x="11779876" y="6271683"/>
                </a:cubicBezTo>
                <a:cubicBezTo>
                  <a:pt x="11778649" y="6271683"/>
                  <a:pt x="11772517" y="6265334"/>
                  <a:pt x="11766384" y="6264276"/>
                </a:cubicBezTo>
                <a:cubicBezTo>
                  <a:pt x="11761478" y="6263217"/>
                  <a:pt x="11763930" y="6260042"/>
                  <a:pt x="11766384" y="6256867"/>
                </a:cubicBezTo>
                <a:cubicBezTo>
                  <a:pt x="11770063" y="6252633"/>
                  <a:pt x="11781103" y="6249459"/>
                  <a:pt x="11782329" y="6251575"/>
                </a:cubicBezTo>
                <a:cubicBezTo>
                  <a:pt x="11787235" y="6260042"/>
                  <a:pt x="11805634" y="6251575"/>
                  <a:pt x="11804408" y="6262159"/>
                </a:cubicBezTo>
                <a:cubicBezTo>
                  <a:pt x="11803181" y="6273800"/>
                  <a:pt x="11817899" y="6275917"/>
                  <a:pt x="11811767" y="6286500"/>
                </a:cubicBezTo>
                <a:close/>
                <a:moveTo>
                  <a:pt x="1478004" y="5057775"/>
                </a:moveTo>
                <a:cubicBezTo>
                  <a:pt x="1473098" y="5049309"/>
                  <a:pt x="1489043" y="5051425"/>
                  <a:pt x="1486590" y="5044017"/>
                </a:cubicBezTo>
                <a:cubicBezTo>
                  <a:pt x="1481684" y="5041900"/>
                  <a:pt x="1475551" y="5039784"/>
                  <a:pt x="1469418" y="5037667"/>
                </a:cubicBezTo>
                <a:cubicBezTo>
                  <a:pt x="1454699" y="5031317"/>
                  <a:pt x="1458379" y="5042959"/>
                  <a:pt x="1457153" y="5048250"/>
                </a:cubicBezTo>
                <a:cubicBezTo>
                  <a:pt x="1452246" y="5048250"/>
                  <a:pt x="1449793" y="5037667"/>
                  <a:pt x="1446114" y="5045075"/>
                </a:cubicBezTo>
                <a:cubicBezTo>
                  <a:pt x="1443660" y="5050367"/>
                  <a:pt x="1448567" y="5057775"/>
                  <a:pt x="1457153" y="5059892"/>
                </a:cubicBezTo>
                <a:cubicBezTo>
                  <a:pt x="1458379" y="5064125"/>
                  <a:pt x="1455926" y="5069417"/>
                  <a:pt x="1463285" y="5070475"/>
                </a:cubicBezTo>
                <a:cubicBezTo>
                  <a:pt x="1471871" y="5072592"/>
                  <a:pt x="1469418" y="5077883"/>
                  <a:pt x="1468192" y="5083175"/>
                </a:cubicBezTo>
                <a:cubicBezTo>
                  <a:pt x="1463285" y="5084234"/>
                  <a:pt x="1457153" y="5081059"/>
                  <a:pt x="1455926" y="5088467"/>
                </a:cubicBezTo>
                <a:cubicBezTo>
                  <a:pt x="1453473" y="5096934"/>
                  <a:pt x="1457153" y="5099050"/>
                  <a:pt x="1466965" y="5096934"/>
                </a:cubicBezTo>
                <a:cubicBezTo>
                  <a:pt x="1468192" y="5096934"/>
                  <a:pt x="1468192" y="5099050"/>
                  <a:pt x="1462059" y="5102225"/>
                </a:cubicBezTo>
                <a:cubicBezTo>
                  <a:pt x="1453473" y="5106459"/>
                  <a:pt x="1457153" y="5112809"/>
                  <a:pt x="1462059" y="5115984"/>
                </a:cubicBezTo>
                <a:cubicBezTo>
                  <a:pt x="1465738" y="5118100"/>
                  <a:pt x="1473098" y="5118100"/>
                  <a:pt x="1480457" y="5118100"/>
                </a:cubicBezTo>
                <a:cubicBezTo>
                  <a:pt x="1475551" y="5105400"/>
                  <a:pt x="1480457" y="5093758"/>
                  <a:pt x="1473098" y="5083175"/>
                </a:cubicBezTo>
                <a:cubicBezTo>
                  <a:pt x="1478004" y="5081059"/>
                  <a:pt x="1480457" y="5071534"/>
                  <a:pt x="1490270" y="5078942"/>
                </a:cubicBezTo>
                <a:cubicBezTo>
                  <a:pt x="1496402" y="5084234"/>
                  <a:pt x="1506215" y="5086350"/>
                  <a:pt x="1516027" y="5088467"/>
                </a:cubicBezTo>
                <a:cubicBezTo>
                  <a:pt x="1516027" y="5081059"/>
                  <a:pt x="1509895" y="5076825"/>
                  <a:pt x="1512348" y="5071534"/>
                </a:cubicBezTo>
                <a:cubicBezTo>
                  <a:pt x="1516027" y="5073650"/>
                  <a:pt x="1522160" y="5072592"/>
                  <a:pt x="1520934" y="5070475"/>
                </a:cubicBezTo>
                <a:cubicBezTo>
                  <a:pt x="1516027" y="5060950"/>
                  <a:pt x="1516027" y="5050367"/>
                  <a:pt x="1512348" y="5039784"/>
                </a:cubicBezTo>
                <a:cubicBezTo>
                  <a:pt x="1512348" y="5039784"/>
                  <a:pt x="1513574" y="5039784"/>
                  <a:pt x="1514801" y="5038725"/>
                </a:cubicBezTo>
                <a:cubicBezTo>
                  <a:pt x="1512348" y="5037667"/>
                  <a:pt x="1509895" y="5036609"/>
                  <a:pt x="1507442" y="5037667"/>
                </a:cubicBezTo>
                <a:cubicBezTo>
                  <a:pt x="1493949" y="5041900"/>
                  <a:pt x="1493949" y="5055659"/>
                  <a:pt x="1508668" y="5068359"/>
                </a:cubicBezTo>
                <a:cubicBezTo>
                  <a:pt x="1502535" y="5074709"/>
                  <a:pt x="1495176" y="5078942"/>
                  <a:pt x="1487817" y="5071534"/>
                </a:cubicBezTo>
                <a:cubicBezTo>
                  <a:pt x="1481684" y="5067300"/>
                  <a:pt x="1480457" y="5062008"/>
                  <a:pt x="1478004" y="5057775"/>
                </a:cubicBezTo>
                <a:close/>
                <a:moveTo>
                  <a:pt x="1463285" y="5053542"/>
                </a:moveTo>
                <a:cubicBezTo>
                  <a:pt x="1464512" y="5052484"/>
                  <a:pt x="1465738" y="5051425"/>
                  <a:pt x="1466965" y="5050367"/>
                </a:cubicBezTo>
                <a:cubicBezTo>
                  <a:pt x="1468192" y="5051425"/>
                  <a:pt x="1469418" y="5052484"/>
                  <a:pt x="1469418" y="5053542"/>
                </a:cubicBezTo>
                <a:cubicBezTo>
                  <a:pt x="1469418" y="5055659"/>
                  <a:pt x="1468192" y="5057775"/>
                  <a:pt x="1464512" y="5056717"/>
                </a:cubicBezTo>
                <a:cubicBezTo>
                  <a:pt x="1462059" y="5056717"/>
                  <a:pt x="1462059" y="5055659"/>
                  <a:pt x="1463285" y="5053542"/>
                </a:cubicBezTo>
                <a:close/>
                <a:moveTo>
                  <a:pt x="222007" y="2060575"/>
                </a:moveTo>
                <a:cubicBezTo>
                  <a:pt x="225687" y="2056342"/>
                  <a:pt x="225687" y="2052108"/>
                  <a:pt x="226913" y="2047875"/>
                </a:cubicBezTo>
                <a:cubicBezTo>
                  <a:pt x="226913" y="2046817"/>
                  <a:pt x="226913" y="2045758"/>
                  <a:pt x="225687" y="2045758"/>
                </a:cubicBezTo>
                <a:cubicBezTo>
                  <a:pt x="213421" y="2028825"/>
                  <a:pt x="214648" y="2014008"/>
                  <a:pt x="228140" y="1998133"/>
                </a:cubicBezTo>
                <a:cubicBezTo>
                  <a:pt x="234273" y="2001308"/>
                  <a:pt x="239179" y="2005542"/>
                  <a:pt x="241632" y="2010833"/>
                </a:cubicBezTo>
                <a:cubicBezTo>
                  <a:pt x="242859" y="2015067"/>
                  <a:pt x="245312" y="2018242"/>
                  <a:pt x="250218" y="2015067"/>
                </a:cubicBezTo>
                <a:cubicBezTo>
                  <a:pt x="255124" y="2012950"/>
                  <a:pt x="258804" y="2007658"/>
                  <a:pt x="253898" y="2004483"/>
                </a:cubicBezTo>
                <a:cubicBezTo>
                  <a:pt x="244085" y="1998133"/>
                  <a:pt x="241632" y="1988608"/>
                  <a:pt x="237953" y="1979083"/>
                </a:cubicBezTo>
                <a:cubicBezTo>
                  <a:pt x="235499" y="1972733"/>
                  <a:pt x="244085" y="1976967"/>
                  <a:pt x="246538" y="1974850"/>
                </a:cubicBezTo>
                <a:cubicBezTo>
                  <a:pt x="246538" y="1974850"/>
                  <a:pt x="246538" y="1974850"/>
                  <a:pt x="246538" y="1974850"/>
                </a:cubicBezTo>
                <a:cubicBezTo>
                  <a:pt x="246538" y="1974850"/>
                  <a:pt x="246538" y="1974850"/>
                  <a:pt x="246538" y="1974850"/>
                </a:cubicBezTo>
                <a:cubicBezTo>
                  <a:pt x="246538" y="1978025"/>
                  <a:pt x="245312" y="1983317"/>
                  <a:pt x="250218" y="1983317"/>
                </a:cubicBezTo>
                <a:cubicBezTo>
                  <a:pt x="255124" y="1984375"/>
                  <a:pt x="256351" y="1980142"/>
                  <a:pt x="255124" y="1978025"/>
                </a:cubicBezTo>
                <a:cubicBezTo>
                  <a:pt x="253898" y="1972733"/>
                  <a:pt x="250218" y="1973792"/>
                  <a:pt x="245312" y="1974850"/>
                </a:cubicBezTo>
                <a:cubicBezTo>
                  <a:pt x="245312" y="1974850"/>
                  <a:pt x="245312" y="1974850"/>
                  <a:pt x="245312" y="1974850"/>
                </a:cubicBezTo>
                <a:cubicBezTo>
                  <a:pt x="245312" y="1974850"/>
                  <a:pt x="245312" y="1974850"/>
                  <a:pt x="245312" y="1974850"/>
                </a:cubicBezTo>
                <a:cubicBezTo>
                  <a:pt x="245312" y="1965325"/>
                  <a:pt x="241632" y="1958975"/>
                  <a:pt x="230593" y="1955800"/>
                </a:cubicBezTo>
                <a:cubicBezTo>
                  <a:pt x="225687" y="1954742"/>
                  <a:pt x="220781" y="1951567"/>
                  <a:pt x="224460" y="1946275"/>
                </a:cubicBezTo>
                <a:cubicBezTo>
                  <a:pt x="229367" y="1937808"/>
                  <a:pt x="234273" y="1947333"/>
                  <a:pt x="239179" y="1947333"/>
                </a:cubicBezTo>
                <a:cubicBezTo>
                  <a:pt x="240406" y="1956858"/>
                  <a:pt x="247765" y="1958975"/>
                  <a:pt x="255124" y="1956858"/>
                </a:cubicBezTo>
                <a:cubicBezTo>
                  <a:pt x="261257" y="1954742"/>
                  <a:pt x="260031" y="1958975"/>
                  <a:pt x="260031" y="1958975"/>
                </a:cubicBezTo>
                <a:cubicBezTo>
                  <a:pt x="246538" y="1973792"/>
                  <a:pt x="273523" y="1975908"/>
                  <a:pt x="271070" y="1987550"/>
                </a:cubicBezTo>
                <a:cubicBezTo>
                  <a:pt x="278429" y="1987550"/>
                  <a:pt x="275976" y="1994958"/>
                  <a:pt x="280882" y="1997075"/>
                </a:cubicBezTo>
                <a:cubicBezTo>
                  <a:pt x="294374" y="2003425"/>
                  <a:pt x="291921" y="2009775"/>
                  <a:pt x="280882" y="2015067"/>
                </a:cubicBezTo>
                <a:cubicBezTo>
                  <a:pt x="271070" y="2019300"/>
                  <a:pt x="275976" y="2027767"/>
                  <a:pt x="271070" y="2033058"/>
                </a:cubicBezTo>
                <a:cubicBezTo>
                  <a:pt x="266163" y="2037292"/>
                  <a:pt x="257577" y="2039408"/>
                  <a:pt x="262484" y="2047875"/>
                </a:cubicBezTo>
                <a:cubicBezTo>
                  <a:pt x="263710" y="2048933"/>
                  <a:pt x="256351" y="2054225"/>
                  <a:pt x="251445" y="2057400"/>
                </a:cubicBezTo>
                <a:cubicBezTo>
                  <a:pt x="251445" y="2058458"/>
                  <a:pt x="250218" y="2060575"/>
                  <a:pt x="250218" y="2061633"/>
                </a:cubicBezTo>
                <a:cubicBezTo>
                  <a:pt x="251445" y="2071158"/>
                  <a:pt x="225687" y="2062692"/>
                  <a:pt x="235499" y="2075392"/>
                </a:cubicBezTo>
                <a:cubicBezTo>
                  <a:pt x="240406" y="2082800"/>
                  <a:pt x="236726" y="2092325"/>
                  <a:pt x="247765" y="2097617"/>
                </a:cubicBezTo>
                <a:cubicBezTo>
                  <a:pt x="250218" y="2098675"/>
                  <a:pt x="251445" y="2100792"/>
                  <a:pt x="251445" y="2102908"/>
                </a:cubicBezTo>
                <a:cubicBezTo>
                  <a:pt x="252671" y="2106083"/>
                  <a:pt x="250218" y="2109258"/>
                  <a:pt x="247765" y="2110317"/>
                </a:cubicBezTo>
                <a:cubicBezTo>
                  <a:pt x="244085" y="2112434"/>
                  <a:pt x="241632" y="2110317"/>
                  <a:pt x="240406" y="2107142"/>
                </a:cubicBezTo>
                <a:cubicBezTo>
                  <a:pt x="235499" y="2098675"/>
                  <a:pt x="231820" y="2090208"/>
                  <a:pt x="222007" y="2083858"/>
                </a:cubicBezTo>
                <a:cubicBezTo>
                  <a:pt x="217101" y="2079625"/>
                  <a:pt x="214648" y="2067983"/>
                  <a:pt x="222007" y="2060575"/>
                </a:cubicBezTo>
                <a:close/>
                <a:moveTo>
                  <a:pt x="11353033" y="2019300"/>
                </a:moveTo>
                <a:cubicBezTo>
                  <a:pt x="11362846" y="2012950"/>
                  <a:pt x="11364072" y="2018242"/>
                  <a:pt x="11365299" y="2025650"/>
                </a:cubicBezTo>
                <a:cubicBezTo>
                  <a:pt x="11367752" y="2038350"/>
                  <a:pt x="11354260" y="2035175"/>
                  <a:pt x="11348127" y="2038350"/>
                </a:cubicBezTo>
                <a:cubicBezTo>
                  <a:pt x="11340768" y="2041525"/>
                  <a:pt x="11337088" y="2036233"/>
                  <a:pt x="11339541" y="2029883"/>
                </a:cubicBezTo>
                <a:cubicBezTo>
                  <a:pt x="11328502" y="2030942"/>
                  <a:pt x="11316236" y="2029883"/>
                  <a:pt x="11319917" y="2017183"/>
                </a:cubicBezTo>
                <a:cubicBezTo>
                  <a:pt x="11322369" y="2008717"/>
                  <a:pt x="11307651" y="2009775"/>
                  <a:pt x="11312557" y="2003425"/>
                </a:cubicBezTo>
                <a:cubicBezTo>
                  <a:pt x="11318690" y="1996017"/>
                  <a:pt x="11308877" y="1994958"/>
                  <a:pt x="11306424" y="1991783"/>
                </a:cubicBezTo>
                <a:cubicBezTo>
                  <a:pt x="11303971" y="1986492"/>
                  <a:pt x="11310104" y="1980142"/>
                  <a:pt x="11305198" y="1974850"/>
                </a:cubicBezTo>
                <a:cubicBezTo>
                  <a:pt x="11306424" y="1974850"/>
                  <a:pt x="11308877" y="1974850"/>
                  <a:pt x="11310104" y="1974850"/>
                </a:cubicBezTo>
                <a:cubicBezTo>
                  <a:pt x="11316236" y="1972733"/>
                  <a:pt x="11316236" y="1979083"/>
                  <a:pt x="11319917" y="1980142"/>
                </a:cubicBezTo>
                <a:cubicBezTo>
                  <a:pt x="11321143" y="1980142"/>
                  <a:pt x="11322369" y="1981200"/>
                  <a:pt x="11323596" y="1981200"/>
                </a:cubicBezTo>
                <a:cubicBezTo>
                  <a:pt x="11322369" y="1982258"/>
                  <a:pt x="11322369" y="1982258"/>
                  <a:pt x="11321143" y="1983317"/>
                </a:cubicBezTo>
                <a:cubicBezTo>
                  <a:pt x="11319917" y="1987550"/>
                  <a:pt x="11319917" y="1991783"/>
                  <a:pt x="11322369" y="1996017"/>
                </a:cubicBezTo>
                <a:cubicBezTo>
                  <a:pt x="11329729" y="2009775"/>
                  <a:pt x="11328502" y="2009775"/>
                  <a:pt x="11346900" y="2004483"/>
                </a:cubicBezTo>
                <a:cubicBezTo>
                  <a:pt x="11349354" y="2003425"/>
                  <a:pt x="11351807" y="2003425"/>
                  <a:pt x="11354260" y="2002367"/>
                </a:cubicBezTo>
                <a:cubicBezTo>
                  <a:pt x="11351807" y="2007658"/>
                  <a:pt x="11351807" y="2012950"/>
                  <a:pt x="11353033" y="2019300"/>
                </a:cubicBezTo>
                <a:close/>
                <a:moveTo>
                  <a:pt x="132468" y="4983692"/>
                </a:moveTo>
                <a:cubicBezTo>
                  <a:pt x="131242" y="4986867"/>
                  <a:pt x="128789" y="4992159"/>
                  <a:pt x="132468" y="4994275"/>
                </a:cubicBezTo>
                <a:cubicBezTo>
                  <a:pt x="144734" y="5000625"/>
                  <a:pt x="133695" y="5003800"/>
                  <a:pt x="131242" y="5008034"/>
                </a:cubicBezTo>
                <a:cubicBezTo>
                  <a:pt x="130015" y="5011209"/>
                  <a:pt x="100578" y="5012267"/>
                  <a:pt x="98125" y="5010150"/>
                </a:cubicBezTo>
                <a:cubicBezTo>
                  <a:pt x="96898" y="5009092"/>
                  <a:pt x="98125" y="5005917"/>
                  <a:pt x="98125" y="5003800"/>
                </a:cubicBezTo>
                <a:cubicBezTo>
                  <a:pt x="101804" y="5004859"/>
                  <a:pt x="106711" y="5004859"/>
                  <a:pt x="110390" y="5005917"/>
                </a:cubicBezTo>
                <a:cubicBezTo>
                  <a:pt x="112843" y="5006975"/>
                  <a:pt x="116523" y="5010150"/>
                  <a:pt x="118976" y="5006975"/>
                </a:cubicBezTo>
                <a:cubicBezTo>
                  <a:pt x="121429" y="5003800"/>
                  <a:pt x="117750" y="5002742"/>
                  <a:pt x="115297" y="5000625"/>
                </a:cubicBezTo>
                <a:cubicBezTo>
                  <a:pt x="117750" y="4988984"/>
                  <a:pt x="123883" y="4978400"/>
                  <a:pt x="123883" y="4965700"/>
                </a:cubicBezTo>
                <a:cubicBezTo>
                  <a:pt x="123883" y="4964642"/>
                  <a:pt x="128789" y="4962525"/>
                  <a:pt x="133695" y="4959350"/>
                </a:cubicBezTo>
                <a:cubicBezTo>
                  <a:pt x="133695" y="4967817"/>
                  <a:pt x="136148" y="4976284"/>
                  <a:pt x="132468" y="4983692"/>
                </a:cubicBezTo>
                <a:close/>
                <a:moveTo>
                  <a:pt x="2269135" y="6708776"/>
                </a:moveTo>
                <a:cubicBezTo>
                  <a:pt x="2245830" y="6711950"/>
                  <a:pt x="2232338" y="6697133"/>
                  <a:pt x="2215166" y="6688667"/>
                </a:cubicBezTo>
                <a:cubicBezTo>
                  <a:pt x="2209034" y="6680200"/>
                  <a:pt x="2217619" y="6669617"/>
                  <a:pt x="2211487" y="6661151"/>
                </a:cubicBezTo>
                <a:cubicBezTo>
                  <a:pt x="2211487" y="6661151"/>
                  <a:pt x="2211487" y="6661151"/>
                  <a:pt x="2211487" y="6661151"/>
                </a:cubicBezTo>
                <a:lnTo>
                  <a:pt x="2211487" y="6661151"/>
                </a:lnTo>
                <a:cubicBezTo>
                  <a:pt x="2211487" y="6661151"/>
                  <a:pt x="2211487" y="6661151"/>
                  <a:pt x="2211487" y="6661151"/>
                </a:cubicBezTo>
                <a:cubicBezTo>
                  <a:pt x="2217619" y="6659034"/>
                  <a:pt x="2216393" y="6653742"/>
                  <a:pt x="2217619" y="6649508"/>
                </a:cubicBezTo>
                <a:cubicBezTo>
                  <a:pt x="2222526" y="6638925"/>
                  <a:pt x="2210260" y="6639984"/>
                  <a:pt x="2204127" y="6637867"/>
                </a:cubicBezTo>
                <a:cubicBezTo>
                  <a:pt x="2201674" y="6643159"/>
                  <a:pt x="2182049" y="6631517"/>
                  <a:pt x="2189409" y="6648450"/>
                </a:cubicBezTo>
                <a:cubicBezTo>
                  <a:pt x="2191862" y="6654800"/>
                  <a:pt x="2189409" y="6655859"/>
                  <a:pt x="2182049" y="6655859"/>
                </a:cubicBezTo>
                <a:cubicBezTo>
                  <a:pt x="2167330" y="6655859"/>
                  <a:pt x="2152612" y="6653742"/>
                  <a:pt x="2139120" y="6662209"/>
                </a:cubicBezTo>
                <a:cubicBezTo>
                  <a:pt x="2147706" y="6678084"/>
                  <a:pt x="2147706" y="6678084"/>
                  <a:pt x="2163651" y="6672792"/>
                </a:cubicBezTo>
                <a:cubicBezTo>
                  <a:pt x="2166104" y="6671734"/>
                  <a:pt x="2169784" y="6670675"/>
                  <a:pt x="2172237" y="6672792"/>
                </a:cubicBezTo>
                <a:cubicBezTo>
                  <a:pt x="2174690" y="6675967"/>
                  <a:pt x="2172237" y="6678084"/>
                  <a:pt x="2169784" y="6679142"/>
                </a:cubicBezTo>
                <a:cubicBezTo>
                  <a:pt x="2171010" y="6692901"/>
                  <a:pt x="2179596" y="6698192"/>
                  <a:pt x="2188182" y="6691842"/>
                </a:cubicBezTo>
                <a:cubicBezTo>
                  <a:pt x="2197994" y="6683375"/>
                  <a:pt x="2205354" y="6687609"/>
                  <a:pt x="2213940" y="6689725"/>
                </a:cubicBezTo>
                <a:cubicBezTo>
                  <a:pt x="2218846" y="6695017"/>
                  <a:pt x="2211487" y="6699250"/>
                  <a:pt x="2211487" y="6704542"/>
                </a:cubicBezTo>
                <a:cubicBezTo>
                  <a:pt x="2211487" y="6713008"/>
                  <a:pt x="2222526" y="6706659"/>
                  <a:pt x="2224979" y="6710892"/>
                </a:cubicBezTo>
                <a:cubicBezTo>
                  <a:pt x="2218846" y="6716183"/>
                  <a:pt x="2209034" y="6718300"/>
                  <a:pt x="2210260" y="6727825"/>
                </a:cubicBezTo>
                <a:cubicBezTo>
                  <a:pt x="2204127" y="6740526"/>
                  <a:pt x="2216393" y="6741584"/>
                  <a:pt x="2224979" y="6745817"/>
                </a:cubicBezTo>
                <a:cubicBezTo>
                  <a:pt x="2254416" y="6761692"/>
                  <a:pt x="2266682" y="6757459"/>
                  <a:pt x="2275268" y="6731000"/>
                </a:cubicBezTo>
                <a:cubicBezTo>
                  <a:pt x="2281401" y="6729942"/>
                  <a:pt x="2280174" y="6725709"/>
                  <a:pt x="2278947" y="6722534"/>
                </a:cubicBezTo>
                <a:cubicBezTo>
                  <a:pt x="2280174" y="6715125"/>
                  <a:pt x="2275268" y="6707717"/>
                  <a:pt x="2269135" y="6708776"/>
                </a:cubicBezTo>
                <a:close/>
                <a:moveTo>
                  <a:pt x="2250737" y="6726767"/>
                </a:moveTo>
                <a:cubicBezTo>
                  <a:pt x="2247057" y="6739467"/>
                  <a:pt x="2238471" y="6733117"/>
                  <a:pt x="2231112" y="6732058"/>
                </a:cubicBezTo>
                <a:cubicBezTo>
                  <a:pt x="2231112" y="6731000"/>
                  <a:pt x="2232338" y="6728883"/>
                  <a:pt x="2232338" y="6727825"/>
                </a:cubicBezTo>
                <a:cubicBezTo>
                  <a:pt x="2229885" y="6719359"/>
                  <a:pt x="2238471" y="6717242"/>
                  <a:pt x="2244604" y="6716183"/>
                </a:cubicBezTo>
                <a:cubicBezTo>
                  <a:pt x="2251963" y="6715125"/>
                  <a:pt x="2248283" y="6722534"/>
                  <a:pt x="2250737" y="6726767"/>
                </a:cubicBezTo>
                <a:cubicBezTo>
                  <a:pt x="2259322" y="6727825"/>
                  <a:pt x="2266682" y="6733117"/>
                  <a:pt x="2275268" y="6731000"/>
                </a:cubicBezTo>
                <a:cubicBezTo>
                  <a:pt x="2266682" y="6733117"/>
                  <a:pt x="2259322" y="6727825"/>
                  <a:pt x="2250737" y="6726767"/>
                </a:cubicBezTo>
                <a:close/>
                <a:moveTo>
                  <a:pt x="11841204" y="3995208"/>
                </a:moveTo>
                <a:cubicBezTo>
                  <a:pt x="11837524" y="3995208"/>
                  <a:pt x="11832618" y="3996267"/>
                  <a:pt x="11833845" y="3990975"/>
                </a:cubicBezTo>
                <a:cubicBezTo>
                  <a:pt x="11835072" y="3987800"/>
                  <a:pt x="11833845" y="3980392"/>
                  <a:pt x="11837524" y="3981450"/>
                </a:cubicBezTo>
                <a:cubicBezTo>
                  <a:pt x="11859603" y="3986742"/>
                  <a:pt x="11864509" y="3966633"/>
                  <a:pt x="11880454" y="3963458"/>
                </a:cubicBezTo>
                <a:cubicBezTo>
                  <a:pt x="11887813" y="3965575"/>
                  <a:pt x="11889040" y="3974042"/>
                  <a:pt x="11898852" y="3976159"/>
                </a:cubicBezTo>
                <a:cubicBezTo>
                  <a:pt x="11881681" y="3990975"/>
                  <a:pt x="11862055" y="3992034"/>
                  <a:pt x="11841204" y="3995208"/>
                </a:cubicBezTo>
                <a:close/>
                <a:moveTo>
                  <a:pt x="334851" y="4508500"/>
                </a:moveTo>
                <a:cubicBezTo>
                  <a:pt x="334851" y="4508500"/>
                  <a:pt x="334851" y="4508500"/>
                  <a:pt x="334851" y="4508500"/>
                </a:cubicBezTo>
                <a:cubicBezTo>
                  <a:pt x="333624" y="4508500"/>
                  <a:pt x="333624" y="4508500"/>
                  <a:pt x="334851" y="4508500"/>
                </a:cubicBezTo>
                <a:cubicBezTo>
                  <a:pt x="333624" y="4508500"/>
                  <a:pt x="333624" y="4508500"/>
                  <a:pt x="334851" y="4508500"/>
                </a:cubicBezTo>
                <a:cubicBezTo>
                  <a:pt x="333624" y="4508500"/>
                  <a:pt x="333624" y="4508500"/>
                  <a:pt x="334851" y="4508500"/>
                </a:cubicBezTo>
                <a:close/>
                <a:moveTo>
                  <a:pt x="333624" y="4508500"/>
                </a:moveTo>
                <a:cubicBezTo>
                  <a:pt x="321359" y="4507442"/>
                  <a:pt x="317679" y="4497917"/>
                  <a:pt x="309093" y="4492625"/>
                </a:cubicBezTo>
                <a:cubicBezTo>
                  <a:pt x="315226" y="4486275"/>
                  <a:pt x="318905" y="4479925"/>
                  <a:pt x="326265" y="4475692"/>
                </a:cubicBezTo>
                <a:cubicBezTo>
                  <a:pt x="336077" y="4469342"/>
                  <a:pt x="342210" y="4462992"/>
                  <a:pt x="328718" y="4454525"/>
                </a:cubicBezTo>
                <a:cubicBezTo>
                  <a:pt x="326265" y="4452409"/>
                  <a:pt x="327491" y="4448175"/>
                  <a:pt x="329944" y="4446059"/>
                </a:cubicBezTo>
                <a:cubicBezTo>
                  <a:pt x="334851" y="4442883"/>
                  <a:pt x="338530" y="4445000"/>
                  <a:pt x="340984" y="4448175"/>
                </a:cubicBezTo>
                <a:cubicBezTo>
                  <a:pt x="347116" y="4454525"/>
                  <a:pt x="344663" y="4467225"/>
                  <a:pt x="363062" y="4462992"/>
                </a:cubicBezTo>
                <a:cubicBezTo>
                  <a:pt x="344663" y="4476750"/>
                  <a:pt x="321359" y="4485217"/>
                  <a:pt x="333624" y="4508500"/>
                </a:cubicBezTo>
                <a:close/>
                <a:moveTo>
                  <a:pt x="968982" y="5280025"/>
                </a:moveTo>
                <a:cubicBezTo>
                  <a:pt x="961623" y="5277909"/>
                  <a:pt x="951810" y="5274734"/>
                  <a:pt x="953037" y="5287434"/>
                </a:cubicBezTo>
                <a:cubicBezTo>
                  <a:pt x="940771" y="5302250"/>
                  <a:pt x="940771" y="5302250"/>
                  <a:pt x="923599" y="5290609"/>
                </a:cubicBezTo>
                <a:cubicBezTo>
                  <a:pt x="934638" y="5291667"/>
                  <a:pt x="941998" y="5289550"/>
                  <a:pt x="950584" y="5287434"/>
                </a:cubicBezTo>
                <a:cubicBezTo>
                  <a:pt x="945677" y="5284258"/>
                  <a:pt x="945677" y="5269442"/>
                  <a:pt x="932185" y="5280025"/>
                </a:cubicBezTo>
                <a:cubicBezTo>
                  <a:pt x="927279" y="5274734"/>
                  <a:pt x="921146" y="5269442"/>
                  <a:pt x="918693" y="5264150"/>
                </a:cubicBezTo>
                <a:cubicBezTo>
                  <a:pt x="917466" y="5260975"/>
                  <a:pt x="926052" y="5258859"/>
                  <a:pt x="933412" y="5262034"/>
                </a:cubicBezTo>
                <a:cubicBezTo>
                  <a:pt x="945677" y="5266267"/>
                  <a:pt x="960396" y="5259917"/>
                  <a:pt x="973888" y="5264150"/>
                </a:cubicBezTo>
                <a:cubicBezTo>
                  <a:pt x="983701" y="5267325"/>
                  <a:pt x="984927" y="5277909"/>
                  <a:pt x="993513" y="5283200"/>
                </a:cubicBezTo>
                <a:cubicBezTo>
                  <a:pt x="995966" y="5284258"/>
                  <a:pt x="988607" y="5288492"/>
                  <a:pt x="984927" y="5288492"/>
                </a:cubicBezTo>
                <a:cubicBezTo>
                  <a:pt x="977568" y="5288492"/>
                  <a:pt x="973888" y="5282142"/>
                  <a:pt x="968982" y="5280025"/>
                </a:cubicBezTo>
                <a:close/>
                <a:moveTo>
                  <a:pt x="11713642" y="2695575"/>
                </a:moveTo>
                <a:cubicBezTo>
                  <a:pt x="11723454" y="2702983"/>
                  <a:pt x="11716095" y="2722034"/>
                  <a:pt x="11738173" y="2722034"/>
                </a:cubicBezTo>
                <a:cubicBezTo>
                  <a:pt x="11738173" y="2717800"/>
                  <a:pt x="11738173" y="2713567"/>
                  <a:pt x="11736947" y="2709333"/>
                </a:cubicBezTo>
                <a:cubicBezTo>
                  <a:pt x="11736947" y="2705100"/>
                  <a:pt x="11736947" y="2699809"/>
                  <a:pt x="11736947" y="2695575"/>
                </a:cubicBezTo>
                <a:cubicBezTo>
                  <a:pt x="11736947" y="2670175"/>
                  <a:pt x="11736947" y="2669117"/>
                  <a:pt x="11705056" y="2663825"/>
                </a:cubicBezTo>
                <a:cubicBezTo>
                  <a:pt x="11718548" y="2673350"/>
                  <a:pt x="11703830" y="2688167"/>
                  <a:pt x="11713642" y="2695575"/>
                </a:cubicBezTo>
                <a:close/>
                <a:moveTo>
                  <a:pt x="11730814" y="2683934"/>
                </a:moveTo>
                <a:cubicBezTo>
                  <a:pt x="11729587" y="2683934"/>
                  <a:pt x="11729587" y="2684992"/>
                  <a:pt x="11729587" y="2684992"/>
                </a:cubicBezTo>
                <a:cubicBezTo>
                  <a:pt x="11729587" y="2684992"/>
                  <a:pt x="11728361" y="2683934"/>
                  <a:pt x="11728361" y="2683934"/>
                </a:cubicBezTo>
                <a:cubicBezTo>
                  <a:pt x="11729587" y="2683934"/>
                  <a:pt x="11729587" y="2682875"/>
                  <a:pt x="11729587" y="2682875"/>
                </a:cubicBezTo>
                <a:cubicBezTo>
                  <a:pt x="11729587" y="2681817"/>
                  <a:pt x="11730814" y="2682875"/>
                  <a:pt x="11730814" y="2683934"/>
                </a:cubicBezTo>
                <a:close/>
                <a:moveTo>
                  <a:pt x="118976" y="2705100"/>
                </a:moveTo>
                <a:cubicBezTo>
                  <a:pt x="120203" y="2706158"/>
                  <a:pt x="122656" y="2709333"/>
                  <a:pt x="121429" y="2711450"/>
                </a:cubicBezTo>
                <a:cubicBezTo>
                  <a:pt x="120203" y="2714625"/>
                  <a:pt x="116523" y="2714625"/>
                  <a:pt x="112843" y="2713567"/>
                </a:cubicBezTo>
                <a:cubicBezTo>
                  <a:pt x="103031" y="2710392"/>
                  <a:pt x="96898" y="2697692"/>
                  <a:pt x="80953" y="2702983"/>
                </a:cubicBezTo>
                <a:cubicBezTo>
                  <a:pt x="74820" y="2705100"/>
                  <a:pt x="71140" y="2690283"/>
                  <a:pt x="78500" y="2683934"/>
                </a:cubicBezTo>
                <a:cubicBezTo>
                  <a:pt x="84633" y="2678642"/>
                  <a:pt x="76047" y="2673350"/>
                  <a:pt x="83406" y="2664883"/>
                </a:cubicBezTo>
                <a:cubicBezTo>
                  <a:pt x="88312" y="2673350"/>
                  <a:pt x="95672" y="2679700"/>
                  <a:pt x="104258" y="2682875"/>
                </a:cubicBezTo>
                <a:cubicBezTo>
                  <a:pt x="106711" y="2683934"/>
                  <a:pt x="111617" y="2684992"/>
                  <a:pt x="109164" y="2687108"/>
                </a:cubicBezTo>
                <a:cubicBezTo>
                  <a:pt x="99351" y="2699809"/>
                  <a:pt x="110390" y="2701925"/>
                  <a:pt x="118976" y="2705100"/>
                </a:cubicBezTo>
                <a:close/>
                <a:moveTo>
                  <a:pt x="39250" y="1842558"/>
                </a:moveTo>
                <a:cubicBezTo>
                  <a:pt x="41703" y="1847850"/>
                  <a:pt x="40476" y="1852083"/>
                  <a:pt x="38023" y="1856317"/>
                </a:cubicBezTo>
                <a:cubicBezTo>
                  <a:pt x="38023" y="1856317"/>
                  <a:pt x="38023" y="1855258"/>
                  <a:pt x="38023" y="1855258"/>
                </a:cubicBezTo>
                <a:cubicBezTo>
                  <a:pt x="35570" y="1851025"/>
                  <a:pt x="36797" y="1845733"/>
                  <a:pt x="39250" y="1842558"/>
                </a:cubicBezTo>
                <a:close/>
                <a:moveTo>
                  <a:pt x="33117" y="1862667"/>
                </a:moveTo>
                <a:cubicBezTo>
                  <a:pt x="34344" y="1860550"/>
                  <a:pt x="36797" y="1858433"/>
                  <a:pt x="38023" y="1856317"/>
                </a:cubicBezTo>
                <a:cubicBezTo>
                  <a:pt x="44156" y="1872192"/>
                  <a:pt x="33117" y="1883833"/>
                  <a:pt x="25758" y="1897592"/>
                </a:cubicBezTo>
                <a:cubicBezTo>
                  <a:pt x="19625" y="1883833"/>
                  <a:pt x="24531" y="1873250"/>
                  <a:pt x="33117" y="1862667"/>
                </a:cubicBezTo>
                <a:close/>
                <a:moveTo>
                  <a:pt x="1552824" y="6777567"/>
                </a:moveTo>
                <a:cubicBezTo>
                  <a:pt x="1540559" y="6786034"/>
                  <a:pt x="1557730" y="6796617"/>
                  <a:pt x="1551598" y="6806142"/>
                </a:cubicBezTo>
                <a:cubicBezTo>
                  <a:pt x="1546691" y="6801909"/>
                  <a:pt x="1546691" y="6795558"/>
                  <a:pt x="1538106" y="6793442"/>
                </a:cubicBezTo>
                <a:cubicBezTo>
                  <a:pt x="1533199" y="6792383"/>
                  <a:pt x="1528293" y="6786034"/>
                  <a:pt x="1540559" y="6784975"/>
                </a:cubicBezTo>
                <a:cubicBezTo>
                  <a:pt x="1544238" y="6784975"/>
                  <a:pt x="1540559" y="6779683"/>
                  <a:pt x="1539332" y="6777567"/>
                </a:cubicBezTo>
                <a:cubicBezTo>
                  <a:pt x="1535652" y="6771217"/>
                  <a:pt x="1518481" y="6776508"/>
                  <a:pt x="1522160" y="6763808"/>
                </a:cubicBezTo>
                <a:cubicBezTo>
                  <a:pt x="1524613" y="6754284"/>
                  <a:pt x="1511121" y="6752167"/>
                  <a:pt x="1516027" y="6740526"/>
                </a:cubicBezTo>
                <a:cubicBezTo>
                  <a:pt x="1517254" y="6738409"/>
                  <a:pt x="1524613" y="6740526"/>
                  <a:pt x="1528293" y="6736292"/>
                </a:cubicBezTo>
                <a:cubicBezTo>
                  <a:pt x="1530746" y="6734175"/>
                  <a:pt x="1534426" y="6733117"/>
                  <a:pt x="1536879" y="6736292"/>
                </a:cubicBezTo>
                <a:cubicBezTo>
                  <a:pt x="1540559" y="6739467"/>
                  <a:pt x="1540559" y="6742642"/>
                  <a:pt x="1538106" y="6746875"/>
                </a:cubicBezTo>
                <a:cubicBezTo>
                  <a:pt x="1534426" y="6751109"/>
                  <a:pt x="1531973" y="6755342"/>
                  <a:pt x="1528293" y="6760633"/>
                </a:cubicBezTo>
                <a:cubicBezTo>
                  <a:pt x="1536879" y="6762750"/>
                  <a:pt x="1543012" y="6766984"/>
                  <a:pt x="1549145" y="6772276"/>
                </a:cubicBezTo>
                <a:cubicBezTo>
                  <a:pt x="1551598" y="6773334"/>
                  <a:pt x="1554051" y="6777567"/>
                  <a:pt x="1552824" y="6777567"/>
                </a:cubicBezTo>
                <a:close/>
                <a:moveTo>
                  <a:pt x="959169" y="2435225"/>
                </a:moveTo>
                <a:cubicBezTo>
                  <a:pt x="945677" y="2432050"/>
                  <a:pt x="932185" y="2428875"/>
                  <a:pt x="918693" y="2425700"/>
                </a:cubicBezTo>
                <a:cubicBezTo>
                  <a:pt x="911334" y="2430992"/>
                  <a:pt x="899068" y="2430992"/>
                  <a:pt x="896615" y="2441575"/>
                </a:cubicBezTo>
                <a:cubicBezTo>
                  <a:pt x="896615" y="2442633"/>
                  <a:pt x="896615" y="2448983"/>
                  <a:pt x="891709" y="2443692"/>
                </a:cubicBezTo>
                <a:cubicBezTo>
                  <a:pt x="890482" y="2442633"/>
                  <a:pt x="890482" y="2433108"/>
                  <a:pt x="886802" y="2442633"/>
                </a:cubicBezTo>
                <a:cubicBezTo>
                  <a:pt x="884349" y="2447925"/>
                  <a:pt x="884349" y="2447925"/>
                  <a:pt x="873310" y="2448983"/>
                </a:cubicBezTo>
                <a:cubicBezTo>
                  <a:pt x="872084" y="2448983"/>
                  <a:pt x="869631" y="2450042"/>
                  <a:pt x="869631" y="2451100"/>
                </a:cubicBezTo>
                <a:cubicBezTo>
                  <a:pt x="867177" y="2453217"/>
                  <a:pt x="864724" y="2457450"/>
                  <a:pt x="862271" y="2455333"/>
                </a:cubicBezTo>
                <a:cubicBezTo>
                  <a:pt x="859818" y="2453217"/>
                  <a:pt x="857365" y="2446867"/>
                  <a:pt x="858592" y="2444750"/>
                </a:cubicBezTo>
                <a:cubicBezTo>
                  <a:pt x="867177" y="2437342"/>
                  <a:pt x="872084" y="2427817"/>
                  <a:pt x="876990" y="2418292"/>
                </a:cubicBezTo>
                <a:cubicBezTo>
                  <a:pt x="878217" y="2416175"/>
                  <a:pt x="881896" y="2414059"/>
                  <a:pt x="885576" y="2416175"/>
                </a:cubicBezTo>
                <a:cubicBezTo>
                  <a:pt x="896615" y="2425700"/>
                  <a:pt x="907654" y="2418292"/>
                  <a:pt x="918693" y="2415117"/>
                </a:cubicBezTo>
                <a:cubicBezTo>
                  <a:pt x="916240" y="2404533"/>
                  <a:pt x="927279" y="2400300"/>
                  <a:pt x="932185" y="2393950"/>
                </a:cubicBezTo>
                <a:cubicBezTo>
                  <a:pt x="961623" y="2415117"/>
                  <a:pt x="962849" y="2415117"/>
                  <a:pt x="959169" y="2435225"/>
                </a:cubicBezTo>
                <a:close/>
                <a:moveTo>
                  <a:pt x="959169" y="2435225"/>
                </a:moveTo>
                <a:cubicBezTo>
                  <a:pt x="959169" y="2435225"/>
                  <a:pt x="959169" y="2435225"/>
                  <a:pt x="959169" y="2435225"/>
                </a:cubicBezTo>
                <a:cubicBezTo>
                  <a:pt x="957943" y="2435225"/>
                  <a:pt x="957943" y="2435225"/>
                  <a:pt x="959169" y="2435225"/>
                </a:cubicBezTo>
                <a:cubicBezTo>
                  <a:pt x="957943" y="2435225"/>
                  <a:pt x="959169" y="2435225"/>
                  <a:pt x="959169" y="2435225"/>
                </a:cubicBezTo>
                <a:cubicBezTo>
                  <a:pt x="959169" y="2435225"/>
                  <a:pt x="959169" y="2435225"/>
                  <a:pt x="959169" y="2435225"/>
                </a:cubicBezTo>
                <a:close/>
                <a:moveTo>
                  <a:pt x="12009242" y="6233584"/>
                </a:moveTo>
                <a:cubicBezTo>
                  <a:pt x="12008016" y="6240992"/>
                  <a:pt x="12001883" y="6249459"/>
                  <a:pt x="12008016" y="6257925"/>
                </a:cubicBezTo>
                <a:cubicBezTo>
                  <a:pt x="12010469" y="6260042"/>
                  <a:pt x="12008016" y="6264276"/>
                  <a:pt x="12003110" y="6264276"/>
                </a:cubicBezTo>
                <a:cubicBezTo>
                  <a:pt x="11999430" y="6264276"/>
                  <a:pt x="11999430" y="6262159"/>
                  <a:pt x="11998204" y="6258984"/>
                </a:cubicBezTo>
                <a:cubicBezTo>
                  <a:pt x="11996977" y="6250517"/>
                  <a:pt x="12003110" y="6237817"/>
                  <a:pt x="11990844" y="6234642"/>
                </a:cubicBezTo>
                <a:cubicBezTo>
                  <a:pt x="11977352" y="6231467"/>
                  <a:pt x="11961407" y="6229350"/>
                  <a:pt x="11949141" y="6238875"/>
                </a:cubicBezTo>
                <a:cubicBezTo>
                  <a:pt x="11947914" y="6239933"/>
                  <a:pt x="11944235" y="6239933"/>
                  <a:pt x="11941782" y="6239933"/>
                </a:cubicBezTo>
                <a:cubicBezTo>
                  <a:pt x="11946688" y="6225117"/>
                  <a:pt x="11946688" y="6225117"/>
                  <a:pt x="11971219" y="6226175"/>
                </a:cubicBezTo>
                <a:cubicBezTo>
                  <a:pt x="11984711" y="6226175"/>
                  <a:pt x="11996977" y="6227234"/>
                  <a:pt x="12009242" y="6233584"/>
                </a:cubicBezTo>
                <a:close/>
                <a:moveTo>
                  <a:pt x="117750" y="3513667"/>
                </a:moveTo>
                <a:cubicBezTo>
                  <a:pt x="114070" y="3514725"/>
                  <a:pt x="111617" y="3517900"/>
                  <a:pt x="110390" y="3513667"/>
                </a:cubicBezTo>
                <a:cubicBezTo>
                  <a:pt x="109164" y="3511550"/>
                  <a:pt x="110390" y="3509434"/>
                  <a:pt x="111617" y="3507317"/>
                </a:cubicBezTo>
                <a:cubicBezTo>
                  <a:pt x="116523" y="3500967"/>
                  <a:pt x="128789" y="3502025"/>
                  <a:pt x="128789" y="3491442"/>
                </a:cubicBezTo>
                <a:cubicBezTo>
                  <a:pt x="128789" y="3487208"/>
                  <a:pt x="134922" y="3489325"/>
                  <a:pt x="138601" y="3491442"/>
                </a:cubicBezTo>
                <a:cubicBezTo>
                  <a:pt x="149640" y="3496733"/>
                  <a:pt x="154546" y="3507317"/>
                  <a:pt x="163132" y="3514725"/>
                </a:cubicBezTo>
                <a:cubicBezTo>
                  <a:pt x="154546" y="3514725"/>
                  <a:pt x="142281" y="3502025"/>
                  <a:pt x="142281" y="3521075"/>
                </a:cubicBezTo>
                <a:cubicBezTo>
                  <a:pt x="142281" y="3524250"/>
                  <a:pt x="139828" y="3527425"/>
                  <a:pt x="136148" y="3526367"/>
                </a:cubicBezTo>
                <a:cubicBezTo>
                  <a:pt x="131242" y="3526367"/>
                  <a:pt x="131242" y="3522133"/>
                  <a:pt x="131242" y="3518958"/>
                </a:cubicBezTo>
                <a:cubicBezTo>
                  <a:pt x="128789" y="3508375"/>
                  <a:pt x="128789" y="3507317"/>
                  <a:pt x="117750" y="3513667"/>
                </a:cubicBezTo>
                <a:close/>
                <a:moveTo>
                  <a:pt x="11963860" y="5567892"/>
                </a:moveTo>
                <a:cubicBezTo>
                  <a:pt x="11962633" y="5570008"/>
                  <a:pt x="11961407" y="5572125"/>
                  <a:pt x="11957727" y="5573183"/>
                </a:cubicBezTo>
                <a:cubicBezTo>
                  <a:pt x="11954047" y="5574242"/>
                  <a:pt x="11952821" y="5576359"/>
                  <a:pt x="11952821" y="5577417"/>
                </a:cubicBezTo>
                <a:cubicBezTo>
                  <a:pt x="11952821" y="5582709"/>
                  <a:pt x="11952821" y="5588000"/>
                  <a:pt x="11952821" y="5593292"/>
                </a:cubicBezTo>
                <a:cubicBezTo>
                  <a:pt x="11950368" y="5602817"/>
                  <a:pt x="11949141" y="5613401"/>
                  <a:pt x="11933196" y="5610225"/>
                </a:cubicBezTo>
                <a:cubicBezTo>
                  <a:pt x="11933196" y="5610225"/>
                  <a:pt x="11931969" y="5611284"/>
                  <a:pt x="11930743" y="5611284"/>
                </a:cubicBezTo>
                <a:cubicBezTo>
                  <a:pt x="11930743" y="5611284"/>
                  <a:pt x="11930743" y="5611284"/>
                  <a:pt x="11930743" y="5611284"/>
                </a:cubicBezTo>
                <a:cubicBezTo>
                  <a:pt x="11931969" y="5608109"/>
                  <a:pt x="11930743" y="5602817"/>
                  <a:pt x="11933196" y="5602817"/>
                </a:cubicBezTo>
                <a:cubicBezTo>
                  <a:pt x="11945462" y="5599642"/>
                  <a:pt x="11944235" y="5586942"/>
                  <a:pt x="11943009" y="5583767"/>
                </a:cubicBezTo>
                <a:cubicBezTo>
                  <a:pt x="11938102" y="5567892"/>
                  <a:pt x="11946688" y="5564717"/>
                  <a:pt x="11961407" y="5563659"/>
                </a:cubicBezTo>
                <a:cubicBezTo>
                  <a:pt x="11962633" y="5563659"/>
                  <a:pt x="11963860" y="5561542"/>
                  <a:pt x="11965087" y="5560484"/>
                </a:cubicBezTo>
                <a:cubicBezTo>
                  <a:pt x="11965087" y="5563659"/>
                  <a:pt x="11965087" y="5565776"/>
                  <a:pt x="11963860" y="5567892"/>
                </a:cubicBezTo>
                <a:close/>
                <a:moveTo>
                  <a:pt x="11929516" y="5614459"/>
                </a:moveTo>
                <a:cubicBezTo>
                  <a:pt x="11929516" y="5614459"/>
                  <a:pt x="11930743" y="5613401"/>
                  <a:pt x="11930743" y="5612342"/>
                </a:cubicBezTo>
                <a:cubicBezTo>
                  <a:pt x="11930743" y="5613401"/>
                  <a:pt x="11930743" y="5613401"/>
                  <a:pt x="11929516" y="5614459"/>
                </a:cubicBezTo>
                <a:cubicBezTo>
                  <a:pt x="11929516" y="5614459"/>
                  <a:pt x="11929516" y="5614459"/>
                  <a:pt x="11929516" y="5614459"/>
                </a:cubicBezTo>
                <a:close/>
                <a:moveTo>
                  <a:pt x="679514" y="5753100"/>
                </a:moveTo>
                <a:cubicBezTo>
                  <a:pt x="679514" y="5753100"/>
                  <a:pt x="678287" y="5754159"/>
                  <a:pt x="679514" y="5753100"/>
                </a:cubicBezTo>
                <a:cubicBezTo>
                  <a:pt x="678287" y="5753100"/>
                  <a:pt x="678287" y="5753100"/>
                  <a:pt x="679514" y="5753100"/>
                </a:cubicBezTo>
                <a:lnTo>
                  <a:pt x="679514" y="5753100"/>
                </a:lnTo>
                <a:cubicBezTo>
                  <a:pt x="678287" y="5753100"/>
                  <a:pt x="679514" y="5753100"/>
                  <a:pt x="679514" y="5753100"/>
                </a:cubicBezTo>
                <a:cubicBezTo>
                  <a:pt x="679514" y="5753100"/>
                  <a:pt x="679514" y="5753100"/>
                  <a:pt x="679514" y="5753100"/>
                </a:cubicBezTo>
                <a:close/>
                <a:moveTo>
                  <a:pt x="679514" y="5753100"/>
                </a:moveTo>
                <a:cubicBezTo>
                  <a:pt x="683194" y="5743575"/>
                  <a:pt x="683194" y="5734050"/>
                  <a:pt x="679514" y="5724526"/>
                </a:cubicBezTo>
                <a:lnTo>
                  <a:pt x="679514" y="5724526"/>
                </a:lnTo>
                <a:cubicBezTo>
                  <a:pt x="694233" y="5730875"/>
                  <a:pt x="696686" y="5719234"/>
                  <a:pt x="699139" y="5712883"/>
                </a:cubicBezTo>
                <a:cubicBezTo>
                  <a:pt x="704045" y="5702300"/>
                  <a:pt x="705272" y="5709709"/>
                  <a:pt x="706498" y="5712883"/>
                </a:cubicBezTo>
                <a:cubicBezTo>
                  <a:pt x="707725" y="5715000"/>
                  <a:pt x="710178" y="5716058"/>
                  <a:pt x="712631" y="5716058"/>
                </a:cubicBezTo>
                <a:cubicBezTo>
                  <a:pt x="729803" y="5713942"/>
                  <a:pt x="722444" y="5725584"/>
                  <a:pt x="719990" y="5727700"/>
                </a:cubicBezTo>
                <a:cubicBezTo>
                  <a:pt x="707725" y="5737225"/>
                  <a:pt x="697912" y="5749925"/>
                  <a:pt x="679514" y="5753100"/>
                </a:cubicBezTo>
                <a:close/>
                <a:moveTo>
                  <a:pt x="11508806" y="4811184"/>
                </a:moveTo>
                <a:cubicBezTo>
                  <a:pt x="11516166" y="4809067"/>
                  <a:pt x="11513713" y="4818592"/>
                  <a:pt x="11519846" y="4818592"/>
                </a:cubicBezTo>
                <a:cubicBezTo>
                  <a:pt x="11505127" y="4833409"/>
                  <a:pt x="11523525" y="4843992"/>
                  <a:pt x="11525978" y="4855633"/>
                </a:cubicBezTo>
                <a:cubicBezTo>
                  <a:pt x="11525978" y="4857750"/>
                  <a:pt x="11524751" y="4859867"/>
                  <a:pt x="11524751" y="4861984"/>
                </a:cubicBezTo>
                <a:cubicBezTo>
                  <a:pt x="11497768" y="4854575"/>
                  <a:pt x="11495314" y="4850342"/>
                  <a:pt x="11497768" y="4830234"/>
                </a:cubicBezTo>
                <a:cubicBezTo>
                  <a:pt x="11498994" y="4824942"/>
                  <a:pt x="11519846" y="4823883"/>
                  <a:pt x="11501447" y="4815417"/>
                </a:cubicBezTo>
                <a:cubicBezTo>
                  <a:pt x="11500220" y="4815417"/>
                  <a:pt x="11505127" y="4811184"/>
                  <a:pt x="11508806" y="4811184"/>
                </a:cubicBezTo>
                <a:close/>
                <a:moveTo>
                  <a:pt x="10877128" y="6663267"/>
                </a:moveTo>
                <a:cubicBezTo>
                  <a:pt x="10878355" y="6665383"/>
                  <a:pt x="10877128" y="6668558"/>
                  <a:pt x="10874675" y="6668558"/>
                </a:cubicBezTo>
                <a:cubicBezTo>
                  <a:pt x="10868542" y="6668558"/>
                  <a:pt x="10861183" y="6667500"/>
                  <a:pt x="10855050" y="6665383"/>
                </a:cubicBezTo>
                <a:cubicBezTo>
                  <a:pt x="10851371" y="6664325"/>
                  <a:pt x="10852597" y="6659034"/>
                  <a:pt x="10855050" y="6654800"/>
                </a:cubicBezTo>
                <a:cubicBezTo>
                  <a:pt x="10832972" y="6650567"/>
                  <a:pt x="10844011" y="6630459"/>
                  <a:pt x="10832972" y="6620933"/>
                </a:cubicBezTo>
                <a:cubicBezTo>
                  <a:pt x="10844011" y="6613526"/>
                  <a:pt x="10856277" y="6612467"/>
                  <a:pt x="10868542" y="6610350"/>
                </a:cubicBezTo>
                <a:cubicBezTo>
                  <a:pt x="10873449" y="6620933"/>
                  <a:pt x="10864863" y="6631517"/>
                  <a:pt x="10868542" y="6641042"/>
                </a:cubicBezTo>
                <a:cubicBezTo>
                  <a:pt x="10857504" y="6639984"/>
                  <a:pt x="10863636" y="6646334"/>
                  <a:pt x="10864863" y="6650567"/>
                </a:cubicBezTo>
                <a:cubicBezTo>
                  <a:pt x="10869769" y="6648450"/>
                  <a:pt x="10869769" y="6645276"/>
                  <a:pt x="10869769" y="6641042"/>
                </a:cubicBezTo>
                <a:lnTo>
                  <a:pt x="10868542" y="6641042"/>
                </a:lnTo>
                <a:cubicBezTo>
                  <a:pt x="10868542" y="6641042"/>
                  <a:pt x="10868542" y="6641042"/>
                  <a:pt x="10868542" y="6641042"/>
                </a:cubicBezTo>
                <a:cubicBezTo>
                  <a:pt x="10868542" y="6641042"/>
                  <a:pt x="10868542" y="6641042"/>
                  <a:pt x="10869769" y="6641042"/>
                </a:cubicBezTo>
                <a:cubicBezTo>
                  <a:pt x="10878355" y="6636808"/>
                  <a:pt x="10878355" y="6627284"/>
                  <a:pt x="10884488" y="6621992"/>
                </a:cubicBezTo>
                <a:cubicBezTo>
                  <a:pt x="10882035" y="6631517"/>
                  <a:pt x="10890621" y="6638925"/>
                  <a:pt x="10893073" y="6649508"/>
                </a:cubicBezTo>
                <a:cubicBezTo>
                  <a:pt x="10897980" y="6651625"/>
                  <a:pt x="10901659" y="6654800"/>
                  <a:pt x="10897980" y="6657975"/>
                </a:cubicBezTo>
                <a:cubicBezTo>
                  <a:pt x="10893073" y="6662209"/>
                  <a:pt x="10891847" y="6655859"/>
                  <a:pt x="10889394" y="6652683"/>
                </a:cubicBezTo>
                <a:cubicBezTo>
                  <a:pt x="10883261" y="6653742"/>
                  <a:pt x="10869769" y="6649508"/>
                  <a:pt x="10877128" y="6663267"/>
                </a:cubicBezTo>
                <a:close/>
                <a:moveTo>
                  <a:pt x="11640048" y="4125383"/>
                </a:moveTo>
                <a:cubicBezTo>
                  <a:pt x="11622876" y="4142317"/>
                  <a:pt x="11630236" y="4163483"/>
                  <a:pt x="11622876" y="4182534"/>
                </a:cubicBezTo>
                <a:cubicBezTo>
                  <a:pt x="11619197" y="4193117"/>
                  <a:pt x="11619197" y="4203700"/>
                  <a:pt x="11617970" y="4214284"/>
                </a:cubicBezTo>
                <a:cubicBezTo>
                  <a:pt x="11617970" y="4218517"/>
                  <a:pt x="11616743" y="4221692"/>
                  <a:pt x="11608158" y="4223809"/>
                </a:cubicBezTo>
                <a:cubicBezTo>
                  <a:pt x="11613064" y="4210050"/>
                  <a:pt x="11610611" y="4197350"/>
                  <a:pt x="11615517" y="4184650"/>
                </a:cubicBezTo>
                <a:cubicBezTo>
                  <a:pt x="11620424" y="4171950"/>
                  <a:pt x="11625329" y="4158192"/>
                  <a:pt x="11622876" y="4144434"/>
                </a:cubicBezTo>
                <a:cubicBezTo>
                  <a:pt x="11621650" y="4133850"/>
                  <a:pt x="11629009" y="4128559"/>
                  <a:pt x="11640048" y="4125383"/>
                </a:cubicBezTo>
                <a:close/>
                <a:moveTo>
                  <a:pt x="1057294" y="685800"/>
                </a:moveTo>
                <a:cubicBezTo>
                  <a:pt x="1054841" y="686858"/>
                  <a:pt x="1052388" y="682625"/>
                  <a:pt x="1053615" y="681567"/>
                </a:cubicBezTo>
                <a:cubicBezTo>
                  <a:pt x="1062200" y="672042"/>
                  <a:pt x="1056068" y="662517"/>
                  <a:pt x="1052388" y="654050"/>
                </a:cubicBezTo>
                <a:cubicBezTo>
                  <a:pt x="1051161" y="650875"/>
                  <a:pt x="1052388" y="645583"/>
                  <a:pt x="1056068" y="644525"/>
                </a:cubicBezTo>
                <a:cubicBezTo>
                  <a:pt x="1064654" y="642408"/>
                  <a:pt x="1064654" y="638175"/>
                  <a:pt x="1062200" y="631825"/>
                </a:cubicBezTo>
                <a:cubicBezTo>
                  <a:pt x="1060974" y="629708"/>
                  <a:pt x="1057294" y="626533"/>
                  <a:pt x="1062200" y="624417"/>
                </a:cubicBezTo>
                <a:cubicBezTo>
                  <a:pt x="1065880" y="623358"/>
                  <a:pt x="1069560" y="623358"/>
                  <a:pt x="1072013" y="625475"/>
                </a:cubicBezTo>
                <a:cubicBezTo>
                  <a:pt x="1075693" y="626533"/>
                  <a:pt x="1076919" y="629708"/>
                  <a:pt x="1075693" y="632883"/>
                </a:cubicBezTo>
                <a:cubicBezTo>
                  <a:pt x="1074466" y="636058"/>
                  <a:pt x="1073239" y="640292"/>
                  <a:pt x="1070786" y="643467"/>
                </a:cubicBezTo>
                <a:cubicBezTo>
                  <a:pt x="1069560" y="645583"/>
                  <a:pt x="1063427" y="646642"/>
                  <a:pt x="1064654" y="649817"/>
                </a:cubicBezTo>
                <a:cubicBezTo>
                  <a:pt x="1072013" y="663575"/>
                  <a:pt x="1059747" y="681567"/>
                  <a:pt x="1078146" y="693208"/>
                </a:cubicBezTo>
                <a:cubicBezTo>
                  <a:pt x="1067107" y="694267"/>
                  <a:pt x="1067107" y="682625"/>
                  <a:pt x="1057294" y="685800"/>
                </a:cubicBezTo>
                <a:close/>
                <a:moveTo>
                  <a:pt x="68687" y="6075892"/>
                </a:moveTo>
                <a:cubicBezTo>
                  <a:pt x="60101" y="6082242"/>
                  <a:pt x="55195" y="6075892"/>
                  <a:pt x="50289" y="6071659"/>
                </a:cubicBezTo>
                <a:cubicBezTo>
                  <a:pt x="44156" y="6067425"/>
                  <a:pt x="47836" y="6063192"/>
                  <a:pt x="52742" y="6061075"/>
                </a:cubicBezTo>
                <a:cubicBezTo>
                  <a:pt x="57648" y="6058959"/>
                  <a:pt x="56422" y="6047317"/>
                  <a:pt x="69914" y="6054725"/>
                </a:cubicBezTo>
                <a:cubicBezTo>
                  <a:pt x="77273" y="6058959"/>
                  <a:pt x="69914" y="6047317"/>
                  <a:pt x="76047" y="6046258"/>
                </a:cubicBezTo>
                <a:cubicBezTo>
                  <a:pt x="77273" y="6038850"/>
                  <a:pt x="69914" y="6036734"/>
                  <a:pt x="66234" y="6031442"/>
                </a:cubicBezTo>
                <a:cubicBezTo>
                  <a:pt x="63781" y="6028267"/>
                  <a:pt x="65008" y="6025092"/>
                  <a:pt x="68687" y="6022975"/>
                </a:cubicBezTo>
                <a:cubicBezTo>
                  <a:pt x="74820" y="6018742"/>
                  <a:pt x="77273" y="6026151"/>
                  <a:pt x="77273" y="6027209"/>
                </a:cubicBezTo>
                <a:cubicBezTo>
                  <a:pt x="77273" y="6036734"/>
                  <a:pt x="80953" y="6046258"/>
                  <a:pt x="77273" y="6056842"/>
                </a:cubicBezTo>
                <a:cubicBezTo>
                  <a:pt x="74820" y="6064250"/>
                  <a:pt x="76047" y="6070600"/>
                  <a:pt x="68687" y="6075892"/>
                </a:cubicBezTo>
                <a:close/>
                <a:moveTo>
                  <a:pt x="11405776" y="2014008"/>
                </a:moveTo>
                <a:cubicBezTo>
                  <a:pt x="11398416" y="2005542"/>
                  <a:pt x="11403322" y="1993900"/>
                  <a:pt x="11391057" y="1987550"/>
                </a:cubicBezTo>
                <a:cubicBezTo>
                  <a:pt x="11384924" y="1984375"/>
                  <a:pt x="11389830" y="1981200"/>
                  <a:pt x="11392283" y="1978025"/>
                </a:cubicBezTo>
                <a:cubicBezTo>
                  <a:pt x="11394736" y="1974850"/>
                  <a:pt x="11398416" y="1971675"/>
                  <a:pt x="11397190" y="1968500"/>
                </a:cubicBezTo>
                <a:cubicBezTo>
                  <a:pt x="11395963" y="1962150"/>
                  <a:pt x="11389830" y="1967442"/>
                  <a:pt x="11387377" y="1966383"/>
                </a:cubicBezTo>
                <a:cubicBezTo>
                  <a:pt x="11383697" y="1965325"/>
                  <a:pt x="11384924" y="1962150"/>
                  <a:pt x="11387377" y="1958975"/>
                </a:cubicBezTo>
                <a:cubicBezTo>
                  <a:pt x="11393510" y="1950508"/>
                  <a:pt x="11399643" y="1956858"/>
                  <a:pt x="11405776" y="1957917"/>
                </a:cubicBezTo>
                <a:cubicBezTo>
                  <a:pt x="11415588" y="1960033"/>
                  <a:pt x="11408228" y="1964267"/>
                  <a:pt x="11407002" y="1967442"/>
                </a:cubicBezTo>
                <a:cubicBezTo>
                  <a:pt x="11403322" y="1973792"/>
                  <a:pt x="11407002" y="1976967"/>
                  <a:pt x="11410682" y="1981200"/>
                </a:cubicBezTo>
                <a:cubicBezTo>
                  <a:pt x="11421721" y="1992842"/>
                  <a:pt x="11420494" y="2001308"/>
                  <a:pt x="11405776" y="2014008"/>
                </a:cubicBezTo>
                <a:close/>
                <a:moveTo>
                  <a:pt x="12118406" y="4010025"/>
                </a:moveTo>
                <a:cubicBezTo>
                  <a:pt x="12101234" y="4000500"/>
                  <a:pt x="12084063" y="3999442"/>
                  <a:pt x="12066891" y="4008967"/>
                </a:cubicBezTo>
                <a:cubicBezTo>
                  <a:pt x="12068118" y="4021667"/>
                  <a:pt x="12082836" y="4015317"/>
                  <a:pt x="12088969" y="4021667"/>
                </a:cubicBezTo>
                <a:cubicBezTo>
                  <a:pt x="12095102" y="4022725"/>
                  <a:pt x="12095102" y="4029075"/>
                  <a:pt x="12098782" y="4031192"/>
                </a:cubicBezTo>
                <a:cubicBezTo>
                  <a:pt x="12101234" y="4032250"/>
                  <a:pt x="12104915" y="4036483"/>
                  <a:pt x="12107367" y="4034367"/>
                </a:cubicBezTo>
                <a:cubicBezTo>
                  <a:pt x="12111047" y="4031192"/>
                  <a:pt x="12112274" y="4025900"/>
                  <a:pt x="12118406" y="4032250"/>
                </a:cubicBezTo>
                <a:cubicBezTo>
                  <a:pt x="12123313" y="4037542"/>
                  <a:pt x="12118406" y="4040717"/>
                  <a:pt x="12114727" y="4043892"/>
                </a:cubicBezTo>
                <a:cubicBezTo>
                  <a:pt x="12111047" y="4048125"/>
                  <a:pt x="12104915" y="4048125"/>
                  <a:pt x="12101234" y="4044950"/>
                </a:cubicBezTo>
                <a:cubicBezTo>
                  <a:pt x="12096329" y="4040717"/>
                  <a:pt x="12090196" y="4037542"/>
                  <a:pt x="12088969" y="4031192"/>
                </a:cubicBezTo>
                <a:cubicBezTo>
                  <a:pt x="12081610" y="4034367"/>
                  <a:pt x="12070570" y="4018492"/>
                  <a:pt x="12066891" y="4035425"/>
                </a:cubicBezTo>
                <a:cubicBezTo>
                  <a:pt x="12066891" y="4036483"/>
                  <a:pt x="12064438" y="4037542"/>
                  <a:pt x="12061985" y="4036483"/>
                </a:cubicBezTo>
                <a:cubicBezTo>
                  <a:pt x="12059532" y="4036483"/>
                  <a:pt x="12057078" y="4034367"/>
                  <a:pt x="12057078" y="4032250"/>
                </a:cubicBezTo>
                <a:cubicBezTo>
                  <a:pt x="12058305" y="4021667"/>
                  <a:pt x="12059532" y="4011083"/>
                  <a:pt x="12061985" y="4000500"/>
                </a:cubicBezTo>
                <a:cubicBezTo>
                  <a:pt x="12076703" y="3996267"/>
                  <a:pt x="12092649" y="4003675"/>
                  <a:pt x="12108594" y="3999442"/>
                </a:cubicBezTo>
                <a:cubicBezTo>
                  <a:pt x="12112274" y="3997325"/>
                  <a:pt x="12117180" y="4002617"/>
                  <a:pt x="12118406" y="4010025"/>
                </a:cubicBezTo>
                <a:close/>
                <a:moveTo>
                  <a:pt x="724897" y="4958292"/>
                </a:moveTo>
                <a:cubicBezTo>
                  <a:pt x="722444" y="4960409"/>
                  <a:pt x="722444" y="4962525"/>
                  <a:pt x="722444" y="4964642"/>
                </a:cubicBezTo>
                <a:cubicBezTo>
                  <a:pt x="712631" y="4958292"/>
                  <a:pt x="716311" y="4949825"/>
                  <a:pt x="713858" y="4941359"/>
                </a:cubicBezTo>
                <a:cubicBezTo>
                  <a:pt x="708951" y="4939242"/>
                  <a:pt x="704045" y="4937125"/>
                  <a:pt x="699139" y="4936067"/>
                </a:cubicBezTo>
                <a:cubicBezTo>
                  <a:pt x="691780" y="4933950"/>
                  <a:pt x="691780" y="4929717"/>
                  <a:pt x="694233" y="4925484"/>
                </a:cubicBezTo>
                <a:cubicBezTo>
                  <a:pt x="697912" y="4918075"/>
                  <a:pt x="700365" y="4923367"/>
                  <a:pt x="705272" y="4925484"/>
                </a:cubicBezTo>
                <a:cubicBezTo>
                  <a:pt x="716311" y="4929717"/>
                  <a:pt x="722444" y="4924425"/>
                  <a:pt x="722444" y="4909609"/>
                </a:cubicBezTo>
                <a:cubicBezTo>
                  <a:pt x="722444" y="4907492"/>
                  <a:pt x="722444" y="4905375"/>
                  <a:pt x="724897" y="4905375"/>
                </a:cubicBezTo>
                <a:cubicBezTo>
                  <a:pt x="721217" y="4894792"/>
                  <a:pt x="729803" y="4887383"/>
                  <a:pt x="737162" y="4875742"/>
                </a:cubicBezTo>
                <a:cubicBezTo>
                  <a:pt x="742068" y="4884209"/>
                  <a:pt x="739615" y="4891617"/>
                  <a:pt x="745748" y="4896909"/>
                </a:cubicBezTo>
                <a:cubicBezTo>
                  <a:pt x="749428" y="4900084"/>
                  <a:pt x="744522" y="4903258"/>
                  <a:pt x="739615" y="4904317"/>
                </a:cubicBezTo>
                <a:cubicBezTo>
                  <a:pt x="744522" y="4904317"/>
                  <a:pt x="748201" y="4907492"/>
                  <a:pt x="745748" y="4911725"/>
                </a:cubicBezTo>
                <a:cubicBezTo>
                  <a:pt x="742068" y="4919133"/>
                  <a:pt x="737162" y="4926542"/>
                  <a:pt x="732256" y="4933950"/>
                </a:cubicBezTo>
                <a:cubicBezTo>
                  <a:pt x="732256" y="4941359"/>
                  <a:pt x="742068" y="4943475"/>
                  <a:pt x="745748" y="4953000"/>
                </a:cubicBezTo>
                <a:cubicBezTo>
                  <a:pt x="737162" y="4947709"/>
                  <a:pt x="731029" y="4951942"/>
                  <a:pt x="724897" y="4958292"/>
                </a:cubicBezTo>
                <a:close/>
                <a:moveTo>
                  <a:pt x="174171" y="4939242"/>
                </a:moveTo>
                <a:cubicBezTo>
                  <a:pt x="158226" y="4939242"/>
                  <a:pt x="143507" y="4929717"/>
                  <a:pt x="126336" y="4932892"/>
                </a:cubicBezTo>
                <a:cubicBezTo>
                  <a:pt x="127562" y="4926542"/>
                  <a:pt x="132468" y="4925484"/>
                  <a:pt x="133695" y="4926542"/>
                </a:cubicBezTo>
                <a:cubicBezTo>
                  <a:pt x="147187" y="4929717"/>
                  <a:pt x="150867" y="4926542"/>
                  <a:pt x="155773" y="4913842"/>
                </a:cubicBezTo>
                <a:cubicBezTo>
                  <a:pt x="159453" y="4904317"/>
                  <a:pt x="158226" y="4906434"/>
                  <a:pt x="149640" y="4904317"/>
                </a:cubicBezTo>
                <a:cubicBezTo>
                  <a:pt x="143507" y="4903258"/>
                  <a:pt x="145961" y="4897967"/>
                  <a:pt x="149640" y="4895850"/>
                </a:cubicBezTo>
                <a:cubicBezTo>
                  <a:pt x="157000" y="4889500"/>
                  <a:pt x="164359" y="4897967"/>
                  <a:pt x="171718" y="4896909"/>
                </a:cubicBezTo>
                <a:cubicBezTo>
                  <a:pt x="177851" y="4895850"/>
                  <a:pt x="177851" y="4904317"/>
                  <a:pt x="177851" y="4907492"/>
                </a:cubicBezTo>
                <a:cubicBezTo>
                  <a:pt x="177851" y="4913842"/>
                  <a:pt x="176625" y="4922309"/>
                  <a:pt x="172945" y="4924425"/>
                </a:cubicBezTo>
                <a:cubicBezTo>
                  <a:pt x="158226" y="4932892"/>
                  <a:pt x="175398" y="4932892"/>
                  <a:pt x="174171" y="4939242"/>
                </a:cubicBezTo>
                <a:close/>
                <a:moveTo>
                  <a:pt x="11918477" y="6334125"/>
                </a:moveTo>
                <a:cubicBezTo>
                  <a:pt x="11918477" y="6334125"/>
                  <a:pt x="11918477" y="6334125"/>
                  <a:pt x="11918477" y="6334125"/>
                </a:cubicBezTo>
                <a:cubicBezTo>
                  <a:pt x="11917250" y="6334125"/>
                  <a:pt x="11917250" y="6334125"/>
                  <a:pt x="11918477" y="6334125"/>
                </a:cubicBezTo>
                <a:cubicBezTo>
                  <a:pt x="11918477" y="6334125"/>
                  <a:pt x="11918477" y="6334125"/>
                  <a:pt x="11918477" y="6334125"/>
                </a:cubicBezTo>
                <a:cubicBezTo>
                  <a:pt x="11918477" y="6334125"/>
                  <a:pt x="11918477" y="6334125"/>
                  <a:pt x="11918477" y="6334125"/>
                </a:cubicBezTo>
                <a:close/>
                <a:moveTo>
                  <a:pt x="11502673" y="5979584"/>
                </a:moveTo>
                <a:lnTo>
                  <a:pt x="11502673" y="5979584"/>
                </a:lnTo>
                <a:cubicBezTo>
                  <a:pt x="11502673" y="5979584"/>
                  <a:pt x="11502673" y="5979584"/>
                  <a:pt x="11502673" y="5979584"/>
                </a:cubicBezTo>
                <a:cubicBezTo>
                  <a:pt x="11502673" y="5979584"/>
                  <a:pt x="11502673" y="5979584"/>
                  <a:pt x="11502673" y="5979584"/>
                </a:cubicBezTo>
                <a:close/>
                <a:moveTo>
                  <a:pt x="11513713" y="5986992"/>
                </a:moveTo>
                <a:cubicBezTo>
                  <a:pt x="11498994" y="5993342"/>
                  <a:pt x="11484275" y="6000750"/>
                  <a:pt x="11465877" y="5994401"/>
                </a:cubicBezTo>
                <a:cubicBezTo>
                  <a:pt x="11458518" y="5992284"/>
                  <a:pt x="11458518" y="5993342"/>
                  <a:pt x="11441346" y="6002867"/>
                </a:cubicBezTo>
                <a:cubicBezTo>
                  <a:pt x="11430307" y="5993342"/>
                  <a:pt x="11445025" y="5980642"/>
                  <a:pt x="11437666" y="5971117"/>
                </a:cubicBezTo>
                <a:cubicBezTo>
                  <a:pt x="11438892" y="5970058"/>
                  <a:pt x="11440119" y="5969000"/>
                  <a:pt x="11441346" y="5967942"/>
                </a:cubicBezTo>
                <a:cubicBezTo>
                  <a:pt x="11448705" y="5967942"/>
                  <a:pt x="11452385" y="5972175"/>
                  <a:pt x="11456064" y="5976409"/>
                </a:cubicBezTo>
                <a:cubicBezTo>
                  <a:pt x="11470783" y="5990167"/>
                  <a:pt x="11480596" y="5991225"/>
                  <a:pt x="11497768" y="5978526"/>
                </a:cubicBezTo>
                <a:cubicBezTo>
                  <a:pt x="11497768" y="5980642"/>
                  <a:pt x="11498994" y="5981700"/>
                  <a:pt x="11501447" y="5981700"/>
                </a:cubicBezTo>
                <a:cubicBezTo>
                  <a:pt x="11502673" y="5981700"/>
                  <a:pt x="11503901" y="5980642"/>
                  <a:pt x="11502673" y="5978526"/>
                </a:cubicBezTo>
                <a:cubicBezTo>
                  <a:pt x="11505127" y="5983817"/>
                  <a:pt x="11508806" y="5986992"/>
                  <a:pt x="11513713" y="5986992"/>
                </a:cubicBezTo>
                <a:close/>
                <a:moveTo>
                  <a:pt x="175398" y="4268258"/>
                </a:moveTo>
                <a:cubicBezTo>
                  <a:pt x="183984" y="4250267"/>
                  <a:pt x="179078" y="4232275"/>
                  <a:pt x="191343" y="4215342"/>
                </a:cubicBezTo>
                <a:cubicBezTo>
                  <a:pt x="208515" y="4234392"/>
                  <a:pt x="209742" y="4251325"/>
                  <a:pt x="197476" y="4267200"/>
                </a:cubicBezTo>
                <a:cubicBezTo>
                  <a:pt x="191343" y="4275667"/>
                  <a:pt x="185210" y="4265084"/>
                  <a:pt x="175398" y="4268258"/>
                </a:cubicBezTo>
                <a:close/>
                <a:moveTo>
                  <a:pt x="722444" y="1518708"/>
                </a:moveTo>
                <a:cubicBezTo>
                  <a:pt x="727350" y="1517650"/>
                  <a:pt x="727350" y="1519767"/>
                  <a:pt x="727350" y="1522942"/>
                </a:cubicBezTo>
                <a:cubicBezTo>
                  <a:pt x="728576" y="1533525"/>
                  <a:pt x="734709" y="1544108"/>
                  <a:pt x="728576" y="1554692"/>
                </a:cubicBezTo>
                <a:cubicBezTo>
                  <a:pt x="727350" y="1557867"/>
                  <a:pt x="727350" y="1564217"/>
                  <a:pt x="732256" y="1567392"/>
                </a:cubicBezTo>
                <a:cubicBezTo>
                  <a:pt x="745748" y="1575858"/>
                  <a:pt x="737162" y="1582208"/>
                  <a:pt x="729803" y="1590675"/>
                </a:cubicBezTo>
                <a:cubicBezTo>
                  <a:pt x="729803" y="1581150"/>
                  <a:pt x="724897" y="1573742"/>
                  <a:pt x="715084" y="1568450"/>
                </a:cubicBezTo>
                <a:cubicBezTo>
                  <a:pt x="707725" y="1564217"/>
                  <a:pt x="708951" y="1558925"/>
                  <a:pt x="711404" y="1553633"/>
                </a:cubicBezTo>
                <a:cubicBezTo>
                  <a:pt x="715084" y="1543050"/>
                  <a:pt x="722444" y="1534583"/>
                  <a:pt x="716311" y="1522942"/>
                </a:cubicBezTo>
                <a:cubicBezTo>
                  <a:pt x="717537" y="1521883"/>
                  <a:pt x="719990" y="1518708"/>
                  <a:pt x="722444" y="1518708"/>
                </a:cubicBezTo>
                <a:close/>
                <a:moveTo>
                  <a:pt x="473452" y="885825"/>
                </a:moveTo>
                <a:cubicBezTo>
                  <a:pt x="480811" y="886883"/>
                  <a:pt x="478358" y="882650"/>
                  <a:pt x="478358" y="878417"/>
                </a:cubicBezTo>
                <a:cubicBezTo>
                  <a:pt x="478358" y="865717"/>
                  <a:pt x="486944" y="873125"/>
                  <a:pt x="491850" y="875242"/>
                </a:cubicBezTo>
                <a:cubicBezTo>
                  <a:pt x="495530" y="886883"/>
                  <a:pt x="480811" y="885825"/>
                  <a:pt x="475905" y="893233"/>
                </a:cubicBezTo>
                <a:cubicBezTo>
                  <a:pt x="484491" y="897467"/>
                  <a:pt x="490624" y="901700"/>
                  <a:pt x="496757" y="893233"/>
                </a:cubicBezTo>
                <a:cubicBezTo>
                  <a:pt x="493077" y="887942"/>
                  <a:pt x="506569" y="878417"/>
                  <a:pt x="493077" y="875242"/>
                </a:cubicBezTo>
                <a:cubicBezTo>
                  <a:pt x="497983" y="865717"/>
                  <a:pt x="485718" y="858308"/>
                  <a:pt x="488171" y="846667"/>
                </a:cubicBezTo>
                <a:cubicBezTo>
                  <a:pt x="500436" y="854075"/>
                  <a:pt x="513928" y="856192"/>
                  <a:pt x="509022" y="872067"/>
                </a:cubicBezTo>
                <a:cubicBezTo>
                  <a:pt x="507796" y="876300"/>
                  <a:pt x="512702" y="879475"/>
                  <a:pt x="513928" y="883708"/>
                </a:cubicBezTo>
                <a:cubicBezTo>
                  <a:pt x="517608" y="896408"/>
                  <a:pt x="511475" y="901700"/>
                  <a:pt x="497983" y="902758"/>
                </a:cubicBezTo>
                <a:cubicBezTo>
                  <a:pt x="494303" y="901700"/>
                  <a:pt x="491850" y="899583"/>
                  <a:pt x="488171" y="899583"/>
                </a:cubicBezTo>
                <a:cubicBezTo>
                  <a:pt x="475905" y="897467"/>
                  <a:pt x="467319" y="905933"/>
                  <a:pt x="473452" y="914400"/>
                </a:cubicBezTo>
                <a:cubicBezTo>
                  <a:pt x="482038" y="926042"/>
                  <a:pt x="472225" y="932392"/>
                  <a:pt x="466093" y="940858"/>
                </a:cubicBezTo>
                <a:cubicBezTo>
                  <a:pt x="455054" y="937683"/>
                  <a:pt x="472225" y="924983"/>
                  <a:pt x="458733" y="921808"/>
                </a:cubicBezTo>
                <a:cubicBezTo>
                  <a:pt x="455054" y="920750"/>
                  <a:pt x="459960" y="917575"/>
                  <a:pt x="462413" y="915458"/>
                </a:cubicBezTo>
                <a:cubicBezTo>
                  <a:pt x="468546" y="909108"/>
                  <a:pt x="469772" y="900642"/>
                  <a:pt x="467319" y="893233"/>
                </a:cubicBezTo>
                <a:cubicBezTo>
                  <a:pt x="466093" y="889000"/>
                  <a:pt x="462413" y="884767"/>
                  <a:pt x="473452" y="885825"/>
                </a:cubicBezTo>
                <a:close/>
                <a:moveTo>
                  <a:pt x="550725" y="3391958"/>
                </a:moveTo>
                <a:cubicBezTo>
                  <a:pt x="543366" y="3379258"/>
                  <a:pt x="555631" y="3376083"/>
                  <a:pt x="564217" y="3371850"/>
                </a:cubicBezTo>
                <a:cubicBezTo>
                  <a:pt x="569124" y="3370792"/>
                  <a:pt x="572803" y="3378200"/>
                  <a:pt x="578936" y="3371850"/>
                </a:cubicBezTo>
                <a:cubicBezTo>
                  <a:pt x="570350" y="3364442"/>
                  <a:pt x="572803" y="3352800"/>
                  <a:pt x="565444" y="3344333"/>
                </a:cubicBezTo>
                <a:cubicBezTo>
                  <a:pt x="567897" y="3340100"/>
                  <a:pt x="577709" y="3336925"/>
                  <a:pt x="566670" y="3332692"/>
                </a:cubicBezTo>
                <a:cubicBezTo>
                  <a:pt x="561764" y="3331633"/>
                  <a:pt x="558085" y="3331633"/>
                  <a:pt x="554405" y="3333750"/>
                </a:cubicBezTo>
                <a:cubicBezTo>
                  <a:pt x="550725" y="3335867"/>
                  <a:pt x="547045" y="3335867"/>
                  <a:pt x="544592" y="3330575"/>
                </a:cubicBezTo>
                <a:cubicBezTo>
                  <a:pt x="539686" y="3315758"/>
                  <a:pt x="539686" y="3315758"/>
                  <a:pt x="526194" y="3326342"/>
                </a:cubicBezTo>
                <a:cubicBezTo>
                  <a:pt x="516381" y="3334809"/>
                  <a:pt x="507796" y="3328458"/>
                  <a:pt x="500436" y="3324225"/>
                </a:cubicBezTo>
                <a:cubicBezTo>
                  <a:pt x="491850" y="3321050"/>
                  <a:pt x="494303" y="3314700"/>
                  <a:pt x="496757" y="3308350"/>
                </a:cubicBezTo>
                <a:cubicBezTo>
                  <a:pt x="497983" y="3305175"/>
                  <a:pt x="507796" y="3309409"/>
                  <a:pt x="502889" y="3302000"/>
                </a:cubicBezTo>
                <a:cubicBezTo>
                  <a:pt x="501663" y="3300942"/>
                  <a:pt x="499210" y="3299883"/>
                  <a:pt x="497983" y="3299883"/>
                </a:cubicBezTo>
                <a:cubicBezTo>
                  <a:pt x="493077" y="3299883"/>
                  <a:pt x="490624" y="3303059"/>
                  <a:pt x="491850" y="3307292"/>
                </a:cubicBezTo>
                <a:cubicBezTo>
                  <a:pt x="493077" y="3314700"/>
                  <a:pt x="491850" y="3319992"/>
                  <a:pt x="483264" y="3325284"/>
                </a:cubicBezTo>
                <a:cubicBezTo>
                  <a:pt x="477132" y="3329517"/>
                  <a:pt x="493077" y="3339042"/>
                  <a:pt x="478358" y="3342217"/>
                </a:cubicBezTo>
                <a:cubicBezTo>
                  <a:pt x="483264" y="3342217"/>
                  <a:pt x="488171" y="3343275"/>
                  <a:pt x="493077" y="3343275"/>
                </a:cubicBezTo>
                <a:cubicBezTo>
                  <a:pt x="496757" y="3343275"/>
                  <a:pt x="500436" y="3344333"/>
                  <a:pt x="502889" y="3345392"/>
                </a:cubicBezTo>
                <a:cubicBezTo>
                  <a:pt x="502889" y="3358092"/>
                  <a:pt x="511475" y="3358092"/>
                  <a:pt x="522514" y="3353858"/>
                </a:cubicBezTo>
                <a:lnTo>
                  <a:pt x="524967" y="3354917"/>
                </a:lnTo>
                <a:lnTo>
                  <a:pt x="526194" y="3353858"/>
                </a:lnTo>
                <a:cubicBezTo>
                  <a:pt x="524967" y="3367617"/>
                  <a:pt x="540913" y="3379258"/>
                  <a:pt x="529874" y="3393017"/>
                </a:cubicBezTo>
                <a:cubicBezTo>
                  <a:pt x="526194" y="3397250"/>
                  <a:pt x="532327" y="3395133"/>
                  <a:pt x="533553" y="3395133"/>
                </a:cubicBezTo>
                <a:cubicBezTo>
                  <a:pt x="539686" y="3395133"/>
                  <a:pt x="539686" y="3400425"/>
                  <a:pt x="542139" y="3403600"/>
                </a:cubicBezTo>
                <a:cubicBezTo>
                  <a:pt x="542139" y="3397250"/>
                  <a:pt x="551952" y="3395133"/>
                  <a:pt x="550725" y="3391958"/>
                </a:cubicBezTo>
                <a:close/>
                <a:moveTo>
                  <a:pt x="542139" y="3341159"/>
                </a:moveTo>
                <a:cubicBezTo>
                  <a:pt x="542139" y="3343275"/>
                  <a:pt x="543366" y="3345392"/>
                  <a:pt x="545819" y="3346450"/>
                </a:cubicBezTo>
                <a:cubicBezTo>
                  <a:pt x="547045" y="3345392"/>
                  <a:pt x="548272" y="3345392"/>
                  <a:pt x="549499" y="3344333"/>
                </a:cubicBezTo>
                <a:cubicBezTo>
                  <a:pt x="549499" y="3345392"/>
                  <a:pt x="547045" y="3345392"/>
                  <a:pt x="545819" y="3346450"/>
                </a:cubicBezTo>
                <a:cubicBezTo>
                  <a:pt x="543366" y="3345392"/>
                  <a:pt x="542139" y="3343275"/>
                  <a:pt x="542139" y="3341159"/>
                </a:cubicBezTo>
                <a:close/>
                <a:moveTo>
                  <a:pt x="423163" y="6488642"/>
                </a:moveTo>
                <a:cubicBezTo>
                  <a:pt x="428069" y="6489700"/>
                  <a:pt x="431749" y="6488642"/>
                  <a:pt x="434202" y="6484409"/>
                </a:cubicBezTo>
                <a:cubicBezTo>
                  <a:pt x="437882" y="6471709"/>
                  <a:pt x="450147" y="6473825"/>
                  <a:pt x="461186" y="6471709"/>
                </a:cubicBezTo>
                <a:cubicBezTo>
                  <a:pt x="458733" y="6485467"/>
                  <a:pt x="434202" y="6478058"/>
                  <a:pt x="431749" y="6493933"/>
                </a:cubicBezTo>
                <a:cubicBezTo>
                  <a:pt x="429296" y="6506633"/>
                  <a:pt x="412124" y="6507692"/>
                  <a:pt x="404765" y="6517217"/>
                </a:cubicBezTo>
                <a:cubicBezTo>
                  <a:pt x="403538" y="6518276"/>
                  <a:pt x="399858" y="6518276"/>
                  <a:pt x="396179" y="6519334"/>
                </a:cubicBezTo>
                <a:cubicBezTo>
                  <a:pt x="398632" y="6508750"/>
                  <a:pt x="412124" y="6506633"/>
                  <a:pt x="412124" y="6496050"/>
                </a:cubicBezTo>
                <a:cubicBezTo>
                  <a:pt x="408444" y="6493933"/>
                  <a:pt x="414577" y="6486526"/>
                  <a:pt x="423163" y="6488642"/>
                </a:cubicBezTo>
                <a:close/>
                <a:moveTo>
                  <a:pt x="1085505" y="568325"/>
                </a:moveTo>
                <a:cubicBezTo>
                  <a:pt x="1084279" y="572558"/>
                  <a:pt x="1089185" y="574675"/>
                  <a:pt x="1090411" y="577850"/>
                </a:cubicBezTo>
                <a:cubicBezTo>
                  <a:pt x="1095318" y="585258"/>
                  <a:pt x="1094091" y="590550"/>
                  <a:pt x="1086732" y="595842"/>
                </a:cubicBezTo>
                <a:cubicBezTo>
                  <a:pt x="1086732" y="603250"/>
                  <a:pt x="1074466" y="604308"/>
                  <a:pt x="1074466" y="613833"/>
                </a:cubicBezTo>
                <a:cubicBezTo>
                  <a:pt x="1058521" y="609600"/>
                  <a:pt x="1058521" y="595842"/>
                  <a:pt x="1049935" y="586317"/>
                </a:cubicBezTo>
                <a:cubicBezTo>
                  <a:pt x="1047482" y="584200"/>
                  <a:pt x="1048708" y="576792"/>
                  <a:pt x="1056068" y="575733"/>
                </a:cubicBezTo>
                <a:cubicBezTo>
                  <a:pt x="1060974" y="575733"/>
                  <a:pt x="1067107" y="575733"/>
                  <a:pt x="1070786" y="571500"/>
                </a:cubicBezTo>
                <a:cubicBezTo>
                  <a:pt x="1070786" y="571500"/>
                  <a:pt x="1070786" y="571500"/>
                  <a:pt x="1070786" y="571500"/>
                </a:cubicBezTo>
                <a:cubicBezTo>
                  <a:pt x="1067107" y="575733"/>
                  <a:pt x="1068333" y="578908"/>
                  <a:pt x="1074466" y="581025"/>
                </a:cubicBezTo>
                <a:cubicBezTo>
                  <a:pt x="1076919" y="581025"/>
                  <a:pt x="1079372" y="582083"/>
                  <a:pt x="1079372" y="577850"/>
                </a:cubicBezTo>
                <a:cubicBezTo>
                  <a:pt x="1079372" y="573617"/>
                  <a:pt x="1074466" y="572558"/>
                  <a:pt x="1070786" y="571500"/>
                </a:cubicBezTo>
                <a:cubicBezTo>
                  <a:pt x="1070786" y="571500"/>
                  <a:pt x="1070786" y="571500"/>
                  <a:pt x="1070786" y="571500"/>
                </a:cubicBezTo>
                <a:cubicBezTo>
                  <a:pt x="1070786" y="571500"/>
                  <a:pt x="1070786" y="571500"/>
                  <a:pt x="1070786" y="571500"/>
                </a:cubicBezTo>
                <a:cubicBezTo>
                  <a:pt x="1070786" y="571500"/>
                  <a:pt x="1070786" y="571500"/>
                  <a:pt x="1070786" y="571500"/>
                </a:cubicBezTo>
                <a:cubicBezTo>
                  <a:pt x="1070786" y="564092"/>
                  <a:pt x="1070786" y="564092"/>
                  <a:pt x="1085505" y="568325"/>
                </a:cubicBezTo>
                <a:close/>
                <a:moveTo>
                  <a:pt x="89539" y="2519892"/>
                </a:moveTo>
                <a:cubicBezTo>
                  <a:pt x="103031" y="2498725"/>
                  <a:pt x="106711" y="2477559"/>
                  <a:pt x="101804" y="2454275"/>
                </a:cubicBezTo>
                <a:cubicBezTo>
                  <a:pt x="100578" y="2445809"/>
                  <a:pt x="105484" y="2447925"/>
                  <a:pt x="110390" y="2446867"/>
                </a:cubicBezTo>
                <a:cubicBezTo>
                  <a:pt x="118976" y="2444750"/>
                  <a:pt x="114070" y="2450042"/>
                  <a:pt x="114070" y="2452158"/>
                </a:cubicBezTo>
                <a:cubicBezTo>
                  <a:pt x="112843" y="2461684"/>
                  <a:pt x="118976" y="2470150"/>
                  <a:pt x="117750" y="2480733"/>
                </a:cubicBezTo>
                <a:cubicBezTo>
                  <a:pt x="116523" y="2495550"/>
                  <a:pt x="107937" y="2506133"/>
                  <a:pt x="101804" y="2518833"/>
                </a:cubicBezTo>
                <a:cubicBezTo>
                  <a:pt x="99351" y="2522008"/>
                  <a:pt x="94445" y="2522008"/>
                  <a:pt x="89539" y="2519892"/>
                </a:cubicBezTo>
                <a:close/>
                <a:moveTo>
                  <a:pt x="11172729" y="4228042"/>
                </a:moveTo>
                <a:cubicBezTo>
                  <a:pt x="11173956" y="4229100"/>
                  <a:pt x="11173956" y="4230159"/>
                  <a:pt x="11175182" y="4232275"/>
                </a:cubicBezTo>
                <a:cubicBezTo>
                  <a:pt x="11170276" y="4233334"/>
                  <a:pt x="11169049" y="4236508"/>
                  <a:pt x="11167823" y="4239684"/>
                </a:cubicBezTo>
                <a:cubicBezTo>
                  <a:pt x="11166597" y="4243917"/>
                  <a:pt x="11164143" y="4249209"/>
                  <a:pt x="11156784" y="4246034"/>
                </a:cubicBezTo>
                <a:cubicBezTo>
                  <a:pt x="11151878" y="4243917"/>
                  <a:pt x="11148198" y="4240742"/>
                  <a:pt x="11148198" y="4235450"/>
                </a:cubicBezTo>
                <a:cubicBezTo>
                  <a:pt x="11148198" y="4226984"/>
                  <a:pt x="11144518" y="4223809"/>
                  <a:pt x="11135933" y="4222750"/>
                </a:cubicBezTo>
                <a:cubicBezTo>
                  <a:pt x="11134706" y="4216400"/>
                  <a:pt x="11143292" y="4217459"/>
                  <a:pt x="11145745" y="4213225"/>
                </a:cubicBezTo>
                <a:cubicBezTo>
                  <a:pt x="11150651" y="4205817"/>
                  <a:pt x="11142065" y="4208992"/>
                  <a:pt x="11139612" y="4206875"/>
                </a:cubicBezTo>
                <a:cubicBezTo>
                  <a:pt x="11139612" y="4205817"/>
                  <a:pt x="11138385" y="4205817"/>
                  <a:pt x="11138385" y="4204758"/>
                </a:cubicBezTo>
                <a:cubicBezTo>
                  <a:pt x="11140838" y="4198409"/>
                  <a:pt x="11151878" y="4198409"/>
                  <a:pt x="11155557" y="4191000"/>
                </a:cubicBezTo>
                <a:cubicBezTo>
                  <a:pt x="11156784" y="4186767"/>
                  <a:pt x="11165370" y="4187825"/>
                  <a:pt x="11171502" y="4191000"/>
                </a:cubicBezTo>
                <a:cubicBezTo>
                  <a:pt x="11149425" y="4211109"/>
                  <a:pt x="11149425" y="4211109"/>
                  <a:pt x="11172729" y="4228042"/>
                </a:cubicBezTo>
                <a:close/>
                <a:moveTo>
                  <a:pt x="10956855" y="1544108"/>
                </a:moveTo>
                <a:cubicBezTo>
                  <a:pt x="10949496" y="1548342"/>
                  <a:pt x="10956855" y="1558925"/>
                  <a:pt x="10942136" y="1561042"/>
                </a:cubicBezTo>
                <a:cubicBezTo>
                  <a:pt x="10945816" y="1546225"/>
                  <a:pt x="10949496" y="1532467"/>
                  <a:pt x="10950722" y="1518708"/>
                </a:cubicBezTo>
                <a:cubicBezTo>
                  <a:pt x="10951949" y="1508125"/>
                  <a:pt x="10959308" y="1514475"/>
                  <a:pt x="10960534" y="1515533"/>
                </a:cubicBezTo>
                <a:cubicBezTo>
                  <a:pt x="10969120" y="1518708"/>
                  <a:pt x="10974027" y="1537758"/>
                  <a:pt x="10970347" y="1544108"/>
                </a:cubicBezTo>
                <a:cubicBezTo>
                  <a:pt x="10966667" y="1548342"/>
                  <a:pt x="10962987" y="1540933"/>
                  <a:pt x="10956855" y="1544108"/>
                </a:cubicBezTo>
                <a:close/>
                <a:moveTo>
                  <a:pt x="493077" y="2024592"/>
                </a:moveTo>
                <a:cubicBezTo>
                  <a:pt x="488171" y="2015067"/>
                  <a:pt x="474678" y="2011892"/>
                  <a:pt x="483264" y="2005542"/>
                </a:cubicBezTo>
                <a:cubicBezTo>
                  <a:pt x="496757" y="1994958"/>
                  <a:pt x="486944" y="1990725"/>
                  <a:pt x="478358" y="1984375"/>
                </a:cubicBezTo>
                <a:cubicBezTo>
                  <a:pt x="477132" y="1983317"/>
                  <a:pt x="477132" y="1982258"/>
                  <a:pt x="475905" y="1980142"/>
                </a:cubicBezTo>
                <a:cubicBezTo>
                  <a:pt x="493077" y="1958975"/>
                  <a:pt x="499210" y="1956858"/>
                  <a:pt x="517608" y="1966383"/>
                </a:cubicBezTo>
                <a:cubicBezTo>
                  <a:pt x="516381" y="1974850"/>
                  <a:pt x="510249" y="1969558"/>
                  <a:pt x="505342" y="1969558"/>
                </a:cubicBezTo>
                <a:cubicBezTo>
                  <a:pt x="500436" y="1969558"/>
                  <a:pt x="496757" y="1970617"/>
                  <a:pt x="499210" y="1973792"/>
                </a:cubicBezTo>
                <a:cubicBezTo>
                  <a:pt x="509022" y="1988608"/>
                  <a:pt x="491850" y="2000250"/>
                  <a:pt x="494303" y="2014008"/>
                </a:cubicBezTo>
                <a:cubicBezTo>
                  <a:pt x="494303" y="2016125"/>
                  <a:pt x="493077" y="2017183"/>
                  <a:pt x="493077" y="2024592"/>
                </a:cubicBezTo>
                <a:close/>
                <a:moveTo>
                  <a:pt x="908880" y="2538942"/>
                </a:moveTo>
                <a:cubicBezTo>
                  <a:pt x="911334" y="2536825"/>
                  <a:pt x="915013" y="2536825"/>
                  <a:pt x="918693" y="2536825"/>
                </a:cubicBezTo>
                <a:cubicBezTo>
                  <a:pt x="919920" y="2555875"/>
                  <a:pt x="918693" y="2555875"/>
                  <a:pt x="896615" y="2560108"/>
                </a:cubicBezTo>
                <a:cubicBezTo>
                  <a:pt x="897841" y="2547408"/>
                  <a:pt x="896615" y="2546350"/>
                  <a:pt x="886802" y="2552700"/>
                </a:cubicBezTo>
                <a:cubicBezTo>
                  <a:pt x="876990" y="2557992"/>
                  <a:pt x="873310" y="2548467"/>
                  <a:pt x="865951" y="2549525"/>
                </a:cubicBezTo>
                <a:cubicBezTo>
                  <a:pt x="868404" y="2540000"/>
                  <a:pt x="878217" y="2546350"/>
                  <a:pt x="881896" y="2542117"/>
                </a:cubicBezTo>
                <a:cubicBezTo>
                  <a:pt x="886802" y="2536825"/>
                  <a:pt x="879443" y="2532592"/>
                  <a:pt x="880670" y="2527300"/>
                </a:cubicBezTo>
                <a:lnTo>
                  <a:pt x="879443" y="2526242"/>
                </a:lnTo>
                <a:lnTo>
                  <a:pt x="879443" y="2526242"/>
                </a:lnTo>
                <a:cubicBezTo>
                  <a:pt x="876990" y="2523067"/>
                  <a:pt x="873310" y="2520950"/>
                  <a:pt x="869631" y="2524125"/>
                </a:cubicBezTo>
                <a:cubicBezTo>
                  <a:pt x="858592" y="2533650"/>
                  <a:pt x="856138" y="2515658"/>
                  <a:pt x="846326" y="2518833"/>
                </a:cubicBezTo>
                <a:cubicBezTo>
                  <a:pt x="845099" y="2519892"/>
                  <a:pt x="842646" y="2517775"/>
                  <a:pt x="843873" y="2515658"/>
                </a:cubicBezTo>
                <a:cubicBezTo>
                  <a:pt x="850006" y="2507192"/>
                  <a:pt x="848779" y="2496608"/>
                  <a:pt x="854912" y="2489200"/>
                </a:cubicBezTo>
                <a:cubicBezTo>
                  <a:pt x="867177" y="2473325"/>
                  <a:pt x="878217" y="2473325"/>
                  <a:pt x="890482" y="2491317"/>
                </a:cubicBezTo>
                <a:lnTo>
                  <a:pt x="891709" y="2491317"/>
                </a:lnTo>
                <a:cubicBezTo>
                  <a:pt x="891709" y="2491317"/>
                  <a:pt x="890482" y="2491317"/>
                  <a:pt x="890482" y="2491317"/>
                </a:cubicBezTo>
                <a:lnTo>
                  <a:pt x="890482" y="2491317"/>
                </a:lnTo>
                <a:cubicBezTo>
                  <a:pt x="890482" y="2491317"/>
                  <a:pt x="890482" y="2491317"/>
                  <a:pt x="890482" y="2491317"/>
                </a:cubicBezTo>
                <a:lnTo>
                  <a:pt x="890482" y="2491317"/>
                </a:lnTo>
                <a:cubicBezTo>
                  <a:pt x="881896" y="2480733"/>
                  <a:pt x="875763" y="2491317"/>
                  <a:pt x="869631" y="2493434"/>
                </a:cubicBezTo>
                <a:cubicBezTo>
                  <a:pt x="863498" y="2496608"/>
                  <a:pt x="865951" y="2500842"/>
                  <a:pt x="868404" y="2505075"/>
                </a:cubicBezTo>
                <a:cubicBezTo>
                  <a:pt x="872084" y="2511425"/>
                  <a:pt x="875763" y="2517775"/>
                  <a:pt x="879443" y="2524125"/>
                </a:cubicBezTo>
                <a:cubicBezTo>
                  <a:pt x="884349" y="2525184"/>
                  <a:pt x="884349" y="2513542"/>
                  <a:pt x="891709" y="2519892"/>
                </a:cubicBezTo>
                <a:cubicBezTo>
                  <a:pt x="895388" y="2523067"/>
                  <a:pt x="905201" y="2523067"/>
                  <a:pt x="895388" y="2530475"/>
                </a:cubicBezTo>
                <a:cubicBezTo>
                  <a:pt x="891709" y="2533650"/>
                  <a:pt x="892935" y="2538942"/>
                  <a:pt x="897841" y="2542117"/>
                </a:cubicBezTo>
                <a:cubicBezTo>
                  <a:pt x="902748" y="2544233"/>
                  <a:pt x="905201" y="2541059"/>
                  <a:pt x="908880" y="2538942"/>
                </a:cubicBezTo>
                <a:close/>
                <a:moveTo>
                  <a:pt x="917466" y="2535767"/>
                </a:moveTo>
                <a:cubicBezTo>
                  <a:pt x="917466" y="2535767"/>
                  <a:pt x="917466" y="2535767"/>
                  <a:pt x="917466" y="2535767"/>
                </a:cubicBezTo>
                <a:cubicBezTo>
                  <a:pt x="917466" y="2535767"/>
                  <a:pt x="917466" y="2535767"/>
                  <a:pt x="917466" y="2535767"/>
                </a:cubicBezTo>
                <a:cubicBezTo>
                  <a:pt x="917466" y="2535767"/>
                  <a:pt x="917466" y="2535767"/>
                  <a:pt x="917466" y="2535767"/>
                </a:cubicBezTo>
                <a:close/>
                <a:moveTo>
                  <a:pt x="11232830" y="4114800"/>
                </a:moveTo>
                <a:cubicBezTo>
                  <a:pt x="11230377" y="4106333"/>
                  <a:pt x="11234057" y="4099983"/>
                  <a:pt x="11240190" y="4093633"/>
                </a:cubicBezTo>
                <a:cubicBezTo>
                  <a:pt x="11248776" y="4085167"/>
                  <a:pt x="11256135" y="4075642"/>
                  <a:pt x="11265948" y="4064000"/>
                </a:cubicBezTo>
                <a:cubicBezTo>
                  <a:pt x="11272080" y="4088342"/>
                  <a:pt x="11252456" y="4102100"/>
                  <a:pt x="11243870" y="4119034"/>
                </a:cubicBezTo>
                <a:cubicBezTo>
                  <a:pt x="11243870" y="4120092"/>
                  <a:pt x="11241416" y="4120092"/>
                  <a:pt x="11238963" y="4120092"/>
                </a:cubicBezTo>
                <a:cubicBezTo>
                  <a:pt x="11235284" y="4120092"/>
                  <a:pt x="11232830" y="4117975"/>
                  <a:pt x="11232830" y="4114800"/>
                </a:cubicBezTo>
                <a:close/>
                <a:moveTo>
                  <a:pt x="841420" y="6243109"/>
                </a:moveTo>
                <a:cubicBezTo>
                  <a:pt x="845099" y="6248401"/>
                  <a:pt x="850006" y="6246284"/>
                  <a:pt x="853685" y="6242050"/>
                </a:cubicBezTo>
                <a:cubicBezTo>
                  <a:pt x="854912" y="6240992"/>
                  <a:pt x="858592" y="6238875"/>
                  <a:pt x="859818" y="6238875"/>
                </a:cubicBezTo>
                <a:cubicBezTo>
                  <a:pt x="875763" y="6240992"/>
                  <a:pt x="875763" y="6235700"/>
                  <a:pt x="867177" y="6227234"/>
                </a:cubicBezTo>
                <a:cubicBezTo>
                  <a:pt x="858592" y="6220883"/>
                  <a:pt x="857365" y="6215592"/>
                  <a:pt x="867177" y="6209242"/>
                </a:cubicBezTo>
                <a:cubicBezTo>
                  <a:pt x="870857" y="6207125"/>
                  <a:pt x="873310" y="6203950"/>
                  <a:pt x="868404" y="6195484"/>
                </a:cubicBezTo>
                <a:cubicBezTo>
                  <a:pt x="857365" y="6207125"/>
                  <a:pt x="846326" y="6216651"/>
                  <a:pt x="837740" y="6228292"/>
                </a:cubicBezTo>
                <a:cubicBezTo>
                  <a:pt x="835287" y="6231467"/>
                  <a:pt x="838967" y="6238875"/>
                  <a:pt x="841420" y="6243109"/>
                </a:cubicBezTo>
                <a:close/>
                <a:moveTo>
                  <a:pt x="854912" y="6235700"/>
                </a:moveTo>
                <a:lnTo>
                  <a:pt x="853685" y="6236758"/>
                </a:lnTo>
                <a:lnTo>
                  <a:pt x="852459" y="6234642"/>
                </a:lnTo>
                <a:lnTo>
                  <a:pt x="854912" y="6235700"/>
                </a:lnTo>
                <a:close/>
                <a:moveTo>
                  <a:pt x="11714868" y="1066800"/>
                </a:moveTo>
                <a:cubicBezTo>
                  <a:pt x="11723454" y="1061508"/>
                  <a:pt x="11736947" y="1063625"/>
                  <a:pt x="11745532" y="1049867"/>
                </a:cubicBezTo>
                <a:cubicBezTo>
                  <a:pt x="11744306" y="1059392"/>
                  <a:pt x="11740626" y="1063625"/>
                  <a:pt x="11743080" y="1067858"/>
                </a:cubicBezTo>
                <a:cubicBezTo>
                  <a:pt x="11741853" y="1068917"/>
                  <a:pt x="11739399" y="1071033"/>
                  <a:pt x="11740626" y="1071033"/>
                </a:cubicBezTo>
                <a:cubicBezTo>
                  <a:pt x="11741853" y="1074208"/>
                  <a:pt x="11744306" y="1073150"/>
                  <a:pt x="11746759" y="1071033"/>
                </a:cubicBezTo>
                <a:cubicBezTo>
                  <a:pt x="11749212" y="1068917"/>
                  <a:pt x="11752892" y="1066800"/>
                  <a:pt x="11756571" y="1067858"/>
                </a:cubicBezTo>
                <a:cubicBezTo>
                  <a:pt x="11760251" y="1068917"/>
                  <a:pt x="11765157" y="1096433"/>
                  <a:pt x="11762704" y="1101725"/>
                </a:cubicBezTo>
                <a:cubicBezTo>
                  <a:pt x="11757798" y="1109133"/>
                  <a:pt x="11750439" y="1107017"/>
                  <a:pt x="11740626" y="1105958"/>
                </a:cubicBezTo>
                <a:cubicBezTo>
                  <a:pt x="11745532" y="1098550"/>
                  <a:pt x="11749212" y="1092200"/>
                  <a:pt x="11752892" y="1084792"/>
                </a:cubicBezTo>
                <a:cubicBezTo>
                  <a:pt x="11749212" y="1079500"/>
                  <a:pt x="11744306" y="1082675"/>
                  <a:pt x="11739399" y="1082675"/>
                </a:cubicBezTo>
                <a:cubicBezTo>
                  <a:pt x="11732040" y="1075267"/>
                  <a:pt x="11714868" y="1081617"/>
                  <a:pt x="11714868" y="1066800"/>
                </a:cubicBezTo>
                <a:close/>
                <a:moveTo>
                  <a:pt x="172945" y="4355042"/>
                </a:moveTo>
                <a:cubicBezTo>
                  <a:pt x="175398" y="4351867"/>
                  <a:pt x="181531" y="4349750"/>
                  <a:pt x="186437" y="4351867"/>
                </a:cubicBezTo>
                <a:cubicBezTo>
                  <a:pt x="207289" y="4358217"/>
                  <a:pt x="212195" y="4376209"/>
                  <a:pt x="196250" y="4391025"/>
                </a:cubicBezTo>
                <a:cubicBezTo>
                  <a:pt x="188890" y="4382559"/>
                  <a:pt x="182757" y="4374092"/>
                  <a:pt x="175398" y="4365625"/>
                </a:cubicBezTo>
                <a:cubicBezTo>
                  <a:pt x="172945" y="4362450"/>
                  <a:pt x="170492" y="4358217"/>
                  <a:pt x="172945" y="4355042"/>
                </a:cubicBezTo>
                <a:close/>
                <a:moveTo>
                  <a:pt x="918693" y="3996267"/>
                </a:moveTo>
                <a:cubicBezTo>
                  <a:pt x="919920" y="3999442"/>
                  <a:pt x="919920" y="4002617"/>
                  <a:pt x="924826" y="4001559"/>
                </a:cubicBezTo>
                <a:cubicBezTo>
                  <a:pt x="927279" y="4000500"/>
                  <a:pt x="932185" y="3998383"/>
                  <a:pt x="932185" y="3995208"/>
                </a:cubicBezTo>
                <a:cubicBezTo>
                  <a:pt x="933412" y="3992034"/>
                  <a:pt x="928505" y="3986742"/>
                  <a:pt x="930959" y="3984625"/>
                </a:cubicBezTo>
                <a:cubicBezTo>
                  <a:pt x="934638" y="3980392"/>
                  <a:pt x="933412" y="3968750"/>
                  <a:pt x="946904" y="3972983"/>
                </a:cubicBezTo>
                <a:cubicBezTo>
                  <a:pt x="953037" y="3975100"/>
                  <a:pt x="956716" y="3976159"/>
                  <a:pt x="960396" y="3970867"/>
                </a:cubicBezTo>
                <a:cubicBezTo>
                  <a:pt x="964076" y="3965575"/>
                  <a:pt x="957943" y="3962400"/>
                  <a:pt x="955490" y="3958167"/>
                </a:cubicBezTo>
                <a:cubicBezTo>
                  <a:pt x="953037" y="3951817"/>
                  <a:pt x="943224" y="3953934"/>
                  <a:pt x="938318" y="3948642"/>
                </a:cubicBezTo>
                <a:cubicBezTo>
                  <a:pt x="932185" y="3958167"/>
                  <a:pt x="930959" y="3967692"/>
                  <a:pt x="922373" y="3975100"/>
                </a:cubicBezTo>
                <a:cubicBezTo>
                  <a:pt x="917466" y="3979333"/>
                  <a:pt x="913787" y="3987800"/>
                  <a:pt x="918693" y="3996267"/>
                </a:cubicBezTo>
                <a:close/>
                <a:moveTo>
                  <a:pt x="939544" y="3960284"/>
                </a:moveTo>
                <a:cubicBezTo>
                  <a:pt x="940771" y="3959225"/>
                  <a:pt x="941998" y="3958167"/>
                  <a:pt x="943224" y="3958167"/>
                </a:cubicBezTo>
                <a:cubicBezTo>
                  <a:pt x="944451" y="3958167"/>
                  <a:pt x="945677" y="3959225"/>
                  <a:pt x="945677" y="3960284"/>
                </a:cubicBezTo>
                <a:cubicBezTo>
                  <a:pt x="944451" y="3961342"/>
                  <a:pt x="943224" y="3962400"/>
                  <a:pt x="943224" y="3962400"/>
                </a:cubicBezTo>
                <a:cubicBezTo>
                  <a:pt x="941998" y="3962400"/>
                  <a:pt x="940771" y="3961342"/>
                  <a:pt x="939544" y="3960284"/>
                </a:cubicBezTo>
                <a:close/>
                <a:moveTo>
                  <a:pt x="1150513" y="5955242"/>
                </a:moveTo>
                <a:cubicBezTo>
                  <a:pt x="1154192" y="5947834"/>
                  <a:pt x="1159099" y="5942542"/>
                  <a:pt x="1168911" y="5941484"/>
                </a:cubicBezTo>
                <a:cubicBezTo>
                  <a:pt x="1172591" y="5940425"/>
                  <a:pt x="1172591" y="5933017"/>
                  <a:pt x="1167685" y="5931959"/>
                </a:cubicBezTo>
                <a:cubicBezTo>
                  <a:pt x="1154192" y="5929842"/>
                  <a:pt x="1146833" y="5915026"/>
                  <a:pt x="1130888" y="5916084"/>
                </a:cubicBezTo>
                <a:cubicBezTo>
                  <a:pt x="1130888" y="5921375"/>
                  <a:pt x="1119849" y="5925609"/>
                  <a:pt x="1130888" y="5931959"/>
                </a:cubicBezTo>
                <a:cubicBezTo>
                  <a:pt x="1138247" y="5936192"/>
                  <a:pt x="1137021" y="5940425"/>
                  <a:pt x="1132114" y="5945717"/>
                </a:cubicBezTo>
                <a:cubicBezTo>
                  <a:pt x="1128435" y="5951008"/>
                  <a:pt x="1129661" y="5954183"/>
                  <a:pt x="1135794" y="5957359"/>
                </a:cubicBezTo>
                <a:cubicBezTo>
                  <a:pt x="1141927" y="5959475"/>
                  <a:pt x="1149286" y="5959475"/>
                  <a:pt x="1150513" y="5955242"/>
                </a:cubicBezTo>
                <a:close/>
                <a:moveTo>
                  <a:pt x="1150513" y="5937250"/>
                </a:moveTo>
                <a:cubicBezTo>
                  <a:pt x="1150513" y="5937250"/>
                  <a:pt x="1151739" y="5936192"/>
                  <a:pt x="1151739" y="5935133"/>
                </a:cubicBezTo>
                <a:cubicBezTo>
                  <a:pt x="1151739" y="5936192"/>
                  <a:pt x="1152966" y="5936192"/>
                  <a:pt x="1152966" y="5937250"/>
                </a:cubicBezTo>
                <a:cubicBezTo>
                  <a:pt x="1152966" y="5938308"/>
                  <a:pt x="1151739" y="5938308"/>
                  <a:pt x="1151739" y="5939367"/>
                </a:cubicBezTo>
                <a:cubicBezTo>
                  <a:pt x="1151739" y="5938308"/>
                  <a:pt x="1150513" y="5938308"/>
                  <a:pt x="1150513" y="5937250"/>
                </a:cubicBezTo>
                <a:close/>
                <a:moveTo>
                  <a:pt x="668475" y="3296708"/>
                </a:moveTo>
                <a:cubicBezTo>
                  <a:pt x="668475" y="3291417"/>
                  <a:pt x="670928" y="3285067"/>
                  <a:pt x="661116" y="3281892"/>
                </a:cubicBezTo>
                <a:cubicBezTo>
                  <a:pt x="657436" y="3280833"/>
                  <a:pt x="659889" y="3277659"/>
                  <a:pt x="664795" y="3278717"/>
                </a:cubicBezTo>
                <a:cubicBezTo>
                  <a:pt x="669701" y="3279775"/>
                  <a:pt x="669701" y="3277659"/>
                  <a:pt x="670928" y="3274483"/>
                </a:cubicBezTo>
                <a:cubicBezTo>
                  <a:pt x="675834" y="3258608"/>
                  <a:pt x="677061" y="3258608"/>
                  <a:pt x="697912" y="3266017"/>
                </a:cubicBezTo>
                <a:cubicBezTo>
                  <a:pt x="690553" y="3271309"/>
                  <a:pt x="679514" y="3272367"/>
                  <a:pt x="677061" y="3280833"/>
                </a:cubicBezTo>
                <a:cubicBezTo>
                  <a:pt x="680740" y="3289300"/>
                  <a:pt x="691780" y="3288242"/>
                  <a:pt x="696686" y="3294592"/>
                </a:cubicBezTo>
                <a:cubicBezTo>
                  <a:pt x="696686" y="3303059"/>
                  <a:pt x="688100" y="3302000"/>
                  <a:pt x="683194" y="3304117"/>
                </a:cubicBezTo>
                <a:cubicBezTo>
                  <a:pt x="674608" y="3308350"/>
                  <a:pt x="668475" y="3305175"/>
                  <a:pt x="668475" y="3296708"/>
                </a:cubicBezTo>
                <a:close/>
                <a:moveTo>
                  <a:pt x="589975" y="4140200"/>
                </a:moveTo>
                <a:cubicBezTo>
                  <a:pt x="601014" y="4127500"/>
                  <a:pt x="614506" y="4133850"/>
                  <a:pt x="625545" y="4132792"/>
                </a:cubicBezTo>
                <a:cubicBezTo>
                  <a:pt x="629225" y="4132792"/>
                  <a:pt x="636584" y="4137025"/>
                  <a:pt x="641491" y="4135967"/>
                </a:cubicBezTo>
                <a:cubicBezTo>
                  <a:pt x="651303" y="4133850"/>
                  <a:pt x="636584" y="4129617"/>
                  <a:pt x="641491" y="4127500"/>
                </a:cubicBezTo>
                <a:cubicBezTo>
                  <a:pt x="648850" y="4123267"/>
                  <a:pt x="663569" y="4127500"/>
                  <a:pt x="664795" y="4134909"/>
                </a:cubicBezTo>
                <a:cubicBezTo>
                  <a:pt x="666022" y="4140200"/>
                  <a:pt x="667248" y="4145492"/>
                  <a:pt x="669701" y="4149725"/>
                </a:cubicBezTo>
                <a:cubicBezTo>
                  <a:pt x="670928" y="4152900"/>
                  <a:pt x="668475" y="4155017"/>
                  <a:pt x="664795" y="4157133"/>
                </a:cubicBezTo>
                <a:cubicBezTo>
                  <a:pt x="662342" y="4159250"/>
                  <a:pt x="658662" y="4158192"/>
                  <a:pt x="658662" y="4156075"/>
                </a:cubicBezTo>
                <a:cubicBezTo>
                  <a:pt x="656209" y="4139142"/>
                  <a:pt x="635358" y="4155017"/>
                  <a:pt x="626772" y="4142317"/>
                </a:cubicBezTo>
                <a:cubicBezTo>
                  <a:pt x="623092" y="4134909"/>
                  <a:pt x="604694" y="4138083"/>
                  <a:pt x="589975" y="4140200"/>
                </a:cubicBezTo>
                <a:close/>
                <a:moveTo>
                  <a:pt x="1157872" y="5314950"/>
                </a:moveTo>
                <a:cubicBezTo>
                  <a:pt x="1152966" y="5317067"/>
                  <a:pt x="1146833" y="5320242"/>
                  <a:pt x="1141927" y="5319184"/>
                </a:cubicBezTo>
                <a:cubicBezTo>
                  <a:pt x="1135794" y="5316008"/>
                  <a:pt x="1154192" y="5305425"/>
                  <a:pt x="1135794" y="5305425"/>
                </a:cubicBezTo>
                <a:cubicBezTo>
                  <a:pt x="1130888" y="5305425"/>
                  <a:pt x="1130888" y="5300133"/>
                  <a:pt x="1134567" y="5296959"/>
                </a:cubicBezTo>
                <a:cubicBezTo>
                  <a:pt x="1139474" y="5293784"/>
                  <a:pt x="1145607" y="5286375"/>
                  <a:pt x="1151739" y="5294842"/>
                </a:cubicBezTo>
                <a:cubicBezTo>
                  <a:pt x="1156646" y="5301192"/>
                  <a:pt x="1159099" y="5308600"/>
                  <a:pt x="1167685" y="5304367"/>
                </a:cubicBezTo>
                <a:cubicBezTo>
                  <a:pt x="1165231" y="5302250"/>
                  <a:pt x="1164005" y="5299075"/>
                  <a:pt x="1167685" y="5295900"/>
                </a:cubicBezTo>
                <a:cubicBezTo>
                  <a:pt x="1168911" y="5298017"/>
                  <a:pt x="1170138" y="5300133"/>
                  <a:pt x="1170138" y="5302250"/>
                </a:cubicBezTo>
                <a:cubicBezTo>
                  <a:pt x="1171364" y="5301192"/>
                  <a:pt x="1171364" y="5301192"/>
                  <a:pt x="1172591" y="5300133"/>
                </a:cubicBezTo>
                <a:cubicBezTo>
                  <a:pt x="1175044" y="5298017"/>
                  <a:pt x="1181177" y="5302250"/>
                  <a:pt x="1179950" y="5304367"/>
                </a:cubicBezTo>
                <a:cubicBezTo>
                  <a:pt x="1177497" y="5310717"/>
                  <a:pt x="1178724" y="5318125"/>
                  <a:pt x="1168911" y="5325534"/>
                </a:cubicBezTo>
                <a:cubicBezTo>
                  <a:pt x="1170138" y="5316008"/>
                  <a:pt x="1171364" y="5308600"/>
                  <a:pt x="1157872" y="5314950"/>
                </a:cubicBezTo>
                <a:close/>
                <a:moveTo>
                  <a:pt x="11025542" y="1507067"/>
                </a:moveTo>
                <a:cubicBezTo>
                  <a:pt x="11024315" y="1494367"/>
                  <a:pt x="11029222" y="1481667"/>
                  <a:pt x="11023089" y="1468967"/>
                </a:cubicBezTo>
                <a:cubicBezTo>
                  <a:pt x="11021862" y="1465792"/>
                  <a:pt x="11025542" y="1457325"/>
                  <a:pt x="11034128" y="1463675"/>
                </a:cubicBezTo>
                <a:cubicBezTo>
                  <a:pt x="11036581" y="1465792"/>
                  <a:pt x="11039034" y="1470025"/>
                  <a:pt x="11042714" y="1468967"/>
                </a:cubicBezTo>
                <a:cubicBezTo>
                  <a:pt x="11054979" y="1465792"/>
                  <a:pt x="11053753" y="1472142"/>
                  <a:pt x="11051300" y="1478492"/>
                </a:cubicBezTo>
                <a:cubicBezTo>
                  <a:pt x="11048847" y="1485900"/>
                  <a:pt x="11036581" y="1489075"/>
                  <a:pt x="11042714" y="1500717"/>
                </a:cubicBezTo>
                <a:cubicBezTo>
                  <a:pt x="11045167" y="1504950"/>
                  <a:pt x="11029222" y="1500717"/>
                  <a:pt x="11025542" y="1507067"/>
                </a:cubicBezTo>
                <a:close/>
                <a:moveTo>
                  <a:pt x="372874" y="5247217"/>
                </a:moveTo>
                <a:cubicBezTo>
                  <a:pt x="374101" y="5237692"/>
                  <a:pt x="374101" y="5228167"/>
                  <a:pt x="381460" y="5219700"/>
                </a:cubicBezTo>
                <a:cubicBezTo>
                  <a:pt x="383913" y="5216525"/>
                  <a:pt x="386366" y="5217584"/>
                  <a:pt x="390046" y="5219700"/>
                </a:cubicBezTo>
                <a:cubicBezTo>
                  <a:pt x="398632" y="5223934"/>
                  <a:pt x="396179" y="5233459"/>
                  <a:pt x="404765" y="5236633"/>
                </a:cubicBezTo>
                <a:cubicBezTo>
                  <a:pt x="421936" y="5242984"/>
                  <a:pt x="421936" y="5242984"/>
                  <a:pt x="410897" y="5262034"/>
                </a:cubicBezTo>
                <a:cubicBezTo>
                  <a:pt x="403538" y="5255684"/>
                  <a:pt x="410897" y="5245100"/>
                  <a:pt x="403538" y="5238750"/>
                </a:cubicBezTo>
                <a:cubicBezTo>
                  <a:pt x="391272" y="5242984"/>
                  <a:pt x="392499" y="5255684"/>
                  <a:pt x="383913" y="5262034"/>
                </a:cubicBezTo>
                <a:cubicBezTo>
                  <a:pt x="375327" y="5260975"/>
                  <a:pt x="371647" y="5254625"/>
                  <a:pt x="372874" y="5247217"/>
                </a:cubicBezTo>
                <a:close/>
                <a:moveTo>
                  <a:pt x="493077" y="876300"/>
                </a:moveTo>
                <a:cubicBezTo>
                  <a:pt x="493077" y="875242"/>
                  <a:pt x="493077" y="875242"/>
                  <a:pt x="493077" y="876300"/>
                </a:cubicBezTo>
                <a:cubicBezTo>
                  <a:pt x="491850" y="875242"/>
                  <a:pt x="491850" y="875242"/>
                  <a:pt x="493077" y="876300"/>
                </a:cubicBezTo>
                <a:cubicBezTo>
                  <a:pt x="493077" y="875242"/>
                  <a:pt x="493077" y="875242"/>
                  <a:pt x="493077" y="876300"/>
                </a:cubicBezTo>
                <a:cubicBezTo>
                  <a:pt x="493077" y="875242"/>
                  <a:pt x="493077" y="875242"/>
                  <a:pt x="493077" y="876300"/>
                </a:cubicBezTo>
                <a:close/>
                <a:moveTo>
                  <a:pt x="11573814" y="3798358"/>
                </a:moveTo>
                <a:cubicBezTo>
                  <a:pt x="11562775" y="3802592"/>
                  <a:pt x="11560322" y="3785659"/>
                  <a:pt x="11549283" y="3792008"/>
                </a:cubicBezTo>
                <a:cubicBezTo>
                  <a:pt x="11548056" y="3789892"/>
                  <a:pt x="11544377" y="3786717"/>
                  <a:pt x="11544377" y="3784600"/>
                </a:cubicBezTo>
                <a:cubicBezTo>
                  <a:pt x="11545603" y="3777192"/>
                  <a:pt x="11550510" y="3783542"/>
                  <a:pt x="11552963" y="3783542"/>
                </a:cubicBezTo>
                <a:cubicBezTo>
                  <a:pt x="11560322" y="3784600"/>
                  <a:pt x="11557869" y="3777192"/>
                  <a:pt x="11562775" y="3774017"/>
                </a:cubicBezTo>
                <a:cubicBezTo>
                  <a:pt x="11566455" y="3770842"/>
                  <a:pt x="11568908" y="3763434"/>
                  <a:pt x="11573814" y="3765550"/>
                </a:cubicBezTo>
                <a:cubicBezTo>
                  <a:pt x="11594665" y="3779309"/>
                  <a:pt x="11588533" y="3757083"/>
                  <a:pt x="11595892" y="3751792"/>
                </a:cubicBezTo>
                <a:cubicBezTo>
                  <a:pt x="11599572" y="3770842"/>
                  <a:pt x="11599572" y="3770842"/>
                  <a:pt x="11582400" y="3776133"/>
                </a:cubicBezTo>
                <a:cubicBezTo>
                  <a:pt x="11575041" y="3778250"/>
                  <a:pt x="11575041" y="3779309"/>
                  <a:pt x="11573814" y="3798358"/>
                </a:cubicBezTo>
                <a:close/>
                <a:moveTo>
                  <a:pt x="2142799" y="6725709"/>
                </a:moveTo>
                <a:cubicBezTo>
                  <a:pt x="2156292" y="6728883"/>
                  <a:pt x="2175916" y="6724651"/>
                  <a:pt x="2175916" y="6744758"/>
                </a:cubicBezTo>
                <a:cubicBezTo>
                  <a:pt x="2158745" y="6748992"/>
                  <a:pt x="2141573" y="6745817"/>
                  <a:pt x="2123174" y="6741584"/>
                </a:cubicBezTo>
                <a:cubicBezTo>
                  <a:pt x="2132987" y="6739467"/>
                  <a:pt x="2126854" y="6721475"/>
                  <a:pt x="2142799" y="6725709"/>
                </a:cubicBezTo>
                <a:close/>
                <a:moveTo>
                  <a:pt x="1246184" y="4429125"/>
                </a:moveTo>
                <a:cubicBezTo>
                  <a:pt x="1252317" y="4420659"/>
                  <a:pt x="1240052" y="4406900"/>
                  <a:pt x="1257223" y="4402667"/>
                </a:cubicBezTo>
                <a:cubicBezTo>
                  <a:pt x="1257223" y="4399492"/>
                  <a:pt x="1258450" y="4397375"/>
                  <a:pt x="1263356" y="4396317"/>
                </a:cubicBezTo>
                <a:cubicBezTo>
                  <a:pt x="1265809" y="4385734"/>
                  <a:pt x="1274395" y="4385734"/>
                  <a:pt x="1284208" y="4387850"/>
                </a:cubicBezTo>
                <a:cubicBezTo>
                  <a:pt x="1289114" y="4388909"/>
                  <a:pt x="1291567" y="4393142"/>
                  <a:pt x="1287887" y="4394200"/>
                </a:cubicBezTo>
                <a:cubicBezTo>
                  <a:pt x="1273169" y="4403725"/>
                  <a:pt x="1289114" y="4413250"/>
                  <a:pt x="1285434" y="4422775"/>
                </a:cubicBezTo>
                <a:cubicBezTo>
                  <a:pt x="1281755" y="4432300"/>
                  <a:pt x="1279302" y="4440767"/>
                  <a:pt x="1281755" y="4452409"/>
                </a:cubicBezTo>
                <a:cubicBezTo>
                  <a:pt x="1273169" y="4450292"/>
                  <a:pt x="1265809" y="4450292"/>
                  <a:pt x="1263356" y="4441825"/>
                </a:cubicBezTo>
                <a:cubicBezTo>
                  <a:pt x="1259676" y="4440767"/>
                  <a:pt x="1257223" y="4438650"/>
                  <a:pt x="1257223" y="4435475"/>
                </a:cubicBezTo>
                <a:cubicBezTo>
                  <a:pt x="1254770" y="4433359"/>
                  <a:pt x="1243731" y="4433359"/>
                  <a:pt x="1246184" y="4429125"/>
                </a:cubicBezTo>
                <a:close/>
                <a:moveTo>
                  <a:pt x="424390" y="2251075"/>
                </a:moveTo>
                <a:cubicBezTo>
                  <a:pt x="432975" y="2259542"/>
                  <a:pt x="432975" y="2259542"/>
                  <a:pt x="432975" y="2292350"/>
                </a:cubicBezTo>
                <a:cubicBezTo>
                  <a:pt x="434202" y="2331508"/>
                  <a:pt x="434202" y="2331508"/>
                  <a:pt x="425616" y="2342092"/>
                </a:cubicBezTo>
                <a:cubicBezTo>
                  <a:pt x="419483" y="2336800"/>
                  <a:pt x="428069" y="2332567"/>
                  <a:pt x="428069" y="2327275"/>
                </a:cubicBezTo>
                <a:cubicBezTo>
                  <a:pt x="428069" y="2320925"/>
                  <a:pt x="429296" y="2313517"/>
                  <a:pt x="428069" y="2307167"/>
                </a:cubicBezTo>
                <a:cubicBezTo>
                  <a:pt x="426843" y="2298700"/>
                  <a:pt x="409671" y="2294467"/>
                  <a:pt x="421936" y="2281767"/>
                </a:cubicBezTo>
                <a:cubicBezTo>
                  <a:pt x="428069" y="2274358"/>
                  <a:pt x="421936" y="2261658"/>
                  <a:pt x="424390" y="2251075"/>
                </a:cubicBezTo>
                <a:close/>
                <a:moveTo>
                  <a:pt x="11561548" y="6117167"/>
                </a:moveTo>
                <a:cubicBezTo>
                  <a:pt x="11568908" y="6123517"/>
                  <a:pt x="11565228" y="6149975"/>
                  <a:pt x="11555415" y="6156325"/>
                </a:cubicBezTo>
                <a:cubicBezTo>
                  <a:pt x="11552963" y="6158442"/>
                  <a:pt x="11550510" y="6156325"/>
                  <a:pt x="11548056" y="6155267"/>
                </a:cubicBezTo>
                <a:lnTo>
                  <a:pt x="11548056" y="6155267"/>
                </a:lnTo>
                <a:cubicBezTo>
                  <a:pt x="11543150" y="6144683"/>
                  <a:pt x="11532111" y="6135159"/>
                  <a:pt x="11541924" y="6122459"/>
                </a:cubicBezTo>
                <a:cubicBezTo>
                  <a:pt x="11544377" y="6119284"/>
                  <a:pt x="11543150" y="6115050"/>
                  <a:pt x="11548056" y="6115050"/>
                </a:cubicBezTo>
                <a:cubicBezTo>
                  <a:pt x="11552963" y="6113992"/>
                  <a:pt x="11557869" y="6113992"/>
                  <a:pt x="11561548" y="6117167"/>
                </a:cubicBezTo>
                <a:close/>
                <a:moveTo>
                  <a:pt x="328718" y="4221692"/>
                </a:moveTo>
                <a:cubicBezTo>
                  <a:pt x="328718" y="4222750"/>
                  <a:pt x="327491" y="4223809"/>
                  <a:pt x="325038" y="4223809"/>
                </a:cubicBezTo>
                <a:cubicBezTo>
                  <a:pt x="326265" y="4223809"/>
                  <a:pt x="327491" y="4222750"/>
                  <a:pt x="328718" y="4221692"/>
                </a:cubicBezTo>
                <a:close/>
                <a:moveTo>
                  <a:pt x="334851" y="4207934"/>
                </a:moveTo>
                <a:cubicBezTo>
                  <a:pt x="333624" y="4207934"/>
                  <a:pt x="333624" y="4207934"/>
                  <a:pt x="332398" y="4207934"/>
                </a:cubicBezTo>
                <a:cubicBezTo>
                  <a:pt x="332398" y="4206875"/>
                  <a:pt x="332398" y="4206875"/>
                  <a:pt x="333624" y="4205817"/>
                </a:cubicBezTo>
                <a:cubicBezTo>
                  <a:pt x="334851" y="4204758"/>
                  <a:pt x="333624" y="4204758"/>
                  <a:pt x="336077" y="4206875"/>
                </a:cubicBezTo>
                <a:cubicBezTo>
                  <a:pt x="336077" y="4206875"/>
                  <a:pt x="334851" y="4207934"/>
                  <a:pt x="334851" y="4207934"/>
                </a:cubicBezTo>
                <a:close/>
                <a:moveTo>
                  <a:pt x="304187" y="4210050"/>
                </a:moveTo>
                <a:cubicBezTo>
                  <a:pt x="309093" y="4203700"/>
                  <a:pt x="315226" y="4200525"/>
                  <a:pt x="322585" y="4203700"/>
                </a:cubicBezTo>
                <a:cubicBezTo>
                  <a:pt x="326265" y="4204758"/>
                  <a:pt x="328718" y="4207934"/>
                  <a:pt x="332398" y="4207934"/>
                </a:cubicBezTo>
                <a:cubicBezTo>
                  <a:pt x="328718" y="4215342"/>
                  <a:pt x="342210" y="4215342"/>
                  <a:pt x="343437" y="4220633"/>
                </a:cubicBezTo>
                <a:cubicBezTo>
                  <a:pt x="339757" y="4223809"/>
                  <a:pt x="333624" y="4220633"/>
                  <a:pt x="329944" y="4222750"/>
                </a:cubicBezTo>
                <a:cubicBezTo>
                  <a:pt x="329944" y="4221692"/>
                  <a:pt x="329944" y="4221692"/>
                  <a:pt x="329944" y="4220633"/>
                </a:cubicBezTo>
                <a:cubicBezTo>
                  <a:pt x="329944" y="4218517"/>
                  <a:pt x="328718" y="4216400"/>
                  <a:pt x="325038" y="4217459"/>
                </a:cubicBezTo>
                <a:cubicBezTo>
                  <a:pt x="321359" y="4216400"/>
                  <a:pt x="320132" y="4219575"/>
                  <a:pt x="320132" y="4221692"/>
                </a:cubicBezTo>
                <a:cubicBezTo>
                  <a:pt x="320132" y="4222750"/>
                  <a:pt x="321359" y="4225925"/>
                  <a:pt x="323812" y="4225925"/>
                </a:cubicBezTo>
                <a:cubicBezTo>
                  <a:pt x="325038" y="4225925"/>
                  <a:pt x="326265" y="4225925"/>
                  <a:pt x="326265" y="4225925"/>
                </a:cubicBezTo>
                <a:cubicBezTo>
                  <a:pt x="326265" y="4225925"/>
                  <a:pt x="326265" y="4226984"/>
                  <a:pt x="325038" y="4226984"/>
                </a:cubicBezTo>
                <a:cubicBezTo>
                  <a:pt x="321359" y="4240742"/>
                  <a:pt x="311546" y="4230159"/>
                  <a:pt x="307866" y="4228042"/>
                </a:cubicBezTo>
                <a:cubicBezTo>
                  <a:pt x="300507" y="4223809"/>
                  <a:pt x="299280" y="4216400"/>
                  <a:pt x="304187" y="4210050"/>
                </a:cubicBezTo>
                <a:close/>
                <a:moveTo>
                  <a:pt x="1534426" y="5006975"/>
                </a:moveTo>
                <a:cubicBezTo>
                  <a:pt x="1550371" y="5002742"/>
                  <a:pt x="1568769" y="5001684"/>
                  <a:pt x="1576129" y="4978400"/>
                </a:cubicBezTo>
                <a:cubicBezTo>
                  <a:pt x="1579809" y="4991100"/>
                  <a:pt x="1581035" y="4997450"/>
                  <a:pt x="1577355" y="5003800"/>
                </a:cubicBezTo>
                <a:cubicBezTo>
                  <a:pt x="1573676" y="5009092"/>
                  <a:pt x="1573676" y="5014383"/>
                  <a:pt x="1578582" y="5018617"/>
                </a:cubicBezTo>
                <a:cubicBezTo>
                  <a:pt x="1587168" y="5028142"/>
                  <a:pt x="1581035" y="5033434"/>
                  <a:pt x="1573676" y="5039784"/>
                </a:cubicBezTo>
                <a:cubicBezTo>
                  <a:pt x="1563863" y="5034492"/>
                  <a:pt x="1579809" y="5027084"/>
                  <a:pt x="1569996" y="5019675"/>
                </a:cubicBezTo>
                <a:cubicBezTo>
                  <a:pt x="1562637" y="5015442"/>
                  <a:pt x="1557730" y="5010150"/>
                  <a:pt x="1549145" y="5014383"/>
                </a:cubicBezTo>
                <a:cubicBezTo>
                  <a:pt x="1551598" y="5004859"/>
                  <a:pt x="1543012" y="5006975"/>
                  <a:pt x="1534426" y="5006975"/>
                </a:cubicBezTo>
                <a:close/>
                <a:moveTo>
                  <a:pt x="1533199" y="5008034"/>
                </a:moveTo>
                <a:cubicBezTo>
                  <a:pt x="1533199" y="5008034"/>
                  <a:pt x="1531973" y="5008034"/>
                  <a:pt x="1533199" y="5008034"/>
                </a:cubicBezTo>
                <a:cubicBezTo>
                  <a:pt x="1531973" y="5008034"/>
                  <a:pt x="1531973" y="5008034"/>
                  <a:pt x="1533199" y="5008034"/>
                </a:cubicBezTo>
                <a:cubicBezTo>
                  <a:pt x="1533199" y="5008034"/>
                  <a:pt x="1534426" y="5008034"/>
                  <a:pt x="1535652" y="5008034"/>
                </a:cubicBezTo>
                <a:cubicBezTo>
                  <a:pt x="1534426" y="5008034"/>
                  <a:pt x="1533199" y="5008034"/>
                  <a:pt x="1533199" y="5008034"/>
                </a:cubicBezTo>
                <a:close/>
                <a:moveTo>
                  <a:pt x="762920" y="5879042"/>
                </a:moveTo>
                <a:cubicBezTo>
                  <a:pt x="765373" y="5880100"/>
                  <a:pt x="765373" y="5884334"/>
                  <a:pt x="766600" y="5887508"/>
                </a:cubicBezTo>
                <a:cubicBezTo>
                  <a:pt x="769053" y="5893859"/>
                  <a:pt x="766600" y="5899151"/>
                  <a:pt x="760467" y="5903383"/>
                </a:cubicBezTo>
                <a:cubicBezTo>
                  <a:pt x="756787" y="5905500"/>
                  <a:pt x="754334" y="5905500"/>
                  <a:pt x="750654" y="5903383"/>
                </a:cubicBezTo>
                <a:cubicBezTo>
                  <a:pt x="745748" y="5900209"/>
                  <a:pt x="744522" y="5895975"/>
                  <a:pt x="744522" y="5889625"/>
                </a:cubicBezTo>
                <a:cubicBezTo>
                  <a:pt x="744522" y="5881159"/>
                  <a:pt x="753107" y="5873750"/>
                  <a:pt x="746975" y="5864225"/>
                </a:cubicBezTo>
                <a:cubicBezTo>
                  <a:pt x="744522" y="5861050"/>
                  <a:pt x="753107" y="5851526"/>
                  <a:pt x="764147" y="5855758"/>
                </a:cubicBezTo>
                <a:cubicBezTo>
                  <a:pt x="753107" y="5864225"/>
                  <a:pt x="749428" y="5870575"/>
                  <a:pt x="762920" y="5879042"/>
                </a:cubicBezTo>
                <a:close/>
                <a:moveTo>
                  <a:pt x="11539470" y="1786467"/>
                </a:moveTo>
                <a:cubicBezTo>
                  <a:pt x="11539470" y="1778000"/>
                  <a:pt x="11538244" y="1768475"/>
                  <a:pt x="11523525" y="1772708"/>
                </a:cubicBezTo>
                <a:cubicBezTo>
                  <a:pt x="11521072" y="1772708"/>
                  <a:pt x="11517392" y="1773767"/>
                  <a:pt x="11517392" y="1770592"/>
                </a:cubicBezTo>
                <a:cubicBezTo>
                  <a:pt x="11517392" y="1764242"/>
                  <a:pt x="11522299" y="1761067"/>
                  <a:pt x="11529658" y="1757892"/>
                </a:cubicBezTo>
                <a:cubicBezTo>
                  <a:pt x="11535791" y="1755775"/>
                  <a:pt x="11539470" y="1753658"/>
                  <a:pt x="11541924" y="1760008"/>
                </a:cubicBezTo>
                <a:cubicBezTo>
                  <a:pt x="11544377" y="1765300"/>
                  <a:pt x="11545603" y="1771650"/>
                  <a:pt x="11546830" y="1776942"/>
                </a:cubicBezTo>
                <a:cubicBezTo>
                  <a:pt x="11545603" y="1778000"/>
                  <a:pt x="11544377" y="1779058"/>
                  <a:pt x="11541924" y="1779058"/>
                </a:cubicBezTo>
                <a:cubicBezTo>
                  <a:pt x="11544377" y="1780117"/>
                  <a:pt x="11546830" y="1781175"/>
                  <a:pt x="11549283" y="1779058"/>
                </a:cubicBezTo>
                <a:cubicBezTo>
                  <a:pt x="11557869" y="1779058"/>
                  <a:pt x="11562775" y="1782233"/>
                  <a:pt x="11561548" y="1789642"/>
                </a:cubicBezTo>
                <a:cubicBezTo>
                  <a:pt x="11560322" y="1795992"/>
                  <a:pt x="11552963" y="1791758"/>
                  <a:pt x="11548056" y="1793875"/>
                </a:cubicBezTo>
                <a:cubicBezTo>
                  <a:pt x="11548056" y="1792817"/>
                  <a:pt x="11546830" y="1792817"/>
                  <a:pt x="11546830" y="1791758"/>
                </a:cubicBezTo>
                <a:cubicBezTo>
                  <a:pt x="11546830" y="1792817"/>
                  <a:pt x="11545603" y="1792817"/>
                  <a:pt x="11543150" y="1793875"/>
                </a:cubicBezTo>
                <a:cubicBezTo>
                  <a:pt x="11543150" y="1793875"/>
                  <a:pt x="11541924" y="1793875"/>
                  <a:pt x="11541924" y="1793875"/>
                </a:cubicBezTo>
                <a:cubicBezTo>
                  <a:pt x="11541924" y="1794933"/>
                  <a:pt x="11544377" y="1795992"/>
                  <a:pt x="11545603" y="1795992"/>
                </a:cubicBezTo>
                <a:cubicBezTo>
                  <a:pt x="11544377" y="1799167"/>
                  <a:pt x="11545603" y="1802342"/>
                  <a:pt x="11540697" y="1803400"/>
                </a:cubicBezTo>
                <a:cubicBezTo>
                  <a:pt x="11538244" y="1803400"/>
                  <a:pt x="11535791" y="1802342"/>
                  <a:pt x="11535791" y="1799167"/>
                </a:cubicBezTo>
                <a:cubicBezTo>
                  <a:pt x="11538244" y="1794933"/>
                  <a:pt x="11539470" y="1790700"/>
                  <a:pt x="11539470" y="1786467"/>
                </a:cubicBezTo>
                <a:close/>
                <a:moveTo>
                  <a:pt x="11892719" y="4610100"/>
                </a:moveTo>
                <a:cubicBezTo>
                  <a:pt x="11892719" y="4614334"/>
                  <a:pt x="11898852" y="4618567"/>
                  <a:pt x="11893946" y="4622800"/>
                </a:cubicBezTo>
                <a:cubicBezTo>
                  <a:pt x="11880454" y="4612217"/>
                  <a:pt x="11880454" y="4612217"/>
                  <a:pt x="11863282" y="4636559"/>
                </a:cubicBezTo>
                <a:cubicBezTo>
                  <a:pt x="11857149" y="4629150"/>
                  <a:pt x="11860829" y="4621742"/>
                  <a:pt x="11859603" y="4614334"/>
                </a:cubicBezTo>
                <a:cubicBezTo>
                  <a:pt x="11858376" y="4602692"/>
                  <a:pt x="11868188" y="4600575"/>
                  <a:pt x="11878001" y="4598459"/>
                </a:cubicBezTo>
                <a:cubicBezTo>
                  <a:pt x="11889040" y="4595284"/>
                  <a:pt x="11891493" y="4602692"/>
                  <a:pt x="11892719" y="4610100"/>
                </a:cubicBezTo>
                <a:close/>
                <a:moveTo>
                  <a:pt x="12065665" y="3635375"/>
                </a:moveTo>
                <a:cubicBezTo>
                  <a:pt x="12057078" y="3634317"/>
                  <a:pt x="12049719" y="3635375"/>
                  <a:pt x="12043587" y="3641725"/>
                </a:cubicBezTo>
                <a:cubicBezTo>
                  <a:pt x="12036227" y="3649133"/>
                  <a:pt x="12037454" y="3656542"/>
                  <a:pt x="12043587" y="3665008"/>
                </a:cubicBezTo>
                <a:cubicBezTo>
                  <a:pt x="12049719" y="3678767"/>
                  <a:pt x="12052172" y="3679825"/>
                  <a:pt x="12060758" y="3672417"/>
                </a:cubicBezTo>
                <a:cubicBezTo>
                  <a:pt x="12073024" y="3668184"/>
                  <a:pt x="12073024" y="3657600"/>
                  <a:pt x="12075477" y="3649133"/>
                </a:cubicBezTo>
                <a:cubicBezTo>
                  <a:pt x="12077930" y="3641725"/>
                  <a:pt x="12074251" y="3637492"/>
                  <a:pt x="12065665" y="3635375"/>
                </a:cubicBezTo>
                <a:close/>
                <a:moveTo>
                  <a:pt x="12059532" y="3642784"/>
                </a:moveTo>
                <a:cubicBezTo>
                  <a:pt x="12061985" y="3643842"/>
                  <a:pt x="12064438" y="3644900"/>
                  <a:pt x="12063211" y="3648075"/>
                </a:cubicBezTo>
                <a:cubicBezTo>
                  <a:pt x="12061985" y="3650192"/>
                  <a:pt x="12060758" y="3651250"/>
                  <a:pt x="12057078" y="3651250"/>
                </a:cubicBezTo>
                <a:cubicBezTo>
                  <a:pt x="12055852" y="3650192"/>
                  <a:pt x="12052172" y="3650192"/>
                  <a:pt x="12053399" y="3647017"/>
                </a:cubicBezTo>
                <a:cubicBezTo>
                  <a:pt x="12055852" y="3643842"/>
                  <a:pt x="12055852" y="3641725"/>
                  <a:pt x="12059532" y="3642784"/>
                </a:cubicBezTo>
                <a:close/>
                <a:moveTo>
                  <a:pt x="12091422" y="5343525"/>
                </a:moveTo>
                <a:cubicBezTo>
                  <a:pt x="12087742" y="5342467"/>
                  <a:pt x="12080383" y="5346700"/>
                  <a:pt x="12080383" y="5338234"/>
                </a:cubicBezTo>
                <a:cubicBezTo>
                  <a:pt x="12080383" y="5330825"/>
                  <a:pt x="12077930" y="5323417"/>
                  <a:pt x="12069344" y="5320242"/>
                </a:cubicBezTo>
                <a:cubicBezTo>
                  <a:pt x="12075477" y="5310717"/>
                  <a:pt x="12091422" y="5313892"/>
                  <a:pt x="12093875" y="5300133"/>
                </a:cubicBezTo>
                <a:cubicBezTo>
                  <a:pt x="12103688" y="5313892"/>
                  <a:pt x="12092649" y="5327650"/>
                  <a:pt x="12098782" y="5339292"/>
                </a:cubicBezTo>
                <a:cubicBezTo>
                  <a:pt x="12100008" y="5343525"/>
                  <a:pt x="12095102" y="5344584"/>
                  <a:pt x="12091422" y="5343525"/>
                </a:cubicBezTo>
                <a:close/>
                <a:moveTo>
                  <a:pt x="908880" y="2930525"/>
                </a:moveTo>
                <a:cubicBezTo>
                  <a:pt x="910107" y="2928409"/>
                  <a:pt x="892935" y="2925233"/>
                  <a:pt x="907654" y="2919942"/>
                </a:cubicBezTo>
                <a:cubicBezTo>
                  <a:pt x="911334" y="2918883"/>
                  <a:pt x="924826" y="2912534"/>
                  <a:pt x="924826" y="2911475"/>
                </a:cubicBezTo>
                <a:cubicBezTo>
                  <a:pt x="930959" y="2932642"/>
                  <a:pt x="927279" y="2941108"/>
                  <a:pt x="910107" y="2951692"/>
                </a:cubicBezTo>
                <a:cubicBezTo>
                  <a:pt x="908880" y="2952750"/>
                  <a:pt x="908880" y="2954867"/>
                  <a:pt x="907654" y="2953809"/>
                </a:cubicBezTo>
                <a:cubicBezTo>
                  <a:pt x="906427" y="2953809"/>
                  <a:pt x="906427" y="2951692"/>
                  <a:pt x="906427" y="2950633"/>
                </a:cubicBezTo>
                <a:cubicBezTo>
                  <a:pt x="902748" y="2942167"/>
                  <a:pt x="896615" y="2944284"/>
                  <a:pt x="889256" y="2946400"/>
                </a:cubicBezTo>
                <a:cubicBezTo>
                  <a:pt x="899068" y="2961217"/>
                  <a:pt x="899068" y="2961217"/>
                  <a:pt x="878217" y="2969684"/>
                </a:cubicBezTo>
                <a:cubicBezTo>
                  <a:pt x="874537" y="2954867"/>
                  <a:pt x="874537" y="2954867"/>
                  <a:pt x="884349" y="2940050"/>
                </a:cubicBezTo>
                <a:cubicBezTo>
                  <a:pt x="889256" y="2929467"/>
                  <a:pt x="901521" y="2940050"/>
                  <a:pt x="908880" y="2930525"/>
                </a:cubicBezTo>
                <a:close/>
                <a:moveTo>
                  <a:pt x="11175182" y="4232275"/>
                </a:moveTo>
                <a:cubicBezTo>
                  <a:pt x="11175182" y="4232275"/>
                  <a:pt x="11175182" y="4232275"/>
                  <a:pt x="11175182" y="4232275"/>
                </a:cubicBezTo>
                <a:cubicBezTo>
                  <a:pt x="11175182" y="4232275"/>
                  <a:pt x="11173956" y="4232275"/>
                  <a:pt x="11175182" y="4232275"/>
                </a:cubicBezTo>
                <a:cubicBezTo>
                  <a:pt x="11173956" y="4232275"/>
                  <a:pt x="11173956" y="4232275"/>
                  <a:pt x="11175182" y="4232275"/>
                </a:cubicBezTo>
                <a:cubicBezTo>
                  <a:pt x="11173956" y="4232275"/>
                  <a:pt x="11173956" y="4232275"/>
                  <a:pt x="11175182" y="4232275"/>
                </a:cubicBezTo>
                <a:lnTo>
                  <a:pt x="11175182" y="4232275"/>
                </a:lnTo>
                <a:close/>
                <a:moveTo>
                  <a:pt x="11169049" y="4259792"/>
                </a:moveTo>
                <a:cubicBezTo>
                  <a:pt x="11178862" y="4249209"/>
                  <a:pt x="11177635" y="4240742"/>
                  <a:pt x="11175182" y="4232275"/>
                </a:cubicBezTo>
                <a:cubicBezTo>
                  <a:pt x="11176409" y="4232275"/>
                  <a:pt x="11178862" y="4232275"/>
                  <a:pt x="11180089" y="4232275"/>
                </a:cubicBezTo>
                <a:cubicBezTo>
                  <a:pt x="11189901" y="4230159"/>
                  <a:pt x="11183768" y="4248150"/>
                  <a:pt x="11196034" y="4241800"/>
                </a:cubicBezTo>
                <a:cubicBezTo>
                  <a:pt x="11203393" y="4238625"/>
                  <a:pt x="11205846" y="4232275"/>
                  <a:pt x="11208299" y="4224867"/>
                </a:cubicBezTo>
                <a:cubicBezTo>
                  <a:pt x="11210753" y="4218517"/>
                  <a:pt x="11216885" y="4221692"/>
                  <a:pt x="11220565" y="4225925"/>
                </a:cubicBezTo>
                <a:cubicBezTo>
                  <a:pt x="11225471" y="4232275"/>
                  <a:pt x="11220565" y="4239684"/>
                  <a:pt x="11218112" y="4244975"/>
                </a:cubicBezTo>
                <a:cubicBezTo>
                  <a:pt x="11216885" y="4252383"/>
                  <a:pt x="11198487" y="4252383"/>
                  <a:pt x="11198487" y="4252383"/>
                </a:cubicBezTo>
                <a:cubicBezTo>
                  <a:pt x="11183768" y="4236508"/>
                  <a:pt x="11178862" y="4252383"/>
                  <a:pt x="11169049" y="4259792"/>
                </a:cubicBezTo>
                <a:close/>
                <a:moveTo>
                  <a:pt x="704045" y="5543550"/>
                </a:moveTo>
                <a:cubicBezTo>
                  <a:pt x="710178" y="5545667"/>
                  <a:pt x="716311" y="5541433"/>
                  <a:pt x="722444" y="5542492"/>
                </a:cubicBezTo>
                <a:cubicBezTo>
                  <a:pt x="727350" y="5543550"/>
                  <a:pt x="732256" y="5542492"/>
                  <a:pt x="740842" y="5543550"/>
                </a:cubicBezTo>
                <a:cubicBezTo>
                  <a:pt x="737162" y="5550959"/>
                  <a:pt x="732256" y="5555192"/>
                  <a:pt x="728576" y="5560484"/>
                </a:cubicBezTo>
                <a:cubicBezTo>
                  <a:pt x="722444" y="5568950"/>
                  <a:pt x="707725" y="5570008"/>
                  <a:pt x="699139" y="5562600"/>
                </a:cubicBezTo>
                <a:cubicBezTo>
                  <a:pt x="695459" y="5559425"/>
                  <a:pt x="693006" y="5555192"/>
                  <a:pt x="693006" y="5549901"/>
                </a:cubicBezTo>
                <a:cubicBezTo>
                  <a:pt x="693006" y="5544609"/>
                  <a:pt x="699139" y="5541433"/>
                  <a:pt x="704045" y="5543550"/>
                </a:cubicBezTo>
                <a:close/>
                <a:moveTo>
                  <a:pt x="794811" y="4787900"/>
                </a:moveTo>
                <a:cubicBezTo>
                  <a:pt x="803396" y="4799542"/>
                  <a:pt x="802170" y="4819650"/>
                  <a:pt x="826701" y="4816475"/>
                </a:cubicBezTo>
                <a:cubicBezTo>
                  <a:pt x="825475" y="4832350"/>
                  <a:pt x="815662" y="4832350"/>
                  <a:pt x="803396" y="4829175"/>
                </a:cubicBezTo>
                <a:cubicBezTo>
                  <a:pt x="803396" y="4837642"/>
                  <a:pt x="796037" y="4836584"/>
                  <a:pt x="791131" y="4834467"/>
                </a:cubicBezTo>
                <a:cubicBezTo>
                  <a:pt x="786225" y="4831292"/>
                  <a:pt x="784998" y="4824942"/>
                  <a:pt x="788678" y="4820709"/>
                </a:cubicBezTo>
                <a:cubicBezTo>
                  <a:pt x="791131" y="4817534"/>
                  <a:pt x="794811" y="4820709"/>
                  <a:pt x="797264" y="4822825"/>
                </a:cubicBezTo>
                <a:cubicBezTo>
                  <a:pt x="798490" y="4816475"/>
                  <a:pt x="797264" y="4811184"/>
                  <a:pt x="792357" y="4805892"/>
                </a:cubicBezTo>
                <a:cubicBezTo>
                  <a:pt x="784998" y="4800600"/>
                  <a:pt x="786225" y="4794250"/>
                  <a:pt x="794811" y="4787900"/>
                </a:cubicBezTo>
                <a:close/>
                <a:moveTo>
                  <a:pt x="229367" y="4707467"/>
                </a:moveTo>
                <a:cubicBezTo>
                  <a:pt x="222007" y="4694767"/>
                  <a:pt x="233046" y="4676775"/>
                  <a:pt x="214648" y="4670425"/>
                </a:cubicBezTo>
                <a:cubicBezTo>
                  <a:pt x="212195" y="4671484"/>
                  <a:pt x="209742" y="4670425"/>
                  <a:pt x="207289" y="4669367"/>
                </a:cubicBezTo>
                <a:cubicBezTo>
                  <a:pt x="204835" y="4668309"/>
                  <a:pt x="201156" y="4666192"/>
                  <a:pt x="197476" y="4664075"/>
                </a:cubicBezTo>
                <a:cubicBezTo>
                  <a:pt x="203609" y="4659842"/>
                  <a:pt x="207289" y="4660900"/>
                  <a:pt x="212195" y="4661959"/>
                </a:cubicBezTo>
                <a:cubicBezTo>
                  <a:pt x="214648" y="4661959"/>
                  <a:pt x="215874" y="4663017"/>
                  <a:pt x="217101" y="4664075"/>
                </a:cubicBezTo>
                <a:cubicBezTo>
                  <a:pt x="225687" y="4660900"/>
                  <a:pt x="235499" y="4661959"/>
                  <a:pt x="242859" y="4660900"/>
                </a:cubicBezTo>
                <a:cubicBezTo>
                  <a:pt x="246538" y="4659842"/>
                  <a:pt x="252671" y="4658784"/>
                  <a:pt x="252671" y="4665133"/>
                </a:cubicBezTo>
                <a:cubicBezTo>
                  <a:pt x="251445" y="4671484"/>
                  <a:pt x="246538" y="4673600"/>
                  <a:pt x="239179" y="4669367"/>
                </a:cubicBezTo>
                <a:cubicBezTo>
                  <a:pt x="237953" y="4667250"/>
                  <a:pt x="235499" y="4666192"/>
                  <a:pt x="233046" y="4668309"/>
                </a:cubicBezTo>
                <a:cubicBezTo>
                  <a:pt x="230593" y="4670425"/>
                  <a:pt x="233046" y="4672542"/>
                  <a:pt x="235499" y="4673600"/>
                </a:cubicBezTo>
                <a:cubicBezTo>
                  <a:pt x="242859" y="4684184"/>
                  <a:pt x="239179" y="4694767"/>
                  <a:pt x="229367" y="4707467"/>
                </a:cubicBezTo>
                <a:close/>
                <a:moveTo>
                  <a:pt x="964076" y="3371850"/>
                </a:moveTo>
                <a:cubicBezTo>
                  <a:pt x="957943" y="3371850"/>
                  <a:pt x="953037" y="3370792"/>
                  <a:pt x="946904" y="3370792"/>
                </a:cubicBezTo>
                <a:cubicBezTo>
                  <a:pt x="939544" y="3370792"/>
                  <a:pt x="934638" y="3367617"/>
                  <a:pt x="938318" y="3360208"/>
                </a:cubicBezTo>
                <a:cubicBezTo>
                  <a:pt x="940771" y="3354917"/>
                  <a:pt x="941998" y="3348567"/>
                  <a:pt x="933412" y="3347508"/>
                </a:cubicBezTo>
                <a:cubicBezTo>
                  <a:pt x="923599" y="3346450"/>
                  <a:pt x="923599" y="3353858"/>
                  <a:pt x="923599" y="3360208"/>
                </a:cubicBezTo>
                <a:cubicBezTo>
                  <a:pt x="912560" y="3357034"/>
                  <a:pt x="917466" y="3348567"/>
                  <a:pt x="915013" y="3344333"/>
                </a:cubicBezTo>
                <a:cubicBezTo>
                  <a:pt x="913787" y="3341159"/>
                  <a:pt x="912560" y="3334809"/>
                  <a:pt x="919920" y="3332692"/>
                </a:cubicBezTo>
                <a:cubicBezTo>
                  <a:pt x="926052" y="3331633"/>
                  <a:pt x="928505" y="3333750"/>
                  <a:pt x="933412" y="3336925"/>
                </a:cubicBezTo>
                <a:cubicBezTo>
                  <a:pt x="944451" y="3345392"/>
                  <a:pt x="955490" y="3353858"/>
                  <a:pt x="959169" y="3367617"/>
                </a:cubicBezTo>
                <a:cubicBezTo>
                  <a:pt x="959169" y="3368675"/>
                  <a:pt x="962849" y="3369733"/>
                  <a:pt x="964076" y="3371850"/>
                </a:cubicBezTo>
                <a:close/>
                <a:moveTo>
                  <a:pt x="1409317" y="5096934"/>
                </a:moveTo>
                <a:cubicBezTo>
                  <a:pt x="1411770" y="5090584"/>
                  <a:pt x="1416676" y="5086350"/>
                  <a:pt x="1420356" y="5081059"/>
                </a:cubicBezTo>
                <a:cubicBezTo>
                  <a:pt x="1424035" y="5075767"/>
                  <a:pt x="1430168" y="5075767"/>
                  <a:pt x="1433848" y="5078942"/>
                </a:cubicBezTo>
                <a:cubicBezTo>
                  <a:pt x="1437528" y="5083175"/>
                  <a:pt x="1443660" y="5089525"/>
                  <a:pt x="1435075" y="5094817"/>
                </a:cubicBezTo>
                <a:cubicBezTo>
                  <a:pt x="1431395" y="5096934"/>
                  <a:pt x="1427715" y="5097992"/>
                  <a:pt x="1422809" y="5099050"/>
                </a:cubicBezTo>
                <a:cubicBezTo>
                  <a:pt x="1417903" y="5100109"/>
                  <a:pt x="1411770" y="5111750"/>
                  <a:pt x="1415450" y="5113867"/>
                </a:cubicBezTo>
                <a:cubicBezTo>
                  <a:pt x="1415450" y="5113867"/>
                  <a:pt x="1417903" y="5112809"/>
                  <a:pt x="1419129" y="5112809"/>
                </a:cubicBezTo>
                <a:cubicBezTo>
                  <a:pt x="1428942" y="5110692"/>
                  <a:pt x="1428942" y="5110692"/>
                  <a:pt x="1430168" y="5114925"/>
                </a:cubicBezTo>
                <a:cubicBezTo>
                  <a:pt x="1431395" y="5118100"/>
                  <a:pt x="1431395" y="5121275"/>
                  <a:pt x="1432621" y="5125508"/>
                </a:cubicBezTo>
                <a:cubicBezTo>
                  <a:pt x="1401957" y="5122334"/>
                  <a:pt x="1400731" y="5119159"/>
                  <a:pt x="1409317" y="5096934"/>
                </a:cubicBezTo>
                <a:close/>
                <a:moveTo>
                  <a:pt x="723670" y="918633"/>
                </a:moveTo>
                <a:cubicBezTo>
                  <a:pt x="721217" y="912283"/>
                  <a:pt x="717537" y="906992"/>
                  <a:pt x="713858" y="899583"/>
                </a:cubicBezTo>
                <a:cubicBezTo>
                  <a:pt x="727350" y="905933"/>
                  <a:pt x="727350" y="926042"/>
                  <a:pt x="737162" y="922867"/>
                </a:cubicBezTo>
                <a:cubicBezTo>
                  <a:pt x="750654" y="919692"/>
                  <a:pt x="760467" y="927100"/>
                  <a:pt x="772732" y="923925"/>
                </a:cubicBezTo>
                <a:cubicBezTo>
                  <a:pt x="772732" y="923925"/>
                  <a:pt x="773959" y="924983"/>
                  <a:pt x="777639" y="926042"/>
                </a:cubicBezTo>
                <a:cubicBezTo>
                  <a:pt x="773959" y="931333"/>
                  <a:pt x="771506" y="935567"/>
                  <a:pt x="769053" y="938742"/>
                </a:cubicBezTo>
                <a:cubicBezTo>
                  <a:pt x="765373" y="944033"/>
                  <a:pt x="764147" y="944033"/>
                  <a:pt x="760467" y="935567"/>
                </a:cubicBezTo>
                <a:cubicBezTo>
                  <a:pt x="759240" y="932392"/>
                  <a:pt x="758014" y="930275"/>
                  <a:pt x="753107" y="931333"/>
                </a:cubicBezTo>
                <a:cubicBezTo>
                  <a:pt x="746975" y="932392"/>
                  <a:pt x="739615" y="935567"/>
                  <a:pt x="733483" y="930275"/>
                </a:cubicBezTo>
                <a:cubicBezTo>
                  <a:pt x="731029" y="929217"/>
                  <a:pt x="724897" y="922867"/>
                  <a:pt x="723670" y="918633"/>
                </a:cubicBezTo>
                <a:close/>
                <a:moveTo>
                  <a:pt x="177851" y="5473700"/>
                </a:moveTo>
                <a:cubicBezTo>
                  <a:pt x="166812" y="5462058"/>
                  <a:pt x="157000" y="5450417"/>
                  <a:pt x="141054" y="5443008"/>
                </a:cubicBezTo>
                <a:cubicBezTo>
                  <a:pt x="127562" y="5437717"/>
                  <a:pt x="132468" y="5422901"/>
                  <a:pt x="126336" y="5413375"/>
                </a:cubicBezTo>
                <a:cubicBezTo>
                  <a:pt x="134922" y="5412317"/>
                  <a:pt x="137375" y="5416550"/>
                  <a:pt x="139828" y="5420784"/>
                </a:cubicBezTo>
                <a:cubicBezTo>
                  <a:pt x="143507" y="5426075"/>
                  <a:pt x="145961" y="5411258"/>
                  <a:pt x="149640" y="5419725"/>
                </a:cubicBezTo>
                <a:cubicBezTo>
                  <a:pt x="150867" y="5423959"/>
                  <a:pt x="149640" y="5432425"/>
                  <a:pt x="150867" y="5432425"/>
                </a:cubicBezTo>
                <a:cubicBezTo>
                  <a:pt x="171718" y="5435600"/>
                  <a:pt x="166812" y="5454651"/>
                  <a:pt x="177851" y="5463117"/>
                </a:cubicBezTo>
                <a:cubicBezTo>
                  <a:pt x="180304" y="5466292"/>
                  <a:pt x="180304" y="5469467"/>
                  <a:pt x="177851" y="5473700"/>
                </a:cubicBezTo>
                <a:close/>
                <a:moveTo>
                  <a:pt x="307866" y="4094692"/>
                </a:moveTo>
                <a:cubicBezTo>
                  <a:pt x="307866" y="4094692"/>
                  <a:pt x="307866" y="4094692"/>
                  <a:pt x="307866" y="4094692"/>
                </a:cubicBezTo>
                <a:cubicBezTo>
                  <a:pt x="306640" y="4094692"/>
                  <a:pt x="306640" y="4094692"/>
                  <a:pt x="307866" y="4094692"/>
                </a:cubicBezTo>
                <a:cubicBezTo>
                  <a:pt x="306640" y="4093633"/>
                  <a:pt x="306640" y="4093633"/>
                  <a:pt x="306640" y="4092575"/>
                </a:cubicBezTo>
                <a:cubicBezTo>
                  <a:pt x="306640" y="4093633"/>
                  <a:pt x="306640" y="4094692"/>
                  <a:pt x="307866" y="4094692"/>
                </a:cubicBezTo>
                <a:close/>
                <a:moveTo>
                  <a:pt x="306640" y="4092575"/>
                </a:moveTo>
                <a:cubicBezTo>
                  <a:pt x="299280" y="4081992"/>
                  <a:pt x="291921" y="4070350"/>
                  <a:pt x="274749" y="4068233"/>
                </a:cubicBezTo>
                <a:cubicBezTo>
                  <a:pt x="282109" y="4060825"/>
                  <a:pt x="294374" y="4065059"/>
                  <a:pt x="296827" y="4055534"/>
                </a:cubicBezTo>
                <a:cubicBezTo>
                  <a:pt x="302960" y="4057650"/>
                  <a:pt x="310320" y="4062942"/>
                  <a:pt x="317679" y="4057650"/>
                </a:cubicBezTo>
                <a:cubicBezTo>
                  <a:pt x="310320" y="4069292"/>
                  <a:pt x="304187" y="4079875"/>
                  <a:pt x="306640" y="4092575"/>
                </a:cubicBezTo>
                <a:close/>
                <a:moveTo>
                  <a:pt x="726123" y="5378450"/>
                </a:moveTo>
                <a:cubicBezTo>
                  <a:pt x="722444" y="5376334"/>
                  <a:pt x="716311" y="5380567"/>
                  <a:pt x="716311" y="5374217"/>
                </a:cubicBezTo>
                <a:cubicBezTo>
                  <a:pt x="716311" y="5367867"/>
                  <a:pt x="708951" y="5363633"/>
                  <a:pt x="708951" y="5357284"/>
                </a:cubicBezTo>
                <a:cubicBezTo>
                  <a:pt x="708951" y="5356225"/>
                  <a:pt x="710178" y="5355167"/>
                  <a:pt x="710178" y="5355167"/>
                </a:cubicBezTo>
                <a:cubicBezTo>
                  <a:pt x="731029" y="5354109"/>
                  <a:pt x="715084" y="5342467"/>
                  <a:pt x="716311" y="5336117"/>
                </a:cubicBezTo>
                <a:cubicBezTo>
                  <a:pt x="729803" y="5337175"/>
                  <a:pt x="729803" y="5337175"/>
                  <a:pt x="727350" y="5346700"/>
                </a:cubicBezTo>
                <a:cubicBezTo>
                  <a:pt x="724897" y="5353050"/>
                  <a:pt x="729803" y="5360459"/>
                  <a:pt x="724897" y="5366809"/>
                </a:cubicBezTo>
                <a:cubicBezTo>
                  <a:pt x="723670" y="5367867"/>
                  <a:pt x="721217" y="5369984"/>
                  <a:pt x="722444" y="5372100"/>
                </a:cubicBezTo>
                <a:cubicBezTo>
                  <a:pt x="724897" y="5374217"/>
                  <a:pt x="727350" y="5373159"/>
                  <a:pt x="728576" y="5371042"/>
                </a:cubicBezTo>
                <a:cubicBezTo>
                  <a:pt x="734709" y="5372100"/>
                  <a:pt x="742068" y="5364692"/>
                  <a:pt x="748201" y="5371042"/>
                </a:cubicBezTo>
                <a:cubicBezTo>
                  <a:pt x="749428" y="5372100"/>
                  <a:pt x="748201" y="5376334"/>
                  <a:pt x="746975" y="5377392"/>
                </a:cubicBezTo>
                <a:cubicBezTo>
                  <a:pt x="740842" y="5380567"/>
                  <a:pt x="733483" y="5382684"/>
                  <a:pt x="726123" y="5378450"/>
                </a:cubicBezTo>
                <a:close/>
                <a:moveTo>
                  <a:pt x="1246184" y="6190192"/>
                </a:moveTo>
                <a:cubicBezTo>
                  <a:pt x="1244958" y="6185959"/>
                  <a:pt x="1246184" y="6182784"/>
                  <a:pt x="1249864" y="6181725"/>
                </a:cubicBezTo>
                <a:cubicBezTo>
                  <a:pt x="1255997" y="6179609"/>
                  <a:pt x="1258450" y="6170084"/>
                  <a:pt x="1267036" y="6173258"/>
                </a:cubicBezTo>
                <a:cubicBezTo>
                  <a:pt x="1276848" y="6177492"/>
                  <a:pt x="1270716" y="6183842"/>
                  <a:pt x="1270716" y="6189133"/>
                </a:cubicBezTo>
                <a:cubicBezTo>
                  <a:pt x="1270716" y="6191250"/>
                  <a:pt x="1267036" y="6192308"/>
                  <a:pt x="1270716" y="6194425"/>
                </a:cubicBezTo>
                <a:cubicBezTo>
                  <a:pt x="1287887" y="6202892"/>
                  <a:pt x="1276848" y="6211359"/>
                  <a:pt x="1271942" y="6220883"/>
                </a:cubicBezTo>
                <a:cubicBezTo>
                  <a:pt x="1270716" y="6223000"/>
                  <a:pt x="1270716" y="6225117"/>
                  <a:pt x="1270716" y="6229350"/>
                </a:cubicBezTo>
                <a:cubicBezTo>
                  <a:pt x="1260903" y="6215592"/>
                  <a:pt x="1270716" y="6194425"/>
                  <a:pt x="1246184" y="6190192"/>
                </a:cubicBezTo>
                <a:close/>
                <a:moveTo>
                  <a:pt x="934638" y="5157258"/>
                </a:moveTo>
                <a:cubicBezTo>
                  <a:pt x="935865" y="5151967"/>
                  <a:pt x="933412" y="5145617"/>
                  <a:pt x="928505" y="5145617"/>
                </a:cubicBezTo>
                <a:cubicBezTo>
                  <a:pt x="921146" y="5146675"/>
                  <a:pt x="916240" y="5145617"/>
                  <a:pt x="919920" y="5139267"/>
                </a:cubicBezTo>
                <a:cubicBezTo>
                  <a:pt x="923599" y="5133975"/>
                  <a:pt x="922373" y="5125508"/>
                  <a:pt x="933412" y="5124450"/>
                </a:cubicBezTo>
                <a:cubicBezTo>
                  <a:pt x="940771" y="5123392"/>
                  <a:pt x="943224" y="5126567"/>
                  <a:pt x="945677" y="5130800"/>
                </a:cubicBezTo>
                <a:cubicBezTo>
                  <a:pt x="949357" y="5136092"/>
                  <a:pt x="953037" y="5141383"/>
                  <a:pt x="951810" y="5147734"/>
                </a:cubicBezTo>
                <a:cubicBezTo>
                  <a:pt x="957943" y="5156200"/>
                  <a:pt x="940771" y="5160434"/>
                  <a:pt x="945677" y="5171017"/>
                </a:cubicBezTo>
                <a:cubicBezTo>
                  <a:pt x="946904" y="5174192"/>
                  <a:pt x="940771" y="5172075"/>
                  <a:pt x="938318" y="5169959"/>
                </a:cubicBezTo>
                <a:cubicBezTo>
                  <a:pt x="933412" y="5166784"/>
                  <a:pt x="933412" y="5162550"/>
                  <a:pt x="934638" y="5157258"/>
                </a:cubicBezTo>
                <a:close/>
                <a:moveTo>
                  <a:pt x="885576" y="799042"/>
                </a:moveTo>
                <a:cubicBezTo>
                  <a:pt x="884349" y="785283"/>
                  <a:pt x="896615" y="775758"/>
                  <a:pt x="896615" y="766233"/>
                </a:cubicBezTo>
                <a:cubicBezTo>
                  <a:pt x="895388" y="755650"/>
                  <a:pt x="897841" y="745067"/>
                  <a:pt x="899068" y="733425"/>
                </a:cubicBezTo>
                <a:cubicBezTo>
                  <a:pt x="902748" y="733425"/>
                  <a:pt x="905201" y="736600"/>
                  <a:pt x="910107" y="735542"/>
                </a:cubicBezTo>
                <a:cubicBezTo>
                  <a:pt x="918693" y="734483"/>
                  <a:pt x="919920" y="740833"/>
                  <a:pt x="915013" y="744008"/>
                </a:cubicBezTo>
                <a:cubicBezTo>
                  <a:pt x="903974" y="750358"/>
                  <a:pt x="905201" y="757767"/>
                  <a:pt x="907654" y="767292"/>
                </a:cubicBezTo>
                <a:cubicBezTo>
                  <a:pt x="907654" y="779992"/>
                  <a:pt x="900295" y="791633"/>
                  <a:pt x="885576" y="799042"/>
                </a:cubicBezTo>
                <a:close/>
                <a:moveTo>
                  <a:pt x="1437528" y="4962525"/>
                </a:moveTo>
                <a:cubicBezTo>
                  <a:pt x="1448567" y="4973109"/>
                  <a:pt x="1444887" y="4984750"/>
                  <a:pt x="1446114" y="4995334"/>
                </a:cubicBezTo>
                <a:cubicBezTo>
                  <a:pt x="1446114" y="4997450"/>
                  <a:pt x="1441207" y="4999567"/>
                  <a:pt x="1444887" y="5002742"/>
                </a:cubicBezTo>
                <a:cubicBezTo>
                  <a:pt x="1451020" y="5009092"/>
                  <a:pt x="1444887" y="5012267"/>
                  <a:pt x="1439981" y="5015442"/>
                </a:cubicBezTo>
                <a:cubicBezTo>
                  <a:pt x="1435075" y="5018617"/>
                  <a:pt x="1430168" y="5016500"/>
                  <a:pt x="1425262" y="5013325"/>
                </a:cubicBezTo>
                <a:cubicBezTo>
                  <a:pt x="1419129" y="5009092"/>
                  <a:pt x="1415450" y="5003800"/>
                  <a:pt x="1417903" y="4997450"/>
                </a:cubicBezTo>
                <a:cubicBezTo>
                  <a:pt x="1420356" y="4991100"/>
                  <a:pt x="1426489" y="4998508"/>
                  <a:pt x="1426489" y="4997450"/>
                </a:cubicBezTo>
                <a:cubicBezTo>
                  <a:pt x="1430168" y="4994275"/>
                  <a:pt x="1432621" y="4991100"/>
                  <a:pt x="1433848" y="4986867"/>
                </a:cubicBezTo>
                <a:cubicBezTo>
                  <a:pt x="1436301" y="4979459"/>
                  <a:pt x="1436301" y="4970992"/>
                  <a:pt x="1437528" y="4962525"/>
                </a:cubicBezTo>
                <a:close/>
                <a:moveTo>
                  <a:pt x="11013277" y="2484967"/>
                </a:moveTo>
                <a:cubicBezTo>
                  <a:pt x="10997331" y="2491317"/>
                  <a:pt x="11010823" y="2498725"/>
                  <a:pt x="11010823" y="2505075"/>
                </a:cubicBezTo>
                <a:cubicBezTo>
                  <a:pt x="11010823" y="2508250"/>
                  <a:pt x="11015729" y="2514600"/>
                  <a:pt x="11021862" y="2512483"/>
                </a:cubicBezTo>
                <a:cubicBezTo>
                  <a:pt x="11026769" y="2510367"/>
                  <a:pt x="11030448" y="2506133"/>
                  <a:pt x="11029222" y="2500842"/>
                </a:cubicBezTo>
                <a:cubicBezTo>
                  <a:pt x="11026769" y="2490258"/>
                  <a:pt x="11026769" y="2479675"/>
                  <a:pt x="11020636" y="2470150"/>
                </a:cubicBezTo>
                <a:cubicBezTo>
                  <a:pt x="11020636" y="2475442"/>
                  <a:pt x="11019410" y="2482850"/>
                  <a:pt x="11013277" y="2484967"/>
                </a:cubicBezTo>
                <a:close/>
                <a:moveTo>
                  <a:pt x="11023089" y="2493434"/>
                </a:moveTo>
                <a:cubicBezTo>
                  <a:pt x="11023089" y="2493434"/>
                  <a:pt x="11021862" y="2494492"/>
                  <a:pt x="11021862" y="2494492"/>
                </a:cubicBezTo>
                <a:cubicBezTo>
                  <a:pt x="11021862" y="2493434"/>
                  <a:pt x="11020636" y="2492375"/>
                  <a:pt x="11020636" y="2491317"/>
                </a:cubicBezTo>
                <a:cubicBezTo>
                  <a:pt x="11020636" y="2491317"/>
                  <a:pt x="11021862" y="2490258"/>
                  <a:pt x="11021862" y="2490258"/>
                </a:cubicBezTo>
                <a:cubicBezTo>
                  <a:pt x="11021862" y="2491317"/>
                  <a:pt x="11023089" y="2492375"/>
                  <a:pt x="11023089" y="2493434"/>
                </a:cubicBezTo>
                <a:close/>
                <a:moveTo>
                  <a:pt x="403538" y="2324100"/>
                </a:moveTo>
                <a:cubicBezTo>
                  <a:pt x="393726" y="2317750"/>
                  <a:pt x="388819" y="2314575"/>
                  <a:pt x="385140" y="2313517"/>
                </a:cubicBezTo>
                <a:cubicBezTo>
                  <a:pt x="364288" y="2307167"/>
                  <a:pt x="360608" y="2295525"/>
                  <a:pt x="367968" y="2278592"/>
                </a:cubicBezTo>
                <a:cubicBezTo>
                  <a:pt x="375327" y="2284942"/>
                  <a:pt x="380233" y="2294467"/>
                  <a:pt x="393726" y="2297642"/>
                </a:cubicBezTo>
                <a:cubicBezTo>
                  <a:pt x="404765" y="2299758"/>
                  <a:pt x="396179" y="2312458"/>
                  <a:pt x="403538" y="2324100"/>
                </a:cubicBezTo>
                <a:close/>
                <a:moveTo>
                  <a:pt x="11865736" y="2097617"/>
                </a:moveTo>
                <a:cubicBezTo>
                  <a:pt x="11865736" y="2108200"/>
                  <a:pt x="11865736" y="2117725"/>
                  <a:pt x="11865736" y="2127250"/>
                </a:cubicBezTo>
                <a:cubicBezTo>
                  <a:pt x="11866962" y="2130425"/>
                  <a:pt x="11866962" y="2133600"/>
                  <a:pt x="11863282" y="2135717"/>
                </a:cubicBezTo>
                <a:cubicBezTo>
                  <a:pt x="11859603" y="2137833"/>
                  <a:pt x="11857149" y="2135717"/>
                  <a:pt x="11855922" y="2131483"/>
                </a:cubicBezTo>
                <a:cubicBezTo>
                  <a:pt x="11852243" y="2128309"/>
                  <a:pt x="11847337" y="2124075"/>
                  <a:pt x="11844884" y="2131483"/>
                </a:cubicBezTo>
                <a:cubicBezTo>
                  <a:pt x="11843657" y="2137833"/>
                  <a:pt x="11842431" y="2139950"/>
                  <a:pt x="11835072" y="2137833"/>
                </a:cubicBezTo>
                <a:cubicBezTo>
                  <a:pt x="11828939" y="2135717"/>
                  <a:pt x="11832618" y="2129367"/>
                  <a:pt x="11833845" y="2128309"/>
                </a:cubicBezTo>
                <a:cubicBezTo>
                  <a:pt x="11839977" y="2121958"/>
                  <a:pt x="11843657" y="2115608"/>
                  <a:pt x="11843657" y="2106083"/>
                </a:cubicBezTo>
                <a:cubicBezTo>
                  <a:pt x="11843657" y="2103967"/>
                  <a:pt x="11848563" y="2100792"/>
                  <a:pt x="11853470" y="2103967"/>
                </a:cubicBezTo>
                <a:cubicBezTo>
                  <a:pt x="11865736" y="2111375"/>
                  <a:pt x="11858376" y="2098675"/>
                  <a:pt x="11865736" y="2097617"/>
                </a:cubicBezTo>
                <a:close/>
                <a:moveTo>
                  <a:pt x="226913" y="4382559"/>
                </a:moveTo>
                <a:cubicBezTo>
                  <a:pt x="223234" y="4367742"/>
                  <a:pt x="231820" y="4353984"/>
                  <a:pt x="228140" y="4340225"/>
                </a:cubicBezTo>
                <a:cubicBezTo>
                  <a:pt x="228140" y="4339167"/>
                  <a:pt x="230593" y="4338109"/>
                  <a:pt x="231820" y="4337050"/>
                </a:cubicBezTo>
                <a:cubicBezTo>
                  <a:pt x="234273" y="4335992"/>
                  <a:pt x="237953" y="4337050"/>
                  <a:pt x="237953" y="4339167"/>
                </a:cubicBezTo>
                <a:cubicBezTo>
                  <a:pt x="239179" y="4352925"/>
                  <a:pt x="242859" y="4365625"/>
                  <a:pt x="250218" y="4378325"/>
                </a:cubicBezTo>
                <a:cubicBezTo>
                  <a:pt x="255124" y="4384675"/>
                  <a:pt x="246538" y="4387850"/>
                  <a:pt x="240406" y="4385734"/>
                </a:cubicBezTo>
                <a:cubicBezTo>
                  <a:pt x="235499" y="4384675"/>
                  <a:pt x="231820" y="4379383"/>
                  <a:pt x="226913" y="4382559"/>
                </a:cubicBezTo>
                <a:close/>
                <a:moveTo>
                  <a:pt x="226913" y="4382559"/>
                </a:moveTo>
                <a:cubicBezTo>
                  <a:pt x="226913" y="4382559"/>
                  <a:pt x="225687" y="4382559"/>
                  <a:pt x="226913" y="4382559"/>
                </a:cubicBezTo>
                <a:cubicBezTo>
                  <a:pt x="225687" y="4382559"/>
                  <a:pt x="225687" y="4382559"/>
                  <a:pt x="226913" y="4382559"/>
                </a:cubicBezTo>
                <a:cubicBezTo>
                  <a:pt x="225687" y="4382559"/>
                  <a:pt x="225687" y="4382559"/>
                  <a:pt x="226913" y="4382559"/>
                </a:cubicBezTo>
                <a:cubicBezTo>
                  <a:pt x="226913" y="4382559"/>
                  <a:pt x="226913" y="4382559"/>
                  <a:pt x="226913" y="4382559"/>
                </a:cubicBezTo>
                <a:close/>
                <a:moveTo>
                  <a:pt x="217101" y="5952067"/>
                </a:moveTo>
                <a:cubicBezTo>
                  <a:pt x="217101" y="5951008"/>
                  <a:pt x="215874" y="5948892"/>
                  <a:pt x="214648" y="5947834"/>
                </a:cubicBezTo>
                <a:cubicBezTo>
                  <a:pt x="197476" y="5947834"/>
                  <a:pt x="202382" y="5937250"/>
                  <a:pt x="203609" y="5929842"/>
                </a:cubicBezTo>
                <a:cubicBezTo>
                  <a:pt x="204835" y="5922433"/>
                  <a:pt x="209742" y="5919258"/>
                  <a:pt x="218328" y="5924550"/>
                </a:cubicBezTo>
                <a:cubicBezTo>
                  <a:pt x="225687" y="5929842"/>
                  <a:pt x="235499" y="5922433"/>
                  <a:pt x="245312" y="5925609"/>
                </a:cubicBezTo>
                <a:cubicBezTo>
                  <a:pt x="244085" y="5935133"/>
                  <a:pt x="225687" y="5933017"/>
                  <a:pt x="226913" y="5943600"/>
                </a:cubicBezTo>
                <a:cubicBezTo>
                  <a:pt x="229367" y="5962651"/>
                  <a:pt x="246538" y="5956300"/>
                  <a:pt x="258804" y="5957359"/>
                </a:cubicBezTo>
                <a:cubicBezTo>
                  <a:pt x="261257" y="5964767"/>
                  <a:pt x="253898" y="5966883"/>
                  <a:pt x="250218" y="5967942"/>
                </a:cubicBezTo>
                <a:cubicBezTo>
                  <a:pt x="246538" y="5970058"/>
                  <a:pt x="248992" y="5962651"/>
                  <a:pt x="245312" y="5961592"/>
                </a:cubicBezTo>
                <a:cubicBezTo>
                  <a:pt x="242859" y="5961592"/>
                  <a:pt x="241632" y="5961592"/>
                  <a:pt x="240406" y="5963709"/>
                </a:cubicBezTo>
                <a:cubicBezTo>
                  <a:pt x="239179" y="5977467"/>
                  <a:pt x="230593" y="5967942"/>
                  <a:pt x="225687" y="5965825"/>
                </a:cubicBezTo>
                <a:cubicBezTo>
                  <a:pt x="220781" y="5963709"/>
                  <a:pt x="212195" y="5967942"/>
                  <a:pt x="209742" y="5961592"/>
                </a:cubicBezTo>
                <a:cubicBezTo>
                  <a:pt x="207289" y="5957359"/>
                  <a:pt x="218328" y="5958417"/>
                  <a:pt x="217101" y="5952067"/>
                </a:cubicBezTo>
                <a:close/>
                <a:moveTo>
                  <a:pt x="11024315" y="1507067"/>
                </a:moveTo>
                <a:cubicBezTo>
                  <a:pt x="11025542" y="1507067"/>
                  <a:pt x="11025542" y="1507067"/>
                  <a:pt x="11024315" y="1507067"/>
                </a:cubicBezTo>
                <a:cubicBezTo>
                  <a:pt x="11025542" y="1507067"/>
                  <a:pt x="11025542" y="1507067"/>
                  <a:pt x="11024315" y="1507067"/>
                </a:cubicBezTo>
                <a:cubicBezTo>
                  <a:pt x="11025542" y="1508125"/>
                  <a:pt x="11025542" y="1508125"/>
                  <a:pt x="11024315" y="1507067"/>
                </a:cubicBezTo>
                <a:cubicBezTo>
                  <a:pt x="11024315" y="1508125"/>
                  <a:pt x="11024315" y="1507067"/>
                  <a:pt x="11024315" y="1507067"/>
                </a:cubicBezTo>
                <a:close/>
                <a:moveTo>
                  <a:pt x="11024315" y="1508125"/>
                </a:moveTo>
                <a:cubicBezTo>
                  <a:pt x="11026769" y="1525058"/>
                  <a:pt x="11012050" y="1515533"/>
                  <a:pt x="11004691" y="1517650"/>
                </a:cubicBezTo>
                <a:cubicBezTo>
                  <a:pt x="10998558" y="1518708"/>
                  <a:pt x="10989972" y="1506008"/>
                  <a:pt x="10993651" y="1499658"/>
                </a:cubicBezTo>
                <a:cubicBezTo>
                  <a:pt x="10996105" y="1495425"/>
                  <a:pt x="10999784" y="1493308"/>
                  <a:pt x="10998558" y="1488017"/>
                </a:cubicBezTo>
                <a:cubicBezTo>
                  <a:pt x="10997331" y="1482725"/>
                  <a:pt x="11004691" y="1482725"/>
                  <a:pt x="11008370" y="1483783"/>
                </a:cubicBezTo>
                <a:cubicBezTo>
                  <a:pt x="11013277" y="1484842"/>
                  <a:pt x="11012050" y="1488017"/>
                  <a:pt x="11010823" y="1491192"/>
                </a:cubicBezTo>
                <a:cubicBezTo>
                  <a:pt x="11008370" y="1496483"/>
                  <a:pt x="11007144" y="1502833"/>
                  <a:pt x="11004691" y="1508125"/>
                </a:cubicBezTo>
                <a:cubicBezTo>
                  <a:pt x="11012050" y="1514475"/>
                  <a:pt x="11018183" y="1504950"/>
                  <a:pt x="11024315" y="1508125"/>
                </a:cubicBezTo>
                <a:close/>
                <a:moveTo>
                  <a:pt x="299280" y="5466292"/>
                </a:moveTo>
                <a:cubicBezTo>
                  <a:pt x="290695" y="5453592"/>
                  <a:pt x="294374" y="5448300"/>
                  <a:pt x="310320" y="5447242"/>
                </a:cubicBezTo>
                <a:cubicBezTo>
                  <a:pt x="309093" y="5445125"/>
                  <a:pt x="310320" y="5443008"/>
                  <a:pt x="312773" y="5444067"/>
                </a:cubicBezTo>
                <a:cubicBezTo>
                  <a:pt x="316452" y="5446183"/>
                  <a:pt x="313999" y="5447242"/>
                  <a:pt x="311546" y="5447242"/>
                </a:cubicBezTo>
                <a:cubicBezTo>
                  <a:pt x="312773" y="5450417"/>
                  <a:pt x="312773" y="5452534"/>
                  <a:pt x="313999" y="5455709"/>
                </a:cubicBezTo>
                <a:cubicBezTo>
                  <a:pt x="323812" y="5454651"/>
                  <a:pt x="334851" y="5463117"/>
                  <a:pt x="345890" y="5454651"/>
                </a:cubicBezTo>
                <a:cubicBezTo>
                  <a:pt x="347116" y="5453592"/>
                  <a:pt x="354476" y="5455709"/>
                  <a:pt x="355702" y="5458883"/>
                </a:cubicBezTo>
                <a:cubicBezTo>
                  <a:pt x="359382" y="5464175"/>
                  <a:pt x="354476" y="5468409"/>
                  <a:pt x="353249" y="5473700"/>
                </a:cubicBezTo>
                <a:cubicBezTo>
                  <a:pt x="352023" y="5475817"/>
                  <a:pt x="347116" y="5473700"/>
                  <a:pt x="344663" y="5471584"/>
                </a:cubicBezTo>
                <a:cubicBezTo>
                  <a:pt x="333624" y="5463117"/>
                  <a:pt x="325038" y="5465234"/>
                  <a:pt x="317679" y="5474758"/>
                </a:cubicBezTo>
                <a:cubicBezTo>
                  <a:pt x="315226" y="5478992"/>
                  <a:pt x="311546" y="5483225"/>
                  <a:pt x="305413" y="5480050"/>
                </a:cubicBezTo>
                <a:cubicBezTo>
                  <a:pt x="294374" y="5477933"/>
                  <a:pt x="300507" y="5471584"/>
                  <a:pt x="299280" y="5466292"/>
                </a:cubicBezTo>
                <a:close/>
                <a:moveTo>
                  <a:pt x="11517392" y="4233334"/>
                </a:moveTo>
                <a:cubicBezTo>
                  <a:pt x="11521072" y="4252383"/>
                  <a:pt x="11519846" y="4270375"/>
                  <a:pt x="11513713" y="4288367"/>
                </a:cubicBezTo>
                <a:cubicBezTo>
                  <a:pt x="11501447" y="4279900"/>
                  <a:pt x="11501447" y="4279900"/>
                  <a:pt x="11490408" y="4287309"/>
                </a:cubicBezTo>
                <a:cubicBezTo>
                  <a:pt x="11490408" y="4280959"/>
                  <a:pt x="11483049" y="4271434"/>
                  <a:pt x="11498994" y="4271434"/>
                </a:cubicBezTo>
                <a:cubicBezTo>
                  <a:pt x="11507580" y="4271434"/>
                  <a:pt x="11508806" y="4264025"/>
                  <a:pt x="11510033" y="4257675"/>
                </a:cubicBezTo>
                <a:cubicBezTo>
                  <a:pt x="11512486" y="4249209"/>
                  <a:pt x="11513713" y="4240742"/>
                  <a:pt x="11517392" y="4233334"/>
                </a:cubicBezTo>
                <a:close/>
                <a:moveTo>
                  <a:pt x="539686" y="5072592"/>
                </a:moveTo>
                <a:cubicBezTo>
                  <a:pt x="545819" y="5081059"/>
                  <a:pt x="555631" y="5077883"/>
                  <a:pt x="561764" y="5080000"/>
                </a:cubicBezTo>
                <a:cubicBezTo>
                  <a:pt x="554405" y="5087409"/>
                  <a:pt x="547045" y="5094817"/>
                  <a:pt x="538460" y="5102225"/>
                </a:cubicBezTo>
                <a:cubicBezTo>
                  <a:pt x="531100" y="5109633"/>
                  <a:pt x="524967" y="5105400"/>
                  <a:pt x="523741" y="5097992"/>
                </a:cubicBezTo>
                <a:cubicBezTo>
                  <a:pt x="522514" y="5092700"/>
                  <a:pt x="522514" y="5085292"/>
                  <a:pt x="523741" y="5080000"/>
                </a:cubicBezTo>
                <a:cubicBezTo>
                  <a:pt x="526194" y="5073650"/>
                  <a:pt x="536006" y="5068359"/>
                  <a:pt x="539686" y="5072592"/>
                </a:cubicBezTo>
                <a:close/>
                <a:moveTo>
                  <a:pt x="1381106" y="5766859"/>
                </a:moveTo>
                <a:cubicBezTo>
                  <a:pt x="1392145" y="5766859"/>
                  <a:pt x="1403184" y="5764742"/>
                  <a:pt x="1416676" y="5766859"/>
                </a:cubicBezTo>
                <a:cubicBezTo>
                  <a:pt x="1432621" y="5770034"/>
                  <a:pt x="1436301" y="5776383"/>
                  <a:pt x="1441207" y="5788026"/>
                </a:cubicBezTo>
                <a:cubicBezTo>
                  <a:pt x="1433848" y="5789084"/>
                  <a:pt x="1424035" y="5792258"/>
                  <a:pt x="1422809" y="5786967"/>
                </a:cubicBezTo>
                <a:cubicBezTo>
                  <a:pt x="1416676" y="5772151"/>
                  <a:pt x="1415450" y="5781675"/>
                  <a:pt x="1412996" y="5788026"/>
                </a:cubicBezTo>
                <a:cubicBezTo>
                  <a:pt x="1411770" y="5790142"/>
                  <a:pt x="1406864" y="5792258"/>
                  <a:pt x="1404411" y="5789084"/>
                </a:cubicBezTo>
                <a:cubicBezTo>
                  <a:pt x="1401957" y="5786967"/>
                  <a:pt x="1404411" y="5784850"/>
                  <a:pt x="1405637" y="5782734"/>
                </a:cubicBezTo>
                <a:cubicBezTo>
                  <a:pt x="1406864" y="5780617"/>
                  <a:pt x="1408090" y="5778500"/>
                  <a:pt x="1408090" y="5776383"/>
                </a:cubicBezTo>
                <a:cubicBezTo>
                  <a:pt x="1397051" y="5774267"/>
                  <a:pt x="1383559" y="5780617"/>
                  <a:pt x="1381106" y="5766859"/>
                </a:cubicBezTo>
                <a:close/>
                <a:moveTo>
                  <a:pt x="1379879" y="5766859"/>
                </a:moveTo>
                <a:cubicBezTo>
                  <a:pt x="1376200" y="5765800"/>
                  <a:pt x="1372520" y="5765800"/>
                  <a:pt x="1370067" y="5763683"/>
                </a:cubicBezTo>
                <a:cubicBezTo>
                  <a:pt x="1372520" y="5762625"/>
                  <a:pt x="1376200" y="5763683"/>
                  <a:pt x="1379879" y="5766859"/>
                </a:cubicBezTo>
                <a:cubicBezTo>
                  <a:pt x="1381106" y="5766859"/>
                  <a:pt x="1381106" y="5766859"/>
                  <a:pt x="1379879" y="5766859"/>
                </a:cubicBezTo>
                <a:cubicBezTo>
                  <a:pt x="1381106" y="5766859"/>
                  <a:pt x="1379879" y="5766859"/>
                  <a:pt x="1379879" y="5766859"/>
                </a:cubicBezTo>
                <a:close/>
                <a:moveTo>
                  <a:pt x="803396" y="2504017"/>
                </a:moveTo>
                <a:cubicBezTo>
                  <a:pt x="807076" y="2514600"/>
                  <a:pt x="809529" y="2525184"/>
                  <a:pt x="813209" y="2534708"/>
                </a:cubicBezTo>
                <a:cubicBezTo>
                  <a:pt x="814435" y="2531533"/>
                  <a:pt x="815662" y="2528358"/>
                  <a:pt x="820568" y="2531533"/>
                </a:cubicBezTo>
                <a:cubicBezTo>
                  <a:pt x="824248" y="2533650"/>
                  <a:pt x="821795" y="2536825"/>
                  <a:pt x="819342" y="2538942"/>
                </a:cubicBezTo>
                <a:cubicBezTo>
                  <a:pt x="819342" y="2540000"/>
                  <a:pt x="818115" y="2540000"/>
                  <a:pt x="818115" y="2541059"/>
                </a:cubicBezTo>
                <a:cubicBezTo>
                  <a:pt x="814435" y="2546350"/>
                  <a:pt x="804623" y="2545292"/>
                  <a:pt x="803396" y="2549525"/>
                </a:cubicBezTo>
                <a:cubicBezTo>
                  <a:pt x="802170" y="2552700"/>
                  <a:pt x="811982" y="2556934"/>
                  <a:pt x="808303" y="2563283"/>
                </a:cubicBezTo>
                <a:cubicBezTo>
                  <a:pt x="799717" y="2563283"/>
                  <a:pt x="792357" y="2563283"/>
                  <a:pt x="780092" y="2563283"/>
                </a:cubicBezTo>
                <a:cubicBezTo>
                  <a:pt x="797264" y="2549525"/>
                  <a:pt x="786225" y="2533650"/>
                  <a:pt x="792357" y="2519892"/>
                </a:cubicBezTo>
                <a:cubicBezTo>
                  <a:pt x="794811" y="2513542"/>
                  <a:pt x="796037" y="2507192"/>
                  <a:pt x="803396" y="2504017"/>
                </a:cubicBezTo>
                <a:close/>
                <a:moveTo>
                  <a:pt x="733483" y="2287059"/>
                </a:moveTo>
                <a:lnTo>
                  <a:pt x="733483" y="2287059"/>
                </a:lnTo>
                <a:cubicBezTo>
                  <a:pt x="733483" y="2284942"/>
                  <a:pt x="733483" y="2282825"/>
                  <a:pt x="732256" y="2280708"/>
                </a:cubicBezTo>
                <a:cubicBezTo>
                  <a:pt x="728576" y="2276475"/>
                  <a:pt x="716311" y="2281767"/>
                  <a:pt x="718764" y="2274358"/>
                </a:cubicBezTo>
                <a:cubicBezTo>
                  <a:pt x="719990" y="2269067"/>
                  <a:pt x="718764" y="2260600"/>
                  <a:pt x="727350" y="2256367"/>
                </a:cubicBezTo>
                <a:cubicBezTo>
                  <a:pt x="727350" y="2256367"/>
                  <a:pt x="727350" y="2256367"/>
                  <a:pt x="727350" y="2256367"/>
                </a:cubicBezTo>
                <a:cubicBezTo>
                  <a:pt x="727350" y="2256367"/>
                  <a:pt x="728576" y="2256367"/>
                  <a:pt x="728576" y="2256367"/>
                </a:cubicBezTo>
                <a:cubicBezTo>
                  <a:pt x="729803" y="2256367"/>
                  <a:pt x="732256" y="2258483"/>
                  <a:pt x="732256" y="2254250"/>
                </a:cubicBezTo>
                <a:cubicBezTo>
                  <a:pt x="731029" y="2255309"/>
                  <a:pt x="729803" y="2255309"/>
                  <a:pt x="728576" y="2256367"/>
                </a:cubicBezTo>
                <a:cubicBezTo>
                  <a:pt x="728576" y="2256367"/>
                  <a:pt x="728576" y="2256367"/>
                  <a:pt x="727350" y="2256367"/>
                </a:cubicBezTo>
                <a:cubicBezTo>
                  <a:pt x="727350" y="2256367"/>
                  <a:pt x="727350" y="2256367"/>
                  <a:pt x="727350" y="2256367"/>
                </a:cubicBezTo>
                <a:cubicBezTo>
                  <a:pt x="727350" y="2253192"/>
                  <a:pt x="729803" y="2250017"/>
                  <a:pt x="728576" y="2247900"/>
                </a:cubicBezTo>
                <a:cubicBezTo>
                  <a:pt x="723670" y="2240492"/>
                  <a:pt x="728576" y="2238375"/>
                  <a:pt x="734709" y="2237317"/>
                </a:cubicBezTo>
                <a:cubicBezTo>
                  <a:pt x="738389" y="2237317"/>
                  <a:pt x="742068" y="2237317"/>
                  <a:pt x="744522" y="2238375"/>
                </a:cubicBezTo>
                <a:cubicBezTo>
                  <a:pt x="758014" y="2242608"/>
                  <a:pt x="770279" y="2242608"/>
                  <a:pt x="777639" y="2226733"/>
                </a:cubicBezTo>
                <a:cubicBezTo>
                  <a:pt x="787451" y="2242608"/>
                  <a:pt x="767826" y="2252133"/>
                  <a:pt x="777639" y="2261658"/>
                </a:cubicBezTo>
                <a:cubicBezTo>
                  <a:pt x="767826" y="2266950"/>
                  <a:pt x="761693" y="2258483"/>
                  <a:pt x="753107" y="2260600"/>
                </a:cubicBezTo>
                <a:cubicBezTo>
                  <a:pt x="756787" y="2268008"/>
                  <a:pt x="762920" y="2272242"/>
                  <a:pt x="773959" y="2272242"/>
                </a:cubicBezTo>
                <a:cubicBezTo>
                  <a:pt x="766600" y="2279650"/>
                  <a:pt x="751881" y="2277533"/>
                  <a:pt x="754334" y="2290233"/>
                </a:cubicBezTo>
                <a:cubicBezTo>
                  <a:pt x="755561" y="2296583"/>
                  <a:pt x="745748" y="2296583"/>
                  <a:pt x="742068" y="2295525"/>
                </a:cubicBezTo>
                <a:cubicBezTo>
                  <a:pt x="734709" y="2293408"/>
                  <a:pt x="743295" y="2289175"/>
                  <a:pt x="742068" y="2287059"/>
                </a:cubicBezTo>
                <a:cubicBezTo>
                  <a:pt x="742068" y="2278592"/>
                  <a:pt x="737162" y="2290233"/>
                  <a:pt x="733483" y="2287059"/>
                </a:cubicBezTo>
                <a:cubicBezTo>
                  <a:pt x="734709" y="2287059"/>
                  <a:pt x="734709" y="2287059"/>
                  <a:pt x="733483" y="2287059"/>
                </a:cubicBezTo>
                <a:cubicBezTo>
                  <a:pt x="734709" y="2287059"/>
                  <a:pt x="733483" y="2287059"/>
                  <a:pt x="733483" y="2287059"/>
                </a:cubicBezTo>
                <a:close/>
                <a:moveTo>
                  <a:pt x="832834" y="5579534"/>
                </a:moveTo>
                <a:cubicBezTo>
                  <a:pt x="863498" y="5573183"/>
                  <a:pt x="863498" y="5573183"/>
                  <a:pt x="867177" y="5554133"/>
                </a:cubicBezTo>
                <a:cubicBezTo>
                  <a:pt x="867177" y="5552017"/>
                  <a:pt x="867177" y="5549901"/>
                  <a:pt x="865951" y="5547784"/>
                </a:cubicBezTo>
                <a:cubicBezTo>
                  <a:pt x="863498" y="5540375"/>
                  <a:pt x="869631" y="5534026"/>
                  <a:pt x="872084" y="5526617"/>
                </a:cubicBezTo>
                <a:cubicBezTo>
                  <a:pt x="873310" y="5521325"/>
                  <a:pt x="880670" y="5529792"/>
                  <a:pt x="878217" y="5540375"/>
                </a:cubicBezTo>
                <a:cubicBezTo>
                  <a:pt x="878217" y="5542492"/>
                  <a:pt x="878217" y="5544609"/>
                  <a:pt x="876990" y="5546725"/>
                </a:cubicBezTo>
                <a:cubicBezTo>
                  <a:pt x="876990" y="5548842"/>
                  <a:pt x="875763" y="5550959"/>
                  <a:pt x="874537" y="5553075"/>
                </a:cubicBezTo>
                <a:cubicBezTo>
                  <a:pt x="878217" y="5567892"/>
                  <a:pt x="880670" y="5582709"/>
                  <a:pt x="878217" y="5599642"/>
                </a:cubicBezTo>
                <a:cubicBezTo>
                  <a:pt x="868404" y="5596467"/>
                  <a:pt x="862271" y="5591175"/>
                  <a:pt x="853685" y="5591175"/>
                </a:cubicBezTo>
                <a:cubicBezTo>
                  <a:pt x="858592" y="5577417"/>
                  <a:pt x="843873" y="5581651"/>
                  <a:pt x="832834" y="5579534"/>
                </a:cubicBezTo>
                <a:close/>
                <a:moveTo>
                  <a:pt x="756787" y="5796492"/>
                </a:moveTo>
                <a:cubicBezTo>
                  <a:pt x="769053" y="5794375"/>
                  <a:pt x="765373" y="5782734"/>
                  <a:pt x="775186" y="5778500"/>
                </a:cubicBezTo>
                <a:cubicBezTo>
                  <a:pt x="784998" y="5788026"/>
                  <a:pt x="778865" y="5797550"/>
                  <a:pt x="777639" y="5807075"/>
                </a:cubicBezTo>
                <a:cubicBezTo>
                  <a:pt x="777639" y="5811308"/>
                  <a:pt x="754334" y="5816600"/>
                  <a:pt x="751881" y="5813425"/>
                </a:cubicBezTo>
                <a:cubicBezTo>
                  <a:pt x="745748" y="5807075"/>
                  <a:pt x="753107" y="5797550"/>
                  <a:pt x="756787" y="5796492"/>
                </a:cubicBezTo>
                <a:close/>
                <a:moveTo>
                  <a:pt x="705272" y="1654175"/>
                </a:moveTo>
                <a:cubicBezTo>
                  <a:pt x="715084" y="1659467"/>
                  <a:pt x="707725" y="1663700"/>
                  <a:pt x="704045" y="1667933"/>
                </a:cubicBezTo>
                <a:cubicBezTo>
                  <a:pt x="699139" y="1673225"/>
                  <a:pt x="702819" y="1677458"/>
                  <a:pt x="702819" y="1682750"/>
                </a:cubicBezTo>
                <a:cubicBezTo>
                  <a:pt x="702819" y="1688042"/>
                  <a:pt x="696686" y="1689100"/>
                  <a:pt x="691780" y="1691217"/>
                </a:cubicBezTo>
                <a:cubicBezTo>
                  <a:pt x="684420" y="1688042"/>
                  <a:pt x="681967" y="1680633"/>
                  <a:pt x="684420" y="1676400"/>
                </a:cubicBezTo>
                <a:cubicBezTo>
                  <a:pt x="693006" y="1664758"/>
                  <a:pt x="694233" y="1655233"/>
                  <a:pt x="683194" y="1645708"/>
                </a:cubicBezTo>
                <a:cubicBezTo>
                  <a:pt x="681967" y="1644650"/>
                  <a:pt x="681967" y="1642533"/>
                  <a:pt x="683194" y="1642533"/>
                </a:cubicBezTo>
                <a:cubicBezTo>
                  <a:pt x="685647" y="1641475"/>
                  <a:pt x="688100" y="1640417"/>
                  <a:pt x="690553" y="1641475"/>
                </a:cubicBezTo>
                <a:cubicBezTo>
                  <a:pt x="699139" y="1642533"/>
                  <a:pt x="699139" y="1651000"/>
                  <a:pt x="705272" y="1654175"/>
                </a:cubicBezTo>
                <a:close/>
                <a:moveTo>
                  <a:pt x="980021" y="2923117"/>
                </a:moveTo>
                <a:cubicBezTo>
                  <a:pt x="980021" y="2923117"/>
                  <a:pt x="981248" y="2923117"/>
                  <a:pt x="981248" y="2924175"/>
                </a:cubicBezTo>
                <a:cubicBezTo>
                  <a:pt x="982474" y="2928409"/>
                  <a:pt x="983701" y="2934758"/>
                  <a:pt x="976341" y="2934758"/>
                </a:cubicBezTo>
                <a:cubicBezTo>
                  <a:pt x="968982" y="2934758"/>
                  <a:pt x="968982" y="2955925"/>
                  <a:pt x="956716" y="2940050"/>
                </a:cubicBezTo>
                <a:cubicBezTo>
                  <a:pt x="954263" y="2938992"/>
                  <a:pt x="953037" y="2937934"/>
                  <a:pt x="950584" y="2938992"/>
                </a:cubicBezTo>
                <a:cubicBezTo>
                  <a:pt x="948130" y="2941108"/>
                  <a:pt x="950584" y="2942167"/>
                  <a:pt x="951810" y="2944284"/>
                </a:cubicBezTo>
                <a:cubicBezTo>
                  <a:pt x="955490" y="2958042"/>
                  <a:pt x="939544" y="2948517"/>
                  <a:pt x="935865" y="2952750"/>
                </a:cubicBezTo>
                <a:cubicBezTo>
                  <a:pt x="940771" y="2942167"/>
                  <a:pt x="946904" y="2932642"/>
                  <a:pt x="955490" y="2924175"/>
                </a:cubicBezTo>
                <a:cubicBezTo>
                  <a:pt x="965302" y="2914650"/>
                  <a:pt x="972662" y="2932642"/>
                  <a:pt x="980021" y="2923117"/>
                </a:cubicBezTo>
                <a:close/>
                <a:moveTo>
                  <a:pt x="447694" y="4456642"/>
                </a:moveTo>
                <a:cubicBezTo>
                  <a:pt x="455054" y="4451350"/>
                  <a:pt x="461186" y="4456642"/>
                  <a:pt x="464866" y="4461934"/>
                </a:cubicBezTo>
                <a:cubicBezTo>
                  <a:pt x="468546" y="4467225"/>
                  <a:pt x="469772" y="4472517"/>
                  <a:pt x="468546" y="4479925"/>
                </a:cubicBezTo>
                <a:cubicBezTo>
                  <a:pt x="466093" y="4486275"/>
                  <a:pt x="466093" y="4492625"/>
                  <a:pt x="464866" y="4500034"/>
                </a:cubicBezTo>
                <a:cubicBezTo>
                  <a:pt x="464866" y="4504267"/>
                  <a:pt x="478358" y="4503209"/>
                  <a:pt x="469772" y="4508500"/>
                </a:cubicBezTo>
                <a:cubicBezTo>
                  <a:pt x="466093" y="4511675"/>
                  <a:pt x="458733" y="4508500"/>
                  <a:pt x="456280" y="4504267"/>
                </a:cubicBezTo>
                <a:cubicBezTo>
                  <a:pt x="452600" y="4498975"/>
                  <a:pt x="444015" y="4496859"/>
                  <a:pt x="442788" y="4490508"/>
                </a:cubicBezTo>
                <a:cubicBezTo>
                  <a:pt x="447694" y="4486275"/>
                  <a:pt x="455054" y="4491567"/>
                  <a:pt x="459960" y="4486275"/>
                </a:cubicBezTo>
                <a:cubicBezTo>
                  <a:pt x="459960" y="4478867"/>
                  <a:pt x="452600" y="4476750"/>
                  <a:pt x="447694" y="4472517"/>
                </a:cubicBezTo>
                <a:cubicBezTo>
                  <a:pt x="441561" y="4468284"/>
                  <a:pt x="442788" y="4460875"/>
                  <a:pt x="447694" y="4456642"/>
                </a:cubicBezTo>
                <a:close/>
                <a:moveTo>
                  <a:pt x="11549283" y="4021667"/>
                </a:moveTo>
                <a:cubicBezTo>
                  <a:pt x="11537017" y="4021667"/>
                  <a:pt x="11525978" y="4028017"/>
                  <a:pt x="11524751" y="4040717"/>
                </a:cubicBezTo>
                <a:cubicBezTo>
                  <a:pt x="11524751" y="4044950"/>
                  <a:pt x="11523525" y="4046008"/>
                  <a:pt x="11519846" y="4046008"/>
                </a:cubicBezTo>
                <a:cubicBezTo>
                  <a:pt x="11518619" y="4046008"/>
                  <a:pt x="11516166" y="4042833"/>
                  <a:pt x="11516166" y="4040717"/>
                </a:cubicBezTo>
                <a:cubicBezTo>
                  <a:pt x="11516166" y="4034367"/>
                  <a:pt x="11514939" y="4025900"/>
                  <a:pt x="11519846" y="4021667"/>
                </a:cubicBezTo>
                <a:cubicBezTo>
                  <a:pt x="11525978" y="4015317"/>
                  <a:pt x="11528432" y="4008967"/>
                  <a:pt x="11524751" y="4000500"/>
                </a:cubicBezTo>
                <a:cubicBezTo>
                  <a:pt x="11523525" y="3996267"/>
                  <a:pt x="11525978" y="3993092"/>
                  <a:pt x="11530884" y="3993092"/>
                </a:cubicBezTo>
                <a:cubicBezTo>
                  <a:pt x="11535791" y="3993092"/>
                  <a:pt x="11534564" y="3997325"/>
                  <a:pt x="11534564" y="4000500"/>
                </a:cubicBezTo>
                <a:cubicBezTo>
                  <a:pt x="11534564" y="4003675"/>
                  <a:pt x="11534564" y="4007909"/>
                  <a:pt x="11534564" y="4013200"/>
                </a:cubicBezTo>
                <a:cubicBezTo>
                  <a:pt x="11540697" y="4013200"/>
                  <a:pt x="11545603" y="4013200"/>
                  <a:pt x="11550510" y="4013200"/>
                </a:cubicBezTo>
                <a:cubicBezTo>
                  <a:pt x="11554189" y="4013200"/>
                  <a:pt x="11560322" y="4010025"/>
                  <a:pt x="11561548" y="4015317"/>
                </a:cubicBezTo>
                <a:cubicBezTo>
                  <a:pt x="11561548" y="4020608"/>
                  <a:pt x="11556642" y="4020608"/>
                  <a:pt x="11549283" y="4021667"/>
                </a:cubicBezTo>
                <a:close/>
                <a:moveTo>
                  <a:pt x="473452" y="605367"/>
                </a:moveTo>
                <a:cubicBezTo>
                  <a:pt x="475905" y="606425"/>
                  <a:pt x="477132" y="607483"/>
                  <a:pt x="479585" y="608542"/>
                </a:cubicBezTo>
                <a:cubicBezTo>
                  <a:pt x="477132" y="608542"/>
                  <a:pt x="474678" y="607483"/>
                  <a:pt x="473452" y="605367"/>
                </a:cubicBezTo>
                <a:close/>
                <a:moveTo>
                  <a:pt x="478358" y="608542"/>
                </a:moveTo>
                <a:cubicBezTo>
                  <a:pt x="494303" y="614892"/>
                  <a:pt x="490624" y="594783"/>
                  <a:pt x="499210" y="593725"/>
                </a:cubicBezTo>
                <a:cubicBezTo>
                  <a:pt x="504116" y="596900"/>
                  <a:pt x="502889" y="603250"/>
                  <a:pt x="500436" y="605367"/>
                </a:cubicBezTo>
                <a:cubicBezTo>
                  <a:pt x="489397" y="612775"/>
                  <a:pt x="495530" y="621242"/>
                  <a:pt x="497983" y="629708"/>
                </a:cubicBezTo>
                <a:cubicBezTo>
                  <a:pt x="499210" y="632883"/>
                  <a:pt x="502889" y="637117"/>
                  <a:pt x="495530" y="639233"/>
                </a:cubicBezTo>
                <a:cubicBezTo>
                  <a:pt x="493077" y="640292"/>
                  <a:pt x="489397" y="640292"/>
                  <a:pt x="488171" y="640292"/>
                </a:cubicBezTo>
                <a:cubicBezTo>
                  <a:pt x="482038" y="638175"/>
                  <a:pt x="484491" y="635000"/>
                  <a:pt x="485718" y="630767"/>
                </a:cubicBezTo>
                <a:cubicBezTo>
                  <a:pt x="488171" y="622300"/>
                  <a:pt x="486944" y="614892"/>
                  <a:pt x="478358" y="608542"/>
                </a:cubicBezTo>
                <a:close/>
                <a:moveTo>
                  <a:pt x="10966667" y="3316817"/>
                </a:moveTo>
                <a:cubicBezTo>
                  <a:pt x="10966667" y="3316817"/>
                  <a:pt x="10965441" y="3316817"/>
                  <a:pt x="10966667" y="3316817"/>
                </a:cubicBezTo>
                <a:cubicBezTo>
                  <a:pt x="10965441" y="3315758"/>
                  <a:pt x="10964214" y="3314700"/>
                  <a:pt x="10962987" y="3312583"/>
                </a:cubicBezTo>
                <a:cubicBezTo>
                  <a:pt x="10962987" y="3312583"/>
                  <a:pt x="10962987" y="3312583"/>
                  <a:pt x="10964214" y="3312583"/>
                </a:cubicBezTo>
                <a:cubicBezTo>
                  <a:pt x="10965441" y="3312583"/>
                  <a:pt x="10965441" y="3314700"/>
                  <a:pt x="10966667" y="3316817"/>
                </a:cubicBezTo>
                <a:close/>
                <a:moveTo>
                  <a:pt x="10962987" y="3312583"/>
                </a:moveTo>
                <a:cubicBezTo>
                  <a:pt x="10943363" y="3307292"/>
                  <a:pt x="10943363" y="3305175"/>
                  <a:pt x="10960534" y="3278717"/>
                </a:cubicBezTo>
                <a:cubicBezTo>
                  <a:pt x="10960534" y="3291417"/>
                  <a:pt x="10958082" y="3302000"/>
                  <a:pt x="10962987" y="3312583"/>
                </a:cubicBezTo>
                <a:close/>
                <a:moveTo>
                  <a:pt x="10872222" y="1008592"/>
                </a:moveTo>
                <a:cubicBezTo>
                  <a:pt x="10875902" y="1008592"/>
                  <a:pt x="10878355" y="1007533"/>
                  <a:pt x="10878355" y="1012825"/>
                </a:cubicBezTo>
                <a:cubicBezTo>
                  <a:pt x="10878355" y="1025525"/>
                  <a:pt x="10889394" y="1032933"/>
                  <a:pt x="10901659" y="1041400"/>
                </a:cubicBezTo>
                <a:cubicBezTo>
                  <a:pt x="10890621" y="1044575"/>
                  <a:pt x="10883261" y="1050925"/>
                  <a:pt x="10878355" y="1044575"/>
                </a:cubicBezTo>
                <a:cubicBezTo>
                  <a:pt x="10873449" y="1037167"/>
                  <a:pt x="10858730" y="1035050"/>
                  <a:pt x="10863636" y="1023408"/>
                </a:cubicBezTo>
                <a:cubicBezTo>
                  <a:pt x="10864863" y="1018117"/>
                  <a:pt x="10852597" y="1007533"/>
                  <a:pt x="10872222" y="1008592"/>
                </a:cubicBezTo>
                <a:close/>
                <a:moveTo>
                  <a:pt x="1248638" y="5594350"/>
                </a:moveTo>
                <a:cubicBezTo>
                  <a:pt x="1247411" y="5594350"/>
                  <a:pt x="1247411" y="5594350"/>
                  <a:pt x="1246184" y="5594350"/>
                </a:cubicBezTo>
                <a:cubicBezTo>
                  <a:pt x="1247411" y="5586942"/>
                  <a:pt x="1246184" y="5580592"/>
                  <a:pt x="1242505" y="5575300"/>
                </a:cubicBezTo>
                <a:cubicBezTo>
                  <a:pt x="1247411" y="5574242"/>
                  <a:pt x="1240052" y="5557308"/>
                  <a:pt x="1254770" y="5568950"/>
                </a:cubicBezTo>
                <a:cubicBezTo>
                  <a:pt x="1257223" y="5571067"/>
                  <a:pt x="1262130" y="5563659"/>
                  <a:pt x="1265809" y="5560484"/>
                </a:cubicBezTo>
                <a:cubicBezTo>
                  <a:pt x="1268262" y="5558367"/>
                  <a:pt x="1271942" y="5556250"/>
                  <a:pt x="1274395" y="5558367"/>
                </a:cubicBezTo>
                <a:cubicBezTo>
                  <a:pt x="1276848" y="5560484"/>
                  <a:pt x="1279302" y="5562600"/>
                  <a:pt x="1280528" y="5565776"/>
                </a:cubicBezTo>
                <a:cubicBezTo>
                  <a:pt x="1281755" y="5582709"/>
                  <a:pt x="1268262" y="5594350"/>
                  <a:pt x="1248638" y="5594350"/>
                </a:cubicBezTo>
                <a:close/>
                <a:moveTo>
                  <a:pt x="154546" y="1852083"/>
                </a:moveTo>
                <a:cubicBezTo>
                  <a:pt x="154546" y="1852083"/>
                  <a:pt x="138601" y="1846792"/>
                  <a:pt x="152093" y="1840442"/>
                </a:cubicBezTo>
                <a:cubicBezTo>
                  <a:pt x="154546" y="1839383"/>
                  <a:pt x="155773" y="1835150"/>
                  <a:pt x="155773" y="1834092"/>
                </a:cubicBezTo>
                <a:cubicBezTo>
                  <a:pt x="163132" y="1839383"/>
                  <a:pt x="166812" y="1847850"/>
                  <a:pt x="176625" y="1851025"/>
                </a:cubicBezTo>
                <a:cubicBezTo>
                  <a:pt x="182757" y="1846792"/>
                  <a:pt x="177851" y="1841500"/>
                  <a:pt x="181531" y="1838325"/>
                </a:cubicBezTo>
                <a:cubicBezTo>
                  <a:pt x="191343" y="1854200"/>
                  <a:pt x="191343" y="1854200"/>
                  <a:pt x="182757" y="1874308"/>
                </a:cubicBezTo>
                <a:cubicBezTo>
                  <a:pt x="175398" y="1864783"/>
                  <a:pt x="176625" y="1847850"/>
                  <a:pt x="154546" y="1852083"/>
                </a:cubicBezTo>
                <a:close/>
                <a:moveTo>
                  <a:pt x="1154192" y="4876800"/>
                </a:moveTo>
                <a:cubicBezTo>
                  <a:pt x="1154192" y="4876800"/>
                  <a:pt x="1154192" y="4876800"/>
                  <a:pt x="1154192" y="4876800"/>
                </a:cubicBezTo>
                <a:lnTo>
                  <a:pt x="1154192" y="4876800"/>
                </a:lnTo>
                <a:cubicBezTo>
                  <a:pt x="1154192" y="4876800"/>
                  <a:pt x="1154192" y="4876800"/>
                  <a:pt x="1154192" y="4876800"/>
                </a:cubicBezTo>
                <a:close/>
                <a:moveTo>
                  <a:pt x="1154192" y="4876800"/>
                </a:moveTo>
                <a:cubicBezTo>
                  <a:pt x="1151739" y="4884209"/>
                  <a:pt x="1160325" y="4890559"/>
                  <a:pt x="1160325" y="4897967"/>
                </a:cubicBezTo>
                <a:cubicBezTo>
                  <a:pt x="1177497" y="4888442"/>
                  <a:pt x="1172591" y="4907492"/>
                  <a:pt x="1179950" y="4909609"/>
                </a:cubicBezTo>
                <a:cubicBezTo>
                  <a:pt x="1192216" y="4912784"/>
                  <a:pt x="1176271" y="4914900"/>
                  <a:pt x="1179950" y="4917017"/>
                </a:cubicBezTo>
                <a:cubicBezTo>
                  <a:pt x="1181177" y="4918075"/>
                  <a:pt x="1181177" y="4920192"/>
                  <a:pt x="1181177" y="4921250"/>
                </a:cubicBezTo>
                <a:cubicBezTo>
                  <a:pt x="1172591" y="4920192"/>
                  <a:pt x="1181177" y="4915959"/>
                  <a:pt x="1179950" y="4912784"/>
                </a:cubicBezTo>
                <a:cubicBezTo>
                  <a:pt x="1175044" y="4905375"/>
                  <a:pt x="1167685" y="4906434"/>
                  <a:pt x="1160325" y="4905375"/>
                </a:cubicBezTo>
                <a:cubicBezTo>
                  <a:pt x="1162778" y="4906434"/>
                  <a:pt x="1164005" y="4908550"/>
                  <a:pt x="1165231" y="4910667"/>
                </a:cubicBezTo>
                <a:cubicBezTo>
                  <a:pt x="1166458" y="4912784"/>
                  <a:pt x="1168911" y="4914900"/>
                  <a:pt x="1166458" y="4915959"/>
                </a:cubicBezTo>
                <a:cubicBezTo>
                  <a:pt x="1164005" y="4918075"/>
                  <a:pt x="1161552" y="4915959"/>
                  <a:pt x="1160325" y="4913842"/>
                </a:cubicBezTo>
                <a:cubicBezTo>
                  <a:pt x="1159099" y="4913842"/>
                  <a:pt x="1157872" y="4913842"/>
                  <a:pt x="1156646" y="4913842"/>
                </a:cubicBezTo>
                <a:cubicBezTo>
                  <a:pt x="1155419" y="4922309"/>
                  <a:pt x="1150513" y="4929717"/>
                  <a:pt x="1156646" y="4938184"/>
                </a:cubicBezTo>
                <a:cubicBezTo>
                  <a:pt x="1159099" y="4941359"/>
                  <a:pt x="1154192" y="4943475"/>
                  <a:pt x="1150513" y="4944534"/>
                </a:cubicBezTo>
                <a:cubicBezTo>
                  <a:pt x="1144380" y="4946650"/>
                  <a:pt x="1143153" y="4942417"/>
                  <a:pt x="1143153" y="4938184"/>
                </a:cubicBezTo>
                <a:cubicBezTo>
                  <a:pt x="1143153" y="4935008"/>
                  <a:pt x="1141927" y="4929717"/>
                  <a:pt x="1138247" y="4932892"/>
                </a:cubicBezTo>
                <a:cubicBezTo>
                  <a:pt x="1130888" y="4938184"/>
                  <a:pt x="1129661" y="4939242"/>
                  <a:pt x="1127208" y="4929717"/>
                </a:cubicBezTo>
                <a:cubicBezTo>
                  <a:pt x="1125982" y="4925484"/>
                  <a:pt x="1116169" y="4924425"/>
                  <a:pt x="1128435" y="4921250"/>
                </a:cubicBezTo>
                <a:cubicBezTo>
                  <a:pt x="1137021" y="4920192"/>
                  <a:pt x="1143153" y="4915959"/>
                  <a:pt x="1144380" y="4909609"/>
                </a:cubicBezTo>
                <a:cubicBezTo>
                  <a:pt x="1144380" y="4909609"/>
                  <a:pt x="1144380" y="4908550"/>
                  <a:pt x="1144380" y="4908550"/>
                </a:cubicBezTo>
                <a:cubicBezTo>
                  <a:pt x="1144380" y="4907492"/>
                  <a:pt x="1144380" y="4906434"/>
                  <a:pt x="1145607" y="4906434"/>
                </a:cubicBezTo>
                <a:cubicBezTo>
                  <a:pt x="1145607" y="4905375"/>
                  <a:pt x="1145607" y="4905375"/>
                  <a:pt x="1145607" y="4904317"/>
                </a:cubicBezTo>
                <a:cubicBezTo>
                  <a:pt x="1145607" y="4900084"/>
                  <a:pt x="1149286" y="4896909"/>
                  <a:pt x="1145607" y="4891617"/>
                </a:cubicBezTo>
                <a:cubicBezTo>
                  <a:pt x="1137021" y="4882092"/>
                  <a:pt x="1144380" y="4878917"/>
                  <a:pt x="1154192" y="4876800"/>
                </a:cubicBezTo>
                <a:close/>
                <a:moveTo>
                  <a:pt x="451374" y="4777317"/>
                </a:moveTo>
                <a:cubicBezTo>
                  <a:pt x="451374" y="4777317"/>
                  <a:pt x="452600" y="4777317"/>
                  <a:pt x="452600" y="4777317"/>
                </a:cubicBezTo>
                <a:cubicBezTo>
                  <a:pt x="451374" y="4777317"/>
                  <a:pt x="451374" y="4777317"/>
                  <a:pt x="451374" y="4777317"/>
                </a:cubicBezTo>
                <a:cubicBezTo>
                  <a:pt x="451374" y="4777317"/>
                  <a:pt x="451374" y="4777317"/>
                  <a:pt x="451374" y="4777317"/>
                </a:cubicBezTo>
                <a:close/>
                <a:moveTo>
                  <a:pt x="450147" y="4778375"/>
                </a:moveTo>
                <a:cubicBezTo>
                  <a:pt x="450147" y="4778375"/>
                  <a:pt x="450147" y="4778375"/>
                  <a:pt x="450147" y="4778375"/>
                </a:cubicBezTo>
                <a:cubicBezTo>
                  <a:pt x="450147" y="4779434"/>
                  <a:pt x="448921" y="4778375"/>
                  <a:pt x="450147" y="4778375"/>
                </a:cubicBezTo>
                <a:close/>
                <a:moveTo>
                  <a:pt x="452600" y="4778375"/>
                </a:moveTo>
                <a:cubicBezTo>
                  <a:pt x="452600" y="4777317"/>
                  <a:pt x="452600" y="4777317"/>
                  <a:pt x="452600" y="4778375"/>
                </a:cubicBezTo>
                <a:cubicBezTo>
                  <a:pt x="458733" y="4776258"/>
                  <a:pt x="462413" y="4772025"/>
                  <a:pt x="466093" y="4766734"/>
                </a:cubicBezTo>
                <a:cubicBezTo>
                  <a:pt x="468546" y="4764617"/>
                  <a:pt x="472225" y="4769909"/>
                  <a:pt x="475905" y="4773084"/>
                </a:cubicBezTo>
                <a:cubicBezTo>
                  <a:pt x="479585" y="4776258"/>
                  <a:pt x="483264" y="4779434"/>
                  <a:pt x="488171" y="4782609"/>
                </a:cubicBezTo>
                <a:cubicBezTo>
                  <a:pt x="485718" y="4786842"/>
                  <a:pt x="483264" y="4792133"/>
                  <a:pt x="479585" y="4796367"/>
                </a:cubicBezTo>
                <a:cubicBezTo>
                  <a:pt x="474678" y="4801659"/>
                  <a:pt x="464866" y="4799542"/>
                  <a:pt x="461186" y="4793192"/>
                </a:cubicBezTo>
                <a:cubicBezTo>
                  <a:pt x="458733" y="4786842"/>
                  <a:pt x="456280" y="4782609"/>
                  <a:pt x="452600" y="4778375"/>
                </a:cubicBezTo>
                <a:close/>
                <a:moveTo>
                  <a:pt x="11733267" y="6003925"/>
                </a:moveTo>
                <a:cubicBezTo>
                  <a:pt x="11733267" y="6003925"/>
                  <a:pt x="11733267" y="6002867"/>
                  <a:pt x="11733267" y="6003925"/>
                </a:cubicBezTo>
                <a:cubicBezTo>
                  <a:pt x="11733267" y="6002867"/>
                  <a:pt x="11734494" y="6002867"/>
                  <a:pt x="11733267" y="6003925"/>
                </a:cubicBezTo>
                <a:lnTo>
                  <a:pt x="11733267" y="6003925"/>
                </a:lnTo>
                <a:cubicBezTo>
                  <a:pt x="11734494" y="6002867"/>
                  <a:pt x="11734494" y="6003925"/>
                  <a:pt x="11733267" y="6003925"/>
                </a:cubicBezTo>
                <a:cubicBezTo>
                  <a:pt x="11734494" y="6003925"/>
                  <a:pt x="11734494" y="6003925"/>
                  <a:pt x="11733267" y="6003925"/>
                </a:cubicBezTo>
                <a:close/>
                <a:moveTo>
                  <a:pt x="11751665" y="6032500"/>
                </a:moveTo>
                <a:cubicBezTo>
                  <a:pt x="11751665" y="6020859"/>
                  <a:pt x="11740626" y="6013450"/>
                  <a:pt x="11734494" y="6003925"/>
                </a:cubicBezTo>
                <a:cubicBezTo>
                  <a:pt x="11744306" y="6001808"/>
                  <a:pt x="11749212" y="6009217"/>
                  <a:pt x="11752892" y="6013450"/>
                </a:cubicBezTo>
                <a:cubicBezTo>
                  <a:pt x="11760251" y="6025092"/>
                  <a:pt x="11765157" y="6036734"/>
                  <a:pt x="11784782" y="6030383"/>
                </a:cubicBezTo>
                <a:cubicBezTo>
                  <a:pt x="11787235" y="6029325"/>
                  <a:pt x="11789689" y="6032500"/>
                  <a:pt x="11788462" y="6034617"/>
                </a:cubicBezTo>
                <a:cubicBezTo>
                  <a:pt x="11787235" y="6036734"/>
                  <a:pt x="11783556" y="6038850"/>
                  <a:pt x="11783556" y="6038850"/>
                </a:cubicBezTo>
                <a:cubicBezTo>
                  <a:pt x="11776196" y="6033558"/>
                  <a:pt x="11767611" y="6037792"/>
                  <a:pt x="11760251" y="6037792"/>
                </a:cubicBezTo>
                <a:cubicBezTo>
                  <a:pt x="11756571" y="6038850"/>
                  <a:pt x="11751665" y="6037792"/>
                  <a:pt x="11751665" y="6032500"/>
                </a:cubicBezTo>
                <a:close/>
                <a:moveTo>
                  <a:pt x="562991" y="48683"/>
                </a:moveTo>
                <a:cubicBezTo>
                  <a:pt x="564217" y="45508"/>
                  <a:pt x="564217" y="42333"/>
                  <a:pt x="566670" y="40217"/>
                </a:cubicBezTo>
                <a:cubicBezTo>
                  <a:pt x="580163" y="28575"/>
                  <a:pt x="586295" y="16933"/>
                  <a:pt x="571577" y="0"/>
                </a:cubicBezTo>
                <a:cubicBezTo>
                  <a:pt x="587522" y="1058"/>
                  <a:pt x="578936" y="14817"/>
                  <a:pt x="591202" y="13758"/>
                </a:cubicBezTo>
                <a:cubicBezTo>
                  <a:pt x="593655" y="13758"/>
                  <a:pt x="596108" y="16933"/>
                  <a:pt x="594881" y="19050"/>
                </a:cubicBezTo>
                <a:cubicBezTo>
                  <a:pt x="587522" y="29633"/>
                  <a:pt x="580163" y="41275"/>
                  <a:pt x="569124" y="49742"/>
                </a:cubicBezTo>
                <a:cubicBezTo>
                  <a:pt x="567897" y="49742"/>
                  <a:pt x="565444" y="48683"/>
                  <a:pt x="562991" y="48683"/>
                </a:cubicBezTo>
                <a:close/>
                <a:moveTo>
                  <a:pt x="561764" y="47625"/>
                </a:moveTo>
                <a:cubicBezTo>
                  <a:pt x="561764" y="47625"/>
                  <a:pt x="562991" y="47625"/>
                  <a:pt x="561764" y="47625"/>
                </a:cubicBezTo>
                <a:cubicBezTo>
                  <a:pt x="562991" y="48683"/>
                  <a:pt x="562991" y="48683"/>
                  <a:pt x="561764" y="47625"/>
                </a:cubicBezTo>
                <a:cubicBezTo>
                  <a:pt x="562991" y="48683"/>
                  <a:pt x="561764" y="48683"/>
                  <a:pt x="560538" y="48683"/>
                </a:cubicBezTo>
                <a:cubicBezTo>
                  <a:pt x="560538" y="48683"/>
                  <a:pt x="560538" y="48683"/>
                  <a:pt x="559311" y="48683"/>
                </a:cubicBezTo>
                <a:cubicBezTo>
                  <a:pt x="559311" y="47625"/>
                  <a:pt x="559311" y="47625"/>
                  <a:pt x="561764" y="47625"/>
                </a:cubicBezTo>
                <a:close/>
                <a:moveTo>
                  <a:pt x="11470783" y="1910292"/>
                </a:moveTo>
                <a:cubicBezTo>
                  <a:pt x="11473237" y="1908175"/>
                  <a:pt x="11475689" y="1906058"/>
                  <a:pt x="11479369" y="1907117"/>
                </a:cubicBezTo>
                <a:cubicBezTo>
                  <a:pt x="11483049" y="1908175"/>
                  <a:pt x="11484275" y="1910292"/>
                  <a:pt x="11481822" y="1919817"/>
                </a:cubicBezTo>
                <a:cubicBezTo>
                  <a:pt x="11483049" y="1928283"/>
                  <a:pt x="11468330" y="1940983"/>
                  <a:pt x="11481822" y="1952625"/>
                </a:cubicBezTo>
                <a:cubicBezTo>
                  <a:pt x="11483049" y="1953683"/>
                  <a:pt x="11483049" y="1955800"/>
                  <a:pt x="11480596" y="1955800"/>
                </a:cubicBezTo>
                <a:cubicBezTo>
                  <a:pt x="11476916" y="1955800"/>
                  <a:pt x="11470783" y="1955800"/>
                  <a:pt x="11468330" y="1953683"/>
                </a:cubicBezTo>
                <a:cubicBezTo>
                  <a:pt x="11460971" y="1949450"/>
                  <a:pt x="11463423" y="1917700"/>
                  <a:pt x="11470783" y="1910292"/>
                </a:cubicBezTo>
                <a:close/>
                <a:moveTo>
                  <a:pt x="11773744" y="5691717"/>
                </a:moveTo>
                <a:cubicBezTo>
                  <a:pt x="11782329" y="5695950"/>
                  <a:pt x="11793368" y="5692776"/>
                  <a:pt x="11806860" y="5698067"/>
                </a:cubicBezTo>
                <a:cubicBezTo>
                  <a:pt x="11795821" y="5700183"/>
                  <a:pt x="11789689" y="5702300"/>
                  <a:pt x="11784782" y="5701242"/>
                </a:cubicBezTo>
                <a:cubicBezTo>
                  <a:pt x="11771290" y="5699125"/>
                  <a:pt x="11765157" y="5704417"/>
                  <a:pt x="11761478" y="5715000"/>
                </a:cubicBezTo>
                <a:cubicBezTo>
                  <a:pt x="11761478" y="5717117"/>
                  <a:pt x="11762704" y="5719234"/>
                  <a:pt x="11759025" y="5720292"/>
                </a:cubicBezTo>
                <a:cubicBezTo>
                  <a:pt x="11759025" y="5719234"/>
                  <a:pt x="11760251" y="5716058"/>
                  <a:pt x="11759025" y="5716058"/>
                </a:cubicBezTo>
                <a:cubicBezTo>
                  <a:pt x="11747985" y="5711825"/>
                  <a:pt x="11752892" y="5705475"/>
                  <a:pt x="11756571" y="5699125"/>
                </a:cubicBezTo>
                <a:cubicBezTo>
                  <a:pt x="11760251" y="5693834"/>
                  <a:pt x="11766384" y="5687484"/>
                  <a:pt x="11773744" y="5691717"/>
                </a:cubicBezTo>
                <a:close/>
                <a:moveTo>
                  <a:pt x="997193" y="806450"/>
                </a:moveTo>
                <a:lnTo>
                  <a:pt x="997193" y="806450"/>
                </a:lnTo>
                <a:cubicBezTo>
                  <a:pt x="998419" y="806450"/>
                  <a:pt x="998419" y="806450"/>
                  <a:pt x="997193" y="806450"/>
                </a:cubicBezTo>
                <a:cubicBezTo>
                  <a:pt x="998419" y="806450"/>
                  <a:pt x="998419" y="806450"/>
                  <a:pt x="997193" y="806450"/>
                </a:cubicBezTo>
                <a:close/>
                <a:moveTo>
                  <a:pt x="998419" y="806450"/>
                </a:moveTo>
                <a:cubicBezTo>
                  <a:pt x="1003326" y="806450"/>
                  <a:pt x="1008232" y="813858"/>
                  <a:pt x="1014365" y="806450"/>
                </a:cubicBezTo>
                <a:cubicBezTo>
                  <a:pt x="1022951" y="795867"/>
                  <a:pt x="1025404" y="806450"/>
                  <a:pt x="1031536" y="807508"/>
                </a:cubicBezTo>
                <a:cubicBezTo>
                  <a:pt x="1007005" y="814917"/>
                  <a:pt x="1007005" y="814917"/>
                  <a:pt x="1015591" y="836083"/>
                </a:cubicBezTo>
                <a:cubicBezTo>
                  <a:pt x="1013138" y="839258"/>
                  <a:pt x="1009458" y="838200"/>
                  <a:pt x="1005779" y="837142"/>
                </a:cubicBezTo>
                <a:cubicBezTo>
                  <a:pt x="1002099" y="836083"/>
                  <a:pt x="987380" y="838200"/>
                  <a:pt x="1002099" y="829733"/>
                </a:cubicBezTo>
                <a:cubicBezTo>
                  <a:pt x="1004552" y="827617"/>
                  <a:pt x="1000872" y="821267"/>
                  <a:pt x="998419" y="818092"/>
                </a:cubicBezTo>
                <a:cubicBezTo>
                  <a:pt x="995966" y="817033"/>
                  <a:pt x="995966" y="809625"/>
                  <a:pt x="998419" y="806450"/>
                </a:cubicBezTo>
                <a:close/>
                <a:moveTo>
                  <a:pt x="648850" y="1514475"/>
                </a:moveTo>
                <a:cubicBezTo>
                  <a:pt x="650076" y="1513417"/>
                  <a:pt x="651303" y="1511300"/>
                  <a:pt x="651303" y="1511300"/>
                </a:cubicBezTo>
                <a:cubicBezTo>
                  <a:pt x="664795" y="1515533"/>
                  <a:pt x="664795" y="1499658"/>
                  <a:pt x="675834" y="1499658"/>
                </a:cubicBezTo>
                <a:cubicBezTo>
                  <a:pt x="678287" y="1499658"/>
                  <a:pt x="680740" y="1492250"/>
                  <a:pt x="685647" y="1497542"/>
                </a:cubicBezTo>
                <a:cubicBezTo>
                  <a:pt x="689326" y="1500717"/>
                  <a:pt x="689326" y="1504950"/>
                  <a:pt x="685647" y="1508125"/>
                </a:cubicBezTo>
                <a:cubicBezTo>
                  <a:pt x="681967" y="1512358"/>
                  <a:pt x="678287" y="1516592"/>
                  <a:pt x="674608" y="1520825"/>
                </a:cubicBezTo>
                <a:cubicBezTo>
                  <a:pt x="667248" y="1528233"/>
                  <a:pt x="659889" y="1514475"/>
                  <a:pt x="651303" y="1519767"/>
                </a:cubicBezTo>
                <a:cubicBezTo>
                  <a:pt x="650076" y="1520825"/>
                  <a:pt x="648850" y="1517650"/>
                  <a:pt x="648850" y="1514475"/>
                </a:cubicBezTo>
                <a:close/>
                <a:moveTo>
                  <a:pt x="1143153" y="6265334"/>
                </a:moveTo>
                <a:cubicBezTo>
                  <a:pt x="1151739" y="6267450"/>
                  <a:pt x="1157872" y="6272742"/>
                  <a:pt x="1166458" y="6276975"/>
                </a:cubicBezTo>
                <a:cubicBezTo>
                  <a:pt x="1167685" y="6276975"/>
                  <a:pt x="1167685" y="6278034"/>
                  <a:pt x="1167685" y="6279092"/>
                </a:cubicBezTo>
                <a:cubicBezTo>
                  <a:pt x="1154192" y="6281209"/>
                  <a:pt x="1157872" y="6304492"/>
                  <a:pt x="1137021" y="6298142"/>
                </a:cubicBezTo>
                <a:cubicBezTo>
                  <a:pt x="1134567" y="6299200"/>
                  <a:pt x="1130888" y="6303433"/>
                  <a:pt x="1128435" y="6301317"/>
                </a:cubicBezTo>
                <a:cubicBezTo>
                  <a:pt x="1123528" y="6297084"/>
                  <a:pt x="1129661" y="6293909"/>
                  <a:pt x="1132114" y="6290734"/>
                </a:cubicBezTo>
                <a:cubicBezTo>
                  <a:pt x="1128435" y="6288617"/>
                  <a:pt x="1121075" y="6282267"/>
                  <a:pt x="1128435" y="6282267"/>
                </a:cubicBezTo>
                <a:cubicBezTo>
                  <a:pt x="1143153" y="6280151"/>
                  <a:pt x="1129661" y="6262159"/>
                  <a:pt x="1143153" y="6265334"/>
                </a:cubicBezTo>
                <a:close/>
                <a:moveTo>
                  <a:pt x="884349" y="378883"/>
                </a:moveTo>
                <a:cubicBezTo>
                  <a:pt x="894162" y="375708"/>
                  <a:pt x="890482" y="384175"/>
                  <a:pt x="895388" y="386292"/>
                </a:cubicBezTo>
                <a:cubicBezTo>
                  <a:pt x="908880" y="392642"/>
                  <a:pt x="910107" y="401108"/>
                  <a:pt x="897841" y="408517"/>
                </a:cubicBezTo>
                <a:cubicBezTo>
                  <a:pt x="892935" y="411692"/>
                  <a:pt x="895388" y="423333"/>
                  <a:pt x="885576" y="418042"/>
                </a:cubicBezTo>
                <a:cubicBezTo>
                  <a:pt x="880670" y="414867"/>
                  <a:pt x="875763" y="408517"/>
                  <a:pt x="881896" y="402167"/>
                </a:cubicBezTo>
                <a:cubicBezTo>
                  <a:pt x="888029" y="394758"/>
                  <a:pt x="884349" y="386292"/>
                  <a:pt x="884349" y="378883"/>
                </a:cubicBezTo>
                <a:close/>
                <a:moveTo>
                  <a:pt x="226913" y="2220383"/>
                </a:moveTo>
                <a:cubicBezTo>
                  <a:pt x="230593" y="2207684"/>
                  <a:pt x="231820" y="2197100"/>
                  <a:pt x="225687" y="2185458"/>
                </a:cubicBezTo>
                <a:cubicBezTo>
                  <a:pt x="219554" y="2173817"/>
                  <a:pt x="240406" y="2181225"/>
                  <a:pt x="241632" y="2172758"/>
                </a:cubicBezTo>
                <a:cubicBezTo>
                  <a:pt x="250218" y="2173817"/>
                  <a:pt x="247765" y="2179108"/>
                  <a:pt x="247765" y="2183342"/>
                </a:cubicBezTo>
                <a:cubicBezTo>
                  <a:pt x="240406" y="2184400"/>
                  <a:pt x="240406" y="2189692"/>
                  <a:pt x="241632" y="2193925"/>
                </a:cubicBezTo>
                <a:cubicBezTo>
                  <a:pt x="246538" y="2209800"/>
                  <a:pt x="247765" y="2209800"/>
                  <a:pt x="226913" y="2220383"/>
                </a:cubicBezTo>
                <a:close/>
                <a:moveTo>
                  <a:pt x="11330955" y="5195359"/>
                </a:moveTo>
                <a:cubicBezTo>
                  <a:pt x="11315010" y="5189008"/>
                  <a:pt x="11294158" y="5211234"/>
                  <a:pt x="11285572" y="5184775"/>
                </a:cubicBezTo>
                <a:cubicBezTo>
                  <a:pt x="11297838" y="5193242"/>
                  <a:pt x="11312557" y="5184775"/>
                  <a:pt x="11324822" y="5187950"/>
                </a:cubicBezTo>
                <a:cubicBezTo>
                  <a:pt x="11340768" y="5192184"/>
                  <a:pt x="11344448" y="5173133"/>
                  <a:pt x="11360393" y="5175250"/>
                </a:cubicBezTo>
                <a:cubicBezTo>
                  <a:pt x="11351807" y="5185834"/>
                  <a:pt x="11344448" y="5199592"/>
                  <a:pt x="11330955" y="5195359"/>
                </a:cubicBezTo>
                <a:close/>
                <a:moveTo>
                  <a:pt x="548272" y="1484842"/>
                </a:moveTo>
                <a:cubicBezTo>
                  <a:pt x="553178" y="1480608"/>
                  <a:pt x="554405" y="1484842"/>
                  <a:pt x="556858" y="1488017"/>
                </a:cubicBezTo>
                <a:cubicBezTo>
                  <a:pt x="565444" y="1500717"/>
                  <a:pt x="577709" y="1511300"/>
                  <a:pt x="580163" y="1526117"/>
                </a:cubicBezTo>
                <a:cubicBezTo>
                  <a:pt x="574030" y="1525058"/>
                  <a:pt x="569124" y="1522942"/>
                  <a:pt x="562991" y="1520825"/>
                </a:cubicBezTo>
                <a:cubicBezTo>
                  <a:pt x="560538" y="1519767"/>
                  <a:pt x="555631" y="1515533"/>
                  <a:pt x="555631" y="1514475"/>
                </a:cubicBezTo>
                <a:cubicBezTo>
                  <a:pt x="560538" y="1504950"/>
                  <a:pt x="554405" y="1499658"/>
                  <a:pt x="547045" y="1494367"/>
                </a:cubicBezTo>
                <a:cubicBezTo>
                  <a:pt x="542139" y="1490133"/>
                  <a:pt x="544592" y="1486958"/>
                  <a:pt x="548272" y="1484842"/>
                </a:cubicBezTo>
                <a:close/>
                <a:moveTo>
                  <a:pt x="580163" y="1526117"/>
                </a:moveTo>
                <a:cubicBezTo>
                  <a:pt x="580163" y="1526117"/>
                  <a:pt x="580163" y="1525058"/>
                  <a:pt x="580163" y="1526117"/>
                </a:cubicBezTo>
                <a:cubicBezTo>
                  <a:pt x="580163" y="1525058"/>
                  <a:pt x="581389" y="1525058"/>
                  <a:pt x="580163" y="1526117"/>
                </a:cubicBezTo>
                <a:cubicBezTo>
                  <a:pt x="581389" y="1525058"/>
                  <a:pt x="580163" y="1526117"/>
                  <a:pt x="580163" y="1526117"/>
                </a:cubicBezTo>
                <a:close/>
                <a:moveTo>
                  <a:pt x="11776196" y="6085417"/>
                </a:moveTo>
                <a:cubicBezTo>
                  <a:pt x="11771290" y="6099175"/>
                  <a:pt x="11766384" y="6112933"/>
                  <a:pt x="11756571" y="6124575"/>
                </a:cubicBezTo>
                <a:cubicBezTo>
                  <a:pt x="11755345" y="6129867"/>
                  <a:pt x="11751665" y="6134100"/>
                  <a:pt x="11744306" y="6135159"/>
                </a:cubicBezTo>
                <a:cubicBezTo>
                  <a:pt x="11735720" y="6136217"/>
                  <a:pt x="11727134" y="6137276"/>
                  <a:pt x="11718548" y="6140450"/>
                </a:cubicBezTo>
                <a:cubicBezTo>
                  <a:pt x="11705056" y="6144683"/>
                  <a:pt x="11701376" y="6152092"/>
                  <a:pt x="11702603" y="6164792"/>
                </a:cubicBezTo>
                <a:cubicBezTo>
                  <a:pt x="11703830" y="6174317"/>
                  <a:pt x="11694017" y="6181725"/>
                  <a:pt x="11700150" y="6192308"/>
                </a:cubicBezTo>
                <a:cubicBezTo>
                  <a:pt x="11689111" y="6191250"/>
                  <a:pt x="11687884" y="6184901"/>
                  <a:pt x="11689111" y="6182784"/>
                </a:cubicBezTo>
                <a:cubicBezTo>
                  <a:pt x="11694017" y="6175375"/>
                  <a:pt x="11692790" y="6169026"/>
                  <a:pt x="11691564" y="6161617"/>
                </a:cubicBezTo>
                <a:cubicBezTo>
                  <a:pt x="11690337" y="6144683"/>
                  <a:pt x="11702603" y="6134100"/>
                  <a:pt x="11725907" y="6129867"/>
                </a:cubicBezTo>
                <a:cubicBezTo>
                  <a:pt x="11734494" y="6128808"/>
                  <a:pt x="11743080" y="6126692"/>
                  <a:pt x="11751665" y="6124575"/>
                </a:cubicBezTo>
                <a:cubicBezTo>
                  <a:pt x="11755345" y="6113992"/>
                  <a:pt x="11755345" y="6102350"/>
                  <a:pt x="11763930" y="6092825"/>
                </a:cubicBezTo>
                <a:cubicBezTo>
                  <a:pt x="11772517" y="6083300"/>
                  <a:pt x="11773744" y="6073776"/>
                  <a:pt x="11762704" y="6063192"/>
                </a:cubicBezTo>
                <a:cubicBezTo>
                  <a:pt x="11759025" y="6060017"/>
                  <a:pt x="11757798" y="6055784"/>
                  <a:pt x="11755345" y="6049433"/>
                </a:cubicBezTo>
                <a:cubicBezTo>
                  <a:pt x="11774970" y="6058959"/>
                  <a:pt x="11781103" y="6070600"/>
                  <a:pt x="11776196" y="6085417"/>
                </a:cubicBezTo>
                <a:close/>
                <a:moveTo>
                  <a:pt x="523741" y="3954992"/>
                </a:moveTo>
                <a:cubicBezTo>
                  <a:pt x="517608" y="3952875"/>
                  <a:pt x="507796" y="3961342"/>
                  <a:pt x="506569" y="3948642"/>
                </a:cubicBezTo>
                <a:cubicBezTo>
                  <a:pt x="499210" y="3946525"/>
                  <a:pt x="496757" y="3956050"/>
                  <a:pt x="490624" y="3952875"/>
                </a:cubicBezTo>
                <a:cubicBezTo>
                  <a:pt x="489397" y="3952875"/>
                  <a:pt x="488171" y="3949700"/>
                  <a:pt x="489397" y="3949700"/>
                </a:cubicBezTo>
                <a:cubicBezTo>
                  <a:pt x="493077" y="3941233"/>
                  <a:pt x="501663" y="3947583"/>
                  <a:pt x="507796" y="3945467"/>
                </a:cubicBezTo>
                <a:cubicBezTo>
                  <a:pt x="518835" y="3939117"/>
                  <a:pt x="529874" y="3933825"/>
                  <a:pt x="540913" y="3927475"/>
                </a:cubicBezTo>
                <a:cubicBezTo>
                  <a:pt x="540913" y="3933825"/>
                  <a:pt x="533553" y="3937000"/>
                  <a:pt x="537233" y="3944409"/>
                </a:cubicBezTo>
                <a:cubicBezTo>
                  <a:pt x="540913" y="3954992"/>
                  <a:pt x="534780" y="3958167"/>
                  <a:pt x="523741" y="3954992"/>
                </a:cubicBezTo>
                <a:close/>
                <a:moveTo>
                  <a:pt x="127562" y="4919133"/>
                </a:moveTo>
                <a:cubicBezTo>
                  <a:pt x="121429" y="4920192"/>
                  <a:pt x="125109" y="4914900"/>
                  <a:pt x="122656" y="4913842"/>
                </a:cubicBezTo>
                <a:cubicBezTo>
                  <a:pt x="112843" y="4901142"/>
                  <a:pt x="111617" y="4888442"/>
                  <a:pt x="121429" y="4873625"/>
                </a:cubicBezTo>
                <a:cubicBezTo>
                  <a:pt x="125109" y="4867275"/>
                  <a:pt x="130015" y="4868334"/>
                  <a:pt x="134922" y="4866217"/>
                </a:cubicBezTo>
                <a:cubicBezTo>
                  <a:pt x="147187" y="4863042"/>
                  <a:pt x="141054" y="4871508"/>
                  <a:pt x="143507" y="4874684"/>
                </a:cubicBezTo>
                <a:cubicBezTo>
                  <a:pt x="144734" y="4876800"/>
                  <a:pt x="147187" y="4876800"/>
                  <a:pt x="149640" y="4874684"/>
                </a:cubicBezTo>
                <a:cubicBezTo>
                  <a:pt x="149640" y="4887383"/>
                  <a:pt x="141054" y="4885267"/>
                  <a:pt x="130015" y="4881034"/>
                </a:cubicBezTo>
                <a:cubicBezTo>
                  <a:pt x="130015" y="4892675"/>
                  <a:pt x="130015" y="4902200"/>
                  <a:pt x="133695" y="4911725"/>
                </a:cubicBezTo>
                <a:cubicBezTo>
                  <a:pt x="134922" y="4915959"/>
                  <a:pt x="131242" y="4919133"/>
                  <a:pt x="127562" y="4919133"/>
                </a:cubicBezTo>
                <a:close/>
                <a:moveTo>
                  <a:pt x="548272" y="3049059"/>
                </a:moveTo>
                <a:cubicBezTo>
                  <a:pt x="550725" y="3044825"/>
                  <a:pt x="556858" y="3041650"/>
                  <a:pt x="551952" y="3035300"/>
                </a:cubicBezTo>
                <a:cubicBezTo>
                  <a:pt x="545819" y="3026833"/>
                  <a:pt x="551952" y="3022600"/>
                  <a:pt x="561764" y="3021542"/>
                </a:cubicBezTo>
                <a:cubicBezTo>
                  <a:pt x="565444" y="3020483"/>
                  <a:pt x="570350" y="3020483"/>
                  <a:pt x="578936" y="3018367"/>
                </a:cubicBezTo>
                <a:cubicBezTo>
                  <a:pt x="567897" y="3014133"/>
                  <a:pt x="578936" y="3003550"/>
                  <a:pt x="566670" y="3000375"/>
                </a:cubicBezTo>
                <a:cubicBezTo>
                  <a:pt x="561764" y="2998258"/>
                  <a:pt x="564217" y="2989792"/>
                  <a:pt x="558085" y="2989792"/>
                </a:cubicBezTo>
                <a:cubicBezTo>
                  <a:pt x="550725" y="2990850"/>
                  <a:pt x="551952" y="2998258"/>
                  <a:pt x="550725" y="3003550"/>
                </a:cubicBezTo>
                <a:cubicBezTo>
                  <a:pt x="550725" y="3004608"/>
                  <a:pt x="550725" y="3006725"/>
                  <a:pt x="550725" y="3007784"/>
                </a:cubicBezTo>
                <a:cubicBezTo>
                  <a:pt x="549499" y="3012017"/>
                  <a:pt x="553178" y="3020483"/>
                  <a:pt x="542139" y="3013075"/>
                </a:cubicBezTo>
                <a:cubicBezTo>
                  <a:pt x="540913" y="3012017"/>
                  <a:pt x="537233" y="3013075"/>
                  <a:pt x="534780" y="3014133"/>
                </a:cubicBezTo>
                <a:cubicBezTo>
                  <a:pt x="533553" y="3014133"/>
                  <a:pt x="531100" y="3014133"/>
                  <a:pt x="529874" y="3013075"/>
                </a:cubicBezTo>
                <a:cubicBezTo>
                  <a:pt x="527421" y="3010958"/>
                  <a:pt x="523741" y="3009900"/>
                  <a:pt x="521288" y="3012017"/>
                </a:cubicBezTo>
                <a:cubicBezTo>
                  <a:pt x="518835" y="3013075"/>
                  <a:pt x="517608" y="3015192"/>
                  <a:pt x="520061" y="3017309"/>
                </a:cubicBezTo>
                <a:cubicBezTo>
                  <a:pt x="522514" y="3019425"/>
                  <a:pt x="526194" y="3019425"/>
                  <a:pt x="529874" y="3018367"/>
                </a:cubicBezTo>
                <a:cubicBezTo>
                  <a:pt x="529874" y="3021542"/>
                  <a:pt x="529874" y="3024717"/>
                  <a:pt x="529874" y="3027892"/>
                </a:cubicBezTo>
                <a:cubicBezTo>
                  <a:pt x="522514" y="3030008"/>
                  <a:pt x="516381" y="3034242"/>
                  <a:pt x="507796" y="3035300"/>
                </a:cubicBezTo>
                <a:cubicBezTo>
                  <a:pt x="501663" y="3036358"/>
                  <a:pt x="500436" y="3052233"/>
                  <a:pt x="504116" y="3051175"/>
                </a:cubicBezTo>
                <a:cubicBezTo>
                  <a:pt x="518835" y="3046942"/>
                  <a:pt x="522514" y="3062817"/>
                  <a:pt x="536006" y="3062817"/>
                </a:cubicBezTo>
                <a:cubicBezTo>
                  <a:pt x="545819" y="3060700"/>
                  <a:pt x="547045" y="3055409"/>
                  <a:pt x="548272" y="3049059"/>
                </a:cubicBezTo>
                <a:close/>
                <a:moveTo>
                  <a:pt x="524967" y="3050117"/>
                </a:moveTo>
                <a:cubicBezTo>
                  <a:pt x="513928" y="3041650"/>
                  <a:pt x="527421" y="3036358"/>
                  <a:pt x="528647" y="3030008"/>
                </a:cubicBezTo>
                <a:cubicBezTo>
                  <a:pt x="533553" y="3035300"/>
                  <a:pt x="547045" y="3035300"/>
                  <a:pt x="544592" y="3045883"/>
                </a:cubicBezTo>
                <a:cubicBezTo>
                  <a:pt x="543366" y="3045883"/>
                  <a:pt x="542139" y="3045883"/>
                  <a:pt x="542139" y="3045883"/>
                </a:cubicBezTo>
                <a:cubicBezTo>
                  <a:pt x="533553" y="3040592"/>
                  <a:pt x="533553" y="3056467"/>
                  <a:pt x="524967" y="3050117"/>
                </a:cubicBezTo>
                <a:close/>
                <a:moveTo>
                  <a:pt x="634131" y="5921375"/>
                </a:moveTo>
                <a:cubicBezTo>
                  <a:pt x="627998" y="5927725"/>
                  <a:pt x="625545" y="5936192"/>
                  <a:pt x="621866" y="5946776"/>
                </a:cubicBezTo>
                <a:cubicBezTo>
                  <a:pt x="608373" y="5930901"/>
                  <a:pt x="620639" y="5917142"/>
                  <a:pt x="614506" y="5905500"/>
                </a:cubicBezTo>
                <a:cubicBezTo>
                  <a:pt x="613280" y="5902325"/>
                  <a:pt x="618186" y="5899151"/>
                  <a:pt x="623092" y="5899151"/>
                </a:cubicBezTo>
                <a:cubicBezTo>
                  <a:pt x="627998" y="5899151"/>
                  <a:pt x="634131" y="5899151"/>
                  <a:pt x="635358" y="5904442"/>
                </a:cubicBezTo>
                <a:cubicBezTo>
                  <a:pt x="636584" y="5909734"/>
                  <a:pt x="637811" y="5916084"/>
                  <a:pt x="634131" y="5921375"/>
                </a:cubicBezTo>
                <a:close/>
                <a:moveTo>
                  <a:pt x="69914" y="4335992"/>
                </a:moveTo>
                <a:cubicBezTo>
                  <a:pt x="69914" y="4335992"/>
                  <a:pt x="69914" y="4335992"/>
                  <a:pt x="69914" y="4335992"/>
                </a:cubicBezTo>
                <a:cubicBezTo>
                  <a:pt x="69914" y="4335992"/>
                  <a:pt x="69914" y="4335992"/>
                  <a:pt x="69914" y="4335992"/>
                </a:cubicBezTo>
                <a:cubicBezTo>
                  <a:pt x="69914" y="4335992"/>
                  <a:pt x="69914" y="4335992"/>
                  <a:pt x="69914" y="4335992"/>
                </a:cubicBezTo>
                <a:cubicBezTo>
                  <a:pt x="69914" y="4335992"/>
                  <a:pt x="69914" y="4335992"/>
                  <a:pt x="69914" y="4335992"/>
                </a:cubicBezTo>
                <a:close/>
                <a:moveTo>
                  <a:pt x="632905" y="2029883"/>
                </a:moveTo>
                <a:cubicBezTo>
                  <a:pt x="634131" y="2026708"/>
                  <a:pt x="636584" y="2030942"/>
                  <a:pt x="637811" y="2033058"/>
                </a:cubicBezTo>
                <a:cubicBezTo>
                  <a:pt x="641491" y="2038350"/>
                  <a:pt x="634131" y="2042583"/>
                  <a:pt x="635358" y="2047875"/>
                </a:cubicBezTo>
                <a:cubicBezTo>
                  <a:pt x="637811" y="2058458"/>
                  <a:pt x="626772" y="2048933"/>
                  <a:pt x="623092" y="2054225"/>
                </a:cubicBezTo>
                <a:cubicBezTo>
                  <a:pt x="621866" y="2056342"/>
                  <a:pt x="618186" y="2058458"/>
                  <a:pt x="613280" y="2056342"/>
                </a:cubicBezTo>
                <a:cubicBezTo>
                  <a:pt x="613280" y="2052108"/>
                  <a:pt x="615733" y="2047875"/>
                  <a:pt x="614506" y="2043642"/>
                </a:cubicBezTo>
                <a:cubicBezTo>
                  <a:pt x="608373" y="2025650"/>
                  <a:pt x="629225" y="2037292"/>
                  <a:pt x="632905" y="2029883"/>
                </a:cubicBezTo>
                <a:close/>
                <a:moveTo>
                  <a:pt x="11002237" y="3499909"/>
                </a:moveTo>
                <a:cubicBezTo>
                  <a:pt x="10988746" y="3496733"/>
                  <a:pt x="10976480" y="3497792"/>
                  <a:pt x="10966667" y="3507317"/>
                </a:cubicBezTo>
                <a:cubicBezTo>
                  <a:pt x="10962987" y="3510492"/>
                  <a:pt x="10960534" y="3512608"/>
                  <a:pt x="10955628" y="3508375"/>
                </a:cubicBezTo>
                <a:cubicBezTo>
                  <a:pt x="10951949" y="3504142"/>
                  <a:pt x="10950722" y="3498850"/>
                  <a:pt x="10958082" y="3496733"/>
                </a:cubicBezTo>
                <a:cubicBezTo>
                  <a:pt x="10970347" y="3493559"/>
                  <a:pt x="10978932" y="3477684"/>
                  <a:pt x="10994878" y="3489325"/>
                </a:cubicBezTo>
                <a:cubicBezTo>
                  <a:pt x="11007144" y="3479800"/>
                  <a:pt x="11012050" y="3488267"/>
                  <a:pt x="11019410" y="3498850"/>
                </a:cubicBezTo>
                <a:cubicBezTo>
                  <a:pt x="11010823" y="3499909"/>
                  <a:pt x="11005917" y="3500967"/>
                  <a:pt x="11002237" y="3499909"/>
                </a:cubicBezTo>
                <a:close/>
                <a:moveTo>
                  <a:pt x="11575041" y="2235200"/>
                </a:moveTo>
                <a:cubicBezTo>
                  <a:pt x="11575041" y="2260600"/>
                  <a:pt x="11572588" y="2270125"/>
                  <a:pt x="11562775" y="2280708"/>
                </a:cubicBezTo>
                <a:cubicBezTo>
                  <a:pt x="11564001" y="2271184"/>
                  <a:pt x="11556642" y="2261658"/>
                  <a:pt x="11565228" y="2250017"/>
                </a:cubicBezTo>
                <a:cubicBezTo>
                  <a:pt x="11570134" y="2243667"/>
                  <a:pt x="11566455" y="2230967"/>
                  <a:pt x="11566455" y="2221442"/>
                </a:cubicBezTo>
                <a:cubicBezTo>
                  <a:pt x="11573814" y="2224617"/>
                  <a:pt x="11575041" y="2229908"/>
                  <a:pt x="11575041" y="2235200"/>
                </a:cubicBezTo>
                <a:close/>
                <a:moveTo>
                  <a:pt x="1416676" y="4363508"/>
                </a:moveTo>
                <a:cubicBezTo>
                  <a:pt x="1415450" y="4355042"/>
                  <a:pt x="1408090" y="4348692"/>
                  <a:pt x="1406864" y="4341284"/>
                </a:cubicBezTo>
                <a:cubicBezTo>
                  <a:pt x="1405637" y="4332817"/>
                  <a:pt x="1416676" y="4329642"/>
                  <a:pt x="1421582" y="4321175"/>
                </a:cubicBezTo>
                <a:cubicBezTo>
                  <a:pt x="1424035" y="4325409"/>
                  <a:pt x="1428942" y="4330700"/>
                  <a:pt x="1427715" y="4331758"/>
                </a:cubicBezTo>
                <a:cubicBezTo>
                  <a:pt x="1419129" y="4343400"/>
                  <a:pt x="1420356" y="4351867"/>
                  <a:pt x="1435075" y="4359275"/>
                </a:cubicBezTo>
                <a:cubicBezTo>
                  <a:pt x="1436301" y="4360334"/>
                  <a:pt x="1438754" y="4367742"/>
                  <a:pt x="1433848" y="4368800"/>
                </a:cubicBezTo>
                <a:cubicBezTo>
                  <a:pt x="1426489" y="4370917"/>
                  <a:pt x="1417903" y="4366684"/>
                  <a:pt x="1416676" y="4363508"/>
                </a:cubicBezTo>
                <a:close/>
                <a:moveTo>
                  <a:pt x="770279" y="4873625"/>
                </a:moveTo>
                <a:cubicBezTo>
                  <a:pt x="776412" y="4869392"/>
                  <a:pt x="770279" y="4857750"/>
                  <a:pt x="780092" y="4857750"/>
                </a:cubicBezTo>
                <a:cubicBezTo>
                  <a:pt x="789904" y="4858809"/>
                  <a:pt x="797264" y="4851400"/>
                  <a:pt x="807076" y="4853517"/>
                </a:cubicBezTo>
                <a:cubicBezTo>
                  <a:pt x="808303" y="4858809"/>
                  <a:pt x="815662" y="4860925"/>
                  <a:pt x="816889" y="4866217"/>
                </a:cubicBezTo>
                <a:cubicBezTo>
                  <a:pt x="814435" y="4867275"/>
                  <a:pt x="811982" y="4868334"/>
                  <a:pt x="810756" y="4870450"/>
                </a:cubicBezTo>
                <a:cubicBezTo>
                  <a:pt x="805849" y="4874684"/>
                  <a:pt x="805849" y="4874684"/>
                  <a:pt x="797264" y="4869392"/>
                </a:cubicBezTo>
                <a:cubicBezTo>
                  <a:pt x="793584" y="4867275"/>
                  <a:pt x="791131" y="4868334"/>
                  <a:pt x="788678" y="4869392"/>
                </a:cubicBezTo>
                <a:cubicBezTo>
                  <a:pt x="791131" y="4867275"/>
                  <a:pt x="791131" y="4866217"/>
                  <a:pt x="788678" y="4863042"/>
                </a:cubicBezTo>
                <a:cubicBezTo>
                  <a:pt x="786225" y="4860925"/>
                  <a:pt x="783771" y="4861984"/>
                  <a:pt x="782545" y="4863042"/>
                </a:cubicBezTo>
                <a:cubicBezTo>
                  <a:pt x="778865" y="4867275"/>
                  <a:pt x="780092" y="4869392"/>
                  <a:pt x="784998" y="4871508"/>
                </a:cubicBezTo>
                <a:cubicBezTo>
                  <a:pt x="784998" y="4871508"/>
                  <a:pt x="784998" y="4871508"/>
                  <a:pt x="784998" y="4871508"/>
                </a:cubicBezTo>
                <a:cubicBezTo>
                  <a:pt x="784998" y="4871508"/>
                  <a:pt x="784998" y="4871508"/>
                  <a:pt x="784998" y="4871508"/>
                </a:cubicBezTo>
                <a:cubicBezTo>
                  <a:pt x="784998" y="4871508"/>
                  <a:pt x="784998" y="4871508"/>
                  <a:pt x="784998" y="4871508"/>
                </a:cubicBezTo>
                <a:cubicBezTo>
                  <a:pt x="782545" y="4881034"/>
                  <a:pt x="775186" y="4875742"/>
                  <a:pt x="770279" y="4873625"/>
                </a:cubicBezTo>
                <a:close/>
                <a:moveTo>
                  <a:pt x="786225" y="4871508"/>
                </a:moveTo>
                <a:cubicBezTo>
                  <a:pt x="787451" y="4870450"/>
                  <a:pt x="788678" y="4870450"/>
                  <a:pt x="789904" y="4869392"/>
                </a:cubicBezTo>
                <a:cubicBezTo>
                  <a:pt x="788678" y="4870450"/>
                  <a:pt x="787451" y="4871508"/>
                  <a:pt x="786225" y="4871508"/>
                </a:cubicBezTo>
                <a:cubicBezTo>
                  <a:pt x="786225" y="4871508"/>
                  <a:pt x="786225" y="4871508"/>
                  <a:pt x="786225" y="4871508"/>
                </a:cubicBezTo>
                <a:close/>
                <a:moveTo>
                  <a:pt x="279656" y="4564592"/>
                </a:moveTo>
                <a:cubicBezTo>
                  <a:pt x="284562" y="4564592"/>
                  <a:pt x="289468" y="4565650"/>
                  <a:pt x="288241" y="4570942"/>
                </a:cubicBezTo>
                <a:cubicBezTo>
                  <a:pt x="287015" y="4576234"/>
                  <a:pt x="283335" y="4573059"/>
                  <a:pt x="280882" y="4570942"/>
                </a:cubicBezTo>
                <a:cubicBezTo>
                  <a:pt x="279656" y="4570942"/>
                  <a:pt x="277202" y="4569883"/>
                  <a:pt x="275976" y="4569883"/>
                </a:cubicBezTo>
                <a:cubicBezTo>
                  <a:pt x="255124" y="4580467"/>
                  <a:pt x="248992" y="4562475"/>
                  <a:pt x="239179" y="4555067"/>
                </a:cubicBezTo>
                <a:cubicBezTo>
                  <a:pt x="233046" y="4549775"/>
                  <a:pt x="241632" y="4545542"/>
                  <a:pt x="245312" y="4545542"/>
                </a:cubicBezTo>
                <a:cubicBezTo>
                  <a:pt x="251445" y="4546600"/>
                  <a:pt x="262484" y="4550834"/>
                  <a:pt x="262484" y="4551892"/>
                </a:cubicBezTo>
                <a:cubicBezTo>
                  <a:pt x="257577" y="4568825"/>
                  <a:pt x="271070" y="4564592"/>
                  <a:pt x="279656" y="4564592"/>
                </a:cubicBezTo>
                <a:close/>
                <a:moveTo>
                  <a:pt x="598561" y="5672667"/>
                </a:moveTo>
                <a:cubicBezTo>
                  <a:pt x="598561" y="5672667"/>
                  <a:pt x="598561" y="5672667"/>
                  <a:pt x="598561" y="5672667"/>
                </a:cubicBezTo>
                <a:cubicBezTo>
                  <a:pt x="598561" y="5672667"/>
                  <a:pt x="598561" y="5672667"/>
                  <a:pt x="598561" y="5672667"/>
                </a:cubicBezTo>
                <a:cubicBezTo>
                  <a:pt x="598561" y="5672667"/>
                  <a:pt x="598561" y="5672667"/>
                  <a:pt x="598561" y="5672667"/>
                </a:cubicBezTo>
                <a:cubicBezTo>
                  <a:pt x="598561" y="5672667"/>
                  <a:pt x="598561" y="5672667"/>
                  <a:pt x="598561" y="5672667"/>
                </a:cubicBezTo>
                <a:close/>
                <a:moveTo>
                  <a:pt x="620639" y="5611284"/>
                </a:moveTo>
                <a:cubicBezTo>
                  <a:pt x="612053" y="5628217"/>
                  <a:pt x="623092" y="5643034"/>
                  <a:pt x="619413" y="5658909"/>
                </a:cubicBezTo>
                <a:cubicBezTo>
                  <a:pt x="613280" y="5657850"/>
                  <a:pt x="609600" y="5659967"/>
                  <a:pt x="609600" y="5665258"/>
                </a:cubicBezTo>
                <a:cubicBezTo>
                  <a:pt x="610827" y="5672667"/>
                  <a:pt x="602241" y="5669492"/>
                  <a:pt x="598561" y="5672667"/>
                </a:cubicBezTo>
                <a:cubicBezTo>
                  <a:pt x="599788" y="5665258"/>
                  <a:pt x="597334" y="5657850"/>
                  <a:pt x="605920" y="5651500"/>
                </a:cubicBezTo>
                <a:cubicBezTo>
                  <a:pt x="614506" y="5645151"/>
                  <a:pt x="609600" y="5635625"/>
                  <a:pt x="610827" y="5628217"/>
                </a:cubicBezTo>
                <a:cubicBezTo>
                  <a:pt x="610827" y="5620808"/>
                  <a:pt x="608373" y="5615517"/>
                  <a:pt x="620639" y="5611284"/>
                </a:cubicBezTo>
                <a:close/>
                <a:moveTo>
                  <a:pt x="881896" y="4857750"/>
                </a:moveTo>
                <a:cubicBezTo>
                  <a:pt x="886802" y="4856692"/>
                  <a:pt x="890482" y="4858809"/>
                  <a:pt x="889256" y="4864100"/>
                </a:cubicBezTo>
                <a:cubicBezTo>
                  <a:pt x="888029" y="4868334"/>
                  <a:pt x="883123" y="4870450"/>
                  <a:pt x="878217" y="4867275"/>
                </a:cubicBezTo>
                <a:cubicBezTo>
                  <a:pt x="875763" y="4866217"/>
                  <a:pt x="873310" y="4863042"/>
                  <a:pt x="869631" y="4861984"/>
                </a:cubicBezTo>
                <a:cubicBezTo>
                  <a:pt x="861045" y="4859867"/>
                  <a:pt x="852459" y="4861984"/>
                  <a:pt x="846326" y="4868334"/>
                </a:cubicBezTo>
                <a:cubicBezTo>
                  <a:pt x="846326" y="4871508"/>
                  <a:pt x="848779" y="4876800"/>
                  <a:pt x="841420" y="4875742"/>
                </a:cubicBezTo>
                <a:cubicBezTo>
                  <a:pt x="837740" y="4875742"/>
                  <a:pt x="838967" y="4871508"/>
                  <a:pt x="841420" y="4868334"/>
                </a:cubicBezTo>
                <a:cubicBezTo>
                  <a:pt x="842646" y="4849284"/>
                  <a:pt x="864724" y="4845050"/>
                  <a:pt x="873310" y="4831292"/>
                </a:cubicBezTo>
                <a:cubicBezTo>
                  <a:pt x="884349" y="4837642"/>
                  <a:pt x="875763" y="4842934"/>
                  <a:pt x="874537" y="4849284"/>
                </a:cubicBezTo>
                <a:cubicBezTo>
                  <a:pt x="874537" y="4853517"/>
                  <a:pt x="872084" y="4859867"/>
                  <a:pt x="881896" y="4857750"/>
                </a:cubicBezTo>
                <a:close/>
                <a:moveTo>
                  <a:pt x="1054841" y="731308"/>
                </a:moveTo>
                <a:cubicBezTo>
                  <a:pt x="1058521" y="723900"/>
                  <a:pt x="1062200" y="717550"/>
                  <a:pt x="1063427" y="709083"/>
                </a:cubicBezTo>
                <a:cubicBezTo>
                  <a:pt x="1065880" y="696383"/>
                  <a:pt x="1074466" y="701675"/>
                  <a:pt x="1083052" y="703792"/>
                </a:cubicBezTo>
                <a:cubicBezTo>
                  <a:pt x="1080599" y="712258"/>
                  <a:pt x="1076919" y="718608"/>
                  <a:pt x="1070786" y="723900"/>
                </a:cubicBezTo>
                <a:cubicBezTo>
                  <a:pt x="1065880" y="728133"/>
                  <a:pt x="1069560" y="730250"/>
                  <a:pt x="1069560" y="733425"/>
                </a:cubicBezTo>
                <a:cubicBezTo>
                  <a:pt x="1069560" y="738717"/>
                  <a:pt x="1084279" y="734483"/>
                  <a:pt x="1075693" y="740833"/>
                </a:cubicBezTo>
                <a:cubicBezTo>
                  <a:pt x="1070786" y="744008"/>
                  <a:pt x="1063427" y="744008"/>
                  <a:pt x="1058521" y="741892"/>
                </a:cubicBezTo>
                <a:cubicBezTo>
                  <a:pt x="1052388" y="740833"/>
                  <a:pt x="1052388" y="736600"/>
                  <a:pt x="1054841" y="731308"/>
                </a:cubicBezTo>
                <a:close/>
                <a:moveTo>
                  <a:pt x="594881" y="1835150"/>
                </a:moveTo>
                <a:cubicBezTo>
                  <a:pt x="593655" y="1839383"/>
                  <a:pt x="589975" y="1841500"/>
                  <a:pt x="586295" y="1841500"/>
                </a:cubicBezTo>
                <a:cubicBezTo>
                  <a:pt x="576483" y="1843617"/>
                  <a:pt x="578936" y="1847850"/>
                  <a:pt x="580163" y="1854200"/>
                </a:cubicBezTo>
                <a:cubicBezTo>
                  <a:pt x="581389" y="1859492"/>
                  <a:pt x="575256" y="1864783"/>
                  <a:pt x="567897" y="1864783"/>
                </a:cubicBezTo>
                <a:cubicBezTo>
                  <a:pt x="565444" y="1861608"/>
                  <a:pt x="567897" y="1859492"/>
                  <a:pt x="569124" y="1858433"/>
                </a:cubicBezTo>
                <a:cubicBezTo>
                  <a:pt x="571577" y="1855258"/>
                  <a:pt x="577709" y="1853142"/>
                  <a:pt x="574030" y="1848908"/>
                </a:cubicBezTo>
                <a:cubicBezTo>
                  <a:pt x="570350" y="1845733"/>
                  <a:pt x="565444" y="1841500"/>
                  <a:pt x="558085" y="1844675"/>
                </a:cubicBezTo>
                <a:cubicBezTo>
                  <a:pt x="555631" y="1846792"/>
                  <a:pt x="551952" y="1847850"/>
                  <a:pt x="548272" y="1844675"/>
                </a:cubicBezTo>
                <a:cubicBezTo>
                  <a:pt x="547045" y="1843617"/>
                  <a:pt x="548272" y="1841500"/>
                  <a:pt x="548272" y="1840442"/>
                </a:cubicBezTo>
                <a:cubicBezTo>
                  <a:pt x="551952" y="1837267"/>
                  <a:pt x="554405" y="1837267"/>
                  <a:pt x="559311" y="1840442"/>
                </a:cubicBezTo>
                <a:cubicBezTo>
                  <a:pt x="569124" y="1844675"/>
                  <a:pt x="575256" y="1840442"/>
                  <a:pt x="574030" y="1828800"/>
                </a:cubicBezTo>
                <a:cubicBezTo>
                  <a:pt x="572803" y="1821392"/>
                  <a:pt x="577709" y="1823508"/>
                  <a:pt x="580163" y="1823508"/>
                </a:cubicBezTo>
                <a:cubicBezTo>
                  <a:pt x="589975" y="1823508"/>
                  <a:pt x="583842" y="1837267"/>
                  <a:pt x="594881" y="1835150"/>
                </a:cubicBezTo>
                <a:close/>
                <a:moveTo>
                  <a:pt x="929732" y="3027892"/>
                </a:moveTo>
                <a:cubicBezTo>
                  <a:pt x="929732" y="3026833"/>
                  <a:pt x="929732" y="3026833"/>
                  <a:pt x="929732" y="3027892"/>
                </a:cubicBezTo>
                <a:cubicBezTo>
                  <a:pt x="930959" y="3027892"/>
                  <a:pt x="929732" y="3027892"/>
                  <a:pt x="929732" y="3027892"/>
                </a:cubicBezTo>
                <a:cubicBezTo>
                  <a:pt x="929732" y="3028950"/>
                  <a:pt x="929732" y="3028950"/>
                  <a:pt x="929732" y="3030008"/>
                </a:cubicBezTo>
                <a:cubicBezTo>
                  <a:pt x="929732" y="3028950"/>
                  <a:pt x="929732" y="3027892"/>
                  <a:pt x="929732" y="3027892"/>
                </a:cubicBezTo>
                <a:close/>
                <a:moveTo>
                  <a:pt x="929732" y="3028950"/>
                </a:moveTo>
                <a:cubicBezTo>
                  <a:pt x="927279" y="3036358"/>
                  <a:pt x="919920" y="3044825"/>
                  <a:pt x="930959" y="3052233"/>
                </a:cubicBezTo>
                <a:cubicBezTo>
                  <a:pt x="932185" y="3053292"/>
                  <a:pt x="929732" y="3058583"/>
                  <a:pt x="927279" y="3059642"/>
                </a:cubicBezTo>
                <a:cubicBezTo>
                  <a:pt x="924826" y="3060700"/>
                  <a:pt x="919920" y="3060700"/>
                  <a:pt x="917466" y="3058583"/>
                </a:cubicBezTo>
                <a:cubicBezTo>
                  <a:pt x="907654" y="3054350"/>
                  <a:pt x="913787" y="3043767"/>
                  <a:pt x="907654" y="3037417"/>
                </a:cubicBezTo>
                <a:cubicBezTo>
                  <a:pt x="905201" y="3033184"/>
                  <a:pt x="915013" y="3031067"/>
                  <a:pt x="919920" y="3028950"/>
                </a:cubicBezTo>
                <a:cubicBezTo>
                  <a:pt x="922373" y="3027892"/>
                  <a:pt x="926052" y="3032125"/>
                  <a:pt x="929732" y="3028950"/>
                </a:cubicBezTo>
                <a:close/>
                <a:moveTo>
                  <a:pt x="1688972" y="3895725"/>
                </a:moveTo>
                <a:cubicBezTo>
                  <a:pt x="1688972" y="3895725"/>
                  <a:pt x="1688972" y="3895725"/>
                  <a:pt x="1688972" y="3895725"/>
                </a:cubicBezTo>
                <a:cubicBezTo>
                  <a:pt x="1688972" y="3894667"/>
                  <a:pt x="1688972" y="3894667"/>
                  <a:pt x="1688972" y="3895725"/>
                </a:cubicBezTo>
                <a:lnTo>
                  <a:pt x="1688972" y="3895725"/>
                </a:lnTo>
                <a:close/>
                <a:moveTo>
                  <a:pt x="1616605" y="3880909"/>
                </a:moveTo>
                <a:cubicBezTo>
                  <a:pt x="1622738" y="3877733"/>
                  <a:pt x="1628871" y="3879850"/>
                  <a:pt x="1633777" y="3883025"/>
                </a:cubicBezTo>
                <a:cubicBezTo>
                  <a:pt x="1650949" y="3892550"/>
                  <a:pt x="1669347" y="3895725"/>
                  <a:pt x="1688972" y="3895725"/>
                </a:cubicBezTo>
                <a:cubicBezTo>
                  <a:pt x="1681613" y="3899958"/>
                  <a:pt x="1674254" y="3904192"/>
                  <a:pt x="1665668" y="3905250"/>
                </a:cubicBezTo>
                <a:cubicBezTo>
                  <a:pt x="1661988" y="3905250"/>
                  <a:pt x="1657082" y="3908425"/>
                  <a:pt x="1655855" y="3906309"/>
                </a:cubicBezTo>
                <a:cubicBezTo>
                  <a:pt x="1648496" y="3889375"/>
                  <a:pt x="1623965" y="3894667"/>
                  <a:pt x="1616605" y="3880909"/>
                </a:cubicBezTo>
                <a:close/>
                <a:moveTo>
                  <a:pt x="11373885" y="5008034"/>
                </a:moveTo>
                <a:cubicBezTo>
                  <a:pt x="11373885" y="5008034"/>
                  <a:pt x="11372658" y="5008034"/>
                  <a:pt x="11371431" y="5009092"/>
                </a:cubicBezTo>
                <a:cubicBezTo>
                  <a:pt x="11370205" y="5006975"/>
                  <a:pt x="11367752" y="5003800"/>
                  <a:pt x="11365299" y="5001684"/>
                </a:cubicBezTo>
                <a:cubicBezTo>
                  <a:pt x="11362846" y="4998508"/>
                  <a:pt x="11365299" y="4996392"/>
                  <a:pt x="11368979" y="4995334"/>
                </a:cubicBezTo>
                <a:cubicBezTo>
                  <a:pt x="11380018" y="4993217"/>
                  <a:pt x="11387377" y="4985809"/>
                  <a:pt x="11395963" y="4980517"/>
                </a:cubicBezTo>
                <a:cubicBezTo>
                  <a:pt x="11400869" y="4977342"/>
                  <a:pt x="11403322" y="4978400"/>
                  <a:pt x="11407002" y="4981575"/>
                </a:cubicBezTo>
                <a:cubicBezTo>
                  <a:pt x="11410682" y="4984750"/>
                  <a:pt x="11408228" y="4986867"/>
                  <a:pt x="11405776" y="4988984"/>
                </a:cubicBezTo>
                <a:cubicBezTo>
                  <a:pt x="11398416" y="4999567"/>
                  <a:pt x="11381245" y="4996392"/>
                  <a:pt x="11373885" y="5008034"/>
                </a:cubicBezTo>
                <a:close/>
                <a:moveTo>
                  <a:pt x="1535652" y="3820583"/>
                </a:moveTo>
                <a:cubicBezTo>
                  <a:pt x="1536879" y="3820583"/>
                  <a:pt x="1538106" y="3820583"/>
                  <a:pt x="1540559" y="3820583"/>
                </a:cubicBezTo>
                <a:cubicBezTo>
                  <a:pt x="1538106" y="3839633"/>
                  <a:pt x="1550371" y="3854450"/>
                  <a:pt x="1558957" y="3870325"/>
                </a:cubicBezTo>
                <a:cubicBezTo>
                  <a:pt x="1561410" y="3870325"/>
                  <a:pt x="1563863" y="3872442"/>
                  <a:pt x="1566316" y="3871383"/>
                </a:cubicBezTo>
                <a:cubicBezTo>
                  <a:pt x="1572449" y="3869267"/>
                  <a:pt x="1566316" y="3859742"/>
                  <a:pt x="1574902" y="3859742"/>
                </a:cubicBezTo>
                <a:cubicBezTo>
                  <a:pt x="1574902" y="3859742"/>
                  <a:pt x="1577355" y="3860800"/>
                  <a:pt x="1576129" y="3860800"/>
                </a:cubicBezTo>
                <a:cubicBezTo>
                  <a:pt x="1572449" y="3875617"/>
                  <a:pt x="1598207" y="3870325"/>
                  <a:pt x="1595754" y="3883025"/>
                </a:cubicBezTo>
                <a:cubicBezTo>
                  <a:pt x="1595754" y="3886200"/>
                  <a:pt x="1594527" y="3888317"/>
                  <a:pt x="1593301" y="3891492"/>
                </a:cubicBezTo>
                <a:cubicBezTo>
                  <a:pt x="1592074" y="3889375"/>
                  <a:pt x="1592074" y="3885142"/>
                  <a:pt x="1590848" y="3885142"/>
                </a:cubicBezTo>
                <a:cubicBezTo>
                  <a:pt x="1578582" y="3884083"/>
                  <a:pt x="1569996" y="3873500"/>
                  <a:pt x="1557730" y="3872442"/>
                </a:cubicBezTo>
                <a:cubicBezTo>
                  <a:pt x="1551598" y="3876675"/>
                  <a:pt x="1546691" y="3885142"/>
                  <a:pt x="1541785" y="3870325"/>
                </a:cubicBezTo>
                <a:cubicBezTo>
                  <a:pt x="1534426" y="3854450"/>
                  <a:pt x="1534426" y="3837517"/>
                  <a:pt x="1535652" y="3820583"/>
                </a:cubicBezTo>
                <a:close/>
                <a:moveTo>
                  <a:pt x="11297838" y="5325534"/>
                </a:moveTo>
                <a:cubicBezTo>
                  <a:pt x="11305198" y="5338234"/>
                  <a:pt x="11299065" y="5350934"/>
                  <a:pt x="11302744" y="5363633"/>
                </a:cubicBezTo>
                <a:cubicBezTo>
                  <a:pt x="11281893" y="5356225"/>
                  <a:pt x="11281893" y="5356225"/>
                  <a:pt x="11268401" y="5373159"/>
                </a:cubicBezTo>
                <a:cubicBezTo>
                  <a:pt x="11265948" y="5364692"/>
                  <a:pt x="11265948" y="5357284"/>
                  <a:pt x="11274534" y="5349875"/>
                </a:cubicBezTo>
                <a:cubicBezTo>
                  <a:pt x="11279440" y="5345642"/>
                  <a:pt x="11290479" y="5360459"/>
                  <a:pt x="11292932" y="5344584"/>
                </a:cubicBezTo>
                <a:cubicBezTo>
                  <a:pt x="11294158" y="5338234"/>
                  <a:pt x="11291705" y="5330825"/>
                  <a:pt x="11297838" y="5325534"/>
                </a:cubicBezTo>
                <a:close/>
                <a:moveTo>
                  <a:pt x="1374973" y="5487459"/>
                </a:moveTo>
                <a:cubicBezTo>
                  <a:pt x="1383559" y="5484284"/>
                  <a:pt x="1390918" y="5477933"/>
                  <a:pt x="1401957" y="5478992"/>
                </a:cubicBezTo>
                <a:cubicBezTo>
                  <a:pt x="1403184" y="5469467"/>
                  <a:pt x="1403184" y="5461000"/>
                  <a:pt x="1404411" y="5451475"/>
                </a:cubicBezTo>
                <a:cubicBezTo>
                  <a:pt x="1404411" y="5447242"/>
                  <a:pt x="1406864" y="5443008"/>
                  <a:pt x="1411770" y="5444067"/>
                </a:cubicBezTo>
                <a:cubicBezTo>
                  <a:pt x="1419129" y="5446183"/>
                  <a:pt x="1410543" y="5449359"/>
                  <a:pt x="1411770" y="5452534"/>
                </a:cubicBezTo>
                <a:cubicBezTo>
                  <a:pt x="1414223" y="5459942"/>
                  <a:pt x="1409317" y="5467350"/>
                  <a:pt x="1408090" y="5474758"/>
                </a:cubicBezTo>
                <a:cubicBezTo>
                  <a:pt x="1405637" y="5491692"/>
                  <a:pt x="1393371" y="5494867"/>
                  <a:pt x="1374973" y="5487459"/>
                </a:cubicBezTo>
                <a:close/>
                <a:moveTo>
                  <a:pt x="1373747" y="5487459"/>
                </a:moveTo>
                <a:cubicBezTo>
                  <a:pt x="1373747" y="5487459"/>
                  <a:pt x="1373747" y="5487459"/>
                  <a:pt x="1373747" y="5487459"/>
                </a:cubicBezTo>
                <a:cubicBezTo>
                  <a:pt x="1373747" y="5487459"/>
                  <a:pt x="1374973" y="5487459"/>
                  <a:pt x="1373747" y="5487459"/>
                </a:cubicBezTo>
                <a:cubicBezTo>
                  <a:pt x="1374973" y="5487459"/>
                  <a:pt x="1374973" y="5487459"/>
                  <a:pt x="1373747" y="5487459"/>
                </a:cubicBezTo>
                <a:cubicBezTo>
                  <a:pt x="1374973" y="5487459"/>
                  <a:pt x="1373747" y="5487459"/>
                  <a:pt x="1373747" y="5487459"/>
                </a:cubicBezTo>
                <a:close/>
                <a:moveTo>
                  <a:pt x="246538" y="5501217"/>
                </a:moveTo>
                <a:cubicBezTo>
                  <a:pt x="246538" y="5501217"/>
                  <a:pt x="246538" y="5501217"/>
                  <a:pt x="246538" y="5501217"/>
                </a:cubicBezTo>
                <a:cubicBezTo>
                  <a:pt x="246538" y="5501217"/>
                  <a:pt x="246538" y="5501217"/>
                  <a:pt x="246538" y="5501217"/>
                </a:cubicBezTo>
                <a:cubicBezTo>
                  <a:pt x="246538" y="5501217"/>
                  <a:pt x="246538" y="5501217"/>
                  <a:pt x="246538" y="5501217"/>
                </a:cubicBezTo>
                <a:cubicBezTo>
                  <a:pt x="246538" y="5501217"/>
                  <a:pt x="246538" y="5501217"/>
                  <a:pt x="246538" y="5501217"/>
                </a:cubicBezTo>
                <a:close/>
                <a:moveTo>
                  <a:pt x="246538" y="5501217"/>
                </a:moveTo>
                <a:cubicBezTo>
                  <a:pt x="246538" y="5506508"/>
                  <a:pt x="248992" y="5509683"/>
                  <a:pt x="247765" y="5516034"/>
                </a:cubicBezTo>
                <a:cubicBezTo>
                  <a:pt x="242859" y="5527675"/>
                  <a:pt x="244085" y="5527675"/>
                  <a:pt x="230593" y="5520267"/>
                </a:cubicBezTo>
                <a:cubicBezTo>
                  <a:pt x="229367" y="5520267"/>
                  <a:pt x="229367" y="5519209"/>
                  <a:pt x="228140" y="5519209"/>
                </a:cubicBezTo>
                <a:cubicBezTo>
                  <a:pt x="222007" y="5519209"/>
                  <a:pt x="212195" y="5521325"/>
                  <a:pt x="214648" y="5512859"/>
                </a:cubicBezTo>
                <a:cubicBezTo>
                  <a:pt x="215874" y="5509683"/>
                  <a:pt x="222007" y="5499100"/>
                  <a:pt x="233046" y="5502276"/>
                </a:cubicBezTo>
                <a:cubicBezTo>
                  <a:pt x="236726" y="5503334"/>
                  <a:pt x="241632" y="5501217"/>
                  <a:pt x="246538" y="5501217"/>
                </a:cubicBezTo>
                <a:close/>
                <a:moveTo>
                  <a:pt x="1370067" y="5683250"/>
                </a:moveTo>
                <a:cubicBezTo>
                  <a:pt x="1370067" y="5683250"/>
                  <a:pt x="1370067" y="5683250"/>
                  <a:pt x="1370067" y="5683250"/>
                </a:cubicBezTo>
                <a:cubicBezTo>
                  <a:pt x="1370067" y="5683250"/>
                  <a:pt x="1370067" y="5683250"/>
                  <a:pt x="1370067" y="5683250"/>
                </a:cubicBezTo>
                <a:lnTo>
                  <a:pt x="1370067" y="5683250"/>
                </a:lnTo>
                <a:close/>
                <a:moveTo>
                  <a:pt x="12103688" y="5165725"/>
                </a:moveTo>
                <a:cubicBezTo>
                  <a:pt x="12103688" y="5166784"/>
                  <a:pt x="12102461" y="5166784"/>
                  <a:pt x="12102461" y="5167842"/>
                </a:cubicBezTo>
                <a:cubicBezTo>
                  <a:pt x="12102461" y="5167842"/>
                  <a:pt x="12102461" y="5166784"/>
                  <a:pt x="12102461" y="5165725"/>
                </a:cubicBezTo>
                <a:cubicBezTo>
                  <a:pt x="12102461" y="5165725"/>
                  <a:pt x="12102461" y="5165725"/>
                  <a:pt x="12103688" y="5165725"/>
                </a:cubicBezTo>
                <a:close/>
                <a:moveTo>
                  <a:pt x="12107367" y="5198534"/>
                </a:moveTo>
                <a:cubicBezTo>
                  <a:pt x="12108594" y="5220758"/>
                  <a:pt x="12103688" y="5199592"/>
                  <a:pt x="12101234" y="5199592"/>
                </a:cubicBezTo>
                <a:cubicBezTo>
                  <a:pt x="12095102" y="5199592"/>
                  <a:pt x="12090196" y="5203825"/>
                  <a:pt x="12084063" y="5205942"/>
                </a:cubicBezTo>
                <a:cubicBezTo>
                  <a:pt x="12084063" y="5199592"/>
                  <a:pt x="12093875" y="5195359"/>
                  <a:pt x="12091422" y="5187950"/>
                </a:cubicBezTo>
                <a:cubicBezTo>
                  <a:pt x="12087742" y="5180542"/>
                  <a:pt x="12090196" y="5176309"/>
                  <a:pt x="12097555" y="5173133"/>
                </a:cubicBezTo>
                <a:cubicBezTo>
                  <a:pt x="12100008" y="5172075"/>
                  <a:pt x="12101234" y="5169959"/>
                  <a:pt x="12101234" y="5167842"/>
                </a:cubicBezTo>
                <a:cubicBezTo>
                  <a:pt x="12102461" y="5171017"/>
                  <a:pt x="12106141" y="5168900"/>
                  <a:pt x="12108594" y="5169959"/>
                </a:cubicBezTo>
                <a:cubicBezTo>
                  <a:pt x="12112274" y="5172075"/>
                  <a:pt x="12113500" y="5175250"/>
                  <a:pt x="12111047" y="5177367"/>
                </a:cubicBezTo>
                <a:cubicBezTo>
                  <a:pt x="12098782" y="5182659"/>
                  <a:pt x="12107367" y="5191125"/>
                  <a:pt x="12107367" y="5198534"/>
                </a:cubicBezTo>
                <a:close/>
                <a:moveTo>
                  <a:pt x="39250" y="1395942"/>
                </a:moveTo>
                <a:cubicBezTo>
                  <a:pt x="36797" y="1410758"/>
                  <a:pt x="42930" y="1427692"/>
                  <a:pt x="29437" y="1441450"/>
                </a:cubicBezTo>
                <a:cubicBezTo>
                  <a:pt x="26984" y="1434042"/>
                  <a:pt x="19625" y="1426633"/>
                  <a:pt x="29437" y="1418167"/>
                </a:cubicBezTo>
                <a:cubicBezTo>
                  <a:pt x="38023" y="1410758"/>
                  <a:pt x="26984" y="1403350"/>
                  <a:pt x="28211" y="1395942"/>
                </a:cubicBezTo>
                <a:cubicBezTo>
                  <a:pt x="29437" y="1392767"/>
                  <a:pt x="30664" y="1389592"/>
                  <a:pt x="34344" y="1390650"/>
                </a:cubicBezTo>
                <a:cubicBezTo>
                  <a:pt x="38023" y="1390650"/>
                  <a:pt x="40476" y="1392767"/>
                  <a:pt x="39250" y="1395942"/>
                </a:cubicBezTo>
                <a:close/>
                <a:moveTo>
                  <a:pt x="1691425" y="5379508"/>
                </a:moveTo>
                <a:cubicBezTo>
                  <a:pt x="1688972" y="5379508"/>
                  <a:pt x="1691425" y="5373159"/>
                  <a:pt x="1693879" y="5372100"/>
                </a:cubicBezTo>
                <a:cubicBezTo>
                  <a:pt x="1697558" y="5369984"/>
                  <a:pt x="1701238" y="5371042"/>
                  <a:pt x="1703691" y="5373159"/>
                </a:cubicBezTo>
                <a:cubicBezTo>
                  <a:pt x="1711050" y="5383742"/>
                  <a:pt x="1718410" y="5395383"/>
                  <a:pt x="1725769" y="5405967"/>
                </a:cubicBezTo>
                <a:cubicBezTo>
                  <a:pt x="1729449" y="5410200"/>
                  <a:pt x="1726996" y="5412317"/>
                  <a:pt x="1720863" y="5413375"/>
                </a:cubicBezTo>
                <a:cubicBezTo>
                  <a:pt x="1713503" y="5411258"/>
                  <a:pt x="1706144" y="5410200"/>
                  <a:pt x="1701238" y="5400675"/>
                </a:cubicBezTo>
                <a:cubicBezTo>
                  <a:pt x="1700011" y="5394325"/>
                  <a:pt x="1707371" y="5381625"/>
                  <a:pt x="1691425" y="5379508"/>
                </a:cubicBezTo>
                <a:close/>
                <a:moveTo>
                  <a:pt x="826701" y="5934075"/>
                </a:moveTo>
                <a:cubicBezTo>
                  <a:pt x="829154" y="5938308"/>
                  <a:pt x="830381" y="5944659"/>
                  <a:pt x="824248" y="5945717"/>
                </a:cubicBezTo>
                <a:cubicBezTo>
                  <a:pt x="816889" y="5946776"/>
                  <a:pt x="816889" y="5941484"/>
                  <a:pt x="818115" y="5936192"/>
                </a:cubicBezTo>
                <a:cubicBezTo>
                  <a:pt x="820568" y="5925609"/>
                  <a:pt x="813209" y="5925609"/>
                  <a:pt x="804623" y="5925609"/>
                </a:cubicBezTo>
                <a:cubicBezTo>
                  <a:pt x="793584" y="5926667"/>
                  <a:pt x="793584" y="5926667"/>
                  <a:pt x="798490" y="5916084"/>
                </a:cubicBezTo>
                <a:cubicBezTo>
                  <a:pt x="798490" y="5916084"/>
                  <a:pt x="798490" y="5916084"/>
                  <a:pt x="798490" y="5916084"/>
                </a:cubicBezTo>
                <a:cubicBezTo>
                  <a:pt x="798490" y="5918200"/>
                  <a:pt x="799717" y="5919258"/>
                  <a:pt x="802170" y="5919258"/>
                </a:cubicBezTo>
                <a:cubicBezTo>
                  <a:pt x="802170" y="5919258"/>
                  <a:pt x="803396" y="5918200"/>
                  <a:pt x="803396" y="5917142"/>
                </a:cubicBezTo>
                <a:cubicBezTo>
                  <a:pt x="802170" y="5915026"/>
                  <a:pt x="800943" y="5915026"/>
                  <a:pt x="798490" y="5916084"/>
                </a:cubicBezTo>
                <a:cubicBezTo>
                  <a:pt x="798490" y="5916084"/>
                  <a:pt x="798490" y="5916084"/>
                  <a:pt x="798490" y="5916084"/>
                </a:cubicBezTo>
                <a:cubicBezTo>
                  <a:pt x="798490" y="5916084"/>
                  <a:pt x="798490" y="5916084"/>
                  <a:pt x="798490" y="5916084"/>
                </a:cubicBezTo>
                <a:cubicBezTo>
                  <a:pt x="798490" y="5916084"/>
                  <a:pt x="798490" y="5916084"/>
                  <a:pt x="798490" y="5916084"/>
                </a:cubicBezTo>
                <a:cubicBezTo>
                  <a:pt x="798490" y="5912909"/>
                  <a:pt x="798490" y="5909734"/>
                  <a:pt x="800943" y="5906558"/>
                </a:cubicBezTo>
                <a:cubicBezTo>
                  <a:pt x="802170" y="5903383"/>
                  <a:pt x="804623" y="5901267"/>
                  <a:pt x="808303" y="5903383"/>
                </a:cubicBezTo>
                <a:cubicBezTo>
                  <a:pt x="809529" y="5904442"/>
                  <a:pt x="814435" y="5906558"/>
                  <a:pt x="810756" y="5910792"/>
                </a:cubicBezTo>
                <a:cubicBezTo>
                  <a:pt x="807076" y="5915026"/>
                  <a:pt x="804623" y="5920317"/>
                  <a:pt x="814435" y="5919258"/>
                </a:cubicBezTo>
                <a:cubicBezTo>
                  <a:pt x="824248" y="5919258"/>
                  <a:pt x="823021" y="5927725"/>
                  <a:pt x="826701" y="5934075"/>
                </a:cubicBezTo>
                <a:close/>
                <a:moveTo>
                  <a:pt x="11912345" y="4860925"/>
                </a:moveTo>
                <a:cubicBezTo>
                  <a:pt x="11923383" y="4864100"/>
                  <a:pt x="11923383" y="4868334"/>
                  <a:pt x="11914798" y="4873625"/>
                </a:cubicBezTo>
                <a:cubicBezTo>
                  <a:pt x="11913571" y="4874684"/>
                  <a:pt x="11911118" y="4874684"/>
                  <a:pt x="11909891" y="4875742"/>
                </a:cubicBezTo>
                <a:cubicBezTo>
                  <a:pt x="11908665" y="4876800"/>
                  <a:pt x="11906212" y="4878917"/>
                  <a:pt x="11903759" y="4878917"/>
                </a:cubicBezTo>
                <a:cubicBezTo>
                  <a:pt x="11900079" y="4865159"/>
                  <a:pt x="11878001" y="4858809"/>
                  <a:pt x="11881681" y="4839758"/>
                </a:cubicBezTo>
                <a:cubicBezTo>
                  <a:pt x="11884134" y="4855633"/>
                  <a:pt x="11898852" y="4856692"/>
                  <a:pt x="11912345" y="4860925"/>
                </a:cubicBezTo>
                <a:close/>
                <a:moveTo>
                  <a:pt x="11950368" y="607483"/>
                </a:moveTo>
                <a:cubicBezTo>
                  <a:pt x="11960180" y="608542"/>
                  <a:pt x="11968766" y="619125"/>
                  <a:pt x="11981032" y="610658"/>
                </a:cubicBezTo>
                <a:cubicBezTo>
                  <a:pt x="11982259" y="609600"/>
                  <a:pt x="11985938" y="611717"/>
                  <a:pt x="11985938" y="613833"/>
                </a:cubicBezTo>
                <a:cubicBezTo>
                  <a:pt x="11985938" y="614892"/>
                  <a:pt x="11984711" y="617008"/>
                  <a:pt x="11983485" y="617008"/>
                </a:cubicBezTo>
                <a:cubicBezTo>
                  <a:pt x="11982259" y="618067"/>
                  <a:pt x="11981032" y="619125"/>
                  <a:pt x="11978578" y="619125"/>
                </a:cubicBezTo>
                <a:cubicBezTo>
                  <a:pt x="11949141" y="627592"/>
                  <a:pt x="11947914" y="627592"/>
                  <a:pt x="11962633" y="648758"/>
                </a:cubicBezTo>
                <a:cubicBezTo>
                  <a:pt x="11943009" y="642408"/>
                  <a:pt x="11940555" y="637117"/>
                  <a:pt x="11950368" y="619125"/>
                </a:cubicBezTo>
                <a:cubicBezTo>
                  <a:pt x="11952821" y="615950"/>
                  <a:pt x="11944235" y="612775"/>
                  <a:pt x="11950368" y="607483"/>
                </a:cubicBezTo>
                <a:close/>
                <a:moveTo>
                  <a:pt x="1189763" y="352425"/>
                </a:moveTo>
                <a:cubicBezTo>
                  <a:pt x="1173817" y="338667"/>
                  <a:pt x="1150513" y="337608"/>
                  <a:pt x="1135794" y="322792"/>
                </a:cubicBezTo>
                <a:cubicBezTo>
                  <a:pt x="1148060" y="328083"/>
                  <a:pt x="1164005" y="325967"/>
                  <a:pt x="1170138" y="339725"/>
                </a:cubicBezTo>
                <a:cubicBezTo>
                  <a:pt x="1171364" y="342900"/>
                  <a:pt x="1184856" y="339725"/>
                  <a:pt x="1192216" y="343958"/>
                </a:cubicBezTo>
                <a:cubicBezTo>
                  <a:pt x="1194669" y="345017"/>
                  <a:pt x="1195895" y="347133"/>
                  <a:pt x="1194669" y="349250"/>
                </a:cubicBezTo>
                <a:cubicBezTo>
                  <a:pt x="1193442" y="351367"/>
                  <a:pt x="1189763" y="352425"/>
                  <a:pt x="1189763" y="352425"/>
                </a:cubicBezTo>
                <a:close/>
                <a:moveTo>
                  <a:pt x="11285572" y="5716058"/>
                </a:moveTo>
                <a:cubicBezTo>
                  <a:pt x="11288026" y="5699125"/>
                  <a:pt x="11289253" y="5682192"/>
                  <a:pt x="11291705" y="5666317"/>
                </a:cubicBezTo>
                <a:cubicBezTo>
                  <a:pt x="11292932" y="5653617"/>
                  <a:pt x="11286799" y="5641975"/>
                  <a:pt x="11289253" y="5629276"/>
                </a:cubicBezTo>
                <a:cubicBezTo>
                  <a:pt x="11285572" y="5616575"/>
                  <a:pt x="11294158" y="5604933"/>
                  <a:pt x="11292932" y="5593292"/>
                </a:cubicBezTo>
                <a:cubicBezTo>
                  <a:pt x="11286799" y="5592234"/>
                  <a:pt x="11283120" y="5591175"/>
                  <a:pt x="11280667" y="5597526"/>
                </a:cubicBezTo>
                <a:cubicBezTo>
                  <a:pt x="11279440" y="5601758"/>
                  <a:pt x="11284346" y="5607050"/>
                  <a:pt x="11274534" y="5609167"/>
                </a:cubicBezTo>
                <a:cubicBezTo>
                  <a:pt x="11274534" y="5600700"/>
                  <a:pt x="11278213" y="5593292"/>
                  <a:pt x="11276987" y="5584825"/>
                </a:cubicBezTo>
                <a:cubicBezTo>
                  <a:pt x="11276987" y="5581651"/>
                  <a:pt x="11278213" y="5577417"/>
                  <a:pt x="11279440" y="5576359"/>
                </a:cubicBezTo>
                <a:cubicBezTo>
                  <a:pt x="11300291" y="5571067"/>
                  <a:pt x="11290479" y="5553075"/>
                  <a:pt x="11299065" y="5542492"/>
                </a:cubicBezTo>
                <a:cubicBezTo>
                  <a:pt x="11292932" y="5558367"/>
                  <a:pt x="11302744" y="5574242"/>
                  <a:pt x="11296612" y="5590117"/>
                </a:cubicBezTo>
                <a:cubicBezTo>
                  <a:pt x="11300291" y="5603875"/>
                  <a:pt x="11297838" y="5616575"/>
                  <a:pt x="11296612" y="5630334"/>
                </a:cubicBezTo>
                <a:cubicBezTo>
                  <a:pt x="11296612" y="5643034"/>
                  <a:pt x="11297838" y="5655734"/>
                  <a:pt x="11297838" y="5668433"/>
                </a:cubicBezTo>
                <a:cubicBezTo>
                  <a:pt x="11305198" y="5688542"/>
                  <a:pt x="11291705" y="5707592"/>
                  <a:pt x="11296612" y="5726642"/>
                </a:cubicBezTo>
                <a:cubicBezTo>
                  <a:pt x="11296612" y="5727700"/>
                  <a:pt x="11294158" y="5730875"/>
                  <a:pt x="11291705" y="5730875"/>
                </a:cubicBezTo>
                <a:cubicBezTo>
                  <a:pt x="11290479" y="5730875"/>
                  <a:pt x="11288026" y="5728758"/>
                  <a:pt x="11285572" y="5726642"/>
                </a:cubicBezTo>
                <a:cubicBezTo>
                  <a:pt x="11281893" y="5723467"/>
                  <a:pt x="11284346" y="5720292"/>
                  <a:pt x="11285572" y="5716058"/>
                </a:cubicBezTo>
                <a:close/>
                <a:moveTo>
                  <a:pt x="321359" y="5309659"/>
                </a:moveTo>
                <a:cubicBezTo>
                  <a:pt x="333624" y="5310717"/>
                  <a:pt x="328718" y="5322359"/>
                  <a:pt x="333624" y="5328709"/>
                </a:cubicBezTo>
                <a:cubicBezTo>
                  <a:pt x="329944" y="5335059"/>
                  <a:pt x="315226" y="5340350"/>
                  <a:pt x="309093" y="5337175"/>
                </a:cubicBezTo>
                <a:cubicBezTo>
                  <a:pt x="306640" y="5336117"/>
                  <a:pt x="305413" y="5334000"/>
                  <a:pt x="305413" y="5331883"/>
                </a:cubicBezTo>
                <a:cubicBezTo>
                  <a:pt x="305413" y="5329767"/>
                  <a:pt x="307866" y="5327650"/>
                  <a:pt x="309093" y="5325534"/>
                </a:cubicBezTo>
                <a:cubicBezTo>
                  <a:pt x="311546" y="5320242"/>
                  <a:pt x="310320" y="5309659"/>
                  <a:pt x="321359" y="5309659"/>
                </a:cubicBezTo>
                <a:close/>
                <a:moveTo>
                  <a:pt x="334851" y="5329767"/>
                </a:moveTo>
                <a:cubicBezTo>
                  <a:pt x="333624" y="5329767"/>
                  <a:pt x="333624" y="5329767"/>
                  <a:pt x="334851" y="5329767"/>
                </a:cubicBezTo>
                <a:cubicBezTo>
                  <a:pt x="333624" y="5329767"/>
                  <a:pt x="334851" y="5328709"/>
                  <a:pt x="334851" y="5329767"/>
                </a:cubicBezTo>
                <a:cubicBezTo>
                  <a:pt x="336077" y="5329767"/>
                  <a:pt x="336077" y="5329767"/>
                  <a:pt x="337304" y="5329767"/>
                </a:cubicBezTo>
                <a:cubicBezTo>
                  <a:pt x="336077" y="5329767"/>
                  <a:pt x="334851" y="5329767"/>
                  <a:pt x="334851" y="5329767"/>
                </a:cubicBezTo>
                <a:close/>
                <a:moveTo>
                  <a:pt x="11673166" y="2117725"/>
                </a:moveTo>
                <a:cubicBezTo>
                  <a:pt x="11671939" y="2115608"/>
                  <a:pt x="11675619" y="2112434"/>
                  <a:pt x="11676845" y="2110317"/>
                </a:cubicBezTo>
                <a:cubicBezTo>
                  <a:pt x="11681752" y="2119842"/>
                  <a:pt x="11682978" y="2131483"/>
                  <a:pt x="11689111" y="2141008"/>
                </a:cubicBezTo>
                <a:cubicBezTo>
                  <a:pt x="11689111" y="2139950"/>
                  <a:pt x="11690337" y="2139950"/>
                  <a:pt x="11690337" y="2138892"/>
                </a:cubicBezTo>
                <a:cubicBezTo>
                  <a:pt x="11690337" y="2139950"/>
                  <a:pt x="11690337" y="2141008"/>
                  <a:pt x="11690337" y="2142067"/>
                </a:cubicBezTo>
                <a:cubicBezTo>
                  <a:pt x="11691564" y="2143125"/>
                  <a:pt x="11691564" y="2144184"/>
                  <a:pt x="11692790" y="2145242"/>
                </a:cubicBezTo>
                <a:cubicBezTo>
                  <a:pt x="11698923" y="2153708"/>
                  <a:pt x="11689111" y="2164292"/>
                  <a:pt x="11686657" y="2174875"/>
                </a:cubicBezTo>
                <a:cubicBezTo>
                  <a:pt x="11686657" y="2174875"/>
                  <a:pt x="11686657" y="2173817"/>
                  <a:pt x="11686657" y="2173817"/>
                </a:cubicBezTo>
                <a:cubicBezTo>
                  <a:pt x="11684204" y="2190750"/>
                  <a:pt x="11678071" y="2206625"/>
                  <a:pt x="11659673" y="2218267"/>
                </a:cubicBezTo>
                <a:cubicBezTo>
                  <a:pt x="11652314" y="2208742"/>
                  <a:pt x="11675619" y="2201333"/>
                  <a:pt x="11663353" y="2191809"/>
                </a:cubicBezTo>
                <a:cubicBezTo>
                  <a:pt x="11669486" y="2184400"/>
                  <a:pt x="11678071" y="2175934"/>
                  <a:pt x="11675619" y="2165350"/>
                </a:cubicBezTo>
                <a:cubicBezTo>
                  <a:pt x="11681752" y="2163233"/>
                  <a:pt x="11684204" y="2160059"/>
                  <a:pt x="11684204" y="2155825"/>
                </a:cubicBezTo>
                <a:cubicBezTo>
                  <a:pt x="11681752" y="2143125"/>
                  <a:pt x="11679298" y="2130425"/>
                  <a:pt x="11673166" y="2117725"/>
                </a:cubicBezTo>
                <a:close/>
                <a:moveTo>
                  <a:pt x="919920" y="5523442"/>
                </a:moveTo>
                <a:cubicBezTo>
                  <a:pt x="921146" y="5543550"/>
                  <a:pt x="912560" y="5559425"/>
                  <a:pt x="918693" y="5575300"/>
                </a:cubicBezTo>
                <a:cubicBezTo>
                  <a:pt x="919920" y="5579534"/>
                  <a:pt x="917466" y="5579534"/>
                  <a:pt x="896615" y="5582709"/>
                </a:cubicBezTo>
                <a:cubicBezTo>
                  <a:pt x="903974" y="5574242"/>
                  <a:pt x="907654" y="5565776"/>
                  <a:pt x="905201" y="5557308"/>
                </a:cubicBezTo>
                <a:cubicBezTo>
                  <a:pt x="900295" y="5543550"/>
                  <a:pt x="907654" y="5535084"/>
                  <a:pt x="919920" y="5523442"/>
                </a:cubicBezTo>
                <a:close/>
                <a:moveTo>
                  <a:pt x="11849790" y="6608234"/>
                </a:moveTo>
                <a:cubicBezTo>
                  <a:pt x="11844884" y="6593417"/>
                  <a:pt x="11842431" y="6580717"/>
                  <a:pt x="11857149" y="6568017"/>
                </a:cubicBezTo>
                <a:cubicBezTo>
                  <a:pt x="11868188" y="6599767"/>
                  <a:pt x="11868188" y="6599767"/>
                  <a:pt x="11849790" y="6608234"/>
                </a:cubicBezTo>
                <a:close/>
                <a:moveTo>
                  <a:pt x="11754118" y="4017434"/>
                </a:moveTo>
                <a:cubicBezTo>
                  <a:pt x="11749212" y="4017434"/>
                  <a:pt x="11743080" y="4019550"/>
                  <a:pt x="11739399" y="4014258"/>
                </a:cubicBezTo>
                <a:cubicBezTo>
                  <a:pt x="11736947" y="4010025"/>
                  <a:pt x="11739399" y="4006850"/>
                  <a:pt x="11745532" y="4006850"/>
                </a:cubicBezTo>
                <a:cubicBezTo>
                  <a:pt x="11755345" y="4006850"/>
                  <a:pt x="11757798" y="4000500"/>
                  <a:pt x="11749212" y="3998383"/>
                </a:cubicBezTo>
                <a:cubicBezTo>
                  <a:pt x="11728361" y="3993092"/>
                  <a:pt x="11738173" y="3981450"/>
                  <a:pt x="11734494" y="3969809"/>
                </a:cubicBezTo>
                <a:cubicBezTo>
                  <a:pt x="11745532" y="3972983"/>
                  <a:pt x="11743080" y="3977217"/>
                  <a:pt x="11744306" y="3980392"/>
                </a:cubicBezTo>
                <a:cubicBezTo>
                  <a:pt x="11745532" y="3987800"/>
                  <a:pt x="11745532" y="3995208"/>
                  <a:pt x="11757798" y="3996267"/>
                </a:cubicBezTo>
                <a:cubicBezTo>
                  <a:pt x="11766384" y="3997325"/>
                  <a:pt x="11762704" y="4002617"/>
                  <a:pt x="11762704" y="4006850"/>
                </a:cubicBezTo>
                <a:cubicBezTo>
                  <a:pt x="11761478" y="4012142"/>
                  <a:pt x="11760251" y="4017434"/>
                  <a:pt x="11754118" y="4017434"/>
                </a:cubicBezTo>
                <a:close/>
                <a:moveTo>
                  <a:pt x="11440119" y="5969000"/>
                </a:moveTo>
                <a:cubicBezTo>
                  <a:pt x="11438892" y="5970058"/>
                  <a:pt x="11437666" y="5971117"/>
                  <a:pt x="11436440" y="5972175"/>
                </a:cubicBezTo>
                <a:cubicBezTo>
                  <a:pt x="11435213" y="5972175"/>
                  <a:pt x="11433986" y="5972175"/>
                  <a:pt x="11433986" y="5972175"/>
                </a:cubicBezTo>
                <a:cubicBezTo>
                  <a:pt x="11420494" y="5978526"/>
                  <a:pt x="11413135" y="5974292"/>
                  <a:pt x="11410682" y="5961592"/>
                </a:cubicBezTo>
                <a:cubicBezTo>
                  <a:pt x="11399643" y="5954183"/>
                  <a:pt x="11402095" y="5942542"/>
                  <a:pt x="11397190" y="5933017"/>
                </a:cubicBezTo>
                <a:cubicBezTo>
                  <a:pt x="11392283" y="5921375"/>
                  <a:pt x="11404549" y="5919258"/>
                  <a:pt x="11415588" y="5920317"/>
                </a:cubicBezTo>
                <a:cubicBezTo>
                  <a:pt x="11414361" y="5911850"/>
                  <a:pt x="11407002" y="5911850"/>
                  <a:pt x="11400869" y="5909734"/>
                </a:cubicBezTo>
                <a:cubicBezTo>
                  <a:pt x="11398416" y="5900209"/>
                  <a:pt x="11416814" y="5906558"/>
                  <a:pt x="11413135" y="5895975"/>
                </a:cubicBezTo>
                <a:cubicBezTo>
                  <a:pt x="11410682" y="5890683"/>
                  <a:pt x="11410682" y="5884334"/>
                  <a:pt x="11410682" y="5879042"/>
                </a:cubicBezTo>
                <a:cubicBezTo>
                  <a:pt x="11419268" y="5882217"/>
                  <a:pt x="11425400" y="5881159"/>
                  <a:pt x="11429080" y="5871633"/>
                </a:cubicBezTo>
                <a:cubicBezTo>
                  <a:pt x="11435213" y="5880100"/>
                  <a:pt x="11432759" y="5887508"/>
                  <a:pt x="11427854" y="5892800"/>
                </a:cubicBezTo>
                <a:cubicBezTo>
                  <a:pt x="11420494" y="5900209"/>
                  <a:pt x="11424174" y="5906558"/>
                  <a:pt x="11427854" y="5913967"/>
                </a:cubicBezTo>
                <a:cubicBezTo>
                  <a:pt x="11438892" y="5916084"/>
                  <a:pt x="11445025" y="5919258"/>
                  <a:pt x="11431533" y="5926667"/>
                </a:cubicBezTo>
                <a:cubicBezTo>
                  <a:pt x="11425400" y="5929842"/>
                  <a:pt x="11425400" y="5935133"/>
                  <a:pt x="11429080" y="5939367"/>
                </a:cubicBezTo>
                <a:cubicBezTo>
                  <a:pt x="11431533" y="5938308"/>
                  <a:pt x="11432759" y="5936192"/>
                  <a:pt x="11435213" y="5935133"/>
                </a:cubicBezTo>
                <a:cubicBezTo>
                  <a:pt x="11437666" y="5935133"/>
                  <a:pt x="11440119" y="5935133"/>
                  <a:pt x="11440119" y="5938308"/>
                </a:cubicBezTo>
                <a:cubicBezTo>
                  <a:pt x="11438892" y="5947834"/>
                  <a:pt x="11440119" y="5958417"/>
                  <a:pt x="11440119" y="5969000"/>
                </a:cubicBezTo>
                <a:close/>
                <a:moveTo>
                  <a:pt x="11015729" y="4150784"/>
                </a:moveTo>
                <a:cubicBezTo>
                  <a:pt x="11019410" y="4147608"/>
                  <a:pt x="11021862" y="4140200"/>
                  <a:pt x="11029222" y="4142317"/>
                </a:cubicBezTo>
                <a:cubicBezTo>
                  <a:pt x="11034128" y="4144434"/>
                  <a:pt x="11041487" y="4144434"/>
                  <a:pt x="11045167" y="4149725"/>
                </a:cubicBezTo>
                <a:cubicBezTo>
                  <a:pt x="11045167" y="4150784"/>
                  <a:pt x="11048847" y="4155017"/>
                  <a:pt x="11048847" y="4150784"/>
                </a:cubicBezTo>
                <a:cubicBezTo>
                  <a:pt x="11050074" y="4137025"/>
                  <a:pt x="11070924" y="4144434"/>
                  <a:pt x="11073378" y="4132792"/>
                </a:cubicBezTo>
                <a:cubicBezTo>
                  <a:pt x="11067245" y="4128559"/>
                  <a:pt x="11061112" y="4125383"/>
                  <a:pt x="11054979" y="4122208"/>
                </a:cubicBezTo>
                <a:cubicBezTo>
                  <a:pt x="11053753" y="4122208"/>
                  <a:pt x="11053753" y="4121150"/>
                  <a:pt x="11052526" y="4121150"/>
                </a:cubicBezTo>
                <a:cubicBezTo>
                  <a:pt x="11039034" y="4115858"/>
                  <a:pt x="11032901" y="4119034"/>
                  <a:pt x="11026769" y="4133850"/>
                </a:cubicBezTo>
                <a:cubicBezTo>
                  <a:pt x="11014503" y="4135967"/>
                  <a:pt x="11003464" y="4126442"/>
                  <a:pt x="10988746" y="4131733"/>
                </a:cubicBezTo>
                <a:cubicBezTo>
                  <a:pt x="10997331" y="4141258"/>
                  <a:pt x="10999784" y="4151842"/>
                  <a:pt x="11003464" y="4161367"/>
                </a:cubicBezTo>
                <a:cubicBezTo>
                  <a:pt x="11013277" y="4160309"/>
                  <a:pt x="11012050" y="4153958"/>
                  <a:pt x="11015729" y="4150784"/>
                </a:cubicBezTo>
                <a:close/>
                <a:moveTo>
                  <a:pt x="11046393" y="4125383"/>
                </a:moveTo>
                <a:cubicBezTo>
                  <a:pt x="11053753" y="4124325"/>
                  <a:pt x="11054979" y="4129617"/>
                  <a:pt x="11054979" y="4133850"/>
                </a:cubicBezTo>
                <a:cubicBezTo>
                  <a:pt x="11054979" y="4139142"/>
                  <a:pt x="11056206" y="4145492"/>
                  <a:pt x="11046393" y="4145492"/>
                </a:cubicBezTo>
                <a:cubicBezTo>
                  <a:pt x="11039034" y="4145492"/>
                  <a:pt x="11039034" y="4139142"/>
                  <a:pt x="11039034" y="4137025"/>
                </a:cubicBezTo>
                <a:cubicBezTo>
                  <a:pt x="11037808" y="4130675"/>
                  <a:pt x="11039034" y="4126442"/>
                  <a:pt x="11046393" y="4125383"/>
                </a:cubicBezTo>
                <a:close/>
                <a:moveTo>
                  <a:pt x="862271" y="5393267"/>
                </a:moveTo>
                <a:cubicBezTo>
                  <a:pt x="857365" y="5393267"/>
                  <a:pt x="852459" y="5396442"/>
                  <a:pt x="848779" y="5392209"/>
                </a:cubicBezTo>
                <a:cubicBezTo>
                  <a:pt x="856138" y="5389034"/>
                  <a:pt x="856138" y="5382684"/>
                  <a:pt x="857365" y="5377392"/>
                </a:cubicBezTo>
                <a:cubicBezTo>
                  <a:pt x="865951" y="5378450"/>
                  <a:pt x="869631" y="5382684"/>
                  <a:pt x="867177" y="5390092"/>
                </a:cubicBezTo>
                <a:cubicBezTo>
                  <a:pt x="881896" y="5387975"/>
                  <a:pt x="884349" y="5385859"/>
                  <a:pt x="878217" y="5376334"/>
                </a:cubicBezTo>
                <a:cubicBezTo>
                  <a:pt x="874537" y="5369984"/>
                  <a:pt x="869631" y="5366809"/>
                  <a:pt x="879443" y="5363633"/>
                </a:cubicBezTo>
                <a:cubicBezTo>
                  <a:pt x="888029" y="5360459"/>
                  <a:pt x="892935" y="5365750"/>
                  <a:pt x="895388" y="5372100"/>
                </a:cubicBezTo>
                <a:cubicBezTo>
                  <a:pt x="897841" y="5378450"/>
                  <a:pt x="890482" y="5397500"/>
                  <a:pt x="884349" y="5400675"/>
                </a:cubicBezTo>
                <a:cubicBezTo>
                  <a:pt x="873310" y="5404909"/>
                  <a:pt x="869631" y="5394325"/>
                  <a:pt x="862271" y="5393267"/>
                </a:cubicBezTo>
                <a:close/>
                <a:moveTo>
                  <a:pt x="150867" y="4595284"/>
                </a:moveTo>
                <a:cubicBezTo>
                  <a:pt x="148414" y="4599517"/>
                  <a:pt x="144734" y="4597400"/>
                  <a:pt x="144734" y="4594225"/>
                </a:cubicBezTo>
                <a:cubicBezTo>
                  <a:pt x="148414" y="4580467"/>
                  <a:pt x="145961" y="4568825"/>
                  <a:pt x="127562" y="4562475"/>
                </a:cubicBezTo>
                <a:cubicBezTo>
                  <a:pt x="141054" y="4559300"/>
                  <a:pt x="150867" y="4552950"/>
                  <a:pt x="153320" y="4570942"/>
                </a:cubicBezTo>
                <a:cubicBezTo>
                  <a:pt x="154546" y="4578350"/>
                  <a:pt x="165586" y="4583642"/>
                  <a:pt x="166812" y="4592109"/>
                </a:cubicBezTo>
                <a:cubicBezTo>
                  <a:pt x="168039" y="4596342"/>
                  <a:pt x="164359" y="4599517"/>
                  <a:pt x="160679" y="4600575"/>
                </a:cubicBezTo>
                <a:cubicBezTo>
                  <a:pt x="155773" y="4601633"/>
                  <a:pt x="155773" y="4597400"/>
                  <a:pt x="155773" y="4595284"/>
                </a:cubicBezTo>
                <a:cubicBezTo>
                  <a:pt x="152093" y="4584700"/>
                  <a:pt x="152093" y="4594225"/>
                  <a:pt x="150867" y="4595284"/>
                </a:cubicBezTo>
                <a:close/>
                <a:moveTo>
                  <a:pt x="792357" y="4821767"/>
                </a:moveTo>
                <a:cubicBezTo>
                  <a:pt x="794811" y="4813300"/>
                  <a:pt x="782545" y="4812242"/>
                  <a:pt x="780092" y="4806950"/>
                </a:cubicBezTo>
                <a:cubicBezTo>
                  <a:pt x="775186" y="4798484"/>
                  <a:pt x="778865" y="4797425"/>
                  <a:pt x="787451" y="4799542"/>
                </a:cubicBezTo>
                <a:cubicBezTo>
                  <a:pt x="797264" y="4800600"/>
                  <a:pt x="794811" y="4790017"/>
                  <a:pt x="800943" y="4787900"/>
                </a:cubicBezTo>
                <a:cubicBezTo>
                  <a:pt x="805849" y="4792133"/>
                  <a:pt x="800943" y="4800600"/>
                  <a:pt x="811982" y="4800600"/>
                </a:cubicBezTo>
                <a:cubicBezTo>
                  <a:pt x="832834" y="4800600"/>
                  <a:pt x="834060" y="4811184"/>
                  <a:pt x="831607" y="4824942"/>
                </a:cubicBezTo>
                <a:cubicBezTo>
                  <a:pt x="826701" y="4827059"/>
                  <a:pt x="825475" y="4823883"/>
                  <a:pt x="824248" y="4820709"/>
                </a:cubicBezTo>
                <a:cubicBezTo>
                  <a:pt x="816889" y="4805892"/>
                  <a:pt x="816889" y="4805892"/>
                  <a:pt x="798490" y="4813300"/>
                </a:cubicBezTo>
                <a:cubicBezTo>
                  <a:pt x="796037" y="4816475"/>
                  <a:pt x="798490" y="4820709"/>
                  <a:pt x="792357" y="4821767"/>
                </a:cubicBezTo>
                <a:close/>
                <a:moveTo>
                  <a:pt x="10912699" y="4010025"/>
                </a:moveTo>
                <a:cubicBezTo>
                  <a:pt x="10921285" y="4014258"/>
                  <a:pt x="10929870" y="4007909"/>
                  <a:pt x="10937230" y="4013200"/>
                </a:cubicBezTo>
                <a:cubicBezTo>
                  <a:pt x="10940909" y="4016375"/>
                  <a:pt x="10944589" y="4020608"/>
                  <a:pt x="10949496" y="4021667"/>
                </a:cubicBezTo>
                <a:cubicBezTo>
                  <a:pt x="10934777" y="4020608"/>
                  <a:pt x="10918832" y="4023784"/>
                  <a:pt x="10904113" y="4019550"/>
                </a:cubicBezTo>
                <a:cubicBezTo>
                  <a:pt x="10906566" y="4014258"/>
                  <a:pt x="10910245" y="4008967"/>
                  <a:pt x="10912699" y="4010025"/>
                </a:cubicBezTo>
                <a:close/>
                <a:moveTo>
                  <a:pt x="10965441" y="4024842"/>
                </a:moveTo>
                <a:cubicBezTo>
                  <a:pt x="10961761" y="4023784"/>
                  <a:pt x="10958082" y="4022725"/>
                  <a:pt x="10954401" y="4022725"/>
                </a:cubicBezTo>
                <a:cubicBezTo>
                  <a:pt x="10956855" y="4022725"/>
                  <a:pt x="10960534" y="4021667"/>
                  <a:pt x="10964214" y="4018492"/>
                </a:cubicBezTo>
                <a:cubicBezTo>
                  <a:pt x="10965441" y="4017434"/>
                  <a:pt x="10967894" y="4020608"/>
                  <a:pt x="10969120" y="4022725"/>
                </a:cubicBezTo>
                <a:cubicBezTo>
                  <a:pt x="10969120" y="4023784"/>
                  <a:pt x="10967894" y="4025900"/>
                  <a:pt x="10965441" y="4024842"/>
                </a:cubicBezTo>
                <a:close/>
                <a:moveTo>
                  <a:pt x="318905" y="4892675"/>
                </a:moveTo>
                <a:cubicBezTo>
                  <a:pt x="312773" y="4881034"/>
                  <a:pt x="309093" y="4870450"/>
                  <a:pt x="318905" y="4860925"/>
                </a:cubicBezTo>
                <a:cubicBezTo>
                  <a:pt x="322585" y="4856692"/>
                  <a:pt x="320132" y="4852459"/>
                  <a:pt x="320132" y="4847167"/>
                </a:cubicBezTo>
                <a:cubicBezTo>
                  <a:pt x="321359" y="4839758"/>
                  <a:pt x="320132" y="4831292"/>
                  <a:pt x="329944" y="4826000"/>
                </a:cubicBezTo>
                <a:cubicBezTo>
                  <a:pt x="321359" y="4848225"/>
                  <a:pt x="329944" y="4871508"/>
                  <a:pt x="318905" y="4892675"/>
                </a:cubicBezTo>
                <a:close/>
                <a:moveTo>
                  <a:pt x="766600" y="5771092"/>
                </a:moveTo>
                <a:cubicBezTo>
                  <a:pt x="767826" y="5758392"/>
                  <a:pt x="769053" y="5747808"/>
                  <a:pt x="770279" y="5736167"/>
                </a:cubicBezTo>
                <a:cubicBezTo>
                  <a:pt x="776412" y="5740401"/>
                  <a:pt x="791131" y="5739342"/>
                  <a:pt x="788678" y="5748867"/>
                </a:cubicBezTo>
                <a:cubicBezTo>
                  <a:pt x="786225" y="5758392"/>
                  <a:pt x="782545" y="5767917"/>
                  <a:pt x="766600" y="5771092"/>
                </a:cubicBezTo>
                <a:close/>
                <a:moveTo>
                  <a:pt x="533553" y="5282142"/>
                </a:moveTo>
                <a:cubicBezTo>
                  <a:pt x="542139" y="5269442"/>
                  <a:pt x="528647" y="5255684"/>
                  <a:pt x="534780" y="5241925"/>
                </a:cubicBezTo>
                <a:cubicBezTo>
                  <a:pt x="537233" y="5252508"/>
                  <a:pt x="547045" y="5256742"/>
                  <a:pt x="553178" y="5264150"/>
                </a:cubicBezTo>
                <a:cubicBezTo>
                  <a:pt x="556858" y="5266267"/>
                  <a:pt x="560538" y="5269442"/>
                  <a:pt x="564217" y="5271559"/>
                </a:cubicBezTo>
                <a:cubicBezTo>
                  <a:pt x="566670" y="5273675"/>
                  <a:pt x="576483" y="5275792"/>
                  <a:pt x="565444" y="5278967"/>
                </a:cubicBezTo>
                <a:lnTo>
                  <a:pt x="565444" y="5280025"/>
                </a:lnTo>
                <a:cubicBezTo>
                  <a:pt x="562991" y="5287434"/>
                  <a:pt x="558085" y="5286375"/>
                  <a:pt x="551952" y="5284258"/>
                </a:cubicBezTo>
                <a:cubicBezTo>
                  <a:pt x="547045" y="5280025"/>
                  <a:pt x="540913" y="5280025"/>
                  <a:pt x="533553" y="5282142"/>
                </a:cubicBezTo>
                <a:close/>
                <a:moveTo>
                  <a:pt x="533553" y="5282142"/>
                </a:moveTo>
                <a:cubicBezTo>
                  <a:pt x="533553" y="5282142"/>
                  <a:pt x="533553" y="5282142"/>
                  <a:pt x="533553" y="5282142"/>
                </a:cubicBezTo>
                <a:cubicBezTo>
                  <a:pt x="533553" y="5282142"/>
                  <a:pt x="533553" y="5282142"/>
                  <a:pt x="533553" y="5282142"/>
                </a:cubicBezTo>
                <a:cubicBezTo>
                  <a:pt x="533553" y="5282142"/>
                  <a:pt x="533553" y="5282142"/>
                  <a:pt x="533553" y="5282142"/>
                </a:cubicBezTo>
                <a:cubicBezTo>
                  <a:pt x="533553" y="5282142"/>
                  <a:pt x="533553" y="5282142"/>
                  <a:pt x="533553" y="5282142"/>
                </a:cubicBezTo>
                <a:close/>
                <a:moveTo>
                  <a:pt x="11270854" y="2037292"/>
                </a:moveTo>
                <a:cubicBezTo>
                  <a:pt x="11267174" y="2039408"/>
                  <a:pt x="11263494" y="2041525"/>
                  <a:pt x="11258589" y="2040467"/>
                </a:cubicBezTo>
                <a:cubicBezTo>
                  <a:pt x="11252456" y="2038350"/>
                  <a:pt x="11253682" y="2034117"/>
                  <a:pt x="11254908" y="2030942"/>
                </a:cubicBezTo>
                <a:cubicBezTo>
                  <a:pt x="11258589" y="2022475"/>
                  <a:pt x="11247549" y="2015067"/>
                  <a:pt x="11251229" y="2005542"/>
                </a:cubicBezTo>
                <a:cubicBezTo>
                  <a:pt x="11259815" y="2004483"/>
                  <a:pt x="11263494" y="2009775"/>
                  <a:pt x="11268401" y="2012950"/>
                </a:cubicBezTo>
                <a:cubicBezTo>
                  <a:pt x="11281893" y="2020358"/>
                  <a:pt x="11281893" y="2029883"/>
                  <a:pt x="11270854" y="2037292"/>
                </a:cubicBezTo>
                <a:close/>
                <a:moveTo>
                  <a:pt x="605920" y="4119034"/>
                </a:moveTo>
                <a:cubicBezTo>
                  <a:pt x="613280" y="4105275"/>
                  <a:pt x="605920" y="4085167"/>
                  <a:pt x="629225" y="4076700"/>
                </a:cubicBezTo>
                <a:cubicBezTo>
                  <a:pt x="630452" y="4077758"/>
                  <a:pt x="630452" y="4077758"/>
                  <a:pt x="631678" y="4078817"/>
                </a:cubicBezTo>
                <a:cubicBezTo>
                  <a:pt x="631678" y="4077758"/>
                  <a:pt x="632905" y="4076700"/>
                  <a:pt x="632905" y="4076700"/>
                </a:cubicBezTo>
                <a:cubicBezTo>
                  <a:pt x="639037" y="4078817"/>
                  <a:pt x="641491" y="4083050"/>
                  <a:pt x="643944" y="4086225"/>
                </a:cubicBezTo>
                <a:cubicBezTo>
                  <a:pt x="630452" y="4086225"/>
                  <a:pt x="635358" y="4106333"/>
                  <a:pt x="625545" y="4110567"/>
                </a:cubicBezTo>
                <a:cubicBezTo>
                  <a:pt x="625545" y="4110567"/>
                  <a:pt x="625545" y="4110567"/>
                  <a:pt x="625545" y="4110567"/>
                </a:cubicBezTo>
                <a:cubicBezTo>
                  <a:pt x="626772" y="4111625"/>
                  <a:pt x="625545" y="4123267"/>
                  <a:pt x="615733" y="4124325"/>
                </a:cubicBezTo>
                <a:cubicBezTo>
                  <a:pt x="610827" y="4123267"/>
                  <a:pt x="603467" y="4123267"/>
                  <a:pt x="605920" y="4119034"/>
                </a:cubicBezTo>
                <a:close/>
                <a:moveTo>
                  <a:pt x="470999" y="710142"/>
                </a:moveTo>
                <a:cubicBezTo>
                  <a:pt x="472225" y="700617"/>
                  <a:pt x="479585" y="693208"/>
                  <a:pt x="489397" y="681567"/>
                </a:cubicBezTo>
                <a:cubicBezTo>
                  <a:pt x="494303" y="697442"/>
                  <a:pt x="497983" y="710142"/>
                  <a:pt x="489397" y="723900"/>
                </a:cubicBezTo>
                <a:cubicBezTo>
                  <a:pt x="490624" y="711200"/>
                  <a:pt x="469772" y="719667"/>
                  <a:pt x="470999" y="710142"/>
                </a:cubicBezTo>
                <a:close/>
                <a:moveTo>
                  <a:pt x="386366" y="4621742"/>
                </a:moveTo>
                <a:cubicBezTo>
                  <a:pt x="401085" y="4632325"/>
                  <a:pt x="394952" y="4642909"/>
                  <a:pt x="390046" y="4654550"/>
                </a:cubicBezTo>
                <a:cubicBezTo>
                  <a:pt x="359382" y="4642909"/>
                  <a:pt x="367968" y="4641850"/>
                  <a:pt x="386366" y="4621742"/>
                </a:cubicBezTo>
                <a:close/>
                <a:moveTo>
                  <a:pt x="1247411" y="149225"/>
                </a:moveTo>
                <a:cubicBezTo>
                  <a:pt x="1225333" y="150283"/>
                  <a:pt x="1226559" y="133350"/>
                  <a:pt x="1216747" y="123825"/>
                </a:cubicBezTo>
                <a:cubicBezTo>
                  <a:pt x="1219200" y="125942"/>
                  <a:pt x="1224106" y="124883"/>
                  <a:pt x="1225333" y="125942"/>
                </a:cubicBezTo>
                <a:cubicBezTo>
                  <a:pt x="1235145" y="132292"/>
                  <a:pt x="1248638" y="118533"/>
                  <a:pt x="1253544" y="129117"/>
                </a:cubicBezTo>
                <a:cubicBezTo>
                  <a:pt x="1257223" y="133350"/>
                  <a:pt x="1242505" y="140758"/>
                  <a:pt x="1247411" y="149225"/>
                </a:cubicBezTo>
                <a:close/>
                <a:moveTo>
                  <a:pt x="289468" y="5087409"/>
                </a:moveTo>
                <a:cubicBezTo>
                  <a:pt x="289468" y="5087409"/>
                  <a:pt x="289468" y="5087409"/>
                  <a:pt x="289468" y="5087409"/>
                </a:cubicBezTo>
                <a:cubicBezTo>
                  <a:pt x="289468" y="5086350"/>
                  <a:pt x="289468" y="5086350"/>
                  <a:pt x="289468" y="5087409"/>
                </a:cubicBezTo>
                <a:lnTo>
                  <a:pt x="289468" y="5087409"/>
                </a:lnTo>
                <a:close/>
                <a:moveTo>
                  <a:pt x="271070" y="5062008"/>
                </a:moveTo>
                <a:cubicBezTo>
                  <a:pt x="274749" y="5064125"/>
                  <a:pt x="279656" y="5067300"/>
                  <a:pt x="284562" y="5069417"/>
                </a:cubicBezTo>
                <a:cubicBezTo>
                  <a:pt x="288241" y="5064125"/>
                  <a:pt x="282109" y="5055659"/>
                  <a:pt x="293148" y="5052484"/>
                </a:cubicBezTo>
                <a:cubicBezTo>
                  <a:pt x="302960" y="5042959"/>
                  <a:pt x="302960" y="5042959"/>
                  <a:pt x="315226" y="5055659"/>
                </a:cubicBezTo>
                <a:cubicBezTo>
                  <a:pt x="309093" y="5056717"/>
                  <a:pt x="302960" y="5056717"/>
                  <a:pt x="296827" y="5057775"/>
                </a:cubicBezTo>
                <a:cubicBezTo>
                  <a:pt x="299280" y="5063067"/>
                  <a:pt x="302960" y="5064125"/>
                  <a:pt x="309093" y="5065184"/>
                </a:cubicBezTo>
                <a:cubicBezTo>
                  <a:pt x="313999" y="5066242"/>
                  <a:pt x="317679" y="5068359"/>
                  <a:pt x="315226" y="5072592"/>
                </a:cubicBezTo>
                <a:cubicBezTo>
                  <a:pt x="313999" y="5075767"/>
                  <a:pt x="310320" y="5078942"/>
                  <a:pt x="305413" y="5077883"/>
                </a:cubicBezTo>
                <a:cubicBezTo>
                  <a:pt x="296827" y="5074709"/>
                  <a:pt x="293148" y="5078942"/>
                  <a:pt x="289468" y="5085292"/>
                </a:cubicBezTo>
                <a:cubicBezTo>
                  <a:pt x="272296" y="5086350"/>
                  <a:pt x="264937" y="5076825"/>
                  <a:pt x="271070" y="5062008"/>
                </a:cubicBezTo>
                <a:close/>
                <a:moveTo>
                  <a:pt x="11652314" y="6516159"/>
                </a:moveTo>
                <a:cubicBezTo>
                  <a:pt x="11649861" y="6520392"/>
                  <a:pt x="11643728" y="6523567"/>
                  <a:pt x="11643728" y="6530975"/>
                </a:cubicBezTo>
                <a:cubicBezTo>
                  <a:pt x="11642502" y="6538383"/>
                  <a:pt x="11644955" y="6545792"/>
                  <a:pt x="11643728" y="6553200"/>
                </a:cubicBezTo>
                <a:cubicBezTo>
                  <a:pt x="11621650" y="6548967"/>
                  <a:pt x="11640048" y="6535209"/>
                  <a:pt x="11635142" y="6525683"/>
                </a:cubicBezTo>
                <a:cubicBezTo>
                  <a:pt x="11631462" y="6519334"/>
                  <a:pt x="11642502" y="6515100"/>
                  <a:pt x="11646181" y="6508750"/>
                </a:cubicBezTo>
                <a:cubicBezTo>
                  <a:pt x="11649861" y="6509808"/>
                  <a:pt x="11654767" y="6511925"/>
                  <a:pt x="11652314" y="6516159"/>
                </a:cubicBezTo>
                <a:close/>
                <a:moveTo>
                  <a:pt x="11646181" y="6507692"/>
                </a:moveTo>
                <a:cubicBezTo>
                  <a:pt x="11643728" y="6505575"/>
                  <a:pt x="11641275" y="6503459"/>
                  <a:pt x="11643728" y="6499225"/>
                </a:cubicBezTo>
                <a:cubicBezTo>
                  <a:pt x="11643728" y="6498167"/>
                  <a:pt x="11646181" y="6498167"/>
                  <a:pt x="11647407" y="6497109"/>
                </a:cubicBezTo>
                <a:cubicBezTo>
                  <a:pt x="11648634" y="6501342"/>
                  <a:pt x="11648634" y="6504517"/>
                  <a:pt x="11646181" y="6507692"/>
                </a:cubicBezTo>
                <a:close/>
                <a:moveTo>
                  <a:pt x="10911472" y="1679575"/>
                </a:moveTo>
                <a:cubicBezTo>
                  <a:pt x="10912699" y="1682750"/>
                  <a:pt x="10909019" y="1683808"/>
                  <a:pt x="10906566" y="1683808"/>
                </a:cubicBezTo>
                <a:cubicBezTo>
                  <a:pt x="10899206" y="1683808"/>
                  <a:pt x="10890621" y="1685925"/>
                  <a:pt x="10884488" y="1679575"/>
                </a:cubicBezTo>
                <a:cubicBezTo>
                  <a:pt x="10879581" y="1675342"/>
                  <a:pt x="10873449" y="1672167"/>
                  <a:pt x="10864863" y="1668992"/>
                </a:cubicBezTo>
                <a:cubicBezTo>
                  <a:pt x="10874675" y="1662642"/>
                  <a:pt x="10885714" y="1661583"/>
                  <a:pt x="10886941" y="1647825"/>
                </a:cubicBezTo>
                <a:cubicBezTo>
                  <a:pt x="10894300" y="1660525"/>
                  <a:pt x="10893073" y="1674283"/>
                  <a:pt x="10910245" y="1675342"/>
                </a:cubicBezTo>
                <a:cubicBezTo>
                  <a:pt x="10910245" y="1676400"/>
                  <a:pt x="10910245" y="1678517"/>
                  <a:pt x="10911472" y="1679575"/>
                </a:cubicBezTo>
                <a:close/>
                <a:moveTo>
                  <a:pt x="11738173" y="3418417"/>
                </a:moveTo>
                <a:cubicBezTo>
                  <a:pt x="11730814" y="3422650"/>
                  <a:pt x="11740626" y="3433233"/>
                  <a:pt x="11729587" y="3435350"/>
                </a:cubicBezTo>
                <a:cubicBezTo>
                  <a:pt x="11722228" y="3436409"/>
                  <a:pt x="11713642" y="3436409"/>
                  <a:pt x="11708735" y="3429000"/>
                </a:cubicBezTo>
                <a:cubicBezTo>
                  <a:pt x="11706283" y="3424767"/>
                  <a:pt x="11701376" y="3424767"/>
                  <a:pt x="11698923" y="3430059"/>
                </a:cubicBezTo>
                <a:cubicBezTo>
                  <a:pt x="11690337" y="3443817"/>
                  <a:pt x="11686657" y="3432175"/>
                  <a:pt x="11680525" y="3427942"/>
                </a:cubicBezTo>
                <a:cubicBezTo>
                  <a:pt x="11678071" y="3425825"/>
                  <a:pt x="11676845" y="3422650"/>
                  <a:pt x="11679298" y="3419475"/>
                </a:cubicBezTo>
                <a:cubicBezTo>
                  <a:pt x="11681752" y="3417358"/>
                  <a:pt x="11687884" y="3413125"/>
                  <a:pt x="11690337" y="3416300"/>
                </a:cubicBezTo>
                <a:cubicBezTo>
                  <a:pt x="11695243" y="3422650"/>
                  <a:pt x="11698923" y="3422650"/>
                  <a:pt x="11702603" y="3416300"/>
                </a:cubicBezTo>
                <a:cubicBezTo>
                  <a:pt x="11703830" y="3412067"/>
                  <a:pt x="11717321" y="3409950"/>
                  <a:pt x="11706283" y="3401483"/>
                </a:cubicBezTo>
                <a:cubicBezTo>
                  <a:pt x="11696470" y="3394075"/>
                  <a:pt x="11707509" y="3390900"/>
                  <a:pt x="11712416" y="3386667"/>
                </a:cubicBezTo>
                <a:cubicBezTo>
                  <a:pt x="11716095" y="3383492"/>
                  <a:pt x="11709962" y="3370792"/>
                  <a:pt x="11723454" y="3380317"/>
                </a:cubicBezTo>
                <a:cubicBezTo>
                  <a:pt x="11729587" y="3385608"/>
                  <a:pt x="11739399" y="3367617"/>
                  <a:pt x="11745532" y="3381375"/>
                </a:cubicBezTo>
                <a:cubicBezTo>
                  <a:pt x="11749212" y="3389842"/>
                  <a:pt x="11735720" y="3390900"/>
                  <a:pt x="11733267" y="3397250"/>
                </a:cubicBezTo>
                <a:cubicBezTo>
                  <a:pt x="11732040" y="3401483"/>
                  <a:pt x="11729587" y="3405717"/>
                  <a:pt x="11735720" y="3408892"/>
                </a:cubicBezTo>
                <a:cubicBezTo>
                  <a:pt x="11747985" y="3409950"/>
                  <a:pt x="11747985" y="3397250"/>
                  <a:pt x="11759025" y="3394075"/>
                </a:cubicBezTo>
                <a:cubicBezTo>
                  <a:pt x="11755345" y="3408892"/>
                  <a:pt x="11778649" y="3418417"/>
                  <a:pt x="11766384" y="3434292"/>
                </a:cubicBezTo>
                <a:cubicBezTo>
                  <a:pt x="11752892" y="3434292"/>
                  <a:pt x="11752892" y="3415242"/>
                  <a:pt x="11738173" y="3418417"/>
                </a:cubicBezTo>
                <a:close/>
                <a:moveTo>
                  <a:pt x="1280528" y="6834717"/>
                </a:moveTo>
                <a:cubicBezTo>
                  <a:pt x="1275622" y="6832600"/>
                  <a:pt x="1267036" y="6833659"/>
                  <a:pt x="1265809" y="6827308"/>
                </a:cubicBezTo>
                <a:cubicBezTo>
                  <a:pt x="1264583" y="6822017"/>
                  <a:pt x="1270716" y="6818842"/>
                  <a:pt x="1274395" y="6816725"/>
                </a:cubicBezTo>
                <a:cubicBezTo>
                  <a:pt x="1281755" y="6813550"/>
                  <a:pt x="1284208" y="6805084"/>
                  <a:pt x="1294020" y="6806142"/>
                </a:cubicBezTo>
                <a:cubicBezTo>
                  <a:pt x="1302606" y="6815667"/>
                  <a:pt x="1290340" y="6824133"/>
                  <a:pt x="1291567" y="6833659"/>
                </a:cubicBezTo>
                <a:cubicBezTo>
                  <a:pt x="1292794" y="6837892"/>
                  <a:pt x="1285434" y="6835776"/>
                  <a:pt x="1280528" y="6834717"/>
                </a:cubicBezTo>
                <a:close/>
                <a:moveTo>
                  <a:pt x="459960" y="989542"/>
                </a:moveTo>
                <a:cubicBezTo>
                  <a:pt x="450147" y="974725"/>
                  <a:pt x="450147" y="974725"/>
                  <a:pt x="472225" y="966258"/>
                </a:cubicBezTo>
                <a:cubicBezTo>
                  <a:pt x="470999" y="974725"/>
                  <a:pt x="469772" y="982133"/>
                  <a:pt x="474678" y="989542"/>
                </a:cubicBezTo>
                <a:cubicBezTo>
                  <a:pt x="480811" y="1000125"/>
                  <a:pt x="461186" y="998008"/>
                  <a:pt x="463639" y="1009650"/>
                </a:cubicBezTo>
                <a:cubicBezTo>
                  <a:pt x="458733" y="1001183"/>
                  <a:pt x="463639" y="994833"/>
                  <a:pt x="459960" y="989542"/>
                </a:cubicBezTo>
                <a:close/>
                <a:moveTo>
                  <a:pt x="941998" y="5331883"/>
                </a:moveTo>
                <a:cubicBezTo>
                  <a:pt x="943224" y="5329767"/>
                  <a:pt x="943224" y="5325534"/>
                  <a:pt x="948130" y="5326592"/>
                </a:cubicBezTo>
                <a:cubicBezTo>
                  <a:pt x="953037" y="5328709"/>
                  <a:pt x="953037" y="5331883"/>
                  <a:pt x="951810" y="5336117"/>
                </a:cubicBezTo>
                <a:cubicBezTo>
                  <a:pt x="949357" y="5342467"/>
                  <a:pt x="949357" y="5349875"/>
                  <a:pt x="948130" y="5357284"/>
                </a:cubicBezTo>
                <a:cubicBezTo>
                  <a:pt x="940771" y="5355167"/>
                  <a:pt x="940771" y="5337175"/>
                  <a:pt x="927279" y="5347758"/>
                </a:cubicBezTo>
                <a:cubicBezTo>
                  <a:pt x="924826" y="5353050"/>
                  <a:pt x="926052" y="5358342"/>
                  <a:pt x="924826" y="5364692"/>
                </a:cubicBezTo>
                <a:cubicBezTo>
                  <a:pt x="919920" y="5359400"/>
                  <a:pt x="927279" y="5353050"/>
                  <a:pt x="923599" y="5347758"/>
                </a:cubicBezTo>
                <a:cubicBezTo>
                  <a:pt x="912560" y="5342467"/>
                  <a:pt x="913787" y="5335059"/>
                  <a:pt x="919920" y="5327650"/>
                </a:cubicBezTo>
                <a:cubicBezTo>
                  <a:pt x="922373" y="5326592"/>
                  <a:pt x="924826" y="5327650"/>
                  <a:pt x="926052" y="5329767"/>
                </a:cubicBezTo>
                <a:cubicBezTo>
                  <a:pt x="929732" y="5338234"/>
                  <a:pt x="934638" y="5340350"/>
                  <a:pt x="941998" y="5331883"/>
                </a:cubicBezTo>
                <a:close/>
                <a:moveTo>
                  <a:pt x="607147" y="343958"/>
                </a:moveTo>
                <a:cubicBezTo>
                  <a:pt x="608373" y="346075"/>
                  <a:pt x="610827" y="347133"/>
                  <a:pt x="612053" y="349250"/>
                </a:cubicBezTo>
                <a:cubicBezTo>
                  <a:pt x="613280" y="352425"/>
                  <a:pt x="612053" y="355600"/>
                  <a:pt x="609600" y="356658"/>
                </a:cubicBezTo>
                <a:cubicBezTo>
                  <a:pt x="608373" y="356658"/>
                  <a:pt x="604694" y="354542"/>
                  <a:pt x="603467" y="353483"/>
                </a:cubicBezTo>
                <a:cubicBezTo>
                  <a:pt x="601014" y="351367"/>
                  <a:pt x="601014" y="348192"/>
                  <a:pt x="601014" y="345017"/>
                </a:cubicBezTo>
                <a:cubicBezTo>
                  <a:pt x="597334" y="343958"/>
                  <a:pt x="592428" y="341842"/>
                  <a:pt x="593655" y="337608"/>
                </a:cubicBezTo>
                <a:cubicBezTo>
                  <a:pt x="594881" y="332317"/>
                  <a:pt x="599788" y="328083"/>
                  <a:pt x="596108" y="321733"/>
                </a:cubicBezTo>
                <a:cubicBezTo>
                  <a:pt x="594881" y="319617"/>
                  <a:pt x="593655" y="315383"/>
                  <a:pt x="588749" y="316442"/>
                </a:cubicBezTo>
                <a:cubicBezTo>
                  <a:pt x="586295" y="316442"/>
                  <a:pt x="583842" y="318558"/>
                  <a:pt x="582616" y="319617"/>
                </a:cubicBezTo>
                <a:cubicBezTo>
                  <a:pt x="577709" y="324908"/>
                  <a:pt x="578936" y="332317"/>
                  <a:pt x="577709" y="339725"/>
                </a:cubicBezTo>
                <a:cubicBezTo>
                  <a:pt x="576483" y="356658"/>
                  <a:pt x="575256" y="360892"/>
                  <a:pt x="567897" y="368300"/>
                </a:cubicBezTo>
                <a:cubicBezTo>
                  <a:pt x="570350" y="381000"/>
                  <a:pt x="580163" y="392642"/>
                  <a:pt x="571577" y="405342"/>
                </a:cubicBezTo>
                <a:cubicBezTo>
                  <a:pt x="570350" y="407458"/>
                  <a:pt x="570350" y="413808"/>
                  <a:pt x="562991" y="409575"/>
                </a:cubicBezTo>
                <a:cubicBezTo>
                  <a:pt x="559311" y="407458"/>
                  <a:pt x="553178" y="406400"/>
                  <a:pt x="558085" y="402167"/>
                </a:cubicBezTo>
                <a:cubicBezTo>
                  <a:pt x="570350" y="390525"/>
                  <a:pt x="561764" y="379942"/>
                  <a:pt x="559311" y="368300"/>
                </a:cubicBezTo>
                <a:cubicBezTo>
                  <a:pt x="555631" y="349250"/>
                  <a:pt x="569124" y="333375"/>
                  <a:pt x="571577" y="314325"/>
                </a:cubicBezTo>
                <a:cubicBezTo>
                  <a:pt x="572803" y="304800"/>
                  <a:pt x="587522" y="303742"/>
                  <a:pt x="598561" y="305858"/>
                </a:cubicBezTo>
                <a:cubicBezTo>
                  <a:pt x="612053" y="307975"/>
                  <a:pt x="603467" y="316442"/>
                  <a:pt x="604694" y="321733"/>
                </a:cubicBezTo>
                <a:cubicBezTo>
                  <a:pt x="607147" y="329142"/>
                  <a:pt x="601014" y="337608"/>
                  <a:pt x="607147" y="343958"/>
                </a:cubicBezTo>
                <a:close/>
                <a:moveTo>
                  <a:pt x="306640" y="2290233"/>
                </a:moveTo>
                <a:cubicBezTo>
                  <a:pt x="307866" y="2290233"/>
                  <a:pt x="307866" y="2290233"/>
                  <a:pt x="306640" y="2290233"/>
                </a:cubicBezTo>
                <a:cubicBezTo>
                  <a:pt x="307866" y="2290233"/>
                  <a:pt x="307866" y="2290233"/>
                  <a:pt x="306640" y="2290233"/>
                </a:cubicBezTo>
                <a:cubicBezTo>
                  <a:pt x="307866" y="2290233"/>
                  <a:pt x="306640" y="2290233"/>
                  <a:pt x="306640" y="2290233"/>
                </a:cubicBezTo>
                <a:cubicBezTo>
                  <a:pt x="306640" y="2290233"/>
                  <a:pt x="306640" y="2290233"/>
                  <a:pt x="306640" y="2290233"/>
                </a:cubicBezTo>
                <a:close/>
                <a:moveTo>
                  <a:pt x="201156" y="3733800"/>
                </a:moveTo>
                <a:cubicBezTo>
                  <a:pt x="201156" y="3743325"/>
                  <a:pt x="190117" y="3745442"/>
                  <a:pt x="183984" y="3751792"/>
                </a:cubicBezTo>
                <a:cubicBezTo>
                  <a:pt x="181531" y="3754967"/>
                  <a:pt x="177851" y="3747559"/>
                  <a:pt x="172945" y="3747559"/>
                </a:cubicBezTo>
                <a:cubicBezTo>
                  <a:pt x="171718" y="3751792"/>
                  <a:pt x="172945" y="3758142"/>
                  <a:pt x="164359" y="3757083"/>
                </a:cubicBezTo>
                <a:cubicBezTo>
                  <a:pt x="154546" y="3756025"/>
                  <a:pt x="161906" y="3749675"/>
                  <a:pt x="163132" y="3747559"/>
                </a:cubicBezTo>
                <a:cubicBezTo>
                  <a:pt x="168039" y="3740150"/>
                  <a:pt x="164359" y="3732742"/>
                  <a:pt x="166812" y="3725333"/>
                </a:cubicBezTo>
                <a:cubicBezTo>
                  <a:pt x="168039" y="3722159"/>
                  <a:pt x="170492" y="3723217"/>
                  <a:pt x="171718" y="3725333"/>
                </a:cubicBezTo>
                <a:cubicBezTo>
                  <a:pt x="172945" y="3726392"/>
                  <a:pt x="172945" y="3728508"/>
                  <a:pt x="172945" y="3729567"/>
                </a:cubicBezTo>
                <a:cubicBezTo>
                  <a:pt x="176625" y="3729567"/>
                  <a:pt x="180304" y="3730625"/>
                  <a:pt x="181531" y="3727450"/>
                </a:cubicBezTo>
                <a:cubicBezTo>
                  <a:pt x="183984" y="3721100"/>
                  <a:pt x="181531" y="3713692"/>
                  <a:pt x="191343" y="3707342"/>
                </a:cubicBezTo>
                <a:cubicBezTo>
                  <a:pt x="201156" y="3713692"/>
                  <a:pt x="186437" y="3728508"/>
                  <a:pt x="201156" y="3733800"/>
                </a:cubicBezTo>
                <a:close/>
                <a:moveTo>
                  <a:pt x="2135440" y="6207125"/>
                </a:moveTo>
                <a:cubicBezTo>
                  <a:pt x="2129307" y="6209242"/>
                  <a:pt x="2144026" y="6216651"/>
                  <a:pt x="2135440" y="6224058"/>
                </a:cubicBezTo>
                <a:cubicBezTo>
                  <a:pt x="2128081" y="6214534"/>
                  <a:pt x="2117042" y="6214534"/>
                  <a:pt x="2103549" y="6216651"/>
                </a:cubicBezTo>
                <a:cubicBezTo>
                  <a:pt x="2110909" y="6202892"/>
                  <a:pt x="2130534" y="6199717"/>
                  <a:pt x="2131760" y="6184901"/>
                </a:cubicBezTo>
                <a:cubicBezTo>
                  <a:pt x="2131760" y="6182784"/>
                  <a:pt x="2140346" y="6183842"/>
                  <a:pt x="2139120" y="6185959"/>
                </a:cubicBezTo>
                <a:cubicBezTo>
                  <a:pt x="2131760" y="6193367"/>
                  <a:pt x="2150159" y="6200776"/>
                  <a:pt x="2135440" y="6207125"/>
                </a:cubicBezTo>
                <a:close/>
                <a:moveTo>
                  <a:pt x="370421" y="515408"/>
                </a:moveTo>
                <a:cubicBezTo>
                  <a:pt x="370421" y="514350"/>
                  <a:pt x="370421" y="512233"/>
                  <a:pt x="369194" y="511175"/>
                </a:cubicBezTo>
                <a:cubicBezTo>
                  <a:pt x="369194" y="511175"/>
                  <a:pt x="367968" y="510117"/>
                  <a:pt x="366741" y="510117"/>
                </a:cubicBezTo>
                <a:cubicBezTo>
                  <a:pt x="355702" y="511175"/>
                  <a:pt x="352023" y="503767"/>
                  <a:pt x="352023" y="496358"/>
                </a:cubicBezTo>
                <a:cubicBezTo>
                  <a:pt x="352023" y="493183"/>
                  <a:pt x="338530" y="498475"/>
                  <a:pt x="347116" y="491067"/>
                </a:cubicBezTo>
                <a:cubicBezTo>
                  <a:pt x="349569" y="488950"/>
                  <a:pt x="352023" y="484717"/>
                  <a:pt x="355702" y="487892"/>
                </a:cubicBezTo>
                <a:cubicBezTo>
                  <a:pt x="363062" y="494242"/>
                  <a:pt x="370421" y="500592"/>
                  <a:pt x="370421" y="511175"/>
                </a:cubicBezTo>
                <a:cubicBezTo>
                  <a:pt x="370421" y="511175"/>
                  <a:pt x="370421" y="513292"/>
                  <a:pt x="370421" y="515408"/>
                </a:cubicBezTo>
                <a:close/>
                <a:moveTo>
                  <a:pt x="11966313" y="5766859"/>
                </a:moveTo>
                <a:cubicBezTo>
                  <a:pt x="11965087" y="5767917"/>
                  <a:pt x="11965087" y="5768975"/>
                  <a:pt x="11965087" y="5768975"/>
                </a:cubicBezTo>
                <a:cubicBezTo>
                  <a:pt x="11978578" y="5789084"/>
                  <a:pt x="11971219" y="5802842"/>
                  <a:pt x="11940555" y="5807075"/>
                </a:cubicBezTo>
                <a:cubicBezTo>
                  <a:pt x="11957727" y="5798609"/>
                  <a:pt x="11963860" y="5790142"/>
                  <a:pt x="11954047" y="5774267"/>
                </a:cubicBezTo>
                <a:cubicBezTo>
                  <a:pt x="11946688" y="5761567"/>
                  <a:pt x="11960180" y="5768975"/>
                  <a:pt x="11966313" y="5766859"/>
                </a:cubicBezTo>
                <a:close/>
                <a:moveTo>
                  <a:pt x="12031321" y="4582584"/>
                </a:moveTo>
                <a:cubicBezTo>
                  <a:pt x="12006790" y="4568825"/>
                  <a:pt x="12006790" y="4555067"/>
                  <a:pt x="12025188" y="4543425"/>
                </a:cubicBezTo>
                <a:cubicBezTo>
                  <a:pt x="12027641" y="4541309"/>
                  <a:pt x="12031321" y="4539192"/>
                  <a:pt x="12032547" y="4544484"/>
                </a:cubicBezTo>
                <a:cubicBezTo>
                  <a:pt x="12032547" y="4546600"/>
                  <a:pt x="12038680" y="4550834"/>
                  <a:pt x="12033774" y="4551892"/>
                </a:cubicBezTo>
                <a:cubicBezTo>
                  <a:pt x="12010469" y="4559300"/>
                  <a:pt x="12026414" y="4569883"/>
                  <a:pt x="12031321" y="4582584"/>
                </a:cubicBezTo>
                <a:close/>
                <a:moveTo>
                  <a:pt x="632905" y="985308"/>
                </a:moveTo>
                <a:cubicBezTo>
                  <a:pt x="618186" y="983192"/>
                  <a:pt x="605920" y="976842"/>
                  <a:pt x="591202" y="985308"/>
                </a:cubicBezTo>
                <a:cubicBezTo>
                  <a:pt x="589975" y="975783"/>
                  <a:pt x="594881" y="973667"/>
                  <a:pt x="602241" y="973667"/>
                </a:cubicBezTo>
                <a:cubicBezTo>
                  <a:pt x="612053" y="973667"/>
                  <a:pt x="619413" y="970492"/>
                  <a:pt x="615733" y="959908"/>
                </a:cubicBezTo>
                <a:cubicBezTo>
                  <a:pt x="621866" y="960967"/>
                  <a:pt x="637811" y="956733"/>
                  <a:pt x="626772" y="970492"/>
                </a:cubicBezTo>
                <a:cubicBezTo>
                  <a:pt x="623092" y="976842"/>
                  <a:pt x="634131" y="978958"/>
                  <a:pt x="632905" y="985308"/>
                </a:cubicBezTo>
                <a:close/>
                <a:moveTo>
                  <a:pt x="11781103" y="6373284"/>
                </a:moveTo>
                <a:cubicBezTo>
                  <a:pt x="11776196" y="6378575"/>
                  <a:pt x="11767611" y="6379633"/>
                  <a:pt x="11765157" y="6387042"/>
                </a:cubicBezTo>
                <a:cubicBezTo>
                  <a:pt x="11762704" y="6394450"/>
                  <a:pt x="11756571" y="6388100"/>
                  <a:pt x="11752892" y="6384925"/>
                </a:cubicBezTo>
                <a:cubicBezTo>
                  <a:pt x="11749212" y="6381750"/>
                  <a:pt x="11752892" y="6377517"/>
                  <a:pt x="11752892" y="6374342"/>
                </a:cubicBezTo>
                <a:cubicBezTo>
                  <a:pt x="11754118" y="6372225"/>
                  <a:pt x="11749212" y="6370109"/>
                  <a:pt x="11751665" y="6366933"/>
                </a:cubicBezTo>
                <a:cubicBezTo>
                  <a:pt x="11752892" y="6369050"/>
                  <a:pt x="11752892" y="6371167"/>
                  <a:pt x="11754118" y="6373284"/>
                </a:cubicBezTo>
                <a:cubicBezTo>
                  <a:pt x="11761478" y="6379633"/>
                  <a:pt x="11767611" y="6378575"/>
                  <a:pt x="11770063" y="6367992"/>
                </a:cubicBezTo>
                <a:cubicBezTo>
                  <a:pt x="11771290" y="6363758"/>
                  <a:pt x="11770063" y="6359526"/>
                  <a:pt x="11776196" y="6358467"/>
                </a:cubicBezTo>
                <a:cubicBezTo>
                  <a:pt x="11777423" y="6358467"/>
                  <a:pt x="11779876" y="6359526"/>
                  <a:pt x="11779876" y="6360584"/>
                </a:cubicBezTo>
                <a:cubicBezTo>
                  <a:pt x="11782329" y="6364817"/>
                  <a:pt x="11784782" y="6369050"/>
                  <a:pt x="11781103" y="6373284"/>
                </a:cubicBezTo>
                <a:close/>
                <a:moveTo>
                  <a:pt x="837740" y="4358217"/>
                </a:moveTo>
                <a:cubicBezTo>
                  <a:pt x="841420" y="4346575"/>
                  <a:pt x="845099" y="4334934"/>
                  <a:pt x="850006" y="4319059"/>
                </a:cubicBezTo>
                <a:cubicBezTo>
                  <a:pt x="854912" y="4331758"/>
                  <a:pt x="853685" y="4342342"/>
                  <a:pt x="868404" y="4347633"/>
                </a:cubicBezTo>
                <a:cubicBezTo>
                  <a:pt x="837740" y="4352925"/>
                  <a:pt x="837740" y="4352925"/>
                  <a:pt x="852459" y="4369859"/>
                </a:cubicBezTo>
                <a:cubicBezTo>
                  <a:pt x="841420" y="4370917"/>
                  <a:pt x="834060" y="4369859"/>
                  <a:pt x="837740" y="4358217"/>
                </a:cubicBezTo>
                <a:close/>
                <a:moveTo>
                  <a:pt x="11594665" y="6398683"/>
                </a:moveTo>
                <a:cubicBezTo>
                  <a:pt x="11572588" y="6385984"/>
                  <a:pt x="11555415" y="6407151"/>
                  <a:pt x="11537017" y="6396567"/>
                </a:cubicBezTo>
                <a:cubicBezTo>
                  <a:pt x="11540697" y="6388100"/>
                  <a:pt x="11545603" y="6392334"/>
                  <a:pt x="11550510" y="6392334"/>
                </a:cubicBezTo>
                <a:cubicBezTo>
                  <a:pt x="11559096" y="6392334"/>
                  <a:pt x="11566455" y="6390217"/>
                  <a:pt x="11571361" y="6385984"/>
                </a:cubicBezTo>
                <a:cubicBezTo>
                  <a:pt x="11588533" y="6374342"/>
                  <a:pt x="11588533" y="6374342"/>
                  <a:pt x="11594665" y="6398683"/>
                </a:cubicBezTo>
                <a:close/>
                <a:moveTo>
                  <a:pt x="518835" y="1066800"/>
                </a:moveTo>
                <a:cubicBezTo>
                  <a:pt x="502889" y="1064683"/>
                  <a:pt x="501663" y="1063625"/>
                  <a:pt x="510249" y="1056217"/>
                </a:cubicBezTo>
                <a:cubicBezTo>
                  <a:pt x="516381" y="1049867"/>
                  <a:pt x="511475" y="1044575"/>
                  <a:pt x="512702" y="1039283"/>
                </a:cubicBezTo>
                <a:cubicBezTo>
                  <a:pt x="513928" y="1027642"/>
                  <a:pt x="518835" y="1018117"/>
                  <a:pt x="529874" y="1012825"/>
                </a:cubicBezTo>
                <a:cubicBezTo>
                  <a:pt x="529874" y="1017058"/>
                  <a:pt x="539686" y="1021292"/>
                  <a:pt x="531100" y="1026583"/>
                </a:cubicBezTo>
                <a:cubicBezTo>
                  <a:pt x="531100" y="1031875"/>
                  <a:pt x="532327" y="1038225"/>
                  <a:pt x="524967" y="1041400"/>
                </a:cubicBezTo>
                <a:cubicBezTo>
                  <a:pt x="520061" y="1047750"/>
                  <a:pt x="518835" y="1057275"/>
                  <a:pt x="518835" y="1066800"/>
                </a:cubicBezTo>
                <a:close/>
                <a:moveTo>
                  <a:pt x="11429080" y="1255183"/>
                </a:moveTo>
                <a:cubicBezTo>
                  <a:pt x="11427854" y="1252008"/>
                  <a:pt x="11426627" y="1248833"/>
                  <a:pt x="11427854" y="1246717"/>
                </a:cubicBezTo>
                <a:cubicBezTo>
                  <a:pt x="11437666" y="1231900"/>
                  <a:pt x="11433986" y="1213908"/>
                  <a:pt x="11438892" y="1198033"/>
                </a:cubicBezTo>
                <a:cubicBezTo>
                  <a:pt x="11445025" y="1236133"/>
                  <a:pt x="11443799" y="1243542"/>
                  <a:pt x="11429080" y="1255183"/>
                </a:cubicBezTo>
                <a:close/>
                <a:moveTo>
                  <a:pt x="1168911" y="70908"/>
                </a:moveTo>
                <a:cubicBezTo>
                  <a:pt x="1164005" y="52917"/>
                  <a:pt x="1182403" y="55033"/>
                  <a:pt x="1190989" y="48683"/>
                </a:cubicBezTo>
                <a:cubicBezTo>
                  <a:pt x="1193442" y="47625"/>
                  <a:pt x="1195895" y="45508"/>
                  <a:pt x="1193442" y="48683"/>
                </a:cubicBezTo>
                <a:cubicBezTo>
                  <a:pt x="1190989" y="55033"/>
                  <a:pt x="1202028" y="58208"/>
                  <a:pt x="1195895" y="63500"/>
                </a:cubicBezTo>
                <a:cubicBezTo>
                  <a:pt x="1193442" y="65617"/>
                  <a:pt x="1189763" y="68792"/>
                  <a:pt x="1187310" y="66675"/>
                </a:cubicBezTo>
                <a:cubicBezTo>
                  <a:pt x="1177497" y="55033"/>
                  <a:pt x="1176271" y="69850"/>
                  <a:pt x="1168911" y="70908"/>
                </a:cubicBezTo>
                <a:close/>
                <a:moveTo>
                  <a:pt x="222007" y="826558"/>
                </a:moveTo>
                <a:cubicBezTo>
                  <a:pt x="219554" y="818092"/>
                  <a:pt x="218328" y="815975"/>
                  <a:pt x="218328" y="813858"/>
                </a:cubicBezTo>
                <a:cubicBezTo>
                  <a:pt x="217101" y="806450"/>
                  <a:pt x="231820" y="803275"/>
                  <a:pt x="224460" y="795867"/>
                </a:cubicBezTo>
                <a:cubicBezTo>
                  <a:pt x="220781" y="791633"/>
                  <a:pt x="213421" y="789517"/>
                  <a:pt x="206062" y="786342"/>
                </a:cubicBezTo>
                <a:cubicBezTo>
                  <a:pt x="210968" y="778933"/>
                  <a:pt x="215874" y="770467"/>
                  <a:pt x="225687" y="781050"/>
                </a:cubicBezTo>
                <a:cubicBezTo>
                  <a:pt x="230593" y="786342"/>
                  <a:pt x="240406" y="787400"/>
                  <a:pt x="239179" y="796925"/>
                </a:cubicBezTo>
                <a:cubicBezTo>
                  <a:pt x="239179" y="797983"/>
                  <a:pt x="247765" y="799042"/>
                  <a:pt x="241632" y="802217"/>
                </a:cubicBezTo>
                <a:cubicBezTo>
                  <a:pt x="231820" y="805392"/>
                  <a:pt x="226913" y="813858"/>
                  <a:pt x="222007" y="826558"/>
                </a:cubicBezTo>
                <a:close/>
                <a:moveTo>
                  <a:pt x="10851371" y="2504017"/>
                </a:moveTo>
                <a:cubicBezTo>
                  <a:pt x="10851371" y="2504017"/>
                  <a:pt x="10851371" y="2504017"/>
                  <a:pt x="10851371" y="2504017"/>
                </a:cubicBezTo>
                <a:cubicBezTo>
                  <a:pt x="10850144" y="2505075"/>
                  <a:pt x="10848918" y="2506133"/>
                  <a:pt x="10847691" y="2506133"/>
                </a:cubicBezTo>
                <a:cubicBezTo>
                  <a:pt x="10847691" y="2505075"/>
                  <a:pt x="10848918" y="2504017"/>
                  <a:pt x="10851371" y="2504017"/>
                </a:cubicBezTo>
                <a:close/>
                <a:moveTo>
                  <a:pt x="10851371" y="2504017"/>
                </a:moveTo>
                <a:cubicBezTo>
                  <a:pt x="10851371" y="2504017"/>
                  <a:pt x="10851371" y="2504017"/>
                  <a:pt x="10851371" y="2504017"/>
                </a:cubicBezTo>
                <a:cubicBezTo>
                  <a:pt x="10851371" y="2504017"/>
                  <a:pt x="10851371" y="2504017"/>
                  <a:pt x="10851371" y="2504017"/>
                </a:cubicBezTo>
                <a:cubicBezTo>
                  <a:pt x="10851371" y="2504017"/>
                  <a:pt x="10851371" y="2504017"/>
                  <a:pt x="10851371" y="2504017"/>
                </a:cubicBezTo>
                <a:cubicBezTo>
                  <a:pt x="10851371" y="2500842"/>
                  <a:pt x="10851371" y="2496608"/>
                  <a:pt x="10845238" y="2495550"/>
                </a:cubicBezTo>
                <a:cubicBezTo>
                  <a:pt x="10841558" y="2495550"/>
                  <a:pt x="10840331" y="2498725"/>
                  <a:pt x="10841558" y="2499783"/>
                </a:cubicBezTo>
                <a:cubicBezTo>
                  <a:pt x="10842785" y="2502958"/>
                  <a:pt x="10844011" y="2506133"/>
                  <a:pt x="10847691" y="2505075"/>
                </a:cubicBezTo>
                <a:cubicBezTo>
                  <a:pt x="10845238" y="2508250"/>
                  <a:pt x="10846464" y="2513542"/>
                  <a:pt x="10840331" y="2512483"/>
                </a:cubicBezTo>
                <a:cubicBezTo>
                  <a:pt x="10831745" y="2510367"/>
                  <a:pt x="10831745" y="2501900"/>
                  <a:pt x="10826840" y="2496608"/>
                </a:cubicBezTo>
                <a:cubicBezTo>
                  <a:pt x="10826840" y="2496608"/>
                  <a:pt x="10828066" y="2493434"/>
                  <a:pt x="10828066" y="2493434"/>
                </a:cubicBezTo>
                <a:cubicBezTo>
                  <a:pt x="10839105" y="2494492"/>
                  <a:pt x="10848918" y="2490258"/>
                  <a:pt x="10857504" y="2486025"/>
                </a:cubicBezTo>
                <a:cubicBezTo>
                  <a:pt x="10857504" y="2486025"/>
                  <a:pt x="10858730" y="2487083"/>
                  <a:pt x="10859957" y="2487083"/>
                </a:cubicBezTo>
                <a:cubicBezTo>
                  <a:pt x="10853824" y="2491317"/>
                  <a:pt x="10862409" y="2502958"/>
                  <a:pt x="10851371" y="2504017"/>
                </a:cubicBezTo>
                <a:close/>
                <a:moveTo>
                  <a:pt x="11682978" y="5629276"/>
                </a:moveTo>
                <a:cubicBezTo>
                  <a:pt x="11686657" y="5626100"/>
                  <a:pt x="11687884" y="5619750"/>
                  <a:pt x="11685431" y="5618692"/>
                </a:cubicBezTo>
                <a:cubicBezTo>
                  <a:pt x="11664579" y="5612342"/>
                  <a:pt x="11681752" y="5602817"/>
                  <a:pt x="11682978" y="5595409"/>
                </a:cubicBezTo>
                <a:cubicBezTo>
                  <a:pt x="11682978" y="5592234"/>
                  <a:pt x="11686657" y="5590117"/>
                  <a:pt x="11690337" y="5591175"/>
                </a:cubicBezTo>
                <a:cubicBezTo>
                  <a:pt x="11695243" y="5593292"/>
                  <a:pt x="11701376" y="5593292"/>
                  <a:pt x="11701376" y="5599642"/>
                </a:cubicBezTo>
                <a:cubicBezTo>
                  <a:pt x="11701376" y="5603875"/>
                  <a:pt x="11698923" y="5607050"/>
                  <a:pt x="11692790" y="5605992"/>
                </a:cubicBezTo>
                <a:cubicBezTo>
                  <a:pt x="11692790" y="5605992"/>
                  <a:pt x="11692790" y="5605992"/>
                  <a:pt x="11692790" y="5605992"/>
                </a:cubicBezTo>
                <a:cubicBezTo>
                  <a:pt x="11692790" y="5605992"/>
                  <a:pt x="11692790" y="5605992"/>
                  <a:pt x="11692790" y="5605992"/>
                </a:cubicBezTo>
                <a:cubicBezTo>
                  <a:pt x="11692790" y="5605992"/>
                  <a:pt x="11692790" y="5605992"/>
                  <a:pt x="11692790" y="5605992"/>
                </a:cubicBezTo>
                <a:cubicBezTo>
                  <a:pt x="11691564" y="5603875"/>
                  <a:pt x="11692790" y="5600700"/>
                  <a:pt x="11689111" y="5599642"/>
                </a:cubicBezTo>
                <a:cubicBezTo>
                  <a:pt x="11689111" y="5599642"/>
                  <a:pt x="11687884" y="5600700"/>
                  <a:pt x="11687884" y="5601758"/>
                </a:cubicBezTo>
                <a:cubicBezTo>
                  <a:pt x="11687884" y="5604933"/>
                  <a:pt x="11687884" y="5607050"/>
                  <a:pt x="11692790" y="5605992"/>
                </a:cubicBezTo>
                <a:cubicBezTo>
                  <a:pt x="11692790" y="5605992"/>
                  <a:pt x="11692790" y="5605992"/>
                  <a:pt x="11692790" y="5605992"/>
                </a:cubicBezTo>
                <a:cubicBezTo>
                  <a:pt x="11689111" y="5609167"/>
                  <a:pt x="11690337" y="5611284"/>
                  <a:pt x="11694017" y="5614459"/>
                </a:cubicBezTo>
                <a:cubicBezTo>
                  <a:pt x="11701376" y="5621867"/>
                  <a:pt x="11696470" y="5628217"/>
                  <a:pt x="11689111" y="5633508"/>
                </a:cubicBezTo>
                <a:cubicBezTo>
                  <a:pt x="11687884" y="5634567"/>
                  <a:pt x="11682978" y="5634567"/>
                  <a:pt x="11681752" y="5633508"/>
                </a:cubicBezTo>
                <a:cubicBezTo>
                  <a:pt x="11674392" y="5630334"/>
                  <a:pt x="11680525" y="5630334"/>
                  <a:pt x="11682978" y="5629276"/>
                </a:cubicBezTo>
                <a:close/>
                <a:moveTo>
                  <a:pt x="11993297" y="3948642"/>
                </a:moveTo>
                <a:cubicBezTo>
                  <a:pt x="11987164" y="3956050"/>
                  <a:pt x="11967540" y="3964517"/>
                  <a:pt x="11958954" y="3961342"/>
                </a:cubicBezTo>
                <a:cubicBezTo>
                  <a:pt x="11949141" y="3957108"/>
                  <a:pt x="11951595" y="3950758"/>
                  <a:pt x="11957727" y="3944409"/>
                </a:cubicBezTo>
                <a:cubicBezTo>
                  <a:pt x="11957727" y="3941233"/>
                  <a:pt x="11956500" y="3937000"/>
                  <a:pt x="11957727" y="3935942"/>
                </a:cubicBezTo>
                <a:cubicBezTo>
                  <a:pt x="11966313" y="3931708"/>
                  <a:pt x="11974899" y="3931708"/>
                  <a:pt x="11984711" y="3934883"/>
                </a:cubicBezTo>
                <a:cubicBezTo>
                  <a:pt x="11992071" y="3937000"/>
                  <a:pt x="12001883" y="3938059"/>
                  <a:pt x="11993297" y="3948642"/>
                </a:cubicBezTo>
                <a:close/>
                <a:moveTo>
                  <a:pt x="540913" y="1079500"/>
                </a:moveTo>
                <a:cubicBezTo>
                  <a:pt x="534780" y="1064683"/>
                  <a:pt x="543366" y="1051983"/>
                  <a:pt x="548272" y="1039283"/>
                </a:cubicBezTo>
                <a:cubicBezTo>
                  <a:pt x="537233" y="1029758"/>
                  <a:pt x="547045" y="1023408"/>
                  <a:pt x="550725" y="1014942"/>
                </a:cubicBezTo>
                <a:cubicBezTo>
                  <a:pt x="561764" y="1024467"/>
                  <a:pt x="548272" y="1030817"/>
                  <a:pt x="549499" y="1039283"/>
                </a:cubicBezTo>
                <a:cubicBezTo>
                  <a:pt x="554405" y="1044575"/>
                  <a:pt x="566670" y="1046692"/>
                  <a:pt x="561764" y="1057275"/>
                </a:cubicBezTo>
                <a:cubicBezTo>
                  <a:pt x="571577" y="1061508"/>
                  <a:pt x="578936" y="1058333"/>
                  <a:pt x="576483" y="1048808"/>
                </a:cubicBezTo>
                <a:cubicBezTo>
                  <a:pt x="574030" y="1039283"/>
                  <a:pt x="578936" y="1035050"/>
                  <a:pt x="586295" y="1028700"/>
                </a:cubicBezTo>
                <a:cubicBezTo>
                  <a:pt x="586295" y="1039283"/>
                  <a:pt x="576483" y="1053042"/>
                  <a:pt x="594881" y="1058333"/>
                </a:cubicBezTo>
                <a:cubicBezTo>
                  <a:pt x="589975" y="1066800"/>
                  <a:pt x="580163" y="1057275"/>
                  <a:pt x="576483" y="1064683"/>
                </a:cubicBezTo>
                <a:cubicBezTo>
                  <a:pt x="574030" y="1068917"/>
                  <a:pt x="578936" y="1076325"/>
                  <a:pt x="570350" y="1078442"/>
                </a:cubicBezTo>
                <a:cubicBezTo>
                  <a:pt x="562991" y="1077383"/>
                  <a:pt x="567897" y="1069975"/>
                  <a:pt x="561764" y="1067858"/>
                </a:cubicBezTo>
                <a:cubicBezTo>
                  <a:pt x="558085" y="1073150"/>
                  <a:pt x="547045" y="1071033"/>
                  <a:pt x="549499" y="1080558"/>
                </a:cubicBezTo>
                <a:cubicBezTo>
                  <a:pt x="550725" y="1083733"/>
                  <a:pt x="547045" y="1085850"/>
                  <a:pt x="542139" y="1084792"/>
                </a:cubicBezTo>
                <a:cubicBezTo>
                  <a:pt x="540913" y="1083733"/>
                  <a:pt x="542139" y="1081617"/>
                  <a:pt x="540913" y="1079500"/>
                </a:cubicBezTo>
                <a:close/>
                <a:moveTo>
                  <a:pt x="2139120" y="6705600"/>
                </a:moveTo>
                <a:cubicBezTo>
                  <a:pt x="2139120" y="6711950"/>
                  <a:pt x="2135440" y="6709834"/>
                  <a:pt x="2130534" y="6708776"/>
                </a:cubicBezTo>
                <a:cubicBezTo>
                  <a:pt x="2129307" y="6708776"/>
                  <a:pt x="2126854" y="6707717"/>
                  <a:pt x="2125628" y="6708776"/>
                </a:cubicBezTo>
                <a:cubicBezTo>
                  <a:pt x="2108456" y="6715125"/>
                  <a:pt x="2108456" y="6715125"/>
                  <a:pt x="2091284" y="6705600"/>
                </a:cubicBezTo>
                <a:cubicBezTo>
                  <a:pt x="2104776" y="6696075"/>
                  <a:pt x="2119495" y="6699250"/>
                  <a:pt x="2132987" y="6700308"/>
                </a:cubicBezTo>
                <a:cubicBezTo>
                  <a:pt x="2137893" y="6700308"/>
                  <a:pt x="2139120" y="6702425"/>
                  <a:pt x="2139120" y="6705600"/>
                </a:cubicBezTo>
                <a:close/>
                <a:moveTo>
                  <a:pt x="38023" y="2121958"/>
                </a:moveTo>
                <a:cubicBezTo>
                  <a:pt x="38023" y="2121958"/>
                  <a:pt x="38023" y="2120900"/>
                  <a:pt x="38023" y="2121958"/>
                </a:cubicBezTo>
                <a:cubicBezTo>
                  <a:pt x="38023" y="2120900"/>
                  <a:pt x="38023" y="2120900"/>
                  <a:pt x="38023" y="2121958"/>
                </a:cubicBezTo>
                <a:lnTo>
                  <a:pt x="38023" y="2121958"/>
                </a:lnTo>
                <a:cubicBezTo>
                  <a:pt x="38023" y="2121958"/>
                  <a:pt x="38023" y="2121958"/>
                  <a:pt x="38023" y="2121958"/>
                </a:cubicBezTo>
                <a:cubicBezTo>
                  <a:pt x="38023" y="2121958"/>
                  <a:pt x="38023" y="2121958"/>
                  <a:pt x="38023" y="2121958"/>
                </a:cubicBezTo>
                <a:close/>
                <a:moveTo>
                  <a:pt x="38023" y="2121958"/>
                </a:moveTo>
                <a:cubicBezTo>
                  <a:pt x="42930" y="2123017"/>
                  <a:pt x="46609" y="2126192"/>
                  <a:pt x="50289" y="2130425"/>
                </a:cubicBezTo>
                <a:cubicBezTo>
                  <a:pt x="53969" y="2134658"/>
                  <a:pt x="51515" y="2139950"/>
                  <a:pt x="47836" y="2138892"/>
                </a:cubicBezTo>
                <a:cubicBezTo>
                  <a:pt x="26984" y="2135717"/>
                  <a:pt x="29437" y="2151592"/>
                  <a:pt x="22078" y="2161117"/>
                </a:cubicBezTo>
                <a:cubicBezTo>
                  <a:pt x="13492" y="2148417"/>
                  <a:pt x="15945" y="2138892"/>
                  <a:pt x="28211" y="2131483"/>
                </a:cubicBezTo>
                <a:cubicBezTo>
                  <a:pt x="31891" y="2129367"/>
                  <a:pt x="34344" y="2125133"/>
                  <a:pt x="38023" y="2121958"/>
                </a:cubicBezTo>
                <a:close/>
                <a:moveTo>
                  <a:pt x="770279" y="5911850"/>
                </a:moveTo>
                <a:cubicBezTo>
                  <a:pt x="770279" y="5911850"/>
                  <a:pt x="770279" y="5911850"/>
                  <a:pt x="770279" y="5911850"/>
                </a:cubicBezTo>
                <a:cubicBezTo>
                  <a:pt x="770279" y="5910792"/>
                  <a:pt x="770279" y="5911850"/>
                  <a:pt x="770279" y="5911850"/>
                </a:cubicBezTo>
                <a:cubicBezTo>
                  <a:pt x="770279" y="5911850"/>
                  <a:pt x="770279" y="5911850"/>
                  <a:pt x="770279" y="5911850"/>
                </a:cubicBezTo>
                <a:cubicBezTo>
                  <a:pt x="770279" y="5911850"/>
                  <a:pt x="770279" y="5911850"/>
                  <a:pt x="770279" y="5911850"/>
                </a:cubicBezTo>
                <a:close/>
                <a:moveTo>
                  <a:pt x="770279" y="5911850"/>
                </a:moveTo>
                <a:cubicBezTo>
                  <a:pt x="787451" y="5920317"/>
                  <a:pt x="770279" y="5929842"/>
                  <a:pt x="770279" y="5937250"/>
                </a:cubicBezTo>
                <a:cubicBezTo>
                  <a:pt x="770279" y="5941484"/>
                  <a:pt x="760467" y="5949950"/>
                  <a:pt x="749428" y="5946776"/>
                </a:cubicBezTo>
                <a:cubicBezTo>
                  <a:pt x="739615" y="5944659"/>
                  <a:pt x="740842" y="5940425"/>
                  <a:pt x="748201" y="5936192"/>
                </a:cubicBezTo>
                <a:cubicBezTo>
                  <a:pt x="749428" y="5933017"/>
                  <a:pt x="750654" y="5928784"/>
                  <a:pt x="750654" y="5925609"/>
                </a:cubicBezTo>
                <a:cubicBezTo>
                  <a:pt x="748201" y="5922433"/>
                  <a:pt x="748201" y="5920317"/>
                  <a:pt x="753107" y="5919258"/>
                </a:cubicBezTo>
                <a:cubicBezTo>
                  <a:pt x="760467" y="5919258"/>
                  <a:pt x="766600" y="5917142"/>
                  <a:pt x="770279" y="5911850"/>
                </a:cubicBezTo>
                <a:close/>
                <a:moveTo>
                  <a:pt x="1049935" y="5195359"/>
                </a:moveTo>
                <a:cubicBezTo>
                  <a:pt x="1058521" y="5197475"/>
                  <a:pt x="1062200" y="5194300"/>
                  <a:pt x="1064654" y="5186892"/>
                </a:cubicBezTo>
                <a:cubicBezTo>
                  <a:pt x="1067107" y="5181600"/>
                  <a:pt x="1075693" y="5180542"/>
                  <a:pt x="1079372" y="5185834"/>
                </a:cubicBezTo>
                <a:cubicBezTo>
                  <a:pt x="1083052" y="5190067"/>
                  <a:pt x="1081825" y="5196417"/>
                  <a:pt x="1075693" y="5199592"/>
                </a:cubicBezTo>
                <a:cubicBezTo>
                  <a:pt x="1068333" y="5202767"/>
                  <a:pt x="1059747" y="5204883"/>
                  <a:pt x="1049935" y="5208059"/>
                </a:cubicBezTo>
                <a:cubicBezTo>
                  <a:pt x="1043802" y="5208059"/>
                  <a:pt x="1047482" y="5200650"/>
                  <a:pt x="1045029" y="5197475"/>
                </a:cubicBezTo>
                <a:cubicBezTo>
                  <a:pt x="1041349" y="5190067"/>
                  <a:pt x="1047482" y="5194300"/>
                  <a:pt x="1049935" y="5195359"/>
                </a:cubicBezTo>
                <a:close/>
                <a:moveTo>
                  <a:pt x="1258450" y="5135034"/>
                </a:moveTo>
                <a:cubicBezTo>
                  <a:pt x="1257223" y="5131859"/>
                  <a:pt x="1252317" y="5129742"/>
                  <a:pt x="1253544" y="5125508"/>
                </a:cubicBezTo>
                <a:cubicBezTo>
                  <a:pt x="1254770" y="5122334"/>
                  <a:pt x="1257223" y="5119159"/>
                  <a:pt x="1263356" y="5119159"/>
                </a:cubicBezTo>
                <a:cubicBezTo>
                  <a:pt x="1270716" y="5119159"/>
                  <a:pt x="1284208" y="5129742"/>
                  <a:pt x="1285434" y="5137150"/>
                </a:cubicBezTo>
                <a:cubicBezTo>
                  <a:pt x="1284208" y="5138209"/>
                  <a:pt x="1284208" y="5141383"/>
                  <a:pt x="1281755" y="5142442"/>
                </a:cubicBezTo>
                <a:cubicBezTo>
                  <a:pt x="1271942" y="5146675"/>
                  <a:pt x="1269489" y="5128684"/>
                  <a:pt x="1258450" y="5135034"/>
                </a:cubicBezTo>
                <a:close/>
                <a:moveTo>
                  <a:pt x="11766384" y="1730375"/>
                </a:moveTo>
                <a:cubicBezTo>
                  <a:pt x="11778649" y="1721908"/>
                  <a:pt x="11782329" y="1709208"/>
                  <a:pt x="11786009" y="1697567"/>
                </a:cubicBezTo>
                <a:cubicBezTo>
                  <a:pt x="11788462" y="1691217"/>
                  <a:pt x="11792142" y="1689100"/>
                  <a:pt x="11798275" y="1686983"/>
                </a:cubicBezTo>
                <a:cubicBezTo>
                  <a:pt x="11803181" y="1703917"/>
                  <a:pt x="11789689" y="1715558"/>
                  <a:pt x="11782329" y="1729317"/>
                </a:cubicBezTo>
                <a:cubicBezTo>
                  <a:pt x="11779876" y="1736725"/>
                  <a:pt x="11772517" y="1729317"/>
                  <a:pt x="11766384" y="1730375"/>
                </a:cubicBezTo>
                <a:close/>
                <a:moveTo>
                  <a:pt x="1334497" y="5432425"/>
                </a:moveTo>
                <a:cubicBezTo>
                  <a:pt x="1333270" y="5433484"/>
                  <a:pt x="1333270" y="5433484"/>
                  <a:pt x="1332044" y="5434542"/>
                </a:cubicBezTo>
                <a:cubicBezTo>
                  <a:pt x="1324684" y="5427133"/>
                  <a:pt x="1319778" y="5422901"/>
                  <a:pt x="1314872" y="5417609"/>
                </a:cubicBezTo>
                <a:cubicBezTo>
                  <a:pt x="1316098" y="5417609"/>
                  <a:pt x="1318551" y="5418667"/>
                  <a:pt x="1319778" y="5417609"/>
                </a:cubicBezTo>
                <a:cubicBezTo>
                  <a:pt x="1324684" y="5416550"/>
                  <a:pt x="1330817" y="5410200"/>
                  <a:pt x="1335723" y="5416550"/>
                </a:cubicBezTo>
                <a:cubicBezTo>
                  <a:pt x="1339403" y="5421842"/>
                  <a:pt x="1344309" y="5428192"/>
                  <a:pt x="1334497" y="5432425"/>
                </a:cubicBezTo>
                <a:close/>
                <a:moveTo>
                  <a:pt x="1314872" y="5417609"/>
                </a:moveTo>
                <a:cubicBezTo>
                  <a:pt x="1314872" y="5417609"/>
                  <a:pt x="1314872" y="5417609"/>
                  <a:pt x="1314872" y="5417609"/>
                </a:cubicBezTo>
                <a:cubicBezTo>
                  <a:pt x="1314872" y="5417609"/>
                  <a:pt x="1314872" y="5417609"/>
                  <a:pt x="1314872" y="5417609"/>
                </a:cubicBezTo>
                <a:cubicBezTo>
                  <a:pt x="1314872" y="5417609"/>
                  <a:pt x="1314872" y="5417609"/>
                  <a:pt x="1314872" y="5417609"/>
                </a:cubicBezTo>
                <a:close/>
                <a:moveTo>
                  <a:pt x="1332044" y="5434542"/>
                </a:moveTo>
                <a:cubicBezTo>
                  <a:pt x="1332044" y="5434542"/>
                  <a:pt x="1332044" y="5434542"/>
                  <a:pt x="1332044" y="5434542"/>
                </a:cubicBezTo>
                <a:cubicBezTo>
                  <a:pt x="1332044" y="5434542"/>
                  <a:pt x="1332044" y="5434542"/>
                  <a:pt x="1332044" y="5434542"/>
                </a:cubicBezTo>
                <a:cubicBezTo>
                  <a:pt x="1332044" y="5434542"/>
                  <a:pt x="1332044" y="5434542"/>
                  <a:pt x="1332044" y="5434542"/>
                </a:cubicBezTo>
                <a:close/>
                <a:moveTo>
                  <a:pt x="1333270" y="5447242"/>
                </a:moveTo>
                <a:cubicBezTo>
                  <a:pt x="1333270" y="5447242"/>
                  <a:pt x="1333270" y="5448300"/>
                  <a:pt x="1333270" y="5447242"/>
                </a:cubicBezTo>
                <a:cubicBezTo>
                  <a:pt x="1327137" y="5443008"/>
                  <a:pt x="1322231" y="5439834"/>
                  <a:pt x="1316098" y="5448300"/>
                </a:cubicBezTo>
                <a:cubicBezTo>
                  <a:pt x="1314872" y="5450417"/>
                  <a:pt x="1309965" y="5452534"/>
                  <a:pt x="1307512" y="5453592"/>
                </a:cubicBezTo>
                <a:cubicBezTo>
                  <a:pt x="1306286" y="5453592"/>
                  <a:pt x="1306286" y="5454651"/>
                  <a:pt x="1305059" y="5454651"/>
                </a:cubicBezTo>
                <a:lnTo>
                  <a:pt x="1305059" y="5454651"/>
                </a:lnTo>
                <a:cubicBezTo>
                  <a:pt x="1303833" y="5455709"/>
                  <a:pt x="1301380" y="5457825"/>
                  <a:pt x="1300153" y="5457825"/>
                </a:cubicBezTo>
                <a:cubicBezTo>
                  <a:pt x="1300153" y="5459942"/>
                  <a:pt x="1300153" y="5462058"/>
                  <a:pt x="1297700" y="5463117"/>
                </a:cubicBezTo>
                <a:cubicBezTo>
                  <a:pt x="1297700" y="5463117"/>
                  <a:pt x="1296473" y="5462058"/>
                  <a:pt x="1296473" y="5462058"/>
                </a:cubicBezTo>
                <a:cubicBezTo>
                  <a:pt x="1296473" y="5459942"/>
                  <a:pt x="1296473" y="5458883"/>
                  <a:pt x="1296473" y="5456767"/>
                </a:cubicBezTo>
                <a:cubicBezTo>
                  <a:pt x="1287887" y="5455709"/>
                  <a:pt x="1279302" y="5454651"/>
                  <a:pt x="1270716" y="5459942"/>
                </a:cubicBezTo>
                <a:cubicBezTo>
                  <a:pt x="1280528" y="5451475"/>
                  <a:pt x="1278075" y="5443008"/>
                  <a:pt x="1271942" y="5433484"/>
                </a:cubicBezTo>
                <a:cubicBezTo>
                  <a:pt x="1281755" y="5432425"/>
                  <a:pt x="1289114" y="5436659"/>
                  <a:pt x="1295247" y="5430308"/>
                </a:cubicBezTo>
                <a:cubicBezTo>
                  <a:pt x="1295247" y="5427133"/>
                  <a:pt x="1298926" y="5423959"/>
                  <a:pt x="1300153" y="5427133"/>
                </a:cubicBezTo>
                <a:cubicBezTo>
                  <a:pt x="1301380" y="5433484"/>
                  <a:pt x="1306286" y="5438776"/>
                  <a:pt x="1302606" y="5446183"/>
                </a:cubicBezTo>
                <a:cubicBezTo>
                  <a:pt x="1303833" y="5446183"/>
                  <a:pt x="1305059" y="5446183"/>
                  <a:pt x="1305059" y="5445125"/>
                </a:cubicBezTo>
                <a:cubicBezTo>
                  <a:pt x="1313645" y="5440892"/>
                  <a:pt x="1319778" y="5433484"/>
                  <a:pt x="1333270" y="5432425"/>
                </a:cubicBezTo>
                <a:cubicBezTo>
                  <a:pt x="1329590" y="5438776"/>
                  <a:pt x="1330817" y="5443008"/>
                  <a:pt x="1333270" y="5447242"/>
                </a:cubicBezTo>
                <a:close/>
                <a:moveTo>
                  <a:pt x="1484137" y="4258734"/>
                </a:moveTo>
                <a:cubicBezTo>
                  <a:pt x="1487817" y="4257675"/>
                  <a:pt x="1492723" y="4256617"/>
                  <a:pt x="1491496" y="4264025"/>
                </a:cubicBezTo>
                <a:cubicBezTo>
                  <a:pt x="1490270" y="4270375"/>
                  <a:pt x="1506215" y="4269317"/>
                  <a:pt x="1498856" y="4277784"/>
                </a:cubicBezTo>
                <a:cubicBezTo>
                  <a:pt x="1491496" y="4286250"/>
                  <a:pt x="1485363" y="4278842"/>
                  <a:pt x="1478004" y="4277784"/>
                </a:cubicBezTo>
                <a:cubicBezTo>
                  <a:pt x="1468192" y="4276725"/>
                  <a:pt x="1458379" y="4276725"/>
                  <a:pt x="1458379" y="4264025"/>
                </a:cubicBezTo>
                <a:cubicBezTo>
                  <a:pt x="1466965" y="4261909"/>
                  <a:pt x="1475551" y="4260850"/>
                  <a:pt x="1484137" y="4258734"/>
                </a:cubicBezTo>
                <a:close/>
                <a:moveTo>
                  <a:pt x="1842292" y="6675967"/>
                </a:moveTo>
                <a:cubicBezTo>
                  <a:pt x="1838612" y="6673850"/>
                  <a:pt x="1837386" y="6667500"/>
                  <a:pt x="1837386" y="6663267"/>
                </a:cubicBezTo>
                <a:cubicBezTo>
                  <a:pt x="1836159" y="6659034"/>
                  <a:pt x="1842292" y="6656917"/>
                  <a:pt x="1848425" y="6656917"/>
                </a:cubicBezTo>
                <a:cubicBezTo>
                  <a:pt x="1855784" y="6657975"/>
                  <a:pt x="1860691" y="6659034"/>
                  <a:pt x="1864370" y="6659034"/>
                </a:cubicBezTo>
                <a:cubicBezTo>
                  <a:pt x="1870503" y="6659034"/>
                  <a:pt x="1876636" y="6656917"/>
                  <a:pt x="1881542" y="6661151"/>
                </a:cubicBezTo>
                <a:cubicBezTo>
                  <a:pt x="1882769" y="6662209"/>
                  <a:pt x="1880316" y="6665383"/>
                  <a:pt x="1880316" y="6667500"/>
                </a:cubicBezTo>
                <a:cubicBezTo>
                  <a:pt x="1871730" y="6664325"/>
                  <a:pt x="1871730" y="6684433"/>
                  <a:pt x="1859464" y="6673850"/>
                </a:cubicBezTo>
                <a:cubicBezTo>
                  <a:pt x="1858237" y="6672792"/>
                  <a:pt x="1854558" y="6671734"/>
                  <a:pt x="1852105" y="6671734"/>
                </a:cubicBezTo>
                <a:cubicBezTo>
                  <a:pt x="1847199" y="6671734"/>
                  <a:pt x="1847199" y="6680200"/>
                  <a:pt x="1842292" y="6675967"/>
                </a:cubicBezTo>
                <a:close/>
                <a:moveTo>
                  <a:pt x="11091776" y="4689475"/>
                </a:moveTo>
                <a:cubicBezTo>
                  <a:pt x="11096683" y="4691592"/>
                  <a:pt x="11102815" y="4692650"/>
                  <a:pt x="11108948" y="4692650"/>
                </a:cubicBezTo>
                <a:cubicBezTo>
                  <a:pt x="11116307" y="4691592"/>
                  <a:pt x="11122440" y="4695825"/>
                  <a:pt x="11128573" y="4697942"/>
                </a:cubicBezTo>
                <a:cubicBezTo>
                  <a:pt x="11133479" y="4699000"/>
                  <a:pt x="11132252" y="4705350"/>
                  <a:pt x="11133479" y="4709584"/>
                </a:cubicBezTo>
                <a:cubicBezTo>
                  <a:pt x="11129800" y="4709584"/>
                  <a:pt x="11124893" y="4709584"/>
                  <a:pt x="11121214" y="4709584"/>
                </a:cubicBezTo>
                <a:lnTo>
                  <a:pt x="11121214" y="4710642"/>
                </a:lnTo>
                <a:cubicBezTo>
                  <a:pt x="11121214" y="4710642"/>
                  <a:pt x="11121214" y="4710642"/>
                  <a:pt x="11121214" y="4710642"/>
                </a:cubicBezTo>
                <a:cubicBezTo>
                  <a:pt x="11121214" y="4710642"/>
                  <a:pt x="11121214" y="4710642"/>
                  <a:pt x="11121214" y="4710642"/>
                </a:cubicBezTo>
                <a:cubicBezTo>
                  <a:pt x="11121214" y="4707467"/>
                  <a:pt x="11119987" y="4705350"/>
                  <a:pt x="11116307" y="4704292"/>
                </a:cubicBezTo>
                <a:cubicBezTo>
                  <a:pt x="11115081" y="4708525"/>
                  <a:pt x="11115081" y="4711700"/>
                  <a:pt x="11121214" y="4710642"/>
                </a:cubicBezTo>
                <a:cubicBezTo>
                  <a:pt x="11119987" y="4711700"/>
                  <a:pt x="11117534" y="4713817"/>
                  <a:pt x="11117534" y="4714875"/>
                </a:cubicBezTo>
                <a:cubicBezTo>
                  <a:pt x="11116307" y="4719109"/>
                  <a:pt x="11115081" y="4723342"/>
                  <a:pt x="11108948" y="4721225"/>
                </a:cubicBezTo>
                <a:cubicBezTo>
                  <a:pt x="11104042" y="4719109"/>
                  <a:pt x="11102815" y="4715934"/>
                  <a:pt x="11107721" y="4711700"/>
                </a:cubicBezTo>
                <a:cubicBezTo>
                  <a:pt x="11110174" y="4709584"/>
                  <a:pt x="11111402" y="4706409"/>
                  <a:pt x="11111402" y="4703234"/>
                </a:cubicBezTo>
                <a:cubicBezTo>
                  <a:pt x="11108948" y="4702175"/>
                  <a:pt x="11106495" y="4699000"/>
                  <a:pt x="11105269" y="4700059"/>
                </a:cubicBezTo>
                <a:cubicBezTo>
                  <a:pt x="11085643" y="4708525"/>
                  <a:pt x="11094229" y="4694767"/>
                  <a:pt x="11091776" y="4689475"/>
                </a:cubicBezTo>
                <a:close/>
                <a:moveTo>
                  <a:pt x="658662" y="5608109"/>
                </a:moveTo>
                <a:cubicBezTo>
                  <a:pt x="658662" y="5616575"/>
                  <a:pt x="657436" y="5622925"/>
                  <a:pt x="666022" y="5627159"/>
                </a:cubicBezTo>
                <a:cubicBezTo>
                  <a:pt x="670928" y="5629276"/>
                  <a:pt x="670928" y="5635625"/>
                  <a:pt x="667248" y="5639859"/>
                </a:cubicBezTo>
                <a:cubicBezTo>
                  <a:pt x="661116" y="5646209"/>
                  <a:pt x="656209" y="5635625"/>
                  <a:pt x="650076" y="5638800"/>
                </a:cubicBezTo>
                <a:cubicBezTo>
                  <a:pt x="647623" y="5632450"/>
                  <a:pt x="640264" y="5628217"/>
                  <a:pt x="636584" y="5623984"/>
                </a:cubicBezTo>
                <a:cubicBezTo>
                  <a:pt x="634131" y="5621867"/>
                  <a:pt x="636584" y="5617633"/>
                  <a:pt x="641491" y="5619750"/>
                </a:cubicBezTo>
                <a:cubicBezTo>
                  <a:pt x="656209" y="5625042"/>
                  <a:pt x="648850" y="5609167"/>
                  <a:pt x="658662" y="5608109"/>
                </a:cubicBezTo>
                <a:close/>
                <a:moveTo>
                  <a:pt x="11419268" y="6420909"/>
                </a:moveTo>
                <a:cubicBezTo>
                  <a:pt x="11405776" y="6426200"/>
                  <a:pt x="11399643" y="6432550"/>
                  <a:pt x="11407002" y="6445250"/>
                </a:cubicBezTo>
                <a:cubicBezTo>
                  <a:pt x="11407002" y="6446308"/>
                  <a:pt x="11405776" y="6448425"/>
                  <a:pt x="11404549" y="6448425"/>
                </a:cubicBezTo>
                <a:cubicBezTo>
                  <a:pt x="11400869" y="6449484"/>
                  <a:pt x="11397190" y="6447367"/>
                  <a:pt x="11397190" y="6444192"/>
                </a:cubicBezTo>
                <a:cubicBezTo>
                  <a:pt x="11395963" y="6435725"/>
                  <a:pt x="11392283" y="6427258"/>
                  <a:pt x="11394736" y="6419850"/>
                </a:cubicBezTo>
                <a:cubicBezTo>
                  <a:pt x="11397190" y="6410325"/>
                  <a:pt x="11411909" y="6414558"/>
                  <a:pt x="11420494" y="6409267"/>
                </a:cubicBezTo>
                <a:cubicBezTo>
                  <a:pt x="11420494" y="6413500"/>
                  <a:pt x="11421721" y="6420909"/>
                  <a:pt x="11419268" y="6420909"/>
                </a:cubicBezTo>
                <a:close/>
                <a:moveTo>
                  <a:pt x="989833" y="3136900"/>
                </a:moveTo>
                <a:cubicBezTo>
                  <a:pt x="999646" y="3145367"/>
                  <a:pt x="994740" y="3157008"/>
                  <a:pt x="997193" y="3166534"/>
                </a:cubicBezTo>
                <a:cubicBezTo>
                  <a:pt x="991060" y="3162300"/>
                  <a:pt x="984927" y="3162300"/>
                  <a:pt x="977568" y="3165475"/>
                </a:cubicBezTo>
                <a:cubicBezTo>
                  <a:pt x="965302" y="3170767"/>
                  <a:pt x="961623" y="3162300"/>
                  <a:pt x="956716" y="3155950"/>
                </a:cubicBezTo>
                <a:cubicBezTo>
                  <a:pt x="965302" y="3151717"/>
                  <a:pt x="975115" y="3162300"/>
                  <a:pt x="982474" y="3155950"/>
                </a:cubicBezTo>
                <a:cubicBezTo>
                  <a:pt x="988607" y="3151717"/>
                  <a:pt x="976341" y="3141133"/>
                  <a:pt x="989833" y="3136900"/>
                </a:cubicBezTo>
                <a:close/>
                <a:moveTo>
                  <a:pt x="12030094" y="3917950"/>
                </a:moveTo>
                <a:cubicBezTo>
                  <a:pt x="12023961" y="3926417"/>
                  <a:pt x="12016602" y="3932767"/>
                  <a:pt x="12009242" y="3940175"/>
                </a:cubicBezTo>
                <a:cubicBezTo>
                  <a:pt x="12011696" y="3922184"/>
                  <a:pt x="12012923" y="3906309"/>
                  <a:pt x="12006790" y="3889375"/>
                </a:cubicBezTo>
                <a:cubicBezTo>
                  <a:pt x="12016602" y="3889375"/>
                  <a:pt x="12015375" y="3894667"/>
                  <a:pt x="12016602" y="3898900"/>
                </a:cubicBezTo>
                <a:cubicBezTo>
                  <a:pt x="12017828" y="3902075"/>
                  <a:pt x="12014149" y="3908425"/>
                  <a:pt x="12023961" y="3907367"/>
                </a:cubicBezTo>
                <a:cubicBezTo>
                  <a:pt x="12032547" y="3907367"/>
                  <a:pt x="12032547" y="3913717"/>
                  <a:pt x="12030094" y="3917950"/>
                </a:cubicBezTo>
                <a:close/>
                <a:moveTo>
                  <a:pt x="11609384" y="5104342"/>
                </a:moveTo>
                <a:cubicBezTo>
                  <a:pt x="11598345" y="5091642"/>
                  <a:pt x="11613064" y="5083175"/>
                  <a:pt x="11615517" y="5072592"/>
                </a:cubicBezTo>
                <a:cubicBezTo>
                  <a:pt x="11615517" y="5071534"/>
                  <a:pt x="11620424" y="5070475"/>
                  <a:pt x="11622876" y="5071534"/>
                </a:cubicBezTo>
                <a:cubicBezTo>
                  <a:pt x="11625329" y="5071534"/>
                  <a:pt x="11626556" y="5074709"/>
                  <a:pt x="11626556" y="5078942"/>
                </a:cubicBezTo>
                <a:cubicBezTo>
                  <a:pt x="11613064" y="5086350"/>
                  <a:pt x="11629009" y="5092700"/>
                  <a:pt x="11630236" y="5100109"/>
                </a:cubicBezTo>
                <a:cubicBezTo>
                  <a:pt x="11630236" y="5106459"/>
                  <a:pt x="11631462" y="5112809"/>
                  <a:pt x="11621650" y="5114925"/>
                </a:cubicBezTo>
                <a:cubicBezTo>
                  <a:pt x="11610611" y="5114925"/>
                  <a:pt x="11613064" y="5107517"/>
                  <a:pt x="11609384" y="5104342"/>
                </a:cubicBezTo>
                <a:close/>
                <a:moveTo>
                  <a:pt x="721217" y="4837642"/>
                </a:moveTo>
                <a:cubicBezTo>
                  <a:pt x="721217" y="4855633"/>
                  <a:pt x="733483" y="4870450"/>
                  <a:pt x="718764" y="4886325"/>
                </a:cubicBezTo>
                <a:cubicBezTo>
                  <a:pt x="705272" y="4870450"/>
                  <a:pt x="705272" y="4855633"/>
                  <a:pt x="721217" y="4837642"/>
                </a:cubicBezTo>
                <a:close/>
                <a:moveTo>
                  <a:pt x="11679298" y="2405592"/>
                </a:moveTo>
                <a:cubicBezTo>
                  <a:pt x="11679298" y="2405592"/>
                  <a:pt x="11679298" y="2405592"/>
                  <a:pt x="11679298" y="2405592"/>
                </a:cubicBezTo>
                <a:cubicBezTo>
                  <a:pt x="11679298" y="2405592"/>
                  <a:pt x="11679298" y="2405592"/>
                  <a:pt x="11679298" y="2405592"/>
                </a:cubicBezTo>
                <a:lnTo>
                  <a:pt x="11679298" y="2405592"/>
                </a:lnTo>
                <a:lnTo>
                  <a:pt x="11679298" y="2405592"/>
                </a:lnTo>
                <a:cubicBezTo>
                  <a:pt x="11679298" y="2405592"/>
                  <a:pt x="11679298" y="2405592"/>
                  <a:pt x="11679298" y="2405592"/>
                </a:cubicBezTo>
                <a:cubicBezTo>
                  <a:pt x="11679298" y="2405592"/>
                  <a:pt x="11679298" y="2405592"/>
                  <a:pt x="11679298" y="2405592"/>
                </a:cubicBezTo>
                <a:close/>
                <a:moveTo>
                  <a:pt x="11679298" y="2405592"/>
                </a:moveTo>
                <a:cubicBezTo>
                  <a:pt x="11655993" y="2409825"/>
                  <a:pt x="11654767" y="2390775"/>
                  <a:pt x="11646181" y="2380192"/>
                </a:cubicBezTo>
                <a:cubicBezTo>
                  <a:pt x="11637595" y="2379133"/>
                  <a:pt x="11633915" y="2387600"/>
                  <a:pt x="11625329" y="2385483"/>
                </a:cubicBezTo>
                <a:cubicBezTo>
                  <a:pt x="11625329" y="2379133"/>
                  <a:pt x="11625329" y="2373842"/>
                  <a:pt x="11635142" y="2371725"/>
                </a:cubicBezTo>
                <a:cubicBezTo>
                  <a:pt x="11644955" y="2369608"/>
                  <a:pt x="11657220" y="2375958"/>
                  <a:pt x="11657220" y="2381250"/>
                </a:cubicBezTo>
                <a:cubicBezTo>
                  <a:pt x="11657220" y="2396067"/>
                  <a:pt x="11671939" y="2398184"/>
                  <a:pt x="11679298" y="2405592"/>
                </a:cubicBezTo>
                <a:close/>
                <a:moveTo>
                  <a:pt x="172945" y="4805892"/>
                </a:moveTo>
                <a:cubicBezTo>
                  <a:pt x="165586" y="4805892"/>
                  <a:pt x="157000" y="4804834"/>
                  <a:pt x="154546" y="4796367"/>
                </a:cubicBezTo>
                <a:cubicBezTo>
                  <a:pt x="154546" y="4795309"/>
                  <a:pt x="154546" y="4793192"/>
                  <a:pt x="154546" y="4792133"/>
                </a:cubicBezTo>
                <a:cubicBezTo>
                  <a:pt x="154546" y="4785784"/>
                  <a:pt x="159453" y="4780492"/>
                  <a:pt x="164359" y="4776258"/>
                </a:cubicBezTo>
                <a:cubicBezTo>
                  <a:pt x="169265" y="4772025"/>
                  <a:pt x="174171" y="4774142"/>
                  <a:pt x="176625" y="4778375"/>
                </a:cubicBezTo>
                <a:cubicBezTo>
                  <a:pt x="180304" y="4783667"/>
                  <a:pt x="174171" y="4788959"/>
                  <a:pt x="177851" y="4793192"/>
                </a:cubicBezTo>
                <a:cubicBezTo>
                  <a:pt x="180304" y="4798484"/>
                  <a:pt x="182757" y="4805892"/>
                  <a:pt x="172945" y="4805892"/>
                </a:cubicBezTo>
                <a:close/>
                <a:moveTo>
                  <a:pt x="91992" y="506942"/>
                </a:moveTo>
                <a:cubicBezTo>
                  <a:pt x="76047" y="508000"/>
                  <a:pt x="67461" y="503767"/>
                  <a:pt x="68687" y="493183"/>
                </a:cubicBezTo>
                <a:cubicBezTo>
                  <a:pt x="68687" y="490008"/>
                  <a:pt x="72367" y="485775"/>
                  <a:pt x="73594" y="482600"/>
                </a:cubicBezTo>
                <a:cubicBezTo>
                  <a:pt x="74820" y="478367"/>
                  <a:pt x="68687" y="470958"/>
                  <a:pt x="79726" y="472017"/>
                </a:cubicBezTo>
                <a:cubicBezTo>
                  <a:pt x="90765" y="473075"/>
                  <a:pt x="84633" y="478367"/>
                  <a:pt x="84633" y="482600"/>
                </a:cubicBezTo>
                <a:cubicBezTo>
                  <a:pt x="83406" y="491067"/>
                  <a:pt x="87086" y="498475"/>
                  <a:pt x="91992" y="506942"/>
                </a:cubicBezTo>
                <a:close/>
                <a:moveTo>
                  <a:pt x="1199575" y="4920192"/>
                </a:moveTo>
                <a:cubicBezTo>
                  <a:pt x="1199575" y="4920192"/>
                  <a:pt x="1199575" y="4921250"/>
                  <a:pt x="1199575" y="4921250"/>
                </a:cubicBezTo>
                <a:cubicBezTo>
                  <a:pt x="1199575" y="4921250"/>
                  <a:pt x="1199575" y="4920192"/>
                  <a:pt x="1199575" y="4920192"/>
                </a:cubicBezTo>
                <a:cubicBezTo>
                  <a:pt x="1199575" y="4920192"/>
                  <a:pt x="1199575" y="4920192"/>
                  <a:pt x="1199575" y="4920192"/>
                </a:cubicBezTo>
                <a:cubicBezTo>
                  <a:pt x="1199575" y="4920192"/>
                  <a:pt x="1199575" y="4920192"/>
                  <a:pt x="1199575" y="4920192"/>
                </a:cubicBezTo>
                <a:close/>
                <a:moveTo>
                  <a:pt x="1199575" y="4920192"/>
                </a:moveTo>
                <a:cubicBezTo>
                  <a:pt x="1202028" y="4917017"/>
                  <a:pt x="1193442" y="4909609"/>
                  <a:pt x="1203255" y="4910667"/>
                </a:cubicBezTo>
                <a:cubicBezTo>
                  <a:pt x="1222880" y="4912784"/>
                  <a:pt x="1214294" y="4902200"/>
                  <a:pt x="1213067" y="4895850"/>
                </a:cubicBezTo>
                <a:cubicBezTo>
                  <a:pt x="1222880" y="4897967"/>
                  <a:pt x="1232692" y="4903258"/>
                  <a:pt x="1243731" y="4891617"/>
                </a:cubicBezTo>
                <a:cubicBezTo>
                  <a:pt x="1240052" y="4918075"/>
                  <a:pt x="1219200" y="4918075"/>
                  <a:pt x="1199575" y="4920192"/>
                </a:cubicBezTo>
                <a:close/>
                <a:moveTo>
                  <a:pt x="1411770" y="4939242"/>
                </a:moveTo>
                <a:cubicBezTo>
                  <a:pt x="1416676" y="4940300"/>
                  <a:pt x="1421582" y="4939242"/>
                  <a:pt x="1421582" y="4935008"/>
                </a:cubicBezTo>
                <a:cubicBezTo>
                  <a:pt x="1422809" y="4926542"/>
                  <a:pt x="1432621" y="4925484"/>
                  <a:pt x="1435075" y="4919133"/>
                </a:cubicBezTo>
                <a:cubicBezTo>
                  <a:pt x="1441207" y="4918075"/>
                  <a:pt x="1448567" y="4919133"/>
                  <a:pt x="1446114" y="4924425"/>
                </a:cubicBezTo>
                <a:cubicBezTo>
                  <a:pt x="1442434" y="4932892"/>
                  <a:pt x="1442434" y="4943475"/>
                  <a:pt x="1426489" y="4948767"/>
                </a:cubicBezTo>
                <a:cubicBezTo>
                  <a:pt x="1411770" y="4953000"/>
                  <a:pt x="1416676" y="4949825"/>
                  <a:pt x="1416676" y="4942417"/>
                </a:cubicBezTo>
                <a:cubicBezTo>
                  <a:pt x="1417903" y="4941359"/>
                  <a:pt x="1414223" y="4940300"/>
                  <a:pt x="1411770" y="4939242"/>
                </a:cubicBezTo>
                <a:close/>
                <a:moveTo>
                  <a:pt x="175398" y="4638675"/>
                </a:moveTo>
                <a:cubicBezTo>
                  <a:pt x="170492" y="4633383"/>
                  <a:pt x="166812" y="4623859"/>
                  <a:pt x="157000" y="4617508"/>
                </a:cubicBezTo>
                <a:cubicBezTo>
                  <a:pt x="164359" y="4613275"/>
                  <a:pt x="170492" y="4607984"/>
                  <a:pt x="181531" y="4610100"/>
                </a:cubicBezTo>
                <a:cubicBezTo>
                  <a:pt x="169265" y="4619625"/>
                  <a:pt x="190117" y="4633383"/>
                  <a:pt x="175398" y="4638675"/>
                </a:cubicBezTo>
                <a:close/>
                <a:moveTo>
                  <a:pt x="372874" y="6493933"/>
                </a:moveTo>
                <a:cubicBezTo>
                  <a:pt x="379007" y="6497109"/>
                  <a:pt x="380233" y="6502401"/>
                  <a:pt x="379007" y="6504517"/>
                </a:cubicBezTo>
                <a:cubicBezTo>
                  <a:pt x="376554" y="6509808"/>
                  <a:pt x="371647" y="6511925"/>
                  <a:pt x="364288" y="6508750"/>
                </a:cubicBezTo>
                <a:cubicBezTo>
                  <a:pt x="355702" y="6505575"/>
                  <a:pt x="359382" y="6516159"/>
                  <a:pt x="353249" y="6518276"/>
                </a:cubicBezTo>
                <a:cubicBezTo>
                  <a:pt x="347116" y="6520392"/>
                  <a:pt x="342210" y="6519334"/>
                  <a:pt x="337304" y="6516159"/>
                </a:cubicBezTo>
                <a:cubicBezTo>
                  <a:pt x="342210" y="6499225"/>
                  <a:pt x="367968" y="6510867"/>
                  <a:pt x="372874" y="6493933"/>
                </a:cubicBezTo>
                <a:close/>
                <a:moveTo>
                  <a:pt x="601014" y="845608"/>
                </a:moveTo>
                <a:cubicBezTo>
                  <a:pt x="615733" y="840317"/>
                  <a:pt x="631678" y="832908"/>
                  <a:pt x="648850" y="831850"/>
                </a:cubicBezTo>
                <a:cubicBezTo>
                  <a:pt x="643944" y="838200"/>
                  <a:pt x="632905" y="839258"/>
                  <a:pt x="630452" y="847725"/>
                </a:cubicBezTo>
                <a:cubicBezTo>
                  <a:pt x="625545" y="861483"/>
                  <a:pt x="616959" y="857250"/>
                  <a:pt x="607147" y="851958"/>
                </a:cubicBezTo>
                <a:cubicBezTo>
                  <a:pt x="605920" y="849842"/>
                  <a:pt x="601014" y="851958"/>
                  <a:pt x="601014" y="845608"/>
                </a:cubicBezTo>
                <a:close/>
                <a:moveTo>
                  <a:pt x="93219" y="4283075"/>
                </a:moveTo>
                <a:cubicBezTo>
                  <a:pt x="85859" y="4283075"/>
                  <a:pt x="95672" y="4277784"/>
                  <a:pt x="93219" y="4276725"/>
                </a:cubicBezTo>
                <a:cubicBezTo>
                  <a:pt x="76047" y="4270375"/>
                  <a:pt x="79726" y="4258734"/>
                  <a:pt x="83406" y="4247092"/>
                </a:cubicBezTo>
                <a:cubicBezTo>
                  <a:pt x="91992" y="4251325"/>
                  <a:pt x="96898" y="4256617"/>
                  <a:pt x="99351" y="4265084"/>
                </a:cubicBezTo>
                <a:cubicBezTo>
                  <a:pt x="100578" y="4271434"/>
                  <a:pt x="99351" y="4283075"/>
                  <a:pt x="93219" y="4283075"/>
                </a:cubicBezTo>
                <a:close/>
                <a:moveTo>
                  <a:pt x="835287" y="5852584"/>
                </a:moveTo>
                <a:cubicBezTo>
                  <a:pt x="830381" y="5861050"/>
                  <a:pt x="841420" y="5874808"/>
                  <a:pt x="819342" y="5871633"/>
                </a:cubicBezTo>
                <a:cubicBezTo>
                  <a:pt x="818115" y="5871633"/>
                  <a:pt x="816889" y="5873750"/>
                  <a:pt x="815662" y="5874808"/>
                </a:cubicBezTo>
                <a:cubicBezTo>
                  <a:pt x="814435" y="5876925"/>
                  <a:pt x="821795" y="5885392"/>
                  <a:pt x="810756" y="5881159"/>
                </a:cubicBezTo>
                <a:cubicBezTo>
                  <a:pt x="807076" y="5880100"/>
                  <a:pt x="802170" y="5871633"/>
                  <a:pt x="805849" y="5870575"/>
                </a:cubicBezTo>
                <a:cubicBezTo>
                  <a:pt x="818115" y="5867401"/>
                  <a:pt x="819342" y="5853642"/>
                  <a:pt x="835287" y="5852584"/>
                </a:cubicBezTo>
                <a:close/>
                <a:moveTo>
                  <a:pt x="1220427" y="5534026"/>
                </a:moveTo>
                <a:cubicBezTo>
                  <a:pt x="1220427" y="5532967"/>
                  <a:pt x="1220427" y="5531909"/>
                  <a:pt x="1219200" y="5530850"/>
                </a:cubicBezTo>
                <a:cubicBezTo>
                  <a:pt x="1220427" y="5531909"/>
                  <a:pt x="1222880" y="5532967"/>
                  <a:pt x="1224106" y="5534026"/>
                </a:cubicBezTo>
                <a:cubicBezTo>
                  <a:pt x="1224106" y="5534026"/>
                  <a:pt x="1224106" y="5532967"/>
                  <a:pt x="1225333" y="5532967"/>
                </a:cubicBezTo>
                <a:cubicBezTo>
                  <a:pt x="1225333" y="5534026"/>
                  <a:pt x="1226559" y="5535084"/>
                  <a:pt x="1226559" y="5535084"/>
                </a:cubicBezTo>
                <a:cubicBezTo>
                  <a:pt x="1230239" y="5536142"/>
                  <a:pt x="1232692" y="5532967"/>
                  <a:pt x="1236372" y="5532967"/>
                </a:cubicBezTo>
                <a:cubicBezTo>
                  <a:pt x="1229012" y="5535084"/>
                  <a:pt x="1233919" y="5546725"/>
                  <a:pt x="1227786" y="5546725"/>
                </a:cubicBezTo>
                <a:cubicBezTo>
                  <a:pt x="1226559" y="5546725"/>
                  <a:pt x="1225333" y="5546725"/>
                  <a:pt x="1222880" y="5546725"/>
                </a:cubicBezTo>
                <a:cubicBezTo>
                  <a:pt x="1221653" y="5548842"/>
                  <a:pt x="1219200" y="5550959"/>
                  <a:pt x="1219200" y="5553075"/>
                </a:cubicBezTo>
                <a:cubicBezTo>
                  <a:pt x="1217974" y="5550959"/>
                  <a:pt x="1216747" y="5549901"/>
                  <a:pt x="1216747" y="5547784"/>
                </a:cubicBezTo>
                <a:cubicBezTo>
                  <a:pt x="1214294" y="5548842"/>
                  <a:pt x="1214294" y="5552017"/>
                  <a:pt x="1216747" y="5557308"/>
                </a:cubicBezTo>
                <a:cubicBezTo>
                  <a:pt x="1216747" y="5557308"/>
                  <a:pt x="1214294" y="5559425"/>
                  <a:pt x="1213067" y="5559425"/>
                </a:cubicBezTo>
                <a:cubicBezTo>
                  <a:pt x="1204481" y="5559425"/>
                  <a:pt x="1194669" y="5545667"/>
                  <a:pt x="1198349" y="5539317"/>
                </a:cubicBezTo>
                <a:cubicBezTo>
                  <a:pt x="1200802" y="5536142"/>
                  <a:pt x="1204481" y="5534026"/>
                  <a:pt x="1206934" y="5540375"/>
                </a:cubicBezTo>
                <a:cubicBezTo>
                  <a:pt x="1208161" y="5544609"/>
                  <a:pt x="1210614" y="5548842"/>
                  <a:pt x="1216747" y="5546725"/>
                </a:cubicBezTo>
                <a:cubicBezTo>
                  <a:pt x="1216747" y="5543550"/>
                  <a:pt x="1219200" y="5541433"/>
                  <a:pt x="1220427" y="5539317"/>
                </a:cubicBezTo>
                <a:cubicBezTo>
                  <a:pt x="1221653" y="5537200"/>
                  <a:pt x="1220427" y="5535084"/>
                  <a:pt x="1220427" y="5534026"/>
                </a:cubicBezTo>
                <a:close/>
                <a:moveTo>
                  <a:pt x="1666894" y="6738409"/>
                </a:moveTo>
                <a:cubicBezTo>
                  <a:pt x="1660761" y="6741584"/>
                  <a:pt x="1653402" y="6746875"/>
                  <a:pt x="1646043" y="6747933"/>
                </a:cubicBezTo>
                <a:cubicBezTo>
                  <a:pt x="1641137" y="6748992"/>
                  <a:pt x="1635004" y="6743700"/>
                  <a:pt x="1630097" y="6741584"/>
                </a:cubicBezTo>
                <a:cubicBezTo>
                  <a:pt x="1632551" y="6737350"/>
                  <a:pt x="1635004" y="6733117"/>
                  <a:pt x="1638683" y="6729942"/>
                </a:cubicBezTo>
                <a:cubicBezTo>
                  <a:pt x="1643590" y="6726767"/>
                  <a:pt x="1643590" y="6720417"/>
                  <a:pt x="1652175" y="6721475"/>
                </a:cubicBezTo>
                <a:cubicBezTo>
                  <a:pt x="1661988" y="6722534"/>
                  <a:pt x="1658308" y="6734175"/>
                  <a:pt x="1666894" y="6734175"/>
                </a:cubicBezTo>
                <a:cubicBezTo>
                  <a:pt x="1671801" y="6734175"/>
                  <a:pt x="1669347" y="6737350"/>
                  <a:pt x="1666894" y="6738409"/>
                </a:cubicBezTo>
                <a:close/>
                <a:moveTo>
                  <a:pt x="12169922" y="5077883"/>
                </a:moveTo>
                <a:cubicBezTo>
                  <a:pt x="12153977" y="5082117"/>
                  <a:pt x="12169922" y="5091642"/>
                  <a:pt x="12166243" y="5097992"/>
                </a:cubicBezTo>
                <a:cubicBezTo>
                  <a:pt x="12165016" y="5100109"/>
                  <a:pt x="12161336" y="5100109"/>
                  <a:pt x="12160110" y="5099050"/>
                </a:cubicBezTo>
                <a:cubicBezTo>
                  <a:pt x="12158883" y="5097992"/>
                  <a:pt x="12157656" y="5096934"/>
                  <a:pt x="12157656" y="5095875"/>
                </a:cubicBezTo>
                <a:cubicBezTo>
                  <a:pt x="12158883" y="5082117"/>
                  <a:pt x="12142938" y="5086350"/>
                  <a:pt x="12134352" y="5075767"/>
                </a:cubicBezTo>
                <a:cubicBezTo>
                  <a:pt x="12144164" y="5081059"/>
                  <a:pt x="12151524" y="5090584"/>
                  <a:pt x="12156429" y="5076825"/>
                </a:cubicBezTo>
                <a:cubicBezTo>
                  <a:pt x="12157656" y="5073650"/>
                  <a:pt x="12158883" y="5070475"/>
                  <a:pt x="12163789" y="5072592"/>
                </a:cubicBezTo>
                <a:cubicBezTo>
                  <a:pt x="12166243" y="5072592"/>
                  <a:pt x="12163789" y="5078942"/>
                  <a:pt x="12169922" y="5077883"/>
                </a:cubicBezTo>
                <a:close/>
                <a:moveTo>
                  <a:pt x="11679298" y="2405592"/>
                </a:moveTo>
                <a:cubicBezTo>
                  <a:pt x="11695243" y="2408767"/>
                  <a:pt x="11680525" y="2391833"/>
                  <a:pt x="11692790" y="2391833"/>
                </a:cubicBezTo>
                <a:cubicBezTo>
                  <a:pt x="11701376" y="2400300"/>
                  <a:pt x="11696470" y="2415117"/>
                  <a:pt x="11708735" y="2422525"/>
                </a:cubicBezTo>
                <a:cubicBezTo>
                  <a:pt x="11697697" y="2419350"/>
                  <a:pt x="11685431" y="2418292"/>
                  <a:pt x="11679298" y="2405592"/>
                </a:cubicBezTo>
                <a:close/>
                <a:moveTo>
                  <a:pt x="11177635" y="1140883"/>
                </a:moveTo>
                <a:cubicBezTo>
                  <a:pt x="11184995" y="1152525"/>
                  <a:pt x="11182542" y="1162050"/>
                  <a:pt x="11181315" y="1169458"/>
                </a:cubicBezTo>
                <a:cubicBezTo>
                  <a:pt x="11180089" y="1176867"/>
                  <a:pt x="11177635" y="1183217"/>
                  <a:pt x="11181315" y="1191683"/>
                </a:cubicBezTo>
                <a:cubicBezTo>
                  <a:pt x="11184995" y="1201208"/>
                  <a:pt x="11177635" y="1206500"/>
                  <a:pt x="11159237" y="1207558"/>
                </a:cubicBezTo>
                <a:cubicBezTo>
                  <a:pt x="11169049" y="1200150"/>
                  <a:pt x="11175182" y="1194858"/>
                  <a:pt x="11170276" y="1183217"/>
                </a:cubicBezTo>
                <a:cubicBezTo>
                  <a:pt x="11166597" y="1171575"/>
                  <a:pt x="11172729" y="1157817"/>
                  <a:pt x="11177635" y="1140883"/>
                </a:cubicBezTo>
                <a:close/>
                <a:moveTo>
                  <a:pt x="125109" y="3796242"/>
                </a:moveTo>
                <a:cubicBezTo>
                  <a:pt x="130015" y="3797300"/>
                  <a:pt x="131242" y="3797300"/>
                  <a:pt x="132468" y="3798358"/>
                </a:cubicBezTo>
                <a:cubicBezTo>
                  <a:pt x="136148" y="3801534"/>
                  <a:pt x="132468" y="3805767"/>
                  <a:pt x="134922" y="3808942"/>
                </a:cubicBezTo>
                <a:cubicBezTo>
                  <a:pt x="134922" y="3810000"/>
                  <a:pt x="136148" y="3810000"/>
                  <a:pt x="136148" y="3810000"/>
                </a:cubicBezTo>
                <a:cubicBezTo>
                  <a:pt x="132468" y="3811059"/>
                  <a:pt x="133695" y="3816350"/>
                  <a:pt x="132468" y="3818467"/>
                </a:cubicBezTo>
                <a:cubicBezTo>
                  <a:pt x="128789" y="3826934"/>
                  <a:pt x="126336" y="3836458"/>
                  <a:pt x="122656" y="3845983"/>
                </a:cubicBezTo>
                <a:cubicBezTo>
                  <a:pt x="121429" y="3845983"/>
                  <a:pt x="118976" y="3844925"/>
                  <a:pt x="117750" y="3844925"/>
                </a:cubicBezTo>
                <a:cubicBezTo>
                  <a:pt x="118976" y="3829050"/>
                  <a:pt x="128789" y="3813175"/>
                  <a:pt x="125109" y="3796242"/>
                </a:cubicBezTo>
                <a:close/>
                <a:moveTo>
                  <a:pt x="137375" y="3811059"/>
                </a:moveTo>
                <a:cubicBezTo>
                  <a:pt x="138601" y="3811059"/>
                  <a:pt x="138601" y="3811059"/>
                  <a:pt x="139828" y="3810000"/>
                </a:cubicBezTo>
                <a:cubicBezTo>
                  <a:pt x="138601" y="3811059"/>
                  <a:pt x="137375" y="3811059"/>
                  <a:pt x="137375" y="3811059"/>
                </a:cubicBezTo>
                <a:close/>
                <a:moveTo>
                  <a:pt x="12117180" y="6325659"/>
                </a:moveTo>
                <a:cubicBezTo>
                  <a:pt x="12117180" y="6329892"/>
                  <a:pt x="12117180" y="6334125"/>
                  <a:pt x="12117180" y="6338359"/>
                </a:cubicBezTo>
                <a:cubicBezTo>
                  <a:pt x="12118406" y="6345767"/>
                  <a:pt x="12120860" y="6354234"/>
                  <a:pt x="12104915" y="6351058"/>
                </a:cubicBezTo>
                <a:cubicBezTo>
                  <a:pt x="12095102" y="6348942"/>
                  <a:pt x="12088969" y="6360584"/>
                  <a:pt x="12076703" y="6363758"/>
                </a:cubicBezTo>
                <a:cubicBezTo>
                  <a:pt x="12075477" y="6354234"/>
                  <a:pt x="12082836" y="6351058"/>
                  <a:pt x="12088969" y="6346825"/>
                </a:cubicBezTo>
                <a:cubicBezTo>
                  <a:pt x="12092649" y="6343651"/>
                  <a:pt x="12087742" y="6338359"/>
                  <a:pt x="12093875" y="6338359"/>
                </a:cubicBezTo>
                <a:cubicBezTo>
                  <a:pt x="12096329" y="6338359"/>
                  <a:pt x="12091422" y="6344709"/>
                  <a:pt x="12096329" y="6346825"/>
                </a:cubicBezTo>
                <a:cubicBezTo>
                  <a:pt x="12101234" y="6348942"/>
                  <a:pt x="12103688" y="6351058"/>
                  <a:pt x="12108594" y="6345767"/>
                </a:cubicBezTo>
                <a:cubicBezTo>
                  <a:pt x="12114727" y="6338359"/>
                  <a:pt x="12108594" y="6329892"/>
                  <a:pt x="12117180" y="6325659"/>
                </a:cubicBezTo>
                <a:close/>
                <a:moveTo>
                  <a:pt x="502889" y="940858"/>
                </a:moveTo>
                <a:cubicBezTo>
                  <a:pt x="502889" y="940858"/>
                  <a:pt x="502889" y="941917"/>
                  <a:pt x="502889" y="940858"/>
                </a:cubicBezTo>
                <a:cubicBezTo>
                  <a:pt x="502889" y="941917"/>
                  <a:pt x="502889" y="941917"/>
                  <a:pt x="502889" y="940858"/>
                </a:cubicBezTo>
                <a:lnTo>
                  <a:pt x="502889" y="940858"/>
                </a:lnTo>
                <a:close/>
                <a:moveTo>
                  <a:pt x="80953" y="5632450"/>
                </a:moveTo>
                <a:cubicBezTo>
                  <a:pt x="84633" y="5633508"/>
                  <a:pt x="85859" y="5636683"/>
                  <a:pt x="85859" y="5639859"/>
                </a:cubicBezTo>
                <a:cubicBezTo>
                  <a:pt x="84633" y="5648325"/>
                  <a:pt x="79726" y="5657850"/>
                  <a:pt x="83406" y="5666317"/>
                </a:cubicBezTo>
                <a:cubicBezTo>
                  <a:pt x="87086" y="5671609"/>
                  <a:pt x="68687" y="5676901"/>
                  <a:pt x="82179" y="5683250"/>
                </a:cubicBezTo>
                <a:cubicBezTo>
                  <a:pt x="100578" y="5691717"/>
                  <a:pt x="98125" y="5703359"/>
                  <a:pt x="89539" y="5716058"/>
                </a:cubicBezTo>
                <a:cubicBezTo>
                  <a:pt x="90765" y="5723467"/>
                  <a:pt x="89539" y="5729817"/>
                  <a:pt x="78500" y="5730875"/>
                </a:cubicBezTo>
                <a:cubicBezTo>
                  <a:pt x="74820" y="5730875"/>
                  <a:pt x="68687" y="5731933"/>
                  <a:pt x="69914" y="5728758"/>
                </a:cubicBezTo>
                <a:cubicBezTo>
                  <a:pt x="73594" y="5720292"/>
                  <a:pt x="58875" y="5720292"/>
                  <a:pt x="61328" y="5712883"/>
                </a:cubicBezTo>
                <a:cubicBezTo>
                  <a:pt x="57648" y="5712883"/>
                  <a:pt x="55195" y="5712883"/>
                  <a:pt x="51515" y="5711825"/>
                </a:cubicBezTo>
                <a:cubicBezTo>
                  <a:pt x="51515" y="5694892"/>
                  <a:pt x="51515" y="5677959"/>
                  <a:pt x="51515" y="5661026"/>
                </a:cubicBezTo>
                <a:cubicBezTo>
                  <a:pt x="58875" y="5656792"/>
                  <a:pt x="60101" y="5662084"/>
                  <a:pt x="61328" y="5666317"/>
                </a:cubicBezTo>
                <a:cubicBezTo>
                  <a:pt x="63781" y="5670550"/>
                  <a:pt x="66234" y="5669492"/>
                  <a:pt x="68687" y="5666317"/>
                </a:cubicBezTo>
                <a:cubicBezTo>
                  <a:pt x="68687" y="5663142"/>
                  <a:pt x="68687" y="5659967"/>
                  <a:pt x="68687" y="5656792"/>
                </a:cubicBezTo>
                <a:cubicBezTo>
                  <a:pt x="67461" y="5645151"/>
                  <a:pt x="67461" y="5644092"/>
                  <a:pt x="51515" y="5651500"/>
                </a:cubicBezTo>
                <a:cubicBezTo>
                  <a:pt x="51515" y="5648325"/>
                  <a:pt x="51515" y="5645151"/>
                  <a:pt x="51515" y="5641975"/>
                </a:cubicBezTo>
                <a:cubicBezTo>
                  <a:pt x="62555" y="5648325"/>
                  <a:pt x="69914" y="5645151"/>
                  <a:pt x="73594" y="5634567"/>
                </a:cubicBezTo>
                <a:cubicBezTo>
                  <a:pt x="73594" y="5632450"/>
                  <a:pt x="77273" y="5631392"/>
                  <a:pt x="80953" y="5632450"/>
                </a:cubicBezTo>
                <a:close/>
                <a:moveTo>
                  <a:pt x="809529" y="3166534"/>
                </a:moveTo>
                <a:cubicBezTo>
                  <a:pt x="808303" y="3166534"/>
                  <a:pt x="808303" y="3166534"/>
                  <a:pt x="809529" y="3166534"/>
                </a:cubicBezTo>
                <a:cubicBezTo>
                  <a:pt x="808303" y="3166534"/>
                  <a:pt x="808303" y="3166534"/>
                  <a:pt x="809529" y="3166534"/>
                </a:cubicBezTo>
                <a:cubicBezTo>
                  <a:pt x="808303" y="3166534"/>
                  <a:pt x="808303" y="3166534"/>
                  <a:pt x="809529" y="3166534"/>
                </a:cubicBezTo>
                <a:cubicBezTo>
                  <a:pt x="808303" y="3166534"/>
                  <a:pt x="809529" y="3166534"/>
                  <a:pt x="809529" y="3166534"/>
                </a:cubicBezTo>
                <a:close/>
                <a:moveTo>
                  <a:pt x="823021" y="3161242"/>
                </a:moveTo>
                <a:cubicBezTo>
                  <a:pt x="820568" y="3164417"/>
                  <a:pt x="813209" y="3162300"/>
                  <a:pt x="808303" y="3165475"/>
                </a:cubicBezTo>
                <a:cubicBezTo>
                  <a:pt x="809529" y="3152775"/>
                  <a:pt x="796037" y="3159125"/>
                  <a:pt x="787451" y="3154892"/>
                </a:cubicBezTo>
                <a:cubicBezTo>
                  <a:pt x="792357" y="3149600"/>
                  <a:pt x="791131" y="3142192"/>
                  <a:pt x="792357" y="3134784"/>
                </a:cubicBezTo>
                <a:cubicBezTo>
                  <a:pt x="792357" y="3132667"/>
                  <a:pt x="793584" y="3130550"/>
                  <a:pt x="796037" y="3130550"/>
                </a:cubicBezTo>
                <a:cubicBezTo>
                  <a:pt x="797264" y="3130550"/>
                  <a:pt x="800943" y="3131608"/>
                  <a:pt x="800943" y="3131608"/>
                </a:cubicBezTo>
                <a:cubicBezTo>
                  <a:pt x="800943" y="3146425"/>
                  <a:pt x="821795" y="3146425"/>
                  <a:pt x="823021" y="3161242"/>
                </a:cubicBezTo>
                <a:close/>
                <a:moveTo>
                  <a:pt x="11941782" y="6461125"/>
                </a:moveTo>
                <a:cubicBezTo>
                  <a:pt x="11936876" y="6462183"/>
                  <a:pt x="11944235" y="6477000"/>
                  <a:pt x="11931969" y="6483350"/>
                </a:cubicBezTo>
                <a:cubicBezTo>
                  <a:pt x="11930743" y="6470651"/>
                  <a:pt x="11939329" y="6459008"/>
                  <a:pt x="11935649" y="6446308"/>
                </a:cubicBezTo>
                <a:cubicBezTo>
                  <a:pt x="11933196" y="6437842"/>
                  <a:pt x="11944235" y="6441017"/>
                  <a:pt x="11950368" y="6442075"/>
                </a:cubicBezTo>
                <a:cubicBezTo>
                  <a:pt x="11949141" y="6450542"/>
                  <a:pt x="11956500" y="6445250"/>
                  <a:pt x="11960180" y="6446308"/>
                </a:cubicBezTo>
                <a:cubicBezTo>
                  <a:pt x="11961407" y="6447367"/>
                  <a:pt x="11962633" y="6447367"/>
                  <a:pt x="11962633" y="6448425"/>
                </a:cubicBezTo>
                <a:cubicBezTo>
                  <a:pt x="11957727" y="6453717"/>
                  <a:pt x="11952821" y="6459008"/>
                  <a:pt x="11941782" y="6461125"/>
                </a:cubicBezTo>
                <a:close/>
                <a:moveTo>
                  <a:pt x="1324684" y="1628775"/>
                </a:moveTo>
                <a:cubicBezTo>
                  <a:pt x="1335723" y="1643592"/>
                  <a:pt x="1327137" y="1659467"/>
                  <a:pt x="1334497" y="1672167"/>
                </a:cubicBezTo>
                <a:cubicBezTo>
                  <a:pt x="1334497" y="1673225"/>
                  <a:pt x="1332044" y="1675342"/>
                  <a:pt x="1329590" y="1676400"/>
                </a:cubicBezTo>
                <a:cubicBezTo>
                  <a:pt x="1327137" y="1677458"/>
                  <a:pt x="1324684" y="1676400"/>
                  <a:pt x="1323458" y="1674283"/>
                </a:cubicBezTo>
                <a:cubicBezTo>
                  <a:pt x="1318551" y="1666875"/>
                  <a:pt x="1316098" y="1658408"/>
                  <a:pt x="1317325" y="1649942"/>
                </a:cubicBezTo>
                <a:cubicBezTo>
                  <a:pt x="1318551" y="1644650"/>
                  <a:pt x="1322231" y="1638300"/>
                  <a:pt x="1324684" y="1628775"/>
                </a:cubicBezTo>
                <a:close/>
                <a:moveTo>
                  <a:pt x="987380" y="2531533"/>
                </a:moveTo>
                <a:cubicBezTo>
                  <a:pt x="987380" y="2531533"/>
                  <a:pt x="987380" y="2531533"/>
                  <a:pt x="987380" y="2531533"/>
                </a:cubicBezTo>
                <a:cubicBezTo>
                  <a:pt x="987380" y="2531533"/>
                  <a:pt x="987380" y="2531533"/>
                  <a:pt x="987380" y="2531533"/>
                </a:cubicBezTo>
                <a:cubicBezTo>
                  <a:pt x="987380" y="2531533"/>
                  <a:pt x="987380" y="2531533"/>
                  <a:pt x="987380" y="2531533"/>
                </a:cubicBezTo>
                <a:cubicBezTo>
                  <a:pt x="987380" y="2531533"/>
                  <a:pt x="987380" y="2531533"/>
                  <a:pt x="987380" y="2531533"/>
                </a:cubicBezTo>
                <a:close/>
                <a:moveTo>
                  <a:pt x="1036443" y="2190750"/>
                </a:moveTo>
                <a:cubicBezTo>
                  <a:pt x="1037669" y="2187575"/>
                  <a:pt x="1060974" y="2191809"/>
                  <a:pt x="1041349" y="2181225"/>
                </a:cubicBezTo>
                <a:cubicBezTo>
                  <a:pt x="1035216" y="2178050"/>
                  <a:pt x="1032763" y="2172758"/>
                  <a:pt x="1038896" y="2167467"/>
                </a:cubicBezTo>
                <a:cubicBezTo>
                  <a:pt x="1046255" y="2161117"/>
                  <a:pt x="1046255" y="2169583"/>
                  <a:pt x="1051161" y="2171700"/>
                </a:cubicBezTo>
                <a:cubicBezTo>
                  <a:pt x="1067107" y="2178050"/>
                  <a:pt x="1091638" y="2165350"/>
                  <a:pt x="1090411" y="2149475"/>
                </a:cubicBezTo>
                <a:cubicBezTo>
                  <a:pt x="1090411" y="2144184"/>
                  <a:pt x="1087958" y="2139950"/>
                  <a:pt x="1089185" y="2133600"/>
                </a:cubicBezTo>
                <a:cubicBezTo>
                  <a:pt x="1091638" y="2125133"/>
                  <a:pt x="1083052" y="2119842"/>
                  <a:pt x="1075693" y="2120900"/>
                </a:cubicBezTo>
                <a:cubicBezTo>
                  <a:pt x="1069560" y="2121958"/>
                  <a:pt x="1052388" y="2121958"/>
                  <a:pt x="1062200" y="2135717"/>
                </a:cubicBezTo>
                <a:cubicBezTo>
                  <a:pt x="1064654" y="2138892"/>
                  <a:pt x="1065880" y="2144184"/>
                  <a:pt x="1060974" y="2146300"/>
                </a:cubicBezTo>
                <a:cubicBezTo>
                  <a:pt x="1053615" y="2149475"/>
                  <a:pt x="1062200" y="2160059"/>
                  <a:pt x="1052388" y="2161117"/>
                </a:cubicBezTo>
                <a:cubicBezTo>
                  <a:pt x="1042575" y="2162175"/>
                  <a:pt x="1045029" y="2152650"/>
                  <a:pt x="1041349" y="2149475"/>
                </a:cubicBezTo>
                <a:cubicBezTo>
                  <a:pt x="1035216" y="2144184"/>
                  <a:pt x="1031536" y="2131483"/>
                  <a:pt x="1025404" y="2133600"/>
                </a:cubicBezTo>
                <a:cubicBezTo>
                  <a:pt x="1008232" y="2139950"/>
                  <a:pt x="1014365" y="2128309"/>
                  <a:pt x="1013138" y="2124075"/>
                </a:cubicBezTo>
                <a:cubicBezTo>
                  <a:pt x="1011912" y="2120900"/>
                  <a:pt x="1011912" y="2117725"/>
                  <a:pt x="1011912" y="2115608"/>
                </a:cubicBezTo>
                <a:cubicBezTo>
                  <a:pt x="1007005" y="2119842"/>
                  <a:pt x="1000872" y="2123017"/>
                  <a:pt x="1003326" y="2130425"/>
                </a:cubicBezTo>
                <a:cubicBezTo>
                  <a:pt x="1004552" y="2135717"/>
                  <a:pt x="1004552" y="2141008"/>
                  <a:pt x="1002099" y="2146300"/>
                </a:cubicBezTo>
                <a:cubicBezTo>
                  <a:pt x="999646" y="2151592"/>
                  <a:pt x="993513" y="2156883"/>
                  <a:pt x="1002099" y="2164292"/>
                </a:cubicBezTo>
                <a:cubicBezTo>
                  <a:pt x="1005779" y="2167467"/>
                  <a:pt x="999646" y="2178050"/>
                  <a:pt x="997193" y="2184400"/>
                </a:cubicBezTo>
                <a:cubicBezTo>
                  <a:pt x="994740" y="2190750"/>
                  <a:pt x="988607" y="2175934"/>
                  <a:pt x="981248" y="2183342"/>
                </a:cubicBezTo>
                <a:cubicBezTo>
                  <a:pt x="983701" y="2189692"/>
                  <a:pt x="984927" y="2202392"/>
                  <a:pt x="981248" y="2202392"/>
                </a:cubicBezTo>
                <a:cubicBezTo>
                  <a:pt x="965302" y="2202392"/>
                  <a:pt x="973888" y="2211917"/>
                  <a:pt x="970208" y="2216150"/>
                </a:cubicBezTo>
                <a:cubicBezTo>
                  <a:pt x="982474" y="2215092"/>
                  <a:pt x="994740" y="2210858"/>
                  <a:pt x="1005779" y="2218267"/>
                </a:cubicBezTo>
                <a:cubicBezTo>
                  <a:pt x="1010685" y="2216150"/>
                  <a:pt x="1016818" y="2217208"/>
                  <a:pt x="1021724" y="2212975"/>
                </a:cubicBezTo>
                <a:cubicBezTo>
                  <a:pt x="1026630" y="2207684"/>
                  <a:pt x="1032763" y="2208742"/>
                  <a:pt x="1040122" y="2211917"/>
                </a:cubicBezTo>
                <a:cubicBezTo>
                  <a:pt x="1036443" y="2204508"/>
                  <a:pt x="1035216" y="2198158"/>
                  <a:pt x="1036443" y="2190750"/>
                </a:cubicBezTo>
                <a:close/>
                <a:moveTo>
                  <a:pt x="1009458" y="2196042"/>
                </a:moveTo>
                <a:cubicBezTo>
                  <a:pt x="1013138" y="2183342"/>
                  <a:pt x="1019271" y="2171700"/>
                  <a:pt x="1014365" y="2159000"/>
                </a:cubicBezTo>
                <a:cubicBezTo>
                  <a:pt x="1013138" y="2155825"/>
                  <a:pt x="1013138" y="2152650"/>
                  <a:pt x="1013138" y="2150533"/>
                </a:cubicBezTo>
                <a:cubicBezTo>
                  <a:pt x="1014365" y="2147358"/>
                  <a:pt x="1018044" y="2146300"/>
                  <a:pt x="1021724" y="2147358"/>
                </a:cubicBezTo>
                <a:cubicBezTo>
                  <a:pt x="1024177" y="2147358"/>
                  <a:pt x="1027857" y="2148417"/>
                  <a:pt x="1027857" y="2150533"/>
                </a:cubicBezTo>
                <a:cubicBezTo>
                  <a:pt x="1021724" y="2164292"/>
                  <a:pt x="1040122" y="2175934"/>
                  <a:pt x="1031536" y="2189692"/>
                </a:cubicBezTo>
                <a:cubicBezTo>
                  <a:pt x="1026630" y="2198158"/>
                  <a:pt x="1019271" y="2199217"/>
                  <a:pt x="1009458" y="2196042"/>
                </a:cubicBezTo>
                <a:close/>
                <a:moveTo>
                  <a:pt x="128789" y="2136775"/>
                </a:moveTo>
                <a:cubicBezTo>
                  <a:pt x="128789" y="2136775"/>
                  <a:pt x="128789" y="2136775"/>
                  <a:pt x="128789" y="2136775"/>
                </a:cubicBezTo>
                <a:cubicBezTo>
                  <a:pt x="128789" y="2136775"/>
                  <a:pt x="128789" y="2135717"/>
                  <a:pt x="128789" y="2136775"/>
                </a:cubicBezTo>
                <a:cubicBezTo>
                  <a:pt x="128789" y="2135717"/>
                  <a:pt x="128789" y="2135717"/>
                  <a:pt x="128789" y="2136775"/>
                </a:cubicBezTo>
                <a:cubicBezTo>
                  <a:pt x="128789" y="2136775"/>
                  <a:pt x="128789" y="2136775"/>
                  <a:pt x="128789" y="2136775"/>
                </a:cubicBezTo>
                <a:close/>
                <a:moveTo>
                  <a:pt x="136148" y="2143125"/>
                </a:moveTo>
                <a:cubicBezTo>
                  <a:pt x="138601" y="2143125"/>
                  <a:pt x="141054" y="2143125"/>
                  <a:pt x="141054" y="2141008"/>
                </a:cubicBezTo>
                <a:cubicBezTo>
                  <a:pt x="139828" y="2134658"/>
                  <a:pt x="134922" y="2135717"/>
                  <a:pt x="130015" y="2135717"/>
                </a:cubicBezTo>
                <a:cubicBezTo>
                  <a:pt x="132468" y="2126192"/>
                  <a:pt x="137375" y="2118783"/>
                  <a:pt x="148414" y="2130425"/>
                </a:cubicBezTo>
                <a:cubicBezTo>
                  <a:pt x="153320" y="2134658"/>
                  <a:pt x="158226" y="2135717"/>
                  <a:pt x="164359" y="2134658"/>
                </a:cubicBezTo>
                <a:cubicBezTo>
                  <a:pt x="164359" y="2145242"/>
                  <a:pt x="149640" y="2143125"/>
                  <a:pt x="144734" y="2149475"/>
                </a:cubicBezTo>
                <a:cubicBezTo>
                  <a:pt x="143507" y="2146300"/>
                  <a:pt x="141054" y="2145242"/>
                  <a:pt x="136148" y="2143125"/>
                </a:cubicBezTo>
                <a:close/>
                <a:moveTo>
                  <a:pt x="136148" y="2143125"/>
                </a:moveTo>
                <a:cubicBezTo>
                  <a:pt x="136148" y="2143125"/>
                  <a:pt x="136148" y="2143125"/>
                  <a:pt x="136148" y="2143125"/>
                </a:cubicBezTo>
                <a:cubicBezTo>
                  <a:pt x="136148" y="2143125"/>
                  <a:pt x="136148" y="2144184"/>
                  <a:pt x="136148" y="2143125"/>
                </a:cubicBezTo>
                <a:cubicBezTo>
                  <a:pt x="132468" y="2145242"/>
                  <a:pt x="130015" y="2145242"/>
                  <a:pt x="127562" y="2142067"/>
                </a:cubicBezTo>
                <a:cubicBezTo>
                  <a:pt x="123883" y="2141008"/>
                  <a:pt x="120203" y="2141008"/>
                  <a:pt x="121429" y="2136775"/>
                </a:cubicBezTo>
                <a:cubicBezTo>
                  <a:pt x="122656" y="2134658"/>
                  <a:pt x="126336" y="2133600"/>
                  <a:pt x="130015" y="2135717"/>
                </a:cubicBezTo>
                <a:cubicBezTo>
                  <a:pt x="130015" y="2136775"/>
                  <a:pt x="131242" y="2137833"/>
                  <a:pt x="131242" y="2139950"/>
                </a:cubicBezTo>
                <a:cubicBezTo>
                  <a:pt x="131242" y="2142067"/>
                  <a:pt x="133695" y="2143125"/>
                  <a:pt x="136148" y="2143125"/>
                </a:cubicBezTo>
                <a:cubicBezTo>
                  <a:pt x="134922" y="2144184"/>
                  <a:pt x="136148" y="2143125"/>
                  <a:pt x="136148" y="2143125"/>
                </a:cubicBezTo>
                <a:close/>
                <a:moveTo>
                  <a:pt x="1214294" y="4886325"/>
                </a:moveTo>
                <a:cubicBezTo>
                  <a:pt x="1214294" y="4889500"/>
                  <a:pt x="1214294" y="4891617"/>
                  <a:pt x="1214294" y="4894792"/>
                </a:cubicBezTo>
                <a:cubicBezTo>
                  <a:pt x="1197122" y="4894792"/>
                  <a:pt x="1197122" y="4894792"/>
                  <a:pt x="1203255" y="4885267"/>
                </a:cubicBezTo>
                <a:cubicBezTo>
                  <a:pt x="1203255" y="4879975"/>
                  <a:pt x="1205708" y="4873625"/>
                  <a:pt x="1199575" y="4868334"/>
                </a:cubicBezTo>
                <a:cubicBezTo>
                  <a:pt x="1192216" y="4861984"/>
                  <a:pt x="1192216" y="4860925"/>
                  <a:pt x="1189763" y="4848225"/>
                </a:cubicBezTo>
                <a:cubicBezTo>
                  <a:pt x="1188536" y="4848225"/>
                  <a:pt x="1187310" y="4847167"/>
                  <a:pt x="1187310" y="4846109"/>
                </a:cubicBezTo>
                <a:cubicBezTo>
                  <a:pt x="1186083" y="4843992"/>
                  <a:pt x="1188536" y="4842934"/>
                  <a:pt x="1190989" y="4841875"/>
                </a:cubicBezTo>
                <a:cubicBezTo>
                  <a:pt x="1194669" y="4841875"/>
                  <a:pt x="1197122" y="4842934"/>
                  <a:pt x="1198349" y="4846109"/>
                </a:cubicBezTo>
                <a:cubicBezTo>
                  <a:pt x="1198349" y="4846109"/>
                  <a:pt x="1198349" y="4846109"/>
                  <a:pt x="1198349" y="4847167"/>
                </a:cubicBezTo>
                <a:cubicBezTo>
                  <a:pt x="1200802" y="4847167"/>
                  <a:pt x="1203255" y="4848225"/>
                  <a:pt x="1205708" y="4848225"/>
                </a:cubicBezTo>
                <a:cubicBezTo>
                  <a:pt x="1199575" y="4841875"/>
                  <a:pt x="1217974" y="4835525"/>
                  <a:pt x="1204481" y="4829175"/>
                </a:cubicBezTo>
                <a:cubicBezTo>
                  <a:pt x="1202028" y="4828117"/>
                  <a:pt x="1209388" y="4824942"/>
                  <a:pt x="1211841" y="4827059"/>
                </a:cubicBezTo>
                <a:cubicBezTo>
                  <a:pt x="1233919" y="4838700"/>
                  <a:pt x="1219200" y="4819650"/>
                  <a:pt x="1222880" y="4817534"/>
                </a:cubicBezTo>
                <a:cubicBezTo>
                  <a:pt x="1222880" y="4814359"/>
                  <a:pt x="1222880" y="4811184"/>
                  <a:pt x="1226559" y="4812242"/>
                </a:cubicBezTo>
                <a:cubicBezTo>
                  <a:pt x="1230239" y="4812242"/>
                  <a:pt x="1232692" y="4814359"/>
                  <a:pt x="1231466" y="4817534"/>
                </a:cubicBezTo>
                <a:cubicBezTo>
                  <a:pt x="1232692" y="4822825"/>
                  <a:pt x="1224106" y="4827059"/>
                  <a:pt x="1231466" y="4832350"/>
                </a:cubicBezTo>
                <a:cubicBezTo>
                  <a:pt x="1238825" y="4837642"/>
                  <a:pt x="1241278" y="4843992"/>
                  <a:pt x="1240052" y="4851400"/>
                </a:cubicBezTo>
                <a:cubicBezTo>
                  <a:pt x="1236372" y="4849284"/>
                  <a:pt x="1232692" y="4849284"/>
                  <a:pt x="1227786" y="4852459"/>
                </a:cubicBezTo>
                <a:cubicBezTo>
                  <a:pt x="1217974" y="4859867"/>
                  <a:pt x="1221653" y="4868334"/>
                  <a:pt x="1226559" y="4876800"/>
                </a:cubicBezTo>
                <a:cubicBezTo>
                  <a:pt x="1226559" y="4876800"/>
                  <a:pt x="1225333" y="4877859"/>
                  <a:pt x="1224106" y="4877859"/>
                </a:cubicBezTo>
                <a:cubicBezTo>
                  <a:pt x="1222880" y="4877859"/>
                  <a:pt x="1222880" y="4877859"/>
                  <a:pt x="1221653" y="4877859"/>
                </a:cubicBezTo>
                <a:cubicBezTo>
                  <a:pt x="1211841" y="4876800"/>
                  <a:pt x="1211841" y="4882092"/>
                  <a:pt x="1214294" y="4886325"/>
                </a:cubicBezTo>
                <a:close/>
                <a:moveTo>
                  <a:pt x="11778649" y="2095500"/>
                </a:moveTo>
                <a:cubicBezTo>
                  <a:pt x="11772517" y="2094442"/>
                  <a:pt x="11766384" y="2095500"/>
                  <a:pt x="11761478" y="2093383"/>
                </a:cubicBezTo>
                <a:cubicBezTo>
                  <a:pt x="11760251" y="2093383"/>
                  <a:pt x="11757798" y="2084917"/>
                  <a:pt x="11765157" y="2082800"/>
                </a:cubicBezTo>
                <a:cubicBezTo>
                  <a:pt x="11773744" y="2079625"/>
                  <a:pt x="11774970" y="2072217"/>
                  <a:pt x="11777423" y="2065867"/>
                </a:cubicBezTo>
                <a:cubicBezTo>
                  <a:pt x="11774970" y="2058458"/>
                  <a:pt x="11772517" y="2049992"/>
                  <a:pt x="11759025" y="2051050"/>
                </a:cubicBezTo>
                <a:cubicBezTo>
                  <a:pt x="11756571" y="2044700"/>
                  <a:pt x="11759025" y="2039408"/>
                  <a:pt x="11766384" y="2037292"/>
                </a:cubicBezTo>
                <a:cubicBezTo>
                  <a:pt x="11765157" y="2029883"/>
                  <a:pt x="11771290" y="2020358"/>
                  <a:pt x="11757798" y="2016125"/>
                </a:cubicBezTo>
                <a:cubicBezTo>
                  <a:pt x="11782329" y="2012950"/>
                  <a:pt x="11782329" y="2012950"/>
                  <a:pt x="11783556" y="2032000"/>
                </a:cubicBezTo>
                <a:cubicBezTo>
                  <a:pt x="11783556" y="2036233"/>
                  <a:pt x="11787235" y="2040467"/>
                  <a:pt x="11784782" y="2045758"/>
                </a:cubicBezTo>
                <a:cubicBezTo>
                  <a:pt x="11786009" y="2046817"/>
                  <a:pt x="11787235" y="2047875"/>
                  <a:pt x="11786009" y="2049992"/>
                </a:cubicBezTo>
                <a:cubicBezTo>
                  <a:pt x="11788462" y="2051050"/>
                  <a:pt x="11792142" y="2052108"/>
                  <a:pt x="11790915" y="2055283"/>
                </a:cubicBezTo>
                <a:cubicBezTo>
                  <a:pt x="11786009" y="2065867"/>
                  <a:pt x="11778649" y="2076450"/>
                  <a:pt x="11786009" y="2089150"/>
                </a:cubicBezTo>
                <a:cubicBezTo>
                  <a:pt x="11787235" y="2090208"/>
                  <a:pt x="11786009" y="2096558"/>
                  <a:pt x="11778649" y="2095500"/>
                </a:cubicBezTo>
                <a:close/>
                <a:moveTo>
                  <a:pt x="11963860" y="3967692"/>
                </a:moveTo>
                <a:cubicBezTo>
                  <a:pt x="11972446" y="3979333"/>
                  <a:pt x="11978578" y="3988858"/>
                  <a:pt x="11987164" y="4000500"/>
                </a:cubicBezTo>
                <a:cubicBezTo>
                  <a:pt x="11972446" y="3998383"/>
                  <a:pt x="11962633" y="3994150"/>
                  <a:pt x="11950368" y="3999442"/>
                </a:cubicBezTo>
                <a:cubicBezTo>
                  <a:pt x="11951595" y="3985684"/>
                  <a:pt x="11960180" y="3979333"/>
                  <a:pt x="11963860" y="3967692"/>
                </a:cubicBezTo>
                <a:close/>
                <a:moveTo>
                  <a:pt x="1138247" y="4797425"/>
                </a:moveTo>
                <a:cubicBezTo>
                  <a:pt x="1140700" y="4797425"/>
                  <a:pt x="1143153" y="4797425"/>
                  <a:pt x="1145607" y="4797425"/>
                </a:cubicBezTo>
                <a:cubicBezTo>
                  <a:pt x="1148060" y="4797425"/>
                  <a:pt x="1151739" y="4799542"/>
                  <a:pt x="1154192" y="4799542"/>
                </a:cubicBezTo>
                <a:cubicBezTo>
                  <a:pt x="1151739" y="4801659"/>
                  <a:pt x="1150513" y="4803775"/>
                  <a:pt x="1148060" y="4805892"/>
                </a:cubicBezTo>
                <a:cubicBezTo>
                  <a:pt x="1145607" y="4808008"/>
                  <a:pt x="1141927" y="4808008"/>
                  <a:pt x="1138247" y="4806950"/>
                </a:cubicBezTo>
                <a:cubicBezTo>
                  <a:pt x="1129661" y="4810125"/>
                  <a:pt x="1132114" y="4816475"/>
                  <a:pt x="1137021" y="4819650"/>
                </a:cubicBezTo>
                <a:cubicBezTo>
                  <a:pt x="1141927" y="4823883"/>
                  <a:pt x="1145607" y="4821767"/>
                  <a:pt x="1149286" y="4816475"/>
                </a:cubicBezTo>
                <a:cubicBezTo>
                  <a:pt x="1152966" y="4811184"/>
                  <a:pt x="1157872" y="4814359"/>
                  <a:pt x="1160325" y="4816475"/>
                </a:cubicBezTo>
                <a:cubicBezTo>
                  <a:pt x="1162778" y="4818592"/>
                  <a:pt x="1160325" y="4822825"/>
                  <a:pt x="1156646" y="4823883"/>
                </a:cubicBezTo>
                <a:cubicBezTo>
                  <a:pt x="1145607" y="4826000"/>
                  <a:pt x="1135794" y="4831292"/>
                  <a:pt x="1124755" y="4835525"/>
                </a:cubicBezTo>
                <a:cubicBezTo>
                  <a:pt x="1119849" y="4821767"/>
                  <a:pt x="1125982" y="4811184"/>
                  <a:pt x="1130888" y="4799542"/>
                </a:cubicBezTo>
                <a:cubicBezTo>
                  <a:pt x="1130888" y="4796367"/>
                  <a:pt x="1135794" y="4798484"/>
                  <a:pt x="1138247" y="4797425"/>
                </a:cubicBezTo>
                <a:close/>
                <a:moveTo>
                  <a:pt x="278429" y="1968500"/>
                </a:moveTo>
                <a:cubicBezTo>
                  <a:pt x="272296" y="1967442"/>
                  <a:pt x="268617" y="1966383"/>
                  <a:pt x="264937" y="1965325"/>
                </a:cubicBezTo>
                <a:cubicBezTo>
                  <a:pt x="255124" y="1964267"/>
                  <a:pt x="253898" y="1960033"/>
                  <a:pt x="260031" y="1954742"/>
                </a:cubicBezTo>
                <a:cubicBezTo>
                  <a:pt x="266163" y="1948392"/>
                  <a:pt x="262484" y="1943100"/>
                  <a:pt x="260031" y="1937808"/>
                </a:cubicBezTo>
                <a:cubicBezTo>
                  <a:pt x="258804" y="1935692"/>
                  <a:pt x="250218" y="1935692"/>
                  <a:pt x="255124" y="1930400"/>
                </a:cubicBezTo>
                <a:cubicBezTo>
                  <a:pt x="258804" y="1926167"/>
                  <a:pt x="264937" y="1927225"/>
                  <a:pt x="269843" y="1929342"/>
                </a:cubicBezTo>
                <a:cubicBezTo>
                  <a:pt x="275976" y="1931458"/>
                  <a:pt x="275976" y="1934633"/>
                  <a:pt x="272296" y="1937808"/>
                </a:cubicBezTo>
                <a:cubicBezTo>
                  <a:pt x="257577" y="1950508"/>
                  <a:pt x="280882" y="1955800"/>
                  <a:pt x="278429" y="1968500"/>
                </a:cubicBezTo>
                <a:close/>
                <a:moveTo>
                  <a:pt x="921146" y="2575983"/>
                </a:moveTo>
                <a:cubicBezTo>
                  <a:pt x="918693" y="2571750"/>
                  <a:pt x="915013" y="2568575"/>
                  <a:pt x="908880" y="2568575"/>
                </a:cubicBezTo>
                <a:cubicBezTo>
                  <a:pt x="907654" y="2568575"/>
                  <a:pt x="905201" y="2570692"/>
                  <a:pt x="905201" y="2571750"/>
                </a:cubicBezTo>
                <a:cubicBezTo>
                  <a:pt x="905201" y="2578100"/>
                  <a:pt x="911334" y="2578100"/>
                  <a:pt x="916240" y="2580217"/>
                </a:cubicBezTo>
                <a:cubicBezTo>
                  <a:pt x="921146" y="2581275"/>
                  <a:pt x="918693" y="2585508"/>
                  <a:pt x="919920" y="2587625"/>
                </a:cubicBezTo>
                <a:cubicBezTo>
                  <a:pt x="919920" y="2590800"/>
                  <a:pt x="921146" y="2593975"/>
                  <a:pt x="917466" y="2596092"/>
                </a:cubicBezTo>
                <a:cubicBezTo>
                  <a:pt x="906427" y="2600325"/>
                  <a:pt x="906427" y="2603500"/>
                  <a:pt x="916240" y="2609850"/>
                </a:cubicBezTo>
                <a:cubicBezTo>
                  <a:pt x="924826" y="2615142"/>
                  <a:pt x="929732" y="2624667"/>
                  <a:pt x="939544" y="2635250"/>
                </a:cubicBezTo>
                <a:cubicBezTo>
                  <a:pt x="939544" y="2618317"/>
                  <a:pt x="949357" y="2606675"/>
                  <a:pt x="941998" y="2593975"/>
                </a:cubicBezTo>
                <a:cubicBezTo>
                  <a:pt x="938318" y="2586567"/>
                  <a:pt x="945677" y="2580217"/>
                  <a:pt x="944451" y="2573867"/>
                </a:cubicBezTo>
                <a:cubicBezTo>
                  <a:pt x="943224" y="2569633"/>
                  <a:pt x="938318" y="2567517"/>
                  <a:pt x="934638" y="2567517"/>
                </a:cubicBezTo>
                <a:cubicBezTo>
                  <a:pt x="927279" y="2566458"/>
                  <a:pt x="929732" y="2571750"/>
                  <a:pt x="928505" y="2574925"/>
                </a:cubicBezTo>
                <a:cubicBezTo>
                  <a:pt x="928505" y="2578100"/>
                  <a:pt x="933412" y="2582333"/>
                  <a:pt x="926052" y="2584450"/>
                </a:cubicBezTo>
                <a:cubicBezTo>
                  <a:pt x="919920" y="2582333"/>
                  <a:pt x="922373" y="2578100"/>
                  <a:pt x="921146" y="2575983"/>
                </a:cubicBezTo>
                <a:close/>
                <a:moveTo>
                  <a:pt x="930959" y="2608792"/>
                </a:moveTo>
                <a:cubicBezTo>
                  <a:pt x="930959" y="2610908"/>
                  <a:pt x="929732" y="2613025"/>
                  <a:pt x="926052" y="2611967"/>
                </a:cubicBezTo>
                <a:cubicBezTo>
                  <a:pt x="924826" y="2610908"/>
                  <a:pt x="922373" y="2610908"/>
                  <a:pt x="922373" y="2609850"/>
                </a:cubicBezTo>
                <a:cubicBezTo>
                  <a:pt x="922373" y="2607733"/>
                  <a:pt x="924826" y="2606675"/>
                  <a:pt x="927279" y="2606675"/>
                </a:cubicBezTo>
                <a:cubicBezTo>
                  <a:pt x="929732" y="2606675"/>
                  <a:pt x="930959" y="2607733"/>
                  <a:pt x="930959" y="2608792"/>
                </a:cubicBezTo>
                <a:close/>
                <a:moveTo>
                  <a:pt x="11812993" y="5637742"/>
                </a:moveTo>
                <a:cubicBezTo>
                  <a:pt x="11809313" y="5631392"/>
                  <a:pt x="11806860" y="5629276"/>
                  <a:pt x="11800727" y="5635625"/>
                </a:cubicBezTo>
                <a:cubicBezTo>
                  <a:pt x="11798275" y="5638800"/>
                  <a:pt x="11794594" y="5634567"/>
                  <a:pt x="11793368" y="5632450"/>
                </a:cubicBezTo>
                <a:cubicBezTo>
                  <a:pt x="11787235" y="5625042"/>
                  <a:pt x="11792142" y="5619750"/>
                  <a:pt x="11798275" y="5614459"/>
                </a:cubicBezTo>
                <a:cubicBezTo>
                  <a:pt x="11805634" y="5619750"/>
                  <a:pt x="11814220" y="5623984"/>
                  <a:pt x="11821579" y="5629276"/>
                </a:cubicBezTo>
                <a:cubicBezTo>
                  <a:pt x="11827712" y="5633508"/>
                  <a:pt x="11821579" y="5635625"/>
                  <a:pt x="11820353" y="5638800"/>
                </a:cubicBezTo>
                <a:cubicBezTo>
                  <a:pt x="11816673" y="5644092"/>
                  <a:pt x="11814220" y="5637742"/>
                  <a:pt x="11812993" y="5637742"/>
                </a:cubicBezTo>
                <a:close/>
                <a:moveTo>
                  <a:pt x="490624" y="2127250"/>
                </a:moveTo>
                <a:cubicBezTo>
                  <a:pt x="490624" y="2127250"/>
                  <a:pt x="490624" y="2127250"/>
                  <a:pt x="490624" y="2127250"/>
                </a:cubicBezTo>
                <a:cubicBezTo>
                  <a:pt x="490624" y="2127250"/>
                  <a:pt x="490624" y="2127250"/>
                  <a:pt x="490624" y="2127250"/>
                </a:cubicBezTo>
                <a:cubicBezTo>
                  <a:pt x="490624" y="2127250"/>
                  <a:pt x="490624" y="2127250"/>
                  <a:pt x="490624" y="2127250"/>
                </a:cubicBezTo>
                <a:cubicBezTo>
                  <a:pt x="490624" y="2127250"/>
                  <a:pt x="490624" y="2127250"/>
                  <a:pt x="490624" y="2127250"/>
                </a:cubicBezTo>
                <a:close/>
                <a:moveTo>
                  <a:pt x="1776058" y="4812242"/>
                </a:moveTo>
                <a:cubicBezTo>
                  <a:pt x="1768699" y="4806950"/>
                  <a:pt x="1761339" y="4811184"/>
                  <a:pt x="1753980" y="4812242"/>
                </a:cubicBezTo>
                <a:cubicBezTo>
                  <a:pt x="1744167" y="4812242"/>
                  <a:pt x="1747847" y="4806950"/>
                  <a:pt x="1745394" y="4803775"/>
                </a:cubicBezTo>
                <a:cubicBezTo>
                  <a:pt x="1741714" y="4798484"/>
                  <a:pt x="1746621" y="4797425"/>
                  <a:pt x="1750300" y="4796367"/>
                </a:cubicBezTo>
                <a:cubicBezTo>
                  <a:pt x="1768699" y="4791075"/>
                  <a:pt x="1768699" y="4790017"/>
                  <a:pt x="1776058" y="4812242"/>
                </a:cubicBezTo>
                <a:close/>
                <a:moveTo>
                  <a:pt x="527421" y="2045758"/>
                </a:moveTo>
                <a:cubicBezTo>
                  <a:pt x="531100" y="2036233"/>
                  <a:pt x="520061" y="2035175"/>
                  <a:pt x="518835" y="2028825"/>
                </a:cubicBezTo>
                <a:cubicBezTo>
                  <a:pt x="517608" y="2024592"/>
                  <a:pt x="506569" y="2020358"/>
                  <a:pt x="515155" y="2015067"/>
                </a:cubicBezTo>
                <a:cubicBezTo>
                  <a:pt x="521288" y="2010833"/>
                  <a:pt x="524967" y="2016125"/>
                  <a:pt x="528647" y="2021417"/>
                </a:cubicBezTo>
                <a:cubicBezTo>
                  <a:pt x="532327" y="2028825"/>
                  <a:pt x="539686" y="2033058"/>
                  <a:pt x="549499" y="2035175"/>
                </a:cubicBezTo>
                <a:cubicBezTo>
                  <a:pt x="545819" y="2039408"/>
                  <a:pt x="544592" y="2043642"/>
                  <a:pt x="539686" y="2046817"/>
                </a:cubicBezTo>
                <a:cubicBezTo>
                  <a:pt x="534780" y="2051050"/>
                  <a:pt x="526194" y="2049992"/>
                  <a:pt x="527421" y="2045758"/>
                </a:cubicBezTo>
                <a:close/>
                <a:moveTo>
                  <a:pt x="11680525" y="5802842"/>
                </a:moveTo>
                <a:cubicBezTo>
                  <a:pt x="11686657" y="5806017"/>
                  <a:pt x="11697697" y="5803901"/>
                  <a:pt x="11697697" y="5813425"/>
                </a:cubicBezTo>
                <a:cubicBezTo>
                  <a:pt x="11697697" y="5820834"/>
                  <a:pt x="11701376" y="5822950"/>
                  <a:pt x="11707509" y="5828242"/>
                </a:cubicBezTo>
                <a:cubicBezTo>
                  <a:pt x="11713642" y="5832475"/>
                  <a:pt x="11714868" y="5840942"/>
                  <a:pt x="11713642" y="5848350"/>
                </a:cubicBezTo>
                <a:cubicBezTo>
                  <a:pt x="11697697" y="5835651"/>
                  <a:pt x="11681752" y="5824008"/>
                  <a:pt x="11680525" y="5802842"/>
                </a:cubicBezTo>
                <a:close/>
                <a:moveTo>
                  <a:pt x="1747847" y="5588000"/>
                </a:moveTo>
                <a:cubicBezTo>
                  <a:pt x="1745394" y="5586942"/>
                  <a:pt x="1745394" y="5582709"/>
                  <a:pt x="1747847" y="5582709"/>
                </a:cubicBezTo>
                <a:cubicBezTo>
                  <a:pt x="1769925" y="5581651"/>
                  <a:pt x="1756433" y="5571067"/>
                  <a:pt x="1753980" y="5563659"/>
                </a:cubicBezTo>
                <a:cubicBezTo>
                  <a:pt x="1752753" y="5561542"/>
                  <a:pt x="1751527" y="5560484"/>
                  <a:pt x="1753980" y="5558367"/>
                </a:cubicBezTo>
                <a:cubicBezTo>
                  <a:pt x="1769925" y="5566834"/>
                  <a:pt x="1767472" y="5567892"/>
                  <a:pt x="1769925" y="5579534"/>
                </a:cubicBezTo>
                <a:cubicBezTo>
                  <a:pt x="1772378" y="5588000"/>
                  <a:pt x="1765019" y="5590117"/>
                  <a:pt x="1761339" y="5592234"/>
                </a:cubicBezTo>
                <a:cubicBezTo>
                  <a:pt x="1756433" y="5595409"/>
                  <a:pt x="1751527" y="5591175"/>
                  <a:pt x="1747847" y="5588000"/>
                </a:cubicBezTo>
                <a:close/>
                <a:moveTo>
                  <a:pt x="66234" y="6279092"/>
                </a:moveTo>
                <a:cubicBezTo>
                  <a:pt x="60101" y="6263217"/>
                  <a:pt x="58875" y="6249459"/>
                  <a:pt x="69914" y="6231467"/>
                </a:cubicBezTo>
                <a:cubicBezTo>
                  <a:pt x="78500" y="6263217"/>
                  <a:pt x="78500" y="6263217"/>
                  <a:pt x="66234" y="6279092"/>
                </a:cubicBezTo>
                <a:close/>
                <a:moveTo>
                  <a:pt x="212195" y="125942"/>
                </a:moveTo>
                <a:cubicBezTo>
                  <a:pt x="213421" y="117475"/>
                  <a:pt x="199929" y="119592"/>
                  <a:pt x="201156" y="111125"/>
                </a:cubicBezTo>
                <a:cubicBezTo>
                  <a:pt x="206062" y="107950"/>
                  <a:pt x="212195" y="107950"/>
                  <a:pt x="214648" y="111125"/>
                </a:cubicBezTo>
                <a:cubicBezTo>
                  <a:pt x="219554" y="116417"/>
                  <a:pt x="222007" y="99483"/>
                  <a:pt x="224460" y="110067"/>
                </a:cubicBezTo>
                <a:cubicBezTo>
                  <a:pt x="225687" y="115358"/>
                  <a:pt x="233046" y="123825"/>
                  <a:pt x="219554" y="127000"/>
                </a:cubicBezTo>
                <a:cubicBezTo>
                  <a:pt x="217101" y="129117"/>
                  <a:pt x="212195" y="132292"/>
                  <a:pt x="212195" y="125942"/>
                </a:cubicBezTo>
                <a:close/>
                <a:moveTo>
                  <a:pt x="349569" y="832908"/>
                </a:moveTo>
                <a:cubicBezTo>
                  <a:pt x="347116" y="828675"/>
                  <a:pt x="352023" y="825500"/>
                  <a:pt x="355702" y="823383"/>
                </a:cubicBezTo>
                <a:cubicBezTo>
                  <a:pt x="356929" y="822325"/>
                  <a:pt x="361835" y="825500"/>
                  <a:pt x="364288" y="827617"/>
                </a:cubicBezTo>
                <a:cubicBezTo>
                  <a:pt x="367968" y="829733"/>
                  <a:pt x="370421" y="835025"/>
                  <a:pt x="366741" y="837142"/>
                </a:cubicBezTo>
                <a:cubicBezTo>
                  <a:pt x="356929" y="842433"/>
                  <a:pt x="360608" y="846667"/>
                  <a:pt x="363062" y="854075"/>
                </a:cubicBezTo>
                <a:cubicBezTo>
                  <a:pt x="365515" y="860425"/>
                  <a:pt x="355702" y="860425"/>
                  <a:pt x="349569" y="861483"/>
                </a:cubicBezTo>
                <a:cubicBezTo>
                  <a:pt x="344663" y="850900"/>
                  <a:pt x="354476" y="842433"/>
                  <a:pt x="349569" y="832908"/>
                </a:cubicBezTo>
                <a:close/>
                <a:moveTo>
                  <a:pt x="11535791" y="3720042"/>
                </a:moveTo>
                <a:cubicBezTo>
                  <a:pt x="11540697" y="3727450"/>
                  <a:pt x="11546830" y="3735917"/>
                  <a:pt x="11541924" y="3747559"/>
                </a:cubicBezTo>
                <a:cubicBezTo>
                  <a:pt x="11527205" y="3731684"/>
                  <a:pt x="11528432" y="3713692"/>
                  <a:pt x="11522299" y="3698875"/>
                </a:cubicBezTo>
                <a:cubicBezTo>
                  <a:pt x="11522299" y="3696758"/>
                  <a:pt x="11523525" y="3693583"/>
                  <a:pt x="11524751" y="3692525"/>
                </a:cubicBezTo>
                <a:cubicBezTo>
                  <a:pt x="11528432" y="3690409"/>
                  <a:pt x="11530884" y="3692525"/>
                  <a:pt x="11530884" y="3696758"/>
                </a:cubicBezTo>
                <a:cubicBezTo>
                  <a:pt x="11530884" y="3705225"/>
                  <a:pt x="11548056" y="3710517"/>
                  <a:pt x="11535791" y="3720042"/>
                </a:cubicBezTo>
                <a:close/>
                <a:moveTo>
                  <a:pt x="12138031" y="4812242"/>
                </a:moveTo>
                <a:cubicBezTo>
                  <a:pt x="12126993" y="4820709"/>
                  <a:pt x="12125765" y="4833409"/>
                  <a:pt x="12120860" y="4845050"/>
                </a:cubicBezTo>
                <a:cubicBezTo>
                  <a:pt x="12119633" y="4847167"/>
                  <a:pt x="12115953" y="4848225"/>
                  <a:pt x="12114727" y="4846109"/>
                </a:cubicBezTo>
                <a:cubicBezTo>
                  <a:pt x="12112274" y="4845050"/>
                  <a:pt x="12109820" y="4841875"/>
                  <a:pt x="12111047" y="4840817"/>
                </a:cubicBezTo>
                <a:cubicBezTo>
                  <a:pt x="12115953" y="4834467"/>
                  <a:pt x="12111047" y="4827059"/>
                  <a:pt x="12114727" y="4820709"/>
                </a:cubicBezTo>
                <a:cubicBezTo>
                  <a:pt x="12118406" y="4814359"/>
                  <a:pt x="12125765" y="4809067"/>
                  <a:pt x="12130672" y="4803775"/>
                </a:cubicBezTo>
                <a:cubicBezTo>
                  <a:pt x="12135579" y="4804834"/>
                  <a:pt x="12138031" y="4811184"/>
                  <a:pt x="12138031" y="4812242"/>
                </a:cubicBezTo>
                <a:close/>
                <a:moveTo>
                  <a:pt x="1041349" y="528108"/>
                </a:moveTo>
                <a:cubicBezTo>
                  <a:pt x="1026630" y="534458"/>
                  <a:pt x="1019271" y="549275"/>
                  <a:pt x="1003326" y="552450"/>
                </a:cubicBezTo>
                <a:cubicBezTo>
                  <a:pt x="1002099" y="533400"/>
                  <a:pt x="1014365" y="525992"/>
                  <a:pt x="1041349" y="528108"/>
                </a:cubicBezTo>
                <a:close/>
                <a:moveTo>
                  <a:pt x="631678" y="1646767"/>
                </a:moveTo>
                <a:cubicBezTo>
                  <a:pt x="624319" y="1654175"/>
                  <a:pt x="620639" y="1660525"/>
                  <a:pt x="616959" y="1667933"/>
                </a:cubicBezTo>
                <a:cubicBezTo>
                  <a:pt x="620639" y="1665817"/>
                  <a:pt x="625545" y="1660525"/>
                  <a:pt x="630452" y="1664758"/>
                </a:cubicBezTo>
                <a:cubicBezTo>
                  <a:pt x="634131" y="1667933"/>
                  <a:pt x="634131" y="1674283"/>
                  <a:pt x="629225" y="1677458"/>
                </a:cubicBezTo>
                <a:cubicBezTo>
                  <a:pt x="625545" y="1680633"/>
                  <a:pt x="620639" y="1681692"/>
                  <a:pt x="615733" y="1683808"/>
                </a:cubicBezTo>
                <a:cubicBezTo>
                  <a:pt x="599788" y="1678517"/>
                  <a:pt x="605920" y="1667933"/>
                  <a:pt x="607147" y="1658408"/>
                </a:cubicBezTo>
                <a:cubicBezTo>
                  <a:pt x="607147" y="1654175"/>
                  <a:pt x="612053" y="1648883"/>
                  <a:pt x="608373" y="1642533"/>
                </a:cubicBezTo>
                <a:cubicBezTo>
                  <a:pt x="616959" y="1644650"/>
                  <a:pt x="623092" y="1645708"/>
                  <a:pt x="631678" y="1646767"/>
                </a:cubicBezTo>
                <a:close/>
                <a:moveTo>
                  <a:pt x="11100362" y="5790142"/>
                </a:moveTo>
                <a:cubicBezTo>
                  <a:pt x="11095456" y="5791200"/>
                  <a:pt x="11091776" y="5794375"/>
                  <a:pt x="11085643" y="5797550"/>
                </a:cubicBezTo>
                <a:cubicBezTo>
                  <a:pt x="11079511" y="5792258"/>
                  <a:pt x="11086870" y="5789084"/>
                  <a:pt x="11084417" y="5783792"/>
                </a:cubicBezTo>
                <a:cubicBezTo>
                  <a:pt x="11079511" y="5772151"/>
                  <a:pt x="11081964" y="5770034"/>
                  <a:pt x="11096683" y="5774267"/>
                </a:cubicBezTo>
                <a:cubicBezTo>
                  <a:pt x="11100362" y="5775325"/>
                  <a:pt x="11106495" y="5774267"/>
                  <a:pt x="11106495" y="5779558"/>
                </a:cubicBezTo>
                <a:cubicBezTo>
                  <a:pt x="11106495" y="5783792"/>
                  <a:pt x="11106495" y="5788026"/>
                  <a:pt x="11100362" y="5790142"/>
                </a:cubicBezTo>
                <a:close/>
                <a:moveTo>
                  <a:pt x="1042575" y="2535767"/>
                </a:moveTo>
                <a:cubicBezTo>
                  <a:pt x="1042575" y="2536825"/>
                  <a:pt x="1041349" y="2536825"/>
                  <a:pt x="1042575" y="2535767"/>
                </a:cubicBezTo>
                <a:cubicBezTo>
                  <a:pt x="1041349" y="2536825"/>
                  <a:pt x="1041349" y="2536825"/>
                  <a:pt x="1042575" y="2535767"/>
                </a:cubicBezTo>
                <a:cubicBezTo>
                  <a:pt x="1041349" y="2535767"/>
                  <a:pt x="1041349" y="2535767"/>
                  <a:pt x="1042575" y="2535767"/>
                </a:cubicBezTo>
                <a:cubicBezTo>
                  <a:pt x="1042575" y="2535767"/>
                  <a:pt x="1042575" y="2535767"/>
                  <a:pt x="1042575" y="2535767"/>
                </a:cubicBezTo>
                <a:cubicBezTo>
                  <a:pt x="1042575" y="2535767"/>
                  <a:pt x="1042575" y="2535767"/>
                  <a:pt x="1042575" y="2535767"/>
                </a:cubicBezTo>
                <a:close/>
                <a:moveTo>
                  <a:pt x="12122086" y="3789892"/>
                </a:moveTo>
                <a:cubicBezTo>
                  <a:pt x="12113500" y="3786717"/>
                  <a:pt x="12103688" y="3780367"/>
                  <a:pt x="12107367" y="3774017"/>
                </a:cubicBezTo>
                <a:cubicBezTo>
                  <a:pt x="12112274" y="3765550"/>
                  <a:pt x="12113500" y="3754967"/>
                  <a:pt x="12124539" y="3749675"/>
                </a:cubicBezTo>
                <a:cubicBezTo>
                  <a:pt x="12125765" y="3748617"/>
                  <a:pt x="12128219" y="3748617"/>
                  <a:pt x="12129446" y="3749675"/>
                </a:cubicBezTo>
                <a:cubicBezTo>
                  <a:pt x="12130672" y="3750733"/>
                  <a:pt x="12130672" y="3751792"/>
                  <a:pt x="12130672" y="3753909"/>
                </a:cubicBezTo>
                <a:cubicBezTo>
                  <a:pt x="12131898" y="3760258"/>
                  <a:pt x="12113500" y="3759200"/>
                  <a:pt x="12123313" y="3769784"/>
                </a:cubicBezTo>
                <a:cubicBezTo>
                  <a:pt x="12128219" y="3775075"/>
                  <a:pt x="12122086" y="3782483"/>
                  <a:pt x="12122086" y="3789892"/>
                </a:cubicBezTo>
                <a:close/>
                <a:moveTo>
                  <a:pt x="382687" y="4434417"/>
                </a:moveTo>
                <a:cubicBezTo>
                  <a:pt x="366741" y="4441825"/>
                  <a:pt x="370421" y="4432300"/>
                  <a:pt x="371647" y="4424892"/>
                </a:cubicBezTo>
                <a:cubicBezTo>
                  <a:pt x="370421" y="4418542"/>
                  <a:pt x="360608" y="4428067"/>
                  <a:pt x="360608" y="4420659"/>
                </a:cubicBezTo>
                <a:cubicBezTo>
                  <a:pt x="360608" y="4413250"/>
                  <a:pt x="350796" y="4406900"/>
                  <a:pt x="353249" y="4399492"/>
                </a:cubicBezTo>
                <a:cubicBezTo>
                  <a:pt x="354476" y="4395258"/>
                  <a:pt x="361835" y="4394200"/>
                  <a:pt x="363062" y="4397375"/>
                </a:cubicBezTo>
                <a:cubicBezTo>
                  <a:pt x="365515" y="4405842"/>
                  <a:pt x="370421" y="4406900"/>
                  <a:pt x="377780" y="4404784"/>
                </a:cubicBezTo>
                <a:cubicBezTo>
                  <a:pt x="380233" y="4411133"/>
                  <a:pt x="376554" y="4418542"/>
                  <a:pt x="382687" y="4423834"/>
                </a:cubicBezTo>
                <a:cubicBezTo>
                  <a:pt x="386366" y="4423834"/>
                  <a:pt x="391272" y="4422775"/>
                  <a:pt x="392499" y="4423834"/>
                </a:cubicBezTo>
                <a:cubicBezTo>
                  <a:pt x="394952" y="4425950"/>
                  <a:pt x="393726" y="4430184"/>
                  <a:pt x="390046" y="4432300"/>
                </a:cubicBezTo>
                <a:cubicBezTo>
                  <a:pt x="388819" y="4433359"/>
                  <a:pt x="385140" y="4433359"/>
                  <a:pt x="382687" y="4434417"/>
                </a:cubicBezTo>
                <a:close/>
                <a:moveTo>
                  <a:pt x="656209" y="1086908"/>
                </a:moveTo>
                <a:cubicBezTo>
                  <a:pt x="652530" y="1083733"/>
                  <a:pt x="647623" y="1080558"/>
                  <a:pt x="647623" y="1075267"/>
                </a:cubicBezTo>
                <a:cubicBezTo>
                  <a:pt x="647623" y="1068917"/>
                  <a:pt x="656209" y="1072092"/>
                  <a:pt x="659889" y="1069975"/>
                </a:cubicBezTo>
                <a:cubicBezTo>
                  <a:pt x="668475" y="1068917"/>
                  <a:pt x="674608" y="1072092"/>
                  <a:pt x="674608" y="1079500"/>
                </a:cubicBezTo>
                <a:cubicBezTo>
                  <a:pt x="674608" y="1082675"/>
                  <a:pt x="672155" y="1085850"/>
                  <a:pt x="675834" y="1087967"/>
                </a:cubicBezTo>
                <a:cubicBezTo>
                  <a:pt x="679514" y="1091142"/>
                  <a:pt x="686873" y="1094317"/>
                  <a:pt x="679514" y="1098550"/>
                </a:cubicBezTo>
                <a:cubicBezTo>
                  <a:pt x="673381" y="1102783"/>
                  <a:pt x="669701" y="1096433"/>
                  <a:pt x="669701" y="1092200"/>
                </a:cubicBezTo>
                <a:cubicBezTo>
                  <a:pt x="669701" y="1081617"/>
                  <a:pt x="659889" y="1091142"/>
                  <a:pt x="656209" y="1086908"/>
                </a:cubicBezTo>
                <a:close/>
                <a:moveTo>
                  <a:pt x="685647" y="5554133"/>
                </a:moveTo>
                <a:cubicBezTo>
                  <a:pt x="694233" y="5567892"/>
                  <a:pt x="675834" y="5579534"/>
                  <a:pt x="686873" y="5593292"/>
                </a:cubicBezTo>
                <a:cubicBezTo>
                  <a:pt x="688100" y="5595409"/>
                  <a:pt x="679514" y="5598584"/>
                  <a:pt x="672155" y="5601758"/>
                </a:cubicBezTo>
                <a:cubicBezTo>
                  <a:pt x="663569" y="5582709"/>
                  <a:pt x="683194" y="5570008"/>
                  <a:pt x="685647" y="5554133"/>
                </a:cubicBezTo>
                <a:close/>
                <a:moveTo>
                  <a:pt x="11784782" y="1465792"/>
                </a:moveTo>
                <a:cubicBezTo>
                  <a:pt x="11779876" y="1465792"/>
                  <a:pt x="11776196" y="1464733"/>
                  <a:pt x="11774970" y="1460500"/>
                </a:cubicBezTo>
                <a:cubicBezTo>
                  <a:pt x="11773744" y="1454150"/>
                  <a:pt x="11770063" y="1447800"/>
                  <a:pt x="11771290" y="1442508"/>
                </a:cubicBezTo>
                <a:cubicBezTo>
                  <a:pt x="11772517" y="1436158"/>
                  <a:pt x="11763930" y="1434042"/>
                  <a:pt x="11765157" y="1426633"/>
                </a:cubicBezTo>
                <a:cubicBezTo>
                  <a:pt x="11774970" y="1427692"/>
                  <a:pt x="11776196" y="1435100"/>
                  <a:pt x="11783556" y="1437217"/>
                </a:cubicBezTo>
                <a:cubicBezTo>
                  <a:pt x="11786009" y="1438275"/>
                  <a:pt x="11789689" y="1445683"/>
                  <a:pt x="11789689" y="1446742"/>
                </a:cubicBezTo>
                <a:cubicBezTo>
                  <a:pt x="11782329" y="1453092"/>
                  <a:pt x="11790915" y="1457325"/>
                  <a:pt x="11790915" y="1462617"/>
                </a:cubicBezTo>
                <a:cubicBezTo>
                  <a:pt x="11790915" y="1464733"/>
                  <a:pt x="11787235" y="1465792"/>
                  <a:pt x="11784782" y="1465792"/>
                </a:cubicBezTo>
                <a:close/>
                <a:moveTo>
                  <a:pt x="604694" y="5167842"/>
                </a:moveTo>
                <a:cubicBezTo>
                  <a:pt x="603467" y="5162550"/>
                  <a:pt x="599788" y="5158317"/>
                  <a:pt x="596108" y="5148792"/>
                </a:cubicBezTo>
                <a:cubicBezTo>
                  <a:pt x="605920" y="5153025"/>
                  <a:pt x="610827" y="5156200"/>
                  <a:pt x="615733" y="5156200"/>
                </a:cubicBezTo>
                <a:cubicBezTo>
                  <a:pt x="631678" y="5155142"/>
                  <a:pt x="630452" y="5162550"/>
                  <a:pt x="623092" y="5168900"/>
                </a:cubicBezTo>
                <a:cubicBezTo>
                  <a:pt x="618186" y="5173133"/>
                  <a:pt x="621866" y="5185834"/>
                  <a:pt x="608373" y="5182659"/>
                </a:cubicBezTo>
                <a:cubicBezTo>
                  <a:pt x="597334" y="5180542"/>
                  <a:pt x="607147" y="5173133"/>
                  <a:pt x="604694" y="5167842"/>
                </a:cubicBezTo>
                <a:close/>
                <a:moveTo>
                  <a:pt x="544592" y="4137025"/>
                </a:moveTo>
                <a:cubicBezTo>
                  <a:pt x="534780" y="4133850"/>
                  <a:pt x="540913" y="4126442"/>
                  <a:pt x="537233" y="4124325"/>
                </a:cubicBezTo>
                <a:cubicBezTo>
                  <a:pt x="526194" y="4121150"/>
                  <a:pt x="528647" y="4114800"/>
                  <a:pt x="532327" y="4110567"/>
                </a:cubicBezTo>
                <a:cubicBezTo>
                  <a:pt x="537233" y="4104217"/>
                  <a:pt x="540913" y="4112684"/>
                  <a:pt x="544592" y="4113742"/>
                </a:cubicBezTo>
                <a:cubicBezTo>
                  <a:pt x="560538" y="4115858"/>
                  <a:pt x="561764" y="4114800"/>
                  <a:pt x="567897" y="4101042"/>
                </a:cubicBezTo>
                <a:cubicBezTo>
                  <a:pt x="572803" y="4121150"/>
                  <a:pt x="537233" y="4116917"/>
                  <a:pt x="544592" y="4137025"/>
                </a:cubicBezTo>
                <a:close/>
                <a:moveTo>
                  <a:pt x="1213067" y="5517092"/>
                </a:moveTo>
                <a:cubicBezTo>
                  <a:pt x="1208161" y="5509683"/>
                  <a:pt x="1210614" y="5503334"/>
                  <a:pt x="1215520" y="5498042"/>
                </a:cubicBezTo>
                <a:cubicBezTo>
                  <a:pt x="1224106" y="5491692"/>
                  <a:pt x="1233919" y="5496984"/>
                  <a:pt x="1243731" y="5498042"/>
                </a:cubicBezTo>
                <a:cubicBezTo>
                  <a:pt x="1231466" y="5502276"/>
                  <a:pt x="1230239" y="5516034"/>
                  <a:pt x="1216747" y="5517092"/>
                </a:cubicBezTo>
                <a:cubicBezTo>
                  <a:pt x="1216747" y="5521325"/>
                  <a:pt x="1217974" y="5524500"/>
                  <a:pt x="1217974" y="5528734"/>
                </a:cubicBezTo>
                <a:cubicBezTo>
                  <a:pt x="1214294" y="5526617"/>
                  <a:pt x="1199575" y="5532967"/>
                  <a:pt x="1209388" y="5520267"/>
                </a:cubicBezTo>
                <a:cubicBezTo>
                  <a:pt x="1210614" y="5519209"/>
                  <a:pt x="1213067" y="5518151"/>
                  <a:pt x="1213067" y="5517092"/>
                </a:cubicBezTo>
                <a:close/>
                <a:moveTo>
                  <a:pt x="1219200" y="5529792"/>
                </a:moveTo>
                <a:cubicBezTo>
                  <a:pt x="1219200" y="5529792"/>
                  <a:pt x="1219200" y="5528734"/>
                  <a:pt x="1219200" y="5529792"/>
                </a:cubicBezTo>
                <a:cubicBezTo>
                  <a:pt x="1219200" y="5528734"/>
                  <a:pt x="1219200" y="5528734"/>
                  <a:pt x="1219200" y="5529792"/>
                </a:cubicBezTo>
                <a:cubicBezTo>
                  <a:pt x="1219200" y="5529792"/>
                  <a:pt x="1219200" y="5529792"/>
                  <a:pt x="1219200" y="5529792"/>
                </a:cubicBezTo>
                <a:cubicBezTo>
                  <a:pt x="1219200" y="5530850"/>
                  <a:pt x="1219200" y="5529792"/>
                  <a:pt x="1219200" y="5529792"/>
                </a:cubicBezTo>
                <a:close/>
                <a:moveTo>
                  <a:pt x="11740626" y="1779058"/>
                </a:moveTo>
                <a:cubicBezTo>
                  <a:pt x="11735720" y="1792817"/>
                  <a:pt x="11735720" y="1792817"/>
                  <a:pt x="11714868" y="1787525"/>
                </a:cubicBezTo>
                <a:cubicBezTo>
                  <a:pt x="11721001" y="1774825"/>
                  <a:pt x="11727134" y="1762125"/>
                  <a:pt x="11747985" y="1763183"/>
                </a:cubicBezTo>
                <a:cubicBezTo>
                  <a:pt x="11749212" y="1762125"/>
                  <a:pt x="11750439" y="1760008"/>
                  <a:pt x="11750439" y="1760008"/>
                </a:cubicBezTo>
                <a:cubicBezTo>
                  <a:pt x="11752892" y="1762125"/>
                  <a:pt x="11751665" y="1763183"/>
                  <a:pt x="11749212" y="1765300"/>
                </a:cubicBezTo>
                <a:lnTo>
                  <a:pt x="11749212" y="1765300"/>
                </a:lnTo>
                <a:cubicBezTo>
                  <a:pt x="11745532" y="1768475"/>
                  <a:pt x="11741853" y="1772708"/>
                  <a:pt x="11740626" y="1779058"/>
                </a:cubicBezTo>
                <a:close/>
                <a:moveTo>
                  <a:pt x="138601" y="4366684"/>
                </a:moveTo>
                <a:cubicBezTo>
                  <a:pt x="138601" y="4367742"/>
                  <a:pt x="138601" y="4369859"/>
                  <a:pt x="138601" y="4371975"/>
                </a:cubicBezTo>
                <a:cubicBezTo>
                  <a:pt x="137375" y="4369859"/>
                  <a:pt x="137375" y="4367742"/>
                  <a:pt x="138601" y="4366684"/>
                </a:cubicBezTo>
                <a:close/>
                <a:moveTo>
                  <a:pt x="148414" y="4394200"/>
                </a:moveTo>
                <a:cubicBezTo>
                  <a:pt x="145961" y="4387850"/>
                  <a:pt x="127562" y="4392084"/>
                  <a:pt x="134922" y="4378325"/>
                </a:cubicBezTo>
                <a:cubicBezTo>
                  <a:pt x="136148" y="4376209"/>
                  <a:pt x="137375" y="4374092"/>
                  <a:pt x="138601" y="4371975"/>
                </a:cubicBezTo>
                <a:cubicBezTo>
                  <a:pt x="139828" y="4374092"/>
                  <a:pt x="141054" y="4376209"/>
                  <a:pt x="144734" y="4379383"/>
                </a:cubicBezTo>
                <a:cubicBezTo>
                  <a:pt x="147187" y="4381500"/>
                  <a:pt x="152093" y="4383617"/>
                  <a:pt x="155773" y="4385734"/>
                </a:cubicBezTo>
                <a:cubicBezTo>
                  <a:pt x="157000" y="4386792"/>
                  <a:pt x="155773" y="4389967"/>
                  <a:pt x="154546" y="4392084"/>
                </a:cubicBezTo>
                <a:cubicBezTo>
                  <a:pt x="152093" y="4393142"/>
                  <a:pt x="148414" y="4395258"/>
                  <a:pt x="148414" y="4394200"/>
                </a:cubicBezTo>
                <a:close/>
                <a:moveTo>
                  <a:pt x="130015" y="6085417"/>
                </a:moveTo>
                <a:cubicBezTo>
                  <a:pt x="121429" y="6069542"/>
                  <a:pt x="121429" y="6069542"/>
                  <a:pt x="141054" y="6064250"/>
                </a:cubicBezTo>
                <a:cubicBezTo>
                  <a:pt x="145961" y="6063192"/>
                  <a:pt x="150867" y="6061075"/>
                  <a:pt x="155773" y="6060017"/>
                </a:cubicBezTo>
                <a:cubicBezTo>
                  <a:pt x="161906" y="6062133"/>
                  <a:pt x="157000" y="6066367"/>
                  <a:pt x="157000" y="6069542"/>
                </a:cubicBezTo>
                <a:cubicBezTo>
                  <a:pt x="155773" y="6073776"/>
                  <a:pt x="149640" y="6078008"/>
                  <a:pt x="144734" y="6075892"/>
                </a:cubicBezTo>
                <a:cubicBezTo>
                  <a:pt x="130015" y="6069542"/>
                  <a:pt x="134922" y="6083300"/>
                  <a:pt x="130015" y="6085417"/>
                </a:cubicBezTo>
                <a:close/>
                <a:moveTo>
                  <a:pt x="133695" y="1527175"/>
                </a:moveTo>
                <a:cubicBezTo>
                  <a:pt x="125109" y="1525058"/>
                  <a:pt x="110390" y="1524000"/>
                  <a:pt x="117750" y="1510242"/>
                </a:cubicBezTo>
                <a:cubicBezTo>
                  <a:pt x="125109" y="1512358"/>
                  <a:pt x="130015" y="1527175"/>
                  <a:pt x="137375" y="1518708"/>
                </a:cubicBezTo>
                <a:cubicBezTo>
                  <a:pt x="143507" y="1512358"/>
                  <a:pt x="152093" y="1511300"/>
                  <a:pt x="154546" y="1503892"/>
                </a:cubicBezTo>
                <a:cubicBezTo>
                  <a:pt x="154546" y="1514475"/>
                  <a:pt x="141054" y="1529292"/>
                  <a:pt x="133695" y="1527175"/>
                </a:cubicBezTo>
                <a:close/>
                <a:moveTo>
                  <a:pt x="11938102" y="5662084"/>
                </a:moveTo>
                <a:cubicBezTo>
                  <a:pt x="11944235" y="5669492"/>
                  <a:pt x="11925836" y="5675842"/>
                  <a:pt x="11940555" y="5682192"/>
                </a:cubicBezTo>
                <a:cubicBezTo>
                  <a:pt x="11943009" y="5683250"/>
                  <a:pt x="11936876" y="5684308"/>
                  <a:pt x="11934423" y="5686425"/>
                </a:cubicBezTo>
                <a:cubicBezTo>
                  <a:pt x="11934423" y="5685367"/>
                  <a:pt x="11934423" y="5683250"/>
                  <a:pt x="11934423" y="5682192"/>
                </a:cubicBezTo>
                <a:cubicBezTo>
                  <a:pt x="11930743" y="5674784"/>
                  <a:pt x="11919704" y="5677959"/>
                  <a:pt x="11911118" y="5671609"/>
                </a:cubicBezTo>
                <a:cubicBezTo>
                  <a:pt x="11920931" y="5666317"/>
                  <a:pt x="11931969" y="5670550"/>
                  <a:pt x="11938102" y="5662084"/>
                </a:cubicBezTo>
                <a:close/>
                <a:moveTo>
                  <a:pt x="12122086" y="4920192"/>
                </a:moveTo>
                <a:cubicBezTo>
                  <a:pt x="12103688" y="4914900"/>
                  <a:pt x="12103688" y="4913842"/>
                  <a:pt x="12113500" y="4891617"/>
                </a:cubicBezTo>
                <a:cubicBezTo>
                  <a:pt x="12128219" y="4897967"/>
                  <a:pt x="12119633" y="4910667"/>
                  <a:pt x="12122086" y="4920192"/>
                </a:cubicBezTo>
                <a:close/>
                <a:moveTo>
                  <a:pt x="12123313" y="4920192"/>
                </a:moveTo>
                <a:cubicBezTo>
                  <a:pt x="12123313" y="4920192"/>
                  <a:pt x="12123313" y="4920192"/>
                  <a:pt x="12123313" y="4920192"/>
                </a:cubicBezTo>
                <a:cubicBezTo>
                  <a:pt x="12123313" y="4921250"/>
                  <a:pt x="12123313" y="4921250"/>
                  <a:pt x="12123313" y="4920192"/>
                </a:cubicBezTo>
                <a:cubicBezTo>
                  <a:pt x="12122086" y="4920192"/>
                  <a:pt x="12122086" y="4920192"/>
                  <a:pt x="12123313" y="4920192"/>
                </a:cubicBezTo>
                <a:cubicBezTo>
                  <a:pt x="12123313" y="4920192"/>
                  <a:pt x="12123313" y="4920192"/>
                  <a:pt x="12123313" y="4920192"/>
                </a:cubicBezTo>
                <a:close/>
                <a:moveTo>
                  <a:pt x="1854558" y="6772276"/>
                </a:moveTo>
                <a:cubicBezTo>
                  <a:pt x="1849652" y="6772276"/>
                  <a:pt x="1847199" y="6770159"/>
                  <a:pt x="1844745" y="6765925"/>
                </a:cubicBezTo>
                <a:cubicBezTo>
                  <a:pt x="1842292" y="6761692"/>
                  <a:pt x="1844745" y="6756401"/>
                  <a:pt x="1845972" y="6752167"/>
                </a:cubicBezTo>
                <a:cubicBezTo>
                  <a:pt x="1847199" y="6745817"/>
                  <a:pt x="1844745" y="6741584"/>
                  <a:pt x="1837386" y="6739467"/>
                </a:cubicBezTo>
                <a:cubicBezTo>
                  <a:pt x="1837386" y="6735234"/>
                  <a:pt x="1839839" y="6732058"/>
                  <a:pt x="1843519" y="6731000"/>
                </a:cubicBezTo>
                <a:cubicBezTo>
                  <a:pt x="1850878" y="6729942"/>
                  <a:pt x="1853331" y="6734175"/>
                  <a:pt x="1854558" y="6738409"/>
                </a:cubicBezTo>
                <a:cubicBezTo>
                  <a:pt x="1855784" y="6746875"/>
                  <a:pt x="1853331" y="6756401"/>
                  <a:pt x="1858237" y="6764867"/>
                </a:cubicBezTo>
                <a:cubicBezTo>
                  <a:pt x="1861917" y="6766984"/>
                  <a:pt x="1861917" y="6772276"/>
                  <a:pt x="1854558" y="6772276"/>
                </a:cubicBezTo>
                <a:close/>
                <a:moveTo>
                  <a:pt x="515155" y="3504142"/>
                </a:moveTo>
                <a:cubicBezTo>
                  <a:pt x="524967" y="3514725"/>
                  <a:pt x="529874" y="3527425"/>
                  <a:pt x="547045" y="3528483"/>
                </a:cubicBezTo>
                <a:cubicBezTo>
                  <a:pt x="549499" y="3528483"/>
                  <a:pt x="549499" y="3533775"/>
                  <a:pt x="548272" y="3536950"/>
                </a:cubicBezTo>
                <a:cubicBezTo>
                  <a:pt x="547045" y="3539067"/>
                  <a:pt x="544592" y="3539067"/>
                  <a:pt x="542139" y="3539067"/>
                </a:cubicBezTo>
                <a:cubicBezTo>
                  <a:pt x="524967" y="3535892"/>
                  <a:pt x="515155" y="3525309"/>
                  <a:pt x="515155" y="3504142"/>
                </a:cubicBezTo>
                <a:close/>
                <a:moveTo>
                  <a:pt x="12088969" y="6370109"/>
                </a:moveTo>
                <a:cubicBezTo>
                  <a:pt x="12101234" y="6381750"/>
                  <a:pt x="12112274" y="6391276"/>
                  <a:pt x="12125765" y="6403975"/>
                </a:cubicBezTo>
                <a:cubicBezTo>
                  <a:pt x="12088969" y="6394450"/>
                  <a:pt x="12086516" y="6392334"/>
                  <a:pt x="12088969" y="6370109"/>
                </a:cubicBezTo>
                <a:close/>
                <a:moveTo>
                  <a:pt x="11702603" y="5550959"/>
                </a:moveTo>
                <a:cubicBezTo>
                  <a:pt x="11702603" y="5550959"/>
                  <a:pt x="11702603" y="5550959"/>
                  <a:pt x="11702603" y="5550959"/>
                </a:cubicBezTo>
                <a:cubicBezTo>
                  <a:pt x="11702603" y="5550959"/>
                  <a:pt x="11702603" y="5550959"/>
                  <a:pt x="11702603" y="5550959"/>
                </a:cubicBezTo>
                <a:lnTo>
                  <a:pt x="11702603" y="5550959"/>
                </a:lnTo>
                <a:cubicBezTo>
                  <a:pt x="11702603" y="5550959"/>
                  <a:pt x="11702603" y="5550959"/>
                  <a:pt x="11702603" y="5550959"/>
                </a:cubicBezTo>
                <a:cubicBezTo>
                  <a:pt x="11702603" y="5550959"/>
                  <a:pt x="11702603" y="5550959"/>
                  <a:pt x="11702603" y="5550959"/>
                </a:cubicBezTo>
                <a:close/>
                <a:moveTo>
                  <a:pt x="11702603" y="5550959"/>
                </a:moveTo>
                <a:cubicBezTo>
                  <a:pt x="11698923" y="5552017"/>
                  <a:pt x="11695243" y="5554133"/>
                  <a:pt x="11692790" y="5555192"/>
                </a:cubicBezTo>
                <a:cubicBezTo>
                  <a:pt x="11690337" y="5542492"/>
                  <a:pt x="11694017" y="5529792"/>
                  <a:pt x="11687884" y="5518151"/>
                </a:cubicBezTo>
                <a:cubicBezTo>
                  <a:pt x="11686657" y="5514975"/>
                  <a:pt x="11686657" y="5511800"/>
                  <a:pt x="11690337" y="5509683"/>
                </a:cubicBezTo>
                <a:cubicBezTo>
                  <a:pt x="11695243" y="5507567"/>
                  <a:pt x="11697697" y="5510742"/>
                  <a:pt x="11701376" y="5513917"/>
                </a:cubicBezTo>
                <a:cubicBezTo>
                  <a:pt x="11705056" y="5518151"/>
                  <a:pt x="11709962" y="5521325"/>
                  <a:pt x="11714868" y="5526617"/>
                </a:cubicBezTo>
                <a:cubicBezTo>
                  <a:pt x="11692790" y="5529792"/>
                  <a:pt x="11700150" y="5541433"/>
                  <a:pt x="11702603" y="5550959"/>
                </a:cubicBezTo>
                <a:close/>
                <a:moveTo>
                  <a:pt x="134922" y="1498600"/>
                </a:moveTo>
                <a:cubicBezTo>
                  <a:pt x="127562" y="1489075"/>
                  <a:pt x="141054" y="1475317"/>
                  <a:pt x="123883" y="1467908"/>
                </a:cubicBezTo>
                <a:cubicBezTo>
                  <a:pt x="134922" y="1471083"/>
                  <a:pt x="145961" y="1466850"/>
                  <a:pt x="153320" y="1474258"/>
                </a:cubicBezTo>
                <a:cubicBezTo>
                  <a:pt x="138601" y="1483783"/>
                  <a:pt x="138601" y="1483783"/>
                  <a:pt x="134922" y="1498600"/>
                </a:cubicBezTo>
                <a:close/>
                <a:moveTo>
                  <a:pt x="185210" y="6315075"/>
                </a:moveTo>
                <a:cubicBezTo>
                  <a:pt x="185210" y="6310842"/>
                  <a:pt x="183984" y="6306609"/>
                  <a:pt x="185210" y="6303433"/>
                </a:cubicBezTo>
                <a:cubicBezTo>
                  <a:pt x="187664" y="6293909"/>
                  <a:pt x="170492" y="6300258"/>
                  <a:pt x="172945" y="6291792"/>
                </a:cubicBezTo>
                <a:cubicBezTo>
                  <a:pt x="183984" y="6298142"/>
                  <a:pt x="183984" y="6284383"/>
                  <a:pt x="192570" y="6284383"/>
                </a:cubicBezTo>
                <a:cubicBezTo>
                  <a:pt x="195023" y="6281209"/>
                  <a:pt x="197476" y="6279092"/>
                  <a:pt x="201156" y="6274859"/>
                </a:cubicBezTo>
                <a:cubicBezTo>
                  <a:pt x="206062" y="6283325"/>
                  <a:pt x="202382" y="6287558"/>
                  <a:pt x="193796" y="6288617"/>
                </a:cubicBezTo>
                <a:cubicBezTo>
                  <a:pt x="193796" y="6292850"/>
                  <a:pt x="192570" y="6298142"/>
                  <a:pt x="198703" y="6300258"/>
                </a:cubicBezTo>
                <a:cubicBezTo>
                  <a:pt x="198703" y="6300258"/>
                  <a:pt x="199929" y="6300258"/>
                  <a:pt x="201156" y="6300258"/>
                </a:cubicBezTo>
                <a:cubicBezTo>
                  <a:pt x="201156" y="6300258"/>
                  <a:pt x="201156" y="6300258"/>
                  <a:pt x="201156" y="6300258"/>
                </a:cubicBezTo>
                <a:cubicBezTo>
                  <a:pt x="196250" y="6306609"/>
                  <a:pt x="198703" y="6316133"/>
                  <a:pt x="185210" y="6315075"/>
                </a:cubicBezTo>
                <a:close/>
                <a:moveTo>
                  <a:pt x="2215166" y="6628342"/>
                </a:moveTo>
                <a:cubicBezTo>
                  <a:pt x="2216393" y="6624109"/>
                  <a:pt x="2211487" y="6621992"/>
                  <a:pt x="2211487" y="6617758"/>
                </a:cubicBezTo>
                <a:cubicBezTo>
                  <a:pt x="2211487" y="6613526"/>
                  <a:pt x="2210260" y="6608234"/>
                  <a:pt x="2218846" y="6608234"/>
                </a:cubicBezTo>
                <a:cubicBezTo>
                  <a:pt x="2224979" y="6608234"/>
                  <a:pt x="2228658" y="6609292"/>
                  <a:pt x="2228658" y="6615642"/>
                </a:cubicBezTo>
                <a:cubicBezTo>
                  <a:pt x="2228658" y="6618817"/>
                  <a:pt x="2231112" y="6621992"/>
                  <a:pt x="2232338" y="6624109"/>
                </a:cubicBezTo>
                <a:cubicBezTo>
                  <a:pt x="2231112" y="6631517"/>
                  <a:pt x="2231112" y="6637867"/>
                  <a:pt x="2222526" y="6637867"/>
                </a:cubicBezTo>
                <a:cubicBezTo>
                  <a:pt x="2217619" y="6637867"/>
                  <a:pt x="2213940" y="6632575"/>
                  <a:pt x="2215166" y="6628342"/>
                </a:cubicBezTo>
                <a:close/>
                <a:moveTo>
                  <a:pt x="149640" y="4091517"/>
                </a:moveTo>
                <a:cubicBezTo>
                  <a:pt x="149640" y="4091517"/>
                  <a:pt x="149640" y="4091517"/>
                  <a:pt x="149640" y="4091517"/>
                </a:cubicBezTo>
                <a:cubicBezTo>
                  <a:pt x="149640" y="4091517"/>
                  <a:pt x="149640" y="4091517"/>
                  <a:pt x="149640" y="4091517"/>
                </a:cubicBezTo>
                <a:cubicBezTo>
                  <a:pt x="149640" y="4091517"/>
                  <a:pt x="149640" y="4091517"/>
                  <a:pt x="149640" y="4091517"/>
                </a:cubicBezTo>
                <a:cubicBezTo>
                  <a:pt x="149640" y="4091517"/>
                  <a:pt x="149640" y="4091517"/>
                  <a:pt x="149640" y="4091517"/>
                </a:cubicBezTo>
                <a:close/>
                <a:moveTo>
                  <a:pt x="149640" y="4091517"/>
                </a:moveTo>
                <a:cubicBezTo>
                  <a:pt x="158226" y="4088342"/>
                  <a:pt x="169265" y="4096809"/>
                  <a:pt x="175398" y="4087284"/>
                </a:cubicBezTo>
                <a:cubicBezTo>
                  <a:pt x="176625" y="4085167"/>
                  <a:pt x="182757" y="4088342"/>
                  <a:pt x="181531" y="4091517"/>
                </a:cubicBezTo>
                <a:cubicBezTo>
                  <a:pt x="179078" y="4097867"/>
                  <a:pt x="179078" y="4103159"/>
                  <a:pt x="182757" y="4109508"/>
                </a:cubicBezTo>
                <a:cubicBezTo>
                  <a:pt x="185210" y="4110567"/>
                  <a:pt x="187664" y="4111625"/>
                  <a:pt x="185210" y="4113742"/>
                </a:cubicBezTo>
                <a:cubicBezTo>
                  <a:pt x="183984" y="4115858"/>
                  <a:pt x="180304" y="4113742"/>
                  <a:pt x="179078" y="4112684"/>
                </a:cubicBezTo>
                <a:lnTo>
                  <a:pt x="179078" y="4112684"/>
                </a:lnTo>
                <a:cubicBezTo>
                  <a:pt x="172945" y="4110567"/>
                  <a:pt x="172945" y="4096809"/>
                  <a:pt x="159453" y="4105275"/>
                </a:cubicBezTo>
                <a:cubicBezTo>
                  <a:pt x="155773" y="4107392"/>
                  <a:pt x="145961" y="4107392"/>
                  <a:pt x="139828" y="4104217"/>
                </a:cubicBezTo>
                <a:cubicBezTo>
                  <a:pt x="138601" y="4096809"/>
                  <a:pt x="149640" y="4096809"/>
                  <a:pt x="149640" y="4091517"/>
                </a:cubicBezTo>
                <a:close/>
                <a:moveTo>
                  <a:pt x="1222880" y="5754159"/>
                </a:moveTo>
                <a:cubicBezTo>
                  <a:pt x="1222880" y="5749925"/>
                  <a:pt x="1224106" y="5746750"/>
                  <a:pt x="1229012" y="5745692"/>
                </a:cubicBezTo>
                <a:cubicBezTo>
                  <a:pt x="1235145" y="5744633"/>
                  <a:pt x="1236372" y="5747808"/>
                  <a:pt x="1238825" y="5752042"/>
                </a:cubicBezTo>
                <a:cubicBezTo>
                  <a:pt x="1241278" y="5756276"/>
                  <a:pt x="1242505" y="5762625"/>
                  <a:pt x="1251091" y="5761567"/>
                </a:cubicBezTo>
                <a:cubicBezTo>
                  <a:pt x="1253544" y="5760508"/>
                  <a:pt x="1257223" y="5757334"/>
                  <a:pt x="1259676" y="5761567"/>
                </a:cubicBezTo>
                <a:cubicBezTo>
                  <a:pt x="1260903" y="5764742"/>
                  <a:pt x="1258450" y="5767917"/>
                  <a:pt x="1254770" y="5768975"/>
                </a:cubicBezTo>
                <a:cubicBezTo>
                  <a:pt x="1246184" y="5775325"/>
                  <a:pt x="1238825" y="5766859"/>
                  <a:pt x="1230239" y="5767917"/>
                </a:cubicBezTo>
                <a:cubicBezTo>
                  <a:pt x="1225333" y="5767917"/>
                  <a:pt x="1222880" y="5760508"/>
                  <a:pt x="1222880" y="5754159"/>
                </a:cubicBezTo>
                <a:close/>
                <a:moveTo>
                  <a:pt x="612053" y="376767"/>
                </a:moveTo>
                <a:cubicBezTo>
                  <a:pt x="613280" y="378883"/>
                  <a:pt x="614506" y="381000"/>
                  <a:pt x="615733" y="383117"/>
                </a:cubicBezTo>
                <a:cubicBezTo>
                  <a:pt x="624319" y="396875"/>
                  <a:pt x="624319" y="398992"/>
                  <a:pt x="603467" y="402167"/>
                </a:cubicBezTo>
                <a:cubicBezTo>
                  <a:pt x="601014" y="402167"/>
                  <a:pt x="598561" y="403225"/>
                  <a:pt x="596108" y="403225"/>
                </a:cubicBezTo>
                <a:cubicBezTo>
                  <a:pt x="593655" y="394758"/>
                  <a:pt x="593655" y="386292"/>
                  <a:pt x="596108" y="377825"/>
                </a:cubicBezTo>
                <a:cubicBezTo>
                  <a:pt x="597334" y="375708"/>
                  <a:pt x="601014" y="372533"/>
                  <a:pt x="603467" y="372533"/>
                </a:cubicBezTo>
                <a:cubicBezTo>
                  <a:pt x="608373" y="371475"/>
                  <a:pt x="610827" y="373592"/>
                  <a:pt x="612053" y="376767"/>
                </a:cubicBezTo>
                <a:close/>
                <a:moveTo>
                  <a:pt x="11679298" y="6753225"/>
                </a:moveTo>
                <a:cubicBezTo>
                  <a:pt x="11676845" y="6754284"/>
                  <a:pt x="11675619" y="6752167"/>
                  <a:pt x="11674392" y="6750050"/>
                </a:cubicBezTo>
                <a:cubicBezTo>
                  <a:pt x="11670712" y="6742642"/>
                  <a:pt x="11691564" y="6746875"/>
                  <a:pt x="11680525" y="6738409"/>
                </a:cubicBezTo>
                <a:cubicBezTo>
                  <a:pt x="11675619" y="6735234"/>
                  <a:pt x="11669486" y="6734175"/>
                  <a:pt x="11670712" y="6726767"/>
                </a:cubicBezTo>
                <a:cubicBezTo>
                  <a:pt x="11670712" y="6725709"/>
                  <a:pt x="11670712" y="6725709"/>
                  <a:pt x="11671939" y="6722534"/>
                </a:cubicBezTo>
                <a:cubicBezTo>
                  <a:pt x="11681752" y="6733117"/>
                  <a:pt x="11701376" y="6737350"/>
                  <a:pt x="11694017" y="6755342"/>
                </a:cubicBezTo>
                <a:cubicBezTo>
                  <a:pt x="11690337" y="6759575"/>
                  <a:pt x="11685431" y="6751109"/>
                  <a:pt x="11679298" y="6753225"/>
                </a:cubicBezTo>
                <a:close/>
                <a:moveTo>
                  <a:pt x="483264" y="2764367"/>
                </a:moveTo>
                <a:cubicBezTo>
                  <a:pt x="485718" y="2766483"/>
                  <a:pt x="488171" y="2764367"/>
                  <a:pt x="489397" y="2762250"/>
                </a:cubicBezTo>
                <a:cubicBezTo>
                  <a:pt x="490624" y="2763309"/>
                  <a:pt x="493077" y="2763309"/>
                  <a:pt x="494303" y="2764367"/>
                </a:cubicBezTo>
                <a:cubicBezTo>
                  <a:pt x="495530" y="2766483"/>
                  <a:pt x="494303" y="2769659"/>
                  <a:pt x="491850" y="2769659"/>
                </a:cubicBezTo>
                <a:cubicBezTo>
                  <a:pt x="480811" y="2768600"/>
                  <a:pt x="474678" y="2761192"/>
                  <a:pt x="475905" y="2750608"/>
                </a:cubicBezTo>
                <a:cubicBezTo>
                  <a:pt x="475905" y="2745317"/>
                  <a:pt x="474678" y="2742142"/>
                  <a:pt x="483264" y="2743200"/>
                </a:cubicBezTo>
                <a:cubicBezTo>
                  <a:pt x="489397" y="2744258"/>
                  <a:pt x="495530" y="2744258"/>
                  <a:pt x="502889" y="2742142"/>
                </a:cubicBezTo>
                <a:cubicBezTo>
                  <a:pt x="495530" y="2747434"/>
                  <a:pt x="483264" y="2748492"/>
                  <a:pt x="485718" y="2759075"/>
                </a:cubicBezTo>
                <a:cubicBezTo>
                  <a:pt x="483264" y="2760133"/>
                  <a:pt x="480811" y="2762250"/>
                  <a:pt x="483264" y="2764367"/>
                </a:cubicBezTo>
                <a:close/>
                <a:moveTo>
                  <a:pt x="635358" y="4661959"/>
                </a:moveTo>
                <a:cubicBezTo>
                  <a:pt x="637811" y="4661959"/>
                  <a:pt x="639037" y="4661959"/>
                  <a:pt x="641491" y="4661959"/>
                </a:cubicBezTo>
                <a:cubicBezTo>
                  <a:pt x="645170" y="4661959"/>
                  <a:pt x="648850" y="4660900"/>
                  <a:pt x="647623" y="4666192"/>
                </a:cubicBezTo>
                <a:cubicBezTo>
                  <a:pt x="657436" y="4666192"/>
                  <a:pt x="652530" y="4671484"/>
                  <a:pt x="651303" y="4675717"/>
                </a:cubicBezTo>
                <a:cubicBezTo>
                  <a:pt x="653756" y="4678892"/>
                  <a:pt x="656209" y="4682067"/>
                  <a:pt x="662342" y="4689475"/>
                </a:cubicBezTo>
                <a:cubicBezTo>
                  <a:pt x="648850" y="4682067"/>
                  <a:pt x="635358" y="4691592"/>
                  <a:pt x="626772" y="4681008"/>
                </a:cubicBezTo>
                <a:cubicBezTo>
                  <a:pt x="618186" y="4670425"/>
                  <a:pt x="636584" y="4670425"/>
                  <a:pt x="635358" y="4661959"/>
                </a:cubicBezTo>
                <a:close/>
                <a:moveTo>
                  <a:pt x="10855050" y="3518958"/>
                </a:moveTo>
                <a:cubicBezTo>
                  <a:pt x="10850144" y="3518958"/>
                  <a:pt x="10848918" y="3516842"/>
                  <a:pt x="10848918" y="3512608"/>
                </a:cubicBezTo>
                <a:cubicBezTo>
                  <a:pt x="10848918" y="3509434"/>
                  <a:pt x="10851371" y="3507317"/>
                  <a:pt x="10853824" y="3508375"/>
                </a:cubicBezTo>
                <a:cubicBezTo>
                  <a:pt x="10867316" y="3508375"/>
                  <a:pt x="10874675" y="3503083"/>
                  <a:pt x="10878355" y="3492500"/>
                </a:cubicBezTo>
                <a:cubicBezTo>
                  <a:pt x="10879581" y="3488267"/>
                  <a:pt x="10885714" y="3488267"/>
                  <a:pt x="10889394" y="3489325"/>
                </a:cubicBezTo>
                <a:cubicBezTo>
                  <a:pt x="10891847" y="3490383"/>
                  <a:pt x="10894300" y="3491442"/>
                  <a:pt x="10893073" y="3494617"/>
                </a:cubicBezTo>
                <a:cubicBezTo>
                  <a:pt x="10891847" y="3502025"/>
                  <a:pt x="10863636" y="3520017"/>
                  <a:pt x="10855050" y="3518958"/>
                </a:cubicBezTo>
                <a:close/>
                <a:moveTo>
                  <a:pt x="11695243" y="1109133"/>
                </a:moveTo>
                <a:cubicBezTo>
                  <a:pt x="11712416" y="1114425"/>
                  <a:pt x="11714868" y="1121833"/>
                  <a:pt x="11706283" y="1132417"/>
                </a:cubicBezTo>
                <a:cubicBezTo>
                  <a:pt x="11703830" y="1135592"/>
                  <a:pt x="11703830" y="1139825"/>
                  <a:pt x="11697697" y="1138767"/>
                </a:cubicBezTo>
                <a:cubicBezTo>
                  <a:pt x="11692790" y="1137708"/>
                  <a:pt x="11695243" y="1133475"/>
                  <a:pt x="11694017" y="1131358"/>
                </a:cubicBezTo>
                <a:cubicBezTo>
                  <a:pt x="11692790" y="1123950"/>
                  <a:pt x="11703830" y="1117600"/>
                  <a:pt x="11695243" y="1109133"/>
                </a:cubicBezTo>
                <a:close/>
                <a:moveTo>
                  <a:pt x="800943" y="5022850"/>
                </a:moveTo>
                <a:cubicBezTo>
                  <a:pt x="797264" y="5018617"/>
                  <a:pt x="791131" y="5016500"/>
                  <a:pt x="789904" y="5009092"/>
                </a:cubicBezTo>
                <a:cubicBezTo>
                  <a:pt x="799717" y="5005917"/>
                  <a:pt x="808303" y="5000625"/>
                  <a:pt x="815662" y="5012267"/>
                </a:cubicBezTo>
                <a:cubicBezTo>
                  <a:pt x="816889" y="5014383"/>
                  <a:pt x="823021" y="5014383"/>
                  <a:pt x="815662" y="5016500"/>
                </a:cubicBezTo>
                <a:cubicBezTo>
                  <a:pt x="811982" y="5017559"/>
                  <a:pt x="811982" y="5019675"/>
                  <a:pt x="811982" y="5021792"/>
                </a:cubicBezTo>
                <a:cubicBezTo>
                  <a:pt x="810756" y="5027084"/>
                  <a:pt x="827928" y="5026025"/>
                  <a:pt x="818115" y="5032375"/>
                </a:cubicBezTo>
                <a:cubicBezTo>
                  <a:pt x="809529" y="5037667"/>
                  <a:pt x="805849" y="5028142"/>
                  <a:pt x="800943" y="5022850"/>
                </a:cubicBezTo>
                <a:close/>
                <a:moveTo>
                  <a:pt x="72367" y="5949950"/>
                </a:moveTo>
                <a:cubicBezTo>
                  <a:pt x="67461" y="5954183"/>
                  <a:pt x="62555" y="5951008"/>
                  <a:pt x="57648" y="5949950"/>
                </a:cubicBezTo>
                <a:cubicBezTo>
                  <a:pt x="50289" y="5947834"/>
                  <a:pt x="52742" y="5943600"/>
                  <a:pt x="53969" y="5939367"/>
                </a:cubicBezTo>
                <a:cubicBezTo>
                  <a:pt x="55195" y="5935133"/>
                  <a:pt x="57648" y="5930901"/>
                  <a:pt x="58875" y="5927725"/>
                </a:cubicBezTo>
                <a:cubicBezTo>
                  <a:pt x="63781" y="5930901"/>
                  <a:pt x="68687" y="5934075"/>
                  <a:pt x="71140" y="5938308"/>
                </a:cubicBezTo>
                <a:cubicBezTo>
                  <a:pt x="74820" y="5940425"/>
                  <a:pt x="78500" y="5945717"/>
                  <a:pt x="72367" y="5949950"/>
                </a:cubicBezTo>
                <a:close/>
                <a:moveTo>
                  <a:pt x="312773" y="2369608"/>
                </a:moveTo>
                <a:cubicBezTo>
                  <a:pt x="313999" y="2372783"/>
                  <a:pt x="312773" y="2377017"/>
                  <a:pt x="309093" y="2380192"/>
                </a:cubicBezTo>
                <a:cubicBezTo>
                  <a:pt x="307866" y="2381250"/>
                  <a:pt x="304187" y="2383367"/>
                  <a:pt x="302960" y="2383367"/>
                </a:cubicBezTo>
                <a:cubicBezTo>
                  <a:pt x="300507" y="2383367"/>
                  <a:pt x="298054" y="2380192"/>
                  <a:pt x="298054" y="2379133"/>
                </a:cubicBezTo>
                <a:cubicBezTo>
                  <a:pt x="299280" y="2365375"/>
                  <a:pt x="293148" y="2350559"/>
                  <a:pt x="310320" y="2339975"/>
                </a:cubicBezTo>
                <a:cubicBezTo>
                  <a:pt x="309093" y="2349500"/>
                  <a:pt x="309093" y="2360083"/>
                  <a:pt x="312773" y="2369608"/>
                </a:cubicBezTo>
                <a:close/>
                <a:moveTo>
                  <a:pt x="12000657" y="5110692"/>
                </a:moveTo>
                <a:cubicBezTo>
                  <a:pt x="12005563" y="5118100"/>
                  <a:pt x="12016602" y="5123392"/>
                  <a:pt x="12010469" y="5132917"/>
                </a:cubicBezTo>
                <a:cubicBezTo>
                  <a:pt x="12005563" y="5141383"/>
                  <a:pt x="11994524" y="5136092"/>
                  <a:pt x="11985938" y="5135034"/>
                </a:cubicBezTo>
                <a:cubicBezTo>
                  <a:pt x="11974899" y="5133975"/>
                  <a:pt x="11977352" y="5125508"/>
                  <a:pt x="11979805" y="5119159"/>
                </a:cubicBezTo>
                <a:cubicBezTo>
                  <a:pt x="11985938" y="5119159"/>
                  <a:pt x="11987164" y="5127625"/>
                  <a:pt x="11994524" y="5126567"/>
                </a:cubicBezTo>
                <a:cubicBezTo>
                  <a:pt x="11994524" y="5126567"/>
                  <a:pt x="11994524" y="5126567"/>
                  <a:pt x="11994524" y="5126567"/>
                </a:cubicBezTo>
                <a:cubicBezTo>
                  <a:pt x="11994524" y="5126567"/>
                  <a:pt x="11994524" y="5126567"/>
                  <a:pt x="11994524" y="5126567"/>
                </a:cubicBezTo>
                <a:cubicBezTo>
                  <a:pt x="11994524" y="5126567"/>
                  <a:pt x="11994524" y="5126567"/>
                  <a:pt x="11994524" y="5126567"/>
                </a:cubicBezTo>
                <a:cubicBezTo>
                  <a:pt x="11996977" y="5128684"/>
                  <a:pt x="11992071" y="5127625"/>
                  <a:pt x="11995751" y="5128684"/>
                </a:cubicBezTo>
                <a:cubicBezTo>
                  <a:pt x="11995751" y="5128684"/>
                  <a:pt x="11996977" y="5128684"/>
                  <a:pt x="11996977" y="5128684"/>
                </a:cubicBezTo>
                <a:cubicBezTo>
                  <a:pt x="11996977" y="5126567"/>
                  <a:pt x="11995751" y="5126567"/>
                  <a:pt x="11994524" y="5127625"/>
                </a:cubicBezTo>
                <a:cubicBezTo>
                  <a:pt x="11994524" y="5127625"/>
                  <a:pt x="11994524" y="5127625"/>
                  <a:pt x="11994524" y="5127625"/>
                </a:cubicBezTo>
                <a:cubicBezTo>
                  <a:pt x="11999430" y="5123392"/>
                  <a:pt x="11994524" y="5117042"/>
                  <a:pt x="12000657" y="5110692"/>
                </a:cubicBezTo>
                <a:close/>
                <a:moveTo>
                  <a:pt x="11750439" y="6487584"/>
                </a:moveTo>
                <a:cubicBezTo>
                  <a:pt x="11743080" y="6487584"/>
                  <a:pt x="11736947" y="6490758"/>
                  <a:pt x="11734494" y="6497109"/>
                </a:cubicBezTo>
                <a:cubicBezTo>
                  <a:pt x="11733267" y="6504517"/>
                  <a:pt x="11727134" y="6501342"/>
                  <a:pt x="11722228" y="6501342"/>
                </a:cubicBezTo>
                <a:cubicBezTo>
                  <a:pt x="11730814" y="6493933"/>
                  <a:pt x="11707509" y="6491817"/>
                  <a:pt x="11718548" y="6484409"/>
                </a:cubicBezTo>
                <a:cubicBezTo>
                  <a:pt x="11723454" y="6481234"/>
                  <a:pt x="11727134" y="6479117"/>
                  <a:pt x="11732040" y="6477000"/>
                </a:cubicBezTo>
                <a:cubicBezTo>
                  <a:pt x="11745532" y="6471709"/>
                  <a:pt x="11749212" y="6473825"/>
                  <a:pt x="11750439" y="6487584"/>
                </a:cubicBezTo>
                <a:close/>
                <a:moveTo>
                  <a:pt x="1054841" y="876300"/>
                </a:moveTo>
                <a:cubicBezTo>
                  <a:pt x="1053615" y="876300"/>
                  <a:pt x="1052388" y="875242"/>
                  <a:pt x="1049935" y="874183"/>
                </a:cubicBezTo>
                <a:cubicBezTo>
                  <a:pt x="1051161" y="866775"/>
                  <a:pt x="1057294" y="865717"/>
                  <a:pt x="1064654" y="863600"/>
                </a:cubicBezTo>
                <a:cubicBezTo>
                  <a:pt x="1075693" y="861483"/>
                  <a:pt x="1079372" y="865717"/>
                  <a:pt x="1080599" y="873125"/>
                </a:cubicBezTo>
                <a:cubicBezTo>
                  <a:pt x="1081825" y="876300"/>
                  <a:pt x="1080599" y="880533"/>
                  <a:pt x="1079372" y="884767"/>
                </a:cubicBezTo>
                <a:cubicBezTo>
                  <a:pt x="1076919" y="890058"/>
                  <a:pt x="1083052" y="889000"/>
                  <a:pt x="1084279" y="891117"/>
                </a:cubicBezTo>
                <a:cubicBezTo>
                  <a:pt x="1081825" y="890058"/>
                  <a:pt x="1079372" y="889000"/>
                  <a:pt x="1078146" y="887942"/>
                </a:cubicBezTo>
                <a:cubicBezTo>
                  <a:pt x="1076919" y="886883"/>
                  <a:pt x="1075693" y="885825"/>
                  <a:pt x="1074466" y="884767"/>
                </a:cubicBezTo>
                <a:cubicBezTo>
                  <a:pt x="1073239" y="871008"/>
                  <a:pt x="1064654" y="872067"/>
                  <a:pt x="1054841" y="876300"/>
                </a:cubicBezTo>
                <a:close/>
                <a:moveTo>
                  <a:pt x="387593" y="1314450"/>
                </a:moveTo>
                <a:cubicBezTo>
                  <a:pt x="394952" y="1307042"/>
                  <a:pt x="398632" y="1299633"/>
                  <a:pt x="393726" y="1290108"/>
                </a:cubicBezTo>
                <a:cubicBezTo>
                  <a:pt x="392499" y="1286933"/>
                  <a:pt x="394952" y="1283758"/>
                  <a:pt x="399858" y="1283758"/>
                </a:cubicBezTo>
                <a:cubicBezTo>
                  <a:pt x="403538" y="1283758"/>
                  <a:pt x="405991" y="1285875"/>
                  <a:pt x="407218" y="1289050"/>
                </a:cubicBezTo>
                <a:cubicBezTo>
                  <a:pt x="408444" y="1298575"/>
                  <a:pt x="408444" y="1307042"/>
                  <a:pt x="401085" y="1314450"/>
                </a:cubicBezTo>
                <a:cubicBezTo>
                  <a:pt x="397405" y="1318683"/>
                  <a:pt x="391272" y="1321858"/>
                  <a:pt x="393726" y="1328208"/>
                </a:cubicBezTo>
                <a:cubicBezTo>
                  <a:pt x="393726" y="1332442"/>
                  <a:pt x="394952" y="1335617"/>
                  <a:pt x="394952" y="1339850"/>
                </a:cubicBezTo>
                <a:cubicBezTo>
                  <a:pt x="386366" y="1333500"/>
                  <a:pt x="386366" y="1333500"/>
                  <a:pt x="388819" y="1327150"/>
                </a:cubicBezTo>
                <a:cubicBezTo>
                  <a:pt x="388819" y="1322917"/>
                  <a:pt x="382687" y="1317625"/>
                  <a:pt x="387593" y="1314450"/>
                </a:cubicBezTo>
                <a:close/>
                <a:moveTo>
                  <a:pt x="12189547" y="3204633"/>
                </a:moveTo>
                <a:cubicBezTo>
                  <a:pt x="12189547" y="3213100"/>
                  <a:pt x="12190774" y="3218392"/>
                  <a:pt x="12190774" y="3223684"/>
                </a:cubicBezTo>
                <a:cubicBezTo>
                  <a:pt x="12190774" y="3228975"/>
                  <a:pt x="12173602" y="3236383"/>
                  <a:pt x="12169922" y="3232150"/>
                </a:cubicBezTo>
                <a:cubicBezTo>
                  <a:pt x="12163789" y="3226858"/>
                  <a:pt x="12172375" y="3219450"/>
                  <a:pt x="12172375" y="3219450"/>
                </a:cubicBezTo>
                <a:cubicBezTo>
                  <a:pt x="12184641" y="3221567"/>
                  <a:pt x="12183414" y="3212042"/>
                  <a:pt x="12189547" y="3204633"/>
                </a:cubicBezTo>
                <a:close/>
                <a:moveTo>
                  <a:pt x="11762704" y="5252508"/>
                </a:moveTo>
                <a:cubicBezTo>
                  <a:pt x="11762704" y="5252508"/>
                  <a:pt x="11762704" y="5253567"/>
                  <a:pt x="11762704" y="5252508"/>
                </a:cubicBezTo>
                <a:cubicBezTo>
                  <a:pt x="11761478" y="5252508"/>
                  <a:pt x="11762704" y="5252508"/>
                  <a:pt x="11762704" y="5252508"/>
                </a:cubicBezTo>
                <a:cubicBezTo>
                  <a:pt x="11762704" y="5252508"/>
                  <a:pt x="11762704" y="5252508"/>
                  <a:pt x="11762704" y="5252508"/>
                </a:cubicBezTo>
                <a:cubicBezTo>
                  <a:pt x="11762704" y="5252508"/>
                  <a:pt x="11762704" y="5252508"/>
                  <a:pt x="11762704" y="5252508"/>
                </a:cubicBezTo>
                <a:close/>
                <a:moveTo>
                  <a:pt x="11762704" y="5252508"/>
                </a:moveTo>
                <a:cubicBezTo>
                  <a:pt x="11766384" y="5242984"/>
                  <a:pt x="11759025" y="5235575"/>
                  <a:pt x="11756571" y="5227109"/>
                </a:cubicBezTo>
                <a:cubicBezTo>
                  <a:pt x="11763930" y="5224992"/>
                  <a:pt x="11770063" y="5222875"/>
                  <a:pt x="11777423" y="5220758"/>
                </a:cubicBezTo>
                <a:cubicBezTo>
                  <a:pt x="11774970" y="5248275"/>
                  <a:pt x="11774970" y="5249334"/>
                  <a:pt x="11762704" y="5252508"/>
                </a:cubicBezTo>
                <a:close/>
                <a:moveTo>
                  <a:pt x="842646" y="343958"/>
                </a:moveTo>
                <a:cubicBezTo>
                  <a:pt x="842646" y="345017"/>
                  <a:pt x="841420" y="347133"/>
                  <a:pt x="841420" y="348192"/>
                </a:cubicBezTo>
                <a:cubicBezTo>
                  <a:pt x="825475" y="338667"/>
                  <a:pt x="832834" y="358775"/>
                  <a:pt x="824248" y="357717"/>
                </a:cubicBezTo>
                <a:cubicBezTo>
                  <a:pt x="818115" y="357717"/>
                  <a:pt x="816889" y="352425"/>
                  <a:pt x="814435" y="349250"/>
                </a:cubicBezTo>
                <a:cubicBezTo>
                  <a:pt x="823021" y="345017"/>
                  <a:pt x="826701" y="335492"/>
                  <a:pt x="836513" y="335492"/>
                </a:cubicBezTo>
                <a:cubicBezTo>
                  <a:pt x="840193" y="335492"/>
                  <a:pt x="842646" y="339725"/>
                  <a:pt x="842646" y="343958"/>
                </a:cubicBezTo>
                <a:close/>
                <a:moveTo>
                  <a:pt x="516381" y="2234142"/>
                </a:moveTo>
                <a:cubicBezTo>
                  <a:pt x="502889" y="2251075"/>
                  <a:pt x="491850" y="2239434"/>
                  <a:pt x="482038" y="2232025"/>
                </a:cubicBezTo>
                <a:cubicBezTo>
                  <a:pt x="489397" y="2227792"/>
                  <a:pt x="491850" y="2219325"/>
                  <a:pt x="496757" y="2214033"/>
                </a:cubicBezTo>
                <a:cubicBezTo>
                  <a:pt x="491850" y="2228850"/>
                  <a:pt x="500436" y="2233083"/>
                  <a:pt x="516381" y="2234142"/>
                </a:cubicBezTo>
                <a:close/>
                <a:moveTo>
                  <a:pt x="462413" y="2499783"/>
                </a:moveTo>
                <a:cubicBezTo>
                  <a:pt x="453827" y="2500842"/>
                  <a:pt x="458733" y="2493434"/>
                  <a:pt x="456280" y="2489200"/>
                </a:cubicBezTo>
                <a:cubicBezTo>
                  <a:pt x="431749" y="2482850"/>
                  <a:pt x="429296" y="2479675"/>
                  <a:pt x="439108" y="2459567"/>
                </a:cubicBezTo>
                <a:cubicBezTo>
                  <a:pt x="441561" y="2454275"/>
                  <a:pt x="444015" y="2450042"/>
                  <a:pt x="439108" y="2444750"/>
                </a:cubicBezTo>
                <a:cubicBezTo>
                  <a:pt x="442788" y="2444750"/>
                  <a:pt x="446468" y="2444750"/>
                  <a:pt x="450147" y="2444750"/>
                </a:cubicBezTo>
                <a:cubicBezTo>
                  <a:pt x="459960" y="2446867"/>
                  <a:pt x="469772" y="2447925"/>
                  <a:pt x="464866" y="2459567"/>
                </a:cubicBezTo>
                <a:cubicBezTo>
                  <a:pt x="459960" y="2457450"/>
                  <a:pt x="455054" y="2455333"/>
                  <a:pt x="450147" y="2453217"/>
                </a:cubicBezTo>
                <a:cubicBezTo>
                  <a:pt x="445241" y="2465917"/>
                  <a:pt x="435429" y="2479675"/>
                  <a:pt x="456280" y="2489200"/>
                </a:cubicBezTo>
                <a:cubicBezTo>
                  <a:pt x="459960" y="2487083"/>
                  <a:pt x="463639" y="2482850"/>
                  <a:pt x="466093" y="2489200"/>
                </a:cubicBezTo>
                <a:cubicBezTo>
                  <a:pt x="467319" y="2491317"/>
                  <a:pt x="469772" y="2498725"/>
                  <a:pt x="462413" y="2499783"/>
                </a:cubicBezTo>
                <a:close/>
                <a:moveTo>
                  <a:pt x="163132" y="4143375"/>
                </a:moveTo>
                <a:cubicBezTo>
                  <a:pt x="160679" y="4144434"/>
                  <a:pt x="158226" y="4146550"/>
                  <a:pt x="154546" y="4147608"/>
                </a:cubicBezTo>
                <a:cubicBezTo>
                  <a:pt x="155773" y="4143375"/>
                  <a:pt x="159453" y="4142317"/>
                  <a:pt x="163132" y="4143375"/>
                </a:cubicBezTo>
                <a:close/>
                <a:moveTo>
                  <a:pt x="163132" y="4143375"/>
                </a:moveTo>
                <a:cubicBezTo>
                  <a:pt x="169265" y="4139142"/>
                  <a:pt x="166812" y="4137025"/>
                  <a:pt x="157000" y="4130675"/>
                </a:cubicBezTo>
                <a:cubicBezTo>
                  <a:pt x="155773" y="4130675"/>
                  <a:pt x="155773" y="4129617"/>
                  <a:pt x="155773" y="4129617"/>
                </a:cubicBezTo>
                <a:cubicBezTo>
                  <a:pt x="155773" y="4128559"/>
                  <a:pt x="157000" y="4128559"/>
                  <a:pt x="159453" y="4125383"/>
                </a:cubicBezTo>
                <a:cubicBezTo>
                  <a:pt x="161906" y="4137025"/>
                  <a:pt x="177851" y="4135967"/>
                  <a:pt x="183984" y="4146550"/>
                </a:cubicBezTo>
                <a:cubicBezTo>
                  <a:pt x="175398" y="4148667"/>
                  <a:pt x="168039" y="4144434"/>
                  <a:pt x="163132" y="4143375"/>
                </a:cubicBezTo>
                <a:close/>
                <a:moveTo>
                  <a:pt x="234273" y="1716617"/>
                </a:moveTo>
                <a:cubicBezTo>
                  <a:pt x="234273" y="1716617"/>
                  <a:pt x="235499" y="1716617"/>
                  <a:pt x="234273" y="1716617"/>
                </a:cubicBezTo>
                <a:cubicBezTo>
                  <a:pt x="235499" y="1716617"/>
                  <a:pt x="235499" y="1716617"/>
                  <a:pt x="234273" y="1716617"/>
                </a:cubicBezTo>
                <a:cubicBezTo>
                  <a:pt x="234273" y="1716617"/>
                  <a:pt x="234273" y="1716617"/>
                  <a:pt x="234273" y="1716617"/>
                </a:cubicBezTo>
                <a:cubicBezTo>
                  <a:pt x="234273" y="1716617"/>
                  <a:pt x="234273" y="1716617"/>
                  <a:pt x="234273" y="1716617"/>
                </a:cubicBezTo>
                <a:lnTo>
                  <a:pt x="234273" y="1716617"/>
                </a:lnTo>
                <a:close/>
                <a:moveTo>
                  <a:pt x="233046" y="1716617"/>
                </a:moveTo>
                <a:cubicBezTo>
                  <a:pt x="224460" y="1727200"/>
                  <a:pt x="212195" y="1725083"/>
                  <a:pt x="199929" y="1722967"/>
                </a:cubicBezTo>
                <a:cubicBezTo>
                  <a:pt x="187664" y="1720850"/>
                  <a:pt x="195023" y="1717675"/>
                  <a:pt x="199929" y="1713442"/>
                </a:cubicBezTo>
                <a:cubicBezTo>
                  <a:pt x="201156" y="1712383"/>
                  <a:pt x="201156" y="1710267"/>
                  <a:pt x="199929" y="1709208"/>
                </a:cubicBezTo>
                <a:cubicBezTo>
                  <a:pt x="217101" y="1718733"/>
                  <a:pt x="222007" y="1719792"/>
                  <a:pt x="233046" y="1716617"/>
                </a:cubicBezTo>
                <a:close/>
                <a:moveTo>
                  <a:pt x="490624" y="1990725"/>
                </a:moveTo>
                <a:cubicBezTo>
                  <a:pt x="480811" y="1973792"/>
                  <a:pt x="494303" y="1963208"/>
                  <a:pt x="504116" y="1951567"/>
                </a:cubicBezTo>
                <a:cubicBezTo>
                  <a:pt x="509022" y="1955800"/>
                  <a:pt x="500436" y="1958975"/>
                  <a:pt x="502889" y="1962150"/>
                </a:cubicBezTo>
                <a:cubicBezTo>
                  <a:pt x="509022" y="1969558"/>
                  <a:pt x="511475" y="1974850"/>
                  <a:pt x="496757" y="1976967"/>
                </a:cubicBezTo>
                <a:cubicBezTo>
                  <a:pt x="486944" y="1978025"/>
                  <a:pt x="486944" y="1984375"/>
                  <a:pt x="490624" y="1990725"/>
                </a:cubicBezTo>
                <a:close/>
                <a:moveTo>
                  <a:pt x="195023" y="5905500"/>
                </a:moveTo>
                <a:cubicBezTo>
                  <a:pt x="196250" y="5903383"/>
                  <a:pt x="197476" y="5900209"/>
                  <a:pt x="198703" y="5900209"/>
                </a:cubicBezTo>
                <a:cubicBezTo>
                  <a:pt x="201156" y="5899151"/>
                  <a:pt x="209742" y="5900209"/>
                  <a:pt x="214648" y="5901267"/>
                </a:cubicBezTo>
                <a:cubicBezTo>
                  <a:pt x="215874" y="5901267"/>
                  <a:pt x="217101" y="5901267"/>
                  <a:pt x="218328" y="5902325"/>
                </a:cubicBezTo>
                <a:cubicBezTo>
                  <a:pt x="220781" y="5903383"/>
                  <a:pt x="222007" y="5903383"/>
                  <a:pt x="222007" y="5904442"/>
                </a:cubicBezTo>
                <a:cubicBezTo>
                  <a:pt x="222007" y="5905500"/>
                  <a:pt x="222007" y="5906558"/>
                  <a:pt x="222007" y="5906558"/>
                </a:cubicBezTo>
                <a:cubicBezTo>
                  <a:pt x="223234" y="5908675"/>
                  <a:pt x="223234" y="5911850"/>
                  <a:pt x="226913" y="5912909"/>
                </a:cubicBezTo>
                <a:cubicBezTo>
                  <a:pt x="222007" y="5913967"/>
                  <a:pt x="218328" y="5915026"/>
                  <a:pt x="214648" y="5916084"/>
                </a:cubicBezTo>
                <a:cubicBezTo>
                  <a:pt x="213421" y="5917142"/>
                  <a:pt x="212195" y="5917142"/>
                  <a:pt x="210968" y="5918200"/>
                </a:cubicBezTo>
                <a:cubicBezTo>
                  <a:pt x="204835" y="5921375"/>
                  <a:pt x="198703" y="5921375"/>
                  <a:pt x="195023" y="5916084"/>
                </a:cubicBezTo>
                <a:cubicBezTo>
                  <a:pt x="193796" y="5915026"/>
                  <a:pt x="193796" y="5913967"/>
                  <a:pt x="193796" y="5912909"/>
                </a:cubicBezTo>
                <a:cubicBezTo>
                  <a:pt x="190117" y="5910792"/>
                  <a:pt x="186437" y="5907617"/>
                  <a:pt x="181531" y="5902325"/>
                </a:cubicBezTo>
                <a:cubicBezTo>
                  <a:pt x="186437" y="5900209"/>
                  <a:pt x="191343" y="5903383"/>
                  <a:pt x="195023" y="5905500"/>
                </a:cubicBezTo>
                <a:close/>
                <a:moveTo>
                  <a:pt x="870857" y="1583267"/>
                </a:moveTo>
                <a:cubicBezTo>
                  <a:pt x="872084" y="1582208"/>
                  <a:pt x="872084" y="1582208"/>
                  <a:pt x="873310" y="1581150"/>
                </a:cubicBezTo>
                <a:cubicBezTo>
                  <a:pt x="874537" y="1577975"/>
                  <a:pt x="872084" y="1575858"/>
                  <a:pt x="869631" y="1573742"/>
                </a:cubicBezTo>
                <a:cubicBezTo>
                  <a:pt x="864724" y="1570567"/>
                  <a:pt x="863498" y="1565275"/>
                  <a:pt x="859818" y="1561042"/>
                </a:cubicBezTo>
                <a:cubicBezTo>
                  <a:pt x="867177" y="1561042"/>
                  <a:pt x="875763" y="1549400"/>
                  <a:pt x="881896" y="1563158"/>
                </a:cubicBezTo>
                <a:cubicBezTo>
                  <a:pt x="884349" y="1568450"/>
                  <a:pt x="886802" y="1572683"/>
                  <a:pt x="876990" y="1573742"/>
                </a:cubicBezTo>
                <a:cubicBezTo>
                  <a:pt x="869631" y="1573742"/>
                  <a:pt x="876990" y="1582208"/>
                  <a:pt x="870857" y="1583267"/>
                </a:cubicBezTo>
                <a:close/>
                <a:moveTo>
                  <a:pt x="11578720" y="1706033"/>
                </a:moveTo>
                <a:cubicBezTo>
                  <a:pt x="11603252" y="1709208"/>
                  <a:pt x="11600798" y="1684867"/>
                  <a:pt x="11614291" y="1678517"/>
                </a:cubicBezTo>
                <a:cubicBezTo>
                  <a:pt x="11602025" y="1717675"/>
                  <a:pt x="11600798" y="1717675"/>
                  <a:pt x="11578720" y="1706033"/>
                </a:cubicBezTo>
                <a:close/>
                <a:moveTo>
                  <a:pt x="2356221" y="6226175"/>
                </a:moveTo>
                <a:cubicBezTo>
                  <a:pt x="2363580" y="6228292"/>
                  <a:pt x="2370939" y="6237817"/>
                  <a:pt x="2383205" y="6231467"/>
                </a:cubicBezTo>
                <a:cubicBezTo>
                  <a:pt x="2384431" y="6230409"/>
                  <a:pt x="2388111" y="6230409"/>
                  <a:pt x="2389338" y="6233584"/>
                </a:cubicBezTo>
                <a:cubicBezTo>
                  <a:pt x="2389338" y="6236758"/>
                  <a:pt x="2388111" y="6238875"/>
                  <a:pt x="2383205" y="6239933"/>
                </a:cubicBezTo>
                <a:cubicBezTo>
                  <a:pt x="2369713" y="6242050"/>
                  <a:pt x="2362354" y="6238875"/>
                  <a:pt x="2356221" y="6226175"/>
                </a:cubicBezTo>
                <a:close/>
                <a:moveTo>
                  <a:pt x="1062200" y="6293909"/>
                </a:moveTo>
                <a:cubicBezTo>
                  <a:pt x="1062200" y="6294967"/>
                  <a:pt x="1062200" y="6294967"/>
                  <a:pt x="1060974" y="6296026"/>
                </a:cubicBezTo>
                <a:cubicBezTo>
                  <a:pt x="1062200" y="6294967"/>
                  <a:pt x="1062200" y="6293909"/>
                  <a:pt x="1062200" y="6293909"/>
                </a:cubicBezTo>
                <a:lnTo>
                  <a:pt x="1062200" y="6293909"/>
                </a:lnTo>
                <a:cubicBezTo>
                  <a:pt x="1062200" y="6293909"/>
                  <a:pt x="1062200" y="6293909"/>
                  <a:pt x="1062200" y="6293909"/>
                </a:cubicBezTo>
                <a:cubicBezTo>
                  <a:pt x="1062200" y="6293909"/>
                  <a:pt x="1062200" y="6293909"/>
                  <a:pt x="1062200" y="6293909"/>
                </a:cubicBezTo>
                <a:close/>
                <a:moveTo>
                  <a:pt x="327491" y="623358"/>
                </a:moveTo>
                <a:cubicBezTo>
                  <a:pt x="325038" y="632883"/>
                  <a:pt x="328718" y="642408"/>
                  <a:pt x="337304" y="651933"/>
                </a:cubicBezTo>
                <a:cubicBezTo>
                  <a:pt x="320132" y="646642"/>
                  <a:pt x="320132" y="646642"/>
                  <a:pt x="307866" y="630767"/>
                </a:cubicBezTo>
                <a:cubicBezTo>
                  <a:pt x="312773" y="627592"/>
                  <a:pt x="317679" y="623358"/>
                  <a:pt x="327491" y="623358"/>
                </a:cubicBezTo>
                <a:close/>
                <a:moveTo>
                  <a:pt x="1259676" y="5217584"/>
                </a:moveTo>
                <a:cubicBezTo>
                  <a:pt x="1252317" y="5227109"/>
                  <a:pt x="1246184" y="5237692"/>
                  <a:pt x="1252317" y="5250392"/>
                </a:cubicBezTo>
                <a:cubicBezTo>
                  <a:pt x="1253544" y="5252508"/>
                  <a:pt x="1252317" y="5256742"/>
                  <a:pt x="1257223" y="5256742"/>
                </a:cubicBezTo>
                <a:cubicBezTo>
                  <a:pt x="1260903" y="5256742"/>
                  <a:pt x="1264583" y="5253567"/>
                  <a:pt x="1263356" y="5250392"/>
                </a:cubicBezTo>
                <a:cubicBezTo>
                  <a:pt x="1258450" y="5239809"/>
                  <a:pt x="1262130" y="5232400"/>
                  <a:pt x="1273169" y="5226050"/>
                </a:cubicBezTo>
                <a:cubicBezTo>
                  <a:pt x="1276848" y="5223934"/>
                  <a:pt x="1274395" y="5220758"/>
                  <a:pt x="1271942" y="5217584"/>
                </a:cubicBezTo>
                <a:cubicBezTo>
                  <a:pt x="1270716" y="5207000"/>
                  <a:pt x="1279302" y="5203825"/>
                  <a:pt x="1287887" y="5199592"/>
                </a:cubicBezTo>
                <a:cubicBezTo>
                  <a:pt x="1290340" y="5198534"/>
                  <a:pt x="1295247" y="5197475"/>
                  <a:pt x="1294020" y="5193242"/>
                </a:cubicBezTo>
                <a:cubicBezTo>
                  <a:pt x="1291567" y="5187950"/>
                  <a:pt x="1286661" y="5190067"/>
                  <a:pt x="1282981" y="5191125"/>
                </a:cubicBezTo>
                <a:cubicBezTo>
                  <a:pt x="1280528" y="5191125"/>
                  <a:pt x="1278075" y="5192184"/>
                  <a:pt x="1275622" y="5193242"/>
                </a:cubicBezTo>
                <a:cubicBezTo>
                  <a:pt x="1275622" y="5192184"/>
                  <a:pt x="1275622" y="5190067"/>
                  <a:pt x="1275622" y="5189008"/>
                </a:cubicBezTo>
                <a:cubicBezTo>
                  <a:pt x="1276848" y="5184775"/>
                  <a:pt x="1285434" y="5184775"/>
                  <a:pt x="1284208" y="5179484"/>
                </a:cubicBezTo>
                <a:cubicBezTo>
                  <a:pt x="1282981" y="5174192"/>
                  <a:pt x="1280528" y="5164667"/>
                  <a:pt x="1292794" y="5171017"/>
                </a:cubicBezTo>
                <a:cubicBezTo>
                  <a:pt x="1300153" y="5175250"/>
                  <a:pt x="1301380" y="5172075"/>
                  <a:pt x="1302606" y="5167842"/>
                </a:cubicBezTo>
                <a:cubicBezTo>
                  <a:pt x="1302606" y="5164667"/>
                  <a:pt x="1301380" y="5160434"/>
                  <a:pt x="1301380" y="5156200"/>
                </a:cubicBezTo>
                <a:cubicBezTo>
                  <a:pt x="1312419" y="5150909"/>
                  <a:pt x="1322231" y="5156200"/>
                  <a:pt x="1332044" y="5158317"/>
                </a:cubicBezTo>
                <a:cubicBezTo>
                  <a:pt x="1334497" y="5159375"/>
                  <a:pt x="1335723" y="5161492"/>
                  <a:pt x="1333270" y="5163609"/>
                </a:cubicBezTo>
                <a:cubicBezTo>
                  <a:pt x="1330817" y="5165725"/>
                  <a:pt x="1328364" y="5163609"/>
                  <a:pt x="1327137" y="5161492"/>
                </a:cubicBezTo>
                <a:cubicBezTo>
                  <a:pt x="1322231" y="5164667"/>
                  <a:pt x="1318551" y="5172075"/>
                  <a:pt x="1321004" y="5172075"/>
                </a:cubicBezTo>
                <a:cubicBezTo>
                  <a:pt x="1334497" y="5173133"/>
                  <a:pt x="1335723" y="5185834"/>
                  <a:pt x="1345536" y="5190067"/>
                </a:cubicBezTo>
                <a:cubicBezTo>
                  <a:pt x="1336950" y="5179484"/>
                  <a:pt x="1355348" y="5174192"/>
                  <a:pt x="1352895" y="5163609"/>
                </a:cubicBezTo>
                <a:cubicBezTo>
                  <a:pt x="1352895" y="5161492"/>
                  <a:pt x="1355348" y="5159375"/>
                  <a:pt x="1356575" y="5157258"/>
                </a:cubicBezTo>
                <a:cubicBezTo>
                  <a:pt x="1360254" y="5155142"/>
                  <a:pt x="1366387" y="5157258"/>
                  <a:pt x="1368840" y="5151967"/>
                </a:cubicBezTo>
                <a:cubicBezTo>
                  <a:pt x="1357801" y="5148792"/>
                  <a:pt x="1347989" y="5145617"/>
                  <a:pt x="1338176" y="5142442"/>
                </a:cubicBezTo>
                <a:cubicBezTo>
                  <a:pt x="1336950" y="5139267"/>
                  <a:pt x="1334497" y="5137150"/>
                  <a:pt x="1333270" y="5133975"/>
                </a:cubicBezTo>
                <a:cubicBezTo>
                  <a:pt x="1328364" y="5136092"/>
                  <a:pt x="1324684" y="5137150"/>
                  <a:pt x="1318551" y="5135034"/>
                </a:cubicBezTo>
                <a:cubicBezTo>
                  <a:pt x="1319778" y="5132917"/>
                  <a:pt x="1321004" y="5130800"/>
                  <a:pt x="1322231" y="5127625"/>
                </a:cubicBezTo>
                <a:cubicBezTo>
                  <a:pt x="1317325" y="5124450"/>
                  <a:pt x="1308739" y="5128684"/>
                  <a:pt x="1306286" y="5123392"/>
                </a:cubicBezTo>
                <a:cubicBezTo>
                  <a:pt x="1303833" y="5119159"/>
                  <a:pt x="1305059" y="5113867"/>
                  <a:pt x="1297700" y="5117042"/>
                </a:cubicBezTo>
                <a:cubicBezTo>
                  <a:pt x="1292794" y="5119159"/>
                  <a:pt x="1296473" y="5123392"/>
                  <a:pt x="1300153" y="5125508"/>
                </a:cubicBezTo>
                <a:cubicBezTo>
                  <a:pt x="1306286" y="5128684"/>
                  <a:pt x="1297700" y="5136092"/>
                  <a:pt x="1305059" y="5139267"/>
                </a:cubicBezTo>
                <a:cubicBezTo>
                  <a:pt x="1307512" y="5144559"/>
                  <a:pt x="1301380" y="5146675"/>
                  <a:pt x="1298926" y="5149850"/>
                </a:cubicBezTo>
                <a:cubicBezTo>
                  <a:pt x="1281755" y="5165725"/>
                  <a:pt x="1281755" y="5165725"/>
                  <a:pt x="1259676" y="5156200"/>
                </a:cubicBezTo>
                <a:cubicBezTo>
                  <a:pt x="1255997" y="5169959"/>
                  <a:pt x="1264583" y="5182659"/>
                  <a:pt x="1260903" y="5196417"/>
                </a:cubicBezTo>
                <a:cubicBezTo>
                  <a:pt x="1258450" y="5205942"/>
                  <a:pt x="1248638" y="5211234"/>
                  <a:pt x="1259676" y="5217584"/>
                </a:cubicBezTo>
                <a:close/>
                <a:moveTo>
                  <a:pt x="1309965" y="5142442"/>
                </a:moveTo>
                <a:cubicBezTo>
                  <a:pt x="1312419" y="5139267"/>
                  <a:pt x="1313645" y="5137150"/>
                  <a:pt x="1318551" y="5137150"/>
                </a:cubicBezTo>
                <a:cubicBezTo>
                  <a:pt x="1319778" y="5144559"/>
                  <a:pt x="1314872" y="5143500"/>
                  <a:pt x="1309965" y="5142442"/>
                </a:cubicBezTo>
                <a:close/>
                <a:moveTo>
                  <a:pt x="1311192" y="5150909"/>
                </a:moveTo>
                <a:cubicBezTo>
                  <a:pt x="1312419" y="5149850"/>
                  <a:pt x="1312419" y="5148792"/>
                  <a:pt x="1313645" y="5147734"/>
                </a:cubicBezTo>
                <a:cubicBezTo>
                  <a:pt x="1313645" y="5147734"/>
                  <a:pt x="1314872" y="5148792"/>
                  <a:pt x="1314872" y="5148792"/>
                </a:cubicBezTo>
                <a:cubicBezTo>
                  <a:pt x="1314872" y="5149850"/>
                  <a:pt x="1313645" y="5150909"/>
                  <a:pt x="1313645" y="5151967"/>
                </a:cubicBezTo>
                <a:cubicBezTo>
                  <a:pt x="1312419" y="5151967"/>
                  <a:pt x="1312419" y="5150909"/>
                  <a:pt x="1311192" y="5150909"/>
                </a:cubicBezTo>
                <a:close/>
                <a:moveTo>
                  <a:pt x="141054" y="5278967"/>
                </a:moveTo>
                <a:cubicBezTo>
                  <a:pt x="144734" y="5278967"/>
                  <a:pt x="144734" y="5281084"/>
                  <a:pt x="145961" y="5284258"/>
                </a:cubicBezTo>
                <a:cubicBezTo>
                  <a:pt x="150867" y="5298017"/>
                  <a:pt x="139828" y="5307542"/>
                  <a:pt x="134922" y="5323417"/>
                </a:cubicBezTo>
                <a:cubicBezTo>
                  <a:pt x="127562" y="5312834"/>
                  <a:pt x="114070" y="5307542"/>
                  <a:pt x="131242" y="5296959"/>
                </a:cubicBezTo>
                <a:cubicBezTo>
                  <a:pt x="136148" y="5293784"/>
                  <a:pt x="132468" y="5288492"/>
                  <a:pt x="132468" y="5284258"/>
                </a:cubicBezTo>
                <a:cubicBezTo>
                  <a:pt x="131242" y="5278967"/>
                  <a:pt x="136148" y="5278967"/>
                  <a:pt x="141054" y="5278967"/>
                </a:cubicBezTo>
                <a:close/>
                <a:moveTo>
                  <a:pt x="11680525" y="5741459"/>
                </a:moveTo>
                <a:cubicBezTo>
                  <a:pt x="11667033" y="5729817"/>
                  <a:pt x="11686657" y="5729817"/>
                  <a:pt x="11687884" y="5723467"/>
                </a:cubicBezTo>
                <a:cubicBezTo>
                  <a:pt x="11703830" y="5715000"/>
                  <a:pt x="11705056" y="5702300"/>
                  <a:pt x="11700150" y="5688542"/>
                </a:cubicBezTo>
                <a:cubicBezTo>
                  <a:pt x="11694017" y="5701242"/>
                  <a:pt x="11692790" y="5715000"/>
                  <a:pt x="11674392" y="5720292"/>
                </a:cubicBezTo>
                <a:cubicBezTo>
                  <a:pt x="11664579" y="5722409"/>
                  <a:pt x="11653540" y="5723467"/>
                  <a:pt x="11643728" y="5725584"/>
                </a:cubicBezTo>
                <a:cubicBezTo>
                  <a:pt x="11638822" y="5726642"/>
                  <a:pt x="11633915" y="5727700"/>
                  <a:pt x="11629009" y="5728758"/>
                </a:cubicBezTo>
                <a:cubicBezTo>
                  <a:pt x="11635142" y="5736167"/>
                  <a:pt x="11627783" y="5742517"/>
                  <a:pt x="11626556" y="5749925"/>
                </a:cubicBezTo>
                <a:cubicBezTo>
                  <a:pt x="11626556" y="5754159"/>
                  <a:pt x="11629009" y="5756276"/>
                  <a:pt x="11633915" y="5757334"/>
                </a:cubicBezTo>
                <a:cubicBezTo>
                  <a:pt x="11641275" y="5759450"/>
                  <a:pt x="11640048" y="5763683"/>
                  <a:pt x="11633915" y="5765800"/>
                </a:cubicBezTo>
                <a:cubicBezTo>
                  <a:pt x="11630236" y="5767917"/>
                  <a:pt x="11626556" y="5771092"/>
                  <a:pt x="11627783" y="5775325"/>
                </a:cubicBezTo>
                <a:cubicBezTo>
                  <a:pt x="11632689" y="5785909"/>
                  <a:pt x="11621650" y="5796492"/>
                  <a:pt x="11630236" y="5808133"/>
                </a:cubicBezTo>
                <a:cubicBezTo>
                  <a:pt x="11635142" y="5816600"/>
                  <a:pt x="11633915" y="5829300"/>
                  <a:pt x="11625329" y="5838825"/>
                </a:cubicBezTo>
                <a:cubicBezTo>
                  <a:pt x="11622876" y="5839883"/>
                  <a:pt x="11619197" y="5839883"/>
                  <a:pt x="11617970" y="5842000"/>
                </a:cubicBezTo>
                <a:cubicBezTo>
                  <a:pt x="11611838" y="5854700"/>
                  <a:pt x="11614291" y="5868459"/>
                  <a:pt x="11613064" y="5882217"/>
                </a:cubicBezTo>
                <a:cubicBezTo>
                  <a:pt x="11613064" y="5883276"/>
                  <a:pt x="11615517" y="5884334"/>
                  <a:pt x="11616743" y="5884334"/>
                </a:cubicBezTo>
                <a:cubicBezTo>
                  <a:pt x="11619197" y="5884334"/>
                  <a:pt x="11621650" y="5883276"/>
                  <a:pt x="11622876" y="5881159"/>
                </a:cubicBezTo>
                <a:cubicBezTo>
                  <a:pt x="11624103" y="5871633"/>
                  <a:pt x="11625329" y="5863167"/>
                  <a:pt x="11625329" y="5853642"/>
                </a:cubicBezTo>
                <a:cubicBezTo>
                  <a:pt x="11626556" y="5850467"/>
                  <a:pt x="11630236" y="5848350"/>
                  <a:pt x="11626556" y="5845175"/>
                </a:cubicBezTo>
                <a:lnTo>
                  <a:pt x="11627783" y="5845175"/>
                </a:lnTo>
                <a:cubicBezTo>
                  <a:pt x="11630236" y="5844117"/>
                  <a:pt x="11633915" y="5843058"/>
                  <a:pt x="11633915" y="5842000"/>
                </a:cubicBezTo>
                <a:cubicBezTo>
                  <a:pt x="11635142" y="5821892"/>
                  <a:pt x="11647407" y="5802842"/>
                  <a:pt x="11642502" y="5781675"/>
                </a:cubicBezTo>
                <a:cubicBezTo>
                  <a:pt x="11641275" y="5774267"/>
                  <a:pt x="11643728" y="5768975"/>
                  <a:pt x="11654767" y="5768975"/>
                </a:cubicBezTo>
                <a:cubicBezTo>
                  <a:pt x="11664579" y="5768975"/>
                  <a:pt x="11684204" y="5744633"/>
                  <a:pt x="11680525" y="5741459"/>
                </a:cubicBezTo>
                <a:close/>
                <a:moveTo>
                  <a:pt x="11647407" y="5761567"/>
                </a:moveTo>
                <a:cubicBezTo>
                  <a:pt x="11646181" y="5754159"/>
                  <a:pt x="11648634" y="5746750"/>
                  <a:pt x="11653540" y="5740401"/>
                </a:cubicBezTo>
                <a:cubicBezTo>
                  <a:pt x="11657220" y="5735109"/>
                  <a:pt x="11664579" y="5737225"/>
                  <a:pt x="11670712" y="5739342"/>
                </a:cubicBezTo>
                <a:cubicBezTo>
                  <a:pt x="11671939" y="5749925"/>
                  <a:pt x="11659673" y="5754159"/>
                  <a:pt x="11655993" y="5762625"/>
                </a:cubicBezTo>
                <a:cubicBezTo>
                  <a:pt x="11654767" y="5764742"/>
                  <a:pt x="11648634" y="5764742"/>
                  <a:pt x="11647407" y="5761567"/>
                </a:cubicBezTo>
                <a:close/>
                <a:moveTo>
                  <a:pt x="690553" y="4999567"/>
                </a:moveTo>
                <a:cubicBezTo>
                  <a:pt x="696686" y="4981575"/>
                  <a:pt x="674608" y="4976284"/>
                  <a:pt x="670928" y="4960409"/>
                </a:cubicBezTo>
                <a:cubicBezTo>
                  <a:pt x="697912" y="4968875"/>
                  <a:pt x="705272" y="4982633"/>
                  <a:pt x="690553" y="4999567"/>
                </a:cubicBezTo>
                <a:close/>
                <a:moveTo>
                  <a:pt x="11606931" y="6044142"/>
                </a:moveTo>
                <a:cubicBezTo>
                  <a:pt x="11602025" y="6028267"/>
                  <a:pt x="11605705" y="6015567"/>
                  <a:pt x="11610611" y="6001808"/>
                </a:cubicBezTo>
                <a:cubicBezTo>
                  <a:pt x="11624103" y="6017683"/>
                  <a:pt x="11624103" y="6020859"/>
                  <a:pt x="11606931" y="6044142"/>
                </a:cubicBezTo>
                <a:close/>
                <a:moveTo>
                  <a:pt x="1209388" y="3687233"/>
                </a:moveTo>
                <a:cubicBezTo>
                  <a:pt x="1217974" y="3678767"/>
                  <a:pt x="1221653" y="3669242"/>
                  <a:pt x="1220427" y="3659717"/>
                </a:cubicBezTo>
                <a:cubicBezTo>
                  <a:pt x="1230239" y="3663950"/>
                  <a:pt x="1238825" y="3671358"/>
                  <a:pt x="1235145" y="3680883"/>
                </a:cubicBezTo>
                <a:cubicBezTo>
                  <a:pt x="1232692" y="3690409"/>
                  <a:pt x="1217974" y="3681942"/>
                  <a:pt x="1209388" y="3687233"/>
                </a:cubicBezTo>
                <a:close/>
                <a:moveTo>
                  <a:pt x="917466" y="5117042"/>
                </a:moveTo>
                <a:cubicBezTo>
                  <a:pt x="906427" y="5107517"/>
                  <a:pt x="905201" y="5093758"/>
                  <a:pt x="891709" y="5083175"/>
                </a:cubicBezTo>
                <a:cubicBezTo>
                  <a:pt x="900295" y="5083175"/>
                  <a:pt x="906427" y="5078942"/>
                  <a:pt x="911334" y="5084234"/>
                </a:cubicBezTo>
                <a:cubicBezTo>
                  <a:pt x="916240" y="5089525"/>
                  <a:pt x="918693" y="5095875"/>
                  <a:pt x="923599" y="5101167"/>
                </a:cubicBezTo>
                <a:cubicBezTo>
                  <a:pt x="926052" y="5104342"/>
                  <a:pt x="919920" y="5111750"/>
                  <a:pt x="917466" y="5117042"/>
                </a:cubicBezTo>
                <a:close/>
                <a:moveTo>
                  <a:pt x="10901659" y="5615517"/>
                </a:moveTo>
                <a:cubicBezTo>
                  <a:pt x="10895527" y="5625042"/>
                  <a:pt x="10907792" y="5632450"/>
                  <a:pt x="10909019" y="5641975"/>
                </a:cubicBezTo>
                <a:cubicBezTo>
                  <a:pt x="10890621" y="5638800"/>
                  <a:pt x="10890621" y="5638800"/>
                  <a:pt x="10882035" y="5617633"/>
                </a:cubicBezTo>
                <a:cubicBezTo>
                  <a:pt x="10888168" y="5612342"/>
                  <a:pt x="10895527" y="5617633"/>
                  <a:pt x="10901659" y="5615517"/>
                </a:cubicBezTo>
                <a:close/>
                <a:moveTo>
                  <a:pt x="10902886" y="5614459"/>
                </a:moveTo>
                <a:cubicBezTo>
                  <a:pt x="10902886" y="5614459"/>
                  <a:pt x="10902886" y="5614459"/>
                  <a:pt x="10902886" y="5614459"/>
                </a:cubicBezTo>
                <a:cubicBezTo>
                  <a:pt x="10902886" y="5614459"/>
                  <a:pt x="10902886" y="5615517"/>
                  <a:pt x="10902886" y="5614459"/>
                </a:cubicBezTo>
                <a:cubicBezTo>
                  <a:pt x="10902886" y="5615517"/>
                  <a:pt x="10902886" y="5615517"/>
                  <a:pt x="10902886" y="5614459"/>
                </a:cubicBezTo>
                <a:cubicBezTo>
                  <a:pt x="10902886" y="5615517"/>
                  <a:pt x="10902886" y="5614459"/>
                  <a:pt x="10902886" y="5614459"/>
                </a:cubicBezTo>
                <a:lnTo>
                  <a:pt x="10902886" y="5614459"/>
                </a:lnTo>
                <a:close/>
                <a:moveTo>
                  <a:pt x="631678" y="3308350"/>
                </a:moveTo>
                <a:cubicBezTo>
                  <a:pt x="621866" y="3318934"/>
                  <a:pt x="613280" y="3327400"/>
                  <a:pt x="603467" y="3337983"/>
                </a:cubicBezTo>
                <a:cubicBezTo>
                  <a:pt x="598561" y="3321050"/>
                  <a:pt x="599788" y="3322108"/>
                  <a:pt x="607147" y="3312583"/>
                </a:cubicBezTo>
                <a:cubicBezTo>
                  <a:pt x="614506" y="3303059"/>
                  <a:pt x="620639" y="3305175"/>
                  <a:pt x="631678" y="3308350"/>
                </a:cubicBezTo>
                <a:close/>
                <a:moveTo>
                  <a:pt x="1378653" y="4108450"/>
                </a:moveTo>
                <a:cubicBezTo>
                  <a:pt x="1381106" y="4106333"/>
                  <a:pt x="1379879" y="4105275"/>
                  <a:pt x="1378653" y="4103159"/>
                </a:cubicBezTo>
                <a:cubicBezTo>
                  <a:pt x="1376200" y="4099983"/>
                  <a:pt x="1371293" y="4094692"/>
                  <a:pt x="1377426" y="4095750"/>
                </a:cubicBezTo>
                <a:cubicBezTo>
                  <a:pt x="1383559" y="4096809"/>
                  <a:pt x="1389692" y="4090458"/>
                  <a:pt x="1395825" y="4096809"/>
                </a:cubicBezTo>
                <a:cubicBezTo>
                  <a:pt x="1403184" y="4105275"/>
                  <a:pt x="1398278" y="4112684"/>
                  <a:pt x="1393371" y="4120092"/>
                </a:cubicBezTo>
                <a:cubicBezTo>
                  <a:pt x="1384786" y="4120092"/>
                  <a:pt x="1390918" y="4105275"/>
                  <a:pt x="1378653" y="4108450"/>
                </a:cubicBezTo>
                <a:close/>
                <a:moveTo>
                  <a:pt x="1516027" y="6499225"/>
                </a:moveTo>
                <a:cubicBezTo>
                  <a:pt x="1518481" y="6492875"/>
                  <a:pt x="1508668" y="6489700"/>
                  <a:pt x="1518481" y="6484409"/>
                </a:cubicBezTo>
                <a:cubicBezTo>
                  <a:pt x="1520934" y="6484409"/>
                  <a:pt x="1525840" y="6484409"/>
                  <a:pt x="1530746" y="6484409"/>
                </a:cubicBezTo>
                <a:cubicBezTo>
                  <a:pt x="1531973" y="6484409"/>
                  <a:pt x="1533199" y="6483350"/>
                  <a:pt x="1535652" y="6482292"/>
                </a:cubicBezTo>
                <a:cubicBezTo>
                  <a:pt x="1533199" y="6490758"/>
                  <a:pt x="1531973" y="6499225"/>
                  <a:pt x="1527066" y="6506633"/>
                </a:cubicBezTo>
                <a:cubicBezTo>
                  <a:pt x="1525840" y="6508750"/>
                  <a:pt x="1511121" y="6507692"/>
                  <a:pt x="1516027" y="6499225"/>
                </a:cubicBezTo>
                <a:close/>
                <a:moveTo>
                  <a:pt x="377780" y="4487334"/>
                </a:moveTo>
                <a:cubicBezTo>
                  <a:pt x="380233" y="4490508"/>
                  <a:pt x="382687" y="4495800"/>
                  <a:pt x="377780" y="4500034"/>
                </a:cubicBezTo>
                <a:cubicBezTo>
                  <a:pt x="367968" y="4508500"/>
                  <a:pt x="356929" y="4509559"/>
                  <a:pt x="340984" y="4503209"/>
                </a:cubicBezTo>
                <a:cubicBezTo>
                  <a:pt x="353249" y="4498975"/>
                  <a:pt x="360608" y="4494742"/>
                  <a:pt x="367968" y="4489450"/>
                </a:cubicBezTo>
                <a:cubicBezTo>
                  <a:pt x="370421" y="4485217"/>
                  <a:pt x="374101" y="4482042"/>
                  <a:pt x="377780" y="4487334"/>
                </a:cubicBezTo>
                <a:close/>
                <a:moveTo>
                  <a:pt x="11460971" y="2844800"/>
                </a:moveTo>
                <a:cubicBezTo>
                  <a:pt x="11453611" y="2821517"/>
                  <a:pt x="11453611" y="2821517"/>
                  <a:pt x="11472010" y="2814108"/>
                </a:cubicBezTo>
                <a:cubicBezTo>
                  <a:pt x="11474463" y="2825750"/>
                  <a:pt x="11470783" y="2835275"/>
                  <a:pt x="11460971" y="2844800"/>
                </a:cubicBezTo>
                <a:close/>
                <a:moveTo>
                  <a:pt x="1022951" y="511175"/>
                </a:moveTo>
                <a:cubicBezTo>
                  <a:pt x="1021724" y="505883"/>
                  <a:pt x="1009458" y="500592"/>
                  <a:pt x="1024177" y="496358"/>
                </a:cubicBezTo>
                <a:cubicBezTo>
                  <a:pt x="1036443" y="493183"/>
                  <a:pt x="1037669" y="480483"/>
                  <a:pt x="1047482" y="475192"/>
                </a:cubicBezTo>
                <a:cubicBezTo>
                  <a:pt x="1049935" y="466725"/>
                  <a:pt x="1051161" y="457200"/>
                  <a:pt x="1060974" y="451908"/>
                </a:cubicBezTo>
                <a:cubicBezTo>
                  <a:pt x="1063427" y="455083"/>
                  <a:pt x="1070786" y="454025"/>
                  <a:pt x="1072013" y="456142"/>
                </a:cubicBezTo>
                <a:cubicBezTo>
                  <a:pt x="1075693" y="462492"/>
                  <a:pt x="1067107" y="459317"/>
                  <a:pt x="1064654" y="461433"/>
                </a:cubicBezTo>
                <a:cubicBezTo>
                  <a:pt x="1060974" y="465667"/>
                  <a:pt x="1059747" y="469900"/>
                  <a:pt x="1058521" y="474133"/>
                </a:cubicBezTo>
                <a:cubicBezTo>
                  <a:pt x="1060974" y="475192"/>
                  <a:pt x="1063427" y="476250"/>
                  <a:pt x="1064654" y="478367"/>
                </a:cubicBezTo>
                <a:cubicBezTo>
                  <a:pt x="1065880" y="481542"/>
                  <a:pt x="1063427" y="482600"/>
                  <a:pt x="1060974" y="481542"/>
                </a:cubicBezTo>
                <a:cubicBezTo>
                  <a:pt x="1053615" y="478367"/>
                  <a:pt x="1047482" y="481542"/>
                  <a:pt x="1045029" y="486833"/>
                </a:cubicBezTo>
                <a:cubicBezTo>
                  <a:pt x="1042575" y="498475"/>
                  <a:pt x="1030310" y="501650"/>
                  <a:pt x="1022951" y="511175"/>
                </a:cubicBezTo>
                <a:close/>
                <a:moveTo>
                  <a:pt x="11357940" y="5795433"/>
                </a:moveTo>
                <a:cubicBezTo>
                  <a:pt x="11338315" y="5783792"/>
                  <a:pt x="11333408" y="5768975"/>
                  <a:pt x="11334635" y="5742517"/>
                </a:cubicBezTo>
                <a:cubicBezTo>
                  <a:pt x="11338315" y="5743575"/>
                  <a:pt x="11345674" y="5743575"/>
                  <a:pt x="11345674" y="5747808"/>
                </a:cubicBezTo>
                <a:cubicBezTo>
                  <a:pt x="11343221" y="5762625"/>
                  <a:pt x="11346900" y="5776383"/>
                  <a:pt x="11357940" y="5795433"/>
                </a:cubicBezTo>
                <a:close/>
                <a:moveTo>
                  <a:pt x="1009458" y="2433108"/>
                </a:moveTo>
                <a:cubicBezTo>
                  <a:pt x="1011912" y="2427817"/>
                  <a:pt x="1014365" y="2422525"/>
                  <a:pt x="1015591" y="2414059"/>
                </a:cubicBezTo>
                <a:cubicBezTo>
                  <a:pt x="1025404" y="2423583"/>
                  <a:pt x="1033990" y="2424642"/>
                  <a:pt x="1045029" y="2418292"/>
                </a:cubicBezTo>
                <a:cubicBezTo>
                  <a:pt x="1046255" y="2424642"/>
                  <a:pt x="1042575" y="2428875"/>
                  <a:pt x="1040122" y="2427817"/>
                </a:cubicBezTo>
                <a:cubicBezTo>
                  <a:pt x="1030310" y="2426758"/>
                  <a:pt x="1020497" y="2421467"/>
                  <a:pt x="1018044" y="2436283"/>
                </a:cubicBezTo>
                <a:cubicBezTo>
                  <a:pt x="1018044" y="2436283"/>
                  <a:pt x="1014365" y="2437342"/>
                  <a:pt x="1013138" y="2437342"/>
                </a:cubicBezTo>
                <a:cubicBezTo>
                  <a:pt x="1011912" y="2437342"/>
                  <a:pt x="1009458" y="2435225"/>
                  <a:pt x="1009458" y="2433108"/>
                </a:cubicBezTo>
                <a:close/>
                <a:moveTo>
                  <a:pt x="1414223" y="4554008"/>
                </a:moveTo>
                <a:cubicBezTo>
                  <a:pt x="1422809" y="4556125"/>
                  <a:pt x="1428942" y="4548717"/>
                  <a:pt x="1435075" y="4551892"/>
                </a:cubicBezTo>
                <a:cubicBezTo>
                  <a:pt x="1439981" y="4552950"/>
                  <a:pt x="1444887" y="4551892"/>
                  <a:pt x="1449793" y="4549775"/>
                </a:cubicBezTo>
                <a:cubicBezTo>
                  <a:pt x="1463285" y="4543425"/>
                  <a:pt x="1470645" y="4549775"/>
                  <a:pt x="1479231" y="4561417"/>
                </a:cubicBezTo>
                <a:cubicBezTo>
                  <a:pt x="1464512" y="4560359"/>
                  <a:pt x="1453473" y="4567767"/>
                  <a:pt x="1441207" y="4560359"/>
                </a:cubicBezTo>
                <a:cubicBezTo>
                  <a:pt x="1428942" y="4572000"/>
                  <a:pt x="1422809" y="4561417"/>
                  <a:pt x="1414223" y="4554008"/>
                </a:cubicBezTo>
                <a:close/>
                <a:moveTo>
                  <a:pt x="366741" y="2271184"/>
                </a:moveTo>
                <a:cubicBezTo>
                  <a:pt x="355702" y="2265892"/>
                  <a:pt x="349569" y="2272242"/>
                  <a:pt x="344663" y="2278592"/>
                </a:cubicBezTo>
                <a:cubicBezTo>
                  <a:pt x="340984" y="2275417"/>
                  <a:pt x="344663" y="2273300"/>
                  <a:pt x="344663" y="2271184"/>
                </a:cubicBezTo>
                <a:cubicBezTo>
                  <a:pt x="348343" y="2262717"/>
                  <a:pt x="349569" y="2248958"/>
                  <a:pt x="358155" y="2248958"/>
                </a:cubicBezTo>
                <a:cubicBezTo>
                  <a:pt x="371647" y="2250017"/>
                  <a:pt x="356929" y="2265892"/>
                  <a:pt x="366741" y="2271184"/>
                </a:cubicBezTo>
                <a:close/>
                <a:moveTo>
                  <a:pt x="11615517" y="2369608"/>
                </a:moveTo>
                <a:cubicBezTo>
                  <a:pt x="11598345" y="2367492"/>
                  <a:pt x="11600798" y="2375958"/>
                  <a:pt x="11600798" y="2384425"/>
                </a:cubicBezTo>
                <a:cubicBezTo>
                  <a:pt x="11587306" y="2368550"/>
                  <a:pt x="11587306" y="2368550"/>
                  <a:pt x="11621650" y="2354792"/>
                </a:cubicBezTo>
                <a:cubicBezTo>
                  <a:pt x="11625329" y="2362200"/>
                  <a:pt x="11627783" y="2371725"/>
                  <a:pt x="11615517" y="2369608"/>
                </a:cubicBezTo>
                <a:close/>
                <a:moveTo>
                  <a:pt x="520061" y="2664883"/>
                </a:moveTo>
                <a:cubicBezTo>
                  <a:pt x="518835" y="2668059"/>
                  <a:pt x="513928" y="2672292"/>
                  <a:pt x="513928" y="2672292"/>
                </a:cubicBezTo>
                <a:cubicBezTo>
                  <a:pt x="513928" y="2659592"/>
                  <a:pt x="499210" y="2659592"/>
                  <a:pt x="493077" y="2652184"/>
                </a:cubicBezTo>
                <a:cubicBezTo>
                  <a:pt x="490624" y="2650067"/>
                  <a:pt x="490624" y="2646892"/>
                  <a:pt x="493077" y="2642658"/>
                </a:cubicBezTo>
                <a:cubicBezTo>
                  <a:pt x="502889" y="2640542"/>
                  <a:pt x="499210" y="2654300"/>
                  <a:pt x="509022" y="2653242"/>
                </a:cubicBezTo>
                <a:cubicBezTo>
                  <a:pt x="517608" y="2649008"/>
                  <a:pt x="504116" y="2641600"/>
                  <a:pt x="511475" y="2637367"/>
                </a:cubicBezTo>
                <a:cubicBezTo>
                  <a:pt x="527421" y="2640542"/>
                  <a:pt x="520061" y="2650067"/>
                  <a:pt x="518835" y="2658533"/>
                </a:cubicBezTo>
                <a:cubicBezTo>
                  <a:pt x="515155" y="2660650"/>
                  <a:pt x="518835" y="2662767"/>
                  <a:pt x="520061" y="2664883"/>
                </a:cubicBezTo>
                <a:close/>
                <a:moveTo>
                  <a:pt x="896615" y="5267325"/>
                </a:moveTo>
                <a:cubicBezTo>
                  <a:pt x="895388" y="5262034"/>
                  <a:pt x="883123" y="5259917"/>
                  <a:pt x="891709" y="5250392"/>
                </a:cubicBezTo>
                <a:cubicBezTo>
                  <a:pt x="896615" y="5254625"/>
                  <a:pt x="901521" y="5259917"/>
                  <a:pt x="905201" y="5264150"/>
                </a:cubicBezTo>
                <a:cubicBezTo>
                  <a:pt x="908880" y="5266267"/>
                  <a:pt x="916240" y="5265209"/>
                  <a:pt x="916240" y="5270500"/>
                </a:cubicBezTo>
                <a:cubicBezTo>
                  <a:pt x="916240" y="5277909"/>
                  <a:pt x="910107" y="5280025"/>
                  <a:pt x="903974" y="5282142"/>
                </a:cubicBezTo>
                <a:cubicBezTo>
                  <a:pt x="905201" y="5285317"/>
                  <a:pt x="906427" y="5289550"/>
                  <a:pt x="902748" y="5289550"/>
                </a:cubicBezTo>
                <a:cubicBezTo>
                  <a:pt x="897841" y="5289550"/>
                  <a:pt x="891709" y="5288492"/>
                  <a:pt x="890482" y="5283200"/>
                </a:cubicBezTo>
                <a:cubicBezTo>
                  <a:pt x="888029" y="5276850"/>
                  <a:pt x="899068" y="5273675"/>
                  <a:pt x="896615" y="5267325"/>
                </a:cubicBezTo>
                <a:close/>
                <a:moveTo>
                  <a:pt x="804623" y="2407708"/>
                </a:moveTo>
                <a:cubicBezTo>
                  <a:pt x="814435" y="2401358"/>
                  <a:pt x="821795" y="2406650"/>
                  <a:pt x="829154" y="2413000"/>
                </a:cubicBezTo>
                <a:cubicBezTo>
                  <a:pt x="821795" y="2415117"/>
                  <a:pt x="818115" y="2426758"/>
                  <a:pt x="807076" y="2419350"/>
                </a:cubicBezTo>
                <a:cubicBezTo>
                  <a:pt x="803396" y="2417233"/>
                  <a:pt x="800943" y="2409825"/>
                  <a:pt x="804623" y="2407708"/>
                </a:cubicBezTo>
                <a:close/>
                <a:moveTo>
                  <a:pt x="784998" y="3510492"/>
                </a:moveTo>
                <a:cubicBezTo>
                  <a:pt x="787451" y="3506258"/>
                  <a:pt x="784998" y="3504142"/>
                  <a:pt x="780092" y="3503083"/>
                </a:cubicBezTo>
                <a:cubicBezTo>
                  <a:pt x="775186" y="3502025"/>
                  <a:pt x="772732" y="3498850"/>
                  <a:pt x="775186" y="3494617"/>
                </a:cubicBezTo>
                <a:cubicBezTo>
                  <a:pt x="777639" y="3491442"/>
                  <a:pt x="781318" y="3487208"/>
                  <a:pt x="784998" y="3487208"/>
                </a:cubicBezTo>
                <a:cubicBezTo>
                  <a:pt x="788678" y="3487208"/>
                  <a:pt x="793584" y="3490383"/>
                  <a:pt x="796037" y="3493559"/>
                </a:cubicBezTo>
                <a:cubicBezTo>
                  <a:pt x="800943" y="3499909"/>
                  <a:pt x="793584" y="3513667"/>
                  <a:pt x="783771" y="3515784"/>
                </a:cubicBezTo>
                <a:cubicBezTo>
                  <a:pt x="782545" y="3515784"/>
                  <a:pt x="778865" y="3515784"/>
                  <a:pt x="778865" y="3514725"/>
                </a:cubicBezTo>
                <a:cubicBezTo>
                  <a:pt x="778865" y="3512608"/>
                  <a:pt x="781318" y="3511550"/>
                  <a:pt x="784998" y="3510492"/>
                </a:cubicBezTo>
                <a:close/>
                <a:moveTo>
                  <a:pt x="225687" y="6250517"/>
                </a:moveTo>
                <a:cubicBezTo>
                  <a:pt x="228140" y="6255808"/>
                  <a:pt x="230593" y="6261100"/>
                  <a:pt x="233046" y="6267450"/>
                </a:cubicBezTo>
                <a:cubicBezTo>
                  <a:pt x="234273" y="6271683"/>
                  <a:pt x="240406" y="6276975"/>
                  <a:pt x="228140" y="6279092"/>
                </a:cubicBezTo>
                <a:cubicBezTo>
                  <a:pt x="218328" y="6281209"/>
                  <a:pt x="219554" y="6271683"/>
                  <a:pt x="212195" y="6271683"/>
                </a:cubicBezTo>
                <a:cubicBezTo>
                  <a:pt x="219554" y="6265334"/>
                  <a:pt x="212195" y="6257925"/>
                  <a:pt x="214648" y="6250517"/>
                </a:cubicBezTo>
                <a:cubicBezTo>
                  <a:pt x="215874" y="6250517"/>
                  <a:pt x="222007" y="6250517"/>
                  <a:pt x="225687" y="6250517"/>
                </a:cubicBezTo>
                <a:close/>
                <a:moveTo>
                  <a:pt x="225687" y="6250517"/>
                </a:moveTo>
                <a:cubicBezTo>
                  <a:pt x="225687" y="6250517"/>
                  <a:pt x="225687" y="6250517"/>
                  <a:pt x="225687" y="6250517"/>
                </a:cubicBezTo>
                <a:cubicBezTo>
                  <a:pt x="225687" y="6250517"/>
                  <a:pt x="225687" y="6250517"/>
                  <a:pt x="225687" y="6250517"/>
                </a:cubicBezTo>
                <a:cubicBezTo>
                  <a:pt x="225687" y="6250517"/>
                  <a:pt x="225687" y="6250517"/>
                  <a:pt x="225687" y="6250517"/>
                </a:cubicBezTo>
                <a:cubicBezTo>
                  <a:pt x="225687" y="6250517"/>
                  <a:pt x="225687" y="6250517"/>
                  <a:pt x="225687" y="6250517"/>
                </a:cubicBezTo>
                <a:close/>
                <a:moveTo>
                  <a:pt x="154546" y="4978400"/>
                </a:moveTo>
                <a:cubicBezTo>
                  <a:pt x="147187" y="4976284"/>
                  <a:pt x="145961" y="4962525"/>
                  <a:pt x="150867" y="4958292"/>
                </a:cubicBezTo>
                <a:cubicBezTo>
                  <a:pt x="155773" y="4954059"/>
                  <a:pt x="158226" y="4955117"/>
                  <a:pt x="174171" y="4966758"/>
                </a:cubicBezTo>
                <a:cubicBezTo>
                  <a:pt x="168039" y="4972050"/>
                  <a:pt x="165586" y="4981575"/>
                  <a:pt x="154546" y="4978400"/>
                </a:cubicBezTo>
                <a:close/>
                <a:moveTo>
                  <a:pt x="311546" y="730250"/>
                </a:moveTo>
                <a:cubicBezTo>
                  <a:pt x="311546" y="731308"/>
                  <a:pt x="301734" y="726017"/>
                  <a:pt x="301734" y="735542"/>
                </a:cubicBezTo>
                <a:cubicBezTo>
                  <a:pt x="301734" y="739775"/>
                  <a:pt x="305413" y="747183"/>
                  <a:pt x="293148" y="747183"/>
                </a:cubicBezTo>
                <a:cubicBezTo>
                  <a:pt x="295601" y="736600"/>
                  <a:pt x="307866" y="726017"/>
                  <a:pt x="298054" y="714375"/>
                </a:cubicBezTo>
                <a:cubicBezTo>
                  <a:pt x="299280" y="711200"/>
                  <a:pt x="299280" y="706967"/>
                  <a:pt x="302960" y="709083"/>
                </a:cubicBezTo>
                <a:cubicBezTo>
                  <a:pt x="312773" y="713317"/>
                  <a:pt x="316452" y="720725"/>
                  <a:pt x="311546" y="730250"/>
                </a:cubicBezTo>
                <a:close/>
                <a:moveTo>
                  <a:pt x="161906" y="5031317"/>
                </a:moveTo>
                <a:cubicBezTo>
                  <a:pt x="159453" y="5034492"/>
                  <a:pt x="155773" y="5037667"/>
                  <a:pt x="150867" y="5035550"/>
                </a:cubicBezTo>
                <a:cubicBezTo>
                  <a:pt x="147187" y="5033434"/>
                  <a:pt x="147187" y="5030258"/>
                  <a:pt x="150867" y="5027084"/>
                </a:cubicBezTo>
                <a:cubicBezTo>
                  <a:pt x="155773" y="5022850"/>
                  <a:pt x="158226" y="5017559"/>
                  <a:pt x="158226" y="5013325"/>
                </a:cubicBezTo>
                <a:cubicBezTo>
                  <a:pt x="159453" y="5015442"/>
                  <a:pt x="159453" y="5017559"/>
                  <a:pt x="161906" y="5019675"/>
                </a:cubicBezTo>
                <a:cubicBezTo>
                  <a:pt x="165586" y="5022850"/>
                  <a:pt x="166812" y="5027084"/>
                  <a:pt x="161906" y="5031317"/>
                </a:cubicBezTo>
                <a:close/>
                <a:moveTo>
                  <a:pt x="158226" y="5013325"/>
                </a:moveTo>
                <a:cubicBezTo>
                  <a:pt x="157000" y="5008034"/>
                  <a:pt x="157000" y="5003800"/>
                  <a:pt x="158226" y="4999567"/>
                </a:cubicBezTo>
                <a:cubicBezTo>
                  <a:pt x="159453" y="5003800"/>
                  <a:pt x="159453" y="5008034"/>
                  <a:pt x="158226" y="5013325"/>
                </a:cubicBezTo>
                <a:close/>
                <a:moveTo>
                  <a:pt x="1517254" y="6826250"/>
                </a:moveTo>
                <a:cubicBezTo>
                  <a:pt x="1528293" y="6834717"/>
                  <a:pt x="1551598" y="6815667"/>
                  <a:pt x="1556504" y="6840008"/>
                </a:cubicBezTo>
                <a:cubicBezTo>
                  <a:pt x="1541785" y="6841067"/>
                  <a:pt x="1527066" y="6840008"/>
                  <a:pt x="1517254" y="6826250"/>
                </a:cubicBezTo>
                <a:close/>
                <a:moveTo>
                  <a:pt x="845099" y="6009217"/>
                </a:moveTo>
                <a:cubicBezTo>
                  <a:pt x="840193" y="6010276"/>
                  <a:pt x="835287" y="6015567"/>
                  <a:pt x="831607" y="6012392"/>
                </a:cubicBezTo>
                <a:cubicBezTo>
                  <a:pt x="827928" y="6009217"/>
                  <a:pt x="826701" y="6001808"/>
                  <a:pt x="832834" y="5998633"/>
                </a:cubicBezTo>
                <a:cubicBezTo>
                  <a:pt x="840193" y="5993342"/>
                  <a:pt x="847553" y="5995459"/>
                  <a:pt x="851232" y="6003925"/>
                </a:cubicBezTo>
                <a:cubicBezTo>
                  <a:pt x="859818" y="6003925"/>
                  <a:pt x="868404" y="6002867"/>
                  <a:pt x="862271" y="6014508"/>
                </a:cubicBezTo>
                <a:cubicBezTo>
                  <a:pt x="862271" y="6015567"/>
                  <a:pt x="861045" y="6015567"/>
                  <a:pt x="861045" y="6016625"/>
                </a:cubicBezTo>
                <a:cubicBezTo>
                  <a:pt x="854912" y="6020859"/>
                  <a:pt x="861045" y="6035675"/>
                  <a:pt x="847553" y="6031442"/>
                </a:cubicBezTo>
                <a:cubicBezTo>
                  <a:pt x="837740" y="6027209"/>
                  <a:pt x="838967" y="6016625"/>
                  <a:pt x="845099" y="6009217"/>
                </a:cubicBezTo>
                <a:close/>
                <a:moveTo>
                  <a:pt x="1422809" y="4475692"/>
                </a:moveTo>
                <a:cubicBezTo>
                  <a:pt x="1427715" y="4477809"/>
                  <a:pt x="1424035" y="4482042"/>
                  <a:pt x="1422809" y="4485217"/>
                </a:cubicBezTo>
                <a:cubicBezTo>
                  <a:pt x="1420356" y="4490508"/>
                  <a:pt x="1404411" y="4495800"/>
                  <a:pt x="1393371" y="4494742"/>
                </a:cubicBezTo>
                <a:cubicBezTo>
                  <a:pt x="1390918" y="4494742"/>
                  <a:pt x="1388465" y="4492625"/>
                  <a:pt x="1386012" y="4495800"/>
                </a:cubicBezTo>
                <a:cubicBezTo>
                  <a:pt x="1393371" y="4488392"/>
                  <a:pt x="1406864" y="4489450"/>
                  <a:pt x="1410543" y="4477809"/>
                </a:cubicBezTo>
                <a:cubicBezTo>
                  <a:pt x="1410543" y="4476750"/>
                  <a:pt x="1419129" y="4474633"/>
                  <a:pt x="1422809" y="4475692"/>
                </a:cubicBezTo>
                <a:close/>
                <a:moveTo>
                  <a:pt x="796037" y="5513917"/>
                </a:moveTo>
                <a:cubicBezTo>
                  <a:pt x="799717" y="5511800"/>
                  <a:pt x="803396" y="5506508"/>
                  <a:pt x="807076" y="5502276"/>
                </a:cubicBezTo>
                <a:cubicBezTo>
                  <a:pt x="808303" y="5510742"/>
                  <a:pt x="808303" y="5517092"/>
                  <a:pt x="809529" y="5522383"/>
                </a:cubicBezTo>
                <a:cubicBezTo>
                  <a:pt x="802170" y="5523442"/>
                  <a:pt x="800943" y="5513917"/>
                  <a:pt x="796037" y="5513917"/>
                </a:cubicBezTo>
                <a:close/>
                <a:moveTo>
                  <a:pt x="792357" y="5513917"/>
                </a:moveTo>
                <a:cubicBezTo>
                  <a:pt x="791131" y="5513917"/>
                  <a:pt x="789904" y="5514975"/>
                  <a:pt x="788678" y="5516034"/>
                </a:cubicBezTo>
                <a:cubicBezTo>
                  <a:pt x="784998" y="5518151"/>
                  <a:pt x="786225" y="5513917"/>
                  <a:pt x="784998" y="5511800"/>
                </a:cubicBezTo>
                <a:cubicBezTo>
                  <a:pt x="788678" y="5512859"/>
                  <a:pt x="789904" y="5513917"/>
                  <a:pt x="792357" y="5513917"/>
                </a:cubicBezTo>
                <a:close/>
                <a:moveTo>
                  <a:pt x="784998" y="5510742"/>
                </a:moveTo>
                <a:cubicBezTo>
                  <a:pt x="784998" y="5510742"/>
                  <a:pt x="786225" y="5511800"/>
                  <a:pt x="786225" y="5511800"/>
                </a:cubicBezTo>
                <a:cubicBezTo>
                  <a:pt x="784998" y="5511800"/>
                  <a:pt x="784998" y="5511800"/>
                  <a:pt x="784998" y="5510742"/>
                </a:cubicBezTo>
                <a:cubicBezTo>
                  <a:pt x="784998" y="5510742"/>
                  <a:pt x="784998" y="5510742"/>
                  <a:pt x="784998" y="5510742"/>
                </a:cubicBezTo>
                <a:close/>
                <a:moveTo>
                  <a:pt x="340984" y="589492"/>
                </a:moveTo>
                <a:cubicBezTo>
                  <a:pt x="340984" y="589492"/>
                  <a:pt x="340984" y="589492"/>
                  <a:pt x="340984" y="589492"/>
                </a:cubicBezTo>
                <a:cubicBezTo>
                  <a:pt x="340984" y="589492"/>
                  <a:pt x="340984" y="589492"/>
                  <a:pt x="340984" y="589492"/>
                </a:cubicBezTo>
                <a:cubicBezTo>
                  <a:pt x="340984" y="589492"/>
                  <a:pt x="340984" y="589492"/>
                  <a:pt x="340984" y="589492"/>
                </a:cubicBezTo>
                <a:cubicBezTo>
                  <a:pt x="340984" y="589492"/>
                  <a:pt x="340984" y="589492"/>
                  <a:pt x="340984" y="589492"/>
                </a:cubicBezTo>
                <a:close/>
                <a:moveTo>
                  <a:pt x="340984" y="589492"/>
                </a:moveTo>
                <a:cubicBezTo>
                  <a:pt x="325038" y="582083"/>
                  <a:pt x="339757" y="574675"/>
                  <a:pt x="338530" y="561975"/>
                </a:cubicBezTo>
                <a:cubicBezTo>
                  <a:pt x="350796" y="574675"/>
                  <a:pt x="358155" y="583142"/>
                  <a:pt x="367968" y="590550"/>
                </a:cubicBezTo>
                <a:cubicBezTo>
                  <a:pt x="358155" y="590550"/>
                  <a:pt x="349569" y="586317"/>
                  <a:pt x="340984" y="589492"/>
                </a:cubicBezTo>
                <a:close/>
                <a:moveTo>
                  <a:pt x="240406" y="5524500"/>
                </a:moveTo>
                <a:cubicBezTo>
                  <a:pt x="219554" y="5528734"/>
                  <a:pt x="229367" y="5514975"/>
                  <a:pt x="229367" y="5508625"/>
                </a:cubicBezTo>
                <a:cubicBezTo>
                  <a:pt x="217101" y="5501217"/>
                  <a:pt x="228140" y="5493808"/>
                  <a:pt x="229367" y="5486401"/>
                </a:cubicBezTo>
                <a:cubicBezTo>
                  <a:pt x="230593" y="5484284"/>
                  <a:pt x="236726" y="5484284"/>
                  <a:pt x="237953" y="5487459"/>
                </a:cubicBezTo>
                <a:cubicBezTo>
                  <a:pt x="240406" y="5491692"/>
                  <a:pt x="240406" y="5496984"/>
                  <a:pt x="241632" y="5502276"/>
                </a:cubicBezTo>
                <a:cubicBezTo>
                  <a:pt x="246538" y="5504392"/>
                  <a:pt x="246538" y="5508625"/>
                  <a:pt x="246538" y="5512859"/>
                </a:cubicBezTo>
                <a:cubicBezTo>
                  <a:pt x="247765" y="5519209"/>
                  <a:pt x="260031" y="5516034"/>
                  <a:pt x="258804" y="5523442"/>
                </a:cubicBezTo>
                <a:cubicBezTo>
                  <a:pt x="255124" y="5532967"/>
                  <a:pt x="246538" y="5523442"/>
                  <a:pt x="240406" y="5524500"/>
                </a:cubicBezTo>
                <a:close/>
                <a:moveTo>
                  <a:pt x="570350" y="4810125"/>
                </a:moveTo>
                <a:cubicBezTo>
                  <a:pt x="575256" y="4803775"/>
                  <a:pt x="578936" y="4797425"/>
                  <a:pt x="586295" y="4792133"/>
                </a:cubicBezTo>
                <a:cubicBezTo>
                  <a:pt x="582616" y="4793192"/>
                  <a:pt x="578936" y="4792133"/>
                  <a:pt x="576483" y="4794250"/>
                </a:cubicBezTo>
                <a:cubicBezTo>
                  <a:pt x="574030" y="4782609"/>
                  <a:pt x="581389" y="4781550"/>
                  <a:pt x="592428" y="4786842"/>
                </a:cubicBezTo>
                <a:cubicBezTo>
                  <a:pt x="592428" y="4788959"/>
                  <a:pt x="591202" y="4790017"/>
                  <a:pt x="589975" y="4791075"/>
                </a:cubicBezTo>
                <a:cubicBezTo>
                  <a:pt x="591202" y="4791075"/>
                  <a:pt x="592428" y="4790017"/>
                  <a:pt x="593655" y="4790017"/>
                </a:cubicBezTo>
                <a:cubicBezTo>
                  <a:pt x="593655" y="4798484"/>
                  <a:pt x="593655" y="4805892"/>
                  <a:pt x="593655" y="4817534"/>
                </a:cubicBezTo>
                <a:cubicBezTo>
                  <a:pt x="586295" y="4808008"/>
                  <a:pt x="577709" y="4817534"/>
                  <a:pt x="570350" y="4810125"/>
                </a:cubicBezTo>
                <a:close/>
                <a:moveTo>
                  <a:pt x="1143153" y="5109633"/>
                </a:moveTo>
                <a:cubicBezTo>
                  <a:pt x="1137021" y="5101167"/>
                  <a:pt x="1129661" y="5092700"/>
                  <a:pt x="1132114" y="5083175"/>
                </a:cubicBezTo>
                <a:cubicBezTo>
                  <a:pt x="1129661" y="5078942"/>
                  <a:pt x="1132114" y="5074709"/>
                  <a:pt x="1135794" y="5071534"/>
                </a:cubicBezTo>
                <a:cubicBezTo>
                  <a:pt x="1137021" y="5073650"/>
                  <a:pt x="1138247" y="5075767"/>
                  <a:pt x="1138247" y="5077883"/>
                </a:cubicBezTo>
                <a:cubicBezTo>
                  <a:pt x="1145607" y="5077883"/>
                  <a:pt x="1141927" y="5073650"/>
                  <a:pt x="1138247" y="5068359"/>
                </a:cubicBezTo>
                <a:cubicBezTo>
                  <a:pt x="1146833" y="5067300"/>
                  <a:pt x="1154192" y="5066242"/>
                  <a:pt x="1160325" y="5073650"/>
                </a:cubicBezTo>
                <a:cubicBezTo>
                  <a:pt x="1171364" y="5073650"/>
                  <a:pt x="1170138" y="5064125"/>
                  <a:pt x="1175044" y="5058834"/>
                </a:cubicBezTo>
                <a:cubicBezTo>
                  <a:pt x="1168911" y="5069417"/>
                  <a:pt x="1164005" y="5080000"/>
                  <a:pt x="1181177" y="5084234"/>
                </a:cubicBezTo>
                <a:cubicBezTo>
                  <a:pt x="1187310" y="5086350"/>
                  <a:pt x="1183630" y="5088467"/>
                  <a:pt x="1182403" y="5089525"/>
                </a:cubicBezTo>
                <a:cubicBezTo>
                  <a:pt x="1170138" y="5096934"/>
                  <a:pt x="1166458" y="5086350"/>
                  <a:pt x="1161552" y="5081059"/>
                </a:cubicBezTo>
                <a:cubicBezTo>
                  <a:pt x="1152966" y="5076825"/>
                  <a:pt x="1146833" y="5075767"/>
                  <a:pt x="1143153" y="5085292"/>
                </a:cubicBezTo>
                <a:cubicBezTo>
                  <a:pt x="1140700" y="5093758"/>
                  <a:pt x="1138247" y="5101167"/>
                  <a:pt x="1143153" y="5109633"/>
                </a:cubicBezTo>
                <a:close/>
                <a:moveTo>
                  <a:pt x="513928" y="5039784"/>
                </a:moveTo>
                <a:cubicBezTo>
                  <a:pt x="533553" y="5027084"/>
                  <a:pt x="536006" y="5028142"/>
                  <a:pt x="542139" y="5044017"/>
                </a:cubicBezTo>
                <a:cubicBezTo>
                  <a:pt x="544592" y="5049309"/>
                  <a:pt x="547045" y="5055659"/>
                  <a:pt x="550725" y="5063067"/>
                </a:cubicBezTo>
                <a:cubicBezTo>
                  <a:pt x="542139" y="5063067"/>
                  <a:pt x="537233" y="5062008"/>
                  <a:pt x="532327" y="5062008"/>
                </a:cubicBezTo>
                <a:cubicBezTo>
                  <a:pt x="528647" y="5054600"/>
                  <a:pt x="543366" y="5051425"/>
                  <a:pt x="539686" y="5046133"/>
                </a:cubicBezTo>
                <a:cubicBezTo>
                  <a:pt x="533553" y="5040842"/>
                  <a:pt x="526194" y="5036609"/>
                  <a:pt x="513928" y="5039784"/>
                </a:cubicBezTo>
                <a:close/>
                <a:moveTo>
                  <a:pt x="399858" y="261408"/>
                </a:moveTo>
                <a:cubicBezTo>
                  <a:pt x="394952" y="262467"/>
                  <a:pt x="390046" y="262467"/>
                  <a:pt x="388819" y="258233"/>
                </a:cubicBezTo>
                <a:cubicBezTo>
                  <a:pt x="387593" y="248708"/>
                  <a:pt x="375327" y="241300"/>
                  <a:pt x="381460" y="228600"/>
                </a:cubicBezTo>
                <a:cubicBezTo>
                  <a:pt x="392499" y="234950"/>
                  <a:pt x="399858" y="241300"/>
                  <a:pt x="403538" y="251883"/>
                </a:cubicBezTo>
                <a:cubicBezTo>
                  <a:pt x="405991" y="256117"/>
                  <a:pt x="407218" y="260350"/>
                  <a:pt x="399858" y="261408"/>
                </a:cubicBezTo>
                <a:close/>
                <a:moveTo>
                  <a:pt x="566670" y="1916642"/>
                </a:moveTo>
                <a:cubicBezTo>
                  <a:pt x="566670" y="1920875"/>
                  <a:pt x="567897" y="1925108"/>
                  <a:pt x="567897" y="1929342"/>
                </a:cubicBezTo>
                <a:cubicBezTo>
                  <a:pt x="578936" y="1927225"/>
                  <a:pt x="574030" y="1942042"/>
                  <a:pt x="585069" y="1940983"/>
                </a:cubicBezTo>
                <a:cubicBezTo>
                  <a:pt x="592428" y="1934633"/>
                  <a:pt x="580163" y="1930400"/>
                  <a:pt x="583842" y="1925108"/>
                </a:cubicBezTo>
                <a:cubicBezTo>
                  <a:pt x="585069" y="1921933"/>
                  <a:pt x="587522" y="1917700"/>
                  <a:pt x="592428" y="1917700"/>
                </a:cubicBezTo>
                <a:cubicBezTo>
                  <a:pt x="598561" y="1916642"/>
                  <a:pt x="597334" y="1921933"/>
                  <a:pt x="598561" y="1925108"/>
                </a:cubicBezTo>
                <a:cubicBezTo>
                  <a:pt x="605920" y="1939925"/>
                  <a:pt x="585069" y="1946275"/>
                  <a:pt x="585069" y="1958975"/>
                </a:cubicBezTo>
                <a:cubicBezTo>
                  <a:pt x="585069" y="1961092"/>
                  <a:pt x="574030" y="1963208"/>
                  <a:pt x="567897" y="1960033"/>
                </a:cubicBezTo>
                <a:cubicBezTo>
                  <a:pt x="564217" y="1957917"/>
                  <a:pt x="560538" y="1954742"/>
                  <a:pt x="556858" y="1956858"/>
                </a:cubicBezTo>
                <a:cubicBezTo>
                  <a:pt x="558085" y="1955800"/>
                  <a:pt x="558085" y="1954742"/>
                  <a:pt x="556858" y="1953683"/>
                </a:cubicBezTo>
                <a:cubicBezTo>
                  <a:pt x="578936" y="1950508"/>
                  <a:pt x="564217" y="1943100"/>
                  <a:pt x="559311" y="1936750"/>
                </a:cubicBezTo>
                <a:cubicBezTo>
                  <a:pt x="555631" y="1936750"/>
                  <a:pt x="551952" y="1936750"/>
                  <a:pt x="549499" y="1936750"/>
                </a:cubicBezTo>
                <a:cubicBezTo>
                  <a:pt x="549499" y="1933575"/>
                  <a:pt x="550725" y="1929342"/>
                  <a:pt x="547045" y="1929342"/>
                </a:cubicBezTo>
                <a:cubicBezTo>
                  <a:pt x="538460" y="1928283"/>
                  <a:pt x="537233" y="1924050"/>
                  <a:pt x="540913" y="1918758"/>
                </a:cubicBezTo>
                <a:cubicBezTo>
                  <a:pt x="544592" y="1911350"/>
                  <a:pt x="551952" y="1909233"/>
                  <a:pt x="559311" y="1910292"/>
                </a:cubicBezTo>
                <a:cubicBezTo>
                  <a:pt x="564217" y="1909233"/>
                  <a:pt x="562991" y="1915583"/>
                  <a:pt x="566670" y="1916642"/>
                </a:cubicBezTo>
                <a:close/>
                <a:moveTo>
                  <a:pt x="566670" y="1916642"/>
                </a:moveTo>
                <a:cubicBezTo>
                  <a:pt x="566670" y="1916642"/>
                  <a:pt x="567897" y="1916642"/>
                  <a:pt x="566670" y="1916642"/>
                </a:cubicBezTo>
                <a:cubicBezTo>
                  <a:pt x="567897" y="1916642"/>
                  <a:pt x="567897" y="1916642"/>
                  <a:pt x="566670" y="1916642"/>
                </a:cubicBezTo>
                <a:cubicBezTo>
                  <a:pt x="567897" y="1916642"/>
                  <a:pt x="566670" y="1916642"/>
                  <a:pt x="566670" y="1916642"/>
                </a:cubicBezTo>
                <a:cubicBezTo>
                  <a:pt x="566670" y="1916642"/>
                  <a:pt x="566670" y="1916642"/>
                  <a:pt x="566670" y="1916642"/>
                </a:cubicBezTo>
                <a:close/>
                <a:moveTo>
                  <a:pt x="1009458" y="5814484"/>
                </a:moveTo>
                <a:cubicBezTo>
                  <a:pt x="1014365" y="5819776"/>
                  <a:pt x="1019271" y="5826125"/>
                  <a:pt x="1019271" y="5835651"/>
                </a:cubicBezTo>
                <a:cubicBezTo>
                  <a:pt x="1009458" y="5835651"/>
                  <a:pt x="1004552" y="5828242"/>
                  <a:pt x="997193" y="5827183"/>
                </a:cubicBezTo>
                <a:cubicBezTo>
                  <a:pt x="989833" y="5826125"/>
                  <a:pt x="992287" y="5818717"/>
                  <a:pt x="994740" y="5815542"/>
                </a:cubicBezTo>
                <a:cubicBezTo>
                  <a:pt x="998419" y="5810250"/>
                  <a:pt x="1005779" y="5811308"/>
                  <a:pt x="1009458" y="5814484"/>
                </a:cubicBezTo>
                <a:close/>
                <a:moveTo>
                  <a:pt x="123883" y="2916767"/>
                </a:moveTo>
                <a:cubicBezTo>
                  <a:pt x="115297" y="2917825"/>
                  <a:pt x="109164" y="2917825"/>
                  <a:pt x="103031" y="2918883"/>
                </a:cubicBezTo>
                <a:cubicBezTo>
                  <a:pt x="101804" y="2916767"/>
                  <a:pt x="100578" y="2914650"/>
                  <a:pt x="100578" y="2913592"/>
                </a:cubicBezTo>
                <a:cubicBezTo>
                  <a:pt x="107937" y="2908300"/>
                  <a:pt x="110390" y="2899833"/>
                  <a:pt x="114070" y="2893483"/>
                </a:cubicBezTo>
                <a:cubicBezTo>
                  <a:pt x="115297" y="2890309"/>
                  <a:pt x="115297" y="2885017"/>
                  <a:pt x="121429" y="2888192"/>
                </a:cubicBezTo>
                <a:cubicBezTo>
                  <a:pt x="127562" y="2890309"/>
                  <a:pt x="122656" y="2894542"/>
                  <a:pt x="121429" y="2895600"/>
                </a:cubicBezTo>
                <a:cubicBezTo>
                  <a:pt x="115297" y="2903008"/>
                  <a:pt x="115297" y="2909358"/>
                  <a:pt x="123883" y="2916767"/>
                </a:cubicBezTo>
                <a:close/>
                <a:moveTo>
                  <a:pt x="11182542" y="5167842"/>
                </a:moveTo>
                <a:cubicBezTo>
                  <a:pt x="11184995" y="5165725"/>
                  <a:pt x="11188675" y="5161492"/>
                  <a:pt x="11193580" y="5165725"/>
                </a:cubicBezTo>
                <a:cubicBezTo>
                  <a:pt x="11204620" y="5173133"/>
                  <a:pt x="11204620" y="5184775"/>
                  <a:pt x="11189901" y="5200650"/>
                </a:cubicBezTo>
                <a:cubicBezTo>
                  <a:pt x="11193580" y="5187950"/>
                  <a:pt x="11197261" y="5178425"/>
                  <a:pt x="11184995" y="5175250"/>
                </a:cubicBezTo>
                <a:cubicBezTo>
                  <a:pt x="11181315" y="5173133"/>
                  <a:pt x="11178862" y="5171017"/>
                  <a:pt x="11182542" y="5167842"/>
                </a:cubicBezTo>
                <a:close/>
                <a:moveTo>
                  <a:pt x="12157656" y="5670550"/>
                </a:moveTo>
                <a:cubicBezTo>
                  <a:pt x="12149070" y="5668433"/>
                  <a:pt x="12140484" y="5669492"/>
                  <a:pt x="12140484" y="5680075"/>
                </a:cubicBezTo>
                <a:cubicBezTo>
                  <a:pt x="12157656" y="5681133"/>
                  <a:pt x="12147844" y="5691717"/>
                  <a:pt x="12149070" y="5700183"/>
                </a:cubicBezTo>
                <a:cubicBezTo>
                  <a:pt x="12144164" y="5693834"/>
                  <a:pt x="12140484" y="5688542"/>
                  <a:pt x="12136805" y="5683250"/>
                </a:cubicBezTo>
                <a:cubicBezTo>
                  <a:pt x="12131898" y="5681133"/>
                  <a:pt x="12126993" y="5679017"/>
                  <a:pt x="12122086" y="5676901"/>
                </a:cubicBezTo>
                <a:cubicBezTo>
                  <a:pt x="12133125" y="5657850"/>
                  <a:pt x="12152750" y="5666317"/>
                  <a:pt x="12169922" y="5664200"/>
                </a:cubicBezTo>
                <a:cubicBezTo>
                  <a:pt x="12168695" y="5672667"/>
                  <a:pt x="12165016" y="5672667"/>
                  <a:pt x="12157656" y="5670550"/>
                </a:cubicBezTo>
                <a:close/>
                <a:moveTo>
                  <a:pt x="1398278" y="6779683"/>
                </a:moveTo>
                <a:cubicBezTo>
                  <a:pt x="1387239" y="6789209"/>
                  <a:pt x="1398278" y="6790267"/>
                  <a:pt x="1404411" y="6793442"/>
                </a:cubicBezTo>
                <a:cubicBezTo>
                  <a:pt x="1406864" y="6794500"/>
                  <a:pt x="1414223" y="6793442"/>
                  <a:pt x="1411770" y="6799792"/>
                </a:cubicBezTo>
                <a:cubicBezTo>
                  <a:pt x="1409317" y="6804026"/>
                  <a:pt x="1405637" y="6804026"/>
                  <a:pt x="1400731" y="6801909"/>
                </a:cubicBezTo>
                <a:cubicBezTo>
                  <a:pt x="1395825" y="6799792"/>
                  <a:pt x="1390918" y="6801909"/>
                  <a:pt x="1388465" y="6807200"/>
                </a:cubicBezTo>
                <a:cubicBezTo>
                  <a:pt x="1386012" y="6812492"/>
                  <a:pt x="1382332" y="6811433"/>
                  <a:pt x="1377426" y="6808258"/>
                </a:cubicBezTo>
                <a:cubicBezTo>
                  <a:pt x="1374973" y="6806142"/>
                  <a:pt x="1371293" y="6805084"/>
                  <a:pt x="1368840" y="6802967"/>
                </a:cubicBezTo>
                <a:cubicBezTo>
                  <a:pt x="1367614" y="6802967"/>
                  <a:pt x="1366387" y="6804026"/>
                  <a:pt x="1365161" y="6804026"/>
                </a:cubicBezTo>
                <a:cubicBezTo>
                  <a:pt x="1367614" y="6802967"/>
                  <a:pt x="1372520" y="6801909"/>
                  <a:pt x="1373747" y="6799792"/>
                </a:cubicBezTo>
                <a:cubicBezTo>
                  <a:pt x="1378653" y="6793442"/>
                  <a:pt x="1393371" y="6792383"/>
                  <a:pt x="1387239" y="6780742"/>
                </a:cubicBezTo>
                <a:cubicBezTo>
                  <a:pt x="1383559" y="6780742"/>
                  <a:pt x="1379879" y="6780742"/>
                  <a:pt x="1376200" y="6779683"/>
                </a:cubicBezTo>
                <a:cubicBezTo>
                  <a:pt x="1373747" y="6778625"/>
                  <a:pt x="1371293" y="6776508"/>
                  <a:pt x="1371293" y="6774392"/>
                </a:cubicBezTo>
                <a:cubicBezTo>
                  <a:pt x="1371293" y="6773334"/>
                  <a:pt x="1374973" y="6771217"/>
                  <a:pt x="1376200" y="6770159"/>
                </a:cubicBezTo>
                <a:cubicBezTo>
                  <a:pt x="1383559" y="6764867"/>
                  <a:pt x="1395825" y="6776508"/>
                  <a:pt x="1398278" y="6769100"/>
                </a:cubicBezTo>
                <a:cubicBezTo>
                  <a:pt x="1400731" y="6761692"/>
                  <a:pt x="1401957" y="6758517"/>
                  <a:pt x="1412996" y="6755342"/>
                </a:cubicBezTo>
                <a:cubicBezTo>
                  <a:pt x="1410543" y="6765925"/>
                  <a:pt x="1394598" y="6768042"/>
                  <a:pt x="1398278" y="6779683"/>
                </a:cubicBezTo>
                <a:close/>
                <a:moveTo>
                  <a:pt x="11365299" y="6459008"/>
                </a:moveTo>
                <a:cubicBezTo>
                  <a:pt x="11361619" y="6457950"/>
                  <a:pt x="11360393" y="6454776"/>
                  <a:pt x="11361619" y="6451600"/>
                </a:cubicBezTo>
                <a:cubicBezTo>
                  <a:pt x="11365299" y="6442075"/>
                  <a:pt x="11376338" y="6437842"/>
                  <a:pt x="11386150" y="6429375"/>
                </a:cubicBezTo>
                <a:cubicBezTo>
                  <a:pt x="11391057" y="6445250"/>
                  <a:pt x="11373885" y="6448425"/>
                  <a:pt x="11372658" y="6459008"/>
                </a:cubicBezTo>
                <a:cubicBezTo>
                  <a:pt x="11372658" y="6460067"/>
                  <a:pt x="11367752" y="6460067"/>
                  <a:pt x="11365299" y="6459008"/>
                </a:cubicBezTo>
                <a:close/>
                <a:moveTo>
                  <a:pt x="11443799" y="1131358"/>
                </a:moveTo>
                <a:cubicBezTo>
                  <a:pt x="11441346" y="1143000"/>
                  <a:pt x="11438892" y="1155700"/>
                  <a:pt x="11442573" y="1167342"/>
                </a:cubicBezTo>
                <a:cubicBezTo>
                  <a:pt x="11443799" y="1171575"/>
                  <a:pt x="11443799" y="1174750"/>
                  <a:pt x="11437666" y="1175808"/>
                </a:cubicBezTo>
                <a:cubicBezTo>
                  <a:pt x="11435213" y="1175808"/>
                  <a:pt x="11431533" y="1175808"/>
                  <a:pt x="11430307" y="1174750"/>
                </a:cubicBezTo>
                <a:cubicBezTo>
                  <a:pt x="11426627" y="1171575"/>
                  <a:pt x="11431533" y="1169458"/>
                  <a:pt x="11432759" y="1167342"/>
                </a:cubicBezTo>
                <a:cubicBezTo>
                  <a:pt x="11440119" y="1150408"/>
                  <a:pt x="11440119" y="1134533"/>
                  <a:pt x="11431533" y="1116542"/>
                </a:cubicBezTo>
                <a:cubicBezTo>
                  <a:pt x="11437666" y="1119717"/>
                  <a:pt x="11445025" y="1119717"/>
                  <a:pt x="11443799" y="1131358"/>
                </a:cubicBezTo>
                <a:close/>
                <a:moveTo>
                  <a:pt x="639037" y="3401483"/>
                </a:moveTo>
                <a:cubicBezTo>
                  <a:pt x="625545" y="3391958"/>
                  <a:pt x="634131" y="3378200"/>
                  <a:pt x="631678" y="3366559"/>
                </a:cubicBezTo>
                <a:cubicBezTo>
                  <a:pt x="653756" y="3382434"/>
                  <a:pt x="653756" y="3383492"/>
                  <a:pt x="639037" y="3401483"/>
                </a:cubicBezTo>
                <a:close/>
                <a:moveTo>
                  <a:pt x="11771290" y="525992"/>
                </a:moveTo>
                <a:cubicBezTo>
                  <a:pt x="11789689" y="527050"/>
                  <a:pt x="11776196" y="542925"/>
                  <a:pt x="11787235" y="547158"/>
                </a:cubicBezTo>
                <a:cubicBezTo>
                  <a:pt x="11798275" y="548217"/>
                  <a:pt x="11810540" y="551392"/>
                  <a:pt x="11819126" y="540808"/>
                </a:cubicBezTo>
                <a:cubicBezTo>
                  <a:pt x="11812993" y="549275"/>
                  <a:pt x="11809313" y="558800"/>
                  <a:pt x="11801954" y="564092"/>
                </a:cubicBezTo>
                <a:cubicBezTo>
                  <a:pt x="11794594" y="569383"/>
                  <a:pt x="11790915" y="561975"/>
                  <a:pt x="11787235" y="555625"/>
                </a:cubicBezTo>
                <a:cubicBezTo>
                  <a:pt x="11776196" y="555625"/>
                  <a:pt x="11763930" y="556683"/>
                  <a:pt x="11757798" y="542925"/>
                </a:cubicBezTo>
                <a:cubicBezTo>
                  <a:pt x="11768837" y="543983"/>
                  <a:pt x="11773744" y="536575"/>
                  <a:pt x="11771290" y="525992"/>
                </a:cubicBezTo>
                <a:close/>
                <a:moveTo>
                  <a:pt x="797264" y="5882217"/>
                </a:moveTo>
                <a:cubicBezTo>
                  <a:pt x="797264" y="5884334"/>
                  <a:pt x="797264" y="5888567"/>
                  <a:pt x="791131" y="5888567"/>
                </a:cubicBezTo>
                <a:cubicBezTo>
                  <a:pt x="784998" y="5889625"/>
                  <a:pt x="772732" y="5875867"/>
                  <a:pt x="773959" y="5869517"/>
                </a:cubicBezTo>
                <a:cubicBezTo>
                  <a:pt x="775186" y="5864225"/>
                  <a:pt x="780092" y="5861050"/>
                  <a:pt x="784998" y="5861050"/>
                </a:cubicBezTo>
                <a:cubicBezTo>
                  <a:pt x="798490" y="5863167"/>
                  <a:pt x="796037" y="5873750"/>
                  <a:pt x="797264" y="5882217"/>
                </a:cubicBezTo>
                <a:close/>
                <a:moveTo>
                  <a:pt x="40476" y="1771650"/>
                </a:moveTo>
                <a:cubicBezTo>
                  <a:pt x="36797" y="1769533"/>
                  <a:pt x="38023" y="1762125"/>
                  <a:pt x="30664" y="1764242"/>
                </a:cubicBezTo>
                <a:cubicBezTo>
                  <a:pt x="24531" y="1766358"/>
                  <a:pt x="24531" y="1770592"/>
                  <a:pt x="24531" y="1775883"/>
                </a:cubicBezTo>
                <a:cubicBezTo>
                  <a:pt x="24531" y="1782233"/>
                  <a:pt x="29437" y="1786467"/>
                  <a:pt x="34344" y="1790700"/>
                </a:cubicBezTo>
                <a:cubicBezTo>
                  <a:pt x="26984" y="1799167"/>
                  <a:pt x="26984" y="1809750"/>
                  <a:pt x="28211" y="1819275"/>
                </a:cubicBezTo>
                <a:cubicBezTo>
                  <a:pt x="28211" y="1823508"/>
                  <a:pt x="28211" y="1826683"/>
                  <a:pt x="33117" y="1828800"/>
                </a:cubicBezTo>
                <a:cubicBezTo>
                  <a:pt x="56422" y="1839383"/>
                  <a:pt x="68687" y="1858433"/>
                  <a:pt x="74820" y="1879600"/>
                </a:cubicBezTo>
                <a:cubicBezTo>
                  <a:pt x="83406" y="1907117"/>
                  <a:pt x="104258" y="1920875"/>
                  <a:pt x="137375" y="1920875"/>
                </a:cubicBezTo>
                <a:cubicBezTo>
                  <a:pt x="145961" y="1920875"/>
                  <a:pt x="154546" y="1920875"/>
                  <a:pt x="164359" y="1921933"/>
                </a:cubicBezTo>
                <a:lnTo>
                  <a:pt x="164359" y="1921933"/>
                </a:lnTo>
                <a:cubicBezTo>
                  <a:pt x="164359" y="1921933"/>
                  <a:pt x="165586" y="1920875"/>
                  <a:pt x="165586" y="1920875"/>
                </a:cubicBezTo>
                <a:lnTo>
                  <a:pt x="164359" y="1920875"/>
                </a:lnTo>
                <a:cubicBezTo>
                  <a:pt x="165586" y="1915583"/>
                  <a:pt x="161906" y="1913467"/>
                  <a:pt x="157000" y="1913467"/>
                </a:cubicBezTo>
                <a:cubicBezTo>
                  <a:pt x="152093" y="1913467"/>
                  <a:pt x="148414" y="1911350"/>
                  <a:pt x="145961" y="1909233"/>
                </a:cubicBezTo>
                <a:cubicBezTo>
                  <a:pt x="145961" y="1909233"/>
                  <a:pt x="145961" y="1909233"/>
                  <a:pt x="145961" y="1909233"/>
                </a:cubicBezTo>
                <a:cubicBezTo>
                  <a:pt x="143507" y="1907117"/>
                  <a:pt x="141054" y="1905000"/>
                  <a:pt x="137375" y="1907117"/>
                </a:cubicBezTo>
                <a:cubicBezTo>
                  <a:pt x="137375" y="1907117"/>
                  <a:pt x="137375" y="1907117"/>
                  <a:pt x="137375" y="1907117"/>
                </a:cubicBezTo>
                <a:cubicBezTo>
                  <a:pt x="134922" y="1906058"/>
                  <a:pt x="132468" y="1906058"/>
                  <a:pt x="130015" y="1905000"/>
                </a:cubicBezTo>
                <a:lnTo>
                  <a:pt x="130015" y="1905000"/>
                </a:lnTo>
                <a:cubicBezTo>
                  <a:pt x="120203" y="1898650"/>
                  <a:pt x="115297" y="1883833"/>
                  <a:pt x="96898" y="1891242"/>
                </a:cubicBezTo>
                <a:cubicBezTo>
                  <a:pt x="96898" y="1891242"/>
                  <a:pt x="94445" y="1889125"/>
                  <a:pt x="93219" y="1888067"/>
                </a:cubicBezTo>
                <a:cubicBezTo>
                  <a:pt x="87086" y="1876425"/>
                  <a:pt x="79726" y="1864783"/>
                  <a:pt x="76047" y="1852083"/>
                </a:cubicBezTo>
                <a:cubicBezTo>
                  <a:pt x="74820" y="1847850"/>
                  <a:pt x="82179" y="1841500"/>
                  <a:pt x="87086" y="1836208"/>
                </a:cubicBezTo>
                <a:cubicBezTo>
                  <a:pt x="76047" y="1840442"/>
                  <a:pt x="68687" y="1837267"/>
                  <a:pt x="58875" y="1828800"/>
                </a:cubicBezTo>
                <a:cubicBezTo>
                  <a:pt x="45383" y="1817158"/>
                  <a:pt x="40476" y="1804458"/>
                  <a:pt x="40476" y="1788583"/>
                </a:cubicBezTo>
                <a:cubicBezTo>
                  <a:pt x="55195" y="1784350"/>
                  <a:pt x="51515" y="1778000"/>
                  <a:pt x="40476" y="1771650"/>
                </a:cubicBezTo>
                <a:close/>
                <a:moveTo>
                  <a:pt x="143507" y="1912408"/>
                </a:moveTo>
                <a:cubicBezTo>
                  <a:pt x="143507" y="1914525"/>
                  <a:pt x="142281" y="1915583"/>
                  <a:pt x="141054" y="1915583"/>
                </a:cubicBezTo>
                <a:cubicBezTo>
                  <a:pt x="142281" y="1915583"/>
                  <a:pt x="143507" y="1913467"/>
                  <a:pt x="143507" y="1912408"/>
                </a:cubicBezTo>
                <a:cubicBezTo>
                  <a:pt x="143507" y="1912408"/>
                  <a:pt x="143507" y="1911350"/>
                  <a:pt x="143507" y="1912408"/>
                </a:cubicBezTo>
                <a:cubicBezTo>
                  <a:pt x="143507" y="1911350"/>
                  <a:pt x="143507" y="1912408"/>
                  <a:pt x="143507" y="1912408"/>
                </a:cubicBezTo>
                <a:close/>
                <a:moveTo>
                  <a:pt x="403538" y="4961467"/>
                </a:moveTo>
                <a:cubicBezTo>
                  <a:pt x="397405" y="4962525"/>
                  <a:pt x="391272" y="4964642"/>
                  <a:pt x="386366" y="4963584"/>
                </a:cubicBezTo>
                <a:cubicBezTo>
                  <a:pt x="380233" y="4961467"/>
                  <a:pt x="377780" y="4955117"/>
                  <a:pt x="375327" y="4947709"/>
                </a:cubicBezTo>
                <a:cubicBezTo>
                  <a:pt x="383913" y="4946650"/>
                  <a:pt x="392499" y="4946650"/>
                  <a:pt x="399858" y="4945592"/>
                </a:cubicBezTo>
                <a:cubicBezTo>
                  <a:pt x="404765" y="4945592"/>
                  <a:pt x="409671" y="4945592"/>
                  <a:pt x="408444" y="4950883"/>
                </a:cubicBezTo>
                <a:cubicBezTo>
                  <a:pt x="408444" y="4955117"/>
                  <a:pt x="412124" y="4960409"/>
                  <a:pt x="403538" y="4961467"/>
                </a:cubicBezTo>
                <a:close/>
                <a:moveTo>
                  <a:pt x="1213067" y="382058"/>
                </a:moveTo>
                <a:cubicBezTo>
                  <a:pt x="1219200" y="389467"/>
                  <a:pt x="1219200" y="398992"/>
                  <a:pt x="1224106" y="407458"/>
                </a:cubicBezTo>
                <a:cubicBezTo>
                  <a:pt x="1213067" y="405342"/>
                  <a:pt x="1202028" y="403225"/>
                  <a:pt x="1199575" y="393700"/>
                </a:cubicBezTo>
                <a:cubicBezTo>
                  <a:pt x="1198349" y="387350"/>
                  <a:pt x="1205708" y="384175"/>
                  <a:pt x="1213067" y="382058"/>
                </a:cubicBezTo>
                <a:close/>
                <a:moveTo>
                  <a:pt x="743295" y="5975350"/>
                </a:moveTo>
                <a:cubicBezTo>
                  <a:pt x="739615" y="5972175"/>
                  <a:pt x="740842" y="5967942"/>
                  <a:pt x="744522" y="5964767"/>
                </a:cubicBezTo>
                <a:cubicBezTo>
                  <a:pt x="751881" y="5959475"/>
                  <a:pt x="759240" y="5953125"/>
                  <a:pt x="769053" y="5963709"/>
                </a:cubicBezTo>
                <a:cubicBezTo>
                  <a:pt x="771506" y="5966883"/>
                  <a:pt x="776412" y="5967942"/>
                  <a:pt x="780092" y="5970058"/>
                </a:cubicBezTo>
                <a:cubicBezTo>
                  <a:pt x="770279" y="5970058"/>
                  <a:pt x="761693" y="5969000"/>
                  <a:pt x="753107" y="5975350"/>
                </a:cubicBezTo>
                <a:cubicBezTo>
                  <a:pt x="750654" y="5977467"/>
                  <a:pt x="745748" y="5977467"/>
                  <a:pt x="743295" y="5975350"/>
                </a:cubicBezTo>
                <a:close/>
                <a:moveTo>
                  <a:pt x="11736947" y="4088342"/>
                </a:moveTo>
                <a:cubicBezTo>
                  <a:pt x="11733267" y="4095750"/>
                  <a:pt x="11725907" y="4099983"/>
                  <a:pt x="11724681" y="4106333"/>
                </a:cubicBezTo>
                <a:cubicBezTo>
                  <a:pt x="11723454" y="4112684"/>
                  <a:pt x="11717321" y="4111625"/>
                  <a:pt x="11712416" y="4110567"/>
                </a:cubicBezTo>
                <a:cubicBezTo>
                  <a:pt x="11708735" y="4110567"/>
                  <a:pt x="11703830" y="4108450"/>
                  <a:pt x="11705056" y="4105275"/>
                </a:cubicBezTo>
                <a:cubicBezTo>
                  <a:pt x="11706283" y="4101042"/>
                  <a:pt x="11708735" y="4096809"/>
                  <a:pt x="11712416" y="4094692"/>
                </a:cubicBezTo>
                <a:cubicBezTo>
                  <a:pt x="11718548" y="4091517"/>
                  <a:pt x="11727134" y="4090458"/>
                  <a:pt x="11736947" y="4088342"/>
                </a:cubicBezTo>
                <a:close/>
                <a:moveTo>
                  <a:pt x="11923383" y="3043767"/>
                </a:moveTo>
                <a:cubicBezTo>
                  <a:pt x="11941782" y="3038475"/>
                  <a:pt x="11945462" y="3040592"/>
                  <a:pt x="11952821" y="3057525"/>
                </a:cubicBezTo>
                <a:cubicBezTo>
                  <a:pt x="11943009" y="3053292"/>
                  <a:pt x="11933196" y="3054350"/>
                  <a:pt x="11925836" y="3048000"/>
                </a:cubicBezTo>
                <a:cubicBezTo>
                  <a:pt x="11916024" y="3058583"/>
                  <a:pt x="11902532" y="3053292"/>
                  <a:pt x="11901305" y="3045883"/>
                </a:cubicBezTo>
                <a:cubicBezTo>
                  <a:pt x="11897626" y="3033184"/>
                  <a:pt x="11890267" y="3034242"/>
                  <a:pt x="11879227" y="3035300"/>
                </a:cubicBezTo>
                <a:cubicBezTo>
                  <a:pt x="11887813" y="3033184"/>
                  <a:pt x="11896399" y="3021542"/>
                  <a:pt x="11904985" y="3036358"/>
                </a:cubicBezTo>
                <a:cubicBezTo>
                  <a:pt x="11908665" y="3041650"/>
                  <a:pt x="11917250" y="3041650"/>
                  <a:pt x="11923383" y="3043767"/>
                </a:cubicBezTo>
                <a:close/>
                <a:moveTo>
                  <a:pt x="745748" y="5717117"/>
                </a:moveTo>
                <a:cubicBezTo>
                  <a:pt x="769053" y="5730875"/>
                  <a:pt x="731029" y="5738284"/>
                  <a:pt x="743295" y="5749925"/>
                </a:cubicBezTo>
                <a:cubicBezTo>
                  <a:pt x="728576" y="5738284"/>
                  <a:pt x="738389" y="5728758"/>
                  <a:pt x="745748" y="5717117"/>
                </a:cubicBezTo>
                <a:close/>
                <a:moveTo>
                  <a:pt x="11243870" y="1976967"/>
                </a:moveTo>
                <a:cubicBezTo>
                  <a:pt x="11243870" y="1976967"/>
                  <a:pt x="11245096" y="1976967"/>
                  <a:pt x="11243870" y="1976967"/>
                </a:cubicBezTo>
                <a:cubicBezTo>
                  <a:pt x="11245096" y="1976967"/>
                  <a:pt x="11243870" y="1976967"/>
                  <a:pt x="11243870" y="1976967"/>
                </a:cubicBezTo>
                <a:cubicBezTo>
                  <a:pt x="11243870" y="1976967"/>
                  <a:pt x="11243870" y="1976967"/>
                  <a:pt x="11243870" y="1976967"/>
                </a:cubicBezTo>
                <a:close/>
                <a:moveTo>
                  <a:pt x="11232830" y="1981200"/>
                </a:moveTo>
                <a:cubicBezTo>
                  <a:pt x="11236510" y="1982258"/>
                  <a:pt x="11240190" y="1979083"/>
                  <a:pt x="11243870" y="1976967"/>
                </a:cubicBezTo>
                <a:cubicBezTo>
                  <a:pt x="11248776" y="1990725"/>
                  <a:pt x="11237737" y="1994958"/>
                  <a:pt x="11227925" y="2000250"/>
                </a:cubicBezTo>
                <a:cubicBezTo>
                  <a:pt x="11223018" y="1999192"/>
                  <a:pt x="11223018" y="1996017"/>
                  <a:pt x="11221792" y="1992842"/>
                </a:cubicBezTo>
                <a:cubicBezTo>
                  <a:pt x="11216885" y="1983317"/>
                  <a:pt x="11219339" y="1979083"/>
                  <a:pt x="11232830" y="1981200"/>
                </a:cubicBezTo>
                <a:close/>
                <a:moveTo>
                  <a:pt x="949357" y="5643034"/>
                </a:moveTo>
                <a:cubicBezTo>
                  <a:pt x="950584" y="5644092"/>
                  <a:pt x="951810" y="5645151"/>
                  <a:pt x="954263" y="5646209"/>
                </a:cubicBezTo>
                <a:cubicBezTo>
                  <a:pt x="976341" y="5620808"/>
                  <a:pt x="976341" y="5617633"/>
                  <a:pt x="964076" y="5580592"/>
                </a:cubicBezTo>
                <a:cubicBezTo>
                  <a:pt x="972662" y="5585883"/>
                  <a:pt x="973888" y="5588000"/>
                  <a:pt x="975115" y="5592234"/>
                </a:cubicBezTo>
                <a:cubicBezTo>
                  <a:pt x="975115" y="5592234"/>
                  <a:pt x="975115" y="5592234"/>
                  <a:pt x="975115" y="5592234"/>
                </a:cubicBezTo>
                <a:cubicBezTo>
                  <a:pt x="980021" y="5592234"/>
                  <a:pt x="986154" y="5593292"/>
                  <a:pt x="986154" y="5598584"/>
                </a:cubicBezTo>
                <a:cubicBezTo>
                  <a:pt x="986154" y="5601758"/>
                  <a:pt x="983701" y="5602817"/>
                  <a:pt x="981248" y="5602817"/>
                </a:cubicBezTo>
                <a:cubicBezTo>
                  <a:pt x="980021" y="5602817"/>
                  <a:pt x="978794" y="5602817"/>
                  <a:pt x="977568" y="5601758"/>
                </a:cubicBezTo>
                <a:cubicBezTo>
                  <a:pt x="977568" y="5601758"/>
                  <a:pt x="977568" y="5602817"/>
                  <a:pt x="977568" y="5602817"/>
                </a:cubicBezTo>
                <a:cubicBezTo>
                  <a:pt x="984927" y="5620808"/>
                  <a:pt x="983701" y="5633508"/>
                  <a:pt x="964076" y="5644092"/>
                </a:cubicBezTo>
                <a:cubicBezTo>
                  <a:pt x="961623" y="5646209"/>
                  <a:pt x="960396" y="5648325"/>
                  <a:pt x="959169" y="5651500"/>
                </a:cubicBezTo>
                <a:cubicBezTo>
                  <a:pt x="965302" y="5657850"/>
                  <a:pt x="970208" y="5664200"/>
                  <a:pt x="975115" y="5669492"/>
                </a:cubicBezTo>
                <a:cubicBezTo>
                  <a:pt x="970208" y="5669492"/>
                  <a:pt x="971435" y="5672667"/>
                  <a:pt x="970208" y="5675842"/>
                </a:cubicBezTo>
                <a:cubicBezTo>
                  <a:pt x="968982" y="5685367"/>
                  <a:pt x="964076" y="5683250"/>
                  <a:pt x="959169" y="5677959"/>
                </a:cubicBezTo>
                <a:cubicBezTo>
                  <a:pt x="954263" y="5672667"/>
                  <a:pt x="953037" y="5667375"/>
                  <a:pt x="951810" y="5661026"/>
                </a:cubicBezTo>
                <a:cubicBezTo>
                  <a:pt x="946904" y="5657850"/>
                  <a:pt x="945677" y="5655734"/>
                  <a:pt x="949357" y="5649383"/>
                </a:cubicBezTo>
                <a:cubicBezTo>
                  <a:pt x="950584" y="5647267"/>
                  <a:pt x="950584" y="5645151"/>
                  <a:pt x="949357" y="5643034"/>
                </a:cubicBezTo>
                <a:close/>
                <a:moveTo>
                  <a:pt x="1222880" y="3858684"/>
                </a:moveTo>
                <a:cubicBezTo>
                  <a:pt x="1214294" y="3857625"/>
                  <a:pt x="1209388" y="3863975"/>
                  <a:pt x="1202028" y="3863975"/>
                </a:cubicBezTo>
                <a:cubicBezTo>
                  <a:pt x="1204481" y="3849159"/>
                  <a:pt x="1217974" y="3845983"/>
                  <a:pt x="1232692" y="3843867"/>
                </a:cubicBezTo>
                <a:cubicBezTo>
                  <a:pt x="1235145" y="3852333"/>
                  <a:pt x="1237598" y="3860800"/>
                  <a:pt x="1222880" y="3858684"/>
                </a:cubicBezTo>
                <a:close/>
                <a:moveTo>
                  <a:pt x="1202028" y="3865034"/>
                </a:moveTo>
                <a:cubicBezTo>
                  <a:pt x="1202028" y="3865034"/>
                  <a:pt x="1202028" y="3865034"/>
                  <a:pt x="1202028" y="3865034"/>
                </a:cubicBezTo>
                <a:cubicBezTo>
                  <a:pt x="1202028" y="3865034"/>
                  <a:pt x="1202028" y="3865034"/>
                  <a:pt x="1202028" y="3865034"/>
                </a:cubicBezTo>
                <a:lnTo>
                  <a:pt x="1202028" y="3865034"/>
                </a:lnTo>
                <a:close/>
                <a:moveTo>
                  <a:pt x="1444887" y="4886325"/>
                </a:moveTo>
                <a:cubicBezTo>
                  <a:pt x="1458379" y="4875742"/>
                  <a:pt x="1463285" y="4863042"/>
                  <a:pt x="1475551" y="4849284"/>
                </a:cubicBezTo>
                <a:cubicBezTo>
                  <a:pt x="1476778" y="4870450"/>
                  <a:pt x="1465738" y="4884209"/>
                  <a:pt x="1444887" y="4886325"/>
                </a:cubicBezTo>
                <a:close/>
                <a:moveTo>
                  <a:pt x="10978932" y="3460750"/>
                </a:moveTo>
                <a:cubicBezTo>
                  <a:pt x="10974027" y="3467100"/>
                  <a:pt x="10971573" y="3471333"/>
                  <a:pt x="10966667" y="3476625"/>
                </a:cubicBezTo>
                <a:cubicBezTo>
                  <a:pt x="10962987" y="3470275"/>
                  <a:pt x="10949496" y="3472392"/>
                  <a:pt x="10949496" y="3462867"/>
                </a:cubicBezTo>
                <a:cubicBezTo>
                  <a:pt x="10936003" y="3463925"/>
                  <a:pt x="10948269" y="3478742"/>
                  <a:pt x="10933550" y="3482975"/>
                </a:cubicBezTo>
                <a:cubicBezTo>
                  <a:pt x="10944589" y="3463925"/>
                  <a:pt x="10928644" y="3453342"/>
                  <a:pt x="10921285" y="3440642"/>
                </a:cubicBezTo>
                <a:cubicBezTo>
                  <a:pt x="10928644" y="3443817"/>
                  <a:pt x="10933550" y="3449108"/>
                  <a:pt x="10940909" y="3453342"/>
                </a:cubicBezTo>
                <a:cubicBezTo>
                  <a:pt x="10939683" y="3452284"/>
                  <a:pt x="10939683" y="3450167"/>
                  <a:pt x="10938456" y="3449108"/>
                </a:cubicBezTo>
                <a:cubicBezTo>
                  <a:pt x="10947042" y="3440642"/>
                  <a:pt x="10958082" y="3441700"/>
                  <a:pt x="10967894" y="3438525"/>
                </a:cubicBezTo>
                <a:cubicBezTo>
                  <a:pt x="10961761" y="3444875"/>
                  <a:pt x="10972800" y="3454400"/>
                  <a:pt x="10965441" y="3459692"/>
                </a:cubicBezTo>
                <a:cubicBezTo>
                  <a:pt x="10970347" y="3458633"/>
                  <a:pt x="10974027" y="3459692"/>
                  <a:pt x="10978932" y="3460750"/>
                </a:cubicBezTo>
                <a:close/>
                <a:moveTo>
                  <a:pt x="326265" y="2183342"/>
                </a:moveTo>
                <a:cubicBezTo>
                  <a:pt x="326265" y="2171700"/>
                  <a:pt x="326265" y="2160059"/>
                  <a:pt x="326265" y="2146300"/>
                </a:cubicBezTo>
                <a:cubicBezTo>
                  <a:pt x="344663" y="2164292"/>
                  <a:pt x="344663" y="2166408"/>
                  <a:pt x="326265" y="2183342"/>
                </a:cubicBezTo>
                <a:close/>
                <a:moveTo>
                  <a:pt x="1086732" y="5138209"/>
                </a:moveTo>
                <a:cubicBezTo>
                  <a:pt x="1106357" y="5125508"/>
                  <a:pt x="1106357" y="5125508"/>
                  <a:pt x="1117396" y="5138209"/>
                </a:cubicBezTo>
                <a:cubicBezTo>
                  <a:pt x="1108810" y="5136092"/>
                  <a:pt x="1098997" y="5144559"/>
                  <a:pt x="1086732" y="5138209"/>
                </a:cubicBezTo>
                <a:close/>
                <a:moveTo>
                  <a:pt x="11332182" y="1598083"/>
                </a:moveTo>
                <a:cubicBezTo>
                  <a:pt x="11328502" y="1592792"/>
                  <a:pt x="11333408" y="1589617"/>
                  <a:pt x="11338315" y="1587500"/>
                </a:cubicBezTo>
                <a:cubicBezTo>
                  <a:pt x="11345674" y="1584325"/>
                  <a:pt x="11343221" y="1590675"/>
                  <a:pt x="11344448" y="1593850"/>
                </a:cubicBezTo>
                <a:cubicBezTo>
                  <a:pt x="11348127" y="1600200"/>
                  <a:pt x="11350581" y="1606550"/>
                  <a:pt x="11354260" y="1615017"/>
                </a:cubicBezTo>
                <a:cubicBezTo>
                  <a:pt x="11340768" y="1611842"/>
                  <a:pt x="11335862" y="1605492"/>
                  <a:pt x="11332182" y="1598083"/>
                </a:cubicBezTo>
                <a:close/>
                <a:moveTo>
                  <a:pt x="12150297" y="3916892"/>
                </a:moveTo>
                <a:cubicBezTo>
                  <a:pt x="12155203" y="3903133"/>
                  <a:pt x="12176055" y="3901017"/>
                  <a:pt x="12168695" y="3885142"/>
                </a:cubicBezTo>
                <a:cubicBezTo>
                  <a:pt x="12176055" y="3886200"/>
                  <a:pt x="12179734" y="3889375"/>
                  <a:pt x="12184641" y="3894667"/>
                </a:cubicBezTo>
                <a:cubicBezTo>
                  <a:pt x="12172375" y="3898900"/>
                  <a:pt x="12168695" y="3914775"/>
                  <a:pt x="12150297" y="3916892"/>
                </a:cubicBezTo>
                <a:close/>
                <a:moveTo>
                  <a:pt x="813209" y="4459817"/>
                </a:moveTo>
                <a:cubicBezTo>
                  <a:pt x="805849" y="4439709"/>
                  <a:pt x="805849" y="4439709"/>
                  <a:pt x="831607" y="4428067"/>
                </a:cubicBezTo>
                <a:cubicBezTo>
                  <a:pt x="820568" y="4440767"/>
                  <a:pt x="824248" y="4452409"/>
                  <a:pt x="813209" y="4459817"/>
                </a:cubicBezTo>
                <a:close/>
                <a:moveTo>
                  <a:pt x="612053" y="3839633"/>
                </a:moveTo>
                <a:cubicBezTo>
                  <a:pt x="604694" y="3834342"/>
                  <a:pt x="597334" y="3834342"/>
                  <a:pt x="591202" y="3832225"/>
                </a:cubicBezTo>
                <a:cubicBezTo>
                  <a:pt x="588749" y="3831167"/>
                  <a:pt x="587522" y="3830108"/>
                  <a:pt x="587522" y="3826934"/>
                </a:cubicBezTo>
                <a:cubicBezTo>
                  <a:pt x="587522" y="3823758"/>
                  <a:pt x="589975" y="3822700"/>
                  <a:pt x="592428" y="3822700"/>
                </a:cubicBezTo>
                <a:cubicBezTo>
                  <a:pt x="597334" y="3821642"/>
                  <a:pt x="602241" y="3821642"/>
                  <a:pt x="608373" y="3822700"/>
                </a:cubicBezTo>
                <a:cubicBezTo>
                  <a:pt x="612053" y="3823758"/>
                  <a:pt x="620639" y="3831167"/>
                  <a:pt x="621866" y="3819525"/>
                </a:cubicBezTo>
                <a:cubicBezTo>
                  <a:pt x="621866" y="3818467"/>
                  <a:pt x="625545" y="3815292"/>
                  <a:pt x="625545" y="3820583"/>
                </a:cubicBezTo>
                <a:cubicBezTo>
                  <a:pt x="625545" y="3824817"/>
                  <a:pt x="626772" y="3827992"/>
                  <a:pt x="626772" y="3837517"/>
                </a:cubicBezTo>
                <a:cubicBezTo>
                  <a:pt x="625545" y="3841750"/>
                  <a:pt x="619413" y="3845983"/>
                  <a:pt x="612053" y="3839633"/>
                </a:cubicBezTo>
                <a:close/>
                <a:moveTo>
                  <a:pt x="10859957" y="1613958"/>
                </a:moveTo>
                <a:cubicBezTo>
                  <a:pt x="10850144" y="1599142"/>
                  <a:pt x="10864863" y="1602317"/>
                  <a:pt x="10872222" y="1601258"/>
                </a:cubicBezTo>
                <a:cubicBezTo>
                  <a:pt x="10868542" y="1612900"/>
                  <a:pt x="10857504" y="1624542"/>
                  <a:pt x="10873449" y="1635125"/>
                </a:cubicBezTo>
                <a:cubicBezTo>
                  <a:pt x="10874675" y="1636183"/>
                  <a:pt x="10874675" y="1638300"/>
                  <a:pt x="10873449" y="1639358"/>
                </a:cubicBezTo>
                <a:cubicBezTo>
                  <a:pt x="10873449" y="1642533"/>
                  <a:pt x="10873449" y="1645708"/>
                  <a:pt x="10868542" y="1645708"/>
                </a:cubicBezTo>
                <a:cubicBezTo>
                  <a:pt x="10862409" y="1645708"/>
                  <a:pt x="10858730" y="1642533"/>
                  <a:pt x="10861183" y="1638300"/>
                </a:cubicBezTo>
                <a:cubicBezTo>
                  <a:pt x="10868542" y="1629833"/>
                  <a:pt x="10864863" y="1621367"/>
                  <a:pt x="10859957" y="1613958"/>
                </a:cubicBezTo>
                <a:close/>
                <a:moveTo>
                  <a:pt x="11519846" y="1746250"/>
                </a:moveTo>
                <a:cubicBezTo>
                  <a:pt x="11522299" y="1736725"/>
                  <a:pt x="11533337" y="1734608"/>
                  <a:pt x="11535791" y="1727200"/>
                </a:cubicBezTo>
                <a:cubicBezTo>
                  <a:pt x="11537017" y="1725083"/>
                  <a:pt x="11538244" y="1720850"/>
                  <a:pt x="11543150" y="1725083"/>
                </a:cubicBezTo>
                <a:cubicBezTo>
                  <a:pt x="11545603" y="1727200"/>
                  <a:pt x="11550510" y="1730375"/>
                  <a:pt x="11545603" y="1734608"/>
                </a:cubicBezTo>
                <a:cubicBezTo>
                  <a:pt x="11539470" y="1739900"/>
                  <a:pt x="11533337" y="1746250"/>
                  <a:pt x="11519846" y="1746250"/>
                </a:cubicBezTo>
                <a:close/>
                <a:moveTo>
                  <a:pt x="959169" y="3867150"/>
                </a:moveTo>
                <a:cubicBezTo>
                  <a:pt x="960396" y="3857625"/>
                  <a:pt x="962849" y="3848100"/>
                  <a:pt x="965302" y="3837517"/>
                </a:cubicBezTo>
                <a:cubicBezTo>
                  <a:pt x="965302" y="3837517"/>
                  <a:pt x="968982" y="3836458"/>
                  <a:pt x="970208" y="3836458"/>
                </a:cubicBezTo>
                <a:cubicBezTo>
                  <a:pt x="972662" y="3837517"/>
                  <a:pt x="973888" y="3865034"/>
                  <a:pt x="971435" y="3868208"/>
                </a:cubicBezTo>
                <a:cubicBezTo>
                  <a:pt x="970208" y="3869267"/>
                  <a:pt x="968982" y="3870325"/>
                  <a:pt x="967755" y="3871383"/>
                </a:cubicBezTo>
                <a:cubicBezTo>
                  <a:pt x="961623" y="3872442"/>
                  <a:pt x="959169" y="3870325"/>
                  <a:pt x="959169" y="3867150"/>
                </a:cubicBezTo>
                <a:close/>
                <a:moveTo>
                  <a:pt x="12047266" y="4853517"/>
                </a:moveTo>
                <a:cubicBezTo>
                  <a:pt x="12050946" y="4874684"/>
                  <a:pt x="12043587" y="4891617"/>
                  <a:pt x="12042360" y="4908550"/>
                </a:cubicBezTo>
                <a:cubicBezTo>
                  <a:pt x="12041133" y="4908550"/>
                  <a:pt x="12041133" y="4907492"/>
                  <a:pt x="12039906" y="4907492"/>
                </a:cubicBezTo>
                <a:cubicBezTo>
                  <a:pt x="12039906" y="4907492"/>
                  <a:pt x="12038680" y="4908550"/>
                  <a:pt x="12038680" y="4908550"/>
                </a:cubicBezTo>
                <a:lnTo>
                  <a:pt x="12038680" y="4908550"/>
                </a:lnTo>
                <a:cubicBezTo>
                  <a:pt x="12038680" y="4890559"/>
                  <a:pt x="12035001" y="4873625"/>
                  <a:pt x="12047266" y="4853517"/>
                </a:cubicBezTo>
                <a:close/>
                <a:moveTo>
                  <a:pt x="12042360" y="4908550"/>
                </a:moveTo>
                <a:cubicBezTo>
                  <a:pt x="12042360" y="4908550"/>
                  <a:pt x="12042360" y="4908550"/>
                  <a:pt x="12042360" y="4908550"/>
                </a:cubicBezTo>
                <a:cubicBezTo>
                  <a:pt x="12043587" y="4908550"/>
                  <a:pt x="12043587" y="4908550"/>
                  <a:pt x="12042360" y="4908550"/>
                </a:cubicBezTo>
                <a:lnTo>
                  <a:pt x="12042360" y="4908550"/>
                </a:lnTo>
                <a:close/>
                <a:moveTo>
                  <a:pt x="816889" y="605367"/>
                </a:moveTo>
                <a:cubicBezTo>
                  <a:pt x="820568" y="605367"/>
                  <a:pt x="825475" y="605367"/>
                  <a:pt x="825475" y="608542"/>
                </a:cubicBezTo>
                <a:cubicBezTo>
                  <a:pt x="823021" y="615950"/>
                  <a:pt x="836513" y="617008"/>
                  <a:pt x="832834" y="622300"/>
                </a:cubicBezTo>
                <a:cubicBezTo>
                  <a:pt x="830381" y="625475"/>
                  <a:pt x="820568" y="624417"/>
                  <a:pt x="824248" y="635000"/>
                </a:cubicBezTo>
                <a:cubicBezTo>
                  <a:pt x="811982" y="626533"/>
                  <a:pt x="810756" y="619125"/>
                  <a:pt x="810756" y="611717"/>
                </a:cubicBezTo>
                <a:cubicBezTo>
                  <a:pt x="810756" y="607483"/>
                  <a:pt x="813209" y="605367"/>
                  <a:pt x="816889" y="605367"/>
                </a:cubicBezTo>
                <a:close/>
                <a:moveTo>
                  <a:pt x="11757798" y="6492875"/>
                </a:moveTo>
                <a:cubicBezTo>
                  <a:pt x="11759025" y="6492875"/>
                  <a:pt x="11761478" y="6492875"/>
                  <a:pt x="11760251" y="6489700"/>
                </a:cubicBezTo>
                <a:cubicBezTo>
                  <a:pt x="11759025" y="6478058"/>
                  <a:pt x="11771290" y="6484409"/>
                  <a:pt x="11773744" y="6480175"/>
                </a:cubicBezTo>
                <a:cubicBezTo>
                  <a:pt x="11776196" y="6481234"/>
                  <a:pt x="11779876" y="6483350"/>
                  <a:pt x="11781103" y="6485467"/>
                </a:cubicBezTo>
                <a:cubicBezTo>
                  <a:pt x="11782329" y="6487584"/>
                  <a:pt x="11778649" y="6488642"/>
                  <a:pt x="11777423" y="6489700"/>
                </a:cubicBezTo>
                <a:cubicBezTo>
                  <a:pt x="11770063" y="6497109"/>
                  <a:pt x="11767611" y="6498167"/>
                  <a:pt x="11757798" y="6492875"/>
                </a:cubicBezTo>
                <a:close/>
                <a:moveTo>
                  <a:pt x="11750439" y="6487584"/>
                </a:moveTo>
                <a:cubicBezTo>
                  <a:pt x="11750439" y="6487584"/>
                  <a:pt x="11750439" y="6487584"/>
                  <a:pt x="11750439" y="6487584"/>
                </a:cubicBezTo>
                <a:cubicBezTo>
                  <a:pt x="11750439" y="6487584"/>
                  <a:pt x="11750439" y="6487584"/>
                  <a:pt x="11750439" y="6487584"/>
                </a:cubicBezTo>
                <a:cubicBezTo>
                  <a:pt x="11754118" y="6489700"/>
                  <a:pt x="11756571" y="6490758"/>
                  <a:pt x="11757798" y="6492875"/>
                </a:cubicBezTo>
                <a:cubicBezTo>
                  <a:pt x="11755345" y="6491817"/>
                  <a:pt x="11752892" y="6489700"/>
                  <a:pt x="11750439" y="6487584"/>
                </a:cubicBezTo>
                <a:close/>
                <a:moveTo>
                  <a:pt x="11716095" y="5656792"/>
                </a:moveTo>
                <a:cubicBezTo>
                  <a:pt x="11703830" y="5641975"/>
                  <a:pt x="11713642" y="5628217"/>
                  <a:pt x="11714868" y="5608109"/>
                </a:cubicBezTo>
                <a:cubicBezTo>
                  <a:pt x="11728361" y="5627159"/>
                  <a:pt x="11713642" y="5641975"/>
                  <a:pt x="11716095" y="5656792"/>
                </a:cubicBezTo>
                <a:close/>
                <a:moveTo>
                  <a:pt x="11781103" y="6127750"/>
                </a:moveTo>
                <a:cubicBezTo>
                  <a:pt x="11783556" y="6125633"/>
                  <a:pt x="11788462" y="6123517"/>
                  <a:pt x="11789689" y="6126692"/>
                </a:cubicBezTo>
                <a:cubicBezTo>
                  <a:pt x="11790915" y="6129867"/>
                  <a:pt x="11795821" y="6135159"/>
                  <a:pt x="11789689" y="6137276"/>
                </a:cubicBezTo>
                <a:cubicBezTo>
                  <a:pt x="11783556" y="6139392"/>
                  <a:pt x="11779876" y="6146800"/>
                  <a:pt x="11768837" y="6143625"/>
                </a:cubicBezTo>
                <a:cubicBezTo>
                  <a:pt x="11772517" y="6138334"/>
                  <a:pt x="11776196" y="6133042"/>
                  <a:pt x="11781103" y="6127750"/>
                </a:cubicBezTo>
                <a:close/>
                <a:moveTo>
                  <a:pt x="11828939" y="1628775"/>
                </a:moveTo>
                <a:cubicBezTo>
                  <a:pt x="11828939" y="1628775"/>
                  <a:pt x="11828939" y="1628775"/>
                  <a:pt x="11828939" y="1628775"/>
                </a:cubicBezTo>
                <a:cubicBezTo>
                  <a:pt x="11828939" y="1628775"/>
                  <a:pt x="11828939" y="1628775"/>
                  <a:pt x="11828939" y="1628775"/>
                </a:cubicBezTo>
                <a:lnTo>
                  <a:pt x="11828939" y="1628775"/>
                </a:lnTo>
                <a:close/>
                <a:moveTo>
                  <a:pt x="11830165" y="1642533"/>
                </a:moveTo>
                <a:cubicBezTo>
                  <a:pt x="11827712" y="1638300"/>
                  <a:pt x="11830165" y="1633008"/>
                  <a:pt x="11830165" y="1628775"/>
                </a:cubicBezTo>
                <a:cubicBezTo>
                  <a:pt x="11843657" y="1623483"/>
                  <a:pt x="11831391" y="1613958"/>
                  <a:pt x="11837524" y="1606550"/>
                </a:cubicBezTo>
                <a:cubicBezTo>
                  <a:pt x="11846110" y="1607608"/>
                  <a:pt x="11852243" y="1611842"/>
                  <a:pt x="11849790" y="1620308"/>
                </a:cubicBezTo>
                <a:cubicBezTo>
                  <a:pt x="11844884" y="1628775"/>
                  <a:pt x="11847337" y="1642533"/>
                  <a:pt x="11830165" y="1642533"/>
                </a:cubicBezTo>
                <a:close/>
                <a:moveTo>
                  <a:pt x="1844745" y="6230409"/>
                </a:moveTo>
                <a:cubicBezTo>
                  <a:pt x="1843519" y="6240992"/>
                  <a:pt x="1834933" y="6239933"/>
                  <a:pt x="1823894" y="6237817"/>
                </a:cubicBezTo>
                <a:cubicBezTo>
                  <a:pt x="1821441" y="6237817"/>
                  <a:pt x="1812855" y="6244167"/>
                  <a:pt x="1812855" y="6234642"/>
                </a:cubicBezTo>
                <a:cubicBezTo>
                  <a:pt x="1812855" y="6221942"/>
                  <a:pt x="1827574" y="6227234"/>
                  <a:pt x="1834933" y="6224058"/>
                </a:cubicBezTo>
                <a:cubicBezTo>
                  <a:pt x="1843519" y="6220883"/>
                  <a:pt x="1844745" y="6228292"/>
                  <a:pt x="1844745" y="6230409"/>
                </a:cubicBezTo>
                <a:close/>
                <a:moveTo>
                  <a:pt x="225687" y="2206625"/>
                </a:moveTo>
                <a:cubicBezTo>
                  <a:pt x="228140" y="2214033"/>
                  <a:pt x="233046" y="2219325"/>
                  <a:pt x="237953" y="2225675"/>
                </a:cubicBezTo>
                <a:cubicBezTo>
                  <a:pt x="239179" y="2226733"/>
                  <a:pt x="229367" y="2234142"/>
                  <a:pt x="223234" y="2236258"/>
                </a:cubicBezTo>
                <a:cubicBezTo>
                  <a:pt x="215874" y="2221442"/>
                  <a:pt x="215874" y="2221442"/>
                  <a:pt x="225687" y="2206625"/>
                </a:cubicBezTo>
                <a:close/>
                <a:moveTo>
                  <a:pt x="316452" y="5276850"/>
                </a:moveTo>
                <a:cubicBezTo>
                  <a:pt x="313999" y="5280025"/>
                  <a:pt x="310320" y="5276850"/>
                  <a:pt x="307866" y="5275792"/>
                </a:cubicBezTo>
                <a:cubicBezTo>
                  <a:pt x="317679" y="5268383"/>
                  <a:pt x="306640" y="5263092"/>
                  <a:pt x="302960" y="5258859"/>
                </a:cubicBezTo>
                <a:cubicBezTo>
                  <a:pt x="304187" y="5253567"/>
                  <a:pt x="309093" y="5253567"/>
                  <a:pt x="312773" y="5253567"/>
                </a:cubicBezTo>
                <a:cubicBezTo>
                  <a:pt x="317679" y="5253567"/>
                  <a:pt x="322585" y="5253567"/>
                  <a:pt x="322585" y="5258859"/>
                </a:cubicBezTo>
                <a:cubicBezTo>
                  <a:pt x="322585" y="5265209"/>
                  <a:pt x="320132" y="5271559"/>
                  <a:pt x="316452" y="5276850"/>
                </a:cubicBezTo>
                <a:close/>
                <a:moveTo>
                  <a:pt x="11583627" y="2165350"/>
                </a:moveTo>
                <a:cubicBezTo>
                  <a:pt x="11598345" y="2170642"/>
                  <a:pt x="11588533" y="2178050"/>
                  <a:pt x="11587306" y="2184400"/>
                </a:cubicBezTo>
                <a:cubicBezTo>
                  <a:pt x="11586079" y="2192867"/>
                  <a:pt x="11586079" y="2200275"/>
                  <a:pt x="11586079" y="2208742"/>
                </a:cubicBezTo>
                <a:cubicBezTo>
                  <a:pt x="11576267" y="2194983"/>
                  <a:pt x="11577494" y="2180167"/>
                  <a:pt x="11583627" y="2165350"/>
                </a:cubicBezTo>
                <a:close/>
                <a:moveTo>
                  <a:pt x="386366" y="4274609"/>
                </a:moveTo>
                <a:cubicBezTo>
                  <a:pt x="367968" y="4253442"/>
                  <a:pt x="367968" y="4253442"/>
                  <a:pt x="358155" y="4267200"/>
                </a:cubicBezTo>
                <a:cubicBezTo>
                  <a:pt x="354476" y="4251325"/>
                  <a:pt x="355702" y="4250267"/>
                  <a:pt x="366741" y="4250267"/>
                </a:cubicBezTo>
                <a:cubicBezTo>
                  <a:pt x="386366" y="4249209"/>
                  <a:pt x="386366" y="4249209"/>
                  <a:pt x="386366" y="4274609"/>
                </a:cubicBezTo>
                <a:close/>
                <a:moveTo>
                  <a:pt x="794811" y="5995459"/>
                </a:moveTo>
                <a:cubicBezTo>
                  <a:pt x="803396" y="5977467"/>
                  <a:pt x="808303" y="5976409"/>
                  <a:pt x="821795" y="5988050"/>
                </a:cubicBezTo>
                <a:cubicBezTo>
                  <a:pt x="814435" y="5995459"/>
                  <a:pt x="800943" y="5983817"/>
                  <a:pt x="794811" y="5995459"/>
                </a:cubicBezTo>
                <a:close/>
                <a:moveTo>
                  <a:pt x="639037" y="6061075"/>
                </a:moveTo>
                <a:cubicBezTo>
                  <a:pt x="636584" y="6050492"/>
                  <a:pt x="650076" y="6052609"/>
                  <a:pt x="653756" y="6047317"/>
                </a:cubicBezTo>
                <a:cubicBezTo>
                  <a:pt x="656209" y="6044142"/>
                  <a:pt x="659889" y="6042026"/>
                  <a:pt x="664795" y="6045200"/>
                </a:cubicBezTo>
                <a:cubicBezTo>
                  <a:pt x="668475" y="6047317"/>
                  <a:pt x="669701" y="6050492"/>
                  <a:pt x="667248" y="6053667"/>
                </a:cubicBezTo>
                <a:cubicBezTo>
                  <a:pt x="662342" y="6061075"/>
                  <a:pt x="653756" y="6064250"/>
                  <a:pt x="642717" y="6065308"/>
                </a:cubicBezTo>
                <a:cubicBezTo>
                  <a:pt x="641491" y="6065308"/>
                  <a:pt x="640264" y="6063192"/>
                  <a:pt x="639037" y="6061075"/>
                </a:cubicBezTo>
                <a:close/>
                <a:moveTo>
                  <a:pt x="225687" y="926042"/>
                </a:moveTo>
                <a:cubicBezTo>
                  <a:pt x="228140" y="917575"/>
                  <a:pt x="220781" y="911225"/>
                  <a:pt x="233046" y="905933"/>
                </a:cubicBezTo>
                <a:cubicBezTo>
                  <a:pt x="236726" y="904875"/>
                  <a:pt x="235499" y="893233"/>
                  <a:pt x="241632" y="887942"/>
                </a:cubicBezTo>
                <a:cubicBezTo>
                  <a:pt x="244085" y="885825"/>
                  <a:pt x="245312" y="882650"/>
                  <a:pt x="248992" y="884767"/>
                </a:cubicBezTo>
                <a:cubicBezTo>
                  <a:pt x="250218" y="885825"/>
                  <a:pt x="251445" y="890058"/>
                  <a:pt x="251445" y="891117"/>
                </a:cubicBezTo>
                <a:cubicBezTo>
                  <a:pt x="237953" y="900642"/>
                  <a:pt x="240406" y="916517"/>
                  <a:pt x="225687" y="926042"/>
                </a:cubicBezTo>
                <a:close/>
                <a:moveTo>
                  <a:pt x="11800727" y="3076575"/>
                </a:moveTo>
                <a:cubicBezTo>
                  <a:pt x="11800727" y="3077633"/>
                  <a:pt x="11797048" y="3077633"/>
                  <a:pt x="11795821" y="3076575"/>
                </a:cubicBezTo>
                <a:cubicBezTo>
                  <a:pt x="11793368" y="3075517"/>
                  <a:pt x="11790915" y="3073400"/>
                  <a:pt x="11792142" y="3071284"/>
                </a:cubicBezTo>
                <a:cubicBezTo>
                  <a:pt x="11793368" y="3065992"/>
                  <a:pt x="11795821" y="3059642"/>
                  <a:pt x="11803181" y="3060700"/>
                </a:cubicBezTo>
                <a:cubicBezTo>
                  <a:pt x="11810540" y="3060700"/>
                  <a:pt x="11815446" y="3055409"/>
                  <a:pt x="11826485" y="3052233"/>
                </a:cubicBezTo>
                <a:cubicBezTo>
                  <a:pt x="11819126" y="3065992"/>
                  <a:pt x="11805634" y="3067050"/>
                  <a:pt x="11800727" y="3076575"/>
                </a:cubicBezTo>
                <a:close/>
                <a:moveTo>
                  <a:pt x="895388" y="5219700"/>
                </a:moveTo>
                <a:cubicBezTo>
                  <a:pt x="892935" y="5219700"/>
                  <a:pt x="895388" y="5215467"/>
                  <a:pt x="897841" y="5213350"/>
                </a:cubicBezTo>
                <a:cubicBezTo>
                  <a:pt x="903974" y="5208059"/>
                  <a:pt x="913787" y="5212292"/>
                  <a:pt x="923599" y="5208059"/>
                </a:cubicBezTo>
                <a:cubicBezTo>
                  <a:pt x="922373" y="5218642"/>
                  <a:pt x="921146" y="5226050"/>
                  <a:pt x="919920" y="5232400"/>
                </a:cubicBezTo>
                <a:cubicBezTo>
                  <a:pt x="906427" y="5232400"/>
                  <a:pt x="907654" y="5217584"/>
                  <a:pt x="895388" y="5219700"/>
                </a:cubicBezTo>
                <a:close/>
                <a:moveTo>
                  <a:pt x="1322231" y="4868334"/>
                </a:moveTo>
                <a:lnTo>
                  <a:pt x="1322231" y="4868334"/>
                </a:lnTo>
                <a:cubicBezTo>
                  <a:pt x="1322231" y="4868334"/>
                  <a:pt x="1322231" y="4868334"/>
                  <a:pt x="1322231" y="4868334"/>
                </a:cubicBezTo>
                <a:cubicBezTo>
                  <a:pt x="1322231" y="4868334"/>
                  <a:pt x="1322231" y="4868334"/>
                  <a:pt x="1322231" y="4868334"/>
                </a:cubicBezTo>
                <a:close/>
                <a:moveTo>
                  <a:pt x="1479231" y="5752042"/>
                </a:moveTo>
                <a:cubicBezTo>
                  <a:pt x="1485363" y="5747808"/>
                  <a:pt x="1491496" y="5745692"/>
                  <a:pt x="1496402" y="5753100"/>
                </a:cubicBezTo>
                <a:cubicBezTo>
                  <a:pt x="1496402" y="5754159"/>
                  <a:pt x="1497629" y="5754159"/>
                  <a:pt x="1497629" y="5755217"/>
                </a:cubicBezTo>
                <a:cubicBezTo>
                  <a:pt x="1497629" y="5759450"/>
                  <a:pt x="1476778" y="5770034"/>
                  <a:pt x="1471871" y="5767917"/>
                </a:cubicBezTo>
                <a:cubicBezTo>
                  <a:pt x="1470645" y="5767917"/>
                  <a:pt x="1469418" y="5766859"/>
                  <a:pt x="1469418" y="5766859"/>
                </a:cubicBezTo>
                <a:cubicBezTo>
                  <a:pt x="1466965" y="5757334"/>
                  <a:pt x="1474324" y="5755217"/>
                  <a:pt x="1479231" y="5752042"/>
                </a:cubicBezTo>
                <a:close/>
                <a:moveTo>
                  <a:pt x="11251229" y="6247342"/>
                </a:moveTo>
                <a:cubicBezTo>
                  <a:pt x="11252456" y="6246284"/>
                  <a:pt x="11256135" y="6245225"/>
                  <a:pt x="11257362" y="6248401"/>
                </a:cubicBezTo>
                <a:cubicBezTo>
                  <a:pt x="11258589" y="6253692"/>
                  <a:pt x="11261041" y="6258984"/>
                  <a:pt x="11262268" y="6264276"/>
                </a:cubicBezTo>
                <a:cubicBezTo>
                  <a:pt x="11263494" y="6270625"/>
                  <a:pt x="11258589" y="6273800"/>
                  <a:pt x="11253682" y="6276975"/>
                </a:cubicBezTo>
                <a:cubicBezTo>
                  <a:pt x="11248776" y="6280151"/>
                  <a:pt x="11246323" y="6275917"/>
                  <a:pt x="11242643" y="6273800"/>
                </a:cubicBezTo>
                <a:cubicBezTo>
                  <a:pt x="11240190" y="6272742"/>
                  <a:pt x="11237737" y="6269567"/>
                  <a:pt x="11238963" y="6268508"/>
                </a:cubicBezTo>
                <a:cubicBezTo>
                  <a:pt x="11252456" y="6265334"/>
                  <a:pt x="11247549" y="6254750"/>
                  <a:pt x="11251229" y="6247342"/>
                </a:cubicBezTo>
                <a:close/>
                <a:moveTo>
                  <a:pt x="10869769" y="2259542"/>
                </a:moveTo>
                <a:cubicBezTo>
                  <a:pt x="10864863" y="2252133"/>
                  <a:pt x="10852597" y="2244725"/>
                  <a:pt x="10870995" y="2237317"/>
                </a:cubicBezTo>
                <a:cubicBezTo>
                  <a:pt x="10875902" y="2235200"/>
                  <a:pt x="10873449" y="2225675"/>
                  <a:pt x="10884488" y="2223559"/>
                </a:cubicBezTo>
                <a:cubicBezTo>
                  <a:pt x="10880808" y="2237317"/>
                  <a:pt x="10864863" y="2245783"/>
                  <a:pt x="10869769" y="2259542"/>
                </a:cubicBezTo>
                <a:close/>
                <a:moveTo>
                  <a:pt x="724897" y="1784350"/>
                </a:moveTo>
                <a:cubicBezTo>
                  <a:pt x="718764" y="1785408"/>
                  <a:pt x="713858" y="1786467"/>
                  <a:pt x="707725" y="1788583"/>
                </a:cubicBezTo>
                <a:cubicBezTo>
                  <a:pt x="694233" y="1793875"/>
                  <a:pt x="693006" y="1785408"/>
                  <a:pt x="695459" y="1776942"/>
                </a:cubicBezTo>
                <a:cubicBezTo>
                  <a:pt x="711404" y="1787525"/>
                  <a:pt x="721217" y="1772708"/>
                  <a:pt x="735936" y="1769533"/>
                </a:cubicBezTo>
                <a:cubicBezTo>
                  <a:pt x="734709" y="1778000"/>
                  <a:pt x="732256" y="1784350"/>
                  <a:pt x="724897" y="1784350"/>
                </a:cubicBezTo>
                <a:close/>
                <a:moveTo>
                  <a:pt x="377780" y="2349500"/>
                </a:moveTo>
                <a:cubicBezTo>
                  <a:pt x="379007" y="2362200"/>
                  <a:pt x="379007" y="2375958"/>
                  <a:pt x="370421" y="2387600"/>
                </a:cubicBezTo>
                <a:cubicBezTo>
                  <a:pt x="364288" y="2373842"/>
                  <a:pt x="371647" y="2362200"/>
                  <a:pt x="377780" y="2349500"/>
                </a:cubicBezTo>
                <a:close/>
                <a:moveTo>
                  <a:pt x="800943" y="5362575"/>
                </a:moveTo>
                <a:cubicBezTo>
                  <a:pt x="787451" y="5367867"/>
                  <a:pt x="773959" y="5364692"/>
                  <a:pt x="773959" y="5377392"/>
                </a:cubicBezTo>
                <a:cubicBezTo>
                  <a:pt x="773959" y="5380567"/>
                  <a:pt x="767826" y="5379508"/>
                  <a:pt x="765373" y="5378450"/>
                </a:cubicBezTo>
                <a:cubicBezTo>
                  <a:pt x="762920" y="5376334"/>
                  <a:pt x="760467" y="5374217"/>
                  <a:pt x="761693" y="5369984"/>
                </a:cubicBezTo>
                <a:cubicBezTo>
                  <a:pt x="765373" y="5359400"/>
                  <a:pt x="775186" y="5356225"/>
                  <a:pt x="800943" y="5362575"/>
                </a:cubicBezTo>
                <a:close/>
                <a:moveTo>
                  <a:pt x="10931097" y="2009775"/>
                </a:moveTo>
                <a:cubicBezTo>
                  <a:pt x="10926191" y="2011892"/>
                  <a:pt x="10923737" y="2017183"/>
                  <a:pt x="10916378" y="2014008"/>
                </a:cubicBezTo>
                <a:cubicBezTo>
                  <a:pt x="10917605" y="2017183"/>
                  <a:pt x="10916378" y="2020358"/>
                  <a:pt x="10912699" y="2021417"/>
                </a:cubicBezTo>
                <a:cubicBezTo>
                  <a:pt x="10905339" y="2023533"/>
                  <a:pt x="10895527" y="2019300"/>
                  <a:pt x="10891847" y="2029883"/>
                </a:cubicBezTo>
                <a:cubicBezTo>
                  <a:pt x="10890621" y="2032000"/>
                  <a:pt x="10883261" y="2030942"/>
                  <a:pt x="10880808" y="2027767"/>
                </a:cubicBezTo>
                <a:cubicBezTo>
                  <a:pt x="10877128" y="2022475"/>
                  <a:pt x="10883261" y="2020358"/>
                  <a:pt x="10886941" y="2020358"/>
                </a:cubicBezTo>
                <a:cubicBezTo>
                  <a:pt x="10899206" y="2021417"/>
                  <a:pt x="10904113" y="2004483"/>
                  <a:pt x="10918832" y="2010833"/>
                </a:cubicBezTo>
                <a:cubicBezTo>
                  <a:pt x="10924964" y="2003425"/>
                  <a:pt x="10929870" y="1994958"/>
                  <a:pt x="10917605" y="1983317"/>
                </a:cubicBezTo>
                <a:cubicBezTo>
                  <a:pt x="10940909" y="1988608"/>
                  <a:pt x="10929870" y="2000250"/>
                  <a:pt x="10931097" y="2009775"/>
                </a:cubicBezTo>
                <a:close/>
                <a:moveTo>
                  <a:pt x="1084279" y="356658"/>
                </a:moveTo>
                <a:cubicBezTo>
                  <a:pt x="1091638" y="354542"/>
                  <a:pt x="1097771" y="355600"/>
                  <a:pt x="1098997" y="361950"/>
                </a:cubicBezTo>
                <a:cubicBezTo>
                  <a:pt x="1100224" y="364067"/>
                  <a:pt x="1100224" y="366183"/>
                  <a:pt x="1100224" y="368300"/>
                </a:cubicBezTo>
                <a:cubicBezTo>
                  <a:pt x="1101450" y="368300"/>
                  <a:pt x="1101450" y="368300"/>
                  <a:pt x="1102677" y="368300"/>
                </a:cubicBezTo>
                <a:cubicBezTo>
                  <a:pt x="1103903" y="368300"/>
                  <a:pt x="1105130" y="370417"/>
                  <a:pt x="1105130" y="371475"/>
                </a:cubicBezTo>
                <a:cubicBezTo>
                  <a:pt x="1103903" y="373592"/>
                  <a:pt x="1101450" y="375708"/>
                  <a:pt x="1098997" y="375708"/>
                </a:cubicBezTo>
                <a:cubicBezTo>
                  <a:pt x="1097771" y="379942"/>
                  <a:pt x="1096544" y="383117"/>
                  <a:pt x="1095318" y="387350"/>
                </a:cubicBezTo>
                <a:cubicBezTo>
                  <a:pt x="1086732" y="381000"/>
                  <a:pt x="1085505" y="373592"/>
                  <a:pt x="1080599" y="367242"/>
                </a:cubicBezTo>
                <a:cubicBezTo>
                  <a:pt x="1078146" y="361950"/>
                  <a:pt x="1079372" y="358775"/>
                  <a:pt x="1084279" y="356658"/>
                </a:cubicBezTo>
                <a:close/>
                <a:moveTo>
                  <a:pt x="12065665" y="5428192"/>
                </a:moveTo>
                <a:cubicBezTo>
                  <a:pt x="12065665" y="5428192"/>
                  <a:pt x="12065665" y="5428192"/>
                  <a:pt x="12065665" y="5428192"/>
                </a:cubicBezTo>
                <a:cubicBezTo>
                  <a:pt x="12065665" y="5428192"/>
                  <a:pt x="12065665" y="5428192"/>
                  <a:pt x="12065665" y="5428192"/>
                </a:cubicBezTo>
                <a:cubicBezTo>
                  <a:pt x="12064438" y="5428192"/>
                  <a:pt x="12064438" y="5428192"/>
                  <a:pt x="12065665" y="5428192"/>
                </a:cubicBezTo>
                <a:cubicBezTo>
                  <a:pt x="12064438" y="5428192"/>
                  <a:pt x="12065665" y="5428192"/>
                  <a:pt x="12065665" y="5428192"/>
                </a:cubicBezTo>
                <a:close/>
                <a:moveTo>
                  <a:pt x="788678" y="1456267"/>
                </a:moveTo>
                <a:cubicBezTo>
                  <a:pt x="788678" y="1452033"/>
                  <a:pt x="792357" y="1450975"/>
                  <a:pt x="796037" y="1450975"/>
                </a:cubicBezTo>
                <a:cubicBezTo>
                  <a:pt x="800943" y="1449917"/>
                  <a:pt x="803396" y="1452033"/>
                  <a:pt x="805849" y="1455208"/>
                </a:cubicBezTo>
                <a:cubicBezTo>
                  <a:pt x="810756" y="1462617"/>
                  <a:pt x="802170" y="1467908"/>
                  <a:pt x="804623" y="1473200"/>
                </a:cubicBezTo>
                <a:cubicBezTo>
                  <a:pt x="783771" y="1476375"/>
                  <a:pt x="804623" y="1455208"/>
                  <a:pt x="788678" y="1456267"/>
                </a:cubicBezTo>
                <a:close/>
                <a:moveTo>
                  <a:pt x="117750" y="4322234"/>
                </a:moveTo>
                <a:cubicBezTo>
                  <a:pt x="117750" y="4322234"/>
                  <a:pt x="117750" y="4322234"/>
                  <a:pt x="117750" y="4322234"/>
                </a:cubicBezTo>
                <a:cubicBezTo>
                  <a:pt x="118976" y="4322234"/>
                  <a:pt x="118976" y="4322234"/>
                  <a:pt x="117750" y="4322234"/>
                </a:cubicBezTo>
                <a:cubicBezTo>
                  <a:pt x="118976" y="4322234"/>
                  <a:pt x="117750" y="4322234"/>
                  <a:pt x="117750" y="4322234"/>
                </a:cubicBezTo>
                <a:cubicBezTo>
                  <a:pt x="117750" y="4322234"/>
                  <a:pt x="117750" y="4322234"/>
                  <a:pt x="117750" y="4322234"/>
                </a:cubicBezTo>
                <a:close/>
                <a:moveTo>
                  <a:pt x="134922" y="4294717"/>
                </a:moveTo>
                <a:cubicBezTo>
                  <a:pt x="134922" y="4294717"/>
                  <a:pt x="134922" y="4294717"/>
                  <a:pt x="134922" y="4294717"/>
                </a:cubicBezTo>
                <a:cubicBezTo>
                  <a:pt x="134922" y="4294717"/>
                  <a:pt x="134922" y="4294717"/>
                  <a:pt x="134922" y="4294717"/>
                </a:cubicBezTo>
                <a:lnTo>
                  <a:pt x="134922" y="4294717"/>
                </a:lnTo>
                <a:close/>
                <a:moveTo>
                  <a:pt x="11252456" y="1973792"/>
                </a:moveTo>
                <a:cubicBezTo>
                  <a:pt x="11252456" y="1973792"/>
                  <a:pt x="11252456" y="1973792"/>
                  <a:pt x="11252456" y="1973792"/>
                </a:cubicBezTo>
                <a:cubicBezTo>
                  <a:pt x="11252456" y="1973792"/>
                  <a:pt x="11252456" y="1974850"/>
                  <a:pt x="11252456" y="1973792"/>
                </a:cubicBezTo>
                <a:lnTo>
                  <a:pt x="11252456" y="1973792"/>
                </a:lnTo>
                <a:close/>
                <a:moveTo>
                  <a:pt x="751881" y="1675342"/>
                </a:moveTo>
                <a:cubicBezTo>
                  <a:pt x="753107" y="1668992"/>
                  <a:pt x="760467" y="1668992"/>
                  <a:pt x="764147" y="1668992"/>
                </a:cubicBezTo>
                <a:cubicBezTo>
                  <a:pt x="773959" y="1670050"/>
                  <a:pt x="780092" y="1675342"/>
                  <a:pt x="777639" y="1684867"/>
                </a:cubicBezTo>
                <a:cubicBezTo>
                  <a:pt x="777639" y="1690158"/>
                  <a:pt x="778865" y="1694392"/>
                  <a:pt x="770279" y="1694392"/>
                </a:cubicBezTo>
                <a:cubicBezTo>
                  <a:pt x="765373" y="1694392"/>
                  <a:pt x="751881" y="1679575"/>
                  <a:pt x="751881" y="1675342"/>
                </a:cubicBezTo>
                <a:close/>
                <a:moveTo>
                  <a:pt x="1124755" y="1566333"/>
                </a:moveTo>
                <a:cubicBezTo>
                  <a:pt x="1127208" y="1561042"/>
                  <a:pt x="1125982" y="1555750"/>
                  <a:pt x="1127208" y="1548342"/>
                </a:cubicBezTo>
                <a:cubicBezTo>
                  <a:pt x="1140700" y="1555750"/>
                  <a:pt x="1132114" y="1569508"/>
                  <a:pt x="1144380" y="1574800"/>
                </a:cubicBezTo>
                <a:cubicBezTo>
                  <a:pt x="1143153" y="1576917"/>
                  <a:pt x="1141927" y="1579033"/>
                  <a:pt x="1139474" y="1580092"/>
                </a:cubicBezTo>
                <a:cubicBezTo>
                  <a:pt x="1137021" y="1582208"/>
                  <a:pt x="1134567" y="1581150"/>
                  <a:pt x="1132114" y="1580092"/>
                </a:cubicBezTo>
                <a:cubicBezTo>
                  <a:pt x="1127208" y="1575858"/>
                  <a:pt x="1121075" y="1571625"/>
                  <a:pt x="1124755" y="1566333"/>
                </a:cubicBezTo>
                <a:close/>
                <a:moveTo>
                  <a:pt x="11519846" y="3137958"/>
                </a:moveTo>
                <a:cubicBezTo>
                  <a:pt x="11516166" y="3129492"/>
                  <a:pt x="11514939" y="3121025"/>
                  <a:pt x="11523525" y="3113617"/>
                </a:cubicBezTo>
                <a:cubicBezTo>
                  <a:pt x="11533337" y="3122083"/>
                  <a:pt x="11519846" y="3129492"/>
                  <a:pt x="11519846" y="3137958"/>
                </a:cubicBezTo>
                <a:close/>
                <a:moveTo>
                  <a:pt x="11522299" y="3143250"/>
                </a:moveTo>
                <a:cubicBezTo>
                  <a:pt x="11521072" y="3141133"/>
                  <a:pt x="11519846" y="3140075"/>
                  <a:pt x="11519846" y="3137958"/>
                </a:cubicBezTo>
                <a:cubicBezTo>
                  <a:pt x="11521072" y="3140075"/>
                  <a:pt x="11522299" y="3141133"/>
                  <a:pt x="11522299" y="3143250"/>
                </a:cubicBezTo>
                <a:close/>
                <a:moveTo>
                  <a:pt x="157000" y="6021917"/>
                </a:moveTo>
                <a:cubicBezTo>
                  <a:pt x="158226" y="6026151"/>
                  <a:pt x="163132" y="6031442"/>
                  <a:pt x="155773" y="6030383"/>
                </a:cubicBezTo>
                <a:cubicBezTo>
                  <a:pt x="144734" y="6027209"/>
                  <a:pt x="152093" y="6025092"/>
                  <a:pt x="157000" y="6021917"/>
                </a:cubicBezTo>
                <a:close/>
                <a:moveTo>
                  <a:pt x="157000" y="6021917"/>
                </a:moveTo>
                <a:cubicBezTo>
                  <a:pt x="157000" y="6020859"/>
                  <a:pt x="155773" y="6019800"/>
                  <a:pt x="157000" y="6018742"/>
                </a:cubicBezTo>
                <a:cubicBezTo>
                  <a:pt x="157000" y="6017683"/>
                  <a:pt x="158226" y="6016625"/>
                  <a:pt x="159453" y="6015567"/>
                </a:cubicBezTo>
                <a:cubicBezTo>
                  <a:pt x="159453" y="6015567"/>
                  <a:pt x="159453" y="6016625"/>
                  <a:pt x="160679" y="6016625"/>
                </a:cubicBezTo>
                <a:cubicBezTo>
                  <a:pt x="160679" y="6016625"/>
                  <a:pt x="160679" y="6017683"/>
                  <a:pt x="160679" y="6018742"/>
                </a:cubicBezTo>
                <a:cubicBezTo>
                  <a:pt x="159453" y="6019800"/>
                  <a:pt x="158226" y="6020859"/>
                  <a:pt x="157000" y="6021917"/>
                </a:cubicBezTo>
                <a:close/>
                <a:moveTo>
                  <a:pt x="159453" y="6015567"/>
                </a:moveTo>
                <a:cubicBezTo>
                  <a:pt x="159453" y="6015567"/>
                  <a:pt x="159453" y="6015567"/>
                  <a:pt x="159453" y="6015567"/>
                </a:cubicBezTo>
                <a:cubicBezTo>
                  <a:pt x="153320" y="6009217"/>
                  <a:pt x="161906" y="5997575"/>
                  <a:pt x="150867" y="5992284"/>
                </a:cubicBezTo>
                <a:cubicBezTo>
                  <a:pt x="148414" y="5991225"/>
                  <a:pt x="149640" y="5988050"/>
                  <a:pt x="152093" y="5985933"/>
                </a:cubicBezTo>
                <a:cubicBezTo>
                  <a:pt x="154546" y="5984875"/>
                  <a:pt x="157000" y="5984875"/>
                  <a:pt x="158226" y="5988050"/>
                </a:cubicBezTo>
                <a:cubicBezTo>
                  <a:pt x="163132" y="5996517"/>
                  <a:pt x="174171" y="6006042"/>
                  <a:pt x="159453" y="6015567"/>
                </a:cubicBezTo>
                <a:close/>
                <a:moveTo>
                  <a:pt x="11405776" y="3987800"/>
                </a:moveTo>
                <a:cubicBezTo>
                  <a:pt x="11391057" y="3975100"/>
                  <a:pt x="11403322" y="3962400"/>
                  <a:pt x="11403322" y="3949700"/>
                </a:cubicBezTo>
                <a:cubicBezTo>
                  <a:pt x="11410682" y="3956050"/>
                  <a:pt x="11419268" y="3960284"/>
                  <a:pt x="11408228" y="3970867"/>
                </a:cubicBezTo>
                <a:cubicBezTo>
                  <a:pt x="11403322" y="3974042"/>
                  <a:pt x="11414361" y="3981450"/>
                  <a:pt x="11405776" y="3987800"/>
                </a:cubicBezTo>
                <a:close/>
                <a:moveTo>
                  <a:pt x="11774970" y="6335183"/>
                </a:moveTo>
                <a:cubicBezTo>
                  <a:pt x="11771290" y="6337300"/>
                  <a:pt x="11754118" y="6335183"/>
                  <a:pt x="11751665" y="6332008"/>
                </a:cubicBezTo>
                <a:cubicBezTo>
                  <a:pt x="11750439" y="6329892"/>
                  <a:pt x="11749212" y="6325659"/>
                  <a:pt x="11755345" y="6326717"/>
                </a:cubicBezTo>
                <a:cubicBezTo>
                  <a:pt x="11765157" y="6327776"/>
                  <a:pt x="11766384" y="6321425"/>
                  <a:pt x="11771290" y="6316133"/>
                </a:cubicBezTo>
                <a:cubicBezTo>
                  <a:pt x="11772517" y="6323542"/>
                  <a:pt x="11792142" y="6326717"/>
                  <a:pt x="11774970" y="6335183"/>
                </a:cubicBezTo>
                <a:close/>
                <a:moveTo>
                  <a:pt x="896615" y="1617133"/>
                </a:moveTo>
                <a:cubicBezTo>
                  <a:pt x="892935" y="1612900"/>
                  <a:pt x="894162" y="1610783"/>
                  <a:pt x="899068" y="1607608"/>
                </a:cubicBezTo>
                <a:cubicBezTo>
                  <a:pt x="900295" y="1607608"/>
                  <a:pt x="900295" y="1606550"/>
                  <a:pt x="901521" y="1606550"/>
                </a:cubicBezTo>
                <a:cubicBezTo>
                  <a:pt x="905201" y="1602317"/>
                  <a:pt x="899068" y="1591733"/>
                  <a:pt x="910107" y="1592792"/>
                </a:cubicBezTo>
                <a:cubicBezTo>
                  <a:pt x="921146" y="1593850"/>
                  <a:pt x="907654" y="1605492"/>
                  <a:pt x="917466" y="1609725"/>
                </a:cubicBezTo>
                <a:cubicBezTo>
                  <a:pt x="918693" y="1615017"/>
                  <a:pt x="915013" y="1617133"/>
                  <a:pt x="910107" y="1618192"/>
                </a:cubicBezTo>
                <a:cubicBezTo>
                  <a:pt x="905201" y="1618192"/>
                  <a:pt x="901521" y="1620308"/>
                  <a:pt x="896615" y="1617133"/>
                </a:cubicBezTo>
                <a:close/>
                <a:moveTo>
                  <a:pt x="193796" y="6158442"/>
                </a:moveTo>
                <a:cubicBezTo>
                  <a:pt x="201156" y="6157383"/>
                  <a:pt x="206062" y="6149975"/>
                  <a:pt x="213421" y="6155267"/>
                </a:cubicBezTo>
                <a:cubicBezTo>
                  <a:pt x="217101" y="6157383"/>
                  <a:pt x="223234" y="6161617"/>
                  <a:pt x="220781" y="6165850"/>
                </a:cubicBezTo>
                <a:cubicBezTo>
                  <a:pt x="218328" y="6172200"/>
                  <a:pt x="214648" y="6179609"/>
                  <a:pt x="204835" y="6179609"/>
                </a:cubicBezTo>
                <a:cubicBezTo>
                  <a:pt x="199929" y="6179609"/>
                  <a:pt x="197476" y="6179609"/>
                  <a:pt x="201156" y="6173258"/>
                </a:cubicBezTo>
                <a:cubicBezTo>
                  <a:pt x="204835" y="6169026"/>
                  <a:pt x="198703" y="6163734"/>
                  <a:pt x="193796" y="6158442"/>
                </a:cubicBezTo>
                <a:close/>
                <a:moveTo>
                  <a:pt x="1128435" y="3477684"/>
                </a:moveTo>
                <a:cubicBezTo>
                  <a:pt x="1124755" y="3490383"/>
                  <a:pt x="1133341" y="3505200"/>
                  <a:pt x="1119849" y="3517900"/>
                </a:cubicBezTo>
                <a:cubicBezTo>
                  <a:pt x="1112489" y="3502025"/>
                  <a:pt x="1113716" y="3496733"/>
                  <a:pt x="1128435" y="3477684"/>
                </a:cubicBezTo>
                <a:close/>
                <a:moveTo>
                  <a:pt x="11485502" y="3575050"/>
                </a:moveTo>
                <a:cubicBezTo>
                  <a:pt x="11494087" y="3585633"/>
                  <a:pt x="11478142" y="3600450"/>
                  <a:pt x="11502673" y="3604684"/>
                </a:cubicBezTo>
                <a:cubicBezTo>
                  <a:pt x="11490408" y="3606800"/>
                  <a:pt x="11483049" y="3607858"/>
                  <a:pt x="11475689" y="3603625"/>
                </a:cubicBezTo>
                <a:cubicBezTo>
                  <a:pt x="11480596" y="3594100"/>
                  <a:pt x="11486728" y="3585633"/>
                  <a:pt x="11485502" y="3575050"/>
                </a:cubicBezTo>
                <a:close/>
                <a:moveTo>
                  <a:pt x="820568" y="4658784"/>
                </a:moveTo>
                <a:cubicBezTo>
                  <a:pt x="824248" y="4654550"/>
                  <a:pt x="815662" y="4651375"/>
                  <a:pt x="816889" y="4646084"/>
                </a:cubicBezTo>
                <a:cubicBezTo>
                  <a:pt x="825475" y="4650317"/>
                  <a:pt x="832834" y="4655609"/>
                  <a:pt x="835287" y="4663017"/>
                </a:cubicBezTo>
                <a:cubicBezTo>
                  <a:pt x="838967" y="4664075"/>
                  <a:pt x="843873" y="4661959"/>
                  <a:pt x="843873" y="4665133"/>
                </a:cubicBezTo>
                <a:cubicBezTo>
                  <a:pt x="843873" y="4671484"/>
                  <a:pt x="841420" y="4677834"/>
                  <a:pt x="838967" y="4684184"/>
                </a:cubicBezTo>
                <a:cubicBezTo>
                  <a:pt x="836513" y="4688417"/>
                  <a:pt x="831607" y="4687359"/>
                  <a:pt x="827928" y="4686300"/>
                </a:cubicBezTo>
                <a:cubicBezTo>
                  <a:pt x="821795" y="4685242"/>
                  <a:pt x="824248" y="4681008"/>
                  <a:pt x="825475" y="4677834"/>
                </a:cubicBezTo>
                <a:cubicBezTo>
                  <a:pt x="821795" y="4671484"/>
                  <a:pt x="810756" y="4668309"/>
                  <a:pt x="820568" y="4658784"/>
                </a:cubicBezTo>
                <a:close/>
                <a:moveTo>
                  <a:pt x="11702603" y="5550959"/>
                </a:moveTo>
                <a:cubicBezTo>
                  <a:pt x="11709962" y="5549901"/>
                  <a:pt x="11703830" y="5538258"/>
                  <a:pt x="11716095" y="5539317"/>
                </a:cubicBezTo>
                <a:cubicBezTo>
                  <a:pt x="11712416" y="5553075"/>
                  <a:pt x="11719775" y="5566834"/>
                  <a:pt x="11708735" y="5580592"/>
                </a:cubicBezTo>
                <a:cubicBezTo>
                  <a:pt x="11696470" y="5572125"/>
                  <a:pt x="11707509" y="5560484"/>
                  <a:pt x="11702603" y="5550959"/>
                </a:cubicBezTo>
                <a:close/>
                <a:moveTo>
                  <a:pt x="11519846" y="6183842"/>
                </a:moveTo>
                <a:cubicBezTo>
                  <a:pt x="11525978" y="6193367"/>
                  <a:pt x="11514939" y="6200776"/>
                  <a:pt x="11517392" y="6210300"/>
                </a:cubicBezTo>
                <a:cubicBezTo>
                  <a:pt x="11501447" y="6195484"/>
                  <a:pt x="11501447" y="6195484"/>
                  <a:pt x="11519846" y="6183842"/>
                </a:cubicBezTo>
                <a:close/>
                <a:moveTo>
                  <a:pt x="1605566" y="4239684"/>
                </a:moveTo>
                <a:cubicBezTo>
                  <a:pt x="1612926" y="4237567"/>
                  <a:pt x="1620285" y="4235450"/>
                  <a:pt x="1623965" y="4228042"/>
                </a:cubicBezTo>
                <a:cubicBezTo>
                  <a:pt x="1631324" y="4211109"/>
                  <a:pt x="1636230" y="4224867"/>
                  <a:pt x="1642363" y="4230159"/>
                </a:cubicBezTo>
                <a:cubicBezTo>
                  <a:pt x="1648496" y="4217459"/>
                  <a:pt x="1646043" y="4204758"/>
                  <a:pt x="1649722" y="4191000"/>
                </a:cubicBezTo>
                <a:cubicBezTo>
                  <a:pt x="1649722" y="4189942"/>
                  <a:pt x="1646043" y="4187825"/>
                  <a:pt x="1643590" y="4186767"/>
                </a:cubicBezTo>
                <a:cubicBezTo>
                  <a:pt x="1636230" y="4187825"/>
                  <a:pt x="1632551" y="4191000"/>
                  <a:pt x="1635004" y="4198409"/>
                </a:cubicBezTo>
                <a:cubicBezTo>
                  <a:pt x="1639910" y="4204758"/>
                  <a:pt x="1632551" y="4206875"/>
                  <a:pt x="1630097" y="4211109"/>
                </a:cubicBezTo>
                <a:cubicBezTo>
                  <a:pt x="1630097" y="4212167"/>
                  <a:pt x="1630097" y="4214284"/>
                  <a:pt x="1628871" y="4215342"/>
                </a:cubicBezTo>
                <a:cubicBezTo>
                  <a:pt x="1625191" y="4216400"/>
                  <a:pt x="1625191" y="4214284"/>
                  <a:pt x="1625191" y="4212167"/>
                </a:cubicBezTo>
                <a:cubicBezTo>
                  <a:pt x="1622738" y="4203700"/>
                  <a:pt x="1625191" y="4195234"/>
                  <a:pt x="1620285" y="4186767"/>
                </a:cubicBezTo>
                <a:cubicBezTo>
                  <a:pt x="1617832" y="4181475"/>
                  <a:pt x="1621511" y="4177242"/>
                  <a:pt x="1630097" y="4178300"/>
                </a:cubicBezTo>
                <a:cubicBezTo>
                  <a:pt x="1633777" y="4163483"/>
                  <a:pt x="1647269" y="4173008"/>
                  <a:pt x="1655855" y="4169833"/>
                </a:cubicBezTo>
                <a:cubicBezTo>
                  <a:pt x="1657082" y="4168775"/>
                  <a:pt x="1661988" y="4174067"/>
                  <a:pt x="1664441" y="4175125"/>
                </a:cubicBezTo>
                <a:cubicBezTo>
                  <a:pt x="1660761" y="4176184"/>
                  <a:pt x="1657082" y="4177242"/>
                  <a:pt x="1652175" y="4179358"/>
                </a:cubicBezTo>
                <a:cubicBezTo>
                  <a:pt x="1654629" y="4184650"/>
                  <a:pt x="1647269" y="4187825"/>
                  <a:pt x="1653402" y="4195234"/>
                </a:cubicBezTo>
                <a:cubicBezTo>
                  <a:pt x="1661988" y="4204758"/>
                  <a:pt x="1648496" y="4216400"/>
                  <a:pt x="1650949" y="4228042"/>
                </a:cubicBezTo>
                <a:cubicBezTo>
                  <a:pt x="1652175" y="4231217"/>
                  <a:pt x="1644816" y="4235450"/>
                  <a:pt x="1639910" y="4236508"/>
                </a:cubicBezTo>
                <a:cubicBezTo>
                  <a:pt x="1630097" y="4237567"/>
                  <a:pt x="1619058" y="4247092"/>
                  <a:pt x="1605566" y="4239684"/>
                </a:cubicBezTo>
                <a:close/>
                <a:moveTo>
                  <a:pt x="11797048" y="4044950"/>
                </a:moveTo>
                <a:cubicBezTo>
                  <a:pt x="11777423" y="4058708"/>
                  <a:pt x="11772517" y="4058708"/>
                  <a:pt x="11752892" y="4044950"/>
                </a:cubicBezTo>
                <a:cubicBezTo>
                  <a:pt x="11768837" y="4047067"/>
                  <a:pt x="11781103" y="4037542"/>
                  <a:pt x="11797048" y="4044950"/>
                </a:cubicBezTo>
                <a:close/>
                <a:moveTo>
                  <a:pt x="943224" y="4917017"/>
                </a:moveTo>
                <a:cubicBezTo>
                  <a:pt x="957943" y="4928659"/>
                  <a:pt x="957943" y="4928659"/>
                  <a:pt x="941998" y="4937125"/>
                </a:cubicBezTo>
                <a:cubicBezTo>
                  <a:pt x="938318" y="4939242"/>
                  <a:pt x="937091" y="4941359"/>
                  <a:pt x="935865" y="4943475"/>
                </a:cubicBezTo>
                <a:cubicBezTo>
                  <a:pt x="938318" y="4938184"/>
                  <a:pt x="939544" y="4930775"/>
                  <a:pt x="940771" y="4929717"/>
                </a:cubicBezTo>
                <a:cubicBezTo>
                  <a:pt x="957943" y="4926542"/>
                  <a:pt x="938318" y="4920192"/>
                  <a:pt x="943224" y="4917017"/>
                </a:cubicBezTo>
                <a:close/>
                <a:moveTo>
                  <a:pt x="1195895" y="3506258"/>
                </a:moveTo>
                <a:cubicBezTo>
                  <a:pt x="1194669" y="3502025"/>
                  <a:pt x="1190989" y="3497792"/>
                  <a:pt x="1198349" y="3494617"/>
                </a:cubicBezTo>
                <a:cubicBezTo>
                  <a:pt x="1203255" y="3492500"/>
                  <a:pt x="1208161" y="3490383"/>
                  <a:pt x="1211841" y="3488267"/>
                </a:cubicBezTo>
                <a:cubicBezTo>
                  <a:pt x="1211841" y="3492500"/>
                  <a:pt x="1210614" y="3496733"/>
                  <a:pt x="1210614" y="3502025"/>
                </a:cubicBezTo>
                <a:cubicBezTo>
                  <a:pt x="1210614" y="3506258"/>
                  <a:pt x="1211841" y="3510492"/>
                  <a:pt x="1205708" y="3511550"/>
                </a:cubicBezTo>
                <a:cubicBezTo>
                  <a:pt x="1200802" y="3512608"/>
                  <a:pt x="1197122" y="3511550"/>
                  <a:pt x="1195895" y="3506258"/>
                </a:cubicBezTo>
                <a:close/>
                <a:moveTo>
                  <a:pt x="1384786" y="4374092"/>
                </a:moveTo>
                <a:cubicBezTo>
                  <a:pt x="1374973" y="4368800"/>
                  <a:pt x="1374973" y="4362450"/>
                  <a:pt x="1378653" y="4355042"/>
                </a:cubicBezTo>
                <a:cubicBezTo>
                  <a:pt x="1405637" y="4373034"/>
                  <a:pt x="1405637" y="4373034"/>
                  <a:pt x="1392145" y="4385734"/>
                </a:cubicBezTo>
                <a:cubicBezTo>
                  <a:pt x="1394598" y="4379383"/>
                  <a:pt x="1389692" y="4376209"/>
                  <a:pt x="1384786" y="4374092"/>
                </a:cubicBezTo>
                <a:close/>
                <a:moveTo>
                  <a:pt x="1333270" y="5136092"/>
                </a:moveTo>
                <a:cubicBezTo>
                  <a:pt x="1333270" y="5136092"/>
                  <a:pt x="1333270" y="5136092"/>
                  <a:pt x="1333270" y="5136092"/>
                </a:cubicBezTo>
                <a:cubicBezTo>
                  <a:pt x="1333270" y="5136092"/>
                  <a:pt x="1333270" y="5136092"/>
                  <a:pt x="1333270" y="5136092"/>
                </a:cubicBezTo>
                <a:cubicBezTo>
                  <a:pt x="1333270" y="5135034"/>
                  <a:pt x="1333270" y="5135034"/>
                  <a:pt x="1333270" y="5136092"/>
                </a:cubicBezTo>
                <a:cubicBezTo>
                  <a:pt x="1333270" y="5136092"/>
                  <a:pt x="1333270" y="5136092"/>
                  <a:pt x="1333270" y="5136092"/>
                </a:cubicBezTo>
                <a:close/>
                <a:moveTo>
                  <a:pt x="1333270" y="5135034"/>
                </a:moveTo>
                <a:cubicBezTo>
                  <a:pt x="1334497" y="5121275"/>
                  <a:pt x="1350442" y="5121275"/>
                  <a:pt x="1359028" y="5113867"/>
                </a:cubicBezTo>
                <a:cubicBezTo>
                  <a:pt x="1359028" y="5113867"/>
                  <a:pt x="1363934" y="5114925"/>
                  <a:pt x="1365161" y="5115984"/>
                </a:cubicBezTo>
                <a:cubicBezTo>
                  <a:pt x="1366387" y="5118100"/>
                  <a:pt x="1366387" y="5121275"/>
                  <a:pt x="1363934" y="5121275"/>
                </a:cubicBezTo>
                <a:cubicBezTo>
                  <a:pt x="1352895" y="5126567"/>
                  <a:pt x="1347989" y="5138209"/>
                  <a:pt x="1333270" y="5135034"/>
                </a:cubicBezTo>
                <a:close/>
                <a:moveTo>
                  <a:pt x="913787" y="4751917"/>
                </a:moveTo>
                <a:cubicBezTo>
                  <a:pt x="928505" y="4765675"/>
                  <a:pt x="913787" y="4775200"/>
                  <a:pt x="910107" y="4785784"/>
                </a:cubicBezTo>
                <a:cubicBezTo>
                  <a:pt x="905201" y="4774142"/>
                  <a:pt x="916240" y="4764617"/>
                  <a:pt x="913787" y="4751917"/>
                </a:cubicBezTo>
                <a:close/>
                <a:moveTo>
                  <a:pt x="911334" y="554567"/>
                </a:moveTo>
                <a:cubicBezTo>
                  <a:pt x="907654" y="553508"/>
                  <a:pt x="901521" y="555625"/>
                  <a:pt x="900295" y="551392"/>
                </a:cubicBezTo>
                <a:cubicBezTo>
                  <a:pt x="897841" y="546100"/>
                  <a:pt x="902748" y="545042"/>
                  <a:pt x="907654" y="545042"/>
                </a:cubicBezTo>
                <a:cubicBezTo>
                  <a:pt x="915013" y="545042"/>
                  <a:pt x="917466" y="539750"/>
                  <a:pt x="919920" y="534458"/>
                </a:cubicBezTo>
                <a:cubicBezTo>
                  <a:pt x="911334" y="518583"/>
                  <a:pt x="911334" y="518583"/>
                  <a:pt x="929732" y="512233"/>
                </a:cubicBezTo>
                <a:cubicBezTo>
                  <a:pt x="929732" y="521758"/>
                  <a:pt x="938318" y="531283"/>
                  <a:pt x="927279" y="539750"/>
                </a:cubicBezTo>
                <a:cubicBezTo>
                  <a:pt x="927279" y="542925"/>
                  <a:pt x="918693" y="547158"/>
                  <a:pt x="927279" y="550333"/>
                </a:cubicBezTo>
                <a:cubicBezTo>
                  <a:pt x="930959" y="551392"/>
                  <a:pt x="935865" y="552450"/>
                  <a:pt x="939544" y="550333"/>
                </a:cubicBezTo>
                <a:cubicBezTo>
                  <a:pt x="957943" y="542925"/>
                  <a:pt x="959169" y="542925"/>
                  <a:pt x="970208" y="558800"/>
                </a:cubicBezTo>
                <a:cubicBezTo>
                  <a:pt x="957943" y="557742"/>
                  <a:pt x="945677" y="556683"/>
                  <a:pt x="935865" y="555625"/>
                </a:cubicBezTo>
                <a:cubicBezTo>
                  <a:pt x="930959" y="561975"/>
                  <a:pt x="950584" y="567267"/>
                  <a:pt x="933412" y="573617"/>
                </a:cubicBezTo>
                <a:cubicBezTo>
                  <a:pt x="924826" y="576792"/>
                  <a:pt x="935865" y="586317"/>
                  <a:pt x="933412" y="596900"/>
                </a:cubicBezTo>
                <a:cubicBezTo>
                  <a:pt x="927279" y="586317"/>
                  <a:pt x="918693" y="581025"/>
                  <a:pt x="924826" y="571500"/>
                </a:cubicBezTo>
                <a:cubicBezTo>
                  <a:pt x="927279" y="567267"/>
                  <a:pt x="922373" y="566208"/>
                  <a:pt x="918693" y="566208"/>
                </a:cubicBezTo>
                <a:cubicBezTo>
                  <a:pt x="905201" y="570442"/>
                  <a:pt x="913787" y="559858"/>
                  <a:pt x="911334" y="554567"/>
                </a:cubicBezTo>
                <a:close/>
                <a:moveTo>
                  <a:pt x="629225" y="1805517"/>
                </a:moveTo>
                <a:cubicBezTo>
                  <a:pt x="634131" y="1806575"/>
                  <a:pt x="635358" y="1799167"/>
                  <a:pt x="640264" y="1802342"/>
                </a:cubicBezTo>
                <a:cubicBezTo>
                  <a:pt x="645170" y="1806575"/>
                  <a:pt x="647623" y="1810808"/>
                  <a:pt x="642717" y="1816100"/>
                </a:cubicBezTo>
                <a:cubicBezTo>
                  <a:pt x="639037" y="1820333"/>
                  <a:pt x="635358" y="1822450"/>
                  <a:pt x="630452" y="1817158"/>
                </a:cubicBezTo>
                <a:cubicBezTo>
                  <a:pt x="624319" y="1812925"/>
                  <a:pt x="616959" y="1818217"/>
                  <a:pt x="610827" y="1816100"/>
                </a:cubicBezTo>
                <a:cubicBezTo>
                  <a:pt x="612053" y="1809750"/>
                  <a:pt x="610827" y="1803400"/>
                  <a:pt x="618186" y="1800225"/>
                </a:cubicBezTo>
                <a:cubicBezTo>
                  <a:pt x="625545" y="1797050"/>
                  <a:pt x="616959" y="1786467"/>
                  <a:pt x="624319" y="1788583"/>
                </a:cubicBezTo>
                <a:cubicBezTo>
                  <a:pt x="634131" y="1790700"/>
                  <a:pt x="619413" y="1794933"/>
                  <a:pt x="621866" y="1799167"/>
                </a:cubicBezTo>
                <a:cubicBezTo>
                  <a:pt x="623092" y="1804458"/>
                  <a:pt x="625545" y="1804458"/>
                  <a:pt x="629225" y="1805517"/>
                </a:cubicBezTo>
                <a:close/>
                <a:moveTo>
                  <a:pt x="11118761" y="4759325"/>
                </a:moveTo>
                <a:cubicBezTo>
                  <a:pt x="11107721" y="4747684"/>
                  <a:pt x="11119987" y="4740275"/>
                  <a:pt x="11115081" y="4731809"/>
                </a:cubicBezTo>
                <a:cubicBezTo>
                  <a:pt x="11113854" y="4728633"/>
                  <a:pt x="11116307" y="4725459"/>
                  <a:pt x="11119987" y="4726517"/>
                </a:cubicBezTo>
                <a:cubicBezTo>
                  <a:pt x="11124893" y="4727575"/>
                  <a:pt x="11128573" y="4730750"/>
                  <a:pt x="11126120" y="4733925"/>
                </a:cubicBezTo>
                <a:cubicBezTo>
                  <a:pt x="11122440" y="4741334"/>
                  <a:pt x="11119987" y="4748742"/>
                  <a:pt x="11118761" y="4759325"/>
                </a:cubicBezTo>
                <a:close/>
                <a:moveTo>
                  <a:pt x="680740" y="446617"/>
                </a:moveTo>
                <a:cubicBezTo>
                  <a:pt x="680740" y="446617"/>
                  <a:pt x="680740" y="446617"/>
                  <a:pt x="680740" y="446617"/>
                </a:cubicBezTo>
                <a:cubicBezTo>
                  <a:pt x="680740" y="446617"/>
                  <a:pt x="680740" y="446617"/>
                  <a:pt x="680740" y="446617"/>
                </a:cubicBezTo>
                <a:cubicBezTo>
                  <a:pt x="680740" y="446617"/>
                  <a:pt x="680740" y="446617"/>
                  <a:pt x="680740" y="446617"/>
                </a:cubicBezTo>
                <a:close/>
                <a:moveTo>
                  <a:pt x="680740" y="446617"/>
                </a:moveTo>
                <a:cubicBezTo>
                  <a:pt x="684420" y="444500"/>
                  <a:pt x="688100" y="442383"/>
                  <a:pt x="689326" y="439208"/>
                </a:cubicBezTo>
                <a:cubicBezTo>
                  <a:pt x="695459" y="426508"/>
                  <a:pt x="701592" y="434975"/>
                  <a:pt x="708951" y="439208"/>
                </a:cubicBezTo>
                <a:cubicBezTo>
                  <a:pt x="700365" y="441325"/>
                  <a:pt x="693006" y="451908"/>
                  <a:pt x="680740" y="446617"/>
                </a:cubicBezTo>
                <a:close/>
                <a:moveTo>
                  <a:pt x="1068333" y="4259792"/>
                </a:moveTo>
                <a:cubicBezTo>
                  <a:pt x="1069560" y="4261909"/>
                  <a:pt x="1072013" y="4264025"/>
                  <a:pt x="1072013" y="4267200"/>
                </a:cubicBezTo>
                <a:cubicBezTo>
                  <a:pt x="1070786" y="4265084"/>
                  <a:pt x="1068333" y="4261909"/>
                  <a:pt x="1068333" y="4259792"/>
                </a:cubicBezTo>
                <a:close/>
                <a:moveTo>
                  <a:pt x="1070786" y="4272492"/>
                </a:moveTo>
                <a:cubicBezTo>
                  <a:pt x="1072013" y="4270375"/>
                  <a:pt x="1072013" y="4269317"/>
                  <a:pt x="1072013" y="4268258"/>
                </a:cubicBezTo>
                <a:cubicBezTo>
                  <a:pt x="1073239" y="4269317"/>
                  <a:pt x="1074466" y="4270375"/>
                  <a:pt x="1074466" y="4271434"/>
                </a:cubicBezTo>
                <a:cubicBezTo>
                  <a:pt x="1078146" y="4275667"/>
                  <a:pt x="1080599" y="4278842"/>
                  <a:pt x="1078146" y="4283075"/>
                </a:cubicBezTo>
                <a:cubicBezTo>
                  <a:pt x="1078146" y="4284133"/>
                  <a:pt x="1074466" y="4285192"/>
                  <a:pt x="1074466" y="4284133"/>
                </a:cubicBezTo>
                <a:cubicBezTo>
                  <a:pt x="1070786" y="4280959"/>
                  <a:pt x="1068333" y="4276725"/>
                  <a:pt x="1070786" y="4272492"/>
                </a:cubicBezTo>
                <a:close/>
                <a:moveTo>
                  <a:pt x="1372520" y="4188883"/>
                </a:moveTo>
                <a:cubicBezTo>
                  <a:pt x="1368840" y="4187825"/>
                  <a:pt x="1368840" y="4185708"/>
                  <a:pt x="1368840" y="4182534"/>
                </a:cubicBezTo>
                <a:cubicBezTo>
                  <a:pt x="1367614" y="4173008"/>
                  <a:pt x="1376200" y="4169833"/>
                  <a:pt x="1384786" y="4165600"/>
                </a:cubicBezTo>
                <a:cubicBezTo>
                  <a:pt x="1383559" y="4171950"/>
                  <a:pt x="1382332" y="4178300"/>
                  <a:pt x="1381106" y="4184650"/>
                </a:cubicBezTo>
                <a:cubicBezTo>
                  <a:pt x="1379879" y="4187825"/>
                  <a:pt x="1377426" y="4189942"/>
                  <a:pt x="1372520" y="4188883"/>
                </a:cubicBezTo>
                <a:close/>
                <a:moveTo>
                  <a:pt x="11760251" y="2781300"/>
                </a:moveTo>
                <a:cubicBezTo>
                  <a:pt x="11756571" y="2779184"/>
                  <a:pt x="11750439" y="2777067"/>
                  <a:pt x="11744306" y="2773892"/>
                </a:cubicBezTo>
                <a:cubicBezTo>
                  <a:pt x="11738173" y="2770717"/>
                  <a:pt x="11743080" y="2767542"/>
                  <a:pt x="11744306" y="2764367"/>
                </a:cubicBezTo>
                <a:cubicBezTo>
                  <a:pt x="11746759" y="2758017"/>
                  <a:pt x="11750439" y="2762250"/>
                  <a:pt x="11754118" y="2763309"/>
                </a:cubicBezTo>
                <a:cubicBezTo>
                  <a:pt x="11766384" y="2766483"/>
                  <a:pt x="11762704" y="2774950"/>
                  <a:pt x="11760251" y="2781300"/>
                </a:cubicBezTo>
                <a:close/>
                <a:moveTo>
                  <a:pt x="846326" y="1600200"/>
                </a:moveTo>
                <a:cubicBezTo>
                  <a:pt x="851232" y="1601258"/>
                  <a:pt x="856138" y="1593850"/>
                  <a:pt x="859818" y="1600200"/>
                </a:cubicBezTo>
                <a:cubicBezTo>
                  <a:pt x="861045" y="1602317"/>
                  <a:pt x="857365" y="1605492"/>
                  <a:pt x="856138" y="1604433"/>
                </a:cubicBezTo>
                <a:cubicBezTo>
                  <a:pt x="850006" y="1599142"/>
                  <a:pt x="841420" y="1611842"/>
                  <a:pt x="834060" y="1602317"/>
                </a:cubicBezTo>
                <a:cubicBezTo>
                  <a:pt x="830381" y="1595967"/>
                  <a:pt x="823021" y="1591733"/>
                  <a:pt x="829154" y="1584325"/>
                </a:cubicBezTo>
                <a:cubicBezTo>
                  <a:pt x="837740" y="1583267"/>
                  <a:pt x="836513" y="1590675"/>
                  <a:pt x="840193" y="1592792"/>
                </a:cubicBezTo>
                <a:cubicBezTo>
                  <a:pt x="841420" y="1595967"/>
                  <a:pt x="841420" y="1599142"/>
                  <a:pt x="846326" y="1600200"/>
                </a:cubicBezTo>
                <a:close/>
                <a:moveTo>
                  <a:pt x="949357" y="5913967"/>
                </a:moveTo>
                <a:cubicBezTo>
                  <a:pt x="938318" y="5910792"/>
                  <a:pt x="944451" y="5905500"/>
                  <a:pt x="948130" y="5900209"/>
                </a:cubicBezTo>
                <a:cubicBezTo>
                  <a:pt x="949357" y="5899151"/>
                  <a:pt x="948130" y="5897034"/>
                  <a:pt x="948130" y="5895975"/>
                </a:cubicBezTo>
                <a:cubicBezTo>
                  <a:pt x="948130" y="5891742"/>
                  <a:pt x="948130" y="5887508"/>
                  <a:pt x="954263" y="5887508"/>
                </a:cubicBezTo>
                <a:cubicBezTo>
                  <a:pt x="961623" y="5888567"/>
                  <a:pt x="957943" y="5894917"/>
                  <a:pt x="961623" y="5898092"/>
                </a:cubicBezTo>
                <a:cubicBezTo>
                  <a:pt x="961623" y="5899151"/>
                  <a:pt x="961623" y="5901267"/>
                  <a:pt x="960396" y="5902325"/>
                </a:cubicBezTo>
                <a:cubicBezTo>
                  <a:pt x="956716" y="5905500"/>
                  <a:pt x="957943" y="5916084"/>
                  <a:pt x="949357" y="5913967"/>
                </a:cubicBezTo>
                <a:close/>
                <a:moveTo>
                  <a:pt x="338530" y="5348817"/>
                </a:moveTo>
                <a:cubicBezTo>
                  <a:pt x="336077" y="5342467"/>
                  <a:pt x="331171" y="5337175"/>
                  <a:pt x="327491" y="5330825"/>
                </a:cubicBezTo>
                <a:cubicBezTo>
                  <a:pt x="332398" y="5329767"/>
                  <a:pt x="338530" y="5328709"/>
                  <a:pt x="344663" y="5327650"/>
                </a:cubicBezTo>
                <a:cubicBezTo>
                  <a:pt x="348343" y="5335059"/>
                  <a:pt x="338530" y="5349875"/>
                  <a:pt x="359382" y="5349875"/>
                </a:cubicBezTo>
                <a:cubicBezTo>
                  <a:pt x="363062" y="5349875"/>
                  <a:pt x="359382" y="5355167"/>
                  <a:pt x="356929" y="5356225"/>
                </a:cubicBezTo>
                <a:cubicBezTo>
                  <a:pt x="348343" y="5357284"/>
                  <a:pt x="340984" y="5357284"/>
                  <a:pt x="338530" y="5348817"/>
                </a:cubicBezTo>
                <a:close/>
                <a:moveTo>
                  <a:pt x="11908665" y="3105150"/>
                </a:moveTo>
                <a:cubicBezTo>
                  <a:pt x="11913571" y="3092450"/>
                  <a:pt x="11940555" y="3097742"/>
                  <a:pt x="11938102" y="3078692"/>
                </a:cubicBezTo>
                <a:cubicBezTo>
                  <a:pt x="11943009" y="3098800"/>
                  <a:pt x="11939329" y="3103034"/>
                  <a:pt x="11908665" y="3105150"/>
                </a:cubicBezTo>
                <a:close/>
                <a:moveTo>
                  <a:pt x="387593" y="420158"/>
                </a:moveTo>
                <a:cubicBezTo>
                  <a:pt x="383913" y="419100"/>
                  <a:pt x="379007" y="416983"/>
                  <a:pt x="382687" y="414867"/>
                </a:cubicBezTo>
                <a:cubicBezTo>
                  <a:pt x="394952" y="407458"/>
                  <a:pt x="391272" y="400050"/>
                  <a:pt x="385140" y="391583"/>
                </a:cubicBezTo>
                <a:cubicBezTo>
                  <a:pt x="383913" y="390525"/>
                  <a:pt x="385140" y="386292"/>
                  <a:pt x="386366" y="385233"/>
                </a:cubicBezTo>
                <a:cubicBezTo>
                  <a:pt x="387593" y="383117"/>
                  <a:pt x="390046" y="383117"/>
                  <a:pt x="392499" y="382058"/>
                </a:cubicBezTo>
                <a:cubicBezTo>
                  <a:pt x="393726" y="382058"/>
                  <a:pt x="396179" y="383117"/>
                  <a:pt x="396179" y="384175"/>
                </a:cubicBezTo>
                <a:cubicBezTo>
                  <a:pt x="398632" y="391583"/>
                  <a:pt x="398632" y="400050"/>
                  <a:pt x="401085" y="408517"/>
                </a:cubicBezTo>
                <a:cubicBezTo>
                  <a:pt x="402311" y="412750"/>
                  <a:pt x="393726" y="416983"/>
                  <a:pt x="387593" y="420158"/>
                </a:cubicBezTo>
                <a:close/>
                <a:moveTo>
                  <a:pt x="1519707" y="6697133"/>
                </a:moveTo>
                <a:cubicBezTo>
                  <a:pt x="1524613" y="6702425"/>
                  <a:pt x="1531973" y="6705600"/>
                  <a:pt x="1543012" y="6709834"/>
                </a:cubicBezTo>
                <a:cubicBezTo>
                  <a:pt x="1531973" y="6713008"/>
                  <a:pt x="1523387" y="6716183"/>
                  <a:pt x="1516027" y="6718300"/>
                </a:cubicBezTo>
                <a:cubicBezTo>
                  <a:pt x="1508668" y="6713008"/>
                  <a:pt x="1517254" y="6707717"/>
                  <a:pt x="1513574" y="6704542"/>
                </a:cubicBezTo>
                <a:cubicBezTo>
                  <a:pt x="1509895" y="6701367"/>
                  <a:pt x="1502535" y="6701367"/>
                  <a:pt x="1508668" y="6695017"/>
                </a:cubicBezTo>
                <a:cubicBezTo>
                  <a:pt x="1511121" y="6691842"/>
                  <a:pt x="1516027" y="6693959"/>
                  <a:pt x="1519707" y="6697133"/>
                </a:cubicBezTo>
                <a:close/>
                <a:moveTo>
                  <a:pt x="150867" y="4875742"/>
                </a:moveTo>
                <a:cubicBezTo>
                  <a:pt x="150867" y="4875742"/>
                  <a:pt x="150867" y="4875742"/>
                  <a:pt x="150867" y="4875742"/>
                </a:cubicBezTo>
                <a:cubicBezTo>
                  <a:pt x="150867" y="4875742"/>
                  <a:pt x="150867" y="4875742"/>
                  <a:pt x="150867" y="4875742"/>
                </a:cubicBezTo>
                <a:lnTo>
                  <a:pt x="150867" y="4875742"/>
                </a:lnTo>
                <a:cubicBezTo>
                  <a:pt x="150867" y="4875742"/>
                  <a:pt x="150867" y="4875742"/>
                  <a:pt x="150867" y="4875742"/>
                </a:cubicBezTo>
                <a:cubicBezTo>
                  <a:pt x="150867" y="4875742"/>
                  <a:pt x="150867" y="4875742"/>
                  <a:pt x="150867" y="4875742"/>
                </a:cubicBezTo>
                <a:close/>
                <a:moveTo>
                  <a:pt x="150867" y="4875742"/>
                </a:moveTo>
                <a:cubicBezTo>
                  <a:pt x="154546" y="4867275"/>
                  <a:pt x="138601" y="4856692"/>
                  <a:pt x="149640" y="4852459"/>
                </a:cubicBezTo>
                <a:cubicBezTo>
                  <a:pt x="159453" y="4848225"/>
                  <a:pt x="158226" y="4866217"/>
                  <a:pt x="168039" y="4868334"/>
                </a:cubicBezTo>
                <a:cubicBezTo>
                  <a:pt x="168039" y="4868334"/>
                  <a:pt x="168039" y="4869392"/>
                  <a:pt x="168039" y="4870450"/>
                </a:cubicBezTo>
                <a:cubicBezTo>
                  <a:pt x="164359" y="4875742"/>
                  <a:pt x="157000" y="4873625"/>
                  <a:pt x="150867" y="4875742"/>
                </a:cubicBezTo>
                <a:close/>
                <a:moveTo>
                  <a:pt x="1476778" y="3895725"/>
                </a:moveTo>
                <a:cubicBezTo>
                  <a:pt x="1460832" y="3894667"/>
                  <a:pt x="1465738" y="3873500"/>
                  <a:pt x="1449793" y="3873500"/>
                </a:cubicBezTo>
                <a:cubicBezTo>
                  <a:pt x="1471871" y="3871383"/>
                  <a:pt x="1471871" y="3872442"/>
                  <a:pt x="1476778" y="3895725"/>
                </a:cubicBezTo>
                <a:close/>
                <a:moveTo>
                  <a:pt x="11083190" y="4810125"/>
                </a:moveTo>
                <a:cubicBezTo>
                  <a:pt x="11093003" y="4820709"/>
                  <a:pt x="11093003" y="4820709"/>
                  <a:pt x="11084417" y="4839758"/>
                </a:cubicBezTo>
                <a:cubicBezTo>
                  <a:pt x="11078284" y="4828117"/>
                  <a:pt x="11078284" y="4819650"/>
                  <a:pt x="11083190" y="4810125"/>
                </a:cubicBezTo>
                <a:close/>
                <a:moveTo>
                  <a:pt x="731029" y="1444625"/>
                </a:moveTo>
                <a:cubicBezTo>
                  <a:pt x="740842" y="1454150"/>
                  <a:pt x="728576" y="1456267"/>
                  <a:pt x="722444" y="1460500"/>
                </a:cubicBezTo>
                <a:cubicBezTo>
                  <a:pt x="719990" y="1461558"/>
                  <a:pt x="717537" y="1462617"/>
                  <a:pt x="717537" y="1463675"/>
                </a:cubicBezTo>
                <a:cubicBezTo>
                  <a:pt x="711404" y="1464733"/>
                  <a:pt x="708951" y="1461558"/>
                  <a:pt x="706498" y="1457325"/>
                </a:cubicBezTo>
                <a:cubicBezTo>
                  <a:pt x="702819" y="1452033"/>
                  <a:pt x="707725" y="1450975"/>
                  <a:pt x="711404" y="1449917"/>
                </a:cubicBezTo>
                <a:cubicBezTo>
                  <a:pt x="713858" y="1449917"/>
                  <a:pt x="717537" y="1450975"/>
                  <a:pt x="718764" y="1449917"/>
                </a:cubicBezTo>
                <a:cubicBezTo>
                  <a:pt x="723670" y="1448858"/>
                  <a:pt x="718764" y="1432983"/>
                  <a:pt x="731029" y="1444625"/>
                </a:cubicBezTo>
                <a:close/>
                <a:moveTo>
                  <a:pt x="777639" y="5045075"/>
                </a:moveTo>
                <a:cubicBezTo>
                  <a:pt x="787451" y="5051425"/>
                  <a:pt x="797264" y="5057775"/>
                  <a:pt x="791131" y="5073650"/>
                </a:cubicBezTo>
                <a:cubicBezTo>
                  <a:pt x="781318" y="5065184"/>
                  <a:pt x="769053" y="5059892"/>
                  <a:pt x="777639" y="5045075"/>
                </a:cubicBezTo>
                <a:close/>
                <a:moveTo>
                  <a:pt x="1105130" y="4788959"/>
                </a:moveTo>
                <a:cubicBezTo>
                  <a:pt x="1103903" y="4787900"/>
                  <a:pt x="1096544" y="4787900"/>
                  <a:pt x="1102677" y="4784725"/>
                </a:cubicBezTo>
                <a:cubicBezTo>
                  <a:pt x="1103903" y="4783667"/>
                  <a:pt x="1111263" y="4782609"/>
                  <a:pt x="1110036" y="4787900"/>
                </a:cubicBezTo>
                <a:cubicBezTo>
                  <a:pt x="1108810" y="4795309"/>
                  <a:pt x="1121075" y="4798484"/>
                  <a:pt x="1117396" y="4806950"/>
                </a:cubicBezTo>
                <a:cubicBezTo>
                  <a:pt x="1114943" y="4808008"/>
                  <a:pt x="1112489" y="4808008"/>
                  <a:pt x="1110036" y="4808008"/>
                </a:cubicBezTo>
                <a:cubicBezTo>
                  <a:pt x="1110036" y="4808008"/>
                  <a:pt x="1110036" y="4808008"/>
                  <a:pt x="1110036" y="4808008"/>
                </a:cubicBezTo>
                <a:cubicBezTo>
                  <a:pt x="1111263" y="4811184"/>
                  <a:pt x="1108810" y="4812242"/>
                  <a:pt x="1106357" y="4812242"/>
                </a:cubicBezTo>
                <a:cubicBezTo>
                  <a:pt x="1102677" y="4812242"/>
                  <a:pt x="1100224" y="4810125"/>
                  <a:pt x="1100224" y="4806950"/>
                </a:cubicBezTo>
                <a:cubicBezTo>
                  <a:pt x="1097771" y="4806950"/>
                  <a:pt x="1095318" y="4806950"/>
                  <a:pt x="1094091" y="4806950"/>
                </a:cubicBezTo>
                <a:cubicBezTo>
                  <a:pt x="1094091" y="4806950"/>
                  <a:pt x="1094091" y="4808008"/>
                  <a:pt x="1094091" y="4808008"/>
                </a:cubicBezTo>
                <a:cubicBezTo>
                  <a:pt x="1092864" y="4810125"/>
                  <a:pt x="1091638" y="4812242"/>
                  <a:pt x="1090411" y="4814359"/>
                </a:cubicBezTo>
                <a:cubicBezTo>
                  <a:pt x="1094091" y="4821767"/>
                  <a:pt x="1086732" y="4832350"/>
                  <a:pt x="1098997" y="4838700"/>
                </a:cubicBezTo>
                <a:cubicBezTo>
                  <a:pt x="1108810" y="4842934"/>
                  <a:pt x="1119849" y="4838700"/>
                  <a:pt x="1130888" y="4842934"/>
                </a:cubicBezTo>
                <a:cubicBezTo>
                  <a:pt x="1125982" y="4850342"/>
                  <a:pt x="1118622" y="4850342"/>
                  <a:pt x="1112489" y="4853517"/>
                </a:cubicBezTo>
                <a:cubicBezTo>
                  <a:pt x="1105130" y="4857750"/>
                  <a:pt x="1107583" y="4861984"/>
                  <a:pt x="1111263" y="4866217"/>
                </a:cubicBezTo>
                <a:cubicBezTo>
                  <a:pt x="1103903" y="4865159"/>
                  <a:pt x="1101450" y="4869392"/>
                  <a:pt x="1097771" y="4873625"/>
                </a:cubicBezTo>
                <a:cubicBezTo>
                  <a:pt x="1107583" y="4878917"/>
                  <a:pt x="1111263" y="4873625"/>
                  <a:pt x="1111263" y="4866217"/>
                </a:cubicBezTo>
                <a:cubicBezTo>
                  <a:pt x="1121075" y="4854575"/>
                  <a:pt x="1143153" y="4859867"/>
                  <a:pt x="1151739" y="4846109"/>
                </a:cubicBezTo>
                <a:cubicBezTo>
                  <a:pt x="1151739" y="4845050"/>
                  <a:pt x="1167685" y="4843992"/>
                  <a:pt x="1168911" y="4851400"/>
                </a:cubicBezTo>
                <a:cubicBezTo>
                  <a:pt x="1170138" y="4856692"/>
                  <a:pt x="1181177" y="4868334"/>
                  <a:pt x="1161552" y="4869392"/>
                </a:cubicBezTo>
                <a:cubicBezTo>
                  <a:pt x="1157872" y="4869392"/>
                  <a:pt x="1155419" y="4871508"/>
                  <a:pt x="1154192" y="4875742"/>
                </a:cubicBezTo>
                <a:cubicBezTo>
                  <a:pt x="1154192" y="4864100"/>
                  <a:pt x="1146833" y="4859867"/>
                  <a:pt x="1137021" y="4866217"/>
                </a:cubicBezTo>
                <a:cubicBezTo>
                  <a:pt x="1130888" y="4869392"/>
                  <a:pt x="1125982" y="4875742"/>
                  <a:pt x="1119849" y="4879975"/>
                </a:cubicBezTo>
                <a:cubicBezTo>
                  <a:pt x="1116169" y="4883150"/>
                  <a:pt x="1113716" y="4889500"/>
                  <a:pt x="1105130" y="4887383"/>
                </a:cubicBezTo>
                <a:cubicBezTo>
                  <a:pt x="1102677" y="4890559"/>
                  <a:pt x="1103903" y="4893734"/>
                  <a:pt x="1106357" y="4895850"/>
                </a:cubicBezTo>
                <a:cubicBezTo>
                  <a:pt x="1114943" y="4904317"/>
                  <a:pt x="1106357" y="4910667"/>
                  <a:pt x="1101450" y="4914900"/>
                </a:cubicBezTo>
                <a:cubicBezTo>
                  <a:pt x="1092864" y="4922309"/>
                  <a:pt x="1096544" y="4904317"/>
                  <a:pt x="1086732" y="4908550"/>
                </a:cubicBezTo>
                <a:cubicBezTo>
                  <a:pt x="1087958" y="4919133"/>
                  <a:pt x="1094091" y="4930775"/>
                  <a:pt x="1084279" y="4941359"/>
                </a:cubicBezTo>
                <a:cubicBezTo>
                  <a:pt x="1070786" y="4929717"/>
                  <a:pt x="1073239" y="4911725"/>
                  <a:pt x="1059747" y="4901142"/>
                </a:cubicBezTo>
                <a:cubicBezTo>
                  <a:pt x="1056068" y="4899025"/>
                  <a:pt x="1058521" y="4895850"/>
                  <a:pt x="1060974" y="4892675"/>
                </a:cubicBezTo>
                <a:cubicBezTo>
                  <a:pt x="1067107" y="4883150"/>
                  <a:pt x="1056068" y="4882092"/>
                  <a:pt x="1051161" y="4877859"/>
                </a:cubicBezTo>
                <a:cubicBezTo>
                  <a:pt x="1045029" y="4872567"/>
                  <a:pt x="1036443" y="4868334"/>
                  <a:pt x="1041349" y="4858809"/>
                </a:cubicBezTo>
                <a:cubicBezTo>
                  <a:pt x="1043802" y="4838700"/>
                  <a:pt x="1043802" y="4838700"/>
                  <a:pt x="1068333" y="4836584"/>
                </a:cubicBezTo>
                <a:cubicBezTo>
                  <a:pt x="1069560" y="4832350"/>
                  <a:pt x="1072013" y="4830234"/>
                  <a:pt x="1076919" y="4829175"/>
                </a:cubicBezTo>
                <a:cubicBezTo>
                  <a:pt x="1078146" y="4824942"/>
                  <a:pt x="1078146" y="4820709"/>
                  <a:pt x="1081825" y="4817534"/>
                </a:cubicBezTo>
                <a:cubicBezTo>
                  <a:pt x="1079372" y="4817534"/>
                  <a:pt x="1078146" y="4816475"/>
                  <a:pt x="1078146" y="4814359"/>
                </a:cubicBezTo>
                <a:cubicBezTo>
                  <a:pt x="1078146" y="4809067"/>
                  <a:pt x="1083052" y="4806950"/>
                  <a:pt x="1086732" y="4804834"/>
                </a:cubicBezTo>
                <a:cubicBezTo>
                  <a:pt x="1086732" y="4804834"/>
                  <a:pt x="1087958" y="4804834"/>
                  <a:pt x="1087958" y="4804834"/>
                </a:cubicBezTo>
                <a:cubicBezTo>
                  <a:pt x="1092864" y="4800600"/>
                  <a:pt x="1098997" y="4799542"/>
                  <a:pt x="1103903" y="4797425"/>
                </a:cubicBezTo>
                <a:cubicBezTo>
                  <a:pt x="1110036" y="4795309"/>
                  <a:pt x="1110036" y="4792133"/>
                  <a:pt x="1105130" y="4788959"/>
                </a:cubicBezTo>
                <a:close/>
                <a:moveTo>
                  <a:pt x="934638" y="3117850"/>
                </a:moveTo>
                <a:cubicBezTo>
                  <a:pt x="927279" y="3128434"/>
                  <a:pt x="929732" y="3140075"/>
                  <a:pt x="917466" y="3146425"/>
                </a:cubicBezTo>
                <a:cubicBezTo>
                  <a:pt x="908880" y="3129492"/>
                  <a:pt x="908880" y="3128434"/>
                  <a:pt x="934638" y="3117850"/>
                </a:cubicBezTo>
                <a:close/>
                <a:moveTo>
                  <a:pt x="350796" y="4412192"/>
                </a:moveTo>
                <a:cubicBezTo>
                  <a:pt x="352023" y="4410075"/>
                  <a:pt x="353249" y="4409017"/>
                  <a:pt x="354476" y="4407959"/>
                </a:cubicBezTo>
                <a:cubicBezTo>
                  <a:pt x="358155" y="4405842"/>
                  <a:pt x="365515" y="4405842"/>
                  <a:pt x="366741" y="4409017"/>
                </a:cubicBezTo>
                <a:cubicBezTo>
                  <a:pt x="367968" y="4415367"/>
                  <a:pt x="374101" y="4418542"/>
                  <a:pt x="377780" y="4423834"/>
                </a:cubicBezTo>
                <a:cubicBezTo>
                  <a:pt x="379007" y="4424892"/>
                  <a:pt x="377780" y="4427008"/>
                  <a:pt x="377780" y="4428067"/>
                </a:cubicBezTo>
                <a:cubicBezTo>
                  <a:pt x="376554" y="4429125"/>
                  <a:pt x="374101" y="4430184"/>
                  <a:pt x="374101" y="4430184"/>
                </a:cubicBezTo>
                <a:cubicBezTo>
                  <a:pt x="363062" y="4425950"/>
                  <a:pt x="363062" y="4413250"/>
                  <a:pt x="350796" y="4412192"/>
                </a:cubicBezTo>
                <a:close/>
                <a:moveTo>
                  <a:pt x="11960180" y="4635500"/>
                </a:moveTo>
                <a:cubicBezTo>
                  <a:pt x="11960180" y="4635500"/>
                  <a:pt x="11960180" y="4635500"/>
                  <a:pt x="11960180" y="4635500"/>
                </a:cubicBezTo>
                <a:cubicBezTo>
                  <a:pt x="11960180" y="4635500"/>
                  <a:pt x="11960180" y="4635500"/>
                  <a:pt x="11960180" y="4635500"/>
                </a:cubicBezTo>
                <a:cubicBezTo>
                  <a:pt x="11960180" y="4635500"/>
                  <a:pt x="11960180" y="4635500"/>
                  <a:pt x="11960180" y="4635500"/>
                </a:cubicBezTo>
                <a:close/>
                <a:moveTo>
                  <a:pt x="11946688" y="4623859"/>
                </a:moveTo>
                <a:cubicBezTo>
                  <a:pt x="11947914" y="4618567"/>
                  <a:pt x="11954047" y="4616450"/>
                  <a:pt x="11958954" y="4616450"/>
                </a:cubicBezTo>
                <a:cubicBezTo>
                  <a:pt x="11966313" y="4616450"/>
                  <a:pt x="11961407" y="4622800"/>
                  <a:pt x="11962633" y="4624917"/>
                </a:cubicBezTo>
                <a:cubicBezTo>
                  <a:pt x="11963860" y="4625975"/>
                  <a:pt x="11961407" y="4632325"/>
                  <a:pt x="11958954" y="4633383"/>
                </a:cubicBezTo>
                <a:cubicBezTo>
                  <a:pt x="11958954" y="4633383"/>
                  <a:pt x="11958954" y="4634442"/>
                  <a:pt x="11958954" y="4635500"/>
                </a:cubicBezTo>
                <a:cubicBezTo>
                  <a:pt x="11954047" y="4634442"/>
                  <a:pt x="11946688" y="4628092"/>
                  <a:pt x="11946688" y="4623859"/>
                </a:cubicBezTo>
                <a:close/>
                <a:moveTo>
                  <a:pt x="677061" y="3665008"/>
                </a:moveTo>
                <a:cubicBezTo>
                  <a:pt x="663569" y="3667125"/>
                  <a:pt x="667248" y="3644900"/>
                  <a:pt x="651303" y="3652309"/>
                </a:cubicBezTo>
                <a:cubicBezTo>
                  <a:pt x="650076" y="3653367"/>
                  <a:pt x="646397" y="3648075"/>
                  <a:pt x="648850" y="3644900"/>
                </a:cubicBezTo>
                <a:cubicBezTo>
                  <a:pt x="651303" y="3641725"/>
                  <a:pt x="654983" y="3638550"/>
                  <a:pt x="659889" y="3640667"/>
                </a:cubicBezTo>
                <a:cubicBezTo>
                  <a:pt x="669701" y="3645958"/>
                  <a:pt x="675834" y="3653367"/>
                  <a:pt x="677061" y="3665008"/>
                </a:cubicBezTo>
                <a:close/>
                <a:moveTo>
                  <a:pt x="11843657" y="6374342"/>
                </a:moveTo>
                <a:cubicBezTo>
                  <a:pt x="11848563" y="6373284"/>
                  <a:pt x="11851017" y="6375401"/>
                  <a:pt x="11851017" y="6378575"/>
                </a:cubicBezTo>
                <a:cubicBezTo>
                  <a:pt x="11849790" y="6384925"/>
                  <a:pt x="11854696" y="6390217"/>
                  <a:pt x="11857149" y="6395508"/>
                </a:cubicBezTo>
                <a:cubicBezTo>
                  <a:pt x="11859603" y="6400800"/>
                  <a:pt x="11859603" y="6403975"/>
                  <a:pt x="11857149" y="6408209"/>
                </a:cubicBezTo>
                <a:cubicBezTo>
                  <a:pt x="11855922" y="6411383"/>
                  <a:pt x="11853470" y="6413500"/>
                  <a:pt x="11848563" y="6412442"/>
                </a:cubicBezTo>
                <a:cubicBezTo>
                  <a:pt x="11843657" y="6411383"/>
                  <a:pt x="11843657" y="6408209"/>
                  <a:pt x="11846110" y="6405034"/>
                </a:cubicBezTo>
                <a:cubicBezTo>
                  <a:pt x="11847337" y="6403975"/>
                  <a:pt x="11847337" y="6401859"/>
                  <a:pt x="11847337" y="6400800"/>
                </a:cubicBezTo>
                <a:cubicBezTo>
                  <a:pt x="11847337" y="6393392"/>
                  <a:pt x="11847337" y="6387042"/>
                  <a:pt x="11839977" y="6381750"/>
                </a:cubicBezTo>
                <a:cubicBezTo>
                  <a:pt x="11835072" y="6379633"/>
                  <a:pt x="11837524" y="6376459"/>
                  <a:pt x="11843657" y="6374342"/>
                </a:cubicBezTo>
                <a:close/>
                <a:moveTo>
                  <a:pt x="11857149" y="4128559"/>
                </a:moveTo>
                <a:cubicBezTo>
                  <a:pt x="11851017" y="4123267"/>
                  <a:pt x="11841204" y="4123267"/>
                  <a:pt x="11832618" y="4120092"/>
                </a:cubicBezTo>
                <a:cubicBezTo>
                  <a:pt x="11843657" y="4110567"/>
                  <a:pt x="11854696" y="4117975"/>
                  <a:pt x="11863282" y="4116917"/>
                </a:cubicBezTo>
                <a:cubicBezTo>
                  <a:pt x="11866962" y="4116917"/>
                  <a:pt x="11868188" y="4123267"/>
                  <a:pt x="11866962" y="4126442"/>
                </a:cubicBezTo>
                <a:cubicBezTo>
                  <a:pt x="11865736" y="4130675"/>
                  <a:pt x="11859603" y="4130675"/>
                  <a:pt x="11857149" y="4128559"/>
                </a:cubicBezTo>
                <a:close/>
                <a:moveTo>
                  <a:pt x="219554" y="5873750"/>
                </a:moveTo>
                <a:cubicBezTo>
                  <a:pt x="212195" y="5875867"/>
                  <a:pt x="219554" y="5888567"/>
                  <a:pt x="207289" y="5888567"/>
                </a:cubicBezTo>
                <a:cubicBezTo>
                  <a:pt x="193796" y="5888567"/>
                  <a:pt x="190117" y="5882217"/>
                  <a:pt x="190117" y="5871633"/>
                </a:cubicBezTo>
                <a:cubicBezTo>
                  <a:pt x="197476" y="5871633"/>
                  <a:pt x="196250" y="5877984"/>
                  <a:pt x="201156" y="5882217"/>
                </a:cubicBezTo>
                <a:cubicBezTo>
                  <a:pt x="204835" y="5876925"/>
                  <a:pt x="202382" y="5866342"/>
                  <a:pt x="214648" y="5867401"/>
                </a:cubicBezTo>
                <a:cubicBezTo>
                  <a:pt x="223234" y="5867401"/>
                  <a:pt x="218328" y="5871633"/>
                  <a:pt x="219554" y="5873750"/>
                </a:cubicBezTo>
                <a:close/>
                <a:moveTo>
                  <a:pt x="219554" y="5873750"/>
                </a:moveTo>
                <a:cubicBezTo>
                  <a:pt x="219554" y="5873750"/>
                  <a:pt x="219554" y="5873750"/>
                  <a:pt x="219554" y="5873750"/>
                </a:cubicBezTo>
                <a:cubicBezTo>
                  <a:pt x="219554" y="5873750"/>
                  <a:pt x="219554" y="5873750"/>
                  <a:pt x="219554" y="5873750"/>
                </a:cubicBezTo>
                <a:cubicBezTo>
                  <a:pt x="219554" y="5873750"/>
                  <a:pt x="219554" y="5873750"/>
                  <a:pt x="219554" y="5873750"/>
                </a:cubicBezTo>
                <a:cubicBezTo>
                  <a:pt x="219554" y="5873750"/>
                  <a:pt x="219554" y="5873750"/>
                  <a:pt x="219554" y="5873750"/>
                </a:cubicBezTo>
                <a:close/>
                <a:moveTo>
                  <a:pt x="1056068" y="4736042"/>
                </a:moveTo>
                <a:cubicBezTo>
                  <a:pt x="1056068" y="4736042"/>
                  <a:pt x="1056068" y="4734984"/>
                  <a:pt x="1056068" y="4736042"/>
                </a:cubicBezTo>
                <a:cubicBezTo>
                  <a:pt x="1065880" y="4746625"/>
                  <a:pt x="1060974" y="4755092"/>
                  <a:pt x="1045029" y="4764617"/>
                </a:cubicBezTo>
                <a:cubicBezTo>
                  <a:pt x="1052388" y="4752975"/>
                  <a:pt x="1047482" y="4743450"/>
                  <a:pt x="1056068" y="4736042"/>
                </a:cubicBezTo>
                <a:close/>
                <a:moveTo>
                  <a:pt x="1057294" y="4730750"/>
                </a:moveTo>
                <a:cubicBezTo>
                  <a:pt x="1057294" y="4730750"/>
                  <a:pt x="1057294" y="4730750"/>
                  <a:pt x="1057294" y="4730750"/>
                </a:cubicBezTo>
                <a:cubicBezTo>
                  <a:pt x="1057294" y="4730750"/>
                  <a:pt x="1057294" y="4731809"/>
                  <a:pt x="1058521" y="4731809"/>
                </a:cubicBezTo>
                <a:cubicBezTo>
                  <a:pt x="1058521" y="4731809"/>
                  <a:pt x="1057294" y="4733925"/>
                  <a:pt x="1057294" y="4734984"/>
                </a:cubicBezTo>
                <a:cubicBezTo>
                  <a:pt x="1057294" y="4734984"/>
                  <a:pt x="1057294" y="4734984"/>
                  <a:pt x="1057294" y="4733925"/>
                </a:cubicBezTo>
                <a:cubicBezTo>
                  <a:pt x="1054841" y="4733925"/>
                  <a:pt x="1056068" y="4730750"/>
                  <a:pt x="1057294" y="4730750"/>
                </a:cubicBezTo>
                <a:close/>
                <a:moveTo>
                  <a:pt x="771506" y="3291417"/>
                </a:moveTo>
                <a:cubicBezTo>
                  <a:pt x="758014" y="3306233"/>
                  <a:pt x="755561" y="3306233"/>
                  <a:pt x="739615" y="3293534"/>
                </a:cubicBezTo>
                <a:cubicBezTo>
                  <a:pt x="749428" y="3290358"/>
                  <a:pt x="759240" y="3292475"/>
                  <a:pt x="771506" y="3291417"/>
                </a:cubicBezTo>
                <a:close/>
                <a:moveTo>
                  <a:pt x="60101" y="4604809"/>
                </a:moveTo>
                <a:cubicBezTo>
                  <a:pt x="55195" y="4599517"/>
                  <a:pt x="60101" y="4594225"/>
                  <a:pt x="63781" y="4589992"/>
                </a:cubicBezTo>
                <a:cubicBezTo>
                  <a:pt x="68687" y="4582584"/>
                  <a:pt x="61328" y="4582584"/>
                  <a:pt x="57648" y="4579409"/>
                </a:cubicBezTo>
                <a:cubicBezTo>
                  <a:pt x="66234" y="4583642"/>
                  <a:pt x="74820" y="4588934"/>
                  <a:pt x="84633" y="4587875"/>
                </a:cubicBezTo>
                <a:cubicBezTo>
                  <a:pt x="84633" y="4589992"/>
                  <a:pt x="84633" y="4592109"/>
                  <a:pt x="84633" y="4594225"/>
                </a:cubicBezTo>
                <a:cubicBezTo>
                  <a:pt x="72367" y="4591050"/>
                  <a:pt x="68687" y="4601633"/>
                  <a:pt x="60101" y="4604809"/>
                </a:cubicBezTo>
                <a:close/>
                <a:moveTo>
                  <a:pt x="554405" y="4962525"/>
                </a:moveTo>
                <a:cubicBezTo>
                  <a:pt x="549499" y="4956175"/>
                  <a:pt x="564217" y="4942417"/>
                  <a:pt x="544592" y="4942417"/>
                </a:cubicBezTo>
                <a:lnTo>
                  <a:pt x="543366" y="4941359"/>
                </a:lnTo>
                <a:cubicBezTo>
                  <a:pt x="562991" y="4935008"/>
                  <a:pt x="565444" y="4935008"/>
                  <a:pt x="567897" y="4946650"/>
                </a:cubicBezTo>
                <a:cubicBezTo>
                  <a:pt x="569124" y="4953000"/>
                  <a:pt x="562991" y="4958292"/>
                  <a:pt x="554405" y="4962525"/>
                </a:cubicBezTo>
                <a:close/>
                <a:moveTo>
                  <a:pt x="1549145" y="5017559"/>
                </a:moveTo>
                <a:cubicBezTo>
                  <a:pt x="1549145" y="5017559"/>
                  <a:pt x="1549145" y="5017559"/>
                  <a:pt x="1549145" y="5017559"/>
                </a:cubicBezTo>
                <a:cubicBezTo>
                  <a:pt x="1549145" y="5017559"/>
                  <a:pt x="1549145" y="5017559"/>
                  <a:pt x="1549145" y="5017559"/>
                </a:cubicBezTo>
                <a:cubicBezTo>
                  <a:pt x="1549145" y="5017559"/>
                  <a:pt x="1549145" y="5017559"/>
                  <a:pt x="1549145" y="5017559"/>
                </a:cubicBezTo>
                <a:cubicBezTo>
                  <a:pt x="1549145" y="5017559"/>
                  <a:pt x="1549145" y="5017559"/>
                  <a:pt x="1549145" y="5017559"/>
                </a:cubicBezTo>
                <a:close/>
                <a:moveTo>
                  <a:pt x="278429" y="2169583"/>
                </a:moveTo>
                <a:cubicBezTo>
                  <a:pt x="284562" y="2170642"/>
                  <a:pt x="284562" y="2176992"/>
                  <a:pt x="288241" y="2182283"/>
                </a:cubicBezTo>
                <a:cubicBezTo>
                  <a:pt x="278429" y="2180167"/>
                  <a:pt x="269843" y="2180167"/>
                  <a:pt x="266163" y="2172758"/>
                </a:cubicBezTo>
                <a:cubicBezTo>
                  <a:pt x="266163" y="2172758"/>
                  <a:pt x="266163" y="2171700"/>
                  <a:pt x="264937" y="2171700"/>
                </a:cubicBezTo>
                <a:cubicBezTo>
                  <a:pt x="264937" y="2171700"/>
                  <a:pt x="266163" y="2170642"/>
                  <a:pt x="266163" y="2170642"/>
                </a:cubicBezTo>
                <a:cubicBezTo>
                  <a:pt x="267390" y="2156883"/>
                  <a:pt x="273523" y="2168525"/>
                  <a:pt x="278429" y="2169583"/>
                </a:cubicBezTo>
                <a:close/>
                <a:moveTo>
                  <a:pt x="264937" y="2172758"/>
                </a:moveTo>
                <a:cubicBezTo>
                  <a:pt x="263710" y="2173817"/>
                  <a:pt x="261257" y="2173817"/>
                  <a:pt x="258804" y="2172758"/>
                </a:cubicBezTo>
                <a:cubicBezTo>
                  <a:pt x="258804" y="2172758"/>
                  <a:pt x="258804" y="2171700"/>
                  <a:pt x="258804" y="2171700"/>
                </a:cubicBezTo>
                <a:cubicBezTo>
                  <a:pt x="261257" y="2170642"/>
                  <a:pt x="263710" y="2170642"/>
                  <a:pt x="264937" y="2172758"/>
                </a:cubicBezTo>
                <a:close/>
                <a:moveTo>
                  <a:pt x="874537" y="543983"/>
                </a:moveTo>
                <a:cubicBezTo>
                  <a:pt x="873310" y="539750"/>
                  <a:pt x="879443" y="537633"/>
                  <a:pt x="884349" y="538692"/>
                </a:cubicBezTo>
                <a:cubicBezTo>
                  <a:pt x="884349" y="538692"/>
                  <a:pt x="888029" y="536575"/>
                  <a:pt x="886802" y="540808"/>
                </a:cubicBezTo>
                <a:cubicBezTo>
                  <a:pt x="885576" y="546100"/>
                  <a:pt x="880670" y="559858"/>
                  <a:pt x="873310" y="565150"/>
                </a:cubicBezTo>
                <a:cubicBezTo>
                  <a:pt x="868404" y="556683"/>
                  <a:pt x="875763" y="551392"/>
                  <a:pt x="874537" y="543983"/>
                </a:cubicBezTo>
                <a:close/>
                <a:moveTo>
                  <a:pt x="1184856" y="3498850"/>
                </a:moveTo>
                <a:cubicBezTo>
                  <a:pt x="1182403" y="3508375"/>
                  <a:pt x="1168911" y="3504142"/>
                  <a:pt x="1167685" y="3513667"/>
                </a:cubicBezTo>
                <a:cubicBezTo>
                  <a:pt x="1167685" y="3516842"/>
                  <a:pt x="1162778" y="3520017"/>
                  <a:pt x="1157872" y="3515784"/>
                </a:cubicBezTo>
                <a:cubicBezTo>
                  <a:pt x="1154192" y="3513667"/>
                  <a:pt x="1149286" y="3511550"/>
                  <a:pt x="1150513" y="3507317"/>
                </a:cubicBezTo>
                <a:cubicBezTo>
                  <a:pt x="1151739" y="3503083"/>
                  <a:pt x="1155419" y="3502025"/>
                  <a:pt x="1160325" y="3500967"/>
                </a:cubicBezTo>
                <a:cubicBezTo>
                  <a:pt x="1168911" y="3498850"/>
                  <a:pt x="1177497" y="3509434"/>
                  <a:pt x="1184856" y="3498850"/>
                </a:cubicBezTo>
                <a:close/>
                <a:moveTo>
                  <a:pt x="11762704" y="5285317"/>
                </a:moveTo>
                <a:cubicBezTo>
                  <a:pt x="11755345" y="5290609"/>
                  <a:pt x="11749212" y="5284258"/>
                  <a:pt x="11741853" y="5284258"/>
                </a:cubicBezTo>
                <a:cubicBezTo>
                  <a:pt x="11741853" y="5284258"/>
                  <a:pt x="11740626" y="5282142"/>
                  <a:pt x="11739399" y="5281084"/>
                </a:cubicBezTo>
                <a:cubicBezTo>
                  <a:pt x="11760251" y="5280025"/>
                  <a:pt x="11747985" y="5258859"/>
                  <a:pt x="11761478" y="5253567"/>
                </a:cubicBezTo>
                <a:cubicBezTo>
                  <a:pt x="11761478" y="5264150"/>
                  <a:pt x="11759025" y="5274734"/>
                  <a:pt x="11762704" y="5285317"/>
                </a:cubicBezTo>
                <a:close/>
                <a:moveTo>
                  <a:pt x="11762704" y="5285317"/>
                </a:moveTo>
                <a:cubicBezTo>
                  <a:pt x="11762704" y="5285317"/>
                  <a:pt x="11762704" y="5285317"/>
                  <a:pt x="11762704" y="5285317"/>
                </a:cubicBezTo>
                <a:cubicBezTo>
                  <a:pt x="11762704" y="5285317"/>
                  <a:pt x="11762704" y="5285317"/>
                  <a:pt x="11762704" y="5285317"/>
                </a:cubicBezTo>
                <a:cubicBezTo>
                  <a:pt x="11762704" y="5285317"/>
                  <a:pt x="11762704" y="5285317"/>
                  <a:pt x="11762704" y="5285317"/>
                </a:cubicBezTo>
                <a:cubicBezTo>
                  <a:pt x="11762704" y="5285317"/>
                  <a:pt x="11762704" y="5285317"/>
                  <a:pt x="11762704" y="5285317"/>
                </a:cubicBezTo>
                <a:close/>
                <a:moveTo>
                  <a:pt x="1427715" y="4841875"/>
                </a:moveTo>
                <a:cubicBezTo>
                  <a:pt x="1432621" y="4835525"/>
                  <a:pt x="1441207" y="4834467"/>
                  <a:pt x="1447340" y="4831292"/>
                </a:cubicBezTo>
                <a:cubicBezTo>
                  <a:pt x="1453473" y="4828117"/>
                  <a:pt x="1457153" y="4832350"/>
                  <a:pt x="1459606" y="4836584"/>
                </a:cubicBezTo>
                <a:cubicBezTo>
                  <a:pt x="1463285" y="4842934"/>
                  <a:pt x="1458379" y="4843992"/>
                  <a:pt x="1453473" y="4846109"/>
                </a:cubicBezTo>
                <a:cubicBezTo>
                  <a:pt x="1443660" y="4848225"/>
                  <a:pt x="1435075" y="4847167"/>
                  <a:pt x="1427715" y="4841875"/>
                </a:cubicBezTo>
                <a:close/>
                <a:moveTo>
                  <a:pt x="11296612" y="1837267"/>
                </a:moveTo>
                <a:cubicBezTo>
                  <a:pt x="11299065" y="1837267"/>
                  <a:pt x="11302744" y="1842558"/>
                  <a:pt x="11303971" y="1836208"/>
                </a:cubicBezTo>
                <a:cubicBezTo>
                  <a:pt x="11305198" y="1833033"/>
                  <a:pt x="11299065" y="1825625"/>
                  <a:pt x="11308877" y="1827742"/>
                </a:cubicBezTo>
                <a:cubicBezTo>
                  <a:pt x="11317463" y="1828800"/>
                  <a:pt x="11318690" y="1835150"/>
                  <a:pt x="11315010" y="1842558"/>
                </a:cubicBezTo>
                <a:lnTo>
                  <a:pt x="11316236" y="1842558"/>
                </a:lnTo>
                <a:cubicBezTo>
                  <a:pt x="11316236" y="1842558"/>
                  <a:pt x="11315010" y="1843617"/>
                  <a:pt x="11315010" y="1843617"/>
                </a:cubicBezTo>
                <a:lnTo>
                  <a:pt x="11315010" y="1843617"/>
                </a:lnTo>
                <a:cubicBezTo>
                  <a:pt x="11301518" y="1852083"/>
                  <a:pt x="11294158" y="1851025"/>
                  <a:pt x="11281893" y="1840442"/>
                </a:cubicBezTo>
                <a:cubicBezTo>
                  <a:pt x="11286799" y="1834092"/>
                  <a:pt x="11291705" y="1838325"/>
                  <a:pt x="11296612" y="1837267"/>
                </a:cubicBezTo>
                <a:close/>
                <a:moveTo>
                  <a:pt x="813209" y="4899025"/>
                </a:moveTo>
                <a:cubicBezTo>
                  <a:pt x="814435" y="4894792"/>
                  <a:pt x="815662" y="4889500"/>
                  <a:pt x="820568" y="4889500"/>
                </a:cubicBezTo>
                <a:cubicBezTo>
                  <a:pt x="824248" y="4889500"/>
                  <a:pt x="827928" y="4892675"/>
                  <a:pt x="830381" y="4895850"/>
                </a:cubicBezTo>
                <a:cubicBezTo>
                  <a:pt x="831607" y="4897967"/>
                  <a:pt x="829154" y="4900084"/>
                  <a:pt x="826701" y="4900084"/>
                </a:cubicBezTo>
                <a:cubicBezTo>
                  <a:pt x="824248" y="4913842"/>
                  <a:pt x="823021" y="4914900"/>
                  <a:pt x="811982" y="4909609"/>
                </a:cubicBezTo>
                <a:cubicBezTo>
                  <a:pt x="805849" y="4906434"/>
                  <a:pt x="799717" y="4901142"/>
                  <a:pt x="792357" y="4896909"/>
                </a:cubicBezTo>
                <a:cubicBezTo>
                  <a:pt x="800943" y="4895850"/>
                  <a:pt x="808303" y="4893734"/>
                  <a:pt x="813209" y="4899025"/>
                </a:cubicBezTo>
                <a:close/>
                <a:moveTo>
                  <a:pt x="419483" y="2363258"/>
                </a:moveTo>
                <a:cubicBezTo>
                  <a:pt x="428069" y="2378075"/>
                  <a:pt x="421936" y="2390775"/>
                  <a:pt x="428069" y="2401358"/>
                </a:cubicBezTo>
                <a:cubicBezTo>
                  <a:pt x="423163" y="2400300"/>
                  <a:pt x="415804" y="2402417"/>
                  <a:pt x="415804" y="2393950"/>
                </a:cubicBezTo>
                <a:cubicBezTo>
                  <a:pt x="417030" y="2385483"/>
                  <a:pt x="418257" y="2375958"/>
                  <a:pt x="419483" y="2363258"/>
                </a:cubicBezTo>
                <a:close/>
                <a:moveTo>
                  <a:pt x="429296" y="2401358"/>
                </a:moveTo>
                <a:lnTo>
                  <a:pt x="429296" y="2401358"/>
                </a:lnTo>
                <a:cubicBezTo>
                  <a:pt x="428069" y="2402417"/>
                  <a:pt x="428069" y="2402417"/>
                  <a:pt x="429296" y="2401358"/>
                </a:cubicBezTo>
                <a:cubicBezTo>
                  <a:pt x="428069" y="2401358"/>
                  <a:pt x="428069" y="2401358"/>
                  <a:pt x="429296" y="2401358"/>
                </a:cubicBezTo>
                <a:close/>
                <a:moveTo>
                  <a:pt x="1235145" y="55033"/>
                </a:moveTo>
                <a:cubicBezTo>
                  <a:pt x="1243731" y="65617"/>
                  <a:pt x="1231466" y="74083"/>
                  <a:pt x="1230239" y="83608"/>
                </a:cubicBezTo>
                <a:cubicBezTo>
                  <a:pt x="1232692" y="75142"/>
                  <a:pt x="1209388" y="62442"/>
                  <a:pt x="1235145" y="55033"/>
                </a:cubicBezTo>
                <a:close/>
                <a:moveTo>
                  <a:pt x="11651088" y="1204383"/>
                </a:moveTo>
                <a:cubicBezTo>
                  <a:pt x="11655993" y="1198033"/>
                  <a:pt x="11660900" y="1192742"/>
                  <a:pt x="11665806" y="1186392"/>
                </a:cubicBezTo>
                <a:cubicBezTo>
                  <a:pt x="11669486" y="1181100"/>
                  <a:pt x="11673166" y="1183217"/>
                  <a:pt x="11676845" y="1185333"/>
                </a:cubicBezTo>
                <a:cubicBezTo>
                  <a:pt x="11681752" y="1188508"/>
                  <a:pt x="11680525" y="1190625"/>
                  <a:pt x="11676845" y="1193800"/>
                </a:cubicBezTo>
                <a:cubicBezTo>
                  <a:pt x="11669486" y="1201208"/>
                  <a:pt x="11662126" y="1204383"/>
                  <a:pt x="11651088" y="1204383"/>
                </a:cubicBezTo>
                <a:close/>
                <a:moveTo>
                  <a:pt x="11803181" y="2840567"/>
                </a:moveTo>
                <a:cubicBezTo>
                  <a:pt x="11805634" y="2857500"/>
                  <a:pt x="11806860" y="2868083"/>
                  <a:pt x="11806860" y="2879725"/>
                </a:cubicBezTo>
                <a:cubicBezTo>
                  <a:pt x="11806860" y="2882900"/>
                  <a:pt x="11804408" y="2886075"/>
                  <a:pt x="11800727" y="2886075"/>
                </a:cubicBezTo>
                <a:cubicBezTo>
                  <a:pt x="11795821" y="2886075"/>
                  <a:pt x="11794594" y="2881842"/>
                  <a:pt x="11797048" y="2879725"/>
                </a:cubicBezTo>
                <a:cubicBezTo>
                  <a:pt x="11804408" y="2868083"/>
                  <a:pt x="11790915" y="2856442"/>
                  <a:pt x="11803181" y="2840567"/>
                </a:cubicBezTo>
                <a:close/>
                <a:moveTo>
                  <a:pt x="415804" y="588433"/>
                </a:moveTo>
                <a:cubicBezTo>
                  <a:pt x="412124" y="577850"/>
                  <a:pt x="414577" y="566208"/>
                  <a:pt x="404765" y="554567"/>
                </a:cubicBezTo>
                <a:cubicBezTo>
                  <a:pt x="424390" y="560917"/>
                  <a:pt x="424390" y="560917"/>
                  <a:pt x="415804" y="588433"/>
                </a:cubicBezTo>
                <a:close/>
                <a:moveTo>
                  <a:pt x="409671" y="823383"/>
                </a:moveTo>
                <a:cubicBezTo>
                  <a:pt x="405991" y="822325"/>
                  <a:pt x="410897" y="820208"/>
                  <a:pt x="412124" y="820208"/>
                </a:cubicBezTo>
                <a:cubicBezTo>
                  <a:pt x="419483" y="822325"/>
                  <a:pt x="423163" y="811742"/>
                  <a:pt x="430522" y="817033"/>
                </a:cubicBezTo>
                <a:cubicBezTo>
                  <a:pt x="431749" y="818092"/>
                  <a:pt x="432975" y="821267"/>
                  <a:pt x="431749" y="823383"/>
                </a:cubicBezTo>
                <a:cubicBezTo>
                  <a:pt x="430522" y="828675"/>
                  <a:pt x="428069" y="832908"/>
                  <a:pt x="424390" y="838200"/>
                </a:cubicBezTo>
                <a:cubicBezTo>
                  <a:pt x="421936" y="841375"/>
                  <a:pt x="419483" y="844550"/>
                  <a:pt x="413351" y="842433"/>
                </a:cubicBezTo>
                <a:cubicBezTo>
                  <a:pt x="409671" y="840317"/>
                  <a:pt x="410897" y="837142"/>
                  <a:pt x="412124" y="835025"/>
                </a:cubicBezTo>
                <a:cubicBezTo>
                  <a:pt x="418257" y="827617"/>
                  <a:pt x="417030" y="825500"/>
                  <a:pt x="409671" y="823383"/>
                </a:cubicBezTo>
                <a:close/>
                <a:moveTo>
                  <a:pt x="943224" y="5618692"/>
                </a:moveTo>
                <a:cubicBezTo>
                  <a:pt x="941998" y="5627159"/>
                  <a:pt x="956716" y="5632450"/>
                  <a:pt x="948130" y="5640917"/>
                </a:cubicBezTo>
                <a:cubicBezTo>
                  <a:pt x="940771" y="5641975"/>
                  <a:pt x="938318" y="5635625"/>
                  <a:pt x="933412" y="5633508"/>
                </a:cubicBezTo>
                <a:cubicBezTo>
                  <a:pt x="927279" y="5630334"/>
                  <a:pt x="924826" y="5625042"/>
                  <a:pt x="928505" y="5619750"/>
                </a:cubicBezTo>
                <a:cubicBezTo>
                  <a:pt x="932185" y="5615517"/>
                  <a:pt x="938318" y="5618692"/>
                  <a:pt x="943224" y="5618692"/>
                </a:cubicBezTo>
                <a:close/>
                <a:moveTo>
                  <a:pt x="1722089" y="5622925"/>
                </a:moveTo>
                <a:cubicBezTo>
                  <a:pt x="1722089" y="5622925"/>
                  <a:pt x="1722089" y="5622925"/>
                  <a:pt x="1722089" y="5622925"/>
                </a:cubicBezTo>
                <a:cubicBezTo>
                  <a:pt x="1722089" y="5622925"/>
                  <a:pt x="1720863" y="5622925"/>
                  <a:pt x="1722089" y="5622925"/>
                </a:cubicBezTo>
                <a:lnTo>
                  <a:pt x="1722089" y="5622925"/>
                </a:lnTo>
                <a:close/>
                <a:moveTo>
                  <a:pt x="1723316" y="5631392"/>
                </a:moveTo>
                <a:cubicBezTo>
                  <a:pt x="1724543" y="5628217"/>
                  <a:pt x="1722089" y="5626100"/>
                  <a:pt x="1722089" y="5622925"/>
                </a:cubicBezTo>
                <a:cubicBezTo>
                  <a:pt x="1726996" y="5621867"/>
                  <a:pt x="1731902" y="5615517"/>
                  <a:pt x="1734355" y="5626100"/>
                </a:cubicBezTo>
                <a:cubicBezTo>
                  <a:pt x="1735582" y="5631392"/>
                  <a:pt x="1728222" y="5638800"/>
                  <a:pt x="1738035" y="5641975"/>
                </a:cubicBezTo>
                <a:cubicBezTo>
                  <a:pt x="1751527" y="5644092"/>
                  <a:pt x="1752753" y="5645151"/>
                  <a:pt x="1749074" y="5651500"/>
                </a:cubicBezTo>
                <a:cubicBezTo>
                  <a:pt x="1744167" y="5659967"/>
                  <a:pt x="1738035" y="5668433"/>
                  <a:pt x="1729449" y="5675842"/>
                </a:cubicBezTo>
                <a:cubicBezTo>
                  <a:pt x="1717183" y="5666317"/>
                  <a:pt x="1726996" y="5658909"/>
                  <a:pt x="1733128" y="5651500"/>
                </a:cubicBezTo>
                <a:cubicBezTo>
                  <a:pt x="1720863" y="5646209"/>
                  <a:pt x="1719636" y="5643034"/>
                  <a:pt x="1723316" y="5631392"/>
                </a:cubicBezTo>
                <a:close/>
                <a:moveTo>
                  <a:pt x="1073239" y="2559050"/>
                </a:moveTo>
                <a:cubicBezTo>
                  <a:pt x="1068333" y="2568575"/>
                  <a:pt x="1074466" y="2581275"/>
                  <a:pt x="1063427" y="2589742"/>
                </a:cubicBezTo>
                <a:cubicBezTo>
                  <a:pt x="1051161" y="2573867"/>
                  <a:pt x="1051161" y="2573867"/>
                  <a:pt x="1062200" y="2555875"/>
                </a:cubicBezTo>
                <a:cubicBezTo>
                  <a:pt x="1065880" y="2555875"/>
                  <a:pt x="1074466" y="2554817"/>
                  <a:pt x="1073239" y="2559050"/>
                </a:cubicBezTo>
                <a:close/>
                <a:moveTo>
                  <a:pt x="12109820" y="5566834"/>
                </a:moveTo>
                <a:cubicBezTo>
                  <a:pt x="12106141" y="5566834"/>
                  <a:pt x="12102461" y="5566834"/>
                  <a:pt x="12097555" y="5567892"/>
                </a:cubicBezTo>
                <a:cubicBezTo>
                  <a:pt x="12101234" y="5567892"/>
                  <a:pt x="12107367" y="5564717"/>
                  <a:pt x="12109820" y="5566834"/>
                </a:cubicBezTo>
                <a:close/>
                <a:moveTo>
                  <a:pt x="1305059" y="5072592"/>
                </a:moveTo>
                <a:cubicBezTo>
                  <a:pt x="1305059" y="5072592"/>
                  <a:pt x="1306286" y="5072592"/>
                  <a:pt x="1305059" y="5072592"/>
                </a:cubicBezTo>
                <a:cubicBezTo>
                  <a:pt x="1306286" y="5072592"/>
                  <a:pt x="1306286" y="5072592"/>
                  <a:pt x="1305059" y="5072592"/>
                </a:cubicBezTo>
                <a:cubicBezTo>
                  <a:pt x="1306286" y="5072592"/>
                  <a:pt x="1305059" y="5072592"/>
                  <a:pt x="1305059" y="5072592"/>
                </a:cubicBezTo>
                <a:cubicBezTo>
                  <a:pt x="1305059" y="5072592"/>
                  <a:pt x="1305059" y="5072592"/>
                  <a:pt x="1305059" y="5072592"/>
                </a:cubicBezTo>
                <a:lnTo>
                  <a:pt x="1305059" y="5072592"/>
                </a:lnTo>
                <a:close/>
                <a:moveTo>
                  <a:pt x="1305059" y="5073650"/>
                </a:moveTo>
                <a:cubicBezTo>
                  <a:pt x="1305059" y="5091642"/>
                  <a:pt x="1305059" y="5091642"/>
                  <a:pt x="1278075" y="5105400"/>
                </a:cubicBezTo>
                <a:cubicBezTo>
                  <a:pt x="1276848" y="5094817"/>
                  <a:pt x="1273169" y="5085292"/>
                  <a:pt x="1292794" y="5086350"/>
                </a:cubicBezTo>
                <a:cubicBezTo>
                  <a:pt x="1300153" y="5087409"/>
                  <a:pt x="1296473" y="5082117"/>
                  <a:pt x="1296473" y="5077883"/>
                </a:cubicBezTo>
                <a:cubicBezTo>
                  <a:pt x="1296473" y="5070475"/>
                  <a:pt x="1302606" y="5074709"/>
                  <a:pt x="1305059" y="5073650"/>
                </a:cubicBezTo>
                <a:close/>
                <a:moveTo>
                  <a:pt x="620639" y="741892"/>
                </a:moveTo>
                <a:cubicBezTo>
                  <a:pt x="632905" y="742950"/>
                  <a:pt x="634131" y="748242"/>
                  <a:pt x="636584" y="753533"/>
                </a:cubicBezTo>
                <a:cubicBezTo>
                  <a:pt x="641491" y="754592"/>
                  <a:pt x="641491" y="746125"/>
                  <a:pt x="645170" y="749300"/>
                </a:cubicBezTo>
                <a:cubicBezTo>
                  <a:pt x="647623" y="751417"/>
                  <a:pt x="647623" y="757767"/>
                  <a:pt x="646397" y="759883"/>
                </a:cubicBezTo>
                <a:cubicBezTo>
                  <a:pt x="642717" y="765175"/>
                  <a:pt x="640264" y="756708"/>
                  <a:pt x="636584" y="757767"/>
                </a:cubicBezTo>
                <a:cubicBezTo>
                  <a:pt x="635358" y="764117"/>
                  <a:pt x="641491" y="771525"/>
                  <a:pt x="627998" y="776817"/>
                </a:cubicBezTo>
                <a:cubicBezTo>
                  <a:pt x="630452" y="764117"/>
                  <a:pt x="627998" y="753533"/>
                  <a:pt x="620639" y="741892"/>
                </a:cubicBezTo>
                <a:close/>
                <a:moveTo>
                  <a:pt x="11402095" y="1496483"/>
                </a:moveTo>
                <a:cubicBezTo>
                  <a:pt x="11394736" y="1497542"/>
                  <a:pt x="11391057" y="1493308"/>
                  <a:pt x="11392283" y="1489075"/>
                </a:cubicBezTo>
                <a:cubicBezTo>
                  <a:pt x="11395963" y="1482725"/>
                  <a:pt x="11392283" y="1474258"/>
                  <a:pt x="11402095" y="1466850"/>
                </a:cubicBezTo>
                <a:cubicBezTo>
                  <a:pt x="11404549" y="1475317"/>
                  <a:pt x="11408228" y="1482725"/>
                  <a:pt x="11404549" y="1490133"/>
                </a:cubicBezTo>
                <a:cubicBezTo>
                  <a:pt x="11403322" y="1492250"/>
                  <a:pt x="11409455" y="1496483"/>
                  <a:pt x="11402095" y="1496483"/>
                </a:cubicBezTo>
                <a:close/>
                <a:moveTo>
                  <a:pt x="1579809" y="6815667"/>
                </a:moveTo>
                <a:cubicBezTo>
                  <a:pt x="1579809" y="6810375"/>
                  <a:pt x="1579809" y="6807200"/>
                  <a:pt x="1579809" y="6805084"/>
                </a:cubicBezTo>
                <a:cubicBezTo>
                  <a:pt x="1579809" y="6800850"/>
                  <a:pt x="1574902" y="6795558"/>
                  <a:pt x="1582262" y="6793442"/>
                </a:cubicBezTo>
                <a:cubicBezTo>
                  <a:pt x="1587168" y="6791325"/>
                  <a:pt x="1593301" y="6794500"/>
                  <a:pt x="1595754" y="6797675"/>
                </a:cubicBezTo>
                <a:cubicBezTo>
                  <a:pt x="1601887" y="6802967"/>
                  <a:pt x="1596980" y="6807200"/>
                  <a:pt x="1592074" y="6810375"/>
                </a:cubicBezTo>
                <a:cubicBezTo>
                  <a:pt x="1589621" y="6812492"/>
                  <a:pt x="1585941" y="6812492"/>
                  <a:pt x="1579809" y="6815667"/>
                </a:cubicBezTo>
                <a:close/>
                <a:moveTo>
                  <a:pt x="876990" y="4606925"/>
                </a:moveTo>
                <a:cubicBezTo>
                  <a:pt x="879443" y="4604809"/>
                  <a:pt x="883123" y="4602692"/>
                  <a:pt x="885576" y="4605867"/>
                </a:cubicBezTo>
                <a:cubicBezTo>
                  <a:pt x="890482" y="4610100"/>
                  <a:pt x="900295" y="4611159"/>
                  <a:pt x="900295" y="4619625"/>
                </a:cubicBezTo>
                <a:cubicBezTo>
                  <a:pt x="895388" y="4627034"/>
                  <a:pt x="888029" y="4613275"/>
                  <a:pt x="881896" y="4620684"/>
                </a:cubicBezTo>
                <a:cubicBezTo>
                  <a:pt x="880670" y="4621742"/>
                  <a:pt x="876990" y="4627034"/>
                  <a:pt x="874537" y="4620684"/>
                </a:cubicBezTo>
                <a:cubicBezTo>
                  <a:pt x="874537" y="4616450"/>
                  <a:pt x="870857" y="4612217"/>
                  <a:pt x="876990" y="4606925"/>
                </a:cubicBezTo>
                <a:close/>
                <a:moveTo>
                  <a:pt x="12093875" y="2932642"/>
                </a:moveTo>
                <a:cubicBezTo>
                  <a:pt x="12087742" y="2938992"/>
                  <a:pt x="12082836" y="2937934"/>
                  <a:pt x="12079156" y="2935817"/>
                </a:cubicBezTo>
                <a:cubicBezTo>
                  <a:pt x="12074251" y="2932642"/>
                  <a:pt x="12073024" y="2926292"/>
                  <a:pt x="12075477" y="2901950"/>
                </a:cubicBezTo>
                <a:cubicBezTo>
                  <a:pt x="12097555" y="2907242"/>
                  <a:pt x="12066891" y="2930525"/>
                  <a:pt x="12093875" y="2932642"/>
                </a:cubicBezTo>
                <a:close/>
                <a:moveTo>
                  <a:pt x="949357" y="5194300"/>
                </a:moveTo>
                <a:cubicBezTo>
                  <a:pt x="956716" y="5196417"/>
                  <a:pt x="962849" y="5201709"/>
                  <a:pt x="964076" y="5209117"/>
                </a:cubicBezTo>
                <a:cubicBezTo>
                  <a:pt x="964076" y="5213350"/>
                  <a:pt x="960396" y="5213350"/>
                  <a:pt x="956716" y="5214409"/>
                </a:cubicBezTo>
                <a:cubicBezTo>
                  <a:pt x="949357" y="5213350"/>
                  <a:pt x="939544" y="5213350"/>
                  <a:pt x="940771" y="5203825"/>
                </a:cubicBezTo>
                <a:cubicBezTo>
                  <a:pt x="940771" y="5198534"/>
                  <a:pt x="944451" y="5193242"/>
                  <a:pt x="949357" y="5194300"/>
                </a:cubicBezTo>
                <a:close/>
                <a:moveTo>
                  <a:pt x="11500220" y="5317067"/>
                </a:moveTo>
                <a:cubicBezTo>
                  <a:pt x="11495314" y="5311775"/>
                  <a:pt x="11496541" y="5306484"/>
                  <a:pt x="11502673" y="5303309"/>
                </a:cubicBezTo>
                <a:cubicBezTo>
                  <a:pt x="11506353" y="5301192"/>
                  <a:pt x="11511260" y="5302250"/>
                  <a:pt x="11513713" y="5306484"/>
                </a:cubicBezTo>
                <a:cubicBezTo>
                  <a:pt x="11516166" y="5310717"/>
                  <a:pt x="11514939" y="5313892"/>
                  <a:pt x="11508806" y="5314950"/>
                </a:cubicBezTo>
                <a:cubicBezTo>
                  <a:pt x="11506353" y="5316008"/>
                  <a:pt x="11503901" y="5316008"/>
                  <a:pt x="11500220" y="5317067"/>
                </a:cubicBezTo>
                <a:cubicBezTo>
                  <a:pt x="11495314" y="5329767"/>
                  <a:pt x="11512486" y="5338234"/>
                  <a:pt x="11512486" y="5351992"/>
                </a:cubicBezTo>
                <a:cubicBezTo>
                  <a:pt x="11490408" y="5331883"/>
                  <a:pt x="11490408" y="5331883"/>
                  <a:pt x="11500220" y="5317067"/>
                </a:cubicBezTo>
                <a:close/>
                <a:moveTo>
                  <a:pt x="838967" y="4557184"/>
                </a:moveTo>
                <a:cubicBezTo>
                  <a:pt x="845099" y="4547659"/>
                  <a:pt x="852459" y="4548717"/>
                  <a:pt x="858592" y="4556125"/>
                </a:cubicBezTo>
                <a:cubicBezTo>
                  <a:pt x="862271" y="4557184"/>
                  <a:pt x="864724" y="4558242"/>
                  <a:pt x="868404" y="4559300"/>
                </a:cubicBezTo>
                <a:cubicBezTo>
                  <a:pt x="872084" y="4557184"/>
                  <a:pt x="868404" y="4543425"/>
                  <a:pt x="880670" y="4552950"/>
                </a:cubicBezTo>
                <a:cubicBezTo>
                  <a:pt x="888029" y="4559300"/>
                  <a:pt x="897841" y="4561417"/>
                  <a:pt x="907654" y="4560359"/>
                </a:cubicBezTo>
                <a:cubicBezTo>
                  <a:pt x="912560" y="4576234"/>
                  <a:pt x="892935" y="4572000"/>
                  <a:pt x="886802" y="4579409"/>
                </a:cubicBezTo>
                <a:cubicBezTo>
                  <a:pt x="883123" y="4583642"/>
                  <a:pt x="880670" y="4582584"/>
                  <a:pt x="876990" y="4581525"/>
                </a:cubicBezTo>
                <a:cubicBezTo>
                  <a:pt x="875763" y="4583642"/>
                  <a:pt x="873310" y="4585758"/>
                  <a:pt x="873310" y="4588934"/>
                </a:cubicBezTo>
                <a:cubicBezTo>
                  <a:pt x="873310" y="4585758"/>
                  <a:pt x="872084" y="4582584"/>
                  <a:pt x="873310" y="4579409"/>
                </a:cubicBezTo>
                <a:cubicBezTo>
                  <a:pt x="872084" y="4578350"/>
                  <a:pt x="870857" y="4578350"/>
                  <a:pt x="868404" y="4578350"/>
                </a:cubicBezTo>
                <a:cubicBezTo>
                  <a:pt x="861045" y="4578350"/>
                  <a:pt x="852459" y="4579409"/>
                  <a:pt x="845099" y="4579409"/>
                </a:cubicBezTo>
                <a:cubicBezTo>
                  <a:pt x="842646" y="4579409"/>
                  <a:pt x="841420" y="4577292"/>
                  <a:pt x="842646" y="4574117"/>
                </a:cubicBezTo>
                <a:cubicBezTo>
                  <a:pt x="830381" y="4569883"/>
                  <a:pt x="834060" y="4563534"/>
                  <a:pt x="838967" y="4557184"/>
                </a:cubicBezTo>
                <a:close/>
                <a:moveTo>
                  <a:pt x="602241" y="1938867"/>
                </a:moveTo>
                <a:cubicBezTo>
                  <a:pt x="589975" y="1936750"/>
                  <a:pt x="580163" y="1935692"/>
                  <a:pt x="569124" y="1937808"/>
                </a:cubicBezTo>
                <a:cubicBezTo>
                  <a:pt x="572803" y="1932517"/>
                  <a:pt x="565444" y="1920875"/>
                  <a:pt x="575256" y="1921933"/>
                </a:cubicBezTo>
                <a:cubicBezTo>
                  <a:pt x="585069" y="1920875"/>
                  <a:pt x="596108" y="1926167"/>
                  <a:pt x="602241" y="1938867"/>
                </a:cubicBezTo>
                <a:close/>
                <a:moveTo>
                  <a:pt x="192570" y="1827742"/>
                </a:moveTo>
                <a:cubicBezTo>
                  <a:pt x="185210" y="1821392"/>
                  <a:pt x="177851" y="1816100"/>
                  <a:pt x="170492" y="1809750"/>
                </a:cubicBezTo>
                <a:cubicBezTo>
                  <a:pt x="171718" y="1803400"/>
                  <a:pt x="174171" y="1798108"/>
                  <a:pt x="182757" y="1800225"/>
                </a:cubicBezTo>
                <a:cubicBezTo>
                  <a:pt x="187664" y="1801283"/>
                  <a:pt x="198703" y="1821392"/>
                  <a:pt x="196250" y="1825625"/>
                </a:cubicBezTo>
                <a:cubicBezTo>
                  <a:pt x="195023" y="1826683"/>
                  <a:pt x="192570" y="1828800"/>
                  <a:pt x="192570" y="1827742"/>
                </a:cubicBezTo>
                <a:close/>
                <a:moveTo>
                  <a:pt x="1094091" y="5633508"/>
                </a:moveTo>
                <a:cubicBezTo>
                  <a:pt x="1091638" y="5633508"/>
                  <a:pt x="1089185" y="5632450"/>
                  <a:pt x="1086732" y="5632450"/>
                </a:cubicBezTo>
                <a:cubicBezTo>
                  <a:pt x="1081825" y="5632450"/>
                  <a:pt x="1074466" y="5637742"/>
                  <a:pt x="1073239" y="5628217"/>
                </a:cubicBezTo>
                <a:cubicBezTo>
                  <a:pt x="1072013" y="5618692"/>
                  <a:pt x="1083052" y="5614459"/>
                  <a:pt x="1087958" y="5615517"/>
                </a:cubicBezTo>
                <a:cubicBezTo>
                  <a:pt x="1091638" y="5618692"/>
                  <a:pt x="1097771" y="5626100"/>
                  <a:pt x="1094091" y="5633508"/>
                </a:cubicBezTo>
                <a:close/>
                <a:moveTo>
                  <a:pt x="1625191" y="4010025"/>
                </a:moveTo>
                <a:cubicBezTo>
                  <a:pt x="1616605" y="4004733"/>
                  <a:pt x="1611699" y="4001559"/>
                  <a:pt x="1606793" y="3998383"/>
                </a:cubicBezTo>
                <a:cubicBezTo>
                  <a:pt x="1612926" y="3999442"/>
                  <a:pt x="1615379" y="3997325"/>
                  <a:pt x="1616605" y="3992034"/>
                </a:cubicBezTo>
                <a:cubicBezTo>
                  <a:pt x="1616605" y="3989917"/>
                  <a:pt x="1617832" y="3987800"/>
                  <a:pt x="1617832" y="3985684"/>
                </a:cubicBezTo>
                <a:cubicBezTo>
                  <a:pt x="1614152" y="3985684"/>
                  <a:pt x="1612926" y="3983567"/>
                  <a:pt x="1612926" y="3980392"/>
                </a:cubicBezTo>
                <a:cubicBezTo>
                  <a:pt x="1612926" y="3978275"/>
                  <a:pt x="1615379" y="3976159"/>
                  <a:pt x="1619058" y="3976159"/>
                </a:cubicBezTo>
                <a:cubicBezTo>
                  <a:pt x="1619058" y="3976159"/>
                  <a:pt x="1619058" y="3976159"/>
                  <a:pt x="1620285" y="3976159"/>
                </a:cubicBezTo>
                <a:cubicBezTo>
                  <a:pt x="1621511" y="3974042"/>
                  <a:pt x="1622738" y="3971925"/>
                  <a:pt x="1625191" y="3969809"/>
                </a:cubicBezTo>
                <a:cubicBezTo>
                  <a:pt x="1642363" y="3984625"/>
                  <a:pt x="1614152" y="3994150"/>
                  <a:pt x="1625191" y="4010025"/>
                </a:cubicBezTo>
                <a:close/>
                <a:moveTo>
                  <a:pt x="641491" y="3470275"/>
                </a:moveTo>
                <a:cubicBezTo>
                  <a:pt x="636584" y="3479800"/>
                  <a:pt x="637811" y="3490383"/>
                  <a:pt x="631678" y="3499909"/>
                </a:cubicBezTo>
                <a:cubicBezTo>
                  <a:pt x="623092" y="3486150"/>
                  <a:pt x="623092" y="3486150"/>
                  <a:pt x="629225" y="3473450"/>
                </a:cubicBezTo>
                <a:cubicBezTo>
                  <a:pt x="631678" y="3467100"/>
                  <a:pt x="636584" y="3471333"/>
                  <a:pt x="641491" y="3470275"/>
                </a:cubicBezTo>
                <a:close/>
                <a:moveTo>
                  <a:pt x="11453611" y="2041525"/>
                </a:moveTo>
                <a:cubicBezTo>
                  <a:pt x="11452385" y="2042583"/>
                  <a:pt x="11449932" y="2044700"/>
                  <a:pt x="11447478" y="2042583"/>
                </a:cubicBezTo>
                <a:cubicBezTo>
                  <a:pt x="11445025" y="2040467"/>
                  <a:pt x="11447478" y="2039408"/>
                  <a:pt x="11449932" y="2038350"/>
                </a:cubicBezTo>
                <a:cubicBezTo>
                  <a:pt x="11458518" y="2028825"/>
                  <a:pt x="11476916" y="2029883"/>
                  <a:pt x="11484275" y="2018242"/>
                </a:cubicBezTo>
                <a:cubicBezTo>
                  <a:pt x="11485502" y="2016125"/>
                  <a:pt x="11489182" y="2019300"/>
                  <a:pt x="11490408" y="2020358"/>
                </a:cubicBezTo>
                <a:cubicBezTo>
                  <a:pt x="11492861" y="2022475"/>
                  <a:pt x="11491635" y="2024592"/>
                  <a:pt x="11489182" y="2025650"/>
                </a:cubicBezTo>
                <a:cubicBezTo>
                  <a:pt x="11475689" y="2028825"/>
                  <a:pt x="11467104" y="2040467"/>
                  <a:pt x="11453611" y="2041525"/>
                </a:cubicBezTo>
                <a:close/>
                <a:moveTo>
                  <a:pt x="160679" y="6203950"/>
                </a:moveTo>
                <a:cubicBezTo>
                  <a:pt x="160679" y="6200776"/>
                  <a:pt x="164359" y="6194425"/>
                  <a:pt x="154546" y="6195484"/>
                </a:cubicBezTo>
                <a:cubicBezTo>
                  <a:pt x="145961" y="6196542"/>
                  <a:pt x="144734" y="6191250"/>
                  <a:pt x="143507" y="6185959"/>
                </a:cubicBezTo>
                <a:cubicBezTo>
                  <a:pt x="147187" y="6185959"/>
                  <a:pt x="150867" y="6184901"/>
                  <a:pt x="152093" y="6180667"/>
                </a:cubicBezTo>
                <a:cubicBezTo>
                  <a:pt x="148414" y="6180667"/>
                  <a:pt x="144734" y="6180667"/>
                  <a:pt x="143507" y="6184901"/>
                </a:cubicBezTo>
                <a:cubicBezTo>
                  <a:pt x="138601" y="6175375"/>
                  <a:pt x="143507" y="6169026"/>
                  <a:pt x="152093" y="6163734"/>
                </a:cubicBezTo>
                <a:cubicBezTo>
                  <a:pt x="157000" y="6169026"/>
                  <a:pt x="149640" y="6175375"/>
                  <a:pt x="152093" y="6180667"/>
                </a:cubicBezTo>
                <a:cubicBezTo>
                  <a:pt x="153320" y="6185959"/>
                  <a:pt x="154546" y="6192308"/>
                  <a:pt x="163132" y="6188075"/>
                </a:cubicBezTo>
                <a:cubicBezTo>
                  <a:pt x="165586" y="6187017"/>
                  <a:pt x="166812" y="6179609"/>
                  <a:pt x="171718" y="6185959"/>
                </a:cubicBezTo>
                <a:cubicBezTo>
                  <a:pt x="172945" y="6188075"/>
                  <a:pt x="175398" y="6193367"/>
                  <a:pt x="170492" y="6193367"/>
                </a:cubicBezTo>
                <a:cubicBezTo>
                  <a:pt x="163132" y="6194425"/>
                  <a:pt x="166812" y="6202892"/>
                  <a:pt x="160679" y="6203950"/>
                </a:cubicBezTo>
                <a:close/>
                <a:moveTo>
                  <a:pt x="451374" y="4822825"/>
                </a:moveTo>
                <a:cubicBezTo>
                  <a:pt x="444015" y="4820709"/>
                  <a:pt x="437882" y="4817534"/>
                  <a:pt x="434202" y="4811184"/>
                </a:cubicBezTo>
                <a:cubicBezTo>
                  <a:pt x="434202" y="4810125"/>
                  <a:pt x="436655" y="4808008"/>
                  <a:pt x="437882" y="4805892"/>
                </a:cubicBezTo>
                <a:cubicBezTo>
                  <a:pt x="441561" y="4814359"/>
                  <a:pt x="455054" y="4805892"/>
                  <a:pt x="457507" y="4814359"/>
                </a:cubicBezTo>
                <a:cubicBezTo>
                  <a:pt x="457507" y="4818592"/>
                  <a:pt x="453827" y="4820709"/>
                  <a:pt x="451374" y="4822825"/>
                </a:cubicBezTo>
                <a:close/>
                <a:moveTo>
                  <a:pt x="311546" y="2247900"/>
                </a:moveTo>
                <a:cubicBezTo>
                  <a:pt x="307866" y="2251075"/>
                  <a:pt x="305413" y="2256367"/>
                  <a:pt x="300507" y="2251075"/>
                </a:cubicBezTo>
                <a:cubicBezTo>
                  <a:pt x="296827" y="2247900"/>
                  <a:pt x="294374" y="2246842"/>
                  <a:pt x="288241" y="2247900"/>
                </a:cubicBezTo>
                <a:cubicBezTo>
                  <a:pt x="293148" y="2243667"/>
                  <a:pt x="296827" y="2240492"/>
                  <a:pt x="301734" y="2238375"/>
                </a:cubicBezTo>
                <a:cubicBezTo>
                  <a:pt x="305413" y="2236258"/>
                  <a:pt x="310320" y="2234142"/>
                  <a:pt x="312773" y="2238375"/>
                </a:cubicBezTo>
                <a:cubicBezTo>
                  <a:pt x="313999" y="2239434"/>
                  <a:pt x="315226" y="2243667"/>
                  <a:pt x="311546" y="2247900"/>
                </a:cubicBezTo>
                <a:close/>
                <a:moveTo>
                  <a:pt x="872084" y="5903383"/>
                </a:moveTo>
                <a:cubicBezTo>
                  <a:pt x="870857" y="5897034"/>
                  <a:pt x="869631" y="5891742"/>
                  <a:pt x="864724" y="5886450"/>
                </a:cubicBezTo>
                <a:cubicBezTo>
                  <a:pt x="874537" y="5888567"/>
                  <a:pt x="883123" y="5890683"/>
                  <a:pt x="884349" y="5899151"/>
                </a:cubicBezTo>
                <a:cubicBezTo>
                  <a:pt x="884349" y="5902325"/>
                  <a:pt x="889256" y="5905500"/>
                  <a:pt x="883123" y="5907617"/>
                </a:cubicBezTo>
                <a:cubicBezTo>
                  <a:pt x="878217" y="5908675"/>
                  <a:pt x="873310" y="5908675"/>
                  <a:pt x="872084" y="5903383"/>
                </a:cubicBezTo>
                <a:close/>
                <a:moveTo>
                  <a:pt x="613280" y="1595967"/>
                </a:moveTo>
                <a:cubicBezTo>
                  <a:pt x="608373" y="1586442"/>
                  <a:pt x="610827" y="1579033"/>
                  <a:pt x="608373" y="1570567"/>
                </a:cubicBezTo>
                <a:cubicBezTo>
                  <a:pt x="618186" y="1571625"/>
                  <a:pt x="625545" y="1570567"/>
                  <a:pt x="632905" y="1573742"/>
                </a:cubicBezTo>
                <a:cubicBezTo>
                  <a:pt x="626772" y="1577975"/>
                  <a:pt x="619413" y="1585383"/>
                  <a:pt x="613280" y="1595967"/>
                </a:cubicBezTo>
                <a:close/>
                <a:moveTo>
                  <a:pt x="516381" y="1899708"/>
                </a:moveTo>
                <a:cubicBezTo>
                  <a:pt x="515155" y="1899708"/>
                  <a:pt x="512702" y="1900767"/>
                  <a:pt x="509022" y="1901825"/>
                </a:cubicBezTo>
                <a:cubicBezTo>
                  <a:pt x="510249" y="1897592"/>
                  <a:pt x="511475" y="1895475"/>
                  <a:pt x="512702" y="1893358"/>
                </a:cubicBezTo>
                <a:cubicBezTo>
                  <a:pt x="515155" y="1889125"/>
                  <a:pt x="509022" y="1881717"/>
                  <a:pt x="518835" y="1880658"/>
                </a:cubicBezTo>
                <a:cubicBezTo>
                  <a:pt x="521288" y="1880658"/>
                  <a:pt x="523741" y="1881717"/>
                  <a:pt x="524967" y="1883833"/>
                </a:cubicBezTo>
                <a:cubicBezTo>
                  <a:pt x="524967" y="1890183"/>
                  <a:pt x="528647" y="1897592"/>
                  <a:pt x="516381" y="1899708"/>
                </a:cubicBezTo>
                <a:close/>
                <a:moveTo>
                  <a:pt x="900295" y="5646209"/>
                </a:moveTo>
                <a:cubicBezTo>
                  <a:pt x="910107" y="5649383"/>
                  <a:pt x="917466" y="5652558"/>
                  <a:pt x="915013" y="5665258"/>
                </a:cubicBezTo>
                <a:cubicBezTo>
                  <a:pt x="905201" y="5665258"/>
                  <a:pt x="901521" y="5658909"/>
                  <a:pt x="895388" y="5656792"/>
                </a:cubicBezTo>
                <a:cubicBezTo>
                  <a:pt x="890482" y="5655734"/>
                  <a:pt x="891709" y="5652558"/>
                  <a:pt x="892935" y="5649383"/>
                </a:cubicBezTo>
                <a:cubicBezTo>
                  <a:pt x="894162" y="5646209"/>
                  <a:pt x="896615" y="5645151"/>
                  <a:pt x="900295" y="5646209"/>
                </a:cubicBezTo>
                <a:close/>
                <a:moveTo>
                  <a:pt x="128789" y="4414309"/>
                </a:moveTo>
                <a:cubicBezTo>
                  <a:pt x="123883" y="4414309"/>
                  <a:pt x="125109" y="4411133"/>
                  <a:pt x="126336" y="4407959"/>
                </a:cubicBezTo>
                <a:cubicBezTo>
                  <a:pt x="128789" y="4402667"/>
                  <a:pt x="125109" y="4401609"/>
                  <a:pt x="120203" y="4400550"/>
                </a:cubicBezTo>
                <a:cubicBezTo>
                  <a:pt x="116523" y="4400550"/>
                  <a:pt x="112843" y="4399492"/>
                  <a:pt x="112843" y="4396317"/>
                </a:cubicBezTo>
                <a:cubicBezTo>
                  <a:pt x="111617" y="4392084"/>
                  <a:pt x="115297" y="4391025"/>
                  <a:pt x="117750" y="4391025"/>
                </a:cubicBezTo>
                <a:cubicBezTo>
                  <a:pt x="128789" y="4388909"/>
                  <a:pt x="141054" y="4399492"/>
                  <a:pt x="137375" y="4409017"/>
                </a:cubicBezTo>
                <a:cubicBezTo>
                  <a:pt x="136148" y="4411133"/>
                  <a:pt x="132468" y="4414309"/>
                  <a:pt x="128789" y="4414309"/>
                </a:cubicBezTo>
                <a:close/>
                <a:moveTo>
                  <a:pt x="414577" y="4518025"/>
                </a:moveTo>
                <a:cubicBezTo>
                  <a:pt x="418257" y="4525434"/>
                  <a:pt x="423163" y="4532842"/>
                  <a:pt x="417030" y="4542367"/>
                </a:cubicBezTo>
                <a:cubicBezTo>
                  <a:pt x="399858" y="4534959"/>
                  <a:pt x="403538" y="4526492"/>
                  <a:pt x="414577" y="4518025"/>
                </a:cubicBezTo>
                <a:close/>
                <a:moveTo>
                  <a:pt x="854912" y="3171825"/>
                </a:moveTo>
                <a:cubicBezTo>
                  <a:pt x="856138" y="3168650"/>
                  <a:pt x="856138" y="3166534"/>
                  <a:pt x="857365" y="3164417"/>
                </a:cubicBezTo>
                <a:cubicBezTo>
                  <a:pt x="858592" y="3161242"/>
                  <a:pt x="857365" y="3159125"/>
                  <a:pt x="856138" y="3157008"/>
                </a:cubicBezTo>
                <a:cubicBezTo>
                  <a:pt x="859818" y="3159125"/>
                  <a:pt x="863498" y="3161242"/>
                  <a:pt x="865951" y="3163358"/>
                </a:cubicBezTo>
                <a:cubicBezTo>
                  <a:pt x="869631" y="3165475"/>
                  <a:pt x="868404" y="3168650"/>
                  <a:pt x="865951" y="3171825"/>
                </a:cubicBezTo>
                <a:cubicBezTo>
                  <a:pt x="863498" y="3175000"/>
                  <a:pt x="861045" y="3176059"/>
                  <a:pt x="857365" y="3173942"/>
                </a:cubicBezTo>
                <a:cubicBezTo>
                  <a:pt x="854912" y="3171825"/>
                  <a:pt x="851232" y="3179233"/>
                  <a:pt x="850006" y="3173942"/>
                </a:cubicBezTo>
                <a:cubicBezTo>
                  <a:pt x="847553" y="3170767"/>
                  <a:pt x="854912" y="3175000"/>
                  <a:pt x="854912" y="3171825"/>
                </a:cubicBezTo>
                <a:close/>
                <a:moveTo>
                  <a:pt x="1000872" y="782108"/>
                </a:moveTo>
                <a:cubicBezTo>
                  <a:pt x="1014365" y="784225"/>
                  <a:pt x="1027857" y="785283"/>
                  <a:pt x="1041349" y="773642"/>
                </a:cubicBezTo>
                <a:cubicBezTo>
                  <a:pt x="1030310" y="790575"/>
                  <a:pt x="1026630" y="791633"/>
                  <a:pt x="1000872" y="782108"/>
                </a:cubicBezTo>
                <a:close/>
                <a:moveTo>
                  <a:pt x="11692790" y="5083175"/>
                </a:moveTo>
                <a:cubicBezTo>
                  <a:pt x="11695243" y="5083175"/>
                  <a:pt x="11698923" y="5083175"/>
                  <a:pt x="11700150" y="5084234"/>
                </a:cubicBezTo>
                <a:cubicBezTo>
                  <a:pt x="11703830" y="5088467"/>
                  <a:pt x="11698923" y="5088467"/>
                  <a:pt x="11696470" y="5089525"/>
                </a:cubicBezTo>
                <a:cubicBezTo>
                  <a:pt x="11690337" y="5094817"/>
                  <a:pt x="11703830" y="5100109"/>
                  <a:pt x="11695243" y="5106459"/>
                </a:cubicBezTo>
                <a:cubicBezTo>
                  <a:pt x="11691564" y="5101167"/>
                  <a:pt x="11679298" y="5100109"/>
                  <a:pt x="11682978" y="5091642"/>
                </a:cubicBezTo>
                <a:cubicBezTo>
                  <a:pt x="11682978" y="5088467"/>
                  <a:pt x="11685431" y="5083175"/>
                  <a:pt x="11692790" y="5083175"/>
                </a:cubicBezTo>
                <a:close/>
                <a:moveTo>
                  <a:pt x="547045" y="4081992"/>
                </a:moveTo>
                <a:cubicBezTo>
                  <a:pt x="540913" y="4080934"/>
                  <a:pt x="533553" y="4088342"/>
                  <a:pt x="528647" y="4076700"/>
                </a:cubicBezTo>
                <a:cubicBezTo>
                  <a:pt x="561764" y="4079875"/>
                  <a:pt x="561764" y="4079875"/>
                  <a:pt x="565444" y="4093633"/>
                </a:cubicBezTo>
                <a:cubicBezTo>
                  <a:pt x="555631" y="4093633"/>
                  <a:pt x="555631" y="4083050"/>
                  <a:pt x="547045" y="4081992"/>
                </a:cubicBezTo>
                <a:close/>
                <a:moveTo>
                  <a:pt x="1363934" y="2800350"/>
                </a:moveTo>
                <a:cubicBezTo>
                  <a:pt x="1356575" y="2795059"/>
                  <a:pt x="1359028" y="2788708"/>
                  <a:pt x="1355348" y="2785534"/>
                </a:cubicBezTo>
                <a:cubicBezTo>
                  <a:pt x="1354122" y="2784475"/>
                  <a:pt x="1354122" y="2781300"/>
                  <a:pt x="1354122" y="2779184"/>
                </a:cubicBezTo>
                <a:cubicBezTo>
                  <a:pt x="1362707" y="2774950"/>
                  <a:pt x="1368840" y="2780242"/>
                  <a:pt x="1371293" y="2784475"/>
                </a:cubicBezTo>
                <a:cubicBezTo>
                  <a:pt x="1376200" y="2791883"/>
                  <a:pt x="1366387" y="2794000"/>
                  <a:pt x="1363934" y="2800350"/>
                </a:cubicBezTo>
                <a:close/>
                <a:moveTo>
                  <a:pt x="1352895" y="1572683"/>
                </a:moveTo>
                <a:cubicBezTo>
                  <a:pt x="1349215" y="1569508"/>
                  <a:pt x="1351668" y="1565275"/>
                  <a:pt x="1354122" y="1562100"/>
                </a:cubicBezTo>
                <a:cubicBezTo>
                  <a:pt x="1356575" y="1559983"/>
                  <a:pt x="1360254" y="1559983"/>
                  <a:pt x="1363934" y="1562100"/>
                </a:cubicBezTo>
                <a:cubicBezTo>
                  <a:pt x="1367614" y="1564217"/>
                  <a:pt x="1368840" y="1566333"/>
                  <a:pt x="1367614" y="1569508"/>
                </a:cubicBezTo>
                <a:cubicBezTo>
                  <a:pt x="1366387" y="1573742"/>
                  <a:pt x="1366387" y="1579033"/>
                  <a:pt x="1362707" y="1582208"/>
                </a:cubicBezTo>
                <a:cubicBezTo>
                  <a:pt x="1360254" y="1584325"/>
                  <a:pt x="1356575" y="1588558"/>
                  <a:pt x="1351668" y="1585383"/>
                </a:cubicBezTo>
                <a:cubicBezTo>
                  <a:pt x="1347989" y="1582208"/>
                  <a:pt x="1351668" y="1580092"/>
                  <a:pt x="1355348" y="1579033"/>
                </a:cubicBezTo>
                <a:cubicBezTo>
                  <a:pt x="1356575" y="1577975"/>
                  <a:pt x="1357801" y="1576917"/>
                  <a:pt x="1359028" y="1575858"/>
                </a:cubicBezTo>
                <a:cubicBezTo>
                  <a:pt x="1356575" y="1573742"/>
                  <a:pt x="1354122" y="1573742"/>
                  <a:pt x="1352895" y="1572683"/>
                </a:cubicBezTo>
                <a:close/>
                <a:moveTo>
                  <a:pt x="11768837" y="3260725"/>
                </a:moveTo>
                <a:cubicBezTo>
                  <a:pt x="11767611" y="3262842"/>
                  <a:pt x="11763930" y="3263900"/>
                  <a:pt x="11762704" y="3261784"/>
                </a:cubicBezTo>
                <a:cubicBezTo>
                  <a:pt x="11754118" y="3255434"/>
                  <a:pt x="11760251" y="3246967"/>
                  <a:pt x="11760251" y="3239559"/>
                </a:cubicBezTo>
                <a:cubicBezTo>
                  <a:pt x="11767611" y="3245909"/>
                  <a:pt x="11773744" y="3251200"/>
                  <a:pt x="11768837" y="3260725"/>
                </a:cubicBezTo>
                <a:close/>
                <a:moveTo>
                  <a:pt x="12022735" y="2450042"/>
                </a:moveTo>
                <a:cubicBezTo>
                  <a:pt x="12021508" y="2457450"/>
                  <a:pt x="12020282" y="2465917"/>
                  <a:pt x="12017828" y="2475442"/>
                </a:cubicBezTo>
                <a:cubicBezTo>
                  <a:pt x="12008016" y="2472267"/>
                  <a:pt x="12021508" y="2453217"/>
                  <a:pt x="12001883" y="2459567"/>
                </a:cubicBezTo>
                <a:cubicBezTo>
                  <a:pt x="11999430" y="2460625"/>
                  <a:pt x="11999430" y="2455333"/>
                  <a:pt x="12003110" y="2453217"/>
                </a:cubicBezTo>
                <a:cubicBezTo>
                  <a:pt x="12008016" y="2450042"/>
                  <a:pt x="12014149" y="2447925"/>
                  <a:pt x="12022735" y="2450042"/>
                </a:cubicBezTo>
                <a:close/>
                <a:moveTo>
                  <a:pt x="1311192" y="1516592"/>
                </a:moveTo>
                <a:cubicBezTo>
                  <a:pt x="1294020" y="1510242"/>
                  <a:pt x="1294020" y="1510242"/>
                  <a:pt x="1309965" y="1497542"/>
                </a:cubicBezTo>
                <a:cubicBezTo>
                  <a:pt x="1319778" y="1499658"/>
                  <a:pt x="1318551" y="1509183"/>
                  <a:pt x="1323458" y="1515533"/>
                </a:cubicBezTo>
                <a:cubicBezTo>
                  <a:pt x="1327137" y="1520825"/>
                  <a:pt x="1319778" y="1522942"/>
                  <a:pt x="1316098" y="1525058"/>
                </a:cubicBezTo>
                <a:cubicBezTo>
                  <a:pt x="1313645" y="1528233"/>
                  <a:pt x="1309965" y="1532467"/>
                  <a:pt x="1306286" y="1527175"/>
                </a:cubicBezTo>
                <a:cubicBezTo>
                  <a:pt x="1303833" y="1524000"/>
                  <a:pt x="1308739" y="1521883"/>
                  <a:pt x="1312419" y="1521883"/>
                </a:cubicBezTo>
                <a:cubicBezTo>
                  <a:pt x="1311192" y="1519767"/>
                  <a:pt x="1311192" y="1516592"/>
                  <a:pt x="1311192" y="1516592"/>
                </a:cubicBezTo>
                <a:close/>
                <a:moveTo>
                  <a:pt x="239179" y="5908675"/>
                </a:moveTo>
                <a:cubicBezTo>
                  <a:pt x="234273" y="5907617"/>
                  <a:pt x="229367" y="5903383"/>
                  <a:pt x="234273" y="5898092"/>
                </a:cubicBezTo>
                <a:cubicBezTo>
                  <a:pt x="241632" y="5888567"/>
                  <a:pt x="234273" y="5883276"/>
                  <a:pt x="226913" y="5879042"/>
                </a:cubicBezTo>
                <a:cubicBezTo>
                  <a:pt x="245312" y="5884334"/>
                  <a:pt x="248992" y="5887508"/>
                  <a:pt x="248992" y="5900209"/>
                </a:cubicBezTo>
                <a:cubicBezTo>
                  <a:pt x="247765" y="5904442"/>
                  <a:pt x="246538" y="5909734"/>
                  <a:pt x="239179" y="5908675"/>
                </a:cubicBezTo>
                <a:close/>
                <a:moveTo>
                  <a:pt x="225687" y="6130925"/>
                </a:moveTo>
                <a:cubicBezTo>
                  <a:pt x="239179" y="6133042"/>
                  <a:pt x="250218" y="6135159"/>
                  <a:pt x="262484" y="6137276"/>
                </a:cubicBezTo>
                <a:cubicBezTo>
                  <a:pt x="246538" y="6146800"/>
                  <a:pt x="246538" y="6146800"/>
                  <a:pt x="225687" y="6130925"/>
                </a:cubicBezTo>
                <a:close/>
                <a:moveTo>
                  <a:pt x="307866" y="5357284"/>
                </a:moveTo>
                <a:cubicBezTo>
                  <a:pt x="309093" y="5357284"/>
                  <a:pt x="311546" y="5359400"/>
                  <a:pt x="311546" y="5359400"/>
                </a:cubicBezTo>
                <a:cubicBezTo>
                  <a:pt x="309093" y="5367867"/>
                  <a:pt x="313999" y="5374217"/>
                  <a:pt x="318905" y="5380567"/>
                </a:cubicBezTo>
                <a:cubicBezTo>
                  <a:pt x="321359" y="5384800"/>
                  <a:pt x="318905" y="5387975"/>
                  <a:pt x="315226" y="5390092"/>
                </a:cubicBezTo>
                <a:cubicBezTo>
                  <a:pt x="310320" y="5392209"/>
                  <a:pt x="310320" y="5387975"/>
                  <a:pt x="307866" y="5385859"/>
                </a:cubicBezTo>
                <a:cubicBezTo>
                  <a:pt x="300507" y="5378450"/>
                  <a:pt x="306640" y="5369984"/>
                  <a:pt x="301734" y="5362575"/>
                </a:cubicBezTo>
                <a:cubicBezTo>
                  <a:pt x="302960" y="5358342"/>
                  <a:pt x="305413" y="5357284"/>
                  <a:pt x="307866" y="5357284"/>
                </a:cubicBezTo>
                <a:close/>
                <a:moveTo>
                  <a:pt x="825475" y="3063875"/>
                </a:moveTo>
                <a:cubicBezTo>
                  <a:pt x="825475" y="3063875"/>
                  <a:pt x="825475" y="3063875"/>
                  <a:pt x="825475" y="3063875"/>
                </a:cubicBezTo>
                <a:cubicBezTo>
                  <a:pt x="825475" y="3063875"/>
                  <a:pt x="825475" y="3063875"/>
                  <a:pt x="825475" y="3063875"/>
                </a:cubicBezTo>
                <a:cubicBezTo>
                  <a:pt x="825475" y="3063875"/>
                  <a:pt x="825475" y="3064934"/>
                  <a:pt x="825475" y="3063875"/>
                </a:cubicBezTo>
                <a:lnTo>
                  <a:pt x="825475" y="3063875"/>
                </a:lnTo>
                <a:close/>
                <a:moveTo>
                  <a:pt x="810756" y="3055409"/>
                </a:moveTo>
                <a:cubicBezTo>
                  <a:pt x="813209" y="3050117"/>
                  <a:pt x="802170" y="3039534"/>
                  <a:pt x="816889" y="3039534"/>
                </a:cubicBezTo>
                <a:cubicBezTo>
                  <a:pt x="831607" y="3039534"/>
                  <a:pt x="819342" y="3050117"/>
                  <a:pt x="823021" y="3055409"/>
                </a:cubicBezTo>
                <a:cubicBezTo>
                  <a:pt x="824248" y="3057525"/>
                  <a:pt x="824248" y="3060700"/>
                  <a:pt x="825475" y="3063875"/>
                </a:cubicBezTo>
                <a:cubicBezTo>
                  <a:pt x="823021" y="3058583"/>
                  <a:pt x="803396" y="3068108"/>
                  <a:pt x="810756" y="3055409"/>
                </a:cubicBezTo>
                <a:close/>
                <a:moveTo>
                  <a:pt x="222007" y="4750859"/>
                </a:moveTo>
                <a:cubicBezTo>
                  <a:pt x="219554" y="4747684"/>
                  <a:pt x="220781" y="4744508"/>
                  <a:pt x="224460" y="4743450"/>
                </a:cubicBezTo>
                <a:cubicBezTo>
                  <a:pt x="229367" y="4742392"/>
                  <a:pt x="231820" y="4746625"/>
                  <a:pt x="233046" y="4749800"/>
                </a:cubicBezTo>
                <a:cubicBezTo>
                  <a:pt x="235499" y="4760383"/>
                  <a:pt x="223234" y="4763559"/>
                  <a:pt x="219554" y="4769909"/>
                </a:cubicBezTo>
                <a:cubicBezTo>
                  <a:pt x="220781" y="4770967"/>
                  <a:pt x="222007" y="4772025"/>
                  <a:pt x="223234" y="4773084"/>
                </a:cubicBezTo>
                <a:cubicBezTo>
                  <a:pt x="226913" y="4774142"/>
                  <a:pt x="235499" y="4769909"/>
                  <a:pt x="234273" y="4778375"/>
                </a:cubicBezTo>
                <a:cubicBezTo>
                  <a:pt x="233046" y="4784725"/>
                  <a:pt x="226913" y="4786842"/>
                  <a:pt x="219554" y="4783667"/>
                </a:cubicBezTo>
                <a:cubicBezTo>
                  <a:pt x="213421" y="4780492"/>
                  <a:pt x="202382" y="4777317"/>
                  <a:pt x="214648" y="4769909"/>
                </a:cubicBezTo>
                <a:cubicBezTo>
                  <a:pt x="214648" y="4765675"/>
                  <a:pt x="212195" y="4762500"/>
                  <a:pt x="209742" y="4759325"/>
                </a:cubicBezTo>
                <a:cubicBezTo>
                  <a:pt x="208515" y="4758267"/>
                  <a:pt x="208515" y="4754034"/>
                  <a:pt x="212195" y="4755092"/>
                </a:cubicBezTo>
                <a:cubicBezTo>
                  <a:pt x="215874" y="4756150"/>
                  <a:pt x="217101" y="4762500"/>
                  <a:pt x="220781" y="4756150"/>
                </a:cubicBezTo>
                <a:cubicBezTo>
                  <a:pt x="223234" y="4754034"/>
                  <a:pt x="224460" y="4752975"/>
                  <a:pt x="222007" y="4750859"/>
                </a:cubicBezTo>
                <a:close/>
                <a:moveTo>
                  <a:pt x="82179" y="1755775"/>
                </a:moveTo>
                <a:cubicBezTo>
                  <a:pt x="72367" y="1765300"/>
                  <a:pt x="67461" y="1749425"/>
                  <a:pt x="58875" y="1752600"/>
                </a:cubicBezTo>
                <a:cubicBezTo>
                  <a:pt x="66234" y="1748367"/>
                  <a:pt x="68687" y="1737783"/>
                  <a:pt x="79726" y="1743075"/>
                </a:cubicBezTo>
                <a:cubicBezTo>
                  <a:pt x="84633" y="1746250"/>
                  <a:pt x="85859" y="1752600"/>
                  <a:pt x="82179" y="1755775"/>
                </a:cubicBezTo>
                <a:close/>
                <a:moveTo>
                  <a:pt x="643944" y="568325"/>
                </a:moveTo>
                <a:cubicBezTo>
                  <a:pt x="643944" y="573617"/>
                  <a:pt x="635358" y="582083"/>
                  <a:pt x="630452" y="582083"/>
                </a:cubicBezTo>
                <a:cubicBezTo>
                  <a:pt x="625545" y="581025"/>
                  <a:pt x="623092" y="578908"/>
                  <a:pt x="621866" y="574675"/>
                </a:cubicBezTo>
                <a:cubicBezTo>
                  <a:pt x="620639" y="567267"/>
                  <a:pt x="629225" y="557742"/>
                  <a:pt x="636584" y="558800"/>
                </a:cubicBezTo>
                <a:cubicBezTo>
                  <a:pt x="642717" y="558800"/>
                  <a:pt x="643944" y="564092"/>
                  <a:pt x="643944" y="568325"/>
                </a:cubicBezTo>
                <a:close/>
                <a:moveTo>
                  <a:pt x="658662" y="2897717"/>
                </a:moveTo>
                <a:cubicBezTo>
                  <a:pt x="659889" y="2889250"/>
                  <a:pt x="663569" y="2882900"/>
                  <a:pt x="677061" y="2885017"/>
                </a:cubicBezTo>
                <a:cubicBezTo>
                  <a:pt x="677061" y="2885017"/>
                  <a:pt x="677061" y="2885017"/>
                  <a:pt x="678287" y="2883958"/>
                </a:cubicBezTo>
                <a:cubicBezTo>
                  <a:pt x="679514" y="2888192"/>
                  <a:pt x="667248" y="2905125"/>
                  <a:pt x="664795" y="2904067"/>
                </a:cubicBezTo>
                <a:cubicBezTo>
                  <a:pt x="661116" y="2904067"/>
                  <a:pt x="657436" y="2900892"/>
                  <a:pt x="658662" y="2897717"/>
                </a:cubicBezTo>
                <a:close/>
                <a:moveTo>
                  <a:pt x="813209" y="5400675"/>
                </a:moveTo>
                <a:cubicBezTo>
                  <a:pt x="798490" y="5385859"/>
                  <a:pt x="798490" y="5385859"/>
                  <a:pt x="811982" y="5371042"/>
                </a:cubicBezTo>
                <a:cubicBezTo>
                  <a:pt x="819342" y="5380567"/>
                  <a:pt x="823021" y="5389034"/>
                  <a:pt x="813209" y="5400675"/>
                </a:cubicBezTo>
                <a:close/>
                <a:moveTo>
                  <a:pt x="11767611" y="4115858"/>
                </a:moveTo>
                <a:cubicBezTo>
                  <a:pt x="11757798" y="4110567"/>
                  <a:pt x="11749212" y="4109508"/>
                  <a:pt x="11740626" y="4105275"/>
                </a:cubicBezTo>
                <a:cubicBezTo>
                  <a:pt x="11765157" y="4096809"/>
                  <a:pt x="11765157" y="4096809"/>
                  <a:pt x="11767611" y="4115858"/>
                </a:cubicBezTo>
                <a:close/>
                <a:moveTo>
                  <a:pt x="1111263" y="5592234"/>
                </a:moveTo>
                <a:cubicBezTo>
                  <a:pt x="1127208" y="5596467"/>
                  <a:pt x="1134567" y="5584825"/>
                  <a:pt x="1145607" y="5578475"/>
                </a:cubicBezTo>
                <a:cubicBezTo>
                  <a:pt x="1144380" y="5589058"/>
                  <a:pt x="1143153" y="5588000"/>
                  <a:pt x="1133341" y="5594350"/>
                </a:cubicBezTo>
                <a:cubicBezTo>
                  <a:pt x="1123528" y="5602817"/>
                  <a:pt x="1118622" y="5595409"/>
                  <a:pt x="1111263" y="5592234"/>
                </a:cubicBezTo>
                <a:close/>
                <a:moveTo>
                  <a:pt x="11080738" y="5394325"/>
                </a:moveTo>
                <a:cubicBezTo>
                  <a:pt x="11091776" y="5403850"/>
                  <a:pt x="11088097" y="5414434"/>
                  <a:pt x="11085643" y="5425017"/>
                </a:cubicBezTo>
                <a:cubicBezTo>
                  <a:pt x="11070924" y="5412317"/>
                  <a:pt x="11070924" y="5408084"/>
                  <a:pt x="11080738" y="5394325"/>
                </a:cubicBezTo>
                <a:close/>
                <a:moveTo>
                  <a:pt x="11969993" y="652992"/>
                </a:moveTo>
                <a:cubicBezTo>
                  <a:pt x="11967540" y="652992"/>
                  <a:pt x="11966313" y="650875"/>
                  <a:pt x="11965087" y="649817"/>
                </a:cubicBezTo>
                <a:cubicBezTo>
                  <a:pt x="11967540" y="649817"/>
                  <a:pt x="11969993" y="649817"/>
                  <a:pt x="11971219" y="650875"/>
                </a:cubicBezTo>
                <a:cubicBezTo>
                  <a:pt x="11971219" y="650875"/>
                  <a:pt x="11971219" y="650875"/>
                  <a:pt x="11971219" y="651933"/>
                </a:cubicBezTo>
                <a:cubicBezTo>
                  <a:pt x="11971219" y="651933"/>
                  <a:pt x="11971219" y="651933"/>
                  <a:pt x="11971219" y="651933"/>
                </a:cubicBezTo>
                <a:cubicBezTo>
                  <a:pt x="11974899" y="648758"/>
                  <a:pt x="11973673" y="654050"/>
                  <a:pt x="11974899" y="655108"/>
                </a:cubicBezTo>
                <a:cubicBezTo>
                  <a:pt x="11979805" y="660400"/>
                  <a:pt x="11981032" y="665692"/>
                  <a:pt x="11972446" y="673100"/>
                </a:cubicBezTo>
                <a:cubicBezTo>
                  <a:pt x="11967540" y="664633"/>
                  <a:pt x="11955274" y="663575"/>
                  <a:pt x="11945462" y="654050"/>
                </a:cubicBezTo>
                <a:cubicBezTo>
                  <a:pt x="11956500" y="651933"/>
                  <a:pt x="11963860" y="657225"/>
                  <a:pt x="11969993" y="652992"/>
                </a:cubicBezTo>
                <a:close/>
                <a:moveTo>
                  <a:pt x="1211841" y="20108"/>
                </a:moveTo>
                <a:cubicBezTo>
                  <a:pt x="1229012" y="16933"/>
                  <a:pt x="1246184" y="11642"/>
                  <a:pt x="1268262" y="12700"/>
                </a:cubicBezTo>
                <a:cubicBezTo>
                  <a:pt x="1248638" y="26458"/>
                  <a:pt x="1229012" y="16933"/>
                  <a:pt x="1211841" y="20108"/>
                </a:cubicBezTo>
                <a:close/>
                <a:moveTo>
                  <a:pt x="1197122" y="4493684"/>
                </a:moveTo>
                <a:cubicBezTo>
                  <a:pt x="1190989" y="4491567"/>
                  <a:pt x="1182403" y="4491567"/>
                  <a:pt x="1182403" y="4483100"/>
                </a:cubicBezTo>
                <a:cubicBezTo>
                  <a:pt x="1182403" y="4477809"/>
                  <a:pt x="1179950" y="4470400"/>
                  <a:pt x="1189763" y="4470400"/>
                </a:cubicBezTo>
                <a:cubicBezTo>
                  <a:pt x="1200802" y="4470400"/>
                  <a:pt x="1199575" y="4479925"/>
                  <a:pt x="1203255" y="4485217"/>
                </a:cubicBezTo>
                <a:cubicBezTo>
                  <a:pt x="1205708" y="4490508"/>
                  <a:pt x="1200802" y="4491567"/>
                  <a:pt x="1197122" y="4493684"/>
                </a:cubicBezTo>
                <a:close/>
                <a:moveTo>
                  <a:pt x="11750439" y="2734733"/>
                </a:moveTo>
                <a:cubicBezTo>
                  <a:pt x="11741853" y="2715684"/>
                  <a:pt x="11746759" y="2704042"/>
                  <a:pt x="11756571" y="2691342"/>
                </a:cubicBezTo>
                <a:cubicBezTo>
                  <a:pt x="11763930" y="2706158"/>
                  <a:pt x="11757798" y="2717800"/>
                  <a:pt x="11750439" y="2734733"/>
                </a:cubicBezTo>
                <a:close/>
                <a:moveTo>
                  <a:pt x="10864863" y="2418292"/>
                </a:moveTo>
                <a:cubicBezTo>
                  <a:pt x="10859957" y="2426758"/>
                  <a:pt x="10864863" y="2436283"/>
                  <a:pt x="10856277" y="2443692"/>
                </a:cubicBezTo>
                <a:cubicBezTo>
                  <a:pt x="10852597" y="2446867"/>
                  <a:pt x="10850144" y="2442633"/>
                  <a:pt x="10847691" y="2443692"/>
                </a:cubicBezTo>
                <a:cubicBezTo>
                  <a:pt x="10850144" y="2434167"/>
                  <a:pt x="10859957" y="2427817"/>
                  <a:pt x="10864863" y="2418292"/>
                </a:cubicBezTo>
                <a:close/>
                <a:moveTo>
                  <a:pt x="685647" y="5194300"/>
                </a:moveTo>
                <a:cubicBezTo>
                  <a:pt x="685647" y="5194300"/>
                  <a:pt x="684420" y="5194300"/>
                  <a:pt x="685647" y="5194300"/>
                </a:cubicBezTo>
                <a:cubicBezTo>
                  <a:pt x="684420" y="5194300"/>
                  <a:pt x="683194" y="5193242"/>
                  <a:pt x="683194" y="5193242"/>
                </a:cubicBezTo>
                <a:cubicBezTo>
                  <a:pt x="683194" y="5192184"/>
                  <a:pt x="683194" y="5192184"/>
                  <a:pt x="683194" y="5191125"/>
                </a:cubicBezTo>
                <a:cubicBezTo>
                  <a:pt x="683194" y="5191125"/>
                  <a:pt x="684420" y="5190067"/>
                  <a:pt x="684420" y="5190067"/>
                </a:cubicBezTo>
                <a:cubicBezTo>
                  <a:pt x="684420" y="5191125"/>
                  <a:pt x="685647" y="5191125"/>
                  <a:pt x="685647" y="5192184"/>
                </a:cubicBezTo>
                <a:cubicBezTo>
                  <a:pt x="685647" y="5192184"/>
                  <a:pt x="685647" y="5193242"/>
                  <a:pt x="685647" y="5194300"/>
                </a:cubicBezTo>
                <a:close/>
                <a:moveTo>
                  <a:pt x="684420" y="5194300"/>
                </a:moveTo>
                <a:cubicBezTo>
                  <a:pt x="688100" y="5196417"/>
                  <a:pt x="693006" y="5198534"/>
                  <a:pt x="690553" y="5202767"/>
                </a:cubicBezTo>
                <a:cubicBezTo>
                  <a:pt x="688100" y="5207000"/>
                  <a:pt x="685647" y="5213350"/>
                  <a:pt x="679514" y="5214409"/>
                </a:cubicBezTo>
                <a:cubicBezTo>
                  <a:pt x="678287" y="5214409"/>
                  <a:pt x="674608" y="5212292"/>
                  <a:pt x="673381" y="5211234"/>
                </a:cubicBezTo>
                <a:cubicBezTo>
                  <a:pt x="670928" y="5209117"/>
                  <a:pt x="670928" y="5207000"/>
                  <a:pt x="673381" y="5205942"/>
                </a:cubicBezTo>
                <a:cubicBezTo>
                  <a:pt x="679514" y="5203825"/>
                  <a:pt x="680740" y="5198534"/>
                  <a:pt x="684420" y="5194300"/>
                </a:cubicBezTo>
                <a:close/>
                <a:moveTo>
                  <a:pt x="1025404" y="5520267"/>
                </a:moveTo>
                <a:cubicBezTo>
                  <a:pt x="1036443" y="5528734"/>
                  <a:pt x="1051161" y="5532967"/>
                  <a:pt x="1038896" y="5550959"/>
                </a:cubicBezTo>
                <a:cubicBezTo>
                  <a:pt x="1030310" y="5541433"/>
                  <a:pt x="1020497" y="5535084"/>
                  <a:pt x="1025404" y="5520267"/>
                </a:cubicBezTo>
                <a:close/>
                <a:moveTo>
                  <a:pt x="11102815" y="4139142"/>
                </a:moveTo>
                <a:cubicBezTo>
                  <a:pt x="11099136" y="4137025"/>
                  <a:pt x="11096683" y="4138083"/>
                  <a:pt x="11094229" y="4140200"/>
                </a:cubicBezTo>
                <a:cubicBezTo>
                  <a:pt x="11088097" y="4145492"/>
                  <a:pt x="11084417" y="4144434"/>
                  <a:pt x="11081964" y="4139142"/>
                </a:cubicBezTo>
                <a:cubicBezTo>
                  <a:pt x="11080738" y="4137025"/>
                  <a:pt x="11080738" y="4134909"/>
                  <a:pt x="11083190" y="4132792"/>
                </a:cubicBezTo>
                <a:cubicBezTo>
                  <a:pt x="11090550" y="4127500"/>
                  <a:pt x="11097909" y="4132792"/>
                  <a:pt x="11105269" y="4130675"/>
                </a:cubicBezTo>
                <a:cubicBezTo>
                  <a:pt x="11105269" y="4130675"/>
                  <a:pt x="11107721" y="4134909"/>
                  <a:pt x="11107721" y="4135967"/>
                </a:cubicBezTo>
                <a:cubicBezTo>
                  <a:pt x="11108948" y="4143375"/>
                  <a:pt x="11106495" y="4141258"/>
                  <a:pt x="11102815" y="4139142"/>
                </a:cubicBezTo>
                <a:close/>
                <a:moveTo>
                  <a:pt x="11643728" y="5010150"/>
                </a:moveTo>
                <a:cubicBezTo>
                  <a:pt x="11643728" y="5010150"/>
                  <a:pt x="11643728" y="5010150"/>
                  <a:pt x="11643728" y="5010150"/>
                </a:cubicBezTo>
                <a:cubicBezTo>
                  <a:pt x="11643728" y="5010150"/>
                  <a:pt x="11643728" y="5010150"/>
                  <a:pt x="11643728" y="5010150"/>
                </a:cubicBezTo>
                <a:cubicBezTo>
                  <a:pt x="11643728" y="5010150"/>
                  <a:pt x="11643728" y="5010150"/>
                  <a:pt x="11643728" y="5010150"/>
                </a:cubicBezTo>
                <a:cubicBezTo>
                  <a:pt x="11643728" y="5010150"/>
                  <a:pt x="11643728" y="5010150"/>
                  <a:pt x="11643728" y="5010150"/>
                </a:cubicBezTo>
                <a:close/>
                <a:moveTo>
                  <a:pt x="11643728" y="5010150"/>
                </a:moveTo>
                <a:cubicBezTo>
                  <a:pt x="11638822" y="5004859"/>
                  <a:pt x="11635142" y="4997450"/>
                  <a:pt x="11629009" y="4995334"/>
                </a:cubicBezTo>
                <a:cubicBezTo>
                  <a:pt x="11619197" y="4991100"/>
                  <a:pt x="11631462" y="4991100"/>
                  <a:pt x="11630236" y="4988984"/>
                </a:cubicBezTo>
                <a:cubicBezTo>
                  <a:pt x="11629009" y="4986867"/>
                  <a:pt x="11626556" y="4980517"/>
                  <a:pt x="11633915" y="4981575"/>
                </a:cubicBezTo>
                <a:cubicBezTo>
                  <a:pt x="11637595" y="4981575"/>
                  <a:pt x="11641275" y="4985809"/>
                  <a:pt x="11640048" y="4987925"/>
                </a:cubicBezTo>
                <a:cubicBezTo>
                  <a:pt x="11635142" y="4995334"/>
                  <a:pt x="11644955" y="5001684"/>
                  <a:pt x="11643728" y="5010150"/>
                </a:cubicBezTo>
                <a:close/>
                <a:moveTo>
                  <a:pt x="148414" y="1704975"/>
                </a:moveTo>
                <a:cubicBezTo>
                  <a:pt x="145961" y="1704975"/>
                  <a:pt x="143507" y="1703917"/>
                  <a:pt x="141054" y="1702858"/>
                </a:cubicBezTo>
                <a:cubicBezTo>
                  <a:pt x="138601" y="1701800"/>
                  <a:pt x="138601" y="1700742"/>
                  <a:pt x="139828" y="1698625"/>
                </a:cubicBezTo>
                <a:cubicBezTo>
                  <a:pt x="144734" y="1690158"/>
                  <a:pt x="144734" y="1689100"/>
                  <a:pt x="131242" y="1681692"/>
                </a:cubicBezTo>
                <a:cubicBezTo>
                  <a:pt x="139828" y="1680633"/>
                  <a:pt x="143507" y="1684867"/>
                  <a:pt x="149640" y="1684867"/>
                </a:cubicBezTo>
                <a:cubicBezTo>
                  <a:pt x="153320" y="1684867"/>
                  <a:pt x="160679" y="1689100"/>
                  <a:pt x="159453" y="1693333"/>
                </a:cubicBezTo>
                <a:cubicBezTo>
                  <a:pt x="157000" y="1697567"/>
                  <a:pt x="154546" y="1703917"/>
                  <a:pt x="148414" y="1704975"/>
                </a:cubicBezTo>
                <a:close/>
                <a:moveTo>
                  <a:pt x="11481822" y="5435600"/>
                </a:moveTo>
                <a:cubicBezTo>
                  <a:pt x="11475689" y="5444067"/>
                  <a:pt x="11457291" y="5448300"/>
                  <a:pt x="11472010" y="5462058"/>
                </a:cubicBezTo>
                <a:cubicBezTo>
                  <a:pt x="11469556" y="5465234"/>
                  <a:pt x="11459744" y="5464175"/>
                  <a:pt x="11467104" y="5472642"/>
                </a:cubicBezTo>
                <a:cubicBezTo>
                  <a:pt x="11473237" y="5480050"/>
                  <a:pt x="11487955" y="5484284"/>
                  <a:pt x="11483049" y="5498042"/>
                </a:cubicBezTo>
                <a:cubicBezTo>
                  <a:pt x="11481822" y="5500159"/>
                  <a:pt x="11490408" y="5504392"/>
                  <a:pt x="11494087" y="5503334"/>
                </a:cubicBezTo>
                <a:cubicBezTo>
                  <a:pt x="11501447" y="5500159"/>
                  <a:pt x="11507580" y="5504392"/>
                  <a:pt x="11513713" y="5504392"/>
                </a:cubicBezTo>
                <a:cubicBezTo>
                  <a:pt x="11523525" y="5504392"/>
                  <a:pt x="11532111" y="5502276"/>
                  <a:pt x="11539470" y="5492750"/>
                </a:cubicBezTo>
                <a:cubicBezTo>
                  <a:pt x="11548056" y="5480050"/>
                  <a:pt x="11538244" y="5467350"/>
                  <a:pt x="11544377" y="5455709"/>
                </a:cubicBezTo>
                <a:cubicBezTo>
                  <a:pt x="11543150" y="5455709"/>
                  <a:pt x="11540697" y="5454651"/>
                  <a:pt x="11539470" y="5454651"/>
                </a:cubicBezTo>
                <a:cubicBezTo>
                  <a:pt x="11537017" y="5454651"/>
                  <a:pt x="11535791" y="5455709"/>
                  <a:pt x="11535791" y="5456767"/>
                </a:cubicBezTo>
                <a:cubicBezTo>
                  <a:pt x="11541924" y="5470526"/>
                  <a:pt x="11525978" y="5473700"/>
                  <a:pt x="11521072" y="5482167"/>
                </a:cubicBezTo>
                <a:cubicBezTo>
                  <a:pt x="11517392" y="5487459"/>
                  <a:pt x="11514939" y="5494867"/>
                  <a:pt x="11506353" y="5489575"/>
                </a:cubicBezTo>
                <a:cubicBezTo>
                  <a:pt x="11498994" y="5485342"/>
                  <a:pt x="11510033" y="5483225"/>
                  <a:pt x="11511260" y="5478992"/>
                </a:cubicBezTo>
                <a:cubicBezTo>
                  <a:pt x="11512486" y="5477933"/>
                  <a:pt x="11513713" y="5474758"/>
                  <a:pt x="11513713" y="5474758"/>
                </a:cubicBezTo>
                <a:cubicBezTo>
                  <a:pt x="11498994" y="5468409"/>
                  <a:pt x="11511260" y="5458883"/>
                  <a:pt x="11510033" y="5451475"/>
                </a:cubicBezTo>
                <a:cubicBezTo>
                  <a:pt x="11510033" y="5447242"/>
                  <a:pt x="11508806" y="5443008"/>
                  <a:pt x="11502673" y="5444067"/>
                </a:cubicBezTo>
                <a:cubicBezTo>
                  <a:pt x="11497768" y="5445125"/>
                  <a:pt x="11491635" y="5445125"/>
                  <a:pt x="11492861" y="5452534"/>
                </a:cubicBezTo>
                <a:cubicBezTo>
                  <a:pt x="11494087" y="5455709"/>
                  <a:pt x="11496541" y="5457825"/>
                  <a:pt x="11496541" y="5461000"/>
                </a:cubicBezTo>
                <a:cubicBezTo>
                  <a:pt x="11495314" y="5465234"/>
                  <a:pt x="11491635" y="5464175"/>
                  <a:pt x="11487955" y="5462058"/>
                </a:cubicBezTo>
                <a:cubicBezTo>
                  <a:pt x="11484275" y="5453592"/>
                  <a:pt x="11495314" y="5443008"/>
                  <a:pt x="11481822" y="5435600"/>
                </a:cubicBezTo>
                <a:close/>
                <a:moveTo>
                  <a:pt x="11496541" y="5482167"/>
                </a:moveTo>
                <a:cubicBezTo>
                  <a:pt x="11495314" y="5482167"/>
                  <a:pt x="11495314" y="5482167"/>
                  <a:pt x="11494087" y="5481109"/>
                </a:cubicBezTo>
                <a:cubicBezTo>
                  <a:pt x="11491635" y="5477933"/>
                  <a:pt x="11484275" y="5477933"/>
                  <a:pt x="11484275" y="5471584"/>
                </a:cubicBezTo>
                <a:cubicBezTo>
                  <a:pt x="11484275" y="5470526"/>
                  <a:pt x="11489182" y="5468409"/>
                  <a:pt x="11490408" y="5468409"/>
                </a:cubicBezTo>
                <a:cubicBezTo>
                  <a:pt x="11498994" y="5471584"/>
                  <a:pt x="11496541" y="5477933"/>
                  <a:pt x="11496541" y="5482167"/>
                </a:cubicBezTo>
                <a:close/>
                <a:moveTo>
                  <a:pt x="1427715" y="6776508"/>
                </a:moveTo>
                <a:cubicBezTo>
                  <a:pt x="1426489" y="6766984"/>
                  <a:pt x="1414223" y="6757459"/>
                  <a:pt x="1428942" y="6748992"/>
                </a:cubicBezTo>
                <a:cubicBezTo>
                  <a:pt x="1433848" y="6752167"/>
                  <a:pt x="1431395" y="6758517"/>
                  <a:pt x="1437528" y="6761692"/>
                </a:cubicBezTo>
                <a:cubicBezTo>
                  <a:pt x="1447340" y="6766984"/>
                  <a:pt x="1442434" y="6773334"/>
                  <a:pt x="1436301" y="6777567"/>
                </a:cubicBezTo>
                <a:cubicBezTo>
                  <a:pt x="1433848" y="6778625"/>
                  <a:pt x="1428942" y="6781800"/>
                  <a:pt x="1427715" y="6776508"/>
                </a:cubicBezTo>
                <a:close/>
                <a:moveTo>
                  <a:pt x="749428" y="401108"/>
                </a:moveTo>
                <a:cubicBezTo>
                  <a:pt x="749428" y="401108"/>
                  <a:pt x="750654" y="397933"/>
                  <a:pt x="751881" y="397933"/>
                </a:cubicBezTo>
                <a:cubicBezTo>
                  <a:pt x="754334" y="395817"/>
                  <a:pt x="756787" y="396875"/>
                  <a:pt x="759240" y="397933"/>
                </a:cubicBezTo>
                <a:cubicBezTo>
                  <a:pt x="764147" y="403225"/>
                  <a:pt x="767826" y="409575"/>
                  <a:pt x="764147" y="415925"/>
                </a:cubicBezTo>
                <a:cubicBezTo>
                  <a:pt x="764147" y="420158"/>
                  <a:pt x="764147" y="423333"/>
                  <a:pt x="762920" y="427567"/>
                </a:cubicBezTo>
                <a:cubicBezTo>
                  <a:pt x="761693" y="430742"/>
                  <a:pt x="756787" y="430742"/>
                  <a:pt x="754334" y="429683"/>
                </a:cubicBezTo>
                <a:cubicBezTo>
                  <a:pt x="751881" y="428625"/>
                  <a:pt x="748201" y="426508"/>
                  <a:pt x="749428" y="425450"/>
                </a:cubicBezTo>
                <a:cubicBezTo>
                  <a:pt x="751881" y="418042"/>
                  <a:pt x="762920" y="409575"/>
                  <a:pt x="749428" y="401108"/>
                </a:cubicBezTo>
                <a:close/>
                <a:moveTo>
                  <a:pt x="11973673" y="1786467"/>
                </a:moveTo>
                <a:cubicBezTo>
                  <a:pt x="11974899" y="1780117"/>
                  <a:pt x="11981032" y="1781175"/>
                  <a:pt x="11985938" y="1779058"/>
                </a:cubicBezTo>
                <a:cubicBezTo>
                  <a:pt x="11993297" y="1769533"/>
                  <a:pt x="11992071" y="1757892"/>
                  <a:pt x="11992071" y="1745192"/>
                </a:cubicBezTo>
                <a:cubicBezTo>
                  <a:pt x="12005563" y="1764242"/>
                  <a:pt x="12004337" y="1773767"/>
                  <a:pt x="11987164" y="1787525"/>
                </a:cubicBezTo>
                <a:cubicBezTo>
                  <a:pt x="11987164" y="1791758"/>
                  <a:pt x="11987164" y="1797050"/>
                  <a:pt x="11979805" y="1795992"/>
                </a:cubicBezTo>
                <a:cubicBezTo>
                  <a:pt x="11972446" y="1794933"/>
                  <a:pt x="11973673" y="1790700"/>
                  <a:pt x="11973673" y="1786467"/>
                </a:cubicBezTo>
                <a:close/>
                <a:moveTo>
                  <a:pt x="11465877" y="3891492"/>
                </a:moveTo>
                <a:cubicBezTo>
                  <a:pt x="11457291" y="3887258"/>
                  <a:pt x="11440119" y="3890434"/>
                  <a:pt x="11454838" y="3875617"/>
                </a:cubicBezTo>
                <a:cubicBezTo>
                  <a:pt x="11458518" y="3872442"/>
                  <a:pt x="11453611" y="3866092"/>
                  <a:pt x="11462197" y="3863975"/>
                </a:cubicBezTo>
                <a:cubicBezTo>
                  <a:pt x="11469556" y="3872442"/>
                  <a:pt x="11464650" y="3881967"/>
                  <a:pt x="11465877" y="3891492"/>
                </a:cubicBezTo>
                <a:close/>
                <a:moveTo>
                  <a:pt x="1025404" y="4516967"/>
                </a:moveTo>
                <a:cubicBezTo>
                  <a:pt x="1026630" y="4513792"/>
                  <a:pt x="1027857" y="4510617"/>
                  <a:pt x="1026630" y="4506383"/>
                </a:cubicBezTo>
                <a:cubicBezTo>
                  <a:pt x="1025404" y="4503209"/>
                  <a:pt x="1025404" y="4496859"/>
                  <a:pt x="1032763" y="4495800"/>
                </a:cubicBezTo>
                <a:cubicBezTo>
                  <a:pt x="1033990" y="4495800"/>
                  <a:pt x="1037669" y="4497917"/>
                  <a:pt x="1038896" y="4500034"/>
                </a:cubicBezTo>
                <a:cubicBezTo>
                  <a:pt x="1041349" y="4505325"/>
                  <a:pt x="1042575" y="4510617"/>
                  <a:pt x="1033990" y="4512734"/>
                </a:cubicBezTo>
                <a:cubicBezTo>
                  <a:pt x="1029083" y="4512734"/>
                  <a:pt x="1026630" y="4514850"/>
                  <a:pt x="1025404" y="4516967"/>
                </a:cubicBezTo>
                <a:close/>
                <a:moveTo>
                  <a:pt x="12147844" y="3369733"/>
                </a:moveTo>
                <a:cubicBezTo>
                  <a:pt x="12151524" y="3360208"/>
                  <a:pt x="12150297" y="3349625"/>
                  <a:pt x="12146617" y="3340100"/>
                </a:cubicBezTo>
                <a:cubicBezTo>
                  <a:pt x="12145391" y="3335867"/>
                  <a:pt x="12147844" y="3334809"/>
                  <a:pt x="12150297" y="3333750"/>
                </a:cubicBezTo>
                <a:cubicBezTo>
                  <a:pt x="12156429" y="3331633"/>
                  <a:pt x="12157656" y="3333750"/>
                  <a:pt x="12157656" y="3339042"/>
                </a:cubicBezTo>
                <a:cubicBezTo>
                  <a:pt x="12157656" y="3350684"/>
                  <a:pt x="12161336" y="3362325"/>
                  <a:pt x="12147844" y="3369733"/>
                </a:cubicBezTo>
                <a:close/>
                <a:moveTo>
                  <a:pt x="11770063" y="2480733"/>
                </a:moveTo>
                <a:cubicBezTo>
                  <a:pt x="11773744" y="2480733"/>
                  <a:pt x="11774970" y="2483908"/>
                  <a:pt x="11773744" y="2484967"/>
                </a:cubicBezTo>
                <a:cubicBezTo>
                  <a:pt x="11768837" y="2494492"/>
                  <a:pt x="11772517" y="2504017"/>
                  <a:pt x="11776196" y="2515658"/>
                </a:cubicBezTo>
                <a:cubicBezTo>
                  <a:pt x="11757798" y="2507192"/>
                  <a:pt x="11766384" y="2493434"/>
                  <a:pt x="11761478" y="2483908"/>
                </a:cubicBezTo>
                <a:cubicBezTo>
                  <a:pt x="11760251" y="2482850"/>
                  <a:pt x="11765157" y="2480733"/>
                  <a:pt x="11770063" y="2480733"/>
                </a:cubicBezTo>
                <a:close/>
                <a:moveTo>
                  <a:pt x="787451" y="4538133"/>
                </a:moveTo>
                <a:cubicBezTo>
                  <a:pt x="786225" y="4529667"/>
                  <a:pt x="776412" y="4521200"/>
                  <a:pt x="787451" y="4511675"/>
                </a:cubicBezTo>
                <a:cubicBezTo>
                  <a:pt x="793584" y="4521200"/>
                  <a:pt x="789904" y="4530725"/>
                  <a:pt x="787451" y="4538133"/>
                </a:cubicBezTo>
                <a:close/>
                <a:moveTo>
                  <a:pt x="786225" y="4545542"/>
                </a:moveTo>
                <a:cubicBezTo>
                  <a:pt x="786225" y="4543425"/>
                  <a:pt x="786225" y="4541309"/>
                  <a:pt x="787451" y="4539192"/>
                </a:cubicBezTo>
                <a:cubicBezTo>
                  <a:pt x="788678" y="4541309"/>
                  <a:pt x="788678" y="4543425"/>
                  <a:pt x="786225" y="4545542"/>
                </a:cubicBezTo>
                <a:close/>
                <a:moveTo>
                  <a:pt x="289468" y="5087409"/>
                </a:moveTo>
                <a:cubicBezTo>
                  <a:pt x="289468" y="5087409"/>
                  <a:pt x="289468" y="5087409"/>
                  <a:pt x="289468" y="5087409"/>
                </a:cubicBezTo>
                <a:cubicBezTo>
                  <a:pt x="289468" y="5087409"/>
                  <a:pt x="289468" y="5086350"/>
                  <a:pt x="289468" y="5087409"/>
                </a:cubicBezTo>
                <a:cubicBezTo>
                  <a:pt x="289468" y="5087409"/>
                  <a:pt x="289468" y="5087409"/>
                  <a:pt x="289468" y="5087409"/>
                </a:cubicBezTo>
                <a:close/>
                <a:moveTo>
                  <a:pt x="289468" y="5087409"/>
                </a:moveTo>
                <a:cubicBezTo>
                  <a:pt x="293148" y="5087409"/>
                  <a:pt x="298054" y="5084234"/>
                  <a:pt x="300507" y="5089525"/>
                </a:cubicBezTo>
                <a:cubicBezTo>
                  <a:pt x="301734" y="5094817"/>
                  <a:pt x="306640" y="5101167"/>
                  <a:pt x="299280" y="5106459"/>
                </a:cubicBezTo>
                <a:cubicBezTo>
                  <a:pt x="294374" y="5109633"/>
                  <a:pt x="289468" y="5112809"/>
                  <a:pt x="283335" y="5113867"/>
                </a:cubicBezTo>
                <a:cubicBezTo>
                  <a:pt x="273523" y="5102225"/>
                  <a:pt x="288241" y="5095875"/>
                  <a:pt x="289468" y="5087409"/>
                </a:cubicBezTo>
                <a:close/>
                <a:moveTo>
                  <a:pt x="302960" y="4941359"/>
                </a:moveTo>
                <a:cubicBezTo>
                  <a:pt x="302960" y="4939242"/>
                  <a:pt x="304187" y="4937125"/>
                  <a:pt x="306640" y="4937125"/>
                </a:cubicBezTo>
                <a:cubicBezTo>
                  <a:pt x="306640" y="4937125"/>
                  <a:pt x="306640" y="4937125"/>
                  <a:pt x="306640" y="4937125"/>
                </a:cubicBezTo>
                <a:cubicBezTo>
                  <a:pt x="306640" y="4935008"/>
                  <a:pt x="307866" y="4932892"/>
                  <a:pt x="310320" y="4932892"/>
                </a:cubicBezTo>
                <a:cubicBezTo>
                  <a:pt x="311546" y="4932892"/>
                  <a:pt x="313999" y="4933950"/>
                  <a:pt x="313999" y="4933950"/>
                </a:cubicBezTo>
                <a:cubicBezTo>
                  <a:pt x="313999" y="4935008"/>
                  <a:pt x="313999" y="4936067"/>
                  <a:pt x="313999" y="4936067"/>
                </a:cubicBezTo>
                <a:cubicBezTo>
                  <a:pt x="322585" y="4937125"/>
                  <a:pt x="329944" y="4939242"/>
                  <a:pt x="326265" y="4949825"/>
                </a:cubicBezTo>
                <a:cubicBezTo>
                  <a:pt x="322585" y="4957234"/>
                  <a:pt x="326265" y="4969934"/>
                  <a:pt x="309093" y="4966758"/>
                </a:cubicBezTo>
                <a:cubicBezTo>
                  <a:pt x="306640" y="4966758"/>
                  <a:pt x="302960" y="4970992"/>
                  <a:pt x="301734" y="4965700"/>
                </a:cubicBezTo>
                <a:cubicBezTo>
                  <a:pt x="301734" y="4962525"/>
                  <a:pt x="301734" y="4959350"/>
                  <a:pt x="305413" y="4958292"/>
                </a:cubicBezTo>
                <a:cubicBezTo>
                  <a:pt x="310320" y="4956175"/>
                  <a:pt x="318905" y="4958292"/>
                  <a:pt x="318905" y="4950883"/>
                </a:cubicBezTo>
                <a:cubicBezTo>
                  <a:pt x="318905" y="4949825"/>
                  <a:pt x="317679" y="4949825"/>
                  <a:pt x="317679" y="4948767"/>
                </a:cubicBezTo>
                <a:cubicBezTo>
                  <a:pt x="312773" y="4945592"/>
                  <a:pt x="302960" y="4949825"/>
                  <a:pt x="302960" y="4941359"/>
                </a:cubicBezTo>
                <a:close/>
                <a:moveTo>
                  <a:pt x="1149286" y="3652309"/>
                </a:moveTo>
                <a:cubicBezTo>
                  <a:pt x="1148060" y="3643842"/>
                  <a:pt x="1152966" y="3638550"/>
                  <a:pt x="1155419" y="3632200"/>
                </a:cubicBezTo>
                <a:cubicBezTo>
                  <a:pt x="1159099" y="3638550"/>
                  <a:pt x="1172591" y="3638550"/>
                  <a:pt x="1171364" y="3644900"/>
                </a:cubicBezTo>
                <a:cubicBezTo>
                  <a:pt x="1168911" y="3655483"/>
                  <a:pt x="1156646" y="3650192"/>
                  <a:pt x="1149286" y="3652309"/>
                </a:cubicBezTo>
                <a:close/>
                <a:moveTo>
                  <a:pt x="11781103" y="3940175"/>
                </a:moveTo>
                <a:cubicBezTo>
                  <a:pt x="11774970" y="3940175"/>
                  <a:pt x="11766384" y="3941233"/>
                  <a:pt x="11761478" y="3945467"/>
                </a:cubicBezTo>
                <a:cubicBezTo>
                  <a:pt x="11761478" y="3948642"/>
                  <a:pt x="11761478" y="3952875"/>
                  <a:pt x="11761478" y="3956050"/>
                </a:cubicBezTo>
                <a:cubicBezTo>
                  <a:pt x="11763930" y="3957108"/>
                  <a:pt x="11766384" y="3958167"/>
                  <a:pt x="11765157" y="3961342"/>
                </a:cubicBezTo>
                <a:cubicBezTo>
                  <a:pt x="11763930" y="3963458"/>
                  <a:pt x="11761478" y="3963458"/>
                  <a:pt x="11757798" y="3962400"/>
                </a:cubicBezTo>
                <a:cubicBezTo>
                  <a:pt x="11747985" y="3963458"/>
                  <a:pt x="11744306" y="3958167"/>
                  <a:pt x="11738173" y="3950758"/>
                </a:cubicBezTo>
                <a:cubicBezTo>
                  <a:pt x="11745532" y="3946525"/>
                  <a:pt x="11749212" y="3939117"/>
                  <a:pt x="11757798" y="3937000"/>
                </a:cubicBezTo>
                <a:cubicBezTo>
                  <a:pt x="11767611" y="3932767"/>
                  <a:pt x="11777423" y="3930650"/>
                  <a:pt x="11788462" y="3929592"/>
                </a:cubicBezTo>
                <a:cubicBezTo>
                  <a:pt x="11788462" y="3934883"/>
                  <a:pt x="11792142" y="3941233"/>
                  <a:pt x="11781103" y="3940175"/>
                </a:cubicBezTo>
                <a:close/>
                <a:moveTo>
                  <a:pt x="1059747" y="449792"/>
                </a:moveTo>
                <a:cubicBezTo>
                  <a:pt x="1060974" y="449792"/>
                  <a:pt x="1060974" y="449792"/>
                  <a:pt x="1059747" y="449792"/>
                </a:cubicBezTo>
                <a:cubicBezTo>
                  <a:pt x="1058521" y="449792"/>
                  <a:pt x="1059747" y="448733"/>
                  <a:pt x="1059747" y="449792"/>
                </a:cubicBezTo>
                <a:close/>
                <a:moveTo>
                  <a:pt x="1060974" y="451908"/>
                </a:moveTo>
                <a:cubicBezTo>
                  <a:pt x="1060974" y="451908"/>
                  <a:pt x="1060974" y="451908"/>
                  <a:pt x="1060974" y="451908"/>
                </a:cubicBezTo>
                <a:cubicBezTo>
                  <a:pt x="1060974" y="451908"/>
                  <a:pt x="1059747" y="450850"/>
                  <a:pt x="1059747" y="449792"/>
                </a:cubicBezTo>
                <a:cubicBezTo>
                  <a:pt x="1059747" y="449792"/>
                  <a:pt x="1059747" y="449792"/>
                  <a:pt x="1060974" y="449792"/>
                </a:cubicBezTo>
                <a:cubicBezTo>
                  <a:pt x="1060974" y="450850"/>
                  <a:pt x="1062200" y="451908"/>
                  <a:pt x="1060974" y="451908"/>
                </a:cubicBezTo>
                <a:close/>
                <a:moveTo>
                  <a:pt x="1381106" y="5622925"/>
                </a:moveTo>
                <a:cubicBezTo>
                  <a:pt x="1382332" y="5613401"/>
                  <a:pt x="1376200" y="5602817"/>
                  <a:pt x="1389692" y="5596467"/>
                </a:cubicBezTo>
                <a:cubicBezTo>
                  <a:pt x="1400731" y="5614459"/>
                  <a:pt x="1399504" y="5619750"/>
                  <a:pt x="1381106" y="5622925"/>
                </a:cubicBezTo>
                <a:close/>
                <a:moveTo>
                  <a:pt x="1381106" y="5622925"/>
                </a:moveTo>
                <a:cubicBezTo>
                  <a:pt x="1381106" y="5622925"/>
                  <a:pt x="1379879" y="5622925"/>
                  <a:pt x="1381106" y="5622925"/>
                </a:cubicBezTo>
                <a:cubicBezTo>
                  <a:pt x="1379879" y="5622925"/>
                  <a:pt x="1379879" y="5622925"/>
                  <a:pt x="1381106" y="5622925"/>
                </a:cubicBezTo>
                <a:cubicBezTo>
                  <a:pt x="1379879" y="5622925"/>
                  <a:pt x="1381106" y="5622925"/>
                  <a:pt x="1381106" y="5622925"/>
                </a:cubicBezTo>
                <a:cubicBezTo>
                  <a:pt x="1381106" y="5622925"/>
                  <a:pt x="1381106" y="5622925"/>
                  <a:pt x="1381106" y="5622925"/>
                </a:cubicBezTo>
                <a:close/>
                <a:moveTo>
                  <a:pt x="1079372" y="401108"/>
                </a:moveTo>
                <a:cubicBezTo>
                  <a:pt x="1076919" y="393700"/>
                  <a:pt x="1084279" y="394758"/>
                  <a:pt x="1089185" y="393700"/>
                </a:cubicBezTo>
                <a:cubicBezTo>
                  <a:pt x="1097771" y="392642"/>
                  <a:pt x="1098997" y="398992"/>
                  <a:pt x="1095318" y="402167"/>
                </a:cubicBezTo>
                <a:cubicBezTo>
                  <a:pt x="1090411" y="409575"/>
                  <a:pt x="1092864" y="420158"/>
                  <a:pt x="1079372" y="427567"/>
                </a:cubicBezTo>
                <a:cubicBezTo>
                  <a:pt x="1078146" y="418042"/>
                  <a:pt x="1083052" y="409575"/>
                  <a:pt x="1079372" y="401108"/>
                </a:cubicBezTo>
                <a:close/>
                <a:moveTo>
                  <a:pt x="1312419" y="5233459"/>
                </a:moveTo>
                <a:cubicBezTo>
                  <a:pt x="1316098" y="5232400"/>
                  <a:pt x="1313645" y="5237692"/>
                  <a:pt x="1316098" y="5239809"/>
                </a:cubicBezTo>
                <a:cubicBezTo>
                  <a:pt x="1306286" y="5236633"/>
                  <a:pt x="1303833" y="5246159"/>
                  <a:pt x="1296473" y="5248275"/>
                </a:cubicBezTo>
                <a:cubicBezTo>
                  <a:pt x="1292794" y="5250392"/>
                  <a:pt x="1286661" y="5250392"/>
                  <a:pt x="1284208" y="5246159"/>
                </a:cubicBezTo>
                <a:cubicBezTo>
                  <a:pt x="1281755" y="5241925"/>
                  <a:pt x="1280528" y="5235575"/>
                  <a:pt x="1285434" y="5231342"/>
                </a:cubicBezTo>
                <a:cubicBezTo>
                  <a:pt x="1287887" y="5229225"/>
                  <a:pt x="1292794" y="5228167"/>
                  <a:pt x="1295247" y="5231342"/>
                </a:cubicBezTo>
                <a:cubicBezTo>
                  <a:pt x="1300153" y="5238750"/>
                  <a:pt x="1306286" y="5235575"/>
                  <a:pt x="1312419" y="5233459"/>
                </a:cubicBezTo>
                <a:close/>
                <a:moveTo>
                  <a:pt x="1378653" y="4108450"/>
                </a:moveTo>
                <a:cubicBezTo>
                  <a:pt x="1377426" y="4109508"/>
                  <a:pt x="1376200" y="4109508"/>
                  <a:pt x="1374973" y="4110567"/>
                </a:cubicBezTo>
                <a:cubicBezTo>
                  <a:pt x="1374973" y="4109508"/>
                  <a:pt x="1376200" y="4109508"/>
                  <a:pt x="1378653" y="4108450"/>
                </a:cubicBezTo>
                <a:cubicBezTo>
                  <a:pt x="1378653" y="4108450"/>
                  <a:pt x="1378653" y="4108450"/>
                  <a:pt x="1378653" y="4108450"/>
                </a:cubicBezTo>
                <a:cubicBezTo>
                  <a:pt x="1378653" y="4108450"/>
                  <a:pt x="1378653" y="4108450"/>
                  <a:pt x="1378653" y="4108450"/>
                </a:cubicBezTo>
                <a:close/>
                <a:moveTo>
                  <a:pt x="1374973" y="4110567"/>
                </a:moveTo>
                <a:cubicBezTo>
                  <a:pt x="1373747" y="4112684"/>
                  <a:pt x="1374973" y="4114800"/>
                  <a:pt x="1374973" y="4117975"/>
                </a:cubicBezTo>
                <a:cubicBezTo>
                  <a:pt x="1377426" y="4131733"/>
                  <a:pt x="1367614" y="4134909"/>
                  <a:pt x="1354122" y="4134909"/>
                </a:cubicBezTo>
                <a:cubicBezTo>
                  <a:pt x="1363934" y="4129617"/>
                  <a:pt x="1365161" y="4116917"/>
                  <a:pt x="1374973" y="4110567"/>
                </a:cubicBezTo>
                <a:close/>
                <a:moveTo>
                  <a:pt x="1350442" y="6615642"/>
                </a:moveTo>
                <a:cubicBezTo>
                  <a:pt x="1361481" y="6609292"/>
                  <a:pt x="1368840" y="6605058"/>
                  <a:pt x="1376200" y="6600825"/>
                </a:cubicBezTo>
                <a:cubicBezTo>
                  <a:pt x="1384786" y="6606117"/>
                  <a:pt x="1381106" y="6613526"/>
                  <a:pt x="1377426" y="6616700"/>
                </a:cubicBezTo>
                <a:cubicBezTo>
                  <a:pt x="1371293" y="6621992"/>
                  <a:pt x="1362707" y="6618817"/>
                  <a:pt x="1350442" y="6615642"/>
                </a:cubicBezTo>
                <a:close/>
                <a:moveTo>
                  <a:pt x="11781103" y="1157817"/>
                </a:moveTo>
                <a:cubicBezTo>
                  <a:pt x="11781103" y="1157817"/>
                  <a:pt x="11781103" y="1157817"/>
                  <a:pt x="11781103" y="1157817"/>
                </a:cubicBezTo>
                <a:cubicBezTo>
                  <a:pt x="11781103" y="1157817"/>
                  <a:pt x="11781103" y="1157817"/>
                  <a:pt x="11781103" y="1157817"/>
                </a:cubicBezTo>
                <a:cubicBezTo>
                  <a:pt x="11773744" y="1166283"/>
                  <a:pt x="11766384" y="1162050"/>
                  <a:pt x="11759025" y="1157817"/>
                </a:cubicBezTo>
                <a:cubicBezTo>
                  <a:pt x="11752892" y="1154642"/>
                  <a:pt x="11752892" y="1149350"/>
                  <a:pt x="11759025" y="1148292"/>
                </a:cubicBezTo>
                <a:cubicBezTo>
                  <a:pt x="11766384" y="1147233"/>
                  <a:pt x="11770063" y="1143000"/>
                  <a:pt x="11777423" y="1139825"/>
                </a:cubicBezTo>
                <a:cubicBezTo>
                  <a:pt x="11783556" y="1145117"/>
                  <a:pt x="11781103" y="1151467"/>
                  <a:pt x="11781103" y="1157817"/>
                </a:cubicBezTo>
                <a:lnTo>
                  <a:pt x="11781103" y="1157817"/>
                </a:lnTo>
                <a:close/>
                <a:moveTo>
                  <a:pt x="900295" y="684742"/>
                </a:moveTo>
                <a:cubicBezTo>
                  <a:pt x="900295" y="682625"/>
                  <a:pt x="900295" y="680508"/>
                  <a:pt x="903974" y="679450"/>
                </a:cubicBezTo>
                <a:cubicBezTo>
                  <a:pt x="908880" y="678392"/>
                  <a:pt x="911334" y="683683"/>
                  <a:pt x="910107" y="684742"/>
                </a:cubicBezTo>
                <a:cubicBezTo>
                  <a:pt x="902748" y="694267"/>
                  <a:pt x="911334" y="706967"/>
                  <a:pt x="900295" y="715433"/>
                </a:cubicBezTo>
                <a:cubicBezTo>
                  <a:pt x="907654" y="704850"/>
                  <a:pt x="902748" y="695325"/>
                  <a:pt x="900295" y="684742"/>
                </a:cubicBezTo>
                <a:close/>
                <a:moveTo>
                  <a:pt x="1154192" y="623358"/>
                </a:moveTo>
                <a:cubicBezTo>
                  <a:pt x="1148060" y="621242"/>
                  <a:pt x="1143153" y="612775"/>
                  <a:pt x="1133341" y="619125"/>
                </a:cubicBezTo>
                <a:lnTo>
                  <a:pt x="1133341" y="620183"/>
                </a:lnTo>
                <a:cubicBezTo>
                  <a:pt x="1133341" y="620183"/>
                  <a:pt x="1133341" y="619125"/>
                  <a:pt x="1133341" y="619125"/>
                </a:cubicBezTo>
                <a:lnTo>
                  <a:pt x="1133341" y="619125"/>
                </a:lnTo>
                <a:cubicBezTo>
                  <a:pt x="1138247" y="615950"/>
                  <a:pt x="1134567" y="605367"/>
                  <a:pt x="1141927" y="606425"/>
                </a:cubicBezTo>
                <a:cubicBezTo>
                  <a:pt x="1149286" y="607483"/>
                  <a:pt x="1155419" y="612775"/>
                  <a:pt x="1162778" y="612775"/>
                </a:cubicBezTo>
                <a:cubicBezTo>
                  <a:pt x="1165231" y="612775"/>
                  <a:pt x="1165231" y="615950"/>
                  <a:pt x="1162778" y="618067"/>
                </a:cubicBezTo>
                <a:cubicBezTo>
                  <a:pt x="1160325" y="621242"/>
                  <a:pt x="1157872" y="624417"/>
                  <a:pt x="1154192" y="623358"/>
                </a:cubicBezTo>
                <a:close/>
                <a:moveTo>
                  <a:pt x="1890128" y="4303184"/>
                </a:moveTo>
                <a:cubicBezTo>
                  <a:pt x="1903620" y="4328584"/>
                  <a:pt x="1903620" y="4328584"/>
                  <a:pt x="1888901" y="4338109"/>
                </a:cubicBezTo>
                <a:cubicBezTo>
                  <a:pt x="1886448" y="4325409"/>
                  <a:pt x="1882769" y="4313767"/>
                  <a:pt x="1890128" y="4303184"/>
                </a:cubicBezTo>
                <a:close/>
                <a:moveTo>
                  <a:pt x="11173956" y="2477559"/>
                </a:moveTo>
                <a:cubicBezTo>
                  <a:pt x="11176409" y="2479675"/>
                  <a:pt x="11176409" y="2482850"/>
                  <a:pt x="11173956" y="2488142"/>
                </a:cubicBezTo>
                <a:cubicBezTo>
                  <a:pt x="11167823" y="2489200"/>
                  <a:pt x="11162916" y="2487083"/>
                  <a:pt x="11160464" y="2482850"/>
                </a:cubicBezTo>
                <a:cubicBezTo>
                  <a:pt x="11158011" y="2478617"/>
                  <a:pt x="11156784" y="2474383"/>
                  <a:pt x="11160464" y="2470150"/>
                </a:cubicBezTo>
                <a:cubicBezTo>
                  <a:pt x="11161690" y="2469092"/>
                  <a:pt x="11165370" y="2468033"/>
                  <a:pt x="11167823" y="2468033"/>
                </a:cubicBezTo>
                <a:cubicBezTo>
                  <a:pt x="11175182" y="2468033"/>
                  <a:pt x="11170276" y="2475442"/>
                  <a:pt x="11173956" y="2477559"/>
                </a:cubicBezTo>
                <a:close/>
                <a:moveTo>
                  <a:pt x="12031321" y="5658909"/>
                </a:moveTo>
                <a:cubicBezTo>
                  <a:pt x="12022735" y="5658909"/>
                  <a:pt x="12016602" y="5659967"/>
                  <a:pt x="12010469" y="5659967"/>
                </a:cubicBezTo>
                <a:cubicBezTo>
                  <a:pt x="12005563" y="5659967"/>
                  <a:pt x="12003110" y="5655734"/>
                  <a:pt x="12005563" y="5651500"/>
                </a:cubicBezTo>
                <a:cubicBezTo>
                  <a:pt x="12006790" y="5647267"/>
                  <a:pt x="12009242" y="5645151"/>
                  <a:pt x="12015375" y="5646209"/>
                </a:cubicBezTo>
                <a:cubicBezTo>
                  <a:pt x="12021508" y="5648325"/>
                  <a:pt x="12025188" y="5652558"/>
                  <a:pt x="12031321" y="5658909"/>
                </a:cubicBezTo>
                <a:close/>
                <a:moveTo>
                  <a:pt x="950584" y="1782233"/>
                </a:moveTo>
                <a:cubicBezTo>
                  <a:pt x="955490" y="1782233"/>
                  <a:pt x="959169" y="1782233"/>
                  <a:pt x="960396" y="1786467"/>
                </a:cubicBezTo>
                <a:cubicBezTo>
                  <a:pt x="956716" y="1790700"/>
                  <a:pt x="959169" y="1798108"/>
                  <a:pt x="951810" y="1797050"/>
                </a:cubicBezTo>
                <a:cubicBezTo>
                  <a:pt x="946904" y="1795992"/>
                  <a:pt x="937091" y="1798108"/>
                  <a:pt x="937091" y="1790700"/>
                </a:cubicBezTo>
                <a:cubicBezTo>
                  <a:pt x="937091" y="1784350"/>
                  <a:pt x="944451" y="1782233"/>
                  <a:pt x="950584" y="1782233"/>
                </a:cubicBezTo>
                <a:close/>
                <a:moveTo>
                  <a:pt x="10905339" y="2120900"/>
                </a:moveTo>
                <a:cubicBezTo>
                  <a:pt x="10904113" y="2114550"/>
                  <a:pt x="10905339" y="2114550"/>
                  <a:pt x="10923737" y="2112434"/>
                </a:cubicBezTo>
                <a:cubicBezTo>
                  <a:pt x="10922511" y="2115608"/>
                  <a:pt x="10921285" y="2118783"/>
                  <a:pt x="10920058" y="2119842"/>
                </a:cubicBezTo>
                <a:cubicBezTo>
                  <a:pt x="10913925" y="2124075"/>
                  <a:pt x="10922511" y="2136775"/>
                  <a:pt x="10909019" y="2133600"/>
                </a:cubicBezTo>
                <a:cubicBezTo>
                  <a:pt x="10901659" y="2133600"/>
                  <a:pt x="10905339" y="2126192"/>
                  <a:pt x="10905339" y="2120900"/>
                </a:cubicBezTo>
                <a:close/>
                <a:moveTo>
                  <a:pt x="11478142" y="5704417"/>
                </a:moveTo>
                <a:cubicBezTo>
                  <a:pt x="11476916" y="5690659"/>
                  <a:pt x="11475689" y="5676901"/>
                  <a:pt x="11478142" y="5658909"/>
                </a:cubicBezTo>
                <a:cubicBezTo>
                  <a:pt x="11489182" y="5677959"/>
                  <a:pt x="11483049" y="5690659"/>
                  <a:pt x="11478142" y="5704417"/>
                </a:cubicBezTo>
                <a:close/>
                <a:moveTo>
                  <a:pt x="11126120" y="3654425"/>
                </a:moveTo>
                <a:cubicBezTo>
                  <a:pt x="11128573" y="3654425"/>
                  <a:pt x="11132252" y="3656542"/>
                  <a:pt x="11131026" y="3657600"/>
                </a:cubicBezTo>
                <a:cubicBezTo>
                  <a:pt x="11126120" y="3662892"/>
                  <a:pt x="11128573" y="3675592"/>
                  <a:pt x="11111402" y="3673475"/>
                </a:cubicBezTo>
                <a:cubicBezTo>
                  <a:pt x="11113854" y="3670300"/>
                  <a:pt x="11113854" y="3669242"/>
                  <a:pt x="11115081" y="3668184"/>
                </a:cubicBezTo>
                <a:cubicBezTo>
                  <a:pt x="11123667" y="3666067"/>
                  <a:pt x="11113854" y="3653367"/>
                  <a:pt x="11126120" y="3654425"/>
                </a:cubicBezTo>
                <a:close/>
                <a:moveTo>
                  <a:pt x="11047620" y="2204508"/>
                </a:moveTo>
                <a:cubicBezTo>
                  <a:pt x="11061112" y="2218267"/>
                  <a:pt x="11050074" y="2228850"/>
                  <a:pt x="11048847" y="2240492"/>
                </a:cubicBezTo>
                <a:cubicBezTo>
                  <a:pt x="11045167" y="2235200"/>
                  <a:pt x="11039034" y="2229908"/>
                  <a:pt x="11037808" y="2223559"/>
                </a:cubicBezTo>
                <a:cubicBezTo>
                  <a:pt x="11035355" y="2216150"/>
                  <a:pt x="11051300" y="2216150"/>
                  <a:pt x="11047620" y="2204508"/>
                </a:cubicBezTo>
                <a:close/>
                <a:moveTo>
                  <a:pt x="41703" y="512233"/>
                </a:moveTo>
                <a:cubicBezTo>
                  <a:pt x="33117" y="513292"/>
                  <a:pt x="26984" y="513292"/>
                  <a:pt x="33117" y="505883"/>
                </a:cubicBezTo>
                <a:cubicBezTo>
                  <a:pt x="31891" y="499533"/>
                  <a:pt x="31891" y="496358"/>
                  <a:pt x="38023" y="496358"/>
                </a:cubicBezTo>
                <a:cubicBezTo>
                  <a:pt x="50289" y="497417"/>
                  <a:pt x="35570" y="509058"/>
                  <a:pt x="45383" y="512233"/>
                </a:cubicBezTo>
                <a:cubicBezTo>
                  <a:pt x="49062" y="513292"/>
                  <a:pt x="42930" y="512233"/>
                  <a:pt x="41703" y="512233"/>
                </a:cubicBezTo>
                <a:close/>
                <a:moveTo>
                  <a:pt x="615733" y="1546225"/>
                </a:moveTo>
                <a:cubicBezTo>
                  <a:pt x="616959" y="1552575"/>
                  <a:pt x="623092" y="1553633"/>
                  <a:pt x="629225" y="1550458"/>
                </a:cubicBezTo>
                <a:cubicBezTo>
                  <a:pt x="636584" y="1547283"/>
                  <a:pt x="645170" y="1537758"/>
                  <a:pt x="641491" y="1555750"/>
                </a:cubicBezTo>
                <a:cubicBezTo>
                  <a:pt x="640264" y="1561042"/>
                  <a:pt x="653756" y="1556808"/>
                  <a:pt x="653756" y="1564217"/>
                </a:cubicBezTo>
                <a:cubicBezTo>
                  <a:pt x="639037" y="1564217"/>
                  <a:pt x="630452" y="1548342"/>
                  <a:pt x="614506" y="1553633"/>
                </a:cubicBezTo>
                <a:cubicBezTo>
                  <a:pt x="612053" y="1552575"/>
                  <a:pt x="614506" y="1549400"/>
                  <a:pt x="615733" y="1546225"/>
                </a:cubicBezTo>
                <a:close/>
                <a:moveTo>
                  <a:pt x="615733" y="1543050"/>
                </a:moveTo>
                <a:cubicBezTo>
                  <a:pt x="616959" y="1541992"/>
                  <a:pt x="618186" y="1539875"/>
                  <a:pt x="618186" y="1538817"/>
                </a:cubicBezTo>
                <a:cubicBezTo>
                  <a:pt x="616959" y="1540933"/>
                  <a:pt x="616959" y="1541992"/>
                  <a:pt x="615733" y="1543050"/>
                </a:cubicBezTo>
                <a:cubicBezTo>
                  <a:pt x="616959" y="1544108"/>
                  <a:pt x="615733" y="1545167"/>
                  <a:pt x="615733" y="1545167"/>
                </a:cubicBezTo>
                <a:cubicBezTo>
                  <a:pt x="615733" y="1545167"/>
                  <a:pt x="615733" y="1544108"/>
                  <a:pt x="615733" y="1543050"/>
                </a:cubicBezTo>
                <a:lnTo>
                  <a:pt x="615733" y="1543050"/>
                </a:lnTo>
                <a:lnTo>
                  <a:pt x="615733" y="1543050"/>
                </a:lnTo>
                <a:lnTo>
                  <a:pt x="615733" y="1543050"/>
                </a:lnTo>
                <a:lnTo>
                  <a:pt x="615733" y="1543050"/>
                </a:lnTo>
                <a:close/>
                <a:moveTo>
                  <a:pt x="1671801" y="5000625"/>
                </a:moveTo>
                <a:cubicBezTo>
                  <a:pt x="1679160" y="5011209"/>
                  <a:pt x="1688972" y="5011209"/>
                  <a:pt x="1693879" y="5018617"/>
                </a:cubicBezTo>
                <a:cubicBezTo>
                  <a:pt x="1685293" y="5013325"/>
                  <a:pt x="1679160" y="5022850"/>
                  <a:pt x="1674254" y="5019675"/>
                </a:cubicBezTo>
                <a:cubicBezTo>
                  <a:pt x="1671801" y="5017559"/>
                  <a:pt x="1673027" y="5011209"/>
                  <a:pt x="1671801" y="5000625"/>
                </a:cubicBezTo>
                <a:close/>
                <a:moveTo>
                  <a:pt x="1608019" y="4255559"/>
                </a:moveTo>
                <a:cubicBezTo>
                  <a:pt x="1608019" y="4257675"/>
                  <a:pt x="1608019" y="4259792"/>
                  <a:pt x="1606793" y="4260850"/>
                </a:cubicBezTo>
                <a:cubicBezTo>
                  <a:pt x="1608019" y="4258734"/>
                  <a:pt x="1608019" y="4257675"/>
                  <a:pt x="1608019" y="4255559"/>
                </a:cubicBezTo>
                <a:close/>
                <a:moveTo>
                  <a:pt x="1606793" y="4260850"/>
                </a:moveTo>
                <a:cubicBezTo>
                  <a:pt x="1605566" y="4271434"/>
                  <a:pt x="1604340" y="4282017"/>
                  <a:pt x="1592074" y="4288367"/>
                </a:cubicBezTo>
                <a:cubicBezTo>
                  <a:pt x="1581035" y="4273550"/>
                  <a:pt x="1601887" y="4269317"/>
                  <a:pt x="1606793" y="4260850"/>
                </a:cubicBezTo>
                <a:close/>
                <a:moveTo>
                  <a:pt x="12140484" y="6322484"/>
                </a:moveTo>
                <a:cubicBezTo>
                  <a:pt x="12138031" y="6323542"/>
                  <a:pt x="12135579" y="6321425"/>
                  <a:pt x="12135579" y="6318250"/>
                </a:cubicBezTo>
                <a:cubicBezTo>
                  <a:pt x="12135579" y="6316133"/>
                  <a:pt x="12136805" y="6314017"/>
                  <a:pt x="12138031" y="6311901"/>
                </a:cubicBezTo>
                <a:cubicBezTo>
                  <a:pt x="12146617" y="6304492"/>
                  <a:pt x="12157656" y="6307667"/>
                  <a:pt x="12167469" y="6305550"/>
                </a:cubicBezTo>
                <a:lnTo>
                  <a:pt x="12168695" y="6306609"/>
                </a:lnTo>
                <a:cubicBezTo>
                  <a:pt x="12165016" y="6321425"/>
                  <a:pt x="12150297" y="6318250"/>
                  <a:pt x="12140484" y="6322484"/>
                </a:cubicBezTo>
                <a:close/>
                <a:moveTo>
                  <a:pt x="12039906" y="5215467"/>
                </a:moveTo>
                <a:cubicBezTo>
                  <a:pt x="12048492" y="5222875"/>
                  <a:pt x="12068118" y="5210175"/>
                  <a:pt x="12070570" y="5229225"/>
                </a:cubicBezTo>
                <a:cubicBezTo>
                  <a:pt x="12057078" y="5229225"/>
                  <a:pt x="12044813" y="5229225"/>
                  <a:pt x="12039906" y="5215467"/>
                </a:cubicBezTo>
                <a:close/>
                <a:moveTo>
                  <a:pt x="11043941" y="3644900"/>
                </a:moveTo>
                <a:cubicBezTo>
                  <a:pt x="11034128" y="3641725"/>
                  <a:pt x="11029222" y="3635375"/>
                  <a:pt x="11029222" y="3626909"/>
                </a:cubicBezTo>
                <a:cubicBezTo>
                  <a:pt x="11027995" y="3621617"/>
                  <a:pt x="11032901" y="3620559"/>
                  <a:pt x="11035355" y="3621617"/>
                </a:cubicBezTo>
                <a:cubicBezTo>
                  <a:pt x="11042714" y="3625850"/>
                  <a:pt x="11048847" y="3632200"/>
                  <a:pt x="11051300" y="3639608"/>
                </a:cubicBezTo>
                <a:cubicBezTo>
                  <a:pt x="11051300" y="3641725"/>
                  <a:pt x="11046393" y="3645958"/>
                  <a:pt x="11043941" y="3644900"/>
                </a:cubicBezTo>
                <a:close/>
                <a:moveTo>
                  <a:pt x="11884134" y="5715000"/>
                </a:moveTo>
                <a:cubicBezTo>
                  <a:pt x="11870641" y="5731933"/>
                  <a:pt x="11870641" y="5731933"/>
                  <a:pt x="11847337" y="5716058"/>
                </a:cubicBezTo>
                <a:cubicBezTo>
                  <a:pt x="11860829" y="5712883"/>
                  <a:pt x="11871868" y="5713942"/>
                  <a:pt x="11884134" y="5715000"/>
                </a:cubicBezTo>
                <a:close/>
                <a:moveTo>
                  <a:pt x="11874321" y="6556375"/>
                </a:moveTo>
                <a:cubicBezTo>
                  <a:pt x="11864509" y="6558492"/>
                  <a:pt x="11860829" y="6548967"/>
                  <a:pt x="11853470" y="6553200"/>
                </a:cubicBezTo>
                <a:cubicBezTo>
                  <a:pt x="11844884" y="6556375"/>
                  <a:pt x="11848563" y="6550026"/>
                  <a:pt x="11847337" y="6547909"/>
                </a:cubicBezTo>
                <a:cubicBezTo>
                  <a:pt x="11846110" y="6545792"/>
                  <a:pt x="11847337" y="6542617"/>
                  <a:pt x="11848563" y="6541558"/>
                </a:cubicBezTo>
                <a:cubicBezTo>
                  <a:pt x="11853470" y="6538383"/>
                  <a:pt x="11853470" y="6544734"/>
                  <a:pt x="11854696" y="6544734"/>
                </a:cubicBezTo>
                <a:cubicBezTo>
                  <a:pt x="11863282" y="6547909"/>
                  <a:pt x="11873095" y="6545792"/>
                  <a:pt x="11874321" y="6556375"/>
                </a:cubicBezTo>
                <a:close/>
                <a:moveTo>
                  <a:pt x="11154331" y="3503083"/>
                </a:moveTo>
                <a:cubicBezTo>
                  <a:pt x="11156784" y="3503083"/>
                  <a:pt x="11160464" y="3504142"/>
                  <a:pt x="11159237" y="3506258"/>
                </a:cubicBezTo>
                <a:cubicBezTo>
                  <a:pt x="11149425" y="3521075"/>
                  <a:pt x="11171502" y="3518958"/>
                  <a:pt x="11173956" y="3527425"/>
                </a:cubicBezTo>
                <a:cubicBezTo>
                  <a:pt x="11156784" y="3526367"/>
                  <a:pt x="11145745" y="3517900"/>
                  <a:pt x="11146971" y="3508375"/>
                </a:cubicBezTo>
                <a:cubicBezTo>
                  <a:pt x="11148198" y="3505200"/>
                  <a:pt x="11150651" y="3504142"/>
                  <a:pt x="11154331" y="3503083"/>
                </a:cubicBezTo>
                <a:close/>
                <a:moveTo>
                  <a:pt x="808303" y="6002867"/>
                </a:moveTo>
                <a:cubicBezTo>
                  <a:pt x="803396" y="6001808"/>
                  <a:pt x="797264" y="5999692"/>
                  <a:pt x="792357" y="5997575"/>
                </a:cubicBezTo>
                <a:cubicBezTo>
                  <a:pt x="797264" y="5993342"/>
                  <a:pt x="803396" y="5989109"/>
                  <a:pt x="811982" y="5990167"/>
                </a:cubicBezTo>
                <a:cubicBezTo>
                  <a:pt x="814435" y="5990167"/>
                  <a:pt x="816889" y="5994401"/>
                  <a:pt x="819342" y="5996517"/>
                </a:cubicBezTo>
                <a:cubicBezTo>
                  <a:pt x="816889" y="5997575"/>
                  <a:pt x="815662" y="5998633"/>
                  <a:pt x="813209" y="5999692"/>
                </a:cubicBezTo>
                <a:cubicBezTo>
                  <a:pt x="811982" y="6000750"/>
                  <a:pt x="810756" y="6003925"/>
                  <a:pt x="808303" y="6002867"/>
                </a:cubicBezTo>
                <a:close/>
                <a:moveTo>
                  <a:pt x="11027995" y="3524250"/>
                </a:moveTo>
                <a:cubicBezTo>
                  <a:pt x="11031675" y="3532717"/>
                  <a:pt x="11027995" y="3540125"/>
                  <a:pt x="11027995" y="3549650"/>
                </a:cubicBezTo>
                <a:cubicBezTo>
                  <a:pt x="11020636" y="3544358"/>
                  <a:pt x="11015729" y="3541184"/>
                  <a:pt x="11008370" y="3535892"/>
                </a:cubicBezTo>
                <a:cubicBezTo>
                  <a:pt x="11019410" y="3536950"/>
                  <a:pt x="11021862" y="3527425"/>
                  <a:pt x="11027995" y="3524250"/>
                </a:cubicBezTo>
                <a:close/>
                <a:moveTo>
                  <a:pt x="838967" y="3901017"/>
                </a:moveTo>
                <a:cubicBezTo>
                  <a:pt x="852459" y="3894667"/>
                  <a:pt x="850006" y="3912659"/>
                  <a:pt x="864724" y="3913717"/>
                </a:cubicBezTo>
                <a:cubicBezTo>
                  <a:pt x="853685" y="3917950"/>
                  <a:pt x="847553" y="3927475"/>
                  <a:pt x="840193" y="3920067"/>
                </a:cubicBezTo>
                <a:cubicBezTo>
                  <a:pt x="836513" y="3915833"/>
                  <a:pt x="830381" y="3905250"/>
                  <a:pt x="838967" y="3901017"/>
                </a:cubicBezTo>
                <a:close/>
                <a:moveTo>
                  <a:pt x="130015" y="6226175"/>
                </a:moveTo>
                <a:cubicBezTo>
                  <a:pt x="136148" y="6234642"/>
                  <a:pt x="133695" y="6243109"/>
                  <a:pt x="134922" y="6251575"/>
                </a:cubicBezTo>
                <a:cubicBezTo>
                  <a:pt x="136148" y="6256867"/>
                  <a:pt x="131242" y="6261100"/>
                  <a:pt x="125109" y="6260042"/>
                </a:cubicBezTo>
                <a:cubicBezTo>
                  <a:pt x="118976" y="6258984"/>
                  <a:pt x="115297" y="6250517"/>
                  <a:pt x="117750" y="6249459"/>
                </a:cubicBezTo>
                <a:cubicBezTo>
                  <a:pt x="126336" y="6244167"/>
                  <a:pt x="120203" y="6232526"/>
                  <a:pt x="130015" y="6226175"/>
                </a:cubicBezTo>
                <a:close/>
                <a:moveTo>
                  <a:pt x="863498" y="4692650"/>
                </a:moveTo>
                <a:cubicBezTo>
                  <a:pt x="876990" y="4692650"/>
                  <a:pt x="884349" y="4704292"/>
                  <a:pt x="897841" y="4699000"/>
                </a:cubicBezTo>
                <a:cubicBezTo>
                  <a:pt x="889256" y="4713817"/>
                  <a:pt x="872084" y="4701117"/>
                  <a:pt x="863498" y="4710642"/>
                </a:cubicBezTo>
                <a:cubicBezTo>
                  <a:pt x="859818" y="4703234"/>
                  <a:pt x="865951" y="4699000"/>
                  <a:pt x="863498" y="4692650"/>
                </a:cubicBezTo>
                <a:close/>
                <a:moveTo>
                  <a:pt x="1674254" y="6764867"/>
                </a:moveTo>
                <a:cubicBezTo>
                  <a:pt x="1674254" y="6764867"/>
                  <a:pt x="1674254" y="6764867"/>
                  <a:pt x="1674254" y="6764867"/>
                </a:cubicBezTo>
                <a:cubicBezTo>
                  <a:pt x="1674254" y="6764867"/>
                  <a:pt x="1674254" y="6764867"/>
                  <a:pt x="1674254" y="6764867"/>
                </a:cubicBezTo>
                <a:cubicBezTo>
                  <a:pt x="1674254" y="6764867"/>
                  <a:pt x="1674254" y="6764867"/>
                  <a:pt x="1674254" y="6764867"/>
                </a:cubicBezTo>
                <a:cubicBezTo>
                  <a:pt x="1674254" y="6764867"/>
                  <a:pt x="1674254" y="6764867"/>
                  <a:pt x="1674254" y="6764867"/>
                </a:cubicBezTo>
                <a:close/>
                <a:moveTo>
                  <a:pt x="1674254" y="6765925"/>
                </a:moveTo>
                <a:cubicBezTo>
                  <a:pt x="1674254" y="6770159"/>
                  <a:pt x="1674254" y="6774392"/>
                  <a:pt x="1671801" y="6778625"/>
                </a:cubicBezTo>
                <a:cubicBezTo>
                  <a:pt x="1668121" y="6782859"/>
                  <a:pt x="1666894" y="6791325"/>
                  <a:pt x="1659535" y="6789209"/>
                </a:cubicBezTo>
                <a:cubicBezTo>
                  <a:pt x="1648496" y="6786034"/>
                  <a:pt x="1661988" y="6779683"/>
                  <a:pt x="1660761" y="6777567"/>
                </a:cubicBezTo>
                <a:cubicBezTo>
                  <a:pt x="1647269" y="6757459"/>
                  <a:pt x="1668121" y="6768042"/>
                  <a:pt x="1674254" y="6765925"/>
                </a:cubicBezTo>
                <a:close/>
                <a:moveTo>
                  <a:pt x="288241" y="4119034"/>
                </a:moveTo>
                <a:cubicBezTo>
                  <a:pt x="283335" y="4116917"/>
                  <a:pt x="282109" y="4109508"/>
                  <a:pt x="287015" y="4107392"/>
                </a:cubicBezTo>
                <a:cubicBezTo>
                  <a:pt x="296827" y="4105275"/>
                  <a:pt x="299280" y="4096809"/>
                  <a:pt x="307866" y="4094692"/>
                </a:cubicBezTo>
                <a:cubicBezTo>
                  <a:pt x="320132" y="4103159"/>
                  <a:pt x="306640" y="4108450"/>
                  <a:pt x="302960" y="4113742"/>
                </a:cubicBezTo>
                <a:cubicBezTo>
                  <a:pt x="299280" y="4119034"/>
                  <a:pt x="293148" y="4121150"/>
                  <a:pt x="288241" y="4119034"/>
                </a:cubicBezTo>
                <a:close/>
                <a:moveTo>
                  <a:pt x="99351" y="1621367"/>
                </a:moveTo>
                <a:cubicBezTo>
                  <a:pt x="96898" y="1612900"/>
                  <a:pt x="94445" y="1604433"/>
                  <a:pt x="100578" y="1591733"/>
                </a:cubicBezTo>
                <a:cubicBezTo>
                  <a:pt x="110390" y="1603375"/>
                  <a:pt x="104258" y="1613958"/>
                  <a:pt x="107937" y="1623483"/>
                </a:cubicBezTo>
                <a:cubicBezTo>
                  <a:pt x="107937" y="1623483"/>
                  <a:pt x="104258" y="1626658"/>
                  <a:pt x="101804" y="1626658"/>
                </a:cubicBezTo>
                <a:cubicBezTo>
                  <a:pt x="96898" y="1626658"/>
                  <a:pt x="99351" y="1624542"/>
                  <a:pt x="99351" y="1621367"/>
                </a:cubicBezTo>
                <a:close/>
                <a:moveTo>
                  <a:pt x="11251229" y="547158"/>
                </a:moveTo>
                <a:cubicBezTo>
                  <a:pt x="11256135" y="563033"/>
                  <a:pt x="11241416" y="558800"/>
                  <a:pt x="11235284" y="563033"/>
                </a:cubicBezTo>
                <a:cubicBezTo>
                  <a:pt x="11236510" y="554567"/>
                  <a:pt x="11246323" y="554567"/>
                  <a:pt x="11251229" y="547158"/>
                </a:cubicBezTo>
                <a:close/>
                <a:moveTo>
                  <a:pt x="11232830" y="565150"/>
                </a:moveTo>
                <a:cubicBezTo>
                  <a:pt x="11232830" y="564092"/>
                  <a:pt x="11234057" y="563033"/>
                  <a:pt x="11235284" y="563033"/>
                </a:cubicBezTo>
                <a:cubicBezTo>
                  <a:pt x="11235284" y="564092"/>
                  <a:pt x="11235284" y="564092"/>
                  <a:pt x="11235284" y="565150"/>
                </a:cubicBezTo>
                <a:cubicBezTo>
                  <a:pt x="11235284" y="564092"/>
                  <a:pt x="11234057" y="565150"/>
                  <a:pt x="11232830" y="565150"/>
                </a:cubicBezTo>
                <a:close/>
                <a:moveTo>
                  <a:pt x="153320" y="1790700"/>
                </a:moveTo>
                <a:cubicBezTo>
                  <a:pt x="169265" y="1786467"/>
                  <a:pt x="169265" y="1786467"/>
                  <a:pt x="182757" y="1794933"/>
                </a:cubicBezTo>
                <a:cubicBezTo>
                  <a:pt x="174171" y="1793875"/>
                  <a:pt x="160679" y="1808692"/>
                  <a:pt x="153320" y="1790700"/>
                </a:cubicBezTo>
                <a:close/>
                <a:moveTo>
                  <a:pt x="1009458" y="4928659"/>
                </a:moveTo>
                <a:cubicBezTo>
                  <a:pt x="1019271" y="4929717"/>
                  <a:pt x="1027857" y="4929717"/>
                  <a:pt x="1040122" y="4933950"/>
                </a:cubicBezTo>
                <a:cubicBezTo>
                  <a:pt x="1029083" y="4937125"/>
                  <a:pt x="1024177" y="4946650"/>
                  <a:pt x="1013138" y="4944534"/>
                </a:cubicBezTo>
                <a:cubicBezTo>
                  <a:pt x="1003326" y="4941359"/>
                  <a:pt x="1010685" y="4933950"/>
                  <a:pt x="1009458" y="4928659"/>
                </a:cubicBezTo>
                <a:close/>
                <a:moveTo>
                  <a:pt x="1008232" y="4928659"/>
                </a:moveTo>
                <a:cubicBezTo>
                  <a:pt x="1008232" y="4928659"/>
                  <a:pt x="1008232" y="4928659"/>
                  <a:pt x="1008232" y="4928659"/>
                </a:cubicBezTo>
                <a:cubicBezTo>
                  <a:pt x="1008232" y="4928659"/>
                  <a:pt x="1009458" y="4928659"/>
                  <a:pt x="1008232" y="4928659"/>
                </a:cubicBezTo>
                <a:cubicBezTo>
                  <a:pt x="1009458" y="4928659"/>
                  <a:pt x="1009458" y="4928659"/>
                  <a:pt x="1008232" y="4928659"/>
                </a:cubicBezTo>
                <a:cubicBezTo>
                  <a:pt x="1009458" y="4928659"/>
                  <a:pt x="1008232" y="4928659"/>
                  <a:pt x="1008232" y="4928659"/>
                </a:cubicBezTo>
                <a:close/>
                <a:moveTo>
                  <a:pt x="922373" y="502708"/>
                </a:moveTo>
                <a:cubicBezTo>
                  <a:pt x="916240" y="502708"/>
                  <a:pt x="911334" y="497417"/>
                  <a:pt x="913787" y="494242"/>
                </a:cubicBezTo>
                <a:cubicBezTo>
                  <a:pt x="917466" y="488950"/>
                  <a:pt x="912560" y="480483"/>
                  <a:pt x="922373" y="479425"/>
                </a:cubicBezTo>
                <a:cubicBezTo>
                  <a:pt x="933412" y="478367"/>
                  <a:pt x="927279" y="490008"/>
                  <a:pt x="935865" y="491067"/>
                </a:cubicBezTo>
                <a:cubicBezTo>
                  <a:pt x="929732" y="495300"/>
                  <a:pt x="929732" y="503767"/>
                  <a:pt x="922373" y="502708"/>
                </a:cubicBezTo>
                <a:close/>
                <a:moveTo>
                  <a:pt x="96898" y="4222750"/>
                </a:moveTo>
                <a:cubicBezTo>
                  <a:pt x="101804" y="4231217"/>
                  <a:pt x="106711" y="4237567"/>
                  <a:pt x="105484" y="4244975"/>
                </a:cubicBezTo>
                <a:cubicBezTo>
                  <a:pt x="105484" y="4255559"/>
                  <a:pt x="114070" y="4260850"/>
                  <a:pt x="125109" y="4264025"/>
                </a:cubicBezTo>
                <a:cubicBezTo>
                  <a:pt x="128789" y="4265084"/>
                  <a:pt x="128789" y="4267200"/>
                  <a:pt x="127562" y="4269317"/>
                </a:cubicBezTo>
                <a:cubicBezTo>
                  <a:pt x="126336" y="4272492"/>
                  <a:pt x="122656" y="4273550"/>
                  <a:pt x="121429" y="4272492"/>
                </a:cubicBezTo>
                <a:cubicBezTo>
                  <a:pt x="106711" y="4262967"/>
                  <a:pt x="103031" y="4274609"/>
                  <a:pt x="95672" y="4280959"/>
                </a:cubicBezTo>
                <a:cubicBezTo>
                  <a:pt x="93219" y="4283075"/>
                  <a:pt x="90765" y="4286250"/>
                  <a:pt x="87086" y="4285192"/>
                </a:cubicBezTo>
                <a:cubicBezTo>
                  <a:pt x="82179" y="4275667"/>
                  <a:pt x="80953" y="4267200"/>
                  <a:pt x="93219" y="4262967"/>
                </a:cubicBezTo>
                <a:cubicBezTo>
                  <a:pt x="98125" y="4260850"/>
                  <a:pt x="100578" y="4258734"/>
                  <a:pt x="99351" y="4254500"/>
                </a:cubicBezTo>
                <a:cubicBezTo>
                  <a:pt x="90765" y="4241800"/>
                  <a:pt x="85859" y="4237567"/>
                  <a:pt x="78500" y="4234392"/>
                </a:cubicBezTo>
                <a:cubicBezTo>
                  <a:pt x="82179" y="4225925"/>
                  <a:pt x="100578" y="4240742"/>
                  <a:pt x="96898" y="4222750"/>
                </a:cubicBezTo>
                <a:close/>
                <a:moveTo>
                  <a:pt x="11128573" y="4672542"/>
                </a:moveTo>
                <a:cubicBezTo>
                  <a:pt x="11129800" y="4665133"/>
                  <a:pt x="11128573" y="4656667"/>
                  <a:pt x="11135933" y="4650317"/>
                </a:cubicBezTo>
                <a:cubicBezTo>
                  <a:pt x="11145745" y="4657725"/>
                  <a:pt x="11129800" y="4666192"/>
                  <a:pt x="11138385" y="4672542"/>
                </a:cubicBezTo>
                <a:cubicBezTo>
                  <a:pt x="11135933" y="4673600"/>
                  <a:pt x="11134706" y="4675717"/>
                  <a:pt x="11132252" y="4676775"/>
                </a:cubicBezTo>
                <a:cubicBezTo>
                  <a:pt x="11129800" y="4676775"/>
                  <a:pt x="11127347" y="4674659"/>
                  <a:pt x="11128573" y="4672542"/>
                </a:cubicBezTo>
                <a:close/>
                <a:moveTo>
                  <a:pt x="848779" y="3196167"/>
                </a:moveTo>
                <a:cubicBezTo>
                  <a:pt x="854912" y="3191934"/>
                  <a:pt x="861045" y="3187700"/>
                  <a:pt x="868404" y="3188758"/>
                </a:cubicBezTo>
                <a:cubicBezTo>
                  <a:pt x="872084" y="3188758"/>
                  <a:pt x="875763" y="3188758"/>
                  <a:pt x="879443" y="3194050"/>
                </a:cubicBezTo>
                <a:cubicBezTo>
                  <a:pt x="875763" y="3196167"/>
                  <a:pt x="872084" y="3200400"/>
                  <a:pt x="870857" y="3199342"/>
                </a:cubicBezTo>
                <a:cubicBezTo>
                  <a:pt x="863498" y="3197225"/>
                  <a:pt x="857365" y="3208867"/>
                  <a:pt x="850006" y="3199342"/>
                </a:cubicBezTo>
                <a:cubicBezTo>
                  <a:pt x="848779" y="3199342"/>
                  <a:pt x="847553" y="3196167"/>
                  <a:pt x="848779" y="3196167"/>
                </a:cubicBezTo>
                <a:close/>
                <a:moveTo>
                  <a:pt x="418257" y="4471459"/>
                </a:moveTo>
                <a:cubicBezTo>
                  <a:pt x="418257" y="4483100"/>
                  <a:pt x="405991" y="4485217"/>
                  <a:pt x="401085" y="4489450"/>
                </a:cubicBezTo>
                <a:cubicBezTo>
                  <a:pt x="394952" y="4494742"/>
                  <a:pt x="396179" y="4505325"/>
                  <a:pt x="382687" y="4507442"/>
                </a:cubicBezTo>
                <a:cubicBezTo>
                  <a:pt x="383913" y="4487334"/>
                  <a:pt x="398632" y="4478867"/>
                  <a:pt x="418257" y="4471459"/>
                </a:cubicBezTo>
                <a:close/>
                <a:moveTo>
                  <a:pt x="1303833" y="4489450"/>
                </a:moveTo>
                <a:cubicBezTo>
                  <a:pt x="1311192" y="4483100"/>
                  <a:pt x="1318551" y="4479925"/>
                  <a:pt x="1330817" y="4483100"/>
                </a:cubicBezTo>
                <a:cubicBezTo>
                  <a:pt x="1325911" y="4492625"/>
                  <a:pt x="1314872" y="4490508"/>
                  <a:pt x="1311192" y="4496859"/>
                </a:cubicBezTo>
                <a:cubicBezTo>
                  <a:pt x="1308739" y="4500034"/>
                  <a:pt x="1302606" y="4498975"/>
                  <a:pt x="1300153" y="4495800"/>
                </a:cubicBezTo>
                <a:cubicBezTo>
                  <a:pt x="1297700" y="4493684"/>
                  <a:pt x="1301380" y="4491567"/>
                  <a:pt x="1303833" y="4489450"/>
                </a:cubicBezTo>
                <a:close/>
                <a:moveTo>
                  <a:pt x="419483" y="5809192"/>
                </a:moveTo>
                <a:cubicBezTo>
                  <a:pt x="398632" y="5819776"/>
                  <a:pt x="398632" y="5819776"/>
                  <a:pt x="387593" y="5795433"/>
                </a:cubicBezTo>
                <a:cubicBezTo>
                  <a:pt x="401085" y="5801784"/>
                  <a:pt x="407218" y="5810250"/>
                  <a:pt x="419483" y="5809192"/>
                </a:cubicBezTo>
                <a:close/>
                <a:moveTo>
                  <a:pt x="1286661" y="382058"/>
                </a:moveTo>
                <a:cubicBezTo>
                  <a:pt x="1289114" y="381000"/>
                  <a:pt x="1291567" y="379942"/>
                  <a:pt x="1294020" y="381000"/>
                </a:cubicBezTo>
                <a:cubicBezTo>
                  <a:pt x="1307512" y="383117"/>
                  <a:pt x="1308739" y="390525"/>
                  <a:pt x="1300153" y="408517"/>
                </a:cubicBezTo>
                <a:cubicBezTo>
                  <a:pt x="1290340" y="403225"/>
                  <a:pt x="1296473" y="391583"/>
                  <a:pt x="1286661" y="388408"/>
                </a:cubicBezTo>
                <a:cubicBezTo>
                  <a:pt x="1284208" y="386292"/>
                  <a:pt x="1284208" y="383117"/>
                  <a:pt x="1286661" y="382058"/>
                </a:cubicBezTo>
                <a:close/>
                <a:moveTo>
                  <a:pt x="1314872" y="5417609"/>
                </a:moveTo>
                <a:cubicBezTo>
                  <a:pt x="1301380" y="5422901"/>
                  <a:pt x="1301380" y="5422901"/>
                  <a:pt x="1298926" y="5409142"/>
                </a:cubicBezTo>
                <a:cubicBezTo>
                  <a:pt x="1290340" y="5409142"/>
                  <a:pt x="1284208" y="5404909"/>
                  <a:pt x="1279302" y="5400675"/>
                </a:cubicBezTo>
                <a:cubicBezTo>
                  <a:pt x="1269489" y="5401734"/>
                  <a:pt x="1276848" y="5410200"/>
                  <a:pt x="1270716" y="5413375"/>
                </a:cubicBezTo>
                <a:cubicBezTo>
                  <a:pt x="1267036" y="5412317"/>
                  <a:pt x="1263356" y="5410200"/>
                  <a:pt x="1258450" y="5408084"/>
                </a:cubicBezTo>
                <a:cubicBezTo>
                  <a:pt x="1252317" y="5409142"/>
                  <a:pt x="1246184" y="5411258"/>
                  <a:pt x="1241278" y="5405967"/>
                </a:cubicBezTo>
                <a:cubicBezTo>
                  <a:pt x="1231466" y="5396442"/>
                  <a:pt x="1229012" y="5385859"/>
                  <a:pt x="1235145" y="5373159"/>
                </a:cubicBezTo>
                <a:cubicBezTo>
                  <a:pt x="1241278" y="5361517"/>
                  <a:pt x="1243731" y="5359400"/>
                  <a:pt x="1255997" y="5365750"/>
                </a:cubicBezTo>
                <a:cubicBezTo>
                  <a:pt x="1263356" y="5368925"/>
                  <a:pt x="1276848" y="5365750"/>
                  <a:pt x="1274395" y="5378450"/>
                </a:cubicBezTo>
                <a:cubicBezTo>
                  <a:pt x="1276848" y="5379508"/>
                  <a:pt x="1279302" y="5380567"/>
                  <a:pt x="1278075" y="5383742"/>
                </a:cubicBezTo>
                <a:cubicBezTo>
                  <a:pt x="1286661" y="5385859"/>
                  <a:pt x="1290340" y="5389034"/>
                  <a:pt x="1281755" y="5394325"/>
                </a:cubicBezTo>
                <a:cubicBezTo>
                  <a:pt x="1290340" y="5400675"/>
                  <a:pt x="1300153" y="5401734"/>
                  <a:pt x="1309965" y="5399617"/>
                </a:cubicBezTo>
                <a:cubicBezTo>
                  <a:pt x="1316098" y="5394325"/>
                  <a:pt x="1319778" y="5401734"/>
                  <a:pt x="1324684" y="5400675"/>
                </a:cubicBezTo>
                <a:cubicBezTo>
                  <a:pt x="1323458" y="5405967"/>
                  <a:pt x="1317325" y="5401734"/>
                  <a:pt x="1314872" y="5405967"/>
                </a:cubicBezTo>
                <a:cubicBezTo>
                  <a:pt x="1313645" y="5409142"/>
                  <a:pt x="1309965" y="5413375"/>
                  <a:pt x="1314872" y="5417609"/>
                </a:cubicBezTo>
                <a:close/>
                <a:moveTo>
                  <a:pt x="1314872" y="5417609"/>
                </a:moveTo>
                <a:cubicBezTo>
                  <a:pt x="1314872" y="5417609"/>
                  <a:pt x="1314872" y="5417609"/>
                  <a:pt x="1314872" y="5417609"/>
                </a:cubicBezTo>
                <a:cubicBezTo>
                  <a:pt x="1314872" y="5417609"/>
                  <a:pt x="1314872" y="5417609"/>
                  <a:pt x="1314872" y="5417609"/>
                </a:cubicBezTo>
                <a:cubicBezTo>
                  <a:pt x="1314872" y="5417609"/>
                  <a:pt x="1314872" y="5417609"/>
                  <a:pt x="1314872" y="5417609"/>
                </a:cubicBezTo>
                <a:close/>
                <a:moveTo>
                  <a:pt x="488171" y="2451100"/>
                </a:moveTo>
                <a:cubicBezTo>
                  <a:pt x="499210" y="2464858"/>
                  <a:pt x="496757" y="2476500"/>
                  <a:pt x="496757" y="2492375"/>
                </a:cubicBezTo>
                <a:cubicBezTo>
                  <a:pt x="484491" y="2478617"/>
                  <a:pt x="488171" y="2466975"/>
                  <a:pt x="488171" y="2451100"/>
                </a:cubicBezTo>
                <a:close/>
                <a:moveTo>
                  <a:pt x="1292794" y="4085167"/>
                </a:moveTo>
                <a:cubicBezTo>
                  <a:pt x="1292794" y="4085167"/>
                  <a:pt x="1292794" y="4085167"/>
                  <a:pt x="1292794" y="4085167"/>
                </a:cubicBezTo>
                <a:cubicBezTo>
                  <a:pt x="1292794" y="4085167"/>
                  <a:pt x="1292794" y="4085167"/>
                  <a:pt x="1292794" y="4085167"/>
                </a:cubicBezTo>
                <a:cubicBezTo>
                  <a:pt x="1291567" y="4085167"/>
                  <a:pt x="1291567" y="4085167"/>
                  <a:pt x="1292794" y="4085167"/>
                </a:cubicBezTo>
                <a:cubicBezTo>
                  <a:pt x="1291567" y="4085167"/>
                  <a:pt x="1292794" y="4085167"/>
                  <a:pt x="1292794" y="4085167"/>
                </a:cubicBezTo>
                <a:close/>
                <a:moveTo>
                  <a:pt x="1291567" y="4085167"/>
                </a:moveTo>
                <a:cubicBezTo>
                  <a:pt x="1282981" y="4078817"/>
                  <a:pt x="1278075" y="4088342"/>
                  <a:pt x="1271942" y="4090458"/>
                </a:cubicBezTo>
                <a:cubicBezTo>
                  <a:pt x="1274395" y="4085167"/>
                  <a:pt x="1264583" y="4074583"/>
                  <a:pt x="1280528" y="4072467"/>
                </a:cubicBezTo>
                <a:cubicBezTo>
                  <a:pt x="1294020" y="4070350"/>
                  <a:pt x="1287887" y="4080934"/>
                  <a:pt x="1291567" y="4085167"/>
                </a:cubicBezTo>
                <a:close/>
                <a:moveTo>
                  <a:pt x="1273169" y="1440392"/>
                </a:moveTo>
                <a:cubicBezTo>
                  <a:pt x="1278075" y="1446742"/>
                  <a:pt x="1273169" y="1454150"/>
                  <a:pt x="1274395" y="1460500"/>
                </a:cubicBezTo>
                <a:cubicBezTo>
                  <a:pt x="1275622" y="1463675"/>
                  <a:pt x="1270716" y="1465792"/>
                  <a:pt x="1267036" y="1465792"/>
                </a:cubicBezTo>
                <a:cubicBezTo>
                  <a:pt x="1262130" y="1465792"/>
                  <a:pt x="1264583" y="1461558"/>
                  <a:pt x="1264583" y="1459442"/>
                </a:cubicBezTo>
                <a:cubicBezTo>
                  <a:pt x="1264583" y="1450975"/>
                  <a:pt x="1263356" y="1444625"/>
                  <a:pt x="1273169" y="1440392"/>
                </a:cubicBezTo>
                <a:close/>
                <a:moveTo>
                  <a:pt x="1063427" y="5664200"/>
                </a:moveTo>
                <a:cubicBezTo>
                  <a:pt x="1063427" y="5664200"/>
                  <a:pt x="1063427" y="5664200"/>
                  <a:pt x="1063427" y="5664200"/>
                </a:cubicBezTo>
                <a:cubicBezTo>
                  <a:pt x="1063427" y="5664200"/>
                  <a:pt x="1063427" y="5664200"/>
                  <a:pt x="1063427" y="5664200"/>
                </a:cubicBezTo>
                <a:cubicBezTo>
                  <a:pt x="1067107" y="5659967"/>
                  <a:pt x="1062200" y="5650442"/>
                  <a:pt x="1072013" y="5649383"/>
                </a:cubicBezTo>
                <a:cubicBezTo>
                  <a:pt x="1073239" y="5647267"/>
                  <a:pt x="1074466" y="5645151"/>
                  <a:pt x="1076919" y="5646209"/>
                </a:cubicBezTo>
                <a:cubicBezTo>
                  <a:pt x="1079372" y="5647267"/>
                  <a:pt x="1079372" y="5649383"/>
                  <a:pt x="1076919" y="5651500"/>
                </a:cubicBezTo>
                <a:cubicBezTo>
                  <a:pt x="1076919" y="5651500"/>
                  <a:pt x="1076919" y="5651500"/>
                  <a:pt x="1076919" y="5651500"/>
                </a:cubicBezTo>
                <a:cubicBezTo>
                  <a:pt x="1075693" y="5652558"/>
                  <a:pt x="1075693" y="5653617"/>
                  <a:pt x="1074466" y="5654675"/>
                </a:cubicBezTo>
                <a:cubicBezTo>
                  <a:pt x="1075693" y="5653617"/>
                  <a:pt x="1076919" y="5651500"/>
                  <a:pt x="1079372" y="5649383"/>
                </a:cubicBezTo>
                <a:cubicBezTo>
                  <a:pt x="1081825" y="5646209"/>
                  <a:pt x="1085505" y="5645151"/>
                  <a:pt x="1089185" y="5647267"/>
                </a:cubicBezTo>
                <a:cubicBezTo>
                  <a:pt x="1090411" y="5646209"/>
                  <a:pt x="1090411" y="5645151"/>
                  <a:pt x="1092864" y="5645151"/>
                </a:cubicBezTo>
                <a:cubicBezTo>
                  <a:pt x="1096544" y="5645151"/>
                  <a:pt x="1098997" y="5646209"/>
                  <a:pt x="1098997" y="5649383"/>
                </a:cubicBezTo>
                <a:cubicBezTo>
                  <a:pt x="1098997" y="5648325"/>
                  <a:pt x="1098997" y="5646209"/>
                  <a:pt x="1097771" y="5644092"/>
                </a:cubicBezTo>
                <a:cubicBezTo>
                  <a:pt x="1096544" y="5639859"/>
                  <a:pt x="1091638" y="5637742"/>
                  <a:pt x="1094091" y="5632450"/>
                </a:cubicBezTo>
                <a:cubicBezTo>
                  <a:pt x="1101450" y="5637742"/>
                  <a:pt x="1111263" y="5633508"/>
                  <a:pt x="1119849" y="5638800"/>
                </a:cubicBezTo>
                <a:cubicBezTo>
                  <a:pt x="1114943" y="5649383"/>
                  <a:pt x="1102677" y="5650442"/>
                  <a:pt x="1095318" y="5655734"/>
                </a:cubicBezTo>
                <a:cubicBezTo>
                  <a:pt x="1085505" y="5672667"/>
                  <a:pt x="1085505" y="5672667"/>
                  <a:pt x="1063427" y="5664200"/>
                </a:cubicBezTo>
                <a:close/>
                <a:moveTo>
                  <a:pt x="1094091" y="5633508"/>
                </a:moveTo>
                <a:cubicBezTo>
                  <a:pt x="1094091" y="5633508"/>
                  <a:pt x="1094091" y="5633508"/>
                  <a:pt x="1094091" y="5633508"/>
                </a:cubicBezTo>
                <a:cubicBezTo>
                  <a:pt x="1094091" y="5633508"/>
                  <a:pt x="1094091" y="5633508"/>
                  <a:pt x="1094091" y="5633508"/>
                </a:cubicBezTo>
                <a:cubicBezTo>
                  <a:pt x="1094091" y="5633508"/>
                  <a:pt x="1094091" y="5633508"/>
                  <a:pt x="1094091" y="5633508"/>
                </a:cubicBezTo>
                <a:cubicBezTo>
                  <a:pt x="1094091" y="5633508"/>
                  <a:pt x="1094091" y="5633508"/>
                  <a:pt x="1094091" y="5633508"/>
                </a:cubicBezTo>
                <a:close/>
                <a:moveTo>
                  <a:pt x="12054625" y="2694517"/>
                </a:moveTo>
                <a:cubicBezTo>
                  <a:pt x="12047266" y="2682875"/>
                  <a:pt x="12044813" y="2675467"/>
                  <a:pt x="12059532" y="2667000"/>
                </a:cubicBezTo>
                <a:cubicBezTo>
                  <a:pt x="12060758" y="2677583"/>
                  <a:pt x="12061985" y="2684992"/>
                  <a:pt x="12054625" y="2694517"/>
                </a:cubicBezTo>
                <a:close/>
                <a:moveTo>
                  <a:pt x="11749212" y="5849409"/>
                </a:moveTo>
                <a:cubicBezTo>
                  <a:pt x="11754118" y="5859992"/>
                  <a:pt x="11732040" y="5858933"/>
                  <a:pt x="11739399" y="5870575"/>
                </a:cubicBezTo>
                <a:cubicBezTo>
                  <a:pt x="11724681" y="5855758"/>
                  <a:pt x="11724681" y="5855758"/>
                  <a:pt x="11749212" y="5849409"/>
                </a:cubicBezTo>
                <a:close/>
                <a:moveTo>
                  <a:pt x="190117" y="906992"/>
                </a:moveTo>
                <a:cubicBezTo>
                  <a:pt x="193796" y="909108"/>
                  <a:pt x="197476" y="909108"/>
                  <a:pt x="201156" y="908050"/>
                </a:cubicBezTo>
                <a:cubicBezTo>
                  <a:pt x="206062" y="905933"/>
                  <a:pt x="209742" y="908050"/>
                  <a:pt x="210968" y="912283"/>
                </a:cubicBezTo>
                <a:cubicBezTo>
                  <a:pt x="213421" y="917575"/>
                  <a:pt x="209742" y="920750"/>
                  <a:pt x="204835" y="923925"/>
                </a:cubicBezTo>
                <a:cubicBezTo>
                  <a:pt x="201156" y="926042"/>
                  <a:pt x="197476" y="924983"/>
                  <a:pt x="198703" y="920750"/>
                </a:cubicBezTo>
                <a:cubicBezTo>
                  <a:pt x="207289" y="909108"/>
                  <a:pt x="192570" y="912283"/>
                  <a:pt x="190117" y="906992"/>
                </a:cubicBezTo>
                <a:close/>
                <a:moveTo>
                  <a:pt x="293148" y="5534026"/>
                </a:moveTo>
                <a:cubicBezTo>
                  <a:pt x="294374" y="5528734"/>
                  <a:pt x="291921" y="5521325"/>
                  <a:pt x="302960" y="5521325"/>
                </a:cubicBezTo>
                <a:cubicBezTo>
                  <a:pt x="312773" y="5521325"/>
                  <a:pt x="312773" y="5529792"/>
                  <a:pt x="312773" y="5532967"/>
                </a:cubicBezTo>
                <a:cubicBezTo>
                  <a:pt x="312773" y="5542492"/>
                  <a:pt x="298054" y="5528734"/>
                  <a:pt x="296827" y="5538258"/>
                </a:cubicBezTo>
                <a:cubicBezTo>
                  <a:pt x="289468" y="5539317"/>
                  <a:pt x="291921" y="5536142"/>
                  <a:pt x="293148" y="5534026"/>
                </a:cubicBezTo>
                <a:close/>
                <a:moveTo>
                  <a:pt x="197476" y="1580092"/>
                </a:moveTo>
                <a:cubicBezTo>
                  <a:pt x="192570" y="1564217"/>
                  <a:pt x="206062" y="1565275"/>
                  <a:pt x="215874" y="1563158"/>
                </a:cubicBezTo>
                <a:cubicBezTo>
                  <a:pt x="214648" y="1563158"/>
                  <a:pt x="213421" y="1564217"/>
                  <a:pt x="212195" y="1564217"/>
                </a:cubicBezTo>
                <a:cubicBezTo>
                  <a:pt x="204835" y="1567392"/>
                  <a:pt x="206062" y="1575858"/>
                  <a:pt x="197476" y="1580092"/>
                </a:cubicBezTo>
                <a:close/>
                <a:moveTo>
                  <a:pt x="128789" y="3390900"/>
                </a:moveTo>
                <a:cubicBezTo>
                  <a:pt x="123883" y="3388784"/>
                  <a:pt x="125109" y="3379258"/>
                  <a:pt x="117750" y="3381375"/>
                </a:cubicBezTo>
                <a:cubicBezTo>
                  <a:pt x="122656" y="3380317"/>
                  <a:pt x="126336" y="3378200"/>
                  <a:pt x="126336" y="3371850"/>
                </a:cubicBezTo>
                <a:cubicBezTo>
                  <a:pt x="130015" y="3379258"/>
                  <a:pt x="131242" y="3384550"/>
                  <a:pt x="128789" y="3390900"/>
                </a:cubicBezTo>
                <a:close/>
                <a:moveTo>
                  <a:pt x="529874" y="1010708"/>
                </a:moveTo>
                <a:cubicBezTo>
                  <a:pt x="521288" y="1003300"/>
                  <a:pt x="513928" y="994833"/>
                  <a:pt x="501663" y="991658"/>
                </a:cubicBezTo>
                <a:cubicBezTo>
                  <a:pt x="497983" y="994833"/>
                  <a:pt x="490624" y="999067"/>
                  <a:pt x="491850" y="992717"/>
                </a:cubicBezTo>
                <a:cubicBezTo>
                  <a:pt x="494303" y="975783"/>
                  <a:pt x="493077" y="956733"/>
                  <a:pt x="504116" y="940858"/>
                </a:cubicBezTo>
                <a:cubicBezTo>
                  <a:pt x="513928" y="945092"/>
                  <a:pt x="507796" y="952500"/>
                  <a:pt x="506569" y="956733"/>
                </a:cubicBezTo>
                <a:cubicBezTo>
                  <a:pt x="500436" y="967317"/>
                  <a:pt x="505342" y="976842"/>
                  <a:pt x="504116" y="987425"/>
                </a:cubicBezTo>
                <a:cubicBezTo>
                  <a:pt x="509022" y="992717"/>
                  <a:pt x="515155" y="987425"/>
                  <a:pt x="520061" y="987425"/>
                </a:cubicBezTo>
                <a:cubicBezTo>
                  <a:pt x="520061" y="994833"/>
                  <a:pt x="524967" y="999067"/>
                  <a:pt x="532327" y="1001183"/>
                </a:cubicBezTo>
                <a:cubicBezTo>
                  <a:pt x="540913" y="1005417"/>
                  <a:pt x="529874" y="1007533"/>
                  <a:pt x="529874" y="1010708"/>
                </a:cubicBezTo>
                <a:close/>
                <a:moveTo>
                  <a:pt x="529874" y="1011767"/>
                </a:moveTo>
                <a:cubicBezTo>
                  <a:pt x="529874" y="1011767"/>
                  <a:pt x="529874" y="1011767"/>
                  <a:pt x="529874" y="1011767"/>
                </a:cubicBezTo>
                <a:cubicBezTo>
                  <a:pt x="529874" y="1011767"/>
                  <a:pt x="529874" y="1011767"/>
                  <a:pt x="529874" y="1011767"/>
                </a:cubicBezTo>
                <a:lnTo>
                  <a:pt x="529874" y="1011767"/>
                </a:lnTo>
                <a:cubicBezTo>
                  <a:pt x="529874" y="1010708"/>
                  <a:pt x="529874" y="1010708"/>
                  <a:pt x="529874" y="1011767"/>
                </a:cubicBezTo>
                <a:cubicBezTo>
                  <a:pt x="529874" y="1010708"/>
                  <a:pt x="529874" y="1011767"/>
                  <a:pt x="529874" y="1011767"/>
                </a:cubicBezTo>
                <a:close/>
                <a:moveTo>
                  <a:pt x="11759025" y="2052108"/>
                </a:moveTo>
                <a:cubicBezTo>
                  <a:pt x="11759025" y="2052108"/>
                  <a:pt x="11759025" y="2052108"/>
                  <a:pt x="11759025" y="2052108"/>
                </a:cubicBezTo>
                <a:cubicBezTo>
                  <a:pt x="11760251" y="2052108"/>
                  <a:pt x="11760251" y="2052108"/>
                  <a:pt x="11759025" y="2052108"/>
                </a:cubicBezTo>
                <a:lnTo>
                  <a:pt x="11759025" y="2052108"/>
                </a:lnTo>
                <a:close/>
                <a:moveTo>
                  <a:pt x="637811" y="5222875"/>
                </a:moveTo>
                <a:cubicBezTo>
                  <a:pt x="625545" y="5224992"/>
                  <a:pt x="614506" y="5237692"/>
                  <a:pt x="596108" y="5224992"/>
                </a:cubicBezTo>
                <a:cubicBezTo>
                  <a:pt x="613280" y="5227109"/>
                  <a:pt x="624319" y="5216525"/>
                  <a:pt x="637811" y="5222875"/>
                </a:cubicBezTo>
                <a:close/>
                <a:moveTo>
                  <a:pt x="168039" y="864658"/>
                </a:moveTo>
                <a:cubicBezTo>
                  <a:pt x="174171" y="860425"/>
                  <a:pt x="181531" y="854075"/>
                  <a:pt x="191343" y="861483"/>
                </a:cubicBezTo>
                <a:cubicBezTo>
                  <a:pt x="188890" y="866775"/>
                  <a:pt x="179078" y="865717"/>
                  <a:pt x="177851" y="872067"/>
                </a:cubicBezTo>
                <a:cubicBezTo>
                  <a:pt x="176625" y="875242"/>
                  <a:pt x="172945" y="876300"/>
                  <a:pt x="170492" y="872067"/>
                </a:cubicBezTo>
                <a:cubicBezTo>
                  <a:pt x="169265" y="869950"/>
                  <a:pt x="168039" y="864658"/>
                  <a:pt x="168039" y="864658"/>
                </a:cubicBezTo>
                <a:close/>
                <a:moveTo>
                  <a:pt x="486944" y="738717"/>
                </a:moveTo>
                <a:cubicBezTo>
                  <a:pt x="495530" y="733425"/>
                  <a:pt x="504116" y="735542"/>
                  <a:pt x="516381" y="736600"/>
                </a:cubicBezTo>
                <a:cubicBezTo>
                  <a:pt x="504116" y="744008"/>
                  <a:pt x="495530" y="741892"/>
                  <a:pt x="486944" y="738717"/>
                </a:cubicBezTo>
                <a:close/>
                <a:moveTo>
                  <a:pt x="502889" y="3407833"/>
                </a:moveTo>
                <a:cubicBezTo>
                  <a:pt x="504116" y="3403600"/>
                  <a:pt x="506569" y="3400425"/>
                  <a:pt x="511475" y="3402542"/>
                </a:cubicBezTo>
                <a:cubicBezTo>
                  <a:pt x="513928" y="3403600"/>
                  <a:pt x="516381" y="3404659"/>
                  <a:pt x="515155" y="3407833"/>
                </a:cubicBezTo>
                <a:cubicBezTo>
                  <a:pt x="513928" y="3412067"/>
                  <a:pt x="512702" y="3415242"/>
                  <a:pt x="506569" y="3414184"/>
                </a:cubicBezTo>
                <a:cubicBezTo>
                  <a:pt x="505342" y="3433233"/>
                  <a:pt x="505342" y="3433233"/>
                  <a:pt x="491850" y="3445934"/>
                </a:cubicBezTo>
                <a:cubicBezTo>
                  <a:pt x="494303" y="3431117"/>
                  <a:pt x="496757" y="3419475"/>
                  <a:pt x="502889" y="3407833"/>
                </a:cubicBezTo>
                <a:close/>
                <a:moveTo>
                  <a:pt x="47836" y="4242859"/>
                </a:moveTo>
                <a:cubicBezTo>
                  <a:pt x="42930" y="4247092"/>
                  <a:pt x="39250" y="4250267"/>
                  <a:pt x="34344" y="4251325"/>
                </a:cubicBezTo>
                <a:cubicBezTo>
                  <a:pt x="39250" y="4248150"/>
                  <a:pt x="42930" y="4244975"/>
                  <a:pt x="47836" y="4242859"/>
                </a:cubicBezTo>
                <a:cubicBezTo>
                  <a:pt x="47836" y="4242859"/>
                  <a:pt x="47836" y="4242859"/>
                  <a:pt x="47836" y="4242859"/>
                </a:cubicBezTo>
                <a:cubicBezTo>
                  <a:pt x="49062" y="4242859"/>
                  <a:pt x="49062" y="4242859"/>
                  <a:pt x="47836" y="4242859"/>
                </a:cubicBezTo>
                <a:close/>
                <a:moveTo>
                  <a:pt x="49062" y="4242859"/>
                </a:moveTo>
                <a:cubicBezTo>
                  <a:pt x="56422" y="4226984"/>
                  <a:pt x="58875" y="4226984"/>
                  <a:pt x="73594" y="4240742"/>
                </a:cubicBezTo>
                <a:cubicBezTo>
                  <a:pt x="66234" y="4249209"/>
                  <a:pt x="56422" y="4241800"/>
                  <a:pt x="49062" y="4242859"/>
                </a:cubicBezTo>
                <a:close/>
                <a:moveTo>
                  <a:pt x="823021" y="359833"/>
                </a:moveTo>
                <a:cubicBezTo>
                  <a:pt x="815662" y="351367"/>
                  <a:pt x="814435" y="343958"/>
                  <a:pt x="814435" y="337608"/>
                </a:cubicBezTo>
                <a:cubicBezTo>
                  <a:pt x="814435" y="333375"/>
                  <a:pt x="818115" y="330200"/>
                  <a:pt x="821795" y="330200"/>
                </a:cubicBezTo>
                <a:cubicBezTo>
                  <a:pt x="824248" y="330200"/>
                  <a:pt x="827928" y="331258"/>
                  <a:pt x="829154" y="332317"/>
                </a:cubicBezTo>
                <a:cubicBezTo>
                  <a:pt x="831607" y="334433"/>
                  <a:pt x="831607" y="337608"/>
                  <a:pt x="829154" y="340783"/>
                </a:cubicBezTo>
                <a:cubicBezTo>
                  <a:pt x="826701" y="346075"/>
                  <a:pt x="818115" y="349250"/>
                  <a:pt x="823021" y="359833"/>
                </a:cubicBezTo>
                <a:close/>
                <a:moveTo>
                  <a:pt x="11735720" y="2059517"/>
                </a:moveTo>
                <a:cubicBezTo>
                  <a:pt x="11741853" y="2053167"/>
                  <a:pt x="11750439" y="2052108"/>
                  <a:pt x="11759025" y="2052108"/>
                </a:cubicBezTo>
                <a:cubicBezTo>
                  <a:pt x="11755345" y="2059517"/>
                  <a:pt x="11745532" y="2061633"/>
                  <a:pt x="11740626" y="2066925"/>
                </a:cubicBezTo>
                <a:cubicBezTo>
                  <a:pt x="11736947" y="2070100"/>
                  <a:pt x="11732040" y="2070100"/>
                  <a:pt x="11729587" y="2065867"/>
                </a:cubicBezTo>
                <a:cubicBezTo>
                  <a:pt x="11725907" y="2060575"/>
                  <a:pt x="11733267" y="2061633"/>
                  <a:pt x="11735720" y="2059517"/>
                </a:cubicBezTo>
                <a:close/>
                <a:moveTo>
                  <a:pt x="11759025" y="2052108"/>
                </a:moveTo>
                <a:cubicBezTo>
                  <a:pt x="11759025" y="2052108"/>
                  <a:pt x="11759025" y="2052108"/>
                  <a:pt x="11759025" y="2052108"/>
                </a:cubicBezTo>
                <a:cubicBezTo>
                  <a:pt x="11759025" y="2052108"/>
                  <a:pt x="11760251" y="2052108"/>
                  <a:pt x="11759025" y="2052108"/>
                </a:cubicBezTo>
                <a:cubicBezTo>
                  <a:pt x="11759025" y="2052108"/>
                  <a:pt x="11759025" y="2052108"/>
                  <a:pt x="11759025" y="2052108"/>
                </a:cubicBezTo>
                <a:close/>
                <a:moveTo>
                  <a:pt x="10931097" y="2009775"/>
                </a:moveTo>
                <a:cubicBezTo>
                  <a:pt x="10934777" y="2008717"/>
                  <a:pt x="10939683" y="2008717"/>
                  <a:pt x="10942136" y="2005542"/>
                </a:cubicBezTo>
                <a:cubicBezTo>
                  <a:pt x="10942136" y="1999192"/>
                  <a:pt x="10945816" y="1993900"/>
                  <a:pt x="10955628" y="1990725"/>
                </a:cubicBezTo>
                <a:cubicBezTo>
                  <a:pt x="10954401" y="1998133"/>
                  <a:pt x="10956855" y="2005542"/>
                  <a:pt x="10948269" y="2009775"/>
                </a:cubicBezTo>
                <a:cubicBezTo>
                  <a:pt x="10954401" y="2019300"/>
                  <a:pt x="10955628" y="2027767"/>
                  <a:pt x="10944589" y="2037292"/>
                </a:cubicBezTo>
                <a:cubicBezTo>
                  <a:pt x="10943363" y="2026708"/>
                  <a:pt x="10942136" y="2016125"/>
                  <a:pt x="10931097" y="2009775"/>
                </a:cubicBezTo>
                <a:close/>
                <a:moveTo>
                  <a:pt x="10931097" y="2009775"/>
                </a:moveTo>
                <a:lnTo>
                  <a:pt x="10931097" y="2009775"/>
                </a:lnTo>
                <a:cubicBezTo>
                  <a:pt x="10931097" y="2009775"/>
                  <a:pt x="10931097" y="2009775"/>
                  <a:pt x="10931097" y="2009775"/>
                </a:cubicBezTo>
                <a:cubicBezTo>
                  <a:pt x="10931097" y="2008717"/>
                  <a:pt x="10931097" y="2009775"/>
                  <a:pt x="10931097" y="2009775"/>
                </a:cubicBezTo>
                <a:cubicBezTo>
                  <a:pt x="10931097" y="2009775"/>
                  <a:pt x="10931097" y="2009775"/>
                  <a:pt x="10931097" y="2009775"/>
                </a:cubicBezTo>
                <a:close/>
                <a:moveTo>
                  <a:pt x="899068" y="5235575"/>
                </a:moveTo>
                <a:cubicBezTo>
                  <a:pt x="905201" y="5235575"/>
                  <a:pt x="911334" y="5230284"/>
                  <a:pt x="916240" y="5236633"/>
                </a:cubicBezTo>
                <a:cubicBezTo>
                  <a:pt x="917466" y="5238750"/>
                  <a:pt x="915013" y="5240867"/>
                  <a:pt x="913787" y="5241925"/>
                </a:cubicBezTo>
                <a:cubicBezTo>
                  <a:pt x="905201" y="5249334"/>
                  <a:pt x="901521" y="5240867"/>
                  <a:pt x="894162" y="5237692"/>
                </a:cubicBezTo>
                <a:cubicBezTo>
                  <a:pt x="897841" y="5236633"/>
                  <a:pt x="899068" y="5235575"/>
                  <a:pt x="899068" y="5235575"/>
                </a:cubicBezTo>
                <a:close/>
                <a:moveTo>
                  <a:pt x="1333270" y="4434417"/>
                </a:moveTo>
                <a:cubicBezTo>
                  <a:pt x="1329590" y="4434417"/>
                  <a:pt x="1325911" y="4434417"/>
                  <a:pt x="1323458" y="4434417"/>
                </a:cubicBezTo>
                <a:cubicBezTo>
                  <a:pt x="1324684" y="4440767"/>
                  <a:pt x="1325911" y="4446059"/>
                  <a:pt x="1319778" y="4451350"/>
                </a:cubicBezTo>
                <a:cubicBezTo>
                  <a:pt x="1314872" y="4455584"/>
                  <a:pt x="1306286" y="4457700"/>
                  <a:pt x="1303833" y="4454525"/>
                </a:cubicBezTo>
                <a:cubicBezTo>
                  <a:pt x="1298926" y="4449234"/>
                  <a:pt x="1311192" y="4451350"/>
                  <a:pt x="1311192" y="4447117"/>
                </a:cubicBezTo>
                <a:cubicBezTo>
                  <a:pt x="1311192" y="4443942"/>
                  <a:pt x="1306286" y="4439709"/>
                  <a:pt x="1312419" y="4437592"/>
                </a:cubicBezTo>
                <a:cubicBezTo>
                  <a:pt x="1308739" y="4439709"/>
                  <a:pt x="1305059" y="4436534"/>
                  <a:pt x="1303833" y="4434417"/>
                </a:cubicBezTo>
                <a:cubicBezTo>
                  <a:pt x="1301380" y="4430184"/>
                  <a:pt x="1306286" y="4430184"/>
                  <a:pt x="1308739" y="4429125"/>
                </a:cubicBezTo>
                <a:cubicBezTo>
                  <a:pt x="1316098" y="4427008"/>
                  <a:pt x="1323458" y="4433359"/>
                  <a:pt x="1330817" y="4425950"/>
                </a:cubicBezTo>
                <a:cubicBezTo>
                  <a:pt x="1334497" y="4421717"/>
                  <a:pt x="1341856" y="4422775"/>
                  <a:pt x="1343083" y="4429125"/>
                </a:cubicBezTo>
                <a:cubicBezTo>
                  <a:pt x="1343083" y="4432300"/>
                  <a:pt x="1338176" y="4434417"/>
                  <a:pt x="1333270" y="4434417"/>
                </a:cubicBezTo>
                <a:close/>
                <a:moveTo>
                  <a:pt x="11814220" y="1692275"/>
                </a:moveTo>
                <a:cubicBezTo>
                  <a:pt x="11809313" y="1693333"/>
                  <a:pt x="11809313" y="1691217"/>
                  <a:pt x="11806860" y="1688042"/>
                </a:cubicBezTo>
                <a:cubicBezTo>
                  <a:pt x="11801954" y="1678517"/>
                  <a:pt x="11797048" y="1670050"/>
                  <a:pt x="11809313" y="1662642"/>
                </a:cubicBezTo>
                <a:cubicBezTo>
                  <a:pt x="11811767" y="1661583"/>
                  <a:pt x="11812993" y="1659467"/>
                  <a:pt x="11815446" y="1661583"/>
                </a:cubicBezTo>
                <a:cubicBezTo>
                  <a:pt x="11817899" y="1663700"/>
                  <a:pt x="11815446" y="1665817"/>
                  <a:pt x="11812993" y="1666875"/>
                </a:cubicBezTo>
                <a:cubicBezTo>
                  <a:pt x="11811767" y="1674283"/>
                  <a:pt x="11821579" y="1678517"/>
                  <a:pt x="11820353" y="1685925"/>
                </a:cubicBezTo>
                <a:cubicBezTo>
                  <a:pt x="11820353" y="1689100"/>
                  <a:pt x="11817899" y="1691217"/>
                  <a:pt x="11814220" y="1692275"/>
                </a:cubicBezTo>
                <a:close/>
                <a:moveTo>
                  <a:pt x="1105130" y="3189817"/>
                </a:moveTo>
                <a:cubicBezTo>
                  <a:pt x="1096544" y="3182409"/>
                  <a:pt x="1078146" y="3198284"/>
                  <a:pt x="1072013" y="3178175"/>
                </a:cubicBezTo>
                <a:cubicBezTo>
                  <a:pt x="1086732" y="3178175"/>
                  <a:pt x="1096544" y="3182409"/>
                  <a:pt x="1105130" y="3189817"/>
                </a:cubicBezTo>
                <a:close/>
                <a:moveTo>
                  <a:pt x="610827" y="4072467"/>
                </a:moveTo>
                <a:cubicBezTo>
                  <a:pt x="597334" y="4074583"/>
                  <a:pt x="602241" y="4088342"/>
                  <a:pt x="592428" y="4092575"/>
                </a:cubicBezTo>
                <a:cubicBezTo>
                  <a:pt x="588749" y="4072467"/>
                  <a:pt x="588749" y="4072467"/>
                  <a:pt x="610827" y="4072467"/>
                </a:cubicBezTo>
                <a:close/>
                <a:moveTo>
                  <a:pt x="1471871" y="4037542"/>
                </a:moveTo>
                <a:cubicBezTo>
                  <a:pt x="1471871" y="4037542"/>
                  <a:pt x="1471871" y="4037542"/>
                  <a:pt x="1471871" y="4037542"/>
                </a:cubicBezTo>
                <a:cubicBezTo>
                  <a:pt x="1471871" y="4037542"/>
                  <a:pt x="1471871" y="4037542"/>
                  <a:pt x="1471871" y="4037542"/>
                </a:cubicBezTo>
                <a:cubicBezTo>
                  <a:pt x="1470645" y="4037542"/>
                  <a:pt x="1470645" y="4037542"/>
                  <a:pt x="1470645" y="4037542"/>
                </a:cubicBezTo>
                <a:cubicBezTo>
                  <a:pt x="1470645" y="4037542"/>
                  <a:pt x="1471871" y="4037542"/>
                  <a:pt x="1471871" y="4037542"/>
                </a:cubicBezTo>
                <a:cubicBezTo>
                  <a:pt x="1471871" y="4037542"/>
                  <a:pt x="1471871" y="4037542"/>
                  <a:pt x="1471871" y="4037542"/>
                </a:cubicBezTo>
                <a:close/>
                <a:moveTo>
                  <a:pt x="1471871" y="4037542"/>
                </a:moveTo>
                <a:cubicBezTo>
                  <a:pt x="1476778" y="4038600"/>
                  <a:pt x="1480457" y="4040717"/>
                  <a:pt x="1485363" y="4041775"/>
                </a:cubicBezTo>
                <a:cubicBezTo>
                  <a:pt x="1496402" y="4046008"/>
                  <a:pt x="1493949" y="4051300"/>
                  <a:pt x="1486590" y="4056592"/>
                </a:cubicBezTo>
                <a:cubicBezTo>
                  <a:pt x="1484137" y="4058708"/>
                  <a:pt x="1484137" y="4057650"/>
                  <a:pt x="1481684" y="4056592"/>
                </a:cubicBezTo>
                <a:cubicBezTo>
                  <a:pt x="1474324" y="4052358"/>
                  <a:pt x="1470645" y="4046008"/>
                  <a:pt x="1471871" y="4037542"/>
                </a:cubicBezTo>
                <a:close/>
                <a:moveTo>
                  <a:pt x="11467104" y="2000250"/>
                </a:moveTo>
                <a:cubicBezTo>
                  <a:pt x="11467104" y="2003425"/>
                  <a:pt x="11462197" y="2004483"/>
                  <a:pt x="11459744" y="2002367"/>
                </a:cubicBezTo>
                <a:cubicBezTo>
                  <a:pt x="11457291" y="2000250"/>
                  <a:pt x="11452385" y="1999192"/>
                  <a:pt x="11458518" y="1994958"/>
                </a:cubicBezTo>
                <a:cubicBezTo>
                  <a:pt x="11464650" y="1990725"/>
                  <a:pt x="11463423" y="1983317"/>
                  <a:pt x="11465877" y="1976967"/>
                </a:cubicBezTo>
                <a:cubicBezTo>
                  <a:pt x="11475689" y="1984375"/>
                  <a:pt x="11467104" y="1992842"/>
                  <a:pt x="11467104" y="2000250"/>
                </a:cubicBezTo>
                <a:close/>
                <a:moveTo>
                  <a:pt x="1095318" y="5615517"/>
                </a:moveTo>
                <a:cubicBezTo>
                  <a:pt x="1090411" y="5616575"/>
                  <a:pt x="1085505" y="5613401"/>
                  <a:pt x="1084279" y="5608109"/>
                </a:cubicBezTo>
                <a:cubicBezTo>
                  <a:pt x="1083052" y="5602817"/>
                  <a:pt x="1092864" y="5594350"/>
                  <a:pt x="1097771" y="5594350"/>
                </a:cubicBezTo>
                <a:cubicBezTo>
                  <a:pt x="1101450" y="5595409"/>
                  <a:pt x="1102677" y="5597526"/>
                  <a:pt x="1103903" y="5600700"/>
                </a:cubicBezTo>
                <a:cubicBezTo>
                  <a:pt x="1097771" y="5603875"/>
                  <a:pt x="1105130" y="5613401"/>
                  <a:pt x="1095318" y="5615517"/>
                </a:cubicBezTo>
                <a:close/>
                <a:moveTo>
                  <a:pt x="11447478" y="5151967"/>
                </a:moveTo>
                <a:cubicBezTo>
                  <a:pt x="11451158" y="5142442"/>
                  <a:pt x="11448705" y="5130800"/>
                  <a:pt x="11451158" y="5117042"/>
                </a:cubicBezTo>
                <a:cubicBezTo>
                  <a:pt x="11457291" y="5136092"/>
                  <a:pt x="11457291" y="5136092"/>
                  <a:pt x="11447478" y="5151967"/>
                </a:cubicBezTo>
                <a:close/>
                <a:moveTo>
                  <a:pt x="11676845" y="2109258"/>
                </a:moveTo>
                <a:cubicBezTo>
                  <a:pt x="11676845" y="2109258"/>
                  <a:pt x="11676845" y="2109258"/>
                  <a:pt x="11676845" y="2109258"/>
                </a:cubicBezTo>
                <a:cubicBezTo>
                  <a:pt x="11676845" y="2109258"/>
                  <a:pt x="11676845" y="2109258"/>
                  <a:pt x="11676845" y="2109258"/>
                </a:cubicBezTo>
                <a:cubicBezTo>
                  <a:pt x="11676845" y="2109258"/>
                  <a:pt x="11676845" y="2110317"/>
                  <a:pt x="11676845" y="2109258"/>
                </a:cubicBezTo>
                <a:cubicBezTo>
                  <a:pt x="11676845" y="2109258"/>
                  <a:pt x="11676845" y="2109258"/>
                  <a:pt x="11676845" y="2109258"/>
                </a:cubicBezTo>
                <a:close/>
                <a:moveTo>
                  <a:pt x="11676845" y="2109258"/>
                </a:moveTo>
                <a:cubicBezTo>
                  <a:pt x="11665806" y="2096558"/>
                  <a:pt x="11675619" y="2087033"/>
                  <a:pt x="11684204" y="2075392"/>
                </a:cubicBezTo>
                <a:cubicBezTo>
                  <a:pt x="11686657" y="2088092"/>
                  <a:pt x="11681752" y="2098675"/>
                  <a:pt x="11676845" y="2109258"/>
                </a:cubicBezTo>
                <a:close/>
                <a:moveTo>
                  <a:pt x="1046255" y="5731933"/>
                </a:moveTo>
                <a:cubicBezTo>
                  <a:pt x="1049935" y="5726642"/>
                  <a:pt x="1052388" y="5722409"/>
                  <a:pt x="1057294" y="5713942"/>
                </a:cubicBezTo>
                <a:cubicBezTo>
                  <a:pt x="1056068" y="5723467"/>
                  <a:pt x="1064654" y="5725584"/>
                  <a:pt x="1068333" y="5730875"/>
                </a:cubicBezTo>
                <a:cubicBezTo>
                  <a:pt x="1062200" y="5731933"/>
                  <a:pt x="1054841" y="5734050"/>
                  <a:pt x="1046255" y="5731933"/>
                </a:cubicBezTo>
                <a:close/>
                <a:moveTo>
                  <a:pt x="1281755" y="6679142"/>
                </a:moveTo>
                <a:cubicBezTo>
                  <a:pt x="1289114" y="6672792"/>
                  <a:pt x="1282981" y="6655859"/>
                  <a:pt x="1305059" y="6660092"/>
                </a:cubicBezTo>
                <a:cubicBezTo>
                  <a:pt x="1296473" y="6667500"/>
                  <a:pt x="1296473" y="6678084"/>
                  <a:pt x="1281755" y="6679142"/>
                </a:cubicBezTo>
                <a:close/>
                <a:moveTo>
                  <a:pt x="11777423" y="3473450"/>
                </a:moveTo>
                <a:cubicBezTo>
                  <a:pt x="11770063" y="3463925"/>
                  <a:pt x="11774970" y="3455458"/>
                  <a:pt x="11774970" y="3446992"/>
                </a:cubicBezTo>
                <a:cubicBezTo>
                  <a:pt x="11774970" y="3444875"/>
                  <a:pt x="11776196" y="3442758"/>
                  <a:pt x="11778649" y="3442758"/>
                </a:cubicBezTo>
                <a:cubicBezTo>
                  <a:pt x="11781103" y="3443817"/>
                  <a:pt x="11783556" y="3446992"/>
                  <a:pt x="11783556" y="3446992"/>
                </a:cubicBezTo>
                <a:cubicBezTo>
                  <a:pt x="11779876" y="3455458"/>
                  <a:pt x="11789689" y="3466042"/>
                  <a:pt x="11777423" y="3473450"/>
                </a:cubicBezTo>
                <a:close/>
                <a:moveTo>
                  <a:pt x="11918477" y="4893734"/>
                </a:moveTo>
                <a:cubicBezTo>
                  <a:pt x="11934423" y="4888442"/>
                  <a:pt x="11947914" y="4895850"/>
                  <a:pt x="11965087" y="4906434"/>
                </a:cubicBezTo>
                <a:cubicBezTo>
                  <a:pt x="11960180" y="4890559"/>
                  <a:pt x="11949141" y="4883150"/>
                  <a:pt x="11954047" y="4871508"/>
                </a:cubicBezTo>
                <a:cubicBezTo>
                  <a:pt x="11955274" y="4868334"/>
                  <a:pt x="11947914" y="4864100"/>
                  <a:pt x="11941782" y="4864100"/>
                </a:cubicBezTo>
                <a:cubicBezTo>
                  <a:pt x="11936876" y="4864100"/>
                  <a:pt x="11933196" y="4866217"/>
                  <a:pt x="11933196" y="4871508"/>
                </a:cubicBezTo>
                <a:cubicBezTo>
                  <a:pt x="11934423" y="4882092"/>
                  <a:pt x="11927063" y="4887383"/>
                  <a:pt x="11917250" y="4890559"/>
                </a:cubicBezTo>
                <a:cubicBezTo>
                  <a:pt x="11901305" y="4883150"/>
                  <a:pt x="11902532" y="4896909"/>
                  <a:pt x="11896399" y="4902200"/>
                </a:cubicBezTo>
                <a:cubicBezTo>
                  <a:pt x="11909891" y="4908550"/>
                  <a:pt x="11912345" y="4907492"/>
                  <a:pt x="11918477" y="4893734"/>
                </a:cubicBezTo>
                <a:close/>
                <a:moveTo>
                  <a:pt x="11935649" y="4883150"/>
                </a:moveTo>
                <a:cubicBezTo>
                  <a:pt x="11935649" y="4882092"/>
                  <a:pt x="11938102" y="4881034"/>
                  <a:pt x="11939329" y="4881034"/>
                </a:cubicBezTo>
                <a:cubicBezTo>
                  <a:pt x="11941782" y="4882092"/>
                  <a:pt x="11943009" y="4884209"/>
                  <a:pt x="11941782" y="4886325"/>
                </a:cubicBezTo>
                <a:cubicBezTo>
                  <a:pt x="11941782" y="4887383"/>
                  <a:pt x="11939329" y="4887383"/>
                  <a:pt x="11938102" y="4888442"/>
                </a:cubicBezTo>
                <a:cubicBezTo>
                  <a:pt x="11934423" y="4886325"/>
                  <a:pt x="11934423" y="4884209"/>
                  <a:pt x="11935649" y="4883150"/>
                </a:cubicBezTo>
                <a:close/>
                <a:moveTo>
                  <a:pt x="11896399" y="4902200"/>
                </a:moveTo>
                <a:cubicBezTo>
                  <a:pt x="11896399" y="4902200"/>
                  <a:pt x="11896399" y="4902200"/>
                  <a:pt x="11896399" y="4902200"/>
                </a:cubicBezTo>
                <a:cubicBezTo>
                  <a:pt x="11896399" y="4902200"/>
                  <a:pt x="11896399" y="4902200"/>
                  <a:pt x="11896399" y="4902200"/>
                </a:cubicBezTo>
                <a:lnTo>
                  <a:pt x="11896399" y="4902200"/>
                </a:lnTo>
                <a:cubicBezTo>
                  <a:pt x="11896399" y="4902200"/>
                  <a:pt x="11896399" y="4902200"/>
                  <a:pt x="11896399" y="4902200"/>
                </a:cubicBezTo>
                <a:cubicBezTo>
                  <a:pt x="11896399" y="4902200"/>
                  <a:pt x="11896399" y="4902200"/>
                  <a:pt x="11896399" y="4902200"/>
                </a:cubicBezTo>
                <a:close/>
                <a:moveTo>
                  <a:pt x="191343" y="2047875"/>
                </a:moveTo>
                <a:cubicBezTo>
                  <a:pt x="182757" y="2053167"/>
                  <a:pt x="172945" y="2049992"/>
                  <a:pt x="164359" y="2053167"/>
                </a:cubicBezTo>
                <a:cubicBezTo>
                  <a:pt x="169265" y="2046817"/>
                  <a:pt x="164359" y="2035175"/>
                  <a:pt x="177851" y="2033058"/>
                </a:cubicBezTo>
                <a:cubicBezTo>
                  <a:pt x="179078" y="2032000"/>
                  <a:pt x="181531" y="2028825"/>
                  <a:pt x="183984" y="2030942"/>
                </a:cubicBezTo>
                <a:cubicBezTo>
                  <a:pt x="186437" y="2033058"/>
                  <a:pt x="183984" y="2035175"/>
                  <a:pt x="181531" y="2035175"/>
                </a:cubicBezTo>
                <a:cubicBezTo>
                  <a:pt x="181531" y="2038350"/>
                  <a:pt x="183984" y="2038350"/>
                  <a:pt x="186437" y="2039408"/>
                </a:cubicBezTo>
                <a:cubicBezTo>
                  <a:pt x="198703" y="2042583"/>
                  <a:pt x="202382" y="2024592"/>
                  <a:pt x="218328" y="2032000"/>
                </a:cubicBezTo>
                <a:cubicBezTo>
                  <a:pt x="214648" y="2039408"/>
                  <a:pt x="230593" y="2054225"/>
                  <a:pt x="204835" y="2055283"/>
                </a:cubicBezTo>
                <a:cubicBezTo>
                  <a:pt x="199929" y="2056342"/>
                  <a:pt x="195023" y="2053167"/>
                  <a:pt x="191343" y="2047875"/>
                </a:cubicBezTo>
                <a:close/>
                <a:moveTo>
                  <a:pt x="11974899" y="3277659"/>
                </a:moveTo>
                <a:cubicBezTo>
                  <a:pt x="11981032" y="3282950"/>
                  <a:pt x="11981032" y="3273425"/>
                  <a:pt x="11985938" y="3273425"/>
                </a:cubicBezTo>
                <a:cubicBezTo>
                  <a:pt x="11989618" y="3273425"/>
                  <a:pt x="11992071" y="3273425"/>
                  <a:pt x="11993297" y="3276600"/>
                </a:cubicBezTo>
                <a:cubicBezTo>
                  <a:pt x="11992071" y="3284008"/>
                  <a:pt x="11984711" y="3282950"/>
                  <a:pt x="11978578" y="3285067"/>
                </a:cubicBezTo>
                <a:cubicBezTo>
                  <a:pt x="11973673" y="3287184"/>
                  <a:pt x="11969993" y="3287184"/>
                  <a:pt x="11968766" y="3281892"/>
                </a:cubicBezTo>
                <a:cubicBezTo>
                  <a:pt x="11967540" y="3279775"/>
                  <a:pt x="11967540" y="3276600"/>
                  <a:pt x="11968766" y="3275542"/>
                </a:cubicBezTo>
                <a:cubicBezTo>
                  <a:pt x="11971219" y="3271309"/>
                  <a:pt x="11972446" y="3274483"/>
                  <a:pt x="11974899" y="3277659"/>
                </a:cubicBezTo>
                <a:close/>
                <a:moveTo>
                  <a:pt x="115297" y="317500"/>
                </a:moveTo>
                <a:cubicBezTo>
                  <a:pt x="117750" y="322792"/>
                  <a:pt x="121429" y="328083"/>
                  <a:pt x="126336" y="335492"/>
                </a:cubicBezTo>
                <a:cubicBezTo>
                  <a:pt x="99351" y="339725"/>
                  <a:pt x="115297" y="323850"/>
                  <a:pt x="115297" y="317500"/>
                </a:cubicBezTo>
                <a:close/>
                <a:moveTo>
                  <a:pt x="154546" y="4423834"/>
                </a:moveTo>
                <a:cubicBezTo>
                  <a:pt x="149640" y="4423834"/>
                  <a:pt x="145961" y="4421717"/>
                  <a:pt x="147187" y="4418542"/>
                </a:cubicBezTo>
                <a:cubicBezTo>
                  <a:pt x="149640" y="4413250"/>
                  <a:pt x="149640" y="4405842"/>
                  <a:pt x="158226" y="4404784"/>
                </a:cubicBezTo>
                <a:cubicBezTo>
                  <a:pt x="161906" y="4404784"/>
                  <a:pt x="166812" y="4409017"/>
                  <a:pt x="166812" y="4412192"/>
                </a:cubicBezTo>
                <a:cubicBezTo>
                  <a:pt x="165586" y="4419600"/>
                  <a:pt x="161906" y="4423834"/>
                  <a:pt x="154546" y="4423834"/>
                </a:cubicBezTo>
                <a:close/>
                <a:moveTo>
                  <a:pt x="103031" y="4529667"/>
                </a:moveTo>
                <a:cubicBezTo>
                  <a:pt x="103031" y="4525434"/>
                  <a:pt x="107937" y="4529667"/>
                  <a:pt x="109164" y="4531784"/>
                </a:cubicBezTo>
                <a:cubicBezTo>
                  <a:pt x="112843" y="4538133"/>
                  <a:pt x="109164" y="4543425"/>
                  <a:pt x="105484" y="4547659"/>
                </a:cubicBezTo>
                <a:cubicBezTo>
                  <a:pt x="100578" y="4552950"/>
                  <a:pt x="93219" y="4550834"/>
                  <a:pt x="87086" y="4548717"/>
                </a:cubicBezTo>
                <a:cubicBezTo>
                  <a:pt x="87086" y="4539192"/>
                  <a:pt x="104258" y="4541309"/>
                  <a:pt x="103031" y="4529667"/>
                </a:cubicBezTo>
                <a:close/>
                <a:moveTo>
                  <a:pt x="11496541" y="3928534"/>
                </a:moveTo>
                <a:cubicBezTo>
                  <a:pt x="11495314" y="3938059"/>
                  <a:pt x="11485502" y="3929592"/>
                  <a:pt x="11479369" y="3931708"/>
                </a:cubicBezTo>
                <a:cubicBezTo>
                  <a:pt x="11467104" y="3935942"/>
                  <a:pt x="11474463" y="3924300"/>
                  <a:pt x="11469556" y="3921125"/>
                </a:cubicBezTo>
                <a:cubicBezTo>
                  <a:pt x="11469556" y="3921125"/>
                  <a:pt x="11470783" y="3917950"/>
                  <a:pt x="11470783" y="3915833"/>
                </a:cubicBezTo>
                <a:cubicBezTo>
                  <a:pt x="11476916" y="3913717"/>
                  <a:pt x="11478142" y="3917950"/>
                  <a:pt x="11480596" y="3920067"/>
                </a:cubicBezTo>
                <a:cubicBezTo>
                  <a:pt x="11485502" y="3924300"/>
                  <a:pt x="11497768" y="3921125"/>
                  <a:pt x="11496541" y="3928534"/>
                </a:cubicBezTo>
                <a:close/>
                <a:moveTo>
                  <a:pt x="12022735" y="3798358"/>
                </a:moveTo>
                <a:cubicBezTo>
                  <a:pt x="12017828" y="3798358"/>
                  <a:pt x="12015375" y="3797300"/>
                  <a:pt x="12016602" y="3794125"/>
                </a:cubicBezTo>
                <a:cubicBezTo>
                  <a:pt x="12019055" y="3787775"/>
                  <a:pt x="12025188" y="3785659"/>
                  <a:pt x="12032547" y="3785659"/>
                </a:cubicBezTo>
                <a:cubicBezTo>
                  <a:pt x="12035001" y="3785659"/>
                  <a:pt x="12038680" y="3786717"/>
                  <a:pt x="12036227" y="3789892"/>
                </a:cubicBezTo>
                <a:cubicBezTo>
                  <a:pt x="12035001" y="3795184"/>
                  <a:pt x="12031321" y="3798358"/>
                  <a:pt x="12022735" y="3798358"/>
                </a:cubicBezTo>
                <a:close/>
                <a:moveTo>
                  <a:pt x="2004198" y="6261100"/>
                </a:moveTo>
                <a:cubicBezTo>
                  <a:pt x="1996839" y="6261100"/>
                  <a:pt x="1996839" y="6255808"/>
                  <a:pt x="1998065" y="6250517"/>
                </a:cubicBezTo>
                <a:cubicBezTo>
                  <a:pt x="1994386" y="6246284"/>
                  <a:pt x="1990706" y="6239933"/>
                  <a:pt x="1995612" y="6235700"/>
                </a:cubicBezTo>
                <a:cubicBezTo>
                  <a:pt x="2010331" y="6224058"/>
                  <a:pt x="2000518" y="6215592"/>
                  <a:pt x="1991932" y="6207125"/>
                </a:cubicBezTo>
                <a:cubicBezTo>
                  <a:pt x="1990706" y="6205008"/>
                  <a:pt x="1987026" y="6203950"/>
                  <a:pt x="1987026" y="6201834"/>
                </a:cubicBezTo>
                <a:cubicBezTo>
                  <a:pt x="1987026" y="6199717"/>
                  <a:pt x="1988253" y="6197600"/>
                  <a:pt x="1989479" y="6195484"/>
                </a:cubicBezTo>
                <a:cubicBezTo>
                  <a:pt x="1991932" y="6194425"/>
                  <a:pt x="1994386" y="6194425"/>
                  <a:pt x="1995612" y="6197600"/>
                </a:cubicBezTo>
                <a:cubicBezTo>
                  <a:pt x="2000518" y="6203950"/>
                  <a:pt x="2002972" y="6211359"/>
                  <a:pt x="2009104" y="6216651"/>
                </a:cubicBezTo>
                <a:cubicBezTo>
                  <a:pt x="2015237" y="6221942"/>
                  <a:pt x="2016464" y="6229350"/>
                  <a:pt x="2007878" y="6234642"/>
                </a:cubicBezTo>
                <a:cubicBezTo>
                  <a:pt x="2001745" y="6238875"/>
                  <a:pt x="2001745" y="6244167"/>
                  <a:pt x="2004198" y="6249459"/>
                </a:cubicBezTo>
                <a:cubicBezTo>
                  <a:pt x="2007878" y="6250517"/>
                  <a:pt x="2010331" y="6253692"/>
                  <a:pt x="2016464" y="6251575"/>
                </a:cubicBezTo>
                <a:cubicBezTo>
                  <a:pt x="2018917" y="6250517"/>
                  <a:pt x="2018917" y="6243109"/>
                  <a:pt x="2023823" y="6247342"/>
                </a:cubicBezTo>
                <a:cubicBezTo>
                  <a:pt x="2026276" y="6249459"/>
                  <a:pt x="2026276" y="6255808"/>
                  <a:pt x="2023823" y="6257925"/>
                </a:cubicBezTo>
                <a:cubicBezTo>
                  <a:pt x="2018917" y="6263217"/>
                  <a:pt x="2011557" y="6262159"/>
                  <a:pt x="2004198" y="6261100"/>
                </a:cubicBezTo>
                <a:close/>
                <a:moveTo>
                  <a:pt x="733483" y="5803901"/>
                </a:moveTo>
                <a:cubicBezTo>
                  <a:pt x="732256" y="5793317"/>
                  <a:pt x="737162" y="5788026"/>
                  <a:pt x="743295" y="5784850"/>
                </a:cubicBezTo>
                <a:cubicBezTo>
                  <a:pt x="748201" y="5782734"/>
                  <a:pt x="754334" y="5785909"/>
                  <a:pt x="759240" y="5789084"/>
                </a:cubicBezTo>
                <a:cubicBezTo>
                  <a:pt x="754334" y="5797550"/>
                  <a:pt x="744522" y="5798609"/>
                  <a:pt x="733483" y="5803901"/>
                </a:cubicBezTo>
                <a:close/>
                <a:moveTo>
                  <a:pt x="12085289" y="5233459"/>
                </a:moveTo>
                <a:cubicBezTo>
                  <a:pt x="12085289" y="5227109"/>
                  <a:pt x="12090196" y="5224992"/>
                  <a:pt x="12093875" y="5224992"/>
                </a:cubicBezTo>
                <a:cubicBezTo>
                  <a:pt x="12100008" y="5224992"/>
                  <a:pt x="12106141" y="5227109"/>
                  <a:pt x="12107367" y="5233459"/>
                </a:cubicBezTo>
                <a:cubicBezTo>
                  <a:pt x="12108594" y="5239809"/>
                  <a:pt x="12101234" y="5241925"/>
                  <a:pt x="12096329" y="5241925"/>
                </a:cubicBezTo>
                <a:cubicBezTo>
                  <a:pt x="12088969" y="5242984"/>
                  <a:pt x="12092649" y="5233459"/>
                  <a:pt x="12085289" y="5233459"/>
                </a:cubicBezTo>
                <a:close/>
                <a:moveTo>
                  <a:pt x="10879581" y="3981450"/>
                </a:moveTo>
                <a:cubicBezTo>
                  <a:pt x="10879581" y="3960284"/>
                  <a:pt x="10885714" y="3956050"/>
                  <a:pt x="10909019" y="3958167"/>
                </a:cubicBezTo>
                <a:cubicBezTo>
                  <a:pt x="10893073" y="3959225"/>
                  <a:pt x="10890621" y="3971925"/>
                  <a:pt x="10879581" y="3981450"/>
                </a:cubicBezTo>
                <a:close/>
                <a:moveTo>
                  <a:pt x="11954047" y="1660525"/>
                </a:moveTo>
                <a:cubicBezTo>
                  <a:pt x="11967540" y="1655233"/>
                  <a:pt x="11962633" y="1668992"/>
                  <a:pt x="11968766" y="1671108"/>
                </a:cubicBezTo>
                <a:cubicBezTo>
                  <a:pt x="11968766" y="1671108"/>
                  <a:pt x="11968766" y="1677458"/>
                  <a:pt x="11967540" y="1677458"/>
                </a:cubicBezTo>
                <a:cubicBezTo>
                  <a:pt x="11961407" y="1678517"/>
                  <a:pt x="11955274" y="1677458"/>
                  <a:pt x="11952821" y="1671108"/>
                </a:cubicBezTo>
                <a:cubicBezTo>
                  <a:pt x="11944235" y="1671108"/>
                  <a:pt x="11936876" y="1671108"/>
                  <a:pt x="11928290" y="1671108"/>
                </a:cubicBezTo>
                <a:cubicBezTo>
                  <a:pt x="11931969" y="1656292"/>
                  <a:pt x="11931969" y="1656292"/>
                  <a:pt x="11954047" y="1660525"/>
                </a:cubicBezTo>
                <a:close/>
                <a:moveTo>
                  <a:pt x="11575041" y="2331508"/>
                </a:moveTo>
                <a:cubicBezTo>
                  <a:pt x="11570134" y="2332567"/>
                  <a:pt x="11564001" y="2331508"/>
                  <a:pt x="11564001" y="2329392"/>
                </a:cubicBezTo>
                <a:cubicBezTo>
                  <a:pt x="11562775" y="2320925"/>
                  <a:pt x="11564001" y="2313517"/>
                  <a:pt x="11564001" y="2305050"/>
                </a:cubicBezTo>
                <a:cubicBezTo>
                  <a:pt x="11564001" y="2305050"/>
                  <a:pt x="11566455" y="2303992"/>
                  <a:pt x="11567681" y="2303992"/>
                </a:cubicBezTo>
                <a:cubicBezTo>
                  <a:pt x="11568908" y="2303992"/>
                  <a:pt x="11573814" y="2300817"/>
                  <a:pt x="11571361" y="2306108"/>
                </a:cubicBezTo>
                <a:cubicBezTo>
                  <a:pt x="11565228" y="2315633"/>
                  <a:pt x="11575041" y="2321983"/>
                  <a:pt x="11575041" y="2331508"/>
                </a:cubicBezTo>
                <a:close/>
                <a:moveTo>
                  <a:pt x="435429" y="2232025"/>
                </a:moveTo>
                <a:cubicBezTo>
                  <a:pt x="429296" y="2216150"/>
                  <a:pt x="437882" y="2201333"/>
                  <a:pt x="434202" y="2186517"/>
                </a:cubicBezTo>
                <a:cubicBezTo>
                  <a:pt x="444015" y="2194983"/>
                  <a:pt x="444015" y="2207684"/>
                  <a:pt x="435429" y="2232025"/>
                </a:cubicBezTo>
                <a:close/>
                <a:moveTo>
                  <a:pt x="1507442" y="5534026"/>
                </a:moveTo>
                <a:cubicBezTo>
                  <a:pt x="1506215" y="5527675"/>
                  <a:pt x="1512348" y="5526617"/>
                  <a:pt x="1517254" y="5526617"/>
                </a:cubicBezTo>
                <a:cubicBezTo>
                  <a:pt x="1524613" y="5525558"/>
                  <a:pt x="1520934" y="5518151"/>
                  <a:pt x="1527066" y="5517092"/>
                </a:cubicBezTo>
                <a:cubicBezTo>
                  <a:pt x="1528293" y="5522383"/>
                  <a:pt x="1530746" y="5528734"/>
                  <a:pt x="1527066" y="5534026"/>
                </a:cubicBezTo>
                <a:cubicBezTo>
                  <a:pt x="1529520" y="5542492"/>
                  <a:pt x="1524613" y="5546725"/>
                  <a:pt x="1516027" y="5547784"/>
                </a:cubicBezTo>
                <a:cubicBezTo>
                  <a:pt x="1506215" y="5549901"/>
                  <a:pt x="1500082" y="5543550"/>
                  <a:pt x="1498856" y="5537200"/>
                </a:cubicBezTo>
                <a:cubicBezTo>
                  <a:pt x="1495176" y="5532967"/>
                  <a:pt x="1503762" y="5536142"/>
                  <a:pt x="1507442" y="5534026"/>
                </a:cubicBezTo>
                <a:close/>
                <a:moveTo>
                  <a:pt x="587522" y="3767667"/>
                </a:moveTo>
                <a:cubicBezTo>
                  <a:pt x="601014" y="3765550"/>
                  <a:pt x="610827" y="3766608"/>
                  <a:pt x="624319" y="3762375"/>
                </a:cubicBezTo>
                <a:cubicBezTo>
                  <a:pt x="610827" y="3778250"/>
                  <a:pt x="610827" y="3778250"/>
                  <a:pt x="587522" y="3767667"/>
                </a:cubicBezTo>
                <a:close/>
                <a:moveTo>
                  <a:pt x="646397" y="4457700"/>
                </a:moveTo>
                <a:cubicBezTo>
                  <a:pt x="652530" y="4465109"/>
                  <a:pt x="642717" y="4469342"/>
                  <a:pt x="640264" y="4474633"/>
                </a:cubicBezTo>
                <a:cubicBezTo>
                  <a:pt x="639037" y="4476750"/>
                  <a:pt x="635358" y="4475692"/>
                  <a:pt x="632905" y="4474633"/>
                </a:cubicBezTo>
                <a:cubicBezTo>
                  <a:pt x="629225" y="4472517"/>
                  <a:pt x="627998" y="4469342"/>
                  <a:pt x="630452" y="4467225"/>
                </a:cubicBezTo>
                <a:cubicBezTo>
                  <a:pt x="634131" y="4462992"/>
                  <a:pt x="637811" y="4455584"/>
                  <a:pt x="646397" y="4457700"/>
                </a:cubicBezTo>
                <a:close/>
                <a:moveTo>
                  <a:pt x="11533337" y="1697567"/>
                </a:moveTo>
                <a:cubicBezTo>
                  <a:pt x="11533337" y="1691217"/>
                  <a:pt x="11535791" y="1685925"/>
                  <a:pt x="11537017" y="1679575"/>
                </a:cubicBezTo>
                <a:cubicBezTo>
                  <a:pt x="11538244" y="1680633"/>
                  <a:pt x="11538244" y="1683808"/>
                  <a:pt x="11540697" y="1683808"/>
                </a:cubicBezTo>
                <a:cubicBezTo>
                  <a:pt x="11545603" y="1684867"/>
                  <a:pt x="11550510" y="1685925"/>
                  <a:pt x="11555415" y="1686983"/>
                </a:cubicBezTo>
                <a:cubicBezTo>
                  <a:pt x="11550510" y="1694392"/>
                  <a:pt x="11543150" y="1683808"/>
                  <a:pt x="11539470" y="1690158"/>
                </a:cubicBezTo>
                <a:cubicBezTo>
                  <a:pt x="11538244" y="1694392"/>
                  <a:pt x="11539470" y="1698625"/>
                  <a:pt x="11544377" y="1701800"/>
                </a:cubicBezTo>
                <a:cubicBezTo>
                  <a:pt x="11539470" y="1700742"/>
                  <a:pt x="11533337" y="1702858"/>
                  <a:pt x="11533337" y="1697567"/>
                </a:cubicBezTo>
                <a:close/>
                <a:moveTo>
                  <a:pt x="637811" y="1598083"/>
                </a:moveTo>
                <a:cubicBezTo>
                  <a:pt x="626772" y="1607608"/>
                  <a:pt x="615733" y="1606550"/>
                  <a:pt x="604694" y="1610783"/>
                </a:cubicBezTo>
                <a:cubicBezTo>
                  <a:pt x="609600" y="1592792"/>
                  <a:pt x="620639" y="1593850"/>
                  <a:pt x="637811" y="1598083"/>
                </a:cubicBezTo>
                <a:close/>
                <a:moveTo>
                  <a:pt x="635358" y="5958417"/>
                </a:moveTo>
                <a:cubicBezTo>
                  <a:pt x="635358" y="5958417"/>
                  <a:pt x="635358" y="5957359"/>
                  <a:pt x="635358" y="5958417"/>
                </a:cubicBezTo>
                <a:cubicBezTo>
                  <a:pt x="635358" y="5957359"/>
                  <a:pt x="635358" y="5957359"/>
                  <a:pt x="635358" y="5958417"/>
                </a:cubicBezTo>
                <a:cubicBezTo>
                  <a:pt x="635358" y="5957359"/>
                  <a:pt x="635358" y="5958417"/>
                  <a:pt x="635358" y="5958417"/>
                </a:cubicBezTo>
                <a:cubicBezTo>
                  <a:pt x="635358" y="5958417"/>
                  <a:pt x="635358" y="5958417"/>
                  <a:pt x="635358" y="5958417"/>
                </a:cubicBezTo>
                <a:close/>
                <a:moveTo>
                  <a:pt x="635358" y="5958417"/>
                </a:moveTo>
                <a:cubicBezTo>
                  <a:pt x="647623" y="5958417"/>
                  <a:pt x="657436" y="5961592"/>
                  <a:pt x="657436" y="5974292"/>
                </a:cubicBezTo>
                <a:cubicBezTo>
                  <a:pt x="640264" y="5977467"/>
                  <a:pt x="639037" y="5976409"/>
                  <a:pt x="635358" y="5958417"/>
                </a:cubicBezTo>
                <a:close/>
                <a:moveTo>
                  <a:pt x="878217" y="5038725"/>
                </a:moveTo>
                <a:cubicBezTo>
                  <a:pt x="886802" y="5030258"/>
                  <a:pt x="886802" y="5030258"/>
                  <a:pt x="902748" y="5041900"/>
                </a:cubicBezTo>
                <a:cubicBezTo>
                  <a:pt x="892935" y="5047192"/>
                  <a:pt x="885576" y="5040842"/>
                  <a:pt x="878217" y="5038725"/>
                </a:cubicBezTo>
                <a:close/>
                <a:moveTo>
                  <a:pt x="12021508" y="5396442"/>
                </a:moveTo>
                <a:cubicBezTo>
                  <a:pt x="12006790" y="5383742"/>
                  <a:pt x="12006790" y="5383742"/>
                  <a:pt x="12025188" y="5373159"/>
                </a:cubicBezTo>
                <a:cubicBezTo>
                  <a:pt x="12028868" y="5381625"/>
                  <a:pt x="12021508" y="5389034"/>
                  <a:pt x="12021508" y="5396442"/>
                </a:cubicBezTo>
                <a:close/>
                <a:moveTo>
                  <a:pt x="326265" y="5519209"/>
                </a:moveTo>
                <a:cubicBezTo>
                  <a:pt x="333624" y="5517092"/>
                  <a:pt x="332398" y="5523442"/>
                  <a:pt x="331171" y="5526617"/>
                </a:cubicBezTo>
                <a:cubicBezTo>
                  <a:pt x="328718" y="5536142"/>
                  <a:pt x="349569" y="5536142"/>
                  <a:pt x="339757" y="5548842"/>
                </a:cubicBezTo>
                <a:cubicBezTo>
                  <a:pt x="326265" y="5547784"/>
                  <a:pt x="327491" y="5537200"/>
                  <a:pt x="323812" y="5528734"/>
                </a:cubicBezTo>
                <a:cubicBezTo>
                  <a:pt x="322585" y="5524500"/>
                  <a:pt x="320132" y="5520267"/>
                  <a:pt x="326265" y="5519209"/>
                </a:cubicBezTo>
                <a:close/>
                <a:moveTo>
                  <a:pt x="1534426" y="4134909"/>
                </a:moveTo>
                <a:cubicBezTo>
                  <a:pt x="1547918" y="4138083"/>
                  <a:pt x="1546691" y="4139142"/>
                  <a:pt x="1538106" y="4156075"/>
                </a:cubicBezTo>
                <a:cubicBezTo>
                  <a:pt x="1529520" y="4149725"/>
                  <a:pt x="1539332" y="4140200"/>
                  <a:pt x="1534426" y="4134909"/>
                </a:cubicBezTo>
                <a:close/>
                <a:moveTo>
                  <a:pt x="943224" y="1731433"/>
                </a:moveTo>
                <a:cubicBezTo>
                  <a:pt x="951810" y="1732492"/>
                  <a:pt x="946904" y="1737783"/>
                  <a:pt x="948130" y="1742017"/>
                </a:cubicBezTo>
                <a:cubicBezTo>
                  <a:pt x="948130" y="1746250"/>
                  <a:pt x="949357" y="1749425"/>
                  <a:pt x="941998" y="1749425"/>
                </a:cubicBezTo>
                <a:cubicBezTo>
                  <a:pt x="935865" y="1748367"/>
                  <a:pt x="929732" y="1746250"/>
                  <a:pt x="929732" y="1739900"/>
                </a:cubicBezTo>
                <a:cubicBezTo>
                  <a:pt x="930959" y="1732492"/>
                  <a:pt x="937091" y="1731433"/>
                  <a:pt x="943224" y="1731433"/>
                </a:cubicBezTo>
                <a:close/>
                <a:moveTo>
                  <a:pt x="11516166" y="6416675"/>
                </a:moveTo>
                <a:cubicBezTo>
                  <a:pt x="11511260" y="6437842"/>
                  <a:pt x="11511260" y="6437842"/>
                  <a:pt x="11491635" y="6427258"/>
                </a:cubicBezTo>
                <a:cubicBezTo>
                  <a:pt x="11496541" y="6419850"/>
                  <a:pt x="11507580" y="6420909"/>
                  <a:pt x="11516166" y="6416675"/>
                </a:cubicBezTo>
                <a:close/>
                <a:moveTo>
                  <a:pt x="1736808" y="3868208"/>
                </a:moveTo>
                <a:cubicBezTo>
                  <a:pt x="1726996" y="3874559"/>
                  <a:pt x="1720863" y="3884083"/>
                  <a:pt x="1702464" y="3881967"/>
                </a:cubicBezTo>
                <a:cubicBezTo>
                  <a:pt x="1714730" y="3874559"/>
                  <a:pt x="1717183" y="3859742"/>
                  <a:pt x="1736808" y="3868208"/>
                </a:cubicBezTo>
                <a:close/>
                <a:moveTo>
                  <a:pt x="11036581" y="3042708"/>
                </a:moveTo>
                <a:cubicBezTo>
                  <a:pt x="11045167" y="3053292"/>
                  <a:pt x="11056206" y="3062817"/>
                  <a:pt x="11050074" y="3077633"/>
                </a:cubicBezTo>
                <a:cubicBezTo>
                  <a:pt x="11052526" y="3089275"/>
                  <a:pt x="11041487" y="3088217"/>
                  <a:pt x="11034128" y="3090333"/>
                </a:cubicBezTo>
                <a:cubicBezTo>
                  <a:pt x="11032901" y="3090333"/>
                  <a:pt x="11030448" y="3088217"/>
                  <a:pt x="11030448" y="3087159"/>
                </a:cubicBezTo>
                <a:cubicBezTo>
                  <a:pt x="11030448" y="3085042"/>
                  <a:pt x="11030448" y="3081867"/>
                  <a:pt x="11032901" y="3081867"/>
                </a:cubicBezTo>
                <a:cubicBezTo>
                  <a:pt x="11037808" y="3079750"/>
                  <a:pt x="11042714" y="3078692"/>
                  <a:pt x="11047620" y="3077633"/>
                </a:cubicBezTo>
                <a:cubicBezTo>
                  <a:pt x="11043941" y="3064934"/>
                  <a:pt x="11032901" y="3055409"/>
                  <a:pt x="11036581" y="3042708"/>
                </a:cubicBezTo>
                <a:close/>
                <a:moveTo>
                  <a:pt x="1389692" y="2808817"/>
                </a:moveTo>
                <a:cubicBezTo>
                  <a:pt x="1373747" y="2790825"/>
                  <a:pt x="1395825" y="2791883"/>
                  <a:pt x="1401957" y="2781300"/>
                </a:cubicBezTo>
                <a:cubicBezTo>
                  <a:pt x="1405637" y="2796117"/>
                  <a:pt x="1395825" y="2800350"/>
                  <a:pt x="1389692" y="2808817"/>
                </a:cubicBezTo>
                <a:close/>
                <a:moveTo>
                  <a:pt x="22078" y="1484842"/>
                </a:moveTo>
                <a:cubicBezTo>
                  <a:pt x="17172" y="1474258"/>
                  <a:pt x="22078" y="1464733"/>
                  <a:pt x="29437" y="1456267"/>
                </a:cubicBezTo>
                <a:cubicBezTo>
                  <a:pt x="29437" y="1456267"/>
                  <a:pt x="31891" y="1456267"/>
                  <a:pt x="31891" y="1457325"/>
                </a:cubicBezTo>
                <a:cubicBezTo>
                  <a:pt x="39250" y="1468967"/>
                  <a:pt x="24531" y="1475317"/>
                  <a:pt x="22078" y="1484842"/>
                </a:cubicBezTo>
                <a:close/>
                <a:moveTo>
                  <a:pt x="45383" y="1774825"/>
                </a:moveTo>
                <a:cubicBezTo>
                  <a:pt x="52742" y="1771650"/>
                  <a:pt x="56422" y="1779058"/>
                  <a:pt x="58875" y="1785408"/>
                </a:cubicBezTo>
                <a:cubicBezTo>
                  <a:pt x="61328" y="1790700"/>
                  <a:pt x="63781" y="1795992"/>
                  <a:pt x="53969" y="1797050"/>
                </a:cubicBezTo>
                <a:cubicBezTo>
                  <a:pt x="49062" y="1811867"/>
                  <a:pt x="49062" y="1828800"/>
                  <a:pt x="39250" y="1842558"/>
                </a:cubicBezTo>
                <a:cubicBezTo>
                  <a:pt x="39250" y="1842558"/>
                  <a:pt x="39250" y="1842558"/>
                  <a:pt x="39250" y="1842558"/>
                </a:cubicBezTo>
                <a:cubicBezTo>
                  <a:pt x="39250" y="1841500"/>
                  <a:pt x="38023" y="1840442"/>
                  <a:pt x="36797" y="1839383"/>
                </a:cubicBezTo>
                <a:cubicBezTo>
                  <a:pt x="34344" y="1837267"/>
                  <a:pt x="34344" y="1831975"/>
                  <a:pt x="36797" y="1828800"/>
                </a:cubicBezTo>
                <a:cubicBezTo>
                  <a:pt x="41703" y="1819275"/>
                  <a:pt x="46609" y="1810808"/>
                  <a:pt x="42930" y="1800225"/>
                </a:cubicBezTo>
                <a:cubicBezTo>
                  <a:pt x="42930" y="1798108"/>
                  <a:pt x="46609" y="1795992"/>
                  <a:pt x="49062" y="1792817"/>
                </a:cubicBezTo>
                <a:cubicBezTo>
                  <a:pt x="49062" y="1791758"/>
                  <a:pt x="49062" y="1789642"/>
                  <a:pt x="47836" y="1788583"/>
                </a:cubicBezTo>
                <a:cubicBezTo>
                  <a:pt x="45383" y="1783292"/>
                  <a:pt x="34344" y="1779058"/>
                  <a:pt x="45383" y="1774825"/>
                </a:cubicBezTo>
                <a:close/>
                <a:moveTo>
                  <a:pt x="598561" y="473075"/>
                </a:moveTo>
                <a:cubicBezTo>
                  <a:pt x="598561" y="465667"/>
                  <a:pt x="588749" y="457200"/>
                  <a:pt x="599788" y="449792"/>
                </a:cubicBezTo>
                <a:cubicBezTo>
                  <a:pt x="603467" y="447675"/>
                  <a:pt x="604694" y="443442"/>
                  <a:pt x="610827" y="444500"/>
                </a:cubicBezTo>
                <a:cubicBezTo>
                  <a:pt x="618186" y="449792"/>
                  <a:pt x="612053" y="454025"/>
                  <a:pt x="610827" y="459317"/>
                </a:cubicBezTo>
                <a:cubicBezTo>
                  <a:pt x="609600" y="465667"/>
                  <a:pt x="613280" y="472017"/>
                  <a:pt x="605920" y="476250"/>
                </a:cubicBezTo>
                <a:cubicBezTo>
                  <a:pt x="603467" y="476250"/>
                  <a:pt x="598561" y="474133"/>
                  <a:pt x="598561" y="473075"/>
                </a:cubicBezTo>
                <a:close/>
                <a:moveTo>
                  <a:pt x="631678" y="5394325"/>
                </a:moveTo>
                <a:cubicBezTo>
                  <a:pt x="631678" y="5391150"/>
                  <a:pt x="642717" y="5379508"/>
                  <a:pt x="647623" y="5379508"/>
                </a:cubicBezTo>
                <a:cubicBezTo>
                  <a:pt x="650076" y="5379508"/>
                  <a:pt x="653756" y="5381625"/>
                  <a:pt x="652530" y="5383742"/>
                </a:cubicBezTo>
                <a:cubicBezTo>
                  <a:pt x="650076" y="5390092"/>
                  <a:pt x="645170" y="5395383"/>
                  <a:pt x="637811" y="5398559"/>
                </a:cubicBezTo>
                <a:cubicBezTo>
                  <a:pt x="634131" y="5399617"/>
                  <a:pt x="631678" y="5396442"/>
                  <a:pt x="631678" y="5394325"/>
                </a:cubicBezTo>
                <a:close/>
                <a:moveTo>
                  <a:pt x="701592" y="6068484"/>
                </a:moveTo>
                <a:cubicBezTo>
                  <a:pt x="707725" y="6065308"/>
                  <a:pt x="712631" y="6067425"/>
                  <a:pt x="713858" y="6072717"/>
                </a:cubicBezTo>
                <a:cubicBezTo>
                  <a:pt x="716311" y="6080125"/>
                  <a:pt x="708951" y="6078008"/>
                  <a:pt x="704045" y="6078008"/>
                </a:cubicBezTo>
                <a:cubicBezTo>
                  <a:pt x="700365" y="6078008"/>
                  <a:pt x="695459" y="6081183"/>
                  <a:pt x="690553" y="6076950"/>
                </a:cubicBezTo>
                <a:cubicBezTo>
                  <a:pt x="690553" y="6071659"/>
                  <a:pt x="696686" y="6070600"/>
                  <a:pt x="701592" y="6068484"/>
                </a:cubicBezTo>
                <a:close/>
                <a:moveTo>
                  <a:pt x="702819" y="5386917"/>
                </a:moveTo>
                <a:cubicBezTo>
                  <a:pt x="697912" y="5386917"/>
                  <a:pt x="691780" y="5386917"/>
                  <a:pt x="693006" y="5379508"/>
                </a:cubicBezTo>
                <a:cubicBezTo>
                  <a:pt x="693006" y="5376334"/>
                  <a:pt x="693006" y="5372100"/>
                  <a:pt x="699139" y="5371042"/>
                </a:cubicBezTo>
                <a:cubicBezTo>
                  <a:pt x="706498" y="5372100"/>
                  <a:pt x="710178" y="5376334"/>
                  <a:pt x="711404" y="5380567"/>
                </a:cubicBezTo>
                <a:cubicBezTo>
                  <a:pt x="712631" y="5384800"/>
                  <a:pt x="708951" y="5386917"/>
                  <a:pt x="702819" y="5386917"/>
                </a:cubicBezTo>
                <a:close/>
                <a:moveTo>
                  <a:pt x="704045" y="6209242"/>
                </a:moveTo>
                <a:cubicBezTo>
                  <a:pt x="700365" y="6207125"/>
                  <a:pt x="696686" y="6209242"/>
                  <a:pt x="693006" y="6208183"/>
                </a:cubicBezTo>
                <a:cubicBezTo>
                  <a:pt x="688100" y="6206067"/>
                  <a:pt x="681967" y="6206067"/>
                  <a:pt x="684420" y="6198659"/>
                </a:cubicBezTo>
                <a:cubicBezTo>
                  <a:pt x="685647" y="6195484"/>
                  <a:pt x="689326" y="6190192"/>
                  <a:pt x="693006" y="6192308"/>
                </a:cubicBezTo>
                <a:cubicBezTo>
                  <a:pt x="696686" y="6195484"/>
                  <a:pt x="707725" y="6191250"/>
                  <a:pt x="705272" y="6200776"/>
                </a:cubicBezTo>
                <a:cubicBezTo>
                  <a:pt x="704045" y="6203950"/>
                  <a:pt x="702819" y="6206067"/>
                  <a:pt x="704045" y="6209242"/>
                </a:cubicBezTo>
                <a:close/>
                <a:moveTo>
                  <a:pt x="852459" y="5232400"/>
                </a:moveTo>
                <a:cubicBezTo>
                  <a:pt x="858592" y="5223934"/>
                  <a:pt x="848779" y="5211234"/>
                  <a:pt x="862271" y="5204883"/>
                </a:cubicBezTo>
                <a:cubicBezTo>
                  <a:pt x="864724" y="5197475"/>
                  <a:pt x="853685" y="5190067"/>
                  <a:pt x="863498" y="5183717"/>
                </a:cubicBezTo>
                <a:cubicBezTo>
                  <a:pt x="870857" y="5191125"/>
                  <a:pt x="878217" y="5198534"/>
                  <a:pt x="867177" y="5208059"/>
                </a:cubicBezTo>
                <a:cubicBezTo>
                  <a:pt x="864724" y="5215467"/>
                  <a:pt x="863498" y="5223934"/>
                  <a:pt x="861045" y="5231342"/>
                </a:cubicBezTo>
                <a:cubicBezTo>
                  <a:pt x="861045" y="5233459"/>
                  <a:pt x="858592" y="5235575"/>
                  <a:pt x="854912" y="5234517"/>
                </a:cubicBezTo>
                <a:cubicBezTo>
                  <a:pt x="854912" y="5234517"/>
                  <a:pt x="852459" y="5232400"/>
                  <a:pt x="852459" y="5232400"/>
                </a:cubicBezTo>
                <a:close/>
                <a:moveTo>
                  <a:pt x="766600" y="5890683"/>
                </a:moveTo>
                <a:cubicBezTo>
                  <a:pt x="773959" y="5892800"/>
                  <a:pt x="771506" y="5899151"/>
                  <a:pt x="770279" y="5904442"/>
                </a:cubicBezTo>
                <a:cubicBezTo>
                  <a:pt x="770279" y="5906558"/>
                  <a:pt x="770279" y="5908675"/>
                  <a:pt x="770279" y="5910792"/>
                </a:cubicBezTo>
                <a:cubicBezTo>
                  <a:pt x="764147" y="5906558"/>
                  <a:pt x="758014" y="5903383"/>
                  <a:pt x="750654" y="5899151"/>
                </a:cubicBezTo>
                <a:cubicBezTo>
                  <a:pt x="753107" y="5892800"/>
                  <a:pt x="759240" y="5889625"/>
                  <a:pt x="766600" y="5890683"/>
                </a:cubicBezTo>
                <a:close/>
                <a:moveTo>
                  <a:pt x="160679" y="1890183"/>
                </a:moveTo>
                <a:cubicBezTo>
                  <a:pt x="161906" y="1889125"/>
                  <a:pt x="161906" y="1885950"/>
                  <a:pt x="165586" y="1885950"/>
                </a:cubicBezTo>
                <a:cubicBezTo>
                  <a:pt x="166812" y="1888067"/>
                  <a:pt x="168039" y="1890183"/>
                  <a:pt x="169265" y="1891242"/>
                </a:cubicBezTo>
                <a:cubicBezTo>
                  <a:pt x="174171" y="1896533"/>
                  <a:pt x="166812" y="1899708"/>
                  <a:pt x="165586" y="1902883"/>
                </a:cubicBezTo>
                <a:cubicBezTo>
                  <a:pt x="164359" y="1903942"/>
                  <a:pt x="161906" y="1905000"/>
                  <a:pt x="159453" y="1901825"/>
                </a:cubicBezTo>
                <a:cubicBezTo>
                  <a:pt x="155773" y="1898650"/>
                  <a:pt x="155773" y="1894417"/>
                  <a:pt x="160679" y="1890183"/>
                </a:cubicBezTo>
                <a:close/>
                <a:moveTo>
                  <a:pt x="954263" y="5836709"/>
                </a:moveTo>
                <a:cubicBezTo>
                  <a:pt x="953037" y="5836709"/>
                  <a:pt x="951810" y="5836709"/>
                  <a:pt x="950584" y="5836709"/>
                </a:cubicBezTo>
                <a:cubicBezTo>
                  <a:pt x="951810" y="5835651"/>
                  <a:pt x="953037" y="5836709"/>
                  <a:pt x="954263" y="5836709"/>
                </a:cubicBezTo>
                <a:close/>
                <a:moveTo>
                  <a:pt x="954263" y="5836709"/>
                </a:moveTo>
                <a:cubicBezTo>
                  <a:pt x="967755" y="5838825"/>
                  <a:pt x="967755" y="5839883"/>
                  <a:pt x="962849" y="5853642"/>
                </a:cubicBezTo>
                <a:cubicBezTo>
                  <a:pt x="953037" y="5851526"/>
                  <a:pt x="959169" y="5838825"/>
                  <a:pt x="954263" y="5836709"/>
                </a:cubicBezTo>
                <a:close/>
                <a:moveTo>
                  <a:pt x="983701" y="4368800"/>
                </a:moveTo>
                <a:cubicBezTo>
                  <a:pt x="980021" y="4367742"/>
                  <a:pt x="981248" y="4364567"/>
                  <a:pt x="982474" y="4362450"/>
                </a:cubicBezTo>
                <a:cubicBezTo>
                  <a:pt x="987380" y="4351867"/>
                  <a:pt x="995966" y="4342342"/>
                  <a:pt x="994740" y="4329642"/>
                </a:cubicBezTo>
                <a:cubicBezTo>
                  <a:pt x="999646" y="4342342"/>
                  <a:pt x="998419" y="4353984"/>
                  <a:pt x="992287" y="4365625"/>
                </a:cubicBezTo>
                <a:cubicBezTo>
                  <a:pt x="991060" y="4368800"/>
                  <a:pt x="988607" y="4370917"/>
                  <a:pt x="983701" y="4368800"/>
                </a:cubicBezTo>
                <a:close/>
                <a:moveTo>
                  <a:pt x="182757" y="6040967"/>
                </a:moveTo>
                <a:cubicBezTo>
                  <a:pt x="181531" y="6040967"/>
                  <a:pt x="181531" y="6040967"/>
                  <a:pt x="182757" y="6040967"/>
                </a:cubicBezTo>
                <a:cubicBezTo>
                  <a:pt x="181531" y="6040967"/>
                  <a:pt x="181531" y="6040967"/>
                  <a:pt x="182757" y="6040967"/>
                </a:cubicBezTo>
                <a:cubicBezTo>
                  <a:pt x="181531" y="6040967"/>
                  <a:pt x="181531" y="6040967"/>
                  <a:pt x="182757" y="6040967"/>
                </a:cubicBezTo>
                <a:cubicBezTo>
                  <a:pt x="182757" y="6040967"/>
                  <a:pt x="182757" y="6040967"/>
                  <a:pt x="182757" y="6040967"/>
                </a:cubicBezTo>
                <a:close/>
                <a:moveTo>
                  <a:pt x="197476" y="6046258"/>
                </a:moveTo>
                <a:cubicBezTo>
                  <a:pt x="193796" y="6046258"/>
                  <a:pt x="191343" y="6044142"/>
                  <a:pt x="187664" y="6046258"/>
                </a:cubicBezTo>
                <a:cubicBezTo>
                  <a:pt x="188890" y="6042026"/>
                  <a:pt x="185210" y="6042026"/>
                  <a:pt x="182757" y="6042026"/>
                </a:cubicBezTo>
                <a:cubicBezTo>
                  <a:pt x="182757" y="6036734"/>
                  <a:pt x="182757" y="6032500"/>
                  <a:pt x="183984" y="6027209"/>
                </a:cubicBezTo>
                <a:cubicBezTo>
                  <a:pt x="191343" y="6025092"/>
                  <a:pt x="201156" y="6019800"/>
                  <a:pt x="196250" y="6034617"/>
                </a:cubicBezTo>
                <a:cubicBezTo>
                  <a:pt x="193796" y="6037792"/>
                  <a:pt x="196250" y="6042026"/>
                  <a:pt x="197476" y="6046258"/>
                </a:cubicBezTo>
                <a:close/>
                <a:moveTo>
                  <a:pt x="182757" y="6026151"/>
                </a:moveTo>
                <a:cubicBezTo>
                  <a:pt x="182757" y="6026151"/>
                  <a:pt x="182757" y="6026151"/>
                  <a:pt x="182757" y="6026151"/>
                </a:cubicBezTo>
                <a:cubicBezTo>
                  <a:pt x="182757" y="6026151"/>
                  <a:pt x="182757" y="6026151"/>
                  <a:pt x="182757" y="6026151"/>
                </a:cubicBezTo>
                <a:cubicBezTo>
                  <a:pt x="182757" y="6026151"/>
                  <a:pt x="182757" y="6026151"/>
                  <a:pt x="182757" y="6026151"/>
                </a:cubicBezTo>
                <a:cubicBezTo>
                  <a:pt x="182757" y="6026151"/>
                  <a:pt x="182757" y="6026151"/>
                  <a:pt x="182757" y="6026151"/>
                </a:cubicBezTo>
                <a:close/>
                <a:moveTo>
                  <a:pt x="1128435" y="6414558"/>
                </a:moveTo>
                <a:cubicBezTo>
                  <a:pt x="1125982" y="6419850"/>
                  <a:pt x="1127208" y="6430433"/>
                  <a:pt x="1111263" y="6434667"/>
                </a:cubicBezTo>
                <a:cubicBezTo>
                  <a:pt x="1114943" y="6423026"/>
                  <a:pt x="1124755" y="6418792"/>
                  <a:pt x="1128435" y="6414558"/>
                </a:cubicBezTo>
                <a:close/>
                <a:moveTo>
                  <a:pt x="1130888" y="6411383"/>
                </a:moveTo>
                <a:cubicBezTo>
                  <a:pt x="1130888" y="6412442"/>
                  <a:pt x="1129661" y="6413500"/>
                  <a:pt x="1129661" y="6414558"/>
                </a:cubicBezTo>
                <a:cubicBezTo>
                  <a:pt x="1128435" y="6413500"/>
                  <a:pt x="1129661" y="6412442"/>
                  <a:pt x="1130888" y="6411383"/>
                </a:cubicBezTo>
                <a:close/>
                <a:moveTo>
                  <a:pt x="1363934" y="4231217"/>
                </a:moveTo>
                <a:cubicBezTo>
                  <a:pt x="1360254" y="4231217"/>
                  <a:pt x="1357801" y="4228042"/>
                  <a:pt x="1357801" y="4224867"/>
                </a:cubicBezTo>
                <a:cubicBezTo>
                  <a:pt x="1357801" y="4215342"/>
                  <a:pt x="1357801" y="4204758"/>
                  <a:pt x="1357801" y="4195234"/>
                </a:cubicBezTo>
                <a:cubicBezTo>
                  <a:pt x="1363934" y="4202642"/>
                  <a:pt x="1356575" y="4213225"/>
                  <a:pt x="1371293" y="4216400"/>
                </a:cubicBezTo>
                <a:cubicBezTo>
                  <a:pt x="1374973" y="4217459"/>
                  <a:pt x="1373747" y="4221692"/>
                  <a:pt x="1372520" y="4224867"/>
                </a:cubicBezTo>
                <a:cubicBezTo>
                  <a:pt x="1370067" y="4228042"/>
                  <a:pt x="1368840" y="4231217"/>
                  <a:pt x="1363934" y="4231217"/>
                </a:cubicBezTo>
                <a:close/>
                <a:moveTo>
                  <a:pt x="1172591" y="5562600"/>
                </a:moveTo>
                <a:cubicBezTo>
                  <a:pt x="1167685" y="5576359"/>
                  <a:pt x="1173817" y="5591175"/>
                  <a:pt x="1162778" y="5603875"/>
                </a:cubicBezTo>
                <a:cubicBezTo>
                  <a:pt x="1159099" y="5596467"/>
                  <a:pt x="1159099" y="5588000"/>
                  <a:pt x="1162778" y="5581651"/>
                </a:cubicBezTo>
                <a:cubicBezTo>
                  <a:pt x="1166458" y="5575300"/>
                  <a:pt x="1168911" y="5568950"/>
                  <a:pt x="1166458" y="5562600"/>
                </a:cubicBezTo>
                <a:cubicBezTo>
                  <a:pt x="1165231" y="5558367"/>
                  <a:pt x="1166458" y="5554133"/>
                  <a:pt x="1171364" y="5554133"/>
                </a:cubicBezTo>
                <a:cubicBezTo>
                  <a:pt x="1176271" y="5554133"/>
                  <a:pt x="1172591" y="5559425"/>
                  <a:pt x="1172591" y="5562600"/>
                </a:cubicBezTo>
                <a:close/>
                <a:moveTo>
                  <a:pt x="1308739" y="4747684"/>
                </a:moveTo>
                <a:cubicBezTo>
                  <a:pt x="1308739" y="4747684"/>
                  <a:pt x="1308739" y="4747684"/>
                  <a:pt x="1308739" y="4747684"/>
                </a:cubicBezTo>
                <a:cubicBezTo>
                  <a:pt x="1307512" y="4747684"/>
                  <a:pt x="1307512" y="4746625"/>
                  <a:pt x="1308739" y="4747684"/>
                </a:cubicBezTo>
                <a:close/>
                <a:moveTo>
                  <a:pt x="1308739" y="4748742"/>
                </a:moveTo>
                <a:cubicBezTo>
                  <a:pt x="1312419" y="4752975"/>
                  <a:pt x="1316098" y="4751917"/>
                  <a:pt x="1318551" y="4747684"/>
                </a:cubicBezTo>
                <a:cubicBezTo>
                  <a:pt x="1319778" y="4745567"/>
                  <a:pt x="1322231" y="4744508"/>
                  <a:pt x="1324684" y="4745567"/>
                </a:cubicBezTo>
                <a:cubicBezTo>
                  <a:pt x="1328364" y="4747684"/>
                  <a:pt x="1327137" y="4750859"/>
                  <a:pt x="1325911" y="4754034"/>
                </a:cubicBezTo>
                <a:cubicBezTo>
                  <a:pt x="1323458" y="4760383"/>
                  <a:pt x="1318551" y="4756150"/>
                  <a:pt x="1314872" y="4756150"/>
                </a:cubicBezTo>
                <a:cubicBezTo>
                  <a:pt x="1305059" y="4756150"/>
                  <a:pt x="1308739" y="4748742"/>
                  <a:pt x="1308739" y="4748742"/>
                </a:cubicBezTo>
                <a:cubicBezTo>
                  <a:pt x="1308739" y="4748742"/>
                  <a:pt x="1308739" y="4748742"/>
                  <a:pt x="1308739" y="4748742"/>
                </a:cubicBezTo>
                <a:close/>
                <a:moveTo>
                  <a:pt x="153320" y="5399617"/>
                </a:moveTo>
                <a:cubicBezTo>
                  <a:pt x="166812" y="5408084"/>
                  <a:pt x="166812" y="5419725"/>
                  <a:pt x="172945" y="5428192"/>
                </a:cubicBezTo>
                <a:cubicBezTo>
                  <a:pt x="163132" y="5421842"/>
                  <a:pt x="154546" y="5414434"/>
                  <a:pt x="153320" y="5399617"/>
                </a:cubicBezTo>
                <a:close/>
                <a:moveTo>
                  <a:pt x="575256" y="5305425"/>
                </a:moveTo>
                <a:cubicBezTo>
                  <a:pt x="574030" y="5304367"/>
                  <a:pt x="572803" y="5302250"/>
                  <a:pt x="572803" y="5301192"/>
                </a:cubicBezTo>
                <a:cubicBezTo>
                  <a:pt x="572803" y="5295900"/>
                  <a:pt x="576483" y="5294842"/>
                  <a:pt x="582616" y="5294842"/>
                </a:cubicBezTo>
                <a:cubicBezTo>
                  <a:pt x="585069" y="5296959"/>
                  <a:pt x="589975" y="5299075"/>
                  <a:pt x="589975" y="5300133"/>
                </a:cubicBezTo>
                <a:cubicBezTo>
                  <a:pt x="588749" y="5307542"/>
                  <a:pt x="577709" y="5300133"/>
                  <a:pt x="575256" y="5305425"/>
                </a:cubicBezTo>
                <a:close/>
                <a:moveTo>
                  <a:pt x="11746759" y="1225550"/>
                </a:moveTo>
                <a:cubicBezTo>
                  <a:pt x="11751665" y="1223433"/>
                  <a:pt x="11752892" y="1218142"/>
                  <a:pt x="11759025" y="1218142"/>
                </a:cubicBezTo>
                <a:cubicBezTo>
                  <a:pt x="11759025" y="1221317"/>
                  <a:pt x="11760251" y="1224492"/>
                  <a:pt x="11759025" y="1226608"/>
                </a:cubicBezTo>
                <a:cubicBezTo>
                  <a:pt x="11754118" y="1231900"/>
                  <a:pt x="11767611" y="1242483"/>
                  <a:pt x="11755345" y="1244600"/>
                </a:cubicBezTo>
                <a:cubicBezTo>
                  <a:pt x="11738173" y="1246717"/>
                  <a:pt x="11760251" y="1232958"/>
                  <a:pt x="11749212" y="1231900"/>
                </a:cubicBezTo>
                <a:cubicBezTo>
                  <a:pt x="11745532" y="1230842"/>
                  <a:pt x="11736947" y="1229783"/>
                  <a:pt x="11746759" y="1225550"/>
                </a:cubicBezTo>
                <a:close/>
                <a:moveTo>
                  <a:pt x="11736947" y="1208617"/>
                </a:moveTo>
                <a:cubicBezTo>
                  <a:pt x="11738173" y="1208617"/>
                  <a:pt x="11738173" y="1209675"/>
                  <a:pt x="11736947" y="1208617"/>
                </a:cubicBezTo>
                <a:cubicBezTo>
                  <a:pt x="11738173" y="1209675"/>
                  <a:pt x="11736947" y="1209675"/>
                  <a:pt x="11736947" y="1208617"/>
                </a:cubicBezTo>
                <a:cubicBezTo>
                  <a:pt x="11736947" y="1208617"/>
                  <a:pt x="11736947" y="1208617"/>
                  <a:pt x="11736947" y="1208617"/>
                </a:cubicBezTo>
                <a:cubicBezTo>
                  <a:pt x="11736947" y="1208617"/>
                  <a:pt x="11736947" y="1208617"/>
                  <a:pt x="11736947" y="1208617"/>
                </a:cubicBezTo>
                <a:close/>
                <a:moveTo>
                  <a:pt x="621866" y="1870075"/>
                </a:moveTo>
                <a:cubicBezTo>
                  <a:pt x="623092" y="1872192"/>
                  <a:pt x="624319" y="1874308"/>
                  <a:pt x="624319" y="1876425"/>
                </a:cubicBezTo>
                <a:cubicBezTo>
                  <a:pt x="624319" y="1878542"/>
                  <a:pt x="621866" y="1879600"/>
                  <a:pt x="618186" y="1880658"/>
                </a:cubicBezTo>
                <a:cubicBezTo>
                  <a:pt x="608373" y="1882775"/>
                  <a:pt x="602241" y="1874308"/>
                  <a:pt x="591202" y="1875367"/>
                </a:cubicBezTo>
                <a:cubicBezTo>
                  <a:pt x="601014" y="1860550"/>
                  <a:pt x="612053" y="1874308"/>
                  <a:pt x="621866" y="1870075"/>
                </a:cubicBezTo>
                <a:close/>
                <a:moveTo>
                  <a:pt x="251445" y="5956300"/>
                </a:moveTo>
                <a:cubicBezTo>
                  <a:pt x="252671" y="5959475"/>
                  <a:pt x="252671" y="5962651"/>
                  <a:pt x="250218" y="5962651"/>
                </a:cubicBezTo>
                <a:cubicBezTo>
                  <a:pt x="242859" y="5964767"/>
                  <a:pt x="235499" y="5978526"/>
                  <a:pt x="229367" y="5970058"/>
                </a:cubicBezTo>
                <a:cubicBezTo>
                  <a:pt x="222007" y="5960534"/>
                  <a:pt x="241632" y="5963709"/>
                  <a:pt x="244085" y="5956300"/>
                </a:cubicBezTo>
                <a:cubicBezTo>
                  <a:pt x="244085" y="5955242"/>
                  <a:pt x="246538" y="5954183"/>
                  <a:pt x="251445" y="5956300"/>
                </a:cubicBezTo>
                <a:close/>
                <a:moveTo>
                  <a:pt x="577709" y="1658408"/>
                </a:moveTo>
                <a:cubicBezTo>
                  <a:pt x="582616" y="1646767"/>
                  <a:pt x="588749" y="1640417"/>
                  <a:pt x="604694" y="1648883"/>
                </a:cubicBezTo>
                <a:cubicBezTo>
                  <a:pt x="596108" y="1657350"/>
                  <a:pt x="585069" y="1654175"/>
                  <a:pt x="577709" y="1658408"/>
                </a:cubicBezTo>
                <a:close/>
                <a:moveTo>
                  <a:pt x="2337822" y="6160558"/>
                </a:moveTo>
                <a:cubicBezTo>
                  <a:pt x="2330463" y="6160558"/>
                  <a:pt x="2326783" y="6155267"/>
                  <a:pt x="2326783" y="6149975"/>
                </a:cubicBezTo>
                <a:cubicBezTo>
                  <a:pt x="2328010" y="6145742"/>
                  <a:pt x="2330463" y="6141508"/>
                  <a:pt x="2340275" y="6141508"/>
                </a:cubicBezTo>
                <a:cubicBezTo>
                  <a:pt x="2345182" y="6141508"/>
                  <a:pt x="2343955" y="6146800"/>
                  <a:pt x="2345182" y="6151034"/>
                </a:cubicBezTo>
                <a:cubicBezTo>
                  <a:pt x="2346408" y="6156325"/>
                  <a:pt x="2343955" y="6160558"/>
                  <a:pt x="2337822" y="6160558"/>
                </a:cubicBezTo>
                <a:close/>
                <a:moveTo>
                  <a:pt x="540913" y="1683808"/>
                </a:moveTo>
                <a:cubicBezTo>
                  <a:pt x="538460" y="1682750"/>
                  <a:pt x="534780" y="1683808"/>
                  <a:pt x="532327" y="1681692"/>
                </a:cubicBezTo>
                <a:cubicBezTo>
                  <a:pt x="532327" y="1681692"/>
                  <a:pt x="532327" y="1681692"/>
                  <a:pt x="532327" y="1681692"/>
                </a:cubicBezTo>
                <a:cubicBezTo>
                  <a:pt x="532327" y="1681692"/>
                  <a:pt x="532327" y="1681692"/>
                  <a:pt x="532327" y="1681692"/>
                </a:cubicBezTo>
                <a:cubicBezTo>
                  <a:pt x="532327" y="1681692"/>
                  <a:pt x="533553" y="1681692"/>
                  <a:pt x="533553" y="1681692"/>
                </a:cubicBezTo>
                <a:cubicBezTo>
                  <a:pt x="534780" y="1679575"/>
                  <a:pt x="538460" y="1677458"/>
                  <a:pt x="536006" y="1674283"/>
                </a:cubicBezTo>
                <a:cubicBezTo>
                  <a:pt x="536006" y="1674283"/>
                  <a:pt x="534780" y="1673225"/>
                  <a:pt x="534780" y="1673225"/>
                </a:cubicBezTo>
                <a:cubicBezTo>
                  <a:pt x="537233" y="1672167"/>
                  <a:pt x="539686" y="1672167"/>
                  <a:pt x="542139" y="1671108"/>
                </a:cubicBezTo>
                <a:cubicBezTo>
                  <a:pt x="545819" y="1670050"/>
                  <a:pt x="550725" y="1667933"/>
                  <a:pt x="554405" y="1671108"/>
                </a:cubicBezTo>
                <a:cubicBezTo>
                  <a:pt x="556858" y="1673225"/>
                  <a:pt x="556858" y="1676400"/>
                  <a:pt x="554405" y="1679575"/>
                </a:cubicBezTo>
                <a:cubicBezTo>
                  <a:pt x="549499" y="1682750"/>
                  <a:pt x="547045" y="1688042"/>
                  <a:pt x="540913" y="1683808"/>
                </a:cubicBezTo>
                <a:close/>
                <a:moveTo>
                  <a:pt x="493077" y="1931458"/>
                </a:moveTo>
                <a:cubicBezTo>
                  <a:pt x="504116" y="1928283"/>
                  <a:pt x="507796" y="1934633"/>
                  <a:pt x="515155" y="1937808"/>
                </a:cubicBezTo>
                <a:cubicBezTo>
                  <a:pt x="512702" y="1944158"/>
                  <a:pt x="507796" y="1944158"/>
                  <a:pt x="504116" y="1946275"/>
                </a:cubicBezTo>
                <a:cubicBezTo>
                  <a:pt x="500436" y="1948392"/>
                  <a:pt x="501663" y="1953683"/>
                  <a:pt x="494303" y="1952625"/>
                </a:cubicBezTo>
                <a:cubicBezTo>
                  <a:pt x="488171" y="1945217"/>
                  <a:pt x="499210" y="1937808"/>
                  <a:pt x="493077" y="1931458"/>
                </a:cubicBezTo>
                <a:close/>
                <a:moveTo>
                  <a:pt x="840193" y="5636683"/>
                </a:moveTo>
                <a:cubicBezTo>
                  <a:pt x="835287" y="5631392"/>
                  <a:pt x="837740" y="5630334"/>
                  <a:pt x="843873" y="5628217"/>
                </a:cubicBezTo>
                <a:cubicBezTo>
                  <a:pt x="846326" y="5627159"/>
                  <a:pt x="848779" y="5626100"/>
                  <a:pt x="850006" y="5622925"/>
                </a:cubicBezTo>
                <a:cubicBezTo>
                  <a:pt x="853685" y="5630334"/>
                  <a:pt x="848779" y="5638800"/>
                  <a:pt x="851232" y="5646209"/>
                </a:cubicBezTo>
                <a:cubicBezTo>
                  <a:pt x="842646" y="5645151"/>
                  <a:pt x="842646" y="5639859"/>
                  <a:pt x="840193" y="5636683"/>
                </a:cubicBezTo>
                <a:close/>
                <a:moveTo>
                  <a:pt x="850006" y="5622925"/>
                </a:moveTo>
                <a:cubicBezTo>
                  <a:pt x="848779" y="5620808"/>
                  <a:pt x="847553" y="5618692"/>
                  <a:pt x="845099" y="5616575"/>
                </a:cubicBezTo>
                <a:lnTo>
                  <a:pt x="845099" y="5616575"/>
                </a:lnTo>
                <a:cubicBezTo>
                  <a:pt x="845099" y="5616575"/>
                  <a:pt x="845099" y="5616575"/>
                  <a:pt x="845099" y="5615517"/>
                </a:cubicBezTo>
                <a:cubicBezTo>
                  <a:pt x="845099" y="5615517"/>
                  <a:pt x="845099" y="5615517"/>
                  <a:pt x="845099" y="5615517"/>
                </a:cubicBezTo>
                <a:cubicBezTo>
                  <a:pt x="850006" y="5617633"/>
                  <a:pt x="850006" y="5620808"/>
                  <a:pt x="850006" y="5622925"/>
                </a:cubicBezTo>
                <a:close/>
                <a:moveTo>
                  <a:pt x="11517392" y="1700742"/>
                </a:moveTo>
                <a:cubicBezTo>
                  <a:pt x="11514939" y="1692275"/>
                  <a:pt x="11524751" y="1692275"/>
                  <a:pt x="11530884" y="1690158"/>
                </a:cubicBezTo>
                <a:cubicBezTo>
                  <a:pt x="11535791" y="1689100"/>
                  <a:pt x="11537017" y="1691217"/>
                  <a:pt x="11537017" y="1695450"/>
                </a:cubicBezTo>
                <a:cubicBezTo>
                  <a:pt x="11538244" y="1701800"/>
                  <a:pt x="11532111" y="1704975"/>
                  <a:pt x="11528432" y="1708150"/>
                </a:cubicBezTo>
                <a:cubicBezTo>
                  <a:pt x="11522299" y="1707092"/>
                  <a:pt x="11517392" y="1703917"/>
                  <a:pt x="11517392" y="1700742"/>
                </a:cubicBezTo>
                <a:close/>
                <a:moveTo>
                  <a:pt x="12176055" y="4864100"/>
                </a:moveTo>
                <a:cubicBezTo>
                  <a:pt x="12178508" y="4863042"/>
                  <a:pt x="12180961" y="4861984"/>
                  <a:pt x="12183414" y="4864100"/>
                </a:cubicBezTo>
                <a:cubicBezTo>
                  <a:pt x="12189547" y="4872567"/>
                  <a:pt x="12182188" y="4877859"/>
                  <a:pt x="12176055" y="4882092"/>
                </a:cubicBezTo>
                <a:cubicBezTo>
                  <a:pt x="12167469" y="4875742"/>
                  <a:pt x="12166243" y="4869392"/>
                  <a:pt x="12176055" y="4864100"/>
                </a:cubicBezTo>
                <a:close/>
                <a:moveTo>
                  <a:pt x="1718410" y="5564717"/>
                </a:moveTo>
                <a:cubicBezTo>
                  <a:pt x="1718410" y="5564717"/>
                  <a:pt x="1719636" y="5561542"/>
                  <a:pt x="1720863" y="5560484"/>
                </a:cubicBezTo>
                <a:cubicBezTo>
                  <a:pt x="1725769" y="5556250"/>
                  <a:pt x="1730675" y="5560484"/>
                  <a:pt x="1735582" y="5562600"/>
                </a:cubicBezTo>
                <a:cubicBezTo>
                  <a:pt x="1739261" y="5563659"/>
                  <a:pt x="1742941" y="5566834"/>
                  <a:pt x="1746621" y="5568950"/>
                </a:cubicBezTo>
                <a:cubicBezTo>
                  <a:pt x="1742941" y="5573183"/>
                  <a:pt x="1738035" y="5576359"/>
                  <a:pt x="1731902" y="5575300"/>
                </a:cubicBezTo>
                <a:cubicBezTo>
                  <a:pt x="1724543" y="5574242"/>
                  <a:pt x="1723316" y="5567892"/>
                  <a:pt x="1718410" y="5564717"/>
                </a:cubicBezTo>
                <a:close/>
                <a:moveTo>
                  <a:pt x="12131898" y="6261100"/>
                </a:moveTo>
                <a:cubicBezTo>
                  <a:pt x="12134352" y="6247342"/>
                  <a:pt x="12151524" y="6246284"/>
                  <a:pt x="12157656" y="6235700"/>
                </a:cubicBezTo>
                <a:cubicBezTo>
                  <a:pt x="12161336" y="6240992"/>
                  <a:pt x="12161336" y="6246284"/>
                  <a:pt x="12156429" y="6246284"/>
                </a:cubicBezTo>
                <a:cubicBezTo>
                  <a:pt x="12145391" y="6248401"/>
                  <a:pt x="12136805" y="6250517"/>
                  <a:pt x="12131898" y="6261100"/>
                </a:cubicBezTo>
                <a:close/>
                <a:moveTo>
                  <a:pt x="12046039" y="5571067"/>
                </a:moveTo>
                <a:cubicBezTo>
                  <a:pt x="12055852" y="5578475"/>
                  <a:pt x="12053399" y="5586942"/>
                  <a:pt x="12050946" y="5597526"/>
                </a:cubicBezTo>
                <a:cubicBezTo>
                  <a:pt x="12030094" y="5590117"/>
                  <a:pt x="12043587" y="5579534"/>
                  <a:pt x="12046039" y="5571067"/>
                </a:cubicBezTo>
                <a:close/>
                <a:moveTo>
                  <a:pt x="561764" y="2070100"/>
                </a:moveTo>
                <a:cubicBezTo>
                  <a:pt x="570350" y="2071158"/>
                  <a:pt x="567897" y="2056342"/>
                  <a:pt x="578936" y="2061633"/>
                </a:cubicBezTo>
                <a:cubicBezTo>
                  <a:pt x="581389" y="2067983"/>
                  <a:pt x="574030" y="2067983"/>
                  <a:pt x="571577" y="2072217"/>
                </a:cubicBezTo>
                <a:cubicBezTo>
                  <a:pt x="569124" y="2077508"/>
                  <a:pt x="564217" y="2073275"/>
                  <a:pt x="560538" y="2073275"/>
                </a:cubicBezTo>
                <a:cubicBezTo>
                  <a:pt x="554405" y="2073275"/>
                  <a:pt x="556858" y="2067983"/>
                  <a:pt x="558085" y="2066925"/>
                </a:cubicBezTo>
                <a:cubicBezTo>
                  <a:pt x="561764" y="2064808"/>
                  <a:pt x="559311" y="2070100"/>
                  <a:pt x="561764" y="2070100"/>
                </a:cubicBezTo>
                <a:close/>
                <a:moveTo>
                  <a:pt x="11203393" y="2152650"/>
                </a:moveTo>
                <a:cubicBezTo>
                  <a:pt x="11196034" y="2139950"/>
                  <a:pt x="11216885" y="2137833"/>
                  <a:pt x="11213206" y="2127250"/>
                </a:cubicBezTo>
                <a:cubicBezTo>
                  <a:pt x="11216885" y="2136775"/>
                  <a:pt x="11216885" y="2136775"/>
                  <a:pt x="11203393" y="2152650"/>
                </a:cubicBezTo>
                <a:close/>
                <a:moveTo>
                  <a:pt x="1406864" y="4151842"/>
                </a:moveTo>
                <a:cubicBezTo>
                  <a:pt x="1405637" y="4141258"/>
                  <a:pt x="1404411" y="4132792"/>
                  <a:pt x="1409317" y="4123267"/>
                </a:cubicBezTo>
                <a:cubicBezTo>
                  <a:pt x="1408090" y="4123267"/>
                  <a:pt x="1408090" y="4122208"/>
                  <a:pt x="1406864" y="4122208"/>
                </a:cubicBezTo>
                <a:cubicBezTo>
                  <a:pt x="1405637" y="4117975"/>
                  <a:pt x="1409317" y="4120092"/>
                  <a:pt x="1411770" y="4120092"/>
                </a:cubicBezTo>
                <a:cubicBezTo>
                  <a:pt x="1411770" y="4120092"/>
                  <a:pt x="1411770" y="4120092"/>
                  <a:pt x="1411770" y="4119034"/>
                </a:cubicBezTo>
                <a:cubicBezTo>
                  <a:pt x="1411770" y="4119034"/>
                  <a:pt x="1411770" y="4120092"/>
                  <a:pt x="1411770" y="4120092"/>
                </a:cubicBezTo>
                <a:cubicBezTo>
                  <a:pt x="1414223" y="4121150"/>
                  <a:pt x="1419129" y="4119034"/>
                  <a:pt x="1419129" y="4122208"/>
                </a:cubicBezTo>
                <a:cubicBezTo>
                  <a:pt x="1419129" y="4124325"/>
                  <a:pt x="1416676" y="4125383"/>
                  <a:pt x="1412996" y="4124325"/>
                </a:cubicBezTo>
                <a:cubicBezTo>
                  <a:pt x="1417903" y="4133850"/>
                  <a:pt x="1420356" y="4142317"/>
                  <a:pt x="1406864" y="4151842"/>
                </a:cubicBezTo>
                <a:close/>
                <a:moveTo>
                  <a:pt x="621866" y="1521883"/>
                </a:moveTo>
                <a:cubicBezTo>
                  <a:pt x="614506" y="1526117"/>
                  <a:pt x="618186" y="1533525"/>
                  <a:pt x="616959" y="1539875"/>
                </a:cubicBezTo>
                <a:cubicBezTo>
                  <a:pt x="618186" y="1534583"/>
                  <a:pt x="614506" y="1529292"/>
                  <a:pt x="612053" y="1524000"/>
                </a:cubicBezTo>
                <a:cubicBezTo>
                  <a:pt x="610827" y="1521883"/>
                  <a:pt x="614506" y="1517650"/>
                  <a:pt x="618186" y="1518708"/>
                </a:cubicBezTo>
                <a:cubicBezTo>
                  <a:pt x="620639" y="1518708"/>
                  <a:pt x="621866" y="1519767"/>
                  <a:pt x="621866" y="1521883"/>
                </a:cubicBezTo>
                <a:close/>
                <a:moveTo>
                  <a:pt x="11940555" y="3026833"/>
                </a:moveTo>
                <a:cubicBezTo>
                  <a:pt x="11924610" y="3023659"/>
                  <a:pt x="11914798" y="3021542"/>
                  <a:pt x="11903759" y="3018367"/>
                </a:cubicBezTo>
                <a:cubicBezTo>
                  <a:pt x="11922157" y="3009900"/>
                  <a:pt x="11922157" y="3009900"/>
                  <a:pt x="11940555" y="3026833"/>
                </a:cubicBezTo>
                <a:close/>
                <a:moveTo>
                  <a:pt x="11118761" y="559858"/>
                </a:moveTo>
                <a:cubicBezTo>
                  <a:pt x="11113854" y="565150"/>
                  <a:pt x="11108948" y="570442"/>
                  <a:pt x="11104042" y="575733"/>
                </a:cubicBezTo>
                <a:cubicBezTo>
                  <a:pt x="11096683" y="573617"/>
                  <a:pt x="11095456" y="568325"/>
                  <a:pt x="11093003" y="561975"/>
                </a:cubicBezTo>
                <a:cubicBezTo>
                  <a:pt x="11101588" y="559858"/>
                  <a:pt x="11108948" y="556683"/>
                  <a:pt x="11118761" y="559858"/>
                </a:cubicBezTo>
                <a:close/>
                <a:moveTo>
                  <a:pt x="723670" y="3302000"/>
                </a:moveTo>
                <a:cubicBezTo>
                  <a:pt x="723670" y="3302000"/>
                  <a:pt x="723670" y="3302000"/>
                  <a:pt x="723670" y="3302000"/>
                </a:cubicBezTo>
                <a:cubicBezTo>
                  <a:pt x="723670" y="3302000"/>
                  <a:pt x="723670" y="3302000"/>
                  <a:pt x="723670" y="3302000"/>
                </a:cubicBezTo>
                <a:lnTo>
                  <a:pt x="723670" y="3302000"/>
                </a:lnTo>
                <a:cubicBezTo>
                  <a:pt x="726123" y="3302000"/>
                  <a:pt x="728576" y="3303059"/>
                  <a:pt x="731029" y="3303059"/>
                </a:cubicBezTo>
                <a:cubicBezTo>
                  <a:pt x="731029" y="3305175"/>
                  <a:pt x="731029" y="3308350"/>
                  <a:pt x="729803" y="3309409"/>
                </a:cubicBezTo>
                <a:cubicBezTo>
                  <a:pt x="723670" y="3314700"/>
                  <a:pt x="715084" y="3309409"/>
                  <a:pt x="705272" y="3312583"/>
                </a:cubicBezTo>
                <a:cubicBezTo>
                  <a:pt x="710178" y="3305175"/>
                  <a:pt x="711404" y="3296708"/>
                  <a:pt x="723670" y="3302000"/>
                </a:cubicBezTo>
                <a:close/>
                <a:moveTo>
                  <a:pt x="771506" y="1608667"/>
                </a:moveTo>
                <a:cubicBezTo>
                  <a:pt x="760467" y="1591733"/>
                  <a:pt x="772732" y="1588558"/>
                  <a:pt x="782545" y="1583267"/>
                </a:cubicBezTo>
                <a:cubicBezTo>
                  <a:pt x="786225" y="1594908"/>
                  <a:pt x="771506" y="1597025"/>
                  <a:pt x="771506" y="1608667"/>
                </a:cubicBezTo>
                <a:close/>
                <a:moveTo>
                  <a:pt x="38023" y="6498167"/>
                </a:moveTo>
                <a:cubicBezTo>
                  <a:pt x="35570" y="6493933"/>
                  <a:pt x="30664" y="6488642"/>
                  <a:pt x="38023" y="6484409"/>
                </a:cubicBezTo>
                <a:cubicBezTo>
                  <a:pt x="35570" y="6466417"/>
                  <a:pt x="35570" y="6466417"/>
                  <a:pt x="51515" y="6460067"/>
                </a:cubicBezTo>
                <a:cubicBezTo>
                  <a:pt x="46609" y="6468534"/>
                  <a:pt x="39250" y="6474883"/>
                  <a:pt x="42930" y="6483350"/>
                </a:cubicBezTo>
                <a:cubicBezTo>
                  <a:pt x="52742" y="6485467"/>
                  <a:pt x="52742" y="6490758"/>
                  <a:pt x="52742" y="6497109"/>
                </a:cubicBezTo>
                <a:cubicBezTo>
                  <a:pt x="46609" y="6493933"/>
                  <a:pt x="41703" y="6504517"/>
                  <a:pt x="38023" y="6498167"/>
                </a:cubicBezTo>
                <a:close/>
                <a:moveTo>
                  <a:pt x="797264" y="3297767"/>
                </a:moveTo>
                <a:cubicBezTo>
                  <a:pt x="798490" y="3306233"/>
                  <a:pt x="783771" y="3316817"/>
                  <a:pt x="776412" y="3312583"/>
                </a:cubicBezTo>
                <a:cubicBezTo>
                  <a:pt x="773959" y="3311525"/>
                  <a:pt x="772732" y="3310467"/>
                  <a:pt x="772732" y="3307292"/>
                </a:cubicBezTo>
                <a:cubicBezTo>
                  <a:pt x="773959" y="3300942"/>
                  <a:pt x="784998" y="3293534"/>
                  <a:pt x="793584" y="3293534"/>
                </a:cubicBezTo>
                <a:cubicBezTo>
                  <a:pt x="797264" y="3293534"/>
                  <a:pt x="796037" y="3296708"/>
                  <a:pt x="797264" y="3297767"/>
                </a:cubicBezTo>
                <a:close/>
                <a:moveTo>
                  <a:pt x="793584" y="5081059"/>
                </a:moveTo>
                <a:cubicBezTo>
                  <a:pt x="783771" y="5080000"/>
                  <a:pt x="793584" y="5074709"/>
                  <a:pt x="789904" y="5071534"/>
                </a:cubicBezTo>
                <a:cubicBezTo>
                  <a:pt x="784998" y="5066242"/>
                  <a:pt x="793584" y="5067300"/>
                  <a:pt x="796037" y="5065184"/>
                </a:cubicBezTo>
                <a:cubicBezTo>
                  <a:pt x="800943" y="5066242"/>
                  <a:pt x="805849" y="5068359"/>
                  <a:pt x="804623" y="5074709"/>
                </a:cubicBezTo>
                <a:cubicBezTo>
                  <a:pt x="803396" y="5080000"/>
                  <a:pt x="800943" y="5082117"/>
                  <a:pt x="793584" y="5081059"/>
                </a:cubicBezTo>
                <a:close/>
                <a:moveTo>
                  <a:pt x="895388" y="474133"/>
                </a:moveTo>
                <a:cubicBezTo>
                  <a:pt x="896615" y="474133"/>
                  <a:pt x="896615" y="474133"/>
                  <a:pt x="895388" y="474133"/>
                </a:cubicBezTo>
                <a:cubicBezTo>
                  <a:pt x="896615" y="475192"/>
                  <a:pt x="896615" y="475192"/>
                  <a:pt x="895388" y="474133"/>
                </a:cubicBezTo>
                <a:cubicBezTo>
                  <a:pt x="896615" y="475192"/>
                  <a:pt x="896615" y="475192"/>
                  <a:pt x="895388" y="474133"/>
                </a:cubicBezTo>
                <a:cubicBezTo>
                  <a:pt x="896615" y="475192"/>
                  <a:pt x="896615" y="475192"/>
                  <a:pt x="895388" y="474133"/>
                </a:cubicBezTo>
                <a:close/>
                <a:moveTo>
                  <a:pt x="896615" y="475192"/>
                </a:moveTo>
                <a:cubicBezTo>
                  <a:pt x="899068" y="484717"/>
                  <a:pt x="903974" y="494242"/>
                  <a:pt x="889256" y="500592"/>
                </a:cubicBezTo>
                <a:cubicBezTo>
                  <a:pt x="884349" y="494242"/>
                  <a:pt x="886802" y="486833"/>
                  <a:pt x="880670" y="481542"/>
                </a:cubicBezTo>
                <a:cubicBezTo>
                  <a:pt x="883123" y="475192"/>
                  <a:pt x="890482" y="477308"/>
                  <a:pt x="896615" y="475192"/>
                </a:cubicBezTo>
                <a:close/>
                <a:moveTo>
                  <a:pt x="632905" y="5683250"/>
                </a:moveTo>
                <a:cubicBezTo>
                  <a:pt x="630452" y="5675842"/>
                  <a:pt x="627998" y="5668433"/>
                  <a:pt x="639037" y="5664200"/>
                </a:cubicBezTo>
                <a:cubicBezTo>
                  <a:pt x="640264" y="5663142"/>
                  <a:pt x="642717" y="5664200"/>
                  <a:pt x="646397" y="5663142"/>
                </a:cubicBezTo>
                <a:cubicBezTo>
                  <a:pt x="645170" y="5666317"/>
                  <a:pt x="645170" y="5668433"/>
                  <a:pt x="645170" y="5671609"/>
                </a:cubicBezTo>
                <a:cubicBezTo>
                  <a:pt x="645170" y="5677959"/>
                  <a:pt x="647623" y="5684308"/>
                  <a:pt x="639037" y="5687484"/>
                </a:cubicBezTo>
                <a:cubicBezTo>
                  <a:pt x="636584" y="5687484"/>
                  <a:pt x="632905" y="5685367"/>
                  <a:pt x="632905" y="5683250"/>
                </a:cubicBezTo>
                <a:close/>
                <a:moveTo>
                  <a:pt x="11743080" y="3772958"/>
                </a:moveTo>
                <a:cubicBezTo>
                  <a:pt x="11729587" y="3777192"/>
                  <a:pt x="11724681" y="3760258"/>
                  <a:pt x="11712416" y="3764492"/>
                </a:cubicBezTo>
                <a:cubicBezTo>
                  <a:pt x="11729587" y="3758142"/>
                  <a:pt x="11729587" y="3758142"/>
                  <a:pt x="11743080" y="3772958"/>
                </a:cubicBezTo>
                <a:close/>
                <a:moveTo>
                  <a:pt x="10972800" y="1472142"/>
                </a:moveTo>
                <a:cubicBezTo>
                  <a:pt x="10964214" y="1473200"/>
                  <a:pt x="10964214" y="1466850"/>
                  <a:pt x="10962987" y="1461558"/>
                </a:cubicBezTo>
                <a:cubicBezTo>
                  <a:pt x="10961761" y="1456267"/>
                  <a:pt x="10965441" y="1457325"/>
                  <a:pt x="10966667" y="1457325"/>
                </a:cubicBezTo>
                <a:cubicBezTo>
                  <a:pt x="10975253" y="1457325"/>
                  <a:pt x="10982613" y="1457325"/>
                  <a:pt x="10981386" y="1464733"/>
                </a:cubicBezTo>
                <a:cubicBezTo>
                  <a:pt x="10980160" y="1467908"/>
                  <a:pt x="10975253" y="1472142"/>
                  <a:pt x="10972800" y="1472142"/>
                </a:cubicBezTo>
                <a:close/>
                <a:moveTo>
                  <a:pt x="11689111" y="2460625"/>
                </a:moveTo>
                <a:cubicBezTo>
                  <a:pt x="11695243" y="2460625"/>
                  <a:pt x="11696470" y="2465917"/>
                  <a:pt x="11698923" y="2469092"/>
                </a:cubicBezTo>
                <a:cubicBezTo>
                  <a:pt x="11700150" y="2471208"/>
                  <a:pt x="11697697" y="2474383"/>
                  <a:pt x="11694017" y="2475442"/>
                </a:cubicBezTo>
                <a:cubicBezTo>
                  <a:pt x="11689111" y="2473325"/>
                  <a:pt x="11684204" y="2473325"/>
                  <a:pt x="11682978" y="2468033"/>
                </a:cubicBezTo>
                <a:cubicBezTo>
                  <a:pt x="11680525" y="2463800"/>
                  <a:pt x="11685431" y="2460625"/>
                  <a:pt x="11689111" y="2460625"/>
                </a:cubicBezTo>
                <a:close/>
                <a:moveTo>
                  <a:pt x="11694017" y="3607858"/>
                </a:moveTo>
                <a:lnTo>
                  <a:pt x="11694017" y="3607858"/>
                </a:lnTo>
                <a:lnTo>
                  <a:pt x="11694017" y="3607858"/>
                </a:lnTo>
                <a:cubicBezTo>
                  <a:pt x="11694017" y="3607858"/>
                  <a:pt x="11694017" y="3606800"/>
                  <a:pt x="11692790" y="3606800"/>
                </a:cubicBezTo>
                <a:cubicBezTo>
                  <a:pt x="11692790" y="3606800"/>
                  <a:pt x="11692790" y="3607858"/>
                  <a:pt x="11694017" y="3607858"/>
                </a:cubicBezTo>
                <a:close/>
                <a:moveTo>
                  <a:pt x="11681752" y="3603625"/>
                </a:moveTo>
                <a:cubicBezTo>
                  <a:pt x="11679298" y="3605742"/>
                  <a:pt x="11678071" y="3609975"/>
                  <a:pt x="11674392" y="3607858"/>
                </a:cubicBezTo>
                <a:cubicBezTo>
                  <a:pt x="11671939" y="3606800"/>
                  <a:pt x="11670712" y="3602567"/>
                  <a:pt x="11670712" y="3599392"/>
                </a:cubicBezTo>
                <a:cubicBezTo>
                  <a:pt x="11669486" y="3595159"/>
                  <a:pt x="11674392" y="3595159"/>
                  <a:pt x="11678071" y="3594100"/>
                </a:cubicBezTo>
                <a:cubicBezTo>
                  <a:pt x="11690337" y="3590925"/>
                  <a:pt x="11691564" y="3597275"/>
                  <a:pt x="11692790" y="3603625"/>
                </a:cubicBezTo>
                <a:cubicBezTo>
                  <a:pt x="11690337" y="3599392"/>
                  <a:pt x="11687884" y="3596217"/>
                  <a:pt x="11681752" y="3603625"/>
                </a:cubicBezTo>
                <a:close/>
                <a:moveTo>
                  <a:pt x="11653540" y="4828117"/>
                </a:moveTo>
                <a:cubicBezTo>
                  <a:pt x="11644955" y="4819650"/>
                  <a:pt x="11636369" y="4817534"/>
                  <a:pt x="11621650" y="4823883"/>
                </a:cubicBezTo>
                <a:cubicBezTo>
                  <a:pt x="11646181" y="4804834"/>
                  <a:pt x="11646181" y="4804834"/>
                  <a:pt x="11653540" y="4828117"/>
                </a:cubicBezTo>
                <a:close/>
                <a:moveTo>
                  <a:pt x="11561548" y="6080125"/>
                </a:moveTo>
                <a:cubicBezTo>
                  <a:pt x="11551736" y="6074834"/>
                  <a:pt x="11551736" y="6074834"/>
                  <a:pt x="11559096" y="6056842"/>
                </a:cubicBezTo>
                <a:cubicBezTo>
                  <a:pt x="11564001" y="6066367"/>
                  <a:pt x="11564001" y="6072717"/>
                  <a:pt x="11561548" y="6080125"/>
                </a:cubicBezTo>
                <a:close/>
                <a:moveTo>
                  <a:pt x="11476916" y="5153025"/>
                </a:moveTo>
                <a:cubicBezTo>
                  <a:pt x="11475689" y="5151967"/>
                  <a:pt x="11480596" y="5147734"/>
                  <a:pt x="11484275" y="5147734"/>
                </a:cubicBezTo>
                <a:cubicBezTo>
                  <a:pt x="11492861" y="5149850"/>
                  <a:pt x="11496541" y="5155142"/>
                  <a:pt x="11500220" y="5161492"/>
                </a:cubicBezTo>
                <a:cubicBezTo>
                  <a:pt x="11486728" y="5169959"/>
                  <a:pt x="11484275" y="5157258"/>
                  <a:pt x="11476916" y="5153025"/>
                </a:cubicBezTo>
                <a:close/>
                <a:moveTo>
                  <a:pt x="11489182" y="5812367"/>
                </a:moveTo>
                <a:cubicBezTo>
                  <a:pt x="11498994" y="5816600"/>
                  <a:pt x="11484275" y="5824008"/>
                  <a:pt x="11490408" y="5830359"/>
                </a:cubicBezTo>
                <a:cubicBezTo>
                  <a:pt x="11492861" y="5833534"/>
                  <a:pt x="11487955" y="5834592"/>
                  <a:pt x="11483049" y="5833534"/>
                </a:cubicBezTo>
                <a:cubicBezTo>
                  <a:pt x="11474463" y="5832475"/>
                  <a:pt x="11475689" y="5826125"/>
                  <a:pt x="11476916" y="5821892"/>
                </a:cubicBezTo>
                <a:cubicBezTo>
                  <a:pt x="11478142" y="5816600"/>
                  <a:pt x="11481822" y="5809192"/>
                  <a:pt x="11489182" y="5812367"/>
                </a:cubicBezTo>
                <a:close/>
                <a:moveTo>
                  <a:pt x="11443799" y="6374342"/>
                </a:moveTo>
                <a:cubicBezTo>
                  <a:pt x="11432759" y="6383867"/>
                  <a:pt x="11425400" y="6390217"/>
                  <a:pt x="11418041" y="6397625"/>
                </a:cubicBezTo>
                <a:cubicBezTo>
                  <a:pt x="11421721" y="6387042"/>
                  <a:pt x="11426627" y="6377517"/>
                  <a:pt x="11443799" y="6374342"/>
                </a:cubicBezTo>
                <a:close/>
                <a:moveTo>
                  <a:pt x="72367" y="519642"/>
                </a:moveTo>
                <a:cubicBezTo>
                  <a:pt x="76047" y="519642"/>
                  <a:pt x="79726" y="522817"/>
                  <a:pt x="84633" y="521758"/>
                </a:cubicBezTo>
                <a:cubicBezTo>
                  <a:pt x="84633" y="521758"/>
                  <a:pt x="85859" y="522817"/>
                  <a:pt x="87086" y="522817"/>
                </a:cubicBezTo>
                <a:cubicBezTo>
                  <a:pt x="85859" y="522817"/>
                  <a:pt x="85859" y="522817"/>
                  <a:pt x="85859" y="523875"/>
                </a:cubicBezTo>
                <a:cubicBezTo>
                  <a:pt x="83406" y="527050"/>
                  <a:pt x="83406" y="532342"/>
                  <a:pt x="78500" y="532342"/>
                </a:cubicBezTo>
                <a:cubicBezTo>
                  <a:pt x="73594" y="531283"/>
                  <a:pt x="67461" y="528108"/>
                  <a:pt x="62555" y="525992"/>
                </a:cubicBezTo>
                <a:cubicBezTo>
                  <a:pt x="66234" y="523875"/>
                  <a:pt x="67461" y="519642"/>
                  <a:pt x="72367" y="519642"/>
                </a:cubicBezTo>
                <a:close/>
                <a:moveTo>
                  <a:pt x="1010685" y="4001559"/>
                </a:moveTo>
                <a:cubicBezTo>
                  <a:pt x="1002099" y="4004733"/>
                  <a:pt x="1003326" y="4012142"/>
                  <a:pt x="1000872" y="4018492"/>
                </a:cubicBezTo>
                <a:cubicBezTo>
                  <a:pt x="997193" y="4006850"/>
                  <a:pt x="997193" y="4006850"/>
                  <a:pt x="1010685" y="4001559"/>
                </a:cubicBezTo>
                <a:close/>
                <a:moveTo>
                  <a:pt x="11290479" y="5318125"/>
                </a:moveTo>
                <a:cubicBezTo>
                  <a:pt x="11288026" y="5309659"/>
                  <a:pt x="11279440" y="5303309"/>
                  <a:pt x="11275760" y="5293784"/>
                </a:cubicBezTo>
                <a:cubicBezTo>
                  <a:pt x="11292932" y="5300133"/>
                  <a:pt x="11292932" y="5300133"/>
                  <a:pt x="11290479" y="5318125"/>
                </a:cubicBezTo>
                <a:close/>
                <a:moveTo>
                  <a:pt x="132468" y="758825"/>
                </a:moveTo>
                <a:cubicBezTo>
                  <a:pt x="138601" y="771525"/>
                  <a:pt x="152093" y="764117"/>
                  <a:pt x="160679" y="768350"/>
                </a:cubicBezTo>
                <a:cubicBezTo>
                  <a:pt x="133695" y="772583"/>
                  <a:pt x="133695" y="772583"/>
                  <a:pt x="132468" y="758825"/>
                </a:cubicBezTo>
                <a:close/>
                <a:moveTo>
                  <a:pt x="11250003" y="4133850"/>
                </a:moveTo>
                <a:cubicBezTo>
                  <a:pt x="11250003" y="4133850"/>
                  <a:pt x="11250003" y="4133850"/>
                  <a:pt x="11250003" y="4133850"/>
                </a:cubicBezTo>
                <a:lnTo>
                  <a:pt x="11250003" y="4133850"/>
                </a:lnTo>
                <a:lnTo>
                  <a:pt x="11250003" y="4133850"/>
                </a:lnTo>
                <a:cubicBezTo>
                  <a:pt x="11265948" y="4144434"/>
                  <a:pt x="11265948" y="4144434"/>
                  <a:pt x="11257362" y="4157133"/>
                </a:cubicBezTo>
                <a:cubicBezTo>
                  <a:pt x="11253682" y="4149725"/>
                  <a:pt x="11257362" y="4140200"/>
                  <a:pt x="11250003" y="4133850"/>
                </a:cubicBezTo>
                <a:lnTo>
                  <a:pt x="11250003" y="4133850"/>
                </a:lnTo>
                <a:cubicBezTo>
                  <a:pt x="11250003" y="4133850"/>
                  <a:pt x="11250003" y="4133850"/>
                  <a:pt x="11250003" y="4133850"/>
                </a:cubicBezTo>
                <a:lnTo>
                  <a:pt x="11250003" y="4133850"/>
                </a:lnTo>
                <a:close/>
                <a:moveTo>
                  <a:pt x="3680" y="4697942"/>
                </a:moveTo>
                <a:cubicBezTo>
                  <a:pt x="6133" y="4688417"/>
                  <a:pt x="13492" y="4685242"/>
                  <a:pt x="17172" y="4679950"/>
                </a:cubicBezTo>
                <a:cubicBezTo>
                  <a:pt x="20852" y="4685242"/>
                  <a:pt x="24531" y="4688417"/>
                  <a:pt x="26984" y="4692650"/>
                </a:cubicBezTo>
                <a:cubicBezTo>
                  <a:pt x="20852" y="4700059"/>
                  <a:pt x="12266" y="4695825"/>
                  <a:pt x="3680" y="4697942"/>
                </a:cubicBezTo>
                <a:close/>
                <a:moveTo>
                  <a:pt x="1043802" y="2070100"/>
                </a:moveTo>
                <a:cubicBezTo>
                  <a:pt x="1035216" y="2069042"/>
                  <a:pt x="1029083" y="2066925"/>
                  <a:pt x="1030310" y="2058458"/>
                </a:cubicBezTo>
                <a:cubicBezTo>
                  <a:pt x="1030310" y="2056342"/>
                  <a:pt x="1031536" y="2054225"/>
                  <a:pt x="1035216" y="2054225"/>
                </a:cubicBezTo>
                <a:cubicBezTo>
                  <a:pt x="1042575" y="2055283"/>
                  <a:pt x="1048708" y="2057400"/>
                  <a:pt x="1049935" y="2064808"/>
                </a:cubicBezTo>
                <a:cubicBezTo>
                  <a:pt x="1051161" y="2071158"/>
                  <a:pt x="1046255" y="2070100"/>
                  <a:pt x="1043802" y="2070100"/>
                </a:cubicBezTo>
                <a:close/>
                <a:moveTo>
                  <a:pt x="186437" y="1846792"/>
                </a:moveTo>
                <a:cubicBezTo>
                  <a:pt x="187664" y="1838325"/>
                  <a:pt x="174171" y="1841500"/>
                  <a:pt x="174171" y="1836208"/>
                </a:cubicBezTo>
                <a:cubicBezTo>
                  <a:pt x="174171" y="1829858"/>
                  <a:pt x="182757" y="1834092"/>
                  <a:pt x="186437" y="1830917"/>
                </a:cubicBezTo>
                <a:cubicBezTo>
                  <a:pt x="192570" y="1829858"/>
                  <a:pt x="193796" y="1834092"/>
                  <a:pt x="193796" y="1837267"/>
                </a:cubicBezTo>
                <a:cubicBezTo>
                  <a:pt x="193796" y="1841500"/>
                  <a:pt x="191343" y="1845733"/>
                  <a:pt x="186437" y="1846792"/>
                </a:cubicBezTo>
                <a:close/>
                <a:moveTo>
                  <a:pt x="1397051" y="5351992"/>
                </a:moveTo>
                <a:cubicBezTo>
                  <a:pt x="1397051" y="5353050"/>
                  <a:pt x="1397051" y="5353050"/>
                  <a:pt x="1397051" y="5351992"/>
                </a:cubicBezTo>
                <a:cubicBezTo>
                  <a:pt x="1397051" y="5353050"/>
                  <a:pt x="1397051" y="5353050"/>
                  <a:pt x="1397051" y="5351992"/>
                </a:cubicBezTo>
                <a:cubicBezTo>
                  <a:pt x="1397051" y="5353050"/>
                  <a:pt x="1397051" y="5353050"/>
                  <a:pt x="1397051" y="5351992"/>
                </a:cubicBezTo>
                <a:cubicBezTo>
                  <a:pt x="1397051" y="5351992"/>
                  <a:pt x="1397051" y="5351992"/>
                  <a:pt x="1397051" y="5351992"/>
                </a:cubicBezTo>
                <a:close/>
                <a:moveTo>
                  <a:pt x="740842" y="5646209"/>
                </a:moveTo>
                <a:cubicBezTo>
                  <a:pt x="743295" y="5653617"/>
                  <a:pt x="744522" y="5662084"/>
                  <a:pt x="758014" y="5670550"/>
                </a:cubicBezTo>
                <a:cubicBezTo>
                  <a:pt x="737162" y="5665258"/>
                  <a:pt x="737162" y="5665258"/>
                  <a:pt x="740842" y="5646209"/>
                </a:cubicBezTo>
                <a:close/>
                <a:moveTo>
                  <a:pt x="621866" y="1989667"/>
                </a:moveTo>
                <a:cubicBezTo>
                  <a:pt x="620639" y="1987550"/>
                  <a:pt x="620639" y="1985433"/>
                  <a:pt x="624319" y="1984375"/>
                </a:cubicBezTo>
                <a:cubicBezTo>
                  <a:pt x="630452" y="1981200"/>
                  <a:pt x="639037" y="1984375"/>
                  <a:pt x="645170" y="1980142"/>
                </a:cubicBezTo>
                <a:cubicBezTo>
                  <a:pt x="646397" y="1979083"/>
                  <a:pt x="648850" y="1982258"/>
                  <a:pt x="648850" y="1984375"/>
                </a:cubicBezTo>
                <a:cubicBezTo>
                  <a:pt x="647623" y="1989667"/>
                  <a:pt x="631678" y="1998133"/>
                  <a:pt x="626772" y="1996017"/>
                </a:cubicBezTo>
                <a:cubicBezTo>
                  <a:pt x="624319" y="1993900"/>
                  <a:pt x="623092" y="1990725"/>
                  <a:pt x="621866" y="1989667"/>
                </a:cubicBezTo>
                <a:close/>
                <a:moveTo>
                  <a:pt x="11590986" y="5807075"/>
                </a:moveTo>
                <a:cubicBezTo>
                  <a:pt x="11592212" y="5804959"/>
                  <a:pt x="11595892" y="5803901"/>
                  <a:pt x="11597119" y="5803901"/>
                </a:cubicBezTo>
                <a:cubicBezTo>
                  <a:pt x="11604478" y="5806017"/>
                  <a:pt x="11609384" y="5810250"/>
                  <a:pt x="11608158" y="5817659"/>
                </a:cubicBezTo>
                <a:cubicBezTo>
                  <a:pt x="11608158" y="5819776"/>
                  <a:pt x="11605705" y="5821892"/>
                  <a:pt x="11604478" y="5824008"/>
                </a:cubicBezTo>
                <a:cubicBezTo>
                  <a:pt x="11599572" y="5824008"/>
                  <a:pt x="11599572" y="5819776"/>
                  <a:pt x="11599572" y="5817659"/>
                </a:cubicBezTo>
                <a:cubicBezTo>
                  <a:pt x="11600798" y="5810250"/>
                  <a:pt x="11584853" y="5815542"/>
                  <a:pt x="11590986" y="5807075"/>
                </a:cubicBezTo>
                <a:close/>
                <a:moveTo>
                  <a:pt x="726123" y="5304367"/>
                </a:moveTo>
                <a:cubicBezTo>
                  <a:pt x="726123" y="5303309"/>
                  <a:pt x="726123" y="5303309"/>
                  <a:pt x="726123" y="5304367"/>
                </a:cubicBezTo>
                <a:cubicBezTo>
                  <a:pt x="727350" y="5304367"/>
                  <a:pt x="727350" y="5306484"/>
                  <a:pt x="726123" y="5304367"/>
                </a:cubicBezTo>
                <a:close/>
                <a:moveTo>
                  <a:pt x="743295" y="5282142"/>
                </a:moveTo>
                <a:cubicBezTo>
                  <a:pt x="743295" y="5294842"/>
                  <a:pt x="738389" y="5300133"/>
                  <a:pt x="726123" y="5300133"/>
                </a:cubicBezTo>
                <a:cubicBezTo>
                  <a:pt x="726123" y="5300133"/>
                  <a:pt x="726123" y="5300133"/>
                  <a:pt x="726123" y="5301192"/>
                </a:cubicBezTo>
                <a:cubicBezTo>
                  <a:pt x="726123" y="5300133"/>
                  <a:pt x="726123" y="5298017"/>
                  <a:pt x="726123" y="5296959"/>
                </a:cubicBezTo>
                <a:cubicBezTo>
                  <a:pt x="734709" y="5295900"/>
                  <a:pt x="732256" y="5285317"/>
                  <a:pt x="743295" y="5282142"/>
                </a:cubicBezTo>
                <a:close/>
                <a:moveTo>
                  <a:pt x="724897" y="5302250"/>
                </a:moveTo>
                <a:cubicBezTo>
                  <a:pt x="724897" y="5302250"/>
                  <a:pt x="724897" y="5301192"/>
                  <a:pt x="724897" y="5301192"/>
                </a:cubicBezTo>
                <a:cubicBezTo>
                  <a:pt x="724897" y="5302250"/>
                  <a:pt x="724897" y="5302250"/>
                  <a:pt x="724897" y="5302250"/>
                </a:cubicBezTo>
                <a:cubicBezTo>
                  <a:pt x="724897" y="5303309"/>
                  <a:pt x="724897" y="5302250"/>
                  <a:pt x="724897" y="5302250"/>
                </a:cubicBezTo>
                <a:close/>
                <a:moveTo>
                  <a:pt x="11616743" y="1908175"/>
                </a:moveTo>
                <a:cubicBezTo>
                  <a:pt x="11615517" y="1909233"/>
                  <a:pt x="11614291" y="1910292"/>
                  <a:pt x="11613064" y="1910292"/>
                </a:cubicBezTo>
                <a:cubicBezTo>
                  <a:pt x="11611838" y="1910292"/>
                  <a:pt x="11610611" y="1909233"/>
                  <a:pt x="11609384" y="1908175"/>
                </a:cubicBezTo>
                <a:cubicBezTo>
                  <a:pt x="11609384" y="1908175"/>
                  <a:pt x="11609384" y="1907117"/>
                  <a:pt x="11608158" y="1906058"/>
                </a:cubicBezTo>
                <a:cubicBezTo>
                  <a:pt x="11606931" y="1899708"/>
                  <a:pt x="11609384" y="1892300"/>
                  <a:pt x="11600798" y="1889125"/>
                </a:cubicBezTo>
                <a:cubicBezTo>
                  <a:pt x="11600798" y="1884892"/>
                  <a:pt x="11604478" y="1885950"/>
                  <a:pt x="11606931" y="1885950"/>
                </a:cubicBezTo>
                <a:cubicBezTo>
                  <a:pt x="11616743" y="1887008"/>
                  <a:pt x="11622876" y="1899708"/>
                  <a:pt x="11616743" y="1908175"/>
                </a:cubicBezTo>
                <a:close/>
                <a:moveTo>
                  <a:pt x="11215659" y="3659717"/>
                </a:moveTo>
                <a:cubicBezTo>
                  <a:pt x="11215659" y="3667125"/>
                  <a:pt x="11209526" y="3665008"/>
                  <a:pt x="11204620" y="3665008"/>
                </a:cubicBezTo>
                <a:cubicBezTo>
                  <a:pt x="11203393" y="3665008"/>
                  <a:pt x="11202166" y="3667125"/>
                  <a:pt x="11200940" y="3668184"/>
                </a:cubicBezTo>
                <a:cubicBezTo>
                  <a:pt x="11210753" y="3675592"/>
                  <a:pt x="11214432" y="3685117"/>
                  <a:pt x="11208299" y="3697817"/>
                </a:cubicBezTo>
                <a:cubicBezTo>
                  <a:pt x="11198487" y="3691467"/>
                  <a:pt x="11199713" y="3672417"/>
                  <a:pt x="11181315" y="3684059"/>
                </a:cubicBezTo>
                <a:cubicBezTo>
                  <a:pt x="11181315" y="3674534"/>
                  <a:pt x="11188675" y="3673475"/>
                  <a:pt x="11191128" y="3668184"/>
                </a:cubicBezTo>
                <a:cubicBezTo>
                  <a:pt x="11196034" y="3663950"/>
                  <a:pt x="11189901" y="3652309"/>
                  <a:pt x="11203393" y="3654425"/>
                </a:cubicBezTo>
                <a:cubicBezTo>
                  <a:pt x="11208299" y="3656542"/>
                  <a:pt x="11216885" y="3651250"/>
                  <a:pt x="11215659" y="3659717"/>
                </a:cubicBezTo>
                <a:close/>
                <a:moveTo>
                  <a:pt x="12176055" y="5145617"/>
                </a:moveTo>
                <a:cubicBezTo>
                  <a:pt x="12157656" y="5147734"/>
                  <a:pt x="12166243" y="5132917"/>
                  <a:pt x="12157656" y="5130800"/>
                </a:cubicBezTo>
                <a:cubicBezTo>
                  <a:pt x="12156429" y="5130800"/>
                  <a:pt x="12160110" y="5125508"/>
                  <a:pt x="12163789" y="5125508"/>
                </a:cubicBezTo>
                <a:cubicBezTo>
                  <a:pt x="12169922" y="5124450"/>
                  <a:pt x="12179734" y="5132917"/>
                  <a:pt x="12179734" y="5139267"/>
                </a:cubicBezTo>
                <a:cubicBezTo>
                  <a:pt x="12179734" y="5144559"/>
                  <a:pt x="12176055" y="5145617"/>
                  <a:pt x="12176055" y="5145617"/>
                </a:cubicBezTo>
                <a:close/>
                <a:moveTo>
                  <a:pt x="11208299" y="6268508"/>
                </a:moveTo>
                <a:cubicBezTo>
                  <a:pt x="11209526" y="6287558"/>
                  <a:pt x="11208299" y="6294967"/>
                  <a:pt x="11202166" y="6303433"/>
                </a:cubicBezTo>
                <a:cubicBezTo>
                  <a:pt x="11207073" y="6292850"/>
                  <a:pt x="11197261" y="6281209"/>
                  <a:pt x="11208299" y="6268508"/>
                </a:cubicBezTo>
                <a:close/>
                <a:moveTo>
                  <a:pt x="12155203" y="4820709"/>
                </a:moveTo>
                <a:cubicBezTo>
                  <a:pt x="12162562" y="4818592"/>
                  <a:pt x="12168695" y="4813300"/>
                  <a:pt x="12177281" y="4815417"/>
                </a:cubicBezTo>
                <a:cubicBezTo>
                  <a:pt x="12169922" y="4833409"/>
                  <a:pt x="12169922" y="4833409"/>
                  <a:pt x="12155203" y="4820709"/>
                </a:cubicBezTo>
                <a:close/>
                <a:moveTo>
                  <a:pt x="623092" y="5953125"/>
                </a:moveTo>
                <a:cubicBezTo>
                  <a:pt x="616959" y="5960534"/>
                  <a:pt x="614506" y="5971117"/>
                  <a:pt x="597334" y="5971117"/>
                </a:cubicBezTo>
                <a:cubicBezTo>
                  <a:pt x="603467" y="5960534"/>
                  <a:pt x="612053" y="5955242"/>
                  <a:pt x="623092" y="5953125"/>
                </a:cubicBezTo>
                <a:close/>
                <a:moveTo>
                  <a:pt x="271070" y="5131859"/>
                </a:moveTo>
                <a:cubicBezTo>
                  <a:pt x="278429" y="5123392"/>
                  <a:pt x="284562" y="5124450"/>
                  <a:pt x="291921" y="5136092"/>
                </a:cubicBezTo>
                <a:cubicBezTo>
                  <a:pt x="282109" y="5137150"/>
                  <a:pt x="273523" y="5138209"/>
                  <a:pt x="262484" y="5136092"/>
                </a:cubicBezTo>
                <a:cubicBezTo>
                  <a:pt x="264937" y="5128684"/>
                  <a:pt x="269843" y="5132917"/>
                  <a:pt x="271070" y="5131859"/>
                </a:cubicBezTo>
                <a:close/>
                <a:moveTo>
                  <a:pt x="12079156" y="2582333"/>
                </a:moveTo>
                <a:cubicBezTo>
                  <a:pt x="12075477" y="2571750"/>
                  <a:pt x="12075477" y="2564342"/>
                  <a:pt x="12080383" y="2556934"/>
                </a:cubicBezTo>
                <a:cubicBezTo>
                  <a:pt x="12085289" y="2563283"/>
                  <a:pt x="12085289" y="2571750"/>
                  <a:pt x="12079156" y="2582333"/>
                </a:cubicBezTo>
                <a:close/>
                <a:moveTo>
                  <a:pt x="11034128" y="2172758"/>
                </a:moveTo>
                <a:cubicBezTo>
                  <a:pt x="11030448" y="2165350"/>
                  <a:pt x="11016956" y="2167467"/>
                  <a:pt x="11013277" y="2155825"/>
                </a:cubicBezTo>
                <a:cubicBezTo>
                  <a:pt x="11024315" y="2160059"/>
                  <a:pt x="11040260" y="2154767"/>
                  <a:pt x="11034128" y="2172758"/>
                </a:cubicBezTo>
                <a:close/>
                <a:moveTo>
                  <a:pt x="91992" y="3632200"/>
                </a:moveTo>
                <a:cubicBezTo>
                  <a:pt x="83406" y="3614208"/>
                  <a:pt x="83406" y="3614208"/>
                  <a:pt x="100578" y="3609975"/>
                </a:cubicBezTo>
                <a:cubicBezTo>
                  <a:pt x="94445" y="3617383"/>
                  <a:pt x="104258" y="3627967"/>
                  <a:pt x="91992" y="3632200"/>
                </a:cubicBezTo>
                <a:close/>
                <a:moveTo>
                  <a:pt x="493077" y="1553633"/>
                </a:moveTo>
                <a:cubicBezTo>
                  <a:pt x="490624" y="1562100"/>
                  <a:pt x="499210" y="1568450"/>
                  <a:pt x="497983" y="1576917"/>
                </a:cubicBezTo>
                <a:cubicBezTo>
                  <a:pt x="480811" y="1574800"/>
                  <a:pt x="483264" y="1563158"/>
                  <a:pt x="483264" y="1553633"/>
                </a:cubicBezTo>
                <a:cubicBezTo>
                  <a:pt x="483264" y="1551517"/>
                  <a:pt x="485718" y="1549400"/>
                  <a:pt x="489397" y="1550458"/>
                </a:cubicBezTo>
                <a:cubicBezTo>
                  <a:pt x="490624" y="1549400"/>
                  <a:pt x="493077" y="1550458"/>
                  <a:pt x="493077" y="1553633"/>
                </a:cubicBezTo>
                <a:close/>
                <a:moveTo>
                  <a:pt x="808303" y="6217709"/>
                </a:moveTo>
                <a:cubicBezTo>
                  <a:pt x="813209" y="6225117"/>
                  <a:pt x="809529" y="6233584"/>
                  <a:pt x="808303" y="6242050"/>
                </a:cubicBezTo>
                <a:cubicBezTo>
                  <a:pt x="792357" y="6232526"/>
                  <a:pt x="807076" y="6226175"/>
                  <a:pt x="808303" y="6217709"/>
                </a:cubicBezTo>
                <a:close/>
                <a:moveTo>
                  <a:pt x="850006" y="5881159"/>
                </a:moveTo>
                <a:cubicBezTo>
                  <a:pt x="856138" y="5894917"/>
                  <a:pt x="852459" y="5903383"/>
                  <a:pt x="843873" y="5911850"/>
                </a:cubicBezTo>
                <a:cubicBezTo>
                  <a:pt x="842646" y="5902325"/>
                  <a:pt x="842646" y="5892800"/>
                  <a:pt x="850006" y="5881159"/>
                </a:cubicBezTo>
                <a:close/>
                <a:moveTo>
                  <a:pt x="11265948" y="2969684"/>
                </a:moveTo>
                <a:cubicBezTo>
                  <a:pt x="11259815" y="2966508"/>
                  <a:pt x="11253682" y="2964392"/>
                  <a:pt x="11248776" y="2961217"/>
                </a:cubicBezTo>
                <a:cubicBezTo>
                  <a:pt x="11245096" y="2959100"/>
                  <a:pt x="11243870" y="2954867"/>
                  <a:pt x="11247549" y="2951692"/>
                </a:cubicBezTo>
                <a:cubicBezTo>
                  <a:pt x="11251229" y="2948517"/>
                  <a:pt x="11256135" y="2949575"/>
                  <a:pt x="11259815" y="2951692"/>
                </a:cubicBezTo>
                <a:cubicBezTo>
                  <a:pt x="11264721" y="2955925"/>
                  <a:pt x="11268401" y="2961217"/>
                  <a:pt x="11265948" y="2969684"/>
                </a:cubicBezTo>
                <a:close/>
                <a:moveTo>
                  <a:pt x="1596980" y="3971925"/>
                </a:moveTo>
                <a:cubicBezTo>
                  <a:pt x="1604340" y="3980392"/>
                  <a:pt x="1598207" y="3990975"/>
                  <a:pt x="1604340" y="3998383"/>
                </a:cubicBezTo>
                <a:cubicBezTo>
                  <a:pt x="1603113" y="3999442"/>
                  <a:pt x="1603113" y="3999442"/>
                  <a:pt x="1603113" y="3999442"/>
                </a:cubicBezTo>
                <a:cubicBezTo>
                  <a:pt x="1593301" y="3992034"/>
                  <a:pt x="1590848" y="3984625"/>
                  <a:pt x="1596980" y="3971925"/>
                </a:cubicBezTo>
                <a:close/>
                <a:moveTo>
                  <a:pt x="1605566" y="3998383"/>
                </a:moveTo>
                <a:cubicBezTo>
                  <a:pt x="1605566" y="3998383"/>
                  <a:pt x="1605566" y="3998383"/>
                  <a:pt x="1605566" y="3998383"/>
                </a:cubicBezTo>
                <a:cubicBezTo>
                  <a:pt x="1605566" y="3998383"/>
                  <a:pt x="1605566" y="3998383"/>
                  <a:pt x="1605566" y="3998383"/>
                </a:cubicBezTo>
                <a:cubicBezTo>
                  <a:pt x="1606793" y="3998383"/>
                  <a:pt x="1606793" y="3998383"/>
                  <a:pt x="1606793" y="3998383"/>
                </a:cubicBezTo>
                <a:cubicBezTo>
                  <a:pt x="1605566" y="3998383"/>
                  <a:pt x="1605566" y="3998383"/>
                  <a:pt x="1605566" y="3998383"/>
                </a:cubicBezTo>
                <a:close/>
                <a:moveTo>
                  <a:pt x="621866" y="5692776"/>
                </a:moveTo>
                <a:cubicBezTo>
                  <a:pt x="614506" y="5693834"/>
                  <a:pt x="614506" y="5688542"/>
                  <a:pt x="613280" y="5684308"/>
                </a:cubicBezTo>
                <a:cubicBezTo>
                  <a:pt x="612053" y="5676901"/>
                  <a:pt x="618186" y="5676901"/>
                  <a:pt x="623092" y="5676901"/>
                </a:cubicBezTo>
                <a:cubicBezTo>
                  <a:pt x="629225" y="5676901"/>
                  <a:pt x="635358" y="5679017"/>
                  <a:pt x="634131" y="5686425"/>
                </a:cubicBezTo>
                <a:cubicBezTo>
                  <a:pt x="632905" y="5692776"/>
                  <a:pt x="626772" y="5691717"/>
                  <a:pt x="621866" y="5692776"/>
                </a:cubicBezTo>
                <a:close/>
                <a:moveTo>
                  <a:pt x="10852597" y="5057775"/>
                </a:moveTo>
                <a:cubicBezTo>
                  <a:pt x="10856277" y="5060950"/>
                  <a:pt x="10858730" y="5065184"/>
                  <a:pt x="10857504" y="5072592"/>
                </a:cubicBezTo>
                <a:cubicBezTo>
                  <a:pt x="10852597" y="5069417"/>
                  <a:pt x="10850144" y="5066242"/>
                  <a:pt x="10846464" y="5064125"/>
                </a:cubicBezTo>
                <a:cubicBezTo>
                  <a:pt x="10841558" y="5060950"/>
                  <a:pt x="10836652" y="5057775"/>
                  <a:pt x="10842785" y="5053542"/>
                </a:cubicBezTo>
                <a:cubicBezTo>
                  <a:pt x="10845238" y="5050367"/>
                  <a:pt x="10848918" y="5054600"/>
                  <a:pt x="10852597" y="5057775"/>
                </a:cubicBezTo>
                <a:close/>
                <a:moveTo>
                  <a:pt x="1114943" y="5114925"/>
                </a:moveTo>
                <a:cubicBezTo>
                  <a:pt x="1095318" y="5112809"/>
                  <a:pt x="1095318" y="5112809"/>
                  <a:pt x="1090411" y="5096934"/>
                </a:cubicBezTo>
                <a:cubicBezTo>
                  <a:pt x="1100224" y="5100109"/>
                  <a:pt x="1102677" y="5112809"/>
                  <a:pt x="1114943" y="5114925"/>
                </a:cubicBezTo>
                <a:close/>
                <a:moveTo>
                  <a:pt x="1127208" y="5063067"/>
                </a:moveTo>
                <a:cubicBezTo>
                  <a:pt x="1118622" y="5063067"/>
                  <a:pt x="1111263" y="5063067"/>
                  <a:pt x="1105130" y="5070475"/>
                </a:cubicBezTo>
                <a:cubicBezTo>
                  <a:pt x="1103903" y="5072592"/>
                  <a:pt x="1097771" y="5071534"/>
                  <a:pt x="1096544" y="5068359"/>
                </a:cubicBezTo>
                <a:cubicBezTo>
                  <a:pt x="1095318" y="5066242"/>
                  <a:pt x="1096544" y="5064125"/>
                  <a:pt x="1097771" y="5062008"/>
                </a:cubicBezTo>
                <a:cubicBezTo>
                  <a:pt x="1107583" y="5064125"/>
                  <a:pt x="1117396" y="5049309"/>
                  <a:pt x="1127208" y="5063067"/>
                </a:cubicBezTo>
                <a:close/>
                <a:moveTo>
                  <a:pt x="11977352" y="5740401"/>
                </a:moveTo>
                <a:cubicBezTo>
                  <a:pt x="11977352" y="5735109"/>
                  <a:pt x="11967540" y="5732992"/>
                  <a:pt x="11968766" y="5728758"/>
                </a:cubicBezTo>
                <a:cubicBezTo>
                  <a:pt x="11968766" y="5723467"/>
                  <a:pt x="11976126" y="5724526"/>
                  <a:pt x="11981032" y="5724526"/>
                </a:cubicBezTo>
                <a:cubicBezTo>
                  <a:pt x="11985938" y="5725584"/>
                  <a:pt x="11989618" y="5727700"/>
                  <a:pt x="11987164" y="5731933"/>
                </a:cubicBezTo>
                <a:cubicBezTo>
                  <a:pt x="11985938" y="5736167"/>
                  <a:pt x="11985938" y="5742517"/>
                  <a:pt x="11977352" y="5740401"/>
                </a:cubicBezTo>
                <a:close/>
                <a:moveTo>
                  <a:pt x="12145391" y="5158317"/>
                </a:moveTo>
                <a:cubicBezTo>
                  <a:pt x="12133125" y="5146675"/>
                  <a:pt x="12145391" y="5137150"/>
                  <a:pt x="12149070" y="5127625"/>
                </a:cubicBezTo>
                <a:cubicBezTo>
                  <a:pt x="12157656" y="5138209"/>
                  <a:pt x="12146617" y="5147734"/>
                  <a:pt x="12145391" y="5158317"/>
                </a:cubicBezTo>
                <a:close/>
                <a:moveTo>
                  <a:pt x="11687884" y="2699809"/>
                </a:moveTo>
                <a:cubicBezTo>
                  <a:pt x="11681752" y="2699809"/>
                  <a:pt x="11682978" y="2695575"/>
                  <a:pt x="11681752" y="2692400"/>
                </a:cubicBezTo>
                <a:cubicBezTo>
                  <a:pt x="11681752" y="2686050"/>
                  <a:pt x="11686657" y="2684992"/>
                  <a:pt x="11691564" y="2684992"/>
                </a:cubicBezTo>
                <a:cubicBezTo>
                  <a:pt x="11696470" y="2684992"/>
                  <a:pt x="11695243" y="2689225"/>
                  <a:pt x="11696470" y="2691342"/>
                </a:cubicBezTo>
                <a:cubicBezTo>
                  <a:pt x="11697697" y="2696633"/>
                  <a:pt x="11692790" y="2699809"/>
                  <a:pt x="11687884" y="2699809"/>
                </a:cubicBezTo>
                <a:close/>
                <a:moveTo>
                  <a:pt x="11097909" y="4883150"/>
                </a:moveTo>
                <a:cubicBezTo>
                  <a:pt x="11099136" y="4885267"/>
                  <a:pt x="11100362" y="4886325"/>
                  <a:pt x="11102815" y="4888442"/>
                </a:cubicBezTo>
                <a:cubicBezTo>
                  <a:pt x="11099136" y="4887383"/>
                  <a:pt x="11097909" y="4885267"/>
                  <a:pt x="11097909" y="4883150"/>
                </a:cubicBezTo>
                <a:close/>
                <a:moveTo>
                  <a:pt x="11097909" y="4883150"/>
                </a:moveTo>
                <a:cubicBezTo>
                  <a:pt x="11093003" y="4876800"/>
                  <a:pt x="11091776" y="4869392"/>
                  <a:pt x="11090550" y="4855633"/>
                </a:cubicBezTo>
                <a:cubicBezTo>
                  <a:pt x="11102815" y="4861984"/>
                  <a:pt x="11095456" y="4875742"/>
                  <a:pt x="11097909" y="4883150"/>
                </a:cubicBezTo>
                <a:close/>
                <a:moveTo>
                  <a:pt x="639037" y="499533"/>
                </a:moveTo>
                <a:cubicBezTo>
                  <a:pt x="640264" y="497417"/>
                  <a:pt x="643944" y="497417"/>
                  <a:pt x="645170" y="498475"/>
                </a:cubicBezTo>
                <a:cubicBezTo>
                  <a:pt x="652530" y="502708"/>
                  <a:pt x="662342" y="500592"/>
                  <a:pt x="673381" y="512233"/>
                </a:cubicBezTo>
                <a:cubicBezTo>
                  <a:pt x="658662" y="508000"/>
                  <a:pt x="648850" y="517525"/>
                  <a:pt x="641491" y="508000"/>
                </a:cubicBezTo>
                <a:cubicBezTo>
                  <a:pt x="639037" y="504825"/>
                  <a:pt x="636584" y="502708"/>
                  <a:pt x="639037" y="499533"/>
                </a:cubicBezTo>
                <a:close/>
                <a:moveTo>
                  <a:pt x="11093003" y="640292"/>
                </a:moveTo>
                <a:cubicBezTo>
                  <a:pt x="11106495" y="643467"/>
                  <a:pt x="11107721" y="651933"/>
                  <a:pt x="11106495" y="661458"/>
                </a:cubicBezTo>
                <a:cubicBezTo>
                  <a:pt x="11106495" y="662517"/>
                  <a:pt x="11102815" y="663575"/>
                  <a:pt x="11102815" y="662517"/>
                </a:cubicBezTo>
                <a:cubicBezTo>
                  <a:pt x="11088097" y="657225"/>
                  <a:pt x="11091776" y="648758"/>
                  <a:pt x="11093003" y="640292"/>
                </a:cubicBezTo>
                <a:close/>
                <a:moveTo>
                  <a:pt x="717537" y="5357284"/>
                </a:moveTo>
                <a:cubicBezTo>
                  <a:pt x="718764" y="5357284"/>
                  <a:pt x="718764" y="5357284"/>
                  <a:pt x="721217" y="5356225"/>
                </a:cubicBezTo>
                <a:cubicBezTo>
                  <a:pt x="716311" y="5369984"/>
                  <a:pt x="733483" y="5362575"/>
                  <a:pt x="735936" y="5368925"/>
                </a:cubicBezTo>
                <a:cubicBezTo>
                  <a:pt x="735936" y="5368925"/>
                  <a:pt x="735936" y="5369984"/>
                  <a:pt x="734709" y="5371042"/>
                </a:cubicBezTo>
                <a:cubicBezTo>
                  <a:pt x="729803" y="5376334"/>
                  <a:pt x="727350" y="5369984"/>
                  <a:pt x="723670" y="5368925"/>
                </a:cubicBezTo>
                <a:cubicBezTo>
                  <a:pt x="717537" y="5367867"/>
                  <a:pt x="718764" y="5362575"/>
                  <a:pt x="717537" y="5357284"/>
                </a:cubicBezTo>
                <a:close/>
                <a:moveTo>
                  <a:pt x="161906" y="899583"/>
                </a:moveTo>
                <a:cubicBezTo>
                  <a:pt x="175398" y="908050"/>
                  <a:pt x="174171" y="916517"/>
                  <a:pt x="160679" y="924983"/>
                </a:cubicBezTo>
                <a:cubicBezTo>
                  <a:pt x="154546" y="916517"/>
                  <a:pt x="168039" y="908050"/>
                  <a:pt x="161906" y="899583"/>
                </a:cubicBezTo>
                <a:close/>
                <a:moveTo>
                  <a:pt x="648850" y="1594908"/>
                </a:moveTo>
                <a:cubicBezTo>
                  <a:pt x="646397" y="1590675"/>
                  <a:pt x="651303" y="1588558"/>
                  <a:pt x="653756" y="1585383"/>
                </a:cubicBezTo>
                <a:cubicBezTo>
                  <a:pt x="659889" y="1579033"/>
                  <a:pt x="663569" y="1584325"/>
                  <a:pt x="668475" y="1587500"/>
                </a:cubicBezTo>
                <a:cubicBezTo>
                  <a:pt x="670928" y="1589617"/>
                  <a:pt x="674608" y="1590675"/>
                  <a:pt x="674608" y="1594908"/>
                </a:cubicBezTo>
                <a:cubicBezTo>
                  <a:pt x="670928" y="1598083"/>
                  <a:pt x="666022" y="1598083"/>
                  <a:pt x="662342" y="1597025"/>
                </a:cubicBezTo>
                <a:cubicBezTo>
                  <a:pt x="657436" y="1594908"/>
                  <a:pt x="652530" y="1601258"/>
                  <a:pt x="648850" y="1594908"/>
                </a:cubicBezTo>
                <a:close/>
                <a:moveTo>
                  <a:pt x="1003326" y="3023659"/>
                </a:moveTo>
                <a:cubicBezTo>
                  <a:pt x="1010685" y="3026833"/>
                  <a:pt x="1019271" y="3022600"/>
                  <a:pt x="1025404" y="3026833"/>
                </a:cubicBezTo>
                <a:cubicBezTo>
                  <a:pt x="1027857" y="3027892"/>
                  <a:pt x="1029083" y="3030008"/>
                  <a:pt x="1029083" y="3032125"/>
                </a:cubicBezTo>
                <a:cubicBezTo>
                  <a:pt x="1029083" y="3036358"/>
                  <a:pt x="1025404" y="3036358"/>
                  <a:pt x="1021724" y="3036358"/>
                </a:cubicBezTo>
                <a:cubicBezTo>
                  <a:pt x="1013138" y="3034242"/>
                  <a:pt x="1004552" y="3032125"/>
                  <a:pt x="1003326" y="3023659"/>
                </a:cubicBezTo>
                <a:close/>
                <a:moveTo>
                  <a:pt x="1002099" y="3023659"/>
                </a:moveTo>
                <a:cubicBezTo>
                  <a:pt x="1002099" y="3023659"/>
                  <a:pt x="1002099" y="3023659"/>
                  <a:pt x="1002099" y="3023659"/>
                </a:cubicBezTo>
                <a:cubicBezTo>
                  <a:pt x="1002099" y="3022600"/>
                  <a:pt x="1002099" y="3022600"/>
                  <a:pt x="1002099" y="3023659"/>
                </a:cubicBezTo>
                <a:cubicBezTo>
                  <a:pt x="1003326" y="3022600"/>
                  <a:pt x="1003326" y="3023659"/>
                  <a:pt x="1002099" y="3023659"/>
                </a:cubicBezTo>
                <a:cubicBezTo>
                  <a:pt x="1003326" y="3023659"/>
                  <a:pt x="1002099" y="3023659"/>
                  <a:pt x="1002099" y="3023659"/>
                </a:cubicBezTo>
                <a:close/>
                <a:moveTo>
                  <a:pt x="681967" y="3744383"/>
                </a:moveTo>
                <a:cubicBezTo>
                  <a:pt x="679514" y="3747559"/>
                  <a:pt x="680740" y="3753909"/>
                  <a:pt x="672155" y="3750733"/>
                </a:cubicBezTo>
                <a:cubicBezTo>
                  <a:pt x="668475" y="3749675"/>
                  <a:pt x="667248" y="3749675"/>
                  <a:pt x="667248" y="3748617"/>
                </a:cubicBezTo>
                <a:cubicBezTo>
                  <a:pt x="670928" y="3745442"/>
                  <a:pt x="668475" y="3739092"/>
                  <a:pt x="675834" y="3739092"/>
                </a:cubicBezTo>
                <a:cubicBezTo>
                  <a:pt x="680740" y="3738034"/>
                  <a:pt x="683194" y="3740150"/>
                  <a:pt x="681967" y="3744383"/>
                </a:cubicBezTo>
                <a:close/>
                <a:moveTo>
                  <a:pt x="12128219" y="5092700"/>
                </a:moveTo>
                <a:cubicBezTo>
                  <a:pt x="12125765" y="5099050"/>
                  <a:pt x="12115953" y="5103284"/>
                  <a:pt x="12115953" y="5111750"/>
                </a:cubicBezTo>
                <a:cubicBezTo>
                  <a:pt x="12112274" y="5106459"/>
                  <a:pt x="12117180" y="5099050"/>
                  <a:pt x="12108594" y="5095875"/>
                </a:cubicBezTo>
                <a:cubicBezTo>
                  <a:pt x="12101234" y="5093758"/>
                  <a:pt x="12101234" y="5089525"/>
                  <a:pt x="12106141" y="5085292"/>
                </a:cubicBezTo>
                <a:cubicBezTo>
                  <a:pt x="12114727" y="5077883"/>
                  <a:pt x="12111047" y="5089525"/>
                  <a:pt x="12115953" y="5089525"/>
                </a:cubicBezTo>
                <a:cubicBezTo>
                  <a:pt x="12119633" y="5089525"/>
                  <a:pt x="12125765" y="5088467"/>
                  <a:pt x="12128219" y="5092700"/>
                </a:cubicBezTo>
                <a:close/>
                <a:moveTo>
                  <a:pt x="374101" y="5837767"/>
                </a:moveTo>
                <a:cubicBezTo>
                  <a:pt x="367968" y="5836709"/>
                  <a:pt x="363062" y="5840942"/>
                  <a:pt x="360608" y="5835651"/>
                </a:cubicBezTo>
                <a:cubicBezTo>
                  <a:pt x="359382" y="5832475"/>
                  <a:pt x="359382" y="5828242"/>
                  <a:pt x="365515" y="5827183"/>
                </a:cubicBezTo>
                <a:cubicBezTo>
                  <a:pt x="369194" y="5826125"/>
                  <a:pt x="372874" y="5821892"/>
                  <a:pt x="376554" y="5827183"/>
                </a:cubicBezTo>
                <a:cubicBezTo>
                  <a:pt x="381460" y="5830359"/>
                  <a:pt x="375327" y="5833534"/>
                  <a:pt x="374101" y="5837767"/>
                </a:cubicBezTo>
                <a:close/>
                <a:moveTo>
                  <a:pt x="11498994" y="4344459"/>
                </a:moveTo>
                <a:cubicBezTo>
                  <a:pt x="11498994" y="4335992"/>
                  <a:pt x="11500220" y="4327525"/>
                  <a:pt x="11502673" y="4320117"/>
                </a:cubicBezTo>
                <a:cubicBezTo>
                  <a:pt x="11511260" y="4329642"/>
                  <a:pt x="11500220" y="4337050"/>
                  <a:pt x="11498994" y="4344459"/>
                </a:cubicBezTo>
                <a:close/>
                <a:moveTo>
                  <a:pt x="1421582" y="6742642"/>
                </a:moveTo>
                <a:cubicBezTo>
                  <a:pt x="1420356" y="6742642"/>
                  <a:pt x="1419129" y="6739467"/>
                  <a:pt x="1420356" y="6738409"/>
                </a:cubicBezTo>
                <a:cubicBezTo>
                  <a:pt x="1422809" y="6727825"/>
                  <a:pt x="1438754" y="6735234"/>
                  <a:pt x="1442434" y="6725709"/>
                </a:cubicBezTo>
                <a:cubicBezTo>
                  <a:pt x="1443660" y="6726767"/>
                  <a:pt x="1444887" y="6728883"/>
                  <a:pt x="1446114" y="6729942"/>
                </a:cubicBezTo>
                <a:cubicBezTo>
                  <a:pt x="1447340" y="6733117"/>
                  <a:pt x="1447340" y="6737350"/>
                  <a:pt x="1443660" y="6737350"/>
                </a:cubicBezTo>
                <a:cubicBezTo>
                  <a:pt x="1435075" y="6736292"/>
                  <a:pt x="1428942" y="6744758"/>
                  <a:pt x="1421582" y="6742642"/>
                </a:cubicBezTo>
                <a:close/>
                <a:moveTo>
                  <a:pt x="263710" y="1985433"/>
                </a:moveTo>
                <a:cubicBezTo>
                  <a:pt x="268617" y="1983317"/>
                  <a:pt x="269843" y="1980142"/>
                  <a:pt x="267390" y="1975908"/>
                </a:cubicBezTo>
                <a:cubicBezTo>
                  <a:pt x="263710" y="1971675"/>
                  <a:pt x="262484" y="1963208"/>
                  <a:pt x="252671" y="1967442"/>
                </a:cubicBezTo>
                <a:cubicBezTo>
                  <a:pt x="252671" y="1966383"/>
                  <a:pt x="252671" y="1966383"/>
                  <a:pt x="251445" y="1965325"/>
                </a:cubicBezTo>
                <a:cubicBezTo>
                  <a:pt x="247765" y="1956858"/>
                  <a:pt x="264937" y="1956858"/>
                  <a:pt x="261257" y="1948392"/>
                </a:cubicBezTo>
                <a:cubicBezTo>
                  <a:pt x="258804" y="1942042"/>
                  <a:pt x="255124" y="1934633"/>
                  <a:pt x="266163" y="1928283"/>
                </a:cubicBezTo>
                <a:cubicBezTo>
                  <a:pt x="268617" y="1927225"/>
                  <a:pt x="263710" y="1924050"/>
                  <a:pt x="260031" y="1924050"/>
                </a:cubicBezTo>
                <a:cubicBezTo>
                  <a:pt x="250218" y="1922992"/>
                  <a:pt x="248992" y="1913467"/>
                  <a:pt x="250218" y="1910292"/>
                </a:cubicBezTo>
                <a:cubicBezTo>
                  <a:pt x="252671" y="1905000"/>
                  <a:pt x="260031" y="1906058"/>
                  <a:pt x="266163" y="1910292"/>
                </a:cubicBezTo>
                <a:cubicBezTo>
                  <a:pt x="272296" y="1914525"/>
                  <a:pt x="275976" y="1910292"/>
                  <a:pt x="279656" y="1907117"/>
                </a:cubicBezTo>
                <a:cubicBezTo>
                  <a:pt x="284562" y="1903942"/>
                  <a:pt x="283335" y="1898650"/>
                  <a:pt x="280882" y="1894417"/>
                </a:cubicBezTo>
                <a:cubicBezTo>
                  <a:pt x="279656" y="1892300"/>
                  <a:pt x="277202" y="1890183"/>
                  <a:pt x="274749" y="1890183"/>
                </a:cubicBezTo>
                <a:cubicBezTo>
                  <a:pt x="269843" y="1891242"/>
                  <a:pt x="268617" y="1894417"/>
                  <a:pt x="268617" y="1898650"/>
                </a:cubicBezTo>
                <a:cubicBezTo>
                  <a:pt x="268617" y="1905000"/>
                  <a:pt x="263710" y="1902883"/>
                  <a:pt x="260031" y="1901825"/>
                </a:cubicBezTo>
                <a:cubicBezTo>
                  <a:pt x="250218" y="1896533"/>
                  <a:pt x="240406" y="1895475"/>
                  <a:pt x="228140" y="1898650"/>
                </a:cubicBezTo>
                <a:cubicBezTo>
                  <a:pt x="220781" y="1900767"/>
                  <a:pt x="203609" y="1901825"/>
                  <a:pt x="198703" y="1885950"/>
                </a:cubicBezTo>
                <a:cubicBezTo>
                  <a:pt x="195023" y="1874308"/>
                  <a:pt x="186437" y="1881717"/>
                  <a:pt x="181531" y="1887008"/>
                </a:cubicBezTo>
                <a:cubicBezTo>
                  <a:pt x="160679" y="1881717"/>
                  <a:pt x="141054" y="1875367"/>
                  <a:pt x="117750" y="1879600"/>
                </a:cubicBezTo>
                <a:cubicBezTo>
                  <a:pt x="126336" y="1883833"/>
                  <a:pt x="134922" y="1888067"/>
                  <a:pt x="144734" y="1889125"/>
                </a:cubicBezTo>
                <a:cubicBezTo>
                  <a:pt x="154546" y="1890183"/>
                  <a:pt x="160679" y="1893358"/>
                  <a:pt x="165586" y="1899708"/>
                </a:cubicBezTo>
                <a:cubicBezTo>
                  <a:pt x="161906" y="1913467"/>
                  <a:pt x="177851" y="1919817"/>
                  <a:pt x="182757" y="1929342"/>
                </a:cubicBezTo>
                <a:cubicBezTo>
                  <a:pt x="183984" y="1930400"/>
                  <a:pt x="187664" y="1932517"/>
                  <a:pt x="188890" y="1927225"/>
                </a:cubicBezTo>
                <a:cubicBezTo>
                  <a:pt x="191343" y="1916642"/>
                  <a:pt x="197476" y="1919817"/>
                  <a:pt x="202382" y="1925108"/>
                </a:cubicBezTo>
                <a:cubicBezTo>
                  <a:pt x="209742" y="1934633"/>
                  <a:pt x="219554" y="1943100"/>
                  <a:pt x="229367" y="1948392"/>
                </a:cubicBezTo>
                <a:cubicBezTo>
                  <a:pt x="239179" y="1953683"/>
                  <a:pt x="242859" y="1960033"/>
                  <a:pt x="246538" y="1968500"/>
                </a:cubicBezTo>
                <a:cubicBezTo>
                  <a:pt x="245312" y="1975908"/>
                  <a:pt x="255124" y="1976967"/>
                  <a:pt x="257577" y="1982258"/>
                </a:cubicBezTo>
                <a:cubicBezTo>
                  <a:pt x="257577" y="1984375"/>
                  <a:pt x="258804" y="1987550"/>
                  <a:pt x="263710" y="1985433"/>
                </a:cubicBezTo>
                <a:close/>
                <a:moveTo>
                  <a:pt x="182757" y="1919817"/>
                </a:moveTo>
                <a:cubicBezTo>
                  <a:pt x="181531" y="1919817"/>
                  <a:pt x="179078" y="1917700"/>
                  <a:pt x="179078" y="1914525"/>
                </a:cubicBezTo>
                <a:cubicBezTo>
                  <a:pt x="180304" y="1910292"/>
                  <a:pt x="182757" y="1908175"/>
                  <a:pt x="187664" y="1907117"/>
                </a:cubicBezTo>
                <a:cubicBezTo>
                  <a:pt x="191343" y="1908175"/>
                  <a:pt x="192570" y="1910292"/>
                  <a:pt x="191343" y="1913467"/>
                </a:cubicBezTo>
                <a:cubicBezTo>
                  <a:pt x="190117" y="1917700"/>
                  <a:pt x="188890" y="1920875"/>
                  <a:pt x="182757" y="1919817"/>
                </a:cubicBezTo>
                <a:close/>
                <a:moveTo>
                  <a:pt x="988607" y="5028142"/>
                </a:moveTo>
                <a:cubicBezTo>
                  <a:pt x="993513" y="5029200"/>
                  <a:pt x="993513" y="5033434"/>
                  <a:pt x="993513" y="5037667"/>
                </a:cubicBezTo>
                <a:cubicBezTo>
                  <a:pt x="992287" y="5040842"/>
                  <a:pt x="994740" y="5046133"/>
                  <a:pt x="987380" y="5044017"/>
                </a:cubicBezTo>
                <a:cubicBezTo>
                  <a:pt x="983701" y="5041900"/>
                  <a:pt x="976341" y="5042959"/>
                  <a:pt x="980021" y="5036609"/>
                </a:cubicBezTo>
                <a:cubicBezTo>
                  <a:pt x="982474" y="5032375"/>
                  <a:pt x="981248" y="5026025"/>
                  <a:pt x="988607" y="5028142"/>
                </a:cubicBezTo>
                <a:close/>
                <a:moveTo>
                  <a:pt x="12108594" y="5482167"/>
                </a:moveTo>
                <a:cubicBezTo>
                  <a:pt x="12101234" y="5487459"/>
                  <a:pt x="12097555" y="5480050"/>
                  <a:pt x="12090196" y="5478992"/>
                </a:cubicBezTo>
                <a:cubicBezTo>
                  <a:pt x="12096329" y="5476875"/>
                  <a:pt x="12098782" y="5465234"/>
                  <a:pt x="12107367" y="5474758"/>
                </a:cubicBezTo>
                <a:cubicBezTo>
                  <a:pt x="12108594" y="5476875"/>
                  <a:pt x="12112274" y="5478992"/>
                  <a:pt x="12108594" y="5482167"/>
                </a:cubicBezTo>
                <a:close/>
                <a:moveTo>
                  <a:pt x="592428" y="2009775"/>
                </a:moveTo>
                <a:cubicBezTo>
                  <a:pt x="586295" y="2003425"/>
                  <a:pt x="576483" y="2018242"/>
                  <a:pt x="574030" y="2008717"/>
                </a:cubicBezTo>
                <a:cubicBezTo>
                  <a:pt x="570350" y="1999192"/>
                  <a:pt x="581389" y="1993900"/>
                  <a:pt x="591202" y="1991783"/>
                </a:cubicBezTo>
                <a:cubicBezTo>
                  <a:pt x="594881" y="1998133"/>
                  <a:pt x="592428" y="2003425"/>
                  <a:pt x="592428" y="2009775"/>
                </a:cubicBezTo>
                <a:close/>
                <a:moveTo>
                  <a:pt x="192570" y="5523442"/>
                </a:moveTo>
                <a:cubicBezTo>
                  <a:pt x="195023" y="5514975"/>
                  <a:pt x="204835" y="5511800"/>
                  <a:pt x="209742" y="5504392"/>
                </a:cubicBezTo>
                <a:cubicBezTo>
                  <a:pt x="209742" y="5513917"/>
                  <a:pt x="214648" y="5527675"/>
                  <a:pt x="192570" y="5523442"/>
                </a:cubicBezTo>
                <a:close/>
                <a:moveTo>
                  <a:pt x="1698785" y="3772958"/>
                </a:moveTo>
                <a:cubicBezTo>
                  <a:pt x="1692652" y="3778250"/>
                  <a:pt x="1687746" y="3783542"/>
                  <a:pt x="1682839" y="3787775"/>
                </a:cubicBezTo>
                <a:cubicBezTo>
                  <a:pt x="1685293" y="3781425"/>
                  <a:pt x="1682839" y="3770842"/>
                  <a:pt x="1698785" y="3772958"/>
                </a:cubicBezTo>
                <a:close/>
                <a:moveTo>
                  <a:pt x="268617" y="1855258"/>
                </a:moveTo>
                <a:cubicBezTo>
                  <a:pt x="271070" y="1846792"/>
                  <a:pt x="274749" y="1837267"/>
                  <a:pt x="277202" y="1826683"/>
                </a:cubicBezTo>
                <a:cubicBezTo>
                  <a:pt x="284562" y="1841500"/>
                  <a:pt x="284562" y="1841500"/>
                  <a:pt x="268617" y="1855258"/>
                </a:cubicBezTo>
                <a:close/>
                <a:moveTo>
                  <a:pt x="12081610" y="3942292"/>
                </a:moveTo>
                <a:cubicBezTo>
                  <a:pt x="12076703" y="3940175"/>
                  <a:pt x="12075477" y="3937000"/>
                  <a:pt x="12074251" y="3932767"/>
                </a:cubicBezTo>
                <a:cubicBezTo>
                  <a:pt x="12073024" y="3928534"/>
                  <a:pt x="12077930" y="3927475"/>
                  <a:pt x="12080383" y="3927475"/>
                </a:cubicBezTo>
                <a:cubicBezTo>
                  <a:pt x="12086516" y="3926417"/>
                  <a:pt x="12093875" y="3924300"/>
                  <a:pt x="12100008" y="3926417"/>
                </a:cubicBezTo>
                <a:cubicBezTo>
                  <a:pt x="12100008" y="3933825"/>
                  <a:pt x="12090196" y="3932767"/>
                  <a:pt x="12087742" y="3938059"/>
                </a:cubicBezTo>
                <a:cubicBezTo>
                  <a:pt x="12087742" y="3941233"/>
                  <a:pt x="12086516" y="3944409"/>
                  <a:pt x="12081610" y="3942292"/>
                </a:cubicBezTo>
                <a:close/>
                <a:moveTo>
                  <a:pt x="1002099" y="3023659"/>
                </a:moveTo>
                <a:cubicBezTo>
                  <a:pt x="999646" y="3026833"/>
                  <a:pt x="995966" y="3028950"/>
                  <a:pt x="991060" y="3028950"/>
                </a:cubicBezTo>
                <a:cubicBezTo>
                  <a:pt x="983701" y="3030008"/>
                  <a:pt x="976341" y="3024717"/>
                  <a:pt x="977568" y="3020483"/>
                </a:cubicBezTo>
                <a:cubicBezTo>
                  <a:pt x="978794" y="3014133"/>
                  <a:pt x="984927" y="3020483"/>
                  <a:pt x="989833" y="3020483"/>
                </a:cubicBezTo>
                <a:cubicBezTo>
                  <a:pt x="992287" y="3020483"/>
                  <a:pt x="995966" y="3015192"/>
                  <a:pt x="998419" y="3015192"/>
                </a:cubicBezTo>
                <a:cubicBezTo>
                  <a:pt x="1005779" y="3015192"/>
                  <a:pt x="1002099" y="3020483"/>
                  <a:pt x="1002099" y="3023659"/>
                </a:cubicBezTo>
                <a:close/>
                <a:moveTo>
                  <a:pt x="865951" y="5336117"/>
                </a:moveTo>
                <a:cubicBezTo>
                  <a:pt x="870857" y="5335059"/>
                  <a:pt x="872084" y="5339292"/>
                  <a:pt x="873310" y="5341409"/>
                </a:cubicBezTo>
                <a:cubicBezTo>
                  <a:pt x="874537" y="5347758"/>
                  <a:pt x="869631" y="5350934"/>
                  <a:pt x="864724" y="5354109"/>
                </a:cubicBezTo>
                <a:cubicBezTo>
                  <a:pt x="861045" y="5356225"/>
                  <a:pt x="858592" y="5354109"/>
                  <a:pt x="857365" y="5349875"/>
                </a:cubicBezTo>
                <a:cubicBezTo>
                  <a:pt x="854912" y="5342467"/>
                  <a:pt x="859818" y="5339292"/>
                  <a:pt x="865951" y="5336117"/>
                </a:cubicBezTo>
                <a:close/>
                <a:moveTo>
                  <a:pt x="134922" y="4085167"/>
                </a:moveTo>
                <a:cubicBezTo>
                  <a:pt x="134922" y="4085167"/>
                  <a:pt x="136148" y="4085167"/>
                  <a:pt x="136148" y="4085167"/>
                </a:cubicBezTo>
                <a:cubicBezTo>
                  <a:pt x="134922" y="4085167"/>
                  <a:pt x="134922" y="4085167"/>
                  <a:pt x="134922" y="4085167"/>
                </a:cubicBezTo>
                <a:cubicBezTo>
                  <a:pt x="133695" y="4085167"/>
                  <a:pt x="133695" y="4085167"/>
                  <a:pt x="134922" y="4085167"/>
                </a:cubicBezTo>
                <a:cubicBezTo>
                  <a:pt x="133695" y="4085167"/>
                  <a:pt x="133695" y="4085167"/>
                  <a:pt x="134922" y="4085167"/>
                </a:cubicBezTo>
                <a:close/>
                <a:moveTo>
                  <a:pt x="339757" y="294217"/>
                </a:moveTo>
                <a:cubicBezTo>
                  <a:pt x="336077" y="288925"/>
                  <a:pt x="328718" y="284692"/>
                  <a:pt x="334851" y="278342"/>
                </a:cubicBezTo>
                <a:cubicBezTo>
                  <a:pt x="336077" y="276225"/>
                  <a:pt x="339757" y="276225"/>
                  <a:pt x="342210" y="278342"/>
                </a:cubicBezTo>
                <a:cubicBezTo>
                  <a:pt x="348343" y="283633"/>
                  <a:pt x="343437" y="288925"/>
                  <a:pt x="339757" y="294217"/>
                </a:cubicBezTo>
                <a:close/>
                <a:moveTo>
                  <a:pt x="1818988" y="3999442"/>
                </a:moveTo>
                <a:cubicBezTo>
                  <a:pt x="1822667" y="3999442"/>
                  <a:pt x="1826347" y="4000500"/>
                  <a:pt x="1828800" y="4002617"/>
                </a:cubicBezTo>
                <a:cubicBezTo>
                  <a:pt x="1831253" y="4003675"/>
                  <a:pt x="1831253" y="4006850"/>
                  <a:pt x="1828800" y="4008967"/>
                </a:cubicBezTo>
                <a:cubicBezTo>
                  <a:pt x="1822667" y="4013200"/>
                  <a:pt x="1822667" y="4021667"/>
                  <a:pt x="1812855" y="4023784"/>
                </a:cubicBezTo>
                <a:cubicBezTo>
                  <a:pt x="1806722" y="4017434"/>
                  <a:pt x="1820214" y="4012142"/>
                  <a:pt x="1812855" y="4004733"/>
                </a:cubicBezTo>
                <a:cubicBezTo>
                  <a:pt x="1811628" y="4002617"/>
                  <a:pt x="1815308" y="3999442"/>
                  <a:pt x="1818988" y="3999442"/>
                </a:cubicBezTo>
                <a:close/>
                <a:moveTo>
                  <a:pt x="157000" y="3726392"/>
                </a:moveTo>
                <a:cubicBezTo>
                  <a:pt x="149640" y="3731684"/>
                  <a:pt x="145961" y="3738034"/>
                  <a:pt x="141054" y="3745442"/>
                </a:cubicBezTo>
                <a:cubicBezTo>
                  <a:pt x="133695" y="3728508"/>
                  <a:pt x="133695" y="3728508"/>
                  <a:pt x="157000" y="3726392"/>
                </a:cubicBezTo>
                <a:close/>
                <a:moveTo>
                  <a:pt x="11762704" y="4324350"/>
                </a:moveTo>
                <a:cubicBezTo>
                  <a:pt x="11752892" y="4323292"/>
                  <a:pt x="11750439" y="4312709"/>
                  <a:pt x="11740626" y="4314825"/>
                </a:cubicBezTo>
                <a:cubicBezTo>
                  <a:pt x="11739399" y="4314825"/>
                  <a:pt x="11736947" y="4314825"/>
                  <a:pt x="11734494" y="4313767"/>
                </a:cubicBezTo>
                <a:cubicBezTo>
                  <a:pt x="11735720" y="4312709"/>
                  <a:pt x="11738173" y="4312709"/>
                  <a:pt x="11739399" y="4311650"/>
                </a:cubicBezTo>
                <a:cubicBezTo>
                  <a:pt x="11752892" y="4304242"/>
                  <a:pt x="11760251" y="4307417"/>
                  <a:pt x="11762704" y="4324350"/>
                </a:cubicBezTo>
                <a:close/>
                <a:moveTo>
                  <a:pt x="10972800" y="3332692"/>
                </a:moveTo>
                <a:cubicBezTo>
                  <a:pt x="10962987" y="3334809"/>
                  <a:pt x="10956855" y="3345392"/>
                  <a:pt x="10944589" y="3341159"/>
                </a:cubicBezTo>
                <a:cubicBezTo>
                  <a:pt x="10947042" y="3333750"/>
                  <a:pt x="10951949" y="3331633"/>
                  <a:pt x="10958082" y="3330575"/>
                </a:cubicBezTo>
                <a:cubicBezTo>
                  <a:pt x="10955628" y="3329517"/>
                  <a:pt x="10953175" y="3328458"/>
                  <a:pt x="10950722" y="3327400"/>
                </a:cubicBezTo>
                <a:cubicBezTo>
                  <a:pt x="10953175" y="3321050"/>
                  <a:pt x="10961761" y="3321050"/>
                  <a:pt x="10966667" y="3316817"/>
                </a:cubicBezTo>
                <a:cubicBezTo>
                  <a:pt x="10966667" y="3317875"/>
                  <a:pt x="10967894" y="3317875"/>
                  <a:pt x="10967894" y="3318934"/>
                </a:cubicBezTo>
                <a:cubicBezTo>
                  <a:pt x="10971573" y="3323167"/>
                  <a:pt x="10966667" y="3326342"/>
                  <a:pt x="10965441" y="3329517"/>
                </a:cubicBezTo>
                <a:cubicBezTo>
                  <a:pt x="10965441" y="3329517"/>
                  <a:pt x="10964214" y="3330575"/>
                  <a:pt x="10964214" y="3330575"/>
                </a:cubicBezTo>
                <a:cubicBezTo>
                  <a:pt x="10966667" y="3331633"/>
                  <a:pt x="10970347" y="3331633"/>
                  <a:pt x="10972800" y="3332692"/>
                </a:cubicBezTo>
                <a:close/>
                <a:moveTo>
                  <a:pt x="11616743" y="6081183"/>
                </a:moveTo>
                <a:cubicBezTo>
                  <a:pt x="11617970" y="6072717"/>
                  <a:pt x="11617970" y="6064250"/>
                  <a:pt x="11619197" y="6056842"/>
                </a:cubicBezTo>
                <a:cubicBezTo>
                  <a:pt x="11625329" y="6065308"/>
                  <a:pt x="11625329" y="6065308"/>
                  <a:pt x="11616743" y="6081183"/>
                </a:cubicBezTo>
                <a:close/>
                <a:moveTo>
                  <a:pt x="965302" y="3371850"/>
                </a:moveTo>
                <a:cubicBezTo>
                  <a:pt x="980021" y="3366559"/>
                  <a:pt x="980021" y="3366559"/>
                  <a:pt x="993513" y="3384550"/>
                </a:cubicBezTo>
                <a:cubicBezTo>
                  <a:pt x="978794" y="3388784"/>
                  <a:pt x="972662" y="3379258"/>
                  <a:pt x="965302" y="3371850"/>
                </a:cubicBezTo>
                <a:close/>
                <a:moveTo>
                  <a:pt x="965302" y="3371850"/>
                </a:moveTo>
                <a:cubicBezTo>
                  <a:pt x="965302" y="3371850"/>
                  <a:pt x="965302" y="3371850"/>
                  <a:pt x="965302" y="3371850"/>
                </a:cubicBezTo>
                <a:cubicBezTo>
                  <a:pt x="965302" y="3371850"/>
                  <a:pt x="965302" y="3371850"/>
                  <a:pt x="965302" y="3371850"/>
                </a:cubicBezTo>
                <a:cubicBezTo>
                  <a:pt x="965302" y="3371850"/>
                  <a:pt x="964076" y="3371850"/>
                  <a:pt x="965302" y="3371850"/>
                </a:cubicBezTo>
                <a:cubicBezTo>
                  <a:pt x="964076" y="3371850"/>
                  <a:pt x="965302" y="3371850"/>
                  <a:pt x="965302" y="3371850"/>
                </a:cubicBezTo>
                <a:close/>
                <a:moveTo>
                  <a:pt x="12077930" y="6514042"/>
                </a:moveTo>
                <a:cubicBezTo>
                  <a:pt x="12068118" y="6511925"/>
                  <a:pt x="12055852" y="6515100"/>
                  <a:pt x="12064438" y="6500284"/>
                </a:cubicBezTo>
                <a:cubicBezTo>
                  <a:pt x="12065665" y="6498167"/>
                  <a:pt x="12066891" y="6496050"/>
                  <a:pt x="12066891" y="6493933"/>
                </a:cubicBezTo>
                <a:cubicBezTo>
                  <a:pt x="12068118" y="6496050"/>
                  <a:pt x="12070570" y="6498167"/>
                  <a:pt x="12069344" y="6500284"/>
                </a:cubicBezTo>
                <a:cubicBezTo>
                  <a:pt x="12065665" y="6507692"/>
                  <a:pt x="12080383" y="6504517"/>
                  <a:pt x="12077930" y="6514042"/>
                </a:cubicBezTo>
                <a:close/>
                <a:moveTo>
                  <a:pt x="11436440" y="5475817"/>
                </a:moveTo>
                <a:cubicBezTo>
                  <a:pt x="11435213" y="5477933"/>
                  <a:pt x="11433986" y="5478992"/>
                  <a:pt x="11431533" y="5481109"/>
                </a:cubicBezTo>
                <a:cubicBezTo>
                  <a:pt x="11425400" y="5476875"/>
                  <a:pt x="11419268" y="5472642"/>
                  <a:pt x="11413135" y="5469467"/>
                </a:cubicBezTo>
                <a:cubicBezTo>
                  <a:pt x="11413135" y="5469467"/>
                  <a:pt x="11414361" y="5466292"/>
                  <a:pt x="11414361" y="5465234"/>
                </a:cubicBezTo>
                <a:cubicBezTo>
                  <a:pt x="11420494" y="5461000"/>
                  <a:pt x="11425400" y="5464175"/>
                  <a:pt x="11431533" y="5466292"/>
                </a:cubicBezTo>
                <a:cubicBezTo>
                  <a:pt x="11436440" y="5468409"/>
                  <a:pt x="11438892" y="5471584"/>
                  <a:pt x="11436440" y="5475817"/>
                </a:cubicBezTo>
                <a:close/>
                <a:moveTo>
                  <a:pt x="153320" y="4460875"/>
                </a:moveTo>
                <a:cubicBezTo>
                  <a:pt x="150867" y="4458758"/>
                  <a:pt x="149640" y="4457700"/>
                  <a:pt x="149640" y="4456642"/>
                </a:cubicBezTo>
                <a:cubicBezTo>
                  <a:pt x="147187" y="4452409"/>
                  <a:pt x="145961" y="4449234"/>
                  <a:pt x="143507" y="4445000"/>
                </a:cubicBezTo>
                <a:cubicBezTo>
                  <a:pt x="147187" y="4445000"/>
                  <a:pt x="152093" y="4443942"/>
                  <a:pt x="155773" y="4446059"/>
                </a:cubicBezTo>
                <a:cubicBezTo>
                  <a:pt x="164359" y="4449234"/>
                  <a:pt x="158226" y="4454525"/>
                  <a:pt x="157000" y="4459817"/>
                </a:cubicBezTo>
                <a:cubicBezTo>
                  <a:pt x="155773" y="4458758"/>
                  <a:pt x="154546" y="4458758"/>
                  <a:pt x="153320" y="4460875"/>
                </a:cubicBezTo>
                <a:close/>
                <a:moveTo>
                  <a:pt x="402311" y="2477559"/>
                </a:moveTo>
                <a:cubicBezTo>
                  <a:pt x="403538" y="2482850"/>
                  <a:pt x="397405" y="2487083"/>
                  <a:pt x="396179" y="2492375"/>
                </a:cubicBezTo>
                <a:cubicBezTo>
                  <a:pt x="394952" y="2488142"/>
                  <a:pt x="396179" y="2482850"/>
                  <a:pt x="390046" y="2480733"/>
                </a:cubicBezTo>
                <a:cubicBezTo>
                  <a:pt x="387593" y="2479675"/>
                  <a:pt x="386366" y="2476500"/>
                  <a:pt x="388819" y="2474383"/>
                </a:cubicBezTo>
                <a:cubicBezTo>
                  <a:pt x="390046" y="2473325"/>
                  <a:pt x="393726" y="2472267"/>
                  <a:pt x="396179" y="2472267"/>
                </a:cubicBezTo>
                <a:cubicBezTo>
                  <a:pt x="398632" y="2472267"/>
                  <a:pt x="401085" y="2473325"/>
                  <a:pt x="402311" y="2477559"/>
                </a:cubicBezTo>
                <a:close/>
                <a:moveTo>
                  <a:pt x="11430307" y="5160434"/>
                </a:moveTo>
                <a:cubicBezTo>
                  <a:pt x="11429080" y="5147734"/>
                  <a:pt x="11425400" y="5135034"/>
                  <a:pt x="11433986" y="5118100"/>
                </a:cubicBezTo>
                <a:cubicBezTo>
                  <a:pt x="11440119" y="5136092"/>
                  <a:pt x="11427854" y="5147734"/>
                  <a:pt x="11430307" y="5160434"/>
                </a:cubicBezTo>
                <a:close/>
                <a:moveTo>
                  <a:pt x="1821441" y="6797675"/>
                </a:moveTo>
                <a:cubicBezTo>
                  <a:pt x="1834933" y="6793442"/>
                  <a:pt x="1844745" y="6794500"/>
                  <a:pt x="1850878" y="6804026"/>
                </a:cubicBezTo>
                <a:cubicBezTo>
                  <a:pt x="1859464" y="6813550"/>
                  <a:pt x="1859464" y="6813550"/>
                  <a:pt x="1849652" y="6827308"/>
                </a:cubicBezTo>
                <a:cubicBezTo>
                  <a:pt x="1842292" y="6823075"/>
                  <a:pt x="1842292" y="6814609"/>
                  <a:pt x="1837386" y="6808258"/>
                </a:cubicBezTo>
                <a:cubicBezTo>
                  <a:pt x="1825120" y="6811433"/>
                  <a:pt x="1832480" y="6796617"/>
                  <a:pt x="1821441" y="6797675"/>
                </a:cubicBezTo>
                <a:close/>
                <a:moveTo>
                  <a:pt x="11896399" y="6401859"/>
                </a:moveTo>
                <a:cubicBezTo>
                  <a:pt x="11904985" y="6398683"/>
                  <a:pt x="11909891" y="6393392"/>
                  <a:pt x="11918477" y="6394450"/>
                </a:cubicBezTo>
                <a:cubicBezTo>
                  <a:pt x="11919704" y="6399742"/>
                  <a:pt x="11920931" y="6403975"/>
                  <a:pt x="11920931" y="6409267"/>
                </a:cubicBezTo>
                <a:cubicBezTo>
                  <a:pt x="11911118" y="6411383"/>
                  <a:pt x="11904985" y="6405034"/>
                  <a:pt x="11896399" y="6401859"/>
                </a:cubicBezTo>
                <a:close/>
                <a:moveTo>
                  <a:pt x="11918477" y="6394450"/>
                </a:moveTo>
                <a:cubicBezTo>
                  <a:pt x="11918477" y="6394450"/>
                  <a:pt x="11918477" y="6394450"/>
                  <a:pt x="11918477" y="6394450"/>
                </a:cubicBezTo>
                <a:cubicBezTo>
                  <a:pt x="11918477" y="6394450"/>
                  <a:pt x="11918477" y="6394450"/>
                  <a:pt x="11918477" y="6394450"/>
                </a:cubicBezTo>
                <a:cubicBezTo>
                  <a:pt x="11918477" y="6394450"/>
                  <a:pt x="11918477" y="6394450"/>
                  <a:pt x="11918477" y="6394450"/>
                </a:cubicBezTo>
                <a:cubicBezTo>
                  <a:pt x="11918477" y="6394450"/>
                  <a:pt x="11918477" y="6394450"/>
                  <a:pt x="11918477" y="6394450"/>
                </a:cubicBezTo>
                <a:close/>
                <a:moveTo>
                  <a:pt x="1370067" y="5683250"/>
                </a:moveTo>
                <a:cubicBezTo>
                  <a:pt x="1370067" y="5683250"/>
                  <a:pt x="1370067" y="5683250"/>
                  <a:pt x="1370067" y="5683250"/>
                </a:cubicBezTo>
                <a:cubicBezTo>
                  <a:pt x="1370067" y="5683250"/>
                  <a:pt x="1370067" y="5683250"/>
                  <a:pt x="1370067" y="5683250"/>
                </a:cubicBezTo>
                <a:cubicBezTo>
                  <a:pt x="1370067" y="5683250"/>
                  <a:pt x="1370067" y="5683250"/>
                  <a:pt x="1370067" y="5683250"/>
                </a:cubicBezTo>
                <a:close/>
                <a:moveTo>
                  <a:pt x="1370067" y="5683250"/>
                </a:moveTo>
                <a:cubicBezTo>
                  <a:pt x="1372520" y="5685367"/>
                  <a:pt x="1382332" y="5685367"/>
                  <a:pt x="1374973" y="5691717"/>
                </a:cubicBezTo>
                <a:cubicBezTo>
                  <a:pt x="1373747" y="5692776"/>
                  <a:pt x="1370067" y="5693834"/>
                  <a:pt x="1368840" y="5695950"/>
                </a:cubicBezTo>
                <a:cubicBezTo>
                  <a:pt x="1365161" y="5700183"/>
                  <a:pt x="1378653" y="5702300"/>
                  <a:pt x="1371293" y="5705475"/>
                </a:cubicBezTo>
                <a:cubicBezTo>
                  <a:pt x="1367614" y="5707592"/>
                  <a:pt x="1362707" y="5704417"/>
                  <a:pt x="1361481" y="5700183"/>
                </a:cubicBezTo>
                <a:cubicBezTo>
                  <a:pt x="1359028" y="5695950"/>
                  <a:pt x="1360254" y="5691717"/>
                  <a:pt x="1366387" y="5689600"/>
                </a:cubicBezTo>
                <a:cubicBezTo>
                  <a:pt x="1368840" y="5688542"/>
                  <a:pt x="1370067" y="5686425"/>
                  <a:pt x="1370067" y="5683250"/>
                </a:cubicBezTo>
                <a:close/>
                <a:moveTo>
                  <a:pt x="959169" y="3767667"/>
                </a:moveTo>
                <a:cubicBezTo>
                  <a:pt x="975115" y="3772958"/>
                  <a:pt x="967755" y="3782483"/>
                  <a:pt x="970208" y="3789892"/>
                </a:cubicBezTo>
                <a:cubicBezTo>
                  <a:pt x="957943" y="3785659"/>
                  <a:pt x="962849" y="3777192"/>
                  <a:pt x="959169" y="3767667"/>
                </a:cubicBezTo>
                <a:close/>
                <a:moveTo>
                  <a:pt x="1031536" y="4901142"/>
                </a:moveTo>
                <a:cubicBezTo>
                  <a:pt x="1030310" y="4893734"/>
                  <a:pt x="1029083" y="4887383"/>
                  <a:pt x="1029083" y="4879975"/>
                </a:cubicBezTo>
                <a:cubicBezTo>
                  <a:pt x="1029083" y="4877859"/>
                  <a:pt x="1033990" y="4874684"/>
                  <a:pt x="1040122" y="4874684"/>
                </a:cubicBezTo>
                <a:cubicBezTo>
                  <a:pt x="1042575" y="4885267"/>
                  <a:pt x="1035216" y="4892675"/>
                  <a:pt x="1031536" y="4901142"/>
                </a:cubicBezTo>
                <a:close/>
                <a:moveTo>
                  <a:pt x="11982259" y="2364317"/>
                </a:moveTo>
                <a:cubicBezTo>
                  <a:pt x="11994524" y="2370667"/>
                  <a:pt x="11992071" y="2383367"/>
                  <a:pt x="11995751" y="2392892"/>
                </a:cubicBezTo>
                <a:cubicBezTo>
                  <a:pt x="11982259" y="2386542"/>
                  <a:pt x="11985938" y="2373842"/>
                  <a:pt x="11982259" y="2364317"/>
                </a:cubicBezTo>
                <a:close/>
                <a:moveTo>
                  <a:pt x="11981032" y="2364317"/>
                </a:moveTo>
                <a:lnTo>
                  <a:pt x="11981032" y="2364317"/>
                </a:lnTo>
                <a:cubicBezTo>
                  <a:pt x="11981032" y="2364317"/>
                  <a:pt x="11982259" y="2364317"/>
                  <a:pt x="11981032" y="2364317"/>
                </a:cubicBezTo>
                <a:cubicBezTo>
                  <a:pt x="11981032" y="2364317"/>
                  <a:pt x="11981032" y="2364317"/>
                  <a:pt x="11981032" y="2364317"/>
                </a:cubicBezTo>
                <a:close/>
                <a:moveTo>
                  <a:pt x="753107" y="4783667"/>
                </a:moveTo>
                <a:cubicBezTo>
                  <a:pt x="750654" y="4783667"/>
                  <a:pt x="748201" y="4783667"/>
                  <a:pt x="745748" y="4783667"/>
                </a:cubicBezTo>
                <a:cubicBezTo>
                  <a:pt x="738389" y="4783667"/>
                  <a:pt x="737162" y="4780492"/>
                  <a:pt x="738389" y="4775200"/>
                </a:cubicBezTo>
                <a:cubicBezTo>
                  <a:pt x="740842" y="4766734"/>
                  <a:pt x="745748" y="4774142"/>
                  <a:pt x="749428" y="4774142"/>
                </a:cubicBezTo>
                <a:cubicBezTo>
                  <a:pt x="750654" y="4774142"/>
                  <a:pt x="751881" y="4777317"/>
                  <a:pt x="754334" y="4778375"/>
                </a:cubicBezTo>
                <a:cubicBezTo>
                  <a:pt x="759240" y="4779434"/>
                  <a:pt x="762920" y="4780492"/>
                  <a:pt x="767826" y="4777317"/>
                </a:cubicBezTo>
                <a:cubicBezTo>
                  <a:pt x="772732" y="4773084"/>
                  <a:pt x="777639" y="4777317"/>
                  <a:pt x="781318" y="4781550"/>
                </a:cubicBezTo>
                <a:cubicBezTo>
                  <a:pt x="773959" y="4784725"/>
                  <a:pt x="767826" y="4787900"/>
                  <a:pt x="760467" y="4790017"/>
                </a:cubicBezTo>
                <a:cubicBezTo>
                  <a:pt x="751881" y="4793192"/>
                  <a:pt x="754334" y="4786842"/>
                  <a:pt x="753107" y="4783667"/>
                </a:cubicBezTo>
                <a:close/>
                <a:moveTo>
                  <a:pt x="750654" y="4702175"/>
                </a:moveTo>
                <a:cubicBezTo>
                  <a:pt x="751881" y="4695825"/>
                  <a:pt x="758014" y="4696883"/>
                  <a:pt x="761693" y="4697942"/>
                </a:cubicBezTo>
                <a:cubicBezTo>
                  <a:pt x="769053" y="4699000"/>
                  <a:pt x="772732" y="4704292"/>
                  <a:pt x="772732" y="4709584"/>
                </a:cubicBezTo>
                <a:cubicBezTo>
                  <a:pt x="772732" y="4713817"/>
                  <a:pt x="767826" y="4715934"/>
                  <a:pt x="765373" y="4714875"/>
                </a:cubicBezTo>
                <a:cubicBezTo>
                  <a:pt x="756787" y="4712758"/>
                  <a:pt x="751881" y="4708525"/>
                  <a:pt x="750654" y="4702175"/>
                </a:cubicBezTo>
                <a:close/>
                <a:moveTo>
                  <a:pt x="11707509" y="6514042"/>
                </a:moveTo>
                <a:cubicBezTo>
                  <a:pt x="11713642" y="6517217"/>
                  <a:pt x="11719775" y="6505575"/>
                  <a:pt x="11725907" y="6515100"/>
                </a:cubicBezTo>
                <a:cubicBezTo>
                  <a:pt x="11725907" y="6516159"/>
                  <a:pt x="11725907" y="6519334"/>
                  <a:pt x="11724681" y="6519334"/>
                </a:cubicBezTo>
                <a:cubicBezTo>
                  <a:pt x="11716095" y="6520392"/>
                  <a:pt x="11707509" y="6528859"/>
                  <a:pt x="11700150" y="6517217"/>
                </a:cubicBezTo>
                <a:cubicBezTo>
                  <a:pt x="11702603" y="6511925"/>
                  <a:pt x="11705056" y="6511925"/>
                  <a:pt x="11707509" y="6514042"/>
                </a:cubicBezTo>
                <a:close/>
                <a:moveTo>
                  <a:pt x="11437666" y="5849409"/>
                </a:moveTo>
                <a:cubicBezTo>
                  <a:pt x="11452385" y="5854700"/>
                  <a:pt x="11447478" y="5836709"/>
                  <a:pt x="11458518" y="5837767"/>
                </a:cubicBezTo>
                <a:cubicBezTo>
                  <a:pt x="11460971" y="5845175"/>
                  <a:pt x="11458518" y="5851526"/>
                  <a:pt x="11449932" y="5856817"/>
                </a:cubicBezTo>
                <a:cubicBezTo>
                  <a:pt x="11440119" y="5862109"/>
                  <a:pt x="11441346" y="5852584"/>
                  <a:pt x="11437666" y="5849409"/>
                </a:cubicBezTo>
                <a:close/>
                <a:moveTo>
                  <a:pt x="1164005" y="5784850"/>
                </a:moveTo>
                <a:cubicBezTo>
                  <a:pt x="1172591" y="5781675"/>
                  <a:pt x="1179950" y="5779558"/>
                  <a:pt x="1187310" y="5776383"/>
                </a:cubicBezTo>
                <a:cubicBezTo>
                  <a:pt x="1187310" y="5791200"/>
                  <a:pt x="1182403" y="5792258"/>
                  <a:pt x="1164005" y="5784850"/>
                </a:cubicBezTo>
                <a:close/>
                <a:moveTo>
                  <a:pt x="10889394" y="3762375"/>
                </a:moveTo>
                <a:cubicBezTo>
                  <a:pt x="10889394" y="3753909"/>
                  <a:pt x="10889394" y="3746500"/>
                  <a:pt x="10889394" y="3734858"/>
                </a:cubicBezTo>
                <a:cubicBezTo>
                  <a:pt x="10899206" y="3745442"/>
                  <a:pt x="10890621" y="3753909"/>
                  <a:pt x="10896754" y="3762375"/>
                </a:cubicBezTo>
                <a:cubicBezTo>
                  <a:pt x="10894300" y="3762375"/>
                  <a:pt x="10891847" y="3762375"/>
                  <a:pt x="10889394" y="3762375"/>
                </a:cubicBezTo>
                <a:close/>
                <a:moveTo>
                  <a:pt x="1668121" y="3939117"/>
                </a:moveTo>
                <a:cubicBezTo>
                  <a:pt x="1671801" y="3945467"/>
                  <a:pt x="1665668" y="3951817"/>
                  <a:pt x="1674254" y="3956050"/>
                </a:cubicBezTo>
                <a:cubicBezTo>
                  <a:pt x="1677933" y="3958167"/>
                  <a:pt x="1677933" y="3963458"/>
                  <a:pt x="1671801" y="3964517"/>
                </a:cubicBezTo>
                <a:cubicBezTo>
                  <a:pt x="1668121" y="3965575"/>
                  <a:pt x="1661988" y="3965575"/>
                  <a:pt x="1660761" y="3961342"/>
                </a:cubicBezTo>
                <a:cubicBezTo>
                  <a:pt x="1659535" y="3953934"/>
                  <a:pt x="1655855" y="3945467"/>
                  <a:pt x="1668121" y="3939117"/>
                </a:cubicBezTo>
                <a:close/>
                <a:moveTo>
                  <a:pt x="145961" y="1882775"/>
                </a:moveTo>
                <a:cubicBezTo>
                  <a:pt x="152093" y="1889125"/>
                  <a:pt x="149640" y="1894417"/>
                  <a:pt x="144734" y="1900767"/>
                </a:cubicBezTo>
                <a:cubicBezTo>
                  <a:pt x="133695" y="1894417"/>
                  <a:pt x="139828" y="1888067"/>
                  <a:pt x="145961" y="1882775"/>
                </a:cubicBezTo>
                <a:close/>
                <a:moveTo>
                  <a:pt x="1062200" y="5674784"/>
                </a:moveTo>
                <a:cubicBezTo>
                  <a:pt x="1067107" y="5675842"/>
                  <a:pt x="1070786" y="5676901"/>
                  <a:pt x="1073239" y="5682192"/>
                </a:cubicBezTo>
                <a:cubicBezTo>
                  <a:pt x="1075693" y="5688542"/>
                  <a:pt x="1072013" y="5692776"/>
                  <a:pt x="1067107" y="5695950"/>
                </a:cubicBezTo>
                <a:cubicBezTo>
                  <a:pt x="1064654" y="5697008"/>
                  <a:pt x="1062200" y="5695950"/>
                  <a:pt x="1060974" y="5694892"/>
                </a:cubicBezTo>
                <a:cubicBezTo>
                  <a:pt x="1057294" y="5690659"/>
                  <a:pt x="1057294" y="5686425"/>
                  <a:pt x="1062200" y="5683250"/>
                </a:cubicBezTo>
                <a:cubicBezTo>
                  <a:pt x="1064654" y="5680075"/>
                  <a:pt x="1063427" y="5676901"/>
                  <a:pt x="1062200" y="5674784"/>
                </a:cubicBezTo>
                <a:close/>
                <a:moveTo>
                  <a:pt x="744522" y="5668433"/>
                </a:moveTo>
                <a:cubicBezTo>
                  <a:pt x="748201" y="5662084"/>
                  <a:pt x="742068" y="5656792"/>
                  <a:pt x="743295" y="5651500"/>
                </a:cubicBezTo>
                <a:cubicBezTo>
                  <a:pt x="740842" y="5650442"/>
                  <a:pt x="739615" y="5648325"/>
                  <a:pt x="740842" y="5647267"/>
                </a:cubicBezTo>
                <a:cubicBezTo>
                  <a:pt x="743295" y="5645151"/>
                  <a:pt x="744522" y="5647267"/>
                  <a:pt x="746975" y="5648325"/>
                </a:cubicBezTo>
                <a:cubicBezTo>
                  <a:pt x="746975" y="5648325"/>
                  <a:pt x="746975" y="5648325"/>
                  <a:pt x="746975" y="5648325"/>
                </a:cubicBezTo>
                <a:cubicBezTo>
                  <a:pt x="753107" y="5653617"/>
                  <a:pt x="759240" y="5658909"/>
                  <a:pt x="764147" y="5664200"/>
                </a:cubicBezTo>
                <a:cubicBezTo>
                  <a:pt x="758014" y="5672667"/>
                  <a:pt x="749428" y="5665258"/>
                  <a:pt x="744522" y="5668433"/>
                </a:cubicBezTo>
                <a:close/>
                <a:moveTo>
                  <a:pt x="825475" y="799042"/>
                </a:moveTo>
                <a:cubicBezTo>
                  <a:pt x="823021" y="790575"/>
                  <a:pt x="823021" y="781050"/>
                  <a:pt x="816889" y="769408"/>
                </a:cubicBezTo>
                <a:cubicBezTo>
                  <a:pt x="827928" y="777875"/>
                  <a:pt x="827928" y="777875"/>
                  <a:pt x="825475" y="799042"/>
                </a:cubicBezTo>
                <a:close/>
                <a:moveTo>
                  <a:pt x="1259676" y="6769100"/>
                </a:moveTo>
                <a:cubicBezTo>
                  <a:pt x="1271942" y="6772276"/>
                  <a:pt x="1281755" y="6774392"/>
                  <a:pt x="1290340" y="6788151"/>
                </a:cubicBezTo>
                <a:cubicBezTo>
                  <a:pt x="1275622" y="6781800"/>
                  <a:pt x="1262130" y="6783917"/>
                  <a:pt x="1259676" y="6769100"/>
                </a:cubicBezTo>
                <a:close/>
                <a:moveTo>
                  <a:pt x="10989972" y="2514600"/>
                </a:moveTo>
                <a:cubicBezTo>
                  <a:pt x="10988746" y="2518833"/>
                  <a:pt x="10983839" y="2520950"/>
                  <a:pt x="10978932" y="2518833"/>
                </a:cubicBezTo>
                <a:cubicBezTo>
                  <a:pt x="10974027" y="2516717"/>
                  <a:pt x="10972800" y="2512483"/>
                  <a:pt x="10977706" y="2510367"/>
                </a:cubicBezTo>
                <a:cubicBezTo>
                  <a:pt x="10987519" y="2507192"/>
                  <a:pt x="10978932" y="2498725"/>
                  <a:pt x="10985065" y="2494492"/>
                </a:cubicBezTo>
                <a:cubicBezTo>
                  <a:pt x="10993651" y="2500842"/>
                  <a:pt x="10992425" y="2508250"/>
                  <a:pt x="10989972" y="2514600"/>
                </a:cubicBezTo>
                <a:close/>
                <a:moveTo>
                  <a:pt x="11183768" y="2972858"/>
                </a:moveTo>
                <a:cubicBezTo>
                  <a:pt x="11173956" y="2969684"/>
                  <a:pt x="11175182" y="2961217"/>
                  <a:pt x="11171502" y="2952750"/>
                </a:cubicBezTo>
                <a:cubicBezTo>
                  <a:pt x="11191128" y="2953809"/>
                  <a:pt x="11186221" y="2963333"/>
                  <a:pt x="11183768" y="2972858"/>
                </a:cubicBezTo>
                <a:close/>
                <a:moveTo>
                  <a:pt x="548272" y="504825"/>
                </a:moveTo>
                <a:cubicBezTo>
                  <a:pt x="556858" y="506942"/>
                  <a:pt x="549499" y="519642"/>
                  <a:pt x="561764" y="518583"/>
                </a:cubicBezTo>
                <a:cubicBezTo>
                  <a:pt x="565444" y="518583"/>
                  <a:pt x="571577" y="519642"/>
                  <a:pt x="567897" y="524933"/>
                </a:cubicBezTo>
                <a:cubicBezTo>
                  <a:pt x="565444" y="528108"/>
                  <a:pt x="561764" y="527050"/>
                  <a:pt x="558085" y="525992"/>
                </a:cubicBezTo>
                <a:cubicBezTo>
                  <a:pt x="545819" y="523875"/>
                  <a:pt x="544592" y="520700"/>
                  <a:pt x="548272" y="504825"/>
                </a:cubicBezTo>
                <a:close/>
                <a:moveTo>
                  <a:pt x="11134706" y="2933700"/>
                </a:moveTo>
                <a:cubicBezTo>
                  <a:pt x="11131026" y="2932642"/>
                  <a:pt x="11128573" y="2932642"/>
                  <a:pt x="11124893" y="2931583"/>
                </a:cubicBezTo>
                <a:cubicBezTo>
                  <a:pt x="11124893" y="2930525"/>
                  <a:pt x="11123667" y="2929467"/>
                  <a:pt x="11123667" y="2928409"/>
                </a:cubicBezTo>
                <a:cubicBezTo>
                  <a:pt x="11127347" y="2927350"/>
                  <a:pt x="11131026" y="2927350"/>
                  <a:pt x="11133479" y="2926292"/>
                </a:cubicBezTo>
                <a:cubicBezTo>
                  <a:pt x="11137159" y="2925233"/>
                  <a:pt x="11137159" y="2916767"/>
                  <a:pt x="11144518" y="2921000"/>
                </a:cubicBezTo>
                <a:cubicBezTo>
                  <a:pt x="11145745" y="2922059"/>
                  <a:pt x="11145745" y="2925233"/>
                  <a:pt x="11145745" y="2927350"/>
                </a:cubicBezTo>
                <a:cubicBezTo>
                  <a:pt x="11144518" y="2933700"/>
                  <a:pt x="11140838" y="2934758"/>
                  <a:pt x="11134706" y="2933700"/>
                </a:cubicBezTo>
                <a:close/>
                <a:moveTo>
                  <a:pt x="11128573" y="4138083"/>
                </a:moveTo>
                <a:cubicBezTo>
                  <a:pt x="11123667" y="4134909"/>
                  <a:pt x="11116307" y="4133850"/>
                  <a:pt x="11113854" y="4126442"/>
                </a:cubicBezTo>
                <a:cubicBezTo>
                  <a:pt x="11113854" y="4125383"/>
                  <a:pt x="11118761" y="4122208"/>
                  <a:pt x="11121214" y="4121150"/>
                </a:cubicBezTo>
                <a:cubicBezTo>
                  <a:pt x="11127347" y="4121150"/>
                  <a:pt x="11137159" y="4129617"/>
                  <a:pt x="11134706" y="4133850"/>
                </a:cubicBezTo>
                <a:cubicBezTo>
                  <a:pt x="11134706" y="4135967"/>
                  <a:pt x="11133479" y="4138083"/>
                  <a:pt x="11128573" y="4138083"/>
                </a:cubicBezTo>
                <a:close/>
                <a:moveTo>
                  <a:pt x="11110174" y="4502150"/>
                </a:moveTo>
                <a:cubicBezTo>
                  <a:pt x="11110174" y="4502150"/>
                  <a:pt x="11110174" y="4502150"/>
                  <a:pt x="11110174" y="4502150"/>
                </a:cubicBezTo>
                <a:cubicBezTo>
                  <a:pt x="11110174" y="4502150"/>
                  <a:pt x="11110174" y="4502150"/>
                  <a:pt x="11110174" y="4502150"/>
                </a:cubicBezTo>
                <a:lnTo>
                  <a:pt x="11110174" y="4502150"/>
                </a:lnTo>
                <a:close/>
                <a:moveTo>
                  <a:pt x="11110174" y="4502150"/>
                </a:moveTo>
                <a:cubicBezTo>
                  <a:pt x="11113854" y="4502150"/>
                  <a:pt x="11119987" y="4501092"/>
                  <a:pt x="11121214" y="4506383"/>
                </a:cubicBezTo>
                <a:cubicBezTo>
                  <a:pt x="11122440" y="4512734"/>
                  <a:pt x="11122440" y="4520142"/>
                  <a:pt x="11118761" y="4526492"/>
                </a:cubicBezTo>
                <a:cubicBezTo>
                  <a:pt x="11118761" y="4527550"/>
                  <a:pt x="11115081" y="4527550"/>
                  <a:pt x="11113854" y="4526492"/>
                </a:cubicBezTo>
                <a:cubicBezTo>
                  <a:pt x="11112628" y="4526492"/>
                  <a:pt x="11111402" y="4524375"/>
                  <a:pt x="11111402" y="4523317"/>
                </a:cubicBezTo>
                <a:cubicBezTo>
                  <a:pt x="11111402" y="4515909"/>
                  <a:pt x="11111402" y="4509559"/>
                  <a:pt x="11110174" y="4502150"/>
                </a:cubicBezTo>
                <a:close/>
                <a:moveTo>
                  <a:pt x="11101588" y="2860675"/>
                </a:moveTo>
                <a:cubicBezTo>
                  <a:pt x="11101588" y="2859617"/>
                  <a:pt x="11100362" y="2859617"/>
                  <a:pt x="11100362" y="2858559"/>
                </a:cubicBezTo>
                <a:cubicBezTo>
                  <a:pt x="11099136" y="2852208"/>
                  <a:pt x="11091776" y="2846917"/>
                  <a:pt x="11097909" y="2839508"/>
                </a:cubicBezTo>
                <a:cubicBezTo>
                  <a:pt x="11097909" y="2839508"/>
                  <a:pt x="11100362" y="2839508"/>
                  <a:pt x="11100362" y="2839508"/>
                </a:cubicBezTo>
                <a:cubicBezTo>
                  <a:pt x="11110174" y="2844800"/>
                  <a:pt x="11106495" y="2852208"/>
                  <a:pt x="11101588" y="2860675"/>
                </a:cubicBezTo>
                <a:close/>
                <a:moveTo>
                  <a:pt x="12141711" y="3403600"/>
                </a:moveTo>
                <a:cubicBezTo>
                  <a:pt x="12141711" y="3403600"/>
                  <a:pt x="12141711" y="3403600"/>
                  <a:pt x="12141711" y="3403600"/>
                </a:cubicBezTo>
                <a:cubicBezTo>
                  <a:pt x="12141711" y="3403600"/>
                  <a:pt x="12141711" y="3403600"/>
                  <a:pt x="12141711" y="3403600"/>
                </a:cubicBezTo>
                <a:cubicBezTo>
                  <a:pt x="12141711" y="3403600"/>
                  <a:pt x="12141711" y="3403600"/>
                  <a:pt x="12141711" y="3403600"/>
                </a:cubicBezTo>
                <a:cubicBezTo>
                  <a:pt x="12141711" y="3403600"/>
                  <a:pt x="12141711" y="3403600"/>
                  <a:pt x="12141711" y="3403600"/>
                </a:cubicBezTo>
                <a:close/>
                <a:moveTo>
                  <a:pt x="12147844" y="3370792"/>
                </a:moveTo>
                <a:cubicBezTo>
                  <a:pt x="12146617" y="3371850"/>
                  <a:pt x="12146617" y="3371850"/>
                  <a:pt x="12145391" y="3372909"/>
                </a:cubicBezTo>
                <a:cubicBezTo>
                  <a:pt x="12145391" y="3371850"/>
                  <a:pt x="12146617" y="3370792"/>
                  <a:pt x="12147844" y="3370792"/>
                </a:cubicBezTo>
                <a:cubicBezTo>
                  <a:pt x="12147844" y="3370792"/>
                  <a:pt x="12147844" y="3370792"/>
                  <a:pt x="12147844" y="3370792"/>
                </a:cubicBezTo>
                <a:cubicBezTo>
                  <a:pt x="12147844" y="3370792"/>
                  <a:pt x="12147844" y="3370792"/>
                  <a:pt x="12147844" y="3370792"/>
                </a:cubicBezTo>
                <a:lnTo>
                  <a:pt x="12147844" y="3370792"/>
                </a:lnTo>
                <a:close/>
                <a:moveTo>
                  <a:pt x="12141711" y="3403600"/>
                </a:moveTo>
                <a:cubicBezTo>
                  <a:pt x="12140484" y="3393017"/>
                  <a:pt x="12135579" y="3382434"/>
                  <a:pt x="12145391" y="3372909"/>
                </a:cubicBezTo>
                <a:cubicBezTo>
                  <a:pt x="12144164" y="3375025"/>
                  <a:pt x="12145391" y="3378200"/>
                  <a:pt x="12146617" y="3380317"/>
                </a:cubicBezTo>
                <a:cubicBezTo>
                  <a:pt x="12147844" y="3388784"/>
                  <a:pt x="12149070" y="3396192"/>
                  <a:pt x="12141711" y="3403600"/>
                </a:cubicBezTo>
                <a:close/>
                <a:moveTo>
                  <a:pt x="497983" y="1135592"/>
                </a:moveTo>
                <a:cubicBezTo>
                  <a:pt x="506569" y="1138767"/>
                  <a:pt x="511475" y="1143000"/>
                  <a:pt x="509022" y="1150408"/>
                </a:cubicBezTo>
                <a:cubicBezTo>
                  <a:pt x="507796" y="1154642"/>
                  <a:pt x="501663" y="1154642"/>
                  <a:pt x="497983" y="1152525"/>
                </a:cubicBezTo>
                <a:cubicBezTo>
                  <a:pt x="497983" y="1152525"/>
                  <a:pt x="488171" y="1153583"/>
                  <a:pt x="494303" y="1149350"/>
                </a:cubicBezTo>
                <a:cubicBezTo>
                  <a:pt x="500436" y="1145117"/>
                  <a:pt x="494303" y="1140883"/>
                  <a:pt x="497983" y="1135592"/>
                </a:cubicBezTo>
                <a:close/>
                <a:moveTo>
                  <a:pt x="884349" y="2983442"/>
                </a:moveTo>
                <a:cubicBezTo>
                  <a:pt x="885576" y="2981325"/>
                  <a:pt x="888029" y="2980267"/>
                  <a:pt x="890482" y="2982383"/>
                </a:cubicBezTo>
                <a:cubicBezTo>
                  <a:pt x="895388" y="2985559"/>
                  <a:pt x="895388" y="2989792"/>
                  <a:pt x="894162" y="2995083"/>
                </a:cubicBezTo>
                <a:cubicBezTo>
                  <a:pt x="892935" y="2997200"/>
                  <a:pt x="892935" y="2999317"/>
                  <a:pt x="891709" y="3002492"/>
                </a:cubicBezTo>
                <a:cubicBezTo>
                  <a:pt x="886802" y="3002492"/>
                  <a:pt x="885576" y="2999317"/>
                  <a:pt x="884349" y="2998258"/>
                </a:cubicBezTo>
                <a:cubicBezTo>
                  <a:pt x="878217" y="2991909"/>
                  <a:pt x="881896" y="2987675"/>
                  <a:pt x="884349" y="2983442"/>
                </a:cubicBezTo>
                <a:close/>
                <a:moveTo>
                  <a:pt x="1018044" y="3180292"/>
                </a:moveTo>
                <a:cubicBezTo>
                  <a:pt x="1011912" y="3175000"/>
                  <a:pt x="1000872" y="3176059"/>
                  <a:pt x="998419" y="3167592"/>
                </a:cubicBezTo>
                <a:cubicBezTo>
                  <a:pt x="1007005" y="3165475"/>
                  <a:pt x="1014365" y="3171825"/>
                  <a:pt x="1022951" y="3170767"/>
                </a:cubicBezTo>
                <a:cubicBezTo>
                  <a:pt x="1025404" y="3170767"/>
                  <a:pt x="1029083" y="3173942"/>
                  <a:pt x="1027857" y="3177117"/>
                </a:cubicBezTo>
                <a:cubicBezTo>
                  <a:pt x="1026630" y="3180292"/>
                  <a:pt x="1021724" y="3182409"/>
                  <a:pt x="1018044" y="3180292"/>
                </a:cubicBezTo>
                <a:close/>
                <a:moveTo>
                  <a:pt x="998419" y="3166534"/>
                </a:moveTo>
                <a:cubicBezTo>
                  <a:pt x="998419" y="3166534"/>
                  <a:pt x="998419" y="3166534"/>
                  <a:pt x="998419" y="3166534"/>
                </a:cubicBezTo>
                <a:cubicBezTo>
                  <a:pt x="998419" y="3166534"/>
                  <a:pt x="998419" y="3166534"/>
                  <a:pt x="998419" y="3166534"/>
                </a:cubicBezTo>
                <a:cubicBezTo>
                  <a:pt x="997193" y="3166534"/>
                  <a:pt x="997193" y="3166534"/>
                  <a:pt x="998419" y="3166534"/>
                </a:cubicBezTo>
                <a:cubicBezTo>
                  <a:pt x="997193" y="3166534"/>
                  <a:pt x="998419" y="3166534"/>
                  <a:pt x="998419" y="3166534"/>
                </a:cubicBezTo>
                <a:lnTo>
                  <a:pt x="998419" y="3166534"/>
                </a:lnTo>
                <a:close/>
                <a:moveTo>
                  <a:pt x="1133341" y="70908"/>
                </a:moveTo>
                <a:cubicBezTo>
                  <a:pt x="1129661" y="67733"/>
                  <a:pt x="1125982" y="64558"/>
                  <a:pt x="1122302" y="60325"/>
                </a:cubicBezTo>
                <a:cubicBezTo>
                  <a:pt x="1127208" y="57150"/>
                  <a:pt x="1133341" y="56092"/>
                  <a:pt x="1139474" y="58208"/>
                </a:cubicBezTo>
                <a:cubicBezTo>
                  <a:pt x="1140700" y="64558"/>
                  <a:pt x="1133341" y="66675"/>
                  <a:pt x="1133341" y="70908"/>
                </a:cubicBezTo>
                <a:close/>
                <a:moveTo>
                  <a:pt x="11007144" y="4311650"/>
                </a:moveTo>
                <a:cubicBezTo>
                  <a:pt x="11007144" y="4311650"/>
                  <a:pt x="11007144" y="4311650"/>
                  <a:pt x="11007144" y="4311650"/>
                </a:cubicBezTo>
                <a:cubicBezTo>
                  <a:pt x="11007144" y="4311650"/>
                  <a:pt x="11007144" y="4311650"/>
                  <a:pt x="11007144" y="4311650"/>
                </a:cubicBezTo>
                <a:lnTo>
                  <a:pt x="11007144" y="4311650"/>
                </a:lnTo>
                <a:cubicBezTo>
                  <a:pt x="11005917" y="4311650"/>
                  <a:pt x="11007144" y="4311650"/>
                  <a:pt x="11007144" y="4311650"/>
                </a:cubicBezTo>
                <a:lnTo>
                  <a:pt x="11007144" y="4311650"/>
                </a:lnTo>
                <a:close/>
                <a:moveTo>
                  <a:pt x="11007144" y="4311650"/>
                </a:moveTo>
                <a:cubicBezTo>
                  <a:pt x="11008370" y="4307417"/>
                  <a:pt x="11010823" y="4303184"/>
                  <a:pt x="11014503" y="4300008"/>
                </a:cubicBezTo>
                <a:cubicBezTo>
                  <a:pt x="11014503" y="4304242"/>
                  <a:pt x="11013277" y="4308475"/>
                  <a:pt x="11007144" y="4311650"/>
                </a:cubicBezTo>
                <a:close/>
                <a:moveTo>
                  <a:pt x="11021862" y="4293659"/>
                </a:moveTo>
                <a:cubicBezTo>
                  <a:pt x="11018183" y="4295775"/>
                  <a:pt x="11015729" y="4296834"/>
                  <a:pt x="11013277" y="4300008"/>
                </a:cubicBezTo>
                <a:cubicBezTo>
                  <a:pt x="11013277" y="4296834"/>
                  <a:pt x="11012050" y="4293659"/>
                  <a:pt x="11013277" y="4291542"/>
                </a:cubicBezTo>
                <a:cubicBezTo>
                  <a:pt x="11013277" y="4289425"/>
                  <a:pt x="11015729" y="4287309"/>
                  <a:pt x="11019410" y="4287309"/>
                </a:cubicBezTo>
                <a:cubicBezTo>
                  <a:pt x="11020636" y="4287309"/>
                  <a:pt x="11020636" y="4287309"/>
                  <a:pt x="11021862" y="4288367"/>
                </a:cubicBezTo>
                <a:cubicBezTo>
                  <a:pt x="11024315" y="4289425"/>
                  <a:pt x="11024315" y="4293659"/>
                  <a:pt x="11021862" y="4293659"/>
                </a:cubicBezTo>
                <a:close/>
                <a:moveTo>
                  <a:pt x="532327" y="1531408"/>
                </a:moveTo>
                <a:cubicBezTo>
                  <a:pt x="538460" y="1532467"/>
                  <a:pt x="540913" y="1536700"/>
                  <a:pt x="540913" y="1541992"/>
                </a:cubicBezTo>
                <a:cubicBezTo>
                  <a:pt x="540913" y="1546225"/>
                  <a:pt x="537233" y="1549400"/>
                  <a:pt x="532327" y="1549400"/>
                </a:cubicBezTo>
                <a:cubicBezTo>
                  <a:pt x="524967" y="1548342"/>
                  <a:pt x="529874" y="1541992"/>
                  <a:pt x="526194" y="1537758"/>
                </a:cubicBezTo>
                <a:cubicBezTo>
                  <a:pt x="524967" y="1536700"/>
                  <a:pt x="528647" y="1532467"/>
                  <a:pt x="532327" y="1531408"/>
                </a:cubicBezTo>
                <a:close/>
                <a:moveTo>
                  <a:pt x="1139474" y="3419475"/>
                </a:moveTo>
                <a:cubicBezTo>
                  <a:pt x="1138247" y="3414184"/>
                  <a:pt x="1138247" y="3413125"/>
                  <a:pt x="1159099" y="3407833"/>
                </a:cubicBezTo>
                <a:cubicBezTo>
                  <a:pt x="1159099" y="3411008"/>
                  <a:pt x="1159099" y="3411008"/>
                  <a:pt x="1159099" y="3412067"/>
                </a:cubicBezTo>
                <a:cubicBezTo>
                  <a:pt x="1156646" y="3419475"/>
                  <a:pt x="1150513" y="3423708"/>
                  <a:pt x="1141927" y="3422650"/>
                </a:cubicBezTo>
                <a:cubicBezTo>
                  <a:pt x="1140700" y="3423708"/>
                  <a:pt x="1139474" y="3421592"/>
                  <a:pt x="1139474" y="3419475"/>
                </a:cubicBezTo>
                <a:close/>
                <a:moveTo>
                  <a:pt x="11508806" y="1813983"/>
                </a:moveTo>
                <a:cubicBezTo>
                  <a:pt x="11510033" y="1806575"/>
                  <a:pt x="11496541" y="1797050"/>
                  <a:pt x="11513713" y="1790700"/>
                </a:cubicBezTo>
                <a:cubicBezTo>
                  <a:pt x="11514939" y="1792817"/>
                  <a:pt x="11517392" y="1795992"/>
                  <a:pt x="11516166" y="1797050"/>
                </a:cubicBezTo>
                <a:cubicBezTo>
                  <a:pt x="11512486" y="1803400"/>
                  <a:pt x="11524751" y="1810808"/>
                  <a:pt x="11513713" y="1815042"/>
                </a:cubicBezTo>
                <a:cubicBezTo>
                  <a:pt x="11512486" y="1815042"/>
                  <a:pt x="11508806" y="1813983"/>
                  <a:pt x="11508806" y="1813983"/>
                </a:cubicBezTo>
                <a:close/>
                <a:moveTo>
                  <a:pt x="10980160" y="4120092"/>
                </a:moveTo>
                <a:cubicBezTo>
                  <a:pt x="10974027" y="4120092"/>
                  <a:pt x="10970347" y="4116917"/>
                  <a:pt x="10970347" y="4111625"/>
                </a:cubicBezTo>
                <a:cubicBezTo>
                  <a:pt x="10970347" y="4105275"/>
                  <a:pt x="10977706" y="4106333"/>
                  <a:pt x="10982613" y="4106333"/>
                </a:cubicBezTo>
                <a:cubicBezTo>
                  <a:pt x="10987519" y="4106333"/>
                  <a:pt x="10991198" y="4107392"/>
                  <a:pt x="10991198" y="4111625"/>
                </a:cubicBezTo>
                <a:cubicBezTo>
                  <a:pt x="10988746" y="4116917"/>
                  <a:pt x="10987519" y="4121150"/>
                  <a:pt x="10980160" y="4120092"/>
                </a:cubicBezTo>
                <a:close/>
                <a:moveTo>
                  <a:pt x="11816673" y="6350000"/>
                </a:moveTo>
                <a:cubicBezTo>
                  <a:pt x="11806860" y="6351058"/>
                  <a:pt x="11798275" y="6352117"/>
                  <a:pt x="11783556" y="6354234"/>
                </a:cubicBezTo>
                <a:cubicBezTo>
                  <a:pt x="11795821" y="6338359"/>
                  <a:pt x="11805634" y="6338359"/>
                  <a:pt x="11816673" y="6350000"/>
                </a:cubicBezTo>
                <a:close/>
                <a:moveTo>
                  <a:pt x="857365" y="586317"/>
                </a:moveTo>
                <a:cubicBezTo>
                  <a:pt x="856138" y="593725"/>
                  <a:pt x="854912" y="597958"/>
                  <a:pt x="852459" y="603250"/>
                </a:cubicBezTo>
                <a:cubicBezTo>
                  <a:pt x="852459" y="604308"/>
                  <a:pt x="851232" y="605367"/>
                  <a:pt x="850006" y="607483"/>
                </a:cubicBezTo>
                <a:cubicBezTo>
                  <a:pt x="840193" y="597958"/>
                  <a:pt x="845099" y="592667"/>
                  <a:pt x="857365" y="586317"/>
                </a:cubicBezTo>
                <a:close/>
                <a:moveTo>
                  <a:pt x="10958082" y="1199092"/>
                </a:moveTo>
                <a:cubicBezTo>
                  <a:pt x="10959308" y="1199092"/>
                  <a:pt x="10961761" y="1202267"/>
                  <a:pt x="10962987" y="1203325"/>
                </a:cubicBezTo>
                <a:cubicBezTo>
                  <a:pt x="10958082" y="1207558"/>
                  <a:pt x="10956855" y="1213908"/>
                  <a:pt x="10954401" y="1217083"/>
                </a:cubicBezTo>
                <a:cubicBezTo>
                  <a:pt x="10948269" y="1217083"/>
                  <a:pt x="10944589" y="1216025"/>
                  <a:pt x="10944589" y="1212850"/>
                </a:cubicBezTo>
                <a:cubicBezTo>
                  <a:pt x="10944589" y="1205442"/>
                  <a:pt x="10949496" y="1200150"/>
                  <a:pt x="10958082" y="1199092"/>
                </a:cubicBezTo>
                <a:close/>
                <a:moveTo>
                  <a:pt x="654983" y="4666192"/>
                </a:moveTo>
                <a:cubicBezTo>
                  <a:pt x="647623" y="4674659"/>
                  <a:pt x="640264" y="4671484"/>
                  <a:pt x="627998" y="4666192"/>
                </a:cubicBezTo>
                <a:cubicBezTo>
                  <a:pt x="639037" y="4666192"/>
                  <a:pt x="647623" y="4666192"/>
                  <a:pt x="654983" y="4666192"/>
                </a:cubicBezTo>
                <a:close/>
                <a:moveTo>
                  <a:pt x="180304" y="5330825"/>
                </a:moveTo>
                <a:cubicBezTo>
                  <a:pt x="180304" y="5336117"/>
                  <a:pt x="179078" y="5342467"/>
                  <a:pt x="179078" y="5348817"/>
                </a:cubicBezTo>
                <a:cubicBezTo>
                  <a:pt x="172945" y="5344584"/>
                  <a:pt x="174171" y="5338234"/>
                  <a:pt x="168039" y="5334000"/>
                </a:cubicBezTo>
                <a:cubicBezTo>
                  <a:pt x="164359" y="5331883"/>
                  <a:pt x="163132" y="5324475"/>
                  <a:pt x="170492" y="5322359"/>
                </a:cubicBezTo>
                <a:cubicBezTo>
                  <a:pt x="177851" y="5321300"/>
                  <a:pt x="175398" y="5330825"/>
                  <a:pt x="180304" y="5330825"/>
                </a:cubicBezTo>
                <a:close/>
                <a:moveTo>
                  <a:pt x="180304" y="5330825"/>
                </a:moveTo>
                <a:cubicBezTo>
                  <a:pt x="180304" y="5330825"/>
                  <a:pt x="180304" y="5330825"/>
                  <a:pt x="180304" y="5330825"/>
                </a:cubicBezTo>
                <a:cubicBezTo>
                  <a:pt x="180304" y="5329767"/>
                  <a:pt x="181531" y="5330825"/>
                  <a:pt x="180304" y="5330825"/>
                </a:cubicBezTo>
                <a:cubicBezTo>
                  <a:pt x="181531" y="5330825"/>
                  <a:pt x="180304" y="5330825"/>
                  <a:pt x="180304" y="5330825"/>
                </a:cubicBezTo>
                <a:close/>
                <a:moveTo>
                  <a:pt x="978794" y="3829050"/>
                </a:moveTo>
                <a:cubicBezTo>
                  <a:pt x="981248" y="3816350"/>
                  <a:pt x="971435" y="3814233"/>
                  <a:pt x="970208" y="3807883"/>
                </a:cubicBezTo>
                <a:cubicBezTo>
                  <a:pt x="970208" y="3806825"/>
                  <a:pt x="972662" y="3803650"/>
                  <a:pt x="973888" y="3802592"/>
                </a:cubicBezTo>
                <a:cubicBezTo>
                  <a:pt x="976341" y="3801534"/>
                  <a:pt x="980021" y="3800475"/>
                  <a:pt x="980021" y="3803650"/>
                </a:cubicBezTo>
                <a:cubicBezTo>
                  <a:pt x="982474" y="3810000"/>
                  <a:pt x="991060" y="3816350"/>
                  <a:pt x="978794" y="3829050"/>
                </a:cubicBezTo>
                <a:close/>
                <a:moveTo>
                  <a:pt x="45383" y="596900"/>
                </a:moveTo>
                <a:cubicBezTo>
                  <a:pt x="50289" y="599017"/>
                  <a:pt x="58875" y="599017"/>
                  <a:pt x="55195" y="607483"/>
                </a:cubicBezTo>
                <a:cubicBezTo>
                  <a:pt x="53969" y="609600"/>
                  <a:pt x="52742" y="610658"/>
                  <a:pt x="51515" y="611717"/>
                </a:cubicBezTo>
                <a:cubicBezTo>
                  <a:pt x="53969" y="600075"/>
                  <a:pt x="35570" y="609600"/>
                  <a:pt x="36797" y="601133"/>
                </a:cubicBezTo>
                <a:cubicBezTo>
                  <a:pt x="39250" y="597958"/>
                  <a:pt x="41703" y="595842"/>
                  <a:pt x="45383" y="596900"/>
                </a:cubicBezTo>
                <a:close/>
                <a:moveTo>
                  <a:pt x="502889" y="940858"/>
                </a:moveTo>
                <a:cubicBezTo>
                  <a:pt x="502889" y="940858"/>
                  <a:pt x="502889" y="940858"/>
                  <a:pt x="502889" y="940858"/>
                </a:cubicBezTo>
                <a:cubicBezTo>
                  <a:pt x="502889" y="940858"/>
                  <a:pt x="502889" y="941917"/>
                  <a:pt x="502889" y="940858"/>
                </a:cubicBezTo>
                <a:cubicBezTo>
                  <a:pt x="502889" y="940858"/>
                  <a:pt x="502889" y="940858"/>
                  <a:pt x="502889" y="940858"/>
                </a:cubicBezTo>
                <a:close/>
                <a:moveTo>
                  <a:pt x="502889" y="940858"/>
                </a:moveTo>
                <a:cubicBezTo>
                  <a:pt x="486944" y="935567"/>
                  <a:pt x="496757" y="922867"/>
                  <a:pt x="488171" y="911225"/>
                </a:cubicBezTo>
                <a:cubicBezTo>
                  <a:pt x="506569" y="920750"/>
                  <a:pt x="497983" y="932392"/>
                  <a:pt x="502889" y="940858"/>
                </a:cubicBezTo>
                <a:close/>
                <a:moveTo>
                  <a:pt x="12048492" y="2101850"/>
                </a:moveTo>
                <a:cubicBezTo>
                  <a:pt x="12053399" y="2101850"/>
                  <a:pt x="12050946" y="2110317"/>
                  <a:pt x="12058305" y="2109258"/>
                </a:cubicBezTo>
                <a:cubicBezTo>
                  <a:pt x="12057078" y="2112434"/>
                  <a:pt x="12055852" y="2116667"/>
                  <a:pt x="12050946" y="2116667"/>
                </a:cubicBezTo>
                <a:cubicBezTo>
                  <a:pt x="12046039" y="2116667"/>
                  <a:pt x="12043587" y="2114550"/>
                  <a:pt x="12042360" y="2110317"/>
                </a:cubicBezTo>
                <a:cubicBezTo>
                  <a:pt x="12043587" y="2107142"/>
                  <a:pt x="12044813" y="2102908"/>
                  <a:pt x="12048492" y="2101850"/>
                </a:cubicBezTo>
                <a:close/>
                <a:moveTo>
                  <a:pt x="746975" y="5248275"/>
                </a:moveTo>
                <a:cubicBezTo>
                  <a:pt x="754334" y="5259917"/>
                  <a:pt x="755561" y="5267325"/>
                  <a:pt x="745748" y="5274734"/>
                </a:cubicBezTo>
                <a:cubicBezTo>
                  <a:pt x="737162" y="5267325"/>
                  <a:pt x="742068" y="5259917"/>
                  <a:pt x="746975" y="5248275"/>
                </a:cubicBezTo>
                <a:close/>
                <a:moveTo>
                  <a:pt x="12043587" y="4909609"/>
                </a:moveTo>
                <a:cubicBezTo>
                  <a:pt x="12043587" y="4908550"/>
                  <a:pt x="12043587" y="4908550"/>
                  <a:pt x="12043587" y="4909609"/>
                </a:cubicBezTo>
                <a:cubicBezTo>
                  <a:pt x="12042360" y="4908550"/>
                  <a:pt x="12043587" y="4908550"/>
                  <a:pt x="12043587" y="4909609"/>
                </a:cubicBezTo>
                <a:cubicBezTo>
                  <a:pt x="12043587" y="4908550"/>
                  <a:pt x="12043587" y="4908550"/>
                  <a:pt x="12043587" y="4909609"/>
                </a:cubicBezTo>
                <a:close/>
                <a:moveTo>
                  <a:pt x="12043587" y="4909609"/>
                </a:moveTo>
                <a:cubicBezTo>
                  <a:pt x="12057078" y="4913842"/>
                  <a:pt x="12057078" y="4918075"/>
                  <a:pt x="12046039" y="4933950"/>
                </a:cubicBezTo>
                <a:cubicBezTo>
                  <a:pt x="12049719" y="4924425"/>
                  <a:pt x="12044813" y="4917017"/>
                  <a:pt x="12043587" y="4909609"/>
                </a:cubicBezTo>
                <a:close/>
                <a:moveTo>
                  <a:pt x="1742941" y="3869267"/>
                </a:moveTo>
                <a:cubicBezTo>
                  <a:pt x="1741714" y="3869267"/>
                  <a:pt x="1742941" y="3866092"/>
                  <a:pt x="1742941" y="3865034"/>
                </a:cubicBezTo>
                <a:cubicBezTo>
                  <a:pt x="1749074" y="3858684"/>
                  <a:pt x="1756433" y="3856567"/>
                  <a:pt x="1768699" y="3861858"/>
                </a:cubicBezTo>
                <a:cubicBezTo>
                  <a:pt x="1765019" y="3863975"/>
                  <a:pt x="1763792" y="3863975"/>
                  <a:pt x="1762566" y="3865034"/>
                </a:cubicBezTo>
                <a:cubicBezTo>
                  <a:pt x="1756433" y="3865034"/>
                  <a:pt x="1752753" y="3875617"/>
                  <a:pt x="1742941" y="3869267"/>
                </a:cubicBezTo>
                <a:close/>
                <a:moveTo>
                  <a:pt x="566670" y="988483"/>
                </a:moveTo>
                <a:cubicBezTo>
                  <a:pt x="576483" y="993775"/>
                  <a:pt x="569124" y="1001183"/>
                  <a:pt x="570350" y="1007533"/>
                </a:cubicBezTo>
                <a:cubicBezTo>
                  <a:pt x="565444" y="1001183"/>
                  <a:pt x="556858" y="998008"/>
                  <a:pt x="560538" y="989542"/>
                </a:cubicBezTo>
                <a:cubicBezTo>
                  <a:pt x="560538" y="987425"/>
                  <a:pt x="564217" y="987425"/>
                  <a:pt x="566670" y="988483"/>
                </a:cubicBezTo>
                <a:close/>
                <a:moveTo>
                  <a:pt x="677061" y="5307542"/>
                </a:moveTo>
                <a:cubicBezTo>
                  <a:pt x="677061" y="5300133"/>
                  <a:pt x="667248" y="5293784"/>
                  <a:pt x="669701" y="5284258"/>
                </a:cubicBezTo>
                <a:cubicBezTo>
                  <a:pt x="668475" y="5283200"/>
                  <a:pt x="667248" y="5282142"/>
                  <a:pt x="666022" y="5282142"/>
                </a:cubicBezTo>
                <a:cubicBezTo>
                  <a:pt x="667248" y="5282142"/>
                  <a:pt x="669701" y="5282142"/>
                  <a:pt x="672155" y="5282142"/>
                </a:cubicBezTo>
                <a:cubicBezTo>
                  <a:pt x="672155" y="5282142"/>
                  <a:pt x="672155" y="5281084"/>
                  <a:pt x="673381" y="5281084"/>
                </a:cubicBezTo>
                <a:cubicBezTo>
                  <a:pt x="673381" y="5281084"/>
                  <a:pt x="673381" y="5282142"/>
                  <a:pt x="673381" y="5282142"/>
                </a:cubicBezTo>
                <a:cubicBezTo>
                  <a:pt x="683194" y="5282142"/>
                  <a:pt x="690553" y="5281084"/>
                  <a:pt x="683194" y="5267325"/>
                </a:cubicBezTo>
                <a:cubicBezTo>
                  <a:pt x="695459" y="5285317"/>
                  <a:pt x="696686" y="5290609"/>
                  <a:pt x="689326" y="5292725"/>
                </a:cubicBezTo>
                <a:cubicBezTo>
                  <a:pt x="683194" y="5294842"/>
                  <a:pt x="680740" y="5292725"/>
                  <a:pt x="677061" y="5289550"/>
                </a:cubicBezTo>
                <a:cubicBezTo>
                  <a:pt x="678287" y="5295900"/>
                  <a:pt x="678287" y="5301192"/>
                  <a:pt x="677061" y="5307542"/>
                </a:cubicBezTo>
                <a:close/>
                <a:moveTo>
                  <a:pt x="566670" y="3480858"/>
                </a:moveTo>
                <a:cubicBezTo>
                  <a:pt x="574030" y="3482975"/>
                  <a:pt x="577709" y="3490383"/>
                  <a:pt x="585069" y="3490383"/>
                </a:cubicBezTo>
                <a:cubicBezTo>
                  <a:pt x="575256" y="3492500"/>
                  <a:pt x="571577" y="3503083"/>
                  <a:pt x="558085" y="3502025"/>
                </a:cubicBezTo>
                <a:cubicBezTo>
                  <a:pt x="562991" y="3494617"/>
                  <a:pt x="569124" y="3488267"/>
                  <a:pt x="566670" y="3480858"/>
                </a:cubicBezTo>
                <a:close/>
                <a:moveTo>
                  <a:pt x="1198349" y="3220508"/>
                </a:moveTo>
                <a:cubicBezTo>
                  <a:pt x="1197122" y="3213100"/>
                  <a:pt x="1202028" y="3212042"/>
                  <a:pt x="1206934" y="3213100"/>
                </a:cubicBezTo>
                <a:cubicBezTo>
                  <a:pt x="1215520" y="3214159"/>
                  <a:pt x="1208161" y="3218392"/>
                  <a:pt x="1208161" y="3221567"/>
                </a:cubicBezTo>
                <a:cubicBezTo>
                  <a:pt x="1209388" y="3228975"/>
                  <a:pt x="1202028" y="3230034"/>
                  <a:pt x="1197122" y="3231092"/>
                </a:cubicBezTo>
                <a:cubicBezTo>
                  <a:pt x="1197122" y="3231092"/>
                  <a:pt x="1197122" y="3231092"/>
                  <a:pt x="1197122" y="3231092"/>
                </a:cubicBezTo>
                <a:cubicBezTo>
                  <a:pt x="1198349" y="3232150"/>
                  <a:pt x="1198349" y="3234267"/>
                  <a:pt x="1197122" y="3235325"/>
                </a:cubicBezTo>
                <a:cubicBezTo>
                  <a:pt x="1197122" y="3235325"/>
                  <a:pt x="1195895" y="3235325"/>
                  <a:pt x="1195895" y="3234267"/>
                </a:cubicBezTo>
                <a:cubicBezTo>
                  <a:pt x="1194669" y="3233208"/>
                  <a:pt x="1195895" y="3232150"/>
                  <a:pt x="1198349" y="3231092"/>
                </a:cubicBezTo>
                <a:cubicBezTo>
                  <a:pt x="1199575" y="3226858"/>
                  <a:pt x="1198349" y="3223684"/>
                  <a:pt x="1198349" y="3220508"/>
                </a:cubicBezTo>
                <a:close/>
                <a:moveTo>
                  <a:pt x="296827" y="714375"/>
                </a:moveTo>
                <a:cubicBezTo>
                  <a:pt x="296827" y="714375"/>
                  <a:pt x="295601" y="714375"/>
                  <a:pt x="295601" y="715433"/>
                </a:cubicBezTo>
                <a:cubicBezTo>
                  <a:pt x="291921" y="718608"/>
                  <a:pt x="290695" y="726017"/>
                  <a:pt x="282109" y="724958"/>
                </a:cubicBezTo>
                <a:cubicBezTo>
                  <a:pt x="279656" y="724958"/>
                  <a:pt x="277202" y="719667"/>
                  <a:pt x="279656" y="717550"/>
                </a:cubicBezTo>
                <a:cubicBezTo>
                  <a:pt x="284562" y="711200"/>
                  <a:pt x="289468" y="709083"/>
                  <a:pt x="296827" y="714375"/>
                </a:cubicBezTo>
                <a:close/>
                <a:moveTo>
                  <a:pt x="298054" y="713317"/>
                </a:moveTo>
                <a:cubicBezTo>
                  <a:pt x="298054" y="713317"/>
                  <a:pt x="298054" y="713317"/>
                  <a:pt x="298054" y="713317"/>
                </a:cubicBezTo>
                <a:cubicBezTo>
                  <a:pt x="298054" y="713317"/>
                  <a:pt x="298054" y="714375"/>
                  <a:pt x="298054" y="714375"/>
                </a:cubicBezTo>
                <a:cubicBezTo>
                  <a:pt x="296827" y="714375"/>
                  <a:pt x="296827" y="714375"/>
                  <a:pt x="298054" y="713317"/>
                </a:cubicBezTo>
                <a:cubicBezTo>
                  <a:pt x="296827" y="714375"/>
                  <a:pt x="296827" y="714375"/>
                  <a:pt x="298054" y="713317"/>
                </a:cubicBezTo>
                <a:close/>
                <a:moveTo>
                  <a:pt x="663569" y="5191125"/>
                </a:moveTo>
                <a:cubicBezTo>
                  <a:pt x="661116" y="5183717"/>
                  <a:pt x="659889" y="5177367"/>
                  <a:pt x="663569" y="5172075"/>
                </a:cubicBezTo>
                <a:cubicBezTo>
                  <a:pt x="666022" y="5168900"/>
                  <a:pt x="670928" y="5167842"/>
                  <a:pt x="674608" y="5171017"/>
                </a:cubicBezTo>
                <a:cubicBezTo>
                  <a:pt x="677061" y="5173133"/>
                  <a:pt x="679514" y="5177367"/>
                  <a:pt x="675834" y="5178425"/>
                </a:cubicBezTo>
                <a:cubicBezTo>
                  <a:pt x="668475" y="5180542"/>
                  <a:pt x="670928" y="5187950"/>
                  <a:pt x="663569" y="5191125"/>
                </a:cubicBezTo>
                <a:close/>
                <a:moveTo>
                  <a:pt x="12030094" y="4763559"/>
                </a:moveTo>
                <a:cubicBezTo>
                  <a:pt x="12012923" y="4755092"/>
                  <a:pt x="12032547" y="4747684"/>
                  <a:pt x="12030094" y="4739217"/>
                </a:cubicBezTo>
                <a:cubicBezTo>
                  <a:pt x="12043587" y="4748742"/>
                  <a:pt x="12030094" y="4756150"/>
                  <a:pt x="12030094" y="4763559"/>
                </a:cubicBezTo>
                <a:close/>
                <a:moveTo>
                  <a:pt x="961623" y="6387042"/>
                </a:moveTo>
                <a:cubicBezTo>
                  <a:pt x="968982" y="6393392"/>
                  <a:pt x="977568" y="6397625"/>
                  <a:pt x="987380" y="6401859"/>
                </a:cubicBezTo>
                <a:cubicBezTo>
                  <a:pt x="967755" y="6408209"/>
                  <a:pt x="964076" y="6397625"/>
                  <a:pt x="961623" y="6387042"/>
                </a:cubicBezTo>
                <a:close/>
                <a:moveTo>
                  <a:pt x="961623" y="6385984"/>
                </a:moveTo>
                <a:cubicBezTo>
                  <a:pt x="961623" y="6385984"/>
                  <a:pt x="961623" y="6385984"/>
                  <a:pt x="961623" y="6385984"/>
                </a:cubicBezTo>
                <a:cubicBezTo>
                  <a:pt x="961623" y="6387042"/>
                  <a:pt x="961623" y="6385984"/>
                  <a:pt x="961623" y="6385984"/>
                </a:cubicBezTo>
                <a:cubicBezTo>
                  <a:pt x="960396" y="6385984"/>
                  <a:pt x="960396" y="6385984"/>
                  <a:pt x="961623" y="6385984"/>
                </a:cubicBezTo>
                <a:cubicBezTo>
                  <a:pt x="961623" y="6385984"/>
                  <a:pt x="961623" y="6385984"/>
                  <a:pt x="961623" y="6385984"/>
                </a:cubicBezTo>
                <a:close/>
                <a:moveTo>
                  <a:pt x="12017828" y="4423834"/>
                </a:moveTo>
                <a:cubicBezTo>
                  <a:pt x="12016602" y="4423834"/>
                  <a:pt x="12012923" y="4424892"/>
                  <a:pt x="12012923" y="4424892"/>
                </a:cubicBezTo>
                <a:cubicBezTo>
                  <a:pt x="12006790" y="4419600"/>
                  <a:pt x="12017828" y="4420659"/>
                  <a:pt x="12016602" y="4416425"/>
                </a:cubicBezTo>
                <a:cubicBezTo>
                  <a:pt x="12015375" y="4413250"/>
                  <a:pt x="12010469" y="4410075"/>
                  <a:pt x="12017828" y="4406900"/>
                </a:cubicBezTo>
                <a:cubicBezTo>
                  <a:pt x="12023961" y="4406900"/>
                  <a:pt x="12022735" y="4412192"/>
                  <a:pt x="12023961" y="4415367"/>
                </a:cubicBezTo>
                <a:cubicBezTo>
                  <a:pt x="12026414" y="4420659"/>
                  <a:pt x="12022735" y="4422775"/>
                  <a:pt x="12017828" y="4423834"/>
                </a:cubicBezTo>
                <a:close/>
                <a:moveTo>
                  <a:pt x="593655" y="2010833"/>
                </a:moveTo>
                <a:cubicBezTo>
                  <a:pt x="593655" y="2010833"/>
                  <a:pt x="593655" y="2009775"/>
                  <a:pt x="593655" y="2009775"/>
                </a:cubicBezTo>
                <a:cubicBezTo>
                  <a:pt x="593655" y="2009775"/>
                  <a:pt x="593655" y="2010833"/>
                  <a:pt x="593655" y="2010833"/>
                </a:cubicBezTo>
                <a:lnTo>
                  <a:pt x="593655" y="2010833"/>
                </a:lnTo>
                <a:cubicBezTo>
                  <a:pt x="593655" y="2010833"/>
                  <a:pt x="593655" y="2010833"/>
                  <a:pt x="593655" y="2010833"/>
                </a:cubicBezTo>
                <a:cubicBezTo>
                  <a:pt x="593655" y="2010833"/>
                  <a:pt x="593655" y="2010833"/>
                  <a:pt x="593655" y="2010833"/>
                </a:cubicBezTo>
                <a:close/>
                <a:moveTo>
                  <a:pt x="593655" y="2010833"/>
                </a:moveTo>
                <a:cubicBezTo>
                  <a:pt x="601014" y="2010833"/>
                  <a:pt x="605920" y="2016125"/>
                  <a:pt x="614506" y="2017183"/>
                </a:cubicBezTo>
                <a:cubicBezTo>
                  <a:pt x="607147" y="2023533"/>
                  <a:pt x="599788" y="2021417"/>
                  <a:pt x="594881" y="2020358"/>
                </a:cubicBezTo>
                <a:cubicBezTo>
                  <a:pt x="580163" y="2019300"/>
                  <a:pt x="593655" y="2015067"/>
                  <a:pt x="593655" y="2010833"/>
                </a:cubicBezTo>
                <a:close/>
                <a:moveTo>
                  <a:pt x="1535652" y="4048125"/>
                </a:moveTo>
                <a:cubicBezTo>
                  <a:pt x="1535652" y="4049184"/>
                  <a:pt x="1535652" y="4049184"/>
                  <a:pt x="1535652" y="4048125"/>
                </a:cubicBezTo>
                <a:cubicBezTo>
                  <a:pt x="1535652" y="4049184"/>
                  <a:pt x="1535652" y="4049184"/>
                  <a:pt x="1535652" y="4048125"/>
                </a:cubicBezTo>
                <a:cubicBezTo>
                  <a:pt x="1535652" y="4048125"/>
                  <a:pt x="1535652" y="4048125"/>
                  <a:pt x="1535652" y="4048125"/>
                </a:cubicBezTo>
                <a:cubicBezTo>
                  <a:pt x="1535652" y="4048125"/>
                  <a:pt x="1535652" y="4048125"/>
                  <a:pt x="1535652" y="4048125"/>
                </a:cubicBezTo>
                <a:close/>
                <a:moveTo>
                  <a:pt x="1535652" y="4048125"/>
                </a:moveTo>
                <a:cubicBezTo>
                  <a:pt x="1531973" y="4046008"/>
                  <a:pt x="1522160" y="4050242"/>
                  <a:pt x="1527066" y="4042833"/>
                </a:cubicBezTo>
                <a:cubicBezTo>
                  <a:pt x="1530746" y="4036483"/>
                  <a:pt x="1536879" y="4028017"/>
                  <a:pt x="1550371" y="4030133"/>
                </a:cubicBezTo>
                <a:cubicBezTo>
                  <a:pt x="1549145" y="4039659"/>
                  <a:pt x="1531973" y="4037542"/>
                  <a:pt x="1535652" y="4048125"/>
                </a:cubicBezTo>
                <a:close/>
                <a:moveTo>
                  <a:pt x="11535791" y="5628217"/>
                </a:moveTo>
                <a:cubicBezTo>
                  <a:pt x="11524751" y="5632450"/>
                  <a:pt x="11522299" y="5625042"/>
                  <a:pt x="11517392" y="5623984"/>
                </a:cubicBezTo>
                <a:cubicBezTo>
                  <a:pt x="11512486" y="5622925"/>
                  <a:pt x="11510033" y="5618692"/>
                  <a:pt x="11514939" y="5615517"/>
                </a:cubicBezTo>
                <a:cubicBezTo>
                  <a:pt x="11518619" y="5613401"/>
                  <a:pt x="11522299" y="5610225"/>
                  <a:pt x="11525978" y="5615517"/>
                </a:cubicBezTo>
                <a:cubicBezTo>
                  <a:pt x="11529658" y="5618692"/>
                  <a:pt x="11532111" y="5622925"/>
                  <a:pt x="11535791" y="5628217"/>
                </a:cubicBezTo>
                <a:close/>
                <a:moveTo>
                  <a:pt x="11695243" y="1774825"/>
                </a:moveTo>
                <a:cubicBezTo>
                  <a:pt x="11697697" y="1773767"/>
                  <a:pt x="11694017" y="1768475"/>
                  <a:pt x="11701376" y="1767417"/>
                </a:cubicBezTo>
                <a:cubicBezTo>
                  <a:pt x="11706283" y="1770592"/>
                  <a:pt x="11705056" y="1774825"/>
                  <a:pt x="11705056" y="1778000"/>
                </a:cubicBezTo>
                <a:cubicBezTo>
                  <a:pt x="11705056" y="1782233"/>
                  <a:pt x="11701376" y="1785408"/>
                  <a:pt x="11696470" y="1784350"/>
                </a:cubicBezTo>
                <a:cubicBezTo>
                  <a:pt x="11689111" y="1783292"/>
                  <a:pt x="11690337" y="1779058"/>
                  <a:pt x="11695243" y="1774825"/>
                </a:cubicBezTo>
                <a:close/>
                <a:moveTo>
                  <a:pt x="280882" y="4772025"/>
                </a:moveTo>
                <a:cubicBezTo>
                  <a:pt x="279656" y="4774142"/>
                  <a:pt x="278429" y="4776258"/>
                  <a:pt x="279656" y="4777317"/>
                </a:cubicBezTo>
                <a:cubicBezTo>
                  <a:pt x="278429" y="4776258"/>
                  <a:pt x="277202" y="4775200"/>
                  <a:pt x="273523" y="4775200"/>
                </a:cubicBezTo>
                <a:cubicBezTo>
                  <a:pt x="272296" y="4775200"/>
                  <a:pt x="272296" y="4769909"/>
                  <a:pt x="271070" y="4766734"/>
                </a:cubicBezTo>
                <a:cubicBezTo>
                  <a:pt x="271070" y="4765675"/>
                  <a:pt x="273523" y="4764617"/>
                  <a:pt x="274749" y="4764617"/>
                </a:cubicBezTo>
                <a:cubicBezTo>
                  <a:pt x="279656" y="4765675"/>
                  <a:pt x="283335" y="4769909"/>
                  <a:pt x="280882" y="4772025"/>
                </a:cubicBezTo>
                <a:close/>
                <a:moveTo>
                  <a:pt x="279656" y="4777317"/>
                </a:moveTo>
                <a:cubicBezTo>
                  <a:pt x="280882" y="4778375"/>
                  <a:pt x="282109" y="4780492"/>
                  <a:pt x="283335" y="4782609"/>
                </a:cubicBezTo>
                <a:cubicBezTo>
                  <a:pt x="280882" y="4781550"/>
                  <a:pt x="279656" y="4779434"/>
                  <a:pt x="279656" y="4777317"/>
                </a:cubicBezTo>
                <a:close/>
                <a:moveTo>
                  <a:pt x="429296" y="2401358"/>
                </a:moveTo>
                <a:cubicBezTo>
                  <a:pt x="429296" y="2402417"/>
                  <a:pt x="429296" y="2402417"/>
                  <a:pt x="429296" y="2401358"/>
                </a:cubicBezTo>
                <a:cubicBezTo>
                  <a:pt x="428069" y="2402417"/>
                  <a:pt x="428069" y="2402417"/>
                  <a:pt x="429296" y="2401358"/>
                </a:cubicBezTo>
                <a:cubicBezTo>
                  <a:pt x="428069" y="2402417"/>
                  <a:pt x="429296" y="2401358"/>
                  <a:pt x="429296" y="2401358"/>
                </a:cubicBezTo>
                <a:close/>
                <a:moveTo>
                  <a:pt x="432975" y="2413000"/>
                </a:moveTo>
                <a:cubicBezTo>
                  <a:pt x="431749" y="2413000"/>
                  <a:pt x="430522" y="2414059"/>
                  <a:pt x="429296" y="2415117"/>
                </a:cubicBezTo>
                <a:cubicBezTo>
                  <a:pt x="431749" y="2410883"/>
                  <a:pt x="426843" y="2406650"/>
                  <a:pt x="428069" y="2402417"/>
                </a:cubicBezTo>
                <a:cubicBezTo>
                  <a:pt x="431749" y="2401358"/>
                  <a:pt x="434202" y="2402417"/>
                  <a:pt x="436655" y="2404533"/>
                </a:cubicBezTo>
                <a:cubicBezTo>
                  <a:pt x="441561" y="2408767"/>
                  <a:pt x="453827" y="2409825"/>
                  <a:pt x="448921" y="2416175"/>
                </a:cubicBezTo>
                <a:cubicBezTo>
                  <a:pt x="442788" y="2425700"/>
                  <a:pt x="440335" y="2411942"/>
                  <a:pt x="432975" y="2413000"/>
                </a:cubicBezTo>
                <a:close/>
                <a:moveTo>
                  <a:pt x="429296" y="2415117"/>
                </a:moveTo>
                <a:cubicBezTo>
                  <a:pt x="429296" y="2415117"/>
                  <a:pt x="429296" y="2416175"/>
                  <a:pt x="429296" y="2415117"/>
                </a:cubicBezTo>
                <a:cubicBezTo>
                  <a:pt x="429296" y="2415117"/>
                  <a:pt x="429296" y="2415117"/>
                  <a:pt x="429296" y="2415117"/>
                </a:cubicBezTo>
                <a:cubicBezTo>
                  <a:pt x="429296" y="2415117"/>
                  <a:pt x="430522" y="2415117"/>
                  <a:pt x="429296" y="2415117"/>
                </a:cubicBezTo>
                <a:cubicBezTo>
                  <a:pt x="430522" y="2415117"/>
                  <a:pt x="430522" y="2415117"/>
                  <a:pt x="429296" y="2415117"/>
                </a:cubicBezTo>
                <a:close/>
                <a:moveTo>
                  <a:pt x="154546" y="916517"/>
                </a:moveTo>
                <a:cubicBezTo>
                  <a:pt x="145961" y="910167"/>
                  <a:pt x="139828" y="905933"/>
                  <a:pt x="147187" y="898525"/>
                </a:cubicBezTo>
                <a:cubicBezTo>
                  <a:pt x="149640" y="895350"/>
                  <a:pt x="153320" y="893233"/>
                  <a:pt x="155773" y="896408"/>
                </a:cubicBezTo>
                <a:cubicBezTo>
                  <a:pt x="163132" y="901700"/>
                  <a:pt x="159453" y="908050"/>
                  <a:pt x="154546" y="916517"/>
                </a:cubicBezTo>
                <a:close/>
                <a:moveTo>
                  <a:pt x="128789" y="2732617"/>
                </a:moveTo>
                <a:cubicBezTo>
                  <a:pt x="126336" y="2732617"/>
                  <a:pt x="121429" y="2730500"/>
                  <a:pt x="123883" y="2729442"/>
                </a:cubicBezTo>
                <a:cubicBezTo>
                  <a:pt x="133695" y="2726267"/>
                  <a:pt x="125109" y="2716742"/>
                  <a:pt x="131242" y="2713567"/>
                </a:cubicBezTo>
                <a:cubicBezTo>
                  <a:pt x="137375" y="2714625"/>
                  <a:pt x="141054" y="2716742"/>
                  <a:pt x="141054" y="2720975"/>
                </a:cubicBezTo>
                <a:cubicBezTo>
                  <a:pt x="141054" y="2727325"/>
                  <a:pt x="139828" y="2733675"/>
                  <a:pt x="128789" y="2732617"/>
                </a:cubicBezTo>
                <a:close/>
                <a:moveTo>
                  <a:pt x="11554189" y="6223000"/>
                </a:moveTo>
                <a:cubicBezTo>
                  <a:pt x="11564001" y="6233584"/>
                  <a:pt x="11559096" y="6238875"/>
                  <a:pt x="11554189" y="6243109"/>
                </a:cubicBezTo>
                <a:cubicBezTo>
                  <a:pt x="11554189" y="6243109"/>
                  <a:pt x="11546830" y="6240992"/>
                  <a:pt x="11545603" y="6238875"/>
                </a:cubicBezTo>
                <a:cubicBezTo>
                  <a:pt x="11543150" y="6232526"/>
                  <a:pt x="11552963" y="6231467"/>
                  <a:pt x="11554189" y="6223000"/>
                </a:cubicBezTo>
                <a:close/>
                <a:moveTo>
                  <a:pt x="125109" y="3357034"/>
                </a:moveTo>
                <a:cubicBezTo>
                  <a:pt x="122656" y="3357034"/>
                  <a:pt x="121429" y="3357034"/>
                  <a:pt x="118976" y="3358092"/>
                </a:cubicBezTo>
                <a:cubicBezTo>
                  <a:pt x="117750" y="3357034"/>
                  <a:pt x="116523" y="3355975"/>
                  <a:pt x="116523" y="3353858"/>
                </a:cubicBezTo>
                <a:cubicBezTo>
                  <a:pt x="116523" y="3346450"/>
                  <a:pt x="106711" y="3340100"/>
                  <a:pt x="114070" y="3332692"/>
                </a:cubicBezTo>
                <a:cubicBezTo>
                  <a:pt x="114070" y="3331633"/>
                  <a:pt x="117750" y="3332692"/>
                  <a:pt x="118976" y="3333750"/>
                </a:cubicBezTo>
                <a:cubicBezTo>
                  <a:pt x="125109" y="3341159"/>
                  <a:pt x="125109" y="3349625"/>
                  <a:pt x="125109" y="3357034"/>
                </a:cubicBezTo>
                <a:close/>
                <a:moveTo>
                  <a:pt x="831607" y="5974292"/>
                </a:moveTo>
                <a:cubicBezTo>
                  <a:pt x="841420" y="5976409"/>
                  <a:pt x="850006" y="5977467"/>
                  <a:pt x="851232" y="5989109"/>
                </a:cubicBezTo>
                <a:cubicBezTo>
                  <a:pt x="840193" y="5989109"/>
                  <a:pt x="835287" y="5984875"/>
                  <a:pt x="831607" y="5974292"/>
                </a:cubicBezTo>
                <a:close/>
                <a:moveTo>
                  <a:pt x="1150513" y="512233"/>
                </a:moveTo>
                <a:cubicBezTo>
                  <a:pt x="1150513" y="512233"/>
                  <a:pt x="1150513" y="512233"/>
                  <a:pt x="1150513" y="512233"/>
                </a:cubicBezTo>
                <a:cubicBezTo>
                  <a:pt x="1150513" y="512233"/>
                  <a:pt x="1150513" y="512233"/>
                  <a:pt x="1150513" y="512233"/>
                </a:cubicBezTo>
                <a:cubicBezTo>
                  <a:pt x="1149286" y="514350"/>
                  <a:pt x="1148060" y="517525"/>
                  <a:pt x="1146833" y="519642"/>
                </a:cubicBezTo>
                <a:cubicBezTo>
                  <a:pt x="1146833" y="519642"/>
                  <a:pt x="1145607" y="518583"/>
                  <a:pt x="1145607" y="518583"/>
                </a:cubicBezTo>
                <a:cubicBezTo>
                  <a:pt x="1144380" y="515408"/>
                  <a:pt x="1146833" y="513292"/>
                  <a:pt x="1150513" y="512233"/>
                </a:cubicBezTo>
                <a:close/>
                <a:moveTo>
                  <a:pt x="1155419" y="521758"/>
                </a:moveTo>
                <a:cubicBezTo>
                  <a:pt x="1155419" y="521758"/>
                  <a:pt x="1156646" y="520700"/>
                  <a:pt x="1156646" y="520700"/>
                </a:cubicBezTo>
                <a:cubicBezTo>
                  <a:pt x="1156646" y="520700"/>
                  <a:pt x="1156646" y="520700"/>
                  <a:pt x="1155419" y="521758"/>
                </a:cubicBezTo>
                <a:cubicBezTo>
                  <a:pt x="1155419" y="521758"/>
                  <a:pt x="1155419" y="521758"/>
                  <a:pt x="1155419" y="521758"/>
                </a:cubicBezTo>
                <a:cubicBezTo>
                  <a:pt x="1155419" y="521758"/>
                  <a:pt x="1155419" y="521758"/>
                  <a:pt x="1155419" y="521758"/>
                </a:cubicBezTo>
                <a:close/>
                <a:moveTo>
                  <a:pt x="1155419" y="521758"/>
                </a:moveTo>
                <a:cubicBezTo>
                  <a:pt x="1152966" y="527050"/>
                  <a:pt x="1161552" y="535517"/>
                  <a:pt x="1146833" y="537633"/>
                </a:cubicBezTo>
                <a:cubicBezTo>
                  <a:pt x="1143153" y="531283"/>
                  <a:pt x="1144380" y="524933"/>
                  <a:pt x="1146833" y="519642"/>
                </a:cubicBezTo>
                <a:cubicBezTo>
                  <a:pt x="1148060" y="521758"/>
                  <a:pt x="1151739" y="522817"/>
                  <a:pt x="1155419" y="521758"/>
                </a:cubicBezTo>
                <a:close/>
                <a:moveTo>
                  <a:pt x="11927063" y="4583642"/>
                </a:moveTo>
                <a:cubicBezTo>
                  <a:pt x="11927063" y="4580467"/>
                  <a:pt x="11929516" y="4578350"/>
                  <a:pt x="11933196" y="4577292"/>
                </a:cubicBezTo>
                <a:cubicBezTo>
                  <a:pt x="11939329" y="4576234"/>
                  <a:pt x="11945462" y="4576234"/>
                  <a:pt x="11946688" y="4583642"/>
                </a:cubicBezTo>
                <a:cubicBezTo>
                  <a:pt x="11946688" y="4585758"/>
                  <a:pt x="11947914" y="4586817"/>
                  <a:pt x="11949141" y="4588934"/>
                </a:cubicBezTo>
                <a:cubicBezTo>
                  <a:pt x="11945462" y="4592109"/>
                  <a:pt x="11941782" y="4589992"/>
                  <a:pt x="11939329" y="4588934"/>
                </a:cubicBezTo>
                <a:cubicBezTo>
                  <a:pt x="11934423" y="4588934"/>
                  <a:pt x="11928290" y="4588934"/>
                  <a:pt x="11927063" y="4583642"/>
                </a:cubicBezTo>
                <a:close/>
                <a:moveTo>
                  <a:pt x="12057078" y="697442"/>
                </a:moveTo>
                <a:cubicBezTo>
                  <a:pt x="12068118" y="697442"/>
                  <a:pt x="12079156" y="697442"/>
                  <a:pt x="12091422" y="697442"/>
                </a:cubicBezTo>
                <a:cubicBezTo>
                  <a:pt x="12081610" y="700617"/>
                  <a:pt x="12070570" y="700617"/>
                  <a:pt x="12060758" y="706967"/>
                </a:cubicBezTo>
                <a:cubicBezTo>
                  <a:pt x="12058305" y="709083"/>
                  <a:pt x="12053399" y="706967"/>
                  <a:pt x="12052172" y="703792"/>
                </a:cubicBezTo>
                <a:cubicBezTo>
                  <a:pt x="12050946" y="700617"/>
                  <a:pt x="12053399" y="697442"/>
                  <a:pt x="12057078" y="697442"/>
                </a:cubicBezTo>
                <a:close/>
                <a:moveTo>
                  <a:pt x="11741853" y="2316692"/>
                </a:moveTo>
                <a:cubicBezTo>
                  <a:pt x="11744306" y="2316692"/>
                  <a:pt x="11747985" y="2319867"/>
                  <a:pt x="11747985" y="2320925"/>
                </a:cubicBezTo>
                <a:cubicBezTo>
                  <a:pt x="11745532" y="2328333"/>
                  <a:pt x="11757798" y="2332567"/>
                  <a:pt x="11750439" y="2342092"/>
                </a:cubicBezTo>
                <a:cubicBezTo>
                  <a:pt x="11744306" y="2336800"/>
                  <a:pt x="11733267" y="2333625"/>
                  <a:pt x="11735720" y="2323042"/>
                </a:cubicBezTo>
                <a:cubicBezTo>
                  <a:pt x="11735720" y="2319867"/>
                  <a:pt x="11736947" y="2316692"/>
                  <a:pt x="11741853" y="2316692"/>
                </a:cubicBezTo>
                <a:close/>
                <a:moveTo>
                  <a:pt x="727350" y="408517"/>
                </a:moveTo>
                <a:cubicBezTo>
                  <a:pt x="721217" y="409575"/>
                  <a:pt x="719990" y="405342"/>
                  <a:pt x="717537" y="404283"/>
                </a:cubicBezTo>
                <a:cubicBezTo>
                  <a:pt x="713858" y="403225"/>
                  <a:pt x="710178" y="404283"/>
                  <a:pt x="710178" y="400050"/>
                </a:cubicBezTo>
                <a:cubicBezTo>
                  <a:pt x="722444" y="392642"/>
                  <a:pt x="722444" y="392642"/>
                  <a:pt x="727350" y="408517"/>
                </a:cubicBezTo>
                <a:close/>
                <a:moveTo>
                  <a:pt x="2435947" y="6219825"/>
                </a:moveTo>
                <a:cubicBezTo>
                  <a:pt x="2437174" y="6220883"/>
                  <a:pt x="2435947" y="6223000"/>
                  <a:pt x="2435947" y="6224058"/>
                </a:cubicBezTo>
                <a:cubicBezTo>
                  <a:pt x="2426135" y="6234642"/>
                  <a:pt x="2420002" y="6218767"/>
                  <a:pt x="2410189" y="6221942"/>
                </a:cubicBezTo>
                <a:cubicBezTo>
                  <a:pt x="2420002" y="6214534"/>
                  <a:pt x="2428588" y="6212417"/>
                  <a:pt x="2435947" y="6219825"/>
                </a:cubicBezTo>
                <a:close/>
                <a:moveTo>
                  <a:pt x="1309965" y="1562100"/>
                </a:moveTo>
                <a:cubicBezTo>
                  <a:pt x="1306286" y="1565275"/>
                  <a:pt x="1308739" y="1570567"/>
                  <a:pt x="1303833" y="1571625"/>
                </a:cubicBezTo>
                <a:cubicBezTo>
                  <a:pt x="1300153" y="1571625"/>
                  <a:pt x="1296473" y="1568450"/>
                  <a:pt x="1296473" y="1563158"/>
                </a:cubicBezTo>
                <a:cubicBezTo>
                  <a:pt x="1296473" y="1556808"/>
                  <a:pt x="1302606" y="1559983"/>
                  <a:pt x="1306286" y="1557867"/>
                </a:cubicBezTo>
                <a:cubicBezTo>
                  <a:pt x="1306286" y="1550458"/>
                  <a:pt x="1298926" y="1544108"/>
                  <a:pt x="1301380" y="1536700"/>
                </a:cubicBezTo>
                <a:cubicBezTo>
                  <a:pt x="1319778" y="1545167"/>
                  <a:pt x="1319778" y="1545167"/>
                  <a:pt x="1309965" y="1562100"/>
                </a:cubicBezTo>
                <a:close/>
                <a:moveTo>
                  <a:pt x="685647" y="5287434"/>
                </a:moveTo>
                <a:cubicBezTo>
                  <a:pt x="686873" y="5286375"/>
                  <a:pt x="689326" y="5287434"/>
                  <a:pt x="690553" y="5288492"/>
                </a:cubicBezTo>
                <a:cubicBezTo>
                  <a:pt x="696686" y="5294842"/>
                  <a:pt x="695459" y="5301192"/>
                  <a:pt x="688100" y="5305425"/>
                </a:cubicBezTo>
                <a:cubicBezTo>
                  <a:pt x="688100" y="5311775"/>
                  <a:pt x="689326" y="5317067"/>
                  <a:pt x="689326" y="5324475"/>
                </a:cubicBezTo>
                <a:cubicBezTo>
                  <a:pt x="684420" y="5322359"/>
                  <a:pt x="681967" y="5320242"/>
                  <a:pt x="681967" y="5317067"/>
                </a:cubicBezTo>
                <a:cubicBezTo>
                  <a:pt x="681967" y="5318125"/>
                  <a:pt x="679514" y="5319184"/>
                  <a:pt x="678287" y="5319184"/>
                </a:cubicBezTo>
                <a:cubicBezTo>
                  <a:pt x="674608" y="5319184"/>
                  <a:pt x="670928" y="5318125"/>
                  <a:pt x="670928" y="5314950"/>
                </a:cubicBezTo>
                <a:cubicBezTo>
                  <a:pt x="669701" y="5312834"/>
                  <a:pt x="673381" y="5310717"/>
                  <a:pt x="675834" y="5310717"/>
                </a:cubicBezTo>
                <a:cubicBezTo>
                  <a:pt x="679514" y="5310717"/>
                  <a:pt x="681967" y="5311775"/>
                  <a:pt x="683194" y="5314950"/>
                </a:cubicBezTo>
                <a:cubicBezTo>
                  <a:pt x="683194" y="5311775"/>
                  <a:pt x="684420" y="5307542"/>
                  <a:pt x="684420" y="5304367"/>
                </a:cubicBezTo>
                <a:cubicBezTo>
                  <a:pt x="684420" y="5303309"/>
                  <a:pt x="683194" y="5303309"/>
                  <a:pt x="683194" y="5302250"/>
                </a:cubicBezTo>
                <a:cubicBezTo>
                  <a:pt x="679514" y="5296959"/>
                  <a:pt x="680740" y="5291667"/>
                  <a:pt x="685647" y="5287434"/>
                </a:cubicBezTo>
                <a:close/>
                <a:moveTo>
                  <a:pt x="143507" y="6185959"/>
                </a:moveTo>
                <a:cubicBezTo>
                  <a:pt x="143507" y="6185959"/>
                  <a:pt x="143507" y="6185959"/>
                  <a:pt x="143507" y="6185959"/>
                </a:cubicBezTo>
                <a:cubicBezTo>
                  <a:pt x="143507" y="6185959"/>
                  <a:pt x="143507" y="6185959"/>
                  <a:pt x="143507" y="6185959"/>
                </a:cubicBezTo>
                <a:cubicBezTo>
                  <a:pt x="143507" y="6185959"/>
                  <a:pt x="143507" y="6185959"/>
                  <a:pt x="143507" y="6185959"/>
                </a:cubicBezTo>
                <a:cubicBezTo>
                  <a:pt x="143507" y="6184901"/>
                  <a:pt x="143507" y="6184901"/>
                  <a:pt x="143507" y="6185959"/>
                </a:cubicBezTo>
                <a:close/>
                <a:moveTo>
                  <a:pt x="11625329" y="5164667"/>
                </a:moveTo>
                <a:cubicBezTo>
                  <a:pt x="11631462" y="5169959"/>
                  <a:pt x="11632689" y="5176309"/>
                  <a:pt x="11630236" y="5183717"/>
                </a:cubicBezTo>
                <a:cubicBezTo>
                  <a:pt x="11616743" y="5177367"/>
                  <a:pt x="11616743" y="5177367"/>
                  <a:pt x="11625329" y="5164667"/>
                </a:cubicBezTo>
                <a:close/>
                <a:moveTo>
                  <a:pt x="11892719" y="3948642"/>
                </a:moveTo>
                <a:cubicBezTo>
                  <a:pt x="11884134" y="3953934"/>
                  <a:pt x="11879227" y="3947583"/>
                  <a:pt x="11869415" y="3943350"/>
                </a:cubicBezTo>
                <a:cubicBezTo>
                  <a:pt x="11881681" y="3938059"/>
                  <a:pt x="11887813" y="3940175"/>
                  <a:pt x="11893946" y="3945467"/>
                </a:cubicBezTo>
                <a:cubicBezTo>
                  <a:pt x="11895172" y="3945467"/>
                  <a:pt x="11893946" y="3947583"/>
                  <a:pt x="11892719" y="3948642"/>
                </a:cubicBezTo>
                <a:close/>
                <a:moveTo>
                  <a:pt x="12152750" y="2759075"/>
                </a:moveTo>
                <a:cubicBezTo>
                  <a:pt x="12142938" y="2764367"/>
                  <a:pt x="12165016" y="2770717"/>
                  <a:pt x="12152750" y="2773892"/>
                </a:cubicBezTo>
                <a:cubicBezTo>
                  <a:pt x="12142938" y="2776008"/>
                  <a:pt x="12144164" y="2765425"/>
                  <a:pt x="12141711" y="2759075"/>
                </a:cubicBezTo>
                <a:cubicBezTo>
                  <a:pt x="12140484" y="2755900"/>
                  <a:pt x="12145391" y="2751667"/>
                  <a:pt x="12150297" y="2751667"/>
                </a:cubicBezTo>
                <a:cubicBezTo>
                  <a:pt x="12161336" y="2752725"/>
                  <a:pt x="12153977" y="2755900"/>
                  <a:pt x="12152750" y="2759075"/>
                </a:cubicBezTo>
                <a:close/>
                <a:moveTo>
                  <a:pt x="11665806" y="4047067"/>
                </a:moveTo>
                <a:cubicBezTo>
                  <a:pt x="11660900" y="4058708"/>
                  <a:pt x="11651088" y="4057650"/>
                  <a:pt x="11642502" y="4056592"/>
                </a:cubicBezTo>
                <a:cubicBezTo>
                  <a:pt x="11640048" y="4056592"/>
                  <a:pt x="11638822" y="4052358"/>
                  <a:pt x="11641275" y="4051300"/>
                </a:cubicBezTo>
                <a:cubicBezTo>
                  <a:pt x="11647407" y="4043892"/>
                  <a:pt x="11654767" y="4043892"/>
                  <a:pt x="11665806" y="4047067"/>
                </a:cubicBezTo>
                <a:close/>
                <a:moveTo>
                  <a:pt x="235499" y="5986992"/>
                </a:moveTo>
                <a:cubicBezTo>
                  <a:pt x="247765" y="5991225"/>
                  <a:pt x="261257" y="5982758"/>
                  <a:pt x="277202" y="5988050"/>
                </a:cubicBezTo>
                <a:cubicBezTo>
                  <a:pt x="268617" y="5994401"/>
                  <a:pt x="262484" y="5996517"/>
                  <a:pt x="255124" y="5991225"/>
                </a:cubicBezTo>
                <a:cubicBezTo>
                  <a:pt x="250218" y="5988050"/>
                  <a:pt x="246538" y="5990167"/>
                  <a:pt x="246538" y="5995459"/>
                </a:cubicBezTo>
                <a:cubicBezTo>
                  <a:pt x="246538" y="5996517"/>
                  <a:pt x="245312" y="5999692"/>
                  <a:pt x="245312" y="5999692"/>
                </a:cubicBezTo>
                <a:cubicBezTo>
                  <a:pt x="233046" y="5999692"/>
                  <a:pt x="244085" y="6014508"/>
                  <a:pt x="235499" y="6012392"/>
                </a:cubicBezTo>
                <a:cubicBezTo>
                  <a:pt x="226913" y="6010276"/>
                  <a:pt x="234273" y="5999692"/>
                  <a:pt x="233046" y="5993342"/>
                </a:cubicBezTo>
                <a:cubicBezTo>
                  <a:pt x="231820" y="5991225"/>
                  <a:pt x="233046" y="5989109"/>
                  <a:pt x="233046" y="5986992"/>
                </a:cubicBezTo>
                <a:cubicBezTo>
                  <a:pt x="233046" y="5985933"/>
                  <a:pt x="234273" y="5985933"/>
                  <a:pt x="234273" y="5985933"/>
                </a:cubicBezTo>
                <a:cubicBezTo>
                  <a:pt x="234273" y="5985933"/>
                  <a:pt x="234273" y="5985933"/>
                  <a:pt x="235499" y="5986992"/>
                </a:cubicBezTo>
                <a:close/>
                <a:moveTo>
                  <a:pt x="853685" y="1403350"/>
                </a:moveTo>
                <a:cubicBezTo>
                  <a:pt x="854912" y="1400175"/>
                  <a:pt x="852459" y="1394883"/>
                  <a:pt x="859818" y="1394883"/>
                </a:cubicBezTo>
                <a:cubicBezTo>
                  <a:pt x="868404" y="1394883"/>
                  <a:pt x="870857" y="1400175"/>
                  <a:pt x="869631" y="1405467"/>
                </a:cubicBezTo>
                <a:cubicBezTo>
                  <a:pt x="869631" y="1409700"/>
                  <a:pt x="865951" y="1411817"/>
                  <a:pt x="861045" y="1412875"/>
                </a:cubicBezTo>
                <a:cubicBezTo>
                  <a:pt x="856138" y="1411817"/>
                  <a:pt x="852459" y="1409700"/>
                  <a:pt x="853685" y="1403350"/>
                </a:cubicBezTo>
                <a:close/>
                <a:moveTo>
                  <a:pt x="705272" y="6209242"/>
                </a:moveTo>
                <a:cubicBezTo>
                  <a:pt x="705272" y="6209242"/>
                  <a:pt x="705272" y="6209242"/>
                  <a:pt x="705272" y="6209242"/>
                </a:cubicBezTo>
                <a:cubicBezTo>
                  <a:pt x="705272" y="6209242"/>
                  <a:pt x="705272" y="6209242"/>
                  <a:pt x="705272" y="6209242"/>
                </a:cubicBezTo>
                <a:cubicBezTo>
                  <a:pt x="706498" y="6209242"/>
                  <a:pt x="706498" y="6209242"/>
                  <a:pt x="707725" y="6210300"/>
                </a:cubicBezTo>
                <a:cubicBezTo>
                  <a:pt x="706498" y="6210300"/>
                  <a:pt x="706498" y="6210300"/>
                  <a:pt x="705272" y="6209242"/>
                </a:cubicBezTo>
                <a:close/>
                <a:moveTo>
                  <a:pt x="712631" y="6212417"/>
                </a:moveTo>
                <a:cubicBezTo>
                  <a:pt x="711404" y="6211359"/>
                  <a:pt x="708951" y="6211359"/>
                  <a:pt x="707725" y="6210300"/>
                </a:cubicBezTo>
                <a:cubicBezTo>
                  <a:pt x="715084" y="6212417"/>
                  <a:pt x="722444" y="6207125"/>
                  <a:pt x="728576" y="6212417"/>
                </a:cubicBezTo>
                <a:cubicBezTo>
                  <a:pt x="728576" y="6212417"/>
                  <a:pt x="728576" y="6214534"/>
                  <a:pt x="728576" y="6214534"/>
                </a:cubicBezTo>
                <a:cubicBezTo>
                  <a:pt x="721217" y="6215592"/>
                  <a:pt x="722444" y="6227234"/>
                  <a:pt x="716311" y="6226175"/>
                </a:cubicBezTo>
                <a:cubicBezTo>
                  <a:pt x="704045" y="6225117"/>
                  <a:pt x="721217" y="6215592"/>
                  <a:pt x="712631" y="6212417"/>
                </a:cubicBezTo>
                <a:close/>
                <a:moveTo>
                  <a:pt x="477132" y="4278842"/>
                </a:moveTo>
                <a:cubicBezTo>
                  <a:pt x="478358" y="4287309"/>
                  <a:pt x="479585" y="4293659"/>
                  <a:pt x="475905" y="4300008"/>
                </a:cubicBezTo>
                <a:cubicBezTo>
                  <a:pt x="473452" y="4304242"/>
                  <a:pt x="467319" y="4302125"/>
                  <a:pt x="464866" y="4301067"/>
                </a:cubicBezTo>
                <a:cubicBezTo>
                  <a:pt x="456280" y="4296834"/>
                  <a:pt x="466093" y="4297892"/>
                  <a:pt x="467319" y="4295775"/>
                </a:cubicBezTo>
                <a:cubicBezTo>
                  <a:pt x="470999" y="4291542"/>
                  <a:pt x="467319" y="4283075"/>
                  <a:pt x="477132" y="4278842"/>
                </a:cubicBezTo>
                <a:close/>
                <a:moveTo>
                  <a:pt x="269843" y="5325534"/>
                </a:moveTo>
                <a:cubicBezTo>
                  <a:pt x="261257" y="5320242"/>
                  <a:pt x="264937" y="5312834"/>
                  <a:pt x="263710" y="5304367"/>
                </a:cubicBezTo>
                <a:cubicBezTo>
                  <a:pt x="274749" y="5309659"/>
                  <a:pt x="278429" y="5314950"/>
                  <a:pt x="277202" y="5323417"/>
                </a:cubicBezTo>
                <a:cubicBezTo>
                  <a:pt x="275976" y="5324475"/>
                  <a:pt x="271070" y="5326592"/>
                  <a:pt x="269843" y="5325534"/>
                </a:cubicBezTo>
                <a:close/>
                <a:moveTo>
                  <a:pt x="11893946" y="1633008"/>
                </a:moveTo>
                <a:cubicBezTo>
                  <a:pt x="11891493" y="1651000"/>
                  <a:pt x="11891493" y="1651000"/>
                  <a:pt x="11878001" y="1645708"/>
                </a:cubicBezTo>
                <a:cubicBezTo>
                  <a:pt x="11874321" y="1646767"/>
                  <a:pt x="11870641" y="1649942"/>
                  <a:pt x="11868188" y="1647825"/>
                </a:cubicBezTo>
                <a:cubicBezTo>
                  <a:pt x="11864509" y="1643592"/>
                  <a:pt x="11862055" y="1638300"/>
                  <a:pt x="11866962" y="1633008"/>
                </a:cubicBezTo>
                <a:cubicBezTo>
                  <a:pt x="11864509" y="1623483"/>
                  <a:pt x="11868188" y="1616075"/>
                  <a:pt x="11879227" y="1608667"/>
                </a:cubicBezTo>
                <a:cubicBezTo>
                  <a:pt x="11886586" y="1619250"/>
                  <a:pt x="11873095" y="1627717"/>
                  <a:pt x="11878001" y="1637242"/>
                </a:cubicBezTo>
                <a:cubicBezTo>
                  <a:pt x="11882907" y="1638300"/>
                  <a:pt x="11886586" y="1635125"/>
                  <a:pt x="11890267" y="1633008"/>
                </a:cubicBezTo>
                <a:cubicBezTo>
                  <a:pt x="11890267" y="1631950"/>
                  <a:pt x="11889040" y="1629833"/>
                  <a:pt x="11889040" y="1628775"/>
                </a:cubicBezTo>
                <a:cubicBezTo>
                  <a:pt x="11889040" y="1624542"/>
                  <a:pt x="11887813" y="1619250"/>
                  <a:pt x="11895172" y="1618192"/>
                </a:cubicBezTo>
                <a:cubicBezTo>
                  <a:pt x="11897626" y="1618192"/>
                  <a:pt x="11900079" y="1620308"/>
                  <a:pt x="11901305" y="1621367"/>
                </a:cubicBezTo>
                <a:cubicBezTo>
                  <a:pt x="11906212" y="1628775"/>
                  <a:pt x="11900079" y="1630892"/>
                  <a:pt x="11893946" y="1633008"/>
                </a:cubicBezTo>
                <a:close/>
                <a:moveTo>
                  <a:pt x="762920" y="3510492"/>
                </a:moveTo>
                <a:cubicBezTo>
                  <a:pt x="760467" y="3512608"/>
                  <a:pt x="758014" y="3512608"/>
                  <a:pt x="755561" y="3510492"/>
                </a:cubicBezTo>
                <a:cubicBezTo>
                  <a:pt x="745748" y="3505200"/>
                  <a:pt x="745748" y="3496733"/>
                  <a:pt x="749428" y="3490383"/>
                </a:cubicBezTo>
                <a:cubicBezTo>
                  <a:pt x="751881" y="3486150"/>
                  <a:pt x="758014" y="3491442"/>
                  <a:pt x="759240" y="3496733"/>
                </a:cubicBezTo>
                <a:cubicBezTo>
                  <a:pt x="759240" y="3496733"/>
                  <a:pt x="759240" y="3496733"/>
                  <a:pt x="759240" y="3496733"/>
                </a:cubicBezTo>
                <a:cubicBezTo>
                  <a:pt x="759240" y="3496733"/>
                  <a:pt x="759240" y="3496733"/>
                  <a:pt x="759240" y="3496733"/>
                </a:cubicBezTo>
                <a:cubicBezTo>
                  <a:pt x="759240" y="3496733"/>
                  <a:pt x="759240" y="3496733"/>
                  <a:pt x="759240" y="3496733"/>
                </a:cubicBezTo>
                <a:cubicBezTo>
                  <a:pt x="756787" y="3496733"/>
                  <a:pt x="755561" y="3497792"/>
                  <a:pt x="756787" y="3499909"/>
                </a:cubicBezTo>
                <a:cubicBezTo>
                  <a:pt x="756787" y="3499909"/>
                  <a:pt x="758014" y="3500967"/>
                  <a:pt x="759240" y="3499909"/>
                </a:cubicBezTo>
                <a:cubicBezTo>
                  <a:pt x="760467" y="3498850"/>
                  <a:pt x="761693" y="3497792"/>
                  <a:pt x="760467" y="3496733"/>
                </a:cubicBezTo>
                <a:cubicBezTo>
                  <a:pt x="761693" y="3498850"/>
                  <a:pt x="764147" y="3499909"/>
                  <a:pt x="765373" y="3502025"/>
                </a:cubicBezTo>
                <a:cubicBezTo>
                  <a:pt x="766600" y="3506258"/>
                  <a:pt x="765373" y="3508375"/>
                  <a:pt x="762920" y="3510492"/>
                </a:cubicBezTo>
                <a:close/>
                <a:moveTo>
                  <a:pt x="759240" y="3496733"/>
                </a:moveTo>
                <a:cubicBezTo>
                  <a:pt x="759240" y="3496733"/>
                  <a:pt x="759240" y="3496733"/>
                  <a:pt x="759240" y="3496733"/>
                </a:cubicBezTo>
                <a:cubicBezTo>
                  <a:pt x="759240" y="3496733"/>
                  <a:pt x="760467" y="3497792"/>
                  <a:pt x="760467" y="3497792"/>
                </a:cubicBezTo>
                <a:cubicBezTo>
                  <a:pt x="760467" y="3497792"/>
                  <a:pt x="759240" y="3497792"/>
                  <a:pt x="759240" y="3496733"/>
                </a:cubicBezTo>
                <a:close/>
                <a:moveTo>
                  <a:pt x="188890" y="2206625"/>
                </a:moveTo>
                <a:cubicBezTo>
                  <a:pt x="186437" y="2207684"/>
                  <a:pt x="183984" y="2205567"/>
                  <a:pt x="182757" y="2203450"/>
                </a:cubicBezTo>
                <a:cubicBezTo>
                  <a:pt x="180304" y="2193925"/>
                  <a:pt x="192570" y="2200275"/>
                  <a:pt x="195023" y="2194983"/>
                </a:cubicBezTo>
                <a:cubicBezTo>
                  <a:pt x="198703" y="2193925"/>
                  <a:pt x="199929" y="2196042"/>
                  <a:pt x="201156" y="2198158"/>
                </a:cubicBezTo>
                <a:cubicBezTo>
                  <a:pt x="202382" y="2205567"/>
                  <a:pt x="193796" y="2205567"/>
                  <a:pt x="188890" y="2206625"/>
                </a:cubicBezTo>
                <a:close/>
                <a:moveTo>
                  <a:pt x="1289114" y="6731000"/>
                </a:moveTo>
                <a:cubicBezTo>
                  <a:pt x="1287887" y="6732058"/>
                  <a:pt x="1285434" y="6731000"/>
                  <a:pt x="1284208" y="6732058"/>
                </a:cubicBezTo>
                <a:cubicBezTo>
                  <a:pt x="1280528" y="6732058"/>
                  <a:pt x="1276848" y="6731000"/>
                  <a:pt x="1281755" y="6727825"/>
                </a:cubicBezTo>
                <a:cubicBezTo>
                  <a:pt x="1284208" y="6725709"/>
                  <a:pt x="1286661" y="6724651"/>
                  <a:pt x="1285434" y="6722534"/>
                </a:cubicBezTo>
                <a:cubicBezTo>
                  <a:pt x="1284208" y="6718300"/>
                  <a:pt x="1276848" y="6711950"/>
                  <a:pt x="1287887" y="6709834"/>
                </a:cubicBezTo>
                <a:cubicBezTo>
                  <a:pt x="1294020" y="6707717"/>
                  <a:pt x="1294020" y="6714067"/>
                  <a:pt x="1296473" y="6717242"/>
                </a:cubicBezTo>
                <a:cubicBezTo>
                  <a:pt x="1300153" y="6723592"/>
                  <a:pt x="1295247" y="6727825"/>
                  <a:pt x="1289114" y="6731000"/>
                </a:cubicBezTo>
                <a:close/>
                <a:moveTo>
                  <a:pt x="334851" y="5071534"/>
                </a:moveTo>
                <a:cubicBezTo>
                  <a:pt x="338530" y="5072592"/>
                  <a:pt x="340984" y="5073650"/>
                  <a:pt x="340984" y="5076825"/>
                </a:cubicBezTo>
                <a:cubicBezTo>
                  <a:pt x="339757" y="5080000"/>
                  <a:pt x="336077" y="5080000"/>
                  <a:pt x="332398" y="5081059"/>
                </a:cubicBezTo>
                <a:cubicBezTo>
                  <a:pt x="327491" y="5082117"/>
                  <a:pt x="327491" y="5078942"/>
                  <a:pt x="327491" y="5075767"/>
                </a:cubicBezTo>
                <a:cubicBezTo>
                  <a:pt x="327491" y="5071534"/>
                  <a:pt x="331171" y="5070475"/>
                  <a:pt x="334851" y="5071534"/>
                </a:cubicBezTo>
                <a:close/>
                <a:moveTo>
                  <a:pt x="1625191" y="6716183"/>
                </a:moveTo>
                <a:cubicBezTo>
                  <a:pt x="1620285" y="6714067"/>
                  <a:pt x="1614152" y="6710892"/>
                  <a:pt x="1614152" y="6705600"/>
                </a:cubicBezTo>
                <a:cubicBezTo>
                  <a:pt x="1614152" y="6701367"/>
                  <a:pt x="1620285" y="6700308"/>
                  <a:pt x="1623965" y="6700308"/>
                </a:cubicBezTo>
                <a:cubicBezTo>
                  <a:pt x="1627644" y="6700308"/>
                  <a:pt x="1633777" y="6701367"/>
                  <a:pt x="1633777" y="6705600"/>
                </a:cubicBezTo>
                <a:cubicBezTo>
                  <a:pt x="1635004" y="6711950"/>
                  <a:pt x="1630097" y="6714067"/>
                  <a:pt x="1625191" y="6716183"/>
                </a:cubicBezTo>
                <a:close/>
                <a:moveTo>
                  <a:pt x="446468" y="5816600"/>
                </a:moveTo>
                <a:cubicBezTo>
                  <a:pt x="444015" y="5816600"/>
                  <a:pt x="441561" y="5815542"/>
                  <a:pt x="439108" y="5815542"/>
                </a:cubicBezTo>
                <a:cubicBezTo>
                  <a:pt x="441561" y="5808133"/>
                  <a:pt x="442788" y="5801784"/>
                  <a:pt x="446468" y="5792258"/>
                </a:cubicBezTo>
                <a:cubicBezTo>
                  <a:pt x="459960" y="5803901"/>
                  <a:pt x="446468" y="5809192"/>
                  <a:pt x="446468" y="5816600"/>
                </a:cubicBezTo>
                <a:close/>
                <a:moveTo>
                  <a:pt x="1140700" y="5041900"/>
                </a:moveTo>
                <a:cubicBezTo>
                  <a:pt x="1150513" y="5047192"/>
                  <a:pt x="1161552" y="5046133"/>
                  <a:pt x="1165231" y="5057775"/>
                </a:cubicBezTo>
                <a:cubicBezTo>
                  <a:pt x="1154192" y="5055659"/>
                  <a:pt x="1144380" y="5056717"/>
                  <a:pt x="1140700" y="5041900"/>
                </a:cubicBezTo>
                <a:close/>
                <a:moveTo>
                  <a:pt x="495530" y="5239809"/>
                </a:moveTo>
                <a:cubicBezTo>
                  <a:pt x="495530" y="5236633"/>
                  <a:pt x="494303" y="5232400"/>
                  <a:pt x="494303" y="5229225"/>
                </a:cubicBezTo>
                <a:cubicBezTo>
                  <a:pt x="494303" y="5226050"/>
                  <a:pt x="495530" y="5224992"/>
                  <a:pt x="499210" y="5224992"/>
                </a:cubicBezTo>
                <a:cubicBezTo>
                  <a:pt x="501663" y="5223934"/>
                  <a:pt x="504116" y="5224992"/>
                  <a:pt x="506569" y="5227109"/>
                </a:cubicBezTo>
                <a:cubicBezTo>
                  <a:pt x="507796" y="5228167"/>
                  <a:pt x="507796" y="5230284"/>
                  <a:pt x="509022" y="5231342"/>
                </a:cubicBezTo>
                <a:cubicBezTo>
                  <a:pt x="510249" y="5235575"/>
                  <a:pt x="515155" y="5239809"/>
                  <a:pt x="509022" y="5242984"/>
                </a:cubicBezTo>
                <a:cubicBezTo>
                  <a:pt x="505342" y="5244042"/>
                  <a:pt x="500436" y="5240867"/>
                  <a:pt x="495530" y="5239809"/>
                </a:cubicBezTo>
                <a:close/>
                <a:moveTo>
                  <a:pt x="393726" y="4700059"/>
                </a:moveTo>
                <a:cubicBezTo>
                  <a:pt x="391272" y="4691592"/>
                  <a:pt x="374101" y="4701117"/>
                  <a:pt x="375327" y="4688417"/>
                </a:cubicBezTo>
                <a:cubicBezTo>
                  <a:pt x="375327" y="4687359"/>
                  <a:pt x="377780" y="4685242"/>
                  <a:pt x="379007" y="4685242"/>
                </a:cubicBezTo>
                <a:cubicBezTo>
                  <a:pt x="388819" y="4686300"/>
                  <a:pt x="393726" y="4692650"/>
                  <a:pt x="398632" y="4697942"/>
                </a:cubicBezTo>
                <a:cubicBezTo>
                  <a:pt x="396179" y="4701117"/>
                  <a:pt x="394952" y="4701117"/>
                  <a:pt x="393726" y="4700059"/>
                </a:cubicBezTo>
                <a:close/>
                <a:moveTo>
                  <a:pt x="867177" y="5991225"/>
                </a:moveTo>
                <a:cubicBezTo>
                  <a:pt x="867177" y="5990167"/>
                  <a:pt x="867177" y="5990167"/>
                  <a:pt x="867177" y="5991225"/>
                </a:cubicBezTo>
                <a:cubicBezTo>
                  <a:pt x="867177" y="5990167"/>
                  <a:pt x="867177" y="5990167"/>
                  <a:pt x="867177" y="5991225"/>
                </a:cubicBezTo>
                <a:cubicBezTo>
                  <a:pt x="868404" y="5990167"/>
                  <a:pt x="868404" y="5991225"/>
                  <a:pt x="867177" y="5991225"/>
                </a:cubicBezTo>
                <a:cubicBezTo>
                  <a:pt x="868404" y="5991225"/>
                  <a:pt x="867177" y="5991225"/>
                  <a:pt x="867177" y="5991225"/>
                </a:cubicBezTo>
                <a:close/>
                <a:moveTo>
                  <a:pt x="883123" y="5998633"/>
                </a:moveTo>
                <a:cubicBezTo>
                  <a:pt x="879443" y="5993342"/>
                  <a:pt x="872084" y="5994401"/>
                  <a:pt x="868404" y="5990167"/>
                </a:cubicBezTo>
                <a:cubicBezTo>
                  <a:pt x="873310" y="5990167"/>
                  <a:pt x="879443" y="5993342"/>
                  <a:pt x="884349" y="5986992"/>
                </a:cubicBezTo>
                <a:cubicBezTo>
                  <a:pt x="886802" y="5983817"/>
                  <a:pt x="891709" y="5984875"/>
                  <a:pt x="892935" y="5986992"/>
                </a:cubicBezTo>
                <a:cubicBezTo>
                  <a:pt x="894162" y="5989109"/>
                  <a:pt x="892935" y="5993342"/>
                  <a:pt x="890482" y="5995459"/>
                </a:cubicBezTo>
                <a:cubicBezTo>
                  <a:pt x="889256" y="5998633"/>
                  <a:pt x="885576" y="6001808"/>
                  <a:pt x="883123" y="5998633"/>
                </a:cubicBezTo>
                <a:close/>
                <a:moveTo>
                  <a:pt x="775186" y="1234017"/>
                </a:moveTo>
                <a:cubicBezTo>
                  <a:pt x="777639" y="1234017"/>
                  <a:pt x="778865" y="1237192"/>
                  <a:pt x="777639" y="1239308"/>
                </a:cubicBezTo>
                <a:cubicBezTo>
                  <a:pt x="772732" y="1246717"/>
                  <a:pt x="765373" y="1245658"/>
                  <a:pt x="758014" y="1243542"/>
                </a:cubicBezTo>
                <a:cubicBezTo>
                  <a:pt x="759240" y="1235075"/>
                  <a:pt x="766600" y="1234017"/>
                  <a:pt x="775186" y="1234017"/>
                </a:cubicBezTo>
                <a:close/>
                <a:moveTo>
                  <a:pt x="1140700" y="6209242"/>
                </a:moveTo>
                <a:lnTo>
                  <a:pt x="1134567" y="6223000"/>
                </a:lnTo>
                <a:cubicBezTo>
                  <a:pt x="1125982" y="6212417"/>
                  <a:pt x="1125982" y="6206067"/>
                  <a:pt x="1134567" y="6202892"/>
                </a:cubicBezTo>
                <a:cubicBezTo>
                  <a:pt x="1137021" y="6201834"/>
                  <a:pt x="1139474" y="6201834"/>
                  <a:pt x="1141927" y="6205008"/>
                </a:cubicBezTo>
                <a:cubicBezTo>
                  <a:pt x="1143153" y="6206067"/>
                  <a:pt x="1143153" y="6208183"/>
                  <a:pt x="1140700" y="6209242"/>
                </a:cubicBezTo>
                <a:close/>
                <a:moveTo>
                  <a:pt x="672155" y="987425"/>
                </a:moveTo>
                <a:cubicBezTo>
                  <a:pt x="669701" y="981075"/>
                  <a:pt x="667248" y="976842"/>
                  <a:pt x="664795" y="971550"/>
                </a:cubicBezTo>
                <a:cubicBezTo>
                  <a:pt x="672155" y="966258"/>
                  <a:pt x="679514" y="968375"/>
                  <a:pt x="683194" y="973667"/>
                </a:cubicBezTo>
                <a:cubicBezTo>
                  <a:pt x="686873" y="978958"/>
                  <a:pt x="679514" y="983192"/>
                  <a:pt x="672155" y="987425"/>
                </a:cubicBezTo>
                <a:close/>
                <a:moveTo>
                  <a:pt x="12142938" y="1893358"/>
                </a:moveTo>
                <a:cubicBezTo>
                  <a:pt x="12149070" y="1894417"/>
                  <a:pt x="12156429" y="1896533"/>
                  <a:pt x="12158883" y="1902883"/>
                </a:cubicBezTo>
                <a:cubicBezTo>
                  <a:pt x="12158883" y="1903942"/>
                  <a:pt x="12156429" y="1907117"/>
                  <a:pt x="12155203" y="1908175"/>
                </a:cubicBezTo>
                <a:cubicBezTo>
                  <a:pt x="12152750" y="1910292"/>
                  <a:pt x="12149070" y="1911350"/>
                  <a:pt x="12146617" y="1909233"/>
                </a:cubicBezTo>
                <a:cubicBezTo>
                  <a:pt x="12144164" y="1907117"/>
                  <a:pt x="12144164" y="1901825"/>
                  <a:pt x="12138031" y="1902883"/>
                </a:cubicBezTo>
                <a:cubicBezTo>
                  <a:pt x="12139258" y="1899708"/>
                  <a:pt x="12135579" y="1893358"/>
                  <a:pt x="12142938" y="1893358"/>
                </a:cubicBezTo>
                <a:close/>
                <a:moveTo>
                  <a:pt x="12169922" y="5110692"/>
                </a:moveTo>
                <a:cubicBezTo>
                  <a:pt x="12160110" y="5119159"/>
                  <a:pt x="12149070" y="5119159"/>
                  <a:pt x="12135579" y="5117042"/>
                </a:cubicBezTo>
                <a:cubicBezTo>
                  <a:pt x="12146617" y="5109633"/>
                  <a:pt x="12155203" y="5105400"/>
                  <a:pt x="12169922" y="5110692"/>
                </a:cubicBezTo>
                <a:close/>
                <a:moveTo>
                  <a:pt x="570350" y="2105025"/>
                </a:moveTo>
                <a:cubicBezTo>
                  <a:pt x="571577" y="2095500"/>
                  <a:pt x="571577" y="2089150"/>
                  <a:pt x="580163" y="2089150"/>
                </a:cubicBezTo>
                <a:cubicBezTo>
                  <a:pt x="585069" y="2089150"/>
                  <a:pt x="587522" y="2092325"/>
                  <a:pt x="588749" y="2096558"/>
                </a:cubicBezTo>
                <a:cubicBezTo>
                  <a:pt x="588749" y="2102908"/>
                  <a:pt x="582616" y="2103967"/>
                  <a:pt x="577709" y="2105025"/>
                </a:cubicBezTo>
                <a:cubicBezTo>
                  <a:pt x="574030" y="2106083"/>
                  <a:pt x="570350" y="2106083"/>
                  <a:pt x="570350" y="2105025"/>
                </a:cubicBezTo>
                <a:close/>
                <a:moveTo>
                  <a:pt x="12167469" y="5531909"/>
                </a:moveTo>
                <a:cubicBezTo>
                  <a:pt x="12168695" y="5532967"/>
                  <a:pt x="12171148" y="5535084"/>
                  <a:pt x="12169922" y="5538258"/>
                </a:cubicBezTo>
                <a:cubicBezTo>
                  <a:pt x="12168695" y="5539317"/>
                  <a:pt x="12166243" y="5540375"/>
                  <a:pt x="12163789" y="5539317"/>
                </a:cubicBezTo>
                <a:cubicBezTo>
                  <a:pt x="12158883" y="5537200"/>
                  <a:pt x="12152750" y="5535084"/>
                  <a:pt x="12153977" y="5527675"/>
                </a:cubicBezTo>
                <a:cubicBezTo>
                  <a:pt x="12153977" y="5526617"/>
                  <a:pt x="12156429" y="5525558"/>
                  <a:pt x="12157656" y="5524500"/>
                </a:cubicBezTo>
                <a:cubicBezTo>
                  <a:pt x="12162562" y="5523442"/>
                  <a:pt x="12163789" y="5528734"/>
                  <a:pt x="12167469" y="5531909"/>
                </a:cubicBezTo>
                <a:close/>
                <a:moveTo>
                  <a:pt x="583842" y="4509559"/>
                </a:moveTo>
                <a:cubicBezTo>
                  <a:pt x="598561" y="4502150"/>
                  <a:pt x="607147" y="4503209"/>
                  <a:pt x="616959" y="4511675"/>
                </a:cubicBezTo>
                <a:cubicBezTo>
                  <a:pt x="605920" y="4513792"/>
                  <a:pt x="597334" y="4513792"/>
                  <a:pt x="583842" y="4509559"/>
                </a:cubicBezTo>
                <a:close/>
                <a:moveTo>
                  <a:pt x="1410543" y="4849284"/>
                </a:moveTo>
                <a:cubicBezTo>
                  <a:pt x="1420356" y="4852459"/>
                  <a:pt x="1426489" y="4855633"/>
                  <a:pt x="1437528" y="4855633"/>
                </a:cubicBezTo>
                <a:cubicBezTo>
                  <a:pt x="1415450" y="4863042"/>
                  <a:pt x="1415450" y="4863042"/>
                  <a:pt x="1410543" y="4849284"/>
                </a:cubicBezTo>
                <a:close/>
                <a:moveTo>
                  <a:pt x="1176271" y="428625"/>
                </a:moveTo>
                <a:cubicBezTo>
                  <a:pt x="1168911" y="419100"/>
                  <a:pt x="1168911" y="409575"/>
                  <a:pt x="1181177" y="396875"/>
                </a:cubicBezTo>
                <a:cubicBezTo>
                  <a:pt x="1182403" y="410633"/>
                  <a:pt x="1182403" y="420158"/>
                  <a:pt x="1176271" y="428625"/>
                </a:cubicBezTo>
                <a:close/>
                <a:moveTo>
                  <a:pt x="1176271" y="429683"/>
                </a:moveTo>
                <a:cubicBezTo>
                  <a:pt x="1176271" y="429683"/>
                  <a:pt x="1176271" y="429683"/>
                  <a:pt x="1176271" y="429683"/>
                </a:cubicBezTo>
                <a:cubicBezTo>
                  <a:pt x="1176271" y="429683"/>
                  <a:pt x="1176271" y="429683"/>
                  <a:pt x="1176271" y="429683"/>
                </a:cubicBezTo>
                <a:cubicBezTo>
                  <a:pt x="1176271" y="429683"/>
                  <a:pt x="1176271" y="428625"/>
                  <a:pt x="1176271" y="429683"/>
                </a:cubicBezTo>
                <a:cubicBezTo>
                  <a:pt x="1176271" y="429683"/>
                  <a:pt x="1176271" y="429683"/>
                  <a:pt x="1176271" y="429683"/>
                </a:cubicBezTo>
                <a:close/>
                <a:moveTo>
                  <a:pt x="252671" y="6035675"/>
                </a:moveTo>
                <a:cubicBezTo>
                  <a:pt x="250218" y="6027209"/>
                  <a:pt x="255124" y="6020859"/>
                  <a:pt x="260031" y="6015567"/>
                </a:cubicBezTo>
                <a:cubicBezTo>
                  <a:pt x="272296" y="6034617"/>
                  <a:pt x="272296" y="6034617"/>
                  <a:pt x="252671" y="6035675"/>
                </a:cubicBezTo>
                <a:close/>
                <a:moveTo>
                  <a:pt x="1430168" y="3981450"/>
                </a:moveTo>
                <a:cubicBezTo>
                  <a:pt x="1433848" y="3988858"/>
                  <a:pt x="1436301" y="3995208"/>
                  <a:pt x="1431395" y="4004733"/>
                </a:cubicBezTo>
                <a:cubicBezTo>
                  <a:pt x="1424035" y="3996267"/>
                  <a:pt x="1431395" y="3987800"/>
                  <a:pt x="1430168" y="3981450"/>
                </a:cubicBezTo>
                <a:close/>
                <a:moveTo>
                  <a:pt x="12020282" y="3659717"/>
                </a:moveTo>
                <a:cubicBezTo>
                  <a:pt x="12025188" y="3659717"/>
                  <a:pt x="12030094" y="3660775"/>
                  <a:pt x="12030094" y="3665008"/>
                </a:cubicBezTo>
                <a:cubicBezTo>
                  <a:pt x="12030094" y="3670300"/>
                  <a:pt x="12026414" y="3673475"/>
                  <a:pt x="12020282" y="3672417"/>
                </a:cubicBezTo>
                <a:cubicBezTo>
                  <a:pt x="12015375" y="3673475"/>
                  <a:pt x="12011696" y="3670300"/>
                  <a:pt x="12012923" y="3666067"/>
                </a:cubicBezTo>
                <a:cubicBezTo>
                  <a:pt x="12011696" y="3662892"/>
                  <a:pt x="12015375" y="3659717"/>
                  <a:pt x="12020282" y="3659717"/>
                </a:cubicBezTo>
                <a:close/>
                <a:moveTo>
                  <a:pt x="11496541" y="5249334"/>
                </a:moveTo>
                <a:cubicBezTo>
                  <a:pt x="11492861" y="5250392"/>
                  <a:pt x="11486728" y="5248275"/>
                  <a:pt x="11486728" y="5245100"/>
                </a:cubicBezTo>
                <a:cubicBezTo>
                  <a:pt x="11486728" y="5237692"/>
                  <a:pt x="11495314" y="5236633"/>
                  <a:pt x="11505127" y="5232400"/>
                </a:cubicBezTo>
                <a:cubicBezTo>
                  <a:pt x="11501447" y="5240867"/>
                  <a:pt x="11503901" y="5247217"/>
                  <a:pt x="11496541" y="5249334"/>
                </a:cubicBezTo>
                <a:close/>
                <a:moveTo>
                  <a:pt x="793584" y="1674283"/>
                </a:moveTo>
                <a:cubicBezTo>
                  <a:pt x="796037" y="1664758"/>
                  <a:pt x="804623" y="1665817"/>
                  <a:pt x="811982" y="1664758"/>
                </a:cubicBezTo>
                <a:cubicBezTo>
                  <a:pt x="814435" y="1667933"/>
                  <a:pt x="814435" y="1668992"/>
                  <a:pt x="811982" y="1668992"/>
                </a:cubicBezTo>
                <a:cubicBezTo>
                  <a:pt x="803396" y="1667933"/>
                  <a:pt x="804623" y="1680633"/>
                  <a:pt x="796037" y="1677458"/>
                </a:cubicBezTo>
                <a:cubicBezTo>
                  <a:pt x="794811" y="1677458"/>
                  <a:pt x="793584" y="1675342"/>
                  <a:pt x="793584" y="1674283"/>
                </a:cubicBezTo>
                <a:close/>
                <a:moveTo>
                  <a:pt x="11573814" y="3424767"/>
                </a:moveTo>
                <a:cubicBezTo>
                  <a:pt x="11582400" y="3418417"/>
                  <a:pt x="11589760" y="3418417"/>
                  <a:pt x="11599572" y="3422650"/>
                </a:cubicBezTo>
                <a:cubicBezTo>
                  <a:pt x="11590986" y="3431117"/>
                  <a:pt x="11583627" y="3427942"/>
                  <a:pt x="11573814" y="3424767"/>
                </a:cubicBezTo>
                <a:close/>
                <a:moveTo>
                  <a:pt x="1392145" y="283633"/>
                </a:moveTo>
                <a:cubicBezTo>
                  <a:pt x="1386012" y="276225"/>
                  <a:pt x="1379879" y="271992"/>
                  <a:pt x="1377426" y="263525"/>
                </a:cubicBezTo>
                <a:cubicBezTo>
                  <a:pt x="1390918" y="268817"/>
                  <a:pt x="1390918" y="268817"/>
                  <a:pt x="1392145" y="283633"/>
                </a:cubicBezTo>
                <a:close/>
                <a:moveTo>
                  <a:pt x="612053" y="1917700"/>
                </a:moveTo>
                <a:cubicBezTo>
                  <a:pt x="616959" y="1917700"/>
                  <a:pt x="619413" y="1919817"/>
                  <a:pt x="618186" y="1922992"/>
                </a:cubicBezTo>
                <a:cubicBezTo>
                  <a:pt x="618186" y="1926167"/>
                  <a:pt x="618186" y="1929342"/>
                  <a:pt x="612053" y="1928283"/>
                </a:cubicBezTo>
                <a:cubicBezTo>
                  <a:pt x="610827" y="1925108"/>
                  <a:pt x="604694" y="1928283"/>
                  <a:pt x="604694" y="1924050"/>
                </a:cubicBezTo>
                <a:cubicBezTo>
                  <a:pt x="605920" y="1921933"/>
                  <a:pt x="607147" y="1917700"/>
                  <a:pt x="612053" y="1917700"/>
                </a:cubicBezTo>
                <a:close/>
                <a:moveTo>
                  <a:pt x="11992071" y="5621867"/>
                </a:moveTo>
                <a:cubicBezTo>
                  <a:pt x="11987164" y="5626100"/>
                  <a:pt x="11981032" y="5629276"/>
                  <a:pt x="11977352" y="5620808"/>
                </a:cubicBezTo>
                <a:cubicBezTo>
                  <a:pt x="11974899" y="5616575"/>
                  <a:pt x="11972446" y="5615517"/>
                  <a:pt x="11967540" y="5616575"/>
                </a:cubicBezTo>
                <a:cubicBezTo>
                  <a:pt x="11966313" y="5621867"/>
                  <a:pt x="11962633" y="5621867"/>
                  <a:pt x="11958954" y="5618692"/>
                </a:cubicBezTo>
                <a:cubicBezTo>
                  <a:pt x="11956500" y="5616575"/>
                  <a:pt x="11956500" y="5612342"/>
                  <a:pt x="11958954" y="5610225"/>
                </a:cubicBezTo>
                <a:cubicBezTo>
                  <a:pt x="11962633" y="5608109"/>
                  <a:pt x="11965087" y="5611284"/>
                  <a:pt x="11967540" y="5613401"/>
                </a:cubicBezTo>
                <a:cubicBezTo>
                  <a:pt x="11979805" y="5604933"/>
                  <a:pt x="11985938" y="5613401"/>
                  <a:pt x="11992071" y="5621867"/>
                </a:cubicBezTo>
                <a:close/>
                <a:moveTo>
                  <a:pt x="11592212" y="6055784"/>
                </a:moveTo>
                <a:cubicBezTo>
                  <a:pt x="11593439" y="6058959"/>
                  <a:pt x="11594665" y="6061075"/>
                  <a:pt x="11595892" y="6064250"/>
                </a:cubicBezTo>
                <a:cubicBezTo>
                  <a:pt x="11597119" y="6069542"/>
                  <a:pt x="11609384" y="6066367"/>
                  <a:pt x="11605705" y="6074834"/>
                </a:cubicBezTo>
                <a:cubicBezTo>
                  <a:pt x="11605705" y="6075892"/>
                  <a:pt x="11602025" y="6076950"/>
                  <a:pt x="11600798" y="6076950"/>
                </a:cubicBezTo>
                <a:cubicBezTo>
                  <a:pt x="11594665" y="6074834"/>
                  <a:pt x="11590986" y="6070600"/>
                  <a:pt x="11589760" y="6065308"/>
                </a:cubicBezTo>
                <a:cubicBezTo>
                  <a:pt x="11589760" y="6063192"/>
                  <a:pt x="11589760" y="6061075"/>
                  <a:pt x="11589760" y="6058959"/>
                </a:cubicBezTo>
                <a:cubicBezTo>
                  <a:pt x="11590986" y="6056842"/>
                  <a:pt x="11592212" y="6056842"/>
                  <a:pt x="11592212" y="6055784"/>
                </a:cubicBezTo>
                <a:close/>
                <a:moveTo>
                  <a:pt x="808303" y="3166534"/>
                </a:moveTo>
                <a:cubicBezTo>
                  <a:pt x="809529" y="3168650"/>
                  <a:pt x="810756" y="3170767"/>
                  <a:pt x="813209" y="3170767"/>
                </a:cubicBezTo>
                <a:cubicBezTo>
                  <a:pt x="818115" y="3171825"/>
                  <a:pt x="821795" y="3172883"/>
                  <a:pt x="820568" y="3178175"/>
                </a:cubicBezTo>
                <a:cubicBezTo>
                  <a:pt x="819342" y="3182409"/>
                  <a:pt x="816889" y="3184525"/>
                  <a:pt x="811982" y="3185583"/>
                </a:cubicBezTo>
                <a:cubicBezTo>
                  <a:pt x="803396" y="3186642"/>
                  <a:pt x="805849" y="3181350"/>
                  <a:pt x="804623" y="3177117"/>
                </a:cubicBezTo>
                <a:cubicBezTo>
                  <a:pt x="803396" y="3175000"/>
                  <a:pt x="798490" y="3175000"/>
                  <a:pt x="797264" y="3170767"/>
                </a:cubicBezTo>
                <a:cubicBezTo>
                  <a:pt x="796037" y="3161242"/>
                  <a:pt x="803396" y="3165475"/>
                  <a:pt x="808303" y="3166534"/>
                </a:cubicBezTo>
                <a:close/>
                <a:moveTo>
                  <a:pt x="811982" y="1626658"/>
                </a:moveTo>
                <a:cubicBezTo>
                  <a:pt x="819342" y="1622425"/>
                  <a:pt x="829154" y="1625600"/>
                  <a:pt x="835287" y="1618192"/>
                </a:cubicBezTo>
                <a:cubicBezTo>
                  <a:pt x="832834" y="1635125"/>
                  <a:pt x="832834" y="1635125"/>
                  <a:pt x="811982" y="1626658"/>
                </a:cubicBezTo>
                <a:close/>
                <a:moveTo>
                  <a:pt x="11790915" y="3994150"/>
                </a:moveTo>
                <a:cubicBezTo>
                  <a:pt x="11789689" y="3995208"/>
                  <a:pt x="11787235" y="3995208"/>
                  <a:pt x="11786009" y="3994150"/>
                </a:cubicBezTo>
                <a:cubicBezTo>
                  <a:pt x="11784782" y="3995208"/>
                  <a:pt x="11783556" y="3996267"/>
                  <a:pt x="11782329" y="3997325"/>
                </a:cubicBezTo>
                <a:cubicBezTo>
                  <a:pt x="11781103" y="3995208"/>
                  <a:pt x="11781103" y="3993092"/>
                  <a:pt x="11782329" y="3990975"/>
                </a:cubicBezTo>
                <a:cubicBezTo>
                  <a:pt x="11784782" y="3988858"/>
                  <a:pt x="11786009" y="3986742"/>
                  <a:pt x="11789689" y="3987800"/>
                </a:cubicBezTo>
                <a:cubicBezTo>
                  <a:pt x="11787235" y="3983567"/>
                  <a:pt x="11790915" y="3981450"/>
                  <a:pt x="11794594" y="3981450"/>
                </a:cubicBezTo>
                <a:cubicBezTo>
                  <a:pt x="11798275" y="3981450"/>
                  <a:pt x="11797048" y="3985684"/>
                  <a:pt x="11795821" y="3987800"/>
                </a:cubicBezTo>
                <a:cubicBezTo>
                  <a:pt x="11800727" y="3990975"/>
                  <a:pt x="11805634" y="3989917"/>
                  <a:pt x="11811767" y="3990975"/>
                </a:cubicBezTo>
                <a:cubicBezTo>
                  <a:pt x="11803181" y="4004733"/>
                  <a:pt x="11803181" y="4004733"/>
                  <a:pt x="11790915" y="3994150"/>
                </a:cubicBezTo>
                <a:close/>
                <a:moveTo>
                  <a:pt x="12039906" y="4707467"/>
                </a:moveTo>
                <a:cubicBezTo>
                  <a:pt x="12030094" y="4709584"/>
                  <a:pt x="12030094" y="4703234"/>
                  <a:pt x="12028868" y="4699000"/>
                </a:cubicBezTo>
                <a:cubicBezTo>
                  <a:pt x="12027641" y="4692650"/>
                  <a:pt x="12032547" y="4693709"/>
                  <a:pt x="12036227" y="4693709"/>
                </a:cubicBezTo>
                <a:cubicBezTo>
                  <a:pt x="12046039" y="4691592"/>
                  <a:pt x="12046039" y="4699000"/>
                  <a:pt x="12047266" y="4703234"/>
                </a:cubicBezTo>
                <a:cubicBezTo>
                  <a:pt x="12049719" y="4709584"/>
                  <a:pt x="12043587" y="4707467"/>
                  <a:pt x="12039906" y="4707467"/>
                </a:cubicBezTo>
                <a:close/>
                <a:moveTo>
                  <a:pt x="11935649" y="4109508"/>
                </a:moveTo>
                <a:cubicBezTo>
                  <a:pt x="11939329" y="4108450"/>
                  <a:pt x="11945462" y="4109508"/>
                  <a:pt x="11941782" y="4114800"/>
                </a:cubicBezTo>
                <a:cubicBezTo>
                  <a:pt x="11939329" y="4117975"/>
                  <a:pt x="11938102" y="4121150"/>
                  <a:pt x="11939329" y="4125383"/>
                </a:cubicBezTo>
                <a:cubicBezTo>
                  <a:pt x="11939329" y="4127500"/>
                  <a:pt x="11938102" y="4129617"/>
                  <a:pt x="11935649" y="4129617"/>
                </a:cubicBezTo>
                <a:cubicBezTo>
                  <a:pt x="11934423" y="4128559"/>
                  <a:pt x="11931969" y="4128559"/>
                  <a:pt x="11931969" y="4127500"/>
                </a:cubicBezTo>
                <a:cubicBezTo>
                  <a:pt x="11930743" y="4121150"/>
                  <a:pt x="11925836" y="4112684"/>
                  <a:pt x="11935649" y="4109508"/>
                </a:cubicBezTo>
                <a:close/>
                <a:moveTo>
                  <a:pt x="627998" y="3344333"/>
                </a:moveTo>
                <a:cubicBezTo>
                  <a:pt x="634131" y="3347508"/>
                  <a:pt x="642717" y="3347508"/>
                  <a:pt x="643944" y="3353858"/>
                </a:cubicBezTo>
                <a:cubicBezTo>
                  <a:pt x="643944" y="3354917"/>
                  <a:pt x="640264" y="3358092"/>
                  <a:pt x="639037" y="3358092"/>
                </a:cubicBezTo>
                <a:cubicBezTo>
                  <a:pt x="626772" y="3358092"/>
                  <a:pt x="634131" y="3347508"/>
                  <a:pt x="627998" y="3344333"/>
                </a:cubicBezTo>
                <a:close/>
                <a:moveTo>
                  <a:pt x="890482" y="1278467"/>
                </a:moveTo>
                <a:cubicBezTo>
                  <a:pt x="894162" y="1272117"/>
                  <a:pt x="897841" y="1265767"/>
                  <a:pt x="901521" y="1259417"/>
                </a:cubicBezTo>
                <a:cubicBezTo>
                  <a:pt x="902748" y="1265767"/>
                  <a:pt x="903974" y="1272117"/>
                  <a:pt x="900295" y="1279525"/>
                </a:cubicBezTo>
                <a:cubicBezTo>
                  <a:pt x="899068" y="1284817"/>
                  <a:pt x="910107" y="1286933"/>
                  <a:pt x="906427" y="1287992"/>
                </a:cubicBezTo>
                <a:cubicBezTo>
                  <a:pt x="901521" y="1290108"/>
                  <a:pt x="899068" y="1298575"/>
                  <a:pt x="890482" y="1293283"/>
                </a:cubicBezTo>
                <a:cubicBezTo>
                  <a:pt x="884349" y="1289050"/>
                  <a:pt x="891709" y="1282700"/>
                  <a:pt x="890482" y="1278467"/>
                </a:cubicBezTo>
                <a:close/>
                <a:moveTo>
                  <a:pt x="215874" y="4625975"/>
                </a:moveTo>
                <a:cubicBezTo>
                  <a:pt x="218328" y="4625975"/>
                  <a:pt x="223234" y="4629150"/>
                  <a:pt x="223234" y="4631267"/>
                </a:cubicBezTo>
                <a:cubicBezTo>
                  <a:pt x="222007" y="4639734"/>
                  <a:pt x="213421" y="4637617"/>
                  <a:pt x="207289" y="4641850"/>
                </a:cubicBezTo>
                <a:cubicBezTo>
                  <a:pt x="206062" y="4633383"/>
                  <a:pt x="206062" y="4627034"/>
                  <a:pt x="215874" y="4625975"/>
                </a:cubicBezTo>
                <a:close/>
                <a:moveTo>
                  <a:pt x="163132" y="2053167"/>
                </a:moveTo>
                <a:cubicBezTo>
                  <a:pt x="163132" y="2053167"/>
                  <a:pt x="163132" y="2053167"/>
                  <a:pt x="163132" y="2053167"/>
                </a:cubicBezTo>
                <a:cubicBezTo>
                  <a:pt x="163132" y="2053167"/>
                  <a:pt x="163132" y="2054225"/>
                  <a:pt x="163132" y="2053167"/>
                </a:cubicBezTo>
                <a:cubicBezTo>
                  <a:pt x="163132" y="2054225"/>
                  <a:pt x="163132" y="2054225"/>
                  <a:pt x="163132" y="2053167"/>
                </a:cubicBezTo>
                <a:cubicBezTo>
                  <a:pt x="163132" y="2054225"/>
                  <a:pt x="163132" y="2054225"/>
                  <a:pt x="163132" y="2053167"/>
                </a:cubicBezTo>
                <a:close/>
                <a:moveTo>
                  <a:pt x="163132" y="2054225"/>
                </a:moveTo>
                <a:cubicBezTo>
                  <a:pt x="164359" y="2060575"/>
                  <a:pt x="177851" y="2057400"/>
                  <a:pt x="176625" y="2065867"/>
                </a:cubicBezTo>
                <a:cubicBezTo>
                  <a:pt x="169265" y="2071158"/>
                  <a:pt x="161906" y="2069042"/>
                  <a:pt x="157000" y="2061633"/>
                </a:cubicBezTo>
                <a:cubicBezTo>
                  <a:pt x="154546" y="2057400"/>
                  <a:pt x="158226" y="2054225"/>
                  <a:pt x="163132" y="2054225"/>
                </a:cubicBezTo>
                <a:close/>
                <a:moveTo>
                  <a:pt x="181531" y="1889125"/>
                </a:moveTo>
                <a:cubicBezTo>
                  <a:pt x="181531" y="1889125"/>
                  <a:pt x="180304" y="1889125"/>
                  <a:pt x="181531" y="1889125"/>
                </a:cubicBezTo>
                <a:cubicBezTo>
                  <a:pt x="180304" y="1889125"/>
                  <a:pt x="180304" y="1888067"/>
                  <a:pt x="181531" y="1889125"/>
                </a:cubicBezTo>
                <a:cubicBezTo>
                  <a:pt x="180304" y="1888067"/>
                  <a:pt x="180304" y="1888067"/>
                  <a:pt x="181531" y="1889125"/>
                </a:cubicBezTo>
                <a:cubicBezTo>
                  <a:pt x="181531" y="1888067"/>
                  <a:pt x="181531" y="1889125"/>
                  <a:pt x="181531" y="1889125"/>
                </a:cubicBezTo>
                <a:close/>
                <a:moveTo>
                  <a:pt x="179078" y="1913467"/>
                </a:moveTo>
                <a:cubicBezTo>
                  <a:pt x="168039" y="1897592"/>
                  <a:pt x="168039" y="1896533"/>
                  <a:pt x="180304" y="1889125"/>
                </a:cubicBezTo>
                <a:cubicBezTo>
                  <a:pt x="183984" y="1897592"/>
                  <a:pt x="180304" y="1905000"/>
                  <a:pt x="179078" y="1913467"/>
                </a:cubicBezTo>
                <a:close/>
                <a:moveTo>
                  <a:pt x="755561" y="5723467"/>
                </a:moveTo>
                <a:cubicBezTo>
                  <a:pt x="754334" y="5715000"/>
                  <a:pt x="753107" y="5709709"/>
                  <a:pt x="753107" y="5703359"/>
                </a:cubicBezTo>
                <a:cubicBezTo>
                  <a:pt x="753107" y="5700183"/>
                  <a:pt x="754334" y="5697008"/>
                  <a:pt x="758014" y="5697008"/>
                </a:cubicBezTo>
                <a:cubicBezTo>
                  <a:pt x="761693" y="5697008"/>
                  <a:pt x="765373" y="5699125"/>
                  <a:pt x="767826" y="5701242"/>
                </a:cubicBezTo>
                <a:cubicBezTo>
                  <a:pt x="770279" y="5703359"/>
                  <a:pt x="766600" y="5706534"/>
                  <a:pt x="764147" y="5707592"/>
                </a:cubicBezTo>
                <a:cubicBezTo>
                  <a:pt x="758014" y="5709709"/>
                  <a:pt x="761693" y="5716058"/>
                  <a:pt x="755561" y="5723467"/>
                </a:cubicBezTo>
                <a:close/>
                <a:moveTo>
                  <a:pt x="11597119" y="4422775"/>
                </a:moveTo>
                <a:cubicBezTo>
                  <a:pt x="11598345" y="4416425"/>
                  <a:pt x="11600798" y="4412192"/>
                  <a:pt x="11610611" y="4411133"/>
                </a:cubicBezTo>
                <a:cubicBezTo>
                  <a:pt x="11610611" y="4419600"/>
                  <a:pt x="11603252" y="4420659"/>
                  <a:pt x="11597119" y="4422775"/>
                </a:cubicBezTo>
                <a:close/>
                <a:moveTo>
                  <a:pt x="830381" y="590550"/>
                </a:moveTo>
                <a:cubicBezTo>
                  <a:pt x="816889" y="583142"/>
                  <a:pt x="827928" y="575733"/>
                  <a:pt x="830381" y="569383"/>
                </a:cubicBezTo>
                <a:cubicBezTo>
                  <a:pt x="834060" y="576792"/>
                  <a:pt x="832834" y="583142"/>
                  <a:pt x="830381" y="590550"/>
                </a:cubicBezTo>
                <a:close/>
                <a:moveTo>
                  <a:pt x="327491" y="5030258"/>
                </a:moveTo>
                <a:cubicBezTo>
                  <a:pt x="326265" y="5036609"/>
                  <a:pt x="347116" y="5033434"/>
                  <a:pt x="337304" y="5042959"/>
                </a:cubicBezTo>
                <a:cubicBezTo>
                  <a:pt x="333624" y="5046133"/>
                  <a:pt x="327491" y="5053542"/>
                  <a:pt x="320132" y="5049309"/>
                </a:cubicBezTo>
                <a:cubicBezTo>
                  <a:pt x="317679" y="5048250"/>
                  <a:pt x="313999" y="5042959"/>
                  <a:pt x="313999" y="5042959"/>
                </a:cubicBezTo>
                <a:cubicBezTo>
                  <a:pt x="316452" y="5037667"/>
                  <a:pt x="316452" y="5029200"/>
                  <a:pt x="327491" y="5030258"/>
                </a:cubicBezTo>
                <a:close/>
                <a:moveTo>
                  <a:pt x="327491" y="5030258"/>
                </a:moveTo>
                <a:cubicBezTo>
                  <a:pt x="327491" y="5030258"/>
                  <a:pt x="327491" y="5030258"/>
                  <a:pt x="327491" y="5030258"/>
                </a:cubicBezTo>
                <a:cubicBezTo>
                  <a:pt x="327491" y="5029200"/>
                  <a:pt x="327491" y="5030258"/>
                  <a:pt x="327491" y="5030258"/>
                </a:cubicBezTo>
                <a:cubicBezTo>
                  <a:pt x="327491" y="5030258"/>
                  <a:pt x="327491" y="5030258"/>
                  <a:pt x="327491" y="5030258"/>
                </a:cubicBezTo>
                <a:close/>
                <a:moveTo>
                  <a:pt x="121429" y="4551892"/>
                </a:moveTo>
                <a:cubicBezTo>
                  <a:pt x="110390" y="4555067"/>
                  <a:pt x="107937" y="4544484"/>
                  <a:pt x="100578" y="4545542"/>
                </a:cubicBezTo>
                <a:cubicBezTo>
                  <a:pt x="109164" y="4543425"/>
                  <a:pt x="116523" y="4542367"/>
                  <a:pt x="121429" y="4551892"/>
                </a:cubicBezTo>
                <a:close/>
                <a:moveTo>
                  <a:pt x="583842" y="1711325"/>
                </a:moveTo>
                <a:cubicBezTo>
                  <a:pt x="585069" y="1712383"/>
                  <a:pt x="586295" y="1713442"/>
                  <a:pt x="586295" y="1714500"/>
                </a:cubicBezTo>
                <a:cubicBezTo>
                  <a:pt x="582616" y="1722967"/>
                  <a:pt x="572803" y="1716617"/>
                  <a:pt x="566670" y="1719792"/>
                </a:cubicBezTo>
                <a:cubicBezTo>
                  <a:pt x="570350" y="1711325"/>
                  <a:pt x="574030" y="1706033"/>
                  <a:pt x="583842" y="1711325"/>
                </a:cubicBezTo>
                <a:close/>
                <a:moveTo>
                  <a:pt x="11534564" y="5656792"/>
                </a:moveTo>
                <a:cubicBezTo>
                  <a:pt x="11525978" y="5664200"/>
                  <a:pt x="11518619" y="5664200"/>
                  <a:pt x="11510033" y="5666317"/>
                </a:cubicBezTo>
                <a:cubicBezTo>
                  <a:pt x="11516166" y="5657850"/>
                  <a:pt x="11516166" y="5657850"/>
                  <a:pt x="11534564" y="5656792"/>
                </a:cubicBezTo>
                <a:close/>
                <a:moveTo>
                  <a:pt x="11790915" y="1190625"/>
                </a:moveTo>
                <a:cubicBezTo>
                  <a:pt x="11792142" y="1190625"/>
                  <a:pt x="11792142" y="1190625"/>
                  <a:pt x="11790915" y="1190625"/>
                </a:cubicBezTo>
                <a:cubicBezTo>
                  <a:pt x="11792142" y="1190625"/>
                  <a:pt x="11790915" y="1190625"/>
                  <a:pt x="11790915" y="1190625"/>
                </a:cubicBezTo>
                <a:cubicBezTo>
                  <a:pt x="11789689" y="1189567"/>
                  <a:pt x="11789689" y="1188508"/>
                  <a:pt x="11788462" y="1186392"/>
                </a:cubicBezTo>
                <a:cubicBezTo>
                  <a:pt x="11789689" y="1187450"/>
                  <a:pt x="11790915" y="1189567"/>
                  <a:pt x="11790915" y="1190625"/>
                </a:cubicBezTo>
                <a:close/>
                <a:moveTo>
                  <a:pt x="11792142" y="1168400"/>
                </a:moveTo>
                <a:cubicBezTo>
                  <a:pt x="11792142" y="1174750"/>
                  <a:pt x="11788462" y="1180042"/>
                  <a:pt x="11789689" y="1186392"/>
                </a:cubicBezTo>
                <a:cubicBezTo>
                  <a:pt x="11784782" y="1176867"/>
                  <a:pt x="11778649" y="1168400"/>
                  <a:pt x="11781103" y="1157817"/>
                </a:cubicBezTo>
                <a:cubicBezTo>
                  <a:pt x="11789689" y="1157817"/>
                  <a:pt x="11792142" y="1160992"/>
                  <a:pt x="11792142" y="1168400"/>
                </a:cubicBezTo>
                <a:close/>
                <a:moveTo>
                  <a:pt x="2570869" y="6234642"/>
                </a:moveTo>
                <a:cubicBezTo>
                  <a:pt x="2570869" y="6235700"/>
                  <a:pt x="2570869" y="6234642"/>
                  <a:pt x="2570869" y="6234642"/>
                </a:cubicBezTo>
                <a:cubicBezTo>
                  <a:pt x="2570869" y="6235700"/>
                  <a:pt x="2570869" y="6235700"/>
                  <a:pt x="2570869" y="6234642"/>
                </a:cubicBezTo>
                <a:cubicBezTo>
                  <a:pt x="2570869" y="6235700"/>
                  <a:pt x="2570869" y="6235700"/>
                  <a:pt x="2570869" y="6234642"/>
                </a:cubicBezTo>
                <a:cubicBezTo>
                  <a:pt x="2570869" y="6235700"/>
                  <a:pt x="2570869" y="6235700"/>
                  <a:pt x="2570869" y="6234642"/>
                </a:cubicBezTo>
                <a:close/>
                <a:moveTo>
                  <a:pt x="2570869" y="6235700"/>
                </a:moveTo>
                <a:cubicBezTo>
                  <a:pt x="2570869" y="6239933"/>
                  <a:pt x="2559829" y="6243109"/>
                  <a:pt x="2568415" y="6248401"/>
                </a:cubicBezTo>
                <a:cubicBezTo>
                  <a:pt x="2572095" y="6250517"/>
                  <a:pt x="2572095" y="6253692"/>
                  <a:pt x="2569642" y="6255808"/>
                </a:cubicBezTo>
                <a:cubicBezTo>
                  <a:pt x="2567189" y="6256867"/>
                  <a:pt x="2563509" y="6255808"/>
                  <a:pt x="2562283" y="6254750"/>
                </a:cubicBezTo>
                <a:cubicBezTo>
                  <a:pt x="2561056" y="6252633"/>
                  <a:pt x="2552470" y="6250517"/>
                  <a:pt x="2558603" y="6246284"/>
                </a:cubicBezTo>
                <a:cubicBezTo>
                  <a:pt x="2563509" y="6243109"/>
                  <a:pt x="2562283" y="6234642"/>
                  <a:pt x="2570869" y="6235700"/>
                </a:cubicBezTo>
                <a:close/>
                <a:moveTo>
                  <a:pt x="1167685" y="5262034"/>
                </a:moveTo>
                <a:cubicBezTo>
                  <a:pt x="1168911" y="5260975"/>
                  <a:pt x="1168911" y="5259917"/>
                  <a:pt x="1170138" y="5258859"/>
                </a:cubicBezTo>
                <a:cubicBezTo>
                  <a:pt x="1184856" y="5256742"/>
                  <a:pt x="1179950" y="5266267"/>
                  <a:pt x="1178724" y="5272617"/>
                </a:cubicBezTo>
                <a:cubicBezTo>
                  <a:pt x="1178724" y="5278967"/>
                  <a:pt x="1172591" y="5276850"/>
                  <a:pt x="1168911" y="5275792"/>
                </a:cubicBezTo>
                <a:cubicBezTo>
                  <a:pt x="1160325" y="5271559"/>
                  <a:pt x="1164005" y="5267325"/>
                  <a:pt x="1167685" y="5262034"/>
                </a:cubicBezTo>
                <a:close/>
                <a:moveTo>
                  <a:pt x="1181177" y="523875"/>
                </a:moveTo>
                <a:cubicBezTo>
                  <a:pt x="1189763" y="518583"/>
                  <a:pt x="1195895" y="514350"/>
                  <a:pt x="1203255" y="510117"/>
                </a:cubicBezTo>
                <a:cubicBezTo>
                  <a:pt x="1202028" y="525992"/>
                  <a:pt x="1202028" y="525992"/>
                  <a:pt x="1181177" y="523875"/>
                </a:cubicBezTo>
                <a:close/>
                <a:moveTo>
                  <a:pt x="138601" y="5319184"/>
                </a:moveTo>
                <a:cubicBezTo>
                  <a:pt x="137375" y="5309659"/>
                  <a:pt x="144734" y="5307542"/>
                  <a:pt x="147187" y="5301192"/>
                </a:cubicBezTo>
                <a:cubicBezTo>
                  <a:pt x="154546" y="5310717"/>
                  <a:pt x="144734" y="5313892"/>
                  <a:pt x="138601" y="5319184"/>
                </a:cubicBezTo>
                <a:close/>
                <a:moveTo>
                  <a:pt x="11800727" y="1200150"/>
                </a:moveTo>
                <a:cubicBezTo>
                  <a:pt x="11798275" y="1201208"/>
                  <a:pt x="11795821" y="1203325"/>
                  <a:pt x="11792142" y="1205442"/>
                </a:cubicBezTo>
                <a:cubicBezTo>
                  <a:pt x="11784782" y="1200150"/>
                  <a:pt x="11797048" y="1194858"/>
                  <a:pt x="11792142" y="1189567"/>
                </a:cubicBezTo>
                <a:cubicBezTo>
                  <a:pt x="11797048" y="1189567"/>
                  <a:pt x="11803181" y="1187450"/>
                  <a:pt x="11805634" y="1188508"/>
                </a:cubicBezTo>
                <a:cubicBezTo>
                  <a:pt x="11808087" y="1193800"/>
                  <a:pt x="11805634" y="1198033"/>
                  <a:pt x="11800727" y="1200150"/>
                </a:cubicBezTo>
                <a:close/>
                <a:moveTo>
                  <a:pt x="988607" y="6307667"/>
                </a:moveTo>
                <a:cubicBezTo>
                  <a:pt x="988607" y="6311901"/>
                  <a:pt x="984927" y="6314017"/>
                  <a:pt x="980021" y="6314017"/>
                </a:cubicBezTo>
                <a:cubicBezTo>
                  <a:pt x="975115" y="6314017"/>
                  <a:pt x="971435" y="6311901"/>
                  <a:pt x="971435" y="6307667"/>
                </a:cubicBezTo>
                <a:cubicBezTo>
                  <a:pt x="971435" y="6303433"/>
                  <a:pt x="975115" y="6302375"/>
                  <a:pt x="978794" y="6302375"/>
                </a:cubicBezTo>
                <a:cubicBezTo>
                  <a:pt x="982474" y="6303433"/>
                  <a:pt x="988607" y="6302375"/>
                  <a:pt x="988607" y="6307667"/>
                </a:cubicBezTo>
                <a:close/>
                <a:moveTo>
                  <a:pt x="11561548" y="1866900"/>
                </a:moveTo>
                <a:cubicBezTo>
                  <a:pt x="11555415" y="1865842"/>
                  <a:pt x="11552963" y="1881717"/>
                  <a:pt x="11545603" y="1871133"/>
                </a:cubicBezTo>
                <a:cubicBezTo>
                  <a:pt x="11541924" y="1864783"/>
                  <a:pt x="11550510" y="1860550"/>
                  <a:pt x="11557869" y="1859492"/>
                </a:cubicBezTo>
                <a:cubicBezTo>
                  <a:pt x="11561548" y="1858433"/>
                  <a:pt x="11565228" y="1857375"/>
                  <a:pt x="11568908" y="1861608"/>
                </a:cubicBezTo>
                <a:cubicBezTo>
                  <a:pt x="11568908" y="1866900"/>
                  <a:pt x="11564001" y="1866900"/>
                  <a:pt x="11561548" y="1866900"/>
                </a:cubicBezTo>
                <a:close/>
                <a:moveTo>
                  <a:pt x="11426627" y="3978275"/>
                </a:moveTo>
                <a:cubicBezTo>
                  <a:pt x="11432759" y="3979333"/>
                  <a:pt x="11440119" y="3977217"/>
                  <a:pt x="11442573" y="3983567"/>
                </a:cubicBezTo>
                <a:cubicBezTo>
                  <a:pt x="11443799" y="3985684"/>
                  <a:pt x="11440119" y="3986742"/>
                  <a:pt x="11437666" y="3987800"/>
                </a:cubicBezTo>
                <a:cubicBezTo>
                  <a:pt x="11425400" y="3990975"/>
                  <a:pt x="11430307" y="3981450"/>
                  <a:pt x="11426627" y="3978275"/>
                </a:cubicBezTo>
                <a:close/>
                <a:moveTo>
                  <a:pt x="1170138" y="5257800"/>
                </a:moveTo>
                <a:cubicBezTo>
                  <a:pt x="1164005" y="5253567"/>
                  <a:pt x="1156646" y="5257800"/>
                  <a:pt x="1149286" y="5256742"/>
                </a:cubicBezTo>
                <a:cubicBezTo>
                  <a:pt x="1149286" y="5248275"/>
                  <a:pt x="1159099" y="5247217"/>
                  <a:pt x="1161552" y="5241925"/>
                </a:cubicBezTo>
                <a:cubicBezTo>
                  <a:pt x="1170138" y="5246159"/>
                  <a:pt x="1168911" y="5252508"/>
                  <a:pt x="1170138" y="5257800"/>
                </a:cubicBezTo>
                <a:close/>
                <a:moveTo>
                  <a:pt x="1170138" y="5258859"/>
                </a:moveTo>
                <a:cubicBezTo>
                  <a:pt x="1170138" y="5258859"/>
                  <a:pt x="1170138" y="5258859"/>
                  <a:pt x="1170138" y="5258859"/>
                </a:cubicBezTo>
                <a:cubicBezTo>
                  <a:pt x="1170138" y="5258859"/>
                  <a:pt x="1170138" y="5258859"/>
                  <a:pt x="1170138" y="5258859"/>
                </a:cubicBezTo>
                <a:cubicBezTo>
                  <a:pt x="1170138" y="5258859"/>
                  <a:pt x="1170138" y="5258859"/>
                  <a:pt x="1170138" y="5258859"/>
                </a:cubicBezTo>
                <a:cubicBezTo>
                  <a:pt x="1170138" y="5258859"/>
                  <a:pt x="1170138" y="5258859"/>
                  <a:pt x="1170138" y="5258859"/>
                </a:cubicBezTo>
                <a:close/>
                <a:moveTo>
                  <a:pt x="11527205" y="6231467"/>
                </a:moveTo>
                <a:cubicBezTo>
                  <a:pt x="11524751" y="6238875"/>
                  <a:pt x="11524751" y="6246284"/>
                  <a:pt x="11514939" y="6252633"/>
                </a:cubicBezTo>
                <a:cubicBezTo>
                  <a:pt x="11507580" y="6244167"/>
                  <a:pt x="11519846" y="6237817"/>
                  <a:pt x="11516166" y="6230409"/>
                </a:cubicBezTo>
                <a:cubicBezTo>
                  <a:pt x="11516166" y="6230409"/>
                  <a:pt x="11519846" y="6228292"/>
                  <a:pt x="11522299" y="6227234"/>
                </a:cubicBezTo>
                <a:cubicBezTo>
                  <a:pt x="11527205" y="6226175"/>
                  <a:pt x="11528432" y="6228292"/>
                  <a:pt x="11527205" y="6231467"/>
                </a:cubicBezTo>
                <a:close/>
                <a:moveTo>
                  <a:pt x="46609" y="916517"/>
                </a:moveTo>
                <a:cubicBezTo>
                  <a:pt x="49062" y="921808"/>
                  <a:pt x="46609" y="924983"/>
                  <a:pt x="42930" y="928158"/>
                </a:cubicBezTo>
                <a:cubicBezTo>
                  <a:pt x="39250" y="931333"/>
                  <a:pt x="35570" y="935567"/>
                  <a:pt x="29437" y="933450"/>
                </a:cubicBezTo>
                <a:cubicBezTo>
                  <a:pt x="28211" y="933450"/>
                  <a:pt x="25758" y="932392"/>
                  <a:pt x="25758" y="930275"/>
                </a:cubicBezTo>
                <a:cubicBezTo>
                  <a:pt x="24531" y="926042"/>
                  <a:pt x="38023" y="912283"/>
                  <a:pt x="42930" y="913342"/>
                </a:cubicBezTo>
                <a:cubicBezTo>
                  <a:pt x="44156" y="915458"/>
                  <a:pt x="45383" y="915458"/>
                  <a:pt x="46609" y="916517"/>
                </a:cubicBezTo>
                <a:close/>
                <a:moveTo>
                  <a:pt x="12014149" y="4777317"/>
                </a:moveTo>
                <a:cubicBezTo>
                  <a:pt x="12015375" y="4777317"/>
                  <a:pt x="12015375" y="4777317"/>
                  <a:pt x="12016602" y="4778375"/>
                </a:cubicBezTo>
                <a:lnTo>
                  <a:pt x="12017828" y="4778375"/>
                </a:lnTo>
                <a:cubicBezTo>
                  <a:pt x="12017828" y="4778375"/>
                  <a:pt x="12016602" y="4778375"/>
                  <a:pt x="12016602" y="4778375"/>
                </a:cubicBezTo>
                <a:lnTo>
                  <a:pt x="12016602" y="4778375"/>
                </a:lnTo>
                <a:cubicBezTo>
                  <a:pt x="12016602" y="4778375"/>
                  <a:pt x="12015375" y="4777317"/>
                  <a:pt x="12014149" y="4777317"/>
                </a:cubicBezTo>
                <a:close/>
                <a:moveTo>
                  <a:pt x="12009242" y="4776258"/>
                </a:moveTo>
                <a:cubicBezTo>
                  <a:pt x="12006790" y="4776258"/>
                  <a:pt x="12004337" y="4776258"/>
                  <a:pt x="12001883" y="4777317"/>
                </a:cubicBezTo>
                <a:cubicBezTo>
                  <a:pt x="11983485" y="4784725"/>
                  <a:pt x="11992071" y="4772025"/>
                  <a:pt x="11987164" y="4762500"/>
                </a:cubicBezTo>
                <a:cubicBezTo>
                  <a:pt x="11996977" y="4767792"/>
                  <a:pt x="12003110" y="4773084"/>
                  <a:pt x="12009242" y="4776258"/>
                </a:cubicBezTo>
                <a:close/>
                <a:moveTo>
                  <a:pt x="38023" y="1740958"/>
                </a:moveTo>
                <a:cubicBezTo>
                  <a:pt x="44156" y="1747308"/>
                  <a:pt x="40476" y="1753658"/>
                  <a:pt x="38023" y="1761067"/>
                </a:cubicBezTo>
                <a:cubicBezTo>
                  <a:pt x="29437" y="1752600"/>
                  <a:pt x="28211" y="1746250"/>
                  <a:pt x="38023" y="1740958"/>
                </a:cubicBezTo>
                <a:close/>
                <a:moveTo>
                  <a:pt x="383913" y="4912784"/>
                </a:moveTo>
                <a:cubicBezTo>
                  <a:pt x="390046" y="4921250"/>
                  <a:pt x="392499" y="4928659"/>
                  <a:pt x="388819" y="4941359"/>
                </a:cubicBezTo>
                <a:cubicBezTo>
                  <a:pt x="379007" y="4923367"/>
                  <a:pt x="379007" y="4923367"/>
                  <a:pt x="383913" y="4912784"/>
                </a:cubicBezTo>
                <a:close/>
                <a:moveTo>
                  <a:pt x="1137021" y="282575"/>
                </a:moveTo>
                <a:cubicBezTo>
                  <a:pt x="1144380" y="278342"/>
                  <a:pt x="1150513" y="274108"/>
                  <a:pt x="1155419" y="270933"/>
                </a:cubicBezTo>
                <a:cubicBezTo>
                  <a:pt x="1157872" y="285750"/>
                  <a:pt x="1157872" y="285750"/>
                  <a:pt x="1137021" y="282575"/>
                </a:cubicBezTo>
                <a:close/>
                <a:moveTo>
                  <a:pt x="382687" y="2180167"/>
                </a:moveTo>
                <a:cubicBezTo>
                  <a:pt x="396179" y="2186517"/>
                  <a:pt x="394952" y="2192867"/>
                  <a:pt x="391272" y="2200275"/>
                </a:cubicBezTo>
                <a:cubicBezTo>
                  <a:pt x="388819" y="2200275"/>
                  <a:pt x="387593" y="2200275"/>
                  <a:pt x="385140" y="2200275"/>
                </a:cubicBezTo>
                <a:cubicBezTo>
                  <a:pt x="383913" y="2194983"/>
                  <a:pt x="383913" y="2188633"/>
                  <a:pt x="382687" y="2180167"/>
                </a:cubicBezTo>
                <a:close/>
                <a:moveTo>
                  <a:pt x="225687" y="2240492"/>
                </a:moveTo>
                <a:cubicBezTo>
                  <a:pt x="228140" y="2239434"/>
                  <a:pt x="229367" y="2239434"/>
                  <a:pt x="229367" y="2241550"/>
                </a:cubicBezTo>
                <a:cubicBezTo>
                  <a:pt x="230593" y="2250017"/>
                  <a:pt x="226913" y="2255309"/>
                  <a:pt x="218328" y="2259542"/>
                </a:cubicBezTo>
                <a:cubicBezTo>
                  <a:pt x="218328" y="2259542"/>
                  <a:pt x="217101" y="2258483"/>
                  <a:pt x="217101" y="2258483"/>
                </a:cubicBezTo>
                <a:cubicBezTo>
                  <a:pt x="220781" y="2252133"/>
                  <a:pt x="214648" y="2243667"/>
                  <a:pt x="225687" y="2240492"/>
                </a:cubicBezTo>
                <a:close/>
                <a:moveTo>
                  <a:pt x="679514" y="6035675"/>
                </a:moveTo>
                <a:cubicBezTo>
                  <a:pt x="681967" y="6022975"/>
                  <a:pt x="691780" y="6020859"/>
                  <a:pt x="706498" y="6024034"/>
                </a:cubicBezTo>
                <a:cubicBezTo>
                  <a:pt x="697912" y="6035675"/>
                  <a:pt x="686873" y="6032500"/>
                  <a:pt x="679514" y="6035675"/>
                </a:cubicBezTo>
                <a:close/>
                <a:moveTo>
                  <a:pt x="11752892" y="2198158"/>
                </a:moveTo>
                <a:cubicBezTo>
                  <a:pt x="11754118" y="2197100"/>
                  <a:pt x="11757798" y="2196042"/>
                  <a:pt x="11761478" y="2193925"/>
                </a:cubicBezTo>
                <a:cubicBezTo>
                  <a:pt x="11759025" y="2200275"/>
                  <a:pt x="11757798" y="2202392"/>
                  <a:pt x="11756571" y="2203450"/>
                </a:cubicBezTo>
                <a:cubicBezTo>
                  <a:pt x="11756571" y="2203450"/>
                  <a:pt x="11755345" y="2204508"/>
                  <a:pt x="11755345" y="2205567"/>
                </a:cubicBezTo>
                <a:cubicBezTo>
                  <a:pt x="11776196" y="2202392"/>
                  <a:pt x="11776196" y="2203450"/>
                  <a:pt x="11774970" y="2224617"/>
                </a:cubicBezTo>
                <a:cubicBezTo>
                  <a:pt x="11767611" y="2219325"/>
                  <a:pt x="11756571" y="2208742"/>
                  <a:pt x="11755345" y="2205567"/>
                </a:cubicBezTo>
                <a:cubicBezTo>
                  <a:pt x="11754118" y="2208742"/>
                  <a:pt x="11752892" y="2210858"/>
                  <a:pt x="11747985" y="2209800"/>
                </a:cubicBezTo>
                <a:cubicBezTo>
                  <a:pt x="11747985" y="2209800"/>
                  <a:pt x="11746759" y="2208742"/>
                  <a:pt x="11746759" y="2208742"/>
                </a:cubicBezTo>
                <a:cubicBezTo>
                  <a:pt x="11745532" y="2210858"/>
                  <a:pt x="11743080" y="2211917"/>
                  <a:pt x="11740626" y="2211917"/>
                </a:cubicBezTo>
                <a:cubicBezTo>
                  <a:pt x="11736947" y="2205567"/>
                  <a:pt x="11736947" y="2198158"/>
                  <a:pt x="11746759" y="2196042"/>
                </a:cubicBezTo>
                <a:cubicBezTo>
                  <a:pt x="11750439" y="2194983"/>
                  <a:pt x="11751665" y="2196042"/>
                  <a:pt x="11752892" y="2198158"/>
                </a:cubicBezTo>
                <a:close/>
                <a:moveTo>
                  <a:pt x="11407002" y="5041900"/>
                </a:moveTo>
                <a:cubicBezTo>
                  <a:pt x="11398416" y="5042959"/>
                  <a:pt x="11391057" y="5045075"/>
                  <a:pt x="11382471" y="5046133"/>
                </a:cubicBezTo>
                <a:cubicBezTo>
                  <a:pt x="11378791" y="5046133"/>
                  <a:pt x="11375112" y="5046133"/>
                  <a:pt x="11373885" y="5042959"/>
                </a:cubicBezTo>
                <a:cubicBezTo>
                  <a:pt x="11372658" y="5038725"/>
                  <a:pt x="11377564" y="5037667"/>
                  <a:pt x="11381245" y="5038725"/>
                </a:cubicBezTo>
                <a:cubicBezTo>
                  <a:pt x="11389830" y="5040842"/>
                  <a:pt x="11398416" y="5038725"/>
                  <a:pt x="11407002" y="5041900"/>
                </a:cubicBezTo>
                <a:close/>
                <a:moveTo>
                  <a:pt x="786225" y="4937125"/>
                </a:moveTo>
                <a:cubicBezTo>
                  <a:pt x="784998" y="4946650"/>
                  <a:pt x="788678" y="4954059"/>
                  <a:pt x="780092" y="4960409"/>
                </a:cubicBezTo>
                <a:cubicBezTo>
                  <a:pt x="775186" y="4950883"/>
                  <a:pt x="771506" y="4943475"/>
                  <a:pt x="786225" y="4937125"/>
                </a:cubicBezTo>
                <a:close/>
                <a:moveTo>
                  <a:pt x="11371431" y="5083175"/>
                </a:moveTo>
                <a:cubicBezTo>
                  <a:pt x="11373885" y="5074709"/>
                  <a:pt x="11368979" y="5065184"/>
                  <a:pt x="11383697" y="5058834"/>
                </a:cubicBezTo>
                <a:cubicBezTo>
                  <a:pt x="11386150" y="5069417"/>
                  <a:pt x="11383697" y="5078942"/>
                  <a:pt x="11375112" y="5086350"/>
                </a:cubicBezTo>
                <a:cubicBezTo>
                  <a:pt x="11373885" y="5088467"/>
                  <a:pt x="11372658" y="5090584"/>
                  <a:pt x="11371431" y="5092700"/>
                </a:cubicBezTo>
                <a:lnTo>
                  <a:pt x="11371431" y="5092700"/>
                </a:lnTo>
                <a:cubicBezTo>
                  <a:pt x="11370205" y="5094817"/>
                  <a:pt x="11367752" y="5099050"/>
                  <a:pt x="11365299" y="5096934"/>
                </a:cubicBezTo>
                <a:cubicBezTo>
                  <a:pt x="11361619" y="5093758"/>
                  <a:pt x="11362846" y="5090584"/>
                  <a:pt x="11367752" y="5089525"/>
                </a:cubicBezTo>
                <a:cubicBezTo>
                  <a:pt x="11368979" y="5086350"/>
                  <a:pt x="11370205" y="5084234"/>
                  <a:pt x="11371431" y="5083175"/>
                </a:cubicBezTo>
                <a:lnTo>
                  <a:pt x="11371431" y="5083175"/>
                </a:lnTo>
                <a:close/>
                <a:moveTo>
                  <a:pt x="11621650" y="6140450"/>
                </a:moveTo>
                <a:cubicBezTo>
                  <a:pt x="11624103" y="6131984"/>
                  <a:pt x="11629009" y="6126692"/>
                  <a:pt x="11635142" y="6121401"/>
                </a:cubicBezTo>
                <a:cubicBezTo>
                  <a:pt x="11637595" y="6130925"/>
                  <a:pt x="11635142" y="6137276"/>
                  <a:pt x="11621650" y="6140450"/>
                </a:cubicBezTo>
                <a:close/>
                <a:moveTo>
                  <a:pt x="11041487" y="5123392"/>
                </a:moveTo>
                <a:cubicBezTo>
                  <a:pt x="11042714" y="5120217"/>
                  <a:pt x="11040260" y="5113867"/>
                  <a:pt x="11047620" y="5112809"/>
                </a:cubicBezTo>
                <a:cubicBezTo>
                  <a:pt x="11051300" y="5112809"/>
                  <a:pt x="11054979" y="5113867"/>
                  <a:pt x="11054979" y="5117042"/>
                </a:cubicBezTo>
                <a:cubicBezTo>
                  <a:pt x="11054979" y="5122334"/>
                  <a:pt x="11052526" y="5125508"/>
                  <a:pt x="11046393" y="5126567"/>
                </a:cubicBezTo>
                <a:cubicBezTo>
                  <a:pt x="11042714" y="5126567"/>
                  <a:pt x="11040260" y="5125508"/>
                  <a:pt x="11041487" y="5123392"/>
                </a:cubicBezTo>
                <a:close/>
                <a:moveTo>
                  <a:pt x="512702" y="3774017"/>
                </a:moveTo>
                <a:cubicBezTo>
                  <a:pt x="507796" y="3778250"/>
                  <a:pt x="501663" y="3782483"/>
                  <a:pt x="495530" y="3786717"/>
                </a:cubicBezTo>
                <a:cubicBezTo>
                  <a:pt x="494303" y="3776133"/>
                  <a:pt x="494303" y="3764492"/>
                  <a:pt x="512702" y="3774017"/>
                </a:cubicBezTo>
                <a:close/>
                <a:moveTo>
                  <a:pt x="212195" y="4166659"/>
                </a:moveTo>
                <a:cubicBezTo>
                  <a:pt x="208515" y="4157133"/>
                  <a:pt x="206062" y="4149725"/>
                  <a:pt x="203609" y="4142317"/>
                </a:cubicBezTo>
                <a:cubicBezTo>
                  <a:pt x="212195" y="4148667"/>
                  <a:pt x="217101" y="4155017"/>
                  <a:pt x="212195" y="4166659"/>
                </a:cubicBezTo>
                <a:close/>
                <a:moveTo>
                  <a:pt x="11062339" y="4828117"/>
                </a:moveTo>
                <a:cubicBezTo>
                  <a:pt x="11077057" y="4836584"/>
                  <a:pt x="11068472" y="4848225"/>
                  <a:pt x="11069698" y="4857750"/>
                </a:cubicBezTo>
                <a:cubicBezTo>
                  <a:pt x="11069698" y="4848225"/>
                  <a:pt x="11059886" y="4839758"/>
                  <a:pt x="11062339" y="4828117"/>
                </a:cubicBezTo>
                <a:close/>
                <a:moveTo>
                  <a:pt x="972662" y="5856817"/>
                </a:moveTo>
                <a:cubicBezTo>
                  <a:pt x="977568" y="5868459"/>
                  <a:pt x="976341" y="5873750"/>
                  <a:pt x="965302" y="5874808"/>
                </a:cubicBezTo>
                <a:cubicBezTo>
                  <a:pt x="960396" y="5875867"/>
                  <a:pt x="957943" y="5874808"/>
                  <a:pt x="957943" y="5871633"/>
                </a:cubicBezTo>
                <a:cubicBezTo>
                  <a:pt x="955490" y="5861050"/>
                  <a:pt x="966529" y="5862109"/>
                  <a:pt x="972662" y="5856817"/>
                </a:cubicBezTo>
                <a:close/>
                <a:moveTo>
                  <a:pt x="982474" y="2428875"/>
                </a:moveTo>
                <a:cubicBezTo>
                  <a:pt x="989833" y="2429934"/>
                  <a:pt x="995966" y="2432050"/>
                  <a:pt x="997193" y="2439458"/>
                </a:cubicBezTo>
                <a:cubicBezTo>
                  <a:pt x="997193" y="2444750"/>
                  <a:pt x="991060" y="2443692"/>
                  <a:pt x="987380" y="2443692"/>
                </a:cubicBezTo>
                <a:cubicBezTo>
                  <a:pt x="980021" y="2444750"/>
                  <a:pt x="975115" y="2442633"/>
                  <a:pt x="973888" y="2436283"/>
                </a:cubicBezTo>
                <a:cubicBezTo>
                  <a:pt x="976341" y="2433108"/>
                  <a:pt x="977568" y="2427817"/>
                  <a:pt x="982474" y="2428875"/>
                </a:cubicBezTo>
                <a:close/>
                <a:moveTo>
                  <a:pt x="11313784" y="5849409"/>
                </a:moveTo>
                <a:cubicBezTo>
                  <a:pt x="11318690" y="5849409"/>
                  <a:pt x="11319917" y="5852584"/>
                  <a:pt x="11319917" y="5855758"/>
                </a:cubicBezTo>
                <a:cubicBezTo>
                  <a:pt x="11321143" y="5862109"/>
                  <a:pt x="11319917" y="5867401"/>
                  <a:pt x="11311331" y="5868459"/>
                </a:cubicBezTo>
                <a:cubicBezTo>
                  <a:pt x="11306424" y="5869517"/>
                  <a:pt x="11302744" y="5866342"/>
                  <a:pt x="11302744" y="5862109"/>
                </a:cubicBezTo>
                <a:cubicBezTo>
                  <a:pt x="11302744" y="5854700"/>
                  <a:pt x="11307651" y="5851526"/>
                  <a:pt x="11313784" y="5849409"/>
                </a:cubicBezTo>
                <a:close/>
                <a:moveTo>
                  <a:pt x="11880454" y="6621992"/>
                </a:moveTo>
                <a:cubicBezTo>
                  <a:pt x="11881681" y="6620933"/>
                  <a:pt x="11885360" y="6619875"/>
                  <a:pt x="11886586" y="6620933"/>
                </a:cubicBezTo>
                <a:cubicBezTo>
                  <a:pt x="11892719" y="6621992"/>
                  <a:pt x="11896399" y="6625167"/>
                  <a:pt x="11895172" y="6630459"/>
                </a:cubicBezTo>
                <a:cubicBezTo>
                  <a:pt x="11893946" y="6634692"/>
                  <a:pt x="11892719" y="6637867"/>
                  <a:pt x="11889040" y="6638925"/>
                </a:cubicBezTo>
                <a:cubicBezTo>
                  <a:pt x="11885360" y="6637867"/>
                  <a:pt x="11885360" y="6634692"/>
                  <a:pt x="11882907" y="6632575"/>
                </a:cubicBezTo>
                <a:cubicBezTo>
                  <a:pt x="11880454" y="6629401"/>
                  <a:pt x="11878001" y="6626225"/>
                  <a:pt x="11880454" y="6621992"/>
                </a:cubicBezTo>
                <a:close/>
                <a:moveTo>
                  <a:pt x="12131898" y="3437467"/>
                </a:moveTo>
                <a:cubicBezTo>
                  <a:pt x="12133125" y="3439583"/>
                  <a:pt x="12136805" y="3442758"/>
                  <a:pt x="12136805" y="3444875"/>
                </a:cubicBezTo>
                <a:cubicBezTo>
                  <a:pt x="12138031" y="3450167"/>
                  <a:pt x="12133125" y="3451225"/>
                  <a:pt x="12128219" y="3450167"/>
                </a:cubicBezTo>
                <a:cubicBezTo>
                  <a:pt x="12124539" y="3449108"/>
                  <a:pt x="12120860" y="3450167"/>
                  <a:pt x="12123313" y="3444875"/>
                </a:cubicBezTo>
                <a:cubicBezTo>
                  <a:pt x="12124539" y="3440642"/>
                  <a:pt x="12128219" y="3439583"/>
                  <a:pt x="12131898" y="3437467"/>
                </a:cubicBezTo>
                <a:close/>
                <a:moveTo>
                  <a:pt x="179078" y="454025"/>
                </a:moveTo>
                <a:cubicBezTo>
                  <a:pt x="186437" y="456142"/>
                  <a:pt x="196250" y="456142"/>
                  <a:pt x="198703" y="464608"/>
                </a:cubicBezTo>
                <a:cubicBezTo>
                  <a:pt x="185210" y="467783"/>
                  <a:pt x="185210" y="467783"/>
                  <a:pt x="179078" y="454025"/>
                </a:cubicBezTo>
                <a:close/>
                <a:moveTo>
                  <a:pt x="179078" y="454025"/>
                </a:moveTo>
                <a:cubicBezTo>
                  <a:pt x="179078" y="454025"/>
                  <a:pt x="179078" y="454025"/>
                  <a:pt x="179078" y="454025"/>
                </a:cubicBezTo>
                <a:cubicBezTo>
                  <a:pt x="179078" y="454025"/>
                  <a:pt x="179078" y="454025"/>
                  <a:pt x="179078" y="454025"/>
                </a:cubicBezTo>
                <a:cubicBezTo>
                  <a:pt x="179078" y="454025"/>
                  <a:pt x="179078" y="454025"/>
                  <a:pt x="179078" y="454025"/>
                </a:cubicBezTo>
                <a:cubicBezTo>
                  <a:pt x="179078" y="454025"/>
                  <a:pt x="179078" y="454025"/>
                  <a:pt x="179078" y="454025"/>
                </a:cubicBezTo>
                <a:close/>
                <a:moveTo>
                  <a:pt x="1106357" y="4957234"/>
                </a:moveTo>
                <a:cubicBezTo>
                  <a:pt x="1114943" y="4959350"/>
                  <a:pt x="1123528" y="4962525"/>
                  <a:pt x="1132114" y="4961467"/>
                </a:cubicBezTo>
                <a:cubicBezTo>
                  <a:pt x="1113716" y="4967817"/>
                  <a:pt x="1113716" y="4967817"/>
                  <a:pt x="1106357" y="4957234"/>
                </a:cubicBezTo>
                <a:close/>
                <a:moveTo>
                  <a:pt x="975115" y="5077883"/>
                </a:moveTo>
                <a:cubicBezTo>
                  <a:pt x="978794" y="5078942"/>
                  <a:pt x="982474" y="5083175"/>
                  <a:pt x="980021" y="5087409"/>
                </a:cubicBezTo>
                <a:cubicBezTo>
                  <a:pt x="977568" y="5092700"/>
                  <a:pt x="975115" y="5096934"/>
                  <a:pt x="966529" y="5096934"/>
                </a:cubicBezTo>
                <a:cubicBezTo>
                  <a:pt x="961623" y="5092700"/>
                  <a:pt x="967755" y="5088467"/>
                  <a:pt x="966529" y="5084234"/>
                </a:cubicBezTo>
                <a:cubicBezTo>
                  <a:pt x="966529" y="5078942"/>
                  <a:pt x="970208" y="5075767"/>
                  <a:pt x="975115" y="5077883"/>
                </a:cubicBezTo>
                <a:close/>
                <a:moveTo>
                  <a:pt x="483264" y="1873250"/>
                </a:moveTo>
                <a:cubicBezTo>
                  <a:pt x="484491" y="1872192"/>
                  <a:pt x="486944" y="1871133"/>
                  <a:pt x="486944" y="1871133"/>
                </a:cubicBezTo>
                <a:cubicBezTo>
                  <a:pt x="491850" y="1875367"/>
                  <a:pt x="497983" y="1880658"/>
                  <a:pt x="495530" y="1888067"/>
                </a:cubicBezTo>
                <a:cubicBezTo>
                  <a:pt x="495530" y="1889125"/>
                  <a:pt x="494303" y="1891242"/>
                  <a:pt x="494303" y="1893358"/>
                </a:cubicBezTo>
                <a:cubicBezTo>
                  <a:pt x="489397" y="1892300"/>
                  <a:pt x="486944" y="1890183"/>
                  <a:pt x="488171" y="1888067"/>
                </a:cubicBezTo>
                <a:cubicBezTo>
                  <a:pt x="490624" y="1881717"/>
                  <a:pt x="479585" y="1879600"/>
                  <a:pt x="483264" y="1873250"/>
                </a:cubicBezTo>
                <a:close/>
                <a:moveTo>
                  <a:pt x="1155419" y="1873250"/>
                </a:moveTo>
                <a:cubicBezTo>
                  <a:pt x="1150513" y="1880658"/>
                  <a:pt x="1146833" y="1888067"/>
                  <a:pt x="1143153" y="1895475"/>
                </a:cubicBezTo>
                <a:cubicBezTo>
                  <a:pt x="1140700" y="1882775"/>
                  <a:pt x="1140700" y="1882775"/>
                  <a:pt x="1155419" y="1873250"/>
                </a:cubicBezTo>
                <a:close/>
                <a:moveTo>
                  <a:pt x="766600" y="4515909"/>
                </a:moveTo>
                <a:cubicBezTo>
                  <a:pt x="766600" y="4509559"/>
                  <a:pt x="772732" y="4506383"/>
                  <a:pt x="778865" y="4504267"/>
                </a:cubicBezTo>
                <a:cubicBezTo>
                  <a:pt x="781318" y="4503209"/>
                  <a:pt x="784998" y="4505325"/>
                  <a:pt x="784998" y="4507442"/>
                </a:cubicBezTo>
                <a:cubicBezTo>
                  <a:pt x="782545" y="4512734"/>
                  <a:pt x="777639" y="4516967"/>
                  <a:pt x="772732" y="4520142"/>
                </a:cubicBezTo>
                <a:cubicBezTo>
                  <a:pt x="767826" y="4520142"/>
                  <a:pt x="766600" y="4519084"/>
                  <a:pt x="766600" y="4515909"/>
                </a:cubicBezTo>
                <a:close/>
                <a:moveTo>
                  <a:pt x="1116169" y="5634567"/>
                </a:moveTo>
                <a:cubicBezTo>
                  <a:pt x="1114943" y="5635625"/>
                  <a:pt x="1112489" y="5636683"/>
                  <a:pt x="1111263" y="5635625"/>
                </a:cubicBezTo>
                <a:cubicBezTo>
                  <a:pt x="1106357" y="5633508"/>
                  <a:pt x="1106357" y="5629276"/>
                  <a:pt x="1106357" y="5626100"/>
                </a:cubicBezTo>
                <a:cubicBezTo>
                  <a:pt x="1106357" y="5621867"/>
                  <a:pt x="1105130" y="5616575"/>
                  <a:pt x="1112489" y="5615517"/>
                </a:cubicBezTo>
                <a:cubicBezTo>
                  <a:pt x="1117396" y="5619750"/>
                  <a:pt x="1107583" y="5622925"/>
                  <a:pt x="1111263" y="5626100"/>
                </a:cubicBezTo>
                <a:cubicBezTo>
                  <a:pt x="1114943" y="5628217"/>
                  <a:pt x="1121075" y="5629276"/>
                  <a:pt x="1116169" y="5634567"/>
                </a:cubicBezTo>
                <a:close/>
                <a:moveTo>
                  <a:pt x="12157656" y="4578350"/>
                </a:moveTo>
                <a:cubicBezTo>
                  <a:pt x="12161336" y="4576234"/>
                  <a:pt x="12160110" y="4568825"/>
                  <a:pt x="12167469" y="4569883"/>
                </a:cubicBezTo>
                <a:cubicBezTo>
                  <a:pt x="12174828" y="4572000"/>
                  <a:pt x="12176055" y="4576234"/>
                  <a:pt x="12171148" y="4581525"/>
                </a:cubicBezTo>
                <a:cubicBezTo>
                  <a:pt x="12176055" y="4582584"/>
                  <a:pt x="12180961" y="4582584"/>
                  <a:pt x="12185867" y="4583642"/>
                </a:cubicBezTo>
                <a:cubicBezTo>
                  <a:pt x="12182188" y="4586817"/>
                  <a:pt x="12180961" y="4591050"/>
                  <a:pt x="12178508" y="4595284"/>
                </a:cubicBezTo>
                <a:cubicBezTo>
                  <a:pt x="12173602" y="4603750"/>
                  <a:pt x="12166243" y="4603750"/>
                  <a:pt x="12158883" y="4596342"/>
                </a:cubicBezTo>
                <a:cubicBezTo>
                  <a:pt x="12156429" y="4594225"/>
                  <a:pt x="12155203" y="4589992"/>
                  <a:pt x="12151524" y="4594225"/>
                </a:cubicBezTo>
                <a:cubicBezTo>
                  <a:pt x="12139258" y="4609042"/>
                  <a:pt x="12125765" y="4600575"/>
                  <a:pt x="12111047" y="4597400"/>
                </a:cubicBezTo>
                <a:cubicBezTo>
                  <a:pt x="12115953" y="4582584"/>
                  <a:pt x="12135579" y="4589992"/>
                  <a:pt x="12145391" y="4581525"/>
                </a:cubicBezTo>
                <a:cubicBezTo>
                  <a:pt x="12146617" y="4576234"/>
                  <a:pt x="12141711" y="4573059"/>
                  <a:pt x="12138031" y="4568825"/>
                </a:cubicBezTo>
                <a:cubicBezTo>
                  <a:pt x="12135579" y="4566709"/>
                  <a:pt x="12138031" y="4562475"/>
                  <a:pt x="12141711" y="4561417"/>
                </a:cubicBezTo>
                <a:cubicBezTo>
                  <a:pt x="12145391" y="4559300"/>
                  <a:pt x="12149070" y="4561417"/>
                  <a:pt x="12149070" y="4564592"/>
                </a:cubicBezTo>
                <a:cubicBezTo>
                  <a:pt x="12151524" y="4569883"/>
                  <a:pt x="12150297" y="4576234"/>
                  <a:pt x="12157656" y="4578350"/>
                </a:cubicBezTo>
                <a:close/>
                <a:moveTo>
                  <a:pt x="615733" y="959908"/>
                </a:moveTo>
                <a:cubicBezTo>
                  <a:pt x="614506" y="959908"/>
                  <a:pt x="614506" y="958850"/>
                  <a:pt x="613280" y="958850"/>
                </a:cubicBezTo>
                <a:cubicBezTo>
                  <a:pt x="605920" y="957792"/>
                  <a:pt x="597334" y="960967"/>
                  <a:pt x="594881" y="952500"/>
                </a:cubicBezTo>
                <a:cubicBezTo>
                  <a:pt x="593655" y="949325"/>
                  <a:pt x="596108" y="946150"/>
                  <a:pt x="601014" y="946150"/>
                </a:cubicBezTo>
                <a:cubicBezTo>
                  <a:pt x="610827" y="946150"/>
                  <a:pt x="616959" y="950383"/>
                  <a:pt x="615733" y="959908"/>
                </a:cubicBezTo>
                <a:close/>
                <a:moveTo>
                  <a:pt x="616959" y="959908"/>
                </a:moveTo>
                <a:cubicBezTo>
                  <a:pt x="616959" y="959908"/>
                  <a:pt x="616959" y="959908"/>
                  <a:pt x="616959" y="959908"/>
                </a:cubicBezTo>
                <a:cubicBezTo>
                  <a:pt x="616959" y="959908"/>
                  <a:pt x="615733" y="959908"/>
                  <a:pt x="616959" y="959908"/>
                </a:cubicBezTo>
                <a:cubicBezTo>
                  <a:pt x="615733" y="959908"/>
                  <a:pt x="615733" y="959908"/>
                  <a:pt x="616959" y="959908"/>
                </a:cubicBezTo>
                <a:cubicBezTo>
                  <a:pt x="615733" y="959908"/>
                  <a:pt x="616959" y="959908"/>
                  <a:pt x="616959" y="959908"/>
                </a:cubicBezTo>
                <a:close/>
                <a:moveTo>
                  <a:pt x="293148" y="4238625"/>
                </a:moveTo>
                <a:cubicBezTo>
                  <a:pt x="291921" y="4241800"/>
                  <a:pt x="288241" y="4242859"/>
                  <a:pt x="284562" y="4242859"/>
                </a:cubicBezTo>
                <a:cubicBezTo>
                  <a:pt x="278429" y="4242859"/>
                  <a:pt x="278429" y="4237567"/>
                  <a:pt x="278429" y="4234392"/>
                </a:cubicBezTo>
                <a:cubicBezTo>
                  <a:pt x="278429" y="4231217"/>
                  <a:pt x="282109" y="4230159"/>
                  <a:pt x="285788" y="4230159"/>
                </a:cubicBezTo>
                <a:cubicBezTo>
                  <a:pt x="291921" y="4231217"/>
                  <a:pt x="293148" y="4234392"/>
                  <a:pt x="293148" y="4238625"/>
                </a:cubicBezTo>
                <a:close/>
                <a:moveTo>
                  <a:pt x="11133479" y="4236508"/>
                </a:moveTo>
                <a:cubicBezTo>
                  <a:pt x="11124893" y="4238625"/>
                  <a:pt x="11117534" y="4241800"/>
                  <a:pt x="11108948" y="4243917"/>
                </a:cubicBezTo>
                <a:cubicBezTo>
                  <a:pt x="11115081" y="4236508"/>
                  <a:pt x="11124893" y="4235450"/>
                  <a:pt x="11133479" y="4236508"/>
                </a:cubicBezTo>
                <a:close/>
                <a:moveTo>
                  <a:pt x="861045" y="5084234"/>
                </a:moveTo>
                <a:cubicBezTo>
                  <a:pt x="864724" y="5083175"/>
                  <a:pt x="867177" y="5081059"/>
                  <a:pt x="872084" y="5078942"/>
                </a:cubicBezTo>
                <a:cubicBezTo>
                  <a:pt x="872084" y="5085292"/>
                  <a:pt x="870857" y="5089525"/>
                  <a:pt x="864724" y="5091642"/>
                </a:cubicBezTo>
                <a:cubicBezTo>
                  <a:pt x="859818" y="5093758"/>
                  <a:pt x="856138" y="5093758"/>
                  <a:pt x="853685" y="5088467"/>
                </a:cubicBezTo>
                <a:cubicBezTo>
                  <a:pt x="850006" y="5082117"/>
                  <a:pt x="857365" y="5085292"/>
                  <a:pt x="861045" y="5084234"/>
                </a:cubicBezTo>
                <a:close/>
                <a:moveTo>
                  <a:pt x="501663" y="5973234"/>
                </a:moveTo>
                <a:cubicBezTo>
                  <a:pt x="500436" y="5972175"/>
                  <a:pt x="497983" y="5971117"/>
                  <a:pt x="500436" y="5970058"/>
                </a:cubicBezTo>
                <a:cubicBezTo>
                  <a:pt x="505342" y="5965825"/>
                  <a:pt x="511475" y="5967942"/>
                  <a:pt x="521288" y="5969000"/>
                </a:cubicBezTo>
                <a:cubicBezTo>
                  <a:pt x="513928" y="5974292"/>
                  <a:pt x="509022" y="5979584"/>
                  <a:pt x="501663" y="5973234"/>
                </a:cubicBezTo>
                <a:close/>
                <a:moveTo>
                  <a:pt x="11137159" y="946150"/>
                </a:moveTo>
                <a:cubicBezTo>
                  <a:pt x="11138385" y="958850"/>
                  <a:pt x="11133479" y="966258"/>
                  <a:pt x="11121214" y="972608"/>
                </a:cubicBezTo>
                <a:cubicBezTo>
                  <a:pt x="11122440" y="962025"/>
                  <a:pt x="11124893" y="953558"/>
                  <a:pt x="11137159" y="946150"/>
                </a:cubicBezTo>
                <a:close/>
                <a:moveTo>
                  <a:pt x="11971219" y="4043892"/>
                </a:moveTo>
                <a:cubicBezTo>
                  <a:pt x="11963860" y="4038600"/>
                  <a:pt x="11971219" y="4034367"/>
                  <a:pt x="11972446" y="4030133"/>
                </a:cubicBezTo>
                <a:cubicBezTo>
                  <a:pt x="11972446" y="4028017"/>
                  <a:pt x="11974899" y="4025900"/>
                  <a:pt x="11976126" y="4023784"/>
                </a:cubicBezTo>
                <a:cubicBezTo>
                  <a:pt x="11978578" y="4026958"/>
                  <a:pt x="11981032" y="4029075"/>
                  <a:pt x="11981032" y="4032250"/>
                </a:cubicBezTo>
                <a:cubicBezTo>
                  <a:pt x="11981032" y="4037542"/>
                  <a:pt x="11981032" y="4042833"/>
                  <a:pt x="11974899" y="4046008"/>
                </a:cubicBezTo>
                <a:cubicBezTo>
                  <a:pt x="11974899" y="4046008"/>
                  <a:pt x="11972446" y="4044950"/>
                  <a:pt x="11971219" y="4043892"/>
                </a:cubicBezTo>
                <a:close/>
                <a:moveTo>
                  <a:pt x="11133479" y="4610100"/>
                </a:moveTo>
                <a:cubicBezTo>
                  <a:pt x="11143292" y="4621742"/>
                  <a:pt x="11137159" y="4630209"/>
                  <a:pt x="11133479" y="4638675"/>
                </a:cubicBezTo>
                <a:cubicBezTo>
                  <a:pt x="11133479" y="4630209"/>
                  <a:pt x="11127347" y="4620684"/>
                  <a:pt x="11133479" y="4610100"/>
                </a:cubicBezTo>
                <a:close/>
                <a:moveTo>
                  <a:pt x="1076919" y="4369859"/>
                </a:moveTo>
                <a:cubicBezTo>
                  <a:pt x="1079372" y="4365625"/>
                  <a:pt x="1078146" y="4358217"/>
                  <a:pt x="1086732" y="4358217"/>
                </a:cubicBezTo>
                <a:cubicBezTo>
                  <a:pt x="1091638" y="4358217"/>
                  <a:pt x="1092864" y="4361392"/>
                  <a:pt x="1091638" y="4364567"/>
                </a:cubicBezTo>
                <a:cubicBezTo>
                  <a:pt x="1091638" y="4370917"/>
                  <a:pt x="1086732" y="4374092"/>
                  <a:pt x="1080599" y="4375150"/>
                </a:cubicBezTo>
                <a:cubicBezTo>
                  <a:pt x="1078146" y="4374092"/>
                  <a:pt x="1075693" y="4373034"/>
                  <a:pt x="1076919" y="4369859"/>
                </a:cubicBezTo>
                <a:close/>
                <a:moveTo>
                  <a:pt x="11579947" y="6254750"/>
                </a:moveTo>
                <a:cubicBezTo>
                  <a:pt x="11575041" y="6250517"/>
                  <a:pt x="11570134" y="6245225"/>
                  <a:pt x="11565228" y="6239933"/>
                </a:cubicBezTo>
                <a:cubicBezTo>
                  <a:pt x="11565228" y="6239933"/>
                  <a:pt x="11566455" y="6236758"/>
                  <a:pt x="11567681" y="6236758"/>
                </a:cubicBezTo>
                <a:cubicBezTo>
                  <a:pt x="11578720" y="6237817"/>
                  <a:pt x="11581174" y="6247342"/>
                  <a:pt x="11586079" y="6252633"/>
                </a:cubicBezTo>
                <a:cubicBezTo>
                  <a:pt x="11583627" y="6253692"/>
                  <a:pt x="11581174" y="6255808"/>
                  <a:pt x="11579947" y="6254750"/>
                </a:cubicBezTo>
                <a:close/>
                <a:moveTo>
                  <a:pt x="675834" y="5415492"/>
                </a:moveTo>
                <a:cubicBezTo>
                  <a:pt x="688100" y="5412317"/>
                  <a:pt x="685647" y="5423959"/>
                  <a:pt x="691780" y="5427133"/>
                </a:cubicBezTo>
                <a:cubicBezTo>
                  <a:pt x="685647" y="5423959"/>
                  <a:pt x="677061" y="5433484"/>
                  <a:pt x="673381" y="5423959"/>
                </a:cubicBezTo>
                <a:cubicBezTo>
                  <a:pt x="672155" y="5420784"/>
                  <a:pt x="673381" y="5415492"/>
                  <a:pt x="675834" y="5415492"/>
                </a:cubicBezTo>
                <a:close/>
                <a:moveTo>
                  <a:pt x="1062200" y="4168775"/>
                </a:moveTo>
                <a:cubicBezTo>
                  <a:pt x="1065880" y="4168775"/>
                  <a:pt x="1067107" y="4171950"/>
                  <a:pt x="1068333" y="4175125"/>
                </a:cubicBezTo>
                <a:cubicBezTo>
                  <a:pt x="1073239" y="4184650"/>
                  <a:pt x="1069560" y="4188883"/>
                  <a:pt x="1057294" y="4189942"/>
                </a:cubicBezTo>
                <a:cubicBezTo>
                  <a:pt x="1057294" y="4185708"/>
                  <a:pt x="1057294" y="4181475"/>
                  <a:pt x="1057294" y="4176184"/>
                </a:cubicBezTo>
                <a:cubicBezTo>
                  <a:pt x="1057294" y="4173008"/>
                  <a:pt x="1056068" y="4168775"/>
                  <a:pt x="1062200" y="4168775"/>
                </a:cubicBezTo>
                <a:close/>
                <a:moveTo>
                  <a:pt x="12152750" y="3709458"/>
                </a:moveTo>
                <a:cubicBezTo>
                  <a:pt x="12150297" y="3711575"/>
                  <a:pt x="12145391" y="3710517"/>
                  <a:pt x="12142938" y="3708400"/>
                </a:cubicBezTo>
                <a:cubicBezTo>
                  <a:pt x="12138031" y="3703108"/>
                  <a:pt x="12140484" y="3698875"/>
                  <a:pt x="12146617" y="3695700"/>
                </a:cubicBezTo>
                <a:cubicBezTo>
                  <a:pt x="12147844" y="3695700"/>
                  <a:pt x="12147844" y="3694642"/>
                  <a:pt x="12149070" y="3692525"/>
                </a:cubicBezTo>
                <a:cubicBezTo>
                  <a:pt x="12150297" y="3694642"/>
                  <a:pt x="12151524" y="3696758"/>
                  <a:pt x="12151524" y="3697817"/>
                </a:cubicBezTo>
                <a:cubicBezTo>
                  <a:pt x="12151524" y="3702050"/>
                  <a:pt x="12157656" y="3706284"/>
                  <a:pt x="12152750" y="3709458"/>
                </a:cubicBezTo>
                <a:close/>
                <a:moveTo>
                  <a:pt x="869631" y="993775"/>
                </a:moveTo>
                <a:cubicBezTo>
                  <a:pt x="876990" y="991658"/>
                  <a:pt x="875763" y="1000125"/>
                  <a:pt x="879443" y="1001183"/>
                </a:cubicBezTo>
                <a:cubicBezTo>
                  <a:pt x="880670" y="1007533"/>
                  <a:pt x="875763" y="1006475"/>
                  <a:pt x="873310" y="1006475"/>
                </a:cubicBezTo>
                <a:cubicBezTo>
                  <a:pt x="869631" y="1006475"/>
                  <a:pt x="863498" y="1005417"/>
                  <a:pt x="863498" y="1001183"/>
                </a:cubicBezTo>
                <a:cubicBezTo>
                  <a:pt x="863498" y="998008"/>
                  <a:pt x="867177" y="994833"/>
                  <a:pt x="869631" y="993775"/>
                </a:cubicBezTo>
                <a:close/>
                <a:moveTo>
                  <a:pt x="11723454" y="4036483"/>
                </a:moveTo>
                <a:cubicBezTo>
                  <a:pt x="11721001" y="4035425"/>
                  <a:pt x="11719775" y="4034367"/>
                  <a:pt x="11717321" y="4034367"/>
                </a:cubicBezTo>
                <a:cubicBezTo>
                  <a:pt x="11719775" y="4033309"/>
                  <a:pt x="11721001" y="4035425"/>
                  <a:pt x="11723454" y="4036483"/>
                </a:cubicBezTo>
                <a:close/>
                <a:moveTo>
                  <a:pt x="11738173" y="4037542"/>
                </a:moveTo>
                <a:cubicBezTo>
                  <a:pt x="11735720" y="4040717"/>
                  <a:pt x="11732040" y="4038600"/>
                  <a:pt x="11728361" y="4038600"/>
                </a:cubicBezTo>
                <a:cubicBezTo>
                  <a:pt x="11725907" y="4038600"/>
                  <a:pt x="11724681" y="4037542"/>
                  <a:pt x="11723454" y="4036483"/>
                </a:cubicBezTo>
                <a:cubicBezTo>
                  <a:pt x="11725907" y="4037542"/>
                  <a:pt x="11728361" y="4037542"/>
                  <a:pt x="11730814" y="4036483"/>
                </a:cubicBezTo>
                <a:cubicBezTo>
                  <a:pt x="11733267" y="4035425"/>
                  <a:pt x="11734494" y="4031192"/>
                  <a:pt x="11738173" y="4033309"/>
                </a:cubicBezTo>
                <a:cubicBezTo>
                  <a:pt x="11739399" y="4034367"/>
                  <a:pt x="11739399" y="4036483"/>
                  <a:pt x="11738173" y="4037542"/>
                </a:cubicBezTo>
                <a:close/>
                <a:moveTo>
                  <a:pt x="103031" y="631825"/>
                </a:moveTo>
                <a:cubicBezTo>
                  <a:pt x="101804" y="632883"/>
                  <a:pt x="96898" y="633942"/>
                  <a:pt x="95672" y="632883"/>
                </a:cubicBezTo>
                <a:cubicBezTo>
                  <a:pt x="87086" y="627592"/>
                  <a:pt x="95672" y="620183"/>
                  <a:pt x="91992" y="610658"/>
                </a:cubicBezTo>
                <a:cubicBezTo>
                  <a:pt x="103031" y="618067"/>
                  <a:pt x="109164" y="623358"/>
                  <a:pt x="103031" y="631825"/>
                </a:cubicBezTo>
                <a:close/>
                <a:moveTo>
                  <a:pt x="11359166" y="5985933"/>
                </a:moveTo>
                <a:cubicBezTo>
                  <a:pt x="11350581" y="5976409"/>
                  <a:pt x="11356713" y="5971117"/>
                  <a:pt x="11364072" y="5964767"/>
                </a:cubicBezTo>
                <a:cubicBezTo>
                  <a:pt x="11368979" y="5974292"/>
                  <a:pt x="11359166" y="5979584"/>
                  <a:pt x="11359166" y="5985933"/>
                </a:cubicBezTo>
                <a:close/>
                <a:moveTo>
                  <a:pt x="1024177" y="4521200"/>
                </a:moveTo>
                <a:cubicBezTo>
                  <a:pt x="1024177" y="4519084"/>
                  <a:pt x="1025404" y="4518025"/>
                  <a:pt x="1025404" y="4516967"/>
                </a:cubicBezTo>
                <a:cubicBezTo>
                  <a:pt x="1025404" y="4518025"/>
                  <a:pt x="1025404" y="4520142"/>
                  <a:pt x="1024177" y="4521200"/>
                </a:cubicBezTo>
                <a:cubicBezTo>
                  <a:pt x="1024177" y="4522258"/>
                  <a:pt x="1024177" y="4522258"/>
                  <a:pt x="1024177" y="4522258"/>
                </a:cubicBezTo>
                <a:cubicBezTo>
                  <a:pt x="1024177" y="4522258"/>
                  <a:pt x="1024177" y="4522258"/>
                  <a:pt x="1024177" y="4521200"/>
                </a:cubicBezTo>
                <a:close/>
                <a:moveTo>
                  <a:pt x="1016818" y="4526492"/>
                </a:moveTo>
                <a:cubicBezTo>
                  <a:pt x="1020497" y="4525434"/>
                  <a:pt x="1022951" y="4524375"/>
                  <a:pt x="1024177" y="4522258"/>
                </a:cubicBezTo>
                <a:cubicBezTo>
                  <a:pt x="1024177" y="4527550"/>
                  <a:pt x="1035216" y="4537075"/>
                  <a:pt x="1018044" y="4536017"/>
                </a:cubicBezTo>
                <a:cubicBezTo>
                  <a:pt x="1014365" y="4536017"/>
                  <a:pt x="1010685" y="4534959"/>
                  <a:pt x="1009458" y="4531784"/>
                </a:cubicBezTo>
                <a:cubicBezTo>
                  <a:pt x="1007005" y="4526492"/>
                  <a:pt x="1013138" y="4527550"/>
                  <a:pt x="1016818" y="4526492"/>
                </a:cubicBezTo>
                <a:close/>
                <a:moveTo>
                  <a:pt x="11341995" y="1316567"/>
                </a:moveTo>
                <a:cubicBezTo>
                  <a:pt x="11341995" y="1321858"/>
                  <a:pt x="11338315" y="1323975"/>
                  <a:pt x="11333408" y="1323975"/>
                </a:cubicBezTo>
                <a:cubicBezTo>
                  <a:pt x="11329729" y="1323975"/>
                  <a:pt x="11326049" y="1322917"/>
                  <a:pt x="11326049" y="1319742"/>
                </a:cubicBezTo>
                <a:cubicBezTo>
                  <a:pt x="11326049" y="1314450"/>
                  <a:pt x="11330955" y="1313392"/>
                  <a:pt x="11334635" y="1312333"/>
                </a:cubicBezTo>
                <a:cubicBezTo>
                  <a:pt x="11338315" y="1311275"/>
                  <a:pt x="11340768" y="1314450"/>
                  <a:pt x="11341995" y="1316567"/>
                </a:cubicBezTo>
                <a:close/>
                <a:moveTo>
                  <a:pt x="1731902" y="5076825"/>
                </a:moveTo>
                <a:cubicBezTo>
                  <a:pt x="1729449" y="5073650"/>
                  <a:pt x="1728222" y="5070475"/>
                  <a:pt x="1725769" y="5068359"/>
                </a:cubicBezTo>
                <a:cubicBezTo>
                  <a:pt x="1723316" y="5065184"/>
                  <a:pt x="1720863" y="5060950"/>
                  <a:pt x="1725769" y="5058834"/>
                </a:cubicBezTo>
                <a:cubicBezTo>
                  <a:pt x="1726996" y="5057775"/>
                  <a:pt x="1729449" y="5058834"/>
                  <a:pt x="1730675" y="5058834"/>
                </a:cubicBezTo>
                <a:cubicBezTo>
                  <a:pt x="1736808" y="5058834"/>
                  <a:pt x="1738035" y="5062008"/>
                  <a:pt x="1738035" y="5066242"/>
                </a:cubicBezTo>
                <a:cubicBezTo>
                  <a:pt x="1738035" y="5069417"/>
                  <a:pt x="1739261" y="5073650"/>
                  <a:pt x="1731902" y="5076825"/>
                </a:cubicBezTo>
                <a:close/>
                <a:moveTo>
                  <a:pt x="11793368" y="5851526"/>
                </a:moveTo>
                <a:cubicBezTo>
                  <a:pt x="11781103" y="5856817"/>
                  <a:pt x="11774970" y="5858933"/>
                  <a:pt x="11767611" y="5862109"/>
                </a:cubicBezTo>
                <a:cubicBezTo>
                  <a:pt x="11770063" y="5849409"/>
                  <a:pt x="11770063" y="5849409"/>
                  <a:pt x="11793368" y="5851526"/>
                </a:cubicBezTo>
                <a:close/>
                <a:moveTo>
                  <a:pt x="954263" y="5703359"/>
                </a:moveTo>
                <a:cubicBezTo>
                  <a:pt x="950584" y="5703359"/>
                  <a:pt x="949357" y="5705475"/>
                  <a:pt x="949357" y="5707592"/>
                </a:cubicBezTo>
                <a:cubicBezTo>
                  <a:pt x="945677" y="5706534"/>
                  <a:pt x="943224" y="5705475"/>
                  <a:pt x="939544" y="5704417"/>
                </a:cubicBezTo>
                <a:cubicBezTo>
                  <a:pt x="939544" y="5704417"/>
                  <a:pt x="933412" y="5702300"/>
                  <a:pt x="940771" y="5702300"/>
                </a:cubicBezTo>
                <a:cubicBezTo>
                  <a:pt x="946904" y="5702300"/>
                  <a:pt x="940771" y="5691717"/>
                  <a:pt x="945677" y="5691717"/>
                </a:cubicBezTo>
                <a:cubicBezTo>
                  <a:pt x="954263" y="5691717"/>
                  <a:pt x="950584" y="5699125"/>
                  <a:pt x="954263" y="5703359"/>
                </a:cubicBezTo>
                <a:close/>
                <a:moveTo>
                  <a:pt x="11275760" y="2550583"/>
                </a:moveTo>
                <a:cubicBezTo>
                  <a:pt x="11278213" y="2550583"/>
                  <a:pt x="11279440" y="2552700"/>
                  <a:pt x="11278213" y="2553758"/>
                </a:cubicBezTo>
                <a:cubicBezTo>
                  <a:pt x="11273307" y="2559050"/>
                  <a:pt x="11268401" y="2563283"/>
                  <a:pt x="11264721" y="2567517"/>
                </a:cubicBezTo>
                <a:cubicBezTo>
                  <a:pt x="11263494" y="2566458"/>
                  <a:pt x="11261041" y="2566458"/>
                  <a:pt x="11261041" y="2565400"/>
                </a:cubicBezTo>
                <a:cubicBezTo>
                  <a:pt x="11258589" y="2561167"/>
                  <a:pt x="11268401" y="2550583"/>
                  <a:pt x="11275760" y="2550583"/>
                </a:cubicBezTo>
                <a:close/>
                <a:moveTo>
                  <a:pt x="1070786" y="4760383"/>
                </a:moveTo>
                <a:cubicBezTo>
                  <a:pt x="1072013" y="4759325"/>
                  <a:pt x="1073239" y="4757209"/>
                  <a:pt x="1074466" y="4757209"/>
                </a:cubicBezTo>
                <a:cubicBezTo>
                  <a:pt x="1081825" y="4755092"/>
                  <a:pt x="1084279" y="4759325"/>
                  <a:pt x="1086732" y="4763559"/>
                </a:cubicBezTo>
                <a:cubicBezTo>
                  <a:pt x="1087958" y="4766734"/>
                  <a:pt x="1090411" y="4770967"/>
                  <a:pt x="1086732" y="4775200"/>
                </a:cubicBezTo>
                <a:cubicBezTo>
                  <a:pt x="1084279" y="4773084"/>
                  <a:pt x="1080599" y="4772025"/>
                  <a:pt x="1079372" y="4768850"/>
                </a:cubicBezTo>
                <a:cubicBezTo>
                  <a:pt x="1076919" y="4764617"/>
                  <a:pt x="1065880" y="4766734"/>
                  <a:pt x="1070786" y="4760383"/>
                </a:cubicBezTo>
                <a:close/>
                <a:moveTo>
                  <a:pt x="413351" y="4959350"/>
                </a:moveTo>
                <a:cubicBezTo>
                  <a:pt x="408444" y="4958292"/>
                  <a:pt x="401085" y="4962525"/>
                  <a:pt x="397405" y="4957234"/>
                </a:cubicBezTo>
                <a:cubicBezTo>
                  <a:pt x="398632" y="4948767"/>
                  <a:pt x="409671" y="4956175"/>
                  <a:pt x="410897" y="4949825"/>
                </a:cubicBezTo>
                <a:cubicBezTo>
                  <a:pt x="413351" y="4950883"/>
                  <a:pt x="418257" y="4950883"/>
                  <a:pt x="418257" y="4955117"/>
                </a:cubicBezTo>
                <a:cubicBezTo>
                  <a:pt x="418257" y="4958292"/>
                  <a:pt x="417030" y="4960409"/>
                  <a:pt x="413351" y="4959350"/>
                </a:cubicBezTo>
                <a:close/>
                <a:moveTo>
                  <a:pt x="1680386" y="6825192"/>
                </a:moveTo>
                <a:cubicBezTo>
                  <a:pt x="1676707" y="6825192"/>
                  <a:pt x="1675480" y="6826250"/>
                  <a:pt x="1675480" y="6825192"/>
                </a:cubicBezTo>
                <a:cubicBezTo>
                  <a:pt x="1670574" y="6819901"/>
                  <a:pt x="1659535" y="6819901"/>
                  <a:pt x="1658308" y="6811433"/>
                </a:cubicBezTo>
                <a:cubicBezTo>
                  <a:pt x="1658308" y="6810375"/>
                  <a:pt x="1659535" y="6809317"/>
                  <a:pt x="1660761" y="6808258"/>
                </a:cubicBezTo>
                <a:cubicBezTo>
                  <a:pt x="1664441" y="6815667"/>
                  <a:pt x="1677933" y="6814609"/>
                  <a:pt x="1680386" y="6825192"/>
                </a:cubicBezTo>
                <a:close/>
                <a:moveTo>
                  <a:pt x="1110036" y="5217584"/>
                </a:moveTo>
                <a:cubicBezTo>
                  <a:pt x="1112489" y="5213350"/>
                  <a:pt x="1116169" y="5209117"/>
                  <a:pt x="1118622" y="5204883"/>
                </a:cubicBezTo>
                <a:cubicBezTo>
                  <a:pt x="1122302" y="5209117"/>
                  <a:pt x="1125982" y="5212292"/>
                  <a:pt x="1128435" y="5216525"/>
                </a:cubicBezTo>
                <a:cubicBezTo>
                  <a:pt x="1122302" y="5218642"/>
                  <a:pt x="1116169" y="5217584"/>
                  <a:pt x="1110036" y="5217584"/>
                </a:cubicBezTo>
                <a:close/>
                <a:moveTo>
                  <a:pt x="1612926" y="5698067"/>
                </a:moveTo>
                <a:cubicBezTo>
                  <a:pt x="1611699" y="5699125"/>
                  <a:pt x="1605566" y="5698067"/>
                  <a:pt x="1604340" y="5694892"/>
                </a:cubicBezTo>
                <a:cubicBezTo>
                  <a:pt x="1604340" y="5688542"/>
                  <a:pt x="1606793" y="5683250"/>
                  <a:pt x="1616605" y="5683250"/>
                </a:cubicBezTo>
                <a:cubicBezTo>
                  <a:pt x="1616605" y="5688542"/>
                  <a:pt x="1619058" y="5694892"/>
                  <a:pt x="1612926" y="5698067"/>
                </a:cubicBezTo>
                <a:close/>
                <a:moveTo>
                  <a:pt x="1124755" y="1997075"/>
                </a:moveTo>
                <a:cubicBezTo>
                  <a:pt x="1127208" y="1996017"/>
                  <a:pt x="1129661" y="1993900"/>
                  <a:pt x="1132114" y="1994958"/>
                </a:cubicBezTo>
                <a:cubicBezTo>
                  <a:pt x="1140700" y="1998133"/>
                  <a:pt x="1140700" y="2005542"/>
                  <a:pt x="1138247" y="2011892"/>
                </a:cubicBezTo>
                <a:cubicBezTo>
                  <a:pt x="1137021" y="2011892"/>
                  <a:pt x="1135794" y="2010833"/>
                  <a:pt x="1135794" y="2010833"/>
                </a:cubicBezTo>
                <a:cubicBezTo>
                  <a:pt x="1132114" y="2006600"/>
                  <a:pt x="1128435" y="2002367"/>
                  <a:pt x="1124755" y="1997075"/>
                </a:cubicBezTo>
                <a:close/>
                <a:moveTo>
                  <a:pt x="83406" y="3667125"/>
                </a:moveTo>
                <a:cubicBezTo>
                  <a:pt x="91992" y="3670300"/>
                  <a:pt x="90765" y="3662892"/>
                  <a:pt x="98125" y="3657600"/>
                </a:cubicBezTo>
                <a:cubicBezTo>
                  <a:pt x="82179" y="3661833"/>
                  <a:pt x="74820" y="3650192"/>
                  <a:pt x="62555" y="3655483"/>
                </a:cubicBezTo>
                <a:cubicBezTo>
                  <a:pt x="60101" y="3653367"/>
                  <a:pt x="56422" y="3652309"/>
                  <a:pt x="53969" y="3650192"/>
                </a:cubicBezTo>
                <a:cubicBezTo>
                  <a:pt x="51515" y="3649133"/>
                  <a:pt x="49062" y="3648075"/>
                  <a:pt x="46609" y="3651250"/>
                </a:cubicBezTo>
                <a:cubicBezTo>
                  <a:pt x="44156" y="3654425"/>
                  <a:pt x="46609" y="3656542"/>
                  <a:pt x="50289" y="3657600"/>
                </a:cubicBezTo>
                <a:cubicBezTo>
                  <a:pt x="52742" y="3658659"/>
                  <a:pt x="55195" y="3657600"/>
                  <a:pt x="57648" y="3657600"/>
                </a:cubicBezTo>
                <a:lnTo>
                  <a:pt x="56422" y="3659717"/>
                </a:lnTo>
                <a:lnTo>
                  <a:pt x="56422" y="3661833"/>
                </a:lnTo>
                <a:cubicBezTo>
                  <a:pt x="56422" y="3665008"/>
                  <a:pt x="55195" y="3668184"/>
                  <a:pt x="55195" y="3672417"/>
                </a:cubicBezTo>
                <a:cubicBezTo>
                  <a:pt x="53969" y="3677708"/>
                  <a:pt x="58875" y="3677708"/>
                  <a:pt x="62555" y="3678767"/>
                </a:cubicBezTo>
                <a:cubicBezTo>
                  <a:pt x="72367" y="3680883"/>
                  <a:pt x="73594" y="3689350"/>
                  <a:pt x="68687" y="3692525"/>
                </a:cubicBezTo>
                <a:cubicBezTo>
                  <a:pt x="52742" y="3700992"/>
                  <a:pt x="49062" y="3711575"/>
                  <a:pt x="50289" y="3726392"/>
                </a:cubicBezTo>
                <a:cubicBezTo>
                  <a:pt x="50289" y="3730625"/>
                  <a:pt x="44156" y="3733800"/>
                  <a:pt x="41703" y="3736975"/>
                </a:cubicBezTo>
                <a:cubicBezTo>
                  <a:pt x="39250" y="3743325"/>
                  <a:pt x="25758" y="3743325"/>
                  <a:pt x="28211" y="3754967"/>
                </a:cubicBezTo>
                <a:cubicBezTo>
                  <a:pt x="40476" y="3749675"/>
                  <a:pt x="39250" y="3766608"/>
                  <a:pt x="52742" y="3765550"/>
                </a:cubicBezTo>
                <a:cubicBezTo>
                  <a:pt x="60101" y="3764492"/>
                  <a:pt x="63781" y="3778250"/>
                  <a:pt x="76047" y="3779309"/>
                </a:cubicBezTo>
                <a:cubicBezTo>
                  <a:pt x="80953" y="3779309"/>
                  <a:pt x="79726" y="3784600"/>
                  <a:pt x="80953" y="3787775"/>
                </a:cubicBezTo>
                <a:cubicBezTo>
                  <a:pt x="83406" y="3796242"/>
                  <a:pt x="78500" y="3803650"/>
                  <a:pt x="76047" y="3812117"/>
                </a:cubicBezTo>
                <a:cubicBezTo>
                  <a:pt x="67461" y="3817409"/>
                  <a:pt x="61328" y="3815292"/>
                  <a:pt x="56422" y="3807883"/>
                </a:cubicBezTo>
                <a:cubicBezTo>
                  <a:pt x="53969" y="3804708"/>
                  <a:pt x="50289" y="3805767"/>
                  <a:pt x="47836" y="3808942"/>
                </a:cubicBezTo>
                <a:cubicBezTo>
                  <a:pt x="46609" y="3810000"/>
                  <a:pt x="46609" y="3814233"/>
                  <a:pt x="47836" y="3815292"/>
                </a:cubicBezTo>
                <a:cubicBezTo>
                  <a:pt x="53969" y="3823758"/>
                  <a:pt x="63781" y="3825875"/>
                  <a:pt x="74820" y="3826934"/>
                </a:cubicBezTo>
                <a:cubicBezTo>
                  <a:pt x="72367" y="3830108"/>
                  <a:pt x="76047" y="3836458"/>
                  <a:pt x="68687" y="3836458"/>
                </a:cubicBezTo>
                <a:cubicBezTo>
                  <a:pt x="66234" y="3836458"/>
                  <a:pt x="63781" y="3837517"/>
                  <a:pt x="61328" y="3837517"/>
                </a:cubicBezTo>
                <a:cubicBezTo>
                  <a:pt x="62555" y="3841750"/>
                  <a:pt x="66234" y="3839633"/>
                  <a:pt x="68687" y="3839633"/>
                </a:cubicBezTo>
                <a:cubicBezTo>
                  <a:pt x="74820" y="3839633"/>
                  <a:pt x="72367" y="3842809"/>
                  <a:pt x="71140" y="3844925"/>
                </a:cubicBezTo>
                <a:cubicBezTo>
                  <a:pt x="67461" y="3853392"/>
                  <a:pt x="63781" y="3861858"/>
                  <a:pt x="65008" y="3871383"/>
                </a:cubicBezTo>
                <a:cubicBezTo>
                  <a:pt x="65008" y="3875617"/>
                  <a:pt x="65008" y="3879850"/>
                  <a:pt x="58875" y="3883025"/>
                </a:cubicBezTo>
                <a:cubicBezTo>
                  <a:pt x="47836" y="3889375"/>
                  <a:pt x="55195" y="3891492"/>
                  <a:pt x="60101" y="3893608"/>
                </a:cubicBezTo>
                <a:cubicBezTo>
                  <a:pt x="58875" y="3890434"/>
                  <a:pt x="61328" y="3888317"/>
                  <a:pt x="63781" y="3885142"/>
                </a:cubicBezTo>
                <a:cubicBezTo>
                  <a:pt x="66234" y="3883025"/>
                  <a:pt x="68687" y="3884083"/>
                  <a:pt x="69914" y="3886200"/>
                </a:cubicBezTo>
                <a:cubicBezTo>
                  <a:pt x="72367" y="3889375"/>
                  <a:pt x="67461" y="3892550"/>
                  <a:pt x="67461" y="3895725"/>
                </a:cubicBezTo>
                <a:cubicBezTo>
                  <a:pt x="71140" y="3895725"/>
                  <a:pt x="72367" y="3901017"/>
                  <a:pt x="77273" y="3899958"/>
                </a:cubicBezTo>
                <a:cubicBezTo>
                  <a:pt x="83406" y="3902075"/>
                  <a:pt x="93219" y="3903133"/>
                  <a:pt x="89539" y="3910542"/>
                </a:cubicBezTo>
                <a:cubicBezTo>
                  <a:pt x="83406" y="3922184"/>
                  <a:pt x="94445" y="3924300"/>
                  <a:pt x="100578" y="3929592"/>
                </a:cubicBezTo>
                <a:cubicBezTo>
                  <a:pt x="93219" y="3939117"/>
                  <a:pt x="85859" y="3928534"/>
                  <a:pt x="78500" y="3928534"/>
                </a:cubicBezTo>
                <a:cubicBezTo>
                  <a:pt x="79726" y="3923242"/>
                  <a:pt x="72367" y="3922184"/>
                  <a:pt x="71140" y="3917950"/>
                </a:cubicBezTo>
                <a:cubicBezTo>
                  <a:pt x="69914" y="3921125"/>
                  <a:pt x="68687" y="3924300"/>
                  <a:pt x="67461" y="3928534"/>
                </a:cubicBezTo>
                <a:cubicBezTo>
                  <a:pt x="71140" y="3929592"/>
                  <a:pt x="73594" y="3929592"/>
                  <a:pt x="77273" y="3930650"/>
                </a:cubicBezTo>
                <a:cubicBezTo>
                  <a:pt x="80953" y="3937000"/>
                  <a:pt x="80953" y="3945467"/>
                  <a:pt x="84633" y="3952875"/>
                </a:cubicBezTo>
                <a:cubicBezTo>
                  <a:pt x="88312" y="3961342"/>
                  <a:pt x="96898" y="3963458"/>
                  <a:pt x="103031" y="3966633"/>
                </a:cubicBezTo>
                <a:cubicBezTo>
                  <a:pt x="110390" y="3969809"/>
                  <a:pt x="109164" y="3959225"/>
                  <a:pt x="115297" y="3957108"/>
                </a:cubicBezTo>
                <a:cubicBezTo>
                  <a:pt x="118976" y="3957108"/>
                  <a:pt x="122656" y="3957108"/>
                  <a:pt x="126336" y="3957108"/>
                </a:cubicBezTo>
                <a:cubicBezTo>
                  <a:pt x="125109" y="3960284"/>
                  <a:pt x="121429" y="3962400"/>
                  <a:pt x="122656" y="3966633"/>
                </a:cubicBezTo>
                <a:cubicBezTo>
                  <a:pt x="121429" y="3972983"/>
                  <a:pt x="133695" y="3978275"/>
                  <a:pt x="120203" y="3985684"/>
                </a:cubicBezTo>
                <a:cubicBezTo>
                  <a:pt x="109164" y="3992034"/>
                  <a:pt x="114070" y="4000500"/>
                  <a:pt x="126336" y="4011083"/>
                </a:cubicBezTo>
                <a:cubicBezTo>
                  <a:pt x="137375" y="4003675"/>
                  <a:pt x="132468" y="3988858"/>
                  <a:pt x="144734" y="3982508"/>
                </a:cubicBezTo>
                <a:cubicBezTo>
                  <a:pt x="159453" y="3975100"/>
                  <a:pt x="150867" y="3971925"/>
                  <a:pt x="142281" y="3968750"/>
                </a:cubicBezTo>
                <a:cubicBezTo>
                  <a:pt x="150867" y="3962400"/>
                  <a:pt x="149640" y="3953934"/>
                  <a:pt x="150867" y="3945467"/>
                </a:cubicBezTo>
                <a:cubicBezTo>
                  <a:pt x="150867" y="3940175"/>
                  <a:pt x="158226" y="3933825"/>
                  <a:pt x="144734" y="3931708"/>
                </a:cubicBezTo>
                <a:cubicBezTo>
                  <a:pt x="138601" y="3930650"/>
                  <a:pt x="128789" y="3934883"/>
                  <a:pt x="126336" y="3925358"/>
                </a:cubicBezTo>
                <a:cubicBezTo>
                  <a:pt x="132468" y="3923242"/>
                  <a:pt x="136148" y="3920067"/>
                  <a:pt x="138601" y="3915833"/>
                </a:cubicBezTo>
                <a:cubicBezTo>
                  <a:pt x="149640" y="3913717"/>
                  <a:pt x="144734" y="3907367"/>
                  <a:pt x="141054" y="3904192"/>
                </a:cubicBezTo>
                <a:cubicBezTo>
                  <a:pt x="132468" y="3895725"/>
                  <a:pt x="127562" y="3889375"/>
                  <a:pt x="137375" y="3878792"/>
                </a:cubicBezTo>
                <a:cubicBezTo>
                  <a:pt x="144734" y="3871383"/>
                  <a:pt x="143507" y="3861858"/>
                  <a:pt x="131242" y="3856567"/>
                </a:cubicBezTo>
                <a:cubicBezTo>
                  <a:pt x="130015" y="3856567"/>
                  <a:pt x="130015" y="3852333"/>
                  <a:pt x="130015" y="3850217"/>
                </a:cubicBezTo>
                <a:cubicBezTo>
                  <a:pt x="130015" y="3850217"/>
                  <a:pt x="168039" y="3830108"/>
                  <a:pt x="168039" y="3830108"/>
                </a:cubicBezTo>
                <a:cubicBezTo>
                  <a:pt x="164359" y="3825875"/>
                  <a:pt x="158226" y="3831167"/>
                  <a:pt x="153320" y="3827992"/>
                </a:cubicBezTo>
                <a:cubicBezTo>
                  <a:pt x="153320" y="3830108"/>
                  <a:pt x="150867" y="3832225"/>
                  <a:pt x="148414" y="3832225"/>
                </a:cubicBezTo>
                <a:cubicBezTo>
                  <a:pt x="143507" y="3831167"/>
                  <a:pt x="145961" y="3827992"/>
                  <a:pt x="148414" y="3825875"/>
                </a:cubicBezTo>
                <a:cubicBezTo>
                  <a:pt x="152093" y="3813175"/>
                  <a:pt x="159453" y="3801534"/>
                  <a:pt x="155773" y="3786717"/>
                </a:cubicBezTo>
                <a:cubicBezTo>
                  <a:pt x="150867" y="3793067"/>
                  <a:pt x="138601" y="3795184"/>
                  <a:pt x="142281" y="3806825"/>
                </a:cubicBezTo>
                <a:cubicBezTo>
                  <a:pt x="143507" y="3811059"/>
                  <a:pt x="139828" y="3817409"/>
                  <a:pt x="134922" y="3820583"/>
                </a:cubicBezTo>
                <a:cubicBezTo>
                  <a:pt x="121429" y="3829050"/>
                  <a:pt x="125109" y="3839633"/>
                  <a:pt x="127562" y="3851275"/>
                </a:cubicBezTo>
                <a:cubicBezTo>
                  <a:pt x="120203" y="3855508"/>
                  <a:pt x="118976" y="3862917"/>
                  <a:pt x="125109" y="3867150"/>
                </a:cubicBezTo>
                <a:cubicBezTo>
                  <a:pt x="131242" y="3872442"/>
                  <a:pt x="131242" y="3875617"/>
                  <a:pt x="126336" y="3879850"/>
                </a:cubicBezTo>
                <a:cubicBezTo>
                  <a:pt x="120203" y="3885142"/>
                  <a:pt x="123883" y="3889375"/>
                  <a:pt x="126336" y="3893608"/>
                </a:cubicBezTo>
                <a:cubicBezTo>
                  <a:pt x="131242" y="3902075"/>
                  <a:pt x="126336" y="3905250"/>
                  <a:pt x="120203" y="3910542"/>
                </a:cubicBezTo>
                <a:cubicBezTo>
                  <a:pt x="112843" y="3915833"/>
                  <a:pt x="109164" y="3914775"/>
                  <a:pt x="101804" y="3911600"/>
                </a:cubicBezTo>
                <a:cubicBezTo>
                  <a:pt x="89539" y="3905250"/>
                  <a:pt x="101804" y="3898900"/>
                  <a:pt x="99351" y="3893608"/>
                </a:cubicBezTo>
                <a:cubicBezTo>
                  <a:pt x="91992" y="3896784"/>
                  <a:pt x="85859" y="3894667"/>
                  <a:pt x="79726" y="3892550"/>
                </a:cubicBezTo>
                <a:cubicBezTo>
                  <a:pt x="78500" y="3876675"/>
                  <a:pt x="78500" y="3860800"/>
                  <a:pt x="77273" y="3843867"/>
                </a:cubicBezTo>
                <a:cubicBezTo>
                  <a:pt x="77273" y="3839633"/>
                  <a:pt x="78500" y="3836458"/>
                  <a:pt x="84633" y="3836458"/>
                </a:cubicBezTo>
                <a:cubicBezTo>
                  <a:pt x="85859" y="3836458"/>
                  <a:pt x="89539" y="3831167"/>
                  <a:pt x="89539" y="3829050"/>
                </a:cubicBezTo>
                <a:cubicBezTo>
                  <a:pt x="89539" y="3827992"/>
                  <a:pt x="89539" y="3826934"/>
                  <a:pt x="89539" y="3825875"/>
                </a:cubicBezTo>
                <a:cubicBezTo>
                  <a:pt x="89539" y="3826934"/>
                  <a:pt x="88312" y="3826934"/>
                  <a:pt x="87086" y="3827992"/>
                </a:cubicBezTo>
                <a:cubicBezTo>
                  <a:pt x="83406" y="3829050"/>
                  <a:pt x="83406" y="3825875"/>
                  <a:pt x="82179" y="3823758"/>
                </a:cubicBezTo>
                <a:cubicBezTo>
                  <a:pt x="82179" y="3820583"/>
                  <a:pt x="80953" y="3816350"/>
                  <a:pt x="80953" y="3813175"/>
                </a:cubicBezTo>
                <a:cubicBezTo>
                  <a:pt x="87086" y="3810000"/>
                  <a:pt x="88312" y="3814233"/>
                  <a:pt x="89539" y="3818467"/>
                </a:cubicBezTo>
                <a:cubicBezTo>
                  <a:pt x="89539" y="3819525"/>
                  <a:pt x="89539" y="3820583"/>
                  <a:pt x="90765" y="3821642"/>
                </a:cubicBezTo>
                <a:cubicBezTo>
                  <a:pt x="94445" y="3808942"/>
                  <a:pt x="110390" y="3807883"/>
                  <a:pt x="121429" y="3802592"/>
                </a:cubicBezTo>
                <a:cubicBezTo>
                  <a:pt x="121429" y="3802592"/>
                  <a:pt x="122656" y="3801534"/>
                  <a:pt x="123883" y="3799417"/>
                </a:cubicBezTo>
                <a:cubicBezTo>
                  <a:pt x="118976" y="3795184"/>
                  <a:pt x="114070" y="3788833"/>
                  <a:pt x="106711" y="3784600"/>
                </a:cubicBezTo>
                <a:cubicBezTo>
                  <a:pt x="98125" y="3779309"/>
                  <a:pt x="88312" y="3774017"/>
                  <a:pt x="90765" y="3760258"/>
                </a:cubicBezTo>
                <a:cubicBezTo>
                  <a:pt x="91992" y="3752850"/>
                  <a:pt x="85859" y="3744383"/>
                  <a:pt x="82179" y="3736975"/>
                </a:cubicBezTo>
                <a:cubicBezTo>
                  <a:pt x="73594" y="3739092"/>
                  <a:pt x="67461" y="3732742"/>
                  <a:pt x="58875" y="3734858"/>
                </a:cubicBezTo>
                <a:cubicBezTo>
                  <a:pt x="53969" y="3735917"/>
                  <a:pt x="47836" y="3733800"/>
                  <a:pt x="49062" y="3729567"/>
                </a:cubicBezTo>
                <a:cubicBezTo>
                  <a:pt x="52742" y="3722159"/>
                  <a:pt x="47836" y="3710517"/>
                  <a:pt x="63781" y="3708400"/>
                </a:cubicBezTo>
                <a:cubicBezTo>
                  <a:pt x="68687" y="3712633"/>
                  <a:pt x="66234" y="3718983"/>
                  <a:pt x="67461" y="3723217"/>
                </a:cubicBezTo>
                <a:cubicBezTo>
                  <a:pt x="67461" y="3725333"/>
                  <a:pt x="71140" y="3726392"/>
                  <a:pt x="73594" y="3726392"/>
                </a:cubicBezTo>
                <a:cubicBezTo>
                  <a:pt x="76047" y="3726392"/>
                  <a:pt x="79726" y="3724275"/>
                  <a:pt x="79726" y="3722159"/>
                </a:cubicBezTo>
                <a:cubicBezTo>
                  <a:pt x="73594" y="3706284"/>
                  <a:pt x="84633" y="3688292"/>
                  <a:pt x="71140" y="3674534"/>
                </a:cubicBezTo>
                <a:cubicBezTo>
                  <a:pt x="77273" y="3669242"/>
                  <a:pt x="80953" y="3668184"/>
                  <a:pt x="83406" y="3667125"/>
                </a:cubicBezTo>
                <a:close/>
                <a:moveTo>
                  <a:pt x="153320" y="3943350"/>
                </a:moveTo>
                <a:cubicBezTo>
                  <a:pt x="149640" y="3942292"/>
                  <a:pt x="144734" y="3942292"/>
                  <a:pt x="142281" y="3946525"/>
                </a:cubicBezTo>
                <a:cubicBezTo>
                  <a:pt x="142281" y="3945467"/>
                  <a:pt x="143507" y="3943350"/>
                  <a:pt x="142281" y="3942292"/>
                </a:cubicBezTo>
                <a:cubicBezTo>
                  <a:pt x="141054" y="3938059"/>
                  <a:pt x="143507" y="3933825"/>
                  <a:pt x="149640" y="3934883"/>
                </a:cubicBezTo>
                <a:cubicBezTo>
                  <a:pt x="155773" y="3934883"/>
                  <a:pt x="154546" y="3939117"/>
                  <a:pt x="153320" y="3943350"/>
                </a:cubicBezTo>
                <a:close/>
                <a:moveTo>
                  <a:pt x="71140" y="3753909"/>
                </a:moveTo>
                <a:cubicBezTo>
                  <a:pt x="66234" y="3757083"/>
                  <a:pt x="61328" y="3760258"/>
                  <a:pt x="56422" y="3757083"/>
                </a:cubicBezTo>
                <a:cubicBezTo>
                  <a:pt x="53969" y="3756025"/>
                  <a:pt x="53969" y="3753909"/>
                  <a:pt x="56422" y="3752850"/>
                </a:cubicBezTo>
                <a:cubicBezTo>
                  <a:pt x="61328" y="3749675"/>
                  <a:pt x="66234" y="3750733"/>
                  <a:pt x="71140" y="3753909"/>
                </a:cubicBezTo>
                <a:close/>
                <a:moveTo>
                  <a:pt x="11005917" y="4114800"/>
                </a:moveTo>
                <a:cubicBezTo>
                  <a:pt x="10997331" y="4113742"/>
                  <a:pt x="10993651" y="4109508"/>
                  <a:pt x="10996105" y="4102100"/>
                </a:cubicBezTo>
                <a:cubicBezTo>
                  <a:pt x="10997331" y="4098925"/>
                  <a:pt x="11001011" y="4095750"/>
                  <a:pt x="11003464" y="4096809"/>
                </a:cubicBezTo>
                <a:cubicBezTo>
                  <a:pt x="11008370" y="4101042"/>
                  <a:pt x="11012050" y="4106333"/>
                  <a:pt x="11012050" y="4111625"/>
                </a:cubicBezTo>
                <a:cubicBezTo>
                  <a:pt x="11012050" y="4113742"/>
                  <a:pt x="11009596" y="4115858"/>
                  <a:pt x="11005917" y="4114800"/>
                </a:cubicBezTo>
                <a:close/>
                <a:moveTo>
                  <a:pt x="895388" y="2560108"/>
                </a:moveTo>
                <a:cubicBezTo>
                  <a:pt x="895388" y="2560108"/>
                  <a:pt x="895388" y="2560108"/>
                  <a:pt x="895388" y="2560108"/>
                </a:cubicBezTo>
                <a:cubicBezTo>
                  <a:pt x="896615" y="2560108"/>
                  <a:pt x="896615" y="2560108"/>
                  <a:pt x="895388" y="2560108"/>
                </a:cubicBezTo>
                <a:cubicBezTo>
                  <a:pt x="895388" y="2560108"/>
                  <a:pt x="895388" y="2560108"/>
                  <a:pt x="895388" y="2560108"/>
                </a:cubicBezTo>
                <a:cubicBezTo>
                  <a:pt x="895388" y="2560108"/>
                  <a:pt x="895388" y="2560108"/>
                  <a:pt x="895388" y="2560108"/>
                </a:cubicBezTo>
                <a:close/>
                <a:moveTo>
                  <a:pt x="895388" y="2560108"/>
                </a:moveTo>
                <a:cubicBezTo>
                  <a:pt x="889256" y="2569633"/>
                  <a:pt x="891709" y="2580217"/>
                  <a:pt x="889256" y="2591858"/>
                </a:cubicBezTo>
                <a:cubicBezTo>
                  <a:pt x="876990" y="2566458"/>
                  <a:pt x="876990" y="2566458"/>
                  <a:pt x="895388" y="2560108"/>
                </a:cubicBezTo>
                <a:close/>
                <a:moveTo>
                  <a:pt x="1707371" y="4010025"/>
                </a:moveTo>
                <a:cubicBezTo>
                  <a:pt x="1703691" y="4008967"/>
                  <a:pt x="1701238" y="4006850"/>
                  <a:pt x="1702464" y="4003675"/>
                </a:cubicBezTo>
                <a:cubicBezTo>
                  <a:pt x="1703691" y="4000500"/>
                  <a:pt x="1707371" y="3999442"/>
                  <a:pt x="1711050" y="3999442"/>
                </a:cubicBezTo>
                <a:cubicBezTo>
                  <a:pt x="1715957" y="3999442"/>
                  <a:pt x="1717183" y="4001559"/>
                  <a:pt x="1715957" y="4005792"/>
                </a:cubicBezTo>
                <a:cubicBezTo>
                  <a:pt x="1713503" y="4008967"/>
                  <a:pt x="1711050" y="4011083"/>
                  <a:pt x="1707371" y="4010025"/>
                </a:cubicBezTo>
                <a:close/>
                <a:moveTo>
                  <a:pt x="10959308" y="3264958"/>
                </a:moveTo>
                <a:cubicBezTo>
                  <a:pt x="10951949" y="3266017"/>
                  <a:pt x="10950722" y="3259667"/>
                  <a:pt x="10944589" y="3258608"/>
                </a:cubicBezTo>
                <a:cubicBezTo>
                  <a:pt x="10939683" y="3258608"/>
                  <a:pt x="10934777" y="3257550"/>
                  <a:pt x="10938456" y="3252258"/>
                </a:cubicBezTo>
                <a:cubicBezTo>
                  <a:pt x="10942136" y="3248025"/>
                  <a:pt x="10947042" y="3246967"/>
                  <a:pt x="10951949" y="3251200"/>
                </a:cubicBezTo>
                <a:cubicBezTo>
                  <a:pt x="10956855" y="3254375"/>
                  <a:pt x="10959308" y="3258608"/>
                  <a:pt x="10959308" y="3264958"/>
                </a:cubicBezTo>
                <a:close/>
                <a:moveTo>
                  <a:pt x="873310" y="518583"/>
                </a:moveTo>
                <a:cubicBezTo>
                  <a:pt x="880670" y="522817"/>
                  <a:pt x="889256" y="512233"/>
                  <a:pt x="895388" y="520700"/>
                </a:cubicBezTo>
                <a:cubicBezTo>
                  <a:pt x="896615" y="522817"/>
                  <a:pt x="891709" y="527050"/>
                  <a:pt x="889256" y="523875"/>
                </a:cubicBezTo>
                <a:cubicBezTo>
                  <a:pt x="884349" y="518583"/>
                  <a:pt x="876990" y="522817"/>
                  <a:pt x="873310" y="518583"/>
                </a:cubicBezTo>
                <a:close/>
                <a:moveTo>
                  <a:pt x="10911472" y="3486150"/>
                </a:moveTo>
                <a:cubicBezTo>
                  <a:pt x="10904113" y="3484034"/>
                  <a:pt x="10905339" y="3477684"/>
                  <a:pt x="10905339" y="3472392"/>
                </a:cubicBezTo>
                <a:cubicBezTo>
                  <a:pt x="10905339" y="3469217"/>
                  <a:pt x="10909019" y="3466042"/>
                  <a:pt x="10912699" y="3468159"/>
                </a:cubicBezTo>
                <a:cubicBezTo>
                  <a:pt x="10917605" y="3470275"/>
                  <a:pt x="10917605" y="3475567"/>
                  <a:pt x="10917605" y="3479800"/>
                </a:cubicBezTo>
                <a:cubicBezTo>
                  <a:pt x="10918832" y="3485092"/>
                  <a:pt x="10915152" y="3486150"/>
                  <a:pt x="10911472" y="3486150"/>
                </a:cubicBezTo>
                <a:close/>
                <a:moveTo>
                  <a:pt x="764147" y="4769909"/>
                </a:moveTo>
                <a:cubicBezTo>
                  <a:pt x="769053" y="4777317"/>
                  <a:pt x="765373" y="4783667"/>
                  <a:pt x="762920" y="4792133"/>
                </a:cubicBezTo>
                <a:cubicBezTo>
                  <a:pt x="754334" y="4781550"/>
                  <a:pt x="759240" y="4775200"/>
                  <a:pt x="764147" y="4769909"/>
                </a:cubicBezTo>
                <a:close/>
                <a:moveTo>
                  <a:pt x="10896754" y="6751109"/>
                </a:moveTo>
                <a:cubicBezTo>
                  <a:pt x="10894300" y="6753225"/>
                  <a:pt x="10890621" y="6754284"/>
                  <a:pt x="10888168" y="6752167"/>
                </a:cubicBezTo>
                <a:cubicBezTo>
                  <a:pt x="10885714" y="6747933"/>
                  <a:pt x="10889394" y="6744758"/>
                  <a:pt x="10893073" y="6742642"/>
                </a:cubicBezTo>
                <a:cubicBezTo>
                  <a:pt x="10896754" y="6739467"/>
                  <a:pt x="10902886" y="6737350"/>
                  <a:pt x="10906566" y="6742642"/>
                </a:cubicBezTo>
                <a:cubicBezTo>
                  <a:pt x="10910245" y="6750050"/>
                  <a:pt x="10900433" y="6748992"/>
                  <a:pt x="10896754" y="6751109"/>
                </a:cubicBezTo>
                <a:close/>
                <a:moveTo>
                  <a:pt x="11586079" y="1770592"/>
                </a:moveTo>
                <a:cubicBezTo>
                  <a:pt x="11588533" y="1779058"/>
                  <a:pt x="11584853" y="1783292"/>
                  <a:pt x="11577494" y="1787525"/>
                </a:cubicBezTo>
                <a:cubicBezTo>
                  <a:pt x="11573814" y="1778000"/>
                  <a:pt x="11578720" y="1774825"/>
                  <a:pt x="11586079" y="1770592"/>
                </a:cubicBezTo>
                <a:close/>
                <a:moveTo>
                  <a:pt x="907654" y="638175"/>
                </a:moveTo>
                <a:cubicBezTo>
                  <a:pt x="908880" y="635000"/>
                  <a:pt x="911334" y="631825"/>
                  <a:pt x="912560" y="628650"/>
                </a:cubicBezTo>
                <a:cubicBezTo>
                  <a:pt x="896615" y="618067"/>
                  <a:pt x="895388" y="615950"/>
                  <a:pt x="908880" y="605367"/>
                </a:cubicBezTo>
                <a:cubicBezTo>
                  <a:pt x="907654" y="599017"/>
                  <a:pt x="905201" y="593725"/>
                  <a:pt x="910107" y="587375"/>
                </a:cubicBezTo>
                <a:cubicBezTo>
                  <a:pt x="918693" y="589492"/>
                  <a:pt x="921146" y="593725"/>
                  <a:pt x="918693" y="601133"/>
                </a:cubicBezTo>
                <a:cubicBezTo>
                  <a:pt x="918693" y="603250"/>
                  <a:pt x="917466" y="606425"/>
                  <a:pt x="918693" y="607483"/>
                </a:cubicBezTo>
                <a:cubicBezTo>
                  <a:pt x="930959" y="615950"/>
                  <a:pt x="933412" y="629708"/>
                  <a:pt x="940771" y="640292"/>
                </a:cubicBezTo>
                <a:cubicBezTo>
                  <a:pt x="943224" y="644525"/>
                  <a:pt x="950584" y="646642"/>
                  <a:pt x="943224" y="652992"/>
                </a:cubicBezTo>
                <a:cubicBezTo>
                  <a:pt x="937091" y="659342"/>
                  <a:pt x="930959" y="657225"/>
                  <a:pt x="924826" y="652992"/>
                </a:cubicBezTo>
                <a:cubicBezTo>
                  <a:pt x="922373" y="651933"/>
                  <a:pt x="919920" y="651933"/>
                  <a:pt x="917466" y="650875"/>
                </a:cubicBezTo>
                <a:cubicBezTo>
                  <a:pt x="905201" y="651933"/>
                  <a:pt x="903974" y="645583"/>
                  <a:pt x="907654" y="638175"/>
                </a:cubicBezTo>
                <a:close/>
                <a:moveTo>
                  <a:pt x="497983" y="1390650"/>
                </a:moveTo>
                <a:cubicBezTo>
                  <a:pt x="501663" y="1400175"/>
                  <a:pt x="499210" y="1406525"/>
                  <a:pt x="493077" y="1416050"/>
                </a:cubicBezTo>
                <a:cubicBezTo>
                  <a:pt x="486944" y="1404408"/>
                  <a:pt x="490624" y="1398058"/>
                  <a:pt x="497983" y="1390650"/>
                </a:cubicBezTo>
                <a:close/>
                <a:moveTo>
                  <a:pt x="927279" y="403225"/>
                </a:moveTo>
                <a:cubicBezTo>
                  <a:pt x="924826" y="407458"/>
                  <a:pt x="917466" y="410633"/>
                  <a:pt x="915013" y="415925"/>
                </a:cubicBezTo>
                <a:cubicBezTo>
                  <a:pt x="915013" y="409575"/>
                  <a:pt x="910107" y="402167"/>
                  <a:pt x="922373" y="398992"/>
                </a:cubicBezTo>
                <a:cubicBezTo>
                  <a:pt x="923599" y="396875"/>
                  <a:pt x="924826" y="394758"/>
                  <a:pt x="926052" y="392642"/>
                </a:cubicBezTo>
                <a:cubicBezTo>
                  <a:pt x="928505" y="389467"/>
                  <a:pt x="924826" y="382058"/>
                  <a:pt x="934638" y="383117"/>
                </a:cubicBezTo>
                <a:cubicBezTo>
                  <a:pt x="935865" y="383117"/>
                  <a:pt x="938318" y="384175"/>
                  <a:pt x="938318" y="385233"/>
                </a:cubicBezTo>
                <a:cubicBezTo>
                  <a:pt x="941998" y="389467"/>
                  <a:pt x="940771" y="393700"/>
                  <a:pt x="935865" y="396875"/>
                </a:cubicBezTo>
                <a:cubicBezTo>
                  <a:pt x="932185" y="400050"/>
                  <a:pt x="929732" y="402167"/>
                  <a:pt x="927279" y="403225"/>
                </a:cubicBezTo>
                <a:close/>
                <a:moveTo>
                  <a:pt x="10877128" y="4031192"/>
                </a:moveTo>
                <a:cubicBezTo>
                  <a:pt x="10877128" y="4031192"/>
                  <a:pt x="10877128" y="4031192"/>
                  <a:pt x="10877128" y="4031192"/>
                </a:cubicBezTo>
                <a:cubicBezTo>
                  <a:pt x="10877128" y="4031192"/>
                  <a:pt x="10877128" y="4031192"/>
                  <a:pt x="10877128" y="4031192"/>
                </a:cubicBezTo>
                <a:cubicBezTo>
                  <a:pt x="10877128" y="4031192"/>
                  <a:pt x="10878355" y="4032250"/>
                  <a:pt x="10877128" y="4031192"/>
                </a:cubicBezTo>
                <a:lnTo>
                  <a:pt x="10877128" y="4031192"/>
                </a:lnTo>
                <a:cubicBezTo>
                  <a:pt x="10877128" y="4031192"/>
                  <a:pt x="10877128" y="4031192"/>
                  <a:pt x="10877128" y="4031192"/>
                </a:cubicBezTo>
                <a:close/>
                <a:moveTo>
                  <a:pt x="10877128" y="4031192"/>
                </a:moveTo>
                <a:cubicBezTo>
                  <a:pt x="10869769" y="4030133"/>
                  <a:pt x="10862409" y="4036483"/>
                  <a:pt x="10853824" y="4034367"/>
                </a:cubicBezTo>
                <a:cubicBezTo>
                  <a:pt x="10869769" y="4021667"/>
                  <a:pt x="10869769" y="4021667"/>
                  <a:pt x="10877128" y="4031192"/>
                </a:cubicBezTo>
                <a:close/>
                <a:moveTo>
                  <a:pt x="1772378" y="4194175"/>
                </a:moveTo>
                <a:cubicBezTo>
                  <a:pt x="1772378" y="4189942"/>
                  <a:pt x="1773605" y="4185708"/>
                  <a:pt x="1774831" y="4181475"/>
                </a:cubicBezTo>
                <a:cubicBezTo>
                  <a:pt x="1777284" y="4185708"/>
                  <a:pt x="1780964" y="4189942"/>
                  <a:pt x="1779738" y="4196292"/>
                </a:cubicBezTo>
                <a:cubicBezTo>
                  <a:pt x="1795683" y="4201584"/>
                  <a:pt x="1790777" y="4210050"/>
                  <a:pt x="1784644" y="4218517"/>
                </a:cubicBezTo>
                <a:cubicBezTo>
                  <a:pt x="1776058" y="4213225"/>
                  <a:pt x="1779738" y="4206875"/>
                  <a:pt x="1778511" y="4200525"/>
                </a:cubicBezTo>
                <a:cubicBezTo>
                  <a:pt x="1772378" y="4202642"/>
                  <a:pt x="1772378" y="4198409"/>
                  <a:pt x="1772378" y="4194175"/>
                </a:cubicBezTo>
                <a:close/>
                <a:moveTo>
                  <a:pt x="10850144" y="5817659"/>
                </a:moveTo>
                <a:cubicBezTo>
                  <a:pt x="10856277" y="5827183"/>
                  <a:pt x="10850144" y="5833534"/>
                  <a:pt x="10846464" y="5839883"/>
                </a:cubicBezTo>
                <a:cubicBezTo>
                  <a:pt x="10847691" y="5833534"/>
                  <a:pt x="10839105" y="5825067"/>
                  <a:pt x="10850144" y="5817659"/>
                </a:cubicBezTo>
                <a:close/>
                <a:moveTo>
                  <a:pt x="717537" y="4447117"/>
                </a:moveTo>
                <a:cubicBezTo>
                  <a:pt x="707725" y="4443942"/>
                  <a:pt x="704045" y="4437592"/>
                  <a:pt x="696686" y="4425950"/>
                </a:cubicBezTo>
                <a:cubicBezTo>
                  <a:pt x="711404" y="4431242"/>
                  <a:pt x="718764" y="4435475"/>
                  <a:pt x="717537" y="4447117"/>
                </a:cubicBezTo>
                <a:close/>
                <a:moveTo>
                  <a:pt x="385140" y="2955925"/>
                </a:moveTo>
                <a:cubicBezTo>
                  <a:pt x="387593" y="2946400"/>
                  <a:pt x="391272" y="2941108"/>
                  <a:pt x="401085" y="2943225"/>
                </a:cubicBezTo>
                <a:cubicBezTo>
                  <a:pt x="399858" y="2950633"/>
                  <a:pt x="393726" y="2952750"/>
                  <a:pt x="385140" y="2955925"/>
                </a:cubicBezTo>
                <a:close/>
                <a:moveTo>
                  <a:pt x="11687884" y="1153583"/>
                </a:moveTo>
                <a:cubicBezTo>
                  <a:pt x="11694017" y="1163108"/>
                  <a:pt x="11694017" y="1169458"/>
                  <a:pt x="11694017" y="1176867"/>
                </a:cubicBezTo>
                <a:cubicBezTo>
                  <a:pt x="11685431" y="1169458"/>
                  <a:pt x="11685431" y="1169458"/>
                  <a:pt x="11687884" y="1153583"/>
                </a:cubicBezTo>
                <a:close/>
                <a:moveTo>
                  <a:pt x="1083052" y="475192"/>
                </a:moveTo>
                <a:cubicBezTo>
                  <a:pt x="1087958" y="486833"/>
                  <a:pt x="1083052" y="494242"/>
                  <a:pt x="1076919" y="502708"/>
                </a:cubicBezTo>
                <a:cubicBezTo>
                  <a:pt x="1072013" y="492125"/>
                  <a:pt x="1078146" y="484717"/>
                  <a:pt x="1083052" y="475192"/>
                </a:cubicBezTo>
                <a:close/>
                <a:moveTo>
                  <a:pt x="11702603" y="3108325"/>
                </a:moveTo>
                <a:cubicBezTo>
                  <a:pt x="11700150" y="3110442"/>
                  <a:pt x="11697697" y="3107267"/>
                  <a:pt x="11696470" y="3106208"/>
                </a:cubicBezTo>
                <a:cubicBezTo>
                  <a:pt x="11695243" y="3105150"/>
                  <a:pt x="11694017" y="3101975"/>
                  <a:pt x="11692790" y="3100917"/>
                </a:cubicBezTo>
                <a:cubicBezTo>
                  <a:pt x="11692790" y="3095625"/>
                  <a:pt x="11694017" y="3091392"/>
                  <a:pt x="11698923" y="3088217"/>
                </a:cubicBezTo>
                <a:cubicBezTo>
                  <a:pt x="11702603" y="3086100"/>
                  <a:pt x="11705056" y="3087159"/>
                  <a:pt x="11708735" y="3088217"/>
                </a:cubicBezTo>
                <a:cubicBezTo>
                  <a:pt x="11708735" y="3088217"/>
                  <a:pt x="11708735" y="3091392"/>
                  <a:pt x="11708735" y="3092450"/>
                </a:cubicBezTo>
                <a:cubicBezTo>
                  <a:pt x="11695243" y="3094567"/>
                  <a:pt x="11708735" y="3104092"/>
                  <a:pt x="11702603" y="3108325"/>
                </a:cubicBezTo>
                <a:close/>
                <a:moveTo>
                  <a:pt x="1971081" y="6190192"/>
                </a:moveTo>
                <a:cubicBezTo>
                  <a:pt x="1975987" y="6184901"/>
                  <a:pt x="1977214" y="6176433"/>
                  <a:pt x="1987026" y="6180667"/>
                </a:cubicBezTo>
                <a:cubicBezTo>
                  <a:pt x="1990706" y="6181725"/>
                  <a:pt x="1993159" y="6184901"/>
                  <a:pt x="1991932" y="6188075"/>
                </a:cubicBezTo>
                <a:cubicBezTo>
                  <a:pt x="1987026" y="6197600"/>
                  <a:pt x="1977214" y="6184901"/>
                  <a:pt x="1971081" y="6190192"/>
                </a:cubicBezTo>
                <a:close/>
                <a:moveTo>
                  <a:pt x="1105130" y="51858"/>
                </a:moveTo>
                <a:cubicBezTo>
                  <a:pt x="1102677" y="52917"/>
                  <a:pt x="1100224" y="50800"/>
                  <a:pt x="1100224" y="48683"/>
                </a:cubicBezTo>
                <a:cubicBezTo>
                  <a:pt x="1101450" y="46567"/>
                  <a:pt x="1101450" y="42333"/>
                  <a:pt x="1106357" y="42333"/>
                </a:cubicBezTo>
                <a:cubicBezTo>
                  <a:pt x="1108810" y="42333"/>
                  <a:pt x="1111263" y="43392"/>
                  <a:pt x="1118622" y="44450"/>
                </a:cubicBezTo>
                <a:cubicBezTo>
                  <a:pt x="1112489" y="47625"/>
                  <a:pt x="1108810" y="49742"/>
                  <a:pt x="1105130" y="51858"/>
                </a:cubicBezTo>
                <a:close/>
                <a:moveTo>
                  <a:pt x="463639" y="2694517"/>
                </a:moveTo>
                <a:cubicBezTo>
                  <a:pt x="447694" y="2696633"/>
                  <a:pt x="445241" y="2687108"/>
                  <a:pt x="430522" y="2684992"/>
                </a:cubicBezTo>
                <a:cubicBezTo>
                  <a:pt x="453827" y="2673350"/>
                  <a:pt x="455054" y="2684992"/>
                  <a:pt x="463639" y="2694517"/>
                </a:cubicBezTo>
                <a:close/>
                <a:moveTo>
                  <a:pt x="1127208" y="475192"/>
                </a:moveTo>
                <a:cubicBezTo>
                  <a:pt x="1124755" y="476250"/>
                  <a:pt x="1122302" y="479425"/>
                  <a:pt x="1121075" y="477308"/>
                </a:cubicBezTo>
                <a:cubicBezTo>
                  <a:pt x="1116169" y="472017"/>
                  <a:pt x="1117396" y="466725"/>
                  <a:pt x="1122302" y="458258"/>
                </a:cubicBezTo>
                <a:cubicBezTo>
                  <a:pt x="1124755" y="465667"/>
                  <a:pt x="1134567" y="468842"/>
                  <a:pt x="1127208" y="475192"/>
                </a:cubicBezTo>
                <a:close/>
                <a:moveTo>
                  <a:pt x="592428" y="4487334"/>
                </a:moveTo>
                <a:cubicBezTo>
                  <a:pt x="592428" y="4487334"/>
                  <a:pt x="592428" y="4487334"/>
                  <a:pt x="592428" y="4487334"/>
                </a:cubicBezTo>
                <a:cubicBezTo>
                  <a:pt x="592428" y="4487334"/>
                  <a:pt x="592428" y="4487334"/>
                  <a:pt x="592428" y="4487334"/>
                </a:cubicBezTo>
                <a:lnTo>
                  <a:pt x="592428" y="4487334"/>
                </a:lnTo>
                <a:cubicBezTo>
                  <a:pt x="592428" y="4487334"/>
                  <a:pt x="592428" y="4487334"/>
                  <a:pt x="592428" y="4487334"/>
                </a:cubicBezTo>
                <a:cubicBezTo>
                  <a:pt x="592428" y="4487334"/>
                  <a:pt x="592428" y="4487334"/>
                  <a:pt x="592428" y="4487334"/>
                </a:cubicBezTo>
                <a:close/>
                <a:moveTo>
                  <a:pt x="592428" y="4487334"/>
                </a:moveTo>
                <a:cubicBezTo>
                  <a:pt x="597334" y="4487334"/>
                  <a:pt x="601014" y="4484159"/>
                  <a:pt x="604694" y="4483100"/>
                </a:cubicBezTo>
                <a:cubicBezTo>
                  <a:pt x="609600" y="4487334"/>
                  <a:pt x="604694" y="4491567"/>
                  <a:pt x="607147" y="4494742"/>
                </a:cubicBezTo>
                <a:cubicBezTo>
                  <a:pt x="602241" y="4493684"/>
                  <a:pt x="594881" y="4494742"/>
                  <a:pt x="592428" y="4487334"/>
                </a:cubicBezTo>
                <a:close/>
                <a:moveTo>
                  <a:pt x="11746759" y="1116542"/>
                </a:moveTo>
                <a:cubicBezTo>
                  <a:pt x="11743080" y="1122892"/>
                  <a:pt x="11740626" y="1131358"/>
                  <a:pt x="11729587" y="1128183"/>
                </a:cubicBezTo>
                <a:cubicBezTo>
                  <a:pt x="11725907" y="1127125"/>
                  <a:pt x="11724681" y="1122892"/>
                  <a:pt x="11727134" y="1119717"/>
                </a:cubicBezTo>
                <a:cubicBezTo>
                  <a:pt x="11730814" y="1111250"/>
                  <a:pt x="11740626" y="1119717"/>
                  <a:pt x="11746759" y="1116542"/>
                </a:cubicBezTo>
                <a:close/>
                <a:moveTo>
                  <a:pt x="651303" y="1563158"/>
                </a:moveTo>
                <a:cubicBezTo>
                  <a:pt x="661116" y="1561042"/>
                  <a:pt x="662342" y="1569508"/>
                  <a:pt x="667248" y="1574800"/>
                </a:cubicBezTo>
                <a:cubicBezTo>
                  <a:pt x="661116" y="1577975"/>
                  <a:pt x="653756" y="1582208"/>
                  <a:pt x="650076" y="1573742"/>
                </a:cubicBezTo>
                <a:cubicBezTo>
                  <a:pt x="647623" y="1569508"/>
                  <a:pt x="646397" y="1564217"/>
                  <a:pt x="651303" y="1563158"/>
                </a:cubicBezTo>
                <a:close/>
                <a:moveTo>
                  <a:pt x="269843" y="473075"/>
                </a:moveTo>
                <a:cubicBezTo>
                  <a:pt x="269843" y="483658"/>
                  <a:pt x="269843" y="490008"/>
                  <a:pt x="269843" y="497417"/>
                </a:cubicBezTo>
                <a:cubicBezTo>
                  <a:pt x="257577" y="491067"/>
                  <a:pt x="262484" y="483658"/>
                  <a:pt x="269843" y="473075"/>
                </a:cubicBezTo>
                <a:close/>
                <a:moveTo>
                  <a:pt x="1295247" y="1627717"/>
                </a:moveTo>
                <a:cubicBezTo>
                  <a:pt x="1306286" y="1631950"/>
                  <a:pt x="1297700" y="1640417"/>
                  <a:pt x="1300153" y="1646767"/>
                </a:cubicBezTo>
                <a:cubicBezTo>
                  <a:pt x="1291567" y="1642533"/>
                  <a:pt x="1287887" y="1636183"/>
                  <a:pt x="1291567" y="1628775"/>
                </a:cubicBezTo>
                <a:cubicBezTo>
                  <a:pt x="1291567" y="1628775"/>
                  <a:pt x="1295247" y="1627717"/>
                  <a:pt x="1295247" y="1627717"/>
                </a:cubicBezTo>
                <a:close/>
                <a:moveTo>
                  <a:pt x="2643236" y="6216651"/>
                </a:moveTo>
                <a:cubicBezTo>
                  <a:pt x="2639556" y="6229350"/>
                  <a:pt x="2632197" y="6231467"/>
                  <a:pt x="2621157" y="6227234"/>
                </a:cubicBezTo>
                <a:cubicBezTo>
                  <a:pt x="2626064" y="6217709"/>
                  <a:pt x="2634650" y="6219825"/>
                  <a:pt x="2643236" y="6216651"/>
                </a:cubicBezTo>
                <a:close/>
                <a:moveTo>
                  <a:pt x="1286661" y="1845733"/>
                </a:moveTo>
                <a:cubicBezTo>
                  <a:pt x="1298926" y="1842558"/>
                  <a:pt x="1306286" y="1845733"/>
                  <a:pt x="1311192" y="1855258"/>
                </a:cubicBezTo>
                <a:cubicBezTo>
                  <a:pt x="1303833" y="1858433"/>
                  <a:pt x="1298926" y="1855258"/>
                  <a:pt x="1296473" y="1852083"/>
                </a:cubicBezTo>
                <a:cubicBezTo>
                  <a:pt x="1294020" y="1848908"/>
                  <a:pt x="1290340" y="1847850"/>
                  <a:pt x="1286661" y="1845733"/>
                </a:cubicBezTo>
                <a:close/>
                <a:moveTo>
                  <a:pt x="11788462" y="2241550"/>
                </a:moveTo>
                <a:cubicBezTo>
                  <a:pt x="11795821" y="2240492"/>
                  <a:pt x="11794594" y="2245783"/>
                  <a:pt x="11794594" y="2247900"/>
                </a:cubicBezTo>
                <a:cubicBezTo>
                  <a:pt x="11794594" y="2253192"/>
                  <a:pt x="11795821" y="2256367"/>
                  <a:pt x="11788462" y="2256367"/>
                </a:cubicBezTo>
                <a:cubicBezTo>
                  <a:pt x="11783556" y="2256367"/>
                  <a:pt x="11784782" y="2253192"/>
                  <a:pt x="11783556" y="2250017"/>
                </a:cubicBezTo>
                <a:cubicBezTo>
                  <a:pt x="11782329" y="2245783"/>
                  <a:pt x="11783556" y="2242608"/>
                  <a:pt x="11788462" y="2241550"/>
                </a:cubicBezTo>
                <a:close/>
                <a:moveTo>
                  <a:pt x="320132" y="258233"/>
                </a:moveTo>
                <a:cubicBezTo>
                  <a:pt x="320132" y="262467"/>
                  <a:pt x="318905" y="265642"/>
                  <a:pt x="311546" y="265642"/>
                </a:cubicBezTo>
                <a:cubicBezTo>
                  <a:pt x="307866" y="264583"/>
                  <a:pt x="304187" y="262467"/>
                  <a:pt x="305413" y="258233"/>
                </a:cubicBezTo>
                <a:cubicBezTo>
                  <a:pt x="306640" y="254000"/>
                  <a:pt x="307866" y="247650"/>
                  <a:pt x="312773" y="247650"/>
                </a:cubicBezTo>
                <a:cubicBezTo>
                  <a:pt x="320132" y="247650"/>
                  <a:pt x="320132" y="254000"/>
                  <a:pt x="320132" y="258233"/>
                </a:cubicBezTo>
                <a:close/>
                <a:moveTo>
                  <a:pt x="11806860" y="1828800"/>
                </a:moveTo>
                <a:cubicBezTo>
                  <a:pt x="11805634" y="1827742"/>
                  <a:pt x="11804408" y="1826683"/>
                  <a:pt x="11803181" y="1825625"/>
                </a:cubicBezTo>
                <a:cubicBezTo>
                  <a:pt x="11804408" y="1826683"/>
                  <a:pt x="11805634" y="1827742"/>
                  <a:pt x="11806860" y="1828800"/>
                </a:cubicBezTo>
                <a:cubicBezTo>
                  <a:pt x="11806860" y="1828800"/>
                  <a:pt x="11806860" y="1828800"/>
                  <a:pt x="11806860" y="1828800"/>
                </a:cubicBezTo>
                <a:cubicBezTo>
                  <a:pt x="11806860" y="1828800"/>
                  <a:pt x="11806860" y="1828800"/>
                  <a:pt x="11806860" y="1828800"/>
                </a:cubicBezTo>
                <a:close/>
                <a:moveTo>
                  <a:pt x="11808087" y="1833033"/>
                </a:moveTo>
                <a:cubicBezTo>
                  <a:pt x="11808087" y="1831975"/>
                  <a:pt x="11808087" y="1829858"/>
                  <a:pt x="11808087" y="1828800"/>
                </a:cubicBezTo>
                <a:cubicBezTo>
                  <a:pt x="11810540" y="1828800"/>
                  <a:pt x="11812993" y="1830917"/>
                  <a:pt x="11812993" y="1833033"/>
                </a:cubicBezTo>
                <a:cubicBezTo>
                  <a:pt x="11812993" y="1839383"/>
                  <a:pt x="11827712" y="1840442"/>
                  <a:pt x="11822806" y="1849967"/>
                </a:cubicBezTo>
                <a:cubicBezTo>
                  <a:pt x="11822806" y="1851025"/>
                  <a:pt x="11819126" y="1852083"/>
                  <a:pt x="11817899" y="1851025"/>
                </a:cubicBezTo>
                <a:cubicBezTo>
                  <a:pt x="11809313" y="1847850"/>
                  <a:pt x="11808087" y="1840442"/>
                  <a:pt x="11808087" y="1833033"/>
                </a:cubicBezTo>
                <a:close/>
                <a:moveTo>
                  <a:pt x="490624" y="4384675"/>
                </a:moveTo>
                <a:cubicBezTo>
                  <a:pt x="497983" y="4385734"/>
                  <a:pt x="505342" y="4379383"/>
                  <a:pt x="511475" y="4384675"/>
                </a:cubicBezTo>
                <a:cubicBezTo>
                  <a:pt x="512702" y="4384675"/>
                  <a:pt x="511475" y="4387850"/>
                  <a:pt x="510249" y="4388909"/>
                </a:cubicBezTo>
                <a:cubicBezTo>
                  <a:pt x="502889" y="4395258"/>
                  <a:pt x="494303" y="4393142"/>
                  <a:pt x="486944" y="4388909"/>
                </a:cubicBezTo>
                <a:cubicBezTo>
                  <a:pt x="488171" y="4386792"/>
                  <a:pt x="489397" y="4384675"/>
                  <a:pt x="490624" y="4384675"/>
                </a:cubicBezTo>
                <a:close/>
                <a:moveTo>
                  <a:pt x="11841204" y="2157942"/>
                </a:moveTo>
                <a:cubicBezTo>
                  <a:pt x="11841204" y="2155825"/>
                  <a:pt x="11844884" y="2153708"/>
                  <a:pt x="11847337" y="2151592"/>
                </a:cubicBezTo>
                <a:cubicBezTo>
                  <a:pt x="11847337" y="2151592"/>
                  <a:pt x="11851017" y="2152650"/>
                  <a:pt x="11851017" y="2153708"/>
                </a:cubicBezTo>
                <a:cubicBezTo>
                  <a:pt x="11853470" y="2160059"/>
                  <a:pt x="11848563" y="2162175"/>
                  <a:pt x="11843657" y="2165350"/>
                </a:cubicBezTo>
                <a:cubicBezTo>
                  <a:pt x="11842431" y="2162175"/>
                  <a:pt x="11841204" y="2160059"/>
                  <a:pt x="11841204" y="2157942"/>
                </a:cubicBezTo>
                <a:close/>
                <a:moveTo>
                  <a:pt x="11842431" y="2165350"/>
                </a:moveTo>
                <a:cubicBezTo>
                  <a:pt x="11842431" y="2164292"/>
                  <a:pt x="11843657" y="2164292"/>
                  <a:pt x="11842431" y="2165350"/>
                </a:cubicBezTo>
                <a:cubicBezTo>
                  <a:pt x="11843657" y="2165350"/>
                  <a:pt x="11843657" y="2165350"/>
                  <a:pt x="11843657" y="2166408"/>
                </a:cubicBezTo>
                <a:cubicBezTo>
                  <a:pt x="11846110" y="2168525"/>
                  <a:pt x="11846110" y="2168525"/>
                  <a:pt x="11842431" y="2167467"/>
                </a:cubicBezTo>
                <a:cubicBezTo>
                  <a:pt x="11842431" y="2166408"/>
                  <a:pt x="11842431" y="2165350"/>
                  <a:pt x="11842431" y="2165350"/>
                </a:cubicBezTo>
                <a:close/>
                <a:moveTo>
                  <a:pt x="1200802" y="5482167"/>
                </a:moveTo>
                <a:cubicBezTo>
                  <a:pt x="1214294" y="5483225"/>
                  <a:pt x="1222880" y="5483225"/>
                  <a:pt x="1231466" y="5484284"/>
                </a:cubicBezTo>
                <a:cubicBezTo>
                  <a:pt x="1231466" y="5480050"/>
                  <a:pt x="1232692" y="5475817"/>
                  <a:pt x="1233919" y="5471584"/>
                </a:cubicBezTo>
                <a:cubicBezTo>
                  <a:pt x="1229012" y="5471584"/>
                  <a:pt x="1225333" y="5470526"/>
                  <a:pt x="1222880" y="5466292"/>
                </a:cubicBezTo>
                <a:cubicBezTo>
                  <a:pt x="1219200" y="5455709"/>
                  <a:pt x="1225333" y="5450417"/>
                  <a:pt x="1237598" y="5450417"/>
                </a:cubicBezTo>
                <a:cubicBezTo>
                  <a:pt x="1237598" y="5449359"/>
                  <a:pt x="1237598" y="5448300"/>
                  <a:pt x="1237598" y="5447242"/>
                </a:cubicBezTo>
                <a:cubicBezTo>
                  <a:pt x="1235145" y="5445125"/>
                  <a:pt x="1232692" y="5443008"/>
                  <a:pt x="1236372" y="5439834"/>
                </a:cubicBezTo>
                <a:cubicBezTo>
                  <a:pt x="1237598" y="5438776"/>
                  <a:pt x="1237598" y="5438776"/>
                  <a:pt x="1238825" y="5438776"/>
                </a:cubicBezTo>
                <a:cubicBezTo>
                  <a:pt x="1240052" y="5428192"/>
                  <a:pt x="1242505" y="5427133"/>
                  <a:pt x="1255997" y="5428192"/>
                </a:cubicBezTo>
                <a:cubicBezTo>
                  <a:pt x="1253544" y="5435600"/>
                  <a:pt x="1258450" y="5443008"/>
                  <a:pt x="1258450" y="5451475"/>
                </a:cubicBezTo>
                <a:cubicBezTo>
                  <a:pt x="1264583" y="5462058"/>
                  <a:pt x="1243731" y="5456767"/>
                  <a:pt x="1249864" y="5467350"/>
                </a:cubicBezTo>
                <a:cubicBezTo>
                  <a:pt x="1252317" y="5473700"/>
                  <a:pt x="1264583" y="5464175"/>
                  <a:pt x="1268262" y="5472642"/>
                </a:cubicBezTo>
                <a:cubicBezTo>
                  <a:pt x="1267036" y="5480050"/>
                  <a:pt x="1260903" y="5486401"/>
                  <a:pt x="1255997" y="5492750"/>
                </a:cubicBezTo>
                <a:cubicBezTo>
                  <a:pt x="1253544" y="5495925"/>
                  <a:pt x="1248638" y="5498042"/>
                  <a:pt x="1243731" y="5494867"/>
                </a:cubicBezTo>
                <a:cubicBezTo>
                  <a:pt x="1238825" y="5491692"/>
                  <a:pt x="1242505" y="5489575"/>
                  <a:pt x="1244958" y="5486401"/>
                </a:cubicBezTo>
                <a:cubicBezTo>
                  <a:pt x="1249864" y="5482167"/>
                  <a:pt x="1247411" y="5478992"/>
                  <a:pt x="1242505" y="5475817"/>
                </a:cubicBezTo>
                <a:cubicBezTo>
                  <a:pt x="1240052" y="5483225"/>
                  <a:pt x="1236372" y="5489575"/>
                  <a:pt x="1230239" y="5495925"/>
                </a:cubicBezTo>
                <a:cubicBezTo>
                  <a:pt x="1230239" y="5492750"/>
                  <a:pt x="1229012" y="5489575"/>
                  <a:pt x="1229012" y="5486401"/>
                </a:cubicBezTo>
                <a:cubicBezTo>
                  <a:pt x="1220427" y="5495925"/>
                  <a:pt x="1216747" y="5495925"/>
                  <a:pt x="1200802" y="5482167"/>
                </a:cubicBezTo>
                <a:close/>
                <a:moveTo>
                  <a:pt x="11870641" y="1661583"/>
                </a:moveTo>
                <a:cubicBezTo>
                  <a:pt x="11870641" y="1667933"/>
                  <a:pt x="11864509" y="1672167"/>
                  <a:pt x="11858376" y="1673225"/>
                </a:cubicBezTo>
                <a:cubicBezTo>
                  <a:pt x="11854696" y="1674283"/>
                  <a:pt x="11853470" y="1668992"/>
                  <a:pt x="11853470" y="1666875"/>
                </a:cubicBezTo>
                <a:cubicBezTo>
                  <a:pt x="11855922" y="1662642"/>
                  <a:pt x="11853470" y="1655233"/>
                  <a:pt x="11862055" y="1654175"/>
                </a:cubicBezTo>
                <a:cubicBezTo>
                  <a:pt x="11866962" y="1654175"/>
                  <a:pt x="11870641" y="1658408"/>
                  <a:pt x="11870641" y="1661583"/>
                </a:cubicBezTo>
                <a:close/>
                <a:moveTo>
                  <a:pt x="388819" y="2234142"/>
                </a:moveTo>
                <a:cubicBezTo>
                  <a:pt x="388819" y="2234142"/>
                  <a:pt x="388819" y="2234142"/>
                  <a:pt x="388819" y="2234142"/>
                </a:cubicBezTo>
                <a:cubicBezTo>
                  <a:pt x="388819" y="2234142"/>
                  <a:pt x="388819" y="2234142"/>
                  <a:pt x="388819" y="2234142"/>
                </a:cubicBezTo>
                <a:cubicBezTo>
                  <a:pt x="386366" y="2234142"/>
                  <a:pt x="385140" y="2233083"/>
                  <a:pt x="385140" y="2232025"/>
                </a:cubicBezTo>
                <a:cubicBezTo>
                  <a:pt x="386366" y="2233083"/>
                  <a:pt x="387593" y="2233083"/>
                  <a:pt x="388819" y="2234142"/>
                </a:cubicBezTo>
                <a:close/>
                <a:moveTo>
                  <a:pt x="385140" y="2232025"/>
                </a:moveTo>
                <a:cubicBezTo>
                  <a:pt x="377780" y="2227792"/>
                  <a:pt x="377780" y="2226733"/>
                  <a:pt x="380233" y="2216150"/>
                </a:cubicBezTo>
                <a:cubicBezTo>
                  <a:pt x="388819" y="2219325"/>
                  <a:pt x="381460" y="2227792"/>
                  <a:pt x="385140" y="2232025"/>
                </a:cubicBezTo>
                <a:close/>
                <a:moveTo>
                  <a:pt x="1167685" y="5171017"/>
                </a:moveTo>
                <a:cubicBezTo>
                  <a:pt x="1162778" y="5161492"/>
                  <a:pt x="1166458" y="5155142"/>
                  <a:pt x="1178724" y="5153025"/>
                </a:cubicBezTo>
                <a:cubicBezTo>
                  <a:pt x="1173817" y="5159375"/>
                  <a:pt x="1177497" y="5167842"/>
                  <a:pt x="1167685" y="5171017"/>
                </a:cubicBezTo>
                <a:close/>
                <a:moveTo>
                  <a:pt x="1173817" y="5757334"/>
                </a:moveTo>
                <a:cubicBezTo>
                  <a:pt x="1173817" y="5759450"/>
                  <a:pt x="1171364" y="5762625"/>
                  <a:pt x="1171364" y="5762625"/>
                </a:cubicBezTo>
                <a:cubicBezTo>
                  <a:pt x="1162778" y="5762625"/>
                  <a:pt x="1159099" y="5757334"/>
                  <a:pt x="1157872" y="5748867"/>
                </a:cubicBezTo>
                <a:cubicBezTo>
                  <a:pt x="1165231" y="5749925"/>
                  <a:pt x="1171364" y="5749925"/>
                  <a:pt x="1173817" y="5757334"/>
                </a:cubicBezTo>
                <a:close/>
                <a:moveTo>
                  <a:pt x="1159099" y="5350934"/>
                </a:moveTo>
                <a:cubicBezTo>
                  <a:pt x="1164005" y="5359400"/>
                  <a:pt x="1157872" y="5363633"/>
                  <a:pt x="1151739" y="5367867"/>
                </a:cubicBezTo>
                <a:cubicBezTo>
                  <a:pt x="1149286" y="5365750"/>
                  <a:pt x="1148060" y="5364692"/>
                  <a:pt x="1146833" y="5363633"/>
                </a:cubicBezTo>
                <a:cubicBezTo>
                  <a:pt x="1146833" y="5358342"/>
                  <a:pt x="1145607" y="5353050"/>
                  <a:pt x="1151739" y="5348817"/>
                </a:cubicBezTo>
                <a:cubicBezTo>
                  <a:pt x="1154192" y="5347758"/>
                  <a:pt x="1156646" y="5347758"/>
                  <a:pt x="1159099" y="5350934"/>
                </a:cubicBezTo>
                <a:close/>
                <a:moveTo>
                  <a:pt x="180304" y="2065867"/>
                </a:moveTo>
                <a:cubicBezTo>
                  <a:pt x="174171" y="2056342"/>
                  <a:pt x="180304" y="2051050"/>
                  <a:pt x="186437" y="2041525"/>
                </a:cubicBezTo>
                <a:cubicBezTo>
                  <a:pt x="190117" y="2053167"/>
                  <a:pt x="185210" y="2059517"/>
                  <a:pt x="180304" y="2065867"/>
                </a:cubicBezTo>
                <a:close/>
                <a:moveTo>
                  <a:pt x="446468" y="721783"/>
                </a:moveTo>
                <a:cubicBezTo>
                  <a:pt x="445241" y="729192"/>
                  <a:pt x="456280" y="732367"/>
                  <a:pt x="455054" y="739775"/>
                </a:cubicBezTo>
                <a:cubicBezTo>
                  <a:pt x="453827" y="742950"/>
                  <a:pt x="452600" y="745067"/>
                  <a:pt x="448921" y="746125"/>
                </a:cubicBezTo>
                <a:cubicBezTo>
                  <a:pt x="444015" y="746125"/>
                  <a:pt x="442788" y="744008"/>
                  <a:pt x="444015" y="739775"/>
                </a:cubicBezTo>
                <a:cubicBezTo>
                  <a:pt x="445241" y="733425"/>
                  <a:pt x="446468" y="727075"/>
                  <a:pt x="446468" y="721783"/>
                </a:cubicBezTo>
                <a:close/>
                <a:moveTo>
                  <a:pt x="326265" y="2494492"/>
                </a:moveTo>
                <a:cubicBezTo>
                  <a:pt x="321359" y="2493434"/>
                  <a:pt x="317679" y="2490258"/>
                  <a:pt x="317679" y="2484967"/>
                </a:cubicBezTo>
                <a:cubicBezTo>
                  <a:pt x="317679" y="2482850"/>
                  <a:pt x="320132" y="2480733"/>
                  <a:pt x="323812" y="2480733"/>
                </a:cubicBezTo>
                <a:cubicBezTo>
                  <a:pt x="329944" y="2481792"/>
                  <a:pt x="332398" y="2484967"/>
                  <a:pt x="331171" y="2490258"/>
                </a:cubicBezTo>
                <a:cubicBezTo>
                  <a:pt x="331171" y="2491317"/>
                  <a:pt x="327491" y="2494492"/>
                  <a:pt x="326265" y="2494492"/>
                </a:cubicBezTo>
                <a:close/>
                <a:moveTo>
                  <a:pt x="1098997" y="4692650"/>
                </a:moveTo>
                <a:cubicBezTo>
                  <a:pt x="1096544" y="4693709"/>
                  <a:pt x="1095318" y="4694767"/>
                  <a:pt x="1095318" y="4694767"/>
                </a:cubicBezTo>
                <a:cubicBezTo>
                  <a:pt x="1087958" y="4694767"/>
                  <a:pt x="1083052" y="4689475"/>
                  <a:pt x="1079372" y="4685242"/>
                </a:cubicBezTo>
                <a:cubicBezTo>
                  <a:pt x="1079372" y="4685242"/>
                  <a:pt x="1081825" y="4682067"/>
                  <a:pt x="1081825" y="4682067"/>
                </a:cubicBezTo>
                <a:cubicBezTo>
                  <a:pt x="1091638" y="4682067"/>
                  <a:pt x="1092864" y="4689475"/>
                  <a:pt x="1098997" y="4692650"/>
                </a:cubicBezTo>
                <a:close/>
                <a:moveTo>
                  <a:pt x="1060974" y="5936192"/>
                </a:moveTo>
                <a:cubicBezTo>
                  <a:pt x="1057294" y="5939367"/>
                  <a:pt x="1058521" y="5946776"/>
                  <a:pt x="1048708" y="5947834"/>
                </a:cubicBezTo>
                <a:cubicBezTo>
                  <a:pt x="1047482" y="5942542"/>
                  <a:pt x="1045029" y="5938308"/>
                  <a:pt x="1048708" y="5935133"/>
                </a:cubicBezTo>
                <a:cubicBezTo>
                  <a:pt x="1051161" y="5933017"/>
                  <a:pt x="1056068" y="5935133"/>
                  <a:pt x="1060974" y="5936192"/>
                </a:cubicBezTo>
                <a:close/>
                <a:moveTo>
                  <a:pt x="1031536" y="5053542"/>
                </a:moveTo>
                <a:cubicBezTo>
                  <a:pt x="1032763" y="5053542"/>
                  <a:pt x="1035216" y="5053542"/>
                  <a:pt x="1035216" y="5054600"/>
                </a:cubicBezTo>
                <a:cubicBezTo>
                  <a:pt x="1037669" y="5058834"/>
                  <a:pt x="1035216" y="5060950"/>
                  <a:pt x="1031536" y="5064125"/>
                </a:cubicBezTo>
                <a:cubicBezTo>
                  <a:pt x="1029083" y="5066242"/>
                  <a:pt x="1026630" y="5070475"/>
                  <a:pt x="1021724" y="5070475"/>
                </a:cubicBezTo>
                <a:cubicBezTo>
                  <a:pt x="1019271" y="5067300"/>
                  <a:pt x="1021724" y="5063067"/>
                  <a:pt x="1021724" y="5059892"/>
                </a:cubicBezTo>
                <a:cubicBezTo>
                  <a:pt x="1021724" y="5054600"/>
                  <a:pt x="1027857" y="5054600"/>
                  <a:pt x="1031536" y="5053542"/>
                </a:cubicBezTo>
                <a:close/>
                <a:moveTo>
                  <a:pt x="832834" y="1534583"/>
                </a:moveTo>
                <a:cubicBezTo>
                  <a:pt x="837740" y="1539875"/>
                  <a:pt x="846326" y="1544108"/>
                  <a:pt x="842646" y="1552575"/>
                </a:cubicBezTo>
                <a:cubicBezTo>
                  <a:pt x="842646" y="1553633"/>
                  <a:pt x="837740" y="1554692"/>
                  <a:pt x="835287" y="1553633"/>
                </a:cubicBezTo>
                <a:cubicBezTo>
                  <a:pt x="825475" y="1549400"/>
                  <a:pt x="834060" y="1541992"/>
                  <a:pt x="832834" y="1534583"/>
                </a:cubicBezTo>
                <a:close/>
                <a:moveTo>
                  <a:pt x="976341" y="5684308"/>
                </a:moveTo>
                <a:cubicBezTo>
                  <a:pt x="976341" y="5679017"/>
                  <a:pt x="976341" y="5674784"/>
                  <a:pt x="977568" y="5669492"/>
                </a:cubicBezTo>
                <a:cubicBezTo>
                  <a:pt x="982474" y="5671609"/>
                  <a:pt x="988607" y="5665258"/>
                  <a:pt x="991060" y="5671609"/>
                </a:cubicBezTo>
                <a:cubicBezTo>
                  <a:pt x="992287" y="5676901"/>
                  <a:pt x="989833" y="5683250"/>
                  <a:pt x="984927" y="5687484"/>
                </a:cubicBezTo>
                <a:cubicBezTo>
                  <a:pt x="981248" y="5689600"/>
                  <a:pt x="976341" y="5688542"/>
                  <a:pt x="976341" y="5684308"/>
                </a:cubicBezTo>
                <a:close/>
                <a:moveTo>
                  <a:pt x="976341" y="5669492"/>
                </a:moveTo>
                <a:cubicBezTo>
                  <a:pt x="976341" y="5669492"/>
                  <a:pt x="976341" y="5669492"/>
                  <a:pt x="976341" y="5669492"/>
                </a:cubicBezTo>
                <a:cubicBezTo>
                  <a:pt x="976341" y="5669492"/>
                  <a:pt x="976341" y="5669492"/>
                  <a:pt x="976341" y="5669492"/>
                </a:cubicBezTo>
                <a:cubicBezTo>
                  <a:pt x="976341" y="5669492"/>
                  <a:pt x="976341" y="5669492"/>
                  <a:pt x="976341" y="5669492"/>
                </a:cubicBezTo>
                <a:cubicBezTo>
                  <a:pt x="976341" y="5669492"/>
                  <a:pt x="976341" y="5669492"/>
                  <a:pt x="976341" y="5669492"/>
                </a:cubicBezTo>
                <a:close/>
                <a:moveTo>
                  <a:pt x="277202" y="2099733"/>
                </a:moveTo>
                <a:cubicBezTo>
                  <a:pt x="282109" y="2103967"/>
                  <a:pt x="291921" y="2106083"/>
                  <a:pt x="285788" y="2114550"/>
                </a:cubicBezTo>
                <a:cubicBezTo>
                  <a:pt x="284562" y="2116667"/>
                  <a:pt x="278429" y="2118783"/>
                  <a:pt x="277202" y="2117725"/>
                </a:cubicBezTo>
                <a:cubicBezTo>
                  <a:pt x="269843" y="2111375"/>
                  <a:pt x="277202" y="2106083"/>
                  <a:pt x="277202" y="2099733"/>
                </a:cubicBezTo>
                <a:close/>
                <a:moveTo>
                  <a:pt x="962849" y="6375401"/>
                </a:moveTo>
                <a:cubicBezTo>
                  <a:pt x="961623" y="6378575"/>
                  <a:pt x="961623" y="6382808"/>
                  <a:pt x="960396" y="6385984"/>
                </a:cubicBezTo>
                <a:cubicBezTo>
                  <a:pt x="953037" y="6384925"/>
                  <a:pt x="951810" y="6380692"/>
                  <a:pt x="951810" y="6374342"/>
                </a:cubicBezTo>
                <a:cubicBezTo>
                  <a:pt x="951810" y="6371167"/>
                  <a:pt x="951810" y="6367992"/>
                  <a:pt x="956716" y="6367992"/>
                </a:cubicBezTo>
                <a:cubicBezTo>
                  <a:pt x="964076" y="6367992"/>
                  <a:pt x="964076" y="6370109"/>
                  <a:pt x="962849" y="6375401"/>
                </a:cubicBezTo>
                <a:close/>
                <a:moveTo>
                  <a:pt x="154546" y="5163609"/>
                </a:moveTo>
                <a:cubicBezTo>
                  <a:pt x="148414" y="5167842"/>
                  <a:pt x="142281" y="5169959"/>
                  <a:pt x="132468" y="5167842"/>
                </a:cubicBezTo>
                <a:cubicBezTo>
                  <a:pt x="139828" y="5159375"/>
                  <a:pt x="147187" y="5164667"/>
                  <a:pt x="154546" y="5163609"/>
                </a:cubicBezTo>
                <a:close/>
                <a:moveTo>
                  <a:pt x="127562" y="5657850"/>
                </a:moveTo>
                <a:cubicBezTo>
                  <a:pt x="123883" y="5656792"/>
                  <a:pt x="122656" y="5654675"/>
                  <a:pt x="123883" y="5650442"/>
                </a:cubicBezTo>
                <a:cubicBezTo>
                  <a:pt x="126336" y="5646209"/>
                  <a:pt x="128789" y="5640917"/>
                  <a:pt x="131242" y="5635625"/>
                </a:cubicBezTo>
                <a:cubicBezTo>
                  <a:pt x="134922" y="5640917"/>
                  <a:pt x="143507" y="5645151"/>
                  <a:pt x="136148" y="5653617"/>
                </a:cubicBezTo>
                <a:cubicBezTo>
                  <a:pt x="133695" y="5656792"/>
                  <a:pt x="131242" y="5658909"/>
                  <a:pt x="127562" y="5657850"/>
                </a:cubicBezTo>
                <a:close/>
                <a:moveTo>
                  <a:pt x="518835" y="987425"/>
                </a:moveTo>
                <a:cubicBezTo>
                  <a:pt x="518835" y="987425"/>
                  <a:pt x="518835" y="987425"/>
                  <a:pt x="518835" y="987425"/>
                </a:cubicBezTo>
                <a:cubicBezTo>
                  <a:pt x="518835" y="987425"/>
                  <a:pt x="518835" y="987425"/>
                  <a:pt x="518835" y="987425"/>
                </a:cubicBezTo>
                <a:cubicBezTo>
                  <a:pt x="518835" y="987425"/>
                  <a:pt x="518835" y="987425"/>
                  <a:pt x="518835" y="987425"/>
                </a:cubicBezTo>
                <a:cubicBezTo>
                  <a:pt x="518835" y="987425"/>
                  <a:pt x="518835" y="987425"/>
                  <a:pt x="518835" y="987425"/>
                </a:cubicBezTo>
                <a:close/>
                <a:moveTo>
                  <a:pt x="518835" y="987425"/>
                </a:moveTo>
                <a:cubicBezTo>
                  <a:pt x="516381" y="977900"/>
                  <a:pt x="524967" y="969433"/>
                  <a:pt x="524967" y="959908"/>
                </a:cubicBezTo>
                <a:cubicBezTo>
                  <a:pt x="524967" y="956733"/>
                  <a:pt x="524967" y="954617"/>
                  <a:pt x="524967" y="951442"/>
                </a:cubicBezTo>
                <a:cubicBezTo>
                  <a:pt x="534780" y="951442"/>
                  <a:pt x="540913" y="948267"/>
                  <a:pt x="538460" y="939800"/>
                </a:cubicBezTo>
                <a:cubicBezTo>
                  <a:pt x="536006" y="932392"/>
                  <a:pt x="542139" y="927100"/>
                  <a:pt x="542139" y="918633"/>
                </a:cubicBezTo>
                <a:cubicBezTo>
                  <a:pt x="553178" y="933450"/>
                  <a:pt x="555631" y="949325"/>
                  <a:pt x="569124" y="959908"/>
                </a:cubicBezTo>
                <a:cubicBezTo>
                  <a:pt x="572803" y="962025"/>
                  <a:pt x="570350" y="963083"/>
                  <a:pt x="569124" y="965200"/>
                </a:cubicBezTo>
                <a:cubicBezTo>
                  <a:pt x="567897" y="966258"/>
                  <a:pt x="564217" y="970492"/>
                  <a:pt x="562991" y="968375"/>
                </a:cubicBezTo>
                <a:cubicBezTo>
                  <a:pt x="553178" y="953558"/>
                  <a:pt x="540913" y="967317"/>
                  <a:pt x="529874" y="966258"/>
                </a:cubicBezTo>
                <a:cubicBezTo>
                  <a:pt x="527421" y="973667"/>
                  <a:pt x="536006" y="985308"/>
                  <a:pt x="518835" y="987425"/>
                </a:cubicBezTo>
                <a:close/>
                <a:moveTo>
                  <a:pt x="23305" y="1947333"/>
                </a:moveTo>
                <a:cubicBezTo>
                  <a:pt x="20852" y="1948392"/>
                  <a:pt x="18398" y="1947333"/>
                  <a:pt x="18398" y="1945217"/>
                </a:cubicBezTo>
                <a:cubicBezTo>
                  <a:pt x="18398" y="1940983"/>
                  <a:pt x="18398" y="1937808"/>
                  <a:pt x="23305" y="1934633"/>
                </a:cubicBezTo>
                <a:cubicBezTo>
                  <a:pt x="24531" y="1936750"/>
                  <a:pt x="26984" y="1937808"/>
                  <a:pt x="28211" y="1939925"/>
                </a:cubicBezTo>
                <a:cubicBezTo>
                  <a:pt x="28211" y="1944158"/>
                  <a:pt x="25758" y="1946275"/>
                  <a:pt x="23305" y="1947333"/>
                </a:cubicBezTo>
                <a:close/>
                <a:moveTo>
                  <a:pt x="74820" y="1427692"/>
                </a:moveTo>
                <a:cubicBezTo>
                  <a:pt x="76047" y="1429808"/>
                  <a:pt x="78500" y="1432983"/>
                  <a:pt x="78500" y="1434042"/>
                </a:cubicBezTo>
                <a:cubicBezTo>
                  <a:pt x="71140" y="1444625"/>
                  <a:pt x="72367" y="1455208"/>
                  <a:pt x="74820" y="1466850"/>
                </a:cubicBezTo>
                <a:cubicBezTo>
                  <a:pt x="52742" y="1456267"/>
                  <a:pt x="52742" y="1455208"/>
                  <a:pt x="63781" y="1440392"/>
                </a:cubicBezTo>
                <a:cubicBezTo>
                  <a:pt x="66234" y="1436158"/>
                  <a:pt x="69914" y="1432983"/>
                  <a:pt x="68687" y="1428750"/>
                </a:cubicBezTo>
                <a:cubicBezTo>
                  <a:pt x="56422" y="1423458"/>
                  <a:pt x="67461" y="1413933"/>
                  <a:pt x="61328" y="1405467"/>
                </a:cubicBezTo>
                <a:cubicBezTo>
                  <a:pt x="73594" y="1410758"/>
                  <a:pt x="73594" y="1419225"/>
                  <a:pt x="74820" y="1427692"/>
                </a:cubicBezTo>
                <a:close/>
                <a:moveTo>
                  <a:pt x="567897" y="1916642"/>
                </a:moveTo>
                <a:cubicBezTo>
                  <a:pt x="570350" y="1913467"/>
                  <a:pt x="569124" y="1910292"/>
                  <a:pt x="567897" y="1906058"/>
                </a:cubicBezTo>
                <a:cubicBezTo>
                  <a:pt x="566670" y="1903942"/>
                  <a:pt x="567897" y="1899708"/>
                  <a:pt x="571577" y="1899708"/>
                </a:cubicBezTo>
                <a:cubicBezTo>
                  <a:pt x="575256" y="1899708"/>
                  <a:pt x="581389" y="1899708"/>
                  <a:pt x="583842" y="1900767"/>
                </a:cubicBezTo>
                <a:cubicBezTo>
                  <a:pt x="586295" y="1901825"/>
                  <a:pt x="585069" y="1906058"/>
                  <a:pt x="583842" y="1909233"/>
                </a:cubicBezTo>
                <a:cubicBezTo>
                  <a:pt x="580163" y="1916642"/>
                  <a:pt x="575256" y="1917700"/>
                  <a:pt x="567897" y="1916642"/>
                </a:cubicBezTo>
                <a:close/>
                <a:moveTo>
                  <a:pt x="79726" y="1727200"/>
                </a:moveTo>
                <a:cubicBezTo>
                  <a:pt x="84633" y="1734608"/>
                  <a:pt x="88312" y="1743075"/>
                  <a:pt x="94445" y="1751542"/>
                </a:cubicBezTo>
                <a:cubicBezTo>
                  <a:pt x="77273" y="1743075"/>
                  <a:pt x="77273" y="1743075"/>
                  <a:pt x="79726" y="1727200"/>
                </a:cubicBezTo>
                <a:close/>
                <a:moveTo>
                  <a:pt x="50289" y="5257800"/>
                </a:moveTo>
                <a:cubicBezTo>
                  <a:pt x="46609" y="5253567"/>
                  <a:pt x="52742" y="5251450"/>
                  <a:pt x="52742" y="5249334"/>
                </a:cubicBezTo>
                <a:cubicBezTo>
                  <a:pt x="53969" y="5245100"/>
                  <a:pt x="55195" y="5241925"/>
                  <a:pt x="61328" y="5241925"/>
                </a:cubicBezTo>
                <a:cubicBezTo>
                  <a:pt x="61328" y="5252508"/>
                  <a:pt x="61328" y="5252508"/>
                  <a:pt x="50289" y="5257800"/>
                </a:cubicBezTo>
                <a:close/>
                <a:moveTo>
                  <a:pt x="825475" y="4492625"/>
                </a:moveTo>
                <a:cubicBezTo>
                  <a:pt x="821795" y="4489450"/>
                  <a:pt x="820568" y="4487334"/>
                  <a:pt x="820568" y="4486275"/>
                </a:cubicBezTo>
                <a:cubicBezTo>
                  <a:pt x="820568" y="4480984"/>
                  <a:pt x="813209" y="4475692"/>
                  <a:pt x="819342" y="4470400"/>
                </a:cubicBezTo>
                <a:cubicBezTo>
                  <a:pt x="820568" y="4469342"/>
                  <a:pt x="823021" y="4470400"/>
                  <a:pt x="824248" y="4470400"/>
                </a:cubicBezTo>
                <a:cubicBezTo>
                  <a:pt x="832834" y="4476750"/>
                  <a:pt x="832834" y="4483100"/>
                  <a:pt x="825475" y="4492625"/>
                </a:cubicBezTo>
                <a:close/>
                <a:moveTo>
                  <a:pt x="571577" y="485775"/>
                </a:moveTo>
                <a:cubicBezTo>
                  <a:pt x="577709" y="482600"/>
                  <a:pt x="582616" y="484717"/>
                  <a:pt x="583842" y="490008"/>
                </a:cubicBezTo>
                <a:cubicBezTo>
                  <a:pt x="585069" y="496358"/>
                  <a:pt x="578936" y="494242"/>
                  <a:pt x="574030" y="494242"/>
                </a:cubicBezTo>
                <a:cubicBezTo>
                  <a:pt x="567897" y="494242"/>
                  <a:pt x="560538" y="494242"/>
                  <a:pt x="561764" y="485775"/>
                </a:cubicBezTo>
                <a:cubicBezTo>
                  <a:pt x="562991" y="480483"/>
                  <a:pt x="567897" y="486833"/>
                  <a:pt x="571577" y="485775"/>
                </a:cubicBezTo>
                <a:close/>
                <a:moveTo>
                  <a:pt x="11805634" y="4613275"/>
                </a:moveTo>
                <a:cubicBezTo>
                  <a:pt x="11805634" y="4607984"/>
                  <a:pt x="11806860" y="4602692"/>
                  <a:pt x="11806860" y="4597400"/>
                </a:cubicBezTo>
                <a:cubicBezTo>
                  <a:pt x="11814220" y="4599517"/>
                  <a:pt x="11811767" y="4603750"/>
                  <a:pt x="11810540" y="4606925"/>
                </a:cubicBezTo>
                <a:cubicBezTo>
                  <a:pt x="11810540" y="4609042"/>
                  <a:pt x="11810540" y="4612217"/>
                  <a:pt x="11805634" y="4613275"/>
                </a:cubicBezTo>
                <a:close/>
                <a:moveTo>
                  <a:pt x="11696470" y="2797175"/>
                </a:moveTo>
                <a:cubicBezTo>
                  <a:pt x="11689111" y="2792942"/>
                  <a:pt x="11686657" y="2787650"/>
                  <a:pt x="11690337" y="2780242"/>
                </a:cubicBezTo>
                <a:cubicBezTo>
                  <a:pt x="11691564" y="2780242"/>
                  <a:pt x="11692790" y="2780242"/>
                  <a:pt x="11692790" y="2781300"/>
                </a:cubicBezTo>
                <a:cubicBezTo>
                  <a:pt x="11697697" y="2784475"/>
                  <a:pt x="11706283" y="2785534"/>
                  <a:pt x="11703830" y="2794000"/>
                </a:cubicBezTo>
                <a:cubicBezTo>
                  <a:pt x="11703830" y="2797175"/>
                  <a:pt x="11700150" y="2798233"/>
                  <a:pt x="11696470" y="2797175"/>
                </a:cubicBezTo>
                <a:close/>
                <a:moveTo>
                  <a:pt x="183984" y="1803400"/>
                </a:moveTo>
                <a:cubicBezTo>
                  <a:pt x="177851" y="1790700"/>
                  <a:pt x="185210" y="1786467"/>
                  <a:pt x="188890" y="1778000"/>
                </a:cubicBezTo>
                <a:cubicBezTo>
                  <a:pt x="193796" y="1789642"/>
                  <a:pt x="186437" y="1792817"/>
                  <a:pt x="183984" y="1803400"/>
                </a:cubicBezTo>
                <a:close/>
                <a:moveTo>
                  <a:pt x="566670" y="5963709"/>
                </a:moveTo>
                <a:cubicBezTo>
                  <a:pt x="558085" y="5964767"/>
                  <a:pt x="554405" y="5974292"/>
                  <a:pt x="544592" y="5971117"/>
                </a:cubicBezTo>
                <a:cubicBezTo>
                  <a:pt x="550725" y="5958417"/>
                  <a:pt x="550725" y="5958417"/>
                  <a:pt x="566670" y="5963709"/>
                </a:cubicBezTo>
                <a:close/>
                <a:moveTo>
                  <a:pt x="694233" y="4130675"/>
                </a:moveTo>
                <a:cubicBezTo>
                  <a:pt x="701592" y="4129617"/>
                  <a:pt x="705272" y="4133850"/>
                  <a:pt x="706498" y="4140200"/>
                </a:cubicBezTo>
                <a:cubicBezTo>
                  <a:pt x="707725" y="4144434"/>
                  <a:pt x="705272" y="4147608"/>
                  <a:pt x="701592" y="4148667"/>
                </a:cubicBezTo>
                <a:cubicBezTo>
                  <a:pt x="693006" y="4147608"/>
                  <a:pt x="690553" y="4143375"/>
                  <a:pt x="689326" y="4138083"/>
                </a:cubicBezTo>
                <a:cubicBezTo>
                  <a:pt x="689326" y="4134909"/>
                  <a:pt x="689326" y="4131733"/>
                  <a:pt x="694233" y="4130675"/>
                </a:cubicBezTo>
                <a:close/>
                <a:moveTo>
                  <a:pt x="10959308" y="1595967"/>
                </a:moveTo>
                <a:cubicBezTo>
                  <a:pt x="10959308" y="1600200"/>
                  <a:pt x="10959308" y="1605492"/>
                  <a:pt x="10951949" y="1605492"/>
                </a:cubicBezTo>
                <a:cubicBezTo>
                  <a:pt x="10949496" y="1605492"/>
                  <a:pt x="10947042" y="1603375"/>
                  <a:pt x="10943363" y="1603375"/>
                </a:cubicBezTo>
                <a:cubicBezTo>
                  <a:pt x="10948269" y="1598083"/>
                  <a:pt x="10944589" y="1590675"/>
                  <a:pt x="10953175" y="1589617"/>
                </a:cubicBezTo>
                <a:cubicBezTo>
                  <a:pt x="10956855" y="1589617"/>
                  <a:pt x="10960534" y="1591733"/>
                  <a:pt x="10959308" y="1595967"/>
                </a:cubicBezTo>
                <a:close/>
                <a:moveTo>
                  <a:pt x="136148" y="3421592"/>
                </a:moveTo>
                <a:cubicBezTo>
                  <a:pt x="126336" y="3423708"/>
                  <a:pt x="118976" y="3408892"/>
                  <a:pt x="107937" y="3419475"/>
                </a:cubicBezTo>
                <a:cubicBezTo>
                  <a:pt x="106711" y="3418417"/>
                  <a:pt x="105484" y="3417358"/>
                  <a:pt x="104258" y="3416300"/>
                </a:cubicBezTo>
                <a:cubicBezTo>
                  <a:pt x="103031" y="3414184"/>
                  <a:pt x="103031" y="3411008"/>
                  <a:pt x="106711" y="3411008"/>
                </a:cubicBezTo>
                <a:cubicBezTo>
                  <a:pt x="116523" y="3409950"/>
                  <a:pt x="122656" y="3405717"/>
                  <a:pt x="130015" y="3400425"/>
                </a:cubicBezTo>
                <a:cubicBezTo>
                  <a:pt x="142281" y="3404659"/>
                  <a:pt x="143507" y="3412067"/>
                  <a:pt x="136148" y="3421592"/>
                </a:cubicBezTo>
                <a:close/>
                <a:moveTo>
                  <a:pt x="814435" y="5429250"/>
                </a:moveTo>
                <a:cubicBezTo>
                  <a:pt x="814435" y="5426075"/>
                  <a:pt x="818115" y="5423959"/>
                  <a:pt x="820568" y="5422901"/>
                </a:cubicBezTo>
                <a:cubicBezTo>
                  <a:pt x="827928" y="5420784"/>
                  <a:pt x="825475" y="5427133"/>
                  <a:pt x="826701" y="5429250"/>
                </a:cubicBezTo>
                <a:cubicBezTo>
                  <a:pt x="827928" y="5432425"/>
                  <a:pt x="826701" y="5436659"/>
                  <a:pt x="823021" y="5436659"/>
                </a:cubicBezTo>
                <a:cubicBezTo>
                  <a:pt x="818115" y="5436659"/>
                  <a:pt x="815662" y="5433484"/>
                  <a:pt x="814435" y="5429250"/>
                </a:cubicBezTo>
                <a:close/>
                <a:moveTo>
                  <a:pt x="670928" y="5063067"/>
                </a:moveTo>
                <a:cubicBezTo>
                  <a:pt x="683194" y="5067300"/>
                  <a:pt x="667248" y="5067300"/>
                  <a:pt x="669701" y="5071534"/>
                </a:cubicBezTo>
                <a:cubicBezTo>
                  <a:pt x="670928" y="5073650"/>
                  <a:pt x="669701" y="5078942"/>
                  <a:pt x="664795" y="5081059"/>
                </a:cubicBezTo>
                <a:cubicBezTo>
                  <a:pt x="657436" y="5076825"/>
                  <a:pt x="659889" y="5072592"/>
                  <a:pt x="659889" y="5068359"/>
                </a:cubicBezTo>
                <a:cubicBezTo>
                  <a:pt x="659889" y="5060950"/>
                  <a:pt x="666022" y="5062008"/>
                  <a:pt x="670928" y="5063067"/>
                </a:cubicBezTo>
                <a:close/>
                <a:moveTo>
                  <a:pt x="758014" y="4820709"/>
                </a:moveTo>
                <a:cubicBezTo>
                  <a:pt x="760467" y="4827059"/>
                  <a:pt x="769053" y="4831292"/>
                  <a:pt x="769053" y="4838700"/>
                </a:cubicBezTo>
                <a:cubicBezTo>
                  <a:pt x="771506" y="4836584"/>
                  <a:pt x="772732" y="4834467"/>
                  <a:pt x="775186" y="4832350"/>
                </a:cubicBezTo>
                <a:cubicBezTo>
                  <a:pt x="778865" y="4829175"/>
                  <a:pt x="778865" y="4826000"/>
                  <a:pt x="772732" y="4824942"/>
                </a:cubicBezTo>
                <a:cubicBezTo>
                  <a:pt x="780092" y="4814359"/>
                  <a:pt x="769053" y="4812242"/>
                  <a:pt x="762920" y="4808008"/>
                </a:cubicBezTo>
                <a:cubicBezTo>
                  <a:pt x="756787" y="4803775"/>
                  <a:pt x="754334" y="4795309"/>
                  <a:pt x="743295" y="4797425"/>
                </a:cubicBezTo>
                <a:cubicBezTo>
                  <a:pt x="753107" y="4802717"/>
                  <a:pt x="743295" y="4817534"/>
                  <a:pt x="758014" y="4820709"/>
                </a:cubicBezTo>
                <a:close/>
                <a:moveTo>
                  <a:pt x="772732" y="4824942"/>
                </a:moveTo>
                <a:cubicBezTo>
                  <a:pt x="766600" y="4827059"/>
                  <a:pt x="764147" y="4827059"/>
                  <a:pt x="765373" y="4820709"/>
                </a:cubicBezTo>
                <a:cubicBezTo>
                  <a:pt x="767826" y="4821767"/>
                  <a:pt x="770279" y="4823883"/>
                  <a:pt x="772732" y="4824942"/>
                </a:cubicBezTo>
                <a:close/>
                <a:moveTo>
                  <a:pt x="608373" y="5879042"/>
                </a:moveTo>
                <a:cubicBezTo>
                  <a:pt x="623092" y="5879042"/>
                  <a:pt x="624319" y="5888567"/>
                  <a:pt x="625545" y="5895975"/>
                </a:cubicBezTo>
                <a:cubicBezTo>
                  <a:pt x="618186" y="5892800"/>
                  <a:pt x="610827" y="5888567"/>
                  <a:pt x="608373" y="5879042"/>
                </a:cubicBezTo>
                <a:close/>
                <a:moveTo>
                  <a:pt x="773959" y="5305425"/>
                </a:moveTo>
                <a:cubicBezTo>
                  <a:pt x="775186" y="5306484"/>
                  <a:pt x="778865" y="5304367"/>
                  <a:pt x="780092" y="5307542"/>
                </a:cubicBezTo>
                <a:cubicBezTo>
                  <a:pt x="778865" y="5310717"/>
                  <a:pt x="773959" y="5310717"/>
                  <a:pt x="771506" y="5309659"/>
                </a:cubicBezTo>
                <a:cubicBezTo>
                  <a:pt x="767826" y="5309659"/>
                  <a:pt x="764147" y="5316008"/>
                  <a:pt x="761693" y="5310717"/>
                </a:cubicBezTo>
                <a:cubicBezTo>
                  <a:pt x="760467" y="5309659"/>
                  <a:pt x="761693" y="5307542"/>
                  <a:pt x="762920" y="5306484"/>
                </a:cubicBezTo>
                <a:cubicBezTo>
                  <a:pt x="765373" y="5300133"/>
                  <a:pt x="770279" y="5303309"/>
                  <a:pt x="773959" y="5305425"/>
                </a:cubicBezTo>
                <a:close/>
                <a:moveTo>
                  <a:pt x="690553" y="546100"/>
                </a:moveTo>
                <a:cubicBezTo>
                  <a:pt x="693006" y="543983"/>
                  <a:pt x="696686" y="542925"/>
                  <a:pt x="700365" y="545042"/>
                </a:cubicBezTo>
                <a:cubicBezTo>
                  <a:pt x="704045" y="547158"/>
                  <a:pt x="706498" y="552450"/>
                  <a:pt x="701592" y="554567"/>
                </a:cubicBezTo>
                <a:cubicBezTo>
                  <a:pt x="696686" y="557742"/>
                  <a:pt x="693006" y="565150"/>
                  <a:pt x="681967" y="563033"/>
                </a:cubicBezTo>
                <a:cubicBezTo>
                  <a:pt x="684420" y="556683"/>
                  <a:pt x="685647" y="550333"/>
                  <a:pt x="690553" y="546100"/>
                </a:cubicBezTo>
                <a:close/>
                <a:moveTo>
                  <a:pt x="302960" y="2416175"/>
                </a:moveTo>
                <a:cubicBezTo>
                  <a:pt x="301734" y="2406650"/>
                  <a:pt x="301734" y="2399242"/>
                  <a:pt x="312773" y="2397125"/>
                </a:cubicBezTo>
                <a:cubicBezTo>
                  <a:pt x="313999" y="2397125"/>
                  <a:pt x="316452" y="2398184"/>
                  <a:pt x="316452" y="2399242"/>
                </a:cubicBezTo>
                <a:cubicBezTo>
                  <a:pt x="320132" y="2408767"/>
                  <a:pt x="313999" y="2413000"/>
                  <a:pt x="302960" y="2416175"/>
                </a:cubicBezTo>
                <a:close/>
                <a:moveTo>
                  <a:pt x="1346762" y="6690784"/>
                </a:moveTo>
                <a:cubicBezTo>
                  <a:pt x="1345536" y="6687609"/>
                  <a:pt x="1350442" y="6686550"/>
                  <a:pt x="1352895" y="6685492"/>
                </a:cubicBezTo>
                <a:cubicBezTo>
                  <a:pt x="1359028" y="6685492"/>
                  <a:pt x="1359028" y="6688667"/>
                  <a:pt x="1359028" y="6692901"/>
                </a:cubicBezTo>
                <a:cubicBezTo>
                  <a:pt x="1359028" y="6696075"/>
                  <a:pt x="1356575" y="6700308"/>
                  <a:pt x="1354122" y="6698192"/>
                </a:cubicBezTo>
                <a:cubicBezTo>
                  <a:pt x="1350442" y="6698192"/>
                  <a:pt x="1347989" y="6693959"/>
                  <a:pt x="1346762" y="6690784"/>
                </a:cubicBezTo>
                <a:close/>
                <a:moveTo>
                  <a:pt x="697912" y="587375"/>
                </a:moveTo>
                <a:cubicBezTo>
                  <a:pt x="697912" y="587375"/>
                  <a:pt x="697912" y="587375"/>
                  <a:pt x="697912" y="587375"/>
                </a:cubicBezTo>
                <a:cubicBezTo>
                  <a:pt x="697912" y="587375"/>
                  <a:pt x="697912" y="587375"/>
                  <a:pt x="697912" y="587375"/>
                </a:cubicBezTo>
                <a:cubicBezTo>
                  <a:pt x="697912" y="587375"/>
                  <a:pt x="697912" y="587375"/>
                  <a:pt x="697912" y="587375"/>
                </a:cubicBezTo>
                <a:cubicBezTo>
                  <a:pt x="697912" y="587375"/>
                  <a:pt x="697912" y="587375"/>
                  <a:pt x="697912" y="587375"/>
                </a:cubicBezTo>
                <a:close/>
                <a:moveTo>
                  <a:pt x="697912" y="587375"/>
                </a:moveTo>
                <a:cubicBezTo>
                  <a:pt x="699139" y="584200"/>
                  <a:pt x="700365" y="581025"/>
                  <a:pt x="701592" y="576792"/>
                </a:cubicBezTo>
                <a:cubicBezTo>
                  <a:pt x="702819" y="572558"/>
                  <a:pt x="706498" y="572558"/>
                  <a:pt x="710178" y="574675"/>
                </a:cubicBezTo>
                <a:cubicBezTo>
                  <a:pt x="712631" y="575733"/>
                  <a:pt x="715084" y="577850"/>
                  <a:pt x="716311" y="578908"/>
                </a:cubicBezTo>
                <a:cubicBezTo>
                  <a:pt x="717537" y="583142"/>
                  <a:pt x="712631" y="582083"/>
                  <a:pt x="710178" y="584200"/>
                </a:cubicBezTo>
                <a:cubicBezTo>
                  <a:pt x="706498" y="587375"/>
                  <a:pt x="702819" y="587375"/>
                  <a:pt x="697912" y="587375"/>
                </a:cubicBezTo>
                <a:close/>
                <a:moveTo>
                  <a:pt x="337304" y="5292725"/>
                </a:moveTo>
                <a:cubicBezTo>
                  <a:pt x="338530" y="5291667"/>
                  <a:pt x="339757" y="5290609"/>
                  <a:pt x="340984" y="5288492"/>
                </a:cubicBezTo>
                <a:cubicBezTo>
                  <a:pt x="339757" y="5291667"/>
                  <a:pt x="338530" y="5292725"/>
                  <a:pt x="338530" y="5293784"/>
                </a:cubicBezTo>
                <a:cubicBezTo>
                  <a:pt x="339757" y="5298017"/>
                  <a:pt x="348343" y="5302250"/>
                  <a:pt x="339757" y="5306484"/>
                </a:cubicBezTo>
                <a:cubicBezTo>
                  <a:pt x="338530" y="5307542"/>
                  <a:pt x="336077" y="5306484"/>
                  <a:pt x="334851" y="5306484"/>
                </a:cubicBezTo>
                <a:cubicBezTo>
                  <a:pt x="328718" y="5302250"/>
                  <a:pt x="334851" y="5298017"/>
                  <a:pt x="337304" y="5292725"/>
                </a:cubicBezTo>
                <a:close/>
                <a:moveTo>
                  <a:pt x="333624" y="4513792"/>
                </a:moveTo>
                <a:cubicBezTo>
                  <a:pt x="326265" y="4522258"/>
                  <a:pt x="326265" y="4522258"/>
                  <a:pt x="307866" y="4521200"/>
                </a:cubicBezTo>
                <a:cubicBezTo>
                  <a:pt x="313999" y="4510617"/>
                  <a:pt x="325038" y="4515909"/>
                  <a:pt x="333624" y="4513792"/>
                </a:cubicBezTo>
                <a:close/>
                <a:moveTo>
                  <a:pt x="769053" y="4839758"/>
                </a:moveTo>
                <a:cubicBezTo>
                  <a:pt x="766600" y="4843992"/>
                  <a:pt x="765373" y="4849284"/>
                  <a:pt x="758014" y="4850342"/>
                </a:cubicBezTo>
                <a:cubicBezTo>
                  <a:pt x="753107" y="4851400"/>
                  <a:pt x="751881" y="4854575"/>
                  <a:pt x="751881" y="4858809"/>
                </a:cubicBezTo>
                <a:cubicBezTo>
                  <a:pt x="760467" y="4864100"/>
                  <a:pt x="746975" y="4866217"/>
                  <a:pt x="750654" y="4871508"/>
                </a:cubicBezTo>
                <a:cubicBezTo>
                  <a:pt x="743295" y="4867275"/>
                  <a:pt x="746975" y="4863042"/>
                  <a:pt x="748201" y="4859867"/>
                </a:cubicBezTo>
                <a:cubicBezTo>
                  <a:pt x="748201" y="4858809"/>
                  <a:pt x="749428" y="4856692"/>
                  <a:pt x="749428" y="4855633"/>
                </a:cubicBezTo>
                <a:cubicBezTo>
                  <a:pt x="749428" y="4841875"/>
                  <a:pt x="756787" y="4837642"/>
                  <a:pt x="769053" y="4839758"/>
                </a:cubicBezTo>
                <a:close/>
                <a:moveTo>
                  <a:pt x="770279" y="4838700"/>
                </a:moveTo>
                <a:cubicBezTo>
                  <a:pt x="770279" y="4838700"/>
                  <a:pt x="770279" y="4838700"/>
                  <a:pt x="770279" y="4838700"/>
                </a:cubicBezTo>
                <a:cubicBezTo>
                  <a:pt x="770279" y="4838700"/>
                  <a:pt x="770279" y="4838700"/>
                  <a:pt x="770279" y="4838700"/>
                </a:cubicBezTo>
                <a:cubicBezTo>
                  <a:pt x="770279" y="4839758"/>
                  <a:pt x="770279" y="4839758"/>
                  <a:pt x="770279" y="4838700"/>
                </a:cubicBezTo>
                <a:cubicBezTo>
                  <a:pt x="770279" y="4839758"/>
                  <a:pt x="770279" y="4838700"/>
                  <a:pt x="770279" y="4838700"/>
                </a:cubicBezTo>
                <a:close/>
                <a:moveTo>
                  <a:pt x="93219" y="1515533"/>
                </a:moveTo>
                <a:cubicBezTo>
                  <a:pt x="93219" y="1512358"/>
                  <a:pt x="96898" y="1510242"/>
                  <a:pt x="100578" y="1510242"/>
                </a:cubicBezTo>
                <a:cubicBezTo>
                  <a:pt x="104258" y="1510242"/>
                  <a:pt x="106711" y="1512358"/>
                  <a:pt x="105484" y="1514475"/>
                </a:cubicBezTo>
                <a:cubicBezTo>
                  <a:pt x="104258" y="1516592"/>
                  <a:pt x="100578" y="1518708"/>
                  <a:pt x="98125" y="1519767"/>
                </a:cubicBezTo>
                <a:cubicBezTo>
                  <a:pt x="94445" y="1519767"/>
                  <a:pt x="93219" y="1517650"/>
                  <a:pt x="93219" y="1515533"/>
                </a:cubicBezTo>
                <a:close/>
                <a:moveTo>
                  <a:pt x="759240" y="1582208"/>
                </a:moveTo>
                <a:cubicBezTo>
                  <a:pt x="755561" y="1584325"/>
                  <a:pt x="751881" y="1584325"/>
                  <a:pt x="750654" y="1581150"/>
                </a:cubicBezTo>
                <a:cubicBezTo>
                  <a:pt x="748201" y="1576917"/>
                  <a:pt x="743295" y="1571625"/>
                  <a:pt x="749428" y="1566333"/>
                </a:cubicBezTo>
                <a:cubicBezTo>
                  <a:pt x="758014" y="1565275"/>
                  <a:pt x="758014" y="1572683"/>
                  <a:pt x="761693" y="1576917"/>
                </a:cubicBezTo>
                <a:cubicBezTo>
                  <a:pt x="761693" y="1577975"/>
                  <a:pt x="761693" y="1580092"/>
                  <a:pt x="759240" y="1582208"/>
                </a:cubicBezTo>
                <a:close/>
                <a:moveTo>
                  <a:pt x="141054" y="1122892"/>
                </a:moveTo>
                <a:cubicBezTo>
                  <a:pt x="143507" y="1118658"/>
                  <a:pt x="143507" y="1111250"/>
                  <a:pt x="150867" y="1110192"/>
                </a:cubicBezTo>
                <a:cubicBezTo>
                  <a:pt x="158226" y="1109133"/>
                  <a:pt x="157000" y="1115483"/>
                  <a:pt x="157000" y="1119717"/>
                </a:cubicBezTo>
                <a:cubicBezTo>
                  <a:pt x="157000" y="1125008"/>
                  <a:pt x="154546" y="1128183"/>
                  <a:pt x="147187" y="1127125"/>
                </a:cubicBezTo>
                <a:cubicBezTo>
                  <a:pt x="143507" y="1127125"/>
                  <a:pt x="141054" y="1126067"/>
                  <a:pt x="141054" y="1122892"/>
                </a:cubicBezTo>
                <a:close/>
                <a:moveTo>
                  <a:pt x="862271" y="3213100"/>
                </a:moveTo>
                <a:cubicBezTo>
                  <a:pt x="862271" y="3213100"/>
                  <a:pt x="862271" y="3213100"/>
                  <a:pt x="862271" y="3213100"/>
                </a:cubicBezTo>
                <a:cubicBezTo>
                  <a:pt x="862271" y="3212042"/>
                  <a:pt x="862271" y="3213100"/>
                  <a:pt x="862271" y="3213100"/>
                </a:cubicBezTo>
                <a:cubicBezTo>
                  <a:pt x="863498" y="3213100"/>
                  <a:pt x="863498" y="3213100"/>
                  <a:pt x="862271" y="3213100"/>
                </a:cubicBezTo>
                <a:cubicBezTo>
                  <a:pt x="863498" y="3213100"/>
                  <a:pt x="862271" y="3213100"/>
                  <a:pt x="862271" y="3213100"/>
                </a:cubicBezTo>
                <a:close/>
                <a:moveTo>
                  <a:pt x="863498" y="3213100"/>
                </a:moveTo>
                <a:cubicBezTo>
                  <a:pt x="870857" y="3214159"/>
                  <a:pt x="878217" y="3215217"/>
                  <a:pt x="886802" y="3216275"/>
                </a:cubicBezTo>
                <a:cubicBezTo>
                  <a:pt x="873310" y="3224742"/>
                  <a:pt x="873310" y="3224742"/>
                  <a:pt x="863498" y="3213100"/>
                </a:cubicBezTo>
                <a:close/>
                <a:moveTo>
                  <a:pt x="719990" y="966258"/>
                </a:moveTo>
                <a:cubicBezTo>
                  <a:pt x="713858" y="967317"/>
                  <a:pt x="710178" y="965200"/>
                  <a:pt x="707725" y="960967"/>
                </a:cubicBezTo>
                <a:cubicBezTo>
                  <a:pt x="706498" y="957792"/>
                  <a:pt x="708951" y="954617"/>
                  <a:pt x="712631" y="955675"/>
                </a:cubicBezTo>
                <a:cubicBezTo>
                  <a:pt x="717537" y="956733"/>
                  <a:pt x="723670" y="952500"/>
                  <a:pt x="726123" y="958850"/>
                </a:cubicBezTo>
                <a:cubicBezTo>
                  <a:pt x="724897" y="962025"/>
                  <a:pt x="723670" y="965200"/>
                  <a:pt x="719990" y="966258"/>
                </a:cubicBezTo>
                <a:close/>
                <a:moveTo>
                  <a:pt x="157000" y="5477933"/>
                </a:moveTo>
                <a:cubicBezTo>
                  <a:pt x="161906" y="5478992"/>
                  <a:pt x="169265" y="5477933"/>
                  <a:pt x="169265" y="5484284"/>
                </a:cubicBezTo>
                <a:cubicBezTo>
                  <a:pt x="169265" y="5487459"/>
                  <a:pt x="164359" y="5488517"/>
                  <a:pt x="160679" y="5488517"/>
                </a:cubicBezTo>
                <a:cubicBezTo>
                  <a:pt x="155773" y="5488517"/>
                  <a:pt x="152093" y="5486401"/>
                  <a:pt x="150867" y="5482167"/>
                </a:cubicBezTo>
                <a:cubicBezTo>
                  <a:pt x="149640" y="5478992"/>
                  <a:pt x="153320" y="5477933"/>
                  <a:pt x="157000" y="5477933"/>
                </a:cubicBezTo>
                <a:close/>
                <a:moveTo>
                  <a:pt x="697912" y="4658784"/>
                </a:moveTo>
                <a:cubicBezTo>
                  <a:pt x="700365" y="4659842"/>
                  <a:pt x="704045" y="4661959"/>
                  <a:pt x="704045" y="4666192"/>
                </a:cubicBezTo>
                <a:cubicBezTo>
                  <a:pt x="701592" y="4668309"/>
                  <a:pt x="699139" y="4671484"/>
                  <a:pt x="695459" y="4669367"/>
                </a:cubicBezTo>
                <a:cubicBezTo>
                  <a:pt x="693006" y="4668309"/>
                  <a:pt x="688100" y="4666192"/>
                  <a:pt x="690553" y="4663017"/>
                </a:cubicBezTo>
                <a:cubicBezTo>
                  <a:pt x="691780" y="4660900"/>
                  <a:pt x="693006" y="4656667"/>
                  <a:pt x="697912" y="4658784"/>
                </a:cubicBezTo>
                <a:close/>
                <a:moveTo>
                  <a:pt x="11918477" y="2273300"/>
                </a:moveTo>
                <a:cubicBezTo>
                  <a:pt x="11920931" y="2272242"/>
                  <a:pt x="11923383" y="2270125"/>
                  <a:pt x="11924610" y="2271184"/>
                </a:cubicBezTo>
                <a:cubicBezTo>
                  <a:pt x="11928290" y="2273300"/>
                  <a:pt x="11925836" y="2275417"/>
                  <a:pt x="11923383" y="2277533"/>
                </a:cubicBezTo>
                <a:cubicBezTo>
                  <a:pt x="11933196" y="2287059"/>
                  <a:pt x="11929516" y="2294467"/>
                  <a:pt x="11918477" y="2307167"/>
                </a:cubicBezTo>
                <a:cubicBezTo>
                  <a:pt x="11916024" y="2291292"/>
                  <a:pt x="11914798" y="2281767"/>
                  <a:pt x="11918477" y="2273300"/>
                </a:cubicBezTo>
                <a:close/>
                <a:moveTo>
                  <a:pt x="196250" y="1138767"/>
                </a:moveTo>
                <a:cubicBezTo>
                  <a:pt x="196250" y="1138767"/>
                  <a:pt x="197476" y="1139825"/>
                  <a:pt x="198703" y="1139825"/>
                </a:cubicBezTo>
                <a:cubicBezTo>
                  <a:pt x="201156" y="1148292"/>
                  <a:pt x="196250" y="1154642"/>
                  <a:pt x="187664" y="1159933"/>
                </a:cubicBezTo>
                <a:cubicBezTo>
                  <a:pt x="186437" y="1157817"/>
                  <a:pt x="185210" y="1154642"/>
                  <a:pt x="185210" y="1154642"/>
                </a:cubicBezTo>
                <a:cubicBezTo>
                  <a:pt x="192570" y="1151467"/>
                  <a:pt x="183984" y="1139825"/>
                  <a:pt x="196250" y="1138767"/>
                </a:cubicBezTo>
                <a:close/>
                <a:moveTo>
                  <a:pt x="1175044" y="5140325"/>
                </a:moveTo>
                <a:cubicBezTo>
                  <a:pt x="1166458" y="5132917"/>
                  <a:pt x="1162778" y="5127625"/>
                  <a:pt x="1161552" y="5120217"/>
                </a:cubicBezTo>
                <a:cubicBezTo>
                  <a:pt x="1173817" y="5124450"/>
                  <a:pt x="1173817" y="5124450"/>
                  <a:pt x="1175044" y="5140325"/>
                </a:cubicBezTo>
                <a:close/>
                <a:moveTo>
                  <a:pt x="11595892" y="5728758"/>
                </a:moveTo>
                <a:cubicBezTo>
                  <a:pt x="11598345" y="5727700"/>
                  <a:pt x="11600798" y="5729817"/>
                  <a:pt x="11602025" y="5731933"/>
                </a:cubicBezTo>
                <a:cubicBezTo>
                  <a:pt x="11602025" y="5737225"/>
                  <a:pt x="11598345" y="5740401"/>
                  <a:pt x="11593439" y="5741459"/>
                </a:cubicBezTo>
                <a:cubicBezTo>
                  <a:pt x="11592212" y="5741459"/>
                  <a:pt x="11588533" y="5739342"/>
                  <a:pt x="11587306" y="5738284"/>
                </a:cubicBezTo>
                <a:cubicBezTo>
                  <a:pt x="11584853" y="5731933"/>
                  <a:pt x="11590986" y="5730875"/>
                  <a:pt x="11595892" y="5728758"/>
                </a:cubicBezTo>
                <a:close/>
                <a:moveTo>
                  <a:pt x="85859" y="4587875"/>
                </a:moveTo>
                <a:cubicBezTo>
                  <a:pt x="85859" y="4587875"/>
                  <a:pt x="85859" y="4587875"/>
                  <a:pt x="85859" y="4587875"/>
                </a:cubicBezTo>
                <a:cubicBezTo>
                  <a:pt x="85859" y="4587875"/>
                  <a:pt x="85859" y="4587875"/>
                  <a:pt x="85859" y="4587875"/>
                </a:cubicBezTo>
                <a:cubicBezTo>
                  <a:pt x="85859" y="4587875"/>
                  <a:pt x="85859" y="4587875"/>
                  <a:pt x="85859" y="4587875"/>
                </a:cubicBezTo>
                <a:cubicBezTo>
                  <a:pt x="85859" y="4587875"/>
                  <a:pt x="85859" y="4587875"/>
                  <a:pt x="85859" y="4587875"/>
                </a:cubicBezTo>
                <a:close/>
                <a:moveTo>
                  <a:pt x="85859" y="4587875"/>
                </a:moveTo>
                <a:cubicBezTo>
                  <a:pt x="80953" y="4578350"/>
                  <a:pt x="80953" y="4577292"/>
                  <a:pt x="88312" y="4567767"/>
                </a:cubicBezTo>
                <a:cubicBezTo>
                  <a:pt x="96898" y="4579409"/>
                  <a:pt x="95672" y="4584700"/>
                  <a:pt x="85859" y="4587875"/>
                </a:cubicBezTo>
                <a:close/>
                <a:moveTo>
                  <a:pt x="88312" y="4773084"/>
                </a:moveTo>
                <a:cubicBezTo>
                  <a:pt x="80953" y="4776258"/>
                  <a:pt x="78500" y="4770967"/>
                  <a:pt x="74820" y="4767792"/>
                </a:cubicBezTo>
                <a:cubicBezTo>
                  <a:pt x="72367" y="4765675"/>
                  <a:pt x="68687" y="4761442"/>
                  <a:pt x="74820" y="4758267"/>
                </a:cubicBezTo>
                <a:cubicBezTo>
                  <a:pt x="79726" y="4756150"/>
                  <a:pt x="82179" y="4759325"/>
                  <a:pt x="83406" y="4763559"/>
                </a:cubicBezTo>
                <a:cubicBezTo>
                  <a:pt x="83406" y="4767792"/>
                  <a:pt x="89539" y="4768850"/>
                  <a:pt x="88312" y="4773084"/>
                </a:cubicBezTo>
                <a:close/>
                <a:moveTo>
                  <a:pt x="11594665" y="5068359"/>
                </a:moveTo>
                <a:cubicBezTo>
                  <a:pt x="11595892" y="5080000"/>
                  <a:pt x="11598345" y="5089525"/>
                  <a:pt x="11584853" y="5095875"/>
                </a:cubicBezTo>
                <a:cubicBezTo>
                  <a:pt x="11583627" y="5085292"/>
                  <a:pt x="11586079" y="5077883"/>
                  <a:pt x="11594665" y="5068359"/>
                </a:cubicBezTo>
                <a:close/>
                <a:moveTo>
                  <a:pt x="11934423" y="4677834"/>
                </a:moveTo>
                <a:cubicBezTo>
                  <a:pt x="11939329" y="4684184"/>
                  <a:pt x="11934423" y="4690534"/>
                  <a:pt x="11938102" y="4701117"/>
                </a:cubicBezTo>
                <a:cubicBezTo>
                  <a:pt x="11922157" y="4691592"/>
                  <a:pt x="11919704" y="4684184"/>
                  <a:pt x="11934423" y="4677834"/>
                </a:cubicBezTo>
                <a:close/>
                <a:moveTo>
                  <a:pt x="47836" y="5110692"/>
                </a:moveTo>
                <a:cubicBezTo>
                  <a:pt x="41703" y="5110692"/>
                  <a:pt x="41703" y="5104342"/>
                  <a:pt x="41703" y="5100109"/>
                </a:cubicBezTo>
                <a:cubicBezTo>
                  <a:pt x="47836" y="5103284"/>
                  <a:pt x="55195" y="5102225"/>
                  <a:pt x="61328" y="5101167"/>
                </a:cubicBezTo>
                <a:cubicBezTo>
                  <a:pt x="62555" y="5110692"/>
                  <a:pt x="53969" y="5110692"/>
                  <a:pt x="47836" y="5110692"/>
                </a:cubicBezTo>
                <a:close/>
                <a:moveTo>
                  <a:pt x="41703" y="5100109"/>
                </a:moveTo>
                <a:cubicBezTo>
                  <a:pt x="41703" y="5100109"/>
                  <a:pt x="41703" y="5100109"/>
                  <a:pt x="41703" y="5100109"/>
                </a:cubicBezTo>
                <a:cubicBezTo>
                  <a:pt x="41703" y="5100109"/>
                  <a:pt x="41703" y="5100109"/>
                  <a:pt x="41703" y="5100109"/>
                </a:cubicBezTo>
                <a:cubicBezTo>
                  <a:pt x="41703" y="5100109"/>
                  <a:pt x="41703" y="5100109"/>
                  <a:pt x="41703" y="5100109"/>
                </a:cubicBezTo>
                <a:cubicBezTo>
                  <a:pt x="41703" y="5100109"/>
                  <a:pt x="41703" y="5100109"/>
                  <a:pt x="41703" y="5100109"/>
                </a:cubicBezTo>
                <a:close/>
                <a:moveTo>
                  <a:pt x="55195" y="4634442"/>
                </a:moveTo>
                <a:cubicBezTo>
                  <a:pt x="52742" y="4635500"/>
                  <a:pt x="49062" y="4635500"/>
                  <a:pt x="46609" y="4634442"/>
                </a:cubicBezTo>
                <a:cubicBezTo>
                  <a:pt x="42930" y="4633383"/>
                  <a:pt x="40476" y="4630209"/>
                  <a:pt x="42930" y="4628092"/>
                </a:cubicBezTo>
                <a:cubicBezTo>
                  <a:pt x="46609" y="4621742"/>
                  <a:pt x="49062" y="4615392"/>
                  <a:pt x="50289" y="4606925"/>
                </a:cubicBezTo>
                <a:cubicBezTo>
                  <a:pt x="56422" y="4614334"/>
                  <a:pt x="44156" y="4621742"/>
                  <a:pt x="53969" y="4627034"/>
                </a:cubicBezTo>
                <a:cubicBezTo>
                  <a:pt x="56422" y="4629150"/>
                  <a:pt x="58875" y="4632325"/>
                  <a:pt x="55195" y="4634442"/>
                </a:cubicBezTo>
                <a:close/>
                <a:moveTo>
                  <a:pt x="128789" y="3762375"/>
                </a:moveTo>
                <a:cubicBezTo>
                  <a:pt x="131242" y="3759200"/>
                  <a:pt x="128789" y="3754967"/>
                  <a:pt x="133695" y="3752850"/>
                </a:cubicBezTo>
                <a:cubicBezTo>
                  <a:pt x="139828" y="3754967"/>
                  <a:pt x="143507" y="3759200"/>
                  <a:pt x="141054" y="3765550"/>
                </a:cubicBezTo>
                <a:cubicBezTo>
                  <a:pt x="139828" y="3769784"/>
                  <a:pt x="137375" y="3775075"/>
                  <a:pt x="130015" y="3771900"/>
                </a:cubicBezTo>
                <a:cubicBezTo>
                  <a:pt x="125109" y="3768725"/>
                  <a:pt x="126336" y="3764492"/>
                  <a:pt x="128789" y="3762375"/>
                </a:cubicBezTo>
                <a:close/>
                <a:moveTo>
                  <a:pt x="11570134" y="3513667"/>
                </a:moveTo>
                <a:cubicBezTo>
                  <a:pt x="11575041" y="3514725"/>
                  <a:pt x="11578720" y="3516842"/>
                  <a:pt x="11577494" y="3521075"/>
                </a:cubicBezTo>
                <a:cubicBezTo>
                  <a:pt x="11576267" y="3524250"/>
                  <a:pt x="11572588" y="3528483"/>
                  <a:pt x="11567681" y="3527425"/>
                </a:cubicBezTo>
                <a:cubicBezTo>
                  <a:pt x="11561548" y="3526367"/>
                  <a:pt x="11565228" y="3521075"/>
                  <a:pt x="11564001" y="3517900"/>
                </a:cubicBezTo>
                <a:cubicBezTo>
                  <a:pt x="11562775" y="3513667"/>
                  <a:pt x="11566455" y="3513667"/>
                  <a:pt x="11570134" y="3513667"/>
                </a:cubicBezTo>
                <a:close/>
                <a:moveTo>
                  <a:pt x="903974" y="3898900"/>
                </a:moveTo>
                <a:cubicBezTo>
                  <a:pt x="901521" y="3895725"/>
                  <a:pt x="902748" y="3893608"/>
                  <a:pt x="905201" y="3891492"/>
                </a:cubicBezTo>
                <a:cubicBezTo>
                  <a:pt x="908880" y="3888317"/>
                  <a:pt x="912560" y="3889375"/>
                  <a:pt x="913787" y="3892550"/>
                </a:cubicBezTo>
                <a:cubicBezTo>
                  <a:pt x="917466" y="3897842"/>
                  <a:pt x="919920" y="3904192"/>
                  <a:pt x="923599" y="3912659"/>
                </a:cubicBezTo>
                <a:cubicBezTo>
                  <a:pt x="912560" y="3909483"/>
                  <a:pt x="907654" y="3904192"/>
                  <a:pt x="903974" y="3898900"/>
                </a:cubicBezTo>
                <a:close/>
                <a:moveTo>
                  <a:pt x="11962633" y="4130675"/>
                </a:moveTo>
                <a:cubicBezTo>
                  <a:pt x="11960180" y="4141258"/>
                  <a:pt x="11961407" y="4148667"/>
                  <a:pt x="11954047" y="4153958"/>
                </a:cubicBezTo>
                <a:cubicBezTo>
                  <a:pt x="11952821" y="4155017"/>
                  <a:pt x="11949141" y="4153958"/>
                  <a:pt x="11949141" y="4153958"/>
                </a:cubicBezTo>
                <a:cubicBezTo>
                  <a:pt x="11947914" y="4144434"/>
                  <a:pt x="11950368" y="4138083"/>
                  <a:pt x="11962633" y="4130675"/>
                </a:cubicBezTo>
                <a:close/>
                <a:moveTo>
                  <a:pt x="121429" y="1627717"/>
                </a:moveTo>
                <a:cubicBezTo>
                  <a:pt x="120203" y="1626658"/>
                  <a:pt x="117750" y="1623483"/>
                  <a:pt x="118976" y="1622425"/>
                </a:cubicBezTo>
                <a:cubicBezTo>
                  <a:pt x="122656" y="1616075"/>
                  <a:pt x="126336" y="1607608"/>
                  <a:pt x="138601" y="1609725"/>
                </a:cubicBezTo>
                <a:cubicBezTo>
                  <a:pt x="139828" y="1618192"/>
                  <a:pt x="127562" y="1618192"/>
                  <a:pt x="128789" y="1625600"/>
                </a:cubicBezTo>
                <a:cubicBezTo>
                  <a:pt x="128789" y="1629833"/>
                  <a:pt x="125109" y="1629833"/>
                  <a:pt x="121429" y="1627717"/>
                </a:cubicBezTo>
                <a:close/>
                <a:moveTo>
                  <a:pt x="11551736" y="3380317"/>
                </a:moveTo>
                <a:cubicBezTo>
                  <a:pt x="11555415" y="3390900"/>
                  <a:pt x="11552963" y="3398309"/>
                  <a:pt x="11538244" y="3399367"/>
                </a:cubicBezTo>
                <a:cubicBezTo>
                  <a:pt x="11534564" y="3399367"/>
                  <a:pt x="11530884" y="3401483"/>
                  <a:pt x="11525978" y="3402542"/>
                </a:cubicBezTo>
                <a:cubicBezTo>
                  <a:pt x="11524751" y="3391958"/>
                  <a:pt x="11522299" y="3381375"/>
                  <a:pt x="11530884" y="3372909"/>
                </a:cubicBezTo>
                <a:cubicBezTo>
                  <a:pt x="11539470" y="3369733"/>
                  <a:pt x="11532111" y="3393017"/>
                  <a:pt x="11546830" y="3379258"/>
                </a:cubicBezTo>
                <a:cubicBezTo>
                  <a:pt x="11544377" y="3369733"/>
                  <a:pt x="11549283" y="3360208"/>
                  <a:pt x="11544377" y="3346450"/>
                </a:cubicBezTo>
                <a:cubicBezTo>
                  <a:pt x="11565228" y="3359150"/>
                  <a:pt x="11549283" y="3370792"/>
                  <a:pt x="11551736" y="3380317"/>
                </a:cubicBezTo>
                <a:close/>
                <a:moveTo>
                  <a:pt x="11541924" y="1048808"/>
                </a:moveTo>
                <a:cubicBezTo>
                  <a:pt x="11532111" y="1039283"/>
                  <a:pt x="11530884" y="1032933"/>
                  <a:pt x="11538244" y="1022350"/>
                </a:cubicBezTo>
                <a:cubicBezTo>
                  <a:pt x="11544377" y="1031875"/>
                  <a:pt x="11541924" y="1038225"/>
                  <a:pt x="11541924" y="1048808"/>
                </a:cubicBezTo>
                <a:close/>
                <a:moveTo>
                  <a:pt x="927279" y="1307042"/>
                </a:moveTo>
                <a:cubicBezTo>
                  <a:pt x="919920" y="1308100"/>
                  <a:pt x="919920" y="1302808"/>
                  <a:pt x="917466" y="1300692"/>
                </a:cubicBezTo>
                <a:cubicBezTo>
                  <a:pt x="917466" y="1295400"/>
                  <a:pt x="918693" y="1293283"/>
                  <a:pt x="922373" y="1293283"/>
                </a:cubicBezTo>
                <a:cubicBezTo>
                  <a:pt x="926052" y="1293283"/>
                  <a:pt x="933412" y="1292225"/>
                  <a:pt x="930959" y="1298575"/>
                </a:cubicBezTo>
                <a:cubicBezTo>
                  <a:pt x="930959" y="1300692"/>
                  <a:pt x="933412" y="1305983"/>
                  <a:pt x="927279" y="1307042"/>
                </a:cubicBezTo>
                <a:close/>
                <a:moveTo>
                  <a:pt x="911334" y="5165725"/>
                </a:moveTo>
                <a:cubicBezTo>
                  <a:pt x="921146" y="5165725"/>
                  <a:pt x="930959" y="5162550"/>
                  <a:pt x="928505" y="5175250"/>
                </a:cubicBezTo>
                <a:cubicBezTo>
                  <a:pt x="923599" y="5172075"/>
                  <a:pt x="915013" y="5171017"/>
                  <a:pt x="911334" y="5165725"/>
                </a:cubicBezTo>
                <a:close/>
                <a:moveTo>
                  <a:pt x="932185" y="5184775"/>
                </a:moveTo>
                <a:cubicBezTo>
                  <a:pt x="932185" y="5183717"/>
                  <a:pt x="932185" y="5183717"/>
                  <a:pt x="932185" y="5182659"/>
                </a:cubicBezTo>
                <a:cubicBezTo>
                  <a:pt x="933412" y="5183717"/>
                  <a:pt x="934638" y="5184775"/>
                  <a:pt x="934638" y="5185834"/>
                </a:cubicBezTo>
                <a:cubicBezTo>
                  <a:pt x="934638" y="5186892"/>
                  <a:pt x="932185" y="5186892"/>
                  <a:pt x="932185" y="5184775"/>
                </a:cubicBezTo>
                <a:close/>
                <a:moveTo>
                  <a:pt x="927279" y="5176309"/>
                </a:moveTo>
                <a:cubicBezTo>
                  <a:pt x="927279" y="5176309"/>
                  <a:pt x="927279" y="5175250"/>
                  <a:pt x="927279" y="5175250"/>
                </a:cubicBezTo>
                <a:cubicBezTo>
                  <a:pt x="929732" y="5176309"/>
                  <a:pt x="930959" y="5178425"/>
                  <a:pt x="930959" y="5181600"/>
                </a:cubicBezTo>
                <a:cubicBezTo>
                  <a:pt x="930959" y="5181600"/>
                  <a:pt x="930959" y="5181600"/>
                  <a:pt x="930959" y="5181600"/>
                </a:cubicBezTo>
                <a:cubicBezTo>
                  <a:pt x="929732" y="5180542"/>
                  <a:pt x="927279" y="5179484"/>
                  <a:pt x="927279" y="5176309"/>
                </a:cubicBezTo>
                <a:close/>
                <a:moveTo>
                  <a:pt x="946904" y="4050242"/>
                </a:moveTo>
                <a:cubicBezTo>
                  <a:pt x="930959" y="4040717"/>
                  <a:pt x="930959" y="4040717"/>
                  <a:pt x="941998" y="4029075"/>
                </a:cubicBezTo>
                <a:cubicBezTo>
                  <a:pt x="944451" y="4036483"/>
                  <a:pt x="938318" y="4043892"/>
                  <a:pt x="946904" y="4050242"/>
                </a:cubicBezTo>
                <a:close/>
                <a:moveTo>
                  <a:pt x="12021508" y="6166909"/>
                </a:moveTo>
                <a:cubicBezTo>
                  <a:pt x="12021508" y="6166909"/>
                  <a:pt x="12021508" y="6166909"/>
                  <a:pt x="12021508" y="6166909"/>
                </a:cubicBezTo>
                <a:cubicBezTo>
                  <a:pt x="12021508" y="6166909"/>
                  <a:pt x="12021508" y="6165850"/>
                  <a:pt x="12021508" y="6166909"/>
                </a:cubicBezTo>
                <a:cubicBezTo>
                  <a:pt x="12021508" y="6165850"/>
                  <a:pt x="12021508" y="6165850"/>
                  <a:pt x="12021508" y="6166909"/>
                </a:cubicBezTo>
                <a:cubicBezTo>
                  <a:pt x="12021508" y="6165850"/>
                  <a:pt x="12021508" y="6166909"/>
                  <a:pt x="12021508" y="6166909"/>
                </a:cubicBezTo>
                <a:lnTo>
                  <a:pt x="12021508" y="6166909"/>
                </a:lnTo>
                <a:close/>
                <a:moveTo>
                  <a:pt x="12021508" y="6165850"/>
                </a:moveTo>
                <a:cubicBezTo>
                  <a:pt x="12023961" y="6154209"/>
                  <a:pt x="12036227" y="6156325"/>
                  <a:pt x="12044813" y="6151034"/>
                </a:cubicBezTo>
                <a:cubicBezTo>
                  <a:pt x="12042360" y="6164792"/>
                  <a:pt x="12030094" y="6163734"/>
                  <a:pt x="12021508" y="6165850"/>
                </a:cubicBezTo>
                <a:close/>
                <a:moveTo>
                  <a:pt x="12053399" y="4962525"/>
                </a:moveTo>
                <a:cubicBezTo>
                  <a:pt x="12053399" y="4963584"/>
                  <a:pt x="12052172" y="4963584"/>
                  <a:pt x="12050946" y="4965700"/>
                </a:cubicBezTo>
                <a:cubicBezTo>
                  <a:pt x="12049719" y="4963584"/>
                  <a:pt x="12049719" y="4962525"/>
                  <a:pt x="12049719" y="4962525"/>
                </a:cubicBezTo>
                <a:cubicBezTo>
                  <a:pt x="12048492" y="4958292"/>
                  <a:pt x="12043587" y="4954059"/>
                  <a:pt x="12048492" y="4949825"/>
                </a:cubicBezTo>
                <a:cubicBezTo>
                  <a:pt x="12049719" y="4948767"/>
                  <a:pt x="12052172" y="4949825"/>
                  <a:pt x="12053399" y="4949825"/>
                </a:cubicBezTo>
                <a:cubicBezTo>
                  <a:pt x="12057078" y="4954059"/>
                  <a:pt x="12054625" y="4958292"/>
                  <a:pt x="12053399" y="4962525"/>
                </a:cubicBezTo>
                <a:close/>
                <a:moveTo>
                  <a:pt x="544592" y="3404659"/>
                </a:moveTo>
                <a:cubicBezTo>
                  <a:pt x="549499" y="3404659"/>
                  <a:pt x="554405" y="3406775"/>
                  <a:pt x="558085" y="3403600"/>
                </a:cubicBezTo>
                <a:cubicBezTo>
                  <a:pt x="561764" y="3400425"/>
                  <a:pt x="565444" y="3399367"/>
                  <a:pt x="567897" y="3403600"/>
                </a:cubicBezTo>
                <a:cubicBezTo>
                  <a:pt x="569124" y="3404659"/>
                  <a:pt x="569124" y="3406775"/>
                  <a:pt x="569124" y="3407833"/>
                </a:cubicBezTo>
                <a:cubicBezTo>
                  <a:pt x="567897" y="3412067"/>
                  <a:pt x="562991" y="3413125"/>
                  <a:pt x="558085" y="3412067"/>
                </a:cubicBezTo>
                <a:cubicBezTo>
                  <a:pt x="551952" y="3412067"/>
                  <a:pt x="547045" y="3408892"/>
                  <a:pt x="544592" y="3404659"/>
                </a:cubicBezTo>
                <a:close/>
                <a:moveTo>
                  <a:pt x="543366" y="3404659"/>
                </a:moveTo>
                <a:cubicBezTo>
                  <a:pt x="543366" y="3404659"/>
                  <a:pt x="543366" y="3403600"/>
                  <a:pt x="543366" y="3403600"/>
                </a:cubicBezTo>
                <a:cubicBezTo>
                  <a:pt x="543366" y="3403600"/>
                  <a:pt x="543366" y="3403600"/>
                  <a:pt x="543366" y="3404659"/>
                </a:cubicBezTo>
                <a:lnTo>
                  <a:pt x="543366" y="3404659"/>
                </a:lnTo>
                <a:cubicBezTo>
                  <a:pt x="543366" y="3404659"/>
                  <a:pt x="544592" y="3404659"/>
                  <a:pt x="543366" y="3404659"/>
                </a:cubicBezTo>
                <a:cubicBezTo>
                  <a:pt x="543366" y="3404659"/>
                  <a:pt x="543366" y="3404659"/>
                  <a:pt x="543366" y="3404659"/>
                </a:cubicBezTo>
                <a:close/>
                <a:moveTo>
                  <a:pt x="11432759" y="777875"/>
                </a:moveTo>
                <a:cubicBezTo>
                  <a:pt x="11440119" y="773642"/>
                  <a:pt x="11442573" y="782108"/>
                  <a:pt x="11448705" y="782108"/>
                </a:cubicBezTo>
                <a:cubicBezTo>
                  <a:pt x="11447478" y="785283"/>
                  <a:pt x="11447478" y="789517"/>
                  <a:pt x="11446252" y="795867"/>
                </a:cubicBezTo>
                <a:cubicBezTo>
                  <a:pt x="11438892" y="788458"/>
                  <a:pt x="11433986" y="784225"/>
                  <a:pt x="11432759" y="777875"/>
                </a:cubicBezTo>
                <a:close/>
                <a:moveTo>
                  <a:pt x="326265" y="5901267"/>
                </a:moveTo>
                <a:cubicBezTo>
                  <a:pt x="325038" y="5906558"/>
                  <a:pt x="321359" y="5910792"/>
                  <a:pt x="316452" y="5913967"/>
                </a:cubicBezTo>
                <a:cubicBezTo>
                  <a:pt x="312773" y="5916084"/>
                  <a:pt x="309093" y="5913967"/>
                  <a:pt x="305413" y="5910792"/>
                </a:cubicBezTo>
                <a:cubicBezTo>
                  <a:pt x="307866" y="5909734"/>
                  <a:pt x="310320" y="5908675"/>
                  <a:pt x="311546" y="5907617"/>
                </a:cubicBezTo>
                <a:cubicBezTo>
                  <a:pt x="313999" y="5903383"/>
                  <a:pt x="313999" y="5897034"/>
                  <a:pt x="322585" y="5899151"/>
                </a:cubicBezTo>
                <a:cubicBezTo>
                  <a:pt x="325038" y="5899151"/>
                  <a:pt x="326265" y="5901267"/>
                  <a:pt x="326265" y="5901267"/>
                </a:cubicBezTo>
                <a:close/>
                <a:moveTo>
                  <a:pt x="305413" y="5910792"/>
                </a:moveTo>
                <a:cubicBezTo>
                  <a:pt x="305413" y="5910792"/>
                  <a:pt x="305413" y="5910792"/>
                  <a:pt x="305413" y="5910792"/>
                </a:cubicBezTo>
                <a:cubicBezTo>
                  <a:pt x="305413" y="5910792"/>
                  <a:pt x="305413" y="5910792"/>
                  <a:pt x="305413" y="5910792"/>
                </a:cubicBezTo>
                <a:lnTo>
                  <a:pt x="305413" y="5910792"/>
                </a:lnTo>
                <a:cubicBezTo>
                  <a:pt x="305413" y="5910792"/>
                  <a:pt x="305413" y="5910792"/>
                  <a:pt x="305413" y="5910792"/>
                </a:cubicBezTo>
                <a:cubicBezTo>
                  <a:pt x="305413" y="5910792"/>
                  <a:pt x="305413" y="5910792"/>
                  <a:pt x="305413" y="5910792"/>
                </a:cubicBezTo>
                <a:close/>
                <a:moveTo>
                  <a:pt x="922373" y="4675717"/>
                </a:moveTo>
                <a:cubicBezTo>
                  <a:pt x="924826" y="4666192"/>
                  <a:pt x="927279" y="4660900"/>
                  <a:pt x="934638" y="4655609"/>
                </a:cubicBezTo>
                <a:cubicBezTo>
                  <a:pt x="938318" y="4666192"/>
                  <a:pt x="934638" y="4670425"/>
                  <a:pt x="922373" y="4675717"/>
                </a:cubicBezTo>
                <a:close/>
                <a:moveTo>
                  <a:pt x="1042575" y="3026833"/>
                </a:moveTo>
                <a:cubicBezTo>
                  <a:pt x="1048708" y="3039534"/>
                  <a:pt x="1048708" y="3039534"/>
                  <a:pt x="1029083" y="3043767"/>
                </a:cubicBezTo>
                <a:cubicBezTo>
                  <a:pt x="1037669" y="3039534"/>
                  <a:pt x="1033990" y="3030008"/>
                  <a:pt x="1042575" y="3026833"/>
                </a:cubicBezTo>
                <a:close/>
                <a:moveTo>
                  <a:pt x="567897" y="2883958"/>
                </a:moveTo>
                <a:cubicBezTo>
                  <a:pt x="567897" y="2883958"/>
                  <a:pt x="567897" y="2883958"/>
                  <a:pt x="567897" y="2883958"/>
                </a:cubicBezTo>
                <a:cubicBezTo>
                  <a:pt x="569124" y="2883958"/>
                  <a:pt x="569124" y="2883958"/>
                  <a:pt x="567897" y="2883958"/>
                </a:cubicBezTo>
                <a:cubicBezTo>
                  <a:pt x="570350" y="2888192"/>
                  <a:pt x="574030" y="2893483"/>
                  <a:pt x="569124" y="2898775"/>
                </a:cubicBezTo>
                <a:cubicBezTo>
                  <a:pt x="569124" y="2899833"/>
                  <a:pt x="565444" y="2898775"/>
                  <a:pt x="564217" y="2897717"/>
                </a:cubicBezTo>
                <a:cubicBezTo>
                  <a:pt x="558085" y="2891367"/>
                  <a:pt x="566670" y="2888192"/>
                  <a:pt x="567897" y="2883958"/>
                </a:cubicBezTo>
                <a:close/>
                <a:moveTo>
                  <a:pt x="722444" y="3277659"/>
                </a:moveTo>
                <a:cubicBezTo>
                  <a:pt x="721217" y="3277659"/>
                  <a:pt x="721217" y="3278717"/>
                  <a:pt x="719990" y="3278717"/>
                </a:cubicBezTo>
                <a:cubicBezTo>
                  <a:pt x="715084" y="3279775"/>
                  <a:pt x="717537" y="3291417"/>
                  <a:pt x="707725" y="3285067"/>
                </a:cubicBezTo>
                <a:cubicBezTo>
                  <a:pt x="701592" y="3280833"/>
                  <a:pt x="706498" y="3276600"/>
                  <a:pt x="710178" y="3274483"/>
                </a:cubicBezTo>
                <a:cubicBezTo>
                  <a:pt x="718764" y="3268133"/>
                  <a:pt x="719990" y="3274483"/>
                  <a:pt x="722444" y="3277659"/>
                </a:cubicBezTo>
                <a:close/>
                <a:moveTo>
                  <a:pt x="722444" y="3277659"/>
                </a:moveTo>
                <a:cubicBezTo>
                  <a:pt x="722444" y="3277659"/>
                  <a:pt x="722444" y="3278717"/>
                  <a:pt x="722444" y="3277659"/>
                </a:cubicBezTo>
                <a:cubicBezTo>
                  <a:pt x="722444" y="3278717"/>
                  <a:pt x="722444" y="3278717"/>
                  <a:pt x="722444" y="3277659"/>
                </a:cubicBezTo>
                <a:cubicBezTo>
                  <a:pt x="722444" y="3277659"/>
                  <a:pt x="722444" y="3277659"/>
                  <a:pt x="722444" y="3277659"/>
                </a:cubicBezTo>
                <a:cubicBezTo>
                  <a:pt x="722444" y="3277659"/>
                  <a:pt x="722444" y="3277659"/>
                  <a:pt x="722444" y="3277659"/>
                </a:cubicBezTo>
                <a:close/>
                <a:moveTo>
                  <a:pt x="1121075" y="6340475"/>
                </a:moveTo>
                <a:cubicBezTo>
                  <a:pt x="1121075" y="6340475"/>
                  <a:pt x="1121075" y="6340475"/>
                  <a:pt x="1121075" y="6340475"/>
                </a:cubicBezTo>
                <a:cubicBezTo>
                  <a:pt x="1121075" y="6340475"/>
                  <a:pt x="1121075" y="6340475"/>
                  <a:pt x="1121075" y="6340475"/>
                </a:cubicBezTo>
                <a:cubicBezTo>
                  <a:pt x="1121075" y="6339417"/>
                  <a:pt x="1121075" y="6339417"/>
                  <a:pt x="1122302" y="6339417"/>
                </a:cubicBezTo>
                <a:cubicBezTo>
                  <a:pt x="1122302" y="6339417"/>
                  <a:pt x="1122302" y="6340475"/>
                  <a:pt x="1121075" y="6340475"/>
                </a:cubicBezTo>
                <a:close/>
                <a:moveTo>
                  <a:pt x="1122302" y="6339417"/>
                </a:moveTo>
                <a:cubicBezTo>
                  <a:pt x="1123528" y="6337300"/>
                  <a:pt x="1121075" y="6335183"/>
                  <a:pt x="1122302" y="6333067"/>
                </a:cubicBezTo>
                <a:cubicBezTo>
                  <a:pt x="1123528" y="6328834"/>
                  <a:pt x="1124755" y="6323542"/>
                  <a:pt x="1132114" y="6325659"/>
                </a:cubicBezTo>
                <a:cubicBezTo>
                  <a:pt x="1135794" y="6326717"/>
                  <a:pt x="1138247" y="6328834"/>
                  <a:pt x="1138247" y="6332008"/>
                </a:cubicBezTo>
                <a:cubicBezTo>
                  <a:pt x="1137021" y="6337300"/>
                  <a:pt x="1134567" y="6340475"/>
                  <a:pt x="1127208" y="6338359"/>
                </a:cubicBezTo>
                <a:cubicBezTo>
                  <a:pt x="1124755" y="6338359"/>
                  <a:pt x="1123528" y="6338359"/>
                  <a:pt x="1122302" y="6339417"/>
                </a:cubicBezTo>
                <a:close/>
                <a:moveTo>
                  <a:pt x="11782329" y="3351742"/>
                </a:moveTo>
                <a:cubicBezTo>
                  <a:pt x="11790915" y="3357034"/>
                  <a:pt x="11790915" y="3362325"/>
                  <a:pt x="11787235" y="3368675"/>
                </a:cubicBezTo>
                <a:cubicBezTo>
                  <a:pt x="11787235" y="3369733"/>
                  <a:pt x="11783556" y="3369733"/>
                  <a:pt x="11782329" y="3368675"/>
                </a:cubicBezTo>
                <a:cubicBezTo>
                  <a:pt x="11777423" y="3363383"/>
                  <a:pt x="11781103" y="3358092"/>
                  <a:pt x="11782329" y="3351742"/>
                </a:cubicBezTo>
                <a:close/>
                <a:moveTo>
                  <a:pt x="1701238" y="4860925"/>
                </a:moveTo>
                <a:cubicBezTo>
                  <a:pt x="1709824" y="4855633"/>
                  <a:pt x="1715957" y="4857750"/>
                  <a:pt x="1719636" y="4865159"/>
                </a:cubicBezTo>
                <a:cubicBezTo>
                  <a:pt x="1718410" y="4866217"/>
                  <a:pt x="1718410" y="4866217"/>
                  <a:pt x="1718410" y="4867275"/>
                </a:cubicBezTo>
                <a:cubicBezTo>
                  <a:pt x="1711050" y="4870450"/>
                  <a:pt x="1704918" y="4869392"/>
                  <a:pt x="1700011" y="4865159"/>
                </a:cubicBezTo>
                <a:cubicBezTo>
                  <a:pt x="1698785" y="4865159"/>
                  <a:pt x="1700011" y="4861984"/>
                  <a:pt x="1701238" y="4860925"/>
                </a:cubicBezTo>
                <a:close/>
                <a:moveTo>
                  <a:pt x="11778649" y="2669117"/>
                </a:moveTo>
                <a:cubicBezTo>
                  <a:pt x="11784782" y="2670175"/>
                  <a:pt x="11786009" y="2674408"/>
                  <a:pt x="11788462" y="2677583"/>
                </a:cubicBezTo>
                <a:cubicBezTo>
                  <a:pt x="11789689" y="2679700"/>
                  <a:pt x="11789689" y="2682875"/>
                  <a:pt x="11787235" y="2683934"/>
                </a:cubicBezTo>
                <a:cubicBezTo>
                  <a:pt x="11783556" y="2686050"/>
                  <a:pt x="11781103" y="2683934"/>
                  <a:pt x="11779876" y="2680758"/>
                </a:cubicBezTo>
                <a:cubicBezTo>
                  <a:pt x="11777423" y="2677583"/>
                  <a:pt x="11773744" y="2674408"/>
                  <a:pt x="11778649" y="2669117"/>
                </a:cubicBezTo>
                <a:close/>
                <a:moveTo>
                  <a:pt x="975115" y="5123392"/>
                </a:moveTo>
                <a:cubicBezTo>
                  <a:pt x="972662" y="5123392"/>
                  <a:pt x="970208" y="5122334"/>
                  <a:pt x="967755" y="5121275"/>
                </a:cubicBezTo>
                <a:cubicBezTo>
                  <a:pt x="972662" y="5115984"/>
                  <a:pt x="977568" y="5112809"/>
                  <a:pt x="983701" y="5118100"/>
                </a:cubicBezTo>
                <a:cubicBezTo>
                  <a:pt x="988607" y="5121275"/>
                  <a:pt x="983701" y="5124450"/>
                  <a:pt x="975115" y="5123392"/>
                </a:cubicBezTo>
                <a:close/>
                <a:moveTo>
                  <a:pt x="658662" y="5974292"/>
                </a:moveTo>
                <a:cubicBezTo>
                  <a:pt x="659889" y="5973234"/>
                  <a:pt x="661116" y="5972175"/>
                  <a:pt x="662342" y="5972175"/>
                </a:cubicBezTo>
                <a:cubicBezTo>
                  <a:pt x="667248" y="5971117"/>
                  <a:pt x="673381" y="5971117"/>
                  <a:pt x="677061" y="5975350"/>
                </a:cubicBezTo>
                <a:cubicBezTo>
                  <a:pt x="678287" y="5976409"/>
                  <a:pt x="677061" y="5978526"/>
                  <a:pt x="673381" y="5980642"/>
                </a:cubicBezTo>
                <a:cubicBezTo>
                  <a:pt x="664795" y="5982758"/>
                  <a:pt x="661116" y="5979584"/>
                  <a:pt x="658662" y="5974292"/>
                </a:cubicBezTo>
                <a:close/>
                <a:moveTo>
                  <a:pt x="657436" y="5974292"/>
                </a:moveTo>
                <a:cubicBezTo>
                  <a:pt x="657436" y="5974292"/>
                  <a:pt x="657436" y="5974292"/>
                  <a:pt x="657436" y="5974292"/>
                </a:cubicBezTo>
                <a:cubicBezTo>
                  <a:pt x="657436" y="5974292"/>
                  <a:pt x="657436" y="5974292"/>
                  <a:pt x="657436" y="5974292"/>
                </a:cubicBezTo>
                <a:cubicBezTo>
                  <a:pt x="658662" y="5974292"/>
                  <a:pt x="658662" y="5974292"/>
                  <a:pt x="657436" y="5974292"/>
                </a:cubicBezTo>
                <a:cubicBezTo>
                  <a:pt x="657436" y="5974292"/>
                  <a:pt x="657436" y="5974292"/>
                  <a:pt x="657436" y="5974292"/>
                </a:cubicBezTo>
                <a:close/>
                <a:moveTo>
                  <a:pt x="796037" y="5657850"/>
                </a:moveTo>
                <a:cubicBezTo>
                  <a:pt x="793584" y="5658909"/>
                  <a:pt x="791131" y="5657850"/>
                  <a:pt x="788678" y="5656792"/>
                </a:cubicBezTo>
                <a:cubicBezTo>
                  <a:pt x="783771" y="5651500"/>
                  <a:pt x="783771" y="5648325"/>
                  <a:pt x="794811" y="5638800"/>
                </a:cubicBezTo>
                <a:cubicBezTo>
                  <a:pt x="796037" y="5639859"/>
                  <a:pt x="796037" y="5641975"/>
                  <a:pt x="796037" y="5643034"/>
                </a:cubicBezTo>
                <a:cubicBezTo>
                  <a:pt x="797264" y="5648325"/>
                  <a:pt x="802170" y="5653617"/>
                  <a:pt x="796037" y="5657850"/>
                </a:cubicBezTo>
                <a:close/>
                <a:moveTo>
                  <a:pt x="2067979" y="6734175"/>
                </a:moveTo>
                <a:cubicBezTo>
                  <a:pt x="2064299" y="6734175"/>
                  <a:pt x="2060620" y="6735234"/>
                  <a:pt x="2060620" y="6729942"/>
                </a:cubicBezTo>
                <a:cubicBezTo>
                  <a:pt x="2060620" y="6724651"/>
                  <a:pt x="2065526" y="6724651"/>
                  <a:pt x="2069206" y="6722534"/>
                </a:cubicBezTo>
                <a:cubicBezTo>
                  <a:pt x="2074112" y="6720417"/>
                  <a:pt x="2075338" y="6723592"/>
                  <a:pt x="2075338" y="6725709"/>
                </a:cubicBezTo>
                <a:cubicBezTo>
                  <a:pt x="2076565" y="6732058"/>
                  <a:pt x="2072885" y="6734175"/>
                  <a:pt x="2067979" y="6734175"/>
                </a:cubicBezTo>
                <a:close/>
                <a:moveTo>
                  <a:pt x="502889" y="4174067"/>
                </a:moveTo>
                <a:cubicBezTo>
                  <a:pt x="504116" y="4166659"/>
                  <a:pt x="505342" y="4160309"/>
                  <a:pt x="515155" y="4158192"/>
                </a:cubicBezTo>
                <a:cubicBezTo>
                  <a:pt x="520061" y="4168775"/>
                  <a:pt x="511475" y="4170892"/>
                  <a:pt x="502889" y="4174067"/>
                </a:cubicBezTo>
                <a:close/>
                <a:moveTo>
                  <a:pt x="1197122" y="5790142"/>
                </a:moveTo>
                <a:cubicBezTo>
                  <a:pt x="1197122" y="5790142"/>
                  <a:pt x="1197122" y="5790142"/>
                  <a:pt x="1197122" y="5790142"/>
                </a:cubicBezTo>
                <a:cubicBezTo>
                  <a:pt x="1197122" y="5790142"/>
                  <a:pt x="1197122" y="5790142"/>
                  <a:pt x="1197122" y="5790142"/>
                </a:cubicBezTo>
                <a:cubicBezTo>
                  <a:pt x="1195895" y="5790142"/>
                  <a:pt x="1195895" y="5789084"/>
                  <a:pt x="1197122" y="5790142"/>
                </a:cubicBezTo>
                <a:cubicBezTo>
                  <a:pt x="1195895" y="5789084"/>
                  <a:pt x="1197122" y="5789084"/>
                  <a:pt x="1197122" y="5790142"/>
                </a:cubicBezTo>
                <a:close/>
                <a:moveTo>
                  <a:pt x="1195895" y="5789084"/>
                </a:moveTo>
                <a:cubicBezTo>
                  <a:pt x="1190989" y="5785909"/>
                  <a:pt x="1181177" y="5784850"/>
                  <a:pt x="1183630" y="5776383"/>
                </a:cubicBezTo>
                <a:cubicBezTo>
                  <a:pt x="1183630" y="5776383"/>
                  <a:pt x="1184856" y="5775325"/>
                  <a:pt x="1186083" y="5775325"/>
                </a:cubicBezTo>
                <a:cubicBezTo>
                  <a:pt x="1195895" y="5775325"/>
                  <a:pt x="1193442" y="5783792"/>
                  <a:pt x="1195895" y="5789084"/>
                </a:cubicBezTo>
                <a:close/>
                <a:moveTo>
                  <a:pt x="663569" y="5697008"/>
                </a:moveTo>
                <a:cubicBezTo>
                  <a:pt x="667248" y="5683250"/>
                  <a:pt x="668475" y="5684308"/>
                  <a:pt x="680740" y="5670550"/>
                </a:cubicBezTo>
                <a:cubicBezTo>
                  <a:pt x="685647" y="5665258"/>
                  <a:pt x="695459" y="5662084"/>
                  <a:pt x="689326" y="5653617"/>
                </a:cubicBezTo>
                <a:cubicBezTo>
                  <a:pt x="678287" y="5647267"/>
                  <a:pt x="679514" y="5633508"/>
                  <a:pt x="672155" y="5625042"/>
                </a:cubicBezTo>
                <a:cubicBezTo>
                  <a:pt x="667248" y="5618692"/>
                  <a:pt x="677061" y="5612342"/>
                  <a:pt x="684420" y="5610225"/>
                </a:cubicBezTo>
                <a:cubicBezTo>
                  <a:pt x="693006" y="5608109"/>
                  <a:pt x="693006" y="5612342"/>
                  <a:pt x="695459" y="5618692"/>
                </a:cubicBezTo>
                <a:cubicBezTo>
                  <a:pt x="697912" y="5628217"/>
                  <a:pt x="701592" y="5636683"/>
                  <a:pt x="699139" y="5645151"/>
                </a:cubicBezTo>
                <a:cubicBezTo>
                  <a:pt x="710178" y="5647267"/>
                  <a:pt x="715084" y="5654675"/>
                  <a:pt x="712631" y="5664200"/>
                </a:cubicBezTo>
                <a:cubicBezTo>
                  <a:pt x="711404" y="5667375"/>
                  <a:pt x="706498" y="5670550"/>
                  <a:pt x="710178" y="5674784"/>
                </a:cubicBezTo>
                <a:cubicBezTo>
                  <a:pt x="716311" y="5681133"/>
                  <a:pt x="712631" y="5683250"/>
                  <a:pt x="705272" y="5682192"/>
                </a:cubicBezTo>
                <a:cubicBezTo>
                  <a:pt x="694233" y="5681133"/>
                  <a:pt x="686873" y="5690659"/>
                  <a:pt x="675834" y="5688542"/>
                </a:cubicBezTo>
                <a:cubicBezTo>
                  <a:pt x="673381" y="5688542"/>
                  <a:pt x="669701" y="5694892"/>
                  <a:pt x="667248" y="5699125"/>
                </a:cubicBezTo>
                <a:cubicBezTo>
                  <a:pt x="664795" y="5705475"/>
                  <a:pt x="670928" y="5712883"/>
                  <a:pt x="663569" y="5719234"/>
                </a:cubicBezTo>
                <a:cubicBezTo>
                  <a:pt x="654983" y="5712883"/>
                  <a:pt x="656209" y="5705475"/>
                  <a:pt x="663569" y="5697008"/>
                </a:cubicBezTo>
                <a:close/>
                <a:moveTo>
                  <a:pt x="234273" y="2164292"/>
                </a:moveTo>
                <a:cubicBezTo>
                  <a:pt x="229367" y="2155825"/>
                  <a:pt x="224460" y="2148417"/>
                  <a:pt x="234273" y="2138892"/>
                </a:cubicBezTo>
                <a:cubicBezTo>
                  <a:pt x="239179" y="2147358"/>
                  <a:pt x="240406" y="2154767"/>
                  <a:pt x="234273" y="2164292"/>
                </a:cubicBezTo>
                <a:close/>
                <a:moveTo>
                  <a:pt x="490624" y="4242859"/>
                </a:moveTo>
                <a:cubicBezTo>
                  <a:pt x="491850" y="4241800"/>
                  <a:pt x="494303" y="4242859"/>
                  <a:pt x="495530" y="4243917"/>
                </a:cubicBezTo>
                <a:cubicBezTo>
                  <a:pt x="501663" y="4251325"/>
                  <a:pt x="489397" y="4253442"/>
                  <a:pt x="488171" y="4258734"/>
                </a:cubicBezTo>
                <a:cubicBezTo>
                  <a:pt x="485718" y="4252383"/>
                  <a:pt x="482038" y="4246034"/>
                  <a:pt x="490624" y="4242859"/>
                </a:cubicBezTo>
                <a:close/>
                <a:moveTo>
                  <a:pt x="202382" y="6033558"/>
                </a:moveTo>
                <a:cubicBezTo>
                  <a:pt x="214648" y="6032500"/>
                  <a:pt x="212195" y="6044142"/>
                  <a:pt x="219554" y="6047317"/>
                </a:cubicBezTo>
                <a:cubicBezTo>
                  <a:pt x="206062" y="6049433"/>
                  <a:pt x="209742" y="6036734"/>
                  <a:pt x="202382" y="6033558"/>
                </a:cubicBezTo>
                <a:close/>
                <a:moveTo>
                  <a:pt x="202382" y="6033558"/>
                </a:moveTo>
                <a:cubicBezTo>
                  <a:pt x="201156" y="6033558"/>
                  <a:pt x="201156" y="6033558"/>
                  <a:pt x="202382" y="6033558"/>
                </a:cubicBezTo>
                <a:cubicBezTo>
                  <a:pt x="201156" y="6033558"/>
                  <a:pt x="202382" y="6033558"/>
                  <a:pt x="202382" y="6033558"/>
                </a:cubicBezTo>
                <a:cubicBezTo>
                  <a:pt x="202382" y="6033558"/>
                  <a:pt x="202382" y="6033558"/>
                  <a:pt x="202382" y="6033558"/>
                </a:cubicBezTo>
                <a:cubicBezTo>
                  <a:pt x="202382" y="6033558"/>
                  <a:pt x="202382" y="6033558"/>
                  <a:pt x="202382" y="6033558"/>
                </a:cubicBezTo>
                <a:close/>
                <a:moveTo>
                  <a:pt x="171718" y="4760383"/>
                </a:moveTo>
                <a:cubicBezTo>
                  <a:pt x="171718" y="4761442"/>
                  <a:pt x="171718" y="4765675"/>
                  <a:pt x="165586" y="4765675"/>
                </a:cubicBezTo>
                <a:cubicBezTo>
                  <a:pt x="161906" y="4765675"/>
                  <a:pt x="160679" y="4762500"/>
                  <a:pt x="160679" y="4759325"/>
                </a:cubicBezTo>
                <a:cubicBezTo>
                  <a:pt x="160679" y="4755092"/>
                  <a:pt x="160679" y="4751917"/>
                  <a:pt x="166812" y="4750859"/>
                </a:cubicBezTo>
                <a:cubicBezTo>
                  <a:pt x="171718" y="4750859"/>
                  <a:pt x="171718" y="4755092"/>
                  <a:pt x="171718" y="4760383"/>
                </a:cubicBezTo>
                <a:close/>
                <a:moveTo>
                  <a:pt x="41703" y="1692275"/>
                </a:moveTo>
                <a:cubicBezTo>
                  <a:pt x="40476" y="1696508"/>
                  <a:pt x="39250" y="1700742"/>
                  <a:pt x="39250" y="1704975"/>
                </a:cubicBezTo>
                <a:cubicBezTo>
                  <a:pt x="30664" y="1704975"/>
                  <a:pt x="30664" y="1700742"/>
                  <a:pt x="39250" y="1689100"/>
                </a:cubicBezTo>
                <a:cubicBezTo>
                  <a:pt x="40476" y="1690158"/>
                  <a:pt x="41703" y="1691217"/>
                  <a:pt x="41703" y="1692275"/>
                </a:cubicBezTo>
                <a:close/>
                <a:moveTo>
                  <a:pt x="187664" y="6046258"/>
                </a:moveTo>
                <a:cubicBezTo>
                  <a:pt x="187664" y="6046258"/>
                  <a:pt x="187664" y="6046258"/>
                  <a:pt x="187664" y="6046258"/>
                </a:cubicBezTo>
                <a:cubicBezTo>
                  <a:pt x="187664" y="6046258"/>
                  <a:pt x="187664" y="6046258"/>
                  <a:pt x="187664" y="6046258"/>
                </a:cubicBezTo>
                <a:lnTo>
                  <a:pt x="187664" y="6046258"/>
                </a:lnTo>
                <a:cubicBezTo>
                  <a:pt x="188890" y="6050492"/>
                  <a:pt x="188890" y="6053667"/>
                  <a:pt x="185210" y="6056842"/>
                </a:cubicBezTo>
                <a:cubicBezTo>
                  <a:pt x="180304" y="6060017"/>
                  <a:pt x="175398" y="6065308"/>
                  <a:pt x="170492" y="6061075"/>
                </a:cubicBezTo>
                <a:cubicBezTo>
                  <a:pt x="165586" y="6057901"/>
                  <a:pt x="171718" y="6053667"/>
                  <a:pt x="174171" y="6049433"/>
                </a:cubicBezTo>
                <a:cubicBezTo>
                  <a:pt x="176625" y="6046258"/>
                  <a:pt x="177851" y="6043084"/>
                  <a:pt x="182757" y="6042026"/>
                </a:cubicBezTo>
                <a:cubicBezTo>
                  <a:pt x="183984" y="6043084"/>
                  <a:pt x="185210" y="6044142"/>
                  <a:pt x="187664" y="6046258"/>
                </a:cubicBezTo>
                <a:close/>
                <a:moveTo>
                  <a:pt x="1043802" y="5246159"/>
                </a:moveTo>
                <a:cubicBezTo>
                  <a:pt x="1045029" y="5245100"/>
                  <a:pt x="1049935" y="5246159"/>
                  <a:pt x="1049935" y="5248275"/>
                </a:cubicBezTo>
                <a:cubicBezTo>
                  <a:pt x="1054841" y="5256742"/>
                  <a:pt x="1045029" y="5258859"/>
                  <a:pt x="1038896" y="5266267"/>
                </a:cubicBezTo>
                <a:cubicBezTo>
                  <a:pt x="1035216" y="5255684"/>
                  <a:pt x="1033990" y="5249334"/>
                  <a:pt x="1043802" y="5246159"/>
                </a:cubicBezTo>
                <a:close/>
                <a:moveTo>
                  <a:pt x="11636369" y="4070350"/>
                </a:moveTo>
                <a:cubicBezTo>
                  <a:pt x="11636369" y="4074583"/>
                  <a:pt x="11630236" y="4073525"/>
                  <a:pt x="11629009" y="4075642"/>
                </a:cubicBezTo>
                <a:cubicBezTo>
                  <a:pt x="11626556" y="4081992"/>
                  <a:pt x="11622876" y="4084108"/>
                  <a:pt x="11615517" y="4081992"/>
                </a:cubicBezTo>
                <a:cubicBezTo>
                  <a:pt x="11617970" y="4077758"/>
                  <a:pt x="11619197" y="4072467"/>
                  <a:pt x="11621650" y="4068233"/>
                </a:cubicBezTo>
                <a:cubicBezTo>
                  <a:pt x="11626556" y="4060825"/>
                  <a:pt x="11632689" y="4068233"/>
                  <a:pt x="11636369" y="4070350"/>
                </a:cubicBezTo>
                <a:close/>
                <a:moveTo>
                  <a:pt x="11619197" y="6094942"/>
                </a:moveTo>
                <a:cubicBezTo>
                  <a:pt x="11620424" y="6093883"/>
                  <a:pt x="11624103" y="6093883"/>
                  <a:pt x="11624103" y="6093883"/>
                </a:cubicBezTo>
                <a:cubicBezTo>
                  <a:pt x="11626556" y="6099175"/>
                  <a:pt x="11627783" y="6104467"/>
                  <a:pt x="11620424" y="6109758"/>
                </a:cubicBezTo>
                <a:cubicBezTo>
                  <a:pt x="11619197" y="6104467"/>
                  <a:pt x="11611838" y="6100234"/>
                  <a:pt x="11619197" y="6094942"/>
                </a:cubicBezTo>
                <a:close/>
                <a:moveTo>
                  <a:pt x="755561" y="4579409"/>
                </a:moveTo>
                <a:cubicBezTo>
                  <a:pt x="758014" y="4580467"/>
                  <a:pt x="759240" y="4581525"/>
                  <a:pt x="761693" y="4581525"/>
                </a:cubicBezTo>
                <a:cubicBezTo>
                  <a:pt x="767826" y="4576234"/>
                  <a:pt x="772732" y="4570942"/>
                  <a:pt x="778865" y="4565650"/>
                </a:cubicBezTo>
                <a:cubicBezTo>
                  <a:pt x="780092" y="4574117"/>
                  <a:pt x="777639" y="4579409"/>
                  <a:pt x="772732" y="4582584"/>
                </a:cubicBezTo>
                <a:cubicBezTo>
                  <a:pt x="775186" y="4582584"/>
                  <a:pt x="776412" y="4583642"/>
                  <a:pt x="778865" y="4583642"/>
                </a:cubicBezTo>
                <a:cubicBezTo>
                  <a:pt x="769053" y="4587875"/>
                  <a:pt x="764147" y="4588934"/>
                  <a:pt x="760467" y="4586817"/>
                </a:cubicBezTo>
                <a:cubicBezTo>
                  <a:pt x="758014" y="4587875"/>
                  <a:pt x="756787" y="4588934"/>
                  <a:pt x="754334" y="4589992"/>
                </a:cubicBezTo>
                <a:cubicBezTo>
                  <a:pt x="753107" y="4591050"/>
                  <a:pt x="751881" y="4592109"/>
                  <a:pt x="749428" y="4594225"/>
                </a:cubicBezTo>
                <a:cubicBezTo>
                  <a:pt x="749428" y="4594225"/>
                  <a:pt x="748201" y="4593167"/>
                  <a:pt x="748201" y="4593167"/>
                </a:cubicBezTo>
                <a:cubicBezTo>
                  <a:pt x="748201" y="4591050"/>
                  <a:pt x="749428" y="4589992"/>
                  <a:pt x="751881" y="4588934"/>
                </a:cubicBezTo>
                <a:cubicBezTo>
                  <a:pt x="753107" y="4586817"/>
                  <a:pt x="755561" y="4585758"/>
                  <a:pt x="756787" y="4583642"/>
                </a:cubicBezTo>
                <a:cubicBezTo>
                  <a:pt x="756787" y="4583642"/>
                  <a:pt x="756787" y="4583642"/>
                  <a:pt x="756787" y="4583642"/>
                </a:cubicBezTo>
                <a:cubicBezTo>
                  <a:pt x="758014" y="4582584"/>
                  <a:pt x="756787" y="4581525"/>
                  <a:pt x="755561" y="4579409"/>
                </a:cubicBezTo>
                <a:close/>
                <a:moveTo>
                  <a:pt x="755561" y="4578350"/>
                </a:moveTo>
                <a:cubicBezTo>
                  <a:pt x="755561" y="4579409"/>
                  <a:pt x="755561" y="4579409"/>
                  <a:pt x="755561" y="4578350"/>
                </a:cubicBezTo>
                <a:cubicBezTo>
                  <a:pt x="755561" y="4579409"/>
                  <a:pt x="755561" y="4579409"/>
                  <a:pt x="755561" y="4578350"/>
                </a:cubicBezTo>
                <a:cubicBezTo>
                  <a:pt x="755561" y="4578350"/>
                  <a:pt x="755561" y="4578350"/>
                  <a:pt x="755561" y="4578350"/>
                </a:cubicBezTo>
                <a:cubicBezTo>
                  <a:pt x="755561" y="4578350"/>
                  <a:pt x="755561" y="4578350"/>
                  <a:pt x="755561" y="4578350"/>
                </a:cubicBezTo>
                <a:close/>
                <a:moveTo>
                  <a:pt x="2223752" y="6736292"/>
                </a:moveTo>
                <a:cubicBezTo>
                  <a:pt x="2221299" y="6728883"/>
                  <a:pt x="2229885" y="6726767"/>
                  <a:pt x="2236018" y="6719359"/>
                </a:cubicBezTo>
                <a:cubicBezTo>
                  <a:pt x="2238471" y="6728883"/>
                  <a:pt x="2239698" y="6735234"/>
                  <a:pt x="2229885" y="6737350"/>
                </a:cubicBezTo>
                <a:cubicBezTo>
                  <a:pt x="2228658" y="6738409"/>
                  <a:pt x="2223752" y="6737350"/>
                  <a:pt x="2223752" y="6736292"/>
                </a:cubicBezTo>
                <a:close/>
                <a:moveTo>
                  <a:pt x="1329590" y="2804583"/>
                </a:moveTo>
                <a:cubicBezTo>
                  <a:pt x="1333270" y="2814108"/>
                  <a:pt x="1335723" y="2820458"/>
                  <a:pt x="1338176" y="2827867"/>
                </a:cubicBezTo>
                <a:cubicBezTo>
                  <a:pt x="1324684" y="2822575"/>
                  <a:pt x="1323458" y="2817284"/>
                  <a:pt x="1329590" y="2804583"/>
                </a:cubicBezTo>
                <a:close/>
                <a:moveTo>
                  <a:pt x="814435" y="809625"/>
                </a:moveTo>
                <a:cubicBezTo>
                  <a:pt x="826701" y="810683"/>
                  <a:pt x="826701" y="818092"/>
                  <a:pt x="826701" y="824442"/>
                </a:cubicBezTo>
                <a:cubicBezTo>
                  <a:pt x="819342" y="821267"/>
                  <a:pt x="814435" y="817033"/>
                  <a:pt x="814435" y="809625"/>
                </a:cubicBezTo>
                <a:close/>
                <a:moveTo>
                  <a:pt x="750654" y="5003800"/>
                </a:moveTo>
                <a:cubicBezTo>
                  <a:pt x="746975" y="5001684"/>
                  <a:pt x="743295" y="4999567"/>
                  <a:pt x="744522" y="4995334"/>
                </a:cubicBezTo>
                <a:cubicBezTo>
                  <a:pt x="744522" y="4994275"/>
                  <a:pt x="748201" y="4992159"/>
                  <a:pt x="750654" y="4992159"/>
                </a:cubicBezTo>
                <a:cubicBezTo>
                  <a:pt x="754334" y="4993217"/>
                  <a:pt x="754334" y="4996392"/>
                  <a:pt x="755561" y="4999567"/>
                </a:cubicBezTo>
                <a:cubicBezTo>
                  <a:pt x="755561" y="5001684"/>
                  <a:pt x="753107" y="5003800"/>
                  <a:pt x="750654" y="5003800"/>
                </a:cubicBezTo>
                <a:close/>
                <a:moveTo>
                  <a:pt x="11624103" y="5146675"/>
                </a:moveTo>
                <a:cubicBezTo>
                  <a:pt x="11617970" y="5145617"/>
                  <a:pt x="11614291" y="5142442"/>
                  <a:pt x="11615517" y="5137150"/>
                </a:cubicBezTo>
                <a:cubicBezTo>
                  <a:pt x="11616743" y="5135034"/>
                  <a:pt x="11615517" y="5130800"/>
                  <a:pt x="11620424" y="5130800"/>
                </a:cubicBezTo>
                <a:cubicBezTo>
                  <a:pt x="11627783" y="5130800"/>
                  <a:pt x="11632689" y="5133975"/>
                  <a:pt x="11632689" y="5140325"/>
                </a:cubicBezTo>
                <a:cubicBezTo>
                  <a:pt x="11632689" y="5144559"/>
                  <a:pt x="11629009" y="5147734"/>
                  <a:pt x="11624103" y="5146675"/>
                </a:cubicBezTo>
                <a:close/>
                <a:moveTo>
                  <a:pt x="11605705" y="4065059"/>
                </a:moveTo>
                <a:cubicBezTo>
                  <a:pt x="11600798" y="4062942"/>
                  <a:pt x="11590986" y="4066117"/>
                  <a:pt x="11592212" y="4057650"/>
                </a:cubicBezTo>
                <a:cubicBezTo>
                  <a:pt x="11592212" y="4052358"/>
                  <a:pt x="11599572" y="4054475"/>
                  <a:pt x="11606931" y="4053417"/>
                </a:cubicBezTo>
                <a:cubicBezTo>
                  <a:pt x="11610611" y="4053417"/>
                  <a:pt x="11614291" y="4055534"/>
                  <a:pt x="11613064" y="4061883"/>
                </a:cubicBezTo>
                <a:cubicBezTo>
                  <a:pt x="11611838" y="4066117"/>
                  <a:pt x="11609384" y="4067175"/>
                  <a:pt x="11605705" y="4065059"/>
                </a:cubicBezTo>
                <a:close/>
                <a:moveTo>
                  <a:pt x="11589760" y="4972050"/>
                </a:moveTo>
                <a:cubicBezTo>
                  <a:pt x="11593439" y="4964642"/>
                  <a:pt x="11592212" y="4957234"/>
                  <a:pt x="11603252" y="4958292"/>
                </a:cubicBezTo>
                <a:cubicBezTo>
                  <a:pt x="11605705" y="4958292"/>
                  <a:pt x="11608158" y="4961467"/>
                  <a:pt x="11608158" y="4962525"/>
                </a:cubicBezTo>
                <a:cubicBezTo>
                  <a:pt x="11606931" y="4970992"/>
                  <a:pt x="11598345" y="4968875"/>
                  <a:pt x="11589760" y="4972050"/>
                </a:cubicBezTo>
                <a:close/>
                <a:moveTo>
                  <a:pt x="106711" y="4326467"/>
                </a:moveTo>
                <a:cubicBezTo>
                  <a:pt x="110390" y="4325409"/>
                  <a:pt x="114070" y="4324350"/>
                  <a:pt x="117750" y="4322234"/>
                </a:cubicBezTo>
                <a:cubicBezTo>
                  <a:pt x="120203" y="4328584"/>
                  <a:pt x="118976" y="4334934"/>
                  <a:pt x="115297" y="4342342"/>
                </a:cubicBezTo>
                <a:cubicBezTo>
                  <a:pt x="105484" y="4340225"/>
                  <a:pt x="110390" y="4331758"/>
                  <a:pt x="106711" y="4326467"/>
                </a:cubicBezTo>
                <a:close/>
                <a:moveTo>
                  <a:pt x="62555" y="1548342"/>
                </a:moveTo>
                <a:cubicBezTo>
                  <a:pt x="62555" y="1543050"/>
                  <a:pt x="58875" y="1537758"/>
                  <a:pt x="60101" y="1533525"/>
                </a:cubicBezTo>
                <a:cubicBezTo>
                  <a:pt x="60101" y="1537758"/>
                  <a:pt x="84633" y="1540933"/>
                  <a:pt x="62555" y="1548342"/>
                </a:cubicBezTo>
                <a:close/>
                <a:moveTo>
                  <a:pt x="11928290" y="6190192"/>
                </a:moveTo>
                <a:cubicBezTo>
                  <a:pt x="11934423" y="6198659"/>
                  <a:pt x="11933196" y="6203950"/>
                  <a:pt x="11931969" y="6210300"/>
                </a:cubicBezTo>
                <a:cubicBezTo>
                  <a:pt x="11919704" y="6207125"/>
                  <a:pt x="11924610" y="6199717"/>
                  <a:pt x="11928290" y="6190192"/>
                </a:cubicBezTo>
                <a:close/>
                <a:moveTo>
                  <a:pt x="905201" y="4953000"/>
                </a:moveTo>
                <a:cubicBezTo>
                  <a:pt x="905201" y="4953000"/>
                  <a:pt x="903974" y="4953000"/>
                  <a:pt x="905201" y="4953000"/>
                </a:cubicBezTo>
                <a:cubicBezTo>
                  <a:pt x="896615" y="4947709"/>
                  <a:pt x="891709" y="4940300"/>
                  <a:pt x="890482" y="4931834"/>
                </a:cubicBezTo>
                <a:cubicBezTo>
                  <a:pt x="888029" y="4925484"/>
                  <a:pt x="892935" y="4920192"/>
                  <a:pt x="892935" y="4914900"/>
                </a:cubicBezTo>
                <a:cubicBezTo>
                  <a:pt x="892935" y="4908550"/>
                  <a:pt x="899068" y="4908550"/>
                  <a:pt x="903974" y="4909609"/>
                </a:cubicBezTo>
                <a:cubicBezTo>
                  <a:pt x="908880" y="4905375"/>
                  <a:pt x="916240" y="4902200"/>
                  <a:pt x="918693" y="4894792"/>
                </a:cubicBezTo>
                <a:cubicBezTo>
                  <a:pt x="927279" y="4910667"/>
                  <a:pt x="927279" y="4910667"/>
                  <a:pt x="903974" y="4913842"/>
                </a:cubicBezTo>
                <a:cubicBezTo>
                  <a:pt x="905201" y="4922309"/>
                  <a:pt x="902748" y="4929717"/>
                  <a:pt x="891709" y="4931834"/>
                </a:cubicBezTo>
                <a:cubicBezTo>
                  <a:pt x="905201" y="4935008"/>
                  <a:pt x="902748" y="4945592"/>
                  <a:pt x="905201" y="4953000"/>
                </a:cubicBezTo>
                <a:close/>
                <a:moveTo>
                  <a:pt x="11584853" y="6010276"/>
                </a:moveTo>
                <a:cubicBezTo>
                  <a:pt x="11588533" y="6010276"/>
                  <a:pt x="11592212" y="6010276"/>
                  <a:pt x="11592212" y="6014508"/>
                </a:cubicBezTo>
                <a:cubicBezTo>
                  <a:pt x="11592212" y="6017683"/>
                  <a:pt x="11588533" y="6018742"/>
                  <a:pt x="11584853" y="6019800"/>
                </a:cubicBezTo>
                <a:cubicBezTo>
                  <a:pt x="11582400" y="6019800"/>
                  <a:pt x="11579947" y="6019800"/>
                  <a:pt x="11578720" y="6017683"/>
                </a:cubicBezTo>
                <a:cubicBezTo>
                  <a:pt x="11579947" y="6013450"/>
                  <a:pt x="11581174" y="6010276"/>
                  <a:pt x="11584853" y="6010276"/>
                </a:cubicBezTo>
                <a:close/>
                <a:moveTo>
                  <a:pt x="731029" y="5013325"/>
                </a:moveTo>
                <a:cubicBezTo>
                  <a:pt x="717537" y="5010150"/>
                  <a:pt x="708951" y="5008034"/>
                  <a:pt x="700365" y="5005917"/>
                </a:cubicBezTo>
                <a:cubicBezTo>
                  <a:pt x="711404" y="4997450"/>
                  <a:pt x="713858" y="4997450"/>
                  <a:pt x="731029" y="5013325"/>
                </a:cubicBezTo>
                <a:close/>
                <a:moveTo>
                  <a:pt x="11762704" y="1799167"/>
                </a:moveTo>
                <a:cubicBezTo>
                  <a:pt x="11755345" y="1791758"/>
                  <a:pt x="11752892" y="1786467"/>
                  <a:pt x="11767611" y="1783292"/>
                </a:cubicBezTo>
                <a:cubicBezTo>
                  <a:pt x="11768837" y="1791758"/>
                  <a:pt x="11760251" y="1793875"/>
                  <a:pt x="11762704" y="1799167"/>
                </a:cubicBezTo>
                <a:close/>
                <a:moveTo>
                  <a:pt x="1280528" y="3482975"/>
                </a:moveTo>
                <a:cubicBezTo>
                  <a:pt x="1282981" y="3478742"/>
                  <a:pt x="1278075" y="3469217"/>
                  <a:pt x="1287887" y="3466042"/>
                </a:cubicBezTo>
                <a:cubicBezTo>
                  <a:pt x="1296473" y="3475567"/>
                  <a:pt x="1280528" y="3478742"/>
                  <a:pt x="1280528" y="3482975"/>
                </a:cubicBezTo>
                <a:close/>
                <a:moveTo>
                  <a:pt x="11732040" y="2562225"/>
                </a:moveTo>
                <a:cubicBezTo>
                  <a:pt x="11717321" y="2560108"/>
                  <a:pt x="11717321" y="2560108"/>
                  <a:pt x="11718548" y="2544233"/>
                </a:cubicBezTo>
                <a:cubicBezTo>
                  <a:pt x="11727134" y="2550583"/>
                  <a:pt x="11729587" y="2555875"/>
                  <a:pt x="11732040" y="2562225"/>
                </a:cubicBezTo>
                <a:close/>
                <a:moveTo>
                  <a:pt x="651303" y="1608667"/>
                </a:moveTo>
                <a:cubicBezTo>
                  <a:pt x="652530" y="1608667"/>
                  <a:pt x="653756" y="1612900"/>
                  <a:pt x="652530" y="1615017"/>
                </a:cubicBezTo>
                <a:cubicBezTo>
                  <a:pt x="648850" y="1621367"/>
                  <a:pt x="642717" y="1617133"/>
                  <a:pt x="636584" y="1616075"/>
                </a:cubicBezTo>
                <a:cubicBezTo>
                  <a:pt x="641491" y="1611842"/>
                  <a:pt x="643944" y="1606550"/>
                  <a:pt x="651303" y="1608667"/>
                </a:cubicBezTo>
                <a:close/>
                <a:moveTo>
                  <a:pt x="11950368" y="6441017"/>
                </a:moveTo>
                <a:cubicBezTo>
                  <a:pt x="11950368" y="6441017"/>
                  <a:pt x="11950368" y="6441017"/>
                  <a:pt x="11950368" y="6441017"/>
                </a:cubicBezTo>
                <a:cubicBezTo>
                  <a:pt x="11950368" y="6441017"/>
                  <a:pt x="11950368" y="6441017"/>
                  <a:pt x="11950368" y="6441017"/>
                </a:cubicBezTo>
                <a:cubicBezTo>
                  <a:pt x="11950368" y="6439959"/>
                  <a:pt x="11951595" y="6439959"/>
                  <a:pt x="11952821" y="6439959"/>
                </a:cubicBezTo>
                <a:cubicBezTo>
                  <a:pt x="11951595" y="6439959"/>
                  <a:pt x="11951595" y="6441017"/>
                  <a:pt x="11950368" y="6441017"/>
                </a:cubicBezTo>
                <a:close/>
                <a:moveTo>
                  <a:pt x="11952821" y="6439959"/>
                </a:moveTo>
                <a:cubicBezTo>
                  <a:pt x="11956500" y="6436784"/>
                  <a:pt x="11950368" y="6432550"/>
                  <a:pt x="11954047" y="6428317"/>
                </a:cubicBezTo>
                <a:cubicBezTo>
                  <a:pt x="11966313" y="6431492"/>
                  <a:pt x="11971219" y="6436784"/>
                  <a:pt x="11963860" y="6447367"/>
                </a:cubicBezTo>
                <a:cubicBezTo>
                  <a:pt x="11962633" y="6446308"/>
                  <a:pt x="11961407" y="6446308"/>
                  <a:pt x="11961407" y="6445250"/>
                </a:cubicBezTo>
                <a:cubicBezTo>
                  <a:pt x="11958954" y="6442075"/>
                  <a:pt x="11957727" y="6436784"/>
                  <a:pt x="11952821" y="6439959"/>
                </a:cubicBezTo>
                <a:close/>
                <a:moveTo>
                  <a:pt x="1106357" y="304800"/>
                </a:moveTo>
                <a:cubicBezTo>
                  <a:pt x="1112489" y="304800"/>
                  <a:pt x="1112489" y="312208"/>
                  <a:pt x="1118622" y="312208"/>
                </a:cubicBezTo>
                <a:cubicBezTo>
                  <a:pt x="1114943" y="316442"/>
                  <a:pt x="1110036" y="315383"/>
                  <a:pt x="1105130" y="316442"/>
                </a:cubicBezTo>
                <a:cubicBezTo>
                  <a:pt x="1101450" y="316442"/>
                  <a:pt x="1098997" y="313267"/>
                  <a:pt x="1100224" y="310092"/>
                </a:cubicBezTo>
                <a:cubicBezTo>
                  <a:pt x="1100224" y="305858"/>
                  <a:pt x="1102677" y="304800"/>
                  <a:pt x="1106357" y="304800"/>
                </a:cubicBezTo>
                <a:close/>
                <a:moveTo>
                  <a:pt x="99351" y="2099733"/>
                </a:moveTo>
                <a:cubicBezTo>
                  <a:pt x="94445" y="2101850"/>
                  <a:pt x="89539" y="2099733"/>
                  <a:pt x="88312" y="2095500"/>
                </a:cubicBezTo>
                <a:cubicBezTo>
                  <a:pt x="87086" y="2090208"/>
                  <a:pt x="91992" y="2089150"/>
                  <a:pt x="96898" y="2090208"/>
                </a:cubicBezTo>
                <a:cubicBezTo>
                  <a:pt x="100578" y="2091267"/>
                  <a:pt x="105484" y="2087033"/>
                  <a:pt x="109164" y="2090208"/>
                </a:cubicBezTo>
                <a:cubicBezTo>
                  <a:pt x="106711" y="2094442"/>
                  <a:pt x="104258" y="2097617"/>
                  <a:pt x="99351" y="2099733"/>
                </a:cubicBezTo>
                <a:close/>
                <a:moveTo>
                  <a:pt x="439108" y="2443692"/>
                </a:moveTo>
                <a:cubicBezTo>
                  <a:pt x="434202" y="2444750"/>
                  <a:pt x="428069" y="2446867"/>
                  <a:pt x="429296" y="2438400"/>
                </a:cubicBezTo>
                <a:cubicBezTo>
                  <a:pt x="429296" y="2435225"/>
                  <a:pt x="429296" y="2432050"/>
                  <a:pt x="426843" y="2428875"/>
                </a:cubicBezTo>
                <a:cubicBezTo>
                  <a:pt x="423163" y="2424642"/>
                  <a:pt x="421936" y="2418292"/>
                  <a:pt x="429296" y="2415117"/>
                </a:cubicBezTo>
                <a:cubicBezTo>
                  <a:pt x="429296" y="2424642"/>
                  <a:pt x="441561" y="2428875"/>
                  <a:pt x="440335" y="2438400"/>
                </a:cubicBezTo>
                <a:cubicBezTo>
                  <a:pt x="441561" y="2440517"/>
                  <a:pt x="440335" y="2442633"/>
                  <a:pt x="439108" y="2443692"/>
                </a:cubicBezTo>
                <a:close/>
                <a:moveTo>
                  <a:pt x="11697697" y="1980142"/>
                </a:moveTo>
                <a:cubicBezTo>
                  <a:pt x="11698923" y="1976967"/>
                  <a:pt x="11701376" y="1975908"/>
                  <a:pt x="11706283" y="1975908"/>
                </a:cubicBezTo>
                <a:cubicBezTo>
                  <a:pt x="11708735" y="1976967"/>
                  <a:pt x="11711189" y="1978025"/>
                  <a:pt x="11711189" y="1981200"/>
                </a:cubicBezTo>
                <a:cubicBezTo>
                  <a:pt x="11709962" y="1985433"/>
                  <a:pt x="11706283" y="1987550"/>
                  <a:pt x="11701376" y="1986492"/>
                </a:cubicBezTo>
                <a:cubicBezTo>
                  <a:pt x="11696470" y="1985433"/>
                  <a:pt x="11696470" y="1982258"/>
                  <a:pt x="11697697" y="1980142"/>
                </a:cubicBezTo>
                <a:close/>
                <a:moveTo>
                  <a:pt x="930959" y="4896909"/>
                </a:moveTo>
                <a:cubicBezTo>
                  <a:pt x="928505" y="4896909"/>
                  <a:pt x="926052" y="4893734"/>
                  <a:pt x="927279" y="4891617"/>
                </a:cubicBezTo>
                <a:cubicBezTo>
                  <a:pt x="929732" y="4884209"/>
                  <a:pt x="935865" y="4881034"/>
                  <a:pt x="946904" y="4883150"/>
                </a:cubicBezTo>
                <a:cubicBezTo>
                  <a:pt x="946904" y="4884209"/>
                  <a:pt x="945677" y="4885267"/>
                  <a:pt x="945677" y="4885267"/>
                </a:cubicBezTo>
                <a:cubicBezTo>
                  <a:pt x="940771" y="4889500"/>
                  <a:pt x="940771" y="4897967"/>
                  <a:pt x="930959" y="4896909"/>
                </a:cubicBezTo>
                <a:close/>
                <a:moveTo>
                  <a:pt x="316452" y="2289175"/>
                </a:moveTo>
                <a:cubicBezTo>
                  <a:pt x="313999" y="2291292"/>
                  <a:pt x="310320" y="2291292"/>
                  <a:pt x="306640" y="2290233"/>
                </a:cubicBezTo>
                <a:cubicBezTo>
                  <a:pt x="307866" y="2288117"/>
                  <a:pt x="307866" y="2286000"/>
                  <a:pt x="310320" y="2283883"/>
                </a:cubicBezTo>
                <a:cubicBezTo>
                  <a:pt x="313999" y="2279650"/>
                  <a:pt x="307866" y="2272242"/>
                  <a:pt x="317679" y="2272242"/>
                </a:cubicBezTo>
                <a:cubicBezTo>
                  <a:pt x="318905" y="2272242"/>
                  <a:pt x="321359" y="2273300"/>
                  <a:pt x="321359" y="2274358"/>
                </a:cubicBezTo>
                <a:cubicBezTo>
                  <a:pt x="325038" y="2280708"/>
                  <a:pt x="321359" y="2284942"/>
                  <a:pt x="316452" y="2289175"/>
                </a:cubicBezTo>
                <a:close/>
                <a:moveTo>
                  <a:pt x="98125" y="4671484"/>
                </a:moveTo>
                <a:cubicBezTo>
                  <a:pt x="98125" y="4671484"/>
                  <a:pt x="99351" y="4672542"/>
                  <a:pt x="99351" y="4672542"/>
                </a:cubicBezTo>
                <a:cubicBezTo>
                  <a:pt x="99351" y="4672542"/>
                  <a:pt x="98125" y="4672542"/>
                  <a:pt x="98125" y="4672542"/>
                </a:cubicBezTo>
                <a:cubicBezTo>
                  <a:pt x="98125" y="4672542"/>
                  <a:pt x="98125" y="4671484"/>
                  <a:pt x="98125" y="4671484"/>
                </a:cubicBezTo>
                <a:close/>
                <a:moveTo>
                  <a:pt x="99351" y="4672542"/>
                </a:moveTo>
                <a:cubicBezTo>
                  <a:pt x="100578" y="4672542"/>
                  <a:pt x="101804" y="4672542"/>
                  <a:pt x="101804" y="4672542"/>
                </a:cubicBezTo>
                <a:cubicBezTo>
                  <a:pt x="101804" y="4672542"/>
                  <a:pt x="100578" y="4672542"/>
                  <a:pt x="99351" y="4672542"/>
                </a:cubicBezTo>
                <a:close/>
                <a:moveTo>
                  <a:pt x="103031" y="4671484"/>
                </a:moveTo>
                <a:cubicBezTo>
                  <a:pt x="106711" y="4669367"/>
                  <a:pt x="107937" y="4657725"/>
                  <a:pt x="115297" y="4664075"/>
                </a:cubicBezTo>
                <a:cubicBezTo>
                  <a:pt x="116523" y="4668309"/>
                  <a:pt x="115297" y="4669367"/>
                  <a:pt x="112843" y="4671484"/>
                </a:cubicBezTo>
                <a:cubicBezTo>
                  <a:pt x="109164" y="4674659"/>
                  <a:pt x="105484" y="4672542"/>
                  <a:pt x="103031" y="4671484"/>
                </a:cubicBezTo>
                <a:close/>
                <a:moveTo>
                  <a:pt x="11178862" y="3499909"/>
                </a:moveTo>
                <a:cubicBezTo>
                  <a:pt x="11165370" y="3484034"/>
                  <a:pt x="11165370" y="3484034"/>
                  <a:pt x="11182542" y="3480858"/>
                </a:cubicBezTo>
                <a:cubicBezTo>
                  <a:pt x="11184995" y="3477684"/>
                  <a:pt x="11188675" y="3473450"/>
                  <a:pt x="11192354" y="3478742"/>
                </a:cubicBezTo>
                <a:cubicBezTo>
                  <a:pt x="11194807" y="3481917"/>
                  <a:pt x="11189901" y="3482975"/>
                  <a:pt x="11186221" y="3484034"/>
                </a:cubicBezTo>
                <a:cubicBezTo>
                  <a:pt x="11180089" y="3488267"/>
                  <a:pt x="11182542" y="3494617"/>
                  <a:pt x="11178862" y="3499909"/>
                </a:cubicBezTo>
                <a:close/>
                <a:moveTo>
                  <a:pt x="1049935" y="774700"/>
                </a:moveTo>
                <a:cubicBezTo>
                  <a:pt x="1048708" y="772583"/>
                  <a:pt x="1049935" y="769408"/>
                  <a:pt x="1052388" y="768350"/>
                </a:cubicBezTo>
                <a:cubicBezTo>
                  <a:pt x="1062200" y="764117"/>
                  <a:pt x="1060974" y="774700"/>
                  <a:pt x="1062200" y="774700"/>
                </a:cubicBezTo>
                <a:cubicBezTo>
                  <a:pt x="1060974" y="774700"/>
                  <a:pt x="1053615" y="783167"/>
                  <a:pt x="1049935" y="774700"/>
                </a:cubicBezTo>
                <a:close/>
                <a:moveTo>
                  <a:pt x="1222880" y="1489075"/>
                </a:moveTo>
                <a:cubicBezTo>
                  <a:pt x="1214294" y="1490133"/>
                  <a:pt x="1211841" y="1483783"/>
                  <a:pt x="1209388" y="1477433"/>
                </a:cubicBezTo>
                <a:cubicBezTo>
                  <a:pt x="1217974" y="1474258"/>
                  <a:pt x="1224106" y="1474258"/>
                  <a:pt x="1227786" y="1482725"/>
                </a:cubicBezTo>
                <a:cubicBezTo>
                  <a:pt x="1229012" y="1484842"/>
                  <a:pt x="1226559" y="1489075"/>
                  <a:pt x="1222880" y="1489075"/>
                </a:cubicBezTo>
                <a:close/>
                <a:moveTo>
                  <a:pt x="11522299" y="6392334"/>
                </a:moveTo>
                <a:cubicBezTo>
                  <a:pt x="11514939" y="6394450"/>
                  <a:pt x="11507580" y="6396567"/>
                  <a:pt x="11498994" y="6393392"/>
                </a:cubicBezTo>
                <a:cubicBezTo>
                  <a:pt x="11506353" y="6383867"/>
                  <a:pt x="11514939" y="6390217"/>
                  <a:pt x="11522299" y="6392334"/>
                </a:cubicBezTo>
                <a:close/>
                <a:moveTo>
                  <a:pt x="1417903" y="5133975"/>
                </a:moveTo>
                <a:cubicBezTo>
                  <a:pt x="1420356" y="5133975"/>
                  <a:pt x="1424035" y="5136092"/>
                  <a:pt x="1422809" y="5137150"/>
                </a:cubicBezTo>
                <a:cubicBezTo>
                  <a:pt x="1419129" y="5141383"/>
                  <a:pt x="1414223" y="5144559"/>
                  <a:pt x="1409317" y="5147734"/>
                </a:cubicBezTo>
                <a:cubicBezTo>
                  <a:pt x="1405637" y="5147734"/>
                  <a:pt x="1401957" y="5145617"/>
                  <a:pt x="1403184" y="5143500"/>
                </a:cubicBezTo>
                <a:cubicBezTo>
                  <a:pt x="1404411" y="5136092"/>
                  <a:pt x="1410543" y="5133975"/>
                  <a:pt x="1417903" y="5133975"/>
                </a:cubicBezTo>
                <a:close/>
                <a:moveTo>
                  <a:pt x="598561" y="3602567"/>
                </a:moveTo>
                <a:cubicBezTo>
                  <a:pt x="596108" y="3602567"/>
                  <a:pt x="593655" y="3599392"/>
                  <a:pt x="589975" y="3598333"/>
                </a:cubicBezTo>
                <a:cubicBezTo>
                  <a:pt x="593655" y="3595159"/>
                  <a:pt x="597334" y="3591983"/>
                  <a:pt x="603467" y="3590925"/>
                </a:cubicBezTo>
                <a:cubicBezTo>
                  <a:pt x="604694" y="3596217"/>
                  <a:pt x="605920" y="3601508"/>
                  <a:pt x="598561" y="3602567"/>
                </a:cubicBezTo>
                <a:close/>
                <a:moveTo>
                  <a:pt x="712631" y="6238875"/>
                </a:moveTo>
                <a:cubicBezTo>
                  <a:pt x="717537" y="6237817"/>
                  <a:pt x="721217" y="6239933"/>
                  <a:pt x="723670" y="6243109"/>
                </a:cubicBezTo>
                <a:cubicBezTo>
                  <a:pt x="722444" y="6248401"/>
                  <a:pt x="717537" y="6248401"/>
                  <a:pt x="713858" y="6248401"/>
                </a:cubicBezTo>
                <a:cubicBezTo>
                  <a:pt x="710178" y="6249459"/>
                  <a:pt x="706498" y="6249459"/>
                  <a:pt x="705272" y="6245225"/>
                </a:cubicBezTo>
                <a:cubicBezTo>
                  <a:pt x="704045" y="6240992"/>
                  <a:pt x="707725" y="6239933"/>
                  <a:pt x="712631" y="6238875"/>
                </a:cubicBezTo>
                <a:close/>
                <a:moveTo>
                  <a:pt x="1814081" y="4332817"/>
                </a:moveTo>
                <a:cubicBezTo>
                  <a:pt x="1809175" y="4333875"/>
                  <a:pt x="1805495" y="4334934"/>
                  <a:pt x="1804269" y="4328584"/>
                </a:cubicBezTo>
                <a:cubicBezTo>
                  <a:pt x="1804269" y="4325409"/>
                  <a:pt x="1803042" y="4321175"/>
                  <a:pt x="1809175" y="4322234"/>
                </a:cubicBezTo>
                <a:cubicBezTo>
                  <a:pt x="1812855" y="4323292"/>
                  <a:pt x="1816535" y="4326467"/>
                  <a:pt x="1820214" y="4327525"/>
                </a:cubicBezTo>
                <a:cubicBezTo>
                  <a:pt x="1818988" y="4330700"/>
                  <a:pt x="1816535" y="4331758"/>
                  <a:pt x="1814081" y="4332817"/>
                </a:cubicBezTo>
                <a:close/>
                <a:moveTo>
                  <a:pt x="11503901" y="5364692"/>
                </a:moveTo>
                <a:cubicBezTo>
                  <a:pt x="11507580" y="5363633"/>
                  <a:pt x="11508806" y="5365750"/>
                  <a:pt x="11510033" y="5367867"/>
                </a:cubicBezTo>
                <a:cubicBezTo>
                  <a:pt x="11511260" y="5373159"/>
                  <a:pt x="11512486" y="5377392"/>
                  <a:pt x="11513713" y="5382684"/>
                </a:cubicBezTo>
                <a:cubicBezTo>
                  <a:pt x="11505127" y="5382684"/>
                  <a:pt x="11501447" y="5377392"/>
                  <a:pt x="11498994" y="5372100"/>
                </a:cubicBezTo>
                <a:cubicBezTo>
                  <a:pt x="11497768" y="5368925"/>
                  <a:pt x="11500220" y="5365750"/>
                  <a:pt x="11503901" y="5364692"/>
                </a:cubicBezTo>
                <a:close/>
                <a:moveTo>
                  <a:pt x="365515" y="2245783"/>
                </a:moveTo>
                <a:cubicBezTo>
                  <a:pt x="369194" y="2243667"/>
                  <a:pt x="371647" y="2246842"/>
                  <a:pt x="374101" y="2248958"/>
                </a:cubicBezTo>
                <a:cubicBezTo>
                  <a:pt x="375327" y="2255309"/>
                  <a:pt x="367968" y="2255309"/>
                  <a:pt x="364288" y="2257425"/>
                </a:cubicBezTo>
                <a:cubicBezTo>
                  <a:pt x="361835" y="2258483"/>
                  <a:pt x="358155" y="2258483"/>
                  <a:pt x="358155" y="2256367"/>
                </a:cubicBezTo>
                <a:cubicBezTo>
                  <a:pt x="355702" y="2248958"/>
                  <a:pt x="363062" y="2247900"/>
                  <a:pt x="365515" y="2245783"/>
                </a:cubicBezTo>
                <a:close/>
                <a:moveTo>
                  <a:pt x="212195" y="640292"/>
                </a:moveTo>
                <a:cubicBezTo>
                  <a:pt x="215874" y="640292"/>
                  <a:pt x="218328" y="641350"/>
                  <a:pt x="222007" y="641350"/>
                </a:cubicBezTo>
                <a:cubicBezTo>
                  <a:pt x="225687" y="641350"/>
                  <a:pt x="228140" y="635000"/>
                  <a:pt x="233046" y="639233"/>
                </a:cubicBezTo>
                <a:cubicBezTo>
                  <a:pt x="234273" y="640292"/>
                  <a:pt x="234273" y="642408"/>
                  <a:pt x="233046" y="643467"/>
                </a:cubicBezTo>
                <a:cubicBezTo>
                  <a:pt x="230593" y="647700"/>
                  <a:pt x="225687" y="646642"/>
                  <a:pt x="222007" y="646642"/>
                </a:cubicBezTo>
                <a:cubicBezTo>
                  <a:pt x="215874" y="647700"/>
                  <a:pt x="213421" y="643467"/>
                  <a:pt x="212195" y="640292"/>
                </a:cubicBezTo>
                <a:close/>
                <a:moveTo>
                  <a:pt x="12042360" y="5617633"/>
                </a:moveTo>
                <a:cubicBezTo>
                  <a:pt x="12035001" y="5615517"/>
                  <a:pt x="12028868" y="5616575"/>
                  <a:pt x="12026414" y="5612342"/>
                </a:cubicBezTo>
                <a:cubicBezTo>
                  <a:pt x="12026414" y="5611284"/>
                  <a:pt x="12030094" y="5607050"/>
                  <a:pt x="12032547" y="5605992"/>
                </a:cubicBezTo>
                <a:cubicBezTo>
                  <a:pt x="12041133" y="5604933"/>
                  <a:pt x="12041133" y="5610225"/>
                  <a:pt x="12042360" y="5617633"/>
                </a:cubicBezTo>
                <a:close/>
                <a:moveTo>
                  <a:pt x="193796" y="465667"/>
                </a:moveTo>
                <a:cubicBezTo>
                  <a:pt x="190117" y="469900"/>
                  <a:pt x="183984" y="472017"/>
                  <a:pt x="176625" y="472017"/>
                </a:cubicBezTo>
                <a:cubicBezTo>
                  <a:pt x="172945" y="461433"/>
                  <a:pt x="187664" y="465667"/>
                  <a:pt x="188890" y="459317"/>
                </a:cubicBezTo>
                <a:cubicBezTo>
                  <a:pt x="188890" y="457200"/>
                  <a:pt x="191343" y="457200"/>
                  <a:pt x="192570" y="459317"/>
                </a:cubicBezTo>
                <a:cubicBezTo>
                  <a:pt x="193796" y="461433"/>
                  <a:pt x="195023" y="464608"/>
                  <a:pt x="193796" y="465667"/>
                </a:cubicBezTo>
                <a:close/>
                <a:moveTo>
                  <a:pt x="562991" y="2022475"/>
                </a:moveTo>
                <a:cubicBezTo>
                  <a:pt x="567897" y="2023533"/>
                  <a:pt x="570350" y="2025650"/>
                  <a:pt x="571577" y="2029883"/>
                </a:cubicBezTo>
                <a:cubicBezTo>
                  <a:pt x="571577" y="2033058"/>
                  <a:pt x="569124" y="2033058"/>
                  <a:pt x="566670" y="2034117"/>
                </a:cubicBezTo>
                <a:cubicBezTo>
                  <a:pt x="560538" y="2034117"/>
                  <a:pt x="558085" y="2032000"/>
                  <a:pt x="556858" y="2027767"/>
                </a:cubicBezTo>
                <a:cubicBezTo>
                  <a:pt x="555631" y="2024592"/>
                  <a:pt x="558085" y="2021417"/>
                  <a:pt x="562991" y="2022475"/>
                </a:cubicBezTo>
                <a:close/>
                <a:moveTo>
                  <a:pt x="1484137" y="5613401"/>
                </a:moveTo>
                <a:cubicBezTo>
                  <a:pt x="1484137" y="5613401"/>
                  <a:pt x="1482910" y="5613401"/>
                  <a:pt x="1484137" y="5613401"/>
                </a:cubicBezTo>
                <a:cubicBezTo>
                  <a:pt x="1482910" y="5613401"/>
                  <a:pt x="1482910" y="5613401"/>
                  <a:pt x="1484137" y="5613401"/>
                </a:cubicBezTo>
                <a:cubicBezTo>
                  <a:pt x="1482910" y="5613401"/>
                  <a:pt x="1482910" y="5613401"/>
                  <a:pt x="1484137" y="5613401"/>
                </a:cubicBezTo>
                <a:cubicBezTo>
                  <a:pt x="1484137" y="5613401"/>
                  <a:pt x="1484137" y="5613401"/>
                  <a:pt x="1484137" y="5613401"/>
                </a:cubicBezTo>
                <a:close/>
                <a:moveTo>
                  <a:pt x="1482910" y="5613401"/>
                </a:moveTo>
                <a:cubicBezTo>
                  <a:pt x="1481684" y="5610225"/>
                  <a:pt x="1479231" y="5607050"/>
                  <a:pt x="1478004" y="5603875"/>
                </a:cubicBezTo>
                <a:cubicBezTo>
                  <a:pt x="1476778" y="5599642"/>
                  <a:pt x="1480457" y="5596467"/>
                  <a:pt x="1485363" y="5595409"/>
                </a:cubicBezTo>
                <a:cubicBezTo>
                  <a:pt x="1490270" y="5594350"/>
                  <a:pt x="1489043" y="5598584"/>
                  <a:pt x="1490270" y="5601758"/>
                </a:cubicBezTo>
                <a:cubicBezTo>
                  <a:pt x="1492723" y="5608109"/>
                  <a:pt x="1491496" y="5612342"/>
                  <a:pt x="1482910" y="5613401"/>
                </a:cubicBezTo>
                <a:close/>
                <a:moveTo>
                  <a:pt x="176625" y="2018242"/>
                </a:moveTo>
                <a:cubicBezTo>
                  <a:pt x="182757" y="2022475"/>
                  <a:pt x="177851" y="2027767"/>
                  <a:pt x="176625" y="2034117"/>
                </a:cubicBezTo>
                <a:cubicBezTo>
                  <a:pt x="168039" y="2029883"/>
                  <a:pt x="166812" y="2025650"/>
                  <a:pt x="169265" y="2020358"/>
                </a:cubicBezTo>
                <a:cubicBezTo>
                  <a:pt x="171718" y="2017183"/>
                  <a:pt x="175398" y="2016125"/>
                  <a:pt x="176625" y="2018242"/>
                </a:cubicBezTo>
                <a:close/>
                <a:moveTo>
                  <a:pt x="1194669" y="3448050"/>
                </a:moveTo>
                <a:cubicBezTo>
                  <a:pt x="1187310" y="3445934"/>
                  <a:pt x="1181177" y="3443817"/>
                  <a:pt x="1175044" y="3441700"/>
                </a:cubicBezTo>
                <a:cubicBezTo>
                  <a:pt x="1176271" y="3439583"/>
                  <a:pt x="1176271" y="3438525"/>
                  <a:pt x="1177497" y="3436409"/>
                </a:cubicBezTo>
                <a:cubicBezTo>
                  <a:pt x="1183630" y="3438525"/>
                  <a:pt x="1194669" y="3433233"/>
                  <a:pt x="1194669" y="3448050"/>
                </a:cubicBezTo>
                <a:close/>
                <a:moveTo>
                  <a:pt x="11458518" y="3919008"/>
                </a:moveTo>
                <a:cubicBezTo>
                  <a:pt x="11447478" y="3913717"/>
                  <a:pt x="11449932" y="3907367"/>
                  <a:pt x="11458518" y="3899958"/>
                </a:cubicBezTo>
                <a:cubicBezTo>
                  <a:pt x="11462197" y="3907367"/>
                  <a:pt x="11462197" y="3912659"/>
                  <a:pt x="11458518" y="3919008"/>
                </a:cubicBezTo>
                <a:close/>
                <a:moveTo>
                  <a:pt x="10902886" y="5614459"/>
                </a:moveTo>
                <a:cubicBezTo>
                  <a:pt x="10909019" y="5609167"/>
                  <a:pt x="10910245" y="5599642"/>
                  <a:pt x="10927418" y="5596467"/>
                </a:cubicBezTo>
                <a:cubicBezTo>
                  <a:pt x="10917605" y="5605992"/>
                  <a:pt x="10918832" y="5617633"/>
                  <a:pt x="10902886" y="5614459"/>
                </a:cubicBezTo>
                <a:close/>
                <a:moveTo>
                  <a:pt x="12055852" y="3298825"/>
                </a:moveTo>
                <a:cubicBezTo>
                  <a:pt x="12052172" y="3297767"/>
                  <a:pt x="12049719" y="3295650"/>
                  <a:pt x="12049719" y="3292475"/>
                </a:cubicBezTo>
                <a:cubicBezTo>
                  <a:pt x="12049719" y="3290358"/>
                  <a:pt x="12050946" y="3287184"/>
                  <a:pt x="12054625" y="3288242"/>
                </a:cubicBezTo>
                <a:cubicBezTo>
                  <a:pt x="12058305" y="3289300"/>
                  <a:pt x="12061985" y="3290358"/>
                  <a:pt x="12063211" y="3293534"/>
                </a:cubicBezTo>
                <a:cubicBezTo>
                  <a:pt x="12060758" y="3295650"/>
                  <a:pt x="12059532" y="3299883"/>
                  <a:pt x="12055852" y="3298825"/>
                </a:cubicBezTo>
                <a:close/>
                <a:moveTo>
                  <a:pt x="257577" y="724958"/>
                </a:moveTo>
                <a:cubicBezTo>
                  <a:pt x="260031" y="734483"/>
                  <a:pt x="261257" y="740833"/>
                  <a:pt x="262484" y="746125"/>
                </a:cubicBezTo>
                <a:cubicBezTo>
                  <a:pt x="252671" y="741892"/>
                  <a:pt x="252671" y="735542"/>
                  <a:pt x="257577" y="724958"/>
                </a:cubicBezTo>
                <a:close/>
                <a:moveTo>
                  <a:pt x="103031" y="2089150"/>
                </a:moveTo>
                <a:cubicBezTo>
                  <a:pt x="98125" y="2078567"/>
                  <a:pt x="94445" y="2072217"/>
                  <a:pt x="100578" y="2061633"/>
                </a:cubicBezTo>
                <a:cubicBezTo>
                  <a:pt x="107937" y="2072217"/>
                  <a:pt x="109164" y="2078567"/>
                  <a:pt x="103031" y="2089150"/>
                </a:cubicBezTo>
                <a:close/>
                <a:moveTo>
                  <a:pt x="2166104" y="6783917"/>
                </a:moveTo>
                <a:cubicBezTo>
                  <a:pt x="2166104" y="6784975"/>
                  <a:pt x="2164877" y="6787092"/>
                  <a:pt x="2163651" y="6787092"/>
                </a:cubicBezTo>
                <a:cubicBezTo>
                  <a:pt x="2159971" y="6789209"/>
                  <a:pt x="2157518" y="6787092"/>
                  <a:pt x="2153838" y="6786034"/>
                </a:cubicBezTo>
                <a:cubicBezTo>
                  <a:pt x="2151385" y="6783917"/>
                  <a:pt x="2148932" y="6782859"/>
                  <a:pt x="2144026" y="6778625"/>
                </a:cubicBezTo>
                <a:cubicBezTo>
                  <a:pt x="2150159" y="6778625"/>
                  <a:pt x="2153838" y="6777567"/>
                  <a:pt x="2156292" y="6777567"/>
                </a:cubicBezTo>
                <a:cubicBezTo>
                  <a:pt x="2162424" y="6777567"/>
                  <a:pt x="2166104" y="6778625"/>
                  <a:pt x="2166104" y="6783917"/>
                </a:cubicBezTo>
                <a:close/>
                <a:moveTo>
                  <a:pt x="857365" y="633942"/>
                </a:moveTo>
                <a:cubicBezTo>
                  <a:pt x="852459" y="627592"/>
                  <a:pt x="852459" y="622300"/>
                  <a:pt x="854912" y="614892"/>
                </a:cubicBezTo>
                <a:cubicBezTo>
                  <a:pt x="858592" y="621242"/>
                  <a:pt x="859818" y="625475"/>
                  <a:pt x="857365" y="633942"/>
                </a:cubicBezTo>
                <a:close/>
                <a:moveTo>
                  <a:pt x="1536879" y="5131859"/>
                </a:moveTo>
                <a:cubicBezTo>
                  <a:pt x="1536879" y="5126567"/>
                  <a:pt x="1538106" y="5120217"/>
                  <a:pt x="1539332" y="5114925"/>
                </a:cubicBezTo>
                <a:cubicBezTo>
                  <a:pt x="1536879" y="5109633"/>
                  <a:pt x="1533199" y="5104342"/>
                  <a:pt x="1529520" y="5097992"/>
                </a:cubicBezTo>
                <a:cubicBezTo>
                  <a:pt x="1524613" y="5090584"/>
                  <a:pt x="1520934" y="5083175"/>
                  <a:pt x="1531973" y="5076825"/>
                </a:cubicBezTo>
                <a:cubicBezTo>
                  <a:pt x="1528293" y="5066242"/>
                  <a:pt x="1536879" y="5055659"/>
                  <a:pt x="1533199" y="5045075"/>
                </a:cubicBezTo>
                <a:cubicBezTo>
                  <a:pt x="1533199" y="5037667"/>
                  <a:pt x="1540559" y="5030258"/>
                  <a:pt x="1534426" y="5022850"/>
                </a:cubicBezTo>
                <a:cubicBezTo>
                  <a:pt x="1529520" y="5020734"/>
                  <a:pt x="1524613" y="5017559"/>
                  <a:pt x="1519707" y="5015442"/>
                </a:cubicBezTo>
                <a:cubicBezTo>
                  <a:pt x="1523387" y="5012267"/>
                  <a:pt x="1527066" y="5008034"/>
                  <a:pt x="1533199" y="5008034"/>
                </a:cubicBezTo>
                <a:cubicBezTo>
                  <a:pt x="1533199" y="5013325"/>
                  <a:pt x="1533199" y="5017559"/>
                  <a:pt x="1533199" y="5022850"/>
                </a:cubicBezTo>
                <a:cubicBezTo>
                  <a:pt x="1541785" y="5029200"/>
                  <a:pt x="1541785" y="5014383"/>
                  <a:pt x="1549145" y="5017559"/>
                </a:cubicBezTo>
                <a:cubicBezTo>
                  <a:pt x="1547918" y="5028142"/>
                  <a:pt x="1545465" y="5039784"/>
                  <a:pt x="1544238" y="5050367"/>
                </a:cubicBezTo>
                <a:cubicBezTo>
                  <a:pt x="1541785" y="5057775"/>
                  <a:pt x="1547918" y="5058834"/>
                  <a:pt x="1552824" y="5060950"/>
                </a:cubicBezTo>
                <a:cubicBezTo>
                  <a:pt x="1556504" y="5063067"/>
                  <a:pt x="1557730" y="5067300"/>
                  <a:pt x="1557730" y="5070475"/>
                </a:cubicBezTo>
                <a:cubicBezTo>
                  <a:pt x="1558957" y="5078942"/>
                  <a:pt x="1534426" y="5059892"/>
                  <a:pt x="1545465" y="5078942"/>
                </a:cubicBezTo>
                <a:cubicBezTo>
                  <a:pt x="1550371" y="5087409"/>
                  <a:pt x="1536879" y="5090584"/>
                  <a:pt x="1541785" y="5096934"/>
                </a:cubicBezTo>
                <a:cubicBezTo>
                  <a:pt x="1543012" y="5102225"/>
                  <a:pt x="1543012" y="5108575"/>
                  <a:pt x="1544238" y="5113867"/>
                </a:cubicBezTo>
                <a:cubicBezTo>
                  <a:pt x="1550371" y="5110692"/>
                  <a:pt x="1551598" y="5115984"/>
                  <a:pt x="1554051" y="5119159"/>
                </a:cubicBezTo>
                <a:cubicBezTo>
                  <a:pt x="1556504" y="5119159"/>
                  <a:pt x="1558957" y="5120217"/>
                  <a:pt x="1556504" y="5122334"/>
                </a:cubicBezTo>
                <a:cubicBezTo>
                  <a:pt x="1556504" y="5122334"/>
                  <a:pt x="1554051" y="5122334"/>
                  <a:pt x="1552824" y="5121275"/>
                </a:cubicBezTo>
                <a:cubicBezTo>
                  <a:pt x="1549145" y="5121275"/>
                  <a:pt x="1546691" y="5122334"/>
                  <a:pt x="1543012" y="5122334"/>
                </a:cubicBezTo>
                <a:cubicBezTo>
                  <a:pt x="1544238" y="5124450"/>
                  <a:pt x="1545465" y="5126567"/>
                  <a:pt x="1545465" y="5127625"/>
                </a:cubicBezTo>
                <a:cubicBezTo>
                  <a:pt x="1547918" y="5131859"/>
                  <a:pt x="1544238" y="5132917"/>
                  <a:pt x="1541785" y="5133975"/>
                </a:cubicBezTo>
                <a:cubicBezTo>
                  <a:pt x="1536879" y="5138209"/>
                  <a:pt x="1535652" y="5132917"/>
                  <a:pt x="1536879" y="5131859"/>
                </a:cubicBezTo>
                <a:close/>
                <a:moveTo>
                  <a:pt x="12069344" y="3594100"/>
                </a:moveTo>
                <a:cubicBezTo>
                  <a:pt x="12064438" y="3593042"/>
                  <a:pt x="12061985" y="3589867"/>
                  <a:pt x="12059532" y="3586692"/>
                </a:cubicBezTo>
                <a:cubicBezTo>
                  <a:pt x="12061985" y="3582458"/>
                  <a:pt x="12064438" y="3580342"/>
                  <a:pt x="12069344" y="3579284"/>
                </a:cubicBezTo>
                <a:cubicBezTo>
                  <a:pt x="12075477" y="3578225"/>
                  <a:pt x="12076703" y="3581400"/>
                  <a:pt x="12076703" y="3585633"/>
                </a:cubicBezTo>
                <a:cubicBezTo>
                  <a:pt x="12076703" y="3590925"/>
                  <a:pt x="12075477" y="3595159"/>
                  <a:pt x="12069344" y="3594100"/>
                </a:cubicBezTo>
                <a:close/>
                <a:moveTo>
                  <a:pt x="787451" y="4827059"/>
                </a:moveTo>
                <a:cubicBezTo>
                  <a:pt x="787451" y="4824942"/>
                  <a:pt x="788678" y="4822825"/>
                  <a:pt x="792357" y="4821767"/>
                </a:cubicBezTo>
                <a:cubicBezTo>
                  <a:pt x="792357" y="4821767"/>
                  <a:pt x="792357" y="4821767"/>
                  <a:pt x="792357" y="4821767"/>
                </a:cubicBezTo>
                <a:cubicBezTo>
                  <a:pt x="792357" y="4821767"/>
                  <a:pt x="792357" y="4821767"/>
                  <a:pt x="792357" y="4821767"/>
                </a:cubicBezTo>
                <a:cubicBezTo>
                  <a:pt x="792357" y="4821767"/>
                  <a:pt x="792357" y="4821767"/>
                  <a:pt x="792357" y="4821767"/>
                </a:cubicBezTo>
                <a:cubicBezTo>
                  <a:pt x="792357" y="4826000"/>
                  <a:pt x="789904" y="4827059"/>
                  <a:pt x="787451" y="4827059"/>
                </a:cubicBezTo>
                <a:close/>
                <a:moveTo>
                  <a:pt x="10969120" y="4581525"/>
                </a:moveTo>
                <a:cubicBezTo>
                  <a:pt x="10966667" y="4572000"/>
                  <a:pt x="10971573" y="4566709"/>
                  <a:pt x="10983839" y="4562475"/>
                </a:cubicBezTo>
                <a:cubicBezTo>
                  <a:pt x="10983839" y="4573059"/>
                  <a:pt x="10978932" y="4578350"/>
                  <a:pt x="10969120" y="4581525"/>
                </a:cubicBezTo>
                <a:close/>
                <a:moveTo>
                  <a:pt x="10969120" y="4581525"/>
                </a:moveTo>
                <a:lnTo>
                  <a:pt x="10969120" y="4581525"/>
                </a:lnTo>
                <a:cubicBezTo>
                  <a:pt x="10969120" y="4581525"/>
                  <a:pt x="10969120" y="4581525"/>
                  <a:pt x="10969120" y="4581525"/>
                </a:cubicBezTo>
                <a:cubicBezTo>
                  <a:pt x="10969120" y="4581525"/>
                  <a:pt x="10969120" y="4581525"/>
                  <a:pt x="10969120" y="4581525"/>
                </a:cubicBezTo>
                <a:cubicBezTo>
                  <a:pt x="10969120" y="4581525"/>
                  <a:pt x="10969120" y="4581525"/>
                  <a:pt x="10969120" y="4581525"/>
                </a:cubicBezTo>
                <a:cubicBezTo>
                  <a:pt x="10969120" y="4581525"/>
                  <a:pt x="10969120" y="4581525"/>
                  <a:pt x="10969120" y="4581525"/>
                </a:cubicBezTo>
                <a:close/>
                <a:moveTo>
                  <a:pt x="819342" y="622300"/>
                </a:moveTo>
                <a:cubicBezTo>
                  <a:pt x="825475" y="622300"/>
                  <a:pt x="831607" y="623358"/>
                  <a:pt x="835287" y="627592"/>
                </a:cubicBezTo>
                <a:cubicBezTo>
                  <a:pt x="830381" y="628650"/>
                  <a:pt x="825475" y="629708"/>
                  <a:pt x="820568" y="631825"/>
                </a:cubicBezTo>
                <a:cubicBezTo>
                  <a:pt x="816889" y="633942"/>
                  <a:pt x="813209" y="632883"/>
                  <a:pt x="813209" y="628650"/>
                </a:cubicBezTo>
                <a:cubicBezTo>
                  <a:pt x="813209" y="625475"/>
                  <a:pt x="814435" y="622300"/>
                  <a:pt x="819342" y="622300"/>
                </a:cubicBezTo>
                <a:close/>
                <a:moveTo>
                  <a:pt x="818115" y="449792"/>
                </a:moveTo>
                <a:cubicBezTo>
                  <a:pt x="815662" y="452967"/>
                  <a:pt x="815662" y="457200"/>
                  <a:pt x="809529" y="458258"/>
                </a:cubicBezTo>
                <a:cubicBezTo>
                  <a:pt x="803396" y="454025"/>
                  <a:pt x="809529" y="449792"/>
                  <a:pt x="809529" y="445558"/>
                </a:cubicBezTo>
                <a:cubicBezTo>
                  <a:pt x="809529" y="442383"/>
                  <a:pt x="814435" y="440267"/>
                  <a:pt x="818115" y="442383"/>
                </a:cubicBezTo>
                <a:cubicBezTo>
                  <a:pt x="823021" y="443442"/>
                  <a:pt x="820568" y="446617"/>
                  <a:pt x="818115" y="449792"/>
                </a:cubicBezTo>
                <a:close/>
                <a:moveTo>
                  <a:pt x="11005917" y="3252258"/>
                </a:moveTo>
                <a:cubicBezTo>
                  <a:pt x="11007144" y="3253317"/>
                  <a:pt x="11007144" y="3256492"/>
                  <a:pt x="11009596" y="3261784"/>
                </a:cubicBezTo>
                <a:cubicBezTo>
                  <a:pt x="11003464" y="3259667"/>
                  <a:pt x="11001011" y="3258608"/>
                  <a:pt x="10999784" y="3257550"/>
                </a:cubicBezTo>
                <a:cubicBezTo>
                  <a:pt x="10996105" y="3255434"/>
                  <a:pt x="10989972" y="3252258"/>
                  <a:pt x="10994878" y="3246967"/>
                </a:cubicBezTo>
                <a:cubicBezTo>
                  <a:pt x="10996105" y="3245909"/>
                  <a:pt x="10997331" y="3244850"/>
                  <a:pt x="10998558" y="3244850"/>
                </a:cubicBezTo>
                <a:cubicBezTo>
                  <a:pt x="11004691" y="3244850"/>
                  <a:pt x="11003464" y="3250142"/>
                  <a:pt x="11005917" y="3252258"/>
                </a:cubicBezTo>
                <a:close/>
                <a:moveTo>
                  <a:pt x="236726" y="555625"/>
                </a:moveTo>
                <a:cubicBezTo>
                  <a:pt x="236726" y="557742"/>
                  <a:pt x="233046" y="558800"/>
                  <a:pt x="231820" y="559858"/>
                </a:cubicBezTo>
                <a:cubicBezTo>
                  <a:pt x="226913" y="557742"/>
                  <a:pt x="224460" y="554567"/>
                  <a:pt x="224460" y="550333"/>
                </a:cubicBezTo>
                <a:cubicBezTo>
                  <a:pt x="224460" y="548217"/>
                  <a:pt x="226913" y="545042"/>
                  <a:pt x="229367" y="547158"/>
                </a:cubicBezTo>
                <a:cubicBezTo>
                  <a:pt x="233046" y="549275"/>
                  <a:pt x="237953" y="551392"/>
                  <a:pt x="236726" y="555625"/>
                </a:cubicBezTo>
                <a:close/>
                <a:moveTo>
                  <a:pt x="11730814" y="2108200"/>
                </a:moveTo>
                <a:cubicBezTo>
                  <a:pt x="11727134" y="2106083"/>
                  <a:pt x="11725907" y="2105025"/>
                  <a:pt x="11727134" y="2102908"/>
                </a:cubicBezTo>
                <a:cubicBezTo>
                  <a:pt x="11730814" y="2098675"/>
                  <a:pt x="11727134" y="2090208"/>
                  <a:pt x="11736947" y="2089150"/>
                </a:cubicBezTo>
                <a:cubicBezTo>
                  <a:pt x="11738173" y="2089150"/>
                  <a:pt x="11740626" y="2091267"/>
                  <a:pt x="11740626" y="2091267"/>
                </a:cubicBezTo>
                <a:cubicBezTo>
                  <a:pt x="11743080" y="2100792"/>
                  <a:pt x="11740626" y="2106083"/>
                  <a:pt x="11730814" y="2108200"/>
                </a:cubicBezTo>
                <a:close/>
                <a:moveTo>
                  <a:pt x="1000872" y="4752975"/>
                </a:moveTo>
                <a:cubicBezTo>
                  <a:pt x="1005779" y="4751917"/>
                  <a:pt x="1009458" y="4756150"/>
                  <a:pt x="1011912" y="4758267"/>
                </a:cubicBezTo>
                <a:cubicBezTo>
                  <a:pt x="1011912" y="4762500"/>
                  <a:pt x="1010685" y="4764617"/>
                  <a:pt x="1008232" y="4764617"/>
                </a:cubicBezTo>
                <a:cubicBezTo>
                  <a:pt x="1002099" y="4765675"/>
                  <a:pt x="1000872" y="4761442"/>
                  <a:pt x="1000872" y="4758267"/>
                </a:cubicBezTo>
                <a:cubicBezTo>
                  <a:pt x="1000872" y="4756150"/>
                  <a:pt x="997193" y="4754034"/>
                  <a:pt x="1000872" y="4752975"/>
                </a:cubicBezTo>
                <a:close/>
                <a:moveTo>
                  <a:pt x="1130888" y="3598333"/>
                </a:moveTo>
                <a:cubicBezTo>
                  <a:pt x="1125982" y="3597275"/>
                  <a:pt x="1122302" y="3595159"/>
                  <a:pt x="1122302" y="3590925"/>
                </a:cubicBezTo>
                <a:cubicBezTo>
                  <a:pt x="1122302" y="3585633"/>
                  <a:pt x="1127208" y="3583517"/>
                  <a:pt x="1130888" y="3580342"/>
                </a:cubicBezTo>
                <a:cubicBezTo>
                  <a:pt x="1133341" y="3584575"/>
                  <a:pt x="1137021" y="3587750"/>
                  <a:pt x="1138247" y="3591983"/>
                </a:cubicBezTo>
                <a:cubicBezTo>
                  <a:pt x="1140700" y="3597275"/>
                  <a:pt x="1134567" y="3596217"/>
                  <a:pt x="1130888" y="3598333"/>
                </a:cubicBezTo>
                <a:close/>
                <a:moveTo>
                  <a:pt x="11551736" y="1668992"/>
                </a:moveTo>
                <a:cubicBezTo>
                  <a:pt x="11562775" y="1678517"/>
                  <a:pt x="11557869" y="1684867"/>
                  <a:pt x="11549283" y="1691217"/>
                </a:cubicBezTo>
                <a:cubicBezTo>
                  <a:pt x="11546830" y="1682750"/>
                  <a:pt x="11548056" y="1677458"/>
                  <a:pt x="11551736" y="1668992"/>
                </a:cubicBezTo>
                <a:close/>
                <a:moveTo>
                  <a:pt x="112843" y="4042833"/>
                </a:moveTo>
                <a:cubicBezTo>
                  <a:pt x="118976" y="4041775"/>
                  <a:pt x="118976" y="4047067"/>
                  <a:pt x="120203" y="4049184"/>
                </a:cubicBezTo>
                <a:cubicBezTo>
                  <a:pt x="120203" y="4052358"/>
                  <a:pt x="118976" y="4054475"/>
                  <a:pt x="116523" y="4054475"/>
                </a:cubicBezTo>
                <a:cubicBezTo>
                  <a:pt x="110390" y="4054475"/>
                  <a:pt x="110390" y="4050242"/>
                  <a:pt x="109164" y="4047067"/>
                </a:cubicBezTo>
                <a:cubicBezTo>
                  <a:pt x="106711" y="4043892"/>
                  <a:pt x="110390" y="4042833"/>
                  <a:pt x="112843" y="4042833"/>
                </a:cubicBezTo>
                <a:close/>
                <a:moveTo>
                  <a:pt x="651303" y="5309659"/>
                </a:moveTo>
                <a:cubicBezTo>
                  <a:pt x="651303" y="5309659"/>
                  <a:pt x="652530" y="5309659"/>
                  <a:pt x="656209" y="5310717"/>
                </a:cubicBezTo>
                <a:cubicBezTo>
                  <a:pt x="654983" y="5311775"/>
                  <a:pt x="654983" y="5312834"/>
                  <a:pt x="653756" y="5312834"/>
                </a:cubicBezTo>
                <a:cubicBezTo>
                  <a:pt x="650076" y="5316008"/>
                  <a:pt x="650076" y="5321300"/>
                  <a:pt x="642717" y="5321300"/>
                </a:cubicBezTo>
                <a:cubicBezTo>
                  <a:pt x="641491" y="5321300"/>
                  <a:pt x="639037" y="5319184"/>
                  <a:pt x="640264" y="5318125"/>
                </a:cubicBezTo>
                <a:cubicBezTo>
                  <a:pt x="642717" y="5313892"/>
                  <a:pt x="647623" y="5311775"/>
                  <a:pt x="651303" y="5309659"/>
                </a:cubicBezTo>
                <a:close/>
                <a:moveTo>
                  <a:pt x="666022" y="5984875"/>
                </a:moveTo>
                <a:cubicBezTo>
                  <a:pt x="657436" y="5990167"/>
                  <a:pt x="654983" y="5996517"/>
                  <a:pt x="647623" y="5995459"/>
                </a:cubicBezTo>
                <a:cubicBezTo>
                  <a:pt x="646397" y="5995459"/>
                  <a:pt x="645170" y="5991225"/>
                  <a:pt x="646397" y="5989109"/>
                </a:cubicBezTo>
                <a:cubicBezTo>
                  <a:pt x="647623" y="5980642"/>
                  <a:pt x="654983" y="5984875"/>
                  <a:pt x="666022" y="5984875"/>
                </a:cubicBezTo>
                <a:close/>
                <a:moveTo>
                  <a:pt x="11051300" y="3615267"/>
                </a:moveTo>
                <a:cubicBezTo>
                  <a:pt x="11048847" y="3616325"/>
                  <a:pt x="11046393" y="3616325"/>
                  <a:pt x="11039034" y="3617383"/>
                </a:cubicBezTo>
                <a:cubicBezTo>
                  <a:pt x="11045167" y="3612092"/>
                  <a:pt x="11046393" y="3608917"/>
                  <a:pt x="11050074" y="3607858"/>
                </a:cubicBezTo>
                <a:cubicBezTo>
                  <a:pt x="11054979" y="3605742"/>
                  <a:pt x="11062339" y="3606800"/>
                  <a:pt x="11062339" y="3612092"/>
                </a:cubicBezTo>
                <a:cubicBezTo>
                  <a:pt x="11061112" y="3618442"/>
                  <a:pt x="11053753" y="3613150"/>
                  <a:pt x="11051300" y="3615267"/>
                </a:cubicBezTo>
                <a:close/>
                <a:moveTo>
                  <a:pt x="11077057" y="3079750"/>
                </a:moveTo>
                <a:cubicBezTo>
                  <a:pt x="11070924" y="3074458"/>
                  <a:pt x="11069698" y="3068108"/>
                  <a:pt x="11070924" y="3058583"/>
                </a:cubicBezTo>
                <a:cubicBezTo>
                  <a:pt x="11081964" y="3064934"/>
                  <a:pt x="11079511" y="3072342"/>
                  <a:pt x="11077057" y="3079750"/>
                </a:cubicBezTo>
                <a:close/>
                <a:moveTo>
                  <a:pt x="188890" y="1925108"/>
                </a:moveTo>
                <a:cubicBezTo>
                  <a:pt x="193796" y="1916642"/>
                  <a:pt x="199929" y="1913467"/>
                  <a:pt x="209742" y="1916642"/>
                </a:cubicBezTo>
                <a:cubicBezTo>
                  <a:pt x="210968" y="1916642"/>
                  <a:pt x="212195" y="1919817"/>
                  <a:pt x="210968" y="1919817"/>
                </a:cubicBezTo>
                <a:cubicBezTo>
                  <a:pt x="206062" y="1930400"/>
                  <a:pt x="197476" y="1926167"/>
                  <a:pt x="188890" y="1925108"/>
                </a:cubicBezTo>
                <a:close/>
                <a:moveTo>
                  <a:pt x="11334635" y="2234142"/>
                </a:moveTo>
                <a:cubicBezTo>
                  <a:pt x="11333408" y="2227792"/>
                  <a:pt x="11338315" y="2223559"/>
                  <a:pt x="11343221" y="2218267"/>
                </a:cubicBezTo>
                <a:cubicBezTo>
                  <a:pt x="11348127" y="2226733"/>
                  <a:pt x="11348127" y="2232025"/>
                  <a:pt x="11338315" y="2235200"/>
                </a:cubicBezTo>
                <a:cubicBezTo>
                  <a:pt x="11338315" y="2236258"/>
                  <a:pt x="11334635" y="2235200"/>
                  <a:pt x="11334635" y="2234142"/>
                </a:cubicBezTo>
                <a:close/>
                <a:moveTo>
                  <a:pt x="12129446" y="3493559"/>
                </a:moveTo>
                <a:cubicBezTo>
                  <a:pt x="12126993" y="3494617"/>
                  <a:pt x="12123313" y="3495675"/>
                  <a:pt x="12122086" y="3492500"/>
                </a:cubicBezTo>
                <a:cubicBezTo>
                  <a:pt x="12118406" y="3486150"/>
                  <a:pt x="12125765" y="3482975"/>
                  <a:pt x="12128219" y="3475567"/>
                </a:cubicBezTo>
                <a:cubicBezTo>
                  <a:pt x="12133125" y="3484034"/>
                  <a:pt x="12135579" y="3489325"/>
                  <a:pt x="12129446" y="3493559"/>
                </a:cubicBezTo>
                <a:close/>
                <a:moveTo>
                  <a:pt x="12136805" y="1902883"/>
                </a:moveTo>
                <a:cubicBezTo>
                  <a:pt x="12136805" y="1902883"/>
                  <a:pt x="12136805" y="1902883"/>
                  <a:pt x="12136805" y="1902883"/>
                </a:cubicBezTo>
                <a:cubicBezTo>
                  <a:pt x="12136805" y="1902883"/>
                  <a:pt x="12136805" y="1903942"/>
                  <a:pt x="12136805" y="1902883"/>
                </a:cubicBezTo>
                <a:lnTo>
                  <a:pt x="12136805" y="1902883"/>
                </a:lnTo>
                <a:cubicBezTo>
                  <a:pt x="12136805" y="1903942"/>
                  <a:pt x="12136805" y="1903942"/>
                  <a:pt x="12136805" y="1902883"/>
                </a:cubicBezTo>
                <a:cubicBezTo>
                  <a:pt x="12136805" y="1903942"/>
                  <a:pt x="12136805" y="1903942"/>
                  <a:pt x="12136805" y="1902883"/>
                </a:cubicBezTo>
                <a:close/>
                <a:moveTo>
                  <a:pt x="12126993" y="1905000"/>
                </a:moveTo>
                <a:cubicBezTo>
                  <a:pt x="12129446" y="1903942"/>
                  <a:pt x="12133125" y="1903942"/>
                  <a:pt x="12136805" y="1903942"/>
                </a:cubicBezTo>
                <a:cubicBezTo>
                  <a:pt x="12136805" y="1906058"/>
                  <a:pt x="12135579" y="1908175"/>
                  <a:pt x="12136805" y="1910292"/>
                </a:cubicBezTo>
                <a:cubicBezTo>
                  <a:pt x="12138031" y="1916642"/>
                  <a:pt x="12134352" y="1918758"/>
                  <a:pt x="12128219" y="1918758"/>
                </a:cubicBezTo>
                <a:cubicBezTo>
                  <a:pt x="12124539" y="1918758"/>
                  <a:pt x="12120860" y="1918758"/>
                  <a:pt x="12120860" y="1914525"/>
                </a:cubicBezTo>
                <a:cubicBezTo>
                  <a:pt x="12120860" y="1909233"/>
                  <a:pt x="12123313" y="1906058"/>
                  <a:pt x="12126993" y="1905000"/>
                </a:cubicBezTo>
                <a:close/>
                <a:moveTo>
                  <a:pt x="117750" y="747183"/>
                </a:moveTo>
                <a:cubicBezTo>
                  <a:pt x="117750" y="746125"/>
                  <a:pt x="117750" y="746125"/>
                  <a:pt x="117750" y="745067"/>
                </a:cubicBezTo>
                <a:cubicBezTo>
                  <a:pt x="117750" y="740833"/>
                  <a:pt x="115297" y="734483"/>
                  <a:pt x="122656" y="734483"/>
                </a:cubicBezTo>
                <a:cubicBezTo>
                  <a:pt x="130015" y="735542"/>
                  <a:pt x="133695" y="741892"/>
                  <a:pt x="126336" y="747183"/>
                </a:cubicBezTo>
                <a:cubicBezTo>
                  <a:pt x="126336" y="749300"/>
                  <a:pt x="125109" y="751417"/>
                  <a:pt x="125109" y="753533"/>
                </a:cubicBezTo>
                <a:cubicBezTo>
                  <a:pt x="115297" y="751417"/>
                  <a:pt x="107937" y="758825"/>
                  <a:pt x="99351" y="759883"/>
                </a:cubicBezTo>
                <a:cubicBezTo>
                  <a:pt x="99351" y="755650"/>
                  <a:pt x="101804" y="752475"/>
                  <a:pt x="106711" y="753533"/>
                </a:cubicBezTo>
                <a:cubicBezTo>
                  <a:pt x="112843" y="755650"/>
                  <a:pt x="114070" y="750358"/>
                  <a:pt x="117750" y="747183"/>
                </a:cubicBezTo>
                <a:close/>
                <a:moveTo>
                  <a:pt x="624319" y="5545667"/>
                </a:moveTo>
                <a:cubicBezTo>
                  <a:pt x="624319" y="5545667"/>
                  <a:pt x="627998" y="5543550"/>
                  <a:pt x="627998" y="5544609"/>
                </a:cubicBezTo>
                <a:cubicBezTo>
                  <a:pt x="632905" y="5546725"/>
                  <a:pt x="639037" y="5546725"/>
                  <a:pt x="639037" y="5553075"/>
                </a:cubicBezTo>
                <a:cubicBezTo>
                  <a:pt x="636584" y="5554133"/>
                  <a:pt x="634131" y="5555192"/>
                  <a:pt x="632905" y="5555192"/>
                </a:cubicBezTo>
                <a:cubicBezTo>
                  <a:pt x="629225" y="5553075"/>
                  <a:pt x="624319" y="5550959"/>
                  <a:pt x="624319" y="5545667"/>
                </a:cubicBezTo>
                <a:close/>
                <a:moveTo>
                  <a:pt x="379007" y="1348317"/>
                </a:moveTo>
                <a:cubicBezTo>
                  <a:pt x="372874" y="1350433"/>
                  <a:pt x="367968" y="1350433"/>
                  <a:pt x="361835" y="1348317"/>
                </a:cubicBezTo>
                <a:cubicBezTo>
                  <a:pt x="352023" y="1349375"/>
                  <a:pt x="350796" y="1343025"/>
                  <a:pt x="347116" y="1337733"/>
                </a:cubicBezTo>
                <a:cubicBezTo>
                  <a:pt x="344663" y="1335617"/>
                  <a:pt x="348343" y="1331383"/>
                  <a:pt x="352023" y="1330325"/>
                </a:cubicBezTo>
                <a:cubicBezTo>
                  <a:pt x="354476" y="1329267"/>
                  <a:pt x="356929" y="1332442"/>
                  <a:pt x="356929" y="1334558"/>
                </a:cubicBezTo>
                <a:cubicBezTo>
                  <a:pt x="365515" y="1339850"/>
                  <a:pt x="377780" y="1337733"/>
                  <a:pt x="379007" y="1348317"/>
                </a:cubicBezTo>
                <a:close/>
                <a:moveTo>
                  <a:pt x="12189547" y="5173133"/>
                </a:moveTo>
                <a:cubicBezTo>
                  <a:pt x="12187093" y="5167842"/>
                  <a:pt x="12179734" y="5162550"/>
                  <a:pt x="12188320" y="5156200"/>
                </a:cubicBezTo>
                <a:cubicBezTo>
                  <a:pt x="12196907" y="5166784"/>
                  <a:pt x="12196907" y="5166784"/>
                  <a:pt x="12189547" y="5173133"/>
                </a:cubicBezTo>
                <a:close/>
                <a:moveTo>
                  <a:pt x="12189547" y="5174192"/>
                </a:moveTo>
                <a:cubicBezTo>
                  <a:pt x="12189547" y="5174192"/>
                  <a:pt x="12188320" y="5174192"/>
                  <a:pt x="12189547" y="5174192"/>
                </a:cubicBezTo>
                <a:cubicBezTo>
                  <a:pt x="12188320" y="5174192"/>
                  <a:pt x="12188320" y="5174192"/>
                  <a:pt x="12189547" y="5174192"/>
                </a:cubicBezTo>
                <a:cubicBezTo>
                  <a:pt x="12189547" y="5173133"/>
                  <a:pt x="12189547" y="5173133"/>
                  <a:pt x="12189547" y="5174192"/>
                </a:cubicBezTo>
                <a:cubicBezTo>
                  <a:pt x="12189547" y="5173133"/>
                  <a:pt x="12189547" y="5174192"/>
                  <a:pt x="12189547" y="5174192"/>
                </a:cubicBezTo>
                <a:close/>
                <a:moveTo>
                  <a:pt x="312773" y="4257675"/>
                </a:moveTo>
                <a:cubicBezTo>
                  <a:pt x="316452" y="4256617"/>
                  <a:pt x="317679" y="4258734"/>
                  <a:pt x="317679" y="4260850"/>
                </a:cubicBezTo>
                <a:cubicBezTo>
                  <a:pt x="316452" y="4266142"/>
                  <a:pt x="313999" y="4271434"/>
                  <a:pt x="306640" y="4270375"/>
                </a:cubicBezTo>
                <a:cubicBezTo>
                  <a:pt x="304187" y="4270375"/>
                  <a:pt x="301734" y="4269317"/>
                  <a:pt x="301734" y="4266142"/>
                </a:cubicBezTo>
                <a:cubicBezTo>
                  <a:pt x="301734" y="4259792"/>
                  <a:pt x="307866" y="4258734"/>
                  <a:pt x="312773" y="4257675"/>
                </a:cubicBezTo>
                <a:close/>
                <a:moveTo>
                  <a:pt x="435429" y="4900084"/>
                </a:moveTo>
                <a:cubicBezTo>
                  <a:pt x="426843" y="4905375"/>
                  <a:pt x="421936" y="4900084"/>
                  <a:pt x="415804" y="4895850"/>
                </a:cubicBezTo>
                <a:cubicBezTo>
                  <a:pt x="423163" y="4892675"/>
                  <a:pt x="430522" y="4891617"/>
                  <a:pt x="435429" y="4895850"/>
                </a:cubicBezTo>
                <a:cubicBezTo>
                  <a:pt x="436655" y="4895850"/>
                  <a:pt x="435429" y="4899025"/>
                  <a:pt x="435429" y="4900084"/>
                </a:cubicBezTo>
                <a:close/>
                <a:moveTo>
                  <a:pt x="11714868" y="5276850"/>
                </a:moveTo>
                <a:cubicBezTo>
                  <a:pt x="11714868" y="5276850"/>
                  <a:pt x="11713642" y="5277909"/>
                  <a:pt x="11713642" y="5277909"/>
                </a:cubicBezTo>
                <a:cubicBezTo>
                  <a:pt x="11713642" y="5276850"/>
                  <a:pt x="11713642" y="5276850"/>
                  <a:pt x="11714868" y="5276850"/>
                </a:cubicBezTo>
                <a:lnTo>
                  <a:pt x="11714868" y="5276850"/>
                </a:lnTo>
                <a:cubicBezTo>
                  <a:pt x="11713642" y="5275792"/>
                  <a:pt x="11714868" y="5275792"/>
                  <a:pt x="11714868" y="5276850"/>
                </a:cubicBezTo>
                <a:cubicBezTo>
                  <a:pt x="11714868" y="5275792"/>
                  <a:pt x="11714868" y="5276850"/>
                  <a:pt x="11714868" y="5276850"/>
                </a:cubicBezTo>
                <a:close/>
                <a:moveTo>
                  <a:pt x="11714868" y="5275792"/>
                </a:moveTo>
                <a:cubicBezTo>
                  <a:pt x="11714868" y="5269442"/>
                  <a:pt x="11718548" y="5265209"/>
                  <a:pt x="11725907" y="5264150"/>
                </a:cubicBezTo>
                <a:cubicBezTo>
                  <a:pt x="11730814" y="5263092"/>
                  <a:pt x="11730814" y="5268383"/>
                  <a:pt x="11730814" y="5270500"/>
                </a:cubicBezTo>
                <a:cubicBezTo>
                  <a:pt x="11728361" y="5280025"/>
                  <a:pt x="11719775" y="5274734"/>
                  <a:pt x="11714868" y="5275792"/>
                </a:cubicBezTo>
                <a:close/>
                <a:moveTo>
                  <a:pt x="598561" y="5710767"/>
                </a:moveTo>
                <a:cubicBezTo>
                  <a:pt x="603467" y="5718175"/>
                  <a:pt x="603467" y="5718175"/>
                  <a:pt x="599788" y="5729817"/>
                </a:cubicBezTo>
                <a:cubicBezTo>
                  <a:pt x="593655" y="5723467"/>
                  <a:pt x="596108" y="5717117"/>
                  <a:pt x="598561" y="5710767"/>
                </a:cubicBezTo>
                <a:close/>
                <a:moveTo>
                  <a:pt x="11732040" y="3958167"/>
                </a:moveTo>
                <a:cubicBezTo>
                  <a:pt x="11732040" y="3964517"/>
                  <a:pt x="11728361" y="3967692"/>
                  <a:pt x="11721001" y="3967692"/>
                </a:cubicBezTo>
                <a:cubicBezTo>
                  <a:pt x="11716095" y="3967692"/>
                  <a:pt x="11714868" y="3964517"/>
                  <a:pt x="11716095" y="3962400"/>
                </a:cubicBezTo>
                <a:cubicBezTo>
                  <a:pt x="11717321" y="3957108"/>
                  <a:pt x="11722228" y="3953934"/>
                  <a:pt x="11729587" y="3953934"/>
                </a:cubicBezTo>
                <a:cubicBezTo>
                  <a:pt x="11729587" y="3952875"/>
                  <a:pt x="11732040" y="3954992"/>
                  <a:pt x="11732040" y="3958167"/>
                </a:cubicBezTo>
                <a:close/>
                <a:moveTo>
                  <a:pt x="1203255" y="5637742"/>
                </a:moveTo>
                <a:cubicBezTo>
                  <a:pt x="1203255" y="5635625"/>
                  <a:pt x="1204481" y="5633508"/>
                  <a:pt x="1205708" y="5631392"/>
                </a:cubicBezTo>
                <a:cubicBezTo>
                  <a:pt x="1209388" y="5633508"/>
                  <a:pt x="1213067" y="5635625"/>
                  <a:pt x="1215520" y="5638800"/>
                </a:cubicBezTo>
                <a:cubicBezTo>
                  <a:pt x="1216747" y="5640917"/>
                  <a:pt x="1215520" y="5643034"/>
                  <a:pt x="1211841" y="5644092"/>
                </a:cubicBezTo>
                <a:cubicBezTo>
                  <a:pt x="1206934" y="5645151"/>
                  <a:pt x="1203255" y="5643034"/>
                  <a:pt x="1203255" y="5637742"/>
                </a:cubicBezTo>
                <a:close/>
                <a:moveTo>
                  <a:pt x="1214294" y="5458883"/>
                </a:moveTo>
                <a:cubicBezTo>
                  <a:pt x="1209388" y="5457825"/>
                  <a:pt x="1205708" y="5455709"/>
                  <a:pt x="1204481" y="5451475"/>
                </a:cubicBezTo>
                <a:cubicBezTo>
                  <a:pt x="1204481" y="5447242"/>
                  <a:pt x="1208161" y="5445125"/>
                  <a:pt x="1213067" y="5445125"/>
                </a:cubicBezTo>
                <a:cubicBezTo>
                  <a:pt x="1217974" y="5444067"/>
                  <a:pt x="1217974" y="5448300"/>
                  <a:pt x="1219200" y="5450417"/>
                </a:cubicBezTo>
                <a:cubicBezTo>
                  <a:pt x="1219200" y="5453592"/>
                  <a:pt x="1220427" y="5457825"/>
                  <a:pt x="1214294" y="5458883"/>
                </a:cubicBezTo>
                <a:close/>
                <a:moveTo>
                  <a:pt x="1738035" y="6734175"/>
                </a:moveTo>
                <a:cubicBezTo>
                  <a:pt x="1739261" y="6734175"/>
                  <a:pt x="1740488" y="6737350"/>
                  <a:pt x="1739261" y="6737350"/>
                </a:cubicBezTo>
                <a:cubicBezTo>
                  <a:pt x="1734355" y="6741584"/>
                  <a:pt x="1729449" y="6742642"/>
                  <a:pt x="1723316" y="6738409"/>
                </a:cubicBezTo>
                <a:cubicBezTo>
                  <a:pt x="1726996" y="6733117"/>
                  <a:pt x="1733128" y="6734175"/>
                  <a:pt x="1738035" y="6734175"/>
                </a:cubicBezTo>
                <a:close/>
                <a:moveTo>
                  <a:pt x="458733" y="4942417"/>
                </a:moveTo>
                <a:cubicBezTo>
                  <a:pt x="447694" y="4947709"/>
                  <a:pt x="442788" y="4953000"/>
                  <a:pt x="434202" y="4949825"/>
                </a:cubicBezTo>
                <a:cubicBezTo>
                  <a:pt x="432975" y="4949825"/>
                  <a:pt x="431749" y="4946650"/>
                  <a:pt x="432975" y="4946650"/>
                </a:cubicBezTo>
                <a:cubicBezTo>
                  <a:pt x="437882" y="4940300"/>
                  <a:pt x="446468" y="4944534"/>
                  <a:pt x="458733" y="4942417"/>
                </a:cubicBezTo>
                <a:close/>
                <a:moveTo>
                  <a:pt x="2195541" y="6588125"/>
                </a:moveTo>
                <a:cubicBezTo>
                  <a:pt x="2195541" y="6591300"/>
                  <a:pt x="2196768" y="6593417"/>
                  <a:pt x="2193088" y="6593417"/>
                </a:cubicBezTo>
                <a:cubicBezTo>
                  <a:pt x="2188182" y="6593417"/>
                  <a:pt x="2184502" y="6591300"/>
                  <a:pt x="2184502" y="6587067"/>
                </a:cubicBezTo>
                <a:cubicBezTo>
                  <a:pt x="2183276" y="6583892"/>
                  <a:pt x="2186955" y="6581776"/>
                  <a:pt x="2190635" y="6581776"/>
                </a:cubicBezTo>
                <a:cubicBezTo>
                  <a:pt x="2195541" y="6580717"/>
                  <a:pt x="2196768" y="6584950"/>
                  <a:pt x="2195541" y="6588125"/>
                </a:cubicBezTo>
                <a:close/>
                <a:moveTo>
                  <a:pt x="734709" y="4560359"/>
                </a:moveTo>
                <a:cubicBezTo>
                  <a:pt x="739615" y="4560359"/>
                  <a:pt x="746975" y="4557184"/>
                  <a:pt x="750654" y="4563534"/>
                </a:cubicBezTo>
                <a:cubicBezTo>
                  <a:pt x="750654" y="4564592"/>
                  <a:pt x="749428" y="4566709"/>
                  <a:pt x="748201" y="4567767"/>
                </a:cubicBezTo>
                <a:cubicBezTo>
                  <a:pt x="740842" y="4570942"/>
                  <a:pt x="733483" y="4572000"/>
                  <a:pt x="729803" y="4562475"/>
                </a:cubicBezTo>
                <a:cubicBezTo>
                  <a:pt x="732256" y="4562475"/>
                  <a:pt x="733483" y="4560359"/>
                  <a:pt x="734709" y="4560359"/>
                </a:cubicBezTo>
                <a:close/>
                <a:moveTo>
                  <a:pt x="260031" y="4520142"/>
                </a:moveTo>
                <a:cubicBezTo>
                  <a:pt x="268617" y="4514850"/>
                  <a:pt x="274749" y="4516967"/>
                  <a:pt x="280882" y="4525434"/>
                </a:cubicBezTo>
                <a:cubicBezTo>
                  <a:pt x="272296" y="4525434"/>
                  <a:pt x="266163" y="4523317"/>
                  <a:pt x="260031" y="4520142"/>
                </a:cubicBezTo>
                <a:close/>
                <a:moveTo>
                  <a:pt x="101804" y="1506008"/>
                </a:moveTo>
                <a:cubicBezTo>
                  <a:pt x="99351" y="1500717"/>
                  <a:pt x="94445" y="1496483"/>
                  <a:pt x="94445" y="1489075"/>
                </a:cubicBezTo>
                <a:cubicBezTo>
                  <a:pt x="107937" y="1491192"/>
                  <a:pt x="116523" y="1494367"/>
                  <a:pt x="101804" y="1506008"/>
                </a:cubicBezTo>
                <a:close/>
                <a:moveTo>
                  <a:pt x="1349215" y="6737350"/>
                </a:moveTo>
                <a:cubicBezTo>
                  <a:pt x="1352895" y="6738409"/>
                  <a:pt x="1355348" y="6740526"/>
                  <a:pt x="1354122" y="6741584"/>
                </a:cubicBezTo>
                <a:cubicBezTo>
                  <a:pt x="1352895" y="6745817"/>
                  <a:pt x="1350442" y="6750050"/>
                  <a:pt x="1345536" y="6751109"/>
                </a:cubicBezTo>
                <a:cubicBezTo>
                  <a:pt x="1341856" y="6752167"/>
                  <a:pt x="1338176" y="6747933"/>
                  <a:pt x="1339403" y="6745817"/>
                </a:cubicBezTo>
                <a:cubicBezTo>
                  <a:pt x="1341856" y="6742642"/>
                  <a:pt x="1343083" y="6737350"/>
                  <a:pt x="1349215" y="6737350"/>
                </a:cubicBezTo>
                <a:close/>
                <a:moveTo>
                  <a:pt x="1373747" y="1658408"/>
                </a:moveTo>
                <a:cubicBezTo>
                  <a:pt x="1373747" y="1655233"/>
                  <a:pt x="1376200" y="1653117"/>
                  <a:pt x="1378653" y="1654175"/>
                </a:cubicBezTo>
                <a:cubicBezTo>
                  <a:pt x="1382332" y="1655233"/>
                  <a:pt x="1383559" y="1658408"/>
                  <a:pt x="1383559" y="1661583"/>
                </a:cubicBezTo>
                <a:cubicBezTo>
                  <a:pt x="1383559" y="1663700"/>
                  <a:pt x="1383559" y="1666875"/>
                  <a:pt x="1379879" y="1666875"/>
                </a:cubicBezTo>
                <a:cubicBezTo>
                  <a:pt x="1374973" y="1665817"/>
                  <a:pt x="1374973" y="1661583"/>
                  <a:pt x="1373747" y="1658408"/>
                </a:cubicBezTo>
                <a:close/>
                <a:moveTo>
                  <a:pt x="1367614" y="5484284"/>
                </a:moveTo>
                <a:cubicBezTo>
                  <a:pt x="1362707" y="5482167"/>
                  <a:pt x="1361481" y="5478992"/>
                  <a:pt x="1365161" y="5475817"/>
                </a:cubicBezTo>
                <a:cubicBezTo>
                  <a:pt x="1367614" y="5473700"/>
                  <a:pt x="1370067" y="5471584"/>
                  <a:pt x="1373747" y="5473700"/>
                </a:cubicBezTo>
                <a:cubicBezTo>
                  <a:pt x="1378653" y="5475817"/>
                  <a:pt x="1374973" y="5478992"/>
                  <a:pt x="1373747" y="5481109"/>
                </a:cubicBezTo>
                <a:cubicBezTo>
                  <a:pt x="1373747" y="5483225"/>
                  <a:pt x="1373747" y="5485342"/>
                  <a:pt x="1373747" y="5487459"/>
                </a:cubicBezTo>
                <a:cubicBezTo>
                  <a:pt x="1372520" y="5486401"/>
                  <a:pt x="1370067" y="5485342"/>
                  <a:pt x="1367614" y="5484284"/>
                </a:cubicBezTo>
                <a:close/>
                <a:moveTo>
                  <a:pt x="800943" y="1297517"/>
                </a:moveTo>
                <a:cubicBezTo>
                  <a:pt x="799717" y="1297517"/>
                  <a:pt x="798490" y="1294342"/>
                  <a:pt x="799717" y="1293283"/>
                </a:cubicBezTo>
                <a:cubicBezTo>
                  <a:pt x="803396" y="1284817"/>
                  <a:pt x="809529" y="1285875"/>
                  <a:pt x="816889" y="1285875"/>
                </a:cubicBezTo>
                <a:cubicBezTo>
                  <a:pt x="816889" y="1287992"/>
                  <a:pt x="818115" y="1289050"/>
                  <a:pt x="818115" y="1289050"/>
                </a:cubicBezTo>
                <a:cubicBezTo>
                  <a:pt x="813209" y="1295400"/>
                  <a:pt x="808303" y="1298575"/>
                  <a:pt x="800943" y="1297517"/>
                </a:cubicBezTo>
                <a:close/>
                <a:moveTo>
                  <a:pt x="234273" y="5090584"/>
                </a:moveTo>
                <a:cubicBezTo>
                  <a:pt x="233046" y="5090584"/>
                  <a:pt x="231820" y="5088467"/>
                  <a:pt x="230593" y="5087409"/>
                </a:cubicBezTo>
                <a:cubicBezTo>
                  <a:pt x="226913" y="5082117"/>
                  <a:pt x="230593" y="5076825"/>
                  <a:pt x="234273" y="5073650"/>
                </a:cubicBezTo>
                <a:cubicBezTo>
                  <a:pt x="237953" y="5071534"/>
                  <a:pt x="242859" y="5071534"/>
                  <a:pt x="247765" y="5073650"/>
                </a:cubicBezTo>
                <a:cubicBezTo>
                  <a:pt x="247765" y="5077883"/>
                  <a:pt x="242859" y="5080000"/>
                  <a:pt x="240406" y="5081059"/>
                </a:cubicBezTo>
                <a:cubicBezTo>
                  <a:pt x="236726" y="5083175"/>
                  <a:pt x="242859" y="5091642"/>
                  <a:pt x="234273" y="5090584"/>
                </a:cubicBezTo>
                <a:close/>
                <a:moveTo>
                  <a:pt x="11819126" y="564092"/>
                </a:moveTo>
                <a:cubicBezTo>
                  <a:pt x="11827712" y="558800"/>
                  <a:pt x="11835072" y="561975"/>
                  <a:pt x="11843657" y="564092"/>
                </a:cubicBezTo>
                <a:cubicBezTo>
                  <a:pt x="11835072" y="573617"/>
                  <a:pt x="11827712" y="571500"/>
                  <a:pt x="11819126" y="564092"/>
                </a:cubicBezTo>
                <a:close/>
                <a:moveTo>
                  <a:pt x="853685" y="1486958"/>
                </a:moveTo>
                <a:cubicBezTo>
                  <a:pt x="856138" y="1475317"/>
                  <a:pt x="858592" y="1468967"/>
                  <a:pt x="865951" y="1465792"/>
                </a:cubicBezTo>
                <a:cubicBezTo>
                  <a:pt x="865951" y="1476375"/>
                  <a:pt x="865951" y="1476375"/>
                  <a:pt x="853685" y="1486958"/>
                </a:cubicBezTo>
                <a:close/>
                <a:moveTo>
                  <a:pt x="11682978" y="3675592"/>
                </a:moveTo>
                <a:cubicBezTo>
                  <a:pt x="11685431" y="3677708"/>
                  <a:pt x="11685431" y="3680883"/>
                  <a:pt x="11686657" y="3684059"/>
                </a:cubicBezTo>
                <a:cubicBezTo>
                  <a:pt x="11686657" y="3684059"/>
                  <a:pt x="11684204" y="3685117"/>
                  <a:pt x="11682978" y="3686175"/>
                </a:cubicBezTo>
                <a:cubicBezTo>
                  <a:pt x="11678071" y="3685117"/>
                  <a:pt x="11676845" y="3683000"/>
                  <a:pt x="11678071" y="3679825"/>
                </a:cubicBezTo>
                <a:cubicBezTo>
                  <a:pt x="11678071" y="3677708"/>
                  <a:pt x="11680525" y="3674534"/>
                  <a:pt x="11682978" y="3675592"/>
                </a:cubicBezTo>
                <a:close/>
                <a:moveTo>
                  <a:pt x="11054979" y="2515658"/>
                </a:moveTo>
                <a:cubicBezTo>
                  <a:pt x="11056206" y="2516717"/>
                  <a:pt x="11059886" y="2518833"/>
                  <a:pt x="11059886" y="2520950"/>
                </a:cubicBezTo>
                <a:cubicBezTo>
                  <a:pt x="11059886" y="2523067"/>
                  <a:pt x="11057433" y="2525184"/>
                  <a:pt x="11054979" y="2525184"/>
                </a:cubicBezTo>
                <a:cubicBezTo>
                  <a:pt x="11051300" y="2525184"/>
                  <a:pt x="11050074" y="2523067"/>
                  <a:pt x="11050074" y="2520950"/>
                </a:cubicBezTo>
                <a:cubicBezTo>
                  <a:pt x="11050074" y="2517775"/>
                  <a:pt x="11051300" y="2515658"/>
                  <a:pt x="11054979" y="2515658"/>
                </a:cubicBezTo>
                <a:close/>
                <a:moveTo>
                  <a:pt x="126336" y="1829858"/>
                </a:moveTo>
                <a:cubicBezTo>
                  <a:pt x="126336" y="1831975"/>
                  <a:pt x="127562" y="1834092"/>
                  <a:pt x="126336" y="1836208"/>
                </a:cubicBezTo>
                <a:cubicBezTo>
                  <a:pt x="123883" y="1839383"/>
                  <a:pt x="120203" y="1841500"/>
                  <a:pt x="117750" y="1843617"/>
                </a:cubicBezTo>
                <a:cubicBezTo>
                  <a:pt x="115297" y="1841500"/>
                  <a:pt x="112843" y="1839383"/>
                  <a:pt x="111617" y="1836208"/>
                </a:cubicBezTo>
                <a:cubicBezTo>
                  <a:pt x="109164" y="1828800"/>
                  <a:pt x="117750" y="1830917"/>
                  <a:pt x="121429" y="1828800"/>
                </a:cubicBezTo>
                <a:cubicBezTo>
                  <a:pt x="122656" y="1828800"/>
                  <a:pt x="125109" y="1829858"/>
                  <a:pt x="126336" y="1829858"/>
                </a:cubicBezTo>
                <a:close/>
                <a:moveTo>
                  <a:pt x="11873095" y="5209117"/>
                </a:moveTo>
                <a:cubicBezTo>
                  <a:pt x="11873095" y="5214409"/>
                  <a:pt x="11868188" y="5218642"/>
                  <a:pt x="11860829" y="5217584"/>
                </a:cubicBezTo>
                <a:cubicBezTo>
                  <a:pt x="11859603" y="5213350"/>
                  <a:pt x="11863282" y="5211234"/>
                  <a:pt x="11864509" y="5208059"/>
                </a:cubicBezTo>
                <a:cubicBezTo>
                  <a:pt x="11869415" y="5201709"/>
                  <a:pt x="11874321" y="5203825"/>
                  <a:pt x="11873095" y="5209117"/>
                </a:cubicBezTo>
                <a:close/>
                <a:moveTo>
                  <a:pt x="869631" y="1261533"/>
                </a:moveTo>
                <a:cubicBezTo>
                  <a:pt x="863498" y="1257300"/>
                  <a:pt x="861045" y="1252008"/>
                  <a:pt x="865951" y="1243542"/>
                </a:cubicBezTo>
                <a:cubicBezTo>
                  <a:pt x="874537" y="1248833"/>
                  <a:pt x="873310" y="1255183"/>
                  <a:pt x="874537" y="1259417"/>
                </a:cubicBezTo>
                <a:cubicBezTo>
                  <a:pt x="873310" y="1263650"/>
                  <a:pt x="872084" y="1263650"/>
                  <a:pt x="869631" y="1261533"/>
                </a:cubicBezTo>
                <a:close/>
                <a:moveTo>
                  <a:pt x="11657220" y="2782358"/>
                </a:moveTo>
                <a:cubicBezTo>
                  <a:pt x="11653540" y="2779184"/>
                  <a:pt x="11651088" y="2776008"/>
                  <a:pt x="11652314" y="2772833"/>
                </a:cubicBezTo>
                <a:cubicBezTo>
                  <a:pt x="11654767" y="2768600"/>
                  <a:pt x="11659673" y="2768600"/>
                  <a:pt x="11663353" y="2769659"/>
                </a:cubicBezTo>
                <a:cubicBezTo>
                  <a:pt x="11667033" y="2770717"/>
                  <a:pt x="11668259" y="2773892"/>
                  <a:pt x="11665806" y="2777067"/>
                </a:cubicBezTo>
                <a:cubicBezTo>
                  <a:pt x="11664579" y="2780242"/>
                  <a:pt x="11663353" y="2783417"/>
                  <a:pt x="11657220" y="2782358"/>
                </a:cubicBezTo>
                <a:close/>
                <a:moveTo>
                  <a:pt x="10926191" y="2384425"/>
                </a:moveTo>
                <a:cubicBezTo>
                  <a:pt x="10926191" y="2381250"/>
                  <a:pt x="10927418" y="2375958"/>
                  <a:pt x="10933550" y="2375958"/>
                </a:cubicBezTo>
                <a:cubicBezTo>
                  <a:pt x="10938456" y="2375958"/>
                  <a:pt x="10937230" y="2380192"/>
                  <a:pt x="10937230" y="2382309"/>
                </a:cubicBezTo>
                <a:cubicBezTo>
                  <a:pt x="10936003" y="2385483"/>
                  <a:pt x="10937230" y="2390775"/>
                  <a:pt x="10931097" y="2390775"/>
                </a:cubicBezTo>
                <a:cubicBezTo>
                  <a:pt x="10927418" y="2391833"/>
                  <a:pt x="10926191" y="2387600"/>
                  <a:pt x="10926191" y="2384425"/>
                </a:cubicBezTo>
                <a:close/>
                <a:moveTo>
                  <a:pt x="22078" y="1516592"/>
                </a:moveTo>
                <a:cubicBezTo>
                  <a:pt x="13492" y="1510242"/>
                  <a:pt x="14719" y="1503892"/>
                  <a:pt x="20852" y="1496483"/>
                </a:cubicBezTo>
                <a:cubicBezTo>
                  <a:pt x="26984" y="1503892"/>
                  <a:pt x="24531" y="1509183"/>
                  <a:pt x="22078" y="1516592"/>
                </a:cubicBezTo>
                <a:close/>
                <a:moveTo>
                  <a:pt x="11641275" y="2826809"/>
                </a:moveTo>
                <a:cubicBezTo>
                  <a:pt x="11641275" y="2824692"/>
                  <a:pt x="11644955" y="2823633"/>
                  <a:pt x="11647407" y="2822575"/>
                </a:cubicBezTo>
                <a:cubicBezTo>
                  <a:pt x="11652314" y="2821517"/>
                  <a:pt x="11652314" y="2824692"/>
                  <a:pt x="11652314" y="2827867"/>
                </a:cubicBezTo>
                <a:cubicBezTo>
                  <a:pt x="11652314" y="2829983"/>
                  <a:pt x="11652314" y="2833159"/>
                  <a:pt x="11647407" y="2832100"/>
                </a:cubicBezTo>
                <a:cubicBezTo>
                  <a:pt x="11644955" y="2831042"/>
                  <a:pt x="11640048" y="2829983"/>
                  <a:pt x="11641275" y="2826809"/>
                </a:cubicBezTo>
                <a:close/>
                <a:moveTo>
                  <a:pt x="186437" y="6124575"/>
                </a:moveTo>
                <a:cubicBezTo>
                  <a:pt x="180304" y="6125633"/>
                  <a:pt x="182757" y="6121401"/>
                  <a:pt x="182757" y="6118225"/>
                </a:cubicBezTo>
                <a:cubicBezTo>
                  <a:pt x="182757" y="6116109"/>
                  <a:pt x="181531" y="6110817"/>
                  <a:pt x="187664" y="6113992"/>
                </a:cubicBezTo>
                <a:cubicBezTo>
                  <a:pt x="190117" y="6115050"/>
                  <a:pt x="193796" y="6116109"/>
                  <a:pt x="197476" y="6118225"/>
                </a:cubicBezTo>
                <a:cubicBezTo>
                  <a:pt x="192570" y="6120342"/>
                  <a:pt x="190117" y="6123517"/>
                  <a:pt x="186437" y="6124575"/>
                </a:cubicBezTo>
                <a:close/>
                <a:moveTo>
                  <a:pt x="183984" y="4486275"/>
                </a:moveTo>
                <a:cubicBezTo>
                  <a:pt x="182757" y="4486275"/>
                  <a:pt x="180304" y="4486275"/>
                  <a:pt x="179078" y="4486275"/>
                </a:cubicBezTo>
                <a:cubicBezTo>
                  <a:pt x="177851" y="4485217"/>
                  <a:pt x="176625" y="4484159"/>
                  <a:pt x="175398" y="4483100"/>
                </a:cubicBezTo>
                <a:cubicBezTo>
                  <a:pt x="177851" y="4480984"/>
                  <a:pt x="179078" y="4477809"/>
                  <a:pt x="182757" y="4476750"/>
                </a:cubicBezTo>
                <a:cubicBezTo>
                  <a:pt x="188890" y="4473575"/>
                  <a:pt x="193796" y="4475692"/>
                  <a:pt x="195023" y="4480984"/>
                </a:cubicBezTo>
                <a:cubicBezTo>
                  <a:pt x="196250" y="4488392"/>
                  <a:pt x="188890" y="4486275"/>
                  <a:pt x="183984" y="4486275"/>
                </a:cubicBezTo>
                <a:close/>
                <a:moveTo>
                  <a:pt x="11643728" y="5010150"/>
                </a:moveTo>
                <a:cubicBezTo>
                  <a:pt x="11651088" y="5009092"/>
                  <a:pt x="11646181" y="5000625"/>
                  <a:pt x="11651088" y="4997450"/>
                </a:cubicBezTo>
                <a:cubicBezTo>
                  <a:pt x="11658447" y="5002742"/>
                  <a:pt x="11653540" y="5009092"/>
                  <a:pt x="11652314" y="5014383"/>
                </a:cubicBezTo>
                <a:cubicBezTo>
                  <a:pt x="11652314" y="5017559"/>
                  <a:pt x="11648634" y="5022850"/>
                  <a:pt x="11643728" y="5019675"/>
                </a:cubicBezTo>
                <a:cubicBezTo>
                  <a:pt x="11640048" y="5017559"/>
                  <a:pt x="11644955" y="5014383"/>
                  <a:pt x="11643728" y="5010150"/>
                </a:cubicBezTo>
                <a:close/>
                <a:moveTo>
                  <a:pt x="11647407" y="5870575"/>
                </a:moveTo>
                <a:cubicBezTo>
                  <a:pt x="11657220" y="5881159"/>
                  <a:pt x="11653540" y="5887508"/>
                  <a:pt x="11646181" y="5891742"/>
                </a:cubicBezTo>
                <a:cubicBezTo>
                  <a:pt x="11638822" y="5884334"/>
                  <a:pt x="11647407" y="5880100"/>
                  <a:pt x="11647407" y="5870575"/>
                </a:cubicBezTo>
                <a:close/>
                <a:moveTo>
                  <a:pt x="11646181" y="5891742"/>
                </a:moveTo>
                <a:cubicBezTo>
                  <a:pt x="11646181" y="5891742"/>
                  <a:pt x="11646181" y="5891742"/>
                  <a:pt x="11646181" y="5891742"/>
                </a:cubicBezTo>
                <a:cubicBezTo>
                  <a:pt x="11646181" y="5891742"/>
                  <a:pt x="11646181" y="5891742"/>
                  <a:pt x="11646181" y="5891742"/>
                </a:cubicBezTo>
                <a:cubicBezTo>
                  <a:pt x="11646181" y="5891742"/>
                  <a:pt x="11646181" y="5891742"/>
                  <a:pt x="11646181" y="5891742"/>
                </a:cubicBezTo>
                <a:cubicBezTo>
                  <a:pt x="11646181" y="5891742"/>
                  <a:pt x="11646181" y="5891742"/>
                  <a:pt x="11646181" y="5891742"/>
                </a:cubicBezTo>
                <a:close/>
                <a:moveTo>
                  <a:pt x="879443" y="4899025"/>
                </a:moveTo>
                <a:cubicBezTo>
                  <a:pt x="874537" y="4895850"/>
                  <a:pt x="873310" y="4892675"/>
                  <a:pt x="873310" y="4888442"/>
                </a:cubicBezTo>
                <a:cubicBezTo>
                  <a:pt x="874537" y="4884209"/>
                  <a:pt x="879443" y="4884209"/>
                  <a:pt x="884349" y="4885267"/>
                </a:cubicBezTo>
                <a:cubicBezTo>
                  <a:pt x="889256" y="4887383"/>
                  <a:pt x="889256" y="4890559"/>
                  <a:pt x="886802" y="4894792"/>
                </a:cubicBezTo>
                <a:cubicBezTo>
                  <a:pt x="884349" y="4897967"/>
                  <a:pt x="881896" y="4900084"/>
                  <a:pt x="879443" y="4899025"/>
                </a:cubicBezTo>
                <a:close/>
                <a:moveTo>
                  <a:pt x="168039" y="4512734"/>
                </a:moveTo>
                <a:cubicBezTo>
                  <a:pt x="163132" y="4513792"/>
                  <a:pt x="158226" y="4512734"/>
                  <a:pt x="159453" y="4507442"/>
                </a:cubicBezTo>
                <a:cubicBezTo>
                  <a:pt x="160679" y="4504267"/>
                  <a:pt x="165586" y="4502150"/>
                  <a:pt x="168039" y="4503209"/>
                </a:cubicBezTo>
                <a:cubicBezTo>
                  <a:pt x="172945" y="4505325"/>
                  <a:pt x="180304" y="4504267"/>
                  <a:pt x="182757" y="4510617"/>
                </a:cubicBezTo>
                <a:cubicBezTo>
                  <a:pt x="179078" y="4515909"/>
                  <a:pt x="172945" y="4511675"/>
                  <a:pt x="168039" y="4512734"/>
                </a:cubicBezTo>
                <a:close/>
                <a:moveTo>
                  <a:pt x="24531" y="1907117"/>
                </a:moveTo>
                <a:cubicBezTo>
                  <a:pt x="29437" y="1907117"/>
                  <a:pt x="29437" y="1910292"/>
                  <a:pt x="28211" y="1913467"/>
                </a:cubicBezTo>
                <a:cubicBezTo>
                  <a:pt x="26984" y="1916642"/>
                  <a:pt x="23305" y="1917700"/>
                  <a:pt x="20852" y="1917700"/>
                </a:cubicBezTo>
                <a:cubicBezTo>
                  <a:pt x="17172" y="1916642"/>
                  <a:pt x="15945" y="1915583"/>
                  <a:pt x="17172" y="1912408"/>
                </a:cubicBezTo>
                <a:cubicBezTo>
                  <a:pt x="18398" y="1910292"/>
                  <a:pt x="19625" y="1907117"/>
                  <a:pt x="24531" y="1907117"/>
                </a:cubicBezTo>
                <a:close/>
                <a:moveTo>
                  <a:pt x="180304" y="6016625"/>
                </a:moveTo>
                <a:cubicBezTo>
                  <a:pt x="181531" y="6016625"/>
                  <a:pt x="181531" y="6022975"/>
                  <a:pt x="182757" y="6026151"/>
                </a:cubicBezTo>
                <a:cubicBezTo>
                  <a:pt x="176625" y="6025092"/>
                  <a:pt x="176625" y="6030383"/>
                  <a:pt x="172945" y="6032500"/>
                </a:cubicBezTo>
                <a:cubicBezTo>
                  <a:pt x="172945" y="6029325"/>
                  <a:pt x="171718" y="6027209"/>
                  <a:pt x="171718" y="6024034"/>
                </a:cubicBezTo>
                <a:cubicBezTo>
                  <a:pt x="171718" y="6019800"/>
                  <a:pt x="172945" y="6014508"/>
                  <a:pt x="180304" y="6016625"/>
                </a:cubicBezTo>
                <a:close/>
                <a:moveTo>
                  <a:pt x="695459" y="2911475"/>
                </a:moveTo>
                <a:cubicBezTo>
                  <a:pt x="695459" y="2908300"/>
                  <a:pt x="696686" y="2906184"/>
                  <a:pt x="701592" y="2906184"/>
                </a:cubicBezTo>
                <a:cubicBezTo>
                  <a:pt x="706498" y="2907242"/>
                  <a:pt x="711404" y="2908300"/>
                  <a:pt x="711404" y="2911475"/>
                </a:cubicBezTo>
                <a:cubicBezTo>
                  <a:pt x="712631" y="2914650"/>
                  <a:pt x="708951" y="2916767"/>
                  <a:pt x="704045" y="2916767"/>
                </a:cubicBezTo>
                <a:cubicBezTo>
                  <a:pt x="700365" y="2916767"/>
                  <a:pt x="696686" y="2915708"/>
                  <a:pt x="695459" y="2911475"/>
                </a:cubicBezTo>
                <a:close/>
                <a:moveTo>
                  <a:pt x="694233" y="3091392"/>
                </a:moveTo>
                <a:cubicBezTo>
                  <a:pt x="689326" y="3091392"/>
                  <a:pt x="688100" y="3088217"/>
                  <a:pt x="688100" y="3085042"/>
                </a:cubicBezTo>
                <a:cubicBezTo>
                  <a:pt x="688100" y="3080809"/>
                  <a:pt x="693006" y="3078692"/>
                  <a:pt x="697912" y="3078692"/>
                </a:cubicBezTo>
                <a:cubicBezTo>
                  <a:pt x="701592" y="3078692"/>
                  <a:pt x="705272" y="3078692"/>
                  <a:pt x="705272" y="3082925"/>
                </a:cubicBezTo>
                <a:cubicBezTo>
                  <a:pt x="704045" y="3088217"/>
                  <a:pt x="701592" y="3091392"/>
                  <a:pt x="694233" y="3091392"/>
                </a:cubicBezTo>
                <a:close/>
                <a:moveTo>
                  <a:pt x="1328364" y="1347258"/>
                </a:moveTo>
                <a:cubicBezTo>
                  <a:pt x="1325911" y="1348317"/>
                  <a:pt x="1322231" y="1347258"/>
                  <a:pt x="1322231" y="1345142"/>
                </a:cubicBezTo>
                <a:cubicBezTo>
                  <a:pt x="1321004" y="1341967"/>
                  <a:pt x="1323458" y="1338792"/>
                  <a:pt x="1328364" y="1339850"/>
                </a:cubicBezTo>
                <a:cubicBezTo>
                  <a:pt x="1332044" y="1340908"/>
                  <a:pt x="1336950" y="1338792"/>
                  <a:pt x="1339403" y="1341967"/>
                </a:cubicBezTo>
                <a:cubicBezTo>
                  <a:pt x="1336950" y="1348317"/>
                  <a:pt x="1332044" y="1346200"/>
                  <a:pt x="1328364" y="1347258"/>
                </a:cubicBezTo>
                <a:close/>
                <a:moveTo>
                  <a:pt x="176625" y="3205692"/>
                </a:moveTo>
                <a:cubicBezTo>
                  <a:pt x="176625" y="3201458"/>
                  <a:pt x="177851" y="3198284"/>
                  <a:pt x="183984" y="3198284"/>
                </a:cubicBezTo>
                <a:cubicBezTo>
                  <a:pt x="187664" y="3198284"/>
                  <a:pt x="188890" y="3202517"/>
                  <a:pt x="187664" y="3204633"/>
                </a:cubicBezTo>
                <a:cubicBezTo>
                  <a:pt x="186437" y="3207809"/>
                  <a:pt x="187664" y="3213100"/>
                  <a:pt x="181531" y="3212042"/>
                </a:cubicBezTo>
                <a:cubicBezTo>
                  <a:pt x="177851" y="3213100"/>
                  <a:pt x="177851" y="3209925"/>
                  <a:pt x="176625" y="3205692"/>
                </a:cubicBezTo>
                <a:close/>
                <a:moveTo>
                  <a:pt x="694233" y="4894792"/>
                </a:moveTo>
                <a:cubicBezTo>
                  <a:pt x="681967" y="4893734"/>
                  <a:pt x="690553" y="4883150"/>
                  <a:pt x="684420" y="4878917"/>
                </a:cubicBezTo>
                <a:cubicBezTo>
                  <a:pt x="684420" y="4878917"/>
                  <a:pt x="684420" y="4877859"/>
                  <a:pt x="684420" y="4876800"/>
                </a:cubicBezTo>
                <a:cubicBezTo>
                  <a:pt x="679514" y="4873625"/>
                  <a:pt x="675834" y="4869392"/>
                  <a:pt x="681967" y="4864100"/>
                </a:cubicBezTo>
                <a:cubicBezTo>
                  <a:pt x="684420" y="4861984"/>
                  <a:pt x="688100" y="4861984"/>
                  <a:pt x="690553" y="4864100"/>
                </a:cubicBezTo>
                <a:cubicBezTo>
                  <a:pt x="697912" y="4870450"/>
                  <a:pt x="686873" y="4872567"/>
                  <a:pt x="686873" y="4876800"/>
                </a:cubicBezTo>
                <a:cubicBezTo>
                  <a:pt x="690553" y="4882092"/>
                  <a:pt x="697912" y="4886325"/>
                  <a:pt x="696686" y="4893734"/>
                </a:cubicBezTo>
                <a:cubicBezTo>
                  <a:pt x="696686" y="4894792"/>
                  <a:pt x="695459" y="4894792"/>
                  <a:pt x="694233" y="4894792"/>
                </a:cubicBezTo>
                <a:close/>
                <a:moveTo>
                  <a:pt x="1278075" y="6174317"/>
                </a:moveTo>
                <a:cubicBezTo>
                  <a:pt x="1290340" y="6178550"/>
                  <a:pt x="1291567" y="6188075"/>
                  <a:pt x="1300153" y="6192308"/>
                </a:cubicBezTo>
                <a:cubicBezTo>
                  <a:pt x="1287887" y="6191250"/>
                  <a:pt x="1278075" y="6189133"/>
                  <a:pt x="1278075" y="6174317"/>
                </a:cubicBezTo>
                <a:close/>
                <a:moveTo>
                  <a:pt x="10913925" y="2484967"/>
                </a:moveTo>
                <a:cubicBezTo>
                  <a:pt x="10907792" y="2483908"/>
                  <a:pt x="10904113" y="2481792"/>
                  <a:pt x="10905339" y="2476500"/>
                </a:cubicBezTo>
                <a:cubicBezTo>
                  <a:pt x="10905339" y="2474383"/>
                  <a:pt x="10906566" y="2472267"/>
                  <a:pt x="10911472" y="2473325"/>
                </a:cubicBezTo>
                <a:cubicBezTo>
                  <a:pt x="10915152" y="2475442"/>
                  <a:pt x="10922511" y="2475442"/>
                  <a:pt x="10921285" y="2481792"/>
                </a:cubicBezTo>
                <a:cubicBezTo>
                  <a:pt x="10918832" y="2483908"/>
                  <a:pt x="10916378" y="2486025"/>
                  <a:pt x="10913925" y="2484967"/>
                </a:cubicBezTo>
                <a:close/>
                <a:moveTo>
                  <a:pt x="11722228" y="2758017"/>
                </a:moveTo>
                <a:cubicBezTo>
                  <a:pt x="11728361" y="2752725"/>
                  <a:pt x="11723454" y="2745317"/>
                  <a:pt x="11728361" y="2740025"/>
                </a:cubicBezTo>
                <a:cubicBezTo>
                  <a:pt x="11732040" y="2750608"/>
                  <a:pt x="11732040" y="2751667"/>
                  <a:pt x="11722228" y="2758017"/>
                </a:cubicBezTo>
                <a:close/>
                <a:moveTo>
                  <a:pt x="11721001" y="2759075"/>
                </a:moveTo>
                <a:cubicBezTo>
                  <a:pt x="11721001" y="2759075"/>
                  <a:pt x="11722228" y="2758017"/>
                  <a:pt x="11722228" y="2758017"/>
                </a:cubicBezTo>
                <a:cubicBezTo>
                  <a:pt x="11721001" y="2758017"/>
                  <a:pt x="11721001" y="2759075"/>
                  <a:pt x="11721001" y="2759075"/>
                </a:cubicBezTo>
                <a:cubicBezTo>
                  <a:pt x="11721001" y="2759075"/>
                  <a:pt x="11719775" y="2759075"/>
                  <a:pt x="11721001" y="2759075"/>
                </a:cubicBezTo>
                <a:cubicBezTo>
                  <a:pt x="11719775" y="2759075"/>
                  <a:pt x="11719775" y="2759075"/>
                  <a:pt x="11721001" y="2759075"/>
                </a:cubicBezTo>
                <a:lnTo>
                  <a:pt x="11721001" y="2759075"/>
                </a:lnTo>
                <a:cubicBezTo>
                  <a:pt x="11719775" y="2759075"/>
                  <a:pt x="11719775" y="2759075"/>
                  <a:pt x="11721001" y="2759075"/>
                </a:cubicBezTo>
                <a:lnTo>
                  <a:pt x="11721001" y="2759075"/>
                </a:lnTo>
                <a:close/>
                <a:moveTo>
                  <a:pt x="10909019" y="3653367"/>
                </a:moveTo>
                <a:cubicBezTo>
                  <a:pt x="10905339" y="3654425"/>
                  <a:pt x="10904113" y="3651250"/>
                  <a:pt x="10905339" y="3649133"/>
                </a:cubicBezTo>
                <a:cubicBezTo>
                  <a:pt x="10906566" y="3645958"/>
                  <a:pt x="10907792" y="3642784"/>
                  <a:pt x="10913925" y="3641725"/>
                </a:cubicBezTo>
                <a:cubicBezTo>
                  <a:pt x="10915152" y="3643842"/>
                  <a:pt x="10918832" y="3644900"/>
                  <a:pt x="10918832" y="3647017"/>
                </a:cubicBezTo>
                <a:cubicBezTo>
                  <a:pt x="10918832" y="3652309"/>
                  <a:pt x="10912699" y="3652309"/>
                  <a:pt x="10909019" y="3653367"/>
                </a:cubicBezTo>
                <a:close/>
                <a:moveTo>
                  <a:pt x="260031" y="4454525"/>
                </a:moveTo>
                <a:cubicBezTo>
                  <a:pt x="260031" y="4452409"/>
                  <a:pt x="261257" y="4450292"/>
                  <a:pt x="264937" y="4451350"/>
                </a:cubicBezTo>
                <a:cubicBezTo>
                  <a:pt x="268617" y="4452409"/>
                  <a:pt x="271070" y="4454525"/>
                  <a:pt x="269843" y="4457700"/>
                </a:cubicBezTo>
                <a:cubicBezTo>
                  <a:pt x="269843" y="4458758"/>
                  <a:pt x="267390" y="4459817"/>
                  <a:pt x="266163" y="4459817"/>
                </a:cubicBezTo>
                <a:cubicBezTo>
                  <a:pt x="262484" y="4458758"/>
                  <a:pt x="260031" y="4457700"/>
                  <a:pt x="260031" y="4454525"/>
                </a:cubicBezTo>
                <a:close/>
                <a:moveTo>
                  <a:pt x="11208299" y="4197350"/>
                </a:moveTo>
                <a:cubicBezTo>
                  <a:pt x="11208299" y="4195234"/>
                  <a:pt x="11210753" y="4194175"/>
                  <a:pt x="11214432" y="4194175"/>
                </a:cubicBezTo>
                <a:cubicBezTo>
                  <a:pt x="11220565" y="4194175"/>
                  <a:pt x="11224244" y="4197350"/>
                  <a:pt x="11226698" y="4201584"/>
                </a:cubicBezTo>
                <a:cubicBezTo>
                  <a:pt x="11224244" y="4202642"/>
                  <a:pt x="11223018" y="4203700"/>
                  <a:pt x="11220565" y="4204758"/>
                </a:cubicBezTo>
                <a:cubicBezTo>
                  <a:pt x="11214432" y="4203700"/>
                  <a:pt x="11208299" y="4203700"/>
                  <a:pt x="11208299" y="4197350"/>
                </a:cubicBezTo>
                <a:close/>
                <a:moveTo>
                  <a:pt x="582616" y="401108"/>
                </a:moveTo>
                <a:cubicBezTo>
                  <a:pt x="585069" y="401108"/>
                  <a:pt x="587522" y="403225"/>
                  <a:pt x="587522" y="403225"/>
                </a:cubicBezTo>
                <a:cubicBezTo>
                  <a:pt x="586295" y="410633"/>
                  <a:pt x="582616" y="411692"/>
                  <a:pt x="577709" y="411692"/>
                </a:cubicBezTo>
                <a:cubicBezTo>
                  <a:pt x="575256" y="411692"/>
                  <a:pt x="572803" y="409575"/>
                  <a:pt x="574030" y="407458"/>
                </a:cubicBezTo>
                <a:cubicBezTo>
                  <a:pt x="574030" y="404283"/>
                  <a:pt x="576483" y="400050"/>
                  <a:pt x="582616" y="401108"/>
                </a:cubicBezTo>
                <a:close/>
                <a:moveTo>
                  <a:pt x="12165016" y="3286125"/>
                </a:moveTo>
                <a:cubicBezTo>
                  <a:pt x="12161336" y="3286125"/>
                  <a:pt x="12157656" y="3285067"/>
                  <a:pt x="12157656" y="3281892"/>
                </a:cubicBezTo>
                <a:cubicBezTo>
                  <a:pt x="12157656" y="3274483"/>
                  <a:pt x="12165016" y="3274483"/>
                  <a:pt x="12169922" y="3273425"/>
                </a:cubicBezTo>
                <a:cubicBezTo>
                  <a:pt x="12172375" y="3272367"/>
                  <a:pt x="12173602" y="3274483"/>
                  <a:pt x="12173602" y="3277659"/>
                </a:cubicBezTo>
                <a:cubicBezTo>
                  <a:pt x="12173602" y="3281892"/>
                  <a:pt x="12171148" y="3286125"/>
                  <a:pt x="12165016" y="3286125"/>
                </a:cubicBezTo>
                <a:close/>
                <a:moveTo>
                  <a:pt x="1735582" y="5112809"/>
                </a:moveTo>
                <a:cubicBezTo>
                  <a:pt x="1738035" y="5111750"/>
                  <a:pt x="1740488" y="5112809"/>
                  <a:pt x="1741714" y="5114925"/>
                </a:cubicBezTo>
                <a:cubicBezTo>
                  <a:pt x="1742941" y="5120217"/>
                  <a:pt x="1739261" y="5121275"/>
                  <a:pt x="1734355" y="5122334"/>
                </a:cubicBezTo>
                <a:cubicBezTo>
                  <a:pt x="1730675" y="5122334"/>
                  <a:pt x="1728222" y="5122334"/>
                  <a:pt x="1726996" y="5120217"/>
                </a:cubicBezTo>
                <a:cubicBezTo>
                  <a:pt x="1725769" y="5114925"/>
                  <a:pt x="1731902" y="5114925"/>
                  <a:pt x="1735582" y="5112809"/>
                </a:cubicBezTo>
                <a:close/>
                <a:moveTo>
                  <a:pt x="1058521" y="3626909"/>
                </a:moveTo>
                <a:cubicBezTo>
                  <a:pt x="1054841" y="3624792"/>
                  <a:pt x="1054841" y="3621617"/>
                  <a:pt x="1057294" y="3619500"/>
                </a:cubicBezTo>
                <a:cubicBezTo>
                  <a:pt x="1058521" y="3617383"/>
                  <a:pt x="1062200" y="3615267"/>
                  <a:pt x="1065880" y="3617383"/>
                </a:cubicBezTo>
                <a:cubicBezTo>
                  <a:pt x="1067107" y="3618442"/>
                  <a:pt x="1067107" y="3621617"/>
                  <a:pt x="1067107" y="3623733"/>
                </a:cubicBezTo>
                <a:cubicBezTo>
                  <a:pt x="1065880" y="3626909"/>
                  <a:pt x="1063427" y="3627967"/>
                  <a:pt x="1058521" y="3626909"/>
                </a:cubicBezTo>
                <a:close/>
                <a:moveTo>
                  <a:pt x="1063427" y="4093633"/>
                </a:moveTo>
                <a:cubicBezTo>
                  <a:pt x="1060974" y="4088342"/>
                  <a:pt x="1062200" y="4086225"/>
                  <a:pt x="1064654" y="4084108"/>
                </a:cubicBezTo>
                <a:cubicBezTo>
                  <a:pt x="1067107" y="4083050"/>
                  <a:pt x="1069560" y="4080934"/>
                  <a:pt x="1074466" y="4076700"/>
                </a:cubicBezTo>
                <a:cubicBezTo>
                  <a:pt x="1072013" y="4084108"/>
                  <a:pt x="1070786" y="4090458"/>
                  <a:pt x="1063427" y="4093633"/>
                </a:cubicBezTo>
                <a:close/>
                <a:moveTo>
                  <a:pt x="11592212" y="2864909"/>
                </a:moveTo>
                <a:cubicBezTo>
                  <a:pt x="11592212" y="2869142"/>
                  <a:pt x="11592212" y="2874434"/>
                  <a:pt x="11588533" y="2878667"/>
                </a:cubicBezTo>
                <a:cubicBezTo>
                  <a:pt x="11584853" y="2887133"/>
                  <a:pt x="11578720" y="2886075"/>
                  <a:pt x="11571361" y="2883958"/>
                </a:cubicBezTo>
                <a:cubicBezTo>
                  <a:pt x="11570134" y="2883958"/>
                  <a:pt x="11568908" y="2882900"/>
                  <a:pt x="11570134" y="2881842"/>
                </a:cubicBezTo>
                <a:cubicBezTo>
                  <a:pt x="11573814" y="2876550"/>
                  <a:pt x="11579947" y="2875492"/>
                  <a:pt x="11586079" y="2875492"/>
                </a:cubicBezTo>
                <a:cubicBezTo>
                  <a:pt x="11586079" y="2871258"/>
                  <a:pt x="11586079" y="2868083"/>
                  <a:pt x="11586079" y="2863850"/>
                </a:cubicBezTo>
                <a:cubicBezTo>
                  <a:pt x="11586079" y="2860675"/>
                  <a:pt x="11587306" y="2858559"/>
                  <a:pt x="11592212" y="2858559"/>
                </a:cubicBezTo>
                <a:cubicBezTo>
                  <a:pt x="11594665" y="2858559"/>
                  <a:pt x="11599572" y="2858559"/>
                  <a:pt x="11599572" y="2859617"/>
                </a:cubicBezTo>
                <a:cubicBezTo>
                  <a:pt x="11602025" y="2865967"/>
                  <a:pt x="11592212" y="2860675"/>
                  <a:pt x="11592212" y="2864909"/>
                </a:cubicBezTo>
                <a:close/>
                <a:moveTo>
                  <a:pt x="11929516" y="6265334"/>
                </a:moveTo>
                <a:cubicBezTo>
                  <a:pt x="11928290" y="6268508"/>
                  <a:pt x="11927063" y="6270625"/>
                  <a:pt x="11924610" y="6270625"/>
                </a:cubicBezTo>
                <a:cubicBezTo>
                  <a:pt x="11919704" y="6270625"/>
                  <a:pt x="11919704" y="6267450"/>
                  <a:pt x="11919704" y="6264276"/>
                </a:cubicBezTo>
                <a:cubicBezTo>
                  <a:pt x="11919704" y="6262159"/>
                  <a:pt x="11919704" y="6256867"/>
                  <a:pt x="11924610" y="6258984"/>
                </a:cubicBezTo>
                <a:cubicBezTo>
                  <a:pt x="11927063" y="6260042"/>
                  <a:pt x="11928290" y="6263217"/>
                  <a:pt x="11929516" y="6265334"/>
                </a:cubicBezTo>
                <a:close/>
                <a:moveTo>
                  <a:pt x="11922157" y="3394075"/>
                </a:moveTo>
                <a:cubicBezTo>
                  <a:pt x="11924610" y="3394075"/>
                  <a:pt x="11927063" y="3395133"/>
                  <a:pt x="11927063" y="3398309"/>
                </a:cubicBezTo>
                <a:cubicBezTo>
                  <a:pt x="11927063" y="3402542"/>
                  <a:pt x="11923383" y="3402542"/>
                  <a:pt x="11919704" y="3403600"/>
                </a:cubicBezTo>
                <a:cubicBezTo>
                  <a:pt x="11916024" y="3402542"/>
                  <a:pt x="11916024" y="3399367"/>
                  <a:pt x="11916024" y="3397250"/>
                </a:cubicBezTo>
                <a:cubicBezTo>
                  <a:pt x="11916024" y="3394075"/>
                  <a:pt x="11918477" y="3394075"/>
                  <a:pt x="11922157" y="3394075"/>
                </a:cubicBezTo>
                <a:close/>
                <a:moveTo>
                  <a:pt x="12173602" y="4386792"/>
                </a:moveTo>
                <a:cubicBezTo>
                  <a:pt x="12173602" y="4386792"/>
                  <a:pt x="12173602" y="4385734"/>
                  <a:pt x="12173602" y="4386792"/>
                </a:cubicBezTo>
                <a:cubicBezTo>
                  <a:pt x="12173602" y="4385734"/>
                  <a:pt x="12173602" y="4385734"/>
                  <a:pt x="12173602" y="4386792"/>
                </a:cubicBezTo>
                <a:cubicBezTo>
                  <a:pt x="12173602" y="4385734"/>
                  <a:pt x="12173602" y="4386792"/>
                  <a:pt x="12173602" y="4386792"/>
                </a:cubicBezTo>
                <a:cubicBezTo>
                  <a:pt x="12173602" y="4386792"/>
                  <a:pt x="12173602" y="4386792"/>
                  <a:pt x="12173602" y="4386792"/>
                </a:cubicBezTo>
                <a:close/>
                <a:moveTo>
                  <a:pt x="12172375" y="4389967"/>
                </a:moveTo>
                <a:cubicBezTo>
                  <a:pt x="12172375" y="4388909"/>
                  <a:pt x="12172375" y="4386792"/>
                  <a:pt x="12173602" y="4385734"/>
                </a:cubicBezTo>
                <a:cubicBezTo>
                  <a:pt x="12174828" y="4385734"/>
                  <a:pt x="12177281" y="4385734"/>
                  <a:pt x="12178508" y="4386792"/>
                </a:cubicBezTo>
                <a:cubicBezTo>
                  <a:pt x="12182188" y="4388909"/>
                  <a:pt x="12188320" y="4384675"/>
                  <a:pt x="12189547" y="4389967"/>
                </a:cubicBezTo>
                <a:cubicBezTo>
                  <a:pt x="12190774" y="4396317"/>
                  <a:pt x="12182188" y="4396317"/>
                  <a:pt x="12178508" y="4397375"/>
                </a:cubicBezTo>
                <a:cubicBezTo>
                  <a:pt x="12172375" y="4398434"/>
                  <a:pt x="12173602" y="4393142"/>
                  <a:pt x="12172375" y="4389967"/>
                </a:cubicBezTo>
                <a:close/>
                <a:moveTo>
                  <a:pt x="895388" y="5697008"/>
                </a:moveTo>
                <a:cubicBezTo>
                  <a:pt x="907654" y="5692776"/>
                  <a:pt x="915013" y="5694892"/>
                  <a:pt x="921146" y="5701242"/>
                </a:cubicBezTo>
                <a:cubicBezTo>
                  <a:pt x="912560" y="5705475"/>
                  <a:pt x="906427" y="5699125"/>
                  <a:pt x="895388" y="5697008"/>
                </a:cubicBezTo>
                <a:close/>
                <a:moveTo>
                  <a:pt x="1527066" y="3867150"/>
                </a:moveTo>
                <a:cubicBezTo>
                  <a:pt x="1524613" y="3865034"/>
                  <a:pt x="1524613" y="3861858"/>
                  <a:pt x="1524613" y="3858684"/>
                </a:cubicBezTo>
                <a:cubicBezTo>
                  <a:pt x="1525840" y="3855508"/>
                  <a:pt x="1527066" y="3851275"/>
                  <a:pt x="1530746" y="3852333"/>
                </a:cubicBezTo>
                <a:cubicBezTo>
                  <a:pt x="1536879" y="3853392"/>
                  <a:pt x="1534426" y="3857625"/>
                  <a:pt x="1534426" y="3861858"/>
                </a:cubicBezTo>
                <a:cubicBezTo>
                  <a:pt x="1534426" y="3865034"/>
                  <a:pt x="1531973" y="3867150"/>
                  <a:pt x="1527066" y="3867150"/>
                </a:cubicBezTo>
                <a:close/>
                <a:moveTo>
                  <a:pt x="99351" y="2433108"/>
                </a:moveTo>
                <a:cubicBezTo>
                  <a:pt x="88312" y="2428875"/>
                  <a:pt x="88312" y="2428875"/>
                  <a:pt x="84633" y="2415117"/>
                </a:cubicBezTo>
                <a:cubicBezTo>
                  <a:pt x="94445" y="2420408"/>
                  <a:pt x="98125" y="2425700"/>
                  <a:pt x="99351" y="2433108"/>
                </a:cubicBezTo>
                <a:close/>
                <a:moveTo>
                  <a:pt x="11759025" y="1218142"/>
                </a:moveTo>
                <a:cubicBezTo>
                  <a:pt x="11759025" y="1214967"/>
                  <a:pt x="11757798" y="1212850"/>
                  <a:pt x="11757798" y="1209675"/>
                </a:cubicBezTo>
                <a:cubicBezTo>
                  <a:pt x="11755345" y="1209675"/>
                  <a:pt x="11754118" y="1208617"/>
                  <a:pt x="11752892" y="1208617"/>
                </a:cubicBezTo>
                <a:cubicBezTo>
                  <a:pt x="11749212" y="1208617"/>
                  <a:pt x="11746759" y="1208617"/>
                  <a:pt x="11743080" y="1208617"/>
                </a:cubicBezTo>
                <a:cubicBezTo>
                  <a:pt x="11744306" y="1202267"/>
                  <a:pt x="11746759" y="1195917"/>
                  <a:pt x="11747985" y="1190625"/>
                </a:cubicBezTo>
                <a:cubicBezTo>
                  <a:pt x="11746759" y="1189567"/>
                  <a:pt x="11745532" y="1189567"/>
                  <a:pt x="11744306" y="1188508"/>
                </a:cubicBezTo>
                <a:cubicBezTo>
                  <a:pt x="11743080" y="1188508"/>
                  <a:pt x="11743080" y="1189567"/>
                  <a:pt x="11741853" y="1189567"/>
                </a:cubicBezTo>
                <a:cubicBezTo>
                  <a:pt x="11740626" y="1190625"/>
                  <a:pt x="11739399" y="1191683"/>
                  <a:pt x="11738173" y="1192742"/>
                </a:cubicBezTo>
                <a:cubicBezTo>
                  <a:pt x="11734494" y="1198033"/>
                  <a:pt x="11735720" y="1203325"/>
                  <a:pt x="11736947" y="1208617"/>
                </a:cubicBezTo>
                <a:cubicBezTo>
                  <a:pt x="11728361" y="1204383"/>
                  <a:pt x="11712416" y="1211792"/>
                  <a:pt x="11711189" y="1195917"/>
                </a:cubicBezTo>
                <a:cubicBezTo>
                  <a:pt x="11717321" y="1190625"/>
                  <a:pt x="11729587" y="1200150"/>
                  <a:pt x="11734494" y="1189567"/>
                </a:cubicBezTo>
                <a:cubicBezTo>
                  <a:pt x="11735720" y="1185333"/>
                  <a:pt x="11735720" y="1180042"/>
                  <a:pt x="11738173" y="1176867"/>
                </a:cubicBezTo>
                <a:cubicBezTo>
                  <a:pt x="11741853" y="1171575"/>
                  <a:pt x="11752892" y="1173692"/>
                  <a:pt x="11752892" y="1180042"/>
                </a:cubicBezTo>
                <a:cubicBezTo>
                  <a:pt x="11754118" y="1185333"/>
                  <a:pt x="11759025" y="1189567"/>
                  <a:pt x="11760251" y="1194858"/>
                </a:cubicBezTo>
                <a:cubicBezTo>
                  <a:pt x="11771290" y="1202267"/>
                  <a:pt x="11766384" y="1210733"/>
                  <a:pt x="11759025" y="1218142"/>
                </a:cubicBezTo>
                <a:close/>
                <a:moveTo>
                  <a:pt x="11759025" y="1218142"/>
                </a:moveTo>
                <a:cubicBezTo>
                  <a:pt x="11759025" y="1218142"/>
                  <a:pt x="11759025" y="1218142"/>
                  <a:pt x="11759025" y="1218142"/>
                </a:cubicBezTo>
                <a:cubicBezTo>
                  <a:pt x="11759025" y="1218142"/>
                  <a:pt x="11759025" y="1218142"/>
                  <a:pt x="11759025" y="1218142"/>
                </a:cubicBezTo>
                <a:cubicBezTo>
                  <a:pt x="11759025" y="1218142"/>
                  <a:pt x="11759025" y="1218142"/>
                  <a:pt x="11759025" y="1218142"/>
                </a:cubicBezTo>
                <a:cubicBezTo>
                  <a:pt x="11759025" y="1218142"/>
                  <a:pt x="11759025" y="1218142"/>
                  <a:pt x="11759025" y="1218142"/>
                </a:cubicBezTo>
                <a:close/>
                <a:moveTo>
                  <a:pt x="11928290" y="5095875"/>
                </a:moveTo>
                <a:cubicBezTo>
                  <a:pt x="11933196" y="5096934"/>
                  <a:pt x="11934423" y="5100109"/>
                  <a:pt x="11934423" y="5103284"/>
                </a:cubicBezTo>
                <a:cubicBezTo>
                  <a:pt x="11933196" y="5106459"/>
                  <a:pt x="11931969" y="5109633"/>
                  <a:pt x="11928290" y="5108575"/>
                </a:cubicBezTo>
                <a:cubicBezTo>
                  <a:pt x="11923383" y="5107517"/>
                  <a:pt x="11924610" y="5103284"/>
                  <a:pt x="11924610" y="5099050"/>
                </a:cubicBezTo>
                <a:cubicBezTo>
                  <a:pt x="11924610" y="5097992"/>
                  <a:pt x="11925836" y="5095875"/>
                  <a:pt x="11928290" y="5095875"/>
                </a:cubicBezTo>
                <a:close/>
                <a:moveTo>
                  <a:pt x="219554" y="6073776"/>
                </a:moveTo>
                <a:cubicBezTo>
                  <a:pt x="224460" y="6071659"/>
                  <a:pt x="228140" y="6065308"/>
                  <a:pt x="235499" y="6069542"/>
                </a:cubicBezTo>
                <a:cubicBezTo>
                  <a:pt x="236726" y="6070600"/>
                  <a:pt x="237953" y="6071659"/>
                  <a:pt x="237953" y="6072717"/>
                </a:cubicBezTo>
                <a:cubicBezTo>
                  <a:pt x="235499" y="6080125"/>
                  <a:pt x="226913" y="6075892"/>
                  <a:pt x="223234" y="6079067"/>
                </a:cubicBezTo>
                <a:cubicBezTo>
                  <a:pt x="222007" y="6080125"/>
                  <a:pt x="220781" y="6079067"/>
                  <a:pt x="215874" y="6079067"/>
                </a:cubicBezTo>
                <a:cubicBezTo>
                  <a:pt x="217101" y="6075892"/>
                  <a:pt x="218328" y="6074834"/>
                  <a:pt x="219554" y="6073776"/>
                </a:cubicBezTo>
                <a:close/>
                <a:moveTo>
                  <a:pt x="911334" y="3121025"/>
                </a:moveTo>
                <a:cubicBezTo>
                  <a:pt x="903974" y="3114675"/>
                  <a:pt x="897841" y="3110442"/>
                  <a:pt x="895388" y="3100917"/>
                </a:cubicBezTo>
                <a:cubicBezTo>
                  <a:pt x="907654" y="3104092"/>
                  <a:pt x="911334" y="3108325"/>
                  <a:pt x="911334" y="3121025"/>
                </a:cubicBezTo>
                <a:close/>
                <a:moveTo>
                  <a:pt x="1697558" y="3969809"/>
                </a:moveTo>
                <a:cubicBezTo>
                  <a:pt x="1698785" y="3963458"/>
                  <a:pt x="1706144" y="3963458"/>
                  <a:pt x="1709824" y="3958167"/>
                </a:cubicBezTo>
                <a:cubicBezTo>
                  <a:pt x="1711050" y="3961342"/>
                  <a:pt x="1712277" y="3963458"/>
                  <a:pt x="1712277" y="3965575"/>
                </a:cubicBezTo>
                <a:cubicBezTo>
                  <a:pt x="1711050" y="3969809"/>
                  <a:pt x="1707371" y="3972983"/>
                  <a:pt x="1701238" y="3974042"/>
                </a:cubicBezTo>
                <a:cubicBezTo>
                  <a:pt x="1700011" y="3974042"/>
                  <a:pt x="1696332" y="3972983"/>
                  <a:pt x="1697558" y="3969809"/>
                </a:cubicBezTo>
                <a:close/>
                <a:moveTo>
                  <a:pt x="11131026" y="1244600"/>
                </a:moveTo>
                <a:cubicBezTo>
                  <a:pt x="11132252" y="1240367"/>
                  <a:pt x="11135933" y="1238250"/>
                  <a:pt x="11138385" y="1237192"/>
                </a:cubicBezTo>
                <a:cubicBezTo>
                  <a:pt x="11142065" y="1237192"/>
                  <a:pt x="11143292" y="1239308"/>
                  <a:pt x="11143292" y="1241425"/>
                </a:cubicBezTo>
                <a:cubicBezTo>
                  <a:pt x="11143292" y="1245658"/>
                  <a:pt x="11140838" y="1247775"/>
                  <a:pt x="11135933" y="1247775"/>
                </a:cubicBezTo>
                <a:cubicBezTo>
                  <a:pt x="11133479" y="1248833"/>
                  <a:pt x="11131026" y="1247775"/>
                  <a:pt x="11131026" y="1244600"/>
                </a:cubicBezTo>
                <a:close/>
                <a:moveTo>
                  <a:pt x="10972800" y="2112434"/>
                </a:moveTo>
                <a:cubicBezTo>
                  <a:pt x="10970347" y="2115608"/>
                  <a:pt x="10966667" y="2118783"/>
                  <a:pt x="10961761" y="2116667"/>
                </a:cubicBezTo>
                <a:cubicBezTo>
                  <a:pt x="10959308" y="2115608"/>
                  <a:pt x="10958082" y="2113492"/>
                  <a:pt x="10958082" y="2111375"/>
                </a:cubicBezTo>
                <a:cubicBezTo>
                  <a:pt x="10960534" y="2106083"/>
                  <a:pt x="10965441" y="2108200"/>
                  <a:pt x="10969120" y="2109258"/>
                </a:cubicBezTo>
                <a:cubicBezTo>
                  <a:pt x="10971573" y="2109258"/>
                  <a:pt x="10975253" y="2108200"/>
                  <a:pt x="10972800" y="2112434"/>
                </a:cubicBezTo>
                <a:close/>
                <a:moveTo>
                  <a:pt x="12119633" y="3486150"/>
                </a:moveTo>
                <a:cubicBezTo>
                  <a:pt x="12109820" y="3485092"/>
                  <a:pt x="12104915" y="3480858"/>
                  <a:pt x="12101234" y="3475567"/>
                </a:cubicBezTo>
                <a:cubicBezTo>
                  <a:pt x="12109820" y="3474508"/>
                  <a:pt x="12115953" y="3476625"/>
                  <a:pt x="12119633" y="3486150"/>
                </a:cubicBezTo>
                <a:close/>
                <a:moveTo>
                  <a:pt x="1233919" y="445558"/>
                </a:moveTo>
                <a:cubicBezTo>
                  <a:pt x="1237598" y="446617"/>
                  <a:pt x="1242505" y="445558"/>
                  <a:pt x="1243731" y="450850"/>
                </a:cubicBezTo>
                <a:cubicBezTo>
                  <a:pt x="1243731" y="451908"/>
                  <a:pt x="1241278" y="455083"/>
                  <a:pt x="1238825" y="455083"/>
                </a:cubicBezTo>
                <a:cubicBezTo>
                  <a:pt x="1233919" y="456142"/>
                  <a:pt x="1231466" y="451908"/>
                  <a:pt x="1229012" y="448733"/>
                </a:cubicBezTo>
                <a:cubicBezTo>
                  <a:pt x="1229012" y="446617"/>
                  <a:pt x="1231466" y="445558"/>
                  <a:pt x="1233919" y="445558"/>
                </a:cubicBezTo>
                <a:close/>
                <a:moveTo>
                  <a:pt x="560538" y="5139267"/>
                </a:moveTo>
                <a:cubicBezTo>
                  <a:pt x="561764" y="5139267"/>
                  <a:pt x="564217" y="5139267"/>
                  <a:pt x="565444" y="5140325"/>
                </a:cubicBezTo>
                <a:cubicBezTo>
                  <a:pt x="569124" y="5146675"/>
                  <a:pt x="565444" y="5149850"/>
                  <a:pt x="558085" y="5151967"/>
                </a:cubicBezTo>
                <a:cubicBezTo>
                  <a:pt x="555631" y="5146675"/>
                  <a:pt x="553178" y="5142442"/>
                  <a:pt x="560538" y="5139267"/>
                </a:cubicBezTo>
                <a:close/>
                <a:moveTo>
                  <a:pt x="11576267" y="6491817"/>
                </a:moveTo>
                <a:cubicBezTo>
                  <a:pt x="11571361" y="6491817"/>
                  <a:pt x="11567681" y="6489700"/>
                  <a:pt x="11568908" y="6484409"/>
                </a:cubicBezTo>
                <a:cubicBezTo>
                  <a:pt x="11570134" y="6482292"/>
                  <a:pt x="11572588" y="6479117"/>
                  <a:pt x="11573814" y="6479117"/>
                </a:cubicBezTo>
                <a:cubicBezTo>
                  <a:pt x="11579947" y="6479117"/>
                  <a:pt x="11577494" y="6485467"/>
                  <a:pt x="11579947" y="6487584"/>
                </a:cubicBezTo>
                <a:cubicBezTo>
                  <a:pt x="11581174" y="6491817"/>
                  <a:pt x="11578720" y="6491817"/>
                  <a:pt x="11576267" y="6491817"/>
                </a:cubicBezTo>
                <a:close/>
                <a:moveTo>
                  <a:pt x="41703" y="6541558"/>
                </a:moveTo>
                <a:cubicBezTo>
                  <a:pt x="34344" y="6533092"/>
                  <a:pt x="35570" y="6526742"/>
                  <a:pt x="42930" y="6518276"/>
                </a:cubicBezTo>
                <a:cubicBezTo>
                  <a:pt x="47836" y="6527800"/>
                  <a:pt x="46609" y="6533092"/>
                  <a:pt x="41703" y="6541558"/>
                </a:cubicBezTo>
                <a:close/>
                <a:moveTo>
                  <a:pt x="11744306" y="2079625"/>
                </a:moveTo>
                <a:cubicBezTo>
                  <a:pt x="11743080" y="2079625"/>
                  <a:pt x="11741853" y="2076450"/>
                  <a:pt x="11740626" y="2074333"/>
                </a:cubicBezTo>
                <a:cubicBezTo>
                  <a:pt x="11743080" y="2071158"/>
                  <a:pt x="11743080" y="2065867"/>
                  <a:pt x="11747985" y="2065867"/>
                </a:cubicBezTo>
                <a:cubicBezTo>
                  <a:pt x="11751665" y="2065867"/>
                  <a:pt x="11751665" y="2070100"/>
                  <a:pt x="11751665" y="2073275"/>
                </a:cubicBezTo>
                <a:cubicBezTo>
                  <a:pt x="11752892" y="2076450"/>
                  <a:pt x="11749212" y="2079625"/>
                  <a:pt x="11744306" y="2079625"/>
                </a:cubicBezTo>
                <a:close/>
                <a:moveTo>
                  <a:pt x="25758" y="4786842"/>
                </a:moveTo>
                <a:cubicBezTo>
                  <a:pt x="22078" y="4786842"/>
                  <a:pt x="18398" y="4785784"/>
                  <a:pt x="19625" y="4781550"/>
                </a:cubicBezTo>
                <a:cubicBezTo>
                  <a:pt x="20852" y="4778375"/>
                  <a:pt x="24531" y="4777317"/>
                  <a:pt x="28211" y="4777317"/>
                </a:cubicBezTo>
                <a:cubicBezTo>
                  <a:pt x="30664" y="4778375"/>
                  <a:pt x="35570" y="4777317"/>
                  <a:pt x="34344" y="4781550"/>
                </a:cubicBezTo>
                <a:cubicBezTo>
                  <a:pt x="33117" y="4785784"/>
                  <a:pt x="29437" y="4786842"/>
                  <a:pt x="25758" y="4786842"/>
                </a:cubicBezTo>
                <a:close/>
                <a:moveTo>
                  <a:pt x="652530" y="1564217"/>
                </a:moveTo>
                <a:cubicBezTo>
                  <a:pt x="653756" y="1563158"/>
                  <a:pt x="652530" y="1563158"/>
                  <a:pt x="652530" y="1564217"/>
                </a:cubicBezTo>
                <a:cubicBezTo>
                  <a:pt x="653756" y="1563158"/>
                  <a:pt x="653756" y="1563158"/>
                  <a:pt x="652530" y="1564217"/>
                </a:cubicBezTo>
                <a:lnTo>
                  <a:pt x="652530" y="1564217"/>
                </a:lnTo>
                <a:cubicBezTo>
                  <a:pt x="653756" y="1563158"/>
                  <a:pt x="653756" y="1563158"/>
                  <a:pt x="652530" y="1564217"/>
                </a:cubicBezTo>
                <a:cubicBezTo>
                  <a:pt x="653756" y="1563158"/>
                  <a:pt x="653756" y="1564217"/>
                  <a:pt x="652530" y="1564217"/>
                </a:cubicBezTo>
                <a:close/>
                <a:moveTo>
                  <a:pt x="653756" y="1563158"/>
                </a:moveTo>
                <a:cubicBezTo>
                  <a:pt x="657436" y="1562100"/>
                  <a:pt x="662342" y="1561042"/>
                  <a:pt x="667248" y="1559983"/>
                </a:cubicBezTo>
                <a:cubicBezTo>
                  <a:pt x="667248" y="1565275"/>
                  <a:pt x="667248" y="1569508"/>
                  <a:pt x="667248" y="1575858"/>
                </a:cubicBezTo>
                <a:cubicBezTo>
                  <a:pt x="659889" y="1572683"/>
                  <a:pt x="656209" y="1568450"/>
                  <a:pt x="653756" y="1563158"/>
                </a:cubicBezTo>
                <a:close/>
                <a:moveTo>
                  <a:pt x="1278075" y="3893608"/>
                </a:moveTo>
                <a:cubicBezTo>
                  <a:pt x="1278075" y="3898900"/>
                  <a:pt x="1273169" y="3898900"/>
                  <a:pt x="1268262" y="3899958"/>
                </a:cubicBezTo>
                <a:cubicBezTo>
                  <a:pt x="1264583" y="3902075"/>
                  <a:pt x="1263356" y="3899958"/>
                  <a:pt x="1263356" y="3897842"/>
                </a:cubicBezTo>
                <a:cubicBezTo>
                  <a:pt x="1263356" y="3893608"/>
                  <a:pt x="1267036" y="3891492"/>
                  <a:pt x="1270716" y="3889375"/>
                </a:cubicBezTo>
                <a:cubicBezTo>
                  <a:pt x="1274395" y="3888317"/>
                  <a:pt x="1278075" y="3889375"/>
                  <a:pt x="1278075" y="3893608"/>
                </a:cubicBezTo>
                <a:close/>
                <a:moveTo>
                  <a:pt x="139828" y="1282700"/>
                </a:moveTo>
                <a:cubicBezTo>
                  <a:pt x="136148" y="1278467"/>
                  <a:pt x="130015" y="1283758"/>
                  <a:pt x="125109" y="1279525"/>
                </a:cubicBezTo>
                <a:cubicBezTo>
                  <a:pt x="128789" y="1273175"/>
                  <a:pt x="136148" y="1275292"/>
                  <a:pt x="141054" y="1275292"/>
                </a:cubicBezTo>
                <a:cubicBezTo>
                  <a:pt x="144734" y="1275292"/>
                  <a:pt x="148414" y="1277408"/>
                  <a:pt x="147187" y="1280583"/>
                </a:cubicBezTo>
                <a:cubicBezTo>
                  <a:pt x="145961" y="1284817"/>
                  <a:pt x="142281" y="1284817"/>
                  <a:pt x="139828" y="1282700"/>
                </a:cubicBezTo>
                <a:close/>
                <a:moveTo>
                  <a:pt x="11702603" y="5662084"/>
                </a:moveTo>
                <a:cubicBezTo>
                  <a:pt x="11702603" y="5665258"/>
                  <a:pt x="11701376" y="5670550"/>
                  <a:pt x="11695243" y="5670550"/>
                </a:cubicBezTo>
                <a:cubicBezTo>
                  <a:pt x="11691564" y="5670550"/>
                  <a:pt x="11691564" y="5668433"/>
                  <a:pt x="11691564" y="5666317"/>
                </a:cubicBezTo>
                <a:cubicBezTo>
                  <a:pt x="11692790" y="5662084"/>
                  <a:pt x="11692790" y="5656792"/>
                  <a:pt x="11700150" y="5656792"/>
                </a:cubicBezTo>
                <a:cubicBezTo>
                  <a:pt x="11700150" y="5656792"/>
                  <a:pt x="11702603" y="5659967"/>
                  <a:pt x="11702603" y="5662084"/>
                </a:cubicBezTo>
                <a:close/>
                <a:moveTo>
                  <a:pt x="137375" y="3290358"/>
                </a:moveTo>
                <a:cubicBezTo>
                  <a:pt x="133695" y="3291417"/>
                  <a:pt x="133695" y="3288242"/>
                  <a:pt x="133695" y="3286125"/>
                </a:cubicBezTo>
                <a:cubicBezTo>
                  <a:pt x="133695" y="3282950"/>
                  <a:pt x="132468" y="3279775"/>
                  <a:pt x="136148" y="3278717"/>
                </a:cubicBezTo>
                <a:cubicBezTo>
                  <a:pt x="139828" y="3277659"/>
                  <a:pt x="141054" y="3281892"/>
                  <a:pt x="142281" y="3284008"/>
                </a:cubicBezTo>
                <a:cubicBezTo>
                  <a:pt x="143507" y="3288242"/>
                  <a:pt x="141054" y="3290358"/>
                  <a:pt x="137375" y="3290358"/>
                </a:cubicBezTo>
                <a:close/>
                <a:moveTo>
                  <a:pt x="128789" y="3270250"/>
                </a:moveTo>
                <a:cubicBezTo>
                  <a:pt x="131242" y="3274483"/>
                  <a:pt x="131242" y="3277659"/>
                  <a:pt x="128789" y="3279775"/>
                </a:cubicBezTo>
                <a:cubicBezTo>
                  <a:pt x="126336" y="3281892"/>
                  <a:pt x="123883" y="3287184"/>
                  <a:pt x="118976" y="3282950"/>
                </a:cubicBezTo>
                <a:cubicBezTo>
                  <a:pt x="115297" y="3280833"/>
                  <a:pt x="117750" y="3277659"/>
                  <a:pt x="121429" y="3275542"/>
                </a:cubicBezTo>
                <a:cubicBezTo>
                  <a:pt x="122656" y="3273425"/>
                  <a:pt x="123883" y="3270250"/>
                  <a:pt x="128789" y="3270250"/>
                </a:cubicBezTo>
                <a:close/>
                <a:moveTo>
                  <a:pt x="143507" y="2154767"/>
                </a:moveTo>
                <a:cubicBezTo>
                  <a:pt x="158226" y="2159000"/>
                  <a:pt x="143507" y="2165350"/>
                  <a:pt x="145961" y="2170642"/>
                </a:cubicBezTo>
                <a:cubicBezTo>
                  <a:pt x="149640" y="2170642"/>
                  <a:pt x="155773" y="2172758"/>
                  <a:pt x="158226" y="2170642"/>
                </a:cubicBezTo>
                <a:cubicBezTo>
                  <a:pt x="170492" y="2161117"/>
                  <a:pt x="171718" y="2168525"/>
                  <a:pt x="172945" y="2176992"/>
                </a:cubicBezTo>
                <a:cubicBezTo>
                  <a:pt x="149640" y="2182283"/>
                  <a:pt x="149640" y="2182283"/>
                  <a:pt x="148414" y="2204508"/>
                </a:cubicBezTo>
                <a:cubicBezTo>
                  <a:pt x="148414" y="2206625"/>
                  <a:pt x="148414" y="2208742"/>
                  <a:pt x="145961" y="2210858"/>
                </a:cubicBezTo>
                <a:cubicBezTo>
                  <a:pt x="137375" y="2216150"/>
                  <a:pt x="122656" y="2234142"/>
                  <a:pt x="117750" y="2244725"/>
                </a:cubicBezTo>
                <a:cubicBezTo>
                  <a:pt x="116523" y="2247900"/>
                  <a:pt x="114070" y="2251075"/>
                  <a:pt x="109164" y="2250017"/>
                </a:cubicBezTo>
                <a:cubicBezTo>
                  <a:pt x="106711" y="2248958"/>
                  <a:pt x="107937" y="2246842"/>
                  <a:pt x="109164" y="2245783"/>
                </a:cubicBezTo>
                <a:cubicBezTo>
                  <a:pt x="117750" y="2228850"/>
                  <a:pt x="106711" y="2210858"/>
                  <a:pt x="110390" y="2192867"/>
                </a:cubicBezTo>
                <a:cubicBezTo>
                  <a:pt x="112843" y="2179108"/>
                  <a:pt x="117750" y="2170642"/>
                  <a:pt x="133695" y="2166408"/>
                </a:cubicBezTo>
                <a:cubicBezTo>
                  <a:pt x="141054" y="2164292"/>
                  <a:pt x="137375" y="2156883"/>
                  <a:pt x="143507" y="2154767"/>
                </a:cubicBezTo>
                <a:close/>
                <a:moveTo>
                  <a:pt x="142281" y="2154767"/>
                </a:moveTo>
                <a:cubicBezTo>
                  <a:pt x="142281" y="2152650"/>
                  <a:pt x="142281" y="2151592"/>
                  <a:pt x="143507" y="2150533"/>
                </a:cubicBezTo>
                <a:cubicBezTo>
                  <a:pt x="144734" y="2151592"/>
                  <a:pt x="143507" y="2152650"/>
                  <a:pt x="142281" y="2154767"/>
                </a:cubicBezTo>
                <a:cubicBezTo>
                  <a:pt x="143507" y="2154767"/>
                  <a:pt x="143507" y="2154767"/>
                  <a:pt x="142281" y="2154767"/>
                </a:cubicBezTo>
                <a:cubicBezTo>
                  <a:pt x="142281" y="2154767"/>
                  <a:pt x="142281" y="2154767"/>
                  <a:pt x="142281" y="2154767"/>
                </a:cubicBezTo>
                <a:close/>
                <a:moveTo>
                  <a:pt x="796037" y="6028267"/>
                </a:moveTo>
                <a:cubicBezTo>
                  <a:pt x="797264" y="6028267"/>
                  <a:pt x="798490" y="6030383"/>
                  <a:pt x="798490" y="6032500"/>
                </a:cubicBezTo>
                <a:cubicBezTo>
                  <a:pt x="798490" y="6042026"/>
                  <a:pt x="789904" y="6038850"/>
                  <a:pt x="781318" y="6045200"/>
                </a:cubicBezTo>
                <a:cubicBezTo>
                  <a:pt x="782545" y="6038850"/>
                  <a:pt x="782545" y="6038850"/>
                  <a:pt x="783771" y="6037792"/>
                </a:cubicBezTo>
                <a:cubicBezTo>
                  <a:pt x="784998" y="6032500"/>
                  <a:pt x="788678" y="6028267"/>
                  <a:pt x="796037" y="6028267"/>
                </a:cubicBezTo>
                <a:close/>
                <a:moveTo>
                  <a:pt x="11557869" y="3585633"/>
                </a:moveTo>
                <a:cubicBezTo>
                  <a:pt x="11550510" y="3580342"/>
                  <a:pt x="11555415" y="3575050"/>
                  <a:pt x="11554189" y="3564467"/>
                </a:cubicBezTo>
                <a:cubicBezTo>
                  <a:pt x="11562775" y="3575050"/>
                  <a:pt x="11562775" y="3580342"/>
                  <a:pt x="11557869" y="3585633"/>
                </a:cubicBezTo>
                <a:close/>
                <a:moveTo>
                  <a:pt x="654983" y="1222375"/>
                </a:moveTo>
                <a:cubicBezTo>
                  <a:pt x="662342" y="1229783"/>
                  <a:pt x="664795" y="1235075"/>
                  <a:pt x="661116" y="1240367"/>
                </a:cubicBezTo>
                <a:cubicBezTo>
                  <a:pt x="661116" y="1241425"/>
                  <a:pt x="657436" y="1241425"/>
                  <a:pt x="656209" y="1241425"/>
                </a:cubicBezTo>
                <a:cubicBezTo>
                  <a:pt x="648850" y="1237192"/>
                  <a:pt x="656209" y="1230842"/>
                  <a:pt x="654983" y="1222375"/>
                </a:cubicBezTo>
                <a:close/>
                <a:moveTo>
                  <a:pt x="80953" y="4593167"/>
                </a:moveTo>
                <a:cubicBezTo>
                  <a:pt x="80953" y="4591050"/>
                  <a:pt x="83406" y="4588934"/>
                  <a:pt x="85859" y="4588934"/>
                </a:cubicBezTo>
                <a:cubicBezTo>
                  <a:pt x="89539" y="4588934"/>
                  <a:pt x="91992" y="4591050"/>
                  <a:pt x="91992" y="4594225"/>
                </a:cubicBezTo>
                <a:cubicBezTo>
                  <a:pt x="91992" y="4596342"/>
                  <a:pt x="90765" y="4598459"/>
                  <a:pt x="87086" y="4598459"/>
                </a:cubicBezTo>
                <a:cubicBezTo>
                  <a:pt x="84633" y="4598459"/>
                  <a:pt x="82179" y="4596342"/>
                  <a:pt x="80953" y="4593167"/>
                </a:cubicBezTo>
                <a:close/>
                <a:moveTo>
                  <a:pt x="1002099" y="5128684"/>
                </a:moveTo>
                <a:cubicBezTo>
                  <a:pt x="997193" y="5122334"/>
                  <a:pt x="999646" y="5117042"/>
                  <a:pt x="999646" y="5109633"/>
                </a:cubicBezTo>
                <a:cubicBezTo>
                  <a:pt x="1005779" y="5117042"/>
                  <a:pt x="1004552" y="5121275"/>
                  <a:pt x="1002099" y="5128684"/>
                </a:cubicBezTo>
                <a:close/>
                <a:moveTo>
                  <a:pt x="11960180" y="3469217"/>
                </a:moveTo>
                <a:cubicBezTo>
                  <a:pt x="11957727" y="3469217"/>
                  <a:pt x="11956500" y="3469217"/>
                  <a:pt x="11954047" y="3469217"/>
                </a:cubicBezTo>
                <a:cubicBezTo>
                  <a:pt x="11950368" y="3470275"/>
                  <a:pt x="11946688" y="3470275"/>
                  <a:pt x="11947914" y="3466042"/>
                </a:cubicBezTo>
                <a:cubicBezTo>
                  <a:pt x="11949141" y="3462867"/>
                  <a:pt x="11951595" y="3459692"/>
                  <a:pt x="11955274" y="3460750"/>
                </a:cubicBezTo>
                <a:cubicBezTo>
                  <a:pt x="11957727" y="3461809"/>
                  <a:pt x="11958954" y="3466042"/>
                  <a:pt x="11960180" y="3469217"/>
                </a:cubicBezTo>
                <a:close/>
                <a:moveTo>
                  <a:pt x="11721001" y="6036734"/>
                </a:moveTo>
                <a:cubicBezTo>
                  <a:pt x="11719775" y="6035675"/>
                  <a:pt x="11718548" y="6034617"/>
                  <a:pt x="11718548" y="6033558"/>
                </a:cubicBezTo>
                <a:cubicBezTo>
                  <a:pt x="11716095" y="6028267"/>
                  <a:pt x="11718548" y="6025092"/>
                  <a:pt x="11724681" y="6024034"/>
                </a:cubicBezTo>
                <a:cubicBezTo>
                  <a:pt x="11727134" y="6024034"/>
                  <a:pt x="11730814" y="6024034"/>
                  <a:pt x="11730814" y="6027209"/>
                </a:cubicBezTo>
                <a:cubicBezTo>
                  <a:pt x="11729587" y="6031442"/>
                  <a:pt x="11724681" y="6033558"/>
                  <a:pt x="11721001" y="6036734"/>
                </a:cubicBezTo>
                <a:close/>
                <a:moveTo>
                  <a:pt x="101804" y="3609975"/>
                </a:moveTo>
                <a:cubicBezTo>
                  <a:pt x="105484" y="3605742"/>
                  <a:pt x="104258" y="3596217"/>
                  <a:pt x="116523" y="3597275"/>
                </a:cubicBezTo>
                <a:cubicBezTo>
                  <a:pt x="117750" y="3606800"/>
                  <a:pt x="110390" y="3609975"/>
                  <a:pt x="101804" y="3609975"/>
                </a:cubicBezTo>
                <a:close/>
                <a:moveTo>
                  <a:pt x="100578" y="3609975"/>
                </a:moveTo>
                <a:cubicBezTo>
                  <a:pt x="100578" y="3609975"/>
                  <a:pt x="100578" y="3609975"/>
                  <a:pt x="100578" y="3609975"/>
                </a:cubicBezTo>
                <a:cubicBezTo>
                  <a:pt x="100578" y="3609975"/>
                  <a:pt x="100578" y="3609975"/>
                  <a:pt x="100578" y="3609975"/>
                </a:cubicBezTo>
                <a:cubicBezTo>
                  <a:pt x="100578" y="3609975"/>
                  <a:pt x="100578" y="3609975"/>
                  <a:pt x="100578" y="3609975"/>
                </a:cubicBezTo>
                <a:cubicBezTo>
                  <a:pt x="100578" y="3609975"/>
                  <a:pt x="100578" y="3609975"/>
                  <a:pt x="100578" y="3609975"/>
                </a:cubicBezTo>
                <a:close/>
                <a:moveTo>
                  <a:pt x="11534564" y="1734608"/>
                </a:moveTo>
                <a:cubicBezTo>
                  <a:pt x="11532111" y="1728258"/>
                  <a:pt x="11529658" y="1722967"/>
                  <a:pt x="11534564" y="1718733"/>
                </a:cubicBezTo>
                <a:cubicBezTo>
                  <a:pt x="11538244" y="1715558"/>
                  <a:pt x="11544377" y="1713442"/>
                  <a:pt x="11549283" y="1717675"/>
                </a:cubicBezTo>
                <a:cubicBezTo>
                  <a:pt x="11552963" y="1720850"/>
                  <a:pt x="11548056" y="1725083"/>
                  <a:pt x="11544377" y="1726142"/>
                </a:cubicBezTo>
                <a:cubicBezTo>
                  <a:pt x="11538244" y="1726142"/>
                  <a:pt x="11540697" y="1731433"/>
                  <a:pt x="11534564" y="1734608"/>
                </a:cubicBezTo>
                <a:close/>
                <a:moveTo>
                  <a:pt x="10877128" y="2511425"/>
                </a:moveTo>
                <a:cubicBezTo>
                  <a:pt x="10875902" y="2509309"/>
                  <a:pt x="10878355" y="2507192"/>
                  <a:pt x="10882035" y="2507192"/>
                </a:cubicBezTo>
                <a:cubicBezTo>
                  <a:pt x="10885714" y="2508250"/>
                  <a:pt x="10886941" y="2510367"/>
                  <a:pt x="10886941" y="2513542"/>
                </a:cubicBezTo>
                <a:cubicBezTo>
                  <a:pt x="10886941" y="2515658"/>
                  <a:pt x="10884488" y="2517775"/>
                  <a:pt x="10882035" y="2516717"/>
                </a:cubicBezTo>
                <a:cubicBezTo>
                  <a:pt x="10878355" y="2516717"/>
                  <a:pt x="10877128" y="2513542"/>
                  <a:pt x="10877128" y="2511425"/>
                </a:cubicBezTo>
                <a:close/>
                <a:moveTo>
                  <a:pt x="624319" y="1707092"/>
                </a:moveTo>
                <a:cubicBezTo>
                  <a:pt x="625545" y="1707092"/>
                  <a:pt x="627998" y="1709208"/>
                  <a:pt x="626772" y="1710267"/>
                </a:cubicBezTo>
                <a:cubicBezTo>
                  <a:pt x="624319" y="1716617"/>
                  <a:pt x="619413" y="1718733"/>
                  <a:pt x="610827" y="1717675"/>
                </a:cubicBezTo>
                <a:cubicBezTo>
                  <a:pt x="614506" y="1711325"/>
                  <a:pt x="616959" y="1707092"/>
                  <a:pt x="624319" y="1707092"/>
                </a:cubicBezTo>
                <a:close/>
                <a:moveTo>
                  <a:pt x="11145745" y="1504950"/>
                </a:moveTo>
                <a:cubicBezTo>
                  <a:pt x="11148198" y="1501775"/>
                  <a:pt x="11151878" y="1500717"/>
                  <a:pt x="11156784" y="1501775"/>
                </a:cubicBezTo>
                <a:cubicBezTo>
                  <a:pt x="11159237" y="1502833"/>
                  <a:pt x="11161690" y="1503892"/>
                  <a:pt x="11160464" y="1507067"/>
                </a:cubicBezTo>
                <a:cubicBezTo>
                  <a:pt x="11158011" y="1511300"/>
                  <a:pt x="11154331" y="1511300"/>
                  <a:pt x="11149425" y="1510242"/>
                </a:cubicBezTo>
                <a:cubicBezTo>
                  <a:pt x="11146971" y="1509183"/>
                  <a:pt x="11145745" y="1508125"/>
                  <a:pt x="11145745" y="1504950"/>
                </a:cubicBezTo>
                <a:close/>
                <a:moveTo>
                  <a:pt x="641491" y="3470275"/>
                </a:moveTo>
                <a:cubicBezTo>
                  <a:pt x="641491" y="3470275"/>
                  <a:pt x="641491" y="3470275"/>
                  <a:pt x="641491" y="3470275"/>
                </a:cubicBezTo>
                <a:cubicBezTo>
                  <a:pt x="641491" y="3470275"/>
                  <a:pt x="641491" y="3469217"/>
                  <a:pt x="641491" y="3470275"/>
                </a:cubicBezTo>
                <a:lnTo>
                  <a:pt x="641491" y="3470275"/>
                </a:lnTo>
                <a:cubicBezTo>
                  <a:pt x="641491" y="3467100"/>
                  <a:pt x="643944" y="3466042"/>
                  <a:pt x="646397" y="3464983"/>
                </a:cubicBezTo>
                <a:cubicBezTo>
                  <a:pt x="646397" y="3467100"/>
                  <a:pt x="645170" y="3469217"/>
                  <a:pt x="641491" y="3470275"/>
                </a:cubicBezTo>
                <a:close/>
                <a:moveTo>
                  <a:pt x="647623" y="3464983"/>
                </a:moveTo>
                <a:cubicBezTo>
                  <a:pt x="647623" y="3464983"/>
                  <a:pt x="646397" y="3464983"/>
                  <a:pt x="646397" y="3464983"/>
                </a:cubicBezTo>
                <a:cubicBezTo>
                  <a:pt x="646397" y="3464983"/>
                  <a:pt x="646397" y="3463925"/>
                  <a:pt x="646397" y="3462867"/>
                </a:cubicBezTo>
                <a:cubicBezTo>
                  <a:pt x="646397" y="3460750"/>
                  <a:pt x="647623" y="3459692"/>
                  <a:pt x="648850" y="3460750"/>
                </a:cubicBezTo>
                <a:cubicBezTo>
                  <a:pt x="650076" y="3462867"/>
                  <a:pt x="652530" y="3463925"/>
                  <a:pt x="647623" y="3464983"/>
                </a:cubicBezTo>
                <a:close/>
                <a:moveTo>
                  <a:pt x="11527205" y="3962400"/>
                </a:moveTo>
                <a:cubicBezTo>
                  <a:pt x="11528432" y="3958167"/>
                  <a:pt x="11533337" y="3958167"/>
                  <a:pt x="11538244" y="3958167"/>
                </a:cubicBezTo>
                <a:cubicBezTo>
                  <a:pt x="11540697" y="3958167"/>
                  <a:pt x="11546830" y="3958167"/>
                  <a:pt x="11544377" y="3962400"/>
                </a:cubicBezTo>
                <a:cubicBezTo>
                  <a:pt x="11543150" y="3966633"/>
                  <a:pt x="11538244" y="3966633"/>
                  <a:pt x="11533337" y="3966633"/>
                </a:cubicBezTo>
                <a:cubicBezTo>
                  <a:pt x="11529658" y="3966633"/>
                  <a:pt x="11524751" y="3967692"/>
                  <a:pt x="11527205" y="3962400"/>
                </a:cubicBezTo>
                <a:close/>
                <a:moveTo>
                  <a:pt x="11809313" y="2451100"/>
                </a:moveTo>
                <a:cubicBezTo>
                  <a:pt x="11812993" y="2461684"/>
                  <a:pt x="11819126" y="2465917"/>
                  <a:pt x="11819126" y="2472267"/>
                </a:cubicBezTo>
                <a:cubicBezTo>
                  <a:pt x="11808087" y="2469092"/>
                  <a:pt x="11808087" y="2469092"/>
                  <a:pt x="11809313" y="2451100"/>
                </a:cubicBezTo>
                <a:close/>
                <a:moveTo>
                  <a:pt x="11537017" y="6516159"/>
                </a:moveTo>
                <a:cubicBezTo>
                  <a:pt x="11537017" y="6515100"/>
                  <a:pt x="11538244" y="6515100"/>
                  <a:pt x="11539470" y="6512984"/>
                </a:cubicBezTo>
                <a:cubicBezTo>
                  <a:pt x="11541924" y="6515100"/>
                  <a:pt x="11543150" y="6516159"/>
                  <a:pt x="11543150" y="6518276"/>
                </a:cubicBezTo>
                <a:cubicBezTo>
                  <a:pt x="11544377" y="6521450"/>
                  <a:pt x="11544377" y="6525683"/>
                  <a:pt x="11540697" y="6528859"/>
                </a:cubicBezTo>
                <a:cubicBezTo>
                  <a:pt x="11539470" y="6529917"/>
                  <a:pt x="11537017" y="6529917"/>
                  <a:pt x="11537017" y="6529917"/>
                </a:cubicBezTo>
                <a:cubicBezTo>
                  <a:pt x="11533337" y="6524625"/>
                  <a:pt x="11535791" y="6520392"/>
                  <a:pt x="11537017" y="6516159"/>
                </a:cubicBezTo>
                <a:close/>
                <a:moveTo>
                  <a:pt x="771506" y="5572125"/>
                </a:moveTo>
                <a:cubicBezTo>
                  <a:pt x="771506" y="5570008"/>
                  <a:pt x="773959" y="5570008"/>
                  <a:pt x="776412" y="5571067"/>
                </a:cubicBezTo>
                <a:cubicBezTo>
                  <a:pt x="782545" y="5574242"/>
                  <a:pt x="788678" y="5576359"/>
                  <a:pt x="786225" y="5583767"/>
                </a:cubicBezTo>
                <a:cubicBezTo>
                  <a:pt x="783771" y="5583767"/>
                  <a:pt x="781318" y="5584825"/>
                  <a:pt x="780092" y="5583767"/>
                </a:cubicBezTo>
                <a:cubicBezTo>
                  <a:pt x="776412" y="5581651"/>
                  <a:pt x="769053" y="5579534"/>
                  <a:pt x="771506" y="5572125"/>
                </a:cubicBezTo>
                <a:close/>
                <a:moveTo>
                  <a:pt x="11828939" y="6425142"/>
                </a:moveTo>
                <a:cubicBezTo>
                  <a:pt x="11830165" y="6424084"/>
                  <a:pt x="11831391" y="6424084"/>
                  <a:pt x="11833845" y="6423026"/>
                </a:cubicBezTo>
                <a:cubicBezTo>
                  <a:pt x="11835072" y="6425142"/>
                  <a:pt x="11836298" y="6427258"/>
                  <a:pt x="11836298" y="6428317"/>
                </a:cubicBezTo>
                <a:cubicBezTo>
                  <a:pt x="11836298" y="6429375"/>
                  <a:pt x="11835072" y="6431492"/>
                  <a:pt x="11835072" y="6432550"/>
                </a:cubicBezTo>
                <a:cubicBezTo>
                  <a:pt x="11833845" y="6431492"/>
                  <a:pt x="11831391" y="6431492"/>
                  <a:pt x="11830165" y="6431492"/>
                </a:cubicBezTo>
                <a:cubicBezTo>
                  <a:pt x="11826485" y="6430433"/>
                  <a:pt x="11826485" y="6427258"/>
                  <a:pt x="11828939" y="6425142"/>
                </a:cubicBezTo>
                <a:close/>
                <a:moveTo>
                  <a:pt x="11836298" y="6436784"/>
                </a:moveTo>
                <a:cubicBezTo>
                  <a:pt x="11835072" y="6435725"/>
                  <a:pt x="11833845" y="6434667"/>
                  <a:pt x="11833845" y="6433609"/>
                </a:cubicBezTo>
                <a:cubicBezTo>
                  <a:pt x="11836298" y="6433609"/>
                  <a:pt x="11837524" y="6434667"/>
                  <a:pt x="11836298" y="6436784"/>
                </a:cubicBezTo>
                <a:lnTo>
                  <a:pt x="11836298" y="6436784"/>
                </a:lnTo>
                <a:cubicBezTo>
                  <a:pt x="11837524" y="6436784"/>
                  <a:pt x="11837524" y="6436784"/>
                  <a:pt x="11836298" y="6436784"/>
                </a:cubicBezTo>
                <a:cubicBezTo>
                  <a:pt x="11837524" y="6436784"/>
                  <a:pt x="11837524" y="6436784"/>
                  <a:pt x="11836298" y="6436784"/>
                </a:cubicBezTo>
                <a:lnTo>
                  <a:pt x="11836298" y="6436784"/>
                </a:lnTo>
                <a:lnTo>
                  <a:pt x="11836298" y="6436784"/>
                </a:lnTo>
                <a:cubicBezTo>
                  <a:pt x="11837524" y="6436784"/>
                  <a:pt x="11836298" y="6436784"/>
                  <a:pt x="11836298" y="6436784"/>
                </a:cubicBezTo>
                <a:close/>
                <a:moveTo>
                  <a:pt x="409671" y="2361142"/>
                </a:moveTo>
                <a:cubicBezTo>
                  <a:pt x="404765" y="2350559"/>
                  <a:pt x="414577" y="2348442"/>
                  <a:pt x="421936" y="2343150"/>
                </a:cubicBezTo>
                <a:cubicBezTo>
                  <a:pt x="425616" y="2354792"/>
                  <a:pt x="412124" y="2354792"/>
                  <a:pt x="409671" y="2361142"/>
                </a:cubicBezTo>
                <a:close/>
                <a:moveTo>
                  <a:pt x="170492" y="1994958"/>
                </a:moveTo>
                <a:cubicBezTo>
                  <a:pt x="174171" y="1994958"/>
                  <a:pt x="176625" y="1998133"/>
                  <a:pt x="176625" y="2001308"/>
                </a:cubicBezTo>
                <a:cubicBezTo>
                  <a:pt x="176625" y="2004483"/>
                  <a:pt x="174171" y="2004483"/>
                  <a:pt x="171718" y="2004483"/>
                </a:cubicBezTo>
                <a:cubicBezTo>
                  <a:pt x="168039" y="2003425"/>
                  <a:pt x="165586" y="2001308"/>
                  <a:pt x="164359" y="1998133"/>
                </a:cubicBezTo>
                <a:cubicBezTo>
                  <a:pt x="164359" y="1996017"/>
                  <a:pt x="166812" y="1994958"/>
                  <a:pt x="170492" y="1994958"/>
                </a:cubicBezTo>
                <a:close/>
                <a:moveTo>
                  <a:pt x="11537017" y="3643842"/>
                </a:moveTo>
                <a:cubicBezTo>
                  <a:pt x="11537017" y="3647017"/>
                  <a:pt x="11535791" y="3650192"/>
                  <a:pt x="11534564" y="3653367"/>
                </a:cubicBezTo>
                <a:cubicBezTo>
                  <a:pt x="11527205" y="3645958"/>
                  <a:pt x="11530884" y="3639608"/>
                  <a:pt x="11532111" y="3632200"/>
                </a:cubicBezTo>
                <a:cubicBezTo>
                  <a:pt x="11540697" y="3635375"/>
                  <a:pt x="11537017" y="3639608"/>
                  <a:pt x="11537017" y="3643842"/>
                </a:cubicBezTo>
                <a:close/>
                <a:moveTo>
                  <a:pt x="658662" y="4495800"/>
                </a:moveTo>
                <a:cubicBezTo>
                  <a:pt x="663569" y="4495800"/>
                  <a:pt x="663569" y="4498975"/>
                  <a:pt x="662342" y="4507442"/>
                </a:cubicBezTo>
                <a:cubicBezTo>
                  <a:pt x="662342" y="4506383"/>
                  <a:pt x="662342" y="4510617"/>
                  <a:pt x="656209" y="4510617"/>
                </a:cubicBezTo>
                <a:cubicBezTo>
                  <a:pt x="651303" y="4510617"/>
                  <a:pt x="652530" y="4506383"/>
                  <a:pt x="652530" y="4504267"/>
                </a:cubicBezTo>
                <a:cubicBezTo>
                  <a:pt x="652530" y="4500034"/>
                  <a:pt x="652530" y="4495800"/>
                  <a:pt x="658662" y="4495800"/>
                </a:cubicBezTo>
                <a:close/>
                <a:moveTo>
                  <a:pt x="11788462" y="3530600"/>
                </a:moveTo>
                <a:cubicBezTo>
                  <a:pt x="11789689" y="3523192"/>
                  <a:pt x="11788462" y="3516842"/>
                  <a:pt x="11803181" y="3514725"/>
                </a:cubicBezTo>
                <a:cubicBezTo>
                  <a:pt x="11799501" y="3522133"/>
                  <a:pt x="11798275" y="3528483"/>
                  <a:pt x="11788462" y="3530600"/>
                </a:cubicBezTo>
                <a:close/>
                <a:moveTo>
                  <a:pt x="930959" y="1530350"/>
                </a:moveTo>
                <a:cubicBezTo>
                  <a:pt x="934638" y="1530350"/>
                  <a:pt x="938318" y="1530350"/>
                  <a:pt x="938318" y="1534583"/>
                </a:cubicBezTo>
                <a:cubicBezTo>
                  <a:pt x="938318" y="1538817"/>
                  <a:pt x="934638" y="1541992"/>
                  <a:pt x="929732" y="1543050"/>
                </a:cubicBezTo>
                <a:cubicBezTo>
                  <a:pt x="924826" y="1544108"/>
                  <a:pt x="923599" y="1540933"/>
                  <a:pt x="923599" y="1536700"/>
                </a:cubicBezTo>
                <a:cubicBezTo>
                  <a:pt x="922373" y="1532467"/>
                  <a:pt x="924826" y="1529292"/>
                  <a:pt x="930959" y="1530350"/>
                </a:cubicBezTo>
                <a:close/>
                <a:moveTo>
                  <a:pt x="11521072" y="5374217"/>
                </a:moveTo>
                <a:cubicBezTo>
                  <a:pt x="11524751" y="5369984"/>
                  <a:pt x="11521072" y="5360459"/>
                  <a:pt x="11532111" y="5360459"/>
                </a:cubicBezTo>
                <a:cubicBezTo>
                  <a:pt x="11533337" y="5360459"/>
                  <a:pt x="11535791" y="5362575"/>
                  <a:pt x="11535791" y="5363633"/>
                </a:cubicBezTo>
                <a:cubicBezTo>
                  <a:pt x="11537017" y="5371042"/>
                  <a:pt x="11533337" y="5376334"/>
                  <a:pt x="11524751" y="5379508"/>
                </a:cubicBezTo>
                <a:cubicBezTo>
                  <a:pt x="11519846" y="5377392"/>
                  <a:pt x="11519846" y="5375275"/>
                  <a:pt x="11521072" y="5374217"/>
                </a:cubicBezTo>
                <a:close/>
                <a:moveTo>
                  <a:pt x="1416676" y="4774142"/>
                </a:moveTo>
                <a:cubicBezTo>
                  <a:pt x="1417903" y="4774142"/>
                  <a:pt x="1419129" y="4777317"/>
                  <a:pt x="1420356" y="4779434"/>
                </a:cubicBezTo>
                <a:cubicBezTo>
                  <a:pt x="1419129" y="4784725"/>
                  <a:pt x="1416676" y="4786842"/>
                  <a:pt x="1411770" y="4786842"/>
                </a:cubicBezTo>
                <a:cubicBezTo>
                  <a:pt x="1408090" y="4786842"/>
                  <a:pt x="1403184" y="4783667"/>
                  <a:pt x="1404411" y="4781550"/>
                </a:cubicBezTo>
                <a:cubicBezTo>
                  <a:pt x="1405637" y="4775200"/>
                  <a:pt x="1411770" y="4774142"/>
                  <a:pt x="1416676" y="4774142"/>
                </a:cubicBezTo>
                <a:close/>
                <a:moveTo>
                  <a:pt x="320132" y="5429250"/>
                </a:moveTo>
                <a:cubicBezTo>
                  <a:pt x="323812" y="5429250"/>
                  <a:pt x="326265" y="5431367"/>
                  <a:pt x="326265" y="5435600"/>
                </a:cubicBezTo>
                <a:cubicBezTo>
                  <a:pt x="325038" y="5440892"/>
                  <a:pt x="320132" y="5438776"/>
                  <a:pt x="316452" y="5438776"/>
                </a:cubicBezTo>
                <a:cubicBezTo>
                  <a:pt x="312773" y="5438776"/>
                  <a:pt x="309093" y="5438776"/>
                  <a:pt x="310320" y="5434542"/>
                </a:cubicBezTo>
                <a:cubicBezTo>
                  <a:pt x="310320" y="5429250"/>
                  <a:pt x="315226" y="5429250"/>
                  <a:pt x="320132" y="5429250"/>
                </a:cubicBezTo>
                <a:close/>
                <a:moveTo>
                  <a:pt x="11982259" y="3522133"/>
                </a:moveTo>
                <a:cubicBezTo>
                  <a:pt x="11989618" y="3522133"/>
                  <a:pt x="11996977" y="3520017"/>
                  <a:pt x="12003110" y="3526367"/>
                </a:cubicBezTo>
                <a:cubicBezTo>
                  <a:pt x="11992071" y="3530600"/>
                  <a:pt x="11987164" y="3525309"/>
                  <a:pt x="11982259" y="3522133"/>
                </a:cubicBezTo>
                <a:close/>
                <a:moveTo>
                  <a:pt x="11996977" y="3395133"/>
                </a:moveTo>
                <a:cubicBezTo>
                  <a:pt x="11994524" y="3394075"/>
                  <a:pt x="11993297" y="3393017"/>
                  <a:pt x="11993297" y="3390900"/>
                </a:cubicBezTo>
                <a:cubicBezTo>
                  <a:pt x="11993297" y="3385608"/>
                  <a:pt x="11998204" y="3385608"/>
                  <a:pt x="12001883" y="3385608"/>
                </a:cubicBezTo>
                <a:cubicBezTo>
                  <a:pt x="12004337" y="3385608"/>
                  <a:pt x="12006790" y="3386667"/>
                  <a:pt x="12006790" y="3388784"/>
                </a:cubicBezTo>
                <a:cubicBezTo>
                  <a:pt x="12004337" y="3391958"/>
                  <a:pt x="12001883" y="3395133"/>
                  <a:pt x="11996977" y="3395133"/>
                </a:cubicBezTo>
                <a:close/>
                <a:moveTo>
                  <a:pt x="762920" y="5688542"/>
                </a:moveTo>
                <a:cubicBezTo>
                  <a:pt x="764147" y="5688542"/>
                  <a:pt x="766600" y="5689600"/>
                  <a:pt x="767826" y="5690659"/>
                </a:cubicBezTo>
                <a:cubicBezTo>
                  <a:pt x="771506" y="5693834"/>
                  <a:pt x="767826" y="5695950"/>
                  <a:pt x="766600" y="5699125"/>
                </a:cubicBezTo>
                <a:cubicBezTo>
                  <a:pt x="765373" y="5700183"/>
                  <a:pt x="764147" y="5701242"/>
                  <a:pt x="764147" y="5703359"/>
                </a:cubicBezTo>
                <a:cubicBezTo>
                  <a:pt x="770279" y="5706534"/>
                  <a:pt x="775186" y="5709709"/>
                  <a:pt x="777639" y="5716058"/>
                </a:cubicBezTo>
                <a:cubicBezTo>
                  <a:pt x="780092" y="5720292"/>
                  <a:pt x="776412" y="5720292"/>
                  <a:pt x="773959" y="5721350"/>
                </a:cubicBezTo>
                <a:cubicBezTo>
                  <a:pt x="771506" y="5722409"/>
                  <a:pt x="769053" y="5725584"/>
                  <a:pt x="765373" y="5721350"/>
                </a:cubicBezTo>
                <a:cubicBezTo>
                  <a:pt x="760467" y="5715000"/>
                  <a:pt x="759240" y="5709709"/>
                  <a:pt x="760467" y="5702300"/>
                </a:cubicBezTo>
                <a:cubicBezTo>
                  <a:pt x="759240" y="5700183"/>
                  <a:pt x="758014" y="5698067"/>
                  <a:pt x="758014" y="5695950"/>
                </a:cubicBezTo>
                <a:cubicBezTo>
                  <a:pt x="758014" y="5691717"/>
                  <a:pt x="758014" y="5688542"/>
                  <a:pt x="762920" y="5688542"/>
                </a:cubicBezTo>
                <a:close/>
                <a:moveTo>
                  <a:pt x="604694" y="3130550"/>
                </a:moveTo>
                <a:cubicBezTo>
                  <a:pt x="615733" y="3128434"/>
                  <a:pt x="613280" y="3139017"/>
                  <a:pt x="620639" y="3142192"/>
                </a:cubicBezTo>
                <a:cubicBezTo>
                  <a:pt x="613280" y="3144309"/>
                  <a:pt x="605920" y="3146425"/>
                  <a:pt x="602241" y="3139017"/>
                </a:cubicBezTo>
                <a:cubicBezTo>
                  <a:pt x="602241" y="3136900"/>
                  <a:pt x="603467" y="3130550"/>
                  <a:pt x="604694" y="3130550"/>
                </a:cubicBezTo>
                <a:close/>
                <a:moveTo>
                  <a:pt x="1057294" y="86783"/>
                </a:moveTo>
                <a:cubicBezTo>
                  <a:pt x="1049935" y="87842"/>
                  <a:pt x="1041349" y="89958"/>
                  <a:pt x="1037669" y="80433"/>
                </a:cubicBezTo>
                <a:cubicBezTo>
                  <a:pt x="1038896" y="80433"/>
                  <a:pt x="1038896" y="79375"/>
                  <a:pt x="1040122" y="79375"/>
                </a:cubicBezTo>
                <a:cubicBezTo>
                  <a:pt x="1046255" y="78317"/>
                  <a:pt x="1052388" y="77258"/>
                  <a:pt x="1057294" y="82550"/>
                </a:cubicBezTo>
                <a:cubicBezTo>
                  <a:pt x="1058521" y="83608"/>
                  <a:pt x="1058521" y="86783"/>
                  <a:pt x="1057294" y="86783"/>
                </a:cubicBezTo>
                <a:close/>
                <a:moveTo>
                  <a:pt x="131242" y="478367"/>
                </a:moveTo>
                <a:cubicBezTo>
                  <a:pt x="126336" y="474133"/>
                  <a:pt x="117750" y="473075"/>
                  <a:pt x="120203" y="465667"/>
                </a:cubicBezTo>
                <a:cubicBezTo>
                  <a:pt x="120203" y="464608"/>
                  <a:pt x="122656" y="463550"/>
                  <a:pt x="123883" y="463550"/>
                </a:cubicBezTo>
                <a:cubicBezTo>
                  <a:pt x="134922" y="464608"/>
                  <a:pt x="128789" y="473075"/>
                  <a:pt x="131242" y="478367"/>
                </a:cubicBezTo>
                <a:close/>
                <a:moveTo>
                  <a:pt x="501663" y="6055784"/>
                </a:moveTo>
                <a:cubicBezTo>
                  <a:pt x="497983" y="6052609"/>
                  <a:pt x="501663" y="6048375"/>
                  <a:pt x="502889" y="6045200"/>
                </a:cubicBezTo>
                <a:cubicBezTo>
                  <a:pt x="504116" y="6043084"/>
                  <a:pt x="506569" y="6043084"/>
                  <a:pt x="507796" y="6044142"/>
                </a:cubicBezTo>
                <a:cubicBezTo>
                  <a:pt x="511475" y="6047317"/>
                  <a:pt x="510249" y="6051550"/>
                  <a:pt x="507796" y="6054725"/>
                </a:cubicBezTo>
                <a:cubicBezTo>
                  <a:pt x="506569" y="6056842"/>
                  <a:pt x="504116" y="6057901"/>
                  <a:pt x="501663" y="6055784"/>
                </a:cubicBezTo>
                <a:close/>
                <a:moveTo>
                  <a:pt x="1029083" y="284692"/>
                </a:moveTo>
                <a:cubicBezTo>
                  <a:pt x="1032763" y="286808"/>
                  <a:pt x="1029083" y="289983"/>
                  <a:pt x="1029083" y="293158"/>
                </a:cubicBezTo>
                <a:cubicBezTo>
                  <a:pt x="1029083" y="295275"/>
                  <a:pt x="1029083" y="298450"/>
                  <a:pt x="1025404" y="297392"/>
                </a:cubicBezTo>
                <a:cubicBezTo>
                  <a:pt x="1022951" y="295275"/>
                  <a:pt x="1021724" y="292100"/>
                  <a:pt x="1022951" y="288925"/>
                </a:cubicBezTo>
                <a:cubicBezTo>
                  <a:pt x="1022951" y="285750"/>
                  <a:pt x="1025404" y="282575"/>
                  <a:pt x="1029083" y="284692"/>
                </a:cubicBezTo>
                <a:close/>
                <a:moveTo>
                  <a:pt x="2556150" y="6136217"/>
                </a:moveTo>
                <a:cubicBezTo>
                  <a:pt x="2557376" y="6131984"/>
                  <a:pt x="2562283" y="6128808"/>
                  <a:pt x="2567189" y="6128808"/>
                </a:cubicBezTo>
                <a:cubicBezTo>
                  <a:pt x="2569642" y="6128808"/>
                  <a:pt x="2572095" y="6130925"/>
                  <a:pt x="2570869" y="6133042"/>
                </a:cubicBezTo>
                <a:cubicBezTo>
                  <a:pt x="2568415" y="6137276"/>
                  <a:pt x="2564736" y="6140450"/>
                  <a:pt x="2558603" y="6139392"/>
                </a:cubicBezTo>
                <a:cubicBezTo>
                  <a:pt x="2557376" y="6140450"/>
                  <a:pt x="2556150" y="6138334"/>
                  <a:pt x="2556150" y="6136217"/>
                </a:cubicBezTo>
                <a:close/>
                <a:moveTo>
                  <a:pt x="11519846" y="2062692"/>
                </a:moveTo>
                <a:cubicBezTo>
                  <a:pt x="11521072" y="2067983"/>
                  <a:pt x="11522299" y="2070100"/>
                  <a:pt x="11522299" y="2072217"/>
                </a:cubicBezTo>
                <a:cubicBezTo>
                  <a:pt x="11522299" y="2075392"/>
                  <a:pt x="11523525" y="2081742"/>
                  <a:pt x="11518619" y="2081742"/>
                </a:cubicBezTo>
                <a:cubicBezTo>
                  <a:pt x="11512486" y="2081742"/>
                  <a:pt x="11511260" y="2076450"/>
                  <a:pt x="11512486" y="2071158"/>
                </a:cubicBezTo>
                <a:cubicBezTo>
                  <a:pt x="11513713" y="2069042"/>
                  <a:pt x="11516166" y="2067983"/>
                  <a:pt x="11519846" y="2062692"/>
                </a:cubicBezTo>
                <a:close/>
                <a:moveTo>
                  <a:pt x="11793368" y="4231217"/>
                </a:moveTo>
                <a:cubicBezTo>
                  <a:pt x="11790915" y="4225925"/>
                  <a:pt x="11787235" y="4220633"/>
                  <a:pt x="11792142" y="4212167"/>
                </a:cubicBezTo>
                <a:cubicBezTo>
                  <a:pt x="11800727" y="4219575"/>
                  <a:pt x="11798275" y="4225925"/>
                  <a:pt x="11793368" y="4231217"/>
                </a:cubicBezTo>
                <a:close/>
                <a:moveTo>
                  <a:pt x="12020282" y="2740025"/>
                </a:moveTo>
                <a:cubicBezTo>
                  <a:pt x="12009242" y="2735792"/>
                  <a:pt x="12011696" y="2730500"/>
                  <a:pt x="12015375" y="2723092"/>
                </a:cubicBezTo>
                <a:cubicBezTo>
                  <a:pt x="12023961" y="2727325"/>
                  <a:pt x="12023961" y="2732617"/>
                  <a:pt x="12020282" y="2740025"/>
                </a:cubicBezTo>
                <a:close/>
                <a:moveTo>
                  <a:pt x="12026414" y="5560484"/>
                </a:moveTo>
                <a:cubicBezTo>
                  <a:pt x="12025188" y="5564717"/>
                  <a:pt x="12022735" y="5568950"/>
                  <a:pt x="12015375" y="5568950"/>
                </a:cubicBezTo>
                <a:cubicBezTo>
                  <a:pt x="12009242" y="5567892"/>
                  <a:pt x="12010469" y="5563659"/>
                  <a:pt x="12010469" y="5560484"/>
                </a:cubicBezTo>
                <a:cubicBezTo>
                  <a:pt x="12010469" y="5556250"/>
                  <a:pt x="12014149" y="5553075"/>
                  <a:pt x="12017828" y="5553075"/>
                </a:cubicBezTo>
                <a:cubicBezTo>
                  <a:pt x="12022735" y="5553075"/>
                  <a:pt x="12027641" y="5556250"/>
                  <a:pt x="12026414" y="5560484"/>
                </a:cubicBezTo>
                <a:close/>
                <a:moveTo>
                  <a:pt x="1029083" y="924983"/>
                </a:moveTo>
                <a:cubicBezTo>
                  <a:pt x="1035216" y="918633"/>
                  <a:pt x="1041349" y="917575"/>
                  <a:pt x="1048708" y="919692"/>
                </a:cubicBezTo>
                <a:cubicBezTo>
                  <a:pt x="1043802" y="929217"/>
                  <a:pt x="1035216" y="923925"/>
                  <a:pt x="1029083" y="924983"/>
                </a:cubicBezTo>
                <a:close/>
                <a:moveTo>
                  <a:pt x="26984" y="540808"/>
                </a:moveTo>
                <a:cubicBezTo>
                  <a:pt x="29437" y="539750"/>
                  <a:pt x="33117" y="541867"/>
                  <a:pt x="31891" y="543983"/>
                </a:cubicBezTo>
                <a:cubicBezTo>
                  <a:pt x="30664" y="547158"/>
                  <a:pt x="28211" y="551392"/>
                  <a:pt x="23305" y="551392"/>
                </a:cubicBezTo>
                <a:cubicBezTo>
                  <a:pt x="19625" y="551392"/>
                  <a:pt x="17172" y="549275"/>
                  <a:pt x="15945" y="545042"/>
                </a:cubicBezTo>
                <a:cubicBezTo>
                  <a:pt x="18398" y="540808"/>
                  <a:pt x="23305" y="541867"/>
                  <a:pt x="26984" y="540808"/>
                </a:cubicBezTo>
                <a:close/>
                <a:moveTo>
                  <a:pt x="100578" y="4494742"/>
                </a:moveTo>
                <a:cubicBezTo>
                  <a:pt x="98125" y="4494742"/>
                  <a:pt x="95672" y="4491567"/>
                  <a:pt x="95672" y="4490508"/>
                </a:cubicBezTo>
                <a:cubicBezTo>
                  <a:pt x="95672" y="4485217"/>
                  <a:pt x="99351" y="4484159"/>
                  <a:pt x="104258" y="4485217"/>
                </a:cubicBezTo>
                <a:cubicBezTo>
                  <a:pt x="105484" y="4486275"/>
                  <a:pt x="110390" y="4485217"/>
                  <a:pt x="107937" y="4486275"/>
                </a:cubicBezTo>
                <a:cubicBezTo>
                  <a:pt x="105484" y="4488392"/>
                  <a:pt x="109164" y="4496859"/>
                  <a:pt x="100578" y="4494742"/>
                </a:cubicBezTo>
                <a:close/>
                <a:moveTo>
                  <a:pt x="1103903" y="6110817"/>
                </a:moveTo>
                <a:cubicBezTo>
                  <a:pt x="1103903" y="6113992"/>
                  <a:pt x="1102677" y="6116109"/>
                  <a:pt x="1098997" y="6117167"/>
                </a:cubicBezTo>
                <a:cubicBezTo>
                  <a:pt x="1094091" y="6117167"/>
                  <a:pt x="1091638" y="6113992"/>
                  <a:pt x="1091638" y="6109758"/>
                </a:cubicBezTo>
                <a:cubicBezTo>
                  <a:pt x="1091638" y="6106584"/>
                  <a:pt x="1095318" y="6104467"/>
                  <a:pt x="1097771" y="6104467"/>
                </a:cubicBezTo>
                <a:cubicBezTo>
                  <a:pt x="1101450" y="6104467"/>
                  <a:pt x="1103903" y="6107642"/>
                  <a:pt x="1103903" y="6110817"/>
                </a:cubicBezTo>
                <a:close/>
                <a:moveTo>
                  <a:pt x="743295" y="5669492"/>
                </a:moveTo>
                <a:cubicBezTo>
                  <a:pt x="743295" y="5669492"/>
                  <a:pt x="744522" y="5669492"/>
                  <a:pt x="743295" y="5669492"/>
                </a:cubicBezTo>
                <a:cubicBezTo>
                  <a:pt x="744522" y="5669492"/>
                  <a:pt x="744522" y="5669492"/>
                  <a:pt x="743295" y="5669492"/>
                </a:cubicBezTo>
                <a:cubicBezTo>
                  <a:pt x="743295" y="5669492"/>
                  <a:pt x="743295" y="5669492"/>
                  <a:pt x="743295" y="5669492"/>
                </a:cubicBezTo>
                <a:cubicBezTo>
                  <a:pt x="743295" y="5669492"/>
                  <a:pt x="743295" y="5669492"/>
                  <a:pt x="743295" y="5669492"/>
                </a:cubicBezTo>
                <a:close/>
                <a:moveTo>
                  <a:pt x="743295" y="5669492"/>
                </a:moveTo>
                <a:cubicBezTo>
                  <a:pt x="743295" y="5670550"/>
                  <a:pt x="742068" y="5670550"/>
                  <a:pt x="742068" y="5671609"/>
                </a:cubicBezTo>
                <a:cubicBezTo>
                  <a:pt x="742068" y="5675842"/>
                  <a:pt x="742068" y="5681133"/>
                  <a:pt x="735936" y="5682192"/>
                </a:cubicBezTo>
                <a:cubicBezTo>
                  <a:pt x="732256" y="5682192"/>
                  <a:pt x="729803" y="5679017"/>
                  <a:pt x="729803" y="5675842"/>
                </a:cubicBezTo>
                <a:cubicBezTo>
                  <a:pt x="731029" y="5667375"/>
                  <a:pt x="738389" y="5669492"/>
                  <a:pt x="743295" y="5669492"/>
                </a:cubicBezTo>
                <a:close/>
                <a:moveTo>
                  <a:pt x="786225" y="6163734"/>
                </a:moveTo>
                <a:cubicBezTo>
                  <a:pt x="792357" y="6163734"/>
                  <a:pt x="797264" y="6163734"/>
                  <a:pt x="796037" y="6170084"/>
                </a:cubicBezTo>
                <a:cubicBezTo>
                  <a:pt x="794811" y="6175375"/>
                  <a:pt x="791131" y="6177492"/>
                  <a:pt x="787451" y="6176433"/>
                </a:cubicBezTo>
                <a:cubicBezTo>
                  <a:pt x="776412" y="6172200"/>
                  <a:pt x="789904" y="6167967"/>
                  <a:pt x="786225" y="6163734"/>
                </a:cubicBezTo>
                <a:close/>
                <a:moveTo>
                  <a:pt x="10986292" y="2197100"/>
                </a:moveTo>
                <a:cubicBezTo>
                  <a:pt x="10989972" y="2196042"/>
                  <a:pt x="10993651" y="2194983"/>
                  <a:pt x="10997331" y="2199217"/>
                </a:cubicBezTo>
                <a:cubicBezTo>
                  <a:pt x="10996105" y="2204508"/>
                  <a:pt x="10992425" y="2204508"/>
                  <a:pt x="10989972" y="2205567"/>
                </a:cubicBezTo>
                <a:cubicBezTo>
                  <a:pt x="10986292" y="2206625"/>
                  <a:pt x="10982613" y="2207684"/>
                  <a:pt x="10980160" y="2204508"/>
                </a:cubicBezTo>
                <a:cubicBezTo>
                  <a:pt x="10976480" y="2199217"/>
                  <a:pt x="10982613" y="2198158"/>
                  <a:pt x="10986292" y="2197100"/>
                </a:cubicBezTo>
                <a:close/>
                <a:moveTo>
                  <a:pt x="11502673" y="5665258"/>
                </a:moveTo>
                <a:cubicBezTo>
                  <a:pt x="11502673" y="5677959"/>
                  <a:pt x="11500220" y="5684308"/>
                  <a:pt x="11495314" y="5691717"/>
                </a:cubicBezTo>
                <a:cubicBezTo>
                  <a:pt x="11492861" y="5680075"/>
                  <a:pt x="11492861" y="5680075"/>
                  <a:pt x="11502673" y="5665258"/>
                </a:cubicBezTo>
                <a:close/>
                <a:moveTo>
                  <a:pt x="959169" y="517525"/>
                </a:moveTo>
                <a:cubicBezTo>
                  <a:pt x="964076" y="519642"/>
                  <a:pt x="962849" y="523875"/>
                  <a:pt x="962849" y="528108"/>
                </a:cubicBezTo>
                <a:cubicBezTo>
                  <a:pt x="962849" y="531283"/>
                  <a:pt x="960396" y="533400"/>
                  <a:pt x="955490" y="533400"/>
                </a:cubicBezTo>
                <a:cubicBezTo>
                  <a:pt x="949357" y="533400"/>
                  <a:pt x="948130" y="529167"/>
                  <a:pt x="949357" y="524933"/>
                </a:cubicBezTo>
                <a:cubicBezTo>
                  <a:pt x="950584" y="520700"/>
                  <a:pt x="954263" y="518583"/>
                  <a:pt x="959169" y="517525"/>
                </a:cubicBezTo>
                <a:close/>
                <a:moveTo>
                  <a:pt x="11491635" y="693208"/>
                </a:moveTo>
                <a:cubicBezTo>
                  <a:pt x="11494087" y="698500"/>
                  <a:pt x="11500220" y="703792"/>
                  <a:pt x="11494087" y="711200"/>
                </a:cubicBezTo>
                <a:cubicBezTo>
                  <a:pt x="11487955" y="705908"/>
                  <a:pt x="11486728" y="700617"/>
                  <a:pt x="11491635" y="693208"/>
                </a:cubicBezTo>
                <a:close/>
                <a:moveTo>
                  <a:pt x="10870995" y="5812367"/>
                </a:moveTo>
                <a:cubicBezTo>
                  <a:pt x="10875902" y="5812367"/>
                  <a:pt x="10878355" y="5816600"/>
                  <a:pt x="10878355" y="5817659"/>
                </a:cubicBezTo>
                <a:cubicBezTo>
                  <a:pt x="10880808" y="5824008"/>
                  <a:pt x="10878355" y="5825067"/>
                  <a:pt x="10874675" y="5825067"/>
                </a:cubicBezTo>
                <a:cubicBezTo>
                  <a:pt x="10869769" y="5826125"/>
                  <a:pt x="10866090" y="5821892"/>
                  <a:pt x="10864863" y="5818717"/>
                </a:cubicBezTo>
                <a:cubicBezTo>
                  <a:pt x="10864863" y="5816600"/>
                  <a:pt x="10864863" y="5812367"/>
                  <a:pt x="10870995" y="5812367"/>
                </a:cubicBezTo>
                <a:close/>
                <a:moveTo>
                  <a:pt x="12036227" y="3808942"/>
                </a:moveTo>
                <a:cubicBezTo>
                  <a:pt x="12039906" y="3814233"/>
                  <a:pt x="12042360" y="3820583"/>
                  <a:pt x="12044813" y="3825875"/>
                </a:cubicBezTo>
                <a:cubicBezTo>
                  <a:pt x="12041133" y="3824817"/>
                  <a:pt x="12037454" y="3825875"/>
                  <a:pt x="12035001" y="3823758"/>
                </a:cubicBezTo>
                <a:cubicBezTo>
                  <a:pt x="12030094" y="3820583"/>
                  <a:pt x="12033774" y="3814233"/>
                  <a:pt x="12028868" y="3812117"/>
                </a:cubicBezTo>
                <a:cubicBezTo>
                  <a:pt x="12025188" y="3810000"/>
                  <a:pt x="12025188" y="3810000"/>
                  <a:pt x="12028868" y="3808942"/>
                </a:cubicBezTo>
                <a:cubicBezTo>
                  <a:pt x="12031321" y="3810000"/>
                  <a:pt x="12036227" y="3808942"/>
                  <a:pt x="12036227" y="3808942"/>
                </a:cubicBezTo>
                <a:close/>
                <a:moveTo>
                  <a:pt x="780092" y="5016500"/>
                </a:moveTo>
                <a:cubicBezTo>
                  <a:pt x="780092" y="5014383"/>
                  <a:pt x="782545" y="5012267"/>
                  <a:pt x="784998" y="5012267"/>
                </a:cubicBezTo>
                <a:cubicBezTo>
                  <a:pt x="788678" y="5013325"/>
                  <a:pt x="792357" y="5016500"/>
                  <a:pt x="791131" y="5020734"/>
                </a:cubicBezTo>
                <a:cubicBezTo>
                  <a:pt x="791131" y="5023909"/>
                  <a:pt x="787451" y="5026025"/>
                  <a:pt x="783771" y="5026025"/>
                </a:cubicBezTo>
                <a:cubicBezTo>
                  <a:pt x="780092" y="5022850"/>
                  <a:pt x="778865" y="5019675"/>
                  <a:pt x="780092" y="5016500"/>
                </a:cubicBezTo>
                <a:close/>
                <a:moveTo>
                  <a:pt x="164359" y="1775883"/>
                </a:moveTo>
                <a:cubicBezTo>
                  <a:pt x="159453" y="1776942"/>
                  <a:pt x="158226" y="1773767"/>
                  <a:pt x="158226" y="1770592"/>
                </a:cubicBezTo>
                <a:cubicBezTo>
                  <a:pt x="158226" y="1766358"/>
                  <a:pt x="159453" y="1764242"/>
                  <a:pt x="163132" y="1763183"/>
                </a:cubicBezTo>
                <a:cubicBezTo>
                  <a:pt x="168039" y="1762125"/>
                  <a:pt x="169265" y="1765300"/>
                  <a:pt x="169265" y="1768475"/>
                </a:cubicBezTo>
                <a:cubicBezTo>
                  <a:pt x="169265" y="1771650"/>
                  <a:pt x="168039" y="1774825"/>
                  <a:pt x="164359" y="1775883"/>
                </a:cubicBezTo>
                <a:close/>
                <a:moveTo>
                  <a:pt x="11475689" y="6416675"/>
                </a:moveTo>
                <a:cubicBezTo>
                  <a:pt x="11464650" y="6415617"/>
                  <a:pt x="11459744" y="6410325"/>
                  <a:pt x="11459744" y="6399742"/>
                </a:cubicBezTo>
                <a:cubicBezTo>
                  <a:pt x="11469556" y="6403975"/>
                  <a:pt x="11472010" y="6409267"/>
                  <a:pt x="11475689" y="6416675"/>
                </a:cubicBezTo>
                <a:close/>
                <a:moveTo>
                  <a:pt x="159453" y="1846792"/>
                </a:moveTo>
                <a:cubicBezTo>
                  <a:pt x="163132" y="1847850"/>
                  <a:pt x="168039" y="1848908"/>
                  <a:pt x="169265" y="1853142"/>
                </a:cubicBezTo>
                <a:cubicBezTo>
                  <a:pt x="163132" y="1855258"/>
                  <a:pt x="157000" y="1857375"/>
                  <a:pt x="152093" y="1858433"/>
                </a:cubicBezTo>
                <a:cubicBezTo>
                  <a:pt x="148414" y="1856317"/>
                  <a:pt x="149640" y="1854200"/>
                  <a:pt x="152093" y="1853142"/>
                </a:cubicBezTo>
                <a:cubicBezTo>
                  <a:pt x="154546" y="1852083"/>
                  <a:pt x="159453" y="1851025"/>
                  <a:pt x="159453" y="1846792"/>
                </a:cubicBezTo>
                <a:close/>
                <a:moveTo>
                  <a:pt x="561764" y="3903133"/>
                </a:moveTo>
                <a:cubicBezTo>
                  <a:pt x="561764" y="3902075"/>
                  <a:pt x="565444" y="3902075"/>
                  <a:pt x="566670" y="3902075"/>
                </a:cubicBezTo>
                <a:cubicBezTo>
                  <a:pt x="575256" y="3907367"/>
                  <a:pt x="567897" y="3914775"/>
                  <a:pt x="570350" y="3920067"/>
                </a:cubicBezTo>
                <a:cubicBezTo>
                  <a:pt x="558085" y="3916892"/>
                  <a:pt x="559311" y="3910542"/>
                  <a:pt x="561764" y="3903133"/>
                </a:cubicBezTo>
                <a:close/>
                <a:moveTo>
                  <a:pt x="215874" y="4498975"/>
                </a:moveTo>
                <a:cubicBezTo>
                  <a:pt x="217101" y="4500034"/>
                  <a:pt x="217101" y="4500034"/>
                  <a:pt x="217101" y="4501092"/>
                </a:cubicBezTo>
                <a:cubicBezTo>
                  <a:pt x="218328" y="4505325"/>
                  <a:pt x="222007" y="4511675"/>
                  <a:pt x="213421" y="4513792"/>
                </a:cubicBezTo>
                <a:cubicBezTo>
                  <a:pt x="212195" y="4513792"/>
                  <a:pt x="208515" y="4511675"/>
                  <a:pt x="207289" y="4510617"/>
                </a:cubicBezTo>
                <a:cubicBezTo>
                  <a:pt x="204835" y="4504267"/>
                  <a:pt x="209742" y="4501092"/>
                  <a:pt x="215874" y="4498975"/>
                </a:cubicBezTo>
                <a:close/>
                <a:moveTo>
                  <a:pt x="561764" y="1600200"/>
                </a:moveTo>
                <a:cubicBezTo>
                  <a:pt x="564217" y="1590675"/>
                  <a:pt x="566670" y="1584325"/>
                  <a:pt x="576483" y="1582208"/>
                </a:cubicBezTo>
                <a:cubicBezTo>
                  <a:pt x="574030" y="1589617"/>
                  <a:pt x="575256" y="1598083"/>
                  <a:pt x="561764" y="1600200"/>
                </a:cubicBezTo>
                <a:close/>
                <a:moveTo>
                  <a:pt x="834060" y="2537883"/>
                </a:moveTo>
                <a:cubicBezTo>
                  <a:pt x="843873" y="2531533"/>
                  <a:pt x="848779" y="2528358"/>
                  <a:pt x="854912" y="2533650"/>
                </a:cubicBezTo>
                <a:cubicBezTo>
                  <a:pt x="856138" y="2534708"/>
                  <a:pt x="857365" y="2536825"/>
                  <a:pt x="856138" y="2537883"/>
                </a:cubicBezTo>
                <a:cubicBezTo>
                  <a:pt x="850006" y="2545292"/>
                  <a:pt x="843873" y="2538942"/>
                  <a:pt x="834060" y="2537883"/>
                </a:cubicBezTo>
                <a:close/>
                <a:moveTo>
                  <a:pt x="1746621" y="4159250"/>
                </a:moveTo>
                <a:cubicBezTo>
                  <a:pt x="1746621" y="4159250"/>
                  <a:pt x="1746621" y="4159250"/>
                  <a:pt x="1746621" y="4159250"/>
                </a:cubicBezTo>
                <a:lnTo>
                  <a:pt x="1746621" y="4159250"/>
                </a:lnTo>
                <a:cubicBezTo>
                  <a:pt x="1746621" y="4159250"/>
                  <a:pt x="1746621" y="4159250"/>
                  <a:pt x="1746621" y="4159250"/>
                </a:cubicBezTo>
                <a:close/>
                <a:moveTo>
                  <a:pt x="1746621" y="4159250"/>
                </a:moveTo>
                <a:cubicBezTo>
                  <a:pt x="1746621" y="4160309"/>
                  <a:pt x="1746621" y="4160309"/>
                  <a:pt x="1746621" y="4161367"/>
                </a:cubicBezTo>
                <a:cubicBezTo>
                  <a:pt x="1746621" y="4166659"/>
                  <a:pt x="1749074" y="4173008"/>
                  <a:pt x="1740488" y="4174067"/>
                </a:cubicBezTo>
                <a:cubicBezTo>
                  <a:pt x="1736808" y="4175125"/>
                  <a:pt x="1735582" y="4171950"/>
                  <a:pt x="1735582" y="4169833"/>
                </a:cubicBezTo>
                <a:cubicBezTo>
                  <a:pt x="1733128" y="4162425"/>
                  <a:pt x="1738035" y="4159250"/>
                  <a:pt x="1746621" y="4159250"/>
                </a:cubicBezTo>
                <a:close/>
                <a:moveTo>
                  <a:pt x="250218" y="4645025"/>
                </a:moveTo>
                <a:cubicBezTo>
                  <a:pt x="241632" y="4647142"/>
                  <a:pt x="241632" y="4640792"/>
                  <a:pt x="236726" y="4638675"/>
                </a:cubicBezTo>
                <a:cubicBezTo>
                  <a:pt x="234273" y="4637617"/>
                  <a:pt x="234273" y="4634442"/>
                  <a:pt x="235499" y="4633383"/>
                </a:cubicBezTo>
                <a:cubicBezTo>
                  <a:pt x="239179" y="4629150"/>
                  <a:pt x="241632" y="4632325"/>
                  <a:pt x="242859" y="4634442"/>
                </a:cubicBezTo>
                <a:cubicBezTo>
                  <a:pt x="244085" y="4637617"/>
                  <a:pt x="250218" y="4638675"/>
                  <a:pt x="250218" y="4645025"/>
                </a:cubicBezTo>
                <a:close/>
                <a:moveTo>
                  <a:pt x="11447478" y="5205942"/>
                </a:moveTo>
                <a:cubicBezTo>
                  <a:pt x="11456064" y="5211234"/>
                  <a:pt x="11453611" y="5215467"/>
                  <a:pt x="11452385" y="5221817"/>
                </a:cubicBezTo>
                <a:cubicBezTo>
                  <a:pt x="11445025" y="5216525"/>
                  <a:pt x="11448705" y="5212292"/>
                  <a:pt x="11447478" y="5205942"/>
                </a:cubicBezTo>
                <a:close/>
                <a:moveTo>
                  <a:pt x="1128435" y="4751917"/>
                </a:moveTo>
                <a:cubicBezTo>
                  <a:pt x="1132114" y="4751917"/>
                  <a:pt x="1137021" y="4750859"/>
                  <a:pt x="1140700" y="4750859"/>
                </a:cubicBezTo>
                <a:cubicBezTo>
                  <a:pt x="1145607" y="4750859"/>
                  <a:pt x="1148060" y="4754034"/>
                  <a:pt x="1149286" y="4758267"/>
                </a:cubicBezTo>
                <a:cubicBezTo>
                  <a:pt x="1149286" y="4759325"/>
                  <a:pt x="1149286" y="4761442"/>
                  <a:pt x="1148060" y="4762500"/>
                </a:cubicBezTo>
                <a:cubicBezTo>
                  <a:pt x="1141927" y="4765675"/>
                  <a:pt x="1140700" y="4760383"/>
                  <a:pt x="1139474" y="4757209"/>
                </a:cubicBezTo>
                <a:cubicBezTo>
                  <a:pt x="1135794" y="4755092"/>
                  <a:pt x="1129661" y="4757209"/>
                  <a:pt x="1128435" y="4751917"/>
                </a:cubicBezTo>
                <a:close/>
                <a:moveTo>
                  <a:pt x="240406" y="1862667"/>
                </a:moveTo>
                <a:cubicBezTo>
                  <a:pt x="244085" y="1869017"/>
                  <a:pt x="241632" y="1874308"/>
                  <a:pt x="236726" y="1879600"/>
                </a:cubicBezTo>
                <a:cubicBezTo>
                  <a:pt x="231820" y="1881717"/>
                  <a:pt x="233046" y="1877483"/>
                  <a:pt x="231820" y="1876425"/>
                </a:cubicBezTo>
                <a:cubicBezTo>
                  <a:pt x="228140" y="1867958"/>
                  <a:pt x="233046" y="1864783"/>
                  <a:pt x="240406" y="1862667"/>
                </a:cubicBezTo>
                <a:close/>
                <a:moveTo>
                  <a:pt x="1151739" y="6359526"/>
                </a:moveTo>
                <a:cubicBezTo>
                  <a:pt x="1144380" y="6358467"/>
                  <a:pt x="1143153" y="6353175"/>
                  <a:pt x="1140700" y="6350000"/>
                </a:cubicBezTo>
                <a:cubicBezTo>
                  <a:pt x="1138247" y="6345767"/>
                  <a:pt x="1141927" y="6342592"/>
                  <a:pt x="1145607" y="6341534"/>
                </a:cubicBezTo>
                <a:cubicBezTo>
                  <a:pt x="1150513" y="6340475"/>
                  <a:pt x="1152966" y="6344709"/>
                  <a:pt x="1151739" y="6348942"/>
                </a:cubicBezTo>
                <a:cubicBezTo>
                  <a:pt x="1151739" y="6351058"/>
                  <a:pt x="1155419" y="6354234"/>
                  <a:pt x="1151739" y="6359526"/>
                </a:cubicBezTo>
                <a:close/>
                <a:moveTo>
                  <a:pt x="1528293" y="5801784"/>
                </a:moveTo>
                <a:cubicBezTo>
                  <a:pt x="1531973" y="5807075"/>
                  <a:pt x="1541785" y="5810250"/>
                  <a:pt x="1534426" y="5816600"/>
                </a:cubicBezTo>
                <a:cubicBezTo>
                  <a:pt x="1533199" y="5817659"/>
                  <a:pt x="1528293" y="5817659"/>
                  <a:pt x="1527066" y="5816600"/>
                </a:cubicBezTo>
                <a:cubicBezTo>
                  <a:pt x="1519707" y="5811308"/>
                  <a:pt x="1528293" y="5807075"/>
                  <a:pt x="1528293" y="5801784"/>
                </a:cubicBezTo>
                <a:close/>
                <a:moveTo>
                  <a:pt x="11702603" y="1686983"/>
                </a:moveTo>
                <a:cubicBezTo>
                  <a:pt x="11698923" y="1686983"/>
                  <a:pt x="11695243" y="1688042"/>
                  <a:pt x="11690337" y="1688042"/>
                </a:cubicBezTo>
                <a:cubicBezTo>
                  <a:pt x="11692790" y="1680633"/>
                  <a:pt x="11696470" y="1678517"/>
                  <a:pt x="11701376" y="1679575"/>
                </a:cubicBezTo>
                <a:cubicBezTo>
                  <a:pt x="11705056" y="1679575"/>
                  <a:pt x="11711189" y="1677458"/>
                  <a:pt x="11711189" y="1683808"/>
                </a:cubicBezTo>
                <a:cubicBezTo>
                  <a:pt x="11709962" y="1688042"/>
                  <a:pt x="11706283" y="1686983"/>
                  <a:pt x="11702603" y="1686983"/>
                </a:cubicBezTo>
                <a:close/>
                <a:moveTo>
                  <a:pt x="856138" y="681567"/>
                </a:moveTo>
                <a:cubicBezTo>
                  <a:pt x="841420" y="679450"/>
                  <a:pt x="853685" y="669925"/>
                  <a:pt x="850006" y="664633"/>
                </a:cubicBezTo>
                <a:cubicBezTo>
                  <a:pt x="873310" y="664633"/>
                  <a:pt x="854912" y="676275"/>
                  <a:pt x="856138" y="681567"/>
                </a:cubicBezTo>
                <a:close/>
                <a:moveTo>
                  <a:pt x="850006" y="665692"/>
                </a:moveTo>
                <a:cubicBezTo>
                  <a:pt x="850006" y="665692"/>
                  <a:pt x="850006" y="665692"/>
                  <a:pt x="850006" y="665692"/>
                </a:cubicBezTo>
                <a:cubicBezTo>
                  <a:pt x="850006" y="665692"/>
                  <a:pt x="850006" y="665692"/>
                  <a:pt x="850006" y="665692"/>
                </a:cubicBezTo>
                <a:cubicBezTo>
                  <a:pt x="848779" y="665692"/>
                  <a:pt x="850006" y="664633"/>
                  <a:pt x="850006" y="665692"/>
                </a:cubicBezTo>
                <a:cubicBezTo>
                  <a:pt x="850006" y="664633"/>
                  <a:pt x="850006" y="664633"/>
                  <a:pt x="850006" y="665692"/>
                </a:cubicBezTo>
                <a:close/>
                <a:moveTo>
                  <a:pt x="852459" y="657225"/>
                </a:moveTo>
                <a:cubicBezTo>
                  <a:pt x="852459" y="659342"/>
                  <a:pt x="851232" y="662517"/>
                  <a:pt x="850006" y="664633"/>
                </a:cubicBezTo>
                <a:cubicBezTo>
                  <a:pt x="848779" y="662517"/>
                  <a:pt x="847553" y="659342"/>
                  <a:pt x="845099" y="657225"/>
                </a:cubicBezTo>
                <a:cubicBezTo>
                  <a:pt x="843873" y="655108"/>
                  <a:pt x="842646" y="652992"/>
                  <a:pt x="846326" y="651933"/>
                </a:cubicBezTo>
                <a:cubicBezTo>
                  <a:pt x="851232" y="650875"/>
                  <a:pt x="852459" y="652992"/>
                  <a:pt x="852459" y="657225"/>
                </a:cubicBezTo>
                <a:close/>
                <a:moveTo>
                  <a:pt x="12074251" y="4805892"/>
                </a:moveTo>
                <a:cubicBezTo>
                  <a:pt x="12074251" y="4809067"/>
                  <a:pt x="12071797" y="4809067"/>
                  <a:pt x="12069344" y="4810125"/>
                </a:cubicBezTo>
                <a:cubicBezTo>
                  <a:pt x="12063211" y="4811184"/>
                  <a:pt x="12063211" y="4805892"/>
                  <a:pt x="12060758" y="4803775"/>
                </a:cubicBezTo>
                <a:cubicBezTo>
                  <a:pt x="12059532" y="4801659"/>
                  <a:pt x="12061985" y="4799542"/>
                  <a:pt x="12064438" y="4799542"/>
                </a:cubicBezTo>
                <a:cubicBezTo>
                  <a:pt x="12070570" y="4799542"/>
                  <a:pt x="12074251" y="4801659"/>
                  <a:pt x="12074251" y="4805892"/>
                </a:cubicBezTo>
                <a:close/>
                <a:moveTo>
                  <a:pt x="1170138" y="1509183"/>
                </a:moveTo>
                <a:cubicBezTo>
                  <a:pt x="1167685" y="1510242"/>
                  <a:pt x="1164005" y="1512358"/>
                  <a:pt x="1160325" y="1513417"/>
                </a:cubicBezTo>
                <a:cubicBezTo>
                  <a:pt x="1157872" y="1514475"/>
                  <a:pt x="1155419" y="1515533"/>
                  <a:pt x="1152966" y="1513417"/>
                </a:cubicBezTo>
                <a:cubicBezTo>
                  <a:pt x="1151739" y="1511300"/>
                  <a:pt x="1154192" y="1509183"/>
                  <a:pt x="1155419" y="1508125"/>
                </a:cubicBezTo>
                <a:cubicBezTo>
                  <a:pt x="1159099" y="1506008"/>
                  <a:pt x="1161552" y="1501775"/>
                  <a:pt x="1166458" y="1506008"/>
                </a:cubicBezTo>
                <a:cubicBezTo>
                  <a:pt x="1168911" y="1507067"/>
                  <a:pt x="1170138" y="1509183"/>
                  <a:pt x="1170138" y="1509183"/>
                </a:cubicBezTo>
                <a:close/>
                <a:moveTo>
                  <a:pt x="1241278" y="4469342"/>
                </a:moveTo>
                <a:cubicBezTo>
                  <a:pt x="1247411" y="4467225"/>
                  <a:pt x="1247411" y="4472517"/>
                  <a:pt x="1248638" y="4475692"/>
                </a:cubicBezTo>
                <a:cubicBezTo>
                  <a:pt x="1249864" y="4478867"/>
                  <a:pt x="1249864" y="4480984"/>
                  <a:pt x="1246184" y="4483100"/>
                </a:cubicBezTo>
                <a:cubicBezTo>
                  <a:pt x="1241278" y="4484159"/>
                  <a:pt x="1241278" y="4479925"/>
                  <a:pt x="1240052" y="4477809"/>
                </a:cubicBezTo>
                <a:cubicBezTo>
                  <a:pt x="1240052" y="4474633"/>
                  <a:pt x="1237598" y="4471459"/>
                  <a:pt x="1241278" y="4469342"/>
                </a:cubicBezTo>
                <a:close/>
                <a:moveTo>
                  <a:pt x="988607" y="305858"/>
                </a:moveTo>
                <a:cubicBezTo>
                  <a:pt x="983701" y="304800"/>
                  <a:pt x="980021" y="302683"/>
                  <a:pt x="978794" y="299508"/>
                </a:cubicBezTo>
                <a:cubicBezTo>
                  <a:pt x="977568" y="296333"/>
                  <a:pt x="981248" y="294217"/>
                  <a:pt x="984927" y="294217"/>
                </a:cubicBezTo>
                <a:cubicBezTo>
                  <a:pt x="989833" y="294217"/>
                  <a:pt x="991060" y="298450"/>
                  <a:pt x="992287" y="301625"/>
                </a:cubicBezTo>
                <a:cubicBezTo>
                  <a:pt x="993513" y="303742"/>
                  <a:pt x="991060" y="304800"/>
                  <a:pt x="988607" y="305858"/>
                </a:cubicBezTo>
                <a:close/>
                <a:moveTo>
                  <a:pt x="12087742" y="5049309"/>
                </a:moveTo>
                <a:cubicBezTo>
                  <a:pt x="12093875" y="5047192"/>
                  <a:pt x="12095102" y="5051425"/>
                  <a:pt x="12096329" y="5054600"/>
                </a:cubicBezTo>
                <a:cubicBezTo>
                  <a:pt x="12097555" y="5057775"/>
                  <a:pt x="12100008" y="5062008"/>
                  <a:pt x="12095102" y="5067300"/>
                </a:cubicBezTo>
                <a:cubicBezTo>
                  <a:pt x="12087742" y="5063067"/>
                  <a:pt x="12084063" y="5056717"/>
                  <a:pt x="12087742" y="5049309"/>
                </a:cubicBezTo>
                <a:close/>
                <a:moveTo>
                  <a:pt x="11842431" y="5476875"/>
                </a:moveTo>
                <a:cubicBezTo>
                  <a:pt x="11839977" y="5480050"/>
                  <a:pt x="11839977" y="5484284"/>
                  <a:pt x="11835072" y="5484284"/>
                </a:cubicBezTo>
                <a:cubicBezTo>
                  <a:pt x="11830165" y="5484284"/>
                  <a:pt x="11831391" y="5480050"/>
                  <a:pt x="11830165" y="5477933"/>
                </a:cubicBezTo>
                <a:cubicBezTo>
                  <a:pt x="11830165" y="5472642"/>
                  <a:pt x="11833845" y="5471584"/>
                  <a:pt x="11838751" y="5471584"/>
                </a:cubicBezTo>
                <a:cubicBezTo>
                  <a:pt x="11842431" y="5471584"/>
                  <a:pt x="11843657" y="5474758"/>
                  <a:pt x="11842431" y="5476875"/>
                </a:cubicBezTo>
                <a:close/>
                <a:moveTo>
                  <a:pt x="11419268" y="5565776"/>
                </a:moveTo>
                <a:cubicBezTo>
                  <a:pt x="11422947" y="5567892"/>
                  <a:pt x="11420494" y="5572125"/>
                  <a:pt x="11421721" y="5575300"/>
                </a:cubicBezTo>
                <a:cubicBezTo>
                  <a:pt x="11422947" y="5577417"/>
                  <a:pt x="11421721" y="5579534"/>
                  <a:pt x="11418041" y="5580592"/>
                </a:cubicBezTo>
                <a:cubicBezTo>
                  <a:pt x="11414361" y="5581651"/>
                  <a:pt x="11413135" y="5578475"/>
                  <a:pt x="11413135" y="5576359"/>
                </a:cubicBezTo>
                <a:cubicBezTo>
                  <a:pt x="11413135" y="5572125"/>
                  <a:pt x="11413135" y="5567892"/>
                  <a:pt x="11419268" y="5565776"/>
                </a:cubicBezTo>
                <a:close/>
                <a:moveTo>
                  <a:pt x="394952" y="1348317"/>
                </a:moveTo>
                <a:cubicBezTo>
                  <a:pt x="396179" y="1351492"/>
                  <a:pt x="396179" y="1353608"/>
                  <a:pt x="396179" y="1354667"/>
                </a:cubicBezTo>
                <a:cubicBezTo>
                  <a:pt x="391272" y="1358900"/>
                  <a:pt x="397405" y="1365250"/>
                  <a:pt x="391272" y="1368425"/>
                </a:cubicBezTo>
                <a:cubicBezTo>
                  <a:pt x="391272" y="1368425"/>
                  <a:pt x="390046" y="1368425"/>
                  <a:pt x="388819" y="1368425"/>
                </a:cubicBezTo>
                <a:cubicBezTo>
                  <a:pt x="390046" y="1362075"/>
                  <a:pt x="382687" y="1354667"/>
                  <a:pt x="394952" y="1348317"/>
                </a:cubicBezTo>
                <a:close/>
                <a:moveTo>
                  <a:pt x="90765" y="545042"/>
                </a:moveTo>
                <a:cubicBezTo>
                  <a:pt x="87086" y="546100"/>
                  <a:pt x="85859" y="548217"/>
                  <a:pt x="87086" y="551392"/>
                </a:cubicBezTo>
                <a:cubicBezTo>
                  <a:pt x="87086" y="551392"/>
                  <a:pt x="85859" y="551392"/>
                  <a:pt x="85859" y="551392"/>
                </a:cubicBezTo>
                <a:cubicBezTo>
                  <a:pt x="85859" y="551392"/>
                  <a:pt x="85859" y="551392"/>
                  <a:pt x="85859" y="551392"/>
                </a:cubicBezTo>
                <a:cubicBezTo>
                  <a:pt x="84633" y="548217"/>
                  <a:pt x="82179" y="547158"/>
                  <a:pt x="79726" y="547158"/>
                </a:cubicBezTo>
                <a:cubicBezTo>
                  <a:pt x="78500" y="548217"/>
                  <a:pt x="76047" y="549275"/>
                  <a:pt x="74820" y="551392"/>
                </a:cubicBezTo>
                <a:cubicBezTo>
                  <a:pt x="73594" y="551392"/>
                  <a:pt x="72367" y="552450"/>
                  <a:pt x="71140" y="552450"/>
                </a:cubicBezTo>
                <a:cubicBezTo>
                  <a:pt x="71140" y="552450"/>
                  <a:pt x="69914" y="552450"/>
                  <a:pt x="69914" y="552450"/>
                </a:cubicBezTo>
                <a:cubicBezTo>
                  <a:pt x="67461" y="566208"/>
                  <a:pt x="79726" y="571500"/>
                  <a:pt x="89539" y="577850"/>
                </a:cubicBezTo>
                <a:cubicBezTo>
                  <a:pt x="94445" y="581025"/>
                  <a:pt x="103031" y="578908"/>
                  <a:pt x="104258" y="588433"/>
                </a:cubicBezTo>
                <a:cubicBezTo>
                  <a:pt x="89539" y="589492"/>
                  <a:pt x="77273" y="578908"/>
                  <a:pt x="62555" y="578908"/>
                </a:cubicBezTo>
                <a:cubicBezTo>
                  <a:pt x="53969" y="578908"/>
                  <a:pt x="55195" y="552450"/>
                  <a:pt x="63781" y="546100"/>
                </a:cubicBezTo>
                <a:cubicBezTo>
                  <a:pt x="65008" y="545042"/>
                  <a:pt x="68687" y="547158"/>
                  <a:pt x="71140" y="548217"/>
                </a:cubicBezTo>
                <a:cubicBezTo>
                  <a:pt x="77273" y="539750"/>
                  <a:pt x="84633" y="543983"/>
                  <a:pt x="90765" y="545042"/>
                </a:cubicBezTo>
                <a:close/>
                <a:moveTo>
                  <a:pt x="11718548" y="4067175"/>
                </a:moveTo>
                <a:cubicBezTo>
                  <a:pt x="11717321" y="4061883"/>
                  <a:pt x="11706283" y="4058708"/>
                  <a:pt x="11713642" y="4052358"/>
                </a:cubicBezTo>
                <a:cubicBezTo>
                  <a:pt x="11716095" y="4050242"/>
                  <a:pt x="11721001" y="4050242"/>
                  <a:pt x="11723454" y="4052358"/>
                </a:cubicBezTo>
                <a:cubicBezTo>
                  <a:pt x="11728361" y="4058708"/>
                  <a:pt x="11717321" y="4060825"/>
                  <a:pt x="11718548" y="4067175"/>
                </a:cubicBezTo>
                <a:close/>
                <a:moveTo>
                  <a:pt x="11411909" y="5797550"/>
                </a:moveTo>
                <a:cubicBezTo>
                  <a:pt x="11413135" y="5797550"/>
                  <a:pt x="11414361" y="5797550"/>
                  <a:pt x="11414361" y="5798609"/>
                </a:cubicBezTo>
                <a:cubicBezTo>
                  <a:pt x="11418041" y="5808133"/>
                  <a:pt x="11410682" y="5811308"/>
                  <a:pt x="11402095" y="5815542"/>
                </a:cubicBezTo>
                <a:cubicBezTo>
                  <a:pt x="11404549" y="5809192"/>
                  <a:pt x="11400869" y="5799667"/>
                  <a:pt x="11411909" y="5797550"/>
                </a:cubicBezTo>
                <a:close/>
                <a:moveTo>
                  <a:pt x="798490" y="331258"/>
                </a:moveTo>
                <a:cubicBezTo>
                  <a:pt x="796037" y="332317"/>
                  <a:pt x="793584" y="336550"/>
                  <a:pt x="789904" y="334433"/>
                </a:cubicBezTo>
                <a:cubicBezTo>
                  <a:pt x="787451" y="330200"/>
                  <a:pt x="791131" y="327025"/>
                  <a:pt x="794811" y="324908"/>
                </a:cubicBezTo>
                <a:cubicBezTo>
                  <a:pt x="798490" y="322792"/>
                  <a:pt x="802170" y="322792"/>
                  <a:pt x="804623" y="325967"/>
                </a:cubicBezTo>
                <a:cubicBezTo>
                  <a:pt x="805849" y="330200"/>
                  <a:pt x="800943" y="330200"/>
                  <a:pt x="798490" y="331258"/>
                </a:cubicBezTo>
                <a:close/>
                <a:moveTo>
                  <a:pt x="2191862" y="6740526"/>
                </a:moveTo>
                <a:cubicBezTo>
                  <a:pt x="2185729" y="6738409"/>
                  <a:pt x="2188182" y="6734175"/>
                  <a:pt x="2189409" y="6731000"/>
                </a:cubicBezTo>
                <a:cubicBezTo>
                  <a:pt x="2190635" y="6727825"/>
                  <a:pt x="2191862" y="6724651"/>
                  <a:pt x="2195541" y="6725709"/>
                </a:cubicBezTo>
                <a:cubicBezTo>
                  <a:pt x="2199221" y="6726767"/>
                  <a:pt x="2202901" y="6731000"/>
                  <a:pt x="2201674" y="6735234"/>
                </a:cubicBezTo>
                <a:cubicBezTo>
                  <a:pt x="2200448" y="6740526"/>
                  <a:pt x="2195541" y="6739467"/>
                  <a:pt x="2191862" y="6740526"/>
                </a:cubicBezTo>
                <a:close/>
                <a:moveTo>
                  <a:pt x="11274534" y="2356908"/>
                </a:moveTo>
                <a:cubicBezTo>
                  <a:pt x="11268401" y="2356908"/>
                  <a:pt x="11264721" y="2352675"/>
                  <a:pt x="11262268" y="2349500"/>
                </a:cubicBezTo>
                <a:cubicBezTo>
                  <a:pt x="11261041" y="2346325"/>
                  <a:pt x="11263494" y="2344208"/>
                  <a:pt x="11267174" y="2343150"/>
                </a:cubicBezTo>
                <a:cubicBezTo>
                  <a:pt x="11273307" y="2342092"/>
                  <a:pt x="11276987" y="2344208"/>
                  <a:pt x="11276987" y="2349500"/>
                </a:cubicBezTo>
                <a:cubicBezTo>
                  <a:pt x="11278213" y="2352675"/>
                  <a:pt x="11278213" y="2354792"/>
                  <a:pt x="11274534" y="2356908"/>
                </a:cubicBezTo>
                <a:close/>
                <a:moveTo>
                  <a:pt x="1592074" y="5403850"/>
                </a:moveTo>
                <a:cubicBezTo>
                  <a:pt x="1587168" y="5403850"/>
                  <a:pt x="1581035" y="5401734"/>
                  <a:pt x="1583488" y="5396442"/>
                </a:cubicBezTo>
                <a:cubicBezTo>
                  <a:pt x="1584715" y="5393267"/>
                  <a:pt x="1590848" y="5394325"/>
                  <a:pt x="1593301" y="5398559"/>
                </a:cubicBezTo>
                <a:cubicBezTo>
                  <a:pt x="1599433" y="5401734"/>
                  <a:pt x="1604340" y="5404909"/>
                  <a:pt x="1612926" y="5409142"/>
                </a:cubicBezTo>
                <a:cubicBezTo>
                  <a:pt x="1601887" y="5411258"/>
                  <a:pt x="1596980" y="5408084"/>
                  <a:pt x="1592074" y="5403850"/>
                </a:cubicBezTo>
                <a:close/>
                <a:moveTo>
                  <a:pt x="1010685" y="4493684"/>
                </a:moveTo>
                <a:cubicBezTo>
                  <a:pt x="1004552" y="4494742"/>
                  <a:pt x="1003326" y="4490508"/>
                  <a:pt x="1003326" y="4486275"/>
                </a:cubicBezTo>
                <a:cubicBezTo>
                  <a:pt x="1003326" y="4484159"/>
                  <a:pt x="1003326" y="4480984"/>
                  <a:pt x="1005779" y="4480984"/>
                </a:cubicBezTo>
                <a:cubicBezTo>
                  <a:pt x="1010685" y="4479925"/>
                  <a:pt x="1014365" y="4483100"/>
                  <a:pt x="1015591" y="4487334"/>
                </a:cubicBezTo>
                <a:cubicBezTo>
                  <a:pt x="1016818" y="4491567"/>
                  <a:pt x="1014365" y="4493684"/>
                  <a:pt x="1010685" y="4493684"/>
                </a:cubicBezTo>
                <a:close/>
                <a:moveTo>
                  <a:pt x="342210" y="5870575"/>
                </a:moveTo>
                <a:cubicBezTo>
                  <a:pt x="342210" y="5872692"/>
                  <a:pt x="340984" y="5874808"/>
                  <a:pt x="340984" y="5876925"/>
                </a:cubicBezTo>
                <a:cubicBezTo>
                  <a:pt x="337304" y="5875867"/>
                  <a:pt x="332398" y="5873750"/>
                  <a:pt x="328718" y="5872692"/>
                </a:cubicBezTo>
                <a:cubicBezTo>
                  <a:pt x="328718" y="5868459"/>
                  <a:pt x="331171" y="5866342"/>
                  <a:pt x="334851" y="5865284"/>
                </a:cubicBezTo>
                <a:cubicBezTo>
                  <a:pt x="340984" y="5865284"/>
                  <a:pt x="342210" y="5867401"/>
                  <a:pt x="342210" y="5870575"/>
                </a:cubicBezTo>
                <a:close/>
                <a:moveTo>
                  <a:pt x="397405" y="5831417"/>
                </a:moveTo>
                <a:cubicBezTo>
                  <a:pt x="401085" y="5830359"/>
                  <a:pt x="402311" y="5832475"/>
                  <a:pt x="402311" y="5834592"/>
                </a:cubicBezTo>
                <a:cubicBezTo>
                  <a:pt x="403538" y="5837767"/>
                  <a:pt x="403538" y="5839883"/>
                  <a:pt x="398632" y="5842000"/>
                </a:cubicBezTo>
                <a:cubicBezTo>
                  <a:pt x="396179" y="5843058"/>
                  <a:pt x="393726" y="5842000"/>
                  <a:pt x="392499" y="5839883"/>
                </a:cubicBezTo>
                <a:cubicBezTo>
                  <a:pt x="392499" y="5835651"/>
                  <a:pt x="393726" y="5833534"/>
                  <a:pt x="397405" y="5831417"/>
                </a:cubicBezTo>
                <a:close/>
                <a:moveTo>
                  <a:pt x="58875" y="886883"/>
                </a:moveTo>
                <a:cubicBezTo>
                  <a:pt x="60101" y="883708"/>
                  <a:pt x="58875" y="879475"/>
                  <a:pt x="58875" y="876300"/>
                </a:cubicBezTo>
                <a:cubicBezTo>
                  <a:pt x="60101" y="882650"/>
                  <a:pt x="66234" y="889000"/>
                  <a:pt x="60101" y="896408"/>
                </a:cubicBezTo>
                <a:cubicBezTo>
                  <a:pt x="50289" y="894292"/>
                  <a:pt x="56422" y="890058"/>
                  <a:pt x="58875" y="886883"/>
                </a:cubicBezTo>
                <a:close/>
                <a:moveTo>
                  <a:pt x="11388604" y="5970058"/>
                </a:moveTo>
                <a:cubicBezTo>
                  <a:pt x="11376338" y="5972175"/>
                  <a:pt x="11376338" y="5963709"/>
                  <a:pt x="11378791" y="5957359"/>
                </a:cubicBezTo>
                <a:cubicBezTo>
                  <a:pt x="11380018" y="5952067"/>
                  <a:pt x="11386150" y="5955242"/>
                  <a:pt x="11388604" y="5956300"/>
                </a:cubicBezTo>
                <a:cubicBezTo>
                  <a:pt x="11397190" y="5960534"/>
                  <a:pt x="11388604" y="5965825"/>
                  <a:pt x="11388604" y="5970058"/>
                </a:cubicBezTo>
                <a:close/>
                <a:moveTo>
                  <a:pt x="645170" y="5570008"/>
                </a:moveTo>
                <a:cubicBezTo>
                  <a:pt x="645170" y="5564717"/>
                  <a:pt x="645170" y="5560484"/>
                  <a:pt x="652530" y="5560484"/>
                </a:cubicBezTo>
                <a:cubicBezTo>
                  <a:pt x="657436" y="5560484"/>
                  <a:pt x="662342" y="5561542"/>
                  <a:pt x="662342" y="5565776"/>
                </a:cubicBezTo>
                <a:cubicBezTo>
                  <a:pt x="662342" y="5568950"/>
                  <a:pt x="658662" y="5570008"/>
                  <a:pt x="654983" y="5571067"/>
                </a:cubicBezTo>
                <a:cubicBezTo>
                  <a:pt x="652530" y="5571067"/>
                  <a:pt x="650076" y="5572125"/>
                  <a:pt x="647623" y="5572125"/>
                </a:cubicBezTo>
                <a:cubicBezTo>
                  <a:pt x="647623" y="5574242"/>
                  <a:pt x="646397" y="5577417"/>
                  <a:pt x="642717" y="5575300"/>
                </a:cubicBezTo>
                <a:cubicBezTo>
                  <a:pt x="640264" y="5572125"/>
                  <a:pt x="642717" y="5571067"/>
                  <a:pt x="645170" y="5570008"/>
                </a:cubicBezTo>
                <a:lnTo>
                  <a:pt x="645170" y="5570008"/>
                </a:lnTo>
                <a:close/>
                <a:moveTo>
                  <a:pt x="1447340" y="6809317"/>
                </a:moveTo>
                <a:cubicBezTo>
                  <a:pt x="1447340" y="6807200"/>
                  <a:pt x="1448567" y="6805084"/>
                  <a:pt x="1451020" y="6804026"/>
                </a:cubicBezTo>
                <a:cubicBezTo>
                  <a:pt x="1454699" y="6801909"/>
                  <a:pt x="1458379" y="6804026"/>
                  <a:pt x="1459606" y="6807200"/>
                </a:cubicBezTo>
                <a:cubicBezTo>
                  <a:pt x="1460832" y="6811433"/>
                  <a:pt x="1458379" y="6812492"/>
                  <a:pt x="1454699" y="6814609"/>
                </a:cubicBezTo>
                <a:cubicBezTo>
                  <a:pt x="1449793" y="6814609"/>
                  <a:pt x="1447340" y="6812492"/>
                  <a:pt x="1447340" y="6809317"/>
                </a:cubicBezTo>
                <a:close/>
                <a:moveTo>
                  <a:pt x="12118406" y="6324600"/>
                </a:moveTo>
                <a:cubicBezTo>
                  <a:pt x="12115953" y="6317192"/>
                  <a:pt x="12117180" y="6309784"/>
                  <a:pt x="12126993" y="6303433"/>
                </a:cubicBezTo>
                <a:cubicBezTo>
                  <a:pt x="12126993" y="6311901"/>
                  <a:pt x="12129446" y="6320367"/>
                  <a:pt x="12118406" y="6324600"/>
                </a:cubicBezTo>
                <a:close/>
                <a:moveTo>
                  <a:pt x="12118406" y="6324600"/>
                </a:moveTo>
                <a:cubicBezTo>
                  <a:pt x="12118406" y="6324600"/>
                  <a:pt x="12118406" y="6324600"/>
                  <a:pt x="12118406" y="6324600"/>
                </a:cubicBezTo>
                <a:cubicBezTo>
                  <a:pt x="12117180" y="6324600"/>
                  <a:pt x="12117180" y="6324600"/>
                  <a:pt x="12118406" y="6324600"/>
                </a:cubicBezTo>
                <a:lnTo>
                  <a:pt x="12118406" y="6324600"/>
                </a:lnTo>
                <a:lnTo>
                  <a:pt x="12118406" y="6324600"/>
                </a:lnTo>
                <a:cubicBezTo>
                  <a:pt x="12118406" y="6324600"/>
                  <a:pt x="12118406" y="6324600"/>
                  <a:pt x="12118406" y="6324600"/>
                </a:cubicBezTo>
                <a:cubicBezTo>
                  <a:pt x="12118406" y="6324600"/>
                  <a:pt x="12118406" y="6324600"/>
                  <a:pt x="12118406" y="6324600"/>
                </a:cubicBezTo>
                <a:close/>
                <a:moveTo>
                  <a:pt x="99351" y="267758"/>
                </a:moveTo>
                <a:cubicBezTo>
                  <a:pt x="95672" y="266700"/>
                  <a:pt x="90765" y="266700"/>
                  <a:pt x="91992" y="262467"/>
                </a:cubicBezTo>
                <a:cubicBezTo>
                  <a:pt x="91992" y="258233"/>
                  <a:pt x="96898" y="256117"/>
                  <a:pt x="100578" y="256117"/>
                </a:cubicBezTo>
                <a:cubicBezTo>
                  <a:pt x="104258" y="255058"/>
                  <a:pt x="106711" y="258233"/>
                  <a:pt x="106711" y="261408"/>
                </a:cubicBezTo>
                <a:cubicBezTo>
                  <a:pt x="106711" y="266700"/>
                  <a:pt x="103031" y="267758"/>
                  <a:pt x="99351" y="267758"/>
                </a:cubicBezTo>
                <a:close/>
                <a:moveTo>
                  <a:pt x="1176271" y="4545542"/>
                </a:moveTo>
                <a:cubicBezTo>
                  <a:pt x="1172591" y="4545542"/>
                  <a:pt x="1170138" y="4543425"/>
                  <a:pt x="1170138" y="4540250"/>
                </a:cubicBezTo>
                <a:cubicBezTo>
                  <a:pt x="1171364" y="4536017"/>
                  <a:pt x="1175044" y="4533900"/>
                  <a:pt x="1179950" y="4533900"/>
                </a:cubicBezTo>
                <a:cubicBezTo>
                  <a:pt x="1183630" y="4533900"/>
                  <a:pt x="1186083" y="4534959"/>
                  <a:pt x="1187310" y="4539192"/>
                </a:cubicBezTo>
                <a:cubicBezTo>
                  <a:pt x="1186083" y="4543425"/>
                  <a:pt x="1183630" y="4546600"/>
                  <a:pt x="1176271" y="4545542"/>
                </a:cubicBezTo>
                <a:close/>
                <a:moveTo>
                  <a:pt x="11838751" y="6157383"/>
                </a:moveTo>
                <a:cubicBezTo>
                  <a:pt x="11839977" y="6157383"/>
                  <a:pt x="11843657" y="6156325"/>
                  <a:pt x="11842431" y="6159500"/>
                </a:cubicBezTo>
                <a:cubicBezTo>
                  <a:pt x="11835072" y="6160558"/>
                  <a:pt x="11842431" y="6171142"/>
                  <a:pt x="11832618" y="6170084"/>
                </a:cubicBezTo>
                <a:cubicBezTo>
                  <a:pt x="11830165" y="6170084"/>
                  <a:pt x="11827712" y="6167967"/>
                  <a:pt x="11828939" y="6164792"/>
                </a:cubicBezTo>
                <a:cubicBezTo>
                  <a:pt x="11831391" y="6162675"/>
                  <a:pt x="11830165" y="6155267"/>
                  <a:pt x="11838751" y="6157383"/>
                </a:cubicBezTo>
                <a:close/>
                <a:moveTo>
                  <a:pt x="1113716" y="325967"/>
                </a:moveTo>
                <a:cubicBezTo>
                  <a:pt x="1114943" y="322792"/>
                  <a:pt x="1117396" y="318558"/>
                  <a:pt x="1122302" y="319617"/>
                </a:cubicBezTo>
                <a:cubicBezTo>
                  <a:pt x="1124755" y="319617"/>
                  <a:pt x="1127208" y="322792"/>
                  <a:pt x="1127208" y="323850"/>
                </a:cubicBezTo>
                <a:cubicBezTo>
                  <a:pt x="1127208" y="328083"/>
                  <a:pt x="1123528" y="329142"/>
                  <a:pt x="1118622" y="329142"/>
                </a:cubicBezTo>
                <a:cubicBezTo>
                  <a:pt x="1116169" y="330200"/>
                  <a:pt x="1112489" y="329142"/>
                  <a:pt x="1113716" y="325967"/>
                </a:cubicBezTo>
                <a:close/>
                <a:moveTo>
                  <a:pt x="1933058" y="6844242"/>
                </a:moveTo>
                <a:cubicBezTo>
                  <a:pt x="1928151" y="6845300"/>
                  <a:pt x="1922019" y="6845300"/>
                  <a:pt x="1920792" y="6842125"/>
                </a:cubicBezTo>
                <a:cubicBezTo>
                  <a:pt x="1918339" y="6837892"/>
                  <a:pt x="1920792" y="6835776"/>
                  <a:pt x="1923245" y="6834717"/>
                </a:cubicBezTo>
                <a:cubicBezTo>
                  <a:pt x="1928151" y="6833659"/>
                  <a:pt x="1934284" y="6833659"/>
                  <a:pt x="1936737" y="6838950"/>
                </a:cubicBezTo>
                <a:cubicBezTo>
                  <a:pt x="1937964" y="6841067"/>
                  <a:pt x="1935511" y="6843183"/>
                  <a:pt x="1933058" y="6844242"/>
                </a:cubicBezTo>
                <a:close/>
                <a:moveTo>
                  <a:pt x="1165231" y="6363758"/>
                </a:moveTo>
                <a:cubicBezTo>
                  <a:pt x="1166458" y="6361642"/>
                  <a:pt x="1168911" y="6358467"/>
                  <a:pt x="1171364" y="6358467"/>
                </a:cubicBezTo>
                <a:cubicBezTo>
                  <a:pt x="1176271" y="6357409"/>
                  <a:pt x="1177497" y="6361642"/>
                  <a:pt x="1178724" y="6365875"/>
                </a:cubicBezTo>
                <a:cubicBezTo>
                  <a:pt x="1178724" y="6367992"/>
                  <a:pt x="1181177" y="6372225"/>
                  <a:pt x="1175044" y="6371167"/>
                </a:cubicBezTo>
                <a:cubicBezTo>
                  <a:pt x="1171364" y="6369050"/>
                  <a:pt x="1166458" y="6370109"/>
                  <a:pt x="1165231" y="6363758"/>
                </a:cubicBezTo>
                <a:close/>
                <a:moveTo>
                  <a:pt x="197476" y="626533"/>
                </a:moveTo>
                <a:cubicBezTo>
                  <a:pt x="206062" y="628650"/>
                  <a:pt x="212195" y="631825"/>
                  <a:pt x="210968" y="640292"/>
                </a:cubicBezTo>
                <a:cubicBezTo>
                  <a:pt x="199929" y="640292"/>
                  <a:pt x="199929" y="631825"/>
                  <a:pt x="197476" y="626533"/>
                </a:cubicBezTo>
                <a:close/>
                <a:moveTo>
                  <a:pt x="210968" y="640292"/>
                </a:moveTo>
                <a:cubicBezTo>
                  <a:pt x="210968" y="640292"/>
                  <a:pt x="210968" y="640292"/>
                  <a:pt x="210968" y="640292"/>
                </a:cubicBezTo>
                <a:cubicBezTo>
                  <a:pt x="210968" y="640292"/>
                  <a:pt x="210968" y="640292"/>
                  <a:pt x="210968" y="640292"/>
                </a:cubicBezTo>
                <a:cubicBezTo>
                  <a:pt x="212195" y="640292"/>
                  <a:pt x="212195" y="640292"/>
                  <a:pt x="210968" y="640292"/>
                </a:cubicBezTo>
                <a:cubicBezTo>
                  <a:pt x="212195" y="640292"/>
                  <a:pt x="210968" y="640292"/>
                  <a:pt x="210968" y="640292"/>
                </a:cubicBezTo>
                <a:close/>
                <a:moveTo>
                  <a:pt x="1638683" y="4298950"/>
                </a:moveTo>
                <a:cubicBezTo>
                  <a:pt x="1638683" y="4294717"/>
                  <a:pt x="1628871" y="4290484"/>
                  <a:pt x="1636230" y="4285192"/>
                </a:cubicBezTo>
                <a:cubicBezTo>
                  <a:pt x="1637457" y="4284133"/>
                  <a:pt x="1642363" y="4284133"/>
                  <a:pt x="1643590" y="4285192"/>
                </a:cubicBezTo>
                <a:cubicBezTo>
                  <a:pt x="1649722" y="4289425"/>
                  <a:pt x="1644816" y="4294717"/>
                  <a:pt x="1642363" y="4303184"/>
                </a:cubicBezTo>
                <a:cubicBezTo>
                  <a:pt x="1639910" y="4300008"/>
                  <a:pt x="1638683" y="4300008"/>
                  <a:pt x="1638683" y="4298950"/>
                </a:cubicBezTo>
                <a:close/>
                <a:moveTo>
                  <a:pt x="484491" y="3566583"/>
                </a:moveTo>
                <a:cubicBezTo>
                  <a:pt x="491850" y="3566583"/>
                  <a:pt x="491850" y="3571875"/>
                  <a:pt x="493077" y="3576108"/>
                </a:cubicBezTo>
                <a:cubicBezTo>
                  <a:pt x="493077" y="3577167"/>
                  <a:pt x="494303" y="3581400"/>
                  <a:pt x="489397" y="3578225"/>
                </a:cubicBezTo>
                <a:cubicBezTo>
                  <a:pt x="485718" y="3576108"/>
                  <a:pt x="479585" y="3576108"/>
                  <a:pt x="478358" y="3570817"/>
                </a:cubicBezTo>
                <a:cubicBezTo>
                  <a:pt x="479585" y="3567642"/>
                  <a:pt x="482038" y="3566583"/>
                  <a:pt x="484491" y="3566583"/>
                </a:cubicBezTo>
                <a:close/>
                <a:moveTo>
                  <a:pt x="943224" y="4734984"/>
                </a:moveTo>
                <a:cubicBezTo>
                  <a:pt x="948130" y="4730750"/>
                  <a:pt x="950584" y="4732867"/>
                  <a:pt x="951810" y="4733925"/>
                </a:cubicBezTo>
                <a:cubicBezTo>
                  <a:pt x="955490" y="4737100"/>
                  <a:pt x="965302" y="4732867"/>
                  <a:pt x="965302" y="4741334"/>
                </a:cubicBezTo>
                <a:cubicBezTo>
                  <a:pt x="965302" y="4742392"/>
                  <a:pt x="964076" y="4744508"/>
                  <a:pt x="962849" y="4745567"/>
                </a:cubicBezTo>
                <a:cubicBezTo>
                  <a:pt x="956716" y="4747684"/>
                  <a:pt x="951810" y="4743450"/>
                  <a:pt x="946904" y="4741334"/>
                </a:cubicBezTo>
                <a:cubicBezTo>
                  <a:pt x="945677" y="4739217"/>
                  <a:pt x="944451" y="4737100"/>
                  <a:pt x="943224" y="4734984"/>
                </a:cubicBezTo>
                <a:close/>
                <a:moveTo>
                  <a:pt x="543366" y="51858"/>
                </a:moveTo>
                <a:cubicBezTo>
                  <a:pt x="544592" y="56092"/>
                  <a:pt x="540913" y="57150"/>
                  <a:pt x="538460" y="57150"/>
                </a:cubicBezTo>
                <a:cubicBezTo>
                  <a:pt x="534780" y="57150"/>
                  <a:pt x="536006" y="66675"/>
                  <a:pt x="529874" y="60325"/>
                </a:cubicBezTo>
                <a:cubicBezTo>
                  <a:pt x="526194" y="57150"/>
                  <a:pt x="529874" y="55033"/>
                  <a:pt x="532327" y="52917"/>
                </a:cubicBezTo>
                <a:cubicBezTo>
                  <a:pt x="534780" y="50800"/>
                  <a:pt x="538460" y="48683"/>
                  <a:pt x="543366" y="51858"/>
                </a:cubicBezTo>
                <a:close/>
                <a:moveTo>
                  <a:pt x="832834" y="5482167"/>
                </a:moveTo>
                <a:cubicBezTo>
                  <a:pt x="829154" y="5481109"/>
                  <a:pt x="827928" y="5481109"/>
                  <a:pt x="827928" y="5481109"/>
                </a:cubicBezTo>
                <a:cubicBezTo>
                  <a:pt x="825475" y="5475817"/>
                  <a:pt x="823021" y="5469467"/>
                  <a:pt x="829154" y="5464175"/>
                </a:cubicBezTo>
                <a:cubicBezTo>
                  <a:pt x="830381" y="5463117"/>
                  <a:pt x="834060" y="5463117"/>
                  <a:pt x="834060" y="5464175"/>
                </a:cubicBezTo>
                <a:cubicBezTo>
                  <a:pt x="838967" y="5471584"/>
                  <a:pt x="836513" y="5476875"/>
                  <a:pt x="832834" y="5482167"/>
                </a:cubicBezTo>
                <a:close/>
                <a:moveTo>
                  <a:pt x="172945" y="672042"/>
                </a:moveTo>
                <a:cubicBezTo>
                  <a:pt x="172945" y="674158"/>
                  <a:pt x="172945" y="677333"/>
                  <a:pt x="169265" y="676275"/>
                </a:cubicBezTo>
                <a:cubicBezTo>
                  <a:pt x="166812" y="675217"/>
                  <a:pt x="163132" y="673100"/>
                  <a:pt x="161906" y="670983"/>
                </a:cubicBezTo>
                <a:cubicBezTo>
                  <a:pt x="160679" y="668867"/>
                  <a:pt x="164359" y="667808"/>
                  <a:pt x="166812" y="667808"/>
                </a:cubicBezTo>
                <a:cubicBezTo>
                  <a:pt x="172945" y="665692"/>
                  <a:pt x="172945" y="668867"/>
                  <a:pt x="172945" y="672042"/>
                </a:cubicBezTo>
                <a:close/>
                <a:moveTo>
                  <a:pt x="880670" y="5687484"/>
                </a:moveTo>
                <a:cubicBezTo>
                  <a:pt x="879443" y="5700183"/>
                  <a:pt x="879443" y="5700183"/>
                  <a:pt x="868404" y="5706534"/>
                </a:cubicBezTo>
                <a:cubicBezTo>
                  <a:pt x="870857" y="5700183"/>
                  <a:pt x="874537" y="5694892"/>
                  <a:pt x="880670" y="5687484"/>
                </a:cubicBezTo>
                <a:close/>
                <a:moveTo>
                  <a:pt x="11393510" y="2398184"/>
                </a:moveTo>
                <a:cubicBezTo>
                  <a:pt x="11394736" y="2401358"/>
                  <a:pt x="11394736" y="2403475"/>
                  <a:pt x="11394736" y="2404533"/>
                </a:cubicBezTo>
                <a:cubicBezTo>
                  <a:pt x="11388604" y="2407708"/>
                  <a:pt x="11383697" y="2410883"/>
                  <a:pt x="11376338" y="2406650"/>
                </a:cubicBezTo>
                <a:cubicBezTo>
                  <a:pt x="11381245" y="2399242"/>
                  <a:pt x="11388604" y="2402417"/>
                  <a:pt x="11393510" y="2398184"/>
                </a:cubicBezTo>
                <a:close/>
                <a:moveTo>
                  <a:pt x="199929" y="5880100"/>
                </a:moveTo>
                <a:cubicBezTo>
                  <a:pt x="204835" y="5884334"/>
                  <a:pt x="212195" y="5885392"/>
                  <a:pt x="207289" y="5892800"/>
                </a:cubicBezTo>
                <a:cubicBezTo>
                  <a:pt x="207289" y="5893859"/>
                  <a:pt x="203609" y="5893859"/>
                  <a:pt x="202382" y="5893859"/>
                </a:cubicBezTo>
                <a:cubicBezTo>
                  <a:pt x="195023" y="5889625"/>
                  <a:pt x="198703" y="5885392"/>
                  <a:pt x="199929" y="5880100"/>
                </a:cubicBezTo>
                <a:close/>
                <a:moveTo>
                  <a:pt x="117750" y="4686300"/>
                </a:moveTo>
                <a:cubicBezTo>
                  <a:pt x="125109" y="4684184"/>
                  <a:pt x="130015" y="4687359"/>
                  <a:pt x="131242" y="4692650"/>
                </a:cubicBezTo>
                <a:cubicBezTo>
                  <a:pt x="132468" y="4697942"/>
                  <a:pt x="126336" y="4696883"/>
                  <a:pt x="120203" y="4691592"/>
                </a:cubicBezTo>
                <a:cubicBezTo>
                  <a:pt x="118976" y="4690534"/>
                  <a:pt x="116523" y="4689475"/>
                  <a:pt x="117750" y="4686300"/>
                </a:cubicBezTo>
                <a:close/>
                <a:moveTo>
                  <a:pt x="181531" y="6021917"/>
                </a:moveTo>
                <a:cubicBezTo>
                  <a:pt x="192570" y="6024034"/>
                  <a:pt x="197476" y="6028267"/>
                  <a:pt x="201156" y="6033558"/>
                </a:cubicBezTo>
                <a:cubicBezTo>
                  <a:pt x="191343" y="6035675"/>
                  <a:pt x="186437" y="6030383"/>
                  <a:pt x="181531" y="6021917"/>
                </a:cubicBezTo>
                <a:close/>
                <a:moveTo>
                  <a:pt x="1664441" y="6786034"/>
                </a:moveTo>
                <a:cubicBezTo>
                  <a:pt x="1669347" y="6784975"/>
                  <a:pt x="1670574" y="6789209"/>
                  <a:pt x="1669347" y="6791325"/>
                </a:cubicBezTo>
                <a:cubicBezTo>
                  <a:pt x="1668121" y="6794500"/>
                  <a:pt x="1665668" y="6798734"/>
                  <a:pt x="1659535" y="6797675"/>
                </a:cubicBezTo>
                <a:cubicBezTo>
                  <a:pt x="1657082" y="6796617"/>
                  <a:pt x="1654629" y="6795558"/>
                  <a:pt x="1653402" y="6795558"/>
                </a:cubicBezTo>
                <a:cubicBezTo>
                  <a:pt x="1657082" y="6788151"/>
                  <a:pt x="1660761" y="6786034"/>
                  <a:pt x="1664441" y="6786034"/>
                </a:cubicBezTo>
                <a:close/>
                <a:moveTo>
                  <a:pt x="120203" y="3462867"/>
                </a:moveTo>
                <a:cubicBezTo>
                  <a:pt x="117750" y="3457575"/>
                  <a:pt x="109164" y="3453342"/>
                  <a:pt x="117750" y="3448050"/>
                </a:cubicBezTo>
                <a:cubicBezTo>
                  <a:pt x="118976" y="3446992"/>
                  <a:pt x="123883" y="3446992"/>
                  <a:pt x="125109" y="3448050"/>
                </a:cubicBezTo>
                <a:cubicBezTo>
                  <a:pt x="130015" y="3454400"/>
                  <a:pt x="121429" y="3457575"/>
                  <a:pt x="120203" y="3462867"/>
                </a:cubicBezTo>
                <a:close/>
                <a:moveTo>
                  <a:pt x="112843" y="3534833"/>
                </a:moveTo>
                <a:cubicBezTo>
                  <a:pt x="110390" y="3536950"/>
                  <a:pt x="105484" y="3536950"/>
                  <a:pt x="104258" y="3533775"/>
                </a:cubicBezTo>
                <a:cubicBezTo>
                  <a:pt x="103031" y="3529542"/>
                  <a:pt x="105484" y="3525309"/>
                  <a:pt x="107937" y="3522133"/>
                </a:cubicBezTo>
                <a:cubicBezTo>
                  <a:pt x="114070" y="3526367"/>
                  <a:pt x="117750" y="3530600"/>
                  <a:pt x="112843" y="3534833"/>
                </a:cubicBezTo>
                <a:close/>
                <a:moveTo>
                  <a:pt x="252671" y="5084234"/>
                </a:moveTo>
                <a:cubicBezTo>
                  <a:pt x="261257" y="5090584"/>
                  <a:pt x="257577" y="5096934"/>
                  <a:pt x="255124" y="5105400"/>
                </a:cubicBezTo>
                <a:cubicBezTo>
                  <a:pt x="251445" y="5097992"/>
                  <a:pt x="246538" y="5092700"/>
                  <a:pt x="252671" y="5084234"/>
                </a:cubicBezTo>
                <a:close/>
                <a:moveTo>
                  <a:pt x="515155" y="4126442"/>
                </a:moveTo>
                <a:cubicBezTo>
                  <a:pt x="515155" y="4127500"/>
                  <a:pt x="515155" y="4128559"/>
                  <a:pt x="515155" y="4128559"/>
                </a:cubicBezTo>
                <a:cubicBezTo>
                  <a:pt x="513928" y="4128559"/>
                  <a:pt x="513928" y="4127500"/>
                  <a:pt x="515155" y="4126442"/>
                </a:cubicBezTo>
                <a:close/>
                <a:moveTo>
                  <a:pt x="515155" y="4126442"/>
                </a:moveTo>
                <a:cubicBezTo>
                  <a:pt x="513928" y="4123267"/>
                  <a:pt x="510249" y="4116917"/>
                  <a:pt x="520061" y="4114800"/>
                </a:cubicBezTo>
                <a:cubicBezTo>
                  <a:pt x="520061" y="4114800"/>
                  <a:pt x="521288" y="4114800"/>
                  <a:pt x="522514" y="4115858"/>
                </a:cubicBezTo>
                <a:cubicBezTo>
                  <a:pt x="526194" y="4122208"/>
                  <a:pt x="516381" y="4124325"/>
                  <a:pt x="515155" y="4126442"/>
                </a:cubicBezTo>
                <a:close/>
                <a:moveTo>
                  <a:pt x="694233" y="1612900"/>
                </a:moveTo>
                <a:cubicBezTo>
                  <a:pt x="695459" y="1608667"/>
                  <a:pt x="699139" y="1605492"/>
                  <a:pt x="702819" y="1609725"/>
                </a:cubicBezTo>
                <a:cubicBezTo>
                  <a:pt x="707725" y="1615017"/>
                  <a:pt x="700365" y="1615017"/>
                  <a:pt x="697912" y="1617133"/>
                </a:cubicBezTo>
                <a:cubicBezTo>
                  <a:pt x="697912" y="1617133"/>
                  <a:pt x="697912" y="1617133"/>
                  <a:pt x="697912" y="1617133"/>
                </a:cubicBezTo>
                <a:cubicBezTo>
                  <a:pt x="693006" y="1620308"/>
                  <a:pt x="697912" y="1628775"/>
                  <a:pt x="689326" y="1629833"/>
                </a:cubicBezTo>
                <a:cubicBezTo>
                  <a:pt x="688100" y="1629833"/>
                  <a:pt x="685647" y="1628775"/>
                  <a:pt x="685647" y="1627717"/>
                </a:cubicBezTo>
                <a:cubicBezTo>
                  <a:pt x="680740" y="1619250"/>
                  <a:pt x="688100" y="1617133"/>
                  <a:pt x="694233" y="1612900"/>
                </a:cubicBezTo>
                <a:close/>
                <a:moveTo>
                  <a:pt x="576483" y="4794250"/>
                </a:moveTo>
                <a:cubicBezTo>
                  <a:pt x="576483" y="4794250"/>
                  <a:pt x="576483" y="4794250"/>
                  <a:pt x="576483" y="4794250"/>
                </a:cubicBezTo>
                <a:cubicBezTo>
                  <a:pt x="576483" y="4794250"/>
                  <a:pt x="576483" y="4795309"/>
                  <a:pt x="576483" y="4794250"/>
                </a:cubicBezTo>
                <a:cubicBezTo>
                  <a:pt x="576483" y="4795309"/>
                  <a:pt x="576483" y="4795309"/>
                  <a:pt x="576483" y="4794250"/>
                </a:cubicBezTo>
                <a:cubicBezTo>
                  <a:pt x="576483" y="4795309"/>
                  <a:pt x="576483" y="4794250"/>
                  <a:pt x="576483" y="4794250"/>
                </a:cubicBezTo>
                <a:close/>
                <a:moveTo>
                  <a:pt x="670928" y="4414309"/>
                </a:moveTo>
                <a:cubicBezTo>
                  <a:pt x="669701" y="4416425"/>
                  <a:pt x="667248" y="4419600"/>
                  <a:pt x="666022" y="4421717"/>
                </a:cubicBezTo>
                <a:cubicBezTo>
                  <a:pt x="664795" y="4418542"/>
                  <a:pt x="662342" y="4416425"/>
                  <a:pt x="662342" y="4413250"/>
                </a:cubicBezTo>
                <a:cubicBezTo>
                  <a:pt x="662342" y="4411133"/>
                  <a:pt x="663569" y="4409017"/>
                  <a:pt x="667248" y="4409017"/>
                </a:cubicBezTo>
                <a:cubicBezTo>
                  <a:pt x="670928" y="4410075"/>
                  <a:pt x="672155" y="4412192"/>
                  <a:pt x="670928" y="4414309"/>
                </a:cubicBezTo>
                <a:close/>
                <a:moveTo>
                  <a:pt x="684420" y="4513792"/>
                </a:moveTo>
                <a:cubicBezTo>
                  <a:pt x="684420" y="4513792"/>
                  <a:pt x="686873" y="4513792"/>
                  <a:pt x="686873" y="4514850"/>
                </a:cubicBezTo>
                <a:cubicBezTo>
                  <a:pt x="690553" y="4519084"/>
                  <a:pt x="681967" y="4523317"/>
                  <a:pt x="686873" y="4527550"/>
                </a:cubicBezTo>
                <a:cubicBezTo>
                  <a:pt x="685647" y="4527550"/>
                  <a:pt x="685647" y="4528609"/>
                  <a:pt x="684420" y="4528609"/>
                </a:cubicBezTo>
                <a:cubicBezTo>
                  <a:pt x="681967" y="4528609"/>
                  <a:pt x="680740" y="4526492"/>
                  <a:pt x="679514" y="4524375"/>
                </a:cubicBezTo>
                <a:cubicBezTo>
                  <a:pt x="679514" y="4519084"/>
                  <a:pt x="679514" y="4514850"/>
                  <a:pt x="684420" y="4513792"/>
                </a:cubicBezTo>
                <a:close/>
                <a:moveTo>
                  <a:pt x="350796" y="2808817"/>
                </a:moveTo>
                <a:cubicBezTo>
                  <a:pt x="349569" y="2815167"/>
                  <a:pt x="347116" y="2820458"/>
                  <a:pt x="338530" y="2820458"/>
                </a:cubicBezTo>
                <a:cubicBezTo>
                  <a:pt x="337304" y="2819400"/>
                  <a:pt x="336077" y="2818342"/>
                  <a:pt x="336077" y="2818342"/>
                </a:cubicBezTo>
                <a:cubicBezTo>
                  <a:pt x="338530" y="2814108"/>
                  <a:pt x="338530" y="2807758"/>
                  <a:pt x="347116" y="2806700"/>
                </a:cubicBezTo>
                <a:cubicBezTo>
                  <a:pt x="348343" y="2806700"/>
                  <a:pt x="352023" y="2808817"/>
                  <a:pt x="350796" y="2808817"/>
                </a:cubicBezTo>
                <a:close/>
                <a:moveTo>
                  <a:pt x="760467" y="5456767"/>
                </a:moveTo>
                <a:cubicBezTo>
                  <a:pt x="761693" y="5456767"/>
                  <a:pt x="764147" y="5456767"/>
                  <a:pt x="765373" y="5456767"/>
                </a:cubicBezTo>
                <a:cubicBezTo>
                  <a:pt x="765373" y="5457825"/>
                  <a:pt x="764147" y="5458883"/>
                  <a:pt x="764147" y="5461000"/>
                </a:cubicBezTo>
                <a:cubicBezTo>
                  <a:pt x="761693" y="5466292"/>
                  <a:pt x="758014" y="5465234"/>
                  <a:pt x="754334" y="5463117"/>
                </a:cubicBezTo>
                <a:cubicBezTo>
                  <a:pt x="753107" y="5462058"/>
                  <a:pt x="751881" y="5459942"/>
                  <a:pt x="751881" y="5459942"/>
                </a:cubicBezTo>
                <a:cubicBezTo>
                  <a:pt x="753107" y="5456767"/>
                  <a:pt x="756787" y="5456767"/>
                  <a:pt x="760467" y="5456767"/>
                </a:cubicBezTo>
                <a:close/>
                <a:moveTo>
                  <a:pt x="280882" y="1478492"/>
                </a:moveTo>
                <a:cubicBezTo>
                  <a:pt x="284562" y="1479550"/>
                  <a:pt x="284562" y="1482725"/>
                  <a:pt x="283335" y="1484842"/>
                </a:cubicBezTo>
                <a:cubicBezTo>
                  <a:pt x="282109" y="1486958"/>
                  <a:pt x="283335" y="1491192"/>
                  <a:pt x="278429" y="1490133"/>
                </a:cubicBezTo>
                <a:cubicBezTo>
                  <a:pt x="274749" y="1489075"/>
                  <a:pt x="272296" y="1486958"/>
                  <a:pt x="273523" y="1483783"/>
                </a:cubicBezTo>
                <a:cubicBezTo>
                  <a:pt x="274749" y="1480608"/>
                  <a:pt x="277202" y="1479550"/>
                  <a:pt x="280882" y="1478492"/>
                </a:cubicBezTo>
                <a:close/>
                <a:moveTo>
                  <a:pt x="804623" y="4193117"/>
                </a:moveTo>
                <a:cubicBezTo>
                  <a:pt x="799717" y="4191000"/>
                  <a:pt x="803396" y="4187825"/>
                  <a:pt x="804623" y="4185708"/>
                </a:cubicBezTo>
                <a:cubicBezTo>
                  <a:pt x="805849" y="4182534"/>
                  <a:pt x="807076" y="4179358"/>
                  <a:pt x="811982" y="4178300"/>
                </a:cubicBezTo>
                <a:cubicBezTo>
                  <a:pt x="815662" y="4182534"/>
                  <a:pt x="815662" y="4186767"/>
                  <a:pt x="813209" y="4189942"/>
                </a:cubicBezTo>
                <a:cubicBezTo>
                  <a:pt x="811982" y="4192059"/>
                  <a:pt x="808303" y="4194175"/>
                  <a:pt x="804623" y="4193117"/>
                </a:cubicBezTo>
                <a:close/>
                <a:moveTo>
                  <a:pt x="1655855" y="3813175"/>
                </a:moveTo>
                <a:cubicBezTo>
                  <a:pt x="1660761" y="3813175"/>
                  <a:pt x="1661988" y="3816350"/>
                  <a:pt x="1661988" y="3819525"/>
                </a:cubicBezTo>
                <a:cubicBezTo>
                  <a:pt x="1661988" y="3822700"/>
                  <a:pt x="1658308" y="3822700"/>
                  <a:pt x="1657082" y="3821642"/>
                </a:cubicBezTo>
                <a:cubicBezTo>
                  <a:pt x="1654629" y="3819525"/>
                  <a:pt x="1649722" y="3818467"/>
                  <a:pt x="1650949" y="3815292"/>
                </a:cubicBezTo>
                <a:cubicBezTo>
                  <a:pt x="1652175" y="3814233"/>
                  <a:pt x="1654629" y="3814233"/>
                  <a:pt x="1655855" y="3813175"/>
                </a:cubicBezTo>
                <a:close/>
                <a:moveTo>
                  <a:pt x="845099" y="5615517"/>
                </a:moveTo>
                <a:cubicBezTo>
                  <a:pt x="837740" y="5608109"/>
                  <a:pt x="846326" y="5602817"/>
                  <a:pt x="843873" y="5593292"/>
                </a:cubicBezTo>
                <a:cubicBezTo>
                  <a:pt x="857365" y="5603875"/>
                  <a:pt x="846326" y="5609167"/>
                  <a:pt x="845099" y="5615517"/>
                </a:cubicBezTo>
                <a:close/>
                <a:moveTo>
                  <a:pt x="1577355" y="3823758"/>
                </a:moveTo>
                <a:cubicBezTo>
                  <a:pt x="1574902" y="3824817"/>
                  <a:pt x="1572449" y="3829050"/>
                  <a:pt x="1568769" y="3824817"/>
                </a:cubicBezTo>
                <a:cubicBezTo>
                  <a:pt x="1569996" y="3819525"/>
                  <a:pt x="1576129" y="3817409"/>
                  <a:pt x="1582262" y="3815292"/>
                </a:cubicBezTo>
                <a:cubicBezTo>
                  <a:pt x="1585941" y="3820583"/>
                  <a:pt x="1581035" y="3821642"/>
                  <a:pt x="1577355" y="3823758"/>
                </a:cubicBezTo>
                <a:close/>
                <a:moveTo>
                  <a:pt x="12142938" y="6479117"/>
                </a:moveTo>
                <a:cubicBezTo>
                  <a:pt x="12139258" y="6479117"/>
                  <a:pt x="12136805" y="6475942"/>
                  <a:pt x="12136805" y="6472767"/>
                </a:cubicBezTo>
                <a:cubicBezTo>
                  <a:pt x="12136805" y="6469592"/>
                  <a:pt x="12138031" y="6465359"/>
                  <a:pt x="12141711" y="6465359"/>
                </a:cubicBezTo>
                <a:cubicBezTo>
                  <a:pt x="12146617" y="6465359"/>
                  <a:pt x="12146617" y="6470651"/>
                  <a:pt x="12147844" y="6473825"/>
                </a:cubicBezTo>
                <a:cubicBezTo>
                  <a:pt x="12147844" y="6477000"/>
                  <a:pt x="12145391" y="6478058"/>
                  <a:pt x="12142938" y="6479117"/>
                </a:cubicBezTo>
                <a:close/>
                <a:moveTo>
                  <a:pt x="12123313" y="4920192"/>
                </a:moveTo>
                <a:cubicBezTo>
                  <a:pt x="12126993" y="4919133"/>
                  <a:pt x="12130672" y="4917017"/>
                  <a:pt x="12134352" y="4917017"/>
                </a:cubicBezTo>
                <a:cubicBezTo>
                  <a:pt x="12136805" y="4917017"/>
                  <a:pt x="12139258" y="4917017"/>
                  <a:pt x="12140484" y="4920192"/>
                </a:cubicBezTo>
                <a:cubicBezTo>
                  <a:pt x="12141711" y="4923367"/>
                  <a:pt x="12140484" y="4926542"/>
                  <a:pt x="12135579" y="4926542"/>
                </a:cubicBezTo>
                <a:cubicBezTo>
                  <a:pt x="12130672" y="4926542"/>
                  <a:pt x="12122086" y="4930775"/>
                  <a:pt x="12123313" y="4920192"/>
                </a:cubicBezTo>
                <a:close/>
                <a:moveTo>
                  <a:pt x="12136805" y="3407833"/>
                </a:moveTo>
                <a:cubicBezTo>
                  <a:pt x="12136805" y="3407833"/>
                  <a:pt x="12136805" y="3407833"/>
                  <a:pt x="12136805" y="3407833"/>
                </a:cubicBezTo>
                <a:cubicBezTo>
                  <a:pt x="12136805" y="3407833"/>
                  <a:pt x="12136805" y="3407833"/>
                  <a:pt x="12136805" y="3407833"/>
                </a:cubicBezTo>
                <a:cubicBezTo>
                  <a:pt x="12136805" y="3407833"/>
                  <a:pt x="12136805" y="3407833"/>
                  <a:pt x="12136805" y="3407833"/>
                </a:cubicBezTo>
                <a:cubicBezTo>
                  <a:pt x="12136805" y="3407833"/>
                  <a:pt x="12136805" y="3407833"/>
                  <a:pt x="12136805" y="3407833"/>
                </a:cubicBezTo>
                <a:close/>
                <a:moveTo>
                  <a:pt x="12129446" y="3408892"/>
                </a:moveTo>
                <a:cubicBezTo>
                  <a:pt x="12131898" y="3407833"/>
                  <a:pt x="12134352" y="3407833"/>
                  <a:pt x="12136805" y="3407833"/>
                </a:cubicBezTo>
                <a:cubicBezTo>
                  <a:pt x="12136805" y="3409950"/>
                  <a:pt x="12136805" y="3412067"/>
                  <a:pt x="12135579" y="3414184"/>
                </a:cubicBezTo>
                <a:cubicBezTo>
                  <a:pt x="12133125" y="3418417"/>
                  <a:pt x="12129446" y="3421592"/>
                  <a:pt x="12123313" y="3419475"/>
                </a:cubicBezTo>
                <a:cubicBezTo>
                  <a:pt x="12122086" y="3419475"/>
                  <a:pt x="12120860" y="3417358"/>
                  <a:pt x="12120860" y="3416300"/>
                </a:cubicBezTo>
                <a:cubicBezTo>
                  <a:pt x="12119633" y="3411008"/>
                  <a:pt x="12125765" y="3411008"/>
                  <a:pt x="12129446" y="3408892"/>
                </a:cubicBezTo>
                <a:close/>
                <a:moveTo>
                  <a:pt x="1504988" y="4296834"/>
                </a:moveTo>
                <a:cubicBezTo>
                  <a:pt x="1501309" y="4289425"/>
                  <a:pt x="1501309" y="4285192"/>
                  <a:pt x="1511121" y="4280959"/>
                </a:cubicBezTo>
                <a:cubicBezTo>
                  <a:pt x="1512348" y="4289425"/>
                  <a:pt x="1511121" y="4293659"/>
                  <a:pt x="1504988" y="4296834"/>
                </a:cubicBezTo>
                <a:close/>
                <a:moveTo>
                  <a:pt x="12092649" y="2783417"/>
                </a:moveTo>
                <a:cubicBezTo>
                  <a:pt x="12091422" y="2786592"/>
                  <a:pt x="12090196" y="2789767"/>
                  <a:pt x="12090196" y="2792942"/>
                </a:cubicBezTo>
                <a:cubicBezTo>
                  <a:pt x="12092649" y="2794000"/>
                  <a:pt x="12095102" y="2794000"/>
                  <a:pt x="12097555" y="2795059"/>
                </a:cubicBezTo>
                <a:cubicBezTo>
                  <a:pt x="12100008" y="2796117"/>
                  <a:pt x="12101234" y="2798233"/>
                  <a:pt x="12098782" y="2800350"/>
                </a:cubicBezTo>
                <a:cubicBezTo>
                  <a:pt x="12098782" y="2801409"/>
                  <a:pt x="12096329" y="2800350"/>
                  <a:pt x="12093875" y="2799292"/>
                </a:cubicBezTo>
                <a:cubicBezTo>
                  <a:pt x="12091422" y="2798233"/>
                  <a:pt x="12088969" y="2797175"/>
                  <a:pt x="12087742" y="2797175"/>
                </a:cubicBezTo>
                <a:cubicBezTo>
                  <a:pt x="12084063" y="2798233"/>
                  <a:pt x="12080383" y="2798233"/>
                  <a:pt x="12080383" y="2795059"/>
                </a:cubicBezTo>
                <a:cubicBezTo>
                  <a:pt x="12080383" y="2787650"/>
                  <a:pt x="12084063" y="2783417"/>
                  <a:pt x="12092649" y="2783417"/>
                </a:cubicBezTo>
                <a:close/>
                <a:moveTo>
                  <a:pt x="1011912" y="5615517"/>
                </a:moveTo>
                <a:cubicBezTo>
                  <a:pt x="1010685" y="5618692"/>
                  <a:pt x="1007005" y="5620808"/>
                  <a:pt x="1002099" y="5621867"/>
                </a:cubicBezTo>
                <a:cubicBezTo>
                  <a:pt x="998419" y="5622925"/>
                  <a:pt x="998419" y="5620808"/>
                  <a:pt x="997193" y="5617633"/>
                </a:cubicBezTo>
                <a:cubicBezTo>
                  <a:pt x="998419" y="5612342"/>
                  <a:pt x="1003326" y="5611284"/>
                  <a:pt x="1008232" y="5610225"/>
                </a:cubicBezTo>
                <a:cubicBezTo>
                  <a:pt x="1011912" y="5611284"/>
                  <a:pt x="1013138" y="5613401"/>
                  <a:pt x="1011912" y="5615517"/>
                </a:cubicBezTo>
                <a:close/>
                <a:moveTo>
                  <a:pt x="12064438" y="3779309"/>
                </a:moveTo>
                <a:cubicBezTo>
                  <a:pt x="12061985" y="3779309"/>
                  <a:pt x="12059532" y="3777192"/>
                  <a:pt x="12061985" y="3775075"/>
                </a:cubicBezTo>
                <a:cubicBezTo>
                  <a:pt x="12063211" y="3772958"/>
                  <a:pt x="12065665" y="3769784"/>
                  <a:pt x="12069344" y="3768725"/>
                </a:cubicBezTo>
                <a:cubicBezTo>
                  <a:pt x="12071797" y="3767667"/>
                  <a:pt x="12074251" y="3769784"/>
                  <a:pt x="12074251" y="3772958"/>
                </a:cubicBezTo>
                <a:cubicBezTo>
                  <a:pt x="12073024" y="3777192"/>
                  <a:pt x="12070570" y="3780367"/>
                  <a:pt x="12064438" y="3779309"/>
                </a:cubicBezTo>
                <a:close/>
                <a:moveTo>
                  <a:pt x="12038680" y="4907492"/>
                </a:moveTo>
                <a:lnTo>
                  <a:pt x="12038680" y="4907492"/>
                </a:lnTo>
                <a:cubicBezTo>
                  <a:pt x="12037454" y="4909609"/>
                  <a:pt x="12036227" y="4911725"/>
                  <a:pt x="12035001" y="4912784"/>
                </a:cubicBezTo>
                <a:cubicBezTo>
                  <a:pt x="12033774" y="4915959"/>
                  <a:pt x="12031321" y="4919133"/>
                  <a:pt x="12027641" y="4915959"/>
                </a:cubicBezTo>
                <a:cubicBezTo>
                  <a:pt x="12025188" y="4914900"/>
                  <a:pt x="12022735" y="4912784"/>
                  <a:pt x="12022735" y="4910667"/>
                </a:cubicBezTo>
                <a:cubicBezTo>
                  <a:pt x="12023961" y="4906434"/>
                  <a:pt x="12027641" y="4908550"/>
                  <a:pt x="12031321" y="4908550"/>
                </a:cubicBezTo>
                <a:cubicBezTo>
                  <a:pt x="12033774" y="4908550"/>
                  <a:pt x="12036227" y="4908550"/>
                  <a:pt x="12038680" y="4907492"/>
                </a:cubicBezTo>
                <a:close/>
                <a:moveTo>
                  <a:pt x="11971219" y="2762250"/>
                </a:moveTo>
                <a:cubicBezTo>
                  <a:pt x="11968766" y="2761192"/>
                  <a:pt x="11965087" y="2759075"/>
                  <a:pt x="11966313" y="2754842"/>
                </a:cubicBezTo>
                <a:cubicBezTo>
                  <a:pt x="11967540" y="2752725"/>
                  <a:pt x="11968766" y="2750608"/>
                  <a:pt x="11972446" y="2751667"/>
                </a:cubicBezTo>
                <a:cubicBezTo>
                  <a:pt x="11976126" y="2752725"/>
                  <a:pt x="11977352" y="2755900"/>
                  <a:pt x="11977352" y="2759075"/>
                </a:cubicBezTo>
                <a:cubicBezTo>
                  <a:pt x="11976126" y="2761192"/>
                  <a:pt x="11973673" y="2763309"/>
                  <a:pt x="11971219" y="2762250"/>
                </a:cubicBezTo>
                <a:close/>
                <a:moveTo>
                  <a:pt x="11979805" y="4450292"/>
                </a:moveTo>
                <a:cubicBezTo>
                  <a:pt x="11978578" y="4453467"/>
                  <a:pt x="11979805" y="4458758"/>
                  <a:pt x="11972446" y="4456642"/>
                </a:cubicBezTo>
                <a:cubicBezTo>
                  <a:pt x="11968766" y="4455584"/>
                  <a:pt x="11967540" y="4452409"/>
                  <a:pt x="11967540" y="4449234"/>
                </a:cubicBezTo>
                <a:cubicBezTo>
                  <a:pt x="11968766" y="4445000"/>
                  <a:pt x="11971219" y="4441825"/>
                  <a:pt x="11976126" y="4442883"/>
                </a:cubicBezTo>
                <a:cubicBezTo>
                  <a:pt x="11979805" y="4443942"/>
                  <a:pt x="11982259" y="4447117"/>
                  <a:pt x="11979805" y="4450292"/>
                </a:cubicBezTo>
                <a:close/>
                <a:moveTo>
                  <a:pt x="1192216" y="5345642"/>
                </a:moveTo>
                <a:cubicBezTo>
                  <a:pt x="1192216" y="5348817"/>
                  <a:pt x="1193442" y="5353050"/>
                  <a:pt x="1186083" y="5355167"/>
                </a:cubicBezTo>
                <a:cubicBezTo>
                  <a:pt x="1181177" y="5348817"/>
                  <a:pt x="1187310" y="5342467"/>
                  <a:pt x="1187310" y="5336117"/>
                </a:cubicBezTo>
                <a:cubicBezTo>
                  <a:pt x="1193442" y="5339292"/>
                  <a:pt x="1192216" y="5343525"/>
                  <a:pt x="1192216" y="5345642"/>
                </a:cubicBezTo>
                <a:close/>
                <a:moveTo>
                  <a:pt x="11857149" y="5104342"/>
                </a:moveTo>
                <a:cubicBezTo>
                  <a:pt x="11858376" y="5110692"/>
                  <a:pt x="11859603" y="5114925"/>
                  <a:pt x="11860829" y="5120217"/>
                </a:cubicBezTo>
                <a:cubicBezTo>
                  <a:pt x="11864509" y="5121275"/>
                  <a:pt x="11869415" y="5122334"/>
                  <a:pt x="11869415" y="5126567"/>
                </a:cubicBezTo>
                <a:cubicBezTo>
                  <a:pt x="11869415" y="5129742"/>
                  <a:pt x="11866962" y="5130800"/>
                  <a:pt x="11864509" y="5130800"/>
                </a:cubicBezTo>
                <a:cubicBezTo>
                  <a:pt x="11858376" y="5131859"/>
                  <a:pt x="11858376" y="5127625"/>
                  <a:pt x="11854696" y="5124450"/>
                </a:cubicBezTo>
                <a:lnTo>
                  <a:pt x="11854696" y="5124450"/>
                </a:lnTo>
                <a:cubicBezTo>
                  <a:pt x="11852243" y="5119159"/>
                  <a:pt x="11848563" y="5112809"/>
                  <a:pt x="11857149" y="5104342"/>
                </a:cubicBezTo>
                <a:close/>
                <a:moveTo>
                  <a:pt x="11836298" y="3597275"/>
                </a:moveTo>
                <a:cubicBezTo>
                  <a:pt x="11833845" y="3598333"/>
                  <a:pt x="11831391" y="3596217"/>
                  <a:pt x="11831391" y="3594100"/>
                </a:cubicBezTo>
                <a:cubicBezTo>
                  <a:pt x="11831391" y="3590925"/>
                  <a:pt x="11832618" y="3587750"/>
                  <a:pt x="11836298" y="3586692"/>
                </a:cubicBezTo>
                <a:cubicBezTo>
                  <a:pt x="11838751" y="3585633"/>
                  <a:pt x="11841204" y="3586692"/>
                  <a:pt x="11841204" y="3590925"/>
                </a:cubicBezTo>
                <a:cubicBezTo>
                  <a:pt x="11841204" y="3593042"/>
                  <a:pt x="11839977" y="3596217"/>
                  <a:pt x="11836298" y="3597275"/>
                </a:cubicBezTo>
                <a:close/>
                <a:moveTo>
                  <a:pt x="142281" y="1371600"/>
                </a:moveTo>
                <a:cubicBezTo>
                  <a:pt x="139828" y="1375833"/>
                  <a:pt x="136148" y="1377950"/>
                  <a:pt x="130015" y="1377950"/>
                </a:cubicBezTo>
                <a:cubicBezTo>
                  <a:pt x="128789" y="1377950"/>
                  <a:pt x="127562" y="1374775"/>
                  <a:pt x="125109" y="1373717"/>
                </a:cubicBezTo>
                <a:cubicBezTo>
                  <a:pt x="128789" y="1369483"/>
                  <a:pt x="133695" y="1366308"/>
                  <a:pt x="139828" y="1366308"/>
                </a:cubicBezTo>
                <a:cubicBezTo>
                  <a:pt x="141054" y="1365250"/>
                  <a:pt x="142281" y="1369483"/>
                  <a:pt x="142281" y="1371600"/>
                </a:cubicBezTo>
                <a:close/>
                <a:moveTo>
                  <a:pt x="840193" y="5289550"/>
                </a:moveTo>
                <a:cubicBezTo>
                  <a:pt x="837740" y="5289550"/>
                  <a:pt x="835287" y="5287434"/>
                  <a:pt x="837740" y="5285317"/>
                </a:cubicBezTo>
                <a:cubicBezTo>
                  <a:pt x="840193" y="5283200"/>
                  <a:pt x="842646" y="5280025"/>
                  <a:pt x="846326" y="5282142"/>
                </a:cubicBezTo>
                <a:cubicBezTo>
                  <a:pt x="847553" y="5283200"/>
                  <a:pt x="847553" y="5285317"/>
                  <a:pt x="847553" y="5286375"/>
                </a:cubicBezTo>
                <a:cubicBezTo>
                  <a:pt x="846326" y="5289550"/>
                  <a:pt x="843873" y="5289550"/>
                  <a:pt x="840193" y="5289550"/>
                </a:cubicBezTo>
                <a:close/>
                <a:moveTo>
                  <a:pt x="11760251" y="2107142"/>
                </a:moveTo>
                <a:cubicBezTo>
                  <a:pt x="11761478" y="2107142"/>
                  <a:pt x="11762704" y="2109258"/>
                  <a:pt x="11763930" y="2110317"/>
                </a:cubicBezTo>
                <a:cubicBezTo>
                  <a:pt x="11761478" y="2111375"/>
                  <a:pt x="11759025" y="2113492"/>
                  <a:pt x="11755345" y="2114550"/>
                </a:cubicBezTo>
                <a:cubicBezTo>
                  <a:pt x="11751665" y="2115608"/>
                  <a:pt x="11751665" y="2113492"/>
                  <a:pt x="11751665" y="2111375"/>
                </a:cubicBezTo>
                <a:cubicBezTo>
                  <a:pt x="11754118" y="2107142"/>
                  <a:pt x="11756571" y="2106083"/>
                  <a:pt x="11760251" y="2107142"/>
                </a:cubicBezTo>
                <a:close/>
                <a:moveTo>
                  <a:pt x="11640048" y="3726392"/>
                </a:moveTo>
                <a:cubicBezTo>
                  <a:pt x="11641275" y="3729567"/>
                  <a:pt x="11643728" y="3731684"/>
                  <a:pt x="11644955" y="3733800"/>
                </a:cubicBezTo>
                <a:cubicBezTo>
                  <a:pt x="11660900" y="3741208"/>
                  <a:pt x="11681752" y="3739092"/>
                  <a:pt x="11694017" y="3751792"/>
                </a:cubicBezTo>
                <a:cubicBezTo>
                  <a:pt x="11694017" y="3756025"/>
                  <a:pt x="11694017" y="3760258"/>
                  <a:pt x="11687884" y="3760258"/>
                </a:cubicBezTo>
                <a:cubicBezTo>
                  <a:pt x="11681752" y="3760258"/>
                  <a:pt x="11682978" y="3756025"/>
                  <a:pt x="11682978" y="3751792"/>
                </a:cubicBezTo>
                <a:cubicBezTo>
                  <a:pt x="11664579" y="3752850"/>
                  <a:pt x="11646181" y="3745442"/>
                  <a:pt x="11638822" y="3733800"/>
                </a:cubicBezTo>
                <a:cubicBezTo>
                  <a:pt x="11637595" y="3732742"/>
                  <a:pt x="11635142" y="3732742"/>
                  <a:pt x="11633915" y="3731684"/>
                </a:cubicBezTo>
                <a:cubicBezTo>
                  <a:pt x="11631462" y="3729567"/>
                  <a:pt x="11625329" y="3727450"/>
                  <a:pt x="11630236" y="3723217"/>
                </a:cubicBezTo>
                <a:cubicBezTo>
                  <a:pt x="11633915" y="3721100"/>
                  <a:pt x="11637595" y="3721100"/>
                  <a:pt x="11640048" y="3726392"/>
                </a:cubicBezTo>
                <a:close/>
                <a:moveTo>
                  <a:pt x="11626556" y="5337175"/>
                </a:moveTo>
                <a:cubicBezTo>
                  <a:pt x="11622876" y="5337175"/>
                  <a:pt x="11620424" y="5335059"/>
                  <a:pt x="11620424" y="5331883"/>
                </a:cubicBezTo>
                <a:cubicBezTo>
                  <a:pt x="11621650" y="5328709"/>
                  <a:pt x="11625329" y="5327650"/>
                  <a:pt x="11627783" y="5327650"/>
                </a:cubicBezTo>
                <a:cubicBezTo>
                  <a:pt x="11631462" y="5327650"/>
                  <a:pt x="11633915" y="5330825"/>
                  <a:pt x="11632689" y="5334000"/>
                </a:cubicBezTo>
                <a:cubicBezTo>
                  <a:pt x="11633915" y="5336117"/>
                  <a:pt x="11630236" y="5336117"/>
                  <a:pt x="11626556" y="5337175"/>
                </a:cubicBezTo>
                <a:close/>
                <a:moveTo>
                  <a:pt x="11588533" y="5886450"/>
                </a:moveTo>
                <a:cubicBezTo>
                  <a:pt x="11587306" y="5893859"/>
                  <a:pt x="11588533" y="5899151"/>
                  <a:pt x="11579947" y="5902325"/>
                </a:cubicBezTo>
                <a:cubicBezTo>
                  <a:pt x="11576267" y="5894917"/>
                  <a:pt x="11577494" y="5889625"/>
                  <a:pt x="11588533" y="5886450"/>
                </a:cubicBezTo>
                <a:close/>
                <a:moveTo>
                  <a:pt x="11446252" y="1084792"/>
                </a:moveTo>
                <a:cubicBezTo>
                  <a:pt x="11443799" y="1084792"/>
                  <a:pt x="11441346" y="1085850"/>
                  <a:pt x="11438892" y="1082675"/>
                </a:cubicBezTo>
                <a:cubicBezTo>
                  <a:pt x="11441346" y="1081617"/>
                  <a:pt x="11443799" y="1081617"/>
                  <a:pt x="11446252" y="1080558"/>
                </a:cubicBezTo>
                <a:cubicBezTo>
                  <a:pt x="11449932" y="1079500"/>
                  <a:pt x="11451158" y="1073150"/>
                  <a:pt x="11457291" y="1077383"/>
                </a:cubicBezTo>
                <a:cubicBezTo>
                  <a:pt x="11458518" y="1078442"/>
                  <a:pt x="11458518" y="1080558"/>
                  <a:pt x="11457291" y="1081617"/>
                </a:cubicBezTo>
                <a:cubicBezTo>
                  <a:pt x="11456064" y="1089025"/>
                  <a:pt x="11451158" y="1084792"/>
                  <a:pt x="11446252" y="1084792"/>
                </a:cubicBezTo>
                <a:close/>
                <a:moveTo>
                  <a:pt x="11442573" y="1100667"/>
                </a:moveTo>
                <a:cubicBezTo>
                  <a:pt x="11443799" y="1097492"/>
                  <a:pt x="11447478" y="1095375"/>
                  <a:pt x="11449932" y="1096433"/>
                </a:cubicBezTo>
                <a:cubicBezTo>
                  <a:pt x="11453611" y="1097492"/>
                  <a:pt x="11453611" y="1101725"/>
                  <a:pt x="11452385" y="1103842"/>
                </a:cubicBezTo>
                <a:cubicBezTo>
                  <a:pt x="11451158" y="1105958"/>
                  <a:pt x="11449932" y="1108075"/>
                  <a:pt x="11447478" y="1107017"/>
                </a:cubicBezTo>
                <a:cubicBezTo>
                  <a:pt x="11443799" y="1105958"/>
                  <a:pt x="11441346" y="1103842"/>
                  <a:pt x="11442573" y="1100667"/>
                </a:cubicBezTo>
                <a:close/>
                <a:moveTo>
                  <a:pt x="11437666" y="5849409"/>
                </a:moveTo>
                <a:cubicBezTo>
                  <a:pt x="11437666" y="5849409"/>
                  <a:pt x="11437666" y="5849409"/>
                  <a:pt x="11437666" y="5849409"/>
                </a:cubicBezTo>
                <a:cubicBezTo>
                  <a:pt x="11437666" y="5849409"/>
                  <a:pt x="11437666" y="5849409"/>
                  <a:pt x="11437666" y="5849409"/>
                </a:cubicBezTo>
                <a:cubicBezTo>
                  <a:pt x="11437666" y="5849409"/>
                  <a:pt x="11437666" y="5849409"/>
                  <a:pt x="11437666" y="5849409"/>
                </a:cubicBezTo>
                <a:cubicBezTo>
                  <a:pt x="11437666" y="5849409"/>
                  <a:pt x="11437666" y="5849409"/>
                  <a:pt x="11437666" y="5849409"/>
                </a:cubicBezTo>
                <a:close/>
                <a:moveTo>
                  <a:pt x="11432759" y="5822950"/>
                </a:moveTo>
                <a:cubicBezTo>
                  <a:pt x="11440119" y="5833534"/>
                  <a:pt x="11438892" y="5840942"/>
                  <a:pt x="11437666" y="5849409"/>
                </a:cubicBezTo>
                <a:cubicBezTo>
                  <a:pt x="11427854" y="5843058"/>
                  <a:pt x="11430307" y="5834592"/>
                  <a:pt x="11432759" y="5822950"/>
                </a:cubicBezTo>
                <a:close/>
                <a:moveTo>
                  <a:pt x="11410682" y="5876925"/>
                </a:moveTo>
                <a:cubicBezTo>
                  <a:pt x="11410682" y="5876925"/>
                  <a:pt x="11410682" y="5876925"/>
                  <a:pt x="11410682" y="5876925"/>
                </a:cubicBezTo>
                <a:cubicBezTo>
                  <a:pt x="11410682" y="5876925"/>
                  <a:pt x="11410682" y="5876925"/>
                  <a:pt x="11410682" y="5876925"/>
                </a:cubicBezTo>
                <a:cubicBezTo>
                  <a:pt x="11410682" y="5876925"/>
                  <a:pt x="11410682" y="5876925"/>
                  <a:pt x="11410682" y="5876925"/>
                </a:cubicBezTo>
                <a:cubicBezTo>
                  <a:pt x="11410682" y="5876925"/>
                  <a:pt x="11410682" y="5876925"/>
                  <a:pt x="11410682" y="5876925"/>
                </a:cubicBezTo>
                <a:close/>
                <a:moveTo>
                  <a:pt x="11410682" y="5876925"/>
                </a:moveTo>
                <a:cubicBezTo>
                  <a:pt x="11404549" y="5874808"/>
                  <a:pt x="11402095" y="5869517"/>
                  <a:pt x="11400869" y="5864225"/>
                </a:cubicBezTo>
                <a:cubicBezTo>
                  <a:pt x="11399643" y="5862109"/>
                  <a:pt x="11402095" y="5859992"/>
                  <a:pt x="11404549" y="5858933"/>
                </a:cubicBezTo>
                <a:cubicBezTo>
                  <a:pt x="11405776" y="5858933"/>
                  <a:pt x="11408228" y="5859992"/>
                  <a:pt x="11408228" y="5861050"/>
                </a:cubicBezTo>
                <a:cubicBezTo>
                  <a:pt x="11411909" y="5866342"/>
                  <a:pt x="11411909" y="5871633"/>
                  <a:pt x="11410682" y="5876925"/>
                </a:cubicBezTo>
                <a:close/>
                <a:moveTo>
                  <a:pt x="11348127" y="5149850"/>
                </a:moveTo>
                <a:cubicBezTo>
                  <a:pt x="11341995" y="5138209"/>
                  <a:pt x="11351807" y="5133975"/>
                  <a:pt x="11355486" y="5127625"/>
                </a:cubicBezTo>
                <a:cubicBezTo>
                  <a:pt x="11361619" y="5137150"/>
                  <a:pt x="11355486" y="5143500"/>
                  <a:pt x="11348127" y="5149850"/>
                </a:cubicBezTo>
                <a:close/>
                <a:moveTo>
                  <a:pt x="630452" y="681567"/>
                </a:moveTo>
                <a:cubicBezTo>
                  <a:pt x="625545" y="675217"/>
                  <a:pt x="623092" y="668867"/>
                  <a:pt x="629225" y="660400"/>
                </a:cubicBezTo>
                <a:cubicBezTo>
                  <a:pt x="632905" y="667808"/>
                  <a:pt x="634131" y="674158"/>
                  <a:pt x="630452" y="681567"/>
                </a:cubicBezTo>
                <a:close/>
                <a:moveTo>
                  <a:pt x="11137159" y="712258"/>
                </a:moveTo>
                <a:cubicBezTo>
                  <a:pt x="11134706" y="708025"/>
                  <a:pt x="11135933" y="702733"/>
                  <a:pt x="11135933" y="697442"/>
                </a:cubicBezTo>
                <a:cubicBezTo>
                  <a:pt x="11145745" y="702733"/>
                  <a:pt x="11148198" y="708025"/>
                  <a:pt x="11137159" y="712258"/>
                </a:cubicBezTo>
                <a:close/>
                <a:moveTo>
                  <a:pt x="11072151" y="4706409"/>
                </a:moveTo>
                <a:cubicBezTo>
                  <a:pt x="11072151" y="4705350"/>
                  <a:pt x="11073378" y="4704292"/>
                  <a:pt x="11074605" y="4703234"/>
                </a:cubicBezTo>
                <a:cubicBezTo>
                  <a:pt x="11078284" y="4707467"/>
                  <a:pt x="11083190" y="4713817"/>
                  <a:pt x="11075831" y="4715934"/>
                </a:cubicBezTo>
                <a:cubicBezTo>
                  <a:pt x="11068472" y="4716992"/>
                  <a:pt x="11070924" y="4710642"/>
                  <a:pt x="11072151" y="4706409"/>
                </a:cubicBezTo>
                <a:close/>
                <a:moveTo>
                  <a:pt x="11062339" y="4751917"/>
                </a:moveTo>
                <a:cubicBezTo>
                  <a:pt x="11066019" y="4750859"/>
                  <a:pt x="11066019" y="4754034"/>
                  <a:pt x="11066019" y="4756150"/>
                </a:cubicBezTo>
                <a:cubicBezTo>
                  <a:pt x="11066019" y="4759325"/>
                  <a:pt x="11066019" y="4763559"/>
                  <a:pt x="11061112" y="4766734"/>
                </a:cubicBezTo>
                <a:cubicBezTo>
                  <a:pt x="11058659" y="4764617"/>
                  <a:pt x="11056206" y="4762500"/>
                  <a:pt x="11056206" y="4761442"/>
                </a:cubicBezTo>
                <a:cubicBezTo>
                  <a:pt x="11054979" y="4756150"/>
                  <a:pt x="11057433" y="4752975"/>
                  <a:pt x="11062339" y="4751917"/>
                </a:cubicBezTo>
                <a:close/>
                <a:moveTo>
                  <a:pt x="11047620" y="4267200"/>
                </a:moveTo>
                <a:cubicBezTo>
                  <a:pt x="11051300" y="4266142"/>
                  <a:pt x="11052526" y="4268258"/>
                  <a:pt x="11052526" y="4271434"/>
                </a:cubicBezTo>
                <a:cubicBezTo>
                  <a:pt x="11051300" y="4275667"/>
                  <a:pt x="11048847" y="4277784"/>
                  <a:pt x="11045167" y="4278842"/>
                </a:cubicBezTo>
                <a:cubicBezTo>
                  <a:pt x="11041487" y="4279900"/>
                  <a:pt x="11040260" y="4277784"/>
                  <a:pt x="11040260" y="4274609"/>
                </a:cubicBezTo>
                <a:cubicBezTo>
                  <a:pt x="11040260" y="4270375"/>
                  <a:pt x="11042714" y="4268258"/>
                  <a:pt x="11047620" y="4267200"/>
                </a:cubicBezTo>
                <a:close/>
                <a:moveTo>
                  <a:pt x="11024315" y="4540250"/>
                </a:moveTo>
                <a:cubicBezTo>
                  <a:pt x="11021862" y="4548717"/>
                  <a:pt x="11019410" y="4555067"/>
                  <a:pt x="11008370" y="4555067"/>
                </a:cubicBezTo>
                <a:cubicBezTo>
                  <a:pt x="11007144" y="4557184"/>
                  <a:pt x="11004691" y="4559300"/>
                  <a:pt x="11003464" y="4557184"/>
                </a:cubicBezTo>
                <a:cubicBezTo>
                  <a:pt x="11001011" y="4555067"/>
                  <a:pt x="11004691" y="4554008"/>
                  <a:pt x="11005917" y="4552950"/>
                </a:cubicBezTo>
                <a:cubicBezTo>
                  <a:pt x="11008370" y="4545542"/>
                  <a:pt x="11012050" y="4540250"/>
                  <a:pt x="11024315" y="4540250"/>
                </a:cubicBezTo>
                <a:close/>
                <a:moveTo>
                  <a:pt x="10962987" y="3040592"/>
                </a:moveTo>
                <a:cubicBezTo>
                  <a:pt x="10960534" y="3040592"/>
                  <a:pt x="10958082" y="3039534"/>
                  <a:pt x="10958082" y="3036358"/>
                </a:cubicBezTo>
                <a:cubicBezTo>
                  <a:pt x="10959308" y="3033184"/>
                  <a:pt x="10961761" y="3032125"/>
                  <a:pt x="10965441" y="3031067"/>
                </a:cubicBezTo>
                <a:cubicBezTo>
                  <a:pt x="10969120" y="3031067"/>
                  <a:pt x="10970347" y="3033184"/>
                  <a:pt x="10969120" y="3035300"/>
                </a:cubicBezTo>
                <a:cubicBezTo>
                  <a:pt x="10969120" y="3038475"/>
                  <a:pt x="10965441" y="3039534"/>
                  <a:pt x="10962987" y="3040592"/>
                </a:cubicBezTo>
                <a:close/>
                <a:moveTo>
                  <a:pt x="857365" y="165100"/>
                </a:moveTo>
                <a:cubicBezTo>
                  <a:pt x="859818" y="166158"/>
                  <a:pt x="861045" y="167217"/>
                  <a:pt x="865951" y="170392"/>
                </a:cubicBezTo>
                <a:cubicBezTo>
                  <a:pt x="857365" y="173567"/>
                  <a:pt x="850006" y="176742"/>
                  <a:pt x="847553" y="169333"/>
                </a:cubicBezTo>
                <a:cubicBezTo>
                  <a:pt x="846326" y="161925"/>
                  <a:pt x="852459" y="162983"/>
                  <a:pt x="857365" y="165100"/>
                </a:cubicBezTo>
                <a:close/>
                <a:moveTo>
                  <a:pt x="10924964" y="5679017"/>
                </a:moveTo>
                <a:cubicBezTo>
                  <a:pt x="10922511" y="5686425"/>
                  <a:pt x="10918832" y="5689600"/>
                  <a:pt x="10911472" y="5688542"/>
                </a:cubicBezTo>
                <a:cubicBezTo>
                  <a:pt x="10910245" y="5688542"/>
                  <a:pt x="10907792" y="5684308"/>
                  <a:pt x="10909019" y="5683250"/>
                </a:cubicBezTo>
                <a:cubicBezTo>
                  <a:pt x="10911472" y="5679017"/>
                  <a:pt x="10915152" y="5675842"/>
                  <a:pt x="10921285" y="5675842"/>
                </a:cubicBezTo>
                <a:cubicBezTo>
                  <a:pt x="10923737" y="5675842"/>
                  <a:pt x="10926191" y="5677959"/>
                  <a:pt x="10924964" y="5679017"/>
                </a:cubicBezTo>
                <a:close/>
                <a:moveTo>
                  <a:pt x="10893073" y="4011083"/>
                </a:moveTo>
                <a:cubicBezTo>
                  <a:pt x="10889394" y="4014258"/>
                  <a:pt x="10884488" y="4016375"/>
                  <a:pt x="10879581" y="4019550"/>
                </a:cubicBezTo>
                <a:cubicBezTo>
                  <a:pt x="10878355" y="4016375"/>
                  <a:pt x="10877128" y="4014258"/>
                  <a:pt x="10877128" y="4013200"/>
                </a:cubicBezTo>
                <a:cubicBezTo>
                  <a:pt x="10878355" y="4007909"/>
                  <a:pt x="10883261" y="4006850"/>
                  <a:pt x="10889394" y="4006850"/>
                </a:cubicBezTo>
                <a:cubicBezTo>
                  <a:pt x="10891847" y="4006850"/>
                  <a:pt x="10894300" y="4010025"/>
                  <a:pt x="10893073" y="4011083"/>
                </a:cubicBezTo>
                <a:close/>
                <a:moveTo>
                  <a:pt x="247765" y="5141383"/>
                </a:moveTo>
                <a:cubicBezTo>
                  <a:pt x="257577" y="5143500"/>
                  <a:pt x="263710" y="5142442"/>
                  <a:pt x="267390" y="5144559"/>
                </a:cubicBezTo>
                <a:cubicBezTo>
                  <a:pt x="271070" y="5146675"/>
                  <a:pt x="272296" y="5150909"/>
                  <a:pt x="268617" y="5154084"/>
                </a:cubicBezTo>
                <a:cubicBezTo>
                  <a:pt x="264937" y="5157258"/>
                  <a:pt x="263710" y="5153025"/>
                  <a:pt x="261257" y="5150909"/>
                </a:cubicBezTo>
                <a:cubicBezTo>
                  <a:pt x="258804" y="5148792"/>
                  <a:pt x="255124" y="5146675"/>
                  <a:pt x="247765" y="5141383"/>
                </a:cubicBezTo>
                <a:close/>
                <a:moveTo>
                  <a:pt x="139828" y="2759075"/>
                </a:moveTo>
                <a:cubicBezTo>
                  <a:pt x="133695" y="2761192"/>
                  <a:pt x="131242" y="2768600"/>
                  <a:pt x="122656" y="2763309"/>
                </a:cubicBezTo>
                <a:cubicBezTo>
                  <a:pt x="121429" y="2762250"/>
                  <a:pt x="121429" y="2758017"/>
                  <a:pt x="122656" y="2756958"/>
                </a:cubicBezTo>
                <a:cubicBezTo>
                  <a:pt x="128789" y="2752725"/>
                  <a:pt x="133695" y="2754842"/>
                  <a:pt x="139828" y="2759075"/>
                </a:cubicBezTo>
                <a:close/>
                <a:moveTo>
                  <a:pt x="93219" y="1463675"/>
                </a:moveTo>
                <a:cubicBezTo>
                  <a:pt x="95672" y="1470025"/>
                  <a:pt x="91992" y="1473200"/>
                  <a:pt x="85859" y="1477433"/>
                </a:cubicBezTo>
                <a:cubicBezTo>
                  <a:pt x="84633" y="1472142"/>
                  <a:pt x="79726" y="1466850"/>
                  <a:pt x="87086" y="1461558"/>
                </a:cubicBezTo>
                <a:cubicBezTo>
                  <a:pt x="88312" y="1461558"/>
                  <a:pt x="93219" y="1462617"/>
                  <a:pt x="93219" y="1463675"/>
                </a:cubicBezTo>
                <a:close/>
                <a:moveTo>
                  <a:pt x="110390" y="835025"/>
                </a:moveTo>
                <a:cubicBezTo>
                  <a:pt x="106711" y="827617"/>
                  <a:pt x="111617" y="824442"/>
                  <a:pt x="120203" y="820208"/>
                </a:cubicBezTo>
                <a:cubicBezTo>
                  <a:pt x="118976" y="826558"/>
                  <a:pt x="118976" y="832908"/>
                  <a:pt x="110390" y="835025"/>
                </a:cubicBezTo>
                <a:close/>
                <a:moveTo>
                  <a:pt x="497983" y="1576917"/>
                </a:moveTo>
                <a:cubicBezTo>
                  <a:pt x="497983" y="1576917"/>
                  <a:pt x="497983" y="1576917"/>
                  <a:pt x="497983" y="1576917"/>
                </a:cubicBezTo>
                <a:cubicBezTo>
                  <a:pt x="497983" y="1576917"/>
                  <a:pt x="497983" y="1576917"/>
                  <a:pt x="497983" y="1576917"/>
                </a:cubicBezTo>
                <a:cubicBezTo>
                  <a:pt x="497983" y="1576917"/>
                  <a:pt x="497983" y="1576917"/>
                  <a:pt x="497983" y="1576917"/>
                </a:cubicBezTo>
                <a:cubicBezTo>
                  <a:pt x="497983" y="1576917"/>
                  <a:pt x="497983" y="1576917"/>
                  <a:pt x="497983" y="1576917"/>
                </a:cubicBezTo>
                <a:close/>
                <a:moveTo>
                  <a:pt x="497983" y="1576917"/>
                </a:moveTo>
                <a:cubicBezTo>
                  <a:pt x="510249" y="1577975"/>
                  <a:pt x="509022" y="1584325"/>
                  <a:pt x="505342" y="1591733"/>
                </a:cubicBezTo>
                <a:cubicBezTo>
                  <a:pt x="494303" y="1590675"/>
                  <a:pt x="497983" y="1583267"/>
                  <a:pt x="497983" y="1576917"/>
                </a:cubicBezTo>
                <a:close/>
                <a:moveTo>
                  <a:pt x="190117" y="5463117"/>
                </a:moveTo>
                <a:cubicBezTo>
                  <a:pt x="183984" y="5459942"/>
                  <a:pt x="177851" y="5456767"/>
                  <a:pt x="180304" y="5449359"/>
                </a:cubicBezTo>
                <a:cubicBezTo>
                  <a:pt x="180304" y="5448300"/>
                  <a:pt x="183984" y="5447242"/>
                  <a:pt x="185210" y="5448300"/>
                </a:cubicBezTo>
                <a:cubicBezTo>
                  <a:pt x="193796" y="5450417"/>
                  <a:pt x="191343" y="5457825"/>
                  <a:pt x="190117" y="5463117"/>
                </a:cubicBezTo>
                <a:close/>
                <a:moveTo>
                  <a:pt x="331171" y="2330450"/>
                </a:moveTo>
                <a:cubicBezTo>
                  <a:pt x="337304" y="2339975"/>
                  <a:pt x="333624" y="2348442"/>
                  <a:pt x="331171" y="2356908"/>
                </a:cubicBezTo>
                <a:cubicBezTo>
                  <a:pt x="329944" y="2348442"/>
                  <a:pt x="325038" y="2338917"/>
                  <a:pt x="331171" y="2330450"/>
                </a:cubicBezTo>
                <a:close/>
                <a:moveTo>
                  <a:pt x="684420" y="531283"/>
                </a:moveTo>
                <a:cubicBezTo>
                  <a:pt x="685647" y="537633"/>
                  <a:pt x="696686" y="532342"/>
                  <a:pt x="697912" y="538692"/>
                </a:cubicBezTo>
                <a:cubicBezTo>
                  <a:pt x="689326" y="543983"/>
                  <a:pt x="680740" y="538692"/>
                  <a:pt x="672155" y="540808"/>
                </a:cubicBezTo>
                <a:cubicBezTo>
                  <a:pt x="674608" y="536575"/>
                  <a:pt x="675834" y="533400"/>
                  <a:pt x="677061" y="530225"/>
                </a:cubicBezTo>
                <a:cubicBezTo>
                  <a:pt x="678287" y="534458"/>
                  <a:pt x="680740" y="534458"/>
                  <a:pt x="684420" y="531283"/>
                </a:cubicBezTo>
                <a:close/>
                <a:moveTo>
                  <a:pt x="683194" y="531283"/>
                </a:moveTo>
                <a:cubicBezTo>
                  <a:pt x="684420" y="531283"/>
                  <a:pt x="684420" y="531283"/>
                  <a:pt x="683194" y="531283"/>
                </a:cubicBezTo>
                <a:cubicBezTo>
                  <a:pt x="684420" y="531283"/>
                  <a:pt x="684420" y="531283"/>
                  <a:pt x="683194" y="531283"/>
                </a:cubicBezTo>
                <a:cubicBezTo>
                  <a:pt x="684420" y="531283"/>
                  <a:pt x="684420" y="531283"/>
                  <a:pt x="683194" y="531283"/>
                </a:cubicBezTo>
                <a:cubicBezTo>
                  <a:pt x="684420" y="531283"/>
                  <a:pt x="683194" y="531283"/>
                  <a:pt x="683194" y="531283"/>
                </a:cubicBezTo>
                <a:close/>
                <a:moveTo>
                  <a:pt x="180304" y="5982758"/>
                </a:moveTo>
                <a:cubicBezTo>
                  <a:pt x="176625" y="5983817"/>
                  <a:pt x="175398" y="5981700"/>
                  <a:pt x="175398" y="5978526"/>
                </a:cubicBezTo>
                <a:cubicBezTo>
                  <a:pt x="175398" y="5975350"/>
                  <a:pt x="177851" y="5973234"/>
                  <a:pt x="181531" y="5972175"/>
                </a:cubicBezTo>
                <a:cubicBezTo>
                  <a:pt x="183984" y="5972175"/>
                  <a:pt x="186437" y="5972175"/>
                  <a:pt x="186437" y="5976409"/>
                </a:cubicBezTo>
                <a:cubicBezTo>
                  <a:pt x="185210" y="5978526"/>
                  <a:pt x="183984" y="5981700"/>
                  <a:pt x="180304" y="5982758"/>
                </a:cubicBezTo>
                <a:close/>
                <a:moveTo>
                  <a:pt x="396179" y="350308"/>
                </a:moveTo>
                <a:cubicBezTo>
                  <a:pt x="401085" y="354542"/>
                  <a:pt x="399858" y="359833"/>
                  <a:pt x="398632" y="363008"/>
                </a:cubicBezTo>
                <a:cubicBezTo>
                  <a:pt x="397405" y="359833"/>
                  <a:pt x="396179" y="355600"/>
                  <a:pt x="396179" y="350308"/>
                </a:cubicBezTo>
                <a:close/>
                <a:moveTo>
                  <a:pt x="1376200" y="5856817"/>
                </a:moveTo>
                <a:cubicBezTo>
                  <a:pt x="1371293" y="5859992"/>
                  <a:pt x="1368840" y="5854700"/>
                  <a:pt x="1372520" y="5848350"/>
                </a:cubicBezTo>
                <a:cubicBezTo>
                  <a:pt x="1373747" y="5846234"/>
                  <a:pt x="1376200" y="5845175"/>
                  <a:pt x="1377426" y="5843058"/>
                </a:cubicBezTo>
                <a:cubicBezTo>
                  <a:pt x="1382332" y="5848350"/>
                  <a:pt x="1382332" y="5853642"/>
                  <a:pt x="1376200" y="5856817"/>
                </a:cubicBezTo>
                <a:close/>
                <a:moveTo>
                  <a:pt x="300507" y="585258"/>
                </a:moveTo>
                <a:cubicBezTo>
                  <a:pt x="306640" y="585258"/>
                  <a:pt x="313999" y="582083"/>
                  <a:pt x="315226" y="590550"/>
                </a:cubicBezTo>
                <a:cubicBezTo>
                  <a:pt x="315226" y="592667"/>
                  <a:pt x="315226" y="595842"/>
                  <a:pt x="312773" y="595842"/>
                </a:cubicBezTo>
                <a:cubicBezTo>
                  <a:pt x="305413" y="594783"/>
                  <a:pt x="306640" y="586317"/>
                  <a:pt x="300507" y="585258"/>
                </a:cubicBezTo>
                <a:close/>
                <a:moveTo>
                  <a:pt x="155773" y="4288367"/>
                </a:moveTo>
                <a:cubicBezTo>
                  <a:pt x="155773" y="4286250"/>
                  <a:pt x="157000" y="4284133"/>
                  <a:pt x="160679" y="4285192"/>
                </a:cubicBezTo>
                <a:cubicBezTo>
                  <a:pt x="165586" y="4286250"/>
                  <a:pt x="169265" y="4288367"/>
                  <a:pt x="169265" y="4292600"/>
                </a:cubicBezTo>
                <a:cubicBezTo>
                  <a:pt x="169265" y="4295775"/>
                  <a:pt x="166812" y="4295775"/>
                  <a:pt x="163132" y="4295775"/>
                </a:cubicBezTo>
                <a:cubicBezTo>
                  <a:pt x="159453" y="4294717"/>
                  <a:pt x="155773" y="4292600"/>
                  <a:pt x="155773" y="4288367"/>
                </a:cubicBezTo>
                <a:close/>
                <a:moveTo>
                  <a:pt x="1170138" y="3454400"/>
                </a:moveTo>
                <a:cubicBezTo>
                  <a:pt x="1172591" y="3453342"/>
                  <a:pt x="1173817" y="3454400"/>
                  <a:pt x="1173817" y="3455458"/>
                </a:cubicBezTo>
                <a:cubicBezTo>
                  <a:pt x="1176271" y="3459692"/>
                  <a:pt x="1177497" y="3463925"/>
                  <a:pt x="1171364" y="3467100"/>
                </a:cubicBezTo>
                <a:cubicBezTo>
                  <a:pt x="1170138" y="3467100"/>
                  <a:pt x="1170138" y="3468159"/>
                  <a:pt x="1167685" y="3469217"/>
                </a:cubicBezTo>
                <a:cubicBezTo>
                  <a:pt x="1166458" y="3468159"/>
                  <a:pt x="1166458" y="3467100"/>
                  <a:pt x="1166458" y="3466042"/>
                </a:cubicBezTo>
                <a:cubicBezTo>
                  <a:pt x="1168911" y="3462867"/>
                  <a:pt x="1164005" y="3457575"/>
                  <a:pt x="1170138" y="3454400"/>
                </a:cubicBezTo>
                <a:close/>
                <a:moveTo>
                  <a:pt x="1134567" y="1889125"/>
                </a:moveTo>
                <a:cubicBezTo>
                  <a:pt x="1134567" y="1889125"/>
                  <a:pt x="1135794" y="1888067"/>
                  <a:pt x="1135794" y="1888067"/>
                </a:cubicBezTo>
                <a:cubicBezTo>
                  <a:pt x="1138247" y="1888067"/>
                  <a:pt x="1139474" y="1889125"/>
                  <a:pt x="1139474" y="1890183"/>
                </a:cubicBezTo>
                <a:cubicBezTo>
                  <a:pt x="1140700" y="1893358"/>
                  <a:pt x="1143153" y="1896533"/>
                  <a:pt x="1140700" y="1900767"/>
                </a:cubicBezTo>
                <a:cubicBezTo>
                  <a:pt x="1139474" y="1901825"/>
                  <a:pt x="1137021" y="1901825"/>
                  <a:pt x="1135794" y="1901825"/>
                </a:cubicBezTo>
                <a:cubicBezTo>
                  <a:pt x="1132114" y="1897592"/>
                  <a:pt x="1133341" y="1893358"/>
                  <a:pt x="1134567" y="1889125"/>
                </a:cubicBezTo>
                <a:close/>
                <a:moveTo>
                  <a:pt x="154546" y="4226984"/>
                </a:moveTo>
                <a:cubicBezTo>
                  <a:pt x="153320" y="4226984"/>
                  <a:pt x="153320" y="4225925"/>
                  <a:pt x="153320" y="4225925"/>
                </a:cubicBezTo>
                <a:cubicBezTo>
                  <a:pt x="150867" y="4220633"/>
                  <a:pt x="155773" y="4219575"/>
                  <a:pt x="159453" y="4217459"/>
                </a:cubicBezTo>
                <a:cubicBezTo>
                  <a:pt x="161906" y="4216400"/>
                  <a:pt x="163132" y="4214284"/>
                  <a:pt x="166812" y="4216400"/>
                </a:cubicBezTo>
                <a:cubicBezTo>
                  <a:pt x="168039" y="4218517"/>
                  <a:pt x="166812" y="4219575"/>
                  <a:pt x="165586" y="4221692"/>
                </a:cubicBezTo>
                <a:cubicBezTo>
                  <a:pt x="161906" y="4224867"/>
                  <a:pt x="159453" y="4228042"/>
                  <a:pt x="154546" y="4226984"/>
                </a:cubicBezTo>
                <a:close/>
                <a:moveTo>
                  <a:pt x="1024177" y="1789642"/>
                </a:moveTo>
                <a:cubicBezTo>
                  <a:pt x="1021724" y="1792817"/>
                  <a:pt x="1019271" y="1795992"/>
                  <a:pt x="1014365" y="1795992"/>
                </a:cubicBezTo>
                <a:cubicBezTo>
                  <a:pt x="1011912" y="1795992"/>
                  <a:pt x="1009458" y="1794933"/>
                  <a:pt x="1010685" y="1791758"/>
                </a:cubicBezTo>
                <a:cubicBezTo>
                  <a:pt x="1013138" y="1787525"/>
                  <a:pt x="1015591" y="1783292"/>
                  <a:pt x="1020497" y="1783292"/>
                </a:cubicBezTo>
                <a:cubicBezTo>
                  <a:pt x="1024177" y="1785408"/>
                  <a:pt x="1025404" y="1787525"/>
                  <a:pt x="1024177" y="1789642"/>
                </a:cubicBezTo>
                <a:close/>
                <a:moveTo>
                  <a:pt x="965302" y="3094567"/>
                </a:moveTo>
                <a:cubicBezTo>
                  <a:pt x="965302" y="3087159"/>
                  <a:pt x="971435" y="3085042"/>
                  <a:pt x="981248" y="3082925"/>
                </a:cubicBezTo>
                <a:cubicBezTo>
                  <a:pt x="980021" y="3091392"/>
                  <a:pt x="977568" y="3096684"/>
                  <a:pt x="968982" y="3097742"/>
                </a:cubicBezTo>
                <a:cubicBezTo>
                  <a:pt x="967755" y="3096684"/>
                  <a:pt x="965302" y="3095625"/>
                  <a:pt x="965302" y="3094567"/>
                </a:cubicBezTo>
                <a:close/>
                <a:moveTo>
                  <a:pt x="537233" y="5976409"/>
                </a:moveTo>
                <a:cubicBezTo>
                  <a:pt x="554405" y="5972175"/>
                  <a:pt x="555631" y="5982758"/>
                  <a:pt x="561764" y="5985933"/>
                </a:cubicBezTo>
                <a:cubicBezTo>
                  <a:pt x="551952" y="5986992"/>
                  <a:pt x="548272" y="5980642"/>
                  <a:pt x="537233" y="5976409"/>
                </a:cubicBezTo>
                <a:close/>
                <a:moveTo>
                  <a:pt x="10899206" y="2529417"/>
                </a:moveTo>
                <a:cubicBezTo>
                  <a:pt x="10900433" y="2525184"/>
                  <a:pt x="10901659" y="2519892"/>
                  <a:pt x="10902886" y="2515658"/>
                </a:cubicBezTo>
                <a:cubicBezTo>
                  <a:pt x="10910245" y="2519892"/>
                  <a:pt x="10902886" y="2525184"/>
                  <a:pt x="10906566" y="2529417"/>
                </a:cubicBezTo>
                <a:cubicBezTo>
                  <a:pt x="10907792" y="2531533"/>
                  <a:pt x="10904113" y="2532592"/>
                  <a:pt x="10901659" y="2532592"/>
                </a:cubicBezTo>
                <a:cubicBezTo>
                  <a:pt x="10900433" y="2531533"/>
                  <a:pt x="10899206" y="2531533"/>
                  <a:pt x="10899206" y="2529417"/>
                </a:cubicBezTo>
                <a:close/>
                <a:moveTo>
                  <a:pt x="884349" y="3148542"/>
                </a:moveTo>
                <a:cubicBezTo>
                  <a:pt x="875763" y="3150659"/>
                  <a:pt x="870857" y="3145367"/>
                  <a:pt x="864724" y="3140075"/>
                </a:cubicBezTo>
                <a:cubicBezTo>
                  <a:pt x="870857" y="3134784"/>
                  <a:pt x="876990" y="3137958"/>
                  <a:pt x="883123" y="3139017"/>
                </a:cubicBezTo>
                <a:cubicBezTo>
                  <a:pt x="885576" y="3140075"/>
                  <a:pt x="888029" y="3140075"/>
                  <a:pt x="890482" y="3142192"/>
                </a:cubicBezTo>
                <a:cubicBezTo>
                  <a:pt x="892935" y="3144309"/>
                  <a:pt x="899068" y="3146425"/>
                  <a:pt x="894162" y="3150659"/>
                </a:cubicBezTo>
                <a:cubicBezTo>
                  <a:pt x="891709" y="3152775"/>
                  <a:pt x="886802" y="3152775"/>
                  <a:pt x="884349" y="3148542"/>
                </a:cubicBezTo>
                <a:close/>
                <a:moveTo>
                  <a:pt x="10942136" y="1507067"/>
                </a:moveTo>
                <a:cubicBezTo>
                  <a:pt x="10934777" y="1500717"/>
                  <a:pt x="10931097" y="1495425"/>
                  <a:pt x="10933550" y="1488017"/>
                </a:cubicBezTo>
                <a:cubicBezTo>
                  <a:pt x="10944589" y="1492250"/>
                  <a:pt x="10943363" y="1498600"/>
                  <a:pt x="10942136" y="1507067"/>
                </a:cubicBezTo>
                <a:close/>
                <a:moveTo>
                  <a:pt x="840193" y="1658408"/>
                </a:moveTo>
                <a:cubicBezTo>
                  <a:pt x="843873" y="1660525"/>
                  <a:pt x="851232" y="1658408"/>
                  <a:pt x="851232" y="1664758"/>
                </a:cubicBezTo>
                <a:cubicBezTo>
                  <a:pt x="851232" y="1666875"/>
                  <a:pt x="848779" y="1667933"/>
                  <a:pt x="845099" y="1667933"/>
                </a:cubicBezTo>
                <a:cubicBezTo>
                  <a:pt x="840193" y="1667933"/>
                  <a:pt x="837740" y="1665817"/>
                  <a:pt x="836513" y="1661583"/>
                </a:cubicBezTo>
                <a:cubicBezTo>
                  <a:pt x="836513" y="1660525"/>
                  <a:pt x="837740" y="1657350"/>
                  <a:pt x="840193" y="1658408"/>
                </a:cubicBezTo>
                <a:close/>
                <a:moveTo>
                  <a:pt x="694233" y="3191934"/>
                </a:moveTo>
                <a:cubicBezTo>
                  <a:pt x="690553" y="3189817"/>
                  <a:pt x="685647" y="3186642"/>
                  <a:pt x="686873" y="3181350"/>
                </a:cubicBezTo>
                <a:cubicBezTo>
                  <a:pt x="693006" y="3179233"/>
                  <a:pt x="696686" y="3182409"/>
                  <a:pt x="700365" y="3185583"/>
                </a:cubicBezTo>
                <a:cubicBezTo>
                  <a:pt x="702819" y="3187700"/>
                  <a:pt x="701592" y="3189817"/>
                  <a:pt x="700365" y="3191934"/>
                </a:cubicBezTo>
                <a:cubicBezTo>
                  <a:pt x="699139" y="3195108"/>
                  <a:pt x="695459" y="3192992"/>
                  <a:pt x="694233" y="3191934"/>
                </a:cubicBezTo>
                <a:close/>
                <a:moveTo>
                  <a:pt x="689326" y="3631142"/>
                </a:moveTo>
                <a:cubicBezTo>
                  <a:pt x="690553" y="3634317"/>
                  <a:pt x="689326" y="3636434"/>
                  <a:pt x="689326" y="3640667"/>
                </a:cubicBezTo>
                <a:cubicBezTo>
                  <a:pt x="681967" y="3639608"/>
                  <a:pt x="681967" y="3635375"/>
                  <a:pt x="680740" y="3633258"/>
                </a:cubicBezTo>
                <a:cubicBezTo>
                  <a:pt x="678287" y="3630083"/>
                  <a:pt x="678287" y="3625850"/>
                  <a:pt x="684420" y="3624792"/>
                </a:cubicBezTo>
                <a:cubicBezTo>
                  <a:pt x="690553" y="3623733"/>
                  <a:pt x="689326" y="3629025"/>
                  <a:pt x="689326" y="3631142"/>
                </a:cubicBezTo>
                <a:close/>
                <a:moveTo>
                  <a:pt x="680740" y="1537758"/>
                </a:moveTo>
                <a:cubicBezTo>
                  <a:pt x="680740" y="1539875"/>
                  <a:pt x="679514" y="1541992"/>
                  <a:pt x="677061" y="1541992"/>
                </a:cubicBezTo>
                <a:cubicBezTo>
                  <a:pt x="674608" y="1541992"/>
                  <a:pt x="672155" y="1541992"/>
                  <a:pt x="669701" y="1540933"/>
                </a:cubicBezTo>
                <a:cubicBezTo>
                  <a:pt x="672155" y="1538817"/>
                  <a:pt x="674608" y="1536700"/>
                  <a:pt x="677061" y="1535642"/>
                </a:cubicBezTo>
                <a:cubicBezTo>
                  <a:pt x="677061" y="1535642"/>
                  <a:pt x="679514" y="1536700"/>
                  <a:pt x="680740" y="1537758"/>
                </a:cubicBezTo>
                <a:close/>
                <a:moveTo>
                  <a:pt x="679514" y="5929842"/>
                </a:moveTo>
                <a:cubicBezTo>
                  <a:pt x="678287" y="5941484"/>
                  <a:pt x="668475" y="5941484"/>
                  <a:pt x="658662" y="5942542"/>
                </a:cubicBezTo>
                <a:cubicBezTo>
                  <a:pt x="664795" y="5936192"/>
                  <a:pt x="674608" y="5936192"/>
                  <a:pt x="679514" y="5929842"/>
                </a:cubicBezTo>
                <a:close/>
                <a:moveTo>
                  <a:pt x="651303" y="3740150"/>
                </a:moveTo>
                <a:cubicBezTo>
                  <a:pt x="653756" y="3746500"/>
                  <a:pt x="648850" y="3750733"/>
                  <a:pt x="643944" y="3756025"/>
                </a:cubicBezTo>
                <a:cubicBezTo>
                  <a:pt x="639037" y="3747559"/>
                  <a:pt x="641491" y="3742267"/>
                  <a:pt x="651303" y="3740150"/>
                </a:cubicBezTo>
                <a:close/>
                <a:moveTo>
                  <a:pt x="651303" y="3739092"/>
                </a:moveTo>
                <a:cubicBezTo>
                  <a:pt x="651303" y="3739092"/>
                  <a:pt x="651303" y="3739092"/>
                  <a:pt x="651303" y="3739092"/>
                </a:cubicBezTo>
                <a:cubicBezTo>
                  <a:pt x="652530" y="3739092"/>
                  <a:pt x="652530" y="3740150"/>
                  <a:pt x="651303" y="3739092"/>
                </a:cubicBezTo>
                <a:cubicBezTo>
                  <a:pt x="651303" y="3740150"/>
                  <a:pt x="651303" y="3740150"/>
                  <a:pt x="651303" y="3739092"/>
                </a:cubicBezTo>
                <a:cubicBezTo>
                  <a:pt x="651303" y="3740150"/>
                  <a:pt x="651303" y="3740150"/>
                  <a:pt x="651303" y="3739092"/>
                </a:cubicBezTo>
                <a:close/>
                <a:moveTo>
                  <a:pt x="137375" y="4474633"/>
                </a:moveTo>
                <a:cubicBezTo>
                  <a:pt x="128789" y="4469342"/>
                  <a:pt x="137375" y="4462992"/>
                  <a:pt x="136148" y="4457700"/>
                </a:cubicBezTo>
                <a:cubicBezTo>
                  <a:pt x="138601" y="4462992"/>
                  <a:pt x="150867" y="4468284"/>
                  <a:pt x="137375" y="4474633"/>
                </a:cubicBezTo>
                <a:close/>
                <a:moveTo>
                  <a:pt x="134922" y="4455584"/>
                </a:moveTo>
                <a:cubicBezTo>
                  <a:pt x="134922" y="4456642"/>
                  <a:pt x="134922" y="4456642"/>
                  <a:pt x="134922" y="4457700"/>
                </a:cubicBezTo>
                <a:cubicBezTo>
                  <a:pt x="136148" y="4457700"/>
                  <a:pt x="134922" y="4456642"/>
                  <a:pt x="134922" y="4455584"/>
                </a:cubicBezTo>
                <a:cubicBezTo>
                  <a:pt x="134922" y="4456642"/>
                  <a:pt x="134922" y="4455584"/>
                  <a:pt x="134922" y="4455584"/>
                </a:cubicBezTo>
                <a:cubicBezTo>
                  <a:pt x="134922" y="4455584"/>
                  <a:pt x="134922" y="4455584"/>
                  <a:pt x="134922" y="4455584"/>
                </a:cubicBezTo>
                <a:lnTo>
                  <a:pt x="134922" y="4455584"/>
                </a:lnTo>
                <a:close/>
                <a:moveTo>
                  <a:pt x="634131" y="4661959"/>
                </a:moveTo>
                <a:cubicBezTo>
                  <a:pt x="634131" y="4661959"/>
                  <a:pt x="634131" y="4661959"/>
                  <a:pt x="634131" y="4661959"/>
                </a:cubicBezTo>
                <a:cubicBezTo>
                  <a:pt x="635358" y="4661959"/>
                  <a:pt x="635358" y="4661959"/>
                  <a:pt x="634131" y="4661959"/>
                </a:cubicBezTo>
                <a:cubicBezTo>
                  <a:pt x="635358" y="4661959"/>
                  <a:pt x="635358" y="4661959"/>
                  <a:pt x="634131" y="4661959"/>
                </a:cubicBezTo>
                <a:cubicBezTo>
                  <a:pt x="635358" y="4661959"/>
                  <a:pt x="634131" y="4661959"/>
                  <a:pt x="634131" y="4661959"/>
                </a:cubicBezTo>
                <a:close/>
                <a:moveTo>
                  <a:pt x="621866" y="4653492"/>
                </a:moveTo>
                <a:cubicBezTo>
                  <a:pt x="621866" y="4652434"/>
                  <a:pt x="624319" y="4650317"/>
                  <a:pt x="624319" y="4650317"/>
                </a:cubicBezTo>
                <a:cubicBezTo>
                  <a:pt x="631678" y="4651375"/>
                  <a:pt x="637811" y="4653492"/>
                  <a:pt x="634131" y="4661959"/>
                </a:cubicBezTo>
                <a:cubicBezTo>
                  <a:pt x="632905" y="4661959"/>
                  <a:pt x="632905" y="4661959"/>
                  <a:pt x="631678" y="4661959"/>
                </a:cubicBezTo>
                <a:cubicBezTo>
                  <a:pt x="626772" y="4660900"/>
                  <a:pt x="623092" y="4658784"/>
                  <a:pt x="621866" y="4653492"/>
                </a:cubicBezTo>
                <a:close/>
                <a:moveTo>
                  <a:pt x="614506" y="3384550"/>
                </a:moveTo>
                <a:cubicBezTo>
                  <a:pt x="614506" y="3384550"/>
                  <a:pt x="613280" y="3384550"/>
                  <a:pt x="614506" y="3384550"/>
                </a:cubicBezTo>
                <a:cubicBezTo>
                  <a:pt x="609600" y="3384550"/>
                  <a:pt x="604694" y="3387725"/>
                  <a:pt x="603467" y="3382434"/>
                </a:cubicBezTo>
                <a:cubicBezTo>
                  <a:pt x="603467" y="3382434"/>
                  <a:pt x="605920" y="3380317"/>
                  <a:pt x="607147" y="3380317"/>
                </a:cubicBezTo>
                <a:cubicBezTo>
                  <a:pt x="609600" y="3380317"/>
                  <a:pt x="614506" y="3380317"/>
                  <a:pt x="614506" y="3384550"/>
                </a:cubicBezTo>
                <a:close/>
                <a:moveTo>
                  <a:pt x="614506" y="3385608"/>
                </a:moveTo>
                <a:cubicBezTo>
                  <a:pt x="614506" y="3385608"/>
                  <a:pt x="614506" y="3385608"/>
                  <a:pt x="614506" y="3385608"/>
                </a:cubicBezTo>
                <a:cubicBezTo>
                  <a:pt x="618186" y="3384550"/>
                  <a:pt x="619413" y="3386667"/>
                  <a:pt x="619413" y="3389842"/>
                </a:cubicBezTo>
                <a:lnTo>
                  <a:pt x="619413" y="3389842"/>
                </a:lnTo>
                <a:cubicBezTo>
                  <a:pt x="619413" y="3389842"/>
                  <a:pt x="620639" y="3390900"/>
                  <a:pt x="620639" y="3390900"/>
                </a:cubicBezTo>
                <a:cubicBezTo>
                  <a:pt x="619413" y="3390900"/>
                  <a:pt x="619413" y="3390900"/>
                  <a:pt x="618186" y="3389842"/>
                </a:cubicBezTo>
                <a:cubicBezTo>
                  <a:pt x="615733" y="3389842"/>
                  <a:pt x="614506" y="3387725"/>
                  <a:pt x="614506" y="3385608"/>
                </a:cubicBezTo>
                <a:close/>
                <a:moveTo>
                  <a:pt x="596108" y="2878667"/>
                </a:moveTo>
                <a:cubicBezTo>
                  <a:pt x="596108" y="2875492"/>
                  <a:pt x="601014" y="2874434"/>
                  <a:pt x="604694" y="2875492"/>
                </a:cubicBezTo>
                <a:cubicBezTo>
                  <a:pt x="608373" y="2875492"/>
                  <a:pt x="610827" y="2878667"/>
                  <a:pt x="609600" y="2882900"/>
                </a:cubicBezTo>
                <a:cubicBezTo>
                  <a:pt x="608373" y="2883958"/>
                  <a:pt x="608373" y="2887133"/>
                  <a:pt x="604694" y="2885017"/>
                </a:cubicBezTo>
                <a:cubicBezTo>
                  <a:pt x="601014" y="2883958"/>
                  <a:pt x="594881" y="2883958"/>
                  <a:pt x="596108" y="2878667"/>
                </a:cubicBezTo>
                <a:close/>
                <a:moveTo>
                  <a:pt x="556858" y="3934883"/>
                </a:moveTo>
                <a:cubicBezTo>
                  <a:pt x="561764" y="3940175"/>
                  <a:pt x="560538" y="3945467"/>
                  <a:pt x="558085" y="3953934"/>
                </a:cubicBezTo>
                <a:cubicBezTo>
                  <a:pt x="553178" y="3946525"/>
                  <a:pt x="551952" y="3941233"/>
                  <a:pt x="556858" y="3934883"/>
                </a:cubicBezTo>
                <a:close/>
                <a:moveTo>
                  <a:pt x="538460" y="2941108"/>
                </a:moveTo>
                <a:cubicBezTo>
                  <a:pt x="537233" y="2941108"/>
                  <a:pt x="536006" y="2942167"/>
                  <a:pt x="533553" y="2942167"/>
                </a:cubicBezTo>
                <a:cubicBezTo>
                  <a:pt x="534780" y="2941108"/>
                  <a:pt x="534780" y="2940050"/>
                  <a:pt x="536006" y="2937934"/>
                </a:cubicBezTo>
                <a:cubicBezTo>
                  <a:pt x="538460" y="2934758"/>
                  <a:pt x="542139" y="2932642"/>
                  <a:pt x="545819" y="2934758"/>
                </a:cubicBezTo>
                <a:cubicBezTo>
                  <a:pt x="545819" y="2934758"/>
                  <a:pt x="547045" y="2935817"/>
                  <a:pt x="547045" y="2936875"/>
                </a:cubicBezTo>
                <a:cubicBezTo>
                  <a:pt x="547045" y="2943225"/>
                  <a:pt x="542139" y="2941108"/>
                  <a:pt x="538460" y="2941108"/>
                </a:cubicBezTo>
                <a:close/>
                <a:moveTo>
                  <a:pt x="509022" y="4513792"/>
                </a:moveTo>
                <a:cubicBezTo>
                  <a:pt x="509022" y="4508500"/>
                  <a:pt x="509022" y="4504267"/>
                  <a:pt x="509022" y="4498975"/>
                </a:cubicBezTo>
                <a:cubicBezTo>
                  <a:pt x="515155" y="4505325"/>
                  <a:pt x="518835" y="4509559"/>
                  <a:pt x="515155" y="4515909"/>
                </a:cubicBezTo>
                <a:cubicBezTo>
                  <a:pt x="512702" y="4516967"/>
                  <a:pt x="510249" y="4514850"/>
                  <a:pt x="509022" y="4513792"/>
                </a:cubicBezTo>
                <a:close/>
                <a:moveTo>
                  <a:pt x="1708597" y="5023909"/>
                </a:moveTo>
                <a:cubicBezTo>
                  <a:pt x="1714730" y="5023909"/>
                  <a:pt x="1720863" y="5019675"/>
                  <a:pt x="1725769" y="5023909"/>
                </a:cubicBezTo>
                <a:cubicBezTo>
                  <a:pt x="1726996" y="5024967"/>
                  <a:pt x="1724543" y="5029200"/>
                  <a:pt x="1723316" y="5029200"/>
                </a:cubicBezTo>
                <a:cubicBezTo>
                  <a:pt x="1715957" y="5033434"/>
                  <a:pt x="1713503" y="5028142"/>
                  <a:pt x="1708597" y="5023909"/>
                </a:cubicBezTo>
                <a:close/>
                <a:moveTo>
                  <a:pt x="408444" y="4531784"/>
                </a:moveTo>
                <a:cubicBezTo>
                  <a:pt x="402311" y="4537075"/>
                  <a:pt x="397405" y="4541309"/>
                  <a:pt x="390046" y="4538133"/>
                </a:cubicBezTo>
                <a:cubicBezTo>
                  <a:pt x="388819" y="4538133"/>
                  <a:pt x="387593" y="4534959"/>
                  <a:pt x="388819" y="4534959"/>
                </a:cubicBezTo>
                <a:cubicBezTo>
                  <a:pt x="392499" y="4528609"/>
                  <a:pt x="398632" y="4531784"/>
                  <a:pt x="408444" y="4531784"/>
                </a:cubicBezTo>
                <a:close/>
                <a:moveTo>
                  <a:pt x="1680386" y="5465234"/>
                </a:moveTo>
                <a:cubicBezTo>
                  <a:pt x="1682839" y="5466292"/>
                  <a:pt x="1685293" y="5469467"/>
                  <a:pt x="1686519" y="5471584"/>
                </a:cubicBezTo>
                <a:cubicBezTo>
                  <a:pt x="1687746" y="5473700"/>
                  <a:pt x="1685293" y="5475817"/>
                  <a:pt x="1682839" y="5475817"/>
                </a:cubicBezTo>
                <a:cubicBezTo>
                  <a:pt x="1677933" y="5475817"/>
                  <a:pt x="1675480" y="5472642"/>
                  <a:pt x="1675480" y="5468409"/>
                </a:cubicBezTo>
                <a:cubicBezTo>
                  <a:pt x="1676707" y="5466292"/>
                  <a:pt x="1679160" y="5464175"/>
                  <a:pt x="1680386" y="5465234"/>
                </a:cubicBezTo>
                <a:close/>
                <a:moveTo>
                  <a:pt x="1650949" y="5039784"/>
                </a:moveTo>
                <a:cubicBezTo>
                  <a:pt x="1649722" y="5046133"/>
                  <a:pt x="1648496" y="5053542"/>
                  <a:pt x="1647269" y="5059892"/>
                </a:cubicBezTo>
                <a:cubicBezTo>
                  <a:pt x="1646043" y="5065184"/>
                  <a:pt x="1646043" y="5064125"/>
                  <a:pt x="1632551" y="5067300"/>
                </a:cubicBezTo>
                <a:cubicBezTo>
                  <a:pt x="1626418" y="5068359"/>
                  <a:pt x="1615379" y="5075767"/>
                  <a:pt x="1615379" y="5071534"/>
                </a:cubicBezTo>
                <a:cubicBezTo>
                  <a:pt x="1614152" y="5058834"/>
                  <a:pt x="1598207" y="5055659"/>
                  <a:pt x="1596980" y="5045075"/>
                </a:cubicBezTo>
                <a:cubicBezTo>
                  <a:pt x="1595754" y="5038725"/>
                  <a:pt x="1595754" y="5036609"/>
                  <a:pt x="1604340" y="5038725"/>
                </a:cubicBezTo>
                <a:cubicBezTo>
                  <a:pt x="1610473" y="5040842"/>
                  <a:pt x="1605566" y="5032375"/>
                  <a:pt x="1610473" y="5031317"/>
                </a:cubicBezTo>
                <a:cubicBezTo>
                  <a:pt x="1617832" y="5026025"/>
                  <a:pt x="1608019" y="5015442"/>
                  <a:pt x="1623965" y="5012267"/>
                </a:cubicBezTo>
                <a:cubicBezTo>
                  <a:pt x="1643590" y="5009092"/>
                  <a:pt x="1644816" y="5008034"/>
                  <a:pt x="1647269" y="5026025"/>
                </a:cubicBezTo>
                <a:cubicBezTo>
                  <a:pt x="1653402" y="5024967"/>
                  <a:pt x="1659535" y="5023909"/>
                  <a:pt x="1660761" y="5031317"/>
                </a:cubicBezTo>
                <a:cubicBezTo>
                  <a:pt x="1660761" y="5035550"/>
                  <a:pt x="1658308" y="5039784"/>
                  <a:pt x="1650949" y="5039784"/>
                </a:cubicBezTo>
                <a:close/>
                <a:moveTo>
                  <a:pt x="11491635" y="3564467"/>
                </a:moveTo>
                <a:cubicBezTo>
                  <a:pt x="11491635" y="3564467"/>
                  <a:pt x="11490408" y="3563409"/>
                  <a:pt x="11489182" y="3561292"/>
                </a:cubicBezTo>
                <a:cubicBezTo>
                  <a:pt x="11492861" y="3561292"/>
                  <a:pt x="11495314" y="3560233"/>
                  <a:pt x="11496541" y="3561292"/>
                </a:cubicBezTo>
                <a:cubicBezTo>
                  <a:pt x="11498994" y="3563409"/>
                  <a:pt x="11506353" y="3561292"/>
                  <a:pt x="11506353" y="3565525"/>
                </a:cubicBezTo>
                <a:cubicBezTo>
                  <a:pt x="11506353" y="3566583"/>
                  <a:pt x="11503901" y="3568700"/>
                  <a:pt x="11502673" y="3568700"/>
                </a:cubicBezTo>
                <a:cubicBezTo>
                  <a:pt x="11497768" y="3570817"/>
                  <a:pt x="11496541" y="3565525"/>
                  <a:pt x="11491635" y="3564467"/>
                </a:cubicBezTo>
                <a:close/>
                <a:moveTo>
                  <a:pt x="1549145" y="5765800"/>
                </a:moveTo>
                <a:cubicBezTo>
                  <a:pt x="1541785" y="5768975"/>
                  <a:pt x="1544238" y="5761567"/>
                  <a:pt x="1544238" y="5758392"/>
                </a:cubicBezTo>
                <a:cubicBezTo>
                  <a:pt x="1544238" y="5756276"/>
                  <a:pt x="1545465" y="5754159"/>
                  <a:pt x="1545465" y="5750984"/>
                </a:cubicBezTo>
                <a:cubicBezTo>
                  <a:pt x="1555277" y="5756276"/>
                  <a:pt x="1554051" y="5763683"/>
                  <a:pt x="1549145" y="5765800"/>
                </a:cubicBezTo>
                <a:close/>
                <a:moveTo>
                  <a:pt x="11577494" y="2006600"/>
                </a:moveTo>
                <a:cubicBezTo>
                  <a:pt x="11578720" y="2010833"/>
                  <a:pt x="11575041" y="2011892"/>
                  <a:pt x="11571361" y="2010833"/>
                </a:cubicBezTo>
                <a:cubicBezTo>
                  <a:pt x="11568908" y="2010833"/>
                  <a:pt x="11566455" y="2009775"/>
                  <a:pt x="11565228" y="2008717"/>
                </a:cubicBezTo>
                <a:cubicBezTo>
                  <a:pt x="11567681" y="2005542"/>
                  <a:pt x="11571361" y="2003425"/>
                  <a:pt x="11573814" y="2000250"/>
                </a:cubicBezTo>
                <a:cubicBezTo>
                  <a:pt x="11575041" y="2002367"/>
                  <a:pt x="11576267" y="2004483"/>
                  <a:pt x="11577494" y="2006600"/>
                </a:cubicBezTo>
                <a:close/>
                <a:moveTo>
                  <a:pt x="11600798" y="2003425"/>
                </a:moveTo>
                <a:cubicBezTo>
                  <a:pt x="11593439" y="2000250"/>
                  <a:pt x="11589760" y="1996017"/>
                  <a:pt x="11594665" y="1989667"/>
                </a:cubicBezTo>
                <a:cubicBezTo>
                  <a:pt x="11594665" y="1988608"/>
                  <a:pt x="11598345" y="1988608"/>
                  <a:pt x="11599572" y="1988608"/>
                </a:cubicBezTo>
                <a:cubicBezTo>
                  <a:pt x="11603252" y="1993900"/>
                  <a:pt x="11603252" y="1999192"/>
                  <a:pt x="11600798" y="2003425"/>
                </a:cubicBezTo>
                <a:close/>
                <a:moveTo>
                  <a:pt x="11619197" y="1942042"/>
                </a:moveTo>
                <a:lnTo>
                  <a:pt x="11619197" y="1942042"/>
                </a:lnTo>
                <a:cubicBezTo>
                  <a:pt x="11614291" y="1946275"/>
                  <a:pt x="11609384" y="1950508"/>
                  <a:pt x="11603252" y="1954742"/>
                </a:cubicBezTo>
                <a:cubicBezTo>
                  <a:pt x="11602025" y="1945217"/>
                  <a:pt x="11605705" y="1940983"/>
                  <a:pt x="11616743" y="1940983"/>
                </a:cubicBezTo>
                <a:cubicBezTo>
                  <a:pt x="11616743" y="1938867"/>
                  <a:pt x="11619197" y="1936750"/>
                  <a:pt x="11621650" y="1937808"/>
                </a:cubicBezTo>
                <a:cubicBezTo>
                  <a:pt x="11624103" y="1939925"/>
                  <a:pt x="11621650" y="1940983"/>
                  <a:pt x="11619197" y="1942042"/>
                </a:cubicBezTo>
                <a:close/>
                <a:moveTo>
                  <a:pt x="1455926" y="5011209"/>
                </a:moveTo>
                <a:cubicBezTo>
                  <a:pt x="1459606" y="5011209"/>
                  <a:pt x="1463285" y="5012267"/>
                  <a:pt x="1465738" y="5013325"/>
                </a:cubicBezTo>
                <a:cubicBezTo>
                  <a:pt x="1465738" y="5016500"/>
                  <a:pt x="1462059" y="5017559"/>
                  <a:pt x="1460832" y="5017559"/>
                </a:cubicBezTo>
                <a:cubicBezTo>
                  <a:pt x="1457153" y="5017559"/>
                  <a:pt x="1453473" y="5018617"/>
                  <a:pt x="1453473" y="5014383"/>
                </a:cubicBezTo>
                <a:cubicBezTo>
                  <a:pt x="1452246" y="5013325"/>
                  <a:pt x="1454699" y="5011209"/>
                  <a:pt x="1455926" y="5011209"/>
                </a:cubicBezTo>
                <a:close/>
                <a:moveTo>
                  <a:pt x="1410543" y="4915959"/>
                </a:moveTo>
                <a:cubicBezTo>
                  <a:pt x="1408090" y="4914900"/>
                  <a:pt x="1403184" y="4913842"/>
                  <a:pt x="1401957" y="4911725"/>
                </a:cubicBezTo>
                <a:cubicBezTo>
                  <a:pt x="1399504" y="4907492"/>
                  <a:pt x="1404411" y="4907492"/>
                  <a:pt x="1406864" y="4906434"/>
                </a:cubicBezTo>
                <a:cubicBezTo>
                  <a:pt x="1410543" y="4905375"/>
                  <a:pt x="1412996" y="4906434"/>
                  <a:pt x="1412996" y="4910667"/>
                </a:cubicBezTo>
                <a:cubicBezTo>
                  <a:pt x="1414223" y="4912784"/>
                  <a:pt x="1414223" y="4914900"/>
                  <a:pt x="1410543" y="4915959"/>
                </a:cubicBezTo>
                <a:close/>
                <a:moveTo>
                  <a:pt x="2661634" y="6153151"/>
                </a:moveTo>
                <a:cubicBezTo>
                  <a:pt x="2659181" y="6155267"/>
                  <a:pt x="2656728" y="6159500"/>
                  <a:pt x="2651821" y="6157383"/>
                </a:cubicBezTo>
                <a:cubicBezTo>
                  <a:pt x="2650595" y="6157383"/>
                  <a:pt x="2649368" y="6154209"/>
                  <a:pt x="2648142" y="6152092"/>
                </a:cubicBezTo>
                <a:cubicBezTo>
                  <a:pt x="2650595" y="6151034"/>
                  <a:pt x="2654274" y="6149975"/>
                  <a:pt x="2657954" y="6148917"/>
                </a:cubicBezTo>
                <a:cubicBezTo>
                  <a:pt x="2659181" y="6148917"/>
                  <a:pt x="2661634" y="6149975"/>
                  <a:pt x="2661634" y="6153151"/>
                </a:cubicBezTo>
                <a:close/>
                <a:moveTo>
                  <a:pt x="1335723" y="4783667"/>
                </a:moveTo>
                <a:cubicBezTo>
                  <a:pt x="1343083" y="4779434"/>
                  <a:pt x="1350442" y="4777317"/>
                  <a:pt x="1354122" y="4787900"/>
                </a:cubicBezTo>
                <a:cubicBezTo>
                  <a:pt x="1346762" y="4792133"/>
                  <a:pt x="1340629" y="4785784"/>
                  <a:pt x="1333270" y="4788959"/>
                </a:cubicBezTo>
                <a:cubicBezTo>
                  <a:pt x="1334497" y="4785784"/>
                  <a:pt x="1334497" y="4783667"/>
                  <a:pt x="1335723" y="4783667"/>
                </a:cubicBezTo>
                <a:close/>
                <a:moveTo>
                  <a:pt x="3680" y="4840817"/>
                </a:moveTo>
                <a:cubicBezTo>
                  <a:pt x="3680" y="4837642"/>
                  <a:pt x="4906" y="4833409"/>
                  <a:pt x="9812" y="4834467"/>
                </a:cubicBezTo>
                <a:cubicBezTo>
                  <a:pt x="14719" y="4834467"/>
                  <a:pt x="13492" y="4838700"/>
                  <a:pt x="13492" y="4839758"/>
                </a:cubicBezTo>
                <a:cubicBezTo>
                  <a:pt x="13492" y="4843992"/>
                  <a:pt x="13492" y="4847167"/>
                  <a:pt x="11039" y="4847167"/>
                </a:cubicBezTo>
                <a:cubicBezTo>
                  <a:pt x="7359" y="4846109"/>
                  <a:pt x="3680" y="4843992"/>
                  <a:pt x="3680" y="4840817"/>
                </a:cubicBezTo>
                <a:close/>
                <a:moveTo>
                  <a:pt x="87086" y="1667933"/>
                </a:moveTo>
                <a:cubicBezTo>
                  <a:pt x="85859" y="1673225"/>
                  <a:pt x="78500" y="1670050"/>
                  <a:pt x="76047" y="1674283"/>
                </a:cubicBezTo>
                <a:cubicBezTo>
                  <a:pt x="72367" y="1673225"/>
                  <a:pt x="69914" y="1671108"/>
                  <a:pt x="72367" y="1670050"/>
                </a:cubicBezTo>
                <a:cubicBezTo>
                  <a:pt x="74820" y="1667933"/>
                  <a:pt x="78500" y="1665817"/>
                  <a:pt x="82179" y="1663700"/>
                </a:cubicBezTo>
                <a:cubicBezTo>
                  <a:pt x="82179" y="1663700"/>
                  <a:pt x="87086" y="1666875"/>
                  <a:pt x="87086" y="1667933"/>
                </a:cubicBezTo>
                <a:close/>
                <a:moveTo>
                  <a:pt x="1214294" y="6215592"/>
                </a:moveTo>
                <a:cubicBezTo>
                  <a:pt x="1215520" y="6214534"/>
                  <a:pt x="1216747" y="6212417"/>
                  <a:pt x="1216747" y="6213475"/>
                </a:cubicBezTo>
                <a:cubicBezTo>
                  <a:pt x="1220427" y="6216651"/>
                  <a:pt x="1227786" y="6215592"/>
                  <a:pt x="1227786" y="6221942"/>
                </a:cubicBezTo>
                <a:cubicBezTo>
                  <a:pt x="1227786" y="6223000"/>
                  <a:pt x="1225333" y="6225117"/>
                  <a:pt x="1225333" y="6224058"/>
                </a:cubicBezTo>
                <a:cubicBezTo>
                  <a:pt x="1220427" y="6223000"/>
                  <a:pt x="1215520" y="6220883"/>
                  <a:pt x="1214294" y="6215592"/>
                </a:cubicBezTo>
                <a:close/>
                <a:moveTo>
                  <a:pt x="1280528" y="6615642"/>
                </a:moveTo>
                <a:cubicBezTo>
                  <a:pt x="1274395" y="6616700"/>
                  <a:pt x="1268262" y="6615642"/>
                  <a:pt x="1268262" y="6609292"/>
                </a:cubicBezTo>
                <a:cubicBezTo>
                  <a:pt x="1268262" y="6604000"/>
                  <a:pt x="1269489" y="6597651"/>
                  <a:pt x="1276848" y="6596592"/>
                </a:cubicBezTo>
                <a:cubicBezTo>
                  <a:pt x="1281755" y="6595534"/>
                  <a:pt x="1286661" y="6596592"/>
                  <a:pt x="1284208" y="6602942"/>
                </a:cubicBezTo>
                <a:cubicBezTo>
                  <a:pt x="1282981" y="6607175"/>
                  <a:pt x="1282981" y="6610350"/>
                  <a:pt x="1285434" y="6613526"/>
                </a:cubicBezTo>
                <a:cubicBezTo>
                  <a:pt x="1290340" y="6611409"/>
                  <a:pt x="1292794" y="6613526"/>
                  <a:pt x="1291567" y="6616700"/>
                </a:cubicBezTo>
                <a:cubicBezTo>
                  <a:pt x="1289114" y="6621992"/>
                  <a:pt x="1284208" y="6625167"/>
                  <a:pt x="1278075" y="6620933"/>
                </a:cubicBezTo>
                <a:cubicBezTo>
                  <a:pt x="1273169" y="6619875"/>
                  <a:pt x="1276848" y="6617758"/>
                  <a:pt x="1280528" y="6615642"/>
                </a:cubicBezTo>
                <a:close/>
                <a:moveTo>
                  <a:pt x="1138247" y="5557308"/>
                </a:moveTo>
                <a:cubicBezTo>
                  <a:pt x="1137021" y="5558367"/>
                  <a:pt x="1137021" y="5558367"/>
                  <a:pt x="1135794" y="5559425"/>
                </a:cubicBezTo>
                <a:cubicBezTo>
                  <a:pt x="1127208" y="5548842"/>
                  <a:pt x="1132114" y="5538258"/>
                  <a:pt x="1134567" y="5526617"/>
                </a:cubicBezTo>
                <a:cubicBezTo>
                  <a:pt x="1141927" y="5536142"/>
                  <a:pt x="1137021" y="5546725"/>
                  <a:pt x="1138247" y="5557308"/>
                </a:cubicBezTo>
                <a:close/>
                <a:moveTo>
                  <a:pt x="11968766" y="2428875"/>
                </a:moveTo>
                <a:cubicBezTo>
                  <a:pt x="11963860" y="2427817"/>
                  <a:pt x="11963860" y="2425700"/>
                  <a:pt x="11965087" y="2422525"/>
                </a:cubicBezTo>
                <a:cubicBezTo>
                  <a:pt x="11965087" y="2419350"/>
                  <a:pt x="11966313" y="2417233"/>
                  <a:pt x="11972446" y="2417233"/>
                </a:cubicBezTo>
                <a:cubicBezTo>
                  <a:pt x="11976126" y="2418292"/>
                  <a:pt x="11976126" y="2421467"/>
                  <a:pt x="11976126" y="2423583"/>
                </a:cubicBezTo>
                <a:cubicBezTo>
                  <a:pt x="11974899" y="2426758"/>
                  <a:pt x="11972446" y="2428875"/>
                  <a:pt x="11968766" y="2428875"/>
                </a:cubicBezTo>
                <a:close/>
                <a:moveTo>
                  <a:pt x="1009458" y="4926542"/>
                </a:moveTo>
                <a:cubicBezTo>
                  <a:pt x="1009458" y="4927600"/>
                  <a:pt x="1009458" y="4927600"/>
                  <a:pt x="1009458" y="4928659"/>
                </a:cubicBezTo>
                <a:cubicBezTo>
                  <a:pt x="1005779" y="4928659"/>
                  <a:pt x="1003326" y="4931834"/>
                  <a:pt x="1000872" y="4928659"/>
                </a:cubicBezTo>
                <a:cubicBezTo>
                  <a:pt x="997193" y="4923367"/>
                  <a:pt x="1002099" y="4920192"/>
                  <a:pt x="1005779" y="4918075"/>
                </a:cubicBezTo>
                <a:cubicBezTo>
                  <a:pt x="1008232" y="4917017"/>
                  <a:pt x="1011912" y="4914900"/>
                  <a:pt x="1014365" y="4919133"/>
                </a:cubicBezTo>
                <a:cubicBezTo>
                  <a:pt x="1014365" y="4922309"/>
                  <a:pt x="1010685" y="4923367"/>
                  <a:pt x="1009458" y="4926542"/>
                </a:cubicBezTo>
                <a:close/>
                <a:moveTo>
                  <a:pt x="1538106" y="3891492"/>
                </a:moveTo>
                <a:cubicBezTo>
                  <a:pt x="1539332" y="3892550"/>
                  <a:pt x="1541785" y="3892550"/>
                  <a:pt x="1541785" y="3893608"/>
                </a:cubicBezTo>
                <a:cubicBezTo>
                  <a:pt x="1541785" y="3897842"/>
                  <a:pt x="1540559" y="3901017"/>
                  <a:pt x="1535652" y="3902075"/>
                </a:cubicBezTo>
                <a:cubicBezTo>
                  <a:pt x="1534426" y="3902075"/>
                  <a:pt x="1531973" y="3901017"/>
                  <a:pt x="1531973" y="3901017"/>
                </a:cubicBezTo>
                <a:cubicBezTo>
                  <a:pt x="1531973" y="3896784"/>
                  <a:pt x="1534426" y="3893608"/>
                  <a:pt x="1538106" y="3891492"/>
                </a:cubicBezTo>
                <a:close/>
                <a:moveTo>
                  <a:pt x="943224" y="5618692"/>
                </a:moveTo>
                <a:cubicBezTo>
                  <a:pt x="943224" y="5618692"/>
                  <a:pt x="943224" y="5618692"/>
                  <a:pt x="943224" y="5618692"/>
                </a:cubicBezTo>
                <a:cubicBezTo>
                  <a:pt x="943224" y="5618692"/>
                  <a:pt x="943224" y="5618692"/>
                  <a:pt x="943224" y="5618692"/>
                </a:cubicBezTo>
                <a:cubicBezTo>
                  <a:pt x="943224" y="5617633"/>
                  <a:pt x="943224" y="5617633"/>
                  <a:pt x="943224" y="5618692"/>
                </a:cubicBezTo>
                <a:cubicBezTo>
                  <a:pt x="943224" y="5618692"/>
                  <a:pt x="943224" y="5618692"/>
                  <a:pt x="943224" y="5618692"/>
                </a:cubicBezTo>
                <a:close/>
                <a:moveTo>
                  <a:pt x="943224" y="5617633"/>
                </a:moveTo>
                <a:cubicBezTo>
                  <a:pt x="943224" y="5616575"/>
                  <a:pt x="943224" y="5616575"/>
                  <a:pt x="944451" y="5615517"/>
                </a:cubicBezTo>
                <a:cubicBezTo>
                  <a:pt x="946904" y="5612342"/>
                  <a:pt x="946904" y="5605992"/>
                  <a:pt x="953037" y="5605992"/>
                </a:cubicBezTo>
                <a:cubicBezTo>
                  <a:pt x="954263" y="5605992"/>
                  <a:pt x="957943" y="5609167"/>
                  <a:pt x="956716" y="5611284"/>
                </a:cubicBezTo>
                <a:cubicBezTo>
                  <a:pt x="956716" y="5619750"/>
                  <a:pt x="949357" y="5617633"/>
                  <a:pt x="943224" y="5617633"/>
                </a:cubicBezTo>
                <a:close/>
                <a:moveTo>
                  <a:pt x="12145391" y="2585508"/>
                </a:moveTo>
                <a:cubicBezTo>
                  <a:pt x="12135579" y="2581275"/>
                  <a:pt x="12133125" y="2574925"/>
                  <a:pt x="12136805" y="2566458"/>
                </a:cubicBezTo>
                <a:cubicBezTo>
                  <a:pt x="12146617" y="2571750"/>
                  <a:pt x="12140484" y="2580217"/>
                  <a:pt x="12145391" y="2585508"/>
                </a:cubicBezTo>
                <a:close/>
                <a:moveTo>
                  <a:pt x="934638" y="5939367"/>
                </a:moveTo>
                <a:cubicBezTo>
                  <a:pt x="933412" y="5940425"/>
                  <a:pt x="930959" y="5942542"/>
                  <a:pt x="929732" y="5943600"/>
                </a:cubicBezTo>
                <a:cubicBezTo>
                  <a:pt x="928505" y="5941484"/>
                  <a:pt x="927279" y="5939367"/>
                  <a:pt x="927279" y="5937250"/>
                </a:cubicBezTo>
                <a:cubicBezTo>
                  <a:pt x="926052" y="5934075"/>
                  <a:pt x="926052" y="5930901"/>
                  <a:pt x="929732" y="5929842"/>
                </a:cubicBezTo>
                <a:cubicBezTo>
                  <a:pt x="930959" y="5928784"/>
                  <a:pt x="935865" y="5929842"/>
                  <a:pt x="935865" y="5931959"/>
                </a:cubicBezTo>
                <a:cubicBezTo>
                  <a:pt x="938318" y="5934075"/>
                  <a:pt x="937091" y="5937250"/>
                  <a:pt x="934638" y="5939367"/>
                </a:cubicBezTo>
                <a:close/>
                <a:moveTo>
                  <a:pt x="929732" y="5943600"/>
                </a:moveTo>
                <a:cubicBezTo>
                  <a:pt x="929732" y="5943600"/>
                  <a:pt x="929732" y="5943600"/>
                  <a:pt x="929732" y="5943600"/>
                </a:cubicBezTo>
                <a:cubicBezTo>
                  <a:pt x="928505" y="5943600"/>
                  <a:pt x="928505" y="5943600"/>
                  <a:pt x="929732" y="5943600"/>
                </a:cubicBezTo>
                <a:cubicBezTo>
                  <a:pt x="928505" y="5943600"/>
                  <a:pt x="928505" y="5943600"/>
                  <a:pt x="929732" y="5943600"/>
                </a:cubicBezTo>
                <a:cubicBezTo>
                  <a:pt x="929732" y="5943600"/>
                  <a:pt x="929732" y="5943600"/>
                  <a:pt x="929732" y="5943600"/>
                </a:cubicBezTo>
                <a:close/>
                <a:moveTo>
                  <a:pt x="1583488" y="4085167"/>
                </a:moveTo>
                <a:cubicBezTo>
                  <a:pt x="1583488" y="4089400"/>
                  <a:pt x="1579809" y="4089400"/>
                  <a:pt x="1576129" y="4088342"/>
                </a:cubicBezTo>
                <a:cubicBezTo>
                  <a:pt x="1572449" y="4087284"/>
                  <a:pt x="1566316" y="4086225"/>
                  <a:pt x="1568769" y="4080934"/>
                </a:cubicBezTo>
                <a:cubicBezTo>
                  <a:pt x="1569996" y="4078817"/>
                  <a:pt x="1572449" y="4078817"/>
                  <a:pt x="1574902" y="4077758"/>
                </a:cubicBezTo>
                <a:cubicBezTo>
                  <a:pt x="1578582" y="4079875"/>
                  <a:pt x="1583488" y="4079875"/>
                  <a:pt x="1583488" y="4085167"/>
                </a:cubicBezTo>
                <a:close/>
                <a:moveTo>
                  <a:pt x="63781" y="5980642"/>
                </a:moveTo>
                <a:cubicBezTo>
                  <a:pt x="53969" y="5972175"/>
                  <a:pt x="57648" y="5965825"/>
                  <a:pt x="57648" y="5958417"/>
                </a:cubicBezTo>
                <a:cubicBezTo>
                  <a:pt x="68687" y="5964767"/>
                  <a:pt x="62555" y="5971117"/>
                  <a:pt x="63781" y="5980642"/>
                </a:cubicBezTo>
                <a:close/>
                <a:moveTo>
                  <a:pt x="919920" y="5281084"/>
                </a:moveTo>
                <a:cubicBezTo>
                  <a:pt x="915013" y="5282142"/>
                  <a:pt x="910107" y="5283200"/>
                  <a:pt x="905201" y="5278967"/>
                </a:cubicBezTo>
                <a:cubicBezTo>
                  <a:pt x="902748" y="5276850"/>
                  <a:pt x="900295" y="5273675"/>
                  <a:pt x="903974" y="5270500"/>
                </a:cubicBezTo>
                <a:cubicBezTo>
                  <a:pt x="910107" y="5265209"/>
                  <a:pt x="911334" y="5270500"/>
                  <a:pt x="911334" y="5273675"/>
                </a:cubicBezTo>
                <a:cubicBezTo>
                  <a:pt x="912560" y="5277909"/>
                  <a:pt x="919920" y="5276850"/>
                  <a:pt x="919920" y="5281084"/>
                </a:cubicBezTo>
                <a:close/>
                <a:moveTo>
                  <a:pt x="1605566" y="4239684"/>
                </a:moveTo>
                <a:cubicBezTo>
                  <a:pt x="1605566" y="4239684"/>
                  <a:pt x="1605566" y="4239684"/>
                  <a:pt x="1605566" y="4239684"/>
                </a:cubicBezTo>
                <a:cubicBezTo>
                  <a:pt x="1605566" y="4239684"/>
                  <a:pt x="1605566" y="4239684"/>
                  <a:pt x="1605566" y="4239684"/>
                </a:cubicBezTo>
                <a:cubicBezTo>
                  <a:pt x="1604340" y="4239684"/>
                  <a:pt x="1604340" y="4239684"/>
                  <a:pt x="1605566" y="4239684"/>
                </a:cubicBezTo>
                <a:cubicBezTo>
                  <a:pt x="1604340" y="4239684"/>
                  <a:pt x="1605566" y="4239684"/>
                  <a:pt x="1605566" y="4239684"/>
                </a:cubicBezTo>
                <a:close/>
                <a:moveTo>
                  <a:pt x="1604340" y="4235450"/>
                </a:moveTo>
                <a:cubicBezTo>
                  <a:pt x="1604340" y="4236508"/>
                  <a:pt x="1604340" y="4238625"/>
                  <a:pt x="1604340" y="4239684"/>
                </a:cubicBezTo>
                <a:cubicBezTo>
                  <a:pt x="1601887" y="4239684"/>
                  <a:pt x="1598207" y="4240742"/>
                  <a:pt x="1596980" y="4239684"/>
                </a:cubicBezTo>
                <a:cubicBezTo>
                  <a:pt x="1590848" y="4236508"/>
                  <a:pt x="1593301" y="4231217"/>
                  <a:pt x="1593301" y="4226984"/>
                </a:cubicBezTo>
                <a:cubicBezTo>
                  <a:pt x="1593301" y="4225925"/>
                  <a:pt x="1595754" y="4224867"/>
                  <a:pt x="1596980" y="4224867"/>
                </a:cubicBezTo>
                <a:cubicBezTo>
                  <a:pt x="1604340" y="4225925"/>
                  <a:pt x="1605566" y="4230159"/>
                  <a:pt x="1604340" y="4235450"/>
                </a:cubicBezTo>
                <a:close/>
                <a:moveTo>
                  <a:pt x="862271" y="4667250"/>
                </a:moveTo>
                <a:cubicBezTo>
                  <a:pt x="864724" y="4666192"/>
                  <a:pt x="867177" y="4668309"/>
                  <a:pt x="867177" y="4670425"/>
                </a:cubicBezTo>
                <a:cubicBezTo>
                  <a:pt x="865951" y="4674659"/>
                  <a:pt x="864724" y="4679950"/>
                  <a:pt x="858592" y="4681008"/>
                </a:cubicBezTo>
                <a:cubicBezTo>
                  <a:pt x="854912" y="4682067"/>
                  <a:pt x="854912" y="4679950"/>
                  <a:pt x="853685" y="4676775"/>
                </a:cubicBezTo>
                <a:cubicBezTo>
                  <a:pt x="854912" y="4673600"/>
                  <a:pt x="856138" y="4668309"/>
                  <a:pt x="862271" y="4667250"/>
                </a:cubicBezTo>
                <a:close/>
                <a:moveTo>
                  <a:pt x="38023" y="4545542"/>
                </a:moveTo>
                <a:cubicBezTo>
                  <a:pt x="38023" y="4542367"/>
                  <a:pt x="38023" y="4541309"/>
                  <a:pt x="38023" y="4540250"/>
                </a:cubicBezTo>
                <a:cubicBezTo>
                  <a:pt x="41703" y="4536017"/>
                  <a:pt x="42930" y="4529667"/>
                  <a:pt x="50289" y="4530725"/>
                </a:cubicBezTo>
                <a:cubicBezTo>
                  <a:pt x="51515" y="4530725"/>
                  <a:pt x="52742" y="4532842"/>
                  <a:pt x="52742" y="4533900"/>
                </a:cubicBezTo>
                <a:cubicBezTo>
                  <a:pt x="53969" y="4542367"/>
                  <a:pt x="46609" y="4543425"/>
                  <a:pt x="38023" y="4545542"/>
                </a:cubicBezTo>
                <a:close/>
                <a:moveTo>
                  <a:pt x="746975" y="6284383"/>
                </a:moveTo>
                <a:cubicBezTo>
                  <a:pt x="743295" y="6283325"/>
                  <a:pt x="740842" y="6280151"/>
                  <a:pt x="743295" y="6276975"/>
                </a:cubicBezTo>
                <a:cubicBezTo>
                  <a:pt x="746975" y="6272742"/>
                  <a:pt x="750654" y="6274859"/>
                  <a:pt x="753107" y="6278034"/>
                </a:cubicBezTo>
                <a:cubicBezTo>
                  <a:pt x="755561" y="6280151"/>
                  <a:pt x="758014" y="6282267"/>
                  <a:pt x="755561" y="6285442"/>
                </a:cubicBezTo>
                <a:cubicBezTo>
                  <a:pt x="753107" y="6287558"/>
                  <a:pt x="749428" y="6285442"/>
                  <a:pt x="746975" y="6284383"/>
                </a:cubicBezTo>
                <a:close/>
                <a:moveTo>
                  <a:pt x="618186" y="5132917"/>
                </a:moveTo>
                <a:cubicBezTo>
                  <a:pt x="629225" y="5135034"/>
                  <a:pt x="631678" y="5141383"/>
                  <a:pt x="630452" y="5149850"/>
                </a:cubicBezTo>
                <a:cubicBezTo>
                  <a:pt x="627998" y="5149850"/>
                  <a:pt x="627998" y="5148792"/>
                  <a:pt x="626772" y="5148792"/>
                </a:cubicBezTo>
                <a:cubicBezTo>
                  <a:pt x="619413" y="5146675"/>
                  <a:pt x="614506" y="5142442"/>
                  <a:pt x="615733" y="5135034"/>
                </a:cubicBezTo>
                <a:cubicBezTo>
                  <a:pt x="614506" y="5133975"/>
                  <a:pt x="616959" y="5131859"/>
                  <a:pt x="618186" y="5132917"/>
                </a:cubicBezTo>
                <a:close/>
                <a:moveTo>
                  <a:pt x="585069" y="5107517"/>
                </a:moveTo>
                <a:cubicBezTo>
                  <a:pt x="587522" y="5102225"/>
                  <a:pt x="587522" y="5095875"/>
                  <a:pt x="597334" y="5093758"/>
                </a:cubicBezTo>
                <a:cubicBezTo>
                  <a:pt x="601014" y="5102225"/>
                  <a:pt x="594881" y="5106459"/>
                  <a:pt x="588749" y="5110692"/>
                </a:cubicBezTo>
                <a:cubicBezTo>
                  <a:pt x="587522" y="5112809"/>
                  <a:pt x="586295" y="5114925"/>
                  <a:pt x="583842" y="5112809"/>
                </a:cubicBezTo>
                <a:cubicBezTo>
                  <a:pt x="581389" y="5110692"/>
                  <a:pt x="582616" y="5109633"/>
                  <a:pt x="585069" y="5107517"/>
                </a:cubicBezTo>
                <a:lnTo>
                  <a:pt x="585069" y="5107517"/>
                </a:lnTo>
                <a:close/>
                <a:moveTo>
                  <a:pt x="509022" y="4366684"/>
                </a:moveTo>
                <a:cubicBezTo>
                  <a:pt x="507796" y="4363508"/>
                  <a:pt x="511475" y="4363508"/>
                  <a:pt x="513928" y="4363508"/>
                </a:cubicBezTo>
                <a:cubicBezTo>
                  <a:pt x="517608" y="4363508"/>
                  <a:pt x="521288" y="4363508"/>
                  <a:pt x="521288" y="4367742"/>
                </a:cubicBezTo>
                <a:cubicBezTo>
                  <a:pt x="521288" y="4368800"/>
                  <a:pt x="517608" y="4370917"/>
                  <a:pt x="516381" y="4371975"/>
                </a:cubicBezTo>
                <a:cubicBezTo>
                  <a:pt x="512702" y="4371975"/>
                  <a:pt x="510249" y="4369859"/>
                  <a:pt x="509022" y="4366684"/>
                </a:cubicBezTo>
                <a:close/>
                <a:moveTo>
                  <a:pt x="819342" y="5343525"/>
                </a:moveTo>
                <a:cubicBezTo>
                  <a:pt x="815662" y="5345642"/>
                  <a:pt x="814435" y="5342467"/>
                  <a:pt x="814435" y="5340350"/>
                </a:cubicBezTo>
                <a:cubicBezTo>
                  <a:pt x="814435" y="5336117"/>
                  <a:pt x="815662" y="5332942"/>
                  <a:pt x="820568" y="5331883"/>
                </a:cubicBezTo>
                <a:cubicBezTo>
                  <a:pt x="824248" y="5332942"/>
                  <a:pt x="824248" y="5334000"/>
                  <a:pt x="824248" y="5337175"/>
                </a:cubicBezTo>
                <a:cubicBezTo>
                  <a:pt x="824248" y="5339292"/>
                  <a:pt x="823021" y="5341409"/>
                  <a:pt x="819342" y="5343525"/>
                </a:cubicBezTo>
                <a:close/>
                <a:moveTo>
                  <a:pt x="1659535" y="4038600"/>
                </a:moveTo>
                <a:cubicBezTo>
                  <a:pt x="1659535" y="4039659"/>
                  <a:pt x="1659535" y="4040717"/>
                  <a:pt x="1659535" y="4042833"/>
                </a:cubicBezTo>
                <a:cubicBezTo>
                  <a:pt x="1659535" y="4042833"/>
                  <a:pt x="1658308" y="4041775"/>
                  <a:pt x="1658308" y="4041775"/>
                </a:cubicBezTo>
                <a:cubicBezTo>
                  <a:pt x="1654629" y="4036483"/>
                  <a:pt x="1652175" y="4031192"/>
                  <a:pt x="1659535" y="4025900"/>
                </a:cubicBezTo>
                <a:cubicBezTo>
                  <a:pt x="1660761" y="4024842"/>
                  <a:pt x="1663215" y="4024842"/>
                  <a:pt x="1664441" y="4025900"/>
                </a:cubicBezTo>
                <a:cubicBezTo>
                  <a:pt x="1670574" y="4031192"/>
                  <a:pt x="1659535" y="4034367"/>
                  <a:pt x="1659535" y="4038600"/>
                </a:cubicBezTo>
                <a:close/>
                <a:moveTo>
                  <a:pt x="1659535" y="4042833"/>
                </a:moveTo>
                <a:cubicBezTo>
                  <a:pt x="1660761" y="4042833"/>
                  <a:pt x="1660761" y="4042833"/>
                  <a:pt x="1659535" y="4042833"/>
                </a:cubicBezTo>
                <a:cubicBezTo>
                  <a:pt x="1660761" y="4043892"/>
                  <a:pt x="1659535" y="4042833"/>
                  <a:pt x="1659535" y="4042833"/>
                </a:cubicBezTo>
                <a:cubicBezTo>
                  <a:pt x="1659535" y="4042833"/>
                  <a:pt x="1659535" y="4042833"/>
                  <a:pt x="1659535" y="4042833"/>
                </a:cubicBezTo>
                <a:cubicBezTo>
                  <a:pt x="1659535" y="4042833"/>
                  <a:pt x="1659535" y="4042833"/>
                  <a:pt x="1659535" y="4042833"/>
                </a:cubicBezTo>
                <a:close/>
                <a:moveTo>
                  <a:pt x="1233919" y="218017"/>
                </a:moveTo>
                <a:cubicBezTo>
                  <a:pt x="1231466" y="216958"/>
                  <a:pt x="1226559" y="218017"/>
                  <a:pt x="1227786" y="213783"/>
                </a:cubicBezTo>
                <a:cubicBezTo>
                  <a:pt x="1227786" y="208492"/>
                  <a:pt x="1232692" y="208492"/>
                  <a:pt x="1237598" y="208492"/>
                </a:cubicBezTo>
                <a:cubicBezTo>
                  <a:pt x="1242505" y="208492"/>
                  <a:pt x="1243731" y="210608"/>
                  <a:pt x="1243731" y="213783"/>
                </a:cubicBezTo>
                <a:cubicBezTo>
                  <a:pt x="1241278" y="218017"/>
                  <a:pt x="1237598" y="218017"/>
                  <a:pt x="1233919" y="218017"/>
                </a:cubicBezTo>
                <a:close/>
                <a:moveTo>
                  <a:pt x="955490" y="3920067"/>
                </a:moveTo>
                <a:cubicBezTo>
                  <a:pt x="949357" y="3920067"/>
                  <a:pt x="944451" y="3916892"/>
                  <a:pt x="938318" y="3914775"/>
                </a:cubicBezTo>
                <a:cubicBezTo>
                  <a:pt x="928505" y="3909483"/>
                  <a:pt x="932185" y="3902075"/>
                  <a:pt x="934638" y="3896784"/>
                </a:cubicBezTo>
                <a:cubicBezTo>
                  <a:pt x="939544" y="3889375"/>
                  <a:pt x="949357" y="3894667"/>
                  <a:pt x="956716" y="3895725"/>
                </a:cubicBezTo>
                <a:cubicBezTo>
                  <a:pt x="967755" y="3897842"/>
                  <a:pt x="954263" y="3904192"/>
                  <a:pt x="957943" y="3908425"/>
                </a:cubicBezTo>
                <a:cubicBezTo>
                  <a:pt x="954263" y="3911600"/>
                  <a:pt x="975115" y="3919008"/>
                  <a:pt x="955490" y="3920067"/>
                </a:cubicBezTo>
                <a:close/>
                <a:moveTo>
                  <a:pt x="11483049" y="2296583"/>
                </a:moveTo>
                <a:cubicBezTo>
                  <a:pt x="11480596" y="2296583"/>
                  <a:pt x="11479369" y="2294467"/>
                  <a:pt x="11479369" y="2292350"/>
                </a:cubicBezTo>
                <a:cubicBezTo>
                  <a:pt x="11480596" y="2288117"/>
                  <a:pt x="11483049" y="2284942"/>
                  <a:pt x="11487955" y="2284942"/>
                </a:cubicBezTo>
                <a:cubicBezTo>
                  <a:pt x="11490408" y="2284942"/>
                  <a:pt x="11490408" y="2288117"/>
                  <a:pt x="11490408" y="2290233"/>
                </a:cubicBezTo>
                <a:cubicBezTo>
                  <a:pt x="11487955" y="2293408"/>
                  <a:pt x="11486728" y="2295525"/>
                  <a:pt x="11483049" y="2296583"/>
                </a:cubicBezTo>
                <a:close/>
                <a:moveTo>
                  <a:pt x="808303" y="4853517"/>
                </a:moveTo>
                <a:cubicBezTo>
                  <a:pt x="808303" y="4853517"/>
                  <a:pt x="807076" y="4853517"/>
                  <a:pt x="808303" y="4853517"/>
                </a:cubicBezTo>
                <a:cubicBezTo>
                  <a:pt x="807076" y="4853517"/>
                  <a:pt x="807076" y="4853517"/>
                  <a:pt x="808303" y="4853517"/>
                </a:cubicBezTo>
                <a:cubicBezTo>
                  <a:pt x="807076" y="4853517"/>
                  <a:pt x="807076" y="4853517"/>
                  <a:pt x="808303" y="4853517"/>
                </a:cubicBezTo>
                <a:cubicBezTo>
                  <a:pt x="808303" y="4853517"/>
                  <a:pt x="808303" y="4853517"/>
                  <a:pt x="808303" y="4853517"/>
                </a:cubicBezTo>
                <a:close/>
                <a:moveTo>
                  <a:pt x="808303" y="4853517"/>
                </a:moveTo>
                <a:cubicBezTo>
                  <a:pt x="808303" y="4852459"/>
                  <a:pt x="808303" y="4852459"/>
                  <a:pt x="808303" y="4851400"/>
                </a:cubicBezTo>
                <a:cubicBezTo>
                  <a:pt x="809529" y="4847167"/>
                  <a:pt x="802170" y="4841875"/>
                  <a:pt x="809529" y="4839758"/>
                </a:cubicBezTo>
                <a:cubicBezTo>
                  <a:pt x="814435" y="4838700"/>
                  <a:pt x="816889" y="4842934"/>
                  <a:pt x="818115" y="4846109"/>
                </a:cubicBezTo>
                <a:cubicBezTo>
                  <a:pt x="819342" y="4853517"/>
                  <a:pt x="811982" y="4851400"/>
                  <a:pt x="808303" y="4853517"/>
                </a:cubicBezTo>
                <a:close/>
                <a:moveTo>
                  <a:pt x="523741" y="944033"/>
                </a:moveTo>
                <a:cubicBezTo>
                  <a:pt x="523741" y="946150"/>
                  <a:pt x="524967" y="948267"/>
                  <a:pt x="524967" y="950383"/>
                </a:cubicBezTo>
                <a:cubicBezTo>
                  <a:pt x="521288" y="951442"/>
                  <a:pt x="518835" y="950383"/>
                  <a:pt x="516381" y="947208"/>
                </a:cubicBezTo>
                <a:cubicBezTo>
                  <a:pt x="515155" y="944033"/>
                  <a:pt x="513928" y="940858"/>
                  <a:pt x="517608" y="938742"/>
                </a:cubicBezTo>
                <a:cubicBezTo>
                  <a:pt x="521288" y="937683"/>
                  <a:pt x="522514" y="940858"/>
                  <a:pt x="523741" y="944033"/>
                </a:cubicBezTo>
                <a:close/>
                <a:moveTo>
                  <a:pt x="524967" y="950383"/>
                </a:moveTo>
                <a:cubicBezTo>
                  <a:pt x="524967" y="950383"/>
                  <a:pt x="524967" y="950383"/>
                  <a:pt x="524967" y="950383"/>
                </a:cubicBezTo>
                <a:cubicBezTo>
                  <a:pt x="524967" y="950383"/>
                  <a:pt x="524967" y="950383"/>
                  <a:pt x="524967" y="950383"/>
                </a:cubicBezTo>
                <a:lnTo>
                  <a:pt x="524967" y="950383"/>
                </a:lnTo>
                <a:cubicBezTo>
                  <a:pt x="524967" y="950383"/>
                  <a:pt x="524967" y="950383"/>
                  <a:pt x="524967" y="950383"/>
                </a:cubicBezTo>
                <a:cubicBezTo>
                  <a:pt x="524967" y="950383"/>
                  <a:pt x="524967" y="950383"/>
                  <a:pt x="524967" y="950383"/>
                </a:cubicBezTo>
                <a:close/>
                <a:moveTo>
                  <a:pt x="1057294" y="280458"/>
                </a:moveTo>
                <a:cubicBezTo>
                  <a:pt x="1058521" y="276225"/>
                  <a:pt x="1062200" y="275167"/>
                  <a:pt x="1067107" y="276225"/>
                </a:cubicBezTo>
                <a:cubicBezTo>
                  <a:pt x="1068333" y="276225"/>
                  <a:pt x="1073239" y="276225"/>
                  <a:pt x="1070786" y="279400"/>
                </a:cubicBezTo>
                <a:cubicBezTo>
                  <a:pt x="1069560" y="282575"/>
                  <a:pt x="1068333" y="286808"/>
                  <a:pt x="1062200" y="284692"/>
                </a:cubicBezTo>
                <a:cubicBezTo>
                  <a:pt x="1059747" y="283633"/>
                  <a:pt x="1057294" y="283633"/>
                  <a:pt x="1057294" y="280458"/>
                </a:cubicBezTo>
                <a:close/>
                <a:moveTo>
                  <a:pt x="1264583" y="6809317"/>
                </a:moveTo>
                <a:cubicBezTo>
                  <a:pt x="1264583" y="6811433"/>
                  <a:pt x="1263356" y="6813550"/>
                  <a:pt x="1258450" y="6813550"/>
                </a:cubicBezTo>
                <a:cubicBezTo>
                  <a:pt x="1255997" y="6813550"/>
                  <a:pt x="1253544" y="6811433"/>
                  <a:pt x="1253544" y="6808258"/>
                </a:cubicBezTo>
                <a:cubicBezTo>
                  <a:pt x="1253544" y="6806142"/>
                  <a:pt x="1257223" y="6805084"/>
                  <a:pt x="1259676" y="6805084"/>
                </a:cubicBezTo>
                <a:cubicBezTo>
                  <a:pt x="1263356" y="6805084"/>
                  <a:pt x="1264583" y="6807200"/>
                  <a:pt x="1264583" y="6809317"/>
                </a:cubicBezTo>
                <a:close/>
                <a:moveTo>
                  <a:pt x="1045029" y="283633"/>
                </a:moveTo>
                <a:cubicBezTo>
                  <a:pt x="1048708" y="283633"/>
                  <a:pt x="1051161" y="285750"/>
                  <a:pt x="1051161" y="287867"/>
                </a:cubicBezTo>
                <a:cubicBezTo>
                  <a:pt x="1051161" y="291042"/>
                  <a:pt x="1048708" y="294217"/>
                  <a:pt x="1045029" y="293158"/>
                </a:cubicBezTo>
                <a:cubicBezTo>
                  <a:pt x="1043802" y="293158"/>
                  <a:pt x="1041349" y="289983"/>
                  <a:pt x="1040122" y="288925"/>
                </a:cubicBezTo>
                <a:cubicBezTo>
                  <a:pt x="1037669" y="284692"/>
                  <a:pt x="1042575" y="284692"/>
                  <a:pt x="1045029" y="283633"/>
                </a:cubicBezTo>
                <a:close/>
                <a:moveTo>
                  <a:pt x="518835" y="1066800"/>
                </a:moveTo>
                <a:cubicBezTo>
                  <a:pt x="518835" y="1066800"/>
                  <a:pt x="518835" y="1066800"/>
                  <a:pt x="518835" y="1066800"/>
                </a:cubicBezTo>
                <a:cubicBezTo>
                  <a:pt x="518835" y="1066800"/>
                  <a:pt x="518835" y="1066800"/>
                  <a:pt x="518835" y="1066800"/>
                </a:cubicBezTo>
                <a:cubicBezTo>
                  <a:pt x="518835" y="1066800"/>
                  <a:pt x="520061" y="1066800"/>
                  <a:pt x="518835" y="1066800"/>
                </a:cubicBezTo>
                <a:cubicBezTo>
                  <a:pt x="520061" y="1067858"/>
                  <a:pt x="518835" y="1066800"/>
                  <a:pt x="518835" y="1066800"/>
                </a:cubicBezTo>
                <a:close/>
                <a:moveTo>
                  <a:pt x="526194" y="1077383"/>
                </a:moveTo>
                <a:cubicBezTo>
                  <a:pt x="523741" y="1074208"/>
                  <a:pt x="522514" y="1071033"/>
                  <a:pt x="520061" y="1067858"/>
                </a:cubicBezTo>
                <a:cubicBezTo>
                  <a:pt x="522514" y="1069975"/>
                  <a:pt x="527421" y="1072092"/>
                  <a:pt x="526194" y="1077383"/>
                </a:cubicBezTo>
                <a:cubicBezTo>
                  <a:pt x="528647" y="1079500"/>
                  <a:pt x="522514" y="1077383"/>
                  <a:pt x="526194" y="1077383"/>
                </a:cubicBezTo>
                <a:close/>
                <a:moveTo>
                  <a:pt x="191343" y="4431242"/>
                </a:moveTo>
                <a:cubicBezTo>
                  <a:pt x="187664" y="4431242"/>
                  <a:pt x="185210" y="4428067"/>
                  <a:pt x="186437" y="4424892"/>
                </a:cubicBezTo>
                <a:cubicBezTo>
                  <a:pt x="186437" y="4422775"/>
                  <a:pt x="188890" y="4420659"/>
                  <a:pt x="191343" y="4421717"/>
                </a:cubicBezTo>
                <a:cubicBezTo>
                  <a:pt x="193796" y="4422775"/>
                  <a:pt x="195023" y="4424892"/>
                  <a:pt x="195023" y="4423834"/>
                </a:cubicBezTo>
                <a:cubicBezTo>
                  <a:pt x="196250" y="4429125"/>
                  <a:pt x="195023" y="4431242"/>
                  <a:pt x="191343" y="4431242"/>
                </a:cubicBezTo>
                <a:close/>
                <a:moveTo>
                  <a:pt x="12161336" y="3298825"/>
                </a:moveTo>
                <a:cubicBezTo>
                  <a:pt x="12161336" y="3298825"/>
                  <a:pt x="12165016" y="3296708"/>
                  <a:pt x="12167469" y="3297767"/>
                </a:cubicBezTo>
                <a:cubicBezTo>
                  <a:pt x="12177281" y="3298825"/>
                  <a:pt x="12172375" y="3305175"/>
                  <a:pt x="12172375" y="3309409"/>
                </a:cubicBezTo>
                <a:cubicBezTo>
                  <a:pt x="12171148" y="3308350"/>
                  <a:pt x="12169922" y="3308350"/>
                  <a:pt x="12169922" y="3307292"/>
                </a:cubicBezTo>
                <a:cubicBezTo>
                  <a:pt x="12171148" y="3299883"/>
                  <a:pt x="12161336" y="3303059"/>
                  <a:pt x="12161336" y="3298825"/>
                </a:cubicBezTo>
                <a:close/>
                <a:moveTo>
                  <a:pt x="98125" y="6273800"/>
                </a:moveTo>
                <a:cubicBezTo>
                  <a:pt x="101804" y="6273800"/>
                  <a:pt x="104258" y="6276975"/>
                  <a:pt x="104258" y="6280151"/>
                </a:cubicBezTo>
                <a:cubicBezTo>
                  <a:pt x="104258" y="6282267"/>
                  <a:pt x="103031" y="6284383"/>
                  <a:pt x="99351" y="6285442"/>
                </a:cubicBezTo>
                <a:cubicBezTo>
                  <a:pt x="95672" y="6285442"/>
                  <a:pt x="95672" y="6282267"/>
                  <a:pt x="94445" y="6279092"/>
                </a:cubicBezTo>
                <a:cubicBezTo>
                  <a:pt x="93219" y="6275917"/>
                  <a:pt x="95672" y="6273800"/>
                  <a:pt x="98125" y="6273800"/>
                </a:cubicBezTo>
                <a:close/>
                <a:moveTo>
                  <a:pt x="536006" y="431800"/>
                </a:moveTo>
                <a:cubicBezTo>
                  <a:pt x="536006" y="434975"/>
                  <a:pt x="534780" y="438150"/>
                  <a:pt x="531100" y="438150"/>
                </a:cubicBezTo>
                <a:cubicBezTo>
                  <a:pt x="526194" y="439208"/>
                  <a:pt x="526194" y="434975"/>
                  <a:pt x="524967" y="432858"/>
                </a:cubicBezTo>
                <a:cubicBezTo>
                  <a:pt x="526194" y="429683"/>
                  <a:pt x="527421" y="426508"/>
                  <a:pt x="531100" y="427567"/>
                </a:cubicBezTo>
                <a:cubicBezTo>
                  <a:pt x="533553" y="427567"/>
                  <a:pt x="534780" y="428625"/>
                  <a:pt x="536006" y="431800"/>
                </a:cubicBezTo>
                <a:close/>
                <a:moveTo>
                  <a:pt x="11510033" y="3189817"/>
                </a:moveTo>
                <a:cubicBezTo>
                  <a:pt x="11510033" y="3191934"/>
                  <a:pt x="11508806" y="3195108"/>
                  <a:pt x="11503901" y="3194050"/>
                </a:cubicBezTo>
                <a:cubicBezTo>
                  <a:pt x="11501447" y="3194050"/>
                  <a:pt x="11498994" y="3191934"/>
                  <a:pt x="11498994" y="3189817"/>
                </a:cubicBezTo>
                <a:cubicBezTo>
                  <a:pt x="11498994" y="3186642"/>
                  <a:pt x="11501447" y="3184525"/>
                  <a:pt x="11505127" y="3184525"/>
                </a:cubicBezTo>
                <a:cubicBezTo>
                  <a:pt x="11508806" y="3185583"/>
                  <a:pt x="11510033" y="3186642"/>
                  <a:pt x="11510033" y="3189817"/>
                </a:cubicBezTo>
                <a:close/>
                <a:moveTo>
                  <a:pt x="11496541" y="3256492"/>
                </a:moveTo>
                <a:cubicBezTo>
                  <a:pt x="11497768" y="3256492"/>
                  <a:pt x="11497768" y="3255434"/>
                  <a:pt x="11498994" y="3255434"/>
                </a:cubicBezTo>
                <a:cubicBezTo>
                  <a:pt x="11505127" y="3256492"/>
                  <a:pt x="11507580" y="3246967"/>
                  <a:pt x="11514939" y="3251200"/>
                </a:cubicBezTo>
                <a:cubicBezTo>
                  <a:pt x="11514939" y="3251200"/>
                  <a:pt x="11514939" y="3252258"/>
                  <a:pt x="11514939" y="3253317"/>
                </a:cubicBezTo>
                <a:cubicBezTo>
                  <a:pt x="11510033" y="3261784"/>
                  <a:pt x="11502673" y="3257550"/>
                  <a:pt x="11496541" y="3256492"/>
                </a:cubicBezTo>
                <a:close/>
                <a:moveTo>
                  <a:pt x="180304" y="1997075"/>
                </a:moveTo>
                <a:cubicBezTo>
                  <a:pt x="176625" y="1997075"/>
                  <a:pt x="172945" y="1997075"/>
                  <a:pt x="172945" y="1992842"/>
                </a:cubicBezTo>
                <a:cubicBezTo>
                  <a:pt x="172945" y="1990725"/>
                  <a:pt x="175398" y="1989667"/>
                  <a:pt x="177851" y="1989667"/>
                </a:cubicBezTo>
                <a:cubicBezTo>
                  <a:pt x="181531" y="1989667"/>
                  <a:pt x="183984" y="1989667"/>
                  <a:pt x="183984" y="1993900"/>
                </a:cubicBezTo>
                <a:cubicBezTo>
                  <a:pt x="185210" y="1996017"/>
                  <a:pt x="183984" y="1997075"/>
                  <a:pt x="180304" y="1997075"/>
                </a:cubicBezTo>
                <a:close/>
                <a:moveTo>
                  <a:pt x="11701376" y="4941359"/>
                </a:moveTo>
                <a:cubicBezTo>
                  <a:pt x="11702603" y="4940300"/>
                  <a:pt x="11706283" y="4942417"/>
                  <a:pt x="11708735" y="4943475"/>
                </a:cubicBezTo>
                <a:cubicBezTo>
                  <a:pt x="11706283" y="4946650"/>
                  <a:pt x="11703830" y="4949825"/>
                  <a:pt x="11697697" y="4949825"/>
                </a:cubicBezTo>
                <a:cubicBezTo>
                  <a:pt x="11696470" y="4949825"/>
                  <a:pt x="11692790" y="4949825"/>
                  <a:pt x="11694017" y="4947709"/>
                </a:cubicBezTo>
                <a:cubicBezTo>
                  <a:pt x="11695243" y="4944534"/>
                  <a:pt x="11697697" y="4942417"/>
                  <a:pt x="11701376" y="4941359"/>
                </a:cubicBezTo>
                <a:close/>
                <a:moveTo>
                  <a:pt x="157000" y="1746250"/>
                </a:moveTo>
                <a:cubicBezTo>
                  <a:pt x="158226" y="1742017"/>
                  <a:pt x="160679" y="1739900"/>
                  <a:pt x="165586" y="1738842"/>
                </a:cubicBezTo>
                <a:cubicBezTo>
                  <a:pt x="165586" y="1738842"/>
                  <a:pt x="168039" y="1742017"/>
                  <a:pt x="168039" y="1743075"/>
                </a:cubicBezTo>
                <a:cubicBezTo>
                  <a:pt x="168039" y="1748367"/>
                  <a:pt x="164359" y="1750483"/>
                  <a:pt x="159453" y="1750483"/>
                </a:cubicBezTo>
                <a:cubicBezTo>
                  <a:pt x="158226" y="1750483"/>
                  <a:pt x="157000" y="1748367"/>
                  <a:pt x="157000" y="1746250"/>
                </a:cubicBezTo>
                <a:close/>
                <a:moveTo>
                  <a:pt x="374101" y="6572250"/>
                </a:moveTo>
                <a:cubicBezTo>
                  <a:pt x="372874" y="6572250"/>
                  <a:pt x="370421" y="6569075"/>
                  <a:pt x="370421" y="6566959"/>
                </a:cubicBezTo>
                <a:cubicBezTo>
                  <a:pt x="370421" y="6563784"/>
                  <a:pt x="371647" y="6561667"/>
                  <a:pt x="374101" y="6561667"/>
                </a:cubicBezTo>
                <a:cubicBezTo>
                  <a:pt x="379007" y="6562725"/>
                  <a:pt x="381460" y="6564842"/>
                  <a:pt x="380233" y="6568017"/>
                </a:cubicBezTo>
                <a:cubicBezTo>
                  <a:pt x="380233" y="6572250"/>
                  <a:pt x="377780" y="6573308"/>
                  <a:pt x="374101" y="6572250"/>
                </a:cubicBezTo>
                <a:close/>
                <a:moveTo>
                  <a:pt x="843873" y="5933017"/>
                </a:moveTo>
                <a:cubicBezTo>
                  <a:pt x="848779" y="5941484"/>
                  <a:pt x="846326" y="5946776"/>
                  <a:pt x="836513" y="5951008"/>
                </a:cubicBezTo>
                <a:cubicBezTo>
                  <a:pt x="831607" y="5942542"/>
                  <a:pt x="841420" y="5939367"/>
                  <a:pt x="843873" y="5933017"/>
                </a:cubicBezTo>
                <a:close/>
                <a:moveTo>
                  <a:pt x="191343" y="2162175"/>
                </a:moveTo>
                <a:cubicBezTo>
                  <a:pt x="192570" y="2161117"/>
                  <a:pt x="195023" y="2159000"/>
                  <a:pt x="197476" y="2161117"/>
                </a:cubicBezTo>
                <a:cubicBezTo>
                  <a:pt x="199929" y="2163233"/>
                  <a:pt x="196250" y="2164292"/>
                  <a:pt x="195023" y="2165350"/>
                </a:cubicBezTo>
                <a:cubicBezTo>
                  <a:pt x="193796" y="2172758"/>
                  <a:pt x="187664" y="2173817"/>
                  <a:pt x="181531" y="2170642"/>
                </a:cubicBezTo>
                <a:cubicBezTo>
                  <a:pt x="180304" y="2169583"/>
                  <a:pt x="177851" y="2168525"/>
                  <a:pt x="179078" y="2167467"/>
                </a:cubicBezTo>
                <a:cubicBezTo>
                  <a:pt x="180304" y="2162175"/>
                  <a:pt x="187664" y="2164292"/>
                  <a:pt x="191343" y="2162175"/>
                </a:cubicBezTo>
                <a:close/>
                <a:moveTo>
                  <a:pt x="1184856" y="3475567"/>
                </a:moveTo>
                <a:cubicBezTo>
                  <a:pt x="1186083" y="3473450"/>
                  <a:pt x="1187310" y="3471333"/>
                  <a:pt x="1189763" y="3473450"/>
                </a:cubicBezTo>
                <a:cubicBezTo>
                  <a:pt x="1190989" y="3474508"/>
                  <a:pt x="1190989" y="3477684"/>
                  <a:pt x="1190989" y="3479800"/>
                </a:cubicBezTo>
                <a:cubicBezTo>
                  <a:pt x="1190989" y="3481917"/>
                  <a:pt x="1189763" y="3484034"/>
                  <a:pt x="1184856" y="3482975"/>
                </a:cubicBezTo>
                <a:cubicBezTo>
                  <a:pt x="1181177" y="3480858"/>
                  <a:pt x="1183630" y="3477684"/>
                  <a:pt x="1184856" y="3475567"/>
                </a:cubicBezTo>
                <a:close/>
                <a:moveTo>
                  <a:pt x="1187310" y="3952875"/>
                </a:moveTo>
                <a:cubicBezTo>
                  <a:pt x="1183630" y="3948642"/>
                  <a:pt x="1183630" y="3944409"/>
                  <a:pt x="1186083" y="3940175"/>
                </a:cubicBezTo>
                <a:cubicBezTo>
                  <a:pt x="1186083" y="3939117"/>
                  <a:pt x="1187310" y="3939117"/>
                  <a:pt x="1187310" y="3937000"/>
                </a:cubicBezTo>
                <a:cubicBezTo>
                  <a:pt x="1189763" y="3938059"/>
                  <a:pt x="1190989" y="3938059"/>
                  <a:pt x="1190989" y="3939117"/>
                </a:cubicBezTo>
                <a:cubicBezTo>
                  <a:pt x="1192216" y="3943350"/>
                  <a:pt x="1195895" y="3947583"/>
                  <a:pt x="1192216" y="3951817"/>
                </a:cubicBezTo>
                <a:cubicBezTo>
                  <a:pt x="1190989" y="3951817"/>
                  <a:pt x="1188536" y="3952875"/>
                  <a:pt x="1187310" y="3952875"/>
                </a:cubicBezTo>
                <a:close/>
                <a:moveTo>
                  <a:pt x="10859957" y="1952625"/>
                </a:moveTo>
                <a:cubicBezTo>
                  <a:pt x="10859957" y="1952625"/>
                  <a:pt x="10858730" y="1948392"/>
                  <a:pt x="10858730" y="1947333"/>
                </a:cubicBezTo>
                <a:cubicBezTo>
                  <a:pt x="10858730" y="1944158"/>
                  <a:pt x="10859957" y="1940983"/>
                  <a:pt x="10864863" y="1943100"/>
                </a:cubicBezTo>
                <a:cubicBezTo>
                  <a:pt x="10866090" y="1943100"/>
                  <a:pt x="10867316" y="1946275"/>
                  <a:pt x="10868542" y="1948392"/>
                </a:cubicBezTo>
                <a:cubicBezTo>
                  <a:pt x="10866090" y="1950508"/>
                  <a:pt x="10863636" y="1952625"/>
                  <a:pt x="10859957" y="1952625"/>
                </a:cubicBezTo>
                <a:close/>
                <a:moveTo>
                  <a:pt x="12167469" y="2991909"/>
                </a:moveTo>
                <a:cubicBezTo>
                  <a:pt x="12172375" y="2986617"/>
                  <a:pt x="12178508" y="2987675"/>
                  <a:pt x="12185867" y="2987675"/>
                </a:cubicBezTo>
                <a:cubicBezTo>
                  <a:pt x="12178508" y="2995083"/>
                  <a:pt x="12172375" y="2989792"/>
                  <a:pt x="12167469" y="2991909"/>
                </a:cubicBezTo>
                <a:close/>
                <a:moveTo>
                  <a:pt x="896615" y="474133"/>
                </a:moveTo>
                <a:cubicBezTo>
                  <a:pt x="896615" y="473075"/>
                  <a:pt x="895388" y="470958"/>
                  <a:pt x="896615" y="469900"/>
                </a:cubicBezTo>
                <a:cubicBezTo>
                  <a:pt x="897841" y="466725"/>
                  <a:pt x="894162" y="461433"/>
                  <a:pt x="901521" y="461433"/>
                </a:cubicBezTo>
                <a:cubicBezTo>
                  <a:pt x="906427" y="461433"/>
                  <a:pt x="906427" y="466725"/>
                  <a:pt x="905201" y="469900"/>
                </a:cubicBezTo>
                <a:cubicBezTo>
                  <a:pt x="902748" y="474133"/>
                  <a:pt x="900295" y="476250"/>
                  <a:pt x="896615" y="474133"/>
                </a:cubicBezTo>
                <a:close/>
                <a:moveTo>
                  <a:pt x="11354260" y="2001308"/>
                </a:moveTo>
                <a:cubicBezTo>
                  <a:pt x="11354260" y="2001308"/>
                  <a:pt x="11353033" y="2001308"/>
                  <a:pt x="11354260" y="2001308"/>
                </a:cubicBezTo>
                <a:cubicBezTo>
                  <a:pt x="11353033" y="2001308"/>
                  <a:pt x="11353033" y="2001308"/>
                  <a:pt x="11354260" y="2001308"/>
                </a:cubicBezTo>
                <a:cubicBezTo>
                  <a:pt x="11353033" y="2001308"/>
                  <a:pt x="11354260" y="2001308"/>
                  <a:pt x="11354260" y="2001308"/>
                </a:cubicBezTo>
                <a:cubicBezTo>
                  <a:pt x="11354260" y="2001308"/>
                  <a:pt x="11354260" y="2001308"/>
                  <a:pt x="11354260" y="2001308"/>
                </a:cubicBezTo>
                <a:close/>
                <a:moveTo>
                  <a:pt x="11357940" y="2000250"/>
                </a:moveTo>
                <a:cubicBezTo>
                  <a:pt x="11356713" y="2000250"/>
                  <a:pt x="11354260" y="2000250"/>
                  <a:pt x="11353033" y="2001308"/>
                </a:cubicBezTo>
                <a:cubicBezTo>
                  <a:pt x="11353033" y="2000250"/>
                  <a:pt x="11353033" y="1998133"/>
                  <a:pt x="11353033" y="1997075"/>
                </a:cubicBezTo>
                <a:cubicBezTo>
                  <a:pt x="11351807" y="1992842"/>
                  <a:pt x="11353033" y="1989667"/>
                  <a:pt x="11359166" y="1989667"/>
                </a:cubicBezTo>
                <a:cubicBezTo>
                  <a:pt x="11361619" y="1989667"/>
                  <a:pt x="11364072" y="1991783"/>
                  <a:pt x="11364072" y="1993900"/>
                </a:cubicBezTo>
                <a:cubicBezTo>
                  <a:pt x="11365299" y="1997075"/>
                  <a:pt x="11364072" y="2000250"/>
                  <a:pt x="11357940" y="2000250"/>
                </a:cubicBezTo>
                <a:close/>
                <a:moveTo>
                  <a:pt x="886802" y="236008"/>
                </a:moveTo>
                <a:cubicBezTo>
                  <a:pt x="885576" y="236008"/>
                  <a:pt x="881896" y="237067"/>
                  <a:pt x="884349" y="233892"/>
                </a:cubicBezTo>
                <a:cubicBezTo>
                  <a:pt x="886802" y="230717"/>
                  <a:pt x="888029" y="227542"/>
                  <a:pt x="894162" y="227542"/>
                </a:cubicBezTo>
                <a:cubicBezTo>
                  <a:pt x="895388" y="228600"/>
                  <a:pt x="896615" y="229658"/>
                  <a:pt x="896615" y="230717"/>
                </a:cubicBezTo>
                <a:cubicBezTo>
                  <a:pt x="895388" y="234950"/>
                  <a:pt x="891709" y="236008"/>
                  <a:pt x="886802" y="236008"/>
                </a:cubicBezTo>
                <a:close/>
                <a:moveTo>
                  <a:pt x="11532111" y="3197225"/>
                </a:moveTo>
                <a:cubicBezTo>
                  <a:pt x="11532111" y="3197225"/>
                  <a:pt x="11532111" y="3198284"/>
                  <a:pt x="11532111" y="3197225"/>
                </a:cubicBezTo>
                <a:cubicBezTo>
                  <a:pt x="11532111" y="3198284"/>
                  <a:pt x="11532111" y="3198284"/>
                  <a:pt x="11532111" y="3197225"/>
                </a:cubicBezTo>
                <a:cubicBezTo>
                  <a:pt x="11532111" y="3198284"/>
                  <a:pt x="11532111" y="3197225"/>
                  <a:pt x="11532111" y="3197225"/>
                </a:cubicBezTo>
                <a:cubicBezTo>
                  <a:pt x="11532111" y="3197225"/>
                  <a:pt x="11532111" y="3197225"/>
                  <a:pt x="11532111" y="3197225"/>
                </a:cubicBezTo>
                <a:close/>
                <a:moveTo>
                  <a:pt x="11530884" y="3190875"/>
                </a:moveTo>
                <a:cubicBezTo>
                  <a:pt x="11530884" y="3192992"/>
                  <a:pt x="11532111" y="3195108"/>
                  <a:pt x="11532111" y="3197225"/>
                </a:cubicBezTo>
                <a:cubicBezTo>
                  <a:pt x="11529658" y="3196167"/>
                  <a:pt x="11527205" y="3195108"/>
                  <a:pt x="11525978" y="3195108"/>
                </a:cubicBezTo>
                <a:cubicBezTo>
                  <a:pt x="11523525" y="3194050"/>
                  <a:pt x="11521072" y="3191934"/>
                  <a:pt x="11523525" y="3189817"/>
                </a:cubicBezTo>
                <a:cubicBezTo>
                  <a:pt x="11523525" y="3188758"/>
                  <a:pt x="11525978" y="3187700"/>
                  <a:pt x="11527205" y="3187700"/>
                </a:cubicBezTo>
                <a:cubicBezTo>
                  <a:pt x="11528432" y="3186642"/>
                  <a:pt x="11529658" y="3188758"/>
                  <a:pt x="11530884" y="3190875"/>
                </a:cubicBezTo>
                <a:close/>
                <a:moveTo>
                  <a:pt x="1167685" y="3186642"/>
                </a:moveTo>
                <a:cubicBezTo>
                  <a:pt x="1171364" y="3186642"/>
                  <a:pt x="1176271" y="3183467"/>
                  <a:pt x="1182403" y="3187700"/>
                </a:cubicBezTo>
                <a:cubicBezTo>
                  <a:pt x="1177497" y="3189817"/>
                  <a:pt x="1173817" y="3191934"/>
                  <a:pt x="1170138" y="3192992"/>
                </a:cubicBezTo>
                <a:cubicBezTo>
                  <a:pt x="1166458" y="3194050"/>
                  <a:pt x="1164005" y="3192992"/>
                  <a:pt x="1162778" y="3189817"/>
                </a:cubicBezTo>
                <a:cubicBezTo>
                  <a:pt x="1161552" y="3186642"/>
                  <a:pt x="1165231" y="3186642"/>
                  <a:pt x="1167685" y="3186642"/>
                </a:cubicBezTo>
                <a:close/>
                <a:moveTo>
                  <a:pt x="10934777" y="3507317"/>
                </a:moveTo>
                <a:cubicBezTo>
                  <a:pt x="10931097" y="3509434"/>
                  <a:pt x="10927418" y="3511550"/>
                  <a:pt x="10927418" y="3505200"/>
                </a:cubicBezTo>
                <a:cubicBezTo>
                  <a:pt x="10928644" y="3505200"/>
                  <a:pt x="10929870" y="3504142"/>
                  <a:pt x="10931097" y="3504142"/>
                </a:cubicBezTo>
                <a:cubicBezTo>
                  <a:pt x="10932323" y="3498850"/>
                  <a:pt x="10932323" y="3493559"/>
                  <a:pt x="10933550" y="3486150"/>
                </a:cubicBezTo>
                <a:cubicBezTo>
                  <a:pt x="10943363" y="3494617"/>
                  <a:pt x="10939683" y="3500967"/>
                  <a:pt x="10934777" y="3507317"/>
                </a:cubicBezTo>
                <a:close/>
                <a:moveTo>
                  <a:pt x="10863636" y="2108200"/>
                </a:moveTo>
                <a:cubicBezTo>
                  <a:pt x="10864863" y="2106083"/>
                  <a:pt x="10866090" y="2103967"/>
                  <a:pt x="10870995" y="2106083"/>
                </a:cubicBezTo>
                <a:cubicBezTo>
                  <a:pt x="10872222" y="2106083"/>
                  <a:pt x="10873449" y="2109258"/>
                  <a:pt x="10873449" y="2112434"/>
                </a:cubicBezTo>
                <a:cubicBezTo>
                  <a:pt x="10872222" y="2114550"/>
                  <a:pt x="10870995" y="2116667"/>
                  <a:pt x="10868542" y="2115608"/>
                </a:cubicBezTo>
                <a:cubicBezTo>
                  <a:pt x="10863636" y="2113492"/>
                  <a:pt x="10862409" y="2111375"/>
                  <a:pt x="10863636" y="2108200"/>
                </a:cubicBezTo>
                <a:close/>
                <a:moveTo>
                  <a:pt x="1452246" y="5165725"/>
                </a:moveTo>
                <a:cubicBezTo>
                  <a:pt x="1452246" y="5169959"/>
                  <a:pt x="1451020" y="5173133"/>
                  <a:pt x="1446114" y="5174192"/>
                </a:cubicBezTo>
                <a:cubicBezTo>
                  <a:pt x="1439981" y="5175250"/>
                  <a:pt x="1442434" y="5171017"/>
                  <a:pt x="1442434" y="5167842"/>
                </a:cubicBezTo>
                <a:cubicBezTo>
                  <a:pt x="1441207" y="5164667"/>
                  <a:pt x="1441207" y="5161492"/>
                  <a:pt x="1446114" y="5160434"/>
                </a:cubicBezTo>
                <a:cubicBezTo>
                  <a:pt x="1448567" y="5160434"/>
                  <a:pt x="1451020" y="5161492"/>
                  <a:pt x="1452246" y="5165725"/>
                </a:cubicBezTo>
                <a:close/>
                <a:moveTo>
                  <a:pt x="838967" y="213783"/>
                </a:moveTo>
                <a:cubicBezTo>
                  <a:pt x="834060" y="206375"/>
                  <a:pt x="837740" y="202142"/>
                  <a:pt x="840193" y="196850"/>
                </a:cubicBezTo>
                <a:cubicBezTo>
                  <a:pt x="840193" y="203200"/>
                  <a:pt x="847553" y="208492"/>
                  <a:pt x="838967" y="213783"/>
                </a:cubicBezTo>
                <a:close/>
                <a:moveTo>
                  <a:pt x="1584715" y="5604933"/>
                </a:moveTo>
                <a:cubicBezTo>
                  <a:pt x="1584715" y="5607050"/>
                  <a:pt x="1583488" y="5609167"/>
                  <a:pt x="1581035" y="5608109"/>
                </a:cubicBezTo>
                <a:cubicBezTo>
                  <a:pt x="1574902" y="5607050"/>
                  <a:pt x="1571223" y="5605992"/>
                  <a:pt x="1569996" y="5600700"/>
                </a:cubicBezTo>
                <a:cubicBezTo>
                  <a:pt x="1569996" y="5598584"/>
                  <a:pt x="1569996" y="5595409"/>
                  <a:pt x="1574902" y="5597526"/>
                </a:cubicBezTo>
                <a:cubicBezTo>
                  <a:pt x="1579809" y="5599642"/>
                  <a:pt x="1584715" y="5600700"/>
                  <a:pt x="1584715" y="5604933"/>
                </a:cubicBezTo>
                <a:close/>
                <a:moveTo>
                  <a:pt x="656209" y="1703917"/>
                </a:moveTo>
                <a:cubicBezTo>
                  <a:pt x="656209" y="1702858"/>
                  <a:pt x="657436" y="1702858"/>
                  <a:pt x="658662" y="1699683"/>
                </a:cubicBezTo>
                <a:cubicBezTo>
                  <a:pt x="661116" y="1702858"/>
                  <a:pt x="662342" y="1703917"/>
                  <a:pt x="662342" y="1704975"/>
                </a:cubicBezTo>
                <a:cubicBezTo>
                  <a:pt x="661116" y="1709208"/>
                  <a:pt x="668475" y="1711325"/>
                  <a:pt x="664795" y="1715558"/>
                </a:cubicBezTo>
                <a:cubicBezTo>
                  <a:pt x="663569" y="1716617"/>
                  <a:pt x="661116" y="1716617"/>
                  <a:pt x="659889" y="1716617"/>
                </a:cubicBezTo>
                <a:cubicBezTo>
                  <a:pt x="654983" y="1713442"/>
                  <a:pt x="654983" y="1709208"/>
                  <a:pt x="656209" y="1703917"/>
                </a:cubicBezTo>
                <a:close/>
                <a:moveTo>
                  <a:pt x="228140" y="440267"/>
                </a:moveTo>
                <a:cubicBezTo>
                  <a:pt x="228140" y="440267"/>
                  <a:pt x="228140" y="440267"/>
                  <a:pt x="228140" y="440267"/>
                </a:cubicBezTo>
                <a:cubicBezTo>
                  <a:pt x="228140" y="440267"/>
                  <a:pt x="228140" y="440267"/>
                  <a:pt x="228140" y="440267"/>
                </a:cubicBezTo>
                <a:cubicBezTo>
                  <a:pt x="228140" y="440267"/>
                  <a:pt x="228140" y="440267"/>
                  <a:pt x="228140" y="440267"/>
                </a:cubicBezTo>
                <a:cubicBezTo>
                  <a:pt x="228140" y="440267"/>
                  <a:pt x="228140" y="440267"/>
                  <a:pt x="228140" y="440267"/>
                </a:cubicBezTo>
                <a:close/>
                <a:moveTo>
                  <a:pt x="228140" y="440267"/>
                </a:moveTo>
                <a:cubicBezTo>
                  <a:pt x="225687" y="436033"/>
                  <a:pt x="225687" y="431800"/>
                  <a:pt x="230593" y="425450"/>
                </a:cubicBezTo>
                <a:cubicBezTo>
                  <a:pt x="234273" y="432858"/>
                  <a:pt x="242859" y="433917"/>
                  <a:pt x="248992" y="438150"/>
                </a:cubicBezTo>
                <a:cubicBezTo>
                  <a:pt x="241632" y="441325"/>
                  <a:pt x="235499" y="441325"/>
                  <a:pt x="228140" y="440267"/>
                </a:cubicBezTo>
                <a:close/>
                <a:moveTo>
                  <a:pt x="814435" y="415925"/>
                </a:moveTo>
                <a:cubicBezTo>
                  <a:pt x="813209" y="410633"/>
                  <a:pt x="816889" y="407458"/>
                  <a:pt x="823021" y="405342"/>
                </a:cubicBezTo>
                <a:cubicBezTo>
                  <a:pt x="825475" y="406400"/>
                  <a:pt x="826701" y="407458"/>
                  <a:pt x="826701" y="410633"/>
                </a:cubicBezTo>
                <a:cubicBezTo>
                  <a:pt x="826701" y="415925"/>
                  <a:pt x="824248" y="420158"/>
                  <a:pt x="818115" y="421217"/>
                </a:cubicBezTo>
                <a:cubicBezTo>
                  <a:pt x="818115" y="421217"/>
                  <a:pt x="815662" y="418042"/>
                  <a:pt x="814435" y="415925"/>
                </a:cubicBezTo>
                <a:close/>
                <a:moveTo>
                  <a:pt x="11736947" y="1316567"/>
                </a:moveTo>
                <a:cubicBezTo>
                  <a:pt x="11738173" y="1320800"/>
                  <a:pt x="11740626" y="1326092"/>
                  <a:pt x="11733267" y="1328208"/>
                </a:cubicBezTo>
                <a:cubicBezTo>
                  <a:pt x="11729587" y="1329267"/>
                  <a:pt x="11725907" y="1327150"/>
                  <a:pt x="11725907" y="1322917"/>
                </a:cubicBezTo>
                <a:cubicBezTo>
                  <a:pt x="11725907" y="1315508"/>
                  <a:pt x="11732040" y="1316567"/>
                  <a:pt x="11736947" y="1316567"/>
                </a:cubicBezTo>
                <a:close/>
                <a:moveTo>
                  <a:pt x="11736947" y="1316567"/>
                </a:moveTo>
                <a:cubicBezTo>
                  <a:pt x="11736947" y="1316567"/>
                  <a:pt x="11736947" y="1316567"/>
                  <a:pt x="11736947" y="1316567"/>
                </a:cubicBezTo>
                <a:cubicBezTo>
                  <a:pt x="11736947" y="1316567"/>
                  <a:pt x="11736947" y="1316567"/>
                  <a:pt x="11736947" y="1316567"/>
                </a:cubicBezTo>
                <a:cubicBezTo>
                  <a:pt x="11736947" y="1316567"/>
                  <a:pt x="11736947" y="1316567"/>
                  <a:pt x="11736947" y="1316567"/>
                </a:cubicBezTo>
                <a:cubicBezTo>
                  <a:pt x="11736947" y="1316567"/>
                  <a:pt x="11736947" y="1316567"/>
                  <a:pt x="11736947" y="1316567"/>
                </a:cubicBezTo>
                <a:lnTo>
                  <a:pt x="11736947" y="1316567"/>
                </a:lnTo>
                <a:close/>
                <a:moveTo>
                  <a:pt x="1157872" y="4891617"/>
                </a:moveTo>
                <a:cubicBezTo>
                  <a:pt x="1152966" y="4890559"/>
                  <a:pt x="1146833" y="4892675"/>
                  <a:pt x="1146833" y="4886325"/>
                </a:cubicBezTo>
                <a:cubicBezTo>
                  <a:pt x="1146833" y="4884209"/>
                  <a:pt x="1149286" y="4882092"/>
                  <a:pt x="1151739" y="4882092"/>
                </a:cubicBezTo>
                <a:cubicBezTo>
                  <a:pt x="1159099" y="4881034"/>
                  <a:pt x="1160325" y="4885267"/>
                  <a:pt x="1161552" y="4889500"/>
                </a:cubicBezTo>
                <a:cubicBezTo>
                  <a:pt x="1170138" y="4900084"/>
                  <a:pt x="1159099" y="4909609"/>
                  <a:pt x="1159099" y="4919133"/>
                </a:cubicBezTo>
                <a:cubicBezTo>
                  <a:pt x="1159099" y="4923367"/>
                  <a:pt x="1151739" y="4921250"/>
                  <a:pt x="1148060" y="4920192"/>
                </a:cubicBezTo>
                <a:cubicBezTo>
                  <a:pt x="1139474" y="4918075"/>
                  <a:pt x="1143153" y="4911725"/>
                  <a:pt x="1143153" y="4907492"/>
                </a:cubicBezTo>
                <a:cubicBezTo>
                  <a:pt x="1155419" y="4907492"/>
                  <a:pt x="1151739" y="4895850"/>
                  <a:pt x="1157872" y="4891617"/>
                </a:cubicBezTo>
                <a:close/>
                <a:moveTo>
                  <a:pt x="1708597" y="5588000"/>
                </a:moveTo>
                <a:cubicBezTo>
                  <a:pt x="1707371" y="5586942"/>
                  <a:pt x="1704918" y="5586942"/>
                  <a:pt x="1703691" y="5584825"/>
                </a:cubicBezTo>
                <a:cubicBezTo>
                  <a:pt x="1702464" y="5581651"/>
                  <a:pt x="1704918" y="5581651"/>
                  <a:pt x="1707371" y="5580592"/>
                </a:cubicBezTo>
                <a:cubicBezTo>
                  <a:pt x="1709824" y="5580592"/>
                  <a:pt x="1714730" y="5578475"/>
                  <a:pt x="1714730" y="5583767"/>
                </a:cubicBezTo>
                <a:cubicBezTo>
                  <a:pt x="1714730" y="5586942"/>
                  <a:pt x="1711050" y="5588000"/>
                  <a:pt x="1708597" y="5588000"/>
                </a:cubicBezTo>
                <a:close/>
                <a:moveTo>
                  <a:pt x="11005917" y="3181350"/>
                </a:moveTo>
                <a:cubicBezTo>
                  <a:pt x="11002237" y="3184525"/>
                  <a:pt x="11001011" y="3188758"/>
                  <a:pt x="10994878" y="3188758"/>
                </a:cubicBezTo>
                <a:cubicBezTo>
                  <a:pt x="10994878" y="3188758"/>
                  <a:pt x="10992425" y="3185583"/>
                  <a:pt x="10993651" y="3185583"/>
                </a:cubicBezTo>
                <a:cubicBezTo>
                  <a:pt x="10996105" y="3183467"/>
                  <a:pt x="10997331" y="3178175"/>
                  <a:pt x="11003464" y="3179233"/>
                </a:cubicBezTo>
                <a:cubicBezTo>
                  <a:pt x="11003464" y="3180292"/>
                  <a:pt x="11004691" y="3180292"/>
                  <a:pt x="11005917" y="3181350"/>
                </a:cubicBezTo>
                <a:close/>
                <a:moveTo>
                  <a:pt x="11548056" y="3512608"/>
                </a:moveTo>
                <a:cubicBezTo>
                  <a:pt x="11548056" y="3513667"/>
                  <a:pt x="11546830" y="3514725"/>
                  <a:pt x="11545603" y="3518958"/>
                </a:cubicBezTo>
                <a:cubicBezTo>
                  <a:pt x="11541924" y="3511550"/>
                  <a:pt x="11539470" y="3505200"/>
                  <a:pt x="11544377" y="3504142"/>
                </a:cubicBezTo>
                <a:cubicBezTo>
                  <a:pt x="11549283" y="3503083"/>
                  <a:pt x="11546830" y="3509434"/>
                  <a:pt x="11548056" y="3512608"/>
                </a:cubicBezTo>
                <a:close/>
                <a:moveTo>
                  <a:pt x="228140" y="1754717"/>
                </a:moveTo>
                <a:cubicBezTo>
                  <a:pt x="230593" y="1753658"/>
                  <a:pt x="233046" y="1755775"/>
                  <a:pt x="233046" y="1757892"/>
                </a:cubicBezTo>
                <a:cubicBezTo>
                  <a:pt x="231820" y="1761067"/>
                  <a:pt x="229367" y="1763183"/>
                  <a:pt x="224460" y="1762125"/>
                </a:cubicBezTo>
                <a:cubicBezTo>
                  <a:pt x="223234" y="1761067"/>
                  <a:pt x="220781" y="1760008"/>
                  <a:pt x="220781" y="1760008"/>
                </a:cubicBezTo>
                <a:cubicBezTo>
                  <a:pt x="220781" y="1757892"/>
                  <a:pt x="224460" y="1755775"/>
                  <a:pt x="228140" y="1754717"/>
                </a:cubicBezTo>
                <a:close/>
                <a:moveTo>
                  <a:pt x="11739399" y="1310217"/>
                </a:moveTo>
                <a:cubicBezTo>
                  <a:pt x="11740626" y="1307042"/>
                  <a:pt x="11743080" y="1302808"/>
                  <a:pt x="11749212" y="1305983"/>
                </a:cubicBezTo>
                <a:cubicBezTo>
                  <a:pt x="11751665" y="1307042"/>
                  <a:pt x="11752892" y="1309158"/>
                  <a:pt x="11754118" y="1310217"/>
                </a:cubicBezTo>
                <a:cubicBezTo>
                  <a:pt x="11755345" y="1315508"/>
                  <a:pt x="11750439" y="1315508"/>
                  <a:pt x="11745532" y="1315508"/>
                </a:cubicBezTo>
                <a:cubicBezTo>
                  <a:pt x="11743080" y="1315508"/>
                  <a:pt x="11740626" y="1315508"/>
                  <a:pt x="11738173" y="1315508"/>
                </a:cubicBezTo>
                <a:cubicBezTo>
                  <a:pt x="11738173" y="1314450"/>
                  <a:pt x="11738173" y="1311275"/>
                  <a:pt x="11739399" y="1310217"/>
                </a:cubicBezTo>
                <a:close/>
                <a:moveTo>
                  <a:pt x="148414" y="4530725"/>
                </a:moveTo>
                <a:cubicBezTo>
                  <a:pt x="144734" y="4529667"/>
                  <a:pt x="141054" y="4526492"/>
                  <a:pt x="142281" y="4524375"/>
                </a:cubicBezTo>
                <a:cubicBezTo>
                  <a:pt x="143507" y="4521200"/>
                  <a:pt x="145961" y="4516967"/>
                  <a:pt x="150867" y="4518025"/>
                </a:cubicBezTo>
                <a:cubicBezTo>
                  <a:pt x="154546" y="4519084"/>
                  <a:pt x="155773" y="4522258"/>
                  <a:pt x="154546" y="4525434"/>
                </a:cubicBezTo>
                <a:cubicBezTo>
                  <a:pt x="154546" y="4528609"/>
                  <a:pt x="152093" y="4530725"/>
                  <a:pt x="148414" y="4530725"/>
                </a:cubicBezTo>
                <a:close/>
                <a:moveTo>
                  <a:pt x="11036581" y="1935692"/>
                </a:moveTo>
                <a:cubicBezTo>
                  <a:pt x="11036581" y="1932517"/>
                  <a:pt x="11037808" y="1929342"/>
                  <a:pt x="11041487" y="1929342"/>
                </a:cubicBezTo>
                <a:cubicBezTo>
                  <a:pt x="11045167" y="1929342"/>
                  <a:pt x="11047620" y="1931458"/>
                  <a:pt x="11047620" y="1934633"/>
                </a:cubicBezTo>
                <a:cubicBezTo>
                  <a:pt x="11047620" y="1937808"/>
                  <a:pt x="11045167" y="1939925"/>
                  <a:pt x="11040260" y="1939925"/>
                </a:cubicBezTo>
                <a:cubicBezTo>
                  <a:pt x="11037808" y="1938867"/>
                  <a:pt x="11035355" y="1937808"/>
                  <a:pt x="11036581" y="1935692"/>
                </a:cubicBezTo>
                <a:close/>
                <a:moveTo>
                  <a:pt x="182757" y="5465234"/>
                </a:moveTo>
                <a:cubicBezTo>
                  <a:pt x="186437" y="5464175"/>
                  <a:pt x="187664" y="5466292"/>
                  <a:pt x="187664" y="5468409"/>
                </a:cubicBezTo>
                <a:cubicBezTo>
                  <a:pt x="187664" y="5471584"/>
                  <a:pt x="183984" y="5473700"/>
                  <a:pt x="180304" y="5474758"/>
                </a:cubicBezTo>
                <a:cubicBezTo>
                  <a:pt x="177851" y="5474758"/>
                  <a:pt x="175398" y="5473700"/>
                  <a:pt x="172945" y="5472642"/>
                </a:cubicBezTo>
                <a:cubicBezTo>
                  <a:pt x="174171" y="5467350"/>
                  <a:pt x="177851" y="5466292"/>
                  <a:pt x="182757" y="5465234"/>
                </a:cubicBezTo>
                <a:close/>
                <a:moveTo>
                  <a:pt x="202382" y="354542"/>
                </a:moveTo>
                <a:cubicBezTo>
                  <a:pt x="206062" y="355600"/>
                  <a:pt x="212195" y="355600"/>
                  <a:pt x="210968" y="360892"/>
                </a:cubicBezTo>
                <a:cubicBezTo>
                  <a:pt x="209742" y="364067"/>
                  <a:pt x="206062" y="364067"/>
                  <a:pt x="202382" y="364067"/>
                </a:cubicBezTo>
                <a:cubicBezTo>
                  <a:pt x="197476" y="364067"/>
                  <a:pt x="196250" y="361950"/>
                  <a:pt x="196250" y="358775"/>
                </a:cubicBezTo>
                <a:cubicBezTo>
                  <a:pt x="196250" y="355600"/>
                  <a:pt x="197476" y="353483"/>
                  <a:pt x="202382" y="354542"/>
                </a:cubicBezTo>
                <a:close/>
                <a:moveTo>
                  <a:pt x="713858" y="5056717"/>
                </a:moveTo>
                <a:cubicBezTo>
                  <a:pt x="713858" y="5059892"/>
                  <a:pt x="712631" y="5062008"/>
                  <a:pt x="710178" y="5062008"/>
                </a:cubicBezTo>
                <a:cubicBezTo>
                  <a:pt x="704045" y="5062008"/>
                  <a:pt x="706498" y="5056717"/>
                  <a:pt x="704045" y="5053542"/>
                </a:cubicBezTo>
                <a:cubicBezTo>
                  <a:pt x="700365" y="5050367"/>
                  <a:pt x="705272" y="5050367"/>
                  <a:pt x="707725" y="5049309"/>
                </a:cubicBezTo>
                <a:cubicBezTo>
                  <a:pt x="712631" y="5049309"/>
                  <a:pt x="712631" y="5053542"/>
                  <a:pt x="713858" y="5056717"/>
                </a:cubicBezTo>
                <a:close/>
                <a:moveTo>
                  <a:pt x="234273" y="206375"/>
                </a:moveTo>
                <a:cubicBezTo>
                  <a:pt x="235499" y="203200"/>
                  <a:pt x="239179" y="204258"/>
                  <a:pt x="241632" y="204258"/>
                </a:cubicBezTo>
                <a:cubicBezTo>
                  <a:pt x="244085" y="204258"/>
                  <a:pt x="246538" y="205317"/>
                  <a:pt x="245312" y="207433"/>
                </a:cubicBezTo>
                <a:cubicBezTo>
                  <a:pt x="244085" y="210608"/>
                  <a:pt x="241632" y="212725"/>
                  <a:pt x="237953" y="211667"/>
                </a:cubicBezTo>
                <a:cubicBezTo>
                  <a:pt x="236726" y="211667"/>
                  <a:pt x="234273" y="209550"/>
                  <a:pt x="234273" y="206375"/>
                </a:cubicBezTo>
                <a:close/>
                <a:moveTo>
                  <a:pt x="11096683" y="4238625"/>
                </a:moveTo>
                <a:cubicBezTo>
                  <a:pt x="11095456" y="4239684"/>
                  <a:pt x="11094229" y="4241800"/>
                  <a:pt x="11091776" y="4241800"/>
                </a:cubicBezTo>
                <a:cubicBezTo>
                  <a:pt x="11088097" y="4241800"/>
                  <a:pt x="11085643" y="4238625"/>
                  <a:pt x="11085643" y="4236508"/>
                </a:cubicBezTo>
                <a:cubicBezTo>
                  <a:pt x="11084417" y="4234392"/>
                  <a:pt x="11086870" y="4232275"/>
                  <a:pt x="11090550" y="4233334"/>
                </a:cubicBezTo>
                <a:cubicBezTo>
                  <a:pt x="11093003" y="4234392"/>
                  <a:pt x="11096683" y="4233334"/>
                  <a:pt x="11096683" y="4238625"/>
                </a:cubicBezTo>
                <a:close/>
                <a:moveTo>
                  <a:pt x="299280" y="4820709"/>
                </a:moveTo>
                <a:cubicBezTo>
                  <a:pt x="289468" y="4822825"/>
                  <a:pt x="291921" y="4814359"/>
                  <a:pt x="289468" y="4810125"/>
                </a:cubicBezTo>
                <a:cubicBezTo>
                  <a:pt x="290695" y="4810125"/>
                  <a:pt x="290695" y="4810125"/>
                  <a:pt x="291921" y="4810125"/>
                </a:cubicBezTo>
                <a:cubicBezTo>
                  <a:pt x="296827" y="4810125"/>
                  <a:pt x="302960" y="4808008"/>
                  <a:pt x="305413" y="4814359"/>
                </a:cubicBezTo>
                <a:cubicBezTo>
                  <a:pt x="306640" y="4819650"/>
                  <a:pt x="302960" y="4820709"/>
                  <a:pt x="299280" y="4820709"/>
                </a:cubicBezTo>
                <a:close/>
                <a:moveTo>
                  <a:pt x="290695" y="4811184"/>
                </a:moveTo>
                <a:cubicBezTo>
                  <a:pt x="290695" y="4811184"/>
                  <a:pt x="290695" y="4811184"/>
                  <a:pt x="290695" y="4811184"/>
                </a:cubicBezTo>
                <a:cubicBezTo>
                  <a:pt x="290695" y="4811184"/>
                  <a:pt x="290695" y="4811184"/>
                  <a:pt x="290695" y="4811184"/>
                </a:cubicBezTo>
                <a:cubicBezTo>
                  <a:pt x="290695" y="4811184"/>
                  <a:pt x="290695" y="4811184"/>
                  <a:pt x="290695" y="4811184"/>
                </a:cubicBezTo>
                <a:lnTo>
                  <a:pt x="290695" y="4811184"/>
                </a:lnTo>
                <a:close/>
                <a:moveTo>
                  <a:pt x="150867" y="811742"/>
                </a:moveTo>
                <a:cubicBezTo>
                  <a:pt x="149640" y="809625"/>
                  <a:pt x="150867" y="806450"/>
                  <a:pt x="154546" y="807508"/>
                </a:cubicBezTo>
                <a:cubicBezTo>
                  <a:pt x="159453" y="808567"/>
                  <a:pt x="164359" y="810683"/>
                  <a:pt x="164359" y="817033"/>
                </a:cubicBezTo>
                <a:cubicBezTo>
                  <a:pt x="164359" y="818092"/>
                  <a:pt x="161906" y="818092"/>
                  <a:pt x="160679" y="819150"/>
                </a:cubicBezTo>
                <a:cubicBezTo>
                  <a:pt x="153320" y="818092"/>
                  <a:pt x="152093" y="814917"/>
                  <a:pt x="150867" y="811742"/>
                </a:cubicBezTo>
                <a:close/>
                <a:moveTo>
                  <a:pt x="1604340" y="5002742"/>
                </a:moveTo>
                <a:cubicBezTo>
                  <a:pt x="1603113" y="5001684"/>
                  <a:pt x="1603113" y="5000625"/>
                  <a:pt x="1603113" y="4998508"/>
                </a:cubicBezTo>
                <a:cubicBezTo>
                  <a:pt x="1604340" y="4998508"/>
                  <a:pt x="1606793" y="4998508"/>
                  <a:pt x="1608019" y="4998508"/>
                </a:cubicBezTo>
                <a:cubicBezTo>
                  <a:pt x="1611699" y="4998508"/>
                  <a:pt x="1616605" y="4997450"/>
                  <a:pt x="1617832" y="5002742"/>
                </a:cubicBezTo>
                <a:cubicBezTo>
                  <a:pt x="1617832" y="5004859"/>
                  <a:pt x="1616605" y="5006975"/>
                  <a:pt x="1614152" y="5008034"/>
                </a:cubicBezTo>
                <a:cubicBezTo>
                  <a:pt x="1609246" y="5009092"/>
                  <a:pt x="1606793" y="5005917"/>
                  <a:pt x="1604340" y="5002742"/>
                </a:cubicBezTo>
                <a:close/>
                <a:moveTo>
                  <a:pt x="11562775" y="4664075"/>
                </a:moveTo>
                <a:cubicBezTo>
                  <a:pt x="11562775" y="4661959"/>
                  <a:pt x="11564001" y="4658784"/>
                  <a:pt x="11565228" y="4657725"/>
                </a:cubicBezTo>
                <a:cubicBezTo>
                  <a:pt x="11567681" y="4656667"/>
                  <a:pt x="11570134" y="4657725"/>
                  <a:pt x="11571361" y="4659842"/>
                </a:cubicBezTo>
                <a:cubicBezTo>
                  <a:pt x="11572588" y="4663017"/>
                  <a:pt x="11571361" y="4665133"/>
                  <a:pt x="11567681" y="4667250"/>
                </a:cubicBezTo>
                <a:cubicBezTo>
                  <a:pt x="11564001" y="4669367"/>
                  <a:pt x="11562775" y="4666192"/>
                  <a:pt x="11562775" y="4664075"/>
                </a:cubicBezTo>
                <a:close/>
                <a:moveTo>
                  <a:pt x="11567681" y="5335059"/>
                </a:moveTo>
                <a:cubicBezTo>
                  <a:pt x="11565228" y="5335059"/>
                  <a:pt x="11562775" y="5332942"/>
                  <a:pt x="11564001" y="5329767"/>
                </a:cubicBezTo>
                <a:cubicBezTo>
                  <a:pt x="11565228" y="5326592"/>
                  <a:pt x="11566455" y="5324475"/>
                  <a:pt x="11571361" y="5324475"/>
                </a:cubicBezTo>
                <a:cubicBezTo>
                  <a:pt x="11573814" y="5325534"/>
                  <a:pt x="11575041" y="5327650"/>
                  <a:pt x="11575041" y="5329767"/>
                </a:cubicBezTo>
                <a:cubicBezTo>
                  <a:pt x="11575041" y="5334000"/>
                  <a:pt x="11572588" y="5336117"/>
                  <a:pt x="11567681" y="5335059"/>
                </a:cubicBezTo>
                <a:close/>
                <a:moveTo>
                  <a:pt x="1294020" y="5221817"/>
                </a:moveTo>
                <a:cubicBezTo>
                  <a:pt x="1295247" y="5218642"/>
                  <a:pt x="1296473" y="5215467"/>
                  <a:pt x="1301380" y="5216525"/>
                </a:cubicBezTo>
                <a:cubicBezTo>
                  <a:pt x="1303833" y="5216525"/>
                  <a:pt x="1306286" y="5217584"/>
                  <a:pt x="1306286" y="5220758"/>
                </a:cubicBezTo>
                <a:cubicBezTo>
                  <a:pt x="1306286" y="5226050"/>
                  <a:pt x="1302606" y="5227109"/>
                  <a:pt x="1297700" y="5227109"/>
                </a:cubicBezTo>
                <a:cubicBezTo>
                  <a:pt x="1295247" y="5226050"/>
                  <a:pt x="1292794" y="5223934"/>
                  <a:pt x="1294020" y="5221817"/>
                </a:cubicBezTo>
                <a:close/>
                <a:moveTo>
                  <a:pt x="1582262" y="5078942"/>
                </a:moveTo>
                <a:cubicBezTo>
                  <a:pt x="1581035" y="5084234"/>
                  <a:pt x="1574902" y="5082117"/>
                  <a:pt x="1571223" y="5083175"/>
                </a:cubicBezTo>
                <a:cubicBezTo>
                  <a:pt x="1573676" y="5087409"/>
                  <a:pt x="1576129" y="5090584"/>
                  <a:pt x="1578582" y="5094817"/>
                </a:cubicBezTo>
                <a:cubicBezTo>
                  <a:pt x="1567543" y="5092700"/>
                  <a:pt x="1567543" y="5092700"/>
                  <a:pt x="1567543" y="5081059"/>
                </a:cubicBezTo>
                <a:lnTo>
                  <a:pt x="1567543" y="5081059"/>
                </a:lnTo>
                <a:cubicBezTo>
                  <a:pt x="1567543" y="5080000"/>
                  <a:pt x="1568769" y="5080000"/>
                  <a:pt x="1568769" y="5078942"/>
                </a:cubicBezTo>
                <a:cubicBezTo>
                  <a:pt x="1571223" y="5075767"/>
                  <a:pt x="1573676" y="5071534"/>
                  <a:pt x="1578582" y="5073650"/>
                </a:cubicBezTo>
                <a:cubicBezTo>
                  <a:pt x="1581035" y="5074709"/>
                  <a:pt x="1582262" y="5075767"/>
                  <a:pt x="1582262" y="5078942"/>
                </a:cubicBezTo>
                <a:close/>
                <a:moveTo>
                  <a:pt x="11724681" y="6180667"/>
                </a:moveTo>
                <a:cubicBezTo>
                  <a:pt x="11729587" y="6181725"/>
                  <a:pt x="11732040" y="6184901"/>
                  <a:pt x="11734494" y="6188075"/>
                </a:cubicBezTo>
                <a:cubicBezTo>
                  <a:pt x="11733267" y="6189133"/>
                  <a:pt x="11732040" y="6189133"/>
                  <a:pt x="11729587" y="6190192"/>
                </a:cubicBezTo>
                <a:cubicBezTo>
                  <a:pt x="11724681" y="6190192"/>
                  <a:pt x="11721001" y="6188075"/>
                  <a:pt x="11719775" y="6183842"/>
                </a:cubicBezTo>
                <a:cubicBezTo>
                  <a:pt x="11719775" y="6180667"/>
                  <a:pt x="11722228" y="6179609"/>
                  <a:pt x="11724681" y="6180667"/>
                </a:cubicBezTo>
                <a:close/>
                <a:moveTo>
                  <a:pt x="11583627" y="1624542"/>
                </a:moveTo>
                <a:cubicBezTo>
                  <a:pt x="11584853" y="1621367"/>
                  <a:pt x="11586079" y="1618192"/>
                  <a:pt x="11589760" y="1619250"/>
                </a:cubicBezTo>
                <a:cubicBezTo>
                  <a:pt x="11593439" y="1620308"/>
                  <a:pt x="11593439" y="1623483"/>
                  <a:pt x="11593439" y="1626658"/>
                </a:cubicBezTo>
                <a:cubicBezTo>
                  <a:pt x="11593439" y="1629833"/>
                  <a:pt x="11592212" y="1633008"/>
                  <a:pt x="11588533" y="1631950"/>
                </a:cubicBezTo>
                <a:cubicBezTo>
                  <a:pt x="11582400" y="1630892"/>
                  <a:pt x="11582400" y="1627717"/>
                  <a:pt x="11583627" y="1624542"/>
                </a:cubicBezTo>
                <a:close/>
                <a:moveTo>
                  <a:pt x="1794456" y="6225117"/>
                </a:moveTo>
                <a:cubicBezTo>
                  <a:pt x="1789550" y="6219825"/>
                  <a:pt x="1799363" y="6218767"/>
                  <a:pt x="1803042" y="6217709"/>
                </a:cubicBezTo>
                <a:cubicBezTo>
                  <a:pt x="1804269" y="6217709"/>
                  <a:pt x="1805495" y="6218767"/>
                  <a:pt x="1807948" y="6219825"/>
                </a:cubicBezTo>
                <a:cubicBezTo>
                  <a:pt x="1805495" y="6226175"/>
                  <a:pt x="1798136" y="6230409"/>
                  <a:pt x="1794456" y="6225117"/>
                </a:cubicBezTo>
                <a:close/>
                <a:moveTo>
                  <a:pt x="1335723" y="6158442"/>
                </a:moveTo>
                <a:cubicBezTo>
                  <a:pt x="1334497" y="6158442"/>
                  <a:pt x="1332044" y="6157383"/>
                  <a:pt x="1332044" y="6156325"/>
                </a:cubicBezTo>
                <a:cubicBezTo>
                  <a:pt x="1332044" y="6153151"/>
                  <a:pt x="1334497" y="6151034"/>
                  <a:pt x="1338176" y="6149975"/>
                </a:cubicBezTo>
                <a:cubicBezTo>
                  <a:pt x="1340629" y="6148917"/>
                  <a:pt x="1343083" y="6151034"/>
                  <a:pt x="1343083" y="6153151"/>
                </a:cubicBezTo>
                <a:cubicBezTo>
                  <a:pt x="1343083" y="6157383"/>
                  <a:pt x="1339403" y="6158442"/>
                  <a:pt x="1335723" y="6158442"/>
                </a:cubicBezTo>
                <a:close/>
                <a:moveTo>
                  <a:pt x="1025404" y="5719234"/>
                </a:moveTo>
                <a:cubicBezTo>
                  <a:pt x="1024177" y="5720292"/>
                  <a:pt x="1024177" y="5720292"/>
                  <a:pt x="1022951" y="5721350"/>
                </a:cubicBezTo>
                <a:cubicBezTo>
                  <a:pt x="1005779" y="5716058"/>
                  <a:pt x="1005779" y="5715000"/>
                  <a:pt x="1013138" y="5707592"/>
                </a:cubicBezTo>
                <a:cubicBezTo>
                  <a:pt x="1014365" y="5712883"/>
                  <a:pt x="1024177" y="5712883"/>
                  <a:pt x="1025404" y="5719234"/>
                </a:cubicBezTo>
                <a:close/>
                <a:moveTo>
                  <a:pt x="11121214" y="2466975"/>
                </a:moveTo>
                <a:cubicBezTo>
                  <a:pt x="11123667" y="2464858"/>
                  <a:pt x="11126120" y="2466975"/>
                  <a:pt x="11127347" y="2469092"/>
                </a:cubicBezTo>
                <a:cubicBezTo>
                  <a:pt x="11128573" y="2474383"/>
                  <a:pt x="11127347" y="2479675"/>
                  <a:pt x="11118761" y="2480733"/>
                </a:cubicBezTo>
                <a:cubicBezTo>
                  <a:pt x="11116307" y="2475442"/>
                  <a:pt x="11116307" y="2471208"/>
                  <a:pt x="11121214" y="2466975"/>
                </a:cubicBezTo>
                <a:close/>
                <a:moveTo>
                  <a:pt x="1105130" y="5944659"/>
                </a:moveTo>
                <a:cubicBezTo>
                  <a:pt x="1105130" y="5947834"/>
                  <a:pt x="1105130" y="5951008"/>
                  <a:pt x="1105130" y="5953125"/>
                </a:cubicBezTo>
                <a:cubicBezTo>
                  <a:pt x="1095318" y="5955242"/>
                  <a:pt x="1092864" y="5951008"/>
                  <a:pt x="1094091" y="5943600"/>
                </a:cubicBezTo>
                <a:cubicBezTo>
                  <a:pt x="1094091" y="5941484"/>
                  <a:pt x="1096544" y="5939367"/>
                  <a:pt x="1098997" y="5939367"/>
                </a:cubicBezTo>
                <a:cubicBezTo>
                  <a:pt x="1102677" y="5940425"/>
                  <a:pt x="1105130" y="5941484"/>
                  <a:pt x="1105130" y="5944659"/>
                </a:cubicBezTo>
                <a:close/>
                <a:moveTo>
                  <a:pt x="11600798" y="4022725"/>
                </a:moveTo>
                <a:cubicBezTo>
                  <a:pt x="11592212" y="4023784"/>
                  <a:pt x="11590986" y="4019550"/>
                  <a:pt x="11589760" y="4014258"/>
                </a:cubicBezTo>
                <a:cubicBezTo>
                  <a:pt x="11590986" y="4014258"/>
                  <a:pt x="11593439" y="4014258"/>
                  <a:pt x="11593439" y="4015317"/>
                </a:cubicBezTo>
                <a:cubicBezTo>
                  <a:pt x="11597119" y="4018492"/>
                  <a:pt x="11604478" y="4011083"/>
                  <a:pt x="11604478" y="4018492"/>
                </a:cubicBezTo>
                <a:cubicBezTo>
                  <a:pt x="11605705" y="4020608"/>
                  <a:pt x="11603252" y="4021667"/>
                  <a:pt x="11600798" y="4022725"/>
                </a:cubicBezTo>
                <a:close/>
                <a:moveTo>
                  <a:pt x="876990" y="5827183"/>
                </a:moveTo>
                <a:cubicBezTo>
                  <a:pt x="880670" y="5827183"/>
                  <a:pt x="884349" y="5829300"/>
                  <a:pt x="883123" y="5832475"/>
                </a:cubicBezTo>
                <a:cubicBezTo>
                  <a:pt x="883123" y="5835651"/>
                  <a:pt x="880670" y="5837767"/>
                  <a:pt x="876990" y="5837767"/>
                </a:cubicBezTo>
                <a:cubicBezTo>
                  <a:pt x="873310" y="5836709"/>
                  <a:pt x="872084" y="5834592"/>
                  <a:pt x="872084" y="5831417"/>
                </a:cubicBezTo>
                <a:cubicBezTo>
                  <a:pt x="872084" y="5827183"/>
                  <a:pt x="874537" y="5827183"/>
                  <a:pt x="876990" y="5827183"/>
                </a:cubicBezTo>
                <a:close/>
                <a:moveTo>
                  <a:pt x="11183768" y="3660775"/>
                </a:moveTo>
                <a:cubicBezTo>
                  <a:pt x="11182542" y="3663950"/>
                  <a:pt x="11178862" y="3662892"/>
                  <a:pt x="11176409" y="3663950"/>
                </a:cubicBezTo>
                <a:cubicBezTo>
                  <a:pt x="11173956" y="3663950"/>
                  <a:pt x="11171502" y="3662892"/>
                  <a:pt x="11172729" y="3659717"/>
                </a:cubicBezTo>
                <a:cubicBezTo>
                  <a:pt x="11173956" y="3656542"/>
                  <a:pt x="11176409" y="3654425"/>
                  <a:pt x="11180089" y="3655483"/>
                </a:cubicBezTo>
                <a:cubicBezTo>
                  <a:pt x="11181315" y="3656542"/>
                  <a:pt x="11183768" y="3657600"/>
                  <a:pt x="11183768" y="3660775"/>
                </a:cubicBezTo>
                <a:close/>
                <a:moveTo>
                  <a:pt x="11616743" y="6392334"/>
                </a:moveTo>
                <a:cubicBezTo>
                  <a:pt x="11610611" y="6395508"/>
                  <a:pt x="11604478" y="6396567"/>
                  <a:pt x="11602025" y="6392334"/>
                </a:cubicBezTo>
                <a:cubicBezTo>
                  <a:pt x="11599572" y="6388100"/>
                  <a:pt x="11605705" y="6390217"/>
                  <a:pt x="11608158" y="6389159"/>
                </a:cubicBezTo>
                <a:cubicBezTo>
                  <a:pt x="11611838" y="6389159"/>
                  <a:pt x="11614291" y="6388100"/>
                  <a:pt x="11616743" y="6392334"/>
                </a:cubicBezTo>
                <a:close/>
                <a:moveTo>
                  <a:pt x="793584" y="1079500"/>
                </a:moveTo>
                <a:cubicBezTo>
                  <a:pt x="788678" y="1079500"/>
                  <a:pt x="784998" y="1077383"/>
                  <a:pt x="784998" y="1073150"/>
                </a:cubicBezTo>
                <a:cubicBezTo>
                  <a:pt x="784998" y="1071033"/>
                  <a:pt x="787451" y="1069975"/>
                  <a:pt x="789904" y="1069975"/>
                </a:cubicBezTo>
                <a:cubicBezTo>
                  <a:pt x="793584" y="1071033"/>
                  <a:pt x="798490" y="1071033"/>
                  <a:pt x="798490" y="1075267"/>
                </a:cubicBezTo>
                <a:cubicBezTo>
                  <a:pt x="798490" y="1077383"/>
                  <a:pt x="797264" y="1079500"/>
                  <a:pt x="793584" y="1079500"/>
                </a:cubicBezTo>
                <a:close/>
                <a:moveTo>
                  <a:pt x="527421" y="1834092"/>
                </a:moveTo>
                <a:cubicBezTo>
                  <a:pt x="526194" y="1838325"/>
                  <a:pt x="522514" y="1838325"/>
                  <a:pt x="520061" y="1838325"/>
                </a:cubicBezTo>
                <a:cubicBezTo>
                  <a:pt x="517608" y="1838325"/>
                  <a:pt x="513928" y="1838325"/>
                  <a:pt x="515155" y="1835150"/>
                </a:cubicBezTo>
                <a:cubicBezTo>
                  <a:pt x="516381" y="1830917"/>
                  <a:pt x="520061" y="1828800"/>
                  <a:pt x="524967" y="1829858"/>
                </a:cubicBezTo>
                <a:cubicBezTo>
                  <a:pt x="526194" y="1829858"/>
                  <a:pt x="527421" y="1831975"/>
                  <a:pt x="527421" y="1834092"/>
                </a:cubicBezTo>
                <a:close/>
                <a:moveTo>
                  <a:pt x="11605705" y="5608109"/>
                </a:moveTo>
                <a:cubicBezTo>
                  <a:pt x="11604478" y="5604933"/>
                  <a:pt x="11606931" y="5603875"/>
                  <a:pt x="11609384" y="5603875"/>
                </a:cubicBezTo>
                <a:cubicBezTo>
                  <a:pt x="11614291" y="5603875"/>
                  <a:pt x="11617970" y="5603875"/>
                  <a:pt x="11627783" y="5603875"/>
                </a:cubicBezTo>
                <a:cubicBezTo>
                  <a:pt x="11619197" y="5607050"/>
                  <a:pt x="11615517" y="5608109"/>
                  <a:pt x="11613064" y="5609167"/>
                </a:cubicBezTo>
                <a:cubicBezTo>
                  <a:pt x="11610611" y="5610225"/>
                  <a:pt x="11608158" y="5612342"/>
                  <a:pt x="11605705" y="5608109"/>
                </a:cubicBezTo>
                <a:close/>
                <a:moveTo>
                  <a:pt x="610827" y="2064808"/>
                </a:moveTo>
                <a:cubicBezTo>
                  <a:pt x="612053" y="2062692"/>
                  <a:pt x="614506" y="2061633"/>
                  <a:pt x="616959" y="2060575"/>
                </a:cubicBezTo>
                <a:cubicBezTo>
                  <a:pt x="620639" y="2062692"/>
                  <a:pt x="620639" y="2065867"/>
                  <a:pt x="619413" y="2069042"/>
                </a:cubicBezTo>
                <a:cubicBezTo>
                  <a:pt x="618186" y="2072217"/>
                  <a:pt x="615733" y="2071158"/>
                  <a:pt x="613280" y="2070100"/>
                </a:cubicBezTo>
                <a:cubicBezTo>
                  <a:pt x="610827" y="2069042"/>
                  <a:pt x="609600" y="2066925"/>
                  <a:pt x="610827" y="2064808"/>
                </a:cubicBezTo>
                <a:close/>
                <a:moveTo>
                  <a:pt x="610827" y="645583"/>
                </a:moveTo>
                <a:cubicBezTo>
                  <a:pt x="613280" y="645583"/>
                  <a:pt x="615733" y="646642"/>
                  <a:pt x="615733" y="649817"/>
                </a:cubicBezTo>
                <a:cubicBezTo>
                  <a:pt x="615733" y="652992"/>
                  <a:pt x="613280" y="655108"/>
                  <a:pt x="609600" y="656167"/>
                </a:cubicBezTo>
                <a:cubicBezTo>
                  <a:pt x="605920" y="656167"/>
                  <a:pt x="604694" y="654050"/>
                  <a:pt x="604694" y="651933"/>
                </a:cubicBezTo>
                <a:cubicBezTo>
                  <a:pt x="604694" y="647700"/>
                  <a:pt x="605920" y="645583"/>
                  <a:pt x="610827" y="645583"/>
                </a:cubicBezTo>
                <a:close/>
                <a:moveTo>
                  <a:pt x="1409317" y="5381625"/>
                </a:moveTo>
                <a:cubicBezTo>
                  <a:pt x="1411770" y="5386917"/>
                  <a:pt x="1410543" y="5392209"/>
                  <a:pt x="1404411" y="5393267"/>
                </a:cubicBezTo>
                <a:cubicBezTo>
                  <a:pt x="1401957" y="5394325"/>
                  <a:pt x="1398278" y="5390092"/>
                  <a:pt x="1398278" y="5387975"/>
                </a:cubicBezTo>
                <a:cubicBezTo>
                  <a:pt x="1397051" y="5379508"/>
                  <a:pt x="1404411" y="5381625"/>
                  <a:pt x="1409317" y="5381625"/>
                </a:cubicBezTo>
                <a:close/>
                <a:moveTo>
                  <a:pt x="1409317" y="5380567"/>
                </a:moveTo>
                <a:cubicBezTo>
                  <a:pt x="1409317" y="5380567"/>
                  <a:pt x="1409317" y="5380567"/>
                  <a:pt x="1409317" y="5380567"/>
                </a:cubicBezTo>
                <a:cubicBezTo>
                  <a:pt x="1410543" y="5380567"/>
                  <a:pt x="1410543" y="5381625"/>
                  <a:pt x="1409317" y="5380567"/>
                </a:cubicBezTo>
                <a:cubicBezTo>
                  <a:pt x="1410543" y="5381625"/>
                  <a:pt x="1409317" y="5381625"/>
                  <a:pt x="1409317" y="5380567"/>
                </a:cubicBezTo>
                <a:cubicBezTo>
                  <a:pt x="1409317" y="5381625"/>
                  <a:pt x="1409317" y="5381625"/>
                  <a:pt x="1409317" y="5380567"/>
                </a:cubicBezTo>
                <a:close/>
                <a:moveTo>
                  <a:pt x="1053615" y="5257800"/>
                </a:moveTo>
                <a:cubicBezTo>
                  <a:pt x="1053615" y="5260975"/>
                  <a:pt x="1052388" y="5262034"/>
                  <a:pt x="1052388" y="5262034"/>
                </a:cubicBezTo>
                <a:cubicBezTo>
                  <a:pt x="1046255" y="5262034"/>
                  <a:pt x="1043802" y="5260975"/>
                  <a:pt x="1043802" y="5258859"/>
                </a:cubicBezTo>
                <a:cubicBezTo>
                  <a:pt x="1043802" y="5256742"/>
                  <a:pt x="1045029" y="5254625"/>
                  <a:pt x="1048708" y="5254625"/>
                </a:cubicBezTo>
                <a:cubicBezTo>
                  <a:pt x="1049935" y="5253567"/>
                  <a:pt x="1052388" y="5255684"/>
                  <a:pt x="1053615" y="5257800"/>
                </a:cubicBezTo>
                <a:close/>
                <a:moveTo>
                  <a:pt x="511475" y="2404533"/>
                </a:moveTo>
                <a:cubicBezTo>
                  <a:pt x="512702" y="2404533"/>
                  <a:pt x="513928" y="2405592"/>
                  <a:pt x="513928" y="2406650"/>
                </a:cubicBezTo>
                <a:cubicBezTo>
                  <a:pt x="513928" y="2410883"/>
                  <a:pt x="511475" y="2415117"/>
                  <a:pt x="506569" y="2416175"/>
                </a:cubicBezTo>
                <a:cubicBezTo>
                  <a:pt x="502889" y="2416175"/>
                  <a:pt x="499210" y="2415117"/>
                  <a:pt x="500436" y="2413000"/>
                </a:cubicBezTo>
                <a:cubicBezTo>
                  <a:pt x="501663" y="2408767"/>
                  <a:pt x="506569" y="2405592"/>
                  <a:pt x="511475" y="2404533"/>
                </a:cubicBezTo>
                <a:close/>
                <a:moveTo>
                  <a:pt x="1070786" y="5168900"/>
                </a:moveTo>
                <a:cubicBezTo>
                  <a:pt x="1070786" y="5167842"/>
                  <a:pt x="1070786" y="5166784"/>
                  <a:pt x="1072013" y="5166784"/>
                </a:cubicBezTo>
                <a:cubicBezTo>
                  <a:pt x="1076919" y="5166784"/>
                  <a:pt x="1080599" y="5166784"/>
                  <a:pt x="1085505" y="5166784"/>
                </a:cubicBezTo>
                <a:cubicBezTo>
                  <a:pt x="1089185" y="5166784"/>
                  <a:pt x="1091638" y="5169959"/>
                  <a:pt x="1089185" y="5173133"/>
                </a:cubicBezTo>
                <a:cubicBezTo>
                  <a:pt x="1087958" y="5176309"/>
                  <a:pt x="1084279" y="5174192"/>
                  <a:pt x="1083052" y="5174192"/>
                </a:cubicBezTo>
                <a:cubicBezTo>
                  <a:pt x="1078146" y="5172075"/>
                  <a:pt x="1074466" y="5169959"/>
                  <a:pt x="1070786" y="5168900"/>
                </a:cubicBezTo>
                <a:close/>
                <a:moveTo>
                  <a:pt x="11629009" y="4008967"/>
                </a:moveTo>
                <a:cubicBezTo>
                  <a:pt x="11629009" y="4004733"/>
                  <a:pt x="11630236" y="4000500"/>
                  <a:pt x="11636369" y="4000500"/>
                </a:cubicBezTo>
                <a:cubicBezTo>
                  <a:pt x="11638822" y="4000500"/>
                  <a:pt x="11641275" y="4002617"/>
                  <a:pt x="11641275" y="4005792"/>
                </a:cubicBezTo>
                <a:cubicBezTo>
                  <a:pt x="11641275" y="4010025"/>
                  <a:pt x="11636369" y="4011083"/>
                  <a:pt x="11632689" y="4012142"/>
                </a:cubicBezTo>
                <a:cubicBezTo>
                  <a:pt x="11631462" y="4012142"/>
                  <a:pt x="11629009" y="4010025"/>
                  <a:pt x="11629009" y="4008967"/>
                </a:cubicBezTo>
                <a:close/>
                <a:moveTo>
                  <a:pt x="383913" y="1172633"/>
                </a:moveTo>
                <a:cubicBezTo>
                  <a:pt x="387593" y="1173692"/>
                  <a:pt x="390046" y="1175808"/>
                  <a:pt x="388819" y="1180042"/>
                </a:cubicBezTo>
                <a:cubicBezTo>
                  <a:pt x="387593" y="1182158"/>
                  <a:pt x="385140" y="1183217"/>
                  <a:pt x="382687" y="1183217"/>
                </a:cubicBezTo>
                <a:cubicBezTo>
                  <a:pt x="379007" y="1182158"/>
                  <a:pt x="377780" y="1178983"/>
                  <a:pt x="379007" y="1175808"/>
                </a:cubicBezTo>
                <a:cubicBezTo>
                  <a:pt x="379007" y="1173692"/>
                  <a:pt x="380233" y="1171575"/>
                  <a:pt x="383913" y="1172633"/>
                </a:cubicBezTo>
                <a:close/>
                <a:moveTo>
                  <a:pt x="873310" y="1692275"/>
                </a:moveTo>
                <a:cubicBezTo>
                  <a:pt x="870857" y="1686983"/>
                  <a:pt x="873310" y="1683808"/>
                  <a:pt x="880670" y="1688042"/>
                </a:cubicBezTo>
                <a:cubicBezTo>
                  <a:pt x="883123" y="1689100"/>
                  <a:pt x="884349" y="1690158"/>
                  <a:pt x="889256" y="1693333"/>
                </a:cubicBezTo>
                <a:cubicBezTo>
                  <a:pt x="883123" y="1693333"/>
                  <a:pt x="876990" y="1697567"/>
                  <a:pt x="873310" y="1692275"/>
                </a:cubicBezTo>
                <a:close/>
                <a:moveTo>
                  <a:pt x="11761478" y="5395383"/>
                </a:moveTo>
                <a:cubicBezTo>
                  <a:pt x="11755345" y="5395383"/>
                  <a:pt x="11759025" y="5389034"/>
                  <a:pt x="11755345" y="5386917"/>
                </a:cubicBezTo>
                <a:cubicBezTo>
                  <a:pt x="11755345" y="5383742"/>
                  <a:pt x="11757798" y="5382684"/>
                  <a:pt x="11760251" y="5383742"/>
                </a:cubicBezTo>
                <a:cubicBezTo>
                  <a:pt x="11762704" y="5385859"/>
                  <a:pt x="11765157" y="5387975"/>
                  <a:pt x="11766384" y="5391150"/>
                </a:cubicBezTo>
                <a:cubicBezTo>
                  <a:pt x="11766384" y="5392209"/>
                  <a:pt x="11762704" y="5396442"/>
                  <a:pt x="11761478" y="5395383"/>
                </a:cubicBezTo>
                <a:close/>
                <a:moveTo>
                  <a:pt x="347116" y="2388658"/>
                </a:moveTo>
                <a:cubicBezTo>
                  <a:pt x="339757" y="2383367"/>
                  <a:pt x="342210" y="2377017"/>
                  <a:pt x="344663" y="2368550"/>
                </a:cubicBezTo>
                <a:cubicBezTo>
                  <a:pt x="348343" y="2375958"/>
                  <a:pt x="352023" y="2381250"/>
                  <a:pt x="347116" y="2388658"/>
                </a:cubicBezTo>
                <a:close/>
                <a:moveTo>
                  <a:pt x="336077" y="4818592"/>
                </a:moveTo>
                <a:cubicBezTo>
                  <a:pt x="325038" y="4820709"/>
                  <a:pt x="320132" y="4824942"/>
                  <a:pt x="312773" y="4818592"/>
                </a:cubicBezTo>
                <a:cubicBezTo>
                  <a:pt x="318905" y="4814359"/>
                  <a:pt x="325038" y="4816475"/>
                  <a:pt x="336077" y="4818592"/>
                </a:cubicBezTo>
                <a:close/>
                <a:moveTo>
                  <a:pt x="222007" y="4396317"/>
                </a:moveTo>
                <a:cubicBezTo>
                  <a:pt x="219554" y="4397375"/>
                  <a:pt x="217101" y="4395258"/>
                  <a:pt x="217101" y="4393142"/>
                </a:cubicBezTo>
                <a:cubicBezTo>
                  <a:pt x="215874" y="4387850"/>
                  <a:pt x="217101" y="4382559"/>
                  <a:pt x="225687" y="4383617"/>
                </a:cubicBezTo>
                <a:cubicBezTo>
                  <a:pt x="225687" y="4384675"/>
                  <a:pt x="225687" y="4384675"/>
                  <a:pt x="225687" y="4385734"/>
                </a:cubicBezTo>
                <a:cubicBezTo>
                  <a:pt x="226913" y="4388909"/>
                  <a:pt x="229367" y="4394200"/>
                  <a:pt x="222007" y="4396317"/>
                </a:cubicBezTo>
                <a:close/>
                <a:moveTo>
                  <a:pt x="234273" y="5767917"/>
                </a:moveTo>
                <a:cubicBezTo>
                  <a:pt x="234273" y="5771092"/>
                  <a:pt x="231820" y="5771092"/>
                  <a:pt x="229367" y="5771092"/>
                </a:cubicBezTo>
                <a:cubicBezTo>
                  <a:pt x="226913" y="5771092"/>
                  <a:pt x="224460" y="5768975"/>
                  <a:pt x="224460" y="5766859"/>
                </a:cubicBezTo>
                <a:cubicBezTo>
                  <a:pt x="224460" y="5763683"/>
                  <a:pt x="226913" y="5763683"/>
                  <a:pt x="229367" y="5763683"/>
                </a:cubicBezTo>
                <a:cubicBezTo>
                  <a:pt x="231820" y="5764742"/>
                  <a:pt x="234273" y="5765800"/>
                  <a:pt x="234273" y="5767917"/>
                </a:cubicBezTo>
                <a:close/>
                <a:moveTo>
                  <a:pt x="11324822" y="3071284"/>
                </a:moveTo>
                <a:cubicBezTo>
                  <a:pt x="11322369" y="3073400"/>
                  <a:pt x="11321143" y="3076575"/>
                  <a:pt x="11316236" y="3075517"/>
                </a:cubicBezTo>
                <a:cubicBezTo>
                  <a:pt x="11315010" y="3074458"/>
                  <a:pt x="11313784" y="3073400"/>
                  <a:pt x="11313784" y="3072342"/>
                </a:cubicBezTo>
                <a:cubicBezTo>
                  <a:pt x="11315010" y="3068108"/>
                  <a:pt x="11318690" y="3065992"/>
                  <a:pt x="11323596" y="3067050"/>
                </a:cubicBezTo>
                <a:cubicBezTo>
                  <a:pt x="11326049" y="3068108"/>
                  <a:pt x="11326049" y="3070225"/>
                  <a:pt x="11324822" y="3071284"/>
                </a:cubicBezTo>
                <a:close/>
                <a:moveTo>
                  <a:pt x="11361619" y="6416675"/>
                </a:moveTo>
                <a:cubicBezTo>
                  <a:pt x="11354260" y="6412442"/>
                  <a:pt x="11350581" y="6407151"/>
                  <a:pt x="11351807" y="6397625"/>
                </a:cubicBezTo>
                <a:cubicBezTo>
                  <a:pt x="11362846" y="6403975"/>
                  <a:pt x="11362846" y="6410325"/>
                  <a:pt x="11361619" y="6416675"/>
                </a:cubicBezTo>
                <a:close/>
                <a:moveTo>
                  <a:pt x="11370205" y="4062942"/>
                </a:moveTo>
                <a:cubicBezTo>
                  <a:pt x="11368979" y="4065059"/>
                  <a:pt x="11366526" y="4065059"/>
                  <a:pt x="11365299" y="4065059"/>
                </a:cubicBezTo>
                <a:cubicBezTo>
                  <a:pt x="11360393" y="4062942"/>
                  <a:pt x="11360393" y="4061883"/>
                  <a:pt x="11361619" y="4059767"/>
                </a:cubicBezTo>
                <a:cubicBezTo>
                  <a:pt x="11362846" y="4058708"/>
                  <a:pt x="11365299" y="4056592"/>
                  <a:pt x="11367752" y="4057650"/>
                </a:cubicBezTo>
                <a:cubicBezTo>
                  <a:pt x="11371431" y="4058708"/>
                  <a:pt x="11371431" y="4060825"/>
                  <a:pt x="11370205" y="4062942"/>
                </a:cubicBezTo>
                <a:close/>
                <a:moveTo>
                  <a:pt x="1013138" y="2077508"/>
                </a:moveTo>
                <a:cubicBezTo>
                  <a:pt x="1010685" y="2077508"/>
                  <a:pt x="1008232" y="2075392"/>
                  <a:pt x="1009458" y="2073275"/>
                </a:cubicBezTo>
                <a:cubicBezTo>
                  <a:pt x="1010685" y="2070100"/>
                  <a:pt x="1014365" y="2069042"/>
                  <a:pt x="1018044" y="2069042"/>
                </a:cubicBezTo>
                <a:cubicBezTo>
                  <a:pt x="1019271" y="2069042"/>
                  <a:pt x="1020497" y="2071158"/>
                  <a:pt x="1020497" y="2072217"/>
                </a:cubicBezTo>
                <a:cubicBezTo>
                  <a:pt x="1020497" y="2075392"/>
                  <a:pt x="1018044" y="2077508"/>
                  <a:pt x="1013138" y="2077508"/>
                </a:cubicBezTo>
                <a:close/>
                <a:moveTo>
                  <a:pt x="868404" y="1608667"/>
                </a:moveTo>
                <a:cubicBezTo>
                  <a:pt x="869631" y="1605492"/>
                  <a:pt x="870857" y="1602317"/>
                  <a:pt x="874537" y="1602317"/>
                </a:cubicBezTo>
                <a:cubicBezTo>
                  <a:pt x="878217" y="1602317"/>
                  <a:pt x="880670" y="1605492"/>
                  <a:pt x="879443" y="1608667"/>
                </a:cubicBezTo>
                <a:cubicBezTo>
                  <a:pt x="878217" y="1611842"/>
                  <a:pt x="875763" y="1613958"/>
                  <a:pt x="872084" y="1612900"/>
                </a:cubicBezTo>
                <a:cubicBezTo>
                  <a:pt x="870857" y="1613958"/>
                  <a:pt x="869631" y="1610783"/>
                  <a:pt x="868404" y="1608667"/>
                </a:cubicBezTo>
                <a:close/>
                <a:moveTo>
                  <a:pt x="11368979" y="5942542"/>
                </a:moveTo>
                <a:cubicBezTo>
                  <a:pt x="11370205" y="5941484"/>
                  <a:pt x="11372658" y="5940425"/>
                  <a:pt x="11375112" y="5939367"/>
                </a:cubicBezTo>
                <a:cubicBezTo>
                  <a:pt x="11377564" y="5943600"/>
                  <a:pt x="11378791" y="5947834"/>
                  <a:pt x="11375112" y="5952067"/>
                </a:cubicBezTo>
                <a:cubicBezTo>
                  <a:pt x="11371431" y="5949950"/>
                  <a:pt x="11366526" y="5947834"/>
                  <a:pt x="11368979" y="5942542"/>
                </a:cubicBezTo>
                <a:close/>
                <a:moveTo>
                  <a:pt x="11665806" y="5786967"/>
                </a:moveTo>
                <a:cubicBezTo>
                  <a:pt x="11665806" y="5791200"/>
                  <a:pt x="11664579" y="5792258"/>
                  <a:pt x="11660900" y="5792258"/>
                </a:cubicBezTo>
                <a:cubicBezTo>
                  <a:pt x="11655993" y="5792258"/>
                  <a:pt x="11653540" y="5789084"/>
                  <a:pt x="11653540" y="5784850"/>
                </a:cubicBezTo>
                <a:cubicBezTo>
                  <a:pt x="11653540" y="5781675"/>
                  <a:pt x="11654767" y="5778500"/>
                  <a:pt x="11659673" y="5779558"/>
                </a:cubicBezTo>
                <a:cubicBezTo>
                  <a:pt x="11664579" y="5781675"/>
                  <a:pt x="11665806" y="5784850"/>
                  <a:pt x="11665806" y="5786967"/>
                </a:cubicBezTo>
                <a:close/>
                <a:moveTo>
                  <a:pt x="11395963" y="3258608"/>
                </a:moveTo>
                <a:cubicBezTo>
                  <a:pt x="11397190" y="3263900"/>
                  <a:pt x="11394736" y="3267075"/>
                  <a:pt x="11388604" y="3268133"/>
                </a:cubicBezTo>
                <a:cubicBezTo>
                  <a:pt x="11387377" y="3270250"/>
                  <a:pt x="11386150" y="3272367"/>
                  <a:pt x="11384924" y="3274483"/>
                </a:cubicBezTo>
                <a:cubicBezTo>
                  <a:pt x="11382471" y="3276600"/>
                  <a:pt x="11378791" y="3277659"/>
                  <a:pt x="11376338" y="3274483"/>
                </a:cubicBezTo>
                <a:cubicBezTo>
                  <a:pt x="11375112" y="3272367"/>
                  <a:pt x="11376338" y="3270250"/>
                  <a:pt x="11378791" y="3269192"/>
                </a:cubicBezTo>
                <a:cubicBezTo>
                  <a:pt x="11381245" y="3268133"/>
                  <a:pt x="11383697" y="3267075"/>
                  <a:pt x="11386150" y="3266017"/>
                </a:cubicBezTo>
                <a:cubicBezTo>
                  <a:pt x="11386150" y="3261784"/>
                  <a:pt x="11388604" y="3258608"/>
                  <a:pt x="11392283" y="3257550"/>
                </a:cubicBezTo>
                <a:cubicBezTo>
                  <a:pt x="11393510" y="3256492"/>
                  <a:pt x="11395963" y="3257550"/>
                  <a:pt x="11395963" y="3258608"/>
                </a:cubicBezTo>
                <a:close/>
                <a:moveTo>
                  <a:pt x="413351" y="161925"/>
                </a:moveTo>
                <a:cubicBezTo>
                  <a:pt x="417030" y="167217"/>
                  <a:pt x="410897" y="170392"/>
                  <a:pt x="410897" y="174625"/>
                </a:cubicBezTo>
                <a:cubicBezTo>
                  <a:pt x="410897" y="174625"/>
                  <a:pt x="409671" y="175683"/>
                  <a:pt x="407218" y="175683"/>
                </a:cubicBezTo>
                <a:cubicBezTo>
                  <a:pt x="405991" y="173567"/>
                  <a:pt x="405991" y="171450"/>
                  <a:pt x="405991" y="170392"/>
                </a:cubicBezTo>
                <a:cubicBezTo>
                  <a:pt x="405991" y="167217"/>
                  <a:pt x="404765" y="161925"/>
                  <a:pt x="409671" y="160867"/>
                </a:cubicBezTo>
                <a:cubicBezTo>
                  <a:pt x="409671" y="160867"/>
                  <a:pt x="412124" y="160867"/>
                  <a:pt x="413351" y="161925"/>
                </a:cubicBezTo>
                <a:close/>
                <a:moveTo>
                  <a:pt x="11654767" y="5316008"/>
                </a:moveTo>
                <a:cubicBezTo>
                  <a:pt x="11657220" y="5314950"/>
                  <a:pt x="11659673" y="5313892"/>
                  <a:pt x="11660900" y="5317067"/>
                </a:cubicBezTo>
                <a:cubicBezTo>
                  <a:pt x="11662126" y="5320242"/>
                  <a:pt x="11659673" y="5322359"/>
                  <a:pt x="11655993" y="5322359"/>
                </a:cubicBezTo>
                <a:cubicBezTo>
                  <a:pt x="11652314" y="5322359"/>
                  <a:pt x="11647407" y="5324475"/>
                  <a:pt x="11644955" y="5321300"/>
                </a:cubicBezTo>
                <a:cubicBezTo>
                  <a:pt x="11644955" y="5316008"/>
                  <a:pt x="11651088" y="5318125"/>
                  <a:pt x="11654767" y="5316008"/>
                </a:cubicBezTo>
                <a:close/>
                <a:moveTo>
                  <a:pt x="1458379" y="5574242"/>
                </a:moveTo>
                <a:cubicBezTo>
                  <a:pt x="1462059" y="5573183"/>
                  <a:pt x="1462059" y="5576359"/>
                  <a:pt x="1463285" y="5578475"/>
                </a:cubicBezTo>
                <a:cubicBezTo>
                  <a:pt x="1464512" y="5581651"/>
                  <a:pt x="1464512" y="5585883"/>
                  <a:pt x="1460832" y="5588000"/>
                </a:cubicBezTo>
                <a:cubicBezTo>
                  <a:pt x="1457153" y="5588000"/>
                  <a:pt x="1455926" y="5585883"/>
                  <a:pt x="1455926" y="5583767"/>
                </a:cubicBezTo>
                <a:cubicBezTo>
                  <a:pt x="1452246" y="5579534"/>
                  <a:pt x="1453473" y="5576359"/>
                  <a:pt x="1458379" y="5574242"/>
                </a:cubicBezTo>
                <a:close/>
                <a:moveTo>
                  <a:pt x="1792003" y="6250517"/>
                </a:moveTo>
                <a:cubicBezTo>
                  <a:pt x="1795683" y="6250517"/>
                  <a:pt x="1796910" y="6253692"/>
                  <a:pt x="1798136" y="6255808"/>
                </a:cubicBezTo>
                <a:cubicBezTo>
                  <a:pt x="1796910" y="6260042"/>
                  <a:pt x="1794456" y="6260042"/>
                  <a:pt x="1790777" y="6260042"/>
                </a:cubicBezTo>
                <a:cubicBezTo>
                  <a:pt x="1787097" y="6258984"/>
                  <a:pt x="1784644" y="6257925"/>
                  <a:pt x="1784644" y="6253692"/>
                </a:cubicBezTo>
                <a:cubicBezTo>
                  <a:pt x="1784644" y="6250517"/>
                  <a:pt x="1788324" y="6250517"/>
                  <a:pt x="1792003" y="6250517"/>
                </a:cubicBezTo>
                <a:close/>
                <a:moveTo>
                  <a:pt x="11419268" y="5291667"/>
                </a:moveTo>
                <a:cubicBezTo>
                  <a:pt x="11419268" y="5294842"/>
                  <a:pt x="11418041" y="5296959"/>
                  <a:pt x="11414361" y="5298017"/>
                </a:cubicBezTo>
                <a:cubicBezTo>
                  <a:pt x="11410682" y="5298017"/>
                  <a:pt x="11409455" y="5295900"/>
                  <a:pt x="11410682" y="5293784"/>
                </a:cubicBezTo>
                <a:cubicBezTo>
                  <a:pt x="11410682" y="5291667"/>
                  <a:pt x="11410682" y="5287434"/>
                  <a:pt x="11415588" y="5287434"/>
                </a:cubicBezTo>
                <a:cubicBezTo>
                  <a:pt x="11415588" y="5287434"/>
                  <a:pt x="11418041" y="5289550"/>
                  <a:pt x="11419268" y="5291667"/>
                </a:cubicBezTo>
                <a:close/>
                <a:moveTo>
                  <a:pt x="1603113" y="4998508"/>
                </a:moveTo>
                <a:cubicBezTo>
                  <a:pt x="1603113" y="4998508"/>
                  <a:pt x="1603113" y="4998508"/>
                  <a:pt x="1603113" y="4998508"/>
                </a:cubicBezTo>
                <a:cubicBezTo>
                  <a:pt x="1603113" y="4998508"/>
                  <a:pt x="1603113" y="4998508"/>
                  <a:pt x="1603113" y="4998508"/>
                </a:cubicBezTo>
                <a:cubicBezTo>
                  <a:pt x="1603113" y="4998508"/>
                  <a:pt x="1603113" y="4998508"/>
                  <a:pt x="1603113" y="4998508"/>
                </a:cubicBezTo>
                <a:cubicBezTo>
                  <a:pt x="1603113" y="4998508"/>
                  <a:pt x="1603113" y="4998508"/>
                  <a:pt x="1603113" y="4998508"/>
                </a:cubicBezTo>
                <a:close/>
                <a:moveTo>
                  <a:pt x="1601887" y="4992159"/>
                </a:moveTo>
                <a:cubicBezTo>
                  <a:pt x="1601887" y="4994275"/>
                  <a:pt x="1603113" y="4996392"/>
                  <a:pt x="1603113" y="4998508"/>
                </a:cubicBezTo>
                <a:cubicBezTo>
                  <a:pt x="1599433" y="4997450"/>
                  <a:pt x="1594527" y="5000625"/>
                  <a:pt x="1592074" y="4996392"/>
                </a:cubicBezTo>
                <a:cubicBezTo>
                  <a:pt x="1590848" y="4993217"/>
                  <a:pt x="1590848" y="4988984"/>
                  <a:pt x="1595754" y="4986867"/>
                </a:cubicBezTo>
                <a:cubicBezTo>
                  <a:pt x="1600660" y="4985809"/>
                  <a:pt x="1600660" y="4988984"/>
                  <a:pt x="1601887" y="4992159"/>
                </a:cubicBezTo>
                <a:close/>
                <a:moveTo>
                  <a:pt x="1000872" y="5077883"/>
                </a:moveTo>
                <a:cubicBezTo>
                  <a:pt x="999646" y="5080000"/>
                  <a:pt x="997193" y="5081059"/>
                  <a:pt x="994740" y="5081059"/>
                </a:cubicBezTo>
                <a:cubicBezTo>
                  <a:pt x="992287" y="5080000"/>
                  <a:pt x="991060" y="5077883"/>
                  <a:pt x="991060" y="5075767"/>
                </a:cubicBezTo>
                <a:cubicBezTo>
                  <a:pt x="991060" y="5071534"/>
                  <a:pt x="994740" y="5070475"/>
                  <a:pt x="998419" y="5072592"/>
                </a:cubicBezTo>
                <a:cubicBezTo>
                  <a:pt x="1002099" y="5073650"/>
                  <a:pt x="1000872" y="5075767"/>
                  <a:pt x="1000872" y="5077883"/>
                </a:cubicBezTo>
                <a:close/>
                <a:moveTo>
                  <a:pt x="1671801" y="4283075"/>
                </a:moveTo>
                <a:cubicBezTo>
                  <a:pt x="1671801" y="4279900"/>
                  <a:pt x="1671801" y="4276725"/>
                  <a:pt x="1676707" y="4276725"/>
                </a:cubicBezTo>
                <a:cubicBezTo>
                  <a:pt x="1679160" y="4276725"/>
                  <a:pt x="1681613" y="4277784"/>
                  <a:pt x="1680386" y="4280959"/>
                </a:cubicBezTo>
                <a:cubicBezTo>
                  <a:pt x="1680386" y="4284133"/>
                  <a:pt x="1679160" y="4287309"/>
                  <a:pt x="1675480" y="4287309"/>
                </a:cubicBezTo>
                <a:cubicBezTo>
                  <a:pt x="1673027" y="4287309"/>
                  <a:pt x="1671801" y="4285192"/>
                  <a:pt x="1671801" y="4283075"/>
                </a:cubicBezTo>
                <a:close/>
                <a:moveTo>
                  <a:pt x="11757798" y="2476500"/>
                </a:moveTo>
                <a:cubicBezTo>
                  <a:pt x="11756571" y="2475442"/>
                  <a:pt x="11754118" y="2474383"/>
                  <a:pt x="11754118" y="2473325"/>
                </a:cubicBezTo>
                <a:cubicBezTo>
                  <a:pt x="11754118" y="2468033"/>
                  <a:pt x="11757798" y="2464858"/>
                  <a:pt x="11763930" y="2464858"/>
                </a:cubicBezTo>
                <a:cubicBezTo>
                  <a:pt x="11765157" y="2464858"/>
                  <a:pt x="11767611" y="2466975"/>
                  <a:pt x="11767611" y="2466975"/>
                </a:cubicBezTo>
                <a:cubicBezTo>
                  <a:pt x="11767611" y="2473325"/>
                  <a:pt x="11762704" y="2474383"/>
                  <a:pt x="11757798" y="2476500"/>
                </a:cubicBezTo>
                <a:close/>
                <a:moveTo>
                  <a:pt x="11418041" y="3073400"/>
                </a:moveTo>
                <a:cubicBezTo>
                  <a:pt x="11415588" y="3073400"/>
                  <a:pt x="11413135" y="3072342"/>
                  <a:pt x="11413135" y="3069167"/>
                </a:cubicBezTo>
                <a:cubicBezTo>
                  <a:pt x="11414361" y="3065992"/>
                  <a:pt x="11415588" y="3063875"/>
                  <a:pt x="11419268" y="3062817"/>
                </a:cubicBezTo>
                <a:cubicBezTo>
                  <a:pt x="11422947" y="3062817"/>
                  <a:pt x="11424174" y="3063875"/>
                  <a:pt x="11422947" y="3067050"/>
                </a:cubicBezTo>
                <a:cubicBezTo>
                  <a:pt x="11422947" y="3069167"/>
                  <a:pt x="11422947" y="3072342"/>
                  <a:pt x="11418041" y="3073400"/>
                </a:cubicBezTo>
                <a:close/>
                <a:moveTo>
                  <a:pt x="647623" y="377825"/>
                </a:moveTo>
                <a:cubicBezTo>
                  <a:pt x="653756" y="378883"/>
                  <a:pt x="653756" y="383117"/>
                  <a:pt x="653756" y="386292"/>
                </a:cubicBezTo>
                <a:cubicBezTo>
                  <a:pt x="653756" y="387350"/>
                  <a:pt x="651303" y="390525"/>
                  <a:pt x="651303" y="389467"/>
                </a:cubicBezTo>
                <a:cubicBezTo>
                  <a:pt x="646397" y="388408"/>
                  <a:pt x="642717" y="386292"/>
                  <a:pt x="642717" y="382058"/>
                </a:cubicBezTo>
                <a:cubicBezTo>
                  <a:pt x="642717" y="379942"/>
                  <a:pt x="645170" y="377825"/>
                  <a:pt x="647623" y="377825"/>
                </a:cubicBezTo>
                <a:close/>
                <a:moveTo>
                  <a:pt x="10939683" y="1477433"/>
                </a:moveTo>
                <a:cubicBezTo>
                  <a:pt x="10937230" y="1477433"/>
                  <a:pt x="10934777" y="1478492"/>
                  <a:pt x="10932323" y="1479550"/>
                </a:cubicBezTo>
                <a:cubicBezTo>
                  <a:pt x="10933550" y="1476375"/>
                  <a:pt x="10933550" y="1473200"/>
                  <a:pt x="10936003" y="1471083"/>
                </a:cubicBezTo>
                <a:cubicBezTo>
                  <a:pt x="10938456" y="1467908"/>
                  <a:pt x="10942136" y="1468967"/>
                  <a:pt x="10944589" y="1472142"/>
                </a:cubicBezTo>
                <a:cubicBezTo>
                  <a:pt x="10945816" y="1473200"/>
                  <a:pt x="10947042" y="1475317"/>
                  <a:pt x="10947042" y="1476375"/>
                </a:cubicBezTo>
                <a:cubicBezTo>
                  <a:pt x="10947042" y="1480608"/>
                  <a:pt x="10943363" y="1477433"/>
                  <a:pt x="10939683" y="1477433"/>
                </a:cubicBezTo>
                <a:close/>
                <a:moveTo>
                  <a:pt x="10932323" y="1478492"/>
                </a:moveTo>
                <a:cubicBezTo>
                  <a:pt x="10932323" y="1478492"/>
                  <a:pt x="10932323" y="1478492"/>
                  <a:pt x="10932323" y="1478492"/>
                </a:cubicBezTo>
                <a:cubicBezTo>
                  <a:pt x="10932323" y="1478492"/>
                  <a:pt x="10932323" y="1479550"/>
                  <a:pt x="10932323" y="1478492"/>
                </a:cubicBezTo>
                <a:lnTo>
                  <a:pt x="10932323" y="1478492"/>
                </a:lnTo>
                <a:close/>
                <a:moveTo>
                  <a:pt x="24531" y="825500"/>
                </a:moveTo>
                <a:cubicBezTo>
                  <a:pt x="24531" y="823383"/>
                  <a:pt x="25758" y="820208"/>
                  <a:pt x="28211" y="820208"/>
                </a:cubicBezTo>
                <a:cubicBezTo>
                  <a:pt x="33117" y="820208"/>
                  <a:pt x="35570" y="823383"/>
                  <a:pt x="35570" y="828675"/>
                </a:cubicBezTo>
                <a:cubicBezTo>
                  <a:pt x="35570" y="830792"/>
                  <a:pt x="33117" y="831850"/>
                  <a:pt x="30664" y="832908"/>
                </a:cubicBezTo>
                <a:cubicBezTo>
                  <a:pt x="24531" y="833967"/>
                  <a:pt x="24531" y="829733"/>
                  <a:pt x="24531" y="825500"/>
                </a:cubicBezTo>
                <a:close/>
                <a:moveTo>
                  <a:pt x="11682978" y="3712633"/>
                </a:moveTo>
                <a:cubicBezTo>
                  <a:pt x="11680525" y="3713692"/>
                  <a:pt x="11679298" y="3713692"/>
                  <a:pt x="11679298" y="3711575"/>
                </a:cubicBezTo>
                <a:cubicBezTo>
                  <a:pt x="11675619" y="3704167"/>
                  <a:pt x="11682978" y="3703108"/>
                  <a:pt x="11685431" y="3697817"/>
                </a:cubicBezTo>
                <a:cubicBezTo>
                  <a:pt x="11690337" y="3704167"/>
                  <a:pt x="11689111" y="3709458"/>
                  <a:pt x="11682978" y="3712633"/>
                </a:cubicBezTo>
                <a:close/>
                <a:moveTo>
                  <a:pt x="1095318" y="4387850"/>
                </a:moveTo>
                <a:cubicBezTo>
                  <a:pt x="1096544" y="4389967"/>
                  <a:pt x="1094091" y="4392084"/>
                  <a:pt x="1091638" y="4392084"/>
                </a:cubicBezTo>
                <a:cubicBezTo>
                  <a:pt x="1087958" y="4392084"/>
                  <a:pt x="1083052" y="4391025"/>
                  <a:pt x="1081825" y="4388909"/>
                </a:cubicBezTo>
                <a:cubicBezTo>
                  <a:pt x="1080599" y="4385734"/>
                  <a:pt x="1083052" y="4383617"/>
                  <a:pt x="1086732" y="4382559"/>
                </a:cubicBezTo>
                <a:cubicBezTo>
                  <a:pt x="1091638" y="4383617"/>
                  <a:pt x="1094091" y="4383617"/>
                  <a:pt x="1095318" y="4387850"/>
                </a:cubicBezTo>
                <a:close/>
                <a:moveTo>
                  <a:pt x="329944" y="5147734"/>
                </a:moveTo>
                <a:cubicBezTo>
                  <a:pt x="331171" y="5144559"/>
                  <a:pt x="333624" y="5142442"/>
                  <a:pt x="337304" y="5142442"/>
                </a:cubicBezTo>
                <a:cubicBezTo>
                  <a:pt x="340984" y="5142442"/>
                  <a:pt x="342210" y="5144559"/>
                  <a:pt x="342210" y="5146675"/>
                </a:cubicBezTo>
                <a:cubicBezTo>
                  <a:pt x="342210" y="5150909"/>
                  <a:pt x="338530" y="5150909"/>
                  <a:pt x="334851" y="5151967"/>
                </a:cubicBezTo>
                <a:cubicBezTo>
                  <a:pt x="331171" y="5151967"/>
                  <a:pt x="329944" y="5149850"/>
                  <a:pt x="329944" y="5147734"/>
                </a:cubicBezTo>
                <a:close/>
                <a:moveTo>
                  <a:pt x="141054" y="3777192"/>
                </a:moveTo>
                <a:cubicBezTo>
                  <a:pt x="144734" y="3777192"/>
                  <a:pt x="147187" y="3779309"/>
                  <a:pt x="148414" y="3782483"/>
                </a:cubicBezTo>
                <a:cubicBezTo>
                  <a:pt x="148414" y="3785659"/>
                  <a:pt x="145961" y="3786717"/>
                  <a:pt x="143507" y="3786717"/>
                </a:cubicBezTo>
                <a:cubicBezTo>
                  <a:pt x="141054" y="3786717"/>
                  <a:pt x="138601" y="3785659"/>
                  <a:pt x="138601" y="3782483"/>
                </a:cubicBezTo>
                <a:cubicBezTo>
                  <a:pt x="136148" y="3779309"/>
                  <a:pt x="137375" y="3777192"/>
                  <a:pt x="141054" y="3777192"/>
                </a:cubicBezTo>
                <a:close/>
                <a:moveTo>
                  <a:pt x="11797048" y="1772708"/>
                </a:moveTo>
                <a:cubicBezTo>
                  <a:pt x="11793368" y="1770592"/>
                  <a:pt x="11792142" y="1769533"/>
                  <a:pt x="11792142" y="1769533"/>
                </a:cubicBezTo>
                <a:cubicBezTo>
                  <a:pt x="11790915" y="1763183"/>
                  <a:pt x="11789689" y="1756833"/>
                  <a:pt x="11788462" y="1750483"/>
                </a:cubicBezTo>
                <a:cubicBezTo>
                  <a:pt x="11788462" y="1750483"/>
                  <a:pt x="11792142" y="1749425"/>
                  <a:pt x="11793368" y="1749425"/>
                </a:cubicBezTo>
                <a:cubicBezTo>
                  <a:pt x="11799501" y="1755775"/>
                  <a:pt x="11797048" y="1763183"/>
                  <a:pt x="11797048" y="1772708"/>
                </a:cubicBezTo>
                <a:close/>
                <a:moveTo>
                  <a:pt x="11806860" y="2649008"/>
                </a:moveTo>
                <a:cubicBezTo>
                  <a:pt x="11808087" y="2646892"/>
                  <a:pt x="11811767" y="2646892"/>
                  <a:pt x="11814220" y="2647950"/>
                </a:cubicBezTo>
                <a:cubicBezTo>
                  <a:pt x="11816673" y="2649008"/>
                  <a:pt x="11816673" y="2649008"/>
                  <a:pt x="11816673" y="2652184"/>
                </a:cubicBezTo>
                <a:cubicBezTo>
                  <a:pt x="11815446" y="2653242"/>
                  <a:pt x="11812993" y="2654300"/>
                  <a:pt x="11810540" y="2654300"/>
                </a:cubicBezTo>
                <a:cubicBezTo>
                  <a:pt x="11806860" y="2654300"/>
                  <a:pt x="11804408" y="2652184"/>
                  <a:pt x="11806860" y="2649008"/>
                </a:cubicBezTo>
                <a:close/>
                <a:moveTo>
                  <a:pt x="2103549" y="6836834"/>
                </a:moveTo>
                <a:cubicBezTo>
                  <a:pt x="2104776" y="6842125"/>
                  <a:pt x="2098643" y="6841067"/>
                  <a:pt x="2094963" y="6841067"/>
                </a:cubicBezTo>
                <a:cubicBezTo>
                  <a:pt x="2092510" y="6841067"/>
                  <a:pt x="2090057" y="6841067"/>
                  <a:pt x="2087604" y="6841067"/>
                </a:cubicBezTo>
                <a:cubicBezTo>
                  <a:pt x="2081471" y="6840008"/>
                  <a:pt x="2071659" y="6844242"/>
                  <a:pt x="2075338" y="6833659"/>
                </a:cubicBezTo>
                <a:cubicBezTo>
                  <a:pt x="2076565" y="6830484"/>
                  <a:pt x="2076565" y="6826250"/>
                  <a:pt x="2081471" y="6827308"/>
                </a:cubicBezTo>
                <a:cubicBezTo>
                  <a:pt x="2090057" y="6828367"/>
                  <a:pt x="2083924" y="6832600"/>
                  <a:pt x="2083924" y="6835776"/>
                </a:cubicBezTo>
                <a:cubicBezTo>
                  <a:pt x="2083924" y="6838950"/>
                  <a:pt x="2086378" y="6838950"/>
                  <a:pt x="2088831" y="6838950"/>
                </a:cubicBezTo>
                <a:cubicBezTo>
                  <a:pt x="2091284" y="6838950"/>
                  <a:pt x="2093737" y="6838950"/>
                  <a:pt x="2096190" y="6837892"/>
                </a:cubicBezTo>
                <a:cubicBezTo>
                  <a:pt x="2097417" y="6835776"/>
                  <a:pt x="2102323" y="6829425"/>
                  <a:pt x="2103549" y="6836834"/>
                </a:cubicBezTo>
                <a:close/>
                <a:moveTo>
                  <a:pt x="11766384" y="4836584"/>
                </a:moveTo>
                <a:cubicBezTo>
                  <a:pt x="11771290" y="4833409"/>
                  <a:pt x="11776196" y="4832350"/>
                  <a:pt x="11777423" y="4838700"/>
                </a:cubicBezTo>
                <a:cubicBezTo>
                  <a:pt x="11778649" y="4843992"/>
                  <a:pt x="11771290" y="4841875"/>
                  <a:pt x="11767611" y="4842934"/>
                </a:cubicBezTo>
                <a:cubicBezTo>
                  <a:pt x="11765157" y="4843992"/>
                  <a:pt x="11762704" y="4842934"/>
                  <a:pt x="11760251" y="4841875"/>
                </a:cubicBezTo>
                <a:cubicBezTo>
                  <a:pt x="11760251" y="4837642"/>
                  <a:pt x="11763930" y="4837642"/>
                  <a:pt x="11766384" y="4836584"/>
                </a:cubicBezTo>
                <a:close/>
                <a:moveTo>
                  <a:pt x="11441346" y="2810934"/>
                </a:moveTo>
                <a:cubicBezTo>
                  <a:pt x="11442573" y="2816225"/>
                  <a:pt x="11443799" y="2820458"/>
                  <a:pt x="11443799" y="2825750"/>
                </a:cubicBezTo>
                <a:cubicBezTo>
                  <a:pt x="11445025" y="2828925"/>
                  <a:pt x="11446252" y="2833159"/>
                  <a:pt x="11440119" y="2834217"/>
                </a:cubicBezTo>
                <a:cubicBezTo>
                  <a:pt x="11440119" y="2835275"/>
                  <a:pt x="11440119" y="2837392"/>
                  <a:pt x="11440119" y="2838450"/>
                </a:cubicBezTo>
                <a:cubicBezTo>
                  <a:pt x="11440119" y="2842684"/>
                  <a:pt x="11438892" y="2847975"/>
                  <a:pt x="11431533" y="2845858"/>
                </a:cubicBezTo>
                <a:cubicBezTo>
                  <a:pt x="11426627" y="2843742"/>
                  <a:pt x="11425400" y="2839508"/>
                  <a:pt x="11429080" y="2835275"/>
                </a:cubicBezTo>
                <a:cubicBezTo>
                  <a:pt x="11430307" y="2833159"/>
                  <a:pt x="11432759" y="2833159"/>
                  <a:pt x="11435213" y="2831042"/>
                </a:cubicBezTo>
                <a:cubicBezTo>
                  <a:pt x="11437666" y="2828925"/>
                  <a:pt x="11438892" y="2826809"/>
                  <a:pt x="11441346" y="2824692"/>
                </a:cubicBezTo>
                <a:cubicBezTo>
                  <a:pt x="11433986" y="2820458"/>
                  <a:pt x="11430307" y="2816225"/>
                  <a:pt x="11437666" y="2808817"/>
                </a:cubicBezTo>
                <a:cubicBezTo>
                  <a:pt x="11437666" y="2808817"/>
                  <a:pt x="11437666" y="2808817"/>
                  <a:pt x="11437666" y="2808817"/>
                </a:cubicBezTo>
                <a:cubicBezTo>
                  <a:pt x="11440119" y="2807758"/>
                  <a:pt x="11441346" y="2805642"/>
                  <a:pt x="11443799" y="2804583"/>
                </a:cubicBezTo>
                <a:cubicBezTo>
                  <a:pt x="11447478" y="2803525"/>
                  <a:pt x="11452385" y="2802467"/>
                  <a:pt x="11452385" y="2805642"/>
                </a:cubicBezTo>
                <a:cubicBezTo>
                  <a:pt x="11453611" y="2809875"/>
                  <a:pt x="11448705" y="2808817"/>
                  <a:pt x="11445025" y="2809875"/>
                </a:cubicBezTo>
                <a:cubicBezTo>
                  <a:pt x="11443799" y="2810934"/>
                  <a:pt x="11442573" y="2810934"/>
                  <a:pt x="11441346" y="2810934"/>
                </a:cubicBezTo>
                <a:close/>
                <a:moveTo>
                  <a:pt x="1639910" y="5688542"/>
                </a:moveTo>
                <a:cubicBezTo>
                  <a:pt x="1639910" y="5687484"/>
                  <a:pt x="1639910" y="5687484"/>
                  <a:pt x="1639910" y="5686425"/>
                </a:cubicBezTo>
                <a:cubicBezTo>
                  <a:pt x="1639910" y="5682192"/>
                  <a:pt x="1641137" y="5676901"/>
                  <a:pt x="1647269" y="5676901"/>
                </a:cubicBezTo>
                <a:cubicBezTo>
                  <a:pt x="1648496" y="5676901"/>
                  <a:pt x="1649722" y="5680075"/>
                  <a:pt x="1649722" y="5682192"/>
                </a:cubicBezTo>
                <a:cubicBezTo>
                  <a:pt x="1650949" y="5689600"/>
                  <a:pt x="1644816" y="5688542"/>
                  <a:pt x="1639910" y="5688542"/>
                </a:cubicBezTo>
                <a:close/>
                <a:moveTo>
                  <a:pt x="1639910" y="5688542"/>
                </a:moveTo>
                <a:cubicBezTo>
                  <a:pt x="1639910" y="5688542"/>
                  <a:pt x="1639910" y="5688542"/>
                  <a:pt x="1639910" y="5688542"/>
                </a:cubicBezTo>
                <a:cubicBezTo>
                  <a:pt x="1639910" y="5688542"/>
                  <a:pt x="1639910" y="5688542"/>
                  <a:pt x="1639910" y="5688542"/>
                </a:cubicBezTo>
                <a:cubicBezTo>
                  <a:pt x="1639910" y="5688542"/>
                  <a:pt x="1639910" y="5688542"/>
                  <a:pt x="1639910" y="5688542"/>
                </a:cubicBezTo>
                <a:cubicBezTo>
                  <a:pt x="1639910" y="5688542"/>
                  <a:pt x="1639910" y="5688542"/>
                  <a:pt x="1639910" y="5688542"/>
                </a:cubicBezTo>
                <a:close/>
                <a:moveTo>
                  <a:pt x="11467104" y="3949700"/>
                </a:moveTo>
                <a:cubicBezTo>
                  <a:pt x="11470783" y="3947583"/>
                  <a:pt x="11470783" y="3950758"/>
                  <a:pt x="11472010" y="3952875"/>
                </a:cubicBezTo>
                <a:cubicBezTo>
                  <a:pt x="11472010" y="3954992"/>
                  <a:pt x="11472010" y="3958167"/>
                  <a:pt x="11468330" y="3958167"/>
                </a:cubicBezTo>
                <a:cubicBezTo>
                  <a:pt x="11465877" y="3958167"/>
                  <a:pt x="11463423" y="3957108"/>
                  <a:pt x="11462197" y="3953934"/>
                </a:cubicBezTo>
                <a:cubicBezTo>
                  <a:pt x="11463423" y="3952875"/>
                  <a:pt x="11464650" y="3950758"/>
                  <a:pt x="11467104" y="3949700"/>
                </a:cubicBezTo>
                <a:close/>
                <a:moveTo>
                  <a:pt x="11784782" y="5378450"/>
                </a:moveTo>
                <a:cubicBezTo>
                  <a:pt x="11788462" y="5379508"/>
                  <a:pt x="11790915" y="5381625"/>
                  <a:pt x="11794594" y="5381625"/>
                </a:cubicBezTo>
                <a:cubicBezTo>
                  <a:pt x="11797048" y="5382684"/>
                  <a:pt x="11799501" y="5383742"/>
                  <a:pt x="11799501" y="5385859"/>
                </a:cubicBezTo>
                <a:cubicBezTo>
                  <a:pt x="11798275" y="5387975"/>
                  <a:pt x="11795821" y="5389034"/>
                  <a:pt x="11793368" y="5389034"/>
                </a:cubicBezTo>
                <a:cubicBezTo>
                  <a:pt x="11787235" y="5389034"/>
                  <a:pt x="11783556" y="5385859"/>
                  <a:pt x="11781103" y="5381625"/>
                </a:cubicBezTo>
                <a:cubicBezTo>
                  <a:pt x="11777423" y="5378450"/>
                  <a:pt x="11770063" y="5379508"/>
                  <a:pt x="11770063" y="5374217"/>
                </a:cubicBezTo>
                <a:cubicBezTo>
                  <a:pt x="11770063" y="5368925"/>
                  <a:pt x="11774970" y="5368925"/>
                  <a:pt x="11778649" y="5367867"/>
                </a:cubicBezTo>
                <a:cubicBezTo>
                  <a:pt x="11788462" y="5366809"/>
                  <a:pt x="11783556" y="5374217"/>
                  <a:pt x="11784782" y="5378450"/>
                </a:cubicBezTo>
                <a:close/>
                <a:moveTo>
                  <a:pt x="307866" y="2206625"/>
                </a:moveTo>
                <a:cubicBezTo>
                  <a:pt x="315226" y="2203450"/>
                  <a:pt x="312773" y="2211917"/>
                  <a:pt x="312773" y="2215092"/>
                </a:cubicBezTo>
                <a:cubicBezTo>
                  <a:pt x="312773" y="2216150"/>
                  <a:pt x="311546" y="2217208"/>
                  <a:pt x="310320" y="2219325"/>
                </a:cubicBezTo>
                <a:cubicBezTo>
                  <a:pt x="304187" y="2215092"/>
                  <a:pt x="301734" y="2207684"/>
                  <a:pt x="307866" y="2206625"/>
                </a:cubicBezTo>
                <a:close/>
                <a:moveTo>
                  <a:pt x="1270716" y="5700183"/>
                </a:moveTo>
                <a:cubicBezTo>
                  <a:pt x="1270716" y="5703359"/>
                  <a:pt x="1275622" y="5705475"/>
                  <a:pt x="1271942" y="5708651"/>
                </a:cubicBezTo>
                <a:cubicBezTo>
                  <a:pt x="1264583" y="5705475"/>
                  <a:pt x="1264583" y="5705475"/>
                  <a:pt x="1263356" y="5698067"/>
                </a:cubicBezTo>
                <a:cubicBezTo>
                  <a:pt x="1265809" y="5699125"/>
                  <a:pt x="1268262" y="5701242"/>
                  <a:pt x="1270716" y="5700183"/>
                </a:cubicBezTo>
                <a:close/>
                <a:moveTo>
                  <a:pt x="11887813" y="3224742"/>
                </a:moveTo>
                <a:cubicBezTo>
                  <a:pt x="11887813" y="3226858"/>
                  <a:pt x="11886586" y="3228975"/>
                  <a:pt x="11882907" y="3228975"/>
                </a:cubicBezTo>
                <a:cubicBezTo>
                  <a:pt x="11880454" y="3224742"/>
                  <a:pt x="11880454" y="3218392"/>
                  <a:pt x="11886586" y="3218392"/>
                </a:cubicBezTo>
                <a:cubicBezTo>
                  <a:pt x="11900079" y="3216275"/>
                  <a:pt x="11887813" y="3221567"/>
                  <a:pt x="11887813" y="3224742"/>
                </a:cubicBezTo>
                <a:close/>
                <a:moveTo>
                  <a:pt x="11896399" y="5741459"/>
                </a:moveTo>
                <a:cubicBezTo>
                  <a:pt x="11891493" y="5741459"/>
                  <a:pt x="11887813" y="5740401"/>
                  <a:pt x="11886586" y="5736167"/>
                </a:cubicBezTo>
                <a:cubicBezTo>
                  <a:pt x="11886586" y="5734050"/>
                  <a:pt x="11889040" y="5732992"/>
                  <a:pt x="11891493" y="5732992"/>
                </a:cubicBezTo>
                <a:cubicBezTo>
                  <a:pt x="11895172" y="5732992"/>
                  <a:pt x="11897626" y="5735109"/>
                  <a:pt x="11898852" y="5737225"/>
                </a:cubicBezTo>
                <a:cubicBezTo>
                  <a:pt x="11902532" y="5741459"/>
                  <a:pt x="11897626" y="5740401"/>
                  <a:pt x="11896399" y="5741459"/>
                </a:cubicBezTo>
                <a:close/>
                <a:moveTo>
                  <a:pt x="820568" y="4335992"/>
                </a:moveTo>
                <a:cubicBezTo>
                  <a:pt x="820568" y="4340225"/>
                  <a:pt x="818115" y="4343400"/>
                  <a:pt x="813209" y="4343400"/>
                </a:cubicBezTo>
                <a:cubicBezTo>
                  <a:pt x="808303" y="4342342"/>
                  <a:pt x="808303" y="4339167"/>
                  <a:pt x="809529" y="4335992"/>
                </a:cubicBezTo>
                <a:cubicBezTo>
                  <a:pt x="809529" y="4332817"/>
                  <a:pt x="813209" y="4330700"/>
                  <a:pt x="816889" y="4330700"/>
                </a:cubicBezTo>
                <a:cubicBezTo>
                  <a:pt x="819342" y="4331758"/>
                  <a:pt x="821795" y="4332817"/>
                  <a:pt x="820568" y="4335992"/>
                </a:cubicBezTo>
                <a:close/>
                <a:moveTo>
                  <a:pt x="1568769" y="5677959"/>
                </a:moveTo>
                <a:cubicBezTo>
                  <a:pt x="1565090" y="5680075"/>
                  <a:pt x="1565090" y="5676901"/>
                  <a:pt x="1563863" y="5674784"/>
                </a:cubicBezTo>
                <a:cubicBezTo>
                  <a:pt x="1563863" y="5671609"/>
                  <a:pt x="1563863" y="5668433"/>
                  <a:pt x="1568769" y="5668433"/>
                </a:cubicBezTo>
                <a:cubicBezTo>
                  <a:pt x="1571223" y="5668433"/>
                  <a:pt x="1573676" y="5670550"/>
                  <a:pt x="1572449" y="5672667"/>
                </a:cubicBezTo>
                <a:cubicBezTo>
                  <a:pt x="1572449" y="5674784"/>
                  <a:pt x="1571223" y="5676901"/>
                  <a:pt x="1568769" y="5677959"/>
                </a:cubicBezTo>
                <a:close/>
                <a:moveTo>
                  <a:pt x="11901305" y="5089525"/>
                </a:moveTo>
                <a:cubicBezTo>
                  <a:pt x="11902532" y="5102225"/>
                  <a:pt x="11904985" y="5113867"/>
                  <a:pt x="11906212" y="5126567"/>
                </a:cubicBezTo>
                <a:cubicBezTo>
                  <a:pt x="11907438" y="5138209"/>
                  <a:pt x="11903759" y="5147734"/>
                  <a:pt x="11884134" y="5153025"/>
                </a:cubicBezTo>
                <a:cubicBezTo>
                  <a:pt x="11904985" y="5131859"/>
                  <a:pt x="11895172" y="5110692"/>
                  <a:pt x="11893946" y="5089525"/>
                </a:cubicBezTo>
                <a:cubicBezTo>
                  <a:pt x="11892719" y="5086350"/>
                  <a:pt x="11891493" y="5081059"/>
                  <a:pt x="11896399" y="5080000"/>
                </a:cubicBezTo>
                <a:cubicBezTo>
                  <a:pt x="11904985" y="5078942"/>
                  <a:pt x="11902532" y="5084234"/>
                  <a:pt x="11901305" y="5089525"/>
                </a:cubicBezTo>
                <a:close/>
                <a:moveTo>
                  <a:pt x="726123" y="1601258"/>
                </a:moveTo>
                <a:cubicBezTo>
                  <a:pt x="726123" y="1603375"/>
                  <a:pt x="723670" y="1605492"/>
                  <a:pt x="721217" y="1605492"/>
                </a:cubicBezTo>
                <a:cubicBezTo>
                  <a:pt x="718764" y="1605492"/>
                  <a:pt x="715084" y="1604433"/>
                  <a:pt x="715084" y="1603375"/>
                </a:cubicBezTo>
                <a:cubicBezTo>
                  <a:pt x="713858" y="1600200"/>
                  <a:pt x="717537" y="1598083"/>
                  <a:pt x="721217" y="1598083"/>
                </a:cubicBezTo>
                <a:cubicBezTo>
                  <a:pt x="723670" y="1598083"/>
                  <a:pt x="726123" y="1598083"/>
                  <a:pt x="726123" y="1601258"/>
                </a:cubicBezTo>
                <a:close/>
                <a:moveTo>
                  <a:pt x="787451" y="4174067"/>
                </a:moveTo>
                <a:cubicBezTo>
                  <a:pt x="783771" y="4168775"/>
                  <a:pt x="783771" y="4163483"/>
                  <a:pt x="786225" y="4158192"/>
                </a:cubicBezTo>
                <a:cubicBezTo>
                  <a:pt x="788678" y="4163483"/>
                  <a:pt x="789904" y="4168775"/>
                  <a:pt x="792357" y="4173008"/>
                </a:cubicBezTo>
                <a:cubicBezTo>
                  <a:pt x="789904" y="4176184"/>
                  <a:pt x="788678" y="4176184"/>
                  <a:pt x="787451" y="4174067"/>
                </a:cubicBezTo>
                <a:close/>
                <a:moveTo>
                  <a:pt x="728576" y="2998258"/>
                </a:moveTo>
                <a:cubicBezTo>
                  <a:pt x="728576" y="2998258"/>
                  <a:pt x="728576" y="2998258"/>
                  <a:pt x="728576" y="2998258"/>
                </a:cubicBezTo>
                <a:cubicBezTo>
                  <a:pt x="728576" y="2998258"/>
                  <a:pt x="728576" y="2998258"/>
                  <a:pt x="728576" y="2998258"/>
                </a:cubicBezTo>
                <a:cubicBezTo>
                  <a:pt x="728576" y="2998258"/>
                  <a:pt x="728576" y="2998258"/>
                  <a:pt x="728576" y="2998258"/>
                </a:cubicBezTo>
                <a:cubicBezTo>
                  <a:pt x="728576" y="2998258"/>
                  <a:pt x="728576" y="2998258"/>
                  <a:pt x="728576" y="2998258"/>
                </a:cubicBezTo>
                <a:close/>
                <a:moveTo>
                  <a:pt x="718764" y="3002492"/>
                </a:moveTo>
                <a:cubicBezTo>
                  <a:pt x="721217" y="3001434"/>
                  <a:pt x="724897" y="3000375"/>
                  <a:pt x="727350" y="2998258"/>
                </a:cubicBezTo>
                <a:cubicBezTo>
                  <a:pt x="728576" y="3002492"/>
                  <a:pt x="727350" y="3005667"/>
                  <a:pt x="723670" y="3007784"/>
                </a:cubicBezTo>
                <a:cubicBezTo>
                  <a:pt x="721217" y="3009900"/>
                  <a:pt x="717537" y="3012017"/>
                  <a:pt x="713858" y="3008842"/>
                </a:cubicBezTo>
                <a:cubicBezTo>
                  <a:pt x="708951" y="3004608"/>
                  <a:pt x="715084" y="3003550"/>
                  <a:pt x="718764" y="3002492"/>
                </a:cubicBezTo>
                <a:close/>
                <a:moveTo>
                  <a:pt x="722444" y="5012267"/>
                </a:moveTo>
                <a:cubicBezTo>
                  <a:pt x="722444" y="5014383"/>
                  <a:pt x="721217" y="5016500"/>
                  <a:pt x="716311" y="5015442"/>
                </a:cubicBezTo>
                <a:cubicBezTo>
                  <a:pt x="715084" y="5014383"/>
                  <a:pt x="712631" y="5012267"/>
                  <a:pt x="712631" y="5010150"/>
                </a:cubicBezTo>
                <a:cubicBezTo>
                  <a:pt x="712631" y="5008034"/>
                  <a:pt x="715084" y="5005917"/>
                  <a:pt x="717537" y="5006975"/>
                </a:cubicBezTo>
                <a:cubicBezTo>
                  <a:pt x="721217" y="5006975"/>
                  <a:pt x="722444" y="5009092"/>
                  <a:pt x="722444" y="5012267"/>
                </a:cubicBezTo>
                <a:close/>
                <a:moveTo>
                  <a:pt x="11900079" y="2977092"/>
                </a:moveTo>
                <a:cubicBezTo>
                  <a:pt x="11898852" y="2974975"/>
                  <a:pt x="11901305" y="2972858"/>
                  <a:pt x="11904985" y="2972858"/>
                </a:cubicBezTo>
                <a:cubicBezTo>
                  <a:pt x="11909891" y="2973917"/>
                  <a:pt x="11911118" y="2977092"/>
                  <a:pt x="11912345" y="2981325"/>
                </a:cubicBezTo>
                <a:cubicBezTo>
                  <a:pt x="11911118" y="2983442"/>
                  <a:pt x="11908665" y="2985559"/>
                  <a:pt x="11906212" y="2983442"/>
                </a:cubicBezTo>
                <a:cubicBezTo>
                  <a:pt x="11902532" y="2982383"/>
                  <a:pt x="11900079" y="2979208"/>
                  <a:pt x="11900079" y="2977092"/>
                </a:cubicBezTo>
                <a:close/>
                <a:moveTo>
                  <a:pt x="11090550" y="1496483"/>
                </a:moveTo>
                <a:cubicBezTo>
                  <a:pt x="11086870" y="1495425"/>
                  <a:pt x="11085643" y="1492250"/>
                  <a:pt x="11086870" y="1489075"/>
                </a:cubicBezTo>
                <a:cubicBezTo>
                  <a:pt x="11086870" y="1486958"/>
                  <a:pt x="11088097" y="1484842"/>
                  <a:pt x="11091776" y="1485900"/>
                </a:cubicBezTo>
                <a:cubicBezTo>
                  <a:pt x="11095456" y="1488017"/>
                  <a:pt x="11095456" y="1490133"/>
                  <a:pt x="11095456" y="1493308"/>
                </a:cubicBezTo>
                <a:cubicBezTo>
                  <a:pt x="11095456" y="1495425"/>
                  <a:pt x="11094229" y="1498600"/>
                  <a:pt x="11090550" y="1496483"/>
                </a:cubicBezTo>
                <a:close/>
                <a:moveTo>
                  <a:pt x="1573676" y="4113742"/>
                </a:moveTo>
                <a:cubicBezTo>
                  <a:pt x="1576129" y="4113742"/>
                  <a:pt x="1578582" y="4114800"/>
                  <a:pt x="1579809" y="4116917"/>
                </a:cubicBezTo>
                <a:cubicBezTo>
                  <a:pt x="1581035" y="4119034"/>
                  <a:pt x="1578582" y="4121150"/>
                  <a:pt x="1576129" y="4122208"/>
                </a:cubicBezTo>
                <a:cubicBezTo>
                  <a:pt x="1573676" y="4122208"/>
                  <a:pt x="1571223" y="4121150"/>
                  <a:pt x="1569996" y="4119034"/>
                </a:cubicBezTo>
                <a:cubicBezTo>
                  <a:pt x="1568769" y="4115858"/>
                  <a:pt x="1571223" y="4114800"/>
                  <a:pt x="1573676" y="4113742"/>
                </a:cubicBezTo>
                <a:close/>
                <a:moveTo>
                  <a:pt x="1384786" y="6154209"/>
                </a:moveTo>
                <a:cubicBezTo>
                  <a:pt x="1382332" y="6154209"/>
                  <a:pt x="1379879" y="6154209"/>
                  <a:pt x="1374973" y="6153151"/>
                </a:cubicBezTo>
                <a:cubicBezTo>
                  <a:pt x="1379879" y="6146800"/>
                  <a:pt x="1383559" y="6142567"/>
                  <a:pt x="1390918" y="6146800"/>
                </a:cubicBezTo>
                <a:cubicBezTo>
                  <a:pt x="1395825" y="6149975"/>
                  <a:pt x="1392145" y="6154209"/>
                  <a:pt x="1384786" y="6154209"/>
                </a:cubicBezTo>
                <a:close/>
                <a:moveTo>
                  <a:pt x="685647" y="889000"/>
                </a:moveTo>
                <a:cubicBezTo>
                  <a:pt x="685647" y="886883"/>
                  <a:pt x="688100" y="884767"/>
                  <a:pt x="691780" y="885825"/>
                </a:cubicBezTo>
                <a:cubicBezTo>
                  <a:pt x="695459" y="886883"/>
                  <a:pt x="696686" y="890058"/>
                  <a:pt x="696686" y="893233"/>
                </a:cubicBezTo>
                <a:cubicBezTo>
                  <a:pt x="697912" y="896408"/>
                  <a:pt x="694233" y="896408"/>
                  <a:pt x="691780" y="897467"/>
                </a:cubicBezTo>
                <a:cubicBezTo>
                  <a:pt x="686873" y="895350"/>
                  <a:pt x="684420" y="893233"/>
                  <a:pt x="685647" y="889000"/>
                </a:cubicBezTo>
                <a:close/>
                <a:moveTo>
                  <a:pt x="11907438" y="4648200"/>
                </a:moveTo>
                <a:cubicBezTo>
                  <a:pt x="11907438" y="4643967"/>
                  <a:pt x="11908665" y="4640792"/>
                  <a:pt x="11914798" y="4643967"/>
                </a:cubicBezTo>
                <a:cubicBezTo>
                  <a:pt x="11917250" y="4646084"/>
                  <a:pt x="11924610" y="4642909"/>
                  <a:pt x="11923383" y="4649258"/>
                </a:cubicBezTo>
                <a:cubicBezTo>
                  <a:pt x="11923383" y="4654550"/>
                  <a:pt x="11917250" y="4653492"/>
                  <a:pt x="11913571" y="4655609"/>
                </a:cubicBezTo>
                <a:cubicBezTo>
                  <a:pt x="11907438" y="4656667"/>
                  <a:pt x="11908665" y="4650317"/>
                  <a:pt x="11907438" y="4648200"/>
                </a:cubicBezTo>
                <a:close/>
                <a:moveTo>
                  <a:pt x="1060974" y="4946650"/>
                </a:moveTo>
                <a:cubicBezTo>
                  <a:pt x="1059747" y="4943475"/>
                  <a:pt x="1063427" y="4943475"/>
                  <a:pt x="1065880" y="4943475"/>
                </a:cubicBezTo>
                <a:cubicBezTo>
                  <a:pt x="1068333" y="4944534"/>
                  <a:pt x="1070786" y="4947709"/>
                  <a:pt x="1073239" y="4949825"/>
                </a:cubicBezTo>
                <a:cubicBezTo>
                  <a:pt x="1072013" y="4950883"/>
                  <a:pt x="1069560" y="4950883"/>
                  <a:pt x="1068333" y="4951942"/>
                </a:cubicBezTo>
                <a:cubicBezTo>
                  <a:pt x="1063427" y="4951942"/>
                  <a:pt x="1060974" y="4948767"/>
                  <a:pt x="1060974" y="4946650"/>
                </a:cubicBezTo>
                <a:close/>
                <a:moveTo>
                  <a:pt x="967755" y="785283"/>
                </a:moveTo>
                <a:cubicBezTo>
                  <a:pt x="962849" y="783167"/>
                  <a:pt x="960396" y="778933"/>
                  <a:pt x="960396" y="773642"/>
                </a:cubicBezTo>
                <a:cubicBezTo>
                  <a:pt x="960396" y="772583"/>
                  <a:pt x="962849" y="771525"/>
                  <a:pt x="964076" y="771525"/>
                </a:cubicBezTo>
                <a:cubicBezTo>
                  <a:pt x="970208" y="772583"/>
                  <a:pt x="972662" y="775758"/>
                  <a:pt x="972662" y="781050"/>
                </a:cubicBezTo>
                <a:cubicBezTo>
                  <a:pt x="971435" y="784225"/>
                  <a:pt x="971435" y="787400"/>
                  <a:pt x="967755" y="785283"/>
                </a:cubicBezTo>
                <a:close/>
                <a:moveTo>
                  <a:pt x="1062200" y="5664200"/>
                </a:moveTo>
                <a:cubicBezTo>
                  <a:pt x="1062200" y="5664200"/>
                  <a:pt x="1062200" y="5664200"/>
                  <a:pt x="1062200" y="5664200"/>
                </a:cubicBezTo>
                <a:cubicBezTo>
                  <a:pt x="1062200" y="5664200"/>
                  <a:pt x="1062200" y="5664200"/>
                  <a:pt x="1062200" y="5664200"/>
                </a:cubicBezTo>
                <a:cubicBezTo>
                  <a:pt x="1062200" y="5665258"/>
                  <a:pt x="1062200" y="5665258"/>
                  <a:pt x="1062200" y="5664200"/>
                </a:cubicBezTo>
                <a:cubicBezTo>
                  <a:pt x="1062200" y="5664200"/>
                  <a:pt x="1062200" y="5664200"/>
                  <a:pt x="1062200" y="5664200"/>
                </a:cubicBezTo>
                <a:close/>
                <a:moveTo>
                  <a:pt x="619413" y="5666317"/>
                </a:moveTo>
                <a:cubicBezTo>
                  <a:pt x="619413" y="5664200"/>
                  <a:pt x="619413" y="5662084"/>
                  <a:pt x="619413" y="5659967"/>
                </a:cubicBezTo>
                <a:cubicBezTo>
                  <a:pt x="621866" y="5661026"/>
                  <a:pt x="624319" y="5661026"/>
                  <a:pt x="625545" y="5662084"/>
                </a:cubicBezTo>
                <a:cubicBezTo>
                  <a:pt x="627998" y="5664200"/>
                  <a:pt x="630452" y="5665258"/>
                  <a:pt x="629225" y="5669492"/>
                </a:cubicBezTo>
                <a:cubicBezTo>
                  <a:pt x="627998" y="5671609"/>
                  <a:pt x="626772" y="5673725"/>
                  <a:pt x="623092" y="5672667"/>
                </a:cubicBezTo>
                <a:cubicBezTo>
                  <a:pt x="619413" y="5671609"/>
                  <a:pt x="619413" y="5668433"/>
                  <a:pt x="619413" y="5666317"/>
                </a:cubicBezTo>
                <a:close/>
                <a:moveTo>
                  <a:pt x="619413" y="5659967"/>
                </a:moveTo>
                <a:cubicBezTo>
                  <a:pt x="619413" y="5659967"/>
                  <a:pt x="619413" y="5659967"/>
                  <a:pt x="619413" y="5659967"/>
                </a:cubicBezTo>
                <a:cubicBezTo>
                  <a:pt x="619413" y="5659967"/>
                  <a:pt x="619413" y="5659967"/>
                  <a:pt x="619413" y="5659967"/>
                </a:cubicBezTo>
                <a:cubicBezTo>
                  <a:pt x="619413" y="5659967"/>
                  <a:pt x="619413" y="5659967"/>
                  <a:pt x="619413" y="5659967"/>
                </a:cubicBezTo>
                <a:cubicBezTo>
                  <a:pt x="619413" y="5659967"/>
                  <a:pt x="619413" y="5659967"/>
                  <a:pt x="619413" y="5659967"/>
                </a:cubicBezTo>
                <a:close/>
                <a:moveTo>
                  <a:pt x="463639" y="4441825"/>
                </a:moveTo>
                <a:cubicBezTo>
                  <a:pt x="459960" y="4440767"/>
                  <a:pt x="457507" y="4438650"/>
                  <a:pt x="457507" y="4435475"/>
                </a:cubicBezTo>
                <a:cubicBezTo>
                  <a:pt x="457507" y="4432300"/>
                  <a:pt x="458733" y="4429125"/>
                  <a:pt x="463639" y="4430184"/>
                </a:cubicBezTo>
                <a:cubicBezTo>
                  <a:pt x="467319" y="4431242"/>
                  <a:pt x="468546" y="4433359"/>
                  <a:pt x="469772" y="4437592"/>
                </a:cubicBezTo>
                <a:cubicBezTo>
                  <a:pt x="469772" y="4439709"/>
                  <a:pt x="469772" y="4442883"/>
                  <a:pt x="463639" y="4441825"/>
                </a:cubicBezTo>
                <a:close/>
                <a:moveTo>
                  <a:pt x="11967540" y="5765800"/>
                </a:moveTo>
                <a:cubicBezTo>
                  <a:pt x="11967540" y="5765800"/>
                  <a:pt x="11966313" y="5766859"/>
                  <a:pt x="11966313" y="5766859"/>
                </a:cubicBezTo>
                <a:cubicBezTo>
                  <a:pt x="11966313" y="5765800"/>
                  <a:pt x="11966313" y="5765800"/>
                  <a:pt x="11967540" y="5765800"/>
                </a:cubicBezTo>
                <a:lnTo>
                  <a:pt x="11967540" y="5765800"/>
                </a:lnTo>
                <a:cubicBezTo>
                  <a:pt x="11967540" y="5765800"/>
                  <a:pt x="11967540" y="5765800"/>
                  <a:pt x="11967540" y="5765800"/>
                </a:cubicBezTo>
                <a:cubicBezTo>
                  <a:pt x="11967540" y="5765800"/>
                  <a:pt x="11967540" y="5765800"/>
                  <a:pt x="11967540" y="5765800"/>
                </a:cubicBezTo>
                <a:close/>
                <a:moveTo>
                  <a:pt x="11974899" y="5763683"/>
                </a:moveTo>
                <a:cubicBezTo>
                  <a:pt x="11972446" y="5764742"/>
                  <a:pt x="11969993" y="5764742"/>
                  <a:pt x="11967540" y="5764742"/>
                </a:cubicBezTo>
                <a:cubicBezTo>
                  <a:pt x="11967540" y="5762625"/>
                  <a:pt x="11967540" y="5760508"/>
                  <a:pt x="11967540" y="5758392"/>
                </a:cubicBezTo>
                <a:cubicBezTo>
                  <a:pt x="11968766" y="5755217"/>
                  <a:pt x="11971219" y="5753100"/>
                  <a:pt x="11974899" y="5754159"/>
                </a:cubicBezTo>
                <a:cubicBezTo>
                  <a:pt x="11976126" y="5754159"/>
                  <a:pt x="11978578" y="5755217"/>
                  <a:pt x="11978578" y="5756276"/>
                </a:cubicBezTo>
                <a:cubicBezTo>
                  <a:pt x="11981032" y="5760508"/>
                  <a:pt x="11977352" y="5762625"/>
                  <a:pt x="11974899" y="5763683"/>
                </a:cubicBezTo>
                <a:close/>
                <a:moveTo>
                  <a:pt x="11979805" y="5476875"/>
                </a:moveTo>
                <a:cubicBezTo>
                  <a:pt x="11983485" y="5476875"/>
                  <a:pt x="11983485" y="5478992"/>
                  <a:pt x="11984711" y="5482167"/>
                </a:cubicBezTo>
                <a:cubicBezTo>
                  <a:pt x="11984711" y="5484284"/>
                  <a:pt x="11982259" y="5486401"/>
                  <a:pt x="11979805" y="5486401"/>
                </a:cubicBezTo>
                <a:cubicBezTo>
                  <a:pt x="11976126" y="5486401"/>
                  <a:pt x="11973673" y="5483225"/>
                  <a:pt x="11973673" y="5480050"/>
                </a:cubicBezTo>
                <a:cubicBezTo>
                  <a:pt x="11974899" y="5476875"/>
                  <a:pt x="11977352" y="5476875"/>
                  <a:pt x="11979805" y="5476875"/>
                </a:cubicBezTo>
                <a:close/>
                <a:moveTo>
                  <a:pt x="11987164" y="3243792"/>
                </a:moveTo>
                <a:cubicBezTo>
                  <a:pt x="11984711" y="3242733"/>
                  <a:pt x="11983485" y="3241675"/>
                  <a:pt x="11984711" y="3238500"/>
                </a:cubicBezTo>
                <a:cubicBezTo>
                  <a:pt x="11985938" y="3235325"/>
                  <a:pt x="11988391" y="3233208"/>
                  <a:pt x="11993297" y="3235325"/>
                </a:cubicBezTo>
                <a:cubicBezTo>
                  <a:pt x="11995751" y="3236383"/>
                  <a:pt x="11998204" y="3237442"/>
                  <a:pt x="11996977" y="3240617"/>
                </a:cubicBezTo>
                <a:cubicBezTo>
                  <a:pt x="11993297" y="3243792"/>
                  <a:pt x="11990844" y="3244850"/>
                  <a:pt x="11987164" y="3243792"/>
                </a:cubicBezTo>
                <a:close/>
                <a:moveTo>
                  <a:pt x="11993297" y="652992"/>
                </a:moveTo>
                <a:cubicBezTo>
                  <a:pt x="11996977" y="652992"/>
                  <a:pt x="11998204" y="656167"/>
                  <a:pt x="11998204" y="659342"/>
                </a:cubicBezTo>
                <a:cubicBezTo>
                  <a:pt x="11998204" y="662517"/>
                  <a:pt x="11995751" y="663575"/>
                  <a:pt x="11993297" y="662517"/>
                </a:cubicBezTo>
                <a:cubicBezTo>
                  <a:pt x="11990844" y="661458"/>
                  <a:pt x="11989618" y="659342"/>
                  <a:pt x="11988391" y="657225"/>
                </a:cubicBezTo>
                <a:cubicBezTo>
                  <a:pt x="11988391" y="655108"/>
                  <a:pt x="11989618" y="654050"/>
                  <a:pt x="11993297" y="652992"/>
                </a:cubicBezTo>
                <a:close/>
                <a:moveTo>
                  <a:pt x="12025188" y="2517775"/>
                </a:moveTo>
                <a:cubicBezTo>
                  <a:pt x="12030094" y="2518833"/>
                  <a:pt x="12028868" y="2522008"/>
                  <a:pt x="12027641" y="2525184"/>
                </a:cubicBezTo>
                <a:cubicBezTo>
                  <a:pt x="12026414" y="2528358"/>
                  <a:pt x="12026414" y="2531533"/>
                  <a:pt x="12021508" y="2530475"/>
                </a:cubicBezTo>
                <a:cubicBezTo>
                  <a:pt x="12019055" y="2530475"/>
                  <a:pt x="12016602" y="2528358"/>
                  <a:pt x="12017828" y="2526242"/>
                </a:cubicBezTo>
                <a:cubicBezTo>
                  <a:pt x="12017828" y="2522008"/>
                  <a:pt x="12020282" y="2518833"/>
                  <a:pt x="12025188" y="2517775"/>
                </a:cubicBezTo>
                <a:close/>
                <a:moveTo>
                  <a:pt x="1822667" y="3820583"/>
                </a:moveTo>
                <a:cubicBezTo>
                  <a:pt x="1822667" y="3823758"/>
                  <a:pt x="1820214" y="3825875"/>
                  <a:pt x="1816535" y="3827992"/>
                </a:cubicBezTo>
                <a:cubicBezTo>
                  <a:pt x="1812855" y="3830108"/>
                  <a:pt x="1812855" y="3826934"/>
                  <a:pt x="1811628" y="3824817"/>
                </a:cubicBezTo>
                <a:cubicBezTo>
                  <a:pt x="1812855" y="3821642"/>
                  <a:pt x="1811628" y="3816350"/>
                  <a:pt x="1817761" y="3816350"/>
                </a:cubicBezTo>
                <a:cubicBezTo>
                  <a:pt x="1821441" y="3815292"/>
                  <a:pt x="1822667" y="3817409"/>
                  <a:pt x="1822667" y="3820583"/>
                </a:cubicBezTo>
                <a:close/>
                <a:moveTo>
                  <a:pt x="1349215" y="6759575"/>
                </a:moveTo>
                <a:cubicBezTo>
                  <a:pt x="1345536" y="6758517"/>
                  <a:pt x="1340629" y="6757459"/>
                  <a:pt x="1339403" y="6753225"/>
                </a:cubicBezTo>
                <a:cubicBezTo>
                  <a:pt x="1339403" y="6748992"/>
                  <a:pt x="1341856" y="6747933"/>
                  <a:pt x="1345536" y="6748992"/>
                </a:cubicBezTo>
                <a:cubicBezTo>
                  <a:pt x="1349215" y="6750050"/>
                  <a:pt x="1355348" y="6748992"/>
                  <a:pt x="1355348" y="6754284"/>
                </a:cubicBezTo>
                <a:cubicBezTo>
                  <a:pt x="1356575" y="6757459"/>
                  <a:pt x="1352895" y="6759575"/>
                  <a:pt x="1349215" y="6759575"/>
                </a:cubicBezTo>
                <a:close/>
                <a:moveTo>
                  <a:pt x="614506" y="3654425"/>
                </a:moveTo>
                <a:cubicBezTo>
                  <a:pt x="615733" y="3652309"/>
                  <a:pt x="618186" y="3651250"/>
                  <a:pt x="620639" y="3653367"/>
                </a:cubicBezTo>
                <a:cubicBezTo>
                  <a:pt x="621866" y="3654425"/>
                  <a:pt x="624319" y="3656542"/>
                  <a:pt x="624319" y="3658659"/>
                </a:cubicBezTo>
                <a:cubicBezTo>
                  <a:pt x="624319" y="3660775"/>
                  <a:pt x="621866" y="3661833"/>
                  <a:pt x="619413" y="3661833"/>
                </a:cubicBezTo>
                <a:cubicBezTo>
                  <a:pt x="614506" y="3659717"/>
                  <a:pt x="613280" y="3656542"/>
                  <a:pt x="614506" y="3654425"/>
                </a:cubicBezTo>
                <a:close/>
                <a:moveTo>
                  <a:pt x="620639" y="3847042"/>
                </a:moveTo>
                <a:cubicBezTo>
                  <a:pt x="624319" y="3848100"/>
                  <a:pt x="625545" y="3850217"/>
                  <a:pt x="624319" y="3853392"/>
                </a:cubicBezTo>
                <a:cubicBezTo>
                  <a:pt x="624319" y="3855508"/>
                  <a:pt x="621866" y="3856567"/>
                  <a:pt x="619413" y="3856567"/>
                </a:cubicBezTo>
                <a:cubicBezTo>
                  <a:pt x="615733" y="3855508"/>
                  <a:pt x="614506" y="3853392"/>
                  <a:pt x="615733" y="3850217"/>
                </a:cubicBezTo>
                <a:cubicBezTo>
                  <a:pt x="615733" y="3848100"/>
                  <a:pt x="616959" y="3847042"/>
                  <a:pt x="620639" y="3847042"/>
                </a:cubicBezTo>
                <a:close/>
                <a:moveTo>
                  <a:pt x="12009242" y="2608792"/>
                </a:moveTo>
                <a:cubicBezTo>
                  <a:pt x="12009242" y="2608792"/>
                  <a:pt x="12010469" y="2608792"/>
                  <a:pt x="12011696" y="2608792"/>
                </a:cubicBezTo>
                <a:cubicBezTo>
                  <a:pt x="12011696" y="2610908"/>
                  <a:pt x="12012923" y="2613025"/>
                  <a:pt x="12011696" y="2615142"/>
                </a:cubicBezTo>
                <a:cubicBezTo>
                  <a:pt x="12010469" y="2618317"/>
                  <a:pt x="12009242" y="2622550"/>
                  <a:pt x="12004337" y="2622550"/>
                </a:cubicBezTo>
                <a:cubicBezTo>
                  <a:pt x="12004337" y="2622550"/>
                  <a:pt x="12003110" y="2619375"/>
                  <a:pt x="12003110" y="2618317"/>
                </a:cubicBezTo>
                <a:cubicBezTo>
                  <a:pt x="12001883" y="2613025"/>
                  <a:pt x="12005563" y="2610908"/>
                  <a:pt x="12009242" y="2608792"/>
                </a:cubicBezTo>
                <a:close/>
                <a:moveTo>
                  <a:pt x="1735582" y="3979333"/>
                </a:moveTo>
                <a:cubicBezTo>
                  <a:pt x="1735582" y="3982508"/>
                  <a:pt x="1731902" y="3984625"/>
                  <a:pt x="1728222" y="3983567"/>
                </a:cubicBezTo>
                <a:cubicBezTo>
                  <a:pt x="1724543" y="3982508"/>
                  <a:pt x="1724543" y="3978275"/>
                  <a:pt x="1725769" y="3975100"/>
                </a:cubicBezTo>
                <a:cubicBezTo>
                  <a:pt x="1725769" y="3972983"/>
                  <a:pt x="1728222" y="3970867"/>
                  <a:pt x="1730675" y="3971925"/>
                </a:cubicBezTo>
                <a:cubicBezTo>
                  <a:pt x="1735582" y="3974042"/>
                  <a:pt x="1736808" y="3976159"/>
                  <a:pt x="1735582" y="3979333"/>
                </a:cubicBezTo>
                <a:close/>
                <a:moveTo>
                  <a:pt x="11193580" y="3516842"/>
                </a:moveTo>
                <a:cubicBezTo>
                  <a:pt x="11189901" y="3517900"/>
                  <a:pt x="11186221" y="3518958"/>
                  <a:pt x="11186221" y="3514725"/>
                </a:cubicBezTo>
                <a:cubicBezTo>
                  <a:pt x="11184995" y="3509434"/>
                  <a:pt x="11191128" y="3509434"/>
                  <a:pt x="11194807" y="3508375"/>
                </a:cubicBezTo>
                <a:cubicBezTo>
                  <a:pt x="11198487" y="3507317"/>
                  <a:pt x="11200940" y="3507317"/>
                  <a:pt x="11203393" y="3512608"/>
                </a:cubicBezTo>
                <a:cubicBezTo>
                  <a:pt x="11202166" y="3516842"/>
                  <a:pt x="11197261" y="3515784"/>
                  <a:pt x="11193580" y="3516842"/>
                </a:cubicBezTo>
                <a:close/>
                <a:moveTo>
                  <a:pt x="11564001" y="1954742"/>
                </a:moveTo>
                <a:cubicBezTo>
                  <a:pt x="11565228" y="1957917"/>
                  <a:pt x="11562775" y="1958975"/>
                  <a:pt x="11560322" y="1958975"/>
                </a:cubicBezTo>
                <a:cubicBezTo>
                  <a:pt x="11556642" y="1958975"/>
                  <a:pt x="11554189" y="1955800"/>
                  <a:pt x="11554189" y="1952625"/>
                </a:cubicBezTo>
                <a:cubicBezTo>
                  <a:pt x="11554189" y="1949450"/>
                  <a:pt x="11555415" y="1948392"/>
                  <a:pt x="11559096" y="1948392"/>
                </a:cubicBezTo>
                <a:cubicBezTo>
                  <a:pt x="11562775" y="1948392"/>
                  <a:pt x="11562775" y="1952625"/>
                  <a:pt x="11564001" y="1954742"/>
                </a:cubicBezTo>
                <a:close/>
                <a:moveTo>
                  <a:pt x="605920" y="3353858"/>
                </a:moveTo>
                <a:cubicBezTo>
                  <a:pt x="608373" y="3353858"/>
                  <a:pt x="609600" y="3355975"/>
                  <a:pt x="608373" y="3360208"/>
                </a:cubicBezTo>
                <a:cubicBezTo>
                  <a:pt x="608373" y="3362325"/>
                  <a:pt x="609600" y="3366559"/>
                  <a:pt x="603467" y="3367617"/>
                </a:cubicBezTo>
                <a:cubicBezTo>
                  <a:pt x="598561" y="3367617"/>
                  <a:pt x="597334" y="3365500"/>
                  <a:pt x="597334" y="3362325"/>
                </a:cubicBezTo>
                <a:cubicBezTo>
                  <a:pt x="598561" y="3357034"/>
                  <a:pt x="601014" y="3353858"/>
                  <a:pt x="605920" y="3353858"/>
                </a:cubicBezTo>
                <a:close/>
                <a:moveTo>
                  <a:pt x="12016602" y="5092700"/>
                </a:moveTo>
                <a:cubicBezTo>
                  <a:pt x="12012923" y="5093758"/>
                  <a:pt x="12011696" y="5091642"/>
                  <a:pt x="12011696" y="5089525"/>
                </a:cubicBezTo>
                <a:cubicBezTo>
                  <a:pt x="12011696" y="5085292"/>
                  <a:pt x="12011696" y="5082117"/>
                  <a:pt x="12017828" y="5081059"/>
                </a:cubicBezTo>
                <a:cubicBezTo>
                  <a:pt x="12020282" y="5081059"/>
                  <a:pt x="12021508" y="5083175"/>
                  <a:pt x="12021508" y="5085292"/>
                </a:cubicBezTo>
                <a:cubicBezTo>
                  <a:pt x="12022735" y="5089525"/>
                  <a:pt x="12020282" y="5091642"/>
                  <a:pt x="12016602" y="5092700"/>
                </a:cubicBezTo>
                <a:close/>
                <a:moveTo>
                  <a:pt x="1503762" y="4036483"/>
                </a:moveTo>
                <a:cubicBezTo>
                  <a:pt x="1503762" y="4031192"/>
                  <a:pt x="1508668" y="4031192"/>
                  <a:pt x="1513574" y="4030133"/>
                </a:cubicBezTo>
                <a:cubicBezTo>
                  <a:pt x="1516027" y="4031192"/>
                  <a:pt x="1519707" y="4031192"/>
                  <a:pt x="1517254" y="4034367"/>
                </a:cubicBezTo>
                <a:cubicBezTo>
                  <a:pt x="1516027" y="4037542"/>
                  <a:pt x="1513574" y="4039659"/>
                  <a:pt x="1509895" y="4039659"/>
                </a:cubicBezTo>
                <a:cubicBezTo>
                  <a:pt x="1506215" y="4039659"/>
                  <a:pt x="1503762" y="4038600"/>
                  <a:pt x="1503762" y="4036483"/>
                </a:cubicBezTo>
                <a:close/>
                <a:moveTo>
                  <a:pt x="1511121" y="5119159"/>
                </a:moveTo>
                <a:cubicBezTo>
                  <a:pt x="1512348" y="5115984"/>
                  <a:pt x="1514801" y="5114925"/>
                  <a:pt x="1518481" y="5114925"/>
                </a:cubicBezTo>
                <a:cubicBezTo>
                  <a:pt x="1520934" y="5114925"/>
                  <a:pt x="1523387" y="5114925"/>
                  <a:pt x="1523387" y="5119159"/>
                </a:cubicBezTo>
                <a:cubicBezTo>
                  <a:pt x="1520934" y="5122334"/>
                  <a:pt x="1518481" y="5123392"/>
                  <a:pt x="1514801" y="5123392"/>
                </a:cubicBezTo>
                <a:cubicBezTo>
                  <a:pt x="1511121" y="5123392"/>
                  <a:pt x="1511121" y="5121275"/>
                  <a:pt x="1511121" y="5119159"/>
                </a:cubicBezTo>
                <a:close/>
                <a:moveTo>
                  <a:pt x="1352895" y="4113742"/>
                </a:moveTo>
                <a:cubicBezTo>
                  <a:pt x="1349215" y="4113742"/>
                  <a:pt x="1347989" y="4112684"/>
                  <a:pt x="1347989" y="4110567"/>
                </a:cubicBezTo>
                <a:cubicBezTo>
                  <a:pt x="1347989" y="4107392"/>
                  <a:pt x="1351668" y="4105275"/>
                  <a:pt x="1355348" y="4105275"/>
                </a:cubicBezTo>
                <a:cubicBezTo>
                  <a:pt x="1357801" y="4105275"/>
                  <a:pt x="1360254" y="4106333"/>
                  <a:pt x="1362707" y="4107392"/>
                </a:cubicBezTo>
                <a:cubicBezTo>
                  <a:pt x="1359028" y="4110567"/>
                  <a:pt x="1356575" y="4113742"/>
                  <a:pt x="1352895" y="4113742"/>
                </a:cubicBezTo>
                <a:close/>
                <a:moveTo>
                  <a:pt x="11210753" y="2298700"/>
                </a:moveTo>
                <a:cubicBezTo>
                  <a:pt x="11209526" y="2297642"/>
                  <a:pt x="11208299" y="2296583"/>
                  <a:pt x="11208299" y="2295525"/>
                </a:cubicBezTo>
                <a:cubicBezTo>
                  <a:pt x="11208299" y="2291292"/>
                  <a:pt x="11211979" y="2289175"/>
                  <a:pt x="11214432" y="2287059"/>
                </a:cubicBezTo>
                <a:cubicBezTo>
                  <a:pt x="11215659" y="2288117"/>
                  <a:pt x="11216885" y="2289175"/>
                  <a:pt x="11216885" y="2290233"/>
                </a:cubicBezTo>
                <a:cubicBezTo>
                  <a:pt x="11218112" y="2293408"/>
                  <a:pt x="11214432" y="2296583"/>
                  <a:pt x="11210753" y="2298700"/>
                </a:cubicBezTo>
                <a:close/>
                <a:moveTo>
                  <a:pt x="12041133" y="6358467"/>
                </a:moveTo>
                <a:cubicBezTo>
                  <a:pt x="12041133" y="6355292"/>
                  <a:pt x="12043587" y="6352117"/>
                  <a:pt x="12047266" y="6352117"/>
                </a:cubicBezTo>
                <a:cubicBezTo>
                  <a:pt x="12050946" y="6351058"/>
                  <a:pt x="12050946" y="6354234"/>
                  <a:pt x="12049719" y="6356350"/>
                </a:cubicBezTo>
                <a:cubicBezTo>
                  <a:pt x="12048492" y="6359526"/>
                  <a:pt x="12047266" y="6362700"/>
                  <a:pt x="12043587" y="6362700"/>
                </a:cubicBezTo>
                <a:cubicBezTo>
                  <a:pt x="12043587" y="6361642"/>
                  <a:pt x="12042360" y="6359526"/>
                  <a:pt x="12041133" y="6358467"/>
                </a:cubicBezTo>
                <a:close/>
                <a:moveTo>
                  <a:pt x="237953" y="2187575"/>
                </a:moveTo>
                <a:cubicBezTo>
                  <a:pt x="237953" y="2187575"/>
                  <a:pt x="237953" y="2187575"/>
                  <a:pt x="237953" y="2187575"/>
                </a:cubicBezTo>
                <a:cubicBezTo>
                  <a:pt x="237953" y="2187575"/>
                  <a:pt x="237953" y="2187575"/>
                  <a:pt x="237953" y="2187575"/>
                </a:cubicBezTo>
                <a:lnTo>
                  <a:pt x="237953" y="2187575"/>
                </a:lnTo>
                <a:close/>
                <a:moveTo>
                  <a:pt x="561764" y="2000250"/>
                </a:moveTo>
                <a:cubicBezTo>
                  <a:pt x="558085" y="1999192"/>
                  <a:pt x="553178" y="1999192"/>
                  <a:pt x="551952" y="1994958"/>
                </a:cubicBezTo>
                <a:cubicBezTo>
                  <a:pt x="551952" y="1991783"/>
                  <a:pt x="554405" y="1990725"/>
                  <a:pt x="556858" y="1990725"/>
                </a:cubicBezTo>
                <a:cubicBezTo>
                  <a:pt x="561764" y="1990725"/>
                  <a:pt x="565444" y="1991783"/>
                  <a:pt x="566670" y="1997075"/>
                </a:cubicBezTo>
                <a:cubicBezTo>
                  <a:pt x="566670" y="1999192"/>
                  <a:pt x="564217" y="2001308"/>
                  <a:pt x="561764" y="2000250"/>
                </a:cubicBezTo>
                <a:close/>
                <a:moveTo>
                  <a:pt x="12069344" y="5993342"/>
                </a:moveTo>
                <a:cubicBezTo>
                  <a:pt x="12065665" y="5994401"/>
                  <a:pt x="12061985" y="5993342"/>
                  <a:pt x="12063211" y="5989109"/>
                </a:cubicBezTo>
                <a:cubicBezTo>
                  <a:pt x="12063211" y="5985933"/>
                  <a:pt x="12064438" y="5982758"/>
                  <a:pt x="12068118" y="5981700"/>
                </a:cubicBezTo>
                <a:cubicBezTo>
                  <a:pt x="12071797" y="5980642"/>
                  <a:pt x="12074251" y="5983817"/>
                  <a:pt x="12075477" y="5985933"/>
                </a:cubicBezTo>
                <a:cubicBezTo>
                  <a:pt x="12075477" y="5990167"/>
                  <a:pt x="12073024" y="5993342"/>
                  <a:pt x="12069344" y="5993342"/>
                </a:cubicBezTo>
                <a:close/>
                <a:moveTo>
                  <a:pt x="12071797" y="5342467"/>
                </a:moveTo>
                <a:cubicBezTo>
                  <a:pt x="12075477" y="5341409"/>
                  <a:pt x="12076703" y="5344584"/>
                  <a:pt x="12076703" y="5346700"/>
                </a:cubicBezTo>
                <a:cubicBezTo>
                  <a:pt x="12077930" y="5349875"/>
                  <a:pt x="12076703" y="5353050"/>
                  <a:pt x="12071797" y="5353050"/>
                </a:cubicBezTo>
                <a:cubicBezTo>
                  <a:pt x="12069344" y="5353050"/>
                  <a:pt x="12066891" y="5351992"/>
                  <a:pt x="12065665" y="5348817"/>
                </a:cubicBezTo>
                <a:cubicBezTo>
                  <a:pt x="12065665" y="5345642"/>
                  <a:pt x="12068118" y="5343525"/>
                  <a:pt x="12071797" y="5342467"/>
                </a:cubicBezTo>
                <a:close/>
                <a:moveTo>
                  <a:pt x="553178" y="5658909"/>
                </a:moveTo>
                <a:cubicBezTo>
                  <a:pt x="553178" y="5657850"/>
                  <a:pt x="556858" y="5656792"/>
                  <a:pt x="560538" y="5655734"/>
                </a:cubicBezTo>
                <a:cubicBezTo>
                  <a:pt x="561764" y="5649383"/>
                  <a:pt x="565444" y="5645151"/>
                  <a:pt x="576483" y="5633508"/>
                </a:cubicBezTo>
                <a:cubicBezTo>
                  <a:pt x="585069" y="5646209"/>
                  <a:pt x="576483" y="5652558"/>
                  <a:pt x="569124" y="5659967"/>
                </a:cubicBezTo>
                <a:cubicBezTo>
                  <a:pt x="569124" y="5659967"/>
                  <a:pt x="569124" y="5659967"/>
                  <a:pt x="569124" y="5659967"/>
                </a:cubicBezTo>
                <a:cubicBezTo>
                  <a:pt x="569124" y="5662084"/>
                  <a:pt x="567897" y="5663142"/>
                  <a:pt x="565444" y="5664200"/>
                </a:cubicBezTo>
                <a:cubicBezTo>
                  <a:pt x="562991" y="5666317"/>
                  <a:pt x="561764" y="5669492"/>
                  <a:pt x="561764" y="5672667"/>
                </a:cubicBezTo>
                <a:cubicBezTo>
                  <a:pt x="561764" y="5669492"/>
                  <a:pt x="560538" y="5667375"/>
                  <a:pt x="560538" y="5665258"/>
                </a:cubicBezTo>
                <a:cubicBezTo>
                  <a:pt x="558085" y="5667375"/>
                  <a:pt x="554405" y="5667375"/>
                  <a:pt x="553178" y="5658909"/>
                </a:cubicBezTo>
                <a:close/>
                <a:moveTo>
                  <a:pt x="1219200" y="5048250"/>
                </a:moveTo>
                <a:cubicBezTo>
                  <a:pt x="1213067" y="5049309"/>
                  <a:pt x="1214294" y="5045075"/>
                  <a:pt x="1213067" y="5042959"/>
                </a:cubicBezTo>
                <a:cubicBezTo>
                  <a:pt x="1213067" y="5039784"/>
                  <a:pt x="1214294" y="5036609"/>
                  <a:pt x="1217974" y="5036609"/>
                </a:cubicBezTo>
                <a:cubicBezTo>
                  <a:pt x="1221653" y="5036609"/>
                  <a:pt x="1224106" y="5038725"/>
                  <a:pt x="1224106" y="5041900"/>
                </a:cubicBezTo>
                <a:cubicBezTo>
                  <a:pt x="1225333" y="5045075"/>
                  <a:pt x="1222880" y="5047192"/>
                  <a:pt x="1219200" y="5048250"/>
                </a:cubicBezTo>
                <a:close/>
                <a:moveTo>
                  <a:pt x="12080383" y="3067050"/>
                </a:moveTo>
                <a:cubicBezTo>
                  <a:pt x="12081610" y="3070225"/>
                  <a:pt x="12081610" y="3072342"/>
                  <a:pt x="12079156" y="3075517"/>
                </a:cubicBezTo>
                <a:cubicBezTo>
                  <a:pt x="12075477" y="3071284"/>
                  <a:pt x="12069344" y="3069167"/>
                  <a:pt x="12071797" y="3061758"/>
                </a:cubicBezTo>
                <a:cubicBezTo>
                  <a:pt x="12077930" y="3059642"/>
                  <a:pt x="12079156" y="3063875"/>
                  <a:pt x="12080383" y="3067050"/>
                </a:cubicBezTo>
                <a:close/>
                <a:moveTo>
                  <a:pt x="570350" y="5241925"/>
                </a:moveTo>
                <a:cubicBezTo>
                  <a:pt x="571577" y="5240867"/>
                  <a:pt x="572803" y="5237692"/>
                  <a:pt x="574030" y="5237692"/>
                </a:cubicBezTo>
                <a:cubicBezTo>
                  <a:pt x="577709" y="5237692"/>
                  <a:pt x="581389" y="5238750"/>
                  <a:pt x="581389" y="5241925"/>
                </a:cubicBezTo>
                <a:cubicBezTo>
                  <a:pt x="582616" y="5245100"/>
                  <a:pt x="580163" y="5248275"/>
                  <a:pt x="576483" y="5248275"/>
                </a:cubicBezTo>
                <a:cubicBezTo>
                  <a:pt x="574030" y="5248275"/>
                  <a:pt x="572803" y="5245100"/>
                  <a:pt x="570350" y="5241925"/>
                </a:cubicBezTo>
                <a:close/>
                <a:moveTo>
                  <a:pt x="1497629" y="5565776"/>
                </a:moveTo>
                <a:cubicBezTo>
                  <a:pt x="1501309" y="5564717"/>
                  <a:pt x="1504988" y="5566834"/>
                  <a:pt x="1504988" y="5570008"/>
                </a:cubicBezTo>
                <a:cubicBezTo>
                  <a:pt x="1504988" y="5574242"/>
                  <a:pt x="1501309" y="5576359"/>
                  <a:pt x="1496402" y="5577417"/>
                </a:cubicBezTo>
                <a:cubicBezTo>
                  <a:pt x="1492723" y="5576359"/>
                  <a:pt x="1489043" y="5575300"/>
                  <a:pt x="1489043" y="5572125"/>
                </a:cubicBezTo>
                <a:cubicBezTo>
                  <a:pt x="1489043" y="5566834"/>
                  <a:pt x="1493949" y="5566834"/>
                  <a:pt x="1497629" y="5565776"/>
                </a:cubicBezTo>
                <a:close/>
                <a:moveTo>
                  <a:pt x="582616" y="5762625"/>
                </a:moveTo>
                <a:cubicBezTo>
                  <a:pt x="583842" y="5759450"/>
                  <a:pt x="587522" y="5758392"/>
                  <a:pt x="591202" y="5758392"/>
                </a:cubicBezTo>
                <a:cubicBezTo>
                  <a:pt x="593655" y="5758392"/>
                  <a:pt x="594881" y="5760508"/>
                  <a:pt x="593655" y="5765800"/>
                </a:cubicBezTo>
                <a:cubicBezTo>
                  <a:pt x="593655" y="5765800"/>
                  <a:pt x="592428" y="5768975"/>
                  <a:pt x="587522" y="5768975"/>
                </a:cubicBezTo>
                <a:cubicBezTo>
                  <a:pt x="582616" y="5767917"/>
                  <a:pt x="581389" y="5765800"/>
                  <a:pt x="582616" y="5762625"/>
                </a:cubicBezTo>
                <a:close/>
                <a:moveTo>
                  <a:pt x="12113500" y="3807883"/>
                </a:moveTo>
                <a:cubicBezTo>
                  <a:pt x="12108594" y="3806825"/>
                  <a:pt x="12109820" y="3803650"/>
                  <a:pt x="12109820" y="3801534"/>
                </a:cubicBezTo>
                <a:cubicBezTo>
                  <a:pt x="12109820" y="3799417"/>
                  <a:pt x="12109820" y="3796242"/>
                  <a:pt x="12112274" y="3797300"/>
                </a:cubicBezTo>
                <a:cubicBezTo>
                  <a:pt x="12117180" y="3798358"/>
                  <a:pt x="12115953" y="3803650"/>
                  <a:pt x="12118406" y="3805767"/>
                </a:cubicBezTo>
                <a:cubicBezTo>
                  <a:pt x="12118406" y="3807883"/>
                  <a:pt x="12115953" y="3808942"/>
                  <a:pt x="12113500" y="3807883"/>
                </a:cubicBezTo>
                <a:close/>
                <a:moveTo>
                  <a:pt x="764147" y="5354109"/>
                </a:moveTo>
                <a:cubicBezTo>
                  <a:pt x="767826" y="5356225"/>
                  <a:pt x="766600" y="5359400"/>
                  <a:pt x="765373" y="5361517"/>
                </a:cubicBezTo>
                <a:cubicBezTo>
                  <a:pt x="764147" y="5363633"/>
                  <a:pt x="762920" y="5365750"/>
                  <a:pt x="760467" y="5364692"/>
                </a:cubicBezTo>
                <a:cubicBezTo>
                  <a:pt x="755561" y="5362575"/>
                  <a:pt x="760467" y="5360459"/>
                  <a:pt x="760467" y="5357284"/>
                </a:cubicBezTo>
                <a:cubicBezTo>
                  <a:pt x="760467" y="5356225"/>
                  <a:pt x="760467" y="5353050"/>
                  <a:pt x="764147" y="5354109"/>
                </a:cubicBezTo>
                <a:close/>
                <a:moveTo>
                  <a:pt x="511475" y="3082925"/>
                </a:moveTo>
                <a:cubicBezTo>
                  <a:pt x="511475" y="3080809"/>
                  <a:pt x="513928" y="3078692"/>
                  <a:pt x="517608" y="3078692"/>
                </a:cubicBezTo>
                <a:cubicBezTo>
                  <a:pt x="521288" y="3079750"/>
                  <a:pt x="526194" y="3080809"/>
                  <a:pt x="526194" y="3085042"/>
                </a:cubicBezTo>
                <a:cubicBezTo>
                  <a:pt x="526194" y="3087159"/>
                  <a:pt x="522514" y="3088217"/>
                  <a:pt x="520061" y="3088217"/>
                </a:cubicBezTo>
                <a:cubicBezTo>
                  <a:pt x="516381" y="3087159"/>
                  <a:pt x="510249" y="3089275"/>
                  <a:pt x="511475" y="3082925"/>
                </a:cubicBezTo>
                <a:close/>
                <a:moveTo>
                  <a:pt x="1213067" y="4894792"/>
                </a:moveTo>
                <a:cubicBezTo>
                  <a:pt x="1213067" y="4894792"/>
                  <a:pt x="1213067" y="4894792"/>
                  <a:pt x="1213067" y="4894792"/>
                </a:cubicBezTo>
                <a:cubicBezTo>
                  <a:pt x="1213067" y="4894792"/>
                  <a:pt x="1213067" y="4894792"/>
                  <a:pt x="1213067" y="4894792"/>
                </a:cubicBezTo>
                <a:cubicBezTo>
                  <a:pt x="1213067" y="4894792"/>
                  <a:pt x="1213067" y="4894792"/>
                  <a:pt x="1213067" y="4894792"/>
                </a:cubicBezTo>
                <a:cubicBezTo>
                  <a:pt x="1213067" y="4894792"/>
                  <a:pt x="1213067" y="4894792"/>
                  <a:pt x="1213067" y="4894792"/>
                </a:cubicBezTo>
                <a:close/>
                <a:moveTo>
                  <a:pt x="1031536" y="6383867"/>
                </a:moveTo>
                <a:cubicBezTo>
                  <a:pt x="1035216" y="6383867"/>
                  <a:pt x="1038896" y="6377517"/>
                  <a:pt x="1043802" y="6382808"/>
                </a:cubicBezTo>
                <a:cubicBezTo>
                  <a:pt x="1040122" y="6398683"/>
                  <a:pt x="1036443" y="6389159"/>
                  <a:pt x="1031536" y="6383867"/>
                </a:cubicBezTo>
                <a:close/>
                <a:moveTo>
                  <a:pt x="1029083" y="6382808"/>
                </a:moveTo>
                <a:cubicBezTo>
                  <a:pt x="1030310" y="6382808"/>
                  <a:pt x="1031536" y="6382808"/>
                  <a:pt x="1032763" y="6384925"/>
                </a:cubicBezTo>
                <a:cubicBezTo>
                  <a:pt x="1030310" y="6384925"/>
                  <a:pt x="1029083" y="6383867"/>
                  <a:pt x="1029083" y="6382808"/>
                </a:cubicBezTo>
                <a:cubicBezTo>
                  <a:pt x="1027857" y="6382808"/>
                  <a:pt x="1027857" y="6382808"/>
                  <a:pt x="1029083" y="6382808"/>
                </a:cubicBezTo>
                <a:cubicBezTo>
                  <a:pt x="1027857" y="6382808"/>
                  <a:pt x="1027857" y="6382808"/>
                  <a:pt x="1029083" y="6382808"/>
                </a:cubicBezTo>
                <a:cubicBezTo>
                  <a:pt x="1029083" y="6382808"/>
                  <a:pt x="1029083" y="6382808"/>
                  <a:pt x="1029083" y="6382808"/>
                </a:cubicBezTo>
                <a:close/>
                <a:moveTo>
                  <a:pt x="12140484" y="3635375"/>
                </a:moveTo>
                <a:cubicBezTo>
                  <a:pt x="12131898" y="3635375"/>
                  <a:pt x="12138031" y="3631142"/>
                  <a:pt x="12139258" y="3629025"/>
                </a:cubicBezTo>
                <a:cubicBezTo>
                  <a:pt x="12140484" y="3626909"/>
                  <a:pt x="12142938" y="3625850"/>
                  <a:pt x="12144164" y="3624792"/>
                </a:cubicBezTo>
                <a:cubicBezTo>
                  <a:pt x="12145391" y="3627967"/>
                  <a:pt x="12145391" y="3635375"/>
                  <a:pt x="12140484" y="3635375"/>
                </a:cubicBezTo>
                <a:close/>
                <a:moveTo>
                  <a:pt x="326265" y="2317750"/>
                </a:moveTo>
                <a:cubicBezTo>
                  <a:pt x="321359" y="2316692"/>
                  <a:pt x="316452" y="2320925"/>
                  <a:pt x="311546" y="2316692"/>
                </a:cubicBezTo>
                <a:cubicBezTo>
                  <a:pt x="313999" y="2310342"/>
                  <a:pt x="316452" y="2306108"/>
                  <a:pt x="326265" y="2308225"/>
                </a:cubicBezTo>
                <a:cubicBezTo>
                  <a:pt x="332398" y="2311400"/>
                  <a:pt x="325038" y="2314575"/>
                  <a:pt x="326265" y="2317750"/>
                </a:cubicBezTo>
                <a:close/>
                <a:moveTo>
                  <a:pt x="863498" y="5049309"/>
                </a:moveTo>
                <a:cubicBezTo>
                  <a:pt x="863498" y="5050367"/>
                  <a:pt x="863498" y="5051425"/>
                  <a:pt x="862271" y="5053542"/>
                </a:cubicBezTo>
                <a:cubicBezTo>
                  <a:pt x="862271" y="5056717"/>
                  <a:pt x="862271" y="5059892"/>
                  <a:pt x="858592" y="5060950"/>
                </a:cubicBezTo>
                <a:cubicBezTo>
                  <a:pt x="857365" y="5060950"/>
                  <a:pt x="853685" y="5057775"/>
                  <a:pt x="853685" y="5056717"/>
                </a:cubicBezTo>
                <a:cubicBezTo>
                  <a:pt x="856138" y="5052484"/>
                  <a:pt x="854912" y="5045075"/>
                  <a:pt x="863498" y="5049309"/>
                </a:cubicBezTo>
                <a:close/>
                <a:moveTo>
                  <a:pt x="863498" y="5049309"/>
                </a:moveTo>
                <a:cubicBezTo>
                  <a:pt x="864724" y="5049309"/>
                  <a:pt x="865951" y="5049309"/>
                  <a:pt x="865951" y="5049309"/>
                </a:cubicBezTo>
                <a:cubicBezTo>
                  <a:pt x="865951" y="5049309"/>
                  <a:pt x="864724" y="5049309"/>
                  <a:pt x="863498" y="5049309"/>
                </a:cubicBezTo>
                <a:cubicBezTo>
                  <a:pt x="863498" y="5049309"/>
                  <a:pt x="863498" y="5049309"/>
                  <a:pt x="863498" y="5049309"/>
                </a:cubicBezTo>
                <a:cubicBezTo>
                  <a:pt x="863498" y="5049309"/>
                  <a:pt x="863498" y="5049309"/>
                  <a:pt x="863498" y="5049309"/>
                </a:cubicBezTo>
                <a:close/>
                <a:moveTo>
                  <a:pt x="12130672" y="4065059"/>
                </a:moveTo>
                <a:cubicBezTo>
                  <a:pt x="12130672" y="4065059"/>
                  <a:pt x="12130672" y="4065059"/>
                  <a:pt x="12130672" y="4065059"/>
                </a:cubicBezTo>
                <a:cubicBezTo>
                  <a:pt x="12130672" y="4065059"/>
                  <a:pt x="12130672" y="4065059"/>
                  <a:pt x="12130672" y="4065059"/>
                </a:cubicBezTo>
                <a:cubicBezTo>
                  <a:pt x="12130672" y="4065059"/>
                  <a:pt x="12130672" y="4065059"/>
                  <a:pt x="12130672" y="4065059"/>
                </a:cubicBezTo>
                <a:cubicBezTo>
                  <a:pt x="12130672" y="4065059"/>
                  <a:pt x="12130672" y="4065059"/>
                  <a:pt x="12130672" y="4065059"/>
                </a:cubicBezTo>
                <a:close/>
                <a:moveTo>
                  <a:pt x="12130672" y="4065059"/>
                </a:moveTo>
                <a:cubicBezTo>
                  <a:pt x="12134352" y="4057650"/>
                  <a:pt x="12139258" y="4052358"/>
                  <a:pt x="12152750" y="4055534"/>
                </a:cubicBezTo>
                <a:cubicBezTo>
                  <a:pt x="12145391" y="4062942"/>
                  <a:pt x="12139258" y="4066117"/>
                  <a:pt x="12130672" y="4065059"/>
                </a:cubicBezTo>
                <a:close/>
                <a:moveTo>
                  <a:pt x="650076" y="5882217"/>
                </a:moveTo>
                <a:cubicBezTo>
                  <a:pt x="645170" y="5882217"/>
                  <a:pt x="645170" y="5879042"/>
                  <a:pt x="645170" y="5875867"/>
                </a:cubicBezTo>
                <a:cubicBezTo>
                  <a:pt x="645170" y="5872692"/>
                  <a:pt x="646397" y="5869517"/>
                  <a:pt x="650076" y="5868459"/>
                </a:cubicBezTo>
                <a:cubicBezTo>
                  <a:pt x="654983" y="5868459"/>
                  <a:pt x="656209" y="5870575"/>
                  <a:pt x="653756" y="5873750"/>
                </a:cubicBezTo>
                <a:cubicBezTo>
                  <a:pt x="651303" y="5876925"/>
                  <a:pt x="658662" y="5883276"/>
                  <a:pt x="650076" y="5882217"/>
                </a:cubicBezTo>
                <a:close/>
                <a:moveTo>
                  <a:pt x="656209" y="5694892"/>
                </a:moveTo>
                <a:cubicBezTo>
                  <a:pt x="659889" y="5694892"/>
                  <a:pt x="662342" y="5698067"/>
                  <a:pt x="663569" y="5701242"/>
                </a:cubicBezTo>
                <a:cubicBezTo>
                  <a:pt x="662342" y="5702300"/>
                  <a:pt x="662342" y="5705475"/>
                  <a:pt x="659889" y="5705475"/>
                </a:cubicBezTo>
                <a:cubicBezTo>
                  <a:pt x="656209" y="5705475"/>
                  <a:pt x="653756" y="5704417"/>
                  <a:pt x="652530" y="5700183"/>
                </a:cubicBezTo>
                <a:cubicBezTo>
                  <a:pt x="652530" y="5698067"/>
                  <a:pt x="651303" y="5694892"/>
                  <a:pt x="656209" y="5694892"/>
                </a:cubicBezTo>
                <a:close/>
                <a:moveTo>
                  <a:pt x="929732" y="5101167"/>
                </a:moveTo>
                <a:cubicBezTo>
                  <a:pt x="926052" y="5097992"/>
                  <a:pt x="926052" y="5093758"/>
                  <a:pt x="926052" y="5090584"/>
                </a:cubicBezTo>
                <a:cubicBezTo>
                  <a:pt x="926052" y="5086350"/>
                  <a:pt x="926052" y="5082117"/>
                  <a:pt x="928505" y="5078942"/>
                </a:cubicBezTo>
                <a:cubicBezTo>
                  <a:pt x="927279" y="5078942"/>
                  <a:pt x="926052" y="5077883"/>
                  <a:pt x="924826" y="5077883"/>
                </a:cubicBezTo>
                <a:cubicBezTo>
                  <a:pt x="922373" y="5077883"/>
                  <a:pt x="921146" y="5076825"/>
                  <a:pt x="919920" y="5075767"/>
                </a:cubicBezTo>
                <a:cubicBezTo>
                  <a:pt x="918693" y="5076825"/>
                  <a:pt x="916240" y="5077883"/>
                  <a:pt x="915013" y="5077883"/>
                </a:cubicBezTo>
                <a:cubicBezTo>
                  <a:pt x="910107" y="5078942"/>
                  <a:pt x="910107" y="5075767"/>
                  <a:pt x="908880" y="5072592"/>
                </a:cubicBezTo>
                <a:cubicBezTo>
                  <a:pt x="910107" y="5068359"/>
                  <a:pt x="912560" y="5065184"/>
                  <a:pt x="917466" y="5066242"/>
                </a:cubicBezTo>
                <a:cubicBezTo>
                  <a:pt x="918693" y="5066242"/>
                  <a:pt x="919920" y="5067300"/>
                  <a:pt x="919920" y="5067300"/>
                </a:cubicBezTo>
                <a:cubicBezTo>
                  <a:pt x="921146" y="5066242"/>
                  <a:pt x="922373" y="5065184"/>
                  <a:pt x="923599" y="5064125"/>
                </a:cubicBezTo>
                <a:cubicBezTo>
                  <a:pt x="929732" y="5063067"/>
                  <a:pt x="945677" y="5075767"/>
                  <a:pt x="945677" y="5081059"/>
                </a:cubicBezTo>
                <a:cubicBezTo>
                  <a:pt x="945677" y="5082117"/>
                  <a:pt x="944451" y="5084234"/>
                  <a:pt x="943224" y="5085292"/>
                </a:cubicBezTo>
                <a:cubicBezTo>
                  <a:pt x="935865" y="5087409"/>
                  <a:pt x="933412" y="5083175"/>
                  <a:pt x="928505" y="5080000"/>
                </a:cubicBezTo>
                <a:cubicBezTo>
                  <a:pt x="930959" y="5083175"/>
                  <a:pt x="929732" y="5087409"/>
                  <a:pt x="929732" y="5090584"/>
                </a:cubicBezTo>
                <a:cubicBezTo>
                  <a:pt x="933412" y="5094817"/>
                  <a:pt x="934638" y="5099050"/>
                  <a:pt x="929732" y="5101167"/>
                </a:cubicBezTo>
                <a:close/>
                <a:moveTo>
                  <a:pt x="12155203" y="4544484"/>
                </a:moveTo>
                <a:cubicBezTo>
                  <a:pt x="12152750" y="4544484"/>
                  <a:pt x="12150297" y="4542367"/>
                  <a:pt x="12151524" y="4540250"/>
                </a:cubicBezTo>
                <a:cubicBezTo>
                  <a:pt x="12151524" y="4537075"/>
                  <a:pt x="12152750" y="4533900"/>
                  <a:pt x="12156429" y="4533900"/>
                </a:cubicBezTo>
                <a:cubicBezTo>
                  <a:pt x="12161336" y="4532842"/>
                  <a:pt x="12162562" y="4536017"/>
                  <a:pt x="12162562" y="4539192"/>
                </a:cubicBezTo>
                <a:cubicBezTo>
                  <a:pt x="12161336" y="4541309"/>
                  <a:pt x="12158883" y="4543425"/>
                  <a:pt x="12155203" y="4544484"/>
                </a:cubicBezTo>
                <a:close/>
                <a:moveTo>
                  <a:pt x="483264" y="3586692"/>
                </a:moveTo>
                <a:cubicBezTo>
                  <a:pt x="483264" y="3588809"/>
                  <a:pt x="480811" y="3589867"/>
                  <a:pt x="473452" y="3589867"/>
                </a:cubicBezTo>
                <a:cubicBezTo>
                  <a:pt x="472225" y="3589867"/>
                  <a:pt x="469772" y="3587750"/>
                  <a:pt x="468546" y="3583517"/>
                </a:cubicBezTo>
                <a:cubicBezTo>
                  <a:pt x="468546" y="3583517"/>
                  <a:pt x="470999" y="3581400"/>
                  <a:pt x="472225" y="3581400"/>
                </a:cubicBezTo>
                <a:cubicBezTo>
                  <a:pt x="477132" y="3581400"/>
                  <a:pt x="482038" y="3582458"/>
                  <a:pt x="483264" y="3586692"/>
                </a:cubicBezTo>
                <a:close/>
                <a:moveTo>
                  <a:pt x="12162562" y="6700308"/>
                </a:moveTo>
                <a:cubicBezTo>
                  <a:pt x="12168695" y="6717242"/>
                  <a:pt x="12168695" y="6717242"/>
                  <a:pt x="12152750" y="6715125"/>
                </a:cubicBezTo>
                <a:cubicBezTo>
                  <a:pt x="12156429" y="6711950"/>
                  <a:pt x="12161336" y="6708776"/>
                  <a:pt x="12162562" y="6700308"/>
                </a:cubicBezTo>
                <a:close/>
                <a:moveTo>
                  <a:pt x="12151524" y="5417609"/>
                </a:moveTo>
                <a:cubicBezTo>
                  <a:pt x="12152750" y="5414434"/>
                  <a:pt x="12156429" y="5413375"/>
                  <a:pt x="12160110" y="5413375"/>
                </a:cubicBezTo>
                <a:cubicBezTo>
                  <a:pt x="12162562" y="5413375"/>
                  <a:pt x="12165016" y="5414434"/>
                  <a:pt x="12165016" y="5417609"/>
                </a:cubicBezTo>
                <a:cubicBezTo>
                  <a:pt x="12166243" y="5421842"/>
                  <a:pt x="12161336" y="5421842"/>
                  <a:pt x="12157656" y="5422901"/>
                </a:cubicBezTo>
                <a:cubicBezTo>
                  <a:pt x="12155203" y="5420784"/>
                  <a:pt x="12150297" y="5421842"/>
                  <a:pt x="12151524" y="5417609"/>
                </a:cubicBezTo>
                <a:close/>
                <a:moveTo>
                  <a:pt x="1674254" y="6764867"/>
                </a:moveTo>
                <a:cubicBezTo>
                  <a:pt x="1675480" y="6761692"/>
                  <a:pt x="1673027" y="6756401"/>
                  <a:pt x="1679160" y="6755342"/>
                </a:cubicBezTo>
                <a:cubicBezTo>
                  <a:pt x="1684066" y="6754284"/>
                  <a:pt x="1685293" y="6758517"/>
                  <a:pt x="1684066" y="6761692"/>
                </a:cubicBezTo>
                <a:cubicBezTo>
                  <a:pt x="1684066" y="6768042"/>
                  <a:pt x="1677933" y="6763808"/>
                  <a:pt x="1674254" y="6764867"/>
                </a:cubicBezTo>
                <a:close/>
                <a:moveTo>
                  <a:pt x="819342" y="5458883"/>
                </a:moveTo>
                <a:cubicBezTo>
                  <a:pt x="818115" y="5462058"/>
                  <a:pt x="815662" y="5463117"/>
                  <a:pt x="811982" y="5463117"/>
                </a:cubicBezTo>
                <a:cubicBezTo>
                  <a:pt x="809529" y="5463117"/>
                  <a:pt x="807076" y="5462058"/>
                  <a:pt x="807076" y="5458883"/>
                </a:cubicBezTo>
                <a:cubicBezTo>
                  <a:pt x="808303" y="5455709"/>
                  <a:pt x="811982" y="5454651"/>
                  <a:pt x="815662" y="5454651"/>
                </a:cubicBezTo>
                <a:cubicBezTo>
                  <a:pt x="818115" y="5455709"/>
                  <a:pt x="819342" y="5455709"/>
                  <a:pt x="819342" y="5458883"/>
                </a:cubicBezTo>
                <a:close/>
                <a:moveTo>
                  <a:pt x="55195" y="4718050"/>
                </a:moveTo>
                <a:cubicBezTo>
                  <a:pt x="51515" y="4718050"/>
                  <a:pt x="49062" y="4715934"/>
                  <a:pt x="49062" y="4713817"/>
                </a:cubicBezTo>
                <a:cubicBezTo>
                  <a:pt x="47836" y="4708525"/>
                  <a:pt x="53969" y="4708525"/>
                  <a:pt x="57648" y="4707467"/>
                </a:cubicBezTo>
                <a:cubicBezTo>
                  <a:pt x="60101" y="4707467"/>
                  <a:pt x="63781" y="4708525"/>
                  <a:pt x="62555" y="4710642"/>
                </a:cubicBezTo>
                <a:cubicBezTo>
                  <a:pt x="62555" y="4714875"/>
                  <a:pt x="58875" y="4718050"/>
                  <a:pt x="55195" y="4718050"/>
                </a:cubicBezTo>
                <a:close/>
                <a:moveTo>
                  <a:pt x="116523" y="2868083"/>
                </a:moveTo>
                <a:cubicBezTo>
                  <a:pt x="118976" y="2865967"/>
                  <a:pt x="120203" y="2863850"/>
                  <a:pt x="121429" y="2863850"/>
                </a:cubicBezTo>
                <a:cubicBezTo>
                  <a:pt x="126336" y="2864909"/>
                  <a:pt x="128789" y="2868083"/>
                  <a:pt x="128789" y="2872317"/>
                </a:cubicBezTo>
                <a:cubicBezTo>
                  <a:pt x="128789" y="2874434"/>
                  <a:pt x="127562" y="2877608"/>
                  <a:pt x="125109" y="2875492"/>
                </a:cubicBezTo>
                <a:cubicBezTo>
                  <a:pt x="121429" y="2873375"/>
                  <a:pt x="118976" y="2870200"/>
                  <a:pt x="116523" y="2868083"/>
                </a:cubicBezTo>
                <a:close/>
                <a:moveTo>
                  <a:pt x="19625" y="6146800"/>
                </a:moveTo>
                <a:cubicBezTo>
                  <a:pt x="17172" y="6144683"/>
                  <a:pt x="14719" y="6142567"/>
                  <a:pt x="15945" y="6139392"/>
                </a:cubicBezTo>
                <a:cubicBezTo>
                  <a:pt x="17172" y="6136217"/>
                  <a:pt x="19625" y="6133042"/>
                  <a:pt x="23305" y="6134100"/>
                </a:cubicBezTo>
                <a:cubicBezTo>
                  <a:pt x="28211" y="6136217"/>
                  <a:pt x="26984" y="6140450"/>
                  <a:pt x="25758" y="6144683"/>
                </a:cubicBezTo>
                <a:cubicBezTo>
                  <a:pt x="24531" y="6145742"/>
                  <a:pt x="23305" y="6147859"/>
                  <a:pt x="19625" y="6146800"/>
                </a:cubicBezTo>
                <a:close/>
                <a:moveTo>
                  <a:pt x="475905" y="1407583"/>
                </a:moveTo>
                <a:cubicBezTo>
                  <a:pt x="473452" y="1407583"/>
                  <a:pt x="472225" y="1405467"/>
                  <a:pt x="472225" y="1402292"/>
                </a:cubicBezTo>
                <a:cubicBezTo>
                  <a:pt x="473452" y="1399117"/>
                  <a:pt x="474678" y="1395942"/>
                  <a:pt x="478358" y="1395942"/>
                </a:cubicBezTo>
                <a:cubicBezTo>
                  <a:pt x="479585" y="1395942"/>
                  <a:pt x="480811" y="1399117"/>
                  <a:pt x="480811" y="1400175"/>
                </a:cubicBezTo>
                <a:cubicBezTo>
                  <a:pt x="482038" y="1406525"/>
                  <a:pt x="479585" y="1407583"/>
                  <a:pt x="475905" y="1407583"/>
                </a:cubicBezTo>
                <a:close/>
                <a:moveTo>
                  <a:pt x="142281" y="3122083"/>
                </a:moveTo>
                <a:cubicBezTo>
                  <a:pt x="132468" y="3125258"/>
                  <a:pt x="132468" y="3125258"/>
                  <a:pt x="125109" y="3117850"/>
                </a:cubicBezTo>
                <a:cubicBezTo>
                  <a:pt x="132468" y="3113617"/>
                  <a:pt x="136148" y="3121025"/>
                  <a:pt x="142281" y="3122083"/>
                </a:cubicBezTo>
                <a:close/>
                <a:moveTo>
                  <a:pt x="128789" y="3270250"/>
                </a:moveTo>
                <a:cubicBezTo>
                  <a:pt x="125109" y="3269192"/>
                  <a:pt x="120203" y="3267075"/>
                  <a:pt x="120203" y="3262842"/>
                </a:cubicBezTo>
                <a:cubicBezTo>
                  <a:pt x="120203" y="3261784"/>
                  <a:pt x="122656" y="3260725"/>
                  <a:pt x="123883" y="3260725"/>
                </a:cubicBezTo>
                <a:cubicBezTo>
                  <a:pt x="130015" y="3260725"/>
                  <a:pt x="131242" y="3263900"/>
                  <a:pt x="132468" y="3268133"/>
                </a:cubicBezTo>
                <a:cubicBezTo>
                  <a:pt x="132468" y="3268133"/>
                  <a:pt x="130015" y="3269192"/>
                  <a:pt x="128789" y="3270250"/>
                </a:cubicBezTo>
                <a:close/>
                <a:moveTo>
                  <a:pt x="103031" y="2876550"/>
                </a:moveTo>
                <a:cubicBezTo>
                  <a:pt x="100578" y="2876550"/>
                  <a:pt x="100578" y="2874434"/>
                  <a:pt x="99351" y="2872317"/>
                </a:cubicBezTo>
                <a:cubicBezTo>
                  <a:pt x="99351" y="2869142"/>
                  <a:pt x="99351" y="2865967"/>
                  <a:pt x="103031" y="2865967"/>
                </a:cubicBezTo>
                <a:cubicBezTo>
                  <a:pt x="105484" y="2864909"/>
                  <a:pt x="107937" y="2867025"/>
                  <a:pt x="107937" y="2869142"/>
                </a:cubicBezTo>
                <a:cubicBezTo>
                  <a:pt x="110390" y="2872317"/>
                  <a:pt x="107937" y="2876550"/>
                  <a:pt x="103031" y="2876550"/>
                </a:cubicBezTo>
                <a:close/>
                <a:moveTo>
                  <a:pt x="96898" y="1453092"/>
                </a:moveTo>
                <a:cubicBezTo>
                  <a:pt x="94445" y="1454150"/>
                  <a:pt x="90765" y="1452033"/>
                  <a:pt x="91992" y="1449917"/>
                </a:cubicBezTo>
                <a:cubicBezTo>
                  <a:pt x="91992" y="1444625"/>
                  <a:pt x="98125" y="1445683"/>
                  <a:pt x="101804" y="1443567"/>
                </a:cubicBezTo>
                <a:cubicBezTo>
                  <a:pt x="105484" y="1442508"/>
                  <a:pt x="106711" y="1444625"/>
                  <a:pt x="106711" y="1446742"/>
                </a:cubicBezTo>
                <a:cubicBezTo>
                  <a:pt x="105484" y="1452033"/>
                  <a:pt x="100578" y="1452033"/>
                  <a:pt x="96898" y="1453092"/>
                </a:cubicBezTo>
                <a:close/>
                <a:moveTo>
                  <a:pt x="91992" y="1626658"/>
                </a:moveTo>
                <a:cubicBezTo>
                  <a:pt x="87086" y="1627717"/>
                  <a:pt x="87086" y="1624542"/>
                  <a:pt x="85859" y="1621367"/>
                </a:cubicBezTo>
                <a:cubicBezTo>
                  <a:pt x="85859" y="1618192"/>
                  <a:pt x="88312" y="1617133"/>
                  <a:pt x="90765" y="1616075"/>
                </a:cubicBezTo>
                <a:cubicBezTo>
                  <a:pt x="95672" y="1615017"/>
                  <a:pt x="96898" y="1619250"/>
                  <a:pt x="96898" y="1621367"/>
                </a:cubicBezTo>
                <a:cubicBezTo>
                  <a:pt x="96898" y="1624542"/>
                  <a:pt x="94445" y="1626658"/>
                  <a:pt x="91992" y="1626658"/>
                </a:cubicBezTo>
                <a:close/>
                <a:moveTo>
                  <a:pt x="315226" y="5398559"/>
                </a:moveTo>
                <a:cubicBezTo>
                  <a:pt x="318905" y="5398559"/>
                  <a:pt x="321359" y="5400675"/>
                  <a:pt x="322585" y="5403850"/>
                </a:cubicBezTo>
                <a:cubicBezTo>
                  <a:pt x="321359" y="5405967"/>
                  <a:pt x="320132" y="5410200"/>
                  <a:pt x="316452" y="5409142"/>
                </a:cubicBezTo>
                <a:cubicBezTo>
                  <a:pt x="313999" y="5409142"/>
                  <a:pt x="311546" y="5407025"/>
                  <a:pt x="311546" y="5404909"/>
                </a:cubicBezTo>
                <a:cubicBezTo>
                  <a:pt x="310320" y="5401734"/>
                  <a:pt x="310320" y="5398559"/>
                  <a:pt x="315226" y="5398559"/>
                </a:cubicBezTo>
                <a:close/>
                <a:moveTo>
                  <a:pt x="245312" y="5445125"/>
                </a:moveTo>
                <a:cubicBezTo>
                  <a:pt x="242859" y="5445125"/>
                  <a:pt x="241632" y="5443008"/>
                  <a:pt x="241632" y="5439834"/>
                </a:cubicBezTo>
                <a:cubicBezTo>
                  <a:pt x="242859" y="5437717"/>
                  <a:pt x="245312" y="5436659"/>
                  <a:pt x="247765" y="5436659"/>
                </a:cubicBezTo>
                <a:cubicBezTo>
                  <a:pt x="250218" y="5437717"/>
                  <a:pt x="253898" y="5439834"/>
                  <a:pt x="252671" y="5439834"/>
                </a:cubicBezTo>
                <a:cubicBezTo>
                  <a:pt x="251445" y="5444067"/>
                  <a:pt x="248992" y="5445125"/>
                  <a:pt x="245312" y="5445125"/>
                </a:cubicBezTo>
                <a:close/>
                <a:moveTo>
                  <a:pt x="208515" y="5446183"/>
                </a:moveTo>
                <a:cubicBezTo>
                  <a:pt x="208515" y="5448300"/>
                  <a:pt x="207289" y="5451475"/>
                  <a:pt x="206062" y="5455709"/>
                </a:cubicBezTo>
                <a:cubicBezTo>
                  <a:pt x="202382" y="5452534"/>
                  <a:pt x="199929" y="5450417"/>
                  <a:pt x="198703" y="5448300"/>
                </a:cubicBezTo>
                <a:cubicBezTo>
                  <a:pt x="196250" y="5445125"/>
                  <a:pt x="196250" y="5440892"/>
                  <a:pt x="201156" y="5438776"/>
                </a:cubicBezTo>
                <a:cubicBezTo>
                  <a:pt x="202382" y="5437717"/>
                  <a:pt x="206062" y="5437717"/>
                  <a:pt x="206062" y="5437717"/>
                </a:cubicBezTo>
                <a:cubicBezTo>
                  <a:pt x="207289" y="5439834"/>
                  <a:pt x="208515" y="5443008"/>
                  <a:pt x="208515" y="5446183"/>
                </a:cubicBezTo>
                <a:close/>
                <a:moveTo>
                  <a:pt x="702819" y="5820834"/>
                </a:moveTo>
                <a:cubicBezTo>
                  <a:pt x="702819" y="5825067"/>
                  <a:pt x="700365" y="5828242"/>
                  <a:pt x="695459" y="5829300"/>
                </a:cubicBezTo>
                <a:cubicBezTo>
                  <a:pt x="691780" y="5829300"/>
                  <a:pt x="691780" y="5827183"/>
                  <a:pt x="691780" y="5825067"/>
                </a:cubicBezTo>
                <a:cubicBezTo>
                  <a:pt x="691780" y="5820834"/>
                  <a:pt x="693006" y="5817659"/>
                  <a:pt x="699139" y="5817659"/>
                </a:cubicBezTo>
                <a:cubicBezTo>
                  <a:pt x="700365" y="5816600"/>
                  <a:pt x="702819" y="5817659"/>
                  <a:pt x="702819" y="5820834"/>
                </a:cubicBezTo>
                <a:close/>
                <a:moveTo>
                  <a:pt x="329944" y="5891742"/>
                </a:moveTo>
                <a:cubicBezTo>
                  <a:pt x="328718" y="5890683"/>
                  <a:pt x="326265" y="5887508"/>
                  <a:pt x="329944" y="5885392"/>
                </a:cubicBezTo>
                <a:cubicBezTo>
                  <a:pt x="332398" y="5883276"/>
                  <a:pt x="336077" y="5882217"/>
                  <a:pt x="338530" y="5885392"/>
                </a:cubicBezTo>
                <a:cubicBezTo>
                  <a:pt x="340984" y="5888567"/>
                  <a:pt x="340984" y="5890683"/>
                  <a:pt x="338530" y="5893859"/>
                </a:cubicBezTo>
                <a:cubicBezTo>
                  <a:pt x="336077" y="5898092"/>
                  <a:pt x="333624" y="5894917"/>
                  <a:pt x="329944" y="5891742"/>
                </a:cubicBezTo>
                <a:close/>
                <a:moveTo>
                  <a:pt x="1343083" y="1881717"/>
                </a:moveTo>
                <a:cubicBezTo>
                  <a:pt x="1343083" y="1883833"/>
                  <a:pt x="1340629" y="1884892"/>
                  <a:pt x="1338176" y="1884892"/>
                </a:cubicBezTo>
                <a:cubicBezTo>
                  <a:pt x="1333270" y="1884892"/>
                  <a:pt x="1329590" y="1882775"/>
                  <a:pt x="1328364" y="1878542"/>
                </a:cubicBezTo>
                <a:cubicBezTo>
                  <a:pt x="1328364" y="1877483"/>
                  <a:pt x="1330817" y="1876425"/>
                  <a:pt x="1332044" y="1876425"/>
                </a:cubicBezTo>
                <a:cubicBezTo>
                  <a:pt x="1336950" y="1877483"/>
                  <a:pt x="1341856" y="1877483"/>
                  <a:pt x="1343083" y="1881717"/>
                </a:cubicBezTo>
                <a:close/>
                <a:moveTo>
                  <a:pt x="689326" y="5535084"/>
                </a:moveTo>
                <a:cubicBezTo>
                  <a:pt x="690553" y="5536142"/>
                  <a:pt x="691780" y="5537200"/>
                  <a:pt x="691780" y="5538258"/>
                </a:cubicBezTo>
                <a:cubicBezTo>
                  <a:pt x="691780" y="5540375"/>
                  <a:pt x="693006" y="5542492"/>
                  <a:pt x="689326" y="5542492"/>
                </a:cubicBezTo>
                <a:cubicBezTo>
                  <a:pt x="689326" y="5542492"/>
                  <a:pt x="688100" y="5540375"/>
                  <a:pt x="688100" y="5538258"/>
                </a:cubicBezTo>
                <a:cubicBezTo>
                  <a:pt x="689326" y="5537200"/>
                  <a:pt x="689326" y="5536142"/>
                  <a:pt x="689326" y="5535084"/>
                </a:cubicBezTo>
                <a:close/>
                <a:moveTo>
                  <a:pt x="690553" y="5796492"/>
                </a:moveTo>
                <a:cubicBezTo>
                  <a:pt x="689326" y="5800725"/>
                  <a:pt x="685647" y="5801784"/>
                  <a:pt x="680740" y="5801784"/>
                </a:cubicBezTo>
                <a:cubicBezTo>
                  <a:pt x="678287" y="5801784"/>
                  <a:pt x="675834" y="5800725"/>
                  <a:pt x="675834" y="5797550"/>
                </a:cubicBezTo>
                <a:cubicBezTo>
                  <a:pt x="677061" y="5793317"/>
                  <a:pt x="680740" y="5791200"/>
                  <a:pt x="685647" y="5792258"/>
                </a:cubicBezTo>
                <a:cubicBezTo>
                  <a:pt x="688100" y="5793317"/>
                  <a:pt x="690553" y="5793317"/>
                  <a:pt x="690553" y="5796492"/>
                </a:cubicBezTo>
                <a:close/>
                <a:moveTo>
                  <a:pt x="1325911" y="1579033"/>
                </a:moveTo>
                <a:cubicBezTo>
                  <a:pt x="1328364" y="1579033"/>
                  <a:pt x="1332044" y="1579033"/>
                  <a:pt x="1330817" y="1582208"/>
                </a:cubicBezTo>
                <a:cubicBezTo>
                  <a:pt x="1329590" y="1585383"/>
                  <a:pt x="1325911" y="1586442"/>
                  <a:pt x="1323458" y="1587500"/>
                </a:cubicBezTo>
                <a:cubicBezTo>
                  <a:pt x="1319778" y="1588558"/>
                  <a:pt x="1318551" y="1586442"/>
                  <a:pt x="1318551" y="1584325"/>
                </a:cubicBezTo>
                <a:cubicBezTo>
                  <a:pt x="1318551" y="1580092"/>
                  <a:pt x="1322231" y="1579033"/>
                  <a:pt x="1325911" y="1579033"/>
                </a:cubicBezTo>
                <a:close/>
                <a:moveTo>
                  <a:pt x="1298926" y="233892"/>
                </a:moveTo>
                <a:cubicBezTo>
                  <a:pt x="1298926" y="230717"/>
                  <a:pt x="1300153" y="228600"/>
                  <a:pt x="1305059" y="228600"/>
                </a:cubicBezTo>
                <a:cubicBezTo>
                  <a:pt x="1307512" y="228600"/>
                  <a:pt x="1308739" y="230717"/>
                  <a:pt x="1308739" y="232833"/>
                </a:cubicBezTo>
                <a:cubicBezTo>
                  <a:pt x="1308739" y="234950"/>
                  <a:pt x="1306286" y="237067"/>
                  <a:pt x="1305059" y="238125"/>
                </a:cubicBezTo>
                <a:cubicBezTo>
                  <a:pt x="1301380" y="238125"/>
                  <a:pt x="1298926" y="236008"/>
                  <a:pt x="1298926" y="233892"/>
                </a:cubicBezTo>
                <a:close/>
                <a:moveTo>
                  <a:pt x="1270716" y="2911475"/>
                </a:moveTo>
                <a:cubicBezTo>
                  <a:pt x="1271942" y="2909358"/>
                  <a:pt x="1273169" y="2907242"/>
                  <a:pt x="1276848" y="2907242"/>
                </a:cubicBezTo>
                <a:cubicBezTo>
                  <a:pt x="1280528" y="2908300"/>
                  <a:pt x="1279302" y="2912534"/>
                  <a:pt x="1279302" y="2914650"/>
                </a:cubicBezTo>
                <a:cubicBezTo>
                  <a:pt x="1279302" y="2916767"/>
                  <a:pt x="1279302" y="2918883"/>
                  <a:pt x="1275622" y="2917825"/>
                </a:cubicBezTo>
                <a:cubicBezTo>
                  <a:pt x="1271942" y="2915708"/>
                  <a:pt x="1268262" y="2914650"/>
                  <a:pt x="1270716" y="2911475"/>
                </a:cubicBezTo>
                <a:close/>
                <a:moveTo>
                  <a:pt x="1262130" y="1481667"/>
                </a:moveTo>
                <a:cubicBezTo>
                  <a:pt x="1262130" y="1478492"/>
                  <a:pt x="1264583" y="1476375"/>
                  <a:pt x="1269489" y="1476375"/>
                </a:cubicBezTo>
                <a:cubicBezTo>
                  <a:pt x="1274395" y="1476375"/>
                  <a:pt x="1274395" y="1479550"/>
                  <a:pt x="1274395" y="1482725"/>
                </a:cubicBezTo>
                <a:cubicBezTo>
                  <a:pt x="1274395" y="1485900"/>
                  <a:pt x="1273169" y="1488017"/>
                  <a:pt x="1269489" y="1488017"/>
                </a:cubicBezTo>
                <a:cubicBezTo>
                  <a:pt x="1264583" y="1486958"/>
                  <a:pt x="1262130" y="1484842"/>
                  <a:pt x="1262130" y="1481667"/>
                </a:cubicBezTo>
                <a:close/>
                <a:moveTo>
                  <a:pt x="1262130" y="1609725"/>
                </a:moveTo>
                <a:cubicBezTo>
                  <a:pt x="1257223" y="1607608"/>
                  <a:pt x="1260903" y="1603375"/>
                  <a:pt x="1259676" y="1600200"/>
                </a:cubicBezTo>
                <a:cubicBezTo>
                  <a:pt x="1258450" y="1598083"/>
                  <a:pt x="1262130" y="1597025"/>
                  <a:pt x="1264583" y="1598083"/>
                </a:cubicBezTo>
                <a:cubicBezTo>
                  <a:pt x="1267036" y="1600200"/>
                  <a:pt x="1269489" y="1602317"/>
                  <a:pt x="1268262" y="1605492"/>
                </a:cubicBezTo>
                <a:cubicBezTo>
                  <a:pt x="1267036" y="1607608"/>
                  <a:pt x="1265809" y="1609725"/>
                  <a:pt x="1262130" y="1609725"/>
                </a:cubicBezTo>
                <a:close/>
                <a:moveTo>
                  <a:pt x="1117396" y="717550"/>
                </a:moveTo>
                <a:cubicBezTo>
                  <a:pt x="1121075" y="717550"/>
                  <a:pt x="1122302" y="719667"/>
                  <a:pt x="1122302" y="721783"/>
                </a:cubicBezTo>
                <a:cubicBezTo>
                  <a:pt x="1122302" y="726017"/>
                  <a:pt x="1121075" y="729192"/>
                  <a:pt x="1116169" y="730250"/>
                </a:cubicBezTo>
                <a:cubicBezTo>
                  <a:pt x="1111263" y="730250"/>
                  <a:pt x="1112489" y="726017"/>
                  <a:pt x="1112489" y="723900"/>
                </a:cubicBezTo>
                <a:cubicBezTo>
                  <a:pt x="1112489" y="720725"/>
                  <a:pt x="1113716" y="717550"/>
                  <a:pt x="1117396" y="717550"/>
                </a:cubicBezTo>
                <a:close/>
                <a:moveTo>
                  <a:pt x="1107583" y="804333"/>
                </a:moveTo>
                <a:cubicBezTo>
                  <a:pt x="1108810" y="801158"/>
                  <a:pt x="1110036" y="797983"/>
                  <a:pt x="1110036" y="794808"/>
                </a:cubicBezTo>
                <a:cubicBezTo>
                  <a:pt x="1111263" y="795867"/>
                  <a:pt x="1112489" y="795867"/>
                  <a:pt x="1113716" y="796925"/>
                </a:cubicBezTo>
                <a:cubicBezTo>
                  <a:pt x="1114943" y="800100"/>
                  <a:pt x="1116169" y="803275"/>
                  <a:pt x="1111263" y="806450"/>
                </a:cubicBezTo>
                <a:cubicBezTo>
                  <a:pt x="1111263" y="812800"/>
                  <a:pt x="1110036" y="820208"/>
                  <a:pt x="1112489" y="826558"/>
                </a:cubicBezTo>
                <a:cubicBezTo>
                  <a:pt x="1116169" y="838200"/>
                  <a:pt x="1108810" y="838200"/>
                  <a:pt x="1097771" y="837142"/>
                </a:cubicBezTo>
                <a:cubicBezTo>
                  <a:pt x="1108810" y="828675"/>
                  <a:pt x="1097771" y="814917"/>
                  <a:pt x="1107583" y="806450"/>
                </a:cubicBezTo>
                <a:cubicBezTo>
                  <a:pt x="1107583" y="805392"/>
                  <a:pt x="1107583" y="804333"/>
                  <a:pt x="1107583" y="804333"/>
                </a:cubicBezTo>
                <a:close/>
                <a:moveTo>
                  <a:pt x="11122440" y="4582584"/>
                </a:moveTo>
                <a:cubicBezTo>
                  <a:pt x="11128573" y="4589992"/>
                  <a:pt x="11124893" y="4596342"/>
                  <a:pt x="11122440" y="4602692"/>
                </a:cubicBezTo>
                <a:cubicBezTo>
                  <a:pt x="11121214" y="4595284"/>
                  <a:pt x="11115081" y="4588934"/>
                  <a:pt x="11122440" y="4582584"/>
                </a:cubicBezTo>
                <a:close/>
                <a:moveTo>
                  <a:pt x="410897" y="711200"/>
                </a:moveTo>
                <a:cubicBezTo>
                  <a:pt x="410897" y="716492"/>
                  <a:pt x="410897" y="722842"/>
                  <a:pt x="399858" y="726017"/>
                </a:cubicBezTo>
                <a:cubicBezTo>
                  <a:pt x="401085" y="717550"/>
                  <a:pt x="403538" y="713317"/>
                  <a:pt x="410897" y="711200"/>
                </a:cubicBezTo>
                <a:close/>
                <a:moveTo>
                  <a:pt x="841420" y="4748742"/>
                </a:moveTo>
                <a:cubicBezTo>
                  <a:pt x="843873" y="4744508"/>
                  <a:pt x="847553" y="4741334"/>
                  <a:pt x="850006" y="4737100"/>
                </a:cubicBezTo>
                <a:cubicBezTo>
                  <a:pt x="845099" y="4733925"/>
                  <a:pt x="838967" y="4732867"/>
                  <a:pt x="841420" y="4725459"/>
                </a:cubicBezTo>
                <a:cubicBezTo>
                  <a:pt x="842646" y="4723342"/>
                  <a:pt x="843873" y="4723342"/>
                  <a:pt x="845099" y="4724400"/>
                </a:cubicBezTo>
                <a:cubicBezTo>
                  <a:pt x="853685" y="4726517"/>
                  <a:pt x="850006" y="4732867"/>
                  <a:pt x="850006" y="4737100"/>
                </a:cubicBezTo>
                <a:cubicBezTo>
                  <a:pt x="859818" y="4737100"/>
                  <a:pt x="868404" y="4732867"/>
                  <a:pt x="875763" y="4726517"/>
                </a:cubicBezTo>
                <a:cubicBezTo>
                  <a:pt x="879443" y="4723342"/>
                  <a:pt x="880670" y="4719109"/>
                  <a:pt x="888029" y="4723342"/>
                </a:cubicBezTo>
                <a:cubicBezTo>
                  <a:pt x="892935" y="4726517"/>
                  <a:pt x="895388" y="4729692"/>
                  <a:pt x="894162" y="4734984"/>
                </a:cubicBezTo>
                <a:cubicBezTo>
                  <a:pt x="892935" y="4739217"/>
                  <a:pt x="891709" y="4742392"/>
                  <a:pt x="891709" y="4746625"/>
                </a:cubicBezTo>
                <a:cubicBezTo>
                  <a:pt x="892935" y="4755092"/>
                  <a:pt x="889256" y="4766734"/>
                  <a:pt x="906427" y="4765675"/>
                </a:cubicBezTo>
                <a:cubicBezTo>
                  <a:pt x="911334" y="4765675"/>
                  <a:pt x="915013" y="4770967"/>
                  <a:pt x="912560" y="4776258"/>
                </a:cubicBezTo>
                <a:cubicBezTo>
                  <a:pt x="912560" y="4777317"/>
                  <a:pt x="911334" y="4780492"/>
                  <a:pt x="910107" y="4780492"/>
                </a:cubicBezTo>
                <a:cubicBezTo>
                  <a:pt x="903974" y="4781550"/>
                  <a:pt x="894162" y="4769909"/>
                  <a:pt x="890482" y="4784725"/>
                </a:cubicBezTo>
                <a:cubicBezTo>
                  <a:pt x="886802" y="4795309"/>
                  <a:pt x="874537" y="4785784"/>
                  <a:pt x="867177" y="4787900"/>
                </a:cubicBezTo>
                <a:cubicBezTo>
                  <a:pt x="854912" y="4791075"/>
                  <a:pt x="851232" y="4778375"/>
                  <a:pt x="841420" y="4778375"/>
                </a:cubicBezTo>
                <a:cubicBezTo>
                  <a:pt x="840193" y="4778375"/>
                  <a:pt x="837740" y="4752975"/>
                  <a:pt x="841420" y="4748742"/>
                </a:cubicBezTo>
                <a:close/>
                <a:moveTo>
                  <a:pt x="615733" y="624417"/>
                </a:moveTo>
                <a:cubicBezTo>
                  <a:pt x="618186" y="624417"/>
                  <a:pt x="620639" y="625475"/>
                  <a:pt x="619413" y="628650"/>
                </a:cubicBezTo>
                <a:cubicBezTo>
                  <a:pt x="618186" y="630767"/>
                  <a:pt x="615733" y="633942"/>
                  <a:pt x="613280" y="636058"/>
                </a:cubicBezTo>
                <a:cubicBezTo>
                  <a:pt x="609600" y="638175"/>
                  <a:pt x="609600" y="635000"/>
                  <a:pt x="608373" y="632883"/>
                </a:cubicBezTo>
                <a:cubicBezTo>
                  <a:pt x="609600" y="628650"/>
                  <a:pt x="610827" y="625475"/>
                  <a:pt x="615733" y="624417"/>
                </a:cubicBezTo>
                <a:close/>
                <a:moveTo>
                  <a:pt x="12001883" y="3146425"/>
                </a:moveTo>
                <a:cubicBezTo>
                  <a:pt x="12000657" y="3149600"/>
                  <a:pt x="11998204" y="3151717"/>
                  <a:pt x="11994524" y="3150659"/>
                </a:cubicBezTo>
                <a:cubicBezTo>
                  <a:pt x="11992071" y="3149600"/>
                  <a:pt x="11990844" y="3148542"/>
                  <a:pt x="11990844" y="3145367"/>
                </a:cubicBezTo>
                <a:cubicBezTo>
                  <a:pt x="11992071" y="3142192"/>
                  <a:pt x="11994524" y="3141133"/>
                  <a:pt x="11999430" y="3141133"/>
                </a:cubicBezTo>
                <a:cubicBezTo>
                  <a:pt x="12000657" y="3142192"/>
                  <a:pt x="12003110" y="3143250"/>
                  <a:pt x="12001883" y="3146425"/>
                </a:cubicBezTo>
                <a:close/>
                <a:moveTo>
                  <a:pt x="1015591" y="6408209"/>
                </a:moveTo>
                <a:cubicBezTo>
                  <a:pt x="1011912" y="6407151"/>
                  <a:pt x="1009458" y="6405034"/>
                  <a:pt x="1009458" y="6401859"/>
                </a:cubicBezTo>
                <a:cubicBezTo>
                  <a:pt x="1009458" y="6398683"/>
                  <a:pt x="1010685" y="6395508"/>
                  <a:pt x="1015591" y="6396567"/>
                </a:cubicBezTo>
                <a:cubicBezTo>
                  <a:pt x="1019271" y="6397625"/>
                  <a:pt x="1020497" y="6400800"/>
                  <a:pt x="1020497" y="6402917"/>
                </a:cubicBezTo>
                <a:cubicBezTo>
                  <a:pt x="1019271" y="6406092"/>
                  <a:pt x="1018044" y="6408209"/>
                  <a:pt x="1015591" y="6408209"/>
                </a:cubicBezTo>
                <a:close/>
                <a:moveTo>
                  <a:pt x="1760113" y="4228042"/>
                </a:moveTo>
                <a:cubicBezTo>
                  <a:pt x="1756433" y="4228042"/>
                  <a:pt x="1753980" y="4225925"/>
                  <a:pt x="1752753" y="4223809"/>
                </a:cubicBezTo>
                <a:cubicBezTo>
                  <a:pt x="1751527" y="4220633"/>
                  <a:pt x="1755207" y="4220633"/>
                  <a:pt x="1756433" y="4220633"/>
                </a:cubicBezTo>
                <a:cubicBezTo>
                  <a:pt x="1760113" y="4220633"/>
                  <a:pt x="1763792" y="4220633"/>
                  <a:pt x="1763792" y="4223809"/>
                </a:cubicBezTo>
                <a:cubicBezTo>
                  <a:pt x="1763792" y="4225925"/>
                  <a:pt x="1762566" y="4228042"/>
                  <a:pt x="1760113" y="4228042"/>
                </a:cubicBezTo>
                <a:close/>
                <a:moveTo>
                  <a:pt x="1479231" y="4114800"/>
                </a:moveTo>
                <a:cubicBezTo>
                  <a:pt x="1474324" y="4114800"/>
                  <a:pt x="1469418" y="4115858"/>
                  <a:pt x="1466965" y="4110567"/>
                </a:cubicBezTo>
                <a:cubicBezTo>
                  <a:pt x="1471871" y="4107392"/>
                  <a:pt x="1476778" y="4108450"/>
                  <a:pt x="1480457" y="4110567"/>
                </a:cubicBezTo>
                <a:cubicBezTo>
                  <a:pt x="1481684" y="4110567"/>
                  <a:pt x="1480457" y="4114800"/>
                  <a:pt x="1479231" y="4114800"/>
                </a:cubicBezTo>
                <a:close/>
                <a:moveTo>
                  <a:pt x="1080599" y="5219700"/>
                </a:moveTo>
                <a:cubicBezTo>
                  <a:pt x="1080599" y="5216525"/>
                  <a:pt x="1081825" y="5213350"/>
                  <a:pt x="1085505" y="5212292"/>
                </a:cubicBezTo>
                <a:cubicBezTo>
                  <a:pt x="1089185" y="5211234"/>
                  <a:pt x="1089185" y="5213350"/>
                  <a:pt x="1089185" y="5215467"/>
                </a:cubicBezTo>
                <a:cubicBezTo>
                  <a:pt x="1089185" y="5218642"/>
                  <a:pt x="1087958" y="5220758"/>
                  <a:pt x="1083052" y="5220758"/>
                </a:cubicBezTo>
                <a:cubicBezTo>
                  <a:pt x="1081825" y="5221817"/>
                  <a:pt x="1080599" y="5220758"/>
                  <a:pt x="1080599" y="5219700"/>
                </a:cubicBezTo>
                <a:close/>
                <a:moveTo>
                  <a:pt x="11241416" y="1779058"/>
                </a:moveTo>
                <a:cubicBezTo>
                  <a:pt x="11240190" y="1782233"/>
                  <a:pt x="11237737" y="1783292"/>
                  <a:pt x="11234057" y="1783292"/>
                </a:cubicBezTo>
                <a:cubicBezTo>
                  <a:pt x="11232830" y="1783292"/>
                  <a:pt x="11232830" y="1781175"/>
                  <a:pt x="11231604" y="1779058"/>
                </a:cubicBezTo>
                <a:cubicBezTo>
                  <a:pt x="11234057" y="1776942"/>
                  <a:pt x="11236510" y="1775883"/>
                  <a:pt x="11238963" y="1773767"/>
                </a:cubicBezTo>
                <a:cubicBezTo>
                  <a:pt x="11238963" y="1775883"/>
                  <a:pt x="11241416" y="1778000"/>
                  <a:pt x="11241416" y="1779058"/>
                </a:cubicBezTo>
                <a:close/>
                <a:moveTo>
                  <a:pt x="11238963" y="5544609"/>
                </a:moveTo>
                <a:cubicBezTo>
                  <a:pt x="11240190" y="5543550"/>
                  <a:pt x="11241416" y="5543550"/>
                  <a:pt x="11242643" y="5545667"/>
                </a:cubicBezTo>
                <a:cubicBezTo>
                  <a:pt x="11243870" y="5548842"/>
                  <a:pt x="11241416" y="5553075"/>
                  <a:pt x="11237737" y="5554133"/>
                </a:cubicBezTo>
                <a:cubicBezTo>
                  <a:pt x="11236510" y="5555192"/>
                  <a:pt x="11234057" y="5555192"/>
                  <a:pt x="11234057" y="5553075"/>
                </a:cubicBezTo>
                <a:cubicBezTo>
                  <a:pt x="11232830" y="5549901"/>
                  <a:pt x="11235284" y="5546725"/>
                  <a:pt x="11238963" y="5544609"/>
                </a:cubicBezTo>
                <a:close/>
                <a:moveTo>
                  <a:pt x="556858" y="2004483"/>
                </a:moveTo>
                <a:cubicBezTo>
                  <a:pt x="561764" y="2002367"/>
                  <a:pt x="566670" y="1999192"/>
                  <a:pt x="570350" y="2005542"/>
                </a:cubicBezTo>
                <a:cubicBezTo>
                  <a:pt x="572803" y="2009775"/>
                  <a:pt x="566670" y="2011892"/>
                  <a:pt x="560538" y="2008717"/>
                </a:cubicBezTo>
                <a:cubicBezTo>
                  <a:pt x="559311" y="2007658"/>
                  <a:pt x="556858" y="2006600"/>
                  <a:pt x="556858" y="2004483"/>
                </a:cubicBezTo>
                <a:close/>
                <a:moveTo>
                  <a:pt x="1027857" y="33867"/>
                </a:moveTo>
                <a:cubicBezTo>
                  <a:pt x="1029083" y="29633"/>
                  <a:pt x="1032763" y="30692"/>
                  <a:pt x="1036443" y="30692"/>
                </a:cubicBezTo>
                <a:cubicBezTo>
                  <a:pt x="1038896" y="30692"/>
                  <a:pt x="1042575" y="31750"/>
                  <a:pt x="1041349" y="33867"/>
                </a:cubicBezTo>
                <a:cubicBezTo>
                  <a:pt x="1041349" y="37042"/>
                  <a:pt x="1038896" y="40217"/>
                  <a:pt x="1035216" y="40217"/>
                </a:cubicBezTo>
                <a:cubicBezTo>
                  <a:pt x="1031536" y="40217"/>
                  <a:pt x="1027857" y="37042"/>
                  <a:pt x="1027857" y="33867"/>
                </a:cubicBezTo>
                <a:close/>
                <a:moveTo>
                  <a:pt x="141054" y="1691217"/>
                </a:moveTo>
                <a:cubicBezTo>
                  <a:pt x="147187" y="1690158"/>
                  <a:pt x="149640" y="1692275"/>
                  <a:pt x="148414" y="1697567"/>
                </a:cubicBezTo>
                <a:cubicBezTo>
                  <a:pt x="147187" y="1702858"/>
                  <a:pt x="143507" y="1702858"/>
                  <a:pt x="138601" y="1700742"/>
                </a:cubicBezTo>
                <a:cubicBezTo>
                  <a:pt x="136148" y="1699683"/>
                  <a:pt x="133695" y="1698625"/>
                  <a:pt x="131242" y="1698625"/>
                </a:cubicBezTo>
                <a:lnTo>
                  <a:pt x="131242" y="1698625"/>
                </a:lnTo>
                <a:cubicBezTo>
                  <a:pt x="131242" y="1698625"/>
                  <a:pt x="132468" y="1698625"/>
                  <a:pt x="132468" y="1698625"/>
                </a:cubicBezTo>
                <a:cubicBezTo>
                  <a:pt x="132468" y="1693333"/>
                  <a:pt x="137375" y="1692275"/>
                  <a:pt x="141054" y="1691217"/>
                </a:cubicBezTo>
                <a:close/>
                <a:moveTo>
                  <a:pt x="764147" y="5446183"/>
                </a:moveTo>
                <a:cubicBezTo>
                  <a:pt x="761693" y="5446183"/>
                  <a:pt x="759240" y="5445125"/>
                  <a:pt x="760467" y="5441950"/>
                </a:cubicBezTo>
                <a:cubicBezTo>
                  <a:pt x="761693" y="5438776"/>
                  <a:pt x="762920" y="5434542"/>
                  <a:pt x="767826" y="5433484"/>
                </a:cubicBezTo>
                <a:cubicBezTo>
                  <a:pt x="770279" y="5434542"/>
                  <a:pt x="771506" y="5436659"/>
                  <a:pt x="770279" y="5439834"/>
                </a:cubicBezTo>
                <a:cubicBezTo>
                  <a:pt x="770279" y="5443008"/>
                  <a:pt x="769053" y="5446183"/>
                  <a:pt x="764147" y="5446183"/>
                </a:cubicBezTo>
                <a:close/>
                <a:moveTo>
                  <a:pt x="1635004" y="3957108"/>
                </a:moveTo>
                <a:cubicBezTo>
                  <a:pt x="1638683" y="3956050"/>
                  <a:pt x="1638683" y="3958167"/>
                  <a:pt x="1638683" y="3960284"/>
                </a:cubicBezTo>
                <a:cubicBezTo>
                  <a:pt x="1638683" y="3963458"/>
                  <a:pt x="1637457" y="3965575"/>
                  <a:pt x="1633777" y="3966633"/>
                </a:cubicBezTo>
                <a:cubicBezTo>
                  <a:pt x="1632551" y="3966633"/>
                  <a:pt x="1630097" y="3965575"/>
                  <a:pt x="1628871" y="3965575"/>
                </a:cubicBezTo>
                <a:cubicBezTo>
                  <a:pt x="1628871" y="3962400"/>
                  <a:pt x="1630097" y="3959225"/>
                  <a:pt x="1635004" y="3957108"/>
                </a:cubicBezTo>
                <a:close/>
                <a:moveTo>
                  <a:pt x="602241" y="4681008"/>
                </a:moveTo>
                <a:cubicBezTo>
                  <a:pt x="598561" y="4682067"/>
                  <a:pt x="596108" y="4679950"/>
                  <a:pt x="594881" y="4676775"/>
                </a:cubicBezTo>
                <a:cubicBezTo>
                  <a:pt x="596108" y="4675717"/>
                  <a:pt x="596108" y="4673600"/>
                  <a:pt x="597334" y="4673600"/>
                </a:cubicBezTo>
                <a:cubicBezTo>
                  <a:pt x="601014" y="4673600"/>
                  <a:pt x="603467" y="4674659"/>
                  <a:pt x="605920" y="4677834"/>
                </a:cubicBezTo>
                <a:cubicBezTo>
                  <a:pt x="608373" y="4679950"/>
                  <a:pt x="603467" y="4679950"/>
                  <a:pt x="602241" y="4681008"/>
                </a:cubicBezTo>
                <a:close/>
                <a:moveTo>
                  <a:pt x="409671" y="102658"/>
                </a:moveTo>
                <a:cubicBezTo>
                  <a:pt x="405991" y="102658"/>
                  <a:pt x="402311" y="101600"/>
                  <a:pt x="401085" y="98425"/>
                </a:cubicBezTo>
                <a:cubicBezTo>
                  <a:pt x="399858" y="95250"/>
                  <a:pt x="401085" y="94192"/>
                  <a:pt x="404765" y="94192"/>
                </a:cubicBezTo>
                <a:cubicBezTo>
                  <a:pt x="408444" y="95250"/>
                  <a:pt x="413351" y="96308"/>
                  <a:pt x="413351" y="100542"/>
                </a:cubicBezTo>
                <a:cubicBezTo>
                  <a:pt x="414577" y="101600"/>
                  <a:pt x="412124" y="102658"/>
                  <a:pt x="409671" y="102658"/>
                </a:cubicBezTo>
                <a:close/>
                <a:moveTo>
                  <a:pt x="11419268" y="5246159"/>
                </a:moveTo>
                <a:cubicBezTo>
                  <a:pt x="11420494" y="5250392"/>
                  <a:pt x="11416814" y="5251450"/>
                  <a:pt x="11414361" y="5251450"/>
                </a:cubicBezTo>
                <a:cubicBezTo>
                  <a:pt x="11410682" y="5251450"/>
                  <a:pt x="11407002" y="5251450"/>
                  <a:pt x="11408228" y="5249334"/>
                </a:cubicBezTo>
                <a:cubicBezTo>
                  <a:pt x="11409455" y="5247217"/>
                  <a:pt x="11410682" y="5242984"/>
                  <a:pt x="11415588" y="5244042"/>
                </a:cubicBezTo>
                <a:cubicBezTo>
                  <a:pt x="11416814" y="5244042"/>
                  <a:pt x="11419268" y="5245100"/>
                  <a:pt x="11419268" y="5246159"/>
                </a:cubicBezTo>
                <a:close/>
                <a:moveTo>
                  <a:pt x="11778649" y="1807633"/>
                </a:moveTo>
                <a:cubicBezTo>
                  <a:pt x="11779876" y="1812925"/>
                  <a:pt x="11783556" y="1818217"/>
                  <a:pt x="11774970" y="1819275"/>
                </a:cubicBezTo>
                <a:cubicBezTo>
                  <a:pt x="11772517" y="1819275"/>
                  <a:pt x="11770063" y="1819275"/>
                  <a:pt x="11767611" y="1818217"/>
                </a:cubicBezTo>
                <a:cubicBezTo>
                  <a:pt x="11771290" y="1815042"/>
                  <a:pt x="11774970" y="1810808"/>
                  <a:pt x="11778649" y="1807633"/>
                </a:cubicBezTo>
                <a:close/>
                <a:moveTo>
                  <a:pt x="11438892" y="1957917"/>
                </a:moveTo>
                <a:cubicBezTo>
                  <a:pt x="11440119" y="1950508"/>
                  <a:pt x="11446252" y="1942042"/>
                  <a:pt x="11436440" y="1936750"/>
                </a:cubicBezTo>
                <a:cubicBezTo>
                  <a:pt x="11430307" y="1933575"/>
                  <a:pt x="11425400" y="1931458"/>
                  <a:pt x="11431533" y="1925108"/>
                </a:cubicBezTo>
                <a:cubicBezTo>
                  <a:pt x="11435213" y="1920875"/>
                  <a:pt x="11440119" y="1922992"/>
                  <a:pt x="11446252" y="1924050"/>
                </a:cubicBezTo>
                <a:cubicBezTo>
                  <a:pt x="11453611" y="1926167"/>
                  <a:pt x="11456064" y="1930400"/>
                  <a:pt x="11452385" y="1935692"/>
                </a:cubicBezTo>
                <a:cubicBezTo>
                  <a:pt x="11447478" y="1943100"/>
                  <a:pt x="11449932" y="1952625"/>
                  <a:pt x="11442573" y="1958975"/>
                </a:cubicBezTo>
                <a:cubicBezTo>
                  <a:pt x="11441346" y="1962150"/>
                  <a:pt x="11440119" y="1967442"/>
                  <a:pt x="11435213" y="1964267"/>
                </a:cubicBezTo>
                <a:cubicBezTo>
                  <a:pt x="11431533" y="1962150"/>
                  <a:pt x="11427854" y="1957917"/>
                  <a:pt x="11431533" y="1954742"/>
                </a:cubicBezTo>
                <a:cubicBezTo>
                  <a:pt x="11432759" y="1953683"/>
                  <a:pt x="11436440" y="1957917"/>
                  <a:pt x="11438892" y="1957917"/>
                </a:cubicBezTo>
                <a:close/>
                <a:moveTo>
                  <a:pt x="1446114" y="3892550"/>
                </a:moveTo>
                <a:cubicBezTo>
                  <a:pt x="1452246" y="3896784"/>
                  <a:pt x="1451020" y="3902075"/>
                  <a:pt x="1447340" y="3908425"/>
                </a:cubicBezTo>
                <a:cubicBezTo>
                  <a:pt x="1442434" y="3903133"/>
                  <a:pt x="1443660" y="3897842"/>
                  <a:pt x="1446114" y="3892550"/>
                </a:cubicBezTo>
                <a:close/>
                <a:moveTo>
                  <a:pt x="565444" y="3866092"/>
                </a:moveTo>
                <a:cubicBezTo>
                  <a:pt x="566670" y="3862917"/>
                  <a:pt x="567897" y="3860800"/>
                  <a:pt x="571577" y="3861858"/>
                </a:cubicBezTo>
                <a:cubicBezTo>
                  <a:pt x="575256" y="3862917"/>
                  <a:pt x="578936" y="3863975"/>
                  <a:pt x="578936" y="3867150"/>
                </a:cubicBezTo>
                <a:cubicBezTo>
                  <a:pt x="578936" y="3869267"/>
                  <a:pt x="575256" y="3870325"/>
                  <a:pt x="572803" y="3869267"/>
                </a:cubicBezTo>
                <a:cubicBezTo>
                  <a:pt x="570350" y="3870325"/>
                  <a:pt x="565444" y="3869267"/>
                  <a:pt x="565444" y="3866092"/>
                </a:cubicBezTo>
                <a:close/>
                <a:moveTo>
                  <a:pt x="253898" y="5125508"/>
                </a:moveTo>
                <a:cubicBezTo>
                  <a:pt x="252671" y="5128684"/>
                  <a:pt x="251445" y="5130800"/>
                  <a:pt x="247765" y="5129742"/>
                </a:cubicBezTo>
                <a:cubicBezTo>
                  <a:pt x="242859" y="5128684"/>
                  <a:pt x="240406" y="5125508"/>
                  <a:pt x="241632" y="5121275"/>
                </a:cubicBezTo>
                <a:cubicBezTo>
                  <a:pt x="241632" y="5119159"/>
                  <a:pt x="244085" y="5115984"/>
                  <a:pt x="244085" y="5115984"/>
                </a:cubicBezTo>
                <a:cubicBezTo>
                  <a:pt x="250218" y="5118100"/>
                  <a:pt x="252671" y="5122334"/>
                  <a:pt x="253898" y="5125508"/>
                </a:cubicBezTo>
                <a:close/>
                <a:moveTo>
                  <a:pt x="981248" y="3316817"/>
                </a:moveTo>
                <a:cubicBezTo>
                  <a:pt x="983701" y="3316817"/>
                  <a:pt x="986154" y="3317875"/>
                  <a:pt x="986154" y="3319992"/>
                </a:cubicBezTo>
                <a:cubicBezTo>
                  <a:pt x="986154" y="3321050"/>
                  <a:pt x="984927" y="3322108"/>
                  <a:pt x="984927" y="3324225"/>
                </a:cubicBezTo>
                <a:cubicBezTo>
                  <a:pt x="982474" y="3324225"/>
                  <a:pt x="980021" y="3323167"/>
                  <a:pt x="980021" y="3319992"/>
                </a:cubicBezTo>
                <a:cubicBezTo>
                  <a:pt x="980021" y="3318934"/>
                  <a:pt x="980021" y="3316817"/>
                  <a:pt x="981248" y="3316817"/>
                </a:cubicBezTo>
                <a:close/>
                <a:moveTo>
                  <a:pt x="976341" y="1792817"/>
                </a:moveTo>
                <a:cubicBezTo>
                  <a:pt x="972662" y="1788583"/>
                  <a:pt x="970208" y="1784350"/>
                  <a:pt x="966529" y="1780117"/>
                </a:cubicBezTo>
                <a:cubicBezTo>
                  <a:pt x="976341" y="1781175"/>
                  <a:pt x="975115" y="1787525"/>
                  <a:pt x="977568" y="1791758"/>
                </a:cubicBezTo>
                <a:cubicBezTo>
                  <a:pt x="981248" y="1791758"/>
                  <a:pt x="984927" y="1791758"/>
                  <a:pt x="986154" y="1795992"/>
                </a:cubicBezTo>
                <a:cubicBezTo>
                  <a:pt x="986154" y="1797050"/>
                  <a:pt x="983701" y="1799167"/>
                  <a:pt x="983701" y="1799167"/>
                </a:cubicBezTo>
                <a:cubicBezTo>
                  <a:pt x="978794" y="1798108"/>
                  <a:pt x="976341" y="1795992"/>
                  <a:pt x="976341" y="1792817"/>
                </a:cubicBezTo>
                <a:lnTo>
                  <a:pt x="976341" y="1792817"/>
                </a:lnTo>
                <a:close/>
                <a:moveTo>
                  <a:pt x="11464650" y="5267325"/>
                </a:moveTo>
                <a:cubicBezTo>
                  <a:pt x="11464650" y="5264150"/>
                  <a:pt x="11467104" y="5263092"/>
                  <a:pt x="11469556" y="5263092"/>
                </a:cubicBezTo>
                <a:cubicBezTo>
                  <a:pt x="11472010" y="5262034"/>
                  <a:pt x="11474463" y="5260975"/>
                  <a:pt x="11475689" y="5264150"/>
                </a:cubicBezTo>
                <a:cubicBezTo>
                  <a:pt x="11476916" y="5266267"/>
                  <a:pt x="11474463" y="5268383"/>
                  <a:pt x="11472010" y="5269442"/>
                </a:cubicBezTo>
                <a:cubicBezTo>
                  <a:pt x="11468330" y="5268383"/>
                  <a:pt x="11465877" y="5269442"/>
                  <a:pt x="11464650" y="5267325"/>
                </a:cubicBezTo>
                <a:close/>
                <a:moveTo>
                  <a:pt x="1053615" y="4996392"/>
                </a:moveTo>
                <a:cubicBezTo>
                  <a:pt x="1052388" y="5000625"/>
                  <a:pt x="1047482" y="5001684"/>
                  <a:pt x="1043802" y="5002742"/>
                </a:cubicBezTo>
                <a:cubicBezTo>
                  <a:pt x="1042575" y="5001684"/>
                  <a:pt x="1040122" y="5001684"/>
                  <a:pt x="1038896" y="5000625"/>
                </a:cubicBezTo>
                <a:cubicBezTo>
                  <a:pt x="1041349" y="4997450"/>
                  <a:pt x="1043802" y="4994275"/>
                  <a:pt x="1048708" y="4993217"/>
                </a:cubicBezTo>
                <a:cubicBezTo>
                  <a:pt x="1051161" y="4992159"/>
                  <a:pt x="1053615" y="4994275"/>
                  <a:pt x="1053615" y="4996392"/>
                </a:cubicBezTo>
                <a:close/>
                <a:moveTo>
                  <a:pt x="355702" y="2217208"/>
                </a:moveTo>
                <a:cubicBezTo>
                  <a:pt x="355702" y="2214033"/>
                  <a:pt x="356929" y="2210858"/>
                  <a:pt x="361835" y="2211917"/>
                </a:cubicBezTo>
                <a:cubicBezTo>
                  <a:pt x="364288" y="2212975"/>
                  <a:pt x="365515" y="2215092"/>
                  <a:pt x="364288" y="2217208"/>
                </a:cubicBezTo>
                <a:cubicBezTo>
                  <a:pt x="363062" y="2220383"/>
                  <a:pt x="361835" y="2223559"/>
                  <a:pt x="358155" y="2223559"/>
                </a:cubicBezTo>
                <a:cubicBezTo>
                  <a:pt x="356929" y="2223559"/>
                  <a:pt x="355702" y="2219325"/>
                  <a:pt x="355702" y="2217208"/>
                </a:cubicBezTo>
                <a:close/>
                <a:moveTo>
                  <a:pt x="759240" y="4979459"/>
                </a:moveTo>
                <a:cubicBezTo>
                  <a:pt x="758014" y="4982633"/>
                  <a:pt x="758014" y="4986867"/>
                  <a:pt x="753107" y="4987925"/>
                </a:cubicBezTo>
                <a:cubicBezTo>
                  <a:pt x="751881" y="4987925"/>
                  <a:pt x="750654" y="4986867"/>
                  <a:pt x="750654" y="4985809"/>
                </a:cubicBezTo>
                <a:cubicBezTo>
                  <a:pt x="750654" y="4981575"/>
                  <a:pt x="753107" y="4979459"/>
                  <a:pt x="756787" y="4977342"/>
                </a:cubicBezTo>
                <a:cubicBezTo>
                  <a:pt x="756787" y="4977342"/>
                  <a:pt x="758014" y="4978400"/>
                  <a:pt x="759240" y="4979459"/>
                </a:cubicBezTo>
                <a:close/>
                <a:moveTo>
                  <a:pt x="283335" y="6147859"/>
                </a:moveTo>
                <a:cubicBezTo>
                  <a:pt x="279656" y="6147859"/>
                  <a:pt x="277202" y="6146800"/>
                  <a:pt x="277202" y="6142567"/>
                </a:cubicBezTo>
                <a:cubicBezTo>
                  <a:pt x="277202" y="6139392"/>
                  <a:pt x="275976" y="6136217"/>
                  <a:pt x="279656" y="6135159"/>
                </a:cubicBezTo>
                <a:cubicBezTo>
                  <a:pt x="283335" y="6134100"/>
                  <a:pt x="284562" y="6138334"/>
                  <a:pt x="285788" y="6140450"/>
                </a:cubicBezTo>
                <a:cubicBezTo>
                  <a:pt x="288241" y="6144683"/>
                  <a:pt x="288241" y="6146800"/>
                  <a:pt x="283335" y="6147859"/>
                </a:cubicBezTo>
                <a:close/>
                <a:moveTo>
                  <a:pt x="926052" y="3871383"/>
                </a:moveTo>
                <a:cubicBezTo>
                  <a:pt x="929732" y="3870325"/>
                  <a:pt x="932185" y="3872442"/>
                  <a:pt x="933412" y="3875617"/>
                </a:cubicBezTo>
                <a:cubicBezTo>
                  <a:pt x="934638" y="3878792"/>
                  <a:pt x="933412" y="3881967"/>
                  <a:pt x="929732" y="3881967"/>
                </a:cubicBezTo>
                <a:cubicBezTo>
                  <a:pt x="924826" y="3881967"/>
                  <a:pt x="926052" y="3877733"/>
                  <a:pt x="923599" y="3876675"/>
                </a:cubicBezTo>
                <a:cubicBezTo>
                  <a:pt x="923599" y="3873500"/>
                  <a:pt x="923599" y="3871383"/>
                  <a:pt x="926052" y="3871383"/>
                </a:cubicBezTo>
                <a:close/>
                <a:moveTo>
                  <a:pt x="901521" y="3093508"/>
                </a:moveTo>
                <a:cubicBezTo>
                  <a:pt x="901521" y="3090333"/>
                  <a:pt x="905201" y="3088217"/>
                  <a:pt x="908880" y="3088217"/>
                </a:cubicBezTo>
                <a:cubicBezTo>
                  <a:pt x="911334" y="3088217"/>
                  <a:pt x="915013" y="3088217"/>
                  <a:pt x="913787" y="3091392"/>
                </a:cubicBezTo>
                <a:cubicBezTo>
                  <a:pt x="912560" y="3094567"/>
                  <a:pt x="910107" y="3095625"/>
                  <a:pt x="906427" y="3096684"/>
                </a:cubicBezTo>
                <a:cubicBezTo>
                  <a:pt x="903974" y="3094567"/>
                  <a:pt x="901521" y="3094567"/>
                  <a:pt x="901521" y="3093508"/>
                </a:cubicBezTo>
                <a:close/>
                <a:moveTo>
                  <a:pt x="11586079" y="1391708"/>
                </a:moveTo>
                <a:cubicBezTo>
                  <a:pt x="11586079" y="1389592"/>
                  <a:pt x="11588533" y="1388533"/>
                  <a:pt x="11589760" y="1387475"/>
                </a:cubicBezTo>
                <a:cubicBezTo>
                  <a:pt x="11592212" y="1389592"/>
                  <a:pt x="11595892" y="1390650"/>
                  <a:pt x="11595892" y="1393825"/>
                </a:cubicBezTo>
                <a:cubicBezTo>
                  <a:pt x="11595892" y="1395942"/>
                  <a:pt x="11592212" y="1397000"/>
                  <a:pt x="11589760" y="1395942"/>
                </a:cubicBezTo>
                <a:cubicBezTo>
                  <a:pt x="11587306" y="1395942"/>
                  <a:pt x="11584853" y="1393825"/>
                  <a:pt x="11586079" y="1391708"/>
                </a:cubicBezTo>
                <a:close/>
                <a:moveTo>
                  <a:pt x="11587306" y="3386667"/>
                </a:moveTo>
                <a:cubicBezTo>
                  <a:pt x="11588533" y="3386667"/>
                  <a:pt x="11588533" y="3388784"/>
                  <a:pt x="11588533" y="3389842"/>
                </a:cubicBezTo>
                <a:cubicBezTo>
                  <a:pt x="11587306" y="3393017"/>
                  <a:pt x="11586079" y="3395133"/>
                  <a:pt x="11582400" y="3395133"/>
                </a:cubicBezTo>
                <a:cubicBezTo>
                  <a:pt x="11581174" y="3395133"/>
                  <a:pt x="11581174" y="3393017"/>
                  <a:pt x="11579947" y="3390900"/>
                </a:cubicBezTo>
                <a:cubicBezTo>
                  <a:pt x="11581174" y="3388784"/>
                  <a:pt x="11582400" y="3386667"/>
                  <a:pt x="11587306" y="3386667"/>
                </a:cubicBezTo>
                <a:close/>
                <a:moveTo>
                  <a:pt x="164359" y="3405717"/>
                </a:moveTo>
                <a:cubicBezTo>
                  <a:pt x="163132" y="3405717"/>
                  <a:pt x="163132" y="3401483"/>
                  <a:pt x="163132" y="3399367"/>
                </a:cubicBezTo>
                <a:cubicBezTo>
                  <a:pt x="163132" y="3397250"/>
                  <a:pt x="165586" y="3395133"/>
                  <a:pt x="168039" y="3396192"/>
                </a:cubicBezTo>
                <a:cubicBezTo>
                  <a:pt x="170492" y="3397250"/>
                  <a:pt x="171718" y="3399367"/>
                  <a:pt x="170492" y="3401483"/>
                </a:cubicBezTo>
                <a:cubicBezTo>
                  <a:pt x="169265" y="3403600"/>
                  <a:pt x="168039" y="3406775"/>
                  <a:pt x="164359" y="3405717"/>
                </a:cubicBezTo>
                <a:close/>
                <a:moveTo>
                  <a:pt x="513928" y="1556808"/>
                </a:moveTo>
                <a:cubicBezTo>
                  <a:pt x="521288" y="1556808"/>
                  <a:pt x="522514" y="1563158"/>
                  <a:pt x="528647" y="1563158"/>
                </a:cubicBezTo>
                <a:cubicBezTo>
                  <a:pt x="520061" y="1567392"/>
                  <a:pt x="520061" y="1567392"/>
                  <a:pt x="513928" y="1556808"/>
                </a:cubicBezTo>
                <a:close/>
                <a:moveTo>
                  <a:pt x="139828" y="1556808"/>
                </a:moveTo>
                <a:cubicBezTo>
                  <a:pt x="134922" y="1556808"/>
                  <a:pt x="136148" y="1552575"/>
                  <a:pt x="134922" y="1551517"/>
                </a:cubicBezTo>
                <a:cubicBezTo>
                  <a:pt x="134922" y="1548342"/>
                  <a:pt x="136148" y="1546225"/>
                  <a:pt x="138601" y="1545167"/>
                </a:cubicBezTo>
                <a:cubicBezTo>
                  <a:pt x="144734" y="1544108"/>
                  <a:pt x="142281" y="1549400"/>
                  <a:pt x="142281" y="1551517"/>
                </a:cubicBezTo>
                <a:cubicBezTo>
                  <a:pt x="142281" y="1552575"/>
                  <a:pt x="141054" y="1556808"/>
                  <a:pt x="139828" y="1556808"/>
                </a:cubicBezTo>
                <a:close/>
                <a:moveTo>
                  <a:pt x="523741" y="1996017"/>
                </a:moveTo>
                <a:cubicBezTo>
                  <a:pt x="522514" y="1998133"/>
                  <a:pt x="522514" y="2001308"/>
                  <a:pt x="518835" y="1999192"/>
                </a:cubicBezTo>
                <a:cubicBezTo>
                  <a:pt x="515155" y="1997075"/>
                  <a:pt x="512702" y="1996017"/>
                  <a:pt x="512702" y="1991783"/>
                </a:cubicBezTo>
                <a:cubicBezTo>
                  <a:pt x="512702" y="1988608"/>
                  <a:pt x="513928" y="1987550"/>
                  <a:pt x="517608" y="1987550"/>
                </a:cubicBezTo>
                <a:cubicBezTo>
                  <a:pt x="522514" y="1988608"/>
                  <a:pt x="523741" y="1991783"/>
                  <a:pt x="523741" y="1996017"/>
                </a:cubicBezTo>
                <a:close/>
                <a:moveTo>
                  <a:pt x="160679" y="476250"/>
                </a:moveTo>
                <a:cubicBezTo>
                  <a:pt x="160679" y="477308"/>
                  <a:pt x="155773" y="478367"/>
                  <a:pt x="153320" y="478367"/>
                </a:cubicBezTo>
                <a:cubicBezTo>
                  <a:pt x="148414" y="478367"/>
                  <a:pt x="145961" y="475192"/>
                  <a:pt x="144734" y="472017"/>
                </a:cubicBezTo>
                <a:cubicBezTo>
                  <a:pt x="145961" y="469900"/>
                  <a:pt x="147187" y="468842"/>
                  <a:pt x="149640" y="468842"/>
                </a:cubicBezTo>
                <a:cubicBezTo>
                  <a:pt x="155773" y="467783"/>
                  <a:pt x="159453" y="470958"/>
                  <a:pt x="160679" y="476250"/>
                </a:cubicBezTo>
                <a:close/>
                <a:moveTo>
                  <a:pt x="1534426" y="3820583"/>
                </a:moveTo>
                <a:cubicBezTo>
                  <a:pt x="1534426" y="3820583"/>
                  <a:pt x="1534426" y="3819525"/>
                  <a:pt x="1534426" y="3819525"/>
                </a:cubicBezTo>
                <a:cubicBezTo>
                  <a:pt x="1534426" y="3819525"/>
                  <a:pt x="1535652" y="3819525"/>
                  <a:pt x="1534426" y="3820583"/>
                </a:cubicBezTo>
                <a:cubicBezTo>
                  <a:pt x="1535652" y="3820583"/>
                  <a:pt x="1535652" y="3820583"/>
                  <a:pt x="1534426" y="3820583"/>
                </a:cubicBezTo>
                <a:cubicBezTo>
                  <a:pt x="1535652" y="3820583"/>
                  <a:pt x="1535652" y="3820583"/>
                  <a:pt x="1534426" y="3820583"/>
                </a:cubicBezTo>
                <a:lnTo>
                  <a:pt x="1534426" y="3820583"/>
                </a:lnTo>
                <a:close/>
                <a:moveTo>
                  <a:pt x="1529520" y="3814233"/>
                </a:moveTo>
                <a:cubicBezTo>
                  <a:pt x="1529520" y="3814233"/>
                  <a:pt x="1529520" y="3814233"/>
                  <a:pt x="1529520" y="3814233"/>
                </a:cubicBezTo>
                <a:cubicBezTo>
                  <a:pt x="1527066" y="3814233"/>
                  <a:pt x="1530746" y="3811059"/>
                  <a:pt x="1529520" y="3814233"/>
                </a:cubicBezTo>
                <a:close/>
                <a:moveTo>
                  <a:pt x="1529520" y="3814233"/>
                </a:moveTo>
                <a:cubicBezTo>
                  <a:pt x="1530746" y="3814233"/>
                  <a:pt x="1530746" y="3814233"/>
                  <a:pt x="1529520" y="3814233"/>
                </a:cubicBezTo>
                <a:cubicBezTo>
                  <a:pt x="1530746" y="3814233"/>
                  <a:pt x="1531973" y="3815292"/>
                  <a:pt x="1533199" y="3816350"/>
                </a:cubicBezTo>
                <a:cubicBezTo>
                  <a:pt x="1533199" y="3817409"/>
                  <a:pt x="1534426" y="3818467"/>
                  <a:pt x="1534426" y="3819525"/>
                </a:cubicBezTo>
                <a:cubicBezTo>
                  <a:pt x="1534426" y="3818467"/>
                  <a:pt x="1533199" y="3817409"/>
                  <a:pt x="1533199" y="3817409"/>
                </a:cubicBezTo>
                <a:cubicBezTo>
                  <a:pt x="1531973" y="3815292"/>
                  <a:pt x="1529520" y="3815292"/>
                  <a:pt x="1529520" y="3814233"/>
                </a:cubicBezTo>
                <a:close/>
                <a:moveTo>
                  <a:pt x="1671801" y="4237567"/>
                </a:moveTo>
                <a:cubicBezTo>
                  <a:pt x="1673027" y="4236508"/>
                  <a:pt x="1674254" y="4234392"/>
                  <a:pt x="1674254" y="4235450"/>
                </a:cubicBezTo>
                <a:cubicBezTo>
                  <a:pt x="1677933" y="4236508"/>
                  <a:pt x="1680386" y="4239684"/>
                  <a:pt x="1680386" y="4242859"/>
                </a:cubicBezTo>
                <a:cubicBezTo>
                  <a:pt x="1680386" y="4243917"/>
                  <a:pt x="1681613" y="4248150"/>
                  <a:pt x="1676707" y="4246034"/>
                </a:cubicBezTo>
                <a:cubicBezTo>
                  <a:pt x="1674254" y="4243917"/>
                  <a:pt x="1670574" y="4241800"/>
                  <a:pt x="1671801" y="4237567"/>
                </a:cubicBezTo>
                <a:close/>
                <a:moveTo>
                  <a:pt x="188890" y="6055784"/>
                </a:moveTo>
                <a:cubicBezTo>
                  <a:pt x="186437" y="6055784"/>
                  <a:pt x="183984" y="6051550"/>
                  <a:pt x="185210" y="6051550"/>
                </a:cubicBezTo>
                <a:cubicBezTo>
                  <a:pt x="188890" y="6049433"/>
                  <a:pt x="193796" y="6049433"/>
                  <a:pt x="197476" y="6048375"/>
                </a:cubicBezTo>
                <a:cubicBezTo>
                  <a:pt x="197476" y="6048375"/>
                  <a:pt x="198703" y="6049433"/>
                  <a:pt x="199929" y="6049433"/>
                </a:cubicBezTo>
                <a:cubicBezTo>
                  <a:pt x="199929" y="6050492"/>
                  <a:pt x="199929" y="6050492"/>
                  <a:pt x="199929" y="6051550"/>
                </a:cubicBezTo>
                <a:cubicBezTo>
                  <a:pt x="197476" y="6053667"/>
                  <a:pt x="193796" y="6055784"/>
                  <a:pt x="188890" y="6055784"/>
                </a:cubicBezTo>
                <a:close/>
                <a:moveTo>
                  <a:pt x="917466" y="442383"/>
                </a:moveTo>
                <a:cubicBezTo>
                  <a:pt x="917466" y="444500"/>
                  <a:pt x="915013" y="446617"/>
                  <a:pt x="912560" y="446617"/>
                </a:cubicBezTo>
                <a:cubicBezTo>
                  <a:pt x="908880" y="446617"/>
                  <a:pt x="906427" y="444500"/>
                  <a:pt x="905201" y="442383"/>
                </a:cubicBezTo>
                <a:cubicBezTo>
                  <a:pt x="902748" y="438150"/>
                  <a:pt x="907654" y="439208"/>
                  <a:pt x="908880" y="439208"/>
                </a:cubicBezTo>
                <a:cubicBezTo>
                  <a:pt x="912560" y="439208"/>
                  <a:pt x="918693" y="436033"/>
                  <a:pt x="917466" y="442383"/>
                </a:cubicBezTo>
                <a:close/>
                <a:moveTo>
                  <a:pt x="659889" y="595842"/>
                </a:moveTo>
                <a:cubicBezTo>
                  <a:pt x="659889" y="595842"/>
                  <a:pt x="659889" y="596900"/>
                  <a:pt x="659889" y="595842"/>
                </a:cubicBezTo>
                <a:cubicBezTo>
                  <a:pt x="659889" y="596900"/>
                  <a:pt x="659889" y="596900"/>
                  <a:pt x="659889" y="595842"/>
                </a:cubicBezTo>
                <a:cubicBezTo>
                  <a:pt x="659889" y="596900"/>
                  <a:pt x="659889" y="595842"/>
                  <a:pt x="659889" y="595842"/>
                </a:cubicBezTo>
                <a:cubicBezTo>
                  <a:pt x="659889" y="595842"/>
                  <a:pt x="659889" y="595842"/>
                  <a:pt x="659889" y="595842"/>
                </a:cubicBezTo>
                <a:close/>
                <a:moveTo>
                  <a:pt x="659889" y="595842"/>
                </a:moveTo>
                <a:cubicBezTo>
                  <a:pt x="656209" y="596900"/>
                  <a:pt x="652530" y="596900"/>
                  <a:pt x="651303" y="592667"/>
                </a:cubicBezTo>
                <a:cubicBezTo>
                  <a:pt x="651303" y="591608"/>
                  <a:pt x="653756" y="589492"/>
                  <a:pt x="654983" y="589492"/>
                </a:cubicBezTo>
                <a:cubicBezTo>
                  <a:pt x="659889" y="589492"/>
                  <a:pt x="657436" y="593725"/>
                  <a:pt x="659889" y="595842"/>
                </a:cubicBezTo>
                <a:close/>
                <a:moveTo>
                  <a:pt x="348343" y="4962525"/>
                </a:moveTo>
                <a:cubicBezTo>
                  <a:pt x="345890" y="4966758"/>
                  <a:pt x="338530" y="4964642"/>
                  <a:pt x="337304" y="4972050"/>
                </a:cubicBezTo>
                <a:cubicBezTo>
                  <a:pt x="334851" y="4968875"/>
                  <a:pt x="332398" y="4966758"/>
                  <a:pt x="333624" y="4966758"/>
                </a:cubicBezTo>
                <a:cubicBezTo>
                  <a:pt x="334851" y="4961467"/>
                  <a:pt x="339757" y="4959350"/>
                  <a:pt x="345890" y="4960409"/>
                </a:cubicBezTo>
                <a:cubicBezTo>
                  <a:pt x="345890" y="4960409"/>
                  <a:pt x="348343" y="4962525"/>
                  <a:pt x="348343" y="4962525"/>
                </a:cubicBezTo>
                <a:close/>
                <a:moveTo>
                  <a:pt x="859818" y="5927725"/>
                </a:moveTo>
                <a:cubicBezTo>
                  <a:pt x="865951" y="5933017"/>
                  <a:pt x="861045" y="5937250"/>
                  <a:pt x="858592" y="5945717"/>
                </a:cubicBezTo>
                <a:cubicBezTo>
                  <a:pt x="857365" y="5936192"/>
                  <a:pt x="854912" y="5931959"/>
                  <a:pt x="859818" y="5927725"/>
                </a:cubicBezTo>
                <a:close/>
                <a:moveTo>
                  <a:pt x="1187310" y="5564717"/>
                </a:moveTo>
                <a:cubicBezTo>
                  <a:pt x="1187310" y="5560484"/>
                  <a:pt x="1192216" y="5561542"/>
                  <a:pt x="1194669" y="5561542"/>
                </a:cubicBezTo>
                <a:cubicBezTo>
                  <a:pt x="1198349" y="5561542"/>
                  <a:pt x="1204481" y="5561542"/>
                  <a:pt x="1203255" y="5566834"/>
                </a:cubicBezTo>
                <a:cubicBezTo>
                  <a:pt x="1203255" y="5568950"/>
                  <a:pt x="1200802" y="5570008"/>
                  <a:pt x="1197122" y="5570008"/>
                </a:cubicBezTo>
                <a:cubicBezTo>
                  <a:pt x="1193442" y="5568950"/>
                  <a:pt x="1187310" y="5568950"/>
                  <a:pt x="1187310" y="5564717"/>
                </a:cubicBezTo>
                <a:close/>
                <a:moveTo>
                  <a:pt x="343437" y="2290233"/>
                </a:moveTo>
                <a:cubicBezTo>
                  <a:pt x="347116" y="2290233"/>
                  <a:pt x="349569" y="2291292"/>
                  <a:pt x="349569" y="2293408"/>
                </a:cubicBezTo>
                <a:cubicBezTo>
                  <a:pt x="349569" y="2296583"/>
                  <a:pt x="347116" y="2299758"/>
                  <a:pt x="344663" y="2301875"/>
                </a:cubicBezTo>
                <a:cubicBezTo>
                  <a:pt x="342210" y="2303992"/>
                  <a:pt x="339757" y="2302934"/>
                  <a:pt x="338530" y="2299758"/>
                </a:cubicBezTo>
                <a:cubicBezTo>
                  <a:pt x="338530" y="2296583"/>
                  <a:pt x="337304" y="2292350"/>
                  <a:pt x="343437" y="2290233"/>
                </a:cubicBezTo>
                <a:close/>
                <a:moveTo>
                  <a:pt x="360608" y="2326217"/>
                </a:moveTo>
                <a:cubicBezTo>
                  <a:pt x="359382" y="2325158"/>
                  <a:pt x="356929" y="2325158"/>
                  <a:pt x="356929" y="2324100"/>
                </a:cubicBezTo>
                <a:cubicBezTo>
                  <a:pt x="355702" y="2320925"/>
                  <a:pt x="356929" y="2318809"/>
                  <a:pt x="360608" y="2316692"/>
                </a:cubicBezTo>
                <a:cubicBezTo>
                  <a:pt x="361835" y="2315633"/>
                  <a:pt x="363062" y="2316692"/>
                  <a:pt x="363062" y="2318809"/>
                </a:cubicBezTo>
                <a:cubicBezTo>
                  <a:pt x="363062" y="2321983"/>
                  <a:pt x="365515" y="2324100"/>
                  <a:pt x="360608" y="2326217"/>
                </a:cubicBezTo>
                <a:close/>
                <a:moveTo>
                  <a:pt x="11649861" y="1467908"/>
                </a:moveTo>
                <a:cubicBezTo>
                  <a:pt x="11648634" y="1467908"/>
                  <a:pt x="11646181" y="1466850"/>
                  <a:pt x="11646181" y="1465792"/>
                </a:cubicBezTo>
                <a:cubicBezTo>
                  <a:pt x="11647407" y="1462617"/>
                  <a:pt x="11647407" y="1458383"/>
                  <a:pt x="11652314" y="1456267"/>
                </a:cubicBezTo>
                <a:cubicBezTo>
                  <a:pt x="11653540" y="1457325"/>
                  <a:pt x="11655993" y="1457325"/>
                  <a:pt x="11655993" y="1458383"/>
                </a:cubicBezTo>
                <a:cubicBezTo>
                  <a:pt x="11657220" y="1462617"/>
                  <a:pt x="11654767" y="1465792"/>
                  <a:pt x="11649861" y="1467908"/>
                </a:cubicBezTo>
                <a:close/>
                <a:moveTo>
                  <a:pt x="1576129" y="3956050"/>
                </a:moveTo>
                <a:cubicBezTo>
                  <a:pt x="1579809" y="3956050"/>
                  <a:pt x="1582262" y="3958167"/>
                  <a:pt x="1583488" y="3961342"/>
                </a:cubicBezTo>
                <a:cubicBezTo>
                  <a:pt x="1583488" y="3964517"/>
                  <a:pt x="1581035" y="3966633"/>
                  <a:pt x="1578582" y="3967692"/>
                </a:cubicBezTo>
                <a:cubicBezTo>
                  <a:pt x="1574902" y="3968750"/>
                  <a:pt x="1573676" y="3966633"/>
                  <a:pt x="1572449" y="3965575"/>
                </a:cubicBezTo>
                <a:cubicBezTo>
                  <a:pt x="1571223" y="3962400"/>
                  <a:pt x="1571223" y="3958167"/>
                  <a:pt x="1576129" y="3956050"/>
                </a:cubicBezTo>
                <a:close/>
                <a:moveTo>
                  <a:pt x="12155203" y="4798484"/>
                </a:moveTo>
                <a:cubicBezTo>
                  <a:pt x="12155203" y="4797425"/>
                  <a:pt x="12156429" y="4800600"/>
                  <a:pt x="12151524" y="4800600"/>
                </a:cubicBezTo>
                <a:cubicBezTo>
                  <a:pt x="12149070" y="4800600"/>
                  <a:pt x="12146617" y="4798484"/>
                  <a:pt x="12147844" y="4796367"/>
                </a:cubicBezTo>
                <a:cubicBezTo>
                  <a:pt x="12149070" y="4794250"/>
                  <a:pt x="12151524" y="4791075"/>
                  <a:pt x="12153977" y="4790017"/>
                </a:cubicBezTo>
                <a:cubicBezTo>
                  <a:pt x="12156429" y="4788959"/>
                  <a:pt x="12156429" y="4792133"/>
                  <a:pt x="12155203" y="4798484"/>
                </a:cubicBezTo>
                <a:close/>
                <a:moveTo>
                  <a:pt x="2144026" y="6744758"/>
                </a:moveTo>
                <a:cubicBezTo>
                  <a:pt x="2145252" y="6742642"/>
                  <a:pt x="2146479" y="6740526"/>
                  <a:pt x="2148932" y="6742642"/>
                </a:cubicBezTo>
                <a:cubicBezTo>
                  <a:pt x="2151385" y="6744758"/>
                  <a:pt x="2153838" y="6745817"/>
                  <a:pt x="2153838" y="6748992"/>
                </a:cubicBezTo>
                <a:cubicBezTo>
                  <a:pt x="2152612" y="6751109"/>
                  <a:pt x="2150159" y="6753225"/>
                  <a:pt x="2147706" y="6751109"/>
                </a:cubicBezTo>
                <a:cubicBezTo>
                  <a:pt x="2145252" y="6751109"/>
                  <a:pt x="2142799" y="6747933"/>
                  <a:pt x="2144026" y="6744758"/>
                </a:cubicBezTo>
                <a:close/>
                <a:moveTo>
                  <a:pt x="1424035" y="6703484"/>
                </a:moveTo>
                <a:cubicBezTo>
                  <a:pt x="1427715" y="6704542"/>
                  <a:pt x="1431395" y="6705600"/>
                  <a:pt x="1430168" y="6708776"/>
                </a:cubicBezTo>
                <a:cubicBezTo>
                  <a:pt x="1430168" y="6710892"/>
                  <a:pt x="1427715" y="6713008"/>
                  <a:pt x="1425262" y="6711950"/>
                </a:cubicBezTo>
                <a:cubicBezTo>
                  <a:pt x="1421582" y="6710892"/>
                  <a:pt x="1419129" y="6709834"/>
                  <a:pt x="1419129" y="6705600"/>
                </a:cubicBezTo>
                <a:cubicBezTo>
                  <a:pt x="1420356" y="6704542"/>
                  <a:pt x="1421582" y="6702425"/>
                  <a:pt x="1424035" y="6703484"/>
                </a:cubicBezTo>
                <a:close/>
                <a:moveTo>
                  <a:pt x="11784782" y="2198158"/>
                </a:moveTo>
                <a:cubicBezTo>
                  <a:pt x="11788462" y="2200275"/>
                  <a:pt x="11790915" y="2201333"/>
                  <a:pt x="11789689" y="2205567"/>
                </a:cubicBezTo>
                <a:cubicBezTo>
                  <a:pt x="11789689" y="2206625"/>
                  <a:pt x="11787235" y="2207684"/>
                  <a:pt x="11786009" y="2207684"/>
                </a:cubicBezTo>
                <a:cubicBezTo>
                  <a:pt x="11782329" y="2206625"/>
                  <a:pt x="11779876" y="2204508"/>
                  <a:pt x="11781103" y="2201333"/>
                </a:cubicBezTo>
                <a:cubicBezTo>
                  <a:pt x="11781103" y="2199217"/>
                  <a:pt x="11783556" y="2199217"/>
                  <a:pt x="11784782" y="2198158"/>
                </a:cubicBezTo>
                <a:close/>
                <a:moveTo>
                  <a:pt x="126336" y="1829858"/>
                </a:moveTo>
                <a:cubicBezTo>
                  <a:pt x="126336" y="1829858"/>
                  <a:pt x="126336" y="1829858"/>
                  <a:pt x="126336" y="1829858"/>
                </a:cubicBezTo>
                <a:cubicBezTo>
                  <a:pt x="126336" y="1829858"/>
                  <a:pt x="126336" y="1829858"/>
                  <a:pt x="126336" y="1829858"/>
                </a:cubicBezTo>
                <a:cubicBezTo>
                  <a:pt x="126336" y="1829858"/>
                  <a:pt x="126336" y="1829858"/>
                  <a:pt x="126336" y="1829858"/>
                </a:cubicBezTo>
                <a:cubicBezTo>
                  <a:pt x="126336" y="1829858"/>
                  <a:pt x="126336" y="1829858"/>
                  <a:pt x="126336" y="1829858"/>
                </a:cubicBezTo>
                <a:close/>
                <a:moveTo>
                  <a:pt x="131242" y="1827742"/>
                </a:moveTo>
                <a:cubicBezTo>
                  <a:pt x="130015" y="1827742"/>
                  <a:pt x="128789" y="1828800"/>
                  <a:pt x="127562" y="1829858"/>
                </a:cubicBezTo>
                <a:cubicBezTo>
                  <a:pt x="127562" y="1828800"/>
                  <a:pt x="128789" y="1827742"/>
                  <a:pt x="128789" y="1826683"/>
                </a:cubicBezTo>
                <a:cubicBezTo>
                  <a:pt x="130015" y="1824567"/>
                  <a:pt x="127562" y="1822450"/>
                  <a:pt x="131242" y="1822450"/>
                </a:cubicBezTo>
                <a:cubicBezTo>
                  <a:pt x="132468" y="1822450"/>
                  <a:pt x="132468" y="1823508"/>
                  <a:pt x="133695" y="1823508"/>
                </a:cubicBezTo>
                <a:cubicBezTo>
                  <a:pt x="134922" y="1824567"/>
                  <a:pt x="133695" y="1826683"/>
                  <a:pt x="131242" y="1827742"/>
                </a:cubicBezTo>
                <a:close/>
                <a:moveTo>
                  <a:pt x="11803181" y="5851526"/>
                </a:moveTo>
                <a:cubicBezTo>
                  <a:pt x="11805634" y="5851526"/>
                  <a:pt x="11808087" y="5852584"/>
                  <a:pt x="11809313" y="5854700"/>
                </a:cubicBezTo>
                <a:cubicBezTo>
                  <a:pt x="11810540" y="5856817"/>
                  <a:pt x="11809313" y="5858933"/>
                  <a:pt x="11805634" y="5858933"/>
                </a:cubicBezTo>
                <a:cubicBezTo>
                  <a:pt x="11803181" y="5858933"/>
                  <a:pt x="11800727" y="5858933"/>
                  <a:pt x="11799501" y="5855758"/>
                </a:cubicBezTo>
                <a:cubicBezTo>
                  <a:pt x="11799501" y="5853642"/>
                  <a:pt x="11800727" y="5851526"/>
                  <a:pt x="11803181" y="5851526"/>
                </a:cubicBezTo>
                <a:close/>
                <a:moveTo>
                  <a:pt x="12165016" y="3114675"/>
                </a:moveTo>
                <a:cubicBezTo>
                  <a:pt x="12163789" y="3113617"/>
                  <a:pt x="12161336" y="3111500"/>
                  <a:pt x="12161336" y="3109383"/>
                </a:cubicBezTo>
                <a:cubicBezTo>
                  <a:pt x="12160110" y="3106208"/>
                  <a:pt x="12163789" y="3104092"/>
                  <a:pt x="12167469" y="3104092"/>
                </a:cubicBezTo>
                <a:cubicBezTo>
                  <a:pt x="12169922" y="3104092"/>
                  <a:pt x="12171148" y="3107267"/>
                  <a:pt x="12169922" y="3109383"/>
                </a:cubicBezTo>
                <a:cubicBezTo>
                  <a:pt x="12168695" y="3111500"/>
                  <a:pt x="12169922" y="3114675"/>
                  <a:pt x="12165016" y="3114675"/>
                </a:cubicBezTo>
                <a:close/>
                <a:moveTo>
                  <a:pt x="11809313" y="5464175"/>
                </a:moveTo>
                <a:cubicBezTo>
                  <a:pt x="11809313" y="5462058"/>
                  <a:pt x="11810540" y="5459942"/>
                  <a:pt x="11811767" y="5457825"/>
                </a:cubicBezTo>
                <a:cubicBezTo>
                  <a:pt x="11817899" y="5458883"/>
                  <a:pt x="11819126" y="5462058"/>
                  <a:pt x="11820353" y="5466292"/>
                </a:cubicBezTo>
                <a:cubicBezTo>
                  <a:pt x="11821579" y="5469467"/>
                  <a:pt x="11819126" y="5470526"/>
                  <a:pt x="11816673" y="5470526"/>
                </a:cubicBezTo>
                <a:cubicBezTo>
                  <a:pt x="11811767" y="5470526"/>
                  <a:pt x="11810540" y="5467350"/>
                  <a:pt x="11809313" y="5464175"/>
                </a:cubicBezTo>
                <a:close/>
                <a:moveTo>
                  <a:pt x="11838751" y="2262717"/>
                </a:moveTo>
                <a:cubicBezTo>
                  <a:pt x="11839977" y="2265892"/>
                  <a:pt x="11836298" y="2265892"/>
                  <a:pt x="11833845" y="2265892"/>
                </a:cubicBezTo>
                <a:cubicBezTo>
                  <a:pt x="11828939" y="2265892"/>
                  <a:pt x="11830165" y="2261658"/>
                  <a:pt x="11830165" y="2259542"/>
                </a:cubicBezTo>
                <a:cubicBezTo>
                  <a:pt x="11831391" y="2258483"/>
                  <a:pt x="11830165" y="2254250"/>
                  <a:pt x="11833845" y="2256367"/>
                </a:cubicBezTo>
                <a:cubicBezTo>
                  <a:pt x="11835072" y="2256367"/>
                  <a:pt x="11837524" y="2259542"/>
                  <a:pt x="11838751" y="2262717"/>
                </a:cubicBezTo>
                <a:close/>
                <a:moveTo>
                  <a:pt x="361835" y="2181225"/>
                </a:moveTo>
                <a:cubicBezTo>
                  <a:pt x="360608" y="2180167"/>
                  <a:pt x="356929" y="2179108"/>
                  <a:pt x="356929" y="2176992"/>
                </a:cubicBezTo>
                <a:cubicBezTo>
                  <a:pt x="354476" y="2170642"/>
                  <a:pt x="361835" y="2172758"/>
                  <a:pt x="364288" y="2171700"/>
                </a:cubicBezTo>
                <a:cubicBezTo>
                  <a:pt x="366741" y="2170642"/>
                  <a:pt x="370421" y="2172758"/>
                  <a:pt x="369194" y="2174875"/>
                </a:cubicBezTo>
                <a:cubicBezTo>
                  <a:pt x="367968" y="2178050"/>
                  <a:pt x="364288" y="2179108"/>
                  <a:pt x="361835" y="2181225"/>
                </a:cubicBezTo>
                <a:close/>
                <a:moveTo>
                  <a:pt x="493077" y="4133850"/>
                </a:moveTo>
                <a:cubicBezTo>
                  <a:pt x="489397" y="4133850"/>
                  <a:pt x="486944" y="4132792"/>
                  <a:pt x="486944" y="4130675"/>
                </a:cubicBezTo>
                <a:cubicBezTo>
                  <a:pt x="488171" y="4126442"/>
                  <a:pt x="491850" y="4125383"/>
                  <a:pt x="496757" y="4125383"/>
                </a:cubicBezTo>
                <a:cubicBezTo>
                  <a:pt x="499210" y="4125383"/>
                  <a:pt x="501663" y="4127500"/>
                  <a:pt x="500436" y="4129617"/>
                </a:cubicBezTo>
                <a:cubicBezTo>
                  <a:pt x="499210" y="4133850"/>
                  <a:pt x="495530" y="4133850"/>
                  <a:pt x="493077" y="4133850"/>
                </a:cubicBezTo>
                <a:close/>
                <a:moveTo>
                  <a:pt x="149640" y="4091517"/>
                </a:moveTo>
                <a:cubicBezTo>
                  <a:pt x="142281" y="4093633"/>
                  <a:pt x="141054" y="4086225"/>
                  <a:pt x="136148" y="4085167"/>
                </a:cubicBezTo>
                <a:cubicBezTo>
                  <a:pt x="138601" y="4085167"/>
                  <a:pt x="141054" y="4084108"/>
                  <a:pt x="142281" y="4083050"/>
                </a:cubicBezTo>
                <a:cubicBezTo>
                  <a:pt x="141054" y="4081992"/>
                  <a:pt x="138601" y="4079875"/>
                  <a:pt x="137375" y="4079875"/>
                </a:cubicBezTo>
                <a:cubicBezTo>
                  <a:pt x="133695" y="4079875"/>
                  <a:pt x="133695" y="4083050"/>
                  <a:pt x="133695" y="4085167"/>
                </a:cubicBezTo>
                <a:cubicBezTo>
                  <a:pt x="123883" y="4086225"/>
                  <a:pt x="131242" y="4079875"/>
                  <a:pt x="128789" y="4076700"/>
                </a:cubicBezTo>
                <a:cubicBezTo>
                  <a:pt x="139828" y="4073525"/>
                  <a:pt x="138601" y="4061883"/>
                  <a:pt x="147187" y="4056592"/>
                </a:cubicBezTo>
                <a:cubicBezTo>
                  <a:pt x="154546" y="4066117"/>
                  <a:pt x="138601" y="4073525"/>
                  <a:pt x="143507" y="4083050"/>
                </a:cubicBezTo>
                <a:cubicBezTo>
                  <a:pt x="152093" y="4083050"/>
                  <a:pt x="152093" y="4087284"/>
                  <a:pt x="149640" y="4091517"/>
                </a:cubicBezTo>
                <a:close/>
                <a:moveTo>
                  <a:pt x="1085505" y="555625"/>
                </a:moveTo>
                <a:cubicBezTo>
                  <a:pt x="1085505" y="552450"/>
                  <a:pt x="1086732" y="551392"/>
                  <a:pt x="1091638" y="550333"/>
                </a:cubicBezTo>
                <a:cubicBezTo>
                  <a:pt x="1094091" y="550333"/>
                  <a:pt x="1095318" y="550333"/>
                  <a:pt x="1095318" y="552450"/>
                </a:cubicBezTo>
                <a:cubicBezTo>
                  <a:pt x="1096544" y="555625"/>
                  <a:pt x="1095318" y="558800"/>
                  <a:pt x="1090411" y="558800"/>
                </a:cubicBezTo>
                <a:cubicBezTo>
                  <a:pt x="1089185" y="556683"/>
                  <a:pt x="1087958" y="554567"/>
                  <a:pt x="1086732" y="554567"/>
                </a:cubicBezTo>
                <a:cubicBezTo>
                  <a:pt x="1085505" y="554567"/>
                  <a:pt x="1085505" y="554567"/>
                  <a:pt x="1085505" y="555625"/>
                </a:cubicBezTo>
                <a:close/>
                <a:moveTo>
                  <a:pt x="1085505" y="558800"/>
                </a:moveTo>
                <a:cubicBezTo>
                  <a:pt x="1085505" y="558800"/>
                  <a:pt x="1085505" y="558800"/>
                  <a:pt x="1085505" y="558800"/>
                </a:cubicBezTo>
                <a:cubicBezTo>
                  <a:pt x="1085505" y="558800"/>
                  <a:pt x="1085505" y="558800"/>
                  <a:pt x="1085505" y="558800"/>
                </a:cubicBezTo>
                <a:cubicBezTo>
                  <a:pt x="1084279" y="557742"/>
                  <a:pt x="1084279" y="556683"/>
                  <a:pt x="1085505" y="555625"/>
                </a:cubicBezTo>
                <a:cubicBezTo>
                  <a:pt x="1085505" y="556683"/>
                  <a:pt x="1085505" y="557742"/>
                  <a:pt x="1085505" y="558800"/>
                </a:cubicBezTo>
                <a:close/>
                <a:moveTo>
                  <a:pt x="1236372" y="104775"/>
                </a:moveTo>
                <a:cubicBezTo>
                  <a:pt x="1240052" y="105833"/>
                  <a:pt x="1242505" y="106892"/>
                  <a:pt x="1242505" y="111125"/>
                </a:cubicBezTo>
                <a:cubicBezTo>
                  <a:pt x="1241278" y="113242"/>
                  <a:pt x="1238825" y="114300"/>
                  <a:pt x="1236372" y="113242"/>
                </a:cubicBezTo>
                <a:cubicBezTo>
                  <a:pt x="1232692" y="112183"/>
                  <a:pt x="1230239" y="110067"/>
                  <a:pt x="1231466" y="106892"/>
                </a:cubicBezTo>
                <a:cubicBezTo>
                  <a:pt x="1232692" y="105833"/>
                  <a:pt x="1235145" y="104775"/>
                  <a:pt x="1236372" y="104775"/>
                </a:cubicBezTo>
                <a:close/>
                <a:moveTo>
                  <a:pt x="11859603" y="4293659"/>
                </a:moveTo>
                <a:cubicBezTo>
                  <a:pt x="11860829" y="4293659"/>
                  <a:pt x="11860829" y="4295775"/>
                  <a:pt x="11862055" y="4296834"/>
                </a:cubicBezTo>
                <a:cubicBezTo>
                  <a:pt x="11859603" y="4300008"/>
                  <a:pt x="11858376" y="4302125"/>
                  <a:pt x="11853470" y="4301067"/>
                </a:cubicBezTo>
                <a:cubicBezTo>
                  <a:pt x="11852243" y="4301067"/>
                  <a:pt x="11851017" y="4298950"/>
                  <a:pt x="11851017" y="4297892"/>
                </a:cubicBezTo>
                <a:cubicBezTo>
                  <a:pt x="11852243" y="4293659"/>
                  <a:pt x="11855922" y="4292600"/>
                  <a:pt x="11859603" y="4293659"/>
                </a:cubicBezTo>
                <a:close/>
                <a:moveTo>
                  <a:pt x="6133" y="5817659"/>
                </a:moveTo>
                <a:cubicBezTo>
                  <a:pt x="3680" y="5817659"/>
                  <a:pt x="0" y="5816600"/>
                  <a:pt x="1227" y="5814484"/>
                </a:cubicBezTo>
                <a:cubicBezTo>
                  <a:pt x="1227" y="5811308"/>
                  <a:pt x="2453" y="5807075"/>
                  <a:pt x="7359" y="5806017"/>
                </a:cubicBezTo>
                <a:cubicBezTo>
                  <a:pt x="9812" y="5806017"/>
                  <a:pt x="11039" y="5808133"/>
                  <a:pt x="11039" y="5812367"/>
                </a:cubicBezTo>
                <a:cubicBezTo>
                  <a:pt x="11039" y="5814484"/>
                  <a:pt x="11039" y="5816600"/>
                  <a:pt x="6133" y="5817659"/>
                </a:cubicBezTo>
                <a:close/>
                <a:moveTo>
                  <a:pt x="984927" y="817033"/>
                </a:moveTo>
                <a:cubicBezTo>
                  <a:pt x="986154" y="815975"/>
                  <a:pt x="988607" y="817033"/>
                  <a:pt x="988607" y="819150"/>
                </a:cubicBezTo>
                <a:cubicBezTo>
                  <a:pt x="988607" y="822325"/>
                  <a:pt x="988607" y="825500"/>
                  <a:pt x="984927" y="826558"/>
                </a:cubicBezTo>
                <a:cubicBezTo>
                  <a:pt x="983701" y="826558"/>
                  <a:pt x="981248" y="825500"/>
                  <a:pt x="981248" y="824442"/>
                </a:cubicBezTo>
                <a:cubicBezTo>
                  <a:pt x="980021" y="821267"/>
                  <a:pt x="982474" y="819150"/>
                  <a:pt x="984927" y="817033"/>
                </a:cubicBezTo>
                <a:close/>
                <a:moveTo>
                  <a:pt x="800943" y="4624917"/>
                </a:moveTo>
                <a:cubicBezTo>
                  <a:pt x="803396" y="4624917"/>
                  <a:pt x="808303" y="4625975"/>
                  <a:pt x="808303" y="4625975"/>
                </a:cubicBezTo>
                <a:cubicBezTo>
                  <a:pt x="808303" y="4630209"/>
                  <a:pt x="804623" y="4630209"/>
                  <a:pt x="800943" y="4631267"/>
                </a:cubicBezTo>
                <a:cubicBezTo>
                  <a:pt x="798490" y="4632325"/>
                  <a:pt x="796037" y="4631267"/>
                  <a:pt x="796037" y="4629150"/>
                </a:cubicBezTo>
                <a:cubicBezTo>
                  <a:pt x="796037" y="4627034"/>
                  <a:pt x="798490" y="4624917"/>
                  <a:pt x="800943" y="4624917"/>
                </a:cubicBezTo>
                <a:close/>
                <a:moveTo>
                  <a:pt x="1062200" y="257175"/>
                </a:moveTo>
                <a:cubicBezTo>
                  <a:pt x="1065880" y="258233"/>
                  <a:pt x="1069560" y="260350"/>
                  <a:pt x="1070786" y="264583"/>
                </a:cubicBezTo>
                <a:cubicBezTo>
                  <a:pt x="1070786" y="267758"/>
                  <a:pt x="1069560" y="268817"/>
                  <a:pt x="1067107" y="268817"/>
                </a:cubicBezTo>
                <a:cubicBezTo>
                  <a:pt x="1063427" y="268817"/>
                  <a:pt x="1062200" y="264583"/>
                  <a:pt x="1060974" y="262467"/>
                </a:cubicBezTo>
                <a:cubicBezTo>
                  <a:pt x="1058521" y="260350"/>
                  <a:pt x="1059747" y="258233"/>
                  <a:pt x="1062200" y="257175"/>
                </a:cubicBezTo>
                <a:close/>
                <a:moveTo>
                  <a:pt x="1124755" y="6190192"/>
                </a:moveTo>
                <a:cubicBezTo>
                  <a:pt x="1122302" y="6190192"/>
                  <a:pt x="1119849" y="6189133"/>
                  <a:pt x="1117396" y="6189133"/>
                </a:cubicBezTo>
                <a:cubicBezTo>
                  <a:pt x="1119849" y="6187017"/>
                  <a:pt x="1121075" y="6184901"/>
                  <a:pt x="1123528" y="6182784"/>
                </a:cubicBezTo>
                <a:cubicBezTo>
                  <a:pt x="1123528" y="6182784"/>
                  <a:pt x="1127208" y="6184901"/>
                  <a:pt x="1128435" y="6185959"/>
                </a:cubicBezTo>
                <a:cubicBezTo>
                  <a:pt x="1130888" y="6190192"/>
                  <a:pt x="1127208" y="6190192"/>
                  <a:pt x="1124755" y="6190192"/>
                </a:cubicBezTo>
                <a:close/>
                <a:moveTo>
                  <a:pt x="735936" y="5028142"/>
                </a:moveTo>
                <a:cubicBezTo>
                  <a:pt x="746975" y="5026025"/>
                  <a:pt x="748201" y="5032375"/>
                  <a:pt x="753107" y="5038725"/>
                </a:cubicBezTo>
                <a:cubicBezTo>
                  <a:pt x="740842" y="5039784"/>
                  <a:pt x="737162" y="5035550"/>
                  <a:pt x="735936" y="5028142"/>
                </a:cubicBezTo>
                <a:close/>
                <a:moveTo>
                  <a:pt x="11884134" y="4764617"/>
                </a:moveTo>
                <a:cubicBezTo>
                  <a:pt x="11886586" y="4764617"/>
                  <a:pt x="11887813" y="4766734"/>
                  <a:pt x="11886586" y="4769909"/>
                </a:cubicBezTo>
                <a:cubicBezTo>
                  <a:pt x="11885360" y="4773084"/>
                  <a:pt x="11884134" y="4775200"/>
                  <a:pt x="11880454" y="4775200"/>
                </a:cubicBezTo>
                <a:cubicBezTo>
                  <a:pt x="11878001" y="4775200"/>
                  <a:pt x="11875548" y="4772025"/>
                  <a:pt x="11876774" y="4770967"/>
                </a:cubicBezTo>
                <a:cubicBezTo>
                  <a:pt x="11879227" y="4767792"/>
                  <a:pt x="11881681" y="4765675"/>
                  <a:pt x="11884134" y="4764617"/>
                </a:cubicBezTo>
                <a:close/>
                <a:moveTo>
                  <a:pt x="11828939" y="1643592"/>
                </a:moveTo>
                <a:cubicBezTo>
                  <a:pt x="11826485" y="1646767"/>
                  <a:pt x="11830165" y="1655233"/>
                  <a:pt x="11819126" y="1651000"/>
                </a:cubicBezTo>
                <a:cubicBezTo>
                  <a:pt x="11815446" y="1648883"/>
                  <a:pt x="11812993" y="1643592"/>
                  <a:pt x="11814220" y="1641475"/>
                </a:cubicBezTo>
                <a:cubicBezTo>
                  <a:pt x="11820353" y="1634067"/>
                  <a:pt x="11824032" y="1642533"/>
                  <a:pt x="11828939" y="1643592"/>
                </a:cubicBezTo>
                <a:close/>
                <a:moveTo>
                  <a:pt x="11830165" y="1643592"/>
                </a:moveTo>
                <a:cubicBezTo>
                  <a:pt x="11830165" y="1643592"/>
                  <a:pt x="11828939" y="1643592"/>
                  <a:pt x="11830165" y="1643592"/>
                </a:cubicBezTo>
                <a:cubicBezTo>
                  <a:pt x="11828939" y="1643592"/>
                  <a:pt x="11828939" y="1642533"/>
                  <a:pt x="11830165" y="1643592"/>
                </a:cubicBezTo>
                <a:cubicBezTo>
                  <a:pt x="11830165" y="1642533"/>
                  <a:pt x="11830165" y="1642533"/>
                  <a:pt x="11830165" y="1643592"/>
                </a:cubicBezTo>
                <a:cubicBezTo>
                  <a:pt x="11830165" y="1642533"/>
                  <a:pt x="11830165" y="1643592"/>
                  <a:pt x="11830165" y="1643592"/>
                </a:cubicBezTo>
                <a:lnTo>
                  <a:pt x="11830165" y="1643592"/>
                </a:lnTo>
                <a:close/>
                <a:moveTo>
                  <a:pt x="1004552" y="463550"/>
                </a:moveTo>
                <a:cubicBezTo>
                  <a:pt x="1004552" y="461433"/>
                  <a:pt x="1007005" y="460375"/>
                  <a:pt x="1010685" y="460375"/>
                </a:cubicBezTo>
                <a:cubicBezTo>
                  <a:pt x="1014365" y="461433"/>
                  <a:pt x="1018044" y="463550"/>
                  <a:pt x="1016818" y="466725"/>
                </a:cubicBezTo>
                <a:cubicBezTo>
                  <a:pt x="1016818" y="470958"/>
                  <a:pt x="1011912" y="469900"/>
                  <a:pt x="1009458" y="469900"/>
                </a:cubicBezTo>
                <a:cubicBezTo>
                  <a:pt x="1004552" y="469900"/>
                  <a:pt x="1004552" y="466725"/>
                  <a:pt x="1004552" y="463550"/>
                </a:cubicBezTo>
                <a:close/>
                <a:moveTo>
                  <a:pt x="1013138" y="621242"/>
                </a:moveTo>
                <a:cubicBezTo>
                  <a:pt x="1013138" y="621242"/>
                  <a:pt x="1014365" y="623358"/>
                  <a:pt x="1015591" y="624417"/>
                </a:cubicBezTo>
                <a:cubicBezTo>
                  <a:pt x="1015591" y="628650"/>
                  <a:pt x="1011912" y="630767"/>
                  <a:pt x="1008232" y="631825"/>
                </a:cubicBezTo>
                <a:cubicBezTo>
                  <a:pt x="1008232" y="631825"/>
                  <a:pt x="1005779" y="629708"/>
                  <a:pt x="1005779" y="628650"/>
                </a:cubicBezTo>
                <a:cubicBezTo>
                  <a:pt x="1005779" y="625475"/>
                  <a:pt x="1008232" y="622300"/>
                  <a:pt x="1013138" y="621242"/>
                </a:cubicBezTo>
                <a:close/>
                <a:moveTo>
                  <a:pt x="1221653" y="194733"/>
                </a:moveTo>
                <a:cubicBezTo>
                  <a:pt x="1221653" y="198967"/>
                  <a:pt x="1221653" y="202142"/>
                  <a:pt x="1215520" y="204258"/>
                </a:cubicBezTo>
                <a:cubicBezTo>
                  <a:pt x="1214294" y="198967"/>
                  <a:pt x="1216747" y="195792"/>
                  <a:pt x="1221653" y="194733"/>
                </a:cubicBezTo>
                <a:close/>
                <a:moveTo>
                  <a:pt x="1221653" y="193675"/>
                </a:moveTo>
                <a:cubicBezTo>
                  <a:pt x="1221653" y="193675"/>
                  <a:pt x="1221653" y="193675"/>
                  <a:pt x="1221653" y="193675"/>
                </a:cubicBezTo>
                <a:cubicBezTo>
                  <a:pt x="1221653" y="193675"/>
                  <a:pt x="1221653" y="193675"/>
                  <a:pt x="1221653" y="193675"/>
                </a:cubicBezTo>
                <a:cubicBezTo>
                  <a:pt x="1221653" y="193675"/>
                  <a:pt x="1221653" y="193675"/>
                  <a:pt x="1221653" y="193675"/>
                </a:cubicBezTo>
                <a:cubicBezTo>
                  <a:pt x="1221653" y="193675"/>
                  <a:pt x="1221653" y="193675"/>
                  <a:pt x="1221653" y="193675"/>
                </a:cubicBezTo>
                <a:close/>
                <a:moveTo>
                  <a:pt x="2379525" y="6187017"/>
                </a:moveTo>
                <a:cubicBezTo>
                  <a:pt x="2369713" y="6185959"/>
                  <a:pt x="2379525" y="6180667"/>
                  <a:pt x="2379525" y="6177492"/>
                </a:cubicBezTo>
                <a:cubicBezTo>
                  <a:pt x="2379525" y="6176433"/>
                  <a:pt x="2381978" y="6175375"/>
                  <a:pt x="2383205" y="6174317"/>
                </a:cubicBezTo>
                <a:cubicBezTo>
                  <a:pt x="2388111" y="6180667"/>
                  <a:pt x="2385658" y="6187017"/>
                  <a:pt x="2379525" y="6187017"/>
                </a:cubicBezTo>
                <a:close/>
                <a:moveTo>
                  <a:pt x="428069" y="693208"/>
                </a:moveTo>
                <a:cubicBezTo>
                  <a:pt x="428069" y="694267"/>
                  <a:pt x="424390" y="694267"/>
                  <a:pt x="423163" y="694267"/>
                </a:cubicBezTo>
                <a:cubicBezTo>
                  <a:pt x="419483" y="693208"/>
                  <a:pt x="417030" y="692150"/>
                  <a:pt x="417030" y="687917"/>
                </a:cubicBezTo>
                <a:cubicBezTo>
                  <a:pt x="418257" y="685800"/>
                  <a:pt x="419483" y="684742"/>
                  <a:pt x="420710" y="686858"/>
                </a:cubicBezTo>
                <a:cubicBezTo>
                  <a:pt x="423163" y="688975"/>
                  <a:pt x="430522" y="687917"/>
                  <a:pt x="428069" y="693208"/>
                </a:cubicBezTo>
                <a:close/>
                <a:moveTo>
                  <a:pt x="287015" y="705908"/>
                </a:moveTo>
                <a:cubicBezTo>
                  <a:pt x="283335" y="705908"/>
                  <a:pt x="280882" y="704850"/>
                  <a:pt x="280882" y="702733"/>
                </a:cubicBezTo>
                <a:cubicBezTo>
                  <a:pt x="280882" y="697442"/>
                  <a:pt x="284562" y="694267"/>
                  <a:pt x="289468" y="693208"/>
                </a:cubicBezTo>
                <a:cubicBezTo>
                  <a:pt x="290695" y="693208"/>
                  <a:pt x="293148" y="696383"/>
                  <a:pt x="293148" y="698500"/>
                </a:cubicBezTo>
                <a:cubicBezTo>
                  <a:pt x="294374" y="702733"/>
                  <a:pt x="291921" y="705908"/>
                  <a:pt x="287015" y="705908"/>
                </a:cubicBezTo>
                <a:close/>
                <a:moveTo>
                  <a:pt x="11828939" y="1628775"/>
                </a:moveTo>
                <a:cubicBezTo>
                  <a:pt x="11825258" y="1628775"/>
                  <a:pt x="11819126" y="1635125"/>
                  <a:pt x="11817899" y="1625600"/>
                </a:cubicBezTo>
                <a:cubicBezTo>
                  <a:pt x="11817899" y="1623483"/>
                  <a:pt x="11817899" y="1619250"/>
                  <a:pt x="11820353" y="1619250"/>
                </a:cubicBezTo>
                <a:cubicBezTo>
                  <a:pt x="11826485" y="1619250"/>
                  <a:pt x="11827712" y="1624542"/>
                  <a:pt x="11828939" y="1628775"/>
                </a:cubicBezTo>
                <a:close/>
                <a:moveTo>
                  <a:pt x="11828939" y="1628775"/>
                </a:moveTo>
                <a:cubicBezTo>
                  <a:pt x="11828939" y="1628775"/>
                  <a:pt x="11828939" y="1628775"/>
                  <a:pt x="11828939" y="1628775"/>
                </a:cubicBezTo>
                <a:cubicBezTo>
                  <a:pt x="11828939" y="1628775"/>
                  <a:pt x="11828939" y="1628775"/>
                  <a:pt x="11828939" y="1628775"/>
                </a:cubicBezTo>
                <a:cubicBezTo>
                  <a:pt x="11828939" y="1628775"/>
                  <a:pt x="11828939" y="1628775"/>
                  <a:pt x="11828939" y="1628775"/>
                </a:cubicBezTo>
                <a:close/>
                <a:moveTo>
                  <a:pt x="244085" y="843492"/>
                </a:moveTo>
                <a:cubicBezTo>
                  <a:pt x="245312" y="842433"/>
                  <a:pt x="250218" y="844550"/>
                  <a:pt x="250218" y="845608"/>
                </a:cubicBezTo>
                <a:cubicBezTo>
                  <a:pt x="251445" y="850900"/>
                  <a:pt x="248992" y="854075"/>
                  <a:pt x="242859" y="856192"/>
                </a:cubicBezTo>
                <a:cubicBezTo>
                  <a:pt x="240406" y="850900"/>
                  <a:pt x="240406" y="846667"/>
                  <a:pt x="244085" y="843492"/>
                </a:cubicBezTo>
                <a:close/>
                <a:moveTo>
                  <a:pt x="120203" y="4606925"/>
                </a:moveTo>
                <a:cubicBezTo>
                  <a:pt x="121429" y="4606925"/>
                  <a:pt x="122656" y="4607984"/>
                  <a:pt x="123883" y="4609042"/>
                </a:cubicBezTo>
                <a:cubicBezTo>
                  <a:pt x="122656" y="4613275"/>
                  <a:pt x="121429" y="4617508"/>
                  <a:pt x="115297" y="4619625"/>
                </a:cubicBezTo>
                <a:cubicBezTo>
                  <a:pt x="114070" y="4619625"/>
                  <a:pt x="112843" y="4617508"/>
                  <a:pt x="111617" y="4616450"/>
                </a:cubicBezTo>
                <a:cubicBezTo>
                  <a:pt x="110390" y="4611159"/>
                  <a:pt x="115297" y="4607984"/>
                  <a:pt x="120203" y="4606925"/>
                </a:cubicBezTo>
                <a:close/>
                <a:moveTo>
                  <a:pt x="723670" y="3302000"/>
                </a:moveTo>
                <a:cubicBezTo>
                  <a:pt x="723670" y="3294592"/>
                  <a:pt x="722444" y="3286125"/>
                  <a:pt x="722444" y="3278717"/>
                </a:cubicBezTo>
                <a:cubicBezTo>
                  <a:pt x="732256" y="3286125"/>
                  <a:pt x="724897" y="3293534"/>
                  <a:pt x="723670" y="3302000"/>
                </a:cubicBezTo>
                <a:close/>
                <a:moveTo>
                  <a:pt x="715084" y="3435350"/>
                </a:moveTo>
                <a:cubicBezTo>
                  <a:pt x="717537" y="3435350"/>
                  <a:pt x="722444" y="3435350"/>
                  <a:pt x="723670" y="3438525"/>
                </a:cubicBezTo>
                <a:cubicBezTo>
                  <a:pt x="724897" y="3441700"/>
                  <a:pt x="721217" y="3441700"/>
                  <a:pt x="718764" y="3441700"/>
                </a:cubicBezTo>
                <a:cubicBezTo>
                  <a:pt x="715084" y="3441700"/>
                  <a:pt x="712631" y="3441700"/>
                  <a:pt x="711404" y="3439583"/>
                </a:cubicBezTo>
                <a:cubicBezTo>
                  <a:pt x="711404" y="3437467"/>
                  <a:pt x="712631" y="3435350"/>
                  <a:pt x="715084" y="3435350"/>
                </a:cubicBezTo>
                <a:close/>
                <a:moveTo>
                  <a:pt x="719990" y="4980517"/>
                </a:moveTo>
                <a:cubicBezTo>
                  <a:pt x="719990" y="4979459"/>
                  <a:pt x="719990" y="4979459"/>
                  <a:pt x="721217" y="4978400"/>
                </a:cubicBezTo>
                <a:cubicBezTo>
                  <a:pt x="726123" y="4974167"/>
                  <a:pt x="722444" y="4968875"/>
                  <a:pt x="722444" y="4964642"/>
                </a:cubicBezTo>
                <a:cubicBezTo>
                  <a:pt x="723670" y="4965700"/>
                  <a:pt x="724897" y="4965700"/>
                  <a:pt x="726123" y="4966758"/>
                </a:cubicBezTo>
                <a:cubicBezTo>
                  <a:pt x="729803" y="4968875"/>
                  <a:pt x="729803" y="4976284"/>
                  <a:pt x="721217" y="4979459"/>
                </a:cubicBezTo>
                <a:cubicBezTo>
                  <a:pt x="721217" y="4980517"/>
                  <a:pt x="719990" y="4980517"/>
                  <a:pt x="719990" y="4980517"/>
                </a:cubicBezTo>
                <a:close/>
                <a:moveTo>
                  <a:pt x="719990" y="4980517"/>
                </a:moveTo>
                <a:cubicBezTo>
                  <a:pt x="719990" y="4983692"/>
                  <a:pt x="724897" y="4987925"/>
                  <a:pt x="719990" y="4988984"/>
                </a:cubicBezTo>
                <a:cubicBezTo>
                  <a:pt x="716311" y="4990042"/>
                  <a:pt x="713858" y="4985809"/>
                  <a:pt x="712631" y="4983692"/>
                </a:cubicBezTo>
                <a:cubicBezTo>
                  <a:pt x="710178" y="4977342"/>
                  <a:pt x="716311" y="4981575"/>
                  <a:pt x="719990" y="4980517"/>
                </a:cubicBezTo>
                <a:close/>
                <a:moveTo>
                  <a:pt x="122656" y="4801659"/>
                </a:moveTo>
                <a:cubicBezTo>
                  <a:pt x="118976" y="4800600"/>
                  <a:pt x="116523" y="4799542"/>
                  <a:pt x="115297" y="4796367"/>
                </a:cubicBezTo>
                <a:cubicBezTo>
                  <a:pt x="115297" y="4794250"/>
                  <a:pt x="117750" y="4793192"/>
                  <a:pt x="120203" y="4793192"/>
                </a:cubicBezTo>
                <a:cubicBezTo>
                  <a:pt x="123883" y="4793192"/>
                  <a:pt x="127562" y="4793192"/>
                  <a:pt x="127562" y="4797425"/>
                </a:cubicBezTo>
                <a:cubicBezTo>
                  <a:pt x="128789" y="4800600"/>
                  <a:pt x="126336" y="4801659"/>
                  <a:pt x="122656" y="4801659"/>
                </a:cubicBezTo>
                <a:close/>
                <a:moveTo>
                  <a:pt x="848779" y="5477933"/>
                </a:moveTo>
                <a:cubicBezTo>
                  <a:pt x="848779" y="5475817"/>
                  <a:pt x="850006" y="5473700"/>
                  <a:pt x="853685" y="5473700"/>
                </a:cubicBezTo>
                <a:cubicBezTo>
                  <a:pt x="857365" y="5473700"/>
                  <a:pt x="858592" y="5476875"/>
                  <a:pt x="859818" y="5478992"/>
                </a:cubicBezTo>
                <a:cubicBezTo>
                  <a:pt x="857365" y="5480050"/>
                  <a:pt x="856138" y="5481109"/>
                  <a:pt x="853685" y="5481109"/>
                </a:cubicBezTo>
                <a:cubicBezTo>
                  <a:pt x="851232" y="5482167"/>
                  <a:pt x="848779" y="5480050"/>
                  <a:pt x="848779" y="5477933"/>
                </a:cubicBezTo>
                <a:close/>
                <a:moveTo>
                  <a:pt x="586295" y="5086350"/>
                </a:moveTo>
                <a:cubicBezTo>
                  <a:pt x="586295" y="5090584"/>
                  <a:pt x="583842" y="5093758"/>
                  <a:pt x="578936" y="5094817"/>
                </a:cubicBezTo>
                <a:cubicBezTo>
                  <a:pt x="578936" y="5094817"/>
                  <a:pt x="576483" y="5093758"/>
                  <a:pt x="575256" y="5092700"/>
                </a:cubicBezTo>
                <a:cubicBezTo>
                  <a:pt x="574030" y="5088467"/>
                  <a:pt x="576483" y="5085292"/>
                  <a:pt x="581389" y="5084234"/>
                </a:cubicBezTo>
                <a:cubicBezTo>
                  <a:pt x="585069" y="5085292"/>
                  <a:pt x="586295" y="5085292"/>
                  <a:pt x="586295" y="5086350"/>
                </a:cubicBezTo>
                <a:close/>
                <a:moveTo>
                  <a:pt x="11095456" y="2600325"/>
                </a:moveTo>
                <a:cubicBezTo>
                  <a:pt x="11094229" y="2598208"/>
                  <a:pt x="11093003" y="2596092"/>
                  <a:pt x="11093003" y="2593975"/>
                </a:cubicBezTo>
                <a:cubicBezTo>
                  <a:pt x="11093003" y="2590800"/>
                  <a:pt x="11095456" y="2588684"/>
                  <a:pt x="11099136" y="2587625"/>
                </a:cubicBezTo>
                <a:cubicBezTo>
                  <a:pt x="11101588" y="2587625"/>
                  <a:pt x="11104042" y="2588684"/>
                  <a:pt x="11102815" y="2591858"/>
                </a:cubicBezTo>
                <a:cubicBezTo>
                  <a:pt x="11104042" y="2596092"/>
                  <a:pt x="11100362" y="2599267"/>
                  <a:pt x="11095456" y="2600325"/>
                </a:cubicBezTo>
                <a:close/>
                <a:moveTo>
                  <a:pt x="11933196" y="2782358"/>
                </a:moveTo>
                <a:cubicBezTo>
                  <a:pt x="11930743" y="2782358"/>
                  <a:pt x="11930743" y="2780242"/>
                  <a:pt x="11931969" y="2778125"/>
                </a:cubicBezTo>
                <a:cubicBezTo>
                  <a:pt x="11933196" y="2776008"/>
                  <a:pt x="11935649" y="2772833"/>
                  <a:pt x="11938102" y="2770717"/>
                </a:cubicBezTo>
                <a:cubicBezTo>
                  <a:pt x="11939329" y="2772833"/>
                  <a:pt x="11940555" y="2773892"/>
                  <a:pt x="11940555" y="2774950"/>
                </a:cubicBezTo>
                <a:cubicBezTo>
                  <a:pt x="11940555" y="2779184"/>
                  <a:pt x="11939329" y="2782358"/>
                  <a:pt x="11933196" y="2782358"/>
                </a:cubicBezTo>
                <a:close/>
                <a:moveTo>
                  <a:pt x="10948269" y="874183"/>
                </a:moveTo>
                <a:cubicBezTo>
                  <a:pt x="10947042" y="875242"/>
                  <a:pt x="10945816" y="878417"/>
                  <a:pt x="10943363" y="878417"/>
                </a:cubicBezTo>
                <a:cubicBezTo>
                  <a:pt x="10939683" y="879475"/>
                  <a:pt x="10939683" y="876300"/>
                  <a:pt x="10939683" y="874183"/>
                </a:cubicBezTo>
                <a:cubicBezTo>
                  <a:pt x="10939683" y="872067"/>
                  <a:pt x="10942136" y="869950"/>
                  <a:pt x="10944589" y="869950"/>
                </a:cubicBezTo>
                <a:cubicBezTo>
                  <a:pt x="10945816" y="871008"/>
                  <a:pt x="10947042" y="873125"/>
                  <a:pt x="10948269" y="874183"/>
                </a:cubicBezTo>
                <a:close/>
                <a:moveTo>
                  <a:pt x="1262130" y="5500159"/>
                </a:moveTo>
                <a:cubicBezTo>
                  <a:pt x="1262130" y="5509683"/>
                  <a:pt x="1264583" y="5514975"/>
                  <a:pt x="1255997" y="5523442"/>
                </a:cubicBezTo>
                <a:cubicBezTo>
                  <a:pt x="1253544" y="5513917"/>
                  <a:pt x="1254770" y="5507567"/>
                  <a:pt x="1262130" y="5500159"/>
                </a:cubicBezTo>
                <a:close/>
                <a:moveTo>
                  <a:pt x="10944589" y="596900"/>
                </a:moveTo>
                <a:cubicBezTo>
                  <a:pt x="10939683" y="596900"/>
                  <a:pt x="10937230" y="593725"/>
                  <a:pt x="10936003" y="590550"/>
                </a:cubicBezTo>
                <a:cubicBezTo>
                  <a:pt x="10934777" y="588433"/>
                  <a:pt x="10938456" y="587375"/>
                  <a:pt x="10940909" y="587375"/>
                </a:cubicBezTo>
                <a:cubicBezTo>
                  <a:pt x="10944589" y="587375"/>
                  <a:pt x="10948269" y="587375"/>
                  <a:pt x="10949496" y="591608"/>
                </a:cubicBezTo>
                <a:cubicBezTo>
                  <a:pt x="10949496" y="594783"/>
                  <a:pt x="10947042" y="595842"/>
                  <a:pt x="10944589" y="596900"/>
                </a:cubicBezTo>
                <a:close/>
                <a:moveTo>
                  <a:pt x="901521" y="5499100"/>
                </a:moveTo>
                <a:cubicBezTo>
                  <a:pt x="902748" y="5498042"/>
                  <a:pt x="901521" y="5494867"/>
                  <a:pt x="906427" y="5496984"/>
                </a:cubicBezTo>
                <a:cubicBezTo>
                  <a:pt x="908880" y="5499100"/>
                  <a:pt x="912560" y="5500159"/>
                  <a:pt x="911334" y="5503334"/>
                </a:cubicBezTo>
                <a:cubicBezTo>
                  <a:pt x="911334" y="5504392"/>
                  <a:pt x="910107" y="5506508"/>
                  <a:pt x="908880" y="5506508"/>
                </a:cubicBezTo>
                <a:cubicBezTo>
                  <a:pt x="903974" y="5506508"/>
                  <a:pt x="901521" y="5503334"/>
                  <a:pt x="901521" y="5499100"/>
                </a:cubicBezTo>
                <a:close/>
                <a:moveTo>
                  <a:pt x="1711050" y="5472642"/>
                </a:moveTo>
                <a:cubicBezTo>
                  <a:pt x="1712277" y="5468409"/>
                  <a:pt x="1715957" y="5468409"/>
                  <a:pt x="1719636" y="5468409"/>
                </a:cubicBezTo>
                <a:cubicBezTo>
                  <a:pt x="1722089" y="5468409"/>
                  <a:pt x="1725769" y="5469467"/>
                  <a:pt x="1724543" y="5471584"/>
                </a:cubicBezTo>
                <a:cubicBezTo>
                  <a:pt x="1723316" y="5475817"/>
                  <a:pt x="1718410" y="5476875"/>
                  <a:pt x="1714730" y="5477933"/>
                </a:cubicBezTo>
                <a:cubicBezTo>
                  <a:pt x="1711050" y="5476875"/>
                  <a:pt x="1709824" y="5475817"/>
                  <a:pt x="1711050" y="5472642"/>
                </a:cubicBezTo>
                <a:close/>
                <a:moveTo>
                  <a:pt x="429296" y="4543425"/>
                </a:moveTo>
                <a:cubicBezTo>
                  <a:pt x="428069" y="4542367"/>
                  <a:pt x="425616" y="4540250"/>
                  <a:pt x="425616" y="4539192"/>
                </a:cubicBezTo>
                <a:cubicBezTo>
                  <a:pt x="426843" y="4534959"/>
                  <a:pt x="432975" y="4536017"/>
                  <a:pt x="436655" y="4536017"/>
                </a:cubicBezTo>
                <a:cubicBezTo>
                  <a:pt x="439108" y="4536017"/>
                  <a:pt x="440335" y="4539192"/>
                  <a:pt x="439108" y="4540250"/>
                </a:cubicBezTo>
                <a:cubicBezTo>
                  <a:pt x="436655" y="4542367"/>
                  <a:pt x="434202" y="4546600"/>
                  <a:pt x="429296" y="4543425"/>
                </a:cubicBezTo>
                <a:close/>
                <a:moveTo>
                  <a:pt x="798490" y="467783"/>
                </a:moveTo>
                <a:cubicBezTo>
                  <a:pt x="808303" y="465667"/>
                  <a:pt x="814435" y="465667"/>
                  <a:pt x="820568" y="468842"/>
                </a:cubicBezTo>
                <a:cubicBezTo>
                  <a:pt x="820568" y="476250"/>
                  <a:pt x="808303" y="477308"/>
                  <a:pt x="809529" y="484717"/>
                </a:cubicBezTo>
                <a:cubicBezTo>
                  <a:pt x="810756" y="490008"/>
                  <a:pt x="819342" y="494242"/>
                  <a:pt x="814435" y="501650"/>
                </a:cubicBezTo>
                <a:cubicBezTo>
                  <a:pt x="821795" y="513292"/>
                  <a:pt x="821795" y="513292"/>
                  <a:pt x="810756" y="515408"/>
                </a:cubicBezTo>
                <a:cubicBezTo>
                  <a:pt x="805849" y="513292"/>
                  <a:pt x="802170" y="520700"/>
                  <a:pt x="797264" y="516467"/>
                </a:cubicBezTo>
                <a:cubicBezTo>
                  <a:pt x="798490" y="511175"/>
                  <a:pt x="805849" y="514350"/>
                  <a:pt x="809529" y="510117"/>
                </a:cubicBezTo>
                <a:cubicBezTo>
                  <a:pt x="809529" y="506942"/>
                  <a:pt x="810756" y="504825"/>
                  <a:pt x="810756" y="501650"/>
                </a:cubicBezTo>
                <a:cubicBezTo>
                  <a:pt x="798490" y="493183"/>
                  <a:pt x="813209" y="478367"/>
                  <a:pt x="798490" y="467783"/>
                </a:cubicBezTo>
                <a:close/>
                <a:moveTo>
                  <a:pt x="198703" y="1907117"/>
                </a:moveTo>
                <a:cubicBezTo>
                  <a:pt x="203609" y="1905000"/>
                  <a:pt x="204835" y="1910292"/>
                  <a:pt x="201156" y="1916642"/>
                </a:cubicBezTo>
                <a:cubicBezTo>
                  <a:pt x="199929" y="1918758"/>
                  <a:pt x="198703" y="1919817"/>
                  <a:pt x="195023" y="1919817"/>
                </a:cubicBezTo>
                <a:cubicBezTo>
                  <a:pt x="191343" y="1915583"/>
                  <a:pt x="191343" y="1910292"/>
                  <a:pt x="198703" y="1907117"/>
                </a:cubicBezTo>
                <a:close/>
                <a:moveTo>
                  <a:pt x="1365161" y="5456767"/>
                </a:moveTo>
                <a:cubicBezTo>
                  <a:pt x="1366387" y="5458883"/>
                  <a:pt x="1367614" y="5459942"/>
                  <a:pt x="1367614" y="5462058"/>
                </a:cubicBezTo>
                <a:cubicBezTo>
                  <a:pt x="1367614" y="5464175"/>
                  <a:pt x="1366387" y="5466292"/>
                  <a:pt x="1363934" y="5466292"/>
                </a:cubicBezTo>
                <a:cubicBezTo>
                  <a:pt x="1361481" y="5466292"/>
                  <a:pt x="1359028" y="5465234"/>
                  <a:pt x="1359028" y="5462058"/>
                </a:cubicBezTo>
                <a:cubicBezTo>
                  <a:pt x="1359028" y="5458883"/>
                  <a:pt x="1362707" y="5458883"/>
                  <a:pt x="1365161" y="5456767"/>
                </a:cubicBezTo>
                <a:close/>
                <a:moveTo>
                  <a:pt x="705272" y="5567892"/>
                </a:moveTo>
                <a:cubicBezTo>
                  <a:pt x="706498" y="5570008"/>
                  <a:pt x="706498" y="5572125"/>
                  <a:pt x="704045" y="5574242"/>
                </a:cubicBezTo>
                <a:cubicBezTo>
                  <a:pt x="701592" y="5576359"/>
                  <a:pt x="700365" y="5579534"/>
                  <a:pt x="696686" y="5578475"/>
                </a:cubicBezTo>
                <a:cubicBezTo>
                  <a:pt x="694233" y="5578475"/>
                  <a:pt x="691780" y="5576359"/>
                  <a:pt x="694233" y="5574242"/>
                </a:cubicBezTo>
                <a:cubicBezTo>
                  <a:pt x="696686" y="5571067"/>
                  <a:pt x="700365" y="5568950"/>
                  <a:pt x="704045" y="5567892"/>
                </a:cubicBezTo>
                <a:cubicBezTo>
                  <a:pt x="707725" y="5565776"/>
                  <a:pt x="702819" y="5570008"/>
                  <a:pt x="705272" y="5567892"/>
                </a:cubicBezTo>
                <a:close/>
                <a:moveTo>
                  <a:pt x="222007" y="618067"/>
                </a:moveTo>
                <a:cubicBezTo>
                  <a:pt x="219554" y="615950"/>
                  <a:pt x="220781" y="613833"/>
                  <a:pt x="222007" y="611717"/>
                </a:cubicBezTo>
                <a:cubicBezTo>
                  <a:pt x="223234" y="610658"/>
                  <a:pt x="224460" y="609600"/>
                  <a:pt x="225687" y="608542"/>
                </a:cubicBezTo>
                <a:cubicBezTo>
                  <a:pt x="225687" y="610658"/>
                  <a:pt x="225687" y="612775"/>
                  <a:pt x="225687" y="614892"/>
                </a:cubicBezTo>
                <a:cubicBezTo>
                  <a:pt x="224460" y="618067"/>
                  <a:pt x="223234" y="618067"/>
                  <a:pt x="222007" y="618067"/>
                </a:cubicBezTo>
                <a:close/>
                <a:moveTo>
                  <a:pt x="61328" y="1646767"/>
                </a:moveTo>
                <a:cubicBezTo>
                  <a:pt x="61328" y="1649942"/>
                  <a:pt x="58875" y="1652058"/>
                  <a:pt x="55195" y="1653117"/>
                </a:cubicBezTo>
                <a:cubicBezTo>
                  <a:pt x="51515" y="1654175"/>
                  <a:pt x="51515" y="1651000"/>
                  <a:pt x="52742" y="1648883"/>
                </a:cubicBezTo>
                <a:cubicBezTo>
                  <a:pt x="52742" y="1645708"/>
                  <a:pt x="55195" y="1642533"/>
                  <a:pt x="58875" y="1643592"/>
                </a:cubicBezTo>
                <a:cubicBezTo>
                  <a:pt x="60101" y="1643592"/>
                  <a:pt x="60101" y="1645708"/>
                  <a:pt x="61328" y="1646767"/>
                </a:cubicBezTo>
                <a:close/>
                <a:moveTo>
                  <a:pt x="159453" y="6203950"/>
                </a:moveTo>
                <a:cubicBezTo>
                  <a:pt x="159453" y="6203950"/>
                  <a:pt x="159453" y="6203950"/>
                  <a:pt x="159453" y="6203950"/>
                </a:cubicBezTo>
                <a:cubicBezTo>
                  <a:pt x="160679" y="6203950"/>
                  <a:pt x="160679" y="6203950"/>
                  <a:pt x="159453" y="6203950"/>
                </a:cubicBezTo>
                <a:lnTo>
                  <a:pt x="159453" y="6203950"/>
                </a:lnTo>
                <a:cubicBezTo>
                  <a:pt x="159453" y="6205008"/>
                  <a:pt x="159453" y="6205008"/>
                  <a:pt x="159453" y="6203950"/>
                </a:cubicBezTo>
                <a:cubicBezTo>
                  <a:pt x="159453" y="6205008"/>
                  <a:pt x="159453" y="6203950"/>
                  <a:pt x="159453" y="6203950"/>
                </a:cubicBezTo>
                <a:close/>
                <a:moveTo>
                  <a:pt x="159453" y="6205008"/>
                </a:moveTo>
                <a:cubicBezTo>
                  <a:pt x="157000" y="6209242"/>
                  <a:pt x="158226" y="6214534"/>
                  <a:pt x="160679" y="6218767"/>
                </a:cubicBezTo>
                <a:cubicBezTo>
                  <a:pt x="166812" y="6220883"/>
                  <a:pt x="165586" y="6226175"/>
                  <a:pt x="170492" y="6229350"/>
                </a:cubicBezTo>
                <a:cubicBezTo>
                  <a:pt x="160679" y="6231467"/>
                  <a:pt x="153320" y="6225117"/>
                  <a:pt x="144734" y="6228292"/>
                </a:cubicBezTo>
                <a:cubicBezTo>
                  <a:pt x="139828" y="6229350"/>
                  <a:pt x="138601" y="6226175"/>
                  <a:pt x="138601" y="6223000"/>
                </a:cubicBezTo>
                <a:cubicBezTo>
                  <a:pt x="139828" y="6218767"/>
                  <a:pt x="143507" y="6218767"/>
                  <a:pt x="145961" y="6220883"/>
                </a:cubicBezTo>
                <a:cubicBezTo>
                  <a:pt x="149640" y="6224058"/>
                  <a:pt x="153320" y="6225117"/>
                  <a:pt x="155773" y="6219825"/>
                </a:cubicBezTo>
                <a:cubicBezTo>
                  <a:pt x="154546" y="6213475"/>
                  <a:pt x="149640" y="6207125"/>
                  <a:pt x="159453" y="6205008"/>
                </a:cubicBezTo>
                <a:close/>
                <a:moveTo>
                  <a:pt x="11061112" y="837142"/>
                </a:moveTo>
                <a:cubicBezTo>
                  <a:pt x="11057433" y="836083"/>
                  <a:pt x="11058659" y="832908"/>
                  <a:pt x="11058659" y="829733"/>
                </a:cubicBezTo>
                <a:cubicBezTo>
                  <a:pt x="11058659" y="827617"/>
                  <a:pt x="11058659" y="824442"/>
                  <a:pt x="11062339" y="825500"/>
                </a:cubicBezTo>
                <a:cubicBezTo>
                  <a:pt x="11066019" y="826558"/>
                  <a:pt x="11067245" y="829733"/>
                  <a:pt x="11066019" y="831850"/>
                </a:cubicBezTo>
                <a:cubicBezTo>
                  <a:pt x="11064792" y="835025"/>
                  <a:pt x="11064792" y="837142"/>
                  <a:pt x="11061112" y="837142"/>
                </a:cubicBezTo>
                <a:close/>
                <a:moveTo>
                  <a:pt x="1408090" y="4938184"/>
                </a:moveTo>
                <a:cubicBezTo>
                  <a:pt x="1409317" y="4938184"/>
                  <a:pt x="1409317" y="4939242"/>
                  <a:pt x="1410543" y="4939242"/>
                </a:cubicBezTo>
                <a:cubicBezTo>
                  <a:pt x="1410543" y="4939242"/>
                  <a:pt x="1409317" y="4938184"/>
                  <a:pt x="1408090" y="4938184"/>
                </a:cubicBezTo>
                <a:cubicBezTo>
                  <a:pt x="1408090" y="4938184"/>
                  <a:pt x="1408090" y="4938184"/>
                  <a:pt x="1408090" y="4938184"/>
                </a:cubicBezTo>
                <a:cubicBezTo>
                  <a:pt x="1408090" y="4938184"/>
                  <a:pt x="1408090" y="4938184"/>
                  <a:pt x="1408090" y="4938184"/>
                </a:cubicBezTo>
                <a:close/>
                <a:moveTo>
                  <a:pt x="1408090" y="4937125"/>
                </a:moveTo>
                <a:cubicBezTo>
                  <a:pt x="1405637" y="4936067"/>
                  <a:pt x="1400731" y="4936067"/>
                  <a:pt x="1400731" y="4932892"/>
                </a:cubicBezTo>
                <a:cubicBezTo>
                  <a:pt x="1400731" y="4929717"/>
                  <a:pt x="1404411" y="4929717"/>
                  <a:pt x="1405637" y="4929717"/>
                </a:cubicBezTo>
                <a:cubicBezTo>
                  <a:pt x="1410543" y="4931834"/>
                  <a:pt x="1406864" y="4935008"/>
                  <a:pt x="1408090" y="4937125"/>
                </a:cubicBezTo>
                <a:close/>
                <a:moveTo>
                  <a:pt x="206062" y="503767"/>
                </a:moveTo>
                <a:cubicBezTo>
                  <a:pt x="204835" y="505883"/>
                  <a:pt x="202382" y="506942"/>
                  <a:pt x="199929" y="505883"/>
                </a:cubicBezTo>
                <a:cubicBezTo>
                  <a:pt x="196250" y="504825"/>
                  <a:pt x="192570" y="502708"/>
                  <a:pt x="193796" y="498475"/>
                </a:cubicBezTo>
                <a:cubicBezTo>
                  <a:pt x="193796" y="498475"/>
                  <a:pt x="196250" y="497417"/>
                  <a:pt x="198703" y="497417"/>
                </a:cubicBezTo>
                <a:cubicBezTo>
                  <a:pt x="202382" y="498475"/>
                  <a:pt x="206062" y="499533"/>
                  <a:pt x="206062" y="503767"/>
                </a:cubicBezTo>
                <a:close/>
                <a:moveTo>
                  <a:pt x="11094229" y="3650192"/>
                </a:moveTo>
                <a:cubicBezTo>
                  <a:pt x="11093003" y="3652309"/>
                  <a:pt x="11094229" y="3656542"/>
                  <a:pt x="11089323" y="3655483"/>
                </a:cubicBezTo>
                <a:cubicBezTo>
                  <a:pt x="11084417" y="3654425"/>
                  <a:pt x="11081964" y="3652309"/>
                  <a:pt x="11081964" y="3648075"/>
                </a:cubicBezTo>
                <a:cubicBezTo>
                  <a:pt x="11081964" y="3643842"/>
                  <a:pt x="11086870" y="3643842"/>
                  <a:pt x="11089323" y="3643842"/>
                </a:cubicBezTo>
                <a:cubicBezTo>
                  <a:pt x="11094229" y="3643842"/>
                  <a:pt x="11095456" y="3647017"/>
                  <a:pt x="11094229" y="3650192"/>
                </a:cubicBezTo>
                <a:close/>
                <a:moveTo>
                  <a:pt x="284562" y="569383"/>
                </a:moveTo>
                <a:cubicBezTo>
                  <a:pt x="284562" y="568325"/>
                  <a:pt x="285788" y="566208"/>
                  <a:pt x="287015" y="566208"/>
                </a:cubicBezTo>
                <a:cubicBezTo>
                  <a:pt x="290695" y="565150"/>
                  <a:pt x="293148" y="568325"/>
                  <a:pt x="294374" y="571500"/>
                </a:cubicBezTo>
                <a:cubicBezTo>
                  <a:pt x="294374" y="573617"/>
                  <a:pt x="294374" y="575733"/>
                  <a:pt x="290695" y="576792"/>
                </a:cubicBezTo>
                <a:cubicBezTo>
                  <a:pt x="285788" y="574675"/>
                  <a:pt x="284562" y="572558"/>
                  <a:pt x="284562" y="569383"/>
                </a:cubicBezTo>
                <a:close/>
                <a:moveTo>
                  <a:pt x="11138385" y="912283"/>
                </a:moveTo>
                <a:cubicBezTo>
                  <a:pt x="11138385" y="909108"/>
                  <a:pt x="11138385" y="905933"/>
                  <a:pt x="11140838" y="903817"/>
                </a:cubicBezTo>
                <a:cubicBezTo>
                  <a:pt x="11144518" y="905933"/>
                  <a:pt x="11143292" y="909108"/>
                  <a:pt x="11143292" y="912283"/>
                </a:cubicBezTo>
                <a:cubicBezTo>
                  <a:pt x="11143292" y="915458"/>
                  <a:pt x="11143292" y="918633"/>
                  <a:pt x="11140838" y="920750"/>
                </a:cubicBezTo>
                <a:cubicBezTo>
                  <a:pt x="11137159" y="918633"/>
                  <a:pt x="11138385" y="915458"/>
                  <a:pt x="11138385" y="912283"/>
                </a:cubicBezTo>
                <a:close/>
                <a:moveTo>
                  <a:pt x="11961407" y="6147859"/>
                </a:moveTo>
                <a:cubicBezTo>
                  <a:pt x="11963860" y="6148917"/>
                  <a:pt x="11965087" y="6151034"/>
                  <a:pt x="11962633" y="6152092"/>
                </a:cubicBezTo>
                <a:cubicBezTo>
                  <a:pt x="11961407" y="6153151"/>
                  <a:pt x="11958954" y="6155267"/>
                  <a:pt x="11955274" y="6153151"/>
                </a:cubicBezTo>
                <a:cubicBezTo>
                  <a:pt x="11955274" y="6152092"/>
                  <a:pt x="11952821" y="6151034"/>
                  <a:pt x="11952821" y="6149975"/>
                </a:cubicBezTo>
                <a:cubicBezTo>
                  <a:pt x="11955274" y="6146800"/>
                  <a:pt x="11957727" y="6146800"/>
                  <a:pt x="11961407" y="6147859"/>
                </a:cubicBezTo>
                <a:close/>
                <a:moveTo>
                  <a:pt x="410897" y="711200"/>
                </a:moveTo>
                <a:cubicBezTo>
                  <a:pt x="410897" y="710142"/>
                  <a:pt x="410897" y="710142"/>
                  <a:pt x="410897" y="711200"/>
                </a:cubicBezTo>
                <a:cubicBezTo>
                  <a:pt x="412124" y="710142"/>
                  <a:pt x="412124" y="710142"/>
                  <a:pt x="410897" y="711200"/>
                </a:cubicBezTo>
                <a:cubicBezTo>
                  <a:pt x="410897" y="711200"/>
                  <a:pt x="410897" y="711200"/>
                  <a:pt x="410897" y="711200"/>
                </a:cubicBezTo>
                <a:cubicBezTo>
                  <a:pt x="410897" y="711200"/>
                  <a:pt x="410897" y="711200"/>
                  <a:pt x="410897" y="711200"/>
                </a:cubicBezTo>
                <a:lnTo>
                  <a:pt x="410897" y="711200"/>
                </a:lnTo>
                <a:close/>
                <a:moveTo>
                  <a:pt x="402311" y="702733"/>
                </a:moveTo>
                <a:cubicBezTo>
                  <a:pt x="414577" y="703792"/>
                  <a:pt x="414577" y="703792"/>
                  <a:pt x="410897" y="710142"/>
                </a:cubicBezTo>
                <a:cubicBezTo>
                  <a:pt x="410897" y="705908"/>
                  <a:pt x="403538" y="705908"/>
                  <a:pt x="402311" y="702733"/>
                </a:cubicBezTo>
                <a:close/>
                <a:moveTo>
                  <a:pt x="185210" y="6072717"/>
                </a:moveTo>
                <a:cubicBezTo>
                  <a:pt x="182757" y="6074834"/>
                  <a:pt x="182757" y="6080125"/>
                  <a:pt x="176625" y="6079067"/>
                </a:cubicBezTo>
                <a:cubicBezTo>
                  <a:pt x="175398" y="6079067"/>
                  <a:pt x="174171" y="6076950"/>
                  <a:pt x="172945" y="6076950"/>
                </a:cubicBezTo>
                <a:cubicBezTo>
                  <a:pt x="176625" y="6073776"/>
                  <a:pt x="177851" y="6068484"/>
                  <a:pt x="183984" y="6067425"/>
                </a:cubicBezTo>
                <a:cubicBezTo>
                  <a:pt x="186437" y="6068484"/>
                  <a:pt x="187664" y="6070600"/>
                  <a:pt x="185210" y="6072717"/>
                </a:cubicBezTo>
                <a:close/>
                <a:moveTo>
                  <a:pt x="11994524" y="3433233"/>
                </a:moveTo>
                <a:cubicBezTo>
                  <a:pt x="11995751" y="3433233"/>
                  <a:pt x="11996977" y="3437467"/>
                  <a:pt x="11996977" y="3439583"/>
                </a:cubicBezTo>
                <a:cubicBezTo>
                  <a:pt x="11996977" y="3441700"/>
                  <a:pt x="11995751" y="3443817"/>
                  <a:pt x="11992071" y="3443817"/>
                </a:cubicBezTo>
                <a:cubicBezTo>
                  <a:pt x="11989618" y="3442758"/>
                  <a:pt x="11987164" y="3441700"/>
                  <a:pt x="11987164" y="3439583"/>
                </a:cubicBezTo>
                <a:cubicBezTo>
                  <a:pt x="11988391" y="3435350"/>
                  <a:pt x="11990844" y="3433233"/>
                  <a:pt x="11994524" y="3433233"/>
                </a:cubicBezTo>
                <a:close/>
                <a:moveTo>
                  <a:pt x="1112489" y="847725"/>
                </a:moveTo>
                <a:cubicBezTo>
                  <a:pt x="1114943" y="848783"/>
                  <a:pt x="1119849" y="847725"/>
                  <a:pt x="1119849" y="851958"/>
                </a:cubicBezTo>
                <a:cubicBezTo>
                  <a:pt x="1119849" y="854075"/>
                  <a:pt x="1117396" y="855133"/>
                  <a:pt x="1114943" y="855133"/>
                </a:cubicBezTo>
                <a:cubicBezTo>
                  <a:pt x="1111263" y="854075"/>
                  <a:pt x="1107583" y="853017"/>
                  <a:pt x="1108810" y="849842"/>
                </a:cubicBezTo>
                <a:cubicBezTo>
                  <a:pt x="1107583" y="847725"/>
                  <a:pt x="1110036" y="847725"/>
                  <a:pt x="1112489" y="847725"/>
                </a:cubicBezTo>
                <a:close/>
                <a:moveTo>
                  <a:pt x="921146" y="4899025"/>
                </a:moveTo>
                <a:cubicBezTo>
                  <a:pt x="921146" y="4899025"/>
                  <a:pt x="918693" y="4902200"/>
                  <a:pt x="916240" y="4902200"/>
                </a:cubicBezTo>
                <a:cubicBezTo>
                  <a:pt x="907654" y="4902200"/>
                  <a:pt x="906427" y="4897967"/>
                  <a:pt x="905201" y="4891617"/>
                </a:cubicBezTo>
                <a:cubicBezTo>
                  <a:pt x="906427" y="4890559"/>
                  <a:pt x="906427" y="4887383"/>
                  <a:pt x="910107" y="4887383"/>
                </a:cubicBezTo>
                <a:cubicBezTo>
                  <a:pt x="917466" y="4889500"/>
                  <a:pt x="918693" y="4894792"/>
                  <a:pt x="921146" y="4899025"/>
                </a:cubicBezTo>
                <a:close/>
                <a:moveTo>
                  <a:pt x="11985938" y="2639483"/>
                </a:moveTo>
                <a:cubicBezTo>
                  <a:pt x="11985938" y="2635250"/>
                  <a:pt x="11987164" y="2633133"/>
                  <a:pt x="11990844" y="2632075"/>
                </a:cubicBezTo>
                <a:cubicBezTo>
                  <a:pt x="11994524" y="2631017"/>
                  <a:pt x="11995751" y="2633133"/>
                  <a:pt x="11995751" y="2635250"/>
                </a:cubicBezTo>
                <a:cubicBezTo>
                  <a:pt x="11996977" y="2638425"/>
                  <a:pt x="11993297" y="2640542"/>
                  <a:pt x="11990844" y="2641600"/>
                </a:cubicBezTo>
                <a:cubicBezTo>
                  <a:pt x="11985938" y="2643717"/>
                  <a:pt x="11987164" y="2639483"/>
                  <a:pt x="11985938" y="2639483"/>
                </a:cubicBezTo>
                <a:close/>
                <a:moveTo>
                  <a:pt x="1638683" y="4158192"/>
                </a:moveTo>
                <a:cubicBezTo>
                  <a:pt x="1641137" y="4155017"/>
                  <a:pt x="1643590" y="4151842"/>
                  <a:pt x="1648496" y="4151842"/>
                </a:cubicBezTo>
                <a:cubicBezTo>
                  <a:pt x="1649722" y="4151842"/>
                  <a:pt x="1652175" y="4153958"/>
                  <a:pt x="1652175" y="4153958"/>
                </a:cubicBezTo>
                <a:cubicBezTo>
                  <a:pt x="1650949" y="4157133"/>
                  <a:pt x="1647269" y="4160309"/>
                  <a:pt x="1643590" y="4161367"/>
                </a:cubicBezTo>
                <a:cubicBezTo>
                  <a:pt x="1642363" y="4159250"/>
                  <a:pt x="1639910" y="4158192"/>
                  <a:pt x="1638683" y="4158192"/>
                </a:cubicBezTo>
                <a:close/>
                <a:moveTo>
                  <a:pt x="1052388" y="5112809"/>
                </a:moveTo>
                <a:cubicBezTo>
                  <a:pt x="1052388" y="5113867"/>
                  <a:pt x="1051161" y="5115984"/>
                  <a:pt x="1049935" y="5118100"/>
                </a:cubicBezTo>
                <a:cubicBezTo>
                  <a:pt x="1046255" y="5117042"/>
                  <a:pt x="1042575" y="5115984"/>
                  <a:pt x="1042575" y="5112809"/>
                </a:cubicBezTo>
                <a:cubicBezTo>
                  <a:pt x="1042575" y="5111750"/>
                  <a:pt x="1043802" y="5109633"/>
                  <a:pt x="1045029" y="5109633"/>
                </a:cubicBezTo>
                <a:cubicBezTo>
                  <a:pt x="1047482" y="5109633"/>
                  <a:pt x="1051161" y="5109633"/>
                  <a:pt x="1052388" y="5112809"/>
                </a:cubicBezTo>
                <a:close/>
                <a:moveTo>
                  <a:pt x="12111047" y="5257800"/>
                </a:moveTo>
                <a:cubicBezTo>
                  <a:pt x="12111047" y="5259917"/>
                  <a:pt x="12109820" y="5262034"/>
                  <a:pt x="12106141" y="5262034"/>
                </a:cubicBezTo>
                <a:cubicBezTo>
                  <a:pt x="12103688" y="5260975"/>
                  <a:pt x="12102461" y="5258859"/>
                  <a:pt x="12103688" y="5256742"/>
                </a:cubicBezTo>
                <a:cubicBezTo>
                  <a:pt x="12104915" y="5254625"/>
                  <a:pt x="12107367" y="5253567"/>
                  <a:pt x="12109820" y="5254625"/>
                </a:cubicBezTo>
                <a:cubicBezTo>
                  <a:pt x="12109820" y="5254625"/>
                  <a:pt x="12111047" y="5256742"/>
                  <a:pt x="12111047" y="5257800"/>
                </a:cubicBezTo>
                <a:close/>
                <a:moveTo>
                  <a:pt x="12111047" y="6281209"/>
                </a:moveTo>
                <a:cubicBezTo>
                  <a:pt x="12107367" y="6282267"/>
                  <a:pt x="12107367" y="6280151"/>
                  <a:pt x="12106141" y="6278034"/>
                </a:cubicBezTo>
                <a:cubicBezTo>
                  <a:pt x="12106141" y="6275917"/>
                  <a:pt x="12107367" y="6273800"/>
                  <a:pt x="12109820" y="6273800"/>
                </a:cubicBezTo>
                <a:cubicBezTo>
                  <a:pt x="12113500" y="6272742"/>
                  <a:pt x="12113500" y="6274859"/>
                  <a:pt x="12114727" y="6278034"/>
                </a:cubicBezTo>
                <a:cubicBezTo>
                  <a:pt x="12114727" y="6279092"/>
                  <a:pt x="12113500" y="6281209"/>
                  <a:pt x="12111047" y="6281209"/>
                </a:cubicBezTo>
                <a:close/>
                <a:moveTo>
                  <a:pt x="12136805" y="1879600"/>
                </a:moveTo>
                <a:cubicBezTo>
                  <a:pt x="12138031" y="1879600"/>
                  <a:pt x="12139258" y="1881717"/>
                  <a:pt x="12139258" y="1882775"/>
                </a:cubicBezTo>
                <a:cubicBezTo>
                  <a:pt x="12138031" y="1885950"/>
                  <a:pt x="12136805" y="1888067"/>
                  <a:pt x="12131898" y="1888067"/>
                </a:cubicBezTo>
                <a:cubicBezTo>
                  <a:pt x="12130672" y="1887008"/>
                  <a:pt x="12129446" y="1885950"/>
                  <a:pt x="12129446" y="1884892"/>
                </a:cubicBezTo>
                <a:cubicBezTo>
                  <a:pt x="12129446" y="1881717"/>
                  <a:pt x="12133125" y="1879600"/>
                  <a:pt x="12136805" y="1879600"/>
                </a:cubicBezTo>
                <a:close/>
                <a:moveTo>
                  <a:pt x="1203255" y="5181600"/>
                </a:moveTo>
                <a:cubicBezTo>
                  <a:pt x="1206934" y="5180542"/>
                  <a:pt x="1208161" y="5182659"/>
                  <a:pt x="1208161" y="5184775"/>
                </a:cubicBezTo>
                <a:cubicBezTo>
                  <a:pt x="1209388" y="5187950"/>
                  <a:pt x="1206934" y="5187950"/>
                  <a:pt x="1204481" y="5189008"/>
                </a:cubicBezTo>
                <a:cubicBezTo>
                  <a:pt x="1202028" y="5189008"/>
                  <a:pt x="1199575" y="5187950"/>
                  <a:pt x="1198349" y="5185834"/>
                </a:cubicBezTo>
                <a:cubicBezTo>
                  <a:pt x="1198349" y="5183717"/>
                  <a:pt x="1200802" y="5182659"/>
                  <a:pt x="1203255" y="5181600"/>
                </a:cubicBezTo>
                <a:close/>
                <a:moveTo>
                  <a:pt x="496757" y="3082925"/>
                </a:moveTo>
                <a:cubicBezTo>
                  <a:pt x="499210" y="3082925"/>
                  <a:pt x="501663" y="3083983"/>
                  <a:pt x="500436" y="3087159"/>
                </a:cubicBezTo>
                <a:cubicBezTo>
                  <a:pt x="499210" y="3089275"/>
                  <a:pt x="499210" y="3091392"/>
                  <a:pt x="496757" y="3091392"/>
                </a:cubicBezTo>
                <a:cubicBezTo>
                  <a:pt x="493077" y="3091392"/>
                  <a:pt x="491850" y="3090333"/>
                  <a:pt x="490624" y="3088217"/>
                </a:cubicBezTo>
                <a:cubicBezTo>
                  <a:pt x="490624" y="3083983"/>
                  <a:pt x="493077" y="3081867"/>
                  <a:pt x="496757" y="3082925"/>
                </a:cubicBezTo>
                <a:close/>
                <a:moveTo>
                  <a:pt x="414577" y="4294717"/>
                </a:moveTo>
                <a:cubicBezTo>
                  <a:pt x="414577" y="4293659"/>
                  <a:pt x="415804" y="4292600"/>
                  <a:pt x="417030" y="4291542"/>
                </a:cubicBezTo>
                <a:cubicBezTo>
                  <a:pt x="419483" y="4295775"/>
                  <a:pt x="423163" y="4301067"/>
                  <a:pt x="417030" y="4303184"/>
                </a:cubicBezTo>
                <a:cubicBezTo>
                  <a:pt x="413351" y="4304242"/>
                  <a:pt x="413351" y="4297892"/>
                  <a:pt x="414577" y="4294717"/>
                </a:cubicBezTo>
                <a:close/>
                <a:moveTo>
                  <a:pt x="1459606" y="4312709"/>
                </a:moveTo>
                <a:cubicBezTo>
                  <a:pt x="1462059" y="4312709"/>
                  <a:pt x="1466965" y="4313767"/>
                  <a:pt x="1466965" y="4313767"/>
                </a:cubicBezTo>
                <a:cubicBezTo>
                  <a:pt x="1468192" y="4320117"/>
                  <a:pt x="1459606" y="4316942"/>
                  <a:pt x="1457153" y="4321175"/>
                </a:cubicBezTo>
                <a:cubicBezTo>
                  <a:pt x="1460832" y="4332817"/>
                  <a:pt x="1451020" y="4338109"/>
                  <a:pt x="1443660" y="4347633"/>
                </a:cubicBezTo>
                <a:cubicBezTo>
                  <a:pt x="1438754" y="4334934"/>
                  <a:pt x="1452246" y="4329642"/>
                  <a:pt x="1454699" y="4321175"/>
                </a:cubicBezTo>
                <a:cubicBezTo>
                  <a:pt x="1452246" y="4318000"/>
                  <a:pt x="1452246" y="4313767"/>
                  <a:pt x="1459606" y="4312709"/>
                </a:cubicBezTo>
                <a:close/>
                <a:moveTo>
                  <a:pt x="12146617" y="5387975"/>
                </a:moveTo>
                <a:cubicBezTo>
                  <a:pt x="12146617" y="5385859"/>
                  <a:pt x="12147844" y="5383742"/>
                  <a:pt x="12151524" y="5384800"/>
                </a:cubicBezTo>
                <a:cubicBezTo>
                  <a:pt x="12155203" y="5384800"/>
                  <a:pt x="12157656" y="5387975"/>
                  <a:pt x="12157656" y="5391150"/>
                </a:cubicBezTo>
                <a:cubicBezTo>
                  <a:pt x="12157656" y="5393267"/>
                  <a:pt x="12156429" y="5395383"/>
                  <a:pt x="12152750" y="5394325"/>
                </a:cubicBezTo>
                <a:cubicBezTo>
                  <a:pt x="12149070" y="5393267"/>
                  <a:pt x="12147844" y="5391150"/>
                  <a:pt x="12146617" y="5387975"/>
                </a:cubicBezTo>
                <a:close/>
                <a:moveTo>
                  <a:pt x="484491" y="1620308"/>
                </a:moveTo>
                <a:cubicBezTo>
                  <a:pt x="486944" y="1620308"/>
                  <a:pt x="489397" y="1621367"/>
                  <a:pt x="489397" y="1623483"/>
                </a:cubicBezTo>
                <a:cubicBezTo>
                  <a:pt x="490624" y="1626658"/>
                  <a:pt x="488171" y="1627717"/>
                  <a:pt x="485718" y="1626658"/>
                </a:cubicBezTo>
                <a:cubicBezTo>
                  <a:pt x="483264" y="1626658"/>
                  <a:pt x="480811" y="1624542"/>
                  <a:pt x="480811" y="1621367"/>
                </a:cubicBezTo>
                <a:cubicBezTo>
                  <a:pt x="482038" y="1622425"/>
                  <a:pt x="483264" y="1620308"/>
                  <a:pt x="484491" y="1620308"/>
                </a:cubicBezTo>
                <a:close/>
                <a:moveTo>
                  <a:pt x="928505" y="4687359"/>
                </a:moveTo>
                <a:cubicBezTo>
                  <a:pt x="930959" y="4688417"/>
                  <a:pt x="932185" y="4689475"/>
                  <a:pt x="930959" y="4693709"/>
                </a:cubicBezTo>
                <a:cubicBezTo>
                  <a:pt x="930959" y="4693709"/>
                  <a:pt x="929732" y="4695825"/>
                  <a:pt x="926052" y="4694767"/>
                </a:cubicBezTo>
                <a:cubicBezTo>
                  <a:pt x="922373" y="4693709"/>
                  <a:pt x="921146" y="4691592"/>
                  <a:pt x="922373" y="4688417"/>
                </a:cubicBezTo>
                <a:cubicBezTo>
                  <a:pt x="923599" y="4686300"/>
                  <a:pt x="927279" y="4686300"/>
                  <a:pt x="928505" y="4687359"/>
                </a:cubicBezTo>
                <a:close/>
                <a:moveTo>
                  <a:pt x="12162562" y="5434542"/>
                </a:moveTo>
                <a:cubicBezTo>
                  <a:pt x="12161336" y="5434542"/>
                  <a:pt x="12161336" y="5433484"/>
                  <a:pt x="12161336" y="5432425"/>
                </a:cubicBezTo>
                <a:cubicBezTo>
                  <a:pt x="12162562" y="5432425"/>
                  <a:pt x="12163789" y="5432425"/>
                  <a:pt x="12166243" y="5432425"/>
                </a:cubicBezTo>
                <a:cubicBezTo>
                  <a:pt x="12166243" y="5432425"/>
                  <a:pt x="12167469" y="5433484"/>
                  <a:pt x="12167469" y="5433484"/>
                </a:cubicBezTo>
                <a:cubicBezTo>
                  <a:pt x="12166243" y="5435600"/>
                  <a:pt x="12165016" y="5435600"/>
                  <a:pt x="12162562" y="5434542"/>
                </a:cubicBezTo>
                <a:close/>
                <a:moveTo>
                  <a:pt x="226913" y="5478992"/>
                </a:moveTo>
                <a:cubicBezTo>
                  <a:pt x="228140" y="5480050"/>
                  <a:pt x="230593" y="5480050"/>
                  <a:pt x="230593" y="5481109"/>
                </a:cubicBezTo>
                <a:cubicBezTo>
                  <a:pt x="230593" y="5484284"/>
                  <a:pt x="228140" y="5487459"/>
                  <a:pt x="224460" y="5487459"/>
                </a:cubicBezTo>
                <a:cubicBezTo>
                  <a:pt x="223234" y="5487459"/>
                  <a:pt x="220781" y="5486401"/>
                  <a:pt x="220781" y="5485342"/>
                </a:cubicBezTo>
                <a:cubicBezTo>
                  <a:pt x="220781" y="5482167"/>
                  <a:pt x="223234" y="5480050"/>
                  <a:pt x="226913" y="5478992"/>
                </a:cubicBezTo>
                <a:close/>
                <a:moveTo>
                  <a:pt x="1176271" y="5582709"/>
                </a:moveTo>
                <a:cubicBezTo>
                  <a:pt x="1176271" y="5579534"/>
                  <a:pt x="1176271" y="5576359"/>
                  <a:pt x="1181177" y="5576359"/>
                </a:cubicBezTo>
                <a:cubicBezTo>
                  <a:pt x="1184856" y="5576359"/>
                  <a:pt x="1187310" y="5578475"/>
                  <a:pt x="1186083" y="5581651"/>
                </a:cubicBezTo>
                <a:cubicBezTo>
                  <a:pt x="1186083" y="5584825"/>
                  <a:pt x="1186083" y="5588000"/>
                  <a:pt x="1181177" y="5588000"/>
                </a:cubicBezTo>
                <a:cubicBezTo>
                  <a:pt x="1177497" y="5589058"/>
                  <a:pt x="1176271" y="5585883"/>
                  <a:pt x="1176271" y="5582709"/>
                </a:cubicBezTo>
                <a:close/>
                <a:moveTo>
                  <a:pt x="1724543" y="4757209"/>
                </a:moveTo>
                <a:cubicBezTo>
                  <a:pt x="1725769" y="4757209"/>
                  <a:pt x="1726996" y="4759325"/>
                  <a:pt x="1726996" y="4760383"/>
                </a:cubicBezTo>
                <a:cubicBezTo>
                  <a:pt x="1726996" y="4762500"/>
                  <a:pt x="1725769" y="4764617"/>
                  <a:pt x="1722089" y="4763559"/>
                </a:cubicBezTo>
                <a:cubicBezTo>
                  <a:pt x="1719636" y="4762500"/>
                  <a:pt x="1718410" y="4760383"/>
                  <a:pt x="1718410" y="4758267"/>
                </a:cubicBezTo>
                <a:cubicBezTo>
                  <a:pt x="1719636" y="4757209"/>
                  <a:pt x="1722089" y="4756150"/>
                  <a:pt x="1724543" y="4757209"/>
                </a:cubicBezTo>
                <a:close/>
                <a:moveTo>
                  <a:pt x="11907438" y="1787525"/>
                </a:moveTo>
                <a:cubicBezTo>
                  <a:pt x="11908665" y="1788583"/>
                  <a:pt x="11908665" y="1789642"/>
                  <a:pt x="11909891" y="1790700"/>
                </a:cubicBezTo>
                <a:cubicBezTo>
                  <a:pt x="11909891" y="1790700"/>
                  <a:pt x="11908665" y="1791758"/>
                  <a:pt x="11908665" y="1791758"/>
                </a:cubicBezTo>
                <a:cubicBezTo>
                  <a:pt x="11907438" y="1790700"/>
                  <a:pt x="11906212" y="1789642"/>
                  <a:pt x="11906212" y="1788583"/>
                </a:cubicBezTo>
                <a:cubicBezTo>
                  <a:pt x="11906212" y="1788583"/>
                  <a:pt x="11907438" y="1787525"/>
                  <a:pt x="11907438" y="1787525"/>
                </a:cubicBezTo>
                <a:close/>
                <a:moveTo>
                  <a:pt x="1616605" y="3880909"/>
                </a:moveTo>
                <a:cubicBezTo>
                  <a:pt x="1616605" y="3880909"/>
                  <a:pt x="1616605" y="3880909"/>
                  <a:pt x="1616605" y="3880909"/>
                </a:cubicBezTo>
                <a:cubicBezTo>
                  <a:pt x="1616605" y="3880909"/>
                  <a:pt x="1615379" y="3880909"/>
                  <a:pt x="1616605" y="3880909"/>
                </a:cubicBezTo>
                <a:lnTo>
                  <a:pt x="1616605" y="3880909"/>
                </a:lnTo>
                <a:cubicBezTo>
                  <a:pt x="1615379" y="3880909"/>
                  <a:pt x="1615379" y="3880909"/>
                  <a:pt x="1616605" y="3880909"/>
                </a:cubicBezTo>
                <a:cubicBezTo>
                  <a:pt x="1615379" y="3879850"/>
                  <a:pt x="1616605" y="3880909"/>
                  <a:pt x="1616605" y="3880909"/>
                </a:cubicBezTo>
                <a:close/>
                <a:moveTo>
                  <a:pt x="1615379" y="3879850"/>
                </a:moveTo>
                <a:cubicBezTo>
                  <a:pt x="1614152" y="3878792"/>
                  <a:pt x="1612926" y="3876675"/>
                  <a:pt x="1611699" y="3875617"/>
                </a:cubicBezTo>
                <a:cubicBezTo>
                  <a:pt x="1616605" y="3875617"/>
                  <a:pt x="1616605" y="3877733"/>
                  <a:pt x="1615379" y="3879850"/>
                </a:cubicBezTo>
                <a:close/>
                <a:moveTo>
                  <a:pt x="1027857" y="5855758"/>
                </a:moveTo>
                <a:cubicBezTo>
                  <a:pt x="1031536" y="5855758"/>
                  <a:pt x="1035216" y="5856817"/>
                  <a:pt x="1033990" y="5861050"/>
                </a:cubicBezTo>
                <a:cubicBezTo>
                  <a:pt x="1033990" y="5863167"/>
                  <a:pt x="1031536" y="5865284"/>
                  <a:pt x="1030310" y="5865284"/>
                </a:cubicBezTo>
                <a:cubicBezTo>
                  <a:pt x="1024177" y="5865284"/>
                  <a:pt x="1022951" y="5862109"/>
                  <a:pt x="1022951" y="5858933"/>
                </a:cubicBezTo>
                <a:cubicBezTo>
                  <a:pt x="1021724" y="5856817"/>
                  <a:pt x="1025404" y="5855758"/>
                  <a:pt x="1027857" y="5855758"/>
                </a:cubicBezTo>
                <a:close/>
                <a:moveTo>
                  <a:pt x="383913" y="691092"/>
                </a:moveTo>
                <a:cubicBezTo>
                  <a:pt x="385140" y="688975"/>
                  <a:pt x="386366" y="686858"/>
                  <a:pt x="391272" y="687917"/>
                </a:cubicBezTo>
                <a:cubicBezTo>
                  <a:pt x="391272" y="687917"/>
                  <a:pt x="394952" y="687917"/>
                  <a:pt x="392499" y="692150"/>
                </a:cubicBezTo>
                <a:cubicBezTo>
                  <a:pt x="391272" y="694267"/>
                  <a:pt x="390046" y="696383"/>
                  <a:pt x="386366" y="696383"/>
                </a:cubicBezTo>
                <a:cubicBezTo>
                  <a:pt x="385140" y="695325"/>
                  <a:pt x="383913" y="693208"/>
                  <a:pt x="383913" y="691092"/>
                </a:cubicBezTo>
                <a:close/>
                <a:moveTo>
                  <a:pt x="202382" y="1631950"/>
                </a:moveTo>
                <a:cubicBezTo>
                  <a:pt x="201156" y="1631950"/>
                  <a:pt x="198703" y="1629833"/>
                  <a:pt x="199929" y="1627717"/>
                </a:cubicBezTo>
                <a:cubicBezTo>
                  <a:pt x="201156" y="1625600"/>
                  <a:pt x="203609" y="1624542"/>
                  <a:pt x="206062" y="1625600"/>
                </a:cubicBezTo>
                <a:cubicBezTo>
                  <a:pt x="207289" y="1626658"/>
                  <a:pt x="208515" y="1627717"/>
                  <a:pt x="208515" y="1628775"/>
                </a:cubicBezTo>
                <a:cubicBezTo>
                  <a:pt x="208515" y="1631950"/>
                  <a:pt x="206062" y="1633008"/>
                  <a:pt x="202382" y="1631950"/>
                </a:cubicBezTo>
                <a:close/>
                <a:moveTo>
                  <a:pt x="1660761" y="4043892"/>
                </a:moveTo>
                <a:cubicBezTo>
                  <a:pt x="1663215" y="4044950"/>
                  <a:pt x="1668121" y="4041775"/>
                  <a:pt x="1669347" y="4047067"/>
                </a:cubicBezTo>
                <a:cubicBezTo>
                  <a:pt x="1669347" y="4047067"/>
                  <a:pt x="1668121" y="4048125"/>
                  <a:pt x="1668121" y="4049184"/>
                </a:cubicBezTo>
                <a:cubicBezTo>
                  <a:pt x="1663215" y="4050242"/>
                  <a:pt x="1663215" y="4046008"/>
                  <a:pt x="1660761" y="4043892"/>
                </a:cubicBezTo>
                <a:close/>
                <a:moveTo>
                  <a:pt x="348343" y="4387850"/>
                </a:moveTo>
                <a:cubicBezTo>
                  <a:pt x="348343" y="4389967"/>
                  <a:pt x="345890" y="4392084"/>
                  <a:pt x="343437" y="4392084"/>
                </a:cubicBezTo>
                <a:cubicBezTo>
                  <a:pt x="338530" y="4393142"/>
                  <a:pt x="338530" y="4389967"/>
                  <a:pt x="337304" y="4387850"/>
                </a:cubicBezTo>
                <a:cubicBezTo>
                  <a:pt x="336077" y="4384675"/>
                  <a:pt x="338530" y="4383617"/>
                  <a:pt x="340984" y="4383617"/>
                </a:cubicBezTo>
                <a:cubicBezTo>
                  <a:pt x="344663" y="4382559"/>
                  <a:pt x="348343" y="4382559"/>
                  <a:pt x="348343" y="4387850"/>
                </a:cubicBezTo>
                <a:close/>
                <a:moveTo>
                  <a:pt x="1603113" y="5605992"/>
                </a:moveTo>
                <a:cubicBezTo>
                  <a:pt x="1603113" y="5603875"/>
                  <a:pt x="1604340" y="5601758"/>
                  <a:pt x="1608019" y="5601758"/>
                </a:cubicBezTo>
                <a:cubicBezTo>
                  <a:pt x="1609246" y="5601758"/>
                  <a:pt x="1611699" y="5602817"/>
                  <a:pt x="1611699" y="5603875"/>
                </a:cubicBezTo>
                <a:cubicBezTo>
                  <a:pt x="1612926" y="5605992"/>
                  <a:pt x="1611699" y="5608109"/>
                  <a:pt x="1608019" y="5608109"/>
                </a:cubicBezTo>
                <a:cubicBezTo>
                  <a:pt x="1605566" y="5609167"/>
                  <a:pt x="1603113" y="5608109"/>
                  <a:pt x="1603113" y="5605992"/>
                </a:cubicBezTo>
                <a:close/>
                <a:moveTo>
                  <a:pt x="1576129" y="5781675"/>
                </a:moveTo>
                <a:cubicBezTo>
                  <a:pt x="1578582" y="5781675"/>
                  <a:pt x="1581035" y="5782734"/>
                  <a:pt x="1579809" y="5785909"/>
                </a:cubicBezTo>
                <a:cubicBezTo>
                  <a:pt x="1578582" y="5788026"/>
                  <a:pt x="1577355" y="5790142"/>
                  <a:pt x="1573676" y="5790142"/>
                </a:cubicBezTo>
                <a:cubicBezTo>
                  <a:pt x="1571223" y="5789084"/>
                  <a:pt x="1569996" y="5788026"/>
                  <a:pt x="1569996" y="5785909"/>
                </a:cubicBezTo>
                <a:cubicBezTo>
                  <a:pt x="1571223" y="5782734"/>
                  <a:pt x="1572449" y="5780617"/>
                  <a:pt x="1576129" y="5781675"/>
                </a:cubicBezTo>
                <a:close/>
                <a:moveTo>
                  <a:pt x="267390" y="1679575"/>
                </a:moveTo>
                <a:cubicBezTo>
                  <a:pt x="267390" y="1679575"/>
                  <a:pt x="267390" y="1679575"/>
                  <a:pt x="267390" y="1679575"/>
                </a:cubicBezTo>
                <a:cubicBezTo>
                  <a:pt x="267390" y="1679575"/>
                  <a:pt x="267390" y="1679575"/>
                  <a:pt x="267390" y="1679575"/>
                </a:cubicBezTo>
                <a:cubicBezTo>
                  <a:pt x="267390" y="1679575"/>
                  <a:pt x="267390" y="1679575"/>
                  <a:pt x="267390" y="1679575"/>
                </a:cubicBezTo>
                <a:cubicBezTo>
                  <a:pt x="267390" y="1679575"/>
                  <a:pt x="267390" y="1679575"/>
                  <a:pt x="267390" y="1679575"/>
                </a:cubicBezTo>
                <a:close/>
                <a:moveTo>
                  <a:pt x="267390" y="1679575"/>
                </a:moveTo>
                <a:cubicBezTo>
                  <a:pt x="267390" y="1676400"/>
                  <a:pt x="267390" y="1673225"/>
                  <a:pt x="272296" y="1673225"/>
                </a:cubicBezTo>
                <a:cubicBezTo>
                  <a:pt x="272296" y="1673225"/>
                  <a:pt x="273523" y="1674283"/>
                  <a:pt x="273523" y="1674283"/>
                </a:cubicBezTo>
                <a:cubicBezTo>
                  <a:pt x="274749" y="1678517"/>
                  <a:pt x="271070" y="1679575"/>
                  <a:pt x="267390" y="1679575"/>
                </a:cubicBezTo>
                <a:close/>
                <a:moveTo>
                  <a:pt x="1543012" y="5818717"/>
                </a:moveTo>
                <a:cubicBezTo>
                  <a:pt x="1543012" y="5814484"/>
                  <a:pt x="1546691" y="5812367"/>
                  <a:pt x="1551598" y="5812367"/>
                </a:cubicBezTo>
                <a:cubicBezTo>
                  <a:pt x="1552824" y="5812367"/>
                  <a:pt x="1552824" y="5813425"/>
                  <a:pt x="1552824" y="5814484"/>
                </a:cubicBezTo>
                <a:cubicBezTo>
                  <a:pt x="1555277" y="5819776"/>
                  <a:pt x="1550371" y="5820834"/>
                  <a:pt x="1546691" y="5822950"/>
                </a:cubicBezTo>
                <a:cubicBezTo>
                  <a:pt x="1545465" y="5824008"/>
                  <a:pt x="1543012" y="5822950"/>
                  <a:pt x="1541785" y="5824008"/>
                </a:cubicBezTo>
                <a:cubicBezTo>
                  <a:pt x="1543012" y="5821892"/>
                  <a:pt x="1543012" y="5819776"/>
                  <a:pt x="1543012" y="5818717"/>
                </a:cubicBezTo>
                <a:close/>
                <a:moveTo>
                  <a:pt x="782545" y="4185708"/>
                </a:moveTo>
                <a:cubicBezTo>
                  <a:pt x="781318" y="4186767"/>
                  <a:pt x="778865" y="4187825"/>
                  <a:pt x="777639" y="4188883"/>
                </a:cubicBezTo>
                <a:cubicBezTo>
                  <a:pt x="778865" y="4186767"/>
                  <a:pt x="778865" y="4185708"/>
                  <a:pt x="781318" y="4183592"/>
                </a:cubicBezTo>
                <a:cubicBezTo>
                  <a:pt x="781318" y="4182534"/>
                  <a:pt x="783771" y="4184650"/>
                  <a:pt x="782545" y="4185708"/>
                </a:cubicBezTo>
                <a:close/>
                <a:moveTo>
                  <a:pt x="776412" y="4188883"/>
                </a:moveTo>
                <a:lnTo>
                  <a:pt x="776412" y="4188883"/>
                </a:lnTo>
                <a:lnTo>
                  <a:pt x="776412" y="4188883"/>
                </a:lnTo>
                <a:cubicBezTo>
                  <a:pt x="776412" y="4188883"/>
                  <a:pt x="776412" y="4188883"/>
                  <a:pt x="776412" y="4188883"/>
                </a:cubicBezTo>
                <a:cubicBezTo>
                  <a:pt x="776412" y="4188883"/>
                  <a:pt x="776412" y="4188883"/>
                  <a:pt x="776412" y="4188883"/>
                </a:cubicBezTo>
                <a:close/>
                <a:moveTo>
                  <a:pt x="1533199" y="5508625"/>
                </a:moveTo>
                <a:cubicBezTo>
                  <a:pt x="1527066" y="5510742"/>
                  <a:pt x="1527066" y="5507567"/>
                  <a:pt x="1527066" y="5505450"/>
                </a:cubicBezTo>
                <a:cubicBezTo>
                  <a:pt x="1527066" y="5502276"/>
                  <a:pt x="1529520" y="5501217"/>
                  <a:pt x="1531973" y="5502276"/>
                </a:cubicBezTo>
                <a:cubicBezTo>
                  <a:pt x="1534426" y="5502276"/>
                  <a:pt x="1539332" y="5501217"/>
                  <a:pt x="1539332" y="5504392"/>
                </a:cubicBezTo>
                <a:cubicBezTo>
                  <a:pt x="1539332" y="5506508"/>
                  <a:pt x="1534426" y="5507567"/>
                  <a:pt x="1533199" y="5508625"/>
                </a:cubicBezTo>
                <a:close/>
                <a:moveTo>
                  <a:pt x="1543012" y="5822950"/>
                </a:moveTo>
                <a:cubicBezTo>
                  <a:pt x="1544238" y="5827183"/>
                  <a:pt x="1543012" y="5830359"/>
                  <a:pt x="1536879" y="5830359"/>
                </a:cubicBezTo>
                <a:cubicBezTo>
                  <a:pt x="1535652" y="5830359"/>
                  <a:pt x="1535652" y="5829300"/>
                  <a:pt x="1534426" y="5829300"/>
                </a:cubicBezTo>
                <a:cubicBezTo>
                  <a:pt x="1534426" y="5824008"/>
                  <a:pt x="1539332" y="5824008"/>
                  <a:pt x="1543012" y="5822950"/>
                </a:cubicBezTo>
                <a:close/>
                <a:moveTo>
                  <a:pt x="1543012" y="5822950"/>
                </a:moveTo>
                <a:cubicBezTo>
                  <a:pt x="1543012" y="5822950"/>
                  <a:pt x="1543012" y="5822950"/>
                  <a:pt x="1543012" y="5822950"/>
                </a:cubicBezTo>
                <a:cubicBezTo>
                  <a:pt x="1543012" y="5822950"/>
                  <a:pt x="1543012" y="5822950"/>
                  <a:pt x="1543012" y="5822950"/>
                </a:cubicBezTo>
                <a:cubicBezTo>
                  <a:pt x="1543012" y="5822950"/>
                  <a:pt x="1543012" y="5822950"/>
                  <a:pt x="1543012" y="5822950"/>
                </a:cubicBezTo>
                <a:cubicBezTo>
                  <a:pt x="1543012" y="5822950"/>
                  <a:pt x="1543012" y="5822950"/>
                  <a:pt x="1543012" y="5822950"/>
                </a:cubicBezTo>
                <a:close/>
                <a:moveTo>
                  <a:pt x="762920" y="5407025"/>
                </a:moveTo>
                <a:cubicBezTo>
                  <a:pt x="766600" y="5405967"/>
                  <a:pt x="767826" y="5408084"/>
                  <a:pt x="767826" y="5411258"/>
                </a:cubicBezTo>
                <a:cubicBezTo>
                  <a:pt x="767826" y="5414434"/>
                  <a:pt x="765373" y="5415492"/>
                  <a:pt x="762920" y="5415492"/>
                </a:cubicBezTo>
                <a:cubicBezTo>
                  <a:pt x="760467" y="5415492"/>
                  <a:pt x="758014" y="5413375"/>
                  <a:pt x="759240" y="5411258"/>
                </a:cubicBezTo>
                <a:cubicBezTo>
                  <a:pt x="760467" y="5409142"/>
                  <a:pt x="761693" y="5408084"/>
                  <a:pt x="762920" y="5407025"/>
                </a:cubicBezTo>
                <a:close/>
                <a:moveTo>
                  <a:pt x="12075477" y="796925"/>
                </a:moveTo>
                <a:cubicBezTo>
                  <a:pt x="12074251" y="799042"/>
                  <a:pt x="12073024" y="801158"/>
                  <a:pt x="12068118" y="800100"/>
                </a:cubicBezTo>
                <a:cubicBezTo>
                  <a:pt x="12068118" y="800100"/>
                  <a:pt x="12066891" y="799042"/>
                  <a:pt x="12066891" y="795867"/>
                </a:cubicBezTo>
                <a:cubicBezTo>
                  <a:pt x="12068118" y="793750"/>
                  <a:pt x="12069344" y="792692"/>
                  <a:pt x="12071797" y="792692"/>
                </a:cubicBezTo>
                <a:cubicBezTo>
                  <a:pt x="12074251" y="792692"/>
                  <a:pt x="12076703" y="793750"/>
                  <a:pt x="12075477" y="796925"/>
                </a:cubicBezTo>
                <a:close/>
                <a:moveTo>
                  <a:pt x="11560322" y="3721100"/>
                </a:moveTo>
                <a:cubicBezTo>
                  <a:pt x="11557869" y="3721100"/>
                  <a:pt x="11556642" y="3718983"/>
                  <a:pt x="11556642" y="3715809"/>
                </a:cubicBezTo>
                <a:cubicBezTo>
                  <a:pt x="11557869" y="3713692"/>
                  <a:pt x="11557869" y="3711575"/>
                  <a:pt x="11561548" y="3711575"/>
                </a:cubicBezTo>
                <a:cubicBezTo>
                  <a:pt x="11566455" y="3711575"/>
                  <a:pt x="11567681" y="3714750"/>
                  <a:pt x="11566455" y="3717925"/>
                </a:cubicBezTo>
                <a:cubicBezTo>
                  <a:pt x="11566455" y="3720042"/>
                  <a:pt x="11562775" y="3721100"/>
                  <a:pt x="11560322" y="3721100"/>
                </a:cubicBezTo>
                <a:close/>
                <a:moveTo>
                  <a:pt x="338530" y="2803525"/>
                </a:moveTo>
                <a:cubicBezTo>
                  <a:pt x="338530" y="2805642"/>
                  <a:pt x="336077" y="2806700"/>
                  <a:pt x="333624" y="2806700"/>
                </a:cubicBezTo>
                <a:cubicBezTo>
                  <a:pt x="328718" y="2806700"/>
                  <a:pt x="326265" y="2803525"/>
                  <a:pt x="325038" y="2799292"/>
                </a:cubicBezTo>
                <a:cubicBezTo>
                  <a:pt x="325038" y="2799292"/>
                  <a:pt x="327491" y="2797175"/>
                  <a:pt x="328718" y="2797175"/>
                </a:cubicBezTo>
                <a:cubicBezTo>
                  <a:pt x="334851" y="2797175"/>
                  <a:pt x="337304" y="2799292"/>
                  <a:pt x="338530" y="2803525"/>
                </a:cubicBezTo>
                <a:close/>
                <a:moveTo>
                  <a:pt x="326265" y="2317750"/>
                </a:moveTo>
                <a:cubicBezTo>
                  <a:pt x="329944" y="2317750"/>
                  <a:pt x="334851" y="2315633"/>
                  <a:pt x="336077" y="2320925"/>
                </a:cubicBezTo>
                <a:cubicBezTo>
                  <a:pt x="337304" y="2324100"/>
                  <a:pt x="334851" y="2327275"/>
                  <a:pt x="331171" y="2326217"/>
                </a:cubicBezTo>
                <a:cubicBezTo>
                  <a:pt x="325038" y="2326217"/>
                  <a:pt x="327491" y="2320925"/>
                  <a:pt x="326265" y="2317750"/>
                </a:cubicBezTo>
                <a:close/>
                <a:moveTo>
                  <a:pt x="326265" y="2317750"/>
                </a:moveTo>
                <a:cubicBezTo>
                  <a:pt x="326265" y="2317750"/>
                  <a:pt x="326265" y="2317750"/>
                  <a:pt x="326265" y="2317750"/>
                </a:cubicBezTo>
                <a:cubicBezTo>
                  <a:pt x="326265" y="2317750"/>
                  <a:pt x="326265" y="2317750"/>
                  <a:pt x="326265" y="2317750"/>
                </a:cubicBezTo>
                <a:cubicBezTo>
                  <a:pt x="326265" y="2317750"/>
                  <a:pt x="326265" y="2317750"/>
                  <a:pt x="326265" y="2317750"/>
                </a:cubicBezTo>
                <a:cubicBezTo>
                  <a:pt x="326265" y="2317750"/>
                  <a:pt x="326265" y="2317750"/>
                  <a:pt x="326265" y="2317750"/>
                </a:cubicBezTo>
                <a:close/>
                <a:moveTo>
                  <a:pt x="814435" y="2570692"/>
                </a:moveTo>
                <a:cubicBezTo>
                  <a:pt x="814435" y="2568575"/>
                  <a:pt x="815662" y="2566458"/>
                  <a:pt x="818115" y="2566458"/>
                </a:cubicBezTo>
                <a:cubicBezTo>
                  <a:pt x="823021" y="2566458"/>
                  <a:pt x="824248" y="2569633"/>
                  <a:pt x="823021" y="2571750"/>
                </a:cubicBezTo>
                <a:cubicBezTo>
                  <a:pt x="823021" y="2572809"/>
                  <a:pt x="819342" y="2573867"/>
                  <a:pt x="818115" y="2574925"/>
                </a:cubicBezTo>
                <a:cubicBezTo>
                  <a:pt x="815662" y="2573867"/>
                  <a:pt x="813209" y="2572809"/>
                  <a:pt x="814435" y="2570692"/>
                </a:cubicBezTo>
                <a:close/>
                <a:moveTo>
                  <a:pt x="1482910" y="5613401"/>
                </a:moveTo>
                <a:cubicBezTo>
                  <a:pt x="1484137" y="5617633"/>
                  <a:pt x="1485363" y="5621867"/>
                  <a:pt x="1481684" y="5622925"/>
                </a:cubicBezTo>
                <a:cubicBezTo>
                  <a:pt x="1478004" y="5623984"/>
                  <a:pt x="1474324" y="5618692"/>
                  <a:pt x="1474324" y="5615517"/>
                </a:cubicBezTo>
                <a:cubicBezTo>
                  <a:pt x="1474324" y="5610225"/>
                  <a:pt x="1479231" y="5614459"/>
                  <a:pt x="1482910" y="5613401"/>
                </a:cubicBezTo>
                <a:close/>
                <a:moveTo>
                  <a:pt x="723670" y="5455709"/>
                </a:moveTo>
                <a:cubicBezTo>
                  <a:pt x="721217" y="5455709"/>
                  <a:pt x="718764" y="5454651"/>
                  <a:pt x="717537" y="5453592"/>
                </a:cubicBezTo>
                <a:cubicBezTo>
                  <a:pt x="717537" y="5450417"/>
                  <a:pt x="718764" y="5448300"/>
                  <a:pt x="721217" y="5448300"/>
                </a:cubicBezTo>
                <a:cubicBezTo>
                  <a:pt x="722444" y="5448300"/>
                  <a:pt x="724897" y="5449359"/>
                  <a:pt x="724897" y="5450417"/>
                </a:cubicBezTo>
                <a:cubicBezTo>
                  <a:pt x="727350" y="5452534"/>
                  <a:pt x="726123" y="5455709"/>
                  <a:pt x="723670" y="5455709"/>
                </a:cubicBezTo>
                <a:close/>
                <a:moveTo>
                  <a:pt x="339757" y="2345267"/>
                </a:moveTo>
                <a:cubicBezTo>
                  <a:pt x="339757" y="2346325"/>
                  <a:pt x="339757" y="2346325"/>
                  <a:pt x="338530" y="2347383"/>
                </a:cubicBezTo>
                <a:cubicBezTo>
                  <a:pt x="338530" y="2347383"/>
                  <a:pt x="337304" y="2347383"/>
                  <a:pt x="336077" y="2347383"/>
                </a:cubicBezTo>
                <a:cubicBezTo>
                  <a:pt x="334851" y="2346325"/>
                  <a:pt x="334851" y="2344208"/>
                  <a:pt x="337304" y="2344208"/>
                </a:cubicBezTo>
                <a:cubicBezTo>
                  <a:pt x="338530" y="2344208"/>
                  <a:pt x="338530" y="2345267"/>
                  <a:pt x="339757" y="2345267"/>
                </a:cubicBezTo>
                <a:close/>
                <a:moveTo>
                  <a:pt x="11633915" y="1422400"/>
                </a:moveTo>
                <a:cubicBezTo>
                  <a:pt x="11632689" y="1424517"/>
                  <a:pt x="11631462" y="1424517"/>
                  <a:pt x="11629009" y="1423458"/>
                </a:cubicBezTo>
                <a:cubicBezTo>
                  <a:pt x="11626556" y="1422400"/>
                  <a:pt x="11624103" y="1421342"/>
                  <a:pt x="11625329" y="1418167"/>
                </a:cubicBezTo>
                <a:cubicBezTo>
                  <a:pt x="11626556" y="1417108"/>
                  <a:pt x="11627783" y="1416050"/>
                  <a:pt x="11629009" y="1416050"/>
                </a:cubicBezTo>
                <a:cubicBezTo>
                  <a:pt x="11632689" y="1417108"/>
                  <a:pt x="11635142" y="1418167"/>
                  <a:pt x="11633915" y="1422400"/>
                </a:cubicBezTo>
                <a:close/>
                <a:moveTo>
                  <a:pt x="796037" y="2571750"/>
                </a:moveTo>
                <a:cubicBezTo>
                  <a:pt x="798490" y="2574925"/>
                  <a:pt x="799717" y="2578100"/>
                  <a:pt x="802170" y="2581275"/>
                </a:cubicBezTo>
                <a:cubicBezTo>
                  <a:pt x="800943" y="2581275"/>
                  <a:pt x="798490" y="2582333"/>
                  <a:pt x="797264" y="2582333"/>
                </a:cubicBezTo>
                <a:cubicBezTo>
                  <a:pt x="791131" y="2581275"/>
                  <a:pt x="792357" y="2577042"/>
                  <a:pt x="793584" y="2572809"/>
                </a:cubicBezTo>
                <a:cubicBezTo>
                  <a:pt x="793584" y="2572809"/>
                  <a:pt x="794811" y="2571750"/>
                  <a:pt x="796037" y="2571750"/>
                </a:cubicBezTo>
                <a:close/>
                <a:moveTo>
                  <a:pt x="553178" y="1929342"/>
                </a:moveTo>
                <a:cubicBezTo>
                  <a:pt x="555631" y="1929342"/>
                  <a:pt x="558085" y="1931458"/>
                  <a:pt x="559311" y="1933575"/>
                </a:cubicBezTo>
                <a:cubicBezTo>
                  <a:pt x="560538" y="1935692"/>
                  <a:pt x="558085" y="1937808"/>
                  <a:pt x="555631" y="1937808"/>
                </a:cubicBezTo>
                <a:cubicBezTo>
                  <a:pt x="551952" y="1938867"/>
                  <a:pt x="550725" y="1935692"/>
                  <a:pt x="550725" y="1933575"/>
                </a:cubicBezTo>
                <a:cubicBezTo>
                  <a:pt x="548272" y="1931458"/>
                  <a:pt x="549499" y="1929342"/>
                  <a:pt x="553178" y="1929342"/>
                </a:cubicBezTo>
                <a:close/>
                <a:moveTo>
                  <a:pt x="11962633" y="2728383"/>
                </a:moveTo>
                <a:cubicBezTo>
                  <a:pt x="11961407" y="2730500"/>
                  <a:pt x="11958954" y="2731559"/>
                  <a:pt x="11956500" y="2730500"/>
                </a:cubicBezTo>
                <a:cubicBezTo>
                  <a:pt x="11954047" y="2729442"/>
                  <a:pt x="11954047" y="2728383"/>
                  <a:pt x="11955274" y="2727325"/>
                </a:cubicBezTo>
                <a:cubicBezTo>
                  <a:pt x="11956500" y="2725208"/>
                  <a:pt x="11957727" y="2723092"/>
                  <a:pt x="11961407" y="2723092"/>
                </a:cubicBezTo>
                <a:cubicBezTo>
                  <a:pt x="11962633" y="2724150"/>
                  <a:pt x="11963860" y="2726267"/>
                  <a:pt x="11962633" y="2728383"/>
                </a:cubicBezTo>
                <a:close/>
                <a:moveTo>
                  <a:pt x="564217" y="1655233"/>
                </a:moveTo>
                <a:cubicBezTo>
                  <a:pt x="560538" y="1655233"/>
                  <a:pt x="555631" y="1657350"/>
                  <a:pt x="555631" y="1652058"/>
                </a:cubicBezTo>
                <a:cubicBezTo>
                  <a:pt x="555631" y="1651000"/>
                  <a:pt x="556858" y="1648883"/>
                  <a:pt x="558085" y="1648883"/>
                </a:cubicBezTo>
                <a:cubicBezTo>
                  <a:pt x="565444" y="1646767"/>
                  <a:pt x="562991" y="1653117"/>
                  <a:pt x="564217" y="1655233"/>
                </a:cubicBezTo>
                <a:close/>
                <a:moveTo>
                  <a:pt x="565444" y="1655233"/>
                </a:moveTo>
                <a:cubicBezTo>
                  <a:pt x="565444" y="1655233"/>
                  <a:pt x="565444" y="1655233"/>
                  <a:pt x="565444" y="1655233"/>
                </a:cubicBezTo>
                <a:cubicBezTo>
                  <a:pt x="565444" y="1655233"/>
                  <a:pt x="565444" y="1655233"/>
                  <a:pt x="565444" y="1655233"/>
                </a:cubicBezTo>
                <a:lnTo>
                  <a:pt x="565444" y="1655233"/>
                </a:lnTo>
                <a:close/>
                <a:moveTo>
                  <a:pt x="11670712" y="3133725"/>
                </a:moveTo>
                <a:cubicBezTo>
                  <a:pt x="11667033" y="3131608"/>
                  <a:pt x="11664579" y="3128434"/>
                  <a:pt x="11662126" y="3126317"/>
                </a:cubicBezTo>
                <a:cubicBezTo>
                  <a:pt x="11663353" y="3125258"/>
                  <a:pt x="11664579" y="3125258"/>
                  <a:pt x="11665806" y="3124200"/>
                </a:cubicBezTo>
                <a:cubicBezTo>
                  <a:pt x="11670712" y="3125258"/>
                  <a:pt x="11674392" y="3126317"/>
                  <a:pt x="11675619" y="3130550"/>
                </a:cubicBezTo>
                <a:cubicBezTo>
                  <a:pt x="11675619" y="3132667"/>
                  <a:pt x="11673166" y="3135842"/>
                  <a:pt x="11670712" y="3133725"/>
                </a:cubicBezTo>
                <a:close/>
                <a:moveTo>
                  <a:pt x="1533199" y="4113742"/>
                </a:moveTo>
                <a:cubicBezTo>
                  <a:pt x="1536879" y="4116917"/>
                  <a:pt x="1543012" y="4108450"/>
                  <a:pt x="1545465" y="4115858"/>
                </a:cubicBezTo>
                <a:cubicBezTo>
                  <a:pt x="1546691" y="4120092"/>
                  <a:pt x="1547918" y="4123267"/>
                  <a:pt x="1541785" y="4125383"/>
                </a:cubicBezTo>
                <a:cubicBezTo>
                  <a:pt x="1536879" y="4127500"/>
                  <a:pt x="1534426" y="4130675"/>
                  <a:pt x="1530746" y="4133850"/>
                </a:cubicBezTo>
                <a:cubicBezTo>
                  <a:pt x="1531973" y="4134909"/>
                  <a:pt x="1531973" y="4134909"/>
                  <a:pt x="1533199" y="4135967"/>
                </a:cubicBezTo>
                <a:cubicBezTo>
                  <a:pt x="1531973" y="4135967"/>
                  <a:pt x="1530746" y="4135967"/>
                  <a:pt x="1529520" y="4134909"/>
                </a:cubicBezTo>
                <a:cubicBezTo>
                  <a:pt x="1529520" y="4134909"/>
                  <a:pt x="1529520" y="4133850"/>
                  <a:pt x="1529520" y="4133850"/>
                </a:cubicBezTo>
                <a:cubicBezTo>
                  <a:pt x="1525840" y="4134909"/>
                  <a:pt x="1522160" y="4137025"/>
                  <a:pt x="1519707" y="4138083"/>
                </a:cubicBezTo>
                <a:cubicBezTo>
                  <a:pt x="1518481" y="4158192"/>
                  <a:pt x="1518481" y="4158192"/>
                  <a:pt x="1492723" y="4165600"/>
                </a:cubicBezTo>
                <a:cubicBezTo>
                  <a:pt x="1492723" y="4158192"/>
                  <a:pt x="1495176" y="4152900"/>
                  <a:pt x="1501309" y="4150784"/>
                </a:cubicBezTo>
                <a:cubicBezTo>
                  <a:pt x="1508668" y="4148667"/>
                  <a:pt x="1511121" y="4144434"/>
                  <a:pt x="1512348" y="4139142"/>
                </a:cubicBezTo>
                <a:cubicBezTo>
                  <a:pt x="1513574" y="4132792"/>
                  <a:pt x="1502535" y="4133850"/>
                  <a:pt x="1502535" y="4127500"/>
                </a:cubicBezTo>
                <a:cubicBezTo>
                  <a:pt x="1508668" y="4119034"/>
                  <a:pt x="1516027" y="4131733"/>
                  <a:pt x="1525840" y="4125383"/>
                </a:cubicBezTo>
                <a:cubicBezTo>
                  <a:pt x="1539332" y="4116917"/>
                  <a:pt x="1525840" y="4116917"/>
                  <a:pt x="1523387" y="4113742"/>
                </a:cubicBezTo>
                <a:cubicBezTo>
                  <a:pt x="1522160" y="4108450"/>
                  <a:pt x="1523387" y="4104217"/>
                  <a:pt x="1529520" y="4105275"/>
                </a:cubicBezTo>
                <a:cubicBezTo>
                  <a:pt x="1536879" y="4105275"/>
                  <a:pt x="1534426" y="4110567"/>
                  <a:pt x="1533199" y="4113742"/>
                </a:cubicBezTo>
                <a:close/>
                <a:moveTo>
                  <a:pt x="1412996" y="5641975"/>
                </a:moveTo>
                <a:cubicBezTo>
                  <a:pt x="1410543" y="5640917"/>
                  <a:pt x="1408090" y="5640917"/>
                  <a:pt x="1409317" y="5637742"/>
                </a:cubicBezTo>
                <a:cubicBezTo>
                  <a:pt x="1410543" y="5634567"/>
                  <a:pt x="1412996" y="5633508"/>
                  <a:pt x="1416676" y="5633508"/>
                </a:cubicBezTo>
                <a:cubicBezTo>
                  <a:pt x="1417903" y="5633508"/>
                  <a:pt x="1419129" y="5635625"/>
                  <a:pt x="1419129" y="5636683"/>
                </a:cubicBezTo>
                <a:cubicBezTo>
                  <a:pt x="1419129" y="5639859"/>
                  <a:pt x="1416676" y="5641975"/>
                  <a:pt x="1412996" y="5641975"/>
                </a:cubicBezTo>
                <a:close/>
                <a:moveTo>
                  <a:pt x="681967" y="5485342"/>
                </a:moveTo>
                <a:cubicBezTo>
                  <a:pt x="684420" y="5487459"/>
                  <a:pt x="681967" y="5488517"/>
                  <a:pt x="679514" y="5489575"/>
                </a:cubicBezTo>
                <a:cubicBezTo>
                  <a:pt x="678287" y="5492750"/>
                  <a:pt x="677061" y="5495925"/>
                  <a:pt x="672155" y="5496984"/>
                </a:cubicBezTo>
                <a:cubicBezTo>
                  <a:pt x="670928" y="5496984"/>
                  <a:pt x="670928" y="5495925"/>
                  <a:pt x="670928" y="5495925"/>
                </a:cubicBezTo>
                <a:cubicBezTo>
                  <a:pt x="670928" y="5491692"/>
                  <a:pt x="673381" y="5489575"/>
                  <a:pt x="677061" y="5487459"/>
                </a:cubicBezTo>
                <a:cubicBezTo>
                  <a:pt x="678287" y="5485342"/>
                  <a:pt x="679514" y="5483225"/>
                  <a:pt x="681967" y="5485342"/>
                </a:cubicBezTo>
                <a:close/>
                <a:moveTo>
                  <a:pt x="128789" y="6040967"/>
                </a:moveTo>
                <a:cubicBezTo>
                  <a:pt x="128789" y="6043084"/>
                  <a:pt x="126336" y="6045200"/>
                  <a:pt x="123883" y="6044142"/>
                </a:cubicBezTo>
                <a:cubicBezTo>
                  <a:pt x="121429" y="6043084"/>
                  <a:pt x="120203" y="6040967"/>
                  <a:pt x="120203" y="6038850"/>
                </a:cubicBezTo>
                <a:cubicBezTo>
                  <a:pt x="121429" y="6036734"/>
                  <a:pt x="123883" y="6035675"/>
                  <a:pt x="126336" y="6036734"/>
                </a:cubicBezTo>
                <a:cubicBezTo>
                  <a:pt x="127562" y="6037792"/>
                  <a:pt x="128789" y="6039909"/>
                  <a:pt x="128789" y="6040967"/>
                </a:cubicBezTo>
                <a:close/>
                <a:moveTo>
                  <a:pt x="661116" y="5164667"/>
                </a:moveTo>
                <a:cubicBezTo>
                  <a:pt x="661116" y="5165725"/>
                  <a:pt x="658662" y="5166784"/>
                  <a:pt x="657436" y="5166784"/>
                </a:cubicBezTo>
                <a:cubicBezTo>
                  <a:pt x="654983" y="5166784"/>
                  <a:pt x="652530" y="5165725"/>
                  <a:pt x="653756" y="5163609"/>
                </a:cubicBezTo>
                <a:cubicBezTo>
                  <a:pt x="654983" y="5161492"/>
                  <a:pt x="656209" y="5159375"/>
                  <a:pt x="658662" y="5160434"/>
                </a:cubicBezTo>
                <a:cubicBezTo>
                  <a:pt x="661116" y="5160434"/>
                  <a:pt x="662342" y="5162550"/>
                  <a:pt x="661116" y="5164667"/>
                </a:cubicBezTo>
                <a:close/>
                <a:moveTo>
                  <a:pt x="11686657" y="3143250"/>
                </a:moveTo>
                <a:cubicBezTo>
                  <a:pt x="11684204" y="3143250"/>
                  <a:pt x="11681752" y="3142192"/>
                  <a:pt x="11681752" y="3139017"/>
                </a:cubicBezTo>
                <a:cubicBezTo>
                  <a:pt x="11681752" y="3136900"/>
                  <a:pt x="11682978" y="3134784"/>
                  <a:pt x="11685431" y="3134784"/>
                </a:cubicBezTo>
                <a:cubicBezTo>
                  <a:pt x="11689111" y="3134784"/>
                  <a:pt x="11691564" y="3136900"/>
                  <a:pt x="11691564" y="3140075"/>
                </a:cubicBezTo>
                <a:cubicBezTo>
                  <a:pt x="11691564" y="3142192"/>
                  <a:pt x="11689111" y="3143250"/>
                  <a:pt x="11686657" y="3143250"/>
                </a:cubicBezTo>
                <a:close/>
                <a:moveTo>
                  <a:pt x="596108" y="1891242"/>
                </a:moveTo>
                <a:cubicBezTo>
                  <a:pt x="596108" y="1893358"/>
                  <a:pt x="593655" y="1893358"/>
                  <a:pt x="592428" y="1892300"/>
                </a:cubicBezTo>
                <a:cubicBezTo>
                  <a:pt x="589975" y="1891242"/>
                  <a:pt x="587522" y="1890183"/>
                  <a:pt x="588749" y="1887008"/>
                </a:cubicBezTo>
                <a:cubicBezTo>
                  <a:pt x="588749" y="1884892"/>
                  <a:pt x="592428" y="1883833"/>
                  <a:pt x="594881" y="1884892"/>
                </a:cubicBezTo>
                <a:cubicBezTo>
                  <a:pt x="594881" y="1887008"/>
                  <a:pt x="596108" y="1889125"/>
                  <a:pt x="596108" y="1891242"/>
                </a:cubicBezTo>
                <a:close/>
                <a:moveTo>
                  <a:pt x="1322231" y="4867275"/>
                </a:moveTo>
                <a:cubicBezTo>
                  <a:pt x="1322231" y="4867275"/>
                  <a:pt x="1322231" y="4867275"/>
                  <a:pt x="1322231" y="4867275"/>
                </a:cubicBezTo>
                <a:cubicBezTo>
                  <a:pt x="1322231" y="4867275"/>
                  <a:pt x="1322231" y="4868334"/>
                  <a:pt x="1322231" y="4867275"/>
                </a:cubicBezTo>
                <a:cubicBezTo>
                  <a:pt x="1322231" y="4868334"/>
                  <a:pt x="1322231" y="4867275"/>
                  <a:pt x="1322231" y="4867275"/>
                </a:cubicBezTo>
                <a:close/>
                <a:moveTo>
                  <a:pt x="1322231" y="4867275"/>
                </a:moveTo>
                <a:cubicBezTo>
                  <a:pt x="1319778" y="4867275"/>
                  <a:pt x="1316098" y="4866217"/>
                  <a:pt x="1316098" y="4863042"/>
                </a:cubicBezTo>
                <a:cubicBezTo>
                  <a:pt x="1316098" y="4863042"/>
                  <a:pt x="1317325" y="4861984"/>
                  <a:pt x="1317325" y="4861984"/>
                </a:cubicBezTo>
                <a:cubicBezTo>
                  <a:pt x="1321004" y="4861984"/>
                  <a:pt x="1321004" y="4865159"/>
                  <a:pt x="1322231" y="4867275"/>
                </a:cubicBezTo>
                <a:close/>
                <a:moveTo>
                  <a:pt x="929732" y="5177367"/>
                </a:moveTo>
                <a:cubicBezTo>
                  <a:pt x="929732" y="5175250"/>
                  <a:pt x="932185" y="5175250"/>
                  <a:pt x="933412" y="5176309"/>
                </a:cubicBezTo>
                <a:cubicBezTo>
                  <a:pt x="935865" y="5177367"/>
                  <a:pt x="937091" y="5178425"/>
                  <a:pt x="937091" y="5181600"/>
                </a:cubicBezTo>
                <a:cubicBezTo>
                  <a:pt x="935865" y="5182659"/>
                  <a:pt x="934638" y="5183717"/>
                  <a:pt x="933412" y="5183717"/>
                </a:cubicBezTo>
                <a:cubicBezTo>
                  <a:pt x="929732" y="5182659"/>
                  <a:pt x="928505" y="5180542"/>
                  <a:pt x="929732" y="5177367"/>
                </a:cubicBezTo>
                <a:close/>
                <a:moveTo>
                  <a:pt x="928505" y="5599642"/>
                </a:moveTo>
                <a:cubicBezTo>
                  <a:pt x="924826" y="5599642"/>
                  <a:pt x="921146" y="5599642"/>
                  <a:pt x="921146" y="5595409"/>
                </a:cubicBezTo>
                <a:cubicBezTo>
                  <a:pt x="921146" y="5593292"/>
                  <a:pt x="921146" y="5590117"/>
                  <a:pt x="924826" y="5591175"/>
                </a:cubicBezTo>
                <a:cubicBezTo>
                  <a:pt x="927279" y="5592234"/>
                  <a:pt x="930959" y="5594350"/>
                  <a:pt x="932185" y="5596467"/>
                </a:cubicBezTo>
                <a:cubicBezTo>
                  <a:pt x="934638" y="5599642"/>
                  <a:pt x="930959" y="5599642"/>
                  <a:pt x="928505" y="5599642"/>
                </a:cubicBezTo>
                <a:close/>
                <a:moveTo>
                  <a:pt x="906427" y="4560359"/>
                </a:moveTo>
                <a:cubicBezTo>
                  <a:pt x="906427" y="4557184"/>
                  <a:pt x="906427" y="4554008"/>
                  <a:pt x="910107" y="4554008"/>
                </a:cubicBezTo>
                <a:cubicBezTo>
                  <a:pt x="911334" y="4554008"/>
                  <a:pt x="912560" y="4556125"/>
                  <a:pt x="912560" y="4556125"/>
                </a:cubicBezTo>
                <a:cubicBezTo>
                  <a:pt x="912560" y="4559300"/>
                  <a:pt x="910107" y="4561417"/>
                  <a:pt x="906427" y="4560359"/>
                </a:cubicBezTo>
                <a:close/>
                <a:moveTo>
                  <a:pt x="906427" y="4560359"/>
                </a:moveTo>
                <a:cubicBezTo>
                  <a:pt x="906427" y="4560359"/>
                  <a:pt x="906427" y="4560359"/>
                  <a:pt x="906427" y="4560359"/>
                </a:cubicBezTo>
                <a:lnTo>
                  <a:pt x="906427" y="4560359"/>
                </a:lnTo>
                <a:cubicBezTo>
                  <a:pt x="906427" y="4560359"/>
                  <a:pt x="906427" y="4560359"/>
                  <a:pt x="906427" y="4560359"/>
                </a:cubicBezTo>
                <a:lnTo>
                  <a:pt x="906427" y="4560359"/>
                </a:lnTo>
                <a:close/>
                <a:moveTo>
                  <a:pt x="915013" y="4705350"/>
                </a:moveTo>
                <a:cubicBezTo>
                  <a:pt x="913787" y="4707467"/>
                  <a:pt x="912560" y="4709584"/>
                  <a:pt x="910107" y="4708525"/>
                </a:cubicBezTo>
                <a:cubicBezTo>
                  <a:pt x="907654" y="4708525"/>
                  <a:pt x="906427" y="4706409"/>
                  <a:pt x="906427" y="4704292"/>
                </a:cubicBezTo>
                <a:cubicBezTo>
                  <a:pt x="907654" y="4702175"/>
                  <a:pt x="907654" y="4700059"/>
                  <a:pt x="911334" y="4701117"/>
                </a:cubicBezTo>
                <a:cubicBezTo>
                  <a:pt x="913787" y="4701117"/>
                  <a:pt x="916240" y="4702175"/>
                  <a:pt x="915013" y="4705350"/>
                </a:cubicBezTo>
                <a:close/>
                <a:moveTo>
                  <a:pt x="1619058" y="3932767"/>
                </a:moveTo>
                <a:cubicBezTo>
                  <a:pt x="1616605" y="3932767"/>
                  <a:pt x="1614152" y="3931708"/>
                  <a:pt x="1615379" y="3929592"/>
                </a:cubicBezTo>
                <a:cubicBezTo>
                  <a:pt x="1616605" y="3926417"/>
                  <a:pt x="1619058" y="3925358"/>
                  <a:pt x="1622738" y="3924300"/>
                </a:cubicBezTo>
                <a:cubicBezTo>
                  <a:pt x="1625191" y="3924300"/>
                  <a:pt x="1627644" y="3925358"/>
                  <a:pt x="1626418" y="3928534"/>
                </a:cubicBezTo>
                <a:cubicBezTo>
                  <a:pt x="1625191" y="3929592"/>
                  <a:pt x="1622738" y="3931708"/>
                  <a:pt x="1619058" y="3932767"/>
                </a:cubicBezTo>
                <a:close/>
                <a:moveTo>
                  <a:pt x="864724" y="5984875"/>
                </a:moveTo>
                <a:cubicBezTo>
                  <a:pt x="865951" y="5985933"/>
                  <a:pt x="865951" y="5988050"/>
                  <a:pt x="867177" y="5990167"/>
                </a:cubicBezTo>
                <a:cubicBezTo>
                  <a:pt x="864724" y="5989109"/>
                  <a:pt x="862271" y="5989109"/>
                  <a:pt x="861045" y="5988050"/>
                </a:cubicBezTo>
                <a:cubicBezTo>
                  <a:pt x="858592" y="5986992"/>
                  <a:pt x="856138" y="5984875"/>
                  <a:pt x="858592" y="5982758"/>
                </a:cubicBezTo>
                <a:cubicBezTo>
                  <a:pt x="861045" y="5978526"/>
                  <a:pt x="863498" y="5982758"/>
                  <a:pt x="864724" y="5984875"/>
                </a:cubicBezTo>
                <a:close/>
                <a:moveTo>
                  <a:pt x="1650949" y="4012142"/>
                </a:moveTo>
                <a:cubicBezTo>
                  <a:pt x="1652175" y="4015317"/>
                  <a:pt x="1648496" y="4015317"/>
                  <a:pt x="1647269" y="4015317"/>
                </a:cubicBezTo>
                <a:cubicBezTo>
                  <a:pt x="1643590" y="4015317"/>
                  <a:pt x="1641137" y="4013200"/>
                  <a:pt x="1641137" y="4010025"/>
                </a:cubicBezTo>
                <a:cubicBezTo>
                  <a:pt x="1639910" y="4006850"/>
                  <a:pt x="1642363" y="4006850"/>
                  <a:pt x="1644816" y="4006850"/>
                </a:cubicBezTo>
                <a:cubicBezTo>
                  <a:pt x="1647269" y="4006850"/>
                  <a:pt x="1649722" y="4008967"/>
                  <a:pt x="1650949" y="4012142"/>
                </a:cubicBezTo>
                <a:close/>
                <a:moveTo>
                  <a:pt x="770279" y="4542367"/>
                </a:moveTo>
                <a:cubicBezTo>
                  <a:pt x="772732" y="4541309"/>
                  <a:pt x="776412" y="4542367"/>
                  <a:pt x="776412" y="4544484"/>
                </a:cubicBezTo>
                <a:cubicBezTo>
                  <a:pt x="776412" y="4547659"/>
                  <a:pt x="773959" y="4549775"/>
                  <a:pt x="770279" y="4550834"/>
                </a:cubicBezTo>
                <a:cubicBezTo>
                  <a:pt x="769053" y="4551892"/>
                  <a:pt x="767826" y="4551892"/>
                  <a:pt x="766600" y="4549775"/>
                </a:cubicBezTo>
                <a:cubicBezTo>
                  <a:pt x="765373" y="4546600"/>
                  <a:pt x="767826" y="4544484"/>
                  <a:pt x="770279" y="4542367"/>
                </a:cubicBezTo>
                <a:close/>
                <a:moveTo>
                  <a:pt x="753107" y="5996517"/>
                </a:moveTo>
                <a:cubicBezTo>
                  <a:pt x="753107" y="5998633"/>
                  <a:pt x="750654" y="5999692"/>
                  <a:pt x="746975" y="5999692"/>
                </a:cubicBezTo>
                <a:cubicBezTo>
                  <a:pt x="744522" y="5999692"/>
                  <a:pt x="742068" y="5998633"/>
                  <a:pt x="742068" y="5995459"/>
                </a:cubicBezTo>
                <a:cubicBezTo>
                  <a:pt x="742068" y="5993342"/>
                  <a:pt x="743295" y="5991225"/>
                  <a:pt x="745748" y="5991225"/>
                </a:cubicBezTo>
                <a:cubicBezTo>
                  <a:pt x="750654" y="5991225"/>
                  <a:pt x="753107" y="5993342"/>
                  <a:pt x="753107" y="5996517"/>
                </a:cubicBezTo>
                <a:close/>
                <a:moveTo>
                  <a:pt x="712631" y="5975350"/>
                </a:moveTo>
                <a:cubicBezTo>
                  <a:pt x="708951" y="5974292"/>
                  <a:pt x="706498" y="5972175"/>
                  <a:pt x="707725" y="5969000"/>
                </a:cubicBezTo>
                <a:cubicBezTo>
                  <a:pt x="707725" y="5967942"/>
                  <a:pt x="712631" y="5965825"/>
                  <a:pt x="713858" y="5966883"/>
                </a:cubicBezTo>
                <a:cubicBezTo>
                  <a:pt x="715084" y="5967942"/>
                  <a:pt x="717537" y="5970058"/>
                  <a:pt x="717537" y="5972175"/>
                </a:cubicBezTo>
                <a:cubicBezTo>
                  <a:pt x="717537" y="5974292"/>
                  <a:pt x="716311" y="5976409"/>
                  <a:pt x="712631" y="5975350"/>
                </a:cubicBezTo>
                <a:close/>
                <a:moveTo>
                  <a:pt x="699139" y="4092575"/>
                </a:moveTo>
                <a:cubicBezTo>
                  <a:pt x="699139" y="4094692"/>
                  <a:pt x="697912" y="4095750"/>
                  <a:pt x="695459" y="4096809"/>
                </a:cubicBezTo>
                <a:cubicBezTo>
                  <a:pt x="691780" y="4097867"/>
                  <a:pt x="691780" y="4095750"/>
                  <a:pt x="691780" y="4092575"/>
                </a:cubicBezTo>
                <a:cubicBezTo>
                  <a:pt x="691780" y="4091517"/>
                  <a:pt x="693006" y="4089400"/>
                  <a:pt x="694233" y="4089400"/>
                </a:cubicBezTo>
                <a:cubicBezTo>
                  <a:pt x="695459" y="4089400"/>
                  <a:pt x="697912" y="4089400"/>
                  <a:pt x="699139" y="4092575"/>
                </a:cubicBezTo>
                <a:close/>
                <a:moveTo>
                  <a:pt x="690553" y="5151967"/>
                </a:moveTo>
                <a:cubicBezTo>
                  <a:pt x="693006" y="5153025"/>
                  <a:pt x="694233" y="5155142"/>
                  <a:pt x="695459" y="5157258"/>
                </a:cubicBezTo>
                <a:cubicBezTo>
                  <a:pt x="696686" y="5159375"/>
                  <a:pt x="694233" y="5161492"/>
                  <a:pt x="691780" y="5160434"/>
                </a:cubicBezTo>
                <a:cubicBezTo>
                  <a:pt x="688100" y="5159375"/>
                  <a:pt x="685647" y="5157258"/>
                  <a:pt x="685647" y="5154084"/>
                </a:cubicBezTo>
                <a:cubicBezTo>
                  <a:pt x="685647" y="5151967"/>
                  <a:pt x="688100" y="5150909"/>
                  <a:pt x="690553" y="5151967"/>
                </a:cubicBezTo>
                <a:close/>
                <a:moveTo>
                  <a:pt x="662342" y="5214409"/>
                </a:moveTo>
                <a:cubicBezTo>
                  <a:pt x="663569" y="5211234"/>
                  <a:pt x="664795" y="5209117"/>
                  <a:pt x="669701" y="5209117"/>
                </a:cubicBezTo>
                <a:cubicBezTo>
                  <a:pt x="672155" y="5209117"/>
                  <a:pt x="674608" y="5211234"/>
                  <a:pt x="673381" y="5213350"/>
                </a:cubicBezTo>
                <a:cubicBezTo>
                  <a:pt x="673381" y="5215467"/>
                  <a:pt x="670928" y="5217584"/>
                  <a:pt x="668475" y="5217584"/>
                </a:cubicBezTo>
                <a:cubicBezTo>
                  <a:pt x="664795" y="5217584"/>
                  <a:pt x="663569" y="5216525"/>
                  <a:pt x="662342" y="5214409"/>
                </a:cubicBezTo>
                <a:close/>
                <a:moveTo>
                  <a:pt x="788678" y="5328709"/>
                </a:moveTo>
                <a:cubicBezTo>
                  <a:pt x="788678" y="5326592"/>
                  <a:pt x="789904" y="5324475"/>
                  <a:pt x="793584" y="5325534"/>
                </a:cubicBezTo>
                <a:cubicBezTo>
                  <a:pt x="796037" y="5326592"/>
                  <a:pt x="798490" y="5327650"/>
                  <a:pt x="797264" y="5329767"/>
                </a:cubicBezTo>
                <a:cubicBezTo>
                  <a:pt x="797264" y="5331883"/>
                  <a:pt x="796037" y="5334000"/>
                  <a:pt x="792357" y="5332942"/>
                </a:cubicBezTo>
                <a:cubicBezTo>
                  <a:pt x="789904" y="5331883"/>
                  <a:pt x="787451" y="5330825"/>
                  <a:pt x="788678" y="5328709"/>
                </a:cubicBezTo>
                <a:close/>
                <a:moveTo>
                  <a:pt x="789904" y="5417609"/>
                </a:moveTo>
                <a:cubicBezTo>
                  <a:pt x="792357" y="5417609"/>
                  <a:pt x="794811" y="5418667"/>
                  <a:pt x="794811" y="5420784"/>
                </a:cubicBezTo>
                <a:cubicBezTo>
                  <a:pt x="794811" y="5423959"/>
                  <a:pt x="792357" y="5426075"/>
                  <a:pt x="788678" y="5426075"/>
                </a:cubicBezTo>
                <a:cubicBezTo>
                  <a:pt x="787451" y="5426075"/>
                  <a:pt x="786225" y="5423959"/>
                  <a:pt x="786225" y="5422901"/>
                </a:cubicBezTo>
                <a:cubicBezTo>
                  <a:pt x="787451" y="5420784"/>
                  <a:pt x="786225" y="5417609"/>
                  <a:pt x="789904" y="5417609"/>
                </a:cubicBezTo>
                <a:close/>
                <a:moveTo>
                  <a:pt x="749428" y="5525558"/>
                </a:moveTo>
                <a:cubicBezTo>
                  <a:pt x="749428" y="5527675"/>
                  <a:pt x="748201" y="5529792"/>
                  <a:pt x="744522" y="5528734"/>
                </a:cubicBezTo>
                <a:cubicBezTo>
                  <a:pt x="742068" y="5527675"/>
                  <a:pt x="739615" y="5526617"/>
                  <a:pt x="739615" y="5523442"/>
                </a:cubicBezTo>
                <a:cubicBezTo>
                  <a:pt x="740842" y="5521325"/>
                  <a:pt x="742068" y="5519209"/>
                  <a:pt x="744522" y="5520267"/>
                </a:cubicBezTo>
                <a:cubicBezTo>
                  <a:pt x="746975" y="5521325"/>
                  <a:pt x="749428" y="5522383"/>
                  <a:pt x="749428" y="5525558"/>
                </a:cubicBezTo>
                <a:close/>
                <a:moveTo>
                  <a:pt x="555631" y="4126442"/>
                </a:moveTo>
                <a:cubicBezTo>
                  <a:pt x="559311" y="4124325"/>
                  <a:pt x="560538" y="4127500"/>
                  <a:pt x="560538" y="4129617"/>
                </a:cubicBezTo>
                <a:cubicBezTo>
                  <a:pt x="560538" y="4132792"/>
                  <a:pt x="558085" y="4134909"/>
                  <a:pt x="554405" y="4135967"/>
                </a:cubicBezTo>
                <a:cubicBezTo>
                  <a:pt x="551952" y="4134909"/>
                  <a:pt x="549499" y="4134909"/>
                  <a:pt x="550725" y="4131733"/>
                </a:cubicBezTo>
                <a:cubicBezTo>
                  <a:pt x="551952" y="4129617"/>
                  <a:pt x="554405" y="4127500"/>
                  <a:pt x="555631" y="4126442"/>
                </a:cubicBezTo>
                <a:close/>
                <a:moveTo>
                  <a:pt x="520061" y="5289550"/>
                </a:moveTo>
                <a:cubicBezTo>
                  <a:pt x="521288" y="5283200"/>
                  <a:pt x="527421" y="5282142"/>
                  <a:pt x="533553" y="5282142"/>
                </a:cubicBezTo>
                <a:cubicBezTo>
                  <a:pt x="532327" y="5286375"/>
                  <a:pt x="531100" y="5292725"/>
                  <a:pt x="523741" y="5292725"/>
                </a:cubicBezTo>
                <a:cubicBezTo>
                  <a:pt x="522514" y="5291667"/>
                  <a:pt x="520061" y="5289550"/>
                  <a:pt x="520061" y="5289550"/>
                </a:cubicBezTo>
                <a:close/>
                <a:moveTo>
                  <a:pt x="1827574" y="6747933"/>
                </a:moveTo>
                <a:cubicBezTo>
                  <a:pt x="1826347" y="6740526"/>
                  <a:pt x="1827574" y="6736292"/>
                  <a:pt x="1838612" y="6738409"/>
                </a:cubicBezTo>
                <a:cubicBezTo>
                  <a:pt x="1841066" y="6746875"/>
                  <a:pt x="1834933" y="6748992"/>
                  <a:pt x="1827574" y="6747933"/>
                </a:cubicBezTo>
                <a:close/>
                <a:moveTo>
                  <a:pt x="1827574" y="6748992"/>
                </a:moveTo>
                <a:cubicBezTo>
                  <a:pt x="1827574" y="6748992"/>
                  <a:pt x="1827574" y="6748992"/>
                  <a:pt x="1827574" y="6748992"/>
                </a:cubicBezTo>
                <a:cubicBezTo>
                  <a:pt x="1827574" y="6748992"/>
                  <a:pt x="1827574" y="6748992"/>
                  <a:pt x="1827574" y="6748992"/>
                </a:cubicBezTo>
                <a:lnTo>
                  <a:pt x="1827574" y="6748992"/>
                </a:lnTo>
                <a:lnTo>
                  <a:pt x="1827574" y="6748992"/>
                </a:lnTo>
                <a:cubicBezTo>
                  <a:pt x="1827574" y="6747933"/>
                  <a:pt x="1827574" y="6747933"/>
                  <a:pt x="1827574" y="6748992"/>
                </a:cubicBezTo>
                <a:cubicBezTo>
                  <a:pt x="1827574" y="6748992"/>
                  <a:pt x="1827574" y="6748992"/>
                  <a:pt x="1827574" y="6748992"/>
                </a:cubicBezTo>
                <a:close/>
                <a:moveTo>
                  <a:pt x="435429" y="4406900"/>
                </a:moveTo>
                <a:cubicBezTo>
                  <a:pt x="439108" y="4406900"/>
                  <a:pt x="440335" y="4409017"/>
                  <a:pt x="440335" y="4411133"/>
                </a:cubicBezTo>
                <a:cubicBezTo>
                  <a:pt x="441561" y="4414309"/>
                  <a:pt x="439108" y="4414309"/>
                  <a:pt x="436655" y="4415367"/>
                </a:cubicBezTo>
                <a:cubicBezTo>
                  <a:pt x="432975" y="4415367"/>
                  <a:pt x="431749" y="4414309"/>
                  <a:pt x="431749" y="4411133"/>
                </a:cubicBezTo>
                <a:cubicBezTo>
                  <a:pt x="430522" y="4409017"/>
                  <a:pt x="432975" y="4406900"/>
                  <a:pt x="435429" y="4406900"/>
                </a:cubicBezTo>
                <a:close/>
                <a:moveTo>
                  <a:pt x="1937964" y="6747933"/>
                </a:moveTo>
                <a:cubicBezTo>
                  <a:pt x="1942870" y="6753225"/>
                  <a:pt x="1942870" y="6758517"/>
                  <a:pt x="1939190" y="6764867"/>
                </a:cubicBezTo>
                <a:cubicBezTo>
                  <a:pt x="1933058" y="6759575"/>
                  <a:pt x="1934284" y="6754284"/>
                  <a:pt x="1937964" y="6747933"/>
                </a:cubicBezTo>
                <a:close/>
                <a:moveTo>
                  <a:pt x="95672" y="1888067"/>
                </a:moveTo>
                <a:cubicBezTo>
                  <a:pt x="95672" y="1891242"/>
                  <a:pt x="93219" y="1892300"/>
                  <a:pt x="90765" y="1893358"/>
                </a:cubicBezTo>
                <a:cubicBezTo>
                  <a:pt x="87086" y="1894417"/>
                  <a:pt x="87086" y="1892300"/>
                  <a:pt x="85859" y="1890183"/>
                </a:cubicBezTo>
                <a:cubicBezTo>
                  <a:pt x="84633" y="1887008"/>
                  <a:pt x="87086" y="1885950"/>
                  <a:pt x="89539" y="1885950"/>
                </a:cubicBezTo>
                <a:cubicBezTo>
                  <a:pt x="93219" y="1884892"/>
                  <a:pt x="94445" y="1885950"/>
                  <a:pt x="95672" y="1888067"/>
                </a:cubicBezTo>
                <a:close/>
                <a:moveTo>
                  <a:pt x="489397" y="1645708"/>
                </a:moveTo>
                <a:cubicBezTo>
                  <a:pt x="486944" y="1647825"/>
                  <a:pt x="485718" y="1654175"/>
                  <a:pt x="482038" y="1651000"/>
                </a:cubicBezTo>
                <a:cubicBezTo>
                  <a:pt x="478358" y="1647825"/>
                  <a:pt x="480811" y="1643592"/>
                  <a:pt x="486944" y="1641475"/>
                </a:cubicBezTo>
                <a:cubicBezTo>
                  <a:pt x="486944" y="1638300"/>
                  <a:pt x="486944" y="1635125"/>
                  <a:pt x="490624" y="1634067"/>
                </a:cubicBezTo>
                <a:cubicBezTo>
                  <a:pt x="491850" y="1634067"/>
                  <a:pt x="494303" y="1635125"/>
                  <a:pt x="494303" y="1636183"/>
                </a:cubicBezTo>
                <a:cubicBezTo>
                  <a:pt x="497983" y="1641475"/>
                  <a:pt x="491850" y="1642533"/>
                  <a:pt x="489397" y="1645708"/>
                </a:cubicBezTo>
                <a:close/>
                <a:moveTo>
                  <a:pt x="295601" y="4465109"/>
                </a:moveTo>
                <a:cubicBezTo>
                  <a:pt x="296827" y="4462992"/>
                  <a:pt x="296827" y="4460875"/>
                  <a:pt x="299280" y="4460875"/>
                </a:cubicBezTo>
                <a:cubicBezTo>
                  <a:pt x="302960" y="4461934"/>
                  <a:pt x="304187" y="4464050"/>
                  <a:pt x="305413" y="4467225"/>
                </a:cubicBezTo>
                <a:cubicBezTo>
                  <a:pt x="305413" y="4468284"/>
                  <a:pt x="302960" y="4469342"/>
                  <a:pt x="301734" y="4469342"/>
                </a:cubicBezTo>
                <a:cubicBezTo>
                  <a:pt x="298054" y="4470400"/>
                  <a:pt x="295601" y="4469342"/>
                  <a:pt x="295601" y="4465109"/>
                </a:cubicBezTo>
                <a:close/>
                <a:moveTo>
                  <a:pt x="175398" y="1744133"/>
                </a:moveTo>
                <a:cubicBezTo>
                  <a:pt x="179078" y="1745192"/>
                  <a:pt x="181531" y="1747308"/>
                  <a:pt x="180304" y="1750483"/>
                </a:cubicBezTo>
                <a:cubicBezTo>
                  <a:pt x="180304" y="1752600"/>
                  <a:pt x="176625" y="1753658"/>
                  <a:pt x="174171" y="1752600"/>
                </a:cubicBezTo>
                <a:cubicBezTo>
                  <a:pt x="172945" y="1751542"/>
                  <a:pt x="170492" y="1749425"/>
                  <a:pt x="170492" y="1747308"/>
                </a:cubicBezTo>
                <a:cubicBezTo>
                  <a:pt x="170492" y="1745192"/>
                  <a:pt x="170492" y="1743075"/>
                  <a:pt x="175398" y="1744133"/>
                </a:cubicBezTo>
                <a:close/>
                <a:moveTo>
                  <a:pt x="284562" y="6031442"/>
                </a:moveTo>
                <a:cubicBezTo>
                  <a:pt x="284562" y="6032500"/>
                  <a:pt x="284562" y="6032500"/>
                  <a:pt x="284562" y="6031442"/>
                </a:cubicBezTo>
                <a:cubicBezTo>
                  <a:pt x="284562" y="6032500"/>
                  <a:pt x="284562" y="6032500"/>
                  <a:pt x="284562" y="6031442"/>
                </a:cubicBezTo>
                <a:cubicBezTo>
                  <a:pt x="284562" y="6032500"/>
                  <a:pt x="284562" y="6032500"/>
                  <a:pt x="284562" y="6031442"/>
                </a:cubicBezTo>
                <a:cubicBezTo>
                  <a:pt x="284562" y="6031442"/>
                  <a:pt x="284562" y="6031442"/>
                  <a:pt x="284562" y="6031442"/>
                </a:cubicBezTo>
                <a:close/>
                <a:moveTo>
                  <a:pt x="284562" y="6032500"/>
                </a:moveTo>
                <a:cubicBezTo>
                  <a:pt x="279656" y="6033558"/>
                  <a:pt x="273523" y="6032500"/>
                  <a:pt x="273523" y="6027209"/>
                </a:cubicBezTo>
                <a:cubicBezTo>
                  <a:pt x="273523" y="6020859"/>
                  <a:pt x="280882" y="6025092"/>
                  <a:pt x="284562" y="6024034"/>
                </a:cubicBezTo>
                <a:cubicBezTo>
                  <a:pt x="282109" y="6026151"/>
                  <a:pt x="283335" y="6029325"/>
                  <a:pt x="284562" y="6032500"/>
                </a:cubicBezTo>
                <a:close/>
                <a:moveTo>
                  <a:pt x="284562" y="6097058"/>
                </a:moveTo>
                <a:cubicBezTo>
                  <a:pt x="284562" y="6097058"/>
                  <a:pt x="284562" y="6097058"/>
                  <a:pt x="284562" y="6097058"/>
                </a:cubicBezTo>
                <a:cubicBezTo>
                  <a:pt x="284562" y="6098117"/>
                  <a:pt x="284562" y="6098117"/>
                  <a:pt x="284562" y="6097058"/>
                </a:cubicBezTo>
                <a:cubicBezTo>
                  <a:pt x="284562" y="6097058"/>
                  <a:pt x="284562" y="6097058"/>
                  <a:pt x="284562" y="6097058"/>
                </a:cubicBezTo>
                <a:cubicBezTo>
                  <a:pt x="284562" y="6097058"/>
                  <a:pt x="284562" y="6097058"/>
                  <a:pt x="284562" y="6097058"/>
                </a:cubicBezTo>
                <a:close/>
                <a:moveTo>
                  <a:pt x="284562" y="6097058"/>
                </a:moveTo>
                <a:cubicBezTo>
                  <a:pt x="280882" y="6097058"/>
                  <a:pt x="275976" y="6100234"/>
                  <a:pt x="273523" y="6094942"/>
                </a:cubicBezTo>
                <a:cubicBezTo>
                  <a:pt x="272296" y="6091767"/>
                  <a:pt x="275976" y="6088592"/>
                  <a:pt x="279656" y="6088592"/>
                </a:cubicBezTo>
                <a:cubicBezTo>
                  <a:pt x="285788" y="6089651"/>
                  <a:pt x="284562" y="6093883"/>
                  <a:pt x="284562" y="6097058"/>
                </a:cubicBezTo>
                <a:close/>
                <a:moveTo>
                  <a:pt x="252671" y="5919258"/>
                </a:moveTo>
                <a:cubicBezTo>
                  <a:pt x="252671" y="5918200"/>
                  <a:pt x="253898" y="5916084"/>
                  <a:pt x="255124" y="5916084"/>
                </a:cubicBezTo>
                <a:cubicBezTo>
                  <a:pt x="258804" y="5916084"/>
                  <a:pt x="261257" y="5918200"/>
                  <a:pt x="262484" y="5921375"/>
                </a:cubicBezTo>
                <a:cubicBezTo>
                  <a:pt x="261257" y="5922433"/>
                  <a:pt x="261257" y="5924550"/>
                  <a:pt x="260031" y="5924550"/>
                </a:cubicBezTo>
                <a:cubicBezTo>
                  <a:pt x="256351" y="5923492"/>
                  <a:pt x="252671" y="5922433"/>
                  <a:pt x="252671" y="5919258"/>
                </a:cubicBezTo>
                <a:close/>
                <a:moveTo>
                  <a:pt x="233046" y="4417484"/>
                </a:moveTo>
                <a:cubicBezTo>
                  <a:pt x="233046" y="4417484"/>
                  <a:pt x="233046" y="4417484"/>
                  <a:pt x="233046" y="4417484"/>
                </a:cubicBezTo>
                <a:cubicBezTo>
                  <a:pt x="233046" y="4417484"/>
                  <a:pt x="233046" y="4417484"/>
                  <a:pt x="233046" y="4417484"/>
                </a:cubicBezTo>
                <a:close/>
                <a:moveTo>
                  <a:pt x="233046" y="4417484"/>
                </a:moveTo>
                <a:cubicBezTo>
                  <a:pt x="233046" y="4417484"/>
                  <a:pt x="231820" y="4416425"/>
                  <a:pt x="233046" y="4414309"/>
                </a:cubicBezTo>
                <a:cubicBezTo>
                  <a:pt x="233046" y="4412192"/>
                  <a:pt x="235499" y="4410075"/>
                  <a:pt x="237953" y="4411133"/>
                </a:cubicBezTo>
                <a:cubicBezTo>
                  <a:pt x="240406" y="4412192"/>
                  <a:pt x="242859" y="4413250"/>
                  <a:pt x="241632" y="4416425"/>
                </a:cubicBezTo>
                <a:cubicBezTo>
                  <a:pt x="242859" y="4418542"/>
                  <a:pt x="240406" y="4419600"/>
                  <a:pt x="233046" y="4417484"/>
                </a:cubicBezTo>
                <a:close/>
                <a:moveTo>
                  <a:pt x="120203" y="1340908"/>
                </a:moveTo>
                <a:cubicBezTo>
                  <a:pt x="118976" y="1341967"/>
                  <a:pt x="116523" y="1343025"/>
                  <a:pt x="114070" y="1343025"/>
                </a:cubicBezTo>
                <a:cubicBezTo>
                  <a:pt x="114070" y="1343025"/>
                  <a:pt x="111617" y="1340908"/>
                  <a:pt x="111617" y="1339850"/>
                </a:cubicBezTo>
                <a:cubicBezTo>
                  <a:pt x="111617" y="1337733"/>
                  <a:pt x="112843" y="1335617"/>
                  <a:pt x="116523" y="1336675"/>
                </a:cubicBezTo>
                <a:cubicBezTo>
                  <a:pt x="118976" y="1336675"/>
                  <a:pt x="121429" y="1338792"/>
                  <a:pt x="120203" y="1340908"/>
                </a:cubicBezTo>
                <a:close/>
                <a:moveTo>
                  <a:pt x="159453" y="4313767"/>
                </a:moveTo>
                <a:cubicBezTo>
                  <a:pt x="155773" y="4310592"/>
                  <a:pt x="155773" y="4308475"/>
                  <a:pt x="159453" y="4305300"/>
                </a:cubicBezTo>
                <a:cubicBezTo>
                  <a:pt x="161906" y="4304242"/>
                  <a:pt x="164359" y="4304242"/>
                  <a:pt x="165586" y="4306359"/>
                </a:cubicBezTo>
                <a:cubicBezTo>
                  <a:pt x="166812" y="4309534"/>
                  <a:pt x="163132" y="4311650"/>
                  <a:pt x="159453" y="4313767"/>
                </a:cubicBezTo>
                <a:close/>
                <a:moveTo>
                  <a:pt x="159453" y="4313767"/>
                </a:moveTo>
                <a:cubicBezTo>
                  <a:pt x="159453" y="4315883"/>
                  <a:pt x="158226" y="4316942"/>
                  <a:pt x="158226" y="4318000"/>
                </a:cubicBezTo>
                <a:cubicBezTo>
                  <a:pt x="158226" y="4316942"/>
                  <a:pt x="158226" y="4314825"/>
                  <a:pt x="159453" y="4313767"/>
                </a:cubicBezTo>
                <a:cubicBezTo>
                  <a:pt x="159453" y="4313767"/>
                  <a:pt x="159453" y="4313767"/>
                  <a:pt x="159453" y="4313767"/>
                </a:cubicBezTo>
                <a:cubicBezTo>
                  <a:pt x="159453" y="4313767"/>
                  <a:pt x="159453" y="4313767"/>
                  <a:pt x="159453" y="4313767"/>
                </a:cubicBezTo>
                <a:close/>
                <a:moveTo>
                  <a:pt x="62555" y="1548342"/>
                </a:moveTo>
                <a:cubicBezTo>
                  <a:pt x="61328" y="1548342"/>
                  <a:pt x="61328" y="1548342"/>
                  <a:pt x="62555" y="1548342"/>
                </a:cubicBezTo>
                <a:cubicBezTo>
                  <a:pt x="61328" y="1548342"/>
                  <a:pt x="61328" y="1548342"/>
                  <a:pt x="62555" y="1548342"/>
                </a:cubicBezTo>
                <a:cubicBezTo>
                  <a:pt x="61328" y="1548342"/>
                  <a:pt x="61328" y="1548342"/>
                  <a:pt x="62555" y="1548342"/>
                </a:cubicBezTo>
                <a:cubicBezTo>
                  <a:pt x="62555" y="1548342"/>
                  <a:pt x="62555" y="1548342"/>
                  <a:pt x="62555" y="1548342"/>
                </a:cubicBezTo>
                <a:close/>
                <a:moveTo>
                  <a:pt x="58875" y="1556808"/>
                </a:moveTo>
                <a:cubicBezTo>
                  <a:pt x="57648" y="1557867"/>
                  <a:pt x="57648" y="1557867"/>
                  <a:pt x="57648" y="1555750"/>
                </a:cubicBezTo>
                <a:cubicBezTo>
                  <a:pt x="57648" y="1552575"/>
                  <a:pt x="56422" y="1549400"/>
                  <a:pt x="61328" y="1549400"/>
                </a:cubicBezTo>
                <a:cubicBezTo>
                  <a:pt x="61328" y="1550458"/>
                  <a:pt x="62555" y="1550458"/>
                  <a:pt x="61328" y="1551517"/>
                </a:cubicBezTo>
                <a:cubicBezTo>
                  <a:pt x="61328" y="1552575"/>
                  <a:pt x="60101" y="1554692"/>
                  <a:pt x="58875" y="1556808"/>
                </a:cubicBezTo>
                <a:close/>
                <a:moveTo>
                  <a:pt x="116523" y="5239809"/>
                </a:moveTo>
                <a:cubicBezTo>
                  <a:pt x="118976" y="5239809"/>
                  <a:pt x="121429" y="5240867"/>
                  <a:pt x="121429" y="5242984"/>
                </a:cubicBezTo>
                <a:cubicBezTo>
                  <a:pt x="121429" y="5245100"/>
                  <a:pt x="120203" y="5247217"/>
                  <a:pt x="117750" y="5247217"/>
                </a:cubicBezTo>
                <a:cubicBezTo>
                  <a:pt x="114070" y="5248275"/>
                  <a:pt x="114070" y="5246159"/>
                  <a:pt x="112843" y="5244042"/>
                </a:cubicBezTo>
                <a:cubicBezTo>
                  <a:pt x="111617" y="5241925"/>
                  <a:pt x="114070" y="5240867"/>
                  <a:pt x="116523" y="5239809"/>
                </a:cubicBezTo>
                <a:close/>
                <a:moveTo>
                  <a:pt x="12172375" y="4155017"/>
                </a:moveTo>
                <a:cubicBezTo>
                  <a:pt x="12174828" y="4153958"/>
                  <a:pt x="12177281" y="4153958"/>
                  <a:pt x="12179734" y="4157133"/>
                </a:cubicBezTo>
                <a:cubicBezTo>
                  <a:pt x="12178508" y="4159250"/>
                  <a:pt x="12177281" y="4161367"/>
                  <a:pt x="12176055" y="4162425"/>
                </a:cubicBezTo>
                <a:cubicBezTo>
                  <a:pt x="12173602" y="4163483"/>
                  <a:pt x="12169922" y="4163483"/>
                  <a:pt x="12169922" y="4161367"/>
                </a:cubicBezTo>
                <a:cubicBezTo>
                  <a:pt x="12168695" y="4158192"/>
                  <a:pt x="12169922" y="4156075"/>
                  <a:pt x="12172375" y="4155017"/>
                </a:cubicBezTo>
                <a:close/>
                <a:moveTo>
                  <a:pt x="439108" y="2443692"/>
                </a:moveTo>
                <a:cubicBezTo>
                  <a:pt x="439108" y="2443692"/>
                  <a:pt x="439108" y="2444750"/>
                  <a:pt x="439108" y="2443692"/>
                </a:cubicBezTo>
                <a:cubicBezTo>
                  <a:pt x="439108" y="2444750"/>
                  <a:pt x="439108" y="2444750"/>
                  <a:pt x="439108" y="2443692"/>
                </a:cubicBezTo>
                <a:cubicBezTo>
                  <a:pt x="439108" y="2444750"/>
                  <a:pt x="439108" y="2443692"/>
                  <a:pt x="439108" y="2443692"/>
                </a:cubicBezTo>
                <a:cubicBezTo>
                  <a:pt x="439108" y="2443692"/>
                  <a:pt x="439108" y="2443692"/>
                  <a:pt x="439108" y="2443692"/>
                </a:cubicBezTo>
                <a:close/>
                <a:moveTo>
                  <a:pt x="1221653" y="193675"/>
                </a:moveTo>
                <a:cubicBezTo>
                  <a:pt x="1221653" y="189442"/>
                  <a:pt x="1219200" y="185208"/>
                  <a:pt x="1226559" y="183092"/>
                </a:cubicBezTo>
                <a:cubicBezTo>
                  <a:pt x="1229012" y="182033"/>
                  <a:pt x="1233919" y="184150"/>
                  <a:pt x="1232692" y="188383"/>
                </a:cubicBezTo>
                <a:cubicBezTo>
                  <a:pt x="1231466" y="194733"/>
                  <a:pt x="1226559" y="194733"/>
                  <a:pt x="1221653" y="193675"/>
                </a:cubicBezTo>
                <a:close/>
                <a:moveTo>
                  <a:pt x="826701" y="825500"/>
                </a:moveTo>
                <a:cubicBezTo>
                  <a:pt x="832834" y="824442"/>
                  <a:pt x="835287" y="827617"/>
                  <a:pt x="835287" y="832908"/>
                </a:cubicBezTo>
                <a:cubicBezTo>
                  <a:pt x="835287" y="832908"/>
                  <a:pt x="831607" y="833967"/>
                  <a:pt x="830381" y="833967"/>
                </a:cubicBezTo>
                <a:cubicBezTo>
                  <a:pt x="825475" y="832908"/>
                  <a:pt x="826701" y="828675"/>
                  <a:pt x="826701" y="825500"/>
                </a:cubicBezTo>
                <a:close/>
                <a:moveTo>
                  <a:pt x="826701" y="825500"/>
                </a:moveTo>
                <a:cubicBezTo>
                  <a:pt x="826701" y="824442"/>
                  <a:pt x="826701" y="824442"/>
                  <a:pt x="826701" y="825500"/>
                </a:cubicBezTo>
                <a:cubicBezTo>
                  <a:pt x="826701" y="824442"/>
                  <a:pt x="826701" y="824442"/>
                  <a:pt x="826701" y="825500"/>
                </a:cubicBezTo>
                <a:cubicBezTo>
                  <a:pt x="826701" y="824442"/>
                  <a:pt x="826701" y="824442"/>
                  <a:pt x="826701" y="825500"/>
                </a:cubicBezTo>
                <a:cubicBezTo>
                  <a:pt x="826701" y="825500"/>
                  <a:pt x="826701" y="824442"/>
                  <a:pt x="826701" y="825500"/>
                </a:cubicBezTo>
                <a:close/>
                <a:moveTo>
                  <a:pt x="1214294" y="105833"/>
                </a:moveTo>
                <a:cubicBezTo>
                  <a:pt x="1217974" y="105833"/>
                  <a:pt x="1220427" y="107950"/>
                  <a:pt x="1220427" y="111125"/>
                </a:cubicBezTo>
                <a:cubicBezTo>
                  <a:pt x="1220427" y="113242"/>
                  <a:pt x="1217974" y="115358"/>
                  <a:pt x="1215520" y="114300"/>
                </a:cubicBezTo>
                <a:cubicBezTo>
                  <a:pt x="1213067" y="114300"/>
                  <a:pt x="1211841" y="112183"/>
                  <a:pt x="1210614" y="110067"/>
                </a:cubicBezTo>
                <a:cubicBezTo>
                  <a:pt x="1209388" y="107950"/>
                  <a:pt x="1211841" y="105833"/>
                  <a:pt x="1214294" y="105833"/>
                </a:cubicBezTo>
                <a:close/>
                <a:moveTo>
                  <a:pt x="1215520" y="4348692"/>
                </a:moveTo>
                <a:cubicBezTo>
                  <a:pt x="1213067" y="4349750"/>
                  <a:pt x="1210614" y="4348692"/>
                  <a:pt x="1209388" y="4346575"/>
                </a:cubicBezTo>
                <a:cubicBezTo>
                  <a:pt x="1209388" y="4345517"/>
                  <a:pt x="1209388" y="4343400"/>
                  <a:pt x="1210614" y="4343400"/>
                </a:cubicBezTo>
                <a:cubicBezTo>
                  <a:pt x="1213067" y="4342342"/>
                  <a:pt x="1215520" y="4343400"/>
                  <a:pt x="1215520" y="4344459"/>
                </a:cubicBezTo>
                <a:cubicBezTo>
                  <a:pt x="1217974" y="4347633"/>
                  <a:pt x="1217974" y="4348692"/>
                  <a:pt x="1215520" y="4348692"/>
                </a:cubicBezTo>
                <a:close/>
                <a:moveTo>
                  <a:pt x="945677" y="613833"/>
                </a:moveTo>
                <a:cubicBezTo>
                  <a:pt x="943224" y="613833"/>
                  <a:pt x="940771" y="611717"/>
                  <a:pt x="939544" y="608542"/>
                </a:cubicBezTo>
                <a:cubicBezTo>
                  <a:pt x="939544" y="605367"/>
                  <a:pt x="941998" y="605367"/>
                  <a:pt x="945677" y="604308"/>
                </a:cubicBezTo>
                <a:cubicBezTo>
                  <a:pt x="948130" y="604308"/>
                  <a:pt x="950584" y="605367"/>
                  <a:pt x="950584" y="607483"/>
                </a:cubicBezTo>
                <a:cubicBezTo>
                  <a:pt x="950584" y="610658"/>
                  <a:pt x="950584" y="614892"/>
                  <a:pt x="945677" y="613833"/>
                </a:cubicBezTo>
                <a:close/>
                <a:moveTo>
                  <a:pt x="612053" y="5260975"/>
                </a:moveTo>
                <a:cubicBezTo>
                  <a:pt x="614506" y="5260975"/>
                  <a:pt x="614506" y="5263092"/>
                  <a:pt x="613280" y="5265209"/>
                </a:cubicBezTo>
                <a:cubicBezTo>
                  <a:pt x="612053" y="5266267"/>
                  <a:pt x="609600" y="5268383"/>
                  <a:pt x="608373" y="5269442"/>
                </a:cubicBezTo>
                <a:cubicBezTo>
                  <a:pt x="607147" y="5268383"/>
                  <a:pt x="605920" y="5266267"/>
                  <a:pt x="605920" y="5265209"/>
                </a:cubicBezTo>
                <a:cubicBezTo>
                  <a:pt x="604694" y="5263092"/>
                  <a:pt x="607147" y="5260975"/>
                  <a:pt x="612053" y="5260975"/>
                </a:cubicBezTo>
                <a:close/>
                <a:moveTo>
                  <a:pt x="33117" y="5992284"/>
                </a:moveTo>
                <a:cubicBezTo>
                  <a:pt x="30664" y="5991225"/>
                  <a:pt x="29437" y="5989109"/>
                  <a:pt x="30664" y="5986992"/>
                </a:cubicBezTo>
                <a:cubicBezTo>
                  <a:pt x="31891" y="5984875"/>
                  <a:pt x="33117" y="5984875"/>
                  <a:pt x="35570" y="5985933"/>
                </a:cubicBezTo>
                <a:cubicBezTo>
                  <a:pt x="38023" y="5986992"/>
                  <a:pt x="40476" y="5988050"/>
                  <a:pt x="39250" y="5991225"/>
                </a:cubicBezTo>
                <a:cubicBezTo>
                  <a:pt x="38023" y="5992284"/>
                  <a:pt x="35570" y="5993342"/>
                  <a:pt x="33117" y="5992284"/>
                </a:cubicBezTo>
                <a:close/>
                <a:moveTo>
                  <a:pt x="10891847" y="2471208"/>
                </a:moveTo>
                <a:cubicBezTo>
                  <a:pt x="10895527" y="2476500"/>
                  <a:pt x="10897980" y="2481792"/>
                  <a:pt x="10891847" y="2488142"/>
                </a:cubicBezTo>
                <a:cubicBezTo>
                  <a:pt x="10886941" y="2482850"/>
                  <a:pt x="10886941" y="2477559"/>
                  <a:pt x="10891847" y="2471208"/>
                </a:cubicBezTo>
                <a:close/>
                <a:moveTo>
                  <a:pt x="1105130" y="5954183"/>
                </a:moveTo>
                <a:cubicBezTo>
                  <a:pt x="1105130" y="5953125"/>
                  <a:pt x="1105130" y="5953125"/>
                  <a:pt x="1105130" y="5954183"/>
                </a:cubicBezTo>
                <a:cubicBezTo>
                  <a:pt x="1106357" y="5953125"/>
                  <a:pt x="1106357" y="5953125"/>
                  <a:pt x="1105130" y="5954183"/>
                </a:cubicBezTo>
                <a:lnTo>
                  <a:pt x="1105130" y="5954183"/>
                </a:lnTo>
                <a:cubicBezTo>
                  <a:pt x="1106357" y="5953125"/>
                  <a:pt x="1106357" y="5953125"/>
                  <a:pt x="1105130" y="5954183"/>
                </a:cubicBezTo>
                <a:cubicBezTo>
                  <a:pt x="1106357" y="5954183"/>
                  <a:pt x="1106357" y="5954183"/>
                  <a:pt x="1105130" y="5954183"/>
                </a:cubicBezTo>
                <a:close/>
                <a:moveTo>
                  <a:pt x="17172" y="6498167"/>
                </a:moveTo>
                <a:cubicBezTo>
                  <a:pt x="14719" y="6497109"/>
                  <a:pt x="12266" y="6497109"/>
                  <a:pt x="13492" y="6493933"/>
                </a:cubicBezTo>
                <a:cubicBezTo>
                  <a:pt x="14719" y="6491817"/>
                  <a:pt x="15945" y="6490758"/>
                  <a:pt x="18398" y="6489700"/>
                </a:cubicBezTo>
                <a:cubicBezTo>
                  <a:pt x="20852" y="6488642"/>
                  <a:pt x="23305" y="6490758"/>
                  <a:pt x="23305" y="6491817"/>
                </a:cubicBezTo>
                <a:cubicBezTo>
                  <a:pt x="23305" y="6496050"/>
                  <a:pt x="20852" y="6498167"/>
                  <a:pt x="17172" y="6498167"/>
                </a:cubicBezTo>
                <a:close/>
                <a:moveTo>
                  <a:pt x="10905339" y="3547534"/>
                </a:moveTo>
                <a:cubicBezTo>
                  <a:pt x="10907792" y="3550708"/>
                  <a:pt x="10904113" y="3550708"/>
                  <a:pt x="10901659" y="3551767"/>
                </a:cubicBezTo>
                <a:cubicBezTo>
                  <a:pt x="10897980" y="3551767"/>
                  <a:pt x="10895527" y="3549650"/>
                  <a:pt x="10895527" y="3546475"/>
                </a:cubicBezTo>
                <a:cubicBezTo>
                  <a:pt x="10895527" y="3544358"/>
                  <a:pt x="10896754" y="3542242"/>
                  <a:pt x="10900433" y="3543300"/>
                </a:cubicBezTo>
                <a:cubicBezTo>
                  <a:pt x="10902886" y="3544358"/>
                  <a:pt x="10904113" y="3546475"/>
                  <a:pt x="10905339" y="3547534"/>
                </a:cubicBezTo>
                <a:close/>
                <a:moveTo>
                  <a:pt x="247765" y="1928283"/>
                </a:moveTo>
                <a:cubicBezTo>
                  <a:pt x="248992" y="1929342"/>
                  <a:pt x="250218" y="1929342"/>
                  <a:pt x="251445" y="1930400"/>
                </a:cubicBezTo>
                <a:cubicBezTo>
                  <a:pt x="250218" y="1931458"/>
                  <a:pt x="247765" y="1933575"/>
                  <a:pt x="246538" y="1934633"/>
                </a:cubicBezTo>
                <a:cubicBezTo>
                  <a:pt x="246538" y="1934633"/>
                  <a:pt x="244085" y="1933575"/>
                  <a:pt x="244085" y="1932517"/>
                </a:cubicBezTo>
                <a:cubicBezTo>
                  <a:pt x="242859" y="1930400"/>
                  <a:pt x="245312" y="1929342"/>
                  <a:pt x="247765" y="1928283"/>
                </a:cubicBezTo>
                <a:close/>
                <a:moveTo>
                  <a:pt x="1179950" y="4942417"/>
                </a:moveTo>
                <a:cubicBezTo>
                  <a:pt x="1181177" y="4936067"/>
                  <a:pt x="1170138" y="4932892"/>
                  <a:pt x="1175044" y="4925484"/>
                </a:cubicBezTo>
                <a:cubicBezTo>
                  <a:pt x="1189763" y="4926542"/>
                  <a:pt x="1181177" y="4937125"/>
                  <a:pt x="1183630" y="4942417"/>
                </a:cubicBezTo>
                <a:cubicBezTo>
                  <a:pt x="1184856" y="4945592"/>
                  <a:pt x="1184856" y="4947709"/>
                  <a:pt x="1181177" y="4949825"/>
                </a:cubicBezTo>
                <a:cubicBezTo>
                  <a:pt x="1179950" y="4949825"/>
                  <a:pt x="1177497" y="4949825"/>
                  <a:pt x="1176271" y="4948767"/>
                </a:cubicBezTo>
                <a:cubicBezTo>
                  <a:pt x="1175044" y="4945592"/>
                  <a:pt x="1176271" y="4943475"/>
                  <a:pt x="1179950" y="4942417"/>
                </a:cubicBezTo>
                <a:close/>
                <a:moveTo>
                  <a:pt x="1232692" y="6647392"/>
                </a:moveTo>
                <a:cubicBezTo>
                  <a:pt x="1232692" y="6647392"/>
                  <a:pt x="1232692" y="6647392"/>
                  <a:pt x="1232692" y="6647392"/>
                </a:cubicBezTo>
                <a:cubicBezTo>
                  <a:pt x="1232692" y="6647392"/>
                  <a:pt x="1232692" y="6647392"/>
                  <a:pt x="1232692" y="6647392"/>
                </a:cubicBezTo>
                <a:cubicBezTo>
                  <a:pt x="1232692" y="6647392"/>
                  <a:pt x="1232692" y="6647392"/>
                  <a:pt x="1232692" y="6647392"/>
                </a:cubicBezTo>
                <a:cubicBezTo>
                  <a:pt x="1232692" y="6647392"/>
                  <a:pt x="1232692" y="6647392"/>
                  <a:pt x="1232692" y="6647392"/>
                </a:cubicBezTo>
                <a:close/>
                <a:moveTo>
                  <a:pt x="1231466" y="6643159"/>
                </a:moveTo>
                <a:cubicBezTo>
                  <a:pt x="1231466" y="6644217"/>
                  <a:pt x="1231466" y="6645276"/>
                  <a:pt x="1231466" y="6647392"/>
                </a:cubicBezTo>
                <a:cubicBezTo>
                  <a:pt x="1230239" y="6647392"/>
                  <a:pt x="1229012" y="6646334"/>
                  <a:pt x="1227786" y="6646334"/>
                </a:cubicBezTo>
                <a:cubicBezTo>
                  <a:pt x="1225333" y="6645276"/>
                  <a:pt x="1221653" y="6644217"/>
                  <a:pt x="1222880" y="6639984"/>
                </a:cubicBezTo>
                <a:cubicBezTo>
                  <a:pt x="1222880" y="6639984"/>
                  <a:pt x="1224106" y="6638925"/>
                  <a:pt x="1225333" y="6638925"/>
                </a:cubicBezTo>
                <a:cubicBezTo>
                  <a:pt x="1229012" y="6638925"/>
                  <a:pt x="1231466" y="6639984"/>
                  <a:pt x="1231466" y="6643159"/>
                </a:cubicBezTo>
                <a:close/>
                <a:moveTo>
                  <a:pt x="4906" y="6402917"/>
                </a:moveTo>
                <a:cubicBezTo>
                  <a:pt x="2453" y="6402917"/>
                  <a:pt x="0" y="6400800"/>
                  <a:pt x="0" y="6398683"/>
                </a:cubicBezTo>
                <a:cubicBezTo>
                  <a:pt x="0" y="6397625"/>
                  <a:pt x="1227" y="6395508"/>
                  <a:pt x="2453" y="6395508"/>
                </a:cubicBezTo>
                <a:cubicBezTo>
                  <a:pt x="4906" y="6394450"/>
                  <a:pt x="7359" y="6395508"/>
                  <a:pt x="7359" y="6398683"/>
                </a:cubicBezTo>
                <a:cubicBezTo>
                  <a:pt x="8586" y="6400800"/>
                  <a:pt x="7359" y="6402917"/>
                  <a:pt x="4906" y="6402917"/>
                </a:cubicBezTo>
                <a:close/>
                <a:moveTo>
                  <a:pt x="845099" y="192617"/>
                </a:moveTo>
                <a:cubicBezTo>
                  <a:pt x="843873" y="193675"/>
                  <a:pt x="843873" y="193675"/>
                  <a:pt x="842646" y="194733"/>
                </a:cubicBezTo>
                <a:cubicBezTo>
                  <a:pt x="843873" y="193675"/>
                  <a:pt x="843873" y="192617"/>
                  <a:pt x="845099" y="192617"/>
                </a:cubicBezTo>
                <a:cubicBezTo>
                  <a:pt x="845099" y="191558"/>
                  <a:pt x="846326" y="190500"/>
                  <a:pt x="847553" y="189442"/>
                </a:cubicBezTo>
                <a:cubicBezTo>
                  <a:pt x="851232" y="191558"/>
                  <a:pt x="846326" y="191558"/>
                  <a:pt x="845099" y="192617"/>
                </a:cubicBezTo>
                <a:close/>
                <a:moveTo>
                  <a:pt x="842646" y="195792"/>
                </a:moveTo>
                <a:cubicBezTo>
                  <a:pt x="842646" y="196850"/>
                  <a:pt x="841420" y="196850"/>
                  <a:pt x="841420" y="197908"/>
                </a:cubicBezTo>
                <a:cubicBezTo>
                  <a:pt x="841420" y="196850"/>
                  <a:pt x="841420" y="195792"/>
                  <a:pt x="842646" y="195792"/>
                </a:cubicBezTo>
                <a:cubicBezTo>
                  <a:pt x="842646" y="195792"/>
                  <a:pt x="842646" y="194733"/>
                  <a:pt x="842646" y="195792"/>
                </a:cubicBezTo>
                <a:cubicBezTo>
                  <a:pt x="842646" y="194733"/>
                  <a:pt x="842646" y="194733"/>
                  <a:pt x="842646" y="195792"/>
                </a:cubicBezTo>
                <a:cubicBezTo>
                  <a:pt x="842646" y="194733"/>
                  <a:pt x="842646" y="194733"/>
                  <a:pt x="842646" y="195792"/>
                </a:cubicBezTo>
                <a:close/>
                <a:moveTo>
                  <a:pt x="841420" y="227542"/>
                </a:moveTo>
                <a:cubicBezTo>
                  <a:pt x="840193" y="223308"/>
                  <a:pt x="840193" y="220133"/>
                  <a:pt x="846326" y="219075"/>
                </a:cubicBezTo>
                <a:cubicBezTo>
                  <a:pt x="848779" y="218017"/>
                  <a:pt x="851232" y="219075"/>
                  <a:pt x="852459" y="221192"/>
                </a:cubicBezTo>
                <a:cubicBezTo>
                  <a:pt x="853685" y="224367"/>
                  <a:pt x="851232" y="226483"/>
                  <a:pt x="848779" y="228600"/>
                </a:cubicBezTo>
                <a:cubicBezTo>
                  <a:pt x="846326" y="233892"/>
                  <a:pt x="838967" y="237067"/>
                  <a:pt x="843873" y="244475"/>
                </a:cubicBezTo>
                <a:cubicBezTo>
                  <a:pt x="851232" y="255058"/>
                  <a:pt x="842646" y="257175"/>
                  <a:pt x="834060" y="260350"/>
                </a:cubicBezTo>
                <a:cubicBezTo>
                  <a:pt x="827928" y="246592"/>
                  <a:pt x="842646" y="239183"/>
                  <a:pt x="841420" y="227542"/>
                </a:cubicBezTo>
                <a:close/>
                <a:moveTo>
                  <a:pt x="1160325" y="3928534"/>
                </a:moveTo>
                <a:cubicBezTo>
                  <a:pt x="1164005" y="3927475"/>
                  <a:pt x="1165231" y="3930650"/>
                  <a:pt x="1165231" y="3931708"/>
                </a:cubicBezTo>
                <a:cubicBezTo>
                  <a:pt x="1166458" y="3935942"/>
                  <a:pt x="1165231" y="3939117"/>
                  <a:pt x="1159099" y="3940175"/>
                </a:cubicBezTo>
                <a:cubicBezTo>
                  <a:pt x="1156646" y="3941233"/>
                  <a:pt x="1154192" y="3938059"/>
                  <a:pt x="1154192" y="3937000"/>
                </a:cubicBezTo>
                <a:cubicBezTo>
                  <a:pt x="1152966" y="3933825"/>
                  <a:pt x="1155419" y="3930650"/>
                  <a:pt x="1160325" y="3928534"/>
                </a:cubicBezTo>
                <a:close/>
                <a:moveTo>
                  <a:pt x="11736947" y="1082675"/>
                </a:moveTo>
                <a:cubicBezTo>
                  <a:pt x="11736947" y="1082675"/>
                  <a:pt x="11736947" y="1082675"/>
                  <a:pt x="11736947" y="1082675"/>
                </a:cubicBezTo>
                <a:cubicBezTo>
                  <a:pt x="11736947" y="1083733"/>
                  <a:pt x="11738173" y="1083733"/>
                  <a:pt x="11736947" y="1082675"/>
                </a:cubicBezTo>
                <a:cubicBezTo>
                  <a:pt x="11738173" y="1083733"/>
                  <a:pt x="11736947" y="1083733"/>
                  <a:pt x="11736947" y="1082675"/>
                </a:cubicBezTo>
                <a:cubicBezTo>
                  <a:pt x="11736947" y="1083733"/>
                  <a:pt x="11736947" y="1083733"/>
                  <a:pt x="11736947" y="1082675"/>
                </a:cubicBezTo>
                <a:close/>
                <a:moveTo>
                  <a:pt x="11736947" y="1083733"/>
                </a:moveTo>
                <a:cubicBezTo>
                  <a:pt x="11736947" y="1087967"/>
                  <a:pt x="11735720" y="1091142"/>
                  <a:pt x="11729587" y="1091142"/>
                </a:cubicBezTo>
                <a:cubicBezTo>
                  <a:pt x="11728361" y="1091142"/>
                  <a:pt x="11727134" y="1089025"/>
                  <a:pt x="11727134" y="1087967"/>
                </a:cubicBezTo>
                <a:cubicBezTo>
                  <a:pt x="11728361" y="1081617"/>
                  <a:pt x="11733267" y="1083733"/>
                  <a:pt x="11736947" y="1083733"/>
                </a:cubicBezTo>
                <a:close/>
                <a:moveTo>
                  <a:pt x="1915886" y="4403725"/>
                </a:moveTo>
                <a:cubicBezTo>
                  <a:pt x="1913433" y="4404784"/>
                  <a:pt x="1912206" y="4405842"/>
                  <a:pt x="1909753" y="4403725"/>
                </a:cubicBezTo>
                <a:cubicBezTo>
                  <a:pt x="1909753" y="4403725"/>
                  <a:pt x="1910980" y="4401609"/>
                  <a:pt x="1912206" y="4400550"/>
                </a:cubicBezTo>
                <a:lnTo>
                  <a:pt x="1912206" y="4400550"/>
                </a:lnTo>
                <a:cubicBezTo>
                  <a:pt x="1913433" y="4396317"/>
                  <a:pt x="1915886" y="4394200"/>
                  <a:pt x="1920792" y="4395258"/>
                </a:cubicBezTo>
                <a:cubicBezTo>
                  <a:pt x="1922019" y="4395258"/>
                  <a:pt x="1923245" y="4397375"/>
                  <a:pt x="1923245" y="4398434"/>
                </a:cubicBezTo>
                <a:cubicBezTo>
                  <a:pt x="1922019" y="4402667"/>
                  <a:pt x="1919565" y="4402667"/>
                  <a:pt x="1915886" y="4403725"/>
                </a:cubicBezTo>
                <a:close/>
                <a:moveTo>
                  <a:pt x="456280" y="954617"/>
                </a:moveTo>
                <a:cubicBezTo>
                  <a:pt x="456280" y="956733"/>
                  <a:pt x="455054" y="958850"/>
                  <a:pt x="452600" y="959908"/>
                </a:cubicBezTo>
                <a:cubicBezTo>
                  <a:pt x="451374" y="958850"/>
                  <a:pt x="450147" y="958850"/>
                  <a:pt x="448921" y="957792"/>
                </a:cubicBezTo>
                <a:cubicBezTo>
                  <a:pt x="450147" y="955675"/>
                  <a:pt x="451374" y="954617"/>
                  <a:pt x="452600" y="953558"/>
                </a:cubicBezTo>
                <a:cubicBezTo>
                  <a:pt x="452600" y="952500"/>
                  <a:pt x="456280" y="954617"/>
                  <a:pt x="456280" y="954617"/>
                </a:cubicBezTo>
                <a:close/>
                <a:moveTo>
                  <a:pt x="196250" y="351367"/>
                </a:moveTo>
                <a:cubicBezTo>
                  <a:pt x="196250" y="352425"/>
                  <a:pt x="193796" y="352425"/>
                  <a:pt x="192570" y="353483"/>
                </a:cubicBezTo>
                <a:cubicBezTo>
                  <a:pt x="190117" y="352425"/>
                  <a:pt x="186437" y="352425"/>
                  <a:pt x="187664" y="349250"/>
                </a:cubicBezTo>
                <a:cubicBezTo>
                  <a:pt x="187664" y="347133"/>
                  <a:pt x="190117" y="345017"/>
                  <a:pt x="193796" y="346075"/>
                </a:cubicBezTo>
                <a:cubicBezTo>
                  <a:pt x="195023" y="346075"/>
                  <a:pt x="196250" y="348192"/>
                  <a:pt x="196250" y="351367"/>
                </a:cubicBezTo>
                <a:close/>
                <a:moveTo>
                  <a:pt x="11105269" y="4496859"/>
                </a:moveTo>
                <a:cubicBezTo>
                  <a:pt x="11106495" y="4497917"/>
                  <a:pt x="11107721" y="4500034"/>
                  <a:pt x="11108948" y="4502150"/>
                </a:cubicBezTo>
                <a:cubicBezTo>
                  <a:pt x="11106495" y="4501092"/>
                  <a:pt x="11104042" y="4500034"/>
                  <a:pt x="11102815" y="4498975"/>
                </a:cubicBezTo>
                <a:cubicBezTo>
                  <a:pt x="11101588" y="4497917"/>
                  <a:pt x="11104042" y="4495800"/>
                  <a:pt x="11105269" y="4496859"/>
                </a:cubicBezTo>
                <a:close/>
                <a:moveTo>
                  <a:pt x="11108948" y="4502150"/>
                </a:moveTo>
                <a:cubicBezTo>
                  <a:pt x="11108948" y="4502150"/>
                  <a:pt x="11110174" y="4502150"/>
                  <a:pt x="11108948" y="4502150"/>
                </a:cubicBezTo>
                <a:cubicBezTo>
                  <a:pt x="11110174" y="4502150"/>
                  <a:pt x="11108948" y="4502150"/>
                  <a:pt x="11108948" y="4502150"/>
                </a:cubicBezTo>
                <a:cubicBezTo>
                  <a:pt x="11108948" y="4502150"/>
                  <a:pt x="11108948" y="4502150"/>
                  <a:pt x="11108948" y="4502150"/>
                </a:cubicBezTo>
                <a:close/>
                <a:moveTo>
                  <a:pt x="11159237" y="4120092"/>
                </a:moveTo>
                <a:cubicBezTo>
                  <a:pt x="11159237" y="4120092"/>
                  <a:pt x="11159237" y="4120092"/>
                  <a:pt x="11159237" y="4120092"/>
                </a:cubicBezTo>
                <a:cubicBezTo>
                  <a:pt x="11159237" y="4121150"/>
                  <a:pt x="11159237" y="4121150"/>
                  <a:pt x="11159237" y="4120092"/>
                </a:cubicBezTo>
                <a:cubicBezTo>
                  <a:pt x="11159237" y="4121150"/>
                  <a:pt x="11159237" y="4120092"/>
                  <a:pt x="11159237" y="4120092"/>
                </a:cubicBezTo>
                <a:cubicBezTo>
                  <a:pt x="11159237" y="4120092"/>
                  <a:pt x="11159237" y="4120092"/>
                  <a:pt x="11159237" y="4120092"/>
                </a:cubicBezTo>
                <a:close/>
                <a:moveTo>
                  <a:pt x="11159237" y="4120092"/>
                </a:moveTo>
                <a:cubicBezTo>
                  <a:pt x="11155557" y="4119034"/>
                  <a:pt x="11150651" y="4122208"/>
                  <a:pt x="11149425" y="4116917"/>
                </a:cubicBezTo>
                <a:cubicBezTo>
                  <a:pt x="11148198" y="4114800"/>
                  <a:pt x="11150651" y="4112684"/>
                  <a:pt x="11153104" y="4112684"/>
                </a:cubicBezTo>
                <a:cubicBezTo>
                  <a:pt x="11158011" y="4112684"/>
                  <a:pt x="11156784" y="4117975"/>
                  <a:pt x="11159237" y="4120092"/>
                </a:cubicBezTo>
                <a:close/>
                <a:moveTo>
                  <a:pt x="90765" y="1819275"/>
                </a:moveTo>
                <a:cubicBezTo>
                  <a:pt x="90765" y="1819275"/>
                  <a:pt x="89539" y="1817158"/>
                  <a:pt x="89539" y="1815042"/>
                </a:cubicBezTo>
                <a:cubicBezTo>
                  <a:pt x="89539" y="1812925"/>
                  <a:pt x="90765" y="1810808"/>
                  <a:pt x="94445" y="1811867"/>
                </a:cubicBezTo>
                <a:cubicBezTo>
                  <a:pt x="96898" y="1812925"/>
                  <a:pt x="99351" y="1813983"/>
                  <a:pt x="98125" y="1817158"/>
                </a:cubicBezTo>
                <a:cubicBezTo>
                  <a:pt x="98125" y="1819275"/>
                  <a:pt x="96898" y="1821392"/>
                  <a:pt x="90765" y="1819275"/>
                </a:cubicBezTo>
                <a:close/>
                <a:moveTo>
                  <a:pt x="1079372" y="67733"/>
                </a:moveTo>
                <a:cubicBezTo>
                  <a:pt x="1078146" y="66675"/>
                  <a:pt x="1078146" y="65617"/>
                  <a:pt x="1076919" y="63500"/>
                </a:cubicBezTo>
                <a:cubicBezTo>
                  <a:pt x="1076919" y="59267"/>
                  <a:pt x="1080599" y="58208"/>
                  <a:pt x="1084279" y="58208"/>
                </a:cubicBezTo>
                <a:cubicBezTo>
                  <a:pt x="1084279" y="58208"/>
                  <a:pt x="1086732" y="60325"/>
                  <a:pt x="1086732" y="61383"/>
                </a:cubicBezTo>
                <a:cubicBezTo>
                  <a:pt x="1085505" y="64558"/>
                  <a:pt x="1081825" y="66675"/>
                  <a:pt x="1079372" y="67733"/>
                </a:cubicBezTo>
                <a:close/>
                <a:moveTo>
                  <a:pt x="1297700" y="334433"/>
                </a:moveTo>
                <a:cubicBezTo>
                  <a:pt x="1298926" y="333375"/>
                  <a:pt x="1300153" y="332317"/>
                  <a:pt x="1301380" y="332317"/>
                </a:cubicBezTo>
                <a:cubicBezTo>
                  <a:pt x="1303833" y="332317"/>
                  <a:pt x="1306286" y="334433"/>
                  <a:pt x="1305059" y="337608"/>
                </a:cubicBezTo>
                <a:cubicBezTo>
                  <a:pt x="1303833" y="339725"/>
                  <a:pt x="1302606" y="340783"/>
                  <a:pt x="1300153" y="339725"/>
                </a:cubicBezTo>
                <a:cubicBezTo>
                  <a:pt x="1297700" y="338667"/>
                  <a:pt x="1296473" y="336550"/>
                  <a:pt x="1297700" y="334433"/>
                </a:cubicBezTo>
                <a:close/>
                <a:moveTo>
                  <a:pt x="1067107" y="3166534"/>
                </a:moveTo>
                <a:cubicBezTo>
                  <a:pt x="1067107" y="3167592"/>
                  <a:pt x="1065880" y="3169708"/>
                  <a:pt x="1064654" y="3170767"/>
                </a:cubicBezTo>
                <a:cubicBezTo>
                  <a:pt x="1064654" y="3169708"/>
                  <a:pt x="1064654" y="3168650"/>
                  <a:pt x="1064654" y="3168650"/>
                </a:cubicBezTo>
                <a:cubicBezTo>
                  <a:pt x="1064654" y="3167592"/>
                  <a:pt x="1065880" y="3165475"/>
                  <a:pt x="1067107" y="3165475"/>
                </a:cubicBezTo>
                <a:cubicBezTo>
                  <a:pt x="1067107" y="3165475"/>
                  <a:pt x="1068333" y="3165475"/>
                  <a:pt x="1068333" y="3165475"/>
                </a:cubicBezTo>
                <a:cubicBezTo>
                  <a:pt x="1068333" y="3165475"/>
                  <a:pt x="1067107" y="3165475"/>
                  <a:pt x="1067107" y="3166534"/>
                </a:cubicBezTo>
                <a:close/>
                <a:moveTo>
                  <a:pt x="11207073" y="3559175"/>
                </a:moveTo>
                <a:cubicBezTo>
                  <a:pt x="11205846" y="3561292"/>
                  <a:pt x="11204620" y="3565525"/>
                  <a:pt x="11200940" y="3565525"/>
                </a:cubicBezTo>
                <a:cubicBezTo>
                  <a:pt x="11197261" y="3564467"/>
                  <a:pt x="11197261" y="3562350"/>
                  <a:pt x="11198487" y="3560233"/>
                </a:cubicBezTo>
                <a:cubicBezTo>
                  <a:pt x="11199713" y="3558117"/>
                  <a:pt x="11199713" y="3556000"/>
                  <a:pt x="11203393" y="3556000"/>
                </a:cubicBezTo>
                <a:cubicBezTo>
                  <a:pt x="11203393" y="3557059"/>
                  <a:pt x="11204620" y="3558117"/>
                  <a:pt x="11207073" y="3559175"/>
                </a:cubicBezTo>
                <a:close/>
                <a:moveTo>
                  <a:pt x="582616" y="260350"/>
                </a:moveTo>
                <a:cubicBezTo>
                  <a:pt x="583842" y="260350"/>
                  <a:pt x="586295" y="261408"/>
                  <a:pt x="587522" y="261408"/>
                </a:cubicBezTo>
                <a:cubicBezTo>
                  <a:pt x="589975" y="266700"/>
                  <a:pt x="585069" y="268817"/>
                  <a:pt x="580163" y="271992"/>
                </a:cubicBezTo>
                <a:cubicBezTo>
                  <a:pt x="578936" y="273050"/>
                  <a:pt x="576483" y="275167"/>
                  <a:pt x="574030" y="273050"/>
                </a:cubicBezTo>
                <a:cubicBezTo>
                  <a:pt x="571577" y="270933"/>
                  <a:pt x="574030" y="269875"/>
                  <a:pt x="576483" y="268817"/>
                </a:cubicBezTo>
                <a:cubicBezTo>
                  <a:pt x="577709" y="265642"/>
                  <a:pt x="576483" y="260350"/>
                  <a:pt x="582616" y="260350"/>
                </a:cubicBezTo>
                <a:close/>
                <a:moveTo>
                  <a:pt x="142281" y="607483"/>
                </a:moveTo>
                <a:cubicBezTo>
                  <a:pt x="139828" y="608542"/>
                  <a:pt x="138601" y="610658"/>
                  <a:pt x="136148" y="610658"/>
                </a:cubicBezTo>
                <a:cubicBezTo>
                  <a:pt x="132468" y="611717"/>
                  <a:pt x="131242" y="610658"/>
                  <a:pt x="132468" y="607483"/>
                </a:cubicBezTo>
                <a:cubicBezTo>
                  <a:pt x="133695" y="605367"/>
                  <a:pt x="136148" y="604308"/>
                  <a:pt x="138601" y="603250"/>
                </a:cubicBezTo>
                <a:cubicBezTo>
                  <a:pt x="138601" y="604308"/>
                  <a:pt x="139828" y="605367"/>
                  <a:pt x="142281" y="607483"/>
                </a:cubicBezTo>
                <a:close/>
                <a:moveTo>
                  <a:pt x="11232830" y="1826683"/>
                </a:moveTo>
                <a:cubicBezTo>
                  <a:pt x="11229151" y="1827742"/>
                  <a:pt x="11227925" y="1825625"/>
                  <a:pt x="11227925" y="1823508"/>
                </a:cubicBezTo>
                <a:cubicBezTo>
                  <a:pt x="11227925" y="1821392"/>
                  <a:pt x="11229151" y="1819275"/>
                  <a:pt x="11232830" y="1819275"/>
                </a:cubicBezTo>
                <a:cubicBezTo>
                  <a:pt x="11235284" y="1819275"/>
                  <a:pt x="11237737" y="1821392"/>
                  <a:pt x="11236510" y="1823508"/>
                </a:cubicBezTo>
                <a:cubicBezTo>
                  <a:pt x="11235284" y="1824567"/>
                  <a:pt x="11234057" y="1826683"/>
                  <a:pt x="11232830" y="1826683"/>
                </a:cubicBezTo>
                <a:close/>
                <a:moveTo>
                  <a:pt x="561764" y="1937808"/>
                </a:moveTo>
                <a:cubicBezTo>
                  <a:pt x="564217" y="1938867"/>
                  <a:pt x="566670" y="1939925"/>
                  <a:pt x="565444" y="1943100"/>
                </a:cubicBezTo>
                <a:cubicBezTo>
                  <a:pt x="564217" y="1945217"/>
                  <a:pt x="562991" y="1947333"/>
                  <a:pt x="559311" y="1947333"/>
                </a:cubicBezTo>
                <a:cubicBezTo>
                  <a:pt x="555631" y="1947333"/>
                  <a:pt x="554405" y="1946275"/>
                  <a:pt x="554405" y="1943100"/>
                </a:cubicBezTo>
                <a:cubicBezTo>
                  <a:pt x="555631" y="1938867"/>
                  <a:pt x="558085" y="1937808"/>
                  <a:pt x="561764" y="1937808"/>
                </a:cubicBezTo>
                <a:close/>
                <a:moveTo>
                  <a:pt x="11303971" y="3405717"/>
                </a:moveTo>
                <a:cubicBezTo>
                  <a:pt x="11303971" y="3406775"/>
                  <a:pt x="11302744" y="3407833"/>
                  <a:pt x="11301518" y="3409950"/>
                </a:cubicBezTo>
                <a:cubicBezTo>
                  <a:pt x="11300291" y="3407833"/>
                  <a:pt x="11299065" y="3405717"/>
                  <a:pt x="11297838" y="3403600"/>
                </a:cubicBezTo>
                <a:cubicBezTo>
                  <a:pt x="11296612" y="3401483"/>
                  <a:pt x="11295385" y="3400425"/>
                  <a:pt x="11292932" y="3400425"/>
                </a:cubicBezTo>
                <a:cubicBezTo>
                  <a:pt x="11286799" y="3403600"/>
                  <a:pt x="11283120" y="3401483"/>
                  <a:pt x="11279440" y="3397250"/>
                </a:cubicBezTo>
                <a:cubicBezTo>
                  <a:pt x="11275760" y="3390900"/>
                  <a:pt x="11274534" y="3383492"/>
                  <a:pt x="11279440" y="3375025"/>
                </a:cubicBezTo>
                <a:cubicBezTo>
                  <a:pt x="11283120" y="3383492"/>
                  <a:pt x="11288026" y="3391958"/>
                  <a:pt x="11292932" y="3399367"/>
                </a:cubicBezTo>
                <a:cubicBezTo>
                  <a:pt x="11296612" y="3399367"/>
                  <a:pt x="11299065" y="3398309"/>
                  <a:pt x="11302744" y="3399367"/>
                </a:cubicBezTo>
                <a:cubicBezTo>
                  <a:pt x="11305198" y="3400425"/>
                  <a:pt x="11305198" y="3403600"/>
                  <a:pt x="11303971" y="3405717"/>
                </a:cubicBezTo>
                <a:close/>
                <a:moveTo>
                  <a:pt x="1026630" y="3143250"/>
                </a:moveTo>
                <a:cubicBezTo>
                  <a:pt x="1027857" y="3141133"/>
                  <a:pt x="1029083" y="3139017"/>
                  <a:pt x="1031536" y="3139017"/>
                </a:cubicBezTo>
                <a:cubicBezTo>
                  <a:pt x="1036443" y="3139017"/>
                  <a:pt x="1036443" y="3142192"/>
                  <a:pt x="1036443" y="3145367"/>
                </a:cubicBezTo>
                <a:cubicBezTo>
                  <a:pt x="1036443" y="3147483"/>
                  <a:pt x="1032763" y="3148542"/>
                  <a:pt x="1029083" y="3147483"/>
                </a:cubicBezTo>
                <a:cubicBezTo>
                  <a:pt x="1027857" y="3146425"/>
                  <a:pt x="1025404" y="3145367"/>
                  <a:pt x="1026630" y="3143250"/>
                </a:cubicBezTo>
                <a:close/>
                <a:moveTo>
                  <a:pt x="11765157" y="2236258"/>
                </a:moveTo>
                <a:cubicBezTo>
                  <a:pt x="11766384" y="2237317"/>
                  <a:pt x="11768837" y="2237317"/>
                  <a:pt x="11768837" y="2238375"/>
                </a:cubicBezTo>
                <a:cubicBezTo>
                  <a:pt x="11770063" y="2240492"/>
                  <a:pt x="11770063" y="2242608"/>
                  <a:pt x="11767611" y="2243667"/>
                </a:cubicBezTo>
                <a:cubicBezTo>
                  <a:pt x="11766384" y="2243667"/>
                  <a:pt x="11763930" y="2242608"/>
                  <a:pt x="11763930" y="2241550"/>
                </a:cubicBezTo>
                <a:cubicBezTo>
                  <a:pt x="11761478" y="2239434"/>
                  <a:pt x="11762704" y="2238375"/>
                  <a:pt x="11765157" y="2236258"/>
                </a:cubicBezTo>
                <a:close/>
                <a:moveTo>
                  <a:pt x="91992" y="545042"/>
                </a:moveTo>
                <a:cubicBezTo>
                  <a:pt x="94445" y="542925"/>
                  <a:pt x="94445" y="539750"/>
                  <a:pt x="99351" y="539750"/>
                </a:cubicBezTo>
                <a:cubicBezTo>
                  <a:pt x="99351" y="539750"/>
                  <a:pt x="100578" y="540808"/>
                  <a:pt x="100578" y="540808"/>
                </a:cubicBezTo>
                <a:cubicBezTo>
                  <a:pt x="99351" y="545042"/>
                  <a:pt x="94445" y="543983"/>
                  <a:pt x="91992" y="545042"/>
                </a:cubicBezTo>
                <a:close/>
                <a:moveTo>
                  <a:pt x="91992" y="545042"/>
                </a:moveTo>
                <a:cubicBezTo>
                  <a:pt x="91992" y="545042"/>
                  <a:pt x="90765" y="545042"/>
                  <a:pt x="91992" y="545042"/>
                </a:cubicBezTo>
                <a:cubicBezTo>
                  <a:pt x="90765" y="545042"/>
                  <a:pt x="90765" y="545042"/>
                  <a:pt x="91992" y="545042"/>
                </a:cubicBezTo>
                <a:cubicBezTo>
                  <a:pt x="91992" y="545042"/>
                  <a:pt x="91992" y="545042"/>
                  <a:pt x="91992" y="545042"/>
                </a:cubicBezTo>
                <a:cubicBezTo>
                  <a:pt x="91992" y="545042"/>
                  <a:pt x="91992" y="545042"/>
                  <a:pt x="91992" y="545042"/>
                </a:cubicBezTo>
                <a:close/>
                <a:moveTo>
                  <a:pt x="11400869" y="2857500"/>
                </a:moveTo>
                <a:cubicBezTo>
                  <a:pt x="11402095" y="2860675"/>
                  <a:pt x="11399643" y="2860675"/>
                  <a:pt x="11397190" y="2861733"/>
                </a:cubicBezTo>
                <a:cubicBezTo>
                  <a:pt x="11394736" y="2861733"/>
                  <a:pt x="11392283" y="2860675"/>
                  <a:pt x="11392283" y="2857500"/>
                </a:cubicBezTo>
                <a:cubicBezTo>
                  <a:pt x="11392283" y="2855383"/>
                  <a:pt x="11394736" y="2853267"/>
                  <a:pt x="11397190" y="2854325"/>
                </a:cubicBezTo>
                <a:cubicBezTo>
                  <a:pt x="11399643" y="2855383"/>
                  <a:pt x="11400869" y="2856442"/>
                  <a:pt x="11400869" y="2857500"/>
                </a:cubicBezTo>
                <a:close/>
                <a:moveTo>
                  <a:pt x="52742" y="861483"/>
                </a:moveTo>
                <a:cubicBezTo>
                  <a:pt x="52742" y="859367"/>
                  <a:pt x="55195" y="857250"/>
                  <a:pt x="57648" y="859367"/>
                </a:cubicBezTo>
                <a:cubicBezTo>
                  <a:pt x="58875" y="860425"/>
                  <a:pt x="58875" y="862542"/>
                  <a:pt x="58875" y="863600"/>
                </a:cubicBezTo>
                <a:cubicBezTo>
                  <a:pt x="57648" y="864658"/>
                  <a:pt x="56422" y="864658"/>
                  <a:pt x="53969" y="865717"/>
                </a:cubicBezTo>
                <a:cubicBezTo>
                  <a:pt x="53969" y="863600"/>
                  <a:pt x="52742" y="862542"/>
                  <a:pt x="52742" y="861483"/>
                </a:cubicBezTo>
                <a:close/>
                <a:moveTo>
                  <a:pt x="11405776" y="3260725"/>
                </a:moveTo>
                <a:cubicBezTo>
                  <a:pt x="11409455" y="3260725"/>
                  <a:pt x="11411909" y="3262842"/>
                  <a:pt x="11413135" y="3266017"/>
                </a:cubicBezTo>
                <a:cubicBezTo>
                  <a:pt x="11413135" y="3267075"/>
                  <a:pt x="11411909" y="3270250"/>
                  <a:pt x="11411909" y="3270250"/>
                </a:cubicBezTo>
                <a:cubicBezTo>
                  <a:pt x="11408228" y="3270250"/>
                  <a:pt x="11407002" y="3267075"/>
                  <a:pt x="11404549" y="3264958"/>
                </a:cubicBezTo>
                <a:cubicBezTo>
                  <a:pt x="11403322" y="3262842"/>
                  <a:pt x="11403322" y="3260725"/>
                  <a:pt x="11405776" y="3260725"/>
                </a:cubicBezTo>
                <a:close/>
                <a:moveTo>
                  <a:pt x="79726" y="329142"/>
                </a:moveTo>
                <a:cubicBezTo>
                  <a:pt x="78500" y="332317"/>
                  <a:pt x="76047" y="330200"/>
                  <a:pt x="73594" y="330200"/>
                </a:cubicBezTo>
                <a:cubicBezTo>
                  <a:pt x="71140" y="328083"/>
                  <a:pt x="67461" y="328083"/>
                  <a:pt x="67461" y="323850"/>
                </a:cubicBezTo>
                <a:cubicBezTo>
                  <a:pt x="69914" y="323850"/>
                  <a:pt x="72367" y="322792"/>
                  <a:pt x="73594" y="322792"/>
                </a:cubicBezTo>
                <a:cubicBezTo>
                  <a:pt x="78500" y="323850"/>
                  <a:pt x="80953" y="325967"/>
                  <a:pt x="79726" y="329142"/>
                </a:cubicBezTo>
                <a:close/>
                <a:moveTo>
                  <a:pt x="859818" y="5862109"/>
                </a:moveTo>
                <a:cubicBezTo>
                  <a:pt x="859818" y="5861050"/>
                  <a:pt x="862271" y="5859992"/>
                  <a:pt x="863498" y="5859992"/>
                </a:cubicBezTo>
                <a:cubicBezTo>
                  <a:pt x="865951" y="5859992"/>
                  <a:pt x="868404" y="5861050"/>
                  <a:pt x="868404" y="5864225"/>
                </a:cubicBezTo>
                <a:cubicBezTo>
                  <a:pt x="867177" y="5866342"/>
                  <a:pt x="865951" y="5867401"/>
                  <a:pt x="862271" y="5867401"/>
                </a:cubicBezTo>
                <a:cubicBezTo>
                  <a:pt x="859818" y="5867401"/>
                  <a:pt x="858592" y="5865284"/>
                  <a:pt x="859818" y="5862109"/>
                </a:cubicBezTo>
                <a:close/>
                <a:moveTo>
                  <a:pt x="25758" y="910167"/>
                </a:moveTo>
                <a:cubicBezTo>
                  <a:pt x="22078" y="911225"/>
                  <a:pt x="20852" y="909108"/>
                  <a:pt x="19625" y="906992"/>
                </a:cubicBezTo>
                <a:cubicBezTo>
                  <a:pt x="18398" y="903817"/>
                  <a:pt x="22078" y="903817"/>
                  <a:pt x="24531" y="902758"/>
                </a:cubicBezTo>
                <a:cubicBezTo>
                  <a:pt x="26984" y="902758"/>
                  <a:pt x="29437" y="902758"/>
                  <a:pt x="30664" y="905933"/>
                </a:cubicBezTo>
                <a:cubicBezTo>
                  <a:pt x="30664" y="908050"/>
                  <a:pt x="28211" y="909108"/>
                  <a:pt x="25758" y="910167"/>
                </a:cubicBezTo>
                <a:close/>
                <a:moveTo>
                  <a:pt x="854912" y="5197475"/>
                </a:moveTo>
                <a:cubicBezTo>
                  <a:pt x="857365" y="5197475"/>
                  <a:pt x="859818" y="5199592"/>
                  <a:pt x="857365" y="5201709"/>
                </a:cubicBezTo>
                <a:cubicBezTo>
                  <a:pt x="856138" y="5202767"/>
                  <a:pt x="853685" y="5203825"/>
                  <a:pt x="851232" y="5204883"/>
                </a:cubicBezTo>
                <a:cubicBezTo>
                  <a:pt x="850006" y="5203825"/>
                  <a:pt x="850006" y="5202767"/>
                  <a:pt x="848779" y="5201709"/>
                </a:cubicBezTo>
                <a:cubicBezTo>
                  <a:pt x="850006" y="5198534"/>
                  <a:pt x="851232" y="5197475"/>
                  <a:pt x="854912" y="5197475"/>
                </a:cubicBezTo>
                <a:close/>
                <a:moveTo>
                  <a:pt x="964076" y="4993217"/>
                </a:moveTo>
                <a:cubicBezTo>
                  <a:pt x="964076" y="4993217"/>
                  <a:pt x="964076" y="4993217"/>
                  <a:pt x="964076" y="4993217"/>
                </a:cubicBezTo>
                <a:cubicBezTo>
                  <a:pt x="962849" y="4993217"/>
                  <a:pt x="964076" y="4993217"/>
                  <a:pt x="964076" y="4993217"/>
                </a:cubicBezTo>
                <a:lnTo>
                  <a:pt x="964076" y="4993217"/>
                </a:lnTo>
                <a:cubicBezTo>
                  <a:pt x="964076" y="4992159"/>
                  <a:pt x="964076" y="4993217"/>
                  <a:pt x="964076" y="4993217"/>
                </a:cubicBezTo>
                <a:cubicBezTo>
                  <a:pt x="964076" y="4993217"/>
                  <a:pt x="964076" y="4993217"/>
                  <a:pt x="964076" y="4993217"/>
                </a:cubicBezTo>
                <a:close/>
                <a:moveTo>
                  <a:pt x="964076" y="4993217"/>
                </a:moveTo>
                <a:cubicBezTo>
                  <a:pt x="964076" y="4988984"/>
                  <a:pt x="962849" y="4983692"/>
                  <a:pt x="971435" y="4984750"/>
                </a:cubicBezTo>
                <a:cubicBezTo>
                  <a:pt x="973888" y="4984750"/>
                  <a:pt x="975115" y="4987925"/>
                  <a:pt x="975115" y="4990042"/>
                </a:cubicBezTo>
                <a:cubicBezTo>
                  <a:pt x="973888" y="4997450"/>
                  <a:pt x="967755" y="4993217"/>
                  <a:pt x="964076" y="4993217"/>
                </a:cubicBezTo>
                <a:close/>
                <a:moveTo>
                  <a:pt x="11463423" y="3989917"/>
                </a:moveTo>
                <a:cubicBezTo>
                  <a:pt x="11459744" y="3989917"/>
                  <a:pt x="11457291" y="3987800"/>
                  <a:pt x="11457291" y="3984625"/>
                </a:cubicBezTo>
                <a:cubicBezTo>
                  <a:pt x="11457291" y="3982508"/>
                  <a:pt x="11459744" y="3981450"/>
                  <a:pt x="11462197" y="3981450"/>
                </a:cubicBezTo>
                <a:cubicBezTo>
                  <a:pt x="11465877" y="3981450"/>
                  <a:pt x="11465877" y="3983567"/>
                  <a:pt x="11467104" y="3985684"/>
                </a:cubicBezTo>
                <a:cubicBezTo>
                  <a:pt x="11467104" y="3986742"/>
                  <a:pt x="11464650" y="3989917"/>
                  <a:pt x="11463423" y="3989917"/>
                </a:cubicBezTo>
                <a:close/>
                <a:moveTo>
                  <a:pt x="47836" y="864658"/>
                </a:moveTo>
                <a:cubicBezTo>
                  <a:pt x="44156" y="860425"/>
                  <a:pt x="44156" y="856192"/>
                  <a:pt x="46609" y="851958"/>
                </a:cubicBezTo>
                <a:cubicBezTo>
                  <a:pt x="51515" y="856192"/>
                  <a:pt x="46609" y="860425"/>
                  <a:pt x="47836" y="864658"/>
                </a:cubicBezTo>
                <a:close/>
                <a:moveTo>
                  <a:pt x="41703" y="625475"/>
                </a:moveTo>
                <a:cubicBezTo>
                  <a:pt x="38023" y="626533"/>
                  <a:pt x="36797" y="624417"/>
                  <a:pt x="36797" y="622300"/>
                </a:cubicBezTo>
                <a:cubicBezTo>
                  <a:pt x="36797" y="620183"/>
                  <a:pt x="38023" y="618067"/>
                  <a:pt x="40476" y="618067"/>
                </a:cubicBezTo>
                <a:cubicBezTo>
                  <a:pt x="44156" y="617008"/>
                  <a:pt x="44156" y="619125"/>
                  <a:pt x="45383" y="621242"/>
                </a:cubicBezTo>
                <a:cubicBezTo>
                  <a:pt x="45383" y="623358"/>
                  <a:pt x="44156" y="625475"/>
                  <a:pt x="41703" y="625475"/>
                </a:cubicBezTo>
                <a:close/>
                <a:moveTo>
                  <a:pt x="956716" y="3314700"/>
                </a:moveTo>
                <a:cubicBezTo>
                  <a:pt x="956716" y="3315758"/>
                  <a:pt x="956716" y="3315758"/>
                  <a:pt x="955490" y="3316817"/>
                </a:cubicBezTo>
                <a:cubicBezTo>
                  <a:pt x="955490" y="3316817"/>
                  <a:pt x="954263" y="3316817"/>
                  <a:pt x="953037" y="3316817"/>
                </a:cubicBezTo>
                <a:cubicBezTo>
                  <a:pt x="951810" y="3315758"/>
                  <a:pt x="951810" y="3313642"/>
                  <a:pt x="954263" y="3313642"/>
                </a:cubicBezTo>
                <a:cubicBezTo>
                  <a:pt x="955490" y="3313642"/>
                  <a:pt x="955490" y="3314700"/>
                  <a:pt x="956716" y="3314700"/>
                </a:cubicBezTo>
                <a:close/>
                <a:moveTo>
                  <a:pt x="11510033" y="1319742"/>
                </a:moveTo>
                <a:cubicBezTo>
                  <a:pt x="11510033" y="1315508"/>
                  <a:pt x="11512486" y="1314450"/>
                  <a:pt x="11516166" y="1315508"/>
                </a:cubicBezTo>
                <a:cubicBezTo>
                  <a:pt x="11518619" y="1316567"/>
                  <a:pt x="11519846" y="1318683"/>
                  <a:pt x="11518619" y="1320800"/>
                </a:cubicBezTo>
                <a:cubicBezTo>
                  <a:pt x="11517392" y="1322917"/>
                  <a:pt x="11516166" y="1325033"/>
                  <a:pt x="11514939" y="1323975"/>
                </a:cubicBezTo>
                <a:cubicBezTo>
                  <a:pt x="11511260" y="1323975"/>
                  <a:pt x="11511260" y="1321858"/>
                  <a:pt x="11510033" y="1319742"/>
                </a:cubicBezTo>
                <a:close/>
                <a:moveTo>
                  <a:pt x="172945" y="1758950"/>
                </a:moveTo>
                <a:cubicBezTo>
                  <a:pt x="175398" y="1758950"/>
                  <a:pt x="176625" y="1761067"/>
                  <a:pt x="177851" y="1763183"/>
                </a:cubicBezTo>
                <a:cubicBezTo>
                  <a:pt x="179078" y="1765300"/>
                  <a:pt x="177851" y="1767417"/>
                  <a:pt x="174171" y="1767417"/>
                </a:cubicBezTo>
                <a:cubicBezTo>
                  <a:pt x="171718" y="1767417"/>
                  <a:pt x="170492" y="1765300"/>
                  <a:pt x="169265" y="1763183"/>
                </a:cubicBezTo>
                <a:cubicBezTo>
                  <a:pt x="169265" y="1760008"/>
                  <a:pt x="170492" y="1758950"/>
                  <a:pt x="172945" y="1758950"/>
                </a:cubicBezTo>
                <a:close/>
                <a:moveTo>
                  <a:pt x="11532111" y="3198284"/>
                </a:moveTo>
                <a:cubicBezTo>
                  <a:pt x="11538244" y="3197225"/>
                  <a:pt x="11539470" y="3199342"/>
                  <a:pt x="11538244" y="3204633"/>
                </a:cubicBezTo>
                <a:cubicBezTo>
                  <a:pt x="11538244" y="3205692"/>
                  <a:pt x="11535791" y="3206750"/>
                  <a:pt x="11534564" y="3206750"/>
                </a:cubicBezTo>
                <a:cubicBezTo>
                  <a:pt x="11528432" y="3204633"/>
                  <a:pt x="11532111" y="3201458"/>
                  <a:pt x="11532111" y="3198284"/>
                </a:cubicBezTo>
                <a:close/>
                <a:moveTo>
                  <a:pt x="11543150" y="2310342"/>
                </a:moveTo>
                <a:cubicBezTo>
                  <a:pt x="11546830" y="2308225"/>
                  <a:pt x="11546830" y="2312458"/>
                  <a:pt x="11548056" y="2313517"/>
                </a:cubicBezTo>
                <a:cubicBezTo>
                  <a:pt x="11549283" y="2315633"/>
                  <a:pt x="11546830" y="2317750"/>
                  <a:pt x="11544377" y="2317750"/>
                </a:cubicBezTo>
                <a:cubicBezTo>
                  <a:pt x="11541924" y="2317750"/>
                  <a:pt x="11539470" y="2316692"/>
                  <a:pt x="11538244" y="2314575"/>
                </a:cubicBezTo>
                <a:cubicBezTo>
                  <a:pt x="11538244" y="2311400"/>
                  <a:pt x="11540697" y="2310342"/>
                  <a:pt x="11543150" y="2310342"/>
                </a:cubicBezTo>
                <a:close/>
                <a:moveTo>
                  <a:pt x="166812" y="1780117"/>
                </a:moveTo>
                <a:cubicBezTo>
                  <a:pt x="166812" y="1781175"/>
                  <a:pt x="166812" y="1781175"/>
                  <a:pt x="166812" y="1780117"/>
                </a:cubicBezTo>
                <a:lnTo>
                  <a:pt x="166812" y="1780117"/>
                </a:lnTo>
                <a:close/>
                <a:moveTo>
                  <a:pt x="917466" y="3147483"/>
                </a:moveTo>
                <a:cubicBezTo>
                  <a:pt x="919920" y="3150659"/>
                  <a:pt x="921146" y="3153833"/>
                  <a:pt x="923599" y="3155950"/>
                </a:cubicBezTo>
                <a:cubicBezTo>
                  <a:pt x="935865" y="3154892"/>
                  <a:pt x="930959" y="3165475"/>
                  <a:pt x="943224" y="3169708"/>
                </a:cubicBezTo>
                <a:cubicBezTo>
                  <a:pt x="927279" y="3170767"/>
                  <a:pt x="923599" y="3164417"/>
                  <a:pt x="919920" y="3159125"/>
                </a:cubicBezTo>
                <a:cubicBezTo>
                  <a:pt x="911334" y="3155950"/>
                  <a:pt x="908880" y="3151717"/>
                  <a:pt x="917466" y="3147483"/>
                </a:cubicBezTo>
                <a:close/>
                <a:moveTo>
                  <a:pt x="917466" y="3146425"/>
                </a:moveTo>
                <a:cubicBezTo>
                  <a:pt x="917466" y="3146425"/>
                  <a:pt x="917466" y="3146425"/>
                  <a:pt x="917466" y="3146425"/>
                </a:cubicBezTo>
                <a:cubicBezTo>
                  <a:pt x="917466" y="3146425"/>
                  <a:pt x="917466" y="3146425"/>
                  <a:pt x="917466" y="3146425"/>
                </a:cubicBezTo>
                <a:cubicBezTo>
                  <a:pt x="917466" y="3147483"/>
                  <a:pt x="917466" y="3147483"/>
                  <a:pt x="917466" y="3146425"/>
                </a:cubicBezTo>
                <a:cubicBezTo>
                  <a:pt x="917466" y="3147483"/>
                  <a:pt x="917466" y="3146425"/>
                  <a:pt x="917466" y="3146425"/>
                </a:cubicBezTo>
                <a:close/>
                <a:moveTo>
                  <a:pt x="1324684" y="4872567"/>
                </a:moveTo>
                <a:cubicBezTo>
                  <a:pt x="1323458" y="4871508"/>
                  <a:pt x="1323458" y="4869392"/>
                  <a:pt x="1322231" y="4867275"/>
                </a:cubicBezTo>
                <a:cubicBezTo>
                  <a:pt x="1334497" y="4870450"/>
                  <a:pt x="1335723" y="4857750"/>
                  <a:pt x="1344309" y="4854575"/>
                </a:cubicBezTo>
                <a:cubicBezTo>
                  <a:pt x="1347989" y="4853517"/>
                  <a:pt x="1350442" y="4852459"/>
                  <a:pt x="1354122" y="4854575"/>
                </a:cubicBezTo>
                <a:cubicBezTo>
                  <a:pt x="1357801" y="4857750"/>
                  <a:pt x="1355348" y="4859867"/>
                  <a:pt x="1351668" y="4863042"/>
                </a:cubicBezTo>
                <a:cubicBezTo>
                  <a:pt x="1345536" y="4867275"/>
                  <a:pt x="1344309" y="4874684"/>
                  <a:pt x="1334497" y="4875742"/>
                </a:cubicBezTo>
                <a:cubicBezTo>
                  <a:pt x="1333270" y="4875742"/>
                  <a:pt x="1333270" y="4875742"/>
                  <a:pt x="1333270" y="4875742"/>
                </a:cubicBezTo>
                <a:cubicBezTo>
                  <a:pt x="1333270" y="4877859"/>
                  <a:pt x="1332044" y="4878917"/>
                  <a:pt x="1329590" y="4878917"/>
                </a:cubicBezTo>
                <a:cubicBezTo>
                  <a:pt x="1325911" y="4878917"/>
                  <a:pt x="1324684" y="4876800"/>
                  <a:pt x="1324684" y="4874684"/>
                </a:cubicBezTo>
                <a:cubicBezTo>
                  <a:pt x="1323458" y="4874684"/>
                  <a:pt x="1323458" y="4873625"/>
                  <a:pt x="1324684" y="4872567"/>
                </a:cubicBezTo>
                <a:close/>
                <a:moveTo>
                  <a:pt x="153320" y="1598083"/>
                </a:moveTo>
                <a:cubicBezTo>
                  <a:pt x="153320" y="1594908"/>
                  <a:pt x="155773" y="1592792"/>
                  <a:pt x="159453" y="1592792"/>
                </a:cubicBezTo>
                <a:cubicBezTo>
                  <a:pt x="161906" y="1592792"/>
                  <a:pt x="164359" y="1593850"/>
                  <a:pt x="163132" y="1597025"/>
                </a:cubicBezTo>
                <a:cubicBezTo>
                  <a:pt x="163132" y="1600200"/>
                  <a:pt x="160679" y="1600200"/>
                  <a:pt x="158226" y="1601258"/>
                </a:cubicBezTo>
                <a:cubicBezTo>
                  <a:pt x="155773" y="1601258"/>
                  <a:pt x="154546" y="1599142"/>
                  <a:pt x="153320" y="1598083"/>
                </a:cubicBezTo>
                <a:close/>
                <a:moveTo>
                  <a:pt x="1311192" y="4845050"/>
                </a:moveTo>
                <a:cubicBezTo>
                  <a:pt x="1314872" y="4843992"/>
                  <a:pt x="1316098" y="4847167"/>
                  <a:pt x="1317325" y="4850342"/>
                </a:cubicBezTo>
                <a:cubicBezTo>
                  <a:pt x="1316098" y="4853517"/>
                  <a:pt x="1314872" y="4853517"/>
                  <a:pt x="1312419" y="4853517"/>
                </a:cubicBezTo>
                <a:cubicBezTo>
                  <a:pt x="1309965" y="4853517"/>
                  <a:pt x="1307512" y="4852459"/>
                  <a:pt x="1307512" y="4850342"/>
                </a:cubicBezTo>
                <a:cubicBezTo>
                  <a:pt x="1306286" y="4846109"/>
                  <a:pt x="1308739" y="4845050"/>
                  <a:pt x="1311192" y="4845050"/>
                </a:cubicBezTo>
                <a:close/>
                <a:moveTo>
                  <a:pt x="11589760" y="6031442"/>
                </a:moveTo>
                <a:cubicBezTo>
                  <a:pt x="11589760" y="6029325"/>
                  <a:pt x="11590986" y="6026151"/>
                  <a:pt x="11594665" y="6028267"/>
                </a:cubicBezTo>
                <a:cubicBezTo>
                  <a:pt x="11595892" y="6029325"/>
                  <a:pt x="11595892" y="6031442"/>
                  <a:pt x="11595892" y="6032500"/>
                </a:cubicBezTo>
                <a:cubicBezTo>
                  <a:pt x="11595892" y="6035675"/>
                  <a:pt x="11595892" y="6038850"/>
                  <a:pt x="11592212" y="6038850"/>
                </a:cubicBezTo>
                <a:cubicBezTo>
                  <a:pt x="11587306" y="6037792"/>
                  <a:pt x="11588533" y="6033558"/>
                  <a:pt x="11589760" y="6031442"/>
                </a:cubicBezTo>
                <a:close/>
                <a:moveTo>
                  <a:pt x="11594665" y="2348442"/>
                </a:moveTo>
                <a:cubicBezTo>
                  <a:pt x="11592212" y="2348442"/>
                  <a:pt x="11590986" y="2346325"/>
                  <a:pt x="11590986" y="2344208"/>
                </a:cubicBezTo>
                <a:cubicBezTo>
                  <a:pt x="11592212" y="2342092"/>
                  <a:pt x="11589760" y="2337858"/>
                  <a:pt x="11595892" y="2338917"/>
                </a:cubicBezTo>
                <a:cubicBezTo>
                  <a:pt x="11598345" y="2338917"/>
                  <a:pt x="11600798" y="2341033"/>
                  <a:pt x="11600798" y="2343150"/>
                </a:cubicBezTo>
                <a:cubicBezTo>
                  <a:pt x="11600798" y="2345267"/>
                  <a:pt x="11598345" y="2347383"/>
                  <a:pt x="11594665" y="2348442"/>
                </a:cubicBezTo>
                <a:close/>
                <a:moveTo>
                  <a:pt x="11642502" y="6202892"/>
                </a:moveTo>
                <a:cubicBezTo>
                  <a:pt x="11640048" y="6202892"/>
                  <a:pt x="11638822" y="6200776"/>
                  <a:pt x="11640048" y="6197600"/>
                </a:cubicBezTo>
                <a:cubicBezTo>
                  <a:pt x="11641275" y="6195484"/>
                  <a:pt x="11642502" y="6193367"/>
                  <a:pt x="11646181" y="6194425"/>
                </a:cubicBezTo>
                <a:cubicBezTo>
                  <a:pt x="11648634" y="6194425"/>
                  <a:pt x="11649861" y="6195484"/>
                  <a:pt x="11649861" y="6198659"/>
                </a:cubicBezTo>
                <a:cubicBezTo>
                  <a:pt x="11648634" y="6201834"/>
                  <a:pt x="11646181" y="6203950"/>
                  <a:pt x="11642502" y="6202892"/>
                </a:cubicBezTo>
                <a:close/>
                <a:moveTo>
                  <a:pt x="879443" y="5109633"/>
                </a:moveTo>
                <a:cubicBezTo>
                  <a:pt x="878217" y="5106459"/>
                  <a:pt x="880670" y="5106459"/>
                  <a:pt x="883123" y="5105400"/>
                </a:cubicBezTo>
                <a:cubicBezTo>
                  <a:pt x="886802" y="5104342"/>
                  <a:pt x="886802" y="5106459"/>
                  <a:pt x="888029" y="5108575"/>
                </a:cubicBezTo>
                <a:cubicBezTo>
                  <a:pt x="888029" y="5110692"/>
                  <a:pt x="886802" y="5112809"/>
                  <a:pt x="884349" y="5112809"/>
                </a:cubicBezTo>
                <a:cubicBezTo>
                  <a:pt x="881896" y="5112809"/>
                  <a:pt x="880670" y="5111750"/>
                  <a:pt x="879443" y="5109633"/>
                </a:cubicBezTo>
                <a:close/>
                <a:moveTo>
                  <a:pt x="872084" y="335492"/>
                </a:moveTo>
                <a:cubicBezTo>
                  <a:pt x="873310" y="332317"/>
                  <a:pt x="873310" y="330200"/>
                  <a:pt x="878217" y="329142"/>
                </a:cubicBezTo>
                <a:cubicBezTo>
                  <a:pt x="881896" y="328083"/>
                  <a:pt x="881896" y="331258"/>
                  <a:pt x="883123" y="332317"/>
                </a:cubicBezTo>
                <a:cubicBezTo>
                  <a:pt x="884349" y="335492"/>
                  <a:pt x="883123" y="337608"/>
                  <a:pt x="878217" y="338667"/>
                </a:cubicBezTo>
                <a:cubicBezTo>
                  <a:pt x="874537" y="338667"/>
                  <a:pt x="873310" y="336550"/>
                  <a:pt x="872084" y="335492"/>
                </a:cubicBezTo>
                <a:close/>
                <a:moveTo>
                  <a:pt x="11663353" y="5874808"/>
                </a:moveTo>
                <a:cubicBezTo>
                  <a:pt x="11664579" y="5872692"/>
                  <a:pt x="11667033" y="5871633"/>
                  <a:pt x="11669486" y="5872692"/>
                </a:cubicBezTo>
                <a:cubicBezTo>
                  <a:pt x="11671939" y="5873750"/>
                  <a:pt x="11671939" y="5874808"/>
                  <a:pt x="11670712" y="5875867"/>
                </a:cubicBezTo>
                <a:cubicBezTo>
                  <a:pt x="11669486" y="5877984"/>
                  <a:pt x="11668259" y="5880100"/>
                  <a:pt x="11664579" y="5879042"/>
                </a:cubicBezTo>
                <a:cubicBezTo>
                  <a:pt x="11662126" y="5879042"/>
                  <a:pt x="11662126" y="5876925"/>
                  <a:pt x="11663353" y="5874808"/>
                </a:cubicBezTo>
                <a:close/>
                <a:moveTo>
                  <a:pt x="870857" y="1307042"/>
                </a:moveTo>
                <a:cubicBezTo>
                  <a:pt x="867177" y="1307042"/>
                  <a:pt x="865951" y="1305983"/>
                  <a:pt x="864724" y="1302808"/>
                </a:cubicBezTo>
                <a:cubicBezTo>
                  <a:pt x="863498" y="1300692"/>
                  <a:pt x="865951" y="1298575"/>
                  <a:pt x="868404" y="1298575"/>
                </a:cubicBezTo>
                <a:cubicBezTo>
                  <a:pt x="870857" y="1298575"/>
                  <a:pt x="873310" y="1300692"/>
                  <a:pt x="874537" y="1302808"/>
                </a:cubicBezTo>
                <a:cubicBezTo>
                  <a:pt x="875763" y="1305983"/>
                  <a:pt x="873310" y="1305983"/>
                  <a:pt x="870857" y="1307042"/>
                </a:cubicBezTo>
                <a:close/>
                <a:moveTo>
                  <a:pt x="11674392" y="1939925"/>
                </a:moveTo>
                <a:cubicBezTo>
                  <a:pt x="11675619" y="1940983"/>
                  <a:pt x="11678071" y="1940983"/>
                  <a:pt x="11678071" y="1942042"/>
                </a:cubicBezTo>
                <a:cubicBezTo>
                  <a:pt x="11678071" y="1944158"/>
                  <a:pt x="11676845" y="1946275"/>
                  <a:pt x="11674392" y="1947333"/>
                </a:cubicBezTo>
                <a:cubicBezTo>
                  <a:pt x="11673166" y="1947333"/>
                  <a:pt x="11670712" y="1946275"/>
                  <a:pt x="11670712" y="1945217"/>
                </a:cubicBezTo>
                <a:cubicBezTo>
                  <a:pt x="11669486" y="1942042"/>
                  <a:pt x="11670712" y="1940983"/>
                  <a:pt x="11674392" y="1939925"/>
                </a:cubicBezTo>
                <a:close/>
                <a:moveTo>
                  <a:pt x="11673166" y="6683375"/>
                </a:moveTo>
                <a:cubicBezTo>
                  <a:pt x="11669486" y="6684433"/>
                  <a:pt x="11669486" y="6681258"/>
                  <a:pt x="11668259" y="6679142"/>
                </a:cubicBezTo>
                <a:cubicBezTo>
                  <a:pt x="11667033" y="6677026"/>
                  <a:pt x="11668259" y="6674909"/>
                  <a:pt x="11671939" y="6674909"/>
                </a:cubicBezTo>
                <a:cubicBezTo>
                  <a:pt x="11675619" y="6673850"/>
                  <a:pt x="11675619" y="6677026"/>
                  <a:pt x="11676845" y="6679142"/>
                </a:cubicBezTo>
                <a:cubicBezTo>
                  <a:pt x="11678071" y="6681258"/>
                  <a:pt x="11675619" y="6682317"/>
                  <a:pt x="11673166" y="6683375"/>
                </a:cubicBezTo>
                <a:close/>
                <a:moveTo>
                  <a:pt x="218328" y="5520267"/>
                </a:moveTo>
                <a:cubicBezTo>
                  <a:pt x="218328" y="5522383"/>
                  <a:pt x="217101" y="5524500"/>
                  <a:pt x="213421" y="5523442"/>
                </a:cubicBezTo>
                <a:cubicBezTo>
                  <a:pt x="207289" y="5522383"/>
                  <a:pt x="204835" y="5519209"/>
                  <a:pt x="204835" y="5513917"/>
                </a:cubicBezTo>
                <a:cubicBezTo>
                  <a:pt x="204835" y="5512859"/>
                  <a:pt x="203609" y="5511800"/>
                  <a:pt x="203609" y="5510742"/>
                </a:cubicBezTo>
                <a:cubicBezTo>
                  <a:pt x="204835" y="5511800"/>
                  <a:pt x="206062" y="5511800"/>
                  <a:pt x="207289" y="5512859"/>
                </a:cubicBezTo>
                <a:cubicBezTo>
                  <a:pt x="213421" y="5513917"/>
                  <a:pt x="218328" y="5514975"/>
                  <a:pt x="218328" y="5520267"/>
                </a:cubicBezTo>
                <a:close/>
                <a:moveTo>
                  <a:pt x="11692790" y="4922309"/>
                </a:moveTo>
                <a:cubicBezTo>
                  <a:pt x="11695243" y="4921250"/>
                  <a:pt x="11697697" y="4922309"/>
                  <a:pt x="11700150" y="4924425"/>
                </a:cubicBezTo>
                <a:cubicBezTo>
                  <a:pt x="11698923" y="4926542"/>
                  <a:pt x="11697697" y="4928659"/>
                  <a:pt x="11695243" y="4929717"/>
                </a:cubicBezTo>
                <a:cubicBezTo>
                  <a:pt x="11692790" y="4930775"/>
                  <a:pt x="11689111" y="4930775"/>
                  <a:pt x="11689111" y="4928659"/>
                </a:cubicBezTo>
                <a:cubicBezTo>
                  <a:pt x="11687884" y="4926542"/>
                  <a:pt x="11690337" y="4923367"/>
                  <a:pt x="11692790" y="4922309"/>
                </a:cubicBezTo>
                <a:close/>
                <a:moveTo>
                  <a:pt x="494303" y="4409017"/>
                </a:moveTo>
                <a:cubicBezTo>
                  <a:pt x="491850" y="4409017"/>
                  <a:pt x="489397" y="4407959"/>
                  <a:pt x="489397" y="4404784"/>
                </a:cubicBezTo>
                <a:cubicBezTo>
                  <a:pt x="489397" y="4402667"/>
                  <a:pt x="490624" y="4400550"/>
                  <a:pt x="494303" y="4400550"/>
                </a:cubicBezTo>
                <a:cubicBezTo>
                  <a:pt x="499210" y="4399492"/>
                  <a:pt x="500436" y="4402667"/>
                  <a:pt x="499210" y="4405842"/>
                </a:cubicBezTo>
                <a:cubicBezTo>
                  <a:pt x="500436" y="4407959"/>
                  <a:pt x="497983" y="4409017"/>
                  <a:pt x="494303" y="4409017"/>
                </a:cubicBezTo>
                <a:close/>
                <a:moveTo>
                  <a:pt x="811982" y="394758"/>
                </a:moveTo>
                <a:cubicBezTo>
                  <a:pt x="814435" y="394758"/>
                  <a:pt x="816889" y="396875"/>
                  <a:pt x="815662" y="397933"/>
                </a:cubicBezTo>
                <a:cubicBezTo>
                  <a:pt x="814435" y="403225"/>
                  <a:pt x="810756" y="404283"/>
                  <a:pt x="807076" y="403225"/>
                </a:cubicBezTo>
                <a:cubicBezTo>
                  <a:pt x="804623" y="402167"/>
                  <a:pt x="803396" y="398992"/>
                  <a:pt x="805849" y="397933"/>
                </a:cubicBezTo>
                <a:cubicBezTo>
                  <a:pt x="807076" y="395817"/>
                  <a:pt x="810756" y="394758"/>
                  <a:pt x="811982" y="394758"/>
                </a:cubicBezTo>
                <a:close/>
                <a:moveTo>
                  <a:pt x="11778649" y="4328584"/>
                </a:moveTo>
                <a:cubicBezTo>
                  <a:pt x="11774970" y="4329642"/>
                  <a:pt x="11774970" y="4327525"/>
                  <a:pt x="11773744" y="4325409"/>
                </a:cubicBezTo>
                <a:cubicBezTo>
                  <a:pt x="11772517" y="4322234"/>
                  <a:pt x="11774970" y="4321175"/>
                  <a:pt x="11777423" y="4321175"/>
                </a:cubicBezTo>
                <a:cubicBezTo>
                  <a:pt x="11779876" y="4321175"/>
                  <a:pt x="11782329" y="4322234"/>
                  <a:pt x="11782329" y="4324350"/>
                </a:cubicBezTo>
                <a:cubicBezTo>
                  <a:pt x="11783556" y="4326467"/>
                  <a:pt x="11781103" y="4328584"/>
                  <a:pt x="11778649" y="4328584"/>
                </a:cubicBezTo>
                <a:close/>
                <a:moveTo>
                  <a:pt x="781318" y="4610100"/>
                </a:moveTo>
                <a:cubicBezTo>
                  <a:pt x="783771" y="4610100"/>
                  <a:pt x="786225" y="4610100"/>
                  <a:pt x="786225" y="4613275"/>
                </a:cubicBezTo>
                <a:cubicBezTo>
                  <a:pt x="786225" y="4617508"/>
                  <a:pt x="782545" y="4617508"/>
                  <a:pt x="778865" y="4617508"/>
                </a:cubicBezTo>
                <a:cubicBezTo>
                  <a:pt x="776412" y="4617508"/>
                  <a:pt x="775186" y="4615392"/>
                  <a:pt x="773959" y="4613275"/>
                </a:cubicBezTo>
                <a:cubicBezTo>
                  <a:pt x="773959" y="4610100"/>
                  <a:pt x="778865" y="4610100"/>
                  <a:pt x="781318" y="4610100"/>
                </a:cubicBezTo>
                <a:close/>
                <a:moveTo>
                  <a:pt x="777639" y="1255183"/>
                </a:moveTo>
                <a:cubicBezTo>
                  <a:pt x="777639" y="1257300"/>
                  <a:pt x="776412" y="1259417"/>
                  <a:pt x="770279" y="1258358"/>
                </a:cubicBezTo>
                <a:cubicBezTo>
                  <a:pt x="769053" y="1258358"/>
                  <a:pt x="767826" y="1256242"/>
                  <a:pt x="769053" y="1254125"/>
                </a:cubicBezTo>
                <a:cubicBezTo>
                  <a:pt x="770279" y="1253067"/>
                  <a:pt x="772732" y="1252008"/>
                  <a:pt x="775186" y="1252008"/>
                </a:cubicBezTo>
                <a:cubicBezTo>
                  <a:pt x="776412" y="1252008"/>
                  <a:pt x="777639" y="1254125"/>
                  <a:pt x="777639" y="1255183"/>
                </a:cubicBezTo>
                <a:close/>
                <a:moveTo>
                  <a:pt x="1074466" y="4731809"/>
                </a:moveTo>
                <a:cubicBezTo>
                  <a:pt x="1072013" y="4731809"/>
                  <a:pt x="1069560" y="4730750"/>
                  <a:pt x="1070786" y="4727575"/>
                </a:cubicBezTo>
                <a:cubicBezTo>
                  <a:pt x="1070786" y="4726517"/>
                  <a:pt x="1072013" y="4725459"/>
                  <a:pt x="1073239" y="4724400"/>
                </a:cubicBezTo>
                <a:cubicBezTo>
                  <a:pt x="1075693" y="4723342"/>
                  <a:pt x="1078146" y="4724400"/>
                  <a:pt x="1078146" y="4726517"/>
                </a:cubicBezTo>
                <a:cubicBezTo>
                  <a:pt x="1079372" y="4729692"/>
                  <a:pt x="1076919" y="4730750"/>
                  <a:pt x="1074466" y="4731809"/>
                </a:cubicBezTo>
                <a:close/>
                <a:moveTo>
                  <a:pt x="11035355" y="2145242"/>
                </a:moveTo>
                <a:cubicBezTo>
                  <a:pt x="11034128" y="2145242"/>
                  <a:pt x="11032901" y="2143125"/>
                  <a:pt x="11031675" y="2142067"/>
                </a:cubicBezTo>
                <a:cubicBezTo>
                  <a:pt x="11032901" y="2141008"/>
                  <a:pt x="11034128" y="2139950"/>
                  <a:pt x="11035355" y="2139950"/>
                </a:cubicBezTo>
                <a:cubicBezTo>
                  <a:pt x="11036581" y="2139950"/>
                  <a:pt x="11039034" y="2141008"/>
                  <a:pt x="11039034" y="2142067"/>
                </a:cubicBezTo>
                <a:cubicBezTo>
                  <a:pt x="11041487" y="2145242"/>
                  <a:pt x="11037808" y="2145242"/>
                  <a:pt x="11035355" y="2145242"/>
                </a:cubicBezTo>
                <a:close/>
                <a:moveTo>
                  <a:pt x="1078146" y="5211234"/>
                </a:moveTo>
                <a:cubicBezTo>
                  <a:pt x="1078146" y="5214409"/>
                  <a:pt x="1076919" y="5216525"/>
                  <a:pt x="1074466" y="5216525"/>
                </a:cubicBezTo>
                <a:cubicBezTo>
                  <a:pt x="1069560" y="5216525"/>
                  <a:pt x="1068333" y="5214409"/>
                  <a:pt x="1068333" y="5211234"/>
                </a:cubicBezTo>
                <a:cubicBezTo>
                  <a:pt x="1068333" y="5209117"/>
                  <a:pt x="1070786" y="5207000"/>
                  <a:pt x="1074466" y="5208059"/>
                </a:cubicBezTo>
                <a:cubicBezTo>
                  <a:pt x="1075693" y="5208059"/>
                  <a:pt x="1078146" y="5209117"/>
                  <a:pt x="1078146" y="5211234"/>
                </a:cubicBezTo>
                <a:close/>
                <a:moveTo>
                  <a:pt x="755561" y="4691592"/>
                </a:moveTo>
                <a:cubicBezTo>
                  <a:pt x="755561" y="4692650"/>
                  <a:pt x="753107" y="4692650"/>
                  <a:pt x="750654" y="4692650"/>
                </a:cubicBezTo>
                <a:cubicBezTo>
                  <a:pt x="749428" y="4690534"/>
                  <a:pt x="746975" y="4689475"/>
                  <a:pt x="748201" y="4687359"/>
                </a:cubicBezTo>
                <a:cubicBezTo>
                  <a:pt x="748201" y="4685242"/>
                  <a:pt x="751881" y="4685242"/>
                  <a:pt x="754334" y="4686300"/>
                </a:cubicBezTo>
                <a:cubicBezTo>
                  <a:pt x="756787" y="4687359"/>
                  <a:pt x="756787" y="4689475"/>
                  <a:pt x="755561" y="4691592"/>
                </a:cubicBezTo>
                <a:close/>
                <a:moveTo>
                  <a:pt x="349569" y="5909734"/>
                </a:moveTo>
                <a:cubicBezTo>
                  <a:pt x="350796" y="5909734"/>
                  <a:pt x="353249" y="5909734"/>
                  <a:pt x="354476" y="5910792"/>
                </a:cubicBezTo>
                <a:cubicBezTo>
                  <a:pt x="356929" y="5912909"/>
                  <a:pt x="355702" y="5915026"/>
                  <a:pt x="353249" y="5916084"/>
                </a:cubicBezTo>
                <a:cubicBezTo>
                  <a:pt x="350796" y="5918200"/>
                  <a:pt x="348343" y="5916084"/>
                  <a:pt x="347116" y="5913967"/>
                </a:cubicBezTo>
                <a:cubicBezTo>
                  <a:pt x="345890" y="5911850"/>
                  <a:pt x="345890" y="5909734"/>
                  <a:pt x="349569" y="5909734"/>
                </a:cubicBezTo>
                <a:close/>
                <a:moveTo>
                  <a:pt x="1360254" y="168275"/>
                </a:moveTo>
                <a:cubicBezTo>
                  <a:pt x="1362707" y="167217"/>
                  <a:pt x="1365161" y="169333"/>
                  <a:pt x="1363934" y="171450"/>
                </a:cubicBezTo>
                <a:cubicBezTo>
                  <a:pt x="1363934" y="173567"/>
                  <a:pt x="1361481" y="174625"/>
                  <a:pt x="1359028" y="174625"/>
                </a:cubicBezTo>
                <a:cubicBezTo>
                  <a:pt x="1357801" y="173567"/>
                  <a:pt x="1356575" y="172508"/>
                  <a:pt x="1356575" y="172508"/>
                </a:cubicBezTo>
                <a:cubicBezTo>
                  <a:pt x="1357801" y="171450"/>
                  <a:pt x="1359028" y="169333"/>
                  <a:pt x="1360254" y="168275"/>
                </a:cubicBezTo>
                <a:close/>
                <a:moveTo>
                  <a:pt x="11901305" y="5561542"/>
                </a:moveTo>
                <a:cubicBezTo>
                  <a:pt x="11901305" y="5562600"/>
                  <a:pt x="11900079" y="5563659"/>
                  <a:pt x="11898852" y="5564717"/>
                </a:cubicBezTo>
                <a:cubicBezTo>
                  <a:pt x="11895172" y="5563659"/>
                  <a:pt x="11892719" y="5562600"/>
                  <a:pt x="11891493" y="5559425"/>
                </a:cubicBezTo>
                <a:cubicBezTo>
                  <a:pt x="11891493" y="5558367"/>
                  <a:pt x="11892719" y="5556250"/>
                  <a:pt x="11893946" y="5556250"/>
                </a:cubicBezTo>
                <a:cubicBezTo>
                  <a:pt x="11897626" y="5556250"/>
                  <a:pt x="11900079" y="5558367"/>
                  <a:pt x="11901305" y="5561542"/>
                </a:cubicBezTo>
                <a:close/>
                <a:moveTo>
                  <a:pt x="11895172" y="6356350"/>
                </a:moveTo>
                <a:cubicBezTo>
                  <a:pt x="11896399" y="6356350"/>
                  <a:pt x="11897626" y="6356350"/>
                  <a:pt x="11898852" y="6356350"/>
                </a:cubicBezTo>
                <a:cubicBezTo>
                  <a:pt x="11897626" y="6356350"/>
                  <a:pt x="11897626" y="6357409"/>
                  <a:pt x="11895172" y="6356350"/>
                </a:cubicBezTo>
                <a:cubicBezTo>
                  <a:pt x="11895172" y="6356350"/>
                  <a:pt x="11895172" y="6356350"/>
                  <a:pt x="11895172" y="6356350"/>
                </a:cubicBezTo>
                <a:lnTo>
                  <a:pt x="11895172" y="6356350"/>
                </a:lnTo>
                <a:cubicBezTo>
                  <a:pt x="11887813" y="6362700"/>
                  <a:pt x="11880454" y="6367992"/>
                  <a:pt x="11868188" y="6370109"/>
                </a:cubicBezTo>
                <a:cubicBezTo>
                  <a:pt x="11875548" y="6357409"/>
                  <a:pt x="11875548" y="6345767"/>
                  <a:pt x="11866962" y="6332008"/>
                </a:cubicBezTo>
                <a:cubicBezTo>
                  <a:pt x="11887813" y="6339417"/>
                  <a:pt x="11887813" y="6339417"/>
                  <a:pt x="11895172" y="6356350"/>
                </a:cubicBezTo>
                <a:close/>
                <a:moveTo>
                  <a:pt x="11898852" y="6356350"/>
                </a:moveTo>
                <a:cubicBezTo>
                  <a:pt x="11900079" y="6355292"/>
                  <a:pt x="11901305" y="6354234"/>
                  <a:pt x="11901305" y="6352117"/>
                </a:cubicBezTo>
                <a:cubicBezTo>
                  <a:pt x="11902532" y="6347883"/>
                  <a:pt x="11903759" y="6345767"/>
                  <a:pt x="11908665" y="6350000"/>
                </a:cubicBezTo>
                <a:lnTo>
                  <a:pt x="11908665" y="6351058"/>
                </a:lnTo>
                <a:cubicBezTo>
                  <a:pt x="11917250" y="6352117"/>
                  <a:pt x="11924610" y="6351058"/>
                  <a:pt x="11918477" y="6341534"/>
                </a:cubicBezTo>
                <a:cubicBezTo>
                  <a:pt x="11914798" y="6342592"/>
                  <a:pt x="11909891" y="6346825"/>
                  <a:pt x="11907438" y="6340475"/>
                </a:cubicBezTo>
                <a:cubicBezTo>
                  <a:pt x="11906212" y="6334125"/>
                  <a:pt x="11912345" y="6333067"/>
                  <a:pt x="11917250" y="6334125"/>
                </a:cubicBezTo>
                <a:cubicBezTo>
                  <a:pt x="11917250" y="6335183"/>
                  <a:pt x="11917250" y="6337300"/>
                  <a:pt x="11917250" y="6338359"/>
                </a:cubicBezTo>
                <a:cubicBezTo>
                  <a:pt x="11919704" y="6338359"/>
                  <a:pt x="11924610" y="6342592"/>
                  <a:pt x="11925836" y="6338359"/>
                </a:cubicBezTo>
                <a:cubicBezTo>
                  <a:pt x="11927063" y="6333067"/>
                  <a:pt x="11920931" y="6334125"/>
                  <a:pt x="11917250" y="6334125"/>
                </a:cubicBezTo>
                <a:cubicBezTo>
                  <a:pt x="11914798" y="6325659"/>
                  <a:pt x="11920931" y="6322484"/>
                  <a:pt x="11928290" y="6319308"/>
                </a:cubicBezTo>
                <a:cubicBezTo>
                  <a:pt x="11928290" y="6312959"/>
                  <a:pt x="11923383" y="6308725"/>
                  <a:pt x="11918477" y="6306609"/>
                </a:cubicBezTo>
                <a:cubicBezTo>
                  <a:pt x="11909891" y="6304492"/>
                  <a:pt x="11911118" y="6312959"/>
                  <a:pt x="11907438" y="6317192"/>
                </a:cubicBezTo>
                <a:cubicBezTo>
                  <a:pt x="11904985" y="6320367"/>
                  <a:pt x="11901305" y="6322484"/>
                  <a:pt x="11898852" y="6320367"/>
                </a:cubicBezTo>
                <a:cubicBezTo>
                  <a:pt x="11895172" y="6318250"/>
                  <a:pt x="11898852" y="6315075"/>
                  <a:pt x="11898852" y="6311901"/>
                </a:cubicBezTo>
                <a:cubicBezTo>
                  <a:pt x="11898852" y="6309784"/>
                  <a:pt x="11896399" y="6308725"/>
                  <a:pt x="11893946" y="6306609"/>
                </a:cubicBezTo>
                <a:cubicBezTo>
                  <a:pt x="11886586" y="6310842"/>
                  <a:pt x="11886586" y="6321425"/>
                  <a:pt x="11876774" y="6322484"/>
                </a:cubicBezTo>
                <a:cubicBezTo>
                  <a:pt x="11871868" y="6316133"/>
                  <a:pt x="11876774" y="6310842"/>
                  <a:pt x="11879227" y="6305550"/>
                </a:cubicBezTo>
                <a:cubicBezTo>
                  <a:pt x="11885360" y="6288617"/>
                  <a:pt x="11890267" y="6286500"/>
                  <a:pt x="11906212" y="6296026"/>
                </a:cubicBezTo>
                <a:cubicBezTo>
                  <a:pt x="11919704" y="6304492"/>
                  <a:pt x="11919704" y="6304492"/>
                  <a:pt x="11925836" y="6289675"/>
                </a:cubicBezTo>
                <a:cubicBezTo>
                  <a:pt x="11925836" y="6300258"/>
                  <a:pt x="11935649" y="6308725"/>
                  <a:pt x="11933196" y="6319308"/>
                </a:cubicBezTo>
                <a:cubicBezTo>
                  <a:pt x="11941782" y="6326717"/>
                  <a:pt x="11936876" y="6339417"/>
                  <a:pt x="11949141" y="6346825"/>
                </a:cubicBezTo>
                <a:cubicBezTo>
                  <a:pt x="11952821" y="6348942"/>
                  <a:pt x="11934423" y="6364817"/>
                  <a:pt x="11927063" y="6361642"/>
                </a:cubicBezTo>
                <a:cubicBezTo>
                  <a:pt x="11919704" y="6358467"/>
                  <a:pt x="11913571" y="6362700"/>
                  <a:pt x="11906212" y="6361642"/>
                </a:cubicBezTo>
                <a:cubicBezTo>
                  <a:pt x="11906212" y="6362700"/>
                  <a:pt x="11904985" y="6363758"/>
                  <a:pt x="11904985" y="6364817"/>
                </a:cubicBezTo>
                <a:cubicBezTo>
                  <a:pt x="11904985" y="6366933"/>
                  <a:pt x="11903759" y="6369050"/>
                  <a:pt x="11901305" y="6367992"/>
                </a:cubicBezTo>
                <a:cubicBezTo>
                  <a:pt x="11900079" y="6367992"/>
                  <a:pt x="11900079" y="6365875"/>
                  <a:pt x="11900079" y="6364817"/>
                </a:cubicBezTo>
                <a:cubicBezTo>
                  <a:pt x="11901305" y="6363758"/>
                  <a:pt x="11903759" y="6357409"/>
                  <a:pt x="11898852" y="6356350"/>
                </a:cubicBezTo>
                <a:close/>
                <a:moveTo>
                  <a:pt x="1177497" y="5323417"/>
                </a:moveTo>
                <a:cubicBezTo>
                  <a:pt x="1178724" y="5321300"/>
                  <a:pt x="1179950" y="5321300"/>
                  <a:pt x="1181177" y="5322359"/>
                </a:cubicBezTo>
                <a:cubicBezTo>
                  <a:pt x="1184856" y="5323417"/>
                  <a:pt x="1187310" y="5326592"/>
                  <a:pt x="1186083" y="5328709"/>
                </a:cubicBezTo>
                <a:cubicBezTo>
                  <a:pt x="1186083" y="5330825"/>
                  <a:pt x="1182403" y="5331883"/>
                  <a:pt x="1181177" y="5329767"/>
                </a:cubicBezTo>
                <a:cubicBezTo>
                  <a:pt x="1178724" y="5328709"/>
                  <a:pt x="1175044" y="5326592"/>
                  <a:pt x="1177497" y="5323417"/>
                </a:cubicBezTo>
                <a:close/>
                <a:moveTo>
                  <a:pt x="11913571" y="4942417"/>
                </a:moveTo>
                <a:cubicBezTo>
                  <a:pt x="11916024" y="4950883"/>
                  <a:pt x="11908665" y="4953000"/>
                  <a:pt x="11903759" y="4957234"/>
                </a:cubicBezTo>
                <a:cubicBezTo>
                  <a:pt x="11898852" y="4961467"/>
                  <a:pt x="11895172" y="4958292"/>
                  <a:pt x="11892719" y="4955117"/>
                </a:cubicBezTo>
                <a:cubicBezTo>
                  <a:pt x="11889040" y="4950883"/>
                  <a:pt x="11882907" y="4949825"/>
                  <a:pt x="11884134" y="4939242"/>
                </a:cubicBezTo>
                <a:cubicBezTo>
                  <a:pt x="11886586" y="4923367"/>
                  <a:pt x="11896399" y="4926542"/>
                  <a:pt x="11907438" y="4927600"/>
                </a:cubicBezTo>
                <a:cubicBezTo>
                  <a:pt x="11907438" y="4925484"/>
                  <a:pt x="11906212" y="4923367"/>
                  <a:pt x="11906212" y="4921250"/>
                </a:cubicBezTo>
                <a:cubicBezTo>
                  <a:pt x="11904985" y="4917017"/>
                  <a:pt x="11903759" y="4913842"/>
                  <a:pt x="11911118" y="4913842"/>
                </a:cubicBezTo>
                <a:cubicBezTo>
                  <a:pt x="11916024" y="4913842"/>
                  <a:pt x="11914798" y="4918075"/>
                  <a:pt x="11914798" y="4920192"/>
                </a:cubicBezTo>
                <a:cubicBezTo>
                  <a:pt x="11914798" y="4922309"/>
                  <a:pt x="11913571" y="4924425"/>
                  <a:pt x="11912345" y="4926542"/>
                </a:cubicBezTo>
                <a:cubicBezTo>
                  <a:pt x="11912345" y="4931834"/>
                  <a:pt x="11911118" y="4937125"/>
                  <a:pt x="11913571" y="4942417"/>
                </a:cubicBezTo>
                <a:close/>
                <a:moveTo>
                  <a:pt x="11906212" y="4671484"/>
                </a:moveTo>
                <a:cubicBezTo>
                  <a:pt x="11908665" y="4669367"/>
                  <a:pt x="11906212" y="4663017"/>
                  <a:pt x="11912345" y="4663017"/>
                </a:cubicBezTo>
                <a:cubicBezTo>
                  <a:pt x="11914798" y="4663017"/>
                  <a:pt x="11916024" y="4665133"/>
                  <a:pt x="11914798" y="4670425"/>
                </a:cubicBezTo>
                <a:cubicBezTo>
                  <a:pt x="11914798" y="4671484"/>
                  <a:pt x="11913571" y="4674659"/>
                  <a:pt x="11908665" y="4675717"/>
                </a:cubicBezTo>
                <a:cubicBezTo>
                  <a:pt x="11906212" y="4675717"/>
                  <a:pt x="11903759" y="4673600"/>
                  <a:pt x="11906212" y="4671484"/>
                </a:cubicBezTo>
                <a:close/>
                <a:moveTo>
                  <a:pt x="1179950" y="5383742"/>
                </a:moveTo>
                <a:cubicBezTo>
                  <a:pt x="1175044" y="5381625"/>
                  <a:pt x="1170138" y="5377392"/>
                  <a:pt x="1176271" y="5374217"/>
                </a:cubicBezTo>
                <a:cubicBezTo>
                  <a:pt x="1181177" y="5371042"/>
                  <a:pt x="1182403" y="5377392"/>
                  <a:pt x="1184856" y="5379508"/>
                </a:cubicBezTo>
                <a:lnTo>
                  <a:pt x="1184856" y="5379508"/>
                </a:lnTo>
                <a:cubicBezTo>
                  <a:pt x="1190989" y="5381625"/>
                  <a:pt x="1194669" y="5384800"/>
                  <a:pt x="1194669" y="5390092"/>
                </a:cubicBezTo>
                <a:cubicBezTo>
                  <a:pt x="1194669" y="5390092"/>
                  <a:pt x="1194669" y="5390092"/>
                  <a:pt x="1194669" y="5390092"/>
                </a:cubicBezTo>
                <a:cubicBezTo>
                  <a:pt x="1203255" y="5392209"/>
                  <a:pt x="1204481" y="5398559"/>
                  <a:pt x="1206934" y="5403850"/>
                </a:cubicBezTo>
                <a:cubicBezTo>
                  <a:pt x="1208161" y="5405967"/>
                  <a:pt x="1206934" y="5409142"/>
                  <a:pt x="1204481" y="5409142"/>
                </a:cubicBezTo>
                <a:cubicBezTo>
                  <a:pt x="1187310" y="5404909"/>
                  <a:pt x="1177497" y="5422901"/>
                  <a:pt x="1161552" y="5420784"/>
                </a:cubicBezTo>
                <a:cubicBezTo>
                  <a:pt x="1160325" y="5419725"/>
                  <a:pt x="1159099" y="5418667"/>
                  <a:pt x="1157872" y="5416550"/>
                </a:cubicBezTo>
                <a:cubicBezTo>
                  <a:pt x="1170138" y="5409142"/>
                  <a:pt x="1187310" y="5405967"/>
                  <a:pt x="1192216" y="5392209"/>
                </a:cubicBezTo>
                <a:cubicBezTo>
                  <a:pt x="1184856" y="5392209"/>
                  <a:pt x="1181177" y="5389034"/>
                  <a:pt x="1179950" y="5383742"/>
                </a:cubicBezTo>
                <a:close/>
                <a:moveTo>
                  <a:pt x="305413" y="5910792"/>
                </a:moveTo>
                <a:cubicBezTo>
                  <a:pt x="302960" y="5911850"/>
                  <a:pt x="301734" y="5912909"/>
                  <a:pt x="299280" y="5910792"/>
                </a:cubicBezTo>
                <a:cubicBezTo>
                  <a:pt x="299280" y="5910792"/>
                  <a:pt x="300507" y="5907617"/>
                  <a:pt x="300507" y="5907617"/>
                </a:cubicBezTo>
                <a:cubicBezTo>
                  <a:pt x="302960" y="5907617"/>
                  <a:pt x="304187" y="5908675"/>
                  <a:pt x="305413" y="5910792"/>
                </a:cubicBezTo>
                <a:close/>
                <a:moveTo>
                  <a:pt x="1219200" y="4472517"/>
                </a:moveTo>
                <a:cubicBezTo>
                  <a:pt x="1217974" y="4474633"/>
                  <a:pt x="1216747" y="4476750"/>
                  <a:pt x="1214294" y="4475692"/>
                </a:cubicBezTo>
                <a:cubicBezTo>
                  <a:pt x="1211841" y="4475692"/>
                  <a:pt x="1209388" y="4474633"/>
                  <a:pt x="1210614" y="4471459"/>
                </a:cubicBezTo>
                <a:cubicBezTo>
                  <a:pt x="1211841" y="4469342"/>
                  <a:pt x="1213067" y="4467225"/>
                  <a:pt x="1215520" y="4467225"/>
                </a:cubicBezTo>
                <a:cubicBezTo>
                  <a:pt x="1219200" y="4468284"/>
                  <a:pt x="1220427" y="4469342"/>
                  <a:pt x="1219200" y="4472517"/>
                </a:cubicBezTo>
                <a:close/>
                <a:moveTo>
                  <a:pt x="11914798" y="3616325"/>
                </a:moveTo>
                <a:cubicBezTo>
                  <a:pt x="11911118" y="3618442"/>
                  <a:pt x="11911118" y="3615267"/>
                  <a:pt x="11909891" y="3613150"/>
                </a:cubicBezTo>
                <a:cubicBezTo>
                  <a:pt x="11909891" y="3609975"/>
                  <a:pt x="11912345" y="3607858"/>
                  <a:pt x="11916024" y="3607858"/>
                </a:cubicBezTo>
                <a:cubicBezTo>
                  <a:pt x="11918477" y="3607858"/>
                  <a:pt x="11922157" y="3608917"/>
                  <a:pt x="11919704" y="3612092"/>
                </a:cubicBezTo>
                <a:cubicBezTo>
                  <a:pt x="11918477" y="3614208"/>
                  <a:pt x="11916024" y="3615267"/>
                  <a:pt x="11914798" y="3616325"/>
                </a:cubicBezTo>
                <a:close/>
                <a:moveTo>
                  <a:pt x="11925836" y="3761317"/>
                </a:moveTo>
                <a:cubicBezTo>
                  <a:pt x="11923383" y="3762375"/>
                  <a:pt x="11920931" y="3760258"/>
                  <a:pt x="11919704" y="3758142"/>
                </a:cubicBezTo>
                <a:cubicBezTo>
                  <a:pt x="11919704" y="3756025"/>
                  <a:pt x="11920931" y="3753909"/>
                  <a:pt x="11923383" y="3753909"/>
                </a:cubicBezTo>
                <a:cubicBezTo>
                  <a:pt x="11925836" y="3753909"/>
                  <a:pt x="11928290" y="3756025"/>
                  <a:pt x="11929516" y="3758142"/>
                </a:cubicBezTo>
                <a:cubicBezTo>
                  <a:pt x="11931969" y="3761317"/>
                  <a:pt x="11928290" y="3761317"/>
                  <a:pt x="11925836" y="3761317"/>
                </a:cubicBezTo>
                <a:close/>
                <a:moveTo>
                  <a:pt x="683194" y="1087967"/>
                </a:moveTo>
                <a:cubicBezTo>
                  <a:pt x="680740" y="1087967"/>
                  <a:pt x="679514" y="1085850"/>
                  <a:pt x="678287" y="1083733"/>
                </a:cubicBezTo>
                <a:cubicBezTo>
                  <a:pt x="678287" y="1082675"/>
                  <a:pt x="679514" y="1080558"/>
                  <a:pt x="679514" y="1080558"/>
                </a:cubicBezTo>
                <a:cubicBezTo>
                  <a:pt x="681967" y="1079500"/>
                  <a:pt x="684420" y="1081617"/>
                  <a:pt x="685647" y="1083733"/>
                </a:cubicBezTo>
                <a:cubicBezTo>
                  <a:pt x="686873" y="1085850"/>
                  <a:pt x="685647" y="1087967"/>
                  <a:pt x="683194" y="1087967"/>
                </a:cubicBezTo>
                <a:close/>
                <a:moveTo>
                  <a:pt x="1323458" y="1834092"/>
                </a:moveTo>
                <a:cubicBezTo>
                  <a:pt x="1325911" y="1835150"/>
                  <a:pt x="1328364" y="1836208"/>
                  <a:pt x="1327137" y="1838325"/>
                </a:cubicBezTo>
                <a:cubicBezTo>
                  <a:pt x="1325911" y="1840442"/>
                  <a:pt x="1324684" y="1842558"/>
                  <a:pt x="1321004" y="1842558"/>
                </a:cubicBezTo>
                <a:cubicBezTo>
                  <a:pt x="1318551" y="1842558"/>
                  <a:pt x="1316098" y="1840442"/>
                  <a:pt x="1317325" y="1838325"/>
                </a:cubicBezTo>
                <a:cubicBezTo>
                  <a:pt x="1318551" y="1836208"/>
                  <a:pt x="1319778" y="1834092"/>
                  <a:pt x="1323458" y="1834092"/>
                </a:cubicBezTo>
                <a:close/>
                <a:moveTo>
                  <a:pt x="11931969" y="3172883"/>
                </a:moveTo>
                <a:cubicBezTo>
                  <a:pt x="11928290" y="3173942"/>
                  <a:pt x="11927063" y="3171825"/>
                  <a:pt x="11927063" y="3169708"/>
                </a:cubicBezTo>
                <a:cubicBezTo>
                  <a:pt x="11927063" y="3166534"/>
                  <a:pt x="11929516" y="3165475"/>
                  <a:pt x="11931969" y="3165475"/>
                </a:cubicBezTo>
                <a:cubicBezTo>
                  <a:pt x="11934423" y="3165475"/>
                  <a:pt x="11936876" y="3167592"/>
                  <a:pt x="11935649" y="3169708"/>
                </a:cubicBezTo>
                <a:cubicBezTo>
                  <a:pt x="11935649" y="3171825"/>
                  <a:pt x="11934423" y="3172883"/>
                  <a:pt x="11931969" y="3172883"/>
                </a:cubicBezTo>
                <a:close/>
                <a:moveTo>
                  <a:pt x="1309965" y="369358"/>
                </a:moveTo>
                <a:cubicBezTo>
                  <a:pt x="1309965" y="371475"/>
                  <a:pt x="1307512" y="373592"/>
                  <a:pt x="1305059" y="373592"/>
                </a:cubicBezTo>
                <a:cubicBezTo>
                  <a:pt x="1303833" y="373592"/>
                  <a:pt x="1302606" y="371475"/>
                  <a:pt x="1302606" y="370417"/>
                </a:cubicBezTo>
                <a:cubicBezTo>
                  <a:pt x="1302606" y="368300"/>
                  <a:pt x="1303833" y="366183"/>
                  <a:pt x="1306286" y="365125"/>
                </a:cubicBezTo>
                <a:cubicBezTo>
                  <a:pt x="1308739" y="365125"/>
                  <a:pt x="1309965" y="367242"/>
                  <a:pt x="1309965" y="369358"/>
                </a:cubicBezTo>
                <a:close/>
                <a:moveTo>
                  <a:pt x="652530" y="4452409"/>
                </a:moveTo>
                <a:cubicBezTo>
                  <a:pt x="653756" y="4452409"/>
                  <a:pt x="654983" y="4453467"/>
                  <a:pt x="654983" y="4453467"/>
                </a:cubicBezTo>
                <a:cubicBezTo>
                  <a:pt x="654983" y="4457700"/>
                  <a:pt x="650076" y="4455584"/>
                  <a:pt x="647623" y="4456642"/>
                </a:cubicBezTo>
                <a:cubicBezTo>
                  <a:pt x="646397" y="4453467"/>
                  <a:pt x="648850" y="4452409"/>
                  <a:pt x="652530" y="4452409"/>
                </a:cubicBezTo>
                <a:close/>
                <a:moveTo>
                  <a:pt x="646397" y="4457700"/>
                </a:moveTo>
                <a:cubicBezTo>
                  <a:pt x="646397" y="4457700"/>
                  <a:pt x="646397" y="4457700"/>
                  <a:pt x="646397" y="4457700"/>
                </a:cubicBezTo>
                <a:cubicBezTo>
                  <a:pt x="646397" y="4457700"/>
                  <a:pt x="646397" y="4457700"/>
                  <a:pt x="646397" y="4457700"/>
                </a:cubicBezTo>
                <a:cubicBezTo>
                  <a:pt x="646397" y="4457700"/>
                  <a:pt x="646397" y="4457700"/>
                  <a:pt x="646397" y="4457700"/>
                </a:cubicBezTo>
                <a:cubicBezTo>
                  <a:pt x="646397" y="4457700"/>
                  <a:pt x="646397" y="4457700"/>
                  <a:pt x="646397" y="4457700"/>
                </a:cubicBezTo>
                <a:cubicBezTo>
                  <a:pt x="646397" y="4457700"/>
                  <a:pt x="646397" y="4457700"/>
                  <a:pt x="646397" y="4457700"/>
                </a:cubicBezTo>
                <a:close/>
                <a:moveTo>
                  <a:pt x="11988391" y="5560484"/>
                </a:moveTo>
                <a:cubicBezTo>
                  <a:pt x="11987164" y="5561542"/>
                  <a:pt x="11985938" y="5562600"/>
                  <a:pt x="11984711" y="5562600"/>
                </a:cubicBezTo>
                <a:cubicBezTo>
                  <a:pt x="11982259" y="5562600"/>
                  <a:pt x="11979805" y="5560484"/>
                  <a:pt x="11981032" y="5558367"/>
                </a:cubicBezTo>
                <a:cubicBezTo>
                  <a:pt x="11982259" y="5556250"/>
                  <a:pt x="11984711" y="5555192"/>
                  <a:pt x="11987164" y="5555192"/>
                </a:cubicBezTo>
                <a:cubicBezTo>
                  <a:pt x="11988391" y="5556250"/>
                  <a:pt x="11989618" y="5558367"/>
                  <a:pt x="11988391" y="5560484"/>
                </a:cubicBezTo>
                <a:close/>
                <a:moveTo>
                  <a:pt x="652530" y="5600700"/>
                </a:moveTo>
                <a:cubicBezTo>
                  <a:pt x="652530" y="5598584"/>
                  <a:pt x="653756" y="5596467"/>
                  <a:pt x="657436" y="5597526"/>
                </a:cubicBezTo>
                <a:cubicBezTo>
                  <a:pt x="659889" y="5598584"/>
                  <a:pt x="662342" y="5599642"/>
                  <a:pt x="661116" y="5601758"/>
                </a:cubicBezTo>
                <a:cubicBezTo>
                  <a:pt x="661116" y="5603875"/>
                  <a:pt x="658662" y="5605992"/>
                  <a:pt x="656209" y="5604933"/>
                </a:cubicBezTo>
                <a:cubicBezTo>
                  <a:pt x="653756" y="5604933"/>
                  <a:pt x="652530" y="5602817"/>
                  <a:pt x="652530" y="5600700"/>
                </a:cubicBezTo>
                <a:close/>
                <a:moveTo>
                  <a:pt x="1096544" y="4786842"/>
                </a:moveTo>
                <a:cubicBezTo>
                  <a:pt x="1094091" y="4787900"/>
                  <a:pt x="1092864" y="4787900"/>
                  <a:pt x="1092864" y="4785784"/>
                </a:cubicBezTo>
                <a:cubicBezTo>
                  <a:pt x="1092864" y="4785784"/>
                  <a:pt x="1094091" y="4784725"/>
                  <a:pt x="1094091" y="4784725"/>
                </a:cubicBezTo>
                <a:cubicBezTo>
                  <a:pt x="1095318" y="4784725"/>
                  <a:pt x="1095318" y="4784725"/>
                  <a:pt x="1096544" y="4785784"/>
                </a:cubicBezTo>
                <a:cubicBezTo>
                  <a:pt x="1096544" y="4785784"/>
                  <a:pt x="1096544" y="4786842"/>
                  <a:pt x="1096544" y="4786842"/>
                </a:cubicBezTo>
                <a:close/>
                <a:moveTo>
                  <a:pt x="1290340" y="1897592"/>
                </a:moveTo>
                <a:cubicBezTo>
                  <a:pt x="1290340" y="1895475"/>
                  <a:pt x="1291567" y="1893358"/>
                  <a:pt x="1295247" y="1894417"/>
                </a:cubicBezTo>
                <a:cubicBezTo>
                  <a:pt x="1297700" y="1895475"/>
                  <a:pt x="1298926" y="1896533"/>
                  <a:pt x="1300153" y="1898650"/>
                </a:cubicBezTo>
                <a:cubicBezTo>
                  <a:pt x="1302606" y="1901825"/>
                  <a:pt x="1298926" y="1902883"/>
                  <a:pt x="1296473" y="1902883"/>
                </a:cubicBezTo>
                <a:cubicBezTo>
                  <a:pt x="1292794" y="1902883"/>
                  <a:pt x="1290340" y="1900767"/>
                  <a:pt x="1290340" y="1897592"/>
                </a:cubicBezTo>
                <a:close/>
                <a:moveTo>
                  <a:pt x="657436" y="5941484"/>
                </a:moveTo>
                <a:cubicBezTo>
                  <a:pt x="658662" y="5941484"/>
                  <a:pt x="658662" y="5941484"/>
                  <a:pt x="657436" y="5941484"/>
                </a:cubicBezTo>
                <a:cubicBezTo>
                  <a:pt x="658662" y="5941484"/>
                  <a:pt x="658662" y="5941484"/>
                  <a:pt x="657436" y="5941484"/>
                </a:cubicBezTo>
                <a:cubicBezTo>
                  <a:pt x="658662" y="5942542"/>
                  <a:pt x="658662" y="5942542"/>
                  <a:pt x="657436" y="5941484"/>
                </a:cubicBezTo>
                <a:cubicBezTo>
                  <a:pt x="657436" y="5942542"/>
                  <a:pt x="657436" y="5941484"/>
                  <a:pt x="657436" y="5941484"/>
                </a:cubicBezTo>
                <a:close/>
                <a:moveTo>
                  <a:pt x="618186" y="1947333"/>
                </a:moveTo>
                <a:cubicBezTo>
                  <a:pt x="616959" y="1944158"/>
                  <a:pt x="616959" y="1940983"/>
                  <a:pt x="621866" y="1942042"/>
                </a:cubicBezTo>
                <a:cubicBezTo>
                  <a:pt x="625545" y="1943100"/>
                  <a:pt x="624319" y="1947333"/>
                  <a:pt x="626772" y="1949450"/>
                </a:cubicBezTo>
                <a:cubicBezTo>
                  <a:pt x="627998" y="1949450"/>
                  <a:pt x="630452" y="1949450"/>
                  <a:pt x="631678" y="1950508"/>
                </a:cubicBezTo>
                <a:cubicBezTo>
                  <a:pt x="634131" y="1952625"/>
                  <a:pt x="639037" y="1954742"/>
                  <a:pt x="636584" y="1956858"/>
                </a:cubicBezTo>
                <a:cubicBezTo>
                  <a:pt x="632905" y="1961092"/>
                  <a:pt x="629225" y="1957917"/>
                  <a:pt x="626772" y="1954742"/>
                </a:cubicBezTo>
                <a:cubicBezTo>
                  <a:pt x="616959" y="1960033"/>
                  <a:pt x="629225" y="1965325"/>
                  <a:pt x="625545" y="1971675"/>
                </a:cubicBezTo>
                <a:cubicBezTo>
                  <a:pt x="616959" y="1968500"/>
                  <a:pt x="607147" y="1966383"/>
                  <a:pt x="615733" y="1954742"/>
                </a:cubicBezTo>
                <a:cubicBezTo>
                  <a:pt x="615733" y="1953683"/>
                  <a:pt x="618186" y="1951567"/>
                  <a:pt x="618186" y="1947333"/>
                </a:cubicBezTo>
                <a:close/>
                <a:moveTo>
                  <a:pt x="12000657" y="5099050"/>
                </a:moveTo>
                <a:cubicBezTo>
                  <a:pt x="11999430" y="5097992"/>
                  <a:pt x="11998204" y="5097992"/>
                  <a:pt x="11995751" y="5096934"/>
                </a:cubicBezTo>
                <a:cubicBezTo>
                  <a:pt x="11996977" y="5094817"/>
                  <a:pt x="11999430" y="5093758"/>
                  <a:pt x="12000657" y="5092700"/>
                </a:cubicBezTo>
                <a:cubicBezTo>
                  <a:pt x="12001883" y="5091642"/>
                  <a:pt x="12004337" y="5092700"/>
                  <a:pt x="12004337" y="5094817"/>
                </a:cubicBezTo>
                <a:cubicBezTo>
                  <a:pt x="12005563" y="5096934"/>
                  <a:pt x="12004337" y="5099050"/>
                  <a:pt x="12000657" y="5099050"/>
                </a:cubicBezTo>
                <a:close/>
                <a:moveTo>
                  <a:pt x="241632" y="5891742"/>
                </a:moveTo>
                <a:cubicBezTo>
                  <a:pt x="245312" y="5890683"/>
                  <a:pt x="247765" y="5891742"/>
                  <a:pt x="250218" y="5893859"/>
                </a:cubicBezTo>
                <a:cubicBezTo>
                  <a:pt x="250218" y="5895975"/>
                  <a:pt x="248992" y="5898092"/>
                  <a:pt x="246538" y="5899151"/>
                </a:cubicBezTo>
                <a:cubicBezTo>
                  <a:pt x="242859" y="5900209"/>
                  <a:pt x="239179" y="5900209"/>
                  <a:pt x="237953" y="5897034"/>
                </a:cubicBezTo>
                <a:cubicBezTo>
                  <a:pt x="237953" y="5895975"/>
                  <a:pt x="237953" y="5892800"/>
                  <a:pt x="241632" y="5891742"/>
                </a:cubicBezTo>
                <a:close/>
                <a:moveTo>
                  <a:pt x="339757" y="882650"/>
                </a:moveTo>
                <a:cubicBezTo>
                  <a:pt x="336077" y="882650"/>
                  <a:pt x="334851" y="881592"/>
                  <a:pt x="333624" y="879475"/>
                </a:cubicBezTo>
                <a:cubicBezTo>
                  <a:pt x="332398" y="876300"/>
                  <a:pt x="336077" y="875242"/>
                  <a:pt x="338530" y="876300"/>
                </a:cubicBezTo>
                <a:cubicBezTo>
                  <a:pt x="339757" y="876300"/>
                  <a:pt x="342210" y="877358"/>
                  <a:pt x="343437" y="878417"/>
                </a:cubicBezTo>
                <a:cubicBezTo>
                  <a:pt x="343437" y="879475"/>
                  <a:pt x="342210" y="881592"/>
                  <a:pt x="339757" y="882650"/>
                </a:cubicBezTo>
                <a:close/>
                <a:moveTo>
                  <a:pt x="1062200" y="5665258"/>
                </a:moveTo>
                <a:cubicBezTo>
                  <a:pt x="1062200" y="5668433"/>
                  <a:pt x="1062200" y="5671609"/>
                  <a:pt x="1062200" y="5674784"/>
                </a:cubicBezTo>
                <a:cubicBezTo>
                  <a:pt x="1054841" y="5675842"/>
                  <a:pt x="1049935" y="5672667"/>
                  <a:pt x="1051161" y="5666317"/>
                </a:cubicBezTo>
                <a:cubicBezTo>
                  <a:pt x="1052388" y="5661026"/>
                  <a:pt x="1058521" y="5665258"/>
                  <a:pt x="1062200" y="5665258"/>
                </a:cubicBezTo>
                <a:close/>
                <a:moveTo>
                  <a:pt x="1062200" y="5673725"/>
                </a:moveTo>
                <a:cubicBezTo>
                  <a:pt x="1062200" y="5673725"/>
                  <a:pt x="1062200" y="5673725"/>
                  <a:pt x="1062200" y="5673725"/>
                </a:cubicBezTo>
                <a:cubicBezTo>
                  <a:pt x="1062200" y="5673725"/>
                  <a:pt x="1062200" y="5673725"/>
                  <a:pt x="1062200" y="5673725"/>
                </a:cubicBezTo>
                <a:cubicBezTo>
                  <a:pt x="1062200" y="5673725"/>
                  <a:pt x="1062200" y="5673725"/>
                  <a:pt x="1062200" y="5673725"/>
                </a:cubicBezTo>
                <a:cubicBezTo>
                  <a:pt x="1062200" y="5673725"/>
                  <a:pt x="1062200" y="5673725"/>
                  <a:pt x="1062200" y="5673725"/>
                </a:cubicBezTo>
                <a:close/>
                <a:moveTo>
                  <a:pt x="213421" y="1921933"/>
                </a:moveTo>
                <a:cubicBezTo>
                  <a:pt x="210968" y="1920875"/>
                  <a:pt x="209742" y="1919817"/>
                  <a:pt x="209742" y="1916642"/>
                </a:cubicBezTo>
                <a:cubicBezTo>
                  <a:pt x="210968" y="1914525"/>
                  <a:pt x="210968" y="1912408"/>
                  <a:pt x="214648" y="1913467"/>
                </a:cubicBezTo>
                <a:cubicBezTo>
                  <a:pt x="217101" y="1914525"/>
                  <a:pt x="219554" y="1915583"/>
                  <a:pt x="218328" y="1918758"/>
                </a:cubicBezTo>
                <a:cubicBezTo>
                  <a:pt x="218328" y="1920875"/>
                  <a:pt x="217101" y="1922992"/>
                  <a:pt x="213421" y="1921933"/>
                </a:cubicBezTo>
                <a:close/>
                <a:moveTo>
                  <a:pt x="12008016" y="3268133"/>
                </a:moveTo>
                <a:cubicBezTo>
                  <a:pt x="12009242" y="3266017"/>
                  <a:pt x="12010469" y="3263900"/>
                  <a:pt x="12014149" y="3263900"/>
                </a:cubicBezTo>
                <a:cubicBezTo>
                  <a:pt x="12015375" y="3263900"/>
                  <a:pt x="12016602" y="3264958"/>
                  <a:pt x="12017828" y="3266017"/>
                </a:cubicBezTo>
                <a:cubicBezTo>
                  <a:pt x="12015375" y="3267075"/>
                  <a:pt x="12014149" y="3269192"/>
                  <a:pt x="12011696" y="3270250"/>
                </a:cubicBezTo>
                <a:cubicBezTo>
                  <a:pt x="12009242" y="3272367"/>
                  <a:pt x="12008016" y="3270250"/>
                  <a:pt x="12008016" y="3268133"/>
                </a:cubicBezTo>
                <a:close/>
                <a:moveTo>
                  <a:pt x="1049935" y="6380692"/>
                </a:moveTo>
                <a:cubicBezTo>
                  <a:pt x="1051161" y="6378575"/>
                  <a:pt x="1051161" y="6375401"/>
                  <a:pt x="1052388" y="6375401"/>
                </a:cubicBezTo>
                <a:cubicBezTo>
                  <a:pt x="1054841" y="6374342"/>
                  <a:pt x="1057294" y="6376459"/>
                  <a:pt x="1058521" y="6378575"/>
                </a:cubicBezTo>
                <a:cubicBezTo>
                  <a:pt x="1059747" y="6381750"/>
                  <a:pt x="1057294" y="6381750"/>
                  <a:pt x="1054841" y="6382808"/>
                </a:cubicBezTo>
                <a:cubicBezTo>
                  <a:pt x="1053615" y="6381750"/>
                  <a:pt x="1051161" y="6380692"/>
                  <a:pt x="1049935" y="6380692"/>
                </a:cubicBezTo>
                <a:close/>
                <a:moveTo>
                  <a:pt x="12010469" y="6172200"/>
                </a:moveTo>
                <a:cubicBezTo>
                  <a:pt x="12010469" y="6169026"/>
                  <a:pt x="12011696" y="6165850"/>
                  <a:pt x="12016602" y="6165850"/>
                </a:cubicBezTo>
                <a:cubicBezTo>
                  <a:pt x="12017828" y="6165850"/>
                  <a:pt x="12020282" y="6165850"/>
                  <a:pt x="12021508" y="6165850"/>
                </a:cubicBezTo>
                <a:cubicBezTo>
                  <a:pt x="12020282" y="6166909"/>
                  <a:pt x="12020282" y="6167967"/>
                  <a:pt x="12019055" y="6170084"/>
                </a:cubicBezTo>
                <a:cubicBezTo>
                  <a:pt x="12017828" y="6172200"/>
                  <a:pt x="12016602" y="6174317"/>
                  <a:pt x="12014149" y="6174317"/>
                </a:cubicBezTo>
                <a:cubicBezTo>
                  <a:pt x="12012923" y="6174317"/>
                  <a:pt x="12010469" y="6173258"/>
                  <a:pt x="12010469" y="6172200"/>
                </a:cubicBezTo>
                <a:close/>
                <a:moveTo>
                  <a:pt x="12022735" y="4447117"/>
                </a:moveTo>
                <a:cubicBezTo>
                  <a:pt x="12023961" y="4447117"/>
                  <a:pt x="12026414" y="4448175"/>
                  <a:pt x="12026414" y="4449234"/>
                </a:cubicBezTo>
                <a:cubicBezTo>
                  <a:pt x="12026414" y="4451350"/>
                  <a:pt x="12025188" y="4453467"/>
                  <a:pt x="12022735" y="4454525"/>
                </a:cubicBezTo>
                <a:cubicBezTo>
                  <a:pt x="12021508" y="4453467"/>
                  <a:pt x="12019055" y="4453467"/>
                  <a:pt x="12019055" y="4452409"/>
                </a:cubicBezTo>
                <a:cubicBezTo>
                  <a:pt x="12017828" y="4449234"/>
                  <a:pt x="12020282" y="4447117"/>
                  <a:pt x="12022735" y="4447117"/>
                </a:cubicBezTo>
                <a:close/>
                <a:moveTo>
                  <a:pt x="12026414" y="4311650"/>
                </a:moveTo>
                <a:cubicBezTo>
                  <a:pt x="12022735" y="4312709"/>
                  <a:pt x="12022735" y="4309534"/>
                  <a:pt x="12022735" y="4307417"/>
                </a:cubicBezTo>
                <a:cubicBezTo>
                  <a:pt x="12022735" y="4304242"/>
                  <a:pt x="12023961" y="4303184"/>
                  <a:pt x="12026414" y="4303184"/>
                </a:cubicBezTo>
                <a:cubicBezTo>
                  <a:pt x="12028868" y="4302125"/>
                  <a:pt x="12031321" y="4303184"/>
                  <a:pt x="12032547" y="4305300"/>
                </a:cubicBezTo>
                <a:cubicBezTo>
                  <a:pt x="12032547" y="4307417"/>
                  <a:pt x="12031321" y="4310592"/>
                  <a:pt x="12026414" y="4311650"/>
                </a:cubicBezTo>
                <a:close/>
                <a:moveTo>
                  <a:pt x="583842" y="1279525"/>
                </a:moveTo>
                <a:cubicBezTo>
                  <a:pt x="581389" y="1280583"/>
                  <a:pt x="580163" y="1280583"/>
                  <a:pt x="580163" y="1278467"/>
                </a:cubicBezTo>
                <a:cubicBezTo>
                  <a:pt x="578936" y="1275292"/>
                  <a:pt x="581389" y="1273175"/>
                  <a:pt x="583842" y="1271058"/>
                </a:cubicBezTo>
                <a:cubicBezTo>
                  <a:pt x="586295" y="1270000"/>
                  <a:pt x="587522" y="1270000"/>
                  <a:pt x="587522" y="1272117"/>
                </a:cubicBezTo>
                <a:cubicBezTo>
                  <a:pt x="588749" y="1275292"/>
                  <a:pt x="586295" y="1277408"/>
                  <a:pt x="583842" y="1279525"/>
                </a:cubicBezTo>
                <a:close/>
                <a:moveTo>
                  <a:pt x="578936" y="383117"/>
                </a:moveTo>
                <a:cubicBezTo>
                  <a:pt x="576483" y="382058"/>
                  <a:pt x="574030" y="381000"/>
                  <a:pt x="574030" y="377825"/>
                </a:cubicBezTo>
                <a:cubicBezTo>
                  <a:pt x="574030" y="375708"/>
                  <a:pt x="576483" y="373592"/>
                  <a:pt x="578936" y="374650"/>
                </a:cubicBezTo>
                <a:cubicBezTo>
                  <a:pt x="581389" y="375708"/>
                  <a:pt x="583842" y="375708"/>
                  <a:pt x="583842" y="378883"/>
                </a:cubicBezTo>
                <a:cubicBezTo>
                  <a:pt x="582616" y="382058"/>
                  <a:pt x="582616" y="384175"/>
                  <a:pt x="578936" y="383117"/>
                </a:cubicBezTo>
                <a:close/>
                <a:moveTo>
                  <a:pt x="12042360" y="5558367"/>
                </a:moveTo>
                <a:cubicBezTo>
                  <a:pt x="12038680" y="5558367"/>
                  <a:pt x="12037454" y="5557308"/>
                  <a:pt x="12037454" y="5555192"/>
                </a:cubicBezTo>
                <a:cubicBezTo>
                  <a:pt x="12036227" y="5550959"/>
                  <a:pt x="12039906" y="5549901"/>
                  <a:pt x="12043587" y="5550959"/>
                </a:cubicBezTo>
                <a:cubicBezTo>
                  <a:pt x="12046039" y="5550959"/>
                  <a:pt x="12048492" y="5552017"/>
                  <a:pt x="12048492" y="5555192"/>
                </a:cubicBezTo>
                <a:cubicBezTo>
                  <a:pt x="12047266" y="5557308"/>
                  <a:pt x="12046039" y="5558367"/>
                  <a:pt x="12042360" y="5558367"/>
                </a:cubicBezTo>
                <a:close/>
                <a:moveTo>
                  <a:pt x="626772" y="5323417"/>
                </a:moveTo>
                <a:cubicBezTo>
                  <a:pt x="625545" y="5325534"/>
                  <a:pt x="624319" y="5327650"/>
                  <a:pt x="621866" y="5326592"/>
                </a:cubicBezTo>
                <a:cubicBezTo>
                  <a:pt x="619413" y="5325534"/>
                  <a:pt x="618186" y="5324475"/>
                  <a:pt x="616959" y="5322359"/>
                </a:cubicBezTo>
                <a:cubicBezTo>
                  <a:pt x="614506" y="5319184"/>
                  <a:pt x="618186" y="5318125"/>
                  <a:pt x="620639" y="5318125"/>
                </a:cubicBezTo>
                <a:cubicBezTo>
                  <a:pt x="624319" y="5317067"/>
                  <a:pt x="626772" y="5320242"/>
                  <a:pt x="626772" y="5323417"/>
                </a:cubicBezTo>
                <a:close/>
                <a:moveTo>
                  <a:pt x="12057078" y="4785784"/>
                </a:moveTo>
                <a:cubicBezTo>
                  <a:pt x="12057078" y="4786842"/>
                  <a:pt x="12055852" y="4787900"/>
                  <a:pt x="12055852" y="4790017"/>
                </a:cubicBezTo>
                <a:cubicBezTo>
                  <a:pt x="12054625" y="4788959"/>
                  <a:pt x="12053399" y="4787900"/>
                  <a:pt x="12052172" y="4787900"/>
                </a:cubicBezTo>
                <a:cubicBezTo>
                  <a:pt x="12053399" y="4786842"/>
                  <a:pt x="12054625" y="4785784"/>
                  <a:pt x="12055852" y="4785784"/>
                </a:cubicBezTo>
                <a:cubicBezTo>
                  <a:pt x="12055852" y="4784725"/>
                  <a:pt x="12057078" y="4785784"/>
                  <a:pt x="12057078" y="4785784"/>
                </a:cubicBezTo>
                <a:close/>
                <a:moveTo>
                  <a:pt x="12057078" y="6147859"/>
                </a:moveTo>
                <a:cubicBezTo>
                  <a:pt x="12057078" y="6144683"/>
                  <a:pt x="12059532" y="6142567"/>
                  <a:pt x="12061985" y="6141508"/>
                </a:cubicBezTo>
                <a:cubicBezTo>
                  <a:pt x="12063211" y="6138334"/>
                  <a:pt x="12066891" y="6137276"/>
                  <a:pt x="12070570" y="6136217"/>
                </a:cubicBezTo>
                <a:cubicBezTo>
                  <a:pt x="12074251" y="6135159"/>
                  <a:pt x="12077930" y="6136217"/>
                  <a:pt x="12077930" y="6139392"/>
                </a:cubicBezTo>
                <a:cubicBezTo>
                  <a:pt x="12077930" y="6142567"/>
                  <a:pt x="12075477" y="6142567"/>
                  <a:pt x="12073024" y="6143625"/>
                </a:cubicBezTo>
                <a:cubicBezTo>
                  <a:pt x="12070570" y="6143625"/>
                  <a:pt x="12068118" y="6143625"/>
                  <a:pt x="12064438" y="6143625"/>
                </a:cubicBezTo>
                <a:cubicBezTo>
                  <a:pt x="12063211" y="6146800"/>
                  <a:pt x="12063211" y="6148917"/>
                  <a:pt x="12058305" y="6148917"/>
                </a:cubicBezTo>
                <a:cubicBezTo>
                  <a:pt x="12058305" y="6148917"/>
                  <a:pt x="12057078" y="6147859"/>
                  <a:pt x="12057078" y="6147859"/>
                </a:cubicBezTo>
                <a:close/>
                <a:moveTo>
                  <a:pt x="12064438" y="3944409"/>
                </a:moveTo>
                <a:cubicBezTo>
                  <a:pt x="12061985" y="3944409"/>
                  <a:pt x="12060758" y="3942292"/>
                  <a:pt x="12060758" y="3940175"/>
                </a:cubicBezTo>
                <a:cubicBezTo>
                  <a:pt x="12060758" y="3935942"/>
                  <a:pt x="12064438" y="3933825"/>
                  <a:pt x="12069344" y="3933825"/>
                </a:cubicBezTo>
                <a:cubicBezTo>
                  <a:pt x="12070570" y="3933825"/>
                  <a:pt x="12071797" y="3937000"/>
                  <a:pt x="12071797" y="3939117"/>
                </a:cubicBezTo>
                <a:cubicBezTo>
                  <a:pt x="12071797" y="3942292"/>
                  <a:pt x="12068118" y="3943350"/>
                  <a:pt x="12064438" y="3944409"/>
                </a:cubicBezTo>
                <a:close/>
                <a:moveTo>
                  <a:pt x="230593" y="4451350"/>
                </a:moveTo>
                <a:cubicBezTo>
                  <a:pt x="229367" y="4451350"/>
                  <a:pt x="228140" y="4450292"/>
                  <a:pt x="225687" y="4449234"/>
                </a:cubicBezTo>
                <a:cubicBezTo>
                  <a:pt x="226913" y="4446059"/>
                  <a:pt x="229367" y="4443942"/>
                  <a:pt x="233046" y="4442883"/>
                </a:cubicBezTo>
                <a:cubicBezTo>
                  <a:pt x="234273" y="4442883"/>
                  <a:pt x="236726" y="4443942"/>
                  <a:pt x="236726" y="4445000"/>
                </a:cubicBezTo>
                <a:cubicBezTo>
                  <a:pt x="235499" y="4448175"/>
                  <a:pt x="234273" y="4451350"/>
                  <a:pt x="230593" y="4451350"/>
                </a:cubicBezTo>
                <a:close/>
                <a:moveTo>
                  <a:pt x="234273" y="5096934"/>
                </a:moveTo>
                <a:cubicBezTo>
                  <a:pt x="236726" y="5096934"/>
                  <a:pt x="241632" y="5100109"/>
                  <a:pt x="241632" y="5102225"/>
                </a:cubicBezTo>
                <a:cubicBezTo>
                  <a:pt x="241632" y="5105400"/>
                  <a:pt x="237953" y="5106459"/>
                  <a:pt x="234273" y="5107517"/>
                </a:cubicBezTo>
                <a:cubicBezTo>
                  <a:pt x="230593" y="5106459"/>
                  <a:pt x="226913" y="5104342"/>
                  <a:pt x="226913" y="5102225"/>
                </a:cubicBezTo>
                <a:cubicBezTo>
                  <a:pt x="226913" y="5100109"/>
                  <a:pt x="231820" y="5096934"/>
                  <a:pt x="234273" y="5096934"/>
                </a:cubicBezTo>
                <a:close/>
                <a:moveTo>
                  <a:pt x="10927418" y="3505200"/>
                </a:moveTo>
                <a:cubicBezTo>
                  <a:pt x="10927418" y="3505200"/>
                  <a:pt x="10927418" y="3505200"/>
                  <a:pt x="10927418" y="3505200"/>
                </a:cubicBezTo>
                <a:cubicBezTo>
                  <a:pt x="10926191" y="3505200"/>
                  <a:pt x="10926191" y="3505200"/>
                  <a:pt x="10927418" y="3505200"/>
                </a:cubicBezTo>
                <a:cubicBezTo>
                  <a:pt x="10926191" y="3505200"/>
                  <a:pt x="10926191" y="3505200"/>
                  <a:pt x="10927418" y="3505200"/>
                </a:cubicBezTo>
                <a:cubicBezTo>
                  <a:pt x="10926191" y="3505200"/>
                  <a:pt x="10926191" y="3505200"/>
                  <a:pt x="10927418" y="3505200"/>
                </a:cubicBezTo>
                <a:close/>
                <a:moveTo>
                  <a:pt x="10920058" y="3500967"/>
                </a:moveTo>
                <a:cubicBezTo>
                  <a:pt x="10922511" y="3502025"/>
                  <a:pt x="10923737" y="3503083"/>
                  <a:pt x="10926191" y="3504142"/>
                </a:cubicBezTo>
                <a:cubicBezTo>
                  <a:pt x="10923737" y="3504142"/>
                  <a:pt x="10921285" y="3504142"/>
                  <a:pt x="10918832" y="3504142"/>
                </a:cubicBezTo>
                <a:cubicBezTo>
                  <a:pt x="10917605" y="3504142"/>
                  <a:pt x="10912699" y="3505200"/>
                  <a:pt x="10915152" y="3500967"/>
                </a:cubicBezTo>
                <a:cubicBezTo>
                  <a:pt x="10916378" y="3500967"/>
                  <a:pt x="10918832" y="3500967"/>
                  <a:pt x="10920058" y="3500967"/>
                </a:cubicBezTo>
                <a:close/>
                <a:moveTo>
                  <a:pt x="241632" y="5263092"/>
                </a:moveTo>
                <a:cubicBezTo>
                  <a:pt x="241632" y="5266267"/>
                  <a:pt x="240406" y="5268383"/>
                  <a:pt x="239179" y="5271559"/>
                </a:cubicBezTo>
                <a:cubicBezTo>
                  <a:pt x="237953" y="5270500"/>
                  <a:pt x="236726" y="5270500"/>
                  <a:pt x="236726" y="5269442"/>
                </a:cubicBezTo>
                <a:cubicBezTo>
                  <a:pt x="236726" y="5266267"/>
                  <a:pt x="237953" y="5264150"/>
                  <a:pt x="237953" y="5260975"/>
                </a:cubicBezTo>
                <a:cubicBezTo>
                  <a:pt x="240406" y="5260975"/>
                  <a:pt x="241632" y="5262034"/>
                  <a:pt x="241632" y="5263092"/>
                </a:cubicBezTo>
                <a:close/>
                <a:moveTo>
                  <a:pt x="12118406" y="6265334"/>
                </a:moveTo>
                <a:cubicBezTo>
                  <a:pt x="12118406" y="6263217"/>
                  <a:pt x="12118406" y="6261100"/>
                  <a:pt x="12119633" y="6258984"/>
                </a:cubicBezTo>
                <a:cubicBezTo>
                  <a:pt x="12120860" y="6256867"/>
                  <a:pt x="12122086" y="6256867"/>
                  <a:pt x="12122086" y="6258984"/>
                </a:cubicBezTo>
                <a:cubicBezTo>
                  <a:pt x="12123313" y="6262159"/>
                  <a:pt x="12123313" y="6264276"/>
                  <a:pt x="12120860" y="6266392"/>
                </a:cubicBezTo>
                <a:cubicBezTo>
                  <a:pt x="12120860" y="6266392"/>
                  <a:pt x="12118406" y="6266392"/>
                  <a:pt x="12118406" y="6265334"/>
                </a:cubicBezTo>
                <a:close/>
                <a:moveTo>
                  <a:pt x="826701" y="5881159"/>
                </a:moveTo>
                <a:cubicBezTo>
                  <a:pt x="826701" y="5881159"/>
                  <a:pt x="827928" y="5880100"/>
                  <a:pt x="829154" y="5880100"/>
                </a:cubicBezTo>
                <a:cubicBezTo>
                  <a:pt x="831607" y="5880100"/>
                  <a:pt x="834060" y="5881159"/>
                  <a:pt x="837740" y="5881159"/>
                </a:cubicBezTo>
                <a:cubicBezTo>
                  <a:pt x="836513" y="5882217"/>
                  <a:pt x="835287" y="5882217"/>
                  <a:pt x="834060" y="5882217"/>
                </a:cubicBezTo>
                <a:cubicBezTo>
                  <a:pt x="830381" y="5882217"/>
                  <a:pt x="827928" y="5883276"/>
                  <a:pt x="826701" y="5881159"/>
                </a:cubicBezTo>
                <a:close/>
                <a:moveTo>
                  <a:pt x="562991" y="3453342"/>
                </a:moveTo>
                <a:cubicBezTo>
                  <a:pt x="566670" y="3453342"/>
                  <a:pt x="570350" y="3454400"/>
                  <a:pt x="567897" y="3458633"/>
                </a:cubicBezTo>
                <a:cubicBezTo>
                  <a:pt x="566670" y="3460750"/>
                  <a:pt x="564217" y="3461809"/>
                  <a:pt x="562991" y="3462867"/>
                </a:cubicBezTo>
                <a:cubicBezTo>
                  <a:pt x="559311" y="3461809"/>
                  <a:pt x="559311" y="3459692"/>
                  <a:pt x="559311" y="3457575"/>
                </a:cubicBezTo>
                <a:cubicBezTo>
                  <a:pt x="559311" y="3456517"/>
                  <a:pt x="560538" y="3453342"/>
                  <a:pt x="562991" y="3453342"/>
                </a:cubicBezTo>
                <a:close/>
                <a:moveTo>
                  <a:pt x="138601" y="631825"/>
                </a:moveTo>
                <a:cubicBezTo>
                  <a:pt x="137375" y="629708"/>
                  <a:pt x="134922" y="627592"/>
                  <a:pt x="134922" y="625475"/>
                </a:cubicBezTo>
                <a:cubicBezTo>
                  <a:pt x="134922" y="623358"/>
                  <a:pt x="137375" y="622300"/>
                  <a:pt x="138601" y="620183"/>
                </a:cubicBezTo>
                <a:cubicBezTo>
                  <a:pt x="139828" y="622300"/>
                  <a:pt x="143507" y="623358"/>
                  <a:pt x="143507" y="625475"/>
                </a:cubicBezTo>
                <a:cubicBezTo>
                  <a:pt x="143507" y="627592"/>
                  <a:pt x="141054" y="628650"/>
                  <a:pt x="138601" y="631825"/>
                </a:cubicBezTo>
                <a:close/>
                <a:moveTo>
                  <a:pt x="76047" y="2455333"/>
                </a:moveTo>
                <a:cubicBezTo>
                  <a:pt x="76047" y="2452158"/>
                  <a:pt x="77273" y="2450042"/>
                  <a:pt x="80953" y="2447925"/>
                </a:cubicBezTo>
                <a:cubicBezTo>
                  <a:pt x="84633" y="2446867"/>
                  <a:pt x="85859" y="2448983"/>
                  <a:pt x="85859" y="2451100"/>
                </a:cubicBezTo>
                <a:cubicBezTo>
                  <a:pt x="85859" y="2454275"/>
                  <a:pt x="83406" y="2456392"/>
                  <a:pt x="79726" y="2457450"/>
                </a:cubicBezTo>
                <a:cubicBezTo>
                  <a:pt x="78500" y="2457450"/>
                  <a:pt x="76047" y="2456392"/>
                  <a:pt x="76047" y="2455333"/>
                </a:cubicBezTo>
                <a:close/>
                <a:moveTo>
                  <a:pt x="11225471" y="1804458"/>
                </a:moveTo>
                <a:cubicBezTo>
                  <a:pt x="11225471" y="1806575"/>
                  <a:pt x="11229151" y="1809750"/>
                  <a:pt x="11224244" y="1811867"/>
                </a:cubicBezTo>
                <a:cubicBezTo>
                  <a:pt x="11224244" y="1811867"/>
                  <a:pt x="11221792" y="1810808"/>
                  <a:pt x="11220565" y="1809750"/>
                </a:cubicBezTo>
                <a:cubicBezTo>
                  <a:pt x="11219339" y="1806575"/>
                  <a:pt x="11220565" y="1803400"/>
                  <a:pt x="11225471" y="1804458"/>
                </a:cubicBezTo>
                <a:close/>
                <a:moveTo>
                  <a:pt x="12049719" y="4826000"/>
                </a:moveTo>
                <a:cubicBezTo>
                  <a:pt x="12049719" y="4826000"/>
                  <a:pt x="12050946" y="4824942"/>
                  <a:pt x="12050946" y="4824942"/>
                </a:cubicBezTo>
                <a:cubicBezTo>
                  <a:pt x="12053399" y="4826000"/>
                  <a:pt x="12053399" y="4828117"/>
                  <a:pt x="12052172" y="4830234"/>
                </a:cubicBezTo>
                <a:cubicBezTo>
                  <a:pt x="12052172" y="4831292"/>
                  <a:pt x="12050946" y="4831292"/>
                  <a:pt x="12049719" y="4833409"/>
                </a:cubicBezTo>
                <a:cubicBezTo>
                  <a:pt x="12050946" y="4830234"/>
                  <a:pt x="12049719" y="4828117"/>
                  <a:pt x="12049719" y="4826000"/>
                </a:cubicBezTo>
                <a:close/>
                <a:moveTo>
                  <a:pt x="1870503" y="6715125"/>
                </a:moveTo>
                <a:cubicBezTo>
                  <a:pt x="1874183" y="6714067"/>
                  <a:pt x="1877863" y="6713008"/>
                  <a:pt x="1879089" y="6713008"/>
                </a:cubicBezTo>
                <a:cubicBezTo>
                  <a:pt x="1882769" y="6715125"/>
                  <a:pt x="1881542" y="6718300"/>
                  <a:pt x="1877863" y="6720417"/>
                </a:cubicBezTo>
                <a:cubicBezTo>
                  <a:pt x="1875409" y="6722534"/>
                  <a:pt x="1871730" y="6725709"/>
                  <a:pt x="1869276" y="6722534"/>
                </a:cubicBezTo>
                <a:cubicBezTo>
                  <a:pt x="1866823" y="6720417"/>
                  <a:pt x="1869276" y="6718300"/>
                  <a:pt x="1870503" y="6715125"/>
                </a:cubicBezTo>
                <a:close/>
                <a:moveTo>
                  <a:pt x="1870503" y="6715125"/>
                </a:moveTo>
                <a:cubicBezTo>
                  <a:pt x="1870503" y="6715125"/>
                  <a:pt x="1870503" y="6715125"/>
                  <a:pt x="1870503" y="6715125"/>
                </a:cubicBezTo>
                <a:cubicBezTo>
                  <a:pt x="1870503" y="6715125"/>
                  <a:pt x="1870503" y="6715125"/>
                  <a:pt x="1870503" y="6715125"/>
                </a:cubicBezTo>
                <a:cubicBezTo>
                  <a:pt x="1869276" y="6715125"/>
                  <a:pt x="1869276" y="6715125"/>
                  <a:pt x="1870503" y="6715125"/>
                </a:cubicBezTo>
                <a:cubicBezTo>
                  <a:pt x="1870503" y="6715125"/>
                  <a:pt x="1870503" y="6715125"/>
                  <a:pt x="1870503" y="6715125"/>
                </a:cubicBezTo>
                <a:close/>
                <a:moveTo>
                  <a:pt x="528647" y="3064934"/>
                </a:moveTo>
                <a:cubicBezTo>
                  <a:pt x="531100" y="3064934"/>
                  <a:pt x="533553" y="3064934"/>
                  <a:pt x="536006" y="3064934"/>
                </a:cubicBezTo>
                <a:cubicBezTo>
                  <a:pt x="536006" y="3065992"/>
                  <a:pt x="536006" y="3065992"/>
                  <a:pt x="536006" y="3065992"/>
                </a:cubicBezTo>
                <a:cubicBezTo>
                  <a:pt x="533553" y="3065992"/>
                  <a:pt x="531100" y="3067050"/>
                  <a:pt x="528647" y="3065992"/>
                </a:cubicBezTo>
                <a:cubicBezTo>
                  <a:pt x="524967" y="3065992"/>
                  <a:pt x="524967" y="3064934"/>
                  <a:pt x="528647" y="3064934"/>
                </a:cubicBezTo>
                <a:close/>
                <a:moveTo>
                  <a:pt x="11324822" y="1981200"/>
                </a:moveTo>
                <a:cubicBezTo>
                  <a:pt x="11324822" y="1981200"/>
                  <a:pt x="11324822" y="1980142"/>
                  <a:pt x="11324822" y="1981200"/>
                </a:cubicBezTo>
                <a:cubicBezTo>
                  <a:pt x="11324822" y="1980142"/>
                  <a:pt x="11324822" y="1980142"/>
                  <a:pt x="11324822" y="1981200"/>
                </a:cubicBezTo>
                <a:cubicBezTo>
                  <a:pt x="11326049" y="1980142"/>
                  <a:pt x="11328502" y="1978025"/>
                  <a:pt x="11329729" y="1981200"/>
                </a:cubicBezTo>
                <a:cubicBezTo>
                  <a:pt x="11328502" y="1981200"/>
                  <a:pt x="11326049" y="1981200"/>
                  <a:pt x="11324822" y="1981200"/>
                </a:cubicBezTo>
                <a:close/>
                <a:moveTo>
                  <a:pt x="9812" y="6206067"/>
                </a:moveTo>
                <a:cubicBezTo>
                  <a:pt x="7359" y="6206067"/>
                  <a:pt x="6133" y="6203950"/>
                  <a:pt x="3680" y="6202892"/>
                </a:cubicBezTo>
                <a:cubicBezTo>
                  <a:pt x="4906" y="6200776"/>
                  <a:pt x="7359" y="6199717"/>
                  <a:pt x="12266" y="6200776"/>
                </a:cubicBezTo>
                <a:cubicBezTo>
                  <a:pt x="12266" y="6200776"/>
                  <a:pt x="15945" y="6201834"/>
                  <a:pt x="15945" y="6202892"/>
                </a:cubicBezTo>
                <a:cubicBezTo>
                  <a:pt x="17172" y="6206067"/>
                  <a:pt x="13492" y="6206067"/>
                  <a:pt x="9812" y="6206067"/>
                </a:cubicBezTo>
                <a:close/>
                <a:moveTo>
                  <a:pt x="1389692" y="5172075"/>
                </a:moveTo>
                <a:cubicBezTo>
                  <a:pt x="1393371" y="5173133"/>
                  <a:pt x="1394598" y="5176309"/>
                  <a:pt x="1393371" y="5179484"/>
                </a:cubicBezTo>
                <a:cubicBezTo>
                  <a:pt x="1392145" y="5181600"/>
                  <a:pt x="1390918" y="5183717"/>
                  <a:pt x="1388465" y="5182659"/>
                </a:cubicBezTo>
                <a:cubicBezTo>
                  <a:pt x="1386012" y="5180542"/>
                  <a:pt x="1386012" y="5177367"/>
                  <a:pt x="1384786" y="5176309"/>
                </a:cubicBezTo>
                <a:cubicBezTo>
                  <a:pt x="1384786" y="5172075"/>
                  <a:pt x="1387239" y="5172075"/>
                  <a:pt x="1389692" y="5172075"/>
                </a:cubicBezTo>
                <a:close/>
                <a:moveTo>
                  <a:pt x="11985938" y="2354792"/>
                </a:moveTo>
                <a:cubicBezTo>
                  <a:pt x="11984711" y="2357967"/>
                  <a:pt x="11983485" y="2361142"/>
                  <a:pt x="11981032" y="2364317"/>
                </a:cubicBezTo>
                <a:cubicBezTo>
                  <a:pt x="11977352" y="2363258"/>
                  <a:pt x="11974899" y="2361142"/>
                  <a:pt x="11974899" y="2357967"/>
                </a:cubicBezTo>
                <a:cubicBezTo>
                  <a:pt x="11977352" y="2352675"/>
                  <a:pt x="11981032" y="2353733"/>
                  <a:pt x="11985938" y="2354792"/>
                </a:cubicBezTo>
                <a:close/>
                <a:moveTo>
                  <a:pt x="11981032" y="2364317"/>
                </a:moveTo>
                <a:cubicBezTo>
                  <a:pt x="11981032" y="2364317"/>
                  <a:pt x="11981032" y="2364317"/>
                  <a:pt x="11981032" y="2364317"/>
                </a:cubicBezTo>
                <a:cubicBezTo>
                  <a:pt x="11981032" y="2364317"/>
                  <a:pt x="11981032" y="2364317"/>
                  <a:pt x="11981032" y="2364317"/>
                </a:cubicBezTo>
                <a:lnTo>
                  <a:pt x="11981032" y="2364317"/>
                </a:lnTo>
                <a:close/>
                <a:moveTo>
                  <a:pt x="11029222" y="4415367"/>
                </a:moveTo>
                <a:cubicBezTo>
                  <a:pt x="11027995" y="4416425"/>
                  <a:pt x="11026769" y="4417484"/>
                  <a:pt x="11025542" y="4417484"/>
                </a:cubicBezTo>
                <a:cubicBezTo>
                  <a:pt x="11023089" y="4417484"/>
                  <a:pt x="11020636" y="4417484"/>
                  <a:pt x="11018183" y="4416425"/>
                </a:cubicBezTo>
                <a:cubicBezTo>
                  <a:pt x="11019410" y="4415367"/>
                  <a:pt x="11019410" y="4414309"/>
                  <a:pt x="11020636" y="4414309"/>
                </a:cubicBezTo>
                <a:cubicBezTo>
                  <a:pt x="11024315" y="4414309"/>
                  <a:pt x="11026769" y="4414309"/>
                  <a:pt x="11029222" y="4415367"/>
                </a:cubicBezTo>
                <a:close/>
                <a:moveTo>
                  <a:pt x="50289" y="1673225"/>
                </a:moveTo>
                <a:cubicBezTo>
                  <a:pt x="42930" y="1675342"/>
                  <a:pt x="46609" y="1668992"/>
                  <a:pt x="46609" y="1666875"/>
                </a:cubicBezTo>
                <a:cubicBezTo>
                  <a:pt x="46609" y="1665817"/>
                  <a:pt x="47836" y="1664758"/>
                  <a:pt x="49062" y="1662642"/>
                </a:cubicBezTo>
                <a:cubicBezTo>
                  <a:pt x="52742" y="1665817"/>
                  <a:pt x="53969" y="1671108"/>
                  <a:pt x="50289" y="1673225"/>
                </a:cubicBezTo>
                <a:close/>
                <a:moveTo>
                  <a:pt x="11007144" y="4422775"/>
                </a:moveTo>
                <a:cubicBezTo>
                  <a:pt x="11007144" y="4422775"/>
                  <a:pt x="11005917" y="4423834"/>
                  <a:pt x="11005917" y="4423834"/>
                </a:cubicBezTo>
                <a:cubicBezTo>
                  <a:pt x="11005917" y="4423834"/>
                  <a:pt x="11005917" y="4422775"/>
                  <a:pt x="11005917" y="4422775"/>
                </a:cubicBezTo>
                <a:cubicBezTo>
                  <a:pt x="11005917" y="4422775"/>
                  <a:pt x="11007144" y="4421717"/>
                  <a:pt x="11007144" y="4421717"/>
                </a:cubicBezTo>
                <a:cubicBezTo>
                  <a:pt x="11008370" y="4420659"/>
                  <a:pt x="11009596" y="4421717"/>
                  <a:pt x="11007144" y="4422775"/>
                </a:cubicBezTo>
                <a:close/>
                <a:moveTo>
                  <a:pt x="1692652" y="3891492"/>
                </a:moveTo>
                <a:cubicBezTo>
                  <a:pt x="1691425" y="3892550"/>
                  <a:pt x="1690199" y="3893608"/>
                  <a:pt x="1688972" y="3894667"/>
                </a:cubicBezTo>
                <a:cubicBezTo>
                  <a:pt x="1687746" y="3893608"/>
                  <a:pt x="1686519" y="3891492"/>
                  <a:pt x="1686519" y="3889375"/>
                </a:cubicBezTo>
                <a:cubicBezTo>
                  <a:pt x="1687746" y="3887258"/>
                  <a:pt x="1688972" y="3885142"/>
                  <a:pt x="1691425" y="3885142"/>
                </a:cubicBezTo>
                <a:cubicBezTo>
                  <a:pt x="1692652" y="3885142"/>
                  <a:pt x="1695105" y="3885142"/>
                  <a:pt x="1695105" y="3886200"/>
                </a:cubicBezTo>
                <a:cubicBezTo>
                  <a:pt x="1697558" y="3888317"/>
                  <a:pt x="1693879" y="3889375"/>
                  <a:pt x="1692652" y="3891492"/>
                </a:cubicBezTo>
                <a:close/>
                <a:moveTo>
                  <a:pt x="1688972" y="3894667"/>
                </a:moveTo>
                <a:cubicBezTo>
                  <a:pt x="1688972" y="3894667"/>
                  <a:pt x="1688972" y="3894667"/>
                  <a:pt x="1688972" y="3894667"/>
                </a:cubicBezTo>
                <a:cubicBezTo>
                  <a:pt x="1688972" y="3895725"/>
                  <a:pt x="1688972" y="3894667"/>
                  <a:pt x="1688972" y="3894667"/>
                </a:cubicBezTo>
                <a:cubicBezTo>
                  <a:pt x="1688972" y="3894667"/>
                  <a:pt x="1688972" y="3894667"/>
                  <a:pt x="1688972" y="3894667"/>
                </a:cubicBezTo>
                <a:close/>
                <a:moveTo>
                  <a:pt x="713858" y="977900"/>
                </a:moveTo>
                <a:lnTo>
                  <a:pt x="713858" y="977900"/>
                </a:lnTo>
                <a:lnTo>
                  <a:pt x="713858" y="976842"/>
                </a:lnTo>
                <a:lnTo>
                  <a:pt x="713858" y="977900"/>
                </a:lnTo>
                <a:close/>
                <a:moveTo>
                  <a:pt x="749428" y="2947458"/>
                </a:moveTo>
                <a:cubicBezTo>
                  <a:pt x="749428" y="2947458"/>
                  <a:pt x="749428" y="2947458"/>
                  <a:pt x="749428" y="2947458"/>
                </a:cubicBezTo>
                <a:cubicBezTo>
                  <a:pt x="749428" y="2947458"/>
                  <a:pt x="749428" y="2947458"/>
                  <a:pt x="749428" y="2947458"/>
                </a:cubicBezTo>
                <a:cubicBezTo>
                  <a:pt x="749428" y="2947458"/>
                  <a:pt x="749428" y="2947458"/>
                  <a:pt x="749428" y="2947458"/>
                </a:cubicBezTo>
                <a:cubicBezTo>
                  <a:pt x="749428" y="2947458"/>
                  <a:pt x="749428" y="2947458"/>
                  <a:pt x="749428" y="2947458"/>
                </a:cubicBezTo>
                <a:close/>
                <a:moveTo>
                  <a:pt x="749428" y="2947458"/>
                </a:moveTo>
                <a:cubicBezTo>
                  <a:pt x="746975" y="2951692"/>
                  <a:pt x="753107" y="2958042"/>
                  <a:pt x="744522" y="2961217"/>
                </a:cubicBezTo>
                <a:cubicBezTo>
                  <a:pt x="744522" y="2962275"/>
                  <a:pt x="743295" y="2964392"/>
                  <a:pt x="743295" y="2965450"/>
                </a:cubicBezTo>
                <a:cubicBezTo>
                  <a:pt x="744522" y="2973917"/>
                  <a:pt x="735936" y="2976034"/>
                  <a:pt x="731029" y="2980267"/>
                </a:cubicBezTo>
                <a:cubicBezTo>
                  <a:pt x="727350" y="2983442"/>
                  <a:pt x="737162" y="2991909"/>
                  <a:pt x="728576" y="2997200"/>
                </a:cubicBezTo>
                <a:cubicBezTo>
                  <a:pt x="724897" y="2984500"/>
                  <a:pt x="713858" y="2978150"/>
                  <a:pt x="707725" y="2985559"/>
                </a:cubicBezTo>
                <a:cubicBezTo>
                  <a:pt x="699139" y="2995083"/>
                  <a:pt x="693006" y="2987675"/>
                  <a:pt x="690553" y="2985559"/>
                </a:cubicBezTo>
                <a:cubicBezTo>
                  <a:pt x="678287" y="2976034"/>
                  <a:pt x="667248" y="2966508"/>
                  <a:pt x="657436" y="2955925"/>
                </a:cubicBezTo>
                <a:cubicBezTo>
                  <a:pt x="650076" y="2946400"/>
                  <a:pt x="634131" y="2943225"/>
                  <a:pt x="632905" y="2929467"/>
                </a:cubicBezTo>
                <a:cubicBezTo>
                  <a:pt x="639037" y="2918883"/>
                  <a:pt x="651303" y="2913592"/>
                  <a:pt x="661116" y="2915708"/>
                </a:cubicBezTo>
                <a:cubicBezTo>
                  <a:pt x="663569" y="2915708"/>
                  <a:pt x="667248" y="2914650"/>
                  <a:pt x="666022" y="2917825"/>
                </a:cubicBezTo>
                <a:cubicBezTo>
                  <a:pt x="666022" y="2918883"/>
                  <a:pt x="661116" y="2922059"/>
                  <a:pt x="659889" y="2921000"/>
                </a:cubicBezTo>
                <a:cubicBezTo>
                  <a:pt x="647623" y="2915708"/>
                  <a:pt x="652530" y="2925233"/>
                  <a:pt x="651303" y="2928409"/>
                </a:cubicBezTo>
                <a:cubicBezTo>
                  <a:pt x="654983" y="2931583"/>
                  <a:pt x="645170" y="2946400"/>
                  <a:pt x="663569" y="2938992"/>
                </a:cubicBezTo>
                <a:cubicBezTo>
                  <a:pt x="667248" y="2936875"/>
                  <a:pt x="677061" y="2942167"/>
                  <a:pt x="683194" y="2944284"/>
                </a:cubicBezTo>
                <a:cubicBezTo>
                  <a:pt x="693006" y="2938992"/>
                  <a:pt x="685647" y="2926292"/>
                  <a:pt x="699139" y="2923117"/>
                </a:cubicBezTo>
                <a:cubicBezTo>
                  <a:pt x="710178" y="2932642"/>
                  <a:pt x="697912" y="2944284"/>
                  <a:pt x="702819" y="2954867"/>
                </a:cubicBezTo>
                <a:cubicBezTo>
                  <a:pt x="705272" y="2959100"/>
                  <a:pt x="699139" y="2966508"/>
                  <a:pt x="708951" y="2967567"/>
                </a:cubicBezTo>
                <a:cubicBezTo>
                  <a:pt x="716311" y="2968625"/>
                  <a:pt x="723670" y="2971800"/>
                  <a:pt x="726123" y="2961217"/>
                </a:cubicBezTo>
                <a:cubicBezTo>
                  <a:pt x="727350" y="2958042"/>
                  <a:pt x="737162" y="2954867"/>
                  <a:pt x="745748" y="2955925"/>
                </a:cubicBezTo>
                <a:cubicBezTo>
                  <a:pt x="745748" y="2953809"/>
                  <a:pt x="743295" y="2949575"/>
                  <a:pt x="749428" y="2947458"/>
                </a:cubicBezTo>
                <a:close/>
                <a:moveTo>
                  <a:pt x="11533337" y="3580342"/>
                </a:moveTo>
                <a:cubicBezTo>
                  <a:pt x="11529658" y="3583517"/>
                  <a:pt x="11525978" y="3580342"/>
                  <a:pt x="11524751" y="3577167"/>
                </a:cubicBezTo>
                <a:cubicBezTo>
                  <a:pt x="11519846" y="3577167"/>
                  <a:pt x="11514939" y="3578225"/>
                  <a:pt x="11508806" y="3573992"/>
                </a:cubicBezTo>
                <a:cubicBezTo>
                  <a:pt x="11516166" y="3569758"/>
                  <a:pt x="11522299" y="3570817"/>
                  <a:pt x="11528432" y="3573992"/>
                </a:cubicBezTo>
                <a:cubicBezTo>
                  <a:pt x="11530884" y="3575050"/>
                  <a:pt x="11538244" y="3576108"/>
                  <a:pt x="11533337" y="3580342"/>
                </a:cubicBezTo>
                <a:close/>
                <a:moveTo>
                  <a:pt x="1329590" y="4386792"/>
                </a:moveTo>
                <a:cubicBezTo>
                  <a:pt x="1330817" y="4386792"/>
                  <a:pt x="1332044" y="4388909"/>
                  <a:pt x="1332044" y="4389967"/>
                </a:cubicBezTo>
                <a:cubicBezTo>
                  <a:pt x="1332044" y="4393142"/>
                  <a:pt x="1329590" y="4395258"/>
                  <a:pt x="1324684" y="4395258"/>
                </a:cubicBezTo>
                <a:cubicBezTo>
                  <a:pt x="1322231" y="4395258"/>
                  <a:pt x="1321004" y="4393142"/>
                  <a:pt x="1321004" y="4389967"/>
                </a:cubicBezTo>
                <a:cubicBezTo>
                  <a:pt x="1322231" y="4386792"/>
                  <a:pt x="1325911" y="4386792"/>
                  <a:pt x="1329590" y="4386792"/>
                </a:cubicBezTo>
                <a:close/>
                <a:moveTo>
                  <a:pt x="11806860" y="6362700"/>
                </a:moveTo>
                <a:cubicBezTo>
                  <a:pt x="11808087" y="6360584"/>
                  <a:pt x="11810540" y="6359526"/>
                  <a:pt x="11812993" y="6360584"/>
                </a:cubicBezTo>
                <a:cubicBezTo>
                  <a:pt x="11814220" y="6360584"/>
                  <a:pt x="11814220" y="6363758"/>
                  <a:pt x="11812993" y="6363758"/>
                </a:cubicBezTo>
                <a:cubicBezTo>
                  <a:pt x="11811767" y="6364817"/>
                  <a:pt x="11810540" y="6365875"/>
                  <a:pt x="11808087" y="6364817"/>
                </a:cubicBezTo>
                <a:cubicBezTo>
                  <a:pt x="11805634" y="6365875"/>
                  <a:pt x="11805634" y="6364817"/>
                  <a:pt x="11806860" y="6362700"/>
                </a:cubicBezTo>
                <a:close/>
                <a:moveTo>
                  <a:pt x="374101" y="4988984"/>
                </a:moveTo>
                <a:cubicBezTo>
                  <a:pt x="371647" y="4988984"/>
                  <a:pt x="367968" y="4990042"/>
                  <a:pt x="367968" y="4987925"/>
                </a:cubicBezTo>
                <a:cubicBezTo>
                  <a:pt x="366741" y="4983692"/>
                  <a:pt x="370421" y="4983692"/>
                  <a:pt x="374101" y="4983692"/>
                </a:cubicBezTo>
                <a:cubicBezTo>
                  <a:pt x="377780" y="4983692"/>
                  <a:pt x="382687" y="4982633"/>
                  <a:pt x="382687" y="4985809"/>
                </a:cubicBezTo>
                <a:cubicBezTo>
                  <a:pt x="381460" y="4988984"/>
                  <a:pt x="377780" y="4990042"/>
                  <a:pt x="374101" y="4988984"/>
                </a:cubicBezTo>
                <a:close/>
                <a:moveTo>
                  <a:pt x="354476" y="5449359"/>
                </a:moveTo>
                <a:cubicBezTo>
                  <a:pt x="354476" y="5449359"/>
                  <a:pt x="354476" y="5449359"/>
                  <a:pt x="354476" y="5449359"/>
                </a:cubicBezTo>
                <a:cubicBezTo>
                  <a:pt x="354476" y="5449359"/>
                  <a:pt x="354476" y="5449359"/>
                  <a:pt x="354476" y="5449359"/>
                </a:cubicBezTo>
                <a:cubicBezTo>
                  <a:pt x="354476" y="5449359"/>
                  <a:pt x="354476" y="5450417"/>
                  <a:pt x="354476" y="5449359"/>
                </a:cubicBezTo>
                <a:cubicBezTo>
                  <a:pt x="354476" y="5449359"/>
                  <a:pt x="354476" y="5449359"/>
                  <a:pt x="354476" y="5449359"/>
                </a:cubicBezTo>
                <a:close/>
                <a:moveTo>
                  <a:pt x="354476" y="5450417"/>
                </a:moveTo>
                <a:cubicBezTo>
                  <a:pt x="358155" y="5451475"/>
                  <a:pt x="358155" y="5455709"/>
                  <a:pt x="360608" y="5458883"/>
                </a:cubicBezTo>
                <a:cubicBezTo>
                  <a:pt x="364288" y="5458883"/>
                  <a:pt x="367968" y="5457825"/>
                  <a:pt x="369194" y="5462058"/>
                </a:cubicBezTo>
                <a:cubicBezTo>
                  <a:pt x="370421" y="5464175"/>
                  <a:pt x="367968" y="5466292"/>
                  <a:pt x="365515" y="5467350"/>
                </a:cubicBezTo>
                <a:cubicBezTo>
                  <a:pt x="361835" y="5469467"/>
                  <a:pt x="359382" y="5466292"/>
                  <a:pt x="356929" y="5464175"/>
                </a:cubicBezTo>
                <a:cubicBezTo>
                  <a:pt x="353249" y="5458883"/>
                  <a:pt x="344663" y="5455709"/>
                  <a:pt x="354476" y="5450417"/>
                </a:cubicBezTo>
                <a:close/>
                <a:moveTo>
                  <a:pt x="10950722" y="1698625"/>
                </a:moveTo>
                <a:cubicBezTo>
                  <a:pt x="10949496" y="1697567"/>
                  <a:pt x="10948269" y="1694392"/>
                  <a:pt x="10948269" y="1693333"/>
                </a:cubicBezTo>
                <a:cubicBezTo>
                  <a:pt x="10947042" y="1690158"/>
                  <a:pt x="10949496" y="1690158"/>
                  <a:pt x="10951949" y="1690158"/>
                </a:cubicBezTo>
                <a:cubicBezTo>
                  <a:pt x="10955628" y="1691217"/>
                  <a:pt x="10954401" y="1693333"/>
                  <a:pt x="10954401" y="1695450"/>
                </a:cubicBezTo>
                <a:cubicBezTo>
                  <a:pt x="10953175" y="1697567"/>
                  <a:pt x="10953175" y="1699683"/>
                  <a:pt x="10950722" y="1698625"/>
                </a:cubicBezTo>
                <a:close/>
                <a:moveTo>
                  <a:pt x="641491" y="1036108"/>
                </a:moveTo>
                <a:cubicBezTo>
                  <a:pt x="643944" y="1037167"/>
                  <a:pt x="647623" y="1039283"/>
                  <a:pt x="646397" y="1042458"/>
                </a:cubicBezTo>
                <a:cubicBezTo>
                  <a:pt x="645170" y="1044575"/>
                  <a:pt x="643944" y="1046692"/>
                  <a:pt x="641491" y="1046692"/>
                </a:cubicBezTo>
                <a:cubicBezTo>
                  <a:pt x="637811" y="1045633"/>
                  <a:pt x="637811" y="1042458"/>
                  <a:pt x="639037" y="1039283"/>
                </a:cubicBezTo>
                <a:cubicBezTo>
                  <a:pt x="637811" y="1038225"/>
                  <a:pt x="640264" y="1036108"/>
                  <a:pt x="641491" y="1036108"/>
                </a:cubicBezTo>
                <a:close/>
                <a:moveTo>
                  <a:pt x="897841" y="142875"/>
                </a:moveTo>
                <a:cubicBezTo>
                  <a:pt x="897841" y="146050"/>
                  <a:pt x="896615" y="149225"/>
                  <a:pt x="892935" y="149225"/>
                </a:cubicBezTo>
                <a:cubicBezTo>
                  <a:pt x="891709" y="149225"/>
                  <a:pt x="889256" y="146050"/>
                  <a:pt x="889256" y="144992"/>
                </a:cubicBezTo>
                <a:cubicBezTo>
                  <a:pt x="889256" y="142875"/>
                  <a:pt x="891709" y="140758"/>
                  <a:pt x="894162" y="140758"/>
                </a:cubicBezTo>
                <a:cubicBezTo>
                  <a:pt x="895388" y="138642"/>
                  <a:pt x="897841" y="139700"/>
                  <a:pt x="897841" y="142875"/>
                </a:cubicBezTo>
                <a:close/>
                <a:moveTo>
                  <a:pt x="11651088" y="1204383"/>
                </a:moveTo>
                <a:cubicBezTo>
                  <a:pt x="11651088" y="1204383"/>
                  <a:pt x="11651088" y="1204383"/>
                  <a:pt x="11651088" y="1204383"/>
                </a:cubicBezTo>
                <a:cubicBezTo>
                  <a:pt x="11651088" y="1204383"/>
                  <a:pt x="11651088" y="1204383"/>
                  <a:pt x="11651088" y="1204383"/>
                </a:cubicBezTo>
                <a:cubicBezTo>
                  <a:pt x="11651088" y="1204383"/>
                  <a:pt x="11651088" y="1204383"/>
                  <a:pt x="11651088" y="1204383"/>
                </a:cubicBezTo>
                <a:cubicBezTo>
                  <a:pt x="11651088" y="1204383"/>
                  <a:pt x="11651088" y="1204383"/>
                  <a:pt x="11651088" y="1204383"/>
                </a:cubicBezTo>
                <a:close/>
                <a:moveTo>
                  <a:pt x="300507" y="627592"/>
                </a:moveTo>
                <a:cubicBezTo>
                  <a:pt x="299280" y="623358"/>
                  <a:pt x="298054" y="619125"/>
                  <a:pt x="296827" y="615950"/>
                </a:cubicBezTo>
                <a:cubicBezTo>
                  <a:pt x="291921" y="613833"/>
                  <a:pt x="290695" y="608542"/>
                  <a:pt x="294374" y="607483"/>
                </a:cubicBezTo>
                <a:cubicBezTo>
                  <a:pt x="299280" y="605367"/>
                  <a:pt x="298054" y="611717"/>
                  <a:pt x="300507" y="613833"/>
                </a:cubicBezTo>
                <a:cubicBezTo>
                  <a:pt x="306640" y="617008"/>
                  <a:pt x="301734" y="622300"/>
                  <a:pt x="300507" y="627592"/>
                </a:cubicBezTo>
                <a:close/>
                <a:moveTo>
                  <a:pt x="161906" y="3098800"/>
                </a:moveTo>
                <a:cubicBezTo>
                  <a:pt x="164359" y="3098800"/>
                  <a:pt x="166812" y="3098800"/>
                  <a:pt x="168039" y="3100917"/>
                </a:cubicBezTo>
                <a:cubicBezTo>
                  <a:pt x="166812" y="3100917"/>
                  <a:pt x="165586" y="3099858"/>
                  <a:pt x="164359" y="3099858"/>
                </a:cubicBezTo>
                <a:cubicBezTo>
                  <a:pt x="163132" y="3098800"/>
                  <a:pt x="161906" y="3098800"/>
                  <a:pt x="161906" y="3098800"/>
                </a:cubicBezTo>
                <a:cubicBezTo>
                  <a:pt x="160679" y="3098800"/>
                  <a:pt x="160679" y="3098800"/>
                  <a:pt x="161906" y="3098800"/>
                </a:cubicBezTo>
                <a:close/>
                <a:moveTo>
                  <a:pt x="168039" y="3100917"/>
                </a:moveTo>
                <a:cubicBezTo>
                  <a:pt x="168039" y="3100917"/>
                  <a:pt x="168039" y="3100917"/>
                  <a:pt x="168039" y="3100917"/>
                </a:cubicBezTo>
                <a:cubicBezTo>
                  <a:pt x="168039" y="3100917"/>
                  <a:pt x="168039" y="3100917"/>
                  <a:pt x="168039" y="3100917"/>
                </a:cubicBezTo>
                <a:cubicBezTo>
                  <a:pt x="168039" y="3100917"/>
                  <a:pt x="168039" y="3100917"/>
                  <a:pt x="168039" y="3100917"/>
                </a:cubicBezTo>
                <a:cubicBezTo>
                  <a:pt x="168039" y="3100917"/>
                  <a:pt x="168039" y="3100917"/>
                  <a:pt x="168039" y="3100917"/>
                </a:cubicBezTo>
                <a:close/>
                <a:moveTo>
                  <a:pt x="11781103" y="1422400"/>
                </a:moveTo>
                <a:cubicBezTo>
                  <a:pt x="11779876" y="1419225"/>
                  <a:pt x="11781103" y="1414992"/>
                  <a:pt x="11784782" y="1412875"/>
                </a:cubicBezTo>
                <a:cubicBezTo>
                  <a:pt x="11786009" y="1410758"/>
                  <a:pt x="11788462" y="1409700"/>
                  <a:pt x="11790915" y="1412875"/>
                </a:cubicBezTo>
                <a:cubicBezTo>
                  <a:pt x="11790915" y="1412875"/>
                  <a:pt x="11788462" y="1414992"/>
                  <a:pt x="11787235" y="1414992"/>
                </a:cubicBezTo>
                <a:cubicBezTo>
                  <a:pt x="11786009" y="1418167"/>
                  <a:pt x="11786009" y="1420283"/>
                  <a:pt x="11784782" y="1423458"/>
                </a:cubicBezTo>
                <a:cubicBezTo>
                  <a:pt x="11783556" y="1424517"/>
                  <a:pt x="11781103" y="1423458"/>
                  <a:pt x="11781103" y="1422400"/>
                </a:cubicBezTo>
                <a:close/>
                <a:moveTo>
                  <a:pt x="11505127" y="3535892"/>
                </a:moveTo>
                <a:cubicBezTo>
                  <a:pt x="11506353" y="3539067"/>
                  <a:pt x="11505127" y="3542242"/>
                  <a:pt x="11501447" y="3542242"/>
                </a:cubicBezTo>
                <a:cubicBezTo>
                  <a:pt x="11500220" y="3542242"/>
                  <a:pt x="11497768" y="3539067"/>
                  <a:pt x="11496541" y="3538008"/>
                </a:cubicBezTo>
                <a:cubicBezTo>
                  <a:pt x="11496541" y="3533775"/>
                  <a:pt x="11498994" y="3531659"/>
                  <a:pt x="11501447" y="3530600"/>
                </a:cubicBezTo>
                <a:cubicBezTo>
                  <a:pt x="11502673" y="3531659"/>
                  <a:pt x="11505127" y="3533775"/>
                  <a:pt x="11505127" y="3535892"/>
                </a:cubicBezTo>
                <a:close/>
                <a:moveTo>
                  <a:pt x="1258450" y="5375275"/>
                </a:moveTo>
                <a:cubicBezTo>
                  <a:pt x="1257223" y="5375275"/>
                  <a:pt x="1255997" y="5374217"/>
                  <a:pt x="1253544" y="5373159"/>
                </a:cubicBezTo>
                <a:cubicBezTo>
                  <a:pt x="1254770" y="5372100"/>
                  <a:pt x="1255997" y="5371042"/>
                  <a:pt x="1257223" y="5371042"/>
                </a:cubicBezTo>
                <a:cubicBezTo>
                  <a:pt x="1259676" y="5371042"/>
                  <a:pt x="1262130" y="5371042"/>
                  <a:pt x="1262130" y="5373159"/>
                </a:cubicBezTo>
                <a:cubicBezTo>
                  <a:pt x="1262130" y="5374217"/>
                  <a:pt x="1259676" y="5375275"/>
                  <a:pt x="1258450" y="5375275"/>
                </a:cubicBezTo>
                <a:close/>
                <a:moveTo>
                  <a:pt x="11468330" y="909108"/>
                </a:moveTo>
                <a:cubicBezTo>
                  <a:pt x="11468330" y="911225"/>
                  <a:pt x="11465877" y="913342"/>
                  <a:pt x="11464650" y="915458"/>
                </a:cubicBezTo>
                <a:cubicBezTo>
                  <a:pt x="11463423" y="914400"/>
                  <a:pt x="11463423" y="912283"/>
                  <a:pt x="11462197" y="911225"/>
                </a:cubicBezTo>
                <a:cubicBezTo>
                  <a:pt x="11462197" y="909108"/>
                  <a:pt x="11462197" y="905933"/>
                  <a:pt x="11464650" y="905933"/>
                </a:cubicBezTo>
                <a:cubicBezTo>
                  <a:pt x="11467104" y="904875"/>
                  <a:pt x="11469556" y="908050"/>
                  <a:pt x="11468330" y="909108"/>
                </a:cubicBezTo>
                <a:close/>
                <a:moveTo>
                  <a:pt x="11389830" y="5970058"/>
                </a:moveTo>
                <a:cubicBezTo>
                  <a:pt x="11391057" y="5970058"/>
                  <a:pt x="11393510" y="5970058"/>
                  <a:pt x="11394736" y="5970058"/>
                </a:cubicBezTo>
                <a:cubicBezTo>
                  <a:pt x="11397190" y="5971117"/>
                  <a:pt x="11402095" y="5967942"/>
                  <a:pt x="11402095" y="5973234"/>
                </a:cubicBezTo>
                <a:cubicBezTo>
                  <a:pt x="11402095" y="5975350"/>
                  <a:pt x="11398416" y="5975350"/>
                  <a:pt x="11395963" y="5974292"/>
                </a:cubicBezTo>
                <a:cubicBezTo>
                  <a:pt x="11392283" y="5973234"/>
                  <a:pt x="11391057" y="5972175"/>
                  <a:pt x="11389830" y="5970058"/>
                </a:cubicBezTo>
                <a:close/>
                <a:moveTo>
                  <a:pt x="11388604" y="5970058"/>
                </a:moveTo>
                <a:cubicBezTo>
                  <a:pt x="11388604" y="5970058"/>
                  <a:pt x="11388604" y="5970058"/>
                  <a:pt x="11388604" y="5970058"/>
                </a:cubicBezTo>
                <a:cubicBezTo>
                  <a:pt x="11388604" y="5970058"/>
                  <a:pt x="11389830" y="5970058"/>
                  <a:pt x="11388604" y="5970058"/>
                </a:cubicBezTo>
                <a:cubicBezTo>
                  <a:pt x="11389830" y="5970058"/>
                  <a:pt x="11389830" y="5970058"/>
                  <a:pt x="11388604" y="5970058"/>
                </a:cubicBezTo>
                <a:cubicBezTo>
                  <a:pt x="11389830" y="5970058"/>
                  <a:pt x="11389830" y="5970058"/>
                  <a:pt x="11388604" y="5970058"/>
                </a:cubicBezTo>
                <a:close/>
                <a:moveTo>
                  <a:pt x="11395963" y="5255684"/>
                </a:moveTo>
                <a:cubicBezTo>
                  <a:pt x="11395963" y="5254625"/>
                  <a:pt x="11398416" y="5253567"/>
                  <a:pt x="11398416" y="5253567"/>
                </a:cubicBezTo>
                <a:cubicBezTo>
                  <a:pt x="11402095" y="5254625"/>
                  <a:pt x="11399643" y="5256742"/>
                  <a:pt x="11399643" y="5258859"/>
                </a:cubicBezTo>
                <a:cubicBezTo>
                  <a:pt x="11399643" y="5259917"/>
                  <a:pt x="11398416" y="5260975"/>
                  <a:pt x="11397190" y="5262034"/>
                </a:cubicBezTo>
                <a:cubicBezTo>
                  <a:pt x="11397190" y="5259917"/>
                  <a:pt x="11395963" y="5257800"/>
                  <a:pt x="11395963" y="5255684"/>
                </a:cubicBezTo>
                <a:close/>
                <a:moveTo>
                  <a:pt x="12147844" y="3303059"/>
                </a:moveTo>
                <a:lnTo>
                  <a:pt x="12147844" y="3303059"/>
                </a:lnTo>
                <a:lnTo>
                  <a:pt x="12145391" y="3303059"/>
                </a:lnTo>
                <a:lnTo>
                  <a:pt x="12147844" y="3303059"/>
                </a:lnTo>
                <a:close/>
                <a:moveTo>
                  <a:pt x="11305198" y="2026708"/>
                </a:moveTo>
                <a:lnTo>
                  <a:pt x="11302744" y="2025650"/>
                </a:lnTo>
                <a:lnTo>
                  <a:pt x="11305198" y="2026708"/>
                </a:lnTo>
                <a:lnTo>
                  <a:pt x="11305198" y="2026708"/>
                </a:lnTo>
                <a:close/>
                <a:moveTo>
                  <a:pt x="11609384" y="2010833"/>
                </a:moveTo>
                <a:cubicBezTo>
                  <a:pt x="11609384" y="2010833"/>
                  <a:pt x="11609384" y="2009775"/>
                  <a:pt x="11609384" y="2008717"/>
                </a:cubicBezTo>
                <a:cubicBezTo>
                  <a:pt x="11609384" y="2008717"/>
                  <a:pt x="11610611" y="2008717"/>
                  <a:pt x="11610611" y="2008717"/>
                </a:cubicBezTo>
                <a:cubicBezTo>
                  <a:pt x="11611838" y="2009775"/>
                  <a:pt x="11610611" y="2010833"/>
                  <a:pt x="11609384" y="2010833"/>
                </a:cubicBezTo>
                <a:close/>
                <a:moveTo>
                  <a:pt x="12140484" y="3921125"/>
                </a:moveTo>
                <a:cubicBezTo>
                  <a:pt x="12139258" y="3920067"/>
                  <a:pt x="12138031" y="3919008"/>
                  <a:pt x="12136805" y="3919008"/>
                </a:cubicBezTo>
                <a:cubicBezTo>
                  <a:pt x="12139258" y="3917950"/>
                  <a:pt x="12141711" y="3916892"/>
                  <a:pt x="12144164" y="3916892"/>
                </a:cubicBezTo>
                <a:cubicBezTo>
                  <a:pt x="12145391" y="3916892"/>
                  <a:pt x="12146617" y="3919008"/>
                  <a:pt x="12147844" y="3919008"/>
                </a:cubicBezTo>
                <a:cubicBezTo>
                  <a:pt x="12145391" y="3920067"/>
                  <a:pt x="12142938" y="3921125"/>
                  <a:pt x="12140484" y="3921125"/>
                </a:cubicBezTo>
                <a:close/>
                <a:moveTo>
                  <a:pt x="510249" y="3022600"/>
                </a:moveTo>
                <a:cubicBezTo>
                  <a:pt x="510249" y="3023659"/>
                  <a:pt x="510249" y="3023659"/>
                  <a:pt x="510249" y="3024717"/>
                </a:cubicBezTo>
                <a:cubicBezTo>
                  <a:pt x="510249" y="3024717"/>
                  <a:pt x="509022" y="3024717"/>
                  <a:pt x="509022" y="3024717"/>
                </a:cubicBezTo>
                <a:cubicBezTo>
                  <a:pt x="509022" y="3023659"/>
                  <a:pt x="509022" y="3023659"/>
                  <a:pt x="509022" y="3022600"/>
                </a:cubicBezTo>
                <a:cubicBezTo>
                  <a:pt x="509022" y="3019425"/>
                  <a:pt x="510249" y="3020483"/>
                  <a:pt x="510249" y="3022600"/>
                </a:cubicBezTo>
                <a:close/>
                <a:moveTo>
                  <a:pt x="1211841" y="4762500"/>
                </a:moveTo>
                <a:cubicBezTo>
                  <a:pt x="1214294" y="4761442"/>
                  <a:pt x="1215520" y="4759325"/>
                  <a:pt x="1217974" y="4761442"/>
                </a:cubicBezTo>
                <a:cubicBezTo>
                  <a:pt x="1220427" y="4763559"/>
                  <a:pt x="1217974" y="4765675"/>
                  <a:pt x="1215520" y="4766734"/>
                </a:cubicBezTo>
                <a:cubicBezTo>
                  <a:pt x="1213067" y="4770967"/>
                  <a:pt x="1209388" y="4773084"/>
                  <a:pt x="1205708" y="4768850"/>
                </a:cubicBezTo>
                <a:cubicBezTo>
                  <a:pt x="1203255" y="4765675"/>
                  <a:pt x="1208161" y="4763559"/>
                  <a:pt x="1211841" y="4762500"/>
                </a:cubicBezTo>
                <a:close/>
                <a:moveTo>
                  <a:pt x="528647" y="1563158"/>
                </a:moveTo>
                <a:cubicBezTo>
                  <a:pt x="528647" y="1563158"/>
                  <a:pt x="528647" y="1563158"/>
                  <a:pt x="528647" y="1563158"/>
                </a:cubicBezTo>
                <a:cubicBezTo>
                  <a:pt x="528647" y="1563158"/>
                  <a:pt x="528647" y="1563158"/>
                  <a:pt x="528647" y="1563158"/>
                </a:cubicBezTo>
                <a:cubicBezTo>
                  <a:pt x="529874" y="1562100"/>
                  <a:pt x="531100" y="1562100"/>
                  <a:pt x="531100" y="1562100"/>
                </a:cubicBezTo>
                <a:cubicBezTo>
                  <a:pt x="531100" y="1562100"/>
                  <a:pt x="531100" y="1563158"/>
                  <a:pt x="529874" y="1563158"/>
                </a:cubicBezTo>
                <a:cubicBezTo>
                  <a:pt x="531100" y="1563158"/>
                  <a:pt x="529874" y="1563158"/>
                  <a:pt x="528647" y="1563158"/>
                </a:cubicBezTo>
                <a:close/>
                <a:moveTo>
                  <a:pt x="12101234" y="3816350"/>
                </a:moveTo>
                <a:cubicBezTo>
                  <a:pt x="12101234" y="3816350"/>
                  <a:pt x="12100008" y="3815292"/>
                  <a:pt x="12100008" y="3815292"/>
                </a:cubicBezTo>
                <a:cubicBezTo>
                  <a:pt x="12101234" y="3815292"/>
                  <a:pt x="12101234" y="3814233"/>
                  <a:pt x="12102461" y="3814233"/>
                </a:cubicBezTo>
                <a:cubicBezTo>
                  <a:pt x="12104915" y="3814233"/>
                  <a:pt x="12104915" y="3815292"/>
                  <a:pt x="12103688" y="3816350"/>
                </a:cubicBezTo>
                <a:cubicBezTo>
                  <a:pt x="12102461" y="3816350"/>
                  <a:pt x="12102461" y="3817409"/>
                  <a:pt x="12101234" y="3816350"/>
                </a:cubicBezTo>
                <a:close/>
                <a:moveTo>
                  <a:pt x="543366" y="2878667"/>
                </a:moveTo>
                <a:cubicBezTo>
                  <a:pt x="544592" y="2878667"/>
                  <a:pt x="545819" y="2878667"/>
                  <a:pt x="549499" y="2879725"/>
                </a:cubicBezTo>
                <a:cubicBezTo>
                  <a:pt x="548272" y="2880784"/>
                  <a:pt x="547045" y="2880784"/>
                  <a:pt x="545819" y="2881842"/>
                </a:cubicBezTo>
                <a:cubicBezTo>
                  <a:pt x="544592" y="2881842"/>
                  <a:pt x="544592" y="2881842"/>
                  <a:pt x="543366" y="2881842"/>
                </a:cubicBezTo>
                <a:cubicBezTo>
                  <a:pt x="540913" y="2879725"/>
                  <a:pt x="540913" y="2878667"/>
                  <a:pt x="543366" y="2878667"/>
                </a:cubicBezTo>
                <a:close/>
                <a:moveTo>
                  <a:pt x="1758886" y="3850217"/>
                </a:moveTo>
                <a:lnTo>
                  <a:pt x="1756433" y="3850217"/>
                </a:lnTo>
                <a:lnTo>
                  <a:pt x="1758886" y="3850217"/>
                </a:lnTo>
                <a:lnTo>
                  <a:pt x="1758886" y="3850217"/>
                </a:lnTo>
                <a:close/>
                <a:moveTo>
                  <a:pt x="12075477" y="5500159"/>
                </a:moveTo>
                <a:cubicBezTo>
                  <a:pt x="12075477" y="5500159"/>
                  <a:pt x="12075477" y="5499100"/>
                  <a:pt x="12075477" y="5500159"/>
                </a:cubicBezTo>
                <a:cubicBezTo>
                  <a:pt x="12075477" y="5499100"/>
                  <a:pt x="12075477" y="5499100"/>
                  <a:pt x="12075477" y="5500159"/>
                </a:cubicBezTo>
                <a:cubicBezTo>
                  <a:pt x="12075477" y="5500159"/>
                  <a:pt x="12076703" y="5501217"/>
                  <a:pt x="12076703" y="5501217"/>
                </a:cubicBezTo>
                <a:cubicBezTo>
                  <a:pt x="12076703" y="5502276"/>
                  <a:pt x="12077930" y="5502276"/>
                  <a:pt x="12077930" y="5503334"/>
                </a:cubicBezTo>
                <a:cubicBezTo>
                  <a:pt x="12076703" y="5502276"/>
                  <a:pt x="12076703" y="5501217"/>
                  <a:pt x="12075477" y="5500159"/>
                </a:cubicBezTo>
                <a:close/>
                <a:moveTo>
                  <a:pt x="12068118" y="3544358"/>
                </a:moveTo>
                <a:cubicBezTo>
                  <a:pt x="12068118" y="3543300"/>
                  <a:pt x="12069344" y="3542242"/>
                  <a:pt x="12069344" y="3542242"/>
                </a:cubicBezTo>
                <a:cubicBezTo>
                  <a:pt x="12070570" y="3542242"/>
                  <a:pt x="12071797" y="3543300"/>
                  <a:pt x="12074251" y="3544358"/>
                </a:cubicBezTo>
                <a:cubicBezTo>
                  <a:pt x="12074251" y="3545417"/>
                  <a:pt x="12073024" y="3545417"/>
                  <a:pt x="12071797" y="3545417"/>
                </a:cubicBezTo>
                <a:cubicBezTo>
                  <a:pt x="12069344" y="3547534"/>
                  <a:pt x="12068118" y="3546475"/>
                  <a:pt x="12068118" y="3544358"/>
                </a:cubicBezTo>
                <a:close/>
                <a:moveTo>
                  <a:pt x="1412996" y="5256742"/>
                </a:moveTo>
                <a:cubicBezTo>
                  <a:pt x="1414223" y="5256742"/>
                  <a:pt x="1416676" y="5257800"/>
                  <a:pt x="1416676" y="5258859"/>
                </a:cubicBezTo>
                <a:cubicBezTo>
                  <a:pt x="1417903" y="5260975"/>
                  <a:pt x="1415450" y="5263092"/>
                  <a:pt x="1412996" y="5263092"/>
                </a:cubicBezTo>
                <a:cubicBezTo>
                  <a:pt x="1411770" y="5262034"/>
                  <a:pt x="1409317" y="5262034"/>
                  <a:pt x="1409317" y="5260975"/>
                </a:cubicBezTo>
                <a:cubicBezTo>
                  <a:pt x="1408090" y="5258859"/>
                  <a:pt x="1410543" y="5256742"/>
                  <a:pt x="1412996" y="5256742"/>
                </a:cubicBezTo>
                <a:close/>
                <a:moveTo>
                  <a:pt x="497983" y="1407583"/>
                </a:moveTo>
                <a:cubicBezTo>
                  <a:pt x="497983" y="1404408"/>
                  <a:pt x="500436" y="1403350"/>
                  <a:pt x="504116" y="1403350"/>
                </a:cubicBezTo>
                <a:cubicBezTo>
                  <a:pt x="507796" y="1394883"/>
                  <a:pt x="509022" y="1383242"/>
                  <a:pt x="524967" y="1392767"/>
                </a:cubicBezTo>
                <a:cubicBezTo>
                  <a:pt x="528647" y="1394883"/>
                  <a:pt x="537233" y="1390650"/>
                  <a:pt x="534780" y="1399117"/>
                </a:cubicBezTo>
                <a:cubicBezTo>
                  <a:pt x="533553" y="1404408"/>
                  <a:pt x="532327" y="1409700"/>
                  <a:pt x="523741" y="1408642"/>
                </a:cubicBezTo>
                <a:cubicBezTo>
                  <a:pt x="520061" y="1407583"/>
                  <a:pt x="515155" y="1406525"/>
                  <a:pt x="511475" y="1406525"/>
                </a:cubicBezTo>
                <a:cubicBezTo>
                  <a:pt x="509022" y="1409700"/>
                  <a:pt x="505342" y="1409700"/>
                  <a:pt x="501663" y="1410758"/>
                </a:cubicBezTo>
                <a:cubicBezTo>
                  <a:pt x="499210" y="1411817"/>
                  <a:pt x="497983" y="1413933"/>
                  <a:pt x="495530" y="1410758"/>
                </a:cubicBezTo>
                <a:cubicBezTo>
                  <a:pt x="494303" y="1409700"/>
                  <a:pt x="496757" y="1408642"/>
                  <a:pt x="497983" y="1407583"/>
                </a:cubicBezTo>
                <a:close/>
                <a:moveTo>
                  <a:pt x="543366" y="4941359"/>
                </a:moveTo>
                <a:cubicBezTo>
                  <a:pt x="543366" y="4941359"/>
                  <a:pt x="544592" y="4942417"/>
                  <a:pt x="544592" y="4942417"/>
                </a:cubicBezTo>
                <a:cubicBezTo>
                  <a:pt x="544592" y="4944534"/>
                  <a:pt x="544592" y="4946650"/>
                  <a:pt x="542139" y="4947709"/>
                </a:cubicBezTo>
                <a:cubicBezTo>
                  <a:pt x="540913" y="4947709"/>
                  <a:pt x="539686" y="4946650"/>
                  <a:pt x="539686" y="4945592"/>
                </a:cubicBezTo>
                <a:cubicBezTo>
                  <a:pt x="538460" y="4942417"/>
                  <a:pt x="540913" y="4941359"/>
                  <a:pt x="543366" y="4941359"/>
                </a:cubicBezTo>
                <a:close/>
                <a:moveTo>
                  <a:pt x="11225471" y="2114550"/>
                </a:moveTo>
                <a:cubicBezTo>
                  <a:pt x="11221792" y="2112434"/>
                  <a:pt x="11224244" y="2109258"/>
                  <a:pt x="11229151" y="2108200"/>
                </a:cubicBezTo>
                <a:cubicBezTo>
                  <a:pt x="11230377" y="2106083"/>
                  <a:pt x="11231604" y="2103967"/>
                  <a:pt x="11232830" y="2106083"/>
                </a:cubicBezTo>
                <a:cubicBezTo>
                  <a:pt x="11235284" y="2107142"/>
                  <a:pt x="11232830" y="2109258"/>
                  <a:pt x="11230377" y="2110317"/>
                </a:cubicBezTo>
                <a:cubicBezTo>
                  <a:pt x="11230377" y="2112434"/>
                  <a:pt x="11230377" y="2117725"/>
                  <a:pt x="11225471" y="2114550"/>
                </a:cubicBezTo>
                <a:close/>
                <a:moveTo>
                  <a:pt x="12038680" y="6373284"/>
                </a:moveTo>
                <a:cubicBezTo>
                  <a:pt x="12038680" y="6371167"/>
                  <a:pt x="12039906" y="6371167"/>
                  <a:pt x="12042360" y="6372225"/>
                </a:cubicBezTo>
                <a:cubicBezTo>
                  <a:pt x="12043587" y="6372225"/>
                  <a:pt x="12043587" y="6373284"/>
                  <a:pt x="12043587" y="6373284"/>
                </a:cubicBezTo>
                <a:cubicBezTo>
                  <a:pt x="12042360" y="6374342"/>
                  <a:pt x="12041133" y="6374342"/>
                  <a:pt x="12039906" y="6374342"/>
                </a:cubicBezTo>
                <a:cubicBezTo>
                  <a:pt x="12038680" y="6375401"/>
                  <a:pt x="12038680" y="6374342"/>
                  <a:pt x="12038680" y="6373284"/>
                </a:cubicBezTo>
                <a:close/>
                <a:moveTo>
                  <a:pt x="1838612" y="4163483"/>
                </a:moveTo>
                <a:cubicBezTo>
                  <a:pt x="1838612" y="4164542"/>
                  <a:pt x="1838612" y="4164542"/>
                  <a:pt x="1838612" y="4163483"/>
                </a:cubicBezTo>
                <a:cubicBezTo>
                  <a:pt x="1838612" y="4164542"/>
                  <a:pt x="1838612" y="4164542"/>
                  <a:pt x="1838612" y="4163483"/>
                </a:cubicBezTo>
                <a:lnTo>
                  <a:pt x="1838612" y="4163483"/>
                </a:lnTo>
                <a:cubicBezTo>
                  <a:pt x="1837386" y="4163483"/>
                  <a:pt x="1836159" y="4162425"/>
                  <a:pt x="1836159" y="4162425"/>
                </a:cubicBezTo>
                <a:cubicBezTo>
                  <a:pt x="1836159" y="4162425"/>
                  <a:pt x="1836159" y="4162425"/>
                  <a:pt x="1836159" y="4162425"/>
                </a:cubicBezTo>
                <a:cubicBezTo>
                  <a:pt x="1837386" y="4163483"/>
                  <a:pt x="1838612" y="4163483"/>
                  <a:pt x="1838612" y="4163483"/>
                </a:cubicBezTo>
                <a:close/>
                <a:moveTo>
                  <a:pt x="1837386" y="4162425"/>
                </a:moveTo>
                <a:cubicBezTo>
                  <a:pt x="1836159" y="4162425"/>
                  <a:pt x="1836159" y="4161367"/>
                  <a:pt x="1837386" y="4162425"/>
                </a:cubicBezTo>
                <a:cubicBezTo>
                  <a:pt x="1836159" y="4160309"/>
                  <a:pt x="1837386" y="4160309"/>
                  <a:pt x="1837386" y="4162425"/>
                </a:cubicBezTo>
                <a:close/>
                <a:moveTo>
                  <a:pt x="237953" y="2187575"/>
                </a:moveTo>
                <a:cubicBezTo>
                  <a:pt x="237953" y="2187575"/>
                  <a:pt x="237953" y="2187575"/>
                  <a:pt x="237953" y="2187575"/>
                </a:cubicBezTo>
                <a:cubicBezTo>
                  <a:pt x="237953" y="2187575"/>
                  <a:pt x="237953" y="2187575"/>
                  <a:pt x="237953" y="2187575"/>
                </a:cubicBezTo>
                <a:cubicBezTo>
                  <a:pt x="237953" y="2187575"/>
                  <a:pt x="237953" y="2187575"/>
                  <a:pt x="237953" y="2187575"/>
                </a:cubicBezTo>
                <a:close/>
                <a:moveTo>
                  <a:pt x="237953" y="2187575"/>
                </a:moveTo>
                <a:cubicBezTo>
                  <a:pt x="237953" y="2189692"/>
                  <a:pt x="237953" y="2190750"/>
                  <a:pt x="236726" y="2192867"/>
                </a:cubicBezTo>
                <a:cubicBezTo>
                  <a:pt x="231820" y="2190750"/>
                  <a:pt x="235499" y="2189692"/>
                  <a:pt x="237953" y="2187575"/>
                </a:cubicBezTo>
                <a:close/>
                <a:moveTo>
                  <a:pt x="2233565" y="6162675"/>
                </a:moveTo>
                <a:cubicBezTo>
                  <a:pt x="2234791" y="6163734"/>
                  <a:pt x="2236018" y="6164792"/>
                  <a:pt x="2237244" y="6164792"/>
                </a:cubicBezTo>
                <a:cubicBezTo>
                  <a:pt x="2236018" y="6165850"/>
                  <a:pt x="2234791" y="6166909"/>
                  <a:pt x="2233565" y="6166909"/>
                </a:cubicBezTo>
                <a:cubicBezTo>
                  <a:pt x="2229885" y="6167967"/>
                  <a:pt x="2228658" y="6165850"/>
                  <a:pt x="2229885" y="6163734"/>
                </a:cubicBezTo>
                <a:cubicBezTo>
                  <a:pt x="2229885" y="6162675"/>
                  <a:pt x="2231112" y="6162675"/>
                  <a:pt x="2233565" y="6162675"/>
                </a:cubicBezTo>
                <a:close/>
                <a:moveTo>
                  <a:pt x="997193" y="5687484"/>
                </a:moveTo>
                <a:cubicBezTo>
                  <a:pt x="997193" y="5688542"/>
                  <a:pt x="995966" y="5689600"/>
                  <a:pt x="995966" y="5691717"/>
                </a:cubicBezTo>
                <a:cubicBezTo>
                  <a:pt x="994740" y="5691717"/>
                  <a:pt x="993513" y="5690659"/>
                  <a:pt x="992287" y="5690659"/>
                </a:cubicBezTo>
                <a:cubicBezTo>
                  <a:pt x="993513" y="5689600"/>
                  <a:pt x="993513" y="5688542"/>
                  <a:pt x="994740" y="5687484"/>
                </a:cubicBezTo>
                <a:cubicBezTo>
                  <a:pt x="995966" y="5686425"/>
                  <a:pt x="997193" y="5685367"/>
                  <a:pt x="998419" y="5684308"/>
                </a:cubicBezTo>
                <a:cubicBezTo>
                  <a:pt x="997193" y="5684308"/>
                  <a:pt x="997193" y="5686425"/>
                  <a:pt x="997193" y="5687484"/>
                </a:cubicBezTo>
                <a:close/>
                <a:moveTo>
                  <a:pt x="654983" y="5755217"/>
                </a:moveTo>
                <a:cubicBezTo>
                  <a:pt x="656209" y="5754159"/>
                  <a:pt x="658662" y="5753100"/>
                  <a:pt x="661116" y="5754159"/>
                </a:cubicBezTo>
                <a:cubicBezTo>
                  <a:pt x="663569" y="5756276"/>
                  <a:pt x="661116" y="5757334"/>
                  <a:pt x="658662" y="5758392"/>
                </a:cubicBezTo>
                <a:cubicBezTo>
                  <a:pt x="656209" y="5762625"/>
                  <a:pt x="652530" y="5763683"/>
                  <a:pt x="650076" y="5760508"/>
                </a:cubicBezTo>
                <a:cubicBezTo>
                  <a:pt x="647623" y="5758392"/>
                  <a:pt x="651303" y="5756276"/>
                  <a:pt x="654983" y="5755217"/>
                </a:cubicBezTo>
                <a:close/>
                <a:moveTo>
                  <a:pt x="1817761" y="6716183"/>
                </a:moveTo>
                <a:cubicBezTo>
                  <a:pt x="1825120" y="6719359"/>
                  <a:pt x="1825120" y="6711950"/>
                  <a:pt x="1827574" y="6708776"/>
                </a:cubicBezTo>
                <a:cubicBezTo>
                  <a:pt x="1828800" y="6706659"/>
                  <a:pt x="1827574" y="6702425"/>
                  <a:pt x="1822667" y="6701367"/>
                </a:cubicBezTo>
                <a:cubicBezTo>
                  <a:pt x="1811628" y="6699250"/>
                  <a:pt x="1800589" y="6705600"/>
                  <a:pt x="1790777" y="6697133"/>
                </a:cubicBezTo>
                <a:cubicBezTo>
                  <a:pt x="1789550" y="6698192"/>
                  <a:pt x="1788324" y="6699250"/>
                  <a:pt x="1787097" y="6700308"/>
                </a:cubicBezTo>
                <a:cubicBezTo>
                  <a:pt x="1782191" y="6708776"/>
                  <a:pt x="1769925" y="6708776"/>
                  <a:pt x="1766246" y="6717242"/>
                </a:cubicBezTo>
                <a:cubicBezTo>
                  <a:pt x="1766246" y="6706659"/>
                  <a:pt x="1763792" y="6698192"/>
                  <a:pt x="1751527" y="6690784"/>
                </a:cubicBezTo>
                <a:cubicBezTo>
                  <a:pt x="1747847" y="6698192"/>
                  <a:pt x="1744167" y="6704542"/>
                  <a:pt x="1733128" y="6703484"/>
                </a:cubicBezTo>
                <a:cubicBezTo>
                  <a:pt x="1726996" y="6696075"/>
                  <a:pt x="1719636" y="6699250"/>
                  <a:pt x="1713503" y="6702425"/>
                </a:cubicBezTo>
                <a:cubicBezTo>
                  <a:pt x="1702464" y="6706659"/>
                  <a:pt x="1702464" y="6698192"/>
                  <a:pt x="1698785" y="6693959"/>
                </a:cubicBezTo>
                <a:cubicBezTo>
                  <a:pt x="1700011" y="6692901"/>
                  <a:pt x="1701238" y="6689725"/>
                  <a:pt x="1704918" y="6690784"/>
                </a:cubicBezTo>
                <a:cubicBezTo>
                  <a:pt x="1719636" y="6698192"/>
                  <a:pt x="1720863" y="6689725"/>
                  <a:pt x="1722089" y="6680200"/>
                </a:cubicBezTo>
                <a:cubicBezTo>
                  <a:pt x="1726996" y="6683375"/>
                  <a:pt x="1729449" y="6690784"/>
                  <a:pt x="1736808" y="6686550"/>
                </a:cubicBezTo>
                <a:cubicBezTo>
                  <a:pt x="1740488" y="6684433"/>
                  <a:pt x="1746621" y="6685492"/>
                  <a:pt x="1746621" y="6681258"/>
                </a:cubicBezTo>
                <a:cubicBezTo>
                  <a:pt x="1746621" y="6677026"/>
                  <a:pt x="1742941" y="6673850"/>
                  <a:pt x="1738035" y="6673850"/>
                </a:cubicBezTo>
                <a:cubicBezTo>
                  <a:pt x="1718410" y="6672792"/>
                  <a:pt x="1723316" y="6661151"/>
                  <a:pt x="1725769" y="6651625"/>
                </a:cubicBezTo>
                <a:cubicBezTo>
                  <a:pt x="1730675" y="6632575"/>
                  <a:pt x="1730675" y="6632575"/>
                  <a:pt x="1707371" y="6628342"/>
                </a:cubicBezTo>
                <a:cubicBezTo>
                  <a:pt x="1707371" y="6628342"/>
                  <a:pt x="1707371" y="6628342"/>
                  <a:pt x="1707371" y="6628342"/>
                </a:cubicBezTo>
                <a:cubicBezTo>
                  <a:pt x="1707371" y="6628342"/>
                  <a:pt x="1707371" y="6628342"/>
                  <a:pt x="1707371" y="6628342"/>
                </a:cubicBezTo>
                <a:cubicBezTo>
                  <a:pt x="1708597" y="6631517"/>
                  <a:pt x="1707371" y="6633633"/>
                  <a:pt x="1704918" y="6635750"/>
                </a:cubicBezTo>
                <a:cubicBezTo>
                  <a:pt x="1702464" y="6636808"/>
                  <a:pt x="1700011" y="6634692"/>
                  <a:pt x="1700011" y="6632575"/>
                </a:cubicBezTo>
                <a:cubicBezTo>
                  <a:pt x="1700011" y="6628342"/>
                  <a:pt x="1704918" y="6630459"/>
                  <a:pt x="1707371" y="6629401"/>
                </a:cubicBezTo>
                <a:cubicBezTo>
                  <a:pt x="1707371" y="6629401"/>
                  <a:pt x="1707371" y="6629401"/>
                  <a:pt x="1707371" y="6629401"/>
                </a:cubicBezTo>
                <a:cubicBezTo>
                  <a:pt x="1707371" y="6629401"/>
                  <a:pt x="1707371" y="6629401"/>
                  <a:pt x="1707371" y="6629401"/>
                </a:cubicBezTo>
                <a:cubicBezTo>
                  <a:pt x="1707371" y="6627284"/>
                  <a:pt x="1707371" y="6625167"/>
                  <a:pt x="1706144" y="6623050"/>
                </a:cubicBezTo>
                <a:cubicBezTo>
                  <a:pt x="1703691" y="6618817"/>
                  <a:pt x="1712277" y="6611409"/>
                  <a:pt x="1700011" y="6611409"/>
                </a:cubicBezTo>
                <a:cubicBezTo>
                  <a:pt x="1690199" y="6611409"/>
                  <a:pt x="1700011" y="6620933"/>
                  <a:pt x="1690199" y="6623050"/>
                </a:cubicBezTo>
                <a:cubicBezTo>
                  <a:pt x="1696332" y="6611409"/>
                  <a:pt x="1677933" y="6608234"/>
                  <a:pt x="1679160" y="6597651"/>
                </a:cubicBezTo>
                <a:cubicBezTo>
                  <a:pt x="1673027" y="6596592"/>
                  <a:pt x="1671801" y="6592359"/>
                  <a:pt x="1668121" y="6589183"/>
                </a:cubicBezTo>
                <a:cubicBezTo>
                  <a:pt x="1661988" y="6582834"/>
                  <a:pt x="1661988" y="6582834"/>
                  <a:pt x="1649722" y="6587067"/>
                </a:cubicBezTo>
                <a:cubicBezTo>
                  <a:pt x="1639910" y="6589183"/>
                  <a:pt x="1635004" y="6582834"/>
                  <a:pt x="1632551" y="6577542"/>
                </a:cubicBezTo>
                <a:cubicBezTo>
                  <a:pt x="1630097" y="6573308"/>
                  <a:pt x="1637457" y="6573308"/>
                  <a:pt x="1641137" y="6571192"/>
                </a:cubicBezTo>
                <a:cubicBezTo>
                  <a:pt x="1644816" y="6571192"/>
                  <a:pt x="1648496" y="6571192"/>
                  <a:pt x="1650949" y="6571192"/>
                </a:cubicBezTo>
                <a:cubicBezTo>
                  <a:pt x="1653402" y="6572250"/>
                  <a:pt x="1655855" y="6573308"/>
                  <a:pt x="1657082" y="6574367"/>
                </a:cubicBezTo>
                <a:cubicBezTo>
                  <a:pt x="1664441" y="6577542"/>
                  <a:pt x="1670574" y="6574367"/>
                  <a:pt x="1677933" y="6573308"/>
                </a:cubicBezTo>
                <a:cubicBezTo>
                  <a:pt x="1685293" y="6572250"/>
                  <a:pt x="1684066" y="6568017"/>
                  <a:pt x="1679160" y="6563784"/>
                </a:cubicBezTo>
                <a:cubicBezTo>
                  <a:pt x="1675480" y="6560609"/>
                  <a:pt x="1671801" y="6556375"/>
                  <a:pt x="1668121" y="6553200"/>
                </a:cubicBezTo>
                <a:cubicBezTo>
                  <a:pt x="1661988" y="6547909"/>
                  <a:pt x="1658308" y="6551084"/>
                  <a:pt x="1655855" y="6555317"/>
                </a:cubicBezTo>
                <a:cubicBezTo>
                  <a:pt x="1650949" y="6557433"/>
                  <a:pt x="1644816" y="6558492"/>
                  <a:pt x="1639910" y="6560609"/>
                </a:cubicBezTo>
                <a:cubicBezTo>
                  <a:pt x="1636230" y="6560609"/>
                  <a:pt x="1631324" y="6560609"/>
                  <a:pt x="1627644" y="6560609"/>
                </a:cubicBezTo>
                <a:cubicBezTo>
                  <a:pt x="1631324" y="6553200"/>
                  <a:pt x="1623965" y="6548967"/>
                  <a:pt x="1622738" y="6542617"/>
                </a:cubicBezTo>
                <a:cubicBezTo>
                  <a:pt x="1616605" y="6533092"/>
                  <a:pt x="1606793" y="6540500"/>
                  <a:pt x="1599433" y="6539442"/>
                </a:cubicBezTo>
                <a:cubicBezTo>
                  <a:pt x="1595754" y="6538383"/>
                  <a:pt x="1592074" y="6539442"/>
                  <a:pt x="1590848" y="6536267"/>
                </a:cubicBezTo>
                <a:cubicBezTo>
                  <a:pt x="1588394" y="6530975"/>
                  <a:pt x="1593301" y="6528859"/>
                  <a:pt x="1596980" y="6527800"/>
                </a:cubicBezTo>
                <a:cubicBezTo>
                  <a:pt x="1610473" y="6525683"/>
                  <a:pt x="1621511" y="6522508"/>
                  <a:pt x="1632551" y="6515100"/>
                </a:cubicBezTo>
                <a:cubicBezTo>
                  <a:pt x="1614152" y="6526742"/>
                  <a:pt x="1596980" y="6523567"/>
                  <a:pt x="1579809" y="6514042"/>
                </a:cubicBezTo>
                <a:cubicBezTo>
                  <a:pt x="1573676" y="6510867"/>
                  <a:pt x="1568769" y="6510867"/>
                  <a:pt x="1562637" y="6510867"/>
                </a:cubicBezTo>
                <a:cubicBezTo>
                  <a:pt x="1558957" y="6527800"/>
                  <a:pt x="1582262" y="6536267"/>
                  <a:pt x="1578582" y="6553200"/>
                </a:cubicBezTo>
                <a:cubicBezTo>
                  <a:pt x="1578582" y="6554258"/>
                  <a:pt x="1585941" y="6558492"/>
                  <a:pt x="1590848" y="6554258"/>
                </a:cubicBezTo>
                <a:cubicBezTo>
                  <a:pt x="1592074" y="6554258"/>
                  <a:pt x="1593301" y="6553200"/>
                  <a:pt x="1592074" y="6552142"/>
                </a:cubicBezTo>
                <a:cubicBezTo>
                  <a:pt x="1592074" y="6552142"/>
                  <a:pt x="1592074" y="6552142"/>
                  <a:pt x="1592074" y="6552142"/>
                </a:cubicBezTo>
                <a:cubicBezTo>
                  <a:pt x="1595754" y="6554258"/>
                  <a:pt x="1594527" y="6560609"/>
                  <a:pt x="1600660" y="6560609"/>
                </a:cubicBezTo>
                <a:cubicBezTo>
                  <a:pt x="1604340" y="6561667"/>
                  <a:pt x="1608019" y="6563784"/>
                  <a:pt x="1611699" y="6564842"/>
                </a:cubicBezTo>
                <a:cubicBezTo>
                  <a:pt x="1615379" y="6570133"/>
                  <a:pt x="1610473" y="6573308"/>
                  <a:pt x="1606793" y="6576484"/>
                </a:cubicBezTo>
                <a:cubicBezTo>
                  <a:pt x="1604340" y="6578600"/>
                  <a:pt x="1599433" y="6582834"/>
                  <a:pt x="1601887" y="6582834"/>
                </a:cubicBezTo>
                <a:cubicBezTo>
                  <a:pt x="1615379" y="6583892"/>
                  <a:pt x="1604340" y="6605058"/>
                  <a:pt x="1622738" y="6601883"/>
                </a:cubicBezTo>
                <a:cubicBezTo>
                  <a:pt x="1627644" y="6600825"/>
                  <a:pt x="1628871" y="6607175"/>
                  <a:pt x="1628871" y="6610350"/>
                </a:cubicBezTo>
                <a:cubicBezTo>
                  <a:pt x="1630097" y="6613526"/>
                  <a:pt x="1630097" y="6619875"/>
                  <a:pt x="1633777" y="6619875"/>
                </a:cubicBezTo>
                <a:cubicBezTo>
                  <a:pt x="1654629" y="6620933"/>
                  <a:pt x="1653402" y="6638925"/>
                  <a:pt x="1660761" y="6648450"/>
                </a:cubicBezTo>
                <a:cubicBezTo>
                  <a:pt x="1665668" y="6653742"/>
                  <a:pt x="1666894" y="6659034"/>
                  <a:pt x="1655855" y="6664325"/>
                </a:cubicBezTo>
                <a:cubicBezTo>
                  <a:pt x="1643590" y="6669617"/>
                  <a:pt x="1660761" y="6669617"/>
                  <a:pt x="1660761" y="6673850"/>
                </a:cubicBezTo>
                <a:cubicBezTo>
                  <a:pt x="1659535" y="6673850"/>
                  <a:pt x="1657082" y="6674909"/>
                  <a:pt x="1655855" y="6674909"/>
                </a:cubicBezTo>
                <a:cubicBezTo>
                  <a:pt x="1652175" y="6675967"/>
                  <a:pt x="1648496" y="6678084"/>
                  <a:pt x="1643590" y="6679142"/>
                </a:cubicBezTo>
                <a:cubicBezTo>
                  <a:pt x="1641137" y="6680200"/>
                  <a:pt x="1638683" y="6680200"/>
                  <a:pt x="1638683" y="6682317"/>
                </a:cubicBezTo>
                <a:cubicBezTo>
                  <a:pt x="1639910" y="6685492"/>
                  <a:pt x="1642363" y="6687609"/>
                  <a:pt x="1646043" y="6686550"/>
                </a:cubicBezTo>
                <a:cubicBezTo>
                  <a:pt x="1649722" y="6686550"/>
                  <a:pt x="1652175" y="6684433"/>
                  <a:pt x="1654629" y="6682317"/>
                </a:cubicBezTo>
                <a:cubicBezTo>
                  <a:pt x="1663215" y="6691842"/>
                  <a:pt x="1677933" y="6683375"/>
                  <a:pt x="1687746" y="6690784"/>
                </a:cubicBezTo>
                <a:cubicBezTo>
                  <a:pt x="1686519" y="6698192"/>
                  <a:pt x="1690199" y="6705600"/>
                  <a:pt x="1686519" y="6714067"/>
                </a:cubicBezTo>
                <a:cubicBezTo>
                  <a:pt x="1682839" y="6716183"/>
                  <a:pt x="1680386" y="6719359"/>
                  <a:pt x="1682839" y="6721475"/>
                </a:cubicBezTo>
                <a:cubicBezTo>
                  <a:pt x="1686519" y="6724651"/>
                  <a:pt x="1687746" y="6719359"/>
                  <a:pt x="1690199" y="6718300"/>
                </a:cubicBezTo>
                <a:cubicBezTo>
                  <a:pt x="1693879" y="6716183"/>
                  <a:pt x="1697558" y="6714067"/>
                  <a:pt x="1701238" y="6713008"/>
                </a:cubicBezTo>
                <a:cubicBezTo>
                  <a:pt x="1709824" y="6726767"/>
                  <a:pt x="1714730" y="6711950"/>
                  <a:pt x="1720863" y="6711950"/>
                </a:cubicBezTo>
                <a:cubicBezTo>
                  <a:pt x="1724543" y="6716183"/>
                  <a:pt x="1731902" y="6713008"/>
                  <a:pt x="1734355" y="6715125"/>
                </a:cubicBezTo>
                <a:cubicBezTo>
                  <a:pt x="1747847" y="6727825"/>
                  <a:pt x="1766246" y="6727825"/>
                  <a:pt x="1784644" y="6727825"/>
                </a:cubicBezTo>
                <a:cubicBezTo>
                  <a:pt x="1783417" y="6723592"/>
                  <a:pt x="1783417" y="6719359"/>
                  <a:pt x="1782191" y="6714067"/>
                </a:cubicBezTo>
                <a:cubicBezTo>
                  <a:pt x="1800589" y="6718300"/>
                  <a:pt x="1807948" y="6713008"/>
                  <a:pt x="1817761" y="6716183"/>
                </a:cubicBezTo>
                <a:close/>
                <a:moveTo>
                  <a:pt x="1708597" y="6666442"/>
                </a:moveTo>
                <a:cubicBezTo>
                  <a:pt x="1711050" y="6667500"/>
                  <a:pt x="1713503" y="6669617"/>
                  <a:pt x="1714730" y="6670675"/>
                </a:cubicBezTo>
                <a:cubicBezTo>
                  <a:pt x="1713503" y="6674909"/>
                  <a:pt x="1712277" y="6679142"/>
                  <a:pt x="1706144" y="6680200"/>
                </a:cubicBezTo>
                <a:cubicBezTo>
                  <a:pt x="1706144" y="6678084"/>
                  <a:pt x="1704918" y="6677026"/>
                  <a:pt x="1704918" y="6674909"/>
                </a:cubicBezTo>
                <a:cubicBezTo>
                  <a:pt x="1706144" y="6671734"/>
                  <a:pt x="1707371" y="6668558"/>
                  <a:pt x="1708597" y="6666442"/>
                </a:cubicBezTo>
                <a:close/>
                <a:moveTo>
                  <a:pt x="1598207" y="6552142"/>
                </a:moveTo>
                <a:cubicBezTo>
                  <a:pt x="1596980" y="6552142"/>
                  <a:pt x="1596980" y="6553200"/>
                  <a:pt x="1596980" y="6554258"/>
                </a:cubicBezTo>
                <a:lnTo>
                  <a:pt x="1595754" y="6554258"/>
                </a:lnTo>
                <a:cubicBezTo>
                  <a:pt x="1594527" y="6552142"/>
                  <a:pt x="1593301" y="6550026"/>
                  <a:pt x="1592074" y="6548967"/>
                </a:cubicBezTo>
                <a:cubicBezTo>
                  <a:pt x="1593301" y="6548967"/>
                  <a:pt x="1594527" y="6546850"/>
                  <a:pt x="1595754" y="6547909"/>
                </a:cubicBezTo>
                <a:cubicBezTo>
                  <a:pt x="1599433" y="6547909"/>
                  <a:pt x="1598207" y="6550026"/>
                  <a:pt x="1598207" y="6552142"/>
                </a:cubicBezTo>
                <a:close/>
                <a:moveTo>
                  <a:pt x="1698785" y="6723592"/>
                </a:moveTo>
                <a:lnTo>
                  <a:pt x="1700011" y="6721475"/>
                </a:lnTo>
                <a:lnTo>
                  <a:pt x="1700011" y="6723592"/>
                </a:lnTo>
                <a:lnTo>
                  <a:pt x="1698785" y="6723592"/>
                </a:lnTo>
                <a:close/>
                <a:moveTo>
                  <a:pt x="11950368" y="3544358"/>
                </a:moveTo>
                <a:cubicBezTo>
                  <a:pt x="11950368" y="3544358"/>
                  <a:pt x="11950368" y="3544358"/>
                  <a:pt x="11950368" y="3544358"/>
                </a:cubicBezTo>
                <a:cubicBezTo>
                  <a:pt x="11940555" y="3549650"/>
                  <a:pt x="11947914" y="3558117"/>
                  <a:pt x="11944235" y="3565525"/>
                </a:cubicBezTo>
                <a:cubicBezTo>
                  <a:pt x="11943009" y="3568700"/>
                  <a:pt x="11941782" y="3571875"/>
                  <a:pt x="11938102" y="3571875"/>
                </a:cubicBezTo>
                <a:cubicBezTo>
                  <a:pt x="11934423" y="3571875"/>
                  <a:pt x="11931969" y="3568700"/>
                  <a:pt x="11931969" y="3565525"/>
                </a:cubicBezTo>
                <a:cubicBezTo>
                  <a:pt x="11929516" y="3552825"/>
                  <a:pt x="11933196" y="3547534"/>
                  <a:pt x="11947914" y="3541184"/>
                </a:cubicBezTo>
                <a:cubicBezTo>
                  <a:pt x="11949141" y="3539067"/>
                  <a:pt x="11947914" y="3533775"/>
                  <a:pt x="11952821" y="3536950"/>
                </a:cubicBezTo>
                <a:cubicBezTo>
                  <a:pt x="11954047" y="3539067"/>
                  <a:pt x="11952821" y="3542242"/>
                  <a:pt x="11950368" y="3544358"/>
                </a:cubicBezTo>
                <a:close/>
                <a:moveTo>
                  <a:pt x="1156646" y="5416550"/>
                </a:moveTo>
                <a:cubicBezTo>
                  <a:pt x="1157872" y="5417609"/>
                  <a:pt x="1159099" y="5418667"/>
                  <a:pt x="1160325" y="5420784"/>
                </a:cubicBezTo>
                <a:cubicBezTo>
                  <a:pt x="1157872" y="5423959"/>
                  <a:pt x="1152966" y="5427133"/>
                  <a:pt x="1150513" y="5423959"/>
                </a:cubicBezTo>
                <a:cubicBezTo>
                  <a:pt x="1145607" y="5418667"/>
                  <a:pt x="1154192" y="5418667"/>
                  <a:pt x="1156646" y="5416550"/>
                </a:cubicBezTo>
                <a:close/>
                <a:moveTo>
                  <a:pt x="11923383" y="2986617"/>
                </a:moveTo>
                <a:cubicBezTo>
                  <a:pt x="11923383" y="2985559"/>
                  <a:pt x="11922157" y="2985559"/>
                  <a:pt x="11922157" y="2984500"/>
                </a:cubicBezTo>
                <a:cubicBezTo>
                  <a:pt x="11922157" y="2983442"/>
                  <a:pt x="11922157" y="2983442"/>
                  <a:pt x="11922157" y="2982383"/>
                </a:cubicBezTo>
                <a:cubicBezTo>
                  <a:pt x="11923383" y="2983442"/>
                  <a:pt x="11923383" y="2983442"/>
                  <a:pt x="11924610" y="2984500"/>
                </a:cubicBezTo>
                <a:cubicBezTo>
                  <a:pt x="11924610" y="2985559"/>
                  <a:pt x="11923383" y="2985559"/>
                  <a:pt x="11923383" y="2986617"/>
                </a:cubicBezTo>
                <a:close/>
                <a:moveTo>
                  <a:pt x="718764" y="6198659"/>
                </a:moveTo>
                <a:cubicBezTo>
                  <a:pt x="718764" y="6198659"/>
                  <a:pt x="719990" y="6198659"/>
                  <a:pt x="719990" y="6199717"/>
                </a:cubicBezTo>
                <a:cubicBezTo>
                  <a:pt x="719990" y="6200776"/>
                  <a:pt x="719990" y="6200776"/>
                  <a:pt x="719990" y="6201834"/>
                </a:cubicBezTo>
                <a:cubicBezTo>
                  <a:pt x="719990" y="6201834"/>
                  <a:pt x="718764" y="6201834"/>
                  <a:pt x="718764" y="6200776"/>
                </a:cubicBezTo>
                <a:cubicBezTo>
                  <a:pt x="717537" y="6199717"/>
                  <a:pt x="717537" y="6198659"/>
                  <a:pt x="718764" y="6198659"/>
                </a:cubicBezTo>
                <a:close/>
                <a:moveTo>
                  <a:pt x="11355486" y="3978275"/>
                </a:moveTo>
                <a:cubicBezTo>
                  <a:pt x="11357940" y="3977217"/>
                  <a:pt x="11359166" y="3975100"/>
                  <a:pt x="11361619" y="3977217"/>
                </a:cubicBezTo>
                <a:cubicBezTo>
                  <a:pt x="11364072" y="3979333"/>
                  <a:pt x="11361619" y="3981450"/>
                  <a:pt x="11359166" y="3981450"/>
                </a:cubicBezTo>
                <a:cubicBezTo>
                  <a:pt x="11357940" y="3983567"/>
                  <a:pt x="11356713" y="3985684"/>
                  <a:pt x="11355486" y="3986742"/>
                </a:cubicBezTo>
                <a:cubicBezTo>
                  <a:pt x="11350581" y="3983567"/>
                  <a:pt x="11353033" y="3981450"/>
                  <a:pt x="11355486" y="3978275"/>
                </a:cubicBezTo>
                <a:close/>
                <a:moveTo>
                  <a:pt x="287015" y="4637617"/>
                </a:moveTo>
                <a:cubicBezTo>
                  <a:pt x="288241" y="4637617"/>
                  <a:pt x="289468" y="4639734"/>
                  <a:pt x="289468" y="4639734"/>
                </a:cubicBezTo>
                <a:cubicBezTo>
                  <a:pt x="289468" y="4641850"/>
                  <a:pt x="288241" y="4643967"/>
                  <a:pt x="285788" y="4643967"/>
                </a:cubicBezTo>
                <a:cubicBezTo>
                  <a:pt x="284562" y="4643967"/>
                  <a:pt x="283335" y="4641850"/>
                  <a:pt x="283335" y="4640792"/>
                </a:cubicBezTo>
                <a:cubicBezTo>
                  <a:pt x="282109" y="4638675"/>
                  <a:pt x="285788" y="4637617"/>
                  <a:pt x="287015" y="4637617"/>
                </a:cubicBezTo>
                <a:close/>
                <a:moveTo>
                  <a:pt x="117750" y="271992"/>
                </a:moveTo>
                <a:lnTo>
                  <a:pt x="117750" y="274108"/>
                </a:lnTo>
                <a:lnTo>
                  <a:pt x="117750" y="271992"/>
                </a:lnTo>
                <a:lnTo>
                  <a:pt x="117750" y="271992"/>
                </a:lnTo>
                <a:close/>
                <a:moveTo>
                  <a:pt x="398632" y="592667"/>
                </a:moveTo>
                <a:cubicBezTo>
                  <a:pt x="398632" y="592667"/>
                  <a:pt x="401085" y="593725"/>
                  <a:pt x="399858" y="593725"/>
                </a:cubicBezTo>
                <a:cubicBezTo>
                  <a:pt x="398632" y="594783"/>
                  <a:pt x="398632" y="595842"/>
                  <a:pt x="397405" y="596900"/>
                </a:cubicBezTo>
                <a:cubicBezTo>
                  <a:pt x="397405" y="595842"/>
                  <a:pt x="396179" y="595842"/>
                  <a:pt x="396179" y="594783"/>
                </a:cubicBezTo>
                <a:cubicBezTo>
                  <a:pt x="394952" y="593725"/>
                  <a:pt x="396179" y="592667"/>
                  <a:pt x="398632" y="592667"/>
                </a:cubicBezTo>
                <a:close/>
                <a:moveTo>
                  <a:pt x="11321143" y="3160184"/>
                </a:moveTo>
                <a:cubicBezTo>
                  <a:pt x="11321143" y="3160184"/>
                  <a:pt x="11321143" y="3160184"/>
                  <a:pt x="11321143" y="3160184"/>
                </a:cubicBezTo>
                <a:cubicBezTo>
                  <a:pt x="11321143" y="3160184"/>
                  <a:pt x="11321143" y="3160184"/>
                  <a:pt x="11321143" y="3160184"/>
                </a:cubicBezTo>
                <a:cubicBezTo>
                  <a:pt x="11321143" y="3160184"/>
                  <a:pt x="11321143" y="3160184"/>
                  <a:pt x="11321143" y="3160184"/>
                </a:cubicBezTo>
                <a:cubicBezTo>
                  <a:pt x="11321143" y="3160184"/>
                  <a:pt x="11321143" y="3160184"/>
                  <a:pt x="11321143" y="3160184"/>
                </a:cubicBezTo>
                <a:close/>
                <a:moveTo>
                  <a:pt x="11321143" y="3160184"/>
                </a:moveTo>
                <a:cubicBezTo>
                  <a:pt x="11324822" y="3161242"/>
                  <a:pt x="11326049" y="3163358"/>
                  <a:pt x="11324822" y="3166534"/>
                </a:cubicBezTo>
                <a:cubicBezTo>
                  <a:pt x="11324822" y="3166534"/>
                  <a:pt x="11322369" y="3167592"/>
                  <a:pt x="11322369" y="3167592"/>
                </a:cubicBezTo>
                <a:cubicBezTo>
                  <a:pt x="11319917" y="3165475"/>
                  <a:pt x="11318690" y="3163358"/>
                  <a:pt x="11321143" y="3160184"/>
                </a:cubicBezTo>
                <a:close/>
                <a:moveTo>
                  <a:pt x="11889040" y="4146550"/>
                </a:moveTo>
                <a:cubicBezTo>
                  <a:pt x="11890267" y="4146550"/>
                  <a:pt x="11891493" y="4146550"/>
                  <a:pt x="11892719" y="4146550"/>
                </a:cubicBezTo>
                <a:cubicBezTo>
                  <a:pt x="11891493" y="4146550"/>
                  <a:pt x="11890267" y="4146550"/>
                  <a:pt x="11889040" y="4146550"/>
                </a:cubicBezTo>
                <a:close/>
                <a:moveTo>
                  <a:pt x="11886586" y="4144434"/>
                </a:moveTo>
                <a:cubicBezTo>
                  <a:pt x="11886586" y="4143375"/>
                  <a:pt x="11886586" y="4143375"/>
                  <a:pt x="11886586" y="4144434"/>
                </a:cubicBezTo>
                <a:cubicBezTo>
                  <a:pt x="11886586" y="4143375"/>
                  <a:pt x="11886586" y="4143375"/>
                  <a:pt x="11886586" y="4144434"/>
                </a:cubicBezTo>
                <a:cubicBezTo>
                  <a:pt x="11887813" y="4145492"/>
                  <a:pt x="11889040" y="4145492"/>
                  <a:pt x="11889040" y="4146550"/>
                </a:cubicBezTo>
                <a:cubicBezTo>
                  <a:pt x="11887813" y="4145492"/>
                  <a:pt x="11887813" y="4145492"/>
                  <a:pt x="11886586" y="4144434"/>
                </a:cubicBezTo>
                <a:close/>
                <a:moveTo>
                  <a:pt x="11889040" y="4146550"/>
                </a:moveTo>
                <a:cubicBezTo>
                  <a:pt x="11889040" y="4147608"/>
                  <a:pt x="11889040" y="4148667"/>
                  <a:pt x="11887813" y="4148667"/>
                </a:cubicBezTo>
                <a:cubicBezTo>
                  <a:pt x="11887813" y="4148667"/>
                  <a:pt x="11887813" y="4148667"/>
                  <a:pt x="11887813" y="4148667"/>
                </a:cubicBezTo>
                <a:cubicBezTo>
                  <a:pt x="11887813" y="4148667"/>
                  <a:pt x="11887813" y="4148667"/>
                  <a:pt x="11887813" y="4148667"/>
                </a:cubicBezTo>
                <a:lnTo>
                  <a:pt x="11887813" y="4148667"/>
                </a:lnTo>
                <a:cubicBezTo>
                  <a:pt x="11887813" y="4147608"/>
                  <a:pt x="11887813" y="4146550"/>
                  <a:pt x="11889040" y="4146550"/>
                </a:cubicBezTo>
                <a:close/>
                <a:moveTo>
                  <a:pt x="11892719" y="4146550"/>
                </a:moveTo>
                <a:cubicBezTo>
                  <a:pt x="11892719" y="4146550"/>
                  <a:pt x="11892719" y="4146550"/>
                  <a:pt x="11892719" y="4146550"/>
                </a:cubicBezTo>
                <a:cubicBezTo>
                  <a:pt x="11892719" y="4146550"/>
                  <a:pt x="11892719" y="4146550"/>
                  <a:pt x="11892719" y="4146550"/>
                </a:cubicBezTo>
                <a:cubicBezTo>
                  <a:pt x="11896399" y="4144434"/>
                  <a:pt x="11896399" y="4147608"/>
                  <a:pt x="11892719" y="4146550"/>
                </a:cubicBezTo>
                <a:close/>
                <a:moveTo>
                  <a:pt x="1038896" y="3126317"/>
                </a:moveTo>
                <a:cubicBezTo>
                  <a:pt x="1038896" y="3127375"/>
                  <a:pt x="1040122" y="3128434"/>
                  <a:pt x="1040122" y="3130550"/>
                </a:cubicBezTo>
                <a:cubicBezTo>
                  <a:pt x="1040122" y="3131608"/>
                  <a:pt x="1038896" y="3131608"/>
                  <a:pt x="1037669" y="3132667"/>
                </a:cubicBezTo>
                <a:cubicBezTo>
                  <a:pt x="1036443" y="3131608"/>
                  <a:pt x="1036443" y="3129492"/>
                  <a:pt x="1036443" y="3128434"/>
                </a:cubicBezTo>
                <a:cubicBezTo>
                  <a:pt x="1036443" y="3128434"/>
                  <a:pt x="1037669" y="3127375"/>
                  <a:pt x="1038896" y="3126317"/>
                </a:cubicBezTo>
                <a:close/>
                <a:moveTo>
                  <a:pt x="11321143" y="3160184"/>
                </a:moveTo>
                <a:cubicBezTo>
                  <a:pt x="11318690" y="3162300"/>
                  <a:pt x="11317463" y="3161242"/>
                  <a:pt x="11315010" y="3159125"/>
                </a:cubicBezTo>
                <a:cubicBezTo>
                  <a:pt x="11315010" y="3159125"/>
                  <a:pt x="11315010" y="3155950"/>
                  <a:pt x="11316236" y="3155950"/>
                </a:cubicBezTo>
                <a:cubicBezTo>
                  <a:pt x="11318690" y="3157008"/>
                  <a:pt x="11319917" y="3158067"/>
                  <a:pt x="11321143" y="3160184"/>
                </a:cubicBezTo>
                <a:close/>
                <a:moveTo>
                  <a:pt x="11225471" y="1803400"/>
                </a:moveTo>
                <a:cubicBezTo>
                  <a:pt x="11225471" y="1800225"/>
                  <a:pt x="11226698" y="1795992"/>
                  <a:pt x="11226698" y="1795992"/>
                </a:cubicBezTo>
                <a:cubicBezTo>
                  <a:pt x="11232830" y="1800225"/>
                  <a:pt x="11227925" y="1801283"/>
                  <a:pt x="11225471" y="1803400"/>
                </a:cubicBezTo>
                <a:close/>
                <a:moveTo>
                  <a:pt x="11225471" y="1804458"/>
                </a:moveTo>
                <a:cubicBezTo>
                  <a:pt x="11225471" y="1804458"/>
                  <a:pt x="11225471" y="1804458"/>
                  <a:pt x="11225471" y="1804458"/>
                </a:cubicBezTo>
                <a:cubicBezTo>
                  <a:pt x="11225471" y="1804458"/>
                  <a:pt x="11224244" y="1804458"/>
                  <a:pt x="11225471" y="1804458"/>
                </a:cubicBezTo>
                <a:lnTo>
                  <a:pt x="11225471" y="1804458"/>
                </a:lnTo>
                <a:cubicBezTo>
                  <a:pt x="11225471" y="1804458"/>
                  <a:pt x="11225471" y="1804458"/>
                  <a:pt x="11225471" y="1804458"/>
                </a:cubicBezTo>
                <a:cubicBezTo>
                  <a:pt x="11225471" y="1804458"/>
                  <a:pt x="11225471" y="1804458"/>
                  <a:pt x="11225471" y="1804458"/>
                </a:cubicBezTo>
                <a:close/>
                <a:moveTo>
                  <a:pt x="800943" y="5837767"/>
                </a:moveTo>
                <a:cubicBezTo>
                  <a:pt x="803396" y="5836709"/>
                  <a:pt x="805849" y="5835651"/>
                  <a:pt x="807076" y="5838825"/>
                </a:cubicBezTo>
                <a:cubicBezTo>
                  <a:pt x="807076" y="5839883"/>
                  <a:pt x="804623" y="5840942"/>
                  <a:pt x="803396" y="5842000"/>
                </a:cubicBezTo>
                <a:cubicBezTo>
                  <a:pt x="802170" y="5847292"/>
                  <a:pt x="797264" y="5848350"/>
                  <a:pt x="794811" y="5845175"/>
                </a:cubicBezTo>
                <a:cubicBezTo>
                  <a:pt x="791131" y="5840942"/>
                  <a:pt x="797264" y="5839883"/>
                  <a:pt x="800943" y="5837767"/>
                </a:cubicBezTo>
                <a:close/>
                <a:moveTo>
                  <a:pt x="1690199" y="6796617"/>
                </a:moveTo>
                <a:cubicBezTo>
                  <a:pt x="1688972" y="6794500"/>
                  <a:pt x="1687746" y="6793442"/>
                  <a:pt x="1687746" y="6791325"/>
                </a:cubicBezTo>
                <a:cubicBezTo>
                  <a:pt x="1687746" y="6789209"/>
                  <a:pt x="1688972" y="6787092"/>
                  <a:pt x="1692652" y="6788151"/>
                </a:cubicBezTo>
                <a:cubicBezTo>
                  <a:pt x="1693879" y="6788151"/>
                  <a:pt x="1695105" y="6790267"/>
                  <a:pt x="1695105" y="6791325"/>
                </a:cubicBezTo>
                <a:cubicBezTo>
                  <a:pt x="1695105" y="6793442"/>
                  <a:pt x="1692652" y="6794500"/>
                  <a:pt x="1690199" y="6796617"/>
                </a:cubicBezTo>
                <a:close/>
                <a:moveTo>
                  <a:pt x="125109" y="1416050"/>
                </a:moveTo>
                <a:cubicBezTo>
                  <a:pt x="126336" y="1414992"/>
                  <a:pt x="126336" y="1413933"/>
                  <a:pt x="127562" y="1412875"/>
                </a:cubicBezTo>
                <a:cubicBezTo>
                  <a:pt x="130015" y="1411817"/>
                  <a:pt x="131242" y="1412875"/>
                  <a:pt x="131242" y="1413933"/>
                </a:cubicBezTo>
                <a:cubicBezTo>
                  <a:pt x="131242" y="1414992"/>
                  <a:pt x="130015" y="1417108"/>
                  <a:pt x="128789" y="1417108"/>
                </a:cubicBezTo>
                <a:cubicBezTo>
                  <a:pt x="127562" y="1418167"/>
                  <a:pt x="126336" y="1417108"/>
                  <a:pt x="125109" y="1416050"/>
                </a:cubicBezTo>
                <a:close/>
                <a:moveTo>
                  <a:pt x="1416676" y="4140200"/>
                </a:moveTo>
                <a:cubicBezTo>
                  <a:pt x="1416676" y="4138083"/>
                  <a:pt x="1416676" y="4135967"/>
                  <a:pt x="1420356" y="4137025"/>
                </a:cubicBezTo>
                <a:cubicBezTo>
                  <a:pt x="1421582" y="4138083"/>
                  <a:pt x="1424035" y="4138083"/>
                  <a:pt x="1424035" y="4139142"/>
                </a:cubicBezTo>
                <a:cubicBezTo>
                  <a:pt x="1424035" y="4141258"/>
                  <a:pt x="1421582" y="4142317"/>
                  <a:pt x="1419129" y="4142317"/>
                </a:cubicBezTo>
                <a:cubicBezTo>
                  <a:pt x="1419129" y="4142317"/>
                  <a:pt x="1416676" y="4141258"/>
                  <a:pt x="1416676" y="4140200"/>
                </a:cubicBezTo>
                <a:close/>
                <a:moveTo>
                  <a:pt x="1718410" y="5620808"/>
                </a:moveTo>
                <a:cubicBezTo>
                  <a:pt x="1719636" y="5621867"/>
                  <a:pt x="1720863" y="5621867"/>
                  <a:pt x="1720863" y="5622925"/>
                </a:cubicBezTo>
                <a:cubicBezTo>
                  <a:pt x="1719636" y="5622925"/>
                  <a:pt x="1717183" y="5622925"/>
                  <a:pt x="1715957" y="5620808"/>
                </a:cubicBezTo>
                <a:cubicBezTo>
                  <a:pt x="1715957" y="5620808"/>
                  <a:pt x="1717183" y="5619750"/>
                  <a:pt x="1718410" y="5620808"/>
                </a:cubicBezTo>
                <a:close/>
                <a:moveTo>
                  <a:pt x="1720863" y="5622925"/>
                </a:moveTo>
                <a:cubicBezTo>
                  <a:pt x="1720863" y="5622925"/>
                  <a:pt x="1720863" y="5622925"/>
                  <a:pt x="1720863" y="5622925"/>
                </a:cubicBezTo>
                <a:cubicBezTo>
                  <a:pt x="1722089" y="5622925"/>
                  <a:pt x="1720863" y="5622925"/>
                  <a:pt x="1720863" y="5622925"/>
                </a:cubicBezTo>
                <a:cubicBezTo>
                  <a:pt x="1720863" y="5622925"/>
                  <a:pt x="1720863" y="5622925"/>
                  <a:pt x="1720863" y="5622925"/>
                </a:cubicBezTo>
                <a:close/>
                <a:moveTo>
                  <a:pt x="1097771" y="5275792"/>
                </a:moveTo>
                <a:cubicBezTo>
                  <a:pt x="1098997" y="5276850"/>
                  <a:pt x="1100224" y="5277909"/>
                  <a:pt x="1101450" y="5277909"/>
                </a:cubicBezTo>
                <a:cubicBezTo>
                  <a:pt x="1100224" y="5280025"/>
                  <a:pt x="1100224" y="5285317"/>
                  <a:pt x="1095318" y="5282142"/>
                </a:cubicBezTo>
                <a:cubicBezTo>
                  <a:pt x="1091638" y="5281084"/>
                  <a:pt x="1092864" y="5277909"/>
                  <a:pt x="1097771" y="5275792"/>
                </a:cubicBezTo>
                <a:close/>
                <a:moveTo>
                  <a:pt x="1138247" y="5068359"/>
                </a:moveTo>
                <a:cubicBezTo>
                  <a:pt x="1134567" y="5068359"/>
                  <a:pt x="1132114" y="5066242"/>
                  <a:pt x="1128435" y="5065184"/>
                </a:cubicBezTo>
                <a:cubicBezTo>
                  <a:pt x="1132114" y="5065184"/>
                  <a:pt x="1137021" y="5063067"/>
                  <a:pt x="1138247" y="5068359"/>
                </a:cubicBezTo>
                <a:close/>
                <a:moveTo>
                  <a:pt x="1138247" y="5068359"/>
                </a:moveTo>
                <a:cubicBezTo>
                  <a:pt x="1138247" y="5068359"/>
                  <a:pt x="1138247" y="5068359"/>
                  <a:pt x="1138247" y="5068359"/>
                </a:cubicBezTo>
                <a:cubicBezTo>
                  <a:pt x="1138247" y="5068359"/>
                  <a:pt x="1138247" y="5068359"/>
                  <a:pt x="1138247" y="5068359"/>
                </a:cubicBezTo>
                <a:lnTo>
                  <a:pt x="1138247" y="5068359"/>
                </a:lnTo>
                <a:cubicBezTo>
                  <a:pt x="1138247" y="5068359"/>
                  <a:pt x="1138247" y="5068359"/>
                  <a:pt x="1138247" y="5068359"/>
                </a:cubicBezTo>
                <a:cubicBezTo>
                  <a:pt x="1138247" y="5068359"/>
                  <a:pt x="1138247" y="5068359"/>
                  <a:pt x="1138247" y="5068359"/>
                </a:cubicBezTo>
                <a:close/>
                <a:moveTo>
                  <a:pt x="1127208" y="5063067"/>
                </a:moveTo>
                <a:cubicBezTo>
                  <a:pt x="1128435" y="5064125"/>
                  <a:pt x="1128435" y="5064125"/>
                  <a:pt x="1127208" y="5063067"/>
                </a:cubicBezTo>
                <a:cubicBezTo>
                  <a:pt x="1128435" y="5064125"/>
                  <a:pt x="1127208" y="5064125"/>
                  <a:pt x="1127208" y="5063067"/>
                </a:cubicBezTo>
                <a:cubicBezTo>
                  <a:pt x="1127208" y="5064125"/>
                  <a:pt x="1127208" y="5064125"/>
                  <a:pt x="1127208" y="5063067"/>
                </a:cubicBezTo>
                <a:cubicBezTo>
                  <a:pt x="1127208" y="5063067"/>
                  <a:pt x="1127208" y="5063067"/>
                  <a:pt x="1127208" y="5063067"/>
                </a:cubicBezTo>
                <a:close/>
                <a:moveTo>
                  <a:pt x="11803181" y="2220383"/>
                </a:moveTo>
                <a:cubicBezTo>
                  <a:pt x="11804408" y="2220383"/>
                  <a:pt x="11805634" y="2222500"/>
                  <a:pt x="11806860" y="2222500"/>
                </a:cubicBezTo>
                <a:cubicBezTo>
                  <a:pt x="11806860" y="2224617"/>
                  <a:pt x="11806860" y="2225675"/>
                  <a:pt x="11804408" y="2225675"/>
                </a:cubicBezTo>
                <a:cubicBezTo>
                  <a:pt x="11803181" y="2225675"/>
                  <a:pt x="11800727" y="2224617"/>
                  <a:pt x="11800727" y="2224617"/>
                </a:cubicBezTo>
                <a:cubicBezTo>
                  <a:pt x="11799501" y="2222500"/>
                  <a:pt x="11800727" y="2221442"/>
                  <a:pt x="11803181" y="2220383"/>
                </a:cubicBezTo>
                <a:close/>
                <a:moveTo>
                  <a:pt x="1382332" y="2002367"/>
                </a:moveTo>
                <a:cubicBezTo>
                  <a:pt x="1379879" y="2003425"/>
                  <a:pt x="1377426" y="2003425"/>
                  <a:pt x="1377426" y="2000250"/>
                </a:cubicBezTo>
                <a:cubicBezTo>
                  <a:pt x="1377426" y="1999192"/>
                  <a:pt x="1378653" y="1997075"/>
                  <a:pt x="1378653" y="1997075"/>
                </a:cubicBezTo>
                <a:cubicBezTo>
                  <a:pt x="1381106" y="1997075"/>
                  <a:pt x="1383559" y="1997075"/>
                  <a:pt x="1384786" y="1999192"/>
                </a:cubicBezTo>
                <a:cubicBezTo>
                  <a:pt x="1383559" y="2000250"/>
                  <a:pt x="1383559" y="2001308"/>
                  <a:pt x="1382332" y="2002367"/>
                </a:cubicBezTo>
                <a:close/>
                <a:moveTo>
                  <a:pt x="11800727" y="2207684"/>
                </a:moveTo>
                <a:cubicBezTo>
                  <a:pt x="11801954" y="2208742"/>
                  <a:pt x="11803181" y="2209800"/>
                  <a:pt x="11801954" y="2210858"/>
                </a:cubicBezTo>
                <a:cubicBezTo>
                  <a:pt x="11801954" y="2212975"/>
                  <a:pt x="11800727" y="2214033"/>
                  <a:pt x="11797048" y="2215092"/>
                </a:cubicBezTo>
                <a:cubicBezTo>
                  <a:pt x="11795821" y="2212975"/>
                  <a:pt x="11794594" y="2210858"/>
                  <a:pt x="11795821" y="2209800"/>
                </a:cubicBezTo>
                <a:cubicBezTo>
                  <a:pt x="11795821" y="2208742"/>
                  <a:pt x="11797048" y="2205567"/>
                  <a:pt x="11800727" y="2207684"/>
                </a:cubicBezTo>
                <a:close/>
                <a:moveTo>
                  <a:pt x="1378653" y="2845858"/>
                </a:moveTo>
                <a:lnTo>
                  <a:pt x="1379879" y="2843742"/>
                </a:lnTo>
                <a:lnTo>
                  <a:pt x="1381106" y="2845858"/>
                </a:lnTo>
                <a:lnTo>
                  <a:pt x="1378653" y="2845858"/>
                </a:lnTo>
                <a:close/>
                <a:moveTo>
                  <a:pt x="12179734" y="1797050"/>
                </a:moveTo>
                <a:cubicBezTo>
                  <a:pt x="12177281" y="1795992"/>
                  <a:pt x="12174828" y="1793875"/>
                  <a:pt x="12177281" y="1791758"/>
                </a:cubicBezTo>
                <a:cubicBezTo>
                  <a:pt x="12179734" y="1789642"/>
                  <a:pt x="12182188" y="1791758"/>
                  <a:pt x="12183414" y="1792817"/>
                </a:cubicBezTo>
                <a:cubicBezTo>
                  <a:pt x="12183414" y="1792817"/>
                  <a:pt x="12183414" y="1792817"/>
                  <a:pt x="12183414" y="1792817"/>
                </a:cubicBezTo>
                <a:cubicBezTo>
                  <a:pt x="12184641" y="1793875"/>
                  <a:pt x="12185867" y="1794933"/>
                  <a:pt x="12185867" y="1795992"/>
                </a:cubicBezTo>
                <a:cubicBezTo>
                  <a:pt x="12187093" y="1799167"/>
                  <a:pt x="12188320" y="1803400"/>
                  <a:pt x="12184641" y="1803400"/>
                </a:cubicBezTo>
                <a:cubicBezTo>
                  <a:pt x="12178508" y="1805517"/>
                  <a:pt x="12180961" y="1800225"/>
                  <a:pt x="12179734" y="1797050"/>
                </a:cubicBezTo>
                <a:close/>
                <a:moveTo>
                  <a:pt x="835287" y="4921250"/>
                </a:moveTo>
                <a:lnTo>
                  <a:pt x="832834" y="4920192"/>
                </a:lnTo>
                <a:lnTo>
                  <a:pt x="835287" y="4920192"/>
                </a:lnTo>
                <a:lnTo>
                  <a:pt x="835287" y="4921250"/>
                </a:lnTo>
                <a:close/>
                <a:moveTo>
                  <a:pt x="1675480" y="6822017"/>
                </a:moveTo>
                <a:cubicBezTo>
                  <a:pt x="1676707" y="6820959"/>
                  <a:pt x="1677933" y="6818842"/>
                  <a:pt x="1677933" y="6817784"/>
                </a:cubicBezTo>
                <a:cubicBezTo>
                  <a:pt x="1677933" y="6812492"/>
                  <a:pt x="1677933" y="6807200"/>
                  <a:pt x="1686519" y="6807200"/>
                </a:cubicBezTo>
                <a:cubicBezTo>
                  <a:pt x="1688972" y="6807200"/>
                  <a:pt x="1691425" y="6807200"/>
                  <a:pt x="1692652" y="6809317"/>
                </a:cubicBezTo>
                <a:cubicBezTo>
                  <a:pt x="1695105" y="6816725"/>
                  <a:pt x="1685293" y="6816725"/>
                  <a:pt x="1682839" y="6820959"/>
                </a:cubicBezTo>
                <a:cubicBezTo>
                  <a:pt x="1682839" y="6825192"/>
                  <a:pt x="1680386" y="6828367"/>
                  <a:pt x="1674254" y="6826250"/>
                </a:cubicBezTo>
                <a:cubicBezTo>
                  <a:pt x="1673027" y="6825192"/>
                  <a:pt x="1673027" y="6823075"/>
                  <a:pt x="1675480" y="6822017"/>
                </a:cubicBezTo>
                <a:close/>
                <a:moveTo>
                  <a:pt x="11718548" y="2762250"/>
                </a:moveTo>
                <a:cubicBezTo>
                  <a:pt x="11719775" y="2761192"/>
                  <a:pt x="11719775" y="2760133"/>
                  <a:pt x="11721001" y="2759075"/>
                </a:cubicBezTo>
                <a:cubicBezTo>
                  <a:pt x="11722228" y="2760133"/>
                  <a:pt x="11722228" y="2761192"/>
                  <a:pt x="11721001" y="2762250"/>
                </a:cubicBezTo>
                <a:cubicBezTo>
                  <a:pt x="11719775" y="2763309"/>
                  <a:pt x="11718548" y="2762250"/>
                  <a:pt x="11718548" y="2762250"/>
                </a:cubicBezTo>
                <a:close/>
                <a:moveTo>
                  <a:pt x="12183414" y="5285317"/>
                </a:moveTo>
                <a:cubicBezTo>
                  <a:pt x="12183414" y="5285317"/>
                  <a:pt x="12183414" y="5286375"/>
                  <a:pt x="12183414" y="5285317"/>
                </a:cubicBezTo>
                <a:cubicBezTo>
                  <a:pt x="12183414" y="5286375"/>
                  <a:pt x="12183414" y="5286375"/>
                  <a:pt x="12183414" y="5285317"/>
                </a:cubicBezTo>
                <a:cubicBezTo>
                  <a:pt x="12183414" y="5285317"/>
                  <a:pt x="12183414" y="5285317"/>
                  <a:pt x="12183414" y="5285317"/>
                </a:cubicBezTo>
                <a:cubicBezTo>
                  <a:pt x="12183414" y="5285317"/>
                  <a:pt x="12183414" y="5285317"/>
                  <a:pt x="12183414" y="5285317"/>
                </a:cubicBezTo>
                <a:close/>
                <a:moveTo>
                  <a:pt x="12183414" y="5285317"/>
                </a:moveTo>
                <a:cubicBezTo>
                  <a:pt x="12179734" y="5285317"/>
                  <a:pt x="12178508" y="5283200"/>
                  <a:pt x="12179734" y="5280025"/>
                </a:cubicBezTo>
                <a:cubicBezTo>
                  <a:pt x="12179734" y="5278967"/>
                  <a:pt x="12180961" y="5278967"/>
                  <a:pt x="12180961" y="5278967"/>
                </a:cubicBezTo>
                <a:cubicBezTo>
                  <a:pt x="12184641" y="5280025"/>
                  <a:pt x="12183414" y="5283200"/>
                  <a:pt x="12183414" y="5285317"/>
                </a:cubicBezTo>
                <a:close/>
                <a:moveTo>
                  <a:pt x="1107583" y="5201709"/>
                </a:moveTo>
                <a:cubicBezTo>
                  <a:pt x="1106357" y="5200650"/>
                  <a:pt x="1106357" y="5199592"/>
                  <a:pt x="1105130" y="5198534"/>
                </a:cubicBezTo>
                <a:cubicBezTo>
                  <a:pt x="1106357" y="5197475"/>
                  <a:pt x="1106357" y="5196417"/>
                  <a:pt x="1107583" y="5195359"/>
                </a:cubicBezTo>
                <a:cubicBezTo>
                  <a:pt x="1108810" y="5196417"/>
                  <a:pt x="1110036" y="5197475"/>
                  <a:pt x="1110036" y="5198534"/>
                </a:cubicBezTo>
                <a:cubicBezTo>
                  <a:pt x="1108810" y="5199592"/>
                  <a:pt x="1107583" y="5200650"/>
                  <a:pt x="1107583" y="5201709"/>
                </a:cubicBezTo>
                <a:close/>
                <a:moveTo>
                  <a:pt x="1436301" y="4919133"/>
                </a:moveTo>
                <a:cubicBezTo>
                  <a:pt x="1435075" y="4919133"/>
                  <a:pt x="1435075" y="4919133"/>
                  <a:pt x="1436301" y="4919133"/>
                </a:cubicBezTo>
                <a:cubicBezTo>
                  <a:pt x="1435075" y="4919133"/>
                  <a:pt x="1435075" y="4919133"/>
                  <a:pt x="1436301" y="4919133"/>
                </a:cubicBezTo>
                <a:lnTo>
                  <a:pt x="1436301" y="4919133"/>
                </a:lnTo>
                <a:cubicBezTo>
                  <a:pt x="1435075" y="4919133"/>
                  <a:pt x="1435075" y="4919133"/>
                  <a:pt x="1436301" y="4919133"/>
                </a:cubicBezTo>
                <a:cubicBezTo>
                  <a:pt x="1435075" y="4919133"/>
                  <a:pt x="1435075" y="4919133"/>
                  <a:pt x="1436301" y="4919133"/>
                </a:cubicBezTo>
                <a:close/>
                <a:moveTo>
                  <a:pt x="1433848" y="4913842"/>
                </a:moveTo>
                <a:cubicBezTo>
                  <a:pt x="1433848" y="4915959"/>
                  <a:pt x="1435075" y="4918075"/>
                  <a:pt x="1435075" y="4919133"/>
                </a:cubicBezTo>
                <a:cubicBezTo>
                  <a:pt x="1432621" y="4919133"/>
                  <a:pt x="1431395" y="4918075"/>
                  <a:pt x="1431395" y="4914900"/>
                </a:cubicBezTo>
                <a:cubicBezTo>
                  <a:pt x="1431395" y="4914900"/>
                  <a:pt x="1432621" y="4913842"/>
                  <a:pt x="1433848" y="4913842"/>
                </a:cubicBezTo>
                <a:close/>
                <a:moveTo>
                  <a:pt x="11700150" y="5202767"/>
                </a:moveTo>
                <a:cubicBezTo>
                  <a:pt x="11701376" y="5202767"/>
                  <a:pt x="11702603" y="5201709"/>
                  <a:pt x="11702603" y="5201709"/>
                </a:cubicBezTo>
                <a:lnTo>
                  <a:pt x="11703830" y="5201709"/>
                </a:lnTo>
                <a:lnTo>
                  <a:pt x="11702603" y="5202767"/>
                </a:lnTo>
                <a:cubicBezTo>
                  <a:pt x="11702603" y="5203825"/>
                  <a:pt x="11701376" y="5203825"/>
                  <a:pt x="11701376" y="5203825"/>
                </a:cubicBezTo>
                <a:cubicBezTo>
                  <a:pt x="11701376" y="5203825"/>
                  <a:pt x="11701376" y="5202767"/>
                  <a:pt x="11700150" y="5202767"/>
                </a:cubicBezTo>
                <a:close/>
                <a:moveTo>
                  <a:pt x="340984" y="257175"/>
                </a:moveTo>
                <a:cubicBezTo>
                  <a:pt x="349569" y="262467"/>
                  <a:pt x="358155" y="264583"/>
                  <a:pt x="367968" y="261408"/>
                </a:cubicBezTo>
                <a:cubicBezTo>
                  <a:pt x="371647" y="260350"/>
                  <a:pt x="372874" y="250825"/>
                  <a:pt x="376554" y="260350"/>
                </a:cubicBezTo>
                <a:cubicBezTo>
                  <a:pt x="379007" y="266700"/>
                  <a:pt x="379007" y="274108"/>
                  <a:pt x="380233" y="280458"/>
                </a:cubicBezTo>
                <a:cubicBezTo>
                  <a:pt x="385140" y="283633"/>
                  <a:pt x="387593" y="279400"/>
                  <a:pt x="391272" y="278342"/>
                </a:cubicBezTo>
                <a:cubicBezTo>
                  <a:pt x="393726" y="277283"/>
                  <a:pt x="398632" y="277283"/>
                  <a:pt x="398632" y="281517"/>
                </a:cubicBezTo>
                <a:cubicBezTo>
                  <a:pt x="398632" y="284692"/>
                  <a:pt x="394952" y="283633"/>
                  <a:pt x="392499" y="284692"/>
                </a:cubicBezTo>
                <a:cubicBezTo>
                  <a:pt x="372874" y="287867"/>
                  <a:pt x="363062" y="295275"/>
                  <a:pt x="369194" y="306917"/>
                </a:cubicBezTo>
                <a:cubicBezTo>
                  <a:pt x="375327" y="318558"/>
                  <a:pt x="359382" y="331258"/>
                  <a:pt x="376554" y="339725"/>
                </a:cubicBezTo>
                <a:cubicBezTo>
                  <a:pt x="376554" y="339725"/>
                  <a:pt x="376554" y="345017"/>
                  <a:pt x="375327" y="346075"/>
                </a:cubicBezTo>
                <a:cubicBezTo>
                  <a:pt x="365515" y="352425"/>
                  <a:pt x="369194" y="363008"/>
                  <a:pt x="364288" y="371475"/>
                </a:cubicBezTo>
                <a:cubicBezTo>
                  <a:pt x="359382" y="370417"/>
                  <a:pt x="354476" y="366183"/>
                  <a:pt x="356929" y="363008"/>
                </a:cubicBezTo>
                <a:cubicBezTo>
                  <a:pt x="365515" y="353483"/>
                  <a:pt x="350796" y="341842"/>
                  <a:pt x="361835" y="333375"/>
                </a:cubicBezTo>
                <a:cubicBezTo>
                  <a:pt x="361835" y="333375"/>
                  <a:pt x="360608" y="331258"/>
                  <a:pt x="360608" y="329142"/>
                </a:cubicBezTo>
                <a:cubicBezTo>
                  <a:pt x="338530" y="335492"/>
                  <a:pt x="355702" y="316442"/>
                  <a:pt x="347116" y="314325"/>
                </a:cubicBezTo>
                <a:cubicBezTo>
                  <a:pt x="350796" y="306917"/>
                  <a:pt x="348343" y="298450"/>
                  <a:pt x="361835" y="295275"/>
                </a:cubicBezTo>
                <a:cubicBezTo>
                  <a:pt x="367968" y="294217"/>
                  <a:pt x="361835" y="275167"/>
                  <a:pt x="349569" y="270933"/>
                </a:cubicBezTo>
                <a:cubicBezTo>
                  <a:pt x="340984" y="266700"/>
                  <a:pt x="343437" y="261408"/>
                  <a:pt x="340984" y="257175"/>
                </a:cubicBezTo>
                <a:cubicBezTo>
                  <a:pt x="338530" y="257175"/>
                  <a:pt x="337304" y="256117"/>
                  <a:pt x="338530" y="254000"/>
                </a:cubicBezTo>
                <a:cubicBezTo>
                  <a:pt x="338530" y="254000"/>
                  <a:pt x="339757" y="252942"/>
                  <a:pt x="339757" y="252942"/>
                </a:cubicBezTo>
                <a:cubicBezTo>
                  <a:pt x="342210" y="254000"/>
                  <a:pt x="342210" y="255058"/>
                  <a:pt x="340984" y="257175"/>
                </a:cubicBezTo>
                <a:lnTo>
                  <a:pt x="340984" y="257175"/>
                </a:lnTo>
                <a:close/>
                <a:moveTo>
                  <a:pt x="1822667" y="6832600"/>
                </a:moveTo>
                <a:cubicBezTo>
                  <a:pt x="1823894" y="6830484"/>
                  <a:pt x="1825120" y="6829425"/>
                  <a:pt x="1826347" y="6827308"/>
                </a:cubicBezTo>
                <a:cubicBezTo>
                  <a:pt x="1827574" y="6828367"/>
                  <a:pt x="1828800" y="6829425"/>
                  <a:pt x="1830027" y="6830484"/>
                </a:cubicBezTo>
                <a:cubicBezTo>
                  <a:pt x="1831253" y="6832600"/>
                  <a:pt x="1828800" y="6834717"/>
                  <a:pt x="1826347" y="6835776"/>
                </a:cubicBezTo>
                <a:cubicBezTo>
                  <a:pt x="1825120" y="6835776"/>
                  <a:pt x="1823894" y="6833659"/>
                  <a:pt x="1822667" y="6832600"/>
                </a:cubicBezTo>
                <a:close/>
                <a:moveTo>
                  <a:pt x="497983" y="5327650"/>
                </a:moveTo>
                <a:cubicBezTo>
                  <a:pt x="504116" y="5329767"/>
                  <a:pt x="500436" y="5334000"/>
                  <a:pt x="497983" y="5337175"/>
                </a:cubicBezTo>
                <a:cubicBezTo>
                  <a:pt x="496757" y="5338234"/>
                  <a:pt x="494303" y="5340350"/>
                  <a:pt x="491850" y="5338234"/>
                </a:cubicBezTo>
                <a:cubicBezTo>
                  <a:pt x="489397" y="5336117"/>
                  <a:pt x="491850" y="5335059"/>
                  <a:pt x="494303" y="5334000"/>
                </a:cubicBezTo>
                <a:cubicBezTo>
                  <a:pt x="494303" y="5331883"/>
                  <a:pt x="494303" y="5326592"/>
                  <a:pt x="497983" y="5327650"/>
                </a:cubicBezTo>
                <a:close/>
                <a:moveTo>
                  <a:pt x="1356575" y="5582709"/>
                </a:moveTo>
                <a:cubicBezTo>
                  <a:pt x="1350442" y="5585883"/>
                  <a:pt x="1351668" y="5579534"/>
                  <a:pt x="1349215" y="5577417"/>
                </a:cubicBezTo>
                <a:cubicBezTo>
                  <a:pt x="1346762" y="5574242"/>
                  <a:pt x="1343083" y="5568950"/>
                  <a:pt x="1350442" y="5567892"/>
                </a:cubicBezTo>
                <a:cubicBezTo>
                  <a:pt x="1354122" y="5566834"/>
                  <a:pt x="1352895" y="5572125"/>
                  <a:pt x="1352895" y="5575300"/>
                </a:cubicBezTo>
                <a:cubicBezTo>
                  <a:pt x="1357801" y="5576359"/>
                  <a:pt x="1361481" y="5580592"/>
                  <a:pt x="1356575" y="5582709"/>
                </a:cubicBezTo>
                <a:close/>
                <a:moveTo>
                  <a:pt x="333624" y="4513792"/>
                </a:moveTo>
                <a:cubicBezTo>
                  <a:pt x="333624" y="4513792"/>
                  <a:pt x="333624" y="4513792"/>
                  <a:pt x="333624" y="4513792"/>
                </a:cubicBezTo>
                <a:cubicBezTo>
                  <a:pt x="333624" y="4513792"/>
                  <a:pt x="333624" y="4512734"/>
                  <a:pt x="333624" y="4513792"/>
                </a:cubicBezTo>
                <a:cubicBezTo>
                  <a:pt x="333624" y="4512734"/>
                  <a:pt x="333624" y="4512734"/>
                  <a:pt x="333624" y="4513792"/>
                </a:cubicBezTo>
                <a:cubicBezTo>
                  <a:pt x="333624" y="4512734"/>
                  <a:pt x="333624" y="4512734"/>
                  <a:pt x="333624" y="4513792"/>
                </a:cubicBezTo>
                <a:close/>
                <a:moveTo>
                  <a:pt x="338530" y="4511675"/>
                </a:moveTo>
                <a:cubicBezTo>
                  <a:pt x="337304" y="4511675"/>
                  <a:pt x="334851" y="4512734"/>
                  <a:pt x="333624" y="4512734"/>
                </a:cubicBezTo>
                <a:cubicBezTo>
                  <a:pt x="333624" y="4511675"/>
                  <a:pt x="333624" y="4509559"/>
                  <a:pt x="333624" y="4508500"/>
                </a:cubicBezTo>
                <a:cubicBezTo>
                  <a:pt x="336077" y="4509559"/>
                  <a:pt x="337304" y="4510617"/>
                  <a:pt x="338530" y="4511675"/>
                </a:cubicBezTo>
                <a:close/>
                <a:moveTo>
                  <a:pt x="11690337" y="5566834"/>
                </a:moveTo>
                <a:cubicBezTo>
                  <a:pt x="11692790" y="5566834"/>
                  <a:pt x="11692790" y="5567892"/>
                  <a:pt x="11691564" y="5570008"/>
                </a:cubicBezTo>
                <a:cubicBezTo>
                  <a:pt x="11690337" y="5571067"/>
                  <a:pt x="11690337" y="5572125"/>
                  <a:pt x="11689111" y="5573183"/>
                </a:cubicBezTo>
                <a:cubicBezTo>
                  <a:pt x="11687884" y="5572125"/>
                  <a:pt x="11686657" y="5571067"/>
                  <a:pt x="11686657" y="5570008"/>
                </a:cubicBezTo>
                <a:cubicBezTo>
                  <a:pt x="11685431" y="5567892"/>
                  <a:pt x="11687884" y="5566834"/>
                  <a:pt x="11690337" y="5566834"/>
                </a:cubicBezTo>
                <a:close/>
                <a:moveTo>
                  <a:pt x="11679298" y="4046008"/>
                </a:moveTo>
                <a:cubicBezTo>
                  <a:pt x="11676845" y="4046008"/>
                  <a:pt x="11674392" y="4043892"/>
                  <a:pt x="11676845" y="4041775"/>
                </a:cubicBezTo>
                <a:cubicBezTo>
                  <a:pt x="11676845" y="4040717"/>
                  <a:pt x="11679298" y="4039659"/>
                  <a:pt x="11680525" y="4039659"/>
                </a:cubicBezTo>
                <a:cubicBezTo>
                  <a:pt x="11681752" y="4040717"/>
                  <a:pt x="11681752" y="4041775"/>
                  <a:pt x="11682978" y="4042833"/>
                </a:cubicBezTo>
                <a:cubicBezTo>
                  <a:pt x="11681752" y="4043892"/>
                  <a:pt x="11680525" y="4046008"/>
                  <a:pt x="11679298" y="4046008"/>
                </a:cubicBezTo>
                <a:close/>
                <a:moveTo>
                  <a:pt x="491850" y="2506133"/>
                </a:moveTo>
                <a:cubicBezTo>
                  <a:pt x="493077" y="2508250"/>
                  <a:pt x="488171" y="2510367"/>
                  <a:pt x="485718" y="2512483"/>
                </a:cubicBezTo>
                <a:cubicBezTo>
                  <a:pt x="483264" y="2513542"/>
                  <a:pt x="480811" y="2514600"/>
                  <a:pt x="478358" y="2512483"/>
                </a:cubicBezTo>
                <a:cubicBezTo>
                  <a:pt x="475905" y="2510367"/>
                  <a:pt x="479585" y="2509309"/>
                  <a:pt x="482038" y="2508250"/>
                </a:cubicBezTo>
                <a:cubicBezTo>
                  <a:pt x="484491" y="2504017"/>
                  <a:pt x="488171" y="2501900"/>
                  <a:pt x="491850" y="2506133"/>
                </a:cubicBezTo>
                <a:close/>
                <a:moveTo>
                  <a:pt x="11646181" y="5178425"/>
                </a:moveTo>
                <a:lnTo>
                  <a:pt x="11646181" y="5176309"/>
                </a:lnTo>
                <a:lnTo>
                  <a:pt x="11647407" y="5176309"/>
                </a:lnTo>
                <a:lnTo>
                  <a:pt x="11646181" y="5178425"/>
                </a:lnTo>
                <a:close/>
                <a:moveTo>
                  <a:pt x="11743080" y="1208617"/>
                </a:moveTo>
                <a:cubicBezTo>
                  <a:pt x="11743080" y="1208617"/>
                  <a:pt x="11743080" y="1208617"/>
                  <a:pt x="11743080" y="1208617"/>
                </a:cubicBezTo>
                <a:cubicBezTo>
                  <a:pt x="11743080" y="1208617"/>
                  <a:pt x="11743080" y="1208617"/>
                  <a:pt x="11743080" y="1208617"/>
                </a:cubicBezTo>
                <a:cubicBezTo>
                  <a:pt x="11743080" y="1208617"/>
                  <a:pt x="11743080" y="1208617"/>
                  <a:pt x="11743080" y="1208617"/>
                </a:cubicBezTo>
                <a:cubicBezTo>
                  <a:pt x="11743080" y="1208617"/>
                  <a:pt x="11743080" y="1208617"/>
                  <a:pt x="11743080" y="1208617"/>
                </a:cubicBezTo>
                <a:close/>
                <a:moveTo>
                  <a:pt x="11738173" y="1209675"/>
                </a:moveTo>
                <a:cubicBezTo>
                  <a:pt x="11739399" y="1209675"/>
                  <a:pt x="11741853" y="1209675"/>
                  <a:pt x="11743080" y="1209675"/>
                </a:cubicBezTo>
                <a:cubicBezTo>
                  <a:pt x="11741853" y="1210733"/>
                  <a:pt x="11740626" y="1211792"/>
                  <a:pt x="11740626" y="1212850"/>
                </a:cubicBezTo>
                <a:cubicBezTo>
                  <a:pt x="11739399" y="1211792"/>
                  <a:pt x="11738173" y="1210733"/>
                  <a:pt x="11738173" y="1209675"/>
                </a:cubicBezTo>
                <a:close/>
                <a:moveTo>
                  <a:pt x="218328" y="1871133"/>
                </a:moveTo>
                <a:cubicBezTo>
                  <a:pt x="218328" y="1870075"/>
                  <a:pt x="218328" y="1870075"/>
                  <a:pt x="218328" y="1871133"/>
                </a:cubicBezTo>
                <a:cubicBezTo>
                  <a:pt x="218328" y="1870075"/>
                  <a:pt x="218328" y="1870075"/>
                  <a:pt x="218328" y="1871133"/>
                </a:cubicBezTo>
                <a:cubicBezTo>
                  <a:pt x="218328" y="1870075"/>
                  <a:pt x="219554" y="1870075"/>
                  <a:pt x="218328" y="1871133"/>
                </a:cubicBezTo>
                <a:cubicBezTo>
                  <a:pt x="218328" y="1871133"/>
                  <a:pt x="218328" y="1871133"/>
                  <a:pt x="218328" y="1871133"/>
                </a:cubicBezTo>
                <a:close/>
                <a:moveTo>
                  <a:pt x="219554" y="1871133"/>
                </a:moveTo>
                <a:cubicBezTo>
                  <a:pt x="223234" y="1871133"/>
                  <a:pt x="226913" y="1870075"/>
                  <a:pt x="230593" y="1873250"/>
                </a:cubicBezTo>
                <a:cubicBezTo>
                  <a:pt x="240406" y="1879600"/>
                  <a:pt x="239179" y="1892300"/>
                  <a:pt x="248992" y="1898650"/>
                </a:cubicBezTo>
                <a:cubicBezTo>
                  <a:pt x="252671" y="1897592"/>
                  <a:pt x="255124" y="1898650"/>
                  <a:pt x="255124" y="1902883"/>
                </a:cubicBezTo>
                <a:cubicBezTo>
                  <a:pt x="264937" y="1895475"/>
                  <a:pt x="274749" y="1891242"/>
                  <a:pt x="284562" y="1908175"/>
                </a:cubicBezTo>
                <a:cubicBezTo>
                  <a:pt x="264937" y="1902883"/>
                  <a:pt x="263710" y="1924050"/>
                  <a:pt x="247765" y="1924050"/>
                </a:cubicBezTo>
                <a:cubicBezTo>
                  <a:pt x="246538" y="1928283"/>
                  <a:pt x="244085" y="1931458"/>
                  <a:pt x="240406" y="1932517"/>
                </a:cubicBezTo>
                <a:cubicBezTo>
                  <a:pt x="235499" y="1934633"/>
                  <a:pt x="229367" y="1932517"/>
                  <a:pt x="231820" y="1928283"/>
                </a:cubicBezTo>
                <a:cubicBezTo>
                  <a:pt x="239179" y="1915583"/>
                  <a:pt x="228140" y="1910292"/>
                  <a:pt x="220781" y="1903942"/>
                </a:cubicBezTo>
                <a:cubicBezTo>
                  <a:pt x="217101" y="1903942"/>
                  <a:pt x="215874" y="1901825"/>
                  <a:pt x="215874" y="1898650"/>
                </a:cubicBezTo>
                <a:cubicBezTo>
                  <a:pt x="215874" y="1896533"/>
                  <a:pt x="217101" y="1895475"/>
                  <a:pt x="220781" y="1895475"/>
                </a:cubicBezTo>
                <a:cubicBezTo>
                  <a:pt x="224460" y="1895475"/>
                  <a:pt x="228140" y="1894417"/>
                  <a:pt x="230593" y="1894417"/>
                </a:cubicBezTo>
                <a:cubicBezTo>
                  <a:pt x="229367" y="1889125"/>
                  <a:pt x="229367" y="1882775"/>
                  <a:pt x="228140" y="1877483"/>
                </a:cubicBezTo>
                <a:cubicBezTo>
                  <a:pt x="222007" y="1875367"/>
                  <a:pt x="218328" y="1875367"/>
                  <a:pt x="219554" y="1871133"/>
                </a:cubicBezTo>
                <a:close/>
                <a:moveTo>
                  <a:pt x="11024315" y="3048000"/>
                </a:moveTo>
                <a:lnTo>
                  <a:pt x="11024315" y="3048000"/>
                </a:lnTo>
                <a:lnTo>
                  <a:pt x="11024315" y="3048000"/>
                </a:lnTo>
                <a:cubicBezTo>
                  <a:pt x="11024315" y="3049059"/>
                  <a:pt x="11024315" y="3049059"/>
                  <a:pt x="11024315" y="3050117"/>
                </a:cubicBezTo>
                <a:cubicBezTo>
                  <a:pt x="11024315" y="3050117"/>
                  <a:pt x="11023089" y="3051175"/>
                  <a:pt x="11023089" y="3051175"/>
                </a:cubicBezTo>
                <a:cubicBezTo>
                  <a:pt x="11021862" y="3050117"/>
                  <a:pt x="11021862" y="3049059"/>
                  <a:pt x="11024315" y="3048000"/>
                </a:cubicBezTo>
                <a:close/>
                <a:moveTo>
                  <a:pt x="824248" y="5965825"/>
                </a:moveTo>
                <a:lnTo>
                  <a:pt x="824248" y="5964767"/>
                </a:lnTo>
                <a:lnTo>
                  <a:pt x="826701" y="5965825"/>
                </a:lnTo>
                <a:lnTo>
                  <a:pt x="824248" y="5965825"/>
                </a:lnTo>
                <a:close/>
                <a:moveTo>
                  <a:pt x="143507" y="6211359"/>
                </a:moveTo>
                <a:cubicBezTo>
                  <a:pt x="142281" y="6212417"/>
                  <a:pt x="141054" y="6213475"/>
                  <a:pt x="139828" y="6213475"/>
                </a:cubicBezTo>
                <a:cubicBezTo>
                  <a:pt x="138601" y="6213475"/>
                  <a:pt x="137375" y="6212417"/>
                  <a:pt x="136148" y="6211359"/>
                </a:cubicBezTo>
                <a:cubicBezTo>
                  <a:pt x="137375" y="6210300"/>
                  <a:pt x="138601" y="6209242"/>
                  <a:pt x="139828" y="6209242"/>
                </a:cubicBezTo>
                <a:cubicBezTo>
                  <a:pt x="141054" y="6209242"/>
                  <a:pt x="142281" y="6211359"/>
                  <a:pt x="143507" y="6211359"/>
                </a:cubicBezTo>
                <a:close/>
                <a:moveTo>
                  <a:pt x="1309965" y="5365750"/>
                </a:moveTo>
                <a:cubicBezTo>
                  <a:pt x="1312419" y="5364692"/>
                  <a:pt x="1314872" y="5364692"/>
                  <a:pt x="1317325" y="5366809"/>
                </a:cubicBezTo>
                <a:cubicBezTo>
                  <a:pt x="1317325" y="5366809"/>
                  <a:pt x="1316098" y="5368925"/>
                  <a:pt x="1314872" y="5368925"/>
                </a:cubicBezTo>
                <a:cubicBezTo>
                  <a:pt x="1311192" y="5369984"/>
                  <a:pt x="1309965" y="5368925"/>
                  <a:pt x="1309965" y="5365750"/>
                </a:cubicBezTo>
                <a:close/>
                <a:moveTo>
                  <a:pt x="134922" y="4293659"/>
                </a:moveTo>
                <a:cubicBezTo>
                  <a:pt x="134922" y="4290484"/>
                  <a:pt x="131242" y="4287309"/>
                  <a:pt x="136148" y="4285192"/>
                </a:cubicBezTo>
                <a:cubicBezTo>
                  <a:pt x="136148" y="4285192"/>
                  <a:pt x="138601" y="4285192"/>
                  <a:pt x="138601" y="4286250"/>
                </a:cubicBezTo>
                <a:cubicBezTo>
                  <a:pt x="141054" y="4290484"/>
                  <a:pt x="138601" y="4292600"/>
                  <a:pt x="134922" y="4293659"/>
                </a:cubicBezTo>
                <a:close/>
                <a:moveTo>
                  <a:pt x="134922" y="4293659"/>
                </a:moveTo>
                <a:cubicBezTo>
                  <a:pt x="134922" y="4293659"/>
                  <a:pt x="134922" y="4294717"/>
                  <a:pt x="134922" y="4293659"/>
                </a:cubicBezTo>
                <a:lnTo>
                  <a:pt x="134922" y="4293659"/>
                </a:lnTo>
                <a:cubicBezTo>
                  <a:pt x="134922" y="4293659"/>
                  <a:pt x="134922" y="4293659"/>
                  <a:pt x="134922" y="4293659"/>
                </a:cubicBezTo>
                <a:close/>
                <a:moveTo>
                  <a:pt x="11592212" y="5607050"/>
                </a:moveTo>
                <a:cubicBezTo>
                  <a:pt x="11590986" y="5607050"/>
                  <a:pt x="11589760" y="5604933"/>
                  <a:pt x="11588533" y="5603875"/>
                </a:cubicBezTo>
                <a:cubicBezTo>
                  <a:pt x="11589760" y="5602817"/>
                  <a:pt x="11590986" y="5601758"/>
                  <a:pt x="11592212" y="5600700"/>
                </a:cubicBezTo>
                <a:cubicBezTo>
                  <a:pt x="11593439" y="5601758"/>
                  <a:pt x="11595892" y="5601758"/>
                  <a:pt x="11595892" y="5602817"/>
                </a:cubicBezTo>
                <a:cubicBezTo>
                  <a:pt x="11597119" y="5605992"/>
                  <a:pt x="11594665" y="5607050"/>
                  <a:pt x="11592212" y="5607050"/>
                </a:cubicBezTo>
                <a:close/>
                <a:moveTo>
                  <a:pt x="1089185" y="5095875"/>
                </a:moveTo>
                <a:cubicBezTo>
                  <a:pt x="1086732" y="5095875"/>
                  <a:pt x="1085505" y="5094817"/>
                  <a:pt x="1083052" y="5094817"/>
                </a:cubicBezTo>
                <a:cubicBezTo>
                  <a:pt x="1084279" y="5093758"/>
                  <a:pt x="1085505" y="5092700"/>
                  <a:pt x="1085505" y="5092700"/>
                </a:cubicBezTo>
                <a:cubicBezTo>
                  <a:pt x="1089185" y="5092700"/>
                  <a:pt x="1090411" y="5093758"/>
                  <a:pt x="1089185" y="5095875"/>
                </a:cubicBezTo>
                <a:close/>
                <a:moveTo>
                  <a:pt x="1090411" y="5095875"/>
                </a:moveTo>
                <a:cubicBezTo>
                  <a:pt x="1090411" y="5095875"/>
                  <a:pt x="1090411" y="5095875"/>
                  <a:pt x="1090411" y="5095875"/>
                </a:cubicBezTo>
                <a:cubicBezTo>
                  <a:pt x="1090411" y="5096934"/>
                  <a:pt x="1090411" y="5095875"/>
                  <a:pt x="1090411" y="5095875"/>
                </a:cubicBezTo>
                <a:cubicBezTo>
                  <a:pt x="1089185" y="5095875"/>
                  <a:pt x="1089185" y="5095875"/>
                  <a:pt x="1090411" y="5095875"/>
                </a:cubicBezTo>
                <a:cubicBezTo>
                  <a:pt x="1089185" y="5095875"/>
                  <a:pt x="1090411" y="5095875"/>
                  <a:pt x="1090411" y="5095875"/>
                </a:cubicBezTo>
                <a:close/>
                <a:moveTo>
                  <a:pt x="664795" y="1694392"/>
                </a:moveTo>
                <a:cubicBezTo>
                  <a:pt x="664795" y="1693333"/>
                  <a:pt x="664795" y="1693333"/>
                  <a:pt x="664795" y="1692275"/>
                </a:cubicBezTo>
                <a:cubicBezTo>
                  <a:pt x="664795" y="1691217"/>
                  <a:pt x="666022" y="1691217"/>
                  <a:pt x="666022" y="1690158"/>
                </a:cubicBezTo>
                <a:cubicBezTo>
                  <a:pt x="664795" y="1692275"/>
                  <a:pt x="664795" y="1693333"/>
                  <a:pt x="664795" y="1694392"/>
                </a:cubicBezTo>
                <a:cubicBezTo>
                  <a:pt x="664795" y="1694392"/>
                  <a:pt x="664795" y="1694392"/>
                  <a:pt x="664795" y="1694392"/>
                </a:cubicBezTo>
                <a:close/>
                <a:moveTo>
                  <a:pt x="170492" y="1748367"/>
                </a:moveTo>
                <a:cubicBezTo>
                  <a:pt x="170492" y="1748367"/>
                  <a:pt x="169265" y="1747308"/>
                  <a:pt x="169265" y="1747308"/>
                </a:cubicBezTo>
                <a:cubicBezTo>
                  <a:pt x="170492" y="1747308"/>
                  <a:pt x="170492" y="1746250"/>
                  <a:pt x="171718" y="1746250"/>
                </a:cubicBezTo>
                <a:cubicBezTo>
                  <a:pt x="171718" y="1746250"/>
                  <a:pt x="172945" y="1747308"/>
                  <a:pt x="172945" y="1747308"/>
                </a:cubicBezTo>
                <a:cubicBezTo>
                  <a:pt x="171718" y="1747308"/>
                  <a:pt x="170492" y="1748367"/>
                  <a:pt x="170492" y="1748367"/>
                </a:cubicBezTo>
                <a:close/>
                <a:moveTo>
                  <a:pt x="11529658" y="5690659"/>
                </a:moveTo>
                <a:cubicBezTo>
                  <a:pt x="11530884" y="5688542"/>
                  <a:pt x="11533337" y="5686425"/>
                  <a:pt x="11537017" y="5686425"/>
                </a:cubicBezTo>
                <a:cubicBezTo>
                  <a:pt x="11537017" y="5686425"/>
                  <a:pt x="11538244" y="5688542"/>
                  <a:pt x="11538244" y="5689600"/>
                </a:cubicBezTo>
                <a:cubicBezTo>
                  <a:pt x="11535791" y="5691717"/>
                  <a:pt x="11533337" y="5691717"/>
                  <a:pt x="11529658" y="5690659"/>
                </a:cubicBezTo>
                <a:close/>
                <a:moveTo>
                  <a:pt x="934638" y="1607608"/>
                </a:moveTo>
                <a:cubicBezTo>
                  <a:pt x="934638" y="1607608"/>
                  <a:pt x="933412" y="1607608"/>
                  <a:pt x="932185" y="1607608"/>
                </a:cubicBezTo>
                <a:cubicBezTo>
                  <a:pt x="932185" y="1607608"/>
                  <a:pt x="932185" y="1606550"/>
                  <a:pt x="932185" y="1606550"/>
                </a:cubicBezTo>
                <a:cubicBezTo>
                  <a:pt x="933412" y="1606550"/>
                  <a:pt x="934638" y="1606550"/>
                  <a:pt x="934638" y="1607608"/>
                </a:cubicBezTo>
                <a:close/>
                <a:moveTo>
                  <a:pt x="10961761" y="4591050"/>
                </a:moveTo>
                <a:cubicBezTo>
                  <a:pt x="10962987" y="4591050"/>
                  <a:pt x="10964214" y="4592109"/>
                  <a:pt x="10965441" y="4594225"/>
                </a:cubicBezTo>
                <a:cubicBezTo>
                  <a:pt x="10964214" y="4596342"/>
                  <a:pt x="10962987" y="4597400"/>
                  <a:pt x="10961761" y="4599517"/>
                </a:cubicBezTo>
                <a:cubicBezTo>
                  <a:pt x="10960534" y="4598459"/>
                  <a:pt x="10959308" y="4597400"/>
                  <a:pt x="10958082" y="4596342"/>
                </a:cubicBezTo>
                <a:cubicBezTo>
                  <a:pt x="10956855" y="4593167"/>
                  <a:pt x="10959308" y="4591050"/>
                  <a:pt x="10961761" y="4591050"/>
                </a:cubicBezTo>
                <a:close/>
                <a:moveTo>
                  <a:pt x="764147" y="4095750"/>
                </a:moveTo>
                <a:lnTo>
                  <a:pt x="764147" y="4093633"/>
                </a:lnTo>
                <a:lnTo>
                  <a:pt x="765373" y="4093633"/>
                </a:lnTo>
                <a:lnTo>
                  <a:pt x="764147" y="4095750"/>
                </a:lnTo>
                <a:close/>
                <a:moveTo>
                  <a:pt x="11662126" y="6672792"/>
                </a:moveTo>
                <a:cubicBezTo>
                  <a:pt x="11660900" y="6671734"/>
                  <a:pt x="11660900" y="6670675"/>
                  <a:pt x="11659673" y="6669617"/>
                </a:cubicBezTo>
                <a:cubicBezTo>
                  <a:pt x="11660900" y="6669617"/>
                  <a:pt x="11662126" y="6668558"/>
                  <a:pt x="11663353" y="6668558"/>
                </a:cubicBezTo>
                <a:cubicBezTo>
                  <a:pt x="11663353" y="6669617"/>
                  <a:pt x="11664579" y="6670675"/>
                  <a:pt x="11664579" y="6672792"/>
                </a:cubicBezTo>
                <a:cubicBezTo>
                  <a:pt x="11664579" y="6672792"/>
                  <a:pt x="11663353" y="6672792"/>
                  <a:pt x="11662126" y="6672792"/>
                </a:cubicBezTo>
                <a:close/>
                <a:moveTo>
                  <a:pt x="11516166" y="5389034"/>
                </a:moveTo>
                <a:cubicBezTo>
                  <a:pt x="11514939" y="5386917"/>
                  <a:pt x="11514939" y="5384800"/>
                  <a:pt x="11514939" y="5382684"/>
                </a:cubicBezTo>
                <a:cubicBezTo>
                  <a:pt x="11516166" y="5383742"/>
                  <a:pt x="11518619" y="5385859"/>
                  <a:pt x="11518619" y="5386917"/>
                </a:cubicBezTo>
                <a:cubicBezTo>
                  <a:pt x="11518619" y="5390092"/>
                  <a:pt x="11516166" y="5390092"/>
                  <a:pt x="11516166" y="5389034"/>
                </a:cubicBezTo>
                <a:close/>
                <a:moveTo>
                  <a:pt x="11513713" y="5382684"/>
                </a:moveTo>
                <a:cubicBezTo>
                  <a:pt x="11513713" y="5382684"/>
                  <a:pt x="11513713" y="5382684"/>
                  <a:pt x="11513713" y="5382684"/>
                </a:cubicBezTo>
                <a:cubicBezTo>
                  <a:pt x="11513713" y="5382684"/>
                  <a:pt x="11513713" y="5382684"/>
                  <a:pt x="11513713" y="5382684"/>
                </a:cubicBezTo>
                <a:cubicBezTo>
                  <a:pt x="11513713" y="5382684"/>
                  <a:pt x="11513713" y="5383742"/>
                  <a:pt x="11513713" y="5382684"/>
                </a:cubicBezTo>
                <a:cubicBezTo>
                  <a:pt x="11513713" y="5383742"/>
                  <a:pt x="11513713" y="5383742"/>
                  <a:pt x="11513713" y="5382684"/>
                </a:cubicBezTo>
                <a:close/>
                <a:moveTo>
                  <a:pt x="10852597" y="2522008"/>
                </a:moveTo>
                <a:cubicBezTo>
                  <a:pt x="10852597" y="2522008"/>
                  <a:pt x="10851371" y="2520950"/>
                  <a:pt x="10851371" y="2519892"/>
                </a:cubicBezTo>
                <a:cubicBezTo>
                  <a:pt x="10851371" y="2519892"/>
                  <a:pt x="10852597" y="2519892"/>
                  <a:pt x="10853824" y="2518833"/>
                </a:cubicBezTo>
                <a:cubicBezTo>
                  <a:pt x="10853824" y="2518833"/>
                  <a:pt x="10855050" y="2519892"/>
                  <a:pt x="10855050" y="2519892"/>
                </a:cubicBezTo>
                <a:cubicBezTo>
                  <a:pt x="10855050" y="2523067"/>
                  <a:pt x="10853824" y="2524125"/>
                  <a:pt x="10852597" y="2522008"/>
                </a:cubicBezTo>
                <a:close/>
                <a:moveTo>
                  <a:pt x="738389" y="5859992"/>
                </a:moveTo>
                <a:cubicBezTo>
                  <a:pt x="738389" y="5859992"/>
                  <a:pt x="738389" y="5859992"/>
                  <a:pt x="738389" y="5859992"/>
                </a:cubicBezTo>
                <a:cubicBezTo>
                  <a:pt x="738389" y="5859992"/>
                  <a:pt x="738389" y="5859992"/>
                  <a:pt x="738389" y="5859992"/>
                </a:cubicBezTo>
                <a:cubicBezTo>
                  <a:pt x="738389" y="5859992"/>
                  <a:pt x="738389" y="5859992"/>
                  <a:pt x="738389" y="5859992"/>
                </a:cubicBezTo>
                <a:close/>
                <a:moveTo>
                  <a:pt x="738389" y="5859992"/>
                </a:moveTo>
                <a:cubicBezTo>
                  <a:pt x="738389" y="5856817"/>
                  <a:pt x="740842" y="5854700"/>
                  <a:pt x="744522" y="5855758"/>
                </a:cubicBezTo>
                <a:cubicBezTo>
                  <a:pt x="745748" y="5855758"/>
                  <a:pt x="745748" y="5856817"/>
                  <a:pt x="745748" y="5856817"/>
                </a:cubicBezTo>
                <a:cubicBezTo>
                  <a:pt x="744522" y="5859992"/>
                  <a:pt x="740842" y="5861050"/>
                  <a:pt x="738389" y="5859992"/>
                </a:cubicBezTo>
                <a:close/>
                <a:moveTo>
                  <a:pt x="1179950" y="5589058"/>
                </a:moveTo>
                <a:cubicBezTo>
                  <a:pt x="1181177" y="5589058"/>
                  <a:pt x="1183630" y="5591175"/>
                  <a:pt x="1183630" y="5591175"/>
                </a:cubicBezTo>
                <a:cubicBezTo>
                  <a:pt x="1182403" y="5594350"/>
                  <a:pt x="1181177" y="5596467"/>
                  <a:pt x="1178724" y="5602817"/>
                </a:cubicBezTo>
                <a:cubicBezTo>
                  <a:pt x="1176271" y="5599642"/>
                  <a:pt x="1175044" y="5597526"/>
                  <a:pt x="1173817" y="5595409"/>
                </a:cubicBezTo>
                <a:cubicBezTo>
                  <a:pt x="1173817" y="5592234"/>
                  <a:pt x="1176271" y="5590117"/>
                  <a:pt x="1179950" y="5589058"/>
                </a:cubicBezTo>
                <a:close/>
                <a:moveTo>
                  <a:pt x="1216747" y="123825"/>
                </a:moveTo>
                <a:cubicBezTo>
                  <a:pt x="1216747" y="123825"/>
                  <a:pt x="1216747" y="123825"/>
                  <a:pt x="1216747" y="123825"/>
                </a:cubicBezTo>
                <a:cubicBezTo>
                  <a:pt x="1216747" y="123825"/>
                  <a:pt x="1216747" y="123825"/>
                  <a:pt x="1216747" y="123825"/>
                </a:cubicBezTo>
                <a:cubicBezTo>
                  <a:pt x="1216747" y="123825"/>
                  <a:pt x="1216747" y="123825"/>
                  <a:pt x="1216747" y="123825"/>
                </a:cubicBezTo>
                <a:cubicBezTo>
                  <a:pt x="1214294" y="124883"/>
                  <a:pt x="1213067" y="124883"/>
                  <a:pt x="1211841" y="122767"/>
                </a:cubicBezTo>
                <a:cubicBezTo>
                  <a:pt x="1211841" y="122767"/>
                  <a:pt x="1213067" y="121708"/>
                  <a:pt x="1213067" y="121708"/>
                </a:cubicBezTo>
                <a:cubicBezTo>
                  <a:pt x="1215520" y="120650"/>
                  <a:pt x="1216747" y="121708"/>
                  <a:pt x="1216747" y="123825"/>
                </a:cubicBezTo>
                <a:close/>
                <a:moveTo>
                  <a:pt x="11489182" y="2354792"/>
                </a:moveTo>
                <a:cubicBezTo>
                  <a:pt x="11487955" y="2356908"/>
                  <a:pt x="11486728" y="2360083"/>
                  <a:pt x="11486728" y="2360083"/>
                </a:cubicBezTo>
                <a:cubicBezTo>
                  <a:pt x="11483049" y="2359025"/>
                  <a:pt x="11481822" y="2355850"/>
                  <a:pt x="11483049" y="2353733"/>
                </a:cubicBezTo>
                <a:cubicBezTo>
                  <a:pt x="11484275" y="2351617"/>
                  <a:pt x="11485502" y="2349500"/>
                  <a:pt x="11486728" y="2347383"/>
                </a:cubicBezTo>
                <a:cubicBezTo>
                  <a:pt x="11487955" y="2345267"/>
                  <a:pt x="11490408" y="2339975"/>
                  <a:pt x="11492861" y="2342092"/>
                </a:cubicBezTo>
                <a:cubicBezTo>
                  <a:pt x="11496541" y="2344208"/>
                  <a:pt x="11495314" y="2348442"/>
                  <a:pt x="11490408" y="2350559"/>
                </a:cubicBezTo>
                <a:cubicBezTo>
                  <a:pt x="11490408" y="2351617"/>
                  <a:pt x="11490408" y="2353733"/>
                  <a:pt x="11489182" y="2354792"/>
                </a:cubicBezTo>
                <a:close/>
                <a:moveTo>
                  <a:pt x="997193" y="805392"/>
                </a:moveTo>
                <a:cubicBezTo>
                  <a:pt x="997193" y="805392"/>
                  <a:pt x="998419" y="806450"/>
                  <a:pt x="997193" y="805392"/>
                </a:cubicBezTo>
                <a:cubicBezTo>
                  <a:pt x="998419" y="806450"/>
                  <a:pt x="997193" y="806450"/>
                  <a:pt x="997193" y="806450"/>
                </a:cubicBezTo>
                <a:cubicBezTo>
                  <a:pt x="997193" y="806450"/>
                  <a:pt x="997193" y="805392"/>
                  <a:pt x="997193" y="805392"/>
                </a:cubicBezTo>
                <a:close/>
                <a:moveTo>
                  <a:pt x="997193" y="805392"/>
                </a:moveTo>
                <a:cubicBezTo>
                  <a:pt x="995966" y="804333"/>
                  <a:pt x="992287" y="802217"/>
                  <a:pt x="994740" y="802217"/>
                </a:cubicBezTo>
                <a:cubicBezTo>
                  <a:pt x="999646" y="800100"/>
                  <a:pt x="997193" y="803275"/>
                  <a:pt x="997193" y="805392"/>
                </a:cubicBezTo>
                <a:close/>
                <a:moveTo>
                  <a:pt x="12158883" y="6583892"/>
                </a:moveTo>
                <a:cubicBezTo>
                  <a:pt x="12156429" y="6581776"/>
                  <a:pt x="12157656" y="6580717"/>
                  <a:pt x="12160110" y="6578600"/>
                </a:cubicBezTo>
                <a:lnTo>
                  <a:pt x="12160110" y="6578600"/>
                </a:lnTo>
                <a:cubicBezTo>
                  <a:pt x="12162562" y="6575425"/>
                  <a:pt x="12166243" y="6574367"/>
                  <a:pt x="12168695" y="6576484"/>
                </a:cubicBezTo>
                <a:cubicBezTo>
                  <a:pt x="12171148" y="6580717"/>
                  <a:pt x="12165016" y="6579659"/>
                  <a:pt x="12162562" y="6580717"/>
                </a:cubicBezTo>
                <a:cubicBezTo>
                  <a:pt x="12160110" y="6582834"/>
                  <a:pt x="12158883" y="6583892"/>
                  <a:pt x="12158883" y="6583892"/>
                </a:cubicBezTo>
                <a:close/>
                <a:moveTo>
                  <a:pt x="11963860" y="650875"/>
                </a:moveTo>
                <a:cubicBezTo>
                  <a:pt x="11963860" y="649817"/>
                  <a:pt x="11963860" y="649817"/>
                  <a:pt x="11963860" y="650875"/>
                </a:cubicBezTo>
                <a:cubicBezTo>
                  <a:pt x="11963860" y="649817"/>
                  <a:pt x="11963860" y="649817"/>
                  <a:pt x="11963860" y="650875"/>
                </a:cubicBezTo>
                <a:lnTo>
                  <a:pt x="11963860" y="650875"/>
                </a:lnTo>
                <a:cubicBezTo>
                  <a:pt x="11965087" y="649817"/>
                  <a:pt x="11965087" y="650875"/>
                  <a:pt x="11963860" y="650875"/>
                </a:cubicBezTo>
                <a:cubicBezTo>
                  <a:pt x="11965087" y="650875"/>
                  <a:pt x="11963860" y="650875"/>
                  <a:pt x="11963860" y="650875"/>
                </a:cubicBezTo>
                <a:close/>
                <a:moveTo>
                  <a:pt x="69914" y="279400"/>
                </a:moveTo>
                <a:cubicBezTo>
                  <a:pt x="68687" y="280458"/>
                  <a:pt x="67461" y="280458"/>
                  <a:pt x="66234" y="281517"/>
                </a:cubicBezTo>
                <a:cubicBezTo>
                  <a:pt x="65008" y="280458"/>
                  <a:pt x="62555" y="280458"/>
                  <a:pt x="62555" y="279400"/>
                </a:cubicBezTo>
                <a:cubicBezTo>
                  <a:pt x="61328" y="277283"/>
                  <a:pt x="63781" y="276225"/>
                  <a:pt x="66234" y="277283"/>
                </a:cubicBezTo>
                <a:cubicBezTo>
                  <a:pt x="67461" y="277283"/>
                  <a:pt x="68687" y="278342"/>
                  <a:pt x="69914" y="279400"/>
                </a:cubicBezTo>
                <a:close/>
                <a:moveTo>
                  <a:pt x="1085505" y="568325"/>
                </a:moveTo>
                <a:cubicBezTo>
                  <a:pt x="1085505" y="568325"/>
                  <a:pt x="1085505" y="568325"/>
                  <a:pt x="1085505" y="568325"/>
                </a:cubicBezTo>
                <a:cubicBezTo>
                  <a:pt x="1085505" y="568325"/>
                  <a:pt x="1085505" y="568325"/>
                  <a:pt x="1085505" y="568325"/>
                </a:cubicBezTo>
                <a:cubicBezTo>
                  <a:pt x="1085505" y="568325"/>
                  <a:pt x="1085505" y="568325"/>
                  <a:pt x="1085505" y="568325"/>
                </a:cubicBezTo>
                <a:cubicBezTo>
                  <a:pt x="1085505" y="568325"/>
                  <a:pt x="1085505" y="568325"/>
                  <a:pt x="1085505" y="568325"/>
                </a:cubicBezTo>
                <a:close/>
                <a:moveTo>
                  <a:pt x="1090411" y="558800"/>
                </a:moveTo>
                <a:cubicBezTo>
                  <a:pt x="1090411" y="558800"/>
                  <a:pt x="1090411" y="558800"/>
                  <a:pt x="1090411" y="558800"/>
                </a:cubicBezTo>
                <a:cubicBezTo>
                  <a:pt x="1090411" y="558800"/>
                  <a:pt x="1090411" y="558800"/>
                  <a:pt x="1090411" y="558800"/>
                </a:cubicBezTo>
                <a:cubicBezTo>
                  <a:pt x="1090411" y="558800"/>
                  <a:pt x="1090411" y="558800"/>
                  <a:pt x="1090411" y="558800"/>
                </a:cubicBezTo>
                <a:cubicBezTo>
                  <a:pt x="1090411" y="558800"/>
                  <a:pt x="1090411" y="558800"/>
                  <a:pt x="1090411" y="558800"/>
                </a:cubicBezTo>
                <a:close/>
                <a:moveTo>
                  <a:pt x="1090411" y="558800"/>
                </a:moveTo>
                <a:cubicBezTo>
                  <a:pt x="1090411" y="563033"/>
                  <a:pt x="1086732" y="565150"/>
                  <a:pt x="1085505" y="567267"/>
                </a:cubicBezTo>
                <a:cubicBezTo>
                  <a:pt x="1085505" y="564092"/>
                  <a:pt x="1085505" y="560917"/>
                  <a:pt x="1085505" y="558800"/>
                </a:cubicBezTo>
                <a:cubicBezTo>
                  <a:pt x="1086732" y="558800"/>
                  <a:pt x="1089185" y="558800"/>
                  <a:pt x="1090411" y="558800"/>
                </a:cubicBezTo>
                <a:close/>
                <a:moveTo>
                  <a:pt x="1324684" y="5126567"/>
                </a:moveTo>
                <a:cubicBezTo>
                  <a:pt x="1324684" y="5127625"/>
                  <a:pt x="1323458" y="5128684"/>
                  <a:pt x="1323458" y="5128684"/>
                </a:cubicBezTo>
                <a:cubicBezTo>
                  <a:pt x="1323458" y="5127625"/>
                  <a:pt x="1323458" y="5125508"/>
                  <a:pt x="1324684" y="5124450"/>
                </a:cubicBezTo>
                <a:cubicBezTo>
                  <a:pt x="1324684" y="5125508"/>
                  <a:pt x="1324684" y="5126567"/>
                  <a:pt x="1324684" y="5126567"/>
                </a:cubicBezTo>
                <a:close/>
                <a:moveTo>
                  <a:pt x="1323458" y="5130800"/>
                </a:moveTo>
                <a:cubicBezTo>
                  <a:pt x="1323458" y="5130800"/>
                  <a:pt x="1323458" y="5130800"/>
                  <a:pt x="1323458" y="5130800"/>
                </a:cubicBezTo>
                <a:cubicBezTo>
                  <a:pt x="1323458" y="5130800"/>
                  <a:pt x="1323458" y="5130800"/>
                  <a:pt x="1323458" y="5130800"/>
                </a:cubicBezTo>
                <a:cubicBezTo>
                  <a:pt x="1323458" y="5129742"/>
                  <a:pt x="1323458" y="5129742"/>
                  <a:pt x="1323458" y="5130800"/>
                </a:cubicBezTo>
                <a:cubicBezTo>
                  <a:pt x="1323458" y="5129742"/>
                  <a:pt x="1323458" y="5129742"/>
                  <a:pt x="1323458" y="5129742"/>
                </a:cubicBezTo>
                <a:cubicBezTo>
                  <a:pt x="1323458" y="5129742"/>
                  <a:pt x="1323458" y="5129742"/>
                  <a:pt x="1323458" y="5130800"/>
                </a:cubicBezTo>
                <a:close/>
                <a:moveTo>
                  <a:pt x="1382332" y="5745692"/>
                </a:moveTo>
                <a:cubicBezTo>
                  <a:pt x="1384786" y="5744633"/>
                  <a:pt x="1387239" y="5748867"/>
                  <a:pt x="1388465" y="5750984"/>
                </a:cubicBezTo>
                <a:cubicBezTo>
                  <a:pt x="1389692" y="5753100"/>
                  <a:pt x="1392145" y="5755217"/>
                  <a:pt x="1389692" y="5756276"/>
                </a:cubicBezTo>
                <a:cubicBezTo>
                  <a:pt x="1387239" y="5758392"/>
                  <a:pt x="1386012" y="5756276"/>
                  <a:pt x="1384786" y="5754159"/>
                </a:cubicBezTo>
                <a:cubicBezTo>
                  <a:pt x="1382332" y="5752042"/>
                  <a:pt x="1377426" y="5748867"/>
                  <a:pt x="1382332" y="5745692"/>
                </a:cubicBezTo>
                <a:close/>
                <a:moveTo>
                  <a:pt x="1052388" y="789517"/>
                </a:moveTo>
                <a:lnTo>
                  <a:pt x="1054841" y="789517"/>
                </a:lnTo>
                <a:lnTo>
                  <a:pt x="1052388" y="789517"/>
                </a:lnTo>
                <a:lnTo>
                  <a:pt x="1052388" y="789517"/>
                </a:lnTo>
                <a:close/>
                <a:moveTo>
                  <a:pt x="475905" y="4266142"/>
                </a:moveTo>
                <a:cubicBezTo>
                  <a:pt x="475905" y="4266142"/>
                  <a:pt x="477132" y="4265084"/>
                  <a:pt x="477132" y="4265084"/>
                </a:cubicBezTo>
                <a:cubicBezTo>
                  <a:pt x="477132" y="4265084"/>
                  <a:pt x="478358" y="4266142"/>
                  <a:pt x="478358" y="4266142"/>
                </a:cubicBezTo>
                <a:cubicBezTo>
                  <a:pt x="478358" y="4266142"/>
                  <a:pt x="477132" y="4267200"/>
                  <a:pt x="477132" y="4267200"/>
                </a:cubicBezTo>
                <a:cubicBezTo>
                  <a:pt x="475905" y="4267200"/>
                  <a:pt x="475905" y="4266142"/>
                  <a:pt x="475905" y="4266142"/>
                </a:cubicBezTo>
                <a:close/>
                <a:moveTo>
                  <a:pt x="1257223" y="5427133"/>
                </a:moveTo>
                <a:cubicBezTo>
                  <a:pt x="1257223" y="5427133"/>
                  <a:pt x="1257223" y="5427133"/>
                  <a:pt x="1257223" y="5427133"/>
                </a:cubicBezTo>
                <a:cubicBezTo>
                  <a:pt x="1255997" y="5427133"/>
                  <a:pt x="1255997" y="5427133"/>
                  <a:pt x="1257223" y="5427133"/>
                </a:cubicBezTo>
                <a:cubicBezTo>
                  <a:pt x="1257223" y="5427133"/>
                  <a:pt x="1257223" y="5427133"/>
                  <a:pt x="1257223" y="5427133"/>
                </a:cubicBezTo>
                <a:cubicBezTo>
                  <a:pt x="1257223" y="5427133"/>
                  <a:pt x="1257223" y="5427133"/>
                  <a:pt x="1257223" y="5427133"/>
                </a:cubicBezTo>
                <a:close/>
                <a:moveTo>
                  <a:pt x="1257223" y="5427133"/>
                </a:moveTo>
                <a:cubicBezTo>
                  <a:pt x="1257223" y="5425017"/>
                  <a:pt x="1257223" y="5422901"/>
                  <a:pt x="1260903" y="5422901"/>
                </a:cubicBezTo>
                <a:cubicBezTo>
                  <a:pt x="1260903" y="5422901"/>
                  <a:pt x="1263356" y="5423959"/>
                  <a:pt x="1262130" y="5423959"/>
                </a:cubicBezTo>
                <a:cubicBezTo>
                  <a:pt x="1260903" y="5427133"/>
                  <a:pt x="1259676" y="5427133"/>
                  <a:pt x="1257223" y="5427133"/>
                </a:cubicBezTo>
                <a:close/>
                <a:moveTo>
                  <a:pt x="1821441" y="6823075"/>
                </a:moveTo>
                <a:cubicBezTo>
                  <a:pt x="1821441" y="6823075"/>
                  <a:pt x="1820214" y="6822017"/>
                  <a:pt x="1820214" y="6822017"/>
                </a:cubicBezTo>
                <a:cubicBezTo>
                  <a:pt x="1820214" y="6822017"/>
                  <a:pt x="1820214" y="6820959"/>
                  <a:pt x="1821441" y="6820959"/>
                </a:cubicBezTo>
                <a:cubicBezTo>
                  <a:pt x="1822667" y="6820959"/>
                  <a:pt x="1822667" y="6820959"/>
                  <a:pt x="1822667" y="6820959"/>
                </a:cubicBezTo>
                <a:cubicBezTo>
                  <a:pt x="1823894" y="6820959"/>
                  <a:pt x="1823894" y="6822017"/>
                  <a:pt x="1821441" y="6823075"/>
                </a:cubicBezTo>
                <a:close/>
                <a:moveTo>
                  <a:pt x="79726" y="1809750"/>
                </a:moveTo>
                <a:cubicBezTo>
                  <a:pt x="79726" y="1809750"/>
                  <a:pt x="78500" y="1808692"/>
                  <a:pt x="78500" y="1808692"/>
                </a:cubicBezTo>
                <a:cubicBezTo>
                  <a:pt x="78500" y="1808692"/>
                  <a:pt x="79726" y="1807633"/>
                  <a:pt x="79726" y="1807633"/>
                </a:cubicBezTo>
                <a:cubicBezTo>
                  <a:pt x="79726" y="1807633"/>
                  <a:pt x="80953" y="1808692"/>
                  <a:pt x="80953" y="1808692"/>
                </a:cubicBezTo>
                <a:cubicBezTo>
                  <a:pt x="80953" y="1808692"/>
                  <a:pt x="80953" y="1809750"/>
                  <a:pt x="79726" y="1809750"/>
                </a:cubicBezTo>
                <a:close/>
                <a:moveTo>
                  <a:pt x="11900079" y="617008"/>
                </a:moveTo>
                <a:cubicBezTo>
                  <a:pt x="11900079" y="617008"/>
                  <a:pt x="11900079" y="617008"/>
                  <a:pt x="11900079" y="617008"/>
                </a:cubicBezTo>
                <a:cubicBezTo>
                  <a:pt x="11900079" y="617008"/>
                  <a:pt x="11898852" y="617008"/>
                  <a:pt x="11900079" y="617008"/>
                </a:cubicBezTo>
                <a:cubicBezTo>
                  <a:pt x="11900079" y="617008"/>
                  <a:pt x="11900079" y="617008"/>
                  <a:pt x="11900079" y="617008"/>
                </a:cubicBezTo>
                <a:cubicBezTo>
                  <a:pt x="11900079" y="617008"/>
                  <a:pt x="11900079" y="617008"/>
                  <a:pt x="11900079" y="617008"/>
                </a:cubicBezTo>
                <a:close/>
                <a:moveTo>
                  <a:pt x="11900079" y="617008"/>
                </a:moveTo>
                <a:cubicBezTo>
                  <a:pt x="11901305" y="615950"/>
                  <a:pt x="11902532" y="614892"/>
                  <a:pt x="11903759" y="613833"/>
                </a:cubicBezTo>
                <a:cubicBezTo>
                  <a:pt x="11903759" y="614892"/>
                  <a:pt x="11903759" y="615950"/>
                  <a:pt x="11903759" y="615950"/>
                </a:cubicBezTo>
                <a:cubicBezTo>
                  <a:pt x="11902532" y="619125"/>
                  <a:pt x="11901305" y="619125"/>
                  <a:pt x="11900079" y="617008"/>
                </a:cubicBezTo>
                <a:close/>
                <a:moveTo>
                  <a:pt x="377780" y="4512734"/>
                </a:moveTo>
                <a:cubicBezTo>
                  <a:pt x="377780" y="4512734"/>
                  <a:pt x="379007" y="4511675"/>
                  <a:pt x="379007" y="4510617"/>
                </a:cubicBezTo>
                <a:cubicBezTo>
                  <a:pt x="379007" y="4510617"/>
                  <a:pt x="380233" y="4511675"/>
                  <a:pt x="380233" y="4511675"/>
                </a:cubicBezTo>
                <a:cubicBezTo>
                  <a:pt x="380233" y="4511675"/>
                  <a:pt x="380233" y="4512734"/>
                  <a:pt x="379007" y="4512734"/>
                </a:cubicBezTo>
                <a:cubicBezTo>
                  <a:pt x="379007" y="4513792"/>
                  <a:pt x="377780" y="4512734"/>
                  <a:pt x="377780" y="4512734"/>
                </a:cubicBezTo>
                <a:close/>
                <a:moveTo>
                  <a:pt x="1135794" y="5559425"/>
                </a:moveTo>
                <a:cubicBezTo>
                  <a:pt x="1137021" y="5558367"/>
                  <a:pt x="1137021" y="5558367"/>
                  <a:pt x="1138247" y="5557308"/>
                </a:cubicBezTo>
                <a:cubicBezTo>
                  <a:pt x="1139474" y="5558367"/>
                  <a:pt x="1141927" y="5559425"/>
                  <a:pt x="1141927" y="5559425"/>
                </a:cubicBezTo>
                <a:cubicBezTo>
                  <a:pt x="1139474" y="5562600"/>
                  <a:pt x="1138247" y="5560484"/>
                  <a:pt x="1135794" y="5559425"/>
                </a:cubicBezTo>
                <a:close/>
                <a:moveTo>
                  <a:pt x="312773" y="4446059"/>
                </a:moveTo>
                <a:cubicBezTo>
                  <a:pt x="312773" y="4446059"/>
                  <a:pt x="313999" y="4445000"/>
                  <a:pt x="313999" y="4443942"/>
                </a:cubicBezTo>
                <a:cubicBezTo>
                  <a:pt x="315226" y="4445000"/>
                  <a:pt x="316452" y="4445000"/>
                  <a:pt x="316452" y="4446059"/>
                </a:cubicBezTo>
                <a:cubicBezTo>
                  <a:pt x="315226" y="4446059"/>
                  <a:pt x="315226" y="4447117"/>
                  <a:pt x="313999" y="4447117"/>
                </a:cubicBezTo>
                <a:cubicBezTo>
                  <a:pt x="313999" y="4447117"/>
                  <a:pt x="313999" y="4447117"/>
                  <a:pt x="312773" y="4446059"/>
                </a:cubicBezTo>
                <a:close/>
                <a:moveTo>
                  <a:pt x="1130888" y="5722409"/>
                </a:moveTo>
                <a:lnTo>
                  <a:pt x="1129661" y="5723467"/>
                </a:lnTo>
                <a:lnTo>
                  <a:pt x="1128435" y="5722409"/>
                </a:lnTo>
                <a:lnTo>
                  <a:pt x="1130888" y="5722409"/>
                </a:lnTo>
                <a:close/>
                <a:moveTo>
                  <a:pt x="1132114" y="5916084"/>
                </a:moveTo>
                <a:cubicBezTo>
                  <a:pt x="1132114" y="5916084"/>
                  <a:pt x="1132114" y="5916084"/>
                  <a:pt x="1132114" y="5916084"/>
                </a:cubicBezTo>
                <a:cubicBezTo>
                  <a:pt x="1132114" y="5917142"/>
                  <a:pt x="1132114" y="5916084"/>
                  <a:pt x="1132114" y="5916084"/>
                </a:cubicBezTo>
                <a:cubicBezTo>
                  <a:pt x="1130888" y="5916084"/>
                  <a:pt x="1130888" y="5915026"/>
                  <a:pt x="1130888" y="5915026"/>
                </a:cubicBezTo>
                <a:cubicBezTo>
                  <a:pt x="1130888" y="5916084"/>
                  <a:pt x="1132114" y="5916084"/>
                  <a:pt x="1132114" y="5916084"/>
                </a:cubicBezTo>
                <a:close/>
                <a:moveTo>
                  <a:pt x="1232692" y="6647392"/>
                </a:moveTo>
                <a:cubicBezTo>
                  <a:pt x="1235145" y="6647392"/>
                  <a:pt x="1237598" y="6647392"/>
                  <a:pt x="1237598" y="6649508"/>
                </a:cubicBezTo>
                <a:cubicBezTo>
                  <a:pt x="1237598" y="6649508"/>
                  <a:pt x="1236372" y="6650567"/>
                  <a:pt x="1236372" y="6650567"/>
                </a:cubicBezTo>
                <a:cubicBezTo>
                  <a:pt x="1233919" y="6651625"/>
                  <a:pt x="1232692" y="6649508"/>
                  <a:pt x="1232692" y="6647392"/>
                </a:cubicBezTo>
                <a:close/>
                <a:moveTo>
                  <a:pt x="1105130" y="5962651"/>
                </a:moveTo>
                <a:cubicBezTo>
                  <a:pt x="1105130" y="5959475"/>
                  <a:pt x="1105130" y="5956300"/>
                  <a:pt x="1106357" y="5953125"/>
                </a:cubicBezTo>
                <a:cubicBezTo>
                  <a:pt x="1111263" y="5955242"/>
                  <a:pt x="1114943" y="5957359"/>
                  <a:pt x="1119849" y="5959475"/>
                </a:cubicBezTo>
                <a:cubicBezTo>
                  <a:pt x="1114943" y="5963709"/>
                  <a:pt x="1110036" y="5962651"/>
                  <a:pt x="1105130" y="5962651"/>
                </a:cubicBezTo>
                <a:cubicBezTo>
                  <a:pt x="1105130" y="5963709"/>
                  <a:pt x="1103903" y="5964767"/>
                  <a:pt x="1103903" y="5965825"/>
                </a:cubicBezTo>
                <a:cubicBezTo>
                  <a:pt x="1102677" y="5964767"/>
                  <a:pt x="1102677" y="5964767"/>
                  <a:pt x="1101450" y="5963709"/>
                </a:cubicBezTo>
                <a:cubicBezTo>
                  <a:pt x="1102677" y="5963709"/>
                  <a:pt x="1103903" y="5963709"/>
                  <a:pt x="1105130" y="5962651"/>
                </a:cubicBezTo>
                <a:close/>
                <a:moveTo>
                  <a:pt x="192570" y="1825625"/>
                </a:moveTo>
                <a:cubicBezTo>
                  <a:pt x="192570" y="1825625"/>
                  <a:pt x="193796" y="1824567"/>
                  <a:pt x="193796" y="1824567"/>
                </a:cubicBezTo>
                <a:cubicBezTo>
                  <a:pt x="193796" y="1824567"/>
                  <a:pt x="195023" y="1825625"/>
                  <a:pt x="195023" y="1825625"/>
                </a:cubicBezTo>
                <a:cubicBezTo>
                  <a:pt x="195023" y="1825625"/>
                  <a:pt x="193796" y="1826683"/>
                  <a:pt x="193796" y="1826683"/>
                </a:cubicBezTo>
                <a:cubicBezTo>
                  <a:pt x="192570" y="1826683"/>
                  <a:pt x="192570" y="1826683"/>
                  <a:pt x="192570" y="1825625"/>
                </a:cubicBezTo>
                <a:close/>
                <a:moveTo>
                  <a:pt x="1072013" y="6293909"/>
                </a:moveTo>
                <a:cubicBezTo>
                  <a:pt x="1068333" y="6293909"/>
                  <a:pt x="1065880" y="6293909"/>
                  <a:pt x="1062200" y="6292850"/>
                </a:cubicBezTo>
                <a:cubicBezTo>
                  <a:pt x="1060974" y="6287558"/>
                  <a:pt x="1052388" y="6282267"/>
                  <a:pt x="1064654" y="6275917"/>
                </a:cubicBezTo>
                <a:cubicBezTo>
                  <a:pt x="1069560" y="6273800"/>
                  <a:pt x="1058521" y="6264276"/>
                  <a:pt x="1064654" y="6256867"/>
                </a:cubicBezTo>
                <a:cubicBezTo>
                  <a:pt x="1073239" y="6247342"/>
                  <a:pt x="1075693" y="6260042"/>
                  <a:pt x="1080599" y="6260042"/>
                </a:cubicBezTo>
                <a:cubicBezTo>
                  <a:pt x="1085505" y="6256867"/>
                  <a:pt x="1089185" y="6252633"/>
                  <a:pt x="1094091" y="6258984"/>
                </a:cubicBezTo>
                <a:cubicBezTo>
                  <a:pt x="1102677" y="6263217"/>
                  <a:pt x="1106357" y="6251575"/>
                  <a:pt x="1114943" y="6252633"/>
                </a:cubicBezTo>
                <a:cubicBezTo>
                  <a:pt x="1122302" y="6263217"/>
                  <a:pt x="1106357" y="6270625"/>
                  <a:pt x="1111263" y="6280151"/>
                </a:cubicBezTo>
                <a:cubicBezTo>
                  <a:pt x="1112489" y="6282267"/>
                  <a:pt x="1106357" y="6285442"/>
                  <a:pt x="1103903" y="6284383"/>
                </a:cubicBezTo>
                <a:cubicBezTo>
                  <a:pt x="1098997" y="6283325"/>
                  <a:pt x="1095318" y="6279092"/>
                  <a:pt x="1096544" y="6273800"/>
                </a:cubicBezTo>
                <a:cubicBezTo>
                  <a:pt x="1090411" y="6269567"/>
                  <a:pt x="1084279" y="6272742"/>
                  <a:pt x="1079372" y="6273800"/>
                </a:cubicBezTo>
                <a:cubicBezTo>
                  <a:pt x="1072013" y="6279092"/>
                  <a:pt x="1074466" y="6284383"/>
                  <a:pt x="1076919" y="6289675"/>
                </a:cubicBezTo>
                <a:cubicBezTo>
                  <a:pt x="1078146" y="6291792"/>
                  <a:pt x="1079372" y="6293909"/>
                  <a:pt x="1076919" y="6294967"/>
                </a:cubicBezTo>
                <a:cubicBezTo>
                  <a:pt x="1074466" y="6298142"/>
                  <a:pt x="1073239" y="6296026"/>
                  <a:pt x="1072013" y="6293909"/>
                </a:cubicBezTo>
                <a:close/>
                <a:moveTo>
                  <a:pt x="12031321" y="2511425"/>
                </a:moveTo>
                <a:lnTo>
                  <a:pt x="12031321" y="2512483"/>
                </a:lnTo>
                <a:lnTo>
                  <a:pt x="12030094" y="2511425"/>
                </a:lnTo>
                <a:lnTo>
                  <a:pt x="12031321" y="2511425"/>
                </a:lnTo>
                <a:close/>
                <a:moveTo>
                  <a:pt x="186437" y="1445683"/>
                </a:moveTo>
                <a:cubicBezTo>
                  <a:pt x="186437" y="1445683"/>
                  <a:pt x="186437" y="1445683"/>
                  <a:pt x="186437" y="1445683"/>
                </a:cubicBezTo>
                <a:cubicBezTo>
                  <a:pt x="186437" y="1445683"/>
                  <a:pt x="186437" y="1445683"/>
                  <a:pt x="186437" y="1445683"/>
                </a:cubicBezTo>
                <a:cubicBezTo>
                  <a:pt x="186437" y="1445683"/>
                  <a:pt x="186437" y="1445683"/>
                  <a:pt x="186437" y="1445683"/>
                </a:cubicBezTo>
                <a:lnTo>
                  <a:pt x="186437" y="1445683"/>
                </a:lnTo>
                <a:lnTo>
                  <a:pt x="186437" y="1445683"/>
                </a:lnTo>
                <a:close/>
                <a:moveTo>
                  <a:pt x="1469418" y="4037542"/>
                </a:moveTo>
                <a:cubicBezTo>
                  <a:pt x="1469418" y="4037542"/>
                  <a:pt x="1469418" y="4037542"/>
                  <a:pt x="1469418" y="4037542"/>
                </a:cubicBezTo>
                <a:cubicBezTo>
                  <a:pt x="1469418" y="4037542"/>
                  <a:pt x="1468192" y="4038600"/>
                  <a:pt x="1468192" y="4037542"/>
                </a:cubicBezTo>
                <a:cubicBezTo>
                  <a:pt x="1466965" y="4036483"/>
                  <a:pt x="1468192" y="4036483"/>
                  <a:pt x="1469418" y="4037542"/>
                </a:cubicBezTo>
                <a:close/>
                <a:moveTo>
                  <a:pt x="1024177" y="5721350"/>
                </a:moveTo>
                <a:cubicBezTo>
                  <a:pt x="1025404" y="5720292"/>
                  <a:pt x="1025404" y="5720292"/>
                  <a:pt x="1026630" y="5719234"/>
                </a:cubicBezTo>
                <a:cubicBezTo>
                  <a:pt x="1027857" y="5720292"/>
                  <a:pt x="1029083" y="5721350"/>
                  <a:pt x="1031536" y="5723467"/>
                </a:cubicBezTo>
                <a:cubicBezTo>
                  <a:pt x="1031536" y="5723467"/>
                  <a:pt x="1030310" y="5724526"/>
                  <a:pt x="1030310" y="5724526"/>
                </a:cubicBezTo>
                <a:cubicBezTo>
                  <a:pt x="1025404" y="5724526"/>
                  <a:pt x="1024177" y="5723467"/>
                  <a:pt x="1024177" y="5721350"/>
                </a:cubicBezTo>
                <a:close/>
                <a:moveTo>
                  <a:pt x="1470645" y="4302125"/>
                </a:moveTo>
                <a:cubicBezTo>
                  <a:pt x="1470645" y="4302125"/>
                  <a:pt x="1471871" y="4301067"/>
                  <a:pt x="1471871" y="4301067"/>
                </a:cubicBezTo>
                <a:cubicBezTo>
                  <a:pt x="1471871" y="4302125"/>
                  <a:pt x="1473098" y="4302125"/>
                  <a:pt x="1473098" y="4303184"/>
                </a:cubicBezTo>
                <a:cubicBezTo>
                  <a:pt x="1473098" y="4303184"/>
                  <a:pt x="1471871" y="4304242"/>
                  <a:pt x="1471871" y="4304242"/>
                </a:cubicBezTo>
                <a:cubicBezTo>
                  <a:pt x="1471871" y="4303184"/>
                  <a:pt x="1471871" y="4302125"/>
                  <a:pt x="1470645" y="4302125"/>
                </a:cubicBezTo>
                <a:close/>
                <a:moveTo>
                  <a:pt x="1014365" y="5706534"/>
                </a:moveTo>
                <a:cubicBezTo>
                  <a:pt x="1014365" y="5706534"/>
                  <a:pt x="1013138" y="5706534"/>
                  <a:pt x="1014365" y="5706534"/>
                </a:cubicBezTo>
                <a:cubicBezTo>
                  <a:pt x="1013138" y="5706534"/>
                  <a:pt x="1013138" y="5706534"/>
                  <a:pt x="1014365" y="5706534"/>
                </a:cubicBezTo>
                <a:cubicBezTo>
                  <a:pt x="1013138" y="5706534"/>
                  <a:pt x="1014365" y="5706534"/>
                  <a:pt x="1014365" y="5706534"/>
                </a:cubicBezTo>
                <a:cubicBezTo>
                  <a:pt x="1014365" y="5706534"/>
                  <a:pt x="1014365" y="5706534"/>
                  <a:pt x="1014365" y="5706534"/>
                </a:cubicBezTo>
                <a:close/>
                <a:moveTo>
                  <a:pt x="1014365" y="5706534"/>
                </a:moveTo>
                <a:cubicBezTo>
                  <a:pt x="1014365" y="5705475"/>
                  <a:pt x="1015591" y="5704417"/>
                  <a:pt x="1015591" y="5703359"/>
                </a:cubicBezTo>
                <a:cubicBezTo>
                  <a:pt x="1019271" y="5706534"/>
                  <a:pt x="1015591" y="5705475"/>
                  <a:pt x="1014365" y="5706534"/>
                </a:cubicBezTo>
                <a:close/>
                <a:moveTo>
                  <a:pt x="1486590" y="4131733"/>
                </a:moveTo>
                <a:lnTo>
                  <a:pt x="1486590" y="4131733"/>
                </a:lnTo>
                <a:lnTo>
                  <a:pt x="1486590" y="4131733"/>
                </a:lnTo>
                <a:lnTo>
                  <a:pt x="1486590" y="4131733"/>
                </a:lnTo>
                <a:lnTo>
                  <a:pt x="1486590" y="4131733"/>
                </a:lnTo>
                <a:lnTo>
                  <a:pt x="1486590" y="4131733"/>
                </a:lnTo>
                <a:close/>
                <a:moveTo>
                  <a:pt x="997193" y="5683250"/>
                </a:moveTo>
                <a:cubicBezTo>
                  <a:pt x="997193" y="5683250"/>
                  <a:pt x="997193" y="5683250"/>
                  <a:pt x="997193" y="5683250"/>
                </a:cubicBezTo>
                <a:cubicBezTo>
                  <a:pt x="997193" y="5683250"/>
                  <a:pt x="997193" y="5683250"/>
                  <a:pt x="997193" y="5683250"/>
                </a:cubicBezTo>
                <a:lnTo>
                  <a:pt x="997193" y="5683250"/>
                </a:lnTo>
                <a:lnTo>
                  <a:pt x="997193" y="5683250"/>
                </a:lnTo>
                <a:close/>
                <a:moveTo>
                  <a:pt x="1002099" y="5703359"/>
                </a:moveTo>
                <a:cubicBezTo>
                  <a:pt x="1002099" y="5703359"/>
                  <a:pt x="1002099" y="5704417"/>
                  <a:pt x="1000872" y="5704417"/>
                </a:cubicBezTo>
                <a:cubicBezTo>
                  <a:pt x="1000872" y="5704417"/>
                  <a:pt x="999646" y="5704417"/>
                  <a:pt x="999646" y="5704417"/>
                </a:cubicBezTo>
                <a:cubicBezTo>
                  <a:pt x="998419" y="5703359"/>
                  <a:pt x="998419" y="5702300"/>
                  <a:pt x="1000872" y="5702300"/>
                </a:cubicBezTo>
                <a:cubicBezTo>
                  <a:pt x="1000872" y="5702300"/>
                  <a:pt x="1002099" y="5703359"/>
                  <a:pt x="1002099" y="5703359"/>
                </a:cubicBezTo>
                <a:close/>
                <a:moveTo>
                  <a:pt x="1496402" y="4257675"/>
                </a:moveTo>
                <a:lnTo>
                  <a:pt x="1496402" y="4257675"/>
                </a:lnTo>
                <a:cubicBezTo>
                  <a:pt x="1497629" y="4257675"/>
                  <a:pt x="1497629" y="4257675"/>
                  <a:pt x="1496402" y="4257675"/>
                </a:cubicBezTo>
                <a:lnTo>
                  <a:pt x="1496402" y="4257675"/>
                </a:lnTo>
                <a:cubicBezTo>
                  <a:pt x="1492723" y="4264025"/>
                  <a:pt x="1501309" y="4274609"/>
                  <a:pt x="1485363" y="4274609"/>
                </a:cubicBezTo>
                <a:cubicBezTo>
                  <a:pt x="1480457" y="4278842"/>
                  <a:pt x="1487817" y="4287309"/>
                  <a:pt x="1475551" y="4290484"/>
                </a:cubicBezTo>
                <a:cubicBezTo>
                  <a:pt x="1478004" y="4283075"/>
                  <a:pt x="1475551" y="4275667"/>
                  <a:pt x="1485363" y="4272492"/>
                </a:cubicBezTo>
                <a:cubicBezTo>
                  <a:pt x="1481684" y="4262967"/>
                  <a:pt x="1493949" y="4262967"/>
                  <a:pt x="1496402" y="4257675"/>
                </a:cubicBezTo>
                <a:close/>
                <a:moveTo>
                  <a:pt x="992287" y="5704417"/>
                </a:moveTo>
                <a:cubicBezTo>
                  <a:pt x="991060" y="5704417"/>
                  <a:pt x="989833" y="5705475"/>
                  <a:pt x="988607" y="5705475"/>
                </a:cubicBezTo>
                <a:cubicBezTo>
                  <a:pt x="988607" y="5705475"/>
                  <a:pt x="987380" y="5704417"/>
                  <a:pt x="987380" y="5704417"/>
                </a:cubicBezTo>
                <a:cubicBezTo>
                  <a:pt x="988607" y="5704417"/>
                  <a:pt x="989833" y="5703359"/>
                  <a:pt x="991060" y="5703359"/>
                </a:cubicBezTo>
                <a:cubicBezTo>
                  <a:pt x="991060" y="5702300"/>
                  <a:pt x="991060" y="5703359"/>
                  <a:pt x="992287" y="5704417"/>
                </a:cubicBezTo>
                <a:close/>
                <a:moveTo>
                  <a:pt x="253898" y="5894917"/>
                </a:moveTo>
                <a:cubicBezTo>
                  <a:pt x="253898" y="5893859"/>
                  <a:pt x="255124" y="5893859"/>
                  <a:pt x="255124" y="5893859"/>
                </a:cubicBezTo>
                <a:cubicBezTo>
                  <a:pt x="255124" y="5894917"/>
                  <a:pt x="256351" y="5894917"/>
                  <a:pt x="256351" y="5895975"/>
                </a:cubicBezTo>
                <a:cubicBezTo>
                  <a:pt x="256351" y="5895975"/>
                  <a:pt x="255124" y="5897034"/>
                  <a:pt x="255124" y="5897034"/>
                </a:cubicBezTo>
                <a:cubicBezTo>
                  <a:pt x="253898" y="5895975"/>
                  <a:pt x="253898" y="5894917"/>
                  <a:pt x="253898" y="5894917"/>
                </a:cubicBezTo>
                <a:close/>
                <a:moveTo>
                  <a:pt x="159453" y="1846792"/>
                </a:moveTo>
                <a:cubicBezTo>
                  <a:pt x="159453" y="1846792"/>
                  <a:pt x="159453" y="1846792"/>
                  <a:pt x="159453" y="1846792"/>
                </a:cubicBezTo>
                <a:cubicBezTo>
                  <a:pt x="159453" y="1846792"/>
                  <a:pt x="159453" y="1846792"/>
                  <a:pt x="159453" y="1846792"/>
                </a:cubicBezTo>
                <a:cubicBezTo>
                  <a:pt x="159453" y="1846792"/>
                  <a:pt x="159453" y="1846792"/>
                  <a:pt x="159453" y="1846792"/>
                </a:cubicBezTo>
                <a:cubicBezTo>
                  <a:pt x="159453" y="1846792"/>
                  <a:pt x="159453" y="1846792"/>
                  <a:pt x="159453" y="1846792"/>
                </a:cubicBezTo>
                <a:close/>
                <a:moveTo>
                  <a:pt x="159453" y="1846792"/>
                </a:moveTo>
                <a:cubicBezTo>
                  <a:pt x="157000" y="1846792"/>
                  <a:pt x="155773" y="1845733"/>
                  <a:pt x="155773" y="1843617"/>
                </a:cubicBezTo>
                <a:cubicBezTo>
                  <a:pt x="155773" y="1843617"/>
                  <a:pt x="157000" y="1842558"/>
                  <a:pt x="158226" y="1842558"/>
                </a:cubicBezTo>
                <a:cubicBezTo>
                  <a:pt x="159453" y="1843617"/>
                  <a:pt x="159453" y="1844675"/>
                  <a:pt x="159453" y="1846792"/>
                </a:cubicBezTo>
                <a:close/>
                <a:moveTo>
                  <a:pt x="145961" y="1444625"/>
                </a:moveTo>
                <a:lnTo>
                  <a:pt x="143507" y="1443567"/>
                </a:lnTo>
                <a:lnTo>
                  <a:pt x="145961" y="1442508"/>
                </a:lnTo>
                <a:lnTo>
                  <a:pt x="145961" y="1444625"/>
                </a:lnTo>
                <a:close/>
                <a:moveTo>
                  <a:pt x="1230239" y="3734858"/>
                </a:moveTo>
                <a:cubicBezTo>
                  <a:pt x="1230239" y="3734858"/>
                  <a:pt x="1230239" y="3735917"/>
                  <a:pt x="1230239" y="3734858"/>
                </a:cubicBezTo>
                <a:cubicBezTo>
                  <a:pt x="1230239" y="3735917"/>
                  <a:pt x="1229012" y="3734858"/>
                  <a:pt x="1230239" y="3734858"/>
                </a:cubicBezTo>
                <a:cubicBezTo>
                  <a:pt x="1230239" y="3734858"/>
                  <a:pt x="1230239" y="3734858"/>
                  <a:pt x="1230239" y="3734858"/>
                </a:cubicBezTo>
                <a:close/>
                <a:moveTo>
                  <a:pt x="1230239" y="3734858"/>
                </a:moveTo>
                <a:cubicBezTo>
                  <a:pt x="1230239" y="3733800"/>
                  <a:pt x="1230239" y="3731684"/>
                  <a:pt x="1231466" y="3731684"/>
                </a:cubicBezTo>
                <a:cubicBezTo>
                  <a:pt x="1235145" y="3734858"/>
                  <a:pt x="1231466" y="3734858"/>
                  <a:pt x="1230239" y="3734858"/>
                </a:cubicBezTo>
                <a:close/>
                <a:moveTo>
                  <a:pt x="310320" y="624417"/>
                </a:moveTo>
                <a:lnTo>
                  <a:pt x="310320" y="624417"/>
                </a:lnTo>
                <a:lnTo>
                  <a:pt x="311546" y="624417"/>
                </a:lnTo>
                <a:lnTo>
                  <a:pt x="310320" y="624417"/>
                </a:lnTo>
                <a:close/>
                <a:moveTo>
                  <a:pt x="230593" y="4548717"/>
                </a:moveTo>
                <a:cubicBezTo>
                  <a:pt x="229367" y="4548717"/>
                  <a:pt x="229367" y="4549775"/>
                  <a:pt x="228140" y="4549775"/>
                </a:cubicBezTo>
                <a:cubicBezTo>
                  <a:pt x="228140" y="4548717"/>
                  <a:pt x="226913" y="4548717"/>
                  <a:pt x="226913" y="4547659"/>
                </a:cubicBezTo>
                <a:cubicBezTo>
                  <a:pt x="228140" y="4547659"/>
                  <a:pt x="228140" y="4546600"/>
                  <a:pt x="229367" y="4546600"/>
                </a:cubicBezTo>
                <a:cubicBezTo>
                  <a:pt x="229367" y="4546600"/>
                  <a:pt x="229367" y="4547659"/>
                  <a:pt x="230593" y="4548717"/>
                </a:cubicBezTo>
                <a:close/>
                <a:moveTo>
                  <a:pt x="224460" y="5877984"/>
                </a:moveTo>
                <a:cubicBezTo>
                  <a:pt x="222007" y="5877984"/>
                  <a:pt x="219554" y="5875867"/>
                  <a:pt x="219554" y="5873750"/>
                </a:cubicBezTo>
                <a:cubicBezTo>
                  <a:pt x="223234" y="5874808"/>
                  <a:pt x="224460" y="5875867"/>
                  <a:pt x="224460" y="5877984"/>
                </a:cubicBezTo>
                <a:close/>
                <a:moveTo>
                  <a:pt x="225687" y="5877984"/>
                </a:moveTo>
                <a:cubicBezTo>
                  <a:pt x="225687" y="5879042"/>
                  <a:pt x="225687" y="5879042"/>
                  <a:pt x="225687" y="5877984"/>
                </a:cubicBezTo>
                <a:cubicBezTo>
                  <a:pt x="225687" y="5879042"/>
                  <a:pt x="225687" y="5879042"/>
                  <a:pt x="225687" y="5877984"/>
                </a:cubicBezTo>
                <a:cubicBezTo>
                  <a:pt x="224460" y="5877984"/>
                  <a:pt x="224460" y="5877984"/>
                  <a:pt x="225687" y="5877984"/>
                </a:cubicBezTo>
                <a:cubicBezTo>
                  <a:pt x="224460" y="5877984"/>
                  <a:pt x="225687" y="5877984"/>
                  <a:pt x="225687" y="5877984"/>
                </a:cubicBezTo>
                <a:close/>
                <a:moveTo>
                  <a:pt x="1200802" y="3866092"/>
                </a:moveTo>
                <a:cubicBezTo>
                  <a:pt x="1200802" y="3866092"/>
                  <a:pt x="1200802" y="3865034"/>
                  <a:pt x="1200802" y="3865034"/>
                </a:cubicBezTo>
                <a:cubicBezTo>
                  <a:pt x="1202028" y="3865034"/>
                  <a:pt x="1202028" y="3865034"/>
                  <a:pt x="1200802" y="3866092"/>
                </a:cubicBezTo>
                <a:cubicBezTo>
                  <a:pt x="1202028" y="3865034"/>
                  <a:pt x="1202028" y="3866092"/>
                  <a:pt x="1200802" y="3866092"/>
                </a:cubicBezTo>
                <a:close/>
                <a:moveTo>
                  <a:pt x="1200802" y="3866092"/>
                </a:moveTo>
                <a:cubicBezTo>
                  <a:pt x="1200802" y="3867150"/>
                  <a:pt x="1200802" y="3868208"/>
                  <a:pt x="1200802" y="3868208"/>
                </a:cubicBezTo>
                <a:cubicBezTo>
                  <a:pt x="1198349" y="3867150"/>
                  <a:pt x="1200802" y="3866092"/>
                  <a:pt x="1200802" y="3866092"/>
                </a:cubicBezTo>
                <a:close/>
                <a:moveTo>
                  <a:pt x="912560" y="420158"/>
                </a:moveTo>
                <a:cubicBezTo>
                  <a:pt x="912560" y="420158"/>
                  <a:pt x="913787" y="420158"/>
                  <a:pt x="912560" y="420158"/>
                </a:cubicBezTo>
                <a:cubicBezTo>
                  <a:pt x="913787" y="419100"/>
                  <a:pt x="913787" y="418042"/>
                  <a:pt x="915013" y="416983"/>
                </a:cubicBezTo>
                <a:cubicBezTo>
                  <a:pt x="915013" y="418042"/>
                  <a:pt x="915013" y="420158"/>
                  <a:pt x="915013" y="421217"/>
                </a:cubicBezTo>
                <a:lnTo>
                  <a:pt x="912560" y="420158"/>
                </a:lnTo>
                <a:lnTo>
                  <a:pt x="912560" y="420158"/>
                </a:lnTo>
                <a:close/>
                <a:moveTo>
                  <a:pt x="916240" y="5359400"/>
                </a:moveTo>
                <a:cubicBezTo>
                  <a:pt x="915013" y="5360459"/>
                  <a:pt x="913787" y="5360459"/>
                  <a:pt x="912560" y="5361517"/>
                </a:cubicBezTo>
                <a:cubicBezTo>
                  <a:pt x="911334" y="5360459"/>
                  <a:pt x="911334" y="5360459"/>
                  <a:pt x="910107" y="5359400"/>
                </a:cubicBezTo>
                <a:cubicBezTo>
                  <a:pt x="911334" y="5359400"/>
                  <a:pt x="912560" y="5358342"/>
                  <a:pt x="913787" y="5358342"/>
                </a:cubicBezTo>
                <a:cubicBezTo>
                  <a:pt x="915013" y="5357284"/>
                  <a:pt x="916240" y="5358342"/>
                  <a:pt x="916240" y="5359400"/>
                </a:cubicBezTo>
                <a:close/>
                <a:moveTo>
                  <a:pt x="10921285" y="3439583"/>
                </a:moveTo>
                <a:cubicBezTo>
                  <a:pt x="10921285" y="3439583"/>
                  <a:pt x="10921285" y="3439583"/>
                  <a:pt x="10921285" y="3439583"/>
                </a:cubicBezTo>
                <a:cubicBezTo>
                  <a:pt x="10921285" y="3439583"/>
                  <a:pt x="10921285" y="3439583"/>
                  <a:pt x="10921285" y="3439583"/>
                </a:cubicBezTo>
                <a:cubicBezTo>
                  <a:pt x="10921285" y="3439583"/>
                  <a:pt x="10920058" y="3439583"/>
                  <a:pt x="10921285" y="3439583"/>
                </a:cubicBezTo>
                <a:lnTo>
                  <a:pt x="10921285" y="3439583"/>
                </a:lnTo>
                <a:close/>
                <a:moveTo>
                  <a:pt x="237953" y="513292"/>
                </a:moveTo>
                <a:cubicBezTo>
                  <a:pt x="239179" y="505883"/>
                  <a:pt x="222007" y="499533"/>
                  <a:pt x="236726" y="492125"/>
                </a:cubicBezTo>
                <a:cubicBezTo>
                  <a:pt x="239179" y="491067"/>
                  <a:pt x="236726" y="486833"/>
                  <a:pt x="234273" y="486833"/>
                </a:cubicBezTo>
                <a:cubicBezTo>
                  <a:pt x="215874" y="483658"/>
                  <a:pt x="231820" y="473075"/>
                  <a:pt x="228140" y="465667"/>
                </a:cubicBezTo>
                <a:cubicBezTo>
                  <a:pt x="228140" y="464608"/>
                  <a:pt x="246538" y="458258"/>
                  <a:pt x="255124" y="456142"/>
                </a:cubicBezTo>
                <a:cubicBezTo>
                  <a:pt x="255124" y="456142"/>
                  <a:pt x="255124" y="456142"/>
                  <a:pt x="255124" y="456142"/>
                </a:cubicBezTo>
                <a:cubicBezTo>
                  <a:pt x="255124" y="455083"/>
                  <a:pt x="257577" y="455083"/>
                  <a:pt x="258804" y="454025"/>
                </a:cubicBezTo>
                <a:cubicBezTo>
                  <a:pt x="258804" y="455083"/>
                  <a:pt x="258804" y="457200"/>
                  <a:pt x="258804" y="458258"/>
                </a:cubicBezTo>
                <a:cubicBezTo>
                  <a:pt x="258804" y="459317"/>
                  <a:pt x="258804" y="459317"/>
                  <a:pt x="260031" y="460375"/>
                </a:cubicBezTo>
                <a:lnTo>
                  <a:pt x="260031" y="460375"/>
                </a:lnTo>
                <a:cubicBezTo>
                  <a:pt x="244085" y="475192"/>
                  <a:pt x="250218" y="493183"/>
                  <a:pt x="248992" y="510117"/>
                </a:cubicBezTo>
                <a:cubicBezTo>
                  <a:pt x="248992" y="512233"/>
                  <a:pt x="253898" y="516467"/>
                  <a:pt x="247765" y="518583"/>
                </a:cubicBezTo>
                <a:cubicBezTo>
                  <a:pt x="240406" y="518583"/>
                  <a:pt x="236726" y="516467"/>
                  <a:pt x="237953" y="513292"/>
                </a:cubicBezTo>
                <a:close/>
                <a:moveTo>
                  <a:pt x="1165231" y="3484034"/>
                </a:moveTo>
                <a:cubicBezTo>
                  <a:pt x="1165231" y="3484034"/>
                  <a:pt x="1164005" y="3484034"/>
                  <a:pt x="1165231" y="3484034"/>
                </a:cubicBezTo>
                <a:cubicBezTo>
                  <a:pt x="1164005" y="3484034"/>
                  <a:pt x="1164005" y="3482975"/>
                  <a:pt x="1165231" y="3484034"/>
                </a:cubicBezTo>
                <a:cubicBezTo>
                  <a:pt x="1165231" y="3482975"/>
                  <a:pt x="1165231" y="3482975"/>
                  <a:pt x="1165231" y="3484034"/>
                </a:cubicBezTo>
                <a:cubicBezTo>
                  <a:pt x="1165231" y="3482975"/>
                  <a:pt x="1165231" y="3482975"/>
                  <a:pt x="1165231" y="3484034"/>
                </a:cubicBezTo>
                <a:close/>
                <a:moveTo>
                  <a:pt x="1167685" y="3482975"/>
                </a:moveTo>
                <a:cubicBezTo>
                  <a:pt x="1167685" y="3482975"/>
                  <a:pt x="1166458" y="3482975"/>
                  <a:pt x="1166458" y="3482975"/>
                </a:cubicBezTo>
                <a:cubicBezTo>
                  <a:pt x="1167685" y="3481917"/>
                  <a:pt x="1167685" y="3481917"/>
                  <a:pt x="1168911" y="3480858"/>
                </a:cubicBezTo>
                <a:cubicBezTo>
                  <a:pt x="1167685" y="3481917"/>
                  <a:pt x="1167685" y="3481917"/>
                  <a:pt x="1167685" y="3482975"/>
                </a:cubicBezTo>
                <a:close/>
                <a:moveTo>
                  <a:pt x="10969120" y="4581525"/>
                </a:moveTo>
                <a:cubicBezTo>
                  <a:pt x="10969120" y="4582584"/>
                  <a:pt x="10967894" y="4583642"/>
                  <a:pt x="10967894" y="4584700"/>
                </a:cubicBezTo>
                <a:cubicBezTo>
                  <a:pt x="10964214" y="4582584"/>
                  <a:pt x="10966667" y="4582584"/>
                  <a:pt x="10969120" y="4581525"/>
                </a:cubicBezTo>
                <a:close/>
                <a:moveTo>
                  <a:pt x="1164005" y="3484034"/>
                </a:moveTo>
                <a:cubicBezTo>
                  <a:pt x="1164005" y="3485092"/>
                  <a:pt x="1162778" y="3485092"/>
                  <a:pt x="1162778" y="3486150"/>
                </a:cubicBezTo>
                <a:cubicBezTo>
                  <a:pt x="1162778" y="3485092"/>
                  <a:pt x="1162778" y="3485092"/>
                  <a:pt x="1164005" y="3484034"/>
                </a:cubicBezTo>
                <a:cubicBezTo>
                  <a:pt x="1162778" y="3484034"/>
                  <a:pt x="1164005" y="3484034"/>
                  <a:pt x="1164005" y="3484034"/>
                </a:cubicBezTo>
                <a:close/>
                <a:moveTo>
                  <a:pt x="1166458" y="5317067"/>
                </a:moveTo>
                <a:lnTo>
                  <a:pt x="1166458" y="5317067"/>
                </a:lnTo>
                <a:cubicBezTo>
                  <a:pt x="1170138" y="5318125"/>
                  <a:pt x="1173817" y="5319184"/>
                  <a:pt x="1173817" y="5322359"/>
                </a:cubicBezTo>
                <a:cubicBezTo>
                  <a:pt x="1173817" y="5324475"/>
                  <a:pt x="1171364" y="5326592"/>
                  <a:pt x="1168911" y="5326592"/>
                </a:cubicBezTo>
                <a:cubicBezTo>
                  <a:pt x="1165231" y="5326592"/>
                  <a:pt x="1162778" y="5323417"/>
                  <a:pt x="1162778" y="5320242"/>
                </a:cubicBezTo>
                <a:cubicBezTo>
                  <a:pt x="1161552" y="5319184"/>
                  <a:pt x="1160325" y="5317067"/>
                  <a:pt x="1160325" y="5317067"/>
                </a:cubicBezTo>
                <a:cubicBezTo>
                  <a:pt x="1161552" y="5314950"/>
                  <a:pt x="1164005" y="5316008"/>
                  <a:pt x="1166458" y="5317067"/>
                </a:cubicBezTo>
                <a:close/>
                <a:moveTo>
                  <a:pt x="175398" y="4483100"/>
                </a:moveTo>
                <a:cubicBezTo>
                  <a:pt x="176625" y="4484159"/>
                  <a:pt x="177851" y="4485217"/>
                  <a:pt x="179078" y="4486275"/>
                </a:cubicBezTo>
                <a:cubicBezTo>
                  <a:pt x="177851" y="4488392"/>
                  <a:pt x="176625" y="4490508"/>
                  <a:pt x="174171" y="4488392"/>
                </a:cubicBezTo>
                <a:cubicBezTo>
                  <a:pt x="170492" y="4486275"/>
                  <a:pt x="172945" y="4484159"/>
                  <a:pt x="175398" y="4483100"/>
                </a:cubicBezTo>
                <a:close/>
                <a:moveTo>
                  <a:pt x="1150513" y="5265209"/>
                </a:moveTo>
                <a:lnTo>
                  <a:pt x="1150513" y="5267325"/>
                </a:lnTo>
                <a:lnTo>
                  <a:pt x="1149286" y="5267325"/>
                </a:lnTo>
                <a:lnTo>
                  <a:pt x="1150513" y="5265209"/>
                </a:lnTo>
                <a:close/>
                <a:moveTo>
                  <a:pt x="169265" y="6170084"/>
                </a:moveTo>
                <a:cubicBezTo>
                  <a:pt x="169265" y="6170084"/>
                  <a:pt x="169265" y="6171142"/>
                  <a:pt x="168039" y="6171142"/>
                </a:cubicBezTo>
                <a:cubicBezTo>
                  <a:pt x="168039" y="6171142"/>
                  <a:pt x="166812" y="6171142"/>
                  <a:pt x="166812" y="6171142"/>
                </a:cubicBezTo>
                <a:cubicBezTo>
                  <a:pt x="165586" y="6170084"/>
                  <a:pt x="165586" y="6169026"/>
                  <a:pt x="168039" y="6167967"/>
                </a:cubicBezTo>
                <a:cubicBezTo>
                  <a:pt x="168039" y="6167967"/>
                  <a:pt x="169265" y="6169026"/>
                  <a:pt x="169265" y="6170084"/>
                </a:cubicBezTo>
                <a:close/>
                <a:moveTo>
                  <a:pt x="217101" y="601133"/>
                </a:moveTo>
                <a:cubicBezTo>
                  <a:pt x="217101" y="601133"/>
                  <a:pt x="218328" y="600075"/>
                  <a:pt x="218328" y="600075"/>
                </a:cubicBezTo>
                <a:cubicBezTo>
                  <a:pt x="219554" y="600075"/>
                  <a:pt x="220781" y="601133"/>
                  <a:pt x="222007" y="601133"/>
                </a:cubicBezTo>
                <a:cubicBezTo>
                  <a:pt x="222007" y="601133"/>
                  <a:pt x="220781" y="602192"/>
                  <a:pt x="220781" y="602192"/>
                </a:cubicBezTo>
                <a:cubicBezTo>
                  <a:pt x="219554" y="602192"/>
                  <a:pt x="218328" y="601133"/>
                  <a:pt x="217101" y="601133"/>
                </a:cubicBezTo>
                <a:close/>
                <a:moveTo>
                  <a:pt x="11088097" y="4217459"/>
                </a:moveTo>
                <a:cubicBezTo>
                  <a:pt x="11088097" y="4217459"/>
                  <a:pt x="11088097" y="4217459"/>
                  <a:pt x="11088097" y="4217459"/>
                </a:cubicBezTo>
                <a:cubicBezTo>
                  <a:pt x="11088097" y="4217459"/>
                  <a:pt x="11088097" y="4218517"/>
                  <a:pt x="11088097" y="4217459"/>
                </a:cubicBezTo>
                <a:cubicBezTo>
                  <a:pt x="11088097" y="4218517"/>
                  <a:pt x="11088097" y="4218517"/>
                  <a:pt x="11088097" y="4217459"/>
                </a:cubicBezTo>
                <a:cubicBezTo>
                  <a:pt x="11086870" y="4218517"/>
                  <a:pt x="11088097" y="4218517"/>
                  <a:pt x="11088097" y="4217459"/>
                </a:cubicBezTo>
                <a:close/>
                <a:moveTo>
                  <a:pt x="11086870" y="4219575"/>
                </a:moveTo>
                <a:cubicBezTo>
                  <a:pt x="11086870" y="4218517"/>
                  <a:pt x="11086870" y="4218517"/>
                  <a:pt x="11086870" y="4219575"/>
                </a:cubicBezTo>
                <a:cubicBezTo>
                  <a:pt x="11086870" y="4219575"/>
                  <a:pt x="11086870" y="4220633"/>
                  <a:pt x="11086870" y="4220633"/>
                </a:cubicBezTo>
                <a:cubicBezTo>
                  <a:pt x="11086870" y="4219575"/>
                  <a:pt x="11085643" y="4219575"/>
                  <a:pt x="11086870" y="4219575"/>
                </a:cubicBezTo>
                <a:close/>
                <a:moveTo>
                  <a:pt x="11088097" y="4217459"/>
                </a:moveTo>
                <a:cubicBezTo>
                  <a:pt x="11088097" y="4215342"/>
                  <a:pt x="11089323" y="4214284"/>
                  <a:pt x="11091776" y="4214284"/>
                </a:cubicBezTo>
                <a:cubicBezTo>
                  <a:pt x="11091776" y="4214284"/>
                  <a:pt x="11093003" y="4215342"/>
                  <a:pt x="11093003" y="4215342"/>
                </a:cubicBezTo>
                <a:cubicBezTo>
                  <a:pt x="11091776" y="4217459"/>
                  <a:pt x="11090550" y="4218517"/>
                  <a:pt x="11088097" y="4217459"/>
                </a:cubicBezTo>
                <a:close/>
                <a:moveTo>
                  <a:pt x="11118761" y="4895850"/>
                </a:moveTo>
                <a:cubicBezTo>
                  <a:pt x="11117534" y="4895850"/>
                  <a:pt x="11117534" y="4896909"/>
                  <a:pt x="11117534" y="4896909"/>
                </a:cubicBezTo>
                <a:cubicBezTo>
                  <a:pt x="11117534" y="4896909"/>
                  <a:pt x="11116307" y="4895850"/>
                  <a:pt x="11116307" y="4895850"/>
                </a:cubicBezTo>
                <a:cubicBezTo>
                  <a:pt x="11116307" y="4895850"/>
                  <a:pt x="11117534" y="4894792"/>
                  <a:pt x="11117534" y="4894792"/>
                </a:cubicBezTo>
                <a:cubicBezTo>
                  <a:pt x="11117534" y="4894792"/>
                  <a:pt x="11118761" y="4895850"/>
                  <a:pt x="11118761" y="4895850"/>
                </a:cubicBezTo>
                <a:close/>
                <a:moveTo>
                  <a:pt x="1096544" y="3095625"/>
                </a:moveTo>
                <a:cubicBezTo>
                  <a:pt x="1094091" y="3093508"/>
                  <a:pt x="1096544" y="3091392"/>
                  <a:pt x="1097771" y="3090333"/>
                </a:cubicBezTo>
                <a:cubicBezTo>
                  <a:pt x="1097771" y="3090333"/>
                  <a:pt x="1097771" y="3090333"/>
                  <a:pt x="1097771" y="3090333"/>
                </a:cubicBezTo>
                <a:cubicBezTo>
                  <a:pt x="1100224" y="3088217"/>
                  <a:pt x="1102677" y="3088217"/>
                  <a:pt x="1105130" y="3090333"/>
                </a:cubicBezTo>
                <a:cubicBezTo>
                  <a:pt x="1105130" y="3090333"/>
                  <a:pt x="1102677" y="3092450"/>
                  <a:pt x="1101450" y="3093508"/>
                </a:cubicBezTo>
                <a:cubicBezTo>
                  <a:pt x="1100224" y="3095625"/>
                  <a:pt x="1098997" y="3096684"/>
                  <a:pt x="1096544" y="3095625"/>
                </a:cubicBezTo>
                <a:close/>
                <a:moveTo>
                  <a:pt x="1085505" y="4094692"/>
                </a:moveTo>
                <a:cubicBezTo>
                  <a:pt x="1085505" y="4094692"/>
                  <a:pt x="1086732" y="4094692"/>
                  <a:pt x="1087958" y="4095750"/>
                </a:cubicBezTo>
                <a:cubicBezTo>
                  <a:pt x="1087958" y="4096809"/>
                  <a:pt x="1087958" y="4096809"/>
                  <a:pt x="1087958" y="4096809"/>
                </a:cubicBezTo>
                <a:cubicBezTo>
                  <a:pt x="1086732" y="4097867"/>
                  <a:pt x="1085505" y="4097867"/>
                  <a:pt x="1084279" y="4095750"/>
                </a:cubicBezTo>
                <a:cubicBezTo>
                  <a:pt x="1084279" y="4095750"/>
                  <a:pt x="1085505" y="4094692"/>
                  <a:pt x="1085505" y="4094692"/>
                </a:cubicBezTo>
                <a:close/>
                <a:moveTo>
                  <a:pt x="1083052" y="3095625"/>
                </a:moveTo>
                <a:cubicBezTo>
                  <a:pt x="1081825" y="3096684"/>
                  <a:pt x="1080599" y="3096684"/>
                  <a:pt x="1079372" y="3094567"/>
                </a:cubicBezTo>
                <a:cubicBezTo>
                  <a:pt x="1079372" y="3094567"/>
                  <a:pt x="1080599" y="3093508"/>
                  <a:pt x="1080599" y="3093508"/>
                </a:cubicBezTo>
                <a:cubicBezTo>
                  <a:pt x="1080599" y="3093508"/>
                  <a:pt x="1081825" y="3093508"/>
                  <a:pt x="1081825" y="3094567"/>
                </a:cubicBezTo>
                <a:cubicBezTo>
                  <a:pt x="1083052" y="3094567"/>
                  <a:pt x="1083052" y="3094567"/>
                  <a:pt x="1083052" y="3095625"/>
                </a:cubicBezTo>
                <a:close/>
                <a:moveTo>
                  <a:pt x="11176409" y="4163483"/>
                </a:moveTo>
                <a:cubicBezTo>
                  <a:pt x="11142065" y="4155017"/>
                  <a:pt x="11173956" y="4148667"/>
                  <a:pt x="11177635" y="4142317"/>
                </a:cubicBezTo>
                <a:cubicBezTo>
                  <a:pt x="11180089" y="4138083"/>
                  <a:pt x="11177635" y="4133850"/>
                  <a:pt x="11172729" y="4134909"/>
                </a:cubicBezTo>
                <a:cubicBezTo>
                  <a:pt x="11153104" y="4141258"/>
                  <a:pt x="11160464" y="4130675"/>
                  <a:pt x="11162916" y="4123267"/>
                </a:cubicBezTo>
                <a:cubicBezTo>
                  <a:pt x="11162916" y="4122208"/>
                  <a:pt x="11160464" y="4121150"/>
                  <a:pt x="11159237" y="4120092"/>
                </a:cubicBezTo>
                <a:cubicBezTo>
                  <a:pt x="11171502" y="4113742"/>
                  <a:pt x="11184995" y="4122208"/>
                  <a:pt x="11197261" y="4115858"/>
                </a:cubicBezTo>
                <a:cubicBezTo>
                  <a:pt x="11198487" y="4113742"/>
                  <a:pt x="11199713" y="4113742"/>
                  <a:pt x="11200940" y="4114800"/>
                </a:cubicBezTo>
                <a:cubicBezTo>
                  <a:pt x="11203393" y="4116917"/>
                  <a:pt x="11202166" y="4119034"/>
                  <a:pt x="11198487" y="4119034"/>
                </a:cubicBezTo>
                <a:cubicBezTo>
                  <a:pt x="11189901" y="4137025"/>
                  <a:pt x="11189901" y="4155017"/>
                  <a:pt x="11186221" y="4174067"/>
                </a:cubicBezTo>
                <a:cubicBezTo>
                  <a:pt x="11184995" y="4178300"/>
                  <a:pt x="11186221" y="4181475"/>
                  <a:pt x="11184995" y="4185708"/>
                </a:cubicBezTo>
                <a:cubicBezTo>
                  <a:pt x="11183768" y="4189942"/>
                  <a:pt x="11180089" y="4192059"/>
                  <a:pt x="11175182" y="4189942"/>
                </a:cubicBezTo>
                <a:cubicBezTo>
                  <a:pt x="11170276" y="4188883"/>
                  <a:pt x="11172729" y="4184650"/>
                  <a:pt x="11172729" y="4182534"/>
                </a:cubicBezTo>
                <a:cubicBezTo>
                  <a:pt x="11173956" y="4178300"/>
                  <a:pt x="11177635" y="4174067"/>
                  <a:pt x="11175182" y="4168775"/>
                </a:cubicBezTo>
                <a:cubicBezTo>
                  <a:pt x="11175182" y="4168775"/>
                  <a:pt x="11176409" y="4164542"/>
                  <a:pt x="11176409" y="4163483"/>
                </a:cubicBezTo>
                <a:close/>
                <a:moveTo>
                  <a:pt x="11335862" y="5741459"/>
                </a:moveTo>
                <a:cubicBezTo>
                  <a:pt x="11335862" y="5741459"/>
                  <a:pt x="11335862" y="5741459"/>
                  <a:pt x="11335862" y="5741459"/>
                </a:cubicBezTo>
                <a:cubicBezTo>
                  <a:pt x="11335862" y="5742517"/>
                  <a:pt x="11335862" y="5742517"/>
                  <a:pt x="11335862" y="5741459"/>
                </a:cubicBezTo>
                <a:lnTo>
                  <a:pt x="11335862" y="5741459"/>
                </a:lnTo>
                <a:lnTo>
                  <a:pt x="11335862" y="5741459"/>
                </a:lnTo>
                <a:close/>
                <a:moveTo>
                  <a:pt x="111617" y="738717"/>
                </a:moveTo>
                <a:cubicBezTo>
                  <a:pt x="111617" y="738717"/>
                  <a:pt x="112843" y="739775"/>
                  <a:pt x="112843" y="739775"/>
                </a:cubicBezTo>
                <a:cubicBezTo>
                  <a:pt x="112843" y="739775"/>
                  <a:pt x="112843" y="740833"/>
                  <a:pt x="111617" y="740833"/>
                </a:cubicBezTo>
                <a:cubicBezTo>
                  <a:pt x="110390" y="740833"/>
                  <a:pt x="110390" y="740833"/>
                  <a:pt x="110390" y="740833"/>
                </a:cubicBezTo>
                <a:cubicBezTo>
                  <a:pt x="109164" y="740833"/>
                  <a:pt x="109164" y="739775"/>
                  <a:pt x="111617" y="738717"/>
                </a:cubicBezTo>
                <a:close/>
                <a:moveTo>
                  <a:pt x="11361619" y="6417734"/>
                </a:moveTo>
                <a:cubicBezTo>
                  <a:pt x="11361619" y="6417734"/>
                  <a:pt x="11361619" y="6417734"/>
                  <a:pt x="11361619" y="6417734"/>
                </a:cubicBezTo>
                <a:cubicBezTo>
                  <a:pt x="11361619" y="6417734"/>
                  <a:pt x="11361619" y="6417734"/>
                  <a:pt x="11361619" y="6417734"/>
                </a:cubicBezTo>
                <a:cubicBezTo>
                  <a:pt x="11361619" y="6417734"/>
                  <a:pt x="11361619" y="6417734"/>
                  <a:pt x="11361619" y="6417734"/>
                </a:cubicBezTo>
                <a:cubicBezTo>
                  <a:pt x="11361619" y="6417734"/>
                  <a:pt x="11361619" y="6417734"/>
                  <a:pt x="11361619" y="6417734"/>
                </a:cubicBezTo>
                <a:close/>
                <a:moveTo>
                  <a:pt x="11362846" y="6418792"/>
                </a:moveTo>
                <a:cubicBezTo>
                  <a:pt x="11362846" y="6418792"/>
                  <a:pt x="11361619" y="6417734"/>
                  <a:pt x="11361619" y="6417734"/>
                </a:cubicBezTo>
                <a:cubicBezTo>
                  <a:pt x="11362846" y="6417734"/>
                  <a:pt x="11364072" y="6417734"/>
                  <a:pt x="11364072" y="6418792"/>
                </a:cubicBezTo>
                <a:cubicBezTo>
                  <a:pt x="11364072" y="6418792"/>
                  <a:pt x="11364072" y="6418792"/>
                  <a:pt x="11362846" y="6418792"/>
                </a:cubicBezTo>
                <a:close/>
                <a:moveTo>
                  <a:pt x="98125" y="760942"/>
                </a:moveTo>
                <a:cubicBezTo>
                  <a:pt x="98125" y="760942"/>
                  <a:pt x="98125" y="760942"/>
                  <a:pt x="98125" y="760942"/>
                </a:cubicBezTo>
                <a:cubicBezTo>
                  <a:pt x="98125" y="760942"/>
                  <a:pt x="98125" y="760942"/>
                  <a:pt x="98125" y="760942"/>
                </a:cubicBezTo>
                <a:cubicBezTo>
                  <a:pt x="98125" y="762000"/>
                  <a:pt x="98125" y="762000"/>
                  <a:pt x="98125" y="760942"/>
                </a:cubicBezTo>
                <a:cubicBezTo>
                  <a:pt x="98125" y="762000"/>
                  <a:pt x="98125" y="760942"/>
                  <a:pt x="98125" y="760942"/>
                </a:cubicBezTo>
                <a:close/>
                <a:moveTo>
                  <a:pt x="94445" y="763058"/>
                </a:moveTo>
                <a:cubicBezTo>
                  <a:pt x="95672" y="763058"/>
                  <a:pt x="96898" y="762000"/>
                  <a:pt x="98125" y="762000"/>
                </a:cubicBezTo>
                <a:cubicBezTo>
                  <a:pt x="98125" y="763058"/>
                  <a:pt x="96898" y="764117"/>
                  <a:pt x="96898" y="765175"/>
                </a:cubicBezTo>
                <a:cubicBezTo>
                  <a:pt x="95672" y="764117"/>
                  <a:pt x="94445" y="763058"/>
                  <a:pt x="94445" y="763058"/>
                </a:cubicBezTo>
                <a:close/>
                <a:moveTo>
                  <a:pt x="989833" y="809625"/>
                </a:moveTo>
                <a:cubicBezTo>
                  <a:pt x="989833" y="808567"/>
                  <a:pt x="991060" y="807508"/>
                  <a:pt x="991060" y="806450"/>
                </a:cubicBezTo>
                <a:cubicBezTo>
                  <a:pt x="991060" y="806450"/>
                  <a:pt x="992287" y="807508"/>
                  <a:pt x="992287" y="807508"/>
                </a:cubicBezTo>
                <a:cubicBezTo>
                  <a:pt x="992287" y="808567"/>
                  <a:pt x="991060" y="809625"/>
                  <a:pt x="991060" y="810683"/>
                </a:cubicBezTo>
                <a:cubicBezTo>
                  <a:pt x="991060" y="810683"/>
                  <a:pt x="991060" y="809625"/>
                  <a:pt x="989833" y="809625"/>
                </a:cubicBezTo>
                <a:close/>
                <a:moveTo>
                  <a:pt x="84633" y="551392"/>
                </a:moveTo>
                <a:cubicBezTo>
                  <a:pt x="85859" y="551392"/>
                  <a:pt x="85859" y="551392"/>
                  <a:pt x="87086" y="551392"/>
                </a:cubicBezTo>
                <a:cubicBezTo>
                  <a:pt x="87086" y="551392"/>
                  <a:pt x="85859" y="552450"/>
                  <a:pt x="85859" y="552450"/>
                </a:cubicBezTo>
                <a:cubicBezTo>
                  <a:pt x="85859" y="552450"/>
                  <a:pt x="84633" y="551392"/>
                  <a:pt x="84633" y="551392"/>
                </a:cubicBezTo>
                <a:close/>
                <a:moveTo>
                  <a:pt x="11422947" y="3282950"/>
                </a:moveTo>
                <a:lnTo>
                  <a:pt x="11422947" y="3282950"/>
                </a:lnTo>
                <a:cubicBezTo>
                  <a:pt x="11420494" y="3281892"/>
                  <a:pt x="11418041" y="3280833"/>
                  <a:pt x="11420494" y="3278717"/>
                </a:cubicBezTo>
                <a:cubicBezTo>
                  <a:pt x="11422947" y="3276600"/>
                  <a:pt x="11424174" y="3279775"/>
                  <a:pt x="11424174" y="3280833"/>
                </a:cubicBezTo>
                <a:cubicBezTo>
                  <a:pt x="11426627" y="3281892"/>
                  <a:pt x="11430307" y="3282950"/>
                  <a:pt x="11427854" y="3285067"/>
                </a:cubicBezTo>
                <a:cubicBezTo>
                  <a:pt x="11424174" y="3287184"/>
                  <a:pt x="11422947" y="3285067"/>
                  <a:pt x="11422947" y="3282950"/>
                </a:cubicBezTo>
                <a:close/>
                <a:moveTo>
                  <a:pt x="11430307" y="3292475"/>
                </a:moveTo>
                <a:cubicBezTo>
                  <a:pt x="11430307" y="3292475"/>
                  <a:pt x="11431533" y="3291417"/>
                  <a:pt x="11431533" y="3291417"/>
                </a:cubicBezTo>
                <a:cubicBezTo>
                  <a:pt x="11431533" y="3291417"/>
                  <a:pt x="11432759" y="3292475"/>
                  <a:pt x="11432759" y="3292475"/>
                </a:cubicBezTo>
                <a:cubicBezTo>
                  <a:pt x="11432759" y="3292475"/>
                  <a:pt x="11431533" y="3293534"/>
                  <a:pt x="11431533" y="3293534"/>
                </a:cubicBezTo>
                <a:cubicBezTo>
                  <a:pt x="11431533" y="3293534"/>
                  <a:pt x="11430307" y="3293534"/>
                  <a:pt x="11430307" y="3292475"/>
                </a:cubicBezTo>
                <a:close/>
                <a:moveTo>
                  <a:pt x="11442573" y="5087409"/>
                </a:moveTo>
                <a:cubicBezTo>
                  <a:pt x="11442573" y="5087409"/>
                  <a:pt x="11441346" y="5088467"/>
                  <a:pt x="11441346" y="5088467"/>
                </a:cubicBezTo>
                <a:cubicBezTo>
                  <a:pt x="11441346" y="5088467"/>
                  <a:pt x="11440119" y="5087409"/>
                  <a:pt x="11440119" y="5087409"/>
                </a:cubicBezTo>
                <a:cubicBezTo>
                  <a:pt x="11440119" y="5087409"/>
                  <a:pt x="11441346" y="5086350"/>
                  <a:pt x="11441346" y="5086350"/>
                </a:cubicBezTo>
                <a:cubicBezTo>
                  <a:pt x="11442573" y="5086350"/>
                  <a:pt x="11442573" y="5086350"/>
                  <a:pt x="11442573" y="5087409"/>
                </a:cubicBezTo>
                <a:close/>
                <a:moveTo>
                  <a:pt x="11448705" y="5077883"/>
                </a:moveTo>
                <a:cubicBezTo>
                  <a:pt x="11448705" y="5078942"/>
                  <a:pt x="11447478" y="5078942"/>
                  <a:pt x="11447478" y="5078942"/>
                </a:cubicBezTo>
                <a:cubicBezTo>
                  <a:pt x="11447478" y="5078942"/>
                  <a:pt x="11446252" y="5077883"/>
                  <a:pt x="11446252" y="5076825"/>
                </a:cubicBezTo>
                <a:cubicBezTo>
                  <a:pt x="11446252" y="5075767"/>
                  <a:pt x="11447478" y="5075767"/>
                  <a:pt x="11447478" y="5075767"/>
                </a:cubicBezTo>
                <a:cubicBezTo>
                  <a:pt x="11447478" y="5076825"/>
                  <a:pt x="11448705" y="5077883"/>
                  <a:pt x="11448705" y="5077883"/>
                </a:cubicBezTo>
                <a:close/>
                <a:moveTo>
                  <a:pt x="11452385" y="1071033"/>
                </a:moveTo>
                <a:cubicBezTo>
                  <a:pt x="11452385" y="1071033"/>
                  <a:pt x="11451158" y="1072092"/>
                  <a:pt x="11451158" y="1072092"/>
                </a:cubicBezTo>
                <a:cubicBezTo>
                  <a:pt x="11451158" y="1072092"/>
                  <a:pt x="11449932" y="1071033"/>
                  <a:pt x="11449932" y="1071033"/>
                </a:cubicBezTo>
                <a:cubicBezTo>
                  <a:pt x="11449932" y="1071033"/>
                  <a:pt x="11451158" y="1069975"/>
                  <a:pt x="11451158" y="1069975"/>
                </a:cubicBezTo>
                <a:cubicBezTo>
                  <a:pt x="11451158" y="1069975"/>
                  <a:pt x="11451158" y="1069975"/>
                  <a:pt x="11452385" y="1071033"/>
                </a:cubicBezTo>
                <a:close/>
                <a:moveTo>
                  <a:pt x="11497768" y="5979584"/>
                </a:moveTo>
                <a:cubicBezTo>
                  <a:pt x="11497768" y="5979584"/>
                  <a:pt x="11496541" y="5979584"/>
                  <a:pt x="11497768" y="5979584"/>
                </a:cubicBezTo>
                <a:cubicBezTo>
                  <a:pt x="11496541" y="5979584"/>
                  <a:pt x="11496541" y="5979584"/>
                  <a:pt x="11497768" y="5979584"/>
                </a:cubicBezTo>
                <a:cubicBezTo>
                  <a:pt x="11498994" y="5979584"/>
                  <a:pt x="11501447" y="5979584"/>
                  <a:pt x="11503901" y="5979584"/>
                </a:cubicBezTo>
                <a:lnTo>
                  <a:pt x="11503901" y="5979584"/>
                </a:lnTo>
                <a:cubicBezTo>
                  <a:pt x="11501447" y="5979584"/>
                  <a:pt x="11498994" y="5979584"/>
                  <a:pt x="11497768" y="5979584"/>
                </a:cubicBezTo>
                <a:close/>
                <a:moveTo>
                  <a:pt x="803396" y="5979584"/>
                </a:moveTo>
                <a:cubicBezTo>
                  <a:pt x="803396" y="5978526"/>
                  <a:pt x="804623" y="5978526"/>
                  <a:pt x="804623" y="5977467"/>
                </a:cubicBezTo>
                <a:cubicBezTo>
                  <a:pt x="805849" y="5978526"/>
                  <a:pt x="807076" y="5978526"/>
                  <a:pt x="807076" y="5979584"/>
                </a:cubicBezTo>
                <a:cubicBezTo>
                  <a:pt x="805849" y="5980642"/>
                  <a:pt x="805849" y="5980642"/>
                  <a:pt x="804623" y="5981700"/>
                </a:cubicBezTo>
                <a:cubicBezTo>
                  <a:pt x="804623" y="5980642"/>
                  <a:pt x="804623" y="5979584"/>
                  <a:pt x="803396" y="5979584"/>
                </a:cubicBezTo>
                <a:close/>
                <a:moveTo>
                  <a:pt x="11523525" y="5695950"/>
                </a:moveTo>
                <a:cubicBezTo>
                  <a:pt x="11522299" y="5697008"/>
                  <a:pt x="11522299" y="5698067"/>
                  <a:pt x="11521072" y="5699125"/>
                </a:cubicBezTo>
                <a:cubicBezTo>
                  <a:pt x="11519846" y="5695950"/>
                  <a:pt x="11522299" y="5695950"/>
                  <a:pt x="11523525" y="5695950"/>
                </a:cubicBezTo>
                <a:close/>
                <a:moveTo>
                  <a:pt x="11524751" y="5694892"/>
                </a:moveTo>
                <a:cubicBezTo>
                  <a:pt x="11524751" y="5694892"/>
                  <a:pt x="11524751" y="5694892"/>
                  <a:pt x="11524751" y="5694892"/>
                </a:cubicBezTo>
                <a:cubicBezTo>
                  <a:pt x="11524751" y="5694892"/>
                  <a:pt x="11524751" y="5694892"/>
                  <a:pt x="11524751" y="5694892"/>
                </a:cubicBezTo>
                <a:cubicBezTo>
                  <a:pt x="11524751" y="5695950"/>
                  <a:pt x="11524751" y="5695950"/>
                  <a:pt x="11524751" y="5694892"/>
                </a:cubicBezTo>
                <a:cubicBezTo>
                  <a:pt x="11524751" y="5694892"/>
                  <a:pt x="11524751" y="5694892"/>
                  <a:pt x="11524751" y="5694892"/>
                </a:cubicBezTo>
                <a:close/>
                <a:moveTo>
                  <a:pt x="11525978" y="3402542"/>
                </a:moveTo>
                <a:cubicBezTo>
                  <a:pt x="11525978" y="3402542"/>
                  <a:pt x="11527205" y="3402542"/>
                  <a:pt x="11525978" y="3402542"/>
                </a:cubicBezTo>
                <a:cubicBezTo>
                  <a:pt x="11527205" y="3402542"/>
                  <a:pt x="11527205" y="3403600"/>
                  <a:pt x="11525978" y="3402542"/>
                </a:cubicBezTo>
                <a:lnTo>
                  <a:pt x="11525978" y="3402542"/>
                </a:lnTo>
                <a:cubicBezTo>
                  <a:pt x="11525978" y="3402542"/>
                  <a:pt x="11524751" y="3403600"/>
                  <a:pt x="11524751" y="3403600"/>
                </a:cubicBezTo>
                <a:lnTo>
                  <a:pt x="11525978" y="3402542"/>
                </a:lnTo>
                <a:close/>
                <a:moveTo>
                  <a:pt x="11529658" y="5690659"/>
                </a:moveTo>
                <a:cubicBezTo>
                  <a:pt x="11529658" y="5693834"/>
                  <a:pt x="11527205" y="5694892"/>
                  <a:pt x="11524751" y="5694892"/>
                </a:cubicBezTo>
                <a:cubicBezTo>
                  <a:pt x="11524751" y="5691717"/>
                  <a:pt x="11527205" y="5691717"/>
                  <a:pt x="11529658" y="5690659"/>
                </a:cubicBezTo>
                <a:close/>
                <a:moveTo>
                  <a:pt x="11529658" y="5690659"/>
                </a:moveTo>
                <a:cubicBezTo>
                  <a:pt x="11529658" y="5690659"/>
                  <a:pt x="11529658" y="5690659"/>
                  <a:pt x="11529658" y="5690659"/>
                </a:cubicBezTo>
                <a:cubicBezTo>
                  <a:pt x="11529658" y="5690659"/>
                  <a:pt x="11529658" y="5690659"/>
                  <a:pt x="11529658" y="5690659"/>
                </a:cubicBezTo>
                <a:cubicBezTo>
                  <a:pt x="11529658" y="5690659"/>
                  <a:pt x="11529658" y="5690659"/>
                  <a:pt x="11529658" y="5690659"/>
                </a:cubicBezTo>
                <a:cubicBezTo>
                  <a:pt x="11529658" y="5690659"/>
                  <a:pt x="11529658" y="5690659"/>
                  <a:pt x="11529658" y="5690659"/>
                </a:cubicBezTo>
                <a:close/>
                <a:moveTo>
                  <a:pt x="11524751" y="4863042"/>
                </a:moveTo>
                <a:cubicBezTo>
                  <a:pt x="11525978" y="4863042"/>
                  <a:pt x="11527205" y="4863042"/>
                  <a:pt x="11528432" y="4863042"/>
                </a:cubicBezTo>
                <a:cubicBezTo>
                  <a:pt x="11525978" y="4865159"/>
                  <a:pt x="11525978" y="4864100"/>
                  <a:pt x="11524751" y="4863042"/>
                </a:cubicBezTo>
                <a:close/>
                <a:moveTo>
                  <a:pt x="11524751" y="4863042"/>
                </a:moveTo>
                <a:cubicBezTo>
                  <a:pt x="11524751" y="4861984"/>
                  <a:pt x="11524751" y="4861984"/>
                  <a:pt x="11524751" y="4863042"/>
                </a:cubicBezTo>
                <a:cubicBezTo>
                  <a:pt x="11524751" y="4861984"/>
                  <a:pt x="11524751" y="4861984"/>
                  <a:pt x="11524751" y="4863042"/>
                </a:cubicBezTo>
                <a:cubicBezTo>
                  <a:pt x="11524751" y="4861984"/>
                  <a:pt x="11524751" y="4861984"/>
                  <a:pt x="11524751" y="4863042"/>
                </a:cubicBezTo>
                <a:cubicBezTo>
                  <a:pt x="11524751" y="4863042"/>
                  <a:pt x="11524751" y="4863042"/>
                  <a:pt x="11524751" y="4863042"/>
                </a:cubicBezTo>
                <a:close/>
                <a:moveTo>
                  <a:pt x="11530884" y="5679017"/>
                </a:moveTo>
                <a:cubicBezTo>
                  <a:pt x="11530884" y="5679017"/>
                  <a:pt x="11532111" y="5677959"/>
                  <a:pt x="11533337" y="5677959"/>
                </a:cubicBezTo>
                <a:cubicBezTo>
                  <a:pt x="11533337" y="5677959"/>
                  <a:pt x="11534564" y="5679017"/>
                  <a:pt x="11534564" y="5679017"/>
                </a:cubicBezTo>
                <a:cubicBezTo>
                  <a:pt x="11534564" y="5680075"/>
                  <a:pt x="11534564" y="5680075"/>
                  <a:pt x="11534564" y="5681133"/>
                </a:cubicBezTo>
                <a:cubicBezTo>
                  <a:pt x="11533337" y="5681133"/>
                  <a:pt x="11532111" y="5681133"/>
                  <a:pt x="11530884" y="5679017"/>
                </a:cubicBezTo>
                <a:close/>
                <a:moveTo>
                  <a:pt x="11535791" y="2137833"/>
                </a:moveTo>
                <a:cubicBezTo>
                  <a:pt x="11537017" y="2136775"/>
                  <a:pt x="11539470" y="2134658"/>
                  <a:pt x="11541924" y="2136775"/>
                </a:cubicBezTo>
                <a:cubicBezTo>
                  <a:pt x="11544377" y="2138892"/>
                  <a:pt x="11541924" y="2141008"/>
                  <a:pt x="11539470" y="2142067"/>
                </a:cubicBezTo>
                <a:cubicBezTo>
                  <a:pt x="11538244" y="2145242"/>
                  <a:pt x="11537017" y="2148417"/>
                  <a:pt x="11532111" y="2149475"/>
                </a:cubicBezTo>
                <a:cubicBezTo>
                  <a:pt x="11530884" y="2149475"/>
                  <a:pt x="11528432" y="2148417"/>
                  <a:pt x="11528432" y="2147358"/>
                </a:cubicBezTo>
                <a:cubicBezTo>
                  <a:pt x="11525978" y="2141008"/>
                  <a:pt x="11530884" y="2139950"/>
                  <a:pt x="11535791" y="2137833"/>
                </a:cubicBezTo>
                <a:close/>
                <a:moveTo>
                  <a:pt x="10874675" y="1600200"/>
                </a:moveTo>
                <a:cubicBezTo>
                  <a:pt x="10874675" y="1600200"/>
                  <a:pt x="10874675" y="1600200"/>
                  <a:pt x="10874675" y="1600200"/>
                </a:cubicBezTo>
                <a:cubicBezTo>
                  <a:pt x="10874675" y="1600200"/>
                  <a:pt x="10874675" y="1599142"/>
                  <a:pt x="10874675" y="1599142"/>
                </a:cubicBezTo>
                <a:cubicBezTo>
                  <a:pt x="10875902" y="1599142"/>
                  <a:pt x="10875902" y="1599142"/>
                  <a:pt x="10874675" y="1600200"/>
                </a:cubicBezTo>
                <a:close/>
                <a:moveTo>
                  <a:pt x="10873449" y="1600200"/>
                </a:moveTo>
                <a:cubicBezTo>
                  <a:pt x="10873449" y="1600200"/>
                  <a:pt x="10873449" y="1600200"/>
                  <a:pt x="10873449" y="1600200"/>
                </a:cubicBezTo>
                <a:cubicBezTo>
                  <a:pt x="10872222" y="1600200"/>
                  <a:pt x="10873449" y="1600200"/>
                  <a:pt x="10873449" y="1600200"/>
                </a:cubicBezTo>
                <a:cubicBezTo>
                  <a:pt x="10873449" y="1600200"/>
                  <a:pt x="10873449" y="1600200"/>
                  <a:pt x="10873449" y="1600200"/>
                </a:cubicBezTo>
                <a:cubicBezTo>
                  <a:pt x="10873449" y="1600200"/>
                  <a:pt x="10873449" y="1600200"/>
                  <a:pt x="10873449" y="1600200"/>
                </a:cubicBezTo>
                <a:close/>
                <a:moveTo>
                  <a:pt x="112843" y="2762250"/>
                </a:moveTo>
                <a:cubicBezTo>
                  <a:pt x="112843" y="2762250"/>
                  <a:pt x="114070" y="2761192"/>
                  <a:pt x="114070" y="2761192"/>
                </a:cubicBezTo>
                <a:cubicBezTo>
                  <a:pt x="114070" y="2761192"/>
                  <a:pt x="115297" y="2762250"/>
                  <a:pt x="115297" y="2762250"/>
                </a:cubicBezTo>
                <a:cubicBezTo>
                  <a:pt x="115297" y="2762250"/>
                  <a:pt x="115297" y="2763309"/>
                  <a:pt x="114070" y="2763309"/>
                </a:cubicBezTo>
                <a:cubicBezTo>
                  <a:pt x="114070" y="2763309"/>
                  <a:pt x="114070" y="2762250"/>
                  <a:pt x="112843" y="2762250"/>
                </a:cubicBezTo>
                <a:close/>
                <a:moveTo>
                  <a:pt x="106711" y="2947458"/>
                </a:moveTo>
                <a:cubicBezTo>
                  <a:pt x="110390" y="2944284"/>
                  <a:pt x="111617" y="2947458"/>
                  <a:pt x="112843" y="2948517"/>
                </a:cubicBezTo>
                <a:cubicBezTo>
                  <a:pt x="125109" y="2952750"/>
                  <a:pt x="115297" y="2958042"/>
                  <a:pt x="114070" y="2962275"/>
                </a:cubicBezTo>
                <a:cubicBezTo>
                  <a:pt x="112843" y="2965450"/>
                  <a:pt x="107937" y="2966508"/>
                  <a:pt x="105484" y="2963333"/>
                </a:cubicBezTo>
                <a:cubicBezTo>
                  <a:pt x="101804" y="2959100"/>
                  <a:pt x="107937" y="2955925"/>
                  <a:pt x="110390" y="2951692"/>
                </a:cubicBezTo>
                <a:cubicBezTo>
                  <a:pt x="109164" y="2950633"/>
                  <a:pt x="106711" y="2948517"/>
                  <a:pt x="106711" y="2947458"/>
                </a:cubicBezTo>
                <a:close/>
                <a:moveTo>
                  <a:pt x="11543150" y="1701800"/>
                </a:moveTo>
                <a:cubicBezTo>
                  <a:pt x="11543150" y="1701800"/>
                  <a:pt x="11543150" y="1701800"/>
                  <a:pt x="11543150" y="1701800"/>
                </a:cubicBezTo>
                <a:cubicBezTo>
                  <a:pt x="11543150" y="1701800"/>
                  <a:pt x="11543150" y="1701800"/>
                  <a:pt x="11543150" y="1701800"/>
                </a:cubicBezTo>
                <a:lnTo>
                  <a:pt x="11543150" y="1701800"/>
                </a:lnTo>
                <a:lnTo>
                  <a:pt x="11543150" y="1701800"/>
                </a:lnTo>
                <a:lnTo>
                  <a:pt x="11543150" y="1701800"/>
                </a:lnTo>
                <a:close/>
                <a:moveTo>
                  <a:pt x="11549283" y="6155267"/>
                </a:moveTo>
                <a:cubicBezTo>
                  <a:pt x="11549283" y="6155267"/>
                  <a:pt x="11549283" y="6154209"/>
                  <a:pt x="11549283" y="6155267"/>
                </a:cubicBezTo>
                <a:cubicBezTo>
                  <a:pt x="11549283" y="6156325"/>
                  <a:pt x="11550510" y="6156325"/>
                  <a:pt x="11550510" y="6157383"/>
                </a:cubicBezTo>
                <a:cubicBezTo>
                  <a:pt x="11549283" y="6156325"/>
                  <a:pt x="11549283" y="6156325"/>
                  <a:pt x="11549283" y="6155267"/>
                </a:cubicBezTo>
                <a:close/>
                <a:moveTo>
                  <a:pt x="786225" y="6162675"/>
                </a:moveTo>
                <a:cubicBezTo>
                  <a:pt x="786225" y="6162675"/>
                  <a:pt x="786225" y="6163734"/>
                  <a:pt x="786225" y="6162675"/>
                </a:cubicBezTo>
                <a:cubicBezTo>
                  <a:pt x="786225" y="6163734"/>
                  <a:pt x="786225" y="6163734"/>
                  <a:pt x="786225" y="6162675"/>
                </a:cubicBezTo>
                <a:lnTo>
                  <a:pt x="786225" y="6162675"/>
                </a:lnTo>
                <a:lnTo>
                  <a:pt x="786225" y="6162675"/>
                </a:lnTo>
                <a:close/>
                <a:moveTo>
                  <a:pt x="11589760" y="4010025"/>
                </a:moveTo>
                <a:cubicBezTo>
                  <a:pt x="11589760" y="4011083"/>
                  <a:pt x="11589760" y="4012142"/>
                  <a:pt x="11589760" y="4013200"/>
                </a:cubicBezTo>
                <a:cubicBezTo>
                  <a:pt x="11588533" y="4012142"/>
                  <a:pt x="11587306" y="4012142"/>
                  <a:pt x="11587306" y="4011083"/>
                </a:cubicBezTo>
                <a:cubicBezTo>
                  <a:pt x="11587306" y="4011083"/>
                  <a:pt x="11588533" y="4011083"/>
                  <a:pt x="11589760" y="4010025"/>
                </a:cubicBezTo>
                <a:close/>
                <a:moveTo>
                  <a:pt x="11589760" y="4013200"/>
                </a:moveTo>
                <a:cubicBezTo>
                  <a:pt x="11589760" y="4014258"/>
                  <a:pt x="11589760" y="4014258"/>
                  <a:pt x="11589760" y="4013200"/>
                </a:cubicBezTo>
                <a:cubicBezTo>
                  <a:pt x="11589760" y="4014258"/>
                  <a:pt x="11589760" y="4014258"/>
                  <a:pt x="11589760" y="4013200"/>
                </a:cubicBezTo>
                <a:lnTo>
                  <a:pt x="11589760" y="4013200"/>
                </a:lnTo>
                <a:cubicBezTo>
                  <a:pt x="11589760" y="4014258"/>
                  <a:pt x="11589760" y="4013200"/>
                  <a:pt x="11589760" y="4013200"/>
                </a:cubicBezTo>
                <a:cubicBezTo>
                  <a:pt x="11589760" y="4013200"/>
                  <a:pt x="11589760" y="4013200"/>
                  <a:pt x="11589760" y="4013200"/>
                </a:cubicBezTo>
                <a:close/>
                <a:moveTo>
                  <a:pt x="778865" y="4533900"/>
                </a:moveTo>
                <a:lnTo>
                  <a:pt x="780092" y="4533900"/>
                </a:lnTo>
                <a:lnTo>
                  <a:pt x="778865" y="4534959"/>
                </a:lnTo>
                <a:lnTo>
                  <a:pt x="778865" y="4533900"/>
                </a:lnTo>
                <a:close/>
                <a:moveTo>
                  <a:pt x="10932323" y="1479550"/>
                </a:moveTo>
                <a:lnTo>
                  <a:pt x="10932323" y="1479550"/>
                </a:lnTo>
                <a:cubicBezTo>
                  <a:pt x="10932323" y="1478492"/>
                  <a:pt x="10932323" y="1479550"/>
                  <a:pt x="10932323" y="1479550"/>
                </a:cubicBezTo>
                <a:lnTo>
                  <a:pt x="10932323" y="1479550"/>
                </a:lnTo>
                <a:close/>
                <a:moveTo>
                  <a:pt x="234273" y="1935692"/>
                </a:moveTo>
                <a:cubicBezTo>
                  <a:pt x="234273" y="1934633"/>
                  <a:pt x="233046" y="1934633"/>
                  <a:pt x="233046" y="1933575"/>
                </a:cubicBezTo>
                <a:cubicBezTo>
                  <a:pt x="233046" y="1932517"/>
                  <a:pt x="234273" y="1932517"/>
                  <a:pt x="234273" y="1932517"/>
                </a:cubicBezTo>
                <a:cubicBezTo>
                  <a:pt x="234273" y="1933575"/>
                  <a:pt x="235499" y="1933575"/>
                  <a:pt x="235499" y="1934633"/>
                </a:cubicBezTo>
                <a:cubicBezTo>
                  <a:pt x="235499" y="1934633"/>
                  <a:pt x="235499" y="1934633"/>
                  <a:pt x="234273" y="1935692"/>
                </a:cubicBezTo>
                <a:close/>
                <a:moveTo>
                  <a:pt x="11691564" y="5556250"/>
                </a:moveTo>
                <a:cubicBezTo>
                  <a:pt x="11691564" y="5556250"/>
                  <a:pt x="11691564" y="5557308"/>
                  <a:pt x="11690337" y="5557308"/>
                </a:cubicBezTo>
                <a:cubicBezTo>
                  <a:pt x="11690337" y="5557308"/>
                  <a:pt x="11689111" y="5557308"/>
                  <a:pt x="11689111" y="5557308"/>
                </a:cubicBezTo>
                <a:cubicBezTo>
                  <a:pt x="11689111" y="5556250"/>
                  <a:pt x="11690337" y="5555192"/>
                  <a:pt x="11691564" y="5556250"/>
                </a:cubicBezTo>
                <a:close/>
                <a:moveTo>
                  <a:pt x="11691564" y="5555192"/>
                </a:moveTo>
                <a:cubicBezTo>
                  <a:pt x="11691564" y="5555192"/>
                  <a:pt x="11691564" y="5555192"/>
                  <a:pt x="11691564" y="5555192"/>
                </a:cubicBezTo>
                <a:cubicBezTo>
                  <a:pt x="11692790" y="5555192"/>
                  <a:pt x="11692790" y="5555192"/>
                  <a:pt x="11691564" y="5555192"/>
                </a:cubicBezTo>
                <a:cubicBezTo>
                  <a:pt x="11691564" y="5556250"/>
                  <a:pt x="11691564" y="5556250"/>
                  <a:pt x="11691564" y="5555192"/>
                </a:cubicBezTo>
                <a:cubicBezTo>
                  <a:pt x="11691564" y="5555192"/>
                  <a:pt x="11691564" y="5555192"/>
                  <a:pt x="11691564" y="5555192"/>
                </a:cubicBezTo>
                <a:close/>
                <a:moveTo>
                  <a:pt x="858592" y="3210983"/>
                </a:moveTo>
                <a:cubicBezTo>
                  <a:pt x="862271" y="3208867"/>
                  <a:pt x="861045" y="3210983"/>
                  <a:pt x="861045" y="3212042"/>
                </a:cubicBezTo>
                <a:cubicBezTo>
                  <a:pt x="861045" y="3212042"/>
                  <a:pt x="859818" y="3210983"/>
                  <a:pt x="858592" y="3210983"/>
                </a:cubicBezTo>
                <a:close/>
                <a:moveTo>
                  <a:pt x="755561" y="4578350"/>
                </a:moveTo>
                <a:cubicBezTo>
                  <a:pt x="753107" y="4578350"/>
                  <a:pt x="751881" y="4577292"/>
                  <a:pt x="751881" y="4575175"/>
                </a:cubicBezTo>
                <a:cubicBezTo>
                  <a:pt x="751881" y="4575175"/>
                  <a:pt x="753107" y="4574117"/>
                  <a:pt x="753107" y="4574117"/>
                </a:cubicBezTo>
                <a:cubicBezTo>
                  <a:pt x="755561" y="4575175"/>
                  <a:pt x="755561" y="4576234"/>
                  <a:pt x="755561" y="4578350"/>
                </a:cubicBezTo>
                <a:close/>
                <a:moveTo>
                  <a:pt x="11733267" y="6378575"/>
                </a:moveTo>
                <a:cubicBezTo>
                  <a:pt x="11733267" y="6378575"/>
                  <a:pt x="11732040" y="6379633"/>
                  <a:pt x="11732040" y="6379633"/>
                </a:cubicBezTo>
                <a:cubicBezTo>
                  <a:pt x="11732040" y="6379633"/>
                  <a:pt x="11730814" y="6378575"/>
                  <a:pt x="11730814" y="6378575"/>
                </a:cubicBezTo>
                <a:cubicBezTo>
                  <a:pt x="11730814" y="6378575"/>
                  <a:pt x="11732040" y="6377517"/>
                  <a:pt x="11732040" y="6377517"/>
                </a:cubicBezTo>
                <a:cubicBezTo>
                  <a:pt x="11733267" y="6377517"/>
                  <a:pt x="11733267" y="6377517"/>
                  <a:pt x="11733267" y="6378575"/>
                </a:cubicBezTo>
                <a:close/>
                <a:moveTo>
                  <a:pt x="831607" y="4754034"/>
                </a:moveTo>
                <a:lnTo>
                  <a:pt x="829154" y="4752975"/>
                </a:lnTo>
                <a:lnTo>
                  <a:pt x="831607" y="4751917"/>
                </a:lnTo>
                <a:lnTo>
                  <a:pt x="831607" y="4754034"/>
                </a:lnTo>
                <a:close/>
                <a:moveTo>
                  <a:pt x="11733267" y="5403850"/>
                </a:moveTo>
                <a:lnTo>
                  <a:pt x="11732040" y="5403850"/>
                </a:lnTo>
                <a:lnTo>
                  <a:pt x="11732040" y="5402792"/>
                </a:lnTo>
                <a:lnTo>
                  <a:pt x="11733267" y="5403850"/>
                </a:lnTo>
                <a:close/>
                <a:moveTo>
                  <a:pt x="830381" y="1654175"/>
                </a:moveTo>
                <a:lnTo>
                  <a:pt x="829154" y="1655233"/>
                </a:lnTo>
                <a:lnTo>
                  <a:pt x="827928" y="1654175"/>
                </a:lnTo>
                <a:lnTo>
                  <a:pt x="830381" y="1654175"/>
                </a:lnTo>
                <a:close/>
                <a:moveTo>
                  <a:pt x="28211" y="939800"/>
                </a:moveTo>
                <a:cubicBezTo>
                  <a:pt x="28211" y="939800"/>
                  <a:pt x="26984" y="940858"/>
                  <a:pt x="26984" y="940858"/>
                </a:cubicBezTo>
                <a:cubicBezTo>
                  <a:pt x="26984" y="940858"/>
                  <a:pt x="25758" y="939800"/>
                  <a:pt x="25758" y="939800"/>
                </a:cubicBezTo>
                <a:cubicBezTo>
                  <a:pt x="26984" y="939800"/>
                  <a:pt x="26984" y="938742"/>
                  <a:pt x="26984" y="938742"/>
                </a:cubicBezTo>
                <a:cubicBezTo>
                  <a:pt x="28211" y="938742"/>
                  <a:pt x="28211" y="939800"/>
                  <a:pt x="28211" y="939800"/>
                </a:cubicBezTo>
                <a:close/>
                <a:moveTo>
                  <a:pt x="11741853" y="5384800"/>
                </a:moveTo>
                <a:cubicBezTo>
                  <a:pt x="11741853" y="5384800"/>
                  <a:pt x="11741853" y="5384800"/>
                  <a:pt x="11741853" y="5384800"/>
                </a:cubicBezTo>
                <a:cubicBezTo>
                  <a:pt x="11740626" y="5387975"/>
                  <a:pt x="11739399" y="5392209"/>
                  <a:pt x="11739399" y="5392209"/>
                </a:cubicBezTo>
                <a:cubicBezTo>
                  <a:pt x="11740626" y="5391150"/>
                  <a:pt x="11718548" y="5384800"/>
                  <a:pt x="11739399" y="5382684"/>
                </a:cubicBezTo>
                <a:cubicBezTo>
                  <a:pt x="11740626" y="5380567"/>
                  <a:pt x="11741853" y="5378450"/>
                  <a:pt x="11743080" y="5380567"/>
                </a:cubicBezTo>
                <a:cubicBezTo>
                  <a:pt x="11746759" y="5382684"/>
                  <a:pt x="11744306" y="5383742"/>
                  <a:pt x="11741853" y="5384800"/>
                </a:cubicBezTo>
                <a:close/>
                <a:moveTo>
                  <a:pt x="11803181" y="6372225"/>
                </a:moveTo>
                <a:lnTo>
                  <a:pt x="11801954" y="6373284"/>
                </a:lnTo>
                <a:lnTo>
                  <a:pt x="11801954" y="6371167"/>
                </a:lnTo>
                <a:lnTo>
                  <a:pt x="11803181" y="6372225"/>
                </a:lnTo>
                <a:close/>
                <a:moveTo>
                  <a:pt x="11801954" y="2134658"/>
                </a:moveTo>
                <a:cubicBezTo>
                  <a:pt x="11803181" y="2133600"/>
                  <a:pt x="11804408" y="2133600"/>
                  <a:pt x="11805634" y="2132542"/>
                </a:cubicBezTo>
                <a:cubicBezTo>
                  <a:pt x="11805634" y="2135717"/>
                  <a:pt x="11803181" y="2134658"/>
                  <a:pt x="11801954" y="2134658"/>
                </a:cubicBezTo>
                <a:close/>
                <a:moveTo>
                  <a:pt x="11801954" y="2134658"/>
                </a:moveTo>
                <a:cubicBezTo>
                  <a:pt x="11800727" y="2134658"/>
                  <a:pt x="11800727" y="2135717"/>
                  <a:pt x="11799501" y="2135717"/>
                </a:cubicBezTo>
                <a:cubicBezTo>
                  <a:pt x="11799501" y="2134658"/>
                  <a:pt x="11800727" y="2134658"/>
                  <a:pt x="11801954" y="2134658"/>
                </a:cubicBezTo>
                <a:lnTo>
                  <a:pt x="11801954" y="2134658"/>
                </a:lnTo>
                <a:cubicBezTo>
                  <a:pt x="11801954" y="2134658"/>
                  <a:pt x="11801954" y="2134658"/>
                  <a:pt x="11801954" y="2134658"/>
                </a:cubicBezTo>
                <a:cubicBezTo>
                  <a:pt x="11801954" y="2134658"/>
                  <a:pt x="11801954" y="2134658"/>
                  <a:pt x="11801954" y="2134658"/>
                </a:cubicBezTo>
                <a:close/>
                <a:moveTo>
                  <a:pt x="11816673" y="5692776"/>
                </a:moveTo>
                <a:cubicBezTo>
                  <a:pt x="11817899" y="5692776"/>
                  <a:pt x="11817899" y="5691717"/>
                  <a:pt x="11819126" y="5691717"/>
                </a:cubicBezTo>
                <a:cubicBezTo>
                  <a:pt x="11819126" y="5691717"/>
                  <a:pt x="11820353" y="5692776"/>
                  <a:pt x="11820353" y="5692776"/>
                </a:cubicBezTo>
                <a:cubicBezTo>
                  <a:pt x="11819126" y="5692776"/>
                  <a:pt x="11819126" y="5693834"/>
                  <a:pt x="11817899" y="5693834"/>
                </a:cubicBezTo>
                <a:cubicBezTo>
                  <a:pt x="11817899" y="5693834"/>
                  <a:pt x="11817899" y="5693834"/>
                  <a:pt x="11816673" y="5692776"/>
                </a:cubicBezTo>
                <a:close/>
                <a:moveTo>
                  <a:pt x="11841204" y="5648325"/>
                </a:moveTo>
                <a:cubicBezTo>
                  <a:pt x="11843657" y="5645151"/>
                  <a:pt x="11848563" y="5641975"/>
                  <a:pt x="11851017" y="5646209"/>
                </a:cubicBezTo>
                <a:cubicBezTo>
                  <a:pt x="11853470" y="5648325"/>
                  <a:pt x="11847337" y="5650442"/>
                  <a:pt x="11844884" y="5651500"/>
                </a:cubicBezTo>
                <a:cubicBezTo>
                  <a:pt x="11842431" y="5653617"/>
                  <a:pt x="11839977" y="5654675"/>
                  <a:pt x="11837524" y="5651500"/>
                </a:cubicBezTo>
                <a:cubicBezTo>
                  <a:pt x="11837524" y="5651500"/>
                  <a:pt x="11839977" y="5649383"/>
                  <a:pt x="11841204" y="5648325"/>
                </a:cubicBezTo>
                <a:close/>
                <a:moveTo>
                  <a:pt x="121429" y="2137833"/>
                </a:moveTo>
                <a:cubicBezTo>
                  <a:pt x="121429" y="2138892"/>
                  <a:pt x="120203" y="2139950"/>
                  <a:pt x="120203" y="2141008"/>
                </a:cubicBezTo>
                <a:cubicBezTo>
                  <a:pt x="118976" y="2139950"/>
                  <a:pt x="118976" y="2139950"/>
                  <a:pt x="117750" y="2139950"/>
                </a:cubicBezTo>
                <a:cubicBezTo>
                  <a:pt x="120203" y="2138892"/>
                  <a:pt x="121429" y="2138892"/>
                  <a:pt x="121429" y="2137833"/>
                </a:cubicBezTo>
                <a:close/>
                <a:moveTo>
                  <a:pt x="122656" y="2137833"/>
                </a:moveTo>
                <a:cubicBezTo>
                  <a:pt x="122656" y="2137833"/>
                  <a:pt x="122656" y="2137833"/>
                  <a:pt x="122656" y="2137833"/>
                </a:cubicBezTo>
                <a:cubicBezTo>
                  <a:pt x="122656" y="2137833"/>
                  <a:pt x="122656" y="2137833"/>
                  <a:pt x="122656" y="2137833"/>
                </a:cubicBezTo>
                <a:cubicBezTo>
                  <a:pt x="122656" y="2137833"/>
                  <a:pt x="122656" y="2137833"/>
                  <a:pt x="122656" y="2137833"/>
                </a:cubicBezTo>
                <a:cubicBezTo>
                  <a:pt x="122656" y="2137833"/>
                  <a:pt x="122656" y="2137833"/>
                  <a:pt x="122656" y="2137833"/>
                </a:cubicBezTo>
                <a:close/>
                <a:moveTo>
                  <a:pt x="459960" y="467783"/>
                </a:moveTo>
                <a:cubicBezTo>
                  <a:pt x="461186" y="466725"/>
                  <a:pt x="462413" y="466725"/>
                  <a:pt x="463639" y="466725"/>
                </a:cubicBezTo>
                <a:cubicBezTo>
                  <a:pt x="464866" y="467783"/>
                  <a:pt x="464866" y="467783"/>
                  <a:pt x="466093" y="467783"/>
                </a:cubicBezTo>
                <a:cubicBezTo>
                  <a:pt x="464866" y="467783"/>
                  <a:pt x="463639" y="468842"/>
                  <a:pt x="462413" y="468842"/>
                </a:cubicBezTo>
                <a:cubicBezTo>
                  <a:pt x="461186" y="469900"/>
                  <a:pt x="461186" y="468842"/>
                  <a:pt x="459960" y="467783"/>
                </a:cubicBezTo>
                <a:close/>
                <a:moveTo>
                  <a:pt x="462413" y="871008"/>
                </a:moveTo>
                <a:cubicBezTo>
                  <a:pt x="463639" y="872067"/>
                  <a:pt x="463639" y="873125"/>
                  <a:pt x="464866" y="874183"/>
                </a:cubicBezTo>
                <a:cubicBezTo>
                  <a:pt x="463639" y="874183"/>
                  <a:pt x="463639" y="875242"/>
                  <a:pt x="462413" y="875242"/>
                </a:cubicBezTo>
                <a:cubicBezTo>
                  <a:pt x="462413" y="874183"/>
                  <a:pt x="461186" y="873125"/>
                  <a:pt x="461186" y="872067"/>
                </a:cubicBezTo>
                <a:cubicBezTo>
                  <a:pt x="461186" y="872067"/>
                  <a:pt x="461186" y="872067"/>
                  <a:pt x="462413" y="871008"/>
                </a:cubicBezTo>
                <a:close/>
                <a:moveTo>
                  <a:pt x="11050074" y="2148417"/>
                </a:moveTo>
                <a:cubicBezTo>
                  <a:pt x="11048847" y="2148417"/>
                  <a:pt x="11048847" y="2149475"/>
                  <a:pt x="11047620" y="2149475"/>
                </a:cubicBezTo>
                <a:cubicBezTo>
                  <a:pt x="11046393" y="2149475"/>
                  <a:pt x="11046393" y="2148417"/>
                  <a:pt x="11046393" y="2148417"/>
                </a:cubicBezTo>
                <a:cubicBezTo>
                  <a:pt x="11047620" y="2148417"/>
                  <a:pt x="11047620" y="2147358"/>
                  <a:pt x="11048847" y="2147358"/>
                </a:cubicBezTo>
                <a:cubicBezTo>
                  <a:pt x="11048847" y="2146300"/>
                  <a:pt x="11048847" y="2147358"/>
                  <a:pt x="11050074" y="2148417"/>
                </a:cubicBezTo>
                <a:close/>
                <a:moveTo>
                  <a:pt x="751881" y="2967567"/>
                </a:moveTo>
                <a:lnTo>
                  <a:pt x="751881" y="2967567"/>
                </a:lnTo>
                <a:lnTo>
                  <a:pt x="751881" y="2968625"/>
                </a:lnTo>
                <a:lnTo>
                  <a:pt x="751881" y="2967567"/>
                </a:lnTo>
                <a:close/>
                <a:moveTo>
                  <a:pt x="11884134" y="5555192"/>
                </a:moveTo>
                <a:cubicBezTo>
                  <a:pt x="11884134" y="5554133"/>
                  <a:pt x="11882907" y="5554133"/>
                  <a:pt x="11882907" y="5553075"/>
                </a:cubicBezTo>
                <a:cubicBezTo>
                  <a:pt x="11882907" y="5553075"/>
                  <a:pt x="11884134" y="5552017"/>
                  <a:pt x="11884134" y="5552017"/>
                </a:cubicBezTo>
                <a:cubicBezTo>
                  <a:pt x="11884134" y="5553075"/>
                  <a:pt x="11885360" y="5553075"/>
                  <a:pt x="11885360" y="5554133"/>
                </a:cubicBezTo>
                <a:cubicBezTo>
                  <a:pt x="11885360" y="5554133"/>
                  <a:pt x="11884134" y="5555192"/>
                  <a:pt x="11884134" y="5555192"/>
                </a:cubicBezTo>
                <a:close/>
                <a:moveTo>
                  <a:pt x="701592" y="951442"/>
                </a:moveTo>
                <a:cubicBezTo>
                  <a:pt x="700365" y="951442"/>
                  <a:pt x="700365" y="952500"/>
                  <a:pt x="699139" y="952500"/>
                </a:cubicBezTo>
                <a:cubicBezTo>
                  <a:pt x="697912" y="952500"/>
                  <a:pt x="697912" y="951442"/>
                  <a:pt x="697912" y="951442"/>
                </a:cubicBezTo>
                <a:cubicBezTo>
                  <a:pt x="699139" y="951442"/>
                  <a:pt x="699139" y="950383"/>
                  <a:pt x="700365" y="950383"/>
                </a:cubicBezTo>
                <a:cubicBezTo>
                  <a:pt x="700365" y="949325"/>
                  <a:pt x="701592" y="950383"/>
                  <a:pt x="701592" y="951442"/>
                </a:cubicBezTo>
                <a:close/>
                <a:moveTo>
                  <a:pt x="11918477" y="6394450"/>
                </a:moveTo>
                <a:cubicBezTo>
                  <a:pt x="11918477" y="6393392"/>
                  <a:pt x="11919704" y="6392334"/>
                  <a:pt x="11919704" y="6391276"/>
                </a:cubicBezTo>
                <a:cubicBezTo>
                  <a:pt x="11923383" y="6394450"/>
                  <a:pt x="11920931" y="6393392"/>
                  <a:pt x="11918477" y="6394450"/>
                </a:cubicBezTo>
                <a:close/>
                <a:moveTo>
                  <a:pt x="85859" y="1471083"/>
                </a:moveTo>
                <a:cubicBezTo>
                  <a:pt x="85859" y="1472142"/>
                  <a:pt x="85859" y="1472142"/>
                  <a:pt x="85859" y="1473200"/>
                </a:cubicBezTo>
                <a:cubicBezTo>
                  <a:pt x="85859" y="1473200"/>
                  <a:pt x="85859" y="1473200"/>
                  <a:pt x="85859" y="1473200"/>
                </a:cubicBezTo>
                <a:cubicBezTo>
                  <a:pt x="85859" y="1473200"/>
                  <a:pt x="85859" y="1473200"/>
                  <a:pt x="85859" y="1473200"/>
                </a:cubicBezTo>
                <a:lnTo>
                  <a:pt x="85859" y="1473200"/>
                </a:lnTo>
                <a:cubicBezTo>
                  <a:pt x="85859" y="1471083"/>
                  <a:pt x="85859" y="1471083"/>
                  <a:pt x="85859" y="1471083"/>
                </a:cubicBezTo>
                <a:close/>
                <a:moveTo>
                  <a:pt x="679514" y="5724526"/>
                </a:moveTo>
                <a:cubicBezTo>
                  <a:pt x="679514" y="5724526"/>
                  <a:pt x="679514" y="5724526"/>
                  <a:pt x="679514" y="5724526"/>
                </a:cubicBezTo>
                <a:lnTo>
                  <a:pt x="679514" y="5724526"/>
                </a:lnTo>
                <a:cubicBezTo>
                  <a:pt x="678287" y="5724526"/>
                  <a:pt x="679514" y="5724526"/>
                  <a:pt x="679514" y="5724526"/>
                </a:cubicBezTo>
                <a:close/>
                <a:moveTo>
                  <a:pt x="11929516" y="4633383"/>
                </a:moveTo>
                <a:cubicBezTo>
                  <a:pt x="11924610" y="4633383"/>
                  <a:pt x="11918477" y="4635500"/>
                  <a:pt x="11918477" y="4628092"/>
                </a:cubicBezTo>
                <a:cubicBezTo>
                  <a:pt x="11918477" y="4625975"/>
                  <a:pt x="11919704" y="4623859"/>
                  <a:pt x="11922157" y="4623859"/>
                </a:cubicBezTo>
                <a:cubicBezTo>
                  <a:pt x="11929516" y="4622800"/>
                  <a:pt x="11930743" y="4627034"/>
                  <a:pt x="11930743" y="4631267"/>
                </a:cubicBezTo>
                <a:cubicBezTo>
                  <a:pt x="11933196" y="4632325"/>
                  <a:pt x="11935649" y="4633383"/>
                  <a:pt x="11931969" y="4635500"/>
                </a:cubicBezTo>
                <a:cubicBezTo>
                  <a:pt x="11933196" y="4636559"/>
                  <a:pt x="11930743" y="4634442"/>
                  <a:pt x="11929516" y="4633383"/>
                </a:cubicBezTo>
                <a:close/>
                <a:moveTo>
                  <a:pt x="11938102" y="5239809"/>
                </a:moveTo>
                <a:cubicBezTo>
                  <a:pt x="11940555" y="5241925"/>
                  <a:pt x="11936876" y="5242984"/>
                  <a:pt x="11935649" y="5244042"/>
                </a:cubicBezTo>
                <a:cubicBezTo>
                  <a:pt x="11935649" y="5247217"/>
                  <a:pt x="11935649" y="5250392"/>
                  <a:pt x="11931969" y="5251450"/>
                </a:cubicBezTo>
                <a:cubicBezTo>
                  <a:pt x="11930743" y="5251450"/>
                  <a:pt x="11928290" y="5251450"/>
                  <a:pt x="11927063" y="5250392"/>
                </a:cubicBezTo>
                <a:cubicBezTo>
                  <a:pt x="11925836" y="5246159"/>
                  <a:pt x="11928290" y="5242984"/>
                  <a:pt x="11933196" y="5241925"/>
                </a:cubicBezTo>
                <a:cubicBezTo>
                  <a:pt x="11934423" y="5240867"/>
                  <a:pt x="11936876" y="5237692"/>
                  <a:pt x="11938102" y="5239809"/>
                </a:cubicBezTo>
                <a:close/>
                <a:moveTo>
                  <a:pt x="11984711" y="4928659"/>
                </a:moveTo>
                <a:cubicBezTo>
                  <a:pt x="11985938" y="4928659"/>
                  <a:pt x="11985938" y="4927600"/>
                  <a:pt x="11987164" y="4927600"/>
                </a:cubicBezTo>
                <a:cubicBezTo>
                  <a:pt x="11988391" y="4927600"/>
                  <a:pt x="11988391" y="4928659"/>
                  <a:pt x="11989618" y="4928659"/>
                </a:cubicBezTo>
                <a:cubicBezTo>
                  <a:pt x="11988391" y="4928659"/>
                  <a:pt x="11988391" y="4929717"/>
                  <a:pt x="11987164" y="4929717"/>
                </a:cubicBezTo>
                <a:cubicBezTo>
                  <a:pt x="11985938" y="4930775"/>
                  <a:pt x="11985938" y="4929717"/>
                  <a:pt x="11984711" y="4928659"/>
                </a:cubicBezTo>
                <a:close/>
                <a:moveTo>
                  <a:pt x="11989618" y="2352675"/>
                </a:moveTo>
                <a:cubicBezTo>
                  <a:pt x="11988391" y="2353733"/>
                  <a:pt x="11987164" y="2353733"/>
                  <a:pt x="11985938" y="2354792"/>
                </a:cubicBezTo>
                <a:cubicBezTo>
                  <a:pt x="11985938" y="2353733"/>
                  <a:pt x="11985938" y="2352675"/>
                  <a:pt x="11985938" y="2351617"/>
                </a:cubicBezTo>
                <a:cubicBezTo>
                  <a:pt x="11987164" y="2351617"/>
                  <a:pt x="11988391" y="2351617"/>
                  <a:pt x="11989618" y="2352675"/>
                </a:cubicBezTo>
                <a:close/>
                <a:moveTo>
                  <a:pt x="11985938" y="2354792"/>
                </a:moveTo>
                <a:cubicBezTo>
                  <a:pt x="11985938" y="2354792"/>
                  <a:pt x="11985938" y="2354792"/>
                  <a:pt x="11985938" y="2354792"/>
                </a:cubicBezTo>
                <a:cubicBezTo>
                  <a:pt x="11985938" y="2354792"/>
                  <a:pt x="11985938" y="2354792"/>
                  <a:pt x="11985938" y="2354792"/>
                </a:cubicBezTo>
                <a:cubicBezTo>
                  <a:pt x="11985938" y="2354792"/>
                  <a:pt x="11985938" y="2354792"/>
                  <a:pt x="11985938" y="2354792"/>
                </a:cubicBezTo>
                <a:cubicBezTo>
                  <a:pt x="11985938" y="2354792"/>
                  <a:pt x="11985938" y="2354792"/>
                  <a:pt x="11985938" y="2354792"/>
                </a:cubicBezTo>
                <a:close/>
                <a:moveTo>
                  <a:pt x="11998204" y="4920192"/>
                </a:moveTo>
                <a:cubicBezTo>
                  <a:pt x="12000657" y="4919133"/>
                  <a:pt x="12003110" y="4917017"/>
                  <a:pt x="12004337" y="4919133"/>
                </a:cubicBezTo>
                <a:cubicBezTo>
                  <a:pt x="12006790" y="4921250"/>
                  <a:pt x="12003110" y="4922309"/>
                  <a:pt x="12000657" y="4923367"/>
                </a:cubicBezTo>
                <a:cubicBezTo>
                  <a:pt x="11999430" y="4925484"/>
                  <a:pt x="11996977" y="4927600"/>
                  <a:pt x="11995751" y="4926542"/>
                </a:cubicBezTo>
                <a:cubicBezTo>
                  <a:pt x="11990844" y="4923367"/>
                  <a:pt x="11995751" y="4922309"/>
                  <a:pt x="11998204" y="4920192"/>
                </a:cubicBezTo>
                <a:close/>
                <a:moveTo>
                  <a:pt x="631678" y="3366559"/>
                </a:moveTo>
                <a:cubicBezTo>
                  <a:pt x="631678" y="3366559"/>
                  <a:pt x="631678" y="3366559"/>
                  <a:pt x="631678" y="3366559"/>
                </a:cubicBezTo>
                <a:cubicBezTo>
                  <a:pt x="631678" y="3366559"/>
                  <a:pt x="631678" y="3366559"/>
                  <a:pt x="631678" y="3366559"/>
                </a:cubicBezTo>
                <a:lnTo>
                  <a:pt x="631678" y="3366559"/>
                </a:lnTo>
                <a:cubicBezTo>
                  <a:pt x="630452" y="3366559"/>
                  <a:pt x="630452" y="3365500"/>
                  <a:pt x="631678" y="3366559"/>
                </a:cubicBezTo>
                <a:cubicBezTo>
                  <a:pt x="630452" y="3365500"/>
                  <a:pt x="630452" y="3365500"/>
                  <a:pt x="631678" y="3366559"/>
                </a:cubicBezTo>
                <a:lnTo>
                  <a:pt x="631678" y="3366559"/>
                </a:lnTo>
                <a:cubicBezTo>
                  <a:pt x="630452" y="3365500"/>
                  <a:pt x="631678" y="3366559"/>
                  <a:pt x="631678" y="3366559"/>
                </a:cubicBezTo>
                <a:close/>
                <a:moveTo>
                  <a:pt x="12000657" y="5062008"/>
                </a:moveTo>
                <a:lnTo>
                  <a:pt x="12000657" y="5062008"/>
                </a:lnTo>
                <a:cubicBezTo>
                  <a:pt x="12000657" y="5060950"/>
                  <a:pt x="12000657" y="5062008"/>
                  <a:pt x="12000657" y="5062008"/>
                </a:cubicBezTo>
                <a:lnTo>
                  <a:pt x="12000657" y="5062008"/>
                </a:lnTo>
                <a:cubicBezTo>
                  <a:pt x="12000657" y="5064125"/>
                  <a:pt x="12000657" y="5066242"/>
                  <a:pt x="12000657" y="5068359"/>
                </a:cubicBezTo>
                <a:cubicBezTo>
                  <a:pt x="11999430" y="5072592"/>
                  <a:pt x="12004337" y="5077883"/>
                  <a:pt x="11995751" y="5078942"/>
                </a:cubicBezTo>
                <a:cubicBezTo>
                  <a:pt x="11994524" y="5078942"/>
                  <a:pt x="11990844" y="5077883"/>
                  <a:pt x="11990844" y="5077883"/>
                </a:cubicBezTo>
                <a:cubicBezTo>
                  <a:pt x="11989618" y="5073650"/>
                  <a:pt x="11989618" y="5068359"/>
                  <a:pt x="11994524" y="5065184"/>
                </a:cubicBezTo>
                <a:cubicBezTo>
                  <a:pt x="11995751" y="5064125"/>
                  <a:pt x="11998204" y="5063067"/>
                  <a:pt x="12000657" y="5062008"/>
                </a:cubicBezTo>
                <a:close/>
                <a:moveTo>
                  <a:pt x="620639" y="3390900"/>
                </a:moveTo>
                <a:cubicBezTo>
                  <a:pt x="620639" y="3390900"/>
                  <a:pt x="620639" y="3390900"/>
                  <a:pt x="620639" y="3390900"/>
                </a:cubicBezTo>
                <a:cubicBezTo>
                  <a:pt x="620639" y="3390900"/>
                  <a:pt x="621866" y="3391958"/>
                  <a:pt x="620639" y="3390900"/>
                </a:cubicBezTo>
                <a:cubicBezTo>
                  <a:pt x="621866" y="3391958"/>
                  <a:pt x="621866" y="3391958"/>
                  <a:pt x="620639" y="3390900"/>
                </a:cubicBezTo>
                <a:close/>
                <a:moveTo>
                  <a:pt x="780092" y="5417609"/>
                </a:moveTo>
                <a:cubicBezTo>
                  <a:pt x="780092" y="5416550"/>
                  <a:pt x="778865" y="5415492"/>
                  <a:pt x="778865" y="5414434"/>
                </a:cubicBezTo>
                <a:cubicBezTo>
                  <a:pt x="780092" y="5413375"/>
                  <a:pt x="780092" y="5413375"/>
                  <a:pt x="780092" y="5413375"/>
                </a:cubicBezTo>
                <a:cubicBezTo>
                  <a:pt x="780092" y="5414434"/>
                  <a:pt x="781318" y="5415492"/>
                  <a:pt x="781318" y="5416550"/>
                </a:cubicBezTo>
                <a:cubicBezTo>
                  <a:pt x="781318" y="5416550"/>
                  <a:pt x="780092" y="5416550"/>
                  <a:pt x="780092" y="5417609"/>
                </a:cubicBezTo>
                <a:close/>
                <a:moveTo>
                  <a:pt x="111617" y="3925358"/>
                </a:moveTo>
                <a:cubicBezTo>
                  <a:pt x="111617" y="3925358"/>
                  <a:pt x="111617" y="3925358"/>
                  <a:pt x="111617" y="3925358"/>
                </a:cubicBezTo>
                <a:cubicBezTo>
                  <a:pt x="116523" y="3928534"/>
                  <a:pt x="117750" y="3933825"/>
                  <a:pt x="112843" y="3935942"/>
                </a:cubicBezTo>
                <a:cubicBezTo>
                  <a:pt x="109164" y="3938059"/>
                  <a:pt x="107937" y="3932767"/>
                  <a:pt x="107937" y="3930650"/>
                </a:cubicBezTo>
                <a:cubicBezTo>
                  <a:pt x="106711" y="3929592"/>
                  <a:pt x="104258" y="3927475"/>
                  <a:pt x="104258" y="3926417"/>
                </a:cubicBezTo>
                <a:cubicBezTo>
                  <a:pt x="105484" y="3923242"/>
                  <a:pt x="109164" y="3924300"/>
                  <a:pt x="111617" y="3925358"/>
                </a:cubicBezTo>
                <a:close/>
                <a:moveTo>
                  <a:pt x="616959" y="4907492"/>
                </a:moveTo>
                <a:cubicBezTo>
                  <a:pt x="616959" y="4907492"/>
                  <a:pt x="616959" y="4907492"/>
                  <a:pt x="616959" y="4907492"/>
                </a:cubicBezTo>
                <a:cubicBezTo>
                  <a:pt x="616959" y="4907492"/>
                  <a:pt x="616959" y="4907492"/>
                  <a:pt x="616959" y="4907492"/>
                </a:cubicBezTo>
                <a:lnTo>
                  <a:pt x="616959" y="4907492"/>
                </a:lnTo>
                <a:cubicBezTo>
                  <a:pt x="616959" y="4908550"/>
                  <a:pt x="615733" y="4909609"/>
                  <a:pt x="615733" y="4910667"/>
                </a:cubicBezTo>
                <a:cubicBezTo>
                  <a:pt x="615733" y="4909609"/>
                  <a:pt x="616959" y="4908550"/>
                  <a:pt x="616959" y="4907492"/>
                </a:cubicBezTo>
                <a:close/>
                <a:moveTo>
                  <a:pt x="407218" y="356658"/>
                </a:moveTo>
                <a:cubicBezTo>
                  <a:pt x="407218" y="356658"/>
                  <a:pt x="408444" y="355600"/>
                  <a:pt x="408444" y="355600"/>
                </a:cubicBezTo>
                <a:cubicBezTo>
                  <a:pt x="408444" y="356658"/>
                  <a:pt x="409671" y="356658"/>
                  <a:pt x="409671" y="357717"/>
                </a:cubicBezTo>
                <a:cubicBezTo>
                  <a:pt x="409671" y="357717"/>
                  <a:pt x="408444" y="358775"/>
                  <a:pt x="408444" y="359833"/>
                </a:cubicBezTo>
                <a:cubicBezTo>
                  <a:pt x="408444" y="357717"/>
                  <a:pt x="407218" y="356658"/>
                  <a:pt x="407218" y="356658"/>
                </a:cubicBezTo>
                <a:close/>
                <a:moveTo>
                  <a:pt x="597334" y="3485092"/>
                </a:moveTo>
                <a:cubicBezTo>
                  <a:pt x="597334" y="3485092"/>
                  <a:pt x="596108" y="3486150"/>
                  <a:pt x="596108" y="3486150"/>
                </a:cubicBezTo>
                <a:cubicBezTo>
                  <a:pt x="596108" y="3486150"/>
                  <a:pt x="594881" y="3485092"/>
                  <a:pt x="594881" y="3485092"/>
                </a:cubicBezTo>
                <a:cubicBezTo>
                  <a:pt x="594881" y="3484034"/>
                  <a:pt x="596108" y="3484034"/>
                  <a:pt x="596108" y="3482975"/>
                </a:cubicBezTo>
                <a:cubicBezTo>
                  <a:pt x="596108" y="3484034"/>
                  <a:pt x="597334" y="3485092"/>
                  <a:pt x="597334" y="3485092"/>
                </a:cubicBezTo>
                <a:close/>
                <a:moveTo>
                  <a:pt x="589975" y="4664075"/>
                </a:moveTo>
                <a:cubicBezTo>
                  <a:pt x="589975" y="4664075"/>
                  <a:pt x="588749" y="4665133"/>
                  <a:pt x="588749" y="4665133"/>
                </a:cubicBezTo>
                <a:cubicBezTo>
                  <a:pt x="588749" y="4665133"/>
                  <a:pt x="587522" y="4664075"/>
                  <a:pt x="587522" y="4664075"/>
                </a:cubicBezTo>
                <a:cubicBezTo>
                  <a:pt x="587522" y="4664075"/>
                  <a:pt x="588749" y="4663017"/>
                  <a:pt x="588749" y="4663017"/>
                </a:cubicBezTo>
                <a:cubicBezTo>
                  <a:pt x="588749" y="4663017"/>
                  <a:pt x="589975" y="4664075"/>
                  <a:pt x="589975" y="4664075"/>
                </a:cubicBezTo>
                <a:close/>
                <a:moveTo>
                  <a:pt x="12043587" y="4818592"/>
                </a:moveTo>
                <a:cubicBezTo>
                  <a:pt x="12028868" y="4808008"/>
                  <a:pt x="12028868" y="4808008"/>
                  <a:pt x="12025188" y="4794250"/>
                </a:cubicBezTo>
                <a:cubicBezTo>
                  <a:pt x="12036227" y="4798484"/>
                  <a:pt x="12038680" y="4809067"/>
                  <a:pt x="12047266" y="4815417"/>
                </a:cubicBezTo>
                <a:cubicBezTo>
                  <a:pt x="12049719" y="4816475"/>
                  <a:pt x="12049719" y="4818592"/>
                  <a:pt x="12048492" y="4820709"/>
                </a:cubicBezTo>
                <a:cubicBezTo>
                  <a:pt x="12047266" y="4821767"/>
                  <a:pt x="12044813" y="4820709"/>
                  <a:pt x="12043587" y="4818592"/>
                </a:cubicBezTo>
                <a:close/>
                <a:moveTo>
                  <a:pt x="599788" y="5211234"/>
                </a:moveTo>
                <a:cubicBezTo>
                  <a:pt x="599788" y="5211234"/>
                  <a:pt x="599788" y="5211234"/>
                  <a:pt x="599788" y="5211234"/>
                </a:cubicBezTo>
                <a:cubicBezTo>
                  <a:pt x="599788" y="5211234"/>
                  <a:pt x="599788" y="5210175"/>
                  <a:pt x="599788" y="5210175"/>
                </a:cubicBezTo>
                <a:cubicBezTo>
                  <a:pt x="599788" y="5210175"/>
                  <a:pt x="599788" y="5211234"/>
                  <a:pt x="599788" y="5211234"/>
                </a:cubicBezTo>
                <a:close/>
                <a:moveTo>
                  <a:pt x="598561" y="5212292"/>
                </a:moveTo>
                <a:cubicBezTo>
                  <a:pt x="598561" y="5212292"/>
                  <a:pt x="598561" y="5212292"/>
                  <a:pt x="598561" y="5212292"/>
                </a:cubicBezTo>
                <a:cubicBezTo>
                  <a:pt x="598561" y="5212292"/>
                  <a:pt x="598561" y="5212292"/>
                  <a:pt x="598561" y="5212292"/>
                </a:cubicBezTo>
                <a:cubicBezTo>
                  <a:pt x="598561" y="5212292"/>
                  <a:pt x="598561" y="5212292"/>
                  <a:pt x="598561" y="5212292"/>
                </a:cubicBezTo>
                <a:cubicBezTo>
                  <a:pt x="598561" y="5212292"/>
                  <a:pt x="598561" y="5212292"/>
                  <a:pt x="598561" y="5212292"/>
                </a:cubicBezTo>
                <a:close/>
                <a:moveTo>
                  <a:pt x="11238963" y="2097617"/>
                </a:moveTo>
                <a:cubicBezTo>
                  <a:pt x="11238963" y="2098675"/>
                  <a:pt x="11237737" y="2098675"/>
                  <a:pt x="11237737" y="2098675"/>
                </a:cubicBezTo>
                <a:cubicBezTo>
                  <a:pt x="11237737" y="2097617"/>
                  <a:pt x="11236510" y="2097617"/>
                  <a:pt x="11236510" y="2096558"/>
                </a:cubicBezTo>
                <a:cubicBezTo>
                  <a:pt x="11237737" y="2096558"/>
                  <a:pt x="11237737" y="2095500"/>
                  <a:pt x="11238963" y="2095500"/>
                </a:cubicBezTo>
                <a:cubicBezTo>
                  <a:pt x="11237737" y="2095500"/>
                  <a:pt x="11238963" y="2096558"/>
                  <a:pt x="11238963" y="2097617"/>
                </a:cubicBezTo>
                <a:close/>
                <a:moveTo>
                  <a:pt x="11251229" y="1974850"/>
                </a:moveTo>
                <a:cubicBezTo>
                  <a:pt x="11252456" y="1973792"/>
                  <a:pt x="11252456" y="1973792"/>
                  <a:pt x="11251229" y="1974850"/>
                </a:cubicBezTo>
                <a:cubicBezTo>
                  <a:pt x="11252456" y="1973792"/>
                  <a:pt x="11252456" y="1974850"/>
                  <a:pt x="11251229" y="1974850"/>
                </a:cubicBezTo>
                <a:cubicBezTo>
                  <a:pt x="11252456" y="1974850"/>
                  <a:pt x="11252456" y="1974850"/>
                  <a:pt x="11251229" y="1974850"/>
                </a:cubicBezTo>
                <a:close/>
                <a:moveTo>
                  <a:pt x="11243870" y="1976967"/>
                </a:moveTo>
                <a:cubicBezTo>
                  <a:pt x="11243870" y="1976967"/>
                  <a:pt x="11245096" y="1976967"/>
                  <a:pt x="11243870" y="1976967"/>
                </a:cubicBezTo>
                <a:cubicBezTo>
                  <a:pt x="11245096" y="1976967"/>
                  <a:pt x="11245096" y="1976967"/>
                  <a:pt x="11243870" y="1976967"/>
                </a:cubicBezTo>
                <a:cubicBezTo>
                  <a:pt x="11245096" y="1976967"/>
                  <a:pt x="11243870" y="1976967"/>
                  <a:pt x="11243870" y="1976967"/>
                </a:cubicBezTo>
                <a:close/>
                <a:moveTo>
                  <a:pt x="11251229" y="1974850"/>
                </a:moveTo>
                <a:cubicBezTo>
                  <a:pt x="11248776" y="1975908"/>
                  <a:pt x="11247549" y="1978025"/>
                  <a:pt x="11243870" y="1976967"/>
                </a:cubicBezTo>
                <a:cubicBezTo>
                  <a:pt x="11246323" y="1974850"/>
                  <a:pt x="11248776" y="1973792"/>
                  <a:pt x="11251229" y="1974850"/>
                </a:cubicBezTo>
                <a:close/>
                <a:moveTo>
                  <a:pt x="597334" y="5212292"/>
                </a:moveTo>
                <a:cubicBezTo>
                  <a:pt x="597334" y="5213350"/>
                  <a:pt x="596108" y="5214409"/>
                  <a:pt x="596108" y="5215467"/>
                </a:cubicBezTo>
                <a:cubicBezTo>
                  <a:pt x="594881" y="5214409"/>
                  <a:pt x="594881" y="5213350"/>
                  <a:pt x="594881" y="5213350"/>
                </a:cubicBezTo>
                <a:cubicBezTo>
                  <a:pt x="594881" y="5212292"/>
                  <a:pt x="596108" y="5212292"/>
                  <a:pt x="597334" y="5212292"/>
                </a:cubicBezTo>
                <a:close/>
                <a:moveTo>
                  <a:pt x="12086516" y="3613150"/>
                </a:moveTo>
                <a:cubicBezTo>
                  <a:pt x="12086516" y="3614208"/>
                  <a:pt x="12086516" y="3615267"/>
                  <a:pt x="12087742" y="3616325"/>
                </a:cubicBezTo>
                <a:cubicBezTo>
                  <a:pt x="12082836" y="3615267"/>
                  <a:pt x="12085289" y="3613150"/>
                  <a:pt x="12086516" y="3613150"/>
                </a:cubicBezTo>
                <a:close/>
                <a:moveTo>
                  <a:pt x="12085289" y="3611034"/>
                </a:moveTo>
                <a:cubicBezTo>
                  <a:pt x="12086516" y="3611034"/>
                  <a:pt x="12086516" y="3611034"/>
                  <a:pt x="12085289" y="3611034"/>
                </a:cubicBezTo>
                <a:cubicBezTo>
                  <a:pt x="12086516" y="3611034"/>
                  <a:pt x="12086516" y="3612092"/>
                  <a:pt x="12085289" y="3611034"/>
                </a:cubicBezTo>
                <a:cubicBezTo>
                  <a:pt x="12086516" y="3612092"/>
                  <a:pt x="12086516" y="3612092"/>
                  <a:pt x="12085289" y="3611034"/>
                </a:cubicBezTo>
                <a:cubicBezTo>
                  <a:pt x="12086516" y="3612092"/>
                  <a:pt x="12085289" y="3612092"/>
                  <a:pt x="12085289" y="3612092"/>
                </a:cubicBezTo>
                <a:cubicBezTo>
                  <a:pt x="12086516" y="3612092"/>
                  <a:pt x="12085289" y="3612092"/>
                  <a:pt x="12085289" y="3611034"/>
                </a:cubicBezTo>
                <a:close/>
                <a:moveTo>
                  <a:pt x="533553" y="2942167"/>
                </a:moveTo>
                <a:cubicBezTo>
                  <a:pt x="533553" y="2942167"/>
                  <a:pt x="533553" y="2942167"/>
                  <a:pt x="533553" y="2942167"/>
                </a:cubicBezTo>
                <a:cubicBezTo>
                  <a:pt x="533553" y="2942167"/>
                  <a:pt x="533553" y="2942167"/>
                  <a:pt x="533553" y="2942167"/>
                </a:cubicBezTo>
                <a:cubicBezTo>
                  <a:pt x="533553" y="2943225"/>
                  <a:pt x="533553" y="2943225"/>
                  <a:pt x="533553" y="2942167"/>
                </a:cubicBezTo>
                <a:lnTo>
                  <a:pt x="533553" y="2942167"/>
                </a:lnTo>
                <a:close/>
                <a:moveTo>
                  <a:pt x="12112274" y="3727450"/>
                </a:moveTo>
                <a:cubicBezTo>
                  <a:pt x="12114727" y="3725333"/>
                  <a:pt x="12115953" y="3722159"/>
                  <a:pt x="12119633" y="3726392"/>
                </a:cubicBezTo>
                <a:cubicBezTo>
                  <a:pt x="12120860" y="3727450"/>
                  <a:pt x="12117180" y="3729567"/>
                  <a:pt x="12114727" y="3729567"/>
                </a:cubicBezTo>
                <a:cubicBezTo>
                  <a:pt x="12111047" y="3735917"/>
                  <a:pt x="12108594" y="3741208"/>
                  <a:pt x="12103688" y="3747559"/>
                </a:cubicBezTo>
                <a:cubicBezTo>
                  <a:pt x="12102461" y="3748617"/>
                  <a:pt x="12098782" y="3748617"/>
                  <a:pt x="12096329" y="3748617"/>
                </a:cubicBezTo>
                <a:cubicBezTo>
                  <a:pt x="12093875" y="3747559"/>
                  <a:pt x="12092649" y="3744383"/>
                  <a:pt x="12093875" y="3743325"/>
                </a:cubicBezTo>
                <a:cubicBezTo>
                  <a:pt x="12103688" y="3740150"/>
                  <a:pt x="12102461" y="3729567"/>
                  <a:pt x="12112274" y="3727450"/>
                </a:cubicBezTo>
                <a:close/>
                <a:moveTo>
                  <a:pt x="12119633" y="4688417"/>
                </a:moveTo>
                <a:cubicBezTo>
                  <a:pt x="12119633" y="4688417"/>
                  <a:pt x="12119633" y="4689475"/>
                  <a:pt x="12119633" y="4688417"/>
                </a:cubicBezTo>
                <a:cubicBezTo>
                  <a:pt x="12119633" y="4689475"/>
                  <a:pt x="12118406" y="4688417"/>
                  <a:pt x="12119633" y="4688417"/>
                </a:cubicBezTo>
                <a:cubicBezTo>
                  <a:pt x="12118406" y="4688417"/>
                  <a:pt x="12119633" y="4688417"/>
                  <a:pt x="12119633" y="4688417"/>
                </a:cubicBezTo>
                <a:close/>
                <a:moveTo>
                  <a:pt x="12119633" y="4688417"/>
                </a:moveTo>
                <a:cubicBezTo>
                  <a:pt x="12120860" y="4687359"/>
                  <a:pt x="12120860" y="4686300"/>
                  <a:pt x="12122086" y="4685242"/>
                </a:cubicBezTo>
                <a:cubicBezTo>
                  <a:pt x="12124539" y="4689475"/>
                  <a:pt x="12122086" y="4688417"/>
                  <a:pt x="12119633" y="4688417"/>
                </a:cubicBezTo>
                <a:close/>
                <a:moveTo>
                  <a:pt x="12128219" y="3643842"/>
                </a:moveTo>
                <a:cubicBezTo>
                  <a:pt x="12128219" y="3643842"/>
                  <a:pt x="12126993" y="3642784"/>
                  <a:pt x="12126993" y="3642784"/>
                </a:cubicBezTo>
                <a:cubicBezTo>
                  <a:pt x="12126993" y="3642784"/>
                  <a:pt x="12128219" y="3641725"/>
                  <a:pt x="12128219" y="3641725"/>
                </a:cubicBezTo>
                <a:cubicBezTo>
                  <a:pt x="12128219" y="3641725"/>
                  <a:pt x="12129446" y="3642784"/>
                  <a:pt x="12129446" y="3642784"/>
                </a:cubicBezTo>
                <a:cubicBezTo>
                  <a:pt x="12129446" y="3643842"/>
                  <a:pt x="12128219" y="3643842"/>
                  <a:pt x="12128219" y="3643842"/>
                </a:cubicBezTo>
                <a:close/>
                <a:moveTo>
                  <a:pt x="727350" y="6047317"/>
                </a:moveTo>
                <a:cubicBezTo>
                  <a:pt x="726123" y="6048375"/>
                  <a:pt x="726123" y="6049433"/>
                  <a:pt x="724897" y="6049433"/>
                </a:cubicBezTo>
                <a:cubicBezTo>
                  <a:pt x="723670" y="6047317"/>
                  <a:pt x="724897" y="6045200"/>
                  <a:pt x="727350" y="6047317"/>
                </a:cubicBezTo>
                <a:close/>
                <a:moveTo>
                  <a:pt x="727350" y="6046258"/>
                </a:moveTo>
                <a:cubicBezTo>
                  <a:pt x="727350" y="6046258"/>
                  <a:pt x="727350" y="6046258"/>
                  <a:pt x="727350" y="6046258"/>
                </a:cubicBezTo>
                <a:cubicBezTo>
                  <a:pt x="727350" y="6047317"/>
                  <a:pt x="727350" y="6047317"/>
                  <a:pt x="727350" y="6046258"/>
                </a:cubicBezTo>
                <a:cubicBezTo>
                  <a:pt x="727350" y="6047317"/>
                  <a:pt x="727350" y="6047317"/>
                  <a:pt x="727350" y="6046258"/>
                </a:cubicBezTo>
                <a:lnTo>
                  <a:pt x="727350" y="6046258"/>
                </a:lnTo>
                <a:lnTo>
                  <a:pt x="727350" y="6046258"/>
                </a:lnTo>
                <a:lnTo>
                  <a:pt x="727350" y="6046258"/>
                </a:lnTo>
                <a:cubicBezTo>
                  <a:pt x="727350" y="6047317"/>
                  <a:pt x="727350" y="6047317"/>
                  <a:pt x="727350" y="6046258"/>
                </a:cubicBezTo>
                <a:cubicBezTo>
                  <a:pt x="727350" y="6047317"/>
                  <a:pt x="727350" y="6047317"/>
                  <a:pt x="727350" y="6046258"/>
                </a:cubicBezTo>
                <a:close/>
                <a:moveTo>
                  <a:pt x="511475" y="1883833"/>
                </a:moveTo>
                <a:cubicBezTo>
                  <a:pt x="511475" y="1883833"/>
                  <a:pt x="510249" y="1884892"/>
                  <a:pt x="510249" y="1884892"/>
                </a:cubicBezTo>
                <a:cubicBezTo>
                  <a:pt x="510249" y="1883833"/>
                  <a:pt x="509022" y="1882775"/>
                  <a:pt x="509022" y="1881717"/>
                </a:cubicBezTo>
                <a:cubicBezTo>
                  <a:pt x="509022" y="1881717"/>
                  <a:pt x="510249" y="1880658"/>
                  <a:pt x="510249" y="1880658"/>
                </a:cubicBezTo>
                <a:cubicBezTo>
                  <a:pt x="510249" y="1881717"/>
                  <a:pt x="511475" y="1882775"/>
                  <a:pt x="511475" y="1883833"/>
                </a:cubicBezTo>
                <a:close/>
                <a:moveTo>
                  <a:pt x="12135579" y="4959350"/>
                </a:moveTo>
                <a:lnTo>
                  <a:pt x="12135579" y="4959350"/>
                </a:lnTo>
                <a:cubicBezTo>
                  <a:pt x="12135579" y="4960409"/>
                  <a:pt x="12135579" y="4959350"/>
                  <a:pt x="12135579" y="4959350"/>
                </a:cubicBezTo>
                <a:lnTo>
                  <a:pt x="12135579" y="4959350"/>
                </a:lnTo>
                <a:cubicBezTo>
                  <a:pt x="12130672" y="4956175"/>
                  <a:pt x="12119633" y="4958292"/>
                  <a:pt x="12120860" y="4950883"/>
                </a:cubicBezTo>
                <a:cubicBezTo>
                  <a:pt x="12122086" y="4942417"/>
                  <a:pt x="12133125" y="4940300"/>
                  <a:pt x="12139258" y="4933950"/>
                </a:cubicBezTo>
                <a:cubicBezTo>
                  <a:pt x="12145391" y="4944534"/>
                  <a:pt x="12126993" y="4949825"/>
                  <a:pt x="12135579" y="4959350"/>
                </a:cubicBezTo>
                <a:close/>
                <a:moveTo>
                  <a:pt x="12141711" y="3403600"/>
                </a:moveTo>
                <a:cubicBezTo>
                  <a:pt x="12141711" y="3406775"/>
                  <a:pt x="12139258" y="3407833"/>
                  <a:pt x="12136805" y="3407833"/>
                </a:cubicBezTo>
                <a:cubicBezTo>
                  <a:pt x="12136805" y="3404659"/>
                  <a:pt x="12138031" y="3402542"/>
                  <a:pt x="12141711" y="3403600"/>
                </a:cubicBezTo>
                <a:close/>
                <a:moveTo>
                  <a:pt x="12169922" y="4375150"/>
                </a:moveTo>
                <a:cubicBezTo>
                  <a:pt x="12169922" y="4375150"/>
                  <a:pt x="12169922" y="4375150"/>
                  <a:pt x="12169922" y="4375150"/>
                </a:cubicBezTo>
                <a:cubicBezTo>
                  <a:pt x="12174828" y="4378325"/>
                  <a:pt x="12174828" y="4381500"/>
                  <a:pt x="12172375" y="4385734"/>
                </a:cubicBezTo>
                <a:cubicBezTo>
                  <a:pt x="12165016" y="4385734"/>
                  <a:pt x="12167469" y="4380442"/>
                  <a:pt x="12166243" y="4377267"/>
                </a:cubicBezTo>
                <a:cubicBezTo>
                  <a:pt x="12163789" y="4377267"/>
                  <a:pt x="12161336" y="4376209"/>
                  <a:pt x="12162562" y="4374092"/>
                </a:cubicBezTo>
                <a:cubicBezTo>
                  <a:pt x="12166243" y="4371975"/>
                  <a:pt x="12168695" y="4374092"/>
                  <a:pt x="12169922" y="4375150"/>
                </a:cubicBezTo>
                <a:close/>
                <a:moveTo>
                  <a:pt x="12167469" y="6306609"/>
                </a:moveTo>
                <a:cubicBezTo>
                  <a:pt x="12167469" y="6306609"/>
                  <a:pt x="12166243" y="6305550"/>
                  <a:pt x="12167469" y="6306609"/>
                </a:cubicBezTo>
                <a:cubicBezTo>
                  <a:pt x="12167469" y="6304492"/>
                  <a:pt x="12168695" y="6304492"/>
                  <a:pt x="12169922" y="6303433"/>
                </a:cubicBezTo>
                <a:cubicBezTo>
                  <a:pt x="12168695" y="6304492"/>
                  <a:pt x="12168695" y="6305550"/>
                  <a:pt x="12167469" y="6306609"/>
                </a:cubicBezTo>
                <a:close/>
                <a:moveTo>
                  <a:pt x="536006" y="5899151"/>
                </a:moveTo>
                <a:cubicBezTo>
                  <a:pt x="536006" y="5899151"/>
                  <a:pt x="536006" y="5900209"/>
                  <a:pt x="536006" y="5900209"/>
                </a:cubicBezTo>
                <a:cubicBezTo>
                  <a:pt x="534780" y="5899151"/>
                  <a:pt x="534780" y="5899151"/>
                  <a:pt x="533553" y="5898092"/>
                </a:cubicBezTo>
                <a:cubicBezTo>
                  <a:pt x="536006" y="5899151"/>
                  <a:pt x="536006" y="5899151"/>
                  <a:pt x="536006" y="5899151"/>
                </a:cubicBezTo>
                <a:close/>
                <a:moveTo>
                  <a:pt x="538460" y="5901267"/>
                </a:moveTo>
                <a:cubicBezTo>
                  <a:pt x="553178" y="5884334"/>
                  <a:pt x="553178" y="5884334"/>
                  <a:pt x="575256" y="5889625"/>
                </a:cubicBezTo>
                <a:cubicBezTo>
                  <a:pt x="564217" y="5894917"/>
                  <a:pt x="553178" y="5897034"/>
                  <a:pt x="545819" y="5905500"/>
                </a:cubicBezTo>
                <a:cubicBezTo>
                  <a:pt x="540913" y="5910792"/>
                  <a:pt x="540913" y="5902325"/>
                  <a:pt x="538460" y="5901267"/>
                </a:cubicBezTo>
                <a:lnTo>
                  <a:pt x="538460" y="5901267"/>
                </a:lnTo>
                <a:cubicBezTo>
                  <a:pt x="537233" y="5901267"/>
                  <a:pt x="537233" y="5901267"/>
                  <a:pt x="538460" y="5901267"/>
                </a:cubicBezTo>
                <a:cubicBezTo>
                  <a:pt x="537233" y="5901267"/>
                  <a:pt x="537233" y="5901267"/>
                  <a:pt x="538460" y="5901267"/>
                </a:cubicBezTo>
                <a:cubicBezTo>
                  <a:pt x="537233" y="5901267"/>
                  <a:pt x="537233" y="5901267"/>
                  <a:pt x="538460" y="5901267"/>
                </a:cubicBezTo>
                <a:close/>
                <a:moveTo>
                  <a:pt x="12173602" y="6710892"/>
                </a:moveTo>
                <a:cubicBezTo>
                  <a:pt x="12172375" y="6709834"/>
                  <a:pt x="12172375" y="6708776"/>
                  <a:pt x="12174828" y="6707717"/>
                </a:cubicBezTo>
                <a:cubicBezTo>
                  <a:pt x="12174828" y="6707717"/>
                  <a:pt x="12176055" y="6708776"/>
                  <a:pt x="12176055" y="6708776"/>
                </a:cubicBezTo>
                <a:cubicBezTo>
                  <a:pt x="12176055" y="6708776"/>
                  <a:pt x="12176055" y="6709834"/>
                  <a:pt x="12174828" y="6709834"/>
                </a:cubicBezTo>
                <a:cubicBezTo>
                  <a:pt x="12174828" y="6710892"/>
                  <a:pt x="12173602" y="6710892"/>
                  <a:pt x="12173602" y="6710892"/>
                </a:cubicBezTo>
                <a:close/>
                <a:moveTo>
                  <a:pt x="1592074" y="3829050"/>
                </a:moveTo>
                <a:cubicBezTo>
                  <a:pt x="1593301" y="3829050"/>
                  <a:pt x="1594527" y="3830108"/>
                  <a:pt x="1595754" y="3830108"/>
                </a:cubicBezTo>
                <a:cubicBezTo>
                  <a:pt x="1595754" y="3831167"/>
                  <a:pt x="1594527" y="3831167"/>
                  <a:pt x="1594527" y="3832225"/>
                </a:cubicBezTo>
                <a:cubicBezTo>
                  <a:pt x="1593301" y="3831167"/>
                  <a:pt x="1592074" y="3831167"/>
                  <a:pt x="1590848" y="3830108"/>
                </a:cubicBezTo>
                <a:cubicBezTo>
                  <a:pt x="1590848" y="3830108"/>
                  <a:pt x="1590848" y="3829050"/>
                  <a:pt x="1592074" y="3829050"/>
                </a:cubicBezTo>
                <a:close/>
                <a:moveTo>
                  <a:pt x="12188320" y="5174192"/>
                </a:moveTo>
                <a:cubicBezTo>
                  <a:pt x="12188320" y="5175250"/>
                  <a:pt x="12187093" y="5175250"/>
                  <a:pt x="12187093" y="5176309"/>
                </a:cubicBezTo>
                <a:cubicBezTo>
                  <a:pt x="12187093" y="5175250"/>
                  <a:pt x="12187093" y="5175250"/>
                  <a:pt x="12188320" y="5174192"/>
                </a:cubicBezTo>
                <a:cubicBezTo>
                  <a:pt x="12187093" y="5174192"/>
                  <a:pt x="12188320" y="5174192"/>
                  <a:pt x="12188320" y="5174192"/>
                </a:cubicBezTo>
                <a:close/>
                <a:moveTo>
                  <a:pt x="1053615" y="2589742"/>
                </a:moveTo>
                <a:cubicBezTo>
                  <a:pt x="1053615" y="2590800"/>
                  <a:pt x="1053615" y="2590800"/>
                  <a:pt x="1053615" y="2589742"/>
                </a:cubicBezTo>
                <a:cubicBezTo>
                  <a:pt x="1053615" y="2590800"/>
                  <a:pt x="1053615" y="2590800"/>
                  <a:pt x="1053615" y="2589742"/>
                </a:cubicBezTo>
                <a:cubicBezTo>
                  <a:pt x="1053615" y="2590800"/>
                  <a:pt x="1053615" y="2590800"/>
                  <a:pt x="1053615" y="2589742"/>
                </a:cubicBezTo>
                <a:cubicBezTo>
                  <a:pt x="1053615" y="2590800"/>
                  <a:pt x="1053615" y="2590800"/>
                  <a:pt x="1053615" y="2589742"/>
                </a:cubicBezTo>
                <a:close/>
                <a:moveTo>
                  <a:pt x="1053615" y="2590800"/>
                </a:moveTo>
                <a:cubicBezTo>
                  <a:pt x="1052388" y="2591858"/>
                  <a:pt x="1051161" y="2591858"/>
                  <a:pt x="1049935" y="2590800"/>
                </a:cubicBezTo>
                <a:cubicBezTo>
                  <a:pt x="1051161" y="2590800"/>
                  <a:pt x="1051161" y="2589742"/>
                  <a:pt x="1052388" y="2589742"/>
                </a:cubicBezTo>
                <a:cubicBezTo>
                  <a:pt x="1052388" y="2589742"/>
                  <a:pt x="1052388" y="2589742"/>
                  <a:pt x="1053615" y="2590800"/>
                </a:cubicBezTo>
                <a:close/>
                <a:moveTo>
                  <a:pt x="1701238" y="5377392"/>
                </a:moveTo>
                <a:cubicBezTo>
                  <a:pt x="1702464" y="5378450"/>
                  <a:pt x="1702464" y="5378450"/>
                  <a:pt x="1703691" y="5378450"/>
                </a:cubicBezTo>
                <a:cubicBezTo>
                  <a:pt x="1703691" y="5378450"/>
                  <a:pt x="1702464" y="5379508"/>
                  <a:pt x="1702464" y="5379508"/>
                </a:cubicBezTo>
                <a:cubicBezTo>
                  <a:pt x="1702464" y="5379508"/>
                  <a:pt x="1701238" y="5378450"/>
                  <a:pt x="1701238" y="5378450"/>
                </a:cubicBezTo>
                <a:cubicBezTo>
                  <a:pt x="1701238" y="5378450"/>
                  <a:pt x="1701238" y="5377392"/>
                  <a:pt x="1701238" y="5377392"/>
                </a:cubicBezTo>
                <a:close/>
                <a:moveTo>
                  <a:pt x="190117" y="1575858"/>
                </a:moveTo>
                <a:cubicBezTo>
                  <a:pt x="190117" y="1575858"/>
                  <a:pt x="188890" y="1574800"/>
                  <a:pt x="188890" y="1574800"/>
                </a:cubicBezTo>
                <a:cubicBezTo>
                  <a:pt x="188890" y="1573742"/>
                  <a:pt x="190117" y="1573742"/>
                  <a:pt x="190117" y="1572683"/>
                </a:cubicBezTo>
                <a:cubicBezTo>
                  <a:pt x="190117" y="1572683"/>
                  <a:pt x="191343" y="1573742"/>
                  <a:pt x="191343" y="1573742"/>
                </a:cubicBezTo>
                <a:cubicBezTo>
                  <a:pt x="191343" y="1574800"/>
                  <a:pt x="190117" y="1575858"/>
                  <a:pt x="190117" y="1575858"/>
                </a:cubicBezTo>
                <a:close/>
                <a:moveTo>
                  <a:pt x="366741" y="821267"/>
                </a:moveTo>
                <a:cubicBezTo>
                  <a:pt x="366741" y="822325"/>
                  <a:pt x="365515" y="823383"/>
                  <a:pt x="365515" y="824442"/>
                </a:cubicBezTo>
                <a:cubicBezTo>
                  <a:pt x="365515" y="824442"/>
                  <a:pt x="364288" y="823383"/>
                  <a:pt x="363062" y="822325"/>
                </a:cubicBezTo>
                <a:cubicBezTo>
                  <a:pt x="364288" y="821267"/>
                  <a:pt x="364288" y="820208"/>
                  <a:pt x="365515" y="819150"/>
                </a:cubicBezTo>
                <a:cubicBezTo>
                  <a:pt x="365515" y="820208"/>
                  <a:pt x="366741" y="821267"/>
                  <a:pt x="366741" y="821267"/>
                </a:cubicBezTo>
                <a:close/>
                <a:moveTo>
                  <a:pt x="228140" y="5911850"/>
                </a:moveTo>
                <a:cubicBezTo>
                  <a:pt x="228140" y="5911850"/>
                  <a:pt x="228140" y="5911850"/>
                  <a:pt x="228140" y="5911850"/>
                </a:cubicBezTo>
                <a:cubicBezTo>
                  <a:pt x="228140" y="5911850"/>
                  <a:pt x="228140" y="5911850"/>
                  <a:pt x="228140" y="5911850"/>
                </a:cubicBezTo>
                <a:lnTo>
                  <a:pt x="228140" y="5911850"/>
                </a:lnTo>
                <a:lnTo>
                  <a:pt x="228140" y="5911850"/>
                </a:lnTo>
                <a:cubicBezTo>
                  <a:pt x="228140" y="5912909"/>
                  <a:pt x="228140" y="5912909"/>
                  <a:pt x="228140" y="5911850"/>
                </a:cubicBezTo>
                <a:close/>
                <a:moveTo>
                  <a:pt x="550725" y="1935692"/>
                </a:moveTo>
                <a:cubicBezTo>
                  <a:pt x="550725" y="1935692"/>
                  <a:pt x="550725" y="1935692"/>
                  <a:pt x="550725" y="1935692"/>
                </a:cubicBezTo>
                <a:cubicBezTo>
                  <a:pt x="550725" y="1935692"/>
                  <a:pt x="550725" y="1935692"/>
                  <a:pt x="550725" y="1935692"/>
                </a:cubicBezTo>
                <a:lnTo>
                  <a:pt x="550725" y="1935692"/>
                </a:lnTo>
                <a:lnTo>
                  <a:pt x="550725" y="1935692"/>
                </a:lnTo>
                <a:close/>
                <a:moveTo>
                  <a:pt x="191343" y="1861608"/>
                </a:moveTo>
                <a:cubicBezTo>
                  <a:pt x="197476" y="1859492"/>
                  <a:pt x="196250" y="1863725"/>
                  <a:pt x="196250" y="1865842"/>
                </a:cubicBezTo>
                <a:cubicBezTo>
                  <a:pt x="193796" y="1865842"/>
                  <a:pt x="192570" y="1863725"/>
                  <a:pt x="191343" y="1861608"/>
                </a:cubicBezTo>
                <a:close/>
                <a:moveTo>
                  <a:pt x="197476" y="1707092"/>
                </a:moveTo>
                <a:cubicBezTo>
                  <a:pt x="198703" y="1707092"/>
                  <a:pt x="199929" y="1708150"/>
                  <a:pt x="201156" y="1709208"/>
                </a:cubicBezTo>
                <a:cubicBezTo>
                  <a:pt x="199929" y="1709208"/>
                  <a:pt x="198703" y="1708150"/>
                  <a:pt x="197476" y="1707092"/>
                </a:cubicBezTo>
                <a:lnTo>
                  <a:pt x="197476" y="1707092"/>
                </a:lnTo>
                <a:cubicBezTo>
                  <a:pt x="197476" y="1707092"/>
                  <a:pt x="196250" y="1707092"/>
                  <a:pt x="197476" y="1707092"/>
                </a:cubicBezTo>
                <a:lnTo>
                  <a:pt x="197476" y="1707092"/>
                </a:lnTo>
                <a:cubicBezTo>
                  <a:pt x="196250" y="1707092"/>
                  <a:pt x="197476" y="1707092"/>
                  <a:pt x="197476" y="1707092"/>
                </a:cubicBezTo>
                <a:close/>
                <a:moveTo>
                  <a:pt x="202382" y="1586442"/>
                </a:moveTo>
                <a:lnTo>
                  <a:pt x="202382" y="1586442"/>
                </a:lnTo>
                <a:cubicBezTo>
                  <a:pt x="199929" y="1586442"/>
                  <a:pt x="198703" y="1585383"/>
                  <a:pt x="197476" y="1583267"/>
                </a:cubicBezTo>
                <a:cubicBezTo>
                  <a:pt x="197476" y="1583267"/>
                  <a:pt x="198703" y="1582208"/>
                  <a:pt x="198703" y="1582208"/>
                </a:cubicBezTo>
                <a:cubicBezTo>
                  <a:pt x="201156" y="1582208"/>
                  <a:pt x="202382" y="1584325"/>
                  <a:pt x="202382" y="1586442"/>
                </a:cubicBezTo>
                <a:cubicBezTo>
                  <a:pt x="204835" y="1586442"/>
                  <a:pt x="206062" y="1587500"/>
                  <a:pt x="207289" y="1587500"/>
                </a:cubicBezTo>
                <a:cubicBezTo>
                  <a:pt x="204835" y="1590675"/>
                  <a:pt x="203609" y="1589617"/>
                  <a:pt x="202382" y="1586442"/>
                </a:cubicBezTo>
                <a:close/>
                <a:moveTo>
                  <a:pt x="1372520" y="1990725"/>
                </a:moveTo>
                <a:cubicBezTo>
                  <a:pt x="1372520" y="1990725"/>
                  <a:pt x="1373747" y="1989667"/>
                  <a:pt x="1373747" y="1989667"/>
                </a:cubicBezTo>
                <a:cubicBezTo>
                  <a:pt x="1373747" y="1989667"/>
                  <a:pt x="1374973" y="1990725"/>
                  <a:pt x="1374973" y="1990725"/>
                </a:cubicBezTo>
                <a:cubicBezTo>
                  <a:pt x="1374973" y="1990725"/>
                  <a:pt x="1373747" y="1991783"/>
                  <a:pt x="1373747" y="1991783"/>
                </a:cubicBezTo>
                <a:cubicBezTo>
                  <a:pt x="1373747" y="1991783"/>
                  <a:pt x="1372520" y="1990725"/>
                  <a:pt x="1372520" y="1990725"/>
                </a:cubicBezTo>
                <a:close/>
                <a:moveTo>
                  <a:pt x="491850" y="5240867"/>
                </a:moveTo>
                <a:cubicBezTo>
                  <a:pt x="493077" y="5240867"/>
                  <a:pt x="494303" y="5240867"/>
                  <a:pt x="495530" y="5240867"/>
                </a:cubicBezTo>
                <a:cubicBezTo>
                  <a:pt x="494303" y="5241925"/>
                  <a:pt x="494303" y="5242984"/>
                  <a:pt x="493077" y="5244042"/>
                </a:cubicBezTo>
                <a:cubicBezTo>
                  <a:pt x="493077" y="5242984"/>
                  <a:pt x="493077" y="5241925"/>
                  <a:pt x="491850" y="5240867"/>
                </a:cubicBezTo>
                <a:close/>
                <a:moveTo>
                  <a:pt x="495530" y="5239809"/>
                </a:moveTo>
                <a:cubicBezTo>
                  <a:pt x="495530" y="5239809"/>
                  <a:pt x="495530" y="5239809"/>
                  <a:pt x="495530" y="5239809"/>
                </a:cubicBezTo>
                <a:cubicBezTo>
                  <a:pt x="495530" y="5239809"/>
                  <a:pt x="495530" y="5240867"/>
                  <a:pt x="495530" y="5239809"/>
                </a:cubicBezTo>
                <a:cubicBezTo>
                  <a:pt x="495530" y="5240867"/>
                  <a:pt x="495530" y="5240867"/>
                  <a:pt x="495530" y="5239809"/>
                </a:cubicBezTo>
                <a:cubicBezTo>
                  <a:pt x="495530" y="5240867"/>
                  <a:pt x="495530" y="5239809"/>
                  <a:pt x="495530" y="5239809"/>
                </a:cubicBezTo>
                <a:close/>
                <a:moveTo>
                  <a:pt x="1639910" y="5380567"/>
                </a:moveTo>
                <a:cubicBezTo>
                  <a:pt x="1639910" y="5380567"/>
                  <a:pt x="1641137" y="5380567"/>
                  <a:pt x="1639910" y="5380567"/>
                </a:cubicBezTo>
                <a:cubicBezTo>
                  <a:pt x="1641137" y="5380567"/>
                  <a:pt x="1641137" y="5380567"/>
                  <a:pt x="1639910" y="5380567"/>
                </a:cubicBezTo>
                <a:cubicBezTo>
                  <a:pt x="1639910" y="5380567"/>
                  <a:pt x="1639910" y="5380567"/>
                  <a:pt x="1639910" y="5380567"/>
                </a:cubicBezTo>
                <a:cubicBezTo>
                  <a:pt x="1639910" y="5380567"/>
                  <a:pt x="1639910" y="5380567"/>
                  <a:pt x="1639910" y="5380567"/>
                </a:cubicBezTo>
                <a:close/>
                <a:moveTo>
                  <a:pt x="1638683" y="5381625"/>
                </a:moveTo>
                <a:cubicBezTo>
                  <a:pt x="1638683" y="5381625"/>
                  <a:pt x="1639910" y="5381625"/>
                  <a:pt x="1639910" y="5381625"/>
                </a:cubicBezTo>
                <a:cubicBezTo>
                  <a:pt x="1638683" y="5382684"/>
                  <a:pt x="1638683" y="5382684"/>
                  <a:pt x="1637457" y="5383742"/>
                </a:cubicBezTo>
                <a:cubicBezTo>
                  <a:pt x="1637457" y="5382684"/>
                  <a:pt x="1637457" y="5381625"/>
                  <a:pt x="1638683" y="5381625"/>
                </a:cubicBezTo>
                <a:close/>
                <a:moveTo>
                  <a:pt x="1589621" y="6855883"/>
                </a:moveTo>
                <a:cubicBezTo>
                  <a:pt x="1589621" y="6854825"/>
                  <a:pt x="1589621" y="6854825"/>
                  <a:pt x="1589621" y="6855883"/>
                </a:cubicBezTo>
                <a:cubicBezTo>
                  <a:pt x="1589621" y="6854825"/>
                  <a:pt x="1589621" y="6854825"/>
                  <a:pt x="1589621" y="6855883"/>
                </a:cubicBezTo>
                <a:cubicBezTo>
                  <a:pt x="1589621" y="6854825"/>
                  <a:pt x="1589621" y="6854825"/>
                  <a:pt x="1589621" y="6855883"/>
                </a:cubicBezTo>
                <a:close/>
                <a:moveTo>
                  <a:pt x="11468330" y="1966383"/>
                </a:moveTo>
                <a:cubicBezTo>
                  <a:pt x="11468330" y="1966383"/>
                  <a:pt x="11468330" y="1965325"/>
                  <a:pt x="11469556" y="1965325"/>
                </a:cubicBezTo>
                <a:cubicBezTo>
                  <a:pt x="11469556" y="1965325"/>
                  <a:pt x="11470783" y="1965325"/>
                  <a:pt x="11470783" y="1965325"/>
                </a:cubicBezTo>
                <a:cubicBezTo>
                  <a:pt x="11472010" y="1966383"/>
                  <a:pt x="11472010" y="1967442"/>
                  <a:pt x="11469556" y="1968500"/>
                </a:cubicBezTo>
                <a:cubicBezTo>
                  <a:pt x="11469556" y="1967442"/>
                  <a:pt x="11468330" y="1966383"/>
                  <a:pt x="11468330" y="1966383"/>
                </a:cubicBezTo>
                <a:close/>
                <a:moveTo>
                  <a:pt x="230593" y="1684867"/>
                </a:moveTo>
                <a:cubicBezTo>
                  <a:pt x="231820" y="1684867"/>
                  <a:pt x="234273" y="1684867"/>
                  <a:pt x="235499" y="1684867"/>
                </a:cubicBezTo>
                <a:cubicBezTo>
                  <a:pt x="235499" y="1686983"/>
                  <a:pt x="234273" y="1689100"/>
                  <a:pt x="233046" y="1689100"/>
                </a:cubicBezTo>
                <a:cubicBezTo>
                  <a:pt x="230593" y="1688042"/>
                  <a:pt x="229367" y="1685925"/>
                  <a:pt x="230593" y="1684867"/>
                </a:cubicBezTo>
                <a:close/>
                <a:moveTo>
                  <a:pt x="234273" y="1683808"/>
                </a:moveTo>
                <a:cubicBezTo>
                  <a:pt x="235499" y="1683808"/>
                  <a:pt x="235499" y="1683808"/>
                  <a:pt x="234273" y="1683808"/>
                </a:cubicBezTo>
                <a:cubicBezTo>
                  <a:pt x="235499" y="1683808"/>
                  <a:pt x="235499" y="1683808"/>
                  <a:pt x="234273" y="1683808"/>
                </a:cubicBezTo>
                <a:cubicBezTo>
                  <a:pt x="235499" y="1684867"/>
                  <a:pt x="235499" y="1684867"/>
                  <a:pt x="234273" y="1683808"/>
                </a:cubicBezTo>
                <a:cubicBezTo>
                  <a:pt x="234273" y="1683808"/>
                  <a:pt x="234273" y="1683808"/>
                  <a:pt x="234273" y="1683808"/>
                </a:cubicBezTo>
                <a:close/>
                <a:moveTo>
                  <a:pt x="1895034" y="6714067"/>
                </a:moveTo>
                <a:cubicBezTo>
                  <a:pt x="1895034" y="6714067"/>
                  <a:pt x="1896261" y="6715125"/>
                  <a:pt x="1896261" y="6716183"/>
                </a:cubicBezTo>
                <a:cubicBezTo>
                  <a:pt x="1896261" y="6717242"/>
                  <a:pt x="1895034" y="6718300"/>
                  <a:pt x="1895034" y="6719359"/>
                </a:cubicBezTo>
                <a:cubicBezTo>
                  <a:pt x="1895034" y="6719359"/>
                  <a:pt x="1893808" y="6718300"/>
                  <a:pt x="1893808" y="6718300"/>
                </a:cubicBezTo>
                <a:cubicBezTo>
                  <a:pt x="1893808" y="6716183"/>
                  <a:pt x="1893808" y="6715125"/>
                  <a:pt x="1895034" y="6714067"/>
                </a:cubicBezTo>
                <a:close/>
                <a:moveTo>
                  <a:pt x="11510033" y="1824567"/>
                </a:moveTo>
                <a:cubicBezTo>
                  <a:pt x="11508806" y="1823508"/>
                  <a:pt x="11506353" y="1821392"/>
                  <a:pt x="11507580" y="1821392"/>
                </a:cubicBezTo>
                <a:cubicBezTo>
                  <a:pt x="11510033" y="1819275"/>
                  <a:pt x="11511260" y="1819275"/>
                  <a:pt x="11513713" y="1821392"/>
                </a:cubicBezTo>
                <a:cubicBezTo>
                  <a:pt x="11513713" y="1821392"/>
                  <a:pt x="11513713" y="1821392"/>
                  <a:pt x="11513713" y="1821392"/>
                </a:cubicBezTo>
                <a:cubicBezTo>
                  <a:pt x="11517392" y="1822450"/>
                  <a:pt x="11522299" y="1824567"/>
                  <a:pt x="11519846" y="1826683"/>
                </a:cubicBezTo>
                <a:cubicBezTo>
                  <a:pt x="11516166" y="1830917"/>
                  <a:pt x="11511260" y="1828800"/>
                  <a:pt x="11510033" y="1824567"/>
                </a:cubicBezTo>
                <a:close/>
                <a:moveTo>
                  <a:pt x="326265" y="914400"/>
                </a:moveTo>
                <a:cubicBezTo>
                  <a:pt x="326265" y="914400"/>
                  <a:pt x="325038" y="914400"/>
                  <a:pt x="325038" y="914400"/>
                </a:cubicBezTo>
                <a:cubicBezTo>
                  <a:pt x="326265" y="914400"/>
                  <a:pt x="327491" y="913342"/>
                  <a:pt x="328718" y="914400"/>
                </a:cubicBezTo>
                <a:cubicBezTo>
                  <a:pt x="328718" y="915458"/>
                  <a:pt x="327491" y="916517"/>
                  <a:pt x="326265" y="914400"/>
                </a:cubicBezTo>
                <a:close/>
                <a:moveTo>
                  <a:pt x="322585" y="914400"/>
                </a:moveTo>
                <a:cubicBezTo>
                  <a:pt x="322585" y="914400"/>
                  <a:pt x="322585" y="914400"/>
                  <a:pt x="322585" y="914400"/>
                </a:cubicBezTo>
                <a:cubicBezTo>
                  <a:pt x="323812" y="914400"/>
                  <a:pt x="323812" y="914400"/>
                  <a:pt x="322585" y="914400"/>
                </a:cubicBezTo>
                <a:lnTo>
                  <a:pt x="322585" y="914400"/>
                </a:lnTo>
                <a:cubicBezTo>
                  <a:pt x="323812" y="914400"/>
                  <a:pt x="323812" y="914400"/>
                  <a:pt x="322585" y="914400"/>
                </a:cubicBezTo>
                <a:cubicBezTo>
                  <a:pt x="323812" y="914400"/>
                  <a:pt x="323812" y="914400"/>
                  <a:pt x="322585" y="914400"/>
                </a:cubicBezTo>
                <a:close/>
                <a:moveTo>
                  <a:pt x="765373" y="5456767"/>
                </a:moveTo>
                <a:cubicBezTo>
                  <a:pt x="765373" y="5456767"/>
                  <a:pt x="765373" y="5456767"/>
                  <a:pt x="765373" y="5456767"/>
                </a:cubicBezTo>
                <a:cubicBezTo>
                  <a:pt x="765373" y="5456767"/>
                  <a:pt x="765373" y="5456767"/>
                  <a:pt x="765373" y="5456767"/>
                </a:cubicBezTo>
                <a:lnTo>
                  <a:pt x="765373" y="5456767"/>
                </a:lnTo>
                <a:cubicBezTo>
                  <a:pt x="765373" y="5456767"/>
                  <a:pt x="765373" y="5455709"/>
                  <a:pt x="765373" y="5456767"/>
                </a:cubicBezTo>
                <a:lnTo>
                  <a:pt x="765373" y="5456767"/>
                </a:lnTo>
                <a:close/>
                <a:moveTo>
                  <a:pt x="366741" y="2271184"/>
                </a:moveTo>
                <a:cubicBezTo>
                  <a:pt x="366741" y="2271184"/>
                  <a:pt x="366741" y="2271184"/>
                  <a:pt x="366741" y="2271184"/>
                </a:cubicBezTo>
                <a:cubicBezTo>
                  <a:pt x="366741" y="2271184"/>
                  <a:pt x="366741" y="2271184"/>
                  <a:pt x="366741" y="2271184"/>
                </a:cubicBezTo>
                <a:cubicBezTo>
                  <a:pt x="366741" y="2271184"/>
                  <a:pt x="366741" y="2272242"/>
                  <a:pt x="366741" y="2271184"/>
                </a:cubicBezTo>
                <a:lnTo>
                  <a:pt x="366741" y="2271184"/>
                </a:lnTo>
                <a:close/>
                <a:moveTo>
                  <a:pt x="1509895" y="5560484"/>
                </a:moveTo>
                <a:cubicBezTo>
                  <a:pt x="1509895" y="5560484"/>
                  <a:pt x="1508668" y="5561542"/>
                  <a:pt x="1508668" y="5561542"/>
                </a:cubicBezTo>
                <a:cubicBezTo>
                  <a:pt x="1508668" y="5561542"/>
                  <a:pt x="1507442" y="5560484"/>
                  <a:pt x="1507442" y="5560484"/>
                </a:cubicBezTo>
                <a:cubicBezTo>
                  <a:pt x="1507442" y="5560484"/>
                  <a:pt x="1508668" y="5559425"/>
                  <a:pt x="1508668" y="5559425"/>
                </a:cubicBezTo>
                <a:cubicBezTo>
                  <a:pt x="1508668" y="5559425"/>
                  <a:pt x="1509895" y="5559425"/>
                  <a:pt x="1509895" y="5560484"/>
                </a:cubicBezTo>
                <a:close/>
                <a:moveTo>
                  <a:pt x="367968" y="2092325"/>
                </a:moveTo>
                <a:cubicBezTo>
                  <a:pt x="369194" y="2091267"/>
                  <a:pt x="370421" y="2091267"/>
                  <a:pt x="370421" y="2090208"/>
                </a:cubicBezTo>
                <a:cubicBezTo>
                  <a:pt x="370421" y="2091267"/>
                  <a:pt x="370421" y="2092325"/>
                  <a:pt x="370421" y="2093383"/>
                </a:cubicBezTo>
                <a:cubicBezTo>
                  <a:pt x="370421" y="2092325"/>
                  <a:pt x="369194" y="2092325"/>
                  <a:pt x="367968" y="2092325"/>
                </a:cubicBezTo>
                <a:close/>
                <a:moveTo>
                  <a:pt x="555631" y="1957917"/>
                </a:moveTo>
                <a:cubicBezTo>
                  <a:pt x="556858" y="1956858"/>
                  <a:pt x="558085" y="1956858"/>
                  <a:pt x="558085" y="1955800"/>
                </a:cubicBezTo>
                <a:cubicBezTo>
                  <a:pt x="558085" y="1956858"/>
                  <a:pt x="556858" y="1957917"/>
                  <a:pt x="555631" y="1957917"/>
                </a:cubicBezTo>
                <a:lnTo>
                  <a:pt x="555631" y="1957917"/>
                </a:lnTo>
                <a:cubicBezTo>
                  <a:pt x="555631" y="1958975"/>
                  <a:pt x="555631" y="1958975"/>
                  <a:pt x="555631" y="1957917"/>
                </a:cubicBezTo>
                <a:cubicBezTo>
                  <a:pt x="555631" y="1958975"/>
                  <a:pt x="555631" y="1958975"/>
                  <a:pt x="555631" y="1957917"/>
                </a:cubicBezTo>
                <a:close/>
                <a:moveTo>
                  <a:pt x="247765" y="2183342"/>
                </a:moveTo>
                <a:cubicBezTo>
                  <a:pt x="247765" y="2183342"/>
                  <a:pt x="247765" y="2183342"/>
                  <a:pt x="247765" y="2183342"/>
                </a:cubicBezTo>
                <a:cubicBezTo>
                  <a:pt x="247765" y="2183342"/>
                  <a:pt x="247765" y="2183342"/>
                  <a:pt x="247765" y="2183342"/>
                </a:cubicBezTo>
                <a:cubicBezTo>
                  <a:pt x="247765" y="2183342"/>
                  <a:pt x="247765" y="2183342"/>
                  <a:pt x="247765" y="2183342"/>
                </a:cubicBezTo>
                <a:cubicBezTo>
                  <a:pt x="247765" y="2183342"/>
                  <a:pt x="247765" y="2183342"/>
                  <a:pt x="247765" y="2183342"/>
                </a:cubicBezTo>
                <a:close/>
                <a:moveTo>
                  <a:pt x="247765" y="2183342"/>
                </a:moveTo>
                <a:cubicBezTo>
                  <a:pt x="250218" y="2182283"/>
                  <a:pt x="251445" y="2182283"/>
                  <a:pt x="252671" y="2184400"/>
                </a:cubicBezTo>
                <a:cubicBezTo>
                  <a:pt x="252671" y="2184400"/>
                  <a:pt x="251445" y="2186517"/>
                  <a:pt x="251445" y="2186517"/>
                </a:cubicBezTo>
                <a:cubicBezTo>
                  <a:pt x="248992" y="2186517"/>
                  <a:pt x="247765" y="2185458"/>
                  <a:pt x="247765" y="2183342"/>
                </a:cubicBezTo>
                <a:close/>
                <a:moveTo>
                  <a:pt x="354476" y="2352675"/>
                </a:moveTo>
                <a:lnTo>
                  <a:pt x="355702" y="2351617"/>
                </a:lnTo>
                <a:lnTo>
                  <a:pt x="356929" y="2352675"/>
                </a:lnTo>
                <a:lnTo>
                  <a:pt x="354476" y="2352675"/>
                </a:lnTo>
                <a:close/>
                <a:moveTo>
                  <a:pt x="559311" y="1623483"/>
                </a:moveTo>
                <a:cubicBezTo>
                  <a:pt x="558085" y="1622425"/>
                  <a:pt x="556858" y="1621367"/>
                  <a:pt x="556858" y="1620308"/>
                </a:cubicBezTo>
                <a:cubicBezTo>
                  <a:pt x="558085" y="1620308"/>
                  <a:pt x="559311" y="1621367"/>
                  <a:pt x="559311" y="1623483"/>
                </a:cubicBezTo>
                <a:lnTo>
                  <a:pt x="559311" y="1623483"/>
                </a:lnTo>
                <a:cubicBezTo>
                  <a:pt x="560538" y="1623483"/>
                  <a:pt x="559311" y="1623483"/>
                  <a:pt x="559311" y="1623483"/>
                </a:cubicBezTo>
                <a:cubicBezTo>
                  <a:pt x="559311" y="1623483"/>
                  <a:pt x="559311" y="1623483"/>
                  <a:pt x="559311" y="1623483"/>
                </a:cubicBezTo>
                <a:lnTo>
                  <a:pt x="559311" y="1623483"/>
                </a:lnTo>
                <a:cubicBezTo>
                  <a:pt x="559311" y="1623483"/>
                  <a:pt x="559311" y="1623483"/>
                  <a:pt x="559311" y="1623483"/>
                </a:cubicBezTo>
                <a:close/>
                <a:moveTo>
                  <a:pt x="565444" y="1656292"/>
                </a:moveTo>
                <a:cubicBezTo>
                  <a:pt x="566670" y="1657350"/>
                  <a:pt x="567897" y="1657350"/>
                  <a:pt x="567897" y="1658408"/>
                </a:cubicBezTo>
                <a:cubicBezTo>
                  <a:pt x="565444" y="1659467"/>
                  <a:pt x="565444" y="1657350"/>
                  <a:pt x="565444" y="1656292"/>
                </a:cubicBezTo>
                <a:close/>
                <a:moveTo>
                  <a:pt x="565444" y="1656292"/>
                </a:moveTo>
                <a:cubicBezTo>
                  <a:pt x="565444" y="1656292"/>
                  <a:pt x="565444" y="1655233"/>
                  <a:pt x="565444" y="1656292"/>
                </a:cubicBezTo>
                <a:cubicBezTo>
                  <a:pt x="565444" y="1655233"/>
                  <a:pt x="565444" y="1655233"/>
                  <a:pt x="565444" y="1656292"/>
                </a:cubicBezTo>
                <a:cubicBezTo>
                  <a:pt x="565444" y="1655233"/>
                  <a:pt x="565444" y="1655233"/>
                  <a:pt x="565444" y="1656292"/>
                </a:cubicBezTo>
                <a:close/>
                <a:moveTo>
                  <a:pt x="1309965" y="5365750"/>
                </a:moveTo>
                <a:lnTo>
                  <a:pt x="1309965" y="5365750"/>
                </a:lnTo>
                <a:cubicBezTo>
                  <a:pt x="1309965" y="5365750"/>
                  <a:pt x="1309965" y="5365750"/>
                  <a:pt x="1309965" y="5365750"/>
                </a:cubicBezTo>
                <a:cubicBezTo>
                  <a:pt x="1309965" y="5365750"/>
                  <a:pt x="1308739" y="5365750"/>
                  <a:pt x="1309965" y="5365750"/>
                </a:cubicBezTo>
                <a:cubicBezTo>
                  <a:pt x="1309965" y="5365750"/>
                  <a:pt x="1309965" y="5365750"/>
                  <a:pt x="1309965" y="5365750"/>
                </a:cubicBezTo>
                <a:close/>
                <a:moveTo>
                  <a:pt x="1308739" y="5362575"/>
                </a:moveTo>
                <a:cubicBezTo>
                  <a:pt x="1308739" y="5363633"/>
                  <a:pt x="1308739" y="5364692"/>
                  <a:pt x="1309965" y="5365750"/>
                </a:cubicBezTo>
                <a:cubicBezTo>
                  <a:pt x="1308739" y="5364692"/>
                  <a:pt x="1307512" y="5364692"/>
                  <a:pt x="1306286" y="5363633"/>
                </a:cubicBezTo>
                <a:cubicBezTo>
                  <a:pt x="1306286" y="5363633"/>
                  <a:pt x="1307512" y="5363633"/>
                  <a:pt x="1308739" y="5362575"/>
                </a:cubicBezTo>
                <a:close/>
                <a:moveTo>
                  <a:pt x="1408090" y="4822825"/>
                </a:moveTo>
                <a:cubicBezTo>
                  <a:pt x="1408090" y="4822825"/>
                  <a:pt x="1408090" y="4823883"/>
                  <a:pt x="1406864" y="4823883"/>
                </a:cubicBezTo>
                <a:cubicBezTo>
                  <a:pt x="1406864" y="4823883"/>
                  <a:pt x="1405637" y="4823883"/>
                  <a:pt x="1405637" y="4823883"/>
                </a:cubicBezTo>
                <a:cubicBezTo>
                  <a:pt x="1404411" y="4822825"/>
                  <a:pt x="1404411" y="4821767"/>
                  <a:pt x="1406864" y="4820709"/>
                </a:cubicBezTo>
                <a:cubicBezTo>
                  <a:pt x="1406864" y="4821767"/>
                  <a:pt x="1408090" y="4822825"/>
                  <a:pt x="1408090" y="4822825"/>
                </a:cubicBezTo>
                <a:close/>
                <a:moveTo>
                  <a:pt x="408444" y="2361142"/>
                </a:moveTo>
                <a:cubicBezTo>
                  <a:pt x="408444" y="2361142"/>
                  <a:pt x="408444" y="2361142"/>
                  <a:pt x="408444" y="2361142"/>
                </a:cubicBezTo>
                <a:cubicBezTo>
                  <a:pt x="409671" y="2361142"/>
                  <a:pt x="409671" y="2361142"/>
                  <a:pt x="408444" y="2361142"/>
                </a:cubicBezTo>
                <a:cubicBezTo>
                  <a:pt x="409671" y="2361142"/>
                  <a:pt x="409671" y="2361142"/>
                  <a:pt x="409671" y="2361142"/>
                </a:cubicBezTo>
                <a:lnTo>
                  <a:pt x="409671" y="2361142"/>
                </a:lnTo>
                <a:lnTo>
                  <a:pt x="409671" y="2361142"/>
                </a:lnTo>
                <a:lnTo>
                  <a:pt x="408444" y="2361142"/>
                </a:lnTo>
                <a:lnTo>
                  <a:pt x="408444" y="2361142"/>
                </a:lnTo>
                <a:close/>
                <a:moveTo>
                  <a:pt x="1398278" y="5395383"/>
                </a:moveTo>
                <a:cubicBezTo>
                  <a:pt x="1398278" y="5394325"/>
                  <a:pt x="1399504" y="5394325"/>
                  <a:pt x="1399504" y="5394325"/>
                </a:cubicBezTo>
                <a:cubicBezTo>
                  <a:pt x="1401957" y="5394325"/>
                  <a:pt x="1403184" y="5396442"/>
                  <a:pt x="1403184" y="5398559"/>
                </a:cubicBezTo>
                <a:cubicBezTo>
                  <a:pt x="1408090" y="5399617"/>
                  <a:pt x="1412996" y="5401734"/>
                  <a:pt x="1411770" y="5407025"/>
                </a:cubicBezTo>
                <a:cubicBezTo>
                  <a:pt x="1411770" y="5409142"/>
                  <a:pt x="1406864" y="5412317"/>
                  <a:pt x="1403184" y="5410200"/>
                </a:cubicBezTo>
                <a:cubicBezTo>
                  <a:pt x="1397051" y="5408084"/>
                  <a:pt x="1397051" y="5403850"/>
                  <a:pt x="1400731" y="5399617"/>
                </a:cubicBezTo>
                <a:cubicBezTo>
                  <a:pt x="1399504" y="5399617"/>
                  <a:pt x="1397051" y="5397500"/>
                  <a:pt x="1398278" y="5395383"/>
                </a:cubicBezTo>
                <a:close/>
                <a:moveTo>
                  <a:pt x="408444" y="2941108"/>
                </a:moveTo>
                <a:cubicBezTo>
                  <a:pt x="408444" y="2941108"/>
                  <a:pt x="407218" y="2940050"/>
                  <a:pt x="407218" y="2940050"/>
                </a:cubicBezTo>
                <a:cubicBezTo>
                  <a:pt x="407218" y="2940050"/>
                  <a:pt x="408444" y="2938992"/>
                  <a:pt x="408444" y="2938992"/>
                </a:cubicBezTo>
                <a:cubicBezTo>
                  <a:pt x="408444" y="2938992"/>
                  <a:pt x="409671" y="2940050"/>
                  <a:pt x="409671" y="2940050"/>
                </a:cubicBezTo>
                <a:cubicBezTo>
                  <a:pt x="409671" y="2941108"/>
                  <a:pt x="409671" y="2941108"/>
                  <a:pt x="408444" y="2941108"/>
                </a:cubicBezTo>
                <a:close/>
                <a:moveTo>
                  <a:pt x="1696332" y="6780742"/>
                </a:moveTo>
                <a:cubicBezTo>
                  <a:pt x="1696332" y="6781800"/>
                  <a:pt x="1697558" y="6781800"/>
                  <a:pt x="1697558" y="6782859"/>
                </a:cubicBezTo>
                <a:cubicBezTo>
                  <a:pt x="1697558" y="6782859"/>
                  <a:pt x="1696332" y="6783917"/>
                  <a:pt x="1696332" y="6783917"/>
                </a:cubicBezTo>
                <a:cubicBezTo>
                  <a:pt x="1696332" y="6783917"/>
                  <a:pt x="1695105" y="6782859"/>
                  <a:pt x="1695105" y="6781800"/>
                </a:cubicBezTo>
                <a:cubicBezTo>
                  <a:pt x="1695105" y="6780742"/>
                  <a:pt x="1695105" y="6780742"/>
                  <a:pt x="1696332" y="6780742"/>
                </a:cubicBezTo>
                <a:close/>
                <a:moveTo>
                  <a:pt x="2067979" y="6773334"/>
                </a:moveTo>
                <a:lnTo>
                  <a:pt x="2069206" y="6774392"/>
                </a:lnTo>
                <a:lnTo>
                  <a:pt x="2066753" y="6775450"/>
                </a:lnTo>
                <a:lnTo>
                  <a:pt x="2067979" y="6773334"/>
                </a:lnTo>
                <a:close/>
                <a:moveTo>
                  <a:pt x="1294020" y="3458633"/>
                </a:moveTo>
                <a:cubicBezTo>
                  <a:pt x="1294020" y="3458633"/>
                  <a:pt x="1294020" y="3459692"/>
                  <a:pt x="1292794" y="3459692"/>
                </a:cubicBezTo>
                <a:cubicBezTo>
                  <a:pt x="1292794" y="3459692"/>
                  <a:pt x="1291567" y="3459692"/>
                  <a:pt x="1291567" y="3459692"/>
                </a:cubicBezTo>
                <a:cubicBezTo>
                  <a:pt x="1290340" y="3458633"/>
                  <a:pt x="1290340" y="3457575"/>
                  <a:pt x="1292794" y="3456517"/>
                </a:cubicBezTo>
                <a:cubicBezTo>
                  <a:pt x="1292794" y="3456517"/>
                  <a:pt x="1294020" y="3457575"/>
                  <a:pt x="1294020" y="3458633"/>
                </a:cubicBezTo>
                <a:close/>
                <a:moveTo>
                  <a:pt x="1011912" y="924983"/>
                </a:moveTo>
                <a:cubicBezTo>
                  <a:pt x="1011912" y="924983"/>
                  <a:pt x="1013138" y="923925"/>
                  <a:pt x="1013138" y="922867"/>
                </a:cubicBezTo>
                <a:cubicBezTo>
                  <a:pt x="1014365" y="923925"/>
                  <a:pt x="1015591" y="923925"/>
                  <a:pt x="1015591" y="924983"/>
                </a:cubicBezTo>
                <a:cubicBezTo>
                  <a:pt x="1014365" y="926042"/>
                  <a:pt x="1014365" y="926042"/>
                  <a:pt x="1013138" y="926042"/>
                </a:cubicBezTo>
                <a:cubicBezTo>
                  <a:pt x="1013138" y="927100"/>
                  <a:pt x="1011912" y="926042"/>
                  <a:pt x="1011912" y="924983"/>
                </a:cubicBezTo>
                <a:close/>
                <a:moveTo>
                  <a:pt x="576483" y="4795309"/>
                </a:moveTo>
                <a:cubicBezTo>
                  <a:pt x="576483" y="4797425"/>
                  <a:pt x="575256" y="4798484"/>
                  <a:pt x="572803" y="4799542"/>
                </a:cubicBezTo>
                <a:cubicBezTo>
                  <a:pt x="572803" y="4799542"/>
                  <a:pt x="571577" y="4798484"/>
                  <a:pt x="571577" y="4797425"/>
                </a:cubicBezTo>
                <a:cubicBezTo>
                  <a:pt x="571577" y="4795309"/>
                  <a:pt x="574030" y="4794250"/>
                  <a:pt x="576483" y="4795309"/>
                </a:cubicBezTo>
                <a:close/>
                <a:moveTo>
                  <a:pt x="1255997" y="6792383"/>
                </a:moveTo>
                <a:cubicBezTo>
                  <a:pt x="1255997" y="6792383"/>
                  <a:pt x="1255997" y="6792383"/>
                  <a:pt x="1255997" y="6792383"/>
                </a:cubicBezTo>
                <a:cubicBezTo>
                  <a:pt x="1255997" y="6792383"/>
                  <a:pt x="1255997" y="6792383"/>
                  <a:pt x="1255997" y="6792383"/>
                </a:cubicBezTo>
                <a:cubicBezTo>
                  <a:pt x="1255997" y="6792383"/>
                  <a:pt x="1255997" y="6792383"/>
                  <a:pt x="1255997" y="6792383"/>
                </a:cubicBezTo>
                <a:cubicBezTo>
                  <a:pt x="1255997" y="6792383"/>
                  <a:pt x="1255997" y="6792383"/>
                  <a:pt x="1255997" y="6792383"/>
                </a:cubicBezTo>
                <a:close/>
                <a:moveTo>
                  <a:pt x="1257223" y="6795558"/>
                </a:moveTo>
                <a:cubicBezTo>
                  <a:pt x="1257223" y="6794500"/>
                  <a:pt x="1257223" y="6793442"/>
                  <a:pt x="1255997" y="6792383"/>
                </a:cubicBezTo>
                <a:cubicBezTo>
                  <a:pt x="1257223" y="6792383"/>
                  <a:pt x="1258450" y="6793442"/>
                  <a:pt x="1259676" y="6794500"/>
                </a:cubicBezTo>
                <a:cubicBezTo>
                  <a:pt x="1259676" y="6794500"/>
                  <a:pt x="1258450" y="6795558"/>
                  <a:pt x="1257223" y="6795558"/>
                </a:cubicBezTo>
                <a:close/>
                <a:moveTo>
                  <a:pt x="641491" y="5601758"/>
                </a:moveTo>
                <a:lnTo>
                  <a:pt x="641491" y="5601758"/>
                </a:lnTo>
                <a:cubicBezTo>
                  <a:pt x="642717" y="5601758"/>
                  <a:pt x="642717" y="5601758"/>
                  <a:pt x="641491" y="5601758"/>
                </a:cubicBezTo>
                <a:lnTo>
                  <a:pt x="641491" y="5601758"/>
                </a:lnTo>
                <a:close/>
                <a:moveTo>
                  <a:pt x="657436" y="5942542"/>
                </a:moveTo>
                <a:cubicBezTo>
                  <a:pt x="659889" y="5948892"/>
                  <a:pt x="656209" y="5952067"/>
                  <a:pt x="650076" y="5954183"/>
                </a:cubicBezTo>
                <a:cubicBezTo>
                  <a:pt x="647623" y="5955242"/>
                  <a:pt x="645170" y="5956300"/>
                  <a:pt x="642717" y="5957359"/>
                </a:cubicBezTo>
                <a:cubicBezTo>
                  <a:pt x="641491" y="5959475"/>
                  <a:pt x="640264" y="5961592"/>
                  <a:pt x="637811" y="5959475"/>
                </a:cubicBezTo>
                <a:cubicBezTo>
                  <a:pt x="635358" y="5957359"/>
                  <a:pt x="637811" y="5956300"/>
                  <a:pt x="639037" y="5954183"/>
                </a:cubicBezTo>
                <a:cubicBezTo>
                  <a:pt x="641491" y="5953125"/>
                  <a:pt x="643944" y="5952067"/>
                  <a:pt x="645170" y="5949950"/>
                </a:cubicBezTo>
                <a:cubicBezTo>
                  <a:pt x="647623" y="5944659"/>
                  <a:pt x="653756" y="5944659"/>
                  <a:pt x="657436" y="5942542"/>
                </a:cubicBezTo>
                <a:close/>
                <a:moveTo>
                  <a:pt x="1352895" y="5704417"/>
                </a:moveTo>
                <a:cubicBezTo>
                  <a:pt x="1351668" y="5705475"/>
                  <a:pt x="1350442" y="5705475"/>
                  <a:pt x="1349215" y="5703359"/>
                </a:cubicBezTo>
                <a:cubicBezTo>
                  <a:pt x="1349215" y="5703359"/>
                  <a:pt x="1350442" y="5702300"/>
                  <a:pt x="1350442" y="5702300"/>
                </a:cubicBezTo>
                <a:cubicBezTo>
                  <a:pt x="1350442" y="5702300"/>
                  <a:pt x="1351668" y="5702300"/>
                  <a:pt x="1351668" y="5703359"/>
                </a:cubicBezTo>
                <a:cubicBezTo>
                  <a:pt x="1352895" y="5704417"/>
                  <a:pt x="1352895" y="5704417"/>
                  <a:pt x="1352895" y="5704417"/>
                </a:cubicBezTo>
                <a:close/>
                <a:moveTo>
                  <a:pt x="695459" y="1776942"/>
                </a:moveTo>
                <a:cubicBezTo>
                  <a:pt x="695459" y="1776942"/>
                  <a:pt x="695459" y="1776942"/>
                  <a:pt x="695459" y="1776942"/>
                </a:cubicBezTo>
                <a:cubicBezTo>
                  <a:pt x="695459" y="1776942"/>
                  <a:pt x="694233" y="1776942"/>
                  <a:pt x="695459" y="1776942"/>
                </a:cubicBezTo>
                <a:lnTo>
                  <a:pt x="695459" y="1776942"/>
                </a:lnTo>
                <a:cubicBezTo>
                  <a:pt x="694233" y="1776942"/>
                  <a:pt x="694233" y="1776942"/>
                  <a:pt x="695459" y="1776942"/>
                </a:cubicBezTo>
                <a:lnTo>
                  <a:pt x="695459" y="1776942"/>
                </a:lnTo>
                <a:close/>
                <a:moveTo>
                  <a:pt x="11765157" y="1731433"/>
                </a:moveTo>
                <a:cubicBezTo>
                  <a:pt x="11766384" y="1731433"/>
                  <a:pt x="11766384" y="1730375"/>
                  <a:pt x="11767611" y="1730375"/>
                </a:cubicBezTo>
                <a:cubicBezTo>
                  <a:pt x="11766384" y="1731433"/>
                  <a:pt x="11766384" y="1731433"/>
                  <a:pt x="11765157" y="1731433"/>
                </a:cubicBezTo>
                <a:lnTo>
                  <a:pt x="11765157" y="1731433"/>
                </a:lnTo>
                <a:cubicBezTo>
                  <a:pt x="11765157" y="1731433"/>
                  <a:pt x="11763930" y="1732492"/>
                  <a:pt x="11763930" y="1732492"/>
                </a:cubicBezTo>
                <a:cubicBezTo>
                  <a:pt x="11763930" y="1731433"/>
                  <a:pt x="11763930" y="1731433"/>
                  <a:pt x="11765157" y="1731433"/>
                </a:cubicBezTo>
                <a:close/>
                <a:moveTo>
                  <a:pt x="11762704" y="1732492"/>
                </a:moveTo>
                <a:cubicBezTo>
                  <a:pt x="11762704" y="1732492"/>
                  <a:pt x="11762704" y="1732492"/>
                  <a:pt x="11762704" y="1732492"/>
                </a:cubicBezTo>
                <a:cubicBezTo>
                  <a:pt x="11762704" y="1732492"/>
                  <a:pt x="11761478" y="1732492"/>
                  <a:pt x="11761478" y="1733550"/>
                </a:cubicBezTo>
                <a:cubicBezTo>
                  <a:pt x="11761478" y="1732492"/>
                  <a:pt x="11762704" y="1732492"/>
                  <a:pt x="11762704" y="1732492"/>
                </a:cubicBezTo>
                <a:close/>
                <a:moveTo>
                  <a:pt x="1316098" y="5240867"/>
                </a:moveTo>
                <a:cubicBezTo>
                  <a:pt x="1316098" y="5240867"/>
                  <a:pt x="1316098" y="5240867"/>
                  <a:pt x="1316098" y="5240867"/>
                </a:cubicBezTo>
                <a:cubicBezTo>
                  <a:pt x="1316098" y="5239809"/>
                  <a:pt x="1316098" y="5239809"/>
                  <a:pt x="1316098" y="5240867"/>
                </a:cubicBezTo>
                <a:lnTo>
                  <a:pt x="1316098" y="5240867"/>
                </a:lnTo>
                <a:cubicBezTo>
                  <a:pt x="1317325" y="5240867"/>
                  <a:pt x="1317325" y="5240867"/>
                  <a:pt x="1316098" y="5240867"/>
                </a:cubicBezTo>
                <a:cubicBezTo>
                  <a:pt x="1316098" y="5240867"/>
                  <a:pt x="1316098" y="5240867"/>
                  <a:pt x="1316098" y="5240867"/>
                </a:cubicBezTo>
                <a:close/>
                <a:moveTo>
                  <a:pt x="1317325" y="5242984"/>
                </a:moveTo>
                <a:cubicBezTo>
                  <a:pt x="1317325" y="5242984"/>
                  <a:pt x="1317325" y="5241925"/>
                  <a:pt x="1317325" y="5241925"/>
                </a:cubicBezTo>
                <a:cubicBezTo>
                  <a:pt x="1318551" y="5242984"/>
                  <a:pt x="1318551" y="5242984"/>
                  <a:pt x="1319778" y="5244042"/>
                </a:cubicBezTo>
                <a:cubicBezTo>
                  <a:pt x="1318551" y="5242984"/>
                  <a:pt x="1317325" y="5242984"/>
                  <a:pt x="1317325" y="5242984"/>
                </a:cubicBezTo>
                <a:close/>
                <a:moveTo>
                  <a:pt x="1318551" y="5364692"/>
                </a:moveTo>
                <a:lnTo>
                  <a:pt x="1319778" y="5363633"/>
                </a:lnTo>
                <a:lnTo>
                  <a:pt x="1319778" y="5364692"/>
                </a:lnTo>
                <a:lnTo>
                  <a:pt x="1318551" y="5364692"/>
                </a:lnTo>
                <a:close/>
                <a:moveTo>
                  <a:pt x="1248638" y="5363633"/>
                </a:moveTo>
                <a:lnTo>
                  <a:pt x="1247411" y="5364692"/>
                </a:lnTo>
                <a:lnTo>
                  <a:pt x="1247411" y="5363633"/>
                </a:lnTo>
                <a:lnTo>
                  <a:pt x="1248638" y="5363633"/>
                </a:lnTo>
                <a:close/>
                <a:moveTo>
                  <a:pt x="1151739" y="4506383"/>
                </a:moveTo>
                <a:cubicBezTo>
                  <a:pt x="1152966" y="4508500"/>
                  <a:pt x="1155419" y="4509559"/>
                  <a:pt x="1151739" y="4511675"/>
                </a:cubicBezTo>
                <a:cubicBezTo>
                  <a:pt x="1151739" y="4511675"/>
                  <a:pt x="1149286" y="4509559"/>
                  <a:pt x="1148060" y="4508500"/>
                </a:cubicBezTo>
                <a:cubicBezTo>
                  <a:pt x="1144380" y="4507442"/>
                  <a:pt x="1141927" y="4505325"/>
                  <a:pt x="1141927" y="4502150"/>
                </a:cubicBezTo>
                <a:cubicBezTo>
                  <a:pt x="1141927" y="4501092"/>
                  <a:pt x="1144380" y="4498975"/>
                  <a:pt x="1144380" y="4500034"/>
                </a:cubicBezTo>
                <a:cubicBezTo>
                  <a:pt x="1150513" y="4501092"/>
                  <a:pt x="1150513" y="4504267"/>
                  <a:pt x="1151739" y="4506383"/>
                </a:cubicBezTo>
                <a:close/>
                <a:moveTo>
                  <a:pt x="2573322" y="6232526"/>
                </a:moveTo>
                <a:cubicBezTo>
                  <a:pt x="2575775" y="6235700"/>
                  <a:pt x="2573322" y="6235700"/>
                  <a:pt x="2570869" y="6235700"/>
                </a:cubicBezTo>
                <a:cubicBezTo>
                  <a:pt x="2572095" y="6234642"/>
                  <a:pt x="2572095" y="6233584"/>
                  <a:pt x="2573322" y="6232526"/>
                </a:cubicBezTo>
                <a:close/>
                <a:moveTo>
                  <a:pt x="1294020" y="5183717"/>
                </a:moveTo>
                <a:cubicBezTo>
                  <a:pt x="1292794" y="5184775"/>
                  <a:pt x="1291567" y="5184775"/>
                  <a:pt x="1290340" y="5182659"/>
                </a:cubicBezTo>
                <a:cubicBezTo>
                  <a:pt x="1290340" y="5182659"/>
                  <a:pt x="1291567" y="5181600"/>
                  <a:pt x="1291567" y="5181600"/>
                </a:cubicBezTo>
                <a:cubicBezTo>
                  <a:pt x="1291567" y="5181600"/>
                  <a:pt x="1292794" y="5181600"/>
                  <a:pt x="1292794" y="5182659"/>
                </a:cubicBezTo>
                <a:cubicBezTo>
                  <a:pt x="1294020" y="5182659"/>
                  <a:pt x="1294020" y="5182659"/>
                  <a:pt x="1294020" y="5183717"/>
                </a:cubicBezTo>
                <a:close/>
                <a:moveTo>
                  <a:pt x="1933058" y="6844242"/>
                </a:moveTo>
                <a:cubicBezTo>
                  <a:pt x="1933058" y="6844242"/>
                  <a:pt x="1933058" y="6844242"/>
                  <a:pt x="1933058" y="6844242"/>
                </a:cubicBezTo>
                <a:cubicBezTo>
                  <a:pt x="1933058" y="6844242"/>
                  <a:pt x="1933058" y="6844242"/>
                  <a:pt x="1933058" y="6844242"/>
                </a:cubicBezTo>
                <a:cubicBezTo>
                  <a:pt x="1933058" y="6844242"/>
                  <a:pt x="1933058" y="6844242"/>
                  <a:pt x="1933058" y="6844242"/>
                </a:cubicBezTo>
                <a:cubicBezTo>
                  <a:pt x="1933058" y="6844242"/>
                  <a:pt x="1933058" y="6844242"/>
                  <a:pt x="1933058" y="6844242"/>
                </a:cubicBezTo>
                <a:close/>
                <a:moveTo>
                  <a:pt x="1408090" y="5524500"/>
                </a:moveTo>
                <a:cubicBezTo>
                  <a:pt x="1405637" y="5523442"/>
                  <a:pt x="1403184" y="5522383"/>
                  <a:pt x="1404411" y="5520267"/>
                </a:cubicBezTo>
                <a:cubicBezTo>
                  <a:pt x="1405637" y="5516034"/>
                  <a:pt x="1409317" y="5514975"/>
                  <a:pt x="1412996" y="5514975"/>
                </a:cubicBezTo>
                <a:cubicBezTo>
                  <a:pt x="1416676" y="5514975"/>
                  <a:pt x="1419129" y="5518151"/>
                  <a:pt x="1416676" y="5521325"/>
                </a:cubicBezTo>
                <a:cubicBezTo>
                  <a:pt x="1414223" y="5523442"/>
                  <a:pt x="1410543" y="5525558"/>
                  <a:pt x="1408090" y="5524500"/>
                </a:cubicBezTo>
                <a:close/>
              </a:path>
            </a:pathLst>
          </a:custGeom>
          <a:solidFill>
            <a:schemeClr val="bg1"/>
          </a:solidFill>
          <a:ln w="12266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770962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19E184F-1EEC-435E-B4AC-9831773039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46E8583-5E35-430B-B7F0-566D67C9C7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96FA5D29-B1A2-424A-AF2B-3B09200C05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DDA35669-F310-47EA-AE16-C6F1C26C55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4DD06A8-28DF-4CF9-9A77-137754BFD7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74326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6A5DF03-2B19-4785-9F10-58BF2F0111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FB6365C8-9D2E-4254-9781-5A143C88CD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99E906A6-439D-4DCA-A8FB-BCE0D8F6BD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B1D08E5-F146-46C9-8B77-9ED89DBC8C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5F93AAE6-F255-45DB-9051-5E411662A4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744429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66855C2-1854-4FC0-BAD7-7AE457872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1E415B17-DE82-4FDC-8200-E7B22A2F115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A52117FA-05CF-474B-B927-A931415CB4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CF7216F6-36C0-47DF-9198-3A44F76BF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2420C9D5-0656-4712-A052-A22090D33C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E130785A-7588-4757-9AD4-366B51D59C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587977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0AEFB26-F32E-40CC-9FAC-964731C406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3EA10E50-535F-43D1-9F59-BEAEBAF2B3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797D4DA7-CC56-4FCC-91BC-B4EDC39D977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A030361A-CA12-4C15-A2E0-28A1721C5E2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58E32E46-9D60-4F6F-9788-DD9A577C7F2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8AE4D013-BD76-42F5-81C3-36372757B2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313B9C41-DE55-413B-8D4F-66CF27AAD3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62C2935F-1D1D-4B46-8B4E-0DD7565F71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54533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F009212-2B3C-4E91-8960-B7C83A7FF9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134F8FE3-C196-4B2A-A0C1-5FE5CE94D5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B1665D48-EF56-4E2A-886A-A9269CE1E0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AE1EF462-84A6-4739-B87D-32A1C20A3A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157759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34FF1991-ECD4-4341-86D6-9EEF449187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93172A4A-F70B-4ED9-92F4-C8B00B03B7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92E7EBF2-1BAE-489B-93C8-65FAE2DBAB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529145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CCB7F5A-7332-4D90-819D-ECE22629AB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B27F48A-AB7C-4999-AFF9-7C86CA9E4FA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B1F13B72-E57D-413D-8D0D-E6F32B9CBF0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5896582C-6737-41E3-92BE-0FEAB1AD87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2C044A7F-7B49-4FD8-9D3F-9D874F84A8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81651665-381C-4440-8E34-8EBC57581F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508113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26266E6-E754-4E4E-8289-AD08DA19D7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200F2B6B-661A-43B5-9600-D0ECB5C3515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5F4310A4-4005-4233-A113-7E8717878F8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128F3DC6-C163-4864-ABBC-D9860E3974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470C30A4-29C5-4E87-A7E2-830FAFEDFB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A0A4E940-E404-4DB0-A0C0-B3710464E4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843144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454BBEB5-9BAB-4553-87E1-228598C951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9CA3763A-49AB-4121-804E-9024BB5FFEE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D305AF90-1D2E-4A8E-94B0-41730C92C56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B5D69F-5788-47B0-82E9-A0EA6B4ECAF3}" type="datetimeFigureOut">
              <a:rPr lang="pt-BR" smtClean="0"/>
              <a:pPr/>
              <a:t>15/02/2022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FC3A035-4BF6-4238-9F98-BBBA9209647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4A5E674A-2D25-4243-960F-8B0EC45267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0C7ADB-832C-4DA3-98F2-2C77D0EDE4F2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871686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2" r:id="rId12"/>
    <p:sldLayoutId id="2147483663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3.png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hyperlink" Target="http://www.uel.br/labted/UAB12S2UEL_8EDU030_TXT.pdf" TargetMode="External"/><Relationship Id="rId9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4.png"/><Relationship Id="rId18" Type="http://schemas.openxmlformats.org/officeDocument/2006/relationships/image" Target="../media/image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12" Type="http://schemas.openxmlformats.org/officeDocument/2006/relationships/hyperlink" Target="https://www.avesangria.com/post/a-censura-a-seu-waldir-em-1974" TargetMode="External"/><Relationship Id="rId17" Type="http://schemas.openxmlformats.org/officeDocument/2006/relationships/image" Target="../media/image17.svg"/><Relationship Id="rId2" Type="http://schemas.openxmlformats.org/officeDocument/2006/relationships/audio" Target="../media/media10.m4a"/><Relationship Id="rId16" Type="http://schemas.openxmlformats.org/officeDocument/2006/relationships/image" Target="../media/image16.png"/><Relationship Id="rId1" Type="http://schemas.microsoft.com/office/2007/relationships/media" Target="../media/media10.m4a"/><Relationship Id="rId6" Type="http://schemas.openxmlformats.org/officeDocument/2006/relationships/image" Target="../media/image19.svg"/><Relationship Id="rId11" Type="http://schemas.openxmlformats.org/officeDocument/2006/relationships/image" Target="../media/image13.svg"/><Relationship Id="rId5" Type="http://schemas.openxmlformats.org/officeDocument/2006/relationships/image" Target="../media/image18.png"/><Relationship Id="rId15" Type="http://schemas.openxmlformats.org/officeDocument/2006/relationships/hyperlink" Target="https://www.letras.mus.br/ave-sangria/876519/" TargetMode="External"/><Relationship Id="rId10" Type="http://schemas.openxmlformats.org/officeDocument/2006/relationships/image" Target="../media/image12.png"/><Relationship Id="rId4" Type="http://schemas.openxmlformats.org/officeDocument/2006/relationships/image" Target="../media/image28.jpeg"/><Relationship Id="rId9" Type="http://schemas.openxmlformats.org/officeDocument/2006/relationships/hyperlink" Target="https://www.youtube.com/watch?v=zKRXVKoxLEE" TargetMode="External"/><Relationship Id="rId14" Type="http://schemas.openxmlformats.org/officeDocument/2006/relationships/image" Target="../media/image15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4.png"/><Relationship Id="rId18" Type="http://schemas.openxmlformats.org/officeDocument/2006/relationships/hyperlink" Target="https://pensarpiaui.com/noticia/morre-aldir-blanc-veja-analise-da-musica-o-bebado-e-a-equilibrista.html" TargetMode="Externa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12" Type="http://schemas.openxmlformats.org/officeDocument/2006/relationships/hyperlink" Target="https://www.letras.mus.br/blog/analise-o-bebado-e-a-equilibrista/" TargetMode="External"/><Relationship Id="rId17" Type="http://schemas.openxmlformats.org/officeDocument/2006/relationships/image" Target="../media/image17.svg"/><Relationship Id="rId2" Type="http://schemas.openxmlformats.org/officeDocument/2006/relationships/audio" Target="../media/media11.m4a"/><Relationship Id="rId16" Type="http://schemas.openxmlformats.org/officeDocument/2006/relationships/image" Target="../media/image16.png"/><Relationship Id="rId1" Type="http://schemas.microsoft.com/office/2007/relationships/media" Target="../media/media11.m4a"/><Relationship Id="rId6" Type="http://schemas.openxmlformats.org/officeDocument/2006/relationships/image" Target="../media/image19.svg"/><Relationship Id="rId11" Type="http://schemas.openxmlformats.org/officeDocument/2006/relationships/image" Target="../media/image13.svg"/><Relationship Id="rId5" Type="http://schemas.openxmlformats.org/officeDocument/2006/relationships/image" Target="../media/image18.png"/><Relationship Id="rId15" Type="http://schemas.openxmlformats.org/officeDocument/2006/relationships/hyperlink" Target="https://www.letras.mus.br/elis-regina/45679/" TargetMode="External"/><Relationship Id="rId10" Type="http://schemas.openxmlformats.org/officeDocument/2006/relationships/image" Target="../media/image12.png"/><Relationship Id="rId19" Type="http://schemas.openxmlformats.org/officeDocument/2006/relationships/image" Target="../media/image4.png"/><Relationship Id="rId4" Type="http://schemas.openxmlformats.org/officeDocument/2006/relationships/image" Target="../media/image29.jpeg"/><Relationship Id="rId9" Type="http://schemas.openxmlformats.org/officeDocument/2006/relationships/hyperlink" Target="https://www.youtube.com/watch?v=6kVBqefGcf4" TargetMode="External"/><Relationship Id="rId14" Type="http://schemas.openxmlformats.org/officeDocument/2006/relationships/image" Target="../media/image15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12.m4a"/><Relationship Id="rId1" Type="http://schemas.microsoft.com/office/2007/relationships/media" Target="../media/media12.m4a"/><Relationship Id="rId5" Type="http://schemas.openxmlformats.org/officeDocument/2006/relationships/image" Target="../media/image4.png"/><Relationship Id="rId4" Type="http://schemas.openxmlformats.org/officeDocument/2006/relationships/image" Target="../media/image30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hyperlink" Target="http://memorialdademocracia.com.br/card/90-milhoes-em-acao-pra-frente-brasil" TargetMode="External"/><Relationship Id="rId13" Type="http://schemas.openxmlformats.org/officeDocument/2006/relationships/image" Target="../media/image17.svg"/><Relationship Id="rId18" Type="http://schemas.openxmlformats.org/officeDocument/2006/relationships/image" Target="../media/image35.sv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svg"/><Relationship Id="rId12" Type="http://schemas.openxmlformats.org/officeDocument/2006/relationships/image" Target="../media/image16.png"/><Relationship Id="rId17" Type="http://schemas.openxmlformats.org/officeDocument/2006/relationships/image" Target="../media/image34.png"/><Relationship Id="rId2" Type="http://schemas.openxmlformats.org/officeDocument/2006/relationships/audio" Target="../media/media13.m4a"/><Relationship Id="rId16" Type="http://schemas.openxmlformats.org/officeDocument/2006/relationships/image" Target="../media/image33.svg"/><Relationship Id="rId1" Type="http://schemas.microsoft.com/office/2007/relationships/media" Target="../media/media13.m4a"/><Relationship Id="rId6" Type="http://schemas.openxmlformats.org/officeDocument/2006/relationships/image" Target="../media/image12.png"/><Relationship Id="rId11" Type="http://schemas.openxmlformats.org/officeDocument/2006/relationships/hyperlink" Target="https://www.letras.mus.br/hinos-de-futebol/394819/" TargetMode="External"/><Relationship Id="rId5" Type="http://schemas.openxmlformats.org/officeDocument/2006/relationships/hyperlink" Target="https://www.youtube.com/watch?v=8_T7ti1T_F0" TargetMode="External"/><Relationship Id="rId15" Type="http://schemas.openxmlformats.org/officeDocument/2006/relationships/image" Target="../media/image32.png"/><Relationship Id="rId10" Type="http://schemas.openxmlformats.org/officeDocument/2006/relationships/image" Target="../media/image15.svg"/><Relationship Id="rId19" Type="http://schemas.openxmlformats.org/officeDocument/2006/relationships/image" Target="../media/image4.png"/><Relationship Id="rId4" Type="http://schemas.openxmlformats.org/officeDocument/2006/relationships/image" Target="../media/image31.jpeg"/><Relationship Id="rId9" Type="http://schemas.openxmlformats.org/officeDocument/2006/relationships/image" Target="../media/image14.png"/><Relationship Id="rId14" Type="http://schemas.openxmlformats.org/officeDocument/2006/relationships/hyperlink" Target="https://oglobo.globo.com/cultura/saiba-como-pra-frente-brasil-virou-simbolo-da-ditadura-24417801" TargetMode="Externa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4.png"/><Relationship Id="rId18" Type="http://schemas.openxmlformats.org/officeDocument/2006/relationships/hyperlink" Target="https://www.historia.uff.br/stricto/td/2162.pdf" TargetMode="Externa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12" Type="http://schemas.openxmlformats.org/officeDocument/2006/relationships/hyperlink" Target="https://www2.senado.leg.br/bdsf/bitstream/handle/id/409002/noticia.htm?sequence=1" TargetMode="External"/><Relationship Id="rId17" Type="http://schemas.openxmlformats.org/officeDocument/2006/relationships/image" Target="../media/image17.svg"/><Relationship Id="rId2" Type="http://schemas.openxmlformats.org/officeDocument/2006/relationships/audio" Target="../media/media14.m4a"/><Relationship Id="rId16" Type="http://schemas.openxmlformats.org/officeDocument/2006/relationships/image" Target="../media/image16.png"/><Relationship Id="rId1" Type="http://schemas.microsoft.com/office/2007/relationships/media" Target="../media/media14.m4a"/><Relationship Id="rId6" Type="http://schemas.openxmlformats.org/officeDocument/2006/relationships/image" Target="../media/image19.svg"/><Relationship Id="rId11" Type="http://schemas.openxmlformats.org/officeDocument/2006/relationships/image" Target="../media/image13.svg"/><Relationship Id="rId5" Type="http://schemas.openxmlformats.org/officeDocument/2006/relationships/image" Target="../media/image18.png"/><Relationship Id="rId15" Type="http://schemas.openxmlformats.org/officeDocument/2006/relationships/hyperlink" Target="https://www.letras.mus.br/angela-maria/hino-do-sesquicentenario-da-independencia/" TargetMode="External"/><Relationship Id="rId10" Type="http://schemas.openxmlformats.org/officeDocument/2006/relationships/image" Target="../media/image12.png"/><Relationship Id="rId19" Type="http://schemas.openxmlformats.org/officeDocument/2006/relationships/image" Target="../media/image4.png"/><Relationship Id="rId4" Type="http://schemas.openxmlformats.org/officeDocument/2006/relationships/image" Target="../media/image36.jpeg"/><Relationship Id="rId9" Type="http://schemas.openxmlformats.org/officeDocument/2006/relationships/hyperlink" Target="https://www.youtube.com/watch?v=sHorvYGZvns" TargetMode="External"/><Relationship Id="rId14" Type="http://schemas.openxmlformats.org/officeDocument/2006/relationships/image" Target="../media/image15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slideLayout" Target="../slideLayouts/slideLayout2.xml"/><Relationship Id="rId7" Type="http://schemas.openxmlformats.org/officeDocument/2006/relationships/hyperlink" Target="http://www.centrocultural.sp.gov.br/50_cancoes_contra_golpe/home.html" TargetMode="External"/><Relationship Id="rId2" Type="http://schemas.openxmlformats.org/officeDocument/2006/relationships/audio" Target="../media/media15.m4a"/><Relationship Id="rId1" Type="http://schemas.microsoft.com/office/2007/relationships/media" Target="../media/media15.m4a"/><Relationship Id="rId6" Type="http://schemas.openxmlformats.org/officeDocument/2006/relationships/hyperlink" Target="http://memorialdademocracia.com.br/resistencia-cultural/musica" TargetMode="External"/><Relationship Id="rId5" Type="http://schemas.openxmlformats.org/officeDocument/2006/relationships/hyperlink" Target="http://memoriasdaditadura.org.br/artistas/" TargetMode="External"/><Relationship Id="rId4" Type="http://schemas.openxmlformats.org/officeDocument/2006/relationships/notesSlide" Target="../notesSlides/notesSlide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8.svg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10" Type="http://schemas.openxmlformats.org/officeDocument/2006/relationships/image" Target="../media/image4.pn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hyperlink" Target="https://www.letras.mus.br/geraldo-vandre/46168/" TargetMode="External"/><Relationship Id="rId18" Type="http://schemas.openxmlformats.org/officeDocument/2006/relationships/image" Target="../media/image20.png"/><Relationship Id="rId3" Type="http://schemas.openxmlformats.org/officeDocument/2006/relationships/slideLayout" Target="../slideLayouts/slideLayout2.xml"/><Relationship Id="rId7" Type="http://schemas.openxmlformats.org/officeDocument/2006/relationships/hyperlink" Target="https://www.youtube.com/watch?v=KdvsXn8oVPY" TargetMode="External"/><Relationship Id="rId12" Type="http://schemas.openxmlformats.org/officeDocument/2006/relationships/image" Target="../media/image15.svg"/><Relationship Id="rId17" Type="http://schemas.openxmlformats.org/officeDocument/2006/relationships/image" Target="../media/image19.svg"/><Relationship Id="rId2" Type="http://schemas.openxmlformats.org/officeDocument/2006/relationships/audio" Target="../media/media3.m4a"/><Relationship Id="rId16" Type="http://schemas.openxmlformats.org/officeDocument/2006/relationships/image" Target="../media/image18.png"/><Relationship Id="rId20" Type="http://schemas.openxmlformats.org/officeDocument/2006/relationships/image" Target="../media/image4.png"/><Relationship Id="rId1" Type="http://schemas.microsoft.com/office/2007/relationships/media" Target="../media/media3.m4a"/><Relationship Id="rId6" Type="http://schemas.openxmlformats.org/officeDocument/2006/relationships/hyperlink" Target="http://memoriasdaditadura.org.br/artistas/geraldo-vandre/" TargetMode="External"/><Relationship Id="rId11" Type="http://schemas.openxmlformats.org/officeDocument/2006/relationships/image" Target="../media/image14.png"/><Relationship Id="rId5" Type="http://schemas.openxmlformats.org/officeDocument/2006/relationships/hyperlink" Target="http://memorialdademocracia.com.br/card/caminhando-e-cantando" TargetMode="External"/><Relationship Id="rId15" Type="http://schemas.openxmlformats.org/officeDocument/2006/relationships/image" Target="../media/image17.svg"/><Relationship Id="rId10" Type="http://schemas.openxmlformats.org/officeDocument/2006/relationships/hyperlink" Target="https://www.culturagenial.com/musica-pra-nao-dizer-que-nao-falei-das-flores-de-geraldo-vandre/" TargetMode="External"/><Relationship Id="rId19" Type="http://schemas.openxmlformats.org/officeDocument/2006/relationships/image" Target="../media/image21.svg"/><Relationship Id="rId4" Type="http://schemas.openxmlformats.org/officeDocument/2006/relationships/image" Target="../media/image11.jpeg"/><Relationship Id="rId9" Type="http://schemas.openxmlformats.org/officeDocument/2006/relationships/image" Target="../media/image13.svg"/><Relationship Id="rId14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4.png"/><Relationship Id="rId18" Type="http://schemas.openxmlformats.org/officeDocument/2006/relationships/hyperlink" Target="https://www.unasp.br/blog/9-musicas-para-entender-ditadura-militar/" TargetMode="Externa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12" Type="http://schemas.openxmlformats.org/officeDocument/2006/relationships/hyperlink" Target="https://www.culturagenial.com/musica-alegria-alegria-caetano-veloso/" TargetMode="External"/><Relationship Id="rId17" Type="http://schemas.openxmlformats.org/officeDocument/2006/relationships/image" Target="../media/image17.svg"/><Relationship Id="rId2" Type="http://schemas.openxmlformats.org/officeDocument/2006/relationships/audio" Target="../media/media4.m4a"/><Relationship Id="rId16" Type="http://schemas.openxmlformats.org/officeDocument/2006/relationships/image" Target="../media/image16.png"/><Relationship Id="rId1" Type="http://schemas.microsoft.com/office/2007/relationships/media" Target="../media/media4.m4a"/><Relationship Id="rId6" Type="http://schemas.openxmlformats.org/officeDocument/2006/relationships/image" Target="../media/image19.svg"/><Relationship Id="rId11" Type="http://schemas.openxmlformats.org/officeDocument/2006/relationships/image" Target="../media/image13.svg"/><Relationship Id="rId5" Type="http://schemas.openxmlformats.org/officeDocument/2006/relationships/image" Target="../media/image18.png"/><Relationship Id="rId15" Type="http://schemas.openxmlformats.org/officeDocument/2006/relationships/hyperlink" Target="https://www.letras.mus.br/caetano-veloso/43867/" TargetMode="External"/><Relationship Id="rId10" Type="http://schemas.openxmlformats.org/officeDocument/2006/relationships/image" Target="../media/image12.png"/><Relationship Id="rId19" Type="http://schemas.openxmlformats.org/officeDocument/2006/relationships/image" Target="../media/image4.png"/><Relationship Id="rId4" Type="http://schemas.openxmlformats.org/officeDocument/2006/relationships/image" Target="../media/image22.jpeg"/><Relationship Id="rId9" Type="http://schemas.openxmlformats.org/officeDocument/2006/relationships/hyperlink" Target="https://www.youtube.com/watch?v=hmK9GylXRh0" TargetMode="External"/><Relationship Id="rId14" Type="http://schemas.openxmlformats.org/officeDocument/2006/relationships/image" Target="../media/image15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4.png"/><Relationship Id="rId18" Type="http://schemas.openxmlformats.org/officeDocument/2006/relationships/hyperlink" Target="http://memorialdademocracia.com.br/card/apesar-de-voce-e-o-hino-da-resistencia" TargetMode="Externa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12" Type="http://schemas.openxmlformats.org/officeDocument/2006/relationships/hyperlink" Target="https://curitibadegraca.com.br/apesar-de-voce-chico-buarque/" TargetMode="External"/><Relationship Id="rId17" Type="http://schemas.openxmlformats.org/officeDocument/2006/relationships/image" Target="../media/image17.svg"/><Relationship Id="rId2" Type="http://schemas.openxmlformats.org/officeDocument/2006/relationships/audio" Target="../media/media5.m4a"/><Relationship Id="rId16" Type="http://schemas.openxmlformats.org/officeDocument/2006/relationships/image" Target="../media/image16.png"/><Relationship Id="rId1" Type="http://schemas.microsoft.com/office/2007/relationships/media" Target="../media/media5.m4a"/><Relationship Id="rId6" Type="http://schemas.openxmlformats.org/officeDocument/2006/relationships/image" Target="../media/image19.svg"/><Relationship Id="rId11" Type="http://schemas.openxmlformats.org/officeDocument/2006/relationships/image" Target="../media/image13.svg"/><Relationship Id="rId5" Type="http://schemas.openxmlformats.org/officeDocument/2006/relationships/image" Target="../media/image18.png"/><Relationship Id="rId15" Type="http://schemas.openxmlformats.org/officeDocument/2006/relationships/hyperlink" Target="https://www.letras.mus.br/chico-buarque/7582/" TargetMode="External"/><Relationship Id="rId10" Type="http://schemas.openxmlformats.org/officeDocument/2006/relationships/image" Target="../media/image12.png"/><Relationship Id="rId19" Type="http://schemas.openxmlformats.org/officeDocument/2006/relationships/image" Target="../media/image4.png"/><Relationship Id="rId4" Type="http://schemas.openxmlformats.org/officeDocument/2006/relationships/image" Target="../media/image23.jpeg"/><Relationship Id="rId9" Type="http://schemas.openxmlformats.org/officeDocument/2006/relationships/hyperlink" Target="https://www.youtube.com/watch?v=LZJ6QGSpVSk" TargetMode="External"/><Relationship Id="rId14" Type="http://schemas.openxmlformats.org/officeDocument/2006/relationships/image" Target="../media/image15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4.png"/><Relationship Id="rId18" Type="http://schemas.openxmlformats.org/officeDocument/2006/relationships/hyperlink" Target="http://memorialdademocracia.com.br/resistencia-cultural/musica" TargetMode="Externa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12" Type="http://schemas.openxmlformats.org/officeDocument/2006/relationships/hyperlink" Target="https://camilovannuchi.blogosfera.uol.com.br/2019/12/05/paulinho-da-viola-comemora-50-anos-de-sinal-fechado-e-repudia-novo-ai-5/" TargetMode="External"/><Relationship Id="rId17" Type="http://schemas.openxmlformats.org/officeDocument/2006/relationships/image" Target="../media/image17.svg"/><Relationship Id="rId2" Type="http://schemas.openxmlformats.org/officeDocument/2006/relationships/audio" Target="../media/media6.m4a"/><Relationship Id="rId16" Type="http://schemas.openxmlformats.org/officeDocument/2006/relationships/image" Target="../media/image16.png"/><Relationship Id="rId1" Type="http://schemas.microsoft.com/office/2007/relationships/media" Target="../media/media6.m4a"/><Relationship Id="rId6" Type="http://schemas.openxmlformats.org/officeDocument/2006/relationships/image" Target="../media/image19.svg"/><Relationship Id="rId11" Type="http://schemas.openxmlformats.org/officeDocument/2006/relationships/image" Target="../media/image13.svg"/><Relationship Id="rId5" Type="http://schemas.openxmlformats.org/officeDocument/2006/relationships/image" Target="../media/image18.png"/><Relationship Id="rId15" Type="http://schemas.openxmlformats.org/officeDocument/2006/relationships/hyperlink" Target="https://www.letras.mus.br/paulinho-da-viola/48064/" TargetMode="External"/><Relationship Id="rId10" Type="http://schemas.openxmlformats.org/officeDocument/2006/relationships/image" Target="../media/image12.png"/><Relationship Id="rId19" Type="http://schemas.openxmlformats.org/officeDocument/2006/relationships/image" Target="../media/image4.png"/><Relationship Id="rId4" Type="http://schemas.openxmlformats.org/officeDocument/2006/relationships/image" Target="../media/image24.jpeg"/><Relationship Id="rId9" Type="http://schemas.openxmlformats.org/officeDocument/2006/relationships/hyperlink" Target="https://www.youtube.com/watch?v=meO16rSy8zQ" TargetMode="External"/><Relationship Id="rId14" Type="http://schemas.openxmlformats.org/officeDocument/2006/relationships/image" Target="../media/image15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4.png"/><Relationship Id="rId18" Type="http://schemas.openxmlformats.org/officeDocument/2006/relationships/hyperlink" Target="http://www.centrocultural.sp.gov.br/50_cancoes_contra_golpe/MP_Eu_quero_e_botar_meu_bloco_na_rua.html" TargetMode="Externa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12" Type="http://schemas.openxmlformats.org/officeDocument/2006/relationships/hyperlink" Target="https://musicasbrasileiras.wordpress.com/2013/04/07/eu-quero-e-botar-meu-bloco-na-rua-sergio-sampaio/" TargetMode="External"/><Relationship Id="rId17" Type="http://schemas.openxmlformats.org/officeDocument/2006/relationships/image" Target="../media/image17.svg"/><Relationship Id="rId2" Type="http://schemas.openxmlformats.org/officeDocument/2006/relationships/audio" Target="../media/media7.m4a"/><Relationship Id="rId16" Type="http://schemas.openxmlformats.org/officeDocument/2006/relationships/image" Target="../media/image16.png"/><Relationship Id="rId1" Type="http://schemas.microsoft.com/office/2007/relationships/media" Target="../media/media7.m4a"/><Relationship Id="rId6" Type="http://schemas.openxmlformats.org/officeDocument/2006/relationships/image" Target="../media/image19.svg"/><Relationship Id="rId11" Type="http://schemas.openxmlformats.org/officeDocument/2006/relationships/image" Target="../media/image13.svg"/><Relationship Id="rId5" Type="http://schemas.openxmlformats.org/officeDocument/2006/relationships/image" Target="../media/image18.png"/><Relationship Id="rId15" Type="http://schemas.openxmlformats.org/officeDocument/2006/relationships/hyperlink" Target="https://www.letras.mus.br/sergio-sampaio/236958/" TargetMode="External"/><Relationship Id="rId10" Type="http://schemas.openxmlformats.org/officeDocument/2006/relationships/image" Target="../media/image12.png"/><Relationship Id="rId19" Type="http://schemas.openxmlformats.org/officeDocument/2006/relationships/image" Target="../media/image4.png"/><Relationship Id="rId4" Type="http://schemas.openxmlformats.org/officeDocument/2006/relationships/image" Target="../media/image25.jpeg"/><Relationship Id="rId9" Type="http://schemas.openxmlformats.org/officeDocument/2006/relationships/hyperlink" Target="https://www.youtube.com/watch?v=rsiAN__ii7E" TargetMode="External"/><Relationship Id="rId14" Type="http://schemas.openxmlformats.org/officeDocument/2006/relationships/image" Target="../media/image15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4.png"/><Relationship Id="rId18" Type="http://schemas.openxmlformats.org/officeDocument/2006/relationships/hyperlink" Target="https://pitayacultural.com.br/musica/13-musicas-censuradas-pela-ditadura-militar/" TargetMode="Externa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12" Type="http://schemas.openxmlformats.org/officeDocument/2006/relationships/hyperlink" Target="http://www.chicobuarque.com.br/sanatorio/abre_julinho.htm" TargetMode="External"/><Relationship Id="rId17" Type="http://schemas.openxmlformats.org/officeDocument/2006/relationships/image" Target="../media/image17.svg"/><Relationship Id="rId2" Type="http://schemas.openxmlformats.org/officeDocument/2006/relationships/audio" Target="../media/media8.m4a"/><Relationship Id="rId16" Type="http://schemas.openxmlformats.org/officeDocument/2006/relationships/image" Target="../media/image16.png"/><Relationship Id="rId20" Type="http://schemas.openxmlformats.org/officeDocument/2006/relationships/image" Target="../media/image4.png"/><Relationship Id="rId1" Type="http://schemas.microsoft.com/office/2007/relationships/media" Target="../media/media8.m4a"/><Relationship Id="rId6" Type="http://schemas.openxmlformats.org/officeDocument/2006/relationships/image" Target="../media/image19.svg"/><Relationship Id="rId11" Type="http://schemas.openxmlformats.org/officeDocument/2006/relationships/image" Target="../media/image13.svg"/><Relationship Id="rId5" Type="http://schemas.openxmlformats.org/officeDocument/2006/relationships/image" Target="../media/image18.png"/><Relationship Id="rId15" Type="http://schemas.openxmlformats.org/officeDocument/2006/relationships/hyperlink" Target="http://www.chicobuarque.com.br/construcao/mestre.asp?pg=jorge_74.htm" TargetMode="External"/><Relationship Id="rId10" Type="http://schemas.openxmlformats.org/officeDocument/2006/relationships/image" Target="../media/image12.png"/><Relationship Id="rId19" Type="http://schemas.openxmlformats.org/officeDocument/2006/relationships/hyperlink" Target="https://www.zonacurva.com.br/julinho-da-adelaide-driblou-censura-nos-anos-70/" TargetMode="External"/><Relationship Id="rId4" Type="http://schemas.openxmlformats.org/officeDocument/2006/relationships/image" Target="../media/image26.jpeg"/><Relationship Id="rId9" Type="http://schemas.openxmlformats.org/officeDocument/2006/relationships/hyperlink" Target="https://www.youtube.com/watch?v=nE5d4d7ObyE" TargetMode="External"/><Relationship Id="rId14" Type="http://schemas.openxmlformats.org/officeDocument/2006/relationships/image" Target="../media/image15.sv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4.png"/><Relationship Id="rId18" Type="http://schemas.openxmlformats.org/officeDocument/2006/relationships/hyperlink" Target="http://www.encontro2016.historiaoral.org.br/resources/anais/13/1461677088_ARQUIVO_ReflexoessobreacancaoParedetomarapilulaeasrepresentacoessobreofemininoeoamornaobradeOdairJose.pdf" TargetMode="Externa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0.png"/><Relationship Id="rId12" Type="http://schemas.openxmlformats.org/officeDocument/2006/relationships/hyperlink" Target="http://memorialdademocracia.com.br/resistencia-cultural/musica" TargetMode="External"/><Relationship Id="rId17" Type="http://schemas.openxmlformats.org/officeDocument/2006/relationships/image" Target="../media/image17.svg"/><Relationship Id="rId2" Type="http://schemas.openxmlformats.org/officeDocument/2006/relationships/audio" Target="../media/media9.m4a"/><Relationship Id="rId16" Type="http://schemas.openxmlformats.org/officeDocument/2006/relationships/image" Target="../media/image16.png"/><Relationship Id="rId20" Type="http://schemas.openxmlformats.org/officeDocument/2006/relationships/image" Target="../media/image4.png"/><Relationship Id="rId1" Type="http://schemas.microsoft.com/office/2007/relationships/media" Target="../media/media9.m4a"/><Relationship Id="rId6" Type="http://schemas.openxmlformats.org/officeDocument/2006/relationships/image" Target="../media/image19.svg"/><Relationship Id="rId11" Type="http://schemas.openxmlformats.org/officeDocument/2006/relationships/image" Target="../media/image13.svg"/><Relationship Id="rId5" Type="http://schemas.openxmlformats.org/officeDocument/2006/relationships/image" Target="../media/image18.png"/><Relationship Id="rId15" Type="http://schemas.openxmlformats.org/officeDocument/2006/relationships/hyperlink" Target="https://www.letras.mus.br/odair-jose/283387/" TargetMode="External"/><Relationship Id="rId10" Type="http://schemas.openxmlformats.org/officeDocument/2006/relationships/image" Target="../media/image12.png"/><Relationship Id="rId19" Type="http://schemas.openxmlformats.org/officeDocument/2006/relationships/hyperlink" Target="https://brasilis.fm/discos/odair-jose-o-filho-de-jose-e-maria-1977/" TargetMode="External"/><Relationship Id="rId4" Type="http://schemas.openxmlformats.org/officeDocument/2006/relationships/image" Target="../media/image27.jpeg"/><Relationship Id="rId9" Type="http://schemas.openxmlformats.org/officeDocument/2006/relationships/hyperlink" Target="https://www.youtube.com/watch?v=E9uVeecg1ZI" TargetMode="External"/><Relationship Id="rId14" Type="http://schemas.openxmlformats.org/officeDocument/2006/relationships/image" Target="../media/image15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aphic 12">
            <a:extLst>
              <a:ext uri="{FF2B5EF4-FFF2-40B4-BE49-F238E27FC236}">
                <a16:creationId xmlns:a16="http://schemas.microsoft.com/office/drawing/2014/main" id="{5FC2A31D-DAD0-471B-968F-3279BE3382B1}"/>
              </a:ext>
            </a:extLst>
          </p:cNvPr>
          <p:cNvGrpSpPr/>
          <p:nvPr/>
        </p:nvGrpSpPr>
        <p:grpSpPr>
          <a:xfrm rot="19800000">
            <a:off x="111177" y="917823"/>
            <a:ext cx="6572767" cy="6338920"/>
            <a:chOff x="5945504" y="3325177"/>
            <a:chExt cx="297179" cy="211454"/>
          </a:xfrm>
          <a:solidFill>
            <a:srgbClr val="F57600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6BA398E-66B2-41BC-BCE9-D7A32BFF7DF3}"/>
                </a:ext>
              </a:extLst>
            </p:cNvPr>
            <p:cNvSpPr/>
            <p:nvPr/>
          </p:nvSpPr>
          <p:spPr>
            <a:xfrm>
              <a:off x="5945504" y="3325177"/>
              <a:ext cx="279082" cy="183303"/>
            </a:xfrm>
            <a:custGeom>
              <a:avLst/>
              <a:gdLst>
                <a:gd name="connsiteX0" fmla="*/ 178118 w 279082"/>
                <a:gd name="connsiteY0" fmla="*/ 138113 h 183303"/>
                <a:gd name="connsiteX1" fmla="*/ 178118 w 279082"/>
                <a:gd name="connsiteY1" fmla="*/ 138113 h 183303"/>
                <a:gd name="connsiteX2" fmla="*/ 177165 w 279082"/>
                <a:gd name="connsiteY2" fmla="*/ 139065 h 183303"/>
                <a:gd name="connsiteX3" fmla="*/ 175260 w 279082"/>
                <a:gd name="connsiteY3" fmla="*/ 139065 h 183303"/>
                <a:gd name="connsiteX4" fmla="*/ 174308 w 279082"/>
                <a:gd name="connsiteY4" fmla="*/ 140018 h 183303"/>
                <a:gd name="connsiteX5" fmla="*/ 172403 w 279082"/>
                <a:gd name="connsiteY5" fmla="*/ 140018 h 183303"/>
                <a:gd name="connsiteX6" fmla="*/ 171450 w 279082"/>
                <a:gd name="connsiteY6" fmla="*/ 140970 h 183303"/>
                <a:gd name="connsiteX7" fmla="*/ 171450 w 279082"/>
                <a:gd name="connsiteY7" fmla="*/ 140970 h 183303"/>
                <a:gd name="connsiteX8" fmla="*/ 170498 w 279082"/>
                <a:gd name="connsiteY8" fmla="*/ 140970 h 183303"/>
                <a:gd name="connsiteX9" fmla="*/ 170498 w 279082"/>
                <a:gd name="connsiteY9" fmla="*/ 140970 h 183303"/>
                <a:gd name="connsiteX10" fmla="*/ 169545 w 279082"/>
                <a:gd name="connsiteY10" fmla="*/ 141923 h 183303"/>
                <a:gd name="connsiteX11" fmla="*/ 173355 w 279082"/>
                <a:gd name="connsiteY11" fmla="*/ 141923 h 183303"/>
                <a:gd name="connsiteX12" fmla="*/ 177165 w 279082"/>
                <a:gd name="connsiteY12" fmla="*/ 141923 h 183303"/>
                <a:gd name="connsiteX13" fmla="*/ 176213 w 279082"/>
                <a:gd name="connsiteY13" fmla="*/ 140970 h 183303"/>
                <a:gd name="connsiteX14" fmla="*/ 177165 w 279082"/>
                <a:gd name="connsiteY14" fmla="*/ 140970 h 183303"/>
                <a:gd name="connsiteX15" fmla="*/ 179070 w 279082"/>
                <a:gd name="connsiteY15" fmla="*/ 140970 h 183303"/>
                <a:gd name="connsiteX16" fmla="*/ 179070 w 279082"/>
                <a:gd name="connsiteY16" fmla="*/ 140970 h 183303"/>
                <a:gd name="connsiteX17" fmla="*/ 181928 w 279082"/>
                <a:gd name="connsiteY17" fmla="*/ 140970 h 183303"/>
                <a:gd name="connsiteX18" fmla="*/ 182880 w 279082"/>
                <a:gd name="connsiteY18" fmla="*/ 140970 h 183303"/>
                <a:gd name="connsiteX19" fmla="*/ 184785 w 279082"/>
                <a:gd name="connsiteY19" fmla="*/ 140970 h 183303"/>
                <a:gd name="connsiteX20" fmla="*/ 185738 w 279082"/>
                <a:gd name="connsiteY20" fmla="*/ 140970 h 183303"/>
                <a:gd name="connsiteX21" fmla="*/ 187643 w 279082"/>
                <a:gd name="connsiteY21" fmla="*/ 140970 h 183303"/>
                <a:gd name="connsiteX22" fmla="*/ 188595 w 279082"/>
                <a:gd name="connsiteY22" fmla="*/ 141923 h 183303"/>
                <a:gd name="connsiteX23" fmla="*/ 192405 w 279082"/>
                <a:gd name="connsiteY23" fmla="*/ 141923 h 183303"/>
                <a:gd name="connsiteX24" fmla="*/ 192405 w 279082"/>
                <a:gd name="connsiteY24" fmla="*/ 141923 h 183303"/>
                <a:gd name="connsiteX25" fmla="*/ 192405 w 279082"/>
                <a:gd name="connsiteY25" fmla="*/ 141923 h 183303"/>
                <a:gd name="connsiteX26" fmla="*/ 194310 w 279082"/>
                <a:gd name="connsiteY26" fmla="*/ 141923 h 183303"/>
                <a:gd name="connsiteX27" fmla="*/ 195263 w 279082"/>
                <a:gd name="connsiteY27" fmla="*/ 141923 h 183303"/>
                <a:gd name="connsiteX28" fmla="*/ 200025 w 279082"/>
                <a:gd name="connsiteY28" fmla="*/ 141923 h 183303"/>
                <a:gd name="connsiteX29" fmla="*/ 201930 w 279082"/>
                <a:gd name="connsiteY29" fmla="*/ 141923 h 183303"/>
                <a:gd name="connsiteX30" fmla="*/ 205740 w 279082"/>
                <a:gd name="connsiteY30" fmla="*/ 141923 h 183303"/>
                <a:gd name="connsiteX31" fmla="*/ 205740 w 279082"/>
                <a:gd name="connsiteY31" fmla="*/ 141923 h 183303"/>
                <a:gd name="connsiteX32" fmla="*/ 206693 w 279082"/>
                <a:gd name="connsiteY32" fmla="*/ 141923 h 183303"/>
                <a:gd name="connsiteX33" fmla="*/ 206693 w 279082"/>
                <a:gd name="connsiteY33" fmla="*/ 141923 h 183303"/>
                <a:gd name="connsiteX34" fmla="*/ 206693 w 279082"/>
                <a:gd name="connsiteY34" fmla="*/ 140970 h 183303"/>
                <a:gd name="connsiteX35" fmla="*/ 206693 w 279082"/>
                <a:gd name="connsiteY35" fmla="*/ 140018 h 183303"/>
                <a:gd name="connsiteX36" fmla="*/ 207645 w 279082"/>
                <a:gd name="connsiteY36" fmla="*/ 140018 h 183303"/>
                <a:gd name="connsiteX37" fmla="*/ 208598 w 279082"/>
                <a:gd name="connsiteY37" fmla="*/ 140018 h 183303"/>
                <a:gd name="connsiteX38" fmla="*/ 208598 w 279082"/>
                <a:gd name="connsiteY38" fmla="*/ 139065 h 183303"/>
                <a:gd name="connsiteX39" fmla="*/ 207645 w 279082"/>
                <a:gd name="connsiteY39" fmla="*/ 139065 h 183303"/>
                <a:gd name="connsiteX40" fmla="*/ 206693 w 279082"/>
                <a:gd name="connsiteY40" fmla="*/ 139065 h 183303"/>
                <a:gd name="connsiteX41" fmla="*/ 207645 w 279082"/>
                <a:gd name="connsiteY41" fmla="*/ 138113 h 183303"/>
                <a:gd name="connsiteX42" fmla="*/ 209550 w 279082"/>
                <a:gd name="connsiteY42" fmla="*/ 137160 h 183303"/>
                <a:gd name="connsiteX43" fmla="*/ 206693 w 279082"/>
                <a:gd name="connsiteY43" fmla="*/ 136208 h 183303"/>
                <a:gd name="connsiteX44" fmla="*/ 205740 w 279082"/>
                <a:gd name="connsiteY44" fmla="*/ 136208 h 183303"/>
                <a:gd name="connsiteX45" fmla="*/ 203835 w 279082"/>
                <a:gd name="connsiteY45" fmla="*/ 136208 h 183303"/>
                <a:gd name="connsiteX46" fmla="*/ 202883 w 279082"/>
                <a:gd name="connsiteY46" fmla="*/ 136208 h 183303"/>
                <a:gd name="connsiteX47" fmla="*/ 202883 w 279082"/>
                <a:gd name="connsiteY47" fmla="*/ 135255 h 183303"/>
                <a:gd name="connsiteX48" fmla="*/ 202883 w 279082"/>
                <a:gd name="connsiteY48" fmla="*/ 134303 h 183303"/>
                <a:gd name="connsiteX49" fmla="*/ 201930 w 279082"/>
                <a:gd name="connsiteY49" fmla="*/ 134303 h 183303"/>
                <a:gd name="connsiteX50" fmla="*/ 201930 w 279082"/>
                <a:gd name="connsiteY50" fmla="*/ 134303 h 183303"/>
                <a:gd name="connsiteX51" fmla="*/ 199073 w 279082"/>
                <a:gd name="connsiteY51" fmla="*/ 136208 h 183303"/>
                <a:gd name="connsiteX52" fmla="*/ 199073 w 279082"/>
                <a:gd name="connsiteY52" fmla="*/ 136208 h 183303"/>
                <a:gd name="connsiteX53" fmla="*/ 197168 w 279082"/>
                <a:gd name="connsiteY53" fmla="*/ 136208 h 183303"/>
                <a:gd name="connsiteX54" fmla="*/ 196215 w 279082"/>
                <a:gd name="connsiteY54" fmla="*/ 136208 h 183303"/>
                <a:gd name="connsiteX55" fmla="*/ 194310 w 279082"/>
                <a:gd name="connsiteY55" fmla="*/ 135255 h 183303"/>
                <a:gd name="connsiteX56" fmla="*/ 194310 w 279082"/>
                <a:gd name="connsiteY56" fmla="*/ 135255 h 183303"/>
                <a:gd name="connsiteX57" fmla="*/ 194310 w 279082"/>
                <a:gd name="connsiteY57" fmla="*/ 134303 h 183303"/>
                <a:gd name="connsiteX58" fmla="*/ 193358 w 279082"/>
                <a:gd name="connsiteY58" fmla="*/ 133350 h 183303"/>
                <a:gd name="connsiteX59" fmla="*/ 192405 w 279082"/>
                <a:gd name="connsiteY59" fmla="*/ 134303 h 183303"/>
                <a:gd name="connsiteX60" fmla="*/ 192405 w 279082"/>
                <a:gd name="connsiteY60" fmla="*/ 134303 h 183303"/>
                <a:gd name="connsiteX61" fmla="*/ 190500 w 279082"/>
                <a:gd name="connsiteY61" fmla="*/ 134303 h 183303"/>
                <a:gd name="connsiteX62" fmla="*/ 189548 w 279082"/>
                <a:gd name="connsiteY62" fmla="*/ 135255 h 183303"/>
                <a:gd name="connsiteX63" fmla="*/ 187643 w 279082"/>
                <a:gd name="connsiteY63" fmla="*/ 136208 h 183303"/>
                <a:gd name="connsiteX64" fmla="*/ 185738 w 279082"/>
                <a:gd name="connsiteY64" fmla="*/ 136208 h 183303"/>
                <a:gd name="connsiteX65" fmla="*/ 185738 w 279082"/>
                <a:gd name="connsiteY65" fmla="*/ 135255 h 183303"/>
                <a:gd name="connsiteX66" fmla="*/ 183833 w 279082"/>
                <a:gd name="connsiteY66" fmla="*/ 134303 h 183303"/>
                <a:gd name="connsiteX67" fmla="*/ 181928 w 279082"/>
                <a:gd name="connsiteY67" fmla="*/ 134303 h 183303"/>
                <a:gd name="connsiteX68" fmla="*/ 181928 w 279082"/>
                <a:gd name="connsiteY68" fmla="*/ 134303 h 183303"/>
                <a:gd name="connsiteX69" fmla="*/ 181928 w 279082"/>
                <a:gd name="connsiteY69" fmla="*/ 135255 h 183303"/>
                <a:gd name="connsiteX70" fmla="*/ 180975 w 279082"/>
                <a:gd name="connsiteY70" fmla="*/ 135255 h 183303"/>
                <a:gd name="connsiteX71" fmla="*/ 180975 w 279082"/>
                <a:gd name="connsiteY71" fmla="*/ 135255 h 183303"/>
                <a:gd name="connsiteX72" fmla="*/ 181928 w 279082"/>
                <a:gd name="connsiteY72" fmla="*/ 135255 h 183303"/>
                <a:gd name="connsiteX73" fmla="*/ 180975 w 279082"/>
                <a:gd name="connsiteY73" fmla="*/ 133350 h 183303"/>
                <a:gd name="connsiteX74" fmla="*/ 180023 w 279082"/>
                <a:gd name="connsiteY74" fmla="*/ 133350 h 183303"/>
                <a:gd name="connsiteX75" fmla="*/ 179070 w 279082"/>
                <a:gd name="connsiteY75" fmla="*/ 134303 h 183303"/>
                <a:gd name="connsiteX76" fmla="*/ 178118 w 279082"/>
                <a:gd name="connsiteY76" fmla="*/ 135255 h 183303"/>
                <a:gd name="connsiteX77" fmla="*/ 178118 w 279082"/>
                <a:gd name="connsiteY77" fmla="*/ 135255 h 183303"/>
                <a:gd name="connsiteX78" fmla="*/ 178118 w 279082"/>
                <a:gd name="connsiteY78" fmla="*/ 134303 h 183303"/>
                <a:gd name="connsiteX79" fmla="*/ 178118 w 279082"/>
                <a:gd name="connsiteY79" fmla="*/ 134303 h 183303"/>
                <a:gd name="connsiteX80" fmla="*/ 178118 w 279082"/>
                <a:gd name="connsiteY80" fmla="*/ 134303 h 183303"/>
                <a:gd name="connsiteX81" fmla="*/ 177165 w 279082"/>
                <a:gd name="connsiteY81" fmla="*/ 133350 h 183303"/>
                <a:gd name="connsiteX82" fmla="*/ 176213 w 279082"/>
                <a:gd name="connsiteY82" fmla="*/ 133350 h 183303"/>
                <a:gd name="connsiteX83" fmla="*/ 174308 w 279082"/>
                <a:gd name="connsiteY83" fmla="*/ 134303 h 183303"/>
                <a:gd name="connsiteX84" fmla="*/ 173355 w 279082"/>
                <a:gd name="connsiteY84" fmla="*/ 134303 h 183303"/>
                <a:gd name="connsiteX85" fmla="*/ 173355 w 279082"/>
                <a:gd name="connsiteY85" fmla="*/ 134303 h 183303"/>
                <a:gd name="connsiteX86" fmla="*/ 172403 w 279082"/>
                <a:gd name="connsiteY86" fmla="*/ 133350 h 183303"/>
                <a:gd name="connsiteX87" fmla="*/ 169545 w 279082"/>
                <a:gd name="connsiteY87" fmla="*/ 132398 h 183303"/>
                <a:gd name="connsiteX88" fmla="*/ 168593 w 279082"/>
                <a:gd name="connsiteY88" fmla="*/ 132398 h 183303"/>
                <a:gd name="connsiteX89" fmla="*/ 167640 w 279082"/>
                <a:gd name="connsiteY89" fmla="*/ 133350 h 183303"/>
                <a:gd name="connsiteX90" fmla="*/ 167640 w 279082"/>
                <a:gd name="connsiteY90" fmla="*/ 133350 h 183303"/>
                <a:gd name="connsiteX91" fmla="*/ 167640 w 279082"/>
                <a:gd name="connsiteY91" fmla="*/ 133350 h 183303"/>
                <a:gd name="connsiteX92" fmla="*/ 167640 w 279082"/>
                <a:gd name="connsiteY92" fmla="*/ 132398 h 183303"/>
                <a:gd name="connsiteX93" fmla="*/ 166688 w 279082"/>
                <a:gd name="connsiteY93" fmla="*/ 132398 h 183303"/>
                <a:gd name="connsiteX94" fmla="*/ 165735 w 279082"/>
                <a:gd name="connsiteY94" fmla="*/ 132398 h 183303"/>
                <a:gd name="connsiteX95" fmla="*/ 165735 w 279082"/>
                <a:gd name="connsiteY95" fmla="*/ 132398 h 183303"/>
                <a:gd name="connsiteX96" fmla="*/ 165735 w 279082"/>
                <a:gd name="connsiteY96" fmla="*/ 134303 h 183303"/>
                <a:gd name="connsiteX97" fmla="*/ 164783 w 279082"/>
                <a:gd name="connsiteY97" fmla="*/ 134303 h 183303"/>
                <a:gd name="connsiteX98" fmla="*/ 162878 w 279082"/>
                <a:gd name="connsiteY98" fmla="*/ 133350 h 183303"/>
                <a:gd name="connsiteX99" fmla="*/ 162878 w 279082"/>
                <a:gd name="connsiteY99" fmla="*/ 133350 h 183303"/>
                <a:gd name="connsiteX100" fmla="*/ 161925 w 279082"/>
                <a:gd name="connsiteY100" fmla="*/ 134303 h 183303"/>
                <a:gd name="connsiteX101" fmla="*/ 161925 w 279082"/>
                <a:gd name="connsiteY101" fmla="*/ 134303 h 183303"/>
                <a:gd name="connsiteX102" fmla="*/ 160973 w 279082"/>
                <a:gd name="connsiteY102" fmla="*/ 134303 h 183303"/>
                <a:gd name="connsiteX103" fmla="*/ 156210 w 279082"/>
                <a:gd name="connsiteY103" fmla="*/ 132398 h 183303"/>
                <a:gd name="connsiteX104" fmla="*/ 154305 w 279082"/>
                <a:gd name="connsiteY104" fmla="*/ 131445 h 183303"/>
                <a:gd name="connsiteX105" fmla="*/ 156210 w 279082"/>
                <a:gd name="connsiteY105" fmla="*/ 128588 h 183303"/>
                <a:gd name="connsiteX106" fmla="*/ 157163 w 279082"/>
                <a:gd name="connsiteY106" fmla="*/ 128588 h 183303"/>
                <a:gd name="connsiteX107" fmla="*/ 156210 w 279082"/>
                <a:gd name="connsiteY107" fmla="*/ 128588 h 183303"/>
                <a:gd name="connsiteX108" fmla="*/ 154305 w 279082"/>
                <a:gd name="connsiteY108" fmla="*/ 129540 h 183303"/>
                <a:gd name="connsiteX109" fmla="*/ 154305 w 279082"/>
                <a:gd name="connsiteY109" fmla="*/ 129540 h 183303"/>
                <a:gd name="connsiteX110" fmla="*/ 154305 w 279082"/>
                <a:gd name="connsiteY110" fmla="*/ 128588 h 183303"/>
                <a:gd name="connsiteX111" fmla="*/ 155258 w 279082"/>
                <a:gd name="connsiteY111" fmla="*/ 128588 h 183303"/>
                <a:gd name="connsiteX112" fmla="*/ 153353 w 279082"/>
                <a:gd name="connsiteY112" fmla="*/ 128588 h 183303"/>
                <a:gd name="connsiteX113" fmla="*/ 151448 w 279082"/>
                <a:gd name="connsiteY113" fmla="*/ 128588 h 183303"/>
                <a:gd name="connsiteX114" fmla="*/ 150495 w 279082"/>
                <a:gd name="connsiteY114" fmla="*/ 128588 h 183303"/>
                <a:gd name="connsiteX115" fmla="*/ 149543 w 279082"/>
                <a:gd name="connsiteY115" fmla="*/ 128588 h 183303"/>
                <a:gd name="connsiteX116" fmla="*/ 149543 w 279082"/>
                <a:gd name="connsiteY116" fmla="*/ 129540 h 183303"/>
                <a:gd name="connsiteX117" fmla="*/ 149543 w 279082"/>
                <a:gd name="connsiteY117" fmla="*/ 130493 h 183303"/>
                <a:gd name="connsiteX118" fmla="*/ 150495 w 279082"/>
                <a:gd name="connsiteY118" fmla="*/ 131445 h 183303"/>
                <a:gd name="connsiteX119" fmla="*/ 151448 w 279082"/>
                <a:gd name="connsiteY119" fmla="*/ 131445 h 183303"/>
                <a:gd name="connsiteX120" fmla="*/ 152400 w 279082"/>
                <a:gd name="connsiteY120" fmla="*/ 131445 h 183303"/>
                <a:gd name="connsiteX121" fmla="*/ 152400 w 279082"/>
                <a:gd name="connsiteY121" fmla="*/ 131445 h 183303"/>
                <a:gd name="connsiteX122" fmla="*/ 154305 w 279082"/>
                <a:gd name="connsiteY122" fmla="*/ 131445 h 183303"/>
                <a:gd name="connsiteX123" fmla="*/ 155258 w 279082"/>
                <a:gd name="connsiteY123" fmla="*/ 131445 h 183303"/>
                <a:gd name="connsiteX124" fmla="*/ 152400 w 279082"/>
                <a:gd name="connsiteY124" fmla="*/ 132398 h 183303"/>
                <a:gd name="connsiteX125" fmla="*/ 151448 w 279082"/>
                <a:gd name="connsiteY125" fmla="*/ 132398 h 183303"/>
                <a:gd name="connsiteX126" fmla="*/ 151448 w 279082"/>
                <a:gd name="connsiteY126" fmla="*/ 132398 h 183303"/>
                <a:gd name="connsiteX127" fmla="*/ 149543 w 279082"/>
                <a:gd name="connsiteY127" fmla="*/ 132398 h 183303"/>
                <a:gd name="connsiteX128" fmla="*/ 148590 w 279082"/>
                <a:gd name="connsiteY128" fmla="*/ 130493 h 183303"/>
                <a:gd name="connsiteX129" fmla="*/ 147638 w 279082"/>
                <a:gd name="connsiteY129" fmla="*/ 129540 h 183303"/>
                <a:gd name="connsiteX130" fmla="*/ 145733 w 279082"/>
                <a:gd name="connsiteY130" fmla="*/ 128588 h 183303"/>
                <a:gd name="connsiteX131" fmla="*/ 144780 w 279082"/>
                <a:gd name="connsiteY131" fmla="*/ 128588 h 183303"/>
                <a:gd name="connsiteX132" fmla="*/ 142875 w 279082"/>
                <a:gd name="connsiteY132" fmla="*/ 129540 h 183303"/>
                <a:gd name="connsiteX133" fmla="*/ 141923 w 279082"/>
                <a:gd name="connsiteY133" fmla="*/ 129540 h 183303"/>
                <a:gd name="connsiteX134" fmla="*/ 139065 w 279082"/>
                <a:gd name="connsiteY134" fmla="*/ 129540 h 183303"/>
                <a:gd name="connsiteX135" fmla="*/ 137160 w 279082"/>
                <a:gd name="connsiteY135" fmla="*/ 129540 h 183303"/>
                <a:gd name="connsiteX136" fmla="*/ 134303 w 279082"/>
                <a:gd name="connsiteY136" fmla="*/ 128588 h 183303"/>
                <a:gd name="connsiteX137" fmla="*/ 130493 w 279082"/>
                <a:gd name="connsiteY137" fmla="*/ 127635 h 183303"/>
                <a:gd name="connsiteX138" fmla="*/ 129540 w 279082"/>
                <a:gd name="connsiteY138" fmla="*/ 127635 h 183303"/>
                <a:gd name="connsiteX139" fmla="*/ 127635 w 279082"/>
                <a:gd name="connsiteY139" fmla="*/ 127635 h 183303"/>
                <a:gd name="connsiteX140" fmla="*/ 126683 w 279082"/>
                <a:gd name="connsiteY140" fmla="*/ 126683 h 183303"/>
                <a:gd name="connsiteX141" fmla="*/ 125730 w 279082"/>
                <a:gd name="connsiteY141" fmla="*/ 125730 h 183303"/>
                <a:gd name="connsiteX142" fmla="*/ 125730 w 279082"/>
                <a:gd name="connsiteY142" fmla="*/ 125730 h 183303"/>
                <a:gd name="connsiteX143" fmla="*/ 125730 w 279082"/>
                <a:gd name="connsiteY143" fmla="*/ 125730 h 183303"/>
                <a:gd name="connsiteX144" fmla="*/ 122873 w 279082"/>
                <a:gd name="connsiteY144" fmla="*/ 124778 h 183303"/>
                <a:gd name="connsiteX145" fmla="*/ 123825 w 279082"/>
                <a:gd name="connsiteY145" fmla="*/ 123825 h 183303"/>
                <a:gd name="connsiteX146" fmla="*/ 122873 w 279082"/>
                <a:gd name="connsiteY146" fmla="*/ 123825 h 183303"/>
                <a:gd name="connsiteX147" fmla="*/ 120015 w 279082"/>
                <a:gd name="connsiteY147" fmla="*/ 123825 h 183303"/>
                <a:gd name="connsiteX148" fmla="*/ 119063 w 279082"/>
                <a:gd name="connsiteY148" fmla="*/ 124778 h 183303"/>
                <a:gd name="connsiteX149" fmla="*/ 119063 w 279082"/>
                <a:gd name="connsiteY149" fmla="*/ 125730 h 183303"/>
                <a:gd name="connsiteX150" fmla="*/ 119063 w 279082"/>
                <a:gd name="connsiteY150" fmla="*/ 125730 h 183303"/>
                <a:gd name="connsiteX151" fmla="*/ 117158 w 279082"/>
                <a:gd name="connsiteY151" fmla="*/ 125730 h 183303"/>
                <a:gd name="connsiteX152" fmla="*/ 116205 w 279082"/>
                <a:gd name="connsiteY152" fmla="*/ 124778 h 183303"/>
                <a:gd name="connsiteX153" fmla="*/ 116205 w 279082"/>
                <a:gd name="connsiteY153" fmla="*/ 124778 h 183303"/>
                <a:gd name="connsiteX154" fmla="*/ 117158 w 279082"/>
                <a:gd name="connsiteY154" fmla="*/ 124778 h 183303"/>
                <a:gd name="connsiteX155" fmla="*/ 118110 w 279082"/>
                <a:gd name="connsiteY155" fmla="*/ 123825 h 183303"/>
                <a:gd name="connsiteX156" fmla="*/ 119063 w 279082"/>
                <a:gd name="connsiteY156" fmla="*/ 122873 h 183303"/>
                <a:gd name="connsiteX157" fmla="*/ 119063 w 279082"/>
                <a:gd name="connsiteY157" fmla="*/ 122873 h 183303"/>
                <a:gd name="connsiteX158" fmla="*/ 119063 w 279082"/>
                <a:gd name="connsiteY158" fmla="*/ 122873 h 183303"/>
                <a:gd name="connsiteX159" fmla="*/ 118110 w 279082"/>
                <a:gd name="connsiteY159" fmla="*/ 121920 h 183303"/>
                <a:gd name="connsiteX160" fmla="*/ 117158 w 279082"/>
                <a:gd name="connsiteY160" fmla="*/ 122873 h 183303"/>
                <a:gd name="connsiteX161" fmla="*/ 117158 w 279082"/>
                <a:gd name="connsiteY161" fmla="*/ 122873 h 183303"/>
                <a:gd name="connsiteX162" fmla="*/ 117158 w 279082"/>
                <a:gd name="connsiteY162" fmla="*/ 122873 h 183303"/>
                <a:gd name="connsiteX163" fmla="*/ 116205 w 279082"/>
                <a:gd name="connsiteY163" fmla="*/ 122873 h 183303"/>
                <a:gd name="connsiteX164" fmla="*/ 115253 w 279082"/>
                <a:gd name="connsiteY164" fmla="*/ 123825 h 183303"/>
                <a:gd name="connsiteX165" fmla="*/ 115253 w 279082"/>
                <a:gd name="connsiteY165" fmla="*/ 123825 h 183303"/>
                <a:gd name="connsiteX166" fmla="*/ 116205 w 279082"/>
                <a:gd name="connsiteY166" fmla="*/ 124778 h 183303"/>
                <a:gd name="connsiteX167" fmla="*/ 113348 w 279082"/>
                <a:gd name="connsiteY167" fmla="*/ 124778 h 183303"/>
                <a:gd name="connsiteX168" fmla="*/ 111443 w 279082"/>
                <a:gd name="connsiteY168" fmla="*/ 124778 h 183303"/>
                <a:gd name="connsiteX169" fmla="*/ 108585 w 279082"/>
                <a:gd name="connsiteY169" fmla="*/ 124778 h 183303"/>
                <a:gd name="connsiteX170" fmla="*/ 105728 w 279082"/>
                <a:gd name="connsiteY170" fmla="*/ 124778 h 183303"/>
                <a:gd name="connsiteX171" fmla="*/ 104775 w 279082"/>
                <a:gd name="connsiteY171" fmla="*/ 124778 h 183303"/>
                <a:gd name="connsiteX172" fmla="*/ 103823 w 279082"/>
                <a:gd name="connsiteY172" fmla="*/ 124778 h 183303"/>
                <a:gd name="connsiteX173" fmla="*/ 103823 w 279082"/>
                <a:gd name="connsiteY173" fmla="*/ 124778 h 183303"/>
                <a:gd name="connsiteX174" fmla="*/ 106680 w 279082"/>
                <a:gd name="connsiteY174" fmla="*/ 123825 h 183303"/>
                <a:gd name="connsiteX175" fmla="*/ 109538 w 279082"/>
                <a:gd name="connsiteY175" fmla="*/ 122873 h 183303"/>
                <a:gd name="connsiteX176" fmla="*/ 111443 w 279082"/>
                <a:gd name="connsiteY176" fmla="*/ 121920 h 183303"/>
                <a:gd name="connsiteX177" fmla="*/ 111443 w 279082"/>
                <a:gd name="connsiteY177" fmla="*/ 120968 h 183303"/>
                <a:gd name="connsiteX178" fmla="*/ 112395 w 279082"/>
                <a:gd name="connsiteY178" fmla="*/ 120968 h 183303"/>
                <a:gd name="connsiteX179" fmla="*/ 113348 w 279082"/>
                <a:gd name="connsiteY179" fmla="*/ 120968 h 183303"/>
                <a:gd name="connsiteX180" fmla="*/ 112395 w 279082"/>
                <a:gd name="connsiteY180" fmla="*/ 120968 h 183303"/>
                <a:gd name="connsiteX181" fmla="*/ 109538 w 279082"/>
                <a:gd name="connsiteY181" fmla="*/ 120015 h 183303"/>
                <a:gd name="connsiteX182" fmla="*/ 107633 w 279082"/>
                <a:gd name="connsiteY182" fmla="*/ 120968 h 183303"/>
                <a:gd name="connsiteX183" fmla="*/ 106680 w 279082"/>
                <a:gd name="connsiteY183" fmla="*/ 120968 h 183303"/>
                <a:gd name="connsiteX184" fmla="*/ 105728 w 279082"/>
                <a:gd name="connsiteY184" fmla="*/ 120968 h 183303"/>
                <a:gd name="connsiteX185" fmla="*/ 104775 w 279082"/>
                <a:gd name="connsiteY185" fmla="*/ 120015 h 183303"/>
                <a:gd name="connsiteX186" fmla="*/ 103823 w 279082"/>
                <a:gd name="connsiteY186" fmla="*/ 119063 h 183303"/>
                <a:gd name="connsiteX187" fmla="*/ 100965 w 279082"/>
                <a:gd name="connsiteY187" fmla="*/ 120015 h 183303"/>
                <a:gd name="connsiteX188" fmla="*/ 100965 w 279082"/>
                <a:gd name="connsiteY188" fmla="*/ 120015 h 183303"/>
                <a:gd name="connsiteX189" fmla="*/ 99060 w 279082"/>
                <a:gd name="connsiteY189" fmla="*/ 120015 h 183303"/>
                <a:gd name="connsiteX190" fmla="*/ 94298 w 279082"/>
                <a:gd name="connsiteY190" fmla="*/ 122873 h 183303"/>
                <a:gd name="connsiteX191" fmla="*/ 93345 w 279082"/>
                <a:gd name="connsiteY191" fmla="*/ 122873 h 183303"/>
                <a:gd name="connsiteX192" fmla="*/ 92393 w 279082"/>
                <a:gd name="connsiteY192" fmla="*/ 122873 h 183303"/>
                <a:gd name="connsiteX193" fmla="*/ 91440 w 279082"/>
                <a:gd name="connsiteY193" fmla="*/ 122873 h 183303"/>
                <a:gd name="connsiteX194" fmla="*/ 91440 w 279082"/>
                <a:gd name="connsiteY194" fmla="*/ 122873 h 183303"/>
                <a:gd name="connsiteX195" fmla="*/ 92393 w 279082"/>
                <a:gd name="connsiteY195" fmla="*/ 122873 h 183303"/>
                <a:gd name="connsiteX196" fmla="*/ 95250 w 279082"/>
                <a:gd name="connsiteY196" fmla="*/ 122873 h 183303"/>
                <a:gd name="connsiteX197" fmla="*/ 95250 w 279082"/>
                <a:gd name="connsiteY197" fmla="*/ 122873 h 183303"/>
                <a:gd name="connsiteX198" fmla="*/ 96203 w 279082"/>
                <a:gd name="connsiteY198" fmla="*/ 122873 h 183303"/>
                <a:gd name="connsiteX199" fmla="*/ 97155 w 279082"/>
                <a:gd name="connsiteY199" fmla="*/ 122873 h 183303"/>
                <a:gd name="connsiteX200" fmla="*/ 100013 w 279082"/>
                <a:gd name="connsiteY200" fmla="*/ 123825 h 183303"/>
                <a:gd name="connsiteX201" fmla="*/ 99060 w 279082"/>
                <a:gd name="connsiteY201" fmla="*/ 123825 h 183303"/>
                <a:gd name="connsiteX202" fmla="*/ 98108 w 279082"/>
                <a:gd name="connsiteY202" fmla="*/ 123825 h 183303"/>
                <a:gd name="connsiteX203" fmla="*/ 98108 w 279082"/>
                <a:gd name="connsiteY203" fmla="*/ 123825 h 183303"/>
                <a:gd name="connsiteX204" fmla="*/ 96203 w 279082"/>
                <a:gd name="connsiteY204" fmla="*/ 124778 h 183303"/>
                <a:gd name="connsiteX205" fmla="*/ 96203 w 279082"/>
                <a:gd name="connsiteY205" fmla="*/ 124778 h 183303"/>
                <a:gd name="connsiteX206" fmla="*/ 95250 w 279082"/>
                <a:gd name="connsiteY206" fmla="*/ 123825 h 183303"/>
                <a:gd name="connsiteX207" fmla="*/ 94298 w 279082"/>
                <a:gd name="connsiteY207" fmla="*/ 123825 h 183303"/>
                <a:gd name="connsiteX208" fmla="*/ 91440 w 279082"/>
                <a:gd name="connsiteY208" fmla="*/ 124778 h 183303"/>
                <a:gd name="connsiteX209" fmla="*/ 91440 w 279082"/>
                <a:gd name="connsiteY209" fmla="*/ 124778 h 183303"/>
                <a:gd name="connsiteX210" fmla="*/ 89535 w 279082"/>
                <a:gd name="connsiteY210" fmla="*/ 124778 h 183303"/>
                <a:gd name="connsiteX211" fmla="*/ 88583 w 279082"/>
                <a:gd name="connsiteY211" fmla="*/ 124778 h 183303"/>
                <a:gd name="connsiteX212" fmla="*/ 87630 w 279082"/>
                <a:gd name="connsiteY212" fmla="*/ 125730 h 183303"/>
                <a:gd name="connsiteX213" fmla="*/ 86678 w 279082"/>
                <a:gd name="connsiteY213" fmla="*/ 125730 h 183303"/>
                <a:gd name="connsiteX214" fmla="*/ 82868 w 279082"/>
                <a:gd name="connsiteY214" fmla="*/ 125730 h 183303"/>
                <a:gd name="connsiteX215" fmla="*/ 80010 w 279082"/>
                <a:gd name="connsiteY215" fmla="*/ 125730 h 183303"/>
                <a:gd name="connsiteX216" fmla="*/ 79058 w 279082"/>
                <a:gd name="connsiteY216" fmla="*/ 125730 h 183303"/>
                <a:gd name="connsiteX217" fmla="*/ 77153 w 279082"/>
                <a:gd name="connsiteY217" fmla="*/ 125730 h 183303"/>
                <a:gd name="connsiteX218" fmla="*/ 75248 w 279082"/>
                <a:gd name="connsiteY218" fmla="*/ 125730 h 183303"/>
                <a:gd name="connsiteX219" fmla="*/ 74295 w 279082"/>
                <a:gd name="connsiteY219" fmla="*/ 125730 h 183303"/>
                <a:gd name="connsiteX220" fmla="*/ 73343 w 279082"/>
                <a:gd name="connsiteY220" fmla="*/ 125730 h 183303"/>
                <a:gd name="connsiteX221" fmla="*/ 72390 w 279082"/>
                <a:gd name="connsiteY221" fmla="*/ 125730 h 183303"/>
                <a:gd name="connsiteX222" fmla="*/ 71438 w 279082"/>
                <a:gd name="connsiteY222" fmla="*/ 125730 h 183303"/>
                <a:gd name="connsiteX223" fmla="*/ 70485 w 279082"/>
                <a:gd name="connsiteY223" fmla="*/ 125730 h 183303"/>
                <a:gd name="connsiteX224" fmla="*/ 70485 w 279082"/>
                <a:gd name="connsiteY224" fmla="*/ 125730 h 183303"/>
                <a:gd name="connsiteX225" fmla="*/ 68580 w 279082"/>
                <a:gd name="connsiteY225" fmla="*/ 125730 h 183303"/>
                <a:gd name="connsiteX226" fmla="*/ 67628 w 279082"/>
                <a:gd name="connsiteY226" fmla="*/ 126683 h 183303"/>
                <a:gd name="connsiteX227" fmla="*/ 67628 w 279082"/>
                <a:gd name="connsiteY227" fmla="*/ 126683 h 183303"/>
                <a:gd name="connsiteX228" fmla="*/ 66675 w 279082"/>
                <a:gd name="connsiteY228" fmla="*/ 126683 h 183303"/>
                <a:gd name="connsiteX229" fmla="*/ 66675 w 279082"/>
                <a:gd name="connsiteY229" fmla="*/ 126683 h 183303"/>
                <a:gd name="connsiteX230" fmla="*/ 66675 w 279082"/>
                <a:gd name="connsiteY230" fmla="*/ 126683 h 183303"/>
                <a:gd name="connsiteX231" fmla="*/ 66675 w 279082"/>
                <a:gd name="connsiteY231" fmla="*/ 125730 h 183303"/>
                <a:gd name="connsiteX232" fmla="*/ 65723 w 279082"/>
                <a:gd name="connsiteY232" fmla="*/ 125730 h 183303"/>
                <a:gd name="connsiteX233" fmla="*/ 61913 w 279082"/>
                <a:gd name="connsiteY233" fmla="*/ 126683 h 183303"/>
                <a:gd name="connsiteX234" fmla="*/ 60008 w 279082"/>
                <a:gd name="connsiteY234" fmla="*/ 127635 h 183303"/>
                <a:gd name="connsiteX235" fmla="*/ 60008 w 279082"/>
                <a:gd name="connsiteY235" fmla="*/ 127635 h 183303"/>
                <a:gd name="connsiteX236" fmla="*/ 59055 w 279082"/>
                <a:gd name="connsiteY236" fmla="*/ 126683 h 183303"/>
                <a:gd name="connsiteX237" fmla="*/ 59055 w 279082"/>
                <a:gd name="connsiteY237" fmla="*/ 126683 h 183303"/>
                <a:gd name="connsiteX238" fmla="*/ 56198 w 279082"/>
                <a:gd name="connsiteY238" fmla="*/ 126683 h 183303"/>
                <a:gd name="connsiteX239" fmla="*/ 54293 w 279082"/>
                <a:gd name="connsiteY239" fmla="*/ 126683 h 183303"/>
                <a:gd name="connsiteX240" fmla="*/ 53340 w 279082"/>
                <a:gd name="connsiteY240" fmla="*/ 126683 h 183303"/>
                <a:gd name="connsiteX241" fmla="*/ 52388 w 279082"/>
                <a:gd name="connsiteY241" fmla="*/ 125730 h 183303"/>
                <a:gd name="connsiteX242" fmla="*/ 51435 w 279082"/>
                <a:gd name="connsiteY242" fmla="*/ 125730 h 183303"/>
                <a:gd name="connsiteX243" fmla="*/ 48578 w 279082"/>
                <a:gd name="connsiteY243" fmla="*/ 125730 h 183303"/>
                <a:gd name="connsiteX244" fmla="*/ 47625 w 279082"/>
                <a:gd name="connsiteY244" fmla="*/ 125730 h 183303"/>
                <a:gd name="connsiteX245" fmla="*/ 47625 w 279082"/>
                <a:gd name="connsiteY245" fmla="*/ 126683 h 183303"/>
                <a:gd name="connsiteX246" fmla="*/ 51435 w 279082"/>
                <a:gd name="connsiteY246" fmla="*/ 127635 h 183303"/>
                <a:gd name="connsiteX247" fmla="*/ 54293 w 279082"/>
                <a:gd name="connsiteY247" fmla="*/ 127635 h 183303"/>
                <a:gd name="connsiteX248" fmla="*/ 54293 w 279082"/>
                <a:gd name="connsiteY248" fmla="*/ 127635 h 183303"/>
                <a:gd name="connsiteX249" fmla="*/ 56198 w 279082"/>
                <a:gd name="connsiteY249" fmla="*/ 128588 h 183303"/>
                <a:gd name="connsiteX250" fmla="*/ 60008 w 279082"/>
                <a:gd name="connsiteY250" fmla="*/ 128588 h 183303"/>
                <a:gd name="connsiteX251" fmla="*/ 64770 w 279082"/>
                <a:gd name="connsiteY251" fmla="*/ 128588 h 183303"/>
                <a:gd name="connsiteX252" fmla="*/ 67628 w 279082"/>
                <a:gd name="connsiteY252" fmla="*/ 128588 h 183303"/>
                <a:gd name="connsiteX253" fmla="*/ 67628 w 279082"/>
                <a:gd name="connsiteY253" fmla="*/ 128588 h 183303"/>
                <a:gd name="connsiteX254" fmla="*/ 67628 w 279082"/>
                <a:gd name="connsiteY254" fmla="*/ 129540 h 183303"/>
                <a:gd name="connsiteX255" fmla="*/ 67628 w 279082"/>
                <a:gd name="connsiteY255" fmla="*/ 129540 h 183303"/>
                <a:gd name="connsiteX256" fmla="*/ 67628 w 279082"/>
                <a:gd name="connsiteY256" fmla="*/ 129540 h 183303"/>
                <a:gd name="connsiteX257" fmla="*/ 63818 w 279082"/>
                <a:gd name="connsiteY257" fmla="*/ 129540 h 183303"/>
                <a:gd name="connsiteX258" fmla="*/ 63818 w 279082"/>
                <a:gd name="connsiteY258" fmla="*/ 129540 h 183303"/>
                <a:gd name="connsiteX259" fmla="*/ 63818 w 279082"/>
                <a:gd name="connsiteY259" fmla="*/ 132398 h 183303"/>
                <a:gd name="connsiteX260" fmla="*/ 65723 w 279082"/>
                <a:gd name="connsiteY260" fmla="*/ 133350 h 183303"/>
                <a:gd name="connsiteX261" fmla="*/ 66675 w 279082"/>
                <a:gd name="connsiteY261" fmla="*/ 133350 h 183303"/>
                <a:gd name="connsiteX262" fmla="*/ 67628 w 279082"/>
                <a:gd name="connsiteY262" fmla="*/ 133350 h 183303"/>
                <a:gd name="connsiteX263" fmla="*/ 70485 w 279082"/>
                <a:gd name="connsiteY263" fmla="*/ 133350 h 183303"/>
                <a:gd name="connsiteX264" fmla="*/ 72390 w 279082"/>
                <a:gd name="connsiteY264" fmla="*/ 132398 h 183303"/>
                <a:gd name="connsiteX265" fmla="*/ 72390 w 279082"/>
                <a:gd name="connsiteY265" fmla="*/ 132398 h 183303"/>
                <a:gd name="connsiteX266" fmla="*/ 73343 w 279082"/>
                <a:gd name="connsiteY266" fmla="*/ 131445 h 183303"/>
                <a:gd name="connsiteX267" fmla="*/ 74295 w 279082"/>
                <a:gd name="connsiteY267" fmla="*/ 131445 h 183303"/>
                <a:gd name="connsiteX268" fmla="*/ 74295 w 279082"/>
                <a:gd name="connsiteY268" fmla="*/ 131445 h 183303"/>
                <a:gd name="connsiteX269" fmla="*/ 77153 w 279082"/>
                <a:gd name="connsiteY269" fmla="*/ 132398 h 183303"/>
                <a:gd name="connsiteX270" fmla="*/ 80010 w 279082"/>
                <a:gd name="connsiteY270" fmla="*/ 133350 h 183303"/>
                <a:gd name="connsiteX271" fmla="*/ 80963 w 279082"/>
                <a:gd name="connsiteY271" fmla="*/ 133350 h 183303"/>
                <a:gd name="connsiteX272" fmla="*/ 81915 w 279082"/>
                <a:gd name="connsiteY272" fmla="*/ 133350 h 183303"/>
                <a:gd name="connsiteX273" fmla="*/ 83820 w 279082"/>
                <a:gd name="connsiteY273" fmla="*/ 134303 h 183303"/>
                <a:gd name="connsiteX274" fmla="*/ 86678 w 279082"/>
                <a:gd name="connsiteY274" fmla="*/ 134303 h 183303"/>
                <a:gd name="connsiteX275" fmla="*/ 86678 w 279082"/>
                <a:gd name="connsiteY275" fmla="*/ 134303 h 183303"/>
                <a:gd name="connsiteX276" fmla="*/ 87630 w 279082"/>
                <a:gd name="connsiteY276" fmla="*/ 135255 h 183303"/>
                <a:gd name="connsiteX277" fmla="*/ 88583 w 279082"/>
                <a:gd name="connsiteY277" fmla="*/ 135255 h 183303"/>
                <a:gd name="connsiteX278" fmla="*/ 91440 w 279082"/>
                <a:gd name="connsiteY278" fmla="*/ 135255 h 183303"/>
                <a:gd name="connsiteX279" fmla="*/ 93345 w 279082"/>
                <a:gd name="connsiteY279" fmla="*/ 135255 h 183303"/>
                <a:gd name="connsiteX280" fmla="*/ 94298 w 279082"/>
                <a:gd name="connsiteY280" fmla="*/ 135255 h 183303"/>
                <a:gd name="connsiteX281" fmla="*/ 94298 w 279082"/>
                <a:gd name="connsiteY281" fmla="*/ 135255 h 183303"/>
                <a:gd name="connsiteX282" fmla="*/ 97155 w 279082"/>
                <a:gd name="connsiteY282" fmla="*/ 134303 h 183303"/>
                <a:gd name="connsiteX283" fmla="*/ 97155 w 279082"/>
                <a:gd name="connsiteY283" fmla="*/ 134303 h 183303"/>
                <a:gd name="connsiteX284" fmla="*/ 98108 w 279082"/>
                <a:gd name="connsiteY284" fmla="*/ 134303 h 183303"/>
                <a:gd name="connsiteX285" fmla="*/ 100013 w 279082"/>
                <a:gd name="connsiteY285" fmla="*/ 134303 h 183303"/>
                <a:gd name="connsiteX286" fmla="*/ 100013 w 279082"/>
                <a:gd name="connsiteY286" fmla="*/ 134303 h 183303"/>
                <a:gd name="connsiteX287" fmla="*/ 97155 w 279082"/>
                <a:gd name="connsiteY287" fmla="*/ 135255 h 183303"/>
                <a:gd name="connsiteX288" fmla="*/ 96203 w 279082"/>
                <a:gd name="connsiteY288" fmla="*/ 135255 h 183303"/>
                <a:gd name="connsiteX289" fmla="*/ 94298 w 279082"/>
                <a:gd name="connsiteY289" fmla="*/ 136208 h 183303"/>
                <a:gd name="connsiteX290" fmla="*/ 93345 w 279082"/>
                <a:gd name="connsiteY290" fmla="*/ 136208 h 183303"/>
                <a:gd name="connsiteX291" fmla="*/ 92393 w 279082"/>
                <a:gd name="connsiteY291" fmla="*/ 135255 h 183303"/>
                <a:gd name="connsiteX292" fmla="*/ 91440 w 279082"/>
                <a:gd name="connsiteY292" fmla="*/ 135255 h 183303"/>
                <a:gd name="connsiteX293" fmla="*/ 91440 w 279082"/>
                <a:gd name="connsiteY293" fmla="*/ 135255 h 183303"/>
                <a:gd name="connsiteX294" fmla="*/ 89535 w 279082"/>
                <a:gd name="connsiteY294" fmla="*/ 135255 h 183303"/>
                <a:gd name="connsiteX295" fmla="*/ 87630 w 279082"/>
                <a:gd name="connsiteY295" fmla="*/ 136208 h 183303"/>
                <a:gd name="connsiteX296" fmla="*/ 86678 w 279082"/>
                <a:gd name="connsiteY296" fmla="*/ 136208 h 183303"/>
                <a:gd name="connsiteX297" fmla="*/ 86678 w 279082"/>
                <a:gd name="connsiteY297" fmla="*/ 136208 h 183303"/>
                <a:gd name="connsiteX298" fmla="*/ 85725 w 279082"/>
                <a:gd name="connsiteY298" fmla="*/ 135255 h 183303"/>
                <a:gd name="connsiteX299" fmla="*/ 85725 w 279082"/>
                <a:gd name="connsiteY299" fmla="*/ 135255 h 183303"/>
                <a:gd name="connsiteX300" fmla="*/ 85725 w 279082"/>
                <a:gd name="connsiteY300" fmla="*/ 135255 h 183303"/>
                <a:gd name="connsiteX301" fmla="*/ 82868 w 279082"/>
                <a:gd name="connsiteY301" fmla="*/ 135255 h 183303"/>
                <a:gd name="connsiteX302" fmla="*/ 79058 w 279082"/>
                <a:gd name="connsiteY302" fmla="*/ 135255 h 183303"/>
                <a:gd name="connsiteX303" fmla="*/ 78105 w 279082"/>
                <a:gd name="connsiteY303" fmla="*/ 135255 h 183303"/>
                <a:gd name="connsiteX304" fmla="*/ 77153 w 279082"/>
                <a:gd name="connsiteY304" fmla="*/ 135255 h 183303"/>
                <a:gd name="connsiteX305" fmla="*/ 75248 w 279082"/>
                <a:gd name="connsiteY305" fmla="*/ 135255 h 183303"/>
                <a:gd name="connsiteX306" fmla="*/ 75248 w 279082"/>
                <a:gd name="connsiteY306" fmla="*/ 136208 h 183303"/>
                <a:gd name="connsiteX307" fmla="*/ 74295 w 279082"/>
                <a:gd name="connsiteY307" fmla="*/ 135255 h 183303"/>
                <a:gd name="connsiteX308" fmla="*/ 72390 w 279082"/>
                <a:gd name="connsiteY308" fmla="*/ 135255 h 183303"/>
                <a:gd name="connsiteX309" fmla="*/ 70485 w 279082"/>
                <a:gd name="connsiteY309" fmla="*/ 135255 h 183303"/>
                <a:gd name="connsiteX310" fmla="*/ 69533 w 279082"/>
                <a:gd name="connsiteY310" fmla="*/ 135255 h 183303"/>
                <a:gd name="connsiteX311" fmla="*/ 67628 w 279082"/>
                <a:gd name="connsiteY311" fmla="*/ 135255 h 183303"/>
                <a:gd name="connsiteX312" fmla="*/ 66675 w 279082"/>
                <a:gd name="connsiteY312" fmla="*/ 135255 h 183303"/>
                <a:gd name="connsiteX313" fmla="*/ 65723 w 279082"/>
                <a:gd name="connsiteY313" fmla="*/ 135255 h 183303"/>
                <a:gd name="connsiteX314" fmla="*/ 63818 w 279082"/>
                <a:gd name="connsiteY314" fmla="*/ 135255 h 183303"/>
                <a:gd name="connsiteX315" fmla="*/ 61913 w 279082"/>
                <a:gd name="connsiteY315" fmla="*/ 134303 h 183303"/>
                <a:gd name="connsiteX316" fmla="*/ 60008 w 279082"/>
                <a:gd name="connsiteY316" fmla="*/ 134303 h 183303"/>
                <a:gd name="connsiteX317" fmla="*/ 59055 w 279082"/>
                <a:gd name="connsiteY317" fmla="*/ 134303 h 183303"/>
                <a:gd name="connsiteX318" fmla="*/ 58103 w 279082"/>
                <a:gd name="connsiteY318" fmla="*/ 134303 h 183303"/>
                <a:gd name="connsiteX319" fmla="*/ 57150 w 279082"/>
                <a:gd name="connsiteY319" fmla="*/ 134303 h 183303"/>
                <a:gd name="connsiteX320" fmla="*/ 56198 w 279082"/>
                <a:gd name="connsiteY320" fmla="*/ 134303 h 183303"/>
                <a:gd name="connsiteX321" fmla="*/ 56198 w 279082"/>
                <a:gd name="connsiteY321" fmla="*/ 135255 h 183303"/>
                <a:gd name="connsiteX322" fmla="*/ 54293 w 279082"/>
                <a:gd name="connsiteY322" fmla="*/ 133350 h 183303"/>
                <a:gd name="connsiteX323" fmla="*/ 53340 w 279082"/>
                <a:gd name="connsiteY323" fmla="*/ 133350 h 183303"/>
                <a:gd name="connsiteX324" fmla="*/ 51435 w 279082"/>
                <a:gd name="connsiteY324" fmla="*/ 133350 h 183303"/>
                <a:gd name="connsiteX325" fmla="*/ 50483 w 279082"/>
                <a:gd name="connsiteY325" fmla="*/ 133350 h 183303"/>
                <a:gd name="connsiteX326" fmla="*/ 50483 w 279082"/>
                <a:gd name="connsiteY326" fmla="*/ 133350 h 183303"/>
                <a:gd name="connsiteX327" fmla="*/ 48578 w 279082"/>
                <a:gd name="connsiteY327" fmla="*/ 133350 h 183303"/>
                <a:gd name="connsiteX328" fmla="*/ 48578 w 279082"/>
                <a:gd name="connsiteY328" fmla="*/ 133350 h 183303"/>
                <a:gd name="connsiteX329" fmla="*/ 47625 w 279082"/>
                <a:gd name="connsiteY329" fmla="*/ 133350 h 183303"/>
                <a:gd name="connsiteX330" fmla="*/ 44768 w 279082"/>
                <a:gd name="connsiteY330" fmla="*/ 133350 h 183303"/>
                <a:gd name="connsiteX331" fmla="*/ 44768 w 279082"/>
                <a:gd name="connsiteY331" fmla="*/ 133350 h 183303"/>
                <a:gd name="connsiteX332" fmla="*/ 41910 w 279082"/>
                <a:gd name="connsiteY332" fmla="*/ 134303 h 183303"/>
                <a:gd name="connsiteX333" fmla="*/ 40958 w 279082"/>
                <a:gd name="connsiteY333" fmla="*/ 134303 h 183303"/>
                <a:gd name="connsiteX334" fmla="*/ 39053 w 279082"/>
                <a:gd name="connsiteY334" fmla="*/ 134303 h 183303"/>
                <a:gd name="connsiteX335" fmla="*/ 39053 w 279082"/>
                <a:gd name="connsiteY335" fmla="*/ 134303 h 183303"/>
                <a:gd name="connsiteX336" fmla="*/ 37148 w 279082"/>
                <a:gd name="connsiteY336" fmla="*/ 134303 h 183303"/>
                <a:gd name="connsiteX337" fmla="*/ 35243 w 279082"/>
                <a:gd name="connsiteY337" fmla="*/ 134303 h 183303"/>
                <a:gd name="connsiteX338" fmla="*/ 34290 w 279082"/>
                <a:gd name="connsiteY338" fmla="*/ 134303 h 183303"/>
                <a:gd name="connsiteX339" fmla="*/ 33338 w 279082"/>
                <a:gd name="connsiteY339" fmla="*/ 134303 h 183303"/>
                <a:gd name="connsiteX340" fmla="*/ 33338 w 279082"/>
                <a:gd name="connsiteY340" fmla="*/ 133350 h 183303"/>
                <a:gd name="connsiteX341" fmla="*/ 32385 w 279082"/>
                <a:gd name="connsiteY341" fmla="*/ 133350 h 183303"/>
                <a:gd name="connsiteX342" fmla="*/ 31433 w 279082"/>
                <a:gd name="connsiteY342" fmla="*/ 133350 h 183303"/>
                <a:gd name="connsiteX343" fmla="*/ 29528 w 279082"/>
                <a:gd name="connsiteY343" fmla="*/ 132398 h 183303"/>
                <a:gd name="connsiteX344" fmla="*/ 27623 w 279082"/>
                <a:gd name="connsiteY344" fmla="*/ 132398 h 183303"/>
                <a:gd name="connsiteX345" fmla="*/ 25718 w 279082"/>
                <a:gd name="connsiteY345" fmla="*/ 132398 h 183303"/>
                <a:gd name="connsiteX346" fmla="*/ 24765 w 279082"/>
                <a:gd name="connsiteY346" fmla="*/ 131445 h 183303"/>
                <a:gd name="connsiteX347" fmla="*/ 24765 w 279082"/>
                <a:gd name="connsiteY347" fmla="*/ 131445 h 183303"/>
                <a:gd name="connsiteX348" fmla="*/ 25718 w 279082"/>
                <a:gd name="connsiteY348" fmla="*/ 130493 h 183303"/>
                <a:gd name="connsiteX349" fmla="*/ 28575 w 279082"/>
                <a:gd name="connsiteY349" fmla="*/ 129540 h 183303"/>
                <a:gd name="connsiteX350" fmla="*/ 33338 w 279082"/>
                <a:gd name="connsiteY350" fmla="*/ 129540 h 183303"/>
                <a:gd name="connsiteX351" fmla="*/ 36195 w 279082"/>
                <a:gd name="connsiteY351" fmla="*/ 129540 h 183303"/>
                <a:gd name="connsiteX352" fmla="*/ 36195 w 279082"/>
                <a:gd name="connsiteY352" fmla="*/ 129540 h 183303"/>
                <a:gd name="connsiteX353" fmla="*/ 37148 w 279082"/>
                <a:gd name="connsiteY353" fmla="*/ 129540 h 183303"/>
                <a:gd name="connsiteX354" fmla="*/ 37148 w 279082"/>
                <a:gd name="connsiteY354" fmla="*/ 129540 h 183303"/>
                <a:gd name="connsiteX355" fmla="*/ 36195 w 279082"/>
                <a:gd name="connsiteY355" fmla="*/ 129540 h 183303"/>
                <a:gd name="connsiteX356" fmla="*/ 33338 w 279082"/>
                <a:gd name="connsiteY356" fmla="*/ 129540 h 183303"/>
                <a:gd name="connsiteX357" fmla="*/ 31433 w 279082"/>
                <a:gd name="connsiteY357" fmla="*/ 128588 h 183303"/>
                <a:gd name="connsiteX358" fmla="*/ 30480 w 279082"/>
                <a:gd name="connsiteY358" fmla="*/ 128588 h 183303"/>
                <a:gd name="connsiteX359" fmla="*/ 31433 w 279082"/>
                <a:gd name="connsiteY359" fmla="*/ 127635 h 183303"/>
                <a:gd name="connsiteX360" fmla="*/ 31433 w 279082"/>
                <a:gd name="connsiteY360" fmla="*/ 127635 h 183303"/>
                <a:gd name="connsiteX361" fmla="*/ 30480 w 279082"/>
                <a:gd name="connsiteY361" fmla="*/ 127635 h 183303"/>
                <a:gd name="connsiteX362" fmla="*/ 27623 w 279082"/>
                <a:gd name="connsiteY362" fmla="*/ 126683 h 183303"/>
                <a:gd name="connsiteX363" fmla="*/ 26670 w 279082"/>
                <a:gd name="connsiteY363" fmla="*/ 126683 h 183303"/>
                <a:gd name="connsiteX364" fmla="*/ 26670 w 279082"/>
                <a:gd name="connsiteY364" fmla="*/ 126683 h 183303"/>
                <a:gd name="connsiteX365" fmla="*/ 25718 w 279082"/>
                <a:gd name="connsiteY365" fmla="*/ 126683 h 183303"/>
                <a:gd name="connsiteX366" fmla="*/ 24765 w 279082"/>
                <a:gd name="connsiteY366" fmla="*/ 126683 h 183303"/>
                <a:gd name="connsiteX367" fmla="*/ 23813 w 279082"/>
                <a:gd name="connsiteY367" fmla="*/ 127635 h 183303"/>
                <a:gd name="connsiteX368" fmla="*/ 20955 w 279082"/>
                <a:gd name="connsiteY368" fmla="*/ 127635 h 183303"/>
                <a:gd name="connsiteX369" fmla="*/ 20003 w 279082"/>
                <a:gd name="connsiteY369" fmla="*/ 128588 h 183303"/>
                <a:gd name="connsiteX370" fmla="*/ 20003 w 279082"/>
                <a:gd name="connsiteY370" fmla="*/ 129540 h 183303"/>
                <a:gd name="connsiteX371" fmla="*/ 20955 w 279082"/>
                <a:gd name="connsiteY371" fmla="*/ 129540 h 183303"/>
                <a:gd name="connsiteX372" fmla="*/ 20955 w 279082"/>
                <a:gd name="connsiteY372" fmla="*/ 130493 h 183303"/>
                <a:gd name="connsiteX373" fmla="*/ 20955 w 279082"/>
                <a:gd name="connsiteY373" fmla="*/ 130493 h 183303"/>
                <a:gd name="connsiteX374" fmla="*/ 19050 w 279082"/>
                <a:gd name="connsiteY374" fmla="*/ 130493 h 183303"/>
                <a:gd name="connsiteX375" fmla="*/ 21908 w 279082"/>
                <a:gd name="connsiteY375" fmla="*/ 131445 h 183303"/>
                <a:gd name="connsiteX376" fmla="*/ 21908 w 279082"/>
                <a:gd name="connsiteY376" fmla="*/ 130493 h 183303"/>
                <a:gd name="connsiteX377" fmla="*/ 20955 w 279082"/>
                <a:gd name="connsiteY377" fmla="*/ 130493 h 183303"/>
                <a:gd name="connsiteX378" fmla="*/ 19050 w 279082"/>
                <a:gd name="connsiteY378" fmla="*/ 130493 h 183303"/>
                <a:gd name="connsiteX379" fmla="*/ 18098 w 279082"/>
                <a:gd name="connsiteY379" fmla="*/ 130493 h 183303"/>
                <a:gd name="connsiteX380" fmla="*/ 20003 w 279082"/>
                <a:gd name="connsiteY380" fmla="*/ 128588 h 183303"/>
                <a:gd name="connsiteX381" fmla="*/ 20955 w 279082"/>
                <a:gd name="connsiteY381" fmla="*/ 127635 h 183303"/>
                <a:gd name="connsiteX382" fmla="*/ 21908 w 279082"/>
                <a:gd name="connsiteY382" fmla="*/ 127635 h 183303"/>
                <a:gd name="connsiteX383" fmla="*/ 25718 w 279082"/>
                <a:gd name="connsiteY383" fmla="*/ 126683 h 183303"/>
                <a:gd name="connsiteX384" fmla="*/ 26670 w 279082"/>
                <a:gd name="connsiteY384" fmla="*/ 126683 h 183303"/>
                <a:gd name="connsiteX385" fmla="*/ 26670 w 279082"/>
                <a:gd name="connsiteY385" fmla="*/ 125730 h 183303"/>
                <a:gd name="connsiteX386" fmla="*/ 24765 w 279082"/>
                <a:gd name="connsiteY386" fmla="*/ 126683 h 183303"/>
                <a:gd name="connsiteX387" fmla="*/ 23813 w 279082"/>
                <a:gd name="connsiteY387" fmla="*/ 125730 h 183303"/>
                <a:gd name="connsiteX388" fmla="*/ 22860 w 279082"/>
                <a:gd name="connsiteY388" fmla="*/ 125730 h 183303"/>
                <a:gd name="connsiteX389" fmla="*/ 20955 w 279082"/>
                <a:gd name="connsiteY389" fmla="*/ 125730 h 183303"/>
                <a:gd name="connsiteX390" fmla="*/ 20955 w 279082"/>
                <a:gd name="connsiteY390" fmla="*/ 125730 h 183303"/>
                <a:gd name="connsiteX391" fmla="*/ 20003 w 279082"/>
                <a:gd name="connsiteY391" fmla="*/ 125730 h 183303"/>
                <a:gd name="connsiteX392" fmla="*/ 20003 w 279082"/>
                <a:gd name="connsiteY392" fmla="*/ 124778 h 183303"/>
                <a:gd name="connsiteX393" fmla="*/ 19050 w 279082"/>
                <a:gd name="connsiteY393" fmla="*/ 123825 h 183303"/>
                <a:gd name="connsiteX394" fmla="*/ 18098 w 279082"/>
                <a:gd name="connsiteY394" fmla="*/ 123825 h 183303"/>
                <a:gd name="connsiteX395" fmla="*/ 16193 w 279082"/>
                <a:gd name="connsiteY395" fmla="*/ 123825 h 183303"/>
                <a:gd name="connsiteX396" fmla="*/ 15240 w 279082"/>
                <a:gd name="connsiteY396" fmla="*/ 123825 h 183303"/>
                <a:gd name="connsiteX397" fmla="*/ 14288 w 279082"/>
                <a:gd name="connsiteY397" fmla="*/ 123825 h 183303"/>
                <a:gd name="connsiteX398" fmla="*/ 13335 w 279082"/>
                <a:gd name="connsiteY398" fmla="*/ 123825 h 183303"/>
                <a:gd name="connsiteX399" fmla="*/ 11430 w 279082"/>
                <a:gd name="connsiteY399" fmla="*/ 123825 h 183303"/>
                <a:gd name="connsiteX400" fmla="*/ 10478 w 279082"/>
                <a:gd name="connsiteY400" fmla="*/ 124778 h 183303"/>
                <a:gd name="connsiteX401" fmla="*/ 9525 w 279082"/>
                <a:gd name="connsiteY401" fmla="*/ 126683 h 183303"/>
                <a:gd name="connsiteX402" fmla="*/ 7620 w 279082"/>
                <a:gd name="connsiteY402" fmla="*/ 124778 h 183303"/>
                <a:gd name="connsiteX403" fmla="*/ 7620 w 279082"/>
                <a:gd name="connsiteY403" fmla="*/ 123825 h 183303"/>
                <a:gd name="connsiteX404" fmla="*/ 6668 w 279082"/>
                <a:gd name="connsiteY404" fmla="*/ 122873 h 183303"/>
                <a:gd name="connsiteX405" fmla="*/ 5715 w 279082"/>
                <a:gd name="connsiteY405" fmla="*/ 122873 h 183303"/>
                <a:gd name="connsiteX406" fmla="*/ 5715 w 279082"/>
                <a:gd name="connsiteY406" fmla="*/ 123825 h 183303"/>
                <a:gd name="connsiteX407" fmla="*/ 4763 w 279082"/>
                <a:gd name="connsiteY407" fmla="*/ 123825 h 183303"/>
                <a:gd name="connsiteX408" fmla="*/ 4763 w 279082"/>
                <a:gd name="connsiteY408" fmla="*/ 123825 h 183303"/>
                <a:gd name="connsiteX409" fmla="*/ 4763 w 279082"/>
                <a:gd name="connsiteY409" fmla="*/ 124778 h 183303"/>
                <a:gd name="connsiteX410" fmla="*/ 2858 w 279082"/>
                <a:gd name="connsiteY410" fmla="*/ 123825 h 183303"/>
                <a:gd name="connsiteX411" fmla="*/ 2858 w 279082"/>
                <a:gd name="connsiteY411" fmla="*/ 122873 h 183303"/>
                <a:gd name="connsiteX412" fmla="*/ 1905 w 279082"/>
                <a:gd name="connsiteY412" fmla="*/ 122873 h 183303"/>
                <a:gd name="connsiteX413" fmla="*/ 1905 w 279082"/>
                <a:gd name="connsiteY413" fmla="*/ 121920 h 183303"/>
                <a:gd name="connsiteX414" fmla="*/ 2858 w 279082"/>
                <a:gd name="connsiteY414" fmla="*/ 121920 h 183303"/>
                <a:gd name="connsiteX415" fmla="*/ 3810 w 279082"/>
                <a:gd name="connsiteY415" fmla="*/ 122873 h 183303"/>
                <a:gd name="connsiteX416" fmla="*/ 4763 w 279082"/>
                <a:gd name="connsiteY416" fmla="*/ 122873 h 183303"/>
                <a:gd name="connsiteX417" fmla="*/ 4763 w 279082"/>
                <a:gd name="connsiteY417" fmla="*/ 122873 h 183303"/>
                <a:gd name="connsiteX418" fmla="*/ 5715 w 279082"/>
                <a:gd name="connsiteY418" fmla="*/ 122873 h 183303"/>
                <a:gd name="connsiteX419" fmla="*/ 5715 w 279082"/>
                <a:gd name="connsiteY419" fmla="*/ 121920 h 183303"/>
                <a:gd name="connsiteX420" fmla="*/ 5715 w 279082"/>
                <a:gd name="connsiteY420" fmla="*/ 121920 h 183303"/>
                <a:gd name="connsiteX421" fmla="*/ 4763 w 279082"/>
                <a:gd name="connsiteY421" fmla="*/ 120968 h 183303"/>
                <a:gd name="connsiteX422" fmla="*/ 4763 w 279082"/>
                <a:gd name="connsiteY422" fmla="*/ 120968 h 183303"/>
                <a:gd name="connsiteX423" fmla="*/ 3810 w 279082"/>
                <a:gd name="connsiteY423" fmla="*/ 120015 h 183303"/>
                <a:gd name="connsiteX424" fmla="*/ 3810 w 279082"/>
                <a:gd name="connsiteY424" fmla="*/ 119063 h 183303"/>
                <a:gd name="connsiteX425" fmla="*/ 3810 w 279082"/>
                <a:gd name="connsiteY425" fmla="*/ 118110 h 183303"/>
                <a:gd name="connsiteX426" fmla="*/ 3810 w 279082"/>
                <a:gd name="connsiteY426" fmla="*/ 117158 h 183303"/>
                <a:gd name="connsiteX427" fmla="*/ 3810 w 279082"/>
                <a:gd name="connsiteY427" fmla="*/ 116205 h 183303"/>
                <a:gd name="connsiteX428" fmla="*/ 3810 w 279082"/>
                <a:gd name="connsiteY428" fmla="*/ 116205 h 183303"/>
                <a:gd name="connsiteX429" fmla="*/ 3810 w 279082"/>
                <a:gd name="connsiteY429" fmla="*/ 116205 h 183303"/>
                <a:gd name="connsiteX430" fmla="*/ 3810 w 279082"/>
                <a:gd name="connsiteY430" fmla="*/ 116205 h 183303"/>
                <a:gd name="connsiteX431" fmla="*/ 2858 w 279082"/>
                <a:gd name="connsiteY431" fmla="*/ 114300 h 183303"/>
                <a:gd name="connsiteX432" fmla="*/ 2858 w 279082"/>
                <a:gd name="connsiteY432" fmla="*/ 114300 h 183303"/>
                <a:gd name="connsiteX433" fmla="*/ 2858 w 279082"/>
                <a:gd name="connsiteY433" fmla="*/ 115253 h 183303"/>
                <a:gd name="connsiteX434" fmla="*/ 2858 w 279082"/>
                <a:gd name="connsiteY434" fmla="*/ 115253 h 183303"/>
                <a:gd name="connsiteX435" fmla="*/ 2858 w 279082"/>
                <a:gd name="connsiteY435" fmla="*/ 114300 h 183303"/>
                <a:gd name="connsiteX436" fmla="*/ 2858 w 279082"/>
                <a:gd name="connsiteY436" fmla="*/ 113348 h 183303"/>
                <a:gd name="connsiteX437" fmla="*/ 2858 w 279082"/>
                <a:gd name="connsiteY437" fmla="*/ 112395 h 183303"/>
                <a:gd name="connsiteX438" fmla="*/ 2858 w 279082"/>
                <a:gd name="connsiteY438" fmla="*/ 111443 h 183303"/>
                <a:gd name="connsiteX439" fmla="*/ 4763 w 279082"/>
                <a:gd name="connsiteY439" fmla="*/ 109538 h 183303"/>
                <a:gd name="connsiteX440" fmla="*/ 4763 w 279082"/>
                <a:gd name="connsiteY440" fmla="*/ 109538 h 183303"/>
                <a:gd name="connsiteX441" fmla="*/ 6668 w 279082"/>
                <a:gd name="connsiteY441" fmla="*/ 108585 h 183303"/>
                <a:gd name="connsiteX442" fmla="*/ 7620 w 279082"/>
                <a:gd name="connsiteY442" fmla="*/ 108585 h 183303"/>
                <a:gd name="connsiteX443" fmla="*/ 10478 w 279082"/>
                <a:gd name="connsiteY443" fmla="*/ 108585 h 183303"/>
                <a:gd name="connsiteX444" fmla="*/ 10478 w 279082"/>
                <a:gd name="connsiteY444" fmla="*/ 108585 h 183303"/>
                <a:gd name="connsiteX445" fmla="*/ 12383 w 279082"/>
                <a:gd name="connsiteY445" fmla="*/ 106680 h 183303"/>
                <a:gd name="connsiteX446" fmla="*/ 14288 w 279082"/>
                <a:gd name="connsiteY446" fmla="*/ 106680 h 183303"/>
                <a:gd name="connsiteX447" fmla="*/ 15240 w 279082"/>
                <a:gd name="connsiteY447" fmla="*/ 106680 h 183303"/>
                <a:gd name="connsiteX448" fmla="*/ 16193 w 279082"/>
                <a:gd name="connsiteY448" fmla="*/ 106680 h 183303"/>
                <a:gd name="connsiteX449" fmla="*/ 17145 w 279082"/>
                <a:gd name="connsiteY449" fmla="*/ 106680 h 183303"/>
                <a:gd name="connsiteX450" fmla="*/ 20003 w 279082"/>
                <a:gd name="connsiteY450" fmla="*/ 104775 h 183303"/>
                <a:gd name="connsiteX451" fmla="*/ 24765 w 279082"/>
                <a:gd name="connsiteY451" fmla="*/ 103823 h 183303"/>
                <a:gd name="connsiteX452" fmla="*/ 27623 w 279082"/>
                <a:gd name="connsiteY452" fmla="*/ 102870 h 183303"/>
                <a:gd name="connsiteX453" fmla="*/ 29528 w 279082"/>
                <a:gd name="connsiteY453" fmla="*/ 101918 h 183303"/>
                <a:gd name="connsiteX454" fmla="*/ 31433 w 279082"/>
                <a:gd name="connsiteY454" fmla="*/ 101918 h 183303"/>
                <a:gd name="connsiteX455" fmla="*/ 33338 w 279082"/>
                <a:gd name="connsiteY455" fmla="*/ 100965 h 183303"/>
                <a:gd name="connsiteX456" fmla="*/ 34290 w 279082"/>
                <a:gd name="connsiteY456" fmla="*/ 100965 h 183303"/>
                <a:gd name="connsiteX457" fmla="*/ 34290 w 279082"/>
                <a:gd name="connsiteY457" fmla="*/ 100965 h 183303"/>
                <a:gd name="connsiteX458" fmla="*/ 36195 w 279082"/>
                <a:gd name="connsiteY458" fmla="*/ 103823 h 183303"/>
                <a:gd name="connsiteX459" fmla="*/ 38100 w 279082"/>
                <a:gd name="connsiteY459" fmla="*/ 102870 h 183303"/>
                <a:gd name="connsiteX460" fmla="*/ 38100 w 279082"/>
                <a:gd name="connsiteY460" fmla="*/ 102870 h 183303"/>
                <a:gd name="connsiteX461" fmla="*/ 38100 w 279082"/>
                <a:gd name="connsiteY461" fmla="*/ 101918 h 183303"/>
                <a:gd name="connsiteX462" fmla="*/ 39053 w 279082"/>
                <a:gd name="connsiteY462" fmla="*/ 100965 h 183303"/>
                <a:gd name="connsiteX463" fmla="*/ 38100 w 279082"/>
                <a:gd name="connsiteY463" fmla="*/ 100965 h 183303"/>
                <a:gd name="connsiteX464" fmla="*/ 37148 w 279082"/>
                <a:gd name="connsiteY464" fmla="*/ 100965 h 183303"/>
                <a:gd name="connsiteX465" fmla="*/ 37148 w 279082"/>
                <a:gd name="connsiteY465" fmla="*/ 99060 h 183303"/>
                <a:gd name="connsiteX466" fmla="*/ 37148 w 279082"/>
                <a:gd name="connsiteY466" fmla="*/ 98108 h 183303"/>
                <a:gd name="connsiteX467" fmla="*/ 36195 w 279082"/>
                <a:gd name="connsiteY467" fmla="*/ 97155 h 183303"/>
                <a:gd name="connsiteX468" fmla="*/ 36195 w 279082"/>
                <a:gd name="connsiteY468" fmla="*/ 97155 h 183303"/>
                <a:gd name="connsiteX469" fmla="*/ 36195 w 279082"/>
                <a:gd name="connsiteY469" fmla="*/ 97155 h 183303"/>
                <a:gd name="connsiteX470" fmla="*/ 37148 w 279082"/>
                <a:gd name="connsiteY470" fmla="*/ 98108 h 183303"/>
                <a:gd name="connsiteX471" fmla="*/ 37148 w 279082"/>
                <a:gd name="connsiteY471" fmla="*/ 99060 h 183303"/>
                <a:gd name="connsiteX472" fmla="*/ 34290 w 279082"/>
                <a:gd name="connsiteY472" fmla="*/ 100013 h 183303"/>
                <a:gd name="connsiteX473" fmla="*/ 33338 w 279082"/>
                <a:gd name="connsiteY473" fmla="*/ 100013 h 183303"/>
                <a:gd name="connsiteX474" fmla="*/ 32385 w 279082"/>
                <a:gd name="connsiteY474" fmla="*/ 100013 h 183303"/>
                <a:gd name="connsiteX475" fmla="*/ 31433 w 279082"/>
                <a:gd name="connsiteY475" fmla="*/ 100013 h 183303"/>
                <a:gd name="connsiteX476" fmla="*/ 30480 w 279082"/>
                <a:gd name="connsiteY476" fmla="*/ 100013 h 183303"/>
                <a:gd name="connsiteX477" fmla="*/ 29528 w 279082"/>
                <a:gd name="connsiteY477" fmla="*/ 100013 h 183303"/>
                <a:gd name="connsiteX478" fmla="*/ 28575 w 279082"/>
                <a:gd name="connsiteY478" fmla="*/ 100013 h 183303"/>
                <a:gd name="connsiteX479" fmla="*/ 26670 w 279082"/>
                <a:gd name="connsiteY479" fmla="*/ 100013 h 183303"/>
                <a:gd name="connsiteX480" fmla="*/ 25718 w 279082"/>
                <a:gd name="connsiteY480" fmla="*/ 100965 h 183303"/>
                <a:gd name="connsiteX481" fmla="*/ 24765 w 279082"/>
                <a:gd name="connsiteY481" fmla="*/ 100965 h 183303"/>
                <a:gd name="connsiteX482" fmla="*/ 24765 w 279082"/>
                <a:gd name="connsiteY482" fmla="*/ 100013 h 183303"/>
                <a:gd name="connsiteX483" fmla="*/ 26670 w 279082"/>
                <a:gd name="connsiteY483" fmla="*/ 99060 h 183303"/>
                <a:gd name="connsiteX484" fmla="*/ 26670 w 279082"/>
                <a:gd name="connsiteY484" fmla="*/ 99060 h 183303"/>
                <a:gd name="connsiteX485" fmla="*/ 27623 w 279082"/>
                <a:gd name="connsiteY485" fmla="*/ 99060 h 183303"/>
                <a:gd name="connsiteX486" fmla="*/ 27623 w 279082"/>
                <a:gd name="connsiteY486" fmla="*/ 99060 h 183303"/>
                <a:gd name="connsiteX487" fmla="*/ 26670 w 279082"/>
                <a:gd name="connsiteY487" fmla="*/ 98108 h 183303"/>
                <a:gd name="connsiteX488" fmla="*/ 27623 w 279082"/>
                <a:gd name="connsiteY488" fmla="*/ 97155 h 183303"/>
                <a:gd name="connsiteX489" fmla="*/ 28575 w 279082"/>
                <a:gd name="connsiteY489" fmla="*/ 96203 h 183303"/>
                <a:gd name="connsiteX490" fmla="*/ 31433 w 279082"/>
                <a:gd name="connsiteY490" fmla="*/ 93345 h 183303"/>
                <a:gd name="connsiteX491" fmla="*/ 32385 w 279082"/>
                <a:gd name="connsiteY491" fmla="*/ 92393 h 183303"/>
                <a:gd name="connsiteX492" fmla="*/ 32385 w 279082"/>
                <a:gd name="connsiteY492" fmla="*/ 91440 h 183303"/>
                <a:gd name="connsiteX493" fmla="*/ 32385 w 279082"/>
                <a:gd name="connsiteY493" fmla="*/ 91440 h 183303"/>
                <a:gd name="connsiteX494" fmla="*/ 31433 w 279082"/>
                <a:gd name="connsiteY494" fmla="*/ 92393 h 183303"/>
                <a:gd name="connsiteX495" fmla="*/ 29528 w 279082"/>
                <a:gd name="connsiteY495" fmla="*/ 93345 h 183303"/>
                <a:gd name="connsiteX496" fmla="*/ 28575 w 279082"/>
                <a:gd name="connsiteY496" fmla="*/ 92393 h 183303"/>
                <a:gd name="connsiteX497" fmla="*/ 27623 w 279082"/>
                <a:gd name="connsiteY497" fmla="*/ 92393 h 183303"/>
                <a:gd name="connsiteX498" fmla="*/ 27623 w 279082"/>
                <a:gd name="connsiteY498" fmla="*/ 93345 h 183303"/>
                <a:gd name="connsiteX499" fmla="*/ 28575 w 279082"/>
                <a:gd name="connsiteY499" fmla="*/ 94298 h 183303"/>
                <a:gd name="connsiteX500" fmla="*/ 25718 w 279082"/>
                <a:gd name="connsiteY500" fmla="*/ 94298 h 183303"/>
                <a:gd name="connsiteX501" fmla="*/ 23813 w 279082"/>
                <a:gd name="connsiteY501" fmla="*/ 94298 h 183303"/>
                <a:gd name="connsiteX502" fmla="*/ 22860 w 279082"/>
                <a:gd name="connsiteY502" fmla="*/ 95250 h 183303"/>
                <a:gd name="connsiteX503" fmla="*/ 21908 w 279082"/>
                <a:gd name="connsiteY503" fmla="*/ 94298 h 183303"/>
                <a:gd name="connsiteX504" fmla="*/ 22860 w 279082"/>
                <a:gd name="connsiteY504" fmla="*/ 92393 h 183303"/>
                <a:gd name="connsiteX505" fmla="*/ 23813 w 279082"/>
                <a:gd name="connsiteY505" fmla="*/ 92393 h 183303"/>
                <a:gd name="connsiteX506" fmla="*/ 24765 w 279082"/>
                <a:gd name="connsiteY506" fmla="*/ 92393 h 183303"/>
                <a:gd name="connsiteX507" fmla="*/ 26670 w 279082"/>
                <a:gd name="connsiteY507" fmla="*/ 91440 h 183303"/>
                <a:gd name="connsiteX508" fmla="*/ 28575 w 279082"/>
                <a:gd name="connsiteY508" fmla="*/ 91440 h 183303"/>
                <a:gd name="connsiteX509" fmla="*/ 31433 w 279082"/>
                <a:gd name="connsiteY509" fmla="*/ 91440 h 183303"/>
                <a:gd name="connsiteX510" fmla="*/ 31433 w 279082"/>
                <a:gd name="connsiteY510" fmla="*/ 90488 h 183303"/>
                <a:gd name="connsiteX511" fmla="*/ 30480 w 279082"/>
                <a:gd name="connsiteY511" fmla="*/ 89535 h 183303"/>
                <a:gd name="connsiteX512" fmla="*/ 29528 w 279082"/>
                <a:gd name="connsiteY512" fmla="*/ 89535 h 183303"/>
                <a:gd name="connsiteX513" fmla="*/ 28575 w 279082"/>
                <a:gd name="connsiteY513" fmla="*/ 89535 h 183303"/>
                <a:gd name="connsiteX514" fmla="*/ 28575 w 279082"/>
                <a:gd name="connsiteY514" fmla="*/ 89535 h 183303"/>
                <a:gd name="connsiteX515" fmla="*/ 25718 w 279082"/>
                <a:gd name="connsiteY515" fmla="*/ 89535 h 183303"/>
                <a:gd name="connsiteX516" fmla="*/ 23813 w 279082"/>
                <a:gd name="connsiteY516" fmla="*/ 89535 h 183303"/>
                <a:gd name="connsiteX517" fmla="*/ 19050 w 279082"/>
                <a:gd name="connsiteY517" fmla="*/ 87630 h 183303"/>
                <a:gd name="connsiteX518" fmla="*/ 18098 w 279082"/>
                <a:gd name="connsiteY518" fmla="*/ 87630 h 183303"/>
                <a:gd name="connsiteX519" fmla="*/ 18098 w 279082"/>
                <a:gd name="connsiteY519" fmla="*/ 87630 h 183303"/>
                <a:gd name="connsiteX520" fmla="*/ 18098 w 279082"/>
                <a:gd name="connsiteY520" fmla="*/ 87630 h 183303"/>
                <a:gd name="connsiteX521" fmla="*/ 19050 w 279082"/>
                <a:gd name="connsiteY521" fmla="*/ 86678 h 183303"/>
                <a:gd name="connsiteX522" fmla="*/ 19050 w 279082"/>
                <a:gd name="connsiteY522" fmla="*/ 86678 h 183303"/>
                <a:gd name="connsiteX523" fmla="*/ 20955 w 279082"/>
                <a:gd name="connsiteY523" fmla="*/ 87630 h 183303"/>
                <a:gd name="connsiteX524" fmla="*/ 21908 w 279082"/>
                <a:gd name="connsiteY524" fmla="*/ 87630 h 183303"/>
                <a:gd name="connsiteX525" fmla="*/ 22860 w 279082"/>
                <a:gd name="connsiteY525" fmla="*/ 84773 h 183303"/>
                <a:gd name="connsiteX526" fmla="*/ 23813 w 279082"/>
                <a:gd name="connsiteY526" fmla="*/ 84773 h 183303"/>
                <a:gd name="connsiteX527" fmla="*/ 24765 w 279082"/>
                <a:gd name="connsiteY527" fmla="*/ 84773 h 183303"/>
                <a:gd name="connsiteX528" fmla="*/ 26670 w 279082"/>
                <a:gd name="connsiteY528" fmla="*/ 85725 h 183303"/>
                <a:gd name="connsiteX529" fmla="*/ 28575 w 279082"/>
                <a:gd name="connsiteY529" fmla="*/ 85725 h 183303"/>
                <a:gd name="connsiteX530" fmla="*/ 29528 w 279082"/>
                <a:gd name="connsiteY530" fmla="*/ 85725 h 183303"/>
                <a:gd name="connsiteX531" fmla="*/ 31433 w 279082"/>
                <a:gd name="connsiteY531" fmla="*/ 86678 h 183303"/>
                <a:gd name="connsiteX532" fmla="*/ 31433 w 279082"/>
                <a:gd name="connsiteY532" fmla="*/ 86678 h 183303"/>
                <a:gd name="connsiteX533" fmla="*/ 32385 w 279082"/>
                <a:gd name="connsiteY533" fmla="*/ 85725 h 183303"/>
                <a:gd name="connsiteX534" fmla="*/ 34290 w 279082"/>
                <a:gd name="connsiteY534" fmla="*/ 83820 h 183303"/>
                <a:gd name="connsiteX535" fmla="*/ 34290 w 279082"/>
                <a:gd name="connsiteY535" fmla="*/ 82868 h 183303"/>
                <a:gd name="connsiteX536" fmla="*/ 31433 w 279082"/>
                <a:gd name="connsiteY536" fmla="*/ 83820 h 183303"/>
                <a:gd name="connsiteX537" fmla="*/ 30480 w 279082"/>
                <a:gd name="connsiteY537" fmla="*/ 83820 h 183303"/>
                <a:gd name="connsiteX538" fmla="*/ 28575 w 279082"/>
                <a:gd name="connsiteY538" fmla="*/ 83820 h 183303"/>
                <a:gd name="connsiteX539" fmla="*/ 28575 w 279082"/>
                <a:gd name="connsiteY539" fmla="*/ 84773 h 183303"/>
                <a:gd name="connsiteX540" fmla="*/ 27623 w 279082"/>
                <a:gd name="connsiteY540" fmla="*/ 82868 h 183303"/>
                <a:gd name="connsiteX541" fmla="*/ 26670 w 279082"/>
                <a:gd name="connsiteY541" fmla="*/ 81915 h 183303"/>
                <a:gd name="connsiteX542" fmla="*/ 26670 w 279082"/>
                <a:gd name="connsiteY542" fmla="*/ 81915 h 183303"/>
                <a:gd name="connsiteX543" fmla="*/ 24765 w 279082"/>
                <a:gd name="connsiteY543" fmla="*/ 80963 h 183303"/>
                <a:gd name="connsiteX544" fmla="*/ 23813 w 279082"/>
                <a:gd name="connsiteY544" fmla="*/ 80963 h 183303"/>
                <a:gd name="connsiteX545" fmla="*/ 20955 w 279082"/>
                <a:gd name="connsiteY545" fmla="*/ 80010 h 183303"/>
                <a:gd name="connsiteX546" fmla="*/ 20955 w 279082"/>
                <a:gd name="connsiteY546" fmla="*/ 80963 h 183303"/>
                <a:gd name="connsiteX547" fmla="*/ 20003 w 279082"/>
                <a:gd name="connsiteY547" fmla="*/ 80963 h 183303"/>
                <a:gd name="connsiteX548" fmla="*/ 19050 w 279082"/>
                <a:gd name="connsiteY548" fmla="*/ 80963 h 183303"/>
                <a:gd name="connsiteX549" fmla="*/ 19050 w 279082"/>
                <a:gd name="connsiteY549" fmla="*/ 81915 h 183303"/>
                <a:gd name="connsiteX550" fmla="*/ 19050 w 279082"/>
                <a:gd name="connsiteY550" fmla="*/ 81915 h 183303"/>
                <a:gd name="connsiteX551" fmla="*/ 18098 w 279082"/>
                <a:gd name="connsiteY551" fmla="*/ 81915 h 183303"/>
                <a:gd name="connsiteX552" fmla="*/ 17145 w 279082"/>
                <a:gd name="connsiteY552" fmla="*/ 80010 h 183303"/>
                <a:gd name="connsiteX553" fmla="*/ 17145 w 279082"/>
                <a:gd name="connsiteY553" fmla="*/ 79058 h 183303"/>
                <a:gd name="connsiteX554" fmla="*/ 15240 w 279082"/>
                <a:gd name="connsiteY554" fmla="*/ 76200 h 183303"/>
                <a:gd name="connsiteX555" fmla="*/ 15240 w 279082"/>
                <a:gd name="connsiteY555" fmla="*/ 75248 h 183303"/>
                <a:gd name="connsiteX556" fmla="*/ 16193 w 279082"/>
                <a:gd name="connsiteY556" fmla="*/ 75248 h 183303"/>
                <a:gd name="connsiteX557" fmla="*/ 17145 w 279082"/>
                <a:gd name="connsiteY557" fmla="*/ 75248 h 183303"/>
                <a:gd name="connsiteX558" fmla="*/ 17145 w 279082"/>
                <a:gd name="connsiteY558" fmla="*/ 74295 h 183303"/>
                <a:gd name="connsiteX559" fmla="*/ 17145 w 279082"/>
                <a:gd name="connsiteY559" fmla="*/ 71438 h 183303"/>
                <a:gd name="connsiteX560" fmla="*/ 17145 w 279082"/>
                <a:gd name="connsiteY560" fmla="*/ 70485 h 183303"/>
                <a:gd name="connsiteX561" fmla="*/ 20003 w 279082"/>
                <a:gd name="connsiteY561" fmla="*/ 68580 h 183303"/>
                <a:gd name="connsiteX562" fmla="*/ 22860 w 279082"/>
                <a:gd name="connsiteY562" fmla="*/ 67628 h 183303"/>
                <a:gd name="connsiteX563" fmla="*/ 23813 w 279082"/>
                <a:gd name="connsiteY563" fmla="*/ 67628 h 183303"/>
                <a:gd name="connsiteX564" fmla="*/ 27623 w 279082"/>
                <a:gd name="connsiteY564" fmla="*/ 66675 h 183303"/>
                <a:gd name="connsiteX565" fmla="*/ 30480 w 279082"/>
                <a:gd name="connsiteY565" fmla="*/ 65723 h 183303"/>
                <a:gd name="connsiteX566" fmla="*/ 36195 w 279082"/>
                <a:gd name="connsiteY566" fmla="*/ 65723 h 183303"/>
                <a:gd name="connsiteX567" fmla="*/ 40958 w 279082"/>
                <a:gd name="connsiteY567" fmla="*/ 65723 h 183303"/>
                <a:gd name="connsiteX568" fmla="*/ 43815 w 279082"/>
                <a:gd name="connsiteY568" fmla="*/ 64770 h 183303"/>
                <a:gd name="connsiteX569" fmla="*/ 45720 w 279082"/>
                <a:gd name="connsiteY569" fmla="*/ 64770 h 183303"/>
                <a:gd name="connsiteX570" fmla="*/ 45720 w 279082"/>
                <a:gd name="connsiteY570" fmla="*/ 63818 h 183303"/>
                <a:gd name="connsiteX571" fmla="*/ 44768 w 279082"/>
                <a:gd name="connsiteY571" fmla="*/ 62865 h 183303"/>
                <a:gd name="connsiteX572" fmla="*/ 43815 w 279082"/>
                <a:gd name="connsiteY572" fmla="*/ 62865 h 183303"/>
                <a:gd name="connsiteX573" fmla="*/ 42863 w 279082"/>
                <a:gd name="connsiteY573" fmla="*/ 62865 h 183303"/>
                <a:gd name="connsiteX574" fmla="*/ 42863 w 279082"/>
                <a:gd name="connsiteY574" fmla="*/ 61913 h 183303"/>
                <a:gd name="connsiteX575" fmla="*/ 43815 w 279082"/>
                <a:gd name="connsiteY575" fmla="*/ 61913 h 183303"/>
                <a:gd name="connsiteX576" fmla="*/ 44768 w 279082"/>
                <a:gd name="connsiteY576" fmla="*/ 61913 h 183303"/>
                <a:gd name="connsiteX577" fmla="*/ 46673 w 279082"/>
                <a:gd name="connsiteY577" fmla="*/ 60008 h 183303"/>
                <a:gd name="connsiteX578" fmla="*/ 47625 w 279082"/>
                <a:gd name="connsiteY578" fmla="*/ 59055 h 183303"/>
                <a:gd name="connsiteX579" fmla="*/ 47625 w 279082"/>
                <a:gd name="connsiteY579" fmla="*/ 58103 h 183303"/>
                <a:gd name="connsiteX580" fmla="*/ 46673 w 279082"/>
                <a:gd name="connsiteY580" fmla="*/ 58103 h 183303"/>
                <a:gd name="connsiteX581" fmla="*/ 43815 w 279082"/>
                <a:gd name="connsiteY581" fmla="*/ 59055 h 183303"/>
                <a:gd name="connsiteX582" fmla="*/ 43815 w 279082"/>
                <a:gd name="connsiteY582" fmla="*/ 59055 h 183303"/>
                <a:gd name="connsiteX583" fmla="*/ 42863 w 279082"/>
                <a:gd name="connsiteY583" fmla="*/ 59055 h 183303"/>
                <a:gd name="connsiteX584" fmla="*/ 41910 w 279082"/>
                <a:gd name="connsiteY584" fmla="*/ 60008 h 183303"/>
                <a:gd name="connsiteX585" fmla="*/ 41910 w 279082"/>
                <a:gd name="connsiteY585" fmla="*/ 59055 h 183303"/>
                <a:gd name="connsiteX586" fmla="*/ 42863 w 279082"/>
                <a:gd name="connsiteY586" fmla="*/ 58103 h 183303"/>
                <a:gd name="connsiteX587" fmla="*/ 44768 w 279082"/>
                <a:gd name="connsiteY587" fmla="*/ 57150 h 183303"/>
                <a:gd name="connsiteX588" fmla="*/ 44768 w 279082"/>
                <a:gd name="connsiteY588" fmla="*/ 57150 h 183303"/>
                <a:gd name="connsiteX589" fmla="*/ 46673 w 279082"/>
                <a:gd name="connsiteY589" fmla="*/ 55245 h 183303"/>
                <a:gd name="connsiteX590" fmla="*/ 48578 w 279082"/>
                <a:gd name="connsiteY590" fmla="*/ 54293 h 183303"/>
                <a:gd name="connsiteX591" fmla="*/ 48578 w 279082"/>
                <a:gd name="connsiteY591" fmla="*/ 53340 h 183303"/>
                <a:gd name="connsiteX592" fmla="*/ 47625 w 279082"/>
                <a:gd name="connsiteY592" fmla="*/ 53340 h 183303"/>
                <a:gd name="connsiteX593" fmla="*/ 45720 w 279082"/>
                <a:gd name="connsiteY593" fmla="*/ 54293 h 183303"/>
                <a:gd name="connsiteX594" fmla="*/ 43815 w 279082"/>
                <a:gd name="connsiteY594" fmla="*/ 53340 h 183303"/>
                <a:gd name="connsiteX595" fmla="*/ 43815 w 279082"/>
                <a:gd name="connsiteY595" fmla="*/ 53340 h 183303"/>
                <a:gd name="connsiteX596" fmla="*/ 43815 w 279082"/>
                <a:gd name="connsiteY596" fmla="*/ 53340 h 183303"/>
                <a:gd name="connsiteX597" fmla="*/ 41910 w 279082"/>
                <a:gd name="connsiteY597" fmla="*/ 52388 h 183303"/>
                <a:gd name="connsiteX598" fmla="*/ 41910 w 279082"/>
                <a:gd name="connsiteY598" fmla="*/ 52388 h 183303"/>
                <a:gd name="connsiteX599" fmla="*/ 40958 w 279082"/>
                <a:gd name="connsiteY599" fmla="*/ 50483 h 183303"/>
                <a:gd name="connsiteX600" fmla="*/ 40005 w 279082"/>
                <a:gd name="connsiteY600" fmla="*/ 49530 h 183303"/>
                <a:gd name="connsiteX601" fmla="*/ 39053 w 279082"/>
                <a:gd name="connsiteY601" fmla="*/ 49530 h 183303"/>
                <a:gd name="connsiteX602" fmla="*/ 36195 w 279082"/>
                <a:gd name="connsiteY602" fmla="*/ 50483 h 183303"/>
                <a:gd name="connsiteX603" fmla="*/ 34290 w 279082"/>
                <a:gd name="connsiteY603" fmla="*/ 52388 h 183303"/>
                <a:gd name="connsiteX604" fmla="*/ 31433 w 279082"/>
                <a:gd name="connsiteY604" fmla="*/ 52388 h 183303"/>
                <a:gd name="connsiteX605" fmla="*/ 31433 w 279082"/>
                <a:gd name="connsiteY605" fmla="*/ 51435 h 183303"/>
                <a:gd name="connsiteX606" fmla="*/ 32385 w 279082"/>
                <a:gd name="connsiteY606" fmla="*/ 50483 h 183303"/>
                <a:gd name="connsiteX607" fmla="*/ 33338 w 279082"/>
                <a:gd name="connsiteY607" fmla="*/ 49530 h 183303"/>
                <a:gd name="connsiteX608" fmla="*/ 36195 w 279082"/>
                <a:gd name="connsiteY608" fmla="*/ 47625 h 183303"/>
                <a:gd name="connsiteX609" fmla="*/ 38100 w 279082"/>
                <a:gd name="connsiteY609" fmla="*/ 46673 h 183303"/>
                <a:gd name="connsiteX610" fmla="*/ 39053 w 279082"/>
                <a:gd name="connsiteY610" fmla="*/ 44768 h 183303"/>
                <a:gd name="connsiteX611" fmla="*/ 38100 w 279082"/>
                <a:gd name="connsiteY611" fmla="*/ 40005 h 183303"/>
                <a:gd name="connsiteX612" fmla="*/ 38100 w 279082"/>
                <a:gd name="connsiteY612" fmla="*/ 40005 h 183303"/>
                <a:gd name="connsiteX613" fmla="*/ 40958 w 279082"/>
                <a:gd name="connsiteY613" fmla="*/ 36195 h 183303"/>
                <a:gd name="connsiteX614" fmla="*/ 47625 w 279082"/>
                <a:gd name="connsiteY614" fmla="*/ 33338 h 183303"/>
                <a:gd name="connsiteX615" fmla="*/ 52388 w 279082"/>
                <a:gd name="connsiteY615" fmla="*/ 32385 h 183303"/>
                <a:gd name="connsiteX616" fmla="*/ 58103 w 279082"/>
                <a:gd name="connsiteY616" fmla="*/ 31433 h 183303"/>
                <a:gd name="connsiteX617" fmla="*/ 62865 w 279082"/>
                <a:gd name="connsiteY617" fmla="*/ 30480 h 183303"/>
                <a:gd name="connsiteX618" fmla="*/ 65723 w 279082"/>
                <a:gd name="connsiteY618" fmla="*/ 29528 h 183303"/>
                <a:gd name="connsiteX619" fmla="*/ 75248 w 279082"/>
                <a:gd name="connsiteY619" fmla="*/ 27623 h 183303"/>
                <a:gd name="connsiteX620" fmla="*/ 79058 w 279082"/>
                <a:gd name="connsiteY620" fmla="*/ 26670 h 183303"/>
                <a:gd name="connsiteX621" fmla="*/ 84773 w 279082"/>
                <a:gd name="connsiteY621" fmla="*/ 25718 h 183303"/>
                <a:gd name="connsiteX622" fmla="*/ 89535 w 279082"/>
                <a:gd name="connsiteY622" fmla="*/ 24765 h 183303"/>
                <a:gd name="connsiteX623" fmla="*/ 93345 w 279082"/>
                <a:gd name="connsiteY623" fmla="*/ 24765 h 183303"/>
                <a:gd name="connsiteX624" fmla="*/ 99060 w 279082"/>
                <a:gd name="connsiteY624" fmla="*/ 23813 h 183303"/>
                <a:gd name="connsiteX625" fmla="*/ 102870 w 279082"/>
                <a:gd name="connsiteY625" fmla="*/ 22860 h 183303"/>
                <a:gd name="connsiteX626" fmla="*/ 107633 w 279082"/>
                <a:gd name="connsiteY626" fmla="*/ 21908 h 183303"/>
                <a:gd name="connsiteX627" fmla="*/ 109538 w 279082"/>
                <a:gd name="connsiteY627" fmla="*/ 20955 h 183303"/>
                <a:gd name="connsiteX628" fmla="*/ 109538 w 279082"/>
                <a:gd name="connsiteY628" fmla="*/ 19050 h 183303"/>
                <a:gd name="connsiteX629" fmla="*/ 108585 w 279082"/>
                <a:gd name="connsiteY629" fmla="*/ 16193 h 183303"/>
                <a:gd name="connsiteX630" fmla="*/ 108585 w 279082"/>
                <a:gd name="connsiteY630" fmla="*/ 14288 h 183303"/>
                <a:gd name="connsiteX631" fmla="*/ 108585 w 279082"/>
                <a:gd name="connsiteY631" fmla="*/ 13335 h 183303"/>
                <a:gd name="connsiteX632" fmla="*/ 108585 w 279082"/>
                <a:gd name="connsiteY632" fmla="*/ 12383 h 183303"/>
                <a:gd name="connsiteX633" fmla="*/ 108585 w 279082"/>
                <a:gd name="connsiteY633" fmla="*/ 9525 h 183303"/>
                <a:gd name="connsiteX634" fmla="*/ 108585 w 279082"/>
                <a:gd name="connsiteY634" fmla="*/ 8573 h 183303"/>
                <a:gd name="connsiteX635" fmla="*/ 108585 w 279082"/>
                <a:gd name="connsiteY635" fmla="*/ 8573 h 183303"/>
                <a:gd name="connsiteX636" fmla="*/ 108585 w 279082"/>
                <a:gd name="connsiteY636" fmla="*/ 5715 h 183303"/>
                <a:gd name="connsiteX637" fmla="*/ 109538 w 279082"/>
                <a:gd name="connsiteY637" fmla="*/ 3810 h 183303"/>
                <a:gd name="connsiteX638" fmla="*/ 113348 w 279082"/>
                <a:gd name="connsiteY638" fmla="*/ 2858 h 183303"/>
                <a:gd name="connsiteX639" fmla="*/ 119063 w 279082"/>
                <a:gd name="connsiteY639" fmla="*/ 1905 h 183303"/>
                <a:gd name="connsiteX640" fmla="*/ 122873 w 279082"/>
                <a:gd name="connsiteY640" fmla="*/ 953 h 183303"/>
                <a:gd name="connsiteX641" fmla="*/ 132398 w 279082"/>
                <a:gd name="connsiteY641" fmla="*/ 0 h 183303"/>
                <a:gd name="connsiteX642" fmla="*/ 132398 w 279082"/>
                <a:gd name="connsiteY642" fmla="*/ 0 h 183303"/>
                <a:gd name="connsiteX643" fmla="*/ 137160 w 279082"/>
                <a:gd name="connsiteY643" fmla="*/ 0 h 183303"/>
                <a:gd name="connsiteX644" fmla="*/ 141923 w 279082"/>
                <a:gd name="connsiteY644" fmla="*/ 0 h 183303"/>
                <a:gd name="connsiteX645" fmla="*/ 143828 w 279082"/>
                <a:gd name="connsiteY645" fmla="*/ 0 h 183303"/>
                <a:gd name="connsiteX646" fmla="*/ 146685 w 279082"/>
                <a:gd name="connsiteY646" fmla="*/ 0 h 183303"/>
                <a:gd name="connsiteX647" fmla="*/ 156210 w 279082"/>
                <a:gd name="connsiteY647" fmla="*/ 0 h 183303"/>
                <a:gd name="connsiteX648" fmla="*/ 159068 w 279082"/>
                <a:gd name="connsiteY648" fmla="*/ 0 h 183303"/>
                <a:gd name="connsiteX649" fmla="*/ 160973 w 279082"/>
                <a:gd name="connsiteY649" fmla="*/ 0 h 183303"/>
                <a:gd name="connsiteX650" fmla="*/ 160973 w 279082"/>
                <a:gd name="connsiteY650" fmla="*/ 0 h 183303"/>
                <a:gd name="connsiteX651" fmla="*/ 166688 w 279082"/>
                <a:gd name="connsiteY651" fmla="*/ 0 h 183303"/>
                <a:gd name="connsiteX652" fmla="*/ 172403 w 279082"/>
                <a:gd name="connsiteY652" fmla="*/ 0 h 183303"/>
                <a:gd name="connsiteX653" fmla="*/ 176213 w 279082"/>
                <a:gd name="connsiteY653" fmla="*/ 953 h 183303"/>
                <a:gd name="connsiteX654" fmla="*/ 177165 w 279082"/>
                <a:gd name="connsiteY654" fmla="*/ 953 h 183303"/>
                <a:gd name="connsiteX655" fmla="*/ 181928 w 279082"/>
                <a:gd name="connsiteY655" fmla="*/ 953 h 183303"/>
                <a:gd name="connsiteX656" fmla="*/ 183833 w 279082"/>
                <a:gd name="connsiteY656" fmla="*/ 953 h 183303"/>
                <a:gd name="connsiteX657" fmla="*/ 186690 w 279082"/>
                <a:gd name="connsiteY657" fmla="*/ 953 h 183303"/>
                <a:gd name="connsiteX658" fmla="*/ 188595 w 279082"/>
                <a:gd name="connsiteY658" fmla="*/ 953 h 183303"/>
                <a:gd name="connsiteX659" fmla="*/ 191453 w 279082"/>
                <a:gd name="connsiteY659" fmla="*/ 953 h 183303"/>
                <a:gd name="connsiteX660" fmla="*/ 197168 w 279082"/>
                <a:gd name="connsiteY660" fmla="*/ 953 h 183303"/>
                <a:gd name="connsiteX661" fmla="*/ 200978 w 279082"/>
                <a:gd name="connsiteY661" fmla="*/ 953 h 183303"/>
                <a:gd name="connsiteX662" fmla="*/ 208598 w 279082"/>
                <a:gd name="connsiteY662" fmla="*/ 1905 h 183303"/>
                <a:gd name="connsiteX663" fmla="*/ 212408 w 279082"/>
                <a:gd name="connsiteY663" fmla="*/ 1905 h 183303"/>
                <a:gd name="connsiteX664" fmla="*/ 217170 w 279082"/>
                <a:gd name="connsiteY664" fmla="*/ 1905 h 183303"/>
                <a:gd name="connsiteX665" fmla="*/ 220980 w 279082"/>
                <a:gd name="connsiteY665" fmla="*/ 1905 h 183303"/>
                <a:gd name="connsiteX666" fmla="*/ 226695 w 279082"/>
                <a:gd name="connsiteY666" fmla="*/ 2858 h 183303"/>
                <a:gd name="connsiteX667" fmla="*/ 227648 w 279082"/>
                <a:gd name="connsiteY667" fmla="*/ 2858 h 183303"/>
                <a:gd name="connsiteX668" fmla="*/ 229553 w 279082"/>
                <a:gd name="connsiteY668" fmla="*/ 2858 h 183303"/>
                <a:gd name="connsiteX669" fmla="*/ 234315 w 279082"/>
                <a:gd name="connsiteY669" fmla="*/ 2858 h 183303"/>
                <a:gd name="connsiteX670" fmla="*/ 237173 w 279082"/>
                <a:gd name="connsiteY670" fmla="*/ 2858 h 183303"/>
                <a:gd name="connsiteX671" fmla="*/ 241935 w 279082"/>
                <a:gd name="connsiteY671" fmla="*/ 3810 h 183303"/>
                <a:gd name="connsiteX672" fmla="*/ 246698 w 279082"/>
                <a:gd name="connsiteY672" fmla="*/ 4763 h 183303"/>
                <a:gd name="connsiteX673" fmla="*/ 251460 w 279082"/>
                <a:gd name="connsiteY673" fmla="*/ 5715 h 183303"/>
                <a:gd name="connsiteX674" fmla="*/ 256223 w 279082"/>
                <a:gd name="connsiteY674" fmla="*/ 6668 h 183303"/>
                <a:gd name="connsiteX675" fmla="*/ 260033 w 279082"/>
                <a:gd name="connsiteY675" fmla="*/ 10478 h 183303"/>
                <a:gd name="connsiteX676" fmla="*/ 259080 w 279082"/>
                <a:gd name="connsiteY676" fmla="*/ 17145 h 183303"/>
                <a:gd name="connsiteX677" fmla="*/ 258128 w 279082"/>
                <a:gd name="connsiteY677" fmla="*/ 23813 h 183303"/>
                <a:gd name="connsiteX678" fmla="*/ 255270 w 279082"/>
                <a:gd name="connsiteY678" fmla="*/ 25718 h 183303"/>
                <a:gd name="connsiteX679" fmla="*/ 253365 w 279082"/>
                <a:gd name="connsiteY679" fmla="*/ 26670 h 183303"/>
                <a:gd name="connsiteX680" fmla="*/ 253365 w 279082"/>
                <a:gd name="connsiteY680" fmla="*/ 27623 h 183303"/>
                <a:gd name="connsiteX681" fmla="*/ 252413 w 279082"/>
                <a:gd name="connsiteY681" fmla="*/ 28575 h 183303"/>
                <a:gd name="connsiteX682" fmla="*/ 250508 w 279082"/>
                <a:gd name="connsiteY682" fmla="*/ 28575 h 183303"/>
                <a:gd name="connsiteX683" fmla="*/ 249555 w 279082"/>
                <a:gd name="connsiteY683" fmla="*/ 28575 h 183303"/>
                <a:gd name="connsiteX684" fmla="*/ 248603 w 279082"/>
                <a:gd name="connsiteY684" fmla="*/ 29528 h 183303"/>
                <a:gd name="connsiteX685" fmla="*/ 249555 w 279082"/>
                <a:gd name="connsiteY685" fmla="*/ 31433 h 183303"/>
                <a:gd name="connsiteX686" fmla="*/ 248603 w 279082"/>
                <a:gd name="connsiteY686" fmla="*/ 33338 h 183303"/>
                <a:gd name="connsiteX687" fmla="*/ 247650 w 279082"/>
                <a:gd name="connsiteY687" fmla="*/ 34290 h 183303"/>
                <a:gd name="connsiteX688" fmla="*/ 248603 w 279082"/>
                <a:gd name="connsiteY688" fmla="*/ 34290 h 183303"/>
                <a:gd name="connsiteX689" fmla="*/ 249555 w 279082"/>
                <a:gd name="connsiteY689" fmla="*/ 33338 h 183303"/>
                <a:gd name="connsiteX690" fmla="*/ 250508 w 279082"/>
                <a:gd name="connsiteY690" fmla="*/ 31433 h 183303"/>
                <a:gd name="connsiteX691" fmla="*/ 251460 w 279082"/>
                <a:gd name="connsiteY691" fmla="*/ 31433 h 183303"/>
                <a:gd name="connsiteX692" fmla="*/ 252413 w 279082"/>
                <a:gd name="connsiteY692" fmla="*/ 31433 h 183303"/>
                <a:gd name="connsiteX693" fmla="*/ 254318 w 279082"/>
                <a:gd name="connsiteY693" fmla="*/ 32385 h 183303"/>
                <a:gd name="connsiteX694" fmla="*/ 254318 w 279082"/>
                <a:gd name="connsiteY694" fmla="*/ 35243 h 183303"/>
                <a:gd name="connsiteX695" fmla="*/ 253365 w 279082"/>
                <a:gd name="connsiteY695" fmla="*/ 37148 h 183303"/>
                <a:gd name="connsiteX696" fmla="*/ 251460 w 279082"/>
                <a:gd name="connsiteY696" fmla="*/ 37148 h 183303"/>
                <a:gd name="connsiteX697" fmla="*/ 249555 w 279082"/>
                <a:gd name="connsiteY697" fmla="*/ 38100 h 183303"/>
                <a:gd name="connsiteX698" fmla="*/ 251460 w 279082"/>
                <a:gd name="connsiteY698" fmla="*/ 40005 h 183303"/>
                <a:gd name="connsiteX699" fmla="*/ 249555 w 279082"/>
                <a:gd name="connsiteY699" fmla="*/ 41910 h 183303"/>
                <a:gd name="connsiteX700" fmla="*/ 248603 w 279082"/>
                <a:gd name="connsiteY700" fmla="*/ 41910 h 183303"/>
                <a:gd name="connsiteX701" fmla="*/ 246698 w 279082"/>
                <a:gd name="connsiteY701" fmla="*/ 40958 h 183303"/>
                <a:gd name="connsiteX702" fmla="*/ 247650 w 279082"/>
                <a:gd name="connsiteY702" fmla="*/ 40958 h 183303"/>
                <a:gd name="connsiteX703" fmla="*/ 248603 w 279082"/>
                <a:gd name="connsiteY703" fmla="*/ 41910 h 183303"/>
                <a:gd name="connsiteX704" fmla="*/ 247650 w 279082"/>
                <a:gd name="connsiteY704" fmla="*/ 42863 h 183303"/>
                <a:gd name="connsiteX705" fmla="*/ 246698 w 279082"/>
                <a:gd name="connsiteY705" fmla="*/ 42863 h 183303"/>
                <a:gd name="connsiteX706" fmla="*/ 243840 w 279082"/>
                <a:gd name="connsiteY706" fmla="*/ 42863 h 183303"/>
                <a:gd name="connsiteX707" fmla="*/ 241935 w 279082"/>
                <a:gd name="connsiteY707" fmla="*/ 42863 h 183303"/>
                <a:gd name="connsiteX708" fmla="*/ 240983 w 279082"/>
                <a:gd name="connsiteY708" fmla="*/ 41910 h 183303"/>
                <a:gd name="connsiteX709" fmla="*/ 240983 w 279082"/>
                <a:gd name="connsiteY709" fmla="*/ 41910 h 183303"/>
                <a:gd name="connsiteX710" fmla="*/ 240030 w 279082"/>
                <a:gd name="connsiteY710" fmla="*/ 41910 h 183303"/>
                <a:gd name="connsiteX711" fmla="*/ 238125 w 279082"/>
                <a:gd name="connsiteY711" fmla="*/ 41910 h 183303"/>
                <a:gd name="connsiteX712" fmla="*/ 237173 w 279082"/>
                <a:gd name="connsiteY712" fmla="*/ 41910 h 183303"/>
                <a:gd name="connsiteX713" fmla="*/ 235268 w 279082"/>
                <a:gd name="connsiteY713" fmla="*/ 41910 h 183303"/>
                <a:gd name="connsiteX714" fmla="*/ 233363 w 279082"/>
                <a:gd name="connsiteY714" fmla="*/ 40958 h 183303"/>
                <a:gd name="connsiteX715" fmla="*/ 232410 w 279082"/>
                <a:gd name="connsiteY715" fmla="*/ 40958 h 183303"/>
                <a:gd name="connsiteX716" fmla="*/ 228600 w 279082"/>
                <a:gd name="connsiteY716" fmla="*/ 40958 h 183303"/>
                <a:gd name="connsiteX717" fmla="*/ 227648 w 279082"/>
                <a:gd name="connsiteY717" fmla="*/ 40958 h 183303"/>
                <a:gd name="connsiteX718" fmla="*/ 223838 w 279082"/>
                <a:gd name="connsiteY718" fmla="*/ 40005 h 183303"/>
                <a:gd name="connsiteX719" fmla="*/ 221933 w 279082"/>
                <a:gd name="connsiteY719" fmla="*/ 40005 h 183303"/>
                <a:gd name="connsiteX720" fmla="*/ 220028 w 279082"/>
                <a:gd name="connsiteY720" fmla="*/ 40005 h 183303"/>
                <a:gd name="connsiteX721" fmla="*/ 218123 w 279082"/>
                <a:gd name="connsiteY721" fmla="*/ 40005 h 183303"/>
                <a:gd name="connsiteX722" fmla="*/ 217170 w 279082"/>
                <a:gd name="connsiteY722" fmla="*/ 40005 h 183303"/>
                <a:gd name="connsiteX723" fmla="*/ 215265 w 279082"/>
                <a:gd name="connsiteY723" fmla="*/ 39053 h 183303"/>
                <a:gd name="connsiteX724" fmla="*/ 213360 w 279082"/>
                <a:gd name="connsiteY724" fmla="*/ 39053 h 183303"/>
                <a:gd name="connsiteX725" fmla="*/ 211455 w 279082"/>
                <a:gd name="connsiteY725" fmla="*/ 39053 h 183303"/>
                <a:gd name="connsiteX726" fmla="*/ 210503 w 279082"/>
                <a:gd name="connsiteY726" fmla="*/ 39053 h 183303"/>
                <a:gd name="connsiteX727" fmla="*/ 209550 w 279082"/>
                <a:gd name="connsiteY727" fmla="*/ 39053 h 183303"/>
                <a:gd name="connsiteX728" fmla="*/ 206693 w 279082"/>
                <a:gd name="connsiteY728" fmla="*/ 39053 h 183303"/>
                <a:gd name="connsiteX729" fmla="*/ 203835 w 279082"/>
                <a:gd name="connsiteY729" fmla="*/ 39053 h 183303"/>
                <a:gd name="connsiteX730" fmla="*/ 202883 w 279082"/>
                <a:gd name="connsiteY730" fmla="*/ 39053 h 183303"/>
                <a:gd name="connsiteX731" fmla="*/ 201930 w 279082"/>
                <a:gd name="connsiteY731" fmla="*/ 37148 h 183303"/>
                <a:gd name="connsiteX732" fmla="*/ 200978 w 279082"/>
                <a:gd name="connsiteY732" fmla="*/ 37148 h 183303"/>
                <a:gd name="connsiteX733" fmla="*/ 196215 w 279082"/>
                <a:gd name="connsiteY733" fmla="*/ 38100 h 183303"/>
                <a:gd name="connsiteX734" fmla="*/ 198120 w 279082"/>
                <a:gd name="connsiteY734" fmla="*/ 38100 h 183303"/>
                <a:gd name="connsiteX735" fmla="*/ 200025 w 279082"/>
                <a:gd name="connsiteY735" fmla="*/ 38100 h 183303"/>
                <a:gd name="connsiteX736" fmla="*/ 201930 w 279082"/>
                <a:gd name="connsiteY736" fmla="*/ 38100 h 183303"/>
                <a:gd name="connsiteX737" fmla="*/ 202883 w 279082"/>
                <a:gd name="connsiteY737" fmla="*/ 38100 h 183303"/>
                <a:gd name="connsiteX738" fmla="*/ 202883 w 279082"/>
                <a:gd name="connsiteY738" fmla="*/ 39053 h 183303"/>
                <a:gd name="connsiteX739" fmla="*/ 199073 w 279082"/>
                <a:gd name="connsiteY739" fmla="*/ 40005 h 183303"/>
                <a:gd name="connsiteX740" fmla="*/ 198120 w 279082"/>
                <a:gd name="connsiteY740" fmla="*/ 40005 h 183303"/>
                <a:gd name="connsiteX741" fmla="*/ 194310 w 279082"/>
                <a:gd name="connsiteY741" fmla="*/ 39053 h 183303"/>
                <a:gd name="connsiteX742" fmla="*/ 194310 w 279082"/>
                <a:gd name="connsiteY742" fmla="*/ 39053 h 183303"/>
                <a:gd name="connsiteX743" fmla="*/ 190500 w 279082"/>
                <a:gd name="connsiteY743" fmla="*/ 39053 h 183303"/>
                <a:gd name="connsiteX744" fmla="*/ 186690 w 279082"/>
                <a:gd name="connsiteY744" fmla="*/ 40005 h 183303"/>
                <a:gd name="connsiteX745" fmla="*/ 182880 w 279082"/>
                <a:gd name="connsiteY745" fmla="*/ 40005 h 183303"/>
                <a:gd name="connsiteX746" fmla="*/ 181928 w 279082"/>
                <a:gd name="connsiteY746" fmla="*/ 40005 h 183303"/>
                <a:gd name="connsiteX747" fmla="*/ 180023 w 279082"/>
                <a:gd name="connsiteY747" fmla="*/ 40005 h 183303"/>
                <a:gd name="connsiteX748" fmla="*/ 179070 w 279082"/>
                <a:gd name="connsiteY748" fmla="*/ 40005 h 183303"/>
                <a:gd name="connsiteX749" fmla="*/ 177165 w 279082"/>
                <a:gd name="connsiteY749" fmla="*/ 39053 h 183303"/>
                <a:gd name="connsiteX750" fmla="*/ 175260 w 279082"/>
                <a:gd name="connsiteY750" fmla="*/ 38100 h 183303"/>
                <a:gd name="connsiteX751" fmla="*/ 169545 w 279082"/>
                <a:gd name="connsiteY751" fmla="*/ 39053 h 183303"/>
                <a:gd name="connsiteX752" fmla="*/ 166688 w 279082"/>
                <a:gd name="connsiteY752" fmla="*/ 40005 h 183303"/>
                <a:gd name="connsiteX753" fmla="*/ 165735 w 279082"/>
                <a:gd name="connsiteY753" fmla="*/ 40005 h 183303"/>
                <a:gd name="connsiteX754" fmla="*/ 161925 w 279082"/>
                <a:gd name="connsiteY754" fmla="*/ 40958 h 183303"/>
                <a:gd name="connsiteX755" fmla="*/ 160973 w 279082"/>
                <a:gd name="connsiteY755" fmla="*/ 40958 h 183303"/>
                <a:gd name="connsiteX756" fmla="*/ 160020 w 279082"/>
                <a:gd name="connsiteY756" fmla="*/ 40958 h 183303"/>
                <a:gd name="connsiteX757" fmla="*/ 156210 w 279082"/>
                <a:gd name="connsiteY757" fmla="*/ 41910 h 183303"/>
                <a:gd name="connsiteX758" fmla="*/ 156210 w 279082"/>
                <a:gd name="connsiteY758" fmla="*/ 41910 h 183303"/>
                <a:gd name="connsiteX759" fmla="*/ 156210 w 279082"/>
                <a:gd name="connsiteY759" fmla="*/ 42863 h 183303"/>
                <a:gd name="connsiteX760" fmla="*/ 157163 w 279082"/>
                <a:gd name="connsiteY760" fmla="*/ 43815 h 183303"/>
                <a:gd name="connsiteX761" fmla="*/ 162878 w 279082"/>
                <a:gd name="connsiteY761" fmla="*/ 43815 h 183303"/>
                <a:gd name="connsiteX762" fmla="*/ 165735 w 279082"/>
                <a:gd name="connsiteY762" fmla="*/ 42863 h 183303"/>
                <a:gd name="connsiteX763" fmla="*/ 167640 w 279082"/>
                <a:gd name="connsiteY763" fmla="*/ 42863 h 183303"/>
                <a:gd name="connsiteX764" fmla="*/ 167640 w 279082"/>
                <a:gd name="connsiteY764" fmla="*/ 43815 h 183303"/>
                <a:gd name="connsiteX765" fmla="*/ 168593 w 279082"/>
                <a:gd name="connsiteY765" fmla="*/ 43815 h 183303"/>
                <a:gd name="connsiteX766" fmla="*/ 172403 w 279082"/>
                <a:gd name="connsiteY766" fmla="*/ 44768 h 183303"/>
                <a:gd name="connsiteX767" fmla="*/ 174308 w 279082"/>
                <a:gd name="connsiteY767" fmla="*/ 44768 h 183303"/>
                <a:gd name="connsiteX768" fmla="*/ 179070 w 279082"/>
                <a:gd name="connsiteY768" fmla="*/ 44768 h 183303"/>
                <a:gd name="connsiteX769" fmla="*/ 180023 w 279082"/>
                <a:gd name="connsiteY769" fmla="*/ 44768 h 183303"/>
                <a:gd name="connsiteX770" fmla="*/ 184785 w 279082"/>
                <a:gd name="connsiteY770" fmla="*/ 44768 h 183303"/>
                <a:gd name="connsiteX771" fmla="*/ 187643 w 279082"/>
                <a:gd name="connsiteY771" fmla="*/ 44768 h 183303"/>
                <a:gd name="connsiteX772" fmla="*/ 191453 w 279082"/>
                <a:gd name="connsiteY772" fmla="*/ 45720 h 183303"/>
                <a:gd name="connsiteX773" fmla="*/ 200978 w 279082"/>
                <a:gd name="connsiteY773" fmla="*/ 46673 h 183303"/>
                <a:gd name="connsiteX774" fmla="*/ 203835 w 279082"/>
                <a:gd name="connsiteY774" fmla="*/ 46673 h 183303"/>
                <a:gd name="connsiteX775" fmla="*/ 212408 w 279082"/>
                <a:gd name="connsiteY775" fmla="*/ 47625 h 183303"/>
                <a:gd name="connsiteX776" fmla="*/ 220028 w 279082"/>
                <a:gd name="connsiteY776" fmla="*/ 48578 h 183303"/>
                <a:gd name="connsiteX777" fmla="*/ 220980 w 279082"/>
                <a:gd name="connsiteY777" fmla="*/ 48578 h 183303"/>
                <a:gd name="connsiteX778" fmla="*/ 223838 w 279082"/>
                <a:gd name="connsiteY778" fmla="*/ 48578 h 183303"/>
                <a:gd name="connsiteX779" fmla="*/ 228600 w 279082"/>
                <a:gd name="connsiteY779" fmla="*/ 49530 h 183303"/>
                <a:gd name="connsiteX780" fmla="*/ 233363 w 279082"/>
                <a:gd name="connsiteY780" fmla="*/ 50483 h 183303"/>
                <a:gd name="connsiteX781" fmla="*/ 237173 w 279082"/>
                <a:gd name="connsiteY781" fmla="*/ 50483 h 183303"/>
                <a:gd name="connsiteX782" fmla="*/ 240983 w 279082"/>
                <a:gd name="connsiteY782" fmla="*/ 50483 h 183303"/>
                <a:gd name="connsiteX783" fmla="*/ 242888 w 279082"/>
                <a:gd name="connsiteY783" fmla="*/ 50483 h 183303"/>
                <a:gd name="connsiteX784" fmla="*/ 247650 w 279082"/>
                <a:gd name="connsiteY784" fmla="*/ 51435 h 183303"/>
                <a:gd name="connsiteX785" fmla="*/ 253365 w 279082"/>
                <a:gd name="connsiteY785" fmla="*/ 52388 h 183303"/>
                <a:gd name="connsiteX786" fmla="*/ 255270 w 279082"/>
                <a:gd name="connsiteY786" fmla="*/ 52388 h 183303"/>
                <a:gd name="connsiteX787" fmla="*/ 260033 w 279082"/>
                <a:gd name="connsiteY787" fmla="*/ 53340 h 183303"/>
                <a:gd name="connsiteX788" fmla="*/ 261938 w 279082"/>
                <a:gd name="connsiteY788" fmla="*/ 54293 h 183303"/>
                <a:gd name="connsiteX789" fmla="*/ 269558 w 279082"/>
                <a:gd name="connsiteY789" fmla="*/ 56198 h 183303"/>
                <a:gd name="connsiteX790" fmla="*/ 272415 w 279082"/>
                <a:gd name="connsiteY790" fmla="*/ 57150 h 183303"/>
                <a:gd name="connsiteX791" fmla="*/ 273368 w 279082"/>
                <a:gd name="connsiteY791" fmla="*/ 57150 h 183303"/>
                <a:gd name="connsiteX792" fmla="*/ 277178 w 279082"/>
                <a:gd name="connsiteY792" fmla="*/ 59055 h 183303"/>
                <a:gd name="connsiteX793" fmla="*/ 277178 w 279082"/>
                <a:gd name="connsiteY793" fmla="*/ 60008 h 183303"/>
                <a:gd name="connsiteX794" fmla="*/ 278130 w 279082"/>
                <a:gd name="connsiteY794" fmla="*/ 61913 h 183303"/>
                <a:gd name="connsiteX795" fmla="*/ 278130 w 279082"/>
                <a:gd name="connsiteY795" fmla="*/ 62865 h 183303"/>
                <a:gd name="connsiteX796" fmla="*/ 278130 w 279082"/>
                <a:gd name="connsiteY796" fmla="*/ 64770 h 183303"/>
                <a:gd name="connsiteX797" fmla="*/ 277178 w 279082"/>
                <a:gd name="connsiteY797" fmla="*/ 66675 h 183303"/>
                <a:gd name="connsiteX798" fmla="*/ 277178 w 279082"/>
                <a:gd name="connsiteY798" fmla="*/ 66675 h 183303"/>
                <a:gd name="connsiteX799" fmla="*/ 276225 w 279082"/>
                <a:gd name="connsiteY799" fmla="*/ 69533 h 183303"/>
                <a:gd name="connsiteX800" fmla="*/ 275273 w 279082"/>
                <a:gd name="connsiteY800" fmla="*/ 70485 h 183303"/>
                <a:gd name="connsiteX801" fmla="*/ 275273 w 279082"/>
                <a:gd name="connsiteY801" fmla="*/ 70485 h 183303"/>
                <a:gd name="connsiteX802" fmla="*/ 273368 w 279082"/>
                <a:gd name="connsiteY802" fmla="*/ 74295 h 183303"/>
                <a:gd name="connsiteX803" fmla="*/ 272415 w 279082"/>
                <a:gd name="connsiteY803" fmla="*/ 74295 h 183303"/>
                <a:gd name="connsiteX804" fmla="*/ 273368 w 279082"/>
                <a:gd name="connsiteY804" fmla="*/ 73343 h 183303"/>
                <a:gd name="connsiteX805" fmla="*/ 273368 w 279082"/>
                <a:gd name="connsiteY805" fmla="*/ 73343 h 183303"/>
                <a:gd name="connsiteX806" fmla="*/ 271463 w 279082"/>
                <a:gd name="connsiteY806" fmla="*/ 74295 h 183303"/>
                <a:gd name="connsiteX807" fmla="*/ 268605 w 279082"/>
                <a:gd name="connsiteY807" fmla="*/ 76200 h 183303"/>
                <a:gd name="connsiteX808" fmla="*/ 267653 w 279082"/>
                <a:gd name="connsiteY808" fmla="*/ 76200 h 183303"/>
                <a:gd name="connsiteX809" fmla="*/ 264795 w 279082"/>
                <a:gd name="connsiteY809" fmla="*/ 78105 h 183303"/>
                <a:gd name="connsiteX810" fmla="*/ 264795 w 279082"/>
                <a:gd name="connsiteY810" fmla="*/ 79058 h 183303"/>
                <a:gd name="connsiteX811" fmla="*/ 265748 w 279082"/>
                <a:gd name="connsiteY811" fmla="*/ 80010 h 183303"/>
                <a:gd name="connsiteX812" fmla="*/ 266700 w 279082"/>
                <a:gd name="connsiteY812" fmla="*/ 81915 h 183303"/>
                <a:gd name="connsiteX813" fmla="*/ 265748 w 279082"/>
                <a:gd name="connsiteY813" fmla="*/ 82868 h 183303"/>
                <a:gd name="connsiteX814" fmla="*/ 265748 w 279082"/>
                <a:gd name="connsiteY814" fmla="*/ 82868 h 183303"/>
                <a:gd name="connsiteX815" fmla="*/ 266700 w 279082"/>
                <a:gd name="connsiteY815" fmla="*/ 82868 h 183303"/>
                <a:gd name="connsiteX816" fmla="*/ 267653 w 279082"/>
                <a:gd name="connsiteY816" fmla="*/ 83820 h 183303"/>
                <a:gd name="connsiteX817" fmla="*/ 268605 w 279082"/>
                <a:gd name="connsiteY817" fmla="*/ 84773 h 183303"/>
                <a:gd name="connsiteX818" fmla="*/ 267653 w 279082"/>
                <a:gd name="connsiteY818" fmla="*/ 85725 h 183303"/>
                <a:gd name="connsiteX819" fmla="*/ 265748 w 279082"/>
                <a:gd name="connsiteY819" fmla="*/ 87630 h 183303"/>
                <a:gd name="connsiteX820" fmla="*/ 264795 w 279082"/>
                <a:gd name="connsiteY820" fmla="*/ 88583 h 183303"/>
                <a:gd name="connsiteX821" fmla="*/ 263843 w 279082"/>
                <a:gd name="connsiteY821" fmla="*/ 87630 h 183303"/>
                <a:gd name="connsiteX822" fmla="*/ 262890 w 279082"/>
                <a:gd name="connsiteY822" fmla="*/ 86678 h 183303"/>
                <a:gd name="connsiteX823" fmla="*/ 261938 w 279082"/>
                <a:gd name="connsiteY823" fmla="*/ 86678 h 183303"/>
                <a:gd name="connsiteX824" fmla="*/ 262890 w 279082"/>
                <a:gd name="connsiteY824" fmla="*/ 86678 h 183303"/>
                <a:gd name="connsiteX825" fmla="*/ 263843 w 279082"/>
                <a:gd name="connsiteY825" fmla="*/ 88583 h 183303"/>
                <a:gd name="connsiteX826" fmla="*/ 263843 w 279082"/>
                <a:gd name="connsiteY826" fmla="*/ 89535 h 183303"/>
                <a:gd name="connsiteX827" fmla="*/ 263843 w 279082"/>
                <a:gd name="connsiteY827" fmla="*/ 90488 h 183303"/>
                <a:gd name="connsiteX828" fmla="*/ 262890 w 279082"/>
                <a:gd name="connsiteY828" fmla="*/ 90488 h 183303"/>
                <a:gd name="connsiteX829" fmla="*/ 260985 w 279082"/>
                <a:gd name="connsiteY829" fmla="*/ 90488 h 183303"/>
                <a:gd name="connsiteX830" fmla="*/ 260033 w 279082"/>
                <a:gd name="connsiteY830" fmla="*/ 89535 h 183303"/>
                <a:gd name="connsiteX831" fmla="*/ 258128 w 279082"/>
                <a:gd name="connsiteY831" fmla="*/ 88583 h 183303"/>
                <a:gd name="connsiteX832" fmla="*/ 257175 w 279082"/>
                <a:gd name="connsiteY832" fmla="*/ 88583 h 183303"/>
                <a:gd name="connsiteX833" fmla="*/ 253365 w 279082"/>
                <a:gd name="connsiteY833" fmla="*/ 89535 h 183303"/>
                <a:gd name="connsiteX834" fmla="*/ 252413 w 279082"/>
                <a:gd name="connsiteY834" fmla="*/ 89535 h 183303"/>
                <a:gd name="connsiteX835" fmla="*/ 251460 w 279082"/>
                <a:gd name="connsiteY835" fmla="*/ 89535 h 183303"/>
                <a:gd name="connsiteX836" fmla="*/ 248603 w 279082"/>
                <a:gd name="connsiteY836" fmla="*/ 88583 h 183303"/>
                <a:gd name="connsiteX837" fmla="*/ 246698 w 279082"/>
                <a:gd name="connsiteY837" fmla="*/ 88583 h 183303"/>
                <a:gd name="connsiteX838" fmla="*/ 242888 w 279082"/>
                <a:gd name="connsiteY838" fmla="*/ 87630 h 183303"/>
                <a:gd name="connsiteX839" fmla="*/ 242888 w 279082"/>
                <a:gd name="connsiteY839" fmla="*/ 87630 h 183303"/>
                <a:gd name="connsiteX840" fmla="*/ 240030 w 279082"/>
                <a:gd name="connsiteY840" fmla="*/ 87630 h 183303"/>
                <a:gd name="connsiteX841" fmla="*/ 238125 w 279082"/>
                <a:gd name="connsiteY841" fmla="*/ 87630 h 183303"/>
                <a:gd name="connsiteX842" fmla="*/ 235268 w 279082"/>
                <a:gd name="connsiteY842" fmla="*/ 87630 h 183303"/>
                <a:gd name="connsiteX843" fmla="*/ 232410 w 279082"/>
                <a:gd name="connsiteY843" fmla="*/ 87630 h 183303"/>
                <a:gd name="connsiteX844" fmla="*/ 232410 w 279082"/>
                <a:gd name="connsiteY844" fmla="*/ 86678 h 183303"/>
                <a:gd name="connsiteX845" fmla="*/ 233363 w 279082"/>
                <a:gd name="connsiteY845" fmla="*/ 85725 h 183303"/>
                <a:gd name="connsiteX846" fmla="*/ 237173 w 279082"/>
                <a:gd name="connsiteY846" fmla="*/ 85725 h 183303"/>
                <a:gd name="connsiteX847" fmla="*/ 238125 w 279082"/>
                <a:gd name="connsiteY847" fmla="*/ 85725 h 183303"/>
                <a:gd name="connsiteX848" fmla="*/ 240983 w 279082"/>
                <a:gd name="connsiteY848" fmla="*/ 85725 h 183303"/>
                <a:gd name="connsiteX849" fmla="*/ 240983 w 279082"/>
                <a:gd name="connsiteY849" fmla="*/ 84773 h 183303"/>
                <a:gd name="connsiteX850" fmla="*/ 243840 w 279082"/>
                <a:gd name="connsiteY850" fmla="*/ 83820 h 183303"/>
                <a:gd name="connsiteX851" fmla="*/ 246698 w 279082"/>
                <a:gd name="connsiteY851" fmla="*/ 84773 h 183303"/>
                <a:gd name="connsiteX852" fmla="*/ 252413 w 279082"/>
                <a:gd name="connsiteY852" fmla="*/ 84773 h 183303"/>
                <a:gd name="connsiteX853" fmla="*/ 253365 w 279082"/>
                <a:gd name="connsiteY853" fmla="*/ 83820 h 183303"/>
                <a:gd name="connsiteX854" fmla="*/ 254318 w 279082"/>
                <a:gd name="connsiteY854" fmla="*/ 83820 h 183303"/>
                <a:gd name="connsiteX855" fmla="*/ 255270 w 279082"/>
                <a:gd name="connsiteY855" fmla="*/ 84773 h 183303"/>
                <a:gd name="connsiteX856" fmla="*/ 255270 w 279082"/>
                <a:gd name="connsiteY856" fmla="*/ 85725 h 183303"/>
                <a:gd name="connsiteX857" fmla="*/ 256223 w 279082"/>
                <a:gd name="connsiteY857" fmla="*/ 84773 h 183303"/>
                <a:gd name="connsiteX858" fmla="*/ 256223 w 279082"/>
                <a:gd name="connsiteY858" fmla="*/ 83820 h 183303"/>
                <a:gd name="connsiteX859" fmla="*/ 257175 w 279082"/>
                <a:gd name="connsiteY859" fmla="*/ 82868 h 183303"/>
                <a:gd name="connsiteX860" fmla="*/ 258128 w 279082"/>
                <a:gd name="connsiteY860" fmla="*/ 82868 h 183303"/>
                <a:gd name="connsiteX861" fmla="*/ 256223 w 279082"/>
                <a:gd name="connsiteY861" fmla="*/ 82868 h 183303"/>
                <a:gd name="connsiteX862" fmla="*/ 253365 w 279082"/>
                <a:gd name="connsiteY862" fmla="*/ 82868 h 183303"/>
                <a:gd name="connsiteX863" fmla="*/ 252413 w 279082"/>
                <a:gd name="connsiteY863" fmla="*/ 82868 h 183303"/>
                <a:gd name="connsiteX864" fmla="*/ 249555 w 279082"/>
                <a:gd name="connsiteY864" fmla="*/ 82868 h 183303"/>
                <a:gd name="connsiteX865" fmla="*/ 246698 w 279082"/>
                <a:gd name="connsiteY865" fmla="*/ 81915 h 183303"/>
                <a:gd name="connsiteX866" fmla="*/ 244793 w 279082"/>
                <a:gd name="connsiteY866" fmla="*/ 81915 h 183303"/>
                <a:gd name="connsiteX867" fmla="*/ 243840 w 279082"/>
                <a:gd name="connsiteY867" fmla="*/ 81915 h 183303"/>
                <a:gd name="connsiteX868" fmla="*/ 240983 w 279082"/>
                <a:gd name="connsiteY868" fmla="*/ 82868 h 183303"/>
                <a:gd name="connsiteX869" fmla="*/ 238125 w 279082"/>
                <a:gd name="connsiteY869" fmla="*/ 81915 h 183303"/>
                <a:gd name="connsiteX870" fmla="*/ 238125 w 279082"/>
                <a:gd name="connsiteY870" fmla="*/ 80963 h 183303"/>
                <a:gd name="connsiteX871" fmla="*/ 239078 w 279082"/>
                <a:gd name="connsiteY871" fmla="*/ 80963 h 183303"/>
                <a:gd name="connsiteX872" fmla="*/ 240983 w 279082"/>
                <a:gd name="connsiteY872" fmla="*/ 80963 h 183303"/>
                <a:gd name="connsiteX873" fmla="*/ 240983 w 279082"/>
                <a:gd name="connsiteY873" fmla="*/ 80963 h 183303"/>
                <a:gd name="connsiteX874" fmla="*/ 237173 w 279082"/>
                <a:gd name="connsiteY874" fmla="*/ 80963 h 183303"/>
                <a:gd name="connsiteX875" fmla="*/ 235268 w 279082"/>
                <a:gd name="connsiteY875" fmla="*/ 80963 h 183303"/>
                <a:gd name="connsiteX876" fmla="*/ 232410 w 279082"/>
                <a:gd name="connsiteY876" fmla="*/ 80963 h 183303"/>
                <a:gd name="connsiteX877" fmla="*/ 232410 w 279082"/>
                <a:gd name="connsiteY877" fmla="*/ 80963 h 183303"/>
                <a:gd name="connsiteX878" fmla="*/ 230505 w 279082"/>
                <a:gd name="connsiteY878" fmla="*/ 80963 h 183303"/>
                <a:gd name="connsiteX879" fmla="*/ 228600 w 279082"/>
                <a:gd name="connsiteY879" fmla="*/ 80963 h 183303"/>
                <a:gd name="connsiteX880" fmla="*/ 227648 w 279082"/>
                <a:gd name="connsiteY880" fmla="*/ 80963 h 183303"/>
                <a:gd name="connsiteX881" fmla="*/ 224790 w 279082"/>
                <a:gd name="connsiteY881" fmla="*/ 80010 h 183303"/>
                <a:gd name="connsiteX882" fmla="*/ 223838 w 279082"/>
                <a:gd name="connsiteY882" fmla="*/ 79058 h 183303"/>
                <a:gd name="connsiteX883" fmla="*/ 222885 w 279082"/>
                <a:gd name="connsiteY883" fmla="*/ 79058 h 183303"/>
                <a:gd name="connsiteX884" fmla="*/ 221933 w 279082"/>
                <a:gd name="connsiteY884" fmla="*/ 79058 h 183303"/>
                <a:gd name="connsiteX885" fmla="*/ 219075 w 279082"/>
                <a:gd name="connsiteY885" fmla="*/ 79058 h 183303"/>
                <a:gd name="connsiteX886" fmla="*/ 218123 w 279082"/>
                <a:gd name="connsiteY886" fmla="*/ 79058 h 183303"/>
                <a:gd name="connsiteX887" fmla="*/ 218123 w 279082"/>
                <a:gd name="connsiteY887" fmla="*/ 77153 h 183303"/>
                <a:gd name="connsiteX888" fmla="*/ 219075 w 279082"/>
                <a:gd name="connsiteY888" fmla="*/ 76200 h 183303"/>
                <a:gd name="connsiteX889" fmla="*/ 220028 w 279082"/>
                <a:gd name="connsiteY889" fmla="*/ 76200 h 183303"/>
                <a:gd name="connsiteX890" fmla="*/ 216218 w 279082"/>
                <a:gd name="connsiteY890" fmla="*/ 75248 h 183303"/>
                <a:gd name="connsiteX891" fmla="*/ 215265 w 279082"/>
                <a:gd name="connsiteY891" fmla="*/ 75248 h 183303"/>
                <a:gd name="connsiteX892" fmla="*/ 214313 w 279082"/>
                <a:gd name="connsiteY892" fmla="*/ 73343 h 183303"/>
                <a:gd name="connsiteX893" fmla="*/ 213360 w 279082"/>
                <a:gd name="connsiteY893" fmla="*/ 73343 h 183303"/>
                <a:gd name="connsiteX894" fmla="*/ 212408 w 279082"/>
                <a:gd name="connsiteY894" fmla="*/ 73343 h 183303"/>
                <a:gd name="connsiteX895" fmla="*/ 211455 w 279082"/>
                <a:gd name="connsiteY895" fmla="*/ 73343 h 183303"/>
                <a:gd name="connsiteX896" fmla="*/ 210503 w 279082"/>
                <a:gd name="connsiteY896" fmla="*/ 73343 h 183303"/>
                <a:gd name="connsiteX897" fmla="*/ 208598 w 279082"/>
                <a:gd name="connsiteY897" fmla="*/ 72390 h 183303"/>
                <a:gd name="connsiteX898" fmla="*/ 208598 w 279082"/>
                <a:gd name="connsiteY898" fmla="*/ 73343 h 183303"/>
                <a:gd name="connsiteX899" fmla="*/ 207645 w 279082"/>
                <a:gd name="connsiteY899" fmla="*/ 75248 h 183303"/>
                <a:gd name="connsiteX900" fmla="*/ 206693 w 279082"/>
                <a:gd name="connsiteY900" fmla="*/ 75248 h 183303"/>
                <a:gd name="connsiteX901" fmla="*/ 202883 w 279082"/>
                <a:gd name="connsiteY901" fmla="*/ 74295 h 183303"/>
                <a:gd name="connsiteX902" fmla="*/ 201930 w 279082"/>
                <a:gd name="connsiteY902" fmla="*/ 72390 h 183303"/>
                <a:gd name="connsiteX903" fmla="*/ 200025 w 279082"/>
                <a:gd name="connsiteY903" fmla="*/ 71438 h 183303"/>
                <a:gd name="connsiteX904" fmla="*/ 199073 w 279082"/>
                <a:gd name="connsiteY904" fmla="*/ 70485 h 183303"/>
                <a:gd name="connsiteX905" fmla="*/ 199073 w 279082"/>
                <a:gd name="connsiteY905" fmla="*/ 68580 h 183303"/>
                <a:gd name="connsiteX906" fmla="*/ 199073 w 279082"/>
                <a:gd name="connsiteY906" fmla="*/ 67628 h 183303"/>
                <a:gd name="connsiteX907" fmla="*/ 200025 w 279082"/>
                <a:gd name="connsiteY907" fmla="*/ 66675 h 183303"/>
                <a:gd name="connsiteX908" fmla="*/ 200978 w 279082"/>
                <a:gd name="connsiteY908" fmla="*/ 65723 h 183303"/>
                <a:gd name="connsiteX909" fmla="*/ 200978 w 279082"/>
                <a:gd name="connsiteY909" fmla="*/ 65723 h 183303"/>
                <a:gd name="connsiteX910" fmla="*/ 201930 w 279082"/>
                <a:gd name="connsiteY910" fmla="*/ 65723 h 183303"/>
                <a:gd name="connsiteX911" fmla="*/ 200978 w 279082"/>
                <a:gd name="connsiteY911" fmla="*/ 64770 h 183303"/>
                <a:gd name="connsiteX912" fmla="*/ 199073 w 279082"/>
                <a:gd name="connsiteY912" fmla="*/ 64770 h 183303"/>
                <a:gd name="connsiteX913" fmla="*/ 198120 w 279082"/>
                <a:gd name="connsiteY913" fmla="*/ 64770 h 183303"/>
                <a:gd name="connsiteX914" fmla="*/ 197168 w 279082"/>
                <a:gd name="connsiteY914" fmla="*/ 65723 h 183303"/>
                <a:gd name="connsiteX915" fmla="*/ 197168 w 279082"/>
                <a:gd name="connsiteY915" fmla="*/ 66675 h 183303"/>
                <a:gd name="connsiteX916" fmla="*/ 196215 w 279082"/>
                <a:gd name="connsiteY916" fmla="*/ 66675 h 183303"/>
                <a:gd name="connsiteX917" fmla="*/ 194310 w 279082"/>
                <a:gd name="connsiteY917" fmla="*/ 64770 h 183303"/>
                <a:gd name="connsiteX918" fmla="*/ 191453 w 279082"/>
                <a:gd name="connsiteY918" fmla="*/ 64770 h 183303"/>
                <a:gd name="connsiteX919" fmla="*/ 188595 w 279082"/>
                <a:gd name="connsiteY919" fmla="*/ 65723 h 183303"/>
                <a:gd name="connsiteX920" fmla="*/ 186690 w 279082"/>
                <a:gd name="connsiteY920" fmla="*/ 65723 h 183303"/>
                <a:gd name="connsiteX921" fmla="*/ 186690 w 279082"/>
                <a:gd name="connsiteY921" fmla="*/ 65723 h 183303"/>
                <a:gd name="connsiteX922" fmla="*/ 187643 w 279082"/>
                <a:gd name="connsiteY922" fmla="*/ 65723 h 183303"/>
                <a:gd name="connsiteX923" fmla="*/ 190500 w 279082"/>
                <a:gd name="connsiteY923" fmla="*/ 66675 h 183303"/>
                <a:gd name="connsiteX924" fmla="*/ 191453 w 279082"/>
                <a:gd name="connsiteY924" fmla="*/ 66675 h 183303"/>
                <a:gd name="connsiteX925" fmla="*/ 193358 w 279082"/>
                <a:gd name="connsiteY925" fmla="*/ 67628 h 183303"/>
                <a:gd name="connsiteX926" fmla="*/ 192405 w 279082"/>
                <a:gd name="connsiteY926" fmla="*/ 68580 h 183303"/>
                <a:gd name="connsiteX927" fmla="*/ 190500 w 279082"/>
                <a:gd name="connsiteY927" fmla="*/ 68580 h 183303"/>
                <a:gd name="connsiteX928" fmla="*/ 189548 w 279082"/>
                <a:gd name="connsiteY928" fmla="*/ 68580 h 183303"/>
                <a:gd name="connsiteX929" fmla="*/ 189548 w 279082"/>
                <a:gd name="connsiteY929" fmla="*/ 69533 h 183303"/>
                <a:gd name="connsiteX930" fmla="*/ 188595 w 279082"/>
                <a:gd name="connsiteY930" fmla="*/ 71438 h 183303"/>
                <a:gd name="connsiteX931" fmla="*/ 186690 w 279082"/>
                <a:gd name="connsiteY931" fmla="*/ 70485 h 183303"/>
                <a:gd name="connsiteX932" fmla="*/ 185738 w 279082"/>
                <a:gd name="connsiteY932" fmla="*/ 69533 h 183303"/>
                <a:gd name="connsiteX933" fmla="*/ 185738 w 279082"/>
                <a:gd name="connsiteY933" fmla="*/ 68580 h 183303"/>
                <a:gd name="connsiteX934" fmla="*/ 185738 w 279082"/>
                <a:gd name="connsiteY934" fmla="*/ 67628 h 183303"/>
                <a:gd name="connsiteX935" fmla="*/ 184785 w 279082"/>
                <a:gd name="connsiteY935" fmla="*/ 65723 h 183303"/>
                <a:gd name="connsiteX936" fmla="*/ 183833 w 279082"/>
                <a:gd name="connsiteY936" fmla="*/ 64770 h 183303"/>
                <a:gd name="connsiteX937" fmla="*/ 182880 w 279082"/>
                <a:gd name="connsiteY937" fmla="*/ 64770 h 183303"/>
                <a:gd name="connsiteX938" fmla="*/ 179070 w 279082"/>
                <a:gd name="connsiteY938" fmla="*/ 65723 h 183303"/>
                <a:gd name="connsiteX939" fmla="*/ 177165 w 279082"/>
                <a:gd name="connsiteY939" fmla="*/ 64770 h 183303"/>
                <a:gd name="connsiteX940" fmla="*/ 175260 w 279082"/>
                <a:gd name="connsiteY940" fmla="*/ 63818 h 183303"/>
                <a:gd name="connsiteX941" fmla="*/ 171450 w 279082"/>
                <a:gd name="connsiteY941" fmla="*/ 62865 h 183303"/>
                <a:gd name="connsiteX942" fmla="*/ 170498 w 279082"/>
                <a:gd name="connsiteY942" fmla="*/ 62865 h 183303"/>
                <a:gd name="connsiteX943" fmla="*/ 169545 w 279082"/>
                <a:gd name="connsiteY943" fmla="*/ 62865 h 183303"/>
                <a:gd name="connsiteX944" fmla="*/ 168593 w 279082"/>
                <a:gd name="connsiteY944" fmla="*/ 62865 h 183303"/>
                <a:gd name="connsiteX945" fmla="*/ 166688 w 279082"/>
                <a:gd name="connsiteY945" fmla="*/ 63818 h 183303"/>
                <a:gd name="connsiteX946" fmla="*/ 162878 w 279082"/>
                <a:gd name="connsiteY946" fmla="*/ 63818 h 183303"/>
                <a:gd name="connsiteX947" fmla="*/ 162878 w 279082"/>
                <a:gd name="connsiteY947" fmla="*/ 63818 h 183303"/>
                <a:gd name="connsiteX948" fmla="*/ 159068 w 279082"/>
                <a:gd name="connsiteY948" fmla="*/ 63818 h 183303"/>
                <a:gd name="connsiteX949" fmla="*/ 156210 w 279082"/>
                <a:gd name="connsiteY949" fmla="*/ 64770 h 183303"/>
                <a:gd name="connsiteX950" fmla="*/ 153353 w 279082"/>
                <a:gd name="connsiteY950" fmla="*/ 64770 h 183303"/>
                <a:gd name="connsiteX951" fmla="*/ 153353 w 279082"/>
                <a:gd name="connsiteY951" fmla="*/ 64770 h 183303"/>
                <a:gd name="connsiteX952" fmla="*/ 152400 w 279082"/>
                <a:gd name="connsiteY952" fmla="*/ 64770 h 183303"/>
                <a:gd name="connsiteX953" fmla="*/ 149543 w 279082"/>
                <a:gd name="connsiteY953" fmla="*/ 64770 h 183303"/>
                <a:gd name="connsiteX954" fmla="*/ 145733 w 279082"/>
                <a:gd name="connsiteY954" fmla="*/ 65723 h 183303"/>
                <a:gd name="connsiteX955" fmla="*/ 144780 w 279082"/>
                <a:gd name="connsiteY955" fmla="*/ 65723 h 183303"/>
                <a:gd name="connsiteX956" fmla="*/ 142875 w 279082"/>
                <a:gd name="connsiteY956" fmla="*/ 65723 h 183303"/>
                <a:gd name="connsiteX957" fmla="*/ 140970 w 279082"/>
                <a:gd name="connsiteY957" fmla="*/ 65723 h 183303"/>
                <a:gd name="connsiteX958" fmla="*/ 139065 w 279082"/>
                <a:gd name="connsiteY958" fmla="*/ 65723 h 183303"/>
                <a:gd name="connsiteX959" fmla="*/ 137160 w 279082"/>
                <a:gd name="connsiteY959" fmla="*/ 65723 h 183303"/>
                <a:gd name="connsiteX960" fmla="*/ 137160 w 279082"/>
                <a:gd name="connsiteY960" fmla="*/ 65723 h 183303"/>
                <a:gd name="connsiteX961" fmla="*/ 133350 w 279082"/>
                <a:gd name="connsiteY961" fmla="*/ 65723 h 183303"/>
                <a:gd name="connsiteX962" fmla="*/ 131445 w 279082"/>
                <a:gd name="connsiteY962" fmla="*/ 65723 h 183303"/>
                <a:gd name="connsiteX963" fmla="*/ 128588 w 279082"/>
                <a:gd name="connsiteY963" fmla="*/ 65723 h 183303"/>
                <a:gd name="connsiteX964" fmla="*/ 124778 w 279082"/>
                <a:gd name="connsiteY964" fmla="*/ 65723 h 183303"/>
                <a:gd name="connsiteX965" fmla="*/ 120968 w 279082"/>
                <a:gd name="connsiteY965" fmla="*/ 64770 h 183303"/>
                <a:gd name="connsiteX966" fmla="*/ 118110 w 279082"/>
                <a:gd name="connsiteY966" fmla="*/ 64770 h 183303"/>
                <a:gd name="connsiteX967" fmla="*/ 114300 w 279082"/>
                <a:gd name="connsiteY967" fmla="*/ 64770 h 183303"/>
                <a:gd name="connsiteX968" fmla="*/ 112395 w 279082"/>
                <a:gd name="connsiteY968" fmla="*/ 64770 h 183303"/>
                <a:gd name="connsiteX969" fmla="*/ 109538 w 279082"/>
                <a:gd name="connsiteY969" fmla="*/ 64770 h 183303"/>
                <a:gd name="connsiteX970" fmla="*/ 106680 w 279082"/>
                <a:gd name="connsiteY970" fmla="*/ 64770 h 183303"/>
                <a:gd name="connsiteX971" fmla="*/ 105728 w 279082"/>
                <a:gd name="connsiteY971" fmla="*/ 64770 h 183303"/>
                <a:gd name="connsiteX972" fmla="*/ 102870 w 279082"/>
                <a:gd name="connsiteY972" fmla="*/ 64770 h 183303"/>
                <a:gd name="connsiteX973" fmla="*/ 101918 w 279082"/>
                <a:gd name="connsiteY973" fmla="*/ 64770 h 183303"/>
                <a:gd name="connsiteX974" fmla="*/ 99060 w 279082"/>
                <a:gd name="connsiteY974" fmla="*/ 64770 h 183303"/>
                <a:gd name="connsiteX975" fmla="*/ 98108 w 279082"/>
                <a:gd name="connsiteY975" fmla="*/ 64770 h 183303"/>
                <a:gd name="connsiteX976" fmla="*/ 95250 w 279082"/>
                <a:gd name="connsiteY976" fmla="*/ 64770 h 183303"/>
                <a:gd name="connsiteX977" fmla="*/ 95250 w 279082"/>
                <a:gd name="connsiteY977" fmla="*/ 65723 h 183303"/>
                <a:gd name="connsiteX978" fmla="*/ 92393 w 279082"/>
                <a:gd name="connsiteY978" fmla="*/ 66675 h 183303"/>
                <a:gd name="connsiteX979" fmla="*/ 89535 w 279082"/>
                <a:gd name="connsiteY979" fmla="*/ 66675 h 183303"/>
                <a:gd name="connsiteX980" fmla="*/ 87630 w 279082"/>
                <a:gd name="connsiteY980" fmla="*/ 66675 h 183303"/>
                <a:gd name="connsiteX981" fmla="*/ 85725 w 279082"/>
                <a:gd name="connsiteY981" fmla="*/ 66675 h 183303"/>
                <a:gd name="connsiteX982" fmla="*/ 82868 w 279082"/>
                <a:gd name="connsiteY982" fmla="*/ 66675 h 183303"/>
                <a:gd name="connsiteX983" fmla="*/ 79058 w 279082"/>
                <a:gd name="connsiteY983" fmla="*/ 67628 h 183303"/>
                <a:gd name="connsiteX984" fmla="*/ 78105 w 279082"/>
                <a:gd name="connsiteY984" fmla="*/ 67628 h 183303"/>
                <a:gd name="connsiteX985" fmla="*/ 76200 w 279082"/>
                <a:gd name="connsiteY985" fmla="*/ 67628 h 183303"/>
                <a:gd name="connsiteX986" fmla="*/ 75248 w 279082"/>
                <a:gd name="connsiteY986" fmla="*/ 67628 h 183303"/>
                <a:gd name="connsiteX987" fmla="*/ 73343 w 279082"/>
                <a:gd name="connsiteY987" fmla="*/ 67628 h 183303"/>
                <a:gd name="connsiteX988" fmla="*/ 77153 w 279082"/>
                <a:gd name="connsiteY988" fmla="*/ 67628 h 183303"/>
                <a:gd name="connsiteX989" fmla="*/ 78105 w 279082"/>
                <a:gd name="connsiteY989" fmla="*/ 67628 h 183303"/>
                <a:gd name="connsiteX990" fmla="*/ 79058 w 279082"/>
                <a:gd name="connsiteY990" fmla="*/ 67628 h 183303"/>
                <a:gd name="connsiteX991" fmla="*/ 82868 w 279082"/>
                <a:gd name="connsiteY991" fmla="*/ 67628 h 183303"/>
                <a:gd name="connsiteX992" fmla="*/ 85725 w 279082"/>
                <a:gd name="connsiteY992" fmla="*/ 68580 h 183303"/>
                <a:gd name="connsiteX993" fmla="*/ 88583 w 279082"/>
                <a:gd name="connsiteY993" fmla="*/ 68580 h 183303"/>
                <a:gd name="connsiteX994" fmla="*/ 92393 w 279082"/>
                <a:gd name="connsiteY994" fmla="*/ 68580 h 183303"/>
                <a:gd name="connsiteX995" fmla="*/ 93345 w 279082"/>
                <a:gd name="connsiteY995" fmla="*/ 68580 h 183303"/>
                <a:gd name="connsiteX996" fmla="*/ 94298 w 279082"/>
                <a:gd name="connsiteY996" fmla="*/ 68580 h 183303"/>
                <a:gd name="connsiteX997" fmla="*/ 96203 w 279082"/>
                <a:gd name="connsiteY997" fmla="*/ 68580 h 183303"/>
                <a:gd name="connsiteX998" fmla="*/ 100965 w 279082"/>
                <a:gd name="connsiteY998" fmla="*/ 69533 h 183303"/>
                <a:gd name="connsiteX999" fmla="*/ 105728 w 279082"/>
                <a:gd name="connsiteY999" fmla="*/ 69533 h 183303"/>
                <a:gd name="connsiteX1000" fmla="*/ 108585 w 279082"/>
                <a:gd name="connsiteY1000" fmla="*/ 69533 h 183303"/>
                <a:gd name="connsiteX1001" fmla="*/ 113348 w 279082"/>
                <a:gd name="connsiteY1001" fmla="*/ 70485 h 183303"/>
                <a:gd name="connsiteX1002" fmla="*/ 120968 w 279082"/>
                <a:gd name="connsiteY1002" fmla="*/ 71438 h 183303"/>
                <a:gd name="connsiteX1003" fmla="*/ 125730 w 279082"/>
                <a:gd name="connsiteY1003" fmla="*/ 71438 h 183303"/>
                <a:gd name="connsiteX1004" fmla="*/ 128588 w 279082"/>
                <a:gd name="connsiteY1004" fmla="*/ 71438 h 183303"/>
                <a:gd name="connsiteX1005" fmla="*/ 131445 w 279082"/>
                <a:gd name="connsiteY1005" fmla="*/ 72390 h 183303"/>
                <a:gd name="connsiteX1006" fmla="*/ 134303 w 279082"/>
                <a:gd name="connsiteY1006" fmla="*/ 72390 h 183303"/>
                <a:gd name="connsiteX1007" fmla="*/ 137160 w 279082"/>
                <a:gd name="connsiteY1007" fmla="*/ 72390 h 183303"/>
                <a:gd name="connsiteX1008" fmla="*/ 140970 w 279082"/>
                <a:gd name="connsiteY1008" fmla="*/ 71438 h 183303"/>
                <a:gd name="connsiteX1009" fmla="*/ 141923 w 279082"/>
                <a:gd name="connsiteY1009" fmla="*/ 71438 h 183303"/>
                <a:gd name="connsiteX1010" fmla="*/ 145733 w 279082"/>
                <a:gd name="connsiteY1010" fmla="*/ 75248 h 183303"/>
                <a:gd name="connsiteX1011" fmla="*/ 146685 w 279082"/>
                <a:gd name="connsiteY1011" fmla="*/ 74295 h 183303"/>
                <a:gd name="connsiteX1012" fmla="*/ 147638 w 279082"/>
                <a:gd name="connsiteY1012" fmla="*/ 73343 h 183303"/>
                <a:gd name="connsiteX1013" fmla="*/ 148590 w 279082"/>
                <a:gd name="connsiteY1013" fmla="*/ 74295 h 183303"/>
                <a:gd name="connsiteX1014" fmla="*/ 148590 w 279082"/>
                <a:gd name="connsiteY1014" fmla="*/ 75248 h 183303"/>
                <a:gd name="connsiteX1015" fmla="*/ 148590 w 279082"/>
                <a:gd name="connsiteY1015" fmla="*/ 75248 h 183303"/>
                <a:gd name="connsiteX1016" fmla="*/ 148590 w 279082"/>
                <a:gd name="connsiteY1016" fmla="*/ 75248 h 183303"/>
                <a:gd name="connsiteX1017" fmla="*/ 148590 w 279082"/>
                <a:gd name="connsiteY1017" fmla="*/ 74295 h 183303"/>
                <a:gd name="connsiteX1018" fmla="*/ 150495 w 279082"/>
                <a:gd name="connsiteY1018" fmla="*/ 75248 h 183303"/>
                <a:gd name="connsiteX1019" fmla="*/ 153353 w 279082"/>
                <a:gd name="connsiteY1019" fmla="*/ 77153 h 183303"/>
                <a:gd name="connsiteX1020" fmla="*/ 154305 w 279082"/>
                <a:gd name="connsiteY1020" fmla="*/ 76200 h 183303"/>
                <a:gd name="connsiteX1021" fmla="*/ 155258 w 279082"/>
                <a:gd name="connsiteY1021" fmla="*/ 75248 h 183303"/>
                <a:gd name="connsiteX1022" fmla="*/ 156210 w 279082"/>
                <a:gd name="connsiteY1022" fmla="*/ 76200 h 183303"/>
                <a:gd name="connsiteX1023" fmla="*/ 158115 w 279082"/>
                <a:gd name="connsiteY1023" fmla="*/ 77153 h 183303"/>
                <a:gd name="connsiteX1024" fmla="*/ 159068 w 279082"/>
                <a:gd name="connsiteY1024" fmla="*/ 77153 h 183303"/>
                <a:gd name="connsiteX1025" fmla="*/ 159068 w 279082"/>
                <a:gd name="connsiteY1025" fmla="*/ 77153 h 183303"/>
                <a:gd name="connsiteX1026" fmla="*/ 160973 w 279082"/>
                <a:gd name="connsiteY1026" fmla="*/ 77153 h 183303"/>
                <a:gd name="connsiteX1027" fmla="*/ 162878 w 279082"/>
                <a:gd name="connsiteY1027" fmla="*/ 77153 h 183303"/>
                <a:gd name="connsiteX1028" fmla="*/ 163830 w 279082"/>
                <a:gd name="connsiteY1028" fmla="*/ 77153 h 183303"/>
                <a:gd name="connsiteX1029" fmla="*/ 164783 w 279082"/>
                <a:gd name="connsiteY1029" fmla="*/ 78105 h 183303"/>
                <a:gd name="connsiteX1030" fmla="*/ 165735 w 279082"/>
                <a:gd name="connsiteY1030" fmla="*/ 78105 h 183303"/>
                <a:gd name="connsiteX1031" fmla="*/ 171450 w 279082"/>
                <a:gd name="connsiteY1031" fmla="*/ 79058 h 183303"/>
                <a:gd name="connsiteX1032" fmla="*/ 177165 w 279082"/>
                <a:gd name="connsiteY1032" fmla="*/ 80010 h 183303"/>
                <a:gd name="connsiteX1033" fmla="*/ 181928 w 279082"/>
                <a:gd name="connsiteY1033" fmla="*/ 80963 h 183303"/>
                <a:gd name="connsiteX1034" fmla="*/ 184785 w 279082"/>
                <a:gd name="connsiteY1034" fmla="*/ 80963 h 183303"/>
                <a:gd name="connsiteX1035" fmla="*/ 184785 w 279082"/>
                <a:gd name="connsiteY1035" fmla="*/ 80963 h 183303"/>
                <a:gd name="connsiteX1036" fmla="*/ 183833 w 279082"/>
                <a:gd name="connsiteY1036" fmla="*/ 80963 h 183303"/>
                <a:gd name="connsiteX1037" fmla="*/ 182880 w 279082"/>
                <a:gd name="connsiteY1037" fmla="*/ 80010 h 183303"/>
                <a:gd name="connsiteX1038" fmla="*/ 183833 w 279082"/>
                <a:gd name="connsiteY1038" fmla="*/ 79058 h 183303"/>
                <a:gd name="connsiteX1039" fmla="*/ 185738 w 279082"/>
                <a:gd name="connsiteY1039" fmla="*/ 79058 h 183303"/>
                <a:gd name="connsiteX1040" fmla="*/ 189548 w 279082"/>
                <a:gd name="connsiteY1040" fmla="*/ 79058 h 183303"/>
                <a:gd name="connsiteX1041" fmla="*/ 190500 w 279082"/>
                <a:gd name="connsiteY1041" fmla="*/ 80010 h 183303"/>
                <a:gd name="connsiteX1042" fmla="*/ 190500 w 279082"/>
                <a:gd name="connsiteY1042" fmla="*/ 80963 h 183303"/>
                <a:gd name="connsiteX1043" fmla="*/ 190500 w 279082"/>
                <a:gd name="connsiteY1043" fmla="*/ 81915 h 183303"/>
                <a:gd name="connsiteX1044" fmla="*/ 196215 w 279082"/>
                <a:gd name="connsiteY1044" fmla="*/ 82868 h 183303"/>
                <a:gd name="connsiteX1045" fmla="*/ 201930 w 279082"/>
                <a:gd name="connsiteY1045" fmla="*/ 83820 h 183303"/>
                <a:gd name="connsiteX1046" fmla="*/ 210503 w 279082"/>
                <a:gd name="connsiteY1046" fmla="*/ 85725 h 183303"/>
                <a:gd name="connsiteX1047" fmla="*/ 212408 w 279082"/>
                <a:gd name="connsiteY1047" fmla="*/ 85725 h 183303"/>
                <a:gd name="connsiteX1048" fmla="*/ 213360 w 279082"/>
                <a:gd name="connsiteY1048" fmla="*/ 85725 h 183303"/>
                <a:gd name="connsiteX1049" fmla="*/ 215265 w 279082"/>
                <a:gd name="connsiteY1049" fmla="*/ 85725 h 183303"/>
                <a:gd name="connsiteX1050" fmla="*/ 215265 w 279082"/>
                <a:gd name="connsiteY1050" fmla="*/ 85725 h 183303"/>
                <a:gd name="connsiteX1051" fmla="*/ 219075 w 279082"/>
                <a:gd name="connsiteY1051" fmla="*/ 85725 h 183303"/>
                <a:gd name="connsiteX1052" fmla="*/ 220028 w 279082"/>
                <a:gd name="connsiteY1052" fmla="*/ 85725 h 183303"/>
                <a:gd name="connsiteX1053" fmla="*/ 220028 w 279082"/>
                <a:gd name="connsiteY1053" fmla="*/ 84773 h 183303"/>
                <a:gd name="connsiteX1054" fmla="*/ 220980 w 279082"/>
                <a:gd name="connsiteY1054" fmla="*/ 85725 h 183303"/>
                <a:gd name="connsiteX1055" fmla="*/ 226695 w 279082"/>
                <a:gd name="connsiteY1055" fmla="*/ 86678 h 183303"/>
                <a:gd name="connsiteX1056" fmla="*/ 231458 w 279082"/>
                <a:gd name="connsiteY1056" fmla="*/ 87630 h 183303"/>
                <a:gd name="connsiteX1057" fmla="*/ 235268 w 279082"/>
                <a:gd name="connsiteY1057" fmla="*/ 88583 h 183303"/>
                <a:gd name="connsiteX1058" fmla="*/ 236220 w 279082"/>
                <a:gd name="connsiteY1058" fmla="*/ 88583 h 183303"/>
                <a:gd name="connsiteX1059" fmla="*/ 240030 w 279082"/>
                <a:gd name="connsiteY1059" fmla="*/ 89535 h 183303"/>
                <a:gd name="connsiteX1060" fmla="*/ 241935 w 279082"/>
                <a:gd name="connsiteY1060" fmla="*/ 89535 h 183303"/>
                <a:gd name="connsiteX1061" fmla="*/ 243840 w 279082"/>
                <a:gd name="connsiteY1061" fmla="*/ 89535 h 183303"/>
                <a:gd name="connsiteX1062" fmla="*/ 248603 w 279082"/>
                <a:gd name="connsiteY1062" fmla="*/ 90488 h 183303"/>
                <a:gd name="connsiteX1063" fmla="*/ 251460 w 279082"/>
                <a:gd name="connsiteY1063" fmla="*/ 90488 h 183303"/>
                <a:gd name="connsiteX1064" fmla="*/ 252413 w 279082"/>
                <a:gd name="connsiteY1064" fmla="*/ 90488 h 183303"/>
                <a:gd name="connsiteX1065" fmla="*/ 256223 w 279082"/>
                <a:gd name="connsiteY1065" fmla="*/ 91440 h 183303"/>
                <a:gd name="connsiteX1066" fmla="*/ 258128 w 279082"/>
                <a:gd name="connsiteY1066" fmla="*/ 92393 h 183303"/>
                <a:gd name="connsiteX1067" fmla="*/ 262890 w 279082"/>
                <a:gd name="connsiteY1067" fmla="*/ 94298 h 183303"/>
                <a:gd name="connsiteX1068" fmla="*/ 264795 w 279082"/>
                <a:gd name="connsiteY1068" fmla="*/ 95250 h 183303"/>
                <a:gd name="connsiteX1069" fmla="*/ 265748 w 279082"/>
                <a:gd name="connsiteY1069" fmla="*/ 95250 h 183303"/>
                <a:gd name="connsiteX1070" fmla="*/ 267653 w 279082"/>
                <a:gd name="connsiteY1070" fmla="*/ 96203 h 183303"/>
                <a:gd name="connsiteX1071" fmla="*/ 268605 w 279082"/>
                <a:gd name="connsiteY1071" fmla="*/ 97155 h 183303"/>
                <a:gd name="connsiteX1072" fmla="*/ 272415 w 279082"/>
                <a:gd name="connsiteY1072" fmla="*/ 99060 h 183303"/>
                <a:gd name="connsiteX1073" fmla="*/ 274320 w 279082"/>
                <a:gd name="connsiteY1073" fmla="*/ 99060 h 183303"/>
                <a:gd name="connsiteX1074" fmla="*/ 275273 w 279082"/>
                <a:gd name="connsiteY1074" fmla="*/ 100013 h 183303"/>
                <a:gd name="connsiteX1075" fmla="*/ 277178 w 279082"/>
                <a:gd name="connsiteY1075" fmla="*/ 101918 h 183303"/>
                <a:gd name="connsiteX1076" fmla="*/ 277178 w 279082"/>
                <a:gd name="connsiteY1076" fmla="*/ 103823 h 183303"/>
                <a:gd name="connsiteX1077" fmla="*/ 277178 w 279082"/>
                <a:gd name="connsiteY1077" fmla="*/ 103823 h 183303"/>
                <a:gd name="connsiteX1078" fmla="*/ 277178 w 279082"/>
                <a:gd name="connsiteY1078" fmla="*/ 106680 h 183303"/>
                <a:gd name="connsiteX1079" fmla="*/ 277178 w 279082"/>
                <a:gd name="connsiteY1079" fmla="*/ 106680 h 183303"/>
                <a:gd name="connsiteX1080" fmla="*/ 277178 w 279082"/>
                <a:gd name="connsiteY1080" fmla="*/ 106680 h 183303"/>
                <a:gd name="connsiteX1081" fmla="*/ 278130 w 279082"/>
                <a:gd name="connsiteY1081" fmla="*/ 106680 h 183303"/>
                <a:gd name="connsiteX1082" fmla="*/ 279083 w 279082"/>
                <a:gd name="connsiteY1082" fmla="*/ 108585 h 183303"/>
                <a:gd name="connsiteX1083" fmla="*/ 279083 w 279082"/>
                <a:gd name="connsiteY1083" fmla="*/ 109538 h 183303"/>
                <a:gd name="connsiteX1084" fmla="*/ 278130 w 279082"/>
                <a:gd name="connsiteY1084" fmla="*/ 112395 h 183303"/>
                <a:gd name="connsiteX1085" fmla="*/ 277178 w 279082"/>
                <a:gd name="connsiteY1085" fmla="*/ 112395 h 183303"/>
                <a:gd name="connsiteX1086" fmla="*/ 276225 w 279082"/>
                <a:gd name="connsiteY1086" fmla="*/ 111443 h 183303"/>
                <a:gd name="connsiteX1087" fmla="*/ 275273 w 279082"/>
                <a:gd name="connsiteY1087" fmla="*/ 109538 h 183303"/>
                <a:gd name="connsiteX1088" fmla="*/ 273368 w 279082"/>
                <a:gd name="connsiteY1088" fmla="*/ 109538 h 183303"/>
                <a:gd name="connsiteX1089" fmla="*/ 272415 w 279082"/>
                <a:gd name="connsiteY1089" fmla="*/ 109538 h 183303"/>
                <a:gd name="connsiteX1090" fmla="*/ 271463 w 279082"/>
                <a:gd name="connsiteY1090" fmla="*/ 110490 h 183303"/>
                <a:gd name="connsiteX1091" fmla="*/ 270510 w 279082"/>
                <a:gd name="connsiteY1091" fmla="*/ 111443 h 183303"/>
                <a:gd name="connsiteX1092" fmla="*/ 269558 w 279082"/>
                <a:gd name="connsiteY1092" fmla="*/ 111443 h 183303"/>
                <a:gd name="connsiteX1093" fmla="*/ 267653 w 279082"/>
                <a:gd name="connsiteY1093" fmla="*/ 110490 h 183303"/>
                <a:gd name="connsiteX1094" fmla="*/ 266700 w 279082"/>
                <a:gd name="connsiteY1094" fmla="*/ 110490 h 183303"/>
                <a:gd name="connsiteX1095" fmla="*/ 266700 w 279082"/>
                <a:gd name="connsiteY1095" fmla="*/ 110490 h 183303"/>
                <a:gd name="connsiteX1096" fmla="*/ 265748 w 279082"/>
                <a:gd name="connsiteY1096" fmla="*/ 112395 h 183303"/>
                <a:gd name="connsiteX1097" fmla="*/ 264795 w 279082"/>
                <a:gd name="connsiteY1097" fmla="*/ 113348 h 183303"/>
                <a:gd name="connsiteX1098" fmla="*/ 263843 w 279082"/>
                <a:gd name="connsiteY1098" fmla="*/ 114300 h 183303"/>
                <a:gd name="connsiteX1099" fmla="*/ 263843 w 279082"/>
                <a:gd name="connsiteY1099" fmla="*/ 114300 h 183303"/>
                <a:gd name="connsiteX1100" fmla="*/ 265748 w 279082"/>
                <a:gd name="connsiteY1100" fmla="*/ 114300 h 183303"/>
                <a:gd name="connsiteX1101" fmla="*/ 267653 w 279082"/>
                <a:gd name="connsiteY1101" fmla="*/ 114300 h 183303"/>
                <a:gd name="connsiteX1102" fmla="*/ 268605 w 279082"/>
                <a:gd name="connsiteY1102" fmla="*/ 114300 h 183303"/>
                <a:gd name="connsiteX1103" fmla="*/ 269558 w 279082"/>
                <a:gd name="connsiteY1103" fmla="*/ 113348 h 183303"/>
                <a:gd name="connsiteX1104" fmla="*/ 268605 w 279082"/>
                <a:gd name="connsiteY1104" fmla="*/ 112395 h 183303"/>
                <a:gd name="connsiteX1105" fmla="*/ 266700 w 279082"/>
                <a:gd name="connsiteY1105" fmla="*/ 111443 h 183303"/>
                <a:gd name="connsiteX1106" fmla="*/ 266700 w 279082"/>
                <a:gd name="connsiteY1106" fmla="*/ 111443 h 183303"/>
                <a:gd name="connsiteX1107" fmla="*/ 265748 w 279082"/>
                <a:gd name="connsiteY1107" fmla="*/ 110490 h 183303"/>
                <a:gd name="connsiteX1108" fmla="*/ 266700 w 279082"/>
                <a:gd name="connsiteY1108" fmla="*/ 110490 h 183303"/>
                <a:gd name="connsiteX1109" fmla="*/ 271463 w 279082"/>
                <a:gd name="connsiteY1109" fmla="*/ 110490 h 183303"/>
                <a:gd name="connsiteX1110" fmla="*/ 272415 w 279082"/>
                <a:gd name="connsiteY1110" fmla="*/ 110490 h 183303"/>
                <a:gd name="connsiteX1111" fmla="*/ 272415 w 279082"/>
                <a:gd name="connsiteY1111" fmla="*/ 111443 h 183303"/>
                <a:gd name="connsiteX1112" fmla="*/ 271463 w 279082"/>
                <a:gd name="connsiteY1112" fmla="*/ 112395 h 183303"/>
                <a:gd name="connsiteX1113" fmla="*/ 270510 w 279082"/>
                <a:gd name="connsiteY1113" fmla="*/ 112395 h 183303"/>
                <a:gd name="connsiteX1114" fmla="*/ 271463 w 279082"/>
                <a:gd name="connsiteY1114" fmla="*/ 113348 h 183303"/>
                <a:gd name="connsiteX1115" fmla="*/ 272415 w 279082"/>
                <a:gd name="connsiteY1115" fmla="*/ 114300 h 183303"/>
                <a:gd name="connsiteX1116" fmla="*/ 270510 w 279082"/>
                <a:gd name="connsiteY1116" fmla="*/ 115253 h 183303"/>
                <a:gd name="connsiteX1117" fmla="*/ 269558 w 279082"/>
                <a:gd name="connsiteY1117" fmla="*/ 115253 h 183303"/>
                <a:gd name="connsiteX1118" fmla="*/ 269558 w 279082"/>
                <a:gd name="connsiteY1118" fmla="*/ 116205 h 183303"/>
                <a:gd name="connsiteX1119" fmla="*/ 269558 w 279082"/>
                <a:gd name="connsiteY1119" fmla="*/ 117158 h 183303"/>
                <a:gd name="connsiteX1120" fmla="*/ 268605 w 279082"/>
                <a:gd name="connsiteY1120" fmla="*/ 117158 h 183303"/>
                <a:gd name="connsiteX1121" fmla="*/ 266700 w 279082"/>
                <a:gd name="connsiteY1121" fmla="*/ 117158 h 183303"/>
                <a:gd name="connsiteX1122" fmla="*/ 264795 w 279082"/>
                <a:gd name="connsiteY1122" fmla="*/ 118110 h 183303"/>
                <a:gd name="connsiteX1123" fmla="*/ 263843 w 279082"/>
                <a:gd name="connsiteY1123" fmla="*/ 118110 h 183303"/>
                <a:gd name="connsiteX1124" fmla="*/ 261938 w 279082"/>
                <a:gd name="connsiteY1124" fmla="*/ 117158 h 183303"/>
                <a:gd name="connsiteX1125" fmla="*/ 260985 w 279082"/>
                <a:gd name="connsiteY1125" fmla="*/ 117158 h 183303"/>
                <a:gd name="connsiteX1126" fmla="*/ 260033 w 279082"/>
                <a:gd name="connsiteY1126" fmla="*/ 118110 h 183303"/>
                <a:gd name="connsiteX1127" fmla="*/ 260033 w 279082"/>
                <a:gd name="connsiteY1127" fmla="*/ 118110 h 183303"/>
                <a:gd name="connsiteX1128" fmla="*/ 260033 w 279082"/>
                <a:gd name="connsiteY1128" fmla="*/ 118110 h 183303"/>
                <a:gd name="connsiteX1129" fmla="*/ 260033 w 279082"/>
                <a:gd name="connsiteY1129" fmla="*/ 118110 h 183303"/>
                <a:gd name="connsiteX1130" fmla="*/ 259080 w 279082"/>
                <a:gd name="connsiteY1130" fmla="*/ 120015 h 183303"/>
                <a:gd name="connsiteX1131" fmla="*/ 260033 w 279082"/>
                <a:gd name="connsiteY1131" fmla="*/ 120015 h 183303"/>
                <a:gd name="connsiteX1132" fmla="*/ 260033 w 279082"/>
                <a:gd name="connsiteY1132" fmla="*/ 120968 h 183303"/>
                <a:gd name="connsiteX1133" fmla="*/ 260033 w 279082"/>
                <a:gd name="connsiteY1133" fmla="*/ 121920 h 183303"/>
                <a:gd name="connsiteX1134" fmla="*/ 261938 w 279082"/>
                <a:gd name="connsiteY1134" fmla="*/ 122873 h 183303"/>
                <a:gd name="connsiteX1135" fmla="*/ 262890 w 279082"/>
                <a:gd name="connsiteY1135" fmla="*/ 121920 h 183303"/>
                <a:gd name="connsiteX1136" fmla="*/ 263843 w 279082"/>
                <a:gd name="connsiteY1136" fmla="*/ 120968 h 183303"/>
                <a:gd name="connsiteX1137" fmla="*/ 264795 w 279082"/>
                <a:gd name="connsiteY1137" fmla="*/ 121920 h 183303"/>
                <a:gd name="connsiteX1138" fmla="*/ 265748 w 279082"/>
                <a:gd name="connsiteY1138" fmla="*/ 122873 h 183303"/>
                <a:gd name="connsiteX1139" fmla="*/ 265748 w 279082"/>
                <a:gd name="connsiteY1139" fmla="*/ 123825 h 183303"/>
                <a:gd name="connsiteX1140" fmla="*/ 264795 w 279082"/>
                <a:gd name="connsiteY1140" fmla="*/ 124778 h 183303"/>
                <a:gd name="connsiteX1141" fmla="*/ 263843 w 279082"/>
                <a:gd name="connsiteY1141" fmla="*/ 125730 h 183303"/>
                <a:gd name="connsiteX1142" fmla="*/ 263843 w 279082"/>
                <a:gd name="connsiteY1142" fmla="*/ 125730 h 183303"/>
                <a:gd name="connsiteX1143" fmla="*/ 263843 w 279082"/>
                <a:gd name="connsiteY1143" fmla="*/ 126683 h 183303"/>
                <a:gd name="connsiteX1144" fmla="*/ 262890 w 279082"/>
                <a:gd name="connsiteY1144" fmla="*/ 127635 h 183303"/>
                <a:gd name="connsiteX1145" fmla="*/ 261938 w 279082"/>
                <a:gd name="connsiteY1145" fmla="*/ 127635 h 183303"/>
                <a:gd name="connsiteX1146" fmla="*/ 260985 w 279082"/>
                <a:gd name="connsiteY1146" fmla="*/ 128588 h 183303"/>
                <a:gd name="connsiteX1147" fmla="*/ 259080 w 279082"/>
                <a:gd name="connsiteY1147" fmla="*/ 129540 h 183303"/>
                <a:gd name="connsiteX1148" fmla="*/ 255270 w 279082"/>
                <a:gd name="connsiteY1148" fmla="*/ 128588 h 183303"/>
                <a:gd name="connsiteX1149" fmla="*/ 254318 w 279082"/>
                <a:gd name="connsiteY1149" fmla="*/ 128588 h 183303"/>
                <a:gd name="connsiteX1150" fmla="*/ 252413 w 279082"/>
                <a:gd name="connsiteY1150" fmla="*/ 128588 h 183303"/>
                <a:gd name="connsiteX1151" fmla="*/ 250508 w 279082"/>
                <a:gd name="connsiteY1151" fmla="*/ 127635 h 183303"/>
                <a:gd name="connsiteX1152" fmla="*/ 245745 w 279082"/>
                <a:gd name="connsiteY1152" fmla="*/ 126683 h 183303"/>
                <a:gd name="connsiteX1153" fmla="*/ 242888 w 279082"/>
                <a:gd name="connsiteY1153" fmla="*/ 126683 h 183303"/>
                <a:gd name="connsiteX1154" fmla="*/ 240030 w 279082"/>
                <a:gd name="connsiteY1154" fmla="*/ 126683 h 183303"/>
                <a:gd name="connsiteX1155" fmla="*/ 239078 w 279082"/>
                <a:gd name="connsiteY1155" fmla="*/ 126683 h 183303"/>
                <a:gd name="connsiteX1156" fmla="*/ 237173 w 279082"/>
                <a:gd name="connsiteY1156" fmla="*/ 125730 h 183303"/>
                <a:gd name="connsiteX1157" fmla="*/ 236220 w 279082"/>
                <a:gd name="connsiteY1157" fmla="*/ 125730 h 183303"/>
                <a:gd name="connsiteX1158" fmla="*/ 231458 w 279082"/>
                <a:gd name="connsiteY1158" fmla="*/ 124778 h 183303"/>
                <a:gd name="connsiteX1159" fmla="*/ 230505 w 279082"/>
                <a:gd name="connsiteY1159" fmla="*/ 124778 h 183303"/>
                <a:gd name="connsiteX1160" fmla="*/ 227648 w 279082"/>
                <a:gd name="connsiteY1160" fmla="*/ 123825 h 183303"/>
                <a:gd name="connsiteX1161" fmla="*/ 226695 w 279082"/>
                <a:gd name="connsiteY1161" fmla="*/ 123825 h 183303"/>
                <a:gd name="connsiteX1162" fmla="*/ 225743 w 279082"/>
                <a:gd name="connsiteY1162" fmla="*/ 123825 h 183303"/>
                <a:gd name="connsiteX1163" fmla="*/ 223838 w 279082"/>
                <a:gd name="connsiteY1163" fmla="*/ 123825 h 183303"/>
                <a:gd name="connsiteX1164" fmla="*/ 220028 w 279082"/>
                <a:gd name="connsiteY1164" fmla="*/ 123825 h 183303"/>
                <a:gd name="connsiteX1165" fmla="*/ 219075 w 279082"/>
                <a:gd name="connsiteY1165" fmla="*/ 122873 h 183303"/>
                <a:gd name="connsiteX1166" fmla="*/ 218123 w 279082"/>
                <a:gd name="connsiteY1166" fmla="*/ 121920 h 183303"/>
                <a:gd name="connsiteX1167" fmla="*/ 217170 w 279082"/>
                <a:gd name="connsiteY1167" fmla="*/ 121920 h 183303"/>
                <a:gd name="connsiteX1168" fmla="*/ 216218 w 279082"/>
                <a:gd name="connsiteY1168" fmla="*/ 122873 h 183303"/>
                <a:gd name="connsiteX1169" fmla="*/ 215265 w 279082"/>
                <a:gd name="connsiteY1169" fmla="*/ 122873 h 183303"/>
                <a:gd name="connsiteX1170" fmla="*/ 214313 w 279082"/>
                <a:gd name="connsiteY1170" fmla="*/ 121920 h 183303"/>
                <a:gd name="connsiteX1171" fmla="*/ 213360 w 279082"/>
                <a:gd name="connsiteY1171" fmla="*/ 120968 h 183303"/>
                <a:gd name="connsiteX1172" fmla="*/ 213360 w 279082"/>
                <a:gd name="connsiteY1172" fmla="*/ 120015 h 183303"/>
                <a:gd name="connsiteX1173" fmla="*/ 213360 w 279082"/>
                <a:gd name="connsiteY1173" fmla="*/ 120015 h 183303"/>
                <a:gd name="connsiteX1174" fmla="*/ 213360 w 279082"/>
                <a:gd name="connsiteY1174" fmla="*/ 118110 h 183303"/>
                <a:gd name="connsiteX1175" fmla="*/ 211455 w 279082"/>
                <a:gd name="connsiteY1175" fmla="*/ 117158 h 183303"/>
                <a:gd name="connsiteX1176" fmla="*/ 210503 w 279082"/>
                <a:gd name="connsiteY1176" fmla="*/ 119063 h 183303"/>
                <a:gd name="connsiteX1177" fmla="*/ 209550 w 279082"/>
                <a:gd name="connsiteY1177" fmla="*/ 120015 h 183303"/>
                <a:gd name="connsiteX1178" fmla="*/ 207645 w 279082"/>
                <a:gd name="connsiteY1178" fmla="*/ 120015 h 183303"/>
                <a:gd name="connsiteX1179" fmla="*/ 206693 w 279082"/>
                <a:gd name="connsiteY1179" fmla="*/ 120015 h 183303"/>
                <a:gd name="connsiteX1180" fmla="*/ 204788 w 279082"/>
                <a:gd name="connsiteY1180" fmla="*/ 120015 h 183303"/>
                <a:gd name="connsiteX1181" fmla="*/ 203835 w 279082"/>
                <a:gd name="connsiteY1181" fmla="*/ 120015 h 183303"/>
                <a:gd name="connsiteX1182" fmla="*/ 200978 w 279082"/>
                <a:gd name="connsiteY1182" fmla="*/ 120015 h 183303"/>
                <a:gd name="connsiteX1183" fmla="*/ 200025 w 279082"/>
                <a:gd name="connsiteY1183" fmla="*/ 119063 h 183303"/>
                <a:gd name="connsiteX1184" fmla="*/ 200025 w 279082"/>
                <a:gd name="connsiteY1184" fmla="*/ 118110 h 183303"/>
                <a:gd name="connsiteX1185" fmla="*/ 199073 w 279082"/>
                <a:gd name="connsiteY1185" fmla="*/ 117158 h 183303"/>
                <a:gd name="connsiteX1186" fmla="*/ 199073 w 279082"/>
                <a:gd name="connsiteY1186" fmla="*/ 117158 h 183303"/>
                <a:gd name="connsiteX1187" fmla="*/ 194310 w 279082"/>
                <a:gd name="connsiteY1187" fmla="*/ 117158 h 183303"/>
                <a:gd name="connsiteX1188" fmla="*/ 188595 w 279082"/>
                <a:gd name="connsiteY1188" fmla="*/ 117158 h 183303"/>
                <a:gd name="connsiteX1189" fmla="*/ 185738 w 279082"/>
                <a:gd name="connsiteY1189" fmla="*/ 116205 h 183303"/>
                <a:gd name="connsiteX1190" fmla="*/ 184785 w 279082"/>
                <a:gd name="connsiteY1190" fmla="*/ 115253 h 183303"/>
                <a:gd name="connsiteX1191" fmla="*/ 185738 w 279082"/>
                <a:gd name="connsiteY1191" fmla="*/ 114300 h 183303"/>
                <a:gd name="connsiteX1192" fmla="*/ 187643 w 279082"/>
                <a:gd name="connsiteY1192" fmla="*/ 114300 h 183303"/>
                <a:gd name="connsiteX1193" fmla="*/ 189548 w 279082"/>
                <a:gd name="connsiteY1193" fmla="*/ 114300 h 183303"/>
                <a:gd name="connsiteX1194" fmla="*/ 190500 w 279082"/>
                <a:gd name="connsiteY1194" fmla="*/ 114300 h 183303"/>
                <a:gd name="connsiteX1195" fmla="*/ 191453 w 279082"/>
                <a:gd name="connsiteY1195" fmla="*/ 114300 h 183303"/>
                <a:gd name="connsiteX1196" fmla="*/ 192405 w 279082"/>
                <a:gd name="connsiteY1196" fmla="*/ 114300 h 183303"/>
                <a:gd name="connsiteX1197" fmla="*/ 195263 w 279082"/>
                <a:gd name="connsiteY1197" fmla="*/ 115253 h 183303"/>
                <a:gd name="connsiteX1198" fmla="*/ 196215 w 279082"/>
                <a:gd name="connsiteY1198" fmla="*/ 115253 h 183303"/>
                <a:gd name="connsiteX1199" fmla="*/ 193358 w 279082"/>
                <a:gd name="connsiteY1199" fmla="*/ 114300 h 183303"/>
                <a:gd name="connsiteX1200" fmla="*/ 192405 w 279082"/>
                <a:gd name="connsiteY1200" fmla="*/ 114300 h 183303"/>
                <a:gd name="connsiteX1201" fmla="*/ 188595 w 279082"/>
                <a:gd name="connsiteY1201" fmla="*/ 113348 h 183303"/>
                <a:gd name="connsiteX1202" fmla="*/ 188595 w 279082"/>
                <a:gd name="connsiteY1202" fmla="*/ 113348 h 183303"/>
                <a:gd name="connsiteX1203" fmla="*/ 185738 w 279082"/>
                <a:gd name="connsiteY1203" fmla="*/ 112395 h 183303"/>
                <a:gd name="connsiteX1204" fmla="*/ 181928 w 279082"/>
                <a:gd name="connsiteY1204" fmla="*/ 112395 h 183303"/>
                <a:gd name="connsiteX1205" fmla="*/ 180975 w 279082"/>
                <a:gd name="connsiteY1205" fmla="*/ 111443 h 183303"/>
                <a:gd name="connsiteX1206" fmla="*/ 180023 w 279082"/>
                <a:gd name="connsiteY1206" fmla="*/ 111443 h 183303"/>
                <a:gd name="connsiteX1207" fmla="*/ 179070 w 279082"/>
                <a:gd name="connsiteY1207" fmla="*/ 111443 h 183303"/>
                <a:gd name="connsiteX1208" fmla="*/ 177165 w 279082"/>
                <a:gd name="connsiteY1208" fmla="*/ 111443 h 183303"/>
                <a:gd name="connsiteX1209" fmla="*/ 175260 w 279082"/>
                <a:gd name="connsiteY1209" fmla="*/ 111443 h 183303"/>
                <a:gd name="connsiteX1210" fmla="*/ 170498 w 279082"/>
                <a:gd name="connsiteY1210" fmla="*/ 110490 h 183303"/>
                <a:gd name="connsiteX1211" fmla="*/ 167640 w 279082"/>
                <a:gd name="connsiteY1211" fmla="*/ 110490 h 183303"/>
                <a:gd name="connsiteX1212" fmla="*/ 165735 w 279082"/>
                <a:gd name="connsiteY1212" fmla="*/ 111443 h 183303"/>
                <a:gd name="connsiteX1213" fmla="*/ 164783 w 279082"/>
                <a:gd name="connsiteY1213" fmla="*/ 110490 h 183303"/>
                <a:gd name="connsiteX1214" fmla="*/ 163830 w 279082"/>
                <a:gd name="connsiteY1214" fmla="*/ 109538 h 183303"/>
                <a:gd name="connsiteX1215" fmla="*/ 160973 w 279082"/>
                <a:gd name="connsiteY1215" fmla="*/ 109538 h 183303"/>
                <a:gd name="connsiteX1216" fmla="*/ 159068 w 279082"/>
                <a:gd name="connsiteY1216" fmla="*/ 109538 h 183303"/>
                <a:gd name="connsiteX1217" fmla="*/ 156210 w 279082"/>
                <a:gd name="connsiteY1217" fmla="*/ 108585 h 183303"/>
                <a:gd name="connsiteX1218" fmla="*/ 155258 w 279082"/>
                <a:gd name="connsiteY1218" fmla="*/ 108585 h 183303"/>
                <a:gd name="connsiteX1219" fmla="*/ 151448 w 279082"/>
                <a:gd name="connsiteY1219" fmla="*/ 107633 h 183303"/>
                <a:gd name="connsiteX1220" fmla="*/ 150495 w 279082"/>
                <a:gd name="connsiteY1220" fmla="*/ 106680 h 183303"/>
                <a:gd name="connsiteX1221" fmla="*/ 148590 w 279082"/>
                <a:gd name="connsiteY1221" fmla="*/ 105728 h 183303"/>
                <a:gd name="connsiteX1222" fmla="*/ 142875 w 279082"/>
                <a:gd name="connsiteY1222" fmla="*/ 104775 h 183303"/>
                <a:gd name="connsiteX1223" fmla="*/ 141923 w 279082"/>
                <a:gd name="connsiteY1223" fmla="*/ 104775 h 183303"/>
                <a:gd name="connsiteX1224" fmla="*/ 140970 w 279082"/>
                <a:gd name="connsiteY1224" fmla="*/ 104775 h 183303"/>
                <a:gd name="connsiteX1225" fmla="*/ 138113 w 279082"/>
                <a:gd name="connsiteY1225" fmla="*/ 104775 h 183303"/>
                <a:gd name="connsiteX1226" fmla="*/ 137160 w 279082"/>
                <a:gd name="connsiteY1226" fmla="*/ 104775 h 183303"/>
                <a:gd name="connsiteX1227" fmla="*/ 136208 w 279082"/>
                <a:gd name="connsiteY1227" fmla="*/ 104775 h 183303"/>
                <a:gd name="connsiteX1228" fmla="*/ 133350 w 279082"/>
                <a:gd name="connsiteY1228" fmla="*/ 104775 h 183303"/>
                <a:gd name="connsiteX1229" fmla="*/ 132398 w 279082"/>
                <a:gd name="connsiteY1229" fmla="*/ 104775 h 183303"/>
                <a:gd name="connsiteX1230" fmla="*/ 128588 w 279082"/>
                <a:gd name="connsiteY1230" fmla="*/ 104775 h 183303"/>
                <a:gd name="connsiteX1231" fmla="*/ 125730 w 279082"/>
                <a:gd name="connsiteY1231" fmla="*/ 104775 h 183303"/>
                <a:gd name="connsiteX1232" fmla="*/ 123825 w 279082"/>
                <a:gd name="connsiteY1232" fmla="*/ 104775 h 183303"/>
                <a:gd name="connsiteX1233" fmla="*/ 123825 w 279082"/>
                <a:gd name="connsiteY1233" fmla="*/ 104775 h 183303"/>
                <a:gd name="connsiteX1234" fmla="*/ 120015 w 279082"/>
                <a:gd name="connsiteY1234" fmla="*/ 104775 h 183303"/>
                <a:gd name="connsiteX1235" fmla="*/ 119063 w 279082"/>
                <a:gd name="connsiteY1235" fmla="*/ 104775 h 183303"/>
                <a:gd name="connsiteX1236" fmla="*/ 118110 w 279082"/>
                <a:gd name="connsiteY1236" fmla="*/ 104775 h 183303"/>
                <a:gd name="connsiteX1237" fmla="*/ 116205 w 279082"/>
                <a:gd name="connsiteY1237" fmla="*/ 105728 h 183303"/>
                <a:gd name="connsiteX1238" fmla="*/ 115253 w 279082"/>
                <a:gd name="connsiteY1238" fmla="*/ 105728 h 183303"/>
                <a:gd name="connsiteX1239" fmla="*/ 113348 w 279082"/>
                <a:gd name="connsiteY1239" fmla="*/ 106680 h 183303"/>
                <a:gd name="connsiteX1240" fmla="*/ 112395 w 279082"/>
                <a:gd name="connsiteY1240" fmla="*/ 107633 h 183303"/>
                <a:gd name="connsiteX1241" fmla="*/ 110490 w 279082"/>
                <a:gd name="connsiteY1241" fmla="*/ 107633 h 183303"/>
                <a:gd name="connsiteX1242" fmla="*/ 109538 w 279082"/>
                <a:gd name="connsiteY1242" fmla="*/ 107633 h 183303"/>
                <a:gd name="connsiteX1243" fmla="*/ 108585 w 279082"/>
                <a:gd name="connsiteY1243" fmla="*/ 106680 h 183303"/>
                <a:gd name="connsiteX1244" fmla="*/ 106680 w 279082"/>
                <a:gd name="connsiteY1244" fmla="*/ 106680 h 183303"/>
                <a:gd name="connsiteX1245" fmla="*/ 104775 w 279082"/>
                <a:gd name="connsiteY1245" fmla="*/ 107633 h 183303"/>
                <a:gd name="connsiteX1246" fmla="*/ 103823 w 279082"/>
                <a:gd name="connsiteY1246" fmla="*/ 106680 h 183303"/>
                <a:gd name="connsiteX1247" fmla="*/ 102870 w 279082"/>
                <a:gd name="connsiteY1247" fmla="*/ 107633 h 183303"/>
                <a:gd name="connsiteX1248" fmla="*/ 98108 w 279082"/>
                <a:gd name="connsiteY1248" fmla="*/ 108585 h 183303"/>
                <a:gd name="connsiteX1249" fmla="*/ 97155 w 279082"/>
                <a:gd name="connsiteY1249" fmla="*/ 108585 h 183303"/>
                <a:gd name="connsiteX1250" fmla="*/ 96203 w 279082"/>
                <a:gd name="connsiteY1250" fmla="*/ 108585 h 183303"/>
                <a:gd name="connsiteX1251" fmla="*/ 92393 w 279082"/>
                <a:gd name="connsiteY1251" fmla="*/ 108585 h 183303"/>
                <a:gd name="connsiteX1252" fmla="*/ 86678 w 279082"/>
                <a:gd name="connsiteY1252" fmla="*/ 109538 h 183303"/>
                <a:gd name="connsiteX1253" fmla="*/ 84773 w 279082"/>
                <a:gd name="connsiteY1253" fmla="*/ 109538 h 183303"/>
                <a:gd name="connsiteX1254" fmla="*/ 81915 w 279082"/>
                <a:gd name="connsiteY1254" fmla="*/ 109538 h 183303"/>
                <a:gd name="connsiteX1255" fmla="*/ 80010 w 279082"/>
                <a:gd name="connsiteY1255" fmla="*/ 110490 h 183303"/>
                <a:gd name="connsiteX1256" fmla="*/ 79058 w 279082"/>
                <a:gd name="connsiteY1256" fmla="*/ 110490 h 183303"/>
                <a:gd name="connsiteX1257" fmla="*/ 76200 w 279082"/>
                <a:gd name="connsiteY1257" fmla="*/ 109538 h 183303"/>
                <a:gd name="connsiteX1258" fmla="*/ 74295 w 279082"/>
                <a:gd name="connsiteY1258" fmla="*/ 109538 h 183303"/>
                <a:gd name="connsiteX1259" fmla="*/ 73343 w 279082"/>
                <a:gd name="connsiteY1259" fmla="*/ 109538 h 183303"/>
                <a:gd name="connsiteX1260" fmla="*/ 73343 w 279082"/>
                <a:gd name="connsiteY1260" fmla="*/ 109538 h 183303"/>
                <a:gd name="connsiteX1261" fmla="*/ 71438 w 279082"/>
                <a:gd name="connsiteY1261" fmla="*/ 109538 h 183303"/>
                <a:gd name="connsiteX1262" fmla="*/ 69533 w 279082"/>
                <a:gd name="connsiteY1262" fmla="*/ 108585 h 183303"/>
                <a:gd name="connsiteX1263" fmla="*/ 69533 w 279082"/>
                <a:gd name="connsiteY1263" fmla="*/ 109538 h 183303"/>
                <a:gd name="connsiteX1264" fmla="*/ 69533 w 279082"/>
                <a:gd name="connsiteY1264" fmla="*/ 109538 h 183303"/>
                <a:gd name="connsiteX1265" fmla="*/ 69533 w 279082"/>
                <a:gd name="connsiteY1265" fmla="*/ 109538 h 183303"/>
                <a:gd name="connsiteX1266" fmla="*/ 73343 w 279082"/>
                <a:gd name="connsiteY1266" fmla="*/ 109538 h 183303"/>
                <a:gd name="connsiteX1267" fmla="*/ 74295 w 279082"/>
                <a:gd name="connsiteY1267" fmla="*/ 109538 h 183303"/>
                <a:gd name="connsiteX1268" fmla="*/ 74295 w 279082"/>
                <a:gd name="connsiteY1268" fmla="*/ 110490 h 183303"/>
                <a:gd name="connsiteX1269" fmla="*/ 73343 w 279082"/>
                <a:gd name="connsiteY1269" fmla="*/ 110490 h 183303"/>
                <a:gd name="connsiteX1270" fmla="*/ 70485 w 279082"/>
                <a:gd name="connsiteY1270" fmla="*/ 110490 h 183303"/>
                <a:gd name="connsiteX1271" fmla="*/ 70485 w 279082"/>
                <a:gd name="connsiteY1271" fmla="*/ 110490 h 183303"/>
                <a:gd name="connsiteX1272" fmla="*/ 71438 w 279082"/>
                <a:gd name="connsiteY1272" fmla="*/ 111443 h 183303"/>
                <a:gd name="connsiteX1273" fmla="*/ 69533 w 279082"/>
                <a:gd name="connsiteY1273" fmla="*/ 111443 h 183303"/>
                <a:gd name="connsiteX1274" fmla="*/ 67628 w 279082"/>
                <a:gd name="connsiteY1274" fmla="*/ 111443 h 183303"/>
                <a:gd name="connsiteX1275" fmla="*/ 66675 w 279082"/>
                <a:gd name="connsiteY1275" fmla="*/ 111443 h 183303"/>
                <a:gd name="connsiteX1276" fmla="*/ 63818 w 279082"/>
                <a:gd name="connsiteY1276" fmla="*/ 111443 h 183303"/>
                <a:gd name="connsiteX1277" fmla="*/ 62865 w 279082"/>
                <a:gd name="connsiteY1277" fmla="*/ 111443 h 183303"/>
                <a:gd name="connsiteX1278" fmla="*/ 60960 w 279082"/>
                <a:gd name="connsiteY1278" fmla="*/ 111443 h 183303"/>
                <a:gd name="connsiteX1279" fmla="*/ 58103 w 279082"/>
                <a:gd name="connsiteY1279" fmla="*/ 111443 h 183303"/>
                <a:gd name="connsiteX1280" fmla="*/ 53340 w 279082"/>
                <a:gd name="connsiteY1280" fmla="*/ 111443 h 183303"/>
                <a:gd name="connsiteX1281" fmla="*/ 50483 w 279082"/>
                <a:gd name="connsiteY1281" fmla="*/ 110490 h 183303"/>
                <a:gd name="connsiteX1282" fmla="*/ 45720 w 279082"/>
                <a:gd name="connsiteY1282" fmla="*/ 111443 h 183303"/>
                <a:gd name="connsiteX1283" fmla="*/ 47625 w 279082"/>
                <a:gd name="connsiteY1283" fmla="*/ 111443 h 183303"/>
                <a:gd name="connsiteX1284" fmla="*/ 55245 w 279082"/>
                <a:gd name="connsiteY1284" fmla="*/ 112395 h 183303"/>
                <a:gd name="connsiteX1285" fmla="*/ 58103 w 279082"/>
                <a:gd name="connsiteY1285" fmla="*/ 112395 h 183303"/>
                <a:gd name="connsiteX1286" fmla="*/ 59055 w 279082"/>
                <a:gd name="connsiteY1286" fmla="*/ 112395 h 183303"/>
                <a:gd name="connsiteX1287" fmla="*/ 61913 w 279082"/>
                <a:gd name="connsiteY1287" fmla="*/ 112395 h 183303"/>
                <a:gd name="connsiteX1288" fmla="*/ 62865 w 279082"/>
                <a:gd name="connsiteY1288" fmla="*/ 112395 h 183303"/>
                <a:gd name="connsiteX1289" fmla="*/ 66675 w 279082"/>
                <a:gd name="connsiteY1289" fmla="*/ 112395 h 183303"/>
                <a:gd name="connsiteX1290" fmla="*/ 67628 w 279082"/>
                <a:gd name="connsiteY1290" fmla="*/ 112395 h 183303"/>
                <a:gd name="connsiteX1291" fmla="*/ 72390 w 279082"/>
                <a:gd name="connsiteY1291" fmla="*/ 112395 h 183303"/>
                <a:gd name="connsiteX1292" fmla="*/ 73343 w 279082"/>
                <a:gd name="connsiteY1292" fmla="*/ 112395 h 183303"/>
                <a:gd name="connsiteX1293" fmla="*/ 74295 w 279082"/>
                <a:gd name="connsiteY1293" fmla="*/ 112395 h 183303"/>
                <a:gd name="connsiteX1294" fmla="*/ 74295 w 279082"/>
                <a:gd name="connsiteY1294" fmla="*/ 112395 h 183303"/>
                <a:gd name="connsiteX1295" fmla="*/ 75248 w 279082"/>
                <a:gd name="connsiteY1295" fmla="*/ 112395 h 183303"/>
                <a:gd name="connsiteX1296" fmla="*/ 76200 w 279082"/>
                <a:gd name="connsiteY1296" fmla="*/ 112395 h 183303"/>
                <a:gd name="connsiteX1297" fmla="*/ 77153 w 279082"/>
                <a:gd name="connsiteY1297" fmla="*/ 112395 h 183303"/>
                <a:gd name="connsiteX1298" fmla="*/ 81915 w 279082"/>
                <a:gd name="connsiteY1298" fmla="*/ 113348 h 183303"/>
                <a:gd name="connsiteX1299" fmla="*/ 84773 w 279082"/>
                <a:gd name="connsiteY1299" fmla="*/ 113348 h 183303"/>
                <a:gd name="connsiteX1300" fmla="*/ 89535 w 279082"/>
                <a:gd name="connsiteY1300" fmla="*/ 113348 h 183303"/>
                <a:gd name="connsiteX1301" fmla="*/ 91440 w 279082"/>
                <a:gd name="connsiteY1301" fmla="*/ 113348 h 183303"/>
                <a:gd name="connsiteX1302" fmla="*/ 97155 w 279082"/>
                <a:gd name="connsiteY1302" fmla="*/ 114300 h 183303"/>
                <a:gd name="connsiteX1303" fmla="*/ 100965 w 279082"/>
                <a:gd name="connsiteY1303" fmla="*/ 115253 h 183303"/>
                <a:gd name="connsiteX1304" fmla="*/ 101918 w 279082"/>
                <a:gd name="connsiteY1304" fmla="*/ 115253 h 183303"/>
                <a:gd name="connsiteX1305" fmla="*/ 105728 w 279082"/>
                <a:gd name="connsiteY1305" fmla="*/ 115253 h 183303"/>
                <a:gd name="connsiteX1306" fmla="*/ 106680 w 279082"/>
                <a:gd name="connsiteY1306" fmla="*/ 115253 h 183303"/>
                <a:gd name="connsiteX1307" fmla="*/ 109538 w 279082"/>
                <a:gd name="connsiteY1307" fmla="*/ 115253 h 183303"/>
                <a:gd name="connsiteX1308" fmla="*/ 110490 w 279082"/>
                <a:gd name="connsiteY1308" fmla="*/ 115253 h 183303"/>
                <a:gd name="connsiteX1309" fmla="*/ 110490 w 279082"/>
                <a:gd name="connsiteY1309" fmla="*/ 115253 h 183303"/>
                <a:gd name="connsiteX1310" fmla="*/ 115253 w 279082"/>
                <a:gd name="connsiteY1310" fmla="*/ 115253 h 183303"/>
                <a:gd name="connsiteX1311" fmla="*/ 117158 w 279082"/>
                <a:gd name="connsiteY1311" fmla="*/ 116205 h 183303"/>
                <a:gd name="connsiteX1312" fmla="*/ 121920 w 279082"/>
                <a:gd name="connsiteY1312" fmla="*/ 115253 h 183303"/>
                <a:gd name="connsiteX1313" fmla="*/ 127635 w 279082"/>
                <a:gd name="connsiteY1313" fmla="*/ 116205 h 183303"/>
                <a:gd name="connsiteX1314" fmla="*/ 132398 w 279082"/>
                <a:gd name="connsiteY1314" fmla="*/ 117158 h 183303"/>
                <a:gd name="connsiteX1315" fmla="*/ 133350 w 279082"/>
                <a:gd name="connsiteY1315" fmla="*/ 117158 h 183303"/>
                <a:gd name="connsiteX1316" fmla="*/ 137160 w 279082"/>
                <a:gd name="connsiteY1316" fmla="*/ 118110 h 183303"/>
                <a:gd name="connsiteX1317" fmla="*/ 142875 w 279082"/>
                <a:gd name="connsiteY1317" fmla="*/ 119063 h 183303"/>
                <a:gd name="connsiteX1318" fmla="*/ 144780 w 279082"/>
                <a:gd name="connsiteY1318" fmla="*/ 119063 h 183303"/>
                <a:gd name="connsiteX1319" fmla="*/ 148590 w 279082"/>
                <a:gd name="connsiteY1319" fmla="*/ 119063 h 183303"/>
                <a:gd name="connsiteX1320" fmla="*/ 155258 w 279082"/>
                <a:gd name="connsiteY1320" fmla="*/ 120015 h 183303"/>
                <a:gd name="connsiteX1321" fmla="*/ 156210 w 279082"/>
                <a:gd name="connsiteY1321" fmla="*/ 120015 h 183303"/>
                <a:gd name="connsiteX1322" fmla="*/ 160973 w 279082"/>
                <a:gd name="connsiteY1322" fmla="*/ 120968 h 183303"/>
                <a:gd name="connsiteX1323" fmla="*/ 162878 w 279082"/>
                <a:gd name="connsiteY1323" fmla="*/ 120968 h 183303"/>
                <a:gd name="connsiteX1324" fmla="*/ 166688 w 279082"/>
                <a:gd name="connsiteY1324" fmla="*/ 121920 h 183303"/>
                <a:gd name="connsiteX1325" fmla="*/ 168593 w 279082"/>
                <a:gd name="connsiteY1325" fmla="*/ 121920 h 183303"/>
                <a:gd name="connsiteX1326" fmla="*/ 174308 w 279082"/>
                <a:gd name="connsiteY1326" fmla="*/ 122873 h 183303"/>
                <a:gd name="connsiteX1327" fmla="*/ 177165 w 279082"/>
                <a:gd name="connsiteY1327" fmla="*/ 122873 h 183303"/>
                <a:gd name="connsiteX1328" fmla="*/ 180975 w 279082"/>
                <a:gd name="connsiteY1328" fmla="*/ 123825 h 183303"/>
                <a:gd name="connsiteX1329" fmla="*/ 188595 w 279082"/>
                <a:gd name="connsiteY1329" fmla="*/ 124778 h 183303"/>
                <a:gd name="connsiteX1330" fmla="*/ 192405 w 279082"/>
                <a:gd name="connsiteY1330" fmla="*/ 125730 h 183303"/>
                <a:gd name="connsiteX1331" fmla="*/ 193358 w 279082"/>
                <a:gd name="connsiteY1331" fmla="*/ 125730 h 183303"/>
                <a:gd name="connsiteX1332" fmla="*/ 198120 w 279082"/>
                <a:gd name="connsiteY1332" fmla="*/ 125730 h 183303"/>
                <a:gd name="connsiteX1333" fmla="*/ 203835 w 279082"/>
                <a:gd name="connsiteY1333" fmla="*/ 126683 h 183303"/>
                <a:gd name="connsiteX1334" fmla="*/ 210503 w 279082"/>
                <a:gd name="connsiteY1334" fmla="*/ 127635 h 183303"/>
                <a:gd name="connsiteX1335" fmla="*/ 215265 w 279082"/>
                <a:gd name="connsiteY1335" fmla="*/ 128588 h 183303"/>
                <a:gd name="connsiteX1336" fmla="*/ 220980 w 279082"/>
                <a:gd name="connsiteY1336" fmla="*/ 129540 h 183303"/>
                <a:gd name="connsiteX1337" fmla="*/ 221933 w 279082"/>
                <a:gd name="connsiteY1337" fmla="*/ 129540 h 183303"/>
                <a:gd name="connsiteX1338" fmla="*/ 230505 w 279082"/>
                <a:gd name="connsiteY1338" fmla="*/ 130493 h 183303"/>
                <a:gd name="connsiteX1339" fmla="*/ 231458 w 279082"/>
                <a:gd name="connsiteY1339" fmla="*/ 130493 h 183303"/>
                <a:gd name="connsiteX1340" fmla="*/ 240983 w 279082"/>
                <a:gd name="connsiteY1340" fmla="*/ 132398 h 183303"/>
                <a:gd name="connsiteX1341" fmla="*/ 244793 w 279082"/>
                <a:gd name="connsiteY1341" fmla="*/ 133350 h 183303"/>
                <a:gd name="connsiteX1342" fmla="*/ 253365 w 279082"/>
                <a:gd name="connsiteY1342" fmla="*/ 135255 h 183303"/>
                <a:gd name="connsiteX1343" fmla="*/ 258128 w 279082"/>
                <a:gd name="connsiteY1343" fmla="*/ 136208 h 183303"/>
                <a:gd name="connsiteX1344" fmla="*/ 260985 w 279082"/>
                <a:gd name="connsiteY1344" fmla="*/ 137160 h 183303"/>
                <a:gd name="connsiteX1345" fmla="*/ 262890 w 279082"/>
                <a:gd name="connsiteY1345" fmla="*/ 139065 h 183303"/>
                <a:gd name="connsiteX1346" fmla="*/ 262890 w 279082"/>
                <a:gd name="connsiteY1346" fmla="*/ 140970 h 183303"/>
                <a:gd name="connsiteX1347" fmla="*/ 262890 w 279082"/>
                <a:gd name="connsiteY1347" fmla="*/ 142875 h 183303"/>
                <a:gd name="connsiteX1348" fmla="*/ 263843 w 279082"/>
                <a:gd name="connsiteY1348" fmla="*/ 144780 h 183303"/>
                <a:gd name="connsiteX1349" fmla="*/ 263843 w 279082"/>
                <a:gd name="connsiteY1349" fmla="*/ 145733 h 183303"/>
                <a:gd name="connsiteX1350" fmla="*/ 263843 w 279082"/>
                <a:gd name="connsiteY1350" fmla="*/ 146685 h 183303"/>
                <a:gd name="connsiteX1351" fmla="*/ 264795 w 279082"/>
                <a:gd name="connsiteY1351" fmla="*/ 146685 h 183303"/>
                <a:gd name="connsiteX1352" fmla="*/ 265748 w 279082"/>
                <a:gd name="connsiteY1352" fmla="*/ 146685 h 183303"/>
                <a:gd name="connsiteX1353" fmla="*/ 266700 w 279082"/>
                <a:gd name="connsiteY1353" fmla="*/ 147638 h 183303"/>
                <a:gd name="connsiteX1354" fmla="*/ 267653 w 279082"/>
                <a:gd name="connsiteY1354" fmla="*/ 149543 h 183303"/>
                <a:gd name="connsiteX1355" fmla="*/ 266700 w 279082"/>
                <a:gd name="connsiteY1355" fmla="*/ 149543 h 183303"/>
                <a:gd name="connsiteX1356" fmla="*/ 265748 w 279082"/>
                <a:gd name="connsiteY1356" fmla="*/ 148590 h 183303"/>
                <a:gd name="connsiteX1357" fmla="*/ 265748 w 279082"/>
                <a:gd name="connsiteY1357" fmla="*/ 148590 h 183303"/>
                <a:gd name="connsiteX1358" fmla="*/ 264795 w 279082"/>
                <a:gd name="connsiteY1358" fmla="*/ 148590 h 183303"/>
                <a:gd name="connsiteX1359" fmla="*/ 262890 w 279082"/>
                <a:gd name="connsiteY1359" fmla="*/ 147638 h 183303"/>
                <a:gd name="connsiteX1360" fmla="*/ 262890 w 279082"/>
                <a:gd name="connsiteY1360" fmla="*/ 148590 h 183303"/>
                <a:gd name="connsiteX1361" fmla="*/ 262890 w 279082"/>
                <a:gd name="connsiteY1361" fmla="*/ 148590 h 183303"/>
                <a:gd name="connsiteX1362" fmla="*/ 262890 w 279082"/>
                <a:gd name="connsiteY1362" fmla="*/ 148590 h 183303"/>
                <a:gd name="connsiteX1363" fmla="*/ 260985 w 279082"/>
                <a:gd name="connsiteY1363" fmla="*/ 148590 h 183303"/>
                <a:gd name="connsiteX1364" fmla="*/ 260033 w 279082"/>
                <a:gd name="connsiteY1364" fmla="*/ 148590 h 183303"/>
                <a:gd name="connsiteX1365" fmla="*/ 258128 w 279082"/>
                <a:gd name="connsiteY1365" fmla="*/ 147638 h 183303"/>
                <a:gd name="connsiteX1366" fmla="*/ 258128 w 279082"/>
                <a:gd name="connsiteY1366" fmla="*/ 146685 h 183303"/>
                <a:gd name="connsiteX1367" fmla="*/ 258128 w 279082"/>
                <a:gd name="connsiteY1367" fmla="*/ 146685 h 183303"/>
                <a:gd name="connsiteX1368" fmla="*/ 257175 w 279082"/>
                <a:gd name="connsiteY1368" fmla="*/ 146685 h 183303"/>
                <a:gd name="connsiteX1369" fmla="*/ 256223 w 279082"/>
                <a:gd name="connsiteY1369" fmla="*/ 146685 h 183303"/>
                <a:gd name="connsiteX1370" fmla="*/ 255270 w 279082"/>
                <a:gd name="connsiteY1370" fmla="*/ 147638 h 183303"/>
                <a:gd name="connsiteX1371" fmla="*/ 256223 w 279082"/>
                <a:gd name="connsiteY1371" fmla="*/ 147638 h 183303"/>
                <a:gd name="connsiteX1372" fmla="*/ 257175 w 279082"/>
                <a:gd name="connsiteY1372" fmla="*/ 148590 h 183303"/>
                <a:gd name="connsiteX1373" fmla="*/ 259080 w 279082"/>
                <a:gd name="connsiteY1373" fmla="*/ 150495 h 183303"/>
                <a:gd name="connsiteX1374" fmla="*/ 260033 w 279082"/>
                <a:gd name="connsiteY1374" fmla="*/ 150495 h 183303"/>
                <a:gd name="connsiteX1375" fmla="*/ 259080 w 279082"/>
                <a:gd name="connsiteY1375" fmla="*/ 151448 h 183303"/>
                <a:gd name="connsiteX1376" fmla="*/ 258128 w 279082"/>
                <a:gd name="connsiteY1376" fmla="*/ 151448 h 183303"/>
                <a:gd name="connsiteX1377" fmla="*/ 257175 w 279082"/>
                <a:gd name="connsiteY1377" fmla="*/ 152400 h 183303"/>
                <a:gd name="connsiteX1378" fmla="*/ 257175 w 279082"/>
                <a:gd name="connsiteY1378" fmla="*/ 153353 h 183303"/>
                <a:gd name="connsiteX1379" fmla="*/ 258128 w 279082"/>
                <a:gd name="connsiteY1379" fmla="*/ 154305 h 183303"/>
                <a:gd name="connsiteX1380" fmla="*/ 260033 w 279082"/>
                <a:gd name="connsiteY1380" fmla="*/ 154305 h 183303"/>
                <a:gd name="connsiteX1381" fmla="*/ 260033 w 279082"/>
                <a:gd name="connsiteY1381" fmla="*/ 155258 h 183303"/>
                <a:gd name="connsiteX1382" fmla="*/ 260033 w 279082"/>
                <a:gd name="connsiteY1382" fmla="*/ 156210 h 183303"/>
                <a:gd name="connsiteX1383" fmla="*/ 259080 w 279082"/>
                <a:gd name="connsiteY1383" fmla="*/ 156210 h 183303"/>
                <a:gd name="connsiteX1384" fmla="*/ 259080 w 279082"/>
                <a:gd name="connsiteY1384" fmla="*/ 156210 h 183303"/>
                <a:gd name="connsiteX1385" fmla="*/ 257175 w 279082"/>
                <a:gd name="connsiteY1385" fmla="*/ 157163 h 183303"/>
                <a:gd name="connsiteX1386" fmla="*/ 256223 w 279082"/>
                <a:gd name="connsiteY1386" fmla="*/ 156210 h 183303"/>
                <a:gd name="connsiteX1387" fmla="*/ 255270 w 279082"/>
                <a:gd name="connsiteY1387" fmla="*/ 155258 h 183303"/>
                <a:gd name="connsiteX1388" fmla="*/ 254318 w 279082"/>
                <a:gd name="connsiteY1388" fmla="*/ 155258 h 183303"/>
                <a:gd name="connsiteX1389" fmla="*/ 252413 w 279082"/>
                <a:gd name="connsiteY1389" fmla="*/ 155258 h 183303"/>
                <a:gd name="connsiteX1390" fmla="*/ 252413 w 279082"/>
                <a:gd name="connsiteY1390" fmla="*/ 155258 h 183303"/>
                <a:gd name="connsiteX1391" fmla="*/ 251460 w 279082"/>
                <a:gd name="connsiteY1391" fmla="*/ 156210 h 183303"/>
                <a:gd name="connsiteX1392" fmla="*/ 250508 w 279082"/>
                <a:gd name="connsiteY1392" fmla="*/ 155258 h 183303"/>
                <a:gd name="connsiteX1393" fmla="*/ 250508 w 279082"/>
                <a:gd name="connsiteY1393" fmla="*/ 155258 h 183303"/>
                <a:gd name="connsiteX1394" fmla="*/ 248603 w 279082"/>
                <a:gd name="connsiteY1394" fmla="*/ 156210 h 183303"/>
                <a:gd name="connsiteX1395" fmla="*/ 247650 w 279082"/>
                <a:gd name="connsiteY1395" fmla="*/ 157163 h 183303"/>
                <a:gd name="connsiteX1396" fmla="*/ 245745 w 279082"/>
                <a:gd name="connsiteY1396" fmla="*/ 159068 h 183303"/>
                <a:gd name="connsiteX1397" fmla="*/ 244793 w 279082"/>
                <a:gd name="connsiteY1397" fmla="*/ 159068 h 183303"/>
                <a:gd name="connsiteX1398" fmla="*/ 242888 w 279082"/>
                <a:gd name="connsiteY1398" fmla="*/ 158115 h 183303"/>
                <a:gd name="connsiteX1399" fmla="*/ 241935 w 279082"/>
                <a:gd name="connsiteY1399" fmla="*/ 158115 h 183303"/>
                <a:gd name="connsiteX1400" fmla="*/ 241935 w 279082"/>
                <a:gd name="connsiteY1400" fmla="*/ 159068 h 183303"/>
                <a:gd name="connsiteX1401" fmla="*/ 240030 w 279082"/>
                <a:gd name="connsiteY1401" fmla="*/ 159068 h 183303"/>
                <a:gd name="connsiteX1402" fmla="*/ 239078 w 279082"/>
                <a:gd name="connsiteY1402" fmla="*/ 158115 h 183303"/>
                <a:gd name="connsiteX1403" fmla="*/ 237173 w 279082"/>
                <a:gd name="connsiteY1403" fmla="*/ 159068 h 183303"/>
                <a:gd name="connsiteX1404" fmla="*/ 236220 w 279082"/>
                <a:gd name="connsiteY1404" fmla="*/ 160020 h 183303"/>
                <a:gd name="connsiteX1405" fmla="*/ 233363 w 279082"/>
                <a:gd name="connsiteY1405" fmla="*/ 160020 h 183303"/>
                <a:gd name="connsiteX1406" fmla="*/ 232410 w 279082"/>
                <a:gd name="connsiteY1406" fmla="*/ 159068 h 183303"/>
                <a:gd name="connsiteX1407" fmla="*/ 231458 w 279082"/>
                <a:gd name="connsiteY1407" fmla="*/ 158115 h 183303"/>
                <a:gd name="connsiteX1408" fmla="*/ 229553 w 279082"/>
                <a:gd name="connsiteY1408" fmla="*/ 158115 h 183303"/>
                <a:gd name="connsiteX1409" fmla="*/ 227648 w 279082"/>
                <a:gd name="connsiteY1409" fmla="*/ 158115 h 183303"/>
                <a:gd name="connsiteX1410" fmla="*/ 227648 w 279082"/>
                <a:gd name="connsiteY1410" fmla="*/ 158115 h 183303"/>
                <a:gd name="connsiteX1411" fmla="*/ 223838 w 279082"/>
                <a:gd name="connsiteY1411" fmla="*/ 157163 h 183303"/>
                <a:gd name="connsiteX1412" fmla="*/ 221933 w 279082"/>
                <a:gd name="connsiteY1412" fmla="*/ 157163 h 183303"/>
                <a:gd name="connsiteX1413" fmla="*/ 220028 w 279082"/>
                <a:gd name="connsiteY1413" fmla="*/ 157163 h 183303"/>
                <a:gd name="connsiteX1414" fmla="*/ 218123 w 279082"/>
                <a:gd name="connsiteY1414" fmla="*/ 156210 h 183303"/>
                <a:gd name="connsiteX1415" fmla="*/ 213360 w 279082"/>
                <a:gd name="connsiteY1415" fmla="*/ 156210 h 183303"/>
                <a:gd name="connsiteX1416" fmla="*/ 210503 w 279082"/>
                <a:gd name="connsiteY1416" fmla="*/ 156210 h 183303"/>
                <a:gd name="connsiteX1417" fmla="*/ 208598 w 279082"/>
                <a:gd name="connsiteY1417" fmla="*/ 156210 h 183303"/>
                <a:gd name="connsiteX1418" fmla="*/ 206693 w 279082"/>
                <a:gd name="connsiteY1418" fmla="*/ 156210 h 183303"/>
                <a:gd name="connsiteX1419" fmla="*/ 203835 w 279082"/>
                <a:gd name="connsiteY1419" fmla="*/ 155258 h 183303"/>
                <a:gd name="connsiteX1420" fmla="*/ 202883 w 279082"/>
                <a:gd name="connsiteY1420" fmla="*/ 155258 h 183303"/>
                <a:gd name="connsiteX1421" fmla="*/ 201930 w 279082"/>
                <a:gd name="connsiteY1421" fmla="*/ 154305 h 183303"/>
                <a:gd name="connsiteX1422" fmla="*/ 202883 w 279082"/>
                <a:gd name="connsiteY1422" fmla="*/ 153353 h 183303"/>
                <a:gd name="connsiteX1423" fmla="*/ 204788 w 279082"/>
                <a:gd name="connsiteY1423" fmla="*/ 153353 h 183303"/>
                <a:gd name="connsiteX1424" fmla="*/ 205740 w 279082"/>
                <a:gd name="connsiteY1424" fmla="*/ 153353 h 183303"/>
                <a:gd name="connsiteX1425" fmla="*/ 206693 w 279082"/>
                <a:gd name="connsiteY1425" fmla="*/ 153353 h 183303"/>
                <a:gd name="connsiteX1426" fmla="*/ 208598 w 279082"/>
                <a:gd name="connsiteY1426" fmla="*/ 153353 h 183303"/>
                <a:gd name="connsiteX1427" fmla="*/ 210503 w 279082"/>
                <a:gd name="connsiteY1427" fmla="*/ 153353 h 183303"/>
                <a:gd name="connsiteX1428" fmla="*/ 212408 w 279082"/>
                <a:gd name="connsiteY1428" fmla="*/ 153353 h 183303"/>
                <a:gd name="connsiteX1429" fmla="*/ 214313 w 279082"/>
                <a:gd name="connsiteY1429" fmla="*/ 153353 h 183303"/>
                <a:gd name="connsiteX1430" fmla="*/ 214313 w 279082"/>
                <a:gd name="connsiteY1430" fmla="*/ 153353 h 183303"/>
                <a:gd name="connsiteX1431" fmla="*/ 207645 w 279082"/>
                <a:gd name="connsiteY1431" fmla="*/ 152400 h 183303"/>
                <a:gd name="connsiteX1432" fmla="*/ 207645 w 279082"/>
                <a:gd name="connsiteY1432" fmla="*/ 152400 h 183303"/>
                <a:gd name="connsiteX1433" fmla="*/ 203835 w 279082"/>
                <a:gd name="connsiteY1433" fmla="*/ 151448 h 183303"/>
                <a:gd name="connsiteX1434" fmla="*/ 201930 w 279082"/>
                <a:gd name="connsiteY1434" fmla="*/ 151448 h 183303"/>
                <a:gd name="connsiteX1435" fmla="*/ 200978 w 279082"/>
                <a:gd name="connsiteY1435" fmla="*/ 151448 h 183303"/>
                <a:gd name="connsiteX1436" fmla="*/ 201930 w 279082"/>
                <a:gd name="connsiteY1436" fmla="*/ 152400 h 183303"/>
                <a:gd name="connsiteX1437" fmla="*/ 202883 w 279082"/>
                <a:gd name="connsiteY1437" fmla="*/ 152400 h 183303"/>
                <a:gd name="connsiteX1438" fmla="*/ 202883 w 279082"/>
                <a:gd name="connsiteY1438" fmla="*/ 153353 h 183303"/>
                <a:gd name="connsiteX1439" fmla="*/ 199073 w 279082"/>
                <a:gd name="connsiteY1439" fmla="*/ 153353 h 183303"/>
                <a:gd name="connsiteX1440" fmla="*/ 198120 w 279082"/>
                <a:gd name="connsiteY1440" fmla="*/ 152400 h 183303"/>
                <a:gd name="connsiteX1441" fmla="*/ 199073 w 279082"/>
                <a:gd name="connsiteY1441" fmla="*/ 151448 h 183303"/>
                <a:gd name="connsiteX1442" fmla="*/ 200025 w 279082"/>
                <a:gd name="connsiteY1442" fmla="*/ 151448 h 183303"/>
                <a:gd name="connsiteX1443" fmla="*/ 200025 w 279082"/>
                <a:gd name="connsiteY1443" fmla="*/ 150495 h 183303"/>
                <a:gd name="connsiteX1444" fmla="*/ 197168 w 279082"/>
                <a:gd name="connsiteY1444" fmla="*/ 150495 h 183303"/>
                <a:gd name="connsiteX1445" fmla="*/ 197168 w 279082"/>
                <a:gd name="connsiteY1445" fmla="*/ 150495 h 183303"/>
                <a:gd name="connsiteX1446" fmla="*/ 194310 w 279082"/>
                <a:gd name="connsiteY1446" fmla="*/ 150495 h 183303"/>
                <a:gd name="connsiteX1447" fmla="*/ 191453 w 279082"/>
                <a:gd name="connsiteY1447" fmla="*/ 150495 h 183303"/>
                <a:gd name="connsiteX1448" fmla="*/ 189548 w 279082"/>
                <a:gd name="connsiteY1448" fmla="*/ 149543 h 183303"/>
                <a:gd name="connsiteX1449" fmla="*/ 188595 w 279082"/>
                <a:gd name="connsiteY1449" fmla="*/ 149543 h 183303"/>
                <a:gd name="connsiteX1450" fmla="*/ 183833 w 279082"/>
                <a:gd name="connsiteY1450" fmla="*/ 149543 h 183303"/>
                <a:gd name="connsiteX1451" fmla="*/ 181928 w 279082"/>
                <a:gd name="connsiteY1451" fmla="*/ 149543 h 183303"/>
                <a:gd name="connsiteX1452" fmla="*/ 180975 w 279082"/>
                <a:gd name="connsiteY1452" fmla="*/ 149543 h 183303"/>
                <a:gd name="connsiteX1453" fmla="*/ 179070 w 279082"/>
                <a:gd name="connsiteY1453" fmla="*/ 149543 h 183303"/>
                <a:gd name="connsiteX1454" fmla="*/ 177165 w 279082"/>
                <a:gd name="connsiteY1454" fmla="*/ 149543 h 183303"/>
                <a:gd name="connsiteX1455" fmla="*/ 176213 w 279082"/>
                <a:gd name="connsiteY1455" fmla="*/ 148590 h 183303"/>
                <a:gd name="connsiteX1456" fmla="*/ 173355 w 279082"/>
                <a:gd name="connsiteY1456" fmla="*/ 148590 h 183303"/>
                <a:gd name="connsiteX1457" fmla="*/ 171450 w 279082"/>
                <a:gd name="connsiteY1457" fmla="*/ 148590 h 183303"/>
                <a:gd name="connsiteX1458" fmla="*/ 170498 w 279082"/>
                <a:gd name="connsiteY1458" fmla="*/ 148590 h 183303"/>
                <a:gd name="connsiteX1459" fmla="*/ 167640 w 279082"/>
                <a:gd name="connsiteY1459" fmla="*/ 148590 h 183303"/>
                <a:gd name="connsiteX1460" fmla="*/ 164783 w 279082"/>
                <a:gd name="connsiteY1460" fmla="*/ 147638 h 183303"/>
                <a:gd name="connsiteX1461" fmla="*/ 163830 w 279082"/>
                <a:gd name="connsiteY1461" fmla="*/ 146685 h 183303"/>
                <a:gd name="connsiteX1462" fmla="*/ 164783 w 279082"/>
                <a:gd name="connsiteY1462" fmla="*/ 146685 h 183303"/>
                <a:gd name="connsiteX1463" fmla="*/ 165735 w 279082"/>
                <a:gd name="connsiteY1463" fmla="*/ 146685 h 183303"/>
                <a:gd name="connsiteX1464" fmla="*/ 168593 w 279082"/>
                <a:gd name="connsiteY1464" fmla="*/ 146685 h 183303"/>
                <a:gd name="connsiteX1465" fmla="*/ 172403 w 279082"/>
                <a:gd name="connsiteY1465" fmla="*/ 146685 h 183303"/>
                <a:gd name="connsiteX1466" fmla="*/ 173355 w 279082"/>
                <a:gd name="connsiteY1466" fmla="*/ 146685 h 183303"/>
                <a:gd name="connsiteX1467" fmla="*/ 175260 w 279082"/>
                <a:gd name="connsiteY1467" fmla="*/ 146685 h 183303"/>
                <a:gd name="connsiteX1468" fmla="*/ 179070 w 279082"/>
                <a:gd name="connsiteY1468" fmla="*/ 145733 h 183303"/>
                <a:gd name="connsiteX1469" fmla="*/ 180975 w 279082"/>
                <a:gd name="connsiteY1469" fmla="*/ 146685 h 183303"/>
                <a:gd name="connsiteX1470" fmla="*/ 184785 w 279082"/>
                <a:gd name="connsiteY1470" fmla="*/ 147638 h 183303"/>
                <a:gd name="connsiteX1471" fmla="*/ 189548 w 279082"/>
                <a:gd name="connsiteY1471" fmla="*/ 147638 h 183303"/>
                <a:gd name="connsiteX1472" fmla="*/ 190500 w 279082"/>
                <a:gd name="connsiteY1472" fmla="*/ 147638 h 183303"/>
                <a:gd name="connsiteX1473" fmla="*/ 191453 w 279082"/>
                <a:gd name="connsiteY1473" fmla="*/ 146685 h 183303"/>
                <a:gd name="connsiteX1474" fmla="*/ 192405 w 279082"/>
                <a:gd name="connsiteY1474" fmla="*/ 145733 h 183303"/>
                <a:gd name="connsiteX1475" fmla="*/ 189548 w 279082"/>
                <a:gd name="connsiteY1475" fmla="*/ 144780 h 183303"/>
                <a:gd name="connsiteX1476" fmla="*/ 188595 w 279082"/>
                <a:gd name="connsiteY1476" fmla="*/ 144780 h 183303"/>
                <a:gd name="connsiteX1477" fmla="*/ 186690 w 279082"/>
                <a:gd name="connsiteY1477" fmla="*/ 144780 h 183303"/>
                <a:gd name="connsiteX1478" fmla="*/ 185738 w 279082"/>
                <a:gd name="connsiteY1478" fmla="*/ 144780 h 183303"/>
                <a:gd name="connsiteX1479" fmla="*/ 183833 w 279082"/>
                <a:gd name="connsiteY1479" fmla="*/ 144780 h 183303"/>
                <a:gd name="connsiteX1480" fmla="*/ 182880 w 279082"/>
                <a:gd name="connsiteY1480" fmla="*/ 144780 h 183303"/>
                <a:gd name="connsiteX1481" fmla="*/ 180023 w 279082"/>
                <a:gd name="connsiteY1481" fmla="*/ 143828 h 183303"/>
                <a:gd name="connsiteX1482" fmla="*/ 177165 w 279082"/>
                <a:gd name="connsiteY1482" fmla="*/ 142875 h 183303"/>
                <a:gd name="connsiteX1483" fmla="*/ 176213 w 279082"/>
                <a:gd name="connsiteY1483" fmla="*/ 142875 h 183303"/>
                <a:gd name="connsiteX1484" fmla="*/ 173355 w 279082"/>
                <a:gd name="connsiteY1484" fmla="*/ 142875 h 183303"/>
                <a:gd name="connsiteX1485" fmla="*/ 171450 w 279082"/>
                <a:gd name="connsiteY1485" fmla="*/ 142875 h 183303"/>
                <a:gd name="connsiteX1486" fmla="*/ 170498 w 279082"/>
                <a:gd name="connsiteY1486" fmla="*/ 142875 h 183303"/>
                <a:gd name="connsiteX1487" fmla="*/ 168593 w 279082"/>
                <a:gd name="connsiteY1487" fmla="*/ 142875 h 183303"/>
                <a:gd name="connsiteX1488" fmla="*/ 167640 w 279082"/>
                <a:gd name="connsiteY1488" fmla="*/ 142875 h 183303"/>
                <a:gd name="connsiteX1489" fmla="*/ 165735 w 279082"/>
                <a:gd name="connsiteY1489" fmla="*/ 143828 h 183303"/>
                <a:gd name="connsiteX1490" fmla="*/ 163830 w 279082"/>
                <a:gd name="connsiteY1490" fmla="*/ 143828 h 183303"/>
                <a:gd name="connsiteX1491" fmla="*/ 161925 w 279082"/>
                <a:gd name="connsiteY1491" fmla="*/ 143828 h 183303"/>
                <a:gd name="connsiteX1492" fmla="*/ 159068 w 279082"/>
                <a:gd name="connsiteY1492" fmla="*/ 143828 h 183303"/>
                <a:gd name="connsiteX1493" fmla="*/ 157163 w 279082"/>
                <a:gd name="connsiteY1493" fmla="*/ 143828 h 183303"/>
                <a:gd name="connsiteX1494" fmla="*/ 156210 w 279082"/>
                <a:gd name="connsiteY1494" fmla="*/ 143828 h 183303"/>
                <a:gd name="connsiteX1495" fmla="*/ 153353 w 279082"/>
                <a:gd name="connsiteY1495" fmla="*/ 143828 h 183303"/>
                <a:gd name="connsiteX1496" fmla="*/ 152400 w 279082"/>
                <a:gd name="connsiteY1496" fmla="*/ 143828 h 183303"/>
                <a:gd name="connsiteX1497" fmla="*/ 152400 w 279082"/>
                <a:gd name="connsiteY1497" fmla="*/ 143828 h 183303"/>
                <a:gd name="connsiteX1498" fmla="*/ 152400 w 279082"/>
                <a:gd name="connsiteY1498" fmla="*/ 143828 h 183303"/>
                <a:gd name="connsiteX1499" fmla="*/ 158115 w 279082"/>
                <a:gd name="connsiteY1499" fmla="*/ 143828 h 183303"/>
                <a:gd name="connsiteX1500" fmla="*/ 160973 w 279082"/>
                <a:gd name="connsiteY1500" fmla="*/ 144780 h 183303"/>
                <a:gd name="connsiteX1501" fmla="*/ 160973 w 279082"/>
                <a:gd name="connsiteY1501" fmla="*/ 144780 h 183303"/>
                <a:gd name="connsiteX1502" fmla="*/ 159068 w 279082"/>
                <a:gd name="connsiteY1502" fmla="*/ 145733 h 183303"/>
                <a:gd name="connsiteX1503" fmla="*/ 155258 w 279082"/>
                <a:gd name="connsiteY1503" fmla="*/ 144780 h 183303"/>
                <a:gd name="connsiteX1504" fmla="*/ 153353 w 279082"/>
                <a:gd name="connsiteY1504" fmla="*/ 144780 h 183303"/>
                <a:gd name="connsiteX1505" fmla="*/ 152400 w 279082"/>
                <a:gd name="connsiteY1505" fmla="*/ 144780 h 183303"/>
                <a:gd name="connsiteX1506" fmla="*/ 150495 w 279082"/>
                <a:gd name="connsiteY1506" fmla="*/ 144780 h 183303"/>
                <a:gd name="connsiteX1507" fmla="*/ 147638 w 279082"/>
                <a:gd name="connsiteY1507" fmla="*/ 144780 h 183303"/>
                <a:gd name="connsiteX1508" fmla="*/ 147638 w 279082"/>
                <a:gd name="connsiteY1508" fmla="*/ 144780 h 183303"/>
                <a:gd name="connsiteX1509" fmla="*/ 143828 w 279082"/>
                <a:gd name="connsiteY1509" fmla="*/ 143828 h 183303"/>
                <a:gd name="connsiteX1510" fmla="*/ 142875 w 279082"/>
                <a:gd name="connsiteY1510" fmla="*/ 142875 h 183303"/>
                <a:gd name="connsiteX1511" fmla="*/ 141923 w 279082"/>
                <a:gd name="connsiteY1511" fmla="*/ 141923 h 183303"/>
                <a:gd name="connsiteX1512" fmla="*/ 140970 w 279082"/>
                <a:gd name="connsiteY1512" fmla="*/ 142875 h 183303"/>
                <a:gd name="connsiteX1513" fmla="*/ 140018 w 279082"/>
                <a:gd name="connsiteY1513" fmla="*/ 142875 h 183303"/>
                <a:gd name="connsiteX1514" fmla="*/ 138113 w 279082"/>
                <a:gd name="connsiteY1514" fmla="*/ 141923 h 183303"/>
                <a:gd name="connsiteX1515" fmla="*/ 137160 w 279082"/>
                <a:gd name="connsiteY1515" fmla="*/ 141923 h 183303"/>
                <a:gd name="connsiteX1516" fmla="*/ 139065 w 279082"/>
                <a:gd name="connsiteY1516" fmla="*/ 142875 h 183303"/>
                <a:gd name="connsiteX1517" fmla="*/ 141923 w 279082"/>
                <a:gd name="connsiteY1517" fmla="*/ 143828 h 183303"/>
                <a:gd name="connsiteX1518" fmla="*/ 144780 w 279082"/>
                <a:gd name="connsiteY1518" fmla="*/ 144780 h 183303"/>
                <a:gd name="connsiteX1519" fmla="*/ 145733 w 279082"/>
                <a:gd name="connsiteY1519" fmla="*/ 144780 h 183303"/>
                <a:gd name="connsiteX1520" fmla="*/ 147638 w 279082"/>
                <a:gd name="connsiteY1520" fmla="*/ 144780 h 183303"/>
                <a:gd name="connsiteX1521" fmla="*/ 148590 w 279082"/>
                <a:gd name="connsiteY1521" fmla="*/ 144780 h 183303"/>
                <a:gd name="connsiteX1522" fmla="*/ 152400 w 279082"/>
                <a:gd name="connsiteY1522" fmla="*/ 144780 h 183303"/>
                <a:gd name="connsiteX1523" fmla="*/ 156210 w 279082"/>
                <a:gd name="connsiteY1523" fmla="*/ 144780 h 183303"/>
                <a:gd name="connsiteX1524" fmla="*/ 157163 w 279082"/>
                <a:gd name="connsiteY1524" fmla="*/ 144780 h 183303"/>
                <a:gd name="connsiteX1525" fmla="*/ 160020 w 279082"/>
                <a:gd name="connsiteY1525" fmla="*/ 144780 h 183303"/>
                <a:gd name="connsiteX1526" fmla="*/ 160973 w 279082"/>
                <a:gd name="connsiteY1526" fmla="*/ 144780 h 183303"/>
                <a:gd name="connsiteX1527" fmla="*/ 163830 w 279082"/>
                <a:gd name="connsiteY1527" fmla="*/ 145733 h 183303"/>
                <a:gd name="connsiteX1528" fmla="*/ 164783 w 279082"/>
                <a:gd name="connsiteY1528" fmla="*/ 145733 h 183303"/>
                <a:gd name="connsiteX1529" fmla="*/ 167640 w 279082"/>
                <a:gd name="connsiteY1529" fmla="*/ 145733 h 183303"/>
                <a:gd name="connsiteX1530" fmla="*/ 169545 w 279082"/>
                <a:gd name="connsiteY1530" fmla="*/ 145733 h 183303"/>
                <a:gd name="connsiteX1531" fmla="*/ 174308 w 279082"/>
                <a:gd name="connsiteY1531" fmla="*/ 146685 h 183303"/>
                <a:gd name="connsiteX1532" fmla="*/ 176213 w 279082"/>
                <a:gd name="connsiteY1532" fmla="*/ 146685 h 183303"/>
                <a:gd name="connsiteX1533" fmla="*/ 178118 w 279082"/>
                <a:gd name="connsiteY1533" fmla="*/ 146685 h 183303"/>
                <a:gd name="connsiteX1534" fmla="*/ 180975 w 279082"/>
                <a:gd name="connsiteY1534" fmla="*/ 147638 h 183303"/>
                <a:gd name="connsiteX1535" fmla="*/ 181928 w 279082"/>
                <a:gd name="connsiteY1535" fmla="*/ 147638 h 183303"/>
                <a:gd name="connsiteX1536" fmla="*/ 183833 w 279082"/>
                <a:gd name="connsiteY1536" fmla="*/ 148590 h 183303"/>
                <a:gd name="connsiteX1537" fmla="*/ 187643 w 279082"/>
                <a:gd name="connsiteY1537" fmla="*/ 149543 h 183303"/>
                <a:gd name="connsiteX1538" fmla="*/ 189548 w 279082"/>
                <a:gd name="connsiteY1538" fmla="*/ 149543 h 183303"/>
                <a:gd name="connsiteX1539" fmla="*/ 191453 w 279082"/>
                <a:gd name="connsiteY1539" fmla="*/ 149543 h 183303"/>
                <a:gd name="connsiteX1540" fmla="*/ 192405 w 279082"/>
                <a:gd name="connsiteY1540" fmla="*/ 149543 h 183303"/>
                <a:gd name="connsiteX1541" fmla="*/ 194310 w 279082"/>
                <a:gd name="connsiteY1541" fmla="*/ 149543 h 183303"/>
                <a:gd name="connsiteX1542" fmla="*/ 196215 w 279082"/>
                <a:gd name="connsiteY1542" fmla="*/ 149543 h 183303"/>
                <a:gd name="connsiteX1543" fmla="*/ 197168 w 279082"/>
                <a:gd name="connsiteY1543" fmla="*/ 150495 h 183303"/>
                <a:gd name="connsiteX1544" fmla="*/ 197168 w 279082"/>
                <a:gd name="connsiteY1544" fmla="*/ 151448 h 183303"/>
                <a:gd name="connsiteX1545" fmla="*/ 196215 w 279082"/>
                <a:gd name="connsiteY1545" fmla="*/ 151448 h 183303"/>
                <a:gd name="connsiteX1546" fmla="*/ 195263 w 279082"/>
                <a:gd name="connsiteY1546" fmla="*/ 152400 h 183303"/>
                <a:gd name="connsiteX1547" fmla="*/ 193358 w 279082"/>
                <a:gd name="connsiteY1547" fmla="*/ 154305 h 183303"/>
                <a:gd name="connsiteX1548" fmla="*/ 187643 w 279082"/>
                <a:gd name="connsiteY1548" fmla="*/ 153353 h 183303"/>
                <a:gd name="connsiteX1549" fmla="*/ 186690 w 279082"/>
                <a:gd name="connsiteY1549" fmla="*/ 153353 h 183303"/>
                <a:gd name="connsiteX1550" fmla="*/ 185738 w 279082"/>
                <a:gd name="connsiteY1550" fmla="*/ 153353 h 183303"/>
                <a:gd name="connsiteX1551" fmla="*/ 185738 w 279082"/>
                <a:gd name="connsiteY1551" fmla="*/ 153353 h 183303"/>
                <a:gd name="connsiteX1552" fmla="*/ 182880 w 279082"/>
                <a:gd name="connsiteY1552" fmla="*/ 153353 h 183303"/>
                <a:gd name="connsiteX1553" fmla="*/ 181928 w 279082"/>
                <a:gd name="connsiteY1553" fmla="*/ 152400 h 183303"/>
                <a:gd name="connsiteX1554" fmla="*/ 180975 w 279082"/>
                <a:gd name="connsiteY1554" fmla="*/ 152400 h 183303"/>
                <a:gd name="connsiteX1555" fmla="*/ 179070 w 279082"/>
                <a:gd name="connsiteY1555" fmla="*/ 151448 h 183303"/>
                <a:gd name="connsiteX1556" fmla="*/ 177165 w 279082"/>
                <a:gd name="connsiteY1556" fmla="*/ 150495 h 183303"/>
                <a:gd name="connsiteX1557" fmla="*/ 175260 w 279082"/>
                <a:gd name="connsiteY1557" fmla="*/ 151448 h 183303"/>
                <a:gd name="connsiteX1558" fmla="*/ 174308 w 279082"/>
                <a:gd name="connsiteY1558" fmla="*/ 150495 h 183303"/>
                <a:gd name="connsiteX1559" fmla="*/ 173355 w 279082"/>
                <a:gd name="connsiteY1559" fmla="*/ 149543 h 183303"/>
                <a:gd name="connsiteX1560" fmla="*/ 173355 w 279082"/>
                <a:gd name="connsiteY1560" fmla="*/ 150495 h 183303"/>
                <a:gd name="connsiteX1561" fmla="*/ 172403 w 279082"/>
                <a:gd name="connsiteY1561" fmla="*/ 150495 h 183303"/>
                <a:gd name="connsiteX1562" fmla="*/ 171450 w 279082"/>
                <a:gd name="connsiteY1562" fmla="*/ 150495 h 183303"/>
                <a:gd name="connsiteX1563" fmla="*/ 170498 w 279082"/>
                <a:gd name="connsiteY1563" fmla="*/ 149543 h 183303"/>
                <a:gd name="connsiteX1564" fmla="*/ 169545 w 279082"/>
                <a:gd name="connsiteY1564" fmla="*/ 149543 h 183303"/>
                <a:gd name="connsiteX1565" fmla="*/ 167640 w 279082"/>
                <a:gd name="connsiteY1565" fmla="*/ 149543 h 183303"/>
                <a:gd name="connsiteX1566" fmla="*/ 166688 w 279082"/>
                <a:gd name="connsiteY1566" fmla="*/ 150495 h 183303"/>
                <a:gd name="connsiteX1567" fmla="*/ 164783 w 279082"/>
                <a:gd name="connsiteY1567" fmla="*/ 151448 h 183303"/>
                <a:gd name="connsiteX1568" fmla="*/ 163830 w 279082"/>
                <a:gd name="connsiteY1568" fmla="*/ 151448 h 183303"/>
                <a:gd name="connsiteX1569" fmla="*/ 161925 w 279082"/>
                <a:gd name="connsiteY1569" fmla="*/ 149543 h 183303"/>
                <a:gd name="connsiteX1570" fmla="*/ 160973 w 279082"/>
                <a:gd name="connsiteY1570" fmla="*/ 148590 h 183303"/>
                <a:gd name="connsiteX1571" fmla="*/ 160020 w 279082"/>
                <a:gd name="connsiteY1571" fmla="*/ 148590 h 183303"/>
                <a:gd name="connsiteX1572" fmla="*/ 156210 w 279082"/>
                <a:gd name="connsiteY1572" fmla="*/ 147638 h 183303"/>
                <a:gd name="connsiteX1573" fmla="*/ 154305 w 279082"/>
                <a:gd name="connsiteY1573" fmla="*/ 147638 h 183303"/>
                <a:gd name="connsiteX1574" fmla="*/ 152400 w 279082"/>
                <a:gd name="connsiteY1574" fmla="*/ 147638 h 183303"/>
                <a:gd name="connsiteX1575" fmla="*/ 151448 w 279082"/>
                <a:gd name="connsiteY1575" fmla="*/ 147638 h 183303"/>
                <a:gd name="connsiteX1576" fmla="*/ 148590 w 279082"/>
                <a:gd name="connsiteY1576" fmla="*/ 147638 h 183303"/>
                <a:gd name="connsiteX1577" fmla="*/ 148590 w 279082"/>
                <a:gd name="connsiteY1577" fmla="*/ 147638 h 183303"/>
                <a:gd name="connsiteX1578" fmla="*/ 149543 w 279082"/>
                <a:gd name="connsiteY1578" fmla="*/ 148590 h 183303"/>
                <a:gd name="connsiteX1579" fmla="*/ 148590 w 279082"/>
                <a:gd name="connsiteY1579" fmla="*/ 149543 h 183303"/>
                <a:gd name="connsiteX1580" fmla="*/ 148590 w 279082"/>
                <a:gd name="connsiteY1580" fmla="*/ 149543 h 183303"/>
                <a:gd name="connsiteX1581" fmla="*/ 143828 w 279082"/>
                <a:gd name="connsiteY1581" fmla="*/ 149543 h 183303"/>
                <a:gd name="connsiteX1582" fmla="*/ 142875 w 279082"/>
                <a:gd name="connsiteY1582" fmla="*/ 148590 h 183303"/>
                <a:gd name="connsiteX1583" fmla="*/ 143828 w 279082"/>
                <a:gd name="connsiteY1583" fmla="*/ 147638 h 183303"/>
                <a:gd name="connsiteX1584" fmla="*/ 144780 w 279082"/>
                <a:gd name="connsiteY1584" fmla="*/ 147638 h 183303"/>
                <a:gd name="connsiteX1585" fmla="*/ 143828 w 279082"/>
                <a:gd name="connsiteY1585" fmla="*/ 147638 h 183303"/>
                <a:gd name="connsiteX1586" fmla="*/ 141923 w 279082"/>
                <a:gd name="connsiteY1586" fmla="*/ 147638 h 183303"/>
                <a:gd name="connsiteX1587" fmla="*/ 138113 w 279082"/>
                <a:gd name="connsiteY1587" fmla="*/ 146685 h 183303"/>
                <a:gd name="connsiteX1588" fmla="*/ 135255 w 279082"/>
                <a:gd name="connsiteY1588" fmla="*/ 146685 h 183303"/>
                <a:gd name="connsiteX1589" fmla="*/ 133350 w 279082"/>
                <a:gd name="connsiteY1589" fmla="*/ 145733 h 183303"/>
                <a:gd name="connsiteX1590" fmla="*/ 131445 w 279082"/>
                <a:gd name="connsiteY1590" fmla="*/ 144780 h 183303"/>
                <a:gd name="connsiteX1591" fmla="*/ 126683 w 279082"/>
                <a:gd name="connsiteY1591" fmla="*/ 144780 h 183303"/>
                <a:gd name="connsiteX1592" fmla="*/ 125730 w 279082"/>
                <a:gd name="connsiteY1592" fmla="*/ 143828 h 183303"/>
                <a:gd name="connsiteX1593" fmla="*/ 123825 w 279082"/>
                <a:gd name="connsiteY1593" fmla="*/ 142875 h 183303"/>
                <a:gd name="connsiteX1594" fmla="*/ 122873 w 279082"/>
                <a:gd name="connsiteY1594" fmla="*/ 142875 h 183303"/>
                <a:gd name="connsiteX1595" fmla="*/ 119063 w 279082"/>
                <a:gd name="connsiteY1595" fmla="*/ 142875 h 183303"/>
                <a:gd name="connsiteX1596" fmla="*/ 118110 w 279082"/>
                <a:gd name="connsiteY1596" fmla="*/ 142875 h 183303"/>
                <a:gd name="connsiteX1597" fmla="*/ 115253 w 279082"/>
                <a:gd name="connsiteY1597" fmla="*/ 142875 h 183303"/>
                <a:gd name="connsiteX1598" fmla="*/ 113348 w 279082"/>
                <a:gd name="connsiteY1598" fmla="*/ 142875 h 183303"/>
                <a:gd name="connsiteX1599" fmla="*/ 111443 w 279082"/>
                <a:gd name="connsiteY1599" fmla="*/ 142875 h 183303"/>
                <a:gd name="connsiteX1600" fmla="*/ 110490 w 279082"/>
                <a:gd name="connsiteY1600" fmla="*/ 142875 h 183303"/>
                <a:gd name="connsiteX1601" fmla="*/ 106680 w 279082"/>
                <a:gd name="connsiteY1601" fmla="*/ 142875 h 183303"/>
                <a:gd name="connsiteX1602" fmla="*/ 100013 w 279082"/>
                <a:gd name="connsiteY1602" fmla="*/ 143828 h 183303"/>
                <a:gd name="connsiteX1603" fmla="*/ 99060 w 279082"/>
                <a:gd name="connsiteY1603" fmla="*/ 143828 h 183303"/>
                <a:gd name="connsiteX1604" fmla="*/ 97155 w 279082"/>
                <a:gd name="connsiteY1604" fmla="*/ 143828 h 183303"/>
                <a:gd name="connsiteX1605" fmla="*/ 95250 w 279082"/>
                <a:gd name="connsiteY1605" fmla="*/ 143828 h 183303"/>
                <a:gd name="connsiteX1606" fmla="*/ 94298 w 279082"/>
                <a:gd name="connsiteY1606" fmla="*/ 143828 h 183303"/>
                <a:gd name="connsiteX1607" fmla="*/ 90488 w 279082"/>
                <a:gd name="connsiteY1607" fmla="*/ 143828 h 183303"/>
                <a:gd name="connsiteX1608" fmla="*/ 86678 w 279082"/>
                <a:gd name="connsiteY1608" fmla="*/ 143828 h 183303"/>
                <a:gd name="connsiteX1609" fmla="*/ 85725 w 279082"/>
                <a:gd name="connsiteY1609" fmla="*/ 143828 h 183303"/>
                <a:gd name="connsiteX1610" fmla="*/ 84773 w 279082"/>
                <a:gd name="connsiteY1610" fmla="*/ 143828 h 183303"/>
                <a:gd name="connsiteX1611" fmla="*/ 83820 w 279082"/>
                <a:gd name="connsiteY1611" fmla="*/ 143828 h 183303"/>
                <a:gd name="connsiteX1612" fmla="*/ 80010 w 279082"/>
                <a:gd name="connsiteY1612" fmla="*/ 143828 h 183303"/>
                <a:gd name="connsiteX1613" fmla="*/ 79058 w 279082"/>
                <a:gd name="connsiteY1613" fmla="*/ 143828 h 183303"/>
                <a:gd name="connsiteX1614" fmla="*/ 76200 w 279082"/>
                <a:gd name="connsiteY1614" fmla="*/ 143828 h 183303"/>
                <a:gd name="connsiteX1615" fmla="*/ 75248 w 279082"/>
                <a:gd name="connsiteY1615" fmla="*/ 143828 h 183303"/>
                <a:gd name="connsiteX1616" fmla="*/ 75248 w 279082"/>
                <a:gd name="connsiteY1616" fmla="*/ 143828 h 183303"/>
                <a:gd name="connsiteX1617" fmla="*/ 75248 w 279082"/>
                <a:gd name="connsiteY1617" fmla="*/ 143828 h 183303"/>
                <a:gd name="connsiteX1618" fmla="*/ 78105 w 279082"/>
                <a:gd name="connsiteY1618" fmla="*/ 143828 h 183303"/>
                <a:gd name="connsiteX1619" fmla="*/ 79058 w 279082"/>
                <a:gd name="connsiteY1619" fmla="*/ 144780 h 183303"/>
                <a:gd name="connsiteX1620" fmla="*/ 78105 w 279082"/>
                <a:gd name="connsiteY1620" fmla="*/ 145733 h 183303"/>
                <a:gd name="connsiteX1621" fmla="*/ 76200 w 279082"/>
                <a:gd name="connsiteY1621" fmla="*/ 145733 h 183303"/>
                <a:gd name="connsiteX1622" fmla="*/ 75248 w 279082"/>
                <a:gd name="connsiteY1622" fmla="*/ 145733 h 183303"/>
                <a:gd name="connsiteX1623" fmla="*/ 73343 w 279082"/>
                <a:gd name="connsiteY1623" fmla="*/ 145733 h 183303"/>
                <a:gd name="connsiteX1624" fmla="*/ 72390 w 279082"/>
                <a:gd name="connsiteY1624" fmla="*/ 145733 h 183303"/>
                <a:gd name="connsiteX1625" fmla="*/ 71438 w 279082"/>
                <a:gd name="connsiteY1625" fmla="*/ 146685 h 183303"/>
                <a:gd name="connsiteX1626" fmla="*/ 69533 w 279082"/>
                <a:gd name="connsiteY1626" fmla="*/ 146685 h 183303"/>
                <a:gd name="connsiteX1627" fmla="*/ 68580 w 279082"/>
                <a:gd name="connsiteY1627" fmla="*/ 146685 h 183303"/>
                <a:gd name="connsiteX1628" fmla="*/ 64770 w 279082"/>
                <a:gd name="connsiteY1628" fmla="*/ 147638 h 183303"/>
                <a:gd name="connsiteX1629" fmla="*/ 63818 w 279082"/>
                <a:gd name="connsiteY1629" fmla="*/ 147638 h 183303"/>
                <a:gd name="connsiteX1630" fmla="*/ 62865 w 279082"/>
                <a:gd name="connsiteY1630" fmla="*/ 145733 h 183303"/>
                <a:gd name="connsiteX1631" fmla="*/ 62865 w 279082"/>
                <a:gd name="connsiteY1631" fmla="*/ 144780 h 183303"/>
                <a:gd name="connsiteX1632" fmla="*/ 61913 w 279082"/>
                <a:gd name="connsiteY1632" fmla="*/ 144780 h 183303"/>
                <a:gd name="connsiteX1633" fmla="*/ 60960 w 279082"/>
                <a:gd name="connsiteY1633" fmla="*/ 145733 h 183303"/>
                <a:gd name="connsiteX1634" fmla="*/ 60960 w 279082"/>
                <a:gd name="connsiteY1634" fmla="*/ 145733 h 183303"/>
                <a:gd name="connsiteX1635" fmla="*/ 61913 w 279082"/>
                <a:gd name="connsiteY1635" fmla="*/ 146685 h 183303"/>
                <a:gd name="connsiteX1636" fmla="*/ 61913 w 279082"/>
                <a:gd name="connsiteY1636" fmla="*/ 147638 h 183303"/>
                <a:gd name="connsiteX1637" fmla="*/ 59055 w 279082"/>
                <a:gd name="connsiteY1637" fmla="*/ 147638 h 183303"/>
                <a:gd name="connsiteX1638" fmla="*/ 57150 w 279082"/>
                <a:gd name="connsiteY1638" fmla="*/ 146685 h 183303"/>
                <a:gd name="connsiteX1639" fmla="*/ 53340 w 279082"/>
                <a:gd name="connsiteY1639" fmla="*/ 146685 h 183303"/>
                <a:gd name="connsiteX1640" fmla="*/ 48578 w 279082"/>
                <a:gd name="connsiteY1640" fmla="*/ 148590 h 183303"/>
                <a:gd name="connsiteX1641" fmla="*/ 46673 w 279082"/>
                <a:gd name="connsiteY1641" fmla="*/ 148590 h 183303"/>
                <a:gd name="connsiteX1642" fmla="*/ 47625 w 279082"/>
                <a:gd name="connsiteY1642" fmla="*/ 148590 h 183303"/>
                <a:gd name="connsiteX1643" fmla="*/ 48578 w 279082"/>
                <a:gd name="connsiteY1643" fmla="*/ 148590 h 183303"/>
                <a:gd name="connsiteX1644" fmla="*/ 50483 w 279082"/>
                <a:gd name="connsiteY1644" fmla="*/ 148590 h 183303"/>
                <a:gd name="connsiteX1645" fmla="*/ 51435 w 279082"/>
                <a:gd name="connsiteY1645" fmla="*/ 149543 h 183303"/>
                <a:gd name="connsiteX1646" fmla="*/ 53340 w 279082"/>
                <a:gd name="connsiteY1646" fmla="*/ 150495 h 183303"/>
                <a:gd name="connsiteX1647" fmla="*/ 58103 w 279082"/>
                <a:gd name="connsiteY1647" fmla="*/ 150495 h 183303"/>
                <a:gd name="connsiteX1648" fmla="*/ 58103 w 279082"/>
                <a:gd name="connsiteY1648" fmla="*/ 150495 h 183303"/>
                <a:gd name="connsiteX1649" fmla="*/ 64770 w 279082"/>
                <a:gd name="connsiteY1649" fmla="*/ 151448 h 183303"/>
                <a:gd name="connsiteX1650" fmla="*/ 69533 w 279082"/>
                <a:gd name="connsiteY1650" fmla="*/ 151448 h 183303"/>
                <a:gd name="connsiteX1651" fmla="*/ 70485 w 279082"/>
                <a:gd name="connsiteY1651" fmla="*/ 151448 h 183303"/>
                <a:gd name="connsiteX1652" fmla="*/ 76200 w 279082"/>
                <a:gd name="connsiteY1652" fmla="*/ 151448 h 183303"/>
                <a:gd name="connsiteX1653" fmla="*/ 78105 w 279082"/>
                <a:gd name="connsiteY1653" fmla="*/ 151448 h 183303"/>
                <a:gd name="connsiteX1654" fmla="*/ 82868 w 279082"/>
                <a:gd name="connsiteY1654" fmla="*/ 151448 h 183303"/>
                <a:gd name="connsiteX1655" fmla="*/ 86678 w 279082"/>
                <a:gd name="connsiteY1655" fmla="*/ 151448 h 183303"/>
                <a:gd name="connsiteX1656" fmla="*/ 87630 w 279082"/>
                <a:gd name="connsiteY1656" fmla="*/ 151448 h 183303"/>
                <a:gd name="connsiteX1657" fmla="*/ 90488 w 279082"/>
                <a:gd name="connsiteY1657" fmla="*/ 151448 h 183303"/>
                <a:gd name="connsiteX1658" fmla="*/ 93345 w 279082"/>
                <a:gd name="connsiteY1658" fmla="*/ 151448 h 183303"/>
                <a:gd name="connsiteX1659" fmla="*/ 97155 w 279082"/>
                <a:gd name="connsiteY1659" fmla="*/ 152400 h 183303"/>
                <a:gd name="connsiteX1660" fmla="*/ 99060 w 279082"/>
                <a:gd name="connsiteY1660" fmla="*/ 152400 h 183303"/>
                <a:gd name="connsiteX1661" fmla="*/ 100965 w 279082"/>
                <a:gd name="connsiteY1661" fmla="*/ 152400 h 183303"/>
                <a:gd name="connsiteX1662" fmla="*/ 105728 w 279082"/>
                <a:gd name="connsiteY1662" fmla="*/ 153353 h 183303"/>
                <a:gd name="connsiteX1663" fmla="*/ 105728 w 279082"/>
                <a:gd name="connsiteY1663" fmla="*/ 153353 h 183303"/>
                <a:gd name="connsiteX1664" fmla="*/ 108585 w 279082"/>
                <a:gd name="connsiteY1664" fmla="*/ 153353 h 183303"/>
                <a:gd name="connsiteX1665" fmla="*/ 111443 w 279082"/>
                <a:gd name="connsiteY1665" fmla="*/ 153353 h 183303"/>
                <a:gd name="connsiteX1666" fmla="*/ 117158 w 279082"/>
                <a:gd name="connsiteY1666" fmla="*/ 153353 h 183303"/>
                <a:gd name="connsiteX1667" fmla="*/ 118110 w 279082"/>
                <a:gd name="connsiteY1667" fmla="*/ 153353 h 183303"/>
                <a:gd name="connsiteX1668" fmla="*/ 120015 w 279082"/>
                <a:gd name="connsiteY1668" fmla="*/ 153353 h 183303"/>
                <a:gd name="connsiteX1669" fmla="*/ 122873 w 279082"/>
                <a:gd name="connsiteY1669" fmla="*/ 154305 h 183303"/>
                <a:gd name="connsiteX1670" fmla="*/ 126683 w 279082"/>
                <a:gd name="connsiteY1670" fmla="*/ 154305 h 183303"/>
                <a:gd name="connsiteX1671" fmla="*/ 131445 w 279082"/>
                <a:gd name="connsiteY1671" fmla="*/ 155258 h 183303"/>
                <a:gd name="connsiteX1672" fmla="*/ 132398 w 279082"/>
                <a:gd name="connsiteY1672" fmla="*/ 155258 h 183303"/>
                <a:gd name="connsiteX1673" fmla="*/ 136208 w 279082"/>
                <a:gd name="connsiteY1673" fmla="*/ 155258 h 183303"/>
                <a:gd name="connsiteX1674" fmla="*/ 139065 w 279082"/>
                <a:gd name="connsiteY1674" fmla="*/ 155258 h 183303"/>
                <a:gd name="connsiteX1675" fmla="*/ 140018 w 279082"/>
                <a:gd name="connsiteY1675" fmla="*/ 155258 h 183303"/>
                <a:gd name="connsiteX1676" fmla="*/ 140970 w 279082"/>
                <a:gd name="connsiteY1676" fmla="*/ 155258 h 183303"/>
                <a:gd name="connsiteX1677" fmla="*/ 145733 w 279082"/>
                <a:gd name="connsiteY1677" fmla="*/ 156210 h 183303"/>
                <a:gd name="connsiteX1678" fmla="*/ 146685 w 279082"/>
                <a:gd name="connsiteY1678" fmla="*/ 156210 h 183303"/>
                <a:gd name="connsiteX1679" fmla="*/ 147638 w 279082"/>
                <a:gd name="connsiteY1679" fmla="*/ 156210 h 183303"/>
                <a:gd name="connsiteX1680" fmla="*/ 147638 w 279082"/>
                <a:gd name="connsiteY1680" fmla="*/ 156210 h 183303"/>
                <a:gd name="connsiteX1681" fmla="*/ 150495 w 279082"/>
                <a:gd name="connsiteY1681" fmla="*/ 156210 h 183303"/>
                <a:gd name="connsiteX1682" fmla="*/ 154305 w 279082"/>
                <a:gd name="connsiteY1682" fmla="*/ 156210 h 183303"/>
                <a:gd name="connsiteX1683" fmla="*/ 159068 w 279082"/>
                <a:gd name="connsiteY1683" fmla="*/ 156210 h 183303"/>
                <a:gd name="connsiteX1684" fmla="*/ 160020 w 279082"/>
                <a:gd name="connsiteY1684" fmla="*/ 156210 h 183303"/>
                <a:gd name="connsiteX1685" fmla="*/ 161925 w 279082"/>
                <a:gd name="connsiteY1685" fmla="*/ 156210 h 183303"/>
                <a:gd name="connsiteX1686" fmla="*/ 166688 w 279082"/>
                <a:gd name="connsiteY1686" fmla="*/ 156210 h 183303"/>
                <a:gd name="connsiteX1687" fmla="*/ 169545 w 279082"/>
                <a:gd name="connsiteY1687" fmla="*/ 156210 h 183303"/>
                <a:gd name="connsiteX1688" fmla="*/ 174308 w 279082"/>
                <a:gd name="connsiteY1688" fmla="*/ 156210 h 183303"/>
                <a:gd name="connsiteX1689" fmla="*/ 175260 w 279082"/>
                <a:gd name="connsiteY1689" fmla="*/ 156210 h 183303"/>
                <a:gd name="connsiteX1690" fmla="*/ 177165 w 279082"/>
                <a:gd name="connsiteY1690" fmla="*/ 156210 h 183303"/>
                <a:gd name="connsiteX1691" fmla="*/ 179070 w 279082"/>
                <a:gd name="connsiteY1691" fmla="*/ 157163 h 183303"/>
                <a:gd name="connsiteX1692" fmla="*/ 180975 w 279082"/>
                <a:gd name="connsiteY1692" fmla="*/ 157163 h 183303"/>
                <a:gd name="connsiteX1693" fmla="*/ 181928 w 279082"/>
                <a:gd name="connsiteY1693" fmla="*/ 157163 h 183303"/>
                <a:gd name="connsiteX1694" fmla="*/ 182880 w 279082"/>
                <a:gd name="connsiteY1694" fmla="*/ 157163 h 183303"/>
                <a:gd name="connsiteX1695" fmla="*/ 188595 w 279082"/>
                <a:gd name="connsiteY1695" fmla="*/ 158115 h 183303"/>
                <a:gd name="connsiteX1696" fmla="*/ 189548 w 279082"/>
                <a:gd name="connsiteY1696" fmla="*/ 159068 h 183303"/>
                <a:gd name="connsiteX1697" fmla="*/ 190500 w 279082"/>
                <a:gd name="connsiteY1697" fmla="*/ 159068 h 183303"/>
                <a:gd name="connsiteX1698" fmla="*/ 194310 w 279082"/>
                <a:gd name="connsiteY1698" fmla="*/ 159068 h 183303"/>
                <a:gd name="connsiteX1699" fmla="*/ 195263 w 279082"/>
                <a:gd name="connsiteY1699" fmla="*/ 159068 h 183303"/>
                <a:gd name="connsiteX1700" fmla="*/ 195263 w 279082"/>
                <a:gd name="connsiteY1700" fmla="*/ 159068 h 183303"/>
                <a:gd name="connsiteX1701" fmla="*/ 197168 w 279082"/>
                <a:gd name="connsiteY1701" fmla="*/ 160020 h 183303"/>
                <a:gd name="connsiteX1702" fmla="*/ 201930 w 279082"/>
                <a:gd name="connsiteY1702" fmla="*/ 160020 h 183303"/>
                <a:gd name="connsiteX1703" fmla="*/ 204788 w 279082"/>
                <a:gd name="connsiteY1703" fmla="*/ 160020 h 183303"/>
                <a:gd name="connsiteX1704" fmla="*/ 205740 w 279082"/>
                <a:gd name="connsiteY1704" fmla="*/ 160020 h 183303"/>
                <a:gd name="connsiteX1705" fmla="*/ 206693 w 279082"/>
                <a:gd name="connsiteY1705" fmla="*/ 160020 h 183303"/>
                <a:gd name="connsiteX1706" fmla="*/ 208598 w 279082"/>
                <a:gd name="connsiteY1706" fmla="*/ 159068 h 183303"/>
                <a:gd name="connsiteX1707" fmla="*/ 214313 w 279082"/>
                <a:gd name="connsiteY1707" fmla="*/ 159068 h 183303"/>
                <a:gd name="connsiteX1708" fmla="*/ 214313 w 279082"/>
                <a:gd name="connsiteY1708" fmla="*/ 159068 h 183303"/>
                <a:gd name="connsiteX1709" fmla="*/ 213360 w 279082"/>
                <a:gd name="connsiteY1709" fmla="*/ 159068 h 183303"/>
                <a:gd name="connsiteX1710" fmla="*/ 208598 w 279082"/>
                <a:gd name="connsiteY1710" fmla="*/ 159068 h 183303"/>
                <a:gd name="connsiteX1711" fmla="*/ 207645 w 279082"/>
                <a:gd name="connsiteY1711" fmla="*/ 159068 h 183303"/>
                <a:gd name="connsiteX1712" fmla="*/ 205740 w 279082"/>
                <a:gd name="connsiteY1712" fmla="*/ 157163 h 183303"/>
                <a:gd name="connsiteX1713" fmla="*/ 205740 w 279082"/>
                <a:gd name="connsiteY1713" fmla="*/ 156210 h 183303"/>
                <a:gd name="connsiteX1714" fmla="*/ 206693 w 279082"/>
                <a:gd name="connsiteY1714" fmla="*/ 156210 h 183303"/>
                <a:gd name="connsiteX1715" fmla="*/ 206693 w 279082"/>
                <a:gd name="connsiteY1715" fmla="*/ 156210 h 183303"/>
                <a:gd name="connsiteX1716" fmla="*/ 207645 w 279082"/>
                <a:gd name="connsiteY1716" fmla="*/ 156210 h 183303"/>
                <a:gd name="connsiteX1717" fmla="*/ 207645 w 279082"/>
                <a:gd name="connsiteY1717" fmla="*/ 155258 h 183303"/>
                <a:gd name="connsiteX1718" fmla="*/ 206693 w 279082"/>
                <a:gd name="connsiteY1718" fmla="*/ 155258 h 183303"/>
                <a:gd name="connsiteX1719" fmla="*/ 204788 w 279082"/>
                <a:gd name="connsiteY1719" fmla="*/ 155258 h 183303"/>
                <a:gd name="connsiteX1720" fmla="*/ 203835 w 279082"/>
                <a:gd name="connsiteY1720" fmla="*/ 155258 h 183303"/>
                <a:gd name="connsiteX1721" fmla="*/ 200025 w 279082"/>
                <a:gd name="connsiteY1721" fmla="*/ 157163 h 183303"/>
                <a:gd name="connsiteX1722" fmla="*/ 198120 w 279082"/>
                <a:gd name="connsiteY1722" fmla="*/ 157163 h 183303"/>
                <a:gd name="connsiteX1723" fmla="*/ 197168 w 279082"/>
                <a:gd name="connsiteY1723" fmla="*/ 156210 h 183303"/>
                <a:gd name="connsiteX1724" fmla="*/ 196215 w 279082"/>
                <a:gd name="connsiteY1724" fmla="*/ 156210 h 183303"/>
                <a:gd name="connsiteX1725" fmla="*/ 195263 w 279082"/>
                <a:gd name="connsiteY1725" fmla="*/ 156210 h 183303"/>
                <a:gd name="connsiteX1726" fmla="*/ 195263 w 279082"/>
                <a:gd name="connsiteY1726" fmla="*/ 155258 h 183303"/>
                <a:gd name="connsiteX1727" fmla="*/ 195263 w 279082"/>
                <a:gd name="connsiteY1727" fmla="*/ 154305 h 183303"/>
                <a:gd name="connsiteX1728" fmla="*/ 194310 w 279082"/>
                <a:gd name="connsiteY1728" fmla="*/ 153353 h 183303"/>
                <a:gd name="connsiteX1729" fmla="*/ 195263 w 279082"/>
                <a:gd name="connsiteY1729" fmla="*/ 152400 h 183303"/>
                <a:gd name="connsiteX1730" fmla="*/ 198120 w 279082"/>
                <a:gd name="connsiteY1730" fmla="*/ 153353 h 183303"/>
                <a:gd name="connsiteX1731" fmla="*/ 199073 w 279082"/>
                <a:gd name="connsiteY1731" fmla="*/ 153353 h 183303"/>
                <a:gd name="connsiteX1732" fmla="*/ 201930 w 279082"/>
                <a:gd name="connsiteY1732" fmla="*/ 153353 h 183303"/>
                <a:gd name="connsiteX1733" fmla="*/ 201930 w 279082"/>
                <a:gd name="connsiteY1733" fmla="*/ 153353 h 183303"/>
                <a:gd name="connsiteX1734" fmla="*/ 204788 w 279082"/>
                <a:gd name="connsiteY1734" fmla="*/ 153353 h 183303"/>
                <a:gd name="connsiteX1735" fmla="*/ 208598 w 279082"/>
                <a:gd name="connsiteY1735" fmla="*/ 153353 h 183303"/>
                <a:gd name="connsiteX1736" fmla="*/ 208598 w 279082"/>
                <a:gd name="connsiteY1736" fmla="*/ 153353 h 183303"/>
                <a:gd name="connsiteX1737" fmla="*/ 211455 w 279082"/>
                <a:gd name="connsiteY1737" fmla="*/ 154305 h 183303"/>
                <a:gd name="connsiteX1738" fmla="*/ 212408 w 279082"/>
                <a:gd name="connsiteY1738" fmla="*/ 154305 h 183303"/>
                <a:gd name="connsiteX1739" fmla="*/ 216218 w 279082"/>
                <a:gd name="connsiteY1739" fmla="*/ 154305 h 183303"/>
                <a:gd name="connsiteX1740" fmla="*/ 219075 w 279082"/>
                <a:gd name="connsiteY1740" fmla="*/ 155258 h 183303"/>
                <a:gd name="connsiteX1741" fmla="*/ 223838 w 279082"/>
                <a:gd name="connsiteY1741" fmla="*/ 156210 h 183303"/>
                <a:gd name="connsiteX1742" fmla="*/ 226695 w 279082"/>
                <a:gd name="connsiteY1742" fmla="*/ 156210 h 183303"/>
                <a:gd name="connsiteX1743" fmla="*/ 228600 w 279082"/>
                <a:gd name="connsiteY1743" fmla="*/ 156210 h 183303"/>
                <a:gd name="connsiteX1744" fmla="*/ 229553 w 279082"/>
                <a:gd name="connsiteY1744" fmla="*/ 156210 h 183303"/>
                <a:gd name="connsiteX1745" fmla="*/ 233363 w 279082"/>
                <a:gd name="connsiteY1745" fmla="*/ 156210 h 183303"/>
                <a:gd name="connsiteX1746" fmla="*/ 234315 w 279082"/>
                <a:gd name="connsiteY1746" fmla="*/ 157163 h 183303"/>
                <a:gd name="connsiteX1747" fmla="*/ 233363 w 279082"/>
                <a:gd name="connsiteY1747" fmla="*/ 158115 h 183303"/>
                <a:gd name="connsiteX1748" fmla="*/ 233363 w 279082"/>
                <a:gd name="connsiteY1748" fmla="*/ 158115 h 183303"/>
                <a:gd name="connsiteX1749" fmla="*/ 236220 w 279082"/>
                <a:gd name="connsiteY1749" fmla="*/ 158115 h 183303"/>
                <a:gd name="connsiteX1750" fmla="*/ 237173 w 279082"/>
                <a:gd name="connsiteY1750" fmla="*/ 158115 h 183303"/>
                <a:gd name="connsiteX1751" fmla="*/ 237173 w 279082"/>
                <a:gd name="connsiteY1751" fmla="*/ 158115 h 183303"/>
                <a:gd name="connsiteX1752" fmla="*/ 238125 w 279082"/>
                <a:gd name="connsiteY1752" fmla="*/ 159068 h 183303"/>
                <a:gd name="connsiteX1753" fmla="*/ 240030 w 279082"/>
                <a:gd name="connsiteY1753" fmla="*/ 160973 h 183303"/>
                <a:gd name="connsiteX1754" fmla="*/ 240983 w 279082"/>
                <a:gd name="connsiteY1754" fmla="*/ 160973 h 183303"/>
                <a:gd name="connsiteX1755" fmla="*/ 241935 w 279082"/>
                <a:gd name="connsiteY1755" fmla="*/ 160973 h 183303"/>
                <a:gd name="connsiteX1756" fmla="*/ 243840 w 279082"/>
                <a:gd name="connsiteY1756" fmla="*/ 160973 h 183303"/>
                <a:gd name="connsiteX1757" fmla="*/ 244793 w 279082"/>
                <a:gd name="connsiteY1757" fmla="*/ 160973 h 183303"/>
                <a:gd name="connsiteX1758" fmla="*/ 248603 w 279082"/>
                <a:gd name="connsiteY1758" fmla="*/ 161925 h 183303"/>
                <a:gd name="connsiteX1759" fmla="*/ 248603 w 279082"/>
                <a:gd name="connsiteY1759" fmla="*/ 161925 h 183303"/>
                <a:gd name="connsiteX1760" fmla="*/ 251460 w 279082"/>
                <a:gd name="connsiteY1760" fmla="*/ 162878 h 183303"/>
                <a:gd name="connsiteX1761" fmla="*/ 251460 w 279082"/>
                <a:gd name="connsiteY1761" fmla="*/ 162878 h 183303"/>
                <a:gd name="connsiteX1762" fmla="*/ 250508 w 279082"/>
                <a:gd name="connsiteY1762" fmla="*/ 163830 h 183303"/>
                <a:gd name="connsiteX1763" fmla="*/ 249555 w 279082"/>
                <a:gd name="connsiteY1763" fmla="*/ 164783 h 183303"/>
                <a:gd name="connsiteX1764" fmla="*/ 249555 w 279082"/>
                <a:gd name="connsiteY1764" fmla="*/ 165735 h 183303"/>
                <a:gd name="connsiteX1765" fmla="*/ 247650 w 279082"/>
                <a:gd name="connsiteY1765" fmla="*/ 165735 h 183303"/>
                <a:gd name="connsiteX1766" fmla="*/ 246698 w 279082"/>
                <a:gd name="connsiteY1766" fmla="*/ 165735 h 183303"/>
                <a:gd name="connsiteX1767" fmla="*/ 246698 w 279082"/>
                <a:gd name="connsiteY1767" fmla="*/ 166688 h 183303"/>
                <a:gd name="connsiteX1768" fmla="*/ 246698 w 279082"/>
                <a:gd name="connsiteY1768" fmla="*/ 166688 h 183303"/>
                <a:gd name="connsiteX1769" fmla="*/ 251460 w 279082"/>
                <a:gd name="connsiteY1769" fmla="*/ 167640 h 183303"/>
                <a:gd name="connsiteX1770" fmla="*/ 253365 w 279082"/>
                <a:gd name="connsiteY1770" fmla="*/ 168593 h 183303"/>
                <a:gd name="connsiteX1771" fmla="*/ 253365 w 279082"/>
                <a:gd name="connsiteY1771" fmla="*/ 168593 h 183303"/>
                <a:gd name="connsiteX1772" fmla="*/ 256223 w 279082"/>
                <a:gd name="connsiteY1772" fmla="*/ 168593 h 183303"/>
                <a:gd name="connsiteX1773" fmla="*/ 257175 w 279082"/>
                <a:gd name="connsiteY1773" fmla="*/ 168593 h 183303"/>
                <a:gd name="connsiteX1774" fmla="*/ 258128 w 279082"/>
                <a:gd name="connsiteY1774" fmla="*/ 168593 h 183303"/>
                <a:gd name="connsiteX1775" fmla="*/ 258128 w 279082"/>
                <a:gd name="connsiteY1775" fmla="*/ 169545 h 183303"/>
                <a:gd name="connsiteX1776" fmla="*/ 260033 w 279082"/>
                <a:gd name="connsiteY1776" fmla="*/ 169545 h 183303"/>
                <a:gd name="connsiteX1777" fmla="*/ 260033 w 279082"/>
                <a:gd name="connsiteY1777" fmla="*/ 169545 h 183303"/>
                <a:gd name="connsiteX1778" fmla="*/ 263843 w 279082"/>
                <a:gd name="connsiteY1778" fmla="*/ 170498 h 183303"/>
                <a:gd name="connsiteX1779" fmla="*/ 265748 w 279082"/>
                <a:gd name="connsiteY1779" fmla="*/ 171450 h 183303"/>
                <a:gd name="connsiteX1780" fmla="*/ 268605 w 279082"/>
                <a:gd name="connsiteY1780" fmla="*/ 172403 h 183303"/>
                <a:gd name="connsiteX1781" fmla="*/ 268605 w 279082"/>
                <a:gd name="connsiteY1781" fmla="*/ 172403 h 183303"/>
                <a:gd name="connsiteX1782" fmla="*/ 269558 w 279082"/>
                <a:gd name="connsiteY1782" fmla="*/ 173355 h 183303"/>
                <a:gd name="connsiteX1783" fmla="*/ 270510 w 279082"/>
                <a:gd name="connsiteY1783" fmla="*/ 173355 h 183303"/>
                <a:gd name="connsiteX1784" fmla="*/ 271463 w 279082"/>
                <a:gd name="connsiteY1784" fmla="*/ 173355 h 183303"/>
                <a:gd name="connsiteX1785" fmla="*/ 272415 w 279082"/>
                <a:gd name="connsiteY1785" fmla="*/ 175260 h 183303"/>
                <a:gd name="connsiteX1786" fmla="*/ 272415 w 279082"/>
                <a:gd name="connsiteY1786" fmla="*/ 176213 h 183303"/>
                <a:gd name="connsiteX1787" fmla="*/ 272415 w 279082"/>
                <a:gd name="connsiteY1787" fmla="*/ 176213 h 183303"/>
                <a:gd name="connsiteX1788" fmla="*/ 273368 w 279082"/>
                <a:gd name="connsiteY1788" fmla="*/ 178118 h 183303"/>
                <a:gd name="connsiteX1789" fmla="*/ 274320 w 279082"/>
                <a:gd name="connsiteY1789" fmla="*/ 179070 h 183303"/>
                <a:gd name="connsiteX1790" fmla="*/ 276225 w 279082"/>
                <a:gd name="connsiteY1790" fmla="*/ 180023 h 183303"/>
                <a:gd name="connsiteX1791" fmla="*/ 276225 w 279082"/>
                <a:gd name="connsiteY1791" fmla="*/ 180023 h 183303"/>
                <a:gd name="connsiteX1792" fmla="*/ 275273 w 279082"/>
                <a:gd name="connsiteY1792" fmla="*/ 180023 h 183303"/>
                <a:gd name="connsiteX1793" fmla="*/ 274320 w 279082"/>
                <a:gd name="connsiteY1793" fmla="*/ 180975 h 183303"/>
                <a:gd name="connsiteX1794" fmla="*/ 274320 w 279082"/>
                <a:gd name="connsiteY1794" fmla="*/ 181928 h 183303"/>
                <a:gd name="connsiteX1795" fmla="*/ 274320 w 279082"/>
                <a:gd name="connsiteY1795" fmla="*/ 182880 h 183303"/>
                <a:gd name="connsiteX1796" fmla="*/ 272415 w 279082"/>
                <a:gd name="connsiteY1796" fmla="*/ 182880 h 183303"/>
                <a:gd name="connsiteX1797" fmla="*/ 272415 w 279082"/>
                <a:gd name="connsiteY1797" fmla="*/ 181928 h 183303"/>
                <a:gd name="connsiteX1798" fmla="*/ 271463 w 279082"/>
                <a:gd name="connsiteY1798" fmla="*/ 180023 h 183303"/>
                <a:gd name="connsiteX1799" fmla="*/ 270510 w 279082"/>
                <a:gd name="connsiteY1799" fmla="*/ 180023 h 183303"/>
                <a:gd name="connsiteX1800" fmla="*/ 270510 w 279082"/>
                <a:gd name="connsiteY1800" fmla="*/ 180975 h 183303"/>
                <a:gd name="connsiteX1801" fmla="*/ 270510 w 279082"/>
                <a:gd name="connsiteY1801" fmla="*/ 180975 h 183303"/>
                <a:gd name="connsiteX1802" fmla="*/ 270510 w 279082"/>
                <a:gd name="connsiteY1802" fmla="*/ 180975 h 183303"/>
                <a:gd name="connsiteX1803" fmla="*/ 269558 w 279082"/>
                <a:gd name="connsiteY1803" fmla="*/ 180975 h 183303"/>
                <a:gd name="connsiteX1804" fmla="*/ 267653 w 279082"/>
                <a:gd name="connsiteY1804" fmla="*/ 180023 h 183303"/>
                <a:gd name="connsiteX1805" fmla="*/ 267653 w 279082"/>
                <a:gd name="connsiteY1805" fmla="*/ 180023 h 183303"/>
                <a:gd name="connsiteX1806" fmla="*/ 267653 w 279082"/>
                <a:gd name="connsiteY1806" fmla="*/ 180023 h 183303"/>
                <a:gd name="connsiteX1807" fmla="*/ 267653 w 279082"/>
                <a:gd name="connsiteY1807" fmla="*/ 180023 h 183303"/>
                <a:gd name="connsiteX1808" fmla="*/ 267653 w 279082"/>
                <a:gd name="connsiteY1808" fmla="*/ 180023 h 183303"/>
                <a:gd name="connsiteX1809" fmla="*/ 266700 w 279082"/>
                <a:gd name="connsiteY1809" fmla="*/ 179070 h 183303"/>
                <a:gd name="connsiteX1810" fmla="*/ 266700 w 279082"/>
                <a:gd name="connsiteY1810" fmla="*/ 179070 h 183303"/>
                <a:gd name="connsiteX1811" fmla="*/ 265748 w 279082"/>
                <a:gd name="connsiteY1811" fmla="*/ 179070 h 183303"/>
                <a:gd name="connsiteX1812" fmla="*/ 264795 w 279082"/>
                <a:gd name="connsiteY1812" fmla="*/ 179070 h 183303"/>
                <a:gd name="connsiteX1813" fmla="*/ 263843 w 279082"/>
                <a:gd name="connsiteY1813" fmla="*/ 180023 h 183303"/>
                <a:gd name="connsiteX1814" fmla="*/ 263843 w 279082"/>
                <a:gd name="connsiteY1814" fmla="*/ 180023 h 183303"/>
                <a:gd name="connsiteX1815" fmla="*/ 263843 w 279082"/>
                <a:gd name="connsiteY1815" fmla="*/ 180023 h 183303"/>
                <a:gd name="connsiteX1816" fmla="*/ 264795 w 279082"/>
                <a:gd name="connsiteY1816" fmla="*/ 180975 h 183303"/>
                <a:gd name="connsiteX1817" fmla="*/ 265748 w 279082"/>
                <a:gd name="connsiteY1817" fmla="*/ 180975 h 183303"/>
                <a:gd name="connsiteX1818" fmla="*/ 265748 w 279082"/>
                <a:gd name="connsiteY1818" fmla="*/ 180975 h 183303"/>
                <a:gd name="connsiteX1819" fmla="*/ 266700 w 279082"/>
                <a:gd name="connsiteY1819" fmla="*/ 180975 h 183303"/>
                <a:gd name="connsiteX1820" fmla="*/ 267653 w 279082"/>
                <a:gd name="connsiteY1820" fmla="*/ 180975 h 183303"/>
                <a:gd name="connsiteX1821" fmla="*/ 268605 w 279082"/>
                <a:gd name="connsiteY1821" fmla="*/ 180975 h 183303"/>
                <a:gd name="connsiteX1822" fmla="*/ 268605 w 279082"/>
                <a:gd name="connsiteY1822" fmla="*/ 181928 h 183303"/>
                <a:gd name="connsiteX1823" fmla="*/ 266700 w 279082"/>
                <a:gd name="connsiteY1823" fmla="*/ 180975 h 183303"/>
                <a:gd name="connsiteX1824" fmla="*/ 266700 w 279082"/>
                <a:gd name="connsiteY1824" fmla="*/ 180975 h 183303"/>
                <a:gd name="connsiteX1825" fmla="*/ 265748 w 279082"/>
                <a:gd name="connsiteY1825" fmla="*/ 180975 h 183303"/>
                <a:gd name="connsiteX1826" fmla="*/ 263843 w 279082"/>
                <a:gd name="connsiteY1826" fmla="*/ 180975 h 183303"/>
                <a:gd name="connsiteX1827" fmla="*/ 262890 w 279082"/>
                <a:gd name="connsiteY1827" fmla="*/ 180975 h 183303"/>
                <a:gd name="connsiteX1828" fmla="*/ 260033 w 279082"/>
                <a:gd name="connsiteY1828" fmla="*/ 180975 h 183303"/>
                <a:gd name="connsiteX1829" fmla="*/ 259080 w 279082"/>
                <a:gd name="connsiteY1829" fmla="*/ 180975 h 183303"/>
                <a:gd name="connsiteX1830" fmla="*/ 258128 w 279082"/>
                <a:gd name="connsiteY1830" fmla="*/ 180023 h 183303"/>
                <a:gd name="connsiteX1831" fmla="*/ 258128 w 279082"/>
                <a:gd name="connsiteY1831" fmla="*/ 179070 h 183303"/>
                <a:gd name="connsiteX1832" fmla="*/ 258128 w 279082"/>
                <a:gd name="connsiteY1832" fmla="*/ 179070 h 183303"/>
                <a:gd name="connsiteX1833" fmla="*/ 257175 w 279082"/>
                <a:gd name="connsiteY1833" fmla="*/ 178118 h 183303"/>
                <a:gd name="connsiteX1834" fmla="*/ 257175 w 279082"/>
                <a:gd name="connsiteY1834" fmla="*/ 177165 h 183303"/>
                <a:gd name="connsiteX1835" fmla="*/ 259080 w 279082"/>
                <a:gd name="connsiteY1835" fmla="*/ 177165 h 183303"/>
                <a:gd name="connsiteX1836" fmla="*/ 260033 w 279082"/>
                <a:gd name="connsiteY1836" fmla="*/ 176213 h 183303"/>
                <a:gd name="connsiteX1837" fmla="*/ 260033 w 279082"/>
                <a:gd name="connsiteY1837" fmla="*/ 175260 h 183303"/>
                <a:gd name="connsiteX1838" fmla="*/ 260033 w 279082"/>
                <a:gd name="connsiteY1838" fmla="*/ 175260 h 183303"/>
                <a:gd name="connsiteX1839" fmla="*/ 259080 w 279082"/>
                <a:gd name="connsiteY1839" fmla="*/ 174308 h 183303"/>
                <a:gd name="connsiteX1840" fmla="*/ 258128 w 279082"/>
                <a:gd name="connsiteY1840" fmla="*/ 174308 h 183303"/>
                <a:gd name="connsiteX1841" fmla="*/ 257175 w 279082"/>
                <a:gd name="connsiteY1841" fmla="*/ 174308 h 183303"/>
                <a:gd name="connsiteX1842" fmla="*/ 257175 w 279082"/>
                <a:gd name="connsiteY1842" fmla="*/ 174308 h 183303"/>
                <a:gd name="connsiteX1843" fmla="*/ 257175 w 279082"/>
                <a:gd name="connsiteY1843" fmla="*/ 174308 h 183303"/>
                <a:gd name="connsiteX1844" fmla="*/ 255270 w 279082"/>
                <a:gd name="connsiteY1844" fmla="*/ 174308 h 183303"/>
                <a:gd name="connsiteX1845" fmla="*/ 255270 w 279082"/>
                <a:gd name="connsiteY1845" fmla="*/ 173355 h 183303"/>
                <a:gd name="connsiteX1846" fmla="*/ 255270 w 279082"/>
                <a:gd name="connsiteY1846" fmla="*/ 172403 h 183303"/>
                <a:gd name="connsiteX1847" fmla="*/ 252413 w 279082"/>
                <a:gd name="connsiteY1847" fmla="*/ 173355 h 183303"/>
                <a:gd name="connsiteX1848" fmla="*/ 250508 w 279082"/>
                <a:gd name="connsiteY1848" fmla="*/ 173355 h 183303"/>
                <a:gd name="connsiteX1849" fmla="*/ 250508 w 279082"/>
                <a:gd name="connsiteY1849" fmla="*/ 173355 h 183303"/>
                <a:gd name="connsiteX1850" fmla="*/ 252413 w 279082"/>
                <a:gd name="connsiteY1850" fmla="*/ 173355 h 183303"/>
                <a:gd name="connsiteX1851" fmla="*/ 253365 w 279082"/>
                <a:gd name="connsiteY1851" fmla="*/ 173355 h 183303"/>
                <a:gd name="connsiteX1852" fmla="*/ 253365 w 279082"/>
                <a:gd name="connsiteY1852" fmla="*/ 172403 h 183303"/>
                <a:gd name="connsiteX1853" fmla="*/ 252413 w 279082"/>
                <a:gd name="connsiteY1853" fmla="*/ 172403 h 183303"/>
                <a:gd name="connsiteX1854" fmla="*/ 251460 w 279082"/>
                <a:gd name="connsiteY1854" fmla="*/ 172403 h 183303"/>
                <a:gd name="connsiteX1855" fmla="*/ 249555 w 279082"/>
                <a:gd name="connsiteY1855" fmla="*/ 172403 h 183303"/>
                <a:gd name="connsiteX1856" fmla="*/ 248603 w 279082"/>
                <a:gd name="connsiteY1856" fmla="*/ 172403 h 183303"/>
                <a:gd name="connsiteX1857" fmla="*/ 244793 w 279082"/>
                <a:gd name="connsiteY1857" fmla="*/ 171450 h 183303"/>
                <a:gd name="connsiteX1858" fmla="*/ 242888 w 279082"/>
                <a:gd name="connsiteY1858" fmla="*/ 170498 h 183303"/>
                <a:gd name="connsiteX1859" fmla="*/ 241935 w 279082"/>
                <a:gd name="connsiteY1859" fmla="*/ 170498 h 183303"/>
                <a:gd name="connsiteX1860" fmla="*/ 240030 w 279082"/>
                <a:gd name="connsiteY1860" fmla="*/ 170498 h 183303"/>
                <a:gd name="connsiteX1861" fmla="*/ 240983 w 279082"/>
                <a:gd name="connsiteY1861" fmla="*/ 171450 h 183303"/>
                <a:gd name="connsiteX1862" fmla="*/ 240983 w 279082"/>
                <a:gd name="connsiteY1862" fmla="*/ 171450 h 183303"/>
                <a:gd name="connsiteX1863" fmla="*/ 240030 w 279082"/>
                <a:gd name="connsiteY1863" fmla="*/ 172403 h 183303"/>
                <a:gd name="connsiteX1864" fmla="*/ 240030 w 279082"/>
                <a:gd name="connsiteY1864" fmla="*/ 171450 h 183303"/>
                <a:gd name="connsiteX1865" fmla="*/ 240030 w 279082"/>
                <a:gd name="connsiteY1865" fmla="*/ 171450 h 183303"/>
                <a:gd name="connsiteX1866" fmla="*/ 239078 w 279082"/>
                <a:gd name="connsiteY1866" fmla="*/ 171450 h 183303"/>
                <a:gd name="connsiteX1867" fmla="*/ 239078 w 279082"/>
                <a:gd name="connsiteY1867" fmla="*/ 171450 h 183303"/>
                <a:gd name="connsiteX1868" fmla="*/ 237173 w 279082"/>
                <a:gd name="connsiteY1868" fmla="*/ 172403 h 183303"/>
                <a:gd name="connsiteX1869" fmla="*/ 235268 w 279082"/>
                <a:gd name="connsiteY1869" fmla="*/ 172403 h 183303"/>
                <a:gd name="connsiteX1870" fmla="*/ 235268 w 279082"/>
                <a:gd name="connsiteY1870" fmla="*/ 171450 h 183303"/>
                <a:gd name="connsiteX1871" fmla="*/ 236220 w 279082"/>
                <a:gd name="connsiteY1871" fmla="*/ 171450 h 183303"/>
                <a:gd name="connsiteX1872" fmla="*/ 237173 w 279082"/>
                <a:gd name="connsiteY1872" fmla="*/ 171450 h 183303"/>
                <a:gd name="connsiteX1873" fmla="*/ 237173 w 279082"/>
                <a:gd name="connsiteY1873" fmla="*/ 170498 h 183303"/>
                <a:gd name="connsiteX1874" fmla="*/ 236220 w 279082"/>
                <a:gd name="connsiteY1874" fmla="*/ 169545 h 183303"/>
                <a:gd name="connsiteX1875" fmla="*/ 235268 w 279082"/>
                <a:gd name="connsiteY1875" fmla="*/ 169545 h 183303"/>
                <a:gd name="connsiteX1876" fmla="*/ 231458 w 279082"/>
                <a:gd name="connsiteY1876" fmla="*/ 169545 h 183303"/>
                <a:gd name="connsiteX1877" fmla="*/ 230505 w 279082"/>
                <a:gd name="connsiteY1877" fmla="*/ 169545 h 183303"/>
                <a:gd name="connsiteX1878" fmla="*/ 228600 w 279082"/>
                <a:gd name="connsiteY1878" fmla="*/ 169545 h 183303"/>
                <a:gd name="connsiteX1879" fmla="*/ 225743 w 279082"/>
                <a:gd name="connsiteY1879" fmla="*/ 169545 h 183303"/>
                <a:gd name="connsiteX1880" fmla="*/ 223838 w 279082"/>
                <a:gd name="connsiteY1880" fmla="*/ 168593 h 183303"/>
                <a:gd name="connsiteX1881" fmla="*/ 221933 w 279082"/>
                <a:gd name="connsiteY1881" fmla="*/ 168593 h 183303"/>
                <a:gd name="connsiteX1882" fmla="*/ 221933 w 279082"/>
                <a:gd name="connsiteY1882" fmla="*/ 168593 h 183303"/>
                <a:gd name="connsiteX1883" fmla="*/ 221933 w 279082"/>
                <a:gd name="connsiteY1883" fmla="*/ 169545 h 183303"/>
                <a:gd name="connsiteX1884" fmla="*/ 220980 w 279082"/>
                <a:gd name="connsiteY1884" fmla="*/ 169545 h 183303"/>
                <a:gd name="connsiteX1885" fmla="*/ 219075 w 279082"/>
                <a:gd name="connsiteY1885" fmla="*/ 168593 h 183303"/>
                <a:gd name="connsiteX1886" fmla="*/ 219075 w 279082"/>
                <a:gd name="connsiteY1886" fmla="*/ 168593 h 183303"/>
                <a:gd name="connsiteX1887" fmla="*/ 219075 w 279082"/>
                <a:gd name="connsiteY1887" fmla="*/ 168593 h 183303"/>
                <a:gd name="connsiteX1888" fmla="*/ 219075 w 279082"/>
                <a:gd name="connsiteY1888" fmla="*/ 168593 h 183303"/>
                <a:gd name="connsiteX1889" fmla="*/ 219075 w 279082"/>
                <a:gd name="connsiteY1889" fmla="*/ 168593 h 183303"/>
                <a:gd name="connsiteX1890" fmla="*/ 220028 w 279082"/>
                <a:gd name="connsiteY1890" fmla="*/ 167640 h 183303"/>
                <a:gd name="connsiteX1891" fmla="*/ 220980 w 279082"/>
                <a:gd name="connsiteY1891" fmla="*/ 166688 h 183303"/>
                <a:gd name="connsiteX1892" fmla="*/ 220028 w 279082"/>
                <a:gd name="connsiteY1892" fmla="*/ 165735 h 183303"/>
                <a:gd name="connsiteX1893" fmla="*/ 219075 w 279082"/>
                <a:gd name="connsiteY1893" fmla="*/ 165735 h 183303"/>
                <a:gd name="connsiteX1894" fmla="*/ 218123 w 279082"/>
                <a:gd name="connsiteY1894" fmla="*/ 165735 h 183303"/>
                <a:gd name="connsiteX1895" fmla="*/ 217170 w 279082"/>
                <a:gd name="connsiteY1895" fmla="*/ 165735 h 183303"/>
                <a:gd name="connsiteX1896" fmla="*/ 216218 w 279082"/>
                <a:gd name="connsiteY1896" fmla="*/ 165735 h 183303"/>
                <a:gd name="connsiteX1897" fmla="*/ 215265 w 279082"/>
                <a:gd name="connsiteY1897" fmla="*/ 165735 h 183303"/>
                <a:gd name="connsiteX1898" fmla="*/ 212408 w 279082"/>
                <a:gd name="connsiteY1898" fmla="*/ 165735 h 183303"/>
                <a:gd name="connsiteX1899" fmla="*/ 209550 w 279082"/>
                <a:gd name="connsiteY1899" fmla="*/ 165735 h 183303"/>
                <a:gd name="connsiteX1900" fmla="*/ 206693 w 279082"/>
                <a:gd name="connsiteY1900" fmla="*/ 164783 h 183303"/>
                <a:gd name="connsiteX1901" fmla="*/ 204788 w 279082"/>
                <a:gd name="connsiteY1901" fmla="*/ 164783 h 183303"/>
                <a:gd name="connsiteX1902" fmla="*/ 202883 w 279082"/>
                <a:gd name="connsiteY1902" fmla="*/ 164783 h 183303"/>
                <a:gd name="connsiteX1903" fmla="*/ 200978 w 279082"/>
                <a:gd name="connsiteY1903" fmla="*/ 163830 h 183303"/>
                <a:gd name="connsiteX1904" fmla="*/ 200978 w 279082"/>
                <a:gd name="connsiteY1904" fmla="*/ 163830 h 183303"/>
                <a:gd name="connsiteX1905" fmla="*/ 196215 w 279082"/>
                <a:gd name="connsiteY1905" fmla="*/ 163830 h 183303"/>
                <a:gd name="connsiteX1906" fmla="*/ 196215 w 279082"/>
                <a:gd name="connsiteY1906" fmla="*/ 163830 h 183303"/>
                <a:gd name="connsiteX1907" fmla="*/ 194310 w 279082"/>
                <a:gd name="connsiteY1907" fmla="*/ 163830 h 183303"/>
                <a:gd name="connsiteX1908" fmla="*/ 191453 w 279082"/>
                <a:gd name="connsiteY1908" fmla="*/ 163830 h 183303"/>
                <a:gd name="connsiteX1909" fmla="*/ 188595 w 279082"/>
                <a:gd name="connsiteY1909" fmla="*/ 163830 h 183303"/>
                <a:gd name="connsiteX1910" fmla="*/ 187643 w 279082"/>
                <a:gd name="connsiteY1910" fmla="*/ 162878 h 183303"/>
                <a:gd name="connsiteX1911" fmla="*/ 185738 w 279082"/>
                <a:gd name="connsiteY1911" fmla="*/ 162878 h 183303"/>
                <a:gd name="connsiteX1912" fmla="*/ 183833 w 279082"/>
                <a:gd name="connsiteY1912" fmla="*/ 162878 h 183303"/>
                <a:gd name="connsiteX1913" fmla="*/ 181928 w 279082"/>
                <a:gd name="connsiteY1913" fmla="*/ 162878 h 183303"/>
                <a:gd name="connsiteX1914" fmla="*/ 180975 w 279082"/>
                <a:gd name="connsiteY1914" fmla="*/ 162878 h 183303"/>
                <a:gd name="connsiteX1915" fmla="*/ 177165 w 279082"/>
                <a:gd name="connsiteY1915" fmla="*/ 161925 h 183303"/>
                <a:gd name="connsiteX1916" fmla="*/ 176213 w 279082"/>
                <a:gd name="connsiteY1916" fmla="*/ 161925 h 183303"/>
                <a:gd name="connsiteX1917" fmla="*/ 174308 w 279082"/>
                <a:gd name="connsiteY1917" fmla="*/ 161925 h 183303"/>
                <a:gd name="connsiteX1918" fmla="*/ 173355 w 279082"/>
                <a:gd name="connsiteY1918" fmla="*/ 161925 h 183303"/>
                <a:gd name="connsiteX1919" fmla="*/ 173355 w 279082"/>
                <a:gd name="connsiteY1919" fmla="*/ 161925 h 183303"/>
                <a:gd name="connsiteX1920" fmla="*/ 171450 w 279082"/>
                <a:gd name="connsiteY1920" fmla="*/ 161925 h 183303"/>
                <a:gd name="connsiteX1921" fmla="*/ 170498 w 279082"/>
                <a:gd name="connsiteY1921" fmla="*/ 162878 h 183303"/>
                <a:gd name="connsiteX1922" fmla="*/ 169545 w 279082"/>
                <a:gd name="connsiteY1922" fmla="*/ 163830 h 183303"/>
                <a:gd name="connsiteX1923" fmla="*/ 170498 w 279082"/>
                <a:gd name="connsiteY1923" fmla="*/ 161925 h 183303"/>
                <a:gd name="connsiteX1924" fmla="*/ 168593 w 279082"/>
                <a:gd name="connsiteY1924" fmla="*/ 161925 h 183303"/>
                <a:gd name="connsiteX1925" fmla="*/ 167640 w 279082"/>
                <a:gd name="connsiteY1925" fmla="*/ 161925 h 183303"/>
                <a:gd name="connsiteX1926" fmla="*/ 166688 w 279082"/>
                <a:gd name="connsiteY1926" fmla="*/ 162878 h 183303"/>
                <a:gd name="connsiteX1927" fmla="*/ 165735 w 279082"/>
                <a:gd name="connsiteY1927" fmla="*/ 162878 h 183303"/>
                <a:gd name="connsiteX1928" fmla="*/ 165735 w 279082"/>
                <a:gd name="connsiteY1928" fmla="*/ 162878 h 183303"/>
                <a:gd name="connsiteX1929" fmla="*/ 166688 w 279082"/>
                <a:gd name="connsiteY1929" fmla="*/ 161925 h 183303"/>
                <a:gd name="connsiteX1930" fmla="*/ 165735 w 279082"/>
                <a:gd name="connsiteY1930" fmla="*/ 160973 h 183303"/>
                <a:gd name="connsiteX1931" fmla="*/ 165735 w 279082"/>
                <a:gd name="connsiteY1931" fmla="*/ 160973 h 183303"/>
                <a:gd name="connsiteX1932" fmla="*/ 163830 w 279082"/>
                <a:gd name="connsiteY1932" fmla="*/ 160020 h 183303"/>
                <a:gd name="connsiteX1933" fmla="*/ 161925 w 279082"/>
                <a:gd name="connsiteY1933" fmla="*/ 160020 h 183303"/>
                <a:gd name="connsiteX1934" fmla="*/ 160973 w 279082"/>
                <a:gd name="connsiteY1934" fmla="*/ 160973 h 183303"/>
                <a:gd name="connsiteX1935" fmla="*/ 160020 w 279082"/>
                <a:gd name="connsiteY1935" fmla="*/ 160973 h 183303"/>
                <a:gd name="connsiteX1936" fmla="*/ 156210 w 279082"/>
                <a:gd name="connsiteY1936" fmla="*/ 160020 h 183303"/>
                <a:gd name="connsiteX1937" fmla="*/ 154305 w 279082"/>
                <a:gd name="connsiteY1937" fmla="*/ 160020 h 183303"/>
                <a:gd name="connsiteX1938" fmla="*/ 152400 w 279082"/>
                <a:gd name="connsiteY1938" fmla="*/ 160020 h 183303"/>
                <a:gd name="connsiteX1939" fmla="*/ 152400 w 279082"/>
                <a:gd name="connsiteY1939" fmla="*/ 160020 h 183303"/>
                <a:gd name="connsiteX1940" fmla="*/ 151448 w 279082"/>
                <a:gd name="connsiteY1940" fmla="*/ 160020 h 183303"/>
                <a:gd name="connsiteX1941" fmla="*/ 149543 w 279082"/>
                <a:gd name="connsiteY1941" fmla="*/ 160020 h 183303"/>
                <a:gd name="connsiteX1942" fmla="*/ 148590 w 279082"/>
                <a:gd name="connsiteY1942" fmla="*/ 160020 h 183303"/>
                <a:gd name="connsiteX1943" fmla="*/ 149543 w 279082"/>
                <a:gd name="connsiteY1943" fmla="*/ 160020 h 183303"/>
                <a:gd name="connsiteX1944" fmla="*/ 149543 w 279082"/>
                <a:gd name="connsiteY1944" fmla="*/ 160020 h 183303"/>
                <a:gd name="connsiteX1945" fmla="*/ 149543 w 279082"/>
                <a:gd name="connsiteY1945" fmla="*/ 160020 h 183303"/>
                <a:gd name="connsiteX1946" fmla="*/ 147638 w 279082"/>
                <a:gd name="connsiteY1946" fmla="*/ 160020 h 183303"/>
                <a:gd name="connsiteX1947" fmla="*/ 146685 w 279082"/>
                <a:gd name="connsiteY1947" fmla="*/ 160020 h 183303"/>
                <a:gd name="connsiteX1948" fmla="*/ 145733 w 279082"/>
                <a:gd name="connsiteY1948" fmla="*/ 160020 h 183303"/>
                <a:gd name="connsiteX1949" fmla="*/ 144780 w 279082"/>
                <a:gd name="connsiteY1949" fmla="*/ 160020 h 183303"/>
                <a:gd name="connsiteX1950" fmla="*/ 143828 w 279082"/>
                <a:gd name="connsiteY1950" fmla="*/ 160020 h 183303"/>
                <a:gd name="connsiteX1951" fmla="*/ 142875 w 279082"/>
                <a:gd name="connsiteY1951" fmla="*/ 160020 h 183303"/>
                <a:gd name="connsiteX1952" fmla="*/ 142875 w 279082"/>
                <a:gd name="connsiteY1952" fmla="*/ 160020 h 183303"/>
                <a:gd name="connsiteX1953" fmla="*/ 142875 w 279082"/>
                <a:gd name="connsiteY1953" fmla="*/ 160020 h 183303"/>
                <a:gd name="connsiteX1954" fmla="*/ 140970 w 279082"/>
                <a:gd name="connsiteY1954" fmla="*/ 160020 h 183303"/>
                <a:gd name="connsiteX1955" fmla="*/ 139065 w 279082"/>
                <a:gd name="connsiteY1955" fmla="*/ 160020 h 183303"/>
                <a:gd name="connsiteX1956" fmla="*/ 138113 w 279082"/>
                <a:gd name="connsiteY1956" fmla="*/ 160020 h 183303"/>
                <a:gd name="connsiteX1957" fmla="*/ 138113 w 279082"/>
                <a:gd name="connsiteY1957" fmla="*/ 160020 h 183303"/>
                <a:gd name="connsiteX1958" fmla="*/ 137160 w 279082"/>
                <a:gd name="connsiteY1958" fmla="*/ 159068 h 183303"/>
                <a:gd name="connsiteX1959" fmla="*/ 137160 w 279082"/>
                <a:gd name="connsiteY1959" fmla="*/ 159068 h 183303"/>
                <a:gd name="connsiteX1960" fmla="*/ 136208 w 279082"/>
                <a:gd name="connsiteY1960" fmla="*/ 159068 h 183303"/>
                <a:gd name="connsiteX1961" fmla="*/ 134303 w 279082"/>
                <a:gd name="connsiteY1961" fmla="*/ 159068 h 183303"/>
                <a:gd name="connsiteX1962" fmla="*/ 133350 w 279082"/>
                <a:gd name="connsiteY1962" fmla="*/ 159068 h 183303"/>
                <a:gd name="connsiteX1963" fmla="*/ 132398 w 279082"/>
                <a:gd name="connsiteY1963" fmla="*/ 159068 h 183303"/>
                <a:gd name="connsiteX1964" fmla="*/ 131445 w 279082"/>
                <a:gd name="connsiteY1964" fmla="*/ 159068 h 183303"/>
                <a:gd name="connsiteX1965" fmla="*/ 131445 w 279082"/>
                <a:gd name="connsiteY1965" fmla="*/ 159068 h 183303"/>
                <a:gd name="connsiteX1966" fmla="*/ 130493 w 279082"/>
                <a:gd name="connsiteY1966" fmla="*/ 159068 h 183303"/>
                <a:gd name="connsiteX1967" fmla="*/ 129540 w 279082"/>
                <a:gd name="connsiteY1967" fmla="*/ 159068 h 183303"/>
                <a:gd name="connsiteX1968" fmla="*/ 127635 w 279082"/>
                <a:gd name="connsiteY1968" fmla="*/ 159068 h 183303"/>
                <a:gd name="connsiteX1969" fmla="*/ 126683 w 279082"/>
                <a:gd name="connsiteY1969" fmla="*/ 159068 h 183303"/>
                <a:gd name="connsiteX1970" fmla="*/ 125730 w 279082"/>
                <a:gd name="connsiteY1970" fmla="*/ 158115 h 183303"/>
                <a:gd name="connsiteX1971" fmla="*/ 124778 w 279082"/>
                <a:gd name="connsiteY1971" fmla="*/ 158115 h 183303"/>
                <a:gd name="connsiteX1972" fmla="*/ 124778 w 279082"/>
                <a:gd name="connsiteY1972" fmla="*/ 159068 h 183303"/>
                <a:gd name="connsiteX1973" fmla="*/ 123825 w 279082"/>
                <a:gd name="connsiteY1973" fmla="*/ 160020 h 183303"/>
                <a:gd name="connsiteX1974" fmla="*/ 119063 w 279082"/>
                <a:gd name="connsiteY1974" fmla="*/ 159068 h 183303"/>
                <a:gd name="connsiteX1975" fmla="*/ 118110 w 279082"/>
                <a:gd name="connsiteY1975" fmla="*/ 159068 h 183303"/>
                <a:gd name="connsiteX1976" fmla="*/ 120015 w 279082"/>
                <a:gd name="connsiteY1976" fmla="*/ 160020 h 183303"/>
                <a:gd name="connsiteX1977" fmla="*/ 120015 w 279082"/>
                <a:gd name="connsiteY1977" fmla="*/ 160020 h 183303"/>
                <a:gd name="connsiteX1978" fmla="*/ 120968 w 279082"/>
                <a:gd name="connsiteY1978" fmla="*/ 160973 h 183303"/>
                <a:gd name="connsiteX1979" fmla="*/ 121920 w 279082"/>
                <a:gd name="connsiteY1979" fmla="*/ 160973 h 183303"/>
                <a:gd name="connsiteX1980" fmla="*/ 122873 w 279082"/>
                <a:gd name="connsiteY1980" fmla="*/ 160973 h 183303"/>
                <a:gd name="connsiteX1981" fmla="*/ 124778 w 279082"/>
                <a:gd name="connsiteY1981" fmla="*/ 160973 h 183303"/>
                <a:gd name="connsiteX1982" fmla="*/ 126683 w 279082"/>
                <a:gd name="connsiteY1982" fmla="*/ 160973 h 183303"/>
                <a:gd name="connsiteX1983" fmla="*/ 128588 w 279082"/>
                <a:gd name="connsiteY1983" fmla="*/ 160973 h 183303"/>
                <a:gd name="connsiteX1984" fmla="*/ 130493 w 279082"/>
                <a:gd name="connsiteY1984" fmla="*/ 160973 h 183303"/>
                <a:gd name="connsiteX1985" fmla="*/ 131445 w 279082"/>
                <a:gd name="connsiteY1985" fmla="*/ 160973 h 183303"/>
                <a:gd name="connsiteX1986" fmla="*/ 131445 w 279082"/>
                <a:gd name="connsiteY1986" fmla="*/ 160973 h 183303"/>
                <a:gd name="connsiteX1987" fmla="*/ 134303 w 279082"/>
                <a:gd name="connsiteY1987" fmla="*/ 161925 h 183303"/>
                <a:gd name="connsiteX1988" fmla="*/ 136208 w 279082"/>
                <a:gd name="connsiteY1988" fmla="*/ 161925 h 183303"/>
                <a:gd name="connsiteX1989" fmla="*/ 137160 w 279082"/>
                <a:gd name="connsiteY1989" fmla="*/ 161925 h 183303"/>
                <a:gd name="connsiteX1990" fmla="*/ 137160 w 279082"/>
                <a:gd name="connsiteY1990" fmla="*/ 161925 h 183303"/>
                <a:gd name="connsiteX1991" fmla="*/ 137160 w 279082"/>
                <a:gd name="connsiteY1991" fmla="*/ 161925 h 183303"/>
                <a:gd name="connsiteX1992" fmla="*/ 140970 w 279082"/>
                <a:gd name="connsiteY1992" fmla="*/ 162878 h 183303"/>
                <a:gd name="connsiteX1993" fmla="*/ 140970 w 279082"/>
                <a:gd name="connsiteY1993" fmla="*/ 162878 h 183303"/>
                <a:gd name="connsiteX1994" fmla="*/ 142875 w 279082"/>
                <a:gd name="connsiteY1994" fmla="*/ 162878 h 183303"/>
                <a:gd name="connsiteX1995" fmla="*/ 140970 w 279082"/>
                <a:gd name="connsiteY1995" fmla="*/ 163830 h 183303"/>
                <a:gd name="connsiteX1996" fmla="*/ 137160 w 279082"/>
                <a:gd name="connsiteY1996" fmla="*/ 163830 h 183303"/>
                <a:gd name="connsiteX1997" fmla="*/ 136208 w 279082"/>
                <a:gd name="connsiteY1997" fmla="*/ 163830 h 183303"/>
                <a:gd name="connsiteX1998" fmla="*/ 138113 w 279082"/>
                <a:gd name="connsiteY1998" fmla="*/ 165735 h 183303"/>
                <a:gd name="connsiteX1999" fmla="*/ 139065 w 279082"/>
                <a:gd name="connsiteY1999" fmla="*/ 164783 h 183303"/>
                <a:gd name="connsiteX2000" fmla="*/ 139065 w 279082"/>
                <a:gd name="connsiteY2000" fmla="*/ 164783 h 183303"/>
                <a:gd name="connsiteX2001" fmla="*/ 140018 w 279082"/>
                <a:gd name="connsiteY2001" fmla="*/ 165735 h 183303"/>
                <a:gd name="connsiteX2002" fmla="*/ 140018 w 279082"/>
                <a:gd name="connsiteY2002" fmla="*/ 165735 h 183303"/>
                <a:gd name="connsiteX2003" fmla="*/ 140018 w 279082"/>
                <a:gd name="connsiteY2003" fmla="*/ 165735 h 183303"/>
                <a:gd name="connsiteX2004" fmla="*/ 138113 w 279082"/>
                <a:gd name="connsiteY2004" fmla="*/ 165735 h 183303"/>
                <a:gd name="connsiteX2005" fmla="*/ 136208 w 279082"/>
                <a:gd name="connsiteY2005" fmla="*/ 165735 h 183303"/>
                <a:gd name="connsiteX2006" fmla="*/ 135255 w 279082"/>
                <a:gd name="connsiteY2006" fmla="*/ 165735 h 183303"/>
                <a:gd name="connsiteX2007" fmla="*/ 133350 w 279082"/>
                <a:gd name="connsiteY2007" fmla="*/ 165735 h 183303"/>
                <a:gd name="connsiteX2008" fmla="*/ 131445 w 279082"/>
                <a:gd name="connsiteY2008" fmla="*/ 165735 h 183303"/>
                <a:gd name="connsiteX2009" fmla="*/ 129540 w 279082"/>
                <a:gd name="connsiteY2009" fmla="*/ 165735 h 183303"/>
                <a:gd name="connsiteX2010" fmla="*/ 127635 w 279082"/>
                <a:gd name="connsiteY2010" fmla="*/ 165735 h 183303"/>
                <a:gd name="connsiteX2011" fmla="*/ 127635 w 279082"/>
                <a:gd name="connsiteY2011" fmla="*/ 165735 h 183303"/>
                <a:gd name="connsiteX2012" fmla="*/ 126683 w 279082"/>
                <a:gd name="connsiteY2012" fmla="*/ 166688 h 183303"/>
                <a:gd name="connsiteX2013" fmla="*/ 126683 w 279082"/>
                <a:gd name="connsiteY2013" fmla="*/ 166688 h 183303"/>
                <a:gd name="connsiteX2014" fmla="*/ 126683 w 279082"/>
                <a:gd name="connsiteY2014" fmla="*/ 166688 h 183303"/>
                <a:gd name="connsiteX2015" fmla="*/ 125730 w 279082"/>
                <a:gd name="connsiteY2015" fmla="*/ 166688 h 183303"/>
                <a:gd name="connsiteX2016" fmla="*/ 125730 w 279082"/>
                <a:gd name="connsiteY2016" fmla="*/ 166688 h 183303"/>
                <a:gd name="connsiteX2017" fmla="*/ 125730 w 279082"/>
                <a:gd name="connsiteY2017" fmla="*/ 166688 h 183303"/>
                <a:gd name="connsiteX2018" fmla="*/ 123825 w 279082"/>
                <a:gd name="connsiteY2018" fmla="*/ 167640 h 183303"/>
                <a:gd name="connsiteX2019" fmla="*/ 120968 w 279082"/>
                <a:gd name="connsiteY2019" fmla="*/ 167640 h 183303"/>
                <a:gd name="connsiteX2020" fmla="*/ 119063 w 279082"/>
                <a:gd name="connsiteY2020" fmla="*/ 167640 h 183303"/>
                <a:gd name="connsiteX2021" fmla="*/ 118110 w 279082"/>
                <a:gd name="connsiteY2021" fmla="*/ 167640 h 183303"/>
                <a:gd name="connsiteX2022" fmla="*/ 116205 w 279082"/>
                <a:gd name="connsiteY2022" fmla="*/ 168593 h 183303"/>
                <a:gd name="connsiteX2023" fmla="*/ 115253 w 279082"/>
                <a:gd name="connsiteY2023" fmla="*/ 168593 h 183303"/>
                <a:gd name="connsiteX2024" fmla="*/ 114300 w 279082"/>
                <a:gd name="connsiteY2024" fmla="*/ 168593 h 183303"/>
                <a:gd name="connsiteX2025" fmla="*/ 113348 w 279082"/>
                <a:gd name="connsiteY2025" fmla="*/ 168593 h 183303"/>
                <a:gd name="connsiteX2026" fmla="*/ 113348 w 279082"/>
                <a:gd name="connsiteY2026" fmla="*/ 169545 h 183303"/>
                <a:gd name="connsiteX2027" fmla="*/ 113348 w 279082"/>
                <a:gd name="connsiteY2027" fmla="*/ 170498 h 183303"/>
                <a:gd name="connsiteX2028" fmla="*/ 112395 w 279082"/>
                <a:gd name="connsiteY2028" fmla="*/ 170498 h 183303"/>
                <a:gd name="connsiteX2029" fmla="*/ 111443 w 279082"/>
                <a:gd name="connsiteY2029" fmla="*/ 169545 h 183303"/>
                <a:gd name="connsiteX2030" fmla="*/ 110490 w 279082"/>
                <a:gd name="connsiteY2030" fmla="*/ 169545 h 183303"/>
                <a:gd name="connsiteX2031" fmla="*/ 107633 w 279082"/>
                <a:gd name="connsiteY2031" fmla="*/ 169545 h 183303"/>
                <a:gd name="connsiteX2032" fmla="*/ 107633 w 279082"/>
                <a:gd name="connsiteY2032" fmla="*/ 169545 h 183303"/>
                <a:gd name="connsiteX2033" fmla="*/ 105728 w 279082"/>
                <a:gd name="connsiteY2033" fmla="*/ 169545 h 183303"/>
                <a:gd name="connsiteX2034" fmla="*/ 104775 w 279082"/>
                <a:gd name="connsiteY2034" fmla="*/ 169545 h 183303"/>
                <a:gd name="connsiteX2035" fmla="*/ 102870 w 279082"/>
                <a:gd name="connsiteY2035" fmla="*/ 168593 h 183303"/>
                <a:gd name="connsiteX2036" fmla="*/ 102870 w 279082"/>
                <a:gd name="connsiteY2036" fmla="*/ 168593 h 183303"/>
                <a:gd name="connsiteX2037" fmla="*/ 101918 w 279082"/>
                <a:gd name="connsiteY2037" fmla="*/ 168593 h 183303"/>
                <a:gd name="connsiteX2038" fmla="*/ 101918 w 279082"/>
                <a:gd name="connsiteY2038" fmla="*/ 167640 h 183303"/>
                <a:gd name="connsiteX2039" fmla="*/ 102870 w 279082"/>
                <a:gd name="connsiteY2039" fmla="*/ 167640 h 183303"/>
                <a:gd name="connsiteX2040" fmla="*/ 103823 w 279082"/>
                <a:gd name="connsiteY2040" fmla="*/ 167640 h 183303"/>
                <a:gd name="connsiteX2041" fmla="*/ 100965 w 279082"/>
                <a:gd name="connsiteY2041" fmla="*/ 167640 h 183303"/>
                <a:gd name="connsiteX2042" fmla="*/ 98108 w 279082"/>
                <a:gd name="connsiteY2042" fmla="*/ 167640 h 183303"/>
                <a:gd name="connsiteX2043" fmla="*/ 94298 w 279082"/>
                <a:gd name="connsiteY2043" fmla="*/ 167640 h 183303"/>
                <a:gd name="connsiteX2044" fmla="*/ 93345 w 279082"/>
                <a:gd name="connsiteY2044" fmla="*/ 167640 h 183303"/>
                <a:gd name="connsiteX2045" fmla="*/ 93345 w 279082"/>
                <a:gd name="connsiteY2045" fmla="*/ 168593 h 183303"/>
                <a:gd name="connsiteX2046" fmla="*/ 93345 w 279082"/>
                <a:gd name="connsiteY2046" fmla="*/ 168593 h 183303"/>
                <a:gd name="connsiteX2047" fmla="*/ 92393 w 279082"/>
                <a:gd name="connsiteY2047" fmla="*/ 168593 h 183303"/>
                <a:gd name="connsiteX2048" fmla="*/ 90488 w 279082"/>
                <a:gd name="connsiteY2048" fmla="*/ 168593 h 183303"/>
                <a:gd name="connsiteX2049" fmla="*/ 89535 w 279082"/>
                <a:gd name="connsiteY2049" fmla="*/ 168593 h 183303"/>
                <a:gd name="connsiteX2050" fmla="*/ 87630 w 279082"/>
                <a:gd name="connsiteY2050" fmla="*/ 168593 h 183303"/>
                <a:gd name="connsiteX2051" fmla="*/ 83820 w 279082"/>
                <a:gd name="connsiteY2051" fmla="*/ 168593 h 183303"/>
                <a:gd name="connsiteX2052" fmla="*/ 82868 w 279082"/>
                <a:gd name="connsiteY2052" fmla="*/ 169545 h 183303"/>
                <a:gd name="connsiteX2053" fmla="*/ 81915 w 279082"/>
                <a:gd name="connsiteY2053" fmla="*/ 169545 h 183303"/>
                <a:gd name="connsiteX2054" fmla="*/ 80010 w 279082"/>
                <a:gd name="connsiteY2054" fmla="*/ 169545 h 183303"/>
                <a:gd name="connsiteX2055" fmla="*/ 79058 w 279082"/>
                <a:gd name="connsiteY2055" fmla="*/ 169545 h 183303"/>
                <a:gd name="connsiteX2056" fmla="*/ 77153 w 279082"/>
                <a:gd name="connsiteY2056" fmla="*/ 169545 h 183303"/>
                <a:gd name="connsiteX2057" fmla="*/ 76200 w 279082"/>
                <a:gd name="connsiteY2057" fmla="*/ 169545 h 183303"/>
                <a:gd name="connsiteX2058" fmla="*/ 74295 w 279082"/>
                <a:gd name="connsiteY2058" fmla="*/ 169545 h 183303"/>
                <a:gd name="connsiteX2059" fmla="*/ 73343 w 279082"/>
                <a:gd name="connsiteY2059" fmla="*/ 169545 h 183303"/>
                <a:gd name="connsiteX2060" fmla="*/ 72390 w 279082"/>
                <a:gd name="connsiteY2060" fmla="*/ 169545 h 183303"/>
                <a:gd name="connsiteX2061" fmla="*/ 71438 w 279082"/>
                <a:gd name="connsiteY2061" fmla="*/ 169545 h 183303"/>
                <a:gd name="connsiteX2062" fmla="*/ 69533 w 279082"/>
                <a:gd name="connsiteY2062" fmla="*/ 169545 h 183303"/>
                <a:gd name="connsiteX2063" fmla="*/ 69533 w 279082"/>
                <a:gd name="connsiteY2063" fmla="*/ 169545 h 183303"/>
                <a:gd name="connsiteX2064" fmla="*/ 68580 w 279082"/>
                <a:gd name="connsiteY2064" fmla="*/ 169545 h 183303"/>
                <a:gd name="connsiteX2065" fmla="*/ 70485 w 279082"/>
                <a:gd name="connsiteY2065" fmla="*/ 168593 h 183303"/>
                <a:gd name="connsiteX2066" fmla="*/ 73343 w 279082"/>
                <a:gd name="connsiteY2066" fmla="*/ 168593 h 183303"/>
                <a:gd name="connsiteX2067" fmla="*/ 75248 w 279082"/>
                <a:gd name="connsiteY2067" fmla="*/ 168593 h 183303"/>
                <a:gd name="connsiteX2068" fmla="*/ 76200 w 279082"/>
                <a:gd name="connsiteY2068" fmla="*/ 167640 h 183303"/>
                <a:gd name="connsiteX2069" fmla="*/ 77153 w 279082"/>
                <a:gd name="connsiteY2069" fmla="*/ 166688 h 183303"/>
                <a:gd name="connsiteX2070" fmla="*/ 75248 w 279082"/>
                <a:gd name="connsiteY2070" fmla="*/ 165735 h 183303"/>
                <a:gd name="connsiteX2071" fmla="*/ 74295 w 279082"/>
                <a:gd name="connsiteY2071" fmla="*/ 165735 h 183303"/>
                <a:gd name="connsiteX2072" fmla="*/ 72390 w 279082"/>
                <a:gd name="connsiteY2072" fmla="*/ 165735 h 183303"/>
                <a:gd name="connsiteX2073" fmla="*/ 71438 w 279082"/>
                <a:gd name="connsiteY2073" fmla="*/ 165735 h 183303"/>
                <a:gd name="connsiteX2074" fmla="*/ 67628 w 279082"/>
                <a:gd name="connsiteY2074" fmla="*/ 165735 h 183303"/>
                <a:gd name="connsiteX2075" fmla="*/ 62865 w 279082"/>
                <a:gd name="connsiteY2075" fmla="*/ 165735 h 183303"/>
                <a:gd name="connsiteX2076" fmla="*/ 60960 w 279082"/>
                <a:gd name="connsiteY2076" fmla="*/ 165735 h 183303"/>
                <a:gd name="connsiteX2077" fmla="*/ 59055 w 279082"/>
                <a:gd name="connsiteY2077" fmla="*/ 166688 h 183303"/>
                <a:gd name="connsiteX2078" fmla="*/ 59055 w 279082"/>
                <a:gd name="connsiteY2078" fmla="*/ 166688 h 183303"/>
                <a:gd name="connsiteX2079" fmla="*/ 56198 w 279082"/>
                <a:gd name="connsiteY2079" fmla="*/ 165735 h 183303"/>
                <a:gd name="connsiteX2080" fmla="*/ 55245 w 279082"/>
                <a:gd name="connsiteY2080" fmla="*/ 165735 h 183303"/>
                <a:gd name="connsiteX2081" fmla="*/ 54293 w 279082"/>
                <a:gd name="connsiteY2081" fmla="*/ 165735 h 183303"/>
                <a:gd name="connsiteX2082" fmla="*/ 54293 w 279082"/>
                <a:gd name="connsiteY2082" fmla="*/ 165735 h 183303"/>
                <a:gd name="connsiteX2083" fmla="*/ 51435 w 279082"/>
                <a:gd name="connsiteY2083" fmla="*/ 165735 h 183303"/>
                <a:gd name="connsiteX2084" fmla="*/ 49530 w 279082"/>
                <a:gd name="connsiteY2084" fmla="*/ 165735 h 183303"/>
                <a:gd name="connsiteX2085" fmla="*/ 47625 w 279082"/>
                <a:gd name="connsiteY2085" fmla="*/ 165735 h 183303"/>
                <a:gd name="connsiteX2086" fmla="*/ 44768 w 279082"/>
                <a:gd name="connsiteY2086" fmla="*/ 166688 h 183303"/>
                <a:gd name="connsiteX2087" fmla="*/ 42863 w 279082"/>
                <a:gd name="connsiteY2087" fmla="*/ 165735 h 183303"/>
                <a:gd name="connsiteX2088" fmla="*/ 41910 w 279082"/>
                <a:gd name="connsiteY2088" fmla="*/ 165735 h 183303"/>
                <a:gd name="connsiteX2089" fmla="*/ 40958 w 279082"/>
                <a:gd name="connsiteY2089" fmla="*/ 165735 h 183303"/>
                <a:gd name="connsiteX2090" fmla="*/ 39053 w 279082"/>
                <a:gd name="connsiteY2090" fmla="*/ 165735 h 183303"/>
                <a:gd name="connsiteX2091" fmla="*/ 38100 w 279082"/>
                <a:gd name="connsiteY2091" fmla="*/ 165735 h 183303"/>
                <a:gd name="connsiteX2092" fmla="*/ 37148 w 279082"/>
                <a:gd name="connsiteY2092" fmla="*/ 165735 h 183303"/>
                <a:gd name="connsiteX2093" fmla="*/ 36195 w 279082"/>
                <a:gd name="connsiteY2093" fmla="*/ 165735 h 183303"/>
                <a:gd name="connsiteX2094" fmla="*/ 34290 w 279082"/>
                <a:gd name="connsiteY2094" fmla="*/ 166688 h 183303"/>
                <a:gd name="connsiteX2095" fmla="*/ 32385 w 279082"/>
                <a:gd name="connsiteY2095" fmla="*/ 167640 h 183303"/>
                <a:gd name="connsiteX2096" fmla="*/ 30480 w 279082"/>
                <a:gd name="connsiteY2096" fmla="*/ 167640 h 183303"/>
                <a:gd name="connsiteX2097" fmla="*/ 29528 w 279082"/>
                <a:gd name="connsiteY2097" fmla="*/ 167640 h 183303"/>
                <a:gd name="connsiteX2098" fmla="*/ 27623 w 279082"/>
                <a:gd name="connsiteY2098" fmla="*/ 168593 h 183303"/>
                <a:gd name="connsiteX2099" fmla="*/ 27623 w 279082"/>
                <a:gd name="connsiteY2099" fmla="*/ 168593 h 183303"/>
                <a:gd name="connsiteX2100" fmla="*/ 25718 w 279082"/>
                <a:gd name="connsiteY2100" fmla="*/ 168593 h 183303"/>
                <a:gd name="connsiteX2101" fmla="*/ 24765 w 279082"/>
                <a:gd name="connsiteY2101" fmla="*/ 168593 h 183303"/>
                <a:gd name="connsiteX2102" fmla="*/ 22860 w 279082"/>
                <a:gd name="connsiteY2102" fmla="*/ 168593 h 183303"/>
                <a:gd name="connsiteX2103" fmla="*/ 21908 w 279082"/>
                <a:gd name="connsiteY2103" fmla="*/ 168593 h 183303"/>
                <a:gd name="connsiteX2104" fmla="*/ 20955 w 279082"/>
                <a:gd name="connsiteY2104" fmla="*/ 166688 h 183303"/>
                <a:gd name="connsiteX2105" fmla="*/ 20955 w 279082"/>
                <a:gd name="connsiteY2105" fmla="*/ 166688 h 183303"/>
                <a:gd name="connsiteX2106" fmla="*/ 20955 w 279082"/>
                <a:gd name="connsiteY2106" fmla="*/ 166688 h 183303"/>
                <a:gd name="connsiteX2107" fmla="*/ 20955 w 279082"/>
                <a:gd name="connsiteY2107" fmla="*/ 167640 h 183303"/>
                <a:gd name="connsiteX2108" fmla="*/ 20955 w 279082"/>
                <a:gd name="connsiteY2108" fmla="*/ 168593 h 183303"/>
                <a:gd name="connsiteX2109" fmla="*/ 20003 w 279082"/>
                <a:gd name="connsiteY2109" fmla="*/ 168593 h 183303"/>
                <a:gd name="connsiteX2110" fmla="*/ 20003 w 279082"/>
                <a:gd name="connsiteY2110" fmla="*/ 167640 h 183303"/>
                <a:gd name="connsiteX2111" fmla="*/ 19050 w 279082"/>
                <a:gd name="connsiteY2111" fmla="*/ 166688 h 183303"/>
                <a:gd name="connsiteX2112" fmla="*/ 18098 w 279082"/>
                <a:gd name="connsiteY2112" fmla="*/ 166688 h 183303"/>
                <a:gd name="connsiteX2113" fmla="*/ 17145 w 279082"/>
                <a:gd name="connsiteY2113" fmla="*/ 166688 h 183303"/>
                <a:gd name="connsiteX2114" fmla="*/ 15240 w 279082"/>
                <a:gd name="connsiteY2114" fmla="*/ 166688 h 183303"/>
                <a:gd name="connsiteX2115" fmla="*/ 14288 w 279082"/>
                <a:gd name="connsiteY2115" fmla="*/ 166688 h 183303"/>
                <a:gd name="connsiteX2116" fmla="*/ 13335 w 279082"/>
                <a:gd name="connsiteY2116" fmla="*/ 166688 h 183303"/>
                <a:gd name="connsiteX2117" fmla="*/ 12383 w 279082"/>
                <a:gd name="connsiteY2117" fmla="*/ 165735 h 183303"/>
                <a:gd name="connsiteX2118" fmla="*/ 12383 w 279082"/>
                <a:gd name="connsiteY2118" fmla="*/ 164783 h 183303"/>
                <a:gd name="connsiteX2119" fmla="*/ 13335 w 279082"/>
                <a:gd name="connsiteY2119" fmla="*/ 164783 h 183303"/>
                <a:gd name="connsiteX2120" fmla="*/ 13335 w 279082"/>
                <a:gd name="connsiteY2120" fmla="*/ 164783 h 183303"/>
                <a:gd name="connsiteX2121" fmla="*/ 12383 w 279082"/>
                <a:gd name="connsiteY2121" fmla="*/ 164783 h 183303"/>
                <a:gd name="connsiteX2122" fmla="*/ 12383 w 279082"/>
                <a:gd name="connsiteY2122" fmla="*/ 164783 h 183303"/>
                <a:gd name="connsiteX2123" fmla="*/ 8573 w 279082"/>
                <a:gd name="connsiteY2123" fmla="*/ 165735 h 183303"/>
                <a:gd name="connsiteX2124" fmla="*/ 6668 w 279082"/>
                <a:gd name="connsiteY2124" fmla="*/ 165735 h 183303"/>
                <a:gd name="connsiteX2125" fmla="*/ 5715 w 279082"/>
                <a:gd name="connsiteY2125" fmla="*/ 165735 h 183303"/>
                <a:gd name="connsiteX2126" fmla="*/ 4763 w 279082"/>
                <a:gd name="connsiteY2126" fmla="*/ 165735 h 183303"/>
                <a:gd name="connsiteX2127" fmla="*/ 3810 w 279082"/>
                <a:gd name="connsiteY2127" fmla="*/ 166688 h 183303"/>
                <a:gd name="connsiteX2128" fmla="*/ 2858 w 279082"/>
                <a:gd name="connsiteY2128" fmla="*/ 166688 h 183303"/>
                <a:gd name="connsiteX2129" fmla="*/ 2858 w 279082"/>
                <a:gd name="connsiteY2129" fmla="*/ 165735 h 183303"/>
                <a:gd name="connsiteX2130" fmla="*/ 2858 w 279082"/>
                <a:gd name="connsiteY2130" fmla="*/ 164783 h 183303"/>
                <a:gd name="connsiteX2131" fmla="*/ 1905 w 279082"/>
                <a:gd name="connsiteY2131" fmla="*/ 164783 h 183303"/>
                <a:gd name="connsiteX2132" fmla="*/ 1905 w 279082"/>
                <a:gd name="connsiteY2132" fmla="*/ 165735 h 183303"/>
                <a:gd name="connsiteX2133" fmla="*/ 1905 w 279082"/>
                <a:gd name="connsiteY2133" fmla="*/ 166688 h 183303"/>
                <a:gd name="connsiteX2134" fmla="*/ 953 w 279082"/>
                <a:gd name="connsiteY2134" fmla="*/ 166688 h 183303"/>
                <a:gd name="connsiteX2135" fmla="*/ 953 w 279082"/>
                <a:gd name="connsiteY2135" fmla="*/ 165735 h 183303"/>
                <a:gd name="connsiteX2136" fmla="*/ 1905 w 279082"/>
                <a:gd name="connsiteY2136" fmla="*/ 163830 h 183303"/>
                <a:gd name="connsiteX2137" fmla="*/ 1905 w 279082"/>
                <a:gd name="connsiteY2137" fmla="*/ 163830 h 183303"/>
                <a:gd name="connsiteX2138" fmla="*/ 1905 w 279082"/>
                <a:gd name="connsiteY2138" fmla="*/ 162878 h 183303"/>
                <a:gd name="connsiteX2139" fmla="*/ 953 w 279082"/>
                <a:gd name="connsiteY2139" fmla="*/ 162878 h 183303"/>
                <a:gd name="connsiteX2140" fmla="*/ 0 w 279082"/>
                <a:gd name="connsiteY2140" fmla="*/ 162878 h 183303"/>
                <a:gd name="connsiteX2141" fmla="*/ 0 w 279082"/>
                <a:gd name="connsiteY2141" fmla="*/ 162878 h 183303"/>
                <a:gd name="connsiteX2142" fmla="*/ 0 w 279082"/>
                <a:gd name="connsiteY2142" fmla="*/ 161925 h 183303"/>
                <a:gd name="connsiteX2143" fmla="*/ 1905 w 279082"/>
                <a:gd name="connsiteY2143" fmla="*/ 161925 h 183303"/>
                <a:gd name="connsiteX2144" fmla="*/ 2858 w 279082"/>
                <a:gd name="connsiteY2144" fmla="*/ 162878 h 183303"/>
                <a:gd name="connsiteX2145" fmla="*/ 2858 w 279082"/>
                <a:gd name="connsiteY2145" fmla="*/ 163830 h 183303"/>
                <a:gd name="connsiteX2146" fmla="*/ 2858 w 279082"/>
                <a:gd name="connsiteY2146" fmla="*/ 163830 h 183303"/>
                <a:gd name="connsiteX2147" fmla="*/ 5715 w 279082"/>
                <a:gd name="connsiteY2147" fmla="*/ 162878 h 183303"/>
                <a:gd name="connsiteX2148" fmla="*/ 6668 w 279082"/>
                <a:gd name="connsiteY2148" fmla="*/ 162878 h 183303"/>
                <a:gd name="connsiteX2149" fmla="*/ 8573 w 279082"/>
                <a:gd name="connsiteY2149" fmla="*/ 160973 h 183303"/>
                <a:gd name="connsiteX2150" fmla="*/ 8573 w 279082"/>
                <a:gd name="connsiteY2150" fmla="*/ 160973 h 183303"/>
                <a:gd name="connsiteX2151" fmla="*/ 7620 w 279082"/>
                <a:gd name="connsiteY2151" fmla="*/ 160973 h 183303"/>
                <a:gd name="connsiteX2152" fmla="*/ 6668 w 279082"/>
                <a:gd name="connsiteY2152" fmla="*/ 160973 h 183303"/>
                <a:gd name="connsiteX2153" fmla="*/ 5715 w 279082"/>
                <a:gd name="connsiteY2153" fmla="*/ 160973 h 183303"/>
                <a:gd name="connsiteX2154" fmla="*/ 6668 w 279082"/>
                <a:gd name="connsiteY2154" fmla="*/ 160020 h 183303"/>
                <a:gd name="connsiteX2155" fmla="*/ 6668 w 279082"/>
                <a:gd name="connsiteY2155" fmla="*/ 159068 h 183303"/>
                <a:gd name="connsiteX2156" fmla="*/ 5715 w 279082"/>
                <a:gd name="connsiteY2156" fmla="*/ 159068 h 183303"/>
                <a:gd name="connsiteX2157" fmla="*/ 5715 w 279082"/>
                <a:gd name="connsiteY2157" fmla="*/ 159068 h 183303"/>
                <a:gd name="connsiteX2158" fmla="*/ 4763 w 279082"/>
                <a:gd name="connsiteY2158" fmla="*/ 158115 h 183303"/>
                <a:gd name="connsiteX2159" fmla="*/ 3810 w 279082"/>
                <a:gd name="connsiteY2159" fmla="*/ 158115 h 183303"/>
                <a:gd name="connsiteX2160" fmla="*/ 3810 w 279082"/>
                <a:gd name="connsiteY2160" fmla="*/ 156210 h 183303"/>
                <a:gd name="connsiteX2161" fmla="*/ 4763 w 279082"/>
                <a:gd name="connsiteY2161" fmla="*/ 154305 h 183303"/>
                <a:gd name="connsiteX2162" fmla="*/ 6668 w 279082"/>
                <a:gd name="connsiteY2162" fmla="*/ 153353 h 183303"/>
                <a:gd name="connsiteX2163" fmla="*/ 7620 w 279082"/>
                <a:gd name="connsiteY2163" fmla="*/ 152400 h 183303"/>
                <a:gd name="connsiteX2164" fmla="*/ 8573 w 279082"/>
                <a:gd name="connsiteY2164" fmla="*/ 153353 h 183303"/>
                <a:gd name="connsiteX2165" fmla="*/ 9525 w 279082"/>
                <a:gd name="connsiteY2165" fmla="*/ 153353 h 183303"/>
                <a:gd name="connsiteX2166" fmla="*/ 11430 w 279082"/>
                <a:gd name="connsiteY2166" fmla="*/ 152400 h 183303"/>
                <a:gd name="connsiteX2167" fmla="*/ 11430 w 279082"/>
                <a:gd name="connsiteY2167" fmla="*/ 152400 h 183303"/>
                <a:gd name="connsiteX2168" fmla="*/ 16193 w 279082"/>
                <a:gd name="connsiteY2168" fmla="*/ 151448 h 183303"/>
                <a:gd name="connsiteX2169" fmla="*/ 18098 w 279082"/>
                <a:gd name="connsiteY2169" fmla="*/ 151448 h 183303"/>
                <a:gd name="connsiteX2170" fmla="*/ 20955 w 279082"/>
                <a:gd name="connsiteY2170" fmla="*/ 151448 h 183303"/>
                <a:gd name="connsiteX2171" fmla="*/ 22860 w 279082"/>
                <a:gd name="connsiteY2171" fmla="*/ 151448 h 183303"/>
                <a:gd name="connsiteX2172" fmla="*/ 27623 w 279082"/>
                <a:gd name="connsiteY2172" fmla="*/ 150495 h 183303"/>
                <a:gd name="connsiteX2173" fmla="*/ 30480 w 279082"/>
                <a:gd name="connsiteY2173" fmla="*/ 150495 h 183303"/>
                <a:gd name="connsiteX2174" fmla="*/ 32385 w 279082"/>
                <a:gd name="connsiteY2174" fmla="*/ 150495 h 183303"/>
                <a:gd name="connsiteX2175" fmla="*/ 34290 w 279082"/>
                <a:gd name="connsiteY2175" fmla="*/ 150495 h 183303"/>
                <a:gd name="connsiteX2176" fmla="*/ 36195 w 279082"/>
                <a:gd name="connsiteY2176" fmla="*/ 150495 h 183303"/>
                <a:gd name="connsiteX2177" fmla="*/ 38100 w 279082"/>
                <a:gd name="connsiteY2177" fmla="*/ 150495 h 183303"/>
                <a:gd name="connsiteX2178" fmla="*/ 40005 w 279082"/>
                <a:gd name="connsiteY2178" fmla="*/ 150495 h 183303"/>
                <a:gd name="connsiteX2179" fmla="*/ 40958 w 279082"/>
                <a:gd name="connsiteY2179" fmla="*/ 150495 h 183303"/>
                <a:gd name="connsiteX2180" fmla="*/ 43815 w 279082"/>
                <a:gd name="connsiteY2180" fmla="*/ 150495 h 183303"/>
                <a:gd name="connsiteX2181" fmla="*/ 44768 w 279082"/>
                <a:gd name="connsiteY2181" fmla="*/ 150495 h 183303"/>
                <a:gd name="connsiteX2182" fmla="*/ 47625 w 279082"/>
                <a:gd name="connsiteY2182" fmla="*/ 149543 h 183303"/>
                <a:gd name="connsiteX2183" fmla="*/ 48578 w 279082"/>
                <a:gd name="connsiteY2183" fmla="*/ 149543 h 183303"/>
                <a:gd name="connsiteX2184" fmla="*/ 49530 w 279082"/>
                <a:gd name="connsiteY2184" fmla="*/ 149543 h 183303"/>
                <a:gd name="connsiteX2185" fmla="*/ 52388 w 279082"/>
                <a:gd name="connsiteY2185" fmla="*/ 148590 h 183303"/>
                <a:gd name="connsiteX2186" fmla="*/ 56198 w 279082"/>
                <a:gd name="connsiteY2186" fmla="*/ 147638 h 183303"/>
                <a:gd name="connsiteX2187" fmla="*/ 58103 w 279082"/>
                <a:gd name="connsiteY2187" fmla="*/ 147638 h 183303"/>
                <a:gd name="connsiteX2188" fmla="*/ 59055 w 279082"/>
                <a:gd name="connsiteY2188" fmla="*/ 147638 h 183303"/>
                <a:gd name="connsiteX2189" fmla="*/ 60008 w 279082"/>
                <a:gd name="connsiteY2189" fmla="*/ 147638 h 183303"/>
                <a:gd name="connsiteX2190" fmla="*/ 60960 w 279082"/>
                <a:gd name="connsiteY2190" fmla="*/ 147638 h 183303"/>
                <a:gd name="connsiteX2191" fmla="*/ 62865 w 279082"/>
                <a:gd name="connsiteY2191" fmla="*/ 147638 h 183303"/>
                <a:gd name="connsiteX2192" fmla="*/ 65723 w 279082"/>
                <a:gd name="connsiteY2192" fmla="*/ 147638 h 183303"/>
                <a:gd name="connsiteX2193" fmla="*/ 66675 w 279082"/>
                <a:gd name="connsiteY2193" fmla="*/ 147638 h 183303"/>
                <a:gd name="connsiteX2194" fmla="*/ 66675 w 279082"/>
                <a:gd name="connsiteY2194" fmla="*/ 147638 h 183303"/>
                <a:gd name="connsiteX2195" fmla="*/ 66675 w 279082"/>
                <a:gd name="connsiteY2195" fmla="*/ 148590 h 183303"/>
                <a:gd name="connsiteX2196" fmla="*/ 66675 w 279082"/>
                <a:gd name="connsiteY2196" fmla="*/ 148590 h 183303"/>
                <a:gd name="connsiteX2197" fmla="*/ 66675 w 279082"/>
                <a:gd name="connsiteY2197" fmla="*/ 147638 h 183303"/>
                <a:gd name="connsiteX2198" fmla="*/ 68580 w 279082"/>
                <a:gd name="connsiteY2198" fmla="*/ 147638 h 183303"/>
                <a:gd name="connsiteX2199" fmla="*/ 69533 w 279082"/>
                <a:gd name="connsiteY2199" fmla="*/ 147638 h 183303"/>
                <a:gd name="connsiteX2200" fmla="*/ 71438 w 279082"/>
                <a:gd name="connsiteY2200" fmla="*/ 146685 h 183303"/>
                <a:gd name="connsiteX2201" fmla="*/ 72390 w 279082"/>
                <a:gd name="connsiteY2201" fmla="*/ 145733 h 183303"/>
                <a:gd name="connsiteX2202" fmla="*/ 73343 w 279082"/>
                <a:gd name="connsiteY2202" fmla="*/ 145733 h 183303"/>
                <a:gd name="connsiteX2203" fmla="*/ 74295 w 279082"/>
                <a:gd name="connsiteY2203" fmla="*/ 144780 h 183303"/>
                <a:gd name="connsiteX2204" fmla="*/ 75248 w 279082"/>
                <a:gd name="connsiteY2204" fmla="*/ 144780 h 183303"/>
                <a:gd name="connsiteX2205" fmla="*/ 76200 w 279082"/>
                <a:gd name="connsiteY2205" fmla="*/ 144780 h 183303"/>
                <a:gd name="connsiteX2206" fmla="*/ 78105 w 279082"/>
                <a:gd name="connsiteY2206" fmla="*/ 144780 h 183303"/>
                <a:gd name="connsiteX2207" fmla="*/ 79058 w 279082"/>
                <a:gd name="connsiteY2207" fmla="*/ 144780 h 183303"/>
                <a:gd name="connsiteX2208" fmla="*/ 80010 w 279082"/>
                <a:gd name="connsiteY2208" fmla="*/ 144780 h 183303"/>
                <a:gd name="connsiteX2209" fmla="*/ 80010 w 279082"/>
                <a:gd name="connsiteY2209" fmla="*/ 145733 h 183303"/>
                <a:gd name="connsiteX2210" fmla="*/ 80010 w 279082"/>
                <a:gd name="connsiteY2210" fmla="*/ 145733 h 183303"/>
                <a:gd name="connsiteX2211" fmla="*/ 80963 w 279082"/>
                <a:gd name="connsiteY2211" fmla="*/ 145733 h 183303"/>
                <a:gd name="connsiteX2212" fmla="*/ 81915 w 279082"/>
                <a:gd name="connsiteY2212" fmla="*/ 145733 h 183303"/>
                <a:gd name="connsiteX2213" fmla="*/ 83820 w 279082"/>
                <a:gd name="connsiteY2213" fmla="*/ 145733 h 183303"/>
                <a:gd name="connsiteX2214" fmla="*/ 85725 w 279082"/>
                <a:gd name="connsiteY2214" fmla="*/ 145733 h 183303"/>
                <a:gd name="connsiteX2215" fmla="*/ 85725 w 279082"/>
                <a:gd name="connsiteY2215" fmla="*/ 145733 h 183303"/>
                <a:gd name="connsiteX2216" fmla="*/ 86678 w 279082"/>
                <a:gd name="connsiteY2216" fmla="*/ 145733 h 183303"/>
                <a:gd name="connsiteX2217" fmla="*/ 88583 w 279082"/>
                <a:gd name="connsiteY2217" fmla="*/ 145733 h 183303"/>
                <a:gd name="connsiteX2218" fmla="*/ 91440 w 279082"/>
                <a:gd name="connsiteY2218" fmla="*/ 145733 h 183303"/>
                <a:gd name="connsiteX2219" fmla="*/ 92393 w 279082"/>
                <a:gd name="connsiteY2219" fmla="*/ 145733 h 183303"/>
                <a:gd name="connsiteX2220" fmla="*/ 94298 w 279082"/>
                <a:gd name="connsiteY2220" fmla="*/ 145733 h 183303"/>
                <a:gd name="connsiteX2221" fmla="*/ 97155 w 279082"/>
                <a:gd name="connsiteY2221" fmla="*/ 145733 h 183303"/>
                <a:gd name="connsiteX2222" fmla="*/ 97155 w 279082"/>
                <a:gd name="connsiteY2222" fmla="*/ 145733 h 183303"/>
                <a:gd name="connsiteX2223" fmla="*/ 95250 w 279082"/>
                <a:gd name="connsiteY2223" fmla="*/ 144780 h 183303"/>
                <a:gd name="connsiteX2224" fmla="*/ 93345 w 279082"/>
                <a:gd name="connsiteY2224" fmla="*/ 144780 h 183303"/>
                <a:gd name="connsiteX2225" fmla="*/ 93345 w 279082"/>
                <a:gd name="connsiteY2225" fmla="*/ 144780 h 183303"/>
                <a:gd name="connsiteX2226" fmla="*/ 93345 w 279082"/>
                <a:gd name="connsiteY2226" fmla="*/ 143828 h 183303"/>
                <a:gd name="connsiteX2227" fmla="*/ 92393 w 279082"/>
                <a:gd name="connsiteY2227" fmla="*/ 144780 h 183303"/>
                <a:gd name="connsiteX2228" fmla="*/ 92393 w 279082"/>
                <a:gd name="connsiteY2228" fmla="*/ 144780 h 183303"/>
                <a:gd name="connsiteX2229" fmla="*/ 89535 w 279082"/>
                <a:gd name="connsiteY2229" fmla="*/ 144780 h 183303"/>
                <a:gd name="connsiteX2230" fmla="*/ 88583 w 279082"/>
                <a:gd name="connsiteY2230" fmla="*/ 144780 h 183303"/>
                <a:gd name="connsiteX2231" fmla="*/ 87630 w 279082"/>
                <a:gd name="connsiteY2231" fmla="*/ 144780 h 183303"/>
                <a:gd name="connsiteX2232" fmla="*/ 96203 w 279082"/>
                <a:gd name="connsiteY2232" fmla="*/ 141923 h 183303"/>
                <a:gd name="connsiteX2233" fmla="*/ 94298 w 279082"/>
                <a:gd name="connsiteY2233" fmla="*/ 141923 h 183303"/>
                <a:gd name="connsiteX2234" fmla="*/ 93345 w 279082"/>
                <a:gd name="connsiteY2234" fmla="*/ 141923 h 183303"/>
                <a:gd name="connsiteX2235" fmla="*/ 92393 w 279082"/>
                <a:gd name="connsiteY2235" fmla="*/ 141923 h 183303"/>
                <a:gd name="connsiteX2236" fmla="*/ 91440 w 279082"/>
                <a:gd name="connsiteY2236" fmla="*/ 141923 h 183303"/>
                <a:gd name="connsiteX2237" fmla="*/ 90488 w 279082"/>
                <a:gd name="connsiteY2237" fmla="*/ 141923 h 183303"/>
                <a:gd name="connsiteX2238" fmla="*/ 87630 w 279082"/>
                <a:gd name="connsiteY2238" fmla="*/ 142875 h 183303"/>
                <a:gd name="connsiteX2239" fmla="*/ 87630 w 279082"/>
                <a:gd name="connsiteY2239" fmla="*/ 142875 h 183303"/>
                <a:gd name="connsiteX2240" fmla="*/ 87630 w 279082"/>
                <a:gd name="connsiteY2240" fmla="*/ 142875 h 183303"/>
                <a:gd name="connsiteX2241" fmla="*/ 89535 w 279082"/>
                <a:gd name="connsiteY2241" fmla="*/ 142875 h 183303"/>
                <a:gd name="connsiteX2242" fmla="*/ 89535 w 279082"/>
                <a:gd name="connsiteY2242" fmla="*/ 142875 h 183303"/>
                <a:gd name="connsiteX2243" fmla="*/ 88583 w 279082"/>
                <a:gd name="connsiteY2243" fmla="*/ 141923 h 183303"/>
                <a:gd name="connsiteX2244" fmla="*/ 88583 w 279082"/>
                <a:gd name="connsiteY2244" fmla="*/ 141923 h 183303"/>
                <a:gd name="connsiteX2245" fmla="*/ 88583 w 279082"/>
                <a:gd name="connsiteY2245" fmla="*/ 141923 h 183303"/>
                <a:gd name="connsiteX2246" fmla="*/ 88583 w 279082"/>
                <a:gd name="connsiteY2246" fmla="*/ 141923 h 183303"/>
                <a:gd name="connsiteX2247" fmla="*/ 90488 w 279082"/>
                <a:gd name="connsiteY2247" fmla="*/ 140970 h 183303"/>
                <a:gd name="connsiteX2248" fmla="*/ 92393 w 279082"/>
                <a:gd name="connsiteY2248" fmla="*/ 141923 h 183303"/>
                <a:gd name="connsiteX2249" fmla="*/ 94298 w 279082"/>
                <a:gd name="connsiteY2249" fmla="*/ 142875 h 183303"/>
                <a:gd name="connsiteX2250" fmla="*/ 94298 w 279082"/>
                <a:gd name="connsiteY2250" fmla="*/ 142875 h 183303"/>
                <a:gd name="connsiteX2251" fmla="*/ 97155 w 279082"/>
                <a:gd name="connsiteY2251" fmla="*/ 141923 h 183303"/>
                <a:gd name="connsiteX2252" fmla="*/ 100965 w 279082"/>
                <a:gd name="connsiteY2252" fmla="*/ 141923 h 183303"/>
                <a:gd name="connsiteX2253" fmla="*/ 106680 w 279082"/>
                <a:gd name="connsiteY2253" fmla="*/ 141923 h 183303"/>
                <a:gd name="connsiteX2254" fmla="*/ 107633 w 279082"/>
                <a:gd name="connsiteY2254" fmla="*/ 142875 h 183303"/>
                <a:gd name="connsiteX2255" fmla="*/ 108585 w 279082"/>
                <a:gd name="connsiteY2255" fmla="*/ 142875 h 183303"/>
                <a:gd name="connsiteX2256" fmla="*/ 110490 w 279082"/>
                <a:gd name="connsiteY2256" fmla="*/ 142875 h 183303"/>
                <a:gd name="connsiteX2257" fmla="*/ 110490 w 279082"/>
                <a:gd name="connsiteY2257" fmla="*/ 142875 h 183303"/>
                <a:gd name="connsiteX2258" fmla="*/ 111443 w 279082"/>
                <a:gd name="connsiteY2258" fmla="*/ 142875 h 183303"/>
                <a:gd name="connsiteX2259" fmla="*/ 112395 w 279082"/>
                <a:gd name="connsiteY2259" fmla="*/ 142875 h 183303"/>
                <a:gd name="connsiteX2260" fmla="*/ 116205 w 279082"/>
                <a:gd name="connsiteY2260" fmla="*/ 142875 h 183303"/>
                <a:gd name="connsiteX2261" fmla="*/ 118110 w 279082"/>
                <a:gd name="connsiteY2261" fmla="*/ 142875 h 183303"/>
                <a:gd name="connsiteX2262" fmla="*/ 120968 w 279082"/>
                <a:gd name="connsiteY2262" fmla="*/ 142875 h 183303"/>
                <a:gd name="connsiteX2263" fmla="*/ 121920 w 279082"/>
                <a:gd name="connsiteY2263" fmla="*/ 142875 h 183303"/>
                <a:gd name="connsiteX2264" fmla="*/ 122873 w 279082"/>
                <a:gd name="connsiteY2264" fmla="*/ 142875 h 183303"/>
                <a:gd name="connsiteX2265" fmla="*/ 123825 w 279082"/>
                <a:gd name="connsiteY2265" fmla="*/ 142875 h 183303"/>
                <a:gd name="connsiteX2266" fmla="*/ 125730 w 279082"/>
                <a:gd name="connsiteY2266" fmla="*/ 143828 h 183303"/>
                <a:gd name="connsiteX2267" fmla="*/ 131445 w 279082"/>
                <a:gd name="connsiteY2267" fmla="*/ 143828 h 183303"/>
                <a:gd name="connsiteX2268" fmla="*/ 135255 w 279082"/>
                <a:gd name="connsiteY2268" fmla="*/ 143828 h 183303"/>
                <a:gd name="connsiteX2269" fmla="*/ 136208 w 279082"/>
                <a:gd name="connsiteY2269" fmla="*/ 143828 h 183303"/>
                <a:gd name="connsiteX2270" fmla="*/ 138113 w 279082"/>
                <a:gd name="connsiteY2270" fmla="*/ 143828 h 183303"/>
                <a:gd name="connsiteX2271" fmla="*/ 138113 w 279082"/>
                <a:gd name="connsiteY2271" fmla="*/ 143828 h 183303"/>
                <a:gd name="connsiteX2272" fmla="*/ 138113 w 279082"/>
                <a:gd name="connsiteY2272" fmla="*/ 143828 h 183303"/>
                <a:gd name="connsiteX2273" fmla="*/ 139065 w 279082"/>
                <a:gd name="connsiteY2273" fmla="*/ 143828 h 183303"/>
                <a:gd name="connsiteX2274" fmla="*/ 140018 w 279082"/>
                <a:gd name="connsiteY2274" fmla="*/ 144780 h 183303"/>
                <a:gd name="connsiteX2275" fmla="*/ 140018 w 279082"/>
                <a:gd name="connsiteY2275" fmla="*/ 144780 h 183303"/>
                <a:gd name="connsiteX2276" fmla="*/ 140018 w 279082"/>
                <a:gd name="connsiteY2276" fmla="*/ 144780 h 183303"/>
                <a:gd name="connsiteX2277" fmla="*/ 139065 w 279082"/>
                <a:gd name="connsiteY2277" fmla="*/ 144780 h 183303"/>
                <a:gd name="connsiteX2278" fmla="*/ 138113 w 279082"/>
                <a:gd name="connsiteY2278" fmla="*/ 144780 h 183303"/>
                <a:gd name="connsiteX2279" fmla="*/ 139065 w 279082"/>
                <a:gd name="connsiteY2279" fmla="*/ 143828 h 183303"/>
                <a:gd name="connsiteX2280" fmla="*/ 141923 w 279082"/>
                <a:gd name="connsiteY2280" fmla="*/ 143828 h 183303"/>
                <a:gd name="connsiteX2281" fmla="*/ 144780 w 279082"/>
                <a:gd name="connsiteY2281" fmla="*/ 144780 h 183303"/>
                <a:gd name="connsiteX2282" fmla="*/ 145733 w 279082"/>
                <a:gd name="connsiteY2282" fmla="*/ 144780 h 183303"/>
                <a:gd name="connsiteX2283" fmla="*/ 146685 w 279082"/>
                <a:gd name="connsiteY2283" fmla="*/ 144780 h 183303"/>
                <a:gd name="connsiteX2284" fmla="*/ 149543 w 279082"/>
                <a:gd name="connsiteY2284" fmla="*/ 144780 h 183303"/>
                <a:gd name="connsiteX2285" fmla="*/ 151448 w 279082"/>
                <a:gd name="connsiteY2285" fmla="*/ 144780 h 183303"/>
                <a:gd name="connsiteX2286" fmla="*/ 153353 w 279082"/>
                <a:gd name="connsiteY2286" fmla="*/ 145733 h 183303"/>
                <a:gd name="connsiteX2287" fmla="*/ 158115 w 279082"/>
                <a:gd name="connsiteY2287" fmla="*/ 145733 h 183303"/>
                <a:gd name="connsiteX2288" fmla="*/ 160973 w 279082"/>
                <a:gd name="connsiteY2288" fmla="*/ 145733 h 183303"/>
                <a:gd name="connsiteX2289" fmla="*/ 160973 w 279082"/>
                <a:gd name="connsiteY2289" fmla="*/ 145733 h 183303"/>
                <a:gd name="connsiteX2290" fmla="*/ 162878 w 279082"/>
                <a:gd name="connsiteY2290" fmla="*/ 145733 h 183303"/>
                <a:gd name="connsiteX2291" fmla="*/ 163830 w 279082"/>
                <a:gd name="connsiteY2291" fmla="*/ 145733 h 183303"/>
                <a:gd name="connsiteX2292" fmla="*/ 163830 w 279082"/>
                <a:gd name="connsiteY2292" fmla="*/ 145733 h 183303"/>
                <a:gd name="connsiteX2293" fmla="*/ 167640 w 279082"/>
                <a:gd name="connsiteY2293" fmla="*/ 144780 h 183303"/>
                <a:gd name="connsiteX2294" fmla="*/ 171450 w 279082"/>
                <a:gd name="connsiteY2294" fmla="*/ 144780 h 183303"/>
                <a:gd name="connsiteX2295" fmla="*/ 172403 w 279082"/>
                <a:gd name="connsiteY2295" fmla="*/ 144780 h 183303"/>
                <a:gd name="connsiteX2296" fmla="*/ 172403 w 279082"/>
                <a:gd name="connsiteY2296" fmla="*/ 143828 h 183303"/>
                <a:gd name="connsiteX2297" fmla="*/ 170498 w 279082"/>
                <a:gd name="connsiteY2297" fmla="*/ 143828 h 183303"/>
                <a:gd name="connsiteX2298" fmla="*/ 169545 w 279082"/>
                <a:gd name="connsiteY2298" fmla="*/ 142875 h 183303"/>
                <a:gd name="connsiteX2299" fmla="*/ 168593 w 279082"/>
                <a:gd name="connsiteY2299" fmla="*/ 142875 h 183303"/>
                <a:gd name="connsiteX2300" fmla="*/ 167640 w 279082"/>
                <a:gd name="connsiteY2300" fmla="*/ 142875 h 183303"/>
                <a:gd name="connsiteX2301" fmla="*/ 164783 w 279082"/>
                <a:gd name="connsiteY2301" fmla="*/ 142875 h 183303"/>
                <a:gd name="connsiteX2302" fmla="*/ 163830 w 279082"/>
                <a:gd name="connsiteY2302" fmla="*/ 142875 h 183303"/>
                <a:gd name="connsiteX2303" fmla="*/ 163830 w 279082"/>
                <a:gd name="connsiteY2303" fmla="*/ 142875 h 183303"/>
                <a:gd name="connsiteX2304" fmla="*/ 163830 w 279082"/>
                <a:gd name="connsiteY2304" fmla="*/ 142875 h 183303"/>
                <a:gd name="connsiteX2305" fmla="*/ 167640 w 279082"/>
                <a:gd name="connsiteY2305" fmla="*/ 141923 h 183303"/>
                <a:gd name="connsiteX2306" fmla="*/ 169545 w 279082"/>
                <a:gd name="connsiteY2306" fmla="*/ 141923 h 183303"/>
                <a:gd name="connsiteX2307" fmla="*/ 170498 w 279082"/>
                <a:gd name="connsiteY2307" fmla="*/ 140018 h 183303"/>
                <a:gd name="connsiteX2308" fmla="*/ 172403 w 279082"/>
                <a:gd name="connsiteY2308" fmla="*/ 140018 h 183303"/>
                <a:gd name="connsiteX2309" fmla="*/ 172403 w 279082"/>
                <a:gd name="connsiteY2309" fmla="*/ 140018 h 183303"/>
                <a:gd name="connsiteX2310" fmla="*/ 173355 w 279082"/>
                <a:gd name="connsiteY2310" fmla="*/ 140018 h 183303"/>
                <a:gd name="connsiteX2311" fmla="*/ 173355 w 279082"/>
                <a:gd name="connsiteY2311" fmla="*/ 139065 h 183303"/>
                <a:gd name="connsiteX2312" fmla="*/ 173355 w 279082"/>
                <a:gd name="connsiteY2312" fmla="*/ 139065 h 183303"/>
                <a:gd name="connsiteX2313" fmla="*/ 176213 w 279082"/>
                <a:gd name="connsiteY2313" fmla="*/ 139065 h 183303"/>
                <a:gd name="connsiteX2314" fmla="*/ 178118 w 279082"/>
                <a:gd name="connsiteY2314" fmla="*/ 139065 h 183303"/>
                <a:gd name="connsiteX2315" fmla="*/ 178118 w 279082"/>
                <a:gd name="connsiteY2315" fmla="*/ 139065 h 183303"/>
                <a:gd name="connsiteX2316" fmla="*/ 178118 w 279082"/>
                <a:gd name="connsiteY2316" fmla="*/ 139065 h 183303"/>
                <a:gd name="connsiteX2317" fmla="*/ 178118 w 279082"/>
                <a:gd name="connsiteY2317" fmla="*/ 139065 h 183303"/>
                <a:gd name="connsiteX2318" fmla="*/ 178118 w 279082"/>
                <a:gd name="connsiteY2318" fmla="*/ 139065 h 183303"/>
                <a:gd name="connsiteX2319" fmla="*/ 180023 w 279082"/>
                <a:gd name="connsiteY2319" fmla="*/ 139065 h 183303"/>
                <a:gd name="connsiteX2320" fmla="*/ 180023 w 279082"/>
                <a:gd name="connsiteY2320" fmla="*/ 139065 h 183303"/>
                <a:gd name="connsiteX2321" fmla="*/ 181928 w 279082"/>
                <a:gd name="connsiteY2321" fmla="*/ 138113 h 183303"/>
                <a:gd name="connsiteX2322" fmla="*/ 181928 w 279082"/>
                <a:gd name="connsiteY2322" fmla="*/ 138113 h 183303"/>
                <a:gd name="connsiteX2323" fmla="*/ 184785 w 279082"/>
                <a:gd name="connsiteY2323" fmla="*/ 139065 h 183303"/>
                <a:gd name="connsiteX2324" fmla="*/ 184785 w 279082"/>
                <a:gd name="connsiteY2324" fmla="*/ 139065 h 183303"/>
                <a:gd name="connsiteX2325" fmla="*/ 185738 w 279082"/>
                <a:gd name="connsiteY2325" fmla="*/ 139065 h 183303"/>
                <a:gd name="connsiteX2326" fmla="*/ 186690 w 279082"/>
                <a:gd name="connsiteY2326" fmla="*/ 139065 h 183303"/>
                <a:gd name="connsiteX2327" fmla="*/ 185738 w 279082"/>
                <a:gd name="connsiteY2327" fmla="*/ 140018 h 183303"/>
                <a:gd name="connsiteX2328" fmla="*/ 184785 w 279082"/>
                <a:gd name="connsiteY2328" fmla="*/ 140018 h 183303"/>
                <a:gd name="connsiteX2329" fmla="*/ 182880 w 279082"/>
                <a:gd name="connsiteY2329" fmla="*/ 140018 h 183303"/>
                <a:gd name="connsiteX2330" fmla="*/ 178118 w 279082"/>
                <a:gd name="connsiteY2330" fmla="*/ 138113 h 183303"/>
                <a:gd name="connsiteX2331" fmla="*/ 178118 w 279082"/>
                <a:gd name="connsiteY2331" fmla="*/ 138113 h 18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</a:cxnLst>
              <a:rect l="l" t="t" r="r" b="b"/>
              <a:pathLst>
                <a:path w="279082" h="183303">
                  <a:moveTo>
                    <a:pt x="178118" y="138113"/>
                  </a:moveTo>
                  <a:cubicBezTo>
                    <a:pt x="178118" y="137160"/>
                    <a:pt x="178118" y="138113"/>
                    <a:pt x="178118" y="138113"/>
                  </a:cubicBezTo>
                  <a:cubicBezTo>
                    <a:pt x="177165" y="139065"/>
                    <a:pt x="177165" y="139065"/>
                    <a:pt x="177165" y="139065"/>
                  </a:cubicBezTo>
                  <a:cubicBezTo>
                    <a:pt x="176213" y="139065"/>
                    <a:pt x="176213" y="139065"/>
                    <a:pt x="175260" y="139065"/>
                  </a:cubicBezTo>
                  <a:cubicBezTo>
                    <a:pt x="175260" y="139065"/>
                    <a:pt x="175260" y="140018"/>
                    <a:pt x="174308" y="140018"/>
                  </a:cubicBezTo>
                  <a:cubicBezTo>
                    <a:pt x="174308" y="139065"/>
                    <a:pt x="173355" y="139065"/>
                    <a:pt x="172403" y="140018"/>
                  </a:cubicBezTo>
                  <a:cubicBezTo>
                    <a:pt x="172403" y="140018"/>
                    <a:pt x="171450" y="140018"/>
                    <a:pt x="171450" y="140970"/>
                  </a:cubicBezTo>
                  <a:cubicBezTo>
                    <a:pt x="171450" y="140970"/>
                    <a:pt x="171450" y="140970"/>
                    <a:pt x="171450" y="140970"/>
                  </a:cubicBezTo>
                  <a:cubicBezTo>
                    <a:pt x="171450" y="140970"/>
                    <a:pt x="171450" y="140970"/>
                    <a:pt x="170498" y="140970"/>
                  </a:cubicBezTo>
                  <a:cubicBezTo>
                    <a:pt x="170498" y="140970"/>
                    <a:pt x="170498" y="140970"/>
                    <a:pt x="170498" y="140970"/>
                  </a:cubicBezTo>
                  <a:cubicBezTo>
                    <a:pt x="170498" y="140970"/>
                    <a:pt x="170498" y="141923"/>
                    <a:pt x="169545" y="141923"/>
                  </a:cubicBezTo>
                  <a:cubicBezTo>
                    <a:pt x="171450" y="141923"/>
                    <a:pt x="172403" y="140970"/>
                    <a:pt x="173355" y="141923"/>
                  </a:cubicBezTo>
                  <a:cubicBezTo>
                    <a:pt x="174308" y="141923"/>
                    <a:pt x="176213" y="141923"/>
                    <a:pt x="177165" y="141923"/>
                  </a:cubicBezTo>
                  <a:cubicBezTo>
                    <a:pt x="177165" y="140970"/>
                    <a:pt x="176213" y="140970"/>
                    <a:pt x="176213" y="140970"/>
                  </a:cubicBezTo>
                  <a:cubicBezTo>
                    <a:pt x="176213" y="140970"/>
                    <a:pt x="176213" y="140970"/>
                    <a:pt x="177165" y="140970"/>
                  </a:cubicBezTo>
                  <a:cubicBezTo>
                    <a:pt x="178118" y="141923"/>
                    <a:pt x="178118" y="140970"/>
                    <a:pt x="179070" y="140970"/>
                  </a:cubicBezTo>
                  <a:cubicBezTo>
                    <a:pt x="179070" y="140970"/>
                    <a:pt x="179070" y="140970"/>
                    <a:pt x="179070" y="140970"/>
                  </a:cubicBezTo>
                  <a:cubicBezTo>
                    <a:pt x="180023" y="141923"/>
                    <a:pt x="180975" y="140970"/>
                    <a:pt x="181928" y="140970"/>
                  </a:cubicBezTo>
                  <a:cubicBezTo>
                    <a:pt x="181928" y="140970"/>
                    <a:pt x="182880" y="140970"/>
                    <a:pt x="182880" y="140970"/>
                  </a:cubicBezTo>
                  <a:cubicBezTo>
                    <a:pt x="183833" y="141923"/>
                    <a:pt x="183833" y="140970"/>
                    <a:pt x="184785" y="140970"/>
                  </a:cubicBezTo>
                  <a:cubicBezTo>
                    <a:pt x="184785" y="140970"/>
                    <a:pt x="185738" y="140970"/>
                    <a:pt x="185738" y="140970"/>
                  </a:cubicBezTo>
                  <a:cubicBezTo>
                    <a:pt x="185738" y="141923"/>
                    <a:pt x="186690" y="140970"/>
                    <a:pt x="187643" y="140970"/>
                  </a:cubicBezTo>
                  <a:cubicBezTo>
                    <a:pt x="187643" y="141923"/>
                    <a:pt x="187643" y="141923"/>
                    <a:pt x="188595" y="141923"/>
                  </a:cubicBezTo>
                  <a:cubicBezTo>
                    <a:pt x="189548" y="141923"/>
                    <a:pt x="191453" y="141923"/>
                    <a:pt x="192405" y="141923"/>
                  </a:cubicBezTo>
                  <a:cubicBezTo>
                    <a:pt x="192405" y="141923"/>
                    <a:pt x="192405" y="141923"/>
                    <a:pt x="192405" y="141923"/>
                  </a:cubicBezTo>
                  <a:cubicBezTo>
                    <a:pt x="192405" y="141923"/>
                    <a:pt x="191453" y="141923"/>
                    <a:pt x="192405" y="141923"/>
                  </a:cubicBezTo>
                  <a:cubicBezTo>
                    <a:pt x="193358" y="141923"/>
                    <a:pt x="193358" y="141923"/>
                    <a:pt x="194310" y="141923"/>
                  </a:cubicBezTo>
                  <a:cubicBezTo>
                    <a:pt x="194310" y="141923"/>
                    <a:pt x="195263" y="141923"/>
                    <a:pt x="195263" y="141923"/>
                  </a:cubicBezTo>
                  <a:cubicBezTo>
                    <a:pt x="197168" y="141923"/>
                    <a:pt x="198120" y="141923"/>
                    <a:pt x="200025" y="141923"/>
                  </a:cubicBezTo>
                  <a:cubicBezTo>
                    <a:pt x="200978" y="141923"/>
                    <a:pt x="200978" y="141923"/>
                    <a:pt x="201930" y="141923"/>
                  </a:cubicBezTo>
                  <a:cubicBezTo>
                    <a:pt x="202883" y="141923"/>
                    <a:pt x="204788" y="141923"/>
                    <a:pt x="205740" y="141923"/>
                  </a:cubicBezTo>
                  <a:cubicBezTo>
                    <a:pt x="205740" y="141923"/>
                    <a:pt x="205740" y="141923"/>
                    <a:pt x="205740" y="141923"/>
                  </a:cubicBezTo>
                  <a:cubicBezTo>
                    <a:pt x="205740" y="142875"/>
                    <a:pt x="206693" y="141923"/>
                    <a:pt x="206693" y="141923"/>
                  </a:cubicBezTo>
                  <a:cubicBezTo>
                    <a:pt x="206693" y="141923"/>
                    <a:pt x="206693" y="141923"/>
                    <a:pt x="206693" y="141923"/>
                  </a:cubicBezTo>
                  <a:cubicBezTo>
                    <a:pt x="206693" y="141923"/>
                    <a:pt x="206693" y="140970"/>
                    <a:pt x="206693" y="140970"/>
                  </a:cubicBezTo>
                  <a:cubicBezTo>
                    <a:pt x="206693" y="140018"/>
                    <a:pt x="206693" y="140018"/>
                    <a:pt x="206693" y="140018"/>
                  </a:cubicBezTo>
                  <a:cubicBezTo>
                    <a:pt x="206693" y="140018"/>
                    <a:pt x="207645" y="139065"/>
                    <a:pt x="207645" y="140018"/>
                  </a:cubicBezTo>
                  <a:cubicBezTo>
                    <a:pt x="207645" y="140018"/>
                    <a:pt x="208598" y="140018"/>
                    <a:pt x="208598" y="140018"/>
                  </a:cubicBezTo>
                  <a:cubicBezTo>
                    <a:pt x="208598" y="140018"/>
                    <a:pt x="208598" y="140018"/>
                    <a:pt x="208598" y="139065"/>
                  </a:cubicBezTo>
                  <a:cubicBezTo>
                    <a:pt x="208598" y="139065"/>
                    <a:pt x="207645" y="139065"/>
                    <a:pt x="207645" y="139065"/>
                  </a:cubicBezTo>
                  <a:cubicBezTo>
                    <a:pt x="207645" y="139065"/>
                    <a:pt x="206693" y="139065"/>
                    <a:pt x="206693" y="139065"/>
                  </a:cubicBezTo>
                  <a:cubicBezTo>
                    <a:pt x="206693" y="139065"/>
                    <a:pt x="207645" y="139065"/>
                    <a:pt x="207645" y="138113"/>
                  </a:cubicBezTo>
                  <a:cubicBezTo>
                    <a:pt x="208598" y="138113"/>
                    <a:pt x="208598" y="137160"/>
                    <a:pt x="209550" y="137160"/>
                  </a:cubicBezTo>
                  <a:cubicBezTo>
                    <a:pt x="208598" y="136208"/>
                    <a:pt x="208598" y="136208"/>
                    <a:pt x="206693" y="136208"/>
                  </a:cubicBezTo>
                  <a:cubicBezTo>
                    <a:pt x="206693" y="136208"/>
                    <a:pt x="206693" y="136208"/>
                    <a:pt x="205740" y="136208"/>
                  </a:cubicBezTo>
                  <a:cubicBezTo>
                    <a:pt x="204788" y="136208"/>
                    <a:pt x="204788" y="136208"/>
                    <a:pt x="203835" y="136208"/>
                  </a:cubicBezTo>
                  <a:cubicBezTo>
                    <a:pt x="203835" y="136208"/>
                    <a:pt x="203835" y="136208"/>
                    <a:pt x="202883" y="136208"/>
                  </a:cubicBezTo>
                  <a:cubicBezTo>
                    <a:pt x="202883" y="136208"/>
                    <a:pt x="202883" y="135255"/>
                    <a:pt x="202883" y="135255"/>
                  </a:cubicBezTo>
                  <a:cubicBezTo>
                    <a:pt x="202883" y="135255"/>
                    <a:pt x="202883" y="134303"/>
                    <a:pt x="202883" y="134303"/>
                  </a:cubicBezTo>
                  <a:cubicBezTo>
                    <a:pt x="202883" y="134303"/>
                    <a:pt x="201930" y="134303"/>
                    <a:pt x="201930" y="134303"/>
                  </a:cubicBezTo>
                  <a:cubicBezTo>
                    <a:pt x="201930" y="134303"/>
                    <a:pt x="201930" y="134303"/>
                    <a:pt x="201930" y="134303"/>
                  </a:cubicBezTo>
                  <a:cubicBezTo>
                    <a:pt x="201930" y="135255"/>
                    <a:pt x="200025" y="135255"/>
                    <a:pt x="199073" y="136208"/>
                  </a:cubicBezTo>
                  <a:cubicBezTo>
                    <a:pt x="199073" y="136208"/>
                    <a:pt x="199073" y="136208"/>
                    <a:pt x="199073" y="136208"/>
                  </a:cubicBezTo>
                  <a:cubicBezTo>
                    <a:pt x="199073" y="135255"/>
                    <a:pt x="198120" y="135255"/>
                    <a:pt x="197168" y="136208"/>
                  </a:cubicBezTo>
                  <a:cubicBezTo>
                    <a:pt x="197168" y="136208"/>
                    <a:pt x="196215" y="136208"/>
                    <a:pt x="196215" y="136208"/>
                  </a:cubicBezTo>
                  <a:cubicBezTo>
                    <a:pt x="196215" y="135255"/>
                    <a:pt x="195263" y="135255"/>
                    <a:pt x="194310" y="135255"/>
                  </a:cubicBezTo>
                  <a:cubicBezTo>
                    <a:pt x="194310" y="135255"/>
                    <a:pt x="193358" y="135255"/>
                    <a:pt x="194310" y="135255"/>
                  </a:cubicBezTo>
                  <a:cubicBezTo>
                    <a:pt x="194310" y="135255"/>
                    <a:pt x="194310" y="134303"/>
                    <a:pt x="194310" y="134303"/>
                  </a:cubicBezTo>
                  <a:cubicBezTo>
                    <a:pt x="194310" y="134303"/>
                    <a:pt x="193358" y="133350"/>
                    <a:pt x="193358" y="133350"/>
                  </a:cubicBezTo>
                  <a:cubicBezTo>
                    <a:pt x="192405" y="133350"/>
                    <a:pt x="192405" y="134303"/>
                    <a:pt x="192405" y="134303"/>
                  </a:cubicBezTo>
                  <a:cubicBezTo>
                    <a:pt x="192405" y="134303"/>
                    <a:pt x="192405" y="134303"/>
                    <a:pt x="192405" y="134303"/>
                  </a:cubicBezTo>
                  <a:cubicBezTo>
                    <a:pt x="191453" y="134303"/>
                    <a:pt x="191453" y="134303"/>
                    <a:pt x="190500" y="134303"/>
                  </a:cubicBezTo>
                  <a:cubicBezTo>
                    <a:pt x="189548" y="134303"/>
                    <a:pt x="189548" y="134303"/>
                    <a:pt x="189548" y="135255"/>
                  </a:cubicBezTo>
                  <a:cubicBezTo>
                    <a:pt x="188595" y="136208"/>
                    <a:pt x="188595" y="136208"/>
                    <a:pt x="187643" y="136208"/>
                  </a:cubicBezTo>
                  <a:cubicBezTo>
                    <a:pt x="186690" y="136208"/>
                    <a:pt x="186690" y="136208"/>
                    <a:pt x="185738" y="136208"/>
                  </a:cubicBezTo>
                  <a:cubicBezTo>
                    <a:pt x="185738" y="136208"/>
                    <a:pt x="185738" y="136208"/>
                    <a:pt x="185738" y="135255"/>
                  </a:cubicBezTo>
                  <a:cubicBezTo>
                    <a:pt x="184785" y="135255"/>
                    <a:pt x="184785" y="134303"/>
                    <a:pt x="183833" y="134303"/>
                  </a:cubicBezTo>
                  <a:cubicBezTo>
                    <a:pt x="182880" y="134303"/>
                    <a:pt x="182880" y="134303"/>
                    <a:pt x="181928" y="134303"/>
                  </a:cubicBezTo>
                  <a:cubicBezTo>
                    <a:pt x="181928" y="134303"/>
                    <a:pt x="181928" y="134303"/>
                    <a:pt x="181928" y="134303"/>
                  </a:cubicBezTo>
                  <a:cubicBezTo>
                    <a:pt x="181928" y="134303"/>
                    <a:pt x="181928" y="135255"/>
                    <a:pt x="181928" y="135255"/>
                  </a:cubicBezTo>
                  <a:cubicBezTo>
                    <a:pt x="181928" y="135255"/>
                    <a:pt x="180975" y="135255"/>
                    <a:pt x="180975" y="135255"/>
                  </a:cubicBezTo>
                  <a:cubicBezTo>
                    <a:pt x="180975" y="135255"/>
                    <a:pt x="180975" y="135255"/>
                    <a:pt x="180975" y="135255"/>
                  </a:cubicBezTo>
                  <a:cubicBezTo>
                    <a:pt x="180975" y="135255"/>
                    <a:pt x="181928" y="135255"/>
                    <a:pt x="181928" y="135255"/>
                  </a:cubicBezTo>
                  <a:cubicBezTo>
                    <a:pt x="181928" y="134303"/>
                    <a:pt x="180975" y="134303"/>
                    <a:pt x="180975" y="133350"/>
                  </a:cubicBezTo>
                  <a:cubicBezTo>
                    <a:pt x="180975" y="133350"/>
                    <a:pt x="180023" y="133350"/>
                    <a:pt x="180023" y="133350"/>
                  </a:cubicBezTo>
                  <a:cubicBezTo>
                    <a:pt x="180023" y="133350"/>
                    <a:pt x="179070" y="133350"/>
                    <a:pt x="179070" y="134303"/>
                  </a:cubicBezTo>
                  <a:cubicBezTo>
                    <a:pt x="179070" y="134303"/>
                    <a:pt x="179070" y="135255"/>
                    <a:pt x="178118" y="135255"/>
                  </a:cubicBezTo>
                  <a:cubicBezTo>
                    <a:pt x="178118" y="135255"/>
                    <a:pt x="178118" y="135255"/>
                    <a:pt x="178118" y="135255"/>
                  </a:cubicBezTo>
                  <a:cubicBezTo>
                    <a:pt x="177165" y="135255"/>
                    <a:pt x="178118" y="135255"/>
                    <a:pt x="178118" y="134303"/>
                  </a:cubicBezTo>
                  <a:lnTo>
                    <a:pt x="178118" y="134303"/>
                  </a:lnTo>
                  <a:cubicBezTo>
                    <a:pt x="178118" y="134303"/>
                    <a:pt x="178118" y="134303"/>
                    <a:pt x="178118" y="134303"/>
                  </a:cubicBezTo>
                  <a:cubicBezTo>
                    <a:pt x="178118" y="134303"/>
                    <a:pt x="178118" y="133350"/>
                    <a:pt x="177165" y="133350"/>
                  </a:cubicBezTo>
                  <a:cubicBezTo>
                    <a:pt x="177165" y="133350"/>
                    <a:pt x="176213" y="133350"/>
                    <a:pt x="176213" y="133350"/>
                  </a:cubicBezTo>
                  <a:cubicBezTo>
                    <a:pt x="175260" y="133350"/>
                    <a:pt x="174308" y="133350"/>
                    <a:pt x="174308" y="134303"/>
                  </a:cubicBezTo>
                  <a:cubicBezTo>
                    <a:pt x="174308" y="135255"/>
                    <a:pt x="173355" y="134303"/>
                    <a:pt x="173355" y="134303"/>
                  </a:cubicBezTo>
                  <a:cubicBezTo>
                    <a:pt x="173355" y="134303"/>
                    <a:pt x="173355" y="134303"/>
                    <a:pt x="173355" y="134303"/>
                  </a:cubicBezTo>
                  <a:cubicBezTo>
                    <a:pt x="173355" y="133350"/>
                    <a:pt x="173355" y="133350"/>
                    <a:pt x="172403" y="133350"/>
                  </a:cubicBezTo>
                  <a:cubicBezTo>
                    <a:pt x="171450" y="133350"/>
                    <a:pt x="170498" y="133350"/>
                    <a:pt x="169545" y="132398"/>
                  </a:cubicBezTo>
                  <a:cubicBezTo>
                    <a:pt x="169545" y="132398"/>
                    <a:pt x="168593" y="132398"/>
                    <a:pt x="168593" y="132398"/>
                  </a:cubicBezTo>
                  <a:cubicBezTo>
                    <a:pt x="168593" y="132398"/>
                    <a:pt x="168593" y="132398"/>
                    <a:pt x="167640" y="133350"/>
                  </a:cubicBezTo>
                  <a:cubicBezTo>
                    <a:pt x="167640" y="133350"/>
                    <a:pt x="167640" y="133350"/>
                    <a:pt x="167640" y="133350"/>
                  </a:cubicBezTo>
                  <a:cubicBezTo>
                    <a:pt x="167640" y="133350"/>
                    <a:pt x="167640" y="133350"/>
                    <a:pt x="167640" y="133350"/>
                  </a:cubicBezTo>
                  <a:cubicBezTo>
                    <a:pt x="167640" y="133350"/>
                    <a:pt x="168593" y="133350"/>
                    <a:pt x="167640" y="132398"/>
                  </a:cubicBezTo>
                  <a:cubicBezTo>
                    <a:pt x="167640" y="132398"/>
                    <a:pt x="166688" y="131445"/>
                    <a:pt x="166688" y="132398"/>
                  </a:cubicBezTo>
                  <a:cubicBezTo>
                    <a:pt x="166688" y="132398"/>
                    <a:pt x="165735" y="132398"/>
                    <a:pt x="165735" y="132398"/>
                  </a:cubicBezTo>
                  <a:cubicBezTo>
                    <a:pt x="165735" y="132398"/>
                    <a:pt x="165735" y="132398"/>
                    <a:pt x="165735" y="132398"/>
                  </a:cubicBezTo>
                  <a:cubicBezTo>
                    <a:pt x="165735" y="133350"/>
                    <a:pt x="164783" y="133350"/>
                    <a:pt x="165735" y="134303"/>
                  </a:cubicBezTo>
                  <a:cubicBezTo>
                    <a:pt x="165735" y="134303"/>
                    <a:pt x="165735" y="134303"/>
                    <a:pt x="164783" y="134303"/>
                  </a:cubicBezTo>
                  <a:cubicBezTo>
                    <a:pt x="163830" y="134303"/>
                    <a:pt x="162878" y="134303"/>
                    <a:pt x="162878" y="133350"/>
                  </a:cubicBezTo>
                  <a:cubicBezTo>
                    <a:pt x="162878" y="133350"/>
                    <a:pt x="162878" y="133350"/>
                    <a:pt x="162878" y="133350"/>
                  </a:cubicBezTo>
                  <a:cubicBezTo>
                    <a:pt x="162878" y="133350"/>
                    <a:pt x="161925" y="133350"/>
                    <a:pt x="161925" y="134303"/>
                  </a:cubicBezTo>
                  <a:cubicBezTo>
                    <a:pt x="161925" y="134303"/>
                    <a:pt x="161925" y="135255"/>
                    <a:pt x="161925" y="134303"/>
                  </a:cubicBezTo>
                  <a:cubicBezTo>
                    <a:pt x="161925" y="134303"/>
                    <a:pt x="160973" y="134303"/>
                    <a:pt x="160973" y="134303"/>
                  </a:cubicBezTo>
                  <a:cubicBezTo>
                    <a:pt x="159068" y="132398"/>
                    <a:pt x="158115" y="132398"/>
                    <a:pt x="156210" y="132398"/>
                  </a:cubicBezTo>
                  <a:cubicBezTo>
                    <a:pt x="156210" y="132398"/>
                    <a:pt x="155258" y="132398"/>
                    <a:pt x="154305" y="131445"/>
                  </a:cubicBezTo>
                  <a:cubicBezTo>
                    <a:pt x="154305" y="130493"/>
                    <a:pt x="155258" y="128588"/>
                    <a:pt x="156210" y="128588"/>
                  </a:cubicBezTo>
                  <a:cubicBezTo>
                    <a:pt x="156210" y="128588"/>
                    <a:pt x="157163" y="128588"/>
                    <a:pt x="157163" y="128588"/>
                  </a:cubicBezTo>
                  <a:cubicBezTo>
                    <a:pt x="157163" y="128588"/>
                    <a:pt x="156210" y="127635"/>
                    <a:pt x="156210" y="128588"/>
                  </a:cubicBezTo>
                  <a:cubicBezTo>
                    <a:pt x="155258" y="128588"/>
                    <a:pt x="155258" y="129540"/>
                    <a:pt x="154305" y="129540"/>
                  </a:cubicBezTo>
                  <a:cubicBezTo>
                    <a:pt x="154305" y="129540"/>
                    <a:pt x="154305" y="129540"/>
                    <a:pt x="154305" y="129540"/>
                  </a:cubicBezTo>
                  <a:cubicBezTo>
                    <a:pt x="154305" y="129540"/>
                    <a:pt x="154305" y="128588"/>
                    <a:pt x="154305" y="128588"/>
                  </a:cubicBezTo>
                  <a:cubicBezTo>
                    <a:pt x="154305" y="128588"/>
                    <a:pt x="154305" y="128588"/>
                    <a:pt x="155258" y="128588"/>
                  </a:cubicBezTo>
                  <a:cubicBezTo>
                    <a:pt x="154305" y="128588"/>
                    <a:pt x="154305" y="128588"/>
                    <a:pt x="153353" y="128588"/>
                  </a:cubicBezTo>
                  <a:cubicBezTo>
                    <a:pt x="152400" y="128588"/>
                    <a:pt x="151448" y="128588"/>
                    <a:pt x="151448" y="128588"/>
                  </a:cubicBezTo>
                  <a:cubicBezTo>
                    <a:pt x="151448" y="128588"/>
                    <a:pt x="150495" y="127635"/>
                    <a:pt x="150495" y="128588"/>
                  </a:cubicBezTo>
                  <a:cubicBezTo>
                    <a:pt x="150495" y="128588"/>
                    <a:pt x="149543" y="128588"/>
                    <a:pt x="149543" y="128588"/>
                  </a:cubicBezTo>
                  <a:cubicBezTo>
                    <a:pt x="148590" y="128588"/>
                    <a:pt x="148590" y="128588"/>
                    <a:pt x="149543" y="129540"/>
                  </a:cubicBezTo>
                  <a:cubicBezTo>
                    <a:pt x="149543" y="129540"/>
                    <a:pt x="149543" y="129540"/>
                    <a:pt x="149543" y="130493"/>
                  </a:cubicBezTo>
                  <a:cubicBezTo>
                    <a:pt x="149543" y="131445"/>
                    <a:pt x="149543" y="131445"/>
                    <a:pt x="150495" y="131445"/>
                  </a:cubicBezTo>
                  <a:cubicBezTo>
                    <a:pt x="150495" y="131445"/>
                    <a:pt x="150495" y="131445"/>
                    <a:pt x="151448" y="131445"/>
                  </a:cubicBezTo>
                  <a:cubicBezTo>
                    <a:pt x="151448" y="131445"/>
                    <a:pt x="152400" y="132398"/>
                    <a:pt x="152400" y="131445"/>
                  </a:cubicBezTo>
                  <a:cubicBezTo>
                    <a:pt x="152400" y="131445"/>
                    <a:pt x="152400" y="131445"/>
                    <a:pt x="152400" y="131445"/>
                  </a:cubicBezTo>
                  <a:cubicBezTo>
                    <a:pt x="153353" y="132398"/>
                    <a:pt x="153353" y="131445"/>
                    <a:pt x="154305" y="131445"/>
                  </a:cubicBezTo>
                  <a:cubicBezTo>
                    <a:pt x="154305" y="131445"/>
                    <a:pt x="154305" y="131445"/>
                    <a:pt x="155258" y="131445"/>
                  </a:cubicBezTo>
                  <a:cubicBezTo>
                    <a:pt x="154305" y="132398"/>
                    <a:pt x="153353" y="132398"/>
                    <a:pt x="152400" y="132398"/>
                  </a:cubicBezTo>
                  <a:cubicBezTo>
                    <a:pt x="152400" y="132398"/>
                    <a:pt x="151448" y="132398"/>
                    <a:pt x="151448" y="132398"/>
                  </a:cubicBezTo>
                  <a:cubicBezTo>
                    <a:pt x="151448" y="132398"/>
                    <a:pt x="151448" y="132398"/>
                    <a:pt x="151448" y="132398"/>
                  </a:cubicBezTo>
                  <a:cubicBezTo>
                    <a:pt x="150495" y="133350"/>
                    <a:pt x="150495" y="132398"/>
                    <a:pt x="149543" y="132398"/>
                  </a:cubicBezTo>
                  <a:cubicBezTo>
                    <a:pt x="148590" y="132398"/>
                    <a:pt x="148590" y="131445"/>
                    <a:pt x="148590" y="130493"/>
                  </a:cubicBezTo>
                  <a:cubicBezTo>
                    <a:pt x="148590" y="129540"/>
                    <a:pt x="148590" y="129540"/>
                    <a:pt x="147638" y="129540"/>
                  </a:cubicBezTo>
                  <a:cubicBezTo>
                    <a:pt x="146685" y="129540"/>
                    <a:pt x="146685" y="128588"/>
                    <a:pt x="145733" y="128588"/>
                  </a:cubicBezTo>
                  <a:cubicBezTo>
                    <a:pt x="145733" y="128588"/>
                    <a:pt x="145733" y="128588"/>
                    <a:pt x="144780" y="128588"/>
                  </a:cubicBezTo>
                  <a:cubicBezTo>
                    <a:pt x="143828" y="128588"/>
                    <a:pt x="142875" y="128588"/>
                    <a:pt x="142875" y="129540"/>
                  </a:cubicBezTo>
                  <a:cubicBezTo>
                    <a:pt x="142875" y="129540"/>
                    <a:pt x="142875" y="129540"/>
                    <a:pt x="141923" y="129540"/>
                  </a:cubicBezTo>
                  <a:cubicBezTo>
                    <a:pt x="140970" y="128588"/>
                    <a:pt x="140018" y="128588"/>
                    <a:pt x="139065" y="129540"/>
                  </a:cubicBezTo>
                  <a:cubicBezTo>
                    <a:pt x="138113" y="129540"/>
                    <a:pt x="138113" y="129540"/>
                    <a:pt x="137160" y="129540"/>
                  </a:cubicBezTo>
                  <a:cubicBezTo>
                    <a:pt x="136208" y="128588"/>
                    <a:pt x="135255" y="128588"/>
                    <a:pt x="134303" y="128588"/>
                  </a:cubicBezTo>
                  <a:cubicBezTo>
                    <a:pt x="133350" y="128588"/>
                    <a:pt x="132398" y="127635"/>
                    <a:pt x="130493" y="127635"/>
                  </a:cubicBezTo>
                  <a:cubicBezTo>
                    <a:pt x="130493" y="127635"/>
                    <a:pt x="129540" y="127635"/>
                    <a:pt x="129540" y="127635"/>
                  </a:cubicBezTo>
                  <a:cubicBezTo>
                    <a:pt x="128588" y="128588"/>
                    <a:pt x="127635" y="127635"/>
                    <a:pt x="127635" y="127635"/>
                  </a:cubicBezTo>
                  <a:cubicBezTo>
                    <a:pt x="127635" y="126683"/>
                    <a:pt x="127635" y="126683"/>
                    <a:pt x="126683" y="126683"/>
                  </a:cubicBezTo>
                  <a:cubicBezTo>
                    <a:pt x="125730" y="126683"/>
                    <a:pt x="125730" y="126683"/>
                    <a:pt x="125730" y="125730"/>
                  </a:cubicBezTo>
                  <a:lnTo>
                    <a:pt x="125730" y="125730"/>
                  </a:lnTo>
                  <a:lnTo>
                    <a:pt x="125730" y="125730"/>
                  </a:lnTo>
                  <a:cubicBezTo>
                    <a:pt x="124778" y="125730"/>
                    <a:pt x="123825" y="125730"/>
                    <a:pt x="122873" y="124778"/>
                  </a:cubicBezTo>
                  <a:cubicBezTo>
                    <a:pt x="122873" y="124778"/>
                    <a:pt x="123825" y="124778"/>
                    <a:pt x="123825" y="123825"/>
                  </a:cubicBezTo>
                  <a:cubicBezTo>
                    <a:pt x="123825" y="123825"/>
                    <a:pt x="123825" y="123825"/>
                    <a:pt x="122873" y="123825"/>
                  </a:cubicBezTo>
                  <a:cubicBezTo>
                    <a:pt x="121920" y="123825"/>
                    <a:pt x="120968" y="123825"/>
                    <a:pt x="120015" y="123825"/>
                  </a:cubicBezTo>
                  <a:cubicBezTo>
                    <a:pt x="120015" y="123825"/>
                    <a:pt x="119063" y="123825"/>
                    <a:pt x="119063" y="124778"/>
                  </a:cubicBezTo>
                  <a:cubicBezTo>
                    <a:pt x="119063" y="124778"/>
                    <a:pt x="118110" y="125730"/>
                    <a:pt x="119063" y="125730"/>
                  </a:cubicBezTo>
                  <a:cubicBezTo>
                    <a:pt x="119063" y="125730"/>
                    <a:pt x="119063" y="125730"/>
                    <a:pt x="119063" y="125730"/>
                  </a:cubicBezTo>
                  <a:cubicBezTo>
                    <a:pt x="118110" y="125730"/>
                    <a:pt x="118110" y="125730"/>
                    <a:pt x="117158" y="125730"/>
                  </a:cubicBezTo>
                  <a:cubicBezTo>
                    <a:pt x="116205" y="125730"/>
                    <a:pt x="116205" y="124778"/>
                    <a:pt x="116205" y="124778"/>
                  </a:cubicBezTo>
                  <a:cubicBezTo>
                    <a:pt x="116205" y="124778"/>
                    <a:pt x="116205" y="124778"/>
                    <a:pt x="116205" y="124778"/>
                  </a:cubicBezTo>
                  <a:cubicBezTo>
                    <a:pt x="116205" y="124778"/>
                    <a:pt x="116205" y="124778"/>
                    <a:pt x="117158" y="124778"/>
                  </a:cubicBezTo>
                  <a:cubicBezTo>
                    <a:pt x="117158" y="124778"/>
                    <a:pt x="119063" y="125730"/>
                    <a:pt x="118110" y="123825"/>
                  </a:cubicBezTo>
                  <a:cubicBezTo>
                    <a:pt x="118110" y="123825"/>
                    <a:pt x="119063" y="122873"/>
                    <a:pt x="119063" y="122873"/>
                  </a:cubicBezTo>
                  <a:cubicBezTo>
                    <a:pt x="119063" y="122873"/>
                    <a:pt x="119063" y="122873"/>
                    <a:pt x="119063" y="122873"/>
                  </a:cubicBezTo>
                  <a:cubicBezTo>
                    <a:pt x="119063" y="122873"/>
                    <a:pt x="119063" y="122873"/>
                    <a:pt x="119063" y="122873"/>
                  </a:cubicBezTo>
                  <a:cubicBezTo>
                    <a:pt x="118110" y="122873"/>
                    <a:pt x="118110" y="122873"/>
                    <a:pt x="118110" y="121920"/>
                  </a:cubicBezTo>
                  <a:cubicBezTo>
                    <a:pt x="117158" y="121920"/>
                    <a:pt x="118110" y="122873"/>
                    <a:pt x="117158" y="122873"/>
                  </a:cubicBezTo>
                  <a:lnTo>
                    <a:pt x="117158" y="122873"/>
                  </a:lnTo>
                  <a:lnTo>
                    <a:pt x="117158" y="122873"/>
                  </a:lnTo>
                  <a:cubicBezTo>
                    <a:pt x="117158" y="121920"/>
                    <a:pt x="117158" y="121920"/>
                    <a:pt x="116205" y="122873"/>
                  </a:cubicBezTo>
                  <a:cubicBezTo>
                    <a:pt x="115253" y="122873"/>
                    <a:pt x="115253" y="123825"/>
                    <a:pt x="115253" y="123825"/>
                  </a:cubicBezTo>
                  <a:cubicBezTo>
                    <a:pt x="115253" y="123825"/>
                    <a:pt x="115253" y="123825"/>
                    <a:pt x="115253" y="123825"/>
                  </a:cubicBezTo>
                  <a:cubicBezTo>
                    <a:pt x="115253" y="123825"/>
                    <a:pt x="115253" y="123825"/>
                    <a:pt x="116205" y="124778"/>
                  </a:cubicBezTo>
                  <a:cubicBezTo>
                    <a:pt x="115253" y="123825"/>
                    <a:pt x="114300" y="124778"/>
                    <a:pt x="113348" y="124778"/>
                  </a:cubicBezTo>
                  <a:cubicBezTo>
                    <a:pt x="112395" y="124778"/>
                    <a:pt x="112395" y="123825"/>
                    <a:pt x="111443" y="124778"/>
                  </a:cubicBezTo>
                  <a:cubicBezTo>
                    <a:pt x="110490" y="125730"/>
                    <a:pt x="109538" y="124778"/>
                    <a:pt x="108585" y="124778"/>
                  </a:cubicBezTo>
                  <a:cubicBezTo>
                    <a:pt x="107633" y="124778"/>
                    <a:pt x="106680" y="124778"/>
                    <a:pt x="105728" y="124778"/>
                  </a:cubicBezTo>
                  <a:cubicBezTo>
                    <a:pt x="105728" y="124778"/>
                    <a:pt x="105728" y="124778"/>
                    <a:pt x="104775" y="124778"/>
                  </a:cubicBezTo>
                  <a:cubicBezTo>
                    <a:pt x="104775" y="125730"/>
                    <a:pt x="103823" y="124778"/>
                    <a:pt x="103823" y="124778"/>
                  </a:cubicBezTo>
                  <a:cubicBezTo>
                    <a:pt x="103823" y="124778"/>
                    <a:pt x="103823" y="124778"/>
                    <a:pt x="103823" y="124778"/>
                  </a:cubicBezTo>
                  <a:cubicBezTo>
                    <a:pt x="104775" y="124778"/>
                    <a:pt x="105728" y="124778"/>
                    <a:pt x="106680" y="123825"/>
                  </a:cubicBezTo>
                  <a:cubicBezTo>
                    <a:pt x="107633" y="122873"/>
                    <a:pt x="108585" y="122873"/>
                    <a:pt x="109538" y="122873"/>
                  </a:cubicBezTo>
                  <a:cubicBezTo>
                    <a:pt x="110490" y="122873"/>
                    <a:pt x="110490" y="122873"/>
                    <a:pt x="111443" y="121920"/>
                  </a:cubicBezTo>
                  <a:cubicBezTo>
                    <a:pt x="112395" y="121920"/>
                    <a:pt x="111443" y="120968"/>
                    <a:pt x="111443" y="120968"/>
                  </a:cubicBezTo>
                  <a:cubicBezTo>
                    <a:pt x="111443" y="120968"/>
                    <a:pt x="111443" y="120968"/>
                    <a:pt x="112395" y="120968"/>
                  </a:cubicBezTo>
                  <a:cubicBezTo>
                    <a:pt x="112395" y="120968"/>
                    <a:pt x="113348" y="120968"/>
                    <a:pt x="113348" y="120968"/>
                  </a:cubicBezTo>
                  <a:cubicBezTo>
                    <a:pt x="113348" y="120968"/>
                    <a:pt x="112395" y="120968"/>
                    <a:pt x="112395" y="120968"/>
                  </a:cubicBezTo>
                  <a:cubicBezTo>
                    <a:pt x="111443" y="120968"/>
                    <a:pt x="110490" y="120015"/>
                    <a:pt x="109538" y="120015"/>
                  </a:cubicBezTo>
                  <a:cubicBezTo>
                    <a:pt x="108585" y="120015"/>
                    <a:pt x="107633" y="120015"/>
                    <a:pt x="107633" y="120968"/>
                  </a:cubicBezTo>
                  <a:cubicBezTo>
                    <a:pt x="107633" y="121920"/>
                    <a:pt x="106680" y="121920"/>
                    <a:pt x="106680" y="120968"/>
                  </a:cubicBezTo>
                  <a:cubicBezTo>
                    <a:pt x="106680" y="120968"/>
                    <a:pt x="105728" y="120968"/>
                    <a:pt x="105728" y="120968"/>
                  </a:cubicBezTo>
                  <a:cubicBezTo>
                    <a:pt x="104775" y="120968"/>
                    <a:pt x="104775" y="120968"/>
                    <a:pt x="104775" y="120015"/>
                  </a:cubicBezTo>
                  <a:cubicBezTo>
                    <a:pt x="104775" y="119063"/>
                    <a:pt x="103823" y="119063"/>
                    <a:pt x="103823" y="119063"/>
                  </a:cubicBezTo>
                  <a:cubicBezTo>
                    <a:pt x="102870" y="119063"/>
                    <a:pt x="101918" y="119063"/>
                    <a:pt x="100965" y="120015"/>
                  </a:cubicBezTo>
                  <a:cubicBezTo>
                    <a:pt x="100965" y="120015"/>
                    <a:pt x="100965" y="120015"/>
                    <a:pt x="100965" y="120015"/>
                  </a:cubicBezTo>
                  <a:cubicBezTo>
                    <a:pt x="100013" y="119063"/>
                    <a:pt x="100013" y="119063"/>
                    <a:pt x="99060" y="120015"/>
                  </a:cubicBezTo>
                  <a:cubicBezTo>
                    <a:pt x="96203" y="122873"/>
                    <a:pt x="95250" y="122873"/>
                    <a:pt x="94298" y="122873"/>
                  </a:cubicBezTo>
                  <a:cubicBezTo>
                    <a:pt x="94298" y="122873"/>
                    <a:pt x="94298" y="122873"/>
                    <a:pt x="93345" y="122873"/>
                  </a:cubicBezTo>
                  <a:cubicBezTo>
                    <a:pt x="93345" y="122873"/>
                    <a:pt x="92393" y="123825"/>
                    <a:pt x="92393" y="122873"/>
                  </a:cubicBezTo>
                  <a:cubicBezTo>
                    <a:pt x="92393" y="122873"/>
                    <a:pt x="92393" y="122873"/>
                    <a:pt x="91440" y="122873"/>
                  </a:cubicBezTo>
                  <a:cubicBezTo>
                    <a:pt x="91440" y="122873"/>
                    <a:pt x="91440" y="122873"/>
                    <a:pt x="91440" y="122873"/>
                  </a:cubicBezTo>
                  <a:cubicBezTo>
                    <a:pt x="91440" y="122873"/>
                    <a:pt x="91440" y="122873"/>
                    <a:pt x="92393" y="122873"/>
                  </a:cubicBezTo>
                  <a:cubicBezTo>
                    <a:pt x="93345" y="122873"/>
                    <a:pt x="94298" y="122873"/>
                    <a:pt x="95250" y="122873"/>
                  </a:cubicBezTo>
                  <a:cubicBezTo>
                    <a:pt x="95250" y="122873"/>
                    <a:pt x="95250" y="122873"/>
                    <a:pt x="95250" y="122873"/>
                  </a:cubicBezTo>
                  <a:cubicBezTo>
                    <a:pt x="95250" y="123825"/>
                    <a:pt x="96203" y="122873"/>
                    <a:pt x="96203" y="122873"/>
                  </a:cubicBezTo>
                  <a:cubicBezTo>
                    <a:pt x="96203" y="122873"/>
                    <a:pt x="97155" y="122873"/>
                    <a:pt x="97155" y="122873"/>
                  </a:cubicBezTo>
                  <a:cubicBezTo>
                    <a:pt x="98108" y="121920"/>
                    <a:pt x="99060" y="122873"/>
                    <a:pt x="100013" y="123825"/>
                  </a:cubicBezTo>
                  <a:cubicBezTo>
                    <a:pt x="99060" y="123825"/>
                    <a:pt x="99060" y="123825"/>
                    <a:pt x="99060" y="123825"/>
                  </a:cubicBezTo>
                  <a:cubicBezTo>
                    <a:pt x="98108" y="123825"/>
                    <a:pt x="98108" y="123825"/>
                    <a:pt x="98108" y="123825"/>
                  </a:cubicBezTo>
                  <a:cubicBezTo>
                    <a:pt x="98108" y="123825"/>
                    <a:pt x="98108" y="123825"/>
                    <a:pt x="98108" y="123825"/>
                  </a:cubicBezTo>
                  <a:cubicBezTo>
                    <a:pt x="97155" y="124778"/>
                    <a:pt x="96203" y="123825"/>
                    <a:pt x="96203" y="124778"/>
                  </a:cubicBezTo>
                  <a:cubicBezTo>
                    <a:pt x="96203" y="124778"/>
                    <a:pt x="96203" y="124778"/>
                    <a:pt x="96203" y="124778"/>
                  </a:cubicBezTo>
                  <a:cubicBezTo>
                    <a:pt x="96203" y="124778"/>
                    <a:pt x="95250" y="123825"/>
                    <a:pt x="95250" y="123825"/>
                  </a:cubicBezTo>
                  <a:cubicBezTo>
                    <a:pt x="95250" y="123825"/>
                    <a:pt x="95250" y="124778"/>
                    <a:pt x="94298" y="123825"/>
                  </a:cubicBezTo>
                  <a:cubicBezTo>
                    <a:pt x="93345" y="123825"/>
                    <a:pt x="92393" y="123825"/>
                    <a:pt x="91440" y="124778"/>
                  </a:cubicBezTo>
                  <a:cubicBezTo>
                    <a:pt x="91440" y="124778"/>
                    <a:pt x="91440" y="124778"/>
                    <a:pt x="91440" y="124778"/>
                  </a:cubicBezTo>
                  <a:cubicBezTo>
                    <a:pt x="90488" y="124778"/>
                    <a:pt x="90488" y="124778"/>
                    <a:pt x="89535" y="124778"/>
                  </a:cubicBezTo>
                  <a:cubicBezTo>
                    <a:pt x="88583" y="124778"/>
                    <a:pt x="88583" y="125730"/>
                    <a:pt x="88583" y="124778"/>
                  </a:cubicBezTo>
                  <a:cubicBezTo>
                    <a:pt x="88583" y="125730"/>
                    <a:pt x="87630" y="125730"/>
                    <a:pt x="87630" y="125730"/>
                  </a:cubicBezTo>
                  <a:cubicBezTo>
                    <a:pt x="87630" y="125730"/>
                    <a:pt x="86678" y="125730"/>
                    <a:pt x="86678" y="125730"/>
                  </a:cubicBezTo>
                  <a:cubicBezTo>
                    <a:pt x="85725" y="124778"/>
                    <a:pt x="84773" y="124778"/>
                    <a:pt x="82868" y="125730"/>
                  </a:cubicBezTo>
                  <a:cubicBezTo>
                    <a:pt x="81915" y="125730"/>
                    <a:pt x="80963" y="126683"/>
                    <a:pt x="80010" y="125730"/>
                  </a:cubicBezTo>
                  <a:cubicBezTo>
                    <a:pt x="80010" y="125730"/>
                    <a:pt x="79058" y="126683"/>
                    <a:pt x="79058" y="125730"/>
                  </a:cubicBezTo>
                  <a:cubicBezTo>
                    <a:pt x="78105" y="124778"/>
                    <a:pt x="78105" y="125730"/>
                    <a:pt x="77153" y="125730"/>
                  </a:cubicBezTo>
                  <a:cubicBezTo>
                    <a:pt x="76200" y="125730"/>
                    <a:pt x="76200" y="125730"/>
                    <a:pt x="75248" y="125730"/>
                  </a:cubicBezTo>
                  <a:cubicBezTo>
                    <a:pt x="75248" y="125730"/>
                    <a:pt x="75248" y="125730"/>
                    <a:pt x="74295" y="125730"/>
                  </a:cubicBezTo>
                  <a:cubicBezTo>
                    <a:pt x="74295" y="125730"/>
                    <a:pt x="73343" y="124778"/>
                    <a:pt x="73343" y="125730"/>
                  </a:cubicBezTo>
                  <a:cubicBezTo>
                    <a:pt x="73343" y="125730"/>
                    <a:pt x="73343" y="125730"/>
                    <a:pt x="72390" y="125730"/>
                  </a:cubicBezTo>
                  <a:cubicBezTo>
                    <a:pt x="72390" y="125730"/>
                    <a:pt x="72390" y="124778"/>
                    <a:pt x="71438" y="125730"/>
                  </a:cubicBezTo>
                  <a:cubicBezTo>
                    <a:pt x="71438" y="125730"/>
                    <a:pt x="70485" y="125730"/>
                    <a:pt x="70485" y="125730"/>
                  </a:cubicBezTo>
                  <a:lnTo>
                    <a:pt x="70485" y="125730"/>
                  </a:lnTo>
                  <a:cubicBezTo>
                    <a:pt x="69533" y="125730"/>
                    <a:pt x="69533" y="124778"/>
                    <a:pt x="68580" y="125730"/>
                  </a:cubicBezTo>
                  <a:cubicBezTo>
                    <a:pt x="68580" y="125730"/>
                    <a:pt x="67628" y="125730"/>
                    <a:pt x="67628" y="126683"/>
                  </a:cubicBezTo>
                  <a:cubicBezTo>
                    <a:pt x="67628" y="126683"/>
                    <a:pt x="67628" y="126683"/>
                    <a:pt x="67628" y="126683"/>
                  </a:cubicBezTo>
                  <a:cubicBezTo>
                    <a:pt x="67628" y="126683"/>
                    <a:pt x="66675" y="126683"/>
                    <a:pt x="66675" y="126683"/>
                  </a:cubicBezTo>
                  <a:cubicBezTo>
                    <a:pt x="66675" y="126683"/>
                    <a:pt x="66675" y="126683"/>
                    <a:pt x="66675" y="126683"/>
                  </a:cubicBezTo>
                  <a:cubicBezTo>
                    <a:pt x="66675" y="126683"/>
                    <a:pt x="66675" y="126683"/>
                    <a:pt x="66675" y="126683"/>
                  </a:cubicBezTo>
                  <a:cubicBezTo>
                    <a:pt x="66675" y="126683"/>
                    <a:pt x="67628" y="126683"/>
                    <a:pt x="66675" y="125730"/>
                  </a:cubicBezTo>
                  <a:cubicBezTo>
                    <a:pt x="66675" y="125730"/>
                    <a:pt x="66675" y="125730"/>
                    <a:pt x="65723" y="125730"/>
                  </a:cubicBezTo>
                  <a:cubicBezTo>
                    <a:pt x="64770" y="125730"/>
                    <a:pt x="63818" y="126683"/>
                    <a:pt x="61913" y="126683"/>
                  </a:cubicBezTo>
                  <a:cubicBezTo>
                    <a:pt x="60960" y="126683"/>
                    <a:pt x="60008" y="126683"/>
                    <a:pt x="60008" y="127635"/>
                  </a:cubicBezTo>
                  <a:cubicBezTo>
                    <a:pt x="60008" y="127635"/>
                    <a:pt x="60008" y="127635"/>
                    <a:pt x="60008" y="127635"/>
                  </a:cubicBezTo>
                  <a:cubicBezTo>
                    <a:pt x="60008" y="126683"/>
                    <a:pt x="59055" y="127635"/>
                    <a:pt x="59055" y="126683"/>
                  </a:cubicBezTo>
                  <a:cubicBezTo>
                    <a:pt x="59055" y="126683"/>
                    <a:pt x="59055" y="126683"/>
                    <a:pt x="59055" y="126683"/>
                  </a:cubicBezTo>
                  <a:cubicBezTo>
                    <a:pt x="58103" y="127635"/>
                    <a:pt x="57150" y="126683"/>
                    <a:pt x="56198" y="126683"/>
                  </a:cubicBezTo>
                  <a:cubicBezTo>
                    <a:pt x="55245" y="126683"/>
                    <a:pt x="55245" y="126683"/>
                    <a:pt x="54293" y="126683"/>
                  </a:cubicBezTo>
                  <a:cubicBezTo>
                    <a:pt x="54293" y="126683"/>
                    <a:pt x="54293" y="127635"/>
                    <a:pt x="53340" y="126683"/>
                  </a:cubicBezTo>
                  <a:cubicBezTo>
                    <a:pt x="53340" y="126683"/>
                    <a:pt x="52388" y="126683"/>
                    <a:pt x="52388" y="125730"/>
                  </a:cubicBezTo>
                  <a:cubicBezTo>
                    <a:pt x="52388" y="125730"/>
                    <a:pt x="51435" y="125730"/>
                    <a:pt x="51435" y="125730"/>
                  </a:cubicBezTo>
                  <a:cubicBezTo>
                    <a:pt x="50483" y="125730"/>
                    <a:pt x="49530" y="125730"/>
                    <a:pt x="48578" y="125730"/>
                  </a:cubicBezTo>
                  <a:cubicBezTo>
                    <a:pt x="48578" y="125730"/>
                    <a:pt x="48578" y="125730"/>
                    <a:pt x="47625" y="125730"/>
                  </a:cubicBezTo>
                  <a:cubicBezTo>
                    <a:pt x="47625" y="125730"/>
                    <a:pt x="46673" y="125730"/>
                    <a:pt x="47625" y="126683"/>
                  </a:cubicBezTo>
                  <a:cubicBezTo>
                    <a:pt x="48578" y="126683"/>
                    <a:pt x="50483" y="127635"/>
                    <a:pt x="51435" y="127635"/>
                  </a:cubicBezTo>
                  <a:cubicBezTo>
                    <a:pt x="52388" y="127635"/>
                    <a:pt x="53340" y="128588"/>
                    <a:pt x="54293" y="127635"/>
                  </a:cubicBezTo>
                  <a:cubicBezTo>
                    <a:pt x="54293" y="127635"/>
                    <a:pt x="54293" y="127635"/>
                    <a:pt x="54293" y="127635"/>
                  </a:cubicBezTo>
                  <a:cubicBezTo>
                    <a:pt x="54293" y="128588"/>
                    <a:pt x="55245" y="128588"/>
                    <a:pt x="56198" y="128588"/>
                  </a:cubicBezTo>
                  <a:cubicBezTo>
                    <a:pt x="58103" y="128588"/>
                    <a:pt x="59055" y="128588"/>
                    <a:pt x="60008" y="128588"/>
                  </a:cubicBezTo>
                  <a:cubicBezTo>
                    <a:pt x="60960" y="128588"/>
                    <a:pt x="62865" y="129540"/>
                    <a:pt x="64770" y="128588"/>
                  </a:cubicBezTo>
                  <a:cubicBezTo>
                    <a:pt x="65723" y="128588"/>
                    <a:pt x="66675" y="128588"/>
                    <a:pt x="67628" y="128588"/>
                  </a:cubicBezTo>
                  <a:cubicBezTo>
                    <a:pt x="67628" y="128588"/>
                    <a:pt x="67628" y="128588"/>
                    <a:pt x="67628" y="128588"/>
                  </a:cubicBezTo>
                  <a:cubicBezTo>
                    <a:pt x="67628" y="128588"/>
                    <a:pt x="67628" y="129540"/>
                    <a:pt x="67628" y="129540"/>
                  </a:cubicBezTo>
                  <a:cubicBezTo>
                    <a:pt x="67628" y="129540"/>
                    <a:pt x="67628" y="129540"/>
                    <a:pt x="67628" y="129540"/>
                  </a:cubicBezTo>
                  <a:cubicBezTo>
                    <a:pt x="67628" y="129540"/>
                    <a:pt x="67628" y="129540"/>
                    <a:pt x="67628" y="129540"/>
                  </a:cubicBezTo>
                  <a:cubicBezTo>
                    <a:pt x="66675" y="128588"/>
                    <a:pt x="64770" y="129540"/>
                    <a:pt x="63818" y="129540"/>
                  </a:cubicBezTo>
                  <a:cubicBezTo>
                    <a:pt x="63818" y="129540"/>
                    <a:pt x="63818" y="129540"/>
                    <a:pt x="63818" y="129540"/>
                  </a:cubicBezTo>
                  <a:cubicBezTo>
                    <a:pt x="65723" y="132398"/>
                    <a:pt x="64770" y="132398"/>
                    <a:pt x="63818" y="132398"/>
                  </a:cubicBezTo>
                  <a:cubicBezTo>
                    <a:pt x="64770" y="133350"/>
                    <a:pt x="64770" y="133350"/>
                    <a:pt x="65723" y="133350"/>
                  </a:cubicBezTo>
                  <a:cubicBezTo>
                    <a:pt x="65723" y="133350"/>
                    <a:pt x="65723" y="133350"/>
                    <a:pt x="66675" y="133350"/>
                  </a:cubicBezTo>
                  <a:cubicBezTo>
                    <a:pt x="66675" y="133350"/>
                    <a:pt x="67628" y="133350"/>
                    <a:pt x="67628" y="133350"/>
                  </a:cubicBezTo>
                  <a:cubicBezTo>
                    <a:pt x="68580" y="133350"/>
                    <a:pt x="69533" y="133350"/>
                    <a:pt x="70485" y="133350"/>
                  </a:cubicBezTo>
                  <a:cubicBezTo>
                    <a:pt x="71438" y="133350"/>
                    <a:pt x="71438" y="133350"/>
                    <a:pt x="72390" y="132398"/>
                  </a:cubicBezTo>
                  <a:cubicBezTo>
                    <a:pt x="72390" y="132398"/>
                    <a:pt x="72390" y="132398"/>
                    <a:pt x="72390" y="132398"/>
                  </a:cubicBezTo>
                  <a:cubicBezTo>
                    <a:pt x="73343" y="132398"/>
                    <a:pt x="73343" y="132398"/>
                    <a:pt x="73343" y="131445"/>
                  </a:cubicBezTo>
                  <a:cubicBezTo>
                    <a:pt x="73343" y="131445"/>
                    <a:pt x="73343" y="132398"/>
                    <a:pt x="74295" y="131445"/>
                  </a:cubicBezTo>
                  <a:cubicBezTo>
                    <a:pt x="74295" y="131445"/>
                    <a:pt x="74295" y="131445"/>
                    <a:pt x="74295" y="131445"/>
                  </a:cubicBezTo>
                  <a:cubicBezTo>
                    <a:pt x="75248" y="132398"/>
                    <a:pt x="76200" y="132398"/>
                    <a:pt x="77153" y="132398"/>
                  </a:cubicBezTo>
                  <a:cubicBezTo>
                    <a:pt x="78105" y="132398"/>
                    <a:pt x="79058" y="133350"/>
                    <a:pt x="80010" y="133350"/>
                  </a:cubicBezTo>
                  <a:cubicBezTo>
                    <a:pt x="80010" y="133350"/>
                    <a:pt x="80963" y="133350"/>
                    <a:pt x="80963" y="133350"/>
                  </a:cubicBezTo>
                  <a:cubicBezTo>
                    <a:pt x="80963" y="133350"/>
                    <a:pt x="80963" y="133350"/>
                    <a:pt x="81915" y="133350"/>
                  </a:cubicBezTo>
                  <a:cubicBezTo>
                    <a:pt x="82868" y="133350"/>
                    <a:pt x="82868" y="133350"/>
                    <a:pt x="83820" y="134303"/>
                  </a:cubicBezTo>
                  <a:cubicBezTo>
                    <a:pt x="84773" y="135255"/>
                    <a:pt x="85725" y="135255"/>
                    <a:pt x="86678" y="134303"/>
                  </a:cubicBezTo>
                  <a:cubicBezTo>
                    <a:pt x="86678" y="134303"/>
                    <a:pt x="86678" y="134303"/>
                    <a:pt x="86678" y="134303"/>
                  </a:cubicBezTo>
                  <a:cubicBezTo>
                    <a:pt x="87630" y="134303"/>
                    <a:pt x="87630" y="135255"/>
                    <a:pt x="87630" y="135255"/>
                  </a:cubicBezTo>
                  <a:cubicBezTo>
                    <a:pt x="87630" y="135255"/>
                    <a:pt x="88583" y="135255"/>
                    <a:pt x="88583" y="135255"/>
                  </a:cubicBezTo>
                  <a:cubicBezTo>
                    <a:pt x="89535" y="135255"/>
                    <a:pt x="90488" y="136208"/>
                    <a:pt x="91440" y="135255"/>
                  </a:cubicBezTo>
                  <a:cubicBezTo>
                    <a:pt x="92393" y="135255"/>
                    <a:pt x="92393" y="135255"/>
                    <a:pt x="93345" y="135255"/>
                  </a:cubicBezTo>
                  <a:cubicBezTo>
                    <a:pt x="93345" y="135255"/>
                    <a:pt x="94298" y="135255"/>
                    <a:pt x="94298" y="135255"/>
                  </a:cubicBezTo>
                  <a:cubicBezTo>
                    <a:pt x="94298" y="135255"/>
                    <a:pt x="94298" y="135255"/>
                    <a:pt x="94298" y="135255"/>
                  </a:cubicBezTo>
                  <a:cubicBezTo>
                    <a:pt x="95250" y="134303"/>
                    <a:pt x="96203" y="135255"/>
                    <a:pt x="97155" y="134303"/>
                  </a:cubicBezTo>
                  <a:cubicBezTo>
                    <a:pt x="97155" y="134303"/>
                    <a:pt x="97155" y="134303"/>
                    <a:pt x="97155" y="134303"/>
                  </a:cubicBezTo>
                  <a:cubicBezTo>
                    <a:pt x="97155" y="135255"/>
                    <a:pt x="98108" y="134303"/>
                    <a:pt x="98108" y="134303"/>
                  </a:cubicBezTo>
                  <a:cubicBezTo>
                    <a:pt x="99060" y="134303"/>
                    <a:pt x="100013" y="134303"/>
                    <a:pt x="100013" y="134303"/>
                  </a:cubicBezTo>
                  <a:lnTo>
                    <a:pt x="100013" y="134303"/>
                  </a:lnTo>
                  <a:cubicBezTo>
                    <a:pt x="99060" y="134303"/>
                    <a:pt x="98108" y="134303"/>
                    <a:pt x="97155" y="135255"/>
                  </a:cubicBezTo>
                  <a:cubicBezTo>
                    <a:pt x="97155" y="135255"/>
                    <a:pt x="96203" y="135255"/>
                    <a:pt x="96203" y="135255"/>
                  </a:cubicBezTo>
                  <a:cubicBezTo>
                    <a:pt x="95250" y="135255"/>
                    <a:pt x="95250" y="135255"/>
                    <a:pt x="94298" y="136208"/>
                  </a:cubicBezTo>
                  <a:cubicBezTo>
                    <a:pt x="94298" y="136208"/>
                    <a:pt x="94298" y="136208"/>
                    <a:pt x="93345" y="136208"/>
                  </a:cubicBezTo>
                  <a:cubicBezTo>
                    <a:pt x="93345" y="136208"/>
                    <a:pt x="92393" y="136208"/>
                    <a:pt x="92393" y="135255"/>
                  </a:cubicBezTo>
                  <a:cubicBezTo>
                    <a:pt x="92393" y="135255"/>
                    <a:pt x="92393" y="134303"/>
                    <a:pt x="91440" y="135255"/>
                  </a:cubicBezTo>
                  <a:cubicBezTo>
                    <a:pt x="91440" y="135255"/>
                    <a:pt x="91440" y="135255"/>
                    <a:pt x="91440" y="135255"/>
                  </a:cubicBezTo>
                  <a:cubicBezTo>
                    <a:pt x="91440" y="134303"/>
                    <a:pt x="90488" y="135255"/>
                    <a:pt x="89535" y="135255"/>
                  </a:cubicBezTo>
                  <a:cubicBezTo>
                    <a:pt x="88583" y="135255"/>
                    <a:pt x="88583" y="135255"/>
                    <a:pt x="87630" y="136208"/>
                  </a:cubicBezTo>
                  <a:cubicBezTo>
                    <a:pt x="87630" y="136208"/>
                    <a:pt x="87630" y="137160"/>
                    <a:pt x="86678" y="136208"/>
                  </a:cubicBezTo>
                  <a:cubicBezTo>
                    <a:pt x="86678" y="136208"/>
                    <a:pt x="86678" y="136208"/>
                    <a:pt x="86678" y="136208"/>
                  </a:cubicBezTo>
                  <a:cubicBezTo>
                    <a:pt x="86678" y="136208"/>
                    <a:pt x="86678" y="135255"/>
                    <a:pt x="85725" y="135255"/>
                  </a:cubicBezTo>
                  <a:cubicBezTo>
                    <a:pt x="85725" y="135255"/>
                    <a:pt x="85725" y="135255"/>
                    <a:pt x="85725" y="135255"/>
                  </a:cubicBezTo>
                  <a:cubicBezTo>
                    <a:pt x="85725" y="135255"/>
                    <a:pt x="85725" y="135255"/>
                    <a:pt x="85725" y="135255"/>
                  </a:cubicBezTo>
                  <a:cubicBezTo>
                    <a:pt x="84773" y="135255"/>
                    <a:pt x="83820" y="135255"/>
                    <a:pt x="82868" y="135255"/>
                  </a:cubicBezTo>
                  <a:cubicBezTo>
                    <a:pt x="81915" y="135255"/>
                    <a:pt x="80010" y="135255"/>
                    <a:pt x="79058" y="135255"/>
                  </a:cubicBezTo>
                  <a:cubicBezTo>
                    <a:pt x="79058" y="135255"/>
                    <a:pt x="78105" y="135255"/>
                    <a:pt x="78105" y="135255"/>
                  </a:cubicBezTo>
                  <a:cubicBezTo>
                    <a:pt x="78105" y="136208"/>
                    <a:pt x="78105" y="135255"/>
                    <a:pt x="77153" y="135255"/>
                  </a:cubicBezTo>
                  <a:cubicBezTo>
                    <a:pt x="76200" y="134303"/>
                    <a:pt x="75248" y="135255"/>
                    <a:pt x="75248" y="135255"/>
                  </a:cubicBezTo>
                  <a:cubicBezTo>
                    <a:pt x="74295" y="135255"/>
                    <a:pt x="75248" y="135255"/>
                    <a:pt x="75248" y="136208"/>
                  </a:cubicBezTo>
                  <a:cubicBezTo>
                    <a:pt x="75248" y="136208"/>
                    <a:pt x="74295" y="136208"/>
                    <a:pt x="74295" y="135255"/>
                  </a:cubicBezTo>
                  <a:cubicBezTo>
                    <a:pt x="74295" y="135255"/>
                    <a:pt x="72390" y="135255"/>
                    <a:pt x="72390" y="135255"/>
                  </a:cubicBezTo>
                  <a:cubicBezTo>
                    <a:pt x="71438" y="136208"/>
                    <a:pt x="71438" y="136208"/>
                    <a:pt x="70485" y="135255"/>
                  </a:cubicBezTo>
                  <a:cubicBezTo>
                    <a:pt x="70485" y="135255"/>
                    <a:pt x="69533" y="135255"/>
                    <a:pt x="69533" y="135255"/>
                  </a:cubicBezTo>
                  <a:cubicBezTo>
                    <a:pt x="68580" y="135255"/>
                    <a:pt x="68580" y="135255"/>
                    <a:pt x="67628" y="135255"/>
                  </a:cubicBezTo>
                  <a:cubicBezTo>
                    <a:pt x="67628" y="135255"/>
                    <a:pt x="66675" y="134303"/>
                    <a:pt x="66675" y="135255"/>
                  </a:cubicBezTo>
                  <a:cubicBezTo>
                    <a:pt x="66675" y="135255"/>
                    <a:pt x="65723" y="135255"/>
                    <a:pt x="65723" y="135255"/>
                  </a:cubicBezTo>
                  <a:cubicBezTo>
                    <a:pt x="64770" y="135255"/>
                    <a:pt x="64770" y="134303"/>
                    <a:pt x="63818" y="135255"/>
                  </a:cubicBezTo>
                  <a:cubicBezTo>
                    <a:pt x="63818" y="135255"/>
                    <a:pt x="62865" y="135255"/>
                    <a:pt x="61913" y="134303"/>
                  </a:cubicBezTo>
                  <a:cubicBezTo>
                    <a:pt x="60960" y="134303"/>
                    <a:pt x="60960" y="133350"/>
                    <a:pt x="60008" y="134303"/>
                  </a:cubicBezTo>
                  <a:cubicBezTo>
                    <a:pt x="60008" y="134303"/>
                    <a:pt x="59055" y="134303"/>
                    <a:pt x="59055" y="134303"/>
                  </a:cubicBezTo>
                  <a:cubicBezTo>
                    <a:pt x="58103" y="133350"/>
                    <a:pt x="58103" y="134303"/>
                    <a:pt x="58103" y="134303"/>
                  </a:cubicBezTo>
                  <a:cubicBezTo>
                    <a:pt x="58103" y="135255"/>
                    <a:pt x="57150" y="135255"/>
                    <a:pt x="57150" y="134303"/>
                  </a:cubicBezTo>
                  <a:cubicBezTo>
                    <a:pt x="57150" y="134303"/>
                    <a:pt x="56198" y="134303"/>
                    <a:pt x="56198" y="134303"/>
                  </a:cubicBezTo>
                  <a:cubicBezTo>
                    <a:pt x="56198" y="134303"/>
                    <a:pt x="56198" y="135255"/>
                    <a:pt x="56198" y="135255"/>
                  </a:cubicBezTo>
                  <a:cubicBezTo>
                    <a:pt x="55245" y="135255"/>
                    <a:pt x="55245" y="134303"/>
                    <a:pt x="54293" y="133350"/>
                  </a:cubicBezTo>
                  <a:cubicBezTo>
                    <a:pt x="54293" y="133350"/>
                    <a:pt x="54293" y="133350"/>
                    <a:pt x="53340" y="133350"/>
                  </a:cubicBezTo>
                  <a:cubicBezTo>
                    <a:pt x="52388" y="133350"/>
                    <a:pt x="52388" y="133350"/>
                    <a:pt x="51435" y="133350"/>
                  </a:cubicBezTo>
                  <a:cubicBezTo>
                    <a:pt x="51435" y="133350"/>
                    <a:pt x="50483" y="132398"/>
                    <a:pt x="50483" y="133350"/>
                  </a:cubicBezTo>
                  <a:cubicBezTo>
                    <a:pt x="50483" y="133350"/>
                    <a:pt x="50483" y="133350"/>
                    <a:pt x="50483" y="133350"/>
                  </a:cubicBezTo>
                  <a:cubicBezTo>
                    <a:pt x="49530" y="133350"/>
                    <a:pt x="49530" y="132398"/>
                    <a:pt x="48578" y="133350"/>
                  </a:cubicBezTo>
                  <a:cubicBezTo>
                    <a:pt x="48578" y="133350"/>
                    <a:pt x="48578" y="133350"/>
                    <a:pt x="48578" y="133350"/>
                  </a:cubicBezTo>
                  <a:cubicBezTo>
                    <a:pt x="48578" y="133350"/>
                    <a:pt x="47625" y="133350"/>
                    <a:pt x="47625" y="133350"/>
                  </a:cubicBezTo>
                  <a:cubicBezTo>
                    <a:pt x="46673" y="133350"/>
                    <a:pt x="45720" y="133350"/>
                    <a:pt x="44768" y="133350"/>
                  </a:cubicBezTo>
                  <a:cubicBezTo>
                    <a:pt x="44768" y="133350"/>
                    <a:pt x="44768" y="133350"/>
                    <a:pt x="44768" y="133350"/>
                  </a:cubicBezTo>
                  <a:cubicBezTo>
                    <a:pt x="43815" y="132398"/>
                    <a:pt x="42863" y="133350"/>
                    <a:pt x="41910" y="134303"/>
                  </a:cubicBezTo>
                  <a:cubicBezTo>
                    <a:pt x="41910" y="134303"/>
                    <a:pt x="41910" y="134303"/>
                    <a:pt x="40958" y="134303"/>
                  </a:cubicBezTo>
                  <a:cubicBezTo>
                    <a:pt x="40005" y="134303"/>
                    <a:pt x="40005" y="134303"/>
                    <a:pt x="39053" y="134303"/>
                  </a:cubicBezTo>
                  <a:cubicBezTo>
                    <a:pt x="39053" y="134303"/>
                    <a:pt x="39053" y="134303"/>
                    <a:pt x="39053" y="134303"/>
                  </a:cubicBezTo>
                  <a:cubicBezTo>
                    <a:pt x="39053" y="133350"/>
                    <a:pt x="38100" y="133350"/>
                    <a:pt x="37148" y="134303"/>
                  </a:cubicBezTo>
                  <a:cubicBezTo>
                    <a:pt x="36195" y="134303"/>
                    <a:pt x="36195" y="134303"/>
                    <a:pt x="35243" y="134303"/>
                  </a:cubicBezTo>
                  <a:cubicBezTo>
                    <a:pt x="35243" y="134303"/>
                    <a:pt x="34290" y="134303"/>
                    <a:pt x="34290" y="134303"/>
                  </a:cubicBezTo>
                  <a:cubicBezTo>
                    <a:pt x="34290" y="134303"/>
                    <a:pt x="33338" y="134303"/>
                    <a:pt x="33338" y="134303"/>
                  </a:cubicBezTo>
                  <a:cubicBezTo>
                    <a:pt x="33338" y="134303"/>
                    <a:pt x="33338" y="133350"/>
                    <a:pt x="33338" y="133350"/>
                  </a:cubicBezTo>
                  <a:cubicBezTo>
                    <a:pt x="33338" y="133350"/>
                    <a:pt x="32385" y="132398"/>
                    <a:pt x="32385" y="133350"/>
                  </a:cubicBezTo>
                  <a:cubicBezTo>
                    <a:pt x="32385" y="133350"/>
                    <a:pt x="32385" y="133350"/>
                    <a:pt x="31433" y="133350"/>
                  </a:cubicBezTo>
                  <a:cubicBezTo>
                    <a:pt x="31433" y="133350"/>
                    <a:pt x="30480" y="132398"/>
                    <a:pt x="29528" y="132398"/>
                  </a:cubicBezTo>
                  <a:cubicBezTo>
                    <a:pt x="28575" y="132398"/>
                    <a:pt x="28575" y="132398"/>
                    <a:pt x="27623" y="132398"/>
                  </a:cubicBezTo>
                  <a:cubicBezTo>
                    <a:pt x="26670" y="132398"/>
                    <a:pt x="26670" y="132398"/>
                    <a:pt x="25718" y="132398"/>
                  </a:cubicBezTo>
                  <a:cubicBezTo>
                    <a:pt x="24765" y="132398"/>
                    <a:pt x="24765" y="132398"/>
                    <a:pt x="24765" y="131445"/>
                  </a:cubicBezTo>
                  <a:cubicBezTo>
                    <a:pt x="24765" y="131445"/>
                    <a:pt x="24765" y="131445"/>
                    <a:pt x="24765" y="131445"/>
                  </a:cubicBezTo>
                  <a:cubicBezTo>
                    <a:pt x="25718" y="131445"/>
                    <a:pt x="25718" y="130493"/>
                    <a:pt x="25718" y="130493"/>
                  </a:cubicBezTo>
                  <a:cubicBezTo>
                    <a:pt x="26670" y="130493"/>
                    <a:pt x="27623" y="129540"/>
                    <a:pt x="28575" y="129540"/>
                  </a:cubicBezTo>
                  <a:cubicBezTo>
                    <a:pt x="29528" y="129540"/>
                    <a:pt x="31433" y="130493"/>
                    <a:pt x="33338" y="129540"/>
                  </a:cubicBezTo>
                  <a:cubicBezTo>
                    <a:pt x="34290" y="129540"/>
                    <a:pt x="35243" y="129540"/>
                    <a:pt x="36195" y="129540"/>
                  </a:cubicBezTo>
                  <a:cubicBezTo>
                    <a:pt x="36195" y="129540"/>
                    <a:pt x="36195" y="129540"/>
                    <a:pt x="36195" y="129540"/>
                  </a:cubicBezTo>
                  <a:cubicBezTo>
                    <a:pt x="36195" y="129540"/>
                    <a:pt x="36195" y="129540"/>
                    <a:pt x="37148" y="129540"/>
                  </a:cubicBezTo>
                  <a:cubicBezTo>
                    <a:pt x="37148" y="129540"/>
                    <a:pt x="37148" y="129540"/>
                    <a:pt x="37148" y="129540"/>
                  </a:cubicBezTo>
                  <a:cubicBezTo>
                    <a:pt x="37148" y="129540"/>
                    <a:pt x="37148" y="129540"/>
                    <a:pt x="36195" y="129540"/>
                  </a:cubicBezTo>
                  <a:cubicBezTo>
                    <a:pt x="35243" y="129540"/>
                    <a:pt x="34290" y="129540"/>
                    <a:pt x="33338" y="129540"/>
                  </a:cubicBezTo>
                  <a:cubicBezTo>
                    <a:pt x="33338" y="128588"/>
                    <a:pt x="32385" y="129540"/>
                    <a:pt x="31433" y="128588"/>
                  </a:cubicBezTo>
                  <a:cubicBezTo>
                    <a:pt x="31433" y="128588"/>
                    <a:pt x="30480" y="128588"/>
                    <a:pt x="30480" y="128588"/>
                  </a:cubicBezTo>
                  <a:cubicBezTo>
                    <a:pt x="30480" y="128588"/>
                    <a:pt x="30480" y="128588"/>
                    <a:pt x="31433" y="127635"/>
                  </a:cubicBezTo>
                  <a:cubicBezTo>
                    <a:pt x="31433" y="127635"/>
                    <a:pt x="31433" y="127635"/>
                    <a:pt x="31433" y="127635"/>
                  </a:cubicBezTo>
                  <a:cubicBezTo>
                    <a:pt x="30480" y="127635"/>
                    <a:pt x="30480" y="127635"/>
                    <a:pt x="30480" y="127635"/>
                  </a:cubicBezTo>
                  <a:cubicBezTo>
                    <a:pt x="29528" y="127635"/>
                    <a:pt x="28575" y="127635"/>
                    <a:pt x="27623" y="126683"/>
                  </a:cubicBezTo>
                  <a:cubicBezTo>
                    <a:pt x="27623" y="126683"/>
                    <a:pt x="26670" y="126683"/>
                    <a:pt x="26670" y="126683"/>
                  </a:cubicBezTo>
                  <a:cubicBezTo>
                    <a:pt x="26670" y="126683"/>
                    <a:pt x="26670" y="126683"/>
                    <a:pt x="26670" y="126683"/>
                  </a:cubicBezTo>
                  <a:cubicBezTo>
                    <a:pt x="25718" y="126683"/>
                    <a:pt x="25718" y="126683"/>
                    <a:pt x="25718" y="126683"/>
                  </a:cubicBezTo>
                  <a:cubicBezTo>
                    <a:pt x="25718" y="126683"/>
                    <a:pt x="24765" y="126683"/>
                    <a:pt x="24765" y="126683"/>
                  </a:cubicBezTo>
                  <a:cubicBezTo>
                    <a:pt x="24765" y="127635"/>
                    <a:pt x="24765" y="127635"/>
                    <a:pt x="23813" y="127635"/>
                  </a:cubicBezTo>
                  <a:cubicBezTo>
                    <a:pt x="22860" y="127635"/>
                    <a:pt x="21908" y="127635"/>
                    <a:pt x="20955" y="127635"/>
                  </a:cubicBezTo>
                  <a:cubicBezTo>
                    <a:pt x="20955" y="127635"/>
                    <a:pt x="20003" y="127635"/>
                    <a:pt x="20003" y="128588"/>
                  </a:cubicBezTo>
                  <a:cubicBezTo>
                    <a:pt x="20003" y="128588"/>
                    <a:pt x="20003" y="129540"/>
                    <a:pt x="20003" y="129540"/>
                  </a:cubicBezTo>
                  <a:cubicBezTo>
                    <a:pt x="20003" y="129540"/>
                    <a:pt x="20955" y="129540"/>
                    <a:pt x="20955" y="129540"/>
                  </a:cubicBezTo>
                  <a:cubicBezTo>
                    <a:pt x="20955" y="129540"/>
                    <a:pt x="20955" y="129540"/>
                    <a:pt x="20955" y="130493"/>
                  </a:cubicBezTo>
                  <a:cubicBezTo>
                    <a:pt x="20955" y="130493"/>
                    <a:pt x="20955" y="131445"/>
                    <a:pt x="20955" y="130493"/>
                  </a:cubicBezTo>
                  <a:cubicBezTo>
                    <a:pt x="20955" y="129540"/>
                    <a:pt x="20003" y="130493"/>
                    <a:pt x="19050" y="130493"/>
                  </a:cubicBezTo>
                  <a:cubicBezTo>
                    <a:pt x="21908" y="132398"/>
                    <a:pt x="21908" y="131445"/>
                    <a:pt x="21908" y="131445"/>
                  </a:cubicBezTo>
                  <a:cubicBezTo>
                    <a:pt x="21908" y="131445"/>
                    <a:pt x="21908" y="131445"/>
                    <a:pt x="21908" y="130493"/>
                  </a:cubicBezTo>
                  <a:cubicBezTo>
                    <a:pt x="21908" y="130493"/>
                    <a:pt x="21908" y="129540"/>
                    <a:pt x="20955" y="130493"/>
                  </a:cubicBezTo>
                  <a:cubicBezTo>
                    <a:pt x="20003" y="131445"/>
                    <a:pt x="20003" y="130493"/>
                    <a:pt x="19050" y="130493"/>
                  </a:cubicBezTo>
                  <a:cubicBezTo>
                    <a:pt x="19050" y="130493"/>
                    <a:pt x="18098" y="130493"/>
                    <a:pt x="18098" y="130493"/>
                  </a:cubicBezTo>
                  <a:cubicBezTo>
                    <a:pt x="18098" y="129540"/>
                    <a:pt x="19050" y="129540"/>
                    <a:pt x="20003" y="128588"/>
                  </a:cubicBezTo>
                  <a:cubicBezTo>
                    <a:pt x="20955" y="128588"/>
                    <a:pt x="20955" y="127635"/>
                    <a:pt x="20955" y="127635"/>
                  </a:cubicBezTo>
                  <a:cubicBezTo>
                    <a:pt x="21908" y="126683"/>
                    <a:pt x="21908" y="127635"/>
                    <a:pt x="21908" y="127635"/>
                  </a:cubicBezTo>
                  <a:cubicBezTo>
                    <a:pt x="23813" y="127635"/>
                    <a:pt x="24765" y="127635"/>
                    <a:pt x="25718" y="126683"/>
                  </a:cubicBezTo>
                  <a:cubicBezTo>
                    <a:pt x="25718" y="126683"/>
                    <a:pt x="26670" y="126683"/>
                    <a:pt x="26670" y="126683"/>
                  </a:cubicBezTo>
                  <a:cubicBezTo>
                    <a:pt x="26670" y="126683"/>
                    <a:pt x="26670" y="126683"/>
                    <a:pt x="26670" y="125730"/>
                  </a:cubicBezTo>
                  <a:cubicBezTo>
                    <a:pt x="25718" y="125730"/>
                    <a:pt x="25718" y="125730"/>
                    <a:pt x="24765" y="126683"/>
                  </a:cubicBezTo>
                  <a:cubicBezTo>
                    <a:pt x="24765" y="125730"/>
                    <a:pt x="23813" y="125730"/>
                    <a:pt x="23813" y="125730"/>
                  </a:cubicBezTo>
                  <a:cubicBezTo>
                    <a:pt x="23813" y="125730"/>
                    <a:pt x="23813" y="125730"/>
                    <a:pt x="22860" y="125730"/>
                  </a:cubicBezTo>
                  <a:cubicBezTo>
                    <a:pt x="21908" y="125730"/>
                    <a:pt x="21908" y="125730"/>
                    <a:pt x="20955" y="125730"/>
                  </a:cubicBezTo>
                  <a:cubicBezTo>
                    <a:pt x="20955" y="125730"/>
                    <a:pt x="20955" y="125730"/>
                    <a:pt x="20955" y="125730"/>
                  </a:cubicBezTo>
                  <a:cubicBezTo>
                    <a:pt x="20955" y="125730"/>
                    <a:pt x="20955" y="126683"/>
                    <a:pt x="20003" y="125730"/>
                  </a:cubicBezTo>
                  <a:cubicBezTo>
                    <a:pt x="20003" y="125730"/>
                    <a:pt x="20003" y="124778"/>
                    <a:pt x="20003" y="124778"/>
                  </a:cubicBezTo>
                  <a:cubicBezTo>
                    <a:pt x="20003" y="123825"/>
                    <a:pt x="19050" y="123825"/>
                    <a:pt x="19050" y="123825"/>
                  </a:cubicBezTo>
                  <a:cubicBezTo>
                    <a:pt x="19050" y="123825"/>
                    <a:pt x="18098" y="123825"/>
                    <a:pt x="18098" y="123825"/>
                  </a:cubicBezTo>
                  <a:cubicBezTo>
                    <a:pt x="18098" y="123825"/>
                    <a:pt x="16193" y="124778"/>
                    <a:pt x="16193" y="123825"/>
                  </a:cubicBezTo>
                  <a:cubicBezTo>
                    <a:pt x="16193" y="123825"/>
                    <a:pt x="16193" y="123825"/>
                    <a:pt x="15240" y="123825"/>
                  </a:cubicBezTo>
                  <a:cubicBezTo>
                    <a:pt x="15240" y="123825"/>
                    <a:pt x="14288" y="124778"/>
                    <a:pt x="14288" y="123825"/>
                  </a:cubicBezTo>
                  <a:cubicBezTo>
                    <a:pt x="14288" y="123825"/>
                    <a:pt x="14288" y="123825"/>
                    <a:pt x="13335" y="123825"/>
                  </a:cubicBezTo>
                  <a:cubicBezTo>
                    <a:pt x="12383" y="123825"/>
                    <a:pt x="11430" y="123825"/>
                    <a:pt x="11430" y="123825"/>
                  </a:cubicBezTo>
                  <a:cubicBezTo>
                    <a:pt x="11430" y="123825"/>
                    <a:pt x="10478" y="123825"/>
                    <a:pt x="10478" y="124778"/>
                  </a:cubicBezTo>
                  <a:cubicBezTo>
                    <a:pt x="10478" y="125730"/>
                    <a:pt x="9525" y="125730"/>
                    <a:pt x="9525" y="126683"/>
                  </a:cubicBezTo>
                  <a:cubicBezTo>
                    <a:pt x="9525" y="125730"/>
                    <a:pt x="8573" y="125730"/>
                    <a:pt x="7620" y="124778"/>
                  </a:cubicBezTo>
                  <a:cubicBezTo>
                    <a:pt x="7620" y="124778"/>
                    <a:pt x="7620" y="124778"/>
                    <a:pt x="7620" y="123825"/>
                  </a:cubicBezTo>
                  <a:cubicBezTo>
                    <a:pt x="7620" y="122873"/>
                    <a:pt x="6668" y="122873"/>
                    <a:pt x="6668" y="122873"/>
                  </a:cubicBezTo>
                  <a:cubicBezTo>
                    <a:pt x="6668" y="122873"/>
                    <a:pt x="6668" y="122873"/>
                    <a:pt x="5715" y="122873"/>
                  </a:cubicBezTo>
                  <a:cubicBezTo>
                    <a:pt x="5715" y="122873"/>
                    <a:pt x="5715" y="123825"/>
                    <a:pt x="5715" y="123825"/>
                  </a:cubicBezTo>
                  <a:cubicBezTo>
                    <a:pt x="5715" y="123825"/>
                    <a:pt x="4763" y="123825"/>
                    <a:pt x="4763" y="123825"/>
                  </a:cubicBezTo>
                  <a:cubicBezTo>
                    <a:pt x="4763" y="123825"/>
                    <a:pt x="4763" y="123825"/>
                    <a:pt x="4763" y="123825"/>
                  </a:cubicBezTo>
                  <a:cubicBezTo>
                    <a:pt x="4763" y="123825"/>
                    <a:pt x="4763" y="123825"/>
                    <a:pt x="4763" y="124778"/>
                  </a:cubicBezTo>
                  <a:cubicBezTo>
                    <a:pt x="3810" y="124778"/>
                    <a:pt x="2858" y="123825"/>
                    <a:pt x="2858" y="123825"/>
                  </a:cubicBezTo>
                  <a:cubicBezTo>
                    <a:pt x="2858" y="123825"/>
                    <a:pt x="2858" y="122873"/>
                    <a:pt x="2858" y="122873"/>
                  </a:cubicBezTo>
                  <a:cubicBezTo>
                    <a:pt x="2858" y="122873"/>
                    <a:pt x="1905" y="122873"/>
                    <a:pt x="1905" y="122873"/>
                  </a:cubicBezTo>
                  <a:cubicBezTo>
                    <a:pt x="1905" y="122873"/>
                    <a:pt x="1905" y="121920"/>
                    <a:pt x="1905" y="121920"/>
                  </a:cubicBezTo>
                  <a:cubicBezTo>
                    <a:pt x="1905" y="121920"/>
                    <a:pt x="2858" y="121920"/>
                    <a:pt x="2858" y="121920"/>
                  </a:cubicBezTo>
                  <a:cubicBezTo>
                    <a:pt x="2858" y="121920"/>
                    <a:pt x="3810" y="121920"/>
                    <a:pt x="3810" y="122873"/>
                  </a:cubicBezTo>
                  <a:cubicBezTo>
                    <a:pt x="3810" y="122873"/>
                    <a:pt x="3810" y="123825"/>
                    <a:pt x="4763" y="122873"/>
                  </a:cubicBezTo>
                  <a:cubicBezTo>
                    <a:pt x="4763" y="122873"/>
                    <a:pt x="4763" y="122873"/>
                    <a:pt x="4763" y="122873"/>
                  </a:cubicBezTo>
                  <a:cubicBezTo>
                    <a:pt x="4763" y="122873"/>
                    <a:pt x="5715" y="122873"/>
                    <a:pt x="5715" y="122873"/>
                  </a:cubicBezTo>
                  <a:cubicBezTo>
                    <a:pt x="5715" y="122873"/>
                    <a:pt x="5715" y="122873"/>
                    <a:pt x="5715" y="121920"/>
                  </a:cubicBezTo>
                  <a:cubicBezTo>
                    <a:pt x="5715" y="121920"/>
                    <a:pt x="5715" y="121920"/>
                    <a:pt x="5715" y="121920"/>
                  </a:cubicBezTo>
                  <a:cubicBezTo>
                    <a:pt x="5715" y="121920"/>
                    <a:pt x="4763" y="120968"/>
                    <a:pt x="4763" y="120968"/>
                  </a:cubicBezTo>
                  <a:cubicBezTo>
                    <a:pt x="4763" y="120968"/>
                    <a:pt x="4763" y="120968"/>
                    <a:pt x="4763" y="120968"/>
                  </a:cubicBezTo>
                  <a:cubicBezTo>
                    <a:pt x="3810" y="120968"/>
                    <a:pt x="3810" y="120968"/>
                    <a:pt x="3810" y="120015"/>
                  </a:cubicBezTo>
                  <a:cubicBezTo>
                    <a:pt x="3810" y="120015"/>
                    <a:pt x="3810" y="119063"/>
                    <a:pt x="3810" y="119063"/>
                  </a:cubicBezTo>
                  <a:cubicBezTo>
                    <a:pt x="3810" y="119063"/>
                    <a:pt x="3810" y="118110"/>
                    <a:pt x="3810" y="118110"/>
                  </a:cubicBezTo>
                  <a:cubicBezTo>
                    <a:pt x="2858" y="118110"/>
                    <a:pt x="3810" y="118110"/>
                    <a:pt x="3810" y="117158"/>
                  </a:cubicBezTo>
                  <a:cubicBezTo>
                    <a:pt x="3810" y="117158"/>
                    <a:pt x="3810" y="116205"/>
                    <a:pt x="3810" y="116205"/>
                  </a:cubicBezTo>
                  <a:cubicBezTo>
                    <a:pt x="3810" y="116205"/>
                    <a:pt x="3810" y="116205"/>
                    <a:pt x="3810" y="116205"/>
                  </a:cubicBezTo>
                  <a:cubicBezTo>
                    <a:pt x="3810" y="116205"/>
                    <a:pt x="3810" y="116205"/>
                    <a:pt x="3810" y="116205"/>
                  </a:cubicBezTo>
                  <a:cubicBezTo>
                    <a:pt x="3810" y="116205"/>
                    <a:pt x="3810" y="116205"/>
                    <a:pt x="3810" y="116205"/>
                  </a:cubicBezTo>
                  <a:cubicBezTo>
                    <a:pt x="2858" y="116205"/>
                    <a:pt x="2858" y="115253"/>
                    <a:pt x="2858" y="114300"/>
                  </a:cubicBezTo>
                  <a:cubicBezTo>
                    <a:pt x="2858" y="114300"/>
                    <a:pt x="2858" y="114300"/>
                    <a:pt x="2858" y="114300"/>
                  </a:cubicBezTo>
                  <a:cubicBezTo>
                    <a:pt x="2858" y="114300"/>
                    <a:pt x="2858" y="114300"/>
                    <a:pt x="2858" y="115253"/>
                  </a:cubicBezTo>
                  <a:cubicBezTo>
                    <a:pt x="2858" y="115253"/>
                    <a:pt x="2858" y="115253"/>
                    <a:pt x="2858" y="115253"/>
                  </a:cubicBezTo>
                  <a:cubicBezTo>
                    <a:pt x="2858" y="115253"/>
                    <a:pt x="2858" y="114300"/>
                    <a:pt x="2858" y="114300"/>
                  </a:cubicBezTo>
                  <a:cubicBezTo>
                    <a:pt x="2858" y="114300"/>
                    <a:pt x="2858" y="114300"/>
                    <a:pt x="2858" y="113348"/>
                  </a:cubicBezTo>
                  <a:cubicBezTo>
                    <a:pt x="2858" y="113348"/>
                    <a:pt x="1905" y="112395"/>
                    <a:pt x="2858" y="112395"/>
                  </a:cubicBezTo>
                  <a:cubicBezTo>
                    <a:pt x="2858" y="112395"/>
                    <a:pt x="2858" y="111443"/>
                    <a:pt x="2858" y="111443"/>
                  </a:cubicBezTo>
                  <a:cubicBezTo>
                    <a:pt x="2858" y="110490"/>
                    <a:pt x="3810" y="110490"/>
                    <a:pt x="4763" y="109538"/>
                  </a:cubicBezTo>
                  <a:cubicBezTo>
                    <a:pt x="4763" y="109538"/>
                    <a:pt x="4763" y="109538"/>
                    <a:pt x="4763" y="109538"/>
                  </a:cubicBezTo>
                  <a:cubicBezTo>
                    <a:pt x="5715" y="109538"/>
                    <a:pt x="5715" y="109538"/>
                    <a:pt x="6668" y="108585"/>
                  </a:cubicBezTo>
                  <a:cubicBezTo>
                    <a:pt x="6668" y="108585"/>
                    <a:pt x="7620" y="108585"/>
                    <a:pt x="7620" y="108585"/>
                  </a:cubicBezTo>
                  <a:cubicBezTo>
                    <a:pt x="8573" y="109538"/>
                    <a:pt x="9525" y="108585"/>
                    <a:pt x="10478" y="108585"/>
                  </a:cubicBezTo>
                  <a:cubicBezTo>
                    <a:pt x="10478" y="108585"/>
                    <a:pt x="10478" y="108585"/>
                    <a:pt x="10478" y="108585"/>
                  </a:cubicBezTo>
                  <a:cubicBezTo>
                    <a:pt x="10478" y="107633"/>
                    <a:pt x="11430" y="107633"/>
                    <a:pt x="12383" y="106680"/>
                  </a:cubicBezTo>
                  <a:cubicBezTo>
                    <a:pt x="12383" y="106680"/>
                    <a:pt x="13335" y="106680"/>
                    <a:pt x="14288" y="106680"/>
                  </a:cubicBezTo>
                  <a:cubicBezTo>
                    <a:pt x="14288" y="106680"/>
                    <a:pt x="15240" y="107633"/>
                    <a:pt x="15240" y="106680"/>
                  </a:cubicBezTo>
                  <a:cubicBezTo>
                    <a:pt x="15240" y="106680"/>
                    <a:pt x="16193" y="106680"/>
                    <a:pt x="16193" y="106680"/>
                  </a:cubicBezTo>
                  <a:cubicBezTo>
                    <a:pt x="16193" y="107633"/>
                    <a:pt x="16193" y="106680"/>
                    <a:pt x="17145" y="106680"/>
                  </a:cubicBezTo>
                  <a:cubicBezTo>
                    <a:pt x="18098" y="105728"/>
                    <a:pt x="19050" y="104775"/>
                    <a:pt x="20003" y="104775"/>
                  </a:cubicBezTo>
                  <a:cubicBezTo>
                    <a:pt x="21908" y="104775"/>
                    <a:pt x="23813" y="103823"/>
                    <a:pt x="24765" y="103823"/>
                  </a:cubicBezTo>
                  <a:cubicBezTo>
                    <a:pt x="25718" y="103823"/>
                    <a:pt x="26670" y="102870"/>
                    <a:pt x="27623" y="102870"/>
                  </a:cubicBezTo>
                  <a:cubicBezTo>
                    <a:pt x="28575" y="102870"/>
                    <a:pt x="28575" y="101918"/>
                    <a:pt x="29528" y="101918"/>
                  </a:cubicBezTo>
                  <a:cubicBezTo>
                    <a:pt x="30480" y="101918"/>
                    <a:pt x="31433" y="101918"/>
                    <a:pt x="31433" y="101918"/>
                  </a:cubicBezTo>
                  <a:cubicBezTo>
                    <a:pt x="32385" y="101918"/>
                    <a:pt x="32385" y="100965"/>
                    <a:pt x="33338" y="100965"/>
                  </a:cubicBezTo>
                  <a:cubicBezTo>
                    <a:pt x="33338" y="100965"/>
                    <a:pt x="33338" y="100965"/>
                    <a:pt x="34290" y="100965"/>
                  </a:cubicBezTo>
                  <a:cubicBezTo>
                    <a:pt x="34290" y="100965"/>
                    <a:pt x="34290" y="100965"/>
                    <a:pt x="34290" y="100965"/>
                  </a:cubicBezTo>
                  <a:cubicBezTo>
                    <a:pt x="34290" y="103823"/>
                    <a:pt x="35243" y="103823"/>
                    <a:pt x="36195" y="103823"/>
                  </a:cubicBezTo>
                  <a:cubicBezTo>
                    <a:pt x="37148" y="103823"/>
                    <a:pt x="38100" y="103823"/>
                    <a:pt x="38100" y="102870"/>
                  </a:cubicBezTo>
                  <a:cubicBezTo>
                    <a:pt x="38100" y="102870"/>
                    <a:pt x="38100" y="102870"/>
                    <a:pt x="38100" y="102870"/>
                  </a:cubicBezTo>
                  <a:cubicBezTo>
                    <a:pt x="37148" y="102870"/>
                    <a:pt x="37148" y="102870"/>
                    <a:pt x="38100" y="101918"/>
                  </a:cubicBezTo>
                  <a:cubicBezTo>
                    <a:pt x="38100" y="101918"/>
                    <a:pt x="39053" y="101918"/>
                    <a:pt x="39053" y="100965"/>
                  </a:cubicBezTo>
                  <a:cubicBezTo>
                    <a:pt x="39053" y="100965"/>
                    <a:pt x="39053" y="100965"/>
                    <a:pt x="38100" y="100965"/>
                  </a:cubicBezTo>
                  <a:cubicBezTo>
                    <a:pt x="38100" y="100965"/>
                    <a:pt x="37148" y="100965"/>
                    <a:pt x="37148" y="100965"/>
                  </a:cubicBezTo>
                  <a:cubicBezTo>
                    <a:pt x="37148" y="100013"/>
                    <a:pt x="37148" y="100013"/>
                    <a:pt x="37148" y="99060"/>
                  </a:cubicBezTo>
                  <a:cubicBezTo>
                    <a:pt x="37148" y="99060"/>
                    <a:pt x="37148" y="99060"/>
                    <a:pt x="37148" y="98108"/>
                  </a:cubicBezTo>
                  <a:cubicBezTo>
                    <a:pt x="37148" y="98108"/>
                    <a:pt x="37148" y="97155"/>
                    <a:pt x="36195" y="97155"/>
                  </a:cubicBezTo>
                  <a:cubicBezTo>
                    <a:pt x="36195" y="97155"/>
                    <a:pt x="36195" y="97155"/>
                    <a:pt x="36195" y="97155"/>
                  </a:cubicBezTo>
                  <a:cubicBezTo>
                    <a:pt x="36195" y="97155"/>
                    <a:pt x="36195" y="97155"/>
                    <a:pt x="36195" y="97155"/>
                  </a:cubicBezTo>
                  <a:cubicBezTo>
                    <a:pt x="37148" y="97155"/>
                    <a:pt x="37148" y="98108"/>
                    <a:pt x="37148" y="98108"/>
                  </a:cubicBezTo>
                  <a:cubicBezTo>
                    <a:pt x="37148" y="98108"/>
                    <a:pt x="38100" y="99060"/>
                    <a:pt x="37148" y="99060"/>
                  </a:cubicBezTo>
                  <a:cubicBezTo>
                    <a:pt x="36195" y="99060"/>
                    <a:pt x="35243" y="99060"/>
                    <a:pt x="34290" y="100013"/>
                  </a:cubicBezTo>
                  <a:cubicBezTo>
                    <a:pt x="34290" y="100013"/>
                    <a:pt x="33338" y="100013"/>
                    <a:pt x="33338" y="100013"/>
                  </a:cubicBezTo>
                  <a:cubicBezTo>
                    <a:pt x="33338" y="100013"/>
                    <a:pt x="33338" y="100013"/>
                    <a:pt x="32385" y="100013"/>
                  </a:cubicBezTo>
                  <a:cubicBezTo>
                    <a:pt x="32385" y="100013"/>
                    <a:pt x="31433" y="100965"/>
                    <a:pt x="31433" y="100013"/>
                  </a:cubicBezTo>
                  <a:cubicBezTo>
                    <a:pt x="31433" y="100013"/>
                    <a:pt x="30480" y="100013"/>
                    <a:pt x="30480" y="100013"/>
                  </a:cubicBezTo>
                  <a:cubicBezTo>
                    <a:pt x="30480" y="100013"/>
                    <a:pt x="29528" y="100013"/>
                    <a:pt x="29528" y="100013"/>
                  </a:cubicBezTo>
                  <a:cubicBezTo>
                    <a:pt x="29528" y="100965"/>
                    <a:pt x="28575" y="100965"/>
                    <a:pt x="28575" y="100013"/>
                  </a:cubicBezTo>
                  <a:cubicBezTo>
                    <a:pt x="27623" y="100013"/>
                    <a:pt x="27623" y="100013"/>
                    <a:pt x="26670" y="100013"/>
                  </a:cubicBezTo>
                  <a:cubicBezTo>
                    <a:pt x="25718" y="100013"/>
                    <a:pt x="25718" y="100013"/>
                    <a:pt x="25718" y="100965"/>
                  </a:cubicBezTo>
                  <a:cubicBezTo>
                    <a:pt x="25718" y="101918"/>
                    <a:pt x="24765" y="100965"/>
                    <a:pt x="24765" y="100965"/>
                  </a:cubicBezTo>
                  <a:cubicBezTo>
                    <a:pt x="24765" y="100965"/>
                    <a:pt x="24765" y="100013"/>
                    <a:pt x="24765" y="100013"/>
                  </a:cubicBezTo>
                  <a:cubicBezTo>
                    <a:pt x="25718" y="100013"/>
                    <a:pt x="25718" y="99060"/>
                    <a:pt x="26670" y="99060"/>
                  </a:cubicBezTo>
                  <a:cubicBezTo>
                    <a:pt x="26670" y="99060"/>
                    <a:pt x="26670" y="99060"/>
                    <a:pt x="26670" y="99060"/>
                  </a:cubicBezTo>
                  <a:cubicBezTo>
                    <a:pt x="26670" y="99060"/>
                    <a:pt x="26670" y="99060"/>
                    <a:pt x="27623" y="99060"/>
                  </a:cubicBezTo>
                  <a:cubicBezTo>
                    <a:pt x="27623" y="99060"/>
                    <a:pt x="27623" y="99060"/>
                    <a:pt x="27623" y="99060"/>
                  </a:cubicBezTo>
                  <a:cubicBezTo>
                    <a:pt x="26670" y="99060"/>
                    <a:pt x="26670" y="98108"/>
                    <a:pt x="26670" y="98108"/>
                  </a:cubicBezTo>
                  <a:cubicBezTo>
                    <a:pt x="26670" y="98108"/>
                    <a:pt x="26670" y="97155"/>
                    <a:pt x="27623" y="97155"/>
                  </a:cubicBezTo>
                  <a:cubicBezTo>
                    <a:pt x="28575" y="97155"/>
                    <a:pt x="27623" y="97155"/>
                    <a:pt x="28575" y="96203"/>
                  </a:cubicBezTo>
                  <a:cubicBezTo>
                    <a:pt x="29528" y="95250"/>
                    <a:pt x="30480" y="94298"/>
                    <a:pt x="31433" y="93345"/>
                  </a:cubicBezTo>
                  <a:cubicBezTo>
                    <a:pt x="31433" y="93345"/>
                    <a:pt x="31433" y="92393"/>
                    <a:pt x="32385" y="92393"/>
                  </a:cubicBezTo>
                  <a:cubicBezTo>
                    <a:pt x="33338" y="92393"/>
                    <a:pt x="32385" y="91440"/>
                    <a:pt x="32385" y="91440"/>
                  </a:cubicBezTo>
                  <a:cubicBezTo>
                    <a:pt x="32385" y="91440"/>
                    <a:pt x="32385" y="91440"/>
                    <a:pt x="32385" y="91440"/>
                  </a:cubicBezTo>
                  <a:cubicBezTo>
                    <a:pt x="32385" y="91440"/>
                    <a:pt x="31433" y="91440"/>
                    <a:pt x="31433" y="92393"/>
                  </a:cubicBezTo>
                  <a:cubicBezTo>
                    <a:pt x="31433" y="93345"/>
                    <a:pt x="29528" y="93345"/>
                    <a:pt x="29528" y="93345"/>
                  </a:cubicBezTo>
                  <a:cubicBezTo>
                    <a:pt x="28575" y="93345"/>
                    <a:pt x="28575" y="92393"/>
                    <a:pt x="28575" y="92393"/>
                  </a:cubicBezTo>
                  <a:cubicBezTo>
                    <a:pt x="28575" y="92393"/>
                    <a:pt x="28575" y="91440"/>
                    <a:pt x="27623" y="92393"/>
                  </a:cubicBezTo>
                  <a:cubicBezTo>
                    <a:pt x="27623" y="92393"/>
                    <a:pt x="26670" y="92393"/>
                    <a:pt x="27623" y="93345"/>
                  </a:cubicBezTo>
                  <a:cubicBezTo>
                    <a:pt x="27623" y="93345"/>
                    <a:pt x="27623" y="94298"/>
                    <a:pt x="28575" y="94298"/>
                  </a:cubicBezTo>
                  <a:cubicBezTo>
                    <a:pt x="27623" y="94298"/>
                    <a:pt x="26670" y="94298"/>
                    <a:pt x="25718" y="94298"/>
                  </a:cubicBezTo>
                  <a:cubicBezTo>
                    <a:pt x="25718" y="94298"/>
                    <a:pt x="24765" y="94298"/>
                    <a:pt x="23813" y="94298"/>
                  </a:cubicBezTo>
                  <a:cubicBezTo>
                    <a:pt x="23813" y="94298"/>
                    <a:pt x="22860" y="94298"/>
                    <a:pt x="22860" y="95250"/>
                  </a:cubicBezTo>
                  <a:cubicBezTo>
                    <a:pt x="21908" y="95250"/>
                    <a:pt x="21908" y="95250"/>
                    <a:pt x="21908" y="94298"/>
                  </a:cubicBezTo>
                  <a:cubicBezTo>
                    <a:pt x="21908" y="93345"/>
                    <a:pt x="21908" y="93345"/>
                    <a:pt x="22860" y="92393"/>
                  </a:cubicBezTo>
                  <a:cubicBezTo>
                    <a:pt x="22860" y="92393"/>
                    <a:pt x="22860" y="92393"/>
                    <a:pt x="23813" y="92393"/>
                  </a:cubicBezTo>
                  <a:cubicBezTo>
                    <a:pt x="23813" y="93345"/>
                    <a:pt x="24765" y="93345"/>
                    <a:pt x="24765" y="92393"/>
                  </a:cubicBezTo>
                  <a:cubicBezTo>
                    <a:pt x="25718" y="92393"/>
                    <a:pt x="26670" y="91440"/>
                    <a:pt x="26670" y="91440"/>
                  </a:cubicBezTo>
                  <a:cubicBezTo>
                    <a:pt x="26670" y="91440"/>
                    <a:pt x="27623" y="90488"/>
                    <a:pt x="28575" y="91440"/>
                  </a:cubicBezTo>
                  <a:cubicBezTo>
                    <a:pt x="29528" y="91440"/>
                    <a:pt x="30480" y="91440"/>
                    <a:pt x="31433" y="91440"/>
                  </a:cubicBezTo>
                  <a:cubicBezTo>
                    <a:pt x="31433" y="91440"/>
                    <a:pt x="32385" y="91440"/>
                    <a:pt x="31433" y="90488"/>
                  </a:cubicBezTo>
                  <a:cubicBezTo>
                    <a:pt x="31433" y="90488"/>
                    <a:pt x="31433" y="89535"/>
                    <a:pt x="30480" y="89535"/>
                  </a:cubicBezTo>
                  <a:cubicBezTo>
                    <a:pt x="30480" y="89535"/>
                    <a:pt x="29528" y="89535"/>
                    <a:pt x="29528" y="89535"/>
                  </a:cubicBezTo>
                  <a:cubicBezTo>
                    <a:pt x="28575" y="89535"/>
                    <a:pt x="28575" y="89535"/>
                    <a:pt x="28575" y="89535"/>
                  </a:cubicBezTo>
                  <a:cubicBezTo>
                    <a:pt x="28575" y="89535"/>
                    <a:pt x="28575" y="89535"/>
                    <a:pt x="28575" y="89535"/>
                  </a:cubicBezTo>
                  <a:cubicBezTo>
                    <a:pt x="28575" y="89535"/>
                    <a:pt x="25718" y="89535"/>
                    <a:pt x="25718" y="89535"/>
                  </a:cubicBezTo>
                  <a:cubicBezTo>
                    <a:pt x="24765" y="89535"/>
                    <a:pt x="24765" y="90488"/>
                    <a:pt x="23813" y="89535"/>
                  </a:cubicBezTo>
                  <a:cubicBezTo>
                    <a:pt x="20955" y="88583"/>
                    <a:pt x="20003" y="87630"/>
                    <a:pt x="19050" y="87630"/>
                  </a:cubicBezTo>
                  <a:cubicBezTo>
                    <a:pt x="19050" y="87630"/>
                    <a:pt x="18098" y="87630"/>
                    <a:pt x="18098" y="87630"/>
                  </a:cubicBezTo>
                  <a:cubicBezTo>
                    <a:pt x="18098" y="87630"/>
                    <a:pt x="18098" y="87630"/>
                    <a:pt x="18098" y="87630"/>
                  </a:cubicBezTo>
                  <a:cubicBezTo>
                    <a:pt x="18098" y="87630"/>
                    <a:pt x="18098" y="87630"/>
                    <a:pt x="18098" y="87630"/>
                  </a:cubicBezTo>
                  <a:cubicBezTo>
                    <a:pt x="19050" y="87630"/>
                    <a:pt x="19050" y="87630"/>
                    <a:pt x="19050" y="86678"/>
                  </a:cubicBezTo>
                  <a:cubicBezTo>
                    <a:pt x="19050" y="86678"/>
                    <a:pt x="19050" y="86678"/>
                    <a:pt x="19050" y="86678"/>
                  </a:cubicBezTo>
                  <a:cubicBezTo>
                    <a:pt x="20003" y="87630"/>
                    <a:pt x="20003" y="87630"/>
                    <a:pt x="20955" y="87630"/>
                  </a:cubicBezTo>
                  <a:cubicBezTo>
                    <a:pt x="20955" y="87630"/>
                    <a:pt x="21908" y="87630"/>
                    <a:pt x="21908" y="87630"/>
                  </a:cubicBezTo>
                  <a:cubicBezTo>
                    <a:pt x="21908" y="84773"/>
                    <a:pt x="22860" y="84773"/>
                    <a:pt x="22860" y="84773"/>
                  </a:cubicBezTo>
                  <a:cubicBezTo>
                    <a:pt x="22860" y="84773"/>
                    <a:pt x="23813" y="84773"/>
                    <a:pt x="23813" y="84773"/>
                  </a:cubicBezTo>
                  <a:cubicBezTo>
                    <a:pt x="23813" y="84773"/>
                    <a:pt x="23813" y="84773"/>
                    <a:pt x="24765" y="84773"/>
                  </a:cubicBezTo>
                  <a:cubicBezTo>
                    <a:pt x="25718" y="84773"/>
                    <a:pt x="25718" y="84773"/>
                    <a:pt x="26670" y="85725"/>
                  </a:cubicBezTo>
                  <a:cubicBezTo>
                    <a:pt x="26670" y="85725"/>
                    <a:pt x="27623" y="86678"/>
                    <a:pt x="28575" y="85725"/>
                  </a:cubicBezTo>
                  <a:cubicBezTo>
                    <a:pt x="29528" y="85725"/>
                    <a:pt x="29528" y="85725"/>
                    <a:pt x="29528" y="85725"/>
                  </a:cubicBezTo>
                  <a:cubicBezTo>
                    <a:pt x="29528" y="86678"/>
                    <a:pt x="30480" y="86678"/>
                    <a:pt x="31433" y="86678"/>
                  </a:cubicBezTo>
                  <a:cubicBezTo>
                    <a:pt x="31433" y="86678"/>
                    <a:pt x="31433" y="86678"/>
                    <a:pt x="31433" y="86678"/>
                  </a:cubicBezTo>
                  <a:cubicBezTo>
                    <a:pt x="31433" y="85725"/>
                    <a:pt x="32385" y="86678"/>
                    <a:pt x="32385" y="85725"/>
                  </a:cubicBezTo>
                  <a:cubicBezTo>
                    <a:pt x="33338" y="85725"/>
                    <a:pt x="33338" y="84773"/>
                    <a:pt x="34290" y="83820"/>
                  </a:cubicBezTo>
                  <a:cubicBezTo>
                    <a:pt x="34290" y="83820"/>
                    <a:pt x="34290" y="82868"/>
                    <a:pt x="34290" y="82868"/>
                  </a:cubicBezTo>
                  <a:cubicBezTo>
                    <a:pt x="33338" y="83820"/>
                    <a:pt x="32385" y="83820"/>
                    <a:pt x="31433" y="83820"/>
                  </a:cubicBezTo>
                  <a:cubicBezTo>
                    <a:pt x="31433" y="83820"/>
                    <a:pt x="30480" y="83820"/>
                    <a:pt x="30480" y="83820"/>
                  </a:cubicBezTo>
                  <a:cubicBezTo>
                    <a:pt x="29528" y="82868"/>
                    <a:pt x="28575" y="82868"/>
                    <a:pt x="28575" y="83820"/>
                  </a:cubicBezTo>
                  <a:cubicBezTo>
                    <a:pt x="28575" y="83820"/>
                    <a:pt x="28575" y="83820"/>
                    <a:pt x="28575" y="84773"/>
                  </a:cubicBezTo>
                  <a:cubicBezTo>
                    <a:pt x="28575" y="83820"/>
                    <a:pt x="27623" y="83820"/>
                    <a:pt x="27623" y="82868"/>
                  </a:cubicBezTo>
                  <a:cubicBezTo>
                    <a:pt x="27623" y="81915"/>
                    <a:pt x="27623" y="81915"/>
                    <a:pt x="26670" y="81915"/>
                  </a:cubicBezTo>
                  <a:cubicBezTo>
                    <a:pt x="26670" y="81915"/>
                    <a:pt x="26670" y="81915"/>
                    <a:pt x="26670" y="81915"/>
                  </a:cubicBezTo>
                  <a:cubicBezTo>
                    <a:pt x="25718" y="81915"/>
                    <a:pt x="24765" y="81915"/>
                    <a:pt x="24765" y="80963"/>
                  </a:cubicBezTo>
                  <a:cubicBezTo>
                    <a:pt x="24765" y="80963"/>
                    <a:pt x="24765" y="80963"/>
                    <a:pt x="23813" y="80963"/>
                  </a:cubicBezTo>
                  <a:cubicBezTo>
                    <a:pt x="23813" y="80010"/>
                    <a:pt x="21908" y="79058"/>
                    <a:pt x="20955" y="80010"/>
                  </a:cubicBezTo>
                  <a:cubicBezTo>
                    <a:pt x="20955" y="80010"/>
                    <a:pt x="20955" y="80010"/>
                    <a:pt x="20955" y="80963"/>
                  </a:cubicBezTo>
                  <a:cubicBezTo>
                    <a:pt x="20955" y="81915"/>
                    <a:pt x="20955" y="81915"/>
                    <a:pt x="20003" y="80963"/>
                  </a:cubicBezTo>
                  <a:cubicBezTo>
                    <a:pt x="20003" y="80963"/>
                    <a:pt x="20003" y="80963"/>
                    <a:pt x="19050" y="80963"/>
                  </a:cubicBezTo>
                  <a:cubicBezTo>
                    <a:pt x="19050" y="80963"/>
                    <a:pt x="19050" y="80963"/>
                    <a:pt x="19050" y="81915"/>
                  </a:cubicBezTo>
                  <a:cubicBezTo>
                    <a:pt x="19050" y="81915"/>
                    <a:pt x="19050" y="81915"/>
                    <a:pt x="19050" y="81915"/>
                  </a:cubicBezTo>
                  <a:cubicBezTo>
                    <a:pt x="19050" y="81915"/>
                    <a:pt x="19050" y="82868"/>
                    <a:pt x="18098" y="81915"/>
                  </a:cubicBezTo>
                  <a:cubicBezTo>
                    <a:pt x="18098" y="81915"/>
                    <a:pt x="16193" y="80010"/>
                    <a:pt x="17145" y="80010"/>
                  </a:cubicBezTo>
                  <a:cubicBezTo>
                    <a:pt x="17145" y="79058"/>
                    <a:pt x="17145" y="79058"/>
                    <a:pt x="17145" y="79058"/>
                  </a:cubicBezTo>
                  <a:cubicBezTo>
                    <a:pt x="15240" y="77153"/>
                    <a:pt x="15240" y="77153"/>
                    <a:pt x="15240" y="76200"/>
                  </a:cubicBezTo>
                  <a:cubicBezTo>
                    <a:pt x="15240" y="76200"/>
                    <a:pt x="15240" y="75248"/>
                    <a:pt x="15240" y="75248"/>
                  </a:cubicBezTo>
                  <a:cubicBezTo>
                    <a:pt x="15240" y="75248"/>
                    <a:pt x="16193" y="75248"/>
                    <a:pt x="16193" y="75248"/>
                  </a:cubicBezTo>
                  <a:cubicBezTo>
                    <a:pt x="16193" y="75248"/>
                    <a:pt x="16193" y="75248"/>
                    <a:pt x="17145" y="75248"/>
                  </a:cubicBezTo>
                  <a:cubicBezTo>
                    <a:pt x="17145" y="75248"/>
                    <a:pt x="17145" y="75248"/>
                    <a:pt x="17145" y="74295"/>
                  </a:cubicBezTo>
                  <a:cubicBezTo>
                    <a:pt x="17145" y="73343"/>
                    <a:pt x="17145" y="72390"/>
                    <a:pt x="17145" y="71438"/>
                  </a:cubicBezTo>
                  <a:cubicBezTo>
                    <a:pt x="17145" y="71438"/>
                    <a:pt x="17145" y="70485"/>
                    <a:pt x="17145" y="70485"/>
                  </a:cubicBezTo>
                  <a:cubicBezTo>
                    <a:pt x="18098" y="69533"/>
                    <a:pt x="18098" y="68580"/>
                    <a:pt x="20003" y="68580"/>
                  </a:cubicBezTo>
                  <a:cubicBezTo>
                    <a:pt x="20955" y="68580"/>
                    <a:pt x="21908" y="68580"/>
                    <a:pt x="22860" y="67628"/>
                  </a:cubicBezTo>
                  <a:cubicBezTo>
                    <a:pt x="22860" y="67628"/>
                    <a:pt x="23813" y="67628"/>
                    <a:pt x="23813" y="67628"/>
                  </a:cubicBezTo>
                  <a:cubicBezTo>
                    <a:pt x="24765" y="67628"/>
                    <a:pt x="26670" y="66675"/>
                    <a:pt x="27623" y="66675"/>
                  </a:cubicBezTo>
                  <a:cubicBezTo>
                    <a:pt x="28575" y="66675"/>
                    <a:pt x="29528" y="65723"/>
                    <a:pt x="30480" y="65723"/>
                  </a:cubicBezTo>
                  <a:cubicBezTo>
                    <a:pt x="32385" y="65723"/>
                    <a:pt x="34290" y="65723"/>
                    <a:pt x="36195" y="65723"/>
                  </a:cubicBezTo>
                  <a:cubicBezTo>
                    <a:pt x="38100" y="66675"/>
                    <a:pt x="39053" y="65723"/>
                    <a:pt x="40958" y="65723"/>
                  </a:cubicBezTo>
                  <a:cubicBezTo>
                    <a:pt x="41910" y="65723"/>
                    <a:pt x="42863" y="65723"/>
                    <a:pt x="43815" y="64770"/>
                  </a:cubicBezTo>
                  <a:cubicBezTo>
                    <a:pt x="44768" y="64770"/>
                    <a:pt x="45720" y="64770"/>
                    <a:pt x="45720" y="64770"/>
                  </a:cubicBezTo>
                  <a:cubicBezTo>
                    <a:pt x="46673" y="64770"/>
                    <a:pt x="46673" y="63818"/>
                    <a:pt x="45720" y="63818"/>
                  </a:cubicBezTo>
                  <a:cubicBezTo>
                    <a:pt x="44768" y="63818"/>
                    <a:pt x="44768" y="62865"/>
                    <a:pt x="44768" y="62865"/>
                  </a:cubicBezTo>
                  <a:cubicBezTo>
                    <a:pt x="44768" y="62865"/>
                    <a:pt x="43815" y="61913"/>
                    <a:pt x="43815" y="62865"/>
                  </a:cubicBezTo>
                  <a:cubicBezTo>
                    <a:pt x="43815" y="62865"/>
                    <a:pt x="43815" y="63818"/>
                    <a:pt x="42863" y="62865"/>
                  </a:cubicBezTo>
                  <a:cubicBezTo>
                    <a:pt x="42863" y="62865"/>
                    <a:pt x="42863" y="61913"/>
                    <a:pt x="42863" y="61913"/>
                  </a:cubicBezTo>
                  <a:cubicBezTo>
                    <a:pt x="42863" y="61913"/>
                    <a:pt x="43815" y="61913"/>
                    <a:pt x="43815" y="61913"/>
                  </a:cubicBezTo>
                  <a:cubicBezTo>
                    <a:pt x="44768" y="61913"/>
                    <a:pt x="44768" y="61913"/>
                    <a:pt x="44768" y="61913"/>
                  </a:cubicBezTo>
                  <a:cubicBezTo>
                    <a:pt x="45720" y="60960"/>
                    <a:pt x="45720" y="60008"/>
                    <a:pt x="46673" y="60008"/>
                  </a:cubicBezTo>
                  <a:cubicBezTo>
                    <a:pt x="47625" y="60008"/>
                    <a:pt x="47625" y="59055"/>
                    <a:pt x="47625" y="59055"/>
                  </a:cubicBezTo>
                  <a:cubicBezTo>
                    <a:pt x="47625" y="59055"/>
                    <a:pt x="47625" y="58103"/>
                    <a:pt x="47625" y="58103"/>
                  </a:cubicBezTo>
                  <a:cubicBezTo>
                    <a:pt x="47625" y="58103"/>
                    <a:pt x="47625" y="58103"/>
                    <a:pt x="46673" y="58103"/>
                  </a:cubicBezTo>
                  <a:cubicBezTo>
                    <a:pt x="45720" y="58103"/>
                    <a:pt x="44768" y="58103"/>
                    <a:pt x="43815" y="59055"/>
                  </a:cubicBezTo>
                  <a:cubicBezTo>
                    <a:pt x="43815" y="59055"/>
                    <a:pt x="43815" y="59055"/>
                    <a:pt x="43815" y="59055"/>
                  </a:cubicBezTo>
                  <a:cubicBezTo>
                    <a:pt x="43815" y="59055"/>
                    <a:pt x="42863" y="59055"/>
                    <a:pt x="42863" y="59055"/>
                  </a:cubicBezTo>
                  <a:cubicBezTo>
                    <a:pt x="42863" y="60008"/>
                    <a:pt x="41910" y="59055"/>
                    <a:pt x="41910" y="60008"/>
                  </a:cubicBezTo>
                  <a:cubicBezTo>
                    <a:pt x="42863" y="60008"/>
                    <a:pt x="41910" y="59055"/>
                    <a:pt x="41910" y="59055"/>
                  </a:cubicBezTo>
                  <a:cubicBezTo>
                    <a:pt x="41910" y="59055"/>
                    <a:pt x="41910" y="58103"/>
                    <a:pt x="42863" y="58103"/>
                  </a:cubicBezTo>
                  <a:cubicBezTo>
                    <a:pt x="43815" y="58103"/>
                    <a:pt x="43815" y="57150"/>
                    <a:pt x="44768" y="57150"/>
                  </a:cubicBezTo>
                  <a:cubicBezTo>
                    <a:pt x="44768" y="57150"/>
                    <a:pt x="44768" y="57150"/>
                    <a:pt x="44768" y="57150"/>
                  </a:cubicBezTo>
                  <a:cubicBezTo>
                    <a:pt x="44768" y="56198"/>
                    <a:pt x="45720" y="55245"/>
                    <a:pt x="46673" y="55245"/>
                  </a:cubicBezTo>
                  <a:cubicBezTo>
                    <a:pt x="47625" y="55245"/>
                    <a:pt x="47625" y="54293"/>
                    <a:pt x="48578" y="54293"/>
                  </a:cubicBezTo>
                  <a:cubicBezTo>
                    <a:pt x="48578" y="54293"/>
                    <a:pt x="48578" y="54293"/>
                    <a:pt x="48578" y="53340"/>
                  </a:cubicBezTo>
                  <a:cubicBezTo>
                    <a:pt x="48578" y="53340"/>
                    <a:pt x="48578" y="53340"/>
                    <a:pt x="47625" y="53340"/>
                  </a:cubicBezTo>
                  <a:cubicBezTo>
                    <a:pt x="46673" y="53340"/>
                    <a:pt x="46673" y="53340"/>
                    <a:pt x="45720" y="54293"/>
                  </a:cubicBezTo>
                  <a:cubicBezTo>
                    <a:pt x="45720" y="52388"/>
                    <a:pt x="44768" y="52388"/>
                    <a:pt x="43815" y="53340"/>
                  </a:cubicBezTo>
                  <a:cubicBezTo>
                    <a:pt x="43815" y="53340"/>
                    <a:pt x="43815" y="53340"/>
                    <a:pt x="43815" y="53340"/>
                  </a:cubicBezTo>
                  <a:cubicBezTo>
                    <a:pt x="43815" y="53340"/>
                    <a:pt x="43815" y="53340"/>
                    <a:pt x="43815" y="53340"/>
                  </a:cubicBezTo>
                  <a:cubicBezTo>
                    <a:pt x="42863" y="53340"/>
                    <a:pt x="42863" y="53340"/>
                    <a:pt x="41910" y="52388"/>
                  </a:cubicBezTo>
                  <a:cubicBezTo>
                    <a:pt x="41910" y="52388"/>
                    <a:pt x="41910" y="52388"/>
                    <a:pt x="41910" y="52388"/>
                  </a:cubicBezTo>
                  <a:cubicBezTo>
                    <a:pt x="40958" y="51435"/>
                    <a:pt x="40958" y="50483"/>
                    <a:pt x="40958" y="50483"/>
                  </a:cubicBezTo>
                  <a:cubicBezTo>
                    <a:pt x="40958" y="49530"/>
                    <a:pt x="40958" y="49530"/>
                    <a:pt x="40005" y="49530"/>
                  </a:cubicBezTo>
                  <a:cubicBezTo>
                    <a:pt x="40005" y="49530"/>
                    <a:pt x="40005" y="49530"/>
                    <a:pt x="39053" y="49530"/>
                  </a:cubicBezTo>
                  <a:cubicBezTo>
                    <a:pt x="38100" y="49530"/>
                    <a:pt x="37148" y="50483"/>
                    <a:pt x="36195" y="50483"/>
                  </a:cubicBezTo>
                  <a:cubicBezTo>
                    <a:pt x="36195" y="51435"/>
                    <a:pt x="34290" y="51435"/>
                    <a:pt x="34290" y="52388"/>
                  </a:cubicBezTo>
                  <a:cubicBezTo>
                    <a:pt x="34290" y="53340"/>
                    <a:pt x="31433" y="53340"/>
                    <a:pt x="31433" y="52388"/>
                  </a:cubicBezTo>
                  <a:cubicBezTo>
                    <a:pt x="31433" y="52388"/>
                    <a:pt x="31433" y="51435"/>
                    <a:pt x="31433" y="51435"/>
                  </a:cubicBezTo>
                  <a:cubicBezTo>
                    <a:pt x="31433" y="51435"/>
                    <a:pt x="32385" y="50483"/>
                    <a:pt x="32385" y="50483"/>
                  </a:cubicBezTo>
                  <a:cubicBezTo>
                    <a:pt x="32385" y="50483"/>
                    <a:pt x="33338" y="49530"/>
                    <a:pt x="33338" y="49530"/>
                  </a:cubicBezTo>
                  <a:cubicBezTo>
                    <a:pt x="34290" y="49530"/>
                    <a:pt x="35243" y="48578"/>
                    <a:pt x="36195" y="47625"/>
                  </a:cubicBezTo>
                  <a:cubicBezTo>
                    <a:pt x="37148" y="47625"/>
                    <a:pt x="38100" y="46673"/>
                    <a:pt x="38100" y="46673"/>
                  </a:cubicBezTo>
                  <a:cubicBezTo>
                    <a:pt x="39053" y="45720"/>
                    <a:pt x="39053" y="44768"/>
                    <a:pt x="39053" y="44768"/>
                  </a:cubicBezTo>
                  <a:cubicBezTo>
                    <a:pt x="39053" y="42863"/>
                    <a:pt x="38100" y="41910"/>
                    <a:pt x="38100" y="40005"/>
                  </a:cubicBezTo>
                  <a:lnTo>
                    <a:pt x="38100" y="40005"/>
                  </a:lnTo>
                  <a:cubicBezTo>
                    <a:pt x="39053" y="38100"/>
                    <a:pt x="40005" y="37148"/>
                    <a:pt x="40958" y="36195"/>
                  </a:cubicBezTo>
                  <a:cubicBezTo>
                    <a:pt x="42863" y="34290"/>
                    <a:pt x="45720" y="34290"/>
                    <a:pt x="47625" y="33338"/>
                  </a:cubicBezTo>
                  <a:cubicBezTo>
                    <a:pt x="49530" y="33338"/>
                    <a:pt x="50483" y="32385"/>
                    <a:pt x="52388" y="32385"/>
                  </a:cubicBezTo>
                  <a:cubicBezTo>
                    <a:pt x="54293" y="32385"/>
                    <a:pt x="56198" y="31433"/>
                    <a:pt x="58103" y="31433"/>
                  </a:cubicBezTo>
                  <a:cubicBezTo>
                    <a:pt x="60008" y="31433"/>
                    <a:pt x="60960" y="31433"/>
                    <a:pt x="62865" y="30480"/>
                  </a:cubicBezTo>
                  <a:cubicBezTo>
                    <a:pt x="63818" y="30480"/>
                    <a:pt x="64770" y="30480"/>
                    <a:pt x="65723" y="29528"/>
                  </a:cubicBezTo>
                  <a:cubicBezTo>
                    <a:pt x="69533" y="28575"/>
                    <a:pt x="72390" y="27623"/>
                    <a:pt x="75248" y="27623"/>
                  </a:cubicBezTo>
                  <a:cubicBezTo>
                    <a:pt x="76200" y="27623"/>
                    <a:pt x="78105" y="27623"/>
                    <a:pt x="79058" y="26670"/>
                  </a:cubicBezTo>
                  <a:cubicBezTo>
                    <a:pt x="80963" y="25718"/>
                    <a:pt x="82868" y="25718"/>
                    <a:pt x="84773" y="25718"/>
                  </a:cubicBezTo>
                  <a:cubicBezTo>
                    <a:pt x="86678" y="25718"/>
                    <a:pt x="88583" y="24765"/>
                    <a:pt x="89535" y="24765"/>
                  </a:cubicBezTo>
                  <a:cubicBezTo>
                    <a:pt x="90488" y="24765"/>
                    <a:pt x="91440" y="24765"/>
                    <a:pt x="93345" y="24765"/>
                  </a:cubicBezTo>
                  <a:cubicBezTo>
                    <a:pt x="95250" y="23813"/>
                    <a:pt x="97155" y="23813"/>
                    <a:pt x="99060" y="23813"/>
                  </a:cubicBezTo>
                  <a:cubicBezTo>
                    <a:pt x="100013" y="23813"/>
                    <a:pt x="101918" y="23813"/>
                    <a:pt x="102870" y="22860"/>
                  </a:cubicBezTo>
                  <a:cubicBezTo>
                    <a:pt x="104775" y="22860"/>
                    <a:pt x="105728" y="22860"/>
                    <a:pt x="107633" y="21908"/>
                  </a:cubicBezTo>
                  <a:cubicBezTo>
                    <a:pt x="108585" y="21908"/>
                    <a:pt x="108585" y="21908"/>
                    <a:pt x="109538" y="20955"/>
                  </a:cubicBezTo>
                  <a:cubicBezTo>
                    <a:pt x="109538" y="20955"/>
                    <a:pt x="109538" y="20003"/>
                    <a:pt x="109538" y="19050"/>
                  </a:cubicBezTo>
                  <a:cubicBezTo>
                    <a:pt x="109538" y="18098"/>
                    <a:pt x="109538" y="17145"/>
                    <a:pt x="108585" y="16193"/>
                  </a:cubicBezTo>
                  <a:cubicBezTo>
                    <a:pt x="109538" y="15240"/>
                    <a:pt x="108585" y="15240"/>
                    <a:pt x="108585" y="14288"/>
                  </a:cubicBezTo>
                  <a:cubicBezTo>
                    <a:pt x="108585" y="14288"/>
                    <a:pt x="108585" y="13335"/>
                    <a:pt x="108585" y="13335"/>
                  </a:cubicBezTo>
                  <a:cubicBezTo>
                    <a:pt x="108585" y="13335"/>
                    <a:pt x="108585" y="12383"/>
                    <a:pt x="108585" y="12383"/>
                  </a:cubicBezTo>
                  <a:cubicBezTo>
                    <a:pt x="108585" y="11430"/>
                    <a:pt x="108585" y="10478"/>
                    <a:pt x="108585" y="9525"/>
                  </a:cubicBezTo>
                  <a:cubicBezTo>
                    <a:pt x="108585" y="9525"/>
                    <a:pt x="108585" y="8573"/>
                    <a:pt x="108585" y="8573"/>
                  </a:cubicBezTo>
                  <a:cubicBezTo>
                    <a:pt x="108585" y="8573"/>
                    <a:pt x="108585" y="8573"/>
                    <a:pt x="108585" y="8573"/>
                  </a:cubicBezTo>
                  <a:cubicBezTo>
                    <a:pt x="108585" y="7620"/>
                    <a:pt x="108585" y="6668"/>
                    <a:pt x="108585" y="5715"/>
                  </a:cubicBezTo>
                  <a:cubicBezTo>
                    <a:pt x="108585" y="4763"/>
                    <a:pt x="108585" y="3810"/>
                    <a:pt x="109538" y="3810"/>
                  </a:cubicBezTo>
                  <a:cubicBezTo>
                    <a:pt x="110490" y="3810"/>
                    <a:pt x="112395" y="3810"/>
                    <a:pt x="113348" y="2858"/>
                  </a:cubicBezTo>
                  <a:cubicBezTo>
                    <a:pt x="115253" y="2858"/>
                    <a:pt x="117158" y="1905"/>
                    <a:pt x="119063" y="1905"/>
                  </a:cubicBezTo>
                  <a:cubicBezTo>
                    <a:pt x="120015" y="1905"/>
                    <a:pt x="121920" y="1905"/>
                    <a:pt x="122873" y="953"/>
                  </a:cubicBezTo>
                  <a:cubicBezTo>
                    <a:pt x="125730" y="0"/>
                    <a:pt x="129540" y="0"/>
                    <a:pt x="132398" y="0"/>
                  </a:cubicBezTo>
                  <a:cubicBezTo>
                    <a:pt x="132398" y="0"/>
                    <a:pt x="132398" y="0"/>
                    <a:pt x="132398" y="0"/>
                  </a:cubicBezTo>
                  <a:cubicBezTo>
                    <a:pt x="134303" y="0"/>
                    <a:pt x="135255" y="0"/>
                    <a:pt x="137160" y="0"/>
                  </a:cubicBezTo>
                  <a:cubicBezTo>
                    <a:pt x="139065" y="0"/>
                    <a:pt x="140018" y="0"/>
                    <a:pt x="141923" y="0"/>
                  </a:cubicBezTo>
                  <a:cubicBezTo>
                    <a:pt x="142875" y="0"/>
                    <a:pt x="142875" y="0"/>
                    <a:pt x="143828" y="0"/>
                  </a:cubicBezTo>
                  <a:cubicBezTo>
                    <a:pt x="144780" y="0"/>
                    <a:pt x="145733" y="0"/>
                    <a:pt x="146685" y="0"/>
                  </a:cubicBezTo>
                  <a:cubicBezTo>
                    <a:pt x="149543" y="0"/>
                    <a:pt x="152400" y="0"/>
                    <a:pt x="156210" y="0"/>
                  </a:cubicBezTo>
                  <a:cubicBezTo>
                    <a:pt x="157163" y="0"/>
                    <a:pt x="158115" y="0"/>
                    <a:pt x="159068" y="0"/>
                  </a:cubicBezTo>
                  <a:cubicBezTo>
                    <a:pt x="160020" y="0"/>
                    <a:pt x="160973" y="0"/>
                    <a:pt x="160973" y="0"/>
                  </a:cubicBezTo>
                  <a:cubicBezTo>
                    <a:pt x="160973" y="0"/>
                    <a:pt x="160973" y="0"/>
                    <a:pt x="160973" y="0"/>
                  </a:cubicBezTo>
                  <a:cubicBezTo>
                    <a:pt x="162878" y="953"/>
                    <a:pt x="164783" y="0"/>
                    <a:pt x="166688" y="0"/>
                  </a:cubicBezTo>
                  <a:cubicBezTo>
                    <a:pt x="168593" y="0"/>
                    <a:pt x="170498" y="0"/>
                    <a:pt x="172403" y="0"/>
                  </a:cubicBezTo>
                  <a:cubicBezTo>
                    <a:pt x="173355" y="0"/>
                    <a:pt x="175260" y="0"/>
                    <a:pt x="176213" y="953"/>
                  </a:cubicBezTo>
                  <a:cubicBezTo>
                    <a:pt x="176213" y="953"/>
                    <a:pt x="177165" y="953"/>
                    <a:pt x="177165" y="953"/>
                  </a:cubicBezTo>
                  <a:cubicBezTo>
                    <a:pt x="179070" y="953"/>
                    <a:pt x="180023" y="953"/>
                    <a:pt x="181928" y="953"/>
                  </a:cubicBezTo>
                  <a:cubicBezTo>
                    <a:pt x="182880" y="953"/>
                    <a:pt x="183833" y="953"/>
                    <a:pt x="183833" y="953"/>
                  </a:cubicBezTo>
                  <a:cubicBezTo>
                    <a:pt x="184785" y="953"/>
                    <a:pt x="185738" y="953"/>
                    <a:pt x="186690" y="953"/>
                  </a:cubicBezTo>
                  <a:cubicBezTo>
                    <a:pt x="186690" y="953"/>
                    <a:pt x="187643" y="953"/>
                    <a:pt x="188595" y="953"/>
                  </a:cubicBezTo>
                  <a:cubicBezTo>
                    <a:pt x="189548" y="953"/>
                    <a:pt x="190500" y="953"/>
                    <a:pt x="191453" y="953"/>
                  </a:cubicBezTo>
                  <a:cubicBezTo>
                    <a:pt x="193358" y="953"/>
                    <a:pt x="195263" y="953"/>
                    <a:pt x="197168" y="953"/>
                  </a:cubicBezTo>
                  <a:cubicBezTo>
                    <a:pt x="198120" y="953"/>
                    <a:pt x="200025" y="953"/>
                    <a:pt x="200978" y="953"/>
                  </a:cubicBezTo>
                  <a:cubicBezTo>
                    <a:pt x="203835" y="953"/>
                    <a:pt x="206693" y="953"/>
                    <a:pt x="208598" y="1905"/>
                  </a:cubicBezTo>
                  <a:cubicBezTo>
                    <a:pt x="209550" y="1905"/>
                    <a:pt x="210503" y="1905"/>
                    <a:pt x="212408" y="1905"/>
                  </a:cubicBezTo>
                  <a:cubicBezTo>
                    <a:pt x="214313" y="1905"/>
                    <a:pt x="215265" y="1905"/>
                    <a:pt x="217170" y="1905"/>
                  </a:cubicBezTo>
                  <a:cubicBezTo>
                    <a:pt x="218123" y="1905"/>
                    <a:pt x="220028" y="1905"/>
                    <a:pt x="220980" y="1905"/>
                  </a:cubicBezTo>
                  <a:cubicBezTo>
                    <a:pt x="222885" y="1905"/>
                    <a:pt x="224790" y="1905"/>
                    <a:pt x="226695" y="2858"/>
                  </a:cubicBezTo>
                  <a:cubicBezTo>
                    <a:pt x="226695" y="2858"/>
                    <a:pt x="226695" y="2858"/>
                    <a:pt x="227648" y="2858"/>
                  </a:cubicBezTo>
                  <a:cubicBezTo>
                    <a:pt x="228600" y="2858"/>
                    <a:pt x="229553" y="2858"/>
                    <a:pt x="229553" y="2858"/>
                  </a:cubicBezTo>
                  <a:cubicBezTo>
                    <a:pt x="231458" y="2858"/>
                    <a:pt x="232410" y="2858"/>
                    <a:pt x="234315" y="2858"/>
                  </a:cubicBezTo>
                  <a:cubicBezTo>
                    <a:pt x="235268" y="2858"/>
                    <a:pt x="236220" y="2858"/>
                    <a:pt x="237173" y="2858"/>
                  </a:cubicBezTo>
                  <a:cubicBezTo>
                    <a:pt x="239078" y="2858"/>
                    <a:pt x="240983" y="2858"/>
                    <a:pt x="241935" y="3810"/>
                  </a:cubicBezTo>
                  <a:cubicBezTo>
                    <a:pt x="243840" y="3810"/>
                    <a:pt x="244793" y="3810"/>
                    <a:pt x="246698" y="4763"/>
                  </a:cubicBezTo>
                  <a:cubicBezTo>
                    <a:pt x="248603" y="4763"/>
                    <a:pt x="249555" y="5715"/>
                    <a:pt x="251460" y="5715"/>
                  </a:cubicBezTo>
                  <a:cubicBezTo>
                    <a:pt x="253365" y="5715"/>
                    <a:pt x="254318" y="6668"/>
                    <a:pt x="256223" y="6668"/>
                  </a:cubicBezTo>
                  <a:cubicBezTo>
                    <a:pt x="260033" y="6668"/>
                    <a:pt x="260033" y="7620"/>
                    <a:pt x="260033" y="10478"/>
                  </a:cubicBezTo>
                  <a:cubicBezTo>
                    <a:pt x="259080" y="12383"/>
                    <a:pt x="259080" y="14288"/>
                    <a:pt x="259080" y="17145"/>
                  </a:cubicBezTo>
                  <a:cubicBezTo>
                    <a:pt x="259080" y="19050"/>
                    <a:pt x="259080" y="20955"/>
                    <a:pt x="258128" y="23813"/>
                  </a:cubicBezTo>
                  <a:cubicBezTo>
                    <a:pt x="258128" y="25718"/>
                    <a:pt x="256223" y="25718"/>
                    <a:pt x="255270" y="25718"/>
                  </a:cubicBezTo>
                  <a:cubicBezTo>
                    <a:pt x="254318" y="25718"/>
                    <a:pt x="253365" y="25718"/>
                    <a:pt x="253365" y="26670"/>
                  </a:cubicBezTo>
                  <a:cubicBezTo>
                    <a:pt x="253365" y="26670"/>
                    <a:pt x="253365" y="27623"/>
                    <a:pt x="253365" y="27623"/>
                  </a:cubicBezTo>
                  <a:cubicBezTo>
                    <a:pt x="253365" y="28575"/>
                    <a:pt x="253365" y="28575"/>
                    <a:pt x="252413" y="28575"/>
                  </a:cubicBezTo>
                  <a:cubicBezTo>
                    <a:pt x="251460" y="28575"/>
                    <a:pt x="251460" y="28575"/>
                    <a:pt x="250508" y="28575"/>
                  </a:cubicBezTo>
                  <a:cubicBezTo>
                    <a:pt x="250508" y="28575"/>
                    <a:pt x="249555" y="28575"/>
                    <a:pt x="249555" y="28575"/>
                  </a:cubicBezTo>
                  <a:cubicBezTo>
                    <a:pt x="248603" y="28575"/>
                    <a:pt x="248603" y="29528"/>
                    <a:pt x="248603" y="29528"/>
                  </a:cubicBezTo>
                  <a:cubicBezTo>
                    <a:pt x="248603" y="30480"/>
                    <a:pt x="248603" y="30480"/>
                    <a:pt x="249555" y="31433"/>
                  </a:cubicBezTo>
                  <a:cubicBezTo>
                    <a:pt x="250508" y="32385"/>
                    <a:pt x="249555" y="33338"/>
                    <a:pt x="248603" y="33338"/>
                  </a:cubicBezTo>
                  <a:cubicBezTo>
                    <a:pt x="248603" y="33338"/>
                    <a:pt x="247650" y="33338"/>
                    <a:pt x="247650" y="34290"/>
                  </a:cubicBezTo>
                  <a:cubicBezTo>
                    <a:pt x="247650" y="34290"/>
                    <a:pt x="247650" y="34290"/>
                    <a:pt x="248603" y="34290"/>
                  </a:cubicBezTo>
                  <a:cubicBezTo>
                    <a:pt x="248603" y="34290"/>
                    <a:pt x="249555" y="34290"/>
                    <a:pt x="249555" y="33338"/>
                  </a:cubicBezTo>
                  <a:cubicBezTo>
                    <a:pt x="249555" y="32385"/>
                    <a:pt x="250508" y="32385"/>
                    <a:pt x="250508" y="31433"/>
                  </a:cubicBezTo>
                  <a:cubicBezTo>
                    <a:pt x="251460" y="31433"/>
                    <a:pt x="251460" y="31433"/>
                    <a:pt x="251460" y="31433"/>
                  </a:cubicBezTo>
                  <a:cubicBezTo>
                    <a:pt x="251460" y="31433"/>
                    <a:pt x="252413" y="31433"/>
                    <a:pt x="252413" y="31433"/>
                  </a:cubicBezTo>
                  <a:cubicBezTo>
                    <a:pt x="253365" y="31433"/>
                    <a:pt x="253365" y="31433"/>
                    <a:pt x="254318" y="32385"/>
                  </a:cubicBezTo>
                  <a:cubicBezTo>
                    <a:pt x="254318" y="33338"/>
                    <a:pt x="254318" y="34290"/>
                    <a:pt x="254318" y="35243"/>
                  </a:cubicBezTo>
                  <a:cubicBezTo>
                    <a:pt x="254318" y="36195"/>
                    <a:pt x="254318" y="36195"/>
                    <a:pt x="253365" y="37148"/>
                  </a:cubicBezTo>
                  <a:cubicBezTo>
                    <a:pt x="252413" y="36195"/>
                    <a:pt x="252413" y="37148"/>
                    <a:pt x="251460" y="37148"/>
                  </a:cubicBezTo>
                  <a:cubicBezTo>
                    <a:pt x="251460" y="38100"/>
                    <a:pt x="250508" y="38100"/>
                    <a:pt x="249555" y="38100"/>
                  </a:cubicBezTo>
                  <a:cubicBezTo>
                    <a:pt x="250508" y="38100"/>
                    <a:pt x="251460" y="39053"/>
                    <a:pt x="251460" y="40005"/>
                  </a:cubicBezTo>
                  <a:cubicBezTo>
                    <a:pt x="251460" y="40958"/>
                    <a:pt x="250508" y="40958"/>
                    <a:pt x="249555" y="41910"/>
                  </a:cubicBezTo>
                  <a:cubicBezTo>
                    <a:pt x="249555" y="41910"/>
                    <a:pt x="248603" y="41910"/>
                    <a:pt x="248603" y="41910"/>
                  </a:cubicBezTo>
                  <a:cubicBezTo>
                    <a:pt x="248603" y="40958"/>
                    <a:pt x="246698" y="40958"/>
                    <a:pt x="246698" y="40958"/>
                  </a:cubicBezTo>
                  <a:cubicBezTo>
                    <a:pt x="246698" y="40958"/>
                    <a:pt x="247650" y="40958"/>
                    <a:pt x="247650" y="40958"/>
                  </a:cubicBezTo>
                  <a:cubicBezTo>
                    <a:pt x="247650" y="40958"/>
                    <a:pt x="248603" y="40958"/>
                    <a:pt x="248603" y="41910"/>
                  </a:cubicBezTo>
                  <a:cubicBezTo>
                    <a:pt x="248603" y="41910"/>
                    <a:pt x="248603" y="42863"/>
                    <a:pt x="247650" y="42863"/>
                  </a:cubicBezTo>
                  <a:cubicBezTo>
                    <a:pt x="247650" y="42863"/>
                    <a:pt x="246698" y="42863"/>
                    <a:pt x="246698" y="42863"/>
                  </a:cubicBezTo>
                  <a:cubicBezTo>
                    <a:pt x="245745" y="42863"/>
                    <a:pt x="244793" y="42863"/>
                    <a:pt x="243840" y="42863"/>
                  </a:cubicBezTo>
                  <a:cubicBezTo>
                    <a:pt x="242888" y="42863"/>
                    <a:pt x="241935" y="42863"/>
                    <a:pt x="241935" y="42863"/>
                  </a:cubicBezTo>
                  <a:cubicBezTo>
                    <a:pt x="240983" y="42863"/>
                    <a:pt x="240983" y="42863"/>
                    <a:pt x="240983" y="41910"/>
                  </a:cubicBezTo>
                  <a:cubicBezTo>
                    <a:pt x="240983" y="41910"/>
                    <a:pt x="240983" y="41910"/>
                    <a:pt x="240983" y="41910"/>
                  </a:cubicBezTo>
                  <a:cubicBezTo>
                    <a:pt x="240983" y="41910"/>
                    <a:pt x="240030" y="41910"/>
                    <a:pt x="240030" y="41910"/>
                  </a:cubicBezTo>
                  <a:cubicBezTo>
                    <a:pt x="239078" y="41910"/>
                    <a:pt x="239078" y="41910"/>
                    <a:pt x="238125" y="41910"/>
                  </a:cubicBezTo>
                  <a:cubicBezTo>
                    <a:pt x="238125" y="41910"/>
                    <a:pt x="237173" y="41910"/>
                    <a:pt x="237173" y="41910"/>
                  </a:cubicBezTo>
                  <a:cubicBezTo>
                    <a:pt x="236220" y="41910"/>
                    <a:pt x="235268" y="41910"/>
                    <a:pt x="235268" y="41910"/>
                  </a:cubicBezTo>
                  <a:cubicBezTo>
                    <a:pt x="234315" y="41910"/>
                    <a:pt x="234315" y="41910"/>
                    <a:pt x="233363" y="40958"/>
                  </a:cubicBezTo>
                  <a:cubicBezTo>
                    <a:pt x="233363" y="40958"/>
                    <a:pt x="233363" y="40005"/>
                    <a:pt x="232410" y="40958"/>
                  </a:cubicBezTo>
                  <a:cubicBezTo>
                    <a:pt x="231458" y="40958"/>
                    <a:pt x="229553" y="40958"/>
                    <a:pt x="228600" y="40958"/>
                  </a:cubicBezTo>
                  <a:cubicBezTo>
                    <a:pt x="228600" y="40958"/>
                    <a:pt x="228600" y="40958"/>
                    <a:pt x="227648" y="40958"/>
                  </a:cubicBezTo>
                  <a:cubicBezTo>
                    <a:pt x="226695" y="40958"/>
                    <a:pt x="224790" y="40958"/>
                    <a:pt x="223838" y="40005"/>
                  </a:cubicBezTo>
                  <a:cubicBezTo>
                    <a:pt x="223838" y="40005"/>
                    <a:pt x="222885" y="40005"/>
                    <a:pt x="221933" y="40005"/>
                  </a:cubicBezTo>
                  <a:cubicBezTo>
                    <a:pt x="220980" y="40958"/>
                    <a:pt x="220980" y="40005"/>
                    <a:pt x="220028" y="40005"/>
                  </a:cubicBezTo>
                  <a:cubicBezTo>
                    <a:pt x="219075" y="40005"/>
                    <a:pt x="219075" y="39053"/>
                    <a:pt x="218123" y="40005"/>
                  </a:cubicBezTo>
                  <a:cubicBezTo>
                    <a:pt x="218123" y="40005"/>
                    <a:pt x="217170" y="40005"/>
                    <a:pt x="217170" y="40005"/>
                  </a:cubicBezTo>
                  <a:cubicBezTo>
                    <a:pt x="216218" y="39053"/>
                    <a:pt x="215265" y="39053"/>
                    <a:pt x="215265" y="39053"/>
                  </a:cubicBezTo>
                  <a:cubicBezTo>
                    <a:pt x="214313" y="39053"/>
                    <a:pt x="214313" y="39053"/>
                    <a:pt x="213360" y="39053"/>
                  </a:cubicBezTo>
                  <a:cubicBezTo>
                    <a:pt x="213360" y="39053"/>
                    <a:pt x="212408" y="38100"/>
                    <a:pt x="211455" y="39053"/>
                  </a:cubicBezTo>
                  <a:cubicBezTo>
                    <a:pt x="211455" y="39053"/>
                    <a:pt x="210503" y="39053"/>
                    <a:pt x="210503" y="39053"/>
                  </a:cubicBezTo>
                  <a:cubicBezTo>
                    <a:pt x="210503" y="39053"/>
                    <a:pt x="209550" y="39053"/>
                    <a:pt x="209550" y="39053"/>
                  </a:cubicBezTo>
                  <a:cubicBezTo>
                    <a:pt x="208598" y="40005"/>
                    <a:pt x="207645" y="39053"/>
                    <a:pt x="206693" y="39053"/>
                  </a:cubicBezTo>
                  <a:cubicBezTo>
                    <a:pt x="205740" y="39053"/>
                    <a:pt x="204788" y="39053"/>
                    <a:pt x="203835" y="39053"/>
                  </a:cubicBezTo>
                  <a:cubicBezTo>
                    <a:pt x="202883" y="39053"/>
                    <a:pt x="202883" y="39053"/>
                    <a:pt x="202883" y="39053"/>
                  </a:cubicBezTo>
                  <a:cubicBezTo>
                    <a:pt x="202883" y="38100"/>
                    <a:pt x="201930" y="38100"/>
                    <a:pt x="201930" y="37148"/>
                  </a:cubicBezTo>
                  <a:cubicBezTo>
                    <a:pt x="201930" y="37148"/>
                    <a:pt x="201930" y="37148"/>
                    <a:pt x="200978" y="37148"/>
                  </a:cubicBezTo>
                  <a:cubicBezTo>
                    <a:pt x="199073" y="37148"/>
                    <a:pt x="197168" y="37148"/>
                    <a:pt x="196215" y="38100"/>
                  </a:cubicBezTo>
                  <a:cubicBezTo>
                    <a:pt x="197168" y="38100"/>
                    <a:pt x="197168" y="38100"/>
                    <a:pt x="198120" y="38100"/>
                  </a:cubicBezTo>
                  <a:cubicBezTo>
                    <a:pt x="199073" y="38100"/>
                    <a:pt x="199073" y="38100"/>
                    <a:pt x="200025" y="38100"/>
                  </a:cubicBezTo>
                  <a:cubicBezTo>
                    <a:pt x="200978" y="38100"/>
                    <a:pt x="200978" y="38100"/>
                    <a:pt x="201930" y="38100"/>
                  </a:cubicBezTo>
                  <a:cubicBezTo>
                    <a:pt x="201930" y="38100"/>
                    <a:pt x="202883" y="38100"/>
                    <a:pt x="202883" y="38100"/>
                  </a:cubicBezTo>
                  <a:cubicBezTo>
                    <a:pt x="202883" y="38100"/>
                    <a:pt x="202883" y="39053"/>
                    <a:pt x="202883" y="39053"/>
                  </a:cubicBezTo>
                  <a:cubicBezTo>
                    <a:pt x="201930" y="40005"/>
                    <a:pt x="200978" y="40005"/>
                    <a:pt x="199073" y="40005"/>
                  </a:cubicBezTo>
                  <a:cubicBezTo>
                    <a:pt x="199073" y="40005"/>
                    <a:pt x="199073" y="40005"/>
                    <a:pt x="198120" y="40005"/>
                  </a:cubicBezTo>
                  <a:cubicBezTo>
                    <a:pt x="196215" y="40005"/>
                    <a:pt x="195263" y="40005"/>
                    <a:pt x="194310" y="39053"/>
                  </a:cubicBezTo>
                  <a:cubicBezTo>
                    <a:pt x="194310" y="39053"/>
                    <a:pt x="194310" y="39053"/>
                    <a:pt x="194310" y="39053"/>
                  </a:cubicBezTo>
                  <a:cubicBezTo>
                    <a:pt x="193358" y="39053"/>
                    <a:pt x="192405" y="39053"/>
                    <a:pt x="190500" y="39053"/>
                  </a:cubicBezTo>
                  <a:cubicBezTo>
                    <a:pt x="189548" y="39053"/>
                    <a:pt x="188595" y="39053"/>
                    <a:pt x="186690" y="40005"/>
                  </a:cubicBezTo>
                  <a:cubicBezTo>
                    <a:pt x="185738" y="40005"/>
                    <a:pt x="183833" y="40005"/>
                    <a:pt x="182880" y="40005"/>
                  </a:cubicBezTo>
                  <a:cubicBezTo>
                    <a:pt x="182880" y="40005"/>
                    <a:pt x="181928" y="40005"/>
                    <a:pt x="181928" y="40005"/>
                  </a:cubicBezTo>
                  <a:cubicBezTo>
                    <a:pt x="180975" y="40005"/>
                    <a:pt x="180975" y="40005"/>
                    <a:pt x="180023" y="40005"/>
                  </a:cubicBezTo>
                  <a:cubicBezTo>
                    <a:pt x="180023" y="40005"/>
                    <a:pt x="179070" y="40005"/>
                    <a:pt x="179070" y="40005"/>
                  </a:cubicBezTo>
                  <a:cubicBezTo>
                    <a:pt x="178118" y="40005"/>
                    <a:pt x="178118" y="40005"/>
                    <a:pt x="177165" y="39053"/>
                  </a:cubicBezTo>
                  <a:cubicBezTo>
                    <a:pt x="177165" y="38100"/>
                    <a:pt x="176213" y="38100"/>
                    <a:pt x="175260" y="38100"/>
                  </a:cubicBezTo>
                  <a:cubicBezTo>
                    <a:pt x="173355" y="38100"/>
                    <a:pt x="171450" y="39053"/>
                    <a:pt x="169545" y="39053"/>
                  </a:cubicBezTo>
                  <a:cubicBezTo>
                    <a:pt x="168593" y="39053"/>
                    <a:pt x="167640" y="39053"/>
                    <a:pt x="166688" y="40005"/>
                  </a:cubicBezTo>
                  <a:cubicBezTo>
                    <a:pt x="166688" y="40005"/>
                    <a:pt x="165735" y="40005"/>
                    <a:pt x="165735" y="40005"/>
                  </a:cubicBezTo>
                  <a:cubicBezTo>
                    <a:pt x="163830" y="40005"/>
                    <a:pt x="162878" y="40005"/>
                    <a:pt x="161925" y="40958"/>
                  </a:cubicBezTo>
                  <a:cubicBezTo>
                    <a:pt x="160973" y="40958"/>
                    <a:pt x="160973" y="40958"/>
                    <a:pt x="160973" y="40958"/>
                  </a:cubicBezTo>
                  <a:cubicBezTo>
                    <a:pt x="160973" y="40958"/>
                    <a:pt x="160020" y="40958"/>
                    <a:pt x="160020" y="40958"/>
                  </a:cubicBezTo>
                  <a:cubicBezTo>
                    <a:pt x="159068" y="40958"/>
                    <a:pt x="157163" y="40958"/>
                    <a:pt x="156210" y="41910"/>
                  </a:cubicBezTo>
                  <a:cubicBezTo>
                    <a:pt x="156210" y="41910"/>
                    <a:pt x="156210" y="41910"/>
                    <a:pt x="156210" y="41910"/>
                  </a:cubicBezTo>
                  <a:cubicBezTo>
                    <a:pt x="156210" y="41910"/>
                    <a:pt x="156210" y="41910"/>
                    <a:pt x="156210" y="42863"/>
                  </a:cubicBezTo>
                  <a:cubicBezTo>
                    <a:pt x="156210" y="42863"/>
                    <a:pt x="157163" y="43815"/>
                    <a:pt x="157163" y="43815"/>
                  </a:cubicBezTo>
                  <a:cubicBezTo>
                    <a:pt x="159068" y="43815"/>
                    <a:pt x="160973" y="43815"/>
                    <a:pt x="162878" y="43815"/>
                  </a:cubicBezTo>
                  <a:cubicBezTo>
                    <a:pt x="163830" y="43815"/>
                    <a:pt x="164783" y="43815"/>
                    <a:pt x="165735" y="42863"/>
                  </a:cubicBezTo>
                  <a:cubicBezTo>
                    <a:pt x="166688" y="42863"/>
                    <a:pt x="167640" y="42863"/>
                    <a:pt x="167640" y="42863"/>
                  </a:cubicBezTo>
                  <a:cubicBezTo>
                    <a:pt x="167640" y="42863"/>
                    <a:pt x="167640" y="43815"/>
                    <a:pt x="167640" y="43815"/>
                  </a:cubicBezTo>
                  <a:cubicBezTo>
                    <a:pt x="167640" y="43815"/>
                    <a:pt x="168593" y="43815"/>
                    <a:pt x="168593" y="43815"/>
                  </a:cubicBezTo>
                  <a:cubicBezTo>
                    <a:pt x="169545" y="43815"/>
                    <a:pt x="170498" y="44768"/>
                    <a:pt x="172403" y="44768"/>
                  </a:cubicBezTo>
                  <a:cubicBezTo>
                    <a:pt x="173355" y="44768"/>
                    <a:pt x="173355" y="44768"/>
                    <a:pt x="174308" y="44768"/>
                  </a:cubicBezTo>
                  <a:cubicBezTo>
                    <a:pt x="176213" y="44768"/>
                    <a:pt x="177165" y="45720"/>
                    <a:pt x="179070" y="44768"/>
                  </a:cubicBezTo>
                  <a:cubicBezTo>
                    <a:pt x="179070" y="44768"/>
                    <a:pt x="180023" y="44768"/>
                    <a:pt x="180023" y="44768"/>
                  </a:cubicBezTo>
                  <a:cubicBezTo>
                    <a:pt x="180975" y="45720"/>
                    <a:pt x="182880" y="44768"/>
                    <a:pt x="184785" y="44768"/>
                  </a:cubicBezTo>
                  <a:cubicBezTo>
                    <a:pt x="185738" y="44768"/>
                    <a:pt x="186690" y="44768"/>
                    <a:pt x="187643" y="44768"/>
                  </a:cubicBezTo>
                  <a:cubicBezTo>
                    <a:pt x="188595" y="45720"/>
                    <a:pt x="190500" y="45720"/>
                    <a:pt x="191453" y="45720"/>
                  </a:cubicBezTo>
                  <a:cubicBezTo>
                    <a:pt x="194310" y="45720"/>
                    <a:pt x="197168" y="46673"/>
                    <a:pt x="200978" y="46673"/>
                  </a:cubicBezTo>
                  <a:cubicBezTo>
                    <a:pt x="201930" y="46673"/>
                    <a:pt x="202883" y="46673"/>
                    <a:pt x="203835" y="46673"/>
                  </a:cubicBezTo>
                  <a:cubicBezTo>
                    <a:pt x="206693" y="46673"/>
                    <a:pt x="209550" y="47625"/>
                    <a:pt x="212408" y="47625"/>
                  </a:cubicBezTo>
                  <a:cubicBezTo>
                    <a:pt x="215265" y="47625"/>
                    <a:pt x="217170" y="48578"/>
                    <a:pt x="220028" y="48578"/>
                  </a:cubicBezTo>
                  <a:cubicBezTo>
                    <a:pt x="220028" y="48578"/>
                    <a:pt x="220980" y="48578"/>
                    <a:pt x="220980" y="48578"/>
                  </a:cubicBezTo>
                  <a:cubicBezTo>
                    <a:pt x="221933" y="48578"/>
                    <a:pt x="222885" y="48578"/>
                    <a:pt x="223838" y="48578"/>
                  </a:cubicBezTo>
                  <a:cubicBezTo>
                    <a:pt x="225743" y="48578"/>
                    <a:pt x="226695" y="49530"/>
                    <a:pt x="228600" y="49530"/>
                  </a:cubicBezTo>
                  <a:cubicBezTo>
                    <a:pt x="230505" y="49530"/>
                    <a:pt x="231458" y="50483"/>
                    <a:pt x="233363" y="50483"/>
                  </a:cubicBezTo>
                  <a:cubicBezTo>
                    <a:pt x="234315" y="50483"/>
                    <a:pt x="236220" y="50483"/>
                    <a:pt x="237173" y="50483"/>
                  </a:cubicBezTo>
                  <a:cubicBezTo>
                    <a:pt x="238125" y="50483"/>
                    <a:pt x="240030" y="50483"/>
                    <a:pt x="240983" y="50483"/>
                  </a:cubicBezTo>
                  <a:cubicBezTo>
                    <a:pt x="241935" y="50483"/>
                    <a:pt x="241935" y="50483"/>
                    <a:pt x="242888" y="50483"/>
                  </a:cubicBezTo>
                  <a:cubicBezTo>
                    <a:pt x="244793" y="50483"/>
                    <a:pt x="245745" y="50483"/>
                    <a:pt x="247650" y="51435"/>
                  </a:cubicBezTo>
                  <a:cubicBezTo>
                    <a:pt x="249555" y="51435"/>
                    <a:pt x="251460" y="51435"/>
                    <a:pt x="253365" y="52388"/>
                  </a:cubicBezTo>
                  <a:cubicBezTo>
                    <a:pt x="254318" y="52388"/>
                    <a:pt x="254318" y="52388"/>
                    <a:pt x="255270" y="52388"/>
                  </a:cubicBezTo>
                  <a:cubicBezTo>
                    <a:pt x="257175" y="52388"/>
                    <a:pt x="258128" y="53340"/>
                    <a:pt x="260033" y="53340"/>
                  </a:cubicBezTo>
                  <a:cubicBezTo>
                    <a:pt x="260985" y="53340"/>
                    <a:pt x="260985" y="53340"/>
                    <a:pt x="261938" y="54293"/>
                  </a:cubicBezTo>
                  <a:cubicBezTo>
                    <a:pt x="264795" y="55245"/>
                    <a:pt x="266700" y="55245"/>
                    <a:pt x="269558" y="56198"/>
                  </a:cubicBezTo>
                  <a:cubicBezTo>
                    <a:pt x="270510" y="56198"/>
                    <a:pt x="271463" y="57150"/>
                    <a:pt x="272415" y="57150"/>
                  </a:cubicBezTo>
                  <a:cubicBezTo>
                    <a:pt x="272415" y="57150"/>
                    <a:pt x="273368" y="57150"/>
                    <a:pt x="273368" y="57150"/>
                  </a:cubicBezTo>
                  <a:cubicBezTo>
                    <a:pt x="274320" y="57150"/>
                    <a:pt x="276225" y="58103"/>
                    <a:pt x="277178" y="59055"/>
                  </a:cubicBezTo>
                  <a:cubicBezTo>
                    <a:pt x="277178" y="59055"/>
                    <a:pt x="277178" y="60008"/>
                    <a:pt x="277178" y="60008"/>
                  </a:cubicBezTo>
                  <a:cubicBezTo>
                    <a:pt x="277178" y="60960"/>
                    <a:pt x="277178" y="60960"/>
                    <a:pt x="278130" y="61913"/>
                  </a:cubicBezTo>
                  <a:cubicBezTo>
                    <a:pt x="278130" y="61913"/>
                    <a:pt x="278130" y="62865"/>
                    <a:pt x="278130" y="62865"/>
                  </a:cubicBezTo>
                  <a:cubicBezTo>
                    <a:pt x="278130" y="63818"/>
                    <a:pt x="278130" y="63818"/>
                    <a:pt x="278130" y="64770"/>
                  </a:cubicBezTo>
                  <a:cubicBezTo>
                    <a:pt x="278130" y="65723"/>
                    <a:pt x="278130" y="65723"/>
                    <a:pt x="277178" y="66675"/>
                  </a:cubicBezTo>
                  <a:cubicBezTo>
                    <a:pt x="277178" y="66675"/>
                    <a:pt x="277178" y="66675"/>
                    <a:pt x="277178" y="66675"/>
                  </a:cubicBezTo>
                  <a:cubicBezTo>
                    <a:pt x="277178" y="67628"/>
                    <a:pt x="276225" y="68580"/>
                    <a:pt x="276225" y="69533"/>
                  </a:cubicBezTo>
                  <a:cubicBezTo>
                    <a:pt x="276225" y="70485"/>
                    <a:pt x="275273" y="70485"/>
                    <a:pt x="275273" y="70485"/>
                  </a:cubicBezTo>
                  <a:cubicBezTo>
                    <a:pt x="275273" y="70485"/>
                    <a:pt x="275273" y="70485"/>
                    <a:pt x="275273" y="70485"/>
                  </a:cubicBezTo>
                  <a:cubicBezTo>
                    <a:pt x="276225" y="72390"/>
                    <a:pt x="275273" y="73343"/>
                    <a:pt x="273368" y="74295"/>
                  </a:cubicBezTo>
                  <a:cubicBezTo>
                    <a:pt x="272415" y="74295"/>
                    <a:pt x="272415" y="74295"/>
                    <a:pt x="272415" y="74295"/>
                  </a:cubicBezTo>
                  <a:cubicBezTo>
                    <a:pt x="272415" y="73343"/>
                    <a:pt x="272415" y="73343"/>
                    <a:pt x="273368" y="73343"/>
                  </a:cubicBezTo>
                  <a:cubicBezTo>
                    <a:pt x="273368" y="73343"/>
                    <a:pt x="273368" y="73343"/>
                    <a:pt x="273368" y="73343"/>
                  </a:cubicBezTo>
                  <a:cubicBezTo>
                    <a:pt x="272415" y="73343"/>
                    <a:pt x="271463" y="74295"/>
                    <a:pt x="271463" y="74295"/>
                  </a:cubicBezTo>
                  <a:cubicBezTo>
                    <a:pt x="270510" y="75248"/>
                    <a:pt x="269558" y="75248"/>
                    <a:pt x="268605" y="76200"/>
                  </a:cubicBezTo>
                  <a:cubicBezTo>
                    <a:pt x="268605" y="76200"/>
                    <a:pt x="267653" y="76200"/>
                    <a:pt x="267653" y="76200"/>
                  </a:cubicBezTo>
                  <a:cubicBezTo>
                    <a:pt x="266700" y="77153"/>
                    <a:pt x="265748" y="77153"/>
                    <a:pt x="264795" y="78105"/>
                  </a:cubicBezTo>
                  <a:cubicBezTo>
                    <a:pt x="264795" y="78105"/>
                    <a:pt x="264795" y="79058"/>
                    <a:pt x="264795" y="79058"/>
                  </a:cubicBezTo>
                  <a:cubicBezTo>
                    <a:pt x="264795" y="79058"/>
                    <a:pt x="265748" y="80010"/>
                    <a:pt x="265748" y="80010"/>
                  </a:cubicBezTo>
                  <a:cubicBezTo>
                    <a:pt x="266700" y="80963"/>
                    <a:pt x="266700" y="80963"/>
                    <a:pt x="266700" y="81915"/>
                  </a:cubicBezTo>
                  <a:cubicBezTo>
                    <a:pt x="266700" y="81915"/>
                    <a:pt x="266700" y="82868"/>
                    <a:pt x="265748" y="82868"/>
                  </a:cubicBezTo>
                  <a:cubicBezTo>
                    <a:pt x="265748" y="82868"/>
                    <a:pt x="265748" y="82868"/>
                    <a:pt x="265748" y="82868"/>
                  </a:cubicBezTo>
                  <a:cubicBezTo>
                    <a:pt x="265748" y="82868"/>
                    <a:pt x="266700" y="82868"/>
                    <a:pt x="266700" y="82868"/>
                  </a:cubicBezTo>
                  <a:cubicBezTo>
                    <a:pt x="266700" y="82868"/>
                    <a:pt x="267653" y="82868"/>
                    <a:pt x="267653" y="83820"/>
                  </a:cubicBezTo>
                  <a:cubicBezTo>
                    <a:pt x="267653" y="83820"/>
                    <a:pt x="268605" y="84773"/>
                    <a:pt x="268605" y="84773"/>
                  </a:cubicBezTo>
                  <a:cubicBezTo>
                    <a:pt x="268605" y="85725"/>
                    <a:pt x="268605" y="85725"/>
                    <a:pt x="267653" y="85725"/>
                  </a:cubicBezTo>
                  <a:cubicBezTo>
                    <a:pt x="266700" y="85725"/>
                    <a:pt x="265748" y="86678"/>
                    <a:pt x="265748" y="87630"/>
                  </a:cubicBezTo>
                  <a:cubicBezTo>
                    <a:pt x="265748" y="88583"/>
                    <a:pt x="265748" y="88583"/>
                    <a:pt x="264795" y="88583"/>
                  </a:cubicBezTo>
                  <a:cubicBezTo>
                    <a:pt x="263843" y="88583"/>
                    <a:pt x="263843" y="88583"/>
                    <a:pt x="263843" y="87630"/>
                  </a:cubicBezTo>
                  <a:cubicBezTo>
                    <a:pt x="263843" y="86678"/>
                    <a:pt x="262890" y="86678"/>
                    <a:pt x="262890" y="86678"/>
                  </a:cubicBezTo>
                  <a:cubicBezTo>
                    <a:pt x="262890" y="86678"/>
                    <a:pt x="261938" y="86678"/>
                    <a:pt x="261938" y="86678"/>
                  </a:cubicBezTo>
                  <a:cubicBezTo>
                    <a:pt x="261938" y="86678"/>
                    <a:pt x="262890" y="86678"/>
                    <a:pt x="262890" y="86678"/>
                  </a:cubicBezTo>
                  <a:cubicBezTo>
                    <a:pt x="263843" y="86678"/>
                    <a:pt x="264795" y="87630"/>
                    <a:pt x="263843" y="88583"/>
                  </a:cubicBezTo>
                  <a:cubicBezTo>
                    <a:pt x="263843" y="88583"/>
                    <a:pt x="263843" y="89535"/>
                    <a:pt x="263843" y="89535"/>
                  </a:cubicBezTo>
                  <a:cubicBezTo>
                    <a:pt x="263843" y="89535"/>
                    <a:pt x="263843" y="90488"/>
                    <a:pt x="263843" y="90488"/>
                  </a:cubicBezTo>
                  <a:cubicBezTo>
                    <a:pt x="263843" y="90488"/>
                    <a:pt x="262890" y="90488"/>
                    <a:pt x="262890" y="90488"/>
                  </a:cubicBezTo>
                  <a:cubicBezTo>
                    <a:pt x="261938" y="90488"/>
                    <a:pt x="261938" y="90488"/>
                    <a:pt x="260985" y="90488"/>
                  </a:cubicBezTo>
                  <a:cubicBezTo>
                    <a:pt x="260033" y="90488"/>
                    <a:pt x="260033" y="90488"/>
                    <a:pt x="260033" y="89535"/>
                  </a:cubicBezTo>
                  <a:cubicBezTo>
                    <a:pt x="260033" y="88583"/>
                    <a:pt x="259080" y="88583"/>
                    <a:pt x="258128" y="88583"/>
                  </a:cubicBezTo>
                  <a:cubicBezTo>
                    <a:pt x="258128" y="88583"/>
                    <a:pt x="258128" y="88583"/>
                    <a:pt x="257175" y="88583"/>
                  </a:cubicBezTo>
                  <a:cubicBezTo>
                    <a:pt x="256223" y="89535"/>
                    <a:pt x="254318" y="89535"/>
                    <a:pt x="253365" y="89535"/>
                  </a:cubicBezTo>
                  <a:cubicBezTo>
                    <a:pt x="253365" y="89535"/>
                    <a:pt x="252413" y="89535"/>
                    <a:pt x="252413" y="89535"/>
                  </a:cubicBezTo>
                  <a:cubicBezTo>
                    <a:pt x="252413" y="89535"/>
                    <a:pt x="251460" y="89535"/>
                    <a:pt x="251460" y="89535"/>
                  </a:cubicBezTo>
                  <a:cubicBezTo>
                    <a:pt x="250508" y="88583"/>
                    <a:pt x="249555" y="88583"/>
                    <a:pt x="248603" y="88583"/>
                  </a:cubicBezTo>
                  <a:cubicBezTo>
                    <a:pt x="247650" y="88583"/>
                    <a:pt x="247650" y="88583"/>
                    <a:pt x="246698" y="88583"/>
                  </a:cubicBezTo>
                  <a:cubicBezTo>
                    <a:pt x="244793" y="88583"/>
                    <a:pt x="243840" y="88583"/>
                    <a:pt x="242888" y="87630"/>
                  </a:cubicBezTo>
                  <a:cubicBezTo>
                    <a:pt x="242888" y="87630"/>
                    <a:pt x="242888" y="87630"/>
                    <a:pt x="242888" y="87630"/>
                  </a:cubicBezTo>
                  <a:cubicBezTo>
                    <a:pt x="241935" y="88583"/>
                    <a:pt x="240983" y="87630"/>
                    <a:pt x="240030" y="87630"/>
                  </a:cubicBezTo>
                  <a:cubicBezTo>
                    <a:pt x="239078" y="87630"/>
                    <a:pt x="239078" y="87630"/>
                    <a:pt x="238125" y="87630"/>
                  </a:cubicBezTo>
                  <a:cubicBezTo>
                    <a:pt x="237173" y="87630"/>
                    <a:pt x="236220" y="87630"/>
                    <a:pt x="235268" y="87630"/>
                  </a:cubicBezTo>
                  <a:cubicBezTo>
                    <a:pt x="234315" y="88583"/>
                    <a:pt x="233363" y="87630"/>
                    <a:pt x="232410" y="87630"/>
                  </a:cubicBezTo>
                  <a:cubicBezTo>
                    <a:pt x="232410" y="87630"/>
                    <a:pt x="232410" y="86678"/>
                    <a:pt x="232410" y="86678"/>
                  </a:cubicBezTo>
                  <a:cubicBezTo>
                    <a:pt x="232410" y="86678"/>
                    <a:pt x="232410" y="85725"/>
                    <a:pt x="233363" y="85725"/>
                  </a:cubicBezTo>
                  <a:cubicBezTo>
                    <a:pt x="234315" y="85725"/>
                    <a:pt x="235268" y="85725"/>
                    <a:pt x="237173" y="85725"/>
                  </a:cubicBezTo>
                  <a:cubicBezTo>
                    <a:pt x="237173" y="85725"/>
                    <a:pt x="238125" y="85725"/>
                    <a:pt x="238125" y="85725"/>
                  </a:cubicBezTo>
                  <a:cubicBezTo>
                    <a:pt x="239078" y="85725"/>
                    <a:pt x="240030" y="85725"/>
                    <a:pt x="240983" y="85725"/>
                  </a:cubicBezTo>
                  <a:cubicBezTo>
                    <a:pt x="240983" y="84773"/>
                    <a:pt x="240983" y="84773"/>
                    <a:pt x="240983" y="84773"/>
                  </a:cubicBezTo>
                  <a:cubicBezTo>
                    <a:pt x="241935" y="83820"/>
                    <a:pt x="242888" y="83820"/>
                    <a:pt x="243840" y="83820"/>
                  </a:cubicBezTo>
                  <a:cubicBezTo>
                    <a:pt x="244793" y="83820"/>
                    <a:pt x="245745" y="83820"/>
                    <a:pt x="246698" y="84773"/>
                  </a:cubicBezTo>
                  <a:cubicBezTo>
                    <a:pt x="248603" y="85725"/>
                    <a:pt x="250508" y="84773"/>
                    <a:pt x="252413" y="84773"/>
                  </a:cubicBezTo>
                  <a:cubicBezTo>
                    <a:pt x="252413" y="84773"/>
                    <a:pt x="253365" y="84773"/>
                    <a:pt x="253365" y="83820"/>
                  </a:cubicBezTo>
                  <a:cubicBezTo>
                    <a:pt x="253365" y="83820"/>
                    <a:pt x="254318" y="83820"/>
                    <a:pt x="254318" y="83820"/>
                  </a:cubicBezTo>
                  <a:cubicBezTo>
                    <a:pt x="254318" y="83820"/>
                    <a:pt x="254318" y="83820"/>
                    <a:pt x="255270" y="84773"/>
                  </a:cubicBezTo>
                  <a:cubicBezTo>
                    <a:pt x="255270" y="84773"/>
                    <a:pt x="255270" y="85725"/>
                    <a:pt x="255270" y="85725"/>
                  </a:cubicBezTo>
                  <a:cubicBezTo>
                    <a:pt x="255270" y="85725"/>
                    <a:pt x="256223" y="85725"/>
                    <a:pt x="256223" y="84773"/>
                  </a:cubicBezTo>
                  <a:cubicBezTo>
                    <a:pt x="256223" y="84773"/>
                    <a:pt x="256223" y="84773"/>
                    <a:pt x="256223" y="83820"/>
                  </a:cubicBezTo>
                  <a:cubicBezTo>
                    <a:pt x="256223" y="82868"/>
                    <a:pt x="256223" y="82868"/>
                    <a:pt x="257175" y="82868"/>
                  </a:cubicBezTo>
                  <a:cubicBezTo>
                    <a:pt x="257175" y="82868"/>
                    <a:pt x="258128" y="82868"/>
                    <a:pt x="258128" y="82868"/>
                  </a:cubicBezTo>
                  <a:cubicBezTo>
                    <a:pt x="258128" y="82868"/>
                    <a:pt x="257175" y="81915"/>
                    <a:pt x="256223" y="82868"/>
                  </a:cubicBezTo>
                  <a:cubicBezTo>
                    <a:pt x="255270" y="82868"/>
                    <a:pt x="254318" y="82868"/>
                    <a:pt x="253365" y="82868"/>
                  </a:cubicBezTo>
                  <a:cubicBezTo>
                    <a:pt x="253365" y="82868"/>
                    <a:pt x="252413" y="82868"/>
                    <a:pt x="252413" y="82868"/>
                  </a:cubicBezTo>
                  <a:cubicBezTo>
                    <a:pt x="251460" y="82868"/>
                    <a:pt x="250508" y="82868"/>
                    <a:pt x="249555" y="82868"/>
                  </a:cubicBezTo>
                  <a:cubicBezTo>
                    <a:pt x="248603" y="82868"/>
                    <a:pt x="246698" y="82868"/>
                    <a:pt x="246698" y="81915"/>
                  </a:cubicBezTo>
                  <a:cubicBezTo>
                    <a:pt x="246698" y="81915"/>
                    <a:pt x="245745" y="80963"/>
                    <a:pt x="244793" y="81915"/>
                  </a:cubicBezTo>
                  <a:cubicBezTo>
                    <a:pt x="244793" y="81915"/>
                    <a:pt x="244793" y="81915"/>
                    <a:pt x="243840" y="81915"/>
                  </a:cubicBezTo>
                  <a:cubicBezTo>
                    <a:pt x="242888" y="81915"/>
                    <a:pt x="241935" y="81915"/>
                    <a:pt x="240983" y="82868"/>
                  </a:cubicBezTo>
                  <a:cubicBezTo>
                    <a:pt x="240030" y="82868"/>
                    <a:pt x="238125" y="82868"/>
                    <a:pt x="238125" y="81915"/>
                  </a:cubicBezTo>
                  <a:cubicBezTo>
                    <a:pt x="238125" y="81915"/>
                    <a:pt x="238125" y="80963"/>
                    <a:pt x="238125" y="80963"/>
                  </a:cubicBezTo>
                  <a:cubicBezTo>
                    <a:pt x="238125" y="80963"/>
                    <a:pt x="239078" y="80963"/>
                    <a:pt x="239078" y="80963"/>
                  </a:cubicBezTo>
                  <a:cubicBezTo>
                    <a:pt x="240030" y="80963"/>
                    <a:pt x="240030" y="80963"/>
                    <a:pt x="240983" y="80963"/>
                  </a:cubicBezTo>
                  <a:cubicBezTo>
                    <a:pt x="240983" y="80963"/>
                    <a:pt x="240983" y="80963"/>
                    <a:pt x="240983" y="80963"/>
                  </a:cubicBezTo>
                  <a:cubicBezTo>
                    <a:pt x="240030" y="80963"/>
                    <a:pt x="239078" y="80010"/>
                    <a:pt x="237173" y="80963"/>
                  </a:cubicBezTo>
                  <a:cubicBezTo>
                    <a:pt x="236220" y="80963"/>
                    <a:pt x="236220" y="80963"/>
                    <a:pt x="235268" y="80963"/>
                  </a:cubicBezTo>
                  <a:cubicBezTo>
                    <a:pt x="234315" y="80963"/>
                    <a:pt x="233363" y="80963"/>
                    <a:pt x="232410" y="80963"/>
                  </a:cubicBezTo>
                  <a:cubicBezTo>
                    <a:pt x="232410" y="80963"/>
                    <a:pt x="232410" y="80963"/>
                    <a:pt x="232410" y="80963"/>
                  </a:cubicBezTo>
                  <a:cubicBezTo>
                    <a:pt x="231458" y="80010"/>
                    <a:pt x="231458" y="80963"/>
                    <a:pt x="230505" y="80963"/>
                  </a:cubicBezTo>
                  <a:cubicBezTo>
                    <a:pt x="229553" y="80963"/>
                    <a:pt x="229553" y="81915"/>
                    <a:pt x="228600" y="80963"/>
                  </a:cubicBezTo>
                  <a:cubicBezTo>
                    <a:pt x="228600" y="80963"/>
                    <a:pt x="228600" y="80963"/>
                    <a:pt x="227648" y="80963"/>
                  </a:cubicBezTo>
                  <a:cubicBezTo>
                    <a:pt x="226695" y="80963"/>
                    <a:pt x="225743" y="80963"/>
                    <a:pt x="224790" y="80010"/>
                  </a:cubicBezTo>
                  <a:cubicBezTo>
                    <a:pt x="224790" y="80010"/>
                    <a:pt x="223838" y="79058"/>
                    <a:pt x="223838" y="79058"/>
                  </a:cubicBezTo>
                  <a:cubicBezTo>
                    <a:pt x="223838" y="79058"/>
                    <a:pt x="222885" y="79058"/>
                    <a:pt x="222885" y="79058"/>
                  </a:cubicBezTo>
                  <a:cubicBezTo>
                    <a:pt x="222885" y="79058"/>
                    <a:pt x="221933" y="79058"/>
                    <a:pt x="221933" y="79058"/>
                  </a:cubicBezTo>
                  <a:cubicBezTo>
                    <a:pt x="220980" y="79058"/>
                    <a:pt x="220028" y="78105"/>
                    <a:pt x="219075" y="79058"/>
                  </a:cubicBezTo>
                  <a:cubicBezTo>
                    <a:pt x="219075" y="79058"/>
                    <a:pt x="218123" y="79058"/>
                    <a:pt x="218123" y="79058"/>
                  </a:cubicBezTo>
                  <a:cubicBezTo>
                    <a:pt x="218123" y="78105"/>
                    <a:pt x="218123" y="77153"/>
                    <a:pt x="218123" y="77153"/>
                  </a:cubicBezTo>
                  <a:cubicBezTo>
                    <a:pt x="218123" y="77153"/>
                    <a:pt x="218123" y="76200"/>
                    <a:pt x="219075" y="76200"/>
                  </a:cubicBezTo>
                  <a:cubicBezTo>
                    <a:pt x="219075" y="76200"/>
                    <a:pt x="220028" y="76200"/>
                    <a:pt x="220028" y="76200"/>
                  </a:cubicBezTo>
                  <a:cubicBezTo>
                    <a:pt x="219075" y="75248"/>
                    <a:pt x="217170" y="75248"/>
                    <a:pt x="216218" y="75248"/>
                  </a:cubicBezTo>
                  <a:cubicBezTo>
                    <a:pt x="215265" y="75248"/>
                    <a:pt x="215265" y="75248"/>
                    <a:pt x="215265" y="75248"/>
                  </a:cubicBezTo>
                  <a:cubicBezTo>
                    <a:pt x="215265" y="74295"/>
                    <a:pt x="214313" y="74295"/>
                    <a:pt x="214313" y="73343"/>
                  </a:cubicBezTo>
                  <a:cubicBezTo>
                    <a:pt x="214313" y="73343"/>
                    <a:pt x="214313" y="73343"/>
                    <a:pt x="213360" y="73343"/>
                  </a:cubicBezTo>
                  <a:cubicBezTo>
                    <a:pt x="212408" y="73343"/>
                    <a:pt x="212408" y="73343"/>
                    <a:pt x="212408" y="73343"/>
                  </a:cubicBezTo>
                  <a:cubicBezTo>
                    <a:pt x="212408" y="73343"/>
                    <a:pt x="211455" y="73343"/>
                    <a:pt x="211455" y="73343"/>
                  </a:cubicBezTo>
                  <a:cubicBezTo>
                    <a:pt x="210503" y="73343"/>
                    <a:pt x="210503" y="73343"/>
                    <a:pt x="210503" y="73343"/>
                  </a:cubicBezTo>
                  <a:cubicBezTo>
                    <a:pt x="210503" y="72390"/>
                    <a:pt x="209550" y="72390"/>
                    <a:pt x="208598" y="72390"/>
                  </a:cubicBezTo>
                  <a:cubicBezTo>
                    <a:pt x="207645" y="72390"/>
                    <a:pt x="208598" y="72390"/>
                    <a:pt x="208598" y="73343"/>
                  </a:cubicBezTo>
                  <a:cubicBezTo>
                    <a:pt x="208598" y="74295"/>
                    <a:pt x="208598" y="74295"/>
                    <a:pt x="207645" y="75248"/>
                  </a:cubicBezTo>
                  <a:cubicBezTo>
                    <a:pt x="207645" y="75248"/>
                    <a:pt x="206693" y="76200"/>
                    <a:pt x="206693" y="75248"/>
                  </a:cubicBezTo>
                  <a:cubicBezTo>
                    <a:pt x="203835" y="75248"/>
                    <a:pt x="202883" y="75248"/>
                    <a:pt x="202883" y="74295"/>
                  </a:cubicBezTo>
                  <a:cubicBezTo>
                    <a:pt x="202883" y="73343"/>
                    <a:pt x="202883" y="73343"/>
                    <a:pt x="201930" y="72390"/>
                  </a:cubicBezTo>
                  <a:cubicBezTo>
                    <a:pt x="200978" y="72390"/>
                    <a:pt x="200025" y="72390"/>
                    <a:pt x="200025" y="71438"/>
                  </a:cubicBezTo>
                  <a:cubicBezTo>
                    <a:pt x="199073" y="71438"/>
                    <a:pt x="199073" y="70485"/>
                    <a:pt x="199073" y="70485"/>
                  </a:cubicBezTo>
                  <a:cubicBezTo>
                    <a:pt x="199073" y="69533"/>
                    <a:pt x="199073" y="69533"/>
                    <a:pt x="199073" y="68580"/>
                  </a:cubicBezTo>
                  <a:cubicBezTo>
                    <a:pt x="199073" y="68580"/>
                    <a:pt x="199073" y="67628"/>
                    <a:pt x="199073" y="67628"/>
                  </a:cubicBezTo>
                  <a:cubicBezTo>
                    <a:pt x="199073" y="67628"/>
                    <a:pt x="200025" y="66675"/>
                    <a:pt x="200025" y="66675"/>
                  </a:cubicBezTo>
                  <a:cubicBezTo>
                    <a:pt x="200025" y="65723"/>
                    <a:pt x="200025" y="65723"/>
                    <a:pt x="200978" y="65723"/>
                  </a:cubicBezTo>
                  <a:cubicBezTo>
                    <a:pt x="200978" y="65723"/>
                    <a:pt x="200978" y="65723"/>
                    <a:pt x="200978" y="65723"/>
                  </a:cubicBezTo>
                  <a:cubicBezTo>
                    <a:pt x="200978" y="65723"/>
                    <a:pt x="201930" y="65723"/>
                    <a:pt x="201930" y="65723"/>
                  </a:cubicBezTo>
                  <a:cubicBezTo>
                    <a:pt x="201930" y="65723"/>
                    <a:pt x="201930" y="64770"/>
                    <a:pt x="200978" y="64770"/>
                  </a:cubicBezTo>
                  <a:cubicBezTo>
                    <a:pt x="200025" y="63818"/>
                    <a:pt x="199073" y="63818"/>
                    <a:pt x="199073" y="64770"/>
                  </a:cubicBezTo>
                  <a:cubicBezTo>
                    <a:pt x="199073" y="64770"/>
                    <a:pt x="198120" y="64770"/>
                    <a:pt x="198120" y="64770"/>
                  </a:cubicBezTo>
                  <a:cubicBezTo>
                    <a:pt x="197168" y="64770"/>
                    <a:pt x="197168" y="64770"/>
                    <a:pt x="197168" y="65723"/>
                  </a:cubicBezTo>
                  <a:cubicBezTo>
                    <a:pt x="197168" y="65723"/>
                    <a:pt x="197168" y="66675"/>
                    <a:pt x="197168" y="66675"/>
                  </a:cubicBezTo>
                  <a:cubicBezTo>
                    <a:pt x="197168" y="66675"/>
                    <a:pt x="196215" y="66675"/>
                    <a:pt x="196215" y="66675"/>
                  </a:cubicBezTo>
                  <a:cubicBezTo>
                    <a:pt x="195263" y="66675"/>
                    <a:pt x="195263" y="65723"/>
                    <a:pt x="194310" y="64770"/>
                  </a:cubicBezTo>
                  <a:cubicBezTo>
                    <a:pt x="193358" y="63818"/>
                    <a:pt x="192405" y="63818"/>
                    <a:pt x="191453" y="64770"/>
                  </a:cubicBezTo>
                  <a:cubicBezTo>
                    <a:pt x="190500" y="65723"/>
                    <a:pt x="189548" y="65723"/>
                    <a:pt x="188595" y="65723"/>
                  </a:cubicBezTo>
                  <a:cubicBezTo>
                    <a:pt x="187643" y="65723"/>
                    <a:pt x="187643" y="65723"/>
                    <a:pt x="186690" y="65723"/>
                  </a:cubicBezTo>
                  <a:cubicBezTo>
                    <a:pt x="186690" y="65723"/>
                    <a:pt x="186690" y="65723"/>
                    <a:pt x="186690" y="65723"/>
                  </a:cubicBezTo>
                  <a:cubicBezTo>
                    <a:pt x="186690" y="65723"/>
                    <a:pt x="186690" y="65723"/>
                    <a:pt x="187643" y="65723"/>
                  </a:cubicBezTo>
                  <a:cubicBezTo>
                    <a:pt x="188595" y="65723"/>
                    <a:pt x="189548" y="65723"/>
                    <a:pt x="190500" y="66675"/>
                  </a:cubicBezTo>
                  <a:cubicBezTo>
                    <a:pt x="190500" y="66675"/>
                    <a:pt x="191453" y="66675"/>
                    <a:pt x="191453" y="66675"/>
                  </a:cubicBezTo>
                  <a:cubicBezTo>
                    <a:pt x="192405" y="66675"/>
                    <a:pt x="193358" y="66675"/>
                    <a:pt x="193358" y="67628"/>
                  </a:cubicBezTo>
                  <a:cubicBezTo>
                    <a:pt x="193358" y="68580"/>
                    <a:pt x="193358" y="69533"/>
                    <a:pt x="192405" y="68580"/>
                  </a:cubicBezTo>
                  <a:cubicBezTo>
                    <a:pt x="191453" y="68580"/>
                    <a:pt x="190500" y="68580"/>
                    <a:pt x="190500" y="68580"/>
                  </a:cubicBezTo>
                  <a:cubicBezTo>
                    <a:pt x="190500" y="68580"/>
                    <a:pt x="189548" y="68580"/>
                    <a:pt x="189548" y="68580"/>
                  </a:cubicBezTo>
                  <a:cubicBezTo>
                    <a:pt x="189548" y="68580"/>
                    <a:pt x="189548" y="69533"/>
                    <a:pt x="189548" y="69533"/>
                  </a:cubicBezTo>
                  <a:cubicBezTo>
                    <a:pt x="190500" y="70485"/>
                    <a:pt x="189548" y="71438"/>
                    <a:pt x="188595" y="71438"/>
                  </a:cubicBezTo>
                  <a:cubicBezTo>
                    <a:pt x="187643" y="71438"/>
                    <a:pt x="186690" y="71438"/>
                    <a:pt x="186690" y="70485"/>
                  </a:cubicBezTo>
                  <a:cubicBezTo>
                    <a:pt x="186690" y="70485"/>
                    <a:pt x="185738" y="69533"/>
                    <a:pt x="185738" y="69533"/>
                  </a:cubicBezTo>
                  <a:cubicBezTo>
                    <a:pt x="185738" y="69533"/>
                    <a:pt x="185738" y="68580"/>
                    <a:pt x="185738" y="68580"/>
                  </a:cubicBezTo>
                  <a:cubicBezTo>
                    <a:pt x="185738" y="68580"/>
                    <a:pt x="185738" y="67628"/>
                    <a:pt x="185738" y="67628"/>
                  </a:cubicBezTo>
                  <a:cubicBezTo>
                    <a:pt x="185738" y="66675"/>
                    <a:pt x="185738" y="65723"/>
                    <a:pt x="184785" y="65723"/>
                  </a:cubicBezTo>
                  <a:cubicBezTo>
                    <a:pt x="183833" y="65723"/>
                    <a:pt x="183833" y="65723"/>
                    <a:pt x="183833" y="64770"/>
                  </a:cubicBezTo>
                  <a:cubicBezTo>
                    <a:pt x="183833" y="64770"/>
                    <a:pt x="182880" y="64770"/>
                    <a:pt x="182880" y="64770"/>
                  </a:cubicBezTo>
                  <a:cubicBezTo>
                    <a:pt x="181928" y="65723"/>
                    <a:pt x="180975" y="65723"/>
                    <a:pt x="179070" y="65723"/>
                  </a:cubicBezTo>
                  <a:cubicBezTo>
                    <a:pt x="178118" y="65723"/>
                    <a:pt x="178118" y="65723"/>
                    <a:pt x="177165" y="64770"/>
                  </a:cubicBezTo>
                  <a:cubicBezTo>
                    <a:pt x="177165" y="63818"/>
                    <a:pt x="176213" y="63818"/>
                    <a:pt x="175260" y="63818"/>
                  </a:cubicBezTo>
                  <a:cubicBezTo>
                    <a:pt x="174308" y="63818"/>
                    <a:pt x="172403" y="63818"/>
                    <a:pt x="171450" y="62865"/>
                  </a:cubicBezTo>
                  <a:cubicBezTo>
                    <a:pt x="171450" y="62865"/>
                    <a:pt x="170498" y="62865"/>
                    <a:pt x="170498" y="62865"/>
                  </a:cubicBezTo>
                  <a:cubicBezTo>
                    <a:pt x="169545" y="62865"/>
                    <a:pt x="169545" y="62865"/>
                    <a:pt x="169545" y="62865"/>
                  </a:cubicBezTo>
                  <a:cubicBezTo>
                    <a:pt x="169545" y="62865"/>
                    <a:pt x="168593" y="62865"/>
                    <a:pt x="168593" y="62865"/>
                  </a:cubicBezTo>
                  <a:cubicBezTo>
                    <a:pt x="167640" y="62865"/>
                    <a:pt x="167640" y="63818"/>
                    <a:pt x="166688" y="63818"/>
                  </a:cubicBezTo>
                  <a:cubicBezTo>
                    <a:pt x="165735" y="63818"/>
                    <a:pt x="163830" y="64770"/>
                    <a:pt x="162878" y="63818"/>
                  </a:cubicBezTo>
                  <a:cubicBezTo>
                    <a:pt x="162878" y="63818"/>
                    <a:pt x="162878" y="63818"/>
                    <a:pt x="162878" y="63818"/>
                  </a:cubicBezTo>
                  <a:cubicBezTo>
                    <a:pt x="160973" y="63818"/>
                    <a:pt x="160020" y="63818"/>
                    <a:pt x="159068" y="63818"/>
                  </a:cubicBezTo>
                  <a:cubicBezTo>
                    <a:pt x="158115" y="63818"/>
                    <a:pt x="157163" y="63818"/>
                    <a:pt x="156210" y="64770"/>
                  </a:cubicBezTo>
                  <a:cubicBezTo>
                    <a:pt x="155258" y="64770"/>
                    <a:pt x="154305" y="65723"/>
                    <a:pt x="153353" y="64770"/>
                  </a:cubicBezTo>
                  <a:cubicBezTo>
                    <a:pt x="153353" y="64770"/>
                    <a:pt x="153353" y="63818"/>
                    <a:pt x="153353" y="64770"/>
                  </a:cubicBezTo>
                  <a:cubicBezTo>
                    <a:pt x="153353" y="64770"/>
                    <a:pt x="153353" y="64770"/>
                    <a:pt x="152400" y="64770"/>
                  </a:cubicBezTo>
                  <a:cubicBezTo>
                    <a:pt x="151448" y="64770"/>
                    <a:pt x="150495" y="64770"/>
                    <a:pt x="149543" y="64770"/>
                  </a:cubicBezTo>
                  <a:cubicBezTo>
                    <a:pt x="148590" y="64770"/>
                    <a:pt x="147638" y="64770"/>
                    <a:pt x="145733" y="65723"/>
                  </a:cubicBezTo>
                  <a:cubicBezTo>
                    <a:pt x="145733" y="65723"/>
                    <a:pt x="144780" y="65723"/>
                    <a:pt x="144780" y="65723"/>
                  </a:cubicBezTo>
                  <a:cubicBezTo>
                    <a:pt x="143828" y="64770"/>
                    <a:pt x="142875" y="64770"/>
                    <a:pt x="142875" y="65723"/>
                  </a:cubicBezTo>
                  <a:cubicBezTo>
                    <a:pt x="141923" y="65723"/>
                    <a:pt x="141923" y="65723"/>
                    <a:pt x="140970" y="65723"/>
                  </a:cubicBezTo>
                  <a:cubicBezTo>
                    <a:pt x="140018" y="65723"/>
                    <a:pt x="140018" y="65723"/>
                    <a:pt x="139065" y="65723"/>
                  </a:cubicBezTo>
                  <a:cubicBezTo>
                    <a:pt x="138113" y="65723"/>
                    <a:pt x="138113" y="65723"/>
                    <a:pt x="137160" y="65723"/>
                  </a:cubicBezTo>
                  <a:cubicBezTo>
                    <a:pt x="137160" y="65723"/>
                    <a:pt x="137160" y="65723"/>
                    <a:pt x="137160" y="65723"/>
                  </a:cubicBezTo>
                  <a:lnTo>
                    <a:pt x="133350" y="65723"/>
                  </a:lnTo>
                  <a:cubicBezTo>
                    <a:pt x="132398" y="65723"/>
                    <a:pt x="132398" y="65723"/>
                    <a:pt x="131445" y="65723"/>
                  </a:cubicBezTo>
                  <a:cubicBezTo>
                    <a:pt x="130493" y="65723"/>
                    <a:pt x="129540" y="65723"/>
                    <a:pt x="128588" y="65723"/>
                  </a:cubicBezTo>
                  <a:cubicBezTo>
                    <a:pt x="127635" y="65723"/>
                    <a:pt x="125730" y="65723"/>
                    <a:pt x="124778" y="65723"/>
                  </a:cubicBezTo>
                  <a:cubicBezTo>
                    <a:pt x="123825" y="64770"/>
                    <a:pt x="121920" y="64770"/>
                    <a:pt x="120968" y="64770"/>
                  </a:cubicBezTo>
                  <a:cubicBezTo>
                    <a:pt x="120015" y="64770"/>
                    <a:pt x="119063" y="64770"/>
                    <a:pt x="118110" y="64770"/>
                  </a:cubicBezTo>
                  <a:cubicBezTo>
                    <a:pt x="117158" y="64770"/>
                    <a:pt x="115253" y="64770"/>
                    <a:pt x="114300" y="64770"/>
                  </a:cubicBezTo>
                  <a:cubicBezTo>
                    <a:pt x="113348" y="64770"/>
                    <a:pt x="113348" y="64770"/>
                    <a:pt x="112395" y="64770"/>
                  </a:cubicBezTo>
                  <a:cubicBezTo>
                    <a:pt x="111443" y="64770"/>
                    <a:pt x="110490" y="64770"/>
                    <a:pt x="109538" y="64770"/>
                  </a:cubicBezTo>
                  <a:cubicBezTo>
                    <a:pt x="108585" y="64770"/>
                    <a:pt x="107633" y="64770"/>
                    <a:pt x="106680" y="64770"/>
                  </a:cubicBezTo>
                  <a:cubicBezTo>
                    <a:pt x="106680" y="64770"/>
                    <a:pt x="106680" y="64770"/>
                    <a:pt x="105728" y="64770"/>
                  </a:cubicBezTo>
                  <a:cubicBezTo>
                    <a:pt x="104775" y="64770"/>
                    <a:pt x="103823" y="64770"/>
                    <a:pt x="102870" y="64770"/>
                  </a:cubicBezTo>
                  <a:cubicBezTo>
                    <a:pt x="102870" y="64770"/>
                    <a:pt x="101918" y="64770"/>
                    <a:pt x="101918" y="64770"/>
                  </a:cubicBezTo>
                  <a:cubicBezTo>
                    <a:pt x="100965" y="63818"/>
                    <a:pt x="100013" y="64770"/>
                    <a:pt x="99060" y="64770"/>
                  </a:cubicBezTo>
                  <a:cubicBezTo>
                    <a:pt x="99060" y="64770"/>
                    <a:pt x="98108" y="64770"/>
                    <a:pt x="98108" y="64770"/>
                  </a:cubicBezTo>
                  <a:cubicBezTo>
                    <a:pt x="97155" y="65723"/>
                    <a:pt x="96203" y="64770"/>
                    <a:pt x="95250" y="64770"/>
                  </a:cubicBezTo>
                  <a:cubicBezTo>
                    <a:pt x="97155" y="65723"/>
                    <a:pt x="96203" y="65723"/>
                    <a:pt x="95250" y="65723"/>
                  </a:cubicBezTo>
                  <a:cubicBezTo>
                    <a:pt x="94298" y="65723"/>
                    <a:pt x="93345" y="65723"/>
                    <a:pt x="92393" y="66675"/>
                  </a:cubicBezTo>
                  <a:cubicBezTo>
                    <a:pt x="91440" y="66675"/>
                    <a:pt x="90488" y="66675"/>
                    <a:pt x="89535" y="66675"/>
                  </a:cubicBezTo>
                  <a:cubicBezTo>
                    <a:pt x="88583" y="65723"/>
                    <a:pt x="88583" y="65723"/>
                    <a:pt x="87630" y="66675"/>
                  </a:cubicBezTo>
                  <a:cubicBezTo>
                    <a:pt x="87630" y="66675"/>
                    <a:pt x="86678" y="66675"/>
                    <a:pt x="85725" y="66675"/>
                  </a:cubicBezTo>
                  <a:cubicBezTo>
                    <a:pt x="84773" y="66675"/>
                    <a:pt x="83820" y="66675"/>
                    <a:pt x="82868" y="66675"/>
                  </a:cubicBezTo>
                  <a:cubicBezTo>
                    <a:pt x="81915" y="67628"/>
                    <a:pt x="80963" y="68580"/>
                    <a:pt x="79058" y="67628"/>
                  </a:cubicBezTo>
                  <a:cubicBezTo>
                    <a:pt x="79058" y="67628"/>
                    <a:pt x="78105" y="67628"/>
                    <a:pt x="78105" y="67628"/>
                  </a:cubicBezTo>
                  <a:cubicBezTo>
                    <a:pt x="77153" y="67628"/>
                    <a:pt x="76200" y="67628"/>
                    <a:pt x="76200" y="67628"/>
                  </a:cubicBezTo>
                  <a:cubicBezTo>
                    <a:pt x="75248" y="67628"/>
                    <a:pt x="75248" y="67628"/>
                    <a:pt x="75248" y="67628"/>
                  </a:cubicBezTo>
                  <a:cubicBezTo>
                    <a:pt x="75248" y="67628"/>
                    <a:pt x="74295" y="67628"/>
                    <a:pt x="73343" y="67628"/>
                  </a:cubicBezTo>
                  <a:cubicBezTo>
                    <a:pt x="74295" y="67628"/>
                    <a:pt x="76200" y="67628"/>
                    <a:pt x="77153" y="67628"/>
                  </a:cubicBezTo>
                  <a:cubicBezTo>
                    <a:pt x="77153" y="67628"/>
                    <a:pt x="78105" y="67628"/>
                    <a:pt x="78105" y="67628"/>
                  </a:cubicBezTo>
                  <a:cubicBezTo>
                    <a:pt x="78105" y="67628"/>
                    <a:pt x="79058" y="67628"/>
                    <a:pt x="79058" y="67628"/>
                  </a:cubicBezTo>
                  <a:cubicBezTo>
                    <a:pt x="80010" y="67628"/>
                    <a:pt x="81915" y="67628"/>
                    <a:pt x="82868" y="67628"/>
                  </a:cubicBezTo>
                  <a:cubicBezTo>
                    <a:pt x="83820" y="67628"/>
                    <a:pt x="84773" y="67628"/>
                    <a:pt x="85725" y="68580"/>
                  </a:cubicBezTo>
                  <a:cubicBezTo>
                    <a:pt x="86678" y="68580"/>
                    <a:pt x="87630" y="68580"/>
                    <a:pt x="88583" y="68580"/>
                  </a:cubicBezTo>
                  <a:cubicBezTo>
                    <a:pt x="89535" y="68580"/>
                    <a:pt x="91440" y="68580"/>
                    <a:pt x="92393" y="68580"/>
                  </a:cubicBezTo>
                  <a:cubicBezTo>
                    <a:pt x="92393" y="68580"/>
                    <a:pt x="93345" y="68580"/>
                    <a:pt x="93345" y="68580"/>
                  </a:cubicBezTo>
                  <a:cubicBezTo>
                    <a:pt x="93345" y="68580"/>
                    <a:pt x="94298" y="68580"/>
                    <a:pt x="94298" y="68580"/>
                  </a:cubicBezTo>
                  <a:cubicBezTo>
                    <a:pt x="95250" y="68580"/>
                    <a:pt x="95250" y="68580"/>
                    <a:pt x="96203" y="68580"/>
                  </a:cubicBezTo>
                  <a:cubicBezTo>
                    <a:pt x="98108" y="68580"/>
                    <a:pt x="99060" y="69533"/>
                    <a:pt x="100965" y="69533"/>
                  </a:cubicBezTo>
                  <a:cubicBezTo>
                    <a:pt x="102870" y="69533"/>
                    <a:pt x="103823" y="69533"/>
                    <a:pt x="105728" y="69533"/>
                  </a:cubicBezTo>
                  <a:cubicBezTo>
                    <a:pt x="106680" y="69533"/>
                    <a:pt x="107633" y="69533"/>
                    <a:pt x="108585" y="69533"/>
                  </a:cubicBezTo>
                  <a:cubicBezTo>
                    <a:pt x="110490" y="69533"/>
                    <a:pt x="112395" y="69533"/>
                    <a:pt x="113348" y="70485"/>
                  </a:cubicBezTo>
                  <a:cubicBezTo>
                    <a:pt x="116205" y="70485"/>
                    <a:pt x="119063" y="70485"/>
                    <a:pt x="120968" y="71438"/>
                  </a:cubicBezTo>
                  <a:cubicBezTo>
                    <a:pt x="122873" y="71438"/>
                    <a:pt x="123825" y="71438"/>
                    <a:pt x="125730" y="71438"/>
                  </a:cubicBezTo>
                  <a:cubicBezTo>
                    <a:pt x="126683" y="71438"/>
                    <a:pt x="127635" y="71438"/>
                    <a:pt x="128588" y="71438"/>
                  </a:cubicBezTo>
                  <a:cubicBezTo>
                    <a:pt x="129540" y="71438"/>
                    <a:pt x="130493" y="71438"/>
                    <a:pt x="131445" y="72390"/>
                  </a:cubicBezTo>
                  <a:cubicBezTo>
                    <a:pt x="132398" y="72390"/>
                    <a:pt x="133350" y="72390"/>
                    <a:pt x="134303" y="72390"/>
                  </a:cubicBezTo>
                  <a:cubicBezTo>
                    <a:pt x="135255" y="71438"/>
                    <a:pt x="136208" y="72390"/>
                    <a:pt x="137160" y="72390"/>
                  </a:cubicBezTo>
                  <a:cubicBezTo>
                    <a:pt x="138113" y="73343"/>
                    <a:pt x="140018" y="72390"/>
                    <a:pt x="140970" y="71438"/>
                  </a:cubicBezTo>
                  <a:cubicBezTo>
                    <a:pt x="140970" y="71438"/>
                    <a:pt x="141923" y="70485"/>
                    <a:pt x="141923" y="71438"/>
                  </a:cubicBezTo>
                  <a:cubicBezTo>
                    <a:pt x="143828" y="74295"/>
                    <a:pt x="144780" y="75248"/>
                    <a:pt x="145733" y="75248"/>
                  </a:cubicBezTo>
                  <a:cubicBezTo>
                    <a:pt x="146685" y="75248"/>
                    <a:pt x="146685" y="75248"/>
                    <a:pt x="146685" y="74295"/>
                  </a:cubicBezTo>
                  <a:cubicBezTo>
                    <a:pt x="146685" y="73343"/>
                    <a:pt x="146685" y="73343"/>
                    <a:pt x="147638" y="73343"/>
                  </a:cubicBezTo>
                  <a:cubicBezTo>
                    <a:pt x="148590" y="73343"/>
                    <a:pt x="148590" y="73343"/>
                    <a:pt x="148590" y="74295"/>
                  </a:cubicBezTo>
                  <a:cubicBezTo>
                    <a:pt x="148590" y="74295"/>
                    <a:pt x="148590" y="74295"/>
                    <a:pt x="148590" y="75248"/>
                  </a:cubicBezTo>
                  <a:cubicBezTo>
                    <a:pt x="148590" y="75248"/>
                    <a:pt x="148590" y="75248"/>
                    <a:pt x="148590" y="75248"/>
                  </a:cubicBezTo>
                  <a:cubicBezTo>
                    <a:pt x="148590" y="75248"/>
                    <a:pt x="148590" y="75248"/>
                    <a:pt x="148590" y="75248"/>
                  </a:cubicBezTo>
                  <a:cubicBezTo>
                    <a:pt x="148590" y="75248"/>
                    <a:pt x="147638" y="74295"/>
                    <a:pt x="148590" y="74295"/>
                  </a:cubicBezTo>
                  <a:cubicBezTo>
                    <a:pt x="148590" y="74295"/>
                    <a:pt x="149543" y="74295"/>
                    <a:pt x="150495" y="75248"/>
                  </a:cubicBezTo>
                  <a:cubicBezTo>
                    <a:pt x="150495" y="76200"/>
                    <a:pt x="151448" y="77153"/>
                    <a:pt x="153353" y="77153"/>
                  </a:cubicBezTo>
                  <a:cubicBezTo>
                    <a:pt x="154305" y="77153"/>
                    <a:pt x="154305" y="77153"/>
                    <a:pt x="154305" y="76200"/>
                  </a:cubicBezTo>
                  <a:cubicBezTo>
                    <a:pt x="154305" y="75248"/>
                    <a:pt x="154305" y="75248"/>
                    <a:pt x="155258" y="75248"/>
                  </a:cubicBezTo>
                  <a:cubicBezTo>
                    <a:pt x="156210" y="75248"/>
                    <a:pt x="156210" y="76200"/>
                    <a:pt x="156210" y="76200"/>
                  </a:cubicBezTo>
                  <a:cubicBezTo>
                    <a:pt x="156210" y="77153"/>
                    <a:pt x="157163" y="77153"/>
                    <a:pt x="158115" y="77153"/>
                  </a:cubicBezTo>
                  <a:cubicBezTo>
                    <a:pt x="159068" y="77153"/>
                    <a:pt x="159068" y="77153"/>
                    <a:pt x="159068" y="77153"/>
                  </a:cubicBezTo>
                  <a:cubicBezTo>
                    <a:pt x="159068" y="77153"/>
                    <a:pt x="159068" y="77153"/>
                    <a:pt x="159068" y="77153"/>
                  </a:cubicBezTo>
                  <a:cubicBezTo>
                    <a:pt x="160020" y="77153"/>
                    <a:pt x="160020" y="77153"/>
                    <a:pt x="160973" y="77153"/>
                  </a:cubicBezTo>
                  <a:cubicBezTo>
                    <a:pt x="161925" y="77153"/>
                    <a:pt x="162878" y="76200"/>
                    <a:pt x="162878" y="77153"/>
                  </a:cubicBezTo>
                  <a:cubicBezTo>
                    <a:pt x="162878" y="77153"/>
                    <a:pt x="163830" y="77153"/>
                    <a:pt x="163830" y="77153"/>
                  </a:cubicBezTo>
                  <a:cubicBezTo>
                    <a:pt x="164783" y="77153"/>
                    <a:pt x="164783" y="77153"/>
                    <a:pt x="164783" y="78105"/>
                  </a:cubicBezTo>
                  <a:cubicBezTo>
                    <a:pt x="164783" y="78105"/>
                    <a:pt x="164783" y="78105"/>
                    <a:pt x="165735" y="78105"/>
                  </a:cubicBezTo>
                  <a:cubicBezTo>
                    <a:pt x="167640" y="78105"/>
                    <a:pt x="169545" y="78105"/>
                    <a:pt x="171450" y="79058"/>
                  </a:cubicBezTo>
                  <a:cubicBezTo>
                    <a:pt x="173355" y="79058"/>
                    <a:pt x="175260" y="80010"/>
                    <a:pt x="177165" y="80010"/>
                  </a:cubicBezTo>
                  <a:cubicBezTo>
                    <a:pt x="179070" y="80010"/>
                    <a:pt x="180023" y="80010"/>
                    <a:pt x="181928" y="80963"/>
                  </a:cubicBezTo>
                  <a:cubicBezTo>
                    <a:pt x="182880" y="80963"/>
                    <a:pt x="183833" y="80963"/>
                    <a:pt x="184785" y="80963"/>
                  </a:cubicBezTo>
                  <a:cubicBezTo>
                    <a:pt x="184785" y="80963"/>
                    <a:pt x="184785" y="80963"/>
                    <a:pt x="184785" y="80963"/>
                  </a:cubicBezTo>
                  <a:cubicBezTo>
                    <a:pt x="184785" y="80963"/>
                    <a:pt x="183833" y="80963"/>
                    <a:pt x="183833" y="80963"/>
                  </a:cubicBezTo>
                  <a:cubicBezTo>
                    <a:pt x="183833" y="80963"/>
                    <a:pt x="182880" y="80963"/>
                    <a:pt x="182880" y="80010"/>
                  </a:cubicBezTo>
                  <a:cubicBezTo>
                    <a:pt x="182880" y="80010"/>
                    <a:pt x="182880" y="79058"/>
                    <a:pt x="183833" y="79058"/>
                  </a:cubicBezTo>
                  <a:cubicBezTo>
                    <a:pt x="184785" y="79058"/>
                    <a:pt x="184785" y="79058"/>
                    <a:pt x="185738" y="79058"/>
                  </a:cubicBezTo>
                  <a:cubicBezTo>
                    <a:pt x="186690" y="79058"/>
                    <a:pt x="188595" y="79058"/>
                    <a:pt x="189548" y="79058"/>
                  </a:cubicBezTo>
                  <a:cubicBezTo>
                    <a:pt x="190500" y="79058"/>
                    <a:pt x="190500" y="79058"/>
                    <a:pt x="190500" y="80010"/>
                  </a:cubicBezTo>
                  <a:cubicBezTo>
                    <a:pt x="190500" y="80010"/>
                    <a:pt x="190500" y="80010"/>
                    <a:pt x="190500" y="80963"/>
                  </a:cubicBezTo>
                  <a:cubicBezTo>
                    <a:pt x="190500" y="80963"/>
                    <a:pt x="190500" y="81915"/>
                    <a:pt x="190500" y="81915"/>
                  </a:cubicBezTo>
                  <a:cubicBezTo>
                    <a:pt x="192405" y="81915"/>
                    <a:pt x="194310" y="82868"/>
                    <a:pt x="196215" y="82868"/>
                  </a:cubicBezTo>
                  <a:cubicBezTo>
                    <a:pt x="198120" y="82868"/>
                    <a:pt x="200025" y="82868"/>
                    <a:pt x="201930" y="83820"/>
                  </a:cubicBezTo>
                  <a:cubicBezTo>
                    <a:pt x="204788" y="84773"/>
                    <a:pt x="207645" y="84773"/>
                    <a:pt x="210503" y="85725"/>
                  </a:cubicBezTo>
                  <a:cubicBezTo>
                    <a:pt x="211455" y="85725"/>
                    <a:pt x="212408" y="85725"/>
                    <a:pt x="212408" y="85725"/>
                  </a:cubicBezTo>
                  <a:cubicBezTo>
                    <a:pt x="212408" y="85725"/>
                    <a:pt x="213360" y="85725"/>
                    <a:pt x="213360" y="85725"/>
                  </a:cubicBezTo>
                  <a:cubicBezTo>
                    <a:pt x="214313" y="85725"/>
                    <a:pt x="214313" y="84773"/>
                    <a:pt x="215265" y="85725"/>
                  </a:cubicBezTo>
                  <a:cubicBezTo>
                    <a:pt x="215265" y="85725"/>
                    <a:pt x="215265" y="85725"/>
                    <a:pt x="215265" y="85725"/>
                  </a:cubicBezTo>
                  <a:cubicBezTo>
                    <a:pt x="216218" y="84773"/>
                    <a:pt x="217170" y="85725"/>
                    <a:pt x="219075" y="85725"/>
                  </a:cubicBezTo>
                  <a:cubicBezTo>
                    <a:pt x="219075" y="85725"/>
                    <a:pt x="220028" y="85725"/>
                    <a:pt x="220028" y="85725"/>
                  </a:cubicBezTo>
                  <a:cubicBezTo>
                    <a:pt x="219075" y="84773"/>
                    <a:pt x="219075" y="84773"/>
                    <a:pt x="220028" y="84773"/>
                  </a:cubicBezTo>
                  <a:cubicBezTo>
                    <a:pt x="220980" y="84773"/>
                    <a:pt x="220980" y="84773"/>
                    <a:pt x="220980" y="85725"/>
                  </a:cubicBezTo>
                  <a:cubicBezTo>
                    <a:pt x="222885" y="85725"/>
                    <a:pt x="224790" y="86678"/>
                    <a:pt x="226695" y="86678"/>
                  </a:cubicBezTo>
                  <a:cubicBezTo>
                    <a:pt x="228600" y="86678"/>
                    <a:pt x="230505" y="87630"/>
                    <a:pt x="231458" y="87630"/>
                  </a:cubicBezTo>
                  <a:cubicBezTo>
                    <a:pt x="232410" y="87630"/>
                    <a:pt x="233363" y="87630"/>
                    <a:pt x="235268" y="88583"/>
                  </a:cubicBezTo>
                  <a:cubicBezTo>
                    <a:pt x="235268" y="88583"/>
                    <a:pt x="236220" y="88583"/>
                    <a:pt x="236220" y="88583"/>
                  </a:cubicBezTo>
                  <a:cubicBezTo>
                    <a:pt x="237173" y="88583"/>
                    <a:pt x="239078" y="88583"/>
                    <a:pt x="240030" y="89535"/>
                  </a:cubicBezTo>
                  <a:cubicBezTo>
                    <a:pt x="240983" y="89535"/>
                    <a:pt x="240983" y="89535"/>
                    <a:pt x="241935" y="89535"/>
                  </a:cubicBezTo>
                  <a:cubicBezTo>
                    <a:pt x="242888" y="89535"/>
                    <a:pt x="242888" y="89535"/>
                    <a:pt x="243840" y="89535"/>
                  </a:cubicBezTo>
                  <a:cubicBezTo>
                    <a:pt x="245745" y="90488"/>
                    <a:pt x="247650" y="90488"/>
                    <a:pt x="248603" y="90488"/>
                  </a:cubicBezTo>
                  <a:cubicBezTo>
                    <a:pt x="249555" y="90488"/>
                    <a:pt x="250508" y="91440"/>
                    <a:pt x="251460" y="90488"/>
                  </a:cubicBezTo>
                  <a:cubicBezTo>
                    <a:pt x="251460" y="90488"/>
                    <a:pt x="251460" y="90488"/>
                    <a:pt x="252413" y="90488"/>
                  </a:cubicBezTo>
                  <a:cubicBezTo>
                    <a:pt x="253365" y="91440"/>
                    <a:pt x="255270" y="91440"/>
                    <a:pt x="256223" y="91440"/>
                  </a:cubicBezTo>
                  <a:cubicBezTo>
                    <a:pt x="257175" y="91440"/>
                    <a:pt x="257175" y="91440"/>
                    <a:pt x="258128" y="92393"/>
                  </a:cubicBezTo>
                  <a:cubicBezTo>
                    <a:pt x="260033" y="94298"/>
                    <a:pt x="261938" y="94298"/>
                    <a:pt x="262890" y="94298"/>
                  </a:cubicBezTo>
                  <a:cubicBezTo>
                    <a:pt x="263843" y="94298"/>
                    <a:pt x="263843" y="94298"/>
                    <a:pt x="264795" y="95250"/>
                  </a:cubicBezTo>
                  <a:cubicBezTo>
                    <a:pt x="264795" y="95250"/>
                    <a:pt x="265748" y="96203"/>
                    <a:pt x="265748" y="95250"/>
                  </a:cubicBezTo>
                  <a:cubicBezTo>
                    <a:pt x="266700" y="95250"/>
                    <a:pt x="266700" y="95250"/>
                    <a:pt x="267653" y="96203"/>
                  </a:cubicBezTo>
                  <a:cubicBezTo>
                    <a:pt x="267653" y="96203"/>
                    <a:pt x="268605" y="96203"/>
                    <a:pt x="268605" y="97155"/>
                  </a:cubicBezTo>
                  <a:cubicBezTo>
                    <a:pt x="270510" y="97155"/>
                    <a:pt x="271463" y="98108"/>
                    <a:pt x="272415" y="99060"/>
                  </a:cubicBezTo>
                  <a:cubicBezTo>
                    <a:pt x="273368" y="99060"/>
                    <a:pt x="273368" y="99060"/>
                    <a:pt x="274320" y="99060"/>
                  </a:cubicBezTo>
                  <a:cubicBezTo>
                    <a:pt x="275273" y="99060"/>
                    <a:pt x="275273" y="99060"/>
                    <a:pt x="275273" y="100013"/>
                  </a:cubicBezTo>
                  <a:cubicBezTo>
                    <a:pt x="275273" y="100965"/>
                    <a:pt x="276225" y="100965"/>
                    <a:pt x="277178" y="101918"/>
                  </a:cubicBezTo>
                  <a:cubicBezTo>
                    <a:pt x="278130" y="102870"/>
                    <a:pt x="278130" y="102870"/>
                    <a:pt x="277178" y="103823"/>
                  </a:cubicBezTo>
                  <a:cubicBezTo>
                    <a:pt x="277178" y="103823"/>
                    <a:pt x="277178" y="103823"/>
                    <a:pt x="277178" y="103823"/>
                  </a:cubicBezTo>
                  <a:cubicBezTo>
                    <a:pt x="277178" y="104775"/>
                    <a:pt x="277178" y="105728"/>
                    <a:pt x="277178" y="106680"/>
                  </a:cubicBezTo>
                  <a:cubicBezTo>
                    <a:pt x="277178" y="106680"/>
                    <a:pt x="277178" y="106680"/>
                    <a:pt x="277178" y="106680"/>
                  </a:cubicBezTo>
                  <a:cubicBezTo>
                    <a:pt x="277178" y="106680"/>
                    <a:pt x="277178" y="106680"/>
                    <a:pt x="277178" y="106680"/>
                  </a:cubicBezTo>
                  <a:cubicBezTo>
                    <a:pt x="277178" y="106680"/>
                    <a:pt x="278130" y="106680"/>
                    <a:pt x="278130" y="106680"/>
                  </a:cubicBezTo>
                  <a:cubicBezTo>
                    <a:pt x="278130" y="107633"/>
                    <a:pt x="279083" y="107633"/>
                    <a:pt x="279083" y="108585"/>
                  </a:cubicBezTo>
                  <a:cubicBezTo>
                    <a:pt x="279083" y="108585"/>
                    <a:pt x="279083" y="109538"/>
                    <a:pt x="279083" y="109538"/>
                  </a:cubicBezTo>
                  <a:cubicBezTo>
                    <a:pt x="279083" y="110490"/>
                    <a:pt x="278130" y="111443"/>
                    <a:pt x="278130" y="112395"/>
                  </a:cubicBezTo>
                  <a:cubicBezTo>
                    <a:pt x="278130" y="112395"/>
                    <a:pt x="277178" y="112395"/>
                    <a:pt x="277178" y="112395"/>
                  </a:cubicBezTo>
                  <a:cubicBezTo>
                    <a:pt x="277178" y="112395"/>
                    <a:pt x="276225" y="112395"/>
                    <a:pt x="276225" y="111443"/>
                  </a:cubicBezTo>
                  <a:cubicBezTo>
                    <a:pt x="276225" y="110490"/>
                    <a:pt x="275273" y="110490"/>
                    <a:pt x="275273" y="109538"/>
                  </a:cubicBezTo>
                  <a:cubicBezTo>
                    <a:pt x="275273" y="108585"/>
                    <a:pt x="274320" y="108585"/>
                    <a:pt x="273368" y="109538"/>
                  </a:cubicBezTo>
                  <a:cubicBezTo>
                    <a:pt x="273368" y="109538"/>
                    <a:pt x="272415" y="109538"/>
                    <a:pt x="272415" y="109538"/>
                  </a:cubicBezTo>
                  <a:cubicBezTo>
                    <a:pt x="272415" y="109538"/>
                    <a:pt x="271463" y="109538"/>
                    <a:pt x="271463" y="110490"/>
                  </a:cubicBezTo>
                  <a:cubicBezTo>
                    <a:pt x="271463" y="110490"/>
                    <a:pt x="271463" y="111443"/>
                    <a:pt x="270510" y="111443"/>
                  </a:cubicBezTo>
                  <a:cubicBezTo>
                    <a:pt x="270510" y="111443"/>
                    <a:pt x="269558" y="111443"/>
                    <a:pt x="269558" y="111443"/>
                  </a:cubicBezTo>
                  <a:cubicBezTo>
                    <a:pt x="268605" y="110490"/>
                    <a:pt x="268605" y="110490"/>
                    <a:pt x="267653" y="110490"/>
                  </a:cubicBezTo>
                  <a:cubicBezTo>
                    <a:pt x="267653" y="110490"/>
                    <a:pt x="267653" y="110490"/>
                    <a:pt x="266700" y="110490"/>
                  </a:cubicBezTo>
                  <a:cubicBezTo>
                    <a:pt x="266700" y="110490"/>
                    <a:pt x="266700" y="110490"/>
                    <a:pt x="266700" y="110490"/>
                  </a:cubicBezTo>
                  <a:cubicBezTo>
                    <a:pt x="266700" y="111443"/>
                    <a:pt x="266700" y="111443"/>
                    <a:pt x="265748" y="112395"/>
                  </a:cubicBezTo>
                  <a:cubicBezTo>
                    <a:pt x="265748" y="112395"/>
                    <a:pt x="264795" y="113348"/>
                    <a:pt x="264795" y="113348"/>
                  </a:cubicBezTo>
                  <a:cubicBezTo>
                    <a:pt x="264795" y="113348"/>
                    <a:pt x="264795" y="114300"/>
                    <a:pt x="263843" y="114300"/>
                  </a:cubicBezTo>
                  <a:cubicBezTo>
                    <a:pt x="263843" y="114300"/>
                    <a:pt x="263843" y="114300"/>
                    <a:pt x="263843" y="114300"/>
                  </a:cubicBezTo>
                  <a:cubicBezTo>
                    <a:pt x="263843" y="115253"/>
                    <a:pt x="264795" y="114300"/>
                    <a:pt x="265748" y="114300"/>
                  </a:cubicBezTo>
                  <a:cubicBezTo>
                    <a:pt x="266700" y="114300"/>
                    <a:pt x="267653" y="114300"/>
                    <a:pt x="267653" y="114300"/>
                  </a:cubicBezTo>
                  <a:cubicBezTo>
                    <a:pt x="267653" y="114300"/>
                    <a:pt x="267653" y="114300"/>
                    <a:pt x="268605" y="114300"/>
                  </a:cubicBezTo>
                  <a:cubicBezTo>
                    <a:pt x="268605" y="114300"/>
                    <a:pt x="269558" y="114300"/>
                    <a:pt x="269558" y="113348"/>
                  </a:cubicBezTo>
                  <a:cubicBezTo>
                    <a:pt x="269558" y="113348"/>
                    <a:pt x="269558" y="112395"/>
                    <a:pt x="268605" y="112395"/>
                  </a:cubicBezTo>
                  <a:cubicBezTo>
                    <a:pt x="267653" y="112395"/>
                    <a:pt x="266700" y="112395"/>
                    <a:pt x="266700" y="111443"/>
                  </a:cubicBezTo>
                  <a:cubicBezTo>
                    <a:pt x="266700" y="111443"/>
                    <a:pt x="266700" y="111443"/>
                    <a:pt x="266700" y="111443"/>
                  </a:cubicBezTo>
                  <a:cubicBezTo>
                    <a:pt x="266700" y="111443"/>
                    <a:pt x="265748" y="111443"/>
                    <a:pt x="265748" y="110490"/>
                  </a:cubicBezTo>
                  <a:cubicBezTo>
                    <a:pt x="265748" y="110490"/>
                    <a:pt x="265748" y="109538"/>
                    <a:pt x="266700" y="110490"/>
                  </a:cubicBezTo>
                  <a:cubicBezTo>
                    <a:pt x="268605" y="110490"/>
                    <a:pt x="269558" y="110490"/>
                    <a:pt x="271463" y="110490"/>
                  </a:cubicBezTo>
                  <a:cubicBezTo>
                    <a:pt x="271463" y="110490"/>
                    <a:pt x="272415" y="110490"/>
                    <a:pt x="272415" y="110490"/>
                  </a:cubicBezTo>
                  <a:cubicBezTo>
                    <a:pt x="272415" y="110490"/>
                    <a:pt x="273368" y="110490"/>
                    <a:pt x="272415" y="111443"/>
                  </a:cubicBezTo>
                  <a:cubicBezTo>
                    <a:pt x="272415" y="111443"/>
                    <a:pt x="272415" y="111443"/>
                    <a:pt x="271463" y="112395"/>
                  </a:cubicBezTo>
                  <a:cubicBezTo>
                    <a:pt x="271463" y="112395"/>
                    <a:pt x="270510" y="112395"/>
                    <a:pt x="270510" y="112395"/>
                  </a:cubicBezTo>
                  <a:cubicBezTo>
                    <a:pt x="270510" y="112395"/>
                    <a:pt x="271463" y="112395"/>
                    <a:pt x="271463" y="113348"/>
                  </a:cubicBezTo>
                  <a:cubicBezTo>
                    <a:pt x="272415" y="113348"/>
                    <a:pt x="273368" y="113348"/>
                    <a:pt x="272415" y="114300"/>
                  </a:cubicBezTo>
                  <a:cubicBezTo>
                    <a:pt x="272415" y="115253"/>
                    <a:pt x="271463" y="115253"/>
                    <a:pt x="270510" y="115253"/>
                  </a:cubicBezTo>
                  <a:cubicBezTo>
                    <a:pt x="270510" y="115253"/>
                    <a:pt x="270510" y="115253"/>
                    <a:pt x="269558" y="115253"/>
                  </a:cubicBezTo>
                  <a:cubicBezTo>
                    <a:pt x="269558" y="115253"/>
                    <a:pt x="269558" y="115253"/>
                    <a:pt x="269558" y="116205"/>
                  </a:cubicBezTo>
                  <a:cubicBezTo>
                    <a:pt x="269558" y="116205"/>
                    <a:pt x="269558" y="117158"/>
                    <a:pt x="269558" y="117158"/>
                  </a:cubicBezTo>
                  <a:cubicBezTo>
                    <a:pt x="269558" y="117158"/>
                    <a:pt x="268605" y="117158"/>
                    <a:pt x="268605" y="117158"/>
                  </a:cubicBezTo>
                  <a:cubicBezTo>
                    <a:pt x="267653" y="116205"/>
                    <a:pt x="266700" y="117158"/>
                    <a:pt x="266700" y="117158"/>
                  </a:cubicBezTo>
                  <a:cubicBezTo>
                    <a:pt x="265748" y="118110"/>
                    <a:pt x="264795" y="118110"/>
                    <a:pt x="264795" y="118110"/>
                  </a:cubicBezTo>
                  <a:cubicBezTo>
                    <a:pt x="264795" y="118110"/>
                    <a:pt x="263843" y="118110"/>
                    <a:pt x="263843" y="118110"/>
                  </a:cubicBezTo>
                  <a:cubicBezTo>
                    <a:pt x="262890" y="117158"/>
                    <a:pt x="262890" y="117158"/>
                    <a:pt x="261938" y="117158"/>
                  </a:cubicBezTo>
                  <a:cubicBezTo>
                    <a:pt x="261938" y="117158"/>
                    <a:pt x="260985" y="117158"/>
                    <a:pt x="260985" y="117158"/>
                  </a:cubicBezTo>
                  <a:cubicBezTo>
                    <a:pt x="260985" y="117158"/>
                    <a:pt x="260985" y="118110"/>
                    <a:pt x="260033" y="118110"/>
                  </a:cubicBezTo>
                  <a:cubicBezTo>
                    <a:pt x="260033" y="118110"/>
                    <a:pt x="260033" y="118110"/>
                    <a:pt x="260033" y="118110"/>
                  </a:cubicBezTo>
                  <a:cubicBezTo>
                    <a:pt x="260033" y="118110"/>
                    <a:pt x="260033" y="118110"/>
                    <a:pt x="260033" y="118110"/>
                  </a:cubicBezTo>
                  <a:cubicBezTo>
                    <a:pt x="260033" y="118110"/>
                    <a:pt x="260033" y="118110"/>
                    <a:pt x="260033" y="118110"/>
                  </a:cubicBezTo>
                  <a:cubicBezTo>
                    <a:pt x="260033" y="119063"/>
                    <a:pt x="260033" y="120015"/>
                    <a:pt x="259080" y="120015"/>
                  </a:cubicBezTo>
                  <a:cubicBezTo>
                    <a:pt x="259080" y="120015"/>
                    <a:pt x="260033" y="120015"/>
                    <a:pt x="260033" y="120015"/>
                  </a:cubicBezTo>
                  <a:cubicBezTo>
                    <a:pt x="260033" y="120015"/>
                    <a:pt x="260033" y="120968"/>
                    <a:pt x="260033" y="120968"/>
                  </a:cubicBezTo>
                  <a:cubicBezTo>
                    <a:pt x="260033" y="120968"/>
                    <a:pt x="260033" y="121920"/>
                    <a:pt x="260033" y="121920"/>
                  </a:cubicBezTo>
                  <a:cubicBezTo>
                    <a:pt x="260985" y="122873"/>
                    <a:pt x="261938" y="122873"/>
                    <a:pt x="261938" y="122873"/>
                  </a:cubicBezTo>
                  <a:cubicBezTo>
                    <a:pt x="261938" y="122873"/>
                    <a:pt x="262890" y="122873"/>
                    <a:pt x="262890" y="121920"/>
                  </a:cubicBezTo>
                  <a:cubicBezTo>
                    <a:pt x="262890" y="121920"/>
                    <a:pt x="262890" y="120968"/>
                    <a:pt x="263843" y="120968"/>
                  </a:cubicBezTo>
                  <a:cubicBezTo>
                    <a:pt x="264795" y="120968"/>
                    <a:pt x="264795" y="120968"/>
                    <a:pt x="264795" y="121920"/>
                  </a:cubicBezTo>
                  <a:cubicBezTo>
                    <a:pt x="264795" y="121920"/>
                    <a:pt x="264795" y="121920"/>
                    <a:pt x="265748" y="122873"/>
                  </a:cubicBezTo>
                  <a:cubicBezTo>
                    <a:pt x="265748" y="122873"/>
                    <a:pt x="265748" y="122873"/>
                    <a:pt x="265748" y="123825"/>
                  </a:cubicBezTo>
                  <a:cubicBezTo>
                    <a:pt x="265748" y="123825"/>
                    <a:pt x="265748" y="124778"/>
                    <a:pt x="264795" y="124778"/>
                  </a:cubicBezTo>
                  <a:cubicBezTo>
                    <a:pt x="264795" y="124778"/>
                    <a:pt x="263843" y="124778"/>
                    <a:pt x="263843" y="125730"/>
                  </a:cubicBezTo>
                  <a:cubicBezTo>
                    <a:pt x="263843" y="125730"/>
                    <a:pt x="263843" y="125730"/>
                    <a:pt x="263843" y="125730"/>
                  </a:cubicBezTo>
                  <a:cubicBezTo>
                    <a:pt x="263843" y="125730"/>
                    <a:pt x="263843" y="126683"/>
                    <a:pt x="263843" y="126683"/>
                  </a:cubicBezTo>
                  <a:cubicBezTo>
                    <a:pt x="263843" y="127635"/>
                    <a:pt x="263843" y="127635"/>
                    <a:pt x="262890" y="127635"/>
                  </a:cubicBezTo>
                  <a:cubicBezTo>
                    <a:pt x="262890" y="127635"/>
                    <a:pt x="261938" y="127635"/>
                    <a:pt x="261938" y="127635"/>
                  </a:cubicBezTo>
                  <a:cubicBezTo>
                    <a:pt x="260985" y="127635"/>
                    <a:pt x="260985" y="127635"/>
                    <a:pt x="260985" y="128588"/>
                  </a:cubicBezTo>
                  <a:cubicBezTo>
                    <a:pt x="260985" y="129540"/>
                    <a:pt x="260033" y="129540"/>
                    <a:pt x="259080" y="129540"/>
                  </a:cubicBezTo>
                  <a:cubicBezTo>
                    <a:pt x="258128" y="129540"/>
                    <a:pt x="256223" y="129540"/>
                    <a:pt x="255270" y="128588"/>
                  </a:cubicBezTo>
                  <a:cubicBezTo>
                    <a:pt x="255270" y="128588"/>
                    <a:pt x="254318" y="128588"/>
                    <a:pt x="254318" y="128588"/>
                  </a:cubicBezTo>
                  <a:cubicBezTo>
                    <a:pt x="253365" y="128588"/>
                    <a:pt x="253365" y="128588"/>
                    <a:pt x="252413" y="128588"/>
                  </a:cubicBezTo>
                  <a:cubicBezTo>
                    <a:pt x="251460" y="127635"/>
                    <a:pt x="251460" y="127635"/>
                    <a:pt x="250508" y="127635"/>
                  </a:cubicBezTo>
                  <a:cubicBezTo>
                    <a:pt x="248603" y="127635"/>
                    <a:pt x="246698" y="127635"/>
                    <a:pt x="245745" y="126683"/>
                  </a:cubicBezTo>
                  <a:cubicBezTo>
                    <a:pt x="244793" y="126683"/>
                    <a:pt x="243840" y="126683"/>
                    <a:pt x="242888" y="126683"/>
                  </a:cubicBezTo>
                  <a:cubicBezTo>
                    <a:pt x="241935" y="127635"/>
                    <a:pt x="240983" y="127635"/>
                    <a:pt x="240030" y="126683"/>
                  </a:cubicBezTo>
                  <a:cubicBezTo>
                    <a:pt x="240030" y="126683"/>
                    <a:pt x="240030" y="126683"/>
                    <a:pt x="239078" y="126683"/>
                  </a:cubicBezTo>
                  <a:cubicBezTo>
                    <a:pt x="238125" y="126683"/>
                    <a:pt x="238125" y="126683"/>
                    <a:pt x="237173" y="125730"/>
                  </a:cubicBezTo>
                  <a:cubicBezTo>
                    <a:pt x="237173" y="125730"/>
                    <a:pt x="237173" y="125730"/>
                    <a:pt x="236220" y="125730"/>
                  </a:cubicBezTo>
                  <a:cubicBezTo>
                    <a:pt x="234315" y="125730"/>
                    <a:pt x="233363" y="125730"/>
                    <a:pt x="231458" y="124778"/>
                  </a:cubicBezTo>
                  <a:cubicBezTo>
                    <a:pt x="231458" y="124778"/>
                    <a:pt x="230505" y="124778"/>
                    <a:pt x="230505" y="124778"/>
                  </a:cubicBezTo>
                  <a:cubicBezTo>
                    <a:pt x="229553" y="124778"/>
                    <a:pt x="228600" y="124778"/>
                    <a:pt x="227648" y="123825"/>
                  </a:cubicBezTo>
                  <a:cubicBezTo>
                    <a:pt x="227648" y="123825"/>
                    <a:pt x="226695" y="123825"/>
                    <a:pt x="226695" y="123825"/>
                  </a:cubicBezTo>
                  <a:cubicBezTo>
                    <a:pt x="225743" y="123825"/>
                    <a:pt x="225743" y="123825"/>
                    <a:pt x="225743" y="123825"/>
                  </a:cubicBezTo>
                  <a:cubicBezTo>
                    <a:pt x="224790" y="123825"/>
                    <a:pt x="224790" y="122873"/>
                    <a:pt x="223838" y="123825"/>
                  </a:cubicBezTo>
                  <a:cubicBezTo>
                    <a:pt x="222885" y="123825"/>
                    <a:pt x="220980" y="123825"/>
                    <a:pt x="220028" y="123825"/>
                  </a:cubicBezTo>
                  <a:cubicBezTo>
                    <a:pt x="219075" y="123825"/>
                    <a:pt x="219075" y="123825"/>
                    <a:pt x="219075" y="122873"/>
                  </a:cubicBezTo>
                  <a:cubicBezTo>
                    <a:pt x="219075" y="121920"/>
                    <a:pt x="219075" y="121920"/>
                    <a:pt x="218123" y="121920"/>
                  </a:cubicBezTo>
                  <a:cubicBezTo>
                    <a:pt x="218123" y="121920"/>
                    <a:pt x="217170" y="121920"/>
                    <a:pt x="217170" y="121920"/>
                  </a:cubicBezTo>
                  <a:cubicBezTo>
                    <a:pt x="217170" y="122873"/>
                    <a:pt x="216218" y="122873"/>
                    <a:pt x="216218" y="122873"/>
                  </a:cubicBezTo>
                  <a:cubicBezTo>
                    <a:pt x="216218" y="122873"/>
                    <a:pt x="215265" y="122873"/>
                    <a:pt x="215265" y="122873"/>
                  </a:cubicBezTo>
                  <a:cubicBezTo>
                    <a:pt x="214313" y="122873"/>
                    <a:pt x="214313" y="122873"/>
                    <a:pt x="214313" y="121920"/>
                  </a:cubicBezTo>
                  <a:cubicBezTo>
                    <a:pt x="214313" y="121920"/>
                    <a:pt x="214313" y="120968"/>
                    <a:pt x="213360" y="120968"/>
                  </a:cubicBezTo>
                  <a:cubicBezTo>
                    <a:pt x="213360" y="120968"/>
                    <a:pt x="213360" y="120015"/>
                    <a:pt x="213360" y="120015"/>
                  </a:cubicBezTo>
                  <a:cubicBezTo>
                    <a:pt x="213360" y="120015"/>
                    <a:pt x="213360" y="120015"/>
                    <a:pt x="213360" y="120015"/>
                  </a:cubicBezTo>
                  <a:cubicBezTo>
                    <a:pt x="214313" y="119063"/>
                    <a:pt x="214313" y="118110"/>
                    <a:pt x="213360" y="118110"/>
                  </a:cubicBezTo>
                  <a:cubicBezTo>
                    <a:pt x="212408" y="118110"/>
                    <a:pt x="212408" y="118110"/>
                    <a:pt x="211455" y="117158"/>
                  </a:cubicBezTo>
                  <a:cubicBezTo>
                    <a:pt x="212408" y="118110"/>
                    <a:pt x="210503" y="119063"/>
                    <a:pt x="210503" y="119063"/>
                  </a:cubicBezTo>
                  <a:cubicBezTo>
                    <a:pt x="210503" y="119063"/>
                    <a:pt x="210503" y="119063"/>
                    <a:pt x="209550" y="120015"/>
                  </a:cubicBezTo>
                  <a:cubicBezTo>
                    <a:pt x="209550" y="120968"/>
                    <a:pt x="208598" y="120968"/>
                    <a:pt x="207645" y="120015"/>
                  </a:cubicBezTo>
                  <a:cubicBezTo>
                    <a:pt x="207645" y="120015"/>
                    <a:pt x="206693" y="120015"/>
                    <a:pt x="206693" y="120015"/>
                  </a:cubicBezTo>
                  <a:cubicBezTo>
                    <a:pt x="206693" y="120015"/>
                    <a:pt x="205740" y="120015"/>
                    <a:pt x="204788" y="120015"/>
                  </a:cubicBezTo>
                  <a:cubicBezTo>
                    <a:pt x="203835" y="120015"/>
                    <a:pt x="203835" y="120015"/>
                    <a:pt x="203835" y="120015"/>
                  </a:cubicBezTo>
                  <a:cubicBezTo>
                    <a:pt x="202883" y="119063"/>
                    <a:pt x="201930" y="119063"/>
                    <a:pt x="200978" y="120015"/>
                  </a:cubicBezTo>
                  <a:cubicBezTo>
                    <a:pt x="200025" y="120015"/>
                    <a:pt x="200025" y="120015"/>
                    <a:pt x="200025" y="119063"/>
                  </a:cubicBezTo>
                  <a:cubicBezTo>
                    <a:pt x="200025" y="119063"/>
                    <a:pt x="200025" y="119063"/>
                    <a:pt x="200025" y="118110"/>
                  </a:cubicBezTo>
                  <a:cubicBezTo>
                    <a:pt x="200025" y="117158"/>
                    <a:pt x="200025" y="117158"/>
                    <a:pt x="199073" y="117158"/>
                  </a:cubicBezTo>
                  <a:cubicBezTo>
                    <a:pt x="199073" y="117158"/>
                    <a:pt x="199073" y="117158"/>
                    <a:pt x="199073" y="117158"/>
                  </a:cubicBezTo>
                  <a:cubicBezTo>
                    <a:pt x="197168" y="117158"/>
                    <a:pt x="196215" y="117158"/>
                    <a:pt x="194310" y="117158"/>
                  </a:cubicBezTo>
                  <a:cubicBezTo>
                    <a:pt x="192405" y="117158"/>
                    <a:pt x="190500" y="117158"/>
                    <a:pt x="188595" y="117158"/>
                  </a:cubicBezTo>
                  <a:cubicBezTo>
                    <a:pt x="187643" y="117158"/>
                    <a:pt x="186690" y="116205"/>
                    <a:pt x="185738" y="116205"/>
                  </a:cubicBezTo>
                  <a:cubicBezTo>
                    <a:pt x="185738" y="116205"/>
                    <a:pt x="184785" y="116205"/>
                    <a:pt x="184785" y="115253"/>
                  </a:cubicBezTo>
                  <a:cubicBezTo>
                    <a:pt x="184785" y="115253"/>
                    <a:pt x="184785" y="114300"/>
                    <a:pt x="185738" y="114300"/>
                  </a:cubicBezTo>
                  <a:cubicBezTo>
                    <a:pt x="186690" y="114300"/>
                    <a:pt x="186690" y="114300"/>
                    <a:pt x="187643" y="114300"/>
                  </a:cubicBezTo>
                  <a:cubicBezTo>
                    <a:pt x="188595" y="114300"/>
                    <a:pt x="188595" y="114300"/>
                    <a:pt x="189548" y="114300"/>
                  </a:cubicBezTo>
                  <a:cubicBezTo>
                    <a:pt x="189548" y="114300"/>
                    <a:pt x="190500" y="114300"/>
                    <a:pt x="190500" y="114300"/>
                  </a:cubicBezTo>
                  <a:cubicBezTo>
                    <a:pt x="190500" y="114300"/>
                    <a:pt x="191453" y="114300"/>
                    <a:pt x="191453" y="114300"/>
                  </a:cubicBezTo>
                  <a:cubicBezTo>
                    <a:pt x="191453" y="114300"/>
                    <a:pt x="192405" y="114300"/>
                    <a:pt x="192405" y="114300"/>
                  </a:cubicBezTo>
                  <a:cubicBezTo>
                    <a:pt x="193358" y="114300"/>
                    <a:pt x="194310" y="114300"/>
                    <a:pt x="195263" y="115253"/>
                  </a:cubicBezTo>
                  <a:cubicBezTo>
                    <a:pt x="195263" y="115253"/>
                    <a:pt x="195263" y="115253"/>
                    <a:pt x="196215" y="115253"/>
                  </a:cubicBezTo>
                  <a:cubicBezTo>
                    <a:pt x="195263" y="115253"/>
                    <a:pt x="194310" y="115253"/>
                    <a:pt x="193358" y="114300"/>
                  </a:cubicBezTo>
                  <a:cubicBezTo>
                    <a:pt x="193358" y="114300"/>
                    <a:pt x="192405" y="114300"/>
                    <a:pt x="192405" y="114300"/>
                  </a:cubicBezTo>
                  <a:cubicBezTo>
                    <a:pt x="191453" y="114300"/>
                    <a:pt x="190500" y="113348"/>
                    <a:pt x="188595" y="113348"/>
                  </a:cubicBezTo>
                  <a:cubicBezTo>
                    <a:pt x="188595" y="113348"/>
                    <a:pt x="188595" y="113348"/>
                    <a:pt x="188595" y="113348"/>
                  </a:cubicBezTo>
                  <a:cubicBezTo>
                    <a:pt x="187643" y="112395"/>
                    <a:pt x="186690" y="112395"/>
                    <a:pt x="185738" y="112395"/>
                  </a:cubicBezTo>
                  <a:cubicBezTo>
                    <a:pt x="184785" y="112395"/>
                    <a:pt x="182880" y="112395"/>
                    <a:pt x="181928" y="112395"/>
                  </a:cubicBezTo>
                  <a:cubicBezTo>
                    <a:pt x="180975" y="112395"/>
                    <a:pt x="180975" y="112395"/>
                    <a:pt x="180975" y="111443"/>
                  </a:cubicBezTo>
                  <a:cubicBezTo>
                    <a:pt x="180975" y="111443"/>
                    <a:pt x="180023" y="110490"/>
                    <a:pt x="180023" y="111443"/>
                  </a:cubicBezTo>
                  <a:cubicBezTo>
                    <a:pt x="180023" y="111443"/>
                    <a:pt x="179070" y="111443"/>
                    <a:pt x="179070" y="111443"/>
                  </a:cubicBezTo>
                  <a:cubicBezTo>
                    <a:pt x="178118" y="111443"/>
                    <a:pt x="178118" y="111443"/>
                    <a:pt x="177165" y="111443"/>
                  </a:cubicBezTo>
                  <a:cubicBezTo>
                    <a:pt x="176213" y="112395"/>
                    <a:pt x="176213" y="111443"/>
                    <a:pt x="175260" y="111443"/>
                  </a:cubicBezTo>
                  <a:cubicBezTo>
                    <a:pt x="173355" y="110490"/>
                    <a:pt x="172403" y="110490"/>
                    <a:pt x="170498" y="110490"/>
                  </a:cubicBezTo>
                  <a:cubicBezTo>
                    <a:pt x="169545" y="110490"/>
                    <a:pt x="168593" y="110490"/>
                    <a:pt x="167640" y="110490"/>
                  </a:cubicBezTo>
                  <a:cubicBezTo>
                    <a:pt x="166688" y="110490"/>
                    <a:pt x="165735" y="111443"/>
                    <a:pt x="165735" y="111443"/>
                  </a:cubicBezTo>
                  <a:cubicBezTo>
                    <a:pt x="164783" y="111443"/>
                    <a:pt x="164783" y="111443"/>
                    <a:pt x="164783" y="110490"/>
                  </a:cubicBezTo>
                  <a:cubicBezTo>
                    <a:pt x="164783" y="110490"/>
                    <a:pt x="164783" y="109538"/>
                    <a:pt x="163830" y="109538"/>
                  </a:cubicBezTo>
                  <a:cubicBezTo>
                    <a:pt x="162878" y="109538"/>
                    <a:pt x="161925" y="109538"/>
                    <a:pt x="160973" y="109538"/>
                  </a:cubicBezTo>
                  <a:cubicBezTo>
                    <a:pt x="160020" y="109538"/>
                    <a:pt x="160020" y="109538"/>
                    <a:pt x="159068" y="109538"/>
                  </a:cubicBezTo>
                  <a:cubicBezTo>
                    <a:pt x="158115" y="109538"/>
                    <a:pt x="157163" y="109538"/>
                    <a:pt x="156210" y="108585"/>
                  </a:cubicBezTo>
                  <a:cubicBezTo>
                    <a:pt x="156210" y="108585"/>
                    <a:pt x="155258" y="108585"/>
                    <a:pt x="155258" y="108585"/>
                  </a:cubicBezTo>
                  <a:cubicBezTo>
                    <a:pt x="154305" y="107633"/>
                    <a:pt x="152400" y="107633"/>
                    <a:pt x="151448" y="107633"/>
                  </a:cubicBezTo>
                  <a:cubicBezTo>
                    <a:pt x="151448" y="107633"/>
                    <a:pt x="150495" y="107633"/>
                    <a:pt x="150495" y="106680"/>
                  </a:cubicBezTo>
                  <a:cubicBezTo>
                    <a:pt x="150495" y="105728"/>
                    <a:pt x="149543" y="105728"/>
                    <a:pt x="148590" y="105728"/>
                  </a:cubicBezTo>
                  <a:cubicBezTo>
                    <a:pt x="146685" y="105728"/>
                    <a:pt x="144780" y="105728"/>
                    <a:pt x="142875" y="104775"/>
                  </a:cubicBezTo>
                  <a:cubicBezTo>
                    <a:pt x="142875" y="104775"/>
                    <a:pt x="141923" y="104775"/>
                    <a:pt x="141923" y="104775"/>
                  </a:cubicBezTo>
                  <a:cubicBezTo>
                    <a:pt x="141923" y="104775"/>
                    <a:pt x="140970" y="104775"/>
                    <a:pt x="140970" y="104775"/>
                  </a:cubicBezTo>
                  <a:cubicBezTo>
                    <a:pt x="140018" y="104775"/>
                    <a:pt x="139065" y="103823"/>
                    <a:pt x="138113" y="104775"/>
                  </a:cubicBezTo>
                  <a:cubicBezTo>
                    <a:pt x="137160" y="104775"/>
                    <a:pt x="137160" y="104775"/>
                    <a:pt x="137160" y="104775"/>
                  </a:cubicBezTo>
                  <a:cubicBezTo>
                    <a:pt x="137160" y="104775"/>
                    <a:pt x="136208" y="104775"/>
                    <a:pt x="136208" y="104775"/>
                  </a:cubicBezTo>
                  <a:cubicBezTo>
                    <a:pt x="135255" y="104775"/>
                    <a:pt x="134303" y="104775"/>
                    <a:pt x="133350" y="104775"/>
                  </a:cubicBezTo>
                  <a:cubicBezTo>
                    <a:pt x="133350" y="104775"/>
                    <a:pt x="133350" y="104775"/>
                    <a:pt x="132398" y="104775"/>
                  </a:cubicBezTo>
                  <a:cubicBezTo>
                    <a:pt x="131445" y="103823"/>
                    <a:pt x="129540" y="104775"/>
                    <a:pt x="128588" y="104775"/>
                  </a:cubicBezTo>
                  <a:cubicBezTo>
                    <a:pt x="127635" y="104775"/>
                    <a:pt x="126683" y="104775"/>
                    <a:pt x="125730" y="104775"/>
                  </a:cubicBezTo>
                  <a:cubicBezTo>
                    <a:pt x="124778" y="104775"/>
                    <a:pt x="124778" y="104775"/>
                    <a:pt x="123825" y="104775"/>
                  </a:cubicBezTo>
                  <a:cubicBezTo>
                    <a:pt x="123825" y="104775"/>
                    <a:pt x="123825" y="104775"/>
                    <a:pt x="123825" y="104775"/>
                  </a:cubicBezTo>
                  <a:cubicBezTo>
                    <a:pt x="122873" y="103823"/>
                    <a:pt x="121920" y="104775"/>
                    <a:pt x="120015" y="104775"/>
                  </a:cubicBezTo>
                  <a:cubicBezTo>
                    <a:pt x="120015" y="104775"/>
                    <a:pt x="119063" y="104775"/>
                    <a:pt x="119063" y="104775"/>
                  </a:cubicBezTo>
                  <a:cubicBezTo>
                    <a:pt x="119063" y="104775"/>
                    <a:pt x="118110" y="104775"/>
                    <a:pt x="118110" y="104775"/>
                  </a:cubicBezTo>
                  <a:cubicBezTo>
                    <a:pt x="118110" y="104775"/>
                    <a:pt x="117158" y="105728"/>
                    <a:pt x="116205" y="105728"/>
                  </a:cubicBezTo>
                  <a:cubicBezTo>
                    <a:pt x="116205" y="105728"/>
                    <a:pt x="116205" y="105728"/>
                    <a:pt x="115253" y="105728"/>
                  </a:cubicBezTo>
                  <a:cubicBezTo>
                    <a:pt x="114300" y="105728"/>
                    <a:pt x="113348" y="105728"/>
                    <a:pt x="113348" y="106680"/>
                  </a:cubicBezTo>
                  <a:cubicBezTo>
                    <a:pt x="113348" y="107633"/>
                    <a:pt x="113348" y="107633"/>
                    <a:pt x="112395" y="107633"/>
                  </a:cubicBezTo>
                  <a:cubicBezTo>
                    <a:pt x="111443" y="107633"/>
                    <a:pt x="111443" y="107633"/>
                    <a:pt x="110490" y="107633"/>
                  </a:cubicBezTo>
                  <a:cubicBezTo>
                    <a:pt x="110490" y="107633"/>
                    <a:pt x="109538" y="107633"/>
                    <a:pt x="109538" y="107633"/>
                  </a:cubicBezTo>
                  <a:cubicBezTo>
                    <a:pt x="109538" y="107633"/>
                    <a:pt x="108585" y="107633"/>
                    <a:pt x="108585" y="106680"/>
                  </a:cubicBezTo>
                  <a:cubicBezTo>
                    <a:pt x="107633" y="106680"/>
                    <a:pt x="106680" y="106680"/>
                    <a:pt x="106680" y="106680"/>
                  </a:cubicBezTo>
                  <a:cubicBezTo>
                    <a:pt x="105728" y="107633"/>
                    <a:pt x="104775" y="107633"/>
                    <a:pt x="104775" y="107633"/>
                  </a:cubicBezTo>
                  <a:cubicBezTo>
                    <a:pt x="103823" y="107633"/>
                    <a:pt x="103823" y="107633"/>
                    <a:pt x="103823" y="106680"/>
                  </a:cubicBezTo>
                  <a:cubicBezTo>
                    <a:pt x="103823" y="107633"/>
                    <a:pt x="102870" y="107633"/>
                    <a:pt x="102870" y="107633"/>
                  </a:cubicBezTo>
                  <a:cubicBezTo>
                    <a:pt x="100965" y="106680"/>
                    <a:pt x="99060" y="107633"/>
                    <a:pt x="98108" y="108585"/>
                  </a:cubicBezTo>
                  <a:cubicBezTo>
                    <a:pt x="98108" y="108585"/>
                    <a:pt x="97155" y="108585"/>
                    <a:pt x="97155" y="108585"/>
                  </a:cubicBezTo>
                  <a:cubicBezTo>
                    <a:pt x="97155" y="108585"/>
                    <a:pt x="97155" y="108585"/>
                    <a:pt x="96203" y="108585"/>
                  </a:cubicBezTo>
                  <a:cubicBezTo>
                    <a:pt x="95250" y="108585"/>
                    <a:pt x="94298" y="108585"/>
                    <a:pt x="92393" y="108585"/>
                  </a:cubicBezTo>
                  <a:cubicBezTo>
                    <a:pt x="90488" y="109538"/>
                    <a:pt x="88583" y="109538"/>
                    <a:pt x="86678" y="109538"/>
                  </a:cubicBezTo>
                  <a:cubicBezTo>
                    <a:pt x="85725" y="109538"/>
                    <a:pt x="85725" y="109538"/>
                    <a:pt x="84773" y="109538"/>
                  </a:cubicBezTo>
                  <a:cubicBezTo>
                    <a:pt x="83820" y="109538"/>
                    <a:pt x="82868" y="109538"/>
                    <a:pt x="81915" y="109538"/>
                  </a:cubicBezTo>
                  <a:cubicBezTo>
                    <a:pt x="80963" y="109538"/>
                    <a:pt x="80963" y="110490"/>
                    <a:pt x="80010" y="110490"/>
                  </a:cubicBezTo>
                  <a:cubicBezTo>
                    <a:pt x="80010" y="110490"/>
                    <a:pt x="79058" y="110490"/>
                    <a:pt x="79058" y="110490"/>
                  </a:cubicBezTo>
                  <a:cubicBezTo>
                    <a:pt x="78105" y="109538"/>
                    <a:pt x="77153" y="109538"/>
                    <a:pt x="76200" y="109538"/>
                  </a:cubicBezTo>
                  <a:cubicBezTo>
                    <a:pt x="75248" y="109538"/>
                    <a:pt x="75248" y="109538"/>
                    <a:pt x="74295" y="109538"/>
                  </a:cubicBezTo>
                  <a:cubicBezTo>
                    <a:pt x="74295" y="109538"/>
                    <a:pt x="73343" y="109538"/>
                    <a:pt x="73343" y="109538"/>
                  </a:cubicBezTo>
                  <a:cubicBezTo>
                    <a:pt x="73343" y="109538"/>
                    <a:pt x="73343" y="109538"/>
                    <a:pt x="73343" y="109538"/>
                  </a:cubicBezTo>
                  <a:cubicBezTo>
                    <a:pt x="73343" y="109538"/>
                    <a:pt x="72390" y="109538"/>
                    <a:pt x="71438" y="109538"/>
                  </a:cubicBezTo>
                  <a:cubicBezTo>
                    <a:pt x="70485" y="109538"/>
                    <a:pt x="70485" y="109538"/>
                    <a:pt x="69533" y="108585"/>
                  </a:cubicBezTo>
                  <a:cubicBezTo>
                    <a:pt x="69533" y="109538"/>
                    <a:pt x="69533" y="109538"/>
                    <a:pt x="69533" y="109538"/>
                  </a:cubicBezTo>
                  <a:cubicBezTo>
                    <a:pt x="69533" y="109538"/>
                    <a:pt x="69533" y="109538"/>
                    <a:pt x="69533" y="109538"/>
                  </a:cubicBezTo>
                  <a:cubicBezTo>
                    <a:pt x="69533" y="109538"/>
                    <a:pt x="69533" y="109538"/>
                    <a:pt x="69533" y="109538"/>
                  </a:cubicBezTo>
                  <a:cubicBezTo>
                    <a:pt x="70485" y="109538"/>
                    <a:pt x="72390" y="109538"/>
                    <a:pt x="73343" y="109538"/>
                  </a:cubicBezTo>
                  <a:cubicBezTo>
                    <a:pt x="74295" y="109538"/>
                    <a:pt x="74295" y="109538"/>
                    <a:pt x="74295" y="109538"/>
                  </a:cubicBezTo>
                  <a:cubicBezTo>
                    <a:pt x="74295" y="109538"/>
                    <a:pt x="75248" y="110490"/>
                    <a:pt x="74295" y="110490"/>
                  </a:cubicBezTo>
                  <a:cubicBezTo>
                    <a:pt x="74295" y="110490"/>
                    <a:pt x="73343" y="110490"/>
                    <a:pt x="73343" y="110490"/>
                  </a:cubicBezTo>
                  <a:cubicBezTo>
                    <a:pt x="72390" y="110490"/>
                    <a:pt x="71438" y="110490"/>
                    <a:pt x="70485" y="110490"/>
                  </a:cubicBezTo>
                  <a:cubicBezTo>
                    <a:pt x="70485" y="110490"/>
                    <a:pt x="70485" y="110490"/>
                    <a:pt x="70485" y="110490"/>
                  </a:cubicBezTo>
                  <a:cubicBezTo>
                    <a:pt x="71438" y="110490"/>
                    <a:pt x="71438" y="111443"/>
                    <a:pt x="71438" y="111443"/>
                  </a:cubicBezTo>
                  <a:cubicBezTo>
                    <a:pt x="71438" y="111443"/>
                    <a:pt x="70485" y="112395"/>
                    <a:pt x="69533" y="111443"/>
                  </a:cubicBezTo>
                  <a:cubicBezTo>
                    <a:pt x="68580" y="111443"/>
                    <a:pt x="68580" y="110490"/>
                    <a:pt x="67628" y="111443"/>
                  </a:cubicBezTo>
                  <a:cubicBezTo>
                    <a:pt x="67628" y="111443"/>
                    <a:pt x="66675" y="111443"/>
                    <a:pt x="66675" y="111443"/>
                  </a:cubicBezTo>
                  <a:cubicBezTo>
                    <a:pt x="65723" y="110490"/>
                    <a:pt x="64770" y="110490"/>
                    <a:pt x="63818" y="111443"/>
                  </a:cubicBezTo>
                  <a:cubicBezTo>
                    <a:pt x="63818" y="111443"/>
                    <a:pt x="62865" y="111443"/>
                    <a:pt x="62865" y="111443"/>
                  </a:cubicBezTo>
                  <a:cubicBezTo>
                    <a:pt x="61913" y="111443"/>
                    <a:pt x="61913" y="111443"/>
                    <a:pt x="60960" y="111443"/>
                  </a:cubicBezTo>
                  <a:cubicBezTo>
                    <a:pt x="60008" y="111443"/>
                    <a:pt x="59055" y="112395"/>
                    <a:pt x="58103" y="111443"/>
                  </a:cubicBezTo>
                  <a:cubicBezTo>
                    <a:pt x="56198" y="110490"/>
                    <a:pt x="55245" y="110490"/>
                    <a:pt x="53340" y="111443"/>
                  </a:cubicBezTo>
                  <a:cubicBezTo>
                    <a:pt x="52388" y="111443"/>
                    <a:pt x="51435" y="111443"/>
                    <a:pt x="50483" y="110490"/>
                  </a:cubicBezTo>
                  <a:cubicBezTo>
                    <a:pt x="49530" y="109538"/>
                    <a:pt x="47625" y="110490"/>
                    <a:pt x="45720" y="111443"/>
                  </a:cubicBezTo>
                  <a:cubicBezTo>
                    <a:pt x="46673" y="111443"/>
                    <a:pt x="46673" y="111443"/>
                    <a:pt x="47625" y="111443"/>
                  </a:cubicBezTo>
                  <a:cubicBezTo>
                    <a:pt x="50483" y="111443"/>
                    <a:pt x="53340" y="112395"/>
                    <a:pt x="55245" y="112395"/>
                  </a:cubicBezTo>
                  <a:cubicBezTo>
                    <a:pt x="56198" y="112395"/>
                    <a:pt x="57150" y="112395"/>
                    <a:pt x="58103" y="112395"/>
                  </a:cubicBezTo>
                  <a:cubicBezTo>
                    <a:pt x="58103" y="112395"/>
                    <a:pt x="59055" y="112395"/>
                    <a:pt x="59055" y="112395"/>
                  </a:cubicBezTo>
                  <a:cubicBezTo>
                    <a:pt x="60008" y="112395"/>
                    <a:pt x="60960" y="112395"/>
                    <a:pt x="61913" y="112395"/>
                  </a:cubicBezTo>
                  <a:cubicBezTo>
                    <a:pt x="61913" y="112395"/>
                    <a:pt x="62865" y="112395"/>
                    <a:pt x="62865" y="112395"/>
                  </a:cubicBezTo>
                  <a:cubicBezTo>
                    <a:pt x="63818" y="112395"/>
                    <a:pt x="65723" y="113348"/>
                    <a:pt x="66675" y="112395"/>
                  </a:cubicBezTo>
                  <a:cubicBezTo>
                    <a:pt x="66675" y="112395"/>
                    <a:pt x="66675" y="112395"/>
                    <a:pt x="67628" y="112395"/>
                  </a:cubicBezTo>
                  <a:cubicBezTo>
                    <a:pt x="69533" y="113348"/>
                    <a:pt x="70485" y="113348"/>
                    <a:pt x="72390" y="112395"/>
                  </a:cubicBezTo>
                  <a:cubicBezTo>
                    <a:pt x="72390" y="112395"/>
                    <a:pt x="73343" y="112395"/>
                    <a:pt x="73343" y="112395"/>
                  </a:cubicBezTo>
                  <a:cubicBezTo>
                    <a:pt x="73343" y="112395"/>
                    <a:pt x="73343" y="112395"/>
                    <a:pt x="74295" y="112395"/>
                  </a:cubicBezTo>
                  <a:cubicBezTo>
                    <a:pt x="74295" y="112395"/>
                    <a:pt x="74295" y="112395"/>
                    <a:pt x="74295" y="112395"/>
                  </a:cubicBezTo>
                  <a:cubicBezTo>
                    <a:pt x="74295" y="112395"/>
                    <a:pt x="75248" y="112395"/>
                    <a:pt x="75248" y="112395"/>
                  </a:cubicBezTo>
                  <a:cubicBezTo>
                    <a:pt x="75248" y="112395"/>
                    <a:pt x="76200" y="112395"/>
                    <a:pt x="76200" y="112395"/>
                  </a:cubicBezTo>
                  <a:cubicBezTo>
                    <a:pt x="76200" y="112395"/>
                    <a:pt x="77153" y="112395"/>
                    <a:pt x="77153" y="112395"/>
                  </a:cubicBezTo>
                  <a:cubicBezTo>
                    <a:pt x="79058" y="112395"/>
                    <a:pt x="80963" y="113348"/>
                    <a:pt x="81915" y="113348"/>
                  </a:cubicBezTo>
                  <a:cubicBezTo>
                    <a:pt x="82868" y="113348"/>
                    <a:pt x="83820" y="113348"/>
                    <a:pt x="84773" y="113348"/>
                  </a:cubicBezTo>
                  <a:cubicBezTo>
                    <a:pt x="86678" y="113348"/>
                    <a:pt x="88583" y="114300"/>
                    <a:pt x="89535" y="113348"/>
                  </a:cubicBezTo>
                  <a:cubicBezTo>
                    <a:pt x="90488" y="113348"/>
                    <a:pt x="90488" y="113348"/>
                    <a:pt x="91440" y="113348"/>
                  </a:cubicBezTo>
                  <a:cubicBezTo>
                    <a:pt x="93345" y="113348"/>
                    <a:pt x="95250" y="113348"/>
                    <a:pt x="97155" y="114300"/>
                  </a:cubicBezTo>
                  <a:cubicBezTo>
                    <a:pt x="98108" y="114300"/>
                    <a:pt x="100013" y="114300"/>
                    <a:pt x="100965" y="115253"/>
                  </a:cubicBezTo>
                  <a:cubicBezTo>
                    <a:pt x="100965" y="115253"/>
                    <a:pt x="100965" y="115253"/>
                    <a:pt x="101918" y="115253"/>
                  </a:cubicBezTo>
                  <a:cubicBezTo>
                    <a:pt x="102870" y="114300"/>
                    <a:pt x="104775" y="115253"/>
                    <a:pt x="105728" y="115253"/>
                  </a:cubicBezTo>
                  <a:cubicBezTo>
                    <a:pt x="105728" y="115253"/>
                    <a:pt x="106680" y="115253"/>
                    <a:pt x="106680" y="115253"/>
                  </a:cubicBezTo>
                  <a:cubicBezTo>
                    <a:pt x="107633" y="115253"/>
                    <a:pt x="108585" y="115253"/>
                    <a:pt x="109538" y="115253"/>
                  </a:cubicBezTo>
                  <a:cubicBezTo>
                    <a:pt x="109538" y="115253"/>
                    <a:pt x="110490" y="115253"/>
                    <a:pt x="110490" y="115253"/>
                  </a:cubicBezTo>
                  <a:cubicBezTo>
                    <a:pt x="110490" y="115253"/>
                    <a:pt x="110490" y="115253"/>
                    <a:pt x="110490" y="115253"/>
                  </a:cubicBezTo>
                  <a:cubicBezTo>
                    <a:pt x="112395" y="115253"/>
                    <a:pt x="114300" y="115253"/>
                    <a:pt x="115253" y="115253"/>
                  </a:cubicBezTo>
                  <a:cubicBezTo>
                    <a:pt x="116205" y="115253"/>
                    <a:pt x="116205" y="115253"/>
                    <a:pt x="117158" y="116205"/>
                  </a:cubicBezTo>
                  <a:cubicBezTo>
                    <a:pt x="119063" y="115253"/>
                    <a:pt x="120015" y="115253"/>
                    <a:pt x="121920" y="115253"/>
                  </a:cubicBezTo>
                  <a:cubicBezTo>
                    <a:pt x="123825" y="116205"/>
                    <a:pt x="125730" y="116205"/>
                    <a:pt x="127635" y="116205"/>
                  </a:cubicBezTo>
                  <a:cubicBezTo>
                    <a:pt x="129540" y="116205"/>
                    <a:pt x="130493" y="116205"/>
                    <a:pt x="132398" y="117158"/>
                  </a:cubicBezTo>
                  <a:cubicBezTo>
                    <a:pt x="132398" y="117158"/>
                    <a:pt x="133350" y="117158"/>
                    <a:pt x="133350" y="117158"/>
                  </a:cubicBezTo>
                  <a:cubicBezTo>
                    <a:pt x="134303" y="117158"/>
                    <a:pt x="136208" y="117158"/>
                    <a:pt x="137160" y="118110"/>
                  </a:cubicBezTo>
                  <a:cubicBezTo>
                    <a:pt x="139065" y="119063"/>
                    <a:pt x="140970" y="118110"/>
                    <a:pt x="142875" y="119063"/>
                  </a:cubicBezTo>
                  <a:cubicBezTo>
                    <a:pt x="143828" y="119063"/>
                    <a:pt x="143828" y="119063"/>
                    <a:pt x="144780" y="119063"/>
                  </a:cubicBezTo>
                  <a:cubicBezTo>
                    <a:pt x="145733" y="119063"/>
                    <a:pt x="146685" y="119063"/>
                    <a:pt x="148590" y="119063"/>
                  </a:cubicBezTo>
                  <a:cubicBezTo>
                    <a:pt x="150495" y="119063"/>
                    <a:pt x="153353" y="120015"/>
                    <a:pt x="155258" y="120015"/>
                  </a:cubicBezTo>
                  <a:cubicBezTo>
                    <a:pt x="155258" y="120015"/>
                    <a:pt x="155258" y="120015"/>
                    <a:pt x="156210" y="120015"/>
                  </a:cubicBezTo>
                  <a:cubicBezTo>
                    <a:pt x="158115" y="120968"/>
                    <a:pt x="159068" y="120968"/>
                    <a:pt x="160973" y="120968"/>
                  </a:cubicBezTo>
                  <a:cubicBezTo>
                    <a:pt x="161925" y="120968"/>
                    <a:pt x="161925" y="120968"/>
                    <a:pt x="162878" y="120968"/>
                  </a:cubicBezTo>
                  <a:cubicBezTo>
                    <a:pt x="163830" y="120968"/>
                    <a:pt x="165735" y="120968"/>
                    <a:pt x="166688" y="121920"/>
                  </a:cubicBezTo>
                  <a:cubicBezTo>
                    <a:pt x="167640" y="121920"/>
                    <a:pt x="167640" y="121920"/>
                    <a:pt x="168593" y="121920"/>
                  </a:cubicBezTo>
                  <a:cubicBezTo>
                    <a:pt x="170498" y="121920"/>
                    <a:pt x="172403" y="122873"/>
                    <a:pt x="174308" y="122873"/>
                  </a:cubicBezTo>
                  <a:cubicBezTo>
                    <a:pt x="175260" y="122873"/>
                    <a:pt x="176213" y="122873"/>
                    <a:pt x="177165" y="122873"/>
                  </a:cubicBezTo>
                  <a:cubicBezTo>
                    <a:pt x="178118" y="122873"/>
                    <a:pt x="180023" y="123825"/>
                    <a:pt x="180975" y="123825"/>
                  </a:cubicBezTo>
                  <a:cubicBezTo>
                    <a:pt x="183833" y="123825"/>
                    <a:pt x="185738" y="124778"/>
                    <a:pt x="188595" y="124778"/>
                  </a:cubicBezTo>
                  <a:cubicBezTo>
                    <a:pt x="189548" y="124778"/>
                    <a:pt x="190500" y="124778"/>
                    <a:pt x="192405" y="125730"/>
                  </a:cubicBezTo>
                  <a:cubicBezTo>
                    <a:pt x="192405" y="125730"/>
                    <a:pt x="193358" y="125730"/>
                    <a:pt x="193358" y="125730"/>
                  </a:cubicBezTo>
                  <a:cubicBezTo>
                    <a:pt x="195263" y="125730"/>
                    <a:pt x="196215" y="125730"/>
                    <a:pt x="198120" y="125730"/>
                  </a:cubicBezTo>
                  <a:cubicBezTo>
                    <a:pt x="200025" y="125730"/>
                    <a:pt x="201930" y="126683"/>
                    <a:pt x="203835" y="126683"/>
                  </a:cubicBezTo>
                  <a:cubicBezTo>
                    <a:pt x="205740" y="126683"/>
                    <a:pt x="207645" y="127635"/>
                    <a:pt x="210503" y="127635"/>
                  </a:cubicBezTo>
                  <a:cubicBezTo>
                    <a:pt x="212408" y="127635"/>
                    <a:pt x="214313" y="127635"/>
                    <a:pt x="215265" y="128588"/>
                  </a:cubicBezTo>
                  <a:cubicBezTo>
                    <a:pt x="217170" y="128588"/>
                    <a:pt x="219075" y="129540"/>
                    <a:pt x="220980" y="129540"/>
                  </a:cubicBezTo>
                  <a:cubicBezTo>
                    <a:pt x="220980" y="129540"/>
                    <a:pt x="220980" y="129540"/>
                    <a:pt x="221933" y="129540"/>
                  </a:cubicBezTo>
                  <a:cubicBezTo>
                    <a:pt x="224790" y="129540"/>
                    <a:pt x="227648" y="130493"/>
                    <a:pt x="230505" y="130493"/>
                  </a:cubicBezTo>
                  <a:cubicBezTo>
                    <a:pt x="230505" y="130493"/>
                    <a:pt x="230505" y="130493"/>
                    <a:pt x="231458" y="130493"/>
                  </a:cubicBezTo>
                  <a:cubicBezTo>
                    <a:pt x="234315" y="130493"/>
                    <a:pt x="238125" y="131445"/>
                    <a:pt x="240983" y="132398"/>
                  </a:cubicBezTo>
                  <a:cubicBezTo>
                    <a:pt x="241935" y="132398"/>
                    <a:pt x="243840" y="132398"/>
                    <a:pt x="244793" y="133350"/>
                  </a:cubicBezTo>
                  <a:cubicBezTo>
                    <a:pt x="247650" y="134303"/>
                    <a:pt x="250508" y="134303"/>
                    <a:pt x="253365" y="135255"/>
                  </a:cubicBezTo>
                  <a:cubicBezTo>
                    <a:pt x="254318" y="135255"/>
                    <a:pt x="256223" y="136208"/>
                    <a:pt x="258128" y="136208"/>
                  </a:cubicBezTo>
                  <a:cubicBezTo>
                    <a:pt x="259080" y="136208"/>
                    <a:pt x="260033" y="137160"/>
                    <a:pt x="260985" y="137160"/>
                  </a:cubicBezTo>
                  <a:cubicBezTo>
                    <a:pt x="261938" y="137160"/>
                    <a:pt x="262890" y="138113"/>
                    <a:pt x="262890" y="139065"/>
                  </a:cubicBezTo>
                  <a:cubicBezTo>
                    <a:pt x="262890" y="139065"/>
                    <a:pt x="263843" y="140018"/>
                    <a:pt x="262890" y="140970"/>
                  </a:cubicBezTo>
                  <a:cubicBezTo>
                    <a:pt x="261938" y="140970"/>
                    <a:pt x="261938" y="142875"/>
                    <a:pt x="262890" y="142875"/>
                  </a:cubicBezTo>
                  <a:cubicBezTo>
                    <a:pt x="262890" y="143828"/>
                    <a:pt x="263843" y="143828"/>
                    <a:pt x="263843" y="144780"/>
                  </a:cubicBezTo>
                  <a:cubicBezTo>
                    <a:pt x="263843" y="144780"/>
                    <a:pt x="263843" y="145733"/>
                    <a:pt x="263843" y="145733"/>
                  </a:cubicBezTo>
                  <a:cubicBezTo>
                    <a:pt x="263843" y="145733"/>
                    <a:pt x="263843" y="146685"/>
                    <a:pt x="263843" y="146685"/>
                  </a:cubicBezTo>
                  <a:cubicBezTo>
                    <a:pt x="263843" y="146685"/>
                    <a:pt x="264795" y="146685"/>
                    <a:pt x="264795" y="146685"/>
                  </a:cubicBezTo>
                  <a:cubicBezTo>
                    <a:pt x="264795" y="146685"/>
                    <a:pt x="265748" y="146685"/>
                    <a:pt x="265748" y="146685"/>
                  </a:cubicBezTo>
                  <a:cubicBezTo>
                    <a:pt x="265748" y="146685"/>
                    <a:pt x="266700" y="146685"/>
                    <a:pt x="266700" y="147638"/>
                  </a:cubicBezTo>
                  <a:cubicBezTo>
                    <a:pt x="266700" y="148590"/>
                    <a:pt x="266700" y="148590"/>
                    <a:pt x="267653" y="149543"/>
                  </a:cubicBezTo>
                  <a:cubicBezTo>
                    <a:pt x="266700" y="149543"/>
                    <a:pt x="266700" y="149543"/>
                    <a:pt x="266700" y="149543"/>
                  </a:cubicBezTo>
                  <a:cubicBezTo>
                    <a:pt x="266700" y="149543"/>
                    <a:pt x="266700" y="148590"/>
                    <a:pt x="265748" y="148590"/>
                  </a:cubicBezTo>
                  <a:cubicBezTo>
                    <a:pt x="265748" y="148590"/>
                    <a:pt x="265748" y="148590"/>
                    <a:pt x="265748" y="148590"/>
                  </a:cubicBezTo>
                  <a:cubicBezTo>
                    <a:pt x="265748" y="148590"/>
                    <a:pt x="265748" y="147638"/>
                    <a:pt x="264795" y="148590"/>
                  </a:cubicBezTo>
                  <a:cubicBezTo>
                    <a:pt x="263843" y="148590"/>
                    <a:pt x="263843" y="148590"/>
                    <a:pt x="262890" y="147638"/>
                  </a:cubicBezTo>
                  <a:cubicBezTo>
                    <a:pt x="262890" y="147638"/>
                    <a:pt x="262890" y="147638"/>
                    <a:pt x="262890" y="148590"/>
                  </a:cubicBezTo>
                  <a:cubicBezTo>
                    <a:pt x="262890" y="148590"/>
                    <a:pt x="262890" y="148590"/>
                    <a:pt x="262890" y="148590"/>
                  </a:cubicBezTo>
                  <a:cubicBezTo>
                    <a:pt x="262890" y="148590"/>
                    <a:pt x="262890" y="148590"/>
                    <a:pt x="262890" y="148590"/>
                  </a:cubicBezTo>
                  <a:cubicBezTo>
                    <a:pt x="262890" y="147638"/>
                    <a:pt x="261938" y="147638"/>
                    <a:pt x="260985" y="148590"/>
                  </a:cubicBezTo>
                  <a:cubicBezTo>
                    <a:pt x="260985" y="148590"/>
                    <a:pt x="260985" y="148590"/>
                    <a:pt x="260033" y="148590"/>
                  </a:cubicBezTo>
                  <a:cubicBezTo>
                    <a:pt x="260033" y="147638"/>
                    <a:pt x="259080" y="147638"/>
                    <a:pt x="258128" y="147638"/>
                  </a:cubicBezTo>
                  <a:cubicBezTo>
                    <a:pt x="258128" y="146685"/>
                    <a:pt x="258128" y="146685"/>
                    <a:pt x="258128" y="146685"/>
                  </a:cubicBezTo>
                  <a:cubicBezTo>
                    <a:pt x="258128" y="146685"/>
                    <a:pt x="258128" y="146685"/>
                    <a:pt x="258128" y="146685"/>
                  </a:cubicBezTo>
                  <a:cubicBezTo>
                    <a:pt x="258128" y="147638"/>
                    <a:pt x="257175" y="146685"/>
                    <a:pt x="257175" y="146685"/>
                  </a:cubicBezTo>
                  <a:cubicBezTo>
                    <a:pt x="257175" y="146685"/>
                    <a:pt x="257175" y="145733"/>
                    <a:pt x="256223" y="146685"/>
                  </a:cubicBezTo>
                  <a:cubicBezTo>
                    <a:pt x="256223" y="146685"/>
                    <a:pt x="255270" y="147638"/>
                    <a:pt x="255270" y="147638"/>
                  </a:cubicBezTo>
                  <a:cubicBezTo>
                    <a:pt x="255270" y="147638"/>
                    <a:pt x="255270" y="148590"/>
                    <a:pt x="256223" y="147638"/>
                  </a:cubicBezTo>
                  <a:cubicBezTo>
                    <a:pt x="257175" y="147638"/>
                    <a:pt x="257175" y="148590"/>
                    <a:pt x="257175" y="148590"/>
                  </a:cubicBezTo>
                  <a:cubicBezTo>
                    <a:pt x="258128" y="148590"/>
                    <a:pt x="259080" y="149543"/>
                    <a:pt x="259080" y="150495"/>
                  </a:cubicBezTo>
                  <a:cubicBezTo>
                    <a:pt x="259080" y="150495"/>
                    <a:pt x="259080" y="150495"/>
                    <a:pt x="260033" y="150495"/>
                  </a:cubicBezTo>
                  <a:cubicBezTo>
                    <a:pt x="260033" y="150495"/>
                    <a:pt x="260033" y="151448"/>
                    <a:pt x="259080" y="151448"/>
                  </a:cubicBezTo>
                  <a:cubicBezTo>
                    <a:pt x="259080" y="151448"/>
                    <a:pt x="259080" y="151448"/>
                    <a:pt x="258128" y="151448"/>
                  </a:cubicBezTo>
                  <a:cubicBezTo>
                    <a:pt x="258128" y="152400"/>
                    <a:pt x="258128" y="152400"/>
                    <a:pt x="257175" y="152400"/>
                  </a:cubicBezTo>
                  <a:cubicBezTo>
                    <a:pt x="257175" y="152400"/>
                    <a:pt x="257175" y="152400"/>
                    <a:pt x="257175" y="153353"/>
                  </a:cubicBezTo>
                  <a:cubicBezTo>
                    <a:pt x="257175" y="153353"/>
                    <a:pt x="257175" y="154305"/>
                    <a:pt x="258128" y="154305"/>
                  </a:cubicBezTo>
                  <a:cubicBezTo>
                    <a:pt x="259080" y="154305"/>
                    <a:pt x="260033" y="155258"/>
                    <a:pt x="260033" y="154305"/>
                  </a:cubicBezTo>
                  <a:cubicBezTo>
                    <a:pt x="259080" y="154305"/>
                    <a:pt x="259080" y="155258"/>
                    <a:pt x="260033" y="155258"/>
                  </a:cubicBezTo>
                  <a:cubicBezTo>
                    <a:pt x="260033" y="155258"/>
                    <a:pt x="260033" y="156210"/>
                    <a:pt x="260033" y="156210"/>
                  </a:cubicBezTo>
                  <a:cubicBezTo>
                    <a:pt x="260033" y="156210"/>
                    <a:pt x="259080" y="156210"/>
                    <a:pt x="259080" y="156210"/>
                  </a:cubicBezTo>
                  <a:cubicBezTo>
                    <a:pt x="259080" y="156210"/>
                    <a:pt x="259080" y="156210"/>
                    <a:pt x="259080" y="156210"/>
                  </a:cubicBezTo>
                  <a:cubicBezTo>
                    <a:pt x="258128" y="156210"/>
                    <a:pt x="258128" y="156210"/>
                    <a:pt x="257175" y="157163"/>
                  </a:cubicBezTo>
                  <a:cubicBezTo>
                    <a:pt x="257175" y="157163"/>
                    <a:pt x="256223" y="157163"/>
                    <a:pt x="256223" y="156210"/>
                  </a:cubicBezTo>
                  <a:cubicBezTo>
                    <a:pt x="256223" y="155258"/>
                    <a:pt x="256223" y="155258"/>
                    <a:pt x="255270" y="155258"/>
                  </a:cubicBezTo>
                  <a:cubicBezTo>
                    <a:pt x="255270" y="155258"/>
                    <a:pt x="254318" y="155258"/>
                    <a:pt x="254318" y="155258"/>
                  </a:cubicBezTo>
                  <a:cubicBezTo>
                    <a:pt x="254318" y="155258"/>
                    <a:pt x="252413" y="155258"/>
                    <a:pt x="252413" y="155258"/>
                  </a:cubicBezTo>
                  <a:cubicBezTo>
                    <a:pt x="252413" y="155258"/>
                    <a:pt x="252413" y="155258"/>
                    <a:pt x="252413" y="155258"/>
                  </a:cubicBezTo>
                  <a:cubicBezTo>
                    <a:pt x="252413" y="156210"/>
                    <a:pt x="252413" y="156210"/>
                    <a:pt x="251460" y="156210"/>
                  </a:cubicBezTo>
                  <a:cubicBezTo>
                    <a:pt x="251460" y="156210"/>
                    <a:pt x="250508" y="156210"/>
                    <a:pt x="250508" y="155258"/>
                  </a:cubicBezTo>
                  <a:cubicBezTo>
                    <a:pt x="250508" y="155258"/>
                    <a:pt x="250508" y="155258"/>
                    <a:pt x="250508" y="155258"/>
                  </a:cubicBezTo>
                  <a:cubicBezTo>
                    <a:pt x="249555" y="155258"/>
                    <a:pt x="248603" y="156210"/>
                    <a:pt x="248603" y="156210"/>
                  </a:cubicBezTo>
                  <a:cubicBezTo>
                    <a:pt x="248603" y="156210"/>
                    <a:pt x="248603" y="156210"/>
                    <a:pt x="247650" y="157163"/>
                  </a:cubicBezTo>
                  <a:cubicBezTo>
                    <a:pt x="246698" y="157163"/>
                    <a:pt x="245745" y="157163"/>
                    <a:pt x="245745" y="159068"/>
                  </a:cubicBezTo>
                  <a:cubicBezTo>
                    <a:pt x="245745" y="159068"/>
                    <a:pt x="245745" y="159068"/>
                    <a:pt x="244793" y="159068"/>
                  </a:cubicBezTo>
                  <a:cubicBezTo>
                    <a:pt x="243840" y="159068"/>
                    <a:pt x="242888" y="159068"/>
                    <a:pt x="242888" y="158115"/>
                  </a:cubicBezTo>
                  <a:cubicBezTo>
                    <a:pt x="242888" y="158115"/>
                    <a:pt x="241935" y="157163"/>
                    <a:pt x="241935" y="158115"/>
                  </a:cubicBezTo>
                  <a:cubicBezTo>
                    <a:pt x="241935" y="158115"/>
                    <a:pt x="241935" y="158115"/>
                    <a:pt x="241935" y="159068"/>
                  </a:cubicBezTo>
                  <a:cubicBezTo>
                    <a:pt x="240983" y="160020"/>
                    <a:pt x="240983" y="159068"/>
                    <a:pt x="240030" y="159068"/>
                  </a:cubicBezTo>
                  <a:cubicBezTo>
                    <a:pt x="240030" y="158115"/>
                    <a:pt x="240030" y="158115"/>
                    <a:pt x="239078" y="158115"/>
                  </a:cubicBezTo>
                  <a:cubicBezTo>
                    <a:pt x="238125" y="158115"/>
                    <a:pt x="237173" y="158115"/>
                    <a:pt x="237173" y="159068"/>
                  </a:cubicBezTo>
                  <a:cubicBezTo>
                    <a:pt x="237173" y="159068"/>
                    <a:pt x="236220" y="159068"/>
                    <a:pt x="236220" y="160020"/>
                  </a:cubicBezTo>
                  <a:cubicBezTo>
                    <a:pt x="235268" y="160020"/>
                    <a:pt x="234315" y="160973"/>
                    <a:pt x="233363" y="160020"/>
                  </a:cubicBezTo>
                  <a:cubicBezTo>
                    <a:pt x="232410" y="160020"/>
                    <a:pt x="232410" y="160020"/>
                    <a:pt x="232410" y="159068"/>
                  </a:cubicBezTo>
                  <a:cubicBezTo>
                    <a:pt x="232410" y="158115"/>
                    <a:pt x="232410" y="158115"/>
                    <a:pt x="231458" y="158115"/>
                  </a:cubicBezTo>
                  <a:cubicBezTo>
                    <a:pt x="230505" y="158115"/>
                    <a:pt x="229553" y="158115"/>
                    <a:pt x="229553" y="158115"/>
                  </a:cubicBezTo>
                  <a:cubicBezTo>
                    <a:pt x="228600" y="158115"/>
                    <a:pt x="228600" y="158115"/>
                    <a:pt x="227648" y="158115"/>
                  </a:cubicBezTo>
                  <a:cubicBezTo>
                    <a:pt x="227648" y="158115"/>
                    <a:pt x="227648" y="158115"/>
                    <a:pt x="227648" y="158115"/>
                  </a:cubicBezTo>
                  <a:cubicBezTo>
                    <a:pt x="225743" y="158115"/>
                    <a:pt x="224790" y="158115"/>
                    <a:pt x="223838" y="157163"/>
                  </a:cubicBezTo>
                  <a:cubicBezTo>
                    <a:pt x="222885" y="157163"/>
                    <a:pt x="222885" y="157163"/>
                    <a:pt x="221933" y="157163"/>
                  </a:cubicBezTo>
                  <a:cubicBezTo>
                    <a:pt x="220980" y="157163"/>
                    <a:pt x="220980" y="157163"/>
                    <a:pt x="220028" y="157163"/>
                  </a:cubicBezTo>
                  <a:cubicBezTo>
                    <a:pt x="219075" y="156210"/>
                    <a:pt x="218123" y="156210"/>
                    <a:pt x="218123" y="156210"/>
                  </a:cubicBezTo>
                  <a:cubicBezTo>
                    <a:pt x="216218" y="156210"/>
                    <a:pt x="215265" y="155258"/>
                    <a:pt x="213360" y="156210"/>
                  </a:cubicBezTo>
                  <a:cubicBezTo>
                    <a:pt x="212408" y="156210"/>
                    <a:pt x="211455" y="156210"/>
                    <a:pt x="210503" y="156210"/>
                  </a:cubicBezTo>
                  <a:cubicBezTo>
                    <a:pt x="209550" y="156210"/>
                    <a:pt x="209550" y="156210"/>
                    <a:pt x="208598" y="156210"/>
                  </a:cubicBezTo>
                  <a:cubicBezTo>
                    <a:pt x="207645" y="156210"/>
                    <a:pt x="207645" y="156210"/>
                    <a:pt x="206693" y="156210"/>
                  </a:cubicBezTo>
                  <a:cubicBezTo>
                    <a:pt x="205740" y="156210"/>
                    <a:pt x="204788" y="156210"/>
                    <a:pt x="203835" y="155258"/>
                  </a:cubicBezTo>
                  <a:cubicBezTo>
                    <a:pt x="203835" y="155258"/>
                    <a:pt x="202883" y="155258"/>
                    <a:pt x="202883" y="155258"/>
                  </a:cubicBezTo>
                  <a:cubicBezTo>
                    <a:pt x="202883" y="155258"/>
                    <a:pt x="201930" y="155258"/>
                    <a:pt x="201930" y="154305"/>
                  </a:cubicBezTo>
                  <a:cubicBezTo>
                    <a:pt x="201930" y="154305"/>
                    <a:pt x="201930" y="153353"/>
                    <a:pt x="202883" y="153353"/>
                  </a:cubicBezTo>
                  <a:cubicBezTo>
                    <a:pt x="203835" y="153353"/>
                    <a:pt x="203835" y="152400"/>
                    <a:pt x="204788" y="153353"/>
                  </a:cubicBezTo>
                  <a:cubicBezTo>
                    <a:pt x="204788" y="153353"/>
                    <a:pt x="205740" y="153353"/>
                    <a:pt x="205740" y="153353"/>
                  </a:cubicBezTo>
                  <a:cubicBezTo>
                    <a:pt x="205740" y="153353"/>
                    <a:pt x="206693" y="153353"/>
                    <a:pt x="206693" y="153353"/>
                  </a:cubicBezTo>
                  <a:cubicBezTo>
                    <a:pt x="207645" y="154305"/>
                    <a:pt x="207645" y="154305"/>
                    <a:pt x="208598" y="153353"/>
                  </a:cubicBezTo>
                  <a:cubicBezTo>
                    <a:pt x="209550" y="153353"/>
                    <a:pt x="209550" y="153353"/>
                    <a:pt x="210503" y="153353"/>
                  </a:cubicBezTo>
                  <a:cubicBezTo>
                    <a:pt x="211455" y="153353"/>
                    <a:pt x="211455" y="153353"/>
                    <a:pt x="212408" y="153353"/>
                  </a:cubicBezTo>
                  <a:cubicBezTo>
                    <a:pt x="213360" y="153353"/>
                    <a:pt x="213360" y="153353"/>
                    <a:pt x="214313" y="153353"/>
                  </a:cubicBezTo>
                  <a:cubicBezTo>
                    <a:pt x="214313" y="153353"/>
                    <a:pt x="214313" y="153353"/>
                    <a:pt x="214313" y="153353"/>
                  </a:cubicBezTo>
                  <a:cubicBezTo>
                    <a:pt x="212408" y="153353"/>
                    <a:pt x="209550" y="152400"/>
                    <a:pt x="207645" y="152400"/>
                  </a:cubicBezTo>
                  <a:cubicBezTo>
                    <a:pt x="207645" y="152400"/>
                    <a:pt x="207645" y="152400"/>
                    <a:pt x="207645" y="152400"/>
                  </a:cubicBezTo>
                  <a:cubicBezTo>
                    <a:pt x="206693" y="151448"/>
                    <a:pt x="204788" y="152400"/>
                    <a:pt x="203835" y="151448"/>
                  </a:cubicBezTo>
                  <a:cubicBezTo>
                    <a:pt x="202883" y="151448"/>
                    <a:pt x="202883" y="151448"/>
                    <a:pt x="201930" y="151448"/>
                  </a:cubicBezTo>
                  <a:cubicBezTo>
                    <a:pt x="201930" y="151448"/>
                    <a:pt x="200978" y="151448"/>
                    <a:pt x="200978" y="151448"/>
                  </a:cubicBezTo>
                  <a:cubicBezTo>
                    <a:pt x="200978" y="151448"/>
                    <a:pt x="200978" y="151448"/>
                    <a:pt x="201930" y="152400"/>
                  </a:cubicBezTo>
                  <a:cubicBezTo>
                    <a:pt x="201930" y="152400"/>
                    <a:pt x="201930" y="152400"/>
                    <a:pt x="202883" y="152400"/>
                  </a:cubicBezTo>
                  <a:cubicBezTo>
                    <a:pt x="202883" y="152400"/>
                    <a:pt x="202883" y="153353"/>
                    <a:pt x="202883" y="153353"/>
                  </a:cubicBezTo>
                  <a:cubicBezTo>
                    <a:pt x="201930" y="154305"/>
                    <a:pt x="200978" y="154305"/>
                    <a:pt x="199073" y="153353"/>
                  </a:cubicBezTo>
                  <a:cubicBezTo>
                    <a:pt x="199073" y="153353"/>
                    <a:pt x="198120" y="153353"/>
                    <a:pt x="198120" y="152400"/>
                  </a:cubicBezTo>
                  <a:cubicBezTo>
                    <a:pt x="198120" y="152400"/>
                    <a:pt x="198120" y="151448"/>
                    <a:pt x="199073" y="151448"/>
                  </a:cubicBezTo>
                  <a:cubicBezTo>
                    <a:pt x="199073" y="151448"/>
                    <a:pt x="199073" y="151448"/>
                    <a:pt x="200025" y="151448"/>
                  </a:cubicBezTo>
                  <a:cubicBezTo>
                    <a:pt x="200025" y="151448"/>
                    <a:pt x="200025" y="150495"/>
                    <a:pt x="200025" y="150495"/>
                  </a:cubicBezTo>
                  <a:cubicBezTo>
                    <a:pt x="199073" y="150495"/>
                    <a:pt x="198120" y="150495"/>
                    <a:pt x="197168" y="150495"/>
                  </a:cubicBezTo>
                  <a:cubicBezTo>
                    <a:pt x="197168" y="150495"/>
                    <a:pt x="197168" y="150495"/>
                    <a:pt x="197168" y="150495"/>
                  </a:cubicBezTo>
                  <a:cubicBezTo>
                    <a:pt x="196215" y="150495"/>
                    <a:pt x="195263" y="149543"/>
                    <a:pt x="194310" y="150495"/>
                  </a:cubicBezTo>
                  <a:cubicBezTo>
                    <a:pt x="193358" y="150495"/>
                    <a:pt x="192405" y="150495"/>
                    <a:pt x="191453" y="150495"/>
                  </a:cubicBezTo>
                  <a:cubicBezTo>
                    <a:pt x="190500" y="150495"/>
                    <a:pt x="190500" y="149543"/>
                    <a:pt x="189548" y="149543"/>
                  </a:cubicBezTo>
                  <a:cubicBezTo>
                    <a:pt x="189548" y="149543"/>
                    <a:pt x="188595" y="149543"/>
                    <a:pt x="188595" y="149543"/>
                  </a:cubicBezTo>
                  <a:cubicBezTo>
                    <a:pt x="186690" y="150495"/>
                    <a:pt x="185738" y="149543"/>
                    <a:pt x="183833" y="149543"/>
                  </a:cubicBezTo>
                  <a:cubicBezTo>
                    <a:pt x="182880" y="149543"/>
                    <a:pt x="181928" y="149543"/>
                    <a:pt x="181928" y="149543"/>
                  </a:cubicBezTo>
                  <a:cubicBezTo>
                    <a:pt x="180975" y="149543"/>
                    <a:pt x="180975" y="149543"/>
                    <a:pt x="180975" y="149543"/>
                  </a:cubicBezTo>
                  <a:cubicBezTo>
                    <a:pt x="180023" y="149543"/>
                    <a:pt x="180023" y="149543"/>
                    <a:pt x="179070" y="149543"/>
                  </a:cubicBezTo>
                  <a:cubicBezTo>
                    <a:pt x="178118" y="149543"/>
                    <a:pt x="178118" y="149543"/>
                    <a:pt x="177165" y="149543"/>
                  </a:cubicBezTo>
                  <a:cubicBezTo>
                    <a:pt x="177165" y="149543"/>
                    <a:pt x="176213" y="148590"/>
                    <a:pt x="176213" y="148590"/>
                  </a:cubicBezTo>
                  <a:cubicBezTo>
                    <a:pt x="175260" y="148590"/>
                    <a:pt x="174308" y="148590"/>
                    <a:pt x="173355" y="148590"/>
                  </a:cubicBezTo>
                  <a:cubicBezTo>
                    <a:pt x="172403" y="148590"/>
                    <a:pt x="172403" y="148590"/>
                    <a:pt x="171450" y="148590"/>
                  </a:cubicBezTo>
                  <a:cubicBezTo>
                    <a:pt x="171450" y="148590"/>
                    <a:pt x="171450" y="148590"/>
                    <a:pt x="170498" y="148590"/>
                  </a:cubicBezTo>
                  <a:cubicBezTo>
                    <a:pt x="169545" y="148590"/>
                    <a:pt x="168593" y="148590"/>
                    <a:pt x="167640" y="148590"/>
                  </a:cubicBezTo>
                  <a:cubicBezTo>
                    <a:pt x="166688" y="148590"/>
                    <a:pt x="165735" y="148590"/>
                    <a:pt x="164783" y="147638"/>
                  </a:cubicBezTo>
                  <a:cubicBezTo>
                    <a:pt x="163830" y="147638"/>
                    <a:pt x="163830" y="146685"/>
                    <a:pt x="163830" y="146685"/>
                  </a:cubicBezTo>
                  <a:cubicBezTo>
                    <a:pt x="163830" y="145733"/>
                    <a:pt x="164783" y="145733"/>
                    <a:pt x="164783" y="146685"/>
                  </a:cubicBezTo>
                  <a:cubicBezTo>
                    <a:pt x="164783" y="146685"/>
                    <a:pt x="164783" y="146685"/>
                    <a:pt x="165735" y="146685"/>
                  </a:cubicBezTo>
                  <a:cubicBezTo>
                    <a:pt x="166688" y="146685"/>
                    <a:pt x="167640" y="146685"/>
                    <a:pt x="168593" y="146685"/>
                  </a:cubicBezTo>
                  <a:cubicBezTo>
                    <a:pt x="169545" y="146685"/>
                    <a:pt x="171450" y="146685"/>
                    <a:pt x="172403" y="146685"/>
                  </a:cubicBezTo>
                  <a:cubicBezTo>
                    <a:pt x="172403" y="146685"/>
                    <a:pt x="172403" y="146685"/>
                    <a:pt x="173355" y="146685"/>
                  </a:cubicBezTo>
                  <a:cubicBezTo>
                    <a:pt x="174308" y="146685"/>
                    <a:pt x="174308" y="146685"/>
                    <a:pt x="175260" y="146685"/>
                  </a:cubicBezTo>
                  <a:cubicBezTo>
                    <a:pt x="176213" y="146685"/>
                    <a:pt x="178118" y="145733"/>
                    <a:pt x="179070" y="145733"/>
                  </a:cubicBezTo>
                  <a:cubicBezTo>
                    <a:pt x="180023" y="145733"/>
                    <a:pt x="180023" y="146685"/>
                    <a:pt x="180975" y="146685"/>
                  </a:cubicBezTo>
                  <a:cubicBezTo>
                    <a:pt x="181928" y="146685"/>
                    <a:pt x="183833" y="146685"/>
                    <a:pt x="184785" y="147638"/>
                  </a:cubicBezTo>
                  <a:cubicBezTo>
                    <a:pt x="185738" y="148590"/>
                    <a:pt x="187643" y="147638"/>
                    <a:pt x="189548" y="147638"/>
                  </a:cubicBezTo>
                  <a:cubicBezTo>
                    <a:pt x="189548" y="147638"/>
                    <a:pt x="190500" y="147638"/>
                    <a:pt x="190500" y="147638"/>
                  </a:cubicBezTo>
                  <a:cubicBezTo>
                    <a:pt x="191453" y="147638"/>
                    <a:pt x="191453" y="147638"/>
                    <a:pt x="191453" y="146685"/>
                  </a:cubicBezTo>
                  <a:cubicBezTo>
                    <a:pt x="191453" y="146685"/>
                    <a:pt x="191453" y="145733"/>
                    <a:pt x="192405" y="145733"/>
                  </a:cubicBezTo>
                  <a:cubicBezTo>
                    <a:pt x="191453" y="145733"/>
                    <a:pt x="190500" y="144780"/>
                    <a:pt x="189548" y="144780"/>
                  </a:cubicBezTo>
                  <a:cubicBezTo>
                    <a:pt x="189548" y="144780"/>
                    <a:pt x="189548" y="144780"/>
                    <a:pt x="188595" y="144780"/>
                  </a:cubicBezTo>
                  <a:cubicBezTo>
                    <a:pt x="187643" y="144780"/>
                    <a:pt x="187643" y="144780"/>
                    <a:pt x="186690" y="144780"/>
                  </a:cubicBezTo>
                  <a:cubicBezTo>
                    <a:pt x="186690" y="144780"/>
                    <a:pt x="185738" y="144780"/>
                    <a:pt x="185738" y="144780"/>
                  </a:cubicBezTo>
                  <a:cubicBezTo>
                    <a:pt x="184785" y="144780"/>
                    <a:pt x="184785" y="143828"/>
                    <a:pt x="183833" y="144780"/>
                  </a:cubicBezTo>
                  <a:cubicBezTo>
                    <a:pt x="183833" y="144780"/>
                    <a:pt x="182880" y="144780"/>
                    <a:pt x="182880" y="144780"/>
                  </a:cubicBezTo>
                  <a:cubicBezTo>
                    <a:pt x="181928" y="143828"/>
                    <a:pt x="180975" y="144780"/>
                    <a:pt x="180023" y="143828"/>
                  </a:cubicBezTo>
                  <a:cubicBezTo>
                    <a:pt x="179070" y="144780"/>
                    <a:pt x="178118" y="143828"/>
                    <a:pt x="177165" y="142875"/>
                  </a:cubicBezTo>
                  <a:cubicBezTo>
                    <a:pt x="177165" y="142875"/>
                    <a:pt x="176213" y="142875"/>
                    <a:pt x="176213" y="142875"/>
                  </a:cubicBezTo>
                  <a:cubicBezTo>
                    <a:pt x="175260" y="143828"/>
                    <a:pt x="174308" y="142875"/>
                    <a:pt x="173355" y="142875"/>
                  </a:cubicBezTo>
                  <a:cubicBezTo>
                    <a:pt x="172403" y="142875"/>
                    <a:pt x="172403" y="142875"/>
                    <a:pt x="171450" y="142875"/>
                  </a:cubicBezTo>
                  <a:cubicBezTo>
                    <a:pt x="171450" y="142875"/>
                    <a:pt x="171450" y="142875"/>
                    <a:pt x="170498" y="142875"/>
                  </a:cubicBezTo>
                  <a:cubicBezTo>
                    <a:pt x="169545" y="142875"/>
                    <a:pt x="169545" y="142875"/>
                    <a:pt x="168593" y="142875"/>
                  </a:cubicBezTo>
                  <a:cubicBezTo>
                    <a:pt x="168593" y="142875"/>
                    <a:pt x="168593" y="142875"/>
                    <a:pt x="167640" y="142875"/>
                  </a:cubicBezTo>
                  <a:cubicBezTo>
                    <a:pt x="166688" y="143828"/>
                    <a:pt x="165735" y="143828"/>
                    <a:pt x="165735" y="143828"/>
                  </a:cubicBezTo>
                  <a:cubicBezTo>
                    <a:pt x="164783" y="144780"/>
                    <a:pt x="164783" y="143828"/>
                    <a:pt x="163830" y="143828"/>
                  </a:cubicBezTo>
                  <a:cubicBezTo>
                    <a:pt x="162878" y="143828"/>
                    <a:pt x="162878" y="144780"/>
                    <a:pt x="161925" y="143828"/>
                  </a:cubicBezTo>
                  <a:cubicBezTo>
                    <a:pt x="160973" y="143828"/>
                    <a:pt x="160020" y="143828"/>
                    <a:pt x="159068" y="143828"/>
                  </a:cubicBezTo>
                  <a:cubicBezTo>
                    <a:pt x="158115" y="143828"/>
                    <a:pt x="157163" y="143828"/>
                    <a:pt x="157163" y="143828"/>
                  </a:cubicBezTo>
                  <a:cubicBezTo>
                    <a:pt x="157163" y="143828"/>
                    <a:pt x="156210" y="143828"/>
                    <a:pt x="156210" y="143828"/>
                  </a:cubicBezTo>
                  <a:cubicBezTo>
                    <a:pt x="155258" y="143828"/>
                    <a:pt x="154305" y="143828"/>
                    <a:pt x="153353" y="143828"/>
                  </a:cubicBezTo>
                  <a:cubicBezTo>
                    <a:pt x="153353" y="143828"/>
                    <a:pt x="152400" y="143828"/>
                    <a:pt x="152400" y="143828"/>
                  </a:cubicBezTo>
                  <a:cubicBezTo>
                    <a:pt x="152400" y="143828"/>
                    <a:pt x="152400" y="143828"/>
                    <a:pt x="152400" y="143828"/>
                  </a:cubicBezTo>
                  <a:cubicBezTo>
                    <a:pt x="152400" y="143828"/>
                    <a:pt x="152400" y="143828"/>
                    <a:pt x="152400" y="143828"/>
                  </a:cubicBezTo>
                  <a:cubicBezTo>
                    <a:pt x="154305" y="143828"/>
                    <a:pt x="156210" y="143828"/>
                    <a:pt x="158115" y="143828"/>
                  </a:cubicBezTo>
                  <a:cubicBezTo>
                    <a:pt x="159068" y="143828"/>
                    <a:pt x="160020" y="143828"/>
                    <a:pt x="160973" y="144780"/>
                  </a:cubicBezTo>
                  <a:cubicBezTo>
                    <a:pt x="160973" y="144780"/>
                    <a:pt x="160973" y="144780"/>
                    <a:pt x="160973" y="144780"/>
                  </a:cubicBezTo>
                  <a:cubicBezTo>
                    <a:pt x="160973" y="145733"/>
                    <a:pt x="160020" y="145733"/>
                    <a:pt x="159068" y="145733"/>
                  </a:cubicBezTo>
                  <a:cubicBezTo>
                    <a:pt x="158115" y="145733"/>
                    <a:pt x="157163" y="144780"/>
                    <a:pt x="155258" y="144780"/>
                  </a:cubicBezTo>
                  <a:cubicBezTo>
                    <a:pt x="154305" y="144780"/>
                    <a:pt x="154305" y="144780"/>
                    <a:pt x="153353" y="144780"/>
                  </a:cubicBezTo>
                  <a:cubicBezTo>
                    <a:pt x="153353" y="144780"/>
                    <a:pt x="152400" y="144780"/>
                    <a:pt x="152400" y="144780"/>
                  </a:cubicBezTo>
                  <a:cubicBezTo>
                    <a:pt x="151448" y="144780"/>
                    <a:pt x="150495" y="144780"/>
                    <a:pt x="150495" y="144780"/>
                  </a:cubicBezTo>
                  <a:cubicBezTo>
                    <a:pt x="149543" y="144780"/>
                    <a:pt x="148590" y="144780"/>
                    <a:pt x="147638" y="144780"/>
                  </a:cubicBezTo>
                  <a:cubicBezTo>
                    <a:pt x="147638" y="144780"/>
                    <a:pt x="147638" y="144780"/>
                    <a:pt x="147638" y="144780"/>
                  </a:cubicBezTo>
                  <a:cubicBezTo>
                    <a:pt x="146685" y="144780"/>
                    <a:pt x="145733" y="143828"/>
                    <a:pt x="143828" y="143828"/>
                  </a:cubicBezTo>
                  <a:cubicBezTo>
                    <a:pt x="143828" y="143828"/>
                    <a:pt x="142875" y="143828"/>
                    <a:pt x="142875" y="142875"/>
                  </a:cubicBezTo>
                  <a:cubicBezTo>
                    <a:pt x="142875" y="142875"/>
                    <a:pt x="142875" y="141923"/>
                    <a:pt x="141923" y="141923"/>
                  </a:cubicBezTo>
                  <a:cubicBezTo>
                    <a:pt x="140970" y="141923"/>
                    <a:pt x="140970" y="141923"/>
                    <a:pt x="140970" y="142875"/>
                  </a:cubicBezTo>
                  <a:cubicBezTo>
                    <a:pt x="140970" y="142875"/>
                    <a:pt x="140018" y="143828"/>
                    <a:pt x="140018" y="142875"/>
                  </a:cubicBezTo>
                  <a:cubicBezTo>
                    <a:pt x="139065" y="141923"/>
                    <a:pt x="138113" y="142875"/>
                    <a:pt x="138113" y="141923"/>
                  </a:cubicBezTo>
                  <a:cubicBezTo>
                    <a:pt x="138113" y="141923"/>
                    <a:pt x="137160" y="141923"/>
                    <a:pt x="137160" y="141923"/>
                  </a:cubicBezTo>
                  <a:cubicBezTo>
                    <a:pt x="138113" y="142875"/>
                    <a:pt x="138113" y="142875"/>
                    <a:pt x="139065" y="142875"/>
                  </a:cubicBezTo>
                  <a:cubicBezTo>
                    <a:pt x="140018" y="142875"/>
                    <a:pt x="140970" y="142875"/>
                    <a:pt x="141923" y="143828"/>
                  </a:cubicBezTo>
                  <a:cubicBezTo>
                    <a:pt x="142875" y="144780"/>
                    <a:pt x="143828" y="144780"/>
                    <a:pt x="144780" y="144780"/>
                  </a:cubicBezTo>
                  <a:cubicBezTo>
                    <a:pt x="144780" y="144780"/>
                    <a:pt x="145733" y="144780"/>
                    <a:pt x="145733" y="144780"/>
                  </a:cubicBezTo>
                  <a:cubicBezTo>
                    <a:pt x="146685" y="144780"/>
                    <a:pt x="146685" y="144780"/>
                    <a:pt x="147638" y="144780"/>
                  </a:cubicBezTo>
                  <a:cubicBezTo>
                    <a:pt x="147638" y="144780"/>
                    <a:pt x="148590" y="144780"/>
                    <a:pt x="148590" y="144780"/>
                  </a:cubicBezTo>
                  <a:cubicBezTo>
                    <a:pt x="149543" y="145733"/>
                    <a:pt x="151448" y="145733"/>
                    <a:pt x="152400" y="144780"/>
                  </a:cubicBezTo>
                  <a:cubicBezTo>
                    <a:pt x="153353" y="143828"/>
                    <a:pt x="155258" y="143828"/>
                    <a:pt x="156210" y="144780"/>
                  </a:cubicBezTo>
                  <a:cubicBezTo>
                    <a:pt x="156210" y="144780"/>
                    <a:pt x="157163" y="144780"/>
                    <a:pt x="157163" y="144780"/>
                  </a:cubicBezTo>
                  <a:cubicBezTo>
                    <a:pt x="158115" y="143828"/>
                    <a:pt x="159068" y="144780"/>
                    <a:pt x="160020" y="144780"/>
                  </a:cubicBezTo>
                  <a:cubicBezTo>
                    <a:pt x="160020" y="144780"/>
                    <a:pt x="160973" y="144780"/>
                    <a:pt x="160973" y="144780"/>
                  </a:cubicBezTo>
                  <a:cubicBezTo>
                    <a:pt x="161925" y="144780"/>
                    <a:pt x="162878" y="144780"/>
                    <a:pt x="163830" y="145733"/>
                  </a:cubicBezTo>
                  <a:cubicBezTo>
                    <a:pt x="163830" y="145733"/>
                    <a:pt x="164783" y="145733"/>
                    <a:pt x="164783" y="145733"/>
                  </a:cubicBezTo>
                  <a:cubicBezTo>
                    <a:pt x="165735" y="145733"/>
                    <a:pt x="166688" y="145733"/>
                    <a:pt x="167640" y="145733"/>
                  </a:cubicBezTo>
                  <a:cubicBezTo>
                    <a:pt x="168593" y="145733"/>
                    <a:pt x="168593" y="145733"/>
                    <a:pt x="169545" y="145733"/>
                  </a:cubicBezTo>
                  <a:cubicBezTo>
                    <a:pt x="171450" y="145733"/>
                    <a:pt x="173355" y="146685"/>
                    <a:pt x="174308" y="146685"/>
                  </a:cubicBezTo>
                  <a:cubicBezTo>
                    <a:pt x="175260" y="146685"/>
                    <a:pt x="175260" y="146685"/>
                    <a:pt x="176213" y="146685"/>
                  </a:cubicBezTo>
                  <a:cubicBezTo>
                    <a:pt x="177165" y="146685"/>
                    <a:pt x="178118" y="146685"/>
                    <a:pt x="178118" y="146685"/>
                  </a:cubicBezTo>
                  <a:cubicBezTo>
                    <a:pt x="179070" y="146685"/>
                    <a:pt x="180023" y="147638"/>
                    <a:pt x="180975" y="147638"/>
                  </a:cubicBezTo>
                  <a:cubicBezTo>
                    <a:pt x="180975" y="147638"/>
                    <a:pt x="181928" y="147638"/>
                    <a:pt x="181928" y="147638"/>
                  </a:cubicBezTo>
                  <a:cubicBezTo>
                    <a:pt x="181928" y="148590"/>
                    <a:pt x="182880" y="148590"/>
                    <a:pt x="183833" y="148590"/>
                  </a:cubicBezTo>
                  <a:cubicBezTo>
                    <a:pt x="184785" y="148590"/>
                    <a:pt x="186690" y="148590"/>
                    <a:pt x="187643" y="149543"/>
                  </a:cubicBezTo>
                  <a:cubicBezTo>
                    <a:pt x="188595" y="149543"/>
                    <a:pt x="188595" y="149543"/>
                    <a:pt x="189548" y="149543"/>
                  </a:cubicBezTo>
                  <a:cubicBezTo>
                    <a:pt x="190500" y="149543"/>
                    <a:pt x="190500" y="149543"/>
                    <a:pt x="191453" y="149543"/>
                  </a:cubicBezTo>
                  <a:cubicBezTo>
                    <a:pt x="191453" y="149543"/>
                    <a:pt x="192405" y="149543"/>
                    <a:pt x="192405" y="149543"/>
                  </a:cubicBezTo>
                  <a:cubicBezTo>
                    <a:pt x="193358" y="149543"/>
                    <a:pt x="194310" y="149543"/>
                    <a:pt x="194310" y="149543"/>
                  </a:cubicBezTo>
                  <a:cubicBezTo>
                    <a:pt x="195263" y="149543"/>
                    <a:pt x="196215" y="149543"/>
                    <a:pt x="196215" y="149543"/>
                  </a:cubicBezTo>
                  <a:cubicBezTo>
                    <a:pt x="197168" y="149543"/>
                    <a:pt x="197168" y="149543"/>
                    <a:pt x="197168" y="150495"/>
                  </a:cubicBezTo>
                  <a:cubicBezTo>
                    <a:pt x="197168" y="150495"/>
                    <a:pt x="197168" y="150495"/>
                    <a:pt x="197168" y="151448"/>
                  </a:cubicBezTo>
                  <a:cubicBezTo>
                    <a:pt x="197168" y="151448"/>
                    <a:pt x="196215" y="151448"/>
                    <a:pt x="196215" y="151448"/>
                  </a:cubicBezTo>
                  <a:cubicBezTo>
                    <a:pt x="195263" y="151448"/>
                    <a:pt x="195263" y="151448"/>
                    <a:pt x="195263" y="152400"/>
                  </a:cubicBezTo>
                  <a:cubicBezTo>
                    <a:pt x="195263" y="153353"/>
                    <a:pt x="194310" y="154305"/>
                    <a:pt x="193358" y="154305"/>
                  </a:cubicBezTo>
                  <a:cubicBezTo>
                    <a:pt x="191453" y="154305"/>
                    <a:pt x="189548" y="154305"/>
                    <a:pt x="187643" y="153353"/>
                  </a:cubicBezTo>
                  <a:cubicBezTo>
                    <a:pt x="186690" y="153353"/>
                    <a:pt x="186690" y="153353"/>
                    <a:pt x="186690" y="153353"/>
                  </a:cubicBezTo>
                  <a:cubicBezTo>
                    <a:pt x="186690" y="153353"/>
                    <a:pt x="185738" y="153353"/>
                    <a:pt x="185738" y="153353"/>
                  </a:cubicBezTo>
                  <a:cubicBezTo>
                    <a:pt x="185738" y="153353"/>
                    <a:pt x="185738" y="153353"/>
                    <a:pt x="185738" y="153353"/>
                  </a:cubicBezTo>
                  <a:cubicBezTo>
                    <a:pt x="184785" y="153353"/>
                    <a:pt x="183833" y="153353"/>
                    <a:pt x="182880" y="153353"/>
                  </a:cubicBezTo>
                  <a:cubicBezTo>
                    <a:pt x="181928" y="153353"/>
                    <a:pt x="181928" y="153353"/>
                    <a:pt x="181928" y="152400"/>
                  </a:cubicBezTo>
                  <a:cubicBezTo>
                    <a:pt x="181928" y="152400"/>
                    <a:pt x="180975" y="152400"/>
                    <a:pt x="180975" y="152400"/>
                  </a:cubicBezTo>
                  <a:cubicBezTo>
                    <a:pt x="180023" y="152400"/>
                    <a:pt x="180023" y="152400"/>
                    <a:pt x="179070" y="151448"/>
                  </a:cubicBezTo>
                  <a:cubicBezTo>
                    <a:pt x="178118" y="150495"/>
                    <a:pt x="178118" y="150495"/>
                    <a:pt x="177165" y="150495"/>
                  </a:cubicBezTo>
                  <a:cubicBezTo>
                    <a:pt x="176213" y="150495"/>
                    <a:pt x="175260" y="150495"/>
                    <a:pt x="175260" y="151448"/>
                  </a:cubicBezTo>
                  <a:cubicBezTo>
                    <a:pt x="175260" y="151448"/>
                    <a:pt x="174308" y="151448"/>
                    <a:pt x="174308" y="150495"/>
                  </a:cubicBezTo>
                  <a:cubicBezTo>
                    <a:pt x="174308" y="149543"/>
                    <a:pt x="174308" y="149543"/>
                    <a:pt x="173355" y="149543"/>
                  </a:cubicBezTo>
                  <a:cubicBezTo>
                    <a:pt x="173355" y="149543"/>
                    <a:pt x="173355" y="150495"/>
                    <a:pt x="173355" y="150495"/>
                  </a:cubicBezTo>
                  <a:cubicBezTo>
                    <a:pt x="173355" y="150495"/>
                    <a:pt x="172403" y="150495"/>
                    <a:pt x="172403" y="150495"/>
                  </a:cubicBezTo>
                  <a:cubicBezTo>
                    <a:pt x="172403" y="150495"/>
                    <a:pt x="171450" y="150495"/>
                    <a:pt x="171450" y="150495"/>
                  </a:cubicBezTo>
                  <a:cubicBezTo>
                    <a:pt x="170498" y="150495"/>
                    <a:pt x="170498" y="150495"/>
                    <a:pt x="170498" y="149543"/>
                  </a:cubicBezTo>
                  <a:cubicBezTo>
                    <a:pt x="170498" y="149543"/>
                    <a:pt x="169545" y="149543"/>
                    <a:pt x="169545" y="149543"/>
                  </a:cubicBezTo>
                  <a:cubicBezTo>
                    <a:pt x="168593" y="149543"/>
                    <a:pt x="168593" y="149543"/>
                    <a:pt x="167640" y="149543"/>
                  </a:cubicBezTo>
                  <a:cubicBezTo>
                    <a:pt x="166688" y="149543"/>
                    <a:pt x="166688" y="149543"/>
                    <a:pt x="166688" y="150495"/>
                  </a:cubicBezTo>
                  <a:cubicBezTo>
                    <a:pt x="165735" y="151448"/>
                    <a:pt x="165735" y="152400"/>
                    <a:pt x="164783" y="151448"/>
                  </a:cubicBezTo>
                  <a:cubicBezTo>
                    <a:pt x="164783" y="151448"/>
                    <a:pt x="163830" y="151448"/>
                    <a:pt x="163830" y="151448"/>
                  </a:cubicBezTo>
                  <a:cubicBezTo>
                    <a:pt x="162878" y="151448"/>
                    <a:pt x="161925" y="151448"/>
                    <a:pt x="161925" y="149543"/>
                  </a:cubicBezTo>
                  <a:cubicBezTo>
                    <a:pt x="161925" y="148590"/>
                    <a:pt x="160973" y="148590"/>
                    <a:pt x="160973" y="148590"/>
                  </a:cubicBezTo>
                  <a:cubicBezTo>
                    <a:pt x="160973" y="148590"/>
                    <a:pt x="160020" y="148590"/>
                    <a:pt x="160020" y="148590"/>
                  </a:cubicBezTo>
                  <a:cubicBezTo>
                    <a:pt x="159068" y="147638"/>
                    <a:pt x="157163" y="148590"/>
                    <a:pt x="156210" y="147638"/>
                  </a:cubicBezTo>
                  <a:cubicBezTo>
                    <a:pt x="155258" y="147638"/>
                    <a:pt x="154305" y="147638"/>
                    <a:pt x="154305" y="147638"/>
                  </a:cubicBezTo>
                  <a:cubicBezTo>
                    <a:pt x="153353" y="147638"/>
                    <a:pt x="152400" y="147638"/>
                    <a:pt x="152400" y="147638"/>
                  </a:cubicBezTo>
                  <a:cubicBezTo>
                    <a:pt x="152400" y="147638"/>
                    <a:pt x="152400" y="147638"/>
                    <a:pt x="151448" y="147638"/>
                  </a:cubicBezTo>
                  <a:cubicBezTo>
                    <a:pt x="150495" y="147638"/>
                    <a:pt x="149543" y="147638"/>
                    <a:pt x="148590" y="147638"/>
                  </a:cubicBezTo>
                  <a:cubicBezTo>
                    <a:pt x="148590" y="147638"/>
                    <a:pt x="148590" y="147638"/>
                    <a:pt x="148590" y="147638"/>
                  </a:cubicBezTo>
                  <a:cubicBezTo>
                    <a:pt x="148590" y="147638"/>
                    <a:pt x="149543" y="147638"/>
                    <a:pt x="149543" y="148590"/>
                  </a:cubicBezTo>
                  <a:cubicBezTo>
                    <a:pt x="149543" y="148590"/>
                    <a:pt x="149543" y="149543"/>
                    <a:pt x="148590" y="149543"/>
                  </a:cubicBezTo>
                  <a:cubicBezTo>
                    <a:pt x="148590" y="149543"/>
                    <a:pt x="148590" y="149543"/>
                    <a:pt x="148590" y="149543"/>
                  </a:cubicBezTo>
                  <a:cubicBezTo>
                    <a:pt x="146685" y="149543"/>
                    <a:pt x="145733" y="149543"/>
                    <a:pt x="143828" y="149543"/>
                  </a:cubicBezTo>
                  <a:cubicBezTo>
                    <a:pt x="143828" y="149543"/>
                    <a:pt x="142875" y="149543"/>
                    <a:pt x="142875" y="148590"/>
                  </a:cubicBezTo>
                  <a:cubicBezTo>
                    <a:pt x="142875" y="148590"/>
                    <a:pt x="142875" y="147638"/>
                    <a:pt x="143828" y="147638"/>
                  </a:cubicBezTo>
                  <a:cubicBezTo>
                    <a:pt x="143828" y="147638"/>
                    <a:pt x="144780" y="147638"/>
                    <a:pt x="144780" y="147638"/>
                  </a:cubicBezTo>
                  <a:cubicBezTo>
                    <a:pt x="144780" y="147638"/>
                    <a:pt x="143828" y="147638"/>
                    <a:pt x="143828" y="147638"/>
                  </a:cubicBezTo>
                  <a:cubicBezTo>
                    <a:pt x="142875" y="147638"/>
                    <a:pt x="142875" y="147638"/>
                    <a:pt x="141923" y="147638"/>
                  </a:cubicBezTo>
                  <a:cubicBezTo>
                    <a:pt x="140970" y="147638"/>
                    <a:pt x="139065" y="147638"/>
                    <a:pt x="138113" y="146685"/>
                  </a:cubicBezTo>
                  <a:cubicBezTo>
                    <a:pt x="137160" y="146685"/>
                    <a:pt x="136208" y="146685"/>
                    <a:pt x="135255" y="146685"/>
                  </a:cubicBezTo>
                  <a:cubicBezTo>
                    <a:pt x="134303" y="146685"/>
                    <a:pt x="133350" y="146685"/>
                    <a:pt x="133350" y="145733"/>
                  </a:cubicBezTo>
                  <a:cubicBezTo>
                    <a:pt x="133350" y="144780"/>
                    <a:pt x="132398" y="144780"/>
                    <a:pt x="131445" y="144780"/>
                  </a:cubicBezTo>
                  <a:cubicBezTo>
                    <a:pt x="129540" y="144780"/>
                    <a:pt x="128588" y="144780"/>
                    <a:pt x="126683" y="144780"/>
                  </a:cubicBezTo>
                  <a:cubicBezTo>
                    <a:pt x="125730" y="144780"/>
                    <a:pt x="125730" y="144780"/>
                    <a:pt x="125730" y="143828"/>
                  </a:cubicBezTo>
                  <a:cubicBezTo>
                    <a:pt x="125730" y="142875"/>
                    <a:pt x="124778" y="142875"/>
                    <a:pt x="123825" y="142875"/>
                  </a:cubicBezTo>
                  <a:cubicBezTo>
                    <a:pt x="123825" y="142875"/>
                    <a:pt x="122873" y="142875"/>
                    <a:pt x="122873" y="142875"/>
                  </a:cubicBezTo>
                  <a:cubicBezTo>
                    <a:pt x="121920" y="142875"/>
                    <a:pt x="120968" y="142875"/>
                    <a:pt x="119063" y="142875"/>
                  </a:cubicBezTo>
                  <a:cubicBezTo>
                    <a:pt x="119063" y="142875"/>
                    <a:pt x="118110" y="142875"/>
                    <a:pt x="118110" y="142875"/>
                  </a:cubicBezTo>
                  <a:cubicBezTo>
                    <a:pt x="117158" y="142875"/>
                    <a:pt x="116205" y="142875"/>
                    <a:pt x="115253" y="142875"/>
                  </a:cubicBezTo>
                  <a:cubicBezTo>
                    <a:pt x="114300" y="142875"/>
                    <a:pt x="114300" y="142875"/>
                    <a:pt x="113348" y="142875"/>
                  </a:cubicBezTo>
                  <a:cubicBezTo>
                    <a:pt x="112395" y="142875"/>
                    <a:pt x="111443" y="142875"/>
                    <a:pt x="111443" y="142875"/>
                  </a:cubicBezTo>
                  <a:cubicBezTo>
                    <a:pt x="111443" y="142875"/>
                    <a:pt x="110490" y="142875"/>
                    <a:pt x="110490" y="142875"/>
                  </a:cubicBezTo>
                  <a:cubicBezTo>
                    <a:pt x="109538" y="142875"/>
                    <a:pt x="108585" y="142875"/>
                    <a:pt x="106680" y="142875"/>
                  </a:cubicBezTo>
                  <a:cubicBezTo>
                    <a:pt x="104775" y="142875"/>
                    <a:pt x="102870" y="143828"/>
                    <a:pt x="100013" y="143828"/>
                  </a:cubicBezTo>
                  <a:cubicBezTo>
                    <a:pt x="100013" y="143828"/>
                    <a:pt x="99060" y="143828"/>
                    <a:pt x="99060" y="143828"/>
                  </a:cubicBezTo>
                  <a:cubicBezTo>
                    <a:pt x="98108" y="143828"/>
                    <a:pt x="97155" y="143828"/>
                    <a:pt x="97155" y="143828"/>
                  </a:cubicBezTo>
                  <a:cubicBezTo>
                    <a:pt x="96203" y="143828"/>
                    <a:pt x="96203" y="143828"/>
                    <a:pt x="95250" y="143828"/>
                  </a:cubicBezTo>
                  <a:cubicBezTo>
                    <a:pt x="95250" y="143828"/>
                    <a:pt x="94298" y="143828"/>
                    <a:pt x="94298" y="143828"/>
                  </a:cubicBezTo>
                  <a:cubicBezTo>
                    <a:pt x="93345" y="142875"/>
                    <a:pt x="91440" y="142875"/>
                    <a:pt x="90488" y="143828"/>
                  </a:cubicBezTo>
                  <a:cubicBezTo>
                    <a:pt x="89535" y="144780"/>
                    <a:pt x="88583" y="143828"/>
                    <a:pt x="86678" y="143828"/>
                  </a:cubicBezTo>
                  <a:cubicBezTo>
                    <a:pt x="86678" y="143828"/>
                    <a:pt x="85725" y="143828"/>
                    <a:pt x="85725" y="143828"/>
                  </a:cubicBezTo>
                  <a:cubicBezTo>
                    <a:pt x="84773" y="143828"/>
                    <a:pt x="84773" y="143828"/>
                    <a:pt x="84773" y="143828"/>
                  </a:cubicBezTo>
                  <a:cubicBezTo>
                    <a:pt x="84773" y="143828"/>
                    <a:pt x="84773" y="142875"/>
                    <a:pt x="83820" y="143828"/>
                  </a:cubicBezTo>
                  <a:cubicBezTo>
                    <a:pt x="82868" y="144780"/>
                    <a:pt x="80963" y="144780"/>
                    <a:pt x="80010" y="143828"/>
                  </a:cubicBezTo>
                  <a:cubicBezTo>
                    <a:pt x="80010" y="143828"/>
                    <a:pt x="80010" y="143828"/>
                    <a:pt x="79058" y="143828"/>
                  </a:cubicBezTo>
                  <a:cubicBezTo>
                    <a:pt x="78105" y="143828"/>
                    <a:pt x="77153" y="143828"/>
                    <a:pt x="76200" y="143828"/>
                  </a:cubicBezTo>
                  <a:cubicBezTo>
                    <a:pt x="76200" y="143828"/>
                    <a:pt x="75248" y="143828"/>
                    <a:pt x="75248" y="143828"/>
                  </a:cubicBezTo>
                  <a:cubicBezTo>
                    <a:pt x="75248" y="143828"/>
                    <a:pt x="75248" y="143828"/>
                    <a:pt x="75248" y="143828"/>
                  </a:cubicBezTo>
                  <a:cubicBezTo>
                    <a:pt x="75248" y="143828"/>
                    <a:pt x="75248" y="143828"/>
                    <a:pt x="75248" y="143828"/>
                  </a:cubicBezTo>
                  <a:cubicBezTo>
                    <a:pt x="76200" y="143828"/>
                    <a:pt x="77153" y="143828"/>
                    <a:pt x="78105" y="143828"/>
                  </a:cubicBezTo>
                  <a:cubicBezTo>
                    <a:pt x="79058" y="143828"/>
                    <a:pt x="79058" y="143828"/>
                    <a:pt x="79058" y="144780"/>
                  </a:cubicBezTo>
                  <a:cubicBezTo>
                    <a:pt x="79058" y="145733"/>
                    <a:pt x="78105" y="145733"/>
                    <a:pt x="78105" y="145733"/>
                  </a:cubicBezTo>
                  <a:cubicBezTo>
                    <a:pt x="77153" y="145733"/>
                    <a:pt x="76200" y="145733"/>
                    <a:pt x="76200" y="145733"/>
                  </a:cubicBezTo>
                  <a:cubicBezTo>
                    <a:pt x="76200" y="145733"/>
                    <a:pt x="75248" y="145733"/>
                    <a:pt x="75248" y="145733"/>
                  </a:cubicBezTo>
                  <a:cubicBezTo>
                    <a:pt x="74295" y="146685"/>
                    <a:pt x="73343" y="145733"/>
                    <a:pt x="73343" y="145733"/>
                  </a:cubicBezTo>
                  <a:cubicBezTo>
                    <a:pt x="73343" y="145733"/>
                    <a:pt x="72390" y="145733"/>
                    <a:pt x="72390" y="145733"/>
                  </a:cubicBezTo>
                  <a:cubicBezTo>
                    <a:pt x="72390" y="145733"/>
                    <a:pt x="71438" y="145733"/>
                    <a:pt x="71438" y="146685"/>
                  </a:cubicBezTo>
                  <a:cubicBezTo>
                    <a:pt x="71438" y="147638"/>
                    <a:pt x="70485" y="147638"/>
                    <a:pt x="69533" y="146685"/>
                  </a:cubicBezTo>
                  <a:cubicBezTo>
                    <a:pt x="69533" y="145733"/>
                    <a:pt x="68580" y="146685"/>
                    <a:pt x="68580" y="146685"/>
                  </a:cubicBezTo>
                  <a:cubicBezTo>
                    <a:pt x="67628" y="146685"/>
                    <a:pt x="65723" y="146685"/>
                    <a:pt x="64770" y="147638"/>
                  </a:cubicBezTo>
                  <a:cubicBezTo>
                    <a:pt x="64770" y="147638"/>
                    <a:pt x="63818" y="147638"/>
                    <a:pt x="63818" y="147638"/>
                  </a:cubicBezTo>
                  <a:cubicBezTo>
                    <a:pt x="63818" y="146685"/>
                    <a:pt x="62865" y="146685"/>
                    <a:pt x="62865" y="145733"/>
                  </a:cubicBezTo>
                  <a:cubicBezTo>
                    <a:pt x="62865" y="145733"/>
                    <a:pt x="62865" y="145733"/>
                    <a:pt x="62865" y="144780"/>
                  </a:cubicBezTo>
                  <a:cubicBezTo>
                    <a:pt x="62865" y="144780"/>
                    <a:pt x="62865" y="143828"/>
                    <a:pt x="61913" y="144780"/>
                  </a:cubicBezTo>
                  <a:cubicBezTo>
                    <a:pt x="61913" y="144780"/>
                    <a:pt x="60960" y="145733"/>
                    <a:pt x="60960" y="145733"/>
                  </a:cubicBezTo>
                  <a:cubicBezTo>
                    <a:pt x="60960" y="145733"/>
                    <a:pt x="60960" y="145733"/>
                    <a:pt x="60960" y="145733"/>
                  </a:cubicBezTo>
                  <a:cubicBezTo>
                    <a:pt x="60960" y="145733"/>
                    <a:pt x="61913" y="145733"/>
                    <a:pt x="61913" y="146685"/>
                  </a:cubicBezTo>
                  <a:cubicBezTo>
                    <a:pt x="61913" y="146685"/>
                    <a:pt x="61913" y="147638"/>
                    <a:pt x="61913" y="147638"/>
                  </a:cubicBezTo>
                  <a:cubicBezTo>
                    <a:pt x="60960" y="148590"/>
                    <a:pt x="59055" y="148590"/>
                    <a:pt x="59055" y="147638"/>
                  </a:cubicBezTo>
                  <a:cubicBezTo>
                    <a:pt x="58103" y="146685"/>
                    <a:pt x="58103" y="146685"/>
                    <a:pt x="57150" y="146685"/>
                  </a:cubicBezTo>
                  <a:cubicBezTo>
                    <a:pt x="56198" y="146685"/>
                    <a:pt x="54293" y="146685"/>
                    <a:pt x="53340" y="146685"/>
                  </a:cubicBezTo>
                  <a:cubicBezTo>
                    <a:pt x="51435" y="146685"/>
                    <a:pt x="50483" y="147638"/>
                    <a:pt x="48578" y="148590"/>
                  </a:cubicBezTo>
                  <a:cubicBezTo>
                    <a:pt x="47625" y="148590"/>
                    <a:pt x="47625" y="149543"/>
                    <a:pt x="46673" y="148590"/>
                  </a:cubicBezTo>
                  <a:cubicBezTo>
                    <a:pt x="46673" y="148590"/>
                    <a:pt x="47625" y="148590"/>
                    <a:pt x="47625" y="148590"/>
                  </a:cubicBezTo>
                  <a:cubicBezTo>
                    <a:pt x="47625" y="148590"/>
                    <a:pt x="48578" y="148590"/>
                    <a:pt x="48578" y="148590"/>
                  </a:cubicBezTo>
                  <a:cubicBezTo>
                    <a:pt x="49530" y="148590"/>
                    <a:pt x="49530" y="148590"/>
                    <a:pt x="50483" y="148590"/>
                  </a:cubicBezTo>
                  <a:cubicBezTo>
                    <a:pt x="51435" y="148590"/>
                    <a:pt x="51435" y="148590"/>
                    <a:pt x="51435" y="149543"/>
                  </a:cubicBezTo>
                  <a:cubicBezTo>
                    <a:pt x="51435" y="150495"/>
                    <a:pt x="52388" y="150495"/>
                    <a:pt x="53340" y="150495"/>
                  </a:cubicBezTo>
                  <a:cubicBezTo>
                    <a:pt x="55245" y="150495"/>
                    <a:pt x="56198" y="150495"/>
                    <a:pt x="58103" y="150495"/>
                  </a:cubicBezTo>
                  <a:cubicBezTo>
                    <a:pt x="58103" y="150495"/>
                    <a:pt x="58103" y="150495"/>
                    <a:pt x="58103" y="150495"/>
                  </a:cubicBezTo>
                  <a:cubicBezTo>
                    <a:pt x="60008" y="150495"/>
                    <a:pt x="62865" y="151448"/>
                    <a:pt x="64770" y="151448"/>
                  </a:cubicBezTo>
                  <a:cubicBezTo>
                    <a:pt x="66675" y="151448"/>
                    <a:pt x="67628" y="151448"/>
                    <a:pt x="69533" y="151448"/>
                  </a:cubicBezTo>
                  <a:cubicBezTo>
                    <a:pt x="69533" y="151448"/>
                    <a:pt x="69533" y="151448"/>
                    <a:pt x="70485" y="151448"/>
                  </a:cubicBezTo>
                  <a:cubicBezTo>
                    <a:pt x="72390" y="151448"/>
                    <a:pt x="74295" y="151448"/>
                    <a:pt x="76200" y="151448"/>
                  </a:cubicBezTo>
                  <a:cubicBezTo>
                    <a:pt x="77153" y="151448"/>
                    <a:pt x="77153" y="151448"/>
                    <a:pt x="78105" y="151448"/>
                  </a:cubicBezTo>
                  <a:cubicBezTo>
                    <a:pt x="80010" y="151448"/>
                    <a:pt x="81915" y="151448"/>
                    <a:pt x="82868" y="151448"/>
                  </a:cubicBezTo>
                  <a:cubicBezTo>
                    <a:pt x="83820" y="151448"/>
                    <a:pt x="85725" y="151448"/>
                    <a:pt x="86678" y="151448"/>
                  </a:cubicBezTo>
                  <a:cubicBezTo>
                    <a:pt x="86678" y="151448"/>
                    <a:pt x="87630" y="151448"/>
                    <a:pt x="87630" y="151448"/>
                  </a:cubicBezTo>
                  <a:cubicBezTo>
                    <a:pt x="88583" y="151448"/>
                    <a:pt x="89535" y="151448"/>
                    <a:pt x="90488" y="151448"/>
                  </a:cubicBezTo>
                  <a:cubicBezTo>
                    <a:pt x="91440" y="151448"/>
                    <a:pt x="92393" y="151448"/>
                    <a:pt x="93345" y="151448"/>
                  </a:cubicBezTo>
                  <a:cubicBezTo>
                    <a:pt x="94298" y="152400"/>
                    <a:pt x="95250" y="152400"/>
                    <a:pt x="97155" y="152400"/>
                  </a:cubicBezTo>
                  <a:cubicBezTo>
                    <a:pt x="98108" y="152400"/>
                    <a:pt x="98108" y="152400"/>
                    <a:pt x="99060" y="152400"/>
                  </a:cubicBezTo>
                  <a:cubicBezTo>
                    <a:pt x="100013" y="152400"/>
                    <a:pt x="100013" y="152400"/>
                    <a:pt x="100965" y="152400"/>
                  </a:cubicBezTo>
                  <a:cubicBezTo>
                    <a:pt x="102870" y="152400"/>
                    <a:pt x="104775" y="152400"/>
                    <a:pt x="105728" y="153353"/>
                  </a:cubicBezTo>
                  <a:cubicBezTo>
                    <a:pt x="105728" y="153353"/>
                    <a:pt x="105728" y="153353"/>
                    <a:pt x="105728" y="153353"/>
                  </a:cubicBezTo>
                  <a:cubicBezTo>
                    <a:pt x="106680" y="154305"/>
                    <a:pt x="107633" y="153353"/>
                    <a:pt x="108585" y="153353"/>
                  </a:cubicBezTo>
                  <a:cubicBezTo>
                    <a:pt x="109538" y="153353"/>
                    <a:pt x="110490" y="153353"/>
                    <a:pt x="111443" y="153353"/>
                  </a:cubicBezTo>
                  <a:cubicBezTo>
                    <a:pt x="113348" y="153353"/>
                    <a:pt x="115253" y="154305"/>
                    <a:pt x="117158" y="153353"/>
                  </a:cubicBezTo>
                  <a:cubicBezTo>
                    <a:pt x="117158" y="153353"/>
                    <a:pt x="118110" y="153353"/>
                    <a:pt x="118110" y="153353"/>
                  </a:cubicBezTo>
                  <a:cubicBezTo>
                    <a:pt x="119063" y="153353"/>
                    <a:pt x="119063" y="153353"/>
                    <a:pt x="120015" y="153353"/>
                  </a:cubicBezTo>
                  <a:cubicBezTo>
                    <a:pt x="120968" y="153353"/>
                    <a:pt x="121920" y="153353"/>
                    <a:pt x="122873" y="154305"/>
                  </a:cubicBezTo>
                  <a:cubicBezTo>
                    <a:pt x="123825" y="154305"/>
                    <a:pt x="125730" y="154305"/>
                    <a:pt x="126683" y="154305"/>
                  </a:cubicBezTo>
                  <a:cubicBezTo>
                    <a:pt x="128588" y="154305"/>
                    <a:pt x="129540" y="154305"/>
                    <a:pt x="131445" y="155258"/>
                  </a:cubicBezTo>
                  <a:cubicBezTo>
                    <a:pt x="131445" y="155258"/>
                    <a:pt x="132398" y="155258"/>
                    <a:pt x="132398" y="155258"/>
                  </a:cubicBezTo>
                  <a:cubicBezTo>
                    <a:pt x="134303" y="155258"/>
                    <a:pt x="135255" y="155258"/>
                    <a:pt x="136208" y="155258"/>
                  </a:cubicBezTo>
                  <a:cubicBezTo>
                    <a:pt x="137160" y="155258"/>
                    <a:pt x="138113" y="155258"/>
                    <a:pt x="139065" y="155258"/>
                  </a:cubicBezTo>
                  <a:cubicBezTo>
                    <a:pt x="139065" y="155258"/>
                    <a:pt x="140018" y="155258"/>
                    <a:pt x="140018" y="155258"/>
                  </a:cubicBezTo>
                  <a:cubicBezTo>
                    <a:pt x="140018" y="155258"/>
                    <a:pt x="140970" y="155258"/>
                    <a:pt x="140970" y="155258"/>
                  </a:cubicBezTo>
                  <a:cubicBezTo>
                    <a:pt x="142875" y="155258"/>
                    <a:pt x="144780" y="155258"/>
                    <a:pt x="145733" y="156210"/>
                  </a:cubicBezTo>
                  <a:cubicBezTo>
                    <a:pt x="145733" y="156210"/>
                    <a:pt x="146685" y="156210"/>
                    <a:pt x="146685" y="156210"/>
                  </a:cubicBezTo>
                  <a:cubicBezTo>
                    <a:pt x="146685" y="156210"/>
                    <a:pt x="147638" y="156210"/>
                    <a:pt x="147638" y="156210"/>
                  </a:cubicBezTo>
                  <a:cubicBezTo>
                    <a:pt x="147638" y="156210"/>
                    <a:pt x="147638" y="156210"/>
                    <a:pt x="147638" y="156210"/>
                  </a:cubicBezTo>
                  <a:cubicBezTo>
                    <a:pt x="148590" y="156210"/>
                    <a:pt x="149543" y="156210"/>
                    <a:pt x="150495" y="156210"/>
                  </a:cubicBezTo>
                  <a:cubicBezTo>
                    <a:pt x="151448" y="156210"/>
                    <a:pt x="153353" y="156210"/>
                    <a:pt x="154305" y="156210"/>
                  </a:cubicBezTo>
                  <a:cubicBezTo>
                    <a:pt x="156210" y="156210"/>
                    <a:pt x="158115" y="156210"/>
                    <a:pt x="159068" y="156210"/>
                  </a:cubicBezTo>
                  <a:cubicBezTo>
                    <a:pt x="159068" y="156210"/>
                    <a:pt x="160020" y="156210"/>
                    <a:pt x="160020" y="156210"/>
                  </a:cubicBezTo>
                  <a:cubicBezTo>
                    <a:pt x="160973" y="156210"/>
                    <a:pt x="161925" y="156210"/>
                    <a:pt x="161925" y="156210"/>
                  </a:cubicBezTo>
                  <a:cubicBezTo>
                    <a:pt x="163830" y="156210"/>
                    <a:pt x="164783" y="156210"/>
                    <a:pt x="166688" y="156210"/>
                  </a:cubicBezTo>
                  <a:cubicBezTo>
                    <a:pt x="167640" y="156210"/>
                    <a:pt x="168593" y="156210"/>
                    <a:pt x="169545" y="156210"/>
                  </a:cubicBezTo>
                  <a:cubicBezTo>
                    <a:pt x="171450" y="156210"/>
                    <a:pt x="172403" y="156210"/>
                    <a:pt x="174308" y="156210"/>
                  </a:cubicBezTo>
                  <a:cubicBezTo>
                    <a:pt x="174308" y="156210"/>
                    <a:pt x="175260" y="156210"/>
                    <a:pt x="175260" y="156210"/>
                  </a:cubicBezTo>
                  <a:cubicBezTo>
                    <a:pt x="176213" y="156210"/>
                    <a:pt x="176213" y="156210"/>
                    <a:pt x="177165" y="156210"/>
                  </a:cubicBezTo>
                  <a:cubicBezTo>
                    <a:pt x="178118" y="156210"/>
                    <a:pt x="179070" y="157163"/>
                    <a:pt x="179070" y="157163"/>
                  </a:cubicBezTo>
                  <a:cubicBezTo>
                    <a:pt x="180023" y="157163"/>
                    <a:pt x="180023" y="157163"/>
                    <a:pt x="180975" y="157163"/>
                  </a:cubicBezTo>
                  <a:cubicBezTo>
                    <a:pt x="180975" y="157163"/>
                    <a:pt x="181928" y="157163"/>
                    <a:pt x="181928" y="157163"/>
                  </a:cubicBezTo>
                  <a:cubicBezTo>
                    <a:pt x="181928" y="157163"/>
                    <a:pt x="182880" y="157163"/>
                    <a:pt x="182880" y="157163"/>
                  </a:cubicBezTo>
                  <a:cubicBezTo>
                    <a:pt x="184785" y="158115"/>
                    <a:pt x="186690" y="158115"/>
                    <a:pt x="188595" y="158115"/>
                  </a:cubicBezTo>
                  <a:cubicBezTo>
                    <a:pt x="189548" y="158115"/>
                    <a:pt x="189548" y="158115"/>
                    <a:pt x="189548" y="159068"/>
                  </a:cubicBezTo>
                  <a:cubicBezTo>
                    <a:pt x="189548" y="159068"/>
                    <a:pt x="190500" y="158115"/>
                    <a:pt x="190500" y="159068"/>
                  </a:cubicBezTo>
                  <a:cubicBezTo>
                    <a:pt x="191453" y="159068"/>
                    <a:pt x="193358" y="159068"/>
                    <a:pt x="194310" y="159068"/>
                  </a:cubicBezTo>
                  <a:cubicBezTo>
                    <a:pt x="195263" y="159068"/>
                    <a:pt x="195263" y="159068"/>
                    <a:pt x="195263" y="159068"/>
                  </a:cubicBezTo>
                  <a:cubicBezTo>
                    <a:pt x="195263" y="159068"/>
                    <a:pt x="195263" y="159068"/>
                    <a:pt x="195263" y="159068"/>
                  </a:cubicBezTo>
                  <a:cubicBezTo>
                    <a:pt x="196215" y="159068"/>
                    <a:pt x="196215" y="159068"/>
                    <a:pt x="197168" y="160020"/>
                  </a:cubicBezTo>
                  <a:cubicBezTo>
                    <a:pt x="199073" y="160020"/>
                    <a:pt x="200025" y="160020"/>
                    <a:pt x="201930" y="160020"/>
                  </a:cubicBezTo>
                  <a:cubicBezTo>
                    <a:pt x="202883" y="160020"/>
                    <a:pt x="203835" y="160020"/>
                    <a:pt x="204788" y="160020"/>
                  </a:cubicBezTo>
                  <a:cubicBezTo>
                    <a:pt x="204788" y="160020"/>
                    <a:pt x="205740" y="160020"/>
                    <a:pt x="205740" y="160020"/>
                  </a:cubicBezTo>
                  <a:cubicBezTo>
                    <a:pt x="205740" y="160020"/>
                    <a:pt x="206693" y="160020"/>
                    <a:pt x="206693" y="160020"/>
                  </a:cubicBezTo>
                  <a:cubicBezTo>
                    <a:pt x="206693" y="159068"/>
                    <a:pt x="208598" y="159068"/>
                    <a:pt x="208598" y="159068"/>
                  </a:cubicBezTo>
                  <a:cubicBezTo>
                    <a:pt x="210503" y="159068"/>
                    <a:pt x="212408" y="159068"/>
                    <a:pt x="214313" y="159068"/>
                  </a:cubicBezTo>
                  <a:cubicBezTo>
                    <a:pt x="214313" y="159068"/>
                    <a:pt x="214313" y="159068"/>
                    <a:pt x="214313" y="159068"/>
                  </a:cubicBezTo>
                  <a:cubicBezTo>
                    <a:pt x="214313" y="159068"/>
                    <a:pt x="214313" y="159068"/>
                    <a:pt x="213360" y="159068"/>
                  </a:cubicBezTo>
                  <a:cubicBezTo>
                    <a:pt x="211455" y="159068"/>
                    <a:pt x="210503" y="159068"/>
                    <a:pt x="208598" y="159068"/>
                  </a:cubicBezTo>
                  <a:cubicBezTo>
                    <a:pt x="208598" y="159068"/>
                    <a:pt x="208598" y="159068"/>
                    <a:pt x="207645" y="159068"/>
                  </a:cubicBezTo>
                  <a:cubicBezTo>
                    <a:pt x="206693" y="158115"/>
                    <a:pt x="206693" y="158115"/>
                    <a:pt x="205740" y="157163"/>
                  </a:cubicBezTo>
                  <a:cubicBezTo>
                    <a:pt x="205740" y="157163"/>
                    <a:pt x="205740" y="156210"/>
                    <a:pt x="205740" y="156210"/>
                  </a:cubicBezTo>
                  <a:cubicBezTo>
                    <a:pt x="205740" y="156210"/>
                    <a:pt x="206693" y="156210"/>
                    <a:pt x="206693" y="156210"/>
                  </a:cubicBezTo>
                  <a:cubicBezTo>
                    <a:pt x="206693" y="156210"/>
                    <a:pt x="206693" y="156210"/>
                    <a:pt x="206693" y="156210"/>
                  </a:cubicBezTo>
                  <a:cubicBezTo>
                    <a:pt x="206693" y="156210"/>
                    <a:pt x="207645" y="156210"/>
                    <a:pt x="207645" y="156210"/>
                  </a:cubicBezTo>
                  <a:cubicBezTo>
                    <a:pt x="207645" y="156210"/>
                    <a:pt x="207645" y="155258"/>
                    <a:pt x="207645" y="155258"/>
                  </a:cubicBezTo>
                  <a:cubicBezTo>
                    <a:pt x="207645" y="155258"/>
                    <a:pt x="207645" y="155258"/>
                    <a:pt x="206693" y="155258"/>
                  </a:cubicBezTo>
                  <a:cubicBezTo>
                    <a:pt x="205740" y="156210"/>
                    <a:pt x="205740" y="155258"/>
                    <a:pt x="204788" y="155258"/>
                  </a:cubicBezTo>
                  <a:cubicBezTo>
                    <a:pt x="204788" y="155258"/>
                    <a:pt x="203835" y="155258"/>
                    <a:pt x="203835" y="155258"/>
                  </a:cubicBezTo>
                  <a:cubicBezTo>
                    <a:pt x="202883" y="156210"/>
                    <a:pt x="201930" y="156210"/>
                    <a:pt x="200025" y="157163"/>
                  </a:cubicBezTo>
                  <a:cubicBezTo>
                    <a:pt x="199073" y="157163"/>
                    <a:pt x="199073" y="157163"/>
                    <a:pt x="198120" y="157163"/>
                  </a:cubicBezTo>
                  <a:cubicBezTo>
                    <a:pt x="198120" y="157163"/>
                    <a:pt x="197168" y="157163"/>
                    <a:pt x="197168" y="156210"/>
                  </a:cubicBezTo>
                  <a:cubicBezTo>
                    <a:pt x="197168" y="156210"/>
                    <a:pt x="196215" y="156210"/>
                    <a:pt x="196215" y="156210"/>
                  </a:cubicBezTo>
                  <a:cubicBezTo>
                    <a:pt x="196215" y="156210"/>
                    <a:pt x="195263" y="157163"/>
                    <a:pt x="195263" y="156210"/>
                  </a:cubicBezTo>
                  <a:cubicBezTo>
                    <a:pt x="195263" y="156210"/>
                    <a:pt x="194310" y="155258"/>
                    <a:pt x="195263" y="155258"/>
                  </a:cubicBezTo>
                  <a:cubicBezTo>
                    <a:pt x="195263" y="154305"/>
                    <a:pt x="195263" y="154305"/>
                    <a:pt x="195263" y="154305"/>
                  </a:cubicBezTo>
                  <a:cubicBezTo>
                    <a:pt x="194310" y="154305"/>
                    <a:pt x="194310" y="154305"/>
                    <a:pt x="194310" y="153353"/>
                  </a:cubicBezTo>
                  <a:cubicBezTo>
                    <a:pt x="194310" y="152400"/>
                    <a:pt x="195263" y="152400"/>
                    <a:pt x="195263" y="152400"/>
                  </a:cubicBezTo>
                  <a:cubicBezTo>
                    <a:pt x="196215" y="152400"/>
                    <a:pt x="198120" y="152400"/>
                    <a:pt x="198120" y="153353"/>
                  </a:cubicBezTo>
                  <a:cubicBezTo>
                    <a:pt x="198120" y="153353"/>
                    <a:pt x="199073" y="153353"/>
                    <a:pt x="199073" y="153353"/>
                  </a:cubicBezTo>
                  <a:cubicBezTo>
                    <a:pt x="200025" y="152400"/>
                    <a:pt x="200978" y="152400"/>
                    <a:pt x="201930" y="153353"/>
                  </a:cubicBezTo>
                  <a:cubicBezTo>
                    <a:pt x="201930" y="153353"/>
                    <a:pt x="201930" y="153353"/>
                    <a:pt x="201930" y="153353"/>
                  </a:cubicBezTo>
                  <a:cubicBezTo>
                    <a:pt x="202883" y="153353"/>
                    <a:pt x="203835" y="153353"/>
                    <a:pt x="204788" y="153353"/>
                  </a:cubicBezTo>
                  <a:cubicBezTo>
                    <a:pt x="205740" y="153353"/>
                    <a:pt x="207645" y="152400"/>
                    <a:pt x="208598" y="153353"/>
                  </a:cubicBezTo>
                  <a:cubicBezTo>
                    <a:pt x="208598" y="153353"/>
                    <a:pt x="208598" y="153353"/>
                    <a:pt x="208598" y="153353"/>
                  </a:cubicBezTo>
                  <a:cubicBezTo>
                    <a:pt x="209550" y="153353"/>
                    <a:pt x="210503" y="154305"/>
                    <a:pt x="211455" y="154305"/>
                  </a:cubicBezTo>
                  <a:cubicBezTo>
                    <a:pt x="211455" y="154305"/>
                    <a:pt x="211455" y="154305"/>
                    <a:pt x="212408" y="154305"/>
                  </a:cubicBezTo>
                  <a:cubicBezTo>
                    <a:pt x="213360" y="154305"/>
                    <a:pt x="214313" y="154305"/>
                    <a:pt x="216218" y="154305"/>
                  </a:cubicBezTo>
                  <a:cubicBezTo>
                    <a:pt x="217170" y="154305"/>
                    <a:pt x="218123" y="155258"/>
                    <a:pt x="219075" y="155258"/>
                  </a:cubicBezTo>
                  <a:cubicBezTo>
                    <a:pt x="220980" y="155258"/>
                    <a:pt x="222885" y="155258"/>
                    <a:pt x="223838" y="156210"/>
                  </a:cubicBezTo>
                  <a:cubicBezTo>
                    <a:pt x="224790" y="156210"/>
                    <a:pt x="225743" y="156210"/>
                    <a:pt x="226695" y="156210"/>
                  </a:cubicBezTo>
                  <a:cubicBezTo>
                    <a:pt x="227648" y="156210"/>
                    <a:pt x="227648" y="156210"/>
                    <a:pt x="228600" y="156210"/>
                  </a:cubicBezTo>
                  <a:cubicBezTo>
                    <a:pt x="228600" y="156210"/>
                    <a:pt x="229553" y="156210"/>
                    <a:pt x="229553" y="156210"/>
                  </a:cubicBezTo>
                  <a:cubicBezTo>
                    <a:pt x="230505" y="156210"/>
                    <a:pt x="231458" y="156210"/>
                    <a:pt x="233363" y="156210"/>
                  </a:cubicBezTo>
                  <a:cubicBezTo>
                    <a:pt x="233363" y="156210"/>
                    <a:pt x="234315" y="156210"/>
                    <a:pt x="234315" y="157163"/>
                  </a:cubicBezTo>
                  <a:cubicBezTo>
                    <a:pt x="234315" y="158115"/>
                    <a:pt x="233363" y="158115"/>
                    <a:pt x="233363" y="158115"/>
                  </a:cubicBezTo>
                  <a:cubicBezTo>
                    <a:pt x="233363" y="158115"/>
                    <a:pt x="233363" y="158115"/>
                    <a:pt x="233363" y="158115"/>
                  </a:cubicBezTo>
                  <a:cubicBezTo>
                    <a:pt x="234315" y="158115"/>
                    <a:pt x="235268" y="158115"/>
                    <a:pt x="236220" y="158115"/>
                  </a:cubicBezTo>
                  <a:cubicBezTo>
                    <a:pt x="236220" y="158115"/>
                    <a:pt x="237173" y="158115"/>
                    <a:pt x="237173" y="158115"/>
                  </a:cubicBezTo>
                  <a:cubicBezTo>
                    <a:pt x="237173" y="158115"/>
                    <a:pt x="237173" y="158115"/>
                    <a:pt x="237173" y="158115"/>
                  </a:cubicBezTo>
                  <a:cubicBezTo>
                    <a:pt x="237173" y="158115"/>
                    <a:pt x="238125" y="158115"/>
                    <a:pt x="238125" y="159068"/>
                  </a:cubicBezTo>
                  <a:cubicBezTo>
                    <a:pt x="239078" y="160020"/>
                    <a:pt x="240030" y="160020"/>
                    <a:pt x="240030" y="160973"/>
                  </a:cubicBezTo>
                  <a:cubicBezTo>
                    <a:pt x="240030" y="160973"/>
                    <a:pt x="240030" y="160973"/>
                    <a:pt x="240983" y="160973"/>
                  </a:cubicBezTo>
                  <a:cubicBezTo>
                    <a:pt x="240983" y="160973"/>
                    <a:pt x="240983" y="160973"/>
                    <a:pt x="241935" y="160973"/>
                  </a:cubicBezTo>
                  <a:cubicBezTo>
                    <a:pt x="241935" y="161925"/>
                    <a:pt x="242888" y="160973"/>
                    <a:pt x="243840" y="160973"/>
                  </a:cubicBezTo>
                  <a:cubicBezTo>
                    <a:pt x="243840" y="160973"/>
                    <a:pt x="243840" y="160973"/>
                    <a:pt x="244793" y="160973"/>
                  </a:cubicBezTo>
                  <a:cubicBezTo>
                    <a:pt x="246698" y="160973"/>
                    <a:pt x="247650" y="160973"/>
                    <a:pt x="248603" y="161925"/>
                  </a:cubicBezTo>
                  <a:cubicBezTo>
                    <a:pt x="248603" y="161925"/>
                    <a:pt x="248603" y="161925"/>
                    <a:pt x="248603" y="161925"/>
                  </a:cubicBezTo>
                  <a:cubicBezTo>
                    <a:pt x="249555" y="161925"/>
                    <a:pt x="250508" y="162878"/>
                    <a:pt x="251460" y="162878"/>
                  </a:cubicBezTo>
                  <a:cubicBezTo>
                    <a:pt x="251460" y="162878"/>
                    <a:pt x="251460" y="162878"/>
                    <a:pt x="251460" y="162878"/>
                  </a:cubicBezTo>
                  <a:cubicBezTo>
                    <a:pt x="251460" y="162878"/>
                    <a:pt x="251460" y="163830"/>
                    <a:pt x="250508" y="163830"/>
                  </a:cubicBezTo>
                  <a:cubicBezTo>
                    <a:pt x="249555" y="163830"/>
                    <a:pt x="250508" y="164783"/>
                    <a:pt x="249555" y="164783"/>
                  </a:cubicBezTo>
                  <a:cubicBezTo>
                    <a:pt x="250508" y="164783"/>
                    <a:pt x="249555" y="165735"/>
                    <a:pt x="249555" y="165735"/>
                  </a:cubicBezTo>
                  <a:cubicBezTo>
                    <a:pt x="248603" y="165735"/>
                    <a:pt x="248603" y="166688"/>
                    <a:pt x="247650" y="165735"/>
                  </a:cubicBezTo>
                  <a:cubicBezTo>
                    <a:pt x="246698" y="165735"/>
                    <a:pt x="246698" y="165735"/>
                    <a:pt x="246698" y="165735"/>
                  </a:cubicBezTo>
                  <a:cubicBezTo>
                    <a:pt x="246698" y="165735"/>
                    <a:pt x="246698" y="165735"/>
                    <a:pt x="246698" y="166688"/>
                  </a:cubicBezTo>
                  <a:cubicBezTo>
                    <a:pt x="246698" y="166688"/>
                    <a:pt x="246698" y="166688"/>
                    <a:pt x="246698" y="166688"/>
                  </a:cubicBezTo>
                  <a:cubicBezTo>
                    <a:pt x="248603" y="166688"/>
                    <a:pt x="249555" y="167640"/>
                    <a:pt x="251460" y="167640"/>
                  </a:cubicBezTo>
                  <a:cubicBezTo>
                    <a:pt x="251460" y="168593"/>
                    <a:pt x="252413" y="167640"/>
                    <a:pt x="253365" y="168593"/>
                  </a:cubicBezTo>
                  <a:cubicBezTo>
                    <a:pt x="253365" y="168593"/>
                    <a:pt x="253365" y="168593"/>
                    <a:pt x="253365" y="168593"/>
                  </a:cubicBezTo>
                  <a:cubicBezTo>
                    <a:pt x="254318" y="167640"/>
                    <a:pt x="255270" y="168593"/>
                    <a:pt x="256223" y="168593"/>
                  </a:cubicBezTo>
                  <a:cubicBezTo>
                    <a:pt x="256223" y="168593"/>
                    <a:pt x="257175" y="168593"/>
                    <a:pt x="257175" y="168593"/>
                  </a:cubicBezTo>
                  <a:cubicBezTo>
                    <a:pt x="257175" y="168593"/>
                    <a:pt x="258128" y="168593"/>
                    <a:pt x="258128" y="168593"/>
                  </a:cubicBezTo>
                  <a:cubicBezTo>
                    <a:pt x="258128" y="168593"/>
                    <a:pt x="257175" y="168593"/>
                    <a:pt x="258128" y="169545"/>
                  </a:cubicBezTo>
                  <a:cubicBezTo>
                    <a:pt x="259080" y="169545"/>
                    <a:pt x="259080" y="169545"/>
                    <a:pt x="260033" y="169545"/>
                  </a:cubicBezTo>
                  <a:cubicBezTo>
                    <a:pt x="260033" y="169545"/>
                    <a:pt x="260033" y="169545"/>
                    <a:pt x="260033" y="169545"/>
                  </a:cubicBezTo>
                  <a:cubicBezTo>
                    <a:pt x="260985" y="169545"/>
                    <a:pt x="262890" y="169545"/>
                    <a:pt x="263843" y="170498"/>
                  </a:cubicBezTo>
                  <a:cubicBezTo>
                    <a:pt x="263843" y="171450"/>
                    <a:pt x="264795" y="171450"/>
                    <a:pt x="265748" y="171450"/>
                  </a:cubicBezTo>
                  <a:cubicBezTo>
                    <a:pt x="266700" y="171450"/>
                    <a:pt x="267653" y="172403"/>
                    <a:pt x="268605" y="172403"/>
                  </a:cubicBezTo>
                  <a:cubicBezTo>
                    <a:pt x="268605" y="172403"/>
                    <a:pt x="268605" y="172403"/>
                    <a:pt x="268605" y="172403"/>
                  </a:cubicBezTo>
                  <a:cubicBezTo>
                    <a:pt x="268605" y="172403"/>
                    <a:pt x="269558" y="173355"/>
                    <a:pt x="269558" y="173355"/>
                  </a:cubicBezTo>
                  <a:cubicBezTo>
                    <a:pt x="269558" y="173355"/>
                    <a:pt x="269558" y="174308"/>
                    <a:pt x="270510" y="173355"/>
                  </a:cubicBezTo>
                  <a:cubicBezTo>
                    <a:pt x="270510" y="173355"/>
                    <a:pt x="271463" y="173355"/>
                    <a:pt x="271463" y="173355"/>
                  </a:cubicBezTo>
                  <a:cubicBezTo>
                    <a:pt x="271463" y="174308"/>
                    <a:pt x="272415" y="174308"/>
                    <a:pt x="272415" y="175260"/>
                  </a:cubicBezTo>
                  <a:cubicBezTo>
                    <a:pt x="272415" y="175260"/>
                    <a:pt x="272415" y="175260"/>
                    <a:pt x="272415" y="176213"/>
                  </a:cubicBezTo>
                  <a:cubicBezTo>
                    <a:pt x="272415" y="176213"/>
                    <a:pt x="272415" y="176213"/>
                    <a:pt x="272415" y="176213"/>
                  </a:cubicBezTo>
                  <a:cubicBezTo>
                    <a:pt x="272415" y="177165"/>
                    <a:pt x="273368" y="177165"/>
                    <a:pt x="273368" y="178118"/>
                  </a:cubicBezTo>
                  <a:cubicBezTo>
                    <a:pt x="273368" y="179070"/>
                    <a:pt x="274320" y="179070"/>
                    <a:pt x="274320" y="179070"/>
                  </a:cubicBezTo>
                  <a:cubicBezTo>
                    <a:pt x="275273" y="179070"/>
                    <a:pt x="275273" y="180023"/>
                    <a:pt x="276225" y="180023"/>
                  </a:cubicBezTo>
                  <a:cubicBezTo>
                    <a:pt x="276225" y="180023"/>
                    <a:pt x="276225" y="180975"/>
                    <a:pt x="276225" y="180023"/>
                  </a:cubicBezTo>
                  <a:cubicBezTo>
                    <a:pt x="276225" y="180023"/>
                    <a:pt x="276225" y="180023"/>
                    <a:pt x="275273" y="180023"/>
                  </a:cubicBezTo>
                  <a:cubicBezTo>
                    <a:pt x="275273" y="180975"/>
                    <a:pt x="274320" y="180975"/>
                    <a:pt x="274320" y="180975"/>
                  </a:cubicBezTo>
                  <a:cubicBezTo>
                    <a:pt x="274320" y="180975"/>
                    <a:pt x="274320" y="180975"/>
                    <a:pt x="274320" y="181928"/>
                  </a:cubicBezTo>
                  <a:cubicBezTo>
                    <a:pt x="274320" y="181928"/>
                    <a:pt x="274320" y="181928"/>
                    <a:pt x="274320" y="182880"/>
                  </a:cubicBezTo>
                  <a:cubicBezTo>
                    <a:pt x="273368" y="183833"/>
                    <a:pt x="273368" y="182880"/>
                    <a:pt x="272415" y="182880"/>
                  </a:cubicBezTo>
                  <a:cubicBezTo>
                    <a:pt x="272415" y="182880"/>
                    <a:pt x="272415" y="182880"/>
                    <a:pt x="272415" y="181928"/>
                  </a:cubicBezTo>
                  <a:cubicBezTo>
                    <a:pt x="272415" y="181928"/>
                    <a:pt x="272415" y="180975"/>
                    <a:pt x="271463" y="180023"/>
                  </a:cubicBezTo>
                  <a:cubicBezTo>
                    <a:pt x="271463" y="180023"/>
                    <a:pt x="271463" y="180023"/>
                    <a:pt x="270510" y="180023"/>
                  </a:cubicBezTo>
                  <a:cubicBezTo>
                    <a:pt x="270510" y="180023"/>
                    <a:pt x="270510" y="180023"/>
                    <a:pt x="270510" y="180975"/>
                  </a:cubicBezTo>
                  <a:cubicBezTo>
                    <a:pt x="270510" y="180975"/>
                    <a:pt x="270510" y="180975"/>
                    <a:pt x="270510" y="180975"/>
                  </a:cubicBezTo>
                  <a:lnTo>
                    <a:pt x="270510" y="180975"/>
                  </a:lnTo>
                  <a:cubicBezTo>
                    <a:pt x="270510" y="180975"/>
                    <a:pt x="269558" y="180975"/>
                    <a:pt x="269558" y="180975"/>
                  </a:cubicBezTo>
                  <a:cubicBezTo>
                    <a:pt x="268605" y="180975"/>
                    <a:pt x="268605" y="180975"/>
                    <a:pt x="267653" y="180023"/>
                  </a:cubicBezTo>
                  <a:cubicBezTo>
                    <a:pt x="267653" y="180023"/>
                    <a:pt x="267653" y="180023"/>
                    <a:pt x="267653" y="180023"/>
                  </a:cubicBezTo>
                  <a:cubicBezTo>
                    <a:pt x="267653" y="180023"/>
                    <a:pt x="267653" y="180023"/>
                    <a:pt x="267653" y="180023"/>
                  </a:cubicBezTo>
                  <a:cubicBezTo>
                    <a:pt x="267653" y="180023"/>
                    <a:pt x="267653" y="180023"/>
                    <a:pt x="267653" y="180023"/>
                  </a:cubicBezTo>
                  <a:cubicBezTo>
                    <a:pt x="267653" y="180023"/>
                    <a:pt x="267653" y="180023"/>
                    <a:pt x="267653" y="180023"/>
                  </a:cubicBezTo>
                  <a:cubicBezTo>
                    <a:pt x="267653" y="179070"/>
                    <a:pt x="267653" y="179070"/>
                    <a:pt x="266700" y="179070"/>
                  </a:cubicBezTo>
                  <a:cubicBezTo>
                    <a:pt x="266700" y="179070"/>
                    <a:pt x="266700" y="179070"/>
                    <a:pt x="266700" y="179070"/>
                  </a:cubicBezTo>
                  <a:cubicBezTo>
                    <a:pt x="266700" y="178118"/>
                    <a:pt x="266700" y="178118"/>
                    <a:pt x="265748" y="179070"/>
                  </a:cubicBezTo>
                  <a:cubicBezTo>
                    <a:pt x="265748" y="179070"/>
                    <a:pt x="264795" y="179070"/>
                    <a:pt x="264795" y="179070"/>
                  </a:cubicBezTo>
                  <a:cubicBezTo>
                    <a:pt x="264795" y="179070"/>
                    <a:pt x="263843" y="179070"/>
                    <a:pt x="263843" y="180023"/>
                  </a:cubicBezTo>
                  <a:cubicBezTo>
                    <a:pt x="263843" y="180023"/>
                    <a:pt x="263843" y="180023"/>
                    <a:pt x="263843" y="180023"/>
                  </a:cubicBezTo>
                  <a:cubicBezTo>
                    <a:pt x="263843" y="180023"/>
                    <a:pt x="263843" y="180023"/>
                    <a:pt x="263843" y="180023"/>
                  </a:cubicBezTo>
                  <a:cubicBezTo>
                    <a:pt x="263843" y="180023"/>
                    <a:pt x="264795" y="180975"/>
                    <a:pt x="264795" y="180975"/>
                  </a:cubicBezTo>
                  <a:cubicBezTo>
                    <a:pt x="264795" y="180975"/>
                    <a:pt x="264795" y="180975"/>
                    <a:pt x="265748" y="180975"/>
                  </a:cubicBezTo>
                  <a:cubicBezTo>
                    <a:pt x="265748" y="180975"/>
                    <a:pt x="265748" y="180975"/>
                    <a:pt x="265748" y="180975"/>
                  </a:cubicBezTo>
                  <a:cubicBezTo>
                    <a:pt x="265748" y="180975"/>
                    <a:pt x="266700" y="180975"/>
                    <a:pt x="266700" y="180975"/>
                  </a:cubicBezTo>
                  <a:cubicBezTo>
                    <a:pt x="266700" y="181928"/>
                    <a:pt x="266700" y="180975"/>
                    <a:pt x="267653" y="180975"/>
                  </a:cubicBezTo>
                  <a:cubicBezTo>
                    <a:pt x="267653" y="180975"/>
                    <a:pt x="268605" y="180975"/>
                    <a:pt x="268605" y="180975"/>
                  </a:cubicBezTo>
                  <a:cubicBezTo>
                    <a:pt x="268605" y="180975"/>
                    <a:pt x="268605" y="180975"/>
                    <a:pt x="268605" y="181928"/>
                  </a:cubicBezTo>
                  <a:cubicBezTo>
                    <a:pt x="267653" y="182880"/>
                    <a:pt x="266700" y="181928"/>
                    <a:pt x="266700" y="180975"/>
                  </a:cubicBezTo>
                  <a:cubicBezTo>
                    <a:pt x="266700" y="180975"/>
                    <a:pt x="266700" y="180975"/>
                    <a:pt x="266700" y="180975"/>
                  </a:cubicBezTo>
                  <a:cubicBezTo>
                    <a:pt x="266700" y="180975"/>
                    <a:pt x="265748" y="180975"/>
                    <a:pt x="265748" y="180975"/>
                  </a:cubicBezTo>
                  <a:cubicBezTo>
                    <a:pt x="264795" y="181928"/>
                    <a:pt x="263843" y="181928"/>
                    <a:pt x="263843" y="180975"/>
                  </a:cubicBezTo>
                  <a:cubicBezTo>
                    <a:pt x="263843" y="180975"/>
                    <a:pt x="263843" y="180975"/>
                    <a:pt x="262890" y="180975"/>
                  </a:cubicBezTo>
                  <a:cubicBezTo>
                    <a:pt x="261938" y="180975"/>
                    <a:pt x="260985" y="180023"/>
                    <a:pt x="260033" y="180975"/>
                  </a:cubicBezTo>
                  <a:cubicBezTo>
                    <a:pt x="260033" y="180975"/>
                    <a:pt x="259080" y="180975"/>
                    <a:pt x="259080" y="180975"/>
                  </a:cubicBezTo>
                  <a:cubicBezTo>
                    <a:pt x="259080" y="180023"/>
                    <a:pt x="258128" y="180023"/>
                    <a:pt x="258128" y="180023"/>
                  </a:cubicBezTo>
                  <a:cubicBezTo>
                    <a:pt x="257175" y="180023"/>
                    <a:pt x="257175" y="180023"/>
                    <a:pt x="258128" y="179070"/>
                  </a:cubicBezTo>
                  <a:cubicBezTo>
                    <a:pt x="258128" y="179070"/>
                    <a:pt x="258128" y="179070"/>
                    <a:pt x="258128" y="179070"/>
                  </a:cubicBezTo>
                  <a:cubicBezTo>
                    <a:pt x="257175" y="179070"/>
                    <a:pt x="258128" y="178118"/>
                    <a:pt x="257175" y="178118"/>
                  </a:cubicBezTo>
                  <a:cubicBezTo>
                    <a:pt x="257175" y="178118"/>
                    <a:pt x="257175" y="178118"/>
                    <a:pt x="257175" y="177165"/>
                  </a:cubicBezTo>
                  <a:cubicBezTo>
                    <a:pt x="258128" y="177165"/>
                    <a:pt x="259080" y="177165"/>
                    <a:pt x="259080" y="177165"/>
                  </a:cubicBezTo>
                  <a:cubicBezTo>
                    <a:pt x="259080" y="177165"/>
                    <a:pt x="260033" y="176213"/>
                    <a:pt x="260033" y="176213"/>
                  </a:cubicBezTo>
                  <a:cubicBezTo>
                    <a:pt x="260033" y="176213"/>
                    <a:pt x="260033" y="175260"/>
                    <a:pt x="260033" y="175260"/>
                  </a:cubicBezTo>
                  <a:cubicBezTo>
                    <a:pt x="260033" y="175260"/>
                    <a:pt x="260033" y="175260"/>
                    <a:pt x="260033" y="175260"/>
                  </a:cubicBezTo>
                  <a:cubicBezTo>
                    <a:pt x="260033" y="174308"/>
                    <a:pt x="260033" y="174308"/>
                    <a:pt x="259080" y="174308"/>
                  </a:cubicBezTo>
                  <a:cubicBezTo>
                    <a:pt x="259080" y="174308"/>
                    <a:pt x="258128" y="174308"/>
                    <a:pt x="258128" y="174308"/>
                  </a:cubicBezTo>
                  <a:cubicBezTo>
                    <a:pt x="258128" y="174308"/>
                    <a:pt x="258128" y="174308"/>
                    <a:pt x="257175" y="174308"/>
                  </a:cubicBezTo>
                  <a:cubicBezTo>
                    <a:pt x="257175" y="174308"/>
                    <a:pt x="257175" y="174308"/>
                    <a:pt x="257175" y="174308"/>
                  </a:cubicBezTo>
                  <a:cubicBezTo>
                    <a:pt x="257175" y="174308"/>
                    <a:pt x="257175" y="174308"/>
                    <a:pt x="257175" y="174308"/>
                  </a:cubicBezTo>
                  <a:cubicBezTo>
                    <a:pt x="256223" y="174308"/>
                    <a:pt x="255270" y="174308"/>
                    <a:pt x="255270" y="174308"/>
                  </a:cubicBezTo>
                  <a:cubicBezTo>
                    <a:pt x="255270" y="174308"/>
                    <a:pt x="255270" y="173355"/>
                    <a:pt x="255270" y="173355"/>
                  </a:cubicBezTo>
                  <a:cubicBezTo>
                    <a:pt x="255270" y="173355"/>
                    <a:pt x="256223" y="172403"/>
                    <a:pt x="255270" y="172403"/>
                  </a:cubicBezTo>
                  <a:cubicBezTo>
                    <a:pt x="254318" y="173355"/>
                    <a:pt x="253365" y="172403"/>
                    <a:pt x="252413" y="173355"/>
                  </a:cubicBezTo>
                  <a:cubicBezTo>
                    <a:pt x="252413" y="173355"/>
                    <a:pt x="251460" y="173355"/>
                    <a:pt x="250508" y="173355"/>
                  </a:cubicBezTo>
                  <a:cubicBezTo>
                    <a:pt x="250508" y="173355"/>
                    <a:pt x="250508" y="173355"/>
                    <a:pt x="250508" y="173355"/>
                  </a:cubicBezTo>
                  <a:cubicBezTo>
                    <a:pt x="251460" y="173355"/>
                    <a:pt x="251460" y="172403"/>
                    <a:pt x="252413" y="173355"/>
                  </a:cubicBezTo>
                  <a:cubicBezTo>
                    <a:pt x="252413" y="173355"/>
                    <a:pt x="253365" y="173355"/>
                    <a:pt x="253365" y="173355"/>
                  </a:cubicBezTo>
                  <a:cubicBezTo>
                    <a:pt x="253365" y="173355"/>
                    <a:pt x="253365" y="172403"/>
                    <a:pt x="253365" y="172403"/>
                  </a:cubicBezTo>
                  <a:cubicBezTo>
                    <a:pt x="253365" y="172403"/>
                    <a:pt x="252413" y="172403"/>
                    <a:pt x="252413" y="172403"/>
                  </a:cubicBezTo>
                  <a:cubicBezTo>
                    <a:pt x="251460" y="172403"/>
                    <a:pt x="251460" y="172403"/>
                    <a:pt x="251460" y="172403"/>
                  </a:cubicBezTo>
                  <a:cubicBezTo>
                    <a:pt x="251460" y="172403"/>
                    <a:pt x="250508" y="171450"/>
                    <a:pt x="249555" y="172403"/>
                  </a:cubicBezTo>
                  <a:cubicBezTo>
                    <a:pt x="249555" y="172403"/>
                    <a:pt x="249555" y="172403"/>
                    <a:pt x="248603" y="172403"/>
                  </a:cubicBezTo>
                  <a:cubicBezTo>
                    <a:pt x="247650" y="171450"/>
                    <a:pt x="245745" y="171450"/>
                    <a:pt x="244793" y="171450"/>
                  </a:cubicBezTo>
                  <a:cubicBezTo>
                    <a:pt x="243840" y="171450"/>
                    <a:pt x="243840" y="171450"/>
                    <a:pt x="242888" y="170498"/>
                  </a:cubicBezTo>
                  <a:cubicBezTo>
                    <a:pt x="242888" y="170498"/>
                    <a:pt x="242888" y="170498"/>
                    <a:pt x="241935" y="170498"/>
                  </a:cubicBezTo>
                  <a:cubicBezTo>
                    <a:pt x="240983" y="171450"/>
                    <a:pt x="240030" y="170498"/>
                    <a:pt x="240030" y="170498"/>
                  </a:cubicBezTo>
                  <a:cubicBezTo>
                    <a:pt x="240030" y="170498"/>
                    <a:pt x="240030" y="170498"/>
                    <a:pt x="240983" y="171450"/>
                  </a:cubicBezTo>
                  <a:cubicBezTo>
                    <a:pt x="240983" y="171450"/>
                    <a:pt x="240983" y="171450"/>
                    <a:pt x="240983" y="171450"/>
                  </a:cubicBezTo>
                  <a:cubicBezTo>
                    <a:pt x="240983" y="171450"/>
                    <a:pt x="240983" y="172403"/>
                    <a:pt x="240030" y="172403"/>
                  </a:cubicBezTo>
                  <a:cubicBezTo>
                    <a:pt x="240030" y="172403"/>
                    <a:pt x="240030" y="171450"/>
                    <a:pt x="240030" y="171450"/>
                  </a:cubicBezTo>
                  <a:cubicBezTo>
                    <a:pt x="240030" y="171450"/>
                    <a:pt x="240030" y="171450"/>
                    <a:pt x="240030" y="171450"/>
                  </a:cubicBezTo>
                  <a:cubicBezTo>
                    <a:pt x="240030" y="171450"/>
                    <a:pt x="239078" y="171450"/>
                    <a:pt x="239078" y="171450"/>
                  </a:cubicBezTo>
                  <a:cubicBezTo>
                    <a:pt x="239078" y="171450"/>
                    <a:pt x="239078" y="171450"/>
                    <a:pt x="239078" y="171450"/>
                  </a:cubicBezTo>
                  <a:cubicBezTo>
                    <a:pt x="238125" y="172403"/>
                    <a:pt x="238125" y="172403"/>
                    <a:pt x="237173" y="172403"/>
                  </a:cubicBezTo>
                  <a:cubicBezTo>
                    <a:pt x="236220" y="172403"/>
                    <a:pt x="236220" y="172403"/>
                    <a:pt x="235268" y="172403"/>
                  </a:cubicBezTo>
                  <a:cubicBezTo>
                    <a:pt x="235268" y="172403"/>
                    <a:pt x="234315" y="171450"/>
                    <a:pt x="235268" y="171450"/>
                  </a:cubicBezTo>
                  <a:cubicBezTo>
                    <a:pt x="235268" y="171450"/>
                    <a:pt x="236220" y="171450"/>
                    <a:pt x="236220" y="171450"/>
                  </a:cubicBezTo>
                  <a:cubicBezTo>
                    <a:pt x="236220" y="171450"/>
                    <a:pt x="237173" y="171450"/>
                    <a:pt x="237173" y="171450"/>
                  </a:cubicBezTo>
                  <a:cubicBezTo>
                    <a:pt x="237173" y="171450"/>
                    <a:pt x="237173" y="171450"/>
                    <a:pt x="237173" y="170498"/>
                  </a:cubicBezTo>
                  <a:cubicBezTo>
                    <a:pt x="237173" y="170498"/>
                    <a:pt x="237173" y="169545"/>
                    <a:pt x="236220" y="169545"/>
                  </a:cubicBezTo>
                  <a:cubicBezTo>
                    <a:pt x="236220" y="169545"/>
                    <a:pt x="236220" y="169545"/>
                    <a:pt x="235268" y="169545"/>
                  </a:cubicBezTo>
                  <a:cubicBezTo>
                    <a:pt x="234315" y="170498"/>
                    <a:pt x="233363" y="169545"/>
                    <a:pt x="231458" y="169545"/>
                  </a:cubicBezTo>
                  <a:cubicBezTo>
                    <a:pt x="231458" y="169545"/>
                    <a:pt x="230505" y="169545"/>
                    <a:pt x="230505" y="169545"/>
                  </a:cubicBezTo>
                  <a:cubicBezTo>
                    <a:pt x="229553" y="169545"/>
                    <a:pt x="229553" y="169545"/>
                    <a:pt x="228600" y="169545"/>
                  </a:cubicBezTo>
                  <a:cubicBezTo>
                    <a:pt x="228600" y="169545"/>
                    <a:pt x="226695" y="170498"/>
                    <a:pt x="225743" y="169545"/>
                  </a:cubicBezTo>
                  <a:cubicBezTo>
                    <a:pt x="224790" y="169545"/>
                    <a:pt x="224790" y="168593"/>
                    <a:pt x="223838" y="168593"/>
                  </a:cubicBezTo>
                  <a:cubicBezTo>
                    <a:pt x="222885" y="168593"/>
                    <a:pt x="221933" y="167640"/>
                    <a:pt x="221933" y="168593"/>
                  </a:cubicBezTo>
                  <a:cubicBezTo>
                    <a:pt x="221933" y="168593"/>
                    <a:pt x="221933" y="168593"/>
                    <a:pt x="221933" y="168593"/>
                  </a:cubicBezTo>
                  <a:cubicBezTo>
                    <a:pt x="221933" y="168593"/>
                    <a:pt x="221933" y="168593"/>
                    <a:pt x="221933" y="169545"/>
                  </a:cubicBezTo>
                  <a:cubicBezTo>
                    <a:pt x="221933" y="169545"/>
                    <a:pt x="221933" y="169545"/>
                    <a:pt x="220980" y="169545"/>
                  </a:cubicBezTo>
                  <a:cubicBezTo>
                    <a:pt x="220028" y="169545"/>
                    <a:pt x="219075" y="169545"/>
                    <a:pt x="219075" y="168593"/>
                  </a:cubicBezTo>
                  <a:cubicBezTo>
                    <a:pt x="219075" y="168593"/>
                    <a:pt x="219075" y="168593"/>
                    <a:pt x="219075" y="168593"/>
                  </a:cubicBezTo>
                  <a:cubicBezTo>
                    <a:pt x="219075" y="168593"/>
                    <a:pt x="219075" y="168593"/>
                    <a:pt x="219075" y="168593"/>
                  </a:cubicBezTo>
                  <a:cubicBezTo>
                    <a:pt x="219075" y="168593"/>
                    <a:pt x="219075" y="168593"/>
                    <a:pt x="219075" y="168593"/>
                  </a:cubicBezTo>
                  <a:cubicBezTo>
                    <a:pt x="219075" y="168593"/>
                    <a:pt x="219075" y="168593"/>
                    <a:pt x="219075" y="168593"/>
                  </a:cubicBezTo>
                  <a:cubicBezTo>
                    <a:pt x="219075" y="168593"/>
                    <a:pt x="219075" y="167640"/>
                    <a:pt x="220028" y="167640"/>
                  </a:cubicBezTo>
                  <a:cubicBezTo>
                    <a:pt x="220980" y="167640"/>
                    <a:pt x="220980" y="167640"/>
                    <a:pt x="220980" y="166688"/>
                  </a:cubicBezTo>
                  <a:cubicBezTo>
                    <a:pt x="220980" y="165735"/>
                    <a:pt x="220980" y="165735"/>
                    <a:pt x="220028" y="165735"/>
                  </a:cubicBezTo>
                  <a:cubicBezTo>
                    <a:pt x="219075" y="165735"/>
                    <a:pt x="219075" y="165735"/>
                    <a:pt x="219075" y="165735"/>
                  </a:cubicBezTo>
                  <a:cubicBezTo>
                    <a:pt x="219075" y="165735"/>
                    <a:pt x="218123" y="165735"/>
                    <a:pt x="218123" y="165735"/>
                  </a:cubicBezTo>
                  <a:cubicBezTo>
                    <a:pt x="218123" y="165735"/>
                    <a:pt x="217170" y="165735"/>
                    <a:pt x="217170" y="165735"/>
                  </a:cubicBezTo>
                  <a:cubicBezTo>
                    <a:pt x="216218" y="165735"/>
                    <a:pt x="216218" y="165735"/>
                    <a:pt x="216218" y="165735"/>
                  </a:cubicBezTo>
                  <a:cubicBezTo>
                    <a:pt x="216218" y="165735"/>
                    <a:pt x="216218" y="165735"/>
                    <a:pt x="215265" y="165735"/>
                  </a:cubicBezTo>
                  <a:cubicBezTo>
                    <a:pt x="214313" y="165735"/>
                    <a:pt x="213360" y="165735"/>
                    <a:pt x="212408" y="165735"/>
                  </a:cubicBezTo>
                  <a:cubicBezTo>
                    <a:pt x="211455" y="165735"/>
                    <a:pt x="210503" y="165735"/>
                    <a:pt x="209550" y="165735"/>
                  </a:cubicBezTo>
                  <a:cubicBezTo>
                    <a:pt x="208598" y="165735"/>
                    <a:pt x="207645" y="164783"/>
                    <a:pt x="206693" y="164783"/>
                  </a:cubicBezTo>
                  <a:cubicBezTo>
                    <a:pt x="205740" y="164783"/>
                    <a:pt x="205740" y="164783"/>
                    <a:pt x="204788" y="164783"/>
                  </a:cubicBezTo>
                  <a:cubicBezTo>
                    <a:pt x="204788" y="164783"/>
                    <a:pt x="203835" y="164783"/>
                    <a:pt x="202883" y="164783"/>
                  </a:cubicBezTo>
                  <a:cubicBezTo>
                    <a:pt x="201930" y="164783"/>
                    <a:pt x="201930" y="164783"/>
                    <a:pt x="200978" y="163830"/>
                  </a:cubicBezTo>
                  <a:cubicBezTo>
                    <a:pt x="200978" y="163830"/>
                    <a:pt x="200978" y="163830"/>
                    <a:pt x="200978" y="163830"/>
                  </a:cubicBezTo>
                  <a:cubicBezTo>
                    <a:pt x="199073" y="164783"/>
                    <a:pt x="197168" y="163830"/>
                    <a:pt x="196215" y="163830"/>
                  </a:cubicBezTo>
                  <a:cubicBezTo>
                    <a:pt x="196215" y="163830"/>
                    <a:pt x="196215" y="163830"/>
                    <a:pt x="196215" y="163830"/>
                  </a:cubicBezTo>
                  <a:cubicBezTo>
                    <a:pt x="195263" y="162878"/>
                    <a:pt x="195263" y="163830"/>
                    <a:pt x="194310" y="163830"/>
                  </a:cubicBezTo>
                  <a:cubicBezTo>
                    <a:pt x="193358" y="163830"/>
                    <a:pt x="192405" y="163830"/>
                    <a:pt x="191453" y="163830"/>
                  </a:cubicBezTo>
                  <a:cubicBezTo>
                    <a:pt x="190500" y="163830"/>
                    <a:pt x="189548" y="163830"/>
                    <a:pt x="188595" y="163830"/>
                  </a:cubicBezTo>
                  <a:cubicBezTo>
                    <a:pt x="187643" y="163830"/>
                    <a:pt x="187643" y="163830"/>
                    <a:pt x="187643" y="162878"/>
                  </a:cubicBezTo>
                  <a:cubicBezTo>
                    <a:pt x="186690" y="161925"/>
                    <a:pt x="186690" y="161925"/>
                    <a:pt x="185738" y="162878"/>
                  </a:cubicBezTo>
                  <a:cubicBezTo>
                    <a:pt x="185738" y="162878"/>
                    <a:pt x="184785" y="162878"/>
                    <a:pt x="183833" y="162878"/>
                  </a:cubicBezTo>
                  <a:cubicBezTo>
                    <a:pt x="182880" y="162878"/>
                    <a:pt x="182880" y="162878"/>
                    <a:pt x="181928" y="162878"/>
                  </a:cubicBezTo>
                  <a:cubicBezTo>
                    <a:pt x="181928" y="162878"/>
                    <a:pt x="181928" y="162878"/>
                    <a:pt x="180975" y="162878"/>
                  </a:cubicBezTo>
                  <a:cubicBezTo>
                    <a:pt x="180023" y="162878"/>
                    <a:pt x="178118" y="162878"/>
                    <a:pt x="177165" y="161925"/>
                  </a:cubicBezTo>
                  <a:cubicBezTo>
                    <a:pt x="176213" y="161925"/>
                    <a:pt x="176213" y="161925"/>
                    <a:pt x="176213" y="161925"/>
                  </a:cubicBezTo>
                  <a:cubicBezTo>
                    <a:pt x="175260" y="161925"/>
                    <a:pt x="175260" y="161925"/>
                    <a:pt x="174308" y="161925"/>
                  </a:cubicBezTo>
                  <a:cubicBezTo>
                    <a:pt x="173355" y="161925"/>
                    <a:pt x="173355" y="161925"/>
                    <a:pt x="173355" y="161925"/>
                  </a:cubicBezTo>
                  <a:cubicBezTo>
                    <a:pt x="173355" y="161925"/>
                    <a:pt x="173355" y="161925"/>
                    <a:pt x="173355" y="161925"/>
                  </a:cubicBezTo>
                  <a:cubicBezTo>
                    <a:pt x="173355" y="162878"/>
                    <a:pt x="172403" y="161925"/>
                    <a:pt x="171450" y="161925"/>
                  </a:cubicBezTo>
                  <a:cubicBezTo>
                    <a:pt x="170498" y="161925"/>
                    <a:pt x="170498" y="161925"/>
                    <a:pt x="170498" y="162878"/>
                  </a:cubicBezTo>
                  <a:cubicBezTo>
                    <a:pt x="170498" y="163830"/>
                    <a:pt x="169545" y="163830"/>
                    <a:pt x="169545" y="163830"/>
                  </a:cubicBezTo>
                  <a:cubicBezTo>
                    <a:pt x="169545" y="162878"/>
                    <a:pt x="170498" y="162878"/>
                    <a:pt x="170498" y="161925"/>
                  </a:cubicBezTo>
                  <a:cubicBezTo>
                    <a:pt x="169545" y="161925"/>
                    <a:pt x="169545" y="161925"/>
                    <a:pt x="168593" y="161925"/>
                  </a:cubicBezTo>
                  <a:cubicBezTo>
                    <a:pt x="168593" y="161925"/>
                    <a:pt x="167640" y="161925"/>
                    <a:pt x="167640" y="161925"/>
                  </a:cubicBezTo>
                  <a:cubicBezTo>
                    <a:pt x="167640" y="162878"/>
                    <a:pt x="166688" y="162878"/>
                    <a:pt x="166688" y="162878"/>
                  </a:cubicBezTo>
                  <a:cubicBezTo>
                    <a:pt x="166688" y="161925"/>
                    <a:pt x="165735" y="162878"/>
                    <a:pt x="165735" y="162878"/>
                  </a:cubicBezTo>
                  <a:cubicBezTo>
                    <a:pt x="165735" y="162878"/>
                    <a:pt x="165735" y="162878"/>
                    <a:pt x="165735" y="162878"/>
                  </a:cubicBezTo>
                  <a:cubicBezTo>
                    <a:pt x="166688" y="162878"/>
                    <a:pt x="166688" y="161925"/>
                    <a:pt x="166688" y="161925"/>
                  </a:cubicBezTo>
                  <a:cubicBezTo>
                    <a:pt x="166688" y="160973"/>
                    <a:pt x="165735" y="161925"/>
                    <a:pt x="165735" y="160973"/>
                  </a:cubicBezTo>
                  <a:cubicBezTo>
                    <a:pt x="165735" y="160973"/>
                    <a:pt x="165735" y="160973"/>
                    <a:pt x="165735" y="160973"/>
                  </a:cubicBezTo>
                  <a:cubicBezTo>
                    <a:pt x="165735" y="160020"/>
                    <a:pt x="164783" y="160020"/>
                    <a:pt x="163830" y="160020"/>
                  </a:cubicBezTo>
                  <a:cubicBezTo>
                    <a:pt x="162878" y="160020"/>
                    <a:pt x="162878" y="160973"/>
                    <a:pt x="161925" y="160020"/>
                  </a:cubicBezTo>
                  <a:cubicBezTo>
                    <a:pt x="161925" y="160020"/>
                    <a:pt x="160973" y="160020"/>
                    <a:pt x="160973" y="160973"/>
                  </a:cubicBezTo>
                  <a:cubicBezTo>
                    <a:pt x="160973" y="161925"/>
                    <a:pt x="160020" y="160973"/>
                    <a:pt x="160020" y="160973"/>
                  </a:cubicBezTo>
                  <a:cubicBezTo>
                    <a:pt x="159068" y="160020"/>
                    <a:pt x="158115" y="160020"/>
                    <a:pt x="156210" y="160020"/>
                  </a:cubicBezTo>
                  <a:cubicBezTo>
                    <a:pt x="155258" y="160020"/>
                    <a:pt x="155258" y="160020"/>
                    <a:pt x="154305" y="160020"/>
                  </a:cubicBezTo>
                  <a:cubicBezTo>
                    <a:pt x="153353" y="160020"/>
                    <a:pt x="152400" y="160020"/>
                    <a:pt x="152400" y="160020"/>
                  </a:cubicBezTo>
                  <a:cubicBezTo>
                    <a:pt x="152400" y="160020"/>
                    <a:pt x="152400" y="160020"/>
                    <a:pt x="152400" y="160020"/>
                  </a:cubicBezTo>
                  <a:cubicBezTo>
                    <a:pt x="152400" y="160973"/>
                    <a:pt x="151448" y="160020"/>
                    <a:pt x="151448" y="160020"/>
                  </a:cubicBezTo>
                  <a:cubicBezTo>
                    <a:pt x="150495" y="160020"/>
                    <a:pt x="150495" y="160020"/>
                    <a:pt x="149543" y="160020"/>
                  </a:cubicBezTo>
                  <a:cubicBezTo>
                    <a:pt x="149543" y="160020"/>
                    <a:pt x="148590" y="160020"/>
                    <a:pt x="148590" y="160020"/>
                  </a:cubicBezTo>
                  <a:cubicBezTo>
                    <a:pt x="148590" y="160020"/>
                    <a:pt x="148590" y="160020"/>
                    <a:pt x="149543" y="160020"/>
                  </a:cubicBezTo>
                  <a:cubicBezTo>
                    <a:pt x="149543" y="160020"/>
                    <a:pt x="149543" y="160020"/>
                    <a:pt x="149543" y="160020"/>
                  </a:cubicBezTo>
                  <a:cubicBezTo>
                    <a:pt x="149543" y="160020"/>
                    <a:pt x="149543" y="160020"/>
                    <a:pt x="149543" y="160020"/>
                  </a:cubicBezTo>
                  <a:cubicBezTo>
                    <a:pt x="148590" y="160020"/>
                    <a:pt x="147638" y="160020"/>
                    <a:pt x="147638" y="160020"/>
                  </a:cubicBezTo>
                  <a:cubicBezTo>
                    <a:pt x="146685" y="160020"/>
                    <a:pt x="146685" y="160020"/>
                    <a:pt x="146685" y="160020"/>
                  </a:cubicBezTo>
                  <a:cubicBezTo>
                    <a:pt x="146685" y="160020"/>
                    <a:pt x="146685" y="160020"/>
                    <a:pt x="145733" y="160020"/>
                  </a:cubicBezTo>
                  <a:cubicBezTo>
                    <a:pt x="145733" y="160020"/>
                    <a:pt x="145733" y="160973"/>
                    <a:pt x="144780" y="160020"/>
                  </a:cubicBezTo>
                  <a:cubicBezTo>
                    <a:pt x="144780" y="160020"/>
                    <a:pt x="143828" y="160020"/>
                    <a:pt x="143828" y="160020"/>
                  </a:cubicBezTo>
                  <a:cubicBezTo>
                    <a:pt x="142875" y="160020"/>
                    <a:pt x="142875" y="160020"/>
                    <a:pt x="142875" y="160020"/>
                  </a:cubicBezTo>
                  <a:cubicBezTo>
                    <a:pt x="142875" y="160020"/>
                    <a:pt x="142875" y="160020"/>
                    <a:pt x="142875" y="160020"/>
                  </a:cubicBezTo>
                  <a:cubicBezTo>
                    <a:pt x="142875" y="160020"/>
                    <a:pt x="142875" y="160020"/>
                    <a:pt x="142875" y="160020"/>
                  </a:cubicBezTo>
                  <a:cubicBezTo>
                    <a:pt x="141923" y="160020"/>
                    <a:pt x="141923" y="160020"/>
                    <a:pt x="140970" y="160020"/>
                  </a:cubicBezTo>
                  <a:cubicBezTo>
                    <a:pt x="140018" y="160020"/>
                    <a:pt x="140018" y="160020"/>
                    <a:pt x="139065" y="160020"/>
                  </a:cubicBezTo>
                  <a:cubicBezTo>
                    <a:pt x="138113" y="160020"/>
                    <a:pt x="138113" y="160020"/>
                    <a:pt x="138113" y="160020"/>
                  </a:cubicBezTo>
                  <a:cubicBezTo>
                    <a:pt x="138113" y="160020"/>
                    <a:pt x="138113" y="160020"/>
                    <a:pt x="138113" y="160020"/>
                  </a:cubicBezTo>
                  <a:cubicBezTo>
                    <a:pt x="138113" y="160020"/>
                    <a:pt x="136208" y="160020"/>
                    <a:pt x="137160" y="159068"/>
                  </a:cubicBezTo>
                  <a:cubicBezTo>
                    <a:pt x="137160" y="159068"/>
                    <a:pt x="137160" y="158115"/>
                    <a:pt x="137160" y="159068"/>
                  </a:cubicBezTo>
                  <a:cubicBezTo>
                    <a:pt x="136208" y="159068"/>
                    <a:pt x="136208" y="159068"/>
                    <a:pt x="136208" y="159068"/>
                  </a:cubicBezTo>
                  <a:cubicBezTo>
                    <a:pt x="135255" y="159068"/>
                    <a:pt x="135255" y="159068"/>
                    <a:pt x="134303" y="159068"/>
                  </a:cubicBezTo>
                  <a:cubicBezTo>
                    <a:pt x="134303" y="159068"/>
                    <a:pt x="133350" y="159068"/>
                    <a:pt x="133350" y="159068"/>
                  </a:cubicBezTo>
                  <a:cubicBezTo>
                    <a:pt x="133350" y="159068"/>
                    <a:pt x="132398" y="159068"/>
                    <a:pt x="132398" y="159068"/>
                  </a:cubicBezTo>
                  <a:cubicBezTo>
                    <a:pt x="132398" y="159068"/>
                    <a:pt x="132398" y="160020"/>
                    <a:pt x="131445" y="159068"/>
                  </a:cubicBezTo>
                  <a:cubicBezTo>
                    <a:pt x="131445" y="159068"/>
                    <a:pt x="131445" y="159068"/>
                    <a:pt x="131445" y="159068"/>
                  </a:cubicBezTo>
                  <a:cubicBezTo>
                    <a:pt x="131445" y="160020"/>
                    <a:pt x="130493" y="160020"/>
                    <a:pt x="130493" y="159068"/>
                  </a:cubicBezTo>
                  <a:cubicBezTo>
                    <a:pt x="130493" y="159068"/>
                    <a:pt x="129540" y="159068"/>
                    <a:pt x="129540" y="159068"/>
                  </a:cubicBezTo>
                  <a:cubicBezTo>
                    <a:pt x="129540" y="159068"/>
                    <a:pt x="128588" y="158115"/>
                    <a:pt x="127635" y="159068"/>
                  </a:cubicBezTo>
                  <a:cubicBezTo>
                    <a:pt x="127635" y="159068"/>
                    <a:pt x="126683" y="159068"/>
                    <a:pt x="126683" y="159068"/>
                  </a:cubicBezTo>
                  <a:cubicBezTo>
                    <a:pt x="126683" y="159068"/>
                    <a:pt x="125730" y="159068"/>
                    <a:pt x="125730" y="158115"/>
                  </a:cubicBezTo>
                  <a:cubicBezTo>
                    <a:pt x="124778" y="158115"/>
                    <a:pt x="124778" y="158115"/>
                    <a:pt x="124778" y="158115"/>
                  </a:cubicBezTo>
                  <a:cubicBezTo>
                    <a:pt x="124778" y="158115"/>
                    <a:pt x="124778" y="158115"/>
                    <a:pt x="124778" y="159068"/>
                  </a:cubicBezTo>
                  <a:cubicBezTo>
                    <a:pt x="124778" y="159068"/>
                    <a:pt x="123825" y="159068"/>
                    <a:pt x="123825" y="160020"/>
                  </a:cubicBezTo>
                  <a:cubicBezTo>
                    <a:pt x="122873" y="159068"/>
                    <a:pt x="120968" y="159068"/>
                    <a:pt x="119063" y="159068"/>
                  </a:cubicBezTo>
                  <a:cubicBezTo>
                    <a:pt x="119063" y="159068"/>
                    <a:pt x="118110" y="159068"/>
                    <a:pt x="118110" y="159068"/>
                  </a:cubicBezTo>
                  <a:cubicBezTo>
                    <a:pt x="118110" y="160020"/>
                    <a:pt x="118110" y="160020"/>
                    <a:pt x="120015" y="160020"/>
                  </a:cubicBezTo>
                  <a:cubicBezTo>
                    <a:pt x="120015" y="160020"/>
                    <a:pt x="120015" y="160020"/>
                    <a:pt x="120015" y="160020"/>
                  </a:cubicBezTo>
                  <a:cubicBezTo>
                    <a:pt x="120015" y="160973"/>
                    <a:pt x="120968" y="160020"/>
                    <a:pt x="120968" y="160973"/>
                  </a:cubicBezTo>
                  <a:cubicBezTo>
                    <a:pt x="120968" y="160973"/>
                    <a:pt x="121920" y="160973"/>
                    <a:pt x="121920" y="160973"/>
                  </a:cubicBezTo>
                  <a:cubicBezTo>
                    <a:pt x="121920" y="160973"/>
                    <a:pt x="122873" y="160973"/>
                    <a:pt x="122873" y="160973"/>
                  </a:cubicBezTo>
                  <a:cubicBezTo>
                    <a:pt x="123825" y="160973"/>
                    <a:pt x="123825" y="160973"/>
                    <a:pt x="124778" y="160973"/>
                  </a:cubicBezTo>
                  <a:cubicBezTo>
                    <a:pt x="125730" y="160973"/>
                    <a:pt x="126683" y="160973"/>
                    <a:pt x="126683" y="160973"/>
                  </a:cubicBezTo>
                  <a:cubicBezTo>
                    <a:pt x="127635" y="160973"/>
                    <a:pt x="128588" y="160973"/>
                    <a:pt x="128588" y="160973"/>
                  </a:cubicBezTo>
                  <a:cubicBezTo>
                    <a:pt x="129540" y="160973"/>
                    <a:pt x="130493" y="160973"/>
                    <a:pt x="130493" y="160973"/>
                  </a:cubicBezTo>
                  <a:cubicBezTo>
                    <a:pt x="130493" y="160973"/>
                    <a:pt x="131445" y="160973"/>
                    <a:pt x="131445" y="160973"/>
                  </a:cubicBezTo>
                  <a:cubicBezTo>
                    <a:pt x="131445" y="160973"/>
                    <a:pt x="131445" y="160973"/>
                    <a:pt x="131445" y="160973"/>
                  </a:cubicBezTo>
                  <a:cubicBezTo>
                    <a:pt x="132398" y="160973"/>
                    <a:pt x="133350" y="160973"/>
                    <a:pt x="134303" y="161925"/>
                  </a:cubicBezTo>
                  <a:cubicBezTo>
                    <a:pt x="135255" y="161925"/>
                    <a:pt x="135255" y="162878"/>
                    <a:pt x="136208" y="161925"/>
                  </a:cubicBezTo>
                  <a:cubicBezTo>
                    <a:pt x="136208" y="161925"/>
                    <a:pt x="137160" y="161925"/>
                    <a:pt x="137160" y="161925"/>
                  </a:cubicBezTo>
                  <a:lnTo>
                    <a:pt x="137160" y="161925"/>
                  </a:lnTo>
                  <a:cubicBezTo>
                    <a:pt x="137160" y="161925"/>
                    <a:pt x="137160" y="161925"/>
                    <a:pt x="137160" y="161925"/>
                  </a:cubicBezTo>
                  <a:cubicBezTo>
                    <a:pt x="138113" y="161925"/>
                    <a:pt x="140018" y="161925"/>
                    <a:pt x="140970" y="162878"/>
                  </a:cubicBezTo>
                  <a:cubicBezTo>
                    <a:pt x="140970" y="162878"/>
                    <a:pt x="140970" y="162878"/>
                    <a:pt x="140970" y="162878"/>
                  </a:cubicBezTo>
                  <a:cubicBezTo>
                    <a:pt x="140970" y="161925"/>
                    <a:pt x="141923" y="162878"/>
                    <a:pt x="142875" y="162878"/>
                  </a:cubicBezTo>
                  <a:cubicBezTo>
                    <a:pt x="141923" y="163830"/>
                    <a:pt x="141923" y="163830"/>
                    <a:pt x="140970" y="163830"/>
                  </a:cubicBezTo>
                  <a:cubicBezTo>
                    <a:pt x="140018" y="163830"/>
                    <a:pt x="138113" y="163830"/>
                    <a:pt x="137160" y="163830"/>
                  </a:cubicBezTo>
                  <a:cubicBezTo>
                    <a:pt x="137160" y="163830"/>
                    <a:pt x="136208" y="163830"/>
                    <a:pt x="136208" y="163830"/>
                  </a:cubicBezTo>
                  <a:cubicBezTo>
                    <a:pt x="136208" y="164783"/>
                    <a:pt x="138113" y="164783"/>
                    <a:pt x="138113" y="165735"/>
                  </a:cubicBezTo>
                  <a:cubicBezTo>
                    <a:pt x="138113" y="164783"/>
                    <a:pt x="138113" y="164783"/>
                    <a:pt x="139065" y="164783"/>
                  </a:cubicBezTo>
                  <a:cubicBezTo>
                    <a:pt x="139065" y="164783"/>
                    <a:pt x="139065" y="164783"/>
                    <a:pt x="139065" y="164783"/>
                  </a:cubicBezTo>
                  <a:cubicBezTo>
                    <a:pt x="140018" y="164783"/>
                    <a:pt x="140018" y="164783"/>
                    <a:pt x="140018" y="165735"/>
                  </a:cubicBezTo>
                  <a:cubicBezTo>
                    <a:pt x="140018" y="165735"/>
                    <a:pt x="140018" y="165735"/>
                    <a:pt x="140018" y="165735"/>
                  </a:cubicBezTo>
                  <a:cubicBezTo>
                    <a:pt x="140018" y="165735"/>
                    <a:pt x="140018" y="165735"/>
                    <a:pt x="140018" y="165735"/>
                  </a:cubicBezTo>
                  <a:cubicBezTo>
                    <a:pt x="139065" y="165735"/>
                    <a:pt x="139065" y="165735"/>
                    <a:pt x="138113" y="165735"/>
                  </a:cubicBezTo>
                  <a:cubicBezTo>
                    <a:pt x="137160" y="165735"/>
                    <a:pt x="137160" y="165735"/>
                    <a:pt x="136208" y="165735"/>
                  </a:cubicBezTo>
                  <a:cubicBezTo>
                    <a:pt x="136208" y="165735"/>
                    <a:pt x="135255" y="165735"/>
                    <a:pt x="135255" y="165735"/>
                  </a:cubicBezTo>
                  <a:cubicBezTo>
                    <a:pt x="134303" y="165735"/>
                    <a:pt x="134303" y="164783"/>
                    <a:pt x="133350" y="165735"/>
                  </a:cubicBezTo>
                  <a:cubicBezTo>
                    <a:pt x="133350" y="165735"/>
                    <a:pt x="132398" y="165735"/>
                    <a:pt x="131445" y="165735"/>
                  </a:cubicBezTo>
                  <a:cubicBezTo>
                    <a:pt x="130493" y="164783"/>
                    <a:pt x="130493" y="164783"/>
                    <a:pt x="129540" y="165735"/>
                  </a:cubicBezTo>
                  <a:cubicBezTo>
                    <a:pt x="128588" y="165735"/>
                    <a:pt x="128588" y="166688"/>
                    <a:pt x="127635" y="165735"/>
                  </a:cubicBezTo>
                  <a:cubicBezTo>
                    <a:pt x="127635" y="165735"/>
                    <a:pt x="127635" y="165735"/>
                    <a:pt x="127635" y="165735"/>
                  </a:cubicBezTo>
                  <a:cubicBezTo>
                    <a:pt x="126683" y="165735"/>
                    <a:pt x="126683" y="165735"/>
                    <a:pt x="126683" y="166688"/>
                  </a:cubicBezTo>
                  <a:cubicBezTo>
                    <a:pt x="126683" y="166688"/>
                    <a:pt x="126683" y="166688"/>
                    <a:pt x="126683" y="166688"/>
                  </a:cubicBezTo>
                  <a:cubicBezTo>
                    <a:pt x="126683" y="166688"/>
                    <a:pt x="126683" y="166688"/>
                    <a:pt x="126683" y="166688"/>
                  </a:cubicBezTo>
                  <a:cubicBezTo>
                    <a:pt x="126683" y="166688"/>
                    <a:pt x="126683" y="166688"/>
                    <a:pt x="125730" y="166688"/>
                  </a:cubicBezTo>
                  <a:cubicBezTo>
                    <a:pt x="125730" y="166688"/>
                    <a:pt x="125730" y="166688"/>
                    <a:pt x="125730" y="166688"/>
                  </a:cubicBezTo>
                  <a:cubicBezTo>
                    <a:pt x="125730" y="166688"/>
                    <a:pt x="125730" y="166688"/>
                    <a:pt x="125730" y="166688"/>
                  </a:cubicBezTo>
                  <a:cubicBezTo>
                    <a:pt x="124778" y="166688"/>
                    <a:pt x="123825" y="167640"/>
                    <a:pt x="123825" y="167640"/>
                  </a:cubicBezTo>
                  <a:cubicBezTo>
                    <a:pt x="122873" y="167640"/>
                    <a:pt x="121920" y="168593"/>
                    <a:pt x="120968" y="167640"/>
                  </a:cubicBezTo>
                  <a:cubicBezTo>
                    <a:pt x="120015" y="167640"/>
                    <a:pt x="119063" y="167640"/>
                    <a:pt x="119063" y="167640"/>
                  </a:cubicBezTo>
                  <a:cubicBezTo>
                    <a:pt x="119063" y="167640"/>
                    <a:pt x="119063" y="167640"/>
                    <a:pt x="118110" y="167640"/>
                  </a:cubicBezTo>
                  <a:cubicBezTo>
                    <a:pt x="118110" y="168593"/>
                    <a:pt x="117158" y="168593"/>
                    <a:pt x="116205" y="168593"/>
                  </a:cubicBezTo>
                  <a:cubicBezTo>
                    <a:pt x="116205" y="168593"/>
                    <a:pt x="115253" y="167640"/>
                    <a:pt x="115253" y="168593"/>
                  </a:cubicBezTo>
                  <a:cubicBezTo>
                    <a:pt x="115253" y="168593"/>
                    <a:pt x="115253" y="168593"/>
                    <a:pt x="114300" y="168593"/>
                  </a:cubicBezTo>
                  <a:cubicBezTo>
                    <a:pt x="114300" y="168593"/>
                    <a:pt x="114300" y="168593"/>
                    <a:pt x="113348" y="168593"/>
                  </a:cubicBezTo>
                  <a:cubicBezTo>
                    <a:pt x="113348" y="168593"/>
                    <a:pt x="113348" y="169545"/>
                    <a:pt x="113348" y="169545"/>
                  </a:cubicBezTo>
                  <a:cubicBezTo>
                    <a:pt x="113348" y="169545"/>
                    <a:pt x="113348" y="169545"/>
                    <a:pt x="113348" y="170498"/>
                  </a:cubicBezTo>
                  <a:cubicBezTo>
                    <a:pt x="113348" y="170498"/>
                    <a:pt x="113348" y="170498"/>
                    <a:pt x="112395" y="170498"/>
                  </a:cubicBezTo>
                  <a:cubicBezTo>
                    <a:pt x="112395" y="170498"/>
                    <a:pt x="111443" y="170498"/>
                    <a:pt x="111443" y="169545"/>
                  </a:cubicBezTo>
                  <a:cubicBezTo>
                    <a:pt x="111443" y="169545"/>
                    <a:pt x="110490" y="169545"/>
                    <a:pt x="110490" y="169545"/>
                  </a:cubicBezTo>
                  <a:cubicBezTo>
                    <a:pt x="109538" y="169545"/>
                    <a:pt x="108585" y="169545"/>
                    <a:pt x="107633" y="169545"/>
                  </a:cubicBezTo>
                  <a:cubicBezTo>
                    <a:pt x="107633" y="169545"/>
                    <a:pt x="107633" y="169545"/>
                    <a:pt x="107633" y="169545"/>
                  </a:cubicBezTo>
                  <a:cubicBezTo>
                    <a:pt x="106680" y="170498"/>
                    <a:pt x="105728" y="169545"/>
                    <a:pt x="105728" y="169545"/>
                  </a:cubicBezTo>
                  <a:cubicBezTo>
                    <a:pt x="105728" y="169545"/>
                    <a:pt x="104775" y="169545"/>
                    <a:pt x="104775" y="169545"/>
                  </a:cubicBezTo>
                  <a:cubicBezTo>
                    <a:pt x="103823" y="169545"/>
                    <a:pt x="102870" y="169545"/>
                    <a:pt x="102870" y="168593"/>
                  </a:cubicBezTo>
                  <a:cubicBezTo>
                    <a:pt x="102870" y="168593"/>
                    <a:pt x="102870" y="168593"/>
                    <a:pt x="102870" y="168593"/>
                  </a:cubicBezTo>
                  <a:cubicBezTo>
                    <a:pt x="102870" y="168593"/>
                    <a:pt x="101918" y="168593"/>
                    <a:pt x="101918" y="168593"/>
                  </a:cubicBezTo>
                  <a:cubicBezTo>
                    <a:pt x="101918" y="168593"/>
                    <a:pt x="101918" y="168593"/>
                    <a:pt x="101918" y="167640"/>
                  </a:cubicBezTo>
                  <a:cubicBezTo>
                    <a:pt x="101918" y="167640"/>
                    <a:pt x="101918" y="167640"/>
                    <a:pt x="102870" y="167640"/>
                  </a:cubicBezTo>
                  <a:cubicBezTo>
                    <a:pt x="103823" y="167640"/>
                    <a:pt x="103823" y="167640"/>
                    <a:pt x="103823" y="167640"/>
                  </a:cubicBezTo>
                  <a:cubicBezTo>
                    <a:pt x="102870" y="166688"/>
                    <a:pt x="101918" y="167640"/>
                    <a:pt x="100965" y="167640"/>
                  </a:cubicBezTo>
                  <a:cubicBezTo>
                    <a:pt x="100013" y="168593"/>
                    <a:pt x="99060" y="167640"/>
                    <a:pt x="98108" y="167640"/>
                  </a:cubicBezTo>
                  <a:cubicBezTo>
                    <a:pt x="97155" y="167640"/>
                    <a:pt x="96203" y="167640"/>
                    <a:pt x="94298" y="167640"/>
                  </a:cubicBezTo>
                  <a:cubicBezTo>
                    <a:pt x="94298" y="167640"/>
                    <a:pt x="93345" y="167640"/>
                    <a:pt x="93345" y="167640"/>
                  </a:cubicBezTo>
                  <a:cubicBezTo>
                    <a:pt x="92393" y="167640"/>
                    <a:pt x="92393" y="167640"/>
                    <a:pt x="93345" y="168593"/>
                  </a:cubicBezTo>
                  <a:cubicBezTo>
                    <a:pt x="93345" y="168593"/>
                    <a:pt x="93345" y="168593"/>
                    <a:pt x="93345" y="168593"/>
                  </a:cubicBezTo>
                  <a:cubicBezTo>
                    <a:pt x="93345" y="168593"/>
                    <a:pt x="93345" y="168593"/>
                    <a:pt x="92393" y="168593"/>
                  </a:cubicBezTo>
                  <a:cubicBezTo>
                    <a:pt x="91440" y="167640"/>
                    <a:pt x="91440" y="167640"/>
                    <a:pt x="90488" y="168593"/>
                  </a:cubicBezTo>
                  <a:cubicBezTo>
                    <a:pt x="90488" y="168593"/>
                    <a:pt x="90488" y="168593"/>
                    <a:pt x="89535" y="168593"/>
                  </a:cubicBezTo>
                  <a:cubicBezTo>
                    <a:pt x="88583" y="168593"/>
                    <a:pt x="87630" y="168593"/>
                    <a:pt x="87630" y="168593"/>
                  </a:cubicBezTo>
                  <a:cubicBezTo>
                    <a:pt x="86678" y="168593"/>
                    <a:pt x="84773" y="168593"/>
                    <a:pt x="83820" y="168593"/>
                  </a:cubicBezTo>
                  <a:cubicBezTo>
                    <a:pt x="82868" y="168593"/>
                    <a:pt x="82868" y="169545"/>
                    <a:pt x="82868" y="169545"/>
                  </a:cubicBezTo>
                  <a:cubicBezTo>
                    <a:pt x="82868" y="169545"/>
                    <a:pt x="82868" y="169545"/>
                    <a:pt x="81915" y="169545"/>
                  </a:cubicBezTo>
                  <a:cubicBezTo>
                    <a:pt x="81915" y="168593"/>
                    <a:pt x="80963" y="168593"/>
                    <a:pt x="80010" y="169545"/>
                  </a:cubicBezTo>
                  <a:cubicBezTo>
                    <a:pt x="80010" y="169545"/>
                    <a:pt x="79058" y="169545"/>
                    <a:pt x="79058" y="169545"/>
                  </a:cubicBezTo>
                  <a:cubicBezTo>
                    <a:pt x="78105" y="169545"/>
                    <a:pt x="77153" y="169545"/>
                    <a:pt x="77153" y="169545"/>
                  </a:cubicBezTo>
                  <a:cubicBezTo>
                    <a:pt x="77153" y="169545"/>
                    <a:pt x="76200" y="169545"/>
                    <a:pt x="76200" y="169545"/>
                  </a:cubicBezTo>
                  <a:cubicBezTo>
                    <a:pt x="75248" y="169545"/>
                    <a:pt x="75248" y="169545"/>
                    <a:pt x="74295" y="169545"/>
                  </a:cubicBezTo>
                  <a:cubicBezTo>
                    <a:pt x="74295" y="169545"/>
                    <a:pt x="74295" y="169545"/>
                    <a:pt x="73343" y="169545"/>
                  </a:cubicBezTo>
                  <a:cubicBezTo>
                    <a:pt x="73343" y="169545"/>
                    <a:pt x="72390" y="169545"/>
                    <a:pt x="72390" y="169545"/>
                  </a:cubicBezTo>
                  <a:cubicBezTo>
                    <a:pt x="72390" y="169545"/>
                    <a:pt x="71438" y="169545"/>
                    <a:pt x="71438" y="169545"/>
                  </a:cubicBezTo>
                  <a:cubicBezTo>
                    <a:pt x="70485" y="169545"/>
                    <a:pt x="70485" y="168593"/>
                    <a:pt x="69533" y="169545"/>
                  </a:cubicBezTo>
                  <a:cubicBezTo>
                    <a:pt x="69533" y="169545"/>
                    <a:pt x="68580" y="170498"/>
                    <a:pt x="69533" y="169545"/>
                  </a:cubicBezTo>
                  <a:cubicBezTo>
                    <a:pt x="69533" y="169545"/>
                    <a:pt x="69533" y="169545"/>
                    <a:pt x="68580" y="169545"/>
                  </a:cubicBezTo>
                  <a:cubicBezTo>
                    <a:pt x="68580" y="168593"/>
                    <a:pt x="69533" y="168593"/>
                    <a:pt x="70485" y="168593"/>
                  </a:cubicBezTo>
                  <a:cubicBezTo>
                    <a:pt x="71438" y="168593"/>
                    <a:pt x="72390" y="168593"/>
                    <a:pt x="73343" y="168593"/>
                  </a:cubicBezTo>
                  <a:cubicBezTo>
                    <a:pt x="74295" y="168593"/>
                    <a:pt x="74295" y="168593"/>
                    <a:pt x="75248" y="168593"/>
                  </a:cubicBezTo>
                  <a:cubicBezTo>
                    <a:pt x="76200" y="168593"/>
                    <a:pt x="76200" y="168593"/>
                    <a:pt x="76200" y="167640"/>
                  </a:cubicBezTo>
                  <a:cubicBezTo>
                    <a:pt x="77153" y="168593"/>
                    <a:pt x="77153" y="167640"/>
                    <a:pt x="77153" y="166688"/>
                  </a:cubicBezTo>
                  <a:cubicBezTo>
                    <a:pt x="76200" y="166688"/>
                    <a:pt x="76200" y="166688"/>
                    <a:pt x="75248" y="165735"/>
                  </a:cubicBezTo>
                  <a:cubicBezTo>
                    <a:pt x="75248" y="165735"/>
                    <a:pt x="74295" y="165735"/>
                    <a:pt x="74295" y="165735"/>
                  </a:cubicBezTo>
                  <a:cubicBezTo>
                    <a:pt x="73343" y="165735"/>
                    <a:pt x="73343" y="165735"/>
                    <a:pt x="72390" y="165735"/>
                  </a:cubicBezTo>
                  <a:cubicBezTo>
                    <a:pt x="71438" y="165735"/>
                    <a:pt x="71438" y="165735"/>
                    <a:pt x="71438" y="165735"/>
                  </a:cubicBezTo>
                  <a:cubicBezTo>
                    <a:pt x="70485" y="165735"/>
                    <a:pt x="69533" y="165735"/>
                    <a:pt x="67628" y="165735"/>
                  </a:cubicBezTo>
                  <a:cubicBezTo>
                    <a:pt x="65723" y="165735"/>
                    <a:pt x="64770" y="165735"/>
                    <a:pt x="62865" y="165735"/>
                  </a:cubicBezTo>
                  <a:cubicBezTo>
                    <a:pt x="61913" y="165735"/>
                    <a:pt x="61913" y="165735"/>
                    <a:pt x="60960" y="165735"/>
                  </a:cubicBezTo>
                  <a:cubicBezTo>
                    <a:pt x="60008" y="165735"/>
                    <a:pt x="60008" y="165735"/>
                    <a:pt x="59055" y="166688"/>
                  </a:cubicBezTo>
                  <a:lnTo>
                    <a:pt x="59055" y="166688"/>
                  </a:lnTo>
                  <a:cubicBezTo>
                    <a:pt x="58103" y="165735"/>
                    <a:pt x="57150" y="165735"/>
                    <a:pt x="56198" y="165735"/>
                  </a:cubicBezTo>
                  <a:cubicBezTo>
                    <a:pt x="56198" y="165735"/>
                    <a:pt x="56198" y="165735"/>
                    <a:pt x="55245" y="165735"/>
                  </a:cubicBezTo>
                  <a:cubicBezTo>
                    <a:pt x="55245" y="165735"/>
                    <a:pt x="55245" y="165735"/>
                    <a:pt x="54293" y="165735"/>
                  </a:cubicBezTo>
                  <a:cubicBezTo>
                    <a:pt x="54293" y="165735"/>
                    <a:pt x="54293" y="165735"/>
                    <a:pt x="54293" y="165735"/>
                  </a:cubicBezTo>
                  <a:cubicBezTo>
                    <a:pt x="53340" y="165735"/>
                    <a:pt x="52388" y="165735"/>
                    <a:pt x="51435" y="165735"/>
                  </a:cubicBezTo>
                  <a:cubicBezTo>
                    <a:pt x="50483" y="166688"/>
                    <a:pt x="49530" y="165735"/>
                    <a:pt x="49530" y="165735"/>
                  </a:cubicBezTo>
                  <a:cubicBezTo>
                    <a:pt x="48578" y="165735"/>
                    <a:pt x="48578" y="165735"/>
                    <a:pt x="47625" y="165735"/>
                  </a:cubicBezTo>
                  <a:cubicBezTo>
                    <a:pt x="46673" y="165735"/>
                    <a:pt x="45720" y="166688"/>
                    <a:pt x="44768" y="166688"/>
                  </a:cubicBezTo>
                  <a:cubicBezTo>
                    <a:pt x="44768" y="165735"/>
                    <a:pt x="43815" y="166688"/>
                    <a:pt x="42863" y="165735"/>
                  </a:cubicBezTo>
                  <a:cubicBezTo>
                    <a:pt x="42863" y="165735"/>
                    <a:pt x="41910" y="165735"/>
                    <a:pt x="41910" y="165735"/>
                  </a:cubicBezTo>
                  <a:cubicBezTo>
                    <a:pt x="41910" y="165735"/>
                    <a:pt x="40958" y="164783"/>
                    <a:pt x="40958" y="165735"/>
                  </a:cubicBezTo>
                  <a:cubicBezTo>
                    <a:pt x="40958" y="165735"/>
                    <a:pt x="40005" y="165735"/>
                    <a:pt x="39053" y="165735"/>
                  </a:cubicBezTo>
                  <a:cubicBezTo>
                    <a:pt x="39053" y="165735"/>
                    <a:pt x="39053" y="165735"/>
                    <a:pt x="38100" y="165735"/>
                  </a:cubicBezTo>
                  <a:cubicBezTo>
                    <a:pt x="38100" y="165735"/>
                    <a:pt x="37148" y="166688"/>
                    <a:pt x="37148" y="165735"/>
                  </a:cubicBezTo>
                  <a:cubicBezTo>
                    <a:pt x="37148" y="165735"/>
                    <a:pt x="37148" y="165735"/>
                    <a:pt x="36195" y="165735"/>
                  </a:cubicBezTo>
                  <a:cubicBezTo>
                    <a:pt x="36195" y="166688"/>
                    <a:pt x="35243" y="166688"/>
                    <a:pt x="34290" y="166688"/>
                  </a:cubicBezTo>
                  <a:cubicBezTo>
                    <a:pt x="33338" y="166688"/>
                    <a:pt x="32385" y="167640"/>
                    <a:pt x="32385" y="167640"/>
                  </a:cubicBezTo>
                  <a:cubicBezTo>
                    <a:pt x="31433" y="168593"/>
                    <a:pt x="31433" y="167640"/>
                    <a:pt x="30480" y="167640"/>
                  </a:cubicBezTo>
                  <a:cubicBezTo>
                    <a:pt x="30480" y="167640"/>
                    <a:pt x="29528" y="167640"/>
                    <a:pt x="29528" y="167640"/>
                  </a:cubicBezTo>
                  <a:cubicBezTo>
                    <a:pt x="28575" y="167640"/>
                    <a:pt x="28575" y="167640"/>
                    <a:pt x="27623" y="168593"/>
                  </a:cubicBezTo>
                  <a:cubicBezTo>
                    <a:pt x="27623" y="168593"/>
                    <a:pt x="27623" y="168593"/>
                    <a:pt x="27623" y="168593"/>
                  </a:cubicBezTo>
                  <a:cubicBezTo>
                    <a:pt x="26670" y="168593"/>
                    <a:pt x="26670" y="167640"/>
                    <a:pt x="25718" y="168593"/>
                  </a:cubicBezTo>
                  <a:cubicBezTo>
                    <a:pt x="25718" y="168593"/>
                    <a:pt x="24765" y="168593"/>
                    <a:pt x="24765" y="168593"/>
                  </a:cubicBezTo>
                  <a:cubicBezTo>
                    <a:pt x="24765" y="168593"/>
                    <a:pt x="23813" y="167640"/>
                    <a:pt x="22860" y="168593"/>
                  </a:cubicBezTo>
                  <a:cubicBezTo>
                    <a:pt x="22860" y="168593"/>
                    <a:pt x="21908" y="168593"/>
                    <a:pt x="21908" y="168593"/>
                  </a:cubicBezTo>
                  <a:cubicBezTo>
                    <a:pt x="20955" y="168593"/>
                    <a:pt x="20955" y="167640"/>
                    <a:pt x="20955" y="166688"/>
                  </a:cubicBezTo>
                  <a:cubicBezTo>
                    <a:pt x="20955" y="166688"/>
                    <a:pt x="20955" y="166688"/>
                    <a:pt x="20955" y="166688"/>
                  </a:cubicBezTo>
                  <a:cubicBezTo>
                    <a:pt x="20955" y="166688"/>
                    <a:pt x="20955" y="166688"/>
                    <a:pt x="20955" y="166688"/>
                  </a:cubicBezTo>
                  <a:cubicBezTo>
                    <a:pt x="20955" y="166688"/>
                    <a:pt x="20003" y="167640"/>
                    <a:pt x="20955" y="167640"/>
                  </a:cubicBezTo>
                  <a:cubicBezTo>
                    <a:pt x="20955" y="167640"/>
                    <a:pt x="20955" y="168593"/>
                    <a:pt x="20955" y="168593"/>
                  </a:cubicBezTo>
                  <a:cubicBezTo>
                    <a:pt x="20955" y="168593"/>
                    <a:pt x="20003" y="168593"/>
                    <a:pt x="20003" y="168593"/>
                  </a:cubicBezTo>
                  <a:cubicBezTo>
                    <a:pt x="20003" y="168593"/>
                    <a:pt x="20003" y="167640"/>
                    <a:pt x="20003" y="167640"/>
                  </a:cubicBezTo>
                  <a:cubicBezTo>
                    <a:pt x="20003" y="166688"/>
                    <a:pt x="20003" y="166688"/>
                    <a:pt x="19050" y="166688"/>
                  </a:cubicBezTo>
                  <a:cubicBezTo>
                    <a:pt x="19050" y="166688"/>
                    <a:pt x="18098" y="165735"/>
                    <a:pt x="18098" y="166688"/>
                  </a:cubicBezTo>
                  <a:cubicBezTo>
                    <a:pt x="18098" y="166688"/>
                    <a:pt x="18098" y="166688"/>
                    <a:pt x="17145" y="166688"/>
                  </a:cubicBezTo>
                  <a:cubicBezTo>
                    <a:pt x="16193" y="166688"/>
                    <a:pt x="16193" y="165735"/>
                    <a:pt x="15240" y="166688"/>
                  </a:cubicBezTo>
                  <a:cubicBezTo>
                    <a:pt x="15240" y="166688"/>
                    <a:pt x="14288" y="166688"/>
                    <a:pt x="14288" y="166688"/>
                  </a:cubicBezTo>
                  <a:cubicBezTo>
                    <a:pt x="13335" y="166688"/>
                    <a:pt x="13335" y="166688"/>
                    <a:pt x="13335" y="166688"/>
                  </a:cubicBezTo>
                  <a:cubicBezTo>
                    <a:pt x="13335" y="166688"/>
                    <a:pt x="12383" y="165735"/>
                    <a:pt x="12383" y="165735"/>
                  </a:cubicBezTo>
                  <a:cubicBezTo>
                    <a:pt x="12383" y="164783"/>
                    <a:pt x="12383" y="164783"/>
                    <a:pt x="12383" y="164783"/>
                  </a:cubicBezTo>
                  <a:cubicBezTo>
                    <a:pt x="12383" y="164783"/>
                    <a:pt x="13335" y="164783"/>
                    <a:pt x="13335" y="164783"/>
                  </a:cubicBezTo>
                  <a:cubicBezTo>
                    <a:pt x="13335" y="164783"/>
                    <a:pt x="13335" y="164783"/>
                    <a:pt x="13335" y="164783"/>
                  </a:cubicBezTo>
                  <a:cubicBezTo>
                    <a:pt x="13335" y="164783"/>
                    <a:pt x="12383" y="164783"/>
                    <a:pt x="12383" y="164783"/>
                  </a:cubicBezTo>
                  <a:cubicBezTo>
                    <a:pt x="12383" y="164783"/>
                    <a:pt x="12383" y="164783"/>
                    <a:pt x="12383" y="164783"/>
                  </a:cubicBezTo>
                  <a:cubicBezTo>
                    <a:pt x="11430" y="165735"/>
                    <a:pt x="10478" y="164783"/>
                    <a:pt x="8573" y="165735"/>
                  </a:cubicBezTo>
                  <a:cubicBezTo>
                    <a:pt x="8573" y="165735"/>
                    <a:pt x="7620" y="165735"/>
                    <a:pt x="6668" y="165735"/>
                  </a:cubicBezTo>
                  <a:cubicBezTo>
                    <a:pt x="6668" y="165735"/>
                    <a:pt x="6668" y="165735"/>
                    <a:pt x="5715" y="165735"/>
                  </a:cubicBezTo>
                  <a:cubicBezTo>
                    <a:pt x="5715" y="165735"/>
                    <a:pt x="4763" y="165735"/>
                    <a:pt x="4763" y="165735"/>
                  </a:cubicBezTo>
                  <a:cubicBezTo>
                    <a:pt x="4763" y="166688"/>
                    <a:pt x="3810" y="166688"/>
                    <a:pt x="3810" y="166688"/>
                  </a:cubicBezTo>
                  <a:cubicBezTo>
                    <a:pt x="3810" y="166688"/>
                    <a:pt x="3810" y="166688"/>
                    <a:pt x="2858" y="166688"/>
                  </a:cubicBezTo>
                  <a:cubicBezTo>
                    <a:pt x="2858" y="166688"/>
                    <a:pt x="2858" y="166688"/>
                    <a:pt x="2858" y="165735"/>
                  </a:cubicBezTo>
                  <a:cubicBezTo>
                    <a:pt x="2858" y="165735"/>
                    <a:pt x="2858" y="165735"/>
                    <a:pt x="2858" y="164783"/>
                  </a:cubicBezTo>
                  <a:cubicBezTo>
                    <a:pt x="2858" y="164783"/>
                    <a:pt x="1905" y="164783"/>
                    <a:pt x="1905" y="164783"/>
                  </a:cubicBezTo>
                  <a:cubicBezTo>
                    <a:pt x="1905" y="164783"/>
                    <a:pt x="1905" y="164783"/>
                    <a:pt x="1905" y="165735"/>
                  </a:cubicBezTo>
                  <a:cubicBezTo>
                    <a:pt x="1905" y="165735"/>
                    <a:pt x="1905" y="165735"/>
                    <a:pt x="1905" y="166688"/>
                  </a:cubicBezTo>
                  <a:cubicBezTo>
                    <a:pt x="1905" y="166688"/>
                    <a:pt x="953" y="166688"/>
                    <a:pt x="953" y="166688"/>
                  </a:cubicBezTo>
                  <a:cubicBezTo>
                    <a:pt x="953" y="166688"/>
                    <a:pt x="953" y="165735"/>
                    <a:pt x="953" y="165735"/>
                  </a:cubicBezTo>
                  <a:cubicBezTo>
                    <a:pt x="1905" y="164783"/>
                    <a:pt x="953" y="164783"/>
                    <a:pt x="1905" y="163830"/>
                  </a:cubicBezTo>
                  <a:cubicBezTo>
                    <a:pt x="1905" y="163830"/>
                    <a:pt x="1905" y="163830"/>
                    <a:pt x="1905" y="163830"/>
                  </a:cubicBezTo>
                  <a:cubicBezTo>
                    <a:pt x="1905" y="163830"/>
                    <a:pt x="1905" y="162878"/>
                    <a:pt x="1905" y="162878"/>
                  </a:cubicBezTo>
                  <a:cubicBezTo>
                    <a:pt x="1905" y="162878"/>
                    <a:pt x="953" y="161925"/>
                    <a:pt x="953" y="162878"/>
                  </a:cubicBezTo>
                  <a:cubicBezTo>
                    <a:pt x="0" y="163830"/>
                    <a:pt x="0" y="161925"/>
                    <a:pt x="0" y="162878"/>
                  </a:cubicBezTo>
                  <a:cubicBezTo>
                    <a:pt x="0" y="162878"/>
                    <a:pt x="0" y="162878"/>
                    <a:pt x="0" y="162878"/>
                  </a:cubicBezTo>
                  <a:cubicBezTo>
                    <a:pt x="0" y="161925"/>
                    <a:pt x="0" y="161925"/>
                    <a:pt x="0" y="161925"/>
                  </a:cubicBezTo>
                  <a:cubicBezTo>
                    <a:pt x="953" y="161925"/>
                    <a:pt x="953" y="161925"/>
                    <a:pt x="1905" y="161925"/>
                  </a:cubicBezTo>
                  <a:cubicBezTo>
                    <a:pt x="2858" y="161925"/>
                    <a:pt x="2858" y="161925"/>
                    <a:pt x="2858" y="162878"/>
                  </a:cubicBezTo>
                  <a:cubicBezTo>
                    <a:pt x="2858" y="162878"/>
                    <a:pt x="2858" y="163830"/>
                    <a:pt x="2858" y="163830"/>
                  </a:cubicBezTo>
                  <a:cubicBezTo>
                    <a:pt x="2858" y="163830"/>
                    <a:pt x="2858" y="163830"/>
                    <a:pt x="2858" y="163830"/>
                  </a:cubicBezTo>
                  <a:cubicBezTo>
                    <a:pt x="3810" y="162878"/>
                    <a:pt x="4763" y="162878"/>
                    <a:pt x="5715" y="162878"/>
                  </a:cubicBezTo>
                  <a:cubicBezTo>
                    <a:pt x="5715" y="162878"/>
                    <a:pt x="6668" y="162878"/>
                    <a:pt x="6668" y="162878"/>
                  </a:cubicBezTo>
                  <a:cubicBezTo>
                    <a:pt x="7620" y="162878"/>
                    <a:pt x="7620" y="161925"/>
                    <a:pt x="8573" y="160973"/>
                  </a:cubicBezTo>
                  <a:cubicBezTo>
                    <a:pt x="8573" y="160973"/>
                    <a:pt x="8573" y="160973"/>
                    <a:pt x="8573" y="160973"/>
                  </a:cubicBezTo>
                  <a:cubicBezTo>
                    <a:pt x="8573" y="160973"/>
                    <a:pt x="8573" y="160973"/>
                    <a:pt x="7620" y="160973"/>
                  </a:cubicBezTo>
                  <a:cubicBezTo>
                    <a:pt x="7620" y="160973"/>
                    <a:pt x="6668" y="161925"/>
                    <a:pt x="6668" y="160973"/>
                  </a:cubicBezTo>
                  <a:cubicBezTo>
                    <a:pt x="6668" y="160973"/>
                    <a:pt x="5715" y="160973"/>
                    <a:pt x="5715" y="160973"/>
                  </a:cubicBezTo>
                  <a:cubicBezTo>
                    <a:pt x="5715" y="160973"/>
                    <a:pt x="5715" y="160020"/>
                    <a:pt x="6668" y="160020"/>
                  </a:cubicBezTo>
                  <a:cubicBezTo>
                    <a:pt x="6668" y="160020"/>
                    <a:pt x="6668" y="159068"/>
                    <a:pt x="6668" y="159068"/>
                  </a:cubicBezTo>
                  <a:cubicBezTo>
                    <a:pt x="6668" y="159068"/>
                    <a:pt x="6668" y="159068"/>
                    <a:pt x="5715" y="159068"/>
                  </a:cubicBezTo>
                  <a:cubicBezTo>
                    <a:pt x="5715" y="159068"/>
                    <a:pt x="5715" y="159068"/>
                    <a:pt x="5715" y="159068"/>
                  </a:cubicBezTo>
                  <a:cubicBezTo>
                    <a:pt x="4763" y="159068"/>
                    <a:pt x="4763" y="159068"/>
                    <a:pt x="4763" y="158115"/>
                  </a:cubicBezTo>
                  <a:cubicBezTo>
                    <a:pt x="4763" y="158115"/>
                    <a:pt x="3810" y="158115"/>
                    <a:pt x="3810" y="158115"/>
                  </a:cubicBezTo>
                  <a:cubicBezTo>
                    <a:pt x="2858" y="157163"/>
                    <a:pt x="2858" y="157163"/>
                    <a:pt x="3810" y="156210"/>
                  </a:cubicBezTo>
                  <a:cubicBezTo>
                    <a:pt x="4763" y="156210"/>
                    <a:pt x="3810" y="155258"/>
                    <a:pt x="4763" y="154305"/>
                  </a:cubicBezTo>
                  <a:cubicBezTo>
                    <a:pt x="5715" y="155258"/>
                    <a:pt x="5715" y="154305"/>
                    <a:pt x="6668" y="153353"/>
                  </a:cubicBezTo>
                  <a:cubicBezTo>
                    <a:pt x="6668" y="153353"/>
                    <a:pt x="6668" y="152400"/>
                    <a:pt x="7620" y="152400"/>
                  </a:cubicBezTo>
                  <a:cubicBezTo>
                    <a:pt x="7620" y="153353"/>
                    <a:pt x="8573" y="153353"/>
                    <a:pt x="8573" y="153353"/>
                  </a:cubicBezTo>
                  <a:cubicBezTo>
                    <a:pt x="8573" y="153353"/>
                    <a:pt x="9525" y="153353"/>
                    <a:pt x="9525" y="153353"/>
                  </a:cubicBezTo>
                  <a:cubicBezTo>
                    <a:pt x="10478" y="153353"/>
                    <a:pt x="10478" y="152400"/>
                    <a:pt x="11430" y="152400"/>
                  </a:cubicBezTo>
                  <a:cubicBezTo>
                    <a:pt x="11430" y="152400"/>
                    <a:pt x="11430" y="152400"/>
                    <a:pt x="11430" y="152400"/>
                  </a:cubicBezTo>
                  <a:cubicBezTo>
                    <a:pt x="11430" y="152400"/>
                    <a:pt x="15240" y="151448"/>
                    <a:pt x="16193" y="151448"/>
                  </a:cubicBezTo>
                  <a:cubicBezTo>
                    <a:pt x="17145" y="151448"/>
                    <a:pt x="17145" y="151448"/>
                    <a:pt x="18098" y="151448"/>
                  </a:cubicBezTo>
                  <a:cubicBezTo>
                    <a:pt x="19050" y="151448"/>
                    <a:pt x="20003" y="151448"/>
                    <a:pt x="20955" y="151448"/>
                  </a:cubicBezTo>
                  <a:cubicBezTo>
                    <a:pt x="20955" y="151448"/>
                    <a:pt x="21908" y="151448"/>
                    <a:pt x="22860" y="151448"/>
                  </a:cubicBezTo>
                  <a:cubicBezTo>
                    <a:pt x="24765" y="151448"/>
                    <a:pt x="25718" y="151448"/>
                    <a:pt x="27623" y="150495"/>
                  </a:cubicBezTo>
                  <a:cubicBezTo>
                    <a:pt x="28575" y="150495"/>
                    <a:pt x="29528" y="150495"/>
                    <a:pt x="30480" y="150495"/>
                  </a:cubicBezTo>
                  <a:cubicBezTo>
                    <a:pt x="31433" y="150495"/>
                    <a:pt x="31433" y="150495"/>
                    <a:pt x="32385" y="150495"/>
                  </a:cubicBezTo>
                  <a:cubicBezTo>
                    <a:pt x="32385" y="150495"/>
                    <a:pt x="33338" y="150495"/>
                    <a:pt x="34290" y="150495"/>
                  </a:cubicBezTo>
                  <a:cubicBezTo>
                    <a:pt x="35243" y="149543"/>
                    <a:pt x="35243" y="150495"/>
                    <a:pt x="36195" y="150495"/>
                  </a:cubicBezTo>
                  <a:cubicBezTo>
                    <a:pt x="37148" y="150495"/>
                    <a:pt x="37148" y="150495"/>
                    <a:pt x="38100" y="150495"/>
                  </a:cubicBezTo>
                  <a:cubicBezTo>
                    <a:pt x="38100" y="150495"/>
                    <a:pt x="39053" y="150495"/>
                    <a:pt x="40005" y="150495"/>
                  </a:cubicBezTo>
                  <a:cubicBezTo>
                    <a:pt x="40005" y="150495"/>
                    <a:pt x="40005" y="150495"/>
                    <a:pt x="40958" y="150495"/>
                  </a:cubicBezTo>
                  <a:cubicBezTo>
                    <a:pt x="41910" y="149543"/>
                    <a:pt x="42863" y="150495"/>
                    <a:pt x="43815" y="150495"/>
                  </a:cubicBezTo>
                  <a:cubicBezTo>
                    <a:pt x="43815" y="150495"/>
                    <a:pt x="44768" y="150495"/>
                    <a:pt x="44768" y="150495"/>
                  </a:cubicBezTo>
                  <a:cubicBezTo>
                    <a:pt x="45720" y="149543"/>
                    <a:pt x="46673" y="149543"/>
                    <a:pt x="47625" y="149543"/>
                  </a:cubicBezTo>
                  <a:cubicBezTo>
                    <a:pt x="47625" y="149543"/>
                    <a:pt x="48578" y="149543"/>
                    <a:pt x="48578" y="149543"/>
                  </a:cubicBezTo>
                  <a:cubicBezTo>
                    <a:pt x="48578" y="149543"/>
                    <a:pt x="49530" y="149543"/>
                    <a:pt x="49530" y="149543"/>
                  </a:cubicBezTo>
                  <a:cubicBezTo>
                    <a:pt x="50483" y="149543"/>
                    <a:pt x="51435" y="149543"/>
                    <a:pt x="52388" y="148590"/>
                  </a:cubicBezTo>
                  <a:cubicBezTo>
                    <a:pt x="53340" y="147638"/>
                    <a:pt x="55245" y="148590"/>
                    <a:pt x="56198" y="147638"/>
                  </a:cubicBezTo>
                  <a:cubicBezTo>
                    <a:pt x="57150" y="147638"/>
                    <a:pt x="57150" y="147638"/>
                    <a:pt x="58103" y="147638"/>
                  </a:cubicBezTo>
                  <a:cubicBezTo>
                    <a:pt x="58103" y="147638"/>
                    <a:pt x="59055" y="147638"/>
                    <a:pt x="59055" y="147638"/>
                  </a:cubicBezTo>
                  <a:cubicBezTo>
                    <a:pt x="59055" y="147638"/>
                    <a:pt x="60008" y="147638"/>
                    <a:pt x="60008" y="147638"/>
                  </a:cubicBezTo>
                  <a:cubicBezTo>
                    <a:pt x="60960" y="147638"/>
                    <a:pt x="60960" y="147638"/>
                    <a:pt x="60960" y="147638"/>
                  </a:cubicBezTo>
                  <a:cubicBezTo>
                    <a:pt x="61913" y="146685"/>
                    <a:pt x="62865" y="146685"/>
                    <a:pt x="62865" y="147638"/>
                  </a:cubicBezTo>
                  <a:cubicBezTo>
                    <a:pt x="63818" y="147638"/>
                    <a:pt x="64770" y="147638"/>
                    <a:pt x="65723" y="147638"/>
                  </a:cubicBezTo>
                  <a:cubicBezTo>
                    <a:pt x="65723" y="147638"/>
                    <a:pt x="66675" y="147638"/>
                    <a:pt x="66675" y="147638"/>
                  </a:cubicBezTo>
                  <a:cubicBezTo>
                    <a:pt x="66675" y="147638"/>
                    <a:pt x="66675" y="147638"/>
                    <a:pt x="66675" y="147638"/>
                  </a:cubicBezTo>
                  <a:cubicBezTo>
                    <a:pt x="66675" y="147638"/>
                    <a:pt x="66675" y="147638"/>
                    <a:pt x="66675" y="148590"/>
                  </a:cubicBezTo>
                  <a:cubicBezTo>
                    <a:pt x="66675" y="148590"/>
                    <a:pt x="66675" y="148590"/>
                    <a:pt x="66675" y="148590"/>
                  </a:cubicBezTo>
                  <a:cubicBezTo>
                    <a:pt x="66675" y="148590"/>
                    <a:pt x="66675" y="148590"/>
                    <a:pt x="66675" y="147638"/>
                  </a:cubicBezTo>
                  <a:cubicBezTo>
                    <a:pt x="67628" y="147638"/>
                    <a:pt x="67628" y="147638"/>
                    <a:pt x="68580" y="147638"/>
                  </a:cubicBezTo>
                  <a:cubicBezTo>
                    <a:pt x="68580" y="147638"/>
                    <a:pt x="69533" y="147638"/>
                    <a:pt x="69533" y="147638"/>
                  </a:cubicBezTo>
                  <a:cubicBezTo>
                    <a:pt x="70485" y="146685"/>
                    <a:pt x="71438" y="146685"/>
                    <a:pt x="71438" y="146685"/>
                  </a:cubicBezTo>
                  <a:cubicBezTo>
                    <a:pt x="72390" y="146685"/>
                    <a:pt x="72390" y="146685"/>
                    <a:pt x="72390" y="145733"/>
                  </a:cubicBezTo>
                  <a:cubicBezTo>
                    <a:pt x="73343" y="145733"/>
                    <a:pt x="73343" y="145733"/>
                    <a:pt x="73343" y="145733"/>
                  </a:cubicBezTo>
                  <a:cubicBezTo>
                    <a:pt x="73343" y="145733"/>
                    <a:pt x="74295" y="145733"/>
                    <a:pt x="74295" y="144780"/>
                  </a:cubicBezTo>
                  <a:cubicBezTo>
                    <a:pt x="74295" y="144780"/>
                    <a:pt x="74295" y="143828"/>
                    <a:pt x="75248" y="144780"/>
                  </a:cubicBezTo>
                  <a:cubicBezTo>
                    <a:pt x="75248" y="144780"/>
                    <a:pt x="76200" y="144780"/>
                    <a:pt x="76200" y="144780"/>
                  </a:cubicBezTo>
                  <a:cubicBezTo>
                    <a:pt x="77153" y="143828"/>
                    <a:pt x="77153" y="143828"/>
                    <a:pt x="78105" y="144780"/>
                  </a:cubicBezTo>
                  <a:cubicBezTo>
                    <a:pt x="79058" y="144780"/>
                    <a:pt x="79058" y="144780"/>
                    <a:pt x="79058" y="144780"/>
                  </a:cubicBezTo>
                  <a:cubicBezTo>
                    <a:pt x="79058" y="144780"/>
                    <a:pt x="80010" y="144780"/>
                    <a:pt x="80010" y="144780"/>
                  </a:cubicBezTo>
                  <a:cubicBezTo>
                    <a:pt x="80010" y="144780"/>
                    <a:pt x="80010" y="144780"/>
                    <a:pt x="80010" y="145733"/>
                  </a:cubicBezTo>
                  <a:cubicBezTo>
                    <a:pt x="80010" y="145733"/>
                    <a:pt x="80010" y="145733"/>
                    <a:pt x="80010" y="145733"/>
                  </a:cubicBezTo>
                  <a:cubicBezTo>
                    <a:pt x="80963" y="145733"/>
                    <a:pt x="80963" y="145733"/>
                    <a:pt x="80963" y="145733"/>
                  </a:cubicBezTo>
                  <a:cubicBezTo>
                    <a:pt x="80963" y="146685"/>
                    <a:pt x="81915" y="146685"/>
                    <a:pt x="81915" y="145733"/>
                  </a:cubicBezTo>
                  <a:cubicBezTo>
                    <a:pt x="82868" y="145733"/>
                    <a:pt x="82868" y="145733"/>
                    <a:pt x="83820" y="145733"/>
                  </a:cubicBezTo>
                  <a:cubicBezTo>
                    <a:pt x="84773" y="145733"/>
                    <a:pt x="84773" y="146685"/>
                    <a:pt x="85725" y="145733"/>
                  </a:cubicBezTo>
                  <a:cubicBezTo>
                    <a:pt x="85725" y="145733"/>
                    <a:pt x="85725" y="145733"/>
                    <a:pt x="85725" y="145733"/>
                  </a:cubicBezTo>
                  <a:cubicBezTo>
                    <a:pt x="85725" y="146685"/>
                    <a:pt x="86678" y="145733"/>
                    <a:pt x="86678" y="145733"/>
                  </a:cubicBezTo>
                  <a:cubicBezTo>
                    <a:pt x="87630" y="144780"/>
                    <a:pt x="87630" y="145733"/>
                    <a:pt x="88583" y="145733"/>
                  </a:cubicBezTo>
                  <a:cubicBezTo>
                    <a:pt x="89535" y="145733"/>
                    <a:pt x="90488" y="145733"/>
                    <a:pt x="91440" y="145733"/>
                  </a:cubicBezTo>
                  <a:cubicBezTo>
                    <a:pt x="91440" y="145733"/>
                    <a:pt x="91440" y="145733"/>
                    <a:pt x="92393" y="145733"/>
                  </a:cubicBezTo>
                  <a:cubicBezTo>
                    <a:pt x="93345" y="145733"/>
                    <a:pt x="93345" y="145733"/>
                    <a:pt x="94298" y="145733"/>
                  </a:cubicBezTo>
                  <a:cubicBezTo>
                    <a:pt x="95250" y="145733"/>
                    <a:pt x="96203" y="145733"/>
                    <a:pt x="97155" y="145733"/>
                  </a:cubicBezTo>
                  <a:cubicBezTo>
                    <a:pt x="97155" y="145733"/>
                    <a:pt x="97155" y="145733"/>
                    <a:pt x="97155" y="145733"/>
                  </a:cubicBezTo>
                  <a:cubicBezTo>
                    <a:pt x="97155" y="144780"/>
                    <a:pt x="95250" y="144780"/>
                    <a:pt x="95250" y="144780"/>
                  </a:cubicBezTo>
                  <a:cubicBezTo>
                    <a:pt x="94298" y="144780"/>
                    <a:pt x="94298" y="144780"/>
                    <a:pt x="93345" y="144780"/>
                  </a:cubicBezTo>
                  <a:cubicBezTo>
                    <a:pt x="93345" y="144780"/>
                    <a:pt x="93345" y="144780"/>
                    <a:pt x="93345" y="144780"/>
                  </a:cubicBezTo>
                  <a:cubicBezTo>
                    <a:pt x="93345" y="143828"/>
                    <a:pt x="93345" y="143828"/>
                    <a:pt x="93345" y="143828"/>
                  </a:cubicBezTo>
                  <a:cubicBezTo>
                    <a:pt x="93345" y="143828"/>
                    <a:pt x="92393" y="143828"/>
                    <a:pt x="92393" y="144780"/>
                  </a:cubicBezTo>
                  <a:cubicBezTo>
                    <a:pt x="92393" y="144780"/>
                    <a:pt x="92393" y="144780"/>
                    <a:pt x="92393" y="144780"/>
                  </a:cubicBezTo>
                  <a:cubicBezTo>
                    <a:pt x="91440" y="144780"/>
                    <a:pt x="90488" y="145733"/>
                    <a:pt x="89535" y="144780"/>
                  </a:cubicBezTo>
                  <a:cubicBezTo>
                    <a:pt x="89535" y="144780"/>
                    <a:pt x="88583" y="144780"/>
                    <a:pt x="88583" y="144780"/>
                  </a:cubicBezTo>
                  <a:cubicBezTo>
                    <a:pt x="88583" y="144780"/>
                    <a:pt x="88583" y="144780"/>
                    <a:pt x="87630" y="144780"/>
                  </a:cubicBezTo>
                  <a:cubicBezTo>
                    <a:pt x="98108" y="141923"/>
                    <a:pt x="97155" y="141923"/>
                    <a:pt x="96203" y="141923"/>
                  </a:cubicBezTo>
                  <a:cubicBezTo>
                    <a:pt x="95250" y="141923"/>
                    <a:pt x="94298" y="141923"/>
                    <a:pt x="94298" y="141923"/>
                  </a:cubicBezTo>
                  <a:cubicBezTo>
                    <a:pt x="93345" y="140970"/>
                    <a:pt x="93345" y="141923"/>
                    <a:pt x="93345" y="141923"/>
                  </a:cubicBezTo>
                  <a:cubicBezTo>
                    <a:pt x="93345" y="141923"/>
                    <a:pt x="93345" y="141923"/>
                    <a:pt x="92393" y="141923"/>
                  </a:cubicBezTo>
                  <a:cubicBezTo>
                    <a:pt x="92393" y="141923"/>
                    <a:pt x="91440" y="142875"/>
                    <a:pt x="91440" y="141923"/>
                  </a:cubicBezTo>
                  <a:cubicBezTo>
                    <a:pt x="91440" y="141923"/>
                    <a:pt x="90488" y="140970"/>
                    <a:pt x="90488" y="141923"/>
                  </a:cubicBezTo>
                  <a:cubicBezTo>
                    <a:pt x="90488" y="141923"/>
                    <a:pt x="87630" y="142875"/>
                    <a:pt x="87630" y="142875"/>
                  </a:cubicBezTo>
                  <a:cubicBezTo>
                    <a:pt x="87630" y="142875"/>
                    <a:pt x="87630" y="142875"/>
                    <a:pt x="87630" y="142875"/>
                  </a:cubicBezTo>
                  <a:cubicBezTo>
                    <a:pt x="87630" y="142875"/>
                    <a:pt x="87630" y="142875"/>
                    <a:pt x="87630" y="142875"/>
                  </a:cubicBezTo>
                  <a:cubicBezTo>
                    <a:pt x="88583" y="141923"/>
                    <a:pt x="88583" y="142875"/>
                    <a:pt x="89535" y="142875"/>
                  </a:cubicBezTo>
                  <a:cubicBezTo>
                    <a:pt x="89535" y="142875"/>
                    <a:pt x="89535" y="142875"/>
                    <a:pt x="89535" y="142875"/>
                  </a:cubicBezTo>
                  <a:cubicBezTo>
                    <a:pt x="88583" y="142875"/>
                    <a:pt x="88583" y="142875"/>
                    <a:pt x="88583" y="141923"/>
                  </a:cubicBezTo>
                  <a:cubicBezTo>
                    <a:pt x="88583" y="141923"/>
                    <a:pt x="88583" y="141923"/>
                    <a:pt x="88583" y="141923"/>
                  </a:cubicBezTo>
                  <a:cubicBezTo>
                    <a:pt x="88583" y="141923"/>
                    <a:pt x="88583" y="141923"/>
                    <a:pt x="88583" y="141923"/>
                  </a:cubicBezTo>
                  <a:lnTo>
                    <a:pt x="88583" y="141923"/>
                  </a:lnTo>
                  <a:cubicBezTo>
                    <a:pt x="88583" y="141923"/>
                    <a:pt x="89535" y="141923"/>
                    <a:pt x="90488" y="140970"/>
                  </a:cubicBezTo>
                  <a:cubicBezTo>
                    <a:pt x="90488" y="141923"/>
                    <a:pt x="92393" y="140970"/>
                    <a:pt x="92393" y="141923"/>
                  </a:cubicBezTo>
                  <a:cubicBezTo>
                    <a:pt x="92393" y="142875"/>
                    <a:pt x="93345" y="141923"/>
                    <a:pt x="94298" y="142875"/>
                  </a:cubicBezTo>
                  <a:cubicBezTo>
                    <a:pt x="94298" y="142875"/>
                    <a:pt x="94298" y="142875"/>
                    <a:pt x="94298" y="142875"/>
                  </a:cubicBezTo>
                  <a:cubicBezTo>
                    <a:pt x="95250" y="141923"/>
                    <a:pt x="96203" y="141923"/>
                    <a:pt x="97155" y="141923"/>
                  </a:cubicBezTo>
                  <a:cubicBezTo>
                    <a:pt x="98108" y="141923"/>
                    <a:pt x="100013" y="141923"/>
                    <a:pt x="100965" y="141923"/>
                  </a:cubicBezTo>
                  <a:cubicBezTo>
                    <a:pt x="102870" y="141923"/>
                    <a:pt x="104775" y="141923"/>
                    <a:pt x="106680" y="141923"/>
                  </a:cubicBezTo>
                  <a:cubicBezTo>
                    <a:pt x="106680" y="141923"/>
                    <a:pt x="107633" y="141923"/>
                    <a:pt x="107633" y="142875"/>
                  </a:cubicBezTo>
                  <a:cubicBezTo>
                    <a:pt x="107633" y="142875"/>
                    <a:pt x="107633" y="143828"/>
                    <a:pt x="108585" y="142875"/>
                  </a:cubicBezTo>
                  <a:cubicBezTo>
                    <a:pt x="109538" y="142875"/>
                    <a:pt x="109538" y="141923"/>
                    <a:pt x="110490" y="142875"/>
                  </a:cubicBezTo>
                  <a:cubicBezTo>
                    <a:pt x="110490" y="142875"/>
                    <a:pt x="110490" y="142875"/>
                    <a:pt x="110490" y="142875"/>
                  </a:cubicBezTo>
                  <a:cubicBezTo>
                    <a:pt x="110490" y="142875"/>
                    <a:pt x="111443" y="142875"/>
                    <a:pt x="111443" y="142875"/>
                  </a:cubicBezTo>
                  <a:cubicBezTo>
                    <a:pt x="111443" y="143828"/>
                    <a:pt x="112395" y="143828"/>
                    <a:pt x="112395" y="142875"/>
                  </a:cubicBezTo>
                  <a:cubicBezTo>
                    <a:pt x="113348" y="142875"/>
                    <a:pt x="115253" y="142875"/>
                    <a:pt x="116205" y="142875"/>
                  </a:cubicBezTo>
                  <a:cubicBezTo>
                    <a:pt x="116205" y="142875"/>
                    <a:pt x="117158" y="143828"/>
                    <a:pt x="118110" y="142875"/>
                  </a:cubicBezTo>
                  <a:cubicBezTo>
                    <a:pt x="119063" y="143828"/>
                    <a:pt x="120015" y="142875"/>
                    <a:pt x="120968" y="142875"/>
                  </a:cubicBezTo>
                  <a:cubicBezTo>
                    <a:pt x="120968" y="142875"/>
                    <a:pt x="120968" y="142875"/>
                    <a:pt x="121920" y="142875"/>
                  </a:cubicBezTo>
                  <a:cubicBezTo>
                    <a:pt x="121920" y="142875"/>
                    <a:pt x="122873" y="142875"/>
                    <a:pt x="122873" y="142875"/>
                  </a:cubicBezTo>
                  <a:cubicBezTo>
                    <a:pt x="122873" y="142875"/>
                    <a:pt x="123825" y="142875"/>
                    <a:pt x="123825" y="142875"/>
                  </a:cubicBezTo>
                  <a:cubicBezTo>
                    <a:pt x="124778" y="143828"/>
                    <a:pt x="124778" y="142875"/>
                    <a:pt x="125730" y="143828"/>
                  </a:cubicBezTo>
                  <a:cubicBezTo>
                    <a:pt x="127635" y="143828"/>
                    <a:pt x="129540" y="142875"/>
                    <a:pt x="131445" y="143828"/>
                  </a:cubicBezTo>
                  <a:cubicBezTo>
                    <a:pt x="132398" y="143828"/>
                    <a:pt x="134303" y="143828"/>
                    <a:pt x="135255" y="143828"/>
                  </a:cubicBezTo>
                  <a:cubicBezTo>
                    <a:pt x="135255" y="143828"/>
                    <a:pt x="136208" y="143828"/>
                    <a:pt x="136208" y="143828"/>
                  </a:cubicBezTo>
                  <a:cubicBezTo>
                    <a:pt x="136208" y="142875"/>
                    <a:pt x="137160" y="142875"/>
                    <a:pt x="138113" y="143828"/>
                  </a:cubicBezTo>
                  <a:cubicBezTo>
                    <a:pt x="138113" y="143828"/>
                    <a:pt x="138113" y="143828"/>
                    <a:pt x="138113" y="143828"/>
                  </a:cubicBezTo>
                  <a:cubicBezTo>
                    <a:pt x="138113" y="143828"/>
                    <a:pt x="138113" y="143828"/>
                    <a:pt x="138113" y="143828"/>
                  </a:cubicBezTo>
                  <a:cubicBezTo>
                    <a:pt x="138113" y="143828"/>
                    <a:pt x="139065" y="143828"/>
                    <a:pt x="139065" y="143828"/>
                  </a:cubicBezTo>
                  <a:cubicBezTo>
                    <a:pt x="139065" y="144780"/>
                    <a:pt x="140018" y="144780"/>
                    <a:pt x="140018" y="144780"/>
                  </a:cubicBezTo>
                  <a:cubicBezTo>
                    <a:pt x="140018" y="144780"/>
                    <a:pt x="140018" y="144780"/>
                    <a:pt x="140018" y="144780"/>
                  </a:cubicBezTo>
                  <a:cubicBezTo>
                    <a:pt x="140018" y="144780"/>
                    <a:pt x="140018" y="144780"/>
                    <a:pt x="140018" y="144780"/>
                  </a:cubicBezTo>
                  <a:cubicBezTo>
                    <a:pt x="140018" y="144780"/>
                    <a:pt x="140018" y="144780"/>
                    <a:pt x="139065" y="144780"/>
                  </a:cubicBezTo>
                  <a:cubicBezTo>
                    <a:pt x="139065" y="144780"/>
                    <a:pt x="138113" y="144780"/>
                    <a:pt x="138113" y="144780"/>
                  </a:cubicBezTo>
                  <a:cubicBezTo>
                    <a:pt x="138113" y="143828"/>
                    <a:pt x="139065" y="143828"/>
                    <a:pt x="139065" y="143828"/>
                  </a:cubicBezTo>
                  <a:cubicBezTo>
                    <a:pt x="140018" y="143828"/>
                    <a:pt x="140970" y="143828"/>
                    <a:pt x="141923" y="143828"/>
                  </a:cubicBezTo>
                  <a:cubicBezTo>
                    <a:pt x="142875" y="144780"/>
                    <a:pt x="143828" y="143828"/>
                    <a:pt x="144780" y="144780"/>
                  </a:cubicBezTo>
                  <a:cubicBezTo>
                    <a:pt x="144780" y="144780"/>
                    <a:pt x="144780" y="144780"/>
                    <a:pt x="145733" y="144780"/>
                  </a:cubicBezTo>
                  <a:cubicBezTo>
                    <a:pt x="145733" y="144780"/>
                    <a:pt x="146685" y="144780"/>
                    <a:pt x="146685" y="144780"/>
                  </a:cubicBezTo>
                  <a:cubicBezTo>
                    <a:pt x="147638" y="145733"/>
                    <a:pt x="148590" y="144780"/>
                    <a:pt x="149543" y="144780"/>
                  </a:cubicBezTo>
                  <a:cubicBezTo>
                    <a:pt x="149543" y="144780"/>
                    <a:pt x="150495" y="143828"/>
                    <a:pt x="151448" y="144780"/>
                  </a:cubicBezTo>
                  <a:cubicBezTo>
                    <a:pt x="151448" y="144780"/>
                    <a:pt x="152400" y="145733"/>
                    <a:pt x="153353" y="145733"/>
                  </a:cubicBezTo>
                  <a:cubicBezTo>
                    <a:pt x="155258" y="144780"/>
                    <a:pt x="156210" y="145733"/>
                    <a:pt x="158115" y="145733"/>
                  </a:cubicBezTo>
                  <a:cubicBezTo>
                    <a:pt x="159068" y="145733"/>
                    <a:pt x="160020" y="145733"/>
                    <a:pt x="160973" y="145733"/>
                  </a:cubicBezTo>
                  <a:cubicBezTo>
                    <a:pt x="160973" y="145733"/>
                    <a:pt x="160973" y="145733"/>
                    <a:pt x="160973" y="145733"/>
                  </a:cubicBezTo>
                  <a:cubicBezTo>
                    <a:pt x="161925" y="144780"/>
                    <a:pt x="161925" y="145733"/>
                    <a:pt x="162878" y="145733"/>
                  </a:cubicBezTo>
                  <a:cubicBezTo>
                    <a:pt x="162878" y="145733"/>
                    <a:pt x="163830" y="146685"/>
                    <a:pt x="163830" y="145733"/>
                  </a:cubicBezTo>
                  <a:lnTo>
                    <a:pt x="163830" y="145733"/>
                  </a:lnTo>
                  <a:cubicBezTo>
                    <a:pt x="164783" y="144780"/>
                    <a:pt x="166688" y="144780"/>
                    <a:pt x="167640" y="144780"/>
                  </a:cubicBezTo>
                  <a:cubicBezTo>
                    <a:pt x="168593" y="144780"/>
                    <a:pt x="170498" y="144780"/>
                    <a:pt x="171450" y="144780"/>
                  </a:cubicBezTo>
                  <a:cubicBezTo>
                    <a:pt x="171450" y="144780"/>
                    <a:pt x="172403" y="144780"/>
                    <a:pt x="172403" y="144780"/>
                  </a:cubicBezTo>
                  <a:cubicBezTo>
                    <a:pt x="172403" y="144780"/>
                    <a:pt x="172403" y="144780"/>
                    <a:pt x="172403" y="143828"/>
                  </a:cubicBezTo>
                  <a:cubicBezTo>
                    <a:pt x="171450" y="143828"/>
                    <a:pt x="171450" y="143828"/>
                    <a:pt x="170498" y="143828"/>
                  </a:cubicBezTo>
                  <a:cubicBezTo>
                    <a:pt x="170498" y="143828"/>
                    <a:pt x="169545" y="143828"/>
                    <a:pt x="169545" y="142875"/>
                  </a:cubicBezTo>
                  <a:cubicBezTo>
                    <a:pt x="169545" y="142875"/>
                    <a:pt x="168593" y="141923"/>
                    <a:pt x="168593" y="142875"/>
                  </a:cubicBezTo>
                  <a:cubicBezTo>
                    <a:pt x="168593" y="142875"/>
                    <a:pt x="167640" y="142875"/>
                    <a:pt x="167640" y="142875"/>
                  </a:cubicBezTo>
                  <a:cubicBezTo>
                    <a:pt x="166688" y="141923"/>
                    <a:pt x="165735" y="141923"/>
                    <a:pt x="164783" y="142875"/>
                  </a:cubicBezTo>
                  <a:cubicBezTo>
                    <a:pt x="164783" y="142875"/>
                    <a:pt x="163830" y="142875"/>
                    <a:pt x="163830" y="142875"/>
                  </a:cubicBezTo>
                  <a:cubicBezTo>
                    <a:pt x="163830" y="142875"/>
                    <a:pt x="163830" y="142875"/>
                    <a:pt x="163830" y="142875"/>
                  </a:cubicBezTo>
                  <a:cubicBezTo>
                    <a:pt x="163830" y="142875"/>
                    <a:pt x="163830" y="142875"/>
                    <a:pt x="163830" y="142875"/>
                  </a:cubicBezTo>
                  <a:cubicBezTo>
                    <a:pt x="164783" y="142875"/>
                    <a:pt x="165735" y="141923"/>
                    <a:pt x="167640" y="141923"/>
                  </a:cubicBezTo>
                  <a:cubicBezTo>
                    <a:pt x="168593" y="141923"/>
                    <a:pt x="168593" y="141923"/>
                    <a:pt x="169545" y="141923"/>
                  </a:cubicBezTo>
                  <a:cubicBezTo>
                    <a:pt x="170498" y="141923"/>
                    <a:pt x="170498" y="140970"/>
                    <a:pt x="170498" y="140018"/>
                  </a:cubicBezTo>
                  <a:cubicBezTo>
                    <a:pt x="171450" y="140018"/>
                    <a:pt x="172403" y="140018"/>
                    <a:pt x="172403" y="140018"/>
                  </a:cubicBezTo>
                  <a:cubicBezTo>
                    <a:pt x="172403" y="140018"/>
                    <a:pt x="172403" y="140018"/>
                    <a:pt x="172403" y="140018"/>
                  </a:cubicBezTo>
                  <a:cubicBezTo>
                    <a:pt x="172403" y="140018"/>
                    <a:pt x="172403" y="140970"/>
                    <a:pt x="173355" y="140018"/>
                  </a:cubicBezTo>
                  <a:cubicBezTo>
                    <a:pt x="173355" y="140018"/>
                    <a:pt x="173355" y="140018"/>
                    <a:pt x="173355" y="139065"/>
                  </a:cubicBezTo>
                  <a:cubicBezTo>
                    <a:pt x="173355" y="139065"/>
                    <a:pt x="173355" y="139065"/>
                    <a:pt x="173355" y="139065"/>
                  </a:cubicBezTo>
                  <a:cubicBezTo>
                    <a:pt x="174308" y="139065"/>
                    <a:pt x="175260" y="139065"/>
                    <a:pt x="176213" y="139065"/>
                  </a:cubicBezTo>
                  <a:cubicBezTo>
                    <a:pt x="177165" y="139065"/>
                    <a:pt x="177165" y="139065"/>
                    <a:pt x="178118" y="139065"/>
                  </a:cubicBezTo>
                  <a:cubicBezTo>
                    <a:pt x="178118" y="139065"/>
                    <a:pt x="178118" y="139065"/>
                    <a:pt x="178118" y="139065"/>
                  </a:cubicBezTo>
                  <a:cubicBezTo>
                    <a:pt x="178118" y="139065"/>
                    <a:pt x="178118" y="139065"/>
                    <a:pt x="178118" y="139065"/>
                  </a:cubicBezTo>
                  <a:cubicBezTo>
                    <a:pt x="178118" y="139065"/>
                    <a:pt x="178118" y="139065"/>
                    <a:pt x="178118" y="139065"/>
                  </a:cubicBezTo>
                  <a:cubicBezTo>
                    <a:pt x="178118" y="139065"/>
                    <a:pt x="178118" y="139065"/>
                    <a:pt x="178118" y="139065"/>
                  </a:cubicBezTo>
                  <a:cubicBezTo>
                    <a:pt x="179070" y="139065"/>
                    <a:pt x="179070" y="139065"/>
                    <a:pt x="180023" y="139065"/>
                  </a:cubicBezTo>
                  <a:cubicBezTo>
                    <a:pt x="180023" y="139065"/>
                    <a:pt x="180023" y="139065"/>
                    <a:pt x="180023" y="139065"/>
                  </a:cubicBezTo>
                  <a:cubicBezTo>
                    <a:pt x="180023" y="138113"/>
                    <a:pt x="180975" y="139065"/>
                    <a:pt x="181928" y="138113"/>
                  </a:cubicBezTo>
                  <a:cubicBezTo>
                    <a:pt x="181928" y="138113"/>
                    <a:pt x="181928" y="138113"/>
                    <a:pt x="181928" y="138113"/>
                  </a:cubicBezTo>
                  <a:cubicBezTo>
                    <a:pt x="182880" y="139065"/>
                    <a:pt x="183833" y="138113"/>
                    <a:pt x="184785" y="139065"/>
                  </a:cubicBezTo>
                  <a:cubicBezTo>
                    <a:pt x="184785" y="139065"/>
                    <a:pt x="184785" y="139065"/>
                    <a:pt x="184785" y="139065"/>
                  </a:cubicBezTo>
                  <a:cubicBezTo>
                    <a:pt x="184785" y="139065"/>
                    <a:pt x="184785" y="140018"/>
                    <a:pt x="185738" y="139065"/>
                  </a:cubicBezTo>
                  <a:cubicBezTo>
                    <a:pt x="185738" y="139065"/>
                    <a:pt x="186690" y="139065"/>
                    <a:pt x="186690" y="139065"/>
                  </a:cubicBezTo>
                  <a:cubicBezTo>
                    <a:pt x="186690" y="140018"/>
                    <a:pt x="186690" y="139065"/>
                    <a:pt x="185738" y="140018"/>
                  </a:cubicBezTo>
                  <a:cubicBezTo>
                    <a:pt x="185738" y="140018"/>
                    <a:pt x="184785" y="140018"/>
                    <a:pt x="184785" y="140018"/>
                  </a:cubicBezTo>
                  <a:cubicBezTo>
                    <a:pt x="183833" y="140018"/>
                    <a:pt x="183833" y="140018"/>
                    <a:pt x="182880" y="140018"/>
                  </a:cubicBezTo>
                  <a:cubicBezTo>
                    <a:pt x="180023" y="138113"/>
                    <a:pt x="179070" y="138113"/>
                    <a:pt x="178118" y="138113"/>
                  </a:cubicBezTo>
                  <a:cubicBezTo>
                    <a:pt x="179070" y="138113"/>
                    <a:pt x="178118" y="138113"/>
                    <a:pt x="178118" y="13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8BF5D22-5C9D-477A-8B66-B9B4DF450951}"/>
                </a:ext>
              </a:extLst>
            </p:cNvPr>
            <p:cNvSpPr/>
            <p:nvPr/>
          </p:nvSpPr>
          <p:spPr>
            <a:xfrm>
              <a:off x="6240779" y="3489007"/>
              <a:ext cx="1904" cy="952"/>
            </a:xfrm>
            <a:custGeom>
              <a:avLst/>
              <a:gdLst>
                <a:gd name="connsiteX0" fmla="*/ 1905 w 1904"/>
                <a:gd name="connsiteY0" fmla="*/ 953 h 952"/>
                <a:gd name="connsiteX1" fmla="*/ 1905 w 1904"/>
                <a:gd name="connsiteY1" fmla="*/ 953 h 952"/>
                <a:gd name="connsiteX2" fmla="*/ 0 w 1904"/>
                <a:gd name="connsiteY2" fmla="*/ 953 h 952"/>
                <a:gd name="connsiteX3" fmla="*/ 952 w 1904"/>
                <a:gd name="connsiteY3" fmla="*/ 0 h 952"/>
                <a:gd name="connsiteX4" fmla="*/ 1905 w 1904"/>
                <a:gd name="connsiteY4" fmla="*/ 0 h 952"/>
                <a:gd name="connsiteX5" fmla="*/ 1905 w 1904"/>
                <a:gd name="connsiteY5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" h="952">
                  <a:moveTo>
                    <a:pt x="1905" y="953"/>
                  </a:moveTo>
                  <a:cubicBezTo>
                    <a:pt x="1905" y="953"/>
                    <a:pt x="1905" y="953"/>
                    <a:pt x="1905" y="953"/>
                  </a:cubicBezTo>
                  <a:cubicBezTo>
                    <a:pt x="952" y="953"/>
                    <a:pt x="0" y="953"/>
                    <a:pt x="0" y="953"/>
                  </a:cubicBezTo>
                  <a:cubicBezTo>
                    <a:pt x="0" y="953"/>
                    <a:pt x="0" y="0"/>
                    <a:pt x="952" y="0"/>
                  </a:cubicBezTo>
                  <a:cubicBezTo>
                    <a:pt x="952" y="0"/>
                    <a:pt x="1905" y="0"/>
                    <a:pt x="1905" y="0"/>
                  </a:cubicBezTo>
                  <a:cubicBezTo>
                    <a:pt x="1905" y="0"/>
                    <a:pt x="1905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9E68B10-C433-4B7E-BBB6-4CE2EFCE55DB}"/>
                </a:ext>
              </a:extLst>
            </p:cNvPr>
            <p:cNvSpPr/>
            <p:nvPr/>
          </p:nvSpPr>
          <p:spPr>
            <a:xfrm>
              <a:off x="5975031" y="3491865"/>
              <a:ext cx="65722" cy="12382"/>
            </a:xfrm>
            <a:custGeom>
              <a:avLst/>
              <a:gdLst>
                <a:gd name="connsiteX0" fmla="*/ 50483 w 65722"/>
                <a:gd name="connsiteY0" fmla="*/ 8572 h 12382"/>
                <a:gd name="connsiteX1" fmla="*/ 49530 w 65722"/>
                <a:gd name="connsiteY1" fmla="*/ 8572 h 12382"/>
                <a:gd name="connsiteX2" fmla="*/ 45720 w 65722"/>
                <a:gd name="connsiteY2" fmla="*/ 8572 h 12382"/>
                <a:gd name="connsiteX3" fmla="*/ 42863 w 65722"/>
                <a:gd name="connsiteY3" fmla="*/ 8572 h 12382"/>
                <a:gd name="connsiteX4" fmla="*/ 41910 w 65722"/>
                <a:gd name="connsiteY4" fmla="*/ 9525 h 12382"/>
                <a:gd name="connsiteX5" fmla="*/ 41910 w 65722"/>
                <a:gd name="connsiteY5" fmla="*/ 9525 h 12382"/>
                <a:gd name="connsiteX6" fmla="*/ 40958 w 65722"/>
                <a:gd name="connsiteY6" fmla="*/ 8572 h 12382"/>
                <a:gd name="connsiteX7" fmla="*/ 40005 w 65722"/>
                <a:gd name="connsiteY7" fmla="*/ 8572 h 12382"/>
                <a:gd name="connsiteX8" fmla="*/ 40005 w 65722"/>
                <a:gd name="connsiteY8" fmla="*/ 8572 h 12382"/>
                <a:gd name="connsiteX9" fmla="*/ 37148 w 65722"/>
                <a:gd name="connsiteY9" fmla="*/ 9525 h 12382"/>
                <a:gd name="connsiteX10" fmla="*/ 37148 w 65722"/>
                <a:gd name="connsiteY10" fmla="*/ 9525 h 12382"/>
                <a:gd name="connsiteX11" fmla="*/ 38100 w 65722"/>
                <a:gd name="connsiteY11" fmla="*/ 10478 h 12382"/>
                <a:gd name="connsiteX12" fmla="*/ 40005 w 65722"/>
                <a:gd name="connsiteY12" fmla="*/ 10478 h 12382"/>
                <a:gd name="connsiteX13" fmla="*/ 40958 w 65722"/>
                <a:gd name="connsiteY13" fmla="*/ 10478 h 12382"/>
                <a:gd name="connsiteX14" fmla="*/ 41910 w 65722"/>
                <a:gd name="connsiteY14" fmla="*/ 10478 h 12382"/>
                <a:gd name="connsiteX15" fmla="*/ 42863 w 65722"/>
                <a:gd name="connsiteY15" fmla="*/ 10478 h 12382"/>
                <a:gd name="connsiteX16" fmla="*/ 42863 w 65722"/>
                <a:gd name="connsiteY16" fmla="*/ 10478 h 12382"/>
                <a:gd name="connsiteX17" fmla="*/ 45720 w 65722"/>
                <a:gd name="connsiteY17" fmla="*/ 10478 h 12382"/>
                <a:gd name="connsiteX18" fmla="*/ 43815 w 65722"/>
                <a:gd name="connsiteY18" fmla="*/ 10478 h 12382"/>
                <a:gd name="connsiteX19" fmla="*/ 42863 w 65722"/>
                <a:gd name="connsiteY19" fmla="*/ 10478 h 12382"/>
                <a:gd name="connsiteX20" fmla="*/ 41910 w 65722"/>
                <a:gd name="connsiteY20" fmla="*/ 10478 h 12382"/>
                <a:gd name="connsiteX21" fmla="*/ 40958 w 65722"/>
                <a:gd name="connsiteY21" fmla="*/ 10478 h 12382"/>
                <a:gd name="connsiteX22" fmla="*/ 40005 w 65722"/>
                <a:gd name="connsiteY22" fmla="*/ 10478 h 12382"/>
                <a:gd name="connsiteX23" fmla="*/ 39053 w 65722"/>
                <a:gd name="connsiteY23" fmla="*/ 10478 h 12382"/>
                <a:gd name="connsiteX24" fmla="*/ 35243 w 65722"/>
                <a:gd name="connsiteY24" fmla="*/ 11430 h 12382"/>
                <a:gd name="connsiteX25" fmla="*/ 33338 w 65722"/>
                <a:gd name="connsiteY25" fmla="*/ 11430 h 12382"/>
                <a:gd name="connsiteX26" fmla="*/ 33338 w 65722"/>
                <a:gd name="connsiteY26" fmla="*/ 11430 h 12382"/>
                <a:gd name="connsiteX27" fmla="*/ 32385 w 65722"/>
                <a:gd name="connsiteY27" fmla="*/ 11430 h 12382"/>
                <a:gd name="connsiteX28" fmla="*/ 29528 w 65722"/>
                <a:gd name="connsiteY28" fmla="*/ 11430 h 12382"/>
                <a:gd name="connsiteX29" fmla="*/ 29528 w 65722"/>
                <a:gd name="connsiteY29" fmla="*/ 11430 h 12382"/>
                <a:gd name="connsiteX30" fmla="*/ 27622 w 65722"/>
                <a:gd name="connsiteY30" fmla="*/ 10478 h 12382"/>
                <a:gd name="connsiteX31" fmla="*/ 26670 w 65722"/>
                <a:gd name="connsiteY31" fmla="*/ 10478 h 12382"/>
                <a:gd name="connsiteX32" fmla="*/ 25718 w 65722"/>
                <a:gd name="connsiteY32" fmla="*/ 10478 h 12382"/>
                <a:gd name="connsiteX33" fmla="*/ 27622 w 65722"/>
                <a:gd name="connsiteY33" fmla="*/ 9525 h 12382"/>
                <a:gd name="connsiteX34" fmla="*/ 29528 w 65722"/>
                <a:gd name="connsiteY34" fmla="*/ 9525 h 12382"/>
                <a:gd name="connsiteX35" fmla="*/ 30480 w 65722"/>
                <a:gd name="connsiteY35" fmla="*/ 9525 h 12382"/>
                <a:gd name="connsiteX36" fmla="*/ 33338 w 65722"/>
                <a:gd name="connsiteY36" fmla="*/ 10478 h 12382"/>
                <a:gd name="connsiteX37" fmla="*/ 36195 w 65722"/>
                <a:gd name="connsiteY37" fmla="*/ 10478 h 12382"/>
                <a:gd name="connsiteX38" fmla="*/ 36195 w 65722"/>
                <a:gd name="connsiteY38" fmla="*/ 10478 h 12382"/>
                <a:gd name="connsiteX39" fmla="*/ 35243 w 65722"/>
                <a:gd name="connsiteY39" fmla="*/ 10478 h 12382"/>
                <a:gd name="connsiteX40" fmla="*/ 36195 w 65722"/>
                <a:gd name="connsiteY40" fmla="*/ 10478 h 12382"/>
                <a:gd name="connsiteX41" fmla="*/ 38100 w 65722"/>
                <a:gd name="connsiteY41" fmla="*/ 10478 h 12382"/>
                <a:gd name="connsiteX42" fmla="*/ 38100 w 65722"/>
                <a:gd name="connsiteY42" fmla="*/ 9525 h 12382"/>
                <a:gd name="connsiteX43" fmla="*/ 38100 w 65722"/>
                <a:gd name="connsiteY43" fmla="*/ 9525 h 12382"/>
                <a:gd name="connsiteX44" fmla="*/ 38100 w 65722"/>
                <a:gd name="connsiteY44" fmla="*/ 9525 h 12382"/>
                <a:gd name="connsiteX45" fmla="*/ 37148 w 65722"/>
                <a:gd name="connsiteY45" fmla="*/ 9525 h 12382"/>
                <a:gd name="connsiteX46" fmla="*/ 34290 w 65722"/>
                <a:gd name="connsiteY46" fmla="*/ 8572 h 12382"/>
                <a:gd name="connsiteX47" fmla="*/ 33338 w 65722"/>
                <a:gd name="connsiteY47" fmla="*/ 8572 h 12382"/>
                <a:gd name="connsiteX48" fmla="*/ 32385 w 65722"/>
                <a:gd name="connsiteY48" fmla="*/ 8572 h 12382"/>
                <a:gd name="connsiteX49" fmla="*/ 31433 w 65722"/>
                <a:gd name="connsiteY49" fmla="*/ 8572 h 12382"/>
                <a:gd name="connsiteX50" fmla="*/ 30480 w 65722"/>
                <a:gd name="connsiteY50" fmla="*/ 9525 h 12382"/>
                <a:gd name="connsiteX51" fmla="*/ 28575 w 65722"/>
                <a:gd name="connsiteY51" fmla="*/ 8572 h 12382"/>
                <a:gd name="connsiteX52" fmla="*/ 28575 w 65722"/>
                <a:gd name="connsiteY52" fmla="*/ 8572 h 12382"/>
                <a:gd name="connsiteX53" fmla="*/ 27622 w 65722"/>
                <a:gd name="connsiteY53" fmla="*/ 8572 h 12382"/>
                <a:gd name="connsiteX54" fmla="*/ 25718 w 65722"/>
                <a:gd name="connsiteY54" fmla="*/ 9525 h 12382"/>
                <a:gd name="connsiteX55" fmla="*/ 24765 w 65722"/>
                <a:gd name="connsiteY55" fmla="*/ 10478 h 12382"/>
                <a:gd name="connsiteX56" fmla="*/ 23813 w 65722"/>
                <a:gd name="connsiteY56" fmla="*/ 11430 h 12382"/>
                <a:gd name="connsiteX57" fmla="*/ 21908 w 65722"/>
                <a:gd name="connsiteY57" fmla="*/ 11430 h 12382"/>
                <a:gd name="connsiteX58" fmla="*/ 21908 w 65722"/>
                <a:gd name="connsiteY58" fmla="*/ 11430 h 12382"/>
                <a:gd name="connsiteX59" fmla="*/ 18097 w 65722"/>
                <a:gd name="connsiteY59" fmla="*/ 10478 h 12382"/>
                <a:gd name="connsiteX60" fmla="*/ 18097 w 65722"/>
                <a:gd name="connsiteY60" fmla="*/ 10478 h 12382"/>
                <a:gd name="connsiteX61" fmla="*/ 16193 w 65722"/>
                <a:gd name="connsiteY61" fmla="*/ 11430 h 12382"/>
                <a:gd name="connsiteX62" fmla="*/ 14288 w 65722"/>
                <a:gd name="connsiteY62" fmla="*/ 11430 h 12382"/>
                <a:gd name="connsiteX63" fmla="*/ 13335 w 65722"/>
                <a:gd name="connsiteY63" fmla="*/ 11430 h 12382"/>
                <a:gd name="connsiteX64" fmla="*/ 14288 w 65722"/>
                <a:gd name="connsiteY64" fmla="*/ 12382 h 12382"/>
                <a:gd name="connsiteX65" fmla="*/ 14288 w 65722"/>
                <a:gd name="connsiteY65" fmla="*/ 12382 h 12382"/>
                <a:gd name="connsiteX66" fmla="*/ 9525 w 65722"/>
                <a:gd name="connsiteY66" fmla="*/ 12382 h 12382"/>
                <a:gd name="connsiteX67" fmla="*/ 5715 w 65722"/>
                <a:gd name="connsiteY67" fmla="*/ 12382 h 12382"/>
                <a:gd name="connsiteX68" fmla="*/ 4763 w 65722"/>
                <a:gd name="connsiteY68" fmla="*/ 12382 h 12382"/>
                <a:gd name="connsiteX69" fmla="*/ 4763 w 65722"/>
                <a:gd name="connsiteY69" fmla="*/ 12382 h 12382"/>
                <a:gd name="connsiteX70" fmla="*/ 2857 w 65722"/>
                <a:gd name="connsiteY70" fmla="*/ 11430 h 12382"/>
                <a:gd name="connsiteX71" fmla="*/ 1905 w 65722"/>
                <a:gd name="connsiteY71" fmla="*/ 11430 h 12382"/>
                <a:gd name="connsiteX72" fmla="*/ 1905 w 65722"/>
                <a:gd name="connsiteY72" fmla="*/ 11430 h 12382"/>
                <a:gd name="connsiteX73" fmla="*/ 1905 w 65722"/>
                <a:gd name="connsiteY73" fmla="*/ 10478 h 12382"/>
                <a:gd name="connsiteX74" fmla="*/ 0 w 65722"/>
                <a:gd name="connsiteY74" fmla="*/ 10478 h 12382"/>
                <a:gd name="connsiteX75" fmla="*/ 953 w 65722"/>
                <a:gd name="connsiteY75" fmla="*/ 9525 h 12382"/>
                <a:gd name="connsiteX76" fmla="*/ 1905 w 65722"/>
                <a:gd name="connsiteY76" fmla="*/ 8572 h 12382"/>
                <a:gd name="connsiteX77" fmla="*/ 1905 w 65722"/>
                <a:gd name="connsiteY77" fmla="*/ 8572 h 12382"/>
                <a:gd name="connsiteX78" fmla="*/ 3810 w 65722"/>
                <a:gd name="connsiteY78" fmla="*/ 7620 h 12382"/>
                <a:gd name="connsiteX79" fmla="*/ 4763 w 65722"/>
                <a:gd name="connsiteY79" fmla="*/ 7620 h 12382"/>
                <a:gd name="connsiteX80" fmla="*/ 4763 w 65722"/>
                <a:gd name="connsiteY80" fmla="*/ 7620 h 12382"/>
                <a:gd name="connsiteX81" fmla="*/ 4763 w 65722"/>
                <a:gd name="connsiteY81" fmla="*/ 7620 h 12382"/>
                <a:gd name="connsiteX82" fmla="*/ 3810 w 65722"/>
                <a:gd name="connsiteY82" fmla="*/ 7620 h 12382"/>
                <a:gd name="connsiteX83" fmla="*/ 2857 w 65722"/>
                <a:gd name="connsiteY83" fmla="*/ 7620 h 12382"/>
                <a:gd name="connsiteX84" fmla="*/ 1905 w 65722"/>
                <a:gd name="connsiteY84" fmla="*/ 7620 h 12382"/>
                <a:gd name="connsiteX85" fmla="*/ 1905 w 65722"/>
                <a:gd name="connsiteY85" fmla="*/ 6667 h 12382"/>
                <a:gd name="connsiteX86" fmla="*/ 953 w 65722"/>
                <a:gd name="connsiteY86" fmla="*/ 5715 h 12382"/>
                <a:gd name="connsiteX87" fmla="*/ 953 w 65722"/>
                <a:gd name="connsiteY87" fmla="*/ 5715 h 12382"/>
                <a:gd name="connsiteX88" fmla="*/ 953 w 65722"/>
                <a:gd name="connsiteY88" fmla="*/ 5715 h 12382"/>
                <a:gd name="connsiteX89" fmla="*/ 2857 w 65722"/>
                <a:gd name="connsiteY89" fmla="*/ 4763 h 12382"/>
                <a:gd name="connsiteX90" fmla="*/ 2857 w 65722"/>
                <a:gd name="connsiteY90" fmla="*/ 4763 h 12382"/>
                <a:gd name="connsiteX91" fmla="*/ 2857 w 65722"/>
                <a:gd name="connsiteY91" fmla="*/ 4763 h 12382"/>
                <a:gd name="connsiteX92" fmla="*/ 3810 w 65722"/>
                <a:gd name="connsiteY92" fmla="*/ 5715 h 12382"/>
                <a:gd name="connsiteX93" fmla="*/ 4763 w 65722"/>
                <a:gd name="connsiteY93" fmla="*/ 5715 h 12382"/>
                <a:gd name="connsiteX94" fmla="*/ 5715 w 65722"/>
                <a:gd name="connsiteY94" fmla="*/ 5715 h 12382"/>
                <a:gd name="connsiteX95" fmla="*/ 6668 w 65722"/>
                <a:gd name="connsiteY95" fmla="*/ 7620 h 12382"/>
                <a:gd name="connsiteX96" fmla="*/ 7620 w 65722"/>
                <a:gd name="connsiteY96" fmla="*/ 7620 h 12382"/>
                <a:gd name="connsiteX97" fmla="*/ 7620 w 65722"/>
                <a:gd name="connsiteY97" fmla="*/ 6667 h 12382"/>
                <a:gd name="connsiteX98" fmla="*/ 8573 w 65722"/>
                <a:gd name="connsiteY98" fmla="*/ 7620 h 12382"/>
                <a:gd name="connsiteX99" fmla="*/ 9525 w 65722"/>
                <a:gd name="connsiteY99" fmla="*/ 7620 h 12382"/>
                <a:gd name="connsiteX100" fmla="*/ 10478 w 65722"/>
                <a:gd name="connsiteY100" fmla="*/ 7620 h 12382"/>
                <a:gd name="connsiteX101" fmla="*/ 10478 w 65722"/>
                <a:gd name="connsiteY101" fmla="*/ 7620 h 12382"/>
                <a:gd name="connsiteX102" fmla="*/ 10478 w 65722"/>
                <a:gd name="connsiteY102" fmla="*/ 5715 h 12382"/>
                <a:gd name="connsiteX103" fmla="*/ 10478 w 65722"/>
                <a:gd name="connsiteY103" fmla="*/ 5715 h 12382"/>
                <a:gd name="connsiteX104" fmla="*/ 8573 w 65722"/>
                <a:gd name="connsiteY104" fmla="*/ 3810 h 12382"/>
                <a:gd name="connsiteX105" fmla="*/ 8573 w 65722"/>
                <a:gd name="connsiteY105" fmla="*/ 3810 h 12382"/>
                <a:gd name="connsiteX106" fmla="*/ 5715 w 65722"/>
                <a:gd name="connsiteY106" fmla="*/ 3810 h 12382"/>
                <a:gd name="connsiteX107" fmla="*/ 4763 w 65722"/>
                <a:gd name="connsiteY107" fmla="*/ 3810 h 12382"/>
                <a:gd name="connsiteX108" fmla="*/ 3810 w 65722"/>
                <a:gd name="connsiteY108" fmla="*/ 2857 h 12382"/>
                <a:gd name="connsiteX109" fmla="*/ 4763 w 65722"/>
                <a:gd name="connsiteY109" fmla="*/ 2857 h 12382"/>
                <a:gd name="connsiteX110" fmla="*/ 5715 w 65722"/>
                <a:gd name="connsiteY110" fmla="*/ 2857 h 12382"/>
                <a:gd name="connsiteX111" fmla="*/ 5715 w 65722"/>
                <a:gd name="connsiteY111" fmla="*/ 2857 h 12382"/>
                <a:gd name="connsiteX112" fmla="*/ 7620 w 65722"/>
                <a:gd name="connsiteY112" fmla="*/ 1905 h 12382"/>
                <a:gd name="connsiteX113" fmla="*/ 7620 w 65722"/>
                <a:gd name="connsiteY113" fmla="*/ 1905 h 12382"/>
                <a:gd name="connsiteX114" fmla="*/ 12383 w 65722"/>
                <a:gd name="connsiteY114" fmla="*/ 953 h 12382"/>
                <a:gd name="connsiteX115" fmla="*/ 13335 w 65722"/>
                <a:gd name="connsiteY115" fmla="*/ 953 h 12382"/>
                <a:gd name="connsiteX116" fmla="*/ 11430 w 65722"/>
                <a:gd name="connsiteY116" fmla="*/ 3810 h 12382"/>
                <a:gd name="connsiteX117" fmla="*/ 14288 w 65722"/>
                <a:gd name="connsiteY117" fmla="*/ 3810 h 12382"/>
                <a:gd name="connsiteX118" fmla="*/ 17145 w 65722"/>
                <a:gd name="connsiteY118" fmla="*/ 3810 h 12382"/>
                <a:gd name="connsiteX119" fmla="*/ 19050 w 65722"/>
                <a:gd name="connsiteY119" fmla="*/ 3810 h 12382"/>
                <a:gd name="connsiteX120" fmla="*/ 20955 w 65722"/>
                <a:gd name="connsiteY120" fmla="*/ 3810 h 12382"/>
                <a:gd name="connsiteX121" fmla="*/ 20955 w 65722"/>
                <a:gd name="connsiteY121" fmla="*/ 3810 h 12382"/>
                <a:gd name="connsiteX122" fmla="*/ 20003 w 65722"/>
                <a:gd name="connsiteY122" fmla="*/ 3810 h 12382"/>
                <a:gd name="connsiteX123" fmla="*/ 20003 w 65722"/>
                <a:gd name="connsiteY123" fmla="*/ 3810 h 12382"/>
                <a:gd name="connsiteX124" fmla="*/ 20003 w 65722"/>
                <a:gd name="connsiteY124" fmla="*/ 3810 h 12382"/>
                <a:gd name="connsiteX125" fmla="*/ 21908 w 65722"/>
                <a:gd name="connsiteY125" fmla="*/ 3810 h 12382"/>
                <a:gd name="connsiteX126" fmla="*/ 21908 w 65722"/>
                <a:gd name="connsiteY126" fmla="*/ 3810 h 12382"/>
                <a:gd name="connsiteX127" fmla="*/ 21908 w 65722"/>
                <a:gd name="connsiteY127" fmla="*/ 2857 h 12382"/>
                <a:gd name="connsiteX128" fmla="*/ 22860 w 65722"/>
                <a:gd name="connsiteY128" fmla="*/ 1905 h 12382"/>
                <a:gd name="connsiteX129" fmla="*/ 20955 w 65722"/>
                <a:gd name="connsiteY129" fmla="*/ 1905 h 12382"/>
                <a:gd name="connsiteX130" fmla="*/ 22860 w 65722"/>
                <a:gd name="connsiteY130" fmla="*/ 953 h 12382"/>
                <a:gd name="connsiteX131" fmla="*/ 24765 w 65722"/>
                <a:gd name="connsiteY131" fmla="*/ 953 h 12382"/>
                <a:gd name="connsiteX132" fmla="*/ 23813 w 65722"/>
                <a:gd name="connsiteY132" fmla="*/ 953 h 12382"/>
                <a:gd name="connsiteX133" fmla="*/ 22860 w 65722"/>
                <a:gd name="connsiteY133" fmla="*/ 1905 h 12382"/>
                <a:gd name="connsiteX134" fmla="*/ 23813 w 65722"/>
                <a:gd name="connsiteY134" fmla="*/ 1905 h 12382"/>
                <a:gd name="connsiteX135" fmla="*/ 24765 w 65722"/>
                <a:gd name="connsiteY135" fmla="*/ 2857 h 12382"/>
                <a:gd name="connsiteX136" fmla="*/ 25718 w 65722"/>
                <a:gd name="connsiteY136" fmla="*/ 1905 h 12382"/>
                <a:gd name="connsiteX137" fmla="*/ 25718 w 65722"/>
                <a:gd name="connsiteY137" fmla="*/ 1905 h 12382"/>
                <a:gd name="connsiteX138" fmla="*/ 26670 w 65722"/>
                <a:gd name="connsiteY138" fmla="*/ 1905 h 12382"/>
                <a:gd name="connsiteX139" fmla="*/ 27622 w 65722"/>
                <a:gd name="connsiteY139" fmla="*/ 2857 h 12382"/>
                <a:gd name="connsiteX140" fmla="*/ 28575 w 65722"/>
                <a:gd name="connsiteY140" fmla="*/ 2857 h 12382"/>
                <a:gd name="connsiteX141" fmla="*/ 29528 w 65722"/>
                <a:gd name="connsiteY141" fmla="*/ 2857 h 12382"/>
                <a:gd name="connsiteX142" fmla="*/ 30480 w 65722"/>
                <a:gd name="connsiteY142" fmla="*/ 2857 h 12382"/>
                <a:gd name="connsiteX143" fmla="*/ 30480 w 65722"/>
                <a:gd name="connsiteY143" fmla="*/ 2857 h 12382"/>
                <a:gd name="connsiteX144" fmla="*/ 33338 w 65722"/>
                <a:gd name="connsiteY144" fmla="*/ 2857 h 12382"/>
                <a:gd name="connsiteX145" fmla="*/ 35243 w 65722"/>
                <a:gd name="connsiteY145" fmla="*/ 1905 h 12382"/>
                <a:gd name="connsiteX146" fmla="*/ 35243 w 65722"/>
                <a:gd name="connsiteY146" fmla="*/ 1905 h 12382"/>
                <a:gd name="connsiteX147" fmla="*/ 37148 w 65722"/>
                <a:gd name="connsiteY147" fmla="*/ 1905 h 12382"/>
                <a:gd name="connsiteX148" fmla="*/ 37148 w 65722"/>
                <a:gd name="connsiteY148" fmla="*/ 1905 h 12382"/>
                <a:gd name="connsiteX149" fmla="*/ 38100 w 65722"/>
                <a:gd name="connsiteY149" fmla="*/ 1905 h 12382"/>
                <a:gd name="connsiteX150" fmla="*/ 38100 w 65722"/>
                <a:gd name="connsiteY150" fmla="*/ 1905 h 12382"/>
                <a:gd name="connsiteX151" fmla="*/ 36195 w 65722"/>
                <a:gd name="connsiteY151" fmla="*/ 0 h 12382"/>
                <a:gd name="connsiteX152" fmla="*/ 40005 w 65722"/>
                <a:gd name="connsiteY152" fmla="*/ 0 h 12382"/>
                <a:gd name="connsiteX153" fmla="*/ 40958 w 65722"/>
                <a:gd name="connsiteY153" fmla="*/ 0 h 12382"/>
                <a:gd name="connsiteX154" fmla="*/ 41910 w 65722"/>
                <a:gd name="connsiteY154" fmla="*/ 0 h 12382"/>
                <a:gd name="connsiteX155" fmla="*/ 41910 w 65722"/>
                <a:gd name="connsiteY155" fmla="*/ 953 h 12382"/>
                <a:gd name="connsiteX156" fmla="*/ 41910 w 65722"/>
                <a:gd name="connsiteY156" fmla="*/ 953 h 12382"/>
                <a:gd name="connsiteX157" fmla="*/ 41910 w 65722"/>
                <a:gd name="connsiteY157" fmla="*/ 1905 h 12382"/>
                <a:gd name="connsiteX158" fmla="*/ 41910 w 65722"/>
                <a:gd name="connsiteY158" fmla="*/ 1905 h 12382"/>
                <a:gd name="connsiteX159" fmla="*/ 39053 w 65722"/>
                <a:gd name="connsiteY159" fmla="*/ 2857 h 12382"/>
                <a:gd name="connsiteX160" fmla="*/ 38100 w 65722"/>
                <a:gd name="connsiteY160" fmla="*/ 2857 h 12382"/>
                <a:gd name="connsiteX161" fmla="*/ 37148 w 65722"/>
                <a:gd name="connsiteY161" fmla="*/ 2857 h 12382"/>
                <a:gd name="connsiteX162" fmla="*/ 36195 w 65722"/>
                <a:gd name="connsiteY162" fmla="*/ 3810 h 12382"/>
                <a:gd name="connsiteX163" fmla="*/ 36195 w 65722"/>
                <a:gd name="connsiteY163" fmla="*/ 3810 h 12382"/>
                <a:gd name="connsiteX164" fmla="*/ 35243 w 65722"/>
                <a:gd name="connsiteY164" fmla="*/ 3810 h 12382"/>
                <a:gd name="connsiteX165" fmla="*/ 35243 w 65722"/>
                <a:gd name="connsiteY165" fmla="*/ 3810 h 12382"/>
                <a:gd name="connsiteX166" fmla="*/ 33338 w 65722"/>
                <a:gd name="connsiteY166" fmla="*/ 4763 h 12382"/>
                <a:gd name="connsiteX167" fmla="*/ 31433 w 65722"/>
                <a:gd name="connsiteY167" fmla="*/ 4763 h 12382"/>
                <a:gd name="connsiteX168" fmla="*/ 28575 w 65722"/>
                <a:gd name="connsiteY168" fmla="*/ 3810 h 12382"/>
                <a:gd name="connsiteX169" fmla="*/ 27622 w 65722"/>
                <a:gd name="connsiteY169" fmla="*/ 4763 h 12382"/>
                <a:gd name="connsiteX170" fmla="*/ 26670 w 65722"/>
                <a:gd name="connsiteY170" fmla="*/ 4763 h 12382"/>
                <a:gd name="connsiteX171" fmla="*/ 26670 w 65722"/>
                <a:gd name="connsiteY171" fmla="*/ 4763 h 12382"/>
                <a:gd name="connsiteX172" fmla="*/ 24765 w 65722"/>
                <a:gd name="connsiteY172" fmla="*/ 4763 h 12382"/>
                <a:gd name="connsiteX173" fmla="*/ 22860 w 65722"/>
                <a:gd name="connsiteY173" fmla="*/ 4763 h 12382"/>
                <a:gd name="connsiteX174" fmla="*/ 21908 w 65722"/>
                <a:gd name="connsiteY174" fmla="*/ 4763 h 12382"/>
                <a:gd name="connsiteX175" fmla="*/ 20955 w 65722"/>
                <a:gd name="connsiteY175" fmla="*/ 4763 h 12382"/>
                <a:gd name="connsiteX176" fmla="*/ 21908 w 65722"/>
                <a:gd name="connsiteY176" fmla="*/ 4763 h 12382"/>
                <a:gd name="connsiteX177" fmla="*/ 24765 w 65722"/>
                <a:gd name="connsiteY177" fmla="*/ 4763 h 12382"/>
                <a:gd name="connsiteX178" fmla="*/ 25718 w 65722"/>
                <a:gd name="connsiteY178" fmla="*/ 4763 h 12382"/>
                <a:gd name="connsiteX179" fmla="*/ 27622 w 65722"/>
                <a:gd name="connsiteY179" fmla="*/ 5715 h 12382"/>
                <a:gd name="connsiteX180" fmla="*/ 28575 w 65722"/>
                <a:gd name="connsiteY180" fmla="*/ 5715 h 12382"/>
                <a:gd name="connsiteX181" fmla="*/ 29528 w 65722"/>
                <a:gd name="connsiteY181" fmla="*/ 5715 h 12382"/>
                <a:gd name="connsiteX182" fmla="*/ 29528 w 65722"/>
                <a:gd name="connsiteY182" fmla="*/ 5715 h 12382"/>
                <a:gd name="connsiteX183" fmla="*/ 29528 w 65722"/>
                <a:gd name="connsiteY183" fmla="*/ 5715 h 12382"/>
                <a:gd name="connsiteX184" fmla="*/ 29528 w 65722"/>
                <a:gd name="connsiteY184" fmla="*/ 5715 h 12382"/>
                <a:gd name="connsiteX185" fmla="*/ 30480 w 65722"/>
                <a:gd name="connsiteY185" fmla="*/ 5715 h 12382"/>
                <a:gd name="connsiteX186" fmla="*/ 31433 w 65722"/>
                <a:gd name="connsiteY186" fmla="*/ 5715 h 12382"/>
                <a:gd name="connsiteX187" fmla="*/ 32385 w 65722"/>
                <a:gd name="connsiteY187" fmla="*/ 5715 h 12382"/>
                <a:gd name="connsiteX188" fmla="*/ 32385 w 65722"/>
                <a:gd name="connsiteY188" fmla="*/ 5715 h 12382"/>
                <a:gd name="connsiteX189" fmla="*/ 32385 w 65722"/>
                <a:gd name="connsiteY189" fmla="*/ 5715 h 12382"/>
                <a:gd name="connsiteX190" fmla="*/ 32385 w 65722"/>
                <a:gd name="connsiteY190" fmla="*/ 5715 h 12382"/>
                <a:gd name="connsiteX191" fmla="*/ 33338 w 65722"/>
                <a:gd name="connsiteY191" fmla="*/ 5715 h 12382"/>
                <a:gd name="connsiteX192" fmla="*/ 36195 w 65722"/>
                <a:gd name="connsiteY192" fmla="*/ 5715 h 12382"/>
                <a:gd name="connsiteX193" fmla="*/ 37148 w 65722"/>
                <a:gd name="connsiteY193" fmla="*/ 5715 h 12382"/>
                <a:gd name="connsiteX194" fmla="*/ 37148 w 65722"/>
                <a:gd name="connsiteY194" fmla="*/ 6667 h 12382"/>
                <a:gd name="connsiteX195" fmla="*/ 37148 w 65722"/>
                <a:gd name="connsiteY195" fmla="*/ 6667 h 12382"/>
                <a:gd name="connsiteX196" fmla="*/ 37148 w 65722"/>
                <a:gd name="connsiteY196" fmla="*/ 7620 h 12382"/>
                <a:gd name="connsiteX197" fmla="*/ 38100 w 65722"/>
                <a:gd name="connsiteY197" fmla="*/ 6667 h 12382"/>
                <a:gd name="connsiteX198" fmla="*/ 38100 w 65722"/>
                <a:gd name="connsiteY198" fmla="*/ 5715 h 12382"/>
                <a:gd name="connsiteX199" fmla="*/ 39053 w 65722"/>
                <a:gd name="connsiteY199" fmla="*/ 5715 h 12382"/>
                <a:gd name="connsiteX200" fmla="*/ 41910 w 65722"/>
                <a:gd name="connsiteY200" fmla="*/ 5715 h 12382"/>
                <a:gd name="connsiteX201" fmla="*/ 42863 w 65722"/>
                <a:gd name="connsiteY201" fmla="*/ 5715 h 12382"/>
                <a:gd name="connsiteX202" fmla="*/ 43815 w 65722"/>
                <a:gd name="connsiteY202" fmla="*/ 5715 h 12382"/>
                <a:gd name="connsiteX203" fmla="*/ 42863 w 65722"/>
                <a:gd name="connsiteY203" fmla="*/ 6667 h 12382"/>
                <a:gd name="connsiteX204" fmla="*/ 41910 w 65722"/>
                <a:gd name="connsiteY204" fmla="*/ 7620 h 12382"/>
                <a:gd name="connsiteX205" fmla="*/ 42863 w 65722"/>
                <a:gd name="connsiteY205" fmla="*/ 7620 h 12382"/>
                <a:gd name="connsiteX206" fmla="*/ 44768 w 65722"/>
                <a:gd name="connsiteY206" fmla="*/ 7620 h 12382"/>
                <a:gd name="connsiteX207" fmla="*/ 44768 w 65722"/>
                <a:gd name="connsiteY207" fmla="*/ 7620 h 12382"/>
                <a:gd name="connsiteX208" fmla="*/ 47625 w 65722"/>
                <a:gd name="connsiteY208" fmla="*/ 6667 h 12382"/>
                <a:gd name="connsiteX209" fmla="*/ 49530 w 65722"/>
                <a:gd name="connsiteY209" fmla="*/ 6667 h 12382"/>
                <a:gd name="connsiteX210" fmla="*/ 53340 w 65722"/>
                <a:gd name="connsiteY210" fmla="*/ 6667 h 12382"/>
                <a:gd name="connsiteX211" fmla="*/ 54293 w 65722"/>
                <a:gd name="connsiteY211" fmla="*/ 5715 h 12382"/>
                <a:gd name="connsiteX212" fmla="*/ 54293 w 65722"/>
                <a:gd name="connsiteY212" fmla="*/ 5715 h 12382"/>
                <a:gd name="connsiteX213" fmla="*/ 54293 w 65722"/>
                <a:gd name="connsiteY213" fmla="*/ 5715 h 12382"/>
                <a:gd name="connsiteX214" fmla="*/ 55245 w 65722"/>
                <a:gd name="connsiteY214" fmla="*/ 6667 h 12382"/>
                <a:gd name="connsiteX215" fmla="*/ 55245 w 65722"/>
                <a:gd name="connsiteY215" fmla="*/ 6667 h 12382"/>
                <a:gd name="connsiteX216" fmla="*/ 55245 w 65722"/>
                <a:gd name="connsiteY216" fmla="*/ 6667 h 12382"/>
                <a:gd name="connsiteX217" fmla="*/ 56198 w 65722"/>
                <a:gd name="connsiteY217" fmla="*/ 6667 h 12382"/>
                <a:gd name="connsiteX218" fmla="*/ 57150 w 65722"/>
                <a:gd name="connsiteY218" fmla="*/ 6667 h 12382"/>
                <a:gd name="connsiteX219" fmla="*/ 58102 w 65722"/>
                <a:gd name="connsiteY219" fmla="*/ 6667 h 12382"/>
                <a:gd name="connsiteX220" fmla="*/ 58102 w 65722"/>
                <a:gd name="connsiteY220" fmla="*/ 6667 h 12382"/>
                <a:gd name="connsiteX221" fmla="*/ 60960 w 65722"/>
                <a:gd name="connsiteY221" fmla="*/ 7620 h 12382"/>
                <a:gd name="connsiteX222" fmla="*/ 62865 w 65722"/>
                <a:gd name="connsiteY222" fmla="*/ 7620 h 12382"/>
                <a:gd name="connsiteX223" fmla="*/ 64770 w 65722"/>
                <a:gd name="connsiteY223" fmla="*/ 7620 h 12382"/>
                <a:gd name="connsiteX224" fmla="*/ 65723 w 65722"/>
                <a:gd name="connsiteY224" fmla="*/ 8572 h 12382"/>
                <a:gd name="connsiteX225" fmla="*/ 64770 w 65722"/>
                <a:gd name="connsiteY225" fmla="*/ 8572 h 12382"/>
                <a:gd name="connsiteX226" fmla="*/ 62865 w 65722"/>
                <a:gd name="connsiteY226" fmla="*/ 8572 h 12382"/>
                <a:gd name="connsiteX227" fmla="*/ 60960 w 65722"/>
                <a:gd name="connsiteY227" fmla="*/ 8572 h 12382"/>
                <a:gd name="connsiteX228" fmla="*/ 60960 w 65722"/>
                <a:gd name="connsiteY228" fmla="*/ 8572 h 12382"/>
                <a:gd name="connsiteX229" fmla="*/ 60008 w 65722"/>
                <a:gd name="connsiteY229" fmla="*/ 8572 h 12382"/>
                <a:gd name="connsiteX230" fmla="*/ 59055 w 65722"/>
                <a:gd name="connsiteY230" fmla="*/ 8572 h 12382"/>
                <a:gd name="connsiteX231" fmla="*/ 58102 w 65722"/>
                <a:gd name="connsiteY231" fmla="*/ 9525 h 12382"/>
                <a:gd name="connsiteX232" fmla="*/ 57150 w 65722"/>
                <a:gd name="connsiteY232" fmla="*/ 8572 h 12382"/>
                <a:gd name="connsiteX233" fmla="*/ 56198 w 65722"/>
                <a:gd name="connsiteY233" fmla="*/ 9525 h 12382"/>
                <a:gd name="connsiteX234" fmla="*/ 56198 w 65722"/>
                <a:gd name="connsiteY234" fmla="*/ 9525 h 12382"/>
                <a:gd name="connsiteX235" fmla="*/ 56198 w 65722"/>
                <a:gd name="connsiteY235" fmla="*/ 9525 h 12382"/>
                <a:gd name="connsiteX236" fmla="*/ 56198 w 65722"/>
                <a:gd name="connsiteY236" fmla="*/ 9525 h 12382"/>
                <a:gd name="connsiteX237" fmla="*/ 53340 w 65722"/>
                <a:gd name="connsiteY237" fmla="*/ 9525 h 12382"/>
                <a:gd name="connsiteX238" fmla="*/ 50483 w 65722"/>
                <a:gd name="connsiteY238" fmla="*/ 8572 h 12382"/>
                <a:gd name="connsiteX239" fmla="*/ 50483 w 65722"/>
                <a:gd name="connsiteY239" fmla="*/ 8572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65722" h="12382">
                  <a:moveTo>
                    <a:pt x="50483" y="8572"/>
                  </a:moveTo>
                  <a:cubicBezTo>
                    <a:pt x="50483" y="9525"/>
                    <a:pt x="49530" y="8572"/>
                    <a:pt x="49530" y="8572"/>
                  </a:cubicBezTo>
                  <a:cubicBezTo>
                    <a:pt x="48578" y="8572"/>
                    <a:pt x="46673" y="8572"/>
                    <a:pt x="45720" y="8572"/>
                  </a:cubicBezTo>
                  <a:cubicBezTo>
                    <a:pt x="44768" y="8572"/>
                    <a:pt x="43815" y="8572"/>
                    <a:pt x="42863" y="8572"/>
                  </a:cubicBezTo>
                  <a:cubicBezTo>
                    <a:pt x="41910" y="8572"/>
                    <a:pt x="41910" y="8572"/>
                    <a:pt x="41910" y="9525"/>
                  </a:cubicBezTo>
                  <a:cubicBezTo>
                    <a:pt x="41910" y="9525"/>
                    <a:pt x="41910" y="9525"/>
                    <a:pt x="41910" y="9525"/>
                  </a:cubicBezTo>
                  <a:cubicBezTo>
                    <a:pt x="41910" y="9525"/>
                    <a:pt x="40958" y="9525"/>
                    <a:pt x="40958" y="8572"/>
                  </a:cubicBezTo>
                  <a:cubicBezTo>
                    <a:pt x="40958" y="8572"/>
                    <a:pt x="40005" y="7620"/>
                    <a:pt x="40005" y="8572"/>
                  </a:cubicBezTo>
                  <a:cubicBezTo>
                    <a:pt x="40005" y="8572"/>
                    <a:pt x="40005" y="8572"/>
                    <a:pt x="40005" y="8572"/>
                  </a:cubicBezTo>
                  <a:cubicBezTo>
                    <a:pt x="39053" y="8572"/>
                    <a:pt x="38100" y="9525"/>
                    <a:pt x="37148" y="9525"/>
                  </a:cubicBezTo>
                  <a:cubicBezTo>
                    <a:pt x="37148" y="9525"/>
                    <a:pt x="37148" y="9525"/>
                    <a:pt x="37148" y="9525"/>
                  </a:cubicBezTo>
                  <a:cubicBezTo>
                    <a:pt x="37148" y="9525"/>
                    <a:pt x="37148" y="10478"/>
                    <a:pt x="38100" y="10478"/>
                  </a:cubicBezTo>
                  <a:cubicBezTo>
                    <a:pt x="39053" y="10478"/>
                    <a:pt x="40005" y="10478"/>
                    <a:pt x="40005" y="10478"/>
                  </a:cubicBezTo>
                  <a:cubicBezTo>
                    <a:pt x="40005" y="10478"/>
                    <a:pt x="40958" y="10478"/>
                    <a:pt x="40958" y="10478"/>
                  </a:cubicBezTo>
                  <a:cubicBezTo>
                    <a:pt x="40958" y="11430"/>
                    <a:pt x="41910" y="10478"/>
                    <a:pt x="41910" y="10478"/>
                  </a:cubicBezTo>
                  <a:cubicBezTo>
                    <a:pt x="41910" y="10478"/>
                    <a:pt x="42863" y="10478"/>
                    <a:pt x="42863" y="10478"/>
                  </a:cubicBezTo>
                  <a:cubicBezTo>
                    <a:pt x="42863" y="10478"/>
                    <a:pt x="42863" y="10478"/>
                    <a:pt x="42863" y="10478"/>
                  </a:cubicBezTo>
                  <a:cubicBezTo>
                    <a:pt x="43815" y="9525"/>
                    <a:pt x="43815" y="9525"/>
                    <a:pt x="45720" y="10478"/>
                  </a:cubicBezTo>
                  <a:cubicBezTo>
                    <a:pt x="44768" y="10478"/>
                    <a:pt x="43815" y="11430"/>
                    <a:pt x="43815" y="10478"/>
                  </a:cubicBezTo>
                  <a:cubicBezTo>
                    <a:pt x="43815" y="11430"/>
                    <a:pt x="42863" y="10478"/>
                    <a:pt x="42863" y="10478"/>
                  </a:cubicBezTo>
                  <a:cubicBezTo>
                    <a:pt x="42863" y="10478"/>
                    <a:pt x="41910" y="10478"/>
                    <a:pt x="41910" y="10478"/>
                  </a:cubicBezTo>
                  <a:cubicBezTo>
                    <a:pt x="41910" y="10478"/>
                    <a:pt x="40958" y="10478"/>
                    <a:pt x="40958" y="10478"/>
                  </a:cubicBezTo>
                  <a:cubicBezTo>
                    <a:pt x="40958" y="11430"/>
                    <a:pt x="40005" y="10478"/>
                    <a:pt x="40005" y="10478"/>
                  </a:cubicBezTo>
                  <a:cubicBezTo>
                    <a:pt x="40005" y="10478"/>
                    <a:pt x="39053" y="10478"/>
                    <a:pt x="39053" y="10478"/>
                  </a:cubicBezTo>
                  <a:cubicBezTo>
                    <a:pt x="38100" y="10478"/>
                    <a:pt x="36195" y="11430"/>
                    <a:pt x="35243" y="11430"/>
                  </a:cubicBezTo>
                  <a:cubicBezTo>
                    <a:pt x="34290" y="11430"/>
                    <a:pt x="33338" y="11430"/>
                    <a:pt x="33338" y="11430"/>
                  </a:cubicBezTo>
                  <a:cubicBezTo>
                    <a:pt x="33338" y="11430"/>
                    <a:pt x="33338" y="11430"/>
                    <a:pt x="33338" y="11430"/>
                  </a:cubicBezTo>
                  <a:cubicBezTo>
                    <a:pt x="33338" y="11430"/>
                    <a:pt x="33338" y="11430"/>
                    <a:pt x="32385" y="11430"/>
                  </a:cubicBezTo>
                  <a:cubicBezTo>
                    <a:pt x="31433" y="11430"/>
                    <a:pt x="30480" y="10478"/>
                    <a:pt x="29528" y="11430"/>
                  </a:cubicBezTo>
                  <a:cubicBezTo>
                    <a:pt x="29528" y="11430"/>
                    <a:pt x="29528" y="11430"/>
                    <a:pt x="29528" y="11430"/>
                  </a:cubicBezTo>
                  <a:cubicBezTo>
                    <a:pt x="29528" y="10478"/>
                    <a:pt x="27622" y="11430"/>
                    <a:pt x="27622" y="10478"/>
                  </a:cubicBezTo>
                  <a:cubicBezTo>
                    <a:pt x="27622" y="10478"/>
                    <a:pt x="27622" y="9525"/>
                    <a:pt x="26670" y="10478"/>
                  </a:cubicBezTo>
                  <a:cubicBezTo>
                    <a:pt x="26670" y="10478"/>
                    <a:pt x="26670" y="10478"/>
                    <a:pt x="25718" y="10478"/>
                  </a:cubicBezTo>
                  <a:cubicBezTo>
                    <a:pt x="26670" y="10478"/>
                    <a:pt x="27622" y="9525"/>
                    <a:pt x="27622" y="9525"/>
                  </a:cubicBezTo>
                  <a:cubicBezTo>
                    <a:pt x="27622" y="9525"/>
                    <a:pt x="28575" y="9525"/>
                    <a:pt x="29528" y="9525"/>
                  </a:cubicBezTo>
                  <a:cubicBezTo>
                    <a:pt x="29528" y="9525"/>
                    <a:pt x="29528" y="9525"/>
                    <a:pt x="30480" y="9525"/>
                  </a:cubicBezTo>
                  <a:cubicBezTo>
                    <a:pt x="31433" y="9525"/>
                    <a:pt x="32385" y="9525"/>
                    <a:pt x="33338" y="10478"/>
                  </a:cubicBezTo>
                  <a:cubicBezTo>
                    <a:pt x="33338" y="10478"/>
                    <a:pt x="36195" y="10478"/>
                    <a:pt x="36195" y="10478"/>
                  </a:cubicBezTo>
                  <a:cubicBezTo>
                    <a:pt x="36195" y="10478"/>
                    <a:pt x="36195" y="10478"/>
                    <a:pt x="36195" y="10478"/>
                  </a:cubicBezTo>
                  <a:cubicBezTo>
                    <a:pt x="36195" y="10478"/>
                    <a:pt x="35243" y="10478"/>
                    <a:pt x="35243" y="10478"/>
                  </a:cubicBezTo>
                  <a:cubicBezTo>
                    <a:pt x="35243" y="10478"/>
                    <a:pt x="35243" y="10478"/>
                    <a:pt x="36195" y="10478"/>
                  </a:cubicBezTo>
                  <a:cubicBezTo>
                    <a:pt x="37148" y="10478"/>
                    <a:pt x="38100" y="10478"/>
                    <a:pt x="38100" y="10478"/>
                  </a:cubicBezTo>
                  <a:cubicBezTo>
                    <a:pt x="38100" y="10478"/>
                    <a:pt x="38100" y="10478"/>
                    <a:pt x="38100" y="9525"/>
                  </a:cubicBezTo>
                  <a:cubicBezTo>
                    <a:pt x="38100" y="9525"/>
                    <a:pt x="38100" y="9525"/>
                    <a:pt x="38100" y="9525"/>
                  </a:cubicBezTo>
                  <a:cubicBezTo>
                    <a:pt x="38100" y="9525"/>
                    <a:pt x="39053" y="9525"/>
                    <a:pt x="38100" y="9525"/>
                  </a:cubicBezTo>
                  <a:cubicBezTo>
                    <a:pt x="38100" y="9525"/>
                    <a:pt x="38100" y="9525"/>
                    <a:pt x="37148" y="9525"/>
                  </a:cubicBezTo>
                  <a:cubicBezTo>
                    <a:pt x="36195" y="9525"/>
                    <a:pt x="35243" y="9525"/>
                    <a:pt x="34290" y="8572"/>
                  </a:cubicBezTo>
                  <a:cubicBezTo>
                    <a:pt x="34290" y="8572"/>
                    <a:pt x="33338" y="8572"/>
                    <a:pt x="33338" y="8572"/>
                  </a:cubicBezTo>
                  <a:cubicBezTo>
                    <a:pt x="33338" y="8572"/>
                    <a:pt x="32385" y="8572"/>
                    <a:pt x="32385" y="8572"/>
                  </a:cubicBezTo>
                  <a:cubicBezTo>
                    <a:pt x="32385" y="8572"/>
                    <a:pt x="31433" y="8572"/>
                    <a:pt x="31433" y="8572"/>
                  </a:cubicBezTo>
                  <a:cubicBezTo>
                    <a:pt x="31433" y="8572"/>
                    <a:pt x="30480" y="9525"/>
                    <a:pt x="30480" y="9525"/>
                  </a:cubicBezTo>
                  <a:cubicBezTo>
                    <a:pt x="29528" y="9525"/>
                    <a:pt x="29528" y="9525"/>
                    <a:pt x="28575" y="8572"/>
                  </a:cubicBezTo>
                  <a:cubicBezTo>
                    <a:pt x="28575" y="8572"/>
                    <a:pt x="28575" y="8572"/>
                    <a:pt x="28575" y="8572"/>
                  </a:cubicBezTo>
                  <a:cubicBezTo>
                    <a:pt x="27622" y="9525"/>
                    <a:pt x="27622" y="8572"/>
                    <a:pt x="27622" y="8572"/>
                  </a:cubicBezTo>
                  <a:cubicBezTo>
                    <a:pt x="27622" y="9525"/>
                    <a:pt x="26670" y="9525"/>
                    <a:pt x="25718" y="9525"/>
                  </a:cubicBezTo>
                  <a:cubicBezTo>
                    <a:pt x="24765" y="9525"/>
                    <a:pt x="24765" y="10478"/>
                    <a:pt x="24765" y="10478"/>
                  </a:cubicBezTo>
                  <a:cubicBezTo>
                    <a:pt x="24765" y="10478"/>
                    <a:pt x="23813" y="11430"/>
                    <a:pt x="23813" y="11430"/>
                  </a:cubicBezTo>
                  <a:cubicBezTo>
                    <a:pt x="22860" y="11430"/>
                    <a:pt x="22860" y="11430"/>
                    <a:pt x="21908" y="11430"/>
                  </a:cubicBezTo>
                  <a:cubicBezTo>
                    <a:pt x="21908" y="11430"/>
                    <a:pt x="21908" y="11430"/>
                    <a:pt x="21908" y="11430"/>
                  </a:cubicBezTo>
                  <a:cubicBezTo>
                    <a:pt x="20955" y="10478"/>
                    <a:pt x="19050" y="11430"/>
                    <a:pt x="18097" y="10478"/>
                  </a:cubicBezTo>
                  <a:cubicBezTo>
                    <a:pt x="18097" y="10478"/>
                    <a:pt x="18097" y="10478"/>
                    <a:pt x="18097" y="10478"/>
                  </a:cubicBezTo>
                  <a:cubicBezTo>
                    <a:pt x="17145" y="11430"/>
                    <a:pt x="17145" y="10478"/>
                    <a:pt x="16193" y="11430"/>
                  </a:cubicBezTo>
                  <a:cubicBezTo>
                    <a:pt x="15240" y="11430"/>
                    <a:pt x="15240" y="11430"/>
                    <a:pt x="14288" y="11430"/>
                  </a:cubicBezTo>
                  <a:cubicBezTo>
                    <a:pt x="14288" y="11430"/>
                    <a:pt x="13335" y="11430"/>
                    <a:pt x="13335" y="11430"/>
                  </a:cubicBezTo>
                  <a:cubicBezTo>
                    <a:pt x="13335" y="12382"/>
                    <a:pt x="14288" y="11430"/>
                    <a:pt x="14288" y="12382"/>
                  </a:cubicBezTo>
                  <a:cubicBezTo>
                    <a:pt x="14288" y="12382"/>
                    <a:pt x="14288" y="12382"/>
                    <a:pt x="14288" y="12382"/>
                  </a:cubicBezTo>
                  <a:cubicBezTo>
                    <a:pt x="12383" y="12382"/>
                    <a:pt x="11430" y="12382"/>
                    <a:pt x="9525" y="12382"/>
                  </a:cubicBezTo>
                  <a:cubicBezTo>
                    <a:pt x="8573" y="12382"/>
                    <a:pt x="7620" y="12382"/>
                    <a:pt x="5715" y="12382"/>
                  </a:cubicBezTo>
                  <a:cubicBezTo>
                    <a:pt x="5715" y="12382"/>
                    <a:pt x="4763" y="12382"/>
                    <a:pt x="4763" y="12382"/>
                  </a:cubicBezTo>
                  <a:cubicBezTo>
                    <a:pt x="4763" y="12382"/>
                    <a:pt x="4763" y="12382"/>
                    <a:pt x="4763" y="12382"/>
                  </a:cubicBezTo>
                  <a:cubicBezTo>
                    <a:pt x="4763" y="12382"/>
                    <a:pt x="3810" y="12382"/>
                    <a:pt x="2857" y="11430"/>
                  </a:cubicBezTo>
                  <a:cubicBezTo>
                    <a:pt x="2857" y="11430"/>
                    <a:pt x="1905" y="11430"/>
                    <a:pt x="1905" y="11430"/>
                  </a:cubicBezTo>
                  <a:cubicBezTo>
                    <a:pt x="1905" y="11430"/>
                    <a:pt x="1905" y="11430"/>
                    <a:pt x="1905" y="11430"/>
                  </a:cubicBezTo>
                  <a:cubicBezTo>
                    <a:pt x="1905" y="11430"/>
                    <a:pt x="1905" y="10478"/>
                    <a:pt x="1905" y="10478"/>
                  </a:cubicBezTo>
                  <a:cubicBezTo>
                    <a:pt x="953" y="11430"/>
                    <a:pt x="0" y="10478"/>
                    <a:pt x="0" y="10478"/>
                  </a:cubicBezTo>
                  <a:cubicBezTo>
                    <a:pt x="0" y="10478"/>
                    <a:pt x="953" y="9525"/>
                    <a:pt x="953" y="9525"/>
                  </a:cubicBezTo>
                  <a:cubicBezTo>
                    <a:pt x="1905" y="9525"/>
                    <a:pt x="1905" y="9525"/>
                    <a:pt x="1905" y="8572"/>
                  </a:cubicBezTo>
                  <a:cubicBezTo>
                    <a:pt x="1905" y="8572"/>
                    <a:pt x="1905" y="8572"/>
                    <a:pt x="1905" y="8572"/>
                  </a:cubicBezTo>
                  <a:cubicBezTo>
                    <a:pt x="2857" y="8572"/>
                    <a:pt x="2857" y="8572"/>
                    <a:pt x="3810" y="7620"/>
                  </a:cubicBezTo>
                  <a:cubicBezTo>
                    <a:pt x="3810" y="7620"/>
                    <a:pt x="4763" y="7620"/>
                    <a:pt x="4763" y="7620"/>
                  </a:cubicBezTo>
                  <a:cubicBezTo>
                    <a:pt x="4763" y="7620"/>
                    <a:pt x="4763" y="7620"/>
                    <a:pt x="4763" y="7620"/>
                  </a:cubicBezTo>
                  <a:cubicBezTo>
                    <a:pt x="4763" y="7620"/>
                    <a:pt x="4763" y="7620"/>
                    <a:pt x="4763" y="7620"/>
                  </a:cubicBezTo>
                  <a:cubicBezTo>
                    <a:pt x="3810" y="7620"/>
                    <a:pt x="3810" y="7620"/>
                    <a:pt x="3810" y="7620"/>
                  </a:cubicBezTo>
                  <a:cubicBezTo>
                    <a:pt x="3810" y="7620"/>
                    <a:pt x="2857" y="7620"/>
                    <a:pt x="2857" y="7620"/>
                  </a:cubicBezTo>
                  <a:cubicBezTo>
                    <a:pt x="2857" y="8572"/>
                    <a:pt x="1905" y="7620"/>
                    <a:pt x="1905" y="7620"/>
                  </a:cubicBezTo>
                  <a:cubicBezTo>
                    <a:pt x="1905" y="7620"/>
                    <a:pt x="1905" y="7620"/>
                    <a:pt x="1905" y="6667"/>
                  </a:cubicBezTo>
                  <a:cubicBezTo>
                    <a:pt x="1905" y="5715"/>
                    <a:pt x="1905" y="5715"/>
                    <a:pt x="953" y="5715"/>
                  </a:cubicBezTo>
                  <a:cubicBezTo>
                    <a:pt x="953" y="5715"/>
                    <a:pt x="953" y="5715"/>
                    <a:pt x="953" y="5715"/>
                  </a:cubicBezTo>
                  <a:cubicBezTo>
                    <a:pt x="953" y="5715"/>
                    <a:pt x="953" y="5715"/>
                    <a:pt x="953" y="5715"/>
                  </a:cubicBezTo>
                  <a:cubicBezTo>
                    <a:pt x="1905" y="4763"/>
                    <a:pt x="1905" y="4763"/>
                    <a:pt x="2857" y="4763"/>
                  </a:cubicBezTo>
                  <a:cubicBezTo>
                    <a:pt x="2857" y="4763"/>
                    <a:pt x="2857" y="4763"/>
                    <a:pt x="2857" y="4763"/>
                  </a:cubicBezTo>
                  <a:cubicBezTo>
                    <a:pt x="2857" y="4763"/>
                    <a:pt x="2857" y="4763"/>
                    <a:pt x="2857" y="4763"/>
                  </a:cubicBezTo>
                  <a:cubicBezTo>
                    <a:pt x="2857" y="5715"/>
                    <a:pt x="2857" y="5715"/>
                    <a:pt x="3810" y="5715"/>
                  </a:cubicBezTo>
                  <a:cubicBezTo>
                    <a:pt x="3810" y="5715"/>
                    <a:pt x="4763" y="5715"/>
                    <a:pt x="4763" y="5715"/>
                  </a:cubicBezTo>
                  <a:cubicBezTo>
                    <a:pt x="5715" y="4763"/>
                    <a:pt x="5715" y="5715"/>
                    <a:pt x="5715" y="5715"/>
                  </a:cubicBezTo>
                  <a:cubicBezTo>
                    <a:pt x="5715" y="6667"/>
                    <a:pt x="6668" y="6667"/>
                    <a:pt x="6668" y="7620"/>
                  </a:cubicBezTo>
                  <a:cubicBezTo>
                    <a:pt x="6668" y="7620"/>
                    <a:pt x="7620" y="7620"/>
                    <a:pt x="7620" y="7620"/>
                  </a:cubicBezTo>
                  <a:cubicBezTo>
                    <a:pt x="7620" y="7620"/>
                    <a:pt x="7620" y="7620"/>
                    <a:pt x="7620" y="6667"/>
                  </a:cubicBezTo>
                  <a:cubicBezTo>
                    <a:pt x="7620" y="6667"/>
                    <a:pt x="8573" y="6667"/>
                    <a:pt x="8573" y="7620"/>
                  </a:cubicBezTo>
                  <a:cubicBezTo>
                    <a:pt x="8573" y="7620"/>
                    <a:pt x="8573" y="7620"/>
                    <a:pt x="9525" y="7620"/>
                  </a:cubicBezTo>
                  <a:cubicBezTo>
                    <a:pt x="10478" y="7620"/>
                    <a:pt x="10478" y="7620"/>
                    <a:pt x="10478" y="7620"/>
                  </a:cubicBezTo>
                  <a:cubicBezTo>
                    <a:pt x="10478" y="7620"/>
                    <a:pt x="10478" y="7620"/>
                    <a:pt x="10478" y="7620"/>
                  </a:cubicBezTo>
                  <a:cubicBezTo>
                    <a:pt x="11430" y="6667"/>
                    <a:pt x="10478" y="6667"/>
                    <a:pt x="10478" y="5715"/>
                  </a:cubicBezTo>
                  <a:cubicBezTo>
                    <a:pt x="10478" y="5715"/>
                    <a:pt x="10478" y="5715"/>
                    <a:pt x="10478" y="5715"/>
                  </a:cubicBezTo>
                  <a:cubicBezTo>
                    <a:pt x="10478" y="4763"/>
                    <a:pt x="9525" y="4763"/>
                    <a:pt x="8573" y="3810"/>
                  </a:cubicBezTo>
                  <a:cubicBezTo>
                    <a:pt x="8573" y="3810"/>
                    <a:pt x="8573" y="3810"/>
                    <a:pt x="8573" y="3810"/>
                  </a:cubicBezTo>
                  <a:cubicBezTo>
                    <a:pt x="7620" y="3810"/>
                    <a:pt x="6668" y="3810"/>
                    <a:pt x="5715" y="3810"/>
                  </a:cubicBezTo>
                  <a:cubicBezTo>
                    <a:pt x="5715" y="3810"/>
                    <a:pt x="4763" y="3810"/>
                    <a:pt x="4763" y="3810"/>
                  </a:cubicBezTo>
                  <a:cubicBezTo>
                    <a:pt x="4763" y="3810"/>
                    <a:pt x="3810" y="3810"/>
                    <a:pt x="3810" y="2857"/>
                  </a:cubicBezTo>
                  <a:cubicBezTo>
                    <a:pt x="3810" y="2857"/>
                    <a:pt x="3810" y="2857"/>
                    <a:pt x="4763" y="2857"/>
                  </a:cubicBezTo>
                  <a:cubicBezTo>
                    <a:pt x="5715" y="2857"/>
                    <a:pt x="5715" y="2857"/>
                    <a:pt x="5715" y="2857"/>
                  </a:cubicBezTo>
                  <a:cubicBezTo>
                    <a:pt x="5715" y="2857"/>
                    <a:pt x="5715" y="2857"/>
                    <a:pt x="5715" y="2857"/>
                  </a:cubicBezTo>
                  <a:cubicBezTo>
                    <a:pt x="6668" y="2857"/>
                    <a:pt x="6668" y="2857"/>
                    <a:pt x="7620" y="1905"/>
                  </a:cubicBezTo>
                  <a:cubicBezTo>
                    <a:pt x="7620" y="1905"/>
                    <a:pt x="7620" y="1905"/>
                    <a:pt x="7620" y="1905"/>
                  </a:cubicBezTo>
                  <a:cubicBezTo>
                    <a:pt x="9525" y="1905"/>
                    <a:pt x="10478" y="953"/>
                    <a:pt x="12383" y="953"/>
                  </a:cubicBezTo>
                  <a:cubicBezTo>
                    <a:pt x="12383" y="953"/>
                    <a:pt x="13335" y="953"/>
                    <a:pt x="13335" y="953"/>
                  </a:cubicBezTo>
                  <a:cubicBezTo>
                    <a:pt x="9525" y="3810"/>
                    <a:pt x="10478" y="3810"/>
                    <a:pt x="11430" y="3810"/>
                  </a:cubicBezTo>
                  <a:cubicBezTo>
                    <a:pt x="12383" y="3810"/>
                    <a:pt x="13335" y="3810"/>
                    <a:pt x="14288" y="3810"/>
                  </a:cubicBezTo>
                  <a:cubicBezTo>
                    <a:pt x="15240" y="3810"/>
                    <a:pt x="16193" y="3810"/>
                    <a:pt x="17145" y="3810"/>
                  </a:cubicBezTo>
                  <a:cubicBezTo>
                    <a:pt x="18097" y="3810"/>
                    <a:pt x="19050" y="3810"/>
                    <a:pt x="19050" y="3810"/>
                  </a:cubicBezTo>
                  <a:cubicBezTo>
                    <a:pt x="20003" y="2857"/>
                    <a:pt x="20003" y="3810"/>
                    <a:pt x="20955" y="3810"/>
                  </a:cubicBezTo>
                  <a:cubicBezTo>
                    <a:pt x="20955" y="3810"/>
                    <a:pt x="20955" y="3810"/>
                    <a:pt x="20955" y="3810"/>
                  </a:cubicBezTo>
                  <a:cubicBezTo>
                    <a:pt x="20955" y="3810"/>
                    <a:pt x="20955" y="3810"/>
                    <a:pt x="20003" y="3810"/>
                  </a:cubicBezTo>
                  <a:cubicBezTo>
                    <a:pt x="20003" y="3810"/>
                    <a:pt x="20003" y="3810"/>
                    <a:pt x="20003" y="3810"/>
                  </a:cubicBezTo>
                  <a:cubicBezTo>
                    <a:pt x="20003" y="3810"/>
                    <a:pt x="20003" y="3810"/>
                    <a:pt x="20003" y="3810"/>
                  </a:cubicBezTo>
                  <a:cubicBezTo>
                    <a:pt x="20955" y="3810"/>
                    <a:pt x="20955" y="3810"/>
                    <a:pt x="21908" y="3810"/>
                  </a:cubicBezTo>
                  <a:cubicBezTo>
                    <a:pt x="20955" y="3810"/>
                    <a:pt x="20955" y="3810"/>
                    <a:pt x="21908" y="3810"/>
                  </a:cubicBezTo>
                  <a:cubicBezTo>
                    <a:pt x="21908" y="3810"/>
                    <a:pt x="21908" y="2857"/>
                    <a:pt x="21908" y="2857"/>
                  </a:cubicBezTo>
                  <a:cubicBezTo>
                    <a:pt x="21908" y="1905"/>
                    <a:pt x="22860" y="2857"/>
                    <a:pt x="22860" y="1905"/>
                  </a:cubicBezTo>
                  <a:cubicBezTo>
                    <a:pt x="21908" y="1905"/>
                    <a:pt x="21908" y="1905"/>
                    <a:pt x="20955" y="1905"/>
                  </a:cubicBezTo>
                  <a:cubicBezTo>
                    <a:pt x="21908" y="1905"/>
                    <a:pt x="21908" y="953"/>
                    <a:pt x="22860" y="953"/>
                  </a:cubicBezTo>
                  <a:cubicBezTo>
                    <a:pt x="23813" y="953"/>
                    <a:pt x="23813" y="953"/>
                    <a:pt x="24765" y="953"/>
                  </a:cubicBezTo>
                  <a:cubicBezTo>
                    <a:pt x="24765" y="953"/>
                    <a:pt x="23813" y="953"/>
                    <a:pt x="23813" y="953"/>
                  </a:cubicBezTo>
                  <a:cubicBezTo>
                    <a:pt x="23813" y="953"/>
                    <a:pt x="22860" y="953"/>
                    <a:pt x="22860" y="1905"/>
                  </a:cubicBezTo>
                  <a:cubicBezTo>
                    <a:pt x="22860" y="1905"/>
                    <a:pt x="22860" y="1905"/>
                    <a:pt x="23813" y="1905"/>
                  </a:cubicBezTo>
                  <a:cubicBezTo>
                    <a:pt x="23813" y="1905"/>
                    <a:pt x="24765" y="1905"/>
                    <a:pt x="24765" y="2857"/>
                  </a:cubicBezTo>
                  <a:cubicBezTo>
                    <a:pt x="24765" y="1905"/>
                    <a:pt x="25718" y="1905"/>
                    <a:pt x="25718" y="1905"/>
                  </a:cubicBezTo>
                  <a:cubicBezTo>
                    <a:pt x="25718" y="1905"/>
                    <a:pt x="25718" y="1905"/>
                    <a:pt x="25718" y="1905"/>
                  </a:cubicBezTo>
                  <a:cubicBezTo>
                    <a:pt x="25718" y="1905"/>
                    <a:pt x="26670" y="1905"/>
                    <a:pt x="26670" y="1905"/>
                  </a:cubicBezTo>
                  <a:cubicBezTo>
                    <a:pt x="26670" y="2857"/>
                    <a:pt x="27622" y="1905"/>
                    <a:pt x="27622" y="2857"/>
                  </a:cubicBezTo>
                  <a:cubicBezTo>
                    <a:pt x="27622" y="2857"/>
                    <a:pt x="27622" y="2857"/>
                    <a:pt x="28575" y="2857"/>
                  </a:cubicBezTo>
                  <a:cubicBezTo>
                    <a:pt x="28575" y="2857"/>
                    <a:pt x="29528" y="1905"/>
                    <a:pt x="29528" y="2857"/>
                  </a:cubicBezTo>
                  <a:cubicBezTo>
                    <a:pt x="29528" y="2857"/>
                    <a:pt x="30480" y="2857"/>
                    <a:pt x="30480" y="2857"/>
                  </a:cubicBezTo>
                  <a:cubicBezTo>
                    <a:pt x="30480" y="2857"/>
                    <a:pt x="30480" y="2857"/>
                    <a:pt x="30480" y="2857"/>
                  </a:cubicBezTo>
                  <a:cubicBezTo>
                    <a:pt x="31433" y="3810"/>
                    <a:pt x="32385" y="2857"/>
                    <a:pt x="33338" y="2857"/>
                  </a:cubicBezTo>
                  <a:cubicBezTo>
                    <a:pt x="33338" y="2857"/>
                    <a:pt x="34290" y="2857"/>
                    <a:pt x="35243" y="1905"/>
                  </a:cubicBezTo>
                  <a:lnTo>
                    <a:pt x="35243" y="1905"/>
                  </a:lnTo>
                  <a:cubicBezTo>
                    <a:pt x="36195" y="1905"/>
                    <a:pt x="36195" y="1905"/>
                    <a:pt x="37148" y="1905"/>
                  </a:cubicBezTo>
                  <a:cubicBezTo>
                    <a:pt x="37148" y="1905"/>
                    <a:pt x="37148" y="1905"/>
                    <a:pt x="37148" y="1905"/>
                  </a:cubicBezTo>
                  <a:cubicBezTo>
                    <a:pt x="37148" y="1905"/>
                    <a:pt x="38100" y="2857"/>
                    <a:pt x="38100" y="1905"/>
                  </a:cubicBezTo>
                  <a:cubicBezTo>
                    <a:pt x="38100" y="1905"/>
                    <a:pt x="38100" y="1905"/>
                    <a:pt x="38100" y="1905"/>
                  </a:cubicBezTo>
                  <a:cubicBezTo>
                    <a:pt x="37148" y="953"/>
                    <a:pt x="36195" y="953"/>
                    <a:pt x="36195" y="0"/>
                  </a:cubicBezTo>
                  <a:cubicBezTo>
                    <a:pt x="37148" y="0"/>
                    <a:pt x="39053" y="0"/>
                    <a:pt x="40005" y="0"/>
                  </a:cubicBezTo>
                  <a:cubicBezTo>
                    <a:pt x="40005" y="0"/>
                    <a:pt x="40005" y="0"/>
                    <a:pt x="40958" y="0"/>
                  </a:cubicBezTo>
                  <a:cubicBezTo>
                    <a:pt x="41910" y="0"/>
                    <a:pt x="41910" y="0"/>
                    <a:pt x="41910" y="0"/>
                  </a:cubicBezTo>
                  <a:cubicBezTo>
                    <a:pt x="41910" y="0"/>
                    <a:pt x="40958" y="953"/>
                    <a:pt x="41910" y="953"/>
                  </a:cubicBezTo>
                  <a:cubicBezTo>
                    <a:pt x="41910" y="953"/>
                    <a:pt x="41910" y="953"/>
                    <a:pt x="41910" y="953"/>
                  </a:cubicBezTo>
                  <a:cubicBezTo>
                    <a:pt x="41910" y="953"/>
                    <a:pt x="40958" y="1905"/>
                    <a:pt x="41910" y="1905"/>
                  </a:cubicBezTo>
                  <a:cubicBezTo>
                    <a:pt x="41910" y="1905"/>
                    <a:pt x="41910" y="1905"/>
                    <a:pt x="41910" y="1905"/>
                  </a:cubicBezTo>
                  <a:cubicBezTo>
                    <a:pt x="40958" y="2857"/>
                    <a:pt x="40005" y="2857"/>
                    <a:pt x="39053" y="2857"/>
                  </a:cubicBezTo>
                  <a:cubicBezTo>
                    <a:pt x="39053" y="2857"/>
                    <a:pt x="38100" y="2857"/>
                    <a:pt x="38100" y="2857"/>
                  </a:cubicBezTo>
                  <a:cubicBezTo>
                    <a:pt x="38100" y="3810"/>
                    <a:pt x="37148" y="2857"/>
                    <a:pt x="37148" y="2857"/>
                  </a:cubicBezTo>
                  <a:cubicBezTo>
                    <a:pt x="39053" y="3810"/>
                    <a:pt x="38100" y="3810"/>
                    <a:pt x="36195" y="3810"/>
                  </a:cubicBezTo>
                  <a:cubicBezTo>
                    <a:pt x="36195" y="3810"/>
                    <a:pt x="36195" y="3810"/>
                    <a:pt x="36195" y="3810"/>
                  </a:cubicBezTo>
                  <a:cubicBezTo>
                    <a:pt x="35243" y="4763"/>
                    <a:pt x="35243" y="4763"/>
                    <a:pt x="35243" y="3810"/>
                  </a:cubicBezTo>
                  <a:cubicBezTo>
                    <a:pt x="35243" y="3810"/>
                    <a:pt x="35243" y="3810"/>
                    <a:pt x="35243" y="3810"/>
                  </a:cubicBezTo>
                  <a:cubicBezTo>
                    <a:pt x="35243" y="4763"/>
                    <a:pt x="34290" y="3810"/>
                    <a:pt x="33338" y="4763"/>
                  </a:cubicBezTo>
                  <a:cubicBezTo>
                    <a:pt x="33338" y="4763"/>
                    <a:pt x="32385" y="4763"/>
                    <a:pt x="31433" y="4763"/>
                  </a:cubicBezTo>
                  <a:cubicBezTo>
                    <a:pt x="30480" y="4763"/>
                    <a:pt x="29528" y="3810"/>
                    <a:pt x="28575" y="3810"/>
                  </a:cubicBezTo>
                  <a:cubicBezTo>
                    <a:pt x="27622" y="3810"/>
                    <a:pt x="27622" y="4763"/>
                    <a:pt x="27622" y="4763"/>
                  </a:cubicBezTo>
                  <a:cubicBezTo>
                    <a:pt x="27622" y="4763"/>
                    <a:pt x="26670" y="4763"/>
                    <a:pt x="26670" y="4763"/>
                  </a:cubicBezTo>
                  <a:cubicBezTo>
                    <a:pt x="26670" y="4763"/>
                    <a:pt x="26670" y="4763"/>
                    <a:pt x="26670" y="4763"/>
                  </a:cubicBezTo>
                  <a:cubicBezTo>
                    <a:pt x="25718" y="4763"/>
                    <a:pt x="25718" y="4763"/>
                    <a:pt x="24765" y="4763"/>
                  </a:cubicBezTo>
                  <a:cubicBezTo>
                    <a:pt x="23813" y="4763"/>
                    <a:pt x="23813" y="4763"/>
                    <a:pt x="22860" y="4763"/>
                  </a:cubicBezTo>
                  <a:cubicBezTo>
                    <a:pt x="22860" y="4763"/>
                    <a:pt x="21908" y="4763"/>
                    <a:pt x="21908" y="4763"/>
                  </a:cubicBezTo>
                  <a:cubicBezTo>
                    <a:pt x="21908" y="4763"/>
                    <a:pt x="20955" y="4763"/>
                    <a:pt x="20955" y="4763"/>
                  </a:cubicBezTo>
                  <a:cubicBezTo>
                    <a:pt x="20955" y="4763"/>
                    <a:pt x="20955" y="4763"/>
                    <a:pt x="21908" y="4763"/>
                  </a:cubicBezTo>
                  <a:cubicBezTo>
                    <a:pt x="22860" y="4763"/>
                    <a:pt x="23813" y="4763"/>
                    <a:pt x="24765" y="4763"/>
                  </a:cubicBezTo>
                  <a:cubicBezTo>
                    <a:pt x="24765" y="4763"/>
                    <a:pt x="25718" y="3810"/>
                    <a:pt x="25718" y="4763"/>
                  </a:cubicBezTo>
                  <a:cubicBezTo>
                    <a:pt x="26670" y="4763"/>
                    <a:pt x="26670" y="4763"/>
                    <a:pt x="27622" y="5715"/>
                  </a:cubicBezTo>
                  <a:cubicBezTo>
                    <a:pt x="27622" y="5715"/>
                    <a:pt x="28575" y="5715"/>
                    <a:pt x="28575" y="5715"/>
                  </a:cubicBezTo>
                  <a:cubicBezTo>
                    <a:pt x="28575" y="5715"/>
                    <a:pt x="28575" y="5715"/>
                    <a:pt x="29528" y="5715"/>
                  </a:cubicBezTo>
                  <a:cubicBezTo>
                    <a:pt x="29528" y="5715"/>
                    <a:pt x="29528" y="5715"/>
                    <a:pt x="29528" y="5715"/>
                  </a:cubicBezTo>
                  <a:cubicBezTo>
                    <a:pt x="29528" y="5715"/>
                    <a:pt x="29528" y="5715"/>
                    <a:pt x="29528" y="5715"/>
                  </a:cubicBezTo>
                  <a:cubicBezTo>
                    <a:pt x="29528" y="5715"/>
                    <a:pt x="29528" y="5715"/>
                    <a:pt x="29528" y="5715"/>
                  </a:cubicBezTo>
                  <a:cubicBezTo>
                    <a:pt x="29528" y="5715"/>
                    <a:pt x="30480" y="4763"/>
                    <a:pt x="30480" y="5715"/>
                  </a:cubicBezTo>
                  <a:cubicBezTo>
                    <a:pt x="30480" y="5715"/>
                    <a:pt x="30480" y="5715"/>
                    <a:pt x="31433" y="5715"/>
                  </a:cubicBezTo>
                  <a:cubicBezTo>
                    <a:pt x="31433" y="5715"/>
                    <a:pt x="32385" y="5715"/>
                    <a:pt x="32385" y="5715"/>
                  </a:cubicBezTo>
                  <a:cubicBezTo>
                    <a:pt x="32385" y="5715"/>
                    <a:pt x="32385" y="5715"/>
                    <a:pt x="32385" y="5715"/>
                  </a:cubicBezTo>
                  <a:cubicBezTo>
                    <a:pt x="32385" y="5715"/>
                    <a:pt x="32385" y="5715"/>
                    <a:pt x="32385" y="5715"/>
                  </a:cubicBezTo>
                  <a:cubicBezTo>
                    <a:pt x="32385" y="5715"/>
                    <a:pt x="32385" y="5715"/>
                    <a:pt x="32385" y="5715"/>
                  </a:cubicBezTo>
                  <a:cubicBezTo>
                    <a:pt x="32385" y="5715"/>
                    <a:pt x="32385" y="5715"/>
                    <a:pt x="33338" y="5715"/>
                  </a:cubicBezTo>
                  <a:cubicBezTo>
                    <a:pt x="33338" y="5715"/>
                    <a:pt x="35243" y="6667"/>
                    <a:pt x="36195" y="5715"/>
                  </a:cubicBezTo>
                  <a:cubicBezTo>
                    <a:pt x="36195" y="5715"/>
                    <a:pt x="36195" y="5715"/>
                    <a:pt x="37148" y="5715"/>
                  </a:cubicBezTo>
                  <a:cubicBezTo>
                    <a:pt x="37148" y="5715"/>
                    <a:pt x="37148" y="5715"/>
                    <a:pt x="37148" y="6667"/>
                  </a:cubicBezTo>
                  <a:cubicBezTo>
                    <a:pt x="37148" y="6667"/>
                    <a:pt x="37148" y="6667"/>
                    <a:pt x="37148" y="6667"/>
                  </a:cubicBezTo>
                  <a:cubicBezTo>
                    <a:pt x="36195" y="6667"/>
                    <a:pt x="37148" y="7620"/>
                    <a:pt x="37148" y="7620"/>
                  </a:cubicBezTo>
                  <a:cubicBezTo>
                    <a:pt x="38100" y="7620"/>
                    <a:pt x="38100" y="7620"/>
                    <a:pt x="38100" y="6667"/>
                  </a:cubicBezTo>
                  <a:cubicBezTo>
                    <a:pt x="38100" y="6667"/>
                    <a:pt x="38100" y="5715"/>
                    <a:pt x="38100" y="5715"/>
                  </a:cubicBezTo>
                  <a:cubicBezTo>
                    <a:pt x="38100" y="4763"/>
                    <a:pt x="39053" y="5715"/>
                    <a:pt x="39053" y="5715"/>
                  </a:cubicBezTo>
                  <a:cubicBezTo>
                    <a:pt x="40005" y="5715"/>
                    <a:pt x="40958" y="5715"/>
                    <a:pt x="41910" y="5715"/>
                  </a:cubicBezTo>
                  <a:cubicBezTo>
                    <a:pt x="41910" y="5715"/>
                    <a:pt x="42863" y="5715"/>
                    <a:pt x="42863" y="5715"/>
                  </a:cubicBezTo>
                  <a:cubicBezTo>
                    <a:pt x="42863" y="5715"/>
                    <a:pt x="43815" y="5715"/>
                    <a:pt x="43815" y="5715"/>
                  </a:cubicBezTo>
                  <a:cubicBezTo>
                    <a:pt x="43815" y="5715"/>
                    <a:pt x="43815" y="6667"/>
                    <a:pt x="42863" y="6667"/>
                  </a:cubicBezTo>
                  <a:cubicBezTo>
                    <a:pt x="42863" y="6667"/>
                    <a:pt x="41910" y="6667"/>
                    <a:pt x="41910" y="7620"/>
                  </a:cubicBezTo>
                  <a:cubicBezTo>
                    <a:pt x="41910" y="7620"/>
                    <a:pt x="42863" y="7620"/>
                    <a:pt x="42863" y="7620"/>
                  </a:cubicBezTo>
                  <a:cubicBezTo>
                    <a:pt x="42863" y="7620"/>
                    <a:pt x="43815" y="7620"/>
                    <a:pt x="44768" y="7620"/>
                  </a:cubicBezTo>
                  <a:cubicBezTo>
                    <a:pt x="44768" y="7620"/>
                    <a:pt x="44768" y="7620"/>
                    <a:pt x="44768" y="7620"/>
                  </a:cubicBezTo>
                  <a:cubicBezTo>
                    <a:pt x="45720" y="6667"/>
                    <a:pt x="46673" y="6667"/>
                    <a:pt x="47625" y="6667"/>
                  </a:cubicBezTo>
                  <a:cubicBezTo>
                    <a:pt x="48578" y="6667"/>
                    <a:pt x="48578" y="5715"/>
                    <a:pt x="49530" y="6667"/>
                  </a:cubicBezTo>
                  <a:cubicBezTo>
                    <a:pt x="50483" y="6667"/>
                    <a:pt x="51435" y="5715"/>
                    <a:pt x="53340" y="6667"/>
                  </a:cubicBezTo>
                  <a:cubicBezTo>
                    <a:pt x="53340" y="6667"/>
                    <a:pt x="54293" y="6667"/>
                    <a:pt x="54293" y="5715"/>
                  </a:cubicBezTo>
                  <a:cubicBezTo>
                    <a:pt x="54293" y="5715"/>
                    <a:pt x="54293" y="5715"/>
                    <a:pt x="54293" y="5715"/>
                  </a:cubicBezTo>
                  <a:cubicBezTo>
                    <a:pt x="54293" y="5715"/>
                    <a:pt x="54293" y="5715"/>
                    <a:pt x="54293" y="5715"/>
                  </a:cubicBezTo>
                  <a:cubicBezTo>
                    <a:pt x="54293" y="5715"/>
                    <a:pt x="55245" y="5715"/>
                    <a:pt x="55245" y="6667"/>
                  </a:cubicBezTo>
                  <a:cubicBezTo>
                    <a:pt x="55245" y="6667"/>
                    <a:pt x="56198" y="6667"/>
                    <a:pt x="55245" y="6667"/>
                  </a:cubicBezTo>
                  <a:cubicBezTo>
                    <a:pt x="55245" y="6667"/>
                    <a:pt x="55245" y="6667"/>
                    <a:pt x="55245" y="6667"/>
                  </a:cubicBezTo>
                  <a:cubicBezTo>
                    <a:pt x="56198" y="6667"/>
                    <a:pt x="56198" y="6667"/>
                    <a:pt x="56198" y="6667"/>
                  </a:cubicBezTo>
                  <a:cubicBezTo>
                    <a:pt x="56198" y="6667"/>
                    <a:pt x="57150" y="6667"/>
                    <a:pt x="57150" y="6667"/>
                  </a:cubicBezTo>
                  <a:cubicBezTo>
                    <a:pt x="57150" y="6667"/>
                    <a:pt x="58102" y="6667"/>
                    <a:pt x="58102" y="6667"/>
                  </a:cubicBezTo>
                  <a:cubicBezTo>
                    <a:pt x="58102" y="6667"/>
                    <a:pt x="58102" y="6667"/>
                    <a:pt x="58102" y="6667"/>
                  </a:cubicBezTo>
                  <a:cubicBezTo>
                    <a:pt x="59055" y="6667"/>
                    <a:pt x="60008" y="7620"/>
                    <a:pt x="60960" y="7620"/>
                  </a:cubicBezTo>
                  <a:cubicBezTo>
                    <a:pt x="61913" y="7620"/>
                    <a:pt x="61913" y="7620"/>
                    <a:pt x="62865" y="7620"/>
                  </a:cubicBezTo>
                  <a:cubicBezTo>
                    <a:pt x="63818" y="7620"/>
                    <a:pt x="64770" y="7620"/>
                    <a:pt x="64770" y="7620"/>
                  </a:cubicBezTo>
                  <a:cubicBezTo>
                    <a:pt x="65723" y="7620"/>
                    <a:pt x="65723" y="7620"/>
                    <a:pt x="65723" y="8572"/>
                  </a:cubicBezTo>
                  <a:cubicBezTo>
                    <a:pt x="65723" y="8572"/>
                    <a:pt x="65723" y="8572"/>
                    <a:pt x="64770" y="8572"/>
                  </a:cubicBezTo>
                  <a:cubicBezTo>
                    <a:pt x="63818" y="8572"/>
                    <a:pt x="63818" y="8572"/>
                    <a:pt x="62865" y="8572"/>
                  </a:cubicBezTo>
                  <a:cubicBezTo>
                    <a:pt x="61913" y="8572"/>
                    <a:pt x="61913" y="8572"/>
                    <a:pt x="60960" y="8572"/>
                  </a:cubicBezTo>
                  <a:cubicBezTo>
                    <a:pt x="60960" y="8572"/>
                    <a:pt x="60960" y="8572"/>
                    <a:pt x="60960" y="8572"/>
                  </a:cubicBezTo>
                  <a:cubicBezTo>
                    <a:pt x="60960" y="8572"/>
                    <a:pt x="60960" y="8572"/>
                    <a:pt x="60008" y="8572"/>
                  </a:cubicBezTo>
                  <a:cubicBezTo>
                    <a:pt x="60008" y="8572"/>
                    <a:pt x="60008" y="8572"/>
                    <a:pt x="59055" y="8572"/>
                  </a:cubicBezTo>
                  <a:cubicBezTo>
                    <a:pt x="58102" y="8572"/>
                    <a:pt x="58102" y="8572"/>
                    <a:pt x="58102" y="9525"/>
                  </a:cubicBezTo>
                  <a:cubicBezTo>
                    <a:pt x="58102" y="8572"/>
                    <a:pt x="57150" y="8572"/>
                    <a:pt x="57150" y="8572"/>
                  </a:cubicBezTo>
                  <a:cubicBezTo>
                    <a:pt x="56198" y="8572"/>
                    <a:pt x="56198" y="8572"/>
                    <a:pt x="56198" y="9525"/>
                  </a:cubicBezTo>
                  <a:cubicBezTo>
                    <a:pt x="56198" y="9525"/>
                    <a:pt x="56198" y="9525"/>
                    <a:pt x="56198" y="9525"/>
                  </a:cubicBezTo>
                  <a:cubicBezTo>
                    <a:pt x="56198" y="9525"/>
                    <a:pt x="56198" y="9525"/>
                    <a:pt x="56198" y="9525"/>
                  </a:cubicBezTo>
                  <a:cubicBezTo>
                    <a:pt x="56198" y="9525"/>
                    <a:pt x="56198" y="9525"/>
                    <a:pt x="56198" y="9525"/>
                  </a:cubicBezTo>
                  <a:cubicBezTo>
                    <a:pt x="55245" y="9525"/>
                    <a:pt x="54293" y="9525"/>
                    <a:pt x="53340" y="9525"/>
                  </a:cubicBezTo>
                  <a:cubicBezTo>
                    <a:pt x="50483" y="6667"/>
                    <a:pt x="50483" y="7620"/>
                    <a:pt x="50483" y="8572"/>
                  </a:cubicBezTo>
                  <a:cubicBezTo>
                    <a:pt x="50483" y="7620"/>
                    <a:pt x="50483" y="7620"/>
                    <a:pt x="50483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C4C8F7D-37F9-495E-B66A-0B9E31BE10B9}"/>
                </a:ext>
              </a:extLst>
            </p:cNvPr>
            <p:cNvSpPr/>
            <p:nvPr/>
          </p:nvSpPr>
          <p:spPr>
            <a:xfrm>
              <a:off x="5966459" y="3503824"/>
              <a:ext cx="52387" cy="9390"/>
            </a:xfrm>
            <a:custGeom>
              <a:avLst/>
              <a:gdLst>
                <a:gd name="connsiteX0" fmla="*/ 28575 w 52387"/>
                <a:gd name="connsiteY0" fmla="*/ 6138 h 9390"/>
                <a:gd name="connsiteX1" fmla="*/ 31432 w 52387"/>
                <a:gd name="connsiteY1" fmla="*/ 6138 h 9390"/>
                <a:gd name="connsiteX2" fmla="*/ 32385 w 52387"/>
                <a:gd name="connsiteY2" fmla="*/ 6138 h 9390"/>
                <a:gd name="connsiteX3" fmla="*/ 33338 w 52387"/>
                <a:gd name="connsiteY3" fmla="*/ 6138 h 9390"/>
                <a:gd name="connsiteX4" fmla="*/ 30480 w 52387"/>
                <a:gd name="connsiteY4" fmla="*/ 5186 h 9390"/>
                <a:gd name="connsiteX5" fmla="*/ 29528 w 52387"/>
                <a:gd name="connsiteY5" fmla="*/ 5186 h 9390"/>
                <a:gd name="connsiteX6" fmla="*/ 28575 w 52387"/>
                <a:gd name="connsiteY6" fmla="*/ 5186 h 9390"/>
                <a:gd name="connsiteX7" fmla="*/ 26670 w 52387"/>
                <a:gd name="connsiteY7" fmla="*/ 5186 h 9390"/>
                <a:gd name="connsiteX8" fmla="*/ 24765 w 52387"/>
                <a:gd name="connsiteY8" fmla="*/ 5186 h 9390"/>
                <a:gd name="connsiteX9" fmla="*/ 22860 w 52387"/>
                <a:gd name="connsiteY9" fmla="*/ 5186 h 9390"/>
                <a:gd name="connsiteX10" fmla="*/ 20955 w 52387"/>
                <a:gd name="connsiteY10" fmla="*/ 5186 h 9390"/>
                <a:gd name="connsiteX11" fmla="*/ 18098 w 52387"/>
                <a:gd name="connsiteY11" fmla="*/ 4233 h 9390"/>
                <a:gd name="connsiteX12" fmla="*/ 16192 w 52387"/>
                <a:gd name="connsiteY12" fmla="*/ 4233 h 9390"/>
                <a:gd name="connsiteX13" fmla="*/ 16192 w 52387"/>
                <a:gd name="connsiteY13" fmla="*/ 5186 h 9390"/>
                <a:gd name="connsiteX14" fmla="*/ 16192 w 52387"/>
                <a:gd name="connsiteY14" fmla="*/ 6138 h 9390"/>
                <a:gd name="connsiteX15" fmla="*/ 15240 w 52387"/>
                <a:gd name="connsiteY15" fmla="*/ 6138 h 9390"/>
                <a:gd name="connsiteX16" fmla="*/ 14288 w 52387"/>
                <a:gd name="connsiteY16" fmla="*/ 6138 h 9390"/>
                <a:gd name="connsiteX17" fmla="*/ 13335 w 52387"/>
                <a:gd name="connsiteY17" fmla="*/ 6138 h 9390"/>
                <a:gd name="connsiteX18" fmla="*/ 13335 w 52387"/>
                <a:gd name="connsiteY18" fmla="*/ 6138 h 9390"/>
                <a:gd name="connsiteX19" fmla="*/ 10478 w 52387"/>
                <a:gd name="connsiteY19" fmla="*/ 7091 h 9390"/>
                <a:gd name="connsiteX20" fmla="*/ 7620 w 52387"/>
                <a:gd name="connsiteY20" fmla="*/ 8043 h 9390"/>
                <a:gd name="connsiteX21" fmla="*/ 7620 w 52387"/>
                <a:gd name="connsiteY21" fmla="*/ 8043 h 9390"/>
                <a:gd name="connsiteX22" fmla="*/ 5715 w 52387"/>
                <a:gd name="connsiteY22" fmla="*/ 8996 h 9390"/>
                <a:gd name="connsiteX23" fmla="*/ 2858 w 52387"/>
                <a:gd name="connsiteY23" fmla="*/ 8996 h 9390"/>
                <a:gd name="connsiteX24" fmla="*/ 1905 w 52387"/>
                <a:gd name="connsiteY24" fmla="*/ 8996 h 9390"/>
                <a:gd name="connsiteX25" fmla="*/ 953 w 52387"/>
                <a:gd name="connsiteY25" fmla="*/ 8996 h 9390"/>
                <a:gd name="connsiteX26" fmla="*/ 0 w 52387"/>
                <a:gd name="connsiteY26" fmla="*/ 8996 h 9390"/>
                <a:gd name="connsiteX27" fmla="*/ 0 w 52387"/>
                <a:gd name="connsiteY27" fmla="*/ 8996 h 9390"/>
                <a:gd name="connsiteX28" fmla="*/ 953 w 52387"/>
                <a:gd name="connsiteY28" fmla="*/ 8996 h 9390"/>
                <a:gd name="connsiteX29" fmla="*/ 953 w 52387"/>
                <a:gd name="connsiteY29" fmla="*/ 8996 h 9390"/>
                <a:gd name="connsiteX30" fmla="*/ 953 w 52387"/>
                <a:gd name="connsiteY30" fmla="*/ 8996 h 9390"/>
                <a:gd name="connsiteX31" fmla="*/ 953 w 52387"/>
                <a:gd name="connsiteY31" fmla="*/ 8996 h 9390"/>
                <a:gd name="connsiteX32" fmla="*/ 953 w 52387"/>
                <a:gd name="connsiteY32" fmla="*/ 8996 h 9390"/>
                <a:gd name="connsiteX33" fmla="*/ 953 w 52387"/>
                <a:gd name="connsiteY33" fmla="*/ 8996 h 9390"/>
                <a:gd name="connsiteX34" fmla="*/ 953 w 52387"/>
                <a:gd name="connsiteY34" fmla="*/ 8043 h 9390"/>
                <a:gd name="connsiteX35" fmla="*/ 953 w 52387"/>
                <a:gd name="connsiteY35" fmla="*/ 8043 h 9390"/>
                <a:gd name="connsiteX36" fmla="*/ 1905 w 52387"/>
                <a:gd name="connsiteY36" fmla="*/ 8043 h 9390"/>
                <a:gd name="connsiteX37" fmla="*/ 1905 w 52387"/>
                <a:gd name="connsiteY37" fmla="*/ 7091 h 9390"/>
                <a:gd name="connsiteX38" fmla="*/ 1905 w 52387"/>
                <a:gd name="connsiteY38" fmla="*/ 7091 h 9390"/>
                <a:gd name="connsiteX39" fmla="*/ 953 w 52387"/>
                <a:gd name="connsiteY39" fmla="*/ 7091 h 9390"/>
                <a:gd name="connsiteX40" fmla="*/ 953 w 52387"/>
                <a:gd name="connsiteY40" fmla="*/ 7091 h 9390"/>
                <a:gd name="connsiteX41" fmla="*/ 953 w 52387"/>
                <a:gd name="connsiteY41" fmla="*/ 6138 h 9390"/>
                <a:gd name="connsiteX42" fmla="*/ 953 w 52387"/>
                <a:gd name="connsiteY42" fmla="*/ 6138 h 9390"/>
                <a:gd name="connsiteX43" fmla="*/ 2858 w 52387"/>
                <a:gd name="connsiteY43" fmla="*/ 6138 h 9390"/>
                <a:gd name="connsiteX44" fmla="*/ 4763 w 52387"/>
                <a:gd name="connsiteY44" fmla="*/ 5186 h 9390"/>
                <a:gd name="connsiteX45" fmla="*/ 6667 w 52387"/>
                <a:gd name="connsiteY45" fmla="*/ 5186 h 9390"/>
                <a:gd name="connsiteX46" fmla="*/ 7620 w 52387"/>
                <a:gd name="connsiteY46" fmla="*/ 5186 h 9390"/>
                <a:gd name="connsiteX47" fmla="*/ 13335 w 52387"/>
                <a:gd name="connsiteY47" fmla="*/ 1376 h 9390"/>
                <a:gd name="connsiteX48" fmla="*/ 14288 w 52387"/>
                <a:gd name="connsiteY48" fmla="*/ 423 h 9390"/>
                <a:gd name="connsiteX49" fmla="*/ 14288 w 52387"/>
                <a:gd name="connsiteY49" fmla="*/ 423 h 9390"/>
                <a:gd name="connsiteX50" fmla="*/ 15240 w 52387"/>
                <a:gd name="connsiteY50" fmla="*/ 1376 h 9390"/>
                <a:gd name="connsiteX51" fmla="*/ 15240 w 52387"/>
                <a:gd name="connsiteY51" fmla="*/ 1376 h 9390"/>
                <a:gd name="connsiteX52" fmla="*/ 18098 w 52387"/>
                <a:gd name="connsiteY52" fmla="*/ 1376 h 9390"/>
                <a:gd name="connsiteX53" fmla="*/ 18098 w 52387"/>
                <a:gd name="connsiteY53" fmla="*/ 1376 h 9390"/>
                <a:gd name="connsiteX54" fmla="*/ 20003 w 52387"/>
                <a:gd name="connsiteY54" fmla="*/ 1376 h 9390"/>
                <a:gd name="connsiteX55" fmla="*/ 21907 w 52387"/>
                <a:gd name="connsiteY55" fmla="*/ 1376 h 9390"/>
                <a:gd name="connsiteX56" fmla="*/ 21907 w 52387"/>
                <a:gd name="connsiteY56" fmla="*/ 1376 h 9390"/>
                <a:gd name="connsiteX57" fmla="*/ 22860 w 52387"/>
                <a:gd name="connsiteY57" fmla="*/ 1376 h 9390"/>
                <a:gd name="connsiteX58" fmla="*/ 23813 w 52387"/>
                <a:gd name="connsiteY58" fmla="*/ 1376 h 9390"/>
                <a:gd name="connsiteX59" fmla="*/ 24765 w 52387"/>
                <a:gd name="connsiteY59" fmla="*/ 1376 h 9390"/>
                <a:gd name="connsiteX60" fmla="*/ 24765 w 52387"/>
                <a:gd name="connsiteY60" fmla="*/ 1376 h 9390"/>
                <a:gd name="connsiteX61" fmla="*/ 26670 w 52387"/>
                <a:gd name="connsiteY61" fmla="*/ 1376 h 9390"/>
                <a:gd name="connsiteX62" fmla="*/ 27623 w 52387"/>
                <a:gd name="connsiteY62" fmla="*/ 1376 h 9390"/>
                <a:gd name="connsiteX63" fmla="*/ 29528 w 52387"/>
                <a:gd name="connsiteY63" fmla="*/ 1376 h 9390"/>
                <a:gd name="connsiteX64" fmla="*/ 32385 w 52387"/>
                <a:gd name="connsiteY64" fmla="*/ 2328 h 9390"/>
                <a:gd name="connsiteX65" fmla="*/ 32385 w 52387"/>
                <a:gd name="connsiteY65" fmla="*/ 1376 h 9390"/>
                <a:gd name="connsiteX66" fmla="*/ 34290 w 52387"/>
                <a:gd name="connsiteY66" fmla="*/ 1376 h 9390"/>
                <a:gd name="connsiteX67" fmla="*/ 36195 w 52387"/>
                <a:gd name="connsiteY67" fmla="*/ 1376 h 9390"/>
                <a:gd name="connsiteX68" fmla="*/ 36195 w 52387"/>
                <a:gd name="connsiteY68" fmla="*/ 1376 h 9390"/>
                <a:gd name="connsiteX69" fmla="*/ 38100 w 52387"/>
                <a:gd name="connsiteY69" fmla="*/ 1376 h 9390"/>
                <a:gd name="connsiteX70" fmla="*/ 39053 w 52387"/>
                <a:gd name="connsiteY70" fmla="*/ 1376 h 9390"/>
                <a:gd name="connsiteX71" fmla="*/ 40005 w 52387"/>
                <a:gd name="connsiteY71" fmla="*/ 423 h 9390"/>
                <a:gd name="connsiteX72" fmla="*/ 41910 w 52387"/>
                <a:gd name="connsiteY72" fmla="*/ 423 h 9390"/>
                <a:gd name="connsiteX73" fmla="*/ 42863 w 52387"/>
                <a:gd name="connsiteY73" fmla="*/ 423 h 9390"/>
                <a:gd name="connsiteX74" fmla="*/ 42863 w 52387"/>
                <a:gd name="connsiteY74" fmla="*/ 423 h 9390"/>
                <a:gd name="connsiteX75" fmla="*/ 44768 w 52387"/>
                <a:gd name="connsiteY75" fmla="*/ 423 h 9390"/>
                <a:gd name="connsiteX76" fmla="*/ 45720 w 52387"/>
                <a:gd name="connsiteY76" fmla="*/ 423 h 9390"/>
                <a:gd name="connsiteX77" fmla="*/ 46673 w 52387"/>
                <a:gd name="connsiteY77" fmla="*/ 423 h 9390"/>
                <a:gd name="connsiteX78" fmla="*/ 47625 w 52387"/>
                <a:gd name="connsiteY78" fmla="*/ 423 h 9390"/>
                <a:gd name="connsiteX79" fmla="*/ 47625 w 52387"/>
                <a:gd name="connsiteY79" fmla="*/ 423 h 9390"/>
                <a:gd name="connsiteX80" fmla="*/ 52388 w 52387"/>
                <a:gd name="connsiteY80" fmla="*/ 423 h 9390"/>
                <a:gd name="connsiteX81" fmla="*/ 52388 w 52387"/>
                <a:gd name="connsiteY81" fmla="*/ 423 h 9390"/>
                <a:gd name="connsiteX82" fmla="*/ 50483 w 52387"/>
                <a:gd name="connsiteY82" fmla="*/ 1376 h 9390"/>
                <a:gd name="connsiteX83" fmla="*/ 46673 w 52387"/>
                <a:gd name="connsiteY83" fmla="*/ 1376 h 9390"/>
                <a:gd name="connsiteX84" fmla="*/ 42863 w 52387"/>
                <a:gd name="connsiteY84" fmla="*/ 1376 h 9390"/>
                <a:gd name="connsiteX85" fmla="*/ 41910 w 52387"/>
                <a:gd name="connsiteY85" fmla="*/ 1376 h 9390"/>
                <a:gd name="connsiteX86" fmla="*/ 42863 w 52387"/>
                <a:gd name="connsiteY86" fmla="*/ 1376 h 9390"/>
                <a:gd name="connsiteX87" fmla="*/ 42863 w 52387"/>
                <a:gd name="connsiteY87" fmla="*/ 1376 h 9390"/>
                <a:gd name="connsiteX88" fmla="*/ 41910 w 52387"/>
                <a:gd name="connsiteY88" fmla="*/ 1376 h 9390"/>
                <a:gd name="connsiteX89" fmla="*/ 40958 w 52387"/>
                <a:gd name="connsiteY89" fmla="*/ 1376 h 9390"/>
                <a:gd name="connsiteX90" fmla="*/ 40005 w 52387"/>
                <a:gd name="connsiteY90" fmla="*/ 2328 h 9390"/>
                <a:gd name="connsiteX91" fmla="*/ 38100 w 52387"/>
                <a:gd name="connsiteY91" fmla="*/ 2328 h 9390"/>
                <a:gd name="connsiteX92" fmla="*/ 36195 w 52387"/>
                <a:gd name="connsiteY92" fmla="*/ 2328 h 9390"/>
                <a:gd name="connsiteX93" fmla="*/ 36195 w 52387"/>
                <a:gd name="connsiteY93" fmla="*/ 2328 h 9390"/>
                <a:gd name="connsiteX94" fmla="*/ 35243 w 52387"/>
                <a:gd name="connsiteY94" fmla="*/ 2328 h 9390"/>
                <a:gd name="connsiteX95" fmla="*/ 35243 w 52387"/>
                <a:gd name="connsiteY95" fmla="*/ 2328 h 9390"/>
                <a:gd name="connsiteX96" fmla="*/ 32385 w 52387"/>
                <a:gd name="connsiteY96" fmla="*/ 2328 h 9390"/>
                <a:gd name="connsiteX97" fmla="*/ 29528 w 52387"/>
                <a:gd name="connsiteY97" fmla="*/ 2328 h 9390"/>
                <a:gd name="connsiteX98" fmla="*/ 28575 w 52387"/>
                <a:gd name="connsiteY98" fmla="*/ 6138 h 9390"/>
                <a:gd name="connsiteX99" fmla="*/ 28575 w 52387"/>
                <a:gd name="connsiteY99" fmla="*/ 6138 h 9390"/>
                <a:gd name="connsiteX100" fmla="*/ 28575 w 52387"/>
                <a:gd name="connsiteY100" fmla="*/ 6138 h 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2387" h="9390">
                  <a:moveTo>
                    <a:pt x="28575" y="6138"/>
                  </a:moveTo>
                  <a:cubicBezTo>
                    <a:pt x="29528" y="6138"/>
                    <a:pt x="30480" y="6138"/>
                    <a:pt x="31432" y="6138"/>
                  </a:cubicBezTo>
                  <a:cubicBezTo>
                    <a:pt x="31432" y="6138"/>
                    <a:pt x="31432" y="6138"/>
                    <a:pt x="32385" y="6138"/>
                  </a:cubicBezTo>
                  <a:cubicBezTo>
                    <a:pt x="32385" y="6138"/>
                    <a:pt x="33338" y="6138"/>
                    <a:pt x="33338" y="6138"/>
                  </a:cubicBezTo>
                  <a:cubicBezTo>
                    <a:pt x="32385" y="6138"/>
                    <a:pt x="31432" y="5186"/>
                    <a:pt x="30480" y="5186"/>
                  </a:cubicBezTo>
                  <a:cubicBezTo>
                    <a:pt x="30480" y="5186"/>
                    <a:pt x="30480" y="5186"/>
                    <a:pt x="29528" y="5186"/>
                  </a:cubicBezTo>
                  <a:cubicBezTo>
                    <a:pt x="29528" y="5186"/>
                    <a:pt x="28575" y="4233"/>
                    <a:pt x="28575" y="5186"/>
                  </a:cubicBezTo>
                  <a:cubicBezTo>
                    <a:pt x="27623" y="6138"/>
                    <a:pt x="27623" y="6138"/>
                    <a:pt x="26670" y="5186"/>
                  </a:cubicBezTo>
                  <a:cubicBezTo>
                    <a:pt x="25718" y="5186"/>
                    <a:pt x="25718" y="4233"/>
                    <a:pt x="24765" y="5186"/>
                  </a:cubicBezTo>
                  <a:cubicBezTo>
                    <a:pt x="23813" y="5186"/>
                    <a:pt x="22860" y="5186"/>
                    <a:pt x="22860" y="5186"/>
                  </a:cubicBezTo>
                  <a:cubicBezTo>
                    <a:pt x="21907" y="5186"/>
                    <a:pt x="20955" y="5186"/>
                    <a:pt x="20955" y="5186"/>
                  </a:cubicBezTo>
                  <a:cubicBezTo>
                    <a:pt x="20003" y="5186"/>
                    <a:pt x="19050" y="5186"/>
                    <a:pt x="18098" y="4233"/>
                  </a:cubicBezTo>
                  <a:cubicBezTo>
                    <a:pt x="18098" y="3281"/>
                    <a:pt x="17145" y="4233"/>
                    <a:pt x="16192" y="4233"/>
                  </a:cubicBezTo>
                  <a:cubicBezTo>
                    <a:pt x="16192" y="4233"/>
                    <a:pt x="16192" y="5186"/>
                    <a:pt x="16192" y="5186"/>
                  </a:cubicBezTo>
                  <a:cubicBezTo>
                    <a:pt x="16192" y="5186"/>
                    <a:pt x="17145" y="5186"/>
                    <a:pt x="16192" y="6138"/>
                  </a:cubicBezTo>
                  <a:cubicBezTo>
                    <a:pt x="16192" y="6138"/>
                    <a:pt x="15240" y="6138"/>
                    <a:pt x="15240" y="6138"/>
                  </a:cubicBezTo>
                  <a:cubicBezTo>
                    <a:pt x="15240" y="6138"/>
                    <a:pt x="14288" y="6138"/>
                    <a:pt x="14288" y="6138"/>
                  </a:cubicBezTo>
                  <a:cubicBezTo>
                    <a:pt x="14288" y="6138"/>
                    <a:pt x="13335" y="5186"/>
                    <a:pt x="13335" y="6138"/>
                  </a:cubicBezTo>
                  <a:cubicBezTo>
                    <a:pt x="13335" y="6138"/>
                    <a:pt x="13335" y="6138"/>
                    <a:pt x="13335" y="6138"/>
                  </a:cubicBezTo>
                  <a:cubicBezTo>
                    <a:pt x="12383" y="6138"/>
                    <a:pt x="11430" y="6138"/>
                    <a:pt x="10478" y="7091"/>
                  </a:cubicBezTo>
                  <a:cubicBezTo>
                    <a:pt x="9525" y="8043"/>
                    <a:pt x="9525" y="8043"/>
                    <a:pt x="7620" y="8043"/>
                  </a:cubicBezTo>
                  <a:cubicBezTo>
                    <a:pt x="7620" y="8043"/>
                    <a:pt x="7620" y="8043"/>
                    <a:pt x="7620" y="8043"/>
                  </a:cubicBezTo>
                  <a:cubicBezTo>
                    <a:pt x="7620" y="8996"/>
                    <a:pt x="6667" y="9948"/>
                    <a:pt x="5715" y="8996"/>
                  </a:cubicBezTo>
                  <a:cubicBezTo>
                    <a:pt x="4763" y="8996"/>
                    <a:pt x="3810" y="8996"/>
                    <a:pt x="2858" y="8996"/>
                  </a:cubicBezTo>
                  <a:cubicBezTo>
                    <a:pt x="2858" y="8996"/>
                    <a:pt x="2858" y="8996"/>
                    <a:pt x="1905" y="8996"/>
                  </a:cubicBezTo>
                  <a:cubicBezTo>
                    <a:pt x="1905" y="8996"/>
                    <a:pt x="953" y="8996"/>
                    <a:pt x="953" y="8996"/>
                  </a:cubicBezTo>
                  <a:cubicBezTo>
                    <a:pt x="0" y="8996"/>
                    <a:pt x="0" y="8996"/>
                    <a:pt x="0" y="8996"/>
                  </a:cubicBezTo>
                  <a:lnTo>
                    <a:pt x="0" y="8996"/>
                  </a:lnTo>
                  <a:cubicBezTo>
                    <a:pt x="0" y="8996"/>
                    <a:pt x="0" y="8996"/>
                    <a:pt x="953" y="8996"/>
                  </a:cubicBezTo>
                  <a:cubicBezTo>
                    <a:pt x="953" y="8996"/>
                    <a:pt x="1905" y="8996"/>
                    <a:pt x="953" y="8996"/>
                  </a:cubicBezTo>
                  <a:cubicBezTo>
                    <a:pt x="953" y="8996"/>
                    <a:pt x="953" y="8996"/>
                    <a:pt x="953" y="8996"/>
                  </a:cubicBezTo>
                  <a:cubicBezTo>
                    <a:pt x="953" y="8996"/>
                    <a:pt x="953" y="8996"/>
                    <a:pt x="953" y="8996"/>
                  </a:cubicBezTo>
                  <a:cubicBezTo>
                    <a:pt x="953" y="8996"/>
                    <a:pt x="953" y="8043"/>
                    <a:pt x="953" y="8996"/>
                  </a:cubicBezTo>
                  <a:cubicBezTo>
                    <a:pt x="953" y="8996"/>
                    <a:pt x="953" y="8996"/>
                    <a:pt x="953" y="8996"/>
                  </a:cubicBezTo>
                  <a:cubicBezTo>
                    <a:pt x="953" y="8996"/>
                    <a:pt x="953" y="8043"/>
                    <a:pt x="953" y="8043"/>
                  </a:cubicBezTo>
                  <a:lnTo>
                    <a:pt x="953" y="8043"/>
                  </a:lnTo>
                  <a:cubicBezTo>
                    <a:pt x="953" y="8043"/>
                    <a:pt x="1905" y="8043"/>
                    <a:pt x="1905" y="8043"/>
                  </a:cubicBezTo>
                  <a:cubicBezTo>
                    <a:pt x="1905" y="8043"/>
                    <a:pt x="1905" y="7091"/>
                    <a:pt x="1905" y="7091"/>
                  </a:cubicBezTo>
                  <a:cubicBezTo>
                    <a:pt x="1905" y="7091"/>
                    <a:pt x="1905" y="7091"/>
                    <a:pt x="1905" y="7091"/>
                  </a:cubicBezTo>
                  <a:cubicBezTo>
                    <a:pt x="1905" y="8043"/>
                    <a:pt x="953" y="7091"/>
                    <a:pt x="953" y="7091"/>
                  </a:cubicBezTo>
                  <a:cubicBezTo>
                    <a:pt x="953" y="7091"/>
                    <a:pt x="953" y="7091"/>
                    <a:pt x="953" y="7091"/>
                  </a:cubicBezTo>
                  <a:cubicBezTo>
                    <a:pt x="953" y="7091"/>
                    <a:pt x="953" y="7091"/>
                    <a:pt x="953" y="6138"/>
                  </a:cubicBezTo>
                  <a:cubicBezTo>
                    <a:pt x="953" y="6138"/>
                    <a:pt x="953" y="6138"/>
                    <a:pt x="953" y="6138"/>
                  </a:cubicBezTo>
                  <a:cubicBezTo>
                    <a:pt x="1905" y="6138"/>
                    <a:pt x="1905" y="6138"/>
                    <a:pt x="2858" y="6138"/>
                  </a:cubicBezTo>
                  <a:cubicBezTo>
                    <a:pt x="3810" y="6138"/>
                    <a:pt x="3810" y="6138"/>
                    <a:pt x="4763" y="5186"/>
                  </a:cubicBezTo>
                  <a:cubicBezTo>
                    <a:pt x="5715" y="4233"/>
                    <a:pt x="6667" y="5186"/>
                    <a:pt x="6667" y="5186"/>
                  </a:cubicBezTo>
                  <a:cubicBezTo>
                    <a:pt x="6667" y="5186"/>
                    <a:pt x="7620" y="5186"/>
                    <a:pt x="7620" y="5186"/>
                  </a:cubicBezTo>
                  <a:cubicBezTo>
                    <a:pt x="10478" y="2328"/>
                    <a:pt x="11430" y="1376"/>
                    <a:pt x="13335" y="1376"/>
                  </a:cubicBezTo>
                  <a:cubicBezTo>
                    <a:pt x="13335" y="1376"/>
                    <a:pt x="14288" y="423"/>
                    <a:pt x="14288" y="423"/>
                  </a:cubicBezTo>
                  <a:cubicBezTo>
                    <a:pt x="14288" y="423"/>
                    <a:pt x="14288" y="423"/>
                    <a:pt x="14288" y="423"/>
                  </a:cubicBezTo>
                  <a:cubicBezTo>
                    <a:pt x="14288" y="1376"/>
                    <a:pt x="15240" y="423"/>
                    <a:pt x="15240" y="1376"/>
                  </a:cubicBezTo>
                  <a:cubicBezTo>
                    <a:pt x="15240" y="1376"/>
                    <a:pt x="15240" y="1376"/>
                    <a:pt x="15240" y="1376"/>
                  </a:cubicBezTo>
                  <a:cubicBezTo>
                    <a:pt x="16192" y="423"/>
                    <a:pt x="17145" y="1376"/>
                    <a:pt x="18098" y="1376"/>
                  </a:cubicBezTo>
                  <a:cubicBezTo>
                    <a:pt x="18098" y="1376"/>
                    <a:pt x="18098" y="1376"/>
                    <a:pt x="18098" y="1376"/>
                  </a:cubicBezTo>
                  <a:cubicBezTo>
                    <a:pt x="19050" y="2328"/>
                    <a:pt x="19050" y="1376"/>
                    <a:pt x="20003" y="1376"/>
                  </a:cubicBezTo>
                  <a:cubicBezTo>
                    <a:pt x="20955" y="1376"/>
                    <a:pt x="21907" y="1376"/>
                    <a:pt x="21907" y="1376"/>
                  </a:cubicBezTo>
                  <a:cubicBezTo>
                    <a:pt x="21907" y="1376"/>
                    <a:pt x="21907" y="1376"/>
                    <a:pt x="21907" y="1376"/>
                  </a:cubicBezTo>
                  <a:cubicBezTo>
                    <a:pt x="21907" y="423"/>
                    <a:pt x="22860" y="1376"/>
                    <a:pt x="22860" y="1376"/>
                  </a:cubicBezTo>
                  <a:cubicBezTo>
                    <a:pt x="22860" y="1376"/>
                    <a:pt x="22860" y="1376"/>
                    <a:pt x="23813" y="1376"/>
                  </a:cubicBezTo>
                  <a:cubicBezTo>
                    <a:pt x="23813" y="1376"/>
                    <a:pt x="24765" y="1376"/>
                    <a:pt x="24765" y="1376"/>
                  </a:cubicBezTo>
                  <a:cubicBezTo>
                    <a:pt x="24765" y="1376"/>
                    <a:pt x="24765" y="1376"/>
                    <a:pt x="24765" y="1376"/>
                  </a:cubicBezTo>
                  <a:cubicBezTo>
                    <a:pt x="25718" y="1376"/>
                    <a:pt x="25718" y="1376"/>
                    <a:pt x="26670" y="1376"/>
                  </a:cubicBezTo>
                  <a:cubicBezTo>
                    <a:pt x="26670" y="1376"/>
                    <a:pt x="26670" y="1376"/>
                    <a:pt x="27623" y="1376"/>
                  </a:cubicBezTo>
                  <a:cubicBezTo>
                    <a:pt x="28575" y="1376"/>
                    <a:pt x="28575" y="423"/>
                    <a:pt x="29528" y="1376"/>
                  </a:cubicBezTo>
                  <a:cubicBezTo>
                    <a:pt x="29528" y="1376"/>
                    <a:pt x="31432" y="2328"/>
                    <a:pt x="32385" y="2328"/>
                  </a:cubicBezTo>
                  <a:cubicBezTo>
                    <a:pt x="32385" y="2328"/>
                    <a:pt x="30480" y="2328"/>
                    <a:pt x="32385" y="1376"/>
                  </a:cubicBezTo>
                  <a:cubicBezTo>
                    <a:pt x="32385" y="2328"/>
                    <a:pt x="33338" y="2328"/>
                    <a:pt x="34290" y="1376"/>
                  </a:cubicBezTo>
                  <a:cubicBezTo>
                    <a:pt x="35243" y="1376"/>
                    <a:pt x="36195" y="1376"/>
                    <a:pt x="36195" y="1376"/>
                  </a:cubicBezTo>
                  <a:cubicBezTo>
                    <a:pt x="36195" y="1376"/>
                    <a:pt x="36195" y="2328"/>
                    <a:pt x="36195" y="1376"/>
                  </a:cubicBezTo>
                  <a:cubicBezTo>
                    <a:pt x="36195" y="1376"/>
                    <a:pt x="37148" y="1376"/>
                    <a:pt x="38100" y="1376"/>
                  </a:cubicBezTo>
                  <a:cubicBezTo>
                    <a:pt x="38100" y="1376"/>
                    <a:pt x="39053" y="1376"/>
                    <a:pt x="39053" y="1376"/>
                  </a:cubicBezTo>
                  <a:cubicBezTo>
                    <a:pt x="40005" y="1376"/>
                    <a:pt x="40005" y="1376"/>
                    <a:pt x="40005" y="423"/>
                  </a:cubicBezTo>
                  <a:cubicBezTo>
                    <a:pt x="40958" y="423"/>
                    <a:pt x="40958" y="-529"/>
                    <a:pt x="41910" y="423"/>
                  </a:cubicBezTo>
                  <a:cubicBezTo>
                    <a:pt x="41910" y="423"/>
                    <a:pt x="42863" y="423"/>
                    <a:pt x="42863" y="423"/>
                  </a:cubicBezTo>
                  <a:cubicBezTo>
                    <a:pt x="42863" y="423"/>
                    <a:pt x="42863" y="423"/>
                    <a:pt x="42863" y="423"/>
                  </a:cubicBezTo>
                  <a:cubicBezTo>
                    <a:pt x="43815" y="1376"/>
                    <a:pt x="43815" y="423"/>
                    <a:pt x="44768" y="423"/>
                  </a:cubicBezTo>
                  <a:cubicBezTo>
                    <a:pt x="44768" y="423"/>
                    <a:pt x="45720" y="423"/>
                    <a:pt x="45720" y="423"/>
                  </a:cubicBezTo>
                  <a:cubicBezTo>
                    <a:pt x="45720" y="423"/>
                    <a:pt x="46673" y="423"/>
                    <a:pt x="46673" y="423"/>
                  </a:cubicBezTo>
                  <a:cubicBezTo>
                    <a:pt x="46673" y="423"/>
                    <a:pt x="47625" y="-529"/>
                    <a:pt x="47625" y="423"/>
                  </a:cubicBezTo>
                  <a:cubicBezTo>
                    <a:pt x="47625" y="423"/>
                    <a:pt x="47625" y="423"/>
                    <a:pt x="47625" y="423"/>
                  </a:cubicBezTo>
                  <a:cubicBezTo>
                    <a:pt x="49530" y="-529"/>
                    <a:pt x="50483" y="423"/>
                    <a:pt x="52388" y="423"/>
                  </a:cubicBezTo>
                  <a:cubicBezTo>
                    <a:pt x="52388" y="423"/>
                    <a:pt x="52388" y="423"/>
                    <a:pt x="52388" y="423"/>
                  </a:cubicBezTo>
                  <a:cubicBezTo>
                    <a:pt x="52388" y="1376"/>
                    <a:pt x="51435" y="1376"/>
                    <a:pt x="50483" y="1376"/>
                  </a:cubicBezTo>
                  <a:cubicBezTo>
                    <a:pt x="49530" y="1376"/>
                    <a:pt x="47625" y="1376"/>
                    <a:pt x="46673" y="1376"/>
                  </a:cubicBezTo>
                  <a:cubicBezTo>
                    <a:pt x="45720" y="1376"/>
                    <a:pt x="43815" y="1376"/>
                    <a:pt x="42863" y="1376"/>
                  </a:cubicBezTo>
                  <a:cubicBezTo>
                    <a:pt x="42863" y="1376"/>
                    <a:pt x="41910" y="1376"/>
                    <a:pt x="41910" y="1376"/>
                  </a:cubicBezTo>
                  <a:cubicBezTo>
                    <a:pt x="41910" y="2328"/>
                    <a:pt x="41910" y="1376"/>
                    <a:pt x="42863" y="1376"/>
                  </a:cubicBezTo>
                  <a:cubicBezTo>
                    <a:pt x="43815" y="1376"/>
                    <a:pt x="42863" y="1376"/>
                    <a:pt x="42863" y="1376"/>
                  </a:cubicBezTo>
                  <a:cubicBezTo>
                    <a:pt x="42863" y="1376"/>
                    <a:pt x="41910" y="2328"/>
                    <a:pt x="41910" y="1376"/>
                  </a:cubicBezTo>
                  <a:cubicBezTo>
                    <a:pt x="41910" y="1376"/>
                    <a:pt x="40958" y="1376"/>
                    <a:pt x="40958" y="1376"/>
                  </a:cubicBezTo>
                  <a:cubicBezTo>
                    <a:pt x="40005" y="1376"/>
                    <a:pt x="40005" y="1376"/>
                    <a:pt x="40005" y="2328"/>
                  </a:cubicBezTo>
                  <a:cubicBezTo>
                    <a:pt x="39053" y="1376"/>
                    <a:pt x="38100" y="2328"/>
                    <a:pt x="38100" y="2328"/>
                  </a:cubicBezTo>
                  <a:cubicBezTo>
                    <a:pt x="37148" y="2328"/>
                    <a:pt x="37148" y="3281"/>
                    <a:pt x="36195" y="2328"/>
                  </a:cubicBezTo>
                  <a:cubicBezTo>
                    <a:pt x="36195" y="2328"/>
                    <a:pt x="36195" y="2328"/>
                    <a:pt x="36195" y="2328"/>
                  </a:cubicBezTo>
                  <a:cubicBezTo>
                    <a:pt x="36195" y="2328"/>
                    <a:pt x="35243" y="2328"/>
                    <a:pt x="35243" y="2328"/>
                  </a:cubicBezTo>
                  <a:cubicBezTo>
                    <a:pt x="35243" y="2328"/>
                    <a:pt x="35243" y="2328"/>
                    <a:pt x="35243" y="2328"/>
                  </a:cubicBezTo>
                  <a:cubicBezTo>
                    <a:pt x="34290" y="1376"/>
                    <a:pt x="33338" y="2328"/>
                    <a:pt x="32385" y="2328"/>
                  </a:cubicBezTo>
                  <a:cubicBezTo>
                    <a:pt x="31432" y="2328"/>
                    <a:pt x="30480" y="2328"/>
                    <a:pt x="29528" y="2328"/>
                  </a:cubicBezTo>
                  <a:cubicBezTo>
                    <a:pt x="30480" y="6138"/>
                    <a:pt x="30480" y="7091"/>
                    <a:pt x="28575" y="6138"/>
                  </a:cubicBezTo>
                  <a:cubicBezTo>
                    <a:pt x="29528" y="7091"/>
                    <a:pt x="29528" y="7091"/>
                    <a:pt x="28575" y="6138"/>
                  </a:cubicBezTo>
                  <a:cubicBezTo>
                    <a:pt x="28575" y="6138"/>
                    <a:pt x="28575" y="6138"/>
                    <a:pt x="28575" y="61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9DBAAB7-C41C-4A88-A922-8C9341CCCF57}"/>
                </a:ext>
              </a:extLst>
            </p:cNvPr>
            <p:cNvSpPr/>
            <p:nvPr/>
          </p:nvSpPr>
          <p:spPr>
            <a:xfrm>
              <a:off x="6057899" y="3458527"/>
              <a:ext cx="19050" cy="5157"/>
            </a:xfrm>
            <a:custGeom>
              <a:avLst/>
              <a:gdLst>
                <a:gd name="connsiteX0" fmla="*/ 5715 w 19050"/>
                <a:gd name="connsiteY0" fmla="*/ 1905 h 5157"/>
                <a:gd name="connsiteX1" fmla="*/ 5715 w 19050"/>
                <a:gd name="connsiteY1" fmla="*/ 1905 h 5157"/>
                <a:gd name="connsiteX2" fmla="*/ 5715 w 19050"/>
                <a:gd name="connsiteY2" fmla="*/ 952 h 5157"/>
                <a:gd name="connsiteX3" fmla="*/ 4763 w 19050"/>
                <a:gd name="connsiteY3" fmla="*/ 952 h 5157"/>
                <a:gd name="connsiteX4" fmla="*/ 4763 w 19050"/>
                <a:gd name="connsiteY4" fmla="*/ 1905 h 5157"/>
                <a:gd name="connsiteX5" fmla="*/ 3810 w 19050"/>
                <a:gd name="connsiteY5" fmla="*/ 1905 h 5157"/>
                <a:gd name="connsiteX6" fmla="*/ 1905 w 19050"/>
                <a:gd name="connsiteY6" fmla="*/ 1905 h 5157"/>
                <a:gd name="connsiteX7" fmla="*/ 953 w 19050"/>
                <a:gd name="connsiteY7" fmla="*/ 1905 h 5157"/>
                <a:gd name="connsiteX8" fmla="*/ 0 w 19050"/>
                <a:gd name="connsiteY8" fmla="*/ 952 h 5157"/>
                <a:gd name="connsiteX9" fmla="*/ 953 w 19050"/>
                <a:gd name="connsiteY9" fmla="*/ 952 h 5157"/>
                <a:gd name="connsiteX10" fmla="*/ 1905 w 19050"/>
                <a:gd name="connsiteY10" fmla="*/ 0 h 5157"/>
                <a:gd name="connsiteX11" fmla="*/ 1905 w 19050"/>
                <a:gd name="connsiteY11" fmla="*/ 0 h 5157"/>
                <a:gd name="connsiteX12" fmla="*/ 4763 w 19050"/>
                <a:gd name="connsiteY12" fmla="*/ 0 h 5157"/>
                <a:gd name="connsiteX13" fmla="*/ 7620 w 19050"/>
                <a:gd name="connsiteY13" fmla="*/ 0 h 5157"/>
                <a:gd name="connsiteX14" fmla="*/ 8572 w 19050"/>
                <a:gd name="connsiteY14" fmla="*/ 0 h 5157"/>
                <a:gd name="connsiteX15" fmla="*/ 11430 w 19050"/>
                <a:gd name="connsiteY15" fmla="*/ 952 h 5157"/>
                <a:gd name="connsiteX16" fmla="*/ 12383 w 19050"/>
                <a:gd name="connsiteY16" fmla="*/ 952 h 5157"/>
                <a:gd name="connsiteX17" fmla="*/ 14288 w 19050"/>
                <a:gd name="connsiteY17" fmla="*/ 0 h 5157"/>
                <a:gd name="connsiteX18" fmla="*/ 14288 w 19050"/>
                <a:gd name="connsiteY18" fmla="*/ 0 h 5157"/>
                <a:gd name="connsiteX19" fmla="*/ 14288 w 19050"/>
                <a:gd name="connsiteY19" fmla="*/ 0 h 5157"/>
                <a:gd name="connsiteX20" fmla="*/ 14288 w 19050"/>
                <a:gd name="connsiteY20" fmla="*/ 952 h 5157"/>
                <a:gd name="connsiteX21" fmla="*/ 14288 w 19050"/>
                <a:gd name="connsiteY21" fmla="*/ 1905 h 5157"/>
                <a:gd name="connsiteX22" fmla="*/ 15240 w 19050"/>
                <a:gd name="connsiteY22" fmla="*/ 2857 h 5157"/>
                <a:gd name="connsiteX23" fmla="*/ 16192 w 19050"/>
                <a:gd name="connsiteY23" fmla="*/ 3810 h 5157"/>
                <a:gd name="connsiteX24" fmla="*/ 16192 w 19050"/>
                <a:gd name="connsiteY24" fmla="*/ 3810 h 5157"/>
                <a:gd name="connsiteX25" fmla="*/ 18097 w 19050"/>
                <a:gd name="connsiteY25" fmla="*/ 3810 h 5157"/>
                <a:gd name="connsiteX26" fmla="*/ 19050 w 19050"/>
                <a:gd name="connsiteY26" fmla="*/ 3810 h 5157"/>
                <a:gd name="connsiteX27" fmla="*/ 19050 w 19050"/>
                <a:gd name="connsiteY27" fmla="*/ 4763 h 5157"/>
                <a:gd name="connsiteX28" fmla="*/ 19050 w 19050"/>
                <a:gd name="connsiteY28" fmla="*/ 4763 h 5157"/>
                <a:gd name="connsiteX29" fmla="*/ 14288 w 19050"/>
                <a:gd name="connsiteY29" fmla="*/ 3810 h 5157"/>
                <a:gd name="connsiteX30" fmla="*/ 13335 w 19050"/>
                <a:gd name="connsiteY30" fmla="*/ 3810 h 5157"/>
                <a:gd name="connsiteX31" fmla="*/ 12383 w 19050"/>
                <a:gd name="connsiteY31" fmla="*/ 3810 h 5157"/>
                <a:gd name="connsiteX32" fmla="*/ 11430 w 19050"/>
                <a:gd name="connsiteY32" fmla="*/ 2857 h 5157"/>
                <a:gd name="connsiteX33" fmla="*/ 10478 w 19050"/>
                <a:gd name="connsiteY33" fmla="*/ 2857 h 5157"/>
                <a:gd name="connsiteX34" fmla="*/ 9525 w 19050"/>
                <a:gd name="connsiteY34" fmla="*/ 2857 h 5157"/>
                <a:gd name="connsiteX35" fmla="*/ 8572 w 19050"/>
                <a:gd name="connsiteY35" fmla="*/ 2857 h 5157"/>
                <a:gd name="connsiteX36" fmla="*/ 8572 w 19050"/>
                <a:gd name="connsiteY36" fmla="*/ 2857 h 5157"/>
                <a:gd name="connsiteX37" fmla="*/ 7620 w 19050"/>
                <a:gd name="connsiteY37" fmla="*/ 2857 h 5157"/>
                <a:gd name="connsiteX38" fmla="*/ 6667 w 19050"/>
                <a:gd name="connsiteY38" fmla="*/ 2857 h 5157"/>
                <a:gd name="connsiteX39" fmla="*/ 6667 w 19050"/>
                <a:gd name="connsiteY39" fmla="*/ 2857 h 5157"/>
                <a:gd name="connsiteX40" fmla="*/ 5715 w 19050"/>
                <a:gd name="connsiteY40" fmla="*/ 1905 h 5157"/>
                <a:gd name="connsiteX41" fmla="*/ 5715 w 19050"/>
                <a:gd name="connsiteY41" fmla="*/ 1905 h 5157"/>
                <a:gd name="connsiteX42" fmla="*/ 5715 w 19050"/>
                <a:gd name="connsiteY42" fmla="*/ 1905 h 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050" h="5157">
                  <a:moveTo>
                    <a:pt x="5715" y="1905"/>
                  </a:moveTo>
                  <a:cubicBezTo>
                    <a:pt x="4763" y="1905"/>
                    <a:pt x="5715" y="1905"/>
                    <a:pt x="5715" y="1905"/>
                  </a:cubicBezTo>
                  <a:cubicBezTo>
                    <a:pt x="6667" y="952"/>
                    <a:pt x="6667" y="952"/>
                    <a:pt x="5715" y="952"/>
                  </a:cubicBezTo>
                  <a:cubicBezTo>
                    <a:pt x="5715" y="952"/>
                    <a:pt x="4763" y="952"/>
                    <a:pt x="4763" y="952"/>
                  </a:cubicBezTo>
                  <a:cubicBezTo>
                    <a:pt x="4763" y="952"/>
                    <a:pt x="4763" y="1905"/>
                    <a:pt x="4763" y="1905"/>
                  </a:cubicBezTo>
                  <a:cubicBezTo>
                    <a:pt x="4763" y="1905"/>
                    <a:pt x="4763" y="1905"/>
                    <a:pt x="3810" y="1905"/>
                  </a:cubicBezTo>
                  <a:cubicBezTo>
                    <a:pt x="2858" y="1905"/>
                    <a:pt x="2858" y="1905"/>
                    <a:pt x="1905" y="1905"/>
                  </a:cubicBezTo>
                  <a:cubicBezTo>
                    <a:pt x="1905" y="1905"/>
                    <a:pt x="1905" y="1905"/>
                    <a:pt x="953" y="1905"/>
                  </a:cubicBezTo>
                  <a:cubicBezTo>
                    <a:pt x="953" y="1905"/>
                    <a:pt x="0" y="1905"/>
                    <a:pt x="0" y="952"/>
                  </a:cubicBezTo>
                  <a:cubicBezTo>
                    <a:pt x="0" y="952"/>
                    <a:pt x="0" y="952"/>
                    <a:pt x="953" y="952"/>
                  </a:cubicBezTo>
                  <a:cubicBezTo>
                    <a:pt x="1905" y="952"/>
                    <a:pt x="1905" y="952"/>
                    <a:pt x="1905" y="0"/>
                  </a:cubicBezTo>
                  <a:lnTo>
                    <a:pt x="1905" y="0"/>
                  </a:lnTo>
                  <a:cubicBezTo>
                    <a:pt x="2858" y="0"/>
                    <a:pt x="3810" y="0"/>
                    <a:pt x="4763" y="0"/>
                  </a:cubicBezTo>
                  <a:cubicBezTo>
                    <a:pt x="5715" y="0"/>
                    <a:pt x="6667" y="0"/>
                    <a:pt x="7620" y="0"/>
                  </a:cubicBezTo>
                  <a:cubicBezTo>
                    <a:pt x="7620" y="0"/>
                    <a:pt x="8572" y="0"/>
                    <a:pt x="8572" y="0"/>
                  </a:cubicBezTo>
                  <a:cubicBezTo>
                    <a:pt x="9525" y="952"/>
                    <a:pt x="10478" y="0"/>
                    <a:pt x="11430" y="952"/>
                  </a:cubicBezTo>
                  <a:cubicBezTo>
                    <a:pt x="11430" y="0"/>
                    <a:pt x="12383" y="952"/>
                    <a:pt x="12383" y="952"/>
                  </a:cubicBezTo>
                  <a:cubicBezTo>
                    <a:pt x="12383" y="0"/>
                    <a:pt x="13335" y="952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14288" y="0"/>
                    <a:pt x="14288" y="0"/>
                    <a:pt x="14288" y="0"/>
                  </a:cubicBezTo>
                  <a:cubicBezTo>
                    <a:pt x="14288" y="0"/>
                    <a:pt x="15240" y="952"/>
                    <a:pt x="14288" y="952"/>
                  </a:cubicBezTo>
                  <a:cubicBezTo>
                    <a:pt x="14288" y="952"/>
                    <a:pt x="14288" y="1905"/>
                    <a:pt x="14288" y="1905"/>
                  </a:cubicBezTo>
                  <a:cubicBezTo>
                    <a:pt x="14288" y="1905"/>
                    <a:pt x="15240" y="2857"/>
                    <a:pt x="15240" y="2857"/>
                  </a:cubicBezTo>
                  <a:cubicBezTo>
                    <a:pt x="15240" y="2857"/>
                    <a:pt x="16192" y="2857"/>
                    <a:pt x="16192" y="3810"/>
                  </a:cubicBezTo>
                  <a:cubicBezTo>
                    <a:pt x="16192" y="3810"/>
                    <a:pt x="16192" y="3810"/>
                    <a:pt x="16192" y="3810"/>
                  </a:cubicBezTo>
                  <a:cubicBezTo>
                    <a:pt x="17145" y="3810"/>
                    <a:pt x="17145" y="3810"/>
                    <a:pt x="18097" y="3810"/>
                  </a:cubicBezTo>
                  <a:cubicBezTo>
                    <a:pt x="18097" y="3810"/>
                    <a:pt x="19050" y="3810"/>
                    <a:pt x="19050" y="3810"/>
                  </a:cubicBezTo>
                  <a:cubicBezTo>
                    <a:pt x="19050" y="3810"/>
                    <a:pt x="19050" y="3810"/>
                    <a:pt x="19050" y="4763"/>
                  </a:cubicBezTo>
                  <a:lnTo>
                    <a:pt x="19050" y="4763"/>
                  </a:lnTo>
                  <a:cubicBezTo>
                    <a:pt x="17145" y="5715"/>
                    <a:pt x="16192" y="4763"/>
                    <a:pt x="14288" y="3810"/>
                  </a:cubicBezTo>
                  <a:cubicBezTo>
                    <a:pt x="13335" y="2857"/>
                    <a:pt x="13335" y="3810"/>
                    <a:pt x="13335" y="3810"/>
                  </a:cubicBezTo>
                  <a:cubicBezTo>
                    <a:pt x="13335" y="3810"/>
                    <a:pt x="13335" y="3810"/>
                    <a:pt x="12383" y="3810"/>
                  </a:cubicBezTo>
                  <a:cubicBezTo>
                    <a:pt x="12383" y="3810"/>
                    <a:pt x="11430" y="3810"/>
                    <a:pt x="11430" y="2857"/>
                  </a:cubicBezTo>
                  <a:cubicBezTo>
                    <a:pt x="11430" y="2857"/>
                    <a:pt x="10478" y="2857"/>
                    <a:pt x="10478" y="2857"/>
                  </a:cubicBezTo>
                  <a:cubicBezTo>
                    <a:pt x="10478" y="2857"/>
                    <a:pt x="9525" y="2857"/>
                    <a:pt x="9525" y="2857"/>
                  </a:cubicBezTo>
                  <a:cubicBezTo>
                    <a:pt x="9525" y="2857"/>
                    <a:pt x="8572" y="1905"/>
                    <a:pt x="8572" y="2857"/>
                  </a:cubicBezTo>
                  <a:cubicBezTo>
                    <a:pt x="8572" y="2857"/>
                    <a:pt x="8572" y="2857"/>
                    <a:pt x="8572" y="2857"/>
                  </a:cubicBezTo>
                  <a:cubicBezTo>
                    <a:pt x="8572" y="2857"/>
                    <a:pt x="7620" y="2857"/>
                    <a:pt x="7620" y="2857"/>
                  </a:cubicBezTo>
                  <a:cubicBezTo>
                    <a:pt x="7620" y="2857"/>
                    <a:pt x="7620" y="2857"/>
                    <a:pt x="6667" y="2857"/>
                  </a:cubicBezTo>
                  <a:cubicBezTo>
                    <a:pt x="6667" y="2857"/>
                    <a:pt x="6667" y="2857"/>
                    <a:pt x="6667" y="2857"/>
                  </a:cubicBezTo>
                  <a:cubicBezTo>
                    <a:pt x="6667" y="1905"/>
                    <a:pt x="5715" y="1905"/>
                    <a:pt x="5715" y="1905"/>
                  </a:cubicBezTo>
                  <a:lnTo>
                    <a:pt x="5715" y="1905"/>
                  </a:lnTo>
                  <a:lnTo>
                    <a:pt x="571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BAB2FEB-2956-4152-99CE-1CB2A7F86035}"/>
                </a:ext>
              </a:extLst>
            </p:cNvPr>
            <p:cNvSpPr/>
            <p:nvPr/>
          </p:nvSpPr>
          <p:spPr>
            <a:xfrm>
              <a:off x="5969317" y="3471587"/>
              <a:ext cx="13334" cy="2894"/>
            </a:xfrm>
            <a:custGeom>
              <a:avLst/>
              <a:gdLst>
                <a:gd name="connsiteX0" fmla="*/ 10477 w 13334"/>
                <a:gd name="connsiteY0" fmla="*/ 2180 h 2894"/>
                <a:gd name="connsiteX1" fmla="*/ 10477 w 13334"/>
                <a:gd name="connsiteY1" fmla="*/ 2180 h 2894"/>
                <a:gd name="connsiteX2" fmla="*/ 9525 w 13334"/>
                <a:gd name="connsiteY2" fmla="*/ 2180 h 2894"/>
                <a:gd name="connsiteX3" fmla="*/ 8572 w 13334"/>
                <a:gd name="connsiteY3" fmla="*/ 2180 h 2894"/>
                <a:gd name="connsiteX4" fmla="*/ 7620 w 13334"/>
                <a:gd name="connsiteY4" fmla="*/ 2180 h 2894"/>
                <a:gd name="connsiteX5" fmla="*/ 5715 w 13334"/>
                <a:gd name="connsiteY5" fmla="*/ 2180 h 2894"/>
                <a:gd name="connsiteX6" fmla="*/ 4763 w 13334"/>
                <a:gd name="connsiteY6" fmla="*/ 2180 h 2894"/>
                <a:gd name="connsiteX7" fmla="*/ 3810 w 13334"/>
                <a:gd name="connsiteY7" fmla="*/ 2180 h 2894"/>
                <a:gd name="connsiteX8" fmla="*/ 2857 w 13334"/>
                <a:gd name="connsiteY8" fmla="*/ 2180 h 2894"/>
                <a:gd name="connsiteX9" fmla="*/ 1905 w 13334"/>
                <a:gd name="connsiteY9" fmla="*/ 2180 h 2894"/>
                <a:gd name="connsiteX10" fmla="*/ 952 w 13334"/>
                <a:gd name="connsiteY10" fmla="*/ 1227 h 2894"/>
                <a:gd name="connsiteX11" fmla="*/ 0 w 13334"/>
                <a:gd name="connsiteY11" fmla="*/ 275 h 2894"/>
                <a:gd name="connsiteX12" fmla="*/ 0 w 13334"/>
                <a:gd name="connsiteY12" fmla="*/ 275 h 2894"/>
                <a:gd name="connsiteX13" fmla="*/ 0 w 13334"/>
                <a:gd name="connsiteY13" fmla="*/ 275 h 2894"/>
                <a:gd name="connsiteX14" fmla="*/ 952 w 13334"/>
                <a:gd name="connsiteY14" fmla="*/ 275 h 2894"/>
                <a:gd name="connsiteX15" fmla="*/ 1905 w 13334"/>
                <a:gd name="connsiteY15" fmla="*/ 275 h 2894"/>
                <a:gd name="connsiteX16" fmla="*/ 3810 w 13334"/>
                <a:gd name="connsiteY16" fmla="*/ 275 h 2894"/>
                <a:gd name="connsiteX17" fmla="*/ 3810 w 13334"/>
                <a:gd name="connsiteY17" fmla="*/ 275 h 2894"/>
                <a:gd name="connsiteX18" fmla="*/ 6668 w 13334"/>
                <a:gd name="connsiteY18" fmla="*/ 275 h 2894"/>
                <a:gd name="connsiteX19" fmla="*/ 7620 w 13334"/>
                <a:gd name="connsiteY19" fmla="*/ 1227 h 2894"/>
                <a:gd name="connsiteX20" fmla="*/ 9525 w 13334"/>
                <a:gd name="connsiteY20" fmla="*/ 1227 h 2894"/>
                <a:gd name="connsiteX21" fmla="*/ 9525 w 13334"/>
                <a:gd name="connsiteY21" fmla="*/ 1227 h 2894"/>
                <a:gd name="connsiteX22" fmla="*/ 11430 w 13334"/>
                <a:gd name="connsiteY22" fmla="*/ 1227 h 2894"/>
                <a:gd name="connsiteX23" fmla="*/ 13335 w 13334"/>
                <a:gd name="connsiteY23" fmla="*/ 1227 h 2894"/>
                <a:gd name="connsiteX24" fmla="*/ 13335 w 13334"/>
                <a:gd name="connsiteY24" fmla="*/ 2180 h 2894"/>
                <a:gd name="connsiteX25" fmla="*/ 13335 w 13334"/>
                <a:gd name="connsiteY25" fmla="*/ 2180 h 2894"/>
                <a:gd name="connsiteX26" fmla="*/ 10477 w 13334"/>
                <a:gd name="connsiteY26" fmla="*/ 2180 h 2894"/>
                <a:gd name="connsiteX27" fmla="*/ 10477 w 13334"/>
                <a:gd name="connsiteY27" fmla="*/ 2180 h 2894"/>
                <a:gd name="connsiteX28" fmla="*/ 10477 w 13334"/>
                <a:gd name="connsiteY28" fmla="*/ 2180 h 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334" h="2894">
                  <a:moveTo>
                    <a:pt x="10477" y="2180"/>
                  </a:moveTo>
                  <a:cubicBezTo>
                    <a:pt x="10477" y="3132"/>
                    <a:pt x="10477" y="3132"/>
                    <a:pt x="10477" y="2180"/>
                  </a:cubicBezTo>
                  <a:cubicBezTo>
                    <a:pt x="9525" y="2180"/>
                    <a:pt x="9525" y="2180"/>
                    <a:pt x="9525" y="2180"/>
                  </a:cubicBezTo>
                  <a:cubicBezTo>
                    <a:pt x="9525" y="1227"/>
                    <a:pt x="9525" y="2180"/>
                    <a:pt x="8572" y="2180"/>
                  </a:cubicBezTo>
                  <a:cubicBezTo>
                    <a:pt x="7620" y="2180"/>
                    <a:pt x="7620" y="2180"/>
                    <a:pt x="7620" y="2180"/>
                  </a:cubicBezTo>
                  <a:cubicBezTo>
                    <a:pt x="7620" y="1227"/>
                    <a:pt x="5715" y="1227"/>
                    <a:pt x="5715" y="2180"/>
                  </a:cubicBezTo>
                  <a:cubicBezTo>
                    <a:pt x="5715" y="2180"/>
                    <a:pt x="4763" y="2180"/>
                    <a:pt x="4763" y="2180"/>
                  </a:cubicBezTo>
                  <a:cubicBezTo>
                    <a:pt x="4763" y="2180"/>
                    <a:pt x="3810" y="1227"/>
                    <a:pt x="3810" y="2180"/>
                  </a:cubicBezTo>
                  <a:cubicBezTo>
                    <a:pt x="3810" y="2180"/>
                    <a:pt x="3810" y="2180"/>
                    <a:pt x="2857" y="2180"/>
                  </a:cubicBezTo>
                  <a:cubicBezTo>
                    <a:pt x="2857" y="2180"/>
                    <a:pt x="1905" y="2180"/>
                    <a:pt x="1905" y="2180"/>
                  </a:cubicBezTo>
                  <a:cubicBezTo>
                    <a:pt x="952" y="2180"/>
                    <a:pt x="952" y="1227"/>
                    <a:pt x="952" y="1227"/>
                  </a:cubicBezTo>
                  <a:cubicBezTo>
                    <a:pt x="952" y="275"/>
                    <a:pt x="952" y="275"/>
                    <a:pt x="0" y="275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0" y="275"/>
                    <a:pt x="952" y="275"/>
                    <a:pt x="952" y="275"/>
                  </a:cubicBezTo>
                  <a:cubicBezTo>
                    <a:pt x="952" y="275"/>
                    <a:pt x="1905" y="275"/>
                    <a:pt x="1905" y="275"/>
                  </a:cubicBezTo>
                  <a:cubicBezTo>
                    <a:pt x="2857" y="275"/>
                    <a:pt x="2857" y="275"/>
                    <a:pt x="3810" y="275"/>
                  </a:cubicBezTo>
                  <a:cubicBezTo>
                    <a:pt x="3810" y="275"/>
                    <a:pt x="3810" y="275"/>
                    <a:pt x="3810" y="275"/>
                  </a:cubicBezTo>
                  <a:cubicBezTo>
                    <a:pt x="4763" y="-678"/>
                    <a:pt x="5715" y="1227"/>
                    <a:pt x="6668" y="275"/>
                  </a:cubicBezTo>
                  <a:cubicBezTo>
                    <a:pt x="6668" y="275"/>
                    <a:pt x="7620" y="275"/>
                    <a:pt x="7620" y="1227"/>
                  </a:cubicBezTo>
                  <a:cubicBezTo>
                    <a:pt x="8572" y="275"/>
                    <a:pt x="9525" y="1227"/>
                    <a:pt x="9525" y="1227"/>
                  </a:cubicBezTo>
                  <a:cubicBezTo>
                    <a:pt x="9525" y="1227"/>
                    <a:pt x="9525" y="1227"/>
                    <a:pt x="9525" y="1227"/>
                  </a:cubicBezTo>
                  <a:cubicBezTo>
                    <a:pt x="10477" y="1227"/>
                    <a:pt x="11430" y="1227"/>
                    <a:pt x="11430" y="1227"/>
                  </a:cubicBezTo>
                  <a:cubicBezTo>
                    <a:pt x="12383" y="1227"/>
                    <a:pt x="12383" y="1227"/>
                    <a:pt x="13335" y="1227"/>
                  </a:cubicBezTo>
                  <a:cubicBezTo>
                    <a:pt x="13335" y="1227"/>
                    <a:pt x="13335" y="2180"/>
                    <a:pt x="13335" y="2180"/>
                  </a:cubicBezTo>
                  <a:cubicBezTo>
                    <a:pt x="13335" y="2180"/>
                    <a:pt x="13335" y="2180"/>
                    <a:pt x="13335" y="2180"/>
                  </a:cubicBezTo>
                  <a:cubicBezTo>
                    <a:pt x="12383" y="3132"/>
                    <a:pt x="11430" y="2180"/>
                    <a:pt x="10477" y="2180"/>
                  </a:cubicBezTo>
                  <a:cubicBezTo>
                    <a:pt x="11430" y="2180"/>
                    <a:pt x="11430" y="2180"/>
                    <a:pt x="10477" y="2180"/>
                  </a:cubicBezTo>
                  <a:cubicBezTo>
                    <a:pt x="10477" y="2180"/>
                    <a:pt x="10477" y="2180"/>
                    <a:pt x="10477" y="2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D2BC190-0562-44BB-BED5-C39FC82DC96D}"/>
                </a:ext>
              </a:extLst>
            </p:cNvPr>
            <p:cNvSpPr/>
            <p:nvPr/>
          </p:nvSpPr>
          <p:spPr>
            <a:xfrm>
              <a:off x="6163627" y="3499061"/>
              <a:ext cx="20002" cy="3280"/>
            </a:xfrm>
            <a:custGeom>
              <a:avLst/>
              <a:gdLst>
                <a:gd name="connsiteX0" fmla="*/ 0 w 20002"/>
                <a:gd name="connsiteY0" fmla="*/ 423 h 3280"/>
                <a:gd name="connsiteX1" fmla="*/ 2857 w 20002"/>
                <a:gd name="connsiteY1" fmla="*/ 423 h 3280"/>
                <a:gd name="connsiteX2" fmla="*/ 3810 w 20002"/>
                <a:gd name="connsiteY2" fmla="*/ 423 h 3280"/>
                <a:gd name="connsiteX3" fmla="*/ 6667 w 20002"/>
                <a:gd name="connsiteY3" fmla="*/ 423 h 3280"/>
                <a:gd name="connsiteX4" fmla="*/ 9525 w 20002"/>
                <a:gd name="connsiteY4" fmla="*/ 423 h 3280"/>
                <a:gd name="connsiteX5" fmla="*/ 12382 w 20002"/>
                <a:gd name="connsiteY5" fmla="*/ 423 h 3280"/>
                <a:gd name="connsiteX6" fmla="*/ 14288 w 20002"/>
                <a:gd name="connsiteY6" fmla="*/ 423 h 3280"/>
                <a:gd name="connsiteX7" fmla="*/ 15240 w 20002"/>
                <a:gd name="connsiteY7" fmla="*/ 423 h 3280"/>
                <a:gd name="connsiteX8" fmla="*/ 17145 w 20002"/>
                <a:gd name="connsiteY8" fmla="*/ 1376 h 3280"/>
                <a:gd name="connsiteX9" fmla="*/ 19050 w 20002"/>
                <a:gd name="connsiteY9" fmla="*/ 1376 h 3280"/>
                <a:gd name="connsiteX10" fmla="*/ 20003 w 20002"/>
                <a:gd name="connsiteY10" fmla="*/ 1376 h 3280"/>
                <a:gd name="connsiteX11" fmla="*/ 20003 w 20002"/>
                <a:gd name="connsiteY11" fmla="*/ 2328 h 3280"/>
                <a:gd name="connsiteX12" fmla="*/ 19050 w 20002"/>
                <a:gd name="connsiteY12" fmla="*/ 2328 h 3280"/>
                <a:gd name="connsiteX13" fmla="*/ 16192 w 20002"/>
                <a:gd name="connsiteY13" fmla="*/ 2328 h 3280"/>
                <a:gd name="connsiteX14" fmla="*/ 15240 w 20002"/>
                <a:gd name="connsiteY14" fmla="*/ 2328 h 3280"/>
                <a:gd name="connsiteX15" fmla="*/ 14288 w 20002"/>
                <a:gd name="connsiteY15" fmla="*/ 2328 h 3280"/>
                <a:gd name="connsiteX16" fmla="*/ 12382 w 20002"/>
                <a:gd name="connsiteY16" fmla="*/ 3281 h 3280"/>
                <a:gd name="connsiteX17" fmla="*/ 9525 w 20002"/>
                <a:gd name="connsiteY17" fmla="*/ 3281 h 3280"/>
                <a:gd name="connsiteX18" fmla="*/ 8572 w 20002"/>
                <a:gd name="connsiteY18" fmla="*/ 3281 h 3280"/>
                <a:gd name="connsiteX19" fmla="*/ 5715 w 20002"/>
                <a:gd name="connsiteY19" fmla="*/ 3281 h 3280"/>
                <a:gd name="connsiteX20" fmla="*/ 2857 w 20002"/>
                <a:gd name="connsiteY20" fmla="*/ 2328 h 3280"/>
                <a:gd name="connsiteX21" fmla="*/ 0 w 20002"/>
                <a:gd name="connsiteY21" fmla="*/ 423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002" h="3280">
                  <a:moveTo>
                    <a:pt x="0" y="423"/>
                  </a:moveTo>
                  <a:cubicBezTo>
                    <a:pt x="953" y="423"/>
                    <a:pt x="1905" y="-529"/>
                    <a:pt x="2857" y="423"/>
                  </a:cubicBezTo>
                  <a:cubicBezTo>
                    <a:pt x="2857" y="423"/>
                    <a:pt x="2857" y="423"/>
                    <a:pt x="3810" y="423"/>
                  </a:cubicBezTo>
                  <a:cubicBezTo>
                    <a:pt x="4763" y="423"/>
                    <a:pt x="5715" y="423"/>
                    <a:pt x="6667" y="423"/>
                  </a:cubicBezTo>
                  <a:cubicBezTo>
                    <a:pt x="7620" y="423"/>
                    <a:pt x="8572" y="423"/>
                    <a:pt x="9525" y="423"/>
                  </a:cubicBezTo>
                  <a:cubicBezTo>
                    <a:pt x="10478" y="423"/>
                    <a:pt x="11430" y="423"/>
                    <a:pt x="12382" y="423"/>
                  </a:cubicBezTo>
                  <a:cubicBezTo>
                    <a:pt x="13335" y="423"/>
                    <a:pt x="13335" y="423"/>
                    <a:pt x="14288" y="423"/>
                  </a:cubicBezTo>
                  <a:cubicBezTo>
                    <a:pt x="14288" y="423"/>
                    <a:pt x="15240" y="423"/>
                    <a:pt x="15240" y="423"/>
                  </a:cubicBezTo>
                  <a:cubicBezTo>
                    <a:pt x="16192" y="1376"/>
                    <a:pt x="17145" y="423"/>
                    <a:pt x="17145" y="1376"/>
                  </a:cubicBezTo>
                  <a:cubicBezTo>
                    <a:pt x="17145" y="1376"/>
                    <a:pt x="18097" y="1376"/>
                    <a:pt x="19050" y="1376"/>
                  </a:cubicBezTo>
                  <a:cubicBezTo>
                    <a:pt x="19050" y="1376"/>
                    <a:pt x="19050" y="1376"/>
                    <a:pt x="20003" y="1376"/>
                  </a:cubicBezTo>
                  <a:cubicBezTo>
                    <a:pt x="20003" y="1376"/>
                    <a:pt x="20003" y="1376"/>
                    <a:pt x="20003" y="2328"/>
                  </a:cubicBezTo>
                  <a:cubicBezTo>
                    <a:pt x="20003" y="2328"/>
                    <a:pt x="20003" y="2328"/>
                    <a:pt x="19050" y="2328"/>
                  </a:cubicBezTo>
                  <a:cubicBezTo>
                    <a:pt x="18097" y="2328"/>
                    <a:pt x="17145" y="2328"/>
                    <a:pt x="16192" y="2328"/>
                  </a:cubicBezTo>
                  <a:cubicBezTo>
                    <a:pt x="16192" y="2328"/>
                    <a:pt x="15240" y="2328"/>
                    <a:pt x="15240" y="2328"/>
                  </a:cubicBezTo>
                  <a:cubicBezTo>
                    <a:pt x="15240" y="2328"/>
                    <a:pt x="14288" y="2328"/>
                    <a:pt x="14288" y="2328"/>
                  </a:cubicBezTo>
                  <a:cubicBezTo>
                    <a:pt x="14288" y="3281"/>
                    <a:pt x="12382" y="3281"/>
                    <a:pt x="12382" y="3281"/>
                  </a:cubicBezTo>
                  <a:cubicBezTo>
                    <a:pt x="11430" y="3281"/>
                    <a:pt x="10478" y="3281"/>
                    <a:pt x="9525" y="3281"/>
                  </a:cubicBezTo>
                  <a:cubicBezTo>
                    <a:pt x="9525" y="3281"/>
                    <a:pt x="9525" y="3281"/>
                    <a:pt x="8572" y="3281"/>
                  </a:cubicBezTo>
                  <a:cubicBezTo>
                    <a:pt x="7620" y="3281"/>
                    <a:pt x="6667" y="3281"/>
                    <a:pt x="5715" y="3281"/>
                  </a:cubicBezTo>
                  <a:cubicBezTo>
                    <a:pt x="4763" y="3281"/>
                    <a:pt x="3810" y="3281"/>
                    <a:pt x="2857" y="2328"/>
                  </a:cubicBezTo>
                  <a:cubicBezTo>
                    <a:pt x="953" y="1376"/>
                    <a:pt x="953" y="1376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8451802-5422-4CE9-9D64-1F91638A05B2}"/>
                </a:ext>
              </a:extLst>
            </p:cNvPr>
            <p:cNvSpPr/>
            <p:nvPr/>
          </p:nvSpPr>
          <p:spPr>
            <a:xfrm>
              <a:off x="6024562" y="3452812"/>
              <a:ext cx="20954" cy="2857"/>
            </a:xfrm>
            <a:custGeom>
              <a:avLst/>
              <a:gdLst>
                <a:gd name="connsiteX0" fmla="*/ 953 w 20954"/>
                <a:gd name="connsiteY0" fmla="*/ 1905 h 2857"/>
                <a:gd name="connsiteX1" fmla="*/ 4763 w 20954"/>
                <a:gd name="connsiteY1" fmla="*/ 1905 h 2857"/>
                <a:gd name="connsiteX2" fmla="*/ 6667 w 20954"/>
                <a:gd name="connsiteY2" fmla="*/ 953 h 2857"/>
                <a:gd name="connsiteX3" fmla="*/ 7620 w 20954"/>
                <a:gd name="connsiteY3" fmla="*/ 953 h 2857"/>
                <a:gd name="connsiteX4" fmla="*/ 8572 w 20954"/>
                <a:gd name="connsiteY4" fmla="*/ 953 h 2857"/>
                <a:gd name="connsiteX5" fmla="*/ 9525 w 20954"/>
                <a:gd name="connsiteY5" fmla="*/ 953 h 2857"/>
                <a:gd name="connsiteX6" fmla="*/ 10478 w 20954"/>
                <a:gd name="connsiteY6" fmla="*/ 953 h 2857"/>
                <a:gd name="connsiteX7" fmla="*/ 11430 w 20954"/>
                <a:gd name="connsiteY7" fmla="*/ 953 h 2857"/>
                <a:gd name="connsiteX8" fmla="*/ 12383 w 20954"/>
                <a:gd name="connsiteY8" fmla="*/ 953 h 2857"/>
                <a:gd name="connsiteX9" fmla="*/ 14288 w 20954"/>
                <a:gd name="connsiteY9" fmla="*/ 953 h 2857"/>
                <a:gd name="connsiteX10" fmla="*/ 16192 w 20954"/>
                <a:gd name="connsiteY10" fmla="*/ 1905 h 2857"/>
                <a:gd name="connsiteX11" fmla="*/ 16192 w 20954"/>
                <a:gd name="connsiteY11" fmla="*/ 1905 h 2857"/>
                <a:gd name="connsiteX12" fmla="*/ 18097 w 20954"/>
                <a:gd name="connsiteY12" fmla="*/ 1905 h 2857"/>
                <a:gd name="connsiteX13" fmla="*/ 20003 w 20954"/>
                <a:gd name="connsiteY13" fmla="*/ 1905 h 2857"/>
                <a:gd name="connsiteX14" fmla="*/ 20955 w 20954"/>
                <a:gd name="connsiteY14" fmla="*/ 1905 h 2857"/>
                <a:gd name="connsiteX15" fmla="*/ 20955 w 20954"/>
                <a:gd name="connsiteY15" fmla="*/ 1905 h 2857"/>
                <a:gd name="connsiteX16" fmla="*/ 20955 w 20954"/>
                <a:gd name="connsiteY16" fmla="*/ 1905 h 2857"/>
                <a:gd name="connsiteX17" fmla="*/ 20003 w 20954"/>
                <a:gd name="connsiteY17" fmla="*/ 1905 h 2857"/>
                <a:gd name="connsiteX18" fmla="*/ 18097 w 20954"/>
                <a:gd name="connsiteY18" fmla="*/ 1905 h 2857"/>
                <a:gd name="connsiteX19" fmla="*/ 17145 w 20954"/>
                <a:gd name="connsiteY19" fmla="*/ 1905 h 2857"/>
                <a:gd name="connsiteX20" fmla="*/ 15240 w 20954"/>
                <a:gd name="connsiteY20" fmla="*/ 1905 h 2857"/>
                <a:gd name="connsiteX21" fmla="*/ 14288 w 20954"/>
                <a:gd name="connsiteY21" fmla="*/ 1905 h 2857"/>
                <a:gd name="connsiteX22" fmla="*/ 13335 w 20954"/>
                <a:gd name="connsiteY22" fmla="*/ 1905 h 2857"/>
                <a:gd name="connsiteX23" fmla="*/ 13335 w 20954"/>
                <a:gd name="connsiteY23" fmla="*/ 2858 h 2857"/>
                <a:gd name="connsiteX24" fmla="*/ 12383 w 20954"/>
                <a:gd name="connsiteY24" fmla="*/ 1905 h 2857"/>
                <a:gd name="connsiteX25" fmla="*/ 11430 w 20954"/>
                <a:gd name="connsiteY25" fmla="*/ 1905 h 2857"/>
                <a:gd name="connsiteX26" fmla="*/ 10478 w 20954"/>
                <a:gd name="connsiteY26" fmla="*/ 1905 h 2857"/>
                <a:gd name="connsiteX27" fmla="*/ 8572 w 20954"/>
                <a:gd name="connsiteY27" fmla="*/ 953 h 2857"/>
                <a:gd name="connsiteX28" fmla="*/ 5715 w 20954"/>
                <a:gd name="connsiteY28" fmla="*/ 0 h 2857"/>
                <a:gd name="connsiteX29" fmla="*/ 5715 w 20954"/>
                <a:gd name="connsiteY29" fmla="*/ 0 h 2857"/>
                <a:gd name="connsiteX30" fmla="*/ 4763 w 20954"/>
                <a:gd name="connsiteY30" fmla="*/ 0 h 2857"/>
                <a:gd name="connsiteX31" fmla="*/ 3810 w 20954"/>
                <a:gd name="connsiteY31" fmla="*/ 0 h 2857"/>
                <a:gd name="connsiteX32" fmla="*/ 1905 w 20954"/>
                <a:gd name="connsiteY32" fmla="*/ 953 h 2857"/>
                <a:gd name="connsiteX33" fmla="*/ 0 w 20954"/>
                <a:gd name="connsiteY33" fmla="*/ 953 h 2857"/>
                <a:gd name="connsiteX34" fmla="*/ 0 w 20954"/>
                <a:gd name="connsiteY34" fmla="*/ 953 h 2857"/>
                <a:gd name="connsiteX35" fmla="*/ 0 w 20954"/>
                <a:gd name="connsiteY35" fmla="*/ 0 h 2857"/>
                <a:gd name="connsiteX36" fmla="*/ 953 w 20954"/>
                <a:gd name="connsiteY36" fmla="*/ 1905 h 2857"/>
                <a:gd name="connsiteX37" fmla="*/ 953 w 20954"/>
                <a:gd name="connsiteY37" fmla="*/ 1905 h 2857"/>
                <a:gd name="connsiteX38" fmla="*/ 953 w 20954"/>
                <a:gd name="connsiteY38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954" h="2857">
                  <a:moveTo>
                    <a:pt x="953" y="1905"/>
                  </a:moveTo>
                  <a:cubicBezTo>
                    <a:pt x="1905" y="1905"/>
                    <a:pt x="3810" y="953"/>
                    <a:pt x="4763" y="1905"/>
                  </a:cubicBezTo>
                  <a:cubicBezTo>
                    <a:pt x="4763" y="953"/>
                    <a:pt x="5715" y="953"/>
                    <a:pt x="6667" y="953"/>
                  </a:cubicBezTo>
                  <a:cubicBezTo>
                    <a:pt x="6667" y="953"/>
                    <a:pt x="7620" y="953"/>
                    <a:pt x="7620" y="953"/>
                  </a:cubicBezTo>
                  <a:cubicBezTo>
                    <a:pt x="7620" y="953"/>
                    <a:pt x="8572" y="953"/>
                    <a:pt x="8572" y="953"/>
                  </a:cubicBezTo>
                  <a:cubicBezTo>
                    <a:pt x="8572" y="953"/>
                    <a:pt x="9525" y="953"/>
                    <a:pt x="9525" y="953"/>
                  </a:cubicBezTo>
                  <a:cubicBezTo>
                    <a:pt x="9525" y="953"/>
                    <a:pt x="10478" y="953"/>
                    <a:pt x="10478" y="953"/>
                  </a:cubicBezTo>
                  <a:cubicBezTo>
                    <a:pt x="10478" y="953"/>
                    <a:pt x="10478" y="953"/>
                    <a:pt x="11430" y="953"/>
                  </a:cubicBezTo>
                  <a:cubicBezTo>
                    <a:pt x="11430" y="953"/>
                    <a:pt x="12383" y="953"/>
                    <a:pt x="12383" y="953"/>
                  </a:cubicBezTo>
                  <a:cubicBezTo>
                    <a:pt x="12383" y="953"/>
                    <a:pt x="13335" y="953"/>
                    <a:pt x="14288" y="953"/>
                  </a:cubicBezTo>
                  <a:cubicBezTo>
                    <a:pt x="15240" y="953"/>
                    <a:pt x="15240" y="953"/>
                    <a:pt x="16192" y="1905"/>
                  </a:cubicBezTo>
                  <a:cubicBezTo>
                    <a:pt x="16192" y="1905"/>
                    <a:pt x="16192" y="1905"/>
                    <a:pt x="16192" y="1905"/>
                  </a:cubicBezTo>
                  <a:cubicBezTo>
                    <a:pt x="17145" y="1905"/>
                    <a:pt x="17145" y="1905"/>
                    <a:pt x="18097" y="1905"/>
                  </a:cubicBezTo>
                  <a:cubicBezTo>
                    <a:pt x="19050" y="1905"/>
                    <a:pt x="20003" y="1905"/>
                    <a:pt x="20003" y="1905"/>
                  </a:cubicBezTo>
                  <a:cubicBezTo>
                    <a:pt x="20003" y="1905"/>
                    <a:pt x="20955" y="1905"/>
                    <a:pt x="20955" y="1905"/>
                  </a:cubicBezTo>
                  <a:cubicBezTo>
                    <a:pt x="20955" y="1905"/>
                    <a:pt x="20955" y="1905"/>
                    <a:pt x="20955" y="1905"/>
                  </a:cubicBezTo>
                  <a:cubicBezTo>
                    <a:pt x="20955" y="1905"/>
                    <a:pt x="20955" y="1905"/>
                    <a:pt x="20955" y="1905"/>
                  </a:cubicBezTo>
                  <a:cubicBezTo>
                    <a:pt x="20955" y="1905"/>
                    <a:pt x="20955" y="1905"/>
                    <a:pt x="20003" y="1905"/>
                  </a:cubicBezTo>
                  <a:cubicBezTo>
                    <a:pt x="19050" y="1905"/>
                    <a:pt x="19050" y="1905"/>
                    <a:pt x="18097" y="1905"/>
                  </a:cubicBezTo>
                  <a:cubicBezTo>
                    <a:pt x="18097" y="1905"/>
                    <a:pt x="17145" y="1905"/>
                    <a:pt x="17145" y="1905"/>
                  </a:cubicBezTo>
                  <a:cubicBezTo>
                    <a:pt x="16192" y="1905"/>
                    <a:pt x="16192" y="953"/>
                    <a:pt x="15240" y="1905"/>
                  </a:cubicBezTo>
                  <a:cubicBezTo>
                    <a:pt x="15240" y="1905"/>
                    <a:pt x="15240" y="1905"/>
                    <a:pt x="14288" y="1905"/>
                  </a:cubicBezTo>
                  <a:cubicBezTo>
                    <a:pt x="14288" y="1905"/>
                    <a:pt x="14288" y="953"/>
                    <a:pt x="13335" y="1905"/>
                  </a:cubicBezTo>
                  <a:cubicBezTo>
                    <a:pt x="13335" y="1905"/>
                    <a:pt x="13335" y="2858"/>
                    <a:pt x="13335" y="2858"/>
                  </a:cubicBezTo>
                  <a:cubicBezTo>
                    <a:pt x="12383" y="2858"/>
                    <a:pt x="13335" y="1905"/>
                    <a:pt x="12383" y="1905"/>
                  </a:cubicBezTo>
                  <a:cubicBezTo>
                    <a:pt x="11430" y="1905"/>
                    <a:pt x="11430" y="2858"/>
                    <a:pt x="11430" y="1905"/>
                  </a:cubicBezTo>
                  <a:cubicBezTo>
                    <a:pt x="11430" y="1905"/>
                    <a:pt x="10478" y="1905"/>
                    <a:pt x="10478" y="1905"/>
                  </a:cubicBezTo>
                  <a:cubicBezTo>
                    <a:pt x="9525" y="1905"/>
                    <a:pt x="9525" y="1905"/>
                    <a:pt x="8572" y="953"/>
                  </a:cubicBezTo>
                  <a:cubicBezTo>
                    <a:pt x="7620" y="0"/>
                    <a:pt x="6667" y="0"/>
                    <a:pt x="5715" y="0"/>
                  </a:cubicBezTo>
                  <a:cubicBezTo>
                    <a:pt x="5715" y="0"/>
                    <a:pt x="5715" y="0"/>
                    <a:pt x="5715" y="0"/>
                  </a:cubicBezTo>
                  <a:cubicBezTo>
                    <a:pt x="5715" y="953"/>
                    <a:pt x="5715" y="953"/>
                    <a:pt x="4763" y="0"/>
                  </a:cubicBezTo>
                  <a:cubicBezTo>
                    <a:pt x="4763" y="0"/>
                    <a:pt x="3810" y="0"/>
                    <a:pt x="3810" y="0"/>
                  </a:cubicBezTo>
                  <a:cubicBezTo>
                    <a:pt x="3810" y="0"/>
                    <a:pt x="2858" y="953"/>
                    <a:pt x="1905" y="953"/>
                  </a:cubicBezTo>
                  <a:cubicBezTo>
                    <a:pt x="953" y="0"/>
                    <a:pt x="953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1905" y="1905"/>
                    <a:pt x="1905" y="1905"/>
                    <a:pt x="953" y="1905"/>
                  </a:cubicBezTo>
                  <a:cubicBezTo>
                    <a:pt x="953" y="1905"/>
                    <a:pt x="953" y="1905"/>
                    <a:pt x="953" y="1905"/>
                  </a:cubicBez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1A521C3-4A83-4D86-8A5D-022A62EAD924}"/>
                </a:ext>
              </a:extLst>
            </p:cNvPr>
            <p:cNvSpPr/>
            <p:nvPr/>
          </p:nvSpPr>
          <p:spPr>
            <a:xfrm>
              <a:off x="5962649" y="3457575"/>
              <a:ext cx="13335" cy="3809"/>
            </a:xfrm>
            <a:custGeom>
              <a:avLst/>
              <a:gdLst>
                <a:gd name="connsiteX0" fmla="*/ 10477 w 13335"/>
                <a:gd name="connsiteY0" fmla="*/ 0 h 3809"/>
                <a:gd name="connsiteX1" fmla="*/ 10477 w 13335"/>
                <a:gd name="connsiteY1" fmla="*/ 0 h 3809"/>
                <a:gd name="connsiteX2" fmla="*/ 10477 w 13335"/>
                <a:gd name="connsiteY2" fmla="*/ 1905 h 3809"/>
                <a:gd name="connsiteX3" fmla="*/ 9525 w 13335"/>
                <a:gd name="connsiteY3" fmla="*/ 1905 h 3809"/>
                <a:gd name="connsiteX4" fmla="*/ 9525 w 13335"/>
                <a:gd name="connsiteY4" fmla="*/ 1905 h 3809"/>
                <a:gd name="connsiteX5" fmla="*/ 10477 w 13335"/>
                <a:gd name="connsiteY5" fmla="*/ 1905 h 3809"/>
                <a:gd name="connsiteX6" fmla="*/ 12383 w 13335"/>
                <a:gd name="connsiteY6" fmla="*/ 1905 h 3809"/>
                <a:gd name="connsiteX7" fmla="*/ 13335 w 13335"/>
                <a:gd name="connsiteY7" fmla="*/ 2858 h 3809"/>
                <a:gd name="connsiteX8" fmla="*/ 12383 w 13335"/>
                <a:gd name="connsiteY8" fmla="*/ 2858 h 3809"/>
                <a:gd name="connsiteX9" fmla="*/ 11430 w 13335"/>
                <a:gd name="connsiteY9" fmla="*/ 2858 h 3809"/>
                <a:gd name="connsiteX10" fmla="*/ 9525 w 13335"/>
                <a:gd name="connsiteY10" fmla="*/ 2858 h 3809"/>
                <a:gd name="connsiteX11" fmla="*/ 9525 w 13335"/>
                <a:gd name="connsiteY11" fmla="*/ 2858 h 3809"/>
                <a:gd name="connsiteX12" fmla="*/ 5715 w 13335"/>
                <a:gd name="connsiteY12" fmla="*/ 2858 h 3809"/>
                <a:gd name="connsiteX13" fmla="*/ 3810 w 13335"/>
                <a:gd name="connsiteY13" fmla="*/ 2858 h 3809"/>
                <a:gd name="connsiteX14" fmla="*/ 3810 w 13335"/>
                <a:gd name="connsiteY14" fmla="*/ 2858 h 3809"/>
                <a:gd name="connsiteX15" fmla="*/ 3810 w 13335"/>
                <a:gd name="connsiteY15" fmla="*/ 3810 h 3809"/>
                <a:gd name="connsiteX16" fmla="*/ 2857 w 13335"/>
                <a:gd name="connsiteY16" fmla="*/ 3810 h 3809"/>
                <a:gd name="connsiteX17" fmla="*/ 1905 w 13335"/>
                <a:gd name="connsiteY17" fmla="*/ 3810 h 3809"/>
                <a:gd name="connsiteX18" fmla="*/ 953 w 13335"/>
                <a:gd name="connsiteY18" fmla="*/ 3810 h 3809"/>
                <a:gd name="connsiteX19" fmla="*/ 953 w 13335"/>
                <a:gd name="connsiteY19" fmla="*/ 2858 h 3809"/>
                <a:gd name="connsiteX20" fmla="*/ 953 w 13335"/>
                <a:gd name="connsiteY20" fmla="*/ 1905 h 3809"/>
                <a:gd name="connsiteX21" fmla="*/ 0 w 13335"/>
                <a:gd name="connsiteY21" fmla="*/ 953 h 3809"/>
                <a:gd name="connsiteX22" fmla="*/ 1905 w 13335"/>
                <a:gd name="connsiteY22" fmla="*/ 1905 h 3809"/>
                <a:gd name="connsiteX23" fmla="*/ 2857 w 13335"/>
                <a:gd name="connsiteY23" fmla="*/ 1905 h 3809"/>
                <a:gd name="connsiteX24" fmla="*/ 4763 w 13335"/>
                <a:gd name="connsiteY24" fmla="*/ 953 h 3809"/>
                <a:gd name="connsiteX25" fmla="*/ 5715 w 13335"/>
                <a:gd name="connsiteY25" fmla="*/ 953 h 3809"/>
                <a:gd name="connsiteX26" fmla="*/ 6668 w 13335"/>
                <a:gd name="connsiteY26" fmla="*/ 953 h 3809"/>
                <a:gd name="connsiteX27" fmla="*/ 6668 w 13335"/>
                <a:gd name="connsiteY27" fmla="*/ 953 h 3809"/>
                <a:gd name="connsiteX28" fmla="*/ 7620 w 13335"/>
                <a:gd name="connsiteY28" fmla="*/ 953 h 3809"/>
                <a:gd name="connsiteX29" fmla="*/ 9525 w 13335"/>
                <a:gd name="connsiteY29" fmla="*/ 953 h 3809"/>
                <a:gd name="connsiteX30" fmla="*/ 11430 w 13335"/>
                <a:gd name="connsiteY30" fmla="*/ 953 h 3809"/>
                <a:gd name="connsiteX31" fmla="*/ 11430 w 13335"/>
                <a:gd name="connsiteY31" fmla="*/ 953 h 3809"/>
                <a:gd name="connsiteX32" fmla="*/ 11430 w 13335"/>
                <a:gd name="connsiteY32" fmla="*/ 953 h 3809"/>
                <a:gd name="connsiteX33" fmla="*/ 11430 w 13335"/>
                <a:gd name="connsiteY33" fmla="*/ 0 h 3809"/>
                <a:gd name="connsiteX34" fmla="*/ 10477 w 13335"/>
                <a:gd name="connsiteY34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35" h="3809">
                  <a:moveTo>
                    <a:pt x="10477" y="0"/>
                  </a:moveTo>
                  <a:cubicBezTo>
                    <a:pt x="10477" y="0"/>
                    <a:pt x="10477" y="0"/>
                    <a:pt x="10477" y="0"/>
                  </a:cubicBezTo>
                  <a:cubicBezTo>
                    <a:pt x="10477" y="953"/>
                    <a:pt x="10477" y="953"/>
                    <a:pt x="10477" y="1905"/>
                  </a:cubicBezTo>
                  <a:cubicBezTo>
                    <a:pt x="10477" y="1905"/>
                    <a:pt x="10477" y="1905"/>
                    <a:pt x="9525" y="1905"/>
                  </a:cubicBezTo>
                  <a:cubicBezTo>
                    <a:pt x="9525" y="1905"/>
                    <a:pt x="8573" y="1905"/>
                    <a:pt x="9525" y="1905"/>
                  </a:cubicBezTo>
                  <a:cubicBezTo>
                    <a:pt x="9525" y="1905"/>
                    <a:pt x="9525" y="1905"/>
                    <a:pt x="10477" y="1905"/>
                  </a:cubicBezTo>
                  <a:cubicBezTo>
                    <a:pt x="11430" y="1905"/>
                    <a:pt x="11430" y="1905"/>
                    <a:pt x="12383" y="1905"/>
                  </a:cubicBezTo>
                  <a:cubicBezTo>
                    <a:pt x="12383" y="1905"/>
                    <a:pt x="13335" y="1905"/>
                    <a:pt x="13335" y="2858"/>
                  </a:cubicBezTo>
                  <a:cubicBezTo>
                    <a:pt x="13335" y="2858"/>
                    <a:pt x="13335" y="2858"/>
                    <a:pt x="12383" y="2858"/>
                  </a:cubicBezTo>
                  <a:cubicBezTo>
                    <a:pt x="12383" y="2858"/>
                    <a:pt x="11430" y="1905"/>
                    <a:pt x="11430" y="2858"/>
                  </a:cubicBezTo>
                  <a:cubicBezTo>
                    <a:pt x="11430" y="2858"/>
                    <a:pt x="10477" y="2858"/>
                    <a:pt x="9525" y="2858"/>
                  </a:cubicBezTo>
                  <a:cubicBezTo>
                    <a:pt x="9525" y="2858"/>
                    <a:pt x="9525" y="1905"/>
                    <a:pt x="9525" y="2858"/>
                  </a:cubicBezTo>
                  <a:cubicBezTo>
                    <a:pt x="8573" y="3810"/>
                    <a:pt x="6668" y="1905"/>
                    <a:pt x="5715" y="2858"/>
                  </a:cubicBezTo>
                  <a:cubicBezTo>
                    <a:pt x="4763" y="3810"/>
                    <a:pt x="3810" y="3810"/>
                    <a:pt x="3810" y="2858"/>
                  </a:cubicBezTo>
                  <a:cubicBezTo>
                    <a:pt x="3810" y="2858"/>
                    <a:pt x="2857" y="2858"/>
                    <a:pt x="3810" y="2858"/>
                  </a:cubicBezTo>
                  <a:cubicBezTo>
                    <a:pt x="3810" y="2858"/>
                    <a:pt x="3810" y="3810"/>
                    <a:pt x="3810" y="3810"/>
                  </a:cubicBezTo>
                  <a:cubicBezTo>
                    <a:pt x="3810" y="3810"/>
                    <a:pt x="2857" y="3810"/>
                    <a:pt x="2857" y="3810"/>
                  </a:cubicBezTo>
                  <a:cubicBezTo>
                    <a:pt x="2857" y="3810"/>
                    <a:pt x="1905" y="2858"/>
                    <a:pt x="1905" y="3810"/>
                  </a:cubicBezTo>
                  <a:cubicBezTo>
                    <a:pt x="1905" y="3810"/>
                    <a:pt x="1905" y="3810"/>
                    <a:pt x="953" y="3810"/>
                  </a:cubicBezTo>
                  <a:cubicBezTo>
                    <a:pt x="953" y="3810"/>
                    <a:pt x="953" y="3810"/>
                    <a:pt x="953" y="2858"/>
                  </a:cubicBezTo>
                  <a:cubicBezTo>
                    <a:pt x="953" y="2858"/>
                    <a:pt x="953" y="1905"/>
                    <a:pt x="953" y="1905"/>
                  </a:cubicBezTo>
                  <a:cubicBezTo>
                    <a:pt x="0" y="1905"/>
                    <a:pt x="0" y="1905"/>
                    <a:pt x="0" y="953"/>
                  </a:cubicBezTo>
                  <a:cubicBezTo>
                    <a:pt x="953" y="953"/>
                    <a:pt x="953" y="953"/>
                    <a:pt x="1905" y="1905"/>
                  </a:cubicBezTo>
                  <a:cubicBezTo>
                    <a:pt x="1905" y="1905"/>
                    <a:pt x="1905" y="1905"/>
                    <a:pt x="2857" y="1905"/>
                  </a:cubicBezTo>
                  <a:cubicBezTo>
                    <a:pt x="3810" y="1905"/>
                    <a:pt x="4763" y="1905"/>
                    <a:pt x="4763" y="953"/>
                  </a:cubicBezTo>
                  <a:cubicBezTo>
                    <a:pt x="4763" y="953"/>
                    <a:pt x="5715" y="953"/>
                    <a:pt x="5715" y="953"/>
                  </a:cubicBezTo>
                  <a:cubicBezTo>
                    <a:pt x="5715" y="953"/>
                    <a:pt x="6668" y="1905"/>
                    <a:pt x="6668" y="953"/>
                  </a:cubicBezTo>
                  <a:cubicBezTo>
                    <a:pt x="6668" y="953"/>
                    <a:pt x="6668" y="953"/>
                    <a:pt x="6668" y="953"/>
                  </a:cubicBezTo>
                  <a:cubicBezTo>
                    <a:pt x="6668" y="953"/>
                    <a:pt x="7620" y="953"/>
                    <a:pt x="7620" y="953"/>
                  </a:cubicBezTo>
                  <a:cubicBezTo>
                    <a:pt x="8573" y="953"/>
                    <a:pt x="8573" y="953"/>
                    <a:pt x="9525" y="953"/>
                  </a:cubicBezTo>
                  <a:cubicBezTo>
                    <a:pt x="10477" y="953"/>
                    <a:pt x="11430" y="953"/>
                    <a:pt x="11430" y="953"/>
                  </a:cubicBezTo>
                  <a:cubicBezTo>
                    <a:pt x="11430" y="953"/>
                    <a:pt x="11430" y="953"/>
                    <a:pt x="11430" y="953"/>
                  </a:cubicBezTo>
                  <a:cubicBezTo>
                    <a:pt x="11430" y="953"/>
                    <a:pt x="11430" y="953"/>
                    <a:pt x="11430" y="953"/>
                  </a:cubicBezTo>
                  <a:cubicBezTo>
                    <a:pt x="10477" y="953"/>
                    <a:pt x="11430" y="0"/>
                    <a:pt x="11430" y="0"/>
                  </a:cubicBezTo>
                  <a:cubicBezTo>
                    <a:pt x="9525" y="0"/>
                    <a:pt x="10477" y="0"/>
                    <a:pt x="104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20BBB21-0778-474C-B836-672BC391A5F6}"/>
                </a:ext>
              </a:extLst>
            </p:cNvPr>
            <p:cNvSpPr/>
            <p:nvPr/>
          </p:nvSpPr>
          <p:spPr>
            <a:xfrm>
              <a:off x="6007946" y="3462337"/>
              <a:ext cx="12805" cy="1904"/>
            </a:xfrm>
            <a:custGeom>
              <a:avLst/>
              <a:gdLst>
                <a:gd name="connsiteX0" fmla="*/ 3281 w 12805"/>
                <a:gd name="connsiteY0" fmla="*/ 0 h 1904"/>
                <a:gd name="connsiteX1" fmla="*/ 7091 w 12805"/>
                <a:gd name="connsiteY1" fmla="*/ 953 h 1904"/>
                <a:gd name="connsiteX2" fmla="*/ 8043 w 12805"/>
                <a:gd name="connsiteY2" fmla="*/ 953 h 1904"/>
                <a:gd name="connsiteX3" fmla="*/ 8996 w 12805"/>
                <a:gd name="connsiteY3" fmla="*/ 953 h 1904"/>
                <a:gd name="connsiteX4" fmla="*/ 11853 w 12805"/>
                <a:gd name="connsiteY4" fmla="*/ 0 h 1904"/>
                <a:gd name="connsiteX5" fmla="*/ 12806 w 12805"/>
                <a:gd name="connsiteY5" fmla="*/ 0 h 1904"/>
                <a:gd name="connsiteX6" fmla="*/ 12806 w 12805"/>
                <a:gd name="connsiteY6" fmla="*/ 953 h 1904"/>
                <a:gd name="connsiteX7" fmla="*/ 11853 w 12805"/>
                <a:gd name="connsiteY7" fmla="*/ 1905 h 1904"/>
                <a:gd name="connsiteX8" fmla="*/ 8996 w 12805"/>
                <a:gd name="connsiteY8" fmla="*/ 953 h 1904"/>
                <a:gd name="connsiteX9" fmla="*/ 8043 w 12805"/>
                <a:gd name="connsiteY9" fmla="*/ 953 h 1904"/>
                <a:gd name="connsiteX10" fmla="*/ 7091 w 12805"/>
                <a:gd name="connsiteY10" fmla="*/ 1905 h 1904"/>
                <a:gd name="connsiteX11" fmla="*/ 6138 w 12805"/>
                <a:gd name="connsiteY11" fmla="*/ 1905 h 1904"/>
                <a:gd name="connsiteX12" fmla="*/ 3281 w 12805"/>
                <a:gd name="connsiteY12" fmla="*/ 1905 h 1904"/>
                <a:gd name="connsiteX13" fmla="*/ 423 w 12805"/>
                <a:gd name="connsiteY13" fmla="*/ 953 h 1904"/>
                <a:gd name="connsiteX14" fmla="*/ 423 w 12805"/>
                <a:gd name="connsiteY14" fmla="*/ 0 h 1904"/>
                <a:gd name="connsiteX15" fmla="*/ 3281 w 12805"/>
                <a:gd name="connsiteY15" fmla="*/ 0 h 1904"/>
                <a:gd name="connsiteX16" fmla="*/ 3281 w 12805"/>
                <a:gd name="connsiteY16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05" h="1904">
                  <a:moveTo>
                    <a:pt x="3281" y="0"/>
                  </a:moveTo>
                  <a:cubicBezTo>
                    <a:pt x="3281" y="953"/>
                    <a:pt x="6138" y="953"/>
                    <a:pt x="7091" y="953"/>
                  </a:cubicBezTo>
                  <a:cubicBezTo>
                    <a:pt x="8043" y="0"/>
                    <a:pt x="8043" y="953"/>
                    <a:pt x="8043" y="953"/>
                  </a:cubicBezTo>
                  <a:cubicBezTo>
                    <a:pt x="8043" y="953"/>
                    <a:pt x="8996" y="953"/>
                    <a:pt x="8996" y="953"/>
                  </a:cubicBezTo>
                  <a:cubicBezTo>
                    <a:pt x="9948" y="953"/>
                    <a:pt x="10901" y="953"/>
                    <a:pt x="11853" y="0"/>
                  </a:cubicBezTo>
                  <a:cubicBezTo>
                    <a:pt x="11853" y="0"/>
                    <a:pt x="12806" y="0"/>
                    <a:pt x="12806" y="0"/>
                  </a:cubicBezTo>
                  <a:cubicBezTo>
                    <a:pt x="12806" y="0"/>
                    <a:pt x="12806" y="953"/>
                    <a:pt x="12806" y="953"/>
                  </a:cubicBezTo>
                  <a:cubicBezTo>
                    <a:pt x="12806" y="953"/>
                    <a:pt x="12806" y="1905"/>
                    <a:pt x="11853" y="1905"/>
                  </a:cubicBezTo>
                  <a:cubicBezTo>
                    <a:pt x="10901" y="1905"/>
                    <a:pt x="9948" y="1905"/>
                    <a:pt x="8996" y="953"/>
                  </a:cubicBezTo>
                  <a:cubicBezTo>
                    <a:pt x="8996" y="953"/>
                    <a:pt x="8043" y="953"/>
                    <a:pt x="8043" y="953"/>
                  </a:cubicBezTo>
                  <a:cubicBezTo>
                    <a:pt x="8043" y="953"/>
                    <a:pt x="7091" y="953"/>
                    <a:pt x="7091" y="1905"/>
                  </a:cubicBezTo>
                  <a:cubicBezTo>
                    <a:pt x="7091" y="1905"/>
                    <a:pt x="7091" y="1905"/>
                    <a:pt x="6138" y="1905"/>
                  </a:cubicBezTo>
                  <a:cubicBezTo>
                    <a:pt x="5186" y="1905"/>
                    <a:pt x="4233" y="1905"/>
                    <a:pt x="3281" y="1905"/>
                  </a:cubicBezTo>
                  <a:cubicBezTo>
                    <a:pt x="2328" y="1905"/>
                    <a:pt x="1376" y="953"/>
                    <a:pt x="423" y="953"/>
                  </a:cubicBezTo>
                  <a:cubicBezTo>
                    <a:pt x="423" y="953"/>
                    <a:pt x="-529" y="953"/>
                    <a:pt x="423" y="0"/>
                  </a:cubicBezTo>
                  <a:cubicBezTo>
                    <a:pt x="2328" y="953"/>
                    <a:pt x="2328" y="953"/>
                    <a:pt x="3281" y="0"/>
                  </a:cubicBezTo>
                  <a:cubicBezTo>
                    <a:pt x="3281" y="953"/>
                    <a:pt x="3281" y="0"/>
                    <a:pt x="3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33CB10C-ABC9-46DE-A4BC-4BBB2AA9C7E5}"/>
                </a:ext>
              </a:extLst>
            </p:cNvPr>
            <p:cNvSpPr/>
            <p:nvPr/>
          </p:nvSpPr>
          <p:spPr>
            <a:xfrm>
              <a:off x="6083616" y="3454294"/>
              <a:ext cx="7381" cy="4233"/>
            </a:xfrm>
            <a:custGeom>
              <a:avLst/>
              <a:gdLst>
                <a:gd name="connsiteX0" fmla="*/ 1905 w 7381"/>
                <a:gd name="connsiteY0" fmla="*/ 1376 h 4233"/>
                <a:gd name="connsiteX1" fmla="*/ 3810 w 7381"/>
                <a:gd name="connsiteY1" fmla="*/ 2328 h 4233"/>
                <a:gd name="connsiteX2" fmla="*/ 2858 w 7381"/>
                <a:gd name="connsiteY2" fmla="*/ 1376 h 4233"/>
                <a:gd name="connsiteX3" fmla="*/ 1905 w 7381"/>
                <a:gd name="connsiteY3" fmla="*/ 423 h 4233"/>
                <a:gd name="connsiteX4" fmla="*/ 3810 w 7381"/>
                <a:gd name="connsiteY4" fmla="*/ 423 h 4233"/>
                <a:gd name="connsiteX5" fmla="*/ 5715 w 7381"/>
                <a:gd name="connsiteY5" fmla="*/ 423 h 4233"/>
                <a:gd name="connsiteX6" fmla="*/ 4763 w 7381"/>
                <a:gd name="connsiteY6" fmla="*/ 423 h 4233"/>
                <a:gd name="connsiteX7" fmla="*/ 3810 w 7381"/>
                <a:gd name="connsiteY7" fmla="*/ 1376 h 4233"/>
                <a:gd name="connsiteX8" fmla="*/ 3810 w 7381"/>
                <a:gd name="connsiteY8" fmla="*/ 2328 h 4233"/>
                <a:gd name="connsiteX9" fmla="*/ 4763 w 7381"/>
                <a:gd name="connsiteY9" fmla="*/ 2328 h 4233"/>
                <a:gd name="connsiteX10" fmla="*/ 6667 w 7381"/>
                <a:gd name="connsiteY10" fmla="*/ 2328 h 4233"/>
                <a:gd name="connsiteX11" fmla="*/ 6667 w 7381"/>
                <a:gd name="connsiteY11" fmla="*/ 3281 h 4233"/>
                <a:gd name="connsiteX12" fmla="*/ 6667 w 7381"/>
                <a:gd name="connsiteY12" fmla="*/ 4233 h 4233"/>
                <a:gd name="connsiteX13" fmla="*/ 5715 w 7381"/>
                <a:gd name="connsiteY13" fmla="*/ 4233 h 4233"/>
                <a:gd name="connsiteX14" fmla="*/ 2858 w 7381"/>
                <a:gd name="connsiteY14" fmla="*/ 3281 h 4233"/>
                <a:gd name="connsiteX15" fmla="*/ 1905 w 7381"/>
                <a:gd name="connsiteY15" fmla="*/ 3281 h 4233"/>
                <a:gd name="connsiteX16" fmla="*/ 953 w 7381"/>
                <a:gd name="connsiteY16" fmla="*/ 3281 h 4233"/>
                <a:gd name="connsiteX17" fmla="*/ 953 w 7381"/>
                <a:gd name="connsiteY17" fmla="*/ 3281 h 4233"/>
                <a:gd name="connsiteX18" fmla="*/ 953 w 7381"/>
                <a:gd name="connsiteY18" fmla="*/ 3281 h 4233"/>
                <a:gd name="connsiteX19" fmla="*/ 953 w 7381"/>
                <a:gd name="connsiteY19" fmla="*/ 3281 h 4233"/>
                <a:gd name="connsiteX20" fmla="*/ 0 w 7381"/>
                <a:gd name="connsiteY20" fmla="*/ 2328 h 4233"/>
                <a:gd name="connsiteX21" fmla="*/ 1905 w 7381"/>
                <a:gd name="connsiteY21" fmla="*/ 1376 h 4233"/>
                <a:gd name="connsiteX22" fmla="*/ 2858 w 7381"/>
                <a:gd name="connsiteY22" fmla="*/ 3281 h 4233"/>
                <a:gd name="connsiteX23" fmla="*/ 2858 w 7381"/>
                <a:gd name="connsiteY23" fmla="*/ 3281 h 4233"/>
                <a:gd name="connsiteX24" fmla="*/ 4763 w 7381"/>
                <a:gd name="connsiteY24" fmla="*/ 3281 h 4233"/>
                <a:gd name="connsiteX25" fmla="*/ 4763 w 7381"/>
                <a:gd name="connsiteY25" fmla="*/ 3281 h 4233"/>
                <a:gd name="connsiteX26" fmla="*/ 3810 w 7381"/>
                <a:gd name="connsiteY26" fmla="*/ 3281 h 4233"/>
                <a:gd name="connsiteX27" fmla="*/ 1905 w 7381"/>
                <a:gd name="connsiteY27" fmla="*/ 1376 h 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381" h="4233">
                  <a:moveTo>
                    <a:pt x="1905" y="1376"/>
                  </a:moveTo>
                  <a:cubicBezTo>
                    <a:pt x="2858" y="1376"/>
                    <a:pt x="2858" y="2328"/>
                    <a:pt x="3810" y="2328"/>
                  </a:cubicBezTo>
                  <a:cubicBezTo>
                    <a:pt x="3810" y="2328"/>
                    <a:pt x="3810" y="1376"/>
                    <a:pt x="2858" y="1376"/>
                  </a:cubicBezTo>
                  <a:cubicBezTo>
                    <a:pt x="1905" y="1376"/>
                    <a:pt x="1905" y="423"/>
                    <a:pt x="1905" y="423"/>
                  </a:cubicBezTo>
                  <a:cubicBezTo>
                    <a:pt x="1905" y="423"/>
                    <a:pt x="2858" y="-529"/>
                    <a:pt x="3810" y="423"/>
                  </a:cubicBezTo>
                  <a:cubicBezTo>
                    <a:pt x="3810" y="423"/>
                    <a:pt x="4763" y="1376"/>
                    <a:pt x="5715" y="423"/>
                  </a:cubicBezTo>
                  <a:cubicBezTo>
                    <a:pt x="5715" y="423"/>
                    <a:pt x="5715" y="423"/>
                    <a:pt x="4763" y="423"/>
                  </a:cubicBezTo>
                  <a:cubicBezTo>
                    <a:pt x="4763" y="423"/>
                    <a:pt x="3810" y="423"/>
                    <a:pt x="3810" y="1376"/>
                  </a:cubicBezTo>
                  <a:cubicBezTo>
                    <a:pt x="2858" y="2328"/>
                    <a:pt x="3810" y="2328"/>
                    <a:pt x="3810" y="2328"/>
                  </a:cubicBezTo>
                  <a:cubicBezTo>
                    <a:pt x="4763" y="2328"/>
                    <a:pt x="4763" y="2328"/>
                    <a:pt x="4763" y="2328"/>
                  </a:cubicBezTo>
                  <a:cubicBezTo>
                    <a:pt x="5715" y="2328"/>
                    <a:pt x="5715" y="3281"/>
                    <a:pt x="6667" y="2328"/>
                  </a:cubicBezTo>
                  <a:cubicBezTo>
                    <a:pt x="7620" y="2328"/>
                    <a:pt x="7620" y="2328"/>
                    <a:pt x="6667" y="3281"/>
                  </a:cubicBezTo>
                  <a:cubicBezTo>
                    <a:pt x="6667" y="3281"/>
                    <a:pt x="5715" y="4233"/>
                    <a:pt x="6667" y="4233"/>
                  </a:cubicBezTo>
                  <a:cubicBezTo>
                    <a:pt x="6667" y="4233"/>
                    <a:pt x="6667" y="4233"/>
                    <a:pt x="5715" y="4233"/>
                  </a:cubicBezTo>
                  <a:cubicBezTo>
                    <a:pt x="4763" y="4233"/>
                    <a:pt x="3810" y="4233"/>
                    <a:pt x="2858" y="3281"/>
                  </a:cubicBezTo>
                  <a:cubicBezTo>
                    <a:pt x="2858" y="3281"/>
                    <a:pt x="1905" y="3281"/>
                    <a:pt x="1905" y="3281"/>
                  </a:cubicBezTo>
                  <a:cubicBezTo>
                    <a:pt x="1905" y="3281"/>
                    <a:pt x="1905" y="4233"/>
                    <a:pt x="953" y="3281"/>
                  </a:cubicBezTo>
                  <a:cubicBezTo>
                    <a:pt x="953" y="3281"/>
                    <a:pt x="953" y="3281"/>
                    <a:pt x="953" y="3281"/>
                  </a:cubicBezTo>
                  <a:cubicBezTo>
                    <a:pt x="953" y="3281"/>
                    <a:pt x="953" y="3281"/>
                    <a:pt x="953" y="3281"/>
                  </a:cubicBezTo>
                  <a:cubicBezTo>
                    <a:pt x="953" y="3281"/>
                    <a:pt x="953" y="3281"/>
                    <a:pt x="953" y="3281"/>
                  </a:cubicBezTo>
                  <a:cubicBezTo>
                    <a:pt x="0" y="3281"/>
                    <a:pt x="0" y="2328"/>
                    <a:pt x="0" y="2328"/>
                  </a:cubicBezTo>
                  <a:cubicBezTo>
                    <a:pt x="1905" y="2328"/>
                    <a:pt x="953" y="3281"/>
                    <a:pt x="1905" y="1376"/>
                  </a:cubicBezTo>
                  <a:cubicBezTo>
                    <a:pt x="1905" y="2328"/>
                    <a:pt x="2858" y="2328"/>
                    <a:pt x="2858" y="3281"/>
                  </a:cubicBezTo>
                  <a:cubicBezTo>
                    <a:pt x="2858" y="3281"/>
                    <a:pt x="2858" y="3281"/>
                    <a:pt x="2858" y="3281"/>
                  </a:cubicBezTo>
                  <a:cubicBezTo>
                    <a:pt x="3810" y="3281"/>
                    <a:pt x="3810" y="3281"/>
                    <a:pt x="4763" y="3281"/>
                  </a:cubicBezTo>
                  <a:cubicBezTo>
                    <a:pt x="4763" y="3281"/>
                    <a:pt x="5715" y="3281"/>
                    <a:pt x="4763" y="3281"/>
                  </a:cubicBezTo>
                  <a:cubicBezTo>
                    <a:pt x="4763" y="3281"/>
                    <a:pt x="4763" y="3281"/>
                    <a:pt x="3810" y="3281"/>
                  </a:cubicBezTo>
                  <a:cubicBezTo>
                    <a:pt x="3810" y="2328"/>
                    <a:pt x="2858" y="2328"/>
                    <a:pt x="1905" y="1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13F3C25-EFCA-4934-AFD6-EB1C1455480B}"/>
                </a:ext>
              </a:extLst>
            </p:cNvPr>
            <p:cNvSpPr/>
            <p:nvPr/>
          </p:nvSpPr>
          <p:spPr>
            <a:xfrm>
              <a:off x="6103619" y="3496627"/>
              <a:ext cx="9525" cy="1904"/>
            </a:xfrm>
            <a:custGeom>
              <a:avLst/>
              <a:gdLst>
                <a:gd name="connsiteX0" fmla="*/ 9525 w 9525"/>
                <a:gd name="connsiteY0" fmla="*/ 1905 h 1904"/>
                <a:gd name="connsiteX1" fmla="*/ 7620 w 9525"/>
                <a:gd name="connsiteY1" fmla="*/ 1905 h 1904"/>
                <a:gd name="connsiteX2" fmla="*/ 2858 w 9525"/>
                <a:gd name="connsiteY2" fmla="*/ 953 h 1904"/>
                <a:gd name="connsiteX3" fmla="*/ 953 w 9525"/>
                <a:gd name="connsiteY3" fmla="*/ 953 h 1904"/>
                <a:gd name="connsiteX4" fmla="*/ 0 w 9525"/>
                <a:gd name="connsiteY4" fmla="*/ 0 h 1904"/>
                <a:gd name="connsiteX5" fmla="*/ 0 w 9525"/>
                <a:gd name="connsiteY5" fmla="*/ 0 h 1904"/>
                <a:gd name="connsiteX6" fmla="*/ 953 w 9525"/>
                <a:gd name="connsiteY6" fmla="*/ 0 h 1904"/>
                <a:gd name="connsiteX7" fmla="*/ 3810 w 9525"/>
                <a:gd name="connsiteY7" fmla="*/ 0 h 1904"/>
                <a:gd name="connsiteX8" fmla="*/ 5715 w 9525"/>
                <a:gd name="connsiteY8" fmla="*/ 0 h 1904"/>
                <a:gd name="connsiteX9" fmla="*/ 5715 w 9525"/>
                <a:gd name="connsiteY9" fmla="*/ 0 h 1904"/>
                <a:gd name="connsiteX10" fmla="*/ 7620 w 9525"/>
                <a:gd name="connsiteY10" fmla="*/ 0 h 1904"/>
                <a:gd name="connsiteX11" fmla="*/ 8573 w 9525"/>
                <a:gd name="connsiteY11" fmla="*/ 0 h 1904"/>
                <a:gd name="connsiteX12" fmla="*/ 9525 w 9525"/>
                <a:gd name="connsiteY12" fmla="*/ 1905 h 1904"/>
                <a:gd name="connsiteX13" fmla="*/ 9525 w 9525"/>
                <a:gd name="connsiteY13" fmla="*/ 1905 h 1904"/>
                <a:gd name="connsiteX14" fmla="*/ 9525 w 9525"/>
                <a:gd name="connsiteY14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25" h="1904">
                  <a:moveTo>
                    <a:pt x="9525" y="1905"/>
                  </a:moveTo>
                  <a:cubicBezTo>
                    <a:pt x="8573" y="1905"/>
                    <a:pt x="8573" y="1905"/>
                    <a:pt x="7620" y="1905"/>
                  </a:cubicBezTo>
                  <a:cubicBezTo>
                    <a:pt x="6668" y="953"/>
                    <a:pt x="4763" y="953"/>
                    <a:pt x="2858" y="953"/>
                  </a:cubicBezTo>
                  <a:cubicBezTo>
                    <a:pt x="1905" y="953"/>
                    <a:pt x="953" y="953"/>
                    <a:pt x="953" y="953"/>
                  </a:cubicBezTo>
                  <a:cubicBezTo>
                    <a:pt x="953" y="95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1905" y="0"/>
                    <a:pt x="2858" y="0"/>
                    <a:pt x="3810" y="0"/>
                  </a:cubicBezTo>
                  <a:cubicBezTo>
                    <a:pt x="4763" y="0"/>
                    <a:pt x="5715" y="0"/>
                    <a:pt x="5715" y="0"/>
                  </a:cubicBezTo>
                  <a:cubicBezTo>
                    <a:pt x="5715" y="0"/>
                    <a:pt x="5715" y="0"/>
                    <a:pt x="5715" y="0"/>
                  </a:cubicBezTo>
                  <a:cubicBezTo>
                    <a:pt x="6668" y="953"/>
                    <a:pt x="7620" y="0"/>
                    <a:pt x="7620" y="0"/>
                  </a:cubicBezTo>
                  <a:cubicBezTo>
                    <a:pt x="7620" y="0"/>
                    <a:pt x="8573" y="0"/>
                    <a:pt x="8573" y="0"/>
                  </a:cubicBezTo>
                  <a:cubicBezTo>
                    <a:pt x="9525" y="953"/>
                    <a:pt x="9525" y="953"/>
                    <a:pt x="9525" y="1905"/>
                  </a:cubicBezTo>
                  <a:cubicBezTo>
                    <a:pt x="8573" y="1905"/>
                    <a:pt x="8573" y="1905"/>
                    <a:pt x="9525" y="1905"/>
                  </a:cubicBezTo>
                  <a:cubicBezTo>
                    <a:pt x="8573" y="1905"/>
                    <a:pt x="8573" y="1905"/>
                    <a:pt x="952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987E37A-22AE-4B17-950B-2F2B0BBB542E}"/>
                </a:ext>
              </a:extLst>
            </p:cNvPr>
            <p:cNvSpPr/>
            <p:nvPr/>
          </p:nvSpPr>
          <p:spPr>
            <a:xfrm>
              <a:off x="6021704" y="3463819"/>
              <a:ext cx="10477" cy="1375"/>
            </a:xfrm>
            <a:custGeom>
              <a:avLst/>
              <a:gdLst>
                <a:gd name="connsiteX0" fmla="*/ 10478 w 10477"/>
                <a:gd name="connsiteY0" fmla="*/ 1376 h 1375"/>
                <a:gd name="connsiteX1" fmla="*/ 6667 w 10477"/>
                <a:gd name="connsiteY1" fmla="*/ 1376 h 1375"/>
                <a:gd name="connsiteX2" fmla="*/ 2858 w 10477"/>
                <a:gd name="connsiteY2" fmla="*/ 1376 h 1375"/>
                <a:gd name="connsiteX3" fmla="*/ 1905 w 10477"/>
                <a:gd name="connsiteY3" fmla="*/ 1376 h 1375"/>
                <a:gd name="connsiteX4" fmla="*/ 0 w 10477"/>
                <a:gd name="connsiteY4" fmla="*/ 423 h 1375"/>
                <a:gd name="connsiteX5" fmla="*/ 1905 w 10477"/>
                <a:gd name="connsiteY5" fmla="*/ 423 h 1375"/>
                <a:gd name="connsiteX6" fmla="*/ 1905 w 10477"/>
                <a:gd name="connsiteY6" fmla="*/ 423 h 1375"/>
                <a:gd name="connsiteX7" fmla="*/ 3810 w 10477"/>
                <a:gd name="connsiteY7" fmla="*/ 423 h 1375"/>
                <a:gd name="connsiteX8" fmla="*/ 5715 w 10477"/>
                <a:gd name="connsiteY8" fmla="*/ 423 h 1375"/>
                <a:gd name="connsiteX9" fmla="*/ 5715 w 10477"/>
                <a:gd name="connsiteY9" fmla="*/ 423 h 1375"/>
                <a:gd name="connsiteX10" fmla="*/ 7620 w 10477"/>
                <a:gd name="connsiteY10" fmla="*/ 423 h 1375"/>
                <a:gd name="connsiteX11" fmla="*/ 10478 w 10477"/>
                <a:gd name="connsiteY11" fmla="*/ 1376 h 1375"/>
                <a:gd name="connsiteX12" fmla="*/ 10478 w 10477"/>
                <a:gd name="connsiteY12" fmla="*/ 1376 h 1375"/>
                <a:gd name="connsiteX13" fmla="*/ 10478 w 10477"/>
                <a:gd name="connsiteY13" fmla="*/ 1376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" h="1375">
                  <a:moveTo>
                    <a:pt x="10478" y="1376"/>
                  </a:moveTo>
                  <a:cubicBezTo>
                    <a:pt x="9525" y="1376"/>
                    <a:pt x="7620" y="1376"/>
                    <a:pt x="6667" y="1376"/>
                  </a:cubicBezTo>
                  <a:cubicBezTo>
                    <a:pt x="5715" y="1376"/>
                    <a:pt x="3810" y="1376"/>
                    <a:pt x="2858" y="1376"/>
                  </a:cubicBezTo>
                  <a:cubicBezTo>
                    <a:pt x="2858" y="1376"/>
                    <a:pt x="2858" y="1376"/>
                    <a:pt x="1905" y="1376"/>
                  </a:cubicBezTo>
                  <a:cubicBezTo>
                    <a:pt x="1905" y="1376"/>
                    <a:pt x="953" y="1376"/>
                    <a:pt x="0" y="423"/>
                  </a:cubicBezTo>
                  <a:cubicBezTo>
                    <a:pt x="953" y="423"/>
                    <a:pt x="1905" y="423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1905" y="-529"/>
                    <a:pt x="2858" y="423"/>
                    <a:pt x="3810" y="423"/>
                  </a:cubicBezTo>
                  <a:cubicBezTo>
                    <a:pt x="4763" y="423"/>
                    <a:pt x="4763" y="423"/>
                    <a:pt x="5715" y="423"/>
                  </a:cubicBezTo>
                  <a:cubicBezTo>
                    <a:pt x="5715" y="423"/>
                    <a:pt x="5715" y="423"/>
                    <a:pt x="5715" y="423"/>
                  </a:cubicBezTo>
                  <a:cubicBezTo>
                    <a:pt x="6667" y="1376"/>
                    <a:pt x="6667" y="423"/>
                    <a:pt x="7620" y="423"/>
                  </a:cubicBezTo>
                  <a:cubicBezTo>
                    <a:pt x="9525" y="423"/>
                    <a:pt x="10478" y="423"/>
                    <a:pt x="10478" y="1376"/>
                  </a:cubicBezTo>
                  <a:cubicBezTo>
                    <a:pt x="10478" y="1376"/>
                    <a:pt x="10478" y="1376"/>
                    <a:pt x="10478" y="1376"/>
                  </a:cubicBezTo>
                  <a:cubicBezTo>
                    <a:pt x="10478" y="1376"/>
                    <a:pt x="10478" y="1376"/>
                    <a:pt x="10478" y="1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0EC34C3-1C44-4017-B72F-ED76100CAC8F}"/>
                </a:ext>
              </a:extLst>
            </p:cNvPr>
            <p:cNvSpPr/>
            <p:nvPr/>
          </p:nvSpPr>
          <p:spPr>
            <a:xfrm>
              <a:off x="5949314" y="3452812"/>
              <a:ext cx="3809" cy="2857"/>
            </a:xfrm>
            <a:custGeom>
              <a:avLst/>
              <a:gdLst>
                <a:gd name="connsiteX0" fmla="*/ 3810 w 3809"/>
                <a:gd name="connsiteY0" fmla="*/ 0 h 2857"/>
                <a:gd name="connsiteX1" fmla="*/ 2858 w 3809"/>
                <a:gd name="connsiteY1" fmla="*/ 953 h 2857"/>
                <a:gd name="connsiteX2" fmla="*/ 1905 w 3809"/>
                <a:gd name="connsiteY2" fmla="*/ 1905 h 2857"/>
                <a:gd name="connsiteX3" fmla="*/ 1905 w 3809"/>
                <a:gd name="connsiteY3" fmla="*/ 2858 h 2857"/>
                <a:gd name="connsiteX4" fmla="*/ 953 w 3809"/>
                <a:gd name="connsiteY4" fmla="*/ 2858 h 2857"/>
                <a:gd name="connsiteX5" fmla="*/ 0 w 3809"/>
                <a:gd name="connsiteY5" fmla="*/ 953 h 2857"/>
                <a:gd name="connsiteX6" fmla="*/ 953 w 3809"/>
                <a:gd name="connsiteY6" fmla="*/ 0 h 2857"/>
                <a:gd name="connsiteX7" fmla="*/ 953 w 3809"/>
                <a:gd name="connsiteY7" fmla="*/ 0 h 2857"/>
                <a:gd name="connsiteX8" fmla="*/ 2858 w 3809"/>
                <a:gd name="connsiteY8" fmla="*/ 953 h 2857"/>
                <a:gd name="connsiteX9" fmla="*/ 3810 w 3809"/>
                <a:gd name="connsiteY9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9" h="2857">
                  <a:moveTo>
                    <a:pt x="3810" y="0"/>
                  </a:moveTo>
                  <a:cubicBezTo>
                    <a:pt x="3810" y="953"/>
                    <a:pt x="3810" y="953"/>
                    <a:pt x="2858" y="953"/>
                  </a:cubicBezTo>
                  <a:cubicBezTo>
                    <a:pt x="1905" y="953"/>
                    <a:pt x="1905" y="953"/>
                    <a:pt x="1905" y="1905"/>
                  </a:cubicBezTo>
                  <a:cubicBezTo>
                    <a:pt x="1905" y="1905"/>
                    <a:pt x="1905" y="2858"/>
                    <a:pt x="1905" y="2858"/>
                  </a:cubicBezTo>
                  <a:cubicBezTo>
                    <a:pt x="1905" y="2858"/>
                    <a:pt x="953" y="2858"/>
                    <a:pt x="953" y="2858"/>
                  </a:cubicBezTo>
                  <a:cubicBezTo>
                    <a:pt x="953" y="1905"/>
                    <a:pt x="0" y="1905"/>
                    <a:pt x="0" y="953"/>
                  </a:cubicBezTo>
                  <a:cubicBezTo>
                    <a:pt x="0" y="953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953"/>
                    <a:pt x="2858" y="0"/>
                    <a:pt x="2858" y="953"/>
                  </a:cubicBezTo>
                  <a:cubicBezTo>
                    <a:pt x="3810" y="953"/>
                    <a:pt x="3810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B11E01F-3B33-4C1D-9D50-D71558497048}"/>
                </a:ext>
              </a:extLst>
            </p:cNvPr>
            <p:cNvSpPr/>
            <p:nvPr/>
          </p:nvSpPr>
          <p:spPr>
            <a:xfrm>
              <a:off x="6048374" y="3460432"/>
              <a:ext cx="4762" cy="3333"/>
            </a:xfrm>
            <a:custGeom>
              <a:avLst/>
              <a:gdLst>
                <a:gd name="connsiteX0" fmla="*/ 0 w 4762"/>
                <a:gd name="connsiteY0" fmla="*/ 1905 h 3333"/>
                <a:gd name="connsiteX1" fmla="*/ 953 w 4762"/>
                <a:gd name="connsiteY1" fmla="*/ 1905 h 3333"/>
                <a:gd name="connsiteX2" fmla="*/ 1905 w 4762"/>
                <a:gd name="connsiteY2" fmla="*/ 952 h 3333"/>
                <a:gd name="connsiteX3" fmla="*/ 1905 w 4762"/>
                <a:gd name="connsiteY3" fmla="*/ 0 h 3333"/>
                <a:gd name="connsiteX4" fmla="*/ 3810 w 4762"/>
                <a:gd name="connsiteY4" fmla="*/ 0 h 3333"/>
                <a:gd name="connsiteX5" fmla="*/ 4763 w 4762"/>
                <a:gd name="connsiteY5" fmla="*/ 0 h 3333"/>
                <a:gd name="connsiteX6" fmla="*/ 3810 w 4762"/>
                <a:gd name="connsiteY6" fmla="*/ 0 h 3333"/>
                <a:gd name="connsiteX7" fmla="*/ 3810 w 4762"/>
                <a:gd name="connsiteY7" fmla="*/ 952 h 3333"/>
                <a:gd name="connsiteX8" fmla="*/ 3810 w 4762"/>
                <a:gd name="connsiteY8" fmla="*/ 1905 h 3333"/>
                <a:gd name="connsiteX9" fmla="*/ 0 w 4762"/>
                <a:gd name="connsiteY9" fmla="*/ 1905 h 3333"/>
                <a:gd name="connsiteX10" fmla="*/ 0 w 4762"/>
                <a:gd name="connsiteY10" fmla="*/ 1905 h 3333"/>
                <a:gd name="connsiteX11" fmla="*/ 0 w 4762"/>
                <a:gd name="connsiteY11" fmla="*/ 1905 h 3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" h="3333">
                  <a:moveTo>
                    <a:pt x="0" y="1905"/>
                  </a:moveTo>
                  <a:cubicBezTo>
                    <a:pt x="0" y="1905"/>
                    <a:pt x="953" y="1905"/>
                    <a:pt x="953" y="1905"/>
                  </a:cubicBezTo>
                  <a:cubicBezTo>
                    <a:pt x="953" y="1905"/>
                    <a:pt x="1905" y="1905"/>
                    <a:pt x="1905" y="952"/>
                  </a:cubicBezTo>
                  <a:cubicBezTo>
                    <a:pt x="1905" y="952"/>
                    <a:pt x="1905" y="0"/>
                    <a:pt x="1905" y="0"/>
                  </a:cubicBezTo>
                  <a:cubicBezTo>
                    <a:pt x="1905" y="0"/>
                    <a:pt x="2858" y="0"/>
                    <a:pt x="3810" y="0"/>
                  </a:cubicBezTo>
                  <a:cubicBezTo>
                    <a:pt x="3810" y="0"/>
                    <a:pt x="4763" y="0"/>
                    <a:pt x="4763" y="0"/>
                  </a:cubicBezTo>
                  <a:cubicBezTo>
                    <a:pt x="4763" y="0"/>
                    <a:pt x="4763" y="0"/>
                    <a:pt x="3810" y="0"/>
                  </a:cubicBezTo>
                  <a:cubicBezTo>
                    <a:pt x="3810" y="0"/>
                    <a:pt x="3810" y="952"/>
                    <a:pt x="3810" y="952"/>
                  </a:cubicBezTo>
                  <a:cubicBezTo>
                    <a:pt x="4763" y="1905"/>
                    <a:pt x="3810" y="1905"/>
                    <a:pt x="3810" y="1905"/>
                  </a:cubicBezTo>
                  <a:cubicBezTo>
                    <a:pt x="2858" y="3810"/>
                    <a:pt x="1905" y="3810"/>
                    <a:pt x="0" y="1905"/>
                  </a:cubicBezTo>
                  <a:cubicBezTo>
                    <a:pt x="0" y="2858"/>
                    <a:pt x="0" y="2858"/>
                    <a:pt x="0" y="1905"/>
                  </a:cubicBez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3BFC07C-030C-4020-9EF0-FA1A236D206D}"/>
                </a:ext>
              </a:extLst>
            </p:cNvPr>
            <p:cNvSpPr/>
            <p:nvPr/>
          </p:nvSpPr>
          <p:spPr>
            <a:xfrm>
              <a:off x="6032182" y="3500014"/>
              <a:ext cx="9525" cy="1799"/>
            </a:xfrm>
            <a:custGeom>
              <a:avLst/>
              <a:gdLst>
                <a:gd name="connsiteX0" fmla="*/ 9525 w 9525"/>
                <a:gd name="connsiteY0" fmla="*/ 1376 h 1799"/>
                <a:gd name="connsiteX1" fmla="*/ 5715 w 9525"/>
                <a:gd name="connsiteY1" fmla="*/ 1376 h 1799"/>
                <a:gd name="connsiteX2" fmla="*/ 2858 w 9525"/>
                <a:gd name="connsiteY2" fmla="*/ 423 h 1799"/>
                <a:gd name="connsiteX3" fmla="*/ 0 w 9525"/>
                <a:gd name="connsiteY3" fmla="*/ 423 h 1799"/>
                <a:gd name="connsiteX4" fmla="*/ 952 w 9525"/>
                <a:gd name="connsiteY4" fmla="*/ 423 h 1799"/>
                <a:gd name="connsiteX5" fmla="*/ 952 w 9525"/>
                <a:gd name="connsiteY5" fmla="*/ 423 h 1799"/>
                <a:gd name="connsiteX6" fmla="*/ 1905 w 9525"/>
                <a:gd name="connsiteY6" fmla="*/ 423 h 1799"/>
                <a:gd name="connsiteX7" fmla="*/ 2858 w 9525"/>
                <a:gd name="connsiteY7" fmla="*/ 423 h 1799"/>
                <a:gd name="connsiteX8" fmla="*/ 4763 w 9525"/>
                <a:gd name="connsiteY8" fmla="*/ 1376 h 1799"/>
                <a:gd name="connsiteX9" fmla="*/ 9525 w 9525"/>
                <a:gd name="connsiteY9" fmla="*/ 1376 h 1799"/>
                <a:gd name="connsiteX10" fmla="*/ 9525 w 9525"/>
                <a:gd name="connsiteY10" fmla="*/ 1376 h 1799"/>
                <a:gd name="connsiteX11" fmla="*/ 9525 w 9525"/>
                <a:gd name="connsiteY11" fmla="*/ 1376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25" h="1799">
                  <a:moveTo>
                    <a:pt x="9525" y="1376"/>
                  </a:moveTo>
                  <a:cubicBezTo>
                    <a:pt x="8572" y="1376"/>
                    <a:pt x="7620" y="2328"/>
                    <a:pt x="5715" y="1376"/>
                  </a:cubicBezTo>
                  <a:cubicBezTo>
                    <a:pt x="4763" y="1376"/>
                    <a:pt x="3810" y="423"/>
                    <a:pt x="2858" y="423"/>
                  </a:cubicBezTo>
                  <a:cubicBezTo>
                    <a:pt x="1905" y="423"/>
                    <a:pt x="952" y="423"/>
                    <a:pt x="0" y="423"/>
                  </a:cubicBezTo>
                  <a:cubicBezTo>
                    <a:pt x="0" y="423"/>
                    <a:pt x="0" y="-529"/>
                    <a:pt x="952" y="423"/>
                  </a:cubicBezTo>
                  <a:cubicBezTo>
                    <a:pt x="952" y="423"/>
                    <a:pt x="952" y="423"/>
                    <a:pt x="952" y="423"/>
                  </a:cubicBezTo>
                  <a:cubicBezTo>
                    <a:pt x="952" y="-529"/>
                    <a:pt x="1905" y="423"/>
                    <a:pt x="1905" y="423"/>
                  </a:cubicBezTo>
                  <a:cubicBezTo>
                    <a:pt x="1905" y="423"/>
                    <a:pt x="2858" y="423"/>
                    <a:pt x="2858" y="423"/>
                  </a:cubicBezTo>
                  <a:cubicBezTo>
                    <a:pt x="3810" y="423"/>
                    <a:pt x="3810" y="423"/>
                    <a:pt x="4763" y="1376"/>
                  </a:cubicBezTo>
                  <a:cubicBezTo>
                    <a:pt x="6667" y="1376"/>
                    <a:pt x="7620" y="1376"/>
                    <a:pt x="9525" y="1376"/>
                  </a:cubicBezTo>
                  <a:cubicBezTo>
                    <a:pt x="9525" y="423"/>
                    <a:pt x="9525" y="423"/>
                    <a:pt x="9525" y="1376"/>
                  </a:cubicBezTo>
                  <a:lnTo>
                    <a:pt x="9525" y="13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DD037F8-E001-4140-A278-A5786FAC0D7F}"/>
                </a:ext>
              </a:extLst>
            </p:cNvPr>
            <p:cNvSpPr/>
            <p:nvPr/>
          </p:nvSpPr>
          <p:spPr>
            <a:xfrm>
              <a:off x="6179819" y="3520766"/>
              <a:ext cx="8572" cy="1578"/>
            </a:xfrm>
            <a:custGeom>
              <a:avLst/>
              <a:gdLst>
                <a:gd name="connsiteX0" fmla="*/ 8573 w 8572"/>
                <a:gd name="connsiteY0" fmla="*/ 626 h 1578"/>
                <a:gd name="connsiteX1" fmla="*/ 5715 w 8572"/>
                <a:gd name="connsiteY1" fmla="*/ 1578 h 1578"/>
                <a:gd name="connsiteX2" fmla="*/ 3810 w 8572"/>
                <a:gd name="connsiteY2" fmla="*/ 626 h 1578"/>
                <a:gd name="connsiteX3" fmla="*/ 3810 w 8572"/>
                <a:gd name="connsiteY3" fmla="*/ 626 h 1578"/>
                <a:gd name="connsiteX4" fmla="*/ 3810 w 8572"/>
                <a:gd name="connsiteY4" fmla="*/ 626 h 1578"/>
                <a:gd name="connsiteX5" fmla="*/ 953 w 8572"/>
                <a:gd name="connsiteY5" fmla="*/ 626 h 1578"/>
                <a:gd name="connsiteX6" fmla="*/ 0 w 8572"/>
                <a:gd name="connsiteY6" fmla="*/ 626 h 1578"/>
                <a:gd name="connsiteX7" fmla="*/ 0 w 8572"/>
                <a:gd name="connsiteY7" fmla="*/ 626 h 1578"/>
                <a:gd name="connsiteX8" fmla="*/ 0 w 8572"/>
                <a:gd name="connsiteY8" fmla="*/ 626 h 1578"/>
                <a:gd name="connsiteX9" fmla="*/ 1905 w 8572"/>
                <a:gd name="connsiteY9" fmla="*/ 626 h 1578"/>
                <a:gd name="connsiteX10" fmla="*/ 3810 w 8572"/>
                <a:gd name="connsiteY10" fmla="*/ 626 h 1578"/>
                <a:gd name="connsiteX11" fmla="*/ 4763 w 8572"/>
                <a:gd name="connsiteY11" fmla="*/ 1578 h 1578"/>
                <a:gd name="connsiteX12" fmla="*/ 4763 w 8572"/>
                <a:gd name="connsiteY12" fmla="*/ 1578 h 1578"/>
                <a:gd name="connsiteX13" fmla="*/ 4763 w 8572"/>
                <a:gd name="connsiteY13" fmla="*/ 1578 h 1578"/>
                <a:gd name="connsiteX14" fmla="*/ 4763 w 8572"/>
                <a:gd name="connsiteY14" fmla="*/ 1578 h 1578"/>
                <a:gd name="connsiteX15" fmla="*/ 5715 w 8572"/>
                <a:gd name="connsiteY15" fmla="*/ 1578 h 1578"/>
                <a:gd name="connsiteX16" fmla="*/ 8573 w 8572"/>
                <a:gd name="connsiteY16" fmla="*/ 626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" h="1578">
                  <a:moveTo>
                    <a:pt x="8573" y="626"/>
                  </a:moveTo>
                  <a:cubicBezTo>
                    <a:pt x="7620" y="626"/>
                    <a:pt x="6668" y="626"/>
                    <a:pt x="5715" y="1578"/>
                  </a:cubicBezTo>
                  <a:cubicBezTo>
                    <a:pt x="4763" y="1578"/>
                    <a:pt x="4763" y="626"/>
                    <a:pt x="3810" y="626"/>
                  </a:cubicBezTo>
                  <a:cubicBezTo>
                    <a:pt x="3810" y="626"/>
                    <a:pt x="3810" y="626"/>
                    <a:pt x="3810" y="626"/>
                  </a:cubicBezTo>
                  <a:cubicBezTo>
                    <a:pt x="3810" y="626"/>
                    <a:pt x="3810" y="626"/>
                    <a:pt x="3810" y="626"/>
                  </a:cubicBezTo>
                  <a:cubicBezTo>
                    <a:pt x="2858" y="626"/>
                    <a:pt x="1905" y="626"/>
                    <a:pt x="953" y="626"/>
                  </a:cubicBezTo>
                  <a:cubicBezTo>
                    <a:pt x="953" y="626"/>
                    <a:pt x="953" y="626"/>
                    <a:pt x="0" y="626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953" y="626"/>
                    <a:pt x="953" y="626"/>
                    <a:pt x="1905" y="626"/>
                  </a:cubicBezTo>
                  <a:cubicBezTo>
                    <a:pt x="2858" y="626"/>
                    <a:pt x="3810" y="626"/>
                    <a:pt x="3810" y="626"/>
                  </a:cubicBezTo>
                  <a:cubicBezTo>
                    <a:pt x="3810" y="626"/>
                    <a:pt x="4763" y="1578"/>
                    <a:pt x="4763" y="1578"/>
                  </a:cubicBezTo>
                  <a:cubicBezTo>
                    <a:pt x="4763" y="1578"/>
                    <a:pt x="4763" y="1578"/>
                    <a:pt x="4763" y="1578"/>
                  </a:cubicBezTo>
                  <a:cubicBezTo>
                    <a:pt x="4763" y="1578"/>
                    <a:pt x="4763" y="1578"/>
                    <a:pt x="4763" y="1578"/>
                  </a:cubicBezTo>
                  <a:cubicBezTo>
                    <a:pt x="4763" y="1578"/>
                    <a:pt x="4763" y="1578"/>
                    <a:pt x="4763" y="1578"/>
                  </a:cubicBezTo>
                  <a:cubicBezTo>
                    <a:pt x="4763" y="1578"/>
                    <a:pt x="5715" y="1578"/>
                    <a:pt x="5715" y="1578"/>
                  </a:cubicBezTo>
                  <a:cubicBezTo>
                    <a:pt x="7620" y="-327"/>
                    <a:pt x="8573" y="-327"/>
                    <a:pt x="8573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88CFA53-054F-45CF-B88E-609AB04D08DE}"/>
                </a:ext>
              </a:extLst>
            </p:cNvPr>
            <p:cNvSpPr/>
            <p:nvPr/>
          </p:nvSpPr>
          <p:spPr>
            <a:xfrm>
              <a:off x="5964554" y="3513772"/>
              <a:ext cx="7619" cy="1905"/>
            </a:xfrm>
            <a:custGeom>
              <a:avLst/>
              <a:gdLst>
                <a:gd name="connsiteX0" fmla="*/ 0 w 7619"/>
                <a:gd name="connsiteY0" fmla="*/ 953 h 1905"/>
                <a:gd name="connsiteX1" fmla="*/ 952 w 7619"/>
                <a:gd name="connsiteY1" fmla="*/ 0 h 1905"/>
                <a:gd name="connsiteX2" fmla="*/ 1905 w 7619"/>
                <a:gd name="connsiteY2" fmla="*/ 953 h 1905"/>
                <a:gd name="connsiteX3" fmla="*/ 1905 w 7619"/>
                <a:gd name="connsiteY3" fmla="*/ 953 h 1905"/>
                <a:gd name="connsiteX4" fmla="*/ 5715 w 7619"/>
                <a:gd name="connsiteY4" fmla="*/ 953 h 1905"/>
                <a:gd name="connsiteX5" fmla="*/ 7620 w 7619"/>
                <a:gd name="connsiteY5" fmla="*/ 953 h 1905"/>
                <a:gd name="connsiteX6" fmla="*/ 7620 w 7619"/>
                <a:gd name="connsiteY6" fmla="*/ 953 h 1905"/>
                <a:gd name="connsiteX7" fmla="*/ 7620 w 7619"/>
                <a:gd name="connsiteY7" fmla="*/ 953 h 1905"/>
                <a:gd name="connsiteX8" fmla="*/ 6668 w 7619"/>
                <a:gd name="connsiteY8" fmla="*/ 953 h 1905"/>
                <a:gd name="connsiteX9" fmla="*/ 6668 w 7619"/>
                <a:gd name="connsiteY9" fmla="*/ 953 h 1905"/>
                <a:gd name="connsiteX10" fmla="*/ 3810 w 7619"/>
                <a:gd name="connsiteY10" fmla="*/ 1905 h 1905"/>
                <a:gd name="connsiteX11" fmla="*/ 2857 w 7619"/>
                <a:gd name="connsiteY11" fmla="*/ 1905 h 1905"/>
                <a:gd name="connsiteX12" fmla="*/ 0 w 7619"/>
                <a:gd name="connsiteY12" fmla="*/ 953 h 1905"/>
                <a:gd name="connsiteX13" fmla="*/ 0 w 7619"/>
                <a:gd name="connsiteY1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19" h="1905">
                  <a:moveTo>
                    <a:pt x="0" y="953"/>
                  </a:moveTo>
                  <a:cubicBezTo>
                    <a:pt x="0" y="953"/>
                    <a:pt x="0" y="0"/>
                    <a:pt x="952" y="0"/>
                  </a:cubicBezTo>
                  <a:cubicBezTo>
                    <a:pt x="952" y="0"/>
                    <a:pt x="952" y="0"/>
                    <a:pt x="1905" y="953"/>
                  </a:cubicBezTo>
                  <a:cubicBezTo>
                    <a:pt x="1905" y="953"/>
                    <a:pt x="1905" y="953"/>
                    <a:pt x="1905" y="953"/>
                  </a:cubicBezTo>
                  <a:cubicBezTo>
                    <a:pt x="2857" y="953"/>
                    <a:pt x="4763" y="1905"/>
                    <a:pt x="5715" y="953"/>
                  </a:cubicBezTo>
                  <a:cubicBezTo>
                    <a:pt x="5715" y="953"/>
                    <a:pt x="6668" y="953"/>
                    <a:pt x="7620" y="953"/>
                  </a:cubicBezTo>
                  <a:cubicBezTo>
                    <a:pt x="7620" y="953"/>
                    <a:pt x="7620" y="953"/>
                    <a:pt x="7620" y="953"/>
                  </a:cubicBezTo>
                  <a:cubicBezTo>
                    <a:pt x="7620" y="953"/>
                    <a:pt x="7620" y="953"/>
                    <a:pt x="7620" y="953"/>
                  </a:cubicBezTo>
                  <a:cubicBezTo>
                    <a:pt x="7620" y="953"/>
                    <a:pt x="6668" y="1905"/>
                    <a:pt x="6668" y="953"/>
                  </a:cubicBezTo>
                  <a:cubicBezTo>
                    <a:pt x="6668" y="953"/>
                    <a:pt x="6668" y="953"/>
                    <a:pt x="6668" y="953"/>
                  </a:cubicBezTo>
                  <a:cubicBezTo>
                    <a:pt x="5715" y="1905"/>
                    <a:pt x="4763" y="1905"/>
                    <a:pt x="3810" y="1905"/>
                  </a:cubicBezTo>
                  <a:cubicBezTo>
                    <a:pt x="3810" y="1905"/>
                    <a:pt x="2857" y="1905"/>
                    <a:pt x="2857" y="1905"/>
                  </a:cubicBezTo>
                  <a:cubicBezTo>
                    <a:pt x="1905" y="1905"/>
                    <a:pt x="952" y="1905"/>
                    <a:pt x="0" y="953"/>
                  </a:cubicBezTo>
                  <a:cubicBezTo>
                    <a:pt x="0" y="1905"/>
                    <a:pt x="0" y="1905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10D3924-D892-4927-A404-C8F3E342DE3D}"/>
                </a:ext>
              </a:extLst>
            </p:cNvPr>
            <p:cNvSpPr/>
            <p:nvPr/>
          </p:nvSpPr>
          <p:spPr>
            <a:xfrm>
              <a:off x="6156006" y="3522344"/>
              <a:ext cx="6667" cy="952"/>
            </a:xfrm>
            <a:custGeom>
              <a:avLst/>
              <a:gdLst>
                <a:gd name="connsiteX0" fmla="*/ 3810 w 6667"/>
                <a:gd name="connsiteY0" fmla="*/ 0 h 952"/>
                <a:gd name="connsiteX1" fmla="*/ 3810 w 6667"/>
                <a:gd name="connsiteY1" fmla="*/ 0 h 952"/>
                <a:gd name="connsiteX2" fmla="*/ 3810 w 6667"/>
                <a:gd name="connsiteY2" fmla="*/ 0 h 952"/>
                <a:gd name="connsiteX3" fmla="*/ 3810 w 6667"/>
                <a:gd name="connsiteY3" fmla="*/ 0 h 952"/>
                <a:gd name="connsiteX4" fmla="*/ 3810 w 6667"/>
                <a:gd name="connsiteY4" fmla="*/ 0 h 952"/>
                <a:gd name="connsiteX5" fmla="*/ 3810 w 6667"/>
                <a:gd name="connsiteY5" fmla="*/ 0 h 952"/>
                <a:gd name="connsiteX6" fmla="*/ 6668 w 6667"/>
                <a:gd name="connsiteY6" fmla="*/ 0 h 952"/>
                <a:gd name="connsiteX7" fmla="*/ 6668 w 6667"/>
                <a:gd name="connsiteY7" fmla="*/ 0 h 952"/>
                <a:gd name="connsiteX8" fmla="*/ 6668 w 6667"/>
                <a:gd name="connsiteY8" fmla="*/ 0 h 952"/>
                <a:gd name="connsiteX9" fmla="*/ 4763 w 6667"/>
                <a:gd name="connsiteY9" fmla="*/ 953 h 952"/>
                <a:gd name="connsiteX10" fmla="*/ 3810 w 6667"/>
                <a:gd name="connsiteY10" fmla="*/ 953 h 952"/>
                <a:gd name="connsiteX11" fmla="*/ 1905 w 6667"/>
                <a:gd name="connsiteY11" fmla="*/ 953 h 952"/>
                <a:gd name="connsiteX12" fmla="*/ 953 w 6667"/>
                <a:gd name="connsiteY12" fmla="*/ 953 h 952"/>
                <a:gd name="connsiteX13" fmla="*/ 0 w 6667"/>
                <a:gd name="connsiteY13" fmla="*/ 0 h 952"/>
                <a:gd name="connsiteX14" fmla="*/ 953 w 6667"/>
                <a:gd name="connsiteY14" fmla="*/ 0 h 952"/>
                <a:gd name="connsiteX15" fmla="*/ 3810 w 6667"/>
                <a:gd name="connsiteY15" fmla="*/ 0 h 952"/>
                <a:gd name="connsiteX16" fmla="*/ 3810 w 6667"/>
                <a:gd name="connsiteY1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" h="952">
                  <a:moveTo>
                    <a:pt x="3810" y="0"/>
                  </a:moveTo>
                  <a:cubicBezTo>
                    <a:pt x="3810" y="0"/>
                    <a:pt x="3810" y="0"/>
                    <a:pt x="3810" y="0"/>
                  </a:cubicBezTo>
                  <a:cubicBezTo>
                    <a:pt x="3810" y="0"/>
                    <a:pt x="3810" y="0"/>
                    <a:pt x="3810" y="0"/>
                  </a:cubicBezTo>
                  <a:cubicBezTo>
                    <a:pt x="4763" y="0"/>
                    <a:pt x="4763" y="0"/>
                    <a:pt x="3810" y="0"/>
                  </a:cubicBezTo>
                  <a:cubicBezTo>
                    <a:pt x="3810" y="0"/>
                    <a:pt x="3810" y="0"/>
                    <a:pt x="3810" y="0"/>
                  </a:cubicBezTo>
                  <a:cubicBezTo>
                    <a:pt x="3810" y="953"/>
                    <a:pt x="4763" y="953"/>
                    <a:pt x="3810" y="0"/>
                  </a:cubicBezTo>
                  <a:cubicBezTo>
                    <a:pt x="5715" y="0"/>
                    <a:pt x="5715" y="0"/>
                    <a:pt x="6668" y="0"/>
                  </a:cubicBezTo>
                  <a:cubicBezTo>
                    <a:pt x="6668" y="0"/>
                    <a:pt x="6668" y="0"/>
                    <a:pt x="6668" y="0"/>
                  </a:cubicBezTo>
                  <a:cubicBezTo>
                    <a:pt x="6668" y="0"/>
                    <a:pt x="6668" y="0"/>
                    <a:pt x="6668" y="0"/>
                  </a:cubicBezTo>
                  <a:cubicBezTo>
                    <a:pt x="5715" y="0"/>
                    <a:pt x="4763" y="0"/>
                    <a:pt x="4763" y="953"/>
                  </a:cubicBezTo>
                  <a:cubicBezTo>
                    <a:pt x="4763" y="953"/>
                    <a:pt x="3810" y="953"/>
                    <a:pt x="3810" y="953"/>
                  </a:cubicBezTo>
                  <a:cubicBezTo>
                    <a:pt x="3810" y="0"/>
                    <a:pt x="2858" y="953"/>
                    <a:pt x="1905" y="953"/>
                  </a:cubicBezTo>
                  <a:cubicBezTo>
                    <a:pt x="1905" y="953"/>
                    <a:pt x="1905" y="953"/>
                    <a:pt x="953" y="953"/>
                  </a:cubicBezTo>
                  <a:cubicBezTo>
                    <a:pt x="953" y="953"/>
                    <a:pt x="0" y="953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1905" y="953"/>
                    <a:pt x="1905" y="0"/>
                    <a:pt x="3810" y="0"/>
                  </a:cubicBezTo>
                  <a:cubicBezTo>
                    <a:pt x="3810" y="0"/>
                    <a:pt x="3810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20ACC79-E563-43B0-8FAA-BB9FD6315154}"/>
                </a:ext>
              </a:extLst>
            </p:cNvPr>
            <p:cNvSpPr/>
            <p:nvPr/>
          </p:nvSpPr>
          <p:spPr>
            <a:xfrm>
              <a:off x="6078431" y="3452389"/>
              <a:ext cx="6852" cy="3280"/>
            </a:xfrm>
            <a:custGeom>
              <a:avLst/>
              <a:gdLst>
                <a:gd name="connsiteX0" fmla="*/ 6138 w 6852"/>
                <a:gd name="connsiteY0" fmla="*/ 3281 h 3280"/>
                <a:gd name="connsiteX1" fmla="*/ 6138 w 6852"/>
                <a:gd name="connsiteY1" fmla="*/ 3281 h 3280"/>
                <a:gd name="connsiteX2" fmla="*/ 2328 w 6852"/>
                <a:gd name="connsiteY2" fmla="*/ 2328 h 3280"/>
                <a:gd name="connsiteX3" fmla="*/ 1376 w 6852"/>
                <a:gd name="connsiteY3" fmla="*/ 2328 h 3280"/>
                <a:gd name="connsiteX4" fmla="*/ 423 w 6852"/>
                <a:gd name="connsiteY4" fmla="*/ 1376 h 3280"/>
                <a:gd name="connsiteX5" fmla="*/ 423 w 6852"/>
                <a:gd name="connsiteY5" fmla="*/ 423 h 3280"/>
                <a:gd name="connsiteX6" fmla="*/ 2328 w 6852"/>
                <a:gd name="connsiteY6" fmla="*/ 423 h 3280"/>
                <a:gd name="connsiteX7" fmla="*/ 3281 w 6852"/>
                <a:gd name="connsiteY7" fmla="*/ 423 h 3280"/>
                <a:gd name="connsiteX8" fmla="*/ 6138 w 6852"/>
                <a:gd name="connsiteY8" fmla="*/ 1376 h 3280"/>
                <a:gd name="connsiteX9" fmla="*/ 6138 w 6852"/>
                <a:gd name="connsiteY9" fmla="*/ 3281 h 3280"/>
                <a:gd name="connsiteX10" fmla="*/ 6138 w 6852"/>
                <a:gd name="connsiteY10" fmla="*/ 3281 h 3280"/>
                <a:gd name="connsiteX11" fmla="*/ 6138 w 6852"/>
                <a:gd name="connsiteY11" fmla="*/ 3281 h 3280"/>
                <a:gd name="connsiteX12" fmla="*/ 6138 w 6852"/>
                <a:gd name="connsiteY12" fmla="*/ 3281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2" h="3280">
                  <a:moveTo>
                    <a:pt x="6138" y="3281"/>
                  </a:moveTo>
                  <a:cubicBezTo>
                    <a:pt x="6138" y="3281"/>
                    <a:pt x="6138" y="3281"/>
                    <a:pt x="6138" y="3281"/>
                  </a:cubicBezTo>
                  <a:cubicBezTo>
                    <a:pt x="5186" y="2328"/>
                    <a:pt x="3281" y="2328"/>
                    <a:pt x="2328" y="2328"/>
                  </a:cubicBezTo>
                  <a:cubicBezTo>
                    <a:pt x="2328" y="2328"/>
                    <a:pt x="1376" y="2328"/>
                    <a:pt x="1376" y="2328"/>
                  </a:cubicBezTo>
                  <a:cubicBezTo>
                    <a:pt x="423" y="2328"/>
                    <a:pt x="423" y="2328"/>
                    <a:pt x="423" y="1376"/>
                  </a:cubicBezTo>
                  <a:cubicBezTo>
                    <a:pt x="423" y="1376"/>
                    <a:pt x="-529" y="1376"/>
                    <a:pt x="423" y="423"/>
                  </a:cubicBezTo>
                  <a:cubicBezTo>
                    <a:pt x="1376" y="-529"/>
                    <a:pt x="1376" y="423"/>
                    <a:pt x="2328" y="423"/>
                  </a:cubicBezTo>
                  <a:cubicBezTo>
                    <a:pt x="2328" y="423"/>
                    <a:pt x="3281" y="423"/>
                    <a:pt x="3281" y="423"/>
                  </a:cubicBezTo>
                  <a:cubicBezTo>
                    <a:pt x="4233" y="423"/>
                    <a:pt x="5186" y="1376"/>
                    <a:pt x="6138" y="1376"/>
                  </a:cubicBezTo>
                  <a:cubicBezTo>
                    <a:pt x="6138" y="2328"/>
                    <a:pt x="7091" y="2328"/>
                    <a:pt x="6138" y="3281"/>
                  </a:cubicBezTo>
                  <a:cubicBezTo>
                    <a:pt x="6138" y="2328"/>
                    <a:pt x="6138" y="3281"/>
                    <a:pt x="6138" y="3281"/>
                  </a:cubicBezTo>
                  <a:cubicBezTo>
                    <a:pt x="7091" y="3281"/>
                    <a:pt x="7091" y="3281"/>
                    <a:pt x="6138" y="3281"/>
                  </a:cubicBezTo>
                  <a:cubicBezTo>
                    <a:pt x="7091" y="3281"/>
                    <a:pt x="6138" y="3281"/>
                    <a:pt x="6138" y="32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D8FA85B-326C-4DED-9A68-1222CB8B5341}"/>
                </a:ext>
              </a:extLst>
            </p:cNvPr>
            <p:cNvSpPr/>
            <p:nvPr/>
          </p:nvSpPr>
          <p:spPr>
            <a:xfrm>
              <a:off x="5966036" y="3465752"/>
              <a:ext cx="7090" cy="1347"/>
            </a:xfrm>
            <a:custGeom>
              <a:avLst/>
              <a:gdLst>
                <a:gd name="connsiteX0" fmla="*/ 3281 w 7090"/>
                <a:gd name="connsiteY0" fmla="*/ 1347 h 1347"/>
                <a:gd name="connsiteX1" fmla="*/ 7091 w 7090"/>
                <a:gd name="connsiteY1" fmla="*/ 395 h 1347"/>
                <a:gd name="connsiteX2" fmla="*/ 3281 w 7090"/>
                <a:gd name="connsiteY2" fmla="*/ 1347 h 1347"/>
                <a:gd name="connsiteX3" fmla="*/ 423 w 7090"/>
                <a:gd name="connsiteY3" fmla="*/ 1347 h 1347"/>
                <a:gd name="connsiteX4" fmla="*/ 423 w 7090"/>
                <a:gd name="connsiteY4" fmla="*/ 1347 h 1347"/>
                <a:gd name="connsiteX5" fmla="*/ 1376 w 7090"/>
                <a:gd name="connsiteY5" fmla="*/ 395 h 1347"/>
                <a:gd name="connsiteX6" fmla="*/ 2328 w 7090"/>
                <a:gd name="connsiteY6" fmla="*/ 395 h 1347"/>
                <a:gd name="connsiteX7" fmla="*/ 3281 w 7090"/>
                <a:gd name="connsiteY7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0" h="1347">
                  <a:moveTo>
                    <a:pt x="3281" y="1347"/>
                  </a:moveTo>
                  <a:cubicBezTo>
                    <a:pt x="4233" y="395"/>
                    <a:pt x="6138" y="-558"/>
                    <a:pt x="7091" y="395"/>
                  </a:cubicBezTo>
                  <a:cubicBezTo>
                    <a:pt x="6138" y="395"/>
                    <a:pt x="5186" y="1347"/>
                    <a:pt x="3281" y="1347"/>
                  </a:cubicBezTo>
                  <a:cubicBezTo>
                    <a:pt x="3281" y="1347"/>
                    <a:pt x="2328" y="1347"/>
                    <a:pt x="423" y="1347"/>
                  </a:cubicBezTo>
                  <a:cubicBezTo>
                    <a:pt x="-529" y="1347"/>
                    <a:pt x="423" y="1347"/>
                    <a:pt x="423" y="1347"/>
                  </a:cubicBezTo>
                  <a:cubicBezTo>
                    <a:pt x="423" y="395"/>
                    <a:pt x="423" y="395"/>
                    <a:pt x="1376" y="395"/>
                  </a:cubicBezTo>
                  <a:cubicBezTo>
                    <a:pt x="1376" y="395"/>
                    <a:pt x="1376" y="395"/>
                    <a:pt x="2328" y="395"/>
                  </a:cubicBezTo>
                  <a:cubicBezTo>
                    <a:pt x="3281" y="395"/>
                    <a:pt x="3281" y="395"/>
                    <a:pt x="3281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7D561AC-BCCD-4BC1-B1C7-A2E84C58EE09}"/>
                </a:ext>
              </a:extLst>
            </p:cNvPr>
            <p:cNvSpPr/>
            <p:nvPr/>
          </p:nvSpPr>
          <p:spPr>
            <a:xfrm>
              <a:off x="6199821" y="3502871"/>
              <a:ext cx="5715" cy="3280"/>
            </a:xfrm>
            <a:custGeom>
              <a:avLst/>
              <a:gdLst>
                <a:gd name="connsiteX0" fmla="*/ 5715 w 5715"/>
                <a:gd name="connsiteY0" fmla="*/ 2328 h 3280"/>
                <a:gd name="connsiteX1" fmla="*/ 3810 w 5715"/>
                <a:gd name="connsiteY1" fmla="*/ 3281 h 3280"/>
                <a:gd name="connsiteX2" fmla="*/ 1905 w 5715"/>
                <a:gd name="connsiteY2" fmla="*/ 2328 h 3280"/>
                <a:gd name="connsiteX3" fmla="*/ 1905 w 5715"/>
                <a:gd name="connsiteY3" fmla="*/ 2328 h 3280"/>
                <a:gd name="connsiteX4" fmla="*/ 953 w 5715"/>
                <a:gd name="connsiteY4" fmla="*/ 2328 h 3280"/>
                <a:gd name="connsiteX5" fmla="*/ 0 w 5715"/>
                <a:gd name="connsiteY5" fmla="*/ 1376 h 3280"/>
                <a:gd name="connsiteX6" fmla="*/ 953 w 5715"/>
                <a:gd name="connsiteY6" fmla="*/ 423 h 3280"/>
                <a:gd name="connsiteX7" fmla="*/ 1905 w 5715"/>
                <a:gd name="connsiteY7" fmla="*/ 423 h 3280"/>
                <a:gd name="connsiteX8" fmla="*/ 1905 w 5715"/>
                <a:gd name="connsiteY8" fmla="*/ 423 h 3280"/>
                <a:gd name="connsiteX9" fmla="*/ 2858 w 5715"/>
                <a:gd name="connsiteY9" fmla="*/ 423 h 3280"/>
                <a:gd name="connsiteX10" fmla="*/ 3810 w 5715"/>
                <a:gd name="connsiteY10" fmla="*/ 423 h 3280"/>
                <a:gd name="connsiteX11" fmla="*/ 5715 w 5715"/>
                <a:gd name="connsiteY11" fmla="*/ 2328 h 3280"/>
                <a:gd name="connsiteX12" fmla="*/ 5715 w 5715"/>
                <a:gd name="connsiteY12" fmla="*/ 2328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5" h="3280">
                  <a:moveTo>
                    <a:pt x="5715" y="2328"/>
                  </a:moveTo>
                  <a:cubicBezTo>
                    <a:pt x="5715" y="3281"/>
                    <a:pt x="4763" y="3281"/>
                    <a:pt x="3810" y="3281"/>
                  </a:cubicBezTo>
                  <a:cubicBezTo>
                    <a:pt x="2858" y="3281"/>
                    <a:pt x="1905" y="3281"/>
                    <a:pt x="1905" y="2328"/>
                  </a:cubicBezTo>
                  <a:cubicBezTo>
                    <a:pt x="1905" y="2328"/>
                    <a:pt x="1905" y="2328"/>
                    <a:pt x="1905" y="2328"/>
                  </a:cubicBezTo>
                  <a:cubicBezTo>
                    <a:pt x="1905" y="3281"/>
                    <a:pt x="953" y="2328"/>
                    <a:pt x="953" y="2328"/>
                  </a:cubicBezTo>
                  <a:cubicBezTo>
                    <a:pt x="953" y="2328"/>
                    <a:pt x="0" y="2328"/>
                    <a:pt x="0" y="1376"/>
                  </a:cubicBezTo>
                  <a:cubicBezTo>
                    <a:pt x="0" y="1376"/>
                    <a:pt x="0" y="423"/>
                    <a:pt x="953" y="423"/>
                  </a:cubicBezTo>
                  <a:cubicBezTo>
                    <a:pt x="953" y="423"/>
                    <a:pt x="1905" y="423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1905" y="-529"/>
                    <a:pt x="1905" y="423"/>
                    <a:pt x="2858" y="423"/>
                  </a:cubicBezTo>
                  <a:cubicBezTo>
                    <a:pt x="2858" y="423"/>
                    <a:pt x="3810" y="423"/>
                    <a:pt x="3810" y="423"/>
                  </a:cubicBezTo>
                  <a:cubicBezTo>
                    <a:pt x="3810" y="2328"/>
                    <a:pt x="4763" y="2328"/>
                    <a:pt x="5715" y="2328"/>
                  </a:cubicBezTo>
                  <a:lnTo>
                    <a:pt x="5715" y="232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F940C8E-611E-4686-8735-65CF834057F5}"/>
                </a:ext>
              </a:extLst>
            </p:cNvPr>
            <p:cNvSpPr/>
            <p:nvPr/>
          </p:nvSpPr>
          <p:spPr>
            <a:xfrm>
              <a:off x="5957887" y="3468581"/>
              <a:ext cx="3809" cy="2328"/>
            </a:xfrm>
            <a:custGeom>
              <a:avLst/>
              <a:gdLst>
                <a:gd name="connsiteX0" fmla="*/ 3810 w 3809"/>
                <a:gd name="connsiteY0" fmla="*/ 423 h 2328"/>
                <a:gd name="connsiteX1" fmla="*/ 2857 w 3809"/>
                <a:gd name="connsiteY1" fmla="*/ 1376 h 2328"/>
                <a:gd name="connsiteX2" fmla="*/ 953 w 3809"/>
                <a:gd name="connsiteY2" fmla="*/ 2328 h 2328"/>
                <a:gd name="connsiteX3" fmla="*/ 0 w 3809"/>
                <a:gd name="connsiteY3" fmla="*/ 2328 h 2328"/>
                <a:gd name="connsiteX4" fmla="*/ 0 w 3809"/>
                <a:gd name="connsiteY4" fmla="*/ 1376 h 2328"/>
                <a:gd name="connsiteX5" fmla="*/ 953 w 3809"/>
                <a:gd name="connsiteY5" fmla="*/ 423 h 2328"/>
                <a:gd name="connsiteX6" fmla="*/ 2857 w 3809"/>
                <a:gd name="connsiteY6" fmla="*/ 423 h 2328"/>
                <a:gd name="connsiteX7" fmla="*/ 3810 w 3809"/>
                <a:gd name="connsiteY7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2328">
                  <a:moveTo>
                    <a:pt x="3810" y="423"/>
                  </a:moveTo>
                  <a:cubicBezTo>
                    <a:pt x="2857" y="423"/>
                    <a:pt x="2857" y="1376"/>
                    <a:pt x="2857" y="1376"/>
                  </a:cubicBezTo>
                  <a:cubicBezTo>
                    <a:pt x="2857" y="2328"/>
                    <a:pt x="1905" y="2328"/>
                    <a:pt x="953" y="2328"/>
                  </a:cubicBezTo>
                  <a:cubicBezTo>
                    <a:pt x="953" y="2328"/>
                    <a:pt x="0" y="2328"/>
                    <a:pt x="0" y="2328"/>
                  </a:cubicBezTo>
                  <a:cubicBezTo>
                    <a:pt x="0" y="1376"/>
                    <a:pt x="0" y="1376"/>
                    <a:pt x="0" y="1376"/>
                  </a:cubicBezTo>
                  <a:cubicBezTo>
                    <a:pt x="0" y="1376"/>
                    <a:pt x="0" y="423"/>
                    <a:pt x="953" y="423"/>
                  </a:cubicBezTo>
                  <a:cubicBezTo>
                    <a:pt x="953" y="423"/>
                    <a:pt x="1905" y="-529"/>
                    <a:pt x="2857" y="423"/>
                  </a:cubicBezTo>
                  <a:cubicBezTo>
                    <a:pt x="2857" y="423"/>
                    <a:pt x="3810" y="423"/>
                    <a:pt x="381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8869EB7-5314-4B5B-A320-435FF37D7CF3}"/>
                </a:ext>
              </a:extLst>
            </p:cNvPr>
            <p:cNvSpPr/>
            <p:nvPr/>
          </p:nvSpPr>
          <p:spPr>
            <a:xfrm>
              <a:off x="6095046" y="3457575"/>
              <a:ext cx="3810" cy="1904"/>
            </a:xfrm>
            <a:custGeom>
              <a:avLst/>
              <a:gdLst>
                <a:gd name="connsiteX0" fmla="*/ 3810 w 3810"/>
                <a:gd name="connsiteY0" fmla="*/ 0 h 1904"/>
                <a:gd name="connsiteX1" fmla="*/ 3810 w 3810"/>
                <a:gd name="connsiteY1" fmla="*/ 0 h 1904"/>
                <a:gd name="connsiteX2" fmla="*/ 3810 w 3810"/>
                <a:gd name="connsiteY2" fmla="*/ 1905 h 1904"/>
                <a:gd name="connsiteX3" fmla="*/ 2858 w 3810"/>
                <a:gd name="connsiteY3" fmla="*/ 1905 h 1904"/>
                <a:gd name="connsiteX4" fmla="*/ 1905 w 3810"/>
                <a:gd name="connsiteY4" fmla="*/ 1905 h 1904"/>
                <a:gd name="connsiteX5" fmla="*/ 1905 w 3810"/>
                <a:gd name="connsiteY5" fmla="*/ 1905 h 1904"/>
                <a:gd name="connsiteX6" fmla="*/ 1905 w 3810"/>
                <a:gd name="connsiteY6" fmla="*/ 953 h 1904"/>
                <a:gd name="connsiteX7" fmla="*/ 953 w 3810"/>
                <a:gd name="connsiteY7" fmla="*/ 953 h 1904"/>
                <a:gd name="connsiteX8" fmla="*/ 0 w 3810"/>
                <a:gd name="connsiteY8" fmla="*/ 953 h 1904"/>
                <a:gd name="connsiteX9" fmla="*/ 953 w 3810"/>
                <a:gd name="connsiteY9" fmla="*/ 953 h 1904"/>
                <a:gd name="connsiteX10" fmla="*/ 1905 w 3810"/>
                <a:gd name="connsiteY10" fmla="*/ 953 h 1904"/>
                <a:gd name="connsiteX11" fmla="*/ 2858 w 3810"/>
                <a:gd name="connsiteY11" fmla="*/ 953 h 1904"/>
                <a:gd name="connsiteX12" fmla="*/ 3810 w 3810"/>
                <a:gd name="connsiteY1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0" h="1904">
                  <a:moveTo>
                    <a:pt x="3810" y="0"/>
                  </a:moveTo>
                  <a:cubicBezTo>
                    <a:pt x="3810" y="953"/>
                    <a:pt x="3810" y="953"/>
                    <a:pt x="3810" y="0"/>
                  </a:cubicBezTo>
                  <a:cubicBezTo>
                    <a:pt x="3810" y="953"/>
                    <a:pt x="3810" y="1905"/>
                    <a:pt x="3810" y="1905"/>
                  </a:cubicBezTo>
                  <a:cubicBezTo>
                    <a:pt x="3810" y="1905"/>
                    <a:pt x="2858" y="1905"/>
                    <a:pt x="2858" y="1905"/>
                  </a:cubicBezTo>
                  <a:cubicBezTo>
                    <a:pt x="2858" y="1905"/>
                    <a:pt x="1905" y="1905"/>
                    <a:pt x="1905" y="1905"/>
                  </a:cubicBezTo>
                  <a:cubicBezTo>
                    <a:pt x="1905" y="1905"/>
                    <a:pt x="1905" y="1905"/>
                    <a:pt x="1905" y="1905"/>
                  </a:cubicBezTo>
                  <a:cubicBezTo>
                    <a:pt x="1905" y="1905"/>
                    <a:pt x="2858" y="953"/>
                    <a:pt x="1905" y="953"/>
                  </a:cubicBezTo>
                  <a:cubicBezTo>
                    <a:pt x="1905" y="953"/>
                    <a:pt x="953" y="953"/>
                    <a:pt x="953" y="953"/>
                  </a:cubicBezTo>
                  <a:cubicBezTo>
                    <a:pt x="953" y="953"/>
                    <a:pt x="0" y="1905"/>
                    <a:pt x="0" y="953"/>
                  </a:cubicBezTo>
                  <a:cubicBezTo>
                    <a:pt x="0" y="953"/>
                    <a:pt x="953" y="953"/>
                    <a:pt x="953" y="953"/>
                  </a:cubicBezTo>
                  <a:cubicBezTo>
                    <a:pt x="953" y="953"/>
                    <a:pt x="1905" y="953"/>
                    <a:pt x="1905" y="953"/>
                  </a:cubicBezTo>
                  <a:cubicBezTo>
                    <a:pt x="1905" y="1905"/>
                    <a:pt x="1905" y="953"/>
                    <a:pt x="2858" y="953"/>
                  </a:cubicBezTo>
                  <a:cubicBezTo>
                    <a:pt x="2858" y="0"/>
                    <a:pt x="2858" y="953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AA64427-4F35-4C15-A4A4-FE06618FEBA8}"/>
                </a:ext>
              </a:extLst>
            </p:cNvPr>
            <p:cNvSpPr/>
            <p:nvPr/>
          </p:nvSpPr>
          <p:spPr>
            <a:xfrm>
              <a:off x="6161721" y="3520440"/>
              <a:ext cx="5185" cy="952"/>
            </a:xfrm>
            <a:custGeom>
              <a:avLst/>
              <a:gdLst>
                <a:gd name="connsiteX0" fmla="*/ 0 w 5185"/>
                <a:gd name="connsiteY0" fmla="*/ 0 h 952"/>
                <a:gd name="connsiteX1" fmla="*/ 1905 w 5185"/>
                <a:gd name="connsiteY1" fmla="*/ 0 h 952"/>
                <a:gd name="connsiteX2" fmla="*/ 1905 w 5185"/>
                <a:gd name="connsiteY2" fmla="*/ 0 h 952"/>
                <a:gd name="connsiteX3" fmla="*/ 4763 w 5185"/>
                <a:gd name="connsiteY3" fmla="*/ 953 h 952"/>
                <a:gd name="connsiteX4" fmla="*/ 4763 w 5185"/>
                <a:gd name="connsiteY4" fmla="*/ 953 h 952"/>
                <a:gd name="connsiteX5" fmla="*/ 3810 w 5185"/>
                <a:gd name="connsiteY5" fmla="*/ 953 h 952"/>
                <a:gd name="connsiteX6" fmla="*/ 0 w 5185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5" h="952">
                  <a:moveTo>
                    <a:pt x="0" y="0"/>
                  </a:moveTo>
                  <a:cubicBezTo>
                    <a:pt x="953" y="0"/>
                    <a:pt x="953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2858" y="953"/>
                    <a:pt x="3810" y="0"/>
                    <a:pt x="4763" y="953"/>
                  </a:cubicBezTo>
                  <a:cubicBezTo>
                    <a:pt x="4763" y="953"/>
                    <a:pt x="5715" y="953"/>
                    <a:pt x="4763" y="953"/>
                  </a:cubicBezTo>
                  <a:cubicBezTo>
                    <a:pt x="4763" y="953"/>
                    <a:pt x="4763" y="953"/>
                    <a:pt x="3810" y="953"/>
                  </a:cubicBezTo>
                  <a:cubicBezTo>
                    <a:pt x="2858" y="0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EA89D25-7A39-4A62-AA45-7BF552D02F96}"/>
                </a:ext>
              </a:extLst>
            </p:cNvPr>
            <p:cNvSpPr/>
            <p:nvPr/>
          </p:nvSpPr>
          <p:spPr>
            <a:xfrm>
              <a:off x="6041707" y="3500966"/>
              <a:ext cx="5714" cy="2328"/>
            </a:xfrm>
            <a:custGeom>
              <a:avLst/>
              <a:gdLst>
                <a:gd name="connsiteX0" fmla="*/ 0 w 5714"/>
                <a:gd name="connsiteY0" fmla="*/ 423 h 2328"/>
                <a:gd name="connsiteX1" fmla="*/ 1905 w 5714"/>
                <a:gd name="connsiteY1" fmla="*/ 423 h 2328"/>
                <a:gd name="connsiteX2" fmla="*/ 1905 w 5714"/>
                <a:gd name="connsiteY2" fmla="*/ 423 h 2328"/>
                <a:gd name="connsiteX3" fmla="*/ 4763 w 5714"/>
                <a:gd name="connsiteY3" fmla="*/ 1376 h 2328"/>
                <a:gd name="connsiteX4" fmla="*/ 5715 w 5714"/>
                <a:gd name="connsiteY4" fmla="*/ 2328 h 2328"/>
                <a:gd name="connsiteX5" fmla="*/ 1905 w 5714"/>
                <a:gd name="connsiteY5" fmla="*/ 2328 h 2328"/>
                <a:gd name="connsiteX6" fmla="*/ 1905 w 5714"/>
                <a:gd name="connsiteY6" fmla="*/ 2328 h 2328"/>
                <a:gd name="connsiteX7" fmla="*/ 1905 w 5714"/>
                <a:gd name="connsiteY7" fmla="*/ 2328 h 2328"/>
                <a:gd name="connsiteX8" fmla="*/ 0 w 5714"/>
                <a:gd name="connsiteY8" fmla="*/ 423 h 2328"/>
                <a:gd name="connsiteX9" fmla="*/ 0 w 5714"/>
                <a:gd name="connsiteY9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4" h="2328">
                  <a:moveTo>
                    <a:pt x="0" y="423"/>
                  </a:moveTo>
                  <a:cubicBezTo>
                    <a:pt x="0" y="423"/>
                    <a:pt x="1905" y="-529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2858" y="-529"/>
                    <a:pt x="2858" y="1376"/>
                    <a:pt x="4763" y="1376"/>
                  </a:cubicBezTo>
                  <a:cubicBezTo>
                    <a:pt x="4763" y="1376"/>
                    <a:pt x="4763" y="2328"/>
                    <a:pt x="5715" y="2328"/>
                  </a:cubicBezTo>
                  <a:cubicBezTo>
                    <a:pt x="4763" y="2328"/>
                    <a:pt x="2858" y="2328"/>
                    <a:pt x="1905" y="2328"/>
                  </a:cubicBezTo>
                  <a:cubicBezTo>
                    <a:pt x="1905" y="2328"/>
                    <a:pt x="952" y="2328"/>
                    <a:pt x="1905" y="2328"/>
                  </a:cubicBezTo>
                  <a:cubicBezTo>
                    <a:pt x="1905" y="2328"/>
                    <a:pt x="1905" y="2328"/>
                    <a:pt x="1905" y="2328"/>
                  </a:cubicBezTo>
                  <a:cubicBezTo>
                    <a:pt x="952" y="1376"/>
                    <a:pt x="952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DDD0E21-2BF4-458F-B2E0-BA502FB65F62}"/>
                </a:ext>
              </a:extLst>
            </p:cNvPr>
            <p:cNvSpPr/>
            <p:nvPr/>
          </p:nvSpPr>
          <p:spPr>
            <a:xfrm>
              <a:off x="5985509" y="3473344"/>
              <a:ext cx="5714" cy="1375"/>
            </a:xfrm>
            <a:custGeom>
              <a:avLst/>
              <a:gdLst>
                <a:gd name="connsiteX0" fmla="*/ 3810 w 5714"/>
                <a:gd name="connsiteY0" fmla="*/ 423 h 1375"/>
                <a:gd name="connsiteX1" fmla="*/ 1905 w 5714"/>
                <a:gd name="connsiteY1" fmla="*/ 423 h 1375"/>
                <a:gd name="connsiteX2" fmla="*/ 1905 w 5714"/>
                <a:gd name="connsiteY2" fmla="*/ 423 h 1375"/>
                <a:gd name="connsiteX3" fmla="*/ 952 w 5714"/>
                <a:gd name="connsiteY3" fmla="*/ 423 h 1375"/>
                <a:gd name="connsiteX4" fmla="*/ 0 w 5714"/>
                <a:gd name="connsiteY4" fmla="*/ 423 h 1375"/>
                <a:gd name="connsiteX5" fmla="*/ 0 w 5714"/>
                <a:gd name="connsiteY5" fmla="*/ 423 h 1375"/>
                <a:gd name="connsiteX6" fmla="*/ 952 w 5714"/>
                <a:gd name="connsiteY6" fmla="*/ 423 h 1375"/>
                <a:gd name="connsiteX7" fmla="*/ 3810 w 5714"/>
                <a:gd name="connsiteY7" fmla="*/ 423 h 1375"/>
                <a:gd name="connsiteX8" fmla="*/ 5715 w 5714"/>
                <a:gd name="connsiteY8" fmla="*/ 423 h 1375"/>
                <a:gd name="connsiteX9" fmla="*/ 4763 w 5714"/>
                <a:gd name="connsiteY9" fmla="*/ 1376 h 1375"/>
                <a:gd name="connsiteX10" fmla="*/ 4763 w 5714"/>
                <a:gd name="connsiteY10" fmla="*/ 1376 h 1375"/>
                <a:gd name="connsiteX11" fmla="*/ 3810 w 5714"/>
                <a:gd name="connsiteY11" fmla="*/ 423 h 1375"/>
                <a:gd name="connsiteX12" fmla="*/ 3810 w 5714"/>
                <a:gd name="connsiteY12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4" h="1375">
                  <a:moveTo>
                    <a:pt x="3810" y="423"/>
                  </a:moveTo>
                  <a:cubicBezTo>
                    <a:pt x="2857" y="423"/>
                    <a:pt x="1905" y="423"/>
                    <a:pt x="1905" y="423"/>
                  </a:cubicBezTo>
                  <a:lnTo>
                    <a:pt x="1905" y="423"/>
                  </a:lnTo>
                  <a:cubicBezTo>
                    <a:pt x="1905" y="-529"/>
                    <a:pt x="952" y="423"/>
                    <a:pt x="952" y="423"/>
                  </a:cubicBezTo>
                  <a:cubicBezTo>
                    <a:pt x="952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952" y="423"/>
                    <a:pt x="952" y="423"/>
                  </a:cubicBezTo>
                  <a:cubicBezTo>
                    <a:pt x="1905" y="423"/>
                    <a:pt x="2857" y="423"/>
                    <a:pt x="3810" y="423"/>
                  </a:cubicBezTo>
                  <a:cubicBezTo>
                    <a:pt x="4763" y="-529"/>
                    <a:pt x="5715" y="423"/>
                    <a:pt x="5715" y="423"/>
                  </a:cubicBezTo>
                  <a:cubicBezTo>
                    <a:pt x="5715" y="423"/>
                    <a:pt x="4763" y="423"/>
                    <a:pt x="4763" y="1376"/>
                  </a:cubicBezTo>
                  <a:cubicBezTo>
                    <a:pt x="4763" y="1376"/>
                    <a:pt x="4763" y="1376"/>
                    <a:pt x="4763" y="1376"/>
                  </a:cubicBezTo>
                  <a:cubicBezTo>
                    <a:pt x="3810" y="1376"/>
                    <a:pt x="3810" y="1376"/>
                    <a:pt x="3810" y="423"/>
                  </a:cubicBezTo>
                  <a:cubicBezTo>
                    <a:pt x="3810" y="423"/>
                    <a:pt x="3810" y="423"/>
                    <a:pt x="381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2BED36C-CE7D-4690-A8E2-18AAA3269AD6}"/>
                </a:ext>
              </a:extLst>
            </p:cNvPr>
            <p:cNvSpPr/>
            <p:nvPr/>
          </p:nvSpPr>
          <p:spPr>
            <a:xfrm>
              <a:off x="6049327" y="3452812"/>
              <a:ext cx="4762" cy="1904"/>
            </a:xfrm>
            <a:custGeom>
              <a:avLst/>
              <a:gdLst>
                <a:gd name="connsiteX0" fmla="*/ 952 w 4762"/>
                <a:gd name="connsiteY0" fmla="*/ 1905 h 1904"/>
                <a:gd name="connsiteX1" fmla="*/ 0 w 4762"/>
                <a:gd name="connsiteY1" fmla="*/ 953 h 1904"/>
                <a:gd name="connsiteX2" fmla="*/ 2857 w 4762"/>
                <a:gd name="connsiteY2" fmla="*/ 0 h 1904"/>
                <a:gd name="connsiteX3" fmla="*/ 4763 w 4762"/>
                <a:gd name="connsiteY3" fmla="*/ 953 h 1904"/>
                <a:gd name="connsiteX4" fmla="*/ 3810 w 4762"/>
                <a:gd name="connsiteY4" fmla="*/ 1905 h 1904"/>
                <a:gd name="connsiteX5" fmla="*/ 3810 w 4762"/>
                <a:gd name="connsiteY5" fmla="*/ 1905 h 1904"/>
                <a:gd name="connsiteX6" fmla="*/ 3810 w 4762"/>
                <a:gd name="connsiteY6" fmla="*/ 1905 h 1904"/>
                <a:gd name="connsiteX7" fmla="*/ 3810 w 4762"/>
                <a:gd name="connsiteY7" fmla="*/ 953 h 1904"/>
                <a:gd name="connsiteX8" fmla="*/ 3810 w 4762"/>
                <a:gd name="connsiteY8" fmla="*/ 953 h 1904"/>
                <a:gd name="connsiteX9" fmla="*/ 3810 w 4762"/>
                <a:gd name="connsiteY9" fmla="*/ 953 h 1904"/>
                <a:gd name="connsiteX10" fmla="*/ 952 w 4762"/>
                <a:gd name="connsiteY10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2" h="1904">
                  <a:moveTo>
                    <a:pt x="952" y="1905"/>
                  </a:moveTo>
                  <a:cubicBezTo>
                    <a:pt x="952" y="953"/>
                    <a:pt x="0" y="953"/>
                    <a:pt x="0" y="953"/>
                  </a:cubicBezTo>
                  <a:cubicBezTo>
                    <a:pt x="952" y="953"/>
                    <a:pt x="1905" y="0"/>
                    <a:pt x="2857" y="0"/>
                  </a:cubicBezTo>
                  <a:cubicBezTo>
                    <a:pt x="2857" y="0"/>
                    <a:pt x="4763" y="0"/>
                    <a:pt x="4763" y="953"/>
                  </a:cubicBezTo>
                  <a:cubicBezTo>
                    <a:pt x="4763" y="953"/>
                    <a:pt x="3810" y="1905"/>
                    <a:pt x="3810" y="1905"/>
                  </a:cubicBezTo>
                  <a:cubicBezTo>
                    <a:pt x="3810" y="1905"/>
                    <a:pt x="3810" y="1905"/>
                    <a:pt x="3810" y="1905"/>
                  </a:cubicBezTo>
                  <a:cubicBezTo>
                    <a:pt x="3810" y="1905"/>
                    <a:pt x="3810" y="1905"/>
                    <a:pt x="3810" y="1905"/>
                  </a:cubicBezTo>
                  <a:cubicBezTo>
                    <a:pt x="3810" y="1905"/>
                    <a:pt x="3810" y="1905"/>
                    <a:pt x="3810" y="953"/>
                  </a:cubicBezTo>
                  <a:cubicBezTo>
                    <a:pt x="3810" y="953"/>
                    <a:pt x="3810" y="953"/>
                    <a:pt x="3810" y="953"/>
                  </a:cubicBezTo>
                  <a:cubicBezTo>
                    <a:pt x="3810" y="953"/>
                    <a:pt x="3810" y="953"/>
                    <a:pt x="3810" y="953"/>
                  </a:cubicBezTo>
                  <a:cubicBezTo>
                    <a:pt x="1905" y="953"/>
                    <a:pt x="952" y="1905"/>
                    <a:pt x="95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045F837-E282-4027-A30B-380C70202CFD}"/>
                </a:ext>
              </a:extLst>
            </p:cNvPr>
            <p:cNvSpPr/>
            <p:nvPr/>
          </p:nvSpPr>
          <p:spPr>
            <a:xfrm>
              <a:off x="6051232" y="3513058"/>
              <a:ext cx="5476" cy="714"/>
            </a:xfrm>
            <a:custGeom>
              <a:avLst/>
              <a:gdLst>
                <a:gd name="connsiteX0" fmla="*/ 4763 w 5476"/>
                <a:gd name="connsiteY0" fmla="*/ 714 h 714"/>
                <a:gd name="connsiteX1" fmla="*/ 3810 w 5476"/>
                <a:gd name="connsiteY1" fmla="*/ 714 h 714"/>
                <a:gd name="connsiteX2" fmla="*/ 952 w 5476"/>
                <a:gd name="connsiteY2" fmla="*/ 714 h 714"/>
                <a:gd name="connsiteX3" fmla="*/ 0 w 5476"/>
                <a:gd name="connsiteY3" fmla="*/ 714 h 714"/>
                <a:gd name="connsiteX4" fmla="*/ 952 w 5476"/>
                <a:gd name="connsiteY4" fmla="*/ 714 h 714"/>
                <a:gd name="connsiteX5" fmla="*/ 2858 w 5476"/>
                <a:gd name="connsiteY5" fmla="*/ 714 h 714"/>
                <a:gd name="connsiteX6" fmla="*/ 3810 w 5476"/>
                <a:gd name="connsiteY6" fmla="*/ 714 h 714"/>
                <a:gd name="connsiteX7" fmla="*/ 4763 w 5476"/>
                <a:gd name="connsiteY7" fmla="*/ 714 h 714"/>
                <a:gd name="connsiteX8" fmla="*/ 4763 w 5476"/>
                <a:gd name="connsiteY8" fmla="*/ 714 h 714"/>
                <a:gd name="connsiteX9" fmla="*/ 4763 w 5476"/>
                <a:gd name="connsiteY9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6" h="714">
                  <a:moveTo>
                    <a:pt x="4763" y="714"/>
                  </a:moveTo>
                  <a:cubicBezTo>
                    <a:pt x="3810" y="714"/>
                    <a:pt x="3810" y="714"/>
                    <a:pt x="3810" y="714"/>
                  </a:cubicBezTo>
                  <a:cubicBezTo>
                    <a:pt x="2858" y="714"/>
                    <a:pt x="1905" y="714"/>
                    <a:pt x="952" y="714"/>
                  </a:cubicBezTo>
                  <a:cubicBezTo>
                    <a:pt x="952" y="714"/>
                    <a:pt x="952" y="714"/>
                    <a:pt x="0" y="714"/>
                  </a:cubicBezTo>
                  <a:cubicBezTo>
                    <a:pt x="0" y="714"/>
                    <a:pt x="952" y="714"/>
                    <a:pt x="952" y="714"/>
                  </a:cubicBezTo>
                  <a:cubicBezTo>
                    <a:pt x="1905" y="714"/>
                    <a:pt x="1905" y="714"/>
                    <a:pt x="2858" y="714"/>
                  </a:cubicBezTo>
                  <a:cubicBezTo>
                    <a:pt x="2858" y="714"/>
                    <a:pt x="2858" y="714"/>
                    <a:pt x="3810" y="714"/>
                  </a:cubicBezTo>
                  <a:cubicBezTo>
                    <a:pt x="4763" y="-238"/>
                    <a:pt x="5715" y="-238"/>
                    <a:pt x="4763" y="714"/>
                  </a:cubicBezTo>
                  <a:cubicBezTo>
                    <a:pt x="5715" y="714"/>
                    <a:pt x="5715" y="714"/>
                    <a:pt x="4763" y="714"/>
                  </a:cubicBezTo>
                  <a:cubicBezTo>
                    <a:pt x="5715" y="714"/>
                    <a:pt x="4763" y="714"/>
                    <a:pt x="476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D65636E-0CEC-416F-95E8-159D9759D836}"/>
                </a:ext>
              </a:extLst>
            </p:cNvPr>
            <p:cNvSpPr/>
            <p:nvPr/>
          </p:nvSpPr>
          <p:spPr>
            <a:xfrm>
              <a:off x="6027419" y="3508057"/>
              <a:ext cx="5714" cy="1375"/>
            </a:xfrm>
            <a:custGeom>
              <a:avLst/>
              <a:gdLst>
                <a:gd name="connsiteX0" fmla="*/ 0 w 5714"/>
                <a:gd name="connsiteY0" fmla="*/ 953 h 1375"/>
                <a:gd name="connsiteX1" fmla="*/ 1905 w 5714"/>
                <a:gd name="connsiteY1" fmla="*/ 953 h 1375"/>
                <a:gd name="connsiteX2" fmla="*/ 1905 w 5714"/>
                <a:gd name="connsiteY2" fmla="*/ 953 h 1375"/>
                <a:gd name="connsiteX3" fmla="*/ 4763 w 5714"/>
                <a:gd name="connsiteY3" fmla="*/ 0 h 1375"/>
                <a:gd name="connsiteX4" fmla="*/ 5715 w 5714"/>
                <a:gd name="connsiteY4" fmla="*/ 0 h 1375"/>
                <a:gd name="connsiteX5" fmla="*/ 5715 w 5714"/>
                <a:gd name="connsiteY5" fmla="*/ 953 h 1375"/>
                <a:gd name="connsiteX6" fmla="*/ 4763 w 5714"/>
                <a:gd name="connsiteY6" fmla="*/ 953 h 1375"/>
                <a:gd name="connsiteX7" fmla="*/ 3810 w 5714"/>
                <a:gd name="connsiteY7" fmla="*/ 953 h 1375"/>
                <a:gd name="connsiteX8" fmla="*/ 2858 w 5714"/>
                <a:gd name="connsiteY8" fmla="*/ 953 h 1375"/>
                <a:gd name="connsiteX9" fmla="*/ 952 w 5714"/>
                <a:gd name="connsiteY9" fmla="*/ 953 h 1375"/>
                <a:gd name="connsiteX10" fmla="*/ 0 w 5714"/>
                <a:gd name="connsiteY10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4" h="1375">
                  <a:moveTo>
                    <a:pt x="0" y="953"/>
                  </a:moveTo>
                  <a:cubicBezTo>
                    <a:pt x="952" y="0"/>
                    <a:pt x="952" y="953"/>
                    <a:pt x="1905" y="953"/>
                  </a:cubicBezTo>
                  <a:cubicBezTo>
                    <a:pt x="1905" y="953"/>
                    <a:pt x="1905" y="953"/>
                    <a:pt x="1905" y="953"/>
                  </a:cubicBezTo>
                  <a:cubicBezTo>
                    <a:pt x="2858" y="953"/>
                    <a:pt x="3810" y="0"/>
                    <a:pt x="4763" y="0"/>
                  </a:cubicBezTo>
                  <a:cubicBezTo>
                    <a:pt x="4763" y="0"/>
                    <a:pt x="4763" y="0"/>
                    <a:pt x="5715" y="0"/>
                  </a:cubicBezTo>
                  <a:cubicBezTo>
                    <a:pt x="5715" y="0"/>
                    <a:pt x="5715" y="0"/>
                    <a:pt x="5715" y="953"/>
                  </a:cubicBezTo>
                  <a:cubicBezTo>
                    <a:pt x="5715" y="953"/>
                    <a:pt x="5715" y="1905"/>
                    <a:pt x="4763" y="953"/>
                  </a:cubicBezTo>
                  <a:cubicBezTo>
                    <a:pt x="4763" y="953"/>
                    <a:pt x="3810" y="953"/>
                    <a:pt x="3810" y="953"/>
                  </a:cubicBezTo>
                  <a:cubicBezTo>
                    <a:pt x="3810" y="953"/>
                    <a:pt x="2858" y="953"/>
                    <a:pt x="2858" y="953"/>
                  </a:cubicBezTo>
                  <a:cubicBezTo>
                    <a:pt x="1905" y="953"/>
                    <a:pt x="1905" y="953"/>
                    <a:pt x="952" y="953"/>
                  </a:cubicBezTo>
                  <a:cubicBezTo>
                    <a:pt x="952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3624B02-B2FF-48CE-96E4-41376F6ABD83}"/>
                </a:ext>
              </a:extLst>
            </p:cNvPr>
            <p:cNvSpPr/>
            <p:nvPr/>
          </p:nvSpPr>
          <p:spPr>
            <a:xfrm>
              <a:off x="5995034" y="3514725"/>
              <a:ext cx="5185" cy="952"/>
            </a:xfrm>
            <a:custGeom>
              <a:avLst/>
              <a:gdLst>
                <a:gd name="connsiteX0" fmla="*/ 0 w 5185"/>
                <a:gd name="connsiteY0" fmla="*/ 953 h 952"/>
                <a:gd name="connsiteX1" fmla="*/ 0 w 5185"/>
                <a:gd name="connsiteY1" fmla="*/ 953 h 952"/>
                <a:gd name="connsiteX2" fmla="*/ 0 w 5185"/>
                <a:gd name="connsiteY2" fmla="*/ 0 h 952"/>
                <a:gd name="connsiteX3" fmla="*/ 0 w 5185"/>
                <a:gd name="connsiteY3" fmla="*/ 953 h 952"/>
                <a:gd name="connsiteX4" fmla="*/ 1905 w 5185"/>
                <a:gd name="connsiteY4" fmla="*/ 0 h 952"/>
                <a:gd name="connsiteX5" fmla="*/ 3810 w 5185"/>
                <a:gd name="connsiteY5" fmla="*/ 0 h 952"/>
                <a:gd name="connsiteX6" fmla="*/ 4763 w 5185"/>
                <a:gd name="connsiteY6" fmla="*/ 0 h 952"/>
                <a:gd name="connsiteX7" fmla="*/ 4763 w 5185"/>
                <a:gd name="connsiteY7" fmla="*/ 0 h 952"/>
                <a:gd name="connsiteX8" fmla="*/ 4763 w 5185"/>
                <a:gd name="connsiteY8" fmla="*/ 953 h 952"/>
                <a:gd name="connsiteX9" fmla="*/ 4763 w 5185"/>
                <a:gd name="connsiteY9" fmla="*/ 953 h 952"/>
                <a:gd name="connsiteX10" fmla="*/ 3810 w 5185"/>
                <a:gd name="connsiteY10" fmla="*/ 953 h 952"/>
                <a:gd name="connsiteX11" fmla="*/ 1905 w 5185"/>
                <a:gd name="connsiteY11" fmla="*/ 0 h 952"/>
                <a:gd name="connsiteX12" fmla="*/ 0 w 5185"/>
                <a:gd name="connsiteY1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85" h="952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953"/>
                  </a:cubicBezTo>
                  <a:cubicBezTo>
                    <a:pt x="952" y="0"/>
                    <a:pt x="952" y="0"/>
                    <a:pt x="1905" y="0"/>
                  </a:cubicBezTo>
                  <a:cubicBezTo>
                    <a:pt x="1905" y="0"/>
                    <a:pt x="2857" y="0"/>
                    <a:pt x="3810" y="0"/>
                  </a:cubicBezTo>
                  <a:cubicBezTo>
                    <a:pt x="3810" y="0"/>
                    <a:pt x="3810" y="0"/>
                    <a:pt x="4763" y="0"/>
                  </a:cubicBezTo>
                  <a:cubicBezTo>
                    <a:pt x="4763" y="0"/>
                    <a:pt x="4763" y="0"/>
                    <a:pt x="4763" y="0"/>
                  </a:cubicBezTo>
                  <a:cubicBezTo>
                    <a:pt x="4763" y="0"/>
                    <a:pt x="4763" y="953"/>
                    <a:pt x="4763" y="953"/>
                  </a:cubicBezTo>
                  <a:cubicBezTo>
                    <a:pt x="4763" y="953"/>
                    <a:pt x="5715" y="953"/>
                    <a:pt x="4763" y="953"/>
                  </a:cubicBezTo>
                  <a:cubicBezTo>
                    <a:pt x="4763" y="953"/>
                    <a:pt x="4763" y="953"/>
                    <a:pt x="3810" y="953"/>
                  </a:cubicBezTo>
                  <a:cubicBezTo>
                    <a:pt x="2857" y="953"/>
                    <a:pt x="2857" y="0"/>
                    <a:pt x="1905" y="0"/>
                  </a:cubicBezTo>
                  <a:cubicBezTo>
                    <a:pt x="952" y="953"/>
                    <a:pt x="952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4A0749A-0476-40DB-BD81-40230E235BDD}"/>
                </a:ext>
              </a:extLst>
            </p:cNvPr>
            <p:cNvSpPr/>
            <p:nvPr/>
          </p:nvSpPr>
          <p:spPr>
            <a:xfrm>
              <a:off x="6079807" y="3455670"/>
              <a:ext cx="4762" cy="1904"/>
            </a:xfrm>
            <a:custGeom>
              <a:avLst/>
              <a:gdLst>
                <a:gd name="connsiteX0" fmla="*/ 2858 w 4762"/>
                <a:gd name="connsiteY0" fmla="*/ 952 h 1904"/>
                <a:gd name="connsiteX1" fmla="*/ 2858 w 4762"/>
                <a:gd name="connsiteY1" fmla="*/ 952 h 1904"/>
                <a:gd name="connsiteX2" fmla="*/ 1905 w 4762"/>
                <a:gd name="connsiteY2" fmla="*/ 1905 h 1904"/>
                <a:gd name="connsiteX3" fmla="*/ 0 w 4762"/>
                <a:gd name="connsiteY3" fmla="*/ 952 h 1904"/>
                <a:gd name="connsiteX4" fmla="*/ 0 w 4762"/>
                <a:gd name="connsiteY4" fmla="*/ 952 h 1904"/>
                <a:gd name="connsiteX5" fmla="*/ 1905 w 4762"/>
                <a:gd name="connsiteY5" fmla="*/ 0 h 1904"/>
                <a:gd name="connsiteX6" fmla="*/ 3810 w 4762"/>
                <a:gd name="connsiteY6" fmla="*/ 0 h 1904"/>
                <a:gd name="connsiteX7" fmla="*/ 4763 w 4762"/>
                <a:gd name="connsiteY7" fmla="*/ 0 h 1904"/>
                <a:gd name="connsiteX8" fmla="*/ 4763 w 4762"/>
                <a:gd name="connsiteY8" fmla="*/ 0 h 1904"/>
                <a:gd name="connsiteX9" fmla="*/ 2858 w 4762"/>
                <a:gd name="connsiteY9" fmla="*/ 952 h 1904"/>
                <a:gd name="connsiteX10" fmla="*/ 2858 w 4762"/>
                <a:gd name="connsiteY10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2" h="1904">
                  <a:moveTo>
                    <a:pt x="2858" y="952"/>
                  </a:moveTo>
                  <a:cubicBezTo>
                    <a:pt x="2858" y="952"/>
                    <a:pt x="1905" y="952"/>
                    <a:pt x="2858" y="952"/>
                  </a:cubicBezTo>
                  <a:cubicBezTo>
                    <a:pt x="1905" y="1905"/>
                    <a:pt x="1905" y="1905"/>
                    <a:pt x="1905" y="1905"/>
                  </a:cubicBezTo>
                  <a:cubicBezTo>
                    <a:pt x="952" y="1905"/>
                    <a:pt x="0" y="1905"/>
                    <a:pt x="0" y="952"/>
                  </a:cubicBezTo>
                  <a:cubicBezTo>
                    <a:pt x="0" y="952"/>
                    <a:pt x="0" y="952"/>
                    <a:pt x="0" y="952"/>
                  </a:cubicBezTo>
                  <a:cubicBezTo>
                    <a:pt x="952" y="952"/>
                    <a:pt x="1905" y="952"/>
                    <a:pt x="1905" y="0"/>
                  </a:cubicBezTo>
                  <a:cubicBezTo>
                    <a:pt x="2858" y="952"/>
                    <a:pt x="2858" y="952"/>
                    <a:pt x="3810" y="0"/>
                  </a:cubicBezTo>
                  <a:cubicBezTo>
                    <a:pt x="3810" y="0"/>
                    <a:pt x="3810" y="0"/>
                    <a:pt x="4763" y="0"/>
                  </a:cubicBezTo>
                  <a:cubicBezTo>
                    <a:pt x="4763" y="0"/>
                    <a:pt x="4763" y="0"/>
                    <a:pt x="4763" y="0"/>
                  </a:cubicBezTo>
                  <a:cubicBezTo>
                    <a:pt x="3810" y="952"/>
                    <a:pt x="3810" y="952"/>
                    <a:pt x="2858" y="952"/>
                  </a:cubicBezTo>
                  <a:cubicBezTo>
                    <a:pt x="3810" y="952"/>
                    <a:pt x="2858" y="952"/>
                    <a:pt x="2858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5738292-C4EF-4935-8B02-4D8DB8A7C95C}"/>
                </a:ext>
              </a:extLst>
            </p:cNvPr>
            <p:cNvSpPr/>
            <p:nvPr/>
          </p:nvSpPr>
          <p:spPr>
            <a:xfrm>
              <a:off x="6046469" y="3456384"/>
              <a:ext cx="7620" cy="1190"/>
            </a:xfrm>
            <a:custGeom>
              <a:avLst/>
              <a:gdLst>
                <a:gd name="connsiteX0" fmla="*/ 5715 w 7620"/>
                <a:gd name="connsiteY0" fmla="*/ 1191 h 1190"/>
                <a:gd name="connsiteX1" fmla="*/ 5715 w 7620"/>
                <a:gd name="connsiteY1" fmla="*/ 1191 h 1190"/>
                <a:gd name="connsiteX2" fmla="*/ 5715 w 7620"/>
                <a:gd name="connsiteY2" fmla="*/ 1191 h 1190"/>
                <a:gd name="connsiteX3" fmla="*/ 5715 w 7620"/>
                <a:gd name="connsiteY3" fmla="*/ 1191 h 1190"/>
                <a:gd name="connsiteX4" fmla="*/ 3810 w 7620"/>
                <a:gd name="connsiteY4" fmla="*/ 1191 h 1190"/>
                <a:gd name="connsiteX5" fmla="*/ 2858 w 7620"/>
                <a:gd name="connsiteY5" fmla="*/ 1191 h 1190"/>
                <a:gd name="connsiteX6" fmla="*/ 1905 w 7620"/>
                <a:gd name="connsiteY6" fmla="*/ 1191 h 1190"/>
                <a:gd name="connsiteX7" fmla="*/ 0 w 7620"/>
                <a:gd name="connsiteY7" fmla="*/ 1191 h 1190"/>
                <a:gd name="connsiteX8" fmla="*/ 1905 w 7620"/>
                <a:gd name="connsiteY8" fmla="*/ 1191 h 1190"/>
                <a:gd name="connsiteX9" fmla="*/ 3810 w 7620"/>
                <a:gd name="connsiteY9" fmla="*/ 238 h 1190"/>
                <a:gd name="connsiteX10" fmla="*/ 5715 w 7620"/>
                <a:gd name="connsiteY10" fmla="*/ 238 h 1190"/>
                <a:gd name="connsiteX11" fmla="*/ 5715 w 7620"/>
                <a:gd name="connsiteY11" fmla="*/ 1191 h 1190"/>
                <a:gd name="connsiteX12" fmla="*/ 7620 w 7620"/>
                <a:gd name="connsiteY12" fmla="*/ 238 h 1190"/>
                <a:gd name="connsiteX13" fmla="*/ 5715 w 7620"/>
                <a:gd name="connsiteY13" fmla="*/ 1191 h 1190"/>
                <a:gd name="connsiteX14" fmla="*/ 5715 w 7620"/>
                <a:gd name="connsiteY14" fmla="*/ 1191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0" h="1190">
                  <a:moveTo>
                    <a:pt x="5715" y="1191"/>
                  </a:moveTo>
                  <a:cubicBezTo>
                    <a:pt x="5715" y="1191"/>
                    <a:pt x="5715" y="1191"/>
                    <a:pt x="5715" y="1191"/>
                  </a:cubicBezTo>
                  <a:cubicBezTo>
                    <a:pt x="5715" y="238"/>
                    <a:pt x="5715" y="238"/>
                    <a:pt x="5715" y="1191"/>
                  </a:cubicBezTo>
                  <a:cubicBezTo>
                    <a:pt x="5715" y="238"/>
                    <a:pt x="4763" y="238"/>
                    <a:pt x="5715" y="1191"/>
                  </a:cubicBezTo>
                  <a:cubicBezTo>
                    <a:pt x="4763" y="1191"/>
                    <a:pt x="3810" y="238"/>
                    <a:pt x="3810" y="1191"/>
                  </a:cubicBezTo>
                  <a:cubicBezTo>
                    <a:pt x="3810" y="1191"/>
                    <a:pt x="3810" y="1191"/>
                    <a:pt x="2858" y="1191"/>
                  </a:cubicBezTo>
                  <a:cubicBezTo>
                    <a:pt x="2858" y="1191"/>
                    <a:pt x="1905" y="1191"/>
                    <a:pt x="1905" y="1191"/>
                  </a:cubicBezTo>
                  <a:cubicBezTo>
                    <a:pt x="952" y="1191"/>
                    <a:pt x="952" y="1191"/>
                    <a:pt x="0" y="1191"/>
                  </a:cubicBezTo>
                  <a:cubicBezTo>
                    <a:pt x="952" y="1191"/>
                    <a:pt x="952" y="1191"/>
                    <a:pt x="1905" y="1191"/>
                  </a:cubicBezTo>
                  <a:cubicBezTo>
                    <a:pt x="2858" y="1191"/>
                    <a:pt x="2858" y="1191"/>
                    <a:pt x="3810" y="238"/>
                  </a:cubicBezTo>
                  <a:cubicBezTo>
                    <a:pt x="4763" y="238"/>
                    <a:pt x="4763" y="238"/>
                    <a:pt x="5715" y="238"/>
                  </a:cubicBezTo>
                  <a:cubicBezTo>
                    <a:pt x="5715" y="238"/>
                    <a:pt x="6667" y="-714"/>
                    <a:pt x="5715" y="1191"/>
                  </a:cubicBezTo>
                  <a:cubicBezTo>
                    <a:pt x="6667" y="1191"/>
                    <a:pt x="6667" y="238"/>
                    <a:pt x="7620" y="238"/>
                  </a:cubicBezTo>
                  <a:cubicBezTo>
                    <a:pt x="6667" y="1191"/>
                    <a:pt x="5715" y="1191"/>
                    <a:pt x="5715" y="1191"/>
                  </a:cubicBezTo>
                  <a:cubicBezTo>
                    <a:pt x="5715" y="1191"/>
                    <a:pt x="5715" y="1191"/>
                    <a:pt x="5715" y="1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BF00F21-57A9-4AB4-A91B-26F97A5147F4}"/>
                </a:ext>
              </a:extLst>
            </p:cNvPr>
            <p:cNvSpPr/>
            <p:nvPr/>
          </p:nvSpPr>
          <p:spPr>
            <a:xfrm>
              <a:off x="6209346" y="3489959"/>
              <a:ext cx="4762" cy="952"/>
            </a:xfrm>
            <a:custGeom>
              <a:avLst/>
              <a:gdLst>
                <a:gd name="connsiteX0" fmla="*/ 0 w 4762"/>
                <a:gd name="connsiteY0" fmla="*/ 0 h 952"/>
                <a:gd name="connsiteX1" fmla="*/ 0 w 4762"/>
                <a:gd name="connsiteY1" fmla="*/ 0 h 952"/>
                <a:gd name="connsiteX2" fmla="*/ 1905 w 4762"/>
                <a:gd name="connsiteY2" fmla="*/ 0 h 952"/>
                <a:gd name="connsiteX3" fmla="*/ 2858 w 4762"/>
                <a:gd name="connsiteY3" fmla="*/ 0 h 952"/>
                <a:gd name="connsiteX4" fmla="*/ 3810 w 4762"/>
                <a:gd name="connsiteY4" fmla="*/ 0 h 952"/>
                <a:gd name="connsiteX5" fmla="*/ 3810 w 4762"/>
                <a:gd name="connsiteY5" fmla="*/ 0 h 952"/>
                <a:gd name="connsiteX6" fmla="*/ 4763 w 4762"/>
                <a:gd name="connsiteY6" fmla="*/ 0 h 952"/>
                <a:gd name="connsiteX7" fmla="*/ 3810 w 4762"/>
                <a:gd name="connsiteY7" fmla="*/ 953 h 952"/>
                <a:gd name="connsiteX8" fmla="*/ 2858 w 4762"/>
                <a:gd name="connsiteY8" fmla="*/ 953 h 952"/>
                <a:gd name="connsiteX9" fmla="*/ 953 w 4762"/>
                <a:gd name="connsiteY9" fmla="*/ 0 h 952"/>
                <a:gd name="connsiteX10" fmla="*/ 0 w 4762"/>
                <a:gd name="connsiteY10" fmla="*/ 0 h 952"/>
                <a:gd name="connsiteX11" fmla="*/ 0 w 4762"/>
                <a:gd name="connsiteY11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" h="95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1905" y="0"/>
                  </a:cubicBezTo>
                  <a:cubicBezTo>
                    <a:pt x="2858" y="0"/>
                    <a:pt x="2858" y="0"/>
                    <a:pt x="2858" y="0"/>
                  </a:cubicBezTo>
                  <a:cubicBezTo>
                    <a:pt x="2858" y="953"/>
                    <a:pt x="3810" y="953"/>
                    <a:pt x="3810" y="0"/>
                  </a:cubicBezTo>
                  <a:cubicBezTo>
                    <a:pt x="3810" y="0"/>
                    <a:pt x="3810" y="0"/>
                    <a:pt x="3810" y="0"/>
                  </a:cubicBezTo>
                  <a:cubicBezTo>
                    <a:pt x="3810" y="0"/>
                    <a:pt x="4763" y="0"/>
                    <a:pt x="4763" y="0"/>
                  </a:cubicBezTo>
                  <a:cubicBezTo>
                    <a:pt x="4763" y="0"/>
                    <a:pt x="3810" y="0"/>
                    <a:pt x="3810" y="953"/>
                  </a:cubicBezTo>
                  <a:cubicBezTo>
                    <a:pt x="3810" y="953"/>
                    <a:pt x="2858" y="953"/>
                    <a:pt x="2858" y="953"/>
                  </a:cubicBezTo>
                  <a:cubicBezTo>
                    <a:pt x="1905" y="953"/>
                    <a:pt x="953" y="953"/>
                    <a:pt x="95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21383A5-1CC8-4E10-B68E-8E5CB4A1A785}"/>
                </a:ext>
              </a:extLst>
            </p:cNvPr>
            <p:cNvSpPr/>
            <p:nvPr/>
          </p:nvSpPr>
          <p:spPr>
            <a:xfrm>
              <a:off x="6095046" y="3494722"/>
              <a:ext cx="5715" cy="2857"/>
            </a:xfrm>
            <a:custGeom>
              <a:avLst/>
              <a:gdLst>
                <a:gd name="connsiteX0" fmla="*/ 5715 w 5715"/>
                <a:gd name="connsiteY0" fmla="*/ 1905 h 2857"/>
                <a:gd name="connsiteX1" fmla="*/ 5715 w 5715"/>
                <a:gd name="connsiteY1" fmla="*/ 1905 h 2857"/>
                <a:gd name="connsiteX2" fmla="*/ 4763 w 5715"/>
                <a:gd name="connsiteY2" fmla="*/ 2858 h 2857"/>
                <a:gd name="connsiteX3" fmla="*/ 4763 w 5715"/>
                <a:gd name="connsiteY3" fmla="*/ 2858 h 2857"/>
                <a:gd name="connsiteX4" fmla="*/ 1905 w 5715"/>
                <a:gd name="connsiteY4" fmla="*/ 953 h 2857"/>
                <a:gd name="connsiteX5" fmla="*/ 0 w 5715"/>
                <a:gd name="connsiteY5" fmla="*/ 0 h 2857"/>
                <a:gd name="connsiteX6" fmla="*/ 953 w 5715"/>
                <a:gd name="connsiteY6" fmla="*/ 0 h 2857"/>
                <a:gd name="connsiteX7" fmla="*/ 1905 w 5715"/>
                <a:gd name="connsiteY7" fmla="*/ 0 h 2857"/>
                <a:gd name="connsiteX8" fmla="*/ 2858 w 5715"/>
                <a:gd name="connsiteY8" fmla="*/ 0 h 2857"/>
                <a:gd name="connsiteX9" fmla="*/ 5715 w 5715"/>
                <a:gd name="connsiteY9" fmla="*/ 1905 h 2857"/>
                <a:gd name="connsiteX10" fmla="*/ 5715 w 5715"/>
                <a:gd name="connsiteY10" fmla="*/ 1905 h 2857"/>
                <a:gd name="connsiteX11" fmla="*/ 5715 w 5715"/>
                <a:gd name="connsiteY11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5" h="2857">
                  <a:moveTo>
                    <a:pt x="5715" y="1905"/>
                  </a:moveTo>
                  <a:cubicBezTo>
                    <a:pt x="5715" y="1905"/>
                    <a:pt x="5715" y="1905"/>
                    <a:pt x="5715" y="1905"/>
                  </a:cubicBezTo>
                  <a:cubicBezTo>
                    <a:pt x="4763" y="2858"/>
                    <a:pt x="4763" y="1905"/>
                    <a:pt x="4763" y="2858"/>
                  </a:cubicBezTo>
                  <a:cubicBezTo>
                    <a:pt x="4763" y="2858"/>
                    <a:pt x="4763" y="2858"/>
                    <a:pt x="4763" y="2858"/>
                  </a:cubicBezTo>
                  <a:cubicBezTo>
                    <a:pt x="3810" y="953"/>
                    <a:pt x="2858" y="953"/>
                    <a:pt x="1905" y="953"/>
                  </a:cubicBezTo>
                  <a:cubicBezTo>
                    <a:pt x="953" y="953"/>
                    <a:pt x="953" y="953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1905" y="0"/>
                    <a:pt x="1905" y="0"/>
                  </a:cubicBezTo>
                  <a:cubicBezTo>
                    <a:pt x="2858" y="0"/>
                    <a:pt x="2858" y="0"/>
                    <a:pt x="2858" y="0"/>
                  </a:cubicBezTo>
                  <a:cubicBezTo>
                    <a:pt x="4763" y="953"/>
                    <a:pt x="4763" y="1905"/>
                    <a:pt x="5715" y="1905"/>
                  </a:cubicBezTo>
                  <a:cubicBezTo>
                    <a:pt x="5715" y="953"/>
                    <a:pt x="5715" y="953"/>
                    <a:pt x="5715" y="1905"/>
                  </a:cubicBezTo>
                  <a:lnTo>
                    <a:pt x="571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4E16F4E-2970-48B8-BAE7-E605938A333E}"/>
                </a:ext>
              </a:extLst>
            </p:cNvPr>
            <p:cNvSpPr/>
            <p:nvPr/>
          </p:nvSpPr>
          <p:spPr>
            <a:xfrm>
              <a:off x="5986462" y="3460432"/>
              <a:ext cx="5476" cy="1904"/>
            </a:xfrm>
            <a:custGeom>
              <a:avLst/>
              <a:gdLst>
                <a:gd name="connsiteX0" fmla="*/ 4763 w 5476"/>
                <a:gd name="connsiteY0" fmla="*/ 1905 h 1904"/>
                <a:gd name="connsiteX1" fmla="*/ 2858 w 5476"/>
                <a:gd name="connsiteY1" fmla="*/ 1905 h 1904"/>
                <a:gd name="connsiteX2" fmla="*/ 2858 w 5476"/>
                <a:gd name="connsiteY2" fmla="*/ 1905 h 1904"/>
                <a:gd name="connsiteX3" fmla="*/ 0 w 5476"/>
                <a:gd name="connsiteY3" fmla="*/ 952 h 1904"/>
                <a:gd name="connsiteX4" fmla="*/ 2858 w 5476"/>
                <a:gd name="connsiteY4" fmla="*/ 0 h 1904"/>
                <a:gd name="connsiteX5" fmla="*/ 4763 w 5476"/>
                <a:gd name="connsiteY5" fmla="*/ 1905 h 1904"/>
                <a:gd name="connsiteX6" fmla="*/ 4763 w 5476"/>
                <a:gd name="connsiteY6" fmla="*/ 1905 h 1904"/>
                <a:gd name="connsiteX7" fmla="*/ 4763 w 5476"/>
                <a:gd name="connsiteY7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76" h="1904">
                  <a:moveTo>
                    <a:pt x="4763" y="1905"/>
                  </a:moveTo>
                  <a:cubicBezTo>
                    <a:pt x="3810" y="1905"/>
                    <a:pt x="3810" y="1905"/>
                    <a:pt x="2858" y="1905"/>
                  </a:cubicBezTo>
                  <a:cubicBezTo>
                    <a:pt x="2858" y="1905"/>
                    <a:pt x="2858" y="1905"/>
                    <a:pt x="2858" y="1905"/>
                  </a:cubicBezTo>
                  <a:cubicBezTo>
                    <a:pt x="1905" y="952"/>
                    <a:pt x="952" y="1905"/>
                    <a:pt x="0" y="952"/>
                  </a:cubicBezTo>
                  <a:cubicBezTo>
                    <a:pt x="952" y="0"/>
                    <a:pt x="1905" y="0"/>
                    <a:pt x="2858" y="0"/>
                  </a:cubicBezTo>
                  <a:cubicBezTo>
                    <a:pt x="3810" y="952"/>
                    <a:pt x="4763" y="952"/>
                    <a:pt x="4763" y="1905"/>
                  </a:cubicBezTo>
                  <a:cubicBezTo>
                    <a:pt x="5715" y="1905"/>
                    <a:pt x="5715" y="1905"/>
                    <a:pt x="4763" y="1905"/>
                  </a:cubicBezTo>
                  <a:cubicBezTo>
                    <a:pt x="4763" y="1905"/>
                    <a:pt x="4763" y="1905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F64916F-4A79-414F-993D-05CBDDC52907}"/>
                </a:ext>
              </a:extLst>
            </p:cNvPr>
            <p:cNvSpPr/>
            <p:nvPr/>
          </p:nvSpPr>
          <p:spPr>
            <a:xfrm>
              <a:off x="6174104" y="3506152"/>
              <a:ext cx="3809" cy="952"/>
            </a:xfrm>
            <a:custGeom>
              <a:avLst/>
              <a:gdLst>
                <a:gd name="connsiteX0" fmla="*/ 3810 w 3809"/>
                <a:gd name="connsiteY0" fmla="*/ 953 h 952"/>
                <a:gd name="connsiteX1" fmla="*/ 952 w 3809"/>
                <a:gd name="connsiteY1" fmla="*/ 953 h 952"/>
                <a:gd name="connsiteX2" fmla="*/ 0 w 3809"/>
                <a:gd name="connsiteY2" fmla="*/ 953 h 952"/>
                <a:gd name="connsiteX3" fmla="*/ 0 w 3809"/>
                <a:gd name="connsiteY3" fmla="*/ 953 h 952"/>
                <a:gd name="connsiteX4" fmla="*/ 1905 w 3809"/>
                <a:gd name="connsiteY4" fmla="*/ 0 h 952"/>
                <a:gd name="connsiteX5" fmla="*/ 2857 w 3809"/>
                <a:gd name="connsiteY5" fmla="*/ 0 h 952"/>
                <a:gd name="connsiteX6" fmla="*/ 2857 w 3809"/>
                <a:gd name="connsiteY6" fmla="*/ 953 h 952"/>
                <a:gd name="connsiteX7" fmla="*/ 3810 w 3809"/>
                <a:gd name="connsiteY7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952">
                  <a:moveTo>
                    <a:pt x="3810" y="953"/>
                  </a:moveTo>
                  <a:cubicBezTo>
                    <a:pt x="2857" y="953"/>
                    <a:pt x="1905" y="953"/>
                    <a:pt x="952" y="953"/>
                  </a:cubicBezTo>
                  <a:cubicBezTo>
                    <a:pt x="952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952" y="953"/>
                    <a:pt x="952" y="953"/>
                    <a:pt x="1905" y="0"/>
                  </a:cubicBezTo>
                  <a:cubicBezTo>
                    <a:pt x="1905" y="0"/>
                    <a:pt x="2857" y="0"/>
                    <a:pt x="2857" y="0"/>
                  </a:cubicBezTo>
                  <a:cubicBezTo>
                    <a:pt x="2857" y="0"/>
                    <a:pt x="2857" y="0"/>
                    <a:pt x="2857" y="953"/>
                  </a:cubicBezTo>
                  <a:cubicBezTo>
                    <a:pt x="2857" y="0"/>
                    <a:pt x="3810" y="0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6C38643-01D7-4F24-9818-66FF5AC41D89}"/>
                </a:ext>
              </a:extLst>
            </p:cNvPr>
            <p:cNvSpPr/>
            <p:nvPr/>
          </p:nvSpPr>
          <p:spPr>
            <a:xfrm>
              <a:off x="5992176" y="3503294"/>
              <a:ext cx="5714" cy="952"/>
            </a:xfrm>
            <a:custGeom>
              <a:avLst/>
              <a:gdLst>
                <a:gd name="connsiteX0" fmla="*/ 0 w 5714"/>
                <a:gd name="connsiteY0" fmla="*/ 953 h 952"/>
                <a:gd name="connsiteX1" fmla="*/ 0 w 5714"/>
                <a:gd name="connsiteY1" fmla="*/ 953 h 952"/>
                <a:gd name="connsiteX2" fmla="*/ 952 w 5714"/>
                <a:gd name="connsiteY2" fmla="*/ 0 h 952"/>
                <a:gd name="connsiteX3" fmla="*/ 2858 w 5714"/>
                <a:gd name="connsiteY3" fmla="*/ 0 h 952"/>
                <a:gd name="connsiteX4" fmla="*/ 5715 w 5714"/>
                <a:gd name="connsiteY4" fmla="*/ 0 h 952"/>
                <a:gd name="connsiteX5" fmla="*/ 5715 w 5714"/>
                <a:gd name="connsiteY5" fmla="*/ 0 h 952"/>
                <a:gd name="connsiteX6" fmla="*/ 5715 w 5714"/>
                <a:gd name="connsiteY6" fmla="*/ 0 h 952"/>
                <a:gd name="connsiteX7" fmla="*/ 3810 w 5714"/>
                <a:gd name="connsiteY7" fmla="*/ 0 h 952"/>
                <a:gd name="connsiteX8" fmla="*/ 3810 w 5714"/>
                <a:gd name="connsiteY8" fmla="*/ 0 h 952"/>
                <a:gd name="connsiteX9" fmla="*/ 1905 w 5714"/>
                <a:gd name="connsiteY9" fmla="*/ 0 h 952"/>
                <a:gd name="connsiteX10" fmla="*/ 0 w 5714"/>
                <a:gd name="connsiteY10" fmla="*/ 953 h 952"/>
                <a:gd name="connsiteX11" fmla="*/ 0 w 5714"/>
                <a:gd name="connsiteY11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" h="952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952" y="0"/>
                    <a:pt x="952" y="0"/>
                  </a:cubicBezTo>
                  <a:cubicBezTo>
                    <a:pt x="1905" y="0"/>
                    <a:pt x="1905" y="0"/>
                    <a:pt x="2858" y="0"/>
                  </a:cubicBezTo>
                  <a:cubicBezTo>
                    <a:pt x="3810" y="0"/>
                    <a:pt x="4763" y="0"/>
                    <a:pt x="5715" y="0"/>
                  </a:cubicBezTo>
                  <a:cubicBezTo>
                    <a:pt x="5715" y="0"/>
                    <a:pt x="5715" y="0"/>
                    <a:pt x="5715" y="0"/>
                  </a:cubicBezTo>
                  <a:cubicBezTo>
                    <a:pt x="5715" y="0"/>
                    <a:pt x="5715" y="0"/>
                    <a:pt x="5715" y="0"/>
                  </a:cubicBezTo>
                  <a:cubicBezTo>
                    <a:pt x="4763" y="0"/>
                    <a:pt x="4763" y="0"/>
                    <a:pt x="3810" y="0"/>
                  </a:cubicBezTo>
                  <a:cubicBezTo>
                    <a:pt x="3810" y="0"/>
                    <a:pt x="3810" y="0"/>
                    <a:pt x="3810" y="0"/>
                  </a:cubicBezTo>
                  <a:cubicBezTo>
                    <a:pt x="3810" y="953"/>
                    <a:pt x="2858" y="0"/>
                    <a:pt x="1905" y="0"/>
                  </a:cubicBezTo>
                  <a:cubicBezTo>
                    <a:pt x="952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C280647-4FD3-4DB8-8F2B-2079DC98C72B}"/>
                </a:ext>
              </a:extLst>
            </p:cNvPr>
            <p:cNvSpPr/>
            <p:nvPr/>
          </p:nvSpPr>
          <p:spPr>
            <a:xfrm>
              <a:off x="6102667" y="3461623"/>
              <a:ext cx="4762" cy="1666"/>
            </a:xfrm>
            <a:custGeom>
              <a:avLst/>
              <a:gdLst>
                <a:gd name="connsiteX0" fmla="*/ 2857 w 4762"/>
                <a:gd name="connsiteY0" fmla="*/ 714 h 1666"/>
                <a:gd name="connsiteX1" fmla="*/ 2857 w 4762"/>
                <a:gd name="connsiteY1" fmla="*/ 714 h 1666"/>
                <a:gd name="connsiteX2" fmla="*/ 4763 w 4762"/>
                <a:gd name="connsiteY2" fmla="*/ 714 h 1666"/>
                <a:gd name="connsiteX3" fmla="*/ 4763 w 4762"/>
                <a:gd name="connsiteY3" fmla="*/ 714 h 1666"/>
                <a:gd name="connsiteX4" fmla="*/ 3810 w 4762"/>
                <a:gd name="connsiteY4" fmla="*/ 714 h 1666"/>
                <a:gd name="connsiteX5" fmla="*/ 2857 w 4762"/>
                <a:gd name="connsiteY5" fmla="*/ 714 h 1666"/>
                <a:gd name="connsiteX6" fmla="*/ 2857 w 4762"/>
                <a:gd name="connsiteY6" fmla="*/ 714 h 1666"/>
                <a:gd name="connsiteX7" fmla="*/ 952 w 4762"/>
                <a:gd name="connsiteY7" fmla="*/ 1667 h 1666"/>
                <a:gd name="connsiteX8" fmla="*/ 0 w 4762"/>
                <a:gd name="connsiteY8" fmla="*/ 714 h 1666"/>
                <a:gd name="connsiteX9" fmla="*/ 0 w 4762"/>
                <a:gd name="connsiteY9" fmla="*/ 714 h 1666"/>
                <a:gd name="connsiteX10" fmla="*/ 952 w 4762"/>
                <a:gd name="connsiteY10" fmla="*/ 714 h 1666"/>
                <a:gd name="connsiteX11" fmla="*/ 2857 w 4762"/>
                <a:gd name="connsiteY11" fmla="*/ 714 h 1666"/>
                <a:gd name="connsiteX12" fmla="*/ 2857 w 4762"/>
                <a:gd name="connsiteY12" fmla="*/ 714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" h="1666">
                  <a:moveTo>
                    <a:pt x="2857" y="714"/>
                  </a:moveTo>
                  <a:cubicBezTo>
                    <a:pt x="3810" y="714"/>
                    <a:pt x="3810" y="714"/>
                    <a:pt x="2857" y="714"/>
                  </a:cubicBezTo>
                  <a:cubicBezTo>
                    <a:pt x="3810" y="-238"/>
                    <a:pt x="3810" y="-238"/>
                    <a:pt x="4763" y="714"/>
                  </a:cubicBezTo>
                  <a:cubicBezTo>
                    <a:pt x="4763" y="714"/>
                    <a:pt x="4763" y="714"/>
                    <a:pt x="4763" y="714"/>
                  </a:cubicBezTo>
                  <a:cubicBezTo>
                    <a:pt x="4763" y="714"/>
                    <a:pt x="4763" y="714"/>
                    <a:pt x="3810" y="714"/>
                  </a:cubicBezTo>
                  <a:cubicBezTo>
                    <a:pt x="3810" y="714"/>
                    <a:pt x="3810" y="714"/>
                    <a:pt x="2857" y="714"/>
                  </a:cubicBezTo>
                  <a:cubicBezTo>
                    <a:pt x="2857" y="1667"/>
                    <a:pt x="2857" y="1667"/>
                    <a:pt x="2857" y="714"/>
                  </a:cubicBezTo>
                  <a:cubicBezTo>
                    <a:pt x="1905" y="1667"/>
                    <a:pt x="1905" y="1667"/>
                    <a:pt x="952" y="1667"/>
                  </a:cubicBezTo>
                  <a:cubicBezTo>
                    <a:pt x="0" y="1667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952" y="714"/>
                  </a:cubicBezTo>
                  <a:cubicBezTo>
                    <a:pt x="1905" y="714"/>
                    <a:pt x="1905" y="714"/>
                    <a:pt x="2857" y="714"/>
                  </a:cubicBezTo>
                  <a:cubicBezTo>
                    <a:pt x="2857" y="714"/>
                    <a:pt x="2857" y="714"/>
                    <a:pt x="2857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3826A29-FAA9-4CC2-90F7-8F04B1683189}"/>
                </a:ext>
              </a:extLst>
            </p:cNvPr>
            <p:cNvSpPr/>
            <p:nvPr/>
          </p:nvSpPr>
          <p:spPr>
            <a:xfrm>
              <a:off x="6095046" y="3521392"/>
              <a:ext cx="3810" cy="1666"/>
            </a:xfrm>
            <a:custGeom>
              <a:avLst/>
              <a:gdLst>
                <a:gd name="connsiteX0" fmla="*/ 1905 w 3810"/>
                <a:gd name="connsiteY0" fmla="*/ 952 h 1666"/>
                <a:gd name="connsiteX1" fmla="*/ 1905 w 3810"/>
                <a:gd name="connsiteY1" fmla="*/ 952 h 1666"/>
                <a:gd name="connsiteX2" fmla="*/ 1905 w 3810"/>
                <a:gd name="connsiteY2" fmla="*/ 952 h 1666"/>
                <a:gd name="connsiteX3" fmla="*/ 0 w 3810"/>
                <a:gd name="connsiteY3" fmla="*/ 952 h 1666"/>
                <a:gd name="connsiteX4" fmla="*/ 953 w 3810"/>
                <a:gd name="connsiteY4" fmla="*/ 0 h 1666"/>
                <a:gd name="connsiteX5" fmla="*/ 1905 w 3810"/>
                <a:gd name="connsiteY5" fmla="*/ 952 h 1666"/>
                <a:gd name="connsiteX6" fmla="*/ 2858 w 3810"/>
                <a:gd name="connsiteY6" fmla="*/ 0 h 1666"/>
                <a:gd name="connsiteX7" fmla="*/ 3810 w 3810"/>
                <a:gd name="connsiteY7" fmla="*/ 0 h 1666"/>
                <a:gd name="connsiteX8" fmla="*/ 3810 w 3810"/>
                <a:gd name="connsiteY8" fmla="*/ 0 h 1666"/>
                <a:gd name="connsiteX9" fmla="*/ 1905 w 3810"/>
                <a:gd name="connsiteY9" fmla="*/ 952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" h="1666">
                  <a:moveTo>
                    <a:pt x="1905" y="952"/>
                  </a:moveTo>
                  <a:cubicBezTo>
                    <a:pt x="1905" y="952"/>
                    <a:pt x="2858" y="952"/>
                    <a:pt x="1905" y="952"/>
                  </a:cubicBezTo>
                  <a:cubicBezTo>
                    <a:pt x="2858" y="1905"/>
                    <a:pt x="1905" y="1905"/>
                    <a:pt x="1905" y="952"/>
                  </a:cubicBezTo>
                  <a:cubicBezTo>
                    <a:pt x="953" y="952"/>
                    <a:pt x="953" y="952"/>
                    <a:pt x="0" y="952"/>
                  </a:cubicBezTo>
                  <a:cubicBezTo>
                    <a:pt x="0" y="952"/>
                    <a:pt x="0" y="0"/>
                    <a:pt x="953" y="0"/>
                  </a:cubicBezTo>
                  <a:cubicBezTo>
                    <a:pt x="953" y="0"/>
                    <a:pt x="953" y="0"/>
                    <a:pt x="1905" y="952"/>
                  </a:cubicBezTo>
                  <a:cubicBezTo>
                    <a:pt x="1905" y="952"/>
                    <a:pt x="2858" y="0"/>
                    <a:pt x="2858" y="0"/>
                  </a:cubicBezTo>
                  <a:cubicBezTo>
                    <a:pt x="2858" y="0"/>
                    <a:pt x="2858" y="0"/>
                    <a:pt x="3810" y="0"/>
                  </a:cubicBezTo>
                  <a:cubicBezTo>
                    <a:pt x="3810" y="0"/>
                    <a:pt x="3810" y="0"/>
                    <a:pt x="3810" y="0"/>
                  </a:cubicBezTo>
                  <a:cubicBezTo>
                    <a:pt x="2858" y="952"/>
                    <a:pt x="2858" y="952"/>
                    <a:pt x="190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AA933FD-D53E-45E9-B2E7-06A31A466B04}"/>
                </a:ext>
              </a:extLst>
            </p:cNvPr>
            <p:cNvSpPr/>
            <p:nvPr/>
          </p:nvSpPr>
          <p:spPr>
            <a:xfrm>
              <a:off x="6047421" y="3512396"/>
              <a:ext cx="2857" cy="846"/>
            </a:xfrm>
            <a:custGeom>
              <a:avLst/>
              <a:gdLst>
                <a:gd name="connsiteX0" fmla="*/ 2858 w 2857"/>
                <a:gd name="connsiteY0" fmla="*/ 423 h 846"/>
                <a:gd name="connsiteX1" fmla="*/ 2858 w 2857"/>
                <a:gd name="connsiteY1" fmla="*/ 423 h 846"/>
                <a:gd name="connsiteX2" fmla="*/ 0 w 2857"/>
                <a:gd name="connsiteY2" fmla="*/ 423 h 846"/>
                <a:gd name="connsiteX3" fmla="*/ 0 w 2857"/>
                <a:gd name="connsiteY3" fmla="*/ 423 h 846"/>
                <a:gd name="connsiteX4" fmla="*/ 0 w 2857"/>
                <a:gd name="connsiteY4" fmla="*/ 423 h 846"/>
                <a:gd name="connsiteX5" fmla="*/ 0 w 2857"/>
                <a:gd name="connsiteY5" fmla="*/ 423 h 846"/>
                <a:gd name="connsiteX6" fmla="*/ 953 w 2857"/>
                <a:gd name="connsiteY6" fmla="*/ 423 h 846"/>
                <a:gd name="connsiteX7" fmla="*/ 2858 w 2857"/>
                <a:gd name="connsiteY7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846">
                  <a:moveTo>
                    <a:pt x="2858" y="423"/>
                  </a:moveTo>
                  <a:cubicBezTo>
                    <a:pt x="1905" y="423"/>
                    <a:pt x="1905" y="423"/>
                    <a:pt x="2858" y="423"/>
                  </a:cubicBezTo>
                  <a:cubicBezTo>
                    <a:pt x="1905" y="423"/>
                    <a:pt x="953" y="1376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953" y="-529"/>
                    <a:pt x="953" y="423"/>
                    <a:pt x="953" y="423"/>
                  </a:cubicBezTo>
                  <a:cubicBezTo>
                    <a:pt x="953" y="423"/>
                    <a:pt x="1905" y="-529"/>
                    <a:pt x="2858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FE821AC-FD6A-4AB6-9831-11F4FA3A1DCA}"/>
                </a:ext>
              </a:extLst>
            </p:cNvPr>
            <p:cNvSpPr/>
            <p:nvPr/>
          </p:nvSpPr>
          <p:spPr>
            <a:xfrm>
              <a:off x="6069329" y="3502342"/>
              <a:ext cx="3810" cy="1347"/>
            </a:xfrm>
            <a:custGeom>
              <a:avLst/>
              <a:gdLst>
                <a:gd name="connsiteX0" fmla="*/ 0 w 3810"/>
                <a:gd name="connsiteY0" fmla="*/ 0 h 1347"/>
                <a:gd name="connsiteX1" fmla="*/ 2858 w 3810"/>
                <a:gd name="connsiteY1" fmla="*/ 952 h 1347"/>
                <a:gd name="connsiteX2" fmla="*/ 3810 w 3810"/>
                <a:gd name="connsiteY2" fmla="*/ 952 h 1347"/>
                <a:gd name="connsiteX3" fmla="*/ 3810 w 3810"/>
                <a:gd name="connsiteY3" fmla="*/ 952 h 1347"/>
                <a:gd name="connsiteX4" fmla="*/ 3810 w 3810"/>
                <a:gd name="connsiteY4" fmla="*/ 952 h 1347"/>
                <a:gd name="connsiteX5" fmla="*/ 0 w 3810"/>
                <a:gd name="connsiteY5" fmla="*/ 0 h 1347"/>
                <a:gd name="connsiteX6" fmla="*/ 0 w 3810"/>
                <a:gd name="connsiteY6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" h="1347">
                  <a:moveTo>
                    <a:pt x="0" y="0"/>
                  </a:moveTo>
                  <a:cubicBezTo>
                    <a:pt x="953" y="0"/>
                    <a:pt x="1905" y="952"/>
                    <a:pt x="2858" y="952"/>
                  </a:cubicBezTo>
                  <a:cubicBezTo>
                    <a:pt x="2858" y="952"/>
                    <a:pt x="3810" y="952"/>
                    <a:pt x="3810" y="952"/>
                  </a:cubicBezTo>
                  <a:cubicBezTo>
                    <a:pt x="3810" y="952"/>
                    <a:pt x="3810" y="952"/>
                    <a:pt x="3810" y="952"/>
                  </a:cubicBezTo>
                  <a:cubicBezTo>
                    <a:pt x="3810" y="952"/>
                    <a:pt x="3810" y="952"/>
                    <a:pt x="3810" y="952"/>
                  </a:cubicBezTo>
                  <a:cubicBezTo>
                    <a:pt x="2858" y="1905"/>
                    <a:pt x="1905" y="952"/>
                    <a:pt x="0" y="0"/>
                  </a:cubicBezTo>
                  <a:cubicBezTo>
                    <a:pt x="953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ED7ED48-D935-46D2-91AA-8698A5E9CA3E}"/>
                </a:ext>
              </a:extLst>
            </p:cNvPr>
            <p:cNvSpPr/>
            <p:nvPr/>
          </p:nvSpPr>
          <p:spPr>
            <a:xfrm>
              <a:off x="5970269" y="3490912"/>
              <a:ext cx="2619" cy="1905"/>
            </a:xfrm>
            <a:custGeom>
              <a:avLst/>
              <a:gdLst>
                <a:gd name="connsiteX0" fmla="*/ 1905 w 2619"/>
                <a:gd name="connsiteY0" fmla="*/ 1905 h 1905"/>
                <a:gd name="connsiteX1" fmla="*/ 0 w 2619"/>
                <a:gd name="connsiteY1" fmla="*/ 953 h 1905"/>
                <a:gd name="connsiteX2" fmla="*/ 953 w 2619"/>
                <a:gd name="connsiteY2" fmla="*/ 0 h 1905"/>
                <a:gd name="connsiteX3" fmla="*/ 1905 w 2619"/>
                <a:gd name="connsiteY3" fmla="*/ 1905 h 1905"/>
                <a:gd name="connsiteX4" fmla="*/ 1905 w 2619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" h="1905">
                  <a:moveTo>
                    <a:pt x="1905" y="1905"/>
                  </a:moveTo>
                  <a:cubicBezTo>
                    <a:pt x="953" y="1905"/>
                    <a:pt x="0" y="1905"/>
                    <a:pt x="0" y="953"/>
                  </a:cubicBezTo>
                  <a:cubicBezTo>
                    <a:pt x="0" y="953"/>
                    <a:pt x="953" y="0"/>
                    <a:pt x="953" y="0"/>
                  </a:cubicBezTo>
                  <a:cubicBezTo>
                    <a:pt x="1905" y="0"/>
                    <a:pt x="1905" y="0"/>
                    <a:pt x="1905" y="1905"/>
                  </a:cubicBezTo>
                  <a:cubicBezTo>
                    <a:pt x="2857" y="953"/>
                    <a:pt x="2857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FFCC35-1358-48AA-9E19-6C2D9C064FAF}"/>
                </a:ext>
              </a:extLst>
            </p:cNvPr>
            <p:cNvSpPr/>
            <p:nvPr/>
          </p:nvSpPr>
          <p:spPr>
            <a:xfrm>
              <a:off x="6077902" y="3460961"/>
              <a:ext cx="3809" cy="1375"/>
            </a:xfrm>
            <a:custGeom>
              <a:avLst/>
              <a:gdLst>
                <a:gd name="connsiteX0" fmla="*/ 0 w 3809"/>
                <a:gd name="connsiteY0" fmla="*/ 423 h 1375"/>
                <a:gd name="connsiteX1" fmla="*/ 952 w 3809"/>
                <a:gd name="connsiteY1" fmla="*/ 423 h 1375"/>
                <a:gd name="connsiteX2" fmla="*/ 2857 w 3809"/>
                <a:gd name="connsiteY2" fmla="*/ 423 h 1375"/>
                <a:gd name="connsiteX3" fmla="*/ 3810 w 3809"/>
                <a:gd name="connsiteY3" fmla="*/ 423 h 1375"/>
                <a:gd name="connsiteX4" fmla="*/ 2857 w 3809"/>
                <a:gd name="connsiteY4" fmla="*/ 1376 h 1375"/>
                <a:gd name="connsiteX5" fmla="*/ 1905 w 3809"/>
                <a:gd name="connsiteY5" fmla="*/ 1376 h 1375"/>
                <a:gd name="connsiteX6" fmla="*/ 952 w 3809"/>
                <a:gd name="connsiteY6" fmla="*/ 1376 h 1375"/>
                <a:gd name="connsiteX7" fmla="*/ 0 w 3809"/>
                <a:gd name="connsiteY7" fmla="*/ 423 h 1375"/>
                <a:gd name="connsiteX8" fmla="*/ 0 w 3809"/>
                <a:gd name="connsiteY8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" h="1375">
                  <a:moveTo>
                    <a:pt x="0" y="423"/>
                  </a:moveTo>
                  <a:cubicBezTo>
                    <a:pt x="0" y="423"/>
                    <a:pt x="952" y="-529"/>
                    <a:pt x="952" y="423"/>
                  </a:cubicBezTo>
                  <a:cubicBezTo>
                    <a:pt x="952" y="423"/>
                    <a:pt x="1905" y="423"/>
                    <a:pt x="2857" y="423"/>
                  </a:cubicBezTo>
                  <a:cubicBezTo>
                    <a:pt x="2857" y="423"/>
                    <a:pt x="3810" y="423"/>
                    <a:pt x="3810" y="423"/>
                  </a:cubicBezTo>
                  <a:cubicBezTo>
                    <a:pt x="3810" y="423"/>
                    <a:pt x="2857" y="423"/>
                    <a:pt x="2857" y="1376"/>
                  </a:cubicBezTo>
                  <a:cubicBezTo>
                    <a:pt x="2857" y="1376"/>
                    <a:pt x="2857" y="1376"/>
                    <a:pt x="1905" y="1376"/>
                  </a:cubicBezTo>
                  <a:cubicBezTo>
                    <a:pt x="1905" y="1376"/>
                    <a:pt x="952" y="1376"/>
                    <a:pt x="952" y="1376"/>
                  </a:cubicBezTo>
                  <a:cubicBezTo>
                    <a:pt x="0" y="1376"/>
                    <a:pt x="0" y="423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A3AE68D-04B9-4377-B052-42F2927EE1E9}"/>
                </a:ext>
              </a:extLst>
            </p:cNvPr>
            <p:cNvSpPr/>
            <p:nvPr/>
          </p:nvSpPr>
          <p:spPr>
            <a:xfrm>
              <a:off x="6214436" y="3482340"/>
              <a:ext cx="1578" cy="2857"/>
            </a:xfrm>
            <a:custGeom>
              <a:avLst/>
              <a:gdLst>
                <a:gd name="connsiteX0" fmla="*/ 1578 w 1578"/>
                <a:gd name="connsiteY0" fmla="*/ 0 h 2857"/>
                <a:gd name="connsiteX1" fmla="*/ 1578 w 1578"/>
                <a:gd name="connsiteY1" fmla="*/ 2857 h 2857"/>
                <a:gd name="connsiteX2" fmla="*/ 626 w 1578"/>
                <a:gd name="connsiteY2" fmla="*/ 2857 h 2857"/>
                <a:gd name="connsiteX3" fmla="*/ 626 w 1578"/>
                <a:gd name="connsiteY3" fmla="*/ 2857 h 2857"/>
                <a:gd name="connsiteX4" fmla="*/ 1578 w 1578"/>
                <a:gd name="connsiteY4" fmla="*/ 0 h 2857"/>
                <a:gd name="connsiteX5" fmla="*/ 1578 w 1578"/>
                <a:gd name="connsiteY5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8" h="2857">
                  <a:moveTo>
                    <a:pt x="1578" y="0"/>
                  </a:moveTo>
                  <a:cubicBezTo>
                    <a:pt x="1578" y="953"/>
                    <a:pt x="1578" y="1905"/>
                    <a:pt x="1578" y="2857"/>
                  </a:cubicBezTo>
                  <a:cubicBezTo>
                    <a:pt x="1578" y="1905"/>
                    <a:pt x="626" y="1905"/>
                    <a:pt x="626" y="2857"/>
                  </a:cubicBezTo>
                  <a:cubicBezTo>
                    <a:pt x="626" y="2857"/>
                    <a:pt x="-327" y="2857"/>
                    <a:pt x="626" y="2857"/>
                  </a:cubicBezTo>
                  <a:cubicBezTo>
                    <a:pt x="-327" y="1905"/>
                    <a:pt x="-327" y="953"/>
                    <a:pt x="1578" y="0"/>
                  </a:cubicBezTo>
                  <a:cubicBezTo>
                    <a:pt x="1578" y="953"/>
                    <a:pt x="626" y="0"/>
                    <a:pt x="15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711995F-BC86-4F88-B499-D8EF10D897DA}"/>
                </a:ext>
              </a:extLst>
            </p:cNvPr>
            <p:cNvSpPr/>
            <p:nvPr/>
          </p:nvSpPr>
          <p:spPr>
            <a:xfrm>
              <a:off x="5983604" y="3509248"/>
              <a:ext cx="2328" cy="1666"/>
            </a:xfrm>
            <a:custGeom>
              <a:avLst/>
              <a:gdLst>
                <a:gd name="connsiteX0" fmla="*/ 0 w 2328"/>
                <a:gd name="connsiteY0" fmla="*/ 714 h 1666"/>
                <a:gd name="connsiteX1" fmla="*/ 0 w 2328"/>
                <a:gd name="connsiteY1" fmla="*/ 714 h 1666"/>
                <a:gd name="connsiteX2" fmla="*/ 952 w 2328"/>
                <a:gd name="connsiteY2" fmla="*/ 714 h 1666"/>
                <a:gd name="connsiteX3" fmla="*/ 1905 w 2328"/>
                <a:gd name="connsiteY3" fmla="*/ 714 h 1666"/>
                <a:gd name="connsiteX4" fmla="*/ 1905 w 2328"/>
                <a:gd name="connsiteY4" fmla="*/ 1667 h 1666"/>
                <a:gd name="connsiteX5" fmla="*/ 0 w 2328"/>
                <a:gd name="connsiteY5" fmla="*/ 714 h 1666"/>
                <a:gd name="connsiteX6" fmla="*/ 0 w 2328"/>
                <a:gd name="connsiteY6" fmla="*/ 714 h 1666"/>
                <a:gd name="connsiteX7" fmla="*/ 0 w 2328"/>
                <a:gd name="connsiteY7" fmla="*/ 714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8" h="1666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952" y="714"/>
                    <a:pt x="952" y="714"/>
                    <a:pt x="952" y="714"/>
                  </a:cubicBezTo>
                  <a:cubicBezTo>
                    <a:pt x="952" y="714"/>
                    <a:pt x="1905" y="-238"/>
                    <a:pt x="1905" y="714"/>
                  </a:cubicBezTo>
                  <a:cubicBezTo>
                    <a:pt x="1905" y="714"/>
                    <a:pt x="2857" y="714"/>
                    <a:pt x="1905" y="1667"/>
                  </a:cubicBezTo>
                  <a:cubicBezTo>
                    <a:pt x="1905" y="714"/>
                    <a:pt x="1905" y="1667"/>
                    <a:pt x="0" y="714"/>
                  </a:cubicBezTo>
                  <a:cubicBezTo>
                    <a:pt x="952" y="714"/>
                    <a:pt x="952" y="714"/>
                    <a:pt x="0" y="714"/>
                  </a:cubicBez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62AE734-33ED-4841-B2A8-A7C3331E04BA}"/>
                </a:ext>
              </a:extLst>
            </p:cNvPr>
            <p:cNvSpPr/>
            <p:nvPr/>
          </p:nvSpPr>
          <p:spPr>
            <a:xfrm>
              <a:off x="5965506" y="3509009"/>
              <a:ext cx="3810" cy="952"/>
            </a:xfrm>
            <a:custGeom>
              <a:avLst/>
              <a:gdLst>
                <a:gd name="connsiteX0" fmla="*/ 3810 w 3810"/>
                <a:gd name="connsiteY0" fmla="*/ 953 h 952"/>
                <a:gd name="connsiteX1" fmla="*/ 1905 w 3810"/>
                <a:gd name="connsiteY1" fmla="*/ 953 h 952"/>
                <a:gd name="connsiteX2" fmla="*/ 953 w 3810"/>
                <a:gd name="connsiteY2" fmla="*/ 953 h 952"/>
                <a:gd name="connsiteX3" fmla="*/ 953 w 3810"/>
                <a:gd name="connsiteY3" fmla="*/ 953 h 952"/>
                <a:gd name="connsiteX4" fmla="*/ 0 w 3810"/>
                <a:gd name="connsiteY4" fmla="*/ 0 h 952"/>
                <a:gd name="connsiteX5" fmla="*/ 953 w 3810"/>
                <a:gd name="connsiteY5" fmla="*/ 0 h 952"/>
                <a:gd name="connsiteX6" fmla="*/ 0 w 3810"/>
                <a:gd name="connsiteY6" fmla="*/ 0 h 952"/>
                <a:gd name="connsiteX7" fmla="*/ 0 w 3810"/>
                <a:gd name="connsiteY7" fmla="*/ 0 h 952"/>
                <a:gd name="connsiteX8" fmla="*/ 953 w 3810"/>
                <a:gd name="connsiteY8" fmla="*/ 953 h 952"/>
                <a:gd name="connsiteX9" fmla="*/ 3810 w 3810"/>
                <a:gd name="connsiteY9" fmla="*/ 953 h 952"/>
                <a:gd name="connsiteX10" fmla="*/ 3810 w 3810"/>
                <a:gd name="connsiteY10" fmla="*/ 953 h 952"/>
                <a:gd name="connsiteX11" fmla="*/ 3810 w 3810"/>
                <a:gd name="connsiteY11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" h="952">
                  <a:moveTo>
                    <a:pt x="3810" y="953"/>
                  </a:moveTo>
                  <a:cubicBezTo>
                    <a:pt x="2857" y="953"/>
                    <a:pt x="2857" y="953"/>
                    <a:pt x="1905" y="953"/>
                  </a:cubicBezTo>
                  <a:cubicBezTo>
                    <a:pt x="1905" y="953"/>
                    <a:pt x="953" y="953"/>
                    <a:pt x="953" y="953"/>
                  </a:cubicBezTo>
                  <a:cubicBezTo>
                    <a:pt x="953" y="953"/>
                    <a:pt x="953" y="953"/>
                    <a:pt x="953" y="953"/>
                  </a:cubicBezTo>
                  <a:cubicBezTo>
                    <a:pt x="953" y="953"/>
                    <a:pt x="953" y="953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953" y="0"/>
                    <a:pt x="953" y="953"/>
                  </a:cubicBezTo>
                  <a:cubicBezTo>
                    <a:pt x="2857" y="953"/>
                    <a:pt x="2857" y="953"/>
                    <a:pt x="3810" y="953"/>
                  </a:cubicBezTo>
                  <a:cubicBezTo>
                    <a:pt x="2857" y="0"/>
                    <a:pt x="2857" y="953"/>
                    <a:pt x="3810" y="953"/>
                  </a:cubicBezTo>
                  <a:cubicBezTo>
                    <a:pt x="3810" y="953"/>
                    <a:pt x="3810" y="953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0783870-6759-473D-B8F5-2C43AFCE1CAF}"/>
                </a:ext>
              </a:extLst>
            </p:cNvPr>
            <p:cNvSpPr/>
            <p:nvPr/>
          </p:nvSpPr>
          <p:spPr>
            <a:xfrm>
              <a:off x="5991224" y="3492103"/>
              <a:ext cx="2857" cy="1428"/>
            </a:xfrm>
            <a:custGeom>
              <a:avLst/>
              <a:gdLst>
                <a:gd name="connsiteX0" fmla="*/ 2858 w 2857"/>
                <a:gd name="connsiteY0" fmla="*/ 714 h 1428"/>
                <a:gd name="connsiteX1" fmla="*/ 2858 w 2857"/>
                <a:gd name="connsiteY1" fmla="*/ 714 h 1428"/>
                <a:gd name="connsiteX2" fmla="*/ 2858 w 2857"/>
                <a:gd name="connsiteY2" fmla="*/ 714 h 1428"/>
                <a:gd name="connsiteX3" fmla="*/ 952 w 2857"/>
                <a:gd name="connsiteY3" fmla="*/ 714 h 1428"/>
                <a:gd name="connsiteX4" fmla="*/ 0 w 2857"/>
                <a:gd name="connsiteY4" fmla="*/ 714 h 1428"/>
                <a:gd name="connsiteX5" fmla="*/ 0 w 2857"/>
                <a:gd name="connsiteY5" fmla="*/ 714 h 1428"/>
                <a:gd name="connsiteX6" fmla="*/ 2858 w 2857"/>
                <a:gd name="connsiteY6" fmla="*/ 714 h 1428"/>
                <a:gd name="connsiteX7" fmla="*/ 2858 w 2857"/>
                <a:gd name="connsiteY7" fmla="*/ 714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1428">
                  <a:moveTo>
                    <a:pt x="2858" y="714"/>
                  </a:moveTo>
                  <a:cubicBezTo>
                    <a:pt x="2858" y="714"/>
                    <a:pt x="2858" y="714"/>
                    <a:pt x="2858" y="714"/>
                  </a:cubicBezTo>
                  <a:cubicBezTo>
                    <a:pt x="2858" y="1667"/>
                    <a:pt x="2858" y="1667"/>
                    <a:pt x="2858" y="714"/>
                  </a:cubicBezTo>
                  <a:cubicBezTo>
                    <a:pt x="1905" y="714"/>
                    <a:pt x="952" y="1667"/>
                    <a:pt x="952" y="714"/>
                  </a:cubicBezTo>
                  <a:cubicBezTo>
                    <a:pt x="952" y="714"/>
                    <a:pt x="952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952" y="-238"/>
                    <a:pt x="952" y="-238"/>
                    <a:pt x="2858" y="714"/>
                  </a:cubicBezTo>
                  <a:cubicBezTo>
                    <a:pt x="1905" y="714"/>
                    <a:pt x="2858" y="714"/>
                    <a:pt x="2858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6852CB9-E105-4CC5-9BF8-85661C4969FB}"/>
                </a:ext>
              </a:extLst>
            </p:cNvPr>
            <p:cNvSpPr/>
            <p:nvPr/>
          </p:nvSpPr>
          <p:spPr>
            <a:xfrm>
              <a:off x="6067424" y="3502342"/>
              <a:ext cx="2857" cy="952"/>
            </a:xfrm>
            <a:custGeom>
              <a:avLst/>
              <a:gdLst>
                <a:gd name="connsiteX0" fmla="*/ 0 w 2857"/>
                <a:gd name="connsiteY0" fmla="*/ 952 h 952"/>
                <a:gd name="connsiteX1" fmla="*/ 1905 w 2857"/>
                <a:gd name="connsiteY1" fmla="*/ 0 h 952"/>
                <a:gd name="connsiteX2" fmla="*/ 2858 w 2857"/>
                <a:gd name="connsiteY2" fmla="*/ 952 h 952"/>
                <a:gd name="connsiteX3" fmla="*/ 1905 w 2857"/>
                <a:gd name="connsiteY3" fmla="*/ 952 h 952"/>
                <a:gd name="connsiteX4" fmla="*/ 0 w 2857"/>
                <a:gd name="connsiteY4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952">
                  <a:moveTo>
                    <a:pt x="0" y="952"/>
                  </a:moveTo>
                  <a:cubicBezTo>
                    <a:pt x="0" y="0"/>
                    <a:pt x="953" y="0"/>
                    <a:pt x="1905" y="0"/>
                  </a:cubicBezTo>
                  <a:cubicBezTo>
                    <a:pt x="1905" y="0"/>
                    <a:pt x="2858" y="0"/>
                    <a:pt x="2858" y="952"/>
                  </a:cubicBezTo>
                  <a:cubicBezTo>
                    <a:pt x="2858" y="952"/>
                    <a:pt x="2858" y="952"/>
                    <a:pt x="1905" y="952"/>
                  </a:cubicBezTo>
                  <a:cubicBezTo>
                    <a:pt x="953" y="952"/>
                    <a:pt x="0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BE3C90C-32EF-4CD1-9CF9-D928E8CE79CA}"/>
                </a:ext>
              </a:extLst>
            </p:cNvPr>
            <p:cNvSpPr/>
            <p:nvPr/>
          </p:nvSpPr>
          <p:spPr>
            <a:xfrm>
              <a:off x="6056523" y="3513349"/>
              <a:ext cx="3280" cy="846"/>
            </a:xfrm>
            <a:custGeom>
              <a:avLst/>
              <a:gdLst>
                <a:gd name="connsiteX0" fmla="*/ 423 w 3280"/>
                <a:gd name="connsiteY0" fmla="*/ 423 h 846"/>
                <a:gd name="connsiteX1" fmla="*/ 3281 w 3280"/>
                <a:gd name="connsiteY1" fmla="*/ 423 h 846"/>
                <a:gd name="connsiteX2" fmla="*/ 3281 w 3280"/>
                <a:gd name="connsiteY2" fmla="*/ 423 h 846"/>
                <a:gd name="connsiteX3" fmla="*/ 3281 w 3280"/>
                <a:gd name="connsiteY3" fmla="*/ 423 h 846"/>
                <a:gd name="connsiteX4" fmla="*/ 423 w 3280"/>
                <a:gd name="connsiteY4" fmla="*/ 423 h 846"/>
                <a:gd name="connsiteX5" fmla="*/ 423 w 3280"/>
                <a:gd name="connsiteY5" fmla="*/ 423 h 846"/>
                <a:gd name="connsiteX6" fmla="*/ 423 w 3280"/>
                <a:gd name="connsiteY6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0" h="846">
                  <a:moveTo>
                    <a:pt x="423" y="423"/>
                  </a:moveTo>
                  <a:cubicBezTo>
                    <a:pt x="1376" y="-529"/>
                    <a:pt x="2328" y="423"/>
                    <a:pt x="3281" y="423"/>
                  </a:cubicBezTo>
                  <a:cubicBezTo>
                    <a:pt x="3281" y="423"/>
                    <a:pt x="3281" y="423"/>
                    <a:pt x="3281" y="423"/>
                  </a:cubicBezTo>
                  <a:cubicBezTo>
                    <a:pt x="3281" y="423"/>
                    <a:pt x="3281" y="1376"/>
                    <a:pt x="3281" y="423"/>
                  </a:cubicBezTo>
                  <a:cubicBezTo>
                    <a:pt x="2328" y="423"/>
                    <a:pt x="1376" y="1376"/>
                    <a:pt x="423" y="423"/>
                  </a:cubicBezTo>
                  <a:cubicBezTo>
                    <a:pt x="423" y="423"/>
                    <a:pt x="-529" y="423"/>
                    <a:pt x="423" y="423"/>
                  </a:cubicBezTo>
                  <a:lnTo>
                    <a:pt x="423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0407E84-C3E7-4325-B9B0-C3A31447E95D}"/>
                </a:ext>
              </a:extLst>
            </p:cNvPr>
            <p:cNvSpPr/>
            <p:nvPr/>
          </p:nvSpPr>
          <p:spPr>
            <a:xfrm>
              <a:off x="6024562" y="3504247"/>
              <a:ext cx="2857" cy="423"/>
            </a:xfrm>
            <a:custGeom>
              <a:avLst/>
              <a:gdLst>
                <a:gd name="connsiteX0" fmla="*/ 0 w 2857"/>
                <a:gd name="connsiteY0" fmla="*/ 0 h 423"/>
                <a:gd name="connsiteX1" fmla="*/ 953 w 2857"/>
                <a:gd name="connsiteY1" fmla="*/ 0 h 423"/>
                <a:gd name="connsiteX2" fmla="*/ 1905 w 2857"/>
                <a:gd name="connsiteY2" fmla="*/ 0 h 423"/>
                <a:gd name="connsiteX3" fmla="*/ 2858 w 2857"/>
                <a:gd name="connsiteY3" fmla="*/ 0 h 423"/>
                <a:gd name="connsiteX4" fmla="*/ 2858 w 2857"/>
                <a:gd name="connsiteY4" fmla="*/ 0 h 423"/>
                <a:gd name="connsiteX5" fmla="*/ 2858 w 2857"/>
                <a:gd name="connsiteY5" fmla="*/ 0 h 423"/>
                <a:gd name="connsiteX6" fmla="*/ 1905 w 2857"/>
                <a:gd name="connsiteY6" fmla="*/ 0 h 423"/>
                <a:gd name="connsiteX7" fmla="*/ 1905 w 2857"/>
                <a:gd name="connsiteY7" fmla="*/ 0 h 423"/>
                <a:gd name="connsiteX8" fmla="*/ 0 w 2857"/>
                <a:gd name="connsiteY8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" h="423">
                  <a:moveTo>
                    <a:pt x="0" y="0"/>
                  </a:moveTo>
                  <a:cubicBezTo>
                    <a:pt x="0" y="0"/>
                    <a:pt x="953" y="953"/>
                    <a:pt x="953" y="0"/>
                  </a:cubicBezTo>
                  <a:cubicBezTo>
                    <a:pt x="953" y="0"/>
                    <a:pt x="1905" y="0"/>
                    <a:pt x="1905" y="0"/>
                  </a:cubicBezTo>
                  <a:cubicBezTo>
                    <a:pt x="1905" y="0"/>
                    <a:pt x="2858" y="0"/>
                    <a:pt x="2858" y="0"/>
                  </a:cubicBezTo>
                  <a:cubicBezTo>
                    <a:pt x="2858" y="0"/>
                    <a:pt x="2858" y="0"/>
                    <a:pt x="2858" y="0"/>
                  </a:cubicBezTo>
                  <a:cubicBezTo>
                    <a:pt x="2858" y="0"/>
                    <a:pt x="2858" y="0"/>
                    <a:pt x="2858" y="0"/>
                  </a:cubicBezTo>
                  <a:cubicBezTo>
                    <a:pt x="2858" y="0"/>
                    <a:pt x="1905" y="953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953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A46CAD-57F1-4FBE-85A7-B4200624787C}"/>
                </a:ext>
              </a:extLst>
            </p:cNvPr>
            <p:cNvSpPr/>
            <p:nvPr/>
          </p:nvSpPr>
          <p:spPr>
            <a:xfrm>
              <a:off x="6202679" y="3508862"/>
              <a:ext cx="4762" cy="1099"/>
            </a:xfrm>
            <a:custGeom>
              <a:avLst/>
              <a:gdLst>
                <a:gd name="connsiteX0" fmla="*/ 4763 w 4762"/>
                <a:gd name="connsiteY0" fmla="*/ 1100 h 1099"/>
                <a:gd name="connsiteX1" fmla="*/ 0 w 4762"/>
                <a:gd name="connsiteY1" fmla="*/ 1100 h 1099"/>
                <a:gd name="connsiteX2" fmla="*/ 4763 w 4762"/>
                <a:gd name="connsiteY2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1099">
                  <a:moveTo>
                    <a:pt x="4763" y="1100"/>
                  </a:moveTo>
                  <a:cubicBezTo>
                    <a:pt x="2857" y="1100"/>
                    <a:pt x="1905" y="147"/>
                    <a:pt x="0" y="1100"/>
                  </a:cubicBezTo>
                  <a:cubicBezTo>
                    <a:pt x="952" y="-805"/>
                    <a:pt x="2857" y="147"/>
                    <a:pt x="4763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69B8128-5F81-42BF-9C67-824B5CB337C9}"/>
                </a:ext>
              </a:extLst>
            </p:cNvPr>
            <p:cNvSpPr/>
            <p:nvPr/>
          </p:nvSpPr>
          <p:spPr>
            <a:xfrm>
              <a:off x="6013132" y="3466952"/>
              <a:ext cx="3571" cy="1099"/>
            </a:xfrm>
            <a:custGeom>
              <a:avLst/>
              <a:gdLst>
                <a:gd name="connsiteX0" fmla="*/ 2857 w 3571"/>
                <a:gd name="connsiteY0" fmla="*/ 1100 h 1099"/>
                <a:gd name="connsiteX1" fmla="*/ 0 w 3571"/>
                <a:gd name="connsiteY1" fmla="*/ 1100 h 1099"/>
                <a:gd name="connsiteX2" fmla="*/ 0 w 3571"/>
                <a:gd name="connsiteY2" fmla="*/ 1100 h 1099"/>
                <a:gd name="connsiteX3" fmla="*/ 0 w 3571"/>
                <a:gd name="connsiteY3" fmla="*/ 1100 h 1099"/>
                <a:gd name="connsiteX4" fmla="*/ 2857 w 3571"/>
                <a:gd name="connsiteY4" fmla="*/ 1100 h 1099"/>
                <a:gd name="connsiteX5" fmla="*/ 2857 w 3571"/>
                <a:gd name="connsiteY5" fmla="*/ 1100 h 1099"/>
                <a:gd name="connsiteX6" fmla="*/ 2857 w 3571"/>
                <a:gd name="connsiteY6" fmla="*/ 1100 h 1099"/>
                <a:gd name="connsiteX7" fmla="*/ 2857 w 3571"/>
                <a:gd name="connsiteY7" fmla="*/ 1100 h 1099"/>
                <a:gd name="connsiteX8" fmla="*/ 2857 w 3571"/>
                <a:gd name="connsiteY8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" h="1099">
                  <a:moveTo>
                    <a:pt x="2857" y="1100"/>
                  </a:moveTo>
                  <a:cubicBezTo>
                    <a:pt x="1905" y="1100"/>
                    <a:pt x="952" y="1100"/>
                    <a:pt x="0" y="110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47"/>
                    <a:pt x="952" y="-805"/>
                    <a:pt x="2857" y="1100"/>
                  </a:cubicBezTo>
                  <a:cubicBezTo>
                    <a:pt x="1905" y="147"/>
                    <a:pt x="2857" y="1100"/>
                    <a:pt x="2857" y="1100"/>
                  </a:cubicBezTo>
                  <a:cubicBezTo>
                    <a:pt x="2857" y="147"/>
                    <a:pt x="2857" y="147"/>
                    <a:pt x="2857" y="1100"/>
                  </a:cubicBezTo>
                  <a:cubicBezTo>
                    <a:pt x="3810" y="147"/>
                    <a:pt x="3810" y="147"/>
                    <a:pt x="2857" y="1100"/>
                  </a:cubicBezTo>
                  <a:cubicBezTo>
                    <a:pt x="2857" y="147"/>
                    <a:pt x="2857" y="147"/>
                    <a:pt x="2857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2CF4BA4-8128-4379-A7AE-8E7E90264590}"/>
                </a:ext>
              </a:extLst>
            </p:cNvPr>
            <p:cNvSpPr/>
            <p:nvPr/>
          </p:nvSpPr>
          <p:spPr>
            <a:xfrm>
              <a:off x="6142671" y="3521392"/>
              <a:ext cx="2857" cy="423"/>
            </a:xfrm>
            <a:custGeom>
              <a:avLst/>
              <a:gdLst>
                <a:gd name="connsiteX0" fmla="*/ 0 w 2857"/>
                <a:gd name="connsiteY0" fmla="*/ 0 h 423"/>
                <a:gd name="connsiteX1" fmla="*/ 953 w 2857"/>
                <a:gd name="connsiteY1" fmla="*/ 0 h 423"/>
                <a:gd name="connsiteX2" fmla="*/ 1905 w 2857"/>
                <a:gd name="connsiteY2" fmla="*/ 0 h 423"/>
                <a:gd name="connsiteX3" fmla="*/ 2858 w 2857"/>
                <a:gd name="connsiteY3" fmla="*/ 0 h 423"/>
                <a:gd name="connsiteX4" fmla="*/ 2858 w 2857"/>
                <a:gd name="connsiteY4" fmla="*/ 0 h 423"/>
                <a:gd name="connsiteX5" fmla="*/ 1905 w 2857"/>
                <a:gd name="connsiteY5" fmla="*/ 0 h 423"/>
                <a:gd name="connsiteX6" fmla="*/ 0 w 2857"/>
                <a:gd name="connsiteY6" fmla="*/ 0 h 423"/>
                <a:gd name="connsiteX7" fmla="*/ 0 w 2857"/>
                <a:gd name="connsiteY7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423">
                  <a:moveTo>
                    <a:pt x="0" y="0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1905" y="952"/>
                    <a:pt x="1905" y="0"/>
                  </a:cubicBezTo>
                  <a:cubicBezTo>
                    <a:pt x="1905" y="0"/>
                    <a:pt x="1905" y="0"/>
                    <a:pt x="2858" y="0"/>
                  </a:cubicBezTo>
                  <a:cubicBezTo>
                    <a:pt x="2858" y="0"/>
                    <a:pt x="2858" y="0"/>
                    <a:pt x="2858" y="0"/>
                  </a:cubicBezTo>
                  <a:cubicBezTo>
                    <a:pt x="2858" y="0"/>
                    <a:pt x="1905" y="952"/>
                    <a:pt x="1905" y="0"/>
                  </a:cubicBezTo>
                  <a:cubicBezTo>
                    <a:pt x="953" y="0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2254609-B909-4473-9A04-175F76E67E89}"/>
                </a:ext>
              </a:extLst>
            </p:cNvPr>
            <p:cNvSpPr/>
            <p:nvPr/>
          </p:nvSpPr>
          <p:spPr>
            <a:xfrm>
              <a:off x="6168389" y="3521630"/>
              <a:ext cx="3809" cy="714"/>
            </a:xfrm>
            <a:custGeom>
              <a:avLst/>
              <a:gdLst>
                <a:gd name="connsiteX0" fmla="*/ 3810 w 3809"/>
                <a:gd name="connsiteY0" fmla="*/ 714 h 714"/>
                <a:gd name="connsiteX1" fmla="*/ 1905 w 3809"/>
                <a:gd name="connsiteY1" fmla="*/ 714 h 714"/>
                <a:gd name="connsiteX2" fmla="*/ 953 w 3809"/>
                <a:gd name="connsiteY2" fmla="*/ 714 h 714"/>
                <a:gd name="connsiteX3" fmla="*/ 0 w 3809"/>
                <a:gd name="connsiteY3" fmla="*/ 714 h 714"/>
                <a:gd name="connsiteX4" fmla="*/ 0 w 3809"/>
                <a:gd name="connsiteY4" fmla="*/ 714 h 714"/>
                <a:gd name="connsiteX5" fmla="*/ 0 w 3809"/>
                <a:gd name="connsiteY5" fmla="*/ 714 h 714"/>
                <a:gd name="connsiteX6" fmla="*/ 953 w 3809"/>
                <a:gd name="connsiteY6" fmla="*/ 714 h 714"/>
                <a:gd name="connsiteX7" fmla="*/ 3810 w 3809"/>
                <a:gd name="connsiteY7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714">
                  <a:moveTo>
                    <a:pt x="3810" y="714"/>
                  </a:moveTo>
                  <a:cubicBezTo>
                    <a:pt x="2857" y="714"/>
                    <a:pt x="2857" y="714"/>
                    <a:pt x="1905" y="714"/>
                  </a:cubicBezTo>
                  <a:cubicBezTo>
                    <a:pt x="1905" y="714"/>
                    <a:pt x="953" y="714"/>
                    <a:pt x="953" y="714"/>
                  </a:cubicBezTo>
                  <a:cubicBezTo>
                    <a:pt x="953" y="714"/>
                    <a:pt x="953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953" y="714"/>
                    <a:pt x="953" y="714"/>
                  </a:cubicBezTo>
                  <a:cubicBezTo>
                    <a:pt x="2857" y="-238"/>
                    <a:pt x="3810" y="-238"/>
                    <a:pt x="381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803CD66-3BBE-46D3-8BFE-C5C3B902140B}"/>
                </a:ext>
              </a:extLst>
            </p:cNvPr>
            <p:cNvSpPr/>
            <p:nvPr/>
          </p:nvSpPr>
          <p:spPr>
            <a:xfrm>
              <a:off x="6195059" y="3509009"/>
              <a:ext cx="3809" cy="714"/>
            </a:xfrm>
            <a:custGeom>
              <a:avLst/>
              <a:gdLst>
                <a:gd name="connsiteX0" fmla="*/ 0 w 3809"/>
                <a:gd name="connsiteY0" fmla="*/ 0 h 714"/>
                <a:gd name="connsiteX1" fmla="*/ 2858 w 3809"/>
                <a:gd name="connsiteY1" fmla="*/ 0 h 714"/>
                <a:gd name="connsiteX2" fmla="*/ 3810 w 3809"/>
                <a:gd name="connsiteY2" fmla="*/ 0 h 714"/>
                <a:gd name="connsiteX3" fmla="*/ 2858 w 3809"/>
                <a:gd name="connsiteY3" fmla="*/ 0 h 714"/>
                <a:gd name="connsiteX4" fmla="*/ 0 w 3809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714">
                  <a:moveTo>
                    <a:pt x="0" y="0"/>
                  </a:moveTo>
                  <a:cubicBezTo>
                    <a:pt x="953" y="0"/>
                    <a:pt x="1905" y="0"/>
                    <a:pt x="2858" y="0"/>
                  </a:cubicBezTo>
                  <a:cubicBezTo>
                    <a:pt x="2858" y="0"/>
                    <a:pt x="3810" y="0"/>
                    <a:pt x="3810" y="0"/>
                  </a:cubicBezTo>
                  <a:cubicBezTo>
                    <a:pt x="3810" y="0"/>
                    <a:pt x="3810" y="0"/>
                    <a:pt x="2858" y="0"/>
                  </a:cubicBezTo>
                  <a:cubicBezTo>
                    <a:pt x="2858" y="953"/>
                    <a:pt x="1905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B655344-5441-44CD-83D9-203F0258FFC5}"/>
                </a:ext>
              </a:extLst>
            </p:cNvPr>
            <p:cNvSpPr/>
            <p:nvPr/>
          </p:nvSpPr>
          <p:spPr>
            <a:xfrm>
              <a:off x="6075996" y="3514577"/>
              <a:ext cx="3810" cy="1099"/>
            </a:xfrm>
            <a:custGeom>
              <a:avLst/>
              <a:gdLst>
                <a:gd name="connsiteX0" fmla="*/ 3810 w 3810"/>
                <a:gd name="connsiteY0" fmla="*/ 1100 h 1099"/>
                <a:gd name="connsiteX1" fmla="*/ 2858 w 3810"/>
                <a:gd name="connsiteY1" fmla="*/ 1100 h 1099"/>
                <a:gd name="connsiteX2" fmla="*/ 0 w 3810"/>
                <a:gd name="connsiteY2" fmla="*/ 1100 h 1099"/>
                <a:gd name="connsiteX3" fmla="*/ 0 w 3810"/>
                <a:gd name="connsiteY3" fmla="*/ 1100 h 1099"/>
                <a:gd name="connsiteX4" fmla="*/ 0 w 3810"/>
                <a:gd name="connsiteY4" fmla="*/ 1100 h 1099"/>
                <a:gd name="connsiteX5" fmla="*/ 3810 w 3810"/>
                <a:gd name="connsiteY5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" h="1099">
                  <a:moveTo>
                    <a:pt x="3810" y="1100"/>
                  </a:moveTo>
                  <a:cubicBezTo>
                    <a:pt x="3810" y="1100"/>
                    <a:pt x="2858" y="1100"/>
                    <a:pt x="2858" y="1100"/>
                  </a:cubicBezTo>
                  <a:cubicBezTo>
                    <a:pt x="1905" y="1100"/>
                    <a:pt x="953" y="147"/>
                    <a:pt x="0" y="110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1905" y="147"/>
                    <a:pt x="2858" y="-805"/>
                    <a:pt x="3810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4B6ABFA-39D2-4356-9B8C-7412647852EF}"/>
                </a:ext>
              </a:extLst>
            </p:cNvPr>
            <p:cNvSpPr/>
            <p:nvPr/>
          </p:nvSpPr>
          <p:spPr>
            <a:xfrm>
              <a:off x="6035039" y="3451436"/>
              <a:ext cx="3809" cy="423"/>
            </a:xfrm>
            <a:custGeom>
              <a:avLst/>
              <a:gdLst>
                <a:gd name="connsiteX0" fmla="*/ 3810 w 3809"/>
                <a:gd name="connsiteY0" fmla="*/ 423 h 423"/>
                <a:gd name="connsiteX1" fmla="*/ 0 w 3809"/>
                <a:gd name="connsiteY1" fmla="*/ 423 h 423"/>
                <a:gd name="connsiteX2" fmla="*/ 952 w 3809"/>
                <a:gd name="connsiteY2" fmla="*/ 423 h 423"/>
                <a:gd name="connsiteX3" fmla="*/ 952 w 3809"/>
                <a:gd name="connsiteY3" fmla="*/ 423 h 423"/>
                <a:gd name="connsiteX4" fmla="*/ 3810 w 3809"/>
                <a:gd name="connsiteY4" fmla="*/ 423 h 423"/>
                <a:gd name="connsiteX5" fmla="*/ 3810 w 3809"/>
                <a:gd name="connsiteY5" fmla="*/ 423 h 423"/>
                <a:gd name="connsiteX6" fmla="*/ 3810 w 3809"/>
                <a:gd name="connsiteY6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9" h="423">
                  <a:moveTo>
                    <a:pt x="3810" y="423"/>
                  </a:moveTo>
                  <a:cubicBezTo>
                    <a:pt x="2857" y="423"/>
                    <a:pt x="1905" y="423"/>
                    <a:pt x="0" y="423"/>
                  </a:cubicBezTo>
                  <a:cubicBezTo>
                    <a:pt x="0" y="-529"/>
                    <a:pt x="952" y="423"/>
                    <a:pt x="952" y="423"/>
                  </a:cubicBezTo>
                  <a:cubicBezTo>
                    <a:pt x="952" y="423"/>
                    <a:pt x="952" y="423"/>
                    <a:pt x="952" y="423"/>
                  </a:cubicBezTo>
                  <a:cubicBezTo>
                    <a:pt x="2857" y="423"/>
                    <a:pt x="3810" y="423"/>
                    <a:pt x="3810" y="423"/>
                  </a:cubicBezTo>
                  <a:cubicBezTo>
                    <a:pt x="3810" y="423"/>
                    <a:pt x="3810" y="423"/>
                    <a:pt x="3810" y="423"/>
                  </a:cubicBezTo>
                  <a:lnTo>
                    <a:pt x="381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977BBD9-5E0A-4509-8046-7C4680E45D96}"/>
                </a:ext>
              </a:extLst>
            </p:cNvPr>
            <p:cNvSpPr/>
            <p:nvPr/>
          </p:nvSpPr>
          <p:spPr>
            <a:xfrm>
              <a:off x="6117906" y="3507105"/>
              <a:ext cx="3571" cy="714"/>
            </a:xfrm>
            <a:custGeom>
              <a:avLst/>
              <a:gdLst>
                <a:gd name="connsiteX0" fmla="*/ 2858 w 3571"/>
                <a:gd name="connsiteY0" fmla="*/ 0 h 714"/>
                <a:gd name="connsiteX1" fmla="*/ 2858 w 3571"/>
                <a:gd name="connsiteY1" fmla="*/ 0 h 714"/>
                <a:gd name="connsiteX2" fmla="*/ 2858 w 3571"/>
                <a:gd name="connsiteY2" fmla="*/ 0 h 714"/>
                <a:gd name="connsiteX3" fmla="*/ 2858 w 3571"/>
                <a:gd name="connsiteY3" fmla="*/ 0 h 714"/>
                <a:gd name="connsiteX4" fmla="*/ 0 w 3571"/>
                <a:gd name="connsiteY4" fmla="*/ 0 h 714"/>
                <a:gd name="connsiteX5" fmla="*/ 0 w 3571"/>
                <a:gd name="connsiteY5" fmla="*/ 0 h 714"/>
                <a:gd name="connsiteX6" fmla="*/ 0 w 3571"/>
                <a:gd name="connsiteY6" fmla="*/ 0 h 714"/>
                <a:gd name="connsiteX7" fmla="*/ 2858 w 3571"/>
                <a:gd name="connsiteY7" fmla="*/ 0 h 714"/>
                <a:gd name="connsiteX8" fmla="*/ 2858 w 3571"/>
                <a:gd name="connsiteY8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" h="714">
                  <a:moveTo>
                    <a:pt x="2858" y="0"/>
                  </a:moveTo>
                  <a:cubicBezTo>
                    <a:pt x="2858" y="0"/>
                    <a:pt x="3810" y="0"/>
                    <a:pt x="2858" y="0"/>
                  </a:cubicBezTo>
                  <a:cubicBezTo>
                    <a:pt x="3810" y="0"/>
                    <a:pt x="3810" y="0"/>
                    <a:pt x="2858" y="0"/>
                  </a:cubicBezTo>
                  <a:cubicBezTo>
                    <a:pt x="3810" y="952"/>
                    <a:pt x="3810" y="952"/>
                    <a:pt x="2858" y="0"/>
                  </a:cubicBezTo>
                  <a:cubicBezTo>
                    <a:pt x="1905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1905" y="0"/>
                    <a:pt x="2858" y="0"/>
                  </a:cubicBezTo>
                  <a:cubicBezTo>
                    <a:pt x="2858" y="0"/>
                    <a:pt x="285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161BF29-196D-4293-896F-B1ED991EEA83}"/>
                </a:ext>
              </a:extLst>
            </p:cNvPr>
            <p:cNvSpPr/>
            <p:nvPr/>
          </p:nvSpPr>
          <p:spPr>
            <a:xfrm>
              <a:off x="6126056" y="3493769"/>
              <a:ext cx="2328" cy="952"/>
            </a:xfrm>
            <a:custGeom>
              <a:avLst/>
              <a:gdLst>
                <a:gd name="connsiteX0" fmla="*/ 423 w 2328"/>
                <a:gd name="connsiteY0" fmla="*/ 953 h 952"/>
                <a:gd name="connsiteX1" fmla="*/ 423 w 2328"/>
                <a:gd name="connsiteY1" fmla="*/ 953 h 952"/>
                <a:gd name="connsiteX2" fmla="*/ 423 w 2328"/>
                <a:gd name="connsiteY2" fmla="*/ 953 h 952"/>
                <a:gd name="connsiteX3" fmla="*/ 1376 w 2328"/>
                <a:gd name="connsiteY3" fmla="*/ 0 h 952"/>
                <a:gd name="connsiteX4" fmla="*/ 2328 w 2328"/>
                <a:gd name="connsiteY4" fmla="*/ 0 h 952"/>
                <a:gd name="connsiteX5" fmla="*/ 2328 w 2328"/>
                <a:gd name="connsiteY5" fmla="*/ 953 h 952"/>
                <a:gd name="connsiteX6" fmla="*/ 1376 w 2328"/>
                <a:gd name="connsiteY6" fmla="*/ 953 h 952"/>
                <a:gd name="connsiteX7" fmla="*/ 423 w 2328"/>
                <a:gd name="connsiteY7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8" h="952">
                  <a:moveTo>
                    <a:pt x="423" y="953"/>
                  </a:moveTo>
                  <a:cubicBezTo>
                    <a:pt x="-529" y="953"/>
                    <a:pt x="423" y="953"/>
                    <a:pt x="423" y="953"/>
                  </a:cubicBezTo>
                  <a:cubicBezTo>
                    <a:pt x="423" y="0"/>
                    <a:pt x="423" y="0"/>
                    <a:pt x="423" y="953"/>
                  </a:cubicBezTo>
                  <a:cubicBezTo>
                    <a:pt x="1376" y="0"/>
                    <a:pt x="1376" y="0"/>
                    <a:pt x="1376" y="0"/>
                  </a:cubicBezTo>
                  <a:cubicBezTo>
                    <a:pt x="1376" y="0"/>
                    <a:pt x="2328" y="0"/>
                    <a:pt x="2328" y="0"/>
                  </a:cubicBezTo>
                  <a:cubicBezTo>
                    <a:pt x="2328" y="0"/>
                    <a:pt x="2328" y="953"/>
                    <a:pt x="2328" y="953"/>
                  </a:cubicBezTo>
                  <a:cubicBezTo>
                    <a:pt x="2328" y="953"/>
                    <a:pt x="2328" y="953"/>
                    <a:pt x="1376" y="953"/>
                  </a:cubicBezTo>
                  <a:cubicBezTo>
                    <a:pt x="423" y="953"/>
                    <a:pt x="423" y="953"/>
                    <a:pt x="42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85D5007-C98C-4CE7-8127-530C3F96CCC4}"/>
                </a:ext>
              </a:extLst>
            </p:cNvPr>
            <p:cNvSpPr/>
            <p:nvPr/>
          </p:nvSpPr>
          <p:spPr>
            <a:xfrm>
              <a:off x="5959792" y="3493769"/>
              <a:ext cx="2857" cy="952"/>
            </a:xfrm>
            <a:custGeom>
              <a:avLst/>
              <a:gdLst>
                <a:gd name="connsiteX0" fmla="*/ 0 w 2857"/>
                <a:gd name="connsiteY0" fmla="*/ 953 h 952"/>
                <a:gd name="connsiteX1" fmla="*/ 1905 w 2857"/>
                <a:gd name="connsiteY1" fmla="*/ 0 h 952"/>
                <a:gd name="connsiteX2" fmla="*/ 2857 w 2857"/>
                <a:gd name="connsiteY2" fmla="*/ 0 h 952"/>
                <a:gd name="connsiteX3" fmla="*/ 2857 w 2857"/>
                <a:gd name="connsiteY3" fmla="*/ 0 h 952"/>
                <a:gd name="connsiteX4" fmla="*/ 2857 w 2857"/>
                <a:gd name="connsiteY4" fmla="*/ 0 h 952"/>
                <a:gd name="connsiteX5" fmla="*/ 1905 w 2857"/>
                <a:gd name="connsiteY5" fmla="*/ 953 h 952"/>
                <a:gd name="connsiteX6" fmla="*/ 0 w 2857"/>
                <a:gd name="connsiteY6" fmla="*/ 953 h 952"/>
                <a:gd name="connsiteX7" fmla="*/ 0 w 2857"/>
                <a:gd name="connsiteY7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952">
                  <a:moveTo>
                    <a:pt x="0" y="953"/>
                  </a:moveTo>
                  <a:cubicBezTo>
                    <a:pt x="0" y="0"/>
                    <a:pt x="952" y="0"/>
                    <a:pt x="1905" y="0"/>
                  </a:cubicBezTo>
                  <a:cubicBezTo>
                    <a:pt x="1905" y="0"/>
                    <a:pt x="2857" y="0"/>
                    <a:pt x="2857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1905" y="0"/>
                    <a:pt x="1905" y="953"/>
                    <a:pt x="1905" y="953"/>
                  </a:cubicBezTo>
                  <a:cubicBezTo>
                    <a:pt x="1905" y="953"/>
                    <a:pt x="952" y="953"/>
                    <a:pt x="0" y="953"/>
                  </a:cubicBezTo>
                  <a:cubicBezTo>
                    <a:pt x="952" y="953"/>
                    <a:pt x="952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A3E843C-2420-4144-96C3-606AEACB7505}"/>
                </a:ext>
              </a:extLst>
            </p:cNvPr>
            <p:cNvSpPr/>
            <p:nvPr/>
          </p:nvSpPr>
          <p:spPr>
            <a:xfrm>
              <a:off x="6176009" y="3520440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1905 w 1905"/>
                <a:gd name="connsiteY1" fmla="*/ 0 h 952"/>
                <a:gd name="connsiteX2" fmla="*/ 953 w 1905"/>
                <a:gd name="connsiteY2" fmla="*/ 953 h 952"/>
                <a:gd name="connsiteX3" fmla="*/ 953 w 1905"/>
                <a:gd name="connsiteY3" fmla="*/ 953 h 952"/>
                <a:gd name="connsiteX4" fmla="*/ 0 w 1905"/>
                <a:gd name="connsiteY4" fmla="*/ 953 h 952"/>
                <a:gd name="connsiteX5" fmla="*/ 0 w 1905"/>
                <a:gd name="connsiteY5" fmla="*/ 953 h 952"/>
                <a:gd name="connsiteX6" fmla="*/ 0 w 1905"/>
                <a:gd name="connsiteY6" fmla="*/ 953 h 952"/>
                <a:gd name="connsiteX7" fmla="*/ 953 w 1905"/>
                <a:gd name="connsiteY7" fmla="*/ 0 h 952"/>
                <a:gd name="connsiteX8" fmla="*/ 1905 w 1905"/>
                <a:gd name="connsiteY8" fmla="*/ 0 h 952"/>
                <a:gd name="connsiteX9" fmla="*/ 1905 w 1905"/>
                <a:gd name="connsiteY9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cubicBezTo>
                    <a:pt x="1905" y="953"/>
                    <a:pt x="953" y="953"/>
                    <a:pt x="1905" y="0"/>
                  </a:cubicBezTo>
                  <a:cubicBezTo>
                    <a:pt x="953" y="953"/>
                    <a:pt x="953" y="953"/>
                    <a:pt x="953" y="953"/>
                  </a:cubicBezTo>
                  <a:cubicBezTo>
                    <a:pt x="953" y="953"/>
                    <a:pt x="953" y="953"/>
                    <a:pt x="953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953" y="0"/>
                    <a:pt x="953" y="0"/>
                  </a:cubicBezTo>
                  <a:cubicBezTo>
                    <a:pt x="0" y="953"/>
                    <a:pt x="953" y="953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14E427B-DD9C-4AE3-9A15-59C001A919A4}"/>
                </a:ext>
              </a:extLst>
            </p:cNvPr>
            <p:cNvSpPr/>
            <p:nvPr/>
          </p:nvSpPr>
          <p:spPr>
            <a:xfrm>
              <a:off x="6212204" y="3479059"/>
              <a:ext cx="2619" cy="1375"/>
            </a:xfrm>
            <a:custGeom>
              <a:avLst/>
              <a:gdLst>
                <a:gd name="connsiteX0" fmla="*/ 0 w 2619"/>
                <a:gd name="connsiteY0" fmla="*/ 423 h 1375"/>
                <a:gd name="connsiteX1" fmla="*/ 1905 w 2619"/>
                <a:gd name="connsiteY1" fmla="*/ 423 h 1375"/>
                <a:gd name="connsiteX2" fmla="*/ 1905 w 2619"/>
                <a:gd name="connsiteY2" fmla="*/ 1376 h 1375"/>
                <a:gd name="connsiteX3" fmla="*/ 0 w 2619"/>
                <a:gd name="connsiteY3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9" h="1375">
                  <a:moveTo>
                    <a:pt x="0" y="423"/>
                  </a:moveTo>
                  <a:cubicBezTo>
                    <a:pt x="952" y="-529"/>
                    <a:pt x="952" y="423"/>
                    <a:pt x="1905" y="423"/>
                  </a:cubicBezTo>
                  <a:cubicBezTo>
                    <a:pt x="2857" y="423"/>
                    <a:pt x="2857" y="1376"/>
                    <a:pt x="1905" y="1376"/>
                  </a:cubicBezTo>
                  <a:cubicBezTo>
                    <a:pt x="1905" y="1376"/>
                    <a:pt x="952" y="1376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1CD3533-0077-4C0F-99E4-D96DFF2D3042}"/>
                </a:ext>
              </a:extLst>
            </p:cNvPr>
            <p:cNvSpPr/>
            <p:nvPr/>
          </p:nvSpPr>
          <p:spPr>
            <a:xfrm>
              <a:off x="5989319" y="3514725"/>
              <a:ext cx="2857" cy="952"/>
            </a:xfrm>
            <a:custGeom>
              <a:avLst/>
              <a:gdLst>
                <a:gd name="connsiteX0" fmla="*/ 2857 w 2857"/>
                <a:gd name="connsiteY0" fmla="*/ 0 h 952"/>
                <a:gd name="connsiteX1" fmla="*/ 2857 w 2857"/>
                <a:gd name="connsiteY1" fmla="*/ 0 h 952"/>
                <a:gd name="connsiteX2" fmla="*/ 0 w 2857"/>
                <a:gd name="connsiteY2" fmla="*/ 953 h 952"/>
                <a:gd name="connsiteX3" fmla="*/ 0 w 2857"/>
                <a:gd name="connsiteY3" fmla="*/ 953 h 952"/>
                <a:gd name="connsiteX4" fmla="*/ 0 w 2857"/>
                <a:gd name="connsiteY4" fmla="*/ 953 h 952"/>
                <a:gd name="connsiteX5" fmla="*/ 1905 w 2857"/>
                <a:gd name="connsiteY5" fmla="*/ 953 h 952"/>
                <a:gd name="connsiteX6" fmla="*/ 2857 w 2857"/>
                <a:gd name="connsiteY6" fmla="*/ 0 h 952"/>
                <a:gd name="connsiteX7" fmla="*/ 2857 w 2857"/>
                <a:gd name="connsiteY7" fmla="*/ 0 h 952"/>
                <a:gd name="connsiteX8" fmla="*/ 2857 w 2857"/>
                <a:gd name="connsiteY8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" h="952">
                  <a:moveTo>
                    <a:pt x="2857" y="0"/>
                  </a:moveTo>
                  <a:cubicBezTo>
                    <a:pt x="2857" y="0"/>
                    <a:pt x="2857" y="953"/>
                    <a:pt x="2857" y="0"/>
                  </a:cubicBezTo>
                  <a:cubicBezTo>
                    <a:pt x="1905" y="953"/>
                    <a:pt x="952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lnTo>
                    <a:pt x="0" y="953"/>
                  </a:lnTo>
                  <a:cubicBezTo>
                    <a:pt x="0" y="953"/>
                    <a:pt x="952" y="953"/>
                    <a:pt x="1905" y="953"/>
                  </a:cubicBezTo>
                  <a:cubicBezTo>
                    <a:pt x="1905" y="0"/>
                    <a:pt x="2857" y="0"/>
                    <a:pt x="2857" y="0"/>
                  </a:cubicBezTo>
                  <a:lnTo>
                    <a:pt x="2857" y="0"/>
                  </a:ln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2D84A95-3C92-461E-8F01-7CCB66E19D19}"/>
                </a:ext>
              </a:extLst>
            </p:cNvPr>
            <p:cNvSpPr/>
            <p:nvPr/>
          </p:nvSpPr>
          <p:spPr>
            <a:xfrm>
              <a:off x="6093699" y="3462337"/>
              <a:ext cx="1347" cy="1904"/>
            </a:xfrm>
            <a:custGeom>
              <a:avLst/>
              <a:gdLst>
                <a:gd name="connsiteX0" fmla="*/ 1347 w 1347"/>
                <a:gd name="connsiteY0" fmla="*/ 0 h 1904"/>
                <a:gd name="connsiteX1" fmla="*/ 1347 w 1347"/>
                <a:gd name="connsiteY1" fmla="*/ 0 h 1904"/>
                <a:gd name="connsiteX2" fmla="*/ 395 w 1347"/>
                <a:gd name="connsiteY2" fmla="*/ 1905 h 1904"/>
                <a:gd name="connsiteX3" fmla="*/ 395 w 1347"/>
                <a:gd name="connsiteY3" fmla="*/ 1905 h 1904"/>
                <a:gd name="connsiteX4" fmla="*/ 395 w 1347"/>
                <a:gd name="connsiteY4" fmla="*/ 1905 h 1904"/>
                <a:gd name="connsiteX5" fmla="*/ 395 w 1347"/>
                <a:gd name="connsiteY5" fmla="*/ 1905 h 1904"/>
                <a:gd name="connsiteX6" fmla="*/ 395 w 1347"/>
                <a:gd name="connsiteY6" fmla="*/ 953 h 1904"/>
                <a:gd name="connsiteX7" fmla="*/ 1347 w 1347"/>
                <a:gd name="connsiteY7" fmla="*/ 0 h 1904"/>
                <a:gd name="connsiteX8" fmla="*/ 1347 w 1347"/>
                <a:gd name="connsiteY8" fmla="*/ 0 h 1904"/>
                <a:gd name="connsiteX9" fmla="*/ 1347 w 1347"/>
                <a:gd name="connsiteY9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7" h="1904">
                  <a:moveTo>
                    <a:pt x="1347" y="0"/>
                  </a:moveTo>
                  <a:cubicBezTo>
                    <a:pt x="1347" y="0"/>
                    <a:pt x="1347" y="953"/>
                    <a:pt x="1347" y="0"/>
                  </a:cubicBezTo>
                  <a:cubicBezTo>
                    <a:pt x="395" y="953"/>
                    <a:pt x="-558" y="953"/>
                    <a:pt x="395" y="1905"/>
                  </a:cubicBezTo>
                  <a:cubicBezTo>
                    <a:pt x="395" y="1905"/>
                    <a:pt x="395" y="1905"/>
                    <a:pt x="395" y="1905"/>
                  </a:cubicBezTo>
                  <a:cubicBezTo>
                    <a:pt x="395" y="1905"/>
                    <a:pt x="395" y="1905"/>
                    <a:pt x="395" y="1905"/>
                  </a:cubicBezTo>
                  <a:cubicBezTo>
                    <a:pt x="395" y="1905"/>
                    <a:pt x="395" y="1905"/>
                    <a:pt x="395" y="1905"/>
                  </a:cubicBezTo>
                  <a:cubicBezTo>
                    <a:pt x="395" y="1905"/>
                    <a:pt x="395" y="953"/>
                    <a:pt x="395" y="953"/>
                  </a:cubicBezTo>
                  <a:cubicBezTo>
                    <a:pt x="395" y="953"/>
                    <a:pt x="395" y="0"/>
                    <a:pt x="1347" y="0"/>
                  </a:cubicBezTo>
                  <a:cubicBezTo>
                    <a:pt x="1347" y="0"/>
                    <a:pt x="1347" y="0"/>
                    <a:pt x="1347" y="0"/>
                  </a:cubicBezTo>
                  <a:cubicBezTo>
                    <a:pt x="1347" y="0"/>
                    <a:pt x="1347" y="0"/>
                    <a:pt x="13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8ADAF97-E483-4FA3-9FC8-237BE85F080C}"/>
                </a:ext>
              </a:extLst>
            </p:cNvPr>
            <p:cNvSpPr/>
            <p:nvPr/>
          </p:nvSpPr>
          <p:spPr>
            <a:xfrm>
              <a:off x="6077902" y="3456199"/>
              <a:ext cx="1904" cy="2328"/>
            </a:xfrm>
            <a:custGeom>
              <a:avLst/>
              <a:gdLst>
                <a:gd name="connsiteX0" fmla="*/ 1905 w 1904"/>
                <a:gd name="connsiteY0" fmla="*/ 423 h 2328"/>
                <a:gd name="connsiteX1" fmla="*/ 1905 w 1904"/>
                <a:gd name="connsiteY1" fmla="*/ 423 h 2328"/>
                <a:gd name="connsiteX2" fmla="*/ 952 w 1904"/>
                <a:gd name="connsiteY2" fmla="*/ 1376 h 2328"/>
                <a:gd name="connsiteX3" fmla="*/ 0 w 1904"/>
                <a:gd name="connsiteY3" fmla="*/ 1376 h 2328"/>
                <a:gd name="connsiteX4" fmla="*/ 0 w 1904"/>
                <a:gd name="connsiteY4" fmla="*/ 2328 h 2328"/>
                <a:gd name="connsiteX5" fmla="*/ 0 w 1904"/>
                <a:gd name="connsiteY5" fmla="*/ 2328 h 2328"/>
                <a:gd name="connsiteX6" fmla="*/ 0 w 1904"/>
                <a:gd name="connsiteY6" fmla="*/ 2328 h 2328"/>
                <a:gd name="connsiteX7" fmla="*/ 0 w 1904"/>
                <a:gd name="connsiteY7" fmla="*/ 2328 h 2328"/>
                <a:gd name="connsiteX8" fmla="*/ 0 w 1904"/>
                <a:gd name="connsiteY8" fmla="*/ 1376 h 2328"/>
                <a:gd name="connsiteX9" fmla="*/ 0 w 1904"/>
                <a:gd name="connsiteY9" fmla="*/ 423 h 2328"/>
                <a:gd name="connsiteX10" fmla="*/ 1905 w 1904"/>
                <a:gd name="connsiteY10" fmla="*/ 423 h 2328"/>
                <a:gd name="connsiteX11" fmla="*/ 1905 w 1904"/>
                <a:gd name="connsiteY11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" h="2328">
                  <a:moveTo>
                    <a:pt x="1905" y="423"/>
                  </a:moveTo>
                  <a:cubicBezTo>
                    <a:pt x="1905" y="423"/>
                    <a:pt x="1905" y="423"/>
                    <a:pt x="1905" y="423"/>
                  </a:cubicBezTo>
                  <a:cubicBezTo>
                    <a:pt x="952" y="423"/>
                    <a:pt x="0" y="423"/>
                    <a:pt x="952" y="1376"/>
                  </a:cubicBezTo>
                  <a:cubicBezTo>
                    <a:pt x="952" y="1376"/>
                    <a:pt x="952" y="1376"/>
                    <a:pt x="0" y="1376"/>
                  </a:cubicBezTo>
                  <a:cubicBezTo>
                    <a:pt x="0" y="1376"/>
                    <a:pt x="0" y="2328"/>
                    <a:pt x="0" y="2328"/>
                  </a:cubicBezTo>
                  <a:cubicBezTo>
                    <a:pt x="0" y="2328"/>
                    <a:pt x="0" y="2328"/>
                    <a:pt x="0" y="2328"/>
                  </a:cubicBezTo>
                  <a:cubicBezTo>
                    <a:pt x="0" y="2328"/>
                    <a:pt x="0" y="2328"/>
                    <a:pt x="0" y="2328"/>
                  </a:cubicBezTo>
                  <a:cubicBezTo>
                    <a:pt x="0" y="2328"/>
                    <a:pt x="0" y="2328"/>
                    <a:pt x="0" y="2328"/>
                  </a:cubicBezTo>
                  <a:cubicBezTo>
                    <a:pt x="0" y="2328"/>
                    <a:pt x="0" y="1376"/>
                    <a:pt x="0" y="1376"/>
                  </a:cubicBezTo>
                  <a:cubicBezTo>
                    <a:pt x="0" y="1376"/>
                    <a:pt x="0" y="1376"/>
                    <a:pt x="0" y="423"/>
                  </a:cubicBezTo>
                  <a:cubicBezTo>
                    <a:pt x="0" y="423"/>
                    <a:pt x="0" y="-529"/>
                    <a:pt x="1905" y="423"/>
                  </a:cubicBezTo>
                  <a:cubicBezTo>
                    <a:pt x="952" y="423"/>
                    <a:pt x="1905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4D47D1C-6EAC-42C4-A5F5-07D98FB7B7EA}"/>
                </a:ext>
              </a:extLst>
            </p:cNvPr>
            <p:cNvSpPr/>
            <p:nvPr/>
          </p:nvSpPr>
          <p:spPr>
            <a:xfrm>
              <a:off x="6183629" y="3503294"/>
              <a:ext cx="2857" cy="952"/>
            </a:xfrm>
            <a:custGeom>
              <a:avLst/>
              <a:gdLst>
                <a:gd name="connsiteX0" fmla="*/ 0 w 2857"/>
                <a:gd name="connsiteY0" fmla="*/ 0 h 952"/>
                <a:gd name="connsiteX1" fmla="*/ 952 w 2857"/>
                <a:gd name="connsiteY1" fmla="*/ 0 h 952"/>
                <a:gd name="connsiteX2" fmla="*/ 1905 w 2857"/>
                <a:gd name="connsiteY2" fmla="*/ 953 h 952"/>
                <a:gd name="connsiteX3" fmla="*/ 1905 w 2857"/>
                <a:gd name="connsiteY3" fmla="*/ 0 h 952"/>
                <a:gd name="connsiteX4" fmla="*/ 2857 w 2857"/>
                <a:gd name="connsiteY4" fmla="*/ 953 h 952"/>
                <a:gd name="connsiteX5" fmla="*/ 0 w 2857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952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0"/>
                    <a:pt x="1905" y="953"/>
                  </a:cubicBezTo>
                  <a:cubicBezTo>
                    <a:pt x="1905" y="953"/>
                    <a:pt x="1905" y="0"/>
                    <a:pt x="1905" y="0"/>
                  </a:cubicBezTo>
                  <a:cubicBezTo>
                    <a:pt x="1905" y="0"/>
                    <a:pt x="2857" y="0"/>
                    <a:pt x="2857" y="953"/>
                  </a:cubicBezTo>
                  <a:cubicBezTo>
                    <a:pt x="2857" y="0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05F7AE6-B1B8-479D-9046-A3F4C7467356}"/>
                </a:ext>
              </a:extLst>
            </p:cNvPr>
            <p:cNvSpPr/>
            <p:nvPr/>
          </p:nvSpPr>
          <p:spPr>
            <a:xfrm>
              <a:off x="6010274" y="3493769"/>
              <a:ext cx="2619" cy="952"/>
            </a:xfrm>
            <a:custGeom>
              <a:avLst/>
              <a:gdLst>
                <a:gd name="connsiteX0" fmla="*/ 1905 w 2619"/>
                <a:gd name="connsiteY0" fmla="*/ 953 h 952"/>
                <a:gd name="connsiteX1" fmla="*/ 952 w 2619"/>
                <a:gd name="connsiteY1" fmla="*/ 953 h 952"/>
                <a:gd name="connsiteX2" fmla="*/ 0 w 2619"/>
                <a:gd name="connsiteY2" fmla="*/ 953 h 952"/>
                <a:gd name="connsiteX3" fmla="*/ 952 w 2619"/>
                <a:gd name="connsiteY3" fmla="*/ 0 h 952"/>
                <a:gd name="connsiteX4" fmla="*/ 952 w 2619"/>
                <a:gd name="connsiteY4" fmla="*/ 0 h 952"/>
                <a:gd name="connsiteX5" fmla="*/ 1905 w 2619"/>
                <a:gd name="connsiteY5" fmla="*/ 0 h 952"/>
                <a:gd name="connsiteX6" fmla="*/ 1905 w 2619"/>
                <a:gd name="connsiteY6" fmla="*/ 953 h 952"/>
                <a:gd name="connsiteX7" fmla="*/ 1905 w 2619"/>
                <a:gd name="connsiteY7" fmla="*/ 953 h 952"/>
                <a:gd name="connsiteX8" fmla="*/ 1905 w 2619"/>
                <a:gd name="connsiteY8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9" h="952">
                  <a:moveTo>
                    <a:pt x="1905" y="953"/>
                  </a:moveTo>
                  <a:cubicBezTo>
                    <a:pt x="1905" y="953"/>
                    <a:pt x="1905" y="0"/>
                    <a:pt x="952" y="953"/>
                  </a:cubicBezTo>
                  <a:cubicBezTo>
                    <a:pt x="952" y="953"/>
                    <a:pt x="0" y="953"/>
                    <a:pt x="0" y="953"/>
                  </a:cubicBezTo>
                  <a:cubicBezTo>
                    <a:pt x="0" y="953"/>
                    <a:pt x="952" y="953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953"/>
                    <a:pt x="1905" y="0"/>
                    <a:pt x="1905" y="0"/>
                  </a:cubicBezTo>
                  <a:cubicBezTo>
                    <a:pt x="2858" y="0"/>
                    <a:pt x="2858" y="0"/>
                    <a:pt x="1905" y="953"/>
                  </a:cubicBezTo>
                  <a:cubicBezTo>
                    <a:pt x="1905" y="0"/>
                    <a:pt x="2858" y="953"/>
                    <a:pt x="1905" y="953"/>
                  </a:cubicBezTo>
                  <a:cubicBezTo>
                    <a:pt x="1905" y="953"/>
                    <a:pt x="1905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455D49A-EFAE-4689-98E5-B893812ACB59}"/>
                </a:ext>
              </a:extLst>
            </p:cNvPr>
            <p:cNvSpPr/>
            <p:nvPr/>
          </p:nvSpPr>
          <p:spPr>
            <a:xfrm>
              <a:off x="6145529" y="3520969"/>
              <a:ext cx="2857" cy="846"/>
            </a:xfrm>
            <a:custGeom>
              <a:avLst/>
              <a:gdLst>
                <a:gd name="connsiteX0" fmla="*/ 0 w 2857"/>
                <a:gd name="connsiteY0" fmla="*/ 423 h 846"/>
                <a:gd name="connsiteX1" fmla="*/ 2857 w 2857"/>
                <a:gd name="connsiteY1" fmla="*/ 423 h 846"/>
                <a:gd name="connsiteX2" fmla="*/ 2857 w 2857"/>
                <a:gd name="connsiteY2" fmla="*/ 423 h 846"/>
                <a:gd name="connsiteX3" fmla="*/ 1905 w 2857"/>
                <a:gd name="connsiteY3" fmla="*/ 423 h 846"/>
                <a:gd name="connsiteX4" fmla="*/ 0 w 2857"/>
                <a:gd name="connsiteY4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846">
                  <a:moveTo>
                    <a:pt x="0" y="423"/>
                  </a:moveTo>
                  <a:cubicBezTo>
                    <a:pt x="952" y="-529"/>
                    <a:pt x="1905" y="423"/>
                    <a:pt x="2857" y="423"/>
                  </a:cubicBezTo>
                  <a:cubicBezTo>
                    <a:pt x="2857" y="423"/>
                    <a:pt x="2857" y="423"/>
                    <a:pt x="2857" y="423"/>
                  </a:cubicBezTo>
                  <a:cubicBezTo>
                    <a:pt x="2857" y="423"/>
                    <a:pt x="2857" y="423"/>
                    <a:pt x="1905" y="423"/>
                  </a:cubicBezTo>
                  <a:cubicBezTo>
                    <a:pt x="1905" y="1376"/>
                    <a:pt x="952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D0FA394-9459-4D41-BFEF-4046AC63FA7A}"/>
                </a:ext>
              </a:extLst>
            </p:cNvPr>
            <p:cNvSpPr/>
            <p:nvPr/>
          </p:nvSpPr>
          <p:spPr>
            <a:xfrm>
              <a:off x="5975984" y="3455246"/>
              <a:ext cx="2857" cy="423"/>
            </a:xfrm>
            <a:custGeom>
              <a:avLst/>
              <a:gdLst>
                <a:gd name="connsiteX0" fmla="*/ 0 w 2857"/>
                <a:gd name="connsiteY0" fmla="*/ 423 h 423"/>
                <a:gd name="connsiteX1" fmla="*/ 0 w 2857"/>
                <a:gd name="connsiteY1" fmla="*/ 423 h 423"/>
                <a:gd name="connsiteX2" fmla="*/ 2857 w 2857"/>
                <a:gd name="connsiteY2" fmla="*/ 423 h 423"/>
                <a:gd name="connsiteX3" fmla="*/ 2857 w 2857"/>
                <a:gd name="connsiteY3" fmla="*/ 423 h 423"/>
                <a:gd name="connsiteX4" fmla="*/ 1905 w 2857"/>
                <a:gd name="connsiteY4" fmla="*/ 423 h 423"/>
                <a:gd name="connsiteX5" fmla="*/ 0 w 2857"/>
                <a:gd name="connsiteY5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952" y="423"/>
                    <a:pt x="1905" y="-529"/>
                    <a:pt x="2857" y="423"/>
                  </a:cubicBezTo>
                  <a:cubicBezTo>
                    <a:pt x="2857" y="423"/>
                    <a:pt x="2857" y="423"/>
                    <a:pt x="2857" y="423"/>
                  </a:cubicBezTo>
                  <a:cubicBezTo>
                    <a:pt x="2857" y="423"/>
                    <a:pt x="1905" y="423"/>
                    <a:pt x="1905" y="423"/>
                  </a:cubicBezTo>
                  <a:cubicBezTo>
                    <a:pt x="952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8678290-3F24-4796-8B15-83836A5DA16B}"/>
                </a:ext>
              </a:extLst>
            </p:cNvPr>
            <p:cNvSpPr/>
            <p:nvPr/>
          </p:nvSpPr>
          <p:spPr>
            <a:xfrm>
              <a:off x="6116954" y="3497818"/>
              <a:ext cx="1904" cy="1428"/>
            </a:xfrm>
            <a:custGeom>
              <a:avLst/>
              <a:gdLst>
                <a:gd name="connsiteX0" fmla="*/ 1905 w 1904"/>
                <a:gd name="connsiteY0" fmla="*/ 714 h 1428"/>
                <a:gd name="connsiteX1" fmla="*/ 1905 w 1904"/>
                <a:gd name="connsiteY1" fmla="*/ 714 h 1428"/>
                <a:gd name="connsiteX2" fmla="*/ 0 w 1904"/>
                <a:gd name="connsiteY2" fmla="*/ 714 h 1428"/>
                <a:gd name="connsiteX3" fmla="*/ 1905 w 1904"/>
                <a:gd name="connsiteY3" fmla="*/ 714 h 1428"/>
                <a:gd name="connsiteX4" fmla="*/ 1905 w 1904"/>
                <a:gd name="connsiteY4" fmla="*/ 714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1428">
                  <a:moveTo>
                    <a:pt x="1905" y="714"/>
                  </a:moveTo>
                  <a:cubicBezTo>
                    <a:pt x="1905" y="714"/>
                    <a:pt x="1905" y="1667"/>
                    <a:pt x="1905" y="714"/>
                  </a:cubicBezTo>
                  <a:cubicBezTo>
                    <a:pt x="952" y="1667"/>
                    <a:pt x="952" y="1667"/>
                    <a:pt x="0" y="714"/>
                  </a:cubicBezTo>
                  <a:cubicBezTo>
                    <a:pt x="0" y="714"/>
                    <a:pt x="952" y="-238"/>
                    <a:pt x="1905" y="714"/>
                  </a:cubicBezTo>
                  <a:cubicBezTo>
                    <a:pt x="952" y="-238"/>
                    <a:pt x="1905" y="-238"/>
                    <a:pt x="1905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3DE449D-A722-4EDB-8C3E-A03EEE6BB7F0}"/>
                </a:ext>
              </a:extLst>
            </p:cNvPr>
            <p:cNvSpPr/>
            <p:nvPr/>
          </p:nvSpPr>
          <p:spPr>
            <a:xfrm>
              <a:off x="6061709" y="3509539"/>
              <a:ext cx="1905" cy="1375"/>
            </a:xfrm>
            <a:custGeom>
              <a:avLst/>
              <a:gdLst>
                <a:gd name="connsiteX0" fmla="*/ 0 w 1905"/>
                <a:gd name="connsiteY0" fmla="*/ 423 h 1375"/>
                <a:gd name="connsiteX1" fmla="*/ 953 w 1905"/>
                <a:gd name="connsiteY1" fmla="*/ 423 h 1375"/>
                <a:gd name="connsiteX2" fmla="*/ 1905 w 1905"/>
                <a:gd name="connsiteY2" fmla="*/ 423 h 1375"/>
                <a:gd name="connsiteX3" fmla="*/ 1905 w 1905"/>
                <a:gd name="connsiteY3" fmla="*/ 1376 h 1375"/>
                <a:gd name="connsiteX4" fmla="*/ 0 w 1905"/>
                <a:gd name="connsiteY4" fmla="*/ 423 h 1375"/>
                <a:gd name="connsiteX5" fmla="*/ 0 w 1905"/>
                <a:gd name="connsiteY5" fmla="*/ 423 h 1375"/>
                <a:gd name="connsiteX6" fmla="*/ 0 w 1905"/>
                <a:gd name="connsiteY6" fmla="*/ 423 h 1375"/>
                <a:gd name="connsiteX7" fmla="*/ 0 w 1905"/>
                <a:gd name="connsiteY7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" h="1375">
                  <a:moveTo>
                    <a:pt x="0" y="423"/>
                  </a:moveTo>
                  <a:cubicBezTo>
                    <a:pt x="0" y="423"/>
                    <a:pt x="953" y="-529"/>
                    <a:pt x="953" y="423"/>
                  </a:cubicBezTo>
                  <a:cubicBezTo>
                    <a:pt x="953" y="423"/>
                    <a:pt x="1905" y="423"/>
                    <a:pt x="1905" y="423"/>
                  </a:cubicBezTo>
                  <a:cubicBezTo>
                    <a:pt x="1905" y="423"/>
                    <a:pt x="1905" y="1376"/>
                    <a:pt x="1905" y="1376"/>
                  </a:cubicBezTo>
                  <a:cubicBezTo>
                    <a:pt x="1905" y="423"/>
                    <a:pt x="953" y="1376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0" y="1376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062D409-D03B-488E-96F9-4160224E91B8}"/>
                </a:ext>
              </a:extLst>
            </p:cNvPr>
            <p:cNvSpPr/>
            <p:nvPr/>
          </p:nvSpPr>
          <p:spPr>
            <a:xfrm>
              <a:off x="5969317" y="3502342"/>
              <a:ext cx="1905" cy="1375"/>
            </a:xfrm>
            <a:custGeom>
              <a:avLst/>
              <a:gdLst>
                <a:gd name="connsiteX0" fmla="*/ 0 w 1905"/>
                <a:gd name="connsiteY0" fmla="*/ 952 h 1375"/>
                <a:gd name="connsiteX1" fmla="*/ 952 w 1905"/>
                <a:gd name="connsiteY1" fmla="*/ 0 h 1375"/>
                <a:gd name="connsiteX2" fmla="*/ 1905 w 1905"/>
                <a:gd name="connsiteY2" fmla="*/ 952 h 1375"/>
                <a:gd name="connsiteX3" fmla="*/ 0 w 1905"/>
                <a:gd name="connsiteY3" fmla="*/ 952 h 1375"/>
                <a:gd name="connsiteX4" fmla="*/ 0 w 1905"/>
                <a:gd name="connsiteY4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1375">
                  <a:moveTo>
                    <a:pt x="0" y="952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952"/>
                    <a:pt x="1905" y="952"/>
                  </a:cubicBezTo>
                  <a:cubicBezTo>
                    <a:pt x="1905" y="952"/>
                    <a:pt x="952" y="952"/>
                    <a:pt x="0" y="952"/>
                  </a:cubicBezTo>
                  <a:cubicBezTo>
                    <a:pt x="952" y="1905"/>
                    <a:pt x="952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4582305-A444-4BAE-8FCF-3A9ED3BD0D01}"/>
                </a:ext>
              </a:extLst>
            </p:cNvPr>
            <p:cNvSpPr/>
            <p:nvPr/>
          </p:nvSpPr>
          <p:spPr>
            <a:xfrm>
              <a:off x="5989319" y="3509009"/>
              <a:ext cx="2857" cy="1666"/>
            </a:xfrm>
            <a:custGeom>
              <a:avLst/>
              <a:gdLst>
                <a:gd name="connsiteX0" fmla="*/ 0 w 2857"/>
                <a:gd name="connsiteY0" fmla="*/ 953 h 1666"/>
                <a:gd name="connsiteX1" fmla="*/ 1905 w 2857"/>
                <a:gd name="connsiteY1" fmla="*/ 0 h 1666"/>
                <a:gd name="connsiteX2" fmla="*/ 2857 w 2857"/>
                <a:gd name="connsiteY2" fmla="*/ 0 h 1666"/>
                <a:gd name="connsiteX3" fmla="*/ 2857 w 2857"/>
                <a:gd name="connsiteY3" fmla="*/ 953 h 1666"/>
                <a:gd name="connsiteX4" fmla="*/ 0 w 2857"/>
                <a:gd name="connsiteY4" fmla="*/ 953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666">
                  <a:moveTo>
                    <a:pt x="0" y="953"/>
                  </a:moveTo>
                  <a:cubicBezTo>
                    <a:pt x="952" y="953"/>
                    <a:pt x="952" y="953"/>
                    <a:pt x="1905" y="0"/>
                  </a:cubicBezTo>
                  <a:cubicBezTo>
                    <a:pt x="1905" y="0"/>
                    <a:pt x="2857" y="0"/>
                    <a:pt x="2857" y="0"/>
                  </a:cubicBezTo>
                  <a:cubicBezTo>
                    <a:pt x="2857" y="0"/>
                    <a:pt x="2857" y="953"/>
                    <a:pt x="2857" y="953"/>
                  </a:cubicBezTo>
                  <a:cubicBezTo>
                    <a:pt x="1905" y="1905"/>
                    <a:pt x="952" y="1905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590379-A9F3-438C-AEA8-D6CC3381D7F7}"/>
                </a:ext>
              </a:extLst>
            </p:cNvPr>
            <p:cNvSpPr/>
            <p:nvPr/>
          </p:nvSpPr>
          <p:spPr>
            <a:xfrm>
              <a:off x="6207442" y="3516630"/>
              <a:ext cx="1666" cy="952"/>
            </a:xfrm>
            <a:custGeom>
              <a:avLst/>
              <a:gdLst>
                <a:gd name="connsiteX0" fmla="*/ 952 w 1666"/>
                <a:gd name="connsiteY0" fmla="*/ 0 h 952"/>
                <a:gd name="connsiteX1" fmla="*/ 952 w 1666"/>
                <a:gd name="connsiteY1" fmla="*/ 0 h 952"/>
                <a:gd name="connsiteX2" fmla="*/ 952 w 1666"/>
                <a:gd name="connsiteY2" fmla="*/ 952 h 952"/>
                <a:gd name="connsiteX3" fmla="*/ 0 w 1666"/>
                <a:gd name="connsiteY3" fmla="*/ 952 h 952"/>
                <a:gd name="connsiteX4" fmla="*/ 952 w 1666"/>
                <a:gd name="connsiteY4" fmla="*/ 0 h 952"/>
                <a:gd name="connsiteX5" fmla="*/ 952 w 1666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6" h="952">
                  <a:moveTo>
                    <a:pt x="952" y="0"/>
                  </a:moveTo>
                  <a:cubicBezTo>
                    <a:pt x="1905" y="0"/>
                    <a:pt x="1905" y="0"/>
                    <a:pt x="952" y="0"/>
                  </a:cubicBezTo>
                  <a:cubicBezTo>
                    <a:pt x="1905" y="952"/>
                    <a:pt x="1905" y="952"/>
                    <a:pt x="952" y="952"/>
                  </a:cubicBezTo>
                  <a:cubicBezTo>
                    <a:pt x="952" y="952"/>
                    <a:pt x="0" y="952"/>
                    <a:pt x="0" y="952"/>
                  </a:cubicBezTo>
                  <a:cubicBezTo>
                    <a:pt x="952" y="952"/>
                    <a:pt x="952" y="952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7F3FA9A-4704-475B-A99B-17A9528296CC}"/>
                </a:ext>
              </a:extLst>
            </p:cNvPr>
            <p:cNvSpPr/>
            <p:nvPr/>
          </p:nvSpPr>
          <p:spPr>
            <a:xfrm>
              <a:off x="6206489" y="3484244"/>
              <a:ext cx="1904" cy="1347"/>
            </a:xfrm>
            <a:custGeom>
              <a:avLst/>
              <a:gdLst>
                <a:gd name="connsiteX0" fmla="*/ 0 w 1904"/>
                <a:gd name="connsiteY0" fmla="*/ 0 h 1347"/>
                <a:gd name="connsiteX1" fmla="*/ 0 w 1904"/>
                <a:gd name="connsiteY1" fmla="*/ 0 h 1347"/>
                <a:gd name="connsiteX2" fmla="*/ 1905 w 1904"/>
                <a:gd name="connsiteY2" fmla="*/ 0 h 1347"/>
                <a:gd name="connsiteX3" fmla="*/ 1905 w 1904"/>
                <a:gd name="connsiteY3" fmla="*/ 0 h 1347"/>
                <a:gd name="connsiteX4" fmla="*/ 953 w 1904"/>
                <a:gd name="connsiteY4" fmla="*/ 953 h 1347"/>
                <a:gd name="connsiteX5" fmla="*/ 0 w 1904"/>
                <a:gd name="connsiteY5" fmla="*/ 0 h 1347"/>
                <a:gd name="connsiteX6" fmla="*/ 0 w 1904"/>
                <a:gd name="connsiteY6" fmla="*/ 0 h 1347"/>
                <a:gd name="connsiteX7" fmla="*/ 0 w 1904"/>
                <a:gd name="connsiteY7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4" h="134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953" y="0"/>
                    <a:pt x="953" y="953"/>
                  </a:cubicBezTo>
                  <a:cubicBezTo>
                    <a:pt x="953" y="1905"/>
                    <a:pt x="953" y="953"/>
                    <a:pt x="0" y="0"/>
                  </a:cubicBezTo>
                  <a:cubicBezTo>
                    <a:pt x="953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5446ED2-62CB-4019-8748-C82C0D5F4A96}"/>
                </a:ext>
              </a:extLst>
            </p:cNvPr>
            <p:cNvSpPr/>
            <p:nvPr/>
          </p:nvSpPr>
          <p:spPr>
            <a:xfrm>
              <a:off x="6073139" y="3456622"/>
              <a:ext cx="1904" cy="1375"/>
            </a:xfrm>
            <a:custGeom>
              <a:avLst/>
              <a:gdLst>
                <a:gd name="connsiteX0" fmla="*/ 0 w 1904"/>
                <a:gd name="connsiteY0" fmla="*/ 953 h 1375"/>
                <a:gd name="connsiteX1" fmla="*/ 0 w 1904"/>
                <a:gd name="connsiteY1" fmla="*/ 953 h 1375"/>
                <a:gd name="connsiteX2" fmla="*/ 952 w 1904"/>
                <a:gd name="connsiteY2" fmla="*/ 0 h 1375"/>
                <a:gd name="connsiteX3" fmla="*/ 952 w 1904"/>
                <a:gd name="connsiteY3" fmla="*/ 0 h 1375"/>
                <a:gd name="connsiteX4" fmla="*/ 1905 w 1904"/>
                <a:gd name="connsiteY4" fmla="*/ 0 h 1375"/>
                <a:gd name="connsiteX5" fmla="*/ 1905 w 1904"/>
                <a:gd name="connsiteY5" fmla="*/ 0 h 1375"/>
                <a:gd name="connsiteX6" fmla="*/ 1905 w 1904"/>
                <a:gd name="connsiteY6" fmla="*/ 953 h 1375"/>
                <a:gd name="connsiteX7" fmla="*/ 0 w 1904"/>
                <a:gd name="connsiteY7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4" h="1375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952" y="0"/>
                    <a:pt x="952" y="0"/>
                  </a:cubicBezTo>
                  <a:cubicBezTo>
                    <a:pt x="952" y="0"/>
                    <a:pt x="1905" y="0"/>
                    <a:pt x="952" y="0"/>
                  </a:cubicBezTo>
                  <a:cubicBezTo>
                    <a:pt x="952" y="0"/>
                    <a:pt x="1905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1905" y="953"/>
                    <a:pt x="1905" y="953"/>
                  </a:cubicBezTo>
                  <a:cubicBezTo>
                    <a:pt x="1905" y="953"/>
                    <a:pt x="952" y="1905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1B178CC-DA65-46D5-91C3-6491A581AF26}"/>
                </a:ext>
              </a:extLst>
            </p:cNvPr>
            <p:cNvSpPr/>
            <p:nvPr/>
          </p:nvSpPr>
          <p:spPr>
            <a:xfrm>
              <a:off x="6139814" y="3521154"/>
              <a:ext cx="2857" cy="1190"/>
            </a:xfrm>
            <a:custGeom>
              <a:avLst/>
              <a:gdLst>
                <a:gd name="connsiteX0" fmla="*/ 2857 w 2857"/>
                <a:gd name="connsiteY0" fmla="*/ 238 h 1190"/>
                <a:gd name="connsiteX1" fmla="*/ 2857 w 2857"/>
                <a:gd name="connsiteY1" fmla="*/ 238 h 1190"/>
                <a:gd name="connsiteX2" fmla="*/ 0 w 2857"/>
                <a:gd name="connsiteY2" fmla="*/ 1191 h 1190"/>
                <a:gd name="connsiteX3" fmla="*/ 0 w 2857"/>
                <a:gd name="connsiteY3" fmla="*/ 1191 h 1190"/>
                <a:gd name="connsiteX4" fmla="*/ 953 w 2857"/>
                <a:gd name="connsiteY4" fmla="*/ 1191 h 1190"/>
                <a:gd name="connsiteX5" fmla="*/ 1905 w 2857"/>
                <a:gd name="connsiteY5" fmla="*/ 1191 h 1190"/>
                <a:gd name="connsiteX6" fmla="*/ 2857 w 2857"/>
                <a:gd name="connsiteY6" fmla="*/ 238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1190">
                  <a:moveTo>
                    <a:pt x="2857" y="238"/>
                  </a:moveTo>
                  <a:cubicBezTo>
                    <a:pt x="2857" y="238"/>
                    <a:pt x="2857" y="238"/>
                    <a:pt x="2857" y="238"/>
                  </a:cubicBezTo>
                  <a:cubicBezTo>
                    <a:pt x="1905" y="1191"/>
                    <a:pt x="953" y="1191"/>
                    <a:pt x="0" y="1191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191"/>
                    <a:pt x="0" y="1191"/>
                    <a:pt x="953" y="1191"/>
                  </a:cubicBezTo>
                  <a:cubicBezTo>
                    <a:pt x="953" y="1191"/>
                    <a:pt x="1905" y="1191"/>
                    <a:pt x="1905" y="1191"/>
                  </a:cubicBezTo>
                  <a:cubicBezTo>
                    <a:pt x="953" y="-714"/>
                    <a:pt x="1905" y="238"/>
                    <a:pt x="2857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C300B8E-D88D-473B-9426-6E6C1DB1BAA0}"/>
                </a:ext>
              </a:extLst>
            </p:cNvPr>
            <p:cNvSpPr/>
            <p:nvPr/>
          </p:nvSpPr>
          <p:spPr>
            <a:xfrm>
              <a:off x="6102667" y="3506152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1905 w 1904"/>
                <a:gd name="connsiteY1" fmla="*/ 0 h 952"/>
                <a:gd name="connsiteX2" fmla="*/ 952 w 1904"/>
                <a:gd name="connsiteY2" fmla="*/ 953 h 952"/>
                <a:gd name="connsiteX3" fmla="*/ 0 w 1904"/>
                <a:gd name="connsiteY3" fmla="*/ 953 h 952"/>
                <a:gd name="connsiteX4" fmla="*/ 0 w 1904"/>
                <a:gd name="connsiteY4" fmla="*/ 953 h 952"/>
                <a:gd name="connsiteX5" fmla="*/ 0 w 1904"/>
                <a:gd name="connsiteY5" fmla="*/ 953 h 952"/>
                <a:gd name="connsiteX6" fmla="*/ 952 w 1904"/>
                <a:gd name="connsiteY6" fmla="*/ 953 h 952"/>
                <a:gd name="connsiteX7" fmla="*/ 1905 w 1904"/>
                <a:gd name="connsiteY7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cubicBezTo>
                    <a:pt x="1905" y="0"/>
                    <a:pt x="1905" y="953"/>
                    <a:pt x="1905" y="0"/>
                  </a:cubicBezTo>
                  <a:cubicBezTo>
                    <a:pt x="1905" y="953"/>
                    <a:pt x="952" y="953"/>
                    <a:pt x="952" y="953"/>
                  </a:cubicBezTo>
                  <a:cubicBezTo>
                    <a:pt x="952" y="953"/>
                    <a:pt x="0" y="0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952" y="953"/>
                  </a:cubicBezTo>
                  <a:cubicBezTo>
                    <a:pt x="0" y="953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B719AAB-3F41-4D02-A6C9-4B145D1FC8BC}"/>
                </a:ext>
              </a:extLst>
            </p:cNvPr>
            <p:cNvSpPr/>
            <p:nvPr/>
          </p:nvSpPr>
          <p:spPr>
            <a:xfrm>
              <a:off x="6096952" y="3463290"/>
              <a:ext cx="1904" cy="1904"/>
            </a:xfrm>
            <a:custGeom>
              <a:avLst/>
              <a:gdLst>
                <a:gd name="connsiteX0" fmla="*/ 1905 w 1904"/>
                <a:gd name="connsiteY0" fmla="*/ 1905 h 1904"/>
                <a:gd name="connsiteX1" fmla="*/ 0 w 1904"/>
                <a:gd name="connsiteY1" fmla="*/ 952 h 1904"/>
                <a:gd name="connsiteX2" fmla="*/ 0 w 1904"/>
                <a:gd name="connsiteY2" fmla="*/ 0 h 1904"/>
                <a:gd name="connsiteX3" fmla="*/ 952 w 1904"/>
                <a:gd name="connsiteY3" fmla="*/ 0 h 1904"/>
                <a:gd name="connsiteX4" fmla="*/ 1905 w 1904"/>
                <a:gd name="connsiteY4" fmla="*/ 0 h 1904"/>
                <a:gd name="connsiteX5" fmla="*/ 1905 w 1904"/>
                <a:gd name="connsiteY5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" h="1904">
                  <a:moveTo>
                    <a:pt x="1905" y="1905"/>
                  </a:moveTo>
                  <a:cubicBezTo>
                    <a:pt x="952" y="1905"/>
                    <a:pt x="952" y="952"/>
                    <a:pt x="0" y="952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952" y="0"/>
                  </a:cubicBezTo>
                  <a:cubicBezTo>
                    <a:pt x="952" y="0"/>
                    <a:pt x="952" y="0"/>
                    <a:pt x="1905" y="0"/>
                  </a:cubicBezTo>
                  <a:cubicBezTo>
                    <a:pt x="1905" y="0"/>
                    <a:pt x="1905" y="952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C16D03D-D720-47D7-A842-6EA83F5C029D}"/>
                </a:ext>
              </a:extLst>
            </p:cNvPr>
            <p:cNvSpPr/>
            <p:nvPr/>
          </p:nvSpPr>
          <p:spPr>
            <a:xfrm>
              <a:off x="6063614" y="3509009"/>
              <a:ext cx="3809" cy="952"/>
            </a:xfrm>
            <a:custGeom>
              <a:avLst/>
              <a:gdLst>
                <a:gd name="connsiteX0" fmla="*/ 0 w 3809"/>
                <a:gd name="connsiteY0" fmla="*/ 0 h 952"/>
                <a:gd name="connsiteX1" fmla="*/ 2857 w 3809"/>
                <a:gd name="connsiteY1" fmla="*/ 953 h 952"/>
                <a:gd name="connsiteX2" fmla="*/ 2857 w 3809"/>
                <a:gd name="connsiteY2" fmla="*/ 953 h 952"/>
                <a:gd name="connsiteX3" fmla="*/ 3810 w 3809"/>
                <a:gd name="connsiteY3" fmla="*/ 953 h 952"/>
                <a:gd name="connsiteX4" fmla="*/ 2857 w 3809"/>
                <a:gd name="connsiteY4" fmla="*/ 953 h 952"/>
                <a:gd name="connsiteX5" fmla="*/ 0 w 3809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952">
                  <a:moveTo>
                    <a:pt x="0" y="0"/>
                  </a:moveTo>
                  <a:cubicBezTo>
                    <a:pt x="952" y="0"/>
                    <a:pt x="1905" y="0"/>
                    <a:pt x="2857" y="953"/>
                  </a:cubicBezTo>
                  <a:cubicBezTo>
                    <a:pt x="2857" y="953"/>
                    <a:pt x="2857" y="953"/>
                    <a:pt x="2857" y="953"/>
                  </a:cubicBezTo>
                  <a:cubicBezTo>
                    <a:pt x="2857" y="953"/>
                    <a:pt x="2857" y="953"/>
                    <a:pt x="3810" y="953"/>
                  </a:cubicBezTo>
                  <a:cubicBezTo>
                    <a:pt x="3810" y="953"/>
                    <a:pt x="3810" y="953"/>
                    <a:pt x="2857" y="953"/>
                  </a:cubicBezTo>
                  <a:cubicBezTo>
                    <a:pt x="1905" y="953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D947675-A3AF-4693-B4D9-1A408100F27C}"/>
                </a:ext>
              </a:extLst>
            </p:cNvPr>
            <p:cNvSpPr/>
            <p:nvPr/>
          </p:nvSpPr>
          <p:spPr>
            <a:xfrm>
              <a:off x="6137909" y="3494722"/>
              <a:ext cx="1375" cy="1905"/>
            </a:xfrm>
            <a:custGeom>
              <a:avLst/>
              <a:gdLst>
                <a:gd name="connsiteX0" fmla="*/ 0 w 1375"/>
                <a:gd name="connsiteY0" fmla="*/ 953 h 1905"/>
                <a:gd name="connsiteX1" fmla="*/ 953 w 1375"/>
                <a:gd name="connsiteY1" fmla="*/ 0 h 1905"/>
                <a:gd name="connsiteX2" fmla="*/ 953 w 1375"/>
                <a:gd name="connsiteY2" fmla="*/ 953 h 1905"/>
                <a:gd name="connsiteX3" fmla="*/ 953 w 1375"/>
                <a:gd name="connsiteY3" fmla="*/ 1905 h 1905"/>
                <a:gd name="connsiteX4" fmla="*/ 0 w 1375"/>
                <a:gd name="connsiteY4" fmla="*/ 953 h 1905"/>
                <a:gd name="connsiteX5" fmla="*/ 0 w 1375"/>
                <a:gd name="connsiteY5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5" h="1905">
                  <a:moveTo>
                    <a:pt x="0" y="953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1905" y="0"/>
                    <a:pt x="953" y="0"/>
                    <a:pt x="953" y="953"/>
                  </a:cubicBezTo>
                  <a:cubicBezTo>
                    <a:pt x="953" y="953"/>
                    <a:pt x="953" y="1905"/>
                    <a:pt x="953" y="1905"/>
                  </a:cubicBezTo>
                  <a:cubicBezTo>
                    <a:pt x="953" y="953"/>
                    <a:pt x="0" y="953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ACCF6D7-8BD9-44B1-B8FB-9EFB6A662509}"/>
                </a:ext>
              </a:extLst>
            </p:cNvPr>
            <p:cNvSpPr/>
            <p:nvPr/>
          </p:nvSpPr>
          <p:spPr>
            <a:xfrm>
              <a:off x="6058852" y="3462337"/>
              <a:ext cx="2857" cy="952"/>
            </a:xfrm>
            <a:custGeom>
              <a:avLst/>
              <a:gdLst>
                <a:gd name="connsiteX0" fmla="*/ 2857 w 2857"/>
                <a:gd name="connsiteY0" fmla="*/ 0 h 952"/>
                <a:gd name="connsiteX1" fmla="*/ 2857 w 2857"/>
                <a:gd name="connsiteY1" fmla="*/ 0 h 952"/>
                <a:gd name="connsiteX2" fmla="*/ 2857 w 2857"/>
                <a:gd name="connsiteY2" fmla="*/ 0 h 952"/>
                <a:gd name="connsiteX3" fmla="*/ 952 w 2857"/>
                <a:gd name="connsiteY3" fmla="*/ 953 h 952"/>
                <a:gd name="connsiteX4" fmla="*/ 0 w 2857"/>
                <a:gd name="connsiteY4" fmla="*/ 953 h 952"/>
                <a:gd name="connsiteX5" fmla="*/ 0 w 2857"/>
                <a:gd name="connsiteY5" fmla="*/ 953 h 952"/>
                <a:gd name="connsiteX6" fmla="*/ 2857 w 2857"/>
                <a:gd name="connsiteY6" fmla="*/ 0 h 952"/>
                <a:gd name="connsiteX7" fmla="*/ 2857 w 2857"/>
                <a:gd name="connsiteY7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952">
                  <a:moveTo>
                    <a:pt x="2857" y="0"/>
                  </a:moveTo>
                  <a:cubicBezTo>
                    <a:pt x="2857" y="0"/>
                    <a:pt x="2857" y="0"/>
                    <a:pt x="2857" y="0"/>
                  </a:cubicBezTo>
                  <a:cubicBezTo>
                    <a:pt x="2857" y="0"/>
                    <a:pt x="1905" y="953"/>
                    <a:pt x="2857" y="0"/>
                  </a:cubicBezTo>
                  <a:cubicBezTo>
                    <a:pt x="1905" y="0"/>
                    <a:pt x="952" y="953"/>
                    <a:pt x="952" y="953"/>
                  </a:cubicBezTo>
                  <a:cubicBezTo>
                    <a:pt x="952" y="953"/>
                    <a:pt x="952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952" y="0"/>
                    <a:pt x="1905" y="0"/>
                    <a:pt x="2857" y="0"/>
                  </a:cubicBez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40E6188B-8CC7-43FB-8927-2BF7682CBDAC}"/>
                </a:ext>
              </a:extLst>
            </p:cNvPr>
            <p:cNvSpPr/>
            <p:nvPr/>
          </p:nvSpPr>
          <p:spPr>
            <a:xfrm>
              <a:off x="6208394" y="3514010"/>
              <a:ext cx="2328" cy="1428"/>
            </a:xfrm>
            <a:custGeom>
              <a:avLst/>
              <a:gdLst>
                <a:gd name="connsiteX0" fmla="*/ 1905 w 2328"/>
                <a:gd name="connsiteY0" fmla="*/ 714 h 1428"/>
                <a:gd name="connsiteX1" fmla="*/ 1905 w 2328"/>
                <a:gd name="connsiteY1" fmla="*/ 714 h 1428"/>
                <a:gd name="connsiteX2" fmla="*/ 1905 w 2328"/>
                <a:gd name="connsiteY2" fmla="*/ 714 h 1428"/>
                <a:gd name="connsiteX3" fmla="*/ 1905 w 2328"/>
                <a:gd name="connsiteY3" fmla="*/ 714 h 1428"/>
                <a:gd name="connsiteX4" fmla="*/ 953 w 2328"/>
                <a:gd name="connsiteY4" fmla="*/ 714 h 1428"/>
                <a:gd name="connsiteX5" fmla="*/ 0 w 2328"/>
                <a:gd name="connsiteY5" fmla="*/ 714 h 1428"/>
                <a:gd name="connsiteX6" fmla="*/ 0 w 2328"/>
                <a:gd name="connsiteY6" fmla="*/ 714 h 1428"/>
                <a:gd name="connsiteX7" fmla="*/ 0 w 2328"/>
                <a:gd name="connsiteY7" fmla="*/ 714 h 1428"/>
                <a:gd name="connsiteX8" fmla="*/ 953 w 2328"/>
                <a:gd name="connsiteY8" fmla="*/ 714 h 1428"/>
                <a:gd name="connsiteX9" fmla="*/ 1905 w 2328"/>
                <a:gd name="connsiteY9" fmla="*/ 714 h 1428"/>
                <a:gd name="connsiteX10" fmla="*/ 1905 w 2328"/>
                <a:gd name="connsiteY10" fmla="*/ 714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8" h="1428">
                  <a:moveTo>
                    <a:pt x="1905" y="714"/>
                  </a:moveTo>
                  <a:cubicBezTo>
                    <a:pt x="1905" y="714"/>
                    <a:pt x="2858" y="714"/>
                    <a:pt x="1905" y="714"/>
                  </a:cubicBezTo>
                  <a:cubicBezTo>
                    <a:pt x="2858" y="714"/>
                    <a:pt x="1905" y="714"/>
                    <a:pt x="1905" y="714"/>
                  </a:cubicBezTo>
                  <a:cubicBezTo>
                    <a:pt x="1905" y="1667"/>
                    <a:pt x="1905" y="1667"/>
                    <a:pt x="1905" y="714"/>
                  </a:cubicBezTo>
                  <a:cubicBezTo>
                    <a:pt x="953" y="714"/>
                    <a:pt x="953" y="714"/>
                    <a:pt x="953" y="714"/>
                  </a:cubicBezTo>
                  <a:cubicBezTo>
                    <a:pt x="953" y="714"/>
                    <a:pt x="953" y="714"/>
                    <a:pt x="0" y="714"/>
                  </a:cubicBezTo>
                  <a:cubicBezTo>
                    <a:pt x="0" y="714"/>
                    <a:pt x="0" y="1667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953" y="714"/>
                  </a:cubicBezTo>
                  <a:cubicBezTo>
                    <a:pt x="953" y="-238"/>
                    <a:pt x="953" y="-238"/>
                    <a:pt x="1905" y="714"/>
                  </a:cubicBezTo>
                  <a:cubicBezTo>
                    <a:pt x="1905" y="714"/>
                    <a:pt x="1905" y="714"/>
                    <a:pt x="1905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0A9296E-CA3D-43EB-A0FE-82DED6FFAA25}"/>
                </a:ext>
              </a:extLst>
            </p:cNvPr>
            <p:cNvSpPr/>
            <p:nvPr/>
          </p:nvSpPr>
          <p:spPr>
            <a:xfrm>
              <a:off x="6047421" y="3517582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0 w 2857"/>
                <a:gd name="connsiteY1" fmla="*/ 953 h 952"/>
                <a:gd name="connsiteX2" fmla="*/ 0 w 2857"/>
                <a:gd name="connsiteY2" fmla="*/ 953 h 952"/>
                <a:gd name="connsiteX3" fmla="*/ 0 w 2857"/>
                <a:gd name="connsiteY3" fmla="*/ 953 h 952"/>
                <a:gd name="connsiteX4" fmla="*/ 2858 w 2857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cubicBezTo>
                    <a:pt x="1905" y="0"/>
                    <a:pt x="953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953" y="0"/>
                    <a:pt x="1905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AD0F2CF-B4F0-443B-96CE-3C7E3D003400}"/>
                </a:ext>
              </a:extLst>
            </p:cNvPr>
            <p:cNvSpPr/>
            <p:nvPr/>
          </p:nvSpPr>
          <p:spPr>
            <a:xfrm>
              <a:off x="6104571" y="3493346"/>
              <a:ext cx="2857" cy="846"/>
            </a:xfrm>
            <a:custGeom>
              <a:avLst/>
              <a:gdLst>
                <a:gd name="connsiteX0" fmla="*/ 2858 w 2857"/>
                <a:gd name="connsiteY0" fmla="*/ 423 h 846"/>
                <a:gd name="connsiteX1" fmla="*/ 2858 w 2857"/>
                <a:gd name="connsiteY1" fmla="*/ 423 h 846"/>
                <a:gd name="connsiteX2" fmla="*/ 953 w 2857"/>
                <a:gd name="connsiteY2" fmla="*/ 423 h 846"/>
                <a:gd name="connsiteX3" fmla="*/ 0 w 2857"/>
                <a:gd name="connsiteY3" fmla="*/ 423 h 846"/>
                <a:gd name="connsiteX4" fmla="*/ 0 w 2857"/>
                <a:gd name="connsiteY4" fmla="*/ 423 h 846"/>
                <a:gd name="connsiteX5" fmla="*/ 953 w 2857"/>
                <a:gd name="connsiteY5" fmla="*/ 423 h 846"/>
                <a:gd name="connsiteX6" fmla="*/ 2858 w 2857"/>
                <a:gd name="connsiteY6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846">
                  <a:moveTo>
                    <a:pt x="2858" y="423"/>
                  </a:moveTo>
                  <a:cubicBezTo>
                    <a:pt x="1905" y="423"/>
                    <a:pt x="1905" y="1376"/>
                    <a:pt x="2858" y="423"/>
                  </a:cubicBezTo>
                  <a:cubicBezTo>
                    <a:pt x="1905" y="423"/>
                    <a:pt x="953" y="423"/>
                    <a:pt x="953" y="423"/>
                  </a:cubicBezTo>
                  <a:cubicBezTo>
                    <a:pt x="953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953" y="-529"/>
                    <a:pt x="953" y="423"/>
                  </a:cubicBezTo>
                  <a:cubicBezTo>
                    <a:pt x="953" y="423"/>
                    <a:pt x="1905" y="423"/>
                    <a:pt x="2858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27A346A-7FF8-4F7E-8C1F-D2F4FB7C65A4}"/>
                </a:ext>
              </a:extLst>
            </p:cNvPr>
            <p:cNvSpPr/>
            <p:nvPr/>
          </p:nvSpPr>
          <p:spPr>
            <a:xfrm>
              <a:off x="6076949" y="3495675"/>
              <a:ext cx="1904" cy="1905"/>
            </a:xfrm>
            <a:custGeom>
              <a:avLst/>
              <a:gdLst>
                <a:gd name="connsiteX0" fmla="*/ 1905 w 1904"/>
                <a:gd name="connsiteY0" fmla="*/ 1905 h 1905"/>
                <a:gd name="connsiteX1" fmla="*/ 0 w 1904"/>
                <a:gd name="connsiteY1" fmla="*/ 953 h 1905"/>
                <a:gd name="connsiteX2" fmla="*/ 0 w 1904"/>
                <a:gd name="connsiteY2" fmla="*/ 0 h 1905"/>
                <a:gd name="connsiteX3" fmla="*/ 953 w 1904"/>
                <a:gd name="connsiteY3" fmla="*/ 0 h 1905"/>
                <a:gd name="connsiteX4" fmla="*/ 1905 w 1904"/>
                <a:gd name="connsiteY4" fmla="*/ 1905 h 1905"/>
                <a:gd name="connsiteX5" fmla="*/ 1905 w 1904"/>
                <a:gd name="connsiteY5" fmla="*/ 1905 h 1905"/>
                <a:gd name="connsiteX6" fmla="*/ 1905 w 1904"/>
                <a:gd name="connsiteY6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" h="1905">
                  <a:moveTo>
                    <a:pt x="1905" y="1905"/>
                  </a:moveTo>
                  <a:cubicBezTo>
                    <a:pt x="953" y="1905"/>
                    <a:pt x="0" y="1905"/>
                    <a:pt x="0" y="953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0" y="953"/>
                    <a:pt x="953" y="953"/>
                    <a:pt x="1905" y="1905"/>
                  </a:cubicBezTo>
                  <a:cubicBezTo>
                    <a:pt x="1905" y="953"/>
                    <a:pt x="1905" y="953"/>
                    <a:pt x="1905" y="1905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3DD6AC8-6024-4B67-BDF6-9ED943C5C67E}"/>
                </a:ext>
              </a:extLst>
            </p:cNvPr>
            <p:cNvSpPr/>
            <p:nvPr/>
          </p:nvSpPr>
          <p:spPr>
            <a:xfrm>
              <a:off x="5986462" y="3473767"/>
              <a:ext cx="1904" cy="714"/>
            </a:xfrm>
            <a:custGeom>
              <a:avLst/>
              <a:gdLst>
                <a:gd name="connsiteX0" fmla="*/ 0 w 1904"/>
                <a:gd name="connsiteY0" fmla="*/ 0 h 714"/>
                <a:gd name="connsiteX1" fmla="*/ 1905 w 1904"/>
                <a:gd name="connsiteY1" fmla="*/ 0 h 714"/>
                <a:gd name="connsiteX2" fmla="*/ 0 w 1904"/>
                <a:gd name="connsiteY2" fmla="*/ 0 h 714"/>
                <a:gd name="connsiteX3" fmla="*/ 0 w 1904"/>
                <a:gd name="connsiteY3" fmla="*/ 0 h 714"/>
                <a:gd name="connsiteX4" fmla="*/ 0 w 190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714">
                  <a:moveTo>
                    <a:pt x="0" y="0"/>
                  </a:moveTo>
                  <a:cubicBezTo>
                    <a:pt x="0" y="953"/>
                    <a:pt x="0" y="953"/>
                    <a:pt x="1905" y="0"/>
                  </a:cubicBezTo>
                  <a:cubicBezTo>
                    <a:pt x="1905" y="953"/>
                    <a:pt x="1905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F6157DC-75D6-4813-9FB2-B1B9EE377A9E}"/>
                </a:ext>
              </a:extLst>
            </p:cNvPr>
            <p:cNvSpPr/>
            <p:nvPr/>
          </p:nvSpPr>
          <p:spPr>
            <a:xfrm>
              <a:off x="6063614" y="3502342"/>
              <a:ext cx="1904" cy="714"/>
            </a:xfrm>
            <a:custGeom>
              <a:avLst/>
              <a:gdLst>
                <a:gd name="connsiteX0" fmla="*/ 0 w 1904"/>
                <a:gd name="connsiteY0" fmla="*/ 0 h 714"/>
                <a:gd name="connsiteX1" fmla="*/ 952 w 1904"/>
                <a:gd name="connsiteY1" fmla="*/ 0 h 714"/>
                <a:gd name="connsiteX2" fmla="*/ 1905 w 1904"/>
                <a:gd name="connsiteY2" fmla="*/ 0 h 714"/>
                <a:gd name="connsiteX3" fmla="*/ 1905 w 1904"/>
                <a:gd name="connsiteY3" fmla="*/ 0 h 714"/>
                <a:gd name="connsiteX4" fmla="*/ 1905 w 1904"/>
                <a:gd name="connsiteY4" fmla="*/ 0 h 714"/>
                <a:gd name="connsiteX5" fmla="*/ 952 w 1904"/>
                <a:gd name="connsiteY5" fmla="*/ 0 h 714"/>
                <a:gd name="connsiteX6" fmla="*/ 0 w 1904"/>
                <a:gd name="connsiteY6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" h="714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1905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952" y="0"/>
                    <a:pt x="952" y="0"/>
                  </a:cubicBezTo>
                  <a:cubicBezTo>
                    <a:pt x="952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F14295-C0B5-4EEC-ACA8-2A16B75833F2}"/>
                </a:ext>
              </a:extLst>
            </p:cNvPr>
            <p:cNvSpPr/>
            <p:nvPr/>
          </p:nvSpPr>
          <p:spPr>
            <a:xfrm>
              <a:off x="6102667" y="3464242"/>
              <a:ext cx="2857" cy="952"/>
            </a:xfrm>
            <a:custGeom>
              <a:avLst/>
              <a:gdLst>
                <a:gd name="connsiteX0" fmla="*/ 2857 w 2857"/>
                <a:gd name="connsiteY0" fmla="*/ 0 h 952"/>
                <a:gd name="connsiteX1" fmla="*/ 952 w 2857"/>
                <a:gd name="connsiteY1" fmla="*/ 953 h 952"/>
                <a:gd name="connsiteX2" fmla="*/ 0 w 2857"/>
                <a:gd name="connsiteY2" fmla="*/ 953 h 952"/>
                <a:gd name="connsiteX3" fmla="*/ 0 w 2857"/>
                <a:gd name="connsiteY3" fmla="*/ 953 h 952"/>
                <a:gd name="connsiteX4" fmla="*/ 2857 w 2857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952">
                  <a:moveTo>
                    <a:pt x="2857" y="0"/>
                  </a:moveTo>
                  <a:cubicBezTo>
                    <a:pt x="1905" y="0"/>
                    <a:pt x="1905" y="953"/>
                    <a:pt x="952" y="953"/>
                  </a:cubicBezTo>
                  <a:cubicBezTo>
                    <a:pt x="952" y="953"/>
                    <a:pt x="952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952" y="0"/>
                    <a:pt x="1905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3F66864-8A6D-4E45-A9C9-24FAF653E4E6}"/>
                </a:ext>
              </a:extLst>
            </p:cNvPr>
            <p:cNvSpPr/>
            <p:nvPr/>
          </p:nvSpPr>
          <p:spPr>
            <a:xfrm>
              <a:off x="5987414" y="3509009"/>
              <a:ext cx="952" cy="1666"/>
            </a:xfrm>
            <a:custGeom>
              <a:avLst/>
              <a:gdLst>
                <a:gd name="connsiteX0" fmla="*/ 952 w 952"/>
                <a:gd name="connsiteY0" fmla="*/ 953 h 1666"/>
                <a:gd name="connsiteX1" fmla="*/ 952 w 952"/>
                <a:gd name="connsiteY1" fmla="*/ 953 h 1666"/>
                <a:gd name="connsiteX2" fmla="*/ 0 w 952"/>
                <a:gd name="connsiteY2" fmla="*/ 0 h 1666"/>
                <a:gd name="connsiteX3" fmla="*/ 952 w 952"/>
                <a:gd name="connsiteY3" fmla="*/ 0 h 1666"/>
                <a:gd name="connsiteX4" fmla="*/ 952 w 952"/>
                <a:gd name="connsiteY4" fmla="*/ 953 h 1666"/>
                <a:gd name="connsiteX5" fmla="*/ 952 w 952"/>
                <a:gd name="connsiteY5" fmla="*/ 953 h 1666"/>
                <a:gd name="connsiteX6" fmla="*/ 952 w 952"/>
                <a:gd name="connsiteY6" fmla="*/ 953 h 1666"/>
                <a:gd name="connsiteX7" fmla="*/ 952 w 952"/>
                <a:gd name="connsiteY7" fmla="*/ 953 h 1666"/>
                <a:gd name="connsiteX8" fmla="*/ 952 w 952"/>
                <a:gd name="connsiteY8" fmla="*/ 953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" h="1666">
                  <a:moveTo>
                    <a:pt x="952" y="953"/>
                  </a:moveTo>
                  <a:cubicBezTo>
                    <a:pt x="952" y="953"/>
                    <a:pt x="0" y="953"/>
                    <a:pt x="952" y="95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2" y="0"/>
                  </a:cubicBezTo>
                  <a:cubicBezTo>
                    <a:pt x="952" y="0"/>
                    <a:pt x="952" y="0"/>
                    <a:pt x="952" y="953"/>
                  </a:cubicBezTo>
                  <a:cubicBezTo>
                    <a:pt x="952" y="953"/>
                    <a:pt x="952" y="953"/>
                    <a:pt x="952" y="953"/>
                  </a:cubicBezTo>
                  <a:cubicBezTo>
                    <a:pt x="952" y="1905"/>
                    <a:pt x="952" y="1905"/>
                    <a:pt x="952" y="953"/>
                  </a:cubicBezTo>
                  <a:cubicBezTo>
                    <a:pt x="0" y="1905"/>
                    <a:pt x="0" y="1905"/>
                    <a:pt x="952" y="953"/>
                  </a:cubicBezTo>
                  <a:cubicBezTo>
                    <a:pt x="0" y="953"/>
                    <a:pt x="952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1BE914E-9719-4CC1-9D39-18C650E76961}"/>
                </a:ext>
              </a:extLst>
            </p:cNvPr>
            <p:cNvSpPr/>
            <p:nvPr/>
          </p:nvSpPr>
          <p:spPr>
            <a:xfrm>
              <a:off x="6176962" y="3519487"/>
              <a:ext cx="2857" cy="952"/>
            </a:xfrm>
            <a:custGeom>
              <a:avLst/>
              <a:gdLst>
                <a:gd name="connsiteX0" fmla="*/ 953 w 2857"/>
                <a:gd name="connsiteY0" fmla="*/ 953 h 952"/>
                <a:gd name="connsiteX1" fmla="*/ 953 w 2857"/>
                <a:gd name="connsiteY1" fmla="*/ 953 h 952"/>
                <a:gd name="connsiteX2" fmla="*/ 0 w 2857"/>
                <a:gd name="connsiteY2" fmla="*/ 0 h 952"/>
                <a:gd name="connsiteX3" fmla="*/ 953 w 2857"/>
                <a:gd name="connsiteY3" fmla="*/ 953 h 952"/>
                <a:gd name="connsiteX4" fmla="*/ 2857 w 2857"/>
                <a:gd name="connsiteY4" fmla="*/ 953 h 952"/>
                <a:gd name="connsiteX5" fmla="*/ 953 w 2857"/>
                <a:gd name="connsiteY5" fmla="*/ 953 h 952"/>
                <a:gd name="connsiteX6" fmla="*/ 953 w 2857"/>
                <a:gd name="connsiteY6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952">
                  <a:moveTo>
                    <a:pt x="953" y="953"/>
                  </a:moveTo>
                  <a:cubicBezTo>
                    <a:pt x="953" y="953"/>
                    <a:pt x="953" y="953"/>
                    <a:pt x="953" y="953"/>
                  </a:cubicBezTo>
                  <a:cubicBezTo>
                    <a:pt x="953" y="0"/>
                    <a:pt x="0" y="953"/>
                    <a:pt x="0" y="0"/>
                  </a:cubicBezTo>
                  <a:cubicBezTo>
                    <a:pt x="0" y="953"/>
                    <a:pt x="953" y="953"/>
                    <a:pt x="953" y="953"/>
                  </a:cubicBezTo>
                  <a:cubicBezTo>
                    <a:pt x="1905" y="0"/>
                    <a:pt x="2857" y="0"/>
                    <a:pt x="2857" y="953"/>
                  </a:cubicBezTo>
                  <a:cubicBezTo>
                    <a:pt x="1905" y="953"/>
                    <a:pt x="1905" y="953"/>
                    <a:pt x="953" y="953"/>
                  </a:cubicBezTo>
                  <a:cubicBezTo>
                    <a:pt x="953" y="953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446A155-D168-40FD-A46A-4425A719DAD8}"/>
                </a:ext>
              </a:extLst>
            </p:cNvPr>
            <p:cNvSpPr/>
            <p:nvPr/>
          </p:nvSpPr>
          <p:spPr>
            <a:xfrm>
              <a:off x="5999797" y="3462337"/>
              <a:ext cx="1666" cy="9525"/>
            </a:xfrm>
            <a:custGeom>
              <a:avLst/>
              <a:gdLst>
                <a:gd name="connsiteX0" fmla="*/ 952 w 1666"/>
                <a:gd name="connsiteY0" fmla="*/ 0 h 9525"/>
                <a:gd name="connsiteX1" fmla="*/ 0 w 1666"/>
                <a:gd name="connsiteY1" fmla="*/ 0 h 9525"/>
                <a:gd name="connsiteX2" fmla="*/ 0 w 1666"/>
                <a:gd name="connsiteY2" fmla="*/ 0 h 9525"/>
                <a:gd name="connsiteX3" fmla="*/ 0 w 1666"/>
                <a:gd name="connsiteY3" fmla="*/ 0 h 9525"/>
                <a:gd name="connsiteX4" fmla="*/ 952 w 1666"/>
                <a:gd name="connsiteY4" fmla="*/ 0 h 9525"/>
                <a:gd name="connsiteX5" fmla="*/ 952 w 1666"/>
                <a:gd name="connsiteY5" fmla="*/ 0 h 9525"/>
                <a:gd name="connsiteX6" fmla="*/ 952 w 1666"/>
                <a:gd name="connsiteY6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" h="9525">
                  <a:moveTo>
                    <a:pt x="9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952" y="0"/>
                  </a:cubicBezTo>
                  <a:cubicBezTo>
                    <a:pt x="1905" y="0"/>
                    <a:pt x="1905" y="0"/>
                    <a:pt x="952" y="0"/>
                  </a:cubicBezTo>
                  <a:cubicBezTo>
                    <a:pt x="1905" y="0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64C56E5-38AE-4EE6-A7C2-5C2E9A1787CA}"/>
                </a:ext>
              </a:extLst>
            </p:cNvPr>
            <p:cNvSpPr/>
            <p:nvPr/>
          </p:nvSpPr>
          <p:spPr>
            <a:xfrm>
              <a:off x="6120764" y="3457575"/>
              <a:ext cx="1904" cy="423"/>
            </a:xfrm>
            <a:custGeom>
              <a:avLst/>
              <a:gdLst>
                <a:gd name="connsiteX0" fmla="*/ 1905 w 1904"/>
                <a:gd name="connsiteY0" fmla="*/ 0 h 423"/>
                <a:gd name="connsiteX1" fmla="*/ 1905 w 1904"/>
                <a:gd name="connsiteY1" fmla="*/ 0 h 423"/>
                <a:gd name="connsiteX2" fmla="*/ 0 w 1904"/>
                <a:gd name="connsiteY2" fmla="*/ 0 h 423"/>
                <a:gd name="connsiteX3" fmla="*/ 0 w 1904"/>
                <a:gd name="connsiteY3" fmla="*/ 0 h 423"/>
                <a:gd name="connsiteX4" fmla="*/ 953 w 1904"/>
                <a:gd name="connsiteY4" fmla="*/ 0 h 423"/>
                <a:gd name="connsiteX5" fmla="*/ 1905 w 1904"/>
                <a:gd name="connsiteY5" fmla="*/ 0 h 423"/>
                <a:gd name="connsiteX6" fmla="*/ 1905 w 1904"/>
                <a:gd name="connsiteY6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" h="423">
                  <a:moveTo>
                    <a:pt x="1905" y="0"/>
                  </a:moveTo>
                  <a:cubicBezTo>
                    <a:pt x="953" y="953"/>
                    <a:pt x="953" y="0"/>
                    <a:pt x="1905" y="0"/>
                  </a:cubicBezTo>
                  <a:cubicBezTo>
                    <a:pt x="953" y="95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7179CED-C2A6-449D-A864-E23A0A515A71}"/>
                </a:ext>
              </a:extLst>
            </p:cNvPr>
            <p:cNvSpPr/>
            <p:nvPr/>
          </p:nvSpPr>
          <p:spPr>
            <a:xfrm>
              <a:off x="5955982" y="3481625"/>
              <a:ext cx="1904" cy="1137"/>
            </a:xfrm>
            <a:custGeom>
              <a:avLst/>
              <a:gdLst>
                <a:gd name="connsiteX0" fmla="*/ 0 w 1904"/>
                <a:gd name="connsiteY0" fmla="*/ 714 h 1137"/>
                <a:gd name="connsiteX1" fmla="*/ 1905 w 1904"/>
                <a:gd name="connsiteY1" fmla="*/ 714 h 1137"/>
                <a:gd name="connsiteX2" fmla="*/ 0 w 1904"/>
                <a:gd name="connsiteY2" fmla="*/ 714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137">
                  <a:moveTo>
                    <a:pt x="0" y="714"/>
                  </a:moveTo>
                  <a:cubicBezTo>
                    <a:pt x="952" y="-238"/>
                    <a:pt x="952" y="-238"/>
                    <a:pt x="1905" y="714"/>
                  </a:cubicBezTo>
                  <a:cubicBezTo>
                    <a:pt x="952" y="1667"/>
                    <a:pt x="952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581F5EF-6036-4032-AB73-2CBDC4DF3570}"/>
                </a:ext>
              </a:extLst>
            </p:cNvPr>
            <p:cNvSpPr/>
            <p:nvPr/>
          </p:nvSpPr>
          <p:spPr>
            <a:xfrm>
              <a:off x="6160055" y="3506152"/>
              <a:ext cx="1666" cy="952"/>
            </a:xfrm>
            <a:custGeom>
              <a:avLst/>
              <a:gdLst>
                <a:gd name="connsiteX0" fmla="*/ 714 w 1666"/>
                <a:gd name="connsiteY0" fmla="*/ 0 h 952"/>
                <a:gd name="connsiteX1" fmla="*/ 1667 w 1666"/>
                <a:gd name="connsiteY1" fmla="*/ 0 h 952"/>
                <a:gd name="connsiteX2" fmla="*/ 1667 w 1666"/>
                <a:gd name="connsiteY2" fmla="*/ 953 h 952"/>
                <a:gd name="connsiteX3" fmla="*/ 714 w 1666"/>
                <a:gd name="connsiteY3" fmla="*/ 0 h 952"/>
                <a:gd name="connsiteX4" fmla="*/ 714 w 1666"/>
                <a:gd name="connsiteY4" fmla="*/ 0 h 952"/>
                <a:gd name="connsiteX5" fmla="*/ 714 w 1666"/>
                <a:gd name="connsiteY5" fmla="*/ 0 h 952"/>
                <a:gd name="connsiteX6" fmla="*/ 714 w 1666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" h="952">
                  <a:moveTo>
                    <a:pt x="714" y="0"/>
                  </a:moveTo>
                  <a:cubicBezTo>
                    <a:pt x="714" y="0"/>
                    <a:pt x="1667" y="0"/>
                    <a:pt x="1667" y="0"/>
                  </a:cubicBezTo>
                  <a:cubicBezTo>
                    <a:pt x="1667" y="0"/>
                    <a:pt x="1667" y="0"/>
                    <a:pt x="1667" y="953"/>
                  </a:cubicBezTo>
                  <a:cubicBezTo>
                    <a:pt x="1667" y="953"/>
                    <a:pt x="1667" y="953"/>
                    <a:pt x="714" y="0"/>
                  </a:cubicBezTo>
                  <a:cubicBezTo>
                    <a:pt x="714" y="953"/>
                    <a:pt x="714" y="953"/>
                    <a:pt x="714" y="0"/>
                  </a:cubicBezTo>
                  <a:cubicBezTo>
                    <a:pt x="-238" y="953"/>
                    <a:pt x="-238" y="953"/>
                    <a:pt x="714" y="0"/>
                  </a:cubicBezTo>
                  <a:cubicBezTo>
                    <a:pt x="-238" y="0"/>
                    <a:pt x="-238" y="953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FBC9AE9-898F-4C2B-AACD-3481287A66B4}"/>
                </a:ext>
              </a:extLst>
            </p:cNvPr>
            <p:cNvSpPr/>
            <p:nvPr/>
          </p:nvSpPr>
          <p:spPr>
            <a:xfrm>
              <a:off x="6041707" y="3458765"/>
              <a:ext cx="2328" cy="714"/>
            </a:xfrm>
            <a:custGeom>
              <a:avLst/>
              <a:gdLst>
                <a:gd name="connsiteX0" fmla="*/ 1905 w 2328"/>
                <a:gd name="connsiteY0" fmla="*/ 714 h 714"/>
                <a:gd name="connsiteX1" fmla="*/ 1905 w 2328"/>
                <a:gd name="connsiteY1" fmla="*/ 714 h 714"/>
                <a:gd name="connsiteX2" fmla="*/ 0 w 2328"/>
                <a:gd name="connsiteY2" fmla="*/ 714 h 714"/>
                <a:gd name="connsiteX3" fmla="*/ 1905 w 2328"/>
                <a:gd name="connsiteY3" fmla="*/ 714 h 714"/>
                <a:gd name="connsiteX4" fmla="*/ 1905 w 2328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8" h="714">
                  <a:moveTo>
                    <a:pt x="1905" y="714"/>
                  </a:moveTo>
                  <a:cubicBezTo>
                    <a:pt x="2858" y="714"/>
                    <a:pt x="1905" y="714"/>
                    <a:pt x="1905" y="714"/>
                  </a:cubicBezTo>
                  <a:cubicBezTo>
                    <a:pt x="952" y="714"/>
                    <a:pt x="0" y="714"/>
                    <a:pt x="0" y="714"/>
                  </a:cubicBezTo>
                  <a:cubicBezTo>
                    <a:pt x="952" y="-238"/>
                    <a:pt x="1905" y="-238"/>
                    <a:pt x="1905" y="714"/>
                  </a:cubicBezTo>
                  <a:lnTo>
                    <a:pt x="1905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6917C73-75FF-4BBD-ADC6-BA55EC1E034F}"/>
                </a:ext>
              </a:extLst>
            </p:cNvPr>
            <p:cNvSpPr/>
            <p:nvPr/>
          </p:nvSpPr>
          <p:spPr>
            <a:xfrm>
              <a:off x="6207442" y="3506152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952 w 952"/>
                <a:gd name="connsiteY2" fmla="*/ 953 h 952"/>
                <a:gd name="connsiteX3" fmla="*/ 0 w 952"/>
                <a:gd name="connsiteY3" fmla="*/ 953 h 952"/>
                <a:gd name="connsiteX4" fmla="*/ 0 w 952"/>
                <a:gd name="connsiteY4" fmla="*/ 0 h 952"/>
                <a:gd name="connsiteX5" fmla="*/ 0 w 952"/>
                <a:gd name="connsiteY5" fmla="*/ 0 h 952"/>
                <a:gd name="connsiteX6" fmla="*/ 0 w 952"/>
                <a:gd name="connsiteY6" fmla="*/ 0 h 952"/>
                <a:gd name="connsiteX7" fmla="*/ 0 w 952"/>
                <a:gd name="connsiteY7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952" y="953"/>
                    <a:pt x="952" y="953"/>
                  </a:cubicBezTo>
                  <a:cubicBezTo>
                    <a:pt x="952" y="953"/>
                    <a:pt x="952" y="953"/>
                    <a:pt x="952" y="953"/>
                  </a:cubicBezTo>
                  <a:cubicBezTo>
                    <a:pt x="952" y="953"/>
                    <a:pt x="0" y="953"/>
                    <a:pt x="0" y="953"/>
                  </a:cubicBezTo>
                  <a:cubicBezTo>
                    <a:pt x="0" y="95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B8FAF47-B950-4810-BE54-E2CCB6ABB80F}"/>
                </a:ext>
              </a:extLst>
            </p:cNvPr>
            <p:cNvSpPr/>
            <p:nvPr/>
          </p:nvSpPr>
          <p:spPr>
            <a:xfrm>
              <a:off x="6116954" y="3459479"/>
              <a:ext cx="952" cy="714"/>
            </a:xfrm>
            <a:custGeom>
              <a:avLst/>
              <a:gdLst>
                <a:gd name="connsiteX0" fmla="*/ 952 w 952"/>
                <a:gd name="connsiteY0" fmla="*/ 0 h 714"/>
                <a:gd name="connsiteX1" fmla="*/ 952 w 952"/>
                <a:gd name="connsiteY1" fmla="*/ 0 h 714"/>
                <a:gd name="connsiteX2" fmla="*/ 952 w 952"/>
                <a:gd name="connsiteY2" fmla="*/ 0 h 714"/>
                <a:gd name="connsiteX3" fmla="*/ 0 w 952"/>
                <a:gd name="connsiteY3" fmla="*/ 0 h 714"/>
                <a:gd name="connsiteX4" fmla="*/ 0 w 952"/>
                <a:gd name="connsiteY4" fmla="*/ 0 h 714"/>
                <a:gd name="connsiteX5" fmla="*/ 952 w 952"/>
                <a:gd name="connsiteY5" fmla="*/ 0 h 714"/>
                <a:gd name="connsiteX6" fmla="*/ 952 w 952"/>
                <a:gd name="connsiteY6" fmla="*/ 0 h 714"/>
                <a:gd name="connsiteX7" fmla="*/ 952 w 952"/>
                <a:gd name="connsiteY7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" h="714">
                  <a:moveTo>
                    <a:pt x="952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952" y="953"/>
                    <a:pt x="952" y="953"/>
                    <a:pt x="952" y="0"/>
                  </a:cubicBezTo>
                  <a:cubicBezTo>
                    <a:pt x="952" y="0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2" y="0"/>
                  </a:cubicBezTo>
                  <a:cubicBezTo>
                    <a:pt x="0" y="0"/>
                    <a:pt x="0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B87011F-3F59-496C-B744-B10560E111D7}"/>
                </a:ext>
              </a:extLst>
            </p:cNvPr>
            <p:cNvSpPr/>
            <p:nvPr/>
          </p:nvSpPr>
          <p:spPr>
            <a:xfrm>
              <a:off x="6094094" y="3494960"/>
              <a:ext cx="952" cy="714"/>
            </a:xfrm>
            <a:custGeom>
              <a:avLst/>
              <a:gdLst>
                <a:gd name="connsiteX0" fmla="*/ 952 w 952"/>
                <a:gd name="connsiteY0" fmla="*/ 714 h 714"/>
                <a:gd name="connsiteX1" fmla="*/ 0 w 952"/>
                <a:gd name="connsiteY1" fmla="*/ 714 h 714"/>
                <a:gd name="connsiteX2" fmla="*/ 0 w 952"/>
                <a:gd name="connsiteY2" fmla="*/ 714 h 714"/>
                <a:gd name="connsiteX3" fmla="*/ 952 w 952"/>
                <a:gd name="connsiteY3" fmla="*/ 714 h 714"/>
                <a:gd name="connsiteX4" fmla="*/ 952 w 952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952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952" y="714"/>
                  </a:cubicBezTo>
                  <a:cubicBezTo>
                    <a:pt x="0" y="-238"/>
                    <a:pt x="0" y="-238"/>
                    <a:pt x="952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6F4F695-E866-4705-9C7D-19D565EBDEE4}"/>
                </a:ext>
              </a:extLst>
            </p:cNvPr>
            <p:cNvSpPr/>
            <p:nvPr/>
          </p:nvSpPr>
          <p:spPr>
            <a:xfrm>
              <a:off x="6197917" y="3487102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952 w 1904"/>
                <a:gd name="connsiteY1" fmla="*/ 953 h 952"/>
                <a:gd name="connsiteX2" fmla="*/ 0 w 1904"/>
                <a:gd name="connsiteY2" fmla="*/ 0 h 952"/>
                <a:gd name="connsiteX3" fmla="*/ 1905 w 1904"/>
                <a:gd name="connsiteY3" fmla="*/ 0 h 952"/>
                <a:gd name="connsiteX4" fmla="*/ 1905 w 1904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cubicBezTo>
                    <a:pt x="1905" y="0"/>
                    <a:pt x="1905" y="953"/>
                    <a:pt x="952" y="953"/>
                  </a:cubicBezTo>
                  <a:cubicBezTo>
                    <a:pt x="952" y="953"/>
                    <a:pt x="0" y="953"/>
                    <a:pt x="0" y="0"/>
                  </a:cubicBezTo>
                  <a:cubicBezTo>
                    <a:pt x="0" y="0"/>
                    <a:pt x="952" y="0"/>
                    <a:pt x="1905" y="0"/>
                  </a:cubicBezTo>
                  <a:cubicBezTo>
                    <a:pt x="952" y="0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BCAC0EF-8BFE-40A4-A41A-F991DEF20D47}"/>
                </a:ext>
              </a:extLst>
            </p:cNvPr>
            <p:cNvSpPr/>
            <p:nvPr/>
          </p:nvSpPr>
          <p:spPr>
            <a:xfrm>
              <a:off x="6186487" y="3507634"/>
              <a:ext cx="1905" cy="846"/>
            </a:xfrm>
            <a:custGeom>
              <a:avLst/>
              <a:gdLst>
                <a:gd name="connsiteX0" fmla="*/ 1905 w 1905"/>
                <a:gd name="connsiteY0" fmla="*/ 423 h 846"/>
                <a:gd name="connsiteX1" fmla="*/ 0 w 1905"/>
                <a:gd name="connsiteY1" fmla="*/ 423 h 846"/>
                <a:gd name="connsiteX2" fmla="*/ 0 w 1905"/>
                <a:gd name="connsiteY2" fmla="*/ 423 h 846"/>
                <a:gd name="connsiteX3" fmla="*/ 0 w 1905"/>
                <a:gd name="connsiteY3" fmla="*/ 423 h 846"/>
                <a:gd name="connsiteX4" fmla="*/ 1905 w 1905"/>
                <a:gd name="connsiteY4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846">
                  <a:moveTo>
                    <a:pt x="1905" y="423"/>
                  </a:moveTo>
                  <a:cubicBezTo>
                    <a:pt x="953" y="1376"/>
                    <a:pt x="953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953" y="-529"/>
                    <a:pt x="1905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F4B4B24-D000-46A9-B63F-779229289538}"/>
                </a:ext>
              </a:extLst>
            </p:cNvPr>
            <p:cNvSpPr/>
            <p:nvPr/>
          </p:nvSpPr>
          <p:spPr>
            <a:xfrm>
              <a:off x="6019799" y="3509962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0 w 952"/>
                <a:gd name="connsiteY1" fmla="*/ 0 h 952"/>
                <a:gd name="connsiteX2" fmla="*/ 0 w 952"/>
                <a:gd name="connsiteY2" fmla="*/ 0 h 952"/>
                <a:gd name="connsiteX3" fmla="*/ 952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cubicBezTo>
                    <a:pt x="952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B09453-BED9-45D6-A91E-EBCE19B58856}"/>
                </a:ext>
              </a:extLst>
            </p:cNvPr>
            <p:cNvSpPr/>
            <p:nvPr/>
          </p:nvSpPr>
          <p:spPr>
            <a:xfrm>
              <a:off x="6041707" y="3452812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1905 w 2857"/>
                <a:gd name="connsiteY1" fmla="*/ 0 h 9525"/>
                <a:gd name="connsiteX2" fmla="*/ 2858 w 2857"/>
                <a:gd name="connsiteY2" fmla="*/ 0 h 9525"/>
                <a:gd name="connsiteX3" fmla="*/ 2858 w 2857"/>
                <a:gd name="connsiteY3" fmla="*/ 0 h 9525"/>
                <a:gd name="connsiteX4" fmla="*/ 0 w 2857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cubicBezTo>
                    <a:pt x="1905" y="0"/>
                    <a:pt x="1905" y="0"/>
                    <a:pt x="2858" y="0"/>
                  </a:cubicBezTo>
                  <a:cubicBezTo>
                    <a:pt x="2858" y="0"/>
                    <a:pt x="2858" y="0"/>
                    <a:pt x="2858" y="0"/>
                  </a:cubicBezTo>
                  <a:cubicBezTo>
                    <a:pt x="1905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64B45-8BE5-491A-B4BD-34080002DB4E}"/>
                </a:ext>
              </a:extLst>
            </p:cNvPr>
            <p:cNvSpPr/>
            <p:nvPr/>
          </p:nvSpPr>
          <p:spPr>
            <a:xfrm>
              <a:off x="6006464" y="3515677"/>
              <a:ext cx="1905" cy="714"/>
            </a:xfrm>
            <a:custGeom>
              <a:avLst/>
              <a:gdLst>
                <a:gd name="connsiteX0" fmla="*/ 0 w 1905"/>
                <a:gd name="connsiteY0" fmla="*/ 0 h 714"/>
                <a:gd name="connsiteX1" fmla="*/ 1905 w 1905"/>
                <a:gd name="connsiteY1" fmla="*/ 0 h 714"/>
                <a:gd name="connsiteX2" fmla="*/ 1905 w 1905"/>
                <a:gd name="connsiteY2" fmla="*/ 0 h 714"/>
                <a:gd name="connsiteX3" fmla="*/ 1905 w 1905"/>
                <a:gd name="connsiteY3" fmla="*/ 0 h 714"/>
                <a:gd name="connsiteX4" fmla="*/ 0 w 1905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714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A412599-A1D7-4F3A-9B56-84316F883EA7}"/>
                </a:ext>
              </a:extLst>
            </p:cNvPr>
            <p:cNvSpPr/>
            <p:nvPr/>
          </p:nvSpPr>
          <p:spPr>
            <a:xfrm>
              <a:off x="5970507" y="3492817"/>
              <a:ext cx="714" cy="952"/>
            </a:xfrm>
            <a:custGeom>
              <a:avLst/>
              <a:gdLst>
                <a:gd name="connsiteX0" fmla="*/ 714 w 714"/>
                <a:gd name="connsiteY0" fmla="*/ 952 h 952"/>
                <a:gd name="connsiteX1" fmla="*/ 714 w 714"/>
                <a:gd name="connsiteY1" fmla="*/ 952 h 952"/>
                <a:gd name="connsiteX2" fmla="*/ 714 w 714"/>
                <a:gd name="connsiteY2" fmla="*/ 0 h 952"/>
                <a:gd name="connsiteX3" fmla="*/ 714 w 714"/>
                <a:gd name="connsiteY3" fmla="*/ 952 h 952"/>
                <a:gd name="connsiteX4" fmla="*/ 714 w 714"/>
                <a:gd name="connsiteY4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">
                  <a:moveTo>
                    <a:pt x="714" y="952"/>
                  </a:moveTo>
                  <a:cubicBezTo>
                    <a:pt x="-238" y="952"/>
                    <a:pt x="-238" y="952"/>
                    <a:pt x="714" y="952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952"/>
                  </a:cubicBezTo>
                  <a:cubicBezTo>
                    <a:pt x="714" y="952"/>
                    <a:pt x="714" y="952"/>
                    <a:pt x="714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3C6B23E-483C-4739-A842-F1CE71F1BCF2}"/>
                </a:ext>
              </a:extLst>
            </p:cNvPr>
            <p:cNvSpPr/>
            <p:nvPr/>
          </p:nvSpPr>
          <p:spPr>
            <a:xfrm>
              <a:off x="6149339" y="3461384"/>
              <a:ext cx="1347" cy="1905"/>
            </a:xfrm>
            <a:custGeom>
              <a:avLst/>
              <a:gdLst>
                <a:gd name="connsiteX0" fmla="*/ 0 w 1347"/>
                <a:gd name="connsiteY0" fmla="*/ 1905 h 1905"/>
                <a:gd name="connsiteX1" fmla="*/ 953 w 1347"/>
                <a:gd name="connsiteY1" fmla="*/ 0 h 1905"/>
                <a:gd name="connsiteX2" fmla="*/ 953 w 1347"/>
                <a:gd name="connsiteY2" fmla="*/ 0 h 1905"/>
                <a:gd name="connsiteX3" fmla="*/ 953 w 1347"/>
                <a:gd name="connsiteY3" fmla="*/ 0 h 1905"/>
                <a:gd name="connsiteX4" fmla="*/ 0 w 1347"/>
                <a:gd name="connsiteY4" fmla="*/ 1905 h 1905"/>
                <a:gd name="connsiteX5" fmla="*/ 0 w 1347"/>
                <a:gd name="connsiteY5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7" h="1905">
                  <a:moveTo>
                    <a:pt x="0" y="1905"/>
                  </a:moveTo>
                  <a:cubicBezTo>
                    <a:pt x="0" y="953"/>
                    <a:pt x="953" y="953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1905" y="1905"/>
                    <a:pt x="953" y="1905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6E91A9D3-107A-4B04-BEF0-04781043282A}"/>
                </a:ext>
              </a:extLst>
            </p:cNvPr>
            <p:cNvSpPr/>
            <p:nvPr/>
          </p:nvSpPr>
          <p:spPr>
            <a:xfrm>
              <a:off x="5969317" y="3457575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1905 w 1905"/>
                <a:gd name="connsiteY1" fmla="*/ 0 h 952"/>
                <a:gd name="connsiteX2" fmla="*/ 1905 w 1905"/>
                <a:gd name="connsiteY2" fmla="*/ 953 h 952"/>
                <a:gd name="connsiteX3" fmla="*/ 1905 w 1905"/>
                <a:gd name="connsiteY3" fmla="*/ 953 h 952"/>
                <a:gd name="connsiteX4" fmla="*/ 0 w 1905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cubicBezTo>
                    <a:pt x="1905" y="0"/>
                    <a:pt x="1905" y="0"/>
                    <a:pt x="1905" y="953"/>
                  </a:cubicBezTo>
                  <a:cubicBezTo>
                    <a:pt x="1905" y="953"/>
                    <a:pt x="1905" y="953"/>
                    <a:pt x="1905" y="953"/>
                  </a:cubicBezTo>
                  <a:cubicBezTo>
                    <a:pt x="952" y="953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E23EA04-379F-4BDF-A126-BA186525F702}"/>
                </a:ext>
              </a:extLst>
            </p:cNvPr>
            <p:cNvSpPr/>
            <p:nvPr/>
          </p:nvSpPr>
          <p:spPr>
            <a:xfrm>
              <a:off x="6078854" y="3497156"/>
              <a:ext cx="1904" cy="423"/>
            </a:xfrm>
            <a:custGeom>
              <a:avLst/>
              <a:gdLst>
                <a:gd name="connsiteX0" fmla="*/ 0 w 1904"/>
                <a:gd name="connsiteY0" fmla="*/ 423 h 423"/>
                <a:gd name="connsiteX1" fmla="*/ 1905 w 1904"/>
                <a:gd name="connsiteY1" fmla="*/ 423 h 423"/>
                <a:gd name="connsiteX2" fmla="*/ 0 w 1904"/>
                <a:gd name="connsiteY2" fmla="*/ 423 h 423"/>
                <a:gd name="connsiteX3" fmla="*/ 0 w 190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423">
                  <a:moveTo>
                    <a:pt x="0" y="423"/>
                  </a:moveTo>
                  <a:cubicBezTo>
                    <a:pt x="953" y="-529"/>
                    <a:pt x="953" y="423"/>
                    <a:pt x="1905" y="423"/>
                  </a:cubicBezTo>
                  <a:cubicBezTo>
                    <a:pt x="953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BD9BE2B-C545-4DDA-87C1-BF7446FDE641}"/>
                </a:ext>
              </a:extLst>
            </p:cNvPr>
            <p:cNvSpPr/>
            <p:nvPr/>
          </p:nvSpPr>
          <p:spPr>
            <a:xfrm>
              <a:off x="5995987" y="3461914"/>
              <a:ext cx="1904" cy="1137"/>
            </a:xfrm>
            <a:custGeom>
              <a:avLst/>
              <a:gdLst>
                <a:gd name="connsiteX0" fmla="*/ 0 w 1904"/>
                <a:gd name="connsiteY0" fmla="*/ 423 h 1137"/>
                <a:gd name="connsiteX1" fmla="*/ 1905 w 1904"/>
                <a:gd name="connsiteY1" fmla="*/ 423 h 1137"/>
                <a:gd name="connsiteX2" fmla="*/ 1905 w 1904"/>
                <a:gd name="connsiteY2" fmla="*/ 423 h 1137"/>
                <a:gd name="connsiteX3" fmla="*/ 1905 w 1904"/>
                <a:gd name="connsiteY3" fmla="*/ 423 h 1137"/>
                <a:gd name="connsiteX4" fmla="*/ 0 w 1904"/>
                <a:gd name="connsiteY4" fmla="*/ 423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1137">
                  <a:moveTo>
                    <a:pt x="0" y="423"/>
                  </a:moveTo>
                  <a:cubicBezTo>
                    <a:pt x="952" y="-529"/>
                    <a:pt x="952" y="423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952" y="1376"/>
                    <a:pt x="952" y="1376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02CC1B3F-BF84-4F2B-82B7-911CD1BA0EB2}"/>
                </a:ext>
              </a:extLst>
            </p:cNvPr>
            <p:cNvSpPr/>
            <p:nvPr/>
          </p:nvSpPr>
          <p:spPr>
            <a:xfrm>
              <a:off x="5984556" y="3462337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0 h 952"/>
                <a:gd name="connsiteX2" fmla="*/ 1905 w 1905"/>
                <a:gd name="connsiteY2" fmla="*/ 0 h 952"/>
                <a:gd name="connsiteX3" fmla="*/ 1905 w 1905"/>
                <a:gd name="connsiteY3" fmla="*/ 0 h 952"/>
                <a:gd name="connsiteX4" fmla="*/ 0 w 1905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cubicBezTo>
                    <a:pt x="0" y="953"/>
                    <a:pt x="953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1905" y="953"/>
                    <a:pt x="1905" y="0"/>
                  </a:cubicBezTo>
                  <a:cubicBezTo>
                    <a:pt x="953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48BA954-515A-4BC7-8D70-0577DFA79F0E}"/>
                </a:ext>
              </a:extLst>
            </p:cNvPr>
            <p:cNvSpPr/>
            <p:nvPr/>
          </p:nvSpPr>
          <p:spPr>
            <a:xfrm>
              <a:off x="6134099" y="3520997"/>
              <a:ext cx="1905" cy="1347"/>
            </a:xfrm>
            <a:custGeom>
              <a:avLst/>
              <a:gdLst>
                <a:gd name="connsiteX0" fmla="*/ 1905 w 1905"/>
                <a:gd name="connsiteY0" fmla="*/ 395 h 1347"/>
                <a:gd name="connsiteX1" fmla="*/ 0 w 1905"/>
                <a:gd name="connsiteY1" fmla="*/ 1347 h 1347"/>
                <a:gd name="connsiteX2" fmla="*/ 0 w 1905"/>
                <a:gd name="connsiteY2" fmla="*/ 1347 h 1347"/>
                <a:gd name="connsiteX3" fmla="*/ 0 w 1905"/>
                <a:gd name="connsiteY3" fmla="*/ 1347 h 1347"/>
                <a:gd name="connsiteX4" fmla="*/ 1905 w 1905"/>
                <a:gd name="connsiteY4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1347">
                  <a:moveTo>
                    <a:pt x="1905" y="395"/>
                  </a:moveTo>
                  <a:cubicBezTo>
                    <a:pt x="953" y="1347"/>
                    <a:pt x="953" y="395"/>
                    <a:pt x="0" y="1347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953" y="395"/>
                    <a:pt x="1905" y="-558"/>
                    <a:pt x="1905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555CE7B-2AD5-4C20-8DDF-1E58EC0C58BC}"/>
                </a:ext>
              </a:extLst>
            </p:cNvPr>
            <p:cNvSpPr/>
            <p:nvPr/>
          </p:nvSpPr>
          <p:spPr>
            <a:xfrm>
              <a:off x="6043612" y="3450484"/>
              <a:ext cx="1904" cy="423"/>
            </a:xfrm>
            <a:custGeom>
              <a:avLst/>
              <a:gdLst>
                <a:gd name="connsiteX0" fmla="*/ 0 w 1904"/>
                <a:gd name="connsiteY0" fmla="*/ 423 h 423"/>
                <a:gd name="connsiteX1" fmla="*/ 1905 w 1904"/>
                <a:gd name="connsiteY1" fmla="*/ 423 h 423"/>
                <a:gd name="connsiteX2" fmla="*/ 1905 w 1904"/>
                <a:gd name="connsiteY2" fmla="*/ 423 h 423"/>
                <a:gd name="connsiteX3" fmla="*/ 1905 w 1904"/>
                <a:gd name="connsiteY3" fmla="*/ 423 h 423"/>
                <a:gd name="connsiteX4" fmla="*/ 0 w 190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423">
                  <a:moveTo>
                    <a:pt x="0" y="423"/>
                  </a:moveTo>
                  <a:cubicBezTo>
                    <a:pt x="953" y="-529"/>
                    <a:pt x="953" y="423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953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159E555-50D6-40EE-B604-7D45FDBA8877}"/>
                </a:ext>
              </a:extLst>
            </p:cNvPr>
            <p:cNvSpPr/>
            <p:nvPr/>
          </p:nvSpPr>
          <p:spPr>
            <a:xfrm>
              <a:off x="6046469" y="3458527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2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cubicBezTo>
                    <a:pt x="1905" y="952"/>
                    <a:pt x="952" y="0"/>
                    <a:pt x="0" y="952"/>
                  </a:cubicBezTo>
                  <a:cubicBezTo>
                    <a:pt x="952" y="0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5E8592F-1008-49BD-8525-059937160770}"/>
                </a:ext>
              </a:extLst>
            </p:cNvPr>
            <p:cNvSpPr/>
            <p:nvPr/>
          </p:nvSpPr>
          <p:spPr>
            <a:xfrm>
              <a:off x="6039802" y="3509009"/>
              <a:ext cx="1904" cy="714"/>
            </a:xfrm>
            <a:custGeom>
              <a:avLst/>
              <a:gdLst>
                <a:gd name="connsiteX0" fmla="*/ 1905 w 1904"/>
                <a:gd name="connsiteY0" fmla="*/ 0 h 714"/>
                <a:gd name="connsiteX1" fmla="*/ 1905 w 1904"/>
                <a:gd name="connsiteY1" fmla="*/ 0 h 714"/>
                <a:gd name="connsiteX2" fmla="*/ 0 w 1904"/>
                <a:gd name="connsiteY2" fmla="*/ 0 h 714"/>
                <a:gd name="connsiteX3" fmla="*/ 1905 w 1904"/>
                <a:gd name="connsiteY3" fmla="*/ 0 h 714"/>
                <a:gd name="connsiteX4" fmla="*/ 1905 w 190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714">
                  <a:moveTo>
                    <a:pt x="1905" y="0"/>
                  </a:moveTo>
                  <a:cubicBezTo>
                    <a:pt x="1905" y="953"/>
                    <a:pt x="1905" y="953"/>
                    <a:pt x="1905" y="0"/>
                  </a:cubicBezTo>
                  <a:cubicBezTo>
                    <a:pt x="952" y="0"/>
                    <a:pt x="0" y="0"/>
                    <a:pt x="0" y="0"/>
                  </a:cubicBezTo>
                  <a:cubicBezTo>
                    <a:pt x="952" y="0"/>
                    <a:pt x="952" y="0"/>
                    <a:pt x="1905" y="0"/>
                  </a:cubicBez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A5A26D2-F96C-4F5B-B8D9-51265BFA7551}"/>
                </a:ext>
              </a:extLst>
            </p:cNvPr>
            <p:cNvSpPr/>
            <p:nvPr/>
          </p:nvSpPr>
          <p:spPr>
            <a:xfrm>
              <a:off x="6055041" y="3462337"/>
              <a:ext cx="1375" cy="1904"/>
            </a:xfrm>
            <a:custGeom>
              <a:avLst/>
              <a:gdLst>
                <a:gd name="connsiteX0" fmla="*/ 953 w 1375"/>
                <a:gd name="connsiteY0" fmla="*/ 1905 h 1904"/>
                <a:gd name="connsiteX1" fmla="*/ 0 w 1375"/>
                <a:gd name="connsiteY1" fmla="*/ 953 h 1904"/>
                <a:gd name="connsiteX2" fmla="*/ 0 w 1375"/>
                <a:gd name="connsiteY2" fmla="*/ 0 h 1904"/>
                <a:gd name="connsiteX3" fmla="*/ 0 w 1375"/>
                <a:gd name="connsiteY3" fmla="*/ 0 h 1904"/>
                <a:gd name="connsiteX4" fmla="*/ 953 w 1375"/>
                <a:gd name="connsiteY4" fmla="*/ 1905 h 1904"/>
                <a:gd name="connsiteX5" fmla="*/ 953 w 1375"/>
                <a:gd name="connsiteY5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5" h="1904">
                  <a:moveTo>
                    <a:pt x="953" y="1905"/>
                  </a:moveTo>
                  <a:cubicBezTo>
                    <a:pt x="0" y="1905"/>
                    <a:pt x="0" y="1905"/>
                    <a:pt x="0" y="953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953"/>
                    <a:pt x="953" y="953"/>
                    <a:pt x="953" y="1905"/>
                  </a:cubicBezTo>
                  <a:cubicBezTo>
                    <a:pt x="1905" y="1905"/>
                    <a:pt x="953" y="1905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E570F74A-9DA3-404A-BE91-95240F204301}"/>
                </a:ext>
              </a:extLst>
            </p:cNvPr>
            <p:cNvSpPr/>
            <p:nvPr/>
          </p:nvSpPr>
          <p:spPr>
            <a:xfrm>
              <a:off x="6096952" y="3503824"/>
              <a:ext cx="2857" cy="423"/>
            </a:xfrm>
            <a:custGeom>
              <a:avLst/>
              <a:gdLst>
                <a:gd name="connsiteX0" fmla="*/ 2857 w 2857"/>
                <a:gd name="connsiteY0" fmla="*/ 423 h 423"/>
                <a:gd name="connsiteX1" fmla="*/ 0 w 2857"/>
                <a:gd name="connsiteY1" fmla="*/ 423 h 423"/>
                <a:gd name="connsiteX2" fmla="*/ 2857 w 2857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423">
                  <a:moveTo>
                    <a:pt x="2857" y="423"/>
                  </a:moveTo>
                  <a:cubicBezTo>
                    <a:pt x="2857" y="423"/>
                    <a:pt x="2857" y="423"/>
                    <a:pt x="0" y="423"/>
                  </a:cubicBezTo>
                  <a:cubicBezTo>
                    <a:pt x="952" y="-529"/>
                    <a:pt x="1905" y="423"/>
                    <a:pt x="2857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C5EEEF85-48E7-4F60-AE6F-6300A0A519B1}"/>
                </a:ext>
              </a:extLst>
            </p:cNvPr>
            <p:cNvSpPr/>
            <p:nvPr/>
          </p:nvSpPr>
          <p:spPr>
            <a:xfrm>
              <a:off x="6027419" y="3510915"/>
              <a:ext cx="1904" cy="952"/>
            </a:xfrm>
            <a:custGeom>
              <a:avLst/>
              <a:gdLst>
                <a:gd name="connsiteX0" fmla="*/ 0 w 1904"/>
                <a:gd name="connsiteY0" fmla="*/ 0 h 952"/>
                <a:gd name="connsiteX1" fmla="*/ 0 w 1904"/>
                <a:gd name="connsiteY1" fmla="*/ 0 h 952"/>
                <a:gd name="connsiteX2" fmla="*/ 1905 w 1904"/>
                <a:gd name="connsiteY2" fmla="*/ 0 h 952"/>
                <a:gd name="connsiteX3" fmla="*/ 1905 w 1904"/>
                <a:gd name="connsiteY3" fmla="*/ 953 h 952"/>
                <a:gd name="connsiteX4" fmla="*/ 952 w 1904"/>
                <a:gd name="connsiteY4" fmla="*/ 953 h 952"/>
                <a:gd name="connsiteX5" fmla="*/ 0 w 1904"/>
                <a:gd name="connsiteY5" fmla="*/ 0 h 952"/>
                <a:gd name="connsiteX6" fmla="*/ 0 w 1904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" h="95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1905" y="0"/>
                  </a:cubicBezTo>
                  <a:cubicBezTo>
                    <a:pt x="1905" y="0"/>
                    <a:pt x="1905" y="0"/>
                    <a:pt x="1905" y="953"/>
                  </a:cubicBezTo>
                  <a:cubicBezTo>
                    <a:pt x="1905" y="953"/>
                    <a:pt x="1905" y="953"/>
                    <a:pt x="952" y="953"/>
                  </a:cubicBezTo>
                  <a:cubicBezTo>
                    <a:pt x="952" y="953"/>
                    <a:pt x="0" y="0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8C0F052-EB9C-4252-87C4-AE3A3A1CD740}"/>
                </a:ext>
              </a:extLst>
            </p:cNvPr>
            <p:cNvSpPr/>
            <p:nvPr/>
          </p:nvSpPr>
          <p:spPr>
            <a:xfrm>
              <a:off x="5962649" y="3412807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953 w 1905"/>
                <a:gd name="connsiteY1" fmla="*/ 0 h 9525"/>
                <a:gd name="connsiteX2" fmla="*/ 0 w 1905"/>
                <a:gd name="connsiteY2" fmla="*/ 0 h 9525"/>
                <a:gd name="connsiteX3" fmla="*/ 0 w 1905"/>
                <a:gd name="connsiteY3" fmla="*/ 0 h 9525"/>
                <a:gd name="connsiteX4" fmla="*/ 953 w 1905"/>
                <a:gd name="connsiteY4" fmla="*/ 0 h 9525"/>
                <a:gd name="connsiteX5" fmla="*/ 1905 w 1905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0" y="0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0722691-E25D-48F1-8365-72C5BC0112AC}"/>
                </a:ext>
              </a:extLst>
            </p:cNvPr>
            <p:cNvSpPr/>
            <p:nvPr/>
          </p:nvSpPr>
          <p:spPr>
            <a:xfrm>
              <a:off x="6023609" y="3507105"/>
              <a:ext cx="1905" cy="714"/>
            </a:xfrm>
            <a:custGeom>
              <a:avLst/>
              <a:gdLst>
                <a:gd name="connsiteX0" fmla="*/ 0 w 1905"/>
                <a:gd name="connsiteY0" fmla="*/ 0 h 714"/>
                <a:gd name="connsiteX1" fmla="*/ 1905 w 1905"/>
                <a:gd name="connsiteY1" fmla="*/ 0 h 714"/>
                <a:gd name="connsiteX2" fmla="*/ 1905 w 1905"/>
                <a:gd name="connsiteY2" fmla="*/ 0 h 714"/>
                <a:gd name="connsiteX3" fmla="*/ 1905 w 1905"/>
                <a:gd name="connsiteY3" fmla="*/ 0 h 714"/>
                <a:gd name="connsiteX4" fmla="*/ 0 w 1905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714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952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FDD3F2A-861A-495A-8E2B-C7E1F46CFB57}"/>
                </a:ext>
              </a:extLst>
            </p:cNvPr>
            <p:cNvSpPr/>
            <p:nvPr/>
          </p:nvSpPr>
          <p:spPr>
            <a:xfrm>
              <a:off x="5973126" y="3514725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0 h 952"/>
                <a:gd name="connsiteX2" fmla="*/ 953 w 952"/>
                <a:gd name="connsiteY2" fmla="*/ 0 h 952"/>
                <a:gd name="connsiteX3" fmla="*/ 0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953"/>
                    <a:pt x="953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91E1EA2-C24F-4A77-A716-6B2923B9FFFD}"/>
                </a:ext>
              </a:extLst>
            </p:cNvPr>
            <p:cNvSpPr/>
            <p:nvPr/>
          </p:nvSpPr>
          <p:spPr>
            <a:xfrm>
              <a:off x="5979794" y="3509248"/>
              <a:ext cx="1905" cy="714"/>
            </a:xfrm>
            <a:custGeom>
              <a:avLst/>
              <a:gdLst>
                <a:gd name="connsiteX0" fmla="*/ 1905 w 1905"/>
                <a:gd name="connsiteY0" fmla="*/ 714 h 714"/>
                <a:gd name="connsiteX1" fmla="*/ 0 w 1905"/>
                <a:gd name="connsiteY1" fmla="*/ 714 h 714"/>
                <a:gd name="connsiteX2" fmla="*/ 0 w 1905"/>
                <a:gd name="connsiteY2" fmla="*/ 714 h 714"/>
                <a:gd name="connsiteX3" fmla="*/ 1905 w 1905"/>
                <a:gd name="connsiteY3" fmla="*/ 714 h 714"/>
                <a:gd name="connsiteX4" fmla="*/ 1905 w 1905"/>
                <a:gd name="connsiteY4" fmla="*/ 714 h 714"/>
                <a:gd name="connsiteX5" fmla="*/ 1905 w 1905"/>
                <a:gd name="connsiteY5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714">
                  <a:moveTo>
                    <a:pt x="1905" y="714"/>
                  </a:moveTo>
                  <a:cubicBezTo>
                    <a:pt x="953" y="714"/>
                    <a:pt x="953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953" y="-238"/>
                    <a:pt x="953" y="-238"/>
                    <a:pt x="1905" y="714"/>
                  </a:cubicBezTo>
                  <a:cubicBezTo>
                    <a:pt x="1905" y="-238"/>
                    <a:pt x="1905" y="714"/>
                    <a:pt x="1905" y="714"/>
                  </a:cubicBezTo>
                  <a:cubicBezTo>
                    <a:pt x="1905" y="714"/>
                    <a:pt x="1905" y="714"/>
                    <a:pt x="1905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1537C2C-7D0C-47E8-BAD9-8B22DA6701AB}"/>
                </a:ext>
              </a:extLst>
            </p:cNvPr>
            <p:cNvSpPr/>
            <p:nvPr/>
          </p:nvSpPr>
          <p:spPr>
            <a:xfrm>
              <a:off x="6188392" y="3513349"/>
              <a:ext cx="1904" cy="846"/>
            </a:xfrm>
            <a:custGeom>
              <a:avLst/>
              <a:gdLst>
                <a:gd name="connsiteX0" fmla="*/ 0 w 1904"/>
                <a:gd name="connsiteY0" fmla="*/ 423 h 846"/>
                <a:gd name="connsiteX1" fmla="*/ 0 w 1904"/>
                <a:gd name="connsiteY1" fmla="*/ 423 h 846"/>
                <a:gd name="connsiteX2" fmla="*/ 1905 w 1904"/>
                <a:gd name="connsiteY2" fmla="*/ 423 h 846"/>
                <a:gd name="connsiteX3" fmla="*/ 1905 w 1904"/>
                <a:gd name="connsiteY3" fmla="*/ 423 h 846"/>
                <a:gd name="connsiteX4" fmla="*/ 0 w 1904"/>
                <a:gd name="connsiteY4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846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952" y="423"/>
                    <a:pt x="1905" y="-529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0" y="1376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DDFCC68-2D9C-4309-AF4F-5EDB30109F0D}"/>
                </a:ext>
              </a:extLst>
            </p:cNvPr>
            <p:cNvSpPr/>
            <p:nvPr/>
          </p:nvSpPr>
          <p:spPr>
            <a:xfrm>
              <a:off x="6057899" y="3457575"/>
              <a:ext cx="1904" cy="952"/>
            </a:xfrm>
            <a:custGeom>
              <a:avLst/>
              <a:gdLst>
                <a:gd name="connsiteX0" fmla="*/ 1905 w 1904"/>
                <a:gd name="connsiteY0" fmla="*/ 953 h 952"/>
                <a:gd name="connsiteX1" fmla="*/ 1905 w 1904"/>
                <a:gd name="connsiteY1" fmla="*/ 953 h 952"/>
                <a:gd name="connsiteX2" fmla="*/ 0 w 1904"/>
                <a:gd name="connsiteY2" fmla="*/ 0 h 952"/>
                <a:gd name="connsiteX3" fmla="*/ 1905 w 1904"/>
                <a:gd name="connsiteY3" fmla="*/ 953 h 952"/>
                <a:gd name="connsiteX4" fmla="*/ 1905 w 1904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952">
                  <a:moveTo>
                    <a:pt x="1905" y="953"/>
                  </a:moveTo>
                  <a:cubicBezTo>
                    <a:pt x="1905" y="953"/>
                    <a:pt x="1905" y="953"/>
                    <a:pt x="1905" y="953"/>
                  </a:cubicBezTo>
                  <a:cubicBezTo>
                    <a:pt x="953" y="953"/>
                    <a:pt x="0" y="953"/>
                    <a:pt x="0" y="0"/>
                  </a:cubicBezTo>
                  <a:cubicBezTo>
                    <a:pt x="953" y="0"/>
                    <a:pt x="1905" y="0"/>
                    <a:pt x="1905" y="953"/>
                  </a:cubicBezTo>
                  <a:cubicBezTo>
                    <a:pt x="1905" y="953"/>
                    <a:pt x="1905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F41A1C9-6372-47B7-B504-8AF66614AADC}"/>
                </a:ext>
              </a:extLst>
            </p:cNvPr>
            <p:cNvSpPr/>
            <p:nvPr/>
          </p:nvSpPr>
          <p:spPr>
            <a:xfrm>
              <a:off x="5984556" y="3474720"/>
              <a:ext cx="952" cy="423"/>
            </a:xfrm>
            <a:custGeom>
              <a:avLst/>
              <a:gdLst>
                <a:gd name="connsiteX0" fmla="*/ 953 w 952"/>
                <a:gd name="connsiteY0" fmla="*/ 0 h 423"/>
                <a:gd name="connsiteX1" fmla="*/ 953 w 952"/>
                <a:gd name="connsiteY1" fmla="*/ 0 h 423"/>
                <a:gd name="connsiteX2" fmla="*/ 0 w 952"/>
                <a:gd name="connsiteY2" fmla="*/ 0 h 423"/>
                <a:gd name="connsiteX3" fmla="*/ 953 w 952"/>
                <a:gd name="connsiteY3" fmla="*/ 0 h 423"/>
                <a:gd name="connsiteX4" fmla="*/ 953 w 952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423">
                  <a:moveTo>
                    <a:pt x="953" y="0"/>
                  </a:moveTo>
                  <a:cubicBezTo>
                    <a:pt x="953" y="0"/>
                    <a:pt x="953" y="952"/>
                    <a:pt x="953" y="0"/>
                  </a:cubicBezTo>
                  <a:cubicBezTo>
                    <a:pt x="0" y="0"/>
                    <a:pt x="0" y="952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029C6D0-0AC2-474F-9DD5-0C4D7A1BEB65}"/>
                </a:ext>
              </a:extLst>
            </p:cNvPr>
            <p:cNvSpPr/>
            <p:nvPr/>
          </p:nvSpPr>
          <p:spPr>
            <a:xfrm>
              <a:off x="6134099" y="3496232"/>
              <a:ext cx="1375" cy="1347"/>
            </a:xfrm>
            <a:custGeom>
              <a:avLst/>
              <a:gdLst>
                <a:gd name="connsiteX0" fmla="*/ 953 w 1375"/>
                <a:gd name="connsiteY0" fmla="*/ 1347 h 1347"/>
                <a:gd name="connsiteX1" fmla="*/ 0 w 1375"/>
                <a:gd name="connsiteY1" fmla="*/ 395 h 1347"/>
                <a:gd name="connsiteX2" fmla="*/ 953 w 1375"/>
                <a:gd name="connsiteY2" fmla="*/ 1347 h 1347"/>
                <a:gd name="connsiteX3" fmla="*/ 953 w 1375"/>
                <a:gd name="connsiteY3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1347">
                  <a:moveTo>
                    <a:pt x="953" y="1347"/>
                  </a:moveTo>
                  <a:cubicBezTo>
                    <a:pt x="953" y="1347"/>
                    <a:pt x="953" y="395"/>
                    <a:pt x="0" y="395"/>
                  </a:cubicBezTo>
                  <a:cubicBezTo>
                    <a:pt x="953" y="-558"/>
                    <a:pt x="953" y="395"/>
                    <a:pt x="953" y="1347"/>
                  </a:cubicBezTo>
                  <a:cubicBezTo>
                    <a:pt x="1905" y="395"/>
                    <a:pt x="953" y="395"/>
                    <a:pt x="953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A2FBC051-FBC2-4D25-9187-0250F0A49757}"/>
                </a:ext>
              </a:extLst>
            </p:cNvPr>
            <p:cNvSpPr/>
            <p:nvPr/>
          </p:nvSpPr>
          <p:spPr>
            <a:xfrm>
              <a:off x="5957887" y="3454717"/>
              <a:ext cx="1375" cy="1666"/>
            </a:xfrm>
            <a:custGeom>
              <a:avLst/>
              <a:gdLst>
                <a:gd name="connsiteX0" fmla="*/ 0 w 1375"/>
                <a:gd name="connsiteY0" fmla="*/ 953 h 1666"/>
                <a:gd name="connsiteX1" fmla="*/ 953 w 1375"/>
                <a:gd name="connsiteY1" fmla="*/ 0 h 1666"/>
                <a:gd name="connsiteX2" fmla="*/ 953 w 1375"/>
                <a:gd name="connsiteY2" fmla="*/ 953 h 1666"/>
                <a:gd name="connsiteX3" fmla="*/ 0 w 1375"/>
                <a:gd name="connsiteY3" fmla="*/ 953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1666">
                  <a:moveTo>
                    <a:pt x="0" y="953"/>
                  </a:moveTo>
                  <a:cubicBezTo>
                    <a:pt x="953" y="953"/>
                    <a:pt x="953" y="953"/>
                    <a:pt x="953" y="0"/>
                  </a:cubicBezTo>
                  <a:cubicBezTo>
                    <a:pt x="953" y="0"/>
                    <a:pt x="1905" y="0"/>
                    <a:pt x="953" y="953"/>
                  </a:cubicBezTo>
                  <a:cubicBezTo>
                    <a:pt x="953" y="1905"/>
                    <a:pt x="0" y="1905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AB56B95-84C3-4928-A238-B3763F9AC4D8}"/>
                </a:ext>
              </a:extLst>
            </p:cNvPr>
            <p:cNvSpPr/>
            <p:nvPr/>
          </p:nvSpPr>
          <p:spPr>
            <a:xfrm>
              <a:off x="6027419" y="3516630"/>
              <a:ext cx="952" cy="1219"/>
            </a:xfrm>
            <a:custGeom>
              <a:avLst/>
              <a:gdLst>
                <a:gd name="connsiteX0" fmla="*/ 0 w 952"/>
                <a:gd name="connsiteY0" fmla="*/ 952 h 1219"/>
                <a:gd name="connsiteX1" fmla="*/ 952 w 952"/>
                <a:gd name="connsiteY1" fmla="*/ 0 h 1219"/>
                <a:gd name="connsiteX2" fmla="*/ 952 w 952"/>
                <a:gd name="connsiteY2" fmla="*/ 0 h 1219"/>
                <a:gd name="connsiteX3" fmla="*/ 952 w 952"/>
                <a:gd name="connsiteY3" fmla="*/ 0 h 1219"/>
                <a:gd name="connsiteX4" fmla="*/ 0 w 952"/>
                <a:gd name="connsiteY4" fmla="*/ 952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1219">
                  <a:moveTo>
                    <a:pt x="0" y="952"/>
                  </a:moveTo>
                  <a:cubicBezTo>
                    <a:pt x="0" y="952"/>
                    <a:pt x="0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1905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46475150-E18A-4261-A5BD-45437CA348AE}"/>
                </a:ext>
              </a:extLst>
            </p:cNvPr>
            <p:cNvSpPr/>
            <p:nvPr/>
          </p:nvSpPr>
          <p:spPr>
            <a:xfrm>
              <a:off x="6201727" y="3485435"/>
              <a:ext cx="952" cy="1428"/>
            </a:xfrm>
            <a:custGeom>
              <a:avLst/>
              <a:gdLst>
                <a:gd name="connsiteX0" fmla="*/ 0 w 952"/>
                <a:gd name="connsiteY0" fmla="*/ 714 h 1428"/>
                <a:gd name="connsiteX1" fmla="*/ 0 w 952"/>
                <a:gd name="connsiteY1" fmla="*/ 714 h 1428"/>
                <a:gd name="connsiteX2" fmla="*/ 953 w 952"/>
                <a:gd name="connsiteY2" fmla="*/ 714 h 1428"/>
                <a:gd name="connsiteX3" fmla="*/ 0 w 952"/>
                <a:gd name="connsiteY3" fmla="*/ 714 h 1428"/>
                <a:gd name="connsiteX4" fmla="*/ 0 w 952"/>
                <a:gd name="connsiteY4" fmla="*/ 714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1428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953" y="-238"/>
                    <a:pt x="953" y="-238"/>
                    <a:pt x="953" y="714"/>
                  </a:cubicBezTo>
                  <a:cubicBezTo>
                    <a:pt x="953" y="1667"/>
                    <a:pt x="953" y="1667"/>
                    <a:pt x="0" y="714"/>
                  </a:cubicBezTo>
                  <a:cubicBezTo>
                    <a:pt x="0" y="1667"/>
                    <a:pt x="0" y="1667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B6E6A7C-7DAB-451B-A6EF-0831CAECE30C}"/>
                </a:ext>
              </a:extLst>
            </p:cNvPr>
            <p:cNvSpPr/>
            <p:nvPr/>
          </p:nvSpPr>
          <p:spPr>
            <a:xfrm>
              <a:off x="6216967" y="3509962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  <a:gd name="connsiteX4" fmla="*/ 0 w 714"/>
                <a:gd name="connsiteY4" fmla="*/ 0 h 714"/>
                <a:gd name="connsiteX5" fmla="*/ 0 w 714"/>
                <a:gd name="connsiteY5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953"/>
                    <a:pt x="0" y="0"/>
                  </a:cubicBezTo>
                  <a:cubicBezTo>
                    <a:pt x="952" y="953"/>
                    <a:pt x="952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36B3759-7BDE-4657-AA9D-34A679739220}"/>
                </a:ext>
              </a:extLst>
            </p:cNvPr>
            <p:cNvSpPr/>
            <p:nvPr/>
          </p:nvSpPr>
          <p:spPr>
            <a:xfrm>
              <a:off x="6115049" y="3507105"/>
              <a:ext cx="952" cy="423"/>
            </a:xfrm>
            <a:custGeom>
              <a:avLst/>
              <a:gdLst>
                <a:gd name="connsiteX0" fmla="*/ 0 w 952"/>
                <a:gd name="connsiteY0" fmla="*/ 0 h 423"/>
                <a:gd name="connsiteX1" fmla="*/ 953 w 952"/>
                <a:gd name="connsiteY1" fmla="*/ 0 h 423"/>
                <a:gd name="connsiteX2" fmla="*/ 953 w 952"/>
                <a:gd name="connsiteY2" fmla="*/ 0 h 423"/>
                <a:gd name="connsiteX3" fmla="*/ 0 w 952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0" y="0"/>
                  </a:move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952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410F7BC0-66B1-49B9-8E2E-6B8B8737EB20}"/>
                </a:ext>
              </a:extLst>
            </p:cNvPr>
            <p:cNvSpPr/>
            <p:nvPr/>
          </p:nvSpPr>
          <p:spPr>
            <a:xfrm>
              <a:off x="6081712" y="3498109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  <a:gd name="connsiteX4" fmla="*/ 0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ubicBezTo>
                    <a:pt x="0" y="423"/>
                    <a:pt x="953" y="-529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BF573BD-329E-4703-934C-EB7F1360AA0B}"/>
                </a:ext>
              </a:extLst>
            </p:cNvPr>
            <p:cNvSpPr/>
            <p:nvPr/>
          </p:nvSpPr>
          <p:spPr>
            <a:xfrm>
              <a:off x="5958839" y="3494722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0 h 952"/>
                <a:gd name="connsiteX2" fmla="*/ 953 w 952"/>
                <a:gd name="connsiteY2" fmla="*/ 0 h 952"/>
                <a:gd name="connsiteX3" fmla="*/ 953 w 952"/>
                <a:gd name="connsiteY3" fmla="*/ 0 h 952"/>
                <a:gd name="connsiteX4" fmla="*/ 0 w 952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953"/>
                    <a:pt x="953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260F47B-B991-4BF4-BEC8-D9D572CAB561}"/>
                </a:ext>
              </a:extLst>
            </p:cNvPr>
            <p:cNvSpPr/>
            <p:nvPr/>
          </p:nvSpPr>
          <p:spPr>
            <a:xfrm>
              <a:off x="6111239" y="3523297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0 w 1904"/>
                <a:gd name="connsiteY1" fmla="*/ 0 h 9525"/>
                <a:gd name="connsiteX2" fmla="*/ 1905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FD46A8-3FB4-49FA-A1B7-4E76528AFDD2}"/>
                </a:ext>
              </a:extLst>
            </p:cNvPr>
            <p:cNvSpPr/>
            <p:nvPr/>
          </p:nvSpPr>
          <p:spPr>
            <a:xfrm>
              <a:off x="5967412" y="3468052"/>
              <a:ext cx="952" cy="1347"/>
            </a:xfrm>
            <a:custGeom>
              <a:avLst/>
              <a:gdLst>
                <a:gd name="connsiteX0" fmla="*/ 0 w 952"/>
                <a:gd name="connsiteY0" fmla="*/ 952 h 1347"/>
                <a:gd name="connsiteX1" fmla="*/ 0 w 952"/>
                <a:gd name="connsiteY1" fmla="*/ 952 h 1347"/>
                <a:gd name="connsiteX2" fmla="*/ 952 w 952"/>
                <a:gd name="connsiteY2" fmla="*/ 0 h 1347"/>
                <a:gd name="connsiteX3" fmla="*/ 952 w 952"/>
                <a:gd name="connsiteY3" fmla="*/ 0 h 1347"/>
                <a:gd name="connsiteX4" fmla="*/ 0 w 952"/>
                <a:gd name="connsiteY4" fmla="*/ 952 h 1347"/>
                <a:gd name="connsiteX5" fmla="*/ 0 w 952"/>
                <a:gd name="connsiteY5" fmla="*/ 952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1347">
                  <a:moveTo>
                    <a:pt x="0" y="952"/>
                  </a:moveTo>
                  <a:cubicBezTo>
                    <a:pt x="0" y="952"/>
                    <a:pt x="952" y="952"/>
                    <a:pt x="0" y="952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952"/>
                    <a:pt x="952" y="1905"/>
                    <a:pt x="0" y="952"/>
                  </a:cubicBez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1B91F15-2E72-4FEC-9C47-AFB206EB6102}"/>
                </a:ext>
              </a:extLst>
            </p:cNvPr>
            <p:cNvSpPr/>
            <p:nvPr/>
          </p:nvSpPr>
          <p:spPr>
            <a:xfrm>
              <a:off x="6044141" y="3459056"/>
              <a:ext cx="2328" cy="423"/>
            </a:xfrm>
            <a:custGeom>
              <a:avLst/>
              <a:gdLst>
                <a:gd name="connsiteX0" fmla="*/ 423 w 2328"/>
                <a:gd name="connsiteY0" fmla="*/ 423 h 423"/>
                <a:gd name="connsiteX1" fmla="*/ 423 w 2328"/>
                <a:gd name="connsiteY1" fmla="*/ 423 h 423"/>
                <a:gd name="connsiteX2" fmla="*/ 2328 w 2328"/>
                <a:gd name="connsiteY2" fmla="*/ 423 h 423"/>
                <a:gd name="connsiteX3" fmla="*/ 423 w 2328"/>
                <a:gd name="connsiteY3" fmla="*/ 423 h 423"/>
                <a:gd name="connsiteX4" fmla="*/ 423 w 2328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8" h="423">
                  <a:moveTo>
                    <a:pt x="423" y="423"/>
                  </a:moveTo>
                  <a:cubicBezTo>
                    <a:pt x="-529" y="423"/>
                    <a:pt x="423" y="-529"/>
                    <a:pt x="423" y="423"/>
                  </a:cubicBezTo>
                  <a:cubicBezTo>
                    <a:pt x="1376" y="423"/>
                    <a:pt x="1376" y="423"/>
                    <a:pt x="2328" y="423"/>
                  </a:cubicBezTo>
                  <a:cubicBezTo>
                    <a:pt x="1376" y="423"/>
                    <a:pt x="423" y="423"/>
                    <a:pt x="423" y="423"/>
                  </a:cubicBezTo>
                  <a:lnTo>
                    <a:pt x="423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20CB885-687D-4B9F-AB5E-26FB03F18238}"/>
                </a:ext>
              </a:extLst>
            </p:cNvPr>
            <p:cNvSpPr/>
            <p:nvPr/>
          </p:nvSpPr>
          <p:spPr>
            <a:xfrm>
              <a:off x="6157912" y="3519064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953 w 952"/>
                <a:gd name="connsiteY1" fmla="*/ 423 h 423"/>
                <a:gd name="connsiteX2" fmla="*/ 953 w 952"/>
                <a:gd name="connsiteY2" fmla="*/ 423 h 423"/>
                <a:gd name="connsiteX3" fmla="*/ 0 w 952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cubicBezTo>
                    <a:pt x="0" y="423"/>
                    <a:pt x="953" y="-529"/>
                    <a:pt x="953" y="423"/>
                  </a:cubicBezTo>
                  <a:cubicBezTo>
                    <a:pt x="953" y="423"/>
                    <a:pt x="953" y="423"/>
                    <a:pt x="953" y="423"/>
                  </a:cubicBezTo>
                  <a:cubicBezTo>
                    <a:pt x="953" y="423"/>
                    <a:pt x="953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89AF81D-9D57-4082-A6DA-DB6236697443}"/>
                </a:ext>
              </a:extLst>
            </p:cNvPr>
            <p:cNvSpPr/>
            <p:nvPr/>
          </p:nvSpPr>
          <p:spPr>
            <a:xfrm>
              <a:off x="6061709" y="3461623"/>
              <a:ext cx="952" cy="714"/>
            </a:xfrm>
            <a:custGeom>
              <a:avLst/>
              <a:gdLst>
                <a:gd name="connsiteX0" fmla="*/ 0 w 952"/>
                <a:gd name="connsiteY0" fmla="*/ 714 h 714"/>
                <a:gd name="connsiteX1" fmla="*/ 0 w 952"/>
                <a:gd name="connsiteY1" fmla="*/ 714 h 714"/>
                <a:gd name="connsiteX2" fmla="*/ 953 w 952"/>
                <a:gd name="connsiteY2" fmla="*/ 714 h 714"/>
                <a:gd name="connsiteX3" fmla="*/ 0 w 952"/>
                <a:gd name="connsiteY3" fmla="*/ 714 h 714"/>
                <a:gd name="connsiteX4" fmla="*/ 0 w 952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953" y="714"/>
                  </a:cubicBezTo>
                  <a:cubicBezTo>
                    <a:pt x="953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8EC946A-F65E-44E1-AB7D-468BFF97A889}"/>
                </a:ext>
              </a:extLst>
            </p:cNvPr>
            <p:cNvSpPr/>
            <p:nvPr/>
          </p:nvSpPr>
          <p:spPr>
            <a:xfrm>
              <a:off x="6154102" y="3506152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0 w 952"/>
                <a:gd name="connsiteY1" fmla="*/ 0 h 714"/>
                <a:gd name="connsiteX2" fmla="*/ 953 w 952"/>
                <a:gd name="connsiteY2" fmla="*/ 0 h 714"/>
                <a:gd name="connsiteX3" fmla="*/ 0 w 952"/>
                <a:gd name="connsiteY3" fmla="*/ 0 h 714"/>
                <a:gd name="connsiteX4" fmla="*/ 0 w 952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953"/>
                    <a:pt x="0" y="953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BFD92CE-26D3-402E-96AA-8E21E04DB9F5}"/>
                </a:ext>
              </a:extLst>
            </p:cNvPr>
            <p:cNvSpPr/>
            <p:nvPr/>
          </p:nvSpPr>
          <p:spPr>
            <a:xfrm>
              <a:off x="6188921" y="3512819"/>
              <a:ext cx="1375" cy="9525"/>
            </a:xfrm>
            <a:custGeom>
              <a:avLst/>
              <a:gdLst>
                <a:gd name="connsiteX0" fmla="*/ 423 w 1375"/>
                <a:gd name="connsiteY0" fmla="*/ 0 h 9525"/>
                <a:gd name="connsiteX1" fmla="*/ 1376 w 1375"/>
                <a:gd name="connsiteY1" fmla="*/ 0 h 9525"/>
                <a:gd name="connsiteX2" fmla="*/ 423 w 1375"/>
                <a:gd name="connsiteY2" fmla="*/ 0 h 9525"/>
                <a:gd name="connsiteX3" fmla="*/ 423 w 1375"/>
                <a:gd name="connsiteY3" fmla="*/ 0 h 9525"/>
                <a:gd name="connsiteX4" fmla="*/ 423 w 137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" h="9525">
                  <a:moveTo>
                    <a:pt x="423" y="0"/>
                  </a:moveTo>
                  <a:cubicBezTo>
                    <a:pt x="423" y="0"/>
                    <a:pt x="1376" y="0"/>
                    <a:pt x="1376" y="0"/>
                  </a:cubicBezTo>
                  <a:cubicBezTo>
                    <a:pt x="1376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38D6A5F8-1111-4AFD-AFBE-766DC33517DE}"/>
                </a:ext>
              </a:extLst>
            </p:cNvPr>
            <p:cNvSpPr/>
            <p:nvPr/>
          </p:nvSpPr>
          <p:spPr>
            <a:xfrm>
              <a:off x="6046046" y="3495675"/>
              <a:ext cx="846" cy="714"/>
            </a:xfrm>
            <a:custGeom>
              <a:avLst/>
              <a:gdLst>
                <a:gd name="connsiteX0" fmla="*/ 423 w 846"/>
                <a:gd name="connsiteY0" fmla="*/ 0 h 714"/>
                <a:gd name="connsiteX1" fmla="*/ 423 w 846"/>
                <a:gd name="connsiteY1" fmla="*/ 0 h 714"/>
                <a:gd name="connsiteX2" fmla="*/ 423 w 846"/>
                <a:gd name="connsiteY2" fmla="*/ 0 h 714"/>
                <a:gd name="connsiteX3" fmla="*/ 423 w 846"/>
                <a:gd name="connsiteY3" fmla="*/ 0 h 714"/>
                <a:gd name="connsiteX4" fmla="*/ 423 w 846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6" h="714">
                  <a:moveTo>
                    <a:pt x="423" y="0"/>
                  </a:moveTo>
                  <a:cubicBezTo>
                    <a:pt x="423" y="953"/>
                    <a:pt x="423" y="953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1376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B61896A-3040-468A-8BFA-1239FB994032}"/>
                </a:ext>
              </a:extLst>
            </p:cNvPr>
            <p:cNvSpPr/>
            <p:nvPr/>
          </p:nvSpPr>
          <p:spPr>
            <a:xfrm>
              <a:off x="6184581" y="3515254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0 w 952"/>
                <a:gd name="connsiteY1" fmla="*/ 423 h 423"/>
                <a:gd name="connsiteX2" fmla="*/ 953 w 952"/>
                <a:gd name="connsiteY2" fmla="*/ 423 h 423"/>
                <a:gd name="connsiteX3" fmla="*/ 953 w 952"/>
                <a:gd name="connsiteY3" fmla="*/ 423 h 423"/>
                <a:gd name="connsiteX4" fmla="*/ 0 w 952"/>
                <a:gd name="connsiteY4" fmla="*/ 423 h 423"/>
                <a:gd name="connsiteX5" fmla="*/ 0 w 952"/>
                <a:gd name="connsiteY5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953" y="423"/>
                    <a:pt x="953" y="-529"/>
                    <a:pt x="953" y="423"/>
                  </a:cubicBezTo>
                  <a:cubicBezTo>
                    <a:pt x="953" y="423"/>
                    <a:pt x="953" y="423"/>
                    <a:pt x="953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953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1F023F1-0C8D-4FD8-83EB-42F234FBEC81}"/>
                </a:ext>
              </a:extLst>
            </p:cNvPr>
            <p:cNvSpPr/>
            <p:nvPr/>
          </p:nvSpPr>
          <p:spPr>
            <a:xfrm>
              <a:off x="6107429" y="3459479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0 w 952"/>
                <a:gd name="connsiteY1" fmla="*/ 0 h 952"/>
                <a:gd name="connsiteX2" fmla="*/ 952 w 952"/>
                <a:gd name="connsiteY2" fmla="*/ 0 h 952"/>
                <a:gd name="connsiteX3" fmla="*/ 952 w 952"/>
                <a:gd name="connsiteY3" fmla="*/ 953 h 952"/>
                <a:gd name="connsiteX4" fmla="*/ 952 w 952"/>
                <a:gd name="connsiteY4" fmla="*/ 953 h 952"/>
                <a:gd name="connsiteX5" fmla="*/ 952 w 952"/>
                <a:gd name="connsiteY5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cubicBezTo>
                    <a:pt x="952" y="953"/>
                    <a:pt x="0" y="953"/>
                    <a:pt x="0" y="0"/>
                  </a:cubicBez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953"/>
                  </a:cubicBezTo>
                  <a:cubicBezTo>
                    <a:pt x="0" y="953"/>
                    <a:pt x="952" y="953"/>
                    <a:pt x="952" y="953"/>
                  </a:cubicBezTo>
                  <a:cubicBezTo>
                    <a:pt x="952" y="953"/>
                    <a:pt x="952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79F2082-8588-467F-9BC6-5EC12611A91A}"/>
                </a:ext>
              </a:extLst>
            </p:cNvPr>
            <p:cNvSpPr/>
            <p:nvPr/>
          </p:nvSpPr>
          <p:spPr>
            <a:xfrm>
              <a:off x="6191249" y="3510200"/>
              <a:ext cx="1905" cy="714"/>
            </a:xfrm>
            <a:custGeom>
              <a:avLst/>
              <a:gdLst>
                <a:gd name="connsiteX0" fmla="*/ 1905 w 1905"/>
                <a:gd name="connsiteY0" fmla="*/ 714 h 714"/>
                <a:gd name="connsiteX1" fmla="*/ 0 w 1905"/>
                <a:gd name="connsiteY1" fmla="*/ 714 h 714"/>
                <a:gd name="connsiteX2" fmla="*/ 1905 w 190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714">
                  <a:moveTo>
                    <a:pt x="1905" y="714"/>
                  </a:moveTo>
                  <a:cubicBezTo>
                    <a:pt x="953" y="714"/>
                    <a:pt x="953" y="714"/>
                    <a:pt x="0" y="714"/>
                  </a:cubicBezTo>
                  <a:cubicBezTo>
                    <a:pt x="953" y="-238"/>
                    <a:pt x="1905" y="-238"/>
                    <a:pt x="1905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4CB1D77-F7BB-4D3D-A60C-EB3307C364A3}"/>
                </a:ext>
              </a:extLst>
            </p:cNvPr>
            <p:cNvSpPr/>
            <p:nvPr/>
          </p:nvSpPr>
          <p:spPr>
            <a:xfrm>
              <a:off x="6114096" y="3497580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3 w 952"/>
                <a:gd name="connsiteY1" fmla="*/ 0 h 952"/>
                <a:gd name="connsiteX2" fmla="*/ 953 w 952"/>
                <a:gd name="connsiteY2" fmla="*/ 0 h 952"/>
                <a:gd name="connsiteX3" fmla="*/ 953 w 952"/>
                <a:gd name="connsiteY3" fmla="*/ 0 h 952"/>
                <a:gd name="connsiteX4" fmla="*/ 0 w 952"/>
                <a:gd name="connsiteY4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952"/>
                    <a:pt x="953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D666ECA-2707-40A1-98DE-E9CF474D9628}"/>
                </a:ext>
              </a:extLst>
            </p:cNvPr>
            <p:cNvSpPr/>
            <p:nvPr/>
          </p:nvSpPr>
          <p:spPr>
            <a:xfrm>
              <a:off x="6009322" y="3518534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cubicBezTo>
                    <a:pt x="952" y="0"/>
                    <a:pt x="1905" y="0"/>
                    <a:pt x="1905" y="0"/>
                  </a:cubicBezTo>
                  <a:cubicBezTo>
                    <a:pt x="1905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2DCE8-25DB-4EBC-BA52-A9BD39D75A93}"/>
                </a:ext>
              </a:extLst>
            </p:cNvPr>
            <p:cNvSpPr/>
            <p:nvPr/>
          </p:nvSpPr>
          <p:spPr>
            <a:xfrm>
              <a:off x="6100762" y="3495675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953 h 952"/>
                <a:gd name="connsiteX3" fmla="*/ 0 w 952"/>
                <a:gd name="connsiteY3" fmla="*/ 953 h 952"/>
                <a:gd name="connsiteX4" fmla="*/ 0 w 952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0" y="0"/>
                    <a:pt x="953" y="0"/>
                  </a:cubicBezTo>
                  <a:cubicBezTo>
                    <a:pt x="953" y="0"/>
                    <a:pt x="953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20B883F8-28CE-407D-911E-1436E18452D3}"/>
                </a:ext>
              </a:extLst>
            </p:cNvPr>
            <p:cNvSpPr/>
            <p:nvPr/>
          </p:nvSpPr>
          <p:spPr>
            <a:xfrm>
              <a:off x="6038849" y="3451145"/>
              <a:ext cx="952" cy="1428"/>
            </a:xfrm>
            <a:custGeom>
              <a:avLst/>
              <a:gdLst>
                <a:gd name="connsiteX0" fmla="*/ 0 w 952"/>
                <a:gd name="connsiteY0" fmla="*/ 714 h 1428"/>
                <a:gd name="connsiteX1" fmla="*/ 0 w 952"/>
                <a:gd name="connsiteY1" fmla="*/ 714 h 1428"/>
                <a:gd name="connsiteX2" fmla="*/ 953 w 952"/>
                <a:gd name="connsiteY2" fmla="*/ 714 h 1428"/>
                <a:gd name="connsiteX3" fmla="*/ 953 w 952"/>
                <a:gd name="connsiteY3" fmla="*/ 714 h 1428"/>
                <a:gd name="connsiteX4" fmla="*/ 0 w 952"/>
                <a:gd name="connsiteY4" fmla="*/ 714 h 1428"/>
                <a:gd name="connsiteX5" fmla="*/ 0 w 952"/>
                <a:gd name="connsiteY5" fmla="*/ 714 h 1428"/>
                <a:gd name="connsiteX6" fmla="*/ 0 w 952"/>
                <a:gd name="connsiteY6" fmla="*/ 714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1428">
                  <a:moveTo>
                    <a:pt x="0" y="714"/>
                  </a:moveTo>
                  <a:cubicBezTo>
                    <a:pt x="0" y="714"/>
                    <a:pt x="953" y="714"/>
                    <a:pt x="0" y="714"/>
                  </a:cubicBezTo>
                  <a:cubicBezTo>
                    <a:pt x="953" y="-238"/>
                    <a:pt x="953" y="-238"/>
                    <a:pt x="953" y="714"/>
                  </a:cubicBezTo>
                  <a:cubicBezTo>
                    <a:pt x="953" y="714"/>
                    <a:pt x="953" y="714"/>
                    <a:pt x="953" y="714"/>
                  </a:cubicBezTo>
                  <a:cubicBezTo>
                    <a:pt x="953" y="1667"/>
                    <a:pt x="953" y="1667"/>
                    <a:pt x="0" y="714"/>
                  </a:cubicBezTo>
                  <a:cubicBezTo>
                    <a:pt x="0" y="1667"/>
                    <a:pt x="0" y="1667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CB80D00-57E6-48EB-B860-A5EAE38CA76B}"/>
                </a:ext>
              </a:extLst>
            </p:cNvPr>
            <p:cNvSpPr/>
            <p:nvPr/>
          </p:nvSpPr>
          <p:spPr>
            <a:xfrm>
              <a:off x="6086712" y="3492103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  <a:gd name="connsiteX5" fmla="*/ 714 w 714"/>
                <a:gd name="connsiteY5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-238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-238" y="-238"/>
                    <a:pt x="714" y="-238"/>
                    <a:pt x="714" y="714"/>
                  </a:cubicBezTo>
                  <a:cubicBezTo>
                    <a:pt x="714" y="-238"/>
                    <a:pt x="714" y="714"/>
                    <a:pt x="714" y="714"/>
                  </a:cubicBezTo>
                  <a:cubicBezTo>
                    <a:pt x="-238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F32E59FF-55AC-4146-8379-5B055BA5168F}"/>
                </a:ext>
              </a:extLst>
            </p:cNvPr>
            <p:cNvSpPr/>
            <p:nvPr/>
          </p:nvSpPr>
          <p:spPr>
            <a:xfrm>
              <a:off x="6056946" y="3462866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0 w 952"/>
                <a:gd name="connsiteY1" fmla="*/ 423 h 423"/>
                <a:gd name="connsiteX2" fmla="*/ 953 w 952"/>
                <a:gd name="connsiteY2" fmla="*/ 423 h 423"/>
                <a:gd name="connsiteX3" fmla="*/ 0 w 952"/>
                <a:gd name="connsiteY3" fmla="*/ 423 h 423"/>
                <a:gd name="connsiteX4" fmla="*/ 0 w 952"/>
                <a:gd name="connsiteY4" fmla="*/ 423 h 423"/>
                <a:gd name="connsiteX5" fmla="*/ 0 w 952"/>
                <a:gd name="connsiteY5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953" y="-529"/>
                    <a:pt x="953" y="423"/>
                    <a:pt x="953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953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EDBE81EB-FB37-4E14-9157-A00D278B6BB2}"/>
                </a:ext>
              </a:extLst>
            </p:cNvPr>
            <p:cNvSpPr/>
            <p:nvPr/>
          </p:nvSpPr>
          <p:spPr>
            <a:xfrm>
              <a:off x="6050808" y="3517582"/>
              <a:ext cx="846" cy="952"/>
            </a:xfrm>
            <a:custGeom>
              <a:avLst/>
              <a:gdLst>
                <a:gd name="connsiteX0" fmla="*/ 423 w 846"/>
                <a:gd name="connsiteY0" fmla="*/ 953 h 952"/>
                <a:gd name="connsiteX1" fmla="*/ 423 w 846"/>
                <a:gd name="connsiteY1" fmla="*/ 953 h 952"/>
                <a:gd name="connsiteX2" fmla="*/ 423 w 846"/>
                <a:gd name="connsiteY2" fmla="*/ 0 h 952"/>
                <a:gd name="connsiteX3" fmla="*/ 423 w 846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" h="952">
                  <a:moveTo>
                    <a:pt x="423" y="953"/>
                  </a:moveTo>
                  <a:cubicBezTo>
                    <a:pt x="423" y="953"/>
                    <a:pt x="-529" y="953"/>
                    <a:pt x="423" y="953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1376" y="953"/>
                    <a:pt x="423" y="953"/>
                    <a:pt x="42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216A57A-700F-4B24-B74F-F4DF3B8C1821}"/>
                </a:ext>
              </a:extLst>
            </p:cNvPr>
            <p:cNvSpPr/>
            <p:nvPr/>
          </p:nvSpPr>
          <p:spPr>
            <a:xfrm>
              <a:off x="5977889" y="3498532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0 w 952"/>
                <a:gd name="connsiteY2" fmla="*/ 953 h 952"/>
                <a:gd name="connsiteX3" fmla="*/ 0 w 952"/>
                <a:gd name="connsiteY3" fmla="*/ 953 h 952"/>
                <a:gd name="connsiteX4" fmla="*/ 953 w 952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0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FCB17066-B079-4D9C-874C-9960AA114094}"/>
                </a:ext>
              </a:extLst>
            </p:cNvPr>
            <p:cNvSpPr/>
            <p:nvPr/>
          </p:nvSpPr>
          <p:spPr>
            <a:xfrm>
              <a:off x="6167966" y="3520678"/>
              <a:ext cx="423" cy="714"/>
            </a:xfrm>
            <a:custGeom>
              <a:avLst/>
              <a:gdLst>
                <a:gd name="connsiteX0" fmla="*/ 423 w 423"/>
                <a:gd name="connsiteY0" fmla="*/ 714 h 714"/>
                <a:gd name="connsiteX1" fmla="*/ 423 w 423"/>
                <a:gd name="connsiteY1" fmla="*/ 714 h 714"/>
                <a:gd name="connsiteX2" fmla="*/ 423 w 423"/>
                <a:gd name="connsiteY2" fmla="*/ 714 h 714"/>
                <a:gd name="connsiteX3" fmla="*/ 423 w 423"/>
                <a:gd name="connsiteY3" fmla="*/ 714 h 714"/>
                <a:gd name="connsiteX4" fmla="*/ 423 w 423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423" y="714"/>
                  </a:moveTo>
                  <a:cubicBezTo>
                    <a:pt x="423" y="714"/>
                    <a:pt x="-529" y="714"/>
                    <a:pt x="423" y="714"/>
                  </a:cubicBezTo>
                  <a:cubicBezTo>
                    <a:pt x="-529" y="714"/>
                    <a:pt x="423" y="-238"/>
                    <a:pt x="423" y="714"/>
                  </a:cubicBezTo>
                  <a:cubicBezTo>
                    <a:pt x="423" y="-238"/>
                    <a:pt x="423" y="-238"/>
                    <a:pt x="423" y="714"/>
                  </a:cubicBezTo>
                  <a:cubicBezTo>
                    <a:pt x="423" y="714"/>
                    <a:pt x="423" y="714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F453031C-816C-4670-BDBC-DBC6E64C36D0}"/>
                </a:ext>
              </a:extLst>
            </p:cNvPr>
            <p:cNvSpPr/>
            <p:nvPr/>
          </p:nvSpPr>
          <p:spPr>
            <a:xfrm>
              <a:off x="6130289" y="3495675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1905 w 1904"/>
                <a:gd name="connsiteY2" fmla="*/ 0 h 9525"/>
                <a:gd name="connsiteX3" fmla="*/ 1905 w 1904"/>
                <a:gd name="connsiteY3" fmla="*/ 0 h 9525"/>
                <a:gd name="connsiteX4" fmla="*/ 0 w 190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cubicBezTo>
                    <a:pt x="953" y="0"/>
                    <a:pt x="953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F7559C9-3E9F-4B79-9E21-C8C9EC55C2B3}"/>
                </a:ext>
              </a:extLst>
            </p:cNvPr>
            <p:cNvSpPr/>
            <p:nvPr/>
          </p:nvSpPr>
          <p:spPr>
            <a:xfrm>
              <a:off x="6215300" y="3481387"/>
              <a:ext cx="714" cy="952"/>
            </a:xfrm>
            <a:custGeom>
              <a:avLst/>
              <a:gdLst>
                <a:gd name="connsiteX0" fmla="*/ 714 w 714"/>
                <a:gd name="connsiteY0" fmla="*/ 953 h 952"/>
                <a:gd name="connsiteX1" fmla="*/ 714 w 714"/>
                <a:gd name="connsiteY1" fmla="*/ 953 h 952"/>
                <a:gd name="connsiteX2" fmla="*/ 714 w 714"/>
                <a:gd name="connsiteY2" fmla="*/ 0 h 952"/>
                <a:gd name="connsiteX3" fmla="*/ 714 w 714"/>
                <a:gd name="connsiteY3" fmla="*/ 953 h 952"/>
                <a:gd name="connsiteX4" fmla="*/ 714 w 714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">
                  <a:moveTo>
                    <a:pt x="714" y="953"/>
                  </a:moveTo>
                  <a:cubicBezTo>
                    <a:pt x="-238" y="953"/>
                    <a:pt x="-238" y="953"/>
                    <a:pt x="714" y="953"/>
                  </a:cubicBezTo>
                  <a:cubicBezTo>
                    <a:pt x="714" y="0"/>
                    <a:pt x="-238" y="0"/>
                    <a:pt x="714" y="0"/>
                  </a:cubicBezTo>
                  <a:cubicBezTo>
                    <a:pt x="-238" y="0"/>
                    <a:pt x="714" y="0"/>
                    <a:pt x="714" y="953"/>
                  </a:cubicBezTo>
                  <a:cubicBezTo>
                    <a:pt x="714" y="0"/>
                    <a:pt x="714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B2BCE4F-0E04-414C-B580-829FFBB349F6}"/>
                </a:ext>
              </a:extLst>
            </p:cNvPr>
            <p:cNvSpPr/>
            <p:nvPr/>
          </p:nvSpPr>
          <p:spPr>
            <a:xfrm>
              <a:off x="6208247" y="3489245"/>
              <a:ext cx="1099" cy="714"/>
            </a:xfrm>
            <a:custGeom>
              <a:avLst/>
              <a:gdLst>
                <a:gd name="connsiteX0" fmla="*/ 1100 w 1099"/>
                <a:gd name="connsiteY0" fmla="*/ 714 h 714"/>
                <a:gd name="connsiteX1" fmla="*/ 1100 w 1099"/>
                <a:gd name="connsiteY1" fmla="*/ 714 h 714"/>
                <a:gd name="connsiteX2" fmla="*/ 1100 w 1099"/>
                <a:gd name="connsiteY2" fmla="*/ 714 h 714"/>
                <a:gd name="connsiteX3" fmla="*/ 1100 w 1099"/>
                <a:gd name="connsiteY3" fmla="*/ 714 h 714"/>
                <a:gd name="connsiteX4" fmla="*/ 1100 w 1099"/>
                <a:gd name="connsiteY4" fmla="*/ 714 h 714"/>
                <a:gd name="connsiteX5" fmla="*/ 1100 w 1099"/>
                <a:gd name="connsiteY5" fmla="*/ 714 h 714"/>
                <a:gd name="connsiteX6" fmla="*/ 1100 w 1099"/>
                <a:gd name="connsiteY6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" h="714">
                  <a:moveTo>
                    <a:pt x="1100" y="714"/>
                  </a:moveTo>
                  <a:cubicBezTo>
                    <a:pt x="1100" y="714"/>
                    <a:pt x="147" y="714"/>
                    <a:pt x="1100" y="714"/>
                  </a:cubicBezTo>
                  <a:cubicBezTo>
                    <a:pt x="147" y="714"/>
                    <a:pt x="147" y="714"/>
                    <a:pt x="1100" y="714"/>
                  </a:cubicBezTo>
                  <a:cubicBezTo>
                    <a:pt x="-805" y="-238"/>
                    <a:pt x="147" y="-238"/>
                    <a:pt x="1100" y="714"/>
                  </a:cubicBezTo>
                  <a:cubicBezTo>
                    <a:pt x="147" y="-238"/>
                    <a:pt x="147" y="-238"/>
                    <a:pt x="1100" y="714"/>
                  </a:cubicBezTo>
                  <a:cubicBezTo>
                    <a:pt x="1100" y="-238"/>
                    <a:pt x="147" y="-238"/>
                    <a:pt x="1100" y="714"/>
                  </a:cubicBezTo>
                  <a:lnTo>
                    <a:pt x="110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5381B89-54E8-4A51-BE56-B0DE907BB3B3}"/>
                </a:ext>
              </a:extLst>
            </p:cNvPr>
            <p:cNvSpPr/>
            <p:nvPr/>
          </p:nvSpPr>
          <p:spPr>
            <a:xfrm>
              <a:off x="6096952" y="3511867"/>
              <a:ext cx="952" cy="952"/>
            </a:xfrm>
            <a:custGeom>
              <a:avLst/>
              <a:gdLst>
                <a:gd name="connsiteX0" fmla="*/ 952 w 952"/>
                <a:gd name="connsiteY0" fmla="*/ 952 h 952"/>
                <a:gd name="connsiteX1" fmla="*/ 0 w 952"/>
                <a:gd name="connsiteY1" fmla="*/ 0 h 952"/>
                <a:gd name="connsiteX2" fmla="*/ 0 w 952"/>
                <a:gd name="connsiteY2" fmla="*/ 0 h 952"/>
                <a:gd name="connsiteX3" fmla="*/ 952 w 952"/>
                <a:gd name="connsiteY3" fmla="*/ 952 h 952"/>
                <a:gd name="connsiteX4" fmla="*/ 952 w 952"/>
                <a:gd name="connsiteY4" fmla="*/ 952 h 952"/>
                <a:gd name="connsiteX5" fmla="*/ 952 w 952"/>
                <a:gd name="connsiteY5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">
                  <a:moveTo>
                    <a:pt x="952" y="952"/>
                  </a:moveTo>
                  <a:cubicBezTo>
                    <a:pt x="952" y="95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2" y="952"/>
                  </a:cubicBezTo>
                  <a:cubicBezTo>
                    <a:pt x="952" y="0"/>
                    <a:pt x="952" y="0"/>
                    <a:pt x="952" y="952"/>
                  </a:cubicBezTo>
                  <a:cubicBezTo>
                    <a:pt x="952" y="0"/>
                    <a:pt x="952" y="952"/>
                    <a:pt x="952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A714D2F8-38A0-4438-866B-792AD60B05DD}"/>
                </a:ext>
              </a:extLst>
            </p:cNvPr>
            <p:cNvSpPr/>
            <p:nvPr/>
          </p:nvSpPr>
          <p:spPr>
            <a:xfrm>
              <a:off x="5956511" y="3491865"/>
              <a:ext cx="1137" cy="952"/>
            </a:xfrm>
            <a:custGeom>
              <a:avLst/>
              <a:gdLst>
                <a:gd name="connsiteX0" fmla="*/ 423 w 1137"/>
                <a:gd name="connsiteY0" fmla="*/ 953 h 952"/>
                <a:gd name="connsiteX1" fmla="*/ 423 w 1137"/>
                <a:gd name="connsiteY1" fmla="*/ 953 h 952"/>
                <a:gd name="connsiteX2" fmla="*/ 423 w 1137"/>
                <a:gd name="connsiteY2" fmla="*/ 0 h 952"/>
                <a:gd name="connsiteX3" fmla="*/ 423 w 1137"/>
                <a:gd name="connsiteY3" fmla="*/ 953 h 952"/>
                <a:gd name="connsiteX4" fmla="*/ 423 w 1137"/>
                <a:gd name="connsiteY4" fmla="*/ 953 h 952"/>
                <a:gd name="connsiteX5" fmla="*/ 423 w 1137"/>
                <a:gd name="connsiteY5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" h="952">
                  <a:moveTo>
                    <a:pt x="423" y="953"/>
                  </a:moveTo>
                  <a:cubicBezTo>
                    <a:pt x="423" y="953"/>
                    <a:pt x="423" y="953"/>
                    <a:pt x="423" y="953"/>
                  </a:cubicBez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1376" y="0"/>
                    <a:pt x="423" y="953"/>
                  </a:cubicBezTo>
                  <a:cubicBezTo>
                    <a:pt x="1376" y="953"/>
                    <a:pt x="1376" y="953"/>
                    <a:pt x="423" y="953"/>
                  </a:cubicBezTo>
                  <a:cubicBezTo>
                    <a:pt x="1376" y="953"/>
                    <a:pt x="423" y="953"/>
                    <a:pt x="42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D30AF83-EFD8-4943-9D06-BFB7B64D9632}"/>
                </a:ext>
              </a:extLst>
            </p:cNvPr>
            <p:cNvSpPr/>
            <p:nvPr/>
          </p:nvSpPr>
          <p:spPr>
            <a:xfrm>
              <a:off x="6085521" y="3497580"/>
              <a:ext cx="952" cy="1347"/>
            </a:xfrm>
            <a:custGeom>
              <a:avLst/>
              <a:gdLst>
                <a:gd name="connsiteX0" fmla="*/ 0 w 952"/>
                <a:gd name="connsiteY0" fmla="*/ 952 h 1347"/>
                <a:gd name="connsiteX1" fmla="*/ 953 w 952"/>
                <a:gd name="connsiteY1" fmla="*/ 0 h 1347"/>
                <a:gd name="connsiteX2" fmla="*/ 953 w 952"/>
                <a:gd name="connsiteY2" fmla="*/ 0 h 1347"/>
                <a:gd name="connsiteX3" fmla="*/ 0 w 952"/>
                <a:gd name="connsiteY3" fmla="*/ 952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347">
                  <a:moveTo>
                    <a:pt x="0" y="952"/>
                  </a:moveTo>
                  <a:cubicBezTo>
                    <a:pt x="0" y="952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0" y="952"/>
                    <a:pt x="0" y="1905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CCD294F-AEE8-4728-971E-074859D19CFD}"/>
                </a:ext>
              </a:extLst>
            </p:cNvPr>
            <p:cNvSpPr/>
            <p:nvPr/>
          </p:nvSpPr>
          <p:spPr>
            <a:xfrm>
              <a:off x="6120764" y="3494960"/>
              <a:ext cx="952" cy="714"/>
            </a:xfrm>
            <a:custGeom>
              <a:avLst/>
              <a:gdLst>
                <a:gd name="connsiteX0" fmla="*/ 953 w 952"/>
                <a:gd name="connsiteY0" fmla="*/ 714 h 714"/>
                <a:gd name="connsiteX1" fmla="*/ 0 w 952"/>
                <a:gd name="connsiteY1" fmla="*/ 714 h 714"/>
                <a:gd name="connsiteX2" fmla="*/ 0 w 952"/>
                <a:gd name="connsiteY2" fmla="*/ 714 h 714"/>
                <a:gd name="connsiteX3" fmla="*/ 0 w 952"/>
                <a:gd name="connsiteY3" fmla="*/ 714 h 714"/>
                <a:gd name="connsiteX4" fmla="*/ 953 w 952"/>
                <a:gd name="connsiteY4" fmla="*/ 714 h 714"/>
                <a:gd name="connsiteX5" fmla="*/ 953 w 952"/>
                <a:gd name="connsiteY5" fmla="*/ 714 h 714"/>
                <a:gd name="connsiteX6" fmla="*/ 953 w 952"/>
                <a:gd name="connsiteY6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714">
                  <a:moveTo>
                    <a:pt x="953" y="714"/>
                  </a:moveTo>
                  <a:cubicBezTo>
                    <a:pt x="953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953" y="-238"/>
                    <a:pt x="953" y="714"/>
                  </a:cubicBezTo>
                  <a:cubicBezTo>
                    <a:pt x="953" y="-238"/>
                    <a:pt x="953" y="-238"/>
                    <a:pt x="953" y="714"/>
                  </a:cubicBezTo>
                  <a:lnTo>
                    <a:pt x="953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4FC8F3EB-FCC2-446E-AD8A-C870EEC20B55}"/>
                </a:ext>
              </a:extLst>
            </p:cNvPr>
            <p:cNvSpPr/>
            <p:nvPr/>
          </p:nvSpPr>
          <p:spPr>
            <a:xfrm>
              <a:off x="6046469" y="3500014"/>
              <a:ext cx="1904" cy="846"/>
            </a:xfrm>
            <a:custGeom>
              <a:avLst/>
              <a:gdLst>
                <a:gd name="connsiteX0" fmla="*/ 1905 w 1904"/>
                <a:gd name="connsiteY0" fmla="*/ 423 h 846"/>
                <a:gd name="connsiteX1" fmla="*/ 0 w 1904"/>
                <a:gd name="connsiteY1" fmla="*/ 423 h 846"/>
                <a:gd name="connsiteX2" fmla="*/ 1905 w 1904"/>
                <a:gd name="connsiteY2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846">
                  <a:moveTo>
                    <a:pt x="1905" y="423"/>
                  </a:moveTo>
                  <a:cubicBezTo>
                    <a:pt x="952" y="423"/>
                    <a:pt x="952" y="1376"/>
                    <a:pt x="0" y="423"/>
                  </a:cubicBezTo>
                  <a:cubicBezTo>
                    <a:pt x="952" y="-529"/>
                    <a:pt x="952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38C8855-AA5A-4892-8A1F-5F4E5AAA98F1}"/>
                </a:ext>
              </a:extLst>
            </p:cNvPr>
            <p:cNvSpPr/>
            <p:nvPr/>
          </p:nvSpPr>
          <p:spPr>
            <a:xfrm>
              <a:off x="6055994" y="3518534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0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7D52CB1-117E-41E0-9B37-7DC863983B05}"/>
                </a:ext>
              </a:extLst>
            </p:cNvPr>
            <p:cNvSpPr/>
            <p:nvPr/>
          </p:nvSpPr>
          <p:spPr>
            <a:xfrm>
              <a:off x="5955267" y="3484244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953"/>
                    <a:pt x="714" y="953"/>
                    <a:pt x="714" y="0"/>
                  </a:cubicBezTo>
                  <a:cubicBezTo>
                    <a:pt x="-238" y="953"/>
                    <a:pt x="-238" y="953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723DEB5-1DFF-4965-A36E-02926226BB81}"/>
                </a:ext>
              </a:extLst>
            </p:cNvPr>
            <p:cNvSpPr/>
            <p:nvPr/>
          </p:nvSpPr>
          <p:spPr>
            <a:xfrm>
              <a:off x="6107429" y="3522874"/>
              <a:ext cx="952" cy="423"/>
            </a:xfrm>
            <a:custGeom>
              <a:avLst/>
              <a:gdLst>
                <a:gd name="connsiteX0" fmla="*/ 952 w 952"/>
                <a:gd name="connsiteY0" fmla="*/ 423 h 423"/>
                <a:gd name="connsiteX1" fmla="*/ 0 w 952"/>
                <a:gd name="connsiteY1" fmla="*/ 423 h 423"/>
                <a:gd name="connsiteX2" fmla="*/ 0 w 952"/>
                <a:gd name="connsiteY2" fmla="*/ 423 h 423"/>
                <a:gd name="connsiteX3" fmla="*/ 0 w 952"/>
                <a:gd name="connsiteY3" fmla="*/ 423 h 423"/>
                <a:gd name="connsiteX4" fmla="*/ 952 w 952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423">
                  <a:moveTo>
                    <a:pt x="952" y="423"/>
                  </a:moveTo>
                  <a:cubicBezTo>
                    <a:pt x="952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95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CBFADB2-540C-49AD-B663-9792DF930A54}"/>
                </a:ext>
              </a:extLst>
            </p:cNvPr>
            <p:cNvSpPr/>
            <p:nvPr/>
          </p:nvSpPr>
          <p:spPr>
            <a:xfrm>
              <a:off x="6070282" y="3513772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952 w 952"/>
                <a:gd name="connsiteY2" fmla="*/ 953 h 952"/>
                <a:gd name="connsiteX3" fmla="*/ 0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952" y="0"/>
                    <a:pt x="952" y="0"/>
                  </a:cubicBezTo>
                  <a:cubicBezTo>
                    <a:pt x="952" y="0"/>
                    <a:pt x="952" y="0"/>
                    <a:pt x="952" y="953"/>
                  </a:cubicBezTo>
                  <a:cubicBezTo>
                    <a:pt x="952" y="953"/>
                    <a:pt x="952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6989307-08B1-4EEC-B7C1-BAE85A2E8F65}"/>
                </a:ext>
              </a:extLst>
            </p:cNvPr>
            <p:cNvSpPr/>
            <p:nvPr/>
          </p:nvSpPr>
          <p:spPr>
            <a:xfrm>
              <a:off x="6081712" y="3489959"/>
              <a:ext cx="1904" cy="952"/>
            </a:xfrm>
            <a:custGeom>
              <a:avLst/>
              <a:gdLst>
                <a:gd name="connsiteX0" fmla="*/ 0 w 1904"/>
                <a:gd name="connsiteY0" fmla="*/ 0 h 952"/>
                <a:gd name="connsiteX1" fmla="*/ 1905 w 1904"/>
                <a:gd name="connsiteY1" fmla="*/ 953 h 952"/>
                <a:gd name="connsiteX2" fmla="*/ 0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0"/>
                  </a:moveTo>
                  <a:cubicBezTo>
                    <a:pt x="953" y="0"/>
                    <a:pt x="1905" y="0"/>
                    <a:pt x="1905" y="953"/>
                  </a:cubicBezTo>
                  <a:cubicBezTo>
                    <a:pt x="953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9943679F-5BD4-4BE4-BCBF-93E09C8E57FC}"/>
                </a:ext>
              </a:extLst>
            </p:cNvPr>
            <p:cNvSpPr/>
            <p:nvPr/>
          </p:nvSpPr>
          <p:spPr>
            <a:xfrm>
              <a:off x="6005512" y="3463290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  <a:gd name="connsiteX5" fmla="*/ 952 w 952"/>
                <a:gd name="connsiteY5" fmla="*/ 0 h 9525"/>
                <a:gd name="connsiteX6" fmla="*/ 952 w 952"/>
                <a:gd name="connsiteY6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D6D308E-C220-4D4B-92A5-0F6AD350E4E3}"/>
                </a:ext>
              </a:extLst>
            </p:cNvPr>
            <p:cNvSpPr/>
            <p:nvPr/>
          </p:nvSpPr>
          <p:spPr>
            <a:xfrm>
              <a:off x="6058852" y="3509009"/>
              <a:ext cx="952" cy="1347"/>
            </a:xfrm>
            <a:custGeom>
              <a:avLst/>
              <a:gdLst>
                <a:gd name="connsiteX0" fmla="*/ 0 w 952"/>
                <a:gd name="connsiteY0" fmla="*/ 953 h 1347"/>
                <a:gd name="connsiteX1" fmla="*/ 952 w 952"/>
                <a:gd name="connsiteY1" fmla="*/ 0 h 1347"/>
                <a:gd name="connsiteX2" fmla="*/ 952 w 952"/>
                <a:gd name="connsiteY2" fmla="*/ 0 h 1347"/>
                <a:gd name="connsiteX3" fmla="*/ 952 w 952"/>
                <a:gd name="connsiteY3" fmla="*/ 0 h 1347"/>
                <a:gd name="connsiteX4" fmla="*/ 0 w 952"/>
                <a:gd name="connsiteY4" fmla="*/ 953 h 1347"/>
                <a:gd name="connsiteX5" fmla="*/ 0 w 952"/>
                <a:gd name="connsiteY5" fmla="*/ 953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1347">
                  <a:moveTo>
                    <a:pt x="0" y="953"/>
                  </a:moveTo>
                  <a:cubicBezTo>
                    <a:pt x="0" y="0"/>
                    <a:pt x="952" y="953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0" y="953"/>
                    <a:pt x="0" y="1905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FC93FEC-71C1-4A0C-BCC4-A711938ED1A0}"/>
                </a:ext>
              </a:extLst>
            </p:cNvPr>
            <p:cNvSpPr/>
            <p:nvPr/>
          </p:nvSpPr>
          <p:spPr>
            <a:xfrm>
              <a:off x="5964554" y="3420427"/>
              <a:ext cx="952" cy="423"/>
            </a:xfrm>
            <a:custGeom>
              <a:avLst/>
              <a:gdLst>
                <a:gd name="connsiteX0" fmla="*/ 952 w 952"/>
                <a:gd name="connsiteY0" fmla="*/ 0 h 423"/>
                <a:gd name="connsiteX1" fmla="*/ 0 w 952"/>
                <a:gd name="connsiteY1" fmla="*/ 0 h 423"/>
                <a:gd name="connsiteX2" fmla="*/ 0 w 952"/>
                <a:gd name="connsiteY2" fmla="*/ 0 h 423"/>
                <a:gd name="connsiteX3" fmla="*/ 952 w 952"/>
                <a:gd name="connsiteY3" fmla="*/ 0 h 423"/>
                <a:gd name="connsiteX4" fmla="*/ 952 w 952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423">
                  <a:moveTo>
                    <a:pt x="952" y="0"/>
                  </a:moveTo>
                  <a:cubicBezTo>
                    <a:pt x="952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2" y="0"/>
                  </a:cubicBezTo>
                  <a:cubicBezTo>
                    <a:pt x="952" y="952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023FDF7-8113-4294-A090-98C886FE01E2}"/>
                </a:ext>
              </a:extLst>
            </p:cNvPr>
            <p:cNvSpPr/>
            <p:nvPr/>
          </p:nvSpPr>
          <p:spPr>
            <a:xfrm>
              <a:off x="5961935" y="3455670"/>
              <a:ext cx="714" cy="952"/>
            </a:xfrm>
            <a:custGeom>
              <a:avLst/>
              <a:gdLst>
                <a:gd name="connsiteX0" fmla="*/ 714 w 714"/>
                <a:gd name="connsiteY0" fmla="*/ 0 h 952"/>
                <a:gd name="connsiteX1" fmla="*/ 714 w 714"/>
                <a:gd name="connsiteY1" fmla="*/ 0 h 952"/>
                <a:gd name="connsiteX2" fmla="*/ 714 w 714"/>
                <a:gd name="connsiteY2" fmla="*/ 952 h 952"/>
                <a:gd name="connsiteX3" fmla="*/ 714 w 714"/>
                <a:gd name="connsiteY3" fmla="*/ 0 h 952"/>
                <a:gd name="connsiteX4" fmla="*/ 714 w 714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">
                  <a:moveTo>
                    <a:pt x="714" y="0"/>
                  </a:moveTo>
                  <a:cubicBezTo>
                    <a:pt x="714" y="0"/>
                    <a:pt x="-238" y="952"/>
                    <a:pt x="714" y="0"/>
                  </a:cubicBezTo>
                  <a:cubicBezTo>
                    <a:pt x="714" y="952"/>
                    <a:pt x="714" y="952"/>
                    <a:pt x="714" y="952"/>
                  </a:cubicBezTo>
                  <a:cubicBezTo>
                    <a:pt x="-238" y="952"/>
                    <a:pt x="-238" y="952"/>
                    <a:pt x="714" y="0"/>
                  </a:cubicBezTo>
                  <a:cubicBezTo>
                    <a:pt x="-238" y="952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FC73993-7570-47C5-A727-C4BED3646D21}"/>
                </a:ext>
              </a:extLst>
            </p:cNvPr>
            <p:cNvSpPr/>
            <p:nvPr/>
          </p:nvSpPr>
          <p:spPr>
            <a:xfrm>
              <a:off x="6013661" y="3454003"/>
              <a:ext cx="423" cy="714"/>
            </a:xfrm>
            <a:custGeom>
              <a:avLst/>
              <a:gdLst>
                <a:gd name="connsiteX0" fmla="*/ 423 w 423"/>
                <a:gd name="connsiteY0" fmla="*/ 714 h 714"/>
                <a:gd name="connsiteX1" fmla="*/ 423 w 423"/>
                <a:gd name="connsiteY1" fmla="*/ 714 h 714"/>
                <a:gd name="connsiteX2" fmla="*/ 423 w 423"/>
                <a:gd name="connsiteY2" fmla="*/ 714 h 714"/>
                <a:gd name="connsiteX3" fmla="*/ 423 w 423"/>
                <a:gd name="connsiteY3" fmla="*/ 714 h 714"/>
                <a:gd name="connsiteX4" fmla="*/ 423 w 423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423" y="714"/>
                  </a:moveTo>
                  <a:cubicBezTo>
                    <a:pt x="423" y="714"/>
                    <a:pt x="-529" y="714"/>
                    <a:pt x="423" y="714"/>
                  </a:cubicBezTo>
                  <a:cubicBezTo>
                    <a:pt x="-529" y="714"/>
                    <a:pt x="423" y="714"/>
                    <a:pt x="423" y="714"/>
                  </a:cubicBezTo>
                  <a:cubicBezTo>
                    <a:pt x="423" y="-238"/>
                    <a:pt x="423" y="-238"/>
                    <a:pt x="423" y="714"/>
                  </a:cubicBezTo>
                  <a:cubicBezTo>
                    <a:pt x="423" y="714"/>
                    <a:pt x="423" y="714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451CB450-DE79-43E3-B44C-C09746CD6BB2}"/>
                </a:ext>
              </a:extLst>
            </p:cNvPr>
            <p:cNvSpPr/>
            <p:nvPr/>
          </p:nvSpPr>
          <p:spPr>
            <a:xfrm>
              <a:off x="6200774" y="3508057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953 w 952"/>
                <a:gd name="connsiteY1" fmla="*/ 0 h 714"/>
                <a:gd name="connsiteX2" fmla="*/ 0 w 952"/>
                <a:gd name="connsiteY2" fmla="*/ 0 h 714"/>
                <a:gd name="connsiteX3" fmla="*/ 0 w 952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953"/>
                    <a:pt x="953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B846445-53AE-4053-A823-2CA9E5E891BB}"/>
                </a:ext>
              </a:extLst>
            </p:cNvPr>
            <p:cNvSpPr/>
            <p:nvPr/>
          </p:nvSpPr>
          <p:spPr>
            <a:xfrm>
              <a:off x="6028371" y="3500014"/>
              <a:ext cx="1905" cy="423"/>
            </a:xfrm>
            <a:custGeom>
              <a:avLst/>
              <a:gdLst>
                <a:gd name="connsiteX0" fmla="*/ 1905 w 1905"/>
                <a:gd name="connsiteY0" fmla="*/ 423 h 423"/>
                <a:gd name="connsiteX1" fmla="*/ 0 w 1905"/>
                <a:gd name="connsiteY1" fmla="*/ 423 h 423"/>
                <a:gd name="connsiteX2" fmla="*/ 1905 w 1905"/>
                <a:gd name="connsiteY2" fmla="*/ 423 h 423"/>
                <a:gd name="connsiteX3" fmla="*/ 1905 w 190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423">
                  <a:moveTo>
                    <a:pt x="1905" y="423"/>
                  </a:moveTo>
                  <a:cubicBezTo>
                    <a:pt x="953" y="423"/>
                    <a:pt x="953" y="423"/>
                    <a:pt x="0" y="423"/>
                  </a:cubicBezTo>
                  <a:cubicBezTo>
                    <a:pt x="953" y="-529"/>
                    <a:pt x="953" y="423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0CA57D7B-863D-4D92-99E4-0955F5D31A92}"/>
                </a:ext>
              </a:extLst>
            </p:cNvPr>
            <p:cNvSpPr/>
            <p:nvPr/>
          </p:nvSpPr>
          <p:spPr>
            <a:xfrm>
              <a:off x="6142671" y="3461623"/>
              <a:ext cx="952" cy="714"/>
            </a:xfrm>
            <a:custGeom>
              <a:avLst/>
              <a:gdLst>
                <a:gd name="connsiteX0" fmla="*/ 953 w 952"/>
                <a:gd name="connsiteY0" fmla="*/ 714 h 714"/>
                <a:gd name="connsiteX1" fmla="*/ 953 w 952"/>
                <a:gd name="connsiteY1" fmla="*/ 714 h 714"/>
                <a:gd name="connsiteX2" fmla="*/ 0 w 952"/>
                <a:gd name="connsiteY2" fmla="*/ 714 h 714"/>
                <a:gd name="connsiteX3" fmla="*/ 953 w 952"/>
                <a:gd name="connsiteY3" fmla="*/ 714 h 714"/>
                <a:gd name="connsiteX4" fmla="*/ 953 w 952"/>
                <a:gd name="connsiteY4" fmla="*/ 714 h 714"/>
                <a:gd name="connsiteX5" fmla="*/ 953 w 952"/>
                <a:gd name="connsiteY5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714">
                  <a:moveTo>
                    <a:pt x="953" y="714"/>
                  </a:moveTo>
                  <a:cubicBezTo>
                    <a:pt x="953" y="714"/>
                    <a:pt x="953" y="714"/>
                    <a:pt x="953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953" y="-238"/>
                    <a:pt x="953" y="714"/>
                  </a:cubicBezTo>
                  <a:cubicBezTo>
                    <a:pt x="953" y="-238"/>
                    <a:pt x="953" y="-238"/>
                    <a:pt x="953" y="714"/>
                  </a:cubicBezTo>
                  <a:lnTo>
                    <a:pt x="953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818152C-4648-492E-AC25-B6205BB24EA2}"/>
                </a:ext>
              </a:extLst>
            </p:cNvPr>
            <p:cNvSpPr/>
            <p:nvPr/>
          </p:nvSpPr>
          <p:spPr>
            <a:xfrm>
              <a:off x="6106053" y="3457575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  <a:gd name="connsiteX4" fmla="*/ 423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-529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B59AF91-B983-483F-9D77-D6D01D024647}"/>
                </a:ext>
              </a:extLst>
            </p:cNvPr>
            <p:cNvSpPr/>
            <p:nvPr/>
          </p:nvSpPr>
          <p:spPr>
            <a:xfrm>
              <a:off x="6046707" y="3461384"/>
              <a:ext cx="1666" cy="952"/>
            </a:xfrm>
            <a:custGeom>
              <a:avLst/>
              <a:gdLst>
                <a:gd name="connsiteX0" fmla="*/ 1667 w 1666"/>
                <a:gd name="connsiteY0" fmla="*/ 953 h 952"/>
                <a:gd name="connsiteX1" fmla="*/ 714 w 1666"/>
                <a:gd name="connsiteY1" fmla="*/ 953 h 952"/>
                <a:gd name="connsiteX2" fmla="*/ 714 w 1666"/>
                <a:gd name="connsiteY2" fmla="*/ 0 h 952"/>
                <a:gd name="connsiteX3" fmla="*/ 1667 w 1666"/>
                <a:gd name="connsiteY3" fmla="*/ 953 h 952"/>
                <a:gd name="connsiteX4" fmla="*/ 1667 w 1666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" h="952">
                  <a:moveTo>
                    <a:pt x="1667" y="953"/>
                  </a:moveTo>
                  <a:cubicBezTo>
                    <a:pt x="1667" y="953"/>
                    <a:pt x="714" y="953"/>
                    <a:pt x="714" y="953"/>
                  </a:cubicBezTo>
                  <a:cubicBezTo>
                    <a:pt x="-238" y="953"/>
                    <a:pt x="-238" y="953"/>
                    <a:pt x="714" y="0"/>
                  </a:cubicBezTo>
                  <a:cubicBezTo>
                    <a:pt x="714" y="953"/>
                    <a:pt x="714" y="953"/>
                    <a:pt x="1667" y="953"/>
                  </a:cubicBezTo>
                  <a:cubicBezTo>
                    <a:pt x="1667" y="953"/>
                    <a:pt x="1667" y="953"/>
                    <a:pt x="166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C841AE19-617A-40EF-A443-E0FF83276EA3}"/>
                </a:ext>
              </a:extLst>
            </p:cNvPr>
            <p:cNvSpPr/>
            <p:nvPr/>
          </p:nvSpPr>
          <p:spPr>
            <a:xfrm>
              <a:off x="6025514" y="3452389"/>
              <a:ext cx="952" cy="423"/>
            </a:xfrm>
            <a:custGeom>
              <a:avLst/>
              <a:gdLst>
                <a:gd name="connsiteX0" fmla="*/ 952 w 952"/>
                <a:gd name="connsiteY0" fmla="*/ 423 h 423"/>
                <a:gd name="connsiteX1" fmla="*/ 0 w 952"/>
                <a:gd name="connsiteY1" fmla="*/ 423 h 423"/>
                <a:gd name="connsiteX2" fmla="*/ 952 w 952"/>
                <a:gd name="connsiteY2" fmla="*/ 423 h 423"/>
                <a:gd name="connsiteX3" fmla="*/ 952 w 952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952" y="423"/>
                  </a:moveTo>
                  <a:cubicBezTo>
                    <a:pt x="952" y="423"/>
                    <a:pt x="0" y="423"/>
                    <a:pt x="0" y="423"/>
                  </a:cubicBezTo>
                  <a:cubicBezTo>
                    <a:pt x="0" y="423"/>
                    <a:pt x="0" y="423"/>
                    <a:pt x="952" y="423"/>
                  </a:cubicBezTo>
                  <a:cubicBezTo>
                    <a:pt x="952" y="-529"/>
                    <a:pt x="952" y="423"/>
                    <a:pt x="95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EA3FDA97-1B51-4440-97BF-13D9ACDEC71F}"/>
                </a:ext>
              </a:extLst>
            </p:cNvPr>
            <p:cNvSpPr/>
            <p:nvPr/>
          </p:nvSpPr>
          <p:spPr>
            <a:xfrm>
              <a:off x="6025514" y="3466147"/>
              <a:ext cx="1904" cy="423"/>
            </a:xfrm>
            <a:custGeom>
              <a:avLst/>
              <a:gdLst>
                <a:gd name="connsiteX0" fmla="*/ 1905 w 1904"/>
                <a:gd name="connsiteY0" fmla="*/ 0 h 423"/>
                <a:gd name="connsiteX1" fmla="*/ 0 w 1904"/>
                <a:gd name="connsiteY1" fmla="*/ 0 h 423"/>
                <a:gd name="connsiteX2" fmla="*/ 1905 w 190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423">
                  <a:moveTo>
                    <a:pt x="1905" y="0"/>
                  </a:moveTo>
                  <a:cubicBezTo>
                    <a:pt x="952" y="953"/>
                    <a:pt x="0" y="0"/>
                    <a:pt x="0" y="0"/>
                  </a:cubicBezTo>
                  <a:cubicBezTo>
                    <a:pt x="952" y="0"/>
                    <a:pt x="952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288205F-F031-4C06-9738-329486D88974}"/>
                </a:ext>
              </a:extLst>
            </p:cNvPr>
            <p:cNvSpPr/>
            <p:nvPr/>
          </p:nvSpPr>
          <p:spPr>
            <a:xfrm>
              <a:off x="6145529" y="3497580"/>
              <a:ext cx="952" cy="952"/>
            </a:xfrm>
            <a:custGeom>
              <a:avLst/>
              <a:gdLst>
                <a:gd name="connsiteX0" fmla="*/ 952 w 952"/>
                <a:gd name="connsiteY0" fmla="*/ 952 h 952"/>
                <a:gd name="connsiteX1" fmla="*/ 0 w 952"/>
                <a:gd name="connsiteY1" fmla="*/ 0 h 952"/>
                <a:gd name="connsiteX2" fmla="*/ 952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2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952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3603736-9DCB-4535-A8A1-69A7554DAE5F}"/>
                </a:ext>
              </a:extLst>
            </p:cNvPr>
            <p:cNvSpPr/>
            <p:nvPr/>
          </p:nvSpPr>
          <p:spPr>
            <a:xfrm>
              <a:off x="6065519" y="3462337"/>
              <a:ext cx="1904" cy="714"/>
            </a:xfrm>
            <a:custGeom>
              <a:avLst/>
              <a:gdLst>
                <a:gd name="connsiteX0" fmla="*/ 1905 w 1904"/>
                <a:gd name="connsiteY0" fmla="*/ 0 h 714"/>
                <a:gd name="connsiteX1" fmla="*/ 0 w 1904"/>
                <a:gd name="connsiteY1" fmla="*/ 0 h 714"/>
                <a:gd name="connsiteX2" fmla="*/ 1905 w 1904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714">
                  <a:moveTo>
                    <a:pt x="1905" y="0"/>
                  </a:moveTo>
                  <a:cubicBezTo>
                    <a:pt x="952" y="953"/>
                    <a:pt x="952" y="953"/>
                    <a:pt x="0" y="0"/>
                  </a:cubicBezTo>
                  <a:cubicBezTo>
                    <a:pt x="952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EBAFACE-9068-49BD-8299-4BF920ED6AD5}"/>
                </a:ext>
              </a:extLst>
            </p:cNvPr>
            <p:cNvSpPr/>
            <p:nvPr/>
          </p:nvSpPr>
          <p:spPr>
            <a:xfrm>
              <a:off x="6055994" y="3455908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  <a:gd name="connsiteX4" fmla="*/ 0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952" y="-238"/>
                    <a:pt x="952" y="-238"/>
                    <a:pt x="0" y="714"/>
                  </a:cubicBezTo>
                  <a:cubicBezTo>
                    <a:pt x="952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3FEC5F94-F8B2-48D9-B0FD-E76CAC37B901}"/>
                </a:ext>
              </a:extLst>
            </p:cNvPr>
            <p:cNvSpPr/>
            <p:nvPr/>
          </p:nvSpPr>
          <p:spPr>
            <a:xfrm>
              <a:off x="6155054" y="3506390"/>
              <a:ext cx="1347" cy="714"/>
            </a:xfrm>
            <a:custGeom>
              <a:avLst/>
              <a:gdLst>
                <a:gd name="connsiteX0" fmla="*/ 0 w 1347"/>
                <a:gd name="connsiteY0" fmla="*/ 714 h 714"/>
                <a:gd name="connsiteX1" fmla="*/ 0 w 1347"/>
                <a:gd name="connsiteY1" fmla="*/ 714 h 714"/>
                <a:gd name="connsiteX2" fmla="*/ 952 w 1347"/>
                <a:gd name="connsiteY2" fmla="*/ 714 h 714"/>
                <a:gd name="connsiteX3" fmla="*/ 0 w 1347"/>
                <a:gd name="connsiteY3" fmla="*/ 714 h 714"/>
                <a:gd name="connsiteX4" fmla="*/ 0 w 1347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" h="714">
                  <a:moveTo>
                    <a:pt x="0" y="714"/>
                  </a:moveTo>
                  <a:cubicBezTo>
                    <a:pt x="0" y="-238"/>
                    <a:pt x="952" y="-238"/>
                    <a:pt x="0" y="714"/>
                  </a:cubicBezTo>
                  <a:cubicBezTo>
                    <a:pt x="952" y="-238"/>
                    <a:pt x="952" y="714"/>
                    <a:pt x="952" y="714"/>
                  </a:cubicBezTo>
                  <a:cubicBezTo>
                    <a:pt x="1905" y="714"/>
                    <a:pt x="952" y="714"/>
                    <a:pt x="0" y="714"/>
                  </a:cubicBezTo>
                  <a:cubicBezTo>
                    <a:pt x="952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422C53BF-6A23-4707-830B-DD9B6BF2BFE7}"/>
                </a:ext>
              </a:extLst>
            </p:cNvPr>
            <p:cNvSpPr/>
            <p:nvPr/>
          </p:nvSpPr>
          <p:spPr>
            <a:xfrm>
              <a:off x="6111239" y="3492103"/>
              <a:ext cx="952" cy="714"/>
            </a:xfrm>
            <a:custGeom>
              <a:avLst/>
              <a:gdLst>
                <a:gd name="connsiteX0" fmla="*/ 953 w 952"/>
                <a:gd name="connsiteY0" fmla="*/ 714 h 714"/>
                <a:gd name="connsiteX1" fmla="*/ 0 w 952"/>
                <a:gd name="connsiteY1" fmla="*/ 714 h 714"/>
                <a:gd name="connsiteX2" fmla="*/ 0 w 952"/>
                <a:gd name="connsiteY2" fmla="*/ 714 h 714"/>
                <a:gd name="connsiteX3" fmla="*/ 0 w 952"/>
                <a:gd name="connsiteY3" fmla="*/ 714 h 714"/>
                <a:gd name="connsiteX4" fmla="*/ 953 w 952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953" y="714"/>
                  </a:moveTo>
                  <a:cubicBezTo>
                    <a:pt x="0" y="714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953" y="-238"/>
                    <a:pt x="95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FAA5697B-5338-4072-94D6-A0FE6B5C4ED2}"/>
                </a:ext>
              </a:extLst>
            </p:cNvPr>
            <p:cNvSpPr/>
            <p:nvPr/>
          </p:nvSpPr>
          <p:spPr>
            <a:xfrm>
              <a:off x="6014084" y="3502342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2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952" y="0"/>
                    <a:pt x="952" y="0"/>
                    <a:pt x="952" y="952"/>
                  </a:cubicBezTo>
                  <a:cubicBezTo>
                    <a:pt x="952" y="952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483DED96-AD54-4AC3-BCC8-3AC797761EC8}"/>
                </a:ext>
              </a:extLst>
            </p:cNvPr>
            <p:cNvSpPr/>
            <p:nvPr/>
          </p:nvSpPr>
          <p:spPr>
            <a:xfrm>
              <a:off x="6048903" y="3460961"/>
              <a:ext cx="1137" cy="423"/>
            </a:xfrm>
            <a:custGeom>
              <a:avLst/>
              <a:gdLst>
                <a:gd name="connsiteX0" fmla="*/ 423 w 1137"/>
                <a:gd name="connsiteY0" fmla="*/ 423 h 423"/>
                <a:gd name="connsiteX1" fmla="*/ 423 w 1137"/>
                <a:gd name="connsiteY1" fmla="*/ 423 h 423"/>
                <a:gd name="connsiteX2" fmla="*/ 423 w 1137"/>
                <a:gd name="connsiteY2" fmla="*/ 423 h 423"/>
                <a:gd name="connsiteX3" fmla="*/ 423 w 1137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" h="423">
                  <a:moveTo>
                    <a:pt x="423" y="423"/>
                  </a:moveTo>
                  <a:cubicBezTo>
                    <a:pt x="423" y="423"/>
                    <a:pt x="-529" y="423"/>
                    <a:pt x="423" y="423"/>
                  </a:cubicBezTo>
                  <a:cubicBezTo>
                    <a:pt x="423" y="423"/>
                    <a:pt x="423" y="-529"/>
                    <a:pt x="423" y="423"/>
                  </a:cubicBezTo>
                  <a:cubicBezTo>
                    <a:pt x="1376" y="423"/>
                    <a:pt x="1376" y="423"/>
                    <a:pt x="42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F6A35E1C-7223-48E2-B604-AFC7BD17AF70}"/>
                </a:ext>
              </a:extLst>
            </p:cNvPr>
            <p:cNvSpPr/>
            <p:nvPr/>
          </p:nvSpPr>
          <p:spPr>
            <a:xfrm>
              <a:off x="6007416" y="3514725"/>
              <a:ext cx="1347" cy="9525"/>
            </a:xfrm>
            <a:custGeom>
              <a:avLst/>
              <a:gdLst>
                <a:gd name="connsiteX0" fmla="*/ 0 w 1347"/>
                <a:gd name="connsiteY0" fmla="*/ 0 h 9525"/>
                <a:gd name="connsiteX1" fmla="*/ 0 w 1347"/>
                <a:gd name="connsiteY1" fmla="*/ 0 h 9525"/>
                <a:gd name="connsiteX2" fmla="*/ 953 w 1347"/>
                <a:gd name="connsiteY2" fmla="*/ 0 h 9525"/>
                <a:gd name="connsiteX3" fmla="*/ 0 w 1347"/>
                <a:gd name="connsiteY3" fmla="*/ 0 h 9525"/>
                <a:gd name="connsiteX4" fmla="*/ 0 w 1347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1905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7EE3BEB-E23D-485B-9046-0127D3614D69}"/>
                </a:ext>
              </a:extLst>
            </p:cNvPr>
            <p:cNvSpPr/>
            <p:nvPr/>
          </p:nvSpPr>
          <p:spPr>
            <a:xfrm>
              <a:off x="6006464" y="3463290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  <a:gd name="connsiteX3" fmla="*/ 0 w 952"/>
                <a:gd name="connsiteY3" fmla="*/ 0 h 9525"/>
                <a:gd name="connsiteX4" fmla="*/ 0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5D063B7C-E924-40EA-A3BA-3D2D8BF88573}"/>
                </a:ext>
              </a:extLst>
            </p:cNvPr>
            <p:cNvSpPr/>
            <p:nvPr/>
          </p:nvSpPr>
          <p:spPr>
            <a:xfrm>
              <a:off x="6140767" y="3461384"/>
              <a:ext cx="423" cy="952"/>
            </a:xfrm>
            <a:custGeom>
              <a:avLst/>
              <a:gdLst>
                <a:gd name="connsiteX0" fmla="*/ 0 w 423"/>
                <a:gd name="connsiteY0" fmla="*/ 953 h 952"/>
                <a:gd name="connsiteX1" fmla="*/ 0 w 423"/>
                <a:gd name="connsiteY1" fmla="*/ 953 h 952"/>
                <a:gd name="connsiteX2" fmla="*/ 0 w 423"/>
                <a:gd name="connsiteY2" fmla="*/ 0 h 952"/>
                <a:gd name="connsiteX3" fmla="*/ 0 w 423"/>
                <a:gd name="connsiteY3" fmla="*/ 953 h 952"/>
                <a:gd name="connsiteX4" fmla="*/ 0 w 423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0" y="953"/>
                  </a:cubicBezTo>
                  <a:cubicBezTo>
                    <a:pt x="952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984536-C912-4822-A0EB-36D5120FFE8F}"/>
                </a:ext>
              </a:extLst>
            </p:cNvPr>
            <p:cNvSpPr/>
            <p:nvPr/>
          </p:nvSpPr>
          <p:spPr>
            <a:xfrm>
              <a:off x="5975031" y="3473767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953 w 952"/>
                <a:gd name="connsiteY1" fmla="*/ 0 h 714"/>
                <a:gd name="connsiteX2" fmla="*/ 953 w 952"/>
                <a:gd name="connsiteY2" fmla="*/ 0 h 714"/>
                <a:gd name="connsiteX3" fmla="*/ 0 w 952"/>
                <a:gd name="connsiteY3" fmla="*/ 0 h 714"/>
                <a:gd name="connsiteX4" fmla="*/ 0 w 952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953"/>
                    <a:pt x="953" y="953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857C00B4-9F81-4CFB-ACE6-310D1DC7B411}"/>
                </a:ext>
              </a:extLst>
            </p:cNvPr>
            <p:cNvSpPr/>
            <p:nvPr/>
          </p:nvSpPr>
          <p:spPr>
            <a:xfrm>
              <a:off x="6136956" y="3520440"/>
              <a:ext cx="952" cy="714"/>
            </a:xfrm>
            <a:custGeom>
              <a:avLst/>
              <a:gdLst>
                <a:gd name="connsiteX0" fmla="*/ 953 w 952"/>
                <a:gd name="connsiteY0" fmla="*/ 0 h 714"/>
                <a:gd name="connsiteX1" fmla="*/ 953 w 952"/>
                <a:gd name="connsiteY1" fmla="*/ 0 h 714"/>
                <a:gd name="connsiteX2" fmla="*/ 0 w 952"/>
                <a:gd name="connsiteY2" fmla="*/ 0 h 714"/>
                <a:gd name="connsiteX3" fmla="*/ 953 w 952"/>
                <a:gd name="connsiteY3" fmla="*/ 0 h 714"/>
                <a:gd name="connsiteX4" fmla="*/ 953 w 952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953" y="0"/>
                  </a:moveTo>
                  <a:cubicBezTo>
                    <a:pt x="953" y="953"/>
                    <a:pt x="953" y="953"/>
                    <a:pt x="95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3"/>
                    <a:pt x="953" y="0"/>
                  </a:cubicBezTo>
                  <a:cubicBezTo>
                    <a:pt x="0" y="953"/>
                    <a:pt x="953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991A169A-CD2B-4762-8F0A-361E01D9A8B6}"/>
                </a:ext>
              </a:extLst>
            </p:cNvPr>
            <p:cNvSpPr/>
            <p:nvPr/>
          </p:nvSpPr>
          <p:spPr>
            <a:xfrm>
              <a:off x="6091237" y="3453765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3 w 952"/>
                <a:gd name="connsiteY1" fmla="*/ 0 h 9525"/>
                <a:gd name="connsiteX2" fmla="*/ 953 w 952"/>
                <a:gd name="connsiteY2" fmla="*/ 0 h 9525"/>
                <a:gd name="connsiteX3" fmla="*/ 953 w 952"/>
                <a:gd name="connsiteY3" fmla="*/ 0 h 9525"/>
                <a:gd name="connsiteX4" fmla="*/ 0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E4F30CE-ADDB-4503-A9BD-23373F3D5553}"/>
                </a:ext>
              </a:extLst>
            </p:cNvPr>
            <p:cNvSpPr/>
            <p:nvPr/>
          </p:nvSpPr>
          <p:spPr>
            <a:xfrm>
              <a:off x="6204584" y="3513772"/>
              <a:ext cx="952" cy="423"/>
            </a:xfrm>
            <a:custGeom>
              <a:avLst/>
              <a:gdLst>
                <a:gd name="connsiteX0" fmla="*/ 0 w 952"/>
                <a:gd name="connsiteY0" fmla="*/ 0 h 423"/>
                <a:gd name="connsiteX1" fmla="*/ 953 w 952"/>
                <a:gd name="connsiteY1" fmla="*/ 0 h 423"/>
                <a:gd name="connsiteX2" fmla="*/ 953 w 952"/>
                <a:gd name="connsiteY2" fmla="*/ 0 h 423"/>
                <a:gd name="connsiteX3" fmla="*/ 0 w 952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0" y="0"/>
                  </a:move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F28FA48-FB13-4B30-AE43-EFD5AAB1572D}"/>
                </a:ext>
              </a:extLst>
            </p:cNvPr>
            <p:cNvSpPr/>
            <p:nvPr/>
          </p:nvSpPr>
          <p:spPr>
            <a:xfrm>
              <a:off x="6090284" y="3494960"/>
              <a:ext cx="423" cy="714"/>
            </a:xfrm>
            <a:custGeom>
              <a:avLst/>
              <a:gdLst>
                <a:gd name="connsiteX0" fmla="*/ 0 w 423"/>
                <a:gd name="connsiteY0" fmla="*/ 714 h 714"/>
                <a:gd name="connsiteX1" fmla="*/ 0 w 423"/>
                <a:gd name="connsiteY1" fmla="*/ 714 h 714"/>
                <a:gd name="connsiteX2" fmla="*/ 0 w 423"/>
                <a:gd name="connsiteY2" fmla="*/ 714 h 714"/>
                <a:gd name="connsiteX3" fmla="*/ 0 w 423"/>
                <a:gd name="connsiteY3" fmla="*/ 714 h 714"/>
                <a:gd name="connsiteX4" fmla="*/ 0 w 423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953" y="-238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672498E-0A8E-41FE-AB9A-2DF2ECE45D92}"/>
                </a:ext>
              </a:extLst>
            </p:cNvPr>
            <p:cNvSpPr/>
            <p:nvPr/>
          </p:nvSpPr>
          <p:spPr>
            <a:xfrm>
              <a:off x="6088379" y="3498532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953"/>
                    <a:pt x="953" y="953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38FBFD66-1AE5-4872-9848-24CB6C6F8F28}"/>
                </a:ext>
              </a:extLst>
            </p:cNvPr>
            <p:cNvSpPr/>
            <p:nvPr/>
          </p:nvSpPr>
          <p:spPr>
            <a:xfrm>
              <a:off x="6059804" y="3518534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0 w 952"/>
                <a:gd name="connsiteY2" fmla="*/ 0 h 9525"/>
                <a:gd name="connsiteX3" fmla="*/ 953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1CE3ACF8-167B-4AD4-9698-1FD7E09FC17E}"/>
                </a:ext>
              </a:extLst>
            </p:cNvPr>
            <p:cNvSpPr/>
            <p:nvPr/>
          </p:nvSpPr>
          <p:spPr>
            <a:xfrm>
              <a:off x="6024562" y="3454003"/>
              <a:ext cx="952" cy="714"/>
            </a:xfrm>
            <a:custGeom>
              <a:avLst/>
              <a:gdLst>
                <a:gd name="connsiteX0" fmla="*/ 953 w 952"/>
                <a:gd name="connsiteY0" fmla="*/ 714 h 714"/>
                <a:gd name="connsiteX1" fmla="*/ 953 w 952"/>
                <a:gd name="connsiteY1" fmla="*/ 714 h 714"/>
                <a:gd name="connsiteX2" fmla="*/ 0 w 952"/>
                <a:gd name="connsiteY2" fmla="*/ 714 h 714"/>
                <a:gd name="connsiteX3" fmla="*/ 0 w 952"/>
                <a:gd name="connsiteY3" fmla="*/ 714 h 714"/>
                <a:gd name="connsiteX4" fmla="*/ 953 w 952"/>
                <a:gd name="connsiteY4" fmla="*/ 714 h 714"/>
                <a:gd name="connsiteX5" fmla="*/ 953 w 952"/>
                <a:gd name="connsiteY5" fmla="*/ 714 h 714"/>
                <a:gd name="connsiteX6" fmla="*/ 953 w 952"/>
                <a:gd name="connsiteY6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714">
                  <a:moveTo>
                    <a:pt x="953" y="714"/>
                  </a:moveTo>
                  <a:cubicBezTo>
                    <a:pt x="953" y="714"/>
                    <a:pt x="0" y="714"/>
                    <a:pt x="953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953" y="714"/>
                  </a:cubicBezTo>
                  <a:cubicBezTo>
                    <a:pt x="0" y="714"/>
                    <a:pt x="953" y="714"/>
                    <a:pt x="953" y="714"/>
                  </a:cubicBezTo>
                  <a:cubicBezTo>
                    <a:pt x="953" y="714"/>
                    <a:pt x="953" y="714"/>
                    <a:pt x="95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4D21CF8-81AC-4842-8E3C-AFEF9CA1B75A}"/>
                </a:ext>
              </a:extLst>
            </p:cNvPr>
            <p:cNvSpPr/>
            <p:nvPr/>
          </p:nvSpPr>
          <p:spPr>
            <a:xfrm>
              <a:off x="5983604" y="3465433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  <a:gd name="connsiteX4" fmla="*/ 0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714"/>
                    <a:pt x="0" y="-238"/>
                    <a:pt x="0" y="714"/>
                  </a:cubicBezTo>
                  <a:cubicBezTo>
                    <a:pt x="0" y="-238"/>
                    <a:pt x="952" y="-238"/>
                    <a:pt x="0" y="714"/>
                  </a:cubicBezTo>
                  <a:cubicBezTo>
                    <a:pt x="952" y="714"/>
                    <a:pt x="952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7B133EBD-DA37-49E7-922A-03A05B13E42D}"/>
                </a:ext>
              </a:extLst>
            </p:cNvPr>
            <p:cNvSpPr/>
            <p:nvPr/>
          </p:nvSpPr>
          <p:spPr>
            <a:xfrm>
              <a:off x="6092189" y="3462866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  <a:gd name="connsiteX4" fmla="*/ 0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952" y="-529"/>
                    <a:pt x="952" y="423"/>
                    <a:pt x="0" y="423"/>
                  </a:cubicBezTo>
                  <a:cubicBezTo>
                    <a:pt x="952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88D905F-BFCE-4AD6-9306-E99582486459}"/>
                </a:ext>
              </a:extLst>
            </p:cNvPr>
            <p:cNvSpPr/>
            <p:nvPr/>
          </p:nvSpPr>
          <p:spPr>
            <a:xfrm>
              <a:off x="6106477" y="3455670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3 w 952"/>
                <a:gd name="connsiteY1" fmla="*/ 0 h 952"/>
                <a:gd name="connsiteX2" fmla="*/ 0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cubicBezTo>
                    <a:pt x="0" y="952"/>
                    <a:pt x="953" y="952"/>
                    <a:pt x="953" y="0"/>
                  </a:cubicBezTo>
                  <a:cubicBezTo>
                    <a:pt x="953" y="952"/>
                    <a:pt x="0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5FE4315-C94E-4C7C-872D-3A31CF5D7153}"/>
                </a:ext>
              </a:extLst>
            </p:cNvPr>
            <p:cNvSpPr/>
            <p:nvPr/>
          </p:nvSpPr>
          <p:spPr>
            <a:xfrm>
              <a:off x="5997891" y="3503294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  <a:gd name="connsiteX4" fmla="*/ 0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A20C01A-D2A3-4D94-BB70-548BB82718DE}"/>
                </a:ext>
              </a:extLst>
            </p:cNvPr>
            <p:cNvSpPr/>
            <p:nvPr/>
          </p:nvSpPr>
          <p:spPr>
            <a:xfrm>
              <a:off x="6022895" y="3516630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714" y="952"/>
                    <a:pt x="714" y="0"/>
                    <a:pt x="714" y="0"/>
                  </a:cubicBezTo>
                  <a:cubicBezTo>
                    <a:pt x="-238" y="952"/>
                    <a:pt x="-238" y="952"/>
                    <a:pt x="714" y="0"/>
                  </a:cubicBezTo>
                  <a:cubicBezTo>
                    <a:pt x="-238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207AA5B-4636-4A3D-B601-E86C88A27F4E}"/>
                </a:ext>
              </a:extLst>
            </p:cNvPr>
            <p:cNvSpPr/>
            <p:nvPr/>
          </p:nvSpPr>
          <p:spPr>
            <a:xfrm>
              <a:off x="6041707" y="3509009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0 w 952"/>
                <a:gd name="connsiteY1" fmla="*/ 0 h 714"/>
                <a:gd name="connsiteX2" fmla="*/ 952 w 952"/>
                <a:gd name="connsiteY2" fmla="*/ 0 h 714"/>
                <a:gd name="connsiteX3" fmla="*/ 0 w 952"/>
                <a:gd name="connsiteY3" fmla="*/ 0 h 714"/>
                <a:gd name="connsiteX4" fmla="*/ 0 w 952"/>
                <a:gd name="connsiteY4" fmla="*/ 0 h 714"/>
                <a:gd name="connsiteX5" fmla="*/ 0 w 952"/>
                <a:gd name="connsiteY5" fmla="*/ 0 h 714"/>
                <a:gd name="connsiteX6" fmla="*/ 0 w 952"/>
                <a:gd name="connsiteY6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952" y="953"/>
                    <a:pt x="952" y="953"/>
                    <a:pt x="0" y="0"/>
                  </a:cubicBezTo>
                  <a:cubicBezTo>
                    <a:pt x="952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2C51B52-06B2-450B-9109-2C3206B92F12}"/>
                </a:ext>
              </a:extLst>
            </p:cNvPr>
            <p:cNvSpPr/>
            <p:nvPr/>
          </p:nvSpPr>
          <p:spPr>
            <a:xfrm>
              <a:off x="6138147" y="3520678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F89A64A-B2A3-4D6E-8066-A3E2AD675A54}"/>
                </a:ext>
              </a:extLst>
            </p:cNvPr>
            <p:cNvSpPr/>
            <p:nvPr/>
          </p:nvSpPr>
          <p:spPr>
            <a:xfrm>
              <a:off x="6058852" y="3518534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0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01BA0F8C-FE06-46EC-84A8-0F92697B04EB}"/>
                </a:ext>
              </a:extLst>
            </p:cNvPr>
            <p:cNvSpPr/>
            <p:nvPr/>
          </p:nvSpPr>
          <p:spPr>
            <a:xfrm>
              <a:off x="6062662" y="3502342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  <a:gd name="connsiteX3" fmla="*/ 953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0" y="0"/>
                    <a:pt x="0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9EE6D9A-F1CD-4C00-8F82-62817F130307}"/>
                </a:ext>
              </a:extLst>
            </p:cNvPr>
            <p:cNvSpPr/>
            <p:nvPr/>
          </p:nvSpPr>
          <p:spPr>
            <a:xfrm>
              <a:off x="6019799" y="3456860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CF072AD-E00C-48C0-9732-F5AF911BD1CF}"/>
                </a:ext>
              </a:extLst>
            </p:cNvPr>
            <p:cNvSpPr/>
            <p:nvPr/>
          </p:nvSpPr>
          <p:spPr>
            <a:xfrm>
              <a:off x="6108381" y="3462337"/>
              <a:ext cx="952" cy="423"/>
            </a:xfrm>
            <a:custGeom>
              <a:avLst/>
              <a:gdLst>
                <a:gd name="connsiteX0" fmla="*/ 0 w 952"/>
                <a:gd name="connsiteY0" fmla="*/ 0 h 423"/>
                <a:gd name="connsiteX1" fmla="*/ 0 w 952"/>
                <a:gd name="connsiteY1" fmla="*/ 0 h 423"/>
                <a:gd name="connsiteX2" fmla="*/ 953 w 952"/>
                <a:gd name="connsiteY2" fmla="*/ 0 h 423"/>
                <a:gd name="connsiteX3" fmla="*/ 953 w 952"/>
                <a:gd name="connsiteY3" fmla="*/ 0 h 423"/>
                <a:gd name="connsiteX4" fmla="*/ 0 w 952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423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84B88DD-BE4D-4552-A9C5-D24BAB00F014}"/>
                </a:ext>
              </a:extLst>
            </p:cNvPr>
            <p:cNvSpPr/>
            <p:nvPr/>
          </p:nvSpPr>
          <p:spPr>
            <a:xfrm>
              <a:off x="5963602" y="3491150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6BA23BB8-C025-46E5-96A1-156AA1910F68}"/>
                </a:ext>
              </a:extLst>
            </p:cNvPr>
            <p:cNvSpPr/>
            <p:nvPr/>
          </p:nvSpPr>
          <p:spPr>
            <a:xfrm>
              <a:off x="5987414" y="3514725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952 w 952"/>
                <a:gd name="connsiteY3" fmla="*/ 0 h 9525"/>
                <a:gd name="connsiteX4" fmla="*/ 0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8CFD7B1-0333-4BC0-B117-22B20B5AA903}"/>
                </a:ext>
              </a:extLst>
            </p:cNvPr>
            <p:cNvSpPr/>
            <p:nvPr/>
          </p:nvSpPr>
          <p:spPr>
            <a:xfrm>
              <a:off x="5982651" y="3509539"/>
              <a:ext cx="952" cy="846"/>
            </a:xfrm>
            <a:custGeom>
              <a:avLst/>
              <a:gdLst>
                <a:gd name="connsiteX0" fmla="*/ 953 w 952"/>
                <a:gd name="connsiteY0" fmla="*/ 423 h 846"/>
                <a:gd name="connsiteX1" fmla="*/ 0 w 952"/>
                <a:gd name="connsiteY1" fmla="*/ 423 h 846"/>
                <a:gd name="connsiteX2" fmla="*/ 953 w 952"/>
                <a:gd name="connsiteY2" fmla="*/ 423 h 846"/>
                <a:gd name="connsiteX3" fmla="*/ 953 w 952"/>
                <a:gd name="connsiteY3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846">
                  <a:moveTo>
                    <a:pt x="953" y="423"/>
                  </a:moveTo>
                  <a:cubicBezTo>
                    <a:pt x="953" y="423"/>
                    <a:pt x="0" y="1376"/>
                    <a:pt x="0" y="423"/>
                  </a:cubicBezTo>
                  <a:cubicBezTo>
                    <a:pt x="0" y="423"/>
                    <a:pt x="953" y="-529"/>
                    <a:pt x="953" y="423"/>
                  </a:cubicBezTo>
                  <a:cubicBezTo>
                    <a:pt x="953" y="423"/>
                    <a:pt x="953" y="423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798F457-A42D-4D43-B891-910FE2C0968C}"/>
                </a:ext>
              </a:extLst>
            </p:cNvPr>
            <p:cNvSpPr/>
            <p:nvPr/>
          </p:nvSpPr>
          <p:spPr>
            <a:xfrm>
              <a:off x="5988366" y="3383279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2A50B36B-2DE5-49AB-A0A6-6912DA33DA9C}"/>
                </a:ext>
              </a:extLst>
            </p:cNvPr>
            <p:cNvSpPr/>
            <p:nvPr/>
          </p:nvSpPr>
          <p:spPr>
            <a:xfrm>
              <a:off x="6104810" y="3500675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-238"/>
                    <a:pt x="-238" y="714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D714CD8C-FF37-4FF4-8111-EFDDC95AC1EC}"/>
                </a:ext>
              </a:extLst>
            </p:cNvPr>
            <p:cNvSpPr/>
            <p:nvPr/>
          </p:nvSpPr>
          <p:spPr>
            <a:xfrm>
              <a:off x="6059804" y="3451859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  <a:gd name="connsiteX4" fmla="*/ 0 w 714"/>
                <a:gd name="connsiteY4" fmla="*/ 0 h 714"/>
                <a:gd name="connsiteX5" fmla="*/ 0 w 714"/>
                <a:gd name="connsiteY5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953" y="953"/>
                    <a:pt x="0" y="0"/>
                  </a:cubicBezTo>
                  <a:cubicBezTo>
                    <a:pt x="953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374A4624-B3A1-46D5-92B7-412B6A4E3190}"/>
                </a:ext>
              </a:extLst>
            </p:cNvPr>
            <p:cNvSpPr/>
            <p:nvPr/>
          </p:nvSpPr>
          <p:spPr>
            <a:xfrm>
              <a:off x="6228635" y="3513058"/>
              <a:ext cx="1137" cy="714"/>
            </a:xfrm>
            <a:custGeom>
              <a:avLst/>
              <a:gdLst>
                <a:gd name="connsiteX0" fmla="*/ 714 w 1137"/>
                <a:gd name="connsiteY0" fmla="*/ 714 h 714"/>
                <a:gd name="connsiteX1" fmla="*/ 714 w 1137"/>
                <a:gd name="connsiteY1" fmla="*/ 714 h 714"/>
                <a:gd name="connsiteX2" fmla="*/ 714 w 1137"/>
                <a:gd name="connsiteY2" fmla="*/ 714 h 714"/>
                <a:gd name="connsiteX3" fmla="*/ 714 w 1137"/>
                <a:gd name="connsiteY3" fmla="*/ 714 h 714"/>
                <a:gd name="connsiteX4" fmla="*/ 714 w 1137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" h="714">
                  <a:moveTo>
                    <a:pt x="714" y="714"/>
                  </a:moveTo>
                  <a:cubicBezTo>
                    <a:pt x="714" y="714"/>
                    <a:pt x="714" y="714"/>
                    <a:pt x="714" y="714"/>
                  </a:cubicBezTo>
                  <a:cubicBezTo>
                    <a:pt x="714" y="714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1667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22D3E8C-3DC5-41D2-9E58-5485434B92EF}"/>
                </a:ext>
              </a:extLst>
            </p:cNvPr>
            <p:cNvSpPr/>
            <p:nvPr/>
          </p:nvSpPr>
          <p:spPr>
            <a:xfrm>
              <a:off x="6059804" y="3460961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1D0EC5F-5E0D-498E-A1A2-A9AD77F70D0E}"/>
                </a:ext>
              </a:extLst>
            </p:cNvPr>
            <p:cNvSpPr/>
            <p:nvPr/>
          </p:nvSpPr>
          <p:spPr>
            <a:xfrm>
              <a:off x="6057476" y="3457813"/>
              <a:ext cx="423" cy="714"/>
            </a:xfrm>
            <a:custGeom>
              <a:avLst/>
              <a:gdLst>
                <a:gd name="connsiteX0" fmla="*/ 423 w 423"/>
                <a:gd name="connsiteY0" fmla="*/ 714 h 714"/>
                <a:gd name="connsiteX1" fmla="*/ 423 w 423"/>
                <a:gd name="connsiteY1" fmla="*/ 714 h 714"/>
                <a:gd name="connsiteX2" fmla="*/ 423 w 423"/>
                <a:gd name="connsiteY2" fmla="*/ 714 h 714"/>
                <a:gd name="connsiteX3" fmla="*/ 423 w 423"/>
                <a:gd name="connsiteY3" fmla="*/ 714 h 714"/>
                <a:gd name="connsiteX4" fmla="*/ 423 w 423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423" y="714"/>
                  </a:moveTo>
                  <a:cubicBezTo>
                    <a:pt x="423" y="714"/>
                    <a:pt x="-529" y="714"/>
                    <a:pt x="423" y="714"/>
                  </a:cubicBezTo>
                  <a:cubicBezTo>
                    <a:pt x="-529" y="-238"/>
                    <a:pt x="423" y="-238"/>
                    <a:pt x="423" y="714"/>
                  </a:cubicBezTo>
                  <a:cubicBezTo>
                    <a:pt x="423" y="-238"/>
                    <a:pt x="423" y="-238"/>
                    <a:pt x="423" y="714"/>
                  </a:cubicBezTo>
                  <a:cubicBezTo>
                    <a:pt x="423" y="714"/>
                    <a:pt x="423" y="714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78874746-FF2D-4D4B-B5B2-E58CBB7A6CDA}"/>
                </a:ext>
              </a:extLst>
            </p:cNvPr>
            <p:cNvSpPr/>
            <p:nvPr/>
          </p:nvSpPr>
          <p:spPr>
            <a:xfrm>
              <a:off x="6104810" y="3466385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714"/>
                    <a:pt x="-238" y="714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714" y="714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E79018C-9494-49D4-AF4A-498BA17D3C76}"/>
                </a:ext>
              </a:extLst>
            </p:cNvPr>
            <p:cNvSpPr/>
            <p:nvPr/>
          </p:nvSpPr>
          <p:spPr>
            <a:xfrm>
              <a:off x="6034616" y="3517582"/>
              <a:ext cx="846" cy="9525"/>
            </a:xfrm>
            <a:custGeom>
              <a:avLst/>
              <a:gdLst>
                <a:gd name="connsiteX0" fmla="*/ 423 w 846"/>
                <a:gd name="connsiteY0" fmla="*/ 0 h 9525"/>
                <a:gd name="connsiteX1" fmla="*/ 423 w 846"/>
                <a:gd name="connsiteY1" fmla="*/ 0 h 9525"/>
                <a:gd name="connsiteX2" fmla="*/ 423 w 846"/>
                <a:gd name="connsiteY2" fmla="*/ 0 h 9525"/>
                <a:gd name="connsiteX3" fmla="*/ 423 w 846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" h="9525">
                  <a:moveTo>
                    <a:pt x="423" y="0"/>
                  </a:move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1376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5928966-9E57-4691-B8AB-BCD001DD7633}"/>
                </a:ext>
              </a:extLst>
            </p:cNvPr>
            <p:cNvSpPr/>
            <p:nvPr/>
          </p:nvSpPr>
          <p:spPr>
            <a:xfrm>
              <a:off x="6050279" y="3499723"/>
              <a:ext cx="952" cy="1137"/>
            </a:xfrm>
            <a:custGeom>
              <a:avLst/>
              <a:gdLst>
                <a:gd name="connsiteX0" fmla="*/ 953 w 952"/>
                <a:gd name="connsiteY0" fmla="*/ 714 h 1137"/>
                <a:gd name="connsiteX1" fmla="*/ 0 w 952"/>
                <a:gd name="connsiteY1" fmla="*/ 714 h 1137"/>
                <a:gd name="connsiteX2" fmla="*/ 0 w 952"/>
                <a:gd name="connsiteY2" fmla="*/ 714 h 1137"/>
                <a:gd name="connsiteX3" fmla="*/ 953 w 952"/>
                <a:gd name="connsiteY3" fmla="*/ 714 h 1137"/>
                <a:gd name="connsiteX4" fmla="*/ 953 w 952"/>
                <a:gd name="connsiteY4" fmla="*/ 714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1137">
                  <a:moveTo>
                    <a:pt x="953" y="714"/>
                  </a:moveTo>
                  <a:cubicBezTo>
                    <a:pt x="953" y="714"/>
                    <a:pt x="0" y="1667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953" y="714"/>
                  </a:cubicBezTo>
                  <a:lnTo>
                    <a:pt x="953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070E122-76A4-45FB-B88E-9B51EDBEDB55}"/>
                </a:ext>
              </a:extLst>
            </p:cNvPr>
            <p:cNvSpPr/>
            <p:nvPr/>
          </p:nvSpPr>
          <p:spPr>
            <a:xfrm>
              <a:off x="6026705" y="3452098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714"/>
                    <a:pt x="714" y="714"/>
                    <a:pt x="714" y="714"/>
                  </a:cubicBezTo>
                  <a:cubicBezTo>
                    <a:pt x="-238" y="714"/>
                    <a:pt x="-238" y="714"/>
                    <a:pt x="714" y="714"/>
                  </a:cubicBezTo>
                  <a:cubicBezTo>
                    <a:pt x="-238" y="-238"/>
                    <a:pt x="714" y="-238"/>
                    <a:pt x="714" y="714"/>
                  </a:cubicBezTo>
                  <a:cubicBezTo>
                    <a:pt x="714" y="714"/>
                    <a:pt x="714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D61CE7EE-FB32-4F2E-99DB-C963653FBFED}"/>
                </a:ext>
              </a:extLst>
            </p:cNvPr>
            <p:cNvSpPr/>
            <p:nvPr/>
          </p:nvSpPr>
          <p:spPr>
            <a:xfrm>
              <a:off x="6010274" y="3454955"/>
              <a:ext cx="952" cy="714"/>
            </a:xfrm>
            <a:custGeom>
              <a:avLst/>
              <a:gdLst>
                <a:gd name="connsiteX0" fmla="*/ 952 w 952"/>
                <a:gd name="connsiteY0" fmla="*/ 714 h 714"/>
                <a:gd name="connsiteX1" fmla="*/ 0 w 952"/>
                <a:gd name="connsiteY1" fmla="*/ 714 h 714"/>
                <a:gd name="connsiteX2" fmla="*/ 952 w 952"/>
                <a:gd name="connsiteY2" fmla="*/ 714 h 714"/>
                <a:gd name="connsiteX3" fmla="*/ 952 w 952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714">
                  <a:moveTo>
                    <a:pt x="952" y="714"/>
                  </a:moveTo>
                  <a:cubicBezTo>
                    <a:pt x="952" y="714"/>
                    <a:pt x="0" y="714"/>
                    <a:pt x="0" y="714"/>
                  </a:cubicBezTo>
                  <a:cubicBezTo>
                    <a:pt x="0" y="714"/>
                    <a:pt x="0" y="-238"/>
                    <a:pt x="952" y="714"/>
                  </a:cubicBezTo>
                  <a:cubicBezTo>
                    <a:pt x="0" y="-238"/>
                    <a:pt x="0" y="-238"/>
                    <a:pt x="952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6EC7B07-C4AF-42AA-BCEF-F5FA6DB7A63F}"/>
                </a:ext>
              </a:extLst>
            </p:cNvPr>
            <p:cNvSpPr/>
            <p:nvPr/>
          </p:nvSpPr>
          <p:spPr>
            <a:xfrm>
              <a:off x="6028371" y="3458104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-529"/>
                    <a:pt x="953" y="423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CDB4575E-5F40-4A46-AFB7-FB391B3F5FAA}"/>
                </a:ext>
              </a:extLst>
            </p:cNvPr>
            <p:cNvSpPr/>
            <p:nvPr/>
          </p:nvSpPr>
          <p:spPr>
            <a:xfrm>
              <a:off x="6200774" y="3510491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6542DDC-7A10-4AD0-A18E-5646BD04C02C}"/>
                </a:ext>
              </a:extLst>
            </p:cNvPr>
            <p:cNvSpPr/>
            <p:nvPr/>
          </p:nvSpPr>
          <p:spPr>
            <a:xfrm>
              <a:off x="6162674" y="3506681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B794968-2EAC-4336-877F-1EEE8D226133}"/>
                </a:ext>
              </a:extLst>
            </p:cNvPr>
            <p:cNvSpPr/>
            <p:nvPr/>
          </p:nvSpPr>
          <p:spPr>
            <a:xfrm>
              <a:off x="6058137" y="3509962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953"/>
                    <a:pt x="714" y="953"/>
                    <a:pt x="714" y="0"/>
                  </a:cubicBezTo>
                  <a:cubicBezTo>
                    <a:pt x="-238" y="953"/>
                    <a:pt x="-238" y="953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AC30F9FC-DCDB-4C9E-992C-2F3A4ACBC1A7}"/>
                </a:ext>
              </a:extLst>
            </p:cNvPr>
            <p:cNvSpPr/>
            <p:nvPr/>
          </p:nvSpPr>
          <p:spPr>
            <a:xfrm>
              <a:off x="6080336" y="3465724"/>
              <a:ext cx="423" cy="423"/>
            </a:xfrm>
            <a:custGeom>
              <a:avLst/>
              <a:gdLst>
                <a:gd name="connsiteX0" fmla="*/ 423 w 423"/>
                <a:gd name="connsiteY0" fmla="*/ 423 h 423"/>
                <a:gd name="connsiteX1" fmla="*/ 423 w 423"/>
                <a:gd name="connsiteY1" fmla="*/ 423 h 423"/>
                <a:gd name="connsiteX2" fmla="*/ 423 w 423"/>
                <a:gd name="connsiteY2" fmla="*/ 423 h 423"/>
                <a:gd name="connsiteX3" fmla="*/ 423 w 423"/>
                <a:gd name="connsiteY3" fmla="*/ 423 h 423"/>
                <a:gd name="connsiteX4" fmla="*/ 423 w 423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423">
                  <a:moveTo>
                    <a:pt x="423" y="423"/>
                  </a:moveTo>
                  <a:cubicBezTo>
                    <a:pt x="423" y="423"/>
                    <a:pt x="423" y="423"/>
                    <a:pt x="423" y="423"/>
                  </a:cubicBezTo>
                  <a:cubicBezTo>
                    <a:pt x="423" y="423"/>
                    <a:pt x="-529" y="423"/>
                    <a:pt x="423" y="423"/>
                  </a:cubicBezTo>
                  <a:cubicBezTo>
                    <a:pt x="423" y="-529"/>
                    <a:pt x="423" y="423"/>
                    <a:pt x="423" y="423"/>
                  </a:cubicBezTo>
                  <a:cubicBezTo>
                    <a:pt x="423" y="423"/>
                    <a:pt x="423" y="423"/>
                    <a:pt x="42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5572342-426F-496D-8707-0EE572FF618E}"/>
                </a:ext>
              </a:extLst>
            </p:cNvPr>
            <p:cNvSpPr/>
            <p:nvPr/>
          </p:nvSpPr>
          <p:spPr>
            <a:xfrm>
              <a:off x="6177767" y="3508586"/>
              <a:ext cx="1099" cy="423"/>
            </a:xfrm>
            <a:custGeom>
              <a:avLst/>
              <a:gdLst>
                <a:gd name="connsiteX0" fmla="*/ 1100 w 1099"/>
                <a:gd name="connsiteY0" fmla="*/ 423 h 423"/>
                <a:gd name="connsiteX1" fmla="*/ 1100 w 1099"/>
                <a:gd name="connsiteY1" fmla="*/ 423 h 423"/>
                <a:gd name="connsiteX2" fmla="*/ 1100 w 1099"/>
                <a:gd name="connsiteY2" fmla="*/ 423 h 423"/>
                <a:gd name="connsiteX3" fmla="*/ 1100 w 1099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" h="423">
                  <a:moveTo>
                    <a:pt x="1100" y="423"/>
                  </a:moveTo>
                  <a:cubicBezTo>
                    <a:pt x="1100" y="423"/>
                    <a:pt x="147" y="423"/>
                    <a:pt x="1100" y="423"/>
                  </a:cubicBezTo>
                  <a:cubicBezTo>
                    <a:pt x="147" y="423"/>
                    <a:pt x="-805" y="423"/>
                    <a:pt x="1100" y="423"/>
                  </a:cubicBezTo>
                  <a:cubicBezTo>
                    <a:pt x="147" y="423"/>
                    <a:pt x="147" y="-529"/>
                    <a:pt x="110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169CF4F-6222-45C6-AF90-A4D9110EB7D8}"/>
                </a:ext>
              </a:extLst>
            </p:cNvPr>
            <p:cNvSpPr/>
            <p:nvPr/>
          </p:nvSpPr>
          <p:spPr>
            <a:xfrm>
              <a:off x="6055041" y="3451859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  <a:gd name="connsiteX3" fmla="*/ 953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0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1F7B061-4470-482D-986A-205C4904F359}"/>
                </a:ext>
              </a:extLst>
            </p:cNvPr>
            <p:cNvSpPr/>
            <p:nvPr/>
          </p:nvSpPr>
          <p:spPr>
            <a:xfrm>
              <a:off x="6136956" y="3495675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0 w 952"/>
                <a:gd name="connsiteY2" fmla="*/ 953 h 952"/>
                <a:gd name="connsiteX3" fmla="*/ 953 w 952"/>
                <a:gd name="connsiteY3" fmla="*/ 0 h 952"/>
                <a:gd name="connsiteX4" fmla="*/ 953 w 952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0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A8815C6-2956-4C80-BE8F-C9EFE70CDE60}"/>
                </a:ext>
              </a:extLst>
            </p:cNvPr>
            <p:cNvSpPr/>
            <p:nvPr/>
          </p:nvSpPr>
          <p:spPr>
            <a:xfrm>
              <a:off x="6177914" y="3507105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A44AAA1-95C2-4706-9244-81C6CA08EE82}"/>
                </a:ext>
              </a:extLst>
            </p:cNvPr>
            <p:cNvSpPr/>
            <p:nvPr/>
          </p:nvSpPr>
          <p:spPr>
            <a:xfrm>
              <a:off x="5949843" y="3446145"/>
              <a:ext cx="423" cy="714"/>
            </a:xfrm>
            <a:custGeom>
              <a:avLst/>
              <a:gdLst>
                <a:gd name="connsiteX0" fmla="*/ 423 w 423"/>
                <a:gd name="connsiteY0" fmla="*/ 0 h 714"/>
                <a:gd name="connsiteX1" fmla="*/ 423 w 423"/>
                <a:gd name="connsiteY1" fmla="*/ 0 h 714"/>
                <a:gd name="connsiteX2" fmla="*/ 423 w 423"/>
                <a:gd name="connsiteY2" fmla="*/ 0 h 714"/>
                <a:gd name="connsiteX3" fmla="*/ 423 w 423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714">
                  <a:moveTo>
                    <a:pt x="423" y="0"/>
                  </a:moveTo>
                  <a:cubicBezTo>
                    <a:pt x="423" y="952"/>
                    <a:pt x="423" y="952"/>
                    <a:pt x="423" y="0"/>
                  </a:cubicBezTo>
                  <a:cubicBezTo>
                    <a:pt x="423" y="952"/>
                    <a:pt x="423" y="952"/>
                    <a:pt x="423" y="0"/>
                  </a:cubicBezTo>
                  <a:cubicBezTo>
                    <a:pt x="-529" y="952"/>
                    <a:pt x="423" y="952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AC6EE02-9D4C-4BAD-A814-8D287CCDC5F9}"/>
                </a:ext>
              </a:extLst>
            </p:cNvPr>
            <p:cNvSpPr/>
            <p:nvPr/>
          </p:nvSpPr>
          <p:spPr>
            <a:xfrm>
              <a:off x="6130289" y="346043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53EC8A4-5943-4E97-88C3-DA4A0880002A}"/>
                </a:ext>
              </a:extLst>
            </p:cNvPr>
            <p:cNvSpPr/>
            <p:nvPr/>
          </p:nvSpPr>
          <p:spPr>
            <a:xfrm>
              <a:off x="5970798" y="3494960"/>
              <a:ext cx="423" cy="714"/>
            </a:xfrm>
            <a:custGeom>
              <a:avLst/>
              <a:gdLst>
                <a:gd name="connsiteX0" fmla="*/ 423 w 423"/>
                <a:gd name="connsiteY0" fmla="*/ 714 h 714"/>
                <a:gd name="connsiteX1" fmla="*/ 423 w 423"/>
                <a:gd name="connsiteY1" fmla="*/ 714 h 714"/>
                <a:gd name="connsiteX2" fmla="*/ 423 w 423"/>
                <a:gd name="connsiteY2" fmla="*/ 714 h 714"/>
                <a:gd name="connsiteX3" fmla="*/ 423 w 423"/>
                <a:gd name="connsiteY3" fmla="*/ 714 h 714"/>
                <a:gd name="connsiteX4" fmla="*/ 423 w 423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423" y="714"/>
                  </a:moveTo>
                  <a:cubicBezTo>
                    <a:pt x="423" y="714"/>
                    <a:pt x="423" y="714"/>
                    <a:pt x="423" y="714"/>
                  </a:cubicBezTo>
                  <a:cubicBezTo>
                    <a:pt x="-529" y="-238"/>
                    <a:pt x="423" y="-238"/>
                    <a:pt x="423" y="714"/>
                  </a:cubicBezTo>
                  <a:cubicBezTo>
                    <a:pt x="423" y="-238"/>
                    <a:pt x="423" y="-238"/>
                    <a:pt x="423" y="714"/>
                  </a:cubicBezTo>
                  <a:cubicBezTo>
                    <a:pt x="423" y="714"/>
                    <a:pt x="423" y="714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DA3B1A68-4A4C-4EF6-8231-22656FE00C41}"/>
                </a:ext>
              </a:extLst>
            </p:cNvPr>
            <p:cNvSpPr/>
            <p:nvPr/>
          </p:nvSpPr>
          <p:spPr>
            <a:xfrm>
              <a:off x="6120050" y="3464242"/>
              <a:ext cx="714" cy="423"/>
            </a:xfrm>
            <a:custGeom>
              <a:avLst/>
              <a:gdLst>
                <a:gd name="connsiteX0" fmla="*/ 714 w 714"/>
                <a:gd name="connsiteY0" fmla="*/ 0 h 423"/>
                <a:gd name="connsiteX1" fmla="*/ 714 w 714"/>
                <a:gd name="connsiteY1" fmla="*/ 0 h 423"/>
                <a:gd name="connsiteX2" fmla="*/ 714 w 714"/>
                <a:gd name="connsiteY2" fmla="*/ 0 h 423"/>
                <a:gd name="connsiteX3" fmla="*/ 714 w 714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714" y="0"/>
                  </a:moveTo>
                  <a:cubicBezTo>
                    <a:pt x="714" y="0"/>
                    <a:pt x="714" y="953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77CED5B2-1BA8-40C2-841D-ACFBA721DC0D}"/>
                </a:ext>
              </a:extLst>
            </p:cNvPr>
            <p:cNvSpPr/>
            <p:nvPr/>
          </p:nvSpPr>
          <p:spPr>
            <a:xfrm>
              <a:off x="5983604" y="3513772"/>
              <a:ext cx="952" cy="423"/>
            </a:xfrm>
            <a:custGeom>
              <a:avLst/>
              <a:gdLst>
                <a:gd name="connsiteX0" fmla="*/ 0 w 952"/>
                <a:gd name="connsiteY0" fmla="*/ 0 h 423"/>
                <a:gd name="connsiteX1" fmla="*/ 952 w 952"/>
                <a:gd name="connsiteY1" fmla="*/ 0 h 423"/>
                <a:gd name="connsiteX2" fmla="*/ 0 w 952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204E9D4C-6231-4E53-A5E2-7716B465D2EF}"/>
                </a:ext>
              </a:extLst>
            </p:cNvPr>
            <p:cNvSpPr/>
            <p:nvPr/>
          </p:nvSpPr>
          <p:spPr>
            <a:xfrm>
              <a:off x="6121955" y="3494722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953"/>
                    <a:pt x="714" y="0"/>
                    <a:pt x="714" y="0"/>
                  </a:cubicBezTo>
                  <a:cubicBezTo>
                    <a:pt x="714" y="953"/>
                    <a:pt x="714" y="953"/>
                    <a:pt x="714" y="0"/>
                  </a:cubicBez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19DF5C5-CA91-447C-9B73-C6F8FD852248}"/>
                </a:ext>
              </a:extLst>
            </p:cNvPr>
            <p:cNvSpPr/>
            <p:nvPr/>
          </p:nvSpPr>
          <p:spPr>
            <a:xfrm>
              <a:off x="6056946" y="3455908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-238"/>
                    <a:pt x="953" y="-238"/>
                    <a:pt x="0" y="714"/>
                  </a:cubicBezTo>
                  <a:cubicBezTo>
                    <a:pt x="953" y="714"/>
                    <a:pt x="953" y="714"/>
                    <a:pt x="0" y="714"/>
                  </a:cubicBezTo>
                  <a:cubicBezTo>
                    <a:pt x="953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6D1C778-A8C5-44CC-A5CB-502EF8043E2A}"/>
                </a:ext>
              </a:extLst>
            </p:cNvPr>
            <p:cNvSpPr/>
            <p:nvPr/>
          </p:nvSpPr>
          <p:spPr>
            <a:xfrm>
              <a:off x="6022657" y="3508295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  <a:gd name="connsiteX4" fmla="*/ 0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952" y="714"/>
                    <a:pt x="952" y="-238"/>
                    <a:pt x="0" y="714"/>
                  </a:cubicBezTo>
                  <a:cubicBezTo>
                    <a:pt x="952" y="-238"/>
                    <a:pt x="952" y="-238"/>
                    <a:pt x="0" y="714"/>
                  </a:cubicBezTo>
                  <a:cubicBezTo>
                    <a:pt x="952" y="714"/>
                    <a:pt x="952" y="714"/>
                    <a:pt x="0" y="714"/>
                  </a:cubicBezTo>
                  <a:cubicBezTo>
                    <a:pt x="952" y="714"/>
                    <a:pt x="952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B5CFCCB-CC02-485A-BBB3-884486CA643F}"/>
                </a:ext>
              </a:extLst>
            </p:cNvPr>
            <p:cNvSpPr/>
            <p:nvPr/>
          </p:nvSpPr>
          <p:spPr>
            <a:xfrm>
              <a:off x="6095999" y="3462866"/>
              <a:ext cx="952" cy="423"/>
            </a:xfrm>
            <a:custGeom>
              <a:avLst/>
              <a:gdLst>
                <a:gd name="connsiteX0" fmla="*/ 953 w 952"/>
                <a:gd name="connsiteY0" fmla="*/ 423 h 423"/>
                <a:gd name="connsiteX1" fmla="*/ 0 w 952"/>
                <a:gd name="connsiteY1" fmla="*/ 423 h 423"/>
                <a:gd name="connsiteX2" fmla="*/ 953 w 952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953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953" y="423"/>
                    <a:pt x="953" y="-529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3F3BFE15-867F-406E-9597-A8CDEF60C9C1}"/>
                </a:ext>
              </a:extLst>
            </p:cNvPr>
            <p:cNvSpPr/>
            <p:nvPr/>
          </p:nvSpPr>
          <p:spPr>
            <a:xfrm>
              <a:off x="6011226" y="3515677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BAA9E910-75EF-4AFB-A91B-32C194816B94}"/>
                </a:ext>
              </a:extLst>
            </p:cNvPr>
            <p:cNvSpPr/>
            <p:nvPr/>
          </p:nvSpPr>
          <p:spPr>
            <a:xfrm>
              <a:off x="6168389" y="3497580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BAD3CBC-E321-435B-AEF1-FC5395398373}"/>
                </a:ext>
              </a:extLst>
            </p:cNvPr>
            <p:cNvSpPr/>
            <p:nvPr/>
          </p:nvSpPr>
          <p:spPr>
            <a:xfrm>
              <a:off x="6016518" y="3451859"/>
              <a:ext cx="423" cy="714"/>
            </a:xfrm>
            <a:custGeom>
              <a:avLst/>
              <a:gdLst>
                <a:gd name="connsiteX0" fmla="*/ 423 w 423"/>
                <a:gd name="connsiteY0" fmla="*/ 0 h 714"/>
                <a:gd name="connsiteX1" fmla="*/ 423 w 423"/>
                <a:gd name="connsiteY1" fmla="*/ 0 h 714"/>
                <a:gd name="connsiteX2" fmla="*/ 423 w 423"/>
                <a:gd name="connsiteY2" fmla="*/ 0 h 714"/>
                <a:gd name="connsiteX3" fmla="*/ 423 w 423"/>
                <a:gd name="connsiteY3" fmla="*/ 0 h 714"/>
                <a:gd name="connsiteX4" fmla="*/ 423 w 423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423" y="953"/>
                    <a:pt x="423" y="953"/>
                    <a:pt x="423" y="0"/>
                  </a:cubicBezTo>
                  <a:cubicBezTo>
                    <a:pt x="-529" y="0"/>
                    <a:pt x="423" y="953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06E1DE49-A061-45AD-960E-404B9AB14EFE}"/>
                </a:ext>
              </a:extLst>
            </p:cNvPr>
            <p:cNvSpPr/>
            <p:nvPr/>
          </p:nvSpPr>
          <p:spPr>
            <a:xfrm>
              <a:off x="6015989" y="3514725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7C6B01A5-391C-48EF-86A9-F7CAA3FFE06E}"/>
                </a:ext>
              </a:extLst>
            </p:cNvPr>
            <p:cNvSpPr/>
            <p:nvPr/>
          </p:nvSpPr>
          <p:spPr>
            <a:xfrm>
              <a:off x="6222681" y="3511867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  <a:gd name="connsiteX4" fmla="*/ 0 w 714"/>
                <a:gd name="connsiteY4" fmla="*/ 0 h 9525"/>
                <a:gd name="connsiteX5" fmla="*/ 0 w 714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FE7A5951-7098-42D0-B1B6-BB96E11FAA1F}"/>
                </a:ext>
              </a:extLst>
            </p:cNvPr>
            <p:cNvSpPr/>
            <p:nvPr/>
          </p:nvSpPr>
          <p:spPr>
            <a:xfrm>
              <a:off x="6227444" y="3513772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024D82-EF00-4FFC-831A-FF4C00AEB420}"/>
                </a:ext>
              </a:extLst>
            </p:cNvPr>
            <p:cNvSpPr/>
            <p:nvPr/>
          </p:nvSpPr>
          <p:spPr>
            <a:xfrm>
              <a:off x="6050517" y="3535918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714"/>
                    <a:pt x="-238" y="714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F5D1A4D-41B4-4783-9897-096D341228DA}"/>
                </a:ext>
              </a:extLst>
            </p:cNvPr>
            <p:cNvSpPr/>
            <p:nvPr/>
          </p:nvSpPr>
          <p:spPr>
            <a:xfrm>
              <a:off x="6161721" y="3496865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1672906-FD22-4DA9-ADD4-7054F76F57C2}"/>
                </a:ext>
              </a:extLst>
            </p:cNvPr>
            <p:cNvSpPr/>
            <p:nvPr/>
          </p:nvSpPr>
          <p:spPr>
            <a:xfrm>
              <a:off x="6054618" y="3458527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  <a:gd name="connsiteX4" fmla="*/ 423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FD8EACC3-0B1D-4558-9346-E5A9B88F3F2A}"/>
                </a:ext>
              </a:extLst>
            </p:cNvPr>
            <p:cNvSpPr/>
            <p:nvPr/>
          </p:nvSpPr>
          <p:spPr>
            <a:xfrm>
              <a:off x="6061709" y="3500437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953" y="953"/>
                    <a:pt x="0" y="0"/>
                  </a:cubicBezTo>
                  <a:cubicBezTo>
                    <a:pt x="953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8E8351E8-C20E-487B-B6BB-7BEEEB012226}"/>
                </a:ext>
              </a:extLst>
            </p:cNvPr>
            <p:cNvSpPr/>
            <p:nvPr/>
          </p:nvSpPr>
          <p:spPr>
            <a:xfrm>
              <a:off x="6051232" y="350043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71A95E72-8155-4396-B611-29B057528BFF}"/>
                </a:ext>
              </a:extLst>
            </p:cNvPr>
            <p:cNvSpPr/>
            <p:nvPr/>
          </p:nvSpPr>
          <p:spPr>
            <a:xfrm>
              <a:off x="6051232" y="3459718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  <a:gd name="connsiteX4" fmla="*/ 0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952" y="-238"/>
                    <a:pt x="952" y="-238"/>
                    <a:pt x="0" y="714"/>
                  </a:cubicBezTo>
                  <a:cubicBezTo>
                    <a:pt x="952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5992033-7C11-4CA0-B9D1-D2D3C8110511}"/>
                </a:ext>
              </a:extLst>
            </p:cNvPr>
            <p:cNvSpPr/>
            <p:nvPr/>
          </p:nvSpPr>
          <p:spPr>
            <a:xfrm>
              <a:off x="6005512" y="351472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E65B77D-A83B-424D-A65A-392EA28341E4}"/>
                </a:ext>
              </a:extLst>
            </p:cNvPr>
            <p:cNvSpPr/>
            <p:nvPr/>
          </p:nvSpPr>
          <p:spPr>
            <a:xfrm>
              <a:off x="6201727" y="3488055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EC46F6C-708F-4D0C-A1F9-D59482BDA42A}"/>
                </a:ext>
              </a:extLst>
            </p:cNvPr>
            <p:cNvSpPr/>
            <p:nvPr/>
          </p:nvSpPr>
          <p:spPr>
            <a:xfrm>
              <a:off x="6231783" y="3484244"/>
              <a:ext cx="423" cy="423"/>
            </a:xfrm>
            <a:custGeom>
              <a:avLst/>
              <a:gdLst>
                <a:gd name="connsiteX0" fmla="*/ 423 w 423"/>
                <a:gd name="connsiteY0" fmla="*/ 0 h 423"/>
                <a:gd name="connsiteX1" fmla="*/ 423 w 423"/>
                <a:gd name="connsiteY1" fmla="*/ 0 h 423"/>
                <a:gd name="connsiteX2" fmla="*/ 423 w 423"/>
                <a:gd name="connsiteY2" fmla="*/ 0 h 423"/>
                <a:gd name="connsiteX3" fmla="*/ 423 w 423"/>
                <a:gd name="connsiteY3" fmla="*/ 0 h 423"/>
                <a:gd name="connsiteX4" fmla="*/ 423 w 423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423">
                  <a:moveTo>
                    <a:pt x="423" y="0"/>
                  </a:moveTo>
                  <a:cubicBezTo>
                    <a:pt x="423" y="0"/>
                    <a:pt x="423" y="953"/>
                    <a:pt x="423" y="0"/>
                  </a:cubicBezTo>
                  <a:cubicBezTo>
                    <a:pt x="423" y="953"/>
                    <a:pt x="-529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7FCC0BE-C05C-40B3-989E-958E44DB8ED8}"/>
                </a:ext>
              </a:extLst>
            </p:cNvPr>
            <p:cNvSpPr/>
            <p:nvPr/>
          </p:nvSpPr>
          <p:spPr>
            <a:xfrm>
              <a:off x="6192202" y="3514725"/>
              <a:ext cx="423" cy="423"/>
            </a:xfrm>
            <a:custGeom>
              <a:avLst/>
              <a:gdLst>
                <a:gd name="connsiteX0" fmla="*/ 0 w 423"/>
                <a:gd name="connsiteY0" fmla="*/ 0 h 423"/>
                <a:gd name="connsiteX1" fmla="*/ 0 w 423"/>
                <a:gd name="connsiteY1" fmla="*/ 0 h 423"/>
                <a:gd name="connsiteX2" fmla="*/ 0 w 423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A41632F-EE81-4CE2-9AA8-9A6A5559ACFE}"/>
                </a:ext>
              </a:extLst>
            </p:cNvPr>
            <p:cNvSpPr/>
            <p:nvPr/>
          </p:nvSpPr>
          <p:spPr>
            <a:xfrm>
              <a:off x="6200774" y="3510491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  <a:gd name="connsiteX4" fmla="*/ 0 w 714"/>
                <a:gd name="connsiteY4" fmla="*/ 423 h 423"/>
                <a:gd name="connsiteX5" fmla="*/ 0 w 714"/>
                <a:gd name="connsiteY5" fmla="*/ 423 h 423"/>
                <a:gd name="connsiteX6" fmla="*/ 0 w 714"/>
                <a:gd name="connsiteY6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953" y="423"/>
                    <a:pt x="953" y="-529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3DE5AEE6-1B76-4598-AEF6-DB517B9E3F91}"/>
                </a:ext>
              </a:extLst>
            </p:cNvPr>
            <p:cNvSpPr/>
            <p:nvPr/>
          </p:nvSpPr>
          <p:spPr>
            <a:xfrm>
              <a:off x="6222920" y="3514963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568DCFEB-4F0B-4539-87FE-46ECBD99CA67}"/>
                </a:ext>
              </a:extLst>
            </p:cNvPr>
            <p:cNvSpPr/>
            <p:nvPr/>
          </p:nvSpPr>
          <p:spPr>
            <a:xfrm>
              <a:off x="6206727" y="348900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E0098D3D-50C7-4AA1-8B89-33F637AC7943}"/>
                </a:ext>
              </a:extLst>
            </p:cNvPr>
            <p:cNvSpPr/>
            <p:nvPr/>
          </p:nvSpPr>
          <p:spPr>
            <a:xfrm>
              <a:off x="6210299" y="3494960"/>
              <a:ext cx="423" cy="714"/>
            </a:xfrm>
            <a:custGeom>
              <a:avLst/>
              <a:gdLst>
                <a:gd name="connsiteX0" fmla="*/ 0 w 423"/>
                <a:gd name="connsiteY0" fmla="*/ 714 h 714"/>
                <a:gd name="connsiteX1" fmla="*/ 0 w 423"/>
                <a:gd name="connsiteY1" fmla="*/ 714 h 714"/>
                <a:gd name="connsiteX2" fmla="*/ 0 w 423"/>
                <a:gd name="connsiteY2" fmla="*/ 714 h 714"/>
                <a:gd name="connsiteX3" fmla="*/ 0 w 423"/>
                <a:gd name="connsiteY3" fmla="*/ 714 h 714"/>
                <a:gd name="connsiteX4" fmla="*/ 0 w 423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0" y="714"/>
                  </a:moveTo>
                  <a:cubicBezTo>
                    <a:pt x="0" y="714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953" y="-238"/>
                    <a:pt x="0" y="714"/>
                  </a:cubicBezTo>
                  <a:cubicBezTo>
                    <a:pt x="953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BC9CB734-4EFC-4D79-9C9D-F93F0E566E51}"/>
                </a:ext>
              </a:extLst>
            </p:cNvPr>
            <p:cNvSpPr/>
            <p:nvPr/>
          </p:nvSpPr>
          <p:spPr>
            <a:xfrm>
              <a:off x="6026466" y="3457575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D70B7C15-721F-44A1-9194-356E6EC52345}"/>
                </a:ext>
              </a:extLst>
            </p:cNvPr>
            <p:cNvSpPr/>
            <p:nvPr/>
          </p:nvSpPr>
          <p:spPr>
            <a:xfrm>
              <a:off x="6024562" y="3471439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78E9564-EDD7-4AE8-AAC2-C12BBC1F5F50}"/>
                </a:ext>
              </a:extLst>
            </p:cNvPr>
            <p:cNvSpPr/>
            <p:nvPr/>
          </p:nvSpPr>
          <p:spPr>
            <a:xfrm>
              <a:off x="6029562" y="351186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9BD8653-0369-44C6-9252-D10264DF9446}"/>
                </a:ext>
              </a:extLst>
            </p:cNvPr>
            <p:cNvSpPr/>
            <p:nvPr/>
          </p:nvSpPr>
          <p:spPr>
            <a:xfrm>
              <a:off x="6026466" y="3516630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953 w 952"/>
                <a:gd name="connsiteY1" fmla="*/ 0 h 714"/>
                <a:gd name="connsiteX2" fmla="*/ 0 w 952"/>
                <a:gd name="connsiteY2" fmla="*/ 0 h 714"/>
                <a:gd name="connsiteX3" fmla="*/ 0 w 952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0" y="952"/>
                    <a:pt x="0" y="95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88591A7-2991-497E-836C-76B396CD8C1F}"/>
                </a:ext>
              </a:extLst>
            </p:cNvPr>
            <p:cNvSpPr/>
            <p:nvPr/>
          </p:nvSpPr>
          <p:spPr>
            <a:xfrm>
              <a:off x="6022657" y="350710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64DEF386-8E76-44DB-8C35-85B154D27809}"/>
                </a:ext>
              </a:extLst>
            </p:cNvPr>
            <p:cNvSpPr/>
            <p:nvPr/>
          </p:nvSpPr>
          <p:spPr>
            <a:xfrm>
              <a:off x="6101952" y="346233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C81D357-E30A-4C57-B071-ECBF5EFE223E}"/>
                </a:ext>
              </a:extLst>
            </p:cNvPr>
            <p:cNvSpPr/>
            <p:nvPr/>
          </p:nvSpPr>
          <p:spPr>
            <a:xfrm>
              <a:off x="5995034" y="3462575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  <a:gd name="connsiteX4" fmla="*/ 0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952" y="-238"/>
                    <a:pt x="0" y="714"/>
                  </a:cubicBezTo>
                  <a:cubicBezTo>
                    <a:pt x="952" y="714"/>
                    <a:pt x="952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247569F-82B0-4B43-8EB7-D4265A6AE353}"/>
                </a:ext>
              </a:extLst>
            </p:cNvPr>
            <p:cNvSpPr/>
            <p:nvPr/>
          </p:nvSpPr>
          <p:spPr>
            <a:xfrm>
              <a:off x="5984795" y="3461623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714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0419487-38F3-4036-B96C-EFA977BE16E0}"/>
                </a:ext>
              </a:extLst>
            </p:cNvPr>
            <p:cNvSpPr/>
            <p:nvPr/>
          </p:nvSpPr>
          <p:spPr>
            <a:xfrm>
              <a:off x="6072187" y="3510915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E568D1F-AC8A-461B-8DD9-C9E1D6A6D437}"/>
                </a:ext>
              </a:extLst>
            </p:cNvPr>
            <p:cNvSpPr/>
            <p:nvPr/>
          </p:nvSpPr>
          <p:spPr>
            <a:xfrm>
              <a:off x="6063191" y="3461623"/>
              <a:ext cx="423" cy="714"/>
            </a:xfrm>
            <a:custGeom>
              <a:avLst/>
              <a:gdLst>
                <a:gd name="connsiteX0" fmla="*/ 423 w 423"/>
                <a:gd name="connsiteY0" fmla="*/ 714 h 714"/>
                <a:gd name="connsiteX1" fmla="*/ 423 w 423"/>
                <a:gd name="connsiteY1" fmla="*/ 714 h 714"/>
                <a:gd name="connsiteX2" fmla="*/ 423 w 423"/>
                <a:gd name="connsiteY2" fmla="*/ 714 h 714"/>
                <a:gd name="connsiteX3" fmla="*/ 423 w 423"/>
                <a:gd name="connsiteY3" fmla="*/ 714 h 714"/>
                <a:gd name="connsiteX4" fmla="*/ 423 w 423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423" y="714"/>
                  </a:moveTo>
                  <a:cubicBezTo>
                    <a:pt x="423" y="714"/>
                    <a:pt x="-529" y="714"/>
                    <a:pt x="423" y="714"/>
                  </a:cubicBezTo>
                  <a:cubicBezTo>
                    <a:pt x="-529" y="-238"/>
                    <a:pt x="423" y="-238"/>
                    <a:pt x="423" y="714"/>
                  </a:cubicBezTo>
                  <a:cubicBezTo>
                    <a:pt x="423" y="-238"/>
                    <a:pt x="423" y="-238"/>
                    <a:pt x="423" y="714"/>
                  </a:cubicBezTo>
                  <a:cubicBezTo>
                    <a:pt x="423" y="-238"/>
                    <a:pt x="423" y="714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D8E39B8A-7E95-437F-A83C-DD153A58FA43}"/>
                </a:ext>
              </a:extLst>
            </p:cNvPr>
            <p:cNvSpPr/>
            <p:nvPr/>
          </p:nvSpPr>
          <p:spPr>
            <a:xfrm>
              <a:off x="6075044" y="3510915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0"/>
                    <a:pt x="952" y="0"/>
                    <a:pt x="0" y="0"/>
                  </a:cubicBezTo>
                  <a:cubicBezTo>
                    <a:pt x="952" y="953"/>
                    <a:pt x="952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45B5048-70B6-49E0-8A74-6109CDEFDA33}"/>
                </a:ext>
              </a:extLst>
            </p:cNvPr>
            <p:cNvSpPr/>
            <p:nvPr/>
          </p:nvSpPr>
          <p:spPr>
            <a:xfrm>
              <a:off x="6068377" y="3501390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  <a:gd name="connsiteX3" fmla="*/ 0 w 423"/>
                <a:gd name="connsiteY3" fmla="*/ 0 h 9525"/>
                <a:gd name="connsiteX4" fmla="*/ 0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408B0F54-398D-4938-8730-80DA866B7576}"/>
                </a:ext>
              </a:extLst>
            </p:cNvPr>
            <p:cNvSpPr/>
            <p:nvPr/>
          </p:nvSpPr>
          <p:spPr>
            <a:xfrm>
              <a:off x="6059381" y="3454717"/>
              <a:ext cx="423" cy="0"/>
            </a:xfrm>
            <a:custGeom>
              <a:avLst/>
              <a:gdLst>
                <a:gd name="connsiteX0" fmla="*/ 423 w 423"/>
                <a:gd name="connsiteY0" fmla="*/ 0 h 0"/>
                <a:gd name="connsiteX1" fmla="*/ 423 w 423"/>
                <a:gd name="connsiteY1" fmla="*/ 0 h 0"/>
                <a:gd name="connsiteX2" fmla="*/ 423 w 423"/>
                <a:gd name="connsiteY2" fmla="*/ 0 h 0"/>
                <a:gd name="connsiteX3" fmla="*/ 423 w 423"/>
                <a:gd name="connsiteY3" fmla="*/ 0 h 0"/>
                <a:gd name="connsiteX4" fmla="*/ 423 w 423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59E82F4-2786-4B61-8B13-D2FC6093F883}"/>
                </a:ext>
              </a:extLst>
            </p:cNvPr>
            <p:cNvSpPr/>
            <p:nvPr/>
          </p:nvSpPr>
          <p:spPr>
            <a:xfrm>
              <a:off x="6067953" y="3465433"/>
              <a:ext cx="423" cy="714"/>
            </a:xfrm>
            <a:custGeom>
              <a:avLst/>
              <a:gdLst>
                <a:gd name="connsiteX0" fmla="*/ 423 w 423"/>
                <a:gd name="connsiteY0" fmla="*/ 714 h 714"/>
                <a:gd name="connsiteX1" fmla="*/ 423 w 423"/>
                <a:gd name="connsiteY1" fmla="*/ 714 h 714"/>
                <a:gd name="connsiteX2" fmla="*/ 423 w 423"/>
                <a:gd name="connsiteY2" fmla="*/ 714 h 714"/>
                <a:gd name="connsiteX3" fmla="*/ 423 w 423"/>
                <a:gd name="connsiteY3" fmla="*/ 714 h 714"/>
                <a:gd name="connsiteX4" fmla="*/ 423 w 423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423" y="714"/>
                  </a:moveTo>
                  <a:cubicBezTo>
                    <a:pt x="423" y="714"/>
                    <a:pt x="423" y="714"/>
                    <a:pt x="423" y="714"/>
                  </a:cubicBezTo>
                  <a:cubicBezTo>
                    <a:pt x="-529" y="-238"/>
                    <a:pt x="423" y="-238"/>
                    <a:pt x="423" y="714"/>
                  </a:cubicBezTo>
                  <a:cubicBezTo>
                    <a:pt x="423" y="-238"/>
                    <a:pt x="423" y="-238"/>
                    <a:pt x="423" y="714"/>
                  </a:cubicBezTo>
                  <a:cubicBezTo>
                    <a:pt x="423" y="714"/>
                    <a:pt x="423" y="714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914AA944-386A-44D9-85C2-6D6E9FC49EDD}"/>
                </a:ext>
              </a:extLst>
            </p:cNvPr>
            <p:cNvSpPr/>
            <p:nvPr/>
          </p:nvSpPr>
          <p:spPr>
            <a:xfrm>
              <a:off x="6057185" y="3461384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6FAE35D-81E9-4A3C-9484-A2EA3891762C}"/>
                </a:ext>
              </a:extLst>
            </p:cNvPr>
            <p:cNvSpPr/>
            <p:nvPr/>
          </p:nvSpPr>
          <p:spPr>
            <a:xfrm>
              <a:off x="6055994" y="3454003"/>
              <a:ext cx="423" cy="714"/>
            </a:xfrm>
            <a:custGeom>
              <a:avLst/>
              <a:gdLst>
                <a:gd name="connsiteX0" fmla="*/ 0 w 423"/>
                <a:gd name="connsiteY0" fmla="*/ 714 h 714"/>
                <a:gd name="connsiteX1" fmla="*/ 0 w 423"/>
                <a:gd name="connsiteY1" fmla="*/ 714 h 714"/>
                <a:gd name="connsiteX2" fmla="*/ 0 w 423"/>
                <a:gd name="connsiteY2" fmla="*/ 714 h 714"/>
                <a:gd name="connsiteX3" fmla="*/ 0 w 423"/>
                <a:gd name="connsiteY3" fmla="*/ 714 h 714"/>
                <a:gd name="connsiteX4" fmla="*/ 0 w 423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952" y="-238"/>
                    <a:pt x="0" y="714"/>
                  </a:cubicBezTo>
                  <a:cubicBezTo>
                    <a:pt x="952" y="714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3664F409-9D85-4F64-A896-05952B7B4096}"/>
                </a:ext>
              </a:extLst>
            </p:cNvPr>
            <p:cNvSpPr/>
            <p:nvPr/>
          </p:nvSpPr>
          <p:spPr>
            <a:xfrm>
              <a:off x="6059804" y="3509009"/>
              <a:ext cx="714" cy="423"/>
            </a:xfrm>
            <a:custGeom>
              <a:avLst/>
              <a:gdLst>
                <a:gd name="connsiteX0" fmla="*/ 0 w 714"/>
                <a:gd name="connsiteY0" fmla="*/ 0 h 423"/>
                <a:gd name="connsiteX1" fmla="*/ 0 w 714"/>
                <a:gd name="connsiteY1" fmla="*/ 0 h 423"/>
                <a:gd name="connsiteX2" fmla="*/ 0 w 714"/>
                <a:gd name="connsiteY2" fmla="*/ 0 h 423"/>
                <a:gd name="connsiteX3" fmla="*/ 0 w 714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953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8ED43E5-17BE-4F51-A93C-D3D508ACDD94}"/>
                </a:ext>
              </a:extLst>
            </p:cNvPr>
            <p:cNvSpPr/>
            <p:nvPr/>
          </p:nvSpPr>
          <p:spPr>
            <a:xfrm>
              <a:off x="6053137" y="3511867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E4BF9E41-26F2-4072-B4EA-18655DE8F702}"/>
                </a:ext>
              </a:extLst>
            </p:cNvPr>
            <p:cNvSpPr/>
            <p:nvPr/>
          </p:nvSpPr>
          <p:spPr>
            <a:xfrm>
              <a:off x="6035039" y="3510915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952" y="0"/>
                    <a:pt x="0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7D0DFA-69FB-431E-92F9-81F15D1FBD3E}"/>
                </a:ext>
              </a:extLst>
            </p:cNvPr>
            <p:cNvSpPr/>
            <p:nvPr/>
          </p:nvSpPr>
          <p:spPr>
            <a:xfrm>
              <a:off x="5968364" y="3461914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0CC65389-0E99-4B33-A770-2BDB28B237E2}"/>
                </a:ext>
              </a:extLst>
            </p:cNvPr>
            <p:cNvSpPr/>
            <p:nvPr/>
          </p:nvSpPr>
          <p:spPr>
            <a:xfrm>
              <a:off x="5961935" y="346519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B9DDDD3C-3055-4C8D-B9F2-F759BC358EFF}"/>
                </a:ext>
              </a:extLst>
            </p:cNvPr>
            <p:cNvSpPr/>
            <p:nvPr/>
          </p:nvSpPr>
          <p:spPr>
            <a:xfrm>
              <a:off x="5969317" y="3471439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952 w 952"/>
                <a:gd name="connsiteY1" fmla="*/ 423 h 423"/>
                <a:gd name="connsiteX2" fmla="*/ 0 w 952"/>
                <a:gd name="connsiteY2" fmla="*/ 423 h 423"/>
                <a:gd name="connsiteX3" fmla="*/ 0 w 952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cubicBezTo>
                    <a:pt x="0" y="423"/>
                    <a:pt x="952" y="-529"/>
                    <a:pt x="952" y="423"/>
                  </a:cubicBezTo>
                  <a:cubicBezTo>
                    <a:pt x="952" y="423"/>
                    <a:pt x="952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40D7CBB3-4008-4E51-94EF-E7F04FD0DFD3}"/>
                </a:ext>
              </a:extLst>
            </p:cNvPr>
            <p:cNvSpPr/>
            <p:nvPr/>
          </p:nvSpPr>
          <p:spPr>
            <a:xfrm>
              <a:off x="6206727" y="3517582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-238" y="953"/>
                    <a:pt x="-238" y="953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99EFE8A0-C209-42B3-A85D-1D3D7771AEFE}"/>
                </a:ext>
              </a:extLst>
            </p:cNvPr>
            <p:cNvSpPr/>
            <p:nvPr/>
          </p:nvSpPr>
          <p:spPr>
            <a:xfrm>
              <a:off x="6050279" y="350996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48CF3104-0AB8-4E9B-958C-B2D271D7F817}"/>
                </a:ext>
              </a:extLst>
            </p:cNvPr>
            <p:cNvSpPr/>
            <p:nvPr/>
          </p:nvSpPr>
          <p:spPr>
            <a:xfrm>
              <a:off x="6030277" y="3500014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  <a:gd name="connsiteX4" fmla="*/ 0 w 714"/>
                <a:gd name="connsiteY4" fmla="*/ 423 h 423"/>
                <a:gd name="connsiteX5" fmla="*/ 0 w 714"/>
                <a:gd name="connsiteY5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952" y="-529"/>
                    <a:pt x="952" y="423"/>
                    <a:pt x="0" y="423"/>
                  </a:cubicBezTo>
                  <a:cubicBezTo>
                    <a:pt x="952" y="423"/>
                    <a:pt x="952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86E8D645-8A76-4C9F-8D6C-04DD0942316E}"/>
                </a:ext>
              </a:extLst>
            </p:cNvPr>
            <p:cNvSpPr/>
            <p:nvPr/>
          </p:nvSpPr>
          <p:spPr>
            <a:xfrm>
              <a:off x="6066471" y="3465195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495F7B7-B89B-4BBC-81CC-A42D24D79F6A}"/>
                </a:ext>
              </a:extLst>
            </p:cNvPr>
            <p:cNvSpPr/>
            <p:nvPr/>
          </p:nvSpPr>
          <p:spPr>
            <a:xfrm>
              <a:off x="6082902" y="3460961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  <a:gd name="connsiteX3" fmla="*/ 714 w 714"/>
                <a:gd name="connsiteY3" fmla="*/ 423 h 423"/>
                <a:gd name="connsiteX4" fmla="*/ 714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cubicBezTo>
                    <a:pt x="714" y="423"/>
                    <a:pt x="-238" y="423"/>
                    <a:pt x="714" y="423"/>
                  </a:cubicBezTo>
                  <a:cubicBezTo>
                    <a:pt x="-238" y="423"/>
                    <a:pt x="-238" y="-529"/>
                    <a:pt x="714" y="423"/>
                  </a:cubicBezTo>
                  <a:cubicBezTo>
                    <a:pt x="714" y="423"/>
                    <a:pt x="714" y="423"/>
                    <a:pt x="714" y="423"/>
                  </a:cubicBezTo>
                  <a:cubicBezTo>
                    <a:pt x="714" y="423"/>
                    <a:pt x="714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C070B13B-270E-4EF5-9FA3-A656A59EA41E}"/>
                </a:ext>
              </a:extLst>
            </p:cNvPr>
            <p:cNvSpPr/>
            <p:nvPr/>
          </p:nvSpPr>
          <p:spPr>
            <a:xfrm>
              <a:off x="6009322" y="3514301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  <a:gd name="connsiteX4" fmla="*/ 0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ubicBezTo>
                    <a:pt x="952" y="-529"/>
                    <a:pt x="952" y="423"/>
                    <a:pt x="0" y="423"/>
                  </a:cubicBezTo>
                  <a:cubicBezTo>
                    <a:pt x="952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106FDAB1-5188-4B8F-A46A-73209342DDDE}"/>
                </a:ext>
              </a:extLst>
            </p:cNvPr>
            <p:cNvSpPr/>
            <p:nvPr/>
          </p:nvSpPr>
          <p:spPr>
            <a:xfrm>
              <a:off x="6035039" y="3458527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952" y="952"/>
                    <a:pt x="952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5DB02B2-E947-444F-9255-195B3BC43A01}"/>
                </a:ext>
              </a:extLst>
            </p:cNvPr>
            <p:cNvSpPr/>
            <p:nvPr/>
          </p:nvSpPr>
          <p:spPr>
            <a:xfrm>
              <a:off x="6073139" y="3454717"/>
              <a:ext cx="714" cy="0"/>
            </a:xfrm>
            <a:custGeom>
              <a:avLst/>
              <a:gdLst>
                <a:gd name="connsiteX0" fmla="*/ 0 w 714"/>
                <a:gd name="connsiteY0" fmla="*/ 0 h 0"/>
                <a:gd name="connsiteX1" fmla="*/ 0 w 714"/>
                <a:gd name="connsiteY1" fmla="*/ 0 h 0"/>
                <a:gd name="connsiteX2" fmla="*/ 0 w 714"/>
                <a:gd name="connsiteY2" fmla="*/ 0 h 0"/>
                <a:gd name="connsiteX3" fmla="*/ 0 w 71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04E754C-9E38-4625-BD88-F2CB9004E597}"/>
                </a:ext>
              </a:extLst>
            </p:cNvPr>
            <p:cNvSpPr/>
            <p:nvPr/>
          </p:nvSpPr>
          <p:spPr>
            <a:xfrm>
              <a:off x="6024562" y="3508586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BD8BE6E-B12A-435D-B901-0322E08FDF51}"/>
                </a:ext>
              </a:extLst>
            </p:cNvPr>
            <p:cNvSpPr/>
            <p:nvPr/>
          </p:nvSpPr>
          <p:spPr>
            <a:xfrm>
              <a:off x="6002654" y="351663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49D0F85-615C-43D9-9930-547C25493CE6}"/>
                </a:ext>
              </a:extLst>
            </p:cNvPr>
            <p:cNvSpPr/>
            <p:nvPr/>
          </p:nvSpPr>
          <p:spPr>
            <a:xfrm>
              <a:off x="6113144" y="349758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  <a:gd name="connsiteX4" fmla="*/ 0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8495764-2B1C-4D14-8A63-B4530F3D0D67}"/>
                </a:ext>
              </a:extLst>
            </p:cNvPr>
            <p:cNvSpPr/>
            <p:nvPr/>
          </p:nvSpPr>
          <p:spPr>
            <a:xfrm>
              <a:off x="6140052" y="346043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A37B8AF-D0F7-40A6-8D73-7871CF0F31AC}"/>
                </a:ext>
              </a:extLst>
            </p:cNvPr>
            <p:cNvSpPr/>
            <p:nvPr/>
          </p:nvSpPr>
          <p:spPr>
            <a:xfrm>
              <a:off x="6094094" y="3497818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2F8F8D1B-4FE0-4400-B35A-95569878D4EF}"/>
                </a:ext>
              </a:extLst>
            </p:cNvPr>
            <p:cNvSpPr/>
            <p:nvPr/>
          </p:nvSpPr>
          <p:spPr>
            <a:xfrm>
              <a:off x="6016941" y="3509009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  <a:gd name="connsiteX3" fmla="*/ 0 w 423"/>
                <a:gd name="connsiteY3" fmla="*/ 0 h 9525"/>
                <a:gd name="connsiteX4" fmla="*/ 0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9997AE8-F9C5-4662-B1D3-410080768B77}"/>
                </a:ext>
              </a:extLst>
            </p:cNvPr>
            <p:cNvSpPr/>
            <p:nvPr/>
          </p:nvSpPr>
          <p:spPr>
            <a:xfrm>
              <a:off x="6018132" y="3509009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88885FA-A6C2-4BA5-A8EB-D2CEBF30F6F7}"/>
                </a:ext>
              </a:extLst>
            </p:cNvPr>
            <p:cNvSpPr/>
            <p:nvPr/>
          </p:nvSpPr>
          <p:spPr>
            <a:xfrm>
              <a:off x="6074091" y="3511444"/>
              <a:ext cx="423" cy="423"/>
            </a:xfrm>
            <a:custGeom>
              <a:avLst/>
              <a:gdLst>
                <a:gd name="connsiteX0" fmla="*/ 0 w 423"/>
                <a:gd name="connsiteY0" fmla="*/ 423 h 423"/>
                <a:gd name="connsiteX1" fmla="*/ 0 w 423"/>
                <a:gd name="connsiteY1" fmla="*/ 423 h 423"/>
                <a:gd name="connsiteX2" fmla="*/ 0 w 423"/>
                <a:gd name="connsiteY2" fmla="*/ 423 h 423"/>
                <a:gd name="connsiteX3" fmla="*/ 0 w 423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0" y="-529"/>
                    <a:pt x="953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6C2F4A-87AC-4A19-AB0C-196FF6900A58}"/>
                </a:ext>
              </a:extLst>
            </p:cNvPr>
            <p:cNvSpPr/>
            <p:nvPr/>
          </p:nvSpPr>
          <p:spPr>
            <a:xfrm>
              <a:off x="6143624" y="3461914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  <a:gd name="connsiteX4" fmla="*/ 0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953" y="-529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953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13BEB22-D8B4-4293-8A78-F694C204666F}"/>
                </a:ext>
              </a:extLst>
            </p:cNvPr>
            <p:cNvSpPr/>
            <p:nvPr/>
          </p:nvSpPr>
          <p:spPr>
            <a:xfrm>
              <a:off x="5993129" y="3514010"/>
              <a:ext cx="423" cy="714"/>
            </a:xfrm>
            <a:custGeom>
              <a:avLst/>
              <a:gdLst>
                <a:gd name="connsiteX0" fmla="*/ 0 w 423"/>
                <a:gd name="connsiteY0" fmla="*/ 714 h 714"/>
                <a:gd name="connsiteX1" fmla="*/ 0 w 423"/>
                <a:gd name="connsiteY1" fmla="*/ 714 h 714"/>
                <a:gd name="connsiteX2" fmla="*/ 0 w 423"/>
                <a:gd name="connsiteY2" fmla="*/ 714 h 714"/>
                <a:gd name="connsiteX3" fmla="*/ 0 w 423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714">
                  <a:moveTo>
                    <a:pt x="0" y="714"/>
                  </a:moveTo>
                  <a:cubicBezTo>
                    <a:pt x="0" y="714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953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644F7FA-0914-4A2D-A26B-1B9703EEA289}"/>
                </a:ext>
              </a:extLst>
            </p:cNvPr>
            <p:cNvSpPr/>
            <p:nvPr/>
          </p:nvSpPr>
          <p:spPr>
            <a:xfrm>
              <a:off x="6085521" y="345429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A194A90-A9CC-4E70-81D3-7EFB1116079E}"/>
                </a:ext>
              </a:extLst>
            </p:cNvPr>
            <p:cNvSpPr/>
            <p:nvPr/>
          </p:nvSpPr>
          <p:spPr>
            <a:xfrm>
              <a:off x="5992176" y="351472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  <a:gd name="connsiteX4" fmla="*/ 0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5BB0888-128E-4ECF-BA62-25A5172BE96A}"/>
                </a:ext>
              </a:extLst>
            </p:cNvPr>
            <p:cNvSpPr/>
            <p:nvPr/>
          </p:nvSpPr>
          <p:spPr>
            <a:xfrm>
              <a:off x="6068377" y="3451436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  <a:gd name="connsiteX5" fmla="*/ 0 w 9525"/>
                <a:gd name="connsiteY5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lnTo>
                    <a:pt x="0" y="423"/>
                  </a:ln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A0607EC-D689-4858-8E92-E5A339DA00E5}"/>
                </a:ext>
              </a:extLst>
            </p:cNvPr>
            <p:cNvSpPr/>
            <p:nvPr/>
          </p:nvSpPr>
          <p:spPr>
            <a:xfrm>
              <a:off x="5989319" y="351472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BD296BC4-8C30-40F7-B5C8-F989DB429EA1}"/>
                </a:ext>
              </a:extLst>
            </p:cNvPr>
            <p:cNvSpPr/>
            <p:nvPr/>
          </p:nvSpPr>
          <p:spPr>
            <a:xfrm>
              <a:off x="6012179" y="345281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F6230EDA-914F-4544-8179-7C0466D58A03}"/>
                </a:ext>
              </a:extLst>
            </p:cNvPr>
            <p:cNvSpPr/>
            <p:nvPr/>
          </p:nvSpPr>
          <p:spPr>
            <a:xfrm>
              <a:off x="6094094" y="3457575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D58BCC8-81E2-4838-8286-29B91B5C6F63}"/>
                </a:ext>
              </a:extLst>
            </p:cNvPr>
            <p:cNvSpPr/>
            <p:nvPr/>
          </p:nvSpPr>
          <p:spPr>
            <a:xfrm>
              <a:off x="6102667" y="3496865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0175D3-990A-4D0E-BCE7-D85D78840C58}"/>
                </a:ext>
              </a:extLst>
            </p:cNvPr>
            <p:cNvSpPr/>
            <p:nvPr/>
          </p:nvSpPr>
          <p:spPr>
            <a:xfrm>
              <a:off x="6068377" y="3451859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  <a:gd name="connsiteX4" fmla="*/ 0 w 714"/>
                <a:gd name="connsiteY4" fmla="*/ 0 h 9525"/>
                <a:gd name="connsiteX5" fmla="*/ 0 w 714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5D991D0-58C7-4725-94A0-FBF007F9ADE5}"/>
                </a:ext>
              </a:extLst>
            </p:cNvPr>
            <p:cNvSpPr/>
            <p:nvPr/>
          </p:nvSpPr>
          <p:spPr>
            <a:xfrm>
              <a:off x="6025752" y="3516630"/>
              <a:ext cx="714" cy="423"/>
            </a:xfrm>
            <a:custGeom>
              <a:avLst/>
              <a:gdLst>
                <a:gd name="connsiteX0" fmla="*/ 714 w 714"/>
                <a:gd name="connsiteY0" fmla="*/ 0 h 423"/>
                <a:gd name="connsiteX1" fmla="*/ 714 w 714"/>
                <a:gd name="connsiteY1" fmla="*/ 0 h 423"/>
                <a:gd name="connsiteX2" fmla="*/ 714 w 714"/>
                <a:gd name="connsiteY2" fmla="*/ 0 h 423"/>
                <a:gd name="connsiteX3" fmla="*/ 714 w 714"/>
                <a:gd name="connsiteY3" fmla="*/ 0 h 423"/>
                <a:gd name="connsiteX4" fmla="*/ 714 w 714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714" y="0"/>
                  </a:moveTo>
                  <a:cubicBezTo>
                    <a:pt x="-238" y="0"/>
                    <a:pt x="-238" y="952"/>
                    <a:pt x="714" y="0"/>
                  </a:cubicBezTo>
                  <a:cubicBezTo>
                    <a:pt x="-238" y="952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96D9E7E-CB12-44E0-BFC8-67CEED457174}"/>
                </a:ext>
              </a:extLst>
            </p:cNvPr>
            <p:cNvSpPr/>
            <p:nvPr/>
          </p:nvSpPr>
          <p:spPr>
            <a:xfrm>
              <a:off x="6205775" y="351186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9FA9630A-CFA1-48B1-BD1B-6FCB3BECF9CD}"/>
                </a:ext>
              </a:extLst>
            </p:cNvPr>
            <p:cNvSpPr/>
            <p:nvPr/>
          </p:nvSpPr>
          <p:spPr>
            <a:xfrm>
              <a:off x="6062900" y="3501390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E3B4901-BB90-4801-BC53-C5A5E8B62A6B}"/>
                </a:ext>
              </a:extLst>
            </p:cNvPr>
            <p:cNvSpPr/>
            <p:nvPr/>
          </p:nvSpPr>
          <p:spPr>
            <a:xfrm>
              <a:off x="6182915" y="3512819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05490216-3F3C-44D9-BFCD-ED344C79CEF7}"/>
                </a:ext>
              </a:extLst>
            </p:cNvPr>
            <p:cNvSpPr/>
            <p:nvPr/>
          </p:nvSpPr>
          <p:spPr>
            <a:xfrm>
              <a:off x="6098433" y="3523297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  <a:gd name="connsiteX4" fmla="*/ 423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71C3643-BEDD-4455-968D-D91487512256}"/>
                </a:ext>
              </a:extLst>
            </p:cNvPr>
            <p:cNvSpPr/>
            <p:nvPr/>
          </p:nvSpPr>
          <p:spPr>
            <a:xfrm>
              <a:off x="6083616" y="3512105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-238"/>
                    <a:pt x="953" y="-238"/>
                    <a:pt x="0" y="714"/>
                  </a:cubicBezTo>
                  <a:cubicBezTo>
                    <a:pt x="953" y="-238"/>
                    <a:pt x="953" y="-238"/>
                    <a:pt x="0" y="714"/>
                  </a:cubicBezTo>
                  <a:cubicBezTo>
                    <a:pt x="953" y="714"/>
                    <a:pt x="953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79279C6-7B82-4312-B714-AB9859A757CD}"/>
                </a:ext>
              </a:extLst>
            </p:cNvPr>
            <p:cNvSpPr/>
            <p:nvPr/>
          </p:nvSpPr>
          <p:spPr>
            <a:xfrm>
              <a:off x="6186487" y="3515677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B998B68-4525-48E7-942A-99D6832D9095}"/>
                </a:ext>
              </a:extLst>
            </p:cNvPr>
            <p:cNvSpPr/>
            <p:nvPr/>
          </p:nvSpPr>
          <p:spPr>
            <a:xfrm>
              <a:off x="5958125" y="3453765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952"/>
                    <a:pt x="714" y="952"/>
                    <a:pt x="714" y="0"/>
                  </a:cubicBezTo>
                  <a:cubicBezTo>
                    <a:pt x="-238" y="952"/>
                    <a:pt x="-238" y="952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5EC838C0-8E7A-400D-A589-896CC3783E20}"/>
                </a:ext>
              </a:extLst>
            </p:cNvPr>
            <p:cNvSpPr/>
            <p:nvPr/>
          </p:nvSpPr>
          <p:spPr>
            <a:xfrm>
              <a:off x="6087665" y="3462575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54BCDC-1327-422A-BC9D-640328F5EB22}"/>
                </a:ext>
              </a:extLst>
            </p:cNvPr>
            <p:cNvSpPr/>
            <p:nvPr/>
          </p:nvSpPr>
          <p:spPr>
            <a:xfrm>
              <a:off x="6033134" y="3517159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  <a:gd name="connsiteX4" fmla="*/ 0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953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66C4CDF-8813-4EB2-BB78-CAFC6E2783FB}"/>
                </a:ext>
              </a:extLst>
            </p:cNvPr>
            <p:cNvSpPr/>
            <p:nvPr/>
          </p:nvSpPr>
          <p:spPr>
            <a:xfrm>
              <a:off x="6043612" y="3509248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D0619C65-ECAB-4589-A697-FFDEE6A8736A}"/>
                </a:ext>
              </a:extLst>
            </p:cNvPr>
            <p:cNvSpPr/>
            <p:nvPr/>
          </p:nvSpPr>
          <p:spPr>
            <a:xfrm>
              <a:off x="6136004" y="3499484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8E774FA-4BFD-4C77-B2D0-F24E8D931DCC}"/>
                </a:ext>
              </a:extLst>
            </p:cNvPr>
            <p:cNvSpPr/>
            <p:nvPr/>
          </p:nvSpPr>
          <p:spPr>
            <a:xfrm>
              <a:off x="6082664" y="346138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DDF5406-080B-45D5-B0D5-33AA2C182409}"/>
                </a:ext>
              </a:extLst>
            </p:cNvPr>
            <p:cNvSpPr/>
            <p:nvPr/>
          </p:nvSpPr>
          <p:spPr>
            <a:xfrm>
              <a:off x="6150530" y="3498532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953"/>
                    <a:pt x="714" y="953"/>
                    <a:pt x="714" y="0"/>
                  </a:cubicBezTo>
                  <a:cubicBezTo>
                    <a:pt x="714" y="953"/>
                    <a:pt x="-238" y="953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1FD8C723-C4A6-493E-8FAF-7A06A519E811}"/>
                </a:ext>
              </a:extLst>
            </p:cNvPr>
            <p:cNvSpPr/>
            <p:nvPr/>
          </p:nvSpPr>
          <p:spPr>
            <a:xfrm>
              <a:off x="5995034" y="3514301"/>
              <a:ext cx="423" cy="423"/>
            </a:xfrm>
            <a:custGeom>
              <a:avLst/>
              <a:gdLst>
                <a:gd name="connsiteX0" fmla="*/ 0 w 423"/>
                <a:gd name="connsiteY0" fmla="*/ 423 h 423"/>
                <a:gd name="connsiteX1" fmla="*/ 0 w 423"/>
                <a:gd name="connsiteY1" fmla="*/ 423 h 423"/>
                <a:gd name="connsiteX2" fmla="*/ 0 w 423"/>
                <a:gd name="connsiteY2" fmla="*/ 423 h 423"/>
                <a:gd name="connsiteX3" fmla="*/ 0 w 423"/>
                <a:gd name="connsiteY3" fmla="*/ 423 h 423"/>
                <a:gd name="connsiteX4" fmla="*/ 0 w 423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423">
                  <a:moveTo>
                    <a:pt x="0" y="423"/>
                  </a:moveTo>
                  <a:cubicBezTo>
                    <a:pt x="952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B2BC750-C85B-445A-8E6C-0CB69A394750}"/>
                </a:ext>
              </a:extLst>
            </p:cNvPr>
            <p:cNvSpPr/>
            <p:nvPr/>
          </p:nvSpPr>
          <p:spPr>
            <a:xfrm>
              <a:off x="5948362" y="3441382"/>
              <a:ext cx="423" cy="714"/>
            </a:xfrm>
            <a:custGeom>
              <a:avLst/>
              <a:gdLst>
                <a:gd name="connsiteX0" fmla="*/ 0 w 423"/>
                <a:gd name="connsiteY0" fmla="*/ 0 h 714"/>
                <a:gd name="connsiteX1" fmla="*/ 0 w 423"/>
                <a:gd name="connsiteY1" fmla="*/ 0 h 714"/>
                <a:gd name="connsiteX2" fmla="*/ 0 w 423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714">
                  <a:moveTo>
                    <a:pt x="0" y="0"/>
                  </a:moveTo>
                  <a:cubicBezTo>
                    <a:pt x="953" y="952"/>
                    <a:pt x="0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AD6B410-112F-402E-8A03-4BAED025BC40}"/>
                </a:ext>
              </a:extLst>
            </p:cNvPr>
            <p:cNvSpPr/>
            <p:nvPr/>
          </p:nvSpPr>
          <p:spPr>
            <a:xfrm>
              <a:off x="6197917" y="3504247"/>
              <a:ext cx="423" cy="714"/>
            </a:xfrm>
            <a:custGeom>
              <a:avLst/>
              <a:gdLst>
                <a:gd name="connsiteX0" fmla="*/ 0 w 423"/>
                <a:gd name="connsiteY0" fmla="*/ 0 h 714"/>
                <a:gd name="connsiteX1" fmla="*/ 0 w 423"/>
                <a:gd name="connsiteY1" fmla="*/ 0 h 714"/>
                <a:gd name="connsiteX2" fmla="*/ 0 w 423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714">
                  <a:moveTo>
                    <a:pt x="0" y="0"/>
                  </a:moveTo>
                  <a:cubicBezTo>
                    <a:pt x="0" y="0"/>
                    <a:pt x="952" y="0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6D4961E-2DA5-4049-9AAF-FE2945A67C33}"/>
                </a:ext>
              </a:extLst>
            </p:cNvPr>
            <p:cNvSpPr/>
            <p:nvPr/>
          </p:nvSpPr>
          <p:spPr>
            <a:xfrm>
              <a:off x="5969317" y="347186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1505AD9-0C4E-4C6B-B365-952768A583E6}"/>
                </a:ext>
              </a:extLst>
            </p:cNvPr>
            <p:cNvSpPr/>
            <p:nvPr/>
          </p:nvSpPr>
          <p:spPr>
            <a:xfrm>
              <a:off x="6113382" y="3493769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0F106F29-DC39-4EE2-8B20-4461E4DA7480}"/>
                </a:ext>
              </a:extLst>
            </p:cNvPr>
            <p:cNvSpPr/>
            <p:nvPr/>
          </p:nvSpPr>
          <p:spPr>
            <a:xfrm>
              <a:off x="6196012" y="3503824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  <a:gd name="connsiteX4" fmla="*/ 0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ubicBezTo>
                    <a:pt x="0" y="423"/>
                    <a:pt x="953" y="423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5DDF65C7-A81B-4B1B-85D2-A582872A462E}"/>
                </a:ext>
              </a:extLst>
            </p:cNvPr>
            <p:cNvSpPr/>
            <p:nvPr/>
          </p:nvSpPr>
          <p:spPr>
            <a:xfrm>
              <a:off x="6126717" y="3507343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714"/>
                    <a:pt x="-238" y="714"/>
                    <a:pt x="714" y="714"/>
                  </a:cubicBezTo>
                  <a:cubicBezTo>
                    <a:pt x="-238" y="714"/>
                    <a:pt x="-238" y="714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12CC1598-913E-4DC6-BF91-E8ADD0CF8400}"/>
                </a:ext>
              </a:extLst>
            </p:cNvPr>
            <p:cNvSpPr/>
            <p:nvPr/>
          </p:nvSpPr>
          <p:spPr>
            <a:xfrm>
              <a:off x="5986462" y="3514301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4009C93-CDBF-4053-A2CB-D9352D679082}"/>
                </a:ext>
              </a:extLst>
            </p:cNvPr>
            <p:cNvSpPr/>
            <p:nvPr/>
          </p:nvSpPr>
          <p:spPr>
            <a:xfrm>
              <a:off x="6062900" y="346043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9517A675-C2A4-4DCD-8D1B-EE007CC904AF}"/>
                </a:ext>
              </a:extLst>
            </p:cNvPr>
            <p:cNvSpPr/>
            <p:nvPr/>
          </p:nvSpPr>
          <p:spPr>
            <a:xfrm>
              <a:off x="6040992" y="3452098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714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-238" y="-238"/>
                    <a:pt x="714" y="-238"/>
                    <a:pt x="714" y="714"/>
                  </a:cubicBezTo>
                  <a:cubicBezTo>
                    <a:pt x="714" y="-238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29E7004-F03C-45A0-B3E2-2635B58975BF}"/>
                </a:ext>
              </a:extLst>
            </p:cNvPr>
            <p:cNvSpPr/>
            <p:nvPr/>
          </p:nvSpPr>
          <p:spPr>
            <a:xfrm>
              <a:off x="5983842" y="3474720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0273C089-5768-4C90-8501-35D909253235}"/>
                </a:ext>
              </a:extLst>
            </p:cNvPr>
            <p:cNvSpPr/>
            <p:nvPr/>
          </p:nvSpPr>
          <p:spPr>
            <a:xfrm>
              <a:off x="6009851" y="3516630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B0C084E-F10F-4FFF-BFC2-DB960F7748AC}"/>
                </a:ext>
              </a:extLst>
            </p:cNvPr>
            <p:cNvSpPr/>
            <p:nvPr/>
          </p:nvSpPr>
          <p:spPr>
            <a:xfrm>
              <a:off x="6082902" y="3490198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-238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87C0805-5EEF-4BB9-A483-342D818961EF}"/>
                </a:ext>
              </a:extLst>
            </p:cNvPr>
            <p:cNvSpPr/>
            <p:nvPr/>
          </p:nvSpPr>
          <p:spPr>
            <a:xfrm>
              <a:off x="6075282" y="3493769"/>
              <a:ext cx="714" cy="423"/>
            </a:xfrm>
            <a:custGeom>
              <a:avLst/>
              <a:gdLst>
                <a:gd name="connsiteX0" fmla="*/ 714 w 714"/>
                <a:gd name="connsiteY0" fmla="*/ 0 h 423"/>
                <a:gd name="connsiteX1" fmla="*/ 714 w 714"/>
                <a:gd name="connsiteY1" fmla="*/ 0 h 423"/>
                <a:gd name="connsiteX2" fmla="*/ 714 w 71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714" y="0"/>
                  </a:moveTo>
                  <a:cubicBezTo>
                    <a:pt x="-238" y="953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2F6CE46D-01DA-466A-8280-E794A831B611}"/>
                </a:ext>
              </a:extLst>
            </p:cNvPr>
            <p:cNvSpPr/>
            <p:nvPr/>
          </p:nvSpPr>
          <p:spPr>
            <a:xfrm>
              <a:off x="6008607" y="3493346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  <a:gd name="connsiteX3" fmla="*/ 714 w 714"/>
                <a:gd name="connsiteY3" fmla="*/ 423 h 423"/>
                <a:gd name="connsiteX4" fmla="*/ 714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cubicBezTo>
                    <a:pt x="714" y="423"/>
                    <a:pt x="714" y="423"/>
                    <a:pt x="714" y="423"/>
                  </a:cubicBezTo>
                  <a:cubicBezTo>
                    <a:pt x="-238" y="423"/>
                    <a:pt x="-238" y="423"/>
                    <a:pt x="714" y="423"/>
                  </a:cubicBezTo>
                  <a:cubicBezTo>
                    <a:pt x="-238" y="423"/>
                    <a:pt x="-238" y="423"/>
                    <a:pt x="714" y="423"/>
                  </a:cubicBezTo>
                  <a:cubicBezTo>
                    <a:pt x="-238" y="423"/>
                    <a:pt x="714" y="-529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78D894D-9E76-406E-9A83-8B4A00C07A11}"/>
                </a:ext>
              </a:extLst>
            </p:cNvPr>
            <p:cNvSpPr/>
            <p:nvPr/>
          </p:nvSpPr>
          <p:spPr>
            <a:xfrm>
              <a:off x="6015989" y="350900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CC16142-4C49-4001-815C-3911BF6C1B15}"/>
                </a:ext>
              </a:extLst>
            </p:cNvPr>
            <p:cNvSpPr/>
            <p:nvPr/>
          </p:nvSpPr>
          <p:spPr>
            <a:xfrm>
              <a:off x="6081712" y="349620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3891505-1560-47F1-9723-A40C0690B393}"/>
                </a:ext>
              </a:extLst>
            </p:cNvPr>
            <p:cNvSpPr/>
            <p:nvPr/>
          </p:nvSpPr>
          <p:spPr>
            <a:xfrm>
              <a:off x="6002654" y="3514963"/>
              <a:ext cx="423" cy="714"/>
            </a:xfrm>
            <a:custGeom>
              <a:avLst/>
              <a:gdLst>
                <a:gd name="connsiteX0" fmla="*/ 0 w 423"/>
                <a:gd name="connsiteY0" fmla="*/ 714 h 714"/>
                <a:gd name="connsiteX1" fmla="*/ 0 w 423"/>
                <a:gd name="connsiteY1" fmla="*/ 714 h 714"/>
                <a:gd name="connsiteX2" fmla="*/ 0 w 423"/>
                <a:gd name="connsiteY2" fmla="*/ 714 h 714"/>
                <a:gd name="connsiteX3" fmla="*/ 0 w 423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953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BBA4C57-CFDE-4E7B-A527-32402D780A8B}"/>
                </a:ext>
              </a:extLst>
            </p:cNvPr>
            <p:cNvSpPr/>
            <p:nvPr/>
          </p:nvSpPr>
          <p:spPr>
            <a:xfrm>
              <a:off x="6132432" y="3520678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714"/>
                    <a:pt x="714" y="714"/>
                    <a:pt x="714" y="714"/>
                  </a:cubicBezTo>
                  <a:cubicBezTo>
                    <a:pt x="-238" y="714"/>
                    <a:pt x="-238" y="714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0C7609C-86CF-4798-A9FE-6F8FBE0E1DD7}"/>
                </a:ext>
              </a:extLst>
            </p:cNvPr>
            <p:cNvSpPr/>
            <p:nvPr/>
          </p:nvSpPr>
          <p:spPr>
            <a:xfrm>
              <a:off x="6073139" y="3489536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06CFD41B-86BC-49E1-95FE-AEEB07B9A882}"/>
                </a:ext>
              </a:extLst>
            </p:cNvPr>
            <p:cNvSpPr/>
            <p:nvPr/>
          </p:nvSpPr>
          <p:spPr>
            <a:xfrm>
              <a:off x="6162912" y="3499484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A091F4A-F891-4130-BB64-6FED55822522}"/>
                </a:ext>
              </a:extLst>
            </p:cNvPr>
            <p:cNvSpPr/>
            <p:nvPr/>
          </p:nvSpPr>
          <p:spPr>
            <a:xfrm>
              <a:off x="6006702" y="350234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10C8CB7E-E9D5-4EDC-833E-E79690175ABC}"/>
                </a:ext>
              </a:extLst>
            </p:cNvPr>
            <p:cNvSpPr/>
            <p:nvPr/>
          </p:nvSpPr>
          <p:spPr>
            <a:xfrm>
              <a:off x="6076949" y="345852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EFDBD1C-3257-4E07-A9C6-1C9F9BA10ABD}"/>
                </a:ext>
              </a:extLst>
            </p:cNvPr>
            <p:cNvSpPr/>
            <p:nvPr/>
          </p:nvSpPr>
          <p:spPr>
            <a:xfrm>
              <a:off x="6076949" y="3511153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  <a:gd name="connsiteX4" fmla="*/ 0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714"/>
                    <a:pt x="0" y="-238"/>
                    <a:pt x="0" y="714"/>
                  </a:cubicBezTo>
                  <a:cubicBezTo>
                    <a:pt x="953" y="-238"/>
                    <a:pt x="953" y="-238"/>
                    <a:pt x="0" y="714"/>
                  </a:cubicBezTo>
                  <a:cubicBezTo>
                    <a:pt x="953" y="714"/>
                    <a:pt x="953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6A909067-329E-464E-BB07-9F47D1AF379F}"/>
                </a:ext>
              </a:extLst>
            </p:cNvPr>
            <p:cNvSpPr/>
            <p:nvPr/>
          </p:nvSpPr>
          <p:spPr>
            <a:xfrm>
              <a:off x="6066471" y="3464480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C3C0A13-FF03-46E3-BED2-CB5E3C40621A}"/>
                </a:ext>
              </a:extLst>
            </p:cNvPr>
            <p:cNvSpPr/>
            <p:nvPr/>
          </p:nvSpPr>
          <p:spPr>
            <a:xfrm>
              <a:off x="6060757" y="344900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06CAE06-7D3E-4499-A0F5-B181A090F781}"/>
                </a:ext>
              </a:extLst>
            </p:cNvPr>
            <p:cNvSpPr/>
            <p:nvPr/>
          </p:nvSpPr>
          <p:spPr>
            <a:xfrm>
              <a:off x="6063614" y="346233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95BD713-9F99-4BF2-A3B3-74E1CCA39F33}"/>
                </a:ext>
              </a:extLst>
            </p:cNvPr>
            <p:cNvSpPr/>
            <p:nvPr/>
          </p:nvSpPr>
          <p:spPr>
            <a:xfrm>
              <a:off x="6049327" y="344995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03ED1B64-54A1-4E3A-9DE9-E4824AAF37C1}"/>
                </a:ext>
              </a:extLst>
            </p:cNvPr>
            <p:cNvSpPr/>
            <p:nvPr/>
          </p:nvSpPr>
          <p:spPr>
            <a:xfrm>
              <a:off x="5966988" y="3511867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4888B88D-AC05-49AD-B703-FFA2313745FF}"/>
                </a:ext>
              </a:extLst>
            </p:cNvPr>
            <p:cNvSpPr/>
            <p:nvPr/>
          </p:nvSpPr>
          <p:spPr>
            <a:xfrm>
              <a:off x="6074091" y="3459056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DAE09FAE-A182-40AE-B237-2702ECEA5DFC}"/>
                </a:ext>
              </a:extLst>
            </p:cNvPr>
            <p:cNvSpPr/>
            <p:nvPr/>
          </p:nvSpPr>
          <p:spPr>
            <a:xfrm>
              <a:off x="6214109" y="348710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123FDC03-111C-4D66-93D3-3568F21F1D18}"/>
                </a:ext>
              </a:extLst>
            </p:cNvPr>
            <p:cNvSpPr/>
            <p:nvPr/>
          </p:nvSpPr>
          <p:spPr>
            <a:xfrm>
              <a:off x="6066710" y="351948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8475B840-B002-442B-BF83-12AB0C21917C}"/>
                </a:ext>
              </a:extLst>
            </p:cNvPr>
            <p:cNvSpPr/>
            <p:nvPr/>
          </p:nvSpPr>
          <p:spPr>
            <a:xfrm>
              <a:off x="6000035" y="3516206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  <a:gd name="connsiteX3" fmla="*/ 714 w 714"/>
                <a:gd name="connsiteY3" fmla="*/ 423 h 423"/>
                <a:gd name="connsiteX4" fmla="*/ 714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cubicBezTo>
                    <a:pt x="-238" y="423"/>
                    <a:pt x="-238" y="423"/>
                    <a:pt x="714" y="423"/>
                  </a:cubicBezTo>
                  <a:cubicBezTo>
                    <a:pt x="-238" y="423"/>
                    <a:pt x="-238" y="423"/>
                    <a:pt x="714" y="423"/>
                  </a:cubicBezTo>
                  <a:cubicBezTo>
                    <a:pt x="-238" y="423"/>
                    <a:pt x="-238" y="-529"/>
                    <a:pt x="714" y="423"/>
                  </a:cubicBezTo>
                  <a:cubicBezTo>
                    <a:pt x="-238" y="-529"/>
                    <a:pt x="-238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8062F1C-2314-4212-80BB-1C2874449D88}"/>
                </a:ext>
              </a:extLst>
            </p:cNvPr>
            <p:cNvSpPr/>
            <p:nvPr/>
          </p:nvSpPr>
          <p:spPr>
            <a:xfrm>
              <a:off x="6114096" y="3523535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C240B57-CD29-448A-B4A3-D99DE3A05F4B}"/>
                </a:ext>
              </a:extLst>
            </p:cNvPr>
            <p:cNvSpPr/>
            <p:nvPr/>
          </p:nvSpPr>
          <p:spPr>
            <a:xfrm>
              <a:off x="6108381" y="3493346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9AFD42BD-F744-4DDA-9F41-2471DF29F60A}"/>
                </a:ext>
              </a:extLst>
            </p:cNvPr>
            <p:cNvSpPr/>
            <p:nvPr/>
          </p:nvSpPr>
          <p:spPr>
            <a:xfrm>
              <a:off x="5972174" y="349662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E92CC35-5FCD-4235-A895-30351A8B5410}"/>
                </a:ext>
              </a:extLst>
            </p:cNvPr>
            <p:cNvSpPr/>
            <p:nvPr/>
          </p:nvSpPr>
          <p:spPr>
            <a:xfrm>
              <a:off x="6100762" y="346233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B6A13AF-4273-4BB6-82FB-1869FD1ADD08}"/>
                </a:ext>
              </a:extLst>
            </p:cNvPr>
            <p:cNvSpPr/>
            <p:nvPr/>
          </p:nvSpPr>
          <p:spPr>
            <a:xfrm>
              <a:off x="6003607" y="3463290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  <a:gd name="connsiteX4" fmla="*/ 0 w 9525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9F14D96-E346-46F2-AED3-D98F03C644DC}"/>
                </a:ext>
              </a:extLst>
            </p:cNvPr>
            <p:cNvSpPr/>
            <p:nvPr/>
          </p:nvSpPr>
          <p:spPr>
            <a:xfrm>
              <a:off x="6118859" y="3460670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F3908DE-7581-4C10-BA9D-7545DECC5DB7}"/>
                </a:ext>
              </a:extLst>
            </p:cNvPr>
            <p:cNvSpPr/>
            <p:nvPr/>
          </p:nvSpPr>
          <p:spPr>
            <a:xfrm>
              <a:off x="6119812" y="3495251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EFE5D87-4FF1-484B-82EF-C80475ED60CF}"/>
                </a:ext>
              </a:extLst>
            </p:cNvPr>
            <p:cNvSpPr/>
            <p:nvPr/>
          </p:nvSpPr>
          <p:spPr>
            <a:xfrm>
              <a:off x="6157912" y="351948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0E7DCD5-20D0-4C98-AD3E-28337F922637}"/>
                </a:ext>
              </a:extLst>
            </p:cNvPr>
            <p:cNvSpPr/>
            <p:nvPr/>
          </p:nvSpPr>
          <p:spPr>
            <a:xfrm>
              <a:off x="6098857" y="3511867"/>
              <a:ext cx="714" cy="423"/>
            </a:xfrm>
            <a:custGeom>
              <a:avLst/>
              <a:gdLst>
                <a:gd name="connsiteX0" fmla="*/ 0 w 714"/>
                <a:gd name="connsiteY0" fmla="*/ 0 h 423"/>
                <a:gd name="connsiteX1" fmla="*/ 0 w 714"/>
                <a:gd name="connsiteY1" fmla="*/ 0 h 423"/>
                <a:gd name="connsiteX2" fmla="*/ 0 w 71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0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952" y="952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6B7DCBA-1313-437F-8450-0AE5F52954AF}"/>
                </a:ext>
              </a:extLst>
            </p:cNvPr>
            <p:cNvSpPr/>
            <p:nvPr/>
          </p:nvSpPr>
          <p:spPr>
            <a:xfrm>
              <a:off x="6038849" y="346233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94D927DC-FC7B-48A4-88B1-90F4AFD792C9}"/>
                </a:ext>
              </a:extLst>
            </p:cNvPr>
            <p:cNvSpPr/>
            <p:nvPr/>
          </p:nvSpPr>
          <p:spPr>
            <a:xfrm>
              <a:off x="6092189" y="3504485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E62D70-29F0-4A1F-B087-B62757F5B2FE}"/>
                </a:ext>
              </a:extLst>
            </p:cNvPr>
            <p:cNvSpPr/>
            <p:nvPr/>
          </p:nvSpPr>
          <p:spPr>
            <a:xfrm>
              <a:off x="6110287" y="35232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43B472F-4D97-4194-BA27-898F6ED1F92B}"/>
                </a:ext>
              </a:extLst>
            </p:cNvPr>
            <p:cNvSpPr/>
            <p:nvPr/>
          </p:nvSpPr>
          <p:spPr>
            <a:xfrm>
              <a:off x="6020751" y="3507343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  <a:gd name="connsiteX4" fmla="*/ 0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952" y="-238"/>
                    <a:pt x="952" y="-238"/>
                    <a:pt x="0" y="714"/>
                  </a:cubicBezTo>
                  <a:cubicBezTo>
                    <a:pt x="952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05CADA-2B90-4DAA-8318-0E2457765587}"/>
                </a:ext>
              </a:extLst>
            </p:cNvPr>
            <p:cNvSpPr/>
            <p:nvPr/>
          </p:nvSpPr>
          <p:spPr>
            <a:xfrm>
              <a:off x="6015037" y="346191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AD57224-52B3-414B-850B-F0CA5AA47E08}"/>
                </a:ext>
              </a:extLst>
            </p:cNvPr>
            <p:cNvSpPr/>
            <p:nvPr/>
          </p:nvSpPr>
          <p:spPr>
            <a:xfrm>
              <a:off x="5973126" y="351472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B0E8D2F3-BA48-4C1A-AE1B-2E219BF508D3}"/>
                </a:ext>
              </a:extLst>
            </p:cNvPr>
            <p:cNvSpPr/>
            <p:nvPr/>
          </p:nvSpPr>
          <p:spPr>
            <a:xfrm>
              <a:off x="5962649" y="34690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475E7F2-29CC-4CD1-AC6E-C5D11682ABA2}"/>
                </a:ext>
              </a:extLst>
            </p:cNvPr>
            <p:cNvSpPr/>
            <p:nvPr/>
          </p:nvSpPr>
          <p:spPr>
            <a:xfrm>
              <a:off x="6141719" y="3476625"/>
              <a:ext cx="3810" cy="952"/>
            </a:xfrm>
            <a:custGeom>
              <a:avLst/>
              <a:gdLst>
                <a:gd name="connsiteX0" fmla="*/ 2858 w 3810"/>
                <a:gd name="connsiteY0" fmla="*/ 0 h 952"/>
                <a:gd name="connsiteX1" fmla="*/ 3810 w 3810"/>
                <a:gd name="connsiteY1" fmla="*/ 953 h 952"/>
                <a:gd name="connsiteX2" fmla="*/ 1905 w 3810"/>
                <a:gd name="connsiteY2" fmla="*/ 953 h 952"/>
                <a:gd name="connsiteX3" fmla="*/ 0 w 3810"/>
                <a:gd name="connsiteY3" fmla="*/ 0 h 952"/>
                <a:gd name="connsiteX4" fmla="*/ 953 w 3810"/>
                <a:gd name="connsiteY4" fmla="*/ 0 h 952"/>
                <a:gd name="connsiteX5" fmla="*/ 2858 w 3810"/>
                <a:gd name="connsiteY5" fmla="*/ 0 h 952"/>
                <a:gd name="connsiteX6" fmla="*/ 2858 w 3810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" h="952">
                  <a:moveTo>
                    <a:pt x="2858" y="0"/>
                  </a:moveTo>
                  <a:cubicBezTo>
                    <a:pt x="2858" y="0"/>
                    <a:pt x="3810" y="953"/>
                    <a:pt x="3810" y="953"/>
                  </a:cubicBezTo>
                  <a:cubicBezTo>
                    <a:pt x="2858" y="953"/>
                    <a:pt x="2858" y="953"/>
                    <a:pt x="1905" y="953"/>
                  </a:cubicBezTo>
                  <a:cubicBezTo>
                    <a:pt x="953" y="953"/>
                    <a:pt x="953" y="0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1905" y="0"/>
                    <a:pt x="2858" y="0"/>
                    <a:pt x="2858" y="0"/>
                  </a:cubicBezTo>
                  <a:cubicBezTo>
                    <a:pt x="2858" y="0"/>
                    <a:pt x="285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C1FDB8F-83B5-468D-BD2A-75793EF0B774}"/>
                </a:ext>
              </a:extLst>
            </p:cNvPr>
            <p:cNvSpPr/>
            <p:nvPr/>
          </p:nvSpPr>
          <p:spPr>
            <a:xfrm>
              <a:off x="6207680" y="3441382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  <a:gd name="connsiteX5" fmla="*/ 714 w 714"/>
                <a:gd name="connsiteY5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952"/>
                    <a:pt x="714" y="952"/>
                    <a:pt x="714" y="0"/>
                  </a:cubicBez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5AB887-4E0F-4C3C-9819-36E2D2F87EF5}"/>
                </a:ext>
              </a:extLst>
            </p:cNvPr>
            <p:cNvSpPr/>
            <p:nvPr/>
          </p:nvSpPr>
          <p:spPr>
            <a:xfrm>
              <a:off x="6142671" y="3399472"/>
              <a:ext cx="20002" cy="4909"/>
            </a:xfrm>
            <a:custGeom>
              <a:avLst/>
              <a:gdLst>
                <a:gd name="connsiteX0" fmla="*/ 8572 w 20002"/>
                <a:gd name="connsiteY0" fmla="*/ 3810 h 4909"/>
                <a:gd name="connsiteX1" fmla="*/ 8572 w 20002"/>
                <a:gd name="connsiteY1" fmla="*/ 3810 h 4909"/>
                <a:gd name="connsiteX2" fmla="*/ 7620 w 20002"/>
                <a:gd name="connsiteY2" fmla="*/ 4762 h 4909"/>
                <a:gd name="connsiteX3" fmla="*/ 7620 w 20002"/>
                <a:gd name="connsiteY3" fmla="*/ 3810 h 4909"/>
                <a:gd name="connsiteX4" fmla="*/ 6668 w 20002"/>
                <a:gd name="connsiteY4" fmla="*/ 4762 h 4909"/>
                <a:gd name="connsiteX5" fmla="*/ 6668 w 20002"/>
                <a:gd name="connsiteY5" fmla="*/ 4762 h 4909"/>
                <a:gd name="connsiteX6" fmla="*/ 5715 w 20002"/>
                <a:gd name="connsiteY6" fmla="*/ 3810 h 4909"/>
                <a:gd name="connsiteX7" fmla="*/ 2858 w 20002"/>
                <a:gd name="connsiteY7" fmla="*/ 3810 h 4909"/>
                <a:gd name="connsiteX8" fmla="*/ 0 w 20002"/>
                <a:gd name="connsiteY8" fmla="*/ 2857 h 4909"/>
                <a:gd name="connsiteX9" fmla="*/ 953 w 20002"/>
                <a:gd name="connsiteY9" fmla="*/ 1905 h 4909"/>
                <a:gd name="connsiteX10" fmla="*/ 1905 w 20002"/>
                <a:gd name="connsiteY10" fmla="*/ 1905 h 4909"/>
                <a:gd name="connsiteX11" fmla="*/ 2858 w 20002"/>
                <a:gd name="connsiteY11" fmla="*/ 1905 h 4909"/>
                <a:gd name="connsiteX12" fmla="*/ 5715 w 20002"/>
                <a:gd name="connsiteY12" fmla="*/ 952 h 4909"/>
                <a:gd name="connsiteX13" fmla="*/ 6668 w 20002"/>
                <a:gd name="connsiteY13" fmla="*/ 952 h 4909"/>
                <a:gd name="connsiteX14" fmla="*/ 7620 w 20002"/>
                <a:gd name="connsiteY14" fmla="*/ 952 h 4909"/>
                <a:gd name="connsiteX15" fmla="*/ 8572 w 20002"/>
                <a:gd name="connsiteY15" fmla="*/ 952 h 4909"/>
                <a:gd name="connsiteX16" fmla="*/ 8572 w 20002"/>
                <a:gd name="connsiteY16" fmla="*/ 952 h 4909"/>
                <a:gd name="connsiteX17" fmla="*/ 11430 w 20002"/>
                <a:gd name="connsiteY17" fmla="*/ 952 h 4909"/>
                <a:gd name="connsiteX18" fmla="*/ 13335 w 20002"/>
                <a:gd name="connsiteY18" fmla="*/ 1905 h 4909"/>
                <a:gd name="connsiteX19" fmla="*/ 14288 w 20002"/>
                <a:gd name="connsiteY19" fmla="*/ 1905 h 4909"/>
                <a:gd name="connsiteX20" fmla="*/ 14288 w 20002"/>
                <a:gd name="connsiteY20" fmla="*/ 952 h 4909"/>
                <a:gd name="connsiteX21" fmla="*/ 15240 w 20002"/>
                <a:gd name="connsiteY21" fmla="*/ 0 h 4909"/>
                <a:gd name="connsiteX22" fmla="*/ 16193 w 20002"/>
                <a:gd name="connsiteY22" fmla="*/ 0 h 4909"/>
                <a:gd name="connsiteX23" fmla="*/ 18097 w 20002"/>
                <a:gd name="connsiteY23" fmla="*/ 1905 h 4909"/>
                <a:gd name="connsiteX24" fmla="*/ 19050 w 20002"/>
                <a:gd name="connsiteY24" fmla="*/ 1905 h 4909"/>
                <a:gd name="connsiteX25" fmla="*/ 20003 w 20002"/>
                <a:gd name="connsiteY25" fmla="*/ 1905 h 4909"/>
                <a:gd name="connsiteX26" fmla="*/ 19050 w 20002"/>
                <a:gd name="connsiteY26" fmla="*/ 1905 h 4909"/>
                <a:gd name="connsiteX27" fmla="*/ 19050 w 20002"/>
                <a:gd name="connsiteY27" fmla="*/ 1905 h 4909"/>
                <a:gd name="connsiteX28" fmla="*/ 19050 w 20002"/>
                <a:gd name="connsiteY28" fmla="*/ 2857 h 4909"/>
                <a:gd name="connsiteX29" fmla="*/ 18097 w 20002"/>
                <a:gd name="connsiteY29" fmla="*/ 2857 h 4909"/>
                <a:gd name="connsiteX30" fmla="*/ 17145 w 20002"/>
                <a:gd name="connsiteY30" fmla="*/ 2857 h 4909"/>
                <a:gd name="connsiteX31" fmla="*/ 16193 w 20002"/>
                <a:gd name="connsiteY31" fmla="*/ 2857 h 4909"/>
                <a:gd name="connsiteX32" fmla="*/ 15240 w 20002"/>
                <a:gd name="connsiteY32" fmla="*/ 2857 h 4909"/>
                <a:gd name="connsiteX33" fmla="*/ 12383 w 20002"/>
                <a:gd name="connsiteY33" fmla="*/ 2857 h 4909"/>
                <a:gd name="connsiteX34" fmla="*/ 11430 w 20002"/>
                <a:gd name="connsiteY34" fmla="*/ 2857 h 4909"/>
                <a:gd name="connsiteX35" fmla="*/ 10478 w 20002"/>
                <a:gd name="connsiteY35" fmla="*/ 3810 h 4909"/>
                <a:gd name="connsiteX36" fmla="*/ 8572 w 20002"/>
                <a:gd name="connsiteY36" fmla="*/ 3810 h 4909"/>
                <a:gd name="connsiteX37" fmla="*/ 8572 w 20002"/>
                <a:gd name="connsiteY37" fmla="*/ 3810 h 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002" h="4909">
                  <a:moveTo>
                    <a:pt x="8572" y="3810"/>
                  </a:moveTo>
                  <a:cubicBezTo>
                    <a:pt x="8572" y="3810"/>
                    <a:pt x="8572" y="3810"/>
                    <a:pt x="8572" y="3810"/>
                  </a:cubicBezTo>
                  <a:cubicBezTo>
                    <a:pt x="8572" y="4762"/>
                    <a:pt x="7620" y="4762"/>
                    <a:pt x="7620" y="4762"/>
                  </a:cubicBezTo>
                  <a:cubicBezTo>
                    <a:pt x="7620" y="4762"/>
                    <a:pt x="7620" y="3810"/>
                    <a:pt x="7620" y="3810"/>
                  </a:cubicBezTo>
                  <a:cubicBezTo>
                    <a:pt x="7620" y="3810"/>
                    <a:pt x="6668" y="3810"/>
                    <a:pt x="6668" y="4762"/>
                  </a:cubicBezTo>
                  <a:cubicBezTo>
                    <a:pt x="6668" y="4762"/>
                    <a:pt x="6668" y="4762"/>
                    <a:pt x="6668" y="4762"/>
                  </a:cubicBezTo>
                  <a:cubicBezTo>
                    <a:pt x="6668" y="3810"/>
                    <a:pt x="6668" y="3810"/>
                    <a:pt x="5715" y="3810"/>
                  </a:cubicBezTo>
                  <a:cubicBezTo>
                    <a:pt x="4763" y="3810"/>
                    <a:pt x="3810" y="3810"/>
                    <a:pt x="2858" y="3810"/>
                  </a:cubicBezTo>
                  <a:cubicBezTo>
                    <a:pt x="1905" y="3810"/>
                    <a:pt x="953" y="2857"/>
                    <a:pt x="0" y="2857"/>
                  </a:cubicBezTo>
                  <a:cubicBezTo>
                    <a:pt x="0" y="2857"/>
                    <a:pt x="0" y="1905"/>
                    <a:pt x="953" y="1905"/>
                  </a:cubicBezTo>
                  <a:cubicBezTo>
                    <a:pt x="953" y="1905"/>
                    <a:pt x="1905" y="1905"/>
                    <a:pt x="1905" y="1905"/>
                  </a:cubicBezTo>
                  <a:cubicBezTo>
                    <a:pt x="1905" y="2857"/>
                    <a:pt x="1905" y="1905"/>
                    <a:pt x="2858" y="1905"/>
                  </a:cubicBezTo>
                  <a:cubicBezTo>
                    <a:pt x="3810" y="952"/>
                    <a:pt x="4763" y="1905"/>
                    <a:pt x="5715" y="952"/>
                  </a:cubicBezTo>
                  <a:cubicBezTo>
                    <a:pt x="6668" y="952"/>
                    <a:pt x="6668" y="952"/>
                    <a:pt x="6668" y="952"/>
                  </a:cubicBezTo>
                  <a:cubicBezTo>
                    <a:pt x="6668" y="952"/>
                    <a:pt x="7620" y="952"/>
                    <a:pt x="7620" y="952"/>
                  </a:cubicBezTo>
                  <a:cubicBezTo>
                    <a:pt x="7620" y="952"/>
                    <a:pt x="7620" y="952"/>
                    <a:pt x="8572" y="952"/>
                  </a:cubicBezTo>
                  <a:cubicBezTo>
                    <a:pt x="8572" y="952"/>
                    <a:pt x="8572" y="952"/>
                    <a:pt x="8572" y="952"/>
                  </a:cubicBezTo>
                  <a:cubicBezTo>
                    <a:pt x="9525" y="1905"/>
                    <a:pt x="10478" y="952"/>
                    <a:pt x="11430" y="952"/>
                  </a:cubicBezTo>
                  <a:cubicBezTo>
                    <a:pt x="12383" y="952"/>
                    <a:pt x="12383" y="952"/>
                    <a:pt x="13335" y="1905"/>
                  </a:cubicBezTo>
                  <a:cubicBezTo>
                    <a:pt x="13335" y="1905"/>
                    <a:pt x="14288" y="1905"/>
                    <a:pt x="14288" y="1905"/>
                  </a:cubicBezTo>
                  <a:cubicBezTo>
                    <a:pt x="14288" y="1905"/>
                    <a:pt x="14288" y="952"/>
                    <a:pt x="14288" y="952"/>
                  </a:cubicBezTo>
                  <a:cubicBezTo>
                    <a:pt x="14288" y="0"/>
                    <a:pt x="15240" y="952"/>
                    <a:pt x="15240" y="0"/>
                  </a:cubicBezTo>
                  <a:cubicBezTo>
                    <a:pt x="15240" y="0"/>
                    <a:pt x="16193" y="0"/>
                    <a:pt x="16193" y="0"/>
                  </a:cubicBezTo>
                  <a:cubicBezTo>
                    <a:pt x="17145" y="0"/>
                    <a:pt x="18097" y="952"/>
                    <a:pt x="18097" y="1905"/>
                  </a:cubicBezTo>
                  <a:cubicBezTo>
                    <a:pt x="18097" y="1905"/>
                    <a:pt x="18097" y="1905"/>
                    <a:pt x="19050" y="1905"/>
                  </a:cubicBezTo>
                  <a:cubicBezTo>
                    <a:pt x="19050" y="1905"/>
                    <a:pt x="20003" y="1905"/>
                    <a:pt x="20003" y="1905"/>
                  </a:cubicBezTo>
                  <a:cubicBezTo>
                    <a:pt x="20003" y="1905"/>
                    <a:pt x="20003" y="2857"/>
                    <a:pt x="19050" y="1905"/>
                  </a:cubicBezTo>
                  <a:cubicBezTo>
                    <a:pt x="19050" y="1905"/>
                    <a:pt x="19050" y="1905"/>
                    <a:pt x="19050" y="1905"/>
                  </a:cubicBezTo>
                  <a:cubicBezTo>
                    <a:pt x="19050" y="1905"/>
                    <a:pt x="19050" y="2857"/>
                    <a:pt x="19050" y="2857"/>
                  </a:cubicBezTo>
                  <a:cubicBezTo>
                    <a:pt x="19050" y="2857"/>
                    <a:pt x="18097" y="2857"/>
                    <a:pt x="18097" y="2857"/>
                  </a:cubicBezTo>
                  <a:cubicBezTo>
                    <a:pt x="18097" y="2857"/>
                    <a:pt x="17145" y="2857"/>
                    <a:pt x="17145" y="2857"/>
                  </a:cubicBezTo>
                  <a:cubicBezTo>
                    <a:pt x="17145" y="2857"/>
                    <a:pt x="16193" y="2857"/>
                    <a:pt x="16193" y="2857"/>
                  </a:cubicBezTo>
                  <a:cubicBezTo>
                    <a:pt x="16193" y="2857"/>
                    <a:pt x="15240" y="1905"/>
                    <a:pt x="15240" y="2857"/>
                  </a:cubicBezTo>
                  <a:cubicBezTo>
                    <a:pt x="14288" y="2857"/>
                    <a:pt x="13335" y="2857"/>
                    <a:pt x="12383" y="2857"/>
                  </a:cubicBezTo>
                  <a:cubicBezTo>
                    <a:pt x="12383" y="2857"/>
                    <a:pt x="12383" y="2857"/>
                    <a:pt x="11430" y="2857"/>
                  </a:cubicBezTo>
                  <a:cubicBezTo>
                    <a:pt x="11430" y="2857"/>
                    <a:pt x="10478" y="3810"/>
                    <a:pt x="10478" y="3810"/>
                  </a:cubicBezTo>
                  <a:cubicBezTo>
                    <a:pt x="8572" y="5715"/>
                    <a:pt x="8572" y="4762"/>
                    <a:pt x="8572" y="3810"/>
                  </a:cubicBezTo>
                  <a:cubicBezTo>
                    <a:pt x="8572" y="4762"/>
                    <a:pt x="8572" y="3810"/>
                    <a:pt x="8572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C68735D-FF56-43D2-891C-F8910D5C75B7}"/>
                </a:ext>
              </a:extLst>
            </p:cNvPr>
            <p:cNvSpPr/>
            <p:nvPr/>
          </p:nvSpPr>
          <p:spPr>
            <a:xfrm>
              <a:off x="6132432" y="3399472"/>
              <a:ext cx="7381" cy="3810"/>
            </a:xfrm>
            <a:custGeom>
              <a:avLst/>
              <a:gdLst>
                <a:gd name="connsiteX0" fmla="*/ 2619 w 7381"/>
                <a:gd name="connsiteY0" fmla="*/ 1905 h 3810"/>
                <a:gd name="connsiteX1" fmla="*/ 4524 w 7381"/>
                <a:gd name="connsiteY1" fmla="*/ 2857 h 3810"/>
                <a:gd name="connsiteX2" fmla="*/ 5477 w 7381"/>
                <a:gd name="connsiteY2" fmla="*/ 2857 h 3810"/>
                <a:gd name="connsiteX3" fmla="*/ 6429 w 7381"/>
                <a:gd name="connsiteY3" fmla="*/ 2857 h 3810"/>
                <a:gd name="connsiteX4" fmla="*/ 7382 w 7381"/>
                <a:gd name="connsiteY4" fmla="*/ 2857 h 3810"/>
                <a:gd name="connsiteX5" fmla="*/ 7382 w 7381"/>
                <a:gd name="connsiteY5" fmla="*/ 2857 h 3810"/>
                <a:gd name="connsiteX6" fmla="*/ 7382 w 7381"/>
                <a:gd name="connsiteY6" fmla="*/ 2857 h 3810"/>
                <a:gd name="connsiteX7" fmla="*/ 6429 w 7381"/>
                <a:gd name="connsiteY7" fmla="*/ 3810 h 3810"/>
                <a:gd name="connsiteX8" fmla="*/ 4524 w 7381"/>
                <a:gd name="connsiteY8" fmla="*/ 2857 h 3810"/>
                <a:gd name="connsiteX9" fmla="*/ 1667 w 7381"/>
                <a:gd name="connsiteY9" fmla="*/ 2857 h 3810"/>
                <a:gd name="connsiteX10" fmla="*/ 714 w 7381"/>
                <a:gd name="connsiteY10" fmla="*/ 2857 h 3810"/>
                <a:gd name="connsiteX11" fmla="*/ 714 w 7381"/>
                <a:gd name="connsiteY11" fmla="*/ 1905 h 3810"/>
                <a:gd name="connsiteX12" fmla="*/ 714 w 7381"/>
                <a:gd name="connsiteY12" fmla="*/ 952 h 3810"/>
                <a:gd name="connsiteX13" fmla="*/ 714 w 7381"/>
                <a:gd name="connsiteY13" fmla="*/ 952 h 3810"/>
                <a:gd name="connsiteX14" fmla="*/ 714 w 7381"/>
                <a:gd name="connsiteY14" fmla="*/ 952 h 3810"/>
                <a:gd name="connsiteX15" fmla="*/ 714 w 7381"/>
                <a:gd name="connsiteY15" fmla="*/ 1905 h 3810"/>
                <a:gd name="connsiteX16" fmla="*/ 714 w 7381"/>
                <a:gd name="connsiteY16" fmla="*/ 1905 h 3810"/>
                <a:gd name="connsiteX17" fmla="*/ 714 w 7381"/>
                <a:gd name="connsiteY17" fmla="*/ 1905 h 3810"/>
                <a:gd name="connsiteX18" fmla="*/ 714 w 7381"/>
                <a:gd name="connsiteY18" fmla="*/ 1905 h 3810"/>
                <a:gd name="connsiteX19" fmla="*/ 714 w 7381"/>
                <a:gd name="connsiteY19" fmla="*/ 952 h 3810"/>
                <a:gd name="connsiteX20" fmla="*/ 714 w 7381"/>
                <a:gd name="connsiteY20" fmla="*/ 0 h 3810"/>
                <a:gd name="connsiteX21" fmla="*/ 1667 w 7381"/>
                <a:gd name="connsiteY21" fmla="*/ 0 h 3810"/>
                <a:gd name="connsiteX22" fmla="*/ 2619 w 7381"/>
                <a:gd name="connsiteY22" fmla="*/ 0 h 3810"/>
                <a:gd name="connsiteX23" fmla="*/ 4524 w 7381"/>
                <a:gd name="connsiteY23" fmla="*/ 0 h 3810"/>
                <a:gd name="connsiteX24" fmla="*/ 4524 w 7381"/>
                <a:gd name="connsiteY24" fmla="*/ 952 h 3810"/>
                <a:gd name="connsiteX25" fmla="*/ 2619 w 7381"/>
                <a:gd name="connsiteY25" fmla="*/ 1905 h 3810"/>
                <a:gd name="connsiteX26" fmla="*/ 2619 w 7381"/>
                <a:gd name="connsiteY26" fmla="*/ 1905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" h="3810">
                  <a:moveTo>
                    <a:pt x="2619" y="1905"/>
                  </a:moveTo>
                  <a:cubicBezTo>
                    <a:pt x="2619" y="2857"/>
                    <a:pt x="3572" y="2857"/>
                    <a:pt x="4524" y="2857"/>
                  </a:cubicBezTo>
                  <a:cubicBezTo>
                    <a:pt x="4524" y="2857"/>
                    <a:pt x="4524" y="2857"/>
                    <a:pt x="5477" y="2857"/>
                  </a:cubicBezTo>
                  <a:cubicBezTo>
                    <a:pt x="5477" y="2857"/>
                    <a:pt x="5477" y="2857"/>
                    <a:pt x="6429" y="2857"/>
                  </a:cubicBezTo>
                  <a:cubicBezTo>
                    <a:pt x="6429" y="2857"/>
                    <a:pt x="6429" y="2857"/>
                    <a:pt x="7382" y="2857"/>
                  </a:cubicBezTo>
                  <a:cubicBezTo>
                    <a:pt x="7382" y="2857"/>
                    <a:pt x="7382" y="2857"/>
                    <a:pt x="7382" y="2857"/>
                  </a:cubicBezTo>
                  <a:cubicBezTo>
                    <a:pt x="7382" y="2857"/>
                    <a:pt x="7382" y="2857"/>
                    <a:pt x="7382" y="2857"/>
                  </a:cubicBezTo>
                  <a:cubicBezTo>
                    <a:pt x="7382" y="3810"/>
                    <a:pt x="7382" y="3810"/>
                    <a:pt x="6429" y="3810"/>
                  </a:cubicBezTo>
                  <a:cubicBezTo>
                    <a:pt x="5477" y="3810"/>
                    <a:pt x="5477" y="2857"/>
                    <a:pt x="4524" y="2857"/>
                  </a:cubicBezTo>
                  <a:cubicBezTo>
                    <a:pt x="3572" y="2857"/>
                    <a:pt x="2619" y="1905"/>
                    <a:pt x="1667" y="2857"/>
                  </a:cubicBezTo>
                  <a:cubicBezTo>
                    <a:pt x="1667" y="2857"/>
                    <a:pt x="714" y="2857"/>
                    <a:pt x="714" y="2857"/>
                  </a:cubicBezTo>
                  <a:cubicBezTo>
                    <a:pt x="714" y="2857"/>
                    <a:pt x="714" y="2857"/>
                    <a:pt x="714" y="1905"/>
                  </a:cubicBezTo>
                  <a:cubicBezTo>
                    <a:pt x="714" y="1905"/>
                    <a:pt x="714" y="952"/>
                    <a:pt x="714" y="952"/>
                  </a:cubicBezTo>
                  <a:cubicBezTo>
                    <a:pt x="714" y="952"/>
                    <a:pt x="714" y="952"/>
                    <a:pt x="714" y="952"/>
                  </a:cubicBezTo>
                  <a:cubicBezTo>
                    <a:pt x="714" y="952"/>
                    <a:pt x="714" y="952"/>
                    <a:pt x="714" y="952"/>
                  </a:cubicBezTo>
                  <a:cubicBezTo>
                    <a:pt x="714" y="952"/>
                    <a:pt x="714" y="1905"/>
                    <a:pt x="714" y="1905"/>
                  </a:cubicBezTo>
                  <a:cubicBezTo>
                    <a:pt x="714" y="1905"/>
                    <a:pt x="714" y="1905"/>
                    <a:pt x="714" y="1905"/>
                  </a:cubicBezTo>
                  <a:cubicBezTo>
                    <a:pt x="714" y="1905"/>
                    <a:pt x="714" y="1905"/>
                    <a:pt x="714" y="1905"/>
                  </a:cubicBezTo>
                  <a:cubicBezTo>
                    <a:pt x="714" y="1905"/>
                    <a:pt x="714" y="1905"/>
                    <a:pt x="714" y="1905"/>
                  </a:cubicBezTo>
                  <a:cubicBezTo>
                    <a:pt x="-238" y="1905"/>
                    <a:pt x="-238" y="952"/>
                    <a:pt x="714" y="952"/>
                  </a:cubicBezTo>
                  <a:cubicBezTo>
                    <a:pt x="714" y="952"/>
                    <a:pt x="714" y="952"/>
                    <a:pt x="714" y="0"/>
                  </a:cubicBezTo>
                  <a:cubicBezTo>
                    <a:pt x="714" y="0"/>
                    <a:pt x="1667" y="0"/>
                    <a:pt x="1667" y="0"/>
                  </a:cubicBezTo>
                  <a:cubicBezTo>
                    <a:pt x="1667" y="0"/>
                    <a:pt x="2619" y="0"/>
                    <a:pt x="2619" y="0"/>
                  </a:cubicBezTo>
                  <a:cubicBezTo>
                    <a:pt x="2619" y="0"/>
                    <a:pt x="3572" y="0"/>
                    <a:pt x="4524" y="0"/>
                  </a:cubicBezTo>
                  <a:cubicBezTo>
                    <a:pt x="4524" y="0"/>
                    <a:pt x="4524" y="0"/>
                    <a:pt x="4524" y="952"/>
                  </a:cubicBezTo>
                  <a:cubicBezTo>
                    <a:pt x="3572" y="1905"/>
                    <a:pt x="3572" y="1905"/>
                    <a:pt x="2619" y="1905"/>
                  </a:cubicBezTo>
                  <a:cubicBezTo>
                    <a:pt x="2619" y="1905"/>
                    <a:pt x="2619" y="1905"/>
                    <a:pt x="2619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3AE1EA4-7C19-47D4-A7F8-F0846B4522AC}"/>
                </a:ext>
              </a:extLst>
            </p:cNvPr>
            <p:cNvSpPr/>
            <p:nvPr/>
          </p:nvSpPr>
          <p:spPr>
            <a:xfrm>
              <a:off x="6136004" y="3398125"/>
              <a:ext cx="11429" cy="1770"/>
            </a:xfrm>
            <a:custGeom>
              <a:avLst/>
              <a:gdLst>
                <a:gd name="connsiteX0" fmla="*/ 11430 w 11429"/>
                <a:gd name="connsiteY0" fmla="*/ 1347 h 1770"/>
                <a:gd name="connsiteX1" fmla="*/ 8572 w 11429"/>
                <a:gd name="connsiteY1" fmla="*/ 1347 h 1770"/>
                <a:gd name="connsiteX2" fmla="*/ 5715 w 11429"/>
                <a:gd name="connsiteY2" fmla="*/ 1347 h 1770"/>
                <a:gd name="connsiteX3" fmla="*/ 4763 w 11429"/>
                <a:gd name="connsiteY3" fmla="*/ 1347 h 1770"/>
                <a:gd name="connsiteX4" fmla="*/ 3810 w 11429"/>
                <a:gd name="connsiteY4" fmla="*/ 1347 h 1770"/>
                <a:gd name="connsiteX5" fmla="*/ 2857 w 11429"/>
                <a:gd name="connsiteY5" fmla="*/ 1347 h 1770"/>
                <a:gd name="connsiteX6" fmla="*/ 952 w 11429"/>
                <a:gd name="connsiteY6" fmla="*/ 1347 h 1770"/>
                <a:gd name="connsiteX7" fmla="*/ 0 w 11429"/>
                <a:gd name="connsiteY7" fmla="*/ 1347 h 1770"/>
                <a:gd name="connsiteX8" fmla="*/ 2857 w 11429"/>
                <a:gd name="connsiteY8" fmla="*/ 395 h 1770"/>
                <a:gd name="connsiteX9" fmla="*/ 3810 w 11429"/>
                <a:gd name="connsiteY9" fmla="*/ 395 h 1770"/>
                <a:gd name="connsiteX10" fmla="*/ 6667 w 11429"/>
                <a:gd name="connsiteY10" fmla="*/ 1347 h 1770"/>
                <a:gd name="connsiteX11" fmla="*/ 6667 w 11429"/>
                <a:gd name="connsiteY11" fmla="*/ 1347 h 1770"/>
                <a:gd name="connsiteX12" fmla="*/ 8572 w 11429"/>
                <a:gd name="connsiteY12" fmla="*/ 1347 h 1770"/>
                <a:gd name="connsiteX13" fmla="*/ 9525 w 11429"/>
                <a:gd name="connsiteY13" fmla="*/ 1347 h 1770"/>
                <a:gd name="connsiteX14" fmla="*/ 9525 w 11429"/>
                <a:gd name="connsiteY14" fmla="*/ 1347 h 1770"/>
                <a:gd name="connsiteX15" fmla="*/ 11430 w 11429"/>
                <a:gd name="connsiteY15" fmla="*/ 1347 h 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29" h="1770">
                  <a:moveTo>
                    <a:pt x="11430" y="1347"/>
                  </a:moveTo>
                  <a:cubicBezTo>
                    <a:pt x="10477" y="2300"/>
                    <a:pt x="9525" y="1347"/>
                    <a:pt x="8572" y="1347"/>
                  </a:cubicBezTo>
                  <a:cubicBezTo>
                    <a:pt x="7620" y="1347"/>
                    <a:pt x="6667" y="395"/>
                    <a:pt x="5715" y="1347"/>
                  </a:cubicBezTo>
                  <a:cubicBezTo>
                    <a:pt x="5715" y="1347"/>
                    <a:pt x="4763" y="1347"/>
                    <a:pt x="4763" y="1347"/>
                  </a:cubicBezTo>
                  <a:cubicBezTo>
                    <a:pt x="4763" y="1347"/>
                    <a:pt x="3810" y="1347"/>
                    <a:pt x="3810" y="1347"/>
                  </a:cubicBezTo>
                  <a:cubicBezTo>
                    <a:pt x="3810" y="1347"/>
                    <a:pt x="2857" y="1347"/>
                    <a:pt x="2857" y="1347"/>
                  </a:cubicBezTo>
                  <a:cubicBezTo>
                    <a:pt x="1905" y="1347"/>
                    <a:pt x="952" y="1347"/>
                    <a:pt x="952" y="1347"/>
                  </a:cubicBezTo>
                  <a:cubicBezTo>
                    <a:pt x="0" y="1347"/>
                    <a:pt x="0" y="1347"/>
                    <a:pt x="0" y="1347"/>
                  </a:cubicBezTo>
                  <a:cubicBezTo>
                    <a:pt x="0" y="395"/>
                    <a:pt x="1905" y="-558"/>
                    <a:pt x="2857" y="395"/>
                  </a:cubicBezTo>
                  <a:cubicBezTo>
                    <a:pt x="2857" y="395"/>
                    <a:pt x="3810" y="395"/>
                    <a:pt x="3810" y="395"/>
                  </a:cubicBezTo>
                  <a:cubicBezTo>
                    <a:pt x="4763" y="-558"/>
                    <a:pt x="5715" y="395"/>
                    <a:pt x="6667" y="1347"/>
                  </a:cubicBezTo>
                  <a:cubicBezTo>
                    <a:pt x="6667" y="1347"/>
                    <a:pt x="6667" y="1347"/>
                    <a:pt x="6667" y="1347"/>
                  </a:cubicBezTo>
                  <a:cubicBezTo>
                    <a:pt x="7620" y="1347"/>
                    <a:pt x="7620" y="1347"/>
                    <a:pt x="8572" y="1347"/>
                  </a:cubicBezTo>
                  <a:cubicBezTo>
                    <a:pt x="8572" y="1347"/>
                    <a:pt x="9525" y="1347"/>
                    <a:pt x="9525" y="1347"/>
                  </a:cubicBezTo>
                  <a:cubicBezTo>
                    <a:pt x="9525" y="1347"/>
                    <a:pt x="9525" y="1347"/>
                    <a:pt x="9525" y="1347"/>
                  </a:cubicBezTo>
                  <a:cubicBezTo>
                    <a:pt x="10477" y="395"/>
                    <a:pt x="10477" y="1347"/>
                    <a:pt x="11430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B47E447-02B1-47DD-8FCD-789969F4CF43}"/>
                </a:ext>
              </a:extLst>
            </p:cNvPr>
            <p:cNvSpPr/>
            <p:nvPr/>
          </p:nvSpPr>
          <p:spPr>
            <a:xfrm>
              <a:off x="6045516" y="3393757"/>
              <a:ext cx="4762" cy="2857"/>
            </a:xfrm>
            <a:custGeom>
              <a:avLst/>
              <a:gdLst>
                <a:gd name="connsiteX0" fmla="*/ 0 w 4762"/>
                <a:gd name="connsiteY0" fmla="*/ 952 h 2857"/>
                <a:gd name="connsiteX1" fmla="*/ 0 w 4762"/>
                <a:gd name="connsiteY1" fmla="*/ 952 h 2857"/>
                <a:gd name="connsiteX2" fmla="*/ 953 w 4762"/>
                <a:gd name="connsiteY2" fmla="*/ 0 h 2857"/>
                <a:gd name="connsiteX3" fmla="*/ 3810 w 4762"/>
                <a:gd name="connsiteY3" fmla="*/ 0 h 2857"/>
                <a:gd name="connsiteX4" fmla="*/ 4763 w 4762"/>
                <a:gd name="connsiteY4" fmla="*/ 0 h 2857"/>
                <a:gd name="connsiteX5" fmla="*/ 4763 w 4762"/>
                <a:gd name="connsiteY5" fmla="*/ 952 h 2857"/>
                <a:gd name="connsiteX6" fmla="*/ 4763 w 4762"/>
                <a:gd name="connsiteY6" fmla="*/ 952 h 2857"/>
                <a:gd name="connsiteX7" fmla="*/ 3810 w 4762"/>
                <a:gd name="connsiteY7" fmla="*/ 952 h 2857"/>
                <a:gd name="connsiteX8" fmla="*/ 3810 w 4762"/>
                <a:gd name="connsiteY8" fmla="*/ 1905 h 2857"/>
                <a:gd name="connsiteX9" fmla="*/ 2858 w 4762"/>
                <a:gd name="connsiteY9" fmla="*/ 2857 h 2857"/>
                <a:gd name="connsiteX10" fmla="*/ 1905 w 4762"/>
                <a:gd name="connsiteY10" fmla="*/ 2857 h 2857"/>
                <a:gd name="connsiteX11" fmla="*/ 0 w 4762"/>
                <a:gd name="connsiteY11" fmla="*/ 95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" h="2857">
                  <a:moveTo>
                    <a:pt x="0" y="952"/>
                  </a:moveTo>
                  <a:cubicBezTo>
                    <a:pt x="0" y="952"/>
                    <a:pt x="953" y="952"/>
                    <a:pt x="0" y="952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1905" y="0"/>
                    <a:pt x="2858" y="0"/>
                    <a:pt x="3810" y="0"/>
                  </a:cubicBezTo>
                  <a:cubicBezTo>
                    <a:pt x="3810" y="0"/>
                    <a:pt x="4763" y="0"/>
                    <a:pt x="4763" y="0"/>
                  </a:cubicBezTo>
                  <a:cubicBezTo>
                    <a:pt x="4763" y="0"/>
                    <a:pt x="4763" y="952"/>
                    <a:pt x="4763" y="952"/>
                  </a:cubicBezTo>
                  <a:cubicBezTo>
                    <a:pt x="4763" y="952"/>
                    <a:pt x="4763" y="952"/>
                    <a:pt x="4763" y="952"/>
                  </a:cubicBezTo>
                  <a:cubicBezTo>
                    <a:pt x="4763" y="952"/>
                    <a:pt x="4763" y="952"/>
                    <a:pt x="3810" y="952"/>
                  </a:cubicBezTo>
                  <a:cubicBezTo>
                    <a:pt x="3810" y="952"/>
                    <a:pt x="3810" y="952"/>
                    <a:pt x="3810" y="1905"/>
                  </a:cubicBezTo>
                  <a:cubicBezTo>
                    <a:pt x="3810" y="2857"/>
                    <a:pt x="3810" y="2857"/>
                    <a:pt x="2858" y="2857"/>
                  </a:cubicBezTo>
                  <a:cubicBezTo>
                    <a:pt x="2858" y="2857"/>
                    <a:pt x="1905" y="2857"/>
                    <a:pt x="1905" y="2857"/>
                  </a:cubicBezTo>
                  <a:cubicBezTo>
                    <a:pt x="953" y="1905"/>
                    <a:pt x="0" y="1905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463EAF8A-37EA-4CE4-B819-AB204B28E7E2}"/>
                </a:ext>
              </a:extLst>
            </p:cNvPr>
            <p:cNvSpPr/>
            <p:nvPr/>
          </p:nvSpPr>
          <p:spPr>
            <a:xfrm>
              <a:off x="6123621" y="3397567"/>
              <a:ext cx="6667" cy="4204"/>
            </a:xfrm>
            <a:custGeom>
              <a:avLst/>
              <a:gdLst>
                <a:gd name="connsiteX0" fmla="*/ 953 w 6667"/>
                <a:gd name="connsiteY0" fmla="*/ 953 h 4204"/>
                <a:gd name="connsiteX1" fmla="*/ 0 w 6667"/>
                <a:gd name="connsiteY1" fmla="*/ 0 h 4204"/>
                <a:gd name="connsiteX2" fmla="*/ 0 w 6667"/>
                <a:gd name="connsiteY2" fmla="*/ 0 h 4204"/>
                <a:gd name="connsiteX3" fmla="*/ 953 w 6667"/>
                <a:gd name="connsiteY3" fmla="*/ 0 h 4204"/>
                <a:gd name="connsiteX4" fmla="*/ 3810 w 6667"/>
                <a:gd name="connsiteY4" fmla="*/ 0 h 4204"/>
                <a:gd name="connsiteX5" fmla="*/ 4763 w 6667"/>
                <a:gd name="connsiteY5" fmla="*/ 0 h 4204"/>
                <a:gd name="connsiteX6" fmla="*/ 4763 w 6667"/>
                <a:gd name="connsiteY6" fmla="*/ 0 h 4204"/>
                <a:gd name="connsiteX7" fmla="*/ 5715 w 6667"/>
                <a:gd name="connsiteY7" fmla="*/ 953 h 4204"/>
                <a:gd name="connsiteX8" fmla="*/ 6668 w 6667"/>
                <a:gd name="connsiteY8" fmla="*/ 2858 h 4204"/>
                <a:gd name="connsiteX9" fmla="*/ 6668 w 6667"/>
                <a:gd name="connsiteY9" fmla="*/ 3810 h 4204"/>
                <a:gd name="connsiteX10" fmla="*/ 6668 w 6667"/>
                <a:gd name="connsiteY10" fmla="*/ 3810 h 4204"/>
                <a:gd name="connsiteX11" fmla="*/ 5715 w 6667"/>
                <a:gd name="connsiteY11" fmla="*/ 3810 h 4204"/>
                <a:gd name="connsiteX12" fmla="*/ 5715 w 6667"/>
                <a:gd name="connsiteY12" fmla="*/ 3810 h 4204"/>
                <a:gd name="connsiteX13" fmla="*/ 4763 w 6667"/>
                <a:gd name="connsiteY13" fmla="*/ 2858 h 4204"/>
                <a:gd name="connsiteX14" fmla="*/ 2858 w 6667"/>
                <a:gd name="connsiteY14" fmla="*/ 1905 h 4204"/>
                <a:gd name="connsiteX15" fmla="*/ 953 w 6667"/>
                <a:gd name="connsiteY15" fmla="*/ 953 h 4204"/>
                <a:gd name="connsiteX16" fmla="*/ 953 w 6667"/>
                <a:gd name="connsiteY16" fmla="*/ 953 h 4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" h="4204">
                  <a:moveTo>
                    <a:pt x="953" y="953"/>
                  </a:move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1905" y="953"/>
                    <a:pt x="2858" y="0"/>
                    <a:pt x="3810" y="0"/>
                  </a:cubicBezTo>
                  <a:cubicBezTo>
                    <a:pt x="3810" y="0"/>
                    <a:pt x="4763" y="0"/>
                    <a:pt x="4763" y="0"/>
                  </a:cubicBezTo>
                  <a:cubicBezTo>
                    <a:pt x="4763" y="0"/>
                    <a:pt x="4763" y="0"/>
                    <a:pt x="4763" y="0"/>
                  </a:cubicBezTo>
                  <a:cubicBezTo>
                    <a:pt x="5715" y="0"/>
                    <a:pt x="5715" y="0"/>
                    <a:pt x="5715" y="953"/>
                  </a:cubicBezTo>
                  <a:cubicBezTo>
                    <a:pt x="5715" y="1905"/>
                    <a:pt x="5715" y="2858"/>
                    <a:pt x="6668" y="2858"/>
                  </a:cubicBezTo>
                  <a:cubicBezTo>
                    <a:pt x="6668" y="2858"/>
                    <a:pt x="6668" y="2858"/>
                    <a:pt x="6668" y="3810"/>
                  </a:cubicBezTo>
                  <a:cubicBezTo>
                    <a:pt x="6668" y="3810"/>
                    <a:pt x="6668" y="3810"/>
                    <a:pt x="6668" y="3810"/>
                  </a:cubicBezTo>
                  <a:cubicBezTo>
                    <a:pt x="6668" y="3810"/>
                    <a:pt x="5715" y="3810"/>
                    <a:pt x="5715" y="3810"/>
                  </a:cubicBezTo>
                  <a:cubicBezTo>
                    <a:pt x="5715" y="3810"/>
                    <a:pt x="5715" y="3810"/>
                    <a:pt x="5715" y="3810"/>
                  </a:cubicBezTo>
                  <a:cubicBezTo>
                    <a:pt x="4763" y="4763"/>
                    <a:pt x="4763" y="3810"/>
                    <a:pt x="4763" y="2858"/>
                  </a:cubicBezTo>
                  <a:cubicBezTo>
                    <a:pt x="4763" y="1905"/>
                    <a:pt x="2858" y="1905"/>
                    <a:pt x="2858" y="1905"/>
                  </a:cubicBezTo>
                  <a:cubicBezTo>
                    <a:pt x="2858" y="0"/>
                    <a:pt x="1905" y="953"/>
                    <a:pt x="953" y="953"/>
                  </a:cubicBezTo>
                  <a:cubicBezTo>
                    <a:pt x="1905" y="953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BE15338-D0CA-46CD-AEB1-65B242A616AE}"/>
                </a:ext>
              </a:extLst>
            </p:cNvPr>
            <p:cNvSpPr/>
            <p:nvPr/>
          </p:nvSpPr>
          <p:spPr>
            <a:xfrm>
              <a:off x="6105524" y="3398520"/>
              <a:ext cx="6667" cy="2857"/>
            </a:xfrm>
            <a:custGeom>
              <a:avLst/>
              <a:gdLst>
                <a:gd name="connsiteX0" fmla="*/ 2857 w 6667"/>
                <a:gd name="connsiteY0" fmla="*/ 952 h 2857"/>
                <a:gd name="connsiteX1" fmla="*/ 2857 w 6667"/>
                <a:gd name="connsiteY1" fmla="*/ 952 h 2857"/>
                <a:gd name="connsiteX2" fmla="*/ 0 w 6667"/>
                <a:gd name="connsiteY2" fmla="*/ 952 h 2857"/>
                <a:gd name="connsiteX3" fmla="*/ 0 w 6667"/>
                <a:gd name="connsiteY3" fmla="*/ 0 h 2857"/>
                <a:gd name="connsiteX4" fmla="*/ 953 w 6667"/>
                <a:gd name="connsiteY4" fmla="*/ 0 h 2857"/>
                <a:gd name="connsiteX5" fmla="*/ 2857 w 6667"/>
                <a:gd name="connsiteY5" fmla="*/ 952 h 2857"/>
                <a:gd name="connsiteX6" fmla="*/ 2857 w 6667"/>
                <a:gd name="connsiteY6" fmla="*/ 952 h 2857"/>
                <a:gd name="connsiteX7" fmla="*/ 4763 w 6667"/>
                <a:gd name="connsiteY7" fmla="*/ 0 h 2857"/>
                <a:gd name="connsiteX8" fmla="*/ 5715 w 6667"/>
                <a:gd name="connsiteY8" fmla="*/ 0 h 2857"/>
                <a:gd name="connsiteX9" fmla="*/ 5715 w 6667"/>
                <a:gd name="connsiteY9" fmla="*/ 0 h 2857"/>
                <a:gd name="connsiteX10" fmla="*/ 6668 w 6667"/>
                <a:gd name="connsiteY10" fmla="*/ 952 h 2857"/>
                <a:gd name="connsiteX11" fmla="*/ 6668 w 6667"/>
                <a:gd name="connsiteY11" fmla="*/ 952 h 2857"/>
                <a:gd name="connsiteX12" fmla="*/ 5715 w 6667"/>
                <a:gd name="connsiteY12" fmla="*/ 1905 h 2857"/>
                <a:gd name="connsiteX13" fmla="*/ 4763 w 6667"/>
                <a:gd name="connsiteY13" fmla="*/ 952 h 2857"/>
                <a:gd name="connsiteX14" fmla="*/ 3810 w 6667"/>
                <a:gd name="connsiteY14" fmla="*/ 952 h 2857"/>
                <a:gd name="connsiteX15" fmla="*/ 2857 w 6667"/>
                <a:gd name="connsiteY15" fmla="*/ 952 h 2857"/>
                <a:gd name="connsiteX16" fmla="*/ 3810 w 6667"/>
                <a:gd name="connsiteY16" fmla="*/ 2858 h 2857"/>
                <a:gd name="connsiteX17" fmla="*/ 2857 w 6667"/>
                <a:gd name="connsiteY17" fmla="*/ 95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667" h="2857">
                  <a:moveTo>
                    <a:pt x="2857" y="952"/>
                  </a:moveTo>
                  <a:cubicBezTo>
                    <a:pt x="2857" y="1905"/>
                    <a:pt x="1905" y="1905"/>
                    <a:pt x="2857" y="952"/>
                  </a:cubicBezTo>
                  <a:cubicBezTo>
                    <a:pt x="953" y="952"/>
                    <a:pt x="953" y="952"/>
                    <a:pt x="0" y="952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1905" y="0"/>
                    <a:pt x="2857" y="952"/>
                  </a:cubicBezTo>
                  <a:cubicBezTo>
                    <a:pt x="2857" y="952"/>
                    <a:pt x="3810" y="952"/>
                    <a:pt x="2857" y="952"/>
                  </a:cubicBezTo>
                  <a:cubicBezTo>
                    <a:pt x="3810" y="0"/>
                    <a:pt x="4763" y="0"/>
                    <a:pt x="4763" y="0"/>
                  </a:cubicBezTo>
                  <a:cubicBezTo>
                    <a:pt x="4763" y="0"/>
                    <a:pt x="5715" y="0"/>
                    <a:pt x="5715" y="0"/>
                  </a:cubicBezTo>
                  <a:cubicBezTo>
                    <a:pt x="5715" y="0"/>
                    <a:pt x="5715" y="0"/>
                    <a:pt x="5715" y="0"/>
                  </a:cubicBezTo>
                  <a:cubicBezTo>
                    <a:pt x="5715" y="0"/>
                    <a:pt x="6668" y="0"/>
                    <a:pt x="6668" y="952"/>
                  </a:cubicBezTo>
                  <a:cubicBezTo>
                    <a:pt x="6668" y="952"/>
                    <a:pt x="6668" y="952"/>
                    <a:pt x="6668" y="952"/>
                  </a:cubicBezTo>
                  <a:cubicBezTo>
                    <a:pt x="6668" y="952"/>
                    <a:pt x="5715" y="952"/>
                    <a:pt x="5715" y="1905"/>
                  </a:cubicBezTo>
                  <a:cubicBezTo>
                    <a:pt x="4763" y="1905"/>
                    <a:pt x="4763" y="1905"/>
                    <a:pt x="4763" y="952"/>
                  </a:cubicBezTo>
                  <a:cubicBezTo>
                    <a:pt x="4763" y="952"/>
                    <a:pt x="4763" y="0"/>
                    <a:pt x="3810" y="952"/>
                  </a:cubicBezTo>
                  <a:cubicBezTo>
                    <a:pt x="3810" y="952"/>
                    <a:pt x="3810" y="952"/>
                    <a:pt x="2857" y="952"/>
                  </a:cubicBezTo>
                  <a:cubicBezTo>
                    <a:pt x="3810" y="1905"/>
                    <a:pt x="3810" y="1905"/>
                    <a:pt x="3810" y="2858"/>
                  </a:cubicBezTo>
                  <a:cubicBezTo>
                    <a:pt x="3810" y="1905"/>
                    <a:pt x="2857" y="1905"/>
                    <a:pt x="2857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22531E7E-E397-4863-97AD-9FC26BA56529}"/>
                </a:ext>
              </a:extLst>
            </p:cNvPr>
            <p:cNvSpPr/>
            <p:nvPr/>
          </p:nvSpPr>
          <p:spPr>
            <a:xfrm>
              <a:off x="6123621" y="3438101"/>
              <a:ext cx="6667" cy="3280"/>
            </a:xfrm>
            <a:custGeom>
              <a:avLst/>
              <a:gdLst>
                <a:gd name="connsiteX0" fmla="*/ 6668 w 6667"/>
                <a:gd name="connsiteY0" fmla="*/ 1376 h 3280"/>
                <a:gd name="connsiteX1" fmla="*/ 4763 w 6667"/>
                <a:gd name="connsiteY1" fmla="*/ 2328 h 3280"/>
                <a:gd name="connsiteX2" fmla="*/ 3810 w 6667"/>
                <a:gd name="connsiteY2" fmla="*/ 2328 h 3280"/>
                <a:gd name="connsiteX3" fmla="*/ 2858 w 6667"/>
                <a:gd name="connsiteY3" fmla="*/ 2328 h 3280"/>
                <a:gd name="connsiteX4" fmla="*/ 1905 w 6667"/>
                <a:gd name="connsiteY4" fmla="*/ 1376 h 3280"/>
                <a:gd name="connsiteX5" fmla="*/ 0 w 6667"/>
                <a:gd name="connsiteY5" fmla="*/ 1376 h 3280"/>
                <a:gd name="connsiteX6" fmla="*/ 0 w 6667"/>
                <a:gd name="connsiteY6" fmla="*/ 423 h 3280"/>
                <a:gd name="connsiteX7" fmla="*/ 953 w 6667"/>
                <a:gd name="connsiteY7" fmla="*/ 423 h 3280"/>
                <a:gd name="connsiteX8" fmla="*/ 1905 w 6667"/>
                <a:gd name="connsiteY8" fmla="*/ 423 h 3280"/>
                <a:gd name="connsiteX9" fmla="*/ 2858 w 6667"/>
                <a:gd name="connsiteY9" fmla="*/ 423 h 3280"/>
                <a:gd name="connsiteX10" fmla="*/ 2858 w 6667"/>
                <a:gd name="connsiteY10" fmla="*/ 1376 h 3280"/>
                <a:gd name="connsiteX11" fmla="*/ 3810 w 6667"/>
                <a:gd name="connsiteY11" fmla="*/ 2328 h 3280"/>
                <a:gd name="connsiteX12" fmla="*/ 3810 w 6667"/>
                <a:gd name="connsiteY12" fmla="*/ 2328 h 3280"/>
                <a:gd name="connsiteX13" fmla="*/ 4763 w 6667"/>
                <a:gd name="connsiteY13" fmla="*/ 3281 h 3280"/>
                <a:gd name="connsiteX14" fmla="*/ 6668 w 6667"/>
                <a:gd name="connsiteY14" fmla="*/ 1376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" h="3280">
                  <a:moveTo>
                    <a:pt x="6668" y="1376"/>
                  </a:moveTo>
                  <a:cubicBezTo>
                    <a:pt x="5715" y="1376"/>
                    <a:pt x="5715" y="2328"/>
                    <a:pt x="4763" y="2328"/>
                  </a:cubicBezTo>
                  <a:cubicBezTo>
                    <a:pt x="4763" y="2328"/>
                    <a:pt x="4763" y="2328"/>
                    <a:pt x="3810" y="2328"/>
                  </a:cubicBezTo>
                  <a:cubicBezTo>
                    <a:pt x="2858" y="2328"/>
                    <a:pt x="2858" y="2328"/>
                    <a:pt x="2858" y="2328"/>
                  </a:cubicBezTo>
                  <a:cubicBezTo>
                    <a:pt x="2858" y="1376"/>
                    <a:pt x="2858" y="1376"/>
                    <a:pt x="1905" y="1376"/>
                  </a:cubicBezTo>
                  <a:cubicBezTo>
                    <a:pt x="953" y="1376"/>
                    <a:pt x="953" y="1376"/>
                    <a:pt x="0" y="1376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953" y="423"/>
                    <a:pt x="953" y="-529"/>
                    <a:pt x="953" y="423"/>
                  </a:cubicBezTo>
                  <a:cubicBezTo>
                    <a:pt x="953" y="423"/>
                    <a:pt x="953" y="423"/>
                    <a:pt x="1905" y="423"/>
                  </a:cubicBezTo>
                  <a:cubicBezTo>
                    <a:pt x="1905" y="423"/>
                    <a:pt x="1905" y="-529"/>
                    <a:pt x="2858" y="423"/>
                  </a:cubicBezTo>
                  <a:cubicBezTo>
                    <a:pt x="2858" y="423"/>
                    <a:pt x="2858" y="423"/>
                    <a:pt x="2858" y="1376"/>
                  </a:cubicBezTo>
                  <a:cubicBezTo>
                    <a:pt x="2858" y="1376"/>
                    <a:pt x="2858" y="2328"/>
                    <a:pt x="3810" y="2328"/>
                  </a:cubicBezTo>
                  <a:cubicBezTo>
                    <a:pt x="3810" y="2328"/>
                    <a:pt x="3810" y="2328"/>
                    <a:pt x="3810" y="2328"/>
                  </a:cubicBezTo>
                  <a:cubicBezTo>
                    <a:pt x="3810" y="3281"/>
                    <a:pt x="4763" y="2328"/>
                    <a:pt x="4763" y="3281"/>
                  </a:cubicBezTo>
                  <a:cubicBezTo>
                    <a:pt x="5715" y="1376"/>
                    <a:pt x="5715" y="1376"/>
                    <a:pt x="6668" y="1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B6F66358-8CEA-4C4C-9E78-737C3152328F}"/>
                </a:ext>
              </a:extLst>
            </p:cNvPr>
            <p:cNvSpPr/>
            <p:nvPr/>
          </p:nvSpPr>
          <p:spPr>
            <a:xfrm>
              <a:off x="6050279" y="3430904"/>
              <a:ext cx="5715" cy="1904"/>
            </a:xfrm>
            <a:custGeom>
              <a:avLst/>
              <a:gdLst>
                <a:gd name="connsiteX0" fmla="*/ 4763 w 5715"/>
                <a:gd name="connsiteY0" fmla="*/ 953 h 1904"/>
                <a:gd name="connsiteX1" fmla="*/ 5715 w 5715"/>
                <a:gd name="connsiteY1" fmla="*/ 1905 h 1904"/>
                <a:gd name="connsiteX2" fmla="*/ 5715 w 5715"/>
                <a:gd name="connsiteY2" fmla="*/ 1905 h 1904"/>
                <a:gd name="connsiteX3" fmla="*/ 953 w 5715"/>
                <a:gd name="connsiteY3" fmla="*/ 1905 h 1904"/>
                <a:gd name="connsiteX4" fmla="*/ 953 w 5715"/>
                <a:gd name="connsiteY4" fmla="*/ 1905 h 1904"/>
                <a:gd name="connsiteX5" fmla="*/ 0 w 5715"/>
                <a:gd name="connsiteY5" fmla="*/ 1905 h 1904"/>
                <a:gd name="connsiteX6" fmla="*/ 0 w 5715"/>
                <a:gd name="connsiteY6" fmla="*/ 953 h 1904"/>
                <a:gd name="connsiteX7" fmla="*/ 953 w 5715"/>
                <a:gd name="connsiteY7" fmla="*/ 953 h 1904"/>
                <a:gd name="connsiteX8" fmla="*/ 1905 w 5715"/>
                <a:gd name="connsiteY8" fmla="*/ 0 h 1904"/>
                <a:gd name="connsiteX9" fmla="*/ 1905 w 5715"/>
                <a:gd name="connsiteY9" fmla="*/ 0 h 1904"/>
                <a:gd name="connsiteX10" fmla="*/ 4763 w 5715"/>
                <a:gd name="connsiteY10" fmla="*/ 953 h 1904"/>
                <a:gd name="connsiteX11" fmla="*/ 4763 w 5715"/>
                <a:gd name="connsiteY11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5" h="1904">
                  <a:moveTo>
                    <a:pt x="4763" y="953"/>
                  </a:moveTo>
                  <a:cubicBezTo>
                    <a:pt x="4763" y="1905"/>
                    <a:pt x="5715" y="953"/>
                    <a:pt x="5715" y="1905"/>
                  </a:cubicBezTo>
                  <a:cubicBezTo>
                    <a:pt x="5715" y="1905"/>
                    <a:pt x="5715" y="1905"/>
                    <a:pt x="5715" y="1905"/>
                  </a:cubicBezTo>
                  <a:cubicBezTo>
                    <a:pt x="3810" y="953"/>
                    <a:pt x="2858" y="1905"/>
                    <a:pt x="953" y="1905"/>
                  </a:cubicBezTo>
                  <a:cubicBezTo>
                    <a:pt x="953" y="1905"/>
                    <a:pt x="953" y="1905"/>
                    <a:pt x="953" y="1905"/>
                  </a:cubicBezTo>
                  <a:cubicBezTo>
                    <a:pt x="953" y="1905"/>
                    <a:pt x="953" y="1905"/>
                    <a:pt x="0" y="1905"/>
                  </a:cubicBezTo>
                  <a:cubicBezTo>
                    <a:pt x="0" y="1905"/>
                    <a:pt x="0" y="953"/>
                    <a:pt x="0" y="953"/>
                  </a:cubicBezTo>
                  <a:cubicBezTo>
                    <a:pt x="0" y="953"/>
                    <a:pt x="953" y="953"/>
                    <a:pt x="953" y="953"/>
                  </a:cubicBezTo>
                  <a:cubicBezTo>
                    <a:pt x="1905" y="953"/>
                    <a:pt x="1905" y="953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3810" y="0"/>
                    <a:pt x="3810" y="953"/>
                    <a:pt x="4763" y="953"/>
                  </a:cubicBezTo>
                  <a:cubicBezTo>
                    <a:pt x="4763" y="953"/>
                    <a:pt x="4763" y="953"/>
                    <a:pt x="476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20621456-D9CA-4FFF-A36E-F05FCB6A60DB}"/>
                </a:ext>
              </a:extLst>
            </p:cNvPr>
            <p:cNvSpPr/>
            <p:nvPr/>
          </p:nvSpPr>
          <p:spPr>
            <a:xfrm>
              <a:off x="6213156" y="3406669"/>
              <a:ext cx="2857" cy="2328"/>
            </a:xfrm>
            <a:custGeom>
              <a:avLst/>
              <a:gdLst>
                <a:gd name="connsiteX0" fmla="*/ 0 w 2857"/>
                <a:gd name="connsiteY0" fmla="*/ 423 h 2328"/>
                <a:gd name="connsiteX1" fmla="*/ 953 w 2857"/>
                <a:gd name="connsiteY1" fmla="*/ 423 h 2328"/>
                <a:gd name="connsiteX2" fmla="*/ 953 w 2857"/>
                <a:gd name="connsiteY2" fmla="*/ 423 h 2328"/>
                <a:gd name="connsiteX3" fmla="*/ 1905 w 2857"/>
                <a:gd name="connsiteY3" fmla="*/ 423 h 2328"/>
                <a:gd name="connsiteX4" fmla="*/ 2858 w 2857"/>
                <a:gd name="connsiteY4" fmla="*/ 2328 h 2328"/>
                <a:gd name="connsiteX5" fmla="*/ 1905 w 2857"/>
                <a:gd name="connsiteY5" fmla="*/ 2328 h 2328"/>
                <a:gd name="connsiteX6" fmla="*/ 0 w 2857"/>
                <a:gd name="connsiteY6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2328">
                  <a:moveTo>
                    <a:pt x="0" y="423"/>
                  </a:moveTo>
                  <a:cubicBezTo>
                    <a:pt x="0" y="423"/>
                    <a:pt x="953" y="-529"/>
                    <a:pt x="953" y="423"/>
                  </a:cubicBezTo>
                  <a:cubicBezTo>
                    <a:pt x="953" y="423"/>
                    <a:pt x="953" y="423"/>
                    <a:pt x="953" y="423"/>
                  </a:cubicBezTo>
                  <a:cubicBezTo>
                    <a:pt x="1905" y="-529"/>
                    <a:pt x="1905" y="423"/>
                    <a:pt x="1905" y="423"/>
                  </a:cubicBezTo>
                  <a:cubicBezTo>
                    <a:pt x="1905" y="1376"/>
                    <a:pt x="2858" y="1376"/>
                    <a:pt x="2858" y="2328"/>
                  </a:cubicBezTo>
                  <a:cubicBezTo>
                    <a:pt x="2858" y="2328"/>
                    <a:pt x="2858" y="2328"/>
                    <a:pt x="1905" y="2328"/>
                  </a:cubicBezTo>
                  <a:cubicBezTo>
                    <a:pt x="1905" y="2328"/>
                    <a:pt x="953" y="1376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0DD2698-0F88-4A0A-A374-54D1B84E24CC}"/>
                </a:ext>
              </a:extLst>
            </p:cNvPr>
            <p:cNvSpPr/>
            <p:nvPr/>
          </p:nvSpPr>
          <p:spPr>
            <a:xfrm>
              <a:off x="6139814" y="3393757"/>
              <a:ext cx="3809" cy="1904"/>
            </a:xfrm>
            <a:custGeom>
              <a:avLst/>
              <a:gdLst>
                <a:gd name="connsiteX0" fmla="*/ 3810 w 3809"/>
                <a:gd name="connsiteY0" fmla="*/ 1905 h 1904"/>
                <a:gd name="connsiteX1" fmla="*/ 0 w 3809"/>
                <a:gd name="connsiteY1" fmla="*/ 952 h 1904"/>
                <a:gd name="connsiteX2" fmla="*/ 1905 w 3809"/>
                <a:gd name="connsiteY2" fmla="*/ 0 h 1904"/>
                <a:gd name="connsiteX3" fmla="*/ 2857 w 3809"/>
                <a:gd name="connsiteY3" fmla="*/ 0 h 1904"/>
                <a:gd name="connsiteX4" fmla="*/ 2857 w 3809"/>
                <a:gd name="connsiteY4" fmla="*/ 0 h 1904"/>
                <a:gd name="connsiteX5" fmla="*/ 3810 w 3809"/>
                <a:gd name="connsiteY5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1904">
                  <a:moveTo>
                    <a:pt x="3810" y="1905"/>
                  </a:moveTo>
                  <a:cubicBezTo>
                    <a:pt x="2857" y="952"/>
                    <a:pt x="953" y="952"/>
                    <a:pt x="0" y="952"/>
                  </a:cubicBezTo>
                  <a:cubicBezTo>
                    <a:pt x="953" y="952"/>
                    <a:pt x="953" y="952"/>
                    <a:pt x="1905" y="0"/>
                  </a:cubicBezTo>
                  <a:cubicBezTo>
                    <a:pt x="1905" y="0"/>
                    <a:pt x="2857" y="0"/>
                    <a:pt x="2857" y="0"/>
                  </a:cubicBezTo>
                  <a:cubicBezTo>
                    <a:pt x="2857" y="0"/>
                    <a:pt x="2857" y="0"/>
                    <a:pt x="2857" y="0"/>
                  </a:cubicBezTo>
                  <a:cubicBezTo>
                    <a:pt x="3810" y="952"/>
                    <a:pt x="3810" y="952"/>
                    <a:pt x="381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C12EAB86-01FF-4DD9-B298-2513D63735A1}"/>
                </a:ext>
              </a:extLst>
            </p:cNvPr>
            <p:cNvSpPr/>
            <p:nvPr/>
          </p:nvSpPr>
          <p:spPr>
            <a:xfrm>
              <a:off x="6213156" y="3449002"/>
              <a:ext cx="952" cy="2328"/>
            </a:xfrm>
            <a:custGeom>
              <a:avLst/>
              <a:gdLst>
                <a:gd name="connsiteX0" fmla="*/ 0 w 952"/>
                <a:gd name="connsiteY0" fmla="*/ 952 h 2328"/>
                <a:gd name="connsiteX1" fmla="*/ 0 w 952"/>
                <a:gd name="connsiteY1" fmla="*/ 952 h 2328"/>
                <a:gd name="connsiteX2" fmla="*/ 0 w 952"/>
                <a:gd name="connsiteY2" fmla="*/ 952 h 2328"/>
                <a:gd name="connsiteX3" fmla="*/ 953 w 952"/>
                <a:gd name="connsiteY3" fmla="*/ 0 h 2328"/>
                <a:gd name="connsiteX4" fmla="*/ 953 w 952"/>
                <a:gd name="connsiteY4" fmla="*/ 952 h 2328"/>
                <a:gd name="connsiteX5" fmla="*/ 953 w 952"/>
                <a:gd name="connsiteY5" fmla="*/ 1905 h 2328"/>
                <a:gd name="connsiteX6" fmla="*/ 953 w 952"/>
                <a:gd name="connsiteY6" fmla="*/ 1905 h 2328"/>
                <a:gd name="connsiteX7" fmla="*/ 0 w 952"/>
                <a:gd name="connsiteY7" fmla="*/ 1905 h 2328"/>
                <a:gd name="connsiteX8" fmla="*/ 0 w 952"/>
                <a:gd name="connsiteY8" fmla="*/ 952 h 2328"/>
                <a:gd name="connsiteX9" fmla="*/ 0 w 952"/>
                <a:gd name="connsiteY9" fmla="*/ 952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" h="2328">
                  <a:moveTo>
                    <a:pt x="0" y="952"/>
                  </a:moveTo>
                  <a:cubicBezTo>
                    <a:pt x="953" y="952"/>
                    <a:pt x="953" y="0"/>
                    <a:pt x="0" y="952"/>
                  </a:cubicBezTo>
                  <a:cubicBezTo>
                    <a:pt x="953" y="0"/>
                    <a:pt x="953" y="0"/>
                    <a:pt x="0" y="952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952"/>
                  </a:cubicBezTo>
                  <a:cubicBezTo>
                    <a:pt x="953" y="952"/>
                    <a:pt x="953" y="952"/>
                    <a:pt x="953" y="1905"/>
                  </a:cubicBezTo>
                  <a:cubicBezTo>
                    <a:pt x="953" y="1905"/>
                    <a:pt x="953" y="1905"/>
                    <a:pt x="953" y="1905"/>
                  </a:cubicBezTo>
                  <a:cubicBezTo>
                    <a:pt x="953" y="2857"/>
                    <a:pt x="0" y="1905"/>
                    <a:pt x="0" y="1905"/>
                  </a:cubicBezTo>
                  <a:cubicBezTo>
                    <a:pt x="0" y="1905"/>
                    <a:pt x="0" y="952"/>
                    <a:pt x="0" y="952"/>
                  </a:cubicBezTo>
                  <a:cubicBezTo>
                    <a:pt x="0" y="952"/>
                    <a:pt x="0" y="0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88C4795-BF7C-4A3A-91C0-8C348BF3118B}"/>
                </a:ext>
              </a:extLst>
            </p:cNvPr>
            <p:cNvSpPr/>
            <p:nvPr/>
          </p:nvSpPr>
          <p:spPr>
            <a:xfrm>
              <a:off x="6022657" y="3434715"/>
              <a:ext cx="5185" cy="1666"/>
            </a:xfrm>
            <a:custGeom>
              <a:avLst/>
              <a:gdLst>
                <a:gd name="connsiteX0" fmla="*/ 1905 w 5185"/>
                <a:gd name="connsiteY0" fmla="*/ 952 h 1666"/>
                <a:gd name="connsiteX1" fmla="*/ 0 w 5185"/>
                <a:gd name="connsiteY1" fmla="*/ 952 h 1666"/>
                <a:gd name="connsiteX2" fmla="*/ 1905 w 5185"/>
                <a:gd name="connsiteY2" fmla="*/ 952 h 1666"/>
                <a:gd name="connsiteX3" fmla="*/ 3810 w 5185"/>
                <a:gd name="connsiteY3" fmla="*/ 0 h 1666"/>
                <a:gd name="connsiteX4" fmla="*/ 4763 w 5185"/>
                <a:gd name="connsiteY4" fmla="*/ 0 h 1666"/>
                <a:gd name="connsiteX5" fmla="*/ 4763 w 5185"/>
                <a:gd name="connsiteY5" fmla="*/ 952 h 1666"/>
                <a:gd name="connsiteX6" fmla="*/ 4763 w 5185"/>
                <a:gd name="connsiteY6" fmla="*/ 952 h 1666"/>
                <a:gd name="connsiteX7" fmla="*/ 4763 w 5185"/>
                <a:gd name="connsiteY7" fmla="*/ 952 h 1666"/>
                <a:gd name="connsiteX8" fmla="*/ 3810 w 5185"/>
                <a:gd name="connsiteY8" fmla="*/ 952 h 1666"/>
                <a:gd name="connsiteX9" fmla="*/ 1905 w 5185"/>
                <a:gd name="connsiteY9" fmla="*/ 952 h 1666"/>
                <a:gd name="connsiteX10" fmla="*/ 1905 w 5185"/>
                <a:gd name="connsiteY10" fmla="*/ 952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85" h="1666">
                  <a:moveTo>
                    <a:pt x="1905" y="952"/>
                  </a:moveTo>
                  <a:cubicBezTo>
                    <a:pt x="952" y="952"/>
                    <a:pt x="952" y="952"/>
                    <a:pt x="0" y="952"/>
                  </a:cubicBezTo>
                  <a:cubicBezTo>
                    <a:pt x="952" y="952"/>
                    <a:pt x="1905" y="952"/>
                    <a:pt x="1905" y="952"/>
                  </a:cubicBezTo>
                  <a:cubicBezTo>
                    <a:pt x="2858" y="952"/>
                    <a:pt x="2858" y="0"/>
                    <a:pt x="3810" y="0"/>
                  </a:cubicBezTo>
                  <a:cubicBezTo>
                    <a:pt x="3810" y="0"/>
                    <a:pt x="4763" y="0"/>
                    <a:pt x="4763" y="0"/>
                  </a:cubicBezTo>
                  <a:cubicBezTo>
                    <a:pt x="4763" y="0"/>
                    <a:pt x="5715" y="952"/>
                    <a:pt x="4763" y="952"/>
                  </a:cubicBezTo>
                  <a:cubicBezTo>
                    <a:pt x="4763" y="952"/>
                    <a:pt x="4763" y="952"/>
                    <a:pt x="4763" y="952"/>
                  </a:cubicBezTo>
                  <a:cubicBezTo>
                    <a:pt x="4763" y="952"/>
                    <a:pt x="4763" y="952"/>
                    <a:pt x="4763" y="952"/>
                  </a:cubicBezTo>
                  <a:cubicBezTo>
                    <a:pt x="4763" y="0"/>
                    <a:pt x="4763" y="952"/>
                    <a:pt x="3810" y="952"/>
                  </a:cubicBezTo>
                  <a:cubicBezTo>
                    <a:pt x="3810" y="1905"/>
                    <a:pt x="2858" y="1905"/>
                    <a:pt x="1905" y="952"/>
                  </a:cubicBezTo>
                  <a:cubicBezTo>
                    <a:pt x="2858" y="1905"/>
                    <a:pt x="2858" y="952"/>
                    <a:pt x="190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44288DC0-6C88-48D7-995A-4A044AC41940}"/>
                </a:ext>
              </a:extLst>
            </p:cNvPr>
            <p:cNvSpPr/>
            <p:nvPr/>
          </p:nvSpPr>
          <p:spPr>
            <a:xfrm>
              <a:off x="6136004" y="3404792"/>
              <a:ext cx="2857" cy="1347"/>
            </a:xfrm>
            <a:custGeom>
              <a:avLst/>
              <a:gdLst>
                <a:gd name="connsiteX0" fmla="*/ 2857 w 2857"/>
                <a:gd name="connsiteY0" fmla="*/ 1347 h 1347"/>
                <a:gd name="connsiteX1" fmla="*/ 952 w 2857"/>
                <a:gd name="connsiteY1" fmla="*/ 1347 h 1347"/>
                <a:gd name="connsiteX2" fmla="*/ 0 w 2857"/>
                <a:gd name="connsiteY2" fmla="*/ 395 h 1347"/>
                <a:gd name="connsiteX3" fmla="*/ 0 w 2857"/>
                <a:gd name="connsiteY3" fmla="*/ 395 h 1347"/>
                <a:gd name="connsiteX4" fmla="*/ 952 w 2857"/>
                <a:gd name="connsiteY4" fmla="*/ 395 h 1347"/>
                <a:gd name="connsiteX5" fmla="*/ 1905 w 2857"/>
                <a:gd name="connsiteY5" fmla="*/ 395 h 1347"/>
                <a:gd name="connsiteX6" fmla="*/ 2857 w 2857"/>
                <a:gd name="connsiteY6" fmla="*/ 1347 h 1347"/>
                <a:gd name="connsiteX7" fmla="*/ 2857 w 2857"/>
                <a:gd name="connsiteY7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1347">
                  <a:moveTo>
                    <a:pt x="2857" y="1347"/>
                  </a:moveTo>
                  <a:cubicBezTo>
                    <a:pt x="1905" y="1347"/>
                    <a:pt x="1905" y="1347"/>
                    <a:pt x="952" y="1347"/>
                  </a:cubicBezTo>
                  <a:cubicBezTo>
                    <a:pt x="952" y="1347"/>
                    <a:pt x="952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5"/>
                    <a:pt x="952" y="395"/>
                    <a:pt x="952" y="395"/>
                  </a:cubicBezTo>
                  <a:cubicBezTo>
                    <a:pt x="952" y="395"/>
                    <a:pt x="1905" y="395"/>
                    <a:pt x="1905" y="395"/>
                  </a:cubicBezTo>
                  <a:cubicBezTo>
                    <a:pt x="1905" y="-558"/>
                    <a:pt x="2857" y="395"/>
                    <a:pt x="2857" y="1347"/>
                  </a:cubicBezTo>
                  <a:cubicBezTo>
                    <a:pt x="2857" y="1347"/>
                    <a:pt x="2857" y="395"/>
                    <a:pt x="2857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27218D8-C70E-406F-857D-F7932472B162}"/>
                </a:ext>
              </a:extLst>
            </p:cNvPr>
            <p:cNvSpPr/>
            <p:nvPr/>
          </p:nvSpPr>
          <p:spPr>
            <a:xfrm>
              <a:off x="6139814" y="3402091"/>
              <a:ext cx="2857" cy="1428"/>
            </a:xfrm>
            <a:custGeom>
              <a:avLst/>
              <a:gdLst>
                <a:gd name="connsiteX0" fmla="*/ 2857 w 2857"/>
                <a:gd name="connsiteY0" fmla="*/ 238 h 1428"/>
                <a:gd name="connsiteX1" fmla="*/ 2857 w 2857"/>
                <a:gd name="connsiteY1" fmla="*/ 238 h 1428"/>
                <a:gd name="connsiteX2" fmla="*/ 0 w 2857"/>
                <a:gd name="connsiteY2" fmla="*/ 1191 h 1428"/>
                <a:gd name="connsiteX3" fmla="*/ 0 w 2857"/>
                <a:gd name="connsiteY3" fmla="*/ 1191 h 1428"/>
                <a:gd name="connsiteX4" fmla="*/ 0 w 2857"/>
                <a:gd name="connsiteY4" fmla="*/ 1191 h 1428"/>
                <a:gd name="connsiteX5" fmla="*/ 2857 w 2857"/>
                <a:gd name="connsiteY5" fmla="*/ 238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1428">
                  <a:moveTo>
                    <a:pt x="2857" y="238"/>
                  </a:moveTo>
                  <a:cubicBezTo>
                    <a:pt x="1905" y="238"/>
                    <a:pt x="1905" y="238"/>
                    <a:pt x="2857" y="238"/>
                  </a:cubicBezTo>
                  <a:cubicBezTo>
                    <a:pt x="1905" y="2143"/>
                    <a:pt x="953" y="1191"/>
                    <a:pt x="0" y="1191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-714"/>
                    <a:pt x="953" y="238"/>
                    <a:pt x="2857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073D353E-908A-4288-B731-558B1014806C}"/>
                </a:ext>
              </a:extLst>
            </p:cNvPr>
            <p:cNvSpPr/>
            <p:nvPr/>
          </p:nvSpPr>
          <p:spPr>
            <a:xfrm>
              <a:off x="6095999" y="3399472"/>
              <a:ext cx="3809" cy="1375"/>
            </a:xfrm>
            <a:custGeom>
              <a:avLst/>
              <a:gdLst>
                <a:gd name="connsiteX0" fmla="*/ 953 w 3809"/>
                <a:gd name="connsiteY0" fmla="*/ 952 h 1375"/>
                <a:gd name="connsiteX1" fmla="*/ 0 w 3809"/>
                <a:gd name="connsiteY1" fmla="*/ 0 h 1375"/>
                <a:gd name="connsiteX2" fmla="*/ 0 w 3809"/>
                <a:gd name="connsiteY2" fmla="*/ 0 h 1375"/>
                <a:gd name="connsiteX3" fmla="*/ 0 w 3809"/>
                <a:gd name="connsiteY3" fmla="*/ 0 h 1375"/>
                <a:gd name="connsiteX4" fmla="*/ 1905 w 3809"/>
                <a:gd name="connsiteY4" fmla="*/ 952 h 1375"/>
                <a:gd name="connsiteX5" fmla="*/ 3810 w 3809"/>
                <a:gd name="connsiteY5" fmla="*/ 952 h 1375"/>
                <a:gd name="connsiteX6" fmla="*/ 2858 w 3809"/>
                <a:gd name="connsiteY6" fmla="*/ 952 h 1375"/>
                <a:gd name="connsiteX7" fmla="*/ 1905 w 3809"/>
                <a:gd name="connsiteY7" fmla="*/ 952 h 1375"/>
                <a:gd name="connsiteX8" fmla="*/ 953 w 3809"/>
                <a:gd name="connsiteY8" fmla="*/ 952 h 1375"/>
                <a:gd name="connsiteX9" fmla="*/ 953 w 3809"/>
                <a:gd name="connsiteY9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9" h="1375">
                  <a:moveTo>
                    <a:pt x="953" y="952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952"/>
                    <a:pt x="1905" y="952"/>
                  </a:cubicBezTo>
                  <a:cubicBezTo>
                    <a:pt x="3810" y="952"/>
                    <a:pt x="3810" y="952"/>
                    <a:pt x="3810" y="952"/>
                  </a:cubicBezTo>
                  <a:cubicBezTo>
                    <a:pt x="3810" y="952"/>
                    <a:pt x="2858" y="952"/>
                    <a:pt x="2858" y="952"/>
                  </a:cubicBezTo>
                  <a:cubicBezTo>
                    <a:pt x="2858" y="952"/>
                    <a:pt x="2858" y="952"/>
                    <a:pt x="1905" y="952"/>
                  </a:cubicBezTo>
                  <a:cubicBezTo>
                    <a:pt x="1905" y="1905"/>
                    <a:pt x="1905" y="952"/>
                    <a:pt x="953" y="952"/>
                  </a:cubicBezTo>
                  <a:cubicBezTo>
                    <a:pt x="953" y="1905"/>
                    <a:pt x="953" y="952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5B7630E2-AAFC-4C28-B10F-459CD5E79A13}"/>
                </a:ext>
              </a:extLst>
            </p:cNvPr>
            <p:cNvSpPr/>
            <p:nvPr/>
          </p:nvSpPr>
          <p:spPr>
            <a:xfrm>
              <a:off x="6070282" y="3395662"/>
              <a:ext cx="4762" cy="952"/>
            </a:xfrm>
            <a:custGeom>
              <a:avLst/>
              <a:gdLst>
                <a:gd name="connsiteX0" fmla="*/ 3810 w 4762"/>
                <a:gd name="connsiteY0" fmla="*/ 952 h 952"/>
                <a:gd name="connsiteX1" fmla="*/ 1905 w 4762"/>
                <a:gd name="connsiteY1" fmla="*/ 952 h 952"/>
                <a:gd name="connsiteX2" fmla="*/ 952 w 4762"/>
                <a:gd name="connsiteY2" fmla="*/ 952 h 952"/>
                <a:gd name="connsiteX3" fmla="*/ 0 w 4762"/>
                <a:gd name="connsiteY3" fmla="*/ 952 h 952"/>
                <a:gd name="connsiteX4" fmla="*/ 0 w 4762"/>
                <a:gd name="connsiteY4" fmla="*/ 952 h 952"/>
                <a:gd name="connsiteX5" fmla="*/ 952 w 4762"/>
                <a:gd name="connsiteY5" fmla="*/ 952 h 952"/>
                <a:gd name="connsiteX6" fmla="*/ 3810 w 4762"/>
                <a:gd name="connsiteY6" fmla="*/ 952 h 952"/>
                <a:gd name="connsiteX7" fmla="*/ 3810 w 4762"/>
                <a:gd name="connsiteY7" fmla="*/ 952 h 952"/>
                <a:gd name="connsiteX8" fmla="*/ 4763 w 4762"/>
                <a:gd name="connsiteY8" fmla="*/ 0 h 952"/>
                <a:gd name="connsiteX9" fmla="*/ 3810 w 4762"/>
                <a:gd name="connsiteY9" fmla="*/ 952 h 952"/>
                <a:gd name="connsiteX10" fmla="*/ 3810 w 4762"/>
                <a:gd name="connsiteY10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2" h="952">
                  <a:moveTo>
                    <a:pt x="3810" y="952"/>
                  </a:moveTo>
                  <a:cubicBezTo>
                    <a:pt x="2858" y="952"/>
                    <a:pt x="2858" y="952"/>
                    <a:pt x="1905" y="952"/>
                  </a:cubicBezTo>
                  <a:cubicBezTo>
                    <a:pt x="1905" y="952"/>
                    <a:pt x="952" y="952"/>
                    <a:pt x="952" y="952"/>
                  </a:cubicBezTo>
                  <a:cubicBezTo>
                    <a:pt x="952" y="952"/>
                    <a:pt x="0" y="952"/>
                    <a:pt x="0" y="952"/>
                  </a:cubicBezTo>
                  <a:cubicBezTo>
                    <a:pt x="0" y="952"/>
                    <a:pt x="0" y="952"/>
                    <a:pt x="0" y="952"/>
                  </a:cubicBezTo>
                  <a:cubicBezTo>
                    <a:pt x="0" y="952"/>
                    <a:pt x="0" y="952"/>
                    <a:pt x="952" y="952"/>
                  </a:cubicBezTo>
                  <a:cubicBezTo>
                    <a:pt x="1905" y="0"/>
                    <a:pt x="1905" y="0"/>
                    <a:pt x="3810" y="952"/>
                  </a:cubicBezTo>
                  <a:cubicBezTo>
                    <a:pt x="2858" y="952"/>
                    <a:pt x="2858" y="0"/>
                    <a:pt x="3810" y="952"/>
                  </a:cubicBezTo>
                  <a:cubicBezTo>
                    <a:pt x="4763" y="0"/>
                    <a:pt x="4763" y="0"/>
                    <a:pt x="4763" y="0"/>
                  </a:cubicBezTo>
                  <a:cubicBezTo>
                    <a:pt x="4763" y="0"/>
                    <a:pt x="3810" y="0"/>
                    <a:pt x="3810" y="952"/>
                  </a:cubicBezTo>
                  <a:cubicBezTo>
                    <a:pt x="3810" y="952"/>
                    <a:pt x="3810" y="952"/>
                    <a:pt x="381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4A4B7A62-01E7-4A0A-8F47-DBDE4A182E27}"/>
                </a:ext>
              </a:extLst>
            </p:cNvPr>
            <p:cNvSpPr/>
            <p:nvPr/>
          </p:nvSpPr>
          <p:spPr>
            <a:xfrm>
              <a:off x="6172199" y="3410188"/>
              <a:ext cx="3809" cy="714"/>
            </a:xfrm>
            <a:custGeom>
              <a:avLst/>
              <a:gdLst>
                <a:gd name="connsiteX0" fmla="*/ 3810 w 3809"/>
                <a:gd name="connsiteY0" fmla="*/ 714 h 714"/>
                <a:gd name="connsiteX1" fmla="*/ 3810 w 3809"/>
                <a:gd name="connsiteY1" fmla="*/ 714 h 714"/>
                <a:gd name="connsiteX2" fmla="*/ 2857 w 3809"/>
                <a:gd name="connsiteY2" fmla="*/ 714 h 714"/>
                <a:gd name="connsiteX3" fmla="*/ 953 w 3809"/>
                <a:gd name="connsiteY3" fmla="*/ 714 h 714"/>
                <a:gd name="connsiteX4" fmla="*/ 0 w 3809"/>
                <a:gd name="connsiteY4" fmla="*/ 714 h 714"/>
                <a:gd name="connsiteX5" fmla="*/ 0 w 3809"/>
                <a:gd name="connsiteY5" fmla="*/ 714 h 714"/>
                <a:gd name="connsiteX6" fmla="*/ 953 w 3809"/>
                <a:gd name="connsiteY6" fmla="*/ 714 h 714"/>
                <a:gd name="connsiteX7" fmla="*/ 3810 w 3809"/>
                <a:gd name="connsiteY7" fmla="*/ 714 h 714"/>
                <a:gd name="connsiteX8" fmla="*/ 3810 w 3809"/>
                <a:gd name="connsiteY8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" h="714">
                  <a:moveTo>
                    <a:pt x="3810" y="714"/>
                  </a:moveTo>
                  <a:cubicBezTo>
                    <a:pt x="3810" y="714"/>
                    <a:pt x="3810" y="714"/>
                    <a:pt x="3810" y="714"/>
                  </a:cubicBezTo>
                  <a:cubicBezTo>
                    <a:pt x="2857" y="714"/>
                    <a:pt x="2857" y="714"/>
                    <a:pt x="2857" y="714"/>
                  </a:cubicBezTo>
                  <a:cubicBezTo>
                    <a:pt x="2857" y="-238"/>
                    <a:pt x="1905" y="714"/>
                    <a:pt x="953" y="714"/>
                  </a:cubicBezTo>
                  <a:cubicBezTo>
                    <a:pt x="953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953" y="714"/>
                  </a:cubicBezTo>
                  <a:cubicBezTo>
                    <a:pt x="1905" y="-238"/>
                    <a:pt x="2857" y="-238"/>
                    <a:pt x="3810" y="714"/>
                  </a:cubicBezTo>
                  <a:cubicBezTo>
                    <a:pt x="3810" y="-238"/>
                    <a:pt x="3810" y="-238"/>
                    <a:pt x="381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292B5B5-45B7-44CD-801F-6DB64F0ADB49}"/>
                </a:ext>
              </a:extLst>
            </p:cNvPr>
            <p:cNvSpPr/>
            <p:nvPr/>
          </p:nvSpPr>
          <p:spPr>
            <a:xfrm>
              <a:off x="6119812" y="3396614"/>
              <a:ext cx="2857" cy="1905"/>
            </a:xfrm>
            <a:custGeom>
              <a:avLst/>
              <a:gdLst>
                <a:gd name="connsiteX0" fmla="*/ 2857 w 2857"/>
                <a:gd name="connsiteY0" fmla="*/ 952 h 1905"/>
                <a:gd name="connsiteX1" fmla="*/ 1905 w 2857"/>
                <a:gd name="connsiteY1" fmla="*/ 1905 h 1905"/>
                <a:gd name="connsiteX2" fmla="*/ 0 w 2857"/>
                <a:gd name="connsiteY2" fmla="*/ 952 h 1905"/>
                <a:gd name="connsiteX3" fmla="*/ 0 w 2857"/>
                <a:gd name="connsiteY3" fmla="*/ 0 h 1905"/>
                <a:gd name="connsiteX4" fmla="*/ 0 w 2857"/>
                <a:gd name="connsiteY4" fmla="*/ 0 h 1905"/>
                <a:gd name="connsiteX5" fmla="*/ 953 w 2857"/>
                <a:gd name="connsiteY5" fmla="*/ 952 h 1905"/>
                <a:gd name="connsiteX6" fmla="*/ 2857 w 2857"/>
                <a:gd name="connsiteY6" fmla="*/ 952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1905">
                  <a:moveTo>
                    <a:pt x="2857" y="952"/>
                  </a:moveTo>
                  <a:cubicBezTo>
                    <a:pt x="2857" y="952"/>
                    <a:pt x="1905" y="1905"/>
                    <a:pt x="1905" y="1905"/>
                  </a:cubicBezTo>
                  <a:cubicBezTo>
                    <a:pt x="953" y="1905"/>
                    <a:pt x="953" y="1905"/>
                    <a:pt x="0" y="952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952"/>
                    <a:pt x="953" y="952"/>
                  </a:cubicBezTo>
                  <a:cubicBezTo>
                    <a:pt x="2857" y="952"/>
                    <a:pt x="2857" y="1905"/>
                    <a:pt x="2857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AF4AFE03-F502-440D-B27B-43265BB950D3}"/>
                </a:ext>
              </a:extLst>
            </p:cNvPr>
            <p:cNvSpPr/>
            <p:nvPr/>
          </p:nvSpPr>
          <p:spPr>
            <a:xfrm>
              <a:off x="6115049" y="3438525"/>
              <a:ext cx="2857" cy="1904"/>
            </a:xfrm>
            <a:custGeom>
              <a:avLst/>
              <a:gdLst>
                <a:gd name="connsiteX0" fmla="*/ 1905 w 2857"/>
                <a:gd name="connsiteY0" fmla="*/ 1905 h 1904"/>
                <a:gd name="connsiteX1" fmla="*/ 1905 w 2857"/>
                <a:gd name="connsiteY1" fmla="*/ 1905 h 1904"/>
                <a:gd name="connsiteX2" fmla="*/ 0 w 2857"/>
                <a:gd name="connsiteY2" fmla="*/ 953 h 1904"/>
                <a:gd name="connsiteX3" fmla="*/ 0 w 2857"/>
                <a:gd name="connsiteY3" fmla="*/ 0 h 1904"/>
                <a:gd name="connsiteX4" fmla="*/ 953 w 2857"/>
                <a:gd name="connsiteY4" fmla="*/ 0 h 1904"/>
                <a:gd name="connsiteX5" fmla="*/ 1905 w 2857"/>
                <a:gd name="connsiteY5" fmla="*/ 0 h 1904"/>
                <a:gd name="connsiteX6" fmla="*/ 1905 w 2857"/>
                <a:gd name="connsiteY6" fmla="*/ 1905 h 1904"/>
                <a:gd name="connsiteX7" fmla="*/ 2857 w 2857"/>
                <a:gd name="connsiteY7" fmla="*/ 953 h 1904"/>
                <a:gd name="connsiteX8" fmla="*/ 2857 w 2857"/>
                <a:gd name="connsiteY8" fmla="*/ 953 h 1904"/>
                <a:gd name="connsiteX9" fmla="*/ 1905 w 2857"/>
                <a:gd name="connsiteY9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" h="1904">
                  <a:moveTo>
                    <a:pt x="1905" y="1905"/>
                  </a:moveTo>
                  <a:cubicBezTo>
                    <a:pt x="1905" y="1905"/>
                    <a:pt x="1905" y="1905"/>
                    <a:pt x="1905" y="1905"/>
                  </a:cubicBezTo>
                  <a:cubicBezTo>
                    <a:pt x="953" y="1905"/>
                    <a:pt x="953" y="953"/>
                    <a:pt x="0" y="953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0"/>
                    <a:pt x="1905" y="0"/>
                    <a:pt x="1905" y="0"/>
                  </a:cubicBezTo>
                  <a:cubicBezTo>
                    <a:pt x="1905" y="953"/>
                    <a:pt x="1905" y="953"/>
                    <a:pt x="1905" y="1905"/>
                  </a:cubicBezTo>
                  <a:cubicBezTo>
                    <a:pt x="2857" y="953"/>
                    <a:pt x="2857" y="953"/>
                    <a:pt x="2857" y="953"/>
                  </a:cubicBezTo>
                  <a:cubicBezTo>
                    <a:pt x="2857" y="953"/>
                    <a:pt x="2857" y="953"/>
                    <a:pt x="2857" y="953"/>
                  </a:cubicBezTo>
                  <a:cubicBezTo>
                    <a:pt x="2857" y="1905"/>
                    <a:pt x="1905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49A9AED-5E2A-4DD1-A3C5-E4DC7E47DE81}"/>
                </a:ext>
              </a:extLst>
            </p:cNvPr>
            <p:cNvSpPr/>
            <p:nvPr/>
          </p:nvSpPr>
          <p:spPr>
            <a:xfrm>
              <a:off x="6063614" y="3393519"/>
              <a:ext cx="2857" cy="1190"/>
            </a:xfrm>
            <a:custGeom>
              <a:avLst/>
              <a:gdLst>
                <a:gd name="connsiteX0" fmla="*/ 2857 w 2857"/>
                <a:gd name="connsiteY0" fmla="*/ 238 h 1190"/>
                <a:gd name="connsiteX1" fmla="*/ 952 w 2857"/>
                <a:gd name="connsiteY1" fmla="*/ 1191 h 1190"/>
                <a:gd name="connsiteX2" fmla="*/ 0 w 2857"/>
                <a:gd name="connsiteY2" fmla="*/ 1191 h 1190"/>
                <a:gd name="connsiteX3" fmla="*/ 0 w 2857"/>
                <a:gd name="connsiteY3" fmla="*/ 1191 h 1190"/>
                <a:gd name="connsiteX4" fmla="*/ 0 w 2857"/>
                <a:gd name="connsiteY4" fmla="*/ 1191 h 1190"/>
                <a:gd name="connsiteX5" fmla="*/ 1905 w 2857"/>
                <a:gd name="connsiteY5" fmla="*/ 1191 h 1190"/>
                <a:gd name="connsiteX6" fmla="*/ 1905 w 2857"/>
                <a:gd name="connsiteY6" fmla="*/ 1191 h 1190"/>
                <a:gd name="connsiteX7" fmla="*/ 2857 w 2857"/>
                <a:gd name="connsiteY7" fmla="*/ 238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1190">
                  <a:moveTo>
                    <a:pt x="2857" y="238"/>
                  </a:moveTo>
                  <a:cubicBezTo>
                    <a:pt x="1905" y="1191"/>
                    <a:pt x="1905" y="1191"/>
                    <a:pt x="952" y="1191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952" y="1191"/>
                    <a:pt x="952" y="1191"/>
                    <a:pt x="1905" y="1191"/>
                  </a:cubicBezTo>
                  <a:cubicBezTo>
                    <a:pt x="1905" y="1191"/>
                    <a:pt x="1905" y="1191"/>
                    <a:pt x="1905" y="1191"/>
                  </a:cubicBezTo>
                  <a:cubicBezTo>
                    <a:pt x="1905" y="-714"/>
                    <a:pt x="1905" y="238"/>
                    <a:pt x="2857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1A1BA2D-04C4-4B9A-B70C-BC31CDF33CDA}"/>
                </a:ext>
              </a:extLst>
            </p:cNvPr>
            <p:cNvSpPr/>
            <p:nvPr/>
          </p:nvSpPr>
          <p:spPr>
            <a:xfrm>
              <a:off x="6194106" y="3411854"/>
              <a:ext cx="1905" cy="2171"/>
            </a:xfrm>
            <a:custGeom>
              <a:avLst/>
              <a:gdLst>
                <a:gd name="connsiteX0" fmla="*/ 1905 w 1905"/>
                <a:gd name="connsiteY0" fmla="*/ 1905 h 2171"/>
                <a:gd name="connsiteX1" fmla="*/ 1905 w 1905"/>
                <a:gd name="connsiteY1" fmla="*/ 1905 h 2171"/>
                <a:gd name="connsiteX2" fmla="*/ 0 w 1905"/>
                <a:gd name="connsiteY2" fmla="*/ 953 h 2171"/>
                <a:gd name="connsiteX3" fmla="*/ 0 w 1905"/>
                <a:gd name="connsiteY3" fmla="*/ 0 h 2171"/>
                <a:gd name="connsiteX4" fmla="*/ 1905 w 1905"/>
                <a:gd name="connsiteY4" fmla="*/ 1905 h 2171"/>
                <a:gd name="connsiteX5" fmla="*/ 1905 w 1905"/>
                <a:gd name="connsiteY5" fmla="*/ 1905 h 2171"/>
                <a:gd name="connsiteX6" fmla="*/ 1905 w 1905"/>
                <a:gd name="connsiteY6" fmla="*/ 1905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" h="2171">
                  <a:moveTo>
                    <a:pt x="1905" y="1905"/>
                  </a:moveTo>
                  <a:cubicBezTo>
                    <a:pt x="1905" y="1905"/>
                    <a:pt x="1905" y="1905"/>
                    <a:pt x="1905" y="1905"/>
                  </a:cubicBezTo>
                  <a:cubicBezTo>
                    <a:pt x="953" y="2858"/>
                    <a:pt x="0" y="953"/>
                    <a:pt x="0" y="953"/>
                  </a:cubicBezTo>
                  <a:cubicBezTo>
                    <a:pt x="0" y="953"/>
                    <a:pt x="0" y="0"/>
                    <a:pt x="0" y="0"/>
                  </a:cubicBezTo>
                  <a:cubicBezTo>
                    <a:pt x="953" y="953"/>
                    <a:pt x="1905" y="953"/>
                    <a:pt x="1905" y="1905"/>
                  </a:cubicBezTo>
                  <a:cubicBezTo>
                    <a:pt x="1905" y="1905"/>
                    <a:pt x="1905" y="1905"/>
                    <a:pt x="1905" y="1905"/>
                  </a:cubicBezTo>
                  <a:cubicBezTo>
                    <a:pt x="1905" y="1905"/>
                    <a:pt x="1905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EF53975-57DA-4B0F-A9A3-2758F5A48B77}"/>
                </a:ext>
              </a:extLst>
            </p:cNvPr>
            <p:cNvSpPr/>
            <p:nvPr/>
          </p:nvSpPr>
          <p:spPr>
            <a:xfrm>
              <a:off x="6067424" y="3429952"/>
              <a:ext cx="1904" cy="952"/>
            </a:xfrm>
            <a:custGeom>
              <a:avLst/>
              <a:gdLst>
                <a:gd name="connsiteX0" fmla="*/ 953 w 1904"/>
                <a:gd name="connsiteY0" fmla="*/ 952 h 952"/>
                <a:gd name="connsiteX1" fmla="*/ 953 w 1904"/>
                <a:gd name="connsiteY1" fmla="*/ 952 h 952"/>
                <a:gd name="connsiteX2" fmla="*/ 0 w 1904"/>
                <a:gd name="connsiteY2" fmla="*/ 0 h 952"/>
                <a:gd name="connsiteX3" fmla="*/ 953 w 1904"/>
                <a:gd name="connsiteY3" fmla="*/ 0 h 952"/>
                <a:gd name="connsiteX4" fmla="*/ 1905 w 1904"/>
                <a:gd name="connsiteY4" fmla="*/ 952 h 952"/>
                <a:gd name="connsiteX5" fmla="*/ 1905 w 1904"/>
                <a:gd name="connsiteY5" fmla="*/ 952 h 952"/>
                <a:gd name="connsiteX6" fmla="*/ 953 w 1904"/>
                <a:gd name="connsiteY6" fmla="*/ 952 h 952"/>
                <a:gd name="connsiteX7" fmla="*/ 953 w 1904"/>
                <a:gd name="connsiteY7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4" h="952">
                  <a:moveTo>
                    <a:pt x="953" y="952"/>
                  </a:moveTo>
                  <a:cubicBezTo>
                    <a:pt x="953" y="0"/>
                    <a:pt x="953" y="0"/>
                    <a:pt x="953" y="9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1905" y="952"/>
                    <a:pt x="1905" y="952"/>
                  </a:cubicBezTo>
                  <a:cubicBezTo>
                    <a:pt x="1905" y="952"/>
                    <a:pt x="1905" y="952"/>
                    <a:pt x="1905" y="952"/>
                  </a:cubicBezTo>
                  <a:cubicBezTo>
                    <a:pt x="1905" y="952"/>
                    <a:pt x="1905" y="952"/>
                    <a:pt x="953" y="952"/>
                  </a:cubicBezTo>
                  <a:cubicBezTo>
                    <a:pt x="953" y="952"/>
                    <a:pt x="953" y="952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51AEB16E-5A3E-4555-B095-BB8E16B0DD0D}"/>
                </a:ext>
              </a:extLst>
            </p:cNvPr>
            <p:cNvSpPr/>
            <p:nvPr/>
          </p:nvSpPr>
          <p:spPr>
            <a:xfrm>
              <a:off x="6136956" y="3391852"/>
              <a:ext cx="1905" cy="1375"/>
            </a:xfrm>
            <a:custGeom>
              <a:avLst/>
              <a:gdLst>
                <a:gd name="connsiteX0" fmla="*/ 1905 w 1905"/>
                <a:gd name="connsiteY0" fmla="*/ 952 h 1375"/>
                <a:gd name="connsiteX1" fmla="*/ 1905 w 1905"/>
                <a:gd name="connsiteY1" fmla="*/ 952 h 1375"/>
                <a:gd name="connsiteX2" fmla="*/ 0 w 1905"/>
                <a:gd name="connsiteY2" fmla="*/ 952 h 1375"/>
                <a:gd name="connsiteX3" fmla="*/ 953 w 1905"/>
                <a:gd name="connsiteY3" fmla="*/ 0 h 1375"/>
                <a:gd name="connsiteX4" fmla="*/ 1905 w 1905"/>
                <a:gd name="connsiteY4" fmla="*/ 952 h 1375"/>
                <a:gd name="connsiteX5" fmla="*/ 1905 w 1905"/>
                <a:gd name="connsiteY5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1375">
                  <a:moveTo>
                    <a:pt x="1905" y="952"/>
                  </a:moveTo>
                  <a:cubicBezTo>
                    <a:pt x="953" y="1905"/>
                    <a:pt x="953" y="952"/>
                    <a:pt x="1905" y="952"/>
                  </a:cubicBezTo>
                  <a:cubicBezTo>
                    <a:pt x="953" y="952"/>
                    <a:pt x="0" y="952"/>
                    <a:pt x="0" y="952"/>
                  </a:cubicBezTo>
                  <a:cubicBezTo>
                    <a:pt x="0" y="952"/>
                    <a:pt x="0" y="0"/>
                    <a:pt x="953" y="0"/>
                  </a:cubicBezTo>
                  <a:cubicBezTo>
                    <a:pt x="953" y="0"/>
                    <a:pt x="953" y="0"/>
                    <a:pt x="1905" y="952"/>
                  </a:cubicBezTo>
                  <a:cubicBezTo>
                    <a:pt x="953" y="952"/>
                    <a:pt x="953" y="952"/>
                    <a:pt x="190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0B3327-70DE-453E-82D3-CE6AC69FA8CA}"/>
                </a:ext>
              </a:extLst>
            </p:cNvPr>
            <p:cNvSpPr/>
            <p:nvPr/>
          </p:nvSpPr>
          <p:spPr>
            <a:xfrm>
              <a:off x="6121717" y="3403282"/>
              <a:ext cx="2328" cy="952"/>
            </a:xfrm>
            <a:custGeom>
              <a:avLst/>
              <a:gdLst>
                <a:gd name="connsiteX0" fmla="*/ 952 w 2328"/>
                <a:gd name="connsiteY0" fmla="*/ 0 h 952"/>
                <a:gd name="connsiteX1" fmla="*/ 952 w 2328"/>
                <a:gd name="connsiteY1" fmla="*/ 0 h 952"/>
                <a:gd name="connsiteX2" fmla="*/ 1905 w 2328"/>
                <a:gd name="connsiteY2" fmla="*/ 0 h 952"/>
                <a:gd name="connsiteX3" fmla="*/ 1905 w 2328"/>
                <a:gd name="connsiteY3" fmla="*/ 952 h 952"/>
                <a:gd name="connsiteX4" fmla="*/ 952 w 2328"/>
                <a:gd name="connsiteY4" fmla="*/ 952 h 952"/>
                <a:gd name="connsiteX5" fmla="*/ 0 w 2328"/>
                <a:gd name="connsiteY5" fmla="*/ 952 h 952"/>
                <a:gd name="connsiteX6" fmla="*/ 952 w 2328"/>
                <a:gd name="connsiteY6" fmla="*/ 0 h 952"/>
                <a:gd name="connsiteX7" fmla="*/ 952 w 2328"/>
                <a:gd name="connsiteY7" fmla="*/ 0 h 952"/>
                <a:gd name="connsiteX8" fmla="*/ 952 w 2328"/>
                <a:gd name="connsiteY8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8" h="952">
                  <a:moveTo>
                    <a:pt x="952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2857" y="952"/>
                    <a:pt x="1905" y="952"/>
                  </a:cubicBezTo>
                  <a:cubicBezTo>
                    <a:pt x="1905" y="952"/>
                    <a:pt x="1905" y="952"/>
                    <a:pt x="952" y="952"/>
                  </a:cubicBezTo>
                  <a:cubicBezTo>
                    <a:pt x="952" y="952"/>
                    <a:pt x="952" y="952"/>
                    <a:pt x="0" y="952"/>
                  </a:cubicBezTo>
                  <a:cubicBezTo>
                    <a:pt x="0" y="952"/>
                    <a:pt x="0" y="952"/>
                    <a:pt x="952" y="0"/>
                  </a:cubicBezTo>
                  <a:cubicBezTo>
                    <a:pt x="0" y="0"/>
                    <a:pt x="0" y="0"/>
                    <a:pt x="952" y="0"/>
                  </a:cubicBezTo>
                  <a:cubicBezTo>
                    <a:pt x="952" y="0"/>
                    <a:pt x="0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9B6E025-0C18-4A35-9C64-3532AA2397CA}"/>
                </a:ext>
              </a:extLst>
            </p:cNvPr>
            <p:cNvSpPr/>
            <p:nvPr/>
          </p:nvSpPr>
          <p:spPr>
            <a:xfrm>
              <a:off x="6129337" y="3400982"/>
              <a:ext cx="952" cy="1347"/>
            </a:xfrm>
            <a:custGeom>
              <a:avLst/>
              <a:gdLst>
                <a:gd name="connsiteX0" fmla="*/ 953 w 952"/>
                <a:gd name="connsiteY0" fmla="*/ 1347 h 1347"/>
                <a:gd name="connsiteX1" fmla="*/ 953 w 952"/>
                <a:gd name="connsiteY1" fmla="*/ 1347 h 1347"/>
                <a:gd name="connsiteX2" fmla="*/ 0 w 952"/>
                <a:gd name="connsiteY2" fmla="*/ 395 h 1347"/>
                <a:gd name="connsiteX3" fmla="*/ 0 w 952"/>
                <a:gd name="connsiteY3" fmla="*/ 395 h 1347"/>
                <a:gd name="connsiteX4" fmla="*/ 0 w 952"/>
                <a:gd name="connsiteY4" fmla="*/ 395 h 1347"/>
                <a:gd name="connsiteX5" fmla="*/ 953 w 952"/>
                <a:gd name="connsiteY5" fmla="*/ 1347 h 1347"/>
                <a:gd name="connsiteX6" fmla="*/ 953 w 952"/>
                <a:gd name="connsiteY6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1347">
                  <a:moveTo>
                    <a:pt x="953" y="1347"/>
                  </a:moveTo>
                  <a:cubicBezTo>
                    <a:pt x="0" y="395"/>
                    <a:pt x="0" y="1347"/>
                    <a:pt x="953" y="1347"/>
                  </a:cubicBezTo>
                  <a:cubicBezTo>
                    <a:pt x="0" y="1347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-558"/>
                    <a:pt x="953" y="395"/>
                    <a:pt x="953" y="1347"/>
                  </a:cubicBezTo>
                  <a:cubicBezTo>
                    <a:pt x="953" y="1347"/>
                    <a:pt x="953" y="1347"/>
                    <a:pt x="953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6CAEE379-D30F-47B8-8115-F97F85DBE644}"/>
                </a:ext>
              </a:extLst>
            </p:cNvPr>
            <p:cNvSpPr/>
            <p:nvPr/>
          </p:nvSpPr>
          <p:spPr>
            <a:xfrm>
              <a:off x="6066471" y="3393334"/>
              <a:ext cx="1905" cy="846"/>
            </a:xfrm>
            <a:custGeom>
              <a:avLst/>
              <a:gdLst>
                <a:gd name="connsiteX0" fmla="*/ 1905 w 1905"/>
                <a:gd name="connsiteY0" fmla="*/ 423 h 846"/>
                <a:gd name="connsiteX1" fmla="*/ 1905 w 1905"/>
                <a:gd name="connsiteY1" fmla="*/ 423 h 846"/>
                <a:gd name="connsiteX2" fmla="*/ 0 w 1905"/>
                <a:gd name="connsiteY2" fmla="*/ 423 h 846"/>
                <a:gd name="connsiteX3" fmla="*/ 0 w 1905"/>
                <a:gd name="connsiteY3" fmla="*/ 423 h 846"/>
                <a:gd name="connsiteX4" fmla="*/ 1905 w 1905"/>
                <a:gd name="connsiteY4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846">
                  <a:moveTo>
                    <a:pt x="1905" y="423"/>
                  </a:moveTo>
                  <a:cubicBezTo>
                    <a:pt x="1905" y="423"/>
                    <a:pt x="1905" y="1376"/>
                    <a:pt x="1905" y="423"/>
                  </a:cubicBezTo>
                  <a:cubicBezTo>
                    <a:pt x="953" y="1376"/>
                    <a:pt x="953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953" y="-529"/>
                    <a:pt x="1905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D194A5D-6E1C-4588-8A36-26D472A0BDEB}"/>
                </a:ext>
              </a:extLst>
            </p:cNvPr>
            <p:cNvSpPr/>
            <p:nvPr/>
          </p:nvSpPr>
          <p:spPr>
            <a:xfrm>
              <a:off x="6170294" y="3409950"/>
              <a:ext cx="1905" cy="952"/>
            </a:xfrm>
            <a:custGeom>
              <a:avLst/>
              <a:gdLst>
                <a:gd name="connsiteX0" fmla="*/ 1905 w 1905"/>
                <a:gd name="connsiteY0" fmla="*/ 953 h 952"/>
                <a:gd name="connsiteX1" fmla="*/ 0 w 1905"/>
                <a:gd name="connsiteY1" fmla="*/ 953 h 952"/>
                <a:gd name="connsiteX2" fmla="*/ 0 w 1905"/>
                <a:gd name="connsiteY2" fmla="*/ 953 h 952"/>
                <a:gd name="connsiteX3" fmla="*/ 953 w 1905"/>
                <a:gd name="connsiteY3" fmla="*/ 0 h 952"/>
                <a:gd name="connsiteX4" fmla="*/ 1905 w 1905"/>
                <a:gd name="connsiteY4" fmla="*/ 953 h 952"/>
                <a:gd name="connsiteX5" fmla="*/ 1905 w 1905"/>
                <a:gd name="connsiteY5" fmla="*/ 953 h 952"/>
                <a:gd name="connsiteX6" fmla="*/ 1905 w 1905"/>
                <a:gd name="connsiteY6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" h="952">
                  <a:moveTo>
                    <a:pt x="1905" y="953"/>
                  </a:moveTo>
                  <a:cubicBezTo>
                    <a:pt x="953" y="953"/>
                    <a:pt x="0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953" y="0"/>
                    <a:pt x="953" y="0"/>
                  </a:cubicBezTo>
                  <a:cubicBezTo>
                    <a:pt x="953" y="0"/>
                    <a:pt x="953" y="953"/>
                    <a:pt x="1905" y="953"/>
                  </a:cubicBezTo>
                  <a:cubicBezTo>
                    <a:pt x="1905" y="0"/>
                    <a:pt x="1905" y="0"/>
                    <a:pt x="1905" y="953"/>
                  </a:cubicBezTo>
                  <a:cubicBezTo>
                    <a:pt x="1905" y="953"/>
                    <a:pt x="1905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B8FE7118-4881-42B6-BC28-B35B1F82FA26}"/>
                </a:ext>
              </a:extLst>
            </p:cNvPr>
            <p:cNvSpPr/>
            <p:nvPr/>
          </p:nvSpPr>
          <p:spPr>
            <a:xfrm>
              <a:off x="6201727" y="3413365"/>
              <a:ext cx="1375" cy="1347"/>
            </a:xfrm>
            <a:custGeom>
              <a:avLst/>
              <a:gdLst>
                <a:gd name="connsiteX0" fmla="*/ 953 w 1375"/>
                <a:gd name="connsiteY0" fmla="*/ 1347 h 1347"/>
                <a:gd name="connsiteX1" fmla="*/ 0 w 1375"/>
                <a:gd name="connsiteY1" fmla="*/ 395 h 1347"/>
                <a:gd name="connsiteX2" fmla="*/ 0 w 1375"/>
                <a:gd name="connsiteY2" fmla="*/ 395 h 1347"/>
                <a:gd name="connsiteX3" fmla="*/ 0 w 1375"/>
                <a:gd name="connsiteY3" fmla="*/ 395 h 1347"/>
                <a:gd name="connsiteX4" fmla="*/ 953 w 1375"/>
                <a:gd name="connsiteY4" fmla="*/ 1347 h 1347"/>
                <a:gd name="connsiteX5" fmla="*/ 953 w 1375"/>
                <a:gd name="connsiteY5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5" h="1347">
                  <a:moveTo>
                    <a:pt x="953" y="1347"/>
                  </a:moveTo>
                  <a:cubicBezTo>
                    <a:pt x="0" y="1347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953" y="-558"/>
                    <a:pt x="953" y="395"/>
                    <a:pt x="953" y="1347"/>
                  </a:cubicBezTo>
                  <a:cubicBezTo>
                    <a:pt x="1905" y="1347"/>
                    <a:pt x="953" y="1347"/>
                    <a:pt x="953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518915E0-EAA7-4AE0-B942-76066E5D62BA}"/>
                </a:ext>
              </a:extLst>
            </p:cNvPr>
            <p:cNvSpPr/>
            <p:nvPr/>
          </p:nvSpPr>
          <p:spPr>
            <a:xfrm>
              <a:off x="6213156" y="3397567"/>
              <a:ext cx="2619" cy="714"/>
            </a:xfrm>
            <a:custGeom>
              <a:avLst/>
              <a:gdLst>
                <a:gd name="connsiteX0" fmla="*/ 1905 w 2619"/>
                <a:gd name="connsiteY0" fmla="*/ 0 h 714"/>
                <a:gd name="connsiteX1" fmla="*/ 1905 w 2619"/>
                <a:gd name="connsiteY1" fmla="*/ 0 h 714"/>
                <a:gd name="connsiteX2" fmla="*/ 0 w 2619"/>
                <a:gd name="connsiteY2" fmla="*/ 0 h 714"/>
                <a:gd name="connsiteX3" fmla="*/ 0 w 2619"/>
                <a:gd name="connsiteY3" fmla="*/ 0 h 714"/>
                <a:gd name="connsiteX4" fmla="*/ 1905 w 2619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" h="714">
                  <a:moveTo>
                    <a:pt x="1905" y="0"/>
                  </a:moveTo>
                  <a:cubicBezTo>
                    <a:pt x="2858" y="953"/>
                    <a:pt x="2858" y="953"/>
                    <a:pt x="1905" y="0"/>
                  </a:cubicBezTo>
                  <a:cubicBezTo>
                    <a:pt x="1905" y="95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20C35DA-AE18-4FD0-9B24-6553A6088A11}"/>
                </a:ext>
              </a:extLst>
            </p:cNvPr>
            <p:cNvSpPr/>
            <p:nvPr/>
          </p:nvSpPr>
          <p:spPr>
            <a:xfrm>
              <a:off x="6217919" y="3433762"/>
              <a:ext cx="1905" cy="714"/>
            </a:xfrm>
            <a:custGeom>
              <a:avLst/>
              <a:gdLst>
                <a:gd name="connsiteX0" fmla="*/ 0 w 1905"/>
                <a:gd name="connsiteY0" fmla="*/ 0 h 714"/>
                <a:gd name="connsiteX1" fmla="*/ 953 w 1905"/>
                <a:gd name="connsiteY1" fmla="*/ 0 h 714"/>
                <a:gd name="connsiteX2" fmla="*/ 1905 w 1905"/>
                <a:gd name="connsiteY2" fmla="*/ 0 h 714"/>
                <a:gd name="connsiteX3" fmla="*/ 953 w 1905"/>
                <a:gd name="connsiteY3" fmla="*/ 0 h 714"/>
                <a:gd name="connsiteX4" fmla="*/ 0 w 1905"/>
                <a:gd name="connsiteY4" fmla="*/ 0 h 714"/>
                <a:gd name="connsiteX5" fmla="*/ 0 w 1905"/>
                <a:gd name="connsiteY5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714">
                  <a:moveTo>
                    <a:pt x="0" y="0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1905" y="0"/>
                    <a:pt x="1905" y="0"/>
                  </a:cubicBezTo>
                  <a:cubicBezTo>
                    <a:pt x="1905" y="0"/>
                    <a:pt x="1905" y="0"/>
                    <a:pt x="953" y="0"/>
                  </a:cubicBezTo>
                  <a:cubicBezTo>
                    <a:pt x="953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3A6672E-7FB5-45AB-8D72-2F0C253DCDB0}"/>
                </a:ext>
              </a:extLst>
            </p:cNvPr>
            <p:cNvSpPr/>
            <p:nvPr/>
          </p:nvSpPr>
          <p:spPr>
            <a:xfrm>
              <a:off x="6221729" y="3436196"/>
              <a:ext cx="952" cy="2328"/>
            </a:xfrm>
            <a:custGeom>
              <a:avLst/>
              <a:gdLst>
                <a:gd name="connsiteX0" fmla="*/ 952 w 952"/>
                <a:gd name="connsiteY0" fmla="*/ 2328 h 2328"/>
                <a:gd name="connsiteX1" fmla="*/ 952 w 952"/>
                <a:gd name="connsiteY1" fmla="*/ 2328 h 2328"/>
                <a:gd name="connsiteX2" fmla="*/ 0 w 952"/>
                <a:gd name="connsiteY2" fmla="*/ 423 h 2328"/>
                <a:gd name="connsiteX3" fmla="*/ 952 w 952"/>
                <a:gd name="connsiteY3" fmla="*/ 423 h 2328"/>
                <a:gd name="connsiteX4" fmla="*/ 952 w 952"/>
                <a:gd name="connsiteY4" fmla="*/ 423 h 2328"/>
                <a:gd name="connsiteX5" fmla="*/ 952 w 952"/>
                <a:gd name="connsiteY5" fmla="*/ 2328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2328">
                  <a:moveTo>
                    <a:pt x="952" y="2328"/>
                  </a:moveTo>
                  <a:cubicBezTo>
                    <a:pt x="952" y="2328"/>
                    <a:pt x="952" y="2328"/>
                    <a:pt x="952" y="2328"/>
                  </a:cubicBezTo>
                  <a:cubicBezTo>
                    <a:pt x="0" y="1376"/>
                    <a:pt x="0" y="1376"/>
                    <a:pt x="0" y="423"/>
                  </a:cubicBezTo>
                  <a:cubicBezTo>
                    <a:pt x="0" y="423"/>
                    <a:pt x="952" y="-529"/>
                    <a:pt x="952" y="423"/>
                  </a:cubicBezTo>
                  <a:cubicBezTo>
                    <a:pt x="952" y="423"/>
                    <a:pt x="952" y="423"/>
                    <a:pt x="952" y="423"/>
                  </a:cubicBezTo>
                  <a:cubicBezTo>
                    <a:pt x="952" y="1376"/>
                    <a:pt x="952" y="2328"/>
                    <a:pt x="952" y="2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2DB353B-489C-4022-9B6D-17B4B3BD28A9}"/>
                </a:ext>
              </a:extLst>
            </p:cNvPr>
            <p:cNvSpPr/>
            <p:nvPr/>
          </p:nvSpPr>
          <p:spPr>
            <a:xfrm>
              <a:off x="6085098" y="3440429"/>
              <a:ext cx="3280" cy="9525"/>
            </a:xfrm>
            <a:custGeom>
              <a:avLst/>
              <a:gdLst>
                <a:gd name="connsiteX0" fmla="*/ 3281 w 3280"/>
                <a:gd name="connsiteY0" fmla="*/ 0 h 9525"/>
                <a:gd name="connsiteX1" fmla="*/ 423 w 3280"/>
                <a:gd name="connsiteY1" fmla="*/ 0 h 9525"/>
                <a:gd name="connsiteX2" fmla="*/ 423 w 3280"/>
                <a:gd name="connsiteY2" fmla="*/ 0 h 9525"/>
                <a:gd name="connsiteX3" fmla="*/ 1376 w 3280"/>
                <a:gd name="connsiteY3" fmla="*/ 0 h 9525"/>
                <a:gd name="connsiteX4" fmla="*/ 3281 w 3280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0" h="9525">
                  <a:moveTo>
                    <a:pt x="3281" y="0"/>
                  </a:moveTo>
                  <a:cubicBezTo>
                    <a:pt x="2328" y="0"/>
                    <a:pt x="1376" y="0"/>
                    <a:pt x="423" y="0"/>
                  </a:cubicBez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1376" y="0"/>
                    <a:pt x="1376" y="0"/>
                  </a:cubicBezTo>
                  <a:cubicBezTo>
                    <a:pt x="1376" y="0"/>
                    <a:pt x="2328" y="0"/>
                    <a:pt x="3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33A7A4AB-4D77-43E7-A3D9-B0989B9BFA22}"/>
                </a:ext>
              </a:extLst>
            </p:cNvPr>
            <p:cNvSpPr/>
            <p:nvPr/>
          </p:nvSpPr>
          <p:spPr>
            <a:xfrm>
              <a:off x="6057899" y="3431857"/>
              <a:ext cx="2857" cy="952"/>
            </a:xfrm>
            <a:custGeom>
              <a:avLst/>
              <a:gdLst>
                <a:gd name="connsiteX0" fmla="*/ 0 w 2857"/>
                <a:gd name="connsiteY0" fmla="*/ 0 h 952"/>
                <a:gd name="connsiteX1" fmla="*/ 2858 w 2857"/>
                <a:gd name="connsiteY1" fmla="*/ 952 h 952"/>
                <a:gd name="connsiteX2" fmla="*/ 0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0" y="0"/>
                  </a:moveTo>
                  <a:cubicBezTo>
                    <a:pt x="953" y="952"/>
                    <a:pt x="1905" y="0"/>
                    <a:pt x="2858" y="952"/>
                  </a:cubicBezTo>
                  <a:cubicBezTo>
                    <a:pt x="1905" y="952"/>
                    <a:pt x="953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3EEEF627-C52E-42FB-965F-E77C49387BC2}"/>
                </a:ext>
              </a:extLst>
            </p:cNvPr>
            <p:cNvSpPr/>
            <p:nvPr/>
          </p:nvSpPr>
          <p:spPr>
            <a:xfrm>
              <a:off x="6101714" y="3398520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3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cubicBezTo>
                    <a:pt x="953" y="952"/>
                    <a:pt x="953" y="952"/>
                    <a:pt x="953" y="1905"/>
                  </a:cubicBezTo>
                  <a:cubicBezTo>
                    <a:pt x="953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2614C7-4199-453E-AD91-BACBE43A6873}"/>
                </a:ext>
              </a:extLst>
            </p:cNvPr>
            <p:cNvSpPr/>
            <p:nvPr/>
          </p:nvSpPr>
          <p:spPr>
            <a:xfrm>
              <a:off x="6089332" y="3429952"/>
              <a:ext cx="1904" cy="1375"/>
            </a:xfrm>
            <a:custGeom>
              <a:avLst/>
              <a:gdLst>
                <a:gd name="connsiteX0" fmla="*/ 1905 w 1904"/>
                <a:gd name="connsiteY0" fmla="*/ 952 h 1375"/>
                <a:gd name="connsiteX1" fmla="*/ 0 w 1904"/>
                <a:gd name="connsiteY1" fmla="*/ 952 h 1375"/>
                <a:gd name="connsiteX2" fmla="*/ 0 w 1904"/>
                <a:gd name="connsiteY2" fmla="*/ 0 h 1375"/>
                <a:gd name="connsiteX3" fmla="*/ 0 w 1904"/>
                <a:gd name="connsiteY3" fmla="*/ 0 h 1375"/>
                <a:gd name="connsiteX4" fmla="*/ 1905 w 1904"/>
                <a:gd name="connsiteY4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1375">
                  <a:moveTo>
                    <a:pt x="1905" y="952"/>
                  </a:moveTo>
                  <a:cubicBezTo>
                    <a:pt x="952" y="1905"/>
                    <a:pt x="952" y="952"/>
                    <a:pt x="0" y="952"/>
                  </a:cubicBezTo>
                  <a:cubicBezTo>
                    <a:pt x="0" y="95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52"/>
                    <a:pt x="952" y="952"/>
                    <a:pt x="190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AD4A0B7-AC56-482C-A14D-17A86A00A0CB}"/>
                </a:ext>
              </a:extLst>
            </p:cNvPr>
            <p:cNvSpPr/>
            <p:nvPr/>
          </p:nvSpPr>
          <p:spPr>
            <a:xfrm>
              <a:off x="6206489" y="3413759"/>
              <a:ext cx="2857" cy="952"/>
            </a:xfrm>
            <a:custGeom>
              <a:avLst/>
              <a:gdLst>
                <a:gd name="connsiteX0" fmla="*/ 0 w 2857"/>
                <a:gd name="connsiteY0" fmla="*/ 953 h 952"/>
                <a:gd name="connsiteX1" fmla="*/ 953 w 2857"/>
                <a:gd name="connsiteY1" fmla="*/ 0 h 952"/>
                <a:gd name="connsiteX2" fmla="*/ 2857 w 2857"/>
                <a:gd name="connsiteY2" fmla="*/ 953 h 952"/>
                <a:gd name="connsiteX3" fmla="*/ 0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0" y="953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1905" y="0"/>
                    <a:pt x="2857" y="953"/>
                  </a:cubicBezTo>
                  <a:cubicBezTo>
                    <a:pt x="1905" y="953"/>
                    <a:pt x="953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AFF2588-F591-4342-8911-5B15A8FA8EB8}"/>
                </a:ext>
              </a:extLst>
            </p:cNvPr>
            <p:cNvSpPr/>
            <p:nvPr/>
          </p:nvSpPr>
          <p:spPr>
            <a:xfrm>
              <a:off x="6039802" y="3438525"/>
              <a:ext cx="952" cy="1666"/>
            </a:xfrm>
            <a:custGeom>
              <a:avLst/>
              <a:gdLst>
                <a:gd name="connsiteX0" fmla="*/ 952 w 952"/>
                <a:gd name="connsiteY0" fmla="*/ 953 h 1666"/>
                <a:gd name="connsiteX1" fmla="*/ 0 w 952"/>
                <a:gd name="connsiteY1" fmla="*/ 953 h 1666"/>
                <a:gd name="connsiteX2" fmla="*/ 0 w 952"/>
                <a:gd name="connsiteY2" fmla="*/ 0 h 1666"/>
                <a:gd name="connsiteX3" fmla="*/ 952 w 952"/>
                <a:gd name="connsiteY3" fmla="*/ 953 h 1666"/>
                <a:gd name="connsiteX4" fmla="*/ 952 w 952"/>
                <a:gd name="connsiteY4" fmla="*/ 953 h 1666"/>
                <a:gd name="connsiteX5" fmla="*/ 952 w 952"/>
                <a:gd name="connsiteY5" fmla="*/ 953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1666">
                  <a:moveTo>
                    <a:pt x="952" y="953"/>
                  </a:moveTo>
                  <a:cubicBezTo>
                    <a:pt x="952" y="1905"/>
                    <a:pt x="0" y="1905"/>
                    <a:pt x="0" y="953"/>
                  </a:cubicBezTo>
                  <a:cubicBezTo>
                    <a:pt x="0" y="953"/>
                    <a:pt x="0" y="0"/>
                    <a:pt x="0" y="0"/>
                  </a:cubicBezTo>
                  <a:cubicBezTo>
                    <a:pt x="0" y="0"/>
                    <a:pt x="0" y="0"/>
                    <a:pt x="952" y="953"/>
                  </a:cubicBezTo>
                  <a:cubicBezTo>
                    <a:pt x="0" y="0"/>
                    <a:pt x="0" y="0"/>
                    <a:pt x="952" y="953"/>
                  </a:cubicBezTo>
                  <a:cubicBezTo>
                    <a:pt x="952" y="953"/>
                    <a:pt x="952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68D64BF9-0EA4-425A-BA1B-511AA8A8A286}"/>
                </a:ext>
              </a:extLst>
            </p:cNvPr>
            <p:cNvSpPr/>
            <p:nvPr/>
          </p:nvSpPr>
          <p:spPr>
            <a:xfrm>
              <a:off x="6012179" y="3436620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0 w 952"/>
                <a:gd name="connsiteY1" fmla="*/ 0 h 952"/>
                <a:gd name="connsiteX2" fmla="*/ 0 w 952"/>
                <a:gd name="connsiteY2" fmla="*/ 0 h 952"/>
                <a:gd name="connsiteX3" fmla="*/ 953 w 952"/>
                <a:gd name="connsiteY3" fmla="*/ 952 h 952"/>
                <a:gd name="connsiteX4" fmla="*/ 953 w 952"/>
                <a:gd name="connsiteY4" fmla="*/ 952 h 952"/>
                <a:gd name="connsiteX5" fmla="*/ 953 w 952"/>
                <a:gd name="connsiteY5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953" y="952"/>
                  </a:cubicBezTo>
                  <a:cubicBezTo>
                    <a:pt x="953" y="0"/>
                    <a:pt x="953" y="952"/>
                    <a:pt x="953" y="952"/>
                  </a:cubicBezTo>
                  <a:cubicBezTo>
                    <a:pt x="953" y="952"/>
                    <a:pt x="953" y="952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39C20AF-0F23-4F67-9445-312B67CF7E9A}"/>
                </a:ext>
              </a:extLst>
            </p:cNvPr>
            <p:cNvSpPr/>
            <p:nvPr/>
          </p:nvSpPr>
          <p:spPr>
            <a:xfrm>
              <a:off x="6065519" y="3395900"/>
              <a:ext cx="1904" cy="714"/>
            </a:xfrm>
            <a:custGeom>
              <a:avLst/>
              <a:gdLst>
                <a:gd name="connsiteX0" fmla="*/ 1905 w 1904"/>
                <a:gd name="connsiteY0" fmla="*/ 714 h 714"/>
                <a:gd name="connsiteX1" fmla="*/ 0 w 1904"/>
                <a:gd name="connsiteY1" fmla="*/ 714 h 714"/>
                <a:gd name="connsiteX2" fmla="*/ 0 w 1904"/>
                <a:gd name="connsiteY2" fmla="*/ 714 h 714"/>
                <a:gd name="connsiteX3" fmla="*/ 0 w 1904"/>
                <a:gd name="connsiteY3" fmla="*/ 714 h 714"/>
                <a:gd name="connsiteX4" fmla="*/ 1905 w 1904"/>
                <a:gd name="connsiteY4" fmla="*/ 714 h 714"/>
                <a:gd name="connsiteX5" fmla="*/ 1905 w 1904"/>
                <a:gd name="connsiteY5" fmla="*/ 714 h 714"/>
                <a:gd name="connsiteX6" fmla="*/ 1905 w 1904"/>
                <a:gd name="connsiteY6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" h="714">
                  <a:moveTo>
                    <a:pt x="1905" y="714"/>
                  </a:moveTo>
                  <a:cubicBezTo>
                    <a:pt x="952" y="714"/>
                    <a:pt x="952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952" y="-238"/>
                    <a:pt x="952" y="-238"/>
                    <a:pt x="1905" y="714"/>
                  </a:cubicBezTo>
                  <a:cubicBezTo>
                    <a:pt x="1905" y="-238"/>
                    <a:pt x="1905" y="-238"/>
                    <a:pt x="1905" y="714"/>
                  </a:cubicBezTo>
                  <a:cubicBezTo>
                    <a:pt x="1905" y="714"/>
                    <a:pt x="1905" y="714"/>
                    <a:pt x="1905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A9028182-7BAD-4872-85E9-09289F4EB8C3}"/>
                </a:ext>
              </a:extLst>
            </p:cNvPr>
            <p:cNvSpPr/>
            <p:nvPr/>
          </p:nvSpPr>
          <p:spPr>
            <a:xfrm>
              <a:off x="6160769" y="3444240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0 w 952"/>
                <a:gd name="connsiteY1" fmla="*/ 952 h 952"/>
                <a:gd name="connsiteX2" fmla="*/ 953 w 952"/>
                <a:gd name="connsiteY2" fmla="*/ 0 h 952"/>
                <a:gd name="connsiteX3" fmla="*/ 953 w 952"/>
                <a:gd name="connsiteY3" fmla="*/ 952 h 952"/>
                <a:gd name="connsiteX4" fmla="*/ 953 w 952"/>
                <a:gd name="connsiteY4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0" y="952"/>
                    <a:pt x="0" y="952"/>
                  </a:cubicBezTo>
                  <a:cubicBezTo>
                    <a:pt x="0" y="952"/>
                    <a:pt x="0" y="0"/>
                    <a:pt x="953" y="0"/>
                  </a:cubicBezTo>
                  <a:cubicBezTo>
                    <a:pt x="953" y="0"/>
                    <a:pt x="953" y="0"/>
                    <a:pt x="953" y="952"/>
                  </a:cubicBezTo>
                  <a:cubicBezTo>
                    <a:pt x="953" y="952"/>
                    <a:pt x="953" y="952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23A474FD-E727-4C3E-A4D2-E26CA06D9212}"/>
                </a:ext>
              </a:extLst>
            </p:cNvPr>
            <p:cNvSpPr/>
            <p:nvPr/>
          </p:nvSpPr>
          <p:spPr>
            <a:xfrm>
              <a:off x="6111239" y="3401377"/>
              <a:ext cx="423" cy="1904"/>
            </a:xfrm>
            <a:custGeom>
              <a:avLst/>
              <a:gdLst>
                <a:gd name="connsiteX0" fmla="*/ 0 w 423"/>
                <a:gd name="connsiteY0" fmla="*/ 0 h 1904"/>
                <a:gd name="connsiteX1" fmla="*/ 0 w 423"/>
                <a:gd name="connsiteY1" fmla="*/ 1905 h 1904"/>
                <a:gd name="connsiteX2" fmla="*/ 0 w 423"/>
                <a:gd name="connsiteY2" fmla="*/ 1905 h 1904"/>
                <a:gd name="connsiteX3" fmla="*/ 0 w 423"/>
                <a:gd name="connsiteY3" fmla="*/ 1905 h 1904"/>
                <a:gd name="connsiteX4" fmla="*/ 0 w 423"/>
                <a:gd name="connsiteY4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1904">
                  <a:moveTo>
                    <a:pt x="0" y="0"/>
                  </a:moveTo>
                  <a:cubicBezTo>
                    <a:pt x="0" y="952"/>
                    <a:pt x="953" y="952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D341104B-82D5-410B-9B0A-9A2C40C5FC39}"/>
                </a:ext>
              </a:extLst>
            </p:cNvPr>
            <p:cNvSpPr/>
            <p:nvPr/>
          </p:nvSpPr>
          <p:spPr>
            <a:xfrm>
              <a:off x="6045516" y="3432386"/>
              <a:ext cx="1347" cy="846"/>
            </a:xfrm>
            <a:custGeom>
              <a:avLst/>
              <a:gdLst>
                <a:gd name="connsiteX0" fmla="*/ 0 w 1347"/>
                <a:gd name="connsiteY0" fmla="*/ 423 h 846"/>
                <a:gd name="connsiteX1" fmla="*/ 0 w 1347"/>
                <a:gd name="connsiteY1" fmla="*/ 423 h 846"/>
                <a:gd name="connsiteX2" fmla="*/ 953 w 1347"/>
                <a:gd name="connsiteY2" fmla="*/ 423 h 846"/>
                <a:gd name="connsiteX3" fmla="*/ 0 w 1347"/>
                <a:gd name="connsiteY3" fmla="*/ 423 h 846"/>
                <a:gd name="connsiteX4" fmla="*/ 0 w 1347"/>
                <a:gd name="connsiteY4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" h="846">
                  <a:moveTo>
                    <a:pt x="0" y="423"/>
                  </a:moveTo>
                  <a:cubicBezTo>
                    <a:pt x="953" y="423"/>
                    <a:pt x="953" y="-529"/>
                    <a:pt x="0" y="423"/>
                  </a:cubicBezTo>
                  <a:cubicBezTo>
                    <a:pt x="953" y="-529"/>
                    <a:pt x="953" y="423"/>
                    <a:pt x="953" y="423"/>
                  </a:cubicBezTo>
                  <a:cubicBezTo>
                    <a:pt x="1905" y="423"/>
                    <a:pt x="953" y="423"/>
                    <a:pt x="0" y="423"/>
                  </a:cubicBezTo>
                  <a:cubicBezTo>
                    <a:pt x="953" y="1376"/>
                    <a:pt x="953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1A92307-A0A2-4260-AB98-E646480C50B2}"/>
                </a:ext>
              </a:extLst>
            </p:cNvPr>
            <p:cNvSpPr/>
            <p:nvPr/>
          </p:nvSpPr>
          <p:spPr>
            <a:xfrm>
              <a:off x="6216014" y="3401377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0 w 952"/>
                <a:gd name="connsiteY1" fmla="*/ 0 h 714"/>
                <a:gd name="connsiteX2" fmla="*/ 953 w 952"/>
                <a:gd name="connsiteY2" fmla="*/ 0 h 714"/>
                <a:gd name="connsiteX3" fmla="*/ 953 w 952"/>
                <a:gd name="connsiteY3" fmla="*/ 0 h 714"/>
                <a:gd name="connsiteX4" fmla="*/ 0 w 952"/>
                <a:gd name="connsiteY4" fmla="*/ 0 h 714"/>
                <a:gd name="connsiteX5" fmla="*/ 0 w 952"/>
                <a:gd name="connsiteY5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0C19DA8-2DF5-465A-AB1F-411B48F9B943}"/>
                </a:ext>
              </a:extLst>
            </p:cNvPr>
            <p:cNvSpPr/>
            <p:nvPr/>
          </p:nvSpPr>
          <p:spPr>
            <a:xfrm>
              <a:off x="6114096" y="3397567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1905 w 1905"/>
                <a:gd name="connsiteY1" fmla="*/ 953 h 952"/>
                <a:gd name="connsiteX2" fmla="*/ 0 w 1905"/>
                <a:gd name="connsiteY2" fmla="*/ 0 h 952"/>
                <a:gd name="connsiteX3" fmla="*/ 0 w 1905"/>
                <a:gd name="connsiteY3" fmla="*/ 0 h 952"/>
                <a:gd name="connsiteX4" fmla="*/ 0 w 1905"/>
                <a:gd name="connsiteY4" fmla="*/ 0 h 952"/>
                <a:gd name="connsiteX5" fmla="*/ 1905 w 1905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cubicBezTo>
                    <a:pt x="1905" y="0"/>
                    <a:pt x="1905" y="953"/>
                    <a:pt x="1905" y="953"/>
                  </a:cubicBezTo>
                  <a:cubicBezTo>
                    <a:pt x="953" y="953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FEFB8C23-B171-4EB9-A9B1-3B0787D3F9A2}"/>
                </a:ext>
              </a:extLst>
            </p:cNvPr>
            <p:cNvSpPr/>
            <p:nvPr/>
          </p:nvSpPr>
          <p:spPr>
            <a:xfrm>
              <a:off x="6176962" y="3410479"/>
              <a:ext cx="952" cy="846"/>
            </a:xfrm>
            <a:custGeom>
              <a:avLst/>
              <a:gdLst>
                <a:gd name="connsiteX0" fmla="*/ 953 w 952"/>
                <a:gd name="connsiteY0" fmla="*/ 423 h 846"/>
                <a:gd name="connsiteX1" fmla="*/ 953 w 952"/>
                <a:gd name="connsiteY1" fmla="*/ 423 h 846"/>
                <a:gd name="connsiteX2" fmla="*/ 0 w 952"/>
                <a:gd name="connsiteY2" fmla="*/ 423 h 846"/>
                <a:gd name="connsiteX3" fmla="*/ 953 w 952"/>
                <a:gd name="connsiteY3" fmla="*/ 423 h 846"/>
                <a:gd name="connsiteX4" fmla="*/ 953 w 952"/>
                <a:gd name="connsiteY4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846">
                  <a:moveTo>
                    <a:pt x="953" y="423"/>
                  </a:moveTo>
                  <a:cubicBezTo>
                    <a:pt x="953" y="423"/>
                    <a:pt x="953" y="423"/>
                    <a:pt x="953" y="423"/>
                  </a:cubicBezTo>
                  <a:cubicBezTo>
                    <a:pt x="0" y="1376"/>
                    <a:pt x="0" y="423"/>
                    <a:pt x="0" y="423"/>
                  </a:cubicBezTo>
                  <a:cubicBezTo>
                    <a:pt x="0" y="423"/>
                    <a:pt x="0" y="-529"/>
                    <a:pt x="953" y="423"/>
                  </a:cubicBezTo>
                  <a:cubicBezTo>
                    <a:pt x="0" y="-529"/>
                    <a:pt x="953" y="423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69DAFF2-2156-40F2-A2A2-0E42B1921781}"/>
                </a:ext>
              </a:extLst>
            </p:cNvPr>
            <p:cNvSpPr/>
            <p:nvPr/>
          </p:nvSpPr>
          <p:spPr>
            <a:xfrm>
              <a:off x="6189344" y="3412807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0 w 952"/>
                <a:gd name="connsiteY1" fmla="*/ 0 h 952"/>
                <a:gd name="connsiteX2" fmla="*/ 953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953" y="0"/>
                    <a:pt x="953" y="0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A832CD6-3254-4675-92C7-A4FB3598350E}"/>
                </a:ext>
              </a:extLst>
            </p:cNvPr>
            <p:cNvSpPr/>
            <p:nvPr/>
          </p:nvSpPr>
          <p:spPr>
            <a:xfrm>
              <a:off x="6192440" y="3413045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714"/>
                    <a:pt x="714" y="714"/>
                  </a:cubicBezTo>
                  <a:cubicBezTo>
                    <a:pt x="-238" y="714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A5419787-4F30-4CA2-8DC9-51FDC0C73B91}"/>
                </a:ext>
              </a:extLst>
            </p:cNvPr>
            <p:cNvSpPr/>
            <p:nvPr/>
          </p:nvSpPr>
          <p:spPr>
            <a:xfrm>
              <a:off x="6196964" y="3412807"/>
              <a:ext cx="952" cy="1375"/>
            </a:xfrm>
            <a:custGeom>
              <a:avLst/>
              <a:gdLst>
                <a:gd name="connsiteX0" fmla="*/ 953 w 952"/>
                <a:gd name="connsiteY0" fmla="*/ 952 h 1375"/>
                <a:gd name="connsiteX1" fmla="*/ 0 w 952"/>
                <a:gd name="connsiteY1" fmla="*/ 952 h 1375"/>
                <a:gd name="connsiteX2" fmla="*/ 0 w 952"/>
                <a:gd name="connsiteY2" fmla="*/ 0 h 1375"/>
                <a:gd name="connsiteX3" fmla="*/ 953 w 952"/>
                <a:gd name="connsiteY3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375">
                  <a:moveTo>
                    <a:pt x="953" y="952"/>
                  </a:moveTo>
                  <a:cubicBezTo>
                    <a:pt x="0" y="952"/>
                    <a:pt x="0" y="1905"/>
                    <a:pt x="0" y="952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952"/>
                    <a:pt x="953" y="952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8BFB047-6E56-4F4D-B579-053ADB43583E}"/>
                </a:ext>
              </a:extLst>
            </p:cNvPr>
            <p:cNvSpPr/>
            <p:nvPr/>
          </p:nvSpPr>
          <p:spPr>
            <a:xfrm>
              <a:off x="6076949" y="3429952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  <a:gd name="connsiteX3" fmla="*/ 0 w 952"/>
                <a:gd name="connsiteY3" fmla="*/ 0 h 9525"/>
                <a:gd name="connsiteX4" fmla="*/ 953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953" y="0"/>
                    <a:pt x="0" y="0"/>
                    <a:pt x="95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51CB5E00-16A8-4BD2-9254-B965B66734AB}"/>
                </a:ext>
              </a:extLst>
            </p:cNvPr>
            <p:cNvSpPr/>
            <p:nvPr/>
          </p:nvSpPr>
          <p:spPr>
            <a:xfrm>
              <a:off x="6043612" y="3437572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0 w 952"/>
                <a:gd name="connsiteY2" fmla="*/ 953 h 952"/>
                <a:gd name="connsiteX3" fmla="*/ 953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953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18C6CB16-8FD9-4FB6-8FD2-C33129AD6213}"/>
                </a:ext>
              </a:extLst>
            </p:cNvPr>
            <p:cNvSpPr/>
            <p:nvPr/>
          </p:nvSpPr>
          <p:spPr>
            <a:xfrm>
              <a:off x="6140343" y="3399710"/>
              <a:ext cx="1375" cy="714"/>
            </a:xfrm>
            <a:custGeom>
              <a:avLst/>
              <a:gdLst>
                <a:gd name="connsiteX0" fmla="*/ 423 w 1375"/>
                <a:gd name="connsiteY0" fmla="*/ 714 h 714"/>
                <a:gd name="connsiteX1" fmla="*/ 423 w 1375"/>
                <a:gd name="connsiteY1" fmla="*/ 714 h 714"/>
                <a:gd name="connsiteX2" fmla="*/ 1376 w 1375"/>
                <a:gd name="connsiteY2" fmla="*/ 714 h 714"/>
                <a:gd name="connsiteX3" fmla="*/ 423 w 1375"/>
                <a:gd name="connsiteY3" fmla="*/ 714 h 714"/>
                <a:gd name="connsiteX4" fmla="*/ 423 w 137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" h="714">
                  <a:moveTo>
                    <a:pt x="423" y="714"/>
                  </a:moveTo>
                  <a:cubicBezTo>
                    <a:pt x="423" y="-238"/>
                    <a:pt x="-529" y="-238"/>
                    <a:pt x="423" y="714"/>
                  </a:cubicBezTo>
                  <a:cubicBezTo>
                    <a:pt x="1376" y="-238"/>
                    <a:pt x="1376" y="714"/>
                    <a:pt x="1376" y="714"/>
                  </a:cubicBezTo>
                  <a:cubicBezTo>
                    <a:pt x="423" y="714"/>
                    <a:pt x="423" y="714"/>
                    <a:pt x="423" y="714"/>
                  </a:cubicBezTo>
                  <a:cubicBezTo>
                    <a:pt x="423" y="714"/>
                    <a:pt x="423" y="714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6BA5D04-C3CD-4F60-B1C9-8F257B035D05}"/>
                </a:ext>
              </a:extLst>
            </p:cNvPr>
            <p:cNvSpPr/>
            <p:nvPr/>
          </p:nvSpPr>
          <p:spPr>
            <a:xfrm>
              <a:off x="6201965" y="3451859"/>
              <a:ext cx="1666" cy="952"/>
            </a:xfrm>
            <a:custGeom>
              <a:avLst/>
              <a:gdLst>
                <a:gd name="connsiteX0" fmla="*/ 714 w 1666"/>
                <a:gd name="connsiteY0" fmla="*/ 953 h 952"/>
                <a:gd name="connsiteX1" fmla="*/ 714 w 1666"/>
                <a:gd name="connsiteY1" fmla="*/ 953 h 952"/>
                <a:gd name="connsiteX2" fmla="*/ 1667 w 1666"/>
                <a:gd name="connsiteY2" fmla="*/ 0 h 952"/>
                <a:gd name="connsiteX3" fmla="*/ 714 w 1666"/>
                <a:gd name="connsiteY3" fmla="*/ 953 h 952"/>
                <a:gd name="connsiteX4" fmla="*/ 714 w 1666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" h="952">
                  <a:moveTo>
                    <a:pt x="714" y="953"/>
                  </a:moveTo>
                  <a:cubicBezTo>
                    <a:pt x="-238" y="953"/>
                    <a:pt x="-238" y="953"/>
                    <a:pt x="714" y="953"/>
                  </a:cubicBezTo>
                  <a:cubicBezTo>
                    <a:pt x="714" y="0"/>
                    <a:pt x="714" y="0"/>
                    <a:pt x="1667" y="0"/>
                  </a:cubicBezTo>
                  <a:cubicBezTo>
                    <a:pt x="714" y="0"/>
                    <a:pt x="1667" y="0"/>
                    <a:pt x="714" y="953"/>
                  </a:cubicBezTo>
                  <a:cubicBezTo>
                    <a:pt x="714" y="953"/>
                    <a:pt x="714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CB2E3FB-2781-4A9C-B185-334E03D5DCF1}"/>
                </a:ext>
              </a:extLst>
            </p:cNvPr>
            <p:cNvSpPr/>
            <p:nvPr/>
          </p:nvSpPr>
          <p:spPr>
            <a:xfrm>
              <a:off x="6141719" y="3441382"/>
              <a:ext cx="1905" cy="714"/>
            </a:xfrm>
            <a:custGeom>
              <a:avLst/>
              <a:gdLst>
                <a:gd name="connsiteX0" fmla="*/ 0 w 1905"/>
                <a:gd name="connsiteY0" fmla="*/ 0 h 714"/>
                <a:gd name="connsiteX1" fmla="*/ 1905 w 1905"/>
                <a:gd name="connsiteY1" fmla="*/ 0 h 714"/>
                <a:gd name="connsiteX2" fmla="*/ 1905 w 1905"/>
                <a:gd name="connsiteY2" fmla="*/ 0 h 714"/>
                <a:gd name="connsiteX3" fmla="*/ 1905 w 1905"/>
                <a:gd name="connsiteY3" fmla="*/ 0 h 714"/>
                <a:gd name="connsiteX4" fmla="*/ 0 w 1905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714">
                  <a:moveTo>
                    <a:pt x="0" y="0"/>
                  </a:moveTo>
                  <a:cubicBezTo>
                    <a:pt x="953" y="0"/>
                    <a:pt x="953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953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2DD0DE6-775D-4B58-9D39-0114AE12327C}"/>
                </a:ext>
              </a:extLst>
            </p:cNvPr>
            <p:cNvSpPr/>
            <p:nvPr/>
          </p:nvSpPr>
          <p:spPr>
            <a:xfrm>
              <a:off x="6040754" y="3438525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0 w 952"/>
                <a:gd name="connsiteY1" fmla="*/ 953 h 952"/>
                <a:gd name="connsiteX2" fmla="*/ 0 w 952"/>
                <a:gd name="connsiteY2" fmla="*/ 953 h 952"/>
                <a:gd name="connsiteX3" fmla="*/ 953 w 952"/>
                <a:gd name="connsiteY3" fmla="*/ 0 h 952"/>
                <a:gd name="connsiteX4" fmla="*/ 953 w 952"/>
                <a:gd name="connsiteY4" fmla="*/ 0 h 952"/>
                <a:gd name="connsiteX5" fmla="*/ 0 w 952"/>
                <a:gd name="connsiteY5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0"/>
                    <a:pt x="0" y="953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F41C5BE3-B8DF-408C-BEE4-AA5D0C304F8B}"/>
                </a:ext>
              </a:extLst>
            </p:cNvPr>
            <p:cNvSpPr/>
            <p:nvPr/>
          </p:nvSpPr>
          <p:spPr>
            <a:xfrm>
              <a:off x="6048374" y="3432095"/>
              <a:ext cx="952" cy="714"/>
            </a:xfrm>
            <a:custGeom>
              <a:avLst/>
              <a:gdLst>
                <a:gd name="connsiteX0" fmla="*/ 953 w 952"/>
                <a:gd name="connsiteY0" fmla="*/ 714 h 714"/>
                <a:gd name="connsiteX1" fmla="*/ 0 w 952"/>
                <a:gd name="connsiteY1" fmla="*/ 714 h 714"/>
                <a:gd name="connsiteX2" fmla="*/ 0 w 952"/>
                <a:gd name="connsiteY2" fmla="*/ 714 h 714"/>
                <a:gd name="connsiteX3" fmla="*/ 0 w 952"/>
                <a:gd name="connsiteY3" fmla="*/ 714 h 714"/>
                <a:gd name="connsiteX4" fmla="*/ 953 w 952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953" y="714"/>
                  </a:moveTo>
                  <a:cubicBezTo>
                    <a:pt x="953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95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1FE68BD8-26C7-4B93-90C7-5A1F6ADEFF48}"/>
                </a:ext>
              </a:extLst>
            </p:cNvPr>
            <p:cNvSpPr/>
            <p:nvPr/>
          </p:nvSpPr>
          <p:spPr>
            <a:xfrm>
              <a:off x="6121002" y="3401377"/>
              <a:ext cx="1137" cy="952"/>
            </a:xfrm>
            <a:custGeom>
              <a:avLst/>
              <a:gdLst>
                <a:gd name="connsiteX0" fmla="*/ 714 w 1137"/>
                <a:gd name="connsiteY0" fmla="*/ 952 h 952"/>
                <a:gd name="connsiteX1" fmla="*/ 714 w 1137"/>
                <a:gd name="connsiteY1" fmla="*/ 952 h 952"/>
                <a:gd name="connsiteX2" fmla="*/ 714 w 1137"/>
                <a:gd name="connsiteY2" fmla="*/ 0 h 952"/>
                <a:gd name="connsiteX3" fmla="*/ 714 w 1137"/>
                <a:gd name="connsiteY3" fmla="*/ 952 h 952"/>
                <a:gd name="connsiteX4" fmla="*/ 714 w 1137"/>
                <a:gd name="connsiteY4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" h="952">
                  <a:moveTo>
                    <a:pt x="714" y="952"/>
                  </a:moveTo>
                  <a:cubicBezTo>
                    <a:pt x="714" y="0"/>
                    <a:pt x="-238" y="952"/>
                    <a:pt x="714" y="952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952"/>
                  </a:cubicBezTo>
                  <a:cubicBezTo>
                    <a:pt x="1667" y="952"/>
                    <a:pt x="714" y="952"/>
                    <a:pt x="714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E5396B6-9A99-4B34-A255-8E029B13DE16}"/>
                </a:ext>
              </a:extLst>
            </p:cNvPr>
            <p:cNvSpPr/>
            <p:nvPr/>
          </p:nvSpPr>
          <p:spPr>
            <a:xfrm>
              <a:off x="6216014" y="3450907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  <a:gd name="connsiteX4" fmla="*/ 0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953" y="952"/>
                    <a:pt x="953" y="952"/>
                    <a:pt x="0" y="0"/>
                  </a:cubicBezTo>
                  <a:cubicBezTo>
                    <a:pt x="0" y="95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89FBC514-E8F9-4928-AC23-52772CD37AF3}"/>
                </a:ext>
              </a:extLst>
            </p:cNvPr>
            <p:cNvSpPr/>
            <p:nvPr/>
          </p:nvSpPr>
          <p:spPr>
            <a:xfrm>
              <a:off x="6103619" y="3398758"/>
              <a:ext cx="952" cy="1137"/>
            </a:xfrm>
            <a:custGeom>
              <a:avLst/>
              <a:gdLst>
                <a:gd name="connsiteX0" fmla="*/ 953 w 952"/>
                <a:gd name="connsiteY0" fmla="*/ 714 h 1137"/>
                <a:gd name="connsiteX1" fmla="*/ 953 w 952"/>
                <a:gd name="connsiteY1" fmla="*/ 714 h 1137"/>
                <a:gd name="connsiteX2" fmla="*/ 0 w 952"/>
                <a:gd name="connsiteY2" fmla="*/ 714 h 1137"/>
                <a:gd name="connsiteX3" fmla="*/ 953 w 952"/>
                <a:gd name="connsiteY3" fmla="*/ 714 h 1137"/>
                <a:gd name="connsiteX4" fmla="*/ 953 w 952"/>
                <a:gd name="connsiteY4" fmla="*/ 714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1137">
                  <a:moveTo>
                    <a:pt x="953" y="714"/>
                  </a:moveTo>
                  <a:cubicBezTo>
                    <a:pt x="953" y="714"/>
                    <a:pt x="953" y="714"/>
                    <a:pt x="953" y="714"/>
                  </a:cubicBezTo>
                  <a:cubicBezTo>
                    <a:pt x="0" y="714"/>
                    <a:pt x="0" y="1667"/>
                    <a:pt x="0" y="714"/>
                  </a:cubicBezTo>
                  <a:cubicBezTo>
                    <a:pt x="0" y="-238"/>
                    <a:pt x="0" y="714"/>
                    <a:pt x="953" y="714"/>
                  </a:cubicBezTo>
                  <a:cubicBezTo>
                    <a:pt x="953" y="-238"/>
                    <a:pt x="953" y="-238"/>
                    <a:pt x="95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8C42B36-B90A-4145-8BD4-90CB0DD60666}"/>
                </a:ext>
              </a:extLst>
            </p:cNvPr>
            <p:cNvSpPr/>
            <p:nvPr/>
          </p:nvSpPr>
          <p:spPr>
            <a:xfrm>
              <a:off x="6138862" y="3390900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  <a:gd name="connsiteX4" fmla="*/ 0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BC11B9E-1E16-49F1-8EA5-38ED435762B4}"/>
                </a:ext>
              </a:extLst>
            </p:cNvPr>
            <p:cNvSpPr/>
            <p:nvPr/>
          </p:nvSpPr>
          <p:spPr>
            <a:xfrm>
              <a:off x="6198869" y="3413336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  <a:gd name="connsiteX4" fmla="*/ 0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953" y="423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7B37951-3AF7-4ADD-BC4C-E9E238467D2C}"/>
                </a:ext>
              </a:extLst>
            </p:cNvPr>
            <p:cNvSpPr/>
            <p:nvPr/>
          </p:nvSpPr>
          <p:spPr>
            <a:xfrm>
              <a:off x="6075044" y="3430190"/>
              <a:ext cx="0" cy="714"/>
            </a:xfrm>
            <a:custGeom>
              <a:avLst/>
              <a:gdLst>
                <a:gd name="connsiteX0" fmla="*/ 0 w 0"/>
                <a:gd name="connsiteY0" fmla="*/ 714 h 714"/>
                <a:gd name="connsiteX1" fmla="*/ 0 w 0"/>
                <a:gd name="connsiteY1" fmla="*/ 714 h 714"/>
                <a:gd name="connsiteX2" fmla="*/ 0 w 0"/>
                <a:gd name="connsiteY2" fmla="*/ 714 h 714"/>
                <a:gd name="connsiteX3" fmla="*/ 0 w 0"/>
                <a:gd name="connsiteY3" fmla="*/ 714 h 714"/>
                <a:gd name="connsiteX4" fmla="*/ 0 w 0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9F9796A-D157-4E50-8955-F71C552A9358}"/>
                </a:ext>
              </a:extLst>
            </p:cNvPr>
            <p:cNvSpPr/>
            <p:nvPr/>
          </p:nvSpPr>
          <p:spPr>
            <a:xfrm>
              <a:off x="6138862" y="3405187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953 w 952"/>
                <a:gd name="connsiteY1" fmla="*/ 0 h 714"/>
                <a:gd name="connsiteX2" fmla="*/ 0 w 952"/>
                <a:gd name="connsiteY2" fmla="*/ 0 h 714"/>
                <a:gd name="connsiteX3" fmla="*/ 0 w 952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953"/>
                    <a:pt x="953" y="953"/>
                    <a:pt x="0" y="0"/>
                  </a:cubicBezTo>
                  <a:cubicBezTo>
                    <a:pt x="953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BDC7051B-951E-4872-86F6-A1240B58ACB3}"/>
                </a:ext>
              </a:extLst>
            </p:cNvPr>
            <p:cNvSpPr/>
            <p:nvPr/>
          </p:nvSpPr>
          <p:spPr>
            <a:xfrm>
              <a:off x="6143862" y="3392090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714"/>
                    <a:pt x="-238" y="714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ubicBezTo>
                    <a:pt x="714" y="-238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C9BEBCDB-7607-4B46-AD6D-5997BB1608FC}"/>
                </a:ext>
              </a:extLst>
            </p:cNvPr>
            <p:cNvSpPr/>
            <p:nvPr/>
          </p:nvSpPr>
          <p:spPr>
            <a:xfrm>
              <a:off x="6208632" y="3456860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714"/>
                    <a:pt x="-238" y="714"/>
                    <a:pt x="714" y="714"/>
                  </a:cubicBezTo>
                  <a:cubicBezTo>
                    <a:pt x="-238" y="714"/>
                    <a:pt x="-238" y="714"/>
                    <a:pt x="714" y="714"/>
                  </a:cubicBezTo>
                  <a:cubicBezTo>
                    <a:pt x="-238" y="714"/>
                    <a:pt x="-238" y="-238"/>
                    <a:pt x="714" y="714"/>
                  </a:cubicBezTo>
                  <a:cubicBezTo>
                    <a:pt x="-238" y="-238"/>
                    <a:pt x="714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D54CCF4-75A4-4D1A-99EB-322A25A0A6AE}"/>
                </a:ext>
              </a:extLst>
            </p:cNvPr>
            <p:cNvSpPr/>
            <p:nvPr/>
          </p:nvSpPr>
          <p:spPr>
            <a:xfrm>
              <a:off x="6158864" y="3408045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2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952"/>
                    <a:pt x="953" y="952"/>
                    <a:pt x="0" y="952"/>
                  </a:cubicBezTo>
                  <a:cubicBezTo>
                    <a:pt x="953" y="952"/>
                    <a:pt x="953" y="952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D8302BC4-0238-426A-92A7-4EFE9A900C75}"/>
                </a:ext>
              </a:extLst>
            </p:cNvPr>
            <p:cNvSpPr/>
            <p:nvPr/>
          </p:nvSpPr>
          <p:spPr>
            <a:xfrm>
              <a:off x="6055994" y="3440429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952 w 952"/>
                <a:gd name="connsiteY1" fmla="*/ 0 h 714"/>
                <a:gd name="connsiteX2" fmla="*/ 0 w 952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46B46C44-DAD1-45EB-8E3B-2934A4FAB9C2}"/>
                </a:ext>
              </a:extLst>
            </p:cNvPr>
            <p:cNvSpPr/>
            <p:nvPr/>
          </p:nvSpPr>
          <p:spPr>
            <a:xfrm>
              <a:off x="6127431" y="3403282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0 w 952"/>
                <a:gd name="connsiteY1" fmla="*/ 0 h 952"/>
                <a:gd name="connsiteX2" fmla="*/ 953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0" y="952"/>
                    <a:pt x="0" y="952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1C153BB4-6A6D-422C-B144-C9C068B14C05}"/>
                </a:ext>
              </a:extLst>
            </p:cNvPr>
            <p:cNvSpPr/>
            <p:nvPr/>
          </p:nvSpPr>
          <p:spPr>
            <a:xfrm>
              <a:off x="6116002" y="3397567"/>
              <a:ext cx="952" cy="423"/>
            </a:xfrm>
            <a:custGeom>
              <a:avLst/>
              <a:gdLst>
                <a:gd name="connsiteX0" fmla="*/ 953 w 952"/>
                <a:gd name="connsiteY0" fmla="*/ 0 h 423"/>
                <a:gd name="connsiteX1" fmla="*/ 953 w 952"/>
                <a:gd name="connsiteY1" fmla="*/ 0 h 423"/>
                <a:gd name="connsiteX2" fmla="*/ 0 w 952"/>
                <a:gd name="connsiteY2" fmla="*/ 0 h 423"/>
                <a:gd name="connsiteX3" fmla="*/ 953 w 952"/>
                <a:gd name="connsiteY3" fmla="*/ 0 h 423"/>
                <a:gd name="connsiteX4" fmla="*/ 953 w 952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423">
                  <a:moveTo>
                    <a:pt x="953" y="0"/>
                  </a:moveTo>
                  <a:cubicBezTo>
                    <a:pt x="953" y="0"/>
                    <a:pt x="953" y="953"/>
                    <a:pt x="953" y="0"/>
                  </a:cubicBezTo>
                  <a:cubicBezTo>
                    <a:pt x="0" y="953"/>
                    <a:pt x="0" y="0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953" y="953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FEE2402B-79AB-40AF-859C-D9C704F3D155}"/>
                </a:ext>
              </a:extLst>
            </p:cNvPr>
            <p:cNvSpPr/>
            <p:nvPr/>
          </p:nvSpPr>
          <p:spPr>
            <a:xfrm>
              <a:off x="6141719" y="3400663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  <a:gd name="connsiteX4" fmla="*/ 0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714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953" y="-238"/>
                    <a:pt x="953" y="-238"/>
                    <a:pt x="0" y="714"/>
                  </a:cubicBezTo>
                  <a:cubicBezTo>
                    <a:pt x="953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DABCA2FB-5A5A-4E97-9507-0859D0B7ED31}"/>
                </a:ext>
              </a:extLst>
            </p:cNvPr>
            <p:cNvSpPr/>
            <p:nvPr/>
          </p:nvSpPr>
          <p:spPr>
            <a:xfrm>
              <a:off x="6066471" y="3429000"/>
              <a:ext cx="952" cy="423"/>
            </a:xfrm>
            <a:custGeom>
              <a:avLst/>
              <a:gdLst>
                <a:gd name="connsiteX0" fmla="*/ 953 w 952"/>
                <a:gd name="connsiteY0" fmla="*/ 0 h 423"/>
                <a:gd name="connsiteX1" fmla="*/ 0 w 952"/>
                <a:gd name="connsiteY1" fmla="*/ 0 h 423"/>
                <a:gd name="connsiteX2" fmla="*/ 953 w 952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953" y="0"/>
                  </a:moveTo>
                  <a:cubicBezTo>
                    <a:pt x="953" y="953"/>
                    <a:pt x="0" y="0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67C9197E-FB78-4E7E-A742-9E707F30331B}"/>
                </a:ext>
              </a:extLst>
            </p:cNvPr>
            <p:cNvSpPr/>
            <p:nvPr/>
          </p:nvSpPr>
          <p:spPr>
            <a:xfrm>
              <a:off x="6099095" y="3439477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952"/>
                    <a:pt x="-238" y="952"/>
                    <a:pt x="714" y="0"/>
                  </a:cubicBezTo>
                  <a:cubicBezTo>
                    <a:pt x="-238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40BC3C8C-7AB0-4D78-8494-EDD18554F145}"/>
                </a:ext>
              </a:extLst>
            </p:cNvPr>
            <p:cNvSpPr/>
            <p:nvPr/>
          </p:nvSpPr>
          <p:spPr>
            <a:xfrm>
              <a:off x="6117906" y="3397567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  <a:gd name="connsiteX3" fmla="*/ 0 w 423"/>
                <a:gd name="connsiteY3" fmla="*/ 0 h 9525"/>
                <a:gd name="connsiteX4" fmla="*/ 0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DA3BCA2-1C29-418E-8405-898892E095CC}"/>
                </a:ext>
              </a:extLst>
            </p:cNvPr>
            <p:cNvSpPr/>
            <p:nvPr/>
          </p:nvSpPr>
          <p:spPr>
            <a:xfrm>
              <a:off x="6162674" y="3407092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0 h 952"/>
                <a:gd name="connsiteX2" fmla="*/ 953 w 952"/>
                <a:gd name="connsiteY2" fmla="*/ 953 h 952"/>
                <a:gd name="connsiteX3" fmla="*/ 0 w 952"/>
                <a:gd name="connsiteY3" fmla="*/ 0 h 952"/>
                <a:gd name="connsiteX4" fmla="*/ 0 w 952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953"/>
                    <a:pt x="953" y="953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23CAFFE-B7D3-40D6-83DA-D2BF0F815AE0}"/>
                </a:ext>
              </a:extLst>
            </p:cNvPr>
            <p:cNvSpPr/>
            <p:nvPr/>
          </p:nvSpPr>
          <p:spPr>
            <a:xfrm>
              <a:off x="6209346" y="3456622"/>
              <a:ext cx="952" cy="714"/>
            </a:xfrm>
            <a:custGeom>
              <a:avLst/>
              <a:gdLst>
                <a:gd name="connsiteX0" fmla="*/ 953 w 952"/>
                <a:gd name="connsiteY0" fmla="*/ 0 h 714"/>
                <a:gd name="connsiteX1" fmla="*/ 953 w 952"/>
                <a:gd name="connsiteY1" fmla="*/ 0 h 714"/>
                <a:gd name="connsiteX2" fmla="*/ 0 w 952"/>
                <a:gd name="connsiteY2" fmla="*/ 0 h 714"/>
                <a:gd name="connsiteX3" fmla="*/ 953 w 952"/>
                <a:gd name="connsiteY3" fmla="*/ 0 h 714"/>
                <a:gd name="connsiteX4" fmla="*/ 953 w 952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953" y="0"/>
                  </a:moveTo>
                  <a:cubicBezTo>
                    <a:pt x="953" y="0"/>
                    <a:pt x="953" y="0"/>
                    <a:pt x="953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4EFB5734-0B6C-43C3-AB7A-1D90BF7A313E}"/>
                </a:ext>
              </a:extLst>
            </p:cNvPr>
            <p:cNvSpPr/>
            <p:nvPr/>
          </p:nvSpPr>
          <p:spPr>
            <a:xfrm>
              <a:off x="6026043" y="3439715"/>
              <a:ext cx="423" cy="714"/>
            </a:xfrm>
            <a:custGeom>
              <a:avLst/>
              <a:gdLst>
                <a:gd name="connsiteX0" fmla="*/ 423 w 423"/>
                <a:gd name="connsiteY0" fmla="*/ 714 h 714"/>
                <a:gd name="connsiteX1" fmla="*/ 423 w 423"/>
                <a:gd name="connsiteY1" fmla="*/ 714 h 714"/>
                <a:gd name="connsiteX2" fmla="*/ 423 w 423"/>
                <a:gd name="connsiteY2" fmla="*/ 714 h 714"/>
                <a:gd name="connsiteX3" fmla="*/ 423 w 423"/>
                <a:gd name="connsiteY3" fmla="*/ 714 h 714"/>
                <a:gd name="connsiteX4" fmla="*/ 423 w 423"/>
                <a:gd name="connsiteY4" fmla="*/ 714 h 714"/>
                <a:gd name="connsiteX5" fmla="*/ 423 w 423"/>
                <a:gd name="connsiteY5" fmla="*/ 714 h 714"/>
                <a:gd name="connsiteX6" fmla="*/ 423 w 423"/>
                <a:gd name="connsiteY6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" h="714">
                  <a:moveTo>
                    <a:pt x="423" y="714"/>
                  </a:moveTo>
                  <a:cubicBezTo>
                    <a:pt x="423" y="714"/>
                    <a:pt x="423" y="714"/>
                    <a:pt x="423" y="714"/>
                  </a:cubicBezTo>
                  <a:cubicBezTo>
                    <a:pt x="423" y="714"/>
                    <a:pt x="-529" y="-238"/>
                    <a:pt x="423" y="714"/>
                  </a:cubicBezTo>
                  <a:cubicBezTo>
                    <a:pt x="423" y="-238"/>
                    <a:pt x="423" y="-238"/>
                    <a:pt x="423" y="714"/>
                  </a:cubicBezTo>
                  <a:cubicBezTo>
                    <a:pt x="423" y="-238"/>
                    <a:pt x="423" y="-238"/>
                    <a:pt x="423" y="714"/>
                  </a:cubicBezTo>
                  <a:cubicBezTo>
                    <a:pt x="423" y="714"/>
                    <a:pt x="423" y="714"/>
                    <a:pt x="423" y="714"/>
                  </a:cubicBezTo>
                  <a:cubicBezTo>
                    <a:pt x="423" y="714"/>
                    <a:pt x="423" y="714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68F9D88-A6A3-4454-8BA0-240D398CDB23}"/>
                </a:ext>
              </a:extLst>
            </p:cNvPr>
            <p:cNvSpPr/>
            <p:nvPr/>
          </p:nvSpPr>
          <p:spPr>
            <a:xfrm>
              <a:off x="6127431" y="3434715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0 w 952"/>
                <a:gd name="connsiteY1" fmla="*/ 0 h 952"/>
                <a:gd name="connsiteX2" fmla="*/ 953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953" y="0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A21DBEC-0DE6-4822-9F1F-C30F1ABC63A7}"/>
                </a:ext>
              </a:extLst>
            </p:cNvPr>
            <p:cNvSpPr/>
            <p:nvPr/>
          </p:nvSpPr>
          <p:spPr>
            <a:xfrm>
              <a:off x="6007416" y="3436620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  <a:gd name="connsiteX4" fmla="*/ 0 w 9525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3745D0A-EA5A-43BC-B342-4F81F6F90317}"/>
                </a:ext>
              </a:extLst>
            </p:cNvPr>
            <p:cNvSpPr/>
            <p:nvPr/>
          </p:nvSpPr>
          <p:spPr>
            <a:xfrm>
              <a:off x="6135052" y="3436196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953" y="423"/>
                    <a:pt x="953" y="-529"/>
                    <a:pt x="0" y="423"/>
                  </a:cubicBezTo>
                  <a:cubicBezTo>
                    <a:pt x="953" y="-529"/>
                    <a:pt x="953" y="423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66CEA70-8309-4390-951D-A87343ED418D}"/>
                </a:ext>
              </a:extLst>
            </p:cNvPr>
            <p:cNvSpPr/>
            <p:nvPr/>
          </p:nvSpPr>
          <p:spPr>
            <a:xfrm>
              <a:off x="6062662" y="3432386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953" y="423"/>
                    <a:pt x="953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44BA6451-9CCB-47D5-87ED-6AF0BB9FBB14}"/>
                </a:ext>
              </a:extLst>
            </p:cNvPr>
            <p:cNvSpPr/>
            <p:nvPr/>
          </p:nvSpPr>
          <p:spPr>
            <a:xfrm>
              <a:off x="6101714" y="3396614"/>
              <a:ext cx="714" cy="423"/>
            </a:xfrm>
            <a:custGeom>
              <a:avLst/>
              <a:gdLst>
                <a:gd name="connsiteX0" fmla="*/ 0 w 714"/>
                <a:gd name="connsiteY0" fmla="*/ 0 h 423"/>
                <a:gd name="connsiteX1" fmla="*/ 0 w 714"/>
                <a:gd name="connsiteY1" fmla="*/ 0 h 423"/>
                <a:gd name="connsiteX2" fmla="*/ 0 w 71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0" y="0"/>
                  </a:moveTo>
                  <a:cubicBezTo>
                    <a:pt x="953" y="0"/>
                    <a:pt x="953" y="952"/>
                    <a:pt x="0" y="0"/>
                  </a:cubicBezTo>
                  <a:cubicBezTo>
                    <a:pt x="0" y="952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43E941A-81C3-42E1-9889-9778434A8101}"/>
                </a:ext>
              </a:extLst>
            </p:cNvPr>
            <p:cNvSpPr/>
            <p:nvPr/>
          </p:nvSpPr>
          <p:spPr>
            <a:xfrm>
              <a:off x="6043850" y="3432809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5C46A772-5B02-4B2C-9BBC-2BFA8ACA22AE}"/>
                </a:ext>
              </a:extLst>
            </p:cNvPr>
            <p:cNvSpPr/>
            <p:nvPr/>
          </p:nvSpPr>
          <p:spPr>
            <a:xfrm>
              <a:off x="6122907" y="3400954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  <a:gd name="connsiteX3" fmla="*/ 714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cubicBezTo>
                    <a:pt x="714" y="423"/>
                    <a:pt x="-238" y="423"/>
                    <a:pt x="714" y="423"/>
                  </a:cubicBezTo>
                  <a:cubicBezTo>
                    <a:pt x="-238" y="423"/>
                    <a:pt x="-238" y="-529"/>
                    <a:pt x="714" y="423"/>
                  </a:cubicBezTo>
                  <a:cubicBezTo>
                    <a:pt x="714" y="423"/>
                    <a:pt x="714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37E7B010-0470-4EC1-9CBC-4AF6A308082A}"/>
                </a:ext>
              </a:extLst>
            </p:cNvPr>
            <p:cNvSpPr/>
            <p:nvPr/>
          </p:nvSpPr>
          <p:spPr>
            <a:xfrm>
              <a:off x="6119812" y="343852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9337D62-7C85-45B5-8B9F-B766E6A62ED2}"/>
                </a:ext>
              </a:extLst>
            </p:cNvPr>
            <p:cNvSpPr/>
            <p:nvPr/>
          </p:nvSpPr>
          <p:spPr>
            <a:xfrm>
              <a:off x="6191249" y="3413759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  <a:gd name="connsiteX4" fmla="*/ 0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1A4D1FCC-F8A3-4016-AB96-C50992512FDD}"/>
                </a:ext>
              </a:extLst>
            </p:cNvPr>
            <p:cNvSpPr/>
            <p:nvPr/>
          </p:nvSpPr>
          <p:spPr>
            <a:xfrm>
              <a:off x="6078854" y="3429952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952"/>
                    <a:pt x="953" y="952"/>
                    <a:pt x="0" y="0"/>
                  </a:cubicBezTo>
                  <a:cubicBezTo>
                    <a:pt x="0" y="952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4C015217-88D1-4046-9EA1-F58B7C5D6AC2}"/>
                </a:ext>
              </a:extLst>
            </p:cNvPr>
            <p:cNvSpPr/>
            <p:nvPr/>
          </p:nvSpPr>
          <p:spPr>
            <a:xfrm>
              <a:off x="6080045" y="3439477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952"/>
                    <a:pt x="714" y="952"/>
                    <a:pt x="714" y="0"/>
                  </a:cubicBezTo>
                  <a:cubicBezTo>
                    <a:pt x="-238" y="952"/>
                    <a:pt x="-238" y="952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4915718C-A7C6-4D0E-A4C8-AC1FB9E20BBB}"/>
                </a:ext>
              </a:extLst>
            </p:cNvPr>
            <p:cNvSpPr/>
            <p:nvPr/>
          </p:nvSpPr>
          <p:spPr>
            <a:xfrm>
              <a:off x="6169580" y="3405425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714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59CAC05C-3468-40E1-9DA4-11B8929B0C99}"/>
                </a:ext>
              </a:extLst>
            </p:cNvPr>
            <p:cNvSpPr/>
            <p:nvPr/>
          </p:nvSpPr>
          <p:spPr>
            <a:xfrm>
              <a:off x="6091237" y="3430904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  <a:gd name="connsiteX4" fmla="*/ 0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F50D7AD8-9691-4035-991B-E92E4B2CCC2B}"/>
                </a:ext>
              </a:extLst>
            </p:cNvPr>
            <p:cNvSpPr/>
            <p:nvPr/>
          </p:nvSpPr>
          <p:spPr>
            <a:xfrm>
              <a:off x="6147434" y="3404473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953" y="-238"/>
                    <a:pt x="953" y="-238"/>
                    <a:pt x="0" y="714"/>
                  </a:cubicBezTo>
                  <a:cubicBezTo>
                    <a:pt x="953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9FEEB58-923C-4BD0-8FE5-1BCFFEF58646}"/>
                </a:ext>
              </a:extLst>
            </p:cNvPr>
            <p:cNvSpPr/>
            <p:nvPr/>
          </p:nvSpPr>
          <p:spPr>
            <a:xfrm>
              <a:off x="6071234" y="3430904"/>
              <a:ext cx="423" cy="423"/>
            </a:xfrm>
            <a:custGeom>
              <a:avLst/>
              <a:gdLst>
                <a:gd name="connsiteX0" fmla="*/ 0 w 423"/>
                <a:gd name="connsiteY0" fmla="*/ 0 h 423"/>
                <a:gd name="connsiteX1" fmla="*/ 0 w 423"/>
                <a:gd name="connsiteY1" fmla="*/ 0 h 423"/>
                <a:gd name="connsiteX2" fmla="*/ 0 w 423"/>
                <a:gd name="connsiteY2" fmla="*/ 0 h 423"/>
                <a:gd name="connsiteX3" fmla="*/ 0 w 423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423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0" y="0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B2413922-665F-4776-BC80-5CE87B78AE6F}"/>
                </a:ext>
              </a:extLst>
            </p:cNvPr>
            <p:cNvSpPr/>
            <p:nvPr/>
          </p:nvSpPr>
          <p:spPr>
            <a:xfrm>
              <a:off x="6053375" y="339566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C19FC9D4-5B46-4379-AA4E-2C9DE7421539}"/>
                </a:ext>
              </a:extLst>
            </p:cNvPr>
            <p:cNvSpPr/>
            <p:nvPr/>
          </p:nvSpPr>
          <p:spPr>
            <a:xfrm>
              <a:off x="6053137" y="3439477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DB254FAE-480A-4A20-A68C-7B2914673014}"/>
                </a:ext>
              </a:extLst>
            </p:cNvPr>
            <p:cNvSpPr/>
            <p:nvPr/>
          </p:nvSpPr>
          <p:spPr>
            <a:xfrm>
              <a:off x="6161721" y="3407092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  <a:gd name="connsiteX4" fmla="*/ 0 w 9525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7006C480-617E-4164-9612-65225A84AEFB}"/>
                </a:ext>
              </a:extLst>
            </p:cNvPr>
            <p:cNvSpPr/>
            <p:nvPr/>
          </p:nvSpPr>
          <p:spPr>
            <a:xfrm>
              <a:off x="6137909" y="3441911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953 w 952"/>
                <a:gd name="connsiteY1" fmla="*/ 423 h 423"/>
                <a:gd name="connsiteX2" fmla="*/ 0 w 952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cubicBezTo>
                    <a:pt x="0" y="-529"/>
                    <a:pt x="953" y="423"/>
                    <a:pt x="953" y="423"/>
                  </a:cubicBezTo>
                  <a:cubicBezTo>
                    <a:pt x="0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94D5F58A-A2FE-4832-82CC-2D8E00C7912D}"/>
                </a:ext>
              </a:extLst>
            </p:cNvPr>
            <p:cNvSpPr/>
            <p:nvPr/>
          </p:nvSpPr>
          <p:spPr>
            <a:xfrm>
              <a:off x="6095999" y="3439715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1E44AAB4-EAA5-47FB-BF4F-9B220C3D4E46}"/>
                </a:ext>
              </a:extLst>
            </p:cNvPr>
            <p:cNvSpPr/>
            <p:nvPr/>
          </p:nvSpPr>
          <p:spPr>
            <a:xfrm>
              <a:off x="6072187" y="3440668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107611F8-8B61-4AF7-BAF7-215D5AFE5F5A}"/>
                </a:ext>
              </a:extLst>
            </p:cNvPr>
            <p:cNvSpPr/>
            <p:nvPr/>
          </p:nvSpPr>
          <p:spPr>
            <a:xfrm>
              <a:off x="6031467" y="343947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CBED7BF-F54C-4D21-AE07-A550EADC8245}"/>
                </a:ext>
              </a:extLst>
            </p:cNvPr>
            <p:cNvSpPr/>
            <p:nvPr/>
          </p:nvSpPr>
          <p:spPr>
            <a:xfrm>
              <a:off x="6064143" y="3432809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  <a:gd name="connsiteX4" fmla="*/ 423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615B188-FAFC-4432-8E4E-11D16DD2728E}"/>
                </a:ext>
              </a:extLst>
            </p:cNvPr>
            <p:cNvSpPr/>
            <p:nvPr/>
          </p:nvSpPr>
          <p:spPr>
            <a:xfrm>
              <a:off x="6086712" y="3430190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6D92FA77-C129-494C-A066-8DD8676AE1F8}"/>
                </a:ext>
              </a:extLst>
            </p:cNvPr>
            <p:cNvSpPr/>
            <p:nvPr/>
          </p:nvSpPr>
          <p:spPr>
            <a:xfrm>
              <a:off x="6061709" y="339471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2AC5CB-10C9-40C9-8E9F-25E144D065D4}"/>
                </a:ext>
              </a:extLst>
            </p:cNvPr>
            <p:cNvSpPr/>
            <p:nvPr/>
          </p:nvSpPr>
          <p:spPr>
            <a:xfrm>
              <a:off x="6213686" y="3446145"/>
              <a:ext cx="423" cy="423"/>
            </a:xfrm>
            <a:custGeom>
              <a:avLst/>
              <a:gdLst>
                <a:gd name="connsiteX0" fmla="*/ 423 w 423"/>
                <a:gd name="connsiteY0" fmla="*/ 0 h 423"/>
                <a:gd name="connsiteX1" fmla="*/ 423 w 423"/>
                <a:gd name="connsiteY1" fmla="*/ 0 h 423"/>
                <a:gd name="connsiteX2" fmla="*/ 423 w 423"/>
                <a:gd name="connsiteY2" fmla="*/ 0 h 423"/>
                <a:gd name="connsiteX3" fmla="*/ 423 w 423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423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952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01E3867F-32ED-474B-A6F9-AABBA2E3F1AA}"/>
                </a:ext>
              </a:extLst>
            </p:cNvPr>
            <p:cNvSpPr/>
            <p:nvPr/>
          </p:nvSpPr>
          <p:spPr>
            <a:xfrm>
              <a:off x="6131242" y="3397805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1A0DA844-3C1A-4196-AE44-B23B99A581A6}"/>
                </a:ext>
              </a:extLst>
            </p:cNvPr>
            <p:cNvSpPr/>
            <p:nvPr/>
          </p:nvSpPr>
          <p:spPr>
            <a:xfrm>
              <a:off x="6092718" y="3431857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BBF7750E-C849-416F-A1DC-1A12083E5917}"/>
                </a:ext>
              </a:extLst>
            </p:cNvPr>
            <p:cNvSpPr/>
            <p:nvPr/>
          </p:nvSpPr>
          <p:spPr>
            <a:xfrm>
              <a:off x="6216967" y="339947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11883D4-1CF5-425D-B01B-0425060C049B}"/>
                </a:ext>
              </a:extLst>
            </p:cNvPr>
            <p:cNvSpPr/>
            <p:nvPr/>
          </p:nvSpPr>
          <p:spPr>
            <a:xfrm>
              <a:off x="6029324" y="343876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CAEB9E9F-64C2-4C8A-8512-53B95D909589}"/>
                </a:ext>
              </a:extLst>
            </p:cNvPr>
            <p:cNvSpPr/>
            <p:nvPr/>
          </p:nvSpPr>
          <p:spPr>
            <a:xfrm>
              <a:off x="6047660" y="3433339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  <a:gd name="connsiteX3" fmla="*/ 714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cubicBezTo>
                    <a:pt x="714" y="423"/>
                    <a:pt x="-238" y="423"/>
                    <a:pt x="714" y="423"/>
                  </a:cubicBezTo>
                  <a:cubicBezTo>
                    <a:pt x="-238" y="423"/>
                    <a:pt x="-238" y="423"/>
                    <a:pt x="714" y="423"/>
                  </a:cubicBezTo>
                  <a:cubicBezTo>
                    <a:pt x="-238" y="-529"/>
                    <a:pt x="-238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4795A79E-7995-4204-A16C-1E0BB27388B5}"/>
                </a:ext>
              </a:extLst>
            </p:cNvPr>
            <p:cNvSpPr/>
            <p:nvPr/>
          </p:nvSpPr>
          <p:spPr>
            <a:xfrm>
              <a:off x="6162674" y="340423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57A3EEBC-D3B0-4046-A5F2-C504ED210EDD}"/>
                </a:ext>
              </a:extLst>
            </p:cNvPr>
            <p:cNvSpPr/>
            <p:nvPr/>
          </p:nvSpPr>
          <p:spPr>
            <a:xfrm>
              <a:off x="6048374" y="343185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8111EC12-4486-490D-99F4-7240FFBDF99B}"/>
                </a:ext>
              </a:extLst>
            </p:cNvPr>
            <p:cNvSpPr/>
            <p:nvPr/>
          </p:nvSpPr>
          <p:spPr>
            <a:xfrm>
              <a:off x="6166722" y="344709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1D53EDCB-1127-4289-A852-DCB8FCB73709}"/>
                </a:ext>
              </a:extLst>
            </p:cNvPr>
            <p:cNvSpPr/>
            <p:nvPr/>
          </p:nvSpPr>
          <p:spPr>
            <a:xfrm>
              <a:off x="6140767" y="340614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C12596D-14B6-46A2-9A6D-DB0ED31D45CA}"/>
                </a:ext>
              </a:extLst>
            </p:cNvPr>
            <p:cNvSpPr/>
            <p:nvPr/>
          </p:nvSpPr>
          <p:spPr>
            <a:xfrm>
              <a:off x="6127431" y="3437810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C1CB7D7-B6B9-44D5-95E4-4DCD56FABE4B}"/>
                </a:ext>
              </a:extLst>
            </p:cNvPr>
            <p:cNvSpPr/>
            <p:nvPr/>
          </p:nvSpPr>
          <p:spPr>
            <a:xfrm>
              <a:off x="6113144" y="340066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C7301E9-CCB7-4747-BE29-91AD26986084}"/>
                </a:ext>
              </a:extLst>
            </p:cNvPr>
            <p:cNvSpPr/>
            <p:nvPr/>
          </p:nvSpPr>
          <p:spPr>
            <a:xfrm>
              <a:off x="6217919" y="3447335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5DDDB40-C71F-4D11-B6DF-5FDB28C4072F}"/>
                </a:ext>
              </a:extLst>
            </p:cNvPr>
            <p:cNvSpPr/>
            <p:nvPr/>
          </p:nvSpPr>
          <p:spPr>
            <a:xfrm>
              <a:off x="6065096" y="3429000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  <a:gd name="connsiteX4" fmla="*/ 423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C8AE082-521D-47AD-9339-ABA613AA34C6}"/>
                </a:ext>
              </a:extLst>
            </p:cNvPr>
            <p:cNvSpPr/>
            <p:nvPr/>
          </p:nvSpPr>
          <p:spPr>
            <a:xfrm>
              <a:off x="6055041" y="3440429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  <a:gd name="connsiteX4" fmla="*/ 0 w 9525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DD7EAA5-9764-4E37-9A1F-7E7776F5EFBB}"/>
                </a:ext>
              </a:extLst>
            </p:cNvPr>
            <p:cNvSpPr/>
            <p:nvPr/>
          </p:nvSpPr>
          <p:spPr>
            <a:xfrm>
              <a:off x="6139100" y="3442334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A47B2A1-006C-40BA-A662-E99877283332}"/>
                </a:ext>
              </a:extLst>
            </p:cNvPr>
            <p:cNvSpPr/>
            <p:nvPr/>
          </p:nvSpPr>
          <p:spPr>
            <a:xfrm>
              <a:off x="6116954" y="3391852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  <a:gd name="connsiteX4" fmla="*/ 0 w 9525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479B438-5DC6-46C5-98E1-A3781C7D2367}"/>
                </a:ext>
              </a:extLst>
            </p:cNvPr>
            <p:cNvSpPr/>
            <p:nvPr/>
          </p:nvSpPr>
          <p:spPr>
            <a:xfrm>
              <a:off x="6148387" y="340042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A948AA35-3F11-469D-AB5A-029053ECE867}"/>
                </a:ext>
              </a:extLst>
            </p:cNvPr>
            <p:cNvSpPr/>
            <p:nvPr/>
          </p:nvSpPr>
          <p:spPr>
            <a:xfrm>
              <a:off x="6133676" y="3436620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  <a:gd name="connsiteX4" fmla="*/ 423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478A3F1A-6469-4095-8A3A-00D563111BE5}"/>
                </a:ext>
              </a:extLst>
            </p:cNvPr>
            <p:cNvSpPr/>
            <p:nvPr/>
          </p:nvSpPr>
          <p:spPr>
            <a:xfrm>
              <a:off x="6022233" y="3435667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18191299-BDFC-4ABE-BA5F-B696AA43FBA1}"/>
                </a:ext>
              </a:extLst>
            </p:cNvPr>
            <p:cNvSpPr/>
            <p:nvPr/>
          </p:nvSpPr>
          <p:spPr>
            <a:xfrm>
              <a:off x="6196012" y="3352800"/>
              <a:ext cx="4762" cy="2857"/>
            </a:xfrm>
            <a:custGeom>
              <a:avLst/>
              <a:gdLst>
                <a:gd name="connsiteX0" fmla="*/ 4763 w 4762"/>
                <a:gd name="connsiteY0" fmla="*/ 2857 h 2857"/>
                <a:gd name="connsiteX1" fmla="*/ 3810 w 4762"/>
                <a:gd name="connsiteY1" fmla="*/ 2857 h 2857"/>
                <a:gd name="connsiteX2" fmla="*/ 1905 w 4762"/>
                <a:gd name="connsiteY2" fmla="*/ 2857 h 2857"/>
                <a:gd name="connsiteX3" fmla="*/ 953 w 4762"/>
                <a:gd name="connsiteY3" fmla="*/ 1905 h 2857"/>
                <a:gd name="connsiteX4" fmla="*/ 0 w 4762"/>
                <a:gd name="connsiteY4" fmla="*/ 952 h 2857"/>
                <a:gd name="connsiteX5" fmla="*/ 953 w 4762"/>
                <a:gd name="connsiteY5" fmla="*/ 0 h 2857"/>
                <a:gd name="connsiteX6" fmla="*/ 1905 w 4762"/>
                <a:gd name="connsiteY6" fmla="*/ 0 h 2857"/>
                <a:gd name="connsiteX7" fmla="*/ 3810 w 4762"/>
                <a:gd name="connsiteY7" fmla="*/ 952 h 2857"/>
                <a:gd name="connsiteX8" fmla="*/ 4763 w 4762"/>
                <a:gd name="connsiteY8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" h="2857">
                  <a:moveTo>
                    <a:pt x="4763" y="2857"/>
                  </a:moveTo>
                  <a:cubicBezTo>
                    <a:pt x="4763" y="2857"/>
                    <a:pt x="3810" y="2857"/>
                    <a:pt x="3810" y="2857"/>
                  </a:cubicBezTo>
                  <a:cubicBezTo>
                    <a:pt x="2857" y="2857"/>
                    <a:pt x="2857" y="2857"/>
                    <a:pt x="1905" y="2857"/>
                  </a:cubicBezTo>
                  <a:cubicBezTo>
                    <a:pt x="1905" y="2857"/>
                    <a:pt x="953" y="1905"/>
                    <a:pt x="953" y="1905"/>
                  </a:cubicBezTo>
                  <a:cubicBezTo>
                    <a:pt x="953" y="1905"/>
                    <a:pt x="0" y="1905"/>
                    <a:pt x="0" y="952"/>
                  </a:cubicBezTo>
                  <a:cubicBezTo>
                    <a:pt x="0" y="952"/>
                    <a:pt x="953" y="952"/>
                    <a:pt x="953" y="0"/>
                  </a:cubicBezTo>
                  <a:cubicBezTo>
                    <a:pt x="953" y="0"/>
                    <a:pt x="1905" y="0"/>
                    <a:pt x="1905" y="0"/>
                  </a:cubicBezTo>
                  <a:cubicBezTo>
                    <a:pt x="2857" y="0"/>
                    <a:pt x="2857" y="952"/>
                    <a:pt x="3810" y="952"/>
                  </a:cubicBezTo>
                  <a:cubicBezTo>
                    <a:pt x="4763" y="952"/>
                    <a:pt x="4763" y="1905"/>
                    <a:pt x="476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B64648AC-F71E-41B0-9458-00DFB22B819E}"/>
                </a:ext>
              </a:extLst>
            </p:cNvPr>
            <p:cNvSpPr/>
            <p:nvPr/>
          </p:nvSpPr>
          <p:spPr>
            <a:xfrm>
              <a:off x="6131480" y="3362325"/>
              <a:ext cx="3571" cy="952"/>
            </a:xfrm>
            <a:custGeom>
              <a:avLst/>
              <a:gdLst>
                <a:gd name="connsiteX0" fmla="*/ 714 w 3571"/>
                <a:gd name="connsiteY0" fmla="*/ 952 h 952"/>
                <a:gd name="connsiteX1" fmla="*/ 714 w 3571"/>
                <a:gd name="connsiteY1" fmla="*/ 952 h 952"/>
                <a:gd name="connsiteX2" fmla="*/ 714 w 3571"/>
                <a:gd name="connsiteY2" fmla="*/ 0 h 952"/>
                <a:gd name="connsiteX3" fmla="*/ 2619 w 3571"/>
                <a:gd name="connsiteY3" fmla="*/ 0 h 952"/>
                <a:gd name="connsiteX4" fmla="*/ 3572 w 3571"/>
                <a:gd name="connsiteY4" fmla="*/ 0 h 952"/>
                <a:gd name="connsiteX5" fmla="*/ 3572 w 3571"/>
                <a:gd name="connsiteY5" fmla="*/ 0 h 952"/>
                <a:gd name="connsiteX6" fmla="*/ 3572 w 3571"/>
                <a:gd name="connsiteY6" fmla="*/ 0 h 952"/>
                <a:gd name="connsiteX7" fmla="*/ 1667 w 3571"/>
                <a:gd name="connsiteY7" fmla="*/ 952 h 952"/>
                <a:gd name="connsiteX8" fmla="*/ 714 w 3571"/>
                <a:gd name="connsiteY8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" h="952">
                  <a:moveTo>
                    <a:pt x="714" y="952"/>
                  </a:moveTo>
                  <a:cubicBezTo>
                    <a:pt x="-238" y="952"/>
                    <a:pt x="-238" y="0"/>
                    <a:pt x="714" y="952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1667" y="0"/>
                    <a:pt x="1667" y="0"/>
                    <a:pt x="2619" y="0"/>
                  </a:cubicBezTo>
                  <a:cubicBezTo>
                    <a:pt x="3572" y="0"/>
                    <a:pt x="3572" y="0"/>
                    <a:pt x="3572" y="0"/>
                  </a:cubicBezTo>
                  <a:cubicBezTo>
                    <a:pt x="3572" y="0"/>
                    <a:pt x="3572" y="0"/>
                    <a:pt x="3572" y="0"/>
                  </a:cubicBezTo>
                  <a:cubicBezTo>
                    <a:pt x="3572" y="0"/>
                    <a:pt x="3572" y="0"/>
                    <a:pt x="3572" y="0"/>
                  </a:cubicBezTo>
                  <a:cubicBezTo>
                    <a:pt x="2619" y="0"/>
                    <a:pt x="2619" y="952"/>
                    <a:pt x="1667" y="952"/>
                  </a:cubicBezTo>
                  <a:cubicBezTo>
                    <a:pt x="1667" y="0"/>
                    <a:pt x="714" y="0"/>
                    <a:pt x="714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9426B640-3F2A-425A-9534-13DCD74DAD96}"/>
                </a:ext>
              </a:extLst>
            </p:cNvPr>
            <p:cNvSpPr/>
            <p:nvPr/>
          </p:nvSpPr>
          <p:spPr>
            <a:xfrm>
              <a:off x="6123621" y="3362086"/>
              <a:ext cx="2619" cy="1190"/>
            </a:xfrm>
            <a:custGeom>
              <a:avLst/>
              <a:gdLst>
                <a:gd name="connsiteX0" fmla="*/ 1905 w 2619"/>
                <a:gd name="connsiteY0" fmla="*/ 1191 h 1190"/>
                <a:gd name="connsiteX1" fmla="*/ 953 w 2619"/>
                <a:gd name="connsiteY1" fmla="*/ 1191 h 1190"/>
                <a:gd name="connsiteX2" fmla="*/ 0 w 2619"/>
                <a:gd name="connsiteY2" fmla="*/ 1191 h 1190"/>
                <a:gd name="connsiteX3" fmla="*/ 0 w 2619"/>
                <a:gd name="connsiteY3" fmla="*/ 238 h 1190"/>
                <a:gd name="connsiteX4" fmla="*/ 1905 w 2619"/>
                <a:gd name="connsiteY4" fmla="*/ 1191 h 1190"/>
                <a:gd name="connsiteX5" fmla="*/ 1905 w 2619"/>
                <a:gd name="connsiteY5" fmla="*/ 1191 h 1190"/>
                <a:gd name="connsiteX6" fmla="*/ 1905 w 2619"/>
                <a:gd name="connsiteY6" fmla="*/ 1191 h 1190"/>
                <a:gd name="connsiteX7" fmla="*/ 1905 w 2619"/>
                <a:gd name="connsiteY7" fmla="*/ 1191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" h="1190">
                  <a:moveTo>
                    <a:pt x="1905" y="1191"/>
                  </a:moveTo>
                  <a:cubicBezTo>
                    <a:pt x="1905" y="1191"/>
                    <a:pt x="953" y="1191"/>
                    <a:pt x="953" y="1191"/>
                  </a:cubicBezTo>
                  <a:cubicBezTo>
                    <a:pt x="953" y="1191"/>
                    <a:pt x="0" y="1191"/>
                    <a:pt x="0" y="1191"/>
                  </a:cubicBezTo>
                  <a:cubicBezTo>
                    <a:pt x="0" y="1191"/>
                    <a:pt x="0" y="238"/>
                    <a:pt x="0" y="238"/>
                  </a:cubicBezTo>
                  <a:cubicBezTo>
                    <a:pt x="953" y="238"/>
                    <a:pt x="953" y="-714"/>
                    <a:pt x="1905" y="1191"/>
                  </a:cubicBezTo>
                  <a:cubicBezTo>
                    <a:pt x="1905" y="238"/>
                    <a:pt x="1905" y="238"/>
                    <a:pt x="1905" y="1191"/>
                  </a:cubicBezTo>
                  <a:cubicBezTo>
                    <a:pt x="1905" y="238"/>
                    <a:pt x="2858" y="238"/>
                    <a:pt x="1905" y="1191"/>
                  </a:cubicBezTo>
                  <a:cubicBezTo>
                    <a:pt x="2858" y="1191"/>
                    <a:pt x="2858" y="1191"/>
                    <a:pt x="1905" y="1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1DC3BB6F-5318-4E9B-9907-6852CAA8D358}"/>
                </a:ext>
              </a:extLst>
            </p:cNvPr>
            <p:cNvSpPr/>
            <p:nvPr/>
          </p:nvSpPr>
          <p:spPr>
            <a:xfrm>
              <a:off x="6159817" y="3363277"/>
              <a:ext cx="2857" cy="1905"/>
            </a:xfrm>
            <a:custGeom>
              <a:avLst/>
              <a:gdLst>
                <a:gd name="connsiteX0" fmla="*/ 0 w 2857"/>
                <a:gd name="connsiteY0" fmla="*/ 1905 h 1905"/>
                <a:gd name="connsiteX1" fmla="*/ 0 w 2857"/>
                <a:gd name="connsiteY1" fmla="*/ 1905 h 1905"/>
                <a:gd name="connsiteX2" fmla="*/ 1905 w 2857"/>
                <a:gd name="connsiteY2" fmla="*/ 0 h 1905"/>
                <a:gd name="connsiteX3" fmla="*/ 2857 w 2857"/>
                <a:gd name="connsiteY3" fmla="*/ 0 h 1905"/>
                <a:gd name="connsiteX4" fmla="*/ 1905 w 2857"/>
                <a:gd name="connsiteY4" fmla="*/ 0 h 1905"/>
                <a:gd name="connsiteX5" fmla="*/ 0 w 2857"/>
                <a:gd name="connsiteY5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1905">
                  <a:moveTo>
                    <a:pt x="0" y="1905"/>
                  </a:moveTo>
                  <a:cubicBezTo>
                    <a:pt x="0" y="1905"/>
                    <a:pt x="0" y="952"/>
                    <a:pt x="0" y="1905"/>
                  </a:cubicBezTo>
                  <a:cubicBezTo>
                    <a:pt x="952" y="952"/>
                    <a:pt x="952" y="952"/>
                    <a:pt x="1905" y="0"/>
                  </a:cubicBezTo>
                  <a:cubicBezTo>
                    <a:pt x="1905" y="0"/>
                    <a:pt x="2857" y="0"/>
                    <a:pt x="2857" y="0"/>
                  </a:cubicBezTo>
                  <a:cubicBezTo>
                    <a:pt x="2857" y="0"/>
                    <a:pt x="2857" y="0"/>
                    <a:pt x="1905" y="0"/>
                  </a:cubicBezTo>
                  <a:cubicBezTo>
                    <a:pt x="1905" y="1905"/>
                    <a:pt x="952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FB3B5B00-891E-4C58-8A28-E82826E89354}"/>
                </a:ext>
              </a:extLst>
            </p:cNvPr>
            <p:cNvSpPr/>
            <p:nvPr/>
          </p:nvSpPr>
          <p:spPr>
            <a:xfrm>
              <a:off x="6152196" y="3362563"/>
              <a:ext cx="952" cy="1666"/>
            </a:xfrm>
            <a:custGeom>
              <a:avLst/>
              <a:gdLst>
                <a:gd name="connsiteX0" fmla="*/ 0 w 952"/>
                <a:gd name="connsiteY0" fmla="*/ 714 h 1666"/>
                <a:gd name="connsiteX1" fmla="*/ 0 w 952"/>
                <a:gd name="connsiteY1" fmla="*/ 714 h 1666"/>
                <a:gd name="connsiteX2" fmla="*/ 0 w 952"/>
                <a:gd name="connsiteY2" fmla="*/ 714 h 1666"/>
                <a:gd name="connsiteX3" fmla="*/ 953 w 952"/>
                <a:gd name="connsiteY3" fmla="*/ 714 h 1666"/>
                <a:gd name="connsiteX4" fmla="*/ 953 w 952"/>
                <a:gd name="connsiteY4" fmla="*/ 1667 h 1666"/>
                <a:gd name="connsiteX5" fmla="*/ 953 w 952"/>
                <a:gd name="connsiteY5" fmla="*/ 1667 h 1666"/>
                <a:gd name="connsiteX6" fmla="*/ 0 w 952"/>
                <a:gd name="connsiteY6" fmla="*/ 714 h 1666"/>
                <a:gd name="connsiteX7" fmla="*/ 0 w 952"/>
                <a:gd name="connsiteY7" fmla="*/ 714 h 1666"/>
                <a:gd name="connsiteX8" fmla="*/ 0 w 952"/>
                <a:gd name="connsiteY8" fmla="*/ 714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" h="1666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953" y="-238"/>
                    <a:pt x="953" y="714"/>
                    <a:pt x="953" y="714"/>
                  </a:cubicBezTo>
                  <a:cubicBezTo>
                    <a:pt x="953" y="714"/>
                    <a:pt x="953" y="1667"/>
                    <a:pt x="953" y="1667"/>
                  </a:cubicBezTo>
                  <a:cubicBezTo>
                    <a:pt x="953" y="1667"/>
                    <a:pt x="953" y="1667"/>
                    <a:pt x="953" y="1667"/>
                  </a:cubicBezTo>
                  <a:cubicBezTo>
                    <a:pt x="0" y="1667"/>
                    <a:pt x="953" y="1667"/>
                    <a:pt x="0" y="714"/>
                  </a:cubicBezTo>
                  <a:cubicBezTo>
                    <a:pt x="953" y="1667"/>
                    <a:pt x="953" y="1667"/>
                    <a:pt x="0" y="714"/>
                  </a:cubicBezTo>
                  <a:cubicBezTo>
                    <a:pt x="0" y="1667"/>
                    <a:pt x="0" y="1667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C730DA8-EEA7-4A12-B497-B28C61F1C1CC}"/>
                </a:ext>
              </a:extLst>
            </p:cNvPr>
            <p:cNvSpPr/>
            <p:nvPr/>
          </p:nvSpPr>
          <p:spPr>
            <a:xfrm>
              <a:off x="6157912" y="3362325"/>
              <a:ext cx="1905" cy="952"/>
            </a:xfrm>
            <a:custGeom>
              <a:avLst/>
              <a:gdLst>
                <a:gd name="connsiteX0" fmla="*/ 953 w 1905"/>
                <a:gd name="connsiteY0" fmla="*/ 0 h 952"/>
                <a:gd name="connsiteX1" fmla="*/ 953 w 1905"/>
                <a:gd name="connsiteY1" fmla="*/ 0 h 952"/>
                <a:gd name="connsiteX2" fmla="*/ 1905 w 1905"/>
                <a:gd name="connsiteY2" fmla="*/ 952 h 952"/>
                <a:gd name="connsiteX3" fmla="*/ 1905 w 1905"/>
                <a:gd name="connsiteY3" fmla="*/ 952 h 952"/>
                <a:gd name="connsiteX4" fmla="*/ 953 w 1905"/>
                <a:gd name="connsiteY4" fmla="*/ 952 h 952"/>
                <a:gd name="connsiteX5" fmla="*/ 0 w 1905"/>
                <a:gd name="connsiteY5" fmla="*/ 952 h 952"/>
                <a:gd name="connsiteX6" fmla="*/ 0 w 1905"/>
                <a:gd name="connsiteY6" fmla="*/ 0 h 952"/>
                <a:gd name="connsiteX7" fmla="*/ 953 w 1905"/>
                <a:gd name="connsiteY7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" h="952">
                  <a:moveTo>
                    <a:pt x="953" y="0"/>
                  </a:moveTo>
                  <a:cubicBezTo>
                    <a:pt x="953" y="0"/>
                    <a:pt x="953" y="952"/>
                    <a:pt x="953" y="0"/>
                  </a:cubicBezTo>
                  <a:cubicBezTo>
                    <a:pt x="1905" y="952"/>
                    <a:pt x="1905" y="952"/>
                    <a:pt x="1905" y="952"/>
                  </a:cubicBezTo>
                  <a:cubicBezTo>
                    <a:pt x="1905" y="952"/>
                    <a:pt x="1905" y="952"/>
                    <a:pt x="1905" y="952"/>
                  </a:cubicBezTo>
                  <a:cubicBezTo>
                    <a:pt x="953" y="0"/>
                    <a:pt x="953" y="952"/>
                    <a:pt x="953" y="952"/>
                  </a:cubicBezTo>
                  <a:cubicBezTo>
                    <a:pt x="953" y="952"/>
                    <a:pt x="953" y="952"/>
                    <a:pt x="0" y="952"/>
                  </a:cubicBezTo>
                  <a:cubicBezTo>
                    <a:pt x="0" y="952"/>
                    <a:pt x="0" y="0"/>
                    <a:pt x="0" y="0"/>
                  </a:cubicBezTo>
                  <a:cubicBezTo>
                    <a:pt x="0" y="952"/>
                    <a:pt x="0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96D01C-0378-48CA-83D4-AE1A71C0B14C}"/>
                </a:ext>
              </a:extLst>
            </p:cNvPr>
            <p:cNvSpPr/>
            <p:nvPr/>
          </p:nvSpPr>
          <p:spPr>
            <a:xfrm>
              <a:off x="6145767" y="3363277"/>
              <a:ext cx="1137" cy="952"/>
            </a:xfrm>
            <a:custGeom>
              <a:avLst/>
              <a:gdLst>
                <a:gd name="connsiteX0" fmla="*/ 714 w 1137"/>
                <a:gd name="connsiteY0" fmla="*/ 952 h 952"/>
                <a:gd name="connsiteX1" fmla="*/ 714 w 1137"/>
                <a:gd name="connsiteY1" fmla="*/ 952 h 952"/>
                <a:gd name="connsiteX2" fmla="*/ 714 w 1137"/>
                <a:gd name="connsiteY2" fmla="*/ 0 h 952"/>
                <a:gd name="connsiteX3" fmla="*/ 714 w 1137"/>
                <a:gd name="connsiteY3" fmla="*/ 952 h 952"/>
                <a:gd name="connsiteX4" fmla="*/ 714 w 1137"/>
                <a:gd name="connsiteY4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" h="952">
                  <a:moveTo>
                    <a:pt x="714" y="952"/>
                  </a:moveTo>
                  <a:cubicBezTo>
                    <a:pt x="-238" y="952"/>
                    <a:pt x="-238" y="0"/>
                    <a:pt x="714" y="952"/>
                  </a:cubicBezTo>
                  <a:cubicBezTo>
                    <a:pt x="-238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952"/>
                  </a:cubicBezTo>
                  <a:cubicBezTo>
                    <a:pt x="1667" y="952"/>
                    <a:pt x="714" y="952"/>
                    <a:pt x="714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EE842A18-13EC-4DC5-8C7F-5BCFA7B4AA0B}"/>
                </a:ext>
              </a:extLst>
            </p:cNvPr>
            <p:cNvSpPr/>
            <p:nvPr/>
          </p:nvSpPr>
          <p:spPr>
            <a:xfrm>
              <a:off x="6103619" y="3362325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953 w 952"/>
                <a:gd name="connsiteY1" fmla="*/ 0 h 714"/>
                <a:gd name="connsiteX2" fmla="*/ 953 w 952"/>
                <a:gd name="connsiteY2" fmla="*/ 0 h 714"/>
                <a:gd name="connsiteX3" fmla="*/ 953 w 952"/>
                <a:gd name="connsiteY3" fmla="*/ 0 h 714"/>
                <a:gd name="connsiteX4" fmla="*/ 0 w 952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53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66C2A89-744F-4C4C-9627-604DE2999764}"/>
                </a:ext>
              </a:extLst>
            </p:cNvPr>
            <p:cNvSpPr/>
            <p:nvPr/>
          </p:nvSpPr>
          <p:spPr>
            <a:xfrm>
              <a:off x="6194106" y="3352376"/>
              <a:ext cx="1905" cy="423"/>
            </a:xfrm>
            <a:custGeom>
              <a:avLst/>
              <a:gdLst>
                <a:gd name="connsiteX0" fmla="*/ 0 w 1905"/>
                <a:gd name="connsiteY0" fmla="*/ 423 h 423"/>
                <a:gd name="connsiteX1" fmla="*/ 1905 w 1905"/>
                <a:gd name="connsiteY1" fmla="*/ 423 h 423"/>
                <a:gd name="connsiteX2" fmla="*/ 0 w 190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423">
                  <a:moveTo>
                    <a:pt x="0" y="423"/>
                  </a:moveTo>
                  <a:cubicBezTo>
                    <a:pt x="953" y="-529"/>
                    <a:pt x="953" y="423"/>
                    <a:pt x="1905" y="423"/>
                  </a:cubicBezTo>
                  <a:cubicBezTo>
                    <a:pt x="953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2D1C9BA-2825-4E99-975C-C87223174023}"/>
                </a:ext>
              </a:extLst>
            </p:cNvPr>
            <p:cNvSpPr/>
            <p:nvPr/>
          </p:nvSpPr>
          <p:spPr>
            <a:xfrm>
              <a:off x="6166484" y="3363277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953 w 952"/>
                <a:gd name="connsiteY1" fmla="*/ 0 h 952"/>
                <a:gd name="connsiteX2" fmla="*/ 0 w 952"/>
                <a:gd name="connsiteY2" fmla="*/ 952 h 952"/>
                <a:gd name="connsiteX3" fmla="*/ 953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952"/>
                    <a:pt x="953" y="0"/>
                  </a:cubicBezTo>
                  <a:cubicBezTo>
                    <a:pt x="0" y="952"/>
                    <a:pt x="0" y="952"/>
                    <a:pt x="0" y="952"/>
                  </a:cubicBezTo>
                  <a:cubicBezTo>
                    <a:pt x="0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A0D49332-88CA-4AD3-AB6E-673BA02B085B}"/>
                </a:ext>
              </a:extLst>
            </p:cNvPr>
            <p:cNvSpPr/>
            <p:nvPr/>
          </p:nvSpPr>
          <p:spPr>
            <a:xfrm>
              <a:off x="6150292" y="3363277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0 h 1905"/>
                <a:gd name="connsiteX2" fmla="*/ 0 w 952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952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22FBAC2E-F1FB-40B7-903B-8297E8187807}"/>
                </a:ext>
              </a:extLst>
            </p:cNvPr>
            <p:cNvSpPr/>
            <p:nvPr/>
          </p:nvSpPr>
          <p:spPr>
            <a:xfrm>
              <a:off x="6136956" y="336137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5951CFB-9761-468A-8DC2-A5F967098B27}"/>
                </a:ext>
              </a:extLst>
            </p:cNvPr>
            <p:cNvSpPr/>
            <p:nvPr/>
          </p:nvSpPr>
          <p:spPr>
            <a:xfrm>
              <a:off x="6183629" y="3367087"/>
              <a:ext cx="0" cy="423"/>
            </a:xfrm>
            <a:custGeom>
              <a:avLst/>
              <a:gdLst>
                <a:gd name="connsiteX0" fmla="*/ 0 w 0"/>
                <a:gd name="connsiteY0" fmla="*/ 0 h 423"/>
                <a:gd name="connsiteX1" fmla="*/ 0 w 0"/>
                <a:gd name="connsiteY1" fmla="*/ 0 h 423"/>
                <a:gd name="connsiteX2" fmla="*/ 0 w 0"/>
                <a:gd name="connsiteY2" fmla="*/ 0 h 423"/>
                <a:gd name="connsiteX3" fmla="*/ 0 w 0"/>
                <a:gd name="connsiteY3" fmla="*/ 0 h 423"/>
                <a:gd name="connsiteX4" fmla="*/ 0 w 0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2"/>
                    <a:pt x="0" y="0"/>
                  </a:cubicBezTo>
                  <a:cubicBezTo>
                    <a:pt x="0" y="95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0BA018F-9328-4238-84EB-3141EF7824DA}"/>
                </a:ext>
              </a:extLst>
            </p:cNvPr>
            <p:cNvSpPr/>
            <p:nvPr/>
          </p:nvSpPr>
          <p:spPr>
            <a:xfrm>
              <a:off x="6138147" y="3361372"/>
              <a:ext cx="714" cy="423"/>
            </a:xfrm>
            <a:custGeom>
              <a:avLst/>
              <a:gdLst>
                <a:gd name="connsiteX0" fmla="*/ 714 w 714"/>
                <a:gd name="connsiteY0" fmla="*/ 0 h 423"/>
                <a:gd name="connsiteX1" fmla="*/ 714 w 714"/>
                <a:gd name="connsiteY1" fmla="*/ 0 h 423"/>
                <a:gd name="connsiteX2" fmla="*/ 714 w 714"/>
                <a:gd name="connsiteY2" fmla="*/ 0 h 423"/>
                <a:gd name="connsiteX3" fmla="*/ 714 w 714"/>
                <a:gd name="connsiteY3" fmla="*/ 0 h 423"/>
                <a:gd name="connsiteX4" fmla="*/ 714 w 714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952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036E51A3-52F2-4A12-96CF-48E3888B7E7E}"/>
                </a:ext>
              </a:extLst>
            </p:cNvPr>
            <p:cNvSpPr/>
            <p:nvPr/>
          </p:nvSpPr>
          <p:spPr>
            <a:xfrm>
              <a:off x="6156006" y="3362325"/>
              <a:ext cx="423" cy="714"/>
            </a:xfrm>
            <a:custGeom>
              <a:avLst/>
              <a:gdLst>
                <a:gd name="connsiteX0" fmla="*/ 0 w 423"/>
                <a:gd name="connsiteY0" fmla="*/ 0 h 714"/>
                <a:gd name="connsiteX1" fmla="*/ 0 w 423"/>
                <a:gd name="connsiteY1" fmla="*/ 0 h 714"/>
                <a:gd name="connsiteX2" fmla="*/ 0 w 423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714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AB15053-D6EF-4B90-B373-0DCA26E2AA71}"/>
                </a:ext>
              </a:extLst>
            </p:cNvPr>
            <p:cNvSpPr/>
            <p:nvPr/>
          </p:nvSpPr>
          <p:spPr>
            <a:xfrm>
              <a:off x="6157197" y="3360949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  <a:gd name="connsiteX3" fmla="*/ 714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cubicBezTo>
                    <a:pt x="714" y="423"/>
                    <a:pt x="-238" y="423"/>
                    <a:pt x="714" y="423"/>
                  </a:cubicBezTo>
                  <a:cubicBezTo>
                    <a:pt x="-238" y="423"/>
                    <a:pt x="-238" y="423"/>
                    <a:pt x="714" y="423"/>
                  </a:cubicBezTo>
                  <a:cubicBezTo>
                    <a:pt x="-238" y="-529"/>
                    <a:pt x="-238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26D90503-D48A-4D5D-8812-1267283E2930}"/>
                </a:ext>
              </a:extLst>
            </p:cNvPr>
            <p:cNvSpPr/>
            <p:nvPr/>
          </p:nvSpPr>
          <p:spPr>
            <a:xfrm>
              <a:off x="6148916" y="3363277"/>
              <a:ext cx="423" cy="714"/>
            </a:xfrm>
            <a:custGeom>
              <a:avLst/>
              <a:gdLst>
                <a:gd name="connsiteX0" fmla="*/ 423 w 423"/>
                <a:gd name="connsiteY0" fmla="*/ 0 h 714"/>
                <a:gd name="connsiteX1" fmla="*/ 423 w 423"/>
                <a:gd name="connsiteY1" fmla="*/ 0 h 714"/>
                <a:gd name="connsiteX2" fmla="*/ 423 w 423"/>
                <a:gd name="connsiteY2" fmla="*/ 0 h 714"/>
                <a:gd name="connsiteX3" fmla="*/ 423 w 423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714">
                  <a:moveTo>
                    <a:pt x="423" y="0"/>
                  </a:moveTo>
                  <a:cubicBezTo>
                    <a:pt x="423" y="0"/>
                    <a:pt x="423" y="952"/>
                    <a:pt x="423" y="0"/>
                  </a:cubicBezTo>
                  <a:cubicBezTo>
                    <a:pt x="423" y="952"/>
                    <a:pt x="423" y="952"/>
                    <a:pt x="423" y="0"/>
                  </a:cubicBezTo>
                  <a:cubicBezTo>
                    <a:pt x="-529" y="952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DCD0BC56-64A9-42B2-B7DA-180B9BD99815}"/>
                </a:ext>
              </a:extLst>
            </p:cNvPr>
            <p:cNvSpPr/>
            <p:nvPr/>
          </p:nvSpPr>
          <p:spPr>
            <a:xfrm>
              <a:off x="6146481" y="3365182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95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6992453-4E12-460E-B5A3-79228A981705}"/>
                </a:ext>
              </a:extLst>
            </p:cNvPr>
            <p:cNvSpPr/>
            <p:nvPr/>
          </p:nvSpPr>
          <p:spPr>
            <a:xfrm>
              <a:off x="6154102" y="336256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F0AEACC2-AB93-4783-9684-B30F1321EAC9}"/>
                </a:ext>
              </a:extLst>
            </p:cNvPr>
            <p:cNvSpPr/>
            <p:nvPr/>
          </p:nvSpPr>
          <p:spPr>
            <a:xfrm>
              <a:off x="6169342" y="3364759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A1A0452-26D2-452A-836C-173CF8307703}"/>
                </a:ext>
              </a:extLst>
            </p:cNvPr>
            <p:cNvSpPr/>
            <p:nvPr/>
          </p:nvSpPr>
          <p:spPr>
            <a:xfrm>
              <a:off x="6169342" y="336327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6A58641E-9E76-4B0C-8991-93BF5D67FD35}"/>
                </a:ext>
              </a:extLst>
            </p:cNvPr>
            <p:cNvSpPr/>
            <p:nvPr/>
          </p:nvSpPr>
          <p:spPr>
            <a:xfrm>
              <a:off x="6170294" y="336327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59D0013A-EF0E-45EA-AB1D-F7E99EA18A6B}"/>
                </a:ext>
              </a:extLst>
            </p:cNvPr>
            <p:cNvSpPr/>
            <p:nvPr/>
          </p:nvSpPr>
          <p:spPr>
            <a:xfrm>
              <a:off x="6152196" y="3361610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47DF398A-00C5-4D6B-8EAC-354F5D0CBB84}"/>
                </a:ext>
              </a:extLst>
            </p:cNvPr>
            <p:cNvSpPr/>
            <p:nvPr/>
          </p:nvSpPr>
          <p:spPr>
            <a:xfrm>
              <a:off x="6189582" y="3487102"/>
              <a:ext cx="5476" cy="952"/>
            </a:xfrm>
            <a:custGeom>
              <a:avLst/>
              <a:gdLst>
                <a:gd name="connsiteX0" fmla="*/ 714 w 5476"/>
                <a:gd name="connsiteY0" fmla="*/ 953 h 952"/>
                <a:gd name="connsiteX1" fmla="*/ 714 w 5476"/>
                <a:gd name="connsiteY1" fmla="*/ 953 h 952"/>
                <a:gd name="connsiteX2" fmla="*/ 714 w 5476"/>
                <a:gd name="connsiteY2" fmla="*/ 953 h 952"/>
                <a:gd name="connsiteX3" fmla="*/ 714 w 5476"/>
                <a:gd name="connsiteY3" fmla="*/ 953 h 952"/>
                <a:gd name="connsiteX4" fmla="*/ 1667 w 5476"/>
                <a:gd name="connsiteY4" fmla="*/ 0 h 952"/>
                <a:gd name="connsiteX5" fmla="*/ 2619 w 5476"/>
                <a:gd name="connsiteY5" fmla="*/ 0 h 952"/>
                <a:gd name="connsiteX6" fmla="*/ 4524 w 5476"/>
                <a:gd name="connsiteY6" fmla="*/ 0 h 952"/>
                <a:gd name="connsiteX7" fmla="*/ 5477 w 5476"/>
                <a:gd name="connsiteY7" fmla="*/ 0 h 952"/>
                <a:gd name="connsiteX8" fmla="*/ 5477 w 5476"/>
                <a:gd name="connsiteY8" fmla="*/ 0 h 952"/>
                <a:gd name="connsiteX9" fmla="*/ 3572 w 5476"/>
                <a:gd name="connsiteY9" fmla="*/ 0 h 952"/>
                <a:gd name="connsiteX10" fmla="*/ 714 w 5476"/>
                <a:gd name="connsiteY10" fmla="*/ 953 h 952"/>
                <a:gd name="connsiteX11" fmla="*/ 714 w 5476"/>
                <a:gd name="connsiteY11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76" h="952">
                  <a:moveTo>
                    <a:pt x="714" y="953"/>
                  </a:moveTo>
                  <a:cubicBezTo>
                    <a:pt x="714" y="953"/>
                    <a:pt x="714" y="953"/>
                    <a:pt x="714" y="953"/>
                  </a:cubicBezTo>
                  <a:cubicBezTo>
                    <a:pt x="-238" y="953"/>
                    <a:pt x="-238" y="0"/>
                    <a:pt x="714" y="953"/>
                  </a:cubicBezTo>
                  <a:cubicBezTo>
                    <a:pt x="-238" y="0"/>
                    <a:pt x="714" y="0"/>
                    <a:pt x="714" y="953"/>
                  </a:cubicBezTo>
                  <a:cubicBezTo>
                    <a:pt x="714" y="953"/>
                    <a:pt x="1667" y="953"/>
                    <a:pt x="1667" y="0"/>
                  </a:cubicBezTo>
                  <a:cubicBezTo>
                    <a:pt x="1667" y="0"/>
                    <a:pt x="1667" y="0"/>
                    <a:pt x="2619" y="0"/>
                  </a:cubicBezTo>
                  <a:cubicBezTo>
                    <a:pt x="3572" y="0"/>
                    <a:pt x="3572" y="0"/>
                    <a:pt x="4524" y="0"/>
                  </a:cubicBezTo>
                  <a:cubicBezTo>
                    <a:pt x="4524" y="0"/>
                    <a:pt x="4524" y="0"/>
                    <a:pt x="5477" y="0"/>
                  </a:cubicBezTo>
                  <a:cubicBezTo>
                    <a:pt x="5477" y="0"/>
                    <a:pt x="5477" y="0"/>
                    <a:pt x="5477" y="0"/>
                  </a:cubicBezTo>
                  <a:cubicBezTo>
                    <a:pt x="4524" y="0"/>
                    <a:pt x="4524" y="953"/>
                    <a:pt x="3572" y="0"/>
                  </a:cubicBezTo>
                  <a:cubicBezTo>
                    <a:pt x="1667" y="0"/>
                    <a:pt x="1667" y="953"/>
                    <a:pt x="714" y="953"/>
                  </a:cubicBezTo>
                  <a:cubicBezTo>
                    <a:pt x="714" y="953"/>
                    <a:pt x="714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890B6C5-ABA2-47F6-B679-0D9463C0B9C8}"/>
                </a:ext>
              </a:extLst>
            </p:cNvPr>
            <p:cNvSpPr/>
            <p:nvPr/>
          </p:nvSpPr>
          <p:spPr>
            <a:xfrm>
              <a:off x="6108381" y="3471862"/>
              <a:ext cx="1905" cy="1347"/>
            </a:xfrm>
            <a:custGeom>
              <a:avLst/>
              <a:gdLst>
                <a:gd name="connsiteX0" fmla="*/ 0 w 1905"/>
                <a:gd name="connsiteY0" fmla="*/ 953 h 1347"/>
                <a:gd name="connsiteX1" fmla="*/ 953 w 1905"/>
                <a:gd name="connsiteY1" fmla="*/ 0 h 1347"/>
                <a:gd name="connsiteX2" fmla="*/ 1905 w 1905"/>
                <a:gd name="connsiteY2" fmla="*/ 0 h 1347"/>
                <a:gd name="connsiteX3" fmla="*/ 0 w 1905"/>
                <a:gd name="connsiteY3" fmla="*/ 953 h 1347"/>
                <a:gd name="connsiteX4" fmla="*/ 0 w 1905"/>
                <a:gd name="connsiteY4" fmla="*/ 953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1347">
                  <a:moveTo>
                    <a:pt x="0" y="953"/>
                  </a:moveTo>
                  <a:cubicBezTo>
                    <a:pt x="0" y="0"/>
                    <a:pt x="953" y="0"/>
                    <a:pt x="953" y="0"/>
                  </a:cubicBezTo>
                  <a:cubicBezTo>
                    <a:pt x="953" y="953"/>
                    <a:pt x="1905" y="0"/>
                    <a:pt x="1905" y="0"/>
                  </a:cubicBezTo>
                  <a:cubicBezTo>
                    <a:pt x="1905" y="953"/>
                    <a:pt x="953" y="1905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2686AE4-B43D-4761-97B9-0AFB3AB03556}"/>
                </a:ext>
              </a:extLst>
            </p:cNvPr>
            <p:cNvSpPr/>
            <p:nvPr/>
          </p:nvSpPr>
          <p:spPr>
            <a:xfrm>
              <a:off x="6147011" y="3484244"/>
              <a:ext cx="1375" cy="952"/>
            </a:xfrm>
            <a:custGeom>
              <a:avLst/>
              <a:gdLst>
                <a:gd name="connsiteX0" fmla="*/ 423 w 1375"/>
                <a:gd name="connsiteY0" fmla="*/ 953 h 952"/>
                <a:gd name="connsiteX1" fmla="*/ 423 w 1375"/>
                <a:gd name="connsiteY1" fmla="*/ 953 h 952"/>
                <a:gd name="connsiteX2" fmla="*/ 1376 w 1375"/>
                <a:gd name="connsiteY2" fmla="*/ 0 h 952"/>
                <a:gd name="connsiteX3" fmla="*/ 1376 w 1375"/>
                <a:gd name="connsiteY3" fmla="*/ 0 h 952"/>
                <a:gd name="connsiteX4" fmla="*/ 423 w 1375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" h="952">
                  <a:moveTo>
                    <a:pt x="423" y="953"/>
                  </a:moveTo>
                  <a:cubicBezTo>
                    <a:pt x="423" y="953"/>
                    <a:pt x="-529" y="953"/>
                    <a:pt x="423" y="953"/>
                  </a:cubicBezTo>
                  <a:cubicBezTo>
                    <a:pt x="-529" y="953"/>
                    <a:pt x="423" y="0"/>
                    <a:pt x="1376" y="0"/>
                  </a:cubicBezTo>
                  <a:cubicBezTo>
                    <a:pt x="1376" y="0"/>
                    <a:pt x="1376" y="0"/>
                    <a:pt x="1376" y="0"/>
                  </a:cubicBezTo>
                  <a:cubicBezTo>
                    <a:pt x="1376" y="0"/>
                    <a:pt x="423" y="953"/>
                    <a:pt x="42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C3DB85A8-F7FD-4EBC-BFA5-381E9D811BF8}"/>
                </a:ext>
              </a:extLst>
            </p:cNvPr>
            <p:cNvSpPr/>
            <p:nvPr/>
          </p:nvSpPr>
          <p:spPr>
            <a:xfrm>
              <a:off x="6140767" y="3485726"/>
              <a:ext cx="1904" cy="423"/>
            </a:xfrm>
            <a:custGeom>
              <a:avLst/>
              <a:gdLst>
                <a:gd name="connsiteX0" fmla="*/ 0 w 1904"/>
                <a:gd name="connsiteY0" fmla="*/ 423 h 423"/>
                <a:gd name="connsiteX1" fmla="*/ 1905 w 1904"/>
                <a:gd name="connsiteY1" fmla="*/ 423 h 423"/>
                <a:gd name="connsiteX2" fmla="*/ 1905 w 1904"/>
                <a:gd name="connsiteY2" fmla="*/ 423 h 423"/>
                <a:gd name="connsiteX3" fmla="*/ 952 w 1904"/>
                <a:gd name="connsiteY3" fmla="*/ 423 h 423"/>
                <a:gd name="connsiteX4" fmla="*/ 0 w 190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423">
                  <a:moveTo>
                    <a:pt x="0" y="423"/>
                  </a:moveTo>
                  <a:cubicBezTo>
                    <a:pt x="952" y="-529"/>
                    <a:pt x="952" y="423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1905" y="423"/>
                    <a:pt x="1905" y="423"/>
                    <a:pt x="952" y="423"/>
                  </a:cubicBezTo>
                  <a:cubicBezTo>
                    <a:pt x="952" y="423"/>
                    <a:pt x="952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1CC97B6-F4D5-4A42-A5CB-23E2733A8416}"/>
                </a:ext>
              </a:extLst>
            </p:cNvPr>
            <p:cNvSpPr/>
            <p:nvPr/>
          </p:nvSpPr>
          <p:spPr>
            <a:xfrm>
              <a:off x="6145529" y="3486150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0 w 952"/>
                <a:gd name="connsiteY1" fmla="*/ 0 h 714"/>
                <a:gd name="connsiteX2" fmla="*/ 952 w 952"/>
                <a:gd name="connsiteY2" fmla="*/ 0 h 714"/>
                <a:gd name="connsiteX3" fmla="*/ 952 w 952"/>
                <a:gd name="connsiteY3" fmla="*/ 0 h 714"/>
                <a:gd name="connsiteX4" fmla="*/ 0 w 952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D20CB71D-81E6-47A2-B8C1-663BBF5E0B0E}"/>
                </a:ext>
              </a:extLst>
            </p:cNvPr>
            <p:cNvSpPr/>
            <p:nvPr/>
          </p:nvSpPr>
          <p:spPr>
            <a:xfrm>
              <a:off x="6123621" y="3486679"/>
              <a:ext cx="952" cy="1375"/>
            </a:xfrm>
            <a:custGeom>
              <a:avLst/>
              <a:gdLst>
                <a:gd name="connsiteX0" fmla="*/ 953 w 952"/>
                <a:gd name="connsiteY0" fmla="*/ 423 h 1375"/>
                <a:gd name="connsiteX1" fmla="*/ 0 w 952"/>
                <a:gd name="connsiteY1" fmla="*/ 1376 h 1375"/>
                <a:gd name="connsiteX2" fmla="*/ 0 w 952"/>
                <a:gd name="connsiteY2" fmla="*/ 423 h 1375"/>
                <a:gd name="connsiteX3" fmla="*/ 953 w 952"/>
                <a:gd name="connsiteY3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375">
                  <a:moveTo>
                    <a:pt x="953" y="423"/>
                  </a:moveTo>
                  <a:cubicBezTo>
                    <a:pt x="953" y="423"/>
                    <a:pt x="0" y="1376"/>
                    <a:pt x="0" y="1376"/>
                  </a:cubicBezTo>
                  <a:cubicBezTo>
                    <a:pt x="0" y="1376"/>
                    <a:pt x="0" y="1376"/>
                    <a:pt x="0" y="423"/>
                  </a:cubicBezTo>
                  <a:cubicBezTo>
                    <a:pt x="953" y="-529"/>
                    <a:pt x="953" y="423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8CA2C0E-3A4A-431B-A1F0-18D4BB567789}"/>
                </a:ext>
              </a:extLst>
            </p:cNvPr>
            <p:cNvSpPr/>
            <p:nvPr/>
          </p:nvSpPr>
          <p:spPr>
            <a:xfrm>
              <a:off x="6112192" y="3484774"/>
              <a:ext cx="1904" cy="423"/>
            </a:xfrm>
            <a:custGeom>
              <a:avLst/>
              <a:gdLst>
                <a:gd name="connsiteX0" fmla="*/ 1905 w 1904"/>
                <a:gd name="connsiteY0" fmla="*/ 423 h 423"/>
                <a:gd name="connsiteX1" fmla="*/ 0 w 1904"/>
                <a:gd name="connsiteY1" fmla="*/ 423 h 423"/>
                <a:gd name="connsiteX2" fmla="*/ 1905 w 1904"/>
                <a:gd name="connsiteY2" fmla="*/ 423 h 423"/>
                <a:gd name="connsiteX3" fmla="*/ 1905 w 190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423">
                  <a:moveTo>
                    <a:pt x="1905" y="423"/>
                  </a:moveTo>
                  <a:cubicBezTo>
                    <a:pt x="952" y="423"/>
                    <a:pt x="952" y="423"/>
                    <a:pt x="0" y="423"/>
                  </a:cubicBezTo>
                  <a:cubicBezTo>
                    <a:pt x="952" y="423"/>
                    <a:pt x="952" y="-529"/>
                    <a:pt x="1905" y="423"/>
                  </a:cubicBezTo>
                  <a:cubicBezTo>
                    <a:pt x="1905" y="423"/>
                    <a:pt x="1905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5C7E8AF-5047-4709-90E6-9D1D662301E8}"/>
                </a:ext>
              </a:extLst>
            </p:cNvPr>
            <p:cNvSpPr/>
            <p:nvPr/>
          </p:nvSpPr>
          <p:spPr>
            <a:xfrm>
              <a:off x="6096952" y="3481387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48794E41-720D-49CA-B34B-CB37FBF297EB}"/>
                </a:ext>
              </a:extLst>
            </p:cNvPr>
            <p:cNvSpPr/>
            <p:nvPr/>
          </p:nvSpPr>
          <p:spPr>
            <a:xfrm>
              <a:off x="6181724" y="3485197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953 w 952"/>
                <a:gd name="connsiteY1" fmla="*/ 0 h 952"/>
                <a:gd name="connsiteX2" fmla="*/ 0 w 952"/>
                <a:gd name="connsiteY2" fmla="*/ 953 h 952"/>
                <a:gd name="connsiteX3" fmla="*/ 953 w 952"/>
                <a:gd name="connsiteY3" fmla="*/ 0 h 952"/>
                <a:gd name="connsiteX4" fmla="*/ 953 w 952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953"/>
                    <a:pt x="953" y="0"/>
                  </a:cubicBez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0"/>
                    <a:pt x="953" y="0"/>
                  </a:cubicBezTo>
                  <a:cubicBezTo>
                    <a:pt x="0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A506AED5-F3E8-4D15-BCF1-96F2CAC24581}"/>
                </a:ext>
              </a:extLst>
            </p:cNvPr>
            <p:cNvSpPr/>
            <p:nvPr/>
          </p:nvSpPr>
          <p:spPr>
            <a:xfrm>
              <a:off x="6137909" y="3485197"/>
              <a:ext cx="423" cy="952"/>
            </a:xfrm>
            <a:custGeom>
              <a:avLst/>
              <a:gdLst>
                <a:gd name="connsiteX0" fmla="*/ 0 w 423"/>
                <a:gd name="connsiteY0" fmla="*/ 953 h 952"/>
                <a:gd name="connsiteX1" fmla="*/ 0 w 423"/>
                <a:gd name="connsiteY1" fmla="*/ 0 h 952"/>
                <a:gd name="connsiteX2" fmla="*/ 0 w 423"/>
                <a:gd name="connsiteY2" fmla="*/ 953 h 952"/>
                <a:gd name="connsiteX3" fmla="*/ 0 w 423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">
                  <a:moveTo>
                    <a:pt x="0" y="953"/>
                  </a:moveTo>
                  <a:cubicBezTo>
                    <a:pt x="0" y="953"/>
                    <a:pt x="0" y="0"/>
                    <a:pt x="0" y="0"/>
                  </a:cubicBezTo>
                  <a:cubicBezTo>
                    <a:pt x="0" y="953"/>
                    <a:pt x="953" y="953"/>
                    <a:pt x="0" y="953"/>
                  </a:cubicBezTo>
                  <a:cubicBezTo>
                    <a:pt x="953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C2C789A-52B5-47A4-BE13-9940047F6C51}"/>
                </a:ext>
              </a:extLst>
            </p:cNvPr>
            <p:cNvSpPr/>
            <p:nvPr/>
          </p:nvSpPr>
          <p:spPr>
            <a:xfrm>
              <a:off x="6136956" y="3471862"/>
              <a:ext cx="1905" cy="714"/>
            </a:xfrm>
            <a:custGeom>
              <a:avLst/>
              <a:gdLst>
                <a:gd name="connsiteX0" fmla="*/ 0 w 1905"/>
                <a:gd name="connsiteY0" fmla="*/ 0 h 714"/>
                <a:gd name="connsiteX1" fmla="*/ 0 w 1905"/>
                <a:gd name="connsiteY1" fmla="*/ 0 h 714"/>
                <a:gd name="connsiteX2" fmla="*/ 1905 w 1905"/>
                <a:gd name="connsiteY2" fmla="*/ 0 h 714"/>
                <a:gd name="connsiteX3" fmla="*/ 1905 w 1905"/>
                <a:gd name="connsiteY3" fmla="*/ 0 h 714"/>
                <a:gd name="connsiteX4" fmla="*/ 0 w 1905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953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80A533A-3931-4562-8DE7-A5502055183B}"/>
                </a:ext>
              </a:extLst>
            </p:cNvPr>
            <p:cNvSpPr/>
            <p:nvPr/>
          </p:nvSpPr>
          <p:spPr>
            <a:xfrm>
              <a:off x="6147434" y="3489007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953 h 952"/>
                <a:gd name="connsiteX2" fmla="*/ 0 w 952"/>
                <a:gd name="connsiteY2" fmla="*/ 0 h 952"/>
                <a:gd name="connsiteX3" fmla="*/ 953 w 952"/>
                <a:gd name="connsiteY3" fmla="*/ 953 h 952"/>
                <a:gd name="connsiteX4" fmla="*/ 953 w 952"/>
                <a:gd name="connsiteY4" fmla="*/ 953 h 952"/>
                <a:gd name="connsiteX5" fmla="*/ 953 w 952"/>
                <a:gd name="connsiteY5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cubicBezTo>
                    <a:pt x="953" y="953"/>
                    <a:pt x="953" y="953"/>
                    <a:pt x="953" y="953"/>
                  </a:cubicBezTo>
                  <a:cubicBezTo>
                    <a:pt x="953" y="953"/>
                    <a:pt x="0" y="953"/>
                    <a:pt x="0" y="0"/>
                  </a:cubicBezTo>
                  <a:cubicBezTo>
                    <a:pt x="0" y="953"/>
                    <a:pt x="0" y="953"/>
                    <a:pt x="953" y="953"/>
                  </a:cubicBezTo>
                  <a:cubicBezTo>
                    <a:pt x="953" y="953"/>
                    <a:pt x="953" y="953"/>
                    <a:pt x="953" y="953"/>
                  </a:cubicBez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B1C03566-CE9C-4ECD-95DA-411486401199}"/>
                </a:ext>
              </a:extLst>
            </p:cNvPr>
            <p:cNvSpPr/>
            <p:nvPr/>
          </p:nvSpPr>
          <p:spPr>
            <a:xfrm>
              <a:off x="6005750" y="3479482"/>
              <a:ext cx="714" cy="952"/>
            </a:xfrm>
            <a:custGeom>
              <a:avLst/>
              <a:gdLst>
                <a:gd name="connsiteX0" fmla="*/ 714 w 714"/>
                <a:gd name="connsiteY0" fmla="*/ 953 h 952"/>
                <a:gd name="connsiteX1" fmla="*/ 714 w 714"/>
                <a:gd name="connsiteY1" fmla="*/ 0 h 952"/>
                <a:gd name="connsiteX2" fmla="*/ 714 w 71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">
                  <a:moveTo>
                    <a:pt x="714" y="953"/>
                  </a:moveTo>
                  <a:cubicBezTo>
                    <a:pt x="-238" y="953"/>
                    <a:pt x="-238" y="953"/>
                    <a:pt x="714" y="0"/>
                  </a:cubicBezTo>
                  <a:cubicBezTo>
                    <a:pt x="714" y="0"/>
                    <a:pt x="714" y="0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8BA249F-975E-4762-A311-EE9D064751B1}"/>
                </a:ext>
              </a:extLst>
            </p:cNvPr>
            <p:cNvSpPr/>
            <p:nvPr/>
          </p:nvSpPr>
          <p:spPr>
            <a:xfrm>
              <a:off x="6003607" y="3479720"/>
              <a:ext cx="423" cy="714"/>
            </a:xfrm>
            <a:custGeom>
              <a:avLst/>
              <a:gdLst>
                <a:gd name="connsiteX0" fmla="*/ 0 w 423"/>
                <a:gd name="connsiteY0" fmla="*/ 714 h 714"/>
                <a:gd name="connsiteX1" fmla="*/ 0 w 423"/>
                <a:gd name="connsiteY1" fmla="*/ 714 h 714"/>
                <a:gd name="connsiteX2" fmla="*/ 0 w 423"/>
                <a:gd name="connsiteY2" fmla="*/ 714 h 714"/>
                <a:gd name="connsiteX3" fmla="*/ 0 w 423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714">
                  <a:moveTo>
                    <a:pt x="0" y="714"/>
                  </a:moveTo>
                  <a:cubicBezTo>
                    <a:pt x="0" y="714"/>
                    <a:pt x="0" y="-238"/>
                    <a:pt x="0" y="714"/>
                  </a:cubicBezTo>
                  <a:cubicBezTo>
                    <a:pt x="0" y="-238"/>
                    <a:pt x="952" y="-238"/>
                    <a:pt x="0" y="714"/>
                  </a:cubicBezTo>
                  <a:cubicBezTo>
                    <a:pt x="952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0759F37-6C08-439B-9E1F-AEA99BFD4DEA}"/>
                </a:ext>
              </a:extLst>
            </p:cNvPr>
            <p:cNvSpPr/>
            <p:nvPr/>
          </p:nvSpPr>
          <p:spPr>
            <a:xfrm>
              <a:off x="6118859" y="3484483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714"/>
                    <a:pt x="0" y="-238"/>
                    <a:pt x="0" y="714"/>
                  </a:cubicBezTo>
                  <a:cubicBezTo>
                    <a:pt x="953" y="-238"/>
                    <a:pt x="953" y="-238"/>
                    <a:pt x="0" y="714"/>
                  </a:cubicBezTo>
                  <a:cubicBezTo>
                    <a:pt x="953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D5B2B50-EBAA-44EC-8DB3-BE60E772D0EE}"/>
                </a:ext>
              </a:extLst>
            </p:cNvPr>
            <p:cNvSpPr/>
            <p:nvPr/>
          </p:nvSpPr>
          <p:spPr>
            <a:xfrm>
              <a:off x="6029324" y="3475910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C41E90E4-AC32-4627-BE8E-7C0A71D889E3}"/>
                </a:ext>
              </a:extLst>
            </p:cNvPr>
            <p:cNvSpPr/>
            <p:nvPr/>
          </p:nvSpPr>
          <p:spPr>
            <a:xfrm>
              <a:off x="6114096" y="3485197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  <a:gd name="connsiteX3" fmla="*/ 0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A401A52-33D2-41A1-8876-CAB2B8901C5E}"/>
                </a:ext>
              </a:extLst>
            </p:cNvPr>
            <p:cNvSpPr/>
            <p:nvPr/>
          </p:nvSpPr>
          <p:spPr>
            <a:xfrm>
              <a:off x="6042659" y="3481387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57C2D0E1-6CD0-47CE-B217-58D804F74C4B}"/>
                </a:ext>
              </a:extLst>
            </p:cNvPr>
            <p:cNvSpPr/>
            <p:nvPr/>
          </p:nvSpPr>
          <p:spPr>
            <a:xfrm>
              <a:off x="6143624" y="3486150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25658908-6C49-4218-BE06-9C7647AE61AE}"/>
                </a:ext>
              </a:extLst>
            </p:cNvPr>
            <p:cNvSpPr/>
            <p:nvPr/>
          </p:nvSpPr>
          <p:spPr>
            <a:xfrm>
              <a:off x="6108620" y="3482578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-238" y="-238"/>
                    <a:pt x="714" y="-238"/>
                    <a:pt x="714" y="714"/>
                  </a:cubicBezTo>
                  <a:cubicBezTo>
                    <a:pt x="714" y="-238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0B047F3-9343-4E71-9AEC-287DB2E563E0}"/>
                </a:ext>
              </a:extLst>
            </p:cNvPr>
            <p:cNvSpPr/>
            <p:nvPr/>
          </p:nvSpPr>
          <p:spPr>
            <a:xfrm>
              <a:off x="6041707" y="3481387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  <a:gd name="connsiteX3" fmla="*/ 952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cubicBezTo>
                    <a:pt x="0" y="0"/>
                    <a:pt x="0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676E655D-E69F-43AD-8749-DD6AFCA5A7E8}"/>
                </a:ext>
              </a:extLst>
            </p:cNvPr>
            <p:cNvSpPr/>
            <p:nvPr/>
          </p:nvSpPr>
          <p:spPr>
            <a:xfrm>
              <a:off x="6006464" y="347853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EBC0C2FF-835E-4433-826D-8FC7A73D8009}"/>
                </a:ext>
              </a:extLst>
            </p:cNvPr>
            <p:cNvSpPr/>
            <p:nvPr/>
          </p:nvSpPr>
          <p:spPr>
            <a:xfrm>
              <a:off x="6098857" y="3480434"/>
              <a:ext cx="714" cy="423"/>
            </a:xfrm>
            <a:custGeom>
              <a:avLst/>
              <a:gdLst>
                <a:gd name="connsiteX0" fmla="*/ 0 w 714"/>
                <a:gd name="connsiteY0" fmla="*/ 0 h 423"/>
                <a:gd name="connsiteX1" fmla="*/ 0 w 714"/>
                <a:gd name="connsiteY1" fmla="*/ 0 h 423"/>
                <a:gd name="connsiteX2" fmla="*/ 0 w 714"/>
                <a:gd name="connsiteY2" fmla="*/ 0 h 423"/>
                <a:gd name="connsiteX3" fmla="*/ 0 w 714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0" y="0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6DFA38F8-4A87-4AAC-8386-A149EDF09B31}"/>
                </a:ext>
              </a:extLst>
            </p:cNvPr>
            <p:cNvSpPr/>
            <p:nvPr/>
          </p:nvSpPr>
          <p:spPr>
            <a:xfrm>
              <a:off x="6132432" y="3478106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  <a:gd name="connsiteX3" fmla="*/ 714 w 714"/>
                <a:gd name="connsiteY3" fmla="*/ 423 h 423"/>
                <a:gd name="connsiteX4" fmla="*/ 714 w 714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cubicBezTo>
                    <a:pt x="-238" y="423"/>
                    <a:pt x="-238" y="423"/>
                    <a:pt x="714" y="423"/>
                  </a:cubicBezTo>
                  <a:cubicBezTo>
                    <a:pt x="-238" y="423"/>
                    <a:pt x="-238" y="-529"/>
                    <a:pt x="714" y="423"/>
                  </a:cubicBezTo>
                  <a:cubicBezTo>
                    <a:pt x="714" y="-529"/>
                    <a:pt x="714" y="423"/>
                    <a:pt x="714" y="423"/>
                  </a:cubicBezTo>
                  <a:cubicBezTo>
                    <a:pt x="714" y="423"/>
                    <a:pt x="714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E17A1450-033D-4653-AA79-FD219257C53C}"/>
                </a:ext>
              </a:extLst>
            </p:cNvPr>
            <p:cNvSpPr/>
            <p:nvPr/>
          </p:nvSpPr>
          <p:spPr>
            <a:xfrm>
              <a:off x="6079807" y="347757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81F2497-0FBC-4F9D-B2CC-AA2BAA57CAF4}"/>
                </a:ext>
              </a:extLst>
            </p:cNvPr>
            <p:cNvSpPr/>
            <p:nvPr/>
          </p:nvSpPr>
          <p:spPr>
            <a:xfrm>
              <a:off x="6062900" y="3476625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-238" y="953"/>
                    <a:pt x="-238" y="953"/>
                    <a:pt x="714" y="0"/>
                  </a:cubicBezTo>
                  <a:cubicBezTo>
                    <a:pt x="-238" y="953"/>
                    <a:pt x="-238" y="953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82CE9CD-2EEE-43BF-8D48-8CEE130CC5EC}"/>
                </a:ext>
              </a:extLst>
            </p:cNvPr>
            <p:cNvSpPr/>
            <p:nvPr/>
          </p:nvSpPr>
          <p:spPr>
            <a:xfrm>
              <a:off x="6005512" y="3477577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  <a:gd name="connsiteX3" fmla="*/ 0 w 423"/>
                <a:gd name="connsiteY3" fmla="*/ 0 h 9525"/>
                <a:gd name="connsiteX4" fmla="*/ 0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F92103D-4FFB-46B9-A735-8B30EFA3DF5A}"/>
                </a:ext>
              </a:extLst>
            </p:cNvPr>
            <p:cNvSpPr/>
            <p:nvPr/>
          </p:nvSpPr>
          <p:spPr>
            <a:xfrm>
              <a:off x="6116240" y="348519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  <a:gd name="connsiteX4" fmla="*/ 714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3592C83-12E9-414F-8486-7F3576A720F1}"/>
                </a:ext>
              </a:extLst>
            </p:cNvPr>
            <p:cNvSpPr/>
            <p:nvPr/>
          </p:nvSpPr>
          <p:spPr>
            <a:xfrm>
              <a:off x="6095046" y="3473767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E3A5F60-FB01-4312-B097-21D37D7DE3D5}"/>
                </a:ext>
              </a:extLst>
            </p:cNvPr>
            <p:cNvSpPr/>
            <p:nvPr/>
          </p:nvSpPr>
          <p:spPr>
            <a:xfrm>
              <a:off x="6040331" y="3415241"/>
              <a:ext cx="11853" cy="1799"/>
            </a:xfrm>
            <a:custGeom>
              <a:avLst/>
              <a:gdLst>
                <a:gd name="connsiteX0" fmla="*/ 423 w 11853"/>
                <a:gd name="connsiteY0" fmla="*/ 423 h 1799"/>
                <a:gd name="connsiteX1" fmla="*/ 423 w 11853"/>
                <a:gd name="connsiteY1" fmla="*/ 423 h 1799"/>
                <a:gd name="connsiteX2" fmla="*/ 3281 w 11853"/>
                <a:gd name="connsiteY2" fmla="*/ 423 h 1799"/>
                <a:gd name="connsiteX3" fmla="*/ 4233 w 11853"/>
                <a:gd name="connsiteY3" fmla="*/ 423 h 1799"/>
                <a:gd name="connsiteX4" fmla="*/ 5186 w 11853"/>
                <a:gd name="connsiteY4" fmla="*/ 423 h 1799"/>
                <a:gd name="connsiteX5" fmla="*/ 6138 w 11853"/>
                <a:gd name="connsiteY5" fmla="*/ 423 h 1799"/>
                <a:gd name="connsiteX6" fmla="*/ 7091 w 11853"/>
                <a:gd name="connsiteY6" fmla="*/ 423 h 1799"/>
                <a:gd name="connsiteX7" fmla="*/ 8043 w 11853"/>
                <a:gd name="connsiteY7" fmla="*/ 423 h 1799"/>
                <a:gd name="connsiteX8" fmla="*/ 8996 w 11853"/>
                <a:gd name="connsiteY8" fmla="*/ 423 h 1799"/>
                <a:gd name="connsiteX9" fmla="*/ 11853 w 11853"/>
                <a:gd name="connsiteY9" fmla="*/ 423 h 1799"/>
                <a:gd name="connsiteX10" fmla="*/ 11853 w 11853"/>
                <a:gd name="connsiteY10" fmla="*/ 423 h 1799"/>
                <a:gd name="connsiteX11" fmla="*/ 9948 w 11853"/>
                <a:gd name="connsiteY11" fmla="*/ 1376 h 1799"/>
                <a:gd name="connsiteX12" fmla="*/ 8996 w 11853"/>
                <a:gd name="connsiteY12" fmla="*/ 1376 h 1799"/>
                <a:gd name="connsiteX13" fmla="*/ 7091 w 11853"/>
                <a:gd name="connsiteY13" fmla="*/ 1376 h 1799"/>
                <a:gd name="connsiteX14" fmla="*/ 4233 w 11853"/>
                <a:gd name="connsiteY14" fmla="*/ 1376 h 1799"/>
                <a:gd name="connsiteX15" fmla="*/ 3281 w 11853"/>
                <a:gd name="connsiteY15" fmla="*/ 1376 h 1799"/>
                <a:gd name="connsiteX16" fmla="*/ 2328 w 11853"/>
                <a:gd name="connsiteY16" fmla="*/ 1376 h 1799"/>
                <a:gd name="connsiteX17" fmla="*/ 423 w 11853"/>
                <a:gd name="connsiteY17" fmla="*/ 423 h 1799"/>
                <a:gd name="connsiteX18" fmla="*/ 423 w 11853"/>
                <a:gd name="connsiteY18" fmla="*/ 423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53" h="1799">
                  <a:moveTo>
                    <a:pt x="423" y="423"/>
                  </a:moveTo>
                  <a:cubicBezTo>
                    <a:pt x="-529" y="423"/>
                    <a:pt x="423" y="423"/>
                    <a:pt x="423" y="423"/>
                  </a:cubicBezTo>
                  <a:cubicBezTo>
                    <a:pt x="1376" y="423"/>
                    <a:pt x="2328" y="423"/>
                    <a:pt x="3281" y="423"/>
                  </a:cubicBezTo>
                  <a:cubicBezTo>
                    <a:pt x="3281" y="423"/>
                    <a:pt x="4233" y="423"/>
                    <a:pt x="4233" y="423"/>
                  </a:cubicBezTo>
                  <a:cubicBezTo>
                    <a:pt x="4233" y="423"/>
                    <a:pt x="5186" y="423"/>
                    <a:pt x="5186" y="423"/>
                  </a:cubicBezTo>
                  <a:cubicBezTo>
                    <a:pt x="5186" y="423"/>
                    <a:pt x="6138" y="423"/>
                    <a:pt x="6138" y="423"/>
                  </a:cubicBezTo>
                  <a:cubicBezTo>
                    <a:pt x="6138" y="423"/>
                    <a:pt x="7091" y="423"/>
                    <a:pt x="7091" y="423"/>
                  </a:cubicBezTo>
                  <a:cubicBezTo>
                    <a:pt x="7091" y="423"/>
                    <a:pt x="8043" y="-529"/>
                    <a:pt x="8043" y="423"/>
                  </a:cubicBezTo>
                  <a:cubicBezTo>
                    <a:pt x="8043" y="423"/>
                    <a:pt x="8996" y="423"/>
                    <a:pt x="8996" y="423"/>
                  </a:cubicBezTo>
                  <a:cubicBezTo>
                    <a:pt x="9948" y="423"/>
                    <a:pt x="10901" y="1376"/>
                    <a:pt x="11853" y="423"/>
                  </a:cubicBezTo>
                  <a:cubicBezTo>
                    <a:pt x="11853" y="423"/>
                    <a:pt x="11853" y="423"/>
                    <a:pt x="11853" y="423"/>
                  </a:cubicBezTo>
                  <a:cubicBezTo>
                    <a:pt x="11853" y="1376"/>
                    <a:pt x="10901" y="1376"/>
                    <a:pt x="9948" y="1376"/>
                  </a:cubicBezTo>
                  <a:cubicBezTo>
                    <a:pt x="9948" y="1376"/>
                    <a:pt x="9948" y="1376"/>
                    <a:pt x="8996" y="1376"/>
                  </a:cubicBezTo>
                  <a:cubicBezTo>
                    <a:pt x="8043" y="2328"/>
                    <a:pt x="8043" y="1376"/>
                    <a:pt x="7091" y="1376"/>
                  </a:cubicBezTo>
                  <a:cubicBezTo>
                    <a:pt x="6138" y="1376"/>
                    <a:pt x="5186" y="1376"/>
                    <a:pt x="4233" y="1376"/>
                  </a:cubicBezTo>
                  <a:cubicBezTo>
                    <a:pt x="4233" y="1376"/>
                    <a:pt x="3281" y="1376"/>
                    <a:pt x="3281" y="1376"/>
                  </a:cubicBezTo>
                  <a:cubicBezTo>
                    <a:pt x="3281" y="1376"/>
                    <a:pt x="2328" y="1376"/>
                    <a:pt x="2328" y="1376"/>
                  </a:cubicBezTo>
                  <a:cubicBezTo>
                    <a:pt x="2328" y="1376"/>
                    <a:pt x="1376" y="423"/>
                    <a:pt x="423" y="423"/>
                  </a:cubicBezTo>
                  <a:cubicBezTo>
                    <a:pt x="423" y="1376"/>
                    <a:pt x="423" y="423"/>
                    <a:pt x="42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648FEB8-3D56-4B2E-A175-A7CED61D016B}"/>
                </a:ext>
              </a:extLst>
            </p:cNvPr>
            <p:cNvSpPr/>
            <p:nvPr/>
          </p:nvSpPr>
          <p:spPr>
            <a:xfrm>
              <a:off x="6029324" y="3412807"/>
              <a:ext cx="8572" cy="1904"/>
            </a:xfrm>
            <a:custGeom>
              <a:avLst/>
              <a:gdLst>
                <a:gd name="connsiteX0" fmla="*/ 0 w 8572"/>
                <a:gd name="connsiteY0" fmla="*/ 1905 h 1904"/>
                <a:gd name="connsiteX1" fmla="*/ 0 w 8572"/>
                <a:gd name="connsiteY1" fmla="*/ 1905 h 1904"/>
                <a:gd name="connsiteX2" fmla="*/ 2858 w 8572"/>
                <a:gd name="connsiteY2" fmla="*/ 952 h 1904"/>
                <a:gd name="connsiteX3" fmla="*/ 6667 w 8572"/>
                <a:gd name="connsiteY3" fmla="*/ 0 h 1904"/>
                <a:gd name="connsiteX4" fmla="*/ 7620 w 8572"/>
                <a:gd name="connsiteY4" fmla="*/ 0 h 1904"/>
                <a:gd name="connsiteX5" fmla="*/ 7620 w 8572"/>
                <a:gd name="connsiteY5" fmla="*/ 0 h 1904"/>
                <a:gd name="connsiteX6" fmla="*/ 8572 w 8572"/>
                <a:gd name="connsiteY6" fmla="*/ 952 h 1904"/>
                <a:gd name="connsiteX7" fmla="*/ 5715 w 8572"/>
                <a:gd name="connsiteY7" fmla="*/ 1905 h 1904"/>
                <a:gd name="connsiteX8" fmla="*/ 4763 w 8572"/>
                <a:gd name="connsiteY8" fmla="*/ 952 h 1904"/>
                <a:gd name="connsiteX9" fmla="*/ 2858 w 8572"/>
                <a:gd name="connsiteY9" fmla="*/ 952 h 1904"/>
                <a:gd name="connsiteX10" fmla="*/ 1905 w 8572"/>
                <a:gd name="connsiteY10" fmla="*/ 952 h 1904"/>
                <a:gd name="connsiteX11" fmla="*/ 0 w 8572"/>
                <a:gd name="connsiteY11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" h="1904">
                  <a:moveTo>
                    <a:pt x="0" y="1905"/>
                  </a:moveTo>
                  <a:cubicBezTo>
                    <a:pt x="0" y="1905"/>
                    <a:pt x="0" y="1905"/>
                    <a:pt x="0" y="1905"/>
                  </a:cubicBezTo>
                  <a:cubicBezTo>
                    <a:pt x="953" y="1905"/>
                    <a:pt x="1905" y="1905"/>
                    <a:pt x="2858" y="952"/>
                  </a:cubicBezTo>
                  <a:cubicBezTo>
                    <a:pt x="3810" y="952"/>
                    <a:pt x="4763" y="0"/>
                    <a:pt x="6667" y="0"/>
                  </a:cubicBezTo>
                  <a:cubicBezTo>
                    <a:pt x="6667" y="0"/>
                    <a:pt x="7620" y="0"/>
                    <a:pt x="7620" y="0"/>
                  </a:cubicBezTo>
                  <a:cubicBezTo>
                    <a:pt x="7620" y="0"/>
                    <a:pt x="7620" y="0"/>
                    <a:pt x="7620" y="0"/>
                  </a:cubicBezTo>
                  <a:cubicBezTo>
                    <a:pt x="7620" y="952"/>
                    <a:pt x="8572" y="952"/>
                    <a:pt x="8572" y="952"/>
                  </a:cubicBezTo>
                  <a:cubicBezTo>
                    <a:pt x="7620" y="952"/>
                    <a:pt x="5715" y="952"/>
                    <a:pt x="5715" y="1905"/>
                  </a:cubicBezTo>
                  <a:cubicBezTo>
                    <a:pt x="5715" y="1905"/>
                    <a:pt x="5715" y="952"/>
                    <a:pt x="4763" y="952"/>
                  </a:cubicBezTo>
                  <a:cubicBezTo>
                    <a:pt x="3810" y="952"/>
                    <a:pt x="3810" y="952"/>
                    <a:pt x="2858" y="952"/>
                  </a:cubicBezTo>
                  <a:cubicBezTo>
                    <a:pt x="2858" y="952"/>
                    <a:pt x="1905" y="952"/>
                    <a:pt x="1905" y="952"/>
                  </a:cubicBezTo>
                  <a:cubicBezTo>
                    <a:pt x="953" y="1905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44041E82-7960-4BDF-9360-C4A5A9DC19E1}"/>
                </a:ext>
              </a:extLst>
            </p:cNvPr>
            <p:cNvSpPr/>
            <p:nvPr/>
          </p:nvSpPr>
          <p:spPr>
            <a:xfrm>
              <a:off x="6054089" y="3417570"/>
              <a:ext cx="7619" cy="1904"/>
            </a:xfrm>
            <a:custGeom>
              <a:avLst/>
              <a:gdLst>
                <a:gd name="connsiteX0" fmla="*/ 7620 w 7619"/>
                <a:gd name="connsiteY0" fmla="*/ 952 h 1904"/>
                <a:gd name="connsiteX1" fmla="*/ 7620 w 7619"/>
                <a:gd name="connsiteY1" fmla="*/ 952 h 1904"/>
                <a:gd name="connsiteX2" fmla="*/ 4763 w 7619"/>
                <a:gd name="connsiteY2" fmla="*/ 1905 h 1904"/>
                <a:gd name="connsiteX3" fmla="*/ 3810 w 7619"/>
                <a:gd name="connsiteY3" fmla="*/ 1905 h 1904"/>
                <a:gd name="connsiteX4" fmla="*/ 0 w 7619"/>
                <a:gd name="connsiteY4" fmla="*/ 952 h 1904"/>
                <a:gd name="connsiteX5" fmla="*/ 0 w 7619"/>
                <a:gd name="connsiteY5" fmla="*/ 952 h 1904"/>
                <a:gd name="connsiteX6" fmla="*/ 0 w 7619"/>
                <a:gd name="connsiteY6" fmla="*/ 952 h 1904"/>
                <a:gd name="connsiteX7" fmla="*/ 0 w 7619"/>
                <a:gd name="connsiteY7" fmla="*/ 952 h 1904"/>
                <a:gd name="connsiteX8" fmla="*/ 0 w 7619"/>
                <a:gd name="connsiteY8" fmla="*/ 952 h 1904"/>
                <a:gd name="connsiteX9" fmla="*/ 1905 w 7619"/>
                <a:gd name="connsiteY9" fmla="*/ 952 h 1904"/>
                <a:gd name="connsiteX10" fmla="*/ 3810 w 7619"/>
                <a:gd name="connsiteY10" fmla="*/ 0 h 1904"/>
                <a:gd name="connsiteX11" fmla="*/ 7620 w 7619"/>
                <a:gd name="connsiteY11" fmla="*/ 952 h 1904"/>
                <a:gd name="connsiteX12" fmla="*/ 7620 w 7619"/>
                <a:gd name="connsiteY12" fmla="*/ 952 h 1904"/>
                <a:gd name="connsiteX13" fmla="*/ 7620 w 7619"/>
                <a:gd name="connsiteY13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19" h="1904">
                  <a:moveTo>
                    <a:pt x="7620" y="952"/>
                  </a:moveTo>
                  <a:cubicBezTo>
                    <a:pt x="6667" y="952"/>
                    <a:pt x="6667" y="952"/>
                    <a:pt x="7620" y="952"/>
                  </a:cubicBezTo>
                  <a:cubicBezTo>
                    <a:pt x="5715" y="952"/>
                    <a:pt x="4763" y="1905"/>
                    <a:pt x="4763" y="1905"/>
                  </a:cubicBezTo>
                  <a:cubicBezTo>
                    <a:pt x="4763" y="1905"/>
                    <a:pt x="4763" y="1905"/>
                    <a:pt x="3810" y="1905"/>
                  </a:cubicBezTo>
                  <a:cubicBezTo>
                    <a:pt x="2857" y="1905"/>
                    <a:pt x="1905" y="952"/>
                    <a:pt x="0" y="952"/>
                  </a:cubicBezTo>
                  <a:cubicBezTo>
                    <a:pt x="0" y="952"/>
                    <a:pt x="0" y="952"/>
                    <a:pt x="0" y="952"/>
                  </a:cubicBezTo>
                  <a:cubicBezTo>
                    <a:pt x="0" y="952"/>
                    <a:pt x="0" y="952"/>
                    <a:pt x="0" y="952"/>
                  </a:cubicBezTo>
                  <a:cubicBezTo>
                    <a:pt x="0" y="952"/>
                    <a:pt x="0" y="952"/>
                    <a:pt x="0" y="952"/>
                  </a:cubicBezTo>
                  <a:cubicBezTo>
                    <a:pt x="0" y="952"/>
                    <a:pt x="0" y="952"/>
                    <a:pt x="0" y="952"/>
                  </a:cubicBezTo>
                  <a:cubicBezTo>
                    <a:pt x="0" y="0"/>
                    <a:pt x="952" y="952"/>
                    <a:pt x="1905" y="952"/>
                  </a:cubicBezTo>
                  <a:cubicBezTo>
                    <a:pt x="2857" y="952"/>
                    <a:pt x="2857" y="0"/>
                    <a:pt x="3810" y="0"/>
                  </a:cubicBezTo>
                  <a:cubicBezTo>
                    <a:pt x="4763" y="0"/>
                    <a:pt x="6667" y="0"/>
                    <a:pt x="7620" y="952"/>
                  </a:cubicBezTo>
                  <a:cubicBezTo>
                    <a:pt x="7620" y="0"/>
                    <a:pt x="7620" y="0"/>
                    <a:pt x="7620" y="952"/>
                  </a:cubicBezTo>
                  <a:cubicBezTo>
                    <a:pt x="7620" y="952"/>
                    <a:pt x="7620" y="952"/>
                    <a:pt x="762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DC412E4-C7E9-4068-A9DB-78E4A9DCC1D0}"/>
                </a:ext>
              </a:extLst>
            </p:cNvPr>
            <p:cNvSpPr/>
            <p:nvPr/>
          </p:nvSpPr>
          <p:spPr>
            <a:xfrm>
              <a:off x="6037896" y="3420427"/>
              <a:ext cx="6667" cy="2857"/>
            </a:xfrm>
            <a:custGeom>
              <a:avLst/>
              <a:gdLst>
                <a:gd name="connsiteX0" fmla="*/ 6668 w 6667"/>
                <a:gd name="connsiteY0" fmla="*/ 1905 h 2857"/>
                <a:gd name="connsiteX1" fmla="*/ 6668 w 6667"/>
                <a:gd name="connsiteY1" fmla="*/ 1905 h 2857"/>
                <a:gd name="connsiteX2" fmla="*/ 5715 w 6667"/>
                <a:gd name="connsiteY2" fmla="*/ 1905 h 2857"/>
                <a:gd name="connsiteX3" fmla="*/ 3810 w 6667"/>
                <a:gd name="connsiteY3" fmla="*/ 2857 h 2857"/>
                <a:gd name="connsiteX4" fmla="*/ 1905 w 6667"/>
                <a:gd name="connsiteY4" fmla="*/ 2857 h 2857"/>
                <a:gd name="connsiteX5" fmla="*/ 0 w 6667"/>
                <a:gd name="connsiteY5" fmla="*/ 1905 h 2857"/>
                <a:gd name="connsiteX6" fmla="*/ 0 w 6667"/>
                <a:gd name="connsiteY6" fmla="*/ 952 h 2857"/>
                <a:gd name="connsiteX7" fmla="*/ 1905 w 6667"/>
                <a:gd name="connsiteY7" fmla="*/ 0 h 2857"/>
                <a:gd name="connsiteX8" fmla="*/ 1905 w 6667"/>
                <a:gd name="connsiteY8" fmla="*/ 952 h 2857"/>
                <a:gd name="connsiteX9" fmla="*/ 2858 w 6667"/>
                <a:gd name="connsiteY9" fmla="*/ 1905 h 2857"/>
                <a:gd name="connsiteX10" fmla="*/ 4763 w 6667"/>
                <a:gd name="connsiteY10" fmla="*/ 1905 h 2857"/>
                <a:gd name="connsiteX11" fmla="*/ 5715 w 6667"/>
                <a:gd name="connsiteY11" fmla="*/ 1905 h 2857"/>
                <a:gd name="connsiteX12" fmla="*/ 6668 w 6667"/>
                <a:gd name="connsiteY12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7" h="2857">
                  <a:moveTo>
                    <a:pt x="6668" y="1905"/>
                  </a:moveTo>
                  <a:cubicBezTo>
                    <a:pt x="5715" y="1905"/>
                    <a:pt x="5715" y="1905"/>
                    <a:pt x="6668" y="1905"/>
                  </a:cubicBezTo>
                  <a:cubicBezTo>
                    <a:pt x="5715" y="952"/>
                    <a:pt x="5715" y="1905"/>
                    <a:pt x="5715" y="1905"/>
                  </a:cubicBezTo>
                  <a:cubicBezTo>
                    <a:pt x="5715" y="2857"/>
                    <a:pt x="4763" y="2857"/>
                    <a:pt x="3810" y="2857"/>
                  </a:cubicBezTo>
                  <a:cubicBezTo>
                    <a:pt x="2858" y="2857"/>
                    <a:pt x="2858" y="2857"/>
                    <a:pt x="1905" y="2857"/>
                  </a:cubicBezTo>
                  <a:cubicBezTo>
                    <a:pt x="1905" y="2857"/>
                    <a:pt x="0" y="1905"/>
                    <a:pt x="0" y="1905"/>
                  </a:cubicBezTo>
                  <a:cubicBezTo>
                    <a:pt x="0" y="1905"/>
                    <a:pt x="0" y="952"/>
                    <a:pt x="0" y="952"/>
                  </a:cubicBezTo>
                  <a:cubicBezTo>
                    <a:pt x="0" y="952"/>
                    <a:pt x="953" y="0"/>
                    <a:pt x="1905" y="0"/>
                  </a:cubicBezTo>
                  <a:cubicBezTo>
                    <a:pt x="1905" y="0"/>
                    <a:pt x="1905" y="952"/>
                    <a:pt x="1905" y="952"/>
                  </a:cubicBezTo>
                  <a:cubicBezTo>
                    <a:pt x="1905" y="1905"/>
                    <a:pt x="1905" y="1905"/>
                    <a:pt x="2858" y="1905"/>
                  </a:cubicBezTo>
                  <a:cubicBezTo>
                    <a:pt x="3810" y="1905"/>
                    <a:pt x="3810" y="952"/>
                    <a:pt x="4763" y="1905"/>
                  </a:cubicBezTo>
                  <a:cubicBezTo>
                    <a:pt x="4763" y="1905"/>
                    <a:pt x="5715" y="1905"/>
                    <a:pt x="5715" y="1905"/>
                  </a:cubicBezTo>
                  <a:cubicBezTo>
                    <a:pt x="5715" y="0"/>
                    <a:pt x="5715" y="952"/>
                    <a:pt x="6668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28EBF1C-F29D-4826-A9E9-1FE7FF364908}"/>
                </a:ext>
              </a:extLst>
            </p:cNvPr>
            <p:cNvSpPr/>
            <p:nvPr/>
          </p:nvSpPr>
          <p:spPr>
            <a:xfrm>
              <a:off x="6155054" y="3419801"/>
              <a:ext cx="3809" cy="2001"/>
            </a:xfrm>
            <a:custGeom>
              <a:avLst/>
              <a:gdLst>
                <a:gd name="connsiteX0" fmla="*/ 3810 w 3809"/>
                <a:gd name="connsiteY0" fmla="*/ 1578 h 2001"/>
                <a:gd name="connsiteX1" fmla="*/ 3810 w 3809"/>
                <a:gd name="connsiteY1" fmla="*/ 1578 h 2001"/>
                <a:gd name="connsiteX2" fmla="*/ 1905 w 3809"/>
                <a:gd name="connsiteY2" fmla="*/ 1578 h 2001"/>
                <a:gd name="connsiteX3" fmla="*/ 952 w 3809"/>
                <a:gd name="connsiteY3" fmla="*/ 1578 h 2001"/>
                <a:gd name="connsiteX4" fmla="*/ 0 w 3809"/>
                <a:gd name="connsiteY4" fmla="*/ 1578 h 2001"/>
                <a:gd name="connsiteX5" fmla="*/ 0 w 3809"/>
                <a:gd name="connsiteY5" fmla="*/ 1578 h 2001"/>
                <a:gd name="connsiteX6" fmla="*/ 952 w 3809"/>
                <a:gd name="connsiteY6" fmla="*/ 1578 h 2001"/>
                <a:gd name="connsiteX7" fmla="*/ 1905 w 3809"/>
                <a:gd name="connsiteY7" fmla="*/ 1578 h 2001"/>
                <a:gd name="connsiteX8" fmla="*/ 1905 w 3809"/>
                <a:gd name="connsiteY8" fmla="*/ 626 h 2001"/>
                <a:gd name="connsiteX9" fmla="*/ 1905 w 3809"/>
                <a:gd name="connsiteY9" fmla="*/ 626 h 2001"/>
                <a:gd name="connsiteX10" fmla="*/ 3810 w 3809"/>
                <a:gd name="connsiteY10" fmla="*/ 1578 h 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9" h="2001">
                  <a:moveTo>
                    <a:pt x="3810" y="1578"/>
                  </a:moveTo>
                  <a:cubicBezTo>
                    <a:pt x="3810" y="1578"/>
                    <a:pt x="2857" y="1578"/>
                    <a:pt x="3810" y="1578"/>
                  </a:cubicBezTo>
                  <a:cubicBezTo>
                    <a:pt x="2857" y="1578"/>
                    <a:pt x="1905" y="1578"/>
                    <a:pt x="1905" y="1578"/>
                  </a:cubicBezTo>
                  <a:cubicBezTo>
                    <a:pt x="1905" y="1578"/>
                    <a:pt x="952" y="1578"/>
                    <a:pt x="952" y="1578"/>
                  </a:cubicBezTo>
                  <a:cubicBezTo>
                    <a:pt x="952" y="1578"/>
                    <a:pt x="0" y="1578"/>
                    <a:pt x="0" y="1578"/>
                  </a:cubicBezTo>
                  <a:cubicBezTo>
                    <a:pt x="0" y="1578"/>
                    <a:pt x="0" y="1578"/>
                    <a:pt x="0" y="1578"/>
                  </a:cubicBezTo>
                  <a:cubicBezTo>
                    <a:pt x="0" y="1578"/>
                    <a:pt x="952" y="1578"/>
                    <a:pt x="952" y="1578"/>
                  </a:cubicBezTo>
                  <a:cubicBezTo>
                    <a:pt x="952" y="2531"/>
                    <a:pt x="1905" y="1578"/>
                    <a:pt x="1905" y="1578"/>
                  </a:cubicBezTo>
                  <a:cubicBezTo>
                    <a:pt x="1905" y="1578"/>
                    <a:pt x="1905" y="626"/>
                    <a:pt x="1905" y="626"/>
                  </a:cubicBezTo>
                  <a:cubicBezTo>
                    <a:pt x="1905" y="626"/>
                    <a:pt x="1905" y="626"/>
                    <a:pt x="1905" y="626"/>
                  </a:cubicBezTo>
                  <a:cubicBezTo>
                    <a:pt x="2857" y="-327"/>
                    <a:pt x="3810" y="-327"/>
                    <a:pt x="3810" y="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1B05198-4DE9-41C8-AD2E-F20B362328F6}"/>
                </a:ext>
              </a:extLst>
            </p:cNvPr>
            <p:cNvSpPr/>
            <p:nvPr/>
          </p:nvSpPr>
          <p:spPr>
            <a:xfrm>
              <a:off x="6025514" y="3422570"/>
              <a:ext cx="5476" cy="1666"/>
            </a:xfrm>
            <a:custGeom>
              <a:avLst/>
              <a:gdLst>
                <a:gd name="connsiteX0" fmla="*/ 4763 w 5476"/>
                <a:gd name="connsiteY0" fmla="*/ 1667 h 1666"/>
                <a:gd name="connsiteX1" fmla="*/ 2857 w 5476"/>
                <a:gd name="connsiteY1" fmla="*/ 1667 h 1666"/>
                <a:gd name="connsiteX2" fmla="*/ 952 w 5476"/>
                <a:gd name="connsiteY2" fmla="*/ 1667 h 1666"/>
                <a:gd name="connsiteX3" fmla="*/ 0 w 5476"/>
                <a:gd name="connsiteY3" fmla="*/ 1667 h 1666"/>
                <a:gd name="connsiteX4" fmla="*/ 0 w 5476"/>
                <a:gd name="connsiteY4" fmla="*/ 1667 h 1666"/>
                <a:gd name="connsiteX5" fmla="*/ 952 w 5476"/>
                <a:gd name="connsiteY5" fmla="*/ 714 h 1666"/>
                <a:gd name="connsiteX6" fmla="*/ 2857 w 5476"/>
                <a:gd name="connsiteY6" fmla="*/ 714 h 1666"/>
                <a:gd name="connsiteX7" fmla="*/ 3810 w 5476"/>
                <a:gd name="connsiteY7" fmla="*/ 714 h 1666"/>
                <a:gd name="connsiteX8" fmla="*/ 4763 w 5476"/>
                <a:gd name="connsiteY8" fmla="*/ 714 h 1666"/>
                <a:gd name="connsiteX9" fmla="*/ 4763 w 5476"/>
                <a:gd name="connsiteY9" fmla="*/ 1667 h 1666"/>
                <a:gd name="connsiteX10" fmla="*/ 4763 w 5476"/>
                <a:gd name="connsiteY10" fmla="*/ 1667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6" h="1666">
                  <a:moveTo>
                    <a:pt x="4763" y="1667"/>
                  </a:moveTo>
                  <a:cubicBezTo>
                    <a:pt x="3810" y="1667"/>
                    <a:pt x="3810" y="1667"/>
                    <a:pt x="2857" y="1667"/>
                  </a:cubicBezTo>
                  <a:cubicBezTo>
                    <a:pt x="1905" y="1667"/>
                    <a:pt x="1905" y="1667"/>
                    <a:pt x="952" y="1667"/>
                  </a:cubicBezTo>
                  <a:cubicBezTo>
                    <a:pt x="952" y="1667"/>
                    <a:pt x="952" y="1667"/>
                    <a:pt x="0" y="1667"/>
                  </a:cubicBezTo>
                  <a:cubicBezTo>
                    <a:pt x="0" y="1667"/>
                    <a:pt x="0" y="1667"/>
                    <a:pt x="0" y="1667"/>
                  </a:cubicBezTo>
                  <a:cubicBezTo>
                    <a:pt x="0" y="1667"/>
                    <a:pt x="952" y="1667"/>
                    <a:pt x="952" y="714"/>
                  </a:cubicBezTo>
                  <a:cubicBezTo>
                    <a:pt x="1905" y="-238"/>
                    <a:pt x="1905" y="-238"/>
                    <a:pt x="2857" y="714"/>
                  </a:cubicBezTo>
                  <a:cubicBezTo>
                    <a:pt x="2857" y="714"/>
                    <a:pt x="3810" y="714"/>
                    <a:pt x="3810" y="714"/>
                  </a:cubicBezTo>
                  <a:cubicBezTo>
                    <a:pt x="3810" y="714"/>
                    <a:pt x="4763" y="714"/>
                    <a:pt x="4763" y="714"/>
                  </a:cubicBezTo>
                  <a:cubicBezTo>
                    <a:pt x="5715" y="714"/>
                    <a:pt x="5715" y="714"/>
                    <a:pt x="4763" y="1667"/>
                  </a:cubicBezTo>
                  <a:cubicBezTo>
                    <a:pt x="4763" y="714"/>
                    <a:pt x="4763" y="1667"/>
                    <a:pt x="4763" y="1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4B8E1DC-944B-4DFC-942B-BCB7F0B6B9CB}"/>
                </a:ext>
              </a:extLst>
            </p:cNvPr>
            <p:cNvSpPr/>
            <p:nvPr/>
          </p:nvSpPr>
          <p:spPr>
            <a:xfrm>
              <a:off x="6104571" y="3417570"/>
              <a:ext cx="6667" cy="952"/>
            </a:xfrm>
            <a:custGeom>
              <a:avLst/>
              <a:gdLst>
                <a:gd name="connsiteX0" fmla="*/ 6668 w 6667"/>
                <a:gd name="connsiteY0" fmla="*/ 0 h 952"/>
                <a:gd name="connsiteX1" fmla="*/ 4763 w 6667"/>
                <a:gd name="connsiteY1" fmla="*/ 952 h 952"/>
                <a:gd name="connsiteX2" fmla="*/ 3810 w 6667"/>
                <a:gd name="connsiteY2" fmla="*/ 952 h 952"/>
                <a:gd name="connsiteX3" fmla="*/ 953 w 6667"/>
                <a:gd name="connsiteY3" fmla="*/ 952 h 952"/>
                <a:gd name="connsiteX4" fmla="*/ 0 w 6667"/>
                <a:gd name="connsiteY4" fmla="*/ 952 h 952"/>
                <a:gd name="connsiteX5" fmla="*/ 1905 w 6667"/>
                <a:gd name="connsiteY5" fmla="*/ 952 h 952"/>
                <a:gd name="connsiteX6" fmla="*/ 3810 w 6667"/>
                <a:gd name="connsiteY6" fmla="*/ 952 h 952"/>
                <a:gd name="connsiteX7" fmla="*/ 6668 w 6667"/>
                <a:gd name="connsiteY7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952">
                  <a:moveTo>
                    <a:pt x="6668" y="0"/>
                  </a:moveTo>
                  <a:cubicBezTo>
                    <a:pt x="5715" y="0"/>
                    <a:pt x="5715" y="952"/>
                    <a:pt x="4763" y="952"/>
                  </a:cubicBezTo>
                  <a:cubicBezTo>
                    <a:pt x="4763" y="952"/>
                    <a:pt x="3810" y="952"/>
                    <a:pt x="3810" y="952"/>
                  </a:cubicBezTo>
                  <a:cubicBezTo>
                    <a:pt x="2858" y="952"/>
                    <a:pt x="1905" y="952"/>
                    <a:pt x="953" y="952"/>
                  </a:cubicBezTo>
                  <a:cubicBezTo>
                    <a:pt x="953" y="952"/>
                    <a:pt x="953" y="952"/>
                    <a:pt x="0" y="952"/>
                  </a:cubicBezTo>
                  <a:cubicBezTo>
                    <a:pt x="953" y="952"/>
                    <a:pt x="953" y="0"/>
                    <a:pt x="1905" y="952"/>
                  </a:cubicBezTo>
                  <a:cubicBezTo>
                    <a:pt x="2858" y="0"/>
                    <a:pt x="2858" y="952"/>
                    <a:pt x="3810" y="952"/>
                  </a:cubicBezTo>
                  <a:cubicBezTo>
                    <a:pt x="4763" y="0"/>
                    <a:pt x="4763" y="0"/>
                    <a:pt x="666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B5187D15-F755-4671-B7B6-2E56696B0232}"/>
                </a:ext>
              </a:extLst>
            </p:cNvPr>
            <p:cNvSpPr/>
            <p:nvPr/>
          </p:nvSpPr>
          <p:spPr>
            <a:xfrm>
              <a:off x="6045516" y="3420956"/>
              <a:ext cx="2857" cy="2328"/>
            </a:xfrm>
            <a:custGeom>
              <a:avLst/>
              <a:gdLst>
                <a:gd name="connsiteX0" fmla="*/ 0 w 2857"/>
                <a:gd name="connsiteY0" fmla="*/ 423 h 2328"/>
                <a:gd name="connsiteX1" fmla="*/ 953 w 2857"/>
                <a:gd name="connsiteY1" fmla="*/ 423 h 2328"/>
                <a:gd name="connsiteX2" fmla="*/ 2858 w 2857"/>
                <a:gd name="connsiteY2" fmla="*/ 1376 h 2328"/>
                <a:gd name="connsiteX3" fmla="*/ 2858 w 2857"/>
                <a:gd name="connsiteY3" fmla="*/ 2328 h 2328"/>
                <a:gd name="connsiteX4" fmla="*/ 1905 w 2857"/>
                <a:gd name="connsiteY4" fmla="*/ 2328 h 2328"/>
                <a:gd name="connsiteX5" fmla="*/ 953 w 2857"/>
                <a:gd name="connsiteY5" fmla="*/ 1376 h 2328"/>
                <a:gd name="connsiteX6" fmla="*/ 0 w 2857"/>
                <a:gd name="connsiteY6" fmla="*/ 1376 h 2328"/>
                <a:gd name="connsiteX7" fmla="*/ 0 w 2857"/>
                <a:gd name="connsiteY7" fmla="*/ 423 h 2328"/>
                <a:gd name="connsiteX8" fmla="*/ 0 w 2857"/>
                <a:gd name="connsiteY8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" h="2328">
                  <a:moveTo>
                    <a:pt x="0" y="423"/>
                  </a:moveTo>
                  <a:cubicBezTo>
                    <a:pt x="0" y="-529"/>
                    <a:pt x="953" y="423"/>
                    <a:pt x="953" y="423"/>
                  </a:cubicBezTo>
                  <a:cubicBezTo>
                    <a:pt x="1905" y="423"/>
                    <a:pt x="1905" y="423"/>
                    <a:pt x="2858" y="1376"/>
                  </a:cubicBezTo>
                  <a:cubicBezTo>
                    <a:pt x="2858" y="1376"/>
                    <a:pt x="2858" y="1376"/>
                    <a:pt x="2858" y="2328"/>
                  </a:cubicBezTo>
                  <a:cubicBezTo>
                    <a:pt x="2858" y="2328"/>
                    <a:pt x="2858" y="2328"/>
                    <a:pt x="1905" y="2328"/>
                  </a:cubicBezTo>
                  <a:cubicBezTo>
                    <a:pt x="1905" y="2328"/>
                    <a:pt x="1905" y="2328"/>
                    <a:pt x="953" y="1376"/>
                  </a:cubicBezTo>
                  <a:cubicBezTo>
                    <a:pt x="953" y="1376"/>
                    <a:pt x="953" y="1376"/>
                    <a:pt x="0" y="1376"/>
                  </a:cubicBezTo>
                  <a:cubicBezTo>
                    <a:pt x="0" y="1376"/>
                    <a:pt x="0" y="1376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B2A1C9E5-28FF-4F86-85AB-683BEA8BAA74}"/>
                </a:ext>
              </a:extLst>
            </p:cNvPr>
            <p:cNvSpPr/>
            <p:nvPr/>
          </p:nvSpPr>
          <p:spPr>
            <a:xfrm>
              <a:off x="6022657" y="3422861"/>
              <a:ext cx="3809" cy="1137"/>
            </a:xfrm>
            <a:custGeom>
              <a:avLst/>
              <a:gdLst>
                <a:gd name="connsiteX0" fmla="*/ 0 w 3809"/>
                <a:gd name="connsiteY0" fmla="*/ 423 h 1137"/>
                <a:gd name="connsiteX1" fmla="*/ 952 w 3809"/>
                <a:gd name="connsiteY1" fmla="*/ 423 h 1137"/>
                <a:gd name="connsiteX2" fmla="*/ 1905 w 3809"/>
                <a:gd name="connsiteY2" fmla="*/ 423 h 1137"/>
                <a:gd name="connsiteX3" fmla="*/ 2858 w 3809"/>
                <a:gd name="connsiteY3" fmla="*/ 423 h 1137"/>
                <a:gd name="connsiteX4" fmla="*/ 3810 w 3809"/>
                <a:gd name="connsiteY4" fmla="*/ 423 h 1137"/>
                <a:gd name="connsiteX5" fmla="*/ 3810 w 3809"/>
                <a:gd name="connsiteY5" fmla="*/ 423 h 1137"/>
                <a:gd name="connsiteX6" fmla="*/ 2858 w 3809"/>
                <a:gd name="connsiteY6" fmla="*/ 423 h 1137"/>
                <a:gd name="connsiteX7" fmla="*/ 952 w 3809"/>
                <a:gd name="connsiteY7" fmla="*/ 423 h 1137"/>
                <a:gd name="connsiteX8" fmla="*/ 0 w 3809"/>
                <a:gd name="connsiteY8" fmla="*/ 423 h 1137"/>
                <a:gd name="connsiteX9" fmla="*/ 0 w 3809"/>
                <a:gd name="connsiteY9" fmla="*/ 423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9" h="1137">
                  <a:moveTo>
                    <a:pt x="0" y="423"/>
                  </a:moveTo>
                  <a:cubicBezTo>
                    <a:pt x="0" y="423"/>
                    <a:pt x="952" y="423"/>
                    <a:pt x="952" y="423"/>
                  </a:cubicBezTo>
                  <a:cubicBezTo>
                    <a:pt x="1905" y="423"/>
                    <a:pt x="1905" y="423"/>
                    <a:pt x="1905" y="423"/>
                  </a:cubicBezTo>
                  <a:cubicBezTo>
                    <a:pt x="1905" y="423"/>
                    <a:pt x="1905" y="1376"/>
                    <a:pt x="2858" y="423"/>
                  </a:cubicBezTo>
                  <a:cubicBezTo>
                    <a:pt x="2858" y="423"/>
                    <a:pt x="3810" y="423"/>
                    <a:pt x="3810" y="423"/>
                  </a:cubicBezTo>
                  <a:cubicBezTo>
                    <a:pt x="3810" y="423"/>
                    <a:pt x="3810" y="423"/>
                    <a:pt x="3810" y="423"/>
                  </a:cubicBezTo>
                  <a:cubicBezTo>
                    <a:pt x="2858" y="423"/>
                    <a:pt x="3810" y="1376"/>
                    <a:pt x="2858" y="423"/>
                  </a:cubicBezTo>
                  <a:cubicBezTo>
                    <a:pt x="2858" y="423"/>
                    <a:pt x="1905" y="-529"/>
                    <a:pt x="952" y="423"/>
                  </a:cubicBezTo>
                  <a:cubicBezTo>
                    <a:pt x="952" y="1376"/>
                    <a:pt x="0" y="1376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7318A7AE-FD5F-4DD3-A254-17C7D18D4819}"/>
                </a:ext>
              </a:extLst>
            </p:cNvPr>
            <p:cNvSpPr/>
            <p:nvPr/>
          </p:nvSpPr>
          <p:spPr>
            <a:xfrm>
              <a:off x="6064566" y="3415665"/>
              <a:ext cx="4762" cy="1904"/>
            </a:xfrm>
            <a:custGeom>
              <a:avLst/>
              <a:gdLst>
                <a:gd name="connsiteX0" fmla="*/ 0 w 4762"/>
                <a:gd name="connsiteY0" fmla="*/ 1905 h 1904"/>
                <a:gd name="connsiteX1" fmla="*/ 2858 w 4762"/>
                <a:gd name="connsiteY1" fmla="*/ 952 h 1904"/>
                <a:gd name="connsiteX2" fmla="*/ 4763 w 4762"/>
                <a:gd name="connsiteY2" fmla="*/ 952 h 1904"/>
                <a:gd name="connsiteX3" fmla="*/ 4763 w 4762"/>
                <a:gd name="connsiteY3" fmla="*/ 952 h 1904"/>
                <a:gd name="connsiteX4" fmla="*/ 4763 w 4762"/>
                <a:gd name="connsiteY4" fmla="*/ 952 h 1904"/>
                <a:gd name="connsiteX5" fmla="*/ 3810 w 4762"/>
                <a:gd name="connsiteY5" fmla="*/ 952 h 1904"/>
                <a:gd name="connsiteX6" fmla="*/ 953 w 4762"/>
                <a:gd name="connsiteY6" fmla="*/ 0 h 1904"/>
                <a:gd name="connsiteX7" fmla="*/ 0 w 4762"/>
                <a:gd name="connsiteY7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1904">
                  <a:moveTo>
                    <a:pt x="0" y="1905"/>
                  </a:moveTo>
                  <a:cubicBezTo>
                    <a:pt x="0" y="952"/>
                    <a:pt x="953" y="952"/>
                    <a:pt x="2858" y="952"/>
                  </a:cubicBezTo>
                  <a:cubicBezTo>
                    <a:pt x="3810" y="952"/>
                    <a:pt x="3810" y="952"/>
                    <a:pt x="4763" y="952"/>
                  </a:cubicBezTo>
                  <a:cubicBezTo>
                    <a:pt x="4763" y="952"/>
                    <a:pt x="4763" y="952"/>
                    <a:pt x="4763" y="952"/>
                  </a:cubicBezTo>
                  <a:cubicBezTo>
                    <a:pt x="4763" y="952"/>
                    <a:pt x="4763" y="952"/>
                    <a:pt x="4763" y="952"/>
                  </a:cubicBezTo>
                  <a:cubicBezTo>
                    <a:pt x="4763" y="952"/>
                    <a:pt x="4763" y="952"/>
                    <a:pt x="3810" y="952"/>
                  </a:cubicBezTo>
                  <a:cubicBezTo>
                    <a:pt x="2858" y="0"/>
                    <a:pt x="1905" y="952"/>
                    <a:pt x="953" y="0"/>
                  </a:cubicBezTo>
                  <a:cubicBezTo>
                    <a:pt x="1905" y="1905"/>
                    <a:pt x="953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4B4153F-F934-4830-A691-E9C743D54481}"/>
                </a:ext>
              </a:extLst>
            </p:cNvPr>
            <p:cNvSpPr/>
            <p:nvPr/>
          </p:nvSpPr>
          <p:spPr>
            <a:xfrm>
              <a:off x="6050279" y="3422332"/>
              <a:ext cx="3810" cy="714"/>
            </a:xfrm>
            <a:custGeom>
              <a:avLst/>
              <a:gdLst>
                <a:gd name="connsiteX0" fmla="*/ 3810 w 3810"/>
                <a:gd name="connsiteY0" fmla="*/ 0 h 714"/>
                <a:gd name="connsiteX1" fmla="*/ 3810 w 3810"/>
                <a:gd name="connsiteY1" fmla="*/ 0 h 714"/>
                <a:gd name="connsiteX2" fmla="*/ 0 w 3810"/>
                <a:gd name="connsiteY2" fmla="*/ 0 h 714"/>
                <a:gd name="connsiteX3" fmla="*/ 0 w 3810"/>
                <a:gd name="connsiteY3" fmla="*/ 0 h 714"/>
                <a:gd name="connsiteX4" fmla="*/ 953 w 3810"/>
                <a:gd name="connsiteY4" fmla="*/ 0 h 714"/>
                <a:gd name="connsiteX5" fmla="*/ 1905 w 3810"/>
                <a:gd name="connsiteY5" fmla="*/ 0 h 714"/>
                <a:gd name="connsiteX6" fmla="*/ 1905 w 3810"/>
                <a:gd name="connsiteY6" fmla="*/ 0 h 714"/>
                <a:gd name="connsiteX7" fmla="*/ 3810 w 3810"/>
                <a:gd name="connsiteY7" fmla="*/ 0 h 714"/>
                <a:gd name="connsiteX8" fmla="*/ 3810 w 3810"/>
                <a:gd name="connsiteY8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" h="714">
                  <a:moveTo>
                    <a:pt x="3810" y="0"/>
                  </a:moveTo>
                  <a:cubicBezTo>
                    <a:pt x="2858" y="0"/>
                    <a:pt x="2858" y="952"/>
                    <a:pt x="3810" y="0"/>
                  </a:cubicBezTo>
                  <a:cubicBezTo>
                    <a:pt x="1905" y="952"/>
                    <a:pt x="953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953" y="0"/>
                  </a:cubicBezTo>
                  <a:cubicBezTo>
                    <a:pt x="953" y="0"/>
                    <a:pt x="1905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2858" y="0"/>
                    <a:pt x="3810" y="0"/>
                  </a:cubicBezTo>
                  <a:lnTo>
                    <a:pt x="381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A338CCF4-FD14-4561-8C47-D8A63E2F8CA5}"/>
                </a:ext>
              </a:extLst>
            </p:cNvPr>
            <p:cNvSpPr/>
            <p:nvPr/>
          </p:nvSpPr>
          <p:spPr>
            <a:xfrm>
              <a:off x="6055571" y="3416617"/>
              <a:ext cx="2328" cy="1375"/>
            </a:xfrm>
            <a:custGeom>
              <a:avLst/>
              <a:gdLst>
                <a:gd name="connsiteX0" fmla="*/ 423 w 2328"/>
                <a:gd name="connsiteY0" fmla="*/ 0 h 1375"/>
                <a:gd name="connsiteX1" fmla="*/ 2328 w 2328"/>
                <a:gd name="connsiteY1" fmla="*/ 0 h 1375"/>
                <a:gd name="connsiteX2" fmla="*/ 2328 w 2328"/>
                <a:gd name="connsiteY2" fmla="*/ 0 h 1375"/>
                <a:gd name="connsiteX3" fmla="*/ 1376 w 2328"/>
                <a:gd name="connsiteY3" fmla="*/ 953 h 1375"/>
                <a:gd name="connsiteX4" fmla="*/ 423 w 2328"/>
                <a:gd name="connsiteY4" fmla="*/ 953 h 1375"/>
                <a:gd name="connsiteX5" fmla="*/ 423 w 2328"/>
                <a:gd name="connsiteY5" fmla="*/ 0 h 1375"/>
                <a:gd name="connsiteX6" fmla="*/ 423 w 2328"/>
                <a:gd name="connsiteY6" fmla="*/ 0 h 1375"/>
                <a:gd name="connsiteX7" fmla="*/ 423 w 2328"/>
                <a:gd name="connsiteY7" fmla="*/ 0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8" h="1375">
                  <a:moveTo>
                    <a:pt x="423" y="0"/>
                  </a:moveTo>
                  <a:cubicBezTo>
                    <a:pt x="1376" y="0"/>
                    <a:pt x="2328" y="0"/>
                    <a:pt x="2328" y="0"/>
                  </a:cubicBezTo>
                  <a:cubicBezTo>
                    <a:pt x="2328" y="0"/>
                    <a:pt x="2328" y="0"/>
                    <a:pt x="2328" y="0"/>
                  </a:cubicBezTo>
                  <a:cubicBezTo>
                    <a:pt x="2328" y="0"/>
                    <a:pt x="2328" y="953"/>
                    <a:pt x="1376" y="953"/>
                  </a:cubicBezTo>
                  <a:cubicBezTo>
                    <a:pt x="1376" y="953"/>
                    <a:pt x="1376" y="1905"/>
                    <a:pt x="423" y="953"/>
                  </a:cubicBezTo>
                  <a:cubicBezTo>
                    <a:pt x="1376" y="0"/>
                    <a:pt x="423" y="953"/>
                    <a:pt x="423" y="0"/>
                  </a:cubicBezTo>
                  <a:cubicBezTo>
                    <a:pt x="423" y="953"/>
                    <a:pt x="-529" y="953"/>
                    <a:pt x="423" y="0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60620C67-EF93-4EE6-B793-8135EC865E56}"/>
                </a:ext>
              </a:extLst>
            </p:cNvPr>
            <p:cNvSpPr/>
            <p:nvPr/>
          </p:nvSpPr>
          <p:spPr>
            <a:xfrm>
              <a:off x="6133146" y="3414712"/>
              <a:ext cx="1905" cy="714"/>
            </a:xfrm>
            <a:custGeom>
              <a:avLst/>
              <a:gdLst>
                <a:gd name="connsiteX0" fmla="*/ 1905 w 1905"/>
                <a:gd name="connsiteY0" fmla="*/ 0 h 714"/>
                <a:gd name="connsiteX1" fmla="*/ 1905 w 1905"/>
                <a:gd name="connsiteY1" fmla="*/ 0 h 714"/>
                <a:gd name="connsiteX2" fmla="*/ 0 w 1905"/>
                <a:gd name="connsiteY2" fmla="*/ 0 h 714"/>
                <a:gd name="connsiteX3" fmla="*/ 0 w 1905"/>
                <a:gd name="connsiteY3" fmla="*/ 0 h 714"/>
                <a:gd name="connsiteX4" fmla="*/ 1905 w 1905"/>
                <a:gd name="connsiteY4" fmla="*/ 0 h 714"/>
                <a:gd name="connsiteX5" fmla="*/ 1905 w 1905"/>
                <a:gd name="connsiteY5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714">
                  <a:moveTo>
                    <a:pt x="1905" y="0"/>
                  </a:moveTo>
                  <a:cubicBezTo>
                    <a:pt x="1905" y="0"/>
                    <a:pt x="1905" y="953"/>
                    <a:pt x="1905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0275EF0F-30C9-4FB0-9D18-73DB40DD7018}"/>
                </a:ext>
              </a:extLst>
            </p:cNvPr>
            <p:cNvSpPr/>
            <p:nvPr/>
          </p:nvSpPr>
          <p:spPr>
            <a:xfrm>
              <a:off x="6074091" y="3417570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2858 w 2857"/>
                <a:gd name="connsiteY1" fmla="*/ 0 h 952"/>
                <a:gd name="connsiteX2" fmla="*/ 953 w 2857"/>
                <a:gd name="connsiteY2" fmla="*/ 952 h 952"/>
                <a:gd name="connsiteX3" fmla="*/ 0 w 2857"/>
                <a:gd name="connsiteY3" fmla="*/ 952 h 952"/>
                <a:gd name="connsiteX4" fmla="*/ 953 w 2857"/>
                <a:gd name="connsiteY4" fmla="*/ 952 h 952"/>
                <a:gd name="connsiteX5" fmla="*/ 2858 w 2857"/>
                <a:gd name="connsiteY5" fmla="*/ 0 h 952"/>
                <a:gd name="connsiteX6" fmla="*/ 2858 w 2857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cubicBezTo>
                    <a:pt x="2858" y="952"/>
                    <a:pt x="2858" y="952"/>
                    <a:pt x="2858" y="0"/>
                  </a:cubicBezTo>
                  <a:cubicBezTo>
                    <a:pt x="1905" y="0"/>
                    <a:pt x="1905" y="0"/>
                    <a:pt x="953" y="952"/>
                  </a:cubicBezTo>
                  <a:cubicBezTo>
                    <a:pt x="953" y="952"/>
                    <a:pt x="0" y="952"/>
                    <a:pt x="0" y="952"/>
                  </a:cubicBezTo>
                  <a:cubicBezTo>
                    <a:pt x="0" y="952"/>
                    <a:pt x="0" y="952"/>
                    <a:pt x="953" y="952"/>
                  </a:cubicBezTo>
                  <a:cubicBezTo>
                    <a:pt x="953" y="0"/>
                    <a:pt x="1905" y="0"/>
                    <a:pt x="2858" y="0"/>
                  </a:cubicBezTo>
                  <a:cubicBezTo>
                    <a:pt x="1905" y="0"/>
                    <a:pt x="285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B698A0A3-9ADA-49C7-8D60-BC7C117E6ABB}"/>
                </a:ext>
              </a:extLst>
            </p:cNvPr>
            <p:cNvSpPr/>
            <p:nvPr/>
          </p:nvSpPr>
          <p:spPr>
            <a:xfrm>
              <a:off x="6051232" y="3421379"/>
              <a:ext cx="2857" cy="952"/>
            </a:xfrm>
            <a:custGeom>
              <a:avLst/>
              <a:gdLst>
                <a:gd name="connsiteX0" fmla="*/ 0 w 2857"/>
                <a:gd name="connsiteY0" fmla="*/ 0 h 952"/>
                <a:gd name="connsiteX1" fmla="*/ 952 w 2857"/>
                <a:gd name="connsiteY1" fmla="*/ 0 h 952"/>
                <a:gd name="connsiteX2" fmla="*/ 2858 w 2857"/>
                <a:gd name="connsiteY2" fmla="*/ 0 h 952"/>
                <a:gd name="connsiteX3" fmla="*/ 2858 w 2857"/>
                <a:gd name="connsiteY3" fmla="*/ 0 h 952"/>
                <a:gd name="connsiteX4" fmla="*/ 2858 w 2857"/>
                <a:gd name="connsiteY4" fmla="*/ 953 h 952"/>
                <a:gd name="connsiteX5" fmla="*/ 1905 w 2857"/>
                <a:gd name="connsiteY5" fmla="*/ 953 h 952"/>
                <a:gd name="connsiteX6" fmla="*/ 0 w 2857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952">
                  <a:moveTo>
                    <a:pt x="0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1905" y="0"/>
                    <a:pt x="1905" y="0"/>
                    <a:pt x="2858" y="0"/>
                  </a:cubicBezTo>
                  <a:cubicBezTo>
                    <a:pt x="2858" y="0"/>
                    <a:pt x="2858" y="0"/>
                    <a:pt x="2858" y="0"/>
                  </a:cubicBezTo>
                  <a:cubicBezTo>
                    <a:pt x="2858" y="0"/>
                    <a:pt x="2858" y="0"/>
                    <a:pt x="2858" y="953"/>
                  </a:cubicBezTo>
                  <a:cubicBezTo>
                    <a:pt x="2858" y="0"/>
                    <a:pt x="1905" y="953"/>
                    <a:pt x="1905" y="953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CC75478B-46C5-4A5C-A606-CDC195ED2232}"/>
                </a:ext>
              </a:extLst>
            </p:cNvPr>
            <p:cNvSpPr/>
            <p:nvPr/>
          </p:nvSpPr>
          <p:spPr>
            <a:xfrm>
              <a:off x="6112430" y="3419475"/>
              <a:ext cx="1137" cy="714"/>
            </a:xfrm>
            <a:custGeom>
              <a:avLst/>
              <a:gdLst>
                <a:gd name="connsiteX0" fmla="*/ 714 w 1137"/>
                <a:gd name="connsiteY0" fmla="*/ 0 h 714"/>
                <a:gd name="connsiteX1" fmla="*/ 714 w 1137"/>
                <a:gd name="connsiteY1" fmla="*/ 0 h 714"/>
                <a:gd name="connsiteX2" fmla="*/ 714 w 1137"/>
                <a:gd name="connsiteY2" fmla="*/ 0 h 714"/>
                <a:gd name="connsiteX3" fmla="*/ 714 w 1137"/>
                <a:gd name="connsiteY3" fmla="*/ 0 h 714"/>
                <a:gd name="connsiteX4" fmla="*/ 714 w 1137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" h="714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1667" y="953"/>
                    <a:pt x="714" y="953"/>
                    <a:pt x="714" y="0"/>
                  </a:cubicBezTo>
                  <a:cubicBezTo>
                    <a:pt x="-238" y="953"/>
                    <a:pt x="-238" y="953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43573085-2DD9-49D5-82EB-BA029507E5C0}"/>
                </a:ext>
              </a:extLst>
            </p:cNvPr>
            <p:cNvSpPr/>
            <p:nvPr/>
          </p:nvSpPr>
          <p:spPr>
            <a:xfrm>
              <a:off x="6120764" y="3412807"/>
              <a:ext cx="1904" cy="423"/>
            </a:xfrm>
            <a:custGeom>
              <a:avLst/>
              <a:gdLst>
                <a:gd name="connsiteX0" fmla="*/ 1905 w 1904"/>
                <a:gd name="connsiteY0" fmla="*/ 0 h 423"/>
                <a:gd name="connsiteX1" fmla="*/ 1905 w 1904"/>
                <a:gd name="connsiteY1" fmla="*/ 0 h 423"/>
                <a:gd name="connsiteX2" fmla="*/ 0 w 1904"/>
                <a:gd name="connsiteY2" fmla="*/ 0 h 423"/>
                <a:gd name="connsiteX3" fmla="*/ 0 w 1904"/>
                <a:gd name="connsiteY3" fmla="*/ 0 h 423"/>
                <a:gd name="connsiteX4" fmla="*/ 1905 w 1904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423">
                  <a:moveTo>
                    <a:pt x="1905" y="0"/>
                  </a:moveTo>
                  <a:cubicBezTo>
                    <a:pt x="1905" y="0"/>
                    <a:pt x="1905" y="952"/>
                    <a:pt x="1905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8CC925E-2FB4-409B-84E5-488679C4A0D4}"/>
                </a:ext>
              </a:extLst>
            </p:cNvPr>
            <p:cNvSpPr/>
            <p:nvPr/>
          </p:nvSpPr>
          <p:spPr>
            <a:xfrm>
              <a:off x="6070282" y="3417570"/>
              <a:ext cx="1666" cy="9525"/>
            </a:xfrm>
            <a:custGeom>
              <a:avLst/>
              <a:gdLst>
                <a:gd name="connsiteX0" fmla="*/ 952 w 1666"/>
                <a:gd name="connsiteY0" fmla="*/ 0 h 9525"/>
                <a:gd name="connsiteX1" fmla="*/ 952 w 1666"/>
                <a:gd name="connsiteY1" fmla="*/ 0 h 9525"/>
                <a:gd name="connsiteX2" fmla="*/ 0 w 1666"/>
                <a:gd name="connsiteY2" fmla="*/ 0 h 9525"/>
                <a:gd name="connsiteX3" fmla="*/ 952 w 1666"/>
                <a:gd name="connsiteY3" fmla="*/ 0 h 9525"/>
                <a:gd name="connsiteX4" fmla="*/ 952 w 1666"/>
                <a:gd name="connsiteY4" fmla="*/ 0 h 9525"/>
                <a:gd name="connsiteX5" fmla="*/ 952 w 1666"/>
                <a:gd name="connsiteY5" fmla="*/ 0 h 9525"/>
                <a:gd name="connsiteX6" fmla="*/ 952 w 1666"/>
                <a:gd name="connsiteY6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" h="9525">
                  <a:moveTo>
                    <a:pt x="952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1905" y="0"/>
                    <a:pt x="1905" y="0"/>
                    <a:pt x="952" y="0"/>
                  </a:cubicBezTo>
                  <a:cubicBezTo>
                    <a:pt x="1905" y="0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D1CA641D-8275-4FCE-861A-45E564845E55}"/>
                </a:ext>
              </a:extLst>
            </p:cNvPr>
            <p:cNvSpPr/>
            <p:nvPr/>
          </p:nvSpPr>
          <p:spPr>
            <a:xfrm>
              <a:off x="6154631" y="3419475"/>
              <a:ext cx="846" cy="423"/>
            </a:xfrm>
            <a:custGeom>
              <a:avLst/>
              <a:gdLst>
                <a:gd name="connsiteX0" fmla="*/ 423 w 846"/>
                <a:gd name="connsiteY0" fmla="*/ 0 h 423"/>
                <a:gd name="connsiteX1" fmla="*/ 423 w 846"/>
                <a:gd name="connsiteY1" fmla="*/ 0 h 423"/>
                <a:gd name="connsiteX2" fmla="*/ 423 w 846"/>
                <a:gd name="connsiteY2" fmla="*/ 0 h 423"/>
                <a:gd name="connsiteX3" fmla="*/ 423 w 846"/>
                <a:gd name="connsiteY3" fmla="*/ 0 h 423"/>
                <a:gd name="connsiteX4" fmla="*/ 423 w 846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6" h="423">
                  <a:moveTo>
                    <a:pt x="423" y="0"/>
                  </a:moveTo>
                  <a:cubicBezTo>
                    <a:pt x="423" y="953"/>
                    <a:pt x="423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1376" y="0"/>
                    <a:pt x="423" y="0"/>
                  </a:cubicBezTo>
                  <a:cubicBezTo>
                    <a:pt x="1376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0A67EB7A-D859-41A2-9E62-5003AC8AB43E}"/>
                </a:ext>
              </a:extLst>
            </p:cNvPr>
            <p:cNvSpPr/>
            <p:nvPr/>
          </p:nvSpPr>
          <p:spPr>
            <a:xfrm>
              <a:off x="6054089" y="3422332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0 w 952"/>
                <a:gd name="connsiteY1" fmla="*/ 0 h 714"/>
                <a:gd name="connsiteX2" fmla="*/ 952 w 952"/>
                <a:gd name="connsiteY2" fmla="*/ 0 h 714"/>
                <a:gd name="connsiteX3" fmla="*/ 952 w 952"/>
                <a:gd name="connsiteY3" fmla="*/ 0 h 714"/>
                <a:gd name="connsiteX4" fmla="*/ 0 w 952"/>
                <a:gd name="connsiteY4" fmla="*/ 0 h 714"/>
                <a:gd name="connsiteX5" fmla="*/ 0 w 952"/>
                <a:gd name="connsiteY5" fmla="*/ 0 h 714"/>
                <a:gd name="connsiteX6" fmla="*/ 0 w 952"/>
                <a:gd name="connsiteY6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C45A7BB-C641-4EED-BB6E-1EA654189759}"/>
                </a:ext>
              </a:extLst>
            </p:cNvPr>
            <p:cNvSpPr/>
            <p:nvPr/>
          </p:nvSpPr>
          <p:spPr>
            <a:xfrm>
              <a:off x="6129337" y="3421379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1905 w 1905"/>
                <a:gd name="connsiteY1" fmla="*/ 0 h 9525"/>
                <a:gd name="connsiteX2" fmla="*/ 0 w 1905"/>
                <a:gd name="connsiteY2" fmla="*/ 0 h 9525"/>
                <a:gd name="connsiteX3" fmla="*/ 0 w 1905"/>
                <a:gd name="connsiteY3" fmla="*/ 0 h 9525"/>
                <a:gd name="connsiteX4" fmla="*/ 0 w 1905"/>
                <a:gd name="connsiteY4" fmla="*/ 0 h 9525"/>
                <a:gd name="connsiteX5" fmla="*/ 1905 w 1905"/>
                <a:gd name="connsiteY5" fmla="*/ 0 h 9525"/>
                <a:gd name="connsiteX6" fmla="*/ 1905 w 1905"/>
                <a:gd name="connsiteY6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cubicBezTo>
                    <a:pt x="1905" y="0"/>
                    <a:pt x="1905" y="0"/>
                    <a:pt x="1905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5D3B4D6C-476B-4CBB-9637-7EBDC4F43D18}"/>
                </a:ext>
              </a:extLst>
            </p:cNvPr>
            <p:cNvSpPr/>
            <p:nvPr/>
          </p:nvSpPr>
          <p:spPr>
            <a:xfrm>
              <a:off x="6038135" y="3423284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4ED7511-1A06-43FC-85DC-BC7B5A944EB4}"/>
                </a:ext>
              </a:extLst>
            </p:cNvPr>
            <p:cNvSpPr/>
            <p:nvPr/>
          </p:nvSpPr>
          <p:spPr>
            <a:xfrm>
              <a:off x="6093671" y="3416617"/>
              <a:ext cx="423" cy="714"/>
            </a:xfrm>
            <a:custGeom>
              <a:avLst/>
              <a:gdLst>
                <a:gd name="connsiteX0" fmla="*/ 423 w 423"/>
                <a:gd name="connsiteY0" fmla="*/ 0 h 714"/>
                <a:gd name="connsiteX1" fmla="*/ 423 w 423"/>
                <a:gd name="connsiteY1" fmla="*/ 0 h 714"/>
                <a:gd name="connsiteX2" fmla="*/ 423 w 423"/>
                <a:gd name="connsiteY2" fmla="*/ 0 h 714"/>
                <a:gd name="connsiteX3" fmla="*/ 423 w 423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714">
                  <a:moveTo>
                    <a:pt x="423" y="0"/>
                  </a:moveTo>
                  <a:cubicBezTo>
                    <a:pt x="423" y="0"/>
                    <a:pt x="423" y="953"/>
                    <a:pt x="423" y="0"/>
                  </a:cubicBezTo>
                  <a:cubicBezTo>
                    <a:pt x="423" y="953"/>
                    <a:pt x="-529" y="953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57A3F1EA-FB06-4FA3-915B-499FCC067CE7}"/>
                </a:ext>
              </a:extLst>
            </p:cNvPr>
            <p:cNvSpPr/>
            <p:nvPr/>
          </p:nvSpPr>
          <p:spPr>
            <a:xfrm>
              <a:off x="6054894" y="3416617"/>
              <a:ext cx="1099" cy="9525"/>
            </a:xfrm>
            <a:custGeom>
              <a:avLst/>
              <a:gdLst>
                <a:gd name="connsiteX0" fmla="*/ 1100 w 1099"/>
                <a:gd name="connsiteY0" fmla="*/ 0 h 9525"/>
                <a:gd name="connsiteX1" fmla="*/ 1100 w 1099"/>
                <a:gd name="connsiteY1" fmla="*/ 0 h 9525"/>
                <a:gd name="connsiteX2" fmla="*/ 1100 w 1099"/>
                <a:gd name="connsiteY2" fmla="*/ 0 h 9525"/>
                <a:gd name="connsiteX3" fmla="*/ 1100 w 1099"/>
                <a:gd name="connsiteY3" fmla="*/ 0 h 9525"/>
                <a:gd name="connsiteX4" fmla="*/ 1100 w 1099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9" h="9525">
                  <a:moveTo>
                    <a:pt x="1100" y="0"/>
                  </a:moveTo>
                  <a:cubicBezTo>
                    <a:pt x="147" y="0"/>
                    <a:pt x="147" y="0"/>
                    <a:pt x="1100" y="0"/>
                  </a:cubicBezTo>
                  <a:cubicBezTo>
                    <a:pt x="147" y="0"/>
                    <a:pt x="-805" y="0"/>
                    <a:pt x="1100" y="0"/>
                  </a:cubicBezTo>
                  <a:cubicBezTo>
                    <a:pt x="147" y="0"/>
                    <a:pt x="147" y="0"/>
                    <a:pt x="1100" y="0"/>
                  </a:cubicBezTo>
                  <a:cubicBezTo>
                    <a:pt x="1100" y="0"/>
                    <a:pt x="1100" y="0"/>
                    <a:pt x="11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081B9642-2BB1-4F20-9135-0B69E700EF29}"/>
                </a:ext>
              </a:extLst>
            </p:cNvPr>
            <p:cNvSpPr/>
            <p:nvPr/>
          </p:nvSpPr>
          <p:spPr>
            <a:xfrm>
              <a:off x="6034087" y="342423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294D17AA-22BB-4907-9398-C41C2C0454BD}"/>
                </a:ext>
              </a:extLst>
            </p:cNvPr>
            <p:cNvSpPr/>
            <p:nvPr/>
          </p:nvSpPr>
          <p:spPr>
            <a:xfrm>
              <a:off x="6123621" y="3412807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9EE160-CB3A-415E-A6ED-B60BF2AF2DD4}"/>
                </a:ext>
              </a:extLst>
            </p:cNvPr>
            <p:cNvSpPr/>
            <p:nvPr/>
          </p:nvSpPr>
          <p:spPr>
            <a:xfrm>
              <a:off x="6149339" y="3419713"/>
              <a:ext cx="952" cy="714"/>
            </a:xfrm>
            <a:custGeom>
              <a:avLst/>
              <a:gdLst>
                <a:gd name="connsiteX0" fmla="*/ 953 w 952"/>
                <a:gd name="connsiteY0" fmla="*/ 714 h 714"/>
                <a:gd name="connsiteX1" fmla="*/ 0 w 952"/>
                <a:gd name="connsiteY1" fmla="*/ 714 h 714"/>
                <a:gd name="connsiteX2" fmla="*/ 953 w 952"/>
                <a:gd name="connsiteY2" fmla="*/ 714 h 714"/>
                <a:gd name="connsiteX3" fmla="*/ 953 w 952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714">
                  <a:moveTo>
                    <a:pt x="953" y="714"/>
                  </a:moveTo>
                  <a:cubicBezTo>
                    <a:pt x="953" y="714"/>
                    <a:pt x="0" y="714"/>
                    <a:pt x="0" y="714"/>
                  </a:cubicBezTo>
                  <a:cubicBezTo>
                    <a:pt x="0" y="-238"/>
                    <a:pt x="0" y="-238"/>
                    <a:pt x="953" y="714"/>
                  </a:cubicBezTo>
                  <a:cubicBezTo>
                    <a:pt x="953" y="-238"/>
                    <a:pt x="953" y="-238"/>
                    <a:pt x="95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3CD7B87-8642-4413-B2B5-B78F39A9005B}"/>
                </a:ext>
              </a:extLst>
            </p:cNvPr>
            <p:cNvSpPr/>
            <p:nvPr/>
          </p:nvSpPr>
          <p:spPr>
            <a:xfrm>
              <a:off x="6166722" y="3419475"/>
              <a:ext cx="714" cy="423"/>
            </a:xfrm>
            <a:custGeom>
              <a:avLst/>
              <a:gdLst>
                <a:gd name="connsiteX0" fmla="*/ 714 w 714"/>
                <a:gd name="connsiteY0" fmla="*/ 0 h 423"/>
                <a:gd name="connsiteX1" fmla="*/ 714 w 714"/>
                <a:gd name="connsiteY1" fmla="*/ 0 h 423"/>
                <a:gd name="connsiteX2" fmla="*/ 714 w 714"/>
                <a:gd name="connsiteY2" fmla="*/ 0 h 423"/>
                <a:gd name="connsiteX3" fmla="*/ 714 w 714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714" y="0"/>
                  </a:moveTo>
                  <a:cubicBezTo>
                    <a:pt x="714" y="0"/>
                    <a:pt x="714" y="953"/>
                    <a:pt x="714" y="0"/>
                  </a:cubicBezTo>
                  <a:cubicBezTo>
                    <a:pt x="-238" y="953"/>
                    <a:pt x="-238" y="0"/>
                    <a:pt x="714" y="0"/>
                  </a:cubicBezTo>
                  <a:cubicBezTo>
                    <a:pt x="-238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29E51AA5-688E-45F0-A298-6CF2C6053D77}"/>
                </a:ext>
              </a:extLst>
            </p:cNvPr>
            <p:cNvSpPr/>
            <p:nvPr/>
          </p:nvSpPr>
          <p:spPr>
            <a:xfrm>
              <a:off x="6159102" y="3421379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047CFBED-D8E6-47A0-9E81-9E60B765FBCD}"/>
                </a:ext>
              </a:extLst>
            </p:cNvPr>
            <p:cNvSpPr/>
            <p:nvPr/>
          </p:nvSpPr>
          <p:spPr>
            <a:xfrm>
              <a:off x="6050517" y="341947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9D21BEA-98CE-4589-8774-DE7BB59CD892}"/>
                </a:ext>
              </a:extLst>
            </p:cNvPr>
            <p:cNvSpPr/>
            <p:nvPr/>
          </p:nvSpPr>
          <p:spPr>
            <a:xfrm>
              <a:off x="6103196" y="3419475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  <a:gd name="connsiteX4" fmla="*/ 423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-529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C2E852-B426-4D18-B556-A87E8588484C}"/>
                </a:ext>
              </a:extLst>
            </p:cNvPr>
            <p:cNvSpPr/>
            <p:nvPr/>
          </p:nvSpPr>
          <p:spPr>
            <a:xfrm>
              <a:off x="6056946" y="3422570"/>
              <a:ext cx="423" cy="714"/>
            </a:xfrm>
            <a:custGeom>
              <a:avLst/>
              <a:gdLst>
                <a:gd name="connsiteX0" fmla="*/ 0 w 423"/>
                <a:gd name="connsiteY0" fmla="*/ 714 h 714"/>
                <a:gd name="connsiteX1" fmla="*/ 0 w 423"/>
                <a:gd name="connsiteY1" fmla="*/ 714 h 714"/>
                <a:gd name="connsiteX2" fmla="*/ 0 w 423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953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72264855-AF14-406E-8CB8-D0A1A92EF970}"/>
                </a:ext>
              </a:extLst>
            </p:cNvPr>
            <p:cNvSpPr/>
            <p:nvPr/>
          </p:nvSpPr>
          <p:spPr>
            <a:xfrm>
              <a:off x="6167437" y="341947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FCAD639-26C4-4CA5-8C7F-C844319CB461}"/>
                </a:ext>
              </a:extLst>
            </p:cNvPr>
            <p:cNvSpPr/>
            <p:nvPr/>
          </p:nvSpPr>
          <p:spPr>
            <a:xfrm>
              <a:off x="6023609" y="3418760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  <a:gd name="connsiteX3" fmla="*/ 0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cubicBezTo>
                    <a:pt x="0" y="714"/>
                    <a:pt x="952" y="-238"/>
                    <a:pt x="0" y="714"/>
                  </a:cubicBezTo>
                  <a:cubicBezTo>
                    <a:pt x="952" y="-238"/>
                    <a:pt x="952" y="-238"/>
                    <a:pt x="0" y="714"/>
                  </a:cubicBezTo>
                  <a:cubicBezTo>
                    <a:pt x="952" y="714"/>
                    <a:pt x="952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1280A532-CD68-439A-88D4-D5B5EE5C1113}"/>
                </a:ext>
              </a:extLst>
            </p:cNvPr>
            <p:cNvSpPr/>
            <p:nvPr/>
          </p:nvSpPr>
          <p:spPr>
            <a:xfrm>
              <a:off x="6012179" y="342042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7F6226F-879A-4027-99C4-4C1C03790A07}"/>
                </a:ext>
              </a:extLst>
            </p:cNvPr>
            <p:cNvSpPr/>
            <p:nvPr/>
          </p:nvSpPr>
          <p:spPr>
            <a:xfrm>
              <a:off x="6114096" y="341947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A938DBF-042E-4795-A14A-DA1FC1CAFAD6}"/>
                </a:ext>
              </a:extLst>
            </p:cNvPr>
            <p:cNvSpPr/>
            <p:nvPr/>
          </p:nvSpPr>
          <p:spPr>
            <a:xfrm>
              <a:off x="6150292" y="3420427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  <a:gd name="connsiteX4" fmla="*/ 0 w 71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5DF8CFB9-6FDB-45D8-AB57-D6BF223DD8CB}"/>
                </a:ext>
              </a:extLst>
            </p:cNvPr>
            <p:cNvSpPr/>
            <p:nvPr/>
          </p:nvSpPr>
          <p:spPr>
            <a:xfrm>
              <a:off x="6055994" y="3422570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BB468A6-CE9C-4F75-9922-63B4344FB03C}"/>
                </a:ext>
              </a:extLst>
            </p:cNvPr>
            <p:cNvSpPr/>
            <p:nvPr/>
          </p:nvSpPr>
          <p:spPr>
            <a:xfrm>
              <a:off x="6109572" y="3414950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714"/>
                    <a:pt x="714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-238"/>
                    <a:pt x="714" y="-238"/>
                    <a:pt x="714" y="714"/>
                  </a:cubicBezTo>
                  <a:cubicBezTo>
                    <a:pt x="714" y="-238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6A35717F-2334-442B-A930-C4DAE813735D}"/>
                </a:ext>
              </a:extLst>
            </p:cNvPr>
            <p:cNvSpPr/>
            <p:nvPr/>
          </p:nvSpPr>
          <p:spPr>
            <a:xfrm>
              <a:off x="6021704" y="3421379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1941D9E0-AEA8-45E2-8311-165ED452874B}"/>
                </a:ext>
              </a:extLst>
            </p:cNvPr>
            <p:cNvSpPr/>
            <p:nvPr/>
          </p:nvSpPr>
          <p:spPr>
            <a:xfrm>
              <a:off x="6036944" y="3488584"/>
              <a:ext cx="8572" cy="1375"/>
            </a:xfrm>
            <a:custGeom>
              <a:avLst/>
              <a:gdLst>
                <a:gd name="connsiteX0" fmla="*/ 8572 w 8572"/>
                <a:gd name="connsiteY0" fmla="*/ 423 h 1375"/>
                <a:gd name="connsiteX1" fmla="*/ 8572 w 8572"/>
                <a:gd name="connsiteY1" fmla="*/ 423 h 1375"/>
                <a:gd name="connsiteX2" fmla="*/ 5715 w 8572"/>
                <a:gd name="connsiteY2" fmla="*/ 1376 h 1375"/>
                <a:gd name="connsiteX3" fmla="*/ 3810 w 8572"/>
                <a:gd name="connsiteY3" fmla="*/ 1376 h 1375"/>
                <a:gd name="connsiteX4" fmla="*/ 1905 w 8572"/>
                <a:gd name="connsiteY4" fmla="*/ 1376 h 1375"/>
                <a:gd name="connsiteX5" fmla="*/ 0 w 8572"/>
                <a:gd name="connsiteY5" fmla="*/ 1376 h 1375"/>
                <a:gd name="connsiteX6" fmla="*/ 0 w 8572"/>
                <a:gd name="connsiteY6" fmla="*/ 1376 h 1375"/>
                <a:gd name="connsiteX7" fmla="*/ 0 w 8572"/>
                <a:gd name="connsiteY7" fmla="*/ 1376 h 1375"/>
                <a:gd name="connsiteX8" fmla="*/ 1905 w 8572"/>
                <a:gd name="connsiteY8" fmla="*/ 423 h 1375"/>
                <a:gd name="connsiteX9" fmla="*/ 2858 w 8572"/>
                <a:gd name="connsiteY9" fmla="*/ 423 h 1375"/>
                <a:gd name="connsiteX10" fmla="*/ 2858 w 8572"/>
                <a:gd name="connsiteY10" fmla="*/ 423 h 1375"/>
                <a:gd name="connsiteX11" fmla="*/ 4763 w 8572"/>
                <a:gd name="connsiteY11" fmla="*/ 1376 h 1375"/>
                <a:gd name="connsiteX12" fmla="*/ 6667 w 8572"/>
                <a:gd name="connsiteY12" fmla="*/ 1376 h 1375"/>
                <a:gd name="connsiteX13" fmla="*/ 8572 w 8572"/>
                <a:gd name="connsiteY13" fmla="*/ 423 h 1375"/>
                <a:gd name="connsiteX14" fmla="*/ 8572 w 8572"/>
                <a:gd name="connsiteY14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72" h="1375">
                  <a:moveTo>
                    <a:pt x="8572" y="423"/>
                  </a:moveTo>
                  <a:cubicBezTo>
                    <a:pt x="8572" y="423"/>
                    <a:pt x="8572" y="1376"/>
                    <a:pt x="8572" y="423"/>
                  </a:cubicBezTo>
                  <a:cubicBezTo>
                    <a:pt x="7620" y="1376"/>
                    <a:pt x="5715" y="1376"/>
                    <a:pt x="5715" y="1376"/>
                  </a:cubicBezTo>
                  <a:cubicBezTo>
                    <a:pt x="4763" y="1376"/>
                    <a:pt x="4763" y="1376"/>
                    <a:pt x="3810" y="1376"/>
                  </a:cubicBezTo>
                  <a:cubicBezTo>
                    <a:pt x="2858" y="1376"/>
                    <a:pt x="2858" y="1376"/>
                    <a:pt x="1905" y="1376"/>
                  </a:cubicBezTo>
                  <a:cubicBezTo>
                    <a:pt x="1905" y="1376"/>
                    <a:pt x="952" y="1376"/>
                    <a:pt x="0" y="1376"/>
                  </a:cubicBezTo>
                  <a:cubicBezTo>
                    <a:pt x="0" y="1376"/>
                    <a:pt x="0" y="1376"/>
                    <a:pt x="0" y="1376"/>
                  </a:cubicBezTo>
                  <a:cubicBezTo>
                    <a:pt x="0" y="1376"/>
                    <a:pt x="0" y="1376"/>
                    <a:pt x="0" y="1376"/>
                  </a:cubicBezTo>
                  <a:cubicBezTo>
                    <a:pt x="952" y="1376"/>
                    <a:pt x="952" y="1376"/>
                    <a:pt x="1905" y="423"/>
                  </a:cubicBezTo>
                  <a:cubicBezTo>
                    <a:pt x="1905" y="423"/>
                    <a:pt x="2858" y="-529"/>
                    <a:pt x="2858" y="423"/>
                  </a:cubicBezTo>
                  <a:cubicBezTo>
                    <a:pt x="2858" y="423"/>
                    <a:pt x="2858" y="423"/>
                    <a:pt x="2858" y="423"/>
                  </a:cubicBezTo>
                  <a:cubicBezTo>
                    <a:pt x="2858" y="1376"/>
                    <a:pt x="3810" y="1376"/>
                    <a:pt x="4763" y="1376"/>
                  </a:cubicBezTo>
                  <a:cubicBezTo>
                    <a:pt x="5715" y="1376"/>
                    <a:pt x="6667" y="423"/>
                    <a:pt x="6667" y="1376"/>
                  </a:cubicBezTo>
                  <a:cubicBezTo>
                    <a:pt x="7620" y="423"/>
                    <a:pt x="7620" y="423"/>
                    <a:pt x="8572" y="423"/>
                  </a:cubicBezTo>
                  <a:cubicBezTo>
                    <a:pt x="7620" y="-529"/>
                    <a:pt x="8572" y="423"/>
                    <a:pt x="857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97EACD87-01F6-4EE3-95E3-1DB097B541FE}"/>
                </a:ext>
              </a:extLst>
            </p:cNvPr>
            <p:cNvSpPr/>
            <p:nvPr/>
          </p:nvSpPr>
          <p:spPr>
            <a:xfrm>
              <a:off x="6047421" y="3489007"/>
              <a:ext cx="5715" cy="952"/>
            </a:xfrm>
            <a:custGeom>
              <a:avLst/>
              <a:gdLst>
                <a:gd name="connsiteX0" fmla="*/ 5715 w 5715"/>
                <a:gd name="connsiteY0" fmla="*/ 953 h 952"/>
                <a:gd name="connsiteX1" fmla="*/ 0 w 5715"/>
                <a:gd name="connsiteY1" fmla="*/ 953 h 952"/>
                <a:gd name="connsiteX2" fmla="*/ 953 w 5715"/>
                <a:gd name="connsiteY2" fmla="*/ 0 h 952"/>
                <a:gd name="connsiteX3" fmla="*/ 5715 w 571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" h="952">
                  <a:moveTo>
                    <a:pt x="5715" y="953"/>
                  </a:moveTo>
                  <a:cubicBezTo>
                    <a:pt x="3810" y="953"/>
                    <a:pt x="1905" y="953"/>
                    <a:pt x="0" y="953"/>
                  </a:cubicBezTo>
                  <a:cubicBezTo>
                    <a:pt x="0" y="953"/>
                    <a:pt x="0" y="0"/>
                    <a:pt x="953" y="0"/>
                  </a:cubicBezTo>
                  <a:cubicBezTo>
                    <a:pt x="1905" y="0"/>
                    <a:pt x="3810" y="0"/>
                    <a:pt x="571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BAEDAF7-21E4-4E9F-B1B7-F9942EB298BA}"/>
                </a:ext>
              </a:extLst>
            </p:cNvPr>
            <p:cNvSpPr/>
            <p:nvPr/>
          </p:nvSpPr>
          <p:spPr>
            <a:xfrm>
              <a:off x="6047421" y="3487102"/>
              <a:ext cx="5715" cy="2328"/>
            </a:xfrm>
            <a:custGeom>
              <a:avLst/>
              <a:gdLst>
                <a:gd name="connsiteX0" fmla="*/ 5715 w 5715"/>
                <a:gd name="connsiteY0" fmla="*/ 953 h 2328"/>
                <a:gd name="connsiteX1" fmla="*/ 4763 w 5715"/>
                <a:gd name="connsiteY1" fmla="*/ 953 h 2328"/>
                <a:gd name="connsiteX2" fmla="*/ 3810 w 5715"/>
                <a:gd name="connsiteY2" fmla="*/ 1905 h 2328"/>
                <a:gd name="connsiteX3" fmla="*/ 2858 w 5715"/>
                <a:gd name="connsiteY3" fmla="*/ 1905 h 2328"/>
                <a:gd name="connsiteX4" fmla="*/ 953 w 5715"/>
                <a:gd name="connsiteY4" fmla="*/ 953 h 2328"/>
                <a:gd name="connsiteX5" fmla="*/ 0 w 5715"/>
                <a:gd name="connsiteY5" fmla="*/ 953 h 2328"/>
                <a:gd name="connsiteX6" fmla="*/ 953 w 5715"/>
                <a:gd name="connsiteY6" fmla="*/ 953 h 2328"/>
                <a:gd name="connsiteX7" fmla="*/ 3810 w 5715"/>
                <a:gd name="connsiteY7" fmla="*/ 0 h 2328"/>
                <a:gd name="connsiteX8" fmla="*/ 5715 w 5715"/>
                <a:gd name="connsiteY8" fmla="*/ 953 h 2328"/>
                <a:gd name="connsiteX9" fmla="*/ 5715 w 5715"/>
                <a:gd name="connsiteY9" fmla="*/ 95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" h="2328">
                  <a:moveTo>
                    <a:pt x="5715" y="953"/>
                  </a:moveTo>
                  <a:cubicBezTo>
                    <a:pt x="5715" y="953"/>
                    <a:pt x="4763" y="953"/>
                    <a:pt x="4763" y="953"/>
                  </a:cubicBezTo>
                  <a:cubicBezTo>
                    <a:pt x="4763" y="953"/>
                    <a:pt x="3810" y="953"/>
                    <a:pt x="3810" y="1905"/>
                  </a:cubicBezTo>
                  <a:cubicBezTo>
                    <a:pt x="3810" y="2857"/>
                    <a:pt x="2858" y="1905"/>
                    <a:pt x="2858" y="1905"/>
                  </a:cubicBezTo>
                  <a:cubicBezTo>
                    <a:pt x="2858" y="953"/>
                    <a:pt x="1905" y="953"/>
                    <a:pt x="953" y="953"/>
                  </a:cubicBezTo>
                  <a:cubicBezTo>
                    <a:pt x="953" y="953"/>
                    <a:pt x="953" y="953"/>
                    <a:pt x="0" y="953"/>
                  </a:cubicBezTo>
                  <a:cubicBezTo>
                    <a:pt x="0" y="953"/>
                    <a:pt x="953" y="953"/>
                    <a:pt x="953" y="953"/>
                  </a:cubicBezTo>
                  <a:cubicBezTo>
                    <a:pt x="1905" y="953"/>
                    <a:pt x="2858" y="953"/>
                    <a:pt x="3810" y="0"/>
                  </a:cubicBezTo>
                  <a:cubicBezTo>
                    <a:pt x="4763" y="0"/>
                    <a:pt x="4763" y="0"/>
                    <a:pt x="5715" y="953"/>
                  </a:cubicBezTo>
                  <a:cubicBezTo>
                    <a:pt x="4763" y="0"/>
                    <a:pt x="4763" y="953"/>
                    <a:pt x="571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E358601-4D7F-4870-BD5C-2D78CB3EAD63}"/>
                </a:ext>
              </a:extLst>
            </p:cNvPr>
            <p:cNvSpPr/>
            <p:nvPr/>
          </p:nvSpPr>
          <p:spPr>
            <a:xfrm>
              <a:off x="6057899" y="3486955"/>
              <a:ext cx="1904" cy="1099"/>
            </a:xfrm>
            <a:custGeom>
              <a:avLst/>
              <a:gdLst>
                <a:gd name="connsiteX0" fmla="*/ 1905 w 1904"/>
                <a:gd name="connsiteY0" fmla="*/ 1100 h 1099"/>
                <a:gd name="connsiteX1" fmla="*/ 0 w 1904"/>
                <a:gd name="connsiteY1" fmla="*/ 1100 h 1099"/>
                <a:gd name="connsiteX2" fmla="*/ 0 w 1904"/>
                <a:gd name="connsiteY2" fmla="*/ 1100 h 1099"/>
                <a:gd name="connsiteX3" fmla="*/ 0 w 1904"/>
                <a:gd name="connsiteY3" fmla="*/ 1100 h 1099"/>
                <a:gd name="connsiteX4" fmla="*/ 1905 w 1904"/>
                <a:gd name="connsiteY4" fmla="*/ 1100 h 1099"/>
                <a:gd name="connsiteX5" fmla="*/ 1905 w 1904"/>
                <a:gd name="connsiteY5" fmla="*/ 1100 h 1099"/>
                <a:gd name="connsiteX6" fmla="*/ 1905 w 1904"/>
                <a:gd name="connsiteY6" fmla="*/ 1100 h 1099"/>
                <a:gd name="connsiteX7" fmla="*/ 1905 w 1904"/>
                <a:gd name="connsiteY7" fmla="*/ 1100 h 1099"/>
                <a:gd name="connsiteX8" fmla="*/ 1905 w 1904"/>
                <a:gd name="connsiteY8" fmla="*/ 1100 h 1099"/>
                <a:gd name="connsiteX9" fmla="*/ 1905 w 1904"/>
                <a:gd name="connsiteY9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4" h="1099">
                  <a:moveTo>
                    <a:pt x="1905" y="1100"/>
                  </a:moveTo>
                  <a:cubicBezTo>
                    <a:pt x="953" y="147"/>
                    <a:pt x="953" y="147"/>
                    <a:pt x="0" y="110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100"/>
                    <a:pt x="0" y="1100"/>
                    <a:pt x="0" y="1100"/>
                  </a:cubicBezTo>
                  <a:cubicBezTo>
                    <a:pt x="0" y="147"/>
                    <a:pt x="0" y="-805"/>
                    <a:pt x="1905" y="1100"/>
                  </a:cubicBezTo>
                  <a:cubicBezTo>
                    <a:pt x="953" y="147"/>
                    <a:pt x="953" y="147"/>
                    <a:pt x="1905" y="1100"/>
                  </a:cubicBezTo>
                  <a:cubicBezTo>
                    <a:pt x="1905" y="-805"/>
                    <a:pt x="1905" y="147"/>
                    <a:pt x="1905" y="1100"/>
                  </a:cubicBezTo>
                  <a:cubicBezTo>
                    <a:pt x="1905" y="147"/>
                    <a:pt x="1905" y="1100"/>
                    <a:pt x="1905" y="1100"/>
                  </a:cubicBezTo>
                  <a:cubicBezTo>
                    <a:pt x="1905" y="1100"/>
                    <a:pt x="1905" y="1100"/>
                    <a:pt x="1905" y="1100"/>
                  </a:cubicBezTo>
                  <a:lnTo>
                    <a:pt x="1905" y="1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D7D3063F-D486-411A-AB95-505BA59F5837}"/>
                </a:ext>
              </a:extLst>
            </p:cNvPr>
            <p:cNvSpPr/>
            <p:nvPr/>
          </p:nvSpPr>
          <p:spPr>
            <a:xfrm>
              <a:off x="6055041" y="348805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191FDDE3-7053-41DB-96C3-908876F4338B}"/>
                </a:ext>
              </a:extLst>
            </p:cNvPr>
            <p:cNvSpPr/>
            <p:nvPr/>
          </p:nvSpPr>
          <p:spPr>
            <a:xfrm>
              <a:off x="6053137" y="348900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B7FC240F-9CEF-4F8F-9171-CF8A7FCAD18D}"/>
                </a:ext>
              </a:extLst>
            </p:cNvPr>
            <p:cNvSpPr/>
            <p:nvPr/>
          </p:nvSpPr>
          <p:spPr>
            <a:xfrm>
              <a:off x="6054618" y="3489007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  <a:gd name="connsiteX4" fmla="*/ 423 w 423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F06527CD-4F88-453D-98F9-13F867D24123}"/>
                </a:ext>
              </a:extLst>
            </p:cNvPr>
            <p:cNvSpPr/>
            <p:nvPr/>
          </p:nvSpPr>
          <p:spPr>
            <a:xfrm>
              <a:off x="6055994" y="3487102"/>
              <a:ext cx="952" cy="423"/>
            </a:xfrm>
            <a:custGeom>
              <a:avLst/>
              <a:gdLst>
                <a:gd name="connsiteX0" fmla="*/ 0 w 952"/>
                <a:gd name="connsiteY0" fmla="*/ 0 h 423"/>
                <a:gd name="connsiteX1" fmla="*/ 952 w 952"/>
                <a:gd name="connsiteY1" fmla="*/ 0 h 423"/>
                <a:gd name="connsiteX2" fmla="*/ 952 w 952"/>
                <a:gd name="connsiteY2" fmla="*/ 0 h 423"/>
                <a:gd name="connsiteX3" fmla="*/ 0 w 952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75C1D369-324F-4E6B-A8B3-5AA4EE279636}"/>
                </a:ext>
              </a:extLst>
            </p:cNvPr>
            <p:cNvSpPr/>
            <p:nvPr/>
          </p:nvSpPr>
          <p:spPr>
            <a:xfrm>
              <a:off x="6055280" y="3487102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  <a:gd name="connsiteX4" fmla="*/ 714 w 714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714" y="0"/>
                    <a:pt x="714" y="953"/>
                    <a:pt x="714" y="0"/>
                  </a:cubicBezTo>
                  <a:cubicBezTo>
                    <a:pt x="-238" y="953"/>
                    <a:pt x="-238" y="953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8B903715-0E35-4C02-90D9-5571A81E2D50}"/>
                </a:ext>
              </a:extLst>
            </p:cNvPr>
            <p:cNvSpPr/>
            <p:nvPr/>
          </p:nvSpPr>
          <p:spPr>
            <a:xfrm>
              <a:off x="6057185" y="3488293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  <a:gd name="connsiteX4" fmla="*/ 714 w 714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714"/>
                    <a:pt x="-238" y="714"/>
                    <a:pt x="714" y="714"/>
                  </a:cubicBezTo>
                  <a:cubicBezTo>
                    <a:pt x="-238" y="714"/>
                    <a:pt x="-238" y="-238"/>
                    <a:pt x="714" y="714"/>
                  </a:cubicBezTo>
                  <a:cubicBezTo>
                    <a:pt x="-238" y="-238"/>
                    <a:pt x="714" y="-238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4E6BC901-19BA-42AE-BDEE-5267F2960C03}"/>
                </a:ext>
              </a:extLst>
            </p:cNvPr>
            <p:cNvSpPr/>
            <p:nvPr/>
          </p:nvSpPr>
          <p:spPr>
            <a:xfrm>
              <a:off x="6059804" y="348805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719F07D-42A6-49FA-92ED-258ECE98474C}"/>
                </a:ext>
              </a:extLst>
            </p:cNvPr>
            <p:cNvSpPr/>
            <p:nvPr/>
          </p:nvSpPr>
          <p:spPr>
            <a:xfrm>
              <a:off x="6071234" y="3410188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11BC228A-7E79-4F88-9874-BD8863C9E507}"/>
                </a:ext>
              </a:extLst>
            </p:cNvPr>
            <p:cNvSpPr/>
            <p:nvPr/>
          </p:nvSpPr>
          <p:spPr>
            <a:xfrm>
              <a:off x="6015566" y="3412807"/>
              <a:ext cx="423" cy="952"/>
            </a:xfrm>
            <a:custGeom>
              <a:avLst/>
              <a:gdLst>
                <a:gd name="connsiteX0" fmla="*/ 423 w 423"/>
                <a:gd name="connsiteY0" fmla="*/ 952 h 952"/>
                <a:gd name="connsiteX1" fmla="*/ 423 w 423"/>
                <a:gd name="connsiteY1" fmla="*/ 0 h 952"/>
                <a:gd name="connsiteX2" fmla="*/ 423 w 423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">
                  <a:moveTo>
                    <a:pt x="423" y="952"/>
                  </a:moveTo>
                  <a:cubicBezTo>
                    <a:pt x="-529" y="952"/>
                    <a:pt x="423" y="0"/>
                    <a:pt x="423" y="0"/>
                  </a:cubicBezTo>
                  <a:cubicBezTo>
                    <a:pt x="423" y="952"/>
                    <a:pt x="423" y="952"/>
                    <a:pt x="42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12" name="Graphic 6">
            <a:extLst>
              <a:ext uri="{FF2B5EF4-FFF2-40B4-BE49-F238E27FC236}">
                <a16:creationId xmlns:a16="http://schemas.microsoft.com/office/drawing/2014/main" id="{0C304D37-86EF-4F17-8748-FD4534E58475}"/>
              </a:ext>
            </a:extLst>
          </p:cNvPr>
          <p:cNvGrpSpPr/>
          <p:nvPr/>
        </p:nvGrpSpPr>
        <p:grpSpPr>
          <a:xfrm>
            <a:off x="8931494" y="643166"/>
            <a:ext cx="2029390" cy="730754"/>
            <a:chOff x="6095047" y="3421908"/>
            <a:chExt cx="51435" cy="18521"/>
          </a:xfrm>
          <a:solidFill>
            <a:srgbClr val="C00000"/>
          </a:solidFill>
        </p:grpSpPr>
        <p:sp>
          <p:nvSpPr>
            <p:cNvPr id="614" name="Freeform: Shape 9">
              <a:extLst>
                <a:ext uri="{FF2B5EF4-FFF2-40B4-BE49-F238E27FC236}">
                  <a16:creationId xmlns:a16="http://schemas.microsoft.com/office/drawing/2014/main" id="{65765784-027F-494A-8152-DCF9C3D48DD1}"/>
                </a:ext>
              </a:extLst>
            </p:cNvPr>
            <p:cNvSpPr/>
            <p:nvPr/>
          </p:nvSpPr>
          <p:spPr>
            <a:xfrm>
              <a:off x="6095047" y="3438524"/>
              <a:ext cx="1905" cy="1905"/>
            </a:xfrm>
            <a:custGeom>
              <a:avLst/>
              <a:gdLst>
                <a:gd name="connsiteX0" fmla="*/ 952 w 1905"/>
                <a:gd name="connsiteY0" fmla="*/ 0 h 1905"/>
                <a:gd name="connsiteX1" fmla="*/ 952 w 1905"/>
                <a:gd name="connsiteY1" fmla="*/ 0 h 1905"/>
                <a:gd name="connsiteX2" fmla="*/ 0 w 1905"/>
                <a:gd name="connsiteY2" fmla="*/ 1905 h 1905"/>
                <a:gd name="connsiteX3" fmla="*/ 0 w 1905"/>
                <a:gd name="connsiteY3" fmla="*/ 1905 h 1905"/>
                <a:gd name="connsiteX4" fmla="*/ 1905 w 1905"/>
                <a:gd name="connsiteY4" fmla="*/ 952 h 1905"/>
                <a:gd name="connsiteX5" fmla="*/ 952 w 1905"/>
                <a:gd name="connsiteY5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1905">
                  <a:moveTo>
                    <a:pt x="952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952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cubicBezTo>
                    <a:pt x="952" y="1905"/>
                    <a:pt x="1905" y="1905"/>
                    <a:pt x="1905" y="952"/>
                  </a:cubicBezTo>
                  <a:cubicBezTo>
                    <a:pt x="1905" y="952"/>
                    <a:pt x="1905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5" name="Freeform: Shape 10">
              <a:extLst>
                <a:ext uri="{FF2B5EF4-FFF2-40B4-BE49-F238E27FC236}">
                  <a16:creationId xmlns:a16="http://schemas.microsoft.com/office/drawing/2014/main" id="{0484282F-50C2-4A44-B7A0-68E8BFB14B80}"/>
                </a:ext>
              </a:extLst>
            </p:cNvPr>
            <p:cNvSpPr/>
            <p:nvPr/>
          </p:nvSpPr>
          <p:spPr>
            <a:xfrm>
              <a:off x="6143625" y="3421908"/>
              <a:ext cx="2857" cy="423"/>
            </a:xfrm>
            <a:custGeom>
              <a:avLst/>
              <a:gdLst>
                <a:gd name="connsiteX0" fmla="*/ 0 w 2857"/>
                <a:gd name="connsiteY0" fmla="*/ 423 h 423"/>
                <a:gd name="connsiteX1" fmla="*/ 1905 w 2857"/>
                <a:gd name="connsiteY1" fmla="*/ 423 h 423"/>
                <a:gd name="connsiteX2" fmla="*/ 2858 w 2857"/>
                <a:gd name="connsiteY2" fmla="*/ 423 h 423"/>
                <a:gd name="connsiteX3" fmla="*/ 2858 w 2857"/>
                <a:gd name="connsiteY3" fmla="*/ 423 h 423"/>
                <a:gd name="connsiteX4" fmla="*/ 2858 w 2857"/>
                <a:gd name="connsiteY4" fmla="*/ 423 h 423"/>
                <a:gd name="connsiteX5" fmla="*/ 1905 w 2857"/>
                <a:gd name="connsiteY5" fmla="*/ 423 h 423"/>
                <a:gd name="connsiteX6" fmla="*/ 0 w 2857"/>
                <a:gd name="connsiteY6" fmla="*/ 423 h 423"/>
                <a:gd name="connsiteX7" fmla="*/ 0 w 2857"/>
                <a:gd name="connsiteY7" fmla="*/ 423 h 423"/>
                <a:gd name="connsiteX8" fmla="*/ 0 w 2857"/>
                <a:gd name="connsiteY8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" h="423">
                  <a:moveTo>
                    <a:pt x="0" y="423"/>
                  </a:moveTo>
                  <a:cubicBezTo>
                    <a:pt x="953" y="423"/>
                    <a:pt x="953" y="423"/>
                    <a:pt x="1905" y="423"/>
                  </a:cubicBezTo>
                  <a:cubicBezTo>
                    <a:pt x="1905" y="423"/>
                    <a:pt x="1905" y="423"/>
                    <a:pt x="2858" y="423"/>
                  </a:cubicBezTo>
                  <a:cubicBezTo>
                    <a:pt x="2858" y="423"/>
                    <a:pt x="2858" y="423"/>
                    <a:pt x="2858" y="423"/>
                  </a:cubicBezTo>
                  <a:cubicBezTo>
                    <a:pt x="2858" y="423"/>
                    <a:pt x="2858" y="423"/>
                    <a:pt x="2858" y="423"/>
                  </a:cubicBezTo>
                  <a:cubicBezTo>
                    <a:pt x="2858" y="423"/>
                    <a:pt x="1905" y="423"/>
                    <a:pt x="1905" y="423"/>
                  </a:cubicBezTo>
                  <a:cubicBezTo>
                    <a:pt x="953" y="423"/>
                    <a:pt x="953" y="-529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17" name="Graphic 186">
            <a:extLst>
              <a:ext uri="{FF2B5EF4-FFF2-40B4-BE49-F238E27FC236}">
                <a16:creationId xmlns:a16="http://schemas.microsoft.com/office/drawing/2014/main" id="{2D2B0FA2-C290-49DB-911F-87569215D77D}"/>
              </a:ext>
            </a:extLst>
          </p:cNvPr>
          <p:cNvGrpSpPr/>
          <p:nvPr/>
        </p:nvGrpSpPr>
        <p:grpSpPr>
          <a:xfrm>
            <a:off x="6754916" y="-1"/>
            <a:ext cx="5115940" cy="3993863"/>
            <a:chOff x="5494646" y="4245005"/>
            <a:chExt cx="1543050" cy="1108709"/>
          </a:xfrm>
          <a:solidFill>
            <a:srgbClr val="F57600"/>
          </a:solidFill>
        </p:grpSpPr>
        <p:sp>
          <p:nvSpPr>
            <p:cNvPr id="618" name="Freeform: Shape 957">
              <a:extLst>
                <a:ext uri="{FF2B5EF4-FFF2-40B4-BE49-F238E27FC236}">
                  <a16:creationId xmlns:a16="http://schemas.microsoft.com/office/drawing/2014/main" id="{F0BE2016-94CB-466D-A6E4-0360AF831330}"/>
                </a:ext>
              </a:extLst>
            </p:cNvPr>
            <p:cNvSpPr/>
            <p:nvPr/>
          </p:nvSpPr>
          <p:spPr>
            <a:xfrm>
              <a:off x="6017569" y="4667915"/>
              <a:ext cx="1904" cy="952"/>
            </a:xfrm>
            <a:custGeom>
              <a:avLst/>
              <a:gdLst>
                <a:gd name="connsiteX0" fmla="*/ 952 w 1904"/>
                <a:gd name="connsiteY0" fmla="*/ 953 h 952"/>
                <a:gd name="connsiteX1" fmla="*/ 1905 w 1904"/>
                <a:gd name="connsiteY1" fmla="*/ 0 h 952"/>
                <a:gd name="connsiteX2" fmla="*/ 0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952" y="953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9" name="Freeform: Shape 958">
              <a:extLst>
                <a:ext uri="{FF2B5EF4-FFF2-40B4-BE49-F238E27FC236}">
                  <a16:creationId xmlns:a16="http://schemas.microsoft.com/office/drawing/2014/main" id="{C4362221-025D-4667-B542-FF4EF279CA76}"/>
                </a:ext>
              </a:extLst>
            </p:cNvPr>
            <p:cNvSpPr/>
            <p:nvPr/>
          </p:nvSpPr>
          <p:spPr>
            <a:xfrm>
              <a:off x="6007091" y="4668021"/>
              <a:ext cx="1904" cy="2751"/>
            </a:xfrm>
            <a:custGeom>
              <a:avLst/>
              <a:gdLst>
                <a:gd name="connsiteX0" fmla="*/ 0 w 1904"/>
                <a:gd name="connsiteY0" fmla="*/ 847 h 2751"/>
                <a:gd name="connsiteX1" fmla="*/ 952 w 1904"/>
                <a:gd name="connsiteY1" fmla="*/ 2752 h 2751"/>
                <a:gd name="connsiteX2" fmla="*/ 1905 w 1904"/>
                <a:gd name="connsiteY2" fmla="*/ 847 h 2751"/>
                <a:gd name="connsiteX3" fmla="*/ 0 w 1904"/>
                <a:gd name="connsiteY3" fmla="*/ 847 h 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751">
                  <a:moveTo>
                    <a:pt x="0" y="847"/>
                  </a:moveTo>
                  <a:lnTo>
                    <a:pt x="952" y="2752"/>
                  </a:lnTo>
                  <a:cubicBezTo>
                    <a:pt x="952" y="1799"/>
                    <a:pt x="1905" y="1799"/>
                    <a:pt x="1905" y="847"/>
                  </a:cubicBezTo>
                  <a:cubicBezTo>
                    <a:pt x="952" y="-1058"/>
                    <a:pt x="0" y="847"/>
                    <a:pt x="0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0" name="Freeform: Shape 959">
              <a:extLst>
                <a:ext uri="{FF2B5EF4-FFF2-40B4-BE49-F238E27FC236}">
                  <a16:creationId xmlns:a16="http://schemas.microsoft.com/office/drawing/2014/main" id="{DE3BB0CD-C6B7-4F53-8F32-4DB293031A93}"/>
                </a:ext>
              </a:extLst>
            </p:cNvPr>
            <p:cNvSpPr/>
            <p:nvPr/>
          </p:nvSpPr>
          <p:spPr>
            <a:xfrm>
              <a:off x="5992804" y="4670572"/>
              <a:ext cx="5714" cy="5512"/>
            </a:xfrm>
            <a:custGeom>
              <a:avLst/>
              <a:gdLst>
                <a:gd name="connsiteX0" fmla="*/ 0 w 5714"/>
                <a:gd name="connsiteY0" fmla="*/ 200 h 5512"/>
                <a:gd name="connsiteX1" fmla="*/ 2857 w 5714"/>
                <a:gd name="connsiteY1" fmla="*/ 3058 h 5512"/>
                <a:gd name="connsiteX2" fmla="*/ 2857 w 5714"/>
                <a:gd name="connsiteY2" fmla="*/ 4963 h 5512"/>
                <a:gd name="connsiteX3" fmla="*/ 5715 w 5714"/>
                <a:gd name="connsiteY3" fmla="*/ 4963 h 5512"/>
                <a:gd name="connsiteX4" fmla="*/ 4763 w 5714"/>
                <a:gd name="connsiteY4" fmla="*/ 200 h 5512"/>
                <a:gd name="connsiteX5" fmla="*/ 0 w 5714"/>
                <a:gd name="connsiteY5" fmla="*/ 200 h 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4" h="5512">
                  <a:moveTo>
                    <a:pt x="0" y="200"/>
                  </a:moveTo>
                  <a:cubicBezTo>
                    <a:pt x="0" y="1153"/>
                    <a:pt x="952" y="3058"/>
                    <a:pt x="2857" y="3058"/>
                  </a:cubicBezTo>
                  <a:lnTo>
                    <a:pt x="2857" y="4963"/>
                  </a:lnTo>
                  <a:cubicBezTo>
                    <a:pt x="4763" y="3058"/>
                    <a:pt x="4763" y="6868"/>
                    <a:pt x="5715" y="4963"/>
                  </a:cubicBezTo>
                  <a:lnTo>
                    <a:pt x="4763" y="200"/>
                  </a:lnTo>
                  <a:cubicBezTo>
                    <a:pt x="2857" y="2106"/>
                    <a:pt x="1905" y="-752"/>
                    <a:pt x="0" y="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1" name="Freeform: Shape 960">
              <a:extLst>
                <a:ext uri="{FF2B5EF4-FFF2-40B4-BE49-F238E27FC236}">
                  <a16:creationId xmlns:a16="http://schemas.microsoft.com/office/drawing/2014/main" id="{802B833F-90ED-4167-A724-F8C406FAEA8E}"/>
                </a:ext>
              </a:extLst>
            </p:cNvPr>
            <p:cNvSpPr/>
            <p:nvPr/>
          </p:nvSpPr>
          <p:spPr>
            <a:xfrm>
              <a:off x="5948989" y="4678262"/>
              <a:ext cx="2857" cy="2353"/>
            </a:xfrm>
            <a:custGeom>
              <a:avLst/>
              <a:gdLst>
                <a:gd name="connsiteX0" fmla="*/ 0 w 2857"/>
                <a:gd name="connsiteY0" fmla="*/ 1083 h 2353"/>
                <a:gd name="connsiteX1" fmla="*/ 2857 w 2857"/>
                <a:gd name="connsiteY1" fmla="*/ 1083 h 2353"/>
                <a:gd name="connsiteX2" fmla="*/ 0 w 2857"/>
                <a:gd name="connsiteY2" fmla="*/ 1083 h 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353">
                  <a:moveTo>
                    <a:pt x="0" y="1083"/>
                  </a:moveTo>
                  <a:cubicBezTo>
                    <a:pt x="952" y="1083"/>
                    <a:pt x="2857" y="3941"/>
                    <a:pt x="2857" y="1083"/>
                  </a:cubicBezTo>
                  <a:cubicBezTo>
                    <a:pt x="1905" y="2036"/>
                    <a:pt x="952" y="-1774"/>
                    <a:pt x="0" y="1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2" name="Freeform: Shape 961">
              <a:extLst>
                <a:ext uri="{FF2B5EF4-FFF2-40B4-BE49-F238E27FC236}">
                  <a16:creationId xmlns:a16="http://schemas.microsoft.com/office/drawing/2014/main" id="{C066B4EF-C851-4B8B-97F5-731B18D58E4F}"/>
                </a:ext>
              </a:extLst>
            </p:cNvPr>
            <p:cNvSpPr/>
            <p:nvPr/>
          </p:nvSpPr>
          <p:spPr>
            <a:xfrm>
              <a:off x="5945178" y="4682203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3 w 952"/>
                <a:gd name="connsiteY1" fmla="*/ 953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3" y="95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3" name="Freeform: Shape 962">
              <a:extLst>
                <a:ext uri="{FF2B5EF4-FFF2-40B4-BE49-F238E27FC236}">
                  <a16:creationId xmlns:a16="http://schemas.microsoft.com/office/drawing/2014/main" id="{CA14F741-245B-425A-815D-E063C631F7DE}"/>
                </a:ext>
              </a:extLst>
            </p:cNvPr>
            <p:cNvSpPr/>
            <p:nvPr/>
          </p:nvSpPr>
          <p:spPr>
            <a:xfrm>
              <a:off x="5940416" y="4682203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953 h 952"/>
                <a:gd name="connsiteX2" fmla="*/ 953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95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4" name="Freeform: Shape 963">
              <a:extLst>
                <a:ext uri="{FF2B5EF4-FFF2-40B4-BE49-F238E27FC236}">
                  <a16:creationId xmlns:a16="http://schemas.microsoft.com/office/drawing/2014/main" id="{0A0766A2-7314-4D69-986C-50C196470289}"/>
                </a:ext>
              </a:extLst>
            </p:cNvPr>
            <p:cNvSpPr/>
            <p:nvPr/>
          </p:nvSpPr>
          <p:spPr>
            <a:xfrm>
              <a:off x="5931844" y="4682308"/>
              <a:ext cx="4762" cy="1269"/>
            </a:xfrm>
            <a:custGeom>
              <a:avLst/>
              <a:gdLst>
                <a:gd name="connsiteX0" fmla="*/ 0 w 4762"/>
                <a:gd name="connsiteY0" fmla="*/ 847 h 1269"/>
                <a:gd name="connsiteX1" fmla="*/ 4763 w 4762"/>
                <a:gd name="connsiteY1" fmla="*/ 847 h 1269"/>
                <a:gd name="connsiteX2" fmla="*/ 0 w 4762"/>
                <a:gd name="connsiteY2" fmla="*/ 84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1269">
                  <a:moveTo>
                    <a:pt x="0" y="847"/>
                  </a:moveTo>
                  <a:cubicBezTo>
                    <a:pt x="1905" y="847"/>
                    <a:pt x="3810" y="1799"/>
                    <a:pt x="4763" y="847"/>
                  </a:cubicBezTo>
                  <a:cubicBezTo>
                    <a:pt x="2857" y="847"/>
                    <a:pt x="952" y="-1058"/>
                    <a:pt x="0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5" name="Freeform: Shape 964">
              <a:extLst>
                <a:ext uri="{FF2B5EF4-FFF2-40B4-BE49-F238E27FC236}">
                  <a16:creationId xmlns:a16="http://schemas.microsoft.com/office/drawing/2014/main" id="{A6EACE38-2EB3-4749-8C99-16C141E3A27C}"/>
                </a:ext>
              </a:extLst>
            </p:cNvPr>
            <p:cNvSpPr/>
            <p:nvPr/>
          </p:nvSpPr>
          <p:spPr>
            <a:xfrm>
              <a:off x="5929939" y="4681250"/>
              <a:ext cx="1905" cy="3809"/>
            </a:xfrm>
            <a:custGeom>
              <a:avLst/>
              <a:gdLst>
                <a:gd name="connsiteX0" fmla="*/ 0 w 1905"/>
                <a:gd name="connsiteY0" fmla="*/ 3810 h 3809"/>
                <a:gd name="connsiteX1" fmla="*/ 1905 w 1905"/>
                <a:gd name="connsiteY1" fmla="*/ 3810 h 3809"/>
                <a:gd name="connsiteX2" fmla="*/ 952 w 1905"/>
                <a:gd name="connsiteY2" fmla="*/ 0 h 3809"/>
                <a:gd name="connsiteX3" fmla="*/ 0 w 1905"/>
                <a:gd name="connsiteY3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809">
                  <a:moveTo>
                    <a:pt x="0" y="3810"/>
                  </a:moveTo>
                  <a:lnTo>
                    <a:pt x="1905" y="3810"/>
                  </a:lnTo>
                  <a:lnTo>
                    <a:pt x="952" y="0"/>
                  </a:lnTo>
                  <a:cubicBezTo>
                    <a:pt x="0" y="2857"/>
                    <a:pt x="0" y="3810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6" name="Freeform: Shape 965">
              <a:extLst>
                <a:ext uri="{FF2B5EF4-FFF2-40B4-BE49-F238E27FC236}">
                  <a16:creationId xmlns:a16="http://schemas.microsoft.com/office/drawing/2014/main" id="{9A3DA2DA-C4F0-480D-8EB1-ADBA490F2AAF}"/>
                </a:ext>
              </a:extLst>
            </p:cNvPr>
            <p:cNvSpPr/>
            <p:nvPr/>
          </p:nvSpPr>
          <p:spPr>
            <a:xfrm>
              <a:off x="6024929" y="4355257"/>
              <a:ext cx="2431" cy="3095"/>
            </a:xfrm>
            <a:custGeom>
              <a:avLst/>
              <a:gdLst>
                <a:gd name="connsiteX0" fmla="*/ 2165 w 2431"/>
                <a:gd name="connsiteY0" fmla="*/ 238 h 3095"/>
                <a:gd name="connsiteX1" fmla="*/ 2165 w 2431"/>
                <a:gd name="connsiteY1" fmla="*/ 238 h 3095"/>
                <a:gd name="connsiteX2" fmla="*/ 260 w 2431"/>
                <a:gd name="connsiteY2" fmla="*/ 1191 h 3095"/>
                <a:gd name="connsiteX3" fmla="*/ 1212 w 2431"/>
                <a:gd name="connsiteY3" fmla="*/ 3096 h 3095"/>
                <a:gd name="connsiteX4" fmla="*/ 2165 w 2431"/>
                <a:gd name="connsiteY4" fmla="*/ 238 h 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1" h="3095">
                  <a:moveTo>
                    <a:pt x="2165" y="238"/>
                  </a:moveTo>
                  <a:lnTo>
                    <a:pt x="2165" y="238"/>
                  </a:lnTo>
                  <a:cubicBezTo>
                    <a:pt x="1212" y="238"/>
                    <a:pt x="-693" y="-714"/>
                    <a:pt x="260" y="1191"/>
                  </a:cubicBezTo>
                  <a:cubicBezTo>
                    <a:pt x="260" y="2143"/>
                    <a:pt x="1212" y="2143"/>
                    <a:pt x="1212" y="3096"/>
                  </a:cubicBezTo>
                  <a:cubicBezTo>
                    <a:pt x="1212" y="2143"/>
                    <a:pt x="3117" y="2143"/>
                    <a:pt x="2165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7" name="Freeform: Shape 966">
              <a:extLst>
                <a:ext uri="{FF2B5EF4-FFF2-40B4-BE49-F238E27FC236}">
                  <a16:creationId xmlns:a16="http://schemas.microsoft.com/office/drawing/2014/main" id="{BAADAAF1-55CB-493F-8930-DD397CDFCDB9}"/>
                </a:ext>
              </a:extLst>
            </p:cNvPr>
            <p:cNvSpPr/>
            <p:nvPr/>
          </p:nvSpPr>
          <p:spPr>
            <a:xfrm>
              <a:off x="6023284" y="4358353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0 w 952"/>
                <a:gd name="connsiteY1" fmla="*/ 0 h 952"/>
                <a:gd name="connsiteX2" fmla="*/ 952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0" y="0"/>
                  </a:lnTo>
                  <a:cubicBezTo>
                    <a:pt x="0" y="0"/>
                    <a:pt x="0" y="0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8" name="Freeform: Shape 967">
              <a:extLst>
                <a:ext uri="{FF2B5EF4-FFF2-40B4-BE49-F238E27FC236}">
                  <a16:creationId xmlns:a16="http://schemas.microsoft.com/office/drawing/2014/main" id="{7ED63436-8318-4854-B4C4-06E540904F18}"/>
                </a:ext>
              </a:extLst>
            </p:cNvPr>
            <p:cNvSpPr/>
            <p:nvPr/>
          </p:nvSpPr>
          <p:spPr>
            <a:xfrm>
              <a:off x="6009948" y="4354557"/>
              <a:ext cx="13335" cy="6095"/>
            </a:xfrm>
            <a:custGeom>
              <a:avLst/>
              <a:gdLst>
                <a:gd name="connsiteX0" fmla="*/ 7620 w 13335"/>
                <a:gd name="connsiteY0" fmla="*/ 938 h 6095"/>
                <a:gd name="connsiteX1" fmla="*/ 7620 w 13335"/>
                <a:gd name="connsiteY1" fmla="*/ 1891 h 6095"/>
                <a:gd name="connsiteX2" fmla="*/ 952 w 13335"/>
                <a:gd name="connsiteY2" fmla="*/ 1891 h 6095"/>
                <a:gd name="connsiteX3" fmla="*/ 0 w 13335"/>
                <a:gd name="connsiteY3" fmla="*/ 4748 h 6095"/>
                <a:gd name="connsiteX4" fmla="*/ 2858 w 13335"/>
                <a:gd name="connsiteY4" fmla="*/ 5701 h 6095"/>
                <a:gd name="connsiteX5" fmla="*/ 2858 w 13335"/>
                <a:gd name="connsiteY5" fmla="*/ 3796 h 6095"/>
                <a:gd name="connsiteX6" fmla="*/ 6668 w 13335"/>
                <a:gd name="connsiteY6" fmla="*/ 4748 h 6095"/>
                <a:gd name="connsiteX7" fmla="*/ 6668 w 13335"/>
                <a:gd name="connsiteY7" fmla="*/ 3796 h 6095"/>
                <a:gd name="connsiteX8" fmla="*/ 8573 w 13335"/>
                <a:gd name="connsiteY8" fmla="*/ 4748 h 6095"/>
                <a:gd name="connsiteX9" fmla="*/ 7620 w 13335"/>
                <a:gd name="connsiteY9" fmla="*/ 2843 h 6095"/>
                <a:gd name="connsiteX10" fmla="*/ 9525 w 13335"/>
                <a:gd name="connsiteY10" fmla="*/ 1891 h 6095"/>
                <a:gd name="connsiteX11" fmla="*/ 7620 w 13335"/>
                <a:gd name="connsiteY11" fmla="*/ 938 h 6095"/>
                <a:gd name="connsiteX12" fmla="*/ 12383 w 13335"/>
                <a:gd name="connsiteY12" fmla="*/ 1891 h 6095"/>
                <a:gd name="connsiteX13" fmla="*/ 13335 w 13335"/>
                <a:gd name="connsiteY13" fmla="*/ 2843 h 6095"/>
                <a:gd name="connsiteX14" fmla="*/ 13335 w 13335"/>
                <a:gd name="connsiteY14" fmla="*/ 938 h 6095"/>
                <a:gd name="connsiteX15" fmla="*/ 7620 w 13335"/>
                <a:gd name="connsiteY15" fmla="*/ 938 h 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35" h="6095">
                  <a:moveTo>
                    <a:pt x="7620" y="938"/>
                  </a:moveTo>
                  <a:cubicBezTo>
                    <a:pt x="7620" y="938"/>
                    <a:pt x="7620" y="1891"/>
                    <a:pt x="7620" y="1891"/>
                  </a:cubicBezTo>
                  <a:cubicBezTo>
                    <a:pt x="5715" y="3796"/>
                    <a:pt x="2858" y="-967"/>
                    <a:pt x="952" y="1891"/>
                  </a:cubicBezTo>
                  <a:cubicBezTo>
                    <a:pt x="952" y="2843"/>
                    <a:pt x="1905" y="4748"/>
                    <a:pt x="0" y="4748"/>
                  </a:cubicBezTo>
                  <a:cubicBezTo>
                    <a:pt x="952" y="5701"/>
                    <a:pt x="1905" y="6653"/>
                    <a:pt x="2858" y="5701"/>
                  </a:cubicBezTo>
                  <a:cubicBezTo>
                    <a:pt x="1905" y="5701"/>
                    <a:pt x="1905" y="4748"/>
                    <a:pt x="2858" y="3796"/>
                  </a:cubicBezTo>
                  <a:cubicBezTo>
                    <a:pt x="3810" y="7606"/>
                    <a:pt x="5715" y="1891"/>
                    <a:pt x="6668" y="4748"/>
                  </a:cubicBezTo>
                  <a:cubicBezTo>
                    <a:pt x="6668" y="4748"/>
                    <a:pt x="6668" y="3796"/>
                    <a:pt x="6668" y="3796"/>
                  </a:cubicBezTo>
                  <a:cubicBezTo>
                    <a:pt x="7620" y="3796"/>
                    <a:pt x="7620" y="4748"/>
                    <a:pt x="8573" y="4748"/>
                  </a:cubicBezTo>
                  <a:cubicBezTo>
                    <a:pt x="7620" y="4748"/>
                    <a:pt x="8573" y="3796"/>
                    <a:pt x="7620" y="2843"/>
                  </a:cubicBezTo>
                  <a:lnTo>
                    <a:pt x="9525" y="1891"/>
                  </a:lnTo>
                  <a:cubicBezTo>
                    <a:pt x="9525" y="1891"/>
                    <a:pt x="8573" y="2843"/>
                    <a:pt x="7620" y="938"/>
                  </a:cubicBezTo>
                  <a:cubicBezTo>
                    <a:pt x="9525" y="2843"/>
                    <a:pt x="11430" y="3796"/>
                    <a:pt x="12383" y="1891"/>
                  </a:cubicBezTo>
                  <a:lnTo>
                    <a:pt x="13335" y="2843"/>
                  </a:lnTo>
                  <a:cubicBezTo>
                    <a:pt x="13335" y="1891"/>
                    <a:pt x="13335" y="1891"/>
                    <a:pt x="13335" y="938"/>
                  </a:cubicBezTo>
                  <a:cubicBezTo>
                    <a:pt x="10477" y="-1919"/>
                    <a:pt x="10477" y="2843"/>
                    <a:pt x="7620" y="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9" name="Freeform: Shape 968">
              <a:extLst>
                <a:ext uri="{FF2B5EF4-FFF2-40B4-BE49-F238E27FC236}">
                  <a16:creationId xmlns:a16="http://schemas.microsoft.com/office/drawing/2014/main" id="{2C4FC452-039A-4593-977A-F518EE89D4D7}"/>
                </a:ext>
              </a:extLst>
            </p:cNvPr>
            <p:cNvSpPr/>
            <p:nvPr/>
          </p:nvSpPr>
          <p:spPr>
            <a:xfrm>
              <a:off x="5920414" y="4491703"/>
              <a:ext cx="7619" cy="13004"/>
            </a:xfrm>
            <a:custGeom>
              <a:avLst/>
              <a:gdLst>
                <a:gd name="connsiteX0" fmla="*/ 4763 w 7619"/>
                <a:gd name="connsiteY0" fmla="*/ 12382 h 13004"/>
                <a:gd name="connsiteX1" fmla="*/ 5715 w 7619"/>
                <a:gd name="connsiteY1" fmla="*/ 8572 h 13004"/>
                <a:gd name="connsiteX2" fmla="*/ 7620 w 7619"/>
                <a:gd name="connsiteY2" fmla="*/ 9525 h 13004"/>
                <a:gd name="connsiteX3" fmla="*/ 6668 w 7619"/>
                <a:gd name="connsiteY3" fmla="*/ 5715 h 13004"/>
                <a:gd name="connsiteX4" fmla="*/ 3810 w 7619"/>
                <a:gd name="connsiteY4" fmla="*/ 5715 h 13004"/>
                <a:gd name="connsiteX5" fmla="*/ 6668 w 7619"/>
                <a:gd name="connsiteY5" fmla="*/ 2857 h 13004"/>
                <a:gd name="connsiteX6" fmla="*/ 3810 w 7619"/>
                <a:gd name="connsiteY6" fmla="*/ 4763 h 13004"/>
                <a:gd name="connsiteX7" fmla="*/ 952 w 7619"/>
                <a:gd name="connsiteY7" fmla="*/ 0 h 13004"/>
                <a:gd name="connsiteX8" fmla="*/ 1905 w 7619"/>
                <a:gd name="connsiteY8" fmla="*/ 3810 h 13004"/>
                <a:gd name="connsiteX9" fmla="*/ 952 w 7619"/>
                <a:gd name="connsiteY9" fmla="*/ 4763 h 13004"/>
                <a:gd name="connsiteX10" fmla="*/ 1905 w 7619"/>
                <a:gd name="connsiteY10" fmla="*/ 7620 h 13004"/>
                <a:gd name="connsiteX11" fmla="*/ 0 w 7619"/>
                <a:gd name="connsiteY11" fmla="*/ 7620 h 13004"/>
                <a:gd name="connsiteX12" fmla="*/ 952 w 7619"/>
                <a:gd name="connsiteY12" fmla="*/ 11430 h 13004"/>
                <a:gd name="connsiteX13" fmla="*/ 4763 w 7619"/>
                <a:gd name="connsiteY13" fmla="*/ 12382 h 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19" h="13004">
                  <a:moveTo>
                    <a:pt x="4763" y="12382"/>
                  </a:moveTo>
                  <a:lnTo>
                    <a:pt x="5715" y="8572"/>
                  </a:lnTo>
                  <a:cubicBezTo>
                    <a:pt x="6668" y="10478"/>
                    <a:pt x="7620" y="9525"/>
                    <a:pt x="7620" y="9525"/>
                  </a:cubicBezTo>
                  <a:cubicBezTo>
                    <a:pt x="5715" y="9525"/>
                    <a:pt x="7620" y="5715"/>
                    <a:pt x="6668" y="5715"/>
                  </a:cubicBezTo>
                  <a:cubicBezTo>
                    <a:pt x="5715" y="7620"/>
                    <a:pt x="4763" y="5715"/>
                    <a:pt x="3810" y="5715"/>
                  </a:cubicBezTo>
                  <a:cubicBezTo>
                    <a:pt x="3810" y="953"/>
                    <a:pt x="6668" y="7620"/>
                    <a:pt x="6668" y="2857"/>
                  </a:cubicBezTo>
                  <a:cubicBezTo>
                    <a:pt x="5715" y="2857"/>
                    <a:pt x="3810" y="2857"/>
                    <a:pt x="3810" y="4763"/>
                  </a:cubicBezTo>
                  <a:cubicBezTo>
                    <a:pt x="2857" y="1905"/>
                    <a:pt x="952" y="3810"/>
                    <a:pt x="952" y="0"/>
                  </a:cubicBezTo>
                  <a:cubicBezTo>
                    <a:pt x="0" y="1905"/>
                    <a:pt x="1905" y="1905"/>
                    <a:pt x="1905" y="3810"/>
                  </a:cubicBezTo>
                  <a:lnTo>
                    <a:pt x="952" y="4763"/>
                  </a:lnTo>
                  <a:cubicBezTo>
                    <a:pt x="1905" y="4763"/>
                    <a:pt x="1905" y="6667"/>
                    <a:pt x="1905" y="7620"/>
                  </a:cubicBezTo>
                  <a:cubicBezTo>
                    <a:pt x="952" y="4763"/>
                    <a:pt x="952" y="8572"/>
                    <a:pt x="0" y="7620"/>
                  </a:cubicBezTo>
                  <a:lnTo>
                    <a:pt x="952" y="11430"/>
                  </a:lnTo>
                  <a:cubicBezTo>
                    <a:pt x="1905" y="14288"/>
                    <a:pt x="2857" y="12382"/>
                    <a:pt x="4763" y="12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0" name="Freeform: Shape 969">
              <a:extLst>
                <a:ext uri="{FF2B5EF4-FFF2-40B4-BE49-F238E27FC236}">
                  <a16:creationId xmlns:a16="http://schemas.microsoft.com/office/drawing/2014/main" id="{D65F037A-A562-4DCC-9B3B-ED155D9A3EF2}"/>
                </a:ext>
              </a:extLst>
            </p:cNvPr>
            <p:cNvSpPr/>
            <p:nvPr/>
          </p:nvSpPr>
          <p:spPr>
            <a:xfrm>
              <a:off x="5958514" y="4490750"/>
              <a:ext cx="2857" cy="4588"/>
            </a:xfrm>
            <a:custGeom>
              <a:avLst/>
              <a:gdLst>
                <a:gd name="connsiteX0" fmla="*/ 0 w 2857"/>
                <a:gd name="connsiteY0" fmla="*/ 2857 h 4588"/>
                <a:gd name="connsiteX1" fmla="*/ 2857 w 2857"/>
                <a:gd name="connsiteY1" fmla="*/ 3810 h 4588"/>
                <a:gd name="connsiteX2" fmla="*/ 2857 w 2857"/>
                <a:gd name="connsiteY2" fmla="*/ 1905 h 4588"/>
                <a:gd name="connsiteX3" fmla="*/ 952 w 2857"/>
                <a:gd name="connsiteY3" fmla="*/ 0 h 4588"/>
                <a:gd name="connsiteX4" fmla="*/ 0 w 2857"/>
                <a:gd name="connsiteY4" fmla="*/ 2857 h 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4588">
                  <a:moveTo>
                    <a:pt x="0" y="2857"/>
                  </a:moveTo>
                  <a:cubicBezTo>
                    <a:pt x="952" y="6668"/>
                    <a:pt x="1905" y="2857"/>
                    <a:pt x="2857" y="3810"/>
                  </a:cubicBezTo>
                  <a:cubicBezTo>
                    <a:pt x="2857" y="2857"/>
                    <a:pt x="2857" y="1905"/>
                    <a:pt x="2857" y="1905"/>
                  </a:cubicBezTo>
                  <a:lnTo>
                    <a:pt x="952" y="0"/>
                  </a:lnTo>
                  <a:cubicBezTo>
                    <a:pt x="1905" y="2857"/>
                    <a:pt x="952" y="2857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1" name="Freeform: Shape 970">
              <a:extLst>
                <a:ext uri="{FF2B5EF4-FFF2-40B4-BE49-F238E27FC236}">
                  <a16:creationId xmlns:a16="http://schemas.microsoft.com/office/drawing/2014/main" id="{73B70DB0-2B2D-47C9-9A74-530F1E7285FD}"/>
                </a:ext>
              </a:extLst>
            </p:cNvPr>
            <p:cNvSpPr/>
            <p:nvPr/>
          </p:nvSpPr>
          <p:spPr>
            <a:xfrm>
              <a:off x="5944226" y="4490750"/>
              <a:ext cx="952" cy="2545"/>
            </a:xfrm>
            <a:custGeom>
              <a:avLst/>
              <a:gdLst>
                <a:gd name="connsiteX0" fmla="*/ 952 w 952"/>
                <a:gd name="connsiteY0" fmla="*/ 0 h 2545"/>
                <a:gd name="connsiteX1" fmla="*/ 0 w 952"/>
                <a:gd name="connsiteY1" fmla="*/ 1905 h 2545"/>
                <a:gd name="connsiteX2" fmla="*/ 952 w 952"/>
                <a:gd name="connsiteY2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545">
                  <a:moveTo>
                    <a:pt x="952" y="0"/>
                  </a:moveTo>
                  <a:cubicBezTo>
                    <a:pt x="0" y="0"/>
                    <a:pt x="0" y="0"/>
                    <a:pt x="0" y="1905"/>
                  </a:cubicBezTo>
                  <a:cubicBezTo>
                    <a:pt x="952" y="3810"/>
                    <a:pt x="952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2" name="Freeform: Shape 971">
              <a:extLst>
                <a:ext uri="{FF2B5EF4-FFF2-40B4-BE49-F238E27FC236}">
                  <a16:creationId xmlns:a16="http://schemas.microsoft.com/office/drawing/2014/main" id="{49C0D12A-DDAA-4613-BD16-23CB7D9AC774}"/>
                </a:ext>
              </a:extLst>
            </p:cNvPr>
            <p:cNvSpPr/>
            <p:nvPr/>
          </p:nvSpPr>
          <p:spPr>
            <a:xfrm>
              <a:off x="5945178" y="449075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3" name="Freeform: Shape 972">
              <a:extLst>
                <a:ext uri="{FF2B5EF4-FFF2-40B4-BE49-F238E27FC236}">
                  <a16:creationId xmlns:a16="http://schemas.microsoft.com/office/drawing/2014/main" id="{8A645391-486B-42F1-9D07-B426E3DEF91E}"/>
                </a:ext>
              </a:extLst>
            </p:cNvPr>
            <p:cNvSpPr/>
            <p:nvPr/>
          </p:nvSpPr>
          <p:spPr>
            <a:xfrm>
              <a:off x="5994285" y="4343113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lnTo>
                    <a:pt x="423" y="0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4" name="Freeform: Shape 973">
              <a:extLst>
                <a:ext uri="{FF2B5EF4-FFF2-40B4-BE49-F238E27FC236}">
                  <a16:creationId xmlns:a16="http://schemas.microsoft.com/office/drawing/2014/main" id="{B8BDB0C4-9862-402B-B4A3-41F83FB93FDA}"/>
                </a:ext>
              </a:extLst>
            </p:cNvPr>
            <p:cNvSpPr/>
            <p:nvPr/>
          </p:nvSpPr>
          <p:spPr>
            <a:xfrm>
              <a:off x="5979469" y="4328825"/>
              <a:ext cx="20954" cy="17144"/>
            </a:xfrm>
            <a:custGeom>
              <a:avLst/>
              <a:gdLst>
                <a:gd name="connsiteX0" fmla="*/ 0 w 20954"/>
                <a:gd name="connsiteY0" fmla="*/ 12382 h 17144"/>
                <a:gd name="connsiteX1" fmla="*/ 2857 w 20954"/>
                <a:gd name="connsiteY1" fmla="*/ 12382 h 17144"/>
                <a:gd name="connsiteX2" fmla="*/ 2857 w 20954"/>
                <a:gd name="connsiteY2" fmla="*/ 16193 h 17144"/>
                <a:gd name="connsiteX3" fmla="*/ 5715 w 20954"/>
                <a:gd name="connsiteY3" fmla="*/ 16193 h 17144"/>
                <a:gd name="connsiteX4" fmla="*/ 3810 w 20954"/>
                <a:gd name="connsiteY4" fmla="*/ 17145 h 17144"/>
                <a:gd name="connsiteX5" fmla="*/ 5715 w 20954"/>
                <a:gd name="connsiteY5" fmla="*/ 16193 h 17144"/>
                <a:gd name="connsiteX6" fmla="*/ 6667 w 20954"/>
                <a:gd name="connsiteY6" fmla="*/ 17145 h 17144"/>
                <a:gd name="connsiteX7" fmla="*/ 8573 w 20954"/>
                <a:gd name="connsiteY7" fmla="*/ 15240 h 17144"/>
                <a:gd name="connsiteX8" fmla="*/ 7620 w 20954"/>
                <a:gd name="connsiteY8" fmla="*/ 13335 h 17144"/>
                <a:gd name="connsiteX9" fmla="*/ 11430 w 20954"/>
                <a:gd name="connsiteY9" fmla="*/ 14288 h 17144"/>
                <a:gd name="connsiteX10" fmla="*/ 11430 w 20954"/>
                <a:gd name="connsiteY10" fmla="*/ 12382 h 17144"/>
                <a:gd name="connsiteX11" fmla="*/ 12382 w 20954"/>
                <a:gd name="connsiteY11" fmla="*/ 13335 h 17144"/>
                <a:gd name="connsiteX12" fmla="*/ 11430 w 20954"/>
                <a:gd name="connsiteY12" fmla="*/ 11430 h 17144"/>
                <a:gd name="connsiteX13" fmla="*/ 13335 w 20954"/>
                <a:gd name="connsiteY13" fmla="*/ 13335 h 17144"/>
                <a:gd name="connsiteX14" fmla="*/ 15240 w 20954"/>
                <a:gd name="connsiteY14" fmla="*/ 13335 h 17144"/>
                <a:gd name="connsiteX15" fmla="*/ 13335 w 20954"/>
                <a:gd name="connsiteY15" fmla="*/ 10478 h 17144"/>
                <a:gd name="connsiteX16" fmla="*/ 17145 w 20954"/>
                <a:gd name="connsiteY16" fmla="*/ 10478 h 17144"/>
                <a:gd name="connsiteX17" fmla="*/ 15240 w 20954"/>
                <a:gd name="connsiteY17" fmla="*/ 7620 h 17144"/>
                <a:gd name="connsiteX18" fmla="*/ 16192 w 20954"/>
                <a:gd name="connsiteY18" fmla="*/ 6668 h 17144"/>
                <a:gd name="connsiteX19" fmla="*/ 18098 w 20954"/>
                <a:gd name="connsiteY19" fmla="*/ 11430 h 17144"/>
                <a:gd name="connsiteX20" fmla="*/ 19050 w 20954"/>
                <a:gd name="connsiteY20" fmla="*/ 9525 h 17144"/>
                <a:gd name="connsiteX21" fmla="*/ 18098 w 20954"/>
                <a:gd name="connsiteY21" fmla="*/ 8572 h 17144"/>
                <a:gd name="connsiteX22" fmla="*/ 20002 w 20954"/>
                <a:gd name="connsiteY22" fmla="*/ 8572 h 17144"/>
                <a:gd name="connsiteX23" fmla="*/ 18098 w 20954"/>
                <a:gd name="connsiteY23" fmla="*/ 8572 h 17144"/>
                <a:gd name="connsiteX24" fmla="*/ 18098 w 20954"/>
                <a:gd name="connsiteY24" fmla="*/ 8572 h 17144"/>
                <a:gd name="connsiteX25" fmla="*/ 18098 w 20954"/>
                <a:gd name="connsiteY25" fmla="*/ 6668 h 17144"/>
                <a:gd name="connsiteX26" fmla="*/ 18098 w 20954"/>
                <a:gd name="connsiteY26" fmla="*/ 6668 h 17144"/>
                <a:gd name="connsiteX27" fmla="*/ 19050 w 20954"/>
                <a:gd name="connsiteY27" fmla="*/ 7620 h 17144"/>
                <a:gd name="connsiteX28" fmla="*/ 18098 w 20954"/>
                <a:gd name="connsiteY28" fmla="*/ 5715 h 17144"/>
                <a:gd name="connsiteX29" fmla="*/ 18098 w 20954"/>
                <a:gd name="connsiteY29" fmla="*/ 5715 h 17144"/>
                <a:gd name="connsiteX30" fmla="*/ 20955 w 20954"/>
                <a:gd name="connsiteY30" fmla="*/ 6668 h 17144"/>
                <a:gd name="connsiteX31" fmla="*/ 20955 w 20954"/>
                <a:gd name="connsiteY31" fmla="*/ 5715 h 17144"/>
                <a:gd name="connsiteX32" fmla="*/ 20955 w 20954"/>
                <a:gd name="connsiteY32" fmla="*/ 5715 h 17144"/>
                <a:gd name="connsiteX33" fmla="*/ 20955 w 20954"/>
                <a:gd name="connsiteY33" fmla="*/ 4763 h 17144"/>
                <a:gd name="connsiteX34" fmla="*/ 14288 w 20954"/>
                <a:gd name="connsiteY34" fmla="*/ 0 h 17144"/>
                <a:gd name="connsiteX35" fmla="*/ 14288 w 20954"/>
                <a:gd name="connsiteY35" fmla="*/ 3810 h 17144"/>
                <a:gd name="connsiteX36" fmla="*/ 5715 w 20954"/>
                <a:gd name="connsiteY36" fmla="*/ 5715 h 17144"/>
                <a:gd name="connsiteX37" fmla="*/ 5715 w 20954"/>
                <a:gd name="connsiteY37" fmla="*/ 6668 h 17144"/>
                <a:gd name="connsiteX38" fmla="*/ 0 w 20954"/>
                <a:gd name="connsiteY38" fmla="*/ 1238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954" h="17144">
                  <a:moveTo>
                    <a:pt x="0" y="12382"/>
                  </a:moveTo>
                  <a:cubicBezTo>
                    <a:pt x="952" y="13335"/>
                    <a:pt x="1905" y="11430"/>
                    <a:pt x="2857" y="12382"/>
                  </a:cubicBezTo>
                  <a:cubicBezTo>
                    <a:pt x="3810" y="14288"/>
                    <a:pt x="1905" y="14288"/>
                    <a:pt x="2857" y="16193"/>
                  </a:cubicBezTo>
                  <a:cubicBezTo>
                    <a:pt x="3810" y="16193"/>
                    <a:pt x="4763" y="16193"/>
                    <a:pt x="5715" y="16193"/>
                  </a:cubicBezTo>
                  <a:lnTo>
                    <a:pt x="3810" y="17145"/>
                  </a:lnTo>
                  <a:cubicBezTo>
                    <a:pt x="4763" y="17145"/>
                    <a:pt x="6667" y="17145"/>
                    <a:pt x="5715" y="16193"/>
                  </a:cubicBezTo>
                  <a:cubicBezTo>
                    <a:pt x="5715" y="16193"/>
                    <a:pt x="6667" y="16193"/>
                    <a:pt x="6667" y="17145"/>
                  </a:cubicBezTo>
                  <a:cubicBezTo>
                    <a:pt x="6667" y="14288"/>
                    <a:pt x="7620" y="16193"/>
                    <a:pt x="8573" y="15240"/>
                  </a:cubicBezTo>
                  <a:lnTo>
                    <a:pt x="7620" y="13335"/>
                  </a:lnTo>
                  <a:cubicBezTo>
                    <a:pt x="9525" y="17145"/>
                    <a:pt x="10477" y="11430"/>
                    <a:pt x="11430" y="14288"/>
                  </a:cubicBezTo>
                  <a:cubicBezTo>
                    <a:pt x="11430" y="13335"/>
                    <a:pt x="11430" y="13335"/>
                    <a:pt x="11430" y="12382"/>
                  </a:cubicBezTo>
                  <a:lnTo>
                    <a:pt x="12382" y="13335"/>
                  </a:lnTo>
                  <a:lnTo>
                    <a:pt x="11430" y="11430"/>
                  </a:lnTo>
                  <a:cubicBezTo>
                    <a:pt x="12382" y="12382"/>
                    <a:pt x="13335" y="12382"/>
                    <a:pt x="13335" y="13335"/>
                  </a:cubicBezTo>
                  <a:cubicBezTo>
                    <a:pt x="13335" y="12382"/>
                    <a:pt x="14288" y="12382"/>
                    <a:pt x="15240" y="13335"/>
                  </a:cubicBezTo>
                  <a:cubicBezTo>
                    <a:pt x="14288" y="12382"/>
                    <a:pt x="13335" y="12382"/>
                    <a:pt x="13335" y="10478"/>
                  </a:cubicBezTo>
                  <a:cubicBezTo>
                    <a:pt x="14288" y="11430"/>
                    <a:pt x="16192" y="10478"/>
                    <a:pt x="17145" y="10478"/>
                  </a:cubicBezTo>
                  <a:lnTo>
                    <a:pt x="15240" y="7620"/>
                  </a:lnTo>
                  <a:cubicBezTo>
                    <a:pt x="15240" y="6668"/>
                    <a:pt x="16192" y="6668"/>
                    <a:pt x="16192" y="6668"/>
                  </a:cubicBezTo>
                  <a:lnTo>
                    <a:pt x="18098" y="11430"/>
                  </a:lnTo>
                  <a:cubicBezTo>
                    <a:pt x="18098" y="10478"/>
                    <a:pt x="18098" y="9525"/>
                    <a:pt x="19050" y="9525"/>
                  </a:cubicBezTo>
                  <a:cubicBezTo>
                    <a:pt x="19050" y="9525"/>
                    <a:pt x="18098" y="8572"/>
                    <a:pt x="18098" y="8572"/>
                  </a:cubicBezTo>
                  <a:cubicBezTo>
                    <a:pt x="19050" y="8572"/>
                    <a:pt x="19050" y="8572"/>
                    <a:pt x="20002" y="8572"/>
                  </a:cubicBezTo>
                  <a:cubicBezTo>
                    <a:pt x="19050" y="8572"/>
                    <a:pt x="20002" y="8572"/>
                    <a:pt x="18098" y="8572"/>
                  </a:cubicBezTo>
                  <a:lnTo>
                    <a:pt x="18098" y="8572"/>
                  </a:lnTo>
                  <a:cubicBezTo>
                    <a:pt x="18098" y="8572"/>
                    <a:pt x="18098" y="7620"/>
                    <a:pt x="18098" y="6668"/>
                  </a:cubicBezTo>
                  <a:cubicBezTo>
                    <a:pt x="18098" y="6668"/>
                    <a:pt x="18098" y="6668"/>
                    <a:pt x="18098" y="6668"/>
                  </a:cubicBezTo>
                  <a:cubicBezTo>
                    <a:pt x="19050" y="6668"/>
                    <a:pt x="20002" y="7620"/>
                    <a:pt x="19050" y="7620"/>
                  </a:cubicBezTo>
                  <a:cubicBezTo>
                    <a:pt x="19050" y="7620"/>
                    <a:pt x="21907" y="5715"/>
                    <a:pt x="18098" y="5715"/>
                  </a:cubicBezTo>
                  <a:cubicBezTo>
                    <a:pt x="18098" y="5715"/>
                    <a:pt x="18098" y="5715"/>
                    <a:pt x="18098" y="5715"/>
                  </a:cubicBezTo>
                  <a:cubicBezTo>
                    <a:pt x="19050" y="4763"/>
                    <a:pt x="20002" y="6668"/>
                    <a:pt x="20955" y="6668"/>
                  </a:cubicBezTo>
                  <a:cubicBezTo>
                    <a:pt x="20955" y="6668"/>
                    <a:pt x="20955" y="5715"/>
                    <a:pt x="20955" y="5715"/>
                  </a:cubicBezTo>
                  <a:cubicBezTo>
                    <a:pt x="20955" y="5715"/>
                    <a:pt x="20955" y="5715"/>
                    <a:pt x="20955" y="5715"/>
                  </a:cubicBezTo>
                  <a:cubicBezTo>
                    <a:pt x="20955" y="5715"/>
                    <a:pt x="20955" y="4763"/>
                    <a:pt x="20955" y="4763"/>
                  </a:cubicBezTo>
                  <a:cubicBezTo>
                    <a:pt x="17145" y="2857"/>
                    <a:pt x="17145" y="3810"/>
                    <a:pt x="14288" y="0"/>
                  </a:cubicBezTo>
                  <a:cubicBezTo>
                    <a:pt x="13335" y="953"/>
                    <a:pt x="15240" y="2857"/>
                    <a:pt x="14288" y="3810"/>
                  </a:cubicBezTo>
                  <a:cubicBezTo>
                    <a:pt x="12382" y="6668"/>
                    <a:pt x="8573" y="5715"/>
                    <a:pt x="5715" y="5715"/>
                  </a:cubicBezTo>
                  <a:lnTo>
                    <a:pt x="5715" y="6668"/>
                  </a:lnTo>
                  <a:cubicBezTo>
                    <a:pt x="4763" y="5715"/>
                    <a:pt x="3810" y="13335"/>
                    <a:pt x="0" y="12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5" name="Freeform: Shape 974">
              <a:extLst>
                <a:ext uri="{FF2B5EF4-FFF2-40B4-BE49-F238E27FC236}">
                  <a16:creationId xmlns:a16="http://schemas.microsoft.com/office/drawing/2014/main" id="{29C38D1B-0AD3-46AF-914B-4292F4D3F3ED}"/>
                </a:ext>
              </a:extLst>
            </p:cNvPr>
            <p:cNvSpPr/>
            <p:nvPr/>
          </p:nvSpPr>
          <p:spPr>
            <a:xfrm>
              <a:off x="5928986" y="4499322"/>
              <a:ext cx="1905" cy="1905"/>
            </a:xfrm>
            <a:custGeom>
              <a:avLst/>
              <a:gdLst>
                <a:gd name="connsiteX0" fmla="*/ 1905 w 1905"/>
                <a:gd name="connsiteY0" fmla="*/ 1905 h 1905"/>
                <a:gd name="connsiteX1" fmla="*/ 0 w 1905"/>
                <a:gd name="connsiteY1" fmla="*/ 0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1905" y="1905"/>
                  </a:moveTo>
                  <a:lnTo>
                    <a:pt x="0" y="0"/>
                  </a:lnTo>
                  <a:cubicBezTo>
                    <a:pt x="953" y="0"/>
                    <a:pt x="1905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6" name="Freeform: Shape 975">
              <a:extLst>
                <a:ext uri="{FF2B5EF4-FFF2-40B4-BE49-F238E27FC236}">
                  <a16:creationId xmlns:a16="http://schemas.microsoft.com/office/drawing/2014/main" id="{FA9EF1BB-3653-44DA-8470-78574CBBB9FA}"/>
                </a:ext>
              </a:extLst>
            </p:cNvPr>
            <p:cNvSpPr/>
            <p:nvPr/>
          </p:nvSpPr>
          <p:spPr>
            <a:xfrm>
              <a:off x="5928034" y="4498370"/>
              <a:ext cx="952" cy="2857"/>
            </a:xfrm>
            <a:custGeom>
              <a:avLst/>
              <a:gdLst>
                <a:gd name="connsiteX0" fmla="*/ 952 w 952"/>
                <a:gd name="connsiteY0" fmla="*/ 2858 h 2857"/>
                <a:gd name="connsiteX1" fmla="*/ 0 w 952"/>
                <a:gd name="connsiteY1" fmla="*/ 0 h 2857"/>
                <a:gd name="connsiteX2" fmla="*/ 0 w 952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2858"/>
                  </a:moveTo>
                  <a:lnTo>
                    <a:pt x="0" y="0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7" name="Freeform: Shape 976">
              <a:extLst>
                <a:ext uri="{FF2B5EF4-FFF2-40B4-BE49-F238E27FC236}">
                  <a16:creationId xmlns:a16="http://schemas.microsoft.com/office/drawing/2014/main" id="{3354CC97-92F4-4D5E-B34F-70E6AABA2981}"/>
                </a:ext>
              </a:extLst>
            </p:cNvPr>
            <p:cNvSpPr/>
            <p:nvPr/>
          </p:nvSpPr>
          <p:spPr>
            <a:xfrm>
              <a:off x="5823106" y="4684352"/>
              <a:ext cx="3010" cy="5469"/>
            </a:xfrm>
            <a:custGeom>
              <a:avLst/>
              <a:gdLst>
                <a:gd name="connsiteX0" fmla="*/ 153 w 3010"/>
                <a:gd name="connsiteY0" fmla="*/ 1660 h 5469"/>
                <a:gd name="connsiteX1" fmla="*/ 153 w 3010"/>
                <a:gd name="connsiteY1" fmla="*/ 1660 h 5469"/>
                <a:gd name="connsiteX2" fmla="*/ 153 w 3010"/>
                <a:gd name="connsiteY2" fmla="*/ 4517 h 5469"/>
                <a:gd name="connsiteX3" fmla="*/ 3010 w 3010"/>
                <a:gd name="connsiteY3" fmla="*/ 5470 h 5469"/>
                <a:gd name="connsiteX4" fmla="*/ 3010 w 3010"/>
                <a:gd name="connsiteY4" fmla="*/ 3565 h 5469"/>
                <a:gd name="connsiteX5" fmla="*/ 3010 w 3010"/>
                <a:gd name="connsiteY5" fmla="*/ 2613 h 5469"/>
                <a:gd name="connsiteX6" fmla="*/ 153 w 3010"/>
                <a:gd name="connsiteY6" fmla="*/ 1660 h 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0" h="5469">
                  <a:moveTo>
                    <a:pt x="153" y="1660"/>
                  </a:moveTo>
                  <a:lnTo>
                    <a:pt x="153" y="1660"/>
                  </a:lnTo>
                  <a:cubicBezTo>
                    <a:pt x="1105" y="2613"/>
                    <a:pt x="153" y="3565"/>
                    <a:pt x="153" y="4517"/>
                  </a:cubicBezTo>
                  <a:cubicBezTo>
                    <a:pt x="1105" y="5470"/>
                    <a:pt x="3010" y="4517"/>
                    <a:pt x="3010" y="5470"/>
                  </a:cubicBezTo>
                  <a:cubicBezTo>
                    <a:pt x="3010" y="5470"/>
                    <a:pt x="2058" y="3565"/>
                    <a:pt x="3010" y="3565"/>
                  </a:cubicBezTo>
                  <a:lnTo>
                    <a:pt x="3010" y="2613"/>
                  </a:lnTo>
                  <a:cubicBezTo>
                    <a:pt x="3010" y="1660"/>
                    <a:pt x="-800" y="-2150"/>
                    <a:pt x="153" y="1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8" name="Freeform: Shape 977">
              <a:extLst>
                <a:ext uri="{FF2B5EF4-FFF2-40B4-BE49-F238E27FC236}">
                  <a16:creationId xmlns:a16="http://schemas.microsoft.com/office/drawing/2014/main" id="{14FE24E9-A8BC-4883-AFA3-86E284B37C2F}"/>
                </a:ext>
              </a:extLst>
            </p:cNvPr>
            <p:cNvSpPr/>
            <p:nvPr/>
          </p:nvSpPr>
          <p:spPr>
            <a:xfrm>
              <a:off x="5958514" y="4341207"/>
              <a:ext cx="1905" cy="2189"/>
            </a:xfrm>
            <a:custGeom>
              <a:avLst/>
              <a:gdLst>
                <a:gd name="connsiteX0" fmla="*/ 1905 w 1905"/>
                <a:gd name="connsiteY0" fmla="*/ 953 h 2189"/>
                <a:gd name="connsiteX1" fmla="*/ 0 w 1905"/>
                <a:gd name="connsiteY1" fmla="*/ 0 h 2189"/>
                <a:gd name="connsiteX2" fmla="*/ 1905 w 1905"/>
                <a:gd name="connsiteY2" fmla="*/ 953 h 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189">
                  <a:moveTo>
                    <a:pt x="1905" y="953"/>
                  </a:moveTo>
                  <a:lnTo>
                    <a:pt x="0" y="0"/>
                  </a:lnTo>
                  <a:cubicBezTo>
                    <a:pt x="952" y="953"/>
                    <a:pt x="1905" y="3810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9" name="Freeform: Shape 978">
              <a:extLst>
                <a:ext uri="{FF2B5EF4-FFF2-40B4-BE49-F238E27FC236}">
                  <a16:creationId xmlns:a16="http://schemas.microsoft.com/office/drawing/2014/main" id="{CF7C12BA-A41F-4E85-B1F5-CF2B99161DDB}"/>
                </a:ext>
              </a:extLst>
            </p:cNvPr>
            <p:cNvSpPr/>
            <p:nvPr/>
          </p:nvSpPr>
          <p:spPr>
            <a:xfrm>
              <a:off x="5892791" y="4489797"/>
              <a:ext cx="1905" cy="2164"/>
            </a:xfrm>
            <a:custGeom>
              <a:avLst/>
              <a:gdLst>
                <a:gd name="connsiteX0" fmla="*/ 1905 w 1905"/>
                <a:gd name="connsiteY0" fmla="*/ 1905 h 2164"/>
                <a:gd name="connsiteX1" fmla="*/ 1905 w 1905"/>
                <a:gd name="connsiteY1" fmla="*/ 1905 h 2164"/>
                <a:gd name="connsiteX2" fmla="*/ 0 w 1905"/>
                <a:gd name="connsiteY2" fmla="*/ 0 h 2164"/>
                <a:gd name="connsiteX3" fmla="*/ 1905 w 1905"/>
                <a:gd name="connsiteY3" fmla="*/ 1905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164">
                  <a:moveTo>
                    <a:pt x="1905" y="1905"/>
                  </a:moveTo>
                  <a:cubicBezTo>
                    <a:pt x="953" y="953"/>
                    <a:pt x="953" y="953"/>
                    <a:pt x="1905" y="1905"/>
                  </a:cubicBezTo>
                  <a:lnTo>
                    <a:pt x="0" y="0"/>
                  </a:lnTo>
                  <a:cubicBezTo>
                    <a:pt x="0" y="953"/>
                    <a:pt x="953" y="2858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0" name="Freeform: Shape 979">
              <a:extLst>
                <a:ext uri="{FF2B5EF4-FFF2-40B4-BE49-F238E27FC236}">
                  <a16:creationId xmlns:a16="http://schemas.microsoft.com/office/drawing/2014/main" id="{04F4687E-E21D-4FF3-8803-91713DF4776B}"/>
                </a:ext>
              </a:extLst>
            </p:cNvPr>
            <p:cNvSpPr/>
            <p:nvPr/>
          </p:nvSpPr>
          <p:spPr>
            <a:xfrm>
              <a:off x="5891839" y="4488845"/>
              <a:ext cx="423" cy="423"/>
            </a:xfrm>
            <a:custGeom>
              <a:avLst/>
              <a:gdLst>
                <a:gd name="connsiteX0" fmla="*/ 0 w 423"/>
                <a:gd name="connsiteY0" fmla="*/ 0 h 423"/>
                <a:gd name="connsiteX1" fmla="*/ 0 w 423"/>
                <a:gd name="connsiteY1" fmla="*/ 0 h 423"/>
                <a:gd name="connsiteX2" fmla="*/ 0 w 423"/>
                <a:gd name="connsiteY2" fmla="*/ 0 h 423"/>
                <a:gd name="connsiteX3" fmla="*/ 0 w 423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952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1" name="Freeform: Shape 980">
              <a:extLst>
                <a:ext uri="{FF2B5EF4-FFF2-40B4-BE49-F238E27FC236}">
                  <a16:creationId xmlns:a16="http://schemas.microsoft.com/office/drawing/2014/main" id="{F394DF54-5FBB-45F6-B6A5-7D1DCC62DA79}"/>
                </a:ext>
              </a:extLst>
            </p:cNvPr>
            <p:cNvSpPr/>
            <p:nvPr/>
          </p:nvSpPr>
          <p:spPr>
            <a:xfrm>
              <a:off x="5887076" y="4499604"/>
              <a:ext cx="2857" cy="1770"/>
            </a:xfrm>
            <a:custGeom>
              <a:avLst/>
              <a:gdLst>
                <a:gd name="connsiteX0" fmla="*/ 0 w 2857"/>
                <a:gd name="connsiteY0" fmla="*/ 671 h 1770"/>
                <a:gd name="connsiteX1" fmla="*/ 2857 w 2857"/>
                <a:gd name="connsiteY1" fmla="*/ 671 h 1770"/>
                <a:gd name="connsiteX2" fmla="*/ 0 w 2857"/>
                <a:gd name="connsiteY2" fmla="*/ 671 h 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770">
                  <a:moveTo>
                    <a:pt x="0" y="671"/>
                  </a:moveTo>
                  <a:cubicBezTo>
                    <a:pt x="952" y="2576"/>
                    <a:pt x="1905" y="1623"/>
                    <a:pt x="2857" y="671"/>
                  </a:cubicBezTo>
                  <a:cubicBezTo>
                    <a:pt x="1905" y="-1234"/>
                    <a:pt x="952" y="1623"/>
                    <a:pt x="0" y="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2" name="Freeform: Shape 981">
              <a:extLst>
                <a:ext uri="{FF2B5EF4-FFF2-40B4-BE49-F238E27FC236}">
                  <a16:creationId xmlns:a16="http://schemas.microsoft.com/office/drawing/2014/main" id="{4B367167-8155-4DF9-8C85-442C2B1383BE}"/>
                </a:ext>
              </a:extLst>
            </p:cNvPr>
            <p:cNvSpPr/>
            <p:nvPr/>
          </p:nvSpPr>
          <p:spPr>
            <a:xfrm>
              <a:off x="5876837" y="4502418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714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lnTo>
                    <a:pt x="714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3" name="Freeform: Shape 982">
              <a:extLst>
                <a:ext uri="{FF2B5EF4-FFF2-40B4-BE49-F238E27FC236}">
                  <a16:creationId xmlns:a16="http://schemas.microsoft.com/office/drawing/2014/main" id="{DF635DFC-76F7-44FA-BAF8-6A291B2DCEC0}"/>
                </a:ext>
              </a:extLst>
            </p:cNvPr>
            <p:cNvSpPr/>
            <p:nvPr/>
          </p:nvSpPr>
          <p:spPr>
            <a:xfrm>
              <a:off x="5871836" y="45012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4" name="Freeform: Shape 983">
              <a:extLst>
                <a:ext uri="{FF2B5EF4-FFF2-40B4-BE49-F238E27FC236}">
                  <a16:creationId xmlns:a16="http://schemas.microsoft.com/office/drawing/2014/main" id="{CB4F244C-DC73-412C-AEB1-2ED349575613}"/>
                </a:ext>
              </a:extLst>
            </p:cNvPr>
            <p:cNvSpPr/>
            <p:nvPr/>
          </p:nvSpPr>
          <p:spPr>
            <a:xfrm>
              <a:off x="5870884" y="4497418"/>
              <a:ext cx="8572" cy="4762"/>
            </a:xfrm>
            <a:custGeom>
              <a:avLst/>
              <a:gdLst>
                <a:gd name="connsiteX0" fmla="*/ 3810 w 8572"/>
                <a:gd name="connsiteY0" fmla="*/ 4763 h 4762"/>
                <a:gd name="connsiteX1" fmla="*/ 3810 w 8572"/>
                <a:gd name="connsiteY1" fmla="*/ 3810 h 4762"/>
                <a:gd name="connsiteX2" fmla="*/ 5715 w 8572"/>
                <a:gd name="connsiteY2" fmla="*/ 4763 h 4762"/>
                <a:gd name="connsiteX3" fmla="*/ 8573 w 8572"/>
                <a:gd name="connsiteY3" fmla="*/ 1905 h 4762"/>
                <a:gd name="connsiteX4" fmla="*/ 4763 w 8572"/>
                <a:gd name="connsiteY4" fmla="*/ 1905 h 4762"/>
                <a:gd name="connsiteX5" fmla="*/ 3810 w 8572"/>
                <a:gd name="connsiteY5" fmla="*/ 0 h 4762"/>
                <a:gd name="connsiteX6" fmla="*/ 2857 w 8572"/>
                <a:gd name="connsiteY6" fmla="*/ 2857 h 4762"/>
                <a:gd name="connsiteX7" fmla="*/ 0 w 8572"/>
                <a:gd name="connsiteY7" fmla="*/ 3810 h 4762"/>
                <a:gd name="connsiteX8" fmla="*/ 3810 w 8572"/>
                <a:gd name="connsiteY8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" h="4762">
                  <a:moveTo>
                    <a:pt x="3810" y="4763"/>
                  </a:moveTo>
                  <a:cubicBezTo>
                    <a:pt x="4763" y="4763"/>
                    <a:pt x="3810" y="3810"/>
                    <a:pt x="3810" y="3810"/>
                  </a:cubicBezTo>
                  <a:cubicBezTo>
                    <a:pt x="3810" y="3810"/>
                    <a:pt x="4763" y="3810"/>
                    <a:pt x="5715" y="4763"/>
                  </a:cubicBezTo>
                  <a:cubicBezTo>
                    <a:pt x="6668" y="2857"/>
                    <a:pt x="7620" y="2857"/>
                    <a:pt x="8573" y="1905"/>
                  </a:cubicBezTo>
                  <a:cubicBezTo>
                    <a:pt x="7620" y="1905"/>
                    <a:pt x="4763" y="-953"/>
                    <a:pt x="4763" y="1905"/>
                  </a:cubicBezTo>
                  <a:lnTo>
                    <a:pt x="3810" y="0"/>
                  </a:lnTo>
                  <a:cubicBezTo>
                    <a:pt x="3810" y="952"/>
                    <a:pt x="1905" y="1905"/>
                    <a:pt x="2857" y="2857"/>
                  </a:cubicBezTo>
                  <a:lnTo>
                    <a:pt x="0" y="3810"/>
                  </a:lnTo>
                  <a:cubicBezTo>
                    <a:pt x="2857" y="5715"/>
                    <a:pt x="2857" y="3810"/>
                    <a:pt x="381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5" name="Freeform: Shape 984">
              <a:extLst>
                <a:ext uri="{FF2B5EF4-FFF2-40B4-BE49-F238E27FC236}">
                  <a16:creationId xmlns:a16="http://schemas.microsoft.com/office/drawing/2014/main" id="{819B1954-C413-4E3B-9BE1-6CB67CC0D2B2}"/>
                </a:ext>
              </a:extLst>
            </p:cNvPr>
            <p:cNvSpPr/>
            <p:nvPr/>
          </p:nvSpPr>
          <p:spPr>
            <a:xfrm>
              <a:off x="5871836" y="4499322"/>
              <a:ext cx="9525" cy="1666"/>
            </a:xfrm>
            <a:custGeom>
              <a:avLst/>
              <a:gdLst>
                <a:gd name="connsiteX0" fmla="*/ 0 w 9525"/>
                <a:gd name="connsiteY0" fmla="*/ 953 h 1666"/>
                <a:gd name="connsiteX1" fmla="*/ 0 w 9525"/>
                <a:gd name="connsiteY1" fmla="*/ 953 h 1666"/>
                <a:gd name="connsiteX2" fmla="*/ 0 w 9525"/>
                <a:gd name="connsiteY2" fmla="*/ 0 h 1666"/>
                <a:gd name="connsiteX3" fmla="*/ 0 w 9525"/>
                <a:gd name="connsiteY3" fmla="*/ 953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66">
                  <a:moveTo>
                    <a:pt x="0" y="953"/>
                  </a:moveTo>
                  <a:cubicBezTo>
                    <a:pt x="0" y="1905"/>
                    <a:pt x="0" y="1905"/>
                    <a:pt x="0" y="953"/>
                  </a:cubicBezTo>
                  <a:lnTo>
                    <a:pt x="0" y="0"/>
                  </a:lnTo>
                  <a:cubicBezTo>
                    <a:pt x="0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6" name="Freeform: Shape 985">
              <a:extLst>
                <a:ext uri="{FF2B5EF4-FFF2-40B4-BE49-F238E27FC236}">
                  <a16:creationId xmlns:a16="http://schemas.microsoft.com/office/drawing/2014/main" id="{8CE7679D-7CEC-479C-93DB-3B734C8EE753}"/>
                </a:ext>
              </a:extLst>
            </p:cNvPr>
            <p:cNvSpPr/>
            <p:nvPr/>
          </p:nvSpPr>
          <p:spPr>
            <a:xfrm>
              <a:off x="5926128" y="4371688"/>
              <a:ext cx="1905" cy="1578"/>
            </a:xfrm>
            <a:custGeom>
              <a:avLst/>
              <a:gdLst>
                <a:gd name="connsiteX0" fmla="*/ 0 w 1905"/>
                <a:gd name="connsiteY0" fmla="*/ 0 h 1578"/>
                <a:gd name="connsiteX1" fmla="*/ 1905 w 1905"/>
                <a:gd name="connsiteY1" fmla="*/ 953 h 1578"/>
                <a:gd name="connsiteX2" fmla="*/ 0 w 1905"/>
                <a:gd name="connsiteY2" fmla="*/ 0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78">
                  <a:moveTo>
                    <a:pt x="0" y="0"/>
                  </a:moveTo>
                  <a:cubicBezTo>
                    <a:pt x="953" y="1905"/>
                    <a:pt x="953" y="1905"/>
                    <a:pt x="1905" y="953"/>
                  </a:cubicBezTo>
                  <a:cubicBezTo>
                    <a:pt x="1905" y="-953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7" name="Freeform: Shape 986">
              <a:extLst>
                <a:ext uri="{FF2B5EF4-FFF2-40B4-BE49-F238E27FC236}">
                  <a16:creationId xmlns:a16="http://schemas.microsoft.com/office/drawing/2014/main" id="{B3FC374B-43F5-4F30-97FD-6CC812324921}"/>
                </a:ext>
              </a:extLst>
            </p:cNvPr>
            <p:cNvSpPr/>
            <p:nvPr/>
          </p:nvSpPr>
          <p:spPr>
            <a:xfrm>
              <a:off x="5810876" y="4654428"/>
              <a:ext cx="2857" cy="2057"/>
            </a:xfrm>
            <a:custGeom>
              <a:avLst/>
              <a:gdLst>
                <a:gd name="connsiteX0" fmla="*/ 0 w 2857"/>
                <a:gd name="connsiteY0" fmla="*/ 152 h 2057"/>
                <a:gd name="connsiteX1" fmla="*/ 0 w 2857"/>
                <a:gd name="connsiteY1" fmla="*/ 152 h 2057"/>
                <a:gd name="connsiteX2" fmla="*/ 2857 w 2857"/>
                <a:gd name="connsiteY2" fmla="*/ 2057 h 2057"/>
                <a:gd name="connsiteX3" fmla="*/ 0 w 2857"/>
                <a:gd name="connsiteY3" fmla="*/ 152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057">
                  <a:moveTo>
                    <a:pt x="0" y="152"/>
                  </a:moveTo>
                  <a:lnTo>
                    <a:pt x="0" y="152"/>
                  </a:lnTo>
                  <a:lnTo>
                    <a:pt x="2857" y="2057"/>
                  </a:lnTo>
                  <a:cubicBezTo>
                    <a:pt x="2857" y="-800"/>
                    <a:pt x="952" y="152"/>
                    <a:pt x="0" y="1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8" name="Freeform: Shape 987">
              <a:extLst>
                <a:ext uri="{FF2B5EF4-FFF2-40B4-BE49-F238E27FC236}">
                  <a16:creationId xmlns:a16="http://schemas.microsoft.com/office/drawing/2014/main" id="{EF51067B-EB86-421E-93EB-E2446CDFB933}"/>
                </a:ext>
              </a:extLst>
            </p:cNvPr>
            <p:cNvSpPr/>
            <p:nvPr/>
          </p:nvSpPr>
          <p:spPr>
            <a:xfrm>
              <a:off x="5802303" y="4642003"/>
              <a:ext cx="8572" cy="13903"/>
            </a:xfrm>
            <a:custGeom>
              <a:avLst/>
              <a:gdLst>
                <a:gd name="connsiteX0" fmla="*/ 0 w 8572"/>
                <a:gd name="connsiteY0" fmla="*/ 7815 h 13903"/>
                <a:gd name="connsiteX1" fmla="*/ 1905 w 8572"/>
                <a:gd name="connsiteY1" fmla="*/ 10672 h 13903"/>
                <a:gd name="connsiteX2" fmla="*/ 2857 w 8572"/>
                <a:gd name="connsiteY2" fmla="*/ 8767 h 13903"/>
                <a:gd name="connsiteX3" fmla="*/ 4763 w 8572"/>
                <a:gd name="connsiteY3" fmla="*/ 12577 h 13903"/>
                <a:gd name="connsiteX4" fmla="*/ 3810 w 8572"/>
                <a:gd name="connsiteY4" fmla="*/ 12577 h 13903"/>
                <a:gd name="connsiteX5" fmla="*/ 8573 w 8572"/>
                <a:gd name="connsiteY5" fmla="*/ 11625 h 13903"/>
                <a:gd name="connsiteX6" fmla="*/ 3810 w 8572"/>
                <a:gd name="connsiteY6" fmla="*/ 9719 h 13903"/>
                <a:gd name="connsiteX7" fmla="*/ 5715 w 8572"/>
                <a:gd name="connsiteY7" fmla="*/ 8767 h 13903"/>
                <a:gd name="connsiteX8" fmla="*/ 4763 w 8572"/>
                <a:gd name="connsiteY8" fmla="*/ 5909 h 13903"/>
                <a:gd name="connsiteX9" fmla="*/ 3810 w 8572"/>
                <a:gd name="connsiteY9" fmla="*/ 5909 h 13903"/>
                <a:gd name="connsiteX10" fmla="*/ 3810 w 8572"/>
                <a:gd name="connsiteY10" fmla="*/ 3052 h 13903"/>
                <a:gd name="connsiteX11" fmla="*/ 6668 w 8572"/>
                <a:gd name="connsiteY11" fmla="*/ 2100 h 13903"/>
                <a:gd name="connsiteX12" fmla="*/ 2857 w 8572"/>
                <a:gd name="connsiteY12" fmla="*/ 194 h 13903"/>
                <a:gd name="connsiteX13" fmla="*/ 2857 w 8572"/>
                <a:gd name="connsiteY13" fmla="*/ 3052 h 13903"/>
                <a:gd name="connsiteX14" fmla="*/ 3810 w 8572"/>
                <a:gd name="connsiteY14" fmla="*/ 3052 h 13903"/>
                <a:gd name="connsiteX15" fmla="*/ 2857 w 8572"/>
                <a:gd name="connsiteY15" fmla="*/ 6862 h 13903"/>
                <a:gd name="connsiteX16" fmla="*/ 0 w 8572"/>
                <a:gd name="connsiteY16" fmla="*/ 7815 h 13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" h="13903">
                  <a:moveTo>
                    <a:pt x="0" y="7815"/>
                  </a:moveTo>
                  <a:cubicBezTo>
                    <a:pt x="0" y="9719"/>
                    <a:pt x="953" y="9719"/>
                    <a:pt x="1905" y="10672"/>
                  </a:cubicBezTo>
                  <a:cubicBezTo>
                    <a:pt x="2857" y="9719"/>
                    <a:pt x="1905" y="7815"/>
                    <a:pt x="2857" y="8767"/>
                  </a:cubicBezTo>
                  <a:lnTo>
                    <a:pt x="4763" y="12577"/>
                  </a:lnTo>
                  <a:lnTo>
                    <a:pt x="3810" y="12577"/>
                  </a:lnTo>
                  <a:cubicBezTo>
                    <a:pt x="5715" y="13529"/>
                    <a:pt x="7620" y="15434"/>
                    <a:pt x="8573" y="11625"/>
                  </a:cubicBezTo>
                  <a:cubicBezTo>
                    <a:pt x="6668" y="9719"/>
                    <a:pt x="5715" y="12577"/>
                    <a:pt x="3810" y="9719"/>
                  </a:cubicBezTo>
                  <a:cubicBezTo>
                    <a:pt x="3810" y="8767"/>
                    <a:pt x="4763" y="7815"/>
                    <a:pt x="5715" y="8767"/>
                  </a:cubicBezTo>
                  <a:cubicBezTo>
                    <a:pt x="6668" y="6862"/>
                    <a:pt x="4763" y="7815"/>
                    <a:pt x="4763" y="5909"/>
                  </a:cubicBezTo>
                  <a:cubicBezTo>
                    <a:pt x="4763" y="6862"/>
                    <a:pt x="3810" y="7815"/>
                    <a:pt x="3810" y="5909"/>
                  </a:cubicBezTo>
                  <a:cubicBezTo>
                    <a:pt x="2857" y="4004"/>
                    <a:pt x="4763" y="4957"/>
                    <a:pt x="3810" y="3052"/>
                  </a:cubicBezTo>
                  <a:cubicBezTo>
                    <a:pt x="4763" y="3052"/>
                    <a:pt x="6668" y="4957"/>
                    <a:pt x="6668" y="2100"/>
                  </a:cubicBezTo>
                  <a:cubicBezTo>
                    <a:pt x="5715" y="2100"/>
                    <a:pt x="3810" y="-758"/>
                    <a:pt x="2857" y="194"/>
                  </a:cubicBezTo>
                  <a:cubicBezTo>
                    <a:pt x="4763" y="3052"/>
                    <a:pt x="953" y="194"/>
                    <a:pt x="2857" y="3052"/>
                  </a:cubicBezTo>
                  <a:lnTo>
                    <a:pt x="3810" y="3052"/>
                  </a:lnTo>
                  <a:cubicBezTo>
                    <a:pt x="3810" y="5909"/>
                    <a:pt x="2857" y="4957"/>
                    <a:pt x="2857" y="6862"/>
                  </a:cubicBezTo>
                  <a:lnTo>
                    <a:pt x="0" y="78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9" name="Freeform: Shape 988">
              <a:extLst>
                <a:ext uri="{FF2B5EF4-FFF2-40B4-BE49-F238E27FC236}">
                  <a16:creationId xmlns:a16="http://schemas.microsoft.com/office/drawing/2014/main" id="{B3A6BF3A-8401-46FB-AC98-4D7FF4E3EFDE}"/>
                </a:ext>
              </a:extLst>
            </p:cNvPr>
            <p:cNvSpPr/>
            <p:nvPr/>
          </p:nvSpPr>
          <p:spPr>
            <a:xfrm>
              <a:off x="5866359" y="4511282"/>
              <a:ext cx="714" cy="846"/>
            </a:xfrm>
            <a:custGeom>
              <a:avLst/>
              <a:gdLst>
                <a:gd name="connsiteX0" fmla="*/ 714 w 714"/>
                <a:gd name="connsiteY0" fmla="*/ 423 h 846"/>
                <a:gd name="connsiteX1" fmla="*/ 714 w 714"/>
                <a:gd name="connsiteY1" fmla="*/ 423 h 846"/>
                <a:gd name="connsiteX2" fmla="*/ 714 w 714"/>
                <a:gd name="connsiteY2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846">
                  <a:moveTo>
                    <a:pt x="714" y="423"/>
                  </a:moveTo>
                  <a:cubicBezTo>
                    <a:pt x="714" y="423"/>
                    <a:pt x="-238" y="-529"/>
                    <a:pt x="714" y="423"/>
                  </a:cubicBezTo>
                  <a:cubicBezTo>
                    <a:pt x="-238" y="423"/>
                    <a:pt x="-238" y="1376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0" name="Freeform: Shape 989">
              <a:extLst>
                <a:ext uri="{FF2B5EF4-FFF2-40B4-BE49-F238E27FC236}">
                  <a16:creationId xmlns:a16="http://schemas.microsoft.com/office/drawing/2014/main" id="{E6D16EC8-B318-4BB9-AD81-6CFB48212C73}"/>
                </a:ext>
              </a:extLst>
            </p:cNvPr>
            <p:cNvSpPr/>
            <p:nvPr/>
          </p:nvSpPr>
          <p:spPr>
            <a:xfrm>
              <a:off x="5865169" y="4509800"/>
              <a:ext cx="714" cy="2164"/>
            </a:xfrm>
            <a:custGeom>
              <a:avLst/>
              <a:gdLst>
                <a:gd name="connsiteX0" fmla="*/ 0 w 714"/>
                <a:gd name="connsiteY0" fmla="*/ 0 h 2164"/>
                <a:gd name="connsiteX1" fmla="*/ 0 w 714"/>
                <a:gd name="connsiteY1" fmla="*/ 1905 h 2164"/>
                <a:gd name="connsiteX2" fmla="*/ 0 w 714"/>
                <a:gd name="connsiteY2" fmla="*/ 953 h 2164"/>
                <a:gd name="connsiteX3" fmla="*/ 0 w 714"/>
                <a:gd name="connsiteY3" fmla="*/ 0 h 2164"/>
                <a:gd name="connsiteX4" fmla="*/ 0 w 714"/>
                <a:gd name="connsiteY4" fmla="*/ 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2164">
                  <a:moveTo>
                    <a:pt x="0" y="0"/>
                  </a:moveTo>
                  <a:cubicBezTo>
                    <a:pt x="0" y="953"/>
                    <a:pt x="0" y="2857"/>
                    <a:pt x="0" y="1905"/>
                  </a:cubicBezTo>
                  <a:lnTo>
                    <a:pt x="0" y="953"/>
                  </a:lnTo>
                  <a:cubicBezTo>
                    <a:pt x="952" y="953"/>
                    <a:pt x="952" y="953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1" name="Freeform: Shape 990">
              <a:extLst>
                <a:ext uri="{FF2B5EF4-FFF2-40B4-BE49-F238E27FC236}">
                  <a16:creationId xmlns:a16="http://schemas.microsoft.com/office/drawing/2014/main" id="{7CAB5527-090B-44E2-AF0E-77FFC661DDEE}"/>
                </a:ext>
              </a:extLst>
            </p:cNvPr>
            <p:cNvSpPr/>
            <p:nvPr/>
          </p:nvSpPr>
          <p:spPr>
            <a:xfrm>
              <a:off x="5869656" y="4497418"/>
              <a:ext cx="1227" cy="3809"/>
            </a:xfrm>
            <a:custGeom>
              <a:avLst/>
              <a:gdLst>
                <a:gd name="connsiteX0" fmla="*/ 275 w 1227"/>
                <a:gd name="connsiteY0" fmla="*/ 0 h 3809"/>
                <a:gd name="connsiteX1" fmla="*/ 275 w 1227"/>
                <a:gd name="connsiteY1" fmla="*/ 3810 h 3809"/>
                <a:gd name="connsiteX2" fmla="*/ 1227 w 1227"/>
                <a:gd name="connsiteY2" fmla="*/ 3810 h 3809"/>
                <a:gd name="connsiteX3" fmla="*/ 275 w 1227"/>
                <a:gd name="connsiteY3" fmla="*/ 1905 h 3809"/>
                <a:gd name="connsiteX4" fmla="*/ 275 w 1227"/>
                <a:gd name="connsiteY4" fmla="*/ 1905 h 3809"/>
                <a:gd name="connsiteX5" fmla="*/ 275 w 1227"/>
                <a:gd name="connsiteY5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" h="3809">
                  <a:moveTo>
                    <a:pt x="275" y="0"/>
                  </a:moveTo>
                  <a:cubicBezTo>
                    <a:pt x="1227" y="1905"/>
                    <a:pt x="-678" y="1905"/>
                    <a:pt x="275" y="3810"/>
                  </a:cubicBezTo>
                  <a:lnTo>
                    <a:pt x="1227" y="3810"/>
                  </a:lnTo>
                  <a:cubicBezTo>
                    <a:pt x="275" y="3810"/>
                    <a:pt x="275" y="2857"/>
                    <a:pt x="275" y="1905"/>
                  </a:cubicBezTo>
                  <a:lnTo>
                    <a:pt x="275" y="1905"/>
                  </a:lnTo>
                  <a:lnTo>
                    <a:pt x="27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2" name="Freeform: Shape 991">
              <a:extLst>
                <a:ext uri="{FF2B5EF4-FFF2-40B4-BE49-F238E27FC236}">
                  <a16:creationId xmlns:a16="http://schemas.microsoft.com/office/drawing/2014/main" id="{76BE4F1F-B111-4AAB-A715-968797C62BE1}"/>
                </a:ext>
              </a:extLst>
            </p:cNvPr>
            <p:cNvSpPr/>
            <p:nvPr/>
          </p:nvSpPr>
          <p:spPr>
            <a:xfrm>
              <a:off x="5867073" y="4498697"/>
              <a:ext cx="2328" cy="4435"/>
            </a:xfrm>
            <a:custGeom>
              <a:avLst/>
              <a:gdLst>
                <a:gd name="connsiteX0" fmla="*/ 1905 w 2328"/>
                <a:gd name="connsiteY0" fmla="*/ 626 h 4435"/>
                <a:gd name="connsiteX1" fmla="*/ 0 w 2328"/>
                <a:gd name="connsiteY1" fmla="*/ 1578 h 4435"/>
                <a:gd name="connsiteX2" fmla="*/ 1905 w 2328"/>
                <a:gd name="connsiteY2" fmla="*/ 4436 h 4435"/>
                <a:gd name="connsiteX3" fmla="*/ 1905 w 2328"/>
                <a:gd name="connsiteY3" fmla="*/ 626 h 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4435">
                  <a:moveTo>
                    <a:pt x="1905" y="626"/>
                  </a:moveTo>
                  <a:cubicBezTo>
                    <a:pt x="953" y="-327"/>
                    <a:pt x="0" y="-327"/>
                    <a:pt x="0" y="1578"/>
                  </a:cubicBezTo>
                  <a:lnTo>
                    <a:pt x="1905" y="4436"/>
                  </a:lnTo>
                  <a:cubicBezTo>
                    <a:pt x="2858" y="3483"/>
                    <a:pt x="1905" y="1578"/>
                    <a:pt x="1905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3" name="Freeform: Shape 992">
              <a:extLst>
                <a:ext uri="{FF2B5EF4-FFF2-40B4-BE49-F238E27FC236}">
                  <a16:creationId xmlns:a16="http://schemas.microsoft.com/office/drawing/2014/main" id="{9550370E-312D-4E97-834D-2E7A833D304A}"/>
                </a:ext>
              </a:extLst>
            </p:cNvPr>
            <p:cNvSpPr/>
            <p:nvPr/>
          </p:nvSpPr>
          <p:spPr>
            <a:xfrm>
              <a:off x="5808971" y="4649818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0 w 952"/>
                <a:gd name="connsiteY1" fmla="*/ 0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4" name="Freeform: Shape 993">
              <a:extLst>
                <a:ext uri="{FF2B5EF4-FFF2-40B4-BE49-F238E27FC236}">
                  <a16:creationId xmlns:a16="http://schemas.microsoft.com/office/drawing/2014/main" id="{C24688C1-D7A2-453A-A1F9-BD1F209D448A}"/>
                </a:ext>
              </a:extLst>
            </p:cNvPr>
            <p:cNvSpPr/>
            <p:nvPr/>
          </p:nvSpPr>
          <p:spPr>
            <a:xfrm>
              <a:off x="5808019" y="4645055"/>
              <a:ext cx="1904" cy="1904"/>
            </a:xfrm>
            <a:custGeom>
              <a:avLst/>
              <a:gdLst>
                <a:gd name="connsiteX0" fmla="*/ 1905 w 1904"/>
                <a:gd name="connsiteY0" fmla="*/ 952 h 1904"/>
                <a:gd name="connsiteX1" fmla="*/ 952 w 1904"/>
                <a:gd name="connsiteY1" fmla="*/ 0 h 1904"/>
                <a:gd name="connsiteX2" fmla="*/ 0 w 1904"/>
                <a:gd name="connsiteY2" fmla="*/ 1905 h 1904"/>
                <a:gd name="connsiteX3" fmla="*/ 1905 w 1904"/>
                <a:gd name="connsiteY3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904">
                  <a:moveTo>
                    <a:pt x="1905" y="952"/>
                  </a:moveTo>
                  <a:cubicBezTo>
                    <a:pt x="1905" y="0"/>
                    <a:pt x="1905" y="0"/>
                    <a:pt x="952" y="0"/>
                  </a:cubicBezTo>
                  <a:cubicBezTo>
                    <a:pt x="-953" y="0"/>
                    <a:pt x="1905" y="952"/>
                    <a:pt x="0" y="1905"/>
                  </a:cubicBez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5" name="Freeform: Shape 994">
              <a:extLst>
                <a:ext uri="{FF2B5EF4-FFF2-40B4-BE49-F238E27FC236}">
                  <a16:creationId xmlns:a16="http://schemas.microsoft.com/office/drawing/2014/main" id="{A1CB8347-1240-454D-BEA7-066003497DC2}"/>
                </a:ext>
              </a:extLst>
            </p:cNvPr>
            <p:cNvSpPr/>
            <p:nvPr/>
          </p:nvSpPr>
          <p:spPr>
            <a:xfrm>
              <a:off x="5864216" y="4496465"/>
              <a:ext cx="1905" cy="2857"/>
            </a:xfrm>
            <a:custGeom>
              <a:avLst/>
              <a:gdLst>
                <a:gd name="connsiteX0" fmla="*/ 1905 w 1905"/>
                <a:gd name="connsiteY0" fmla="*/ 2857 h 2857"/>
                <a:gd name="connsiteX1" fmla="*/ 1905 w 1905"/>
                <a:gd name="connsiteY1" fmla="*/ 953 h 2857"/>
                <a:gd name="connsiteX2" fmla="*/ 0 w 1905"/>
                <a:gd name="connsiteY2" fmla="*/ 0 h 2857"/>
                <a:gd name="connsiteX3" fmla="*/ 1905 w 1905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1905" y="2857"/>
                  </a:moveTo>
                  <a:lnTo>
                    <a:pt x="1905" y="953"/>
                  </a:lnTo>
                  <a:lnTo>
                    <a:pt x="0" y="0"/>
                  </a:lnTo>
                  <a:cubicBezTo>
                    <a:pt x="953" y="0"/>
                    <a:pt x="953" y="2857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6" name="Freeform: Shape 995">
              <a:extLst>
                <a:ext uri="{FF2B5EF4-FFF2-40B4-BE49-F238E27FC236}">
                  <a16:creationId xmlns:a16="http://schemas.microsoft.com/office/drawing/2014/main" id="{FD262294-69C4-4427-8F05-70E1A57D771D}"/>
                </a:ext>
              </a:extLst>
            </p:cNvPr>
            <p:cNvSpPr/>
            <p:nvPr/>
          </p:nvSpPr>
          <p:spPr>
            <a:xfrm>
              <a:off x="5785159" y="4671725"/>
              <a:ext cx="11430" cy="7619"/>
            </a:xfrm>
            <a:custGeom>
              <a:avLst/>
              <a:gdLst>
                <a:gd name="connsiteX0" fmla="*/ 2857 w 11430"/>
                <a:gd name="connsiteY0" fmla="*/ 953 h 7619"/>
                <a:gd name="connsiteX1" fmla="*/ 0 w 11430"/>
                <a:gd name="connsiteY1" fmla="*/ 0 h 7619"/>
                <a:gd name="connsiteX2" fmla="*/ 3810 w 11430"/>
                <a:gd name="connsiteY2" fmla="*/ 3810 h 7619"/>
                <a:gd name="connsiteX3" fmla="*/ 2857 w 11430"/>
                <a:gd name="connsiteY3" fmla="*/ 2857 h 7619"/>
                <a:gd name="connsiteX4" fmla="*/ 2857 w 11430"/>
                <a:gd name="connsiteY4" fmla="*/ 4763 h 7619"/>
                <a:gd name="connsiteX5" fmla="*/ 4763 w 11430"/>
                <a:gd name="connsiteY5" fmla="*/ 4763 h 7619"/>
                <a:gd name="connsiteX6" fmla="*/ 5715 w 11430"/>
                <a:gd name="connsiteY6" fmla="*/ 7620 h 7619"/>
                <a:gd name="connsiteX7" fmla="*/ 4763 w 11430"/>
                <a:gd name="connsiteY7" fmla="*/ 4763 h 7619"/>
                <a:gd name="connsiteX8" fmla="*/ 6668 w 11430"/>
                <a:gd name="connsiteY8" fmla="*/ 4763 h 7619"/>
                <a:gd name="connsiteX9" fmla="*/ 6668 w 11430"/>
                <a:gd name="connsiteY9" fmla="*/ 7620 h 7619"/>
                <a:gd name="connsiteX10" fmla="*/ 9525 w 11430"/>
                <a:gd name="connsiteY10" fmla="*/ 6668 h 7619"/>
                <a:gd name="connsiteX11" fmla="*/ 9525 w 11430"/>
                <a:gd name="connsiteY11" fmla="*/ 5715 h 7619"/>
                <a:gd name="connsiteX12" fmla="*/ 11430 w 11430"/>
                <a:gd name="connsiteY12" fmla="*/ 4763 h 7619"/>
                <a:gd name="connsiteX13" fmla="*/ 2857 w 11430"/>
                <a:gd name="connsiteY13" fmla="*/ 953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" h="7619">
                  <a:moveTo>
                    <a:pt x="2857" y="953"/>
                  </a:moveTo>
                  <a:cubicBezTo>
                    <a:pt x="952" y="953"/>
                    <a:pt x="1905" y="953"/>
                    <a:pt x="0" y="0"/>
                  </a:cubicBezTo>
                  <a:cubicBezTo>
                    <a:pt x="952" y="4763"/>
                    <a:pt x="2857" y="-953"/>
                    <a:pt x="3810" y="3810"/>
                  </a:cubicBezTo>
                  <a:lnTo>
                    <a:pt x="2857" y="2857"/>
                  </a:lnTo>
                  <a:cubicBezTo>
                    <a:pt x="2857" y="3810"/>
                    <a:pt x="2857" y="4763"/>
                    <a:pt x="2857" y="4763"/>
                  </a:cubicBezTo>
                  <a:cubicBezTo>
                    <a:pt x="3810" y="4763"/>
                    <a:pt x="4763" y="4763"/>
                    <a:pt x="4763" y="4763"/>
                  </a:cubicBezTo>
                  <a:cubicBezTo>
                    <a:pt x="4763" y="5715"/>
                    <a:pt x="4763" y="6668"/>
                    <a:pt x="5715" y="7620"/>
                  </a:cubicBezTo>
                  <a:cubicBezTo>
                    <a:pt x="5715" y="6668"/>
                    <a:pt x="5715" y="5715"/>
                    <a:pt x="4763" y="4763"/>
                  </a:cubicBezTo>
                  <a:cubicBezTo>
                    <a:pt x="5715" y="4763"/>
                    <a:pt x="5715" y="4763"/>
                    <a:pt x="6668" y="4763"/>
                  </a:cubicBezTo>
                  <a:lnTo>
                    <a:pt x="6668" y="7620"/>
                  </a:lnTo>
                  <a:cubicBezTo>
                    <a:pt x="6668" y="6668"/>
                    <a:pt x="8573" y="6668"/>
                    <a:pt x="9525" y="6668"/>
                  </a:cubicBezTo>
                  <a:lnTo>
                    <a:pt x="9525" y="5715"/>
                  </a:lnTo>
                  <a:lnTo>
                    <a:pt x="11430" y="4763"/>
                  </a:lnTo>
                  <a:cubicBezTo>
                    <a:pt x="6668" y="-1905"/>
                    <a:pt x="4763" y="6668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7" name="Freeform: Shape 996">
              <a:extLst>
                <a:ext uri="{FF2B5EF4-FFF2-40B4-BE49-F238E27FC236}">
                  <a16:creationId xmlns:a16="http://schemas.microsoft.com/office/drawing/2014/main" id="{4CC13C55-1E98-499D-ADD0-70D471727FC7}"/>
                </a:ext>
              </a:extLst>
            </p:cNvPr>
            <p:cNvSpPr/>
            <p:nvPr/>
          </p:nvSpPr>
          <p:spPr>
            <a:xfrm>
              <a:off x="5852786" y="4509800"/>
              <a:ext cx="2857" cy="4762"/>
            </a:xfrm>
            <a:custGeom>
              <a:avLst/>
              <a:gdLst>
                <a:gd name="connsiteX0" fmla="*/ 2858 w 2857"/>
                <a:gd name="connsiteY0" fmla="*/ 4763 h 4762"/>
                <a:gd name="connsiteX1" fmla="*/ 1905 w 2857"/>
                <a:gd name="connsiteY1" fmla="*/ 953 h 4762"/>
                <a:gd name="connsiteX2" fmla="*/ 1905 w 2857"/>
                <a:gd name="connsiteY2" fmla="*/ 0 h 4762"/>
                <a:gd name="connsiteX3" fmla="*/ 0 w 2857"/>
                <a:gd name="connsiteY3" fmla="*/ 3810 h 4762"/>
                <a:gd name="connsiteX4" fmla="*/ 2858 w 2857"/>
                <a:gd name="connsiteY4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4762">
                  <a:moveTo>
                    <a:pt x="2858" y="4763"/>
                  </a:moveTo>
                  <a:cubicBezTo>
                    <a:pt x="1905" y="4763"/>
                    <a:pt x="2858" y="1905"/>
                    <a:pt x="1905" y="953"/>
                  </a:cubicBezTo>
                  <a:lnTo>
                    <a:pt x="1905" y="0"/>
                  </a:lnTo>
                  <a:cubicBezTo>
                    <a:pt x="953" y="1905"/>
                    <a:pt x="953" y="1905"/>
                    <a:pt x="0" y="3810"/>
                  </a:cubicBezTo>
                  <a:cubicBezTo>
                    <a:pt x="1905" y="4763"/>
                    <a:pt x="1905" y="1905"/>
                    <a:pt x="2858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8" name="Freeform: Shape 997">
              <a:extLst>
                <a:ext uri="{FF2B5EF4-FFF2-40B4-BE49-F238E27FC236}">
                  <a16:creationId xmlns:a16="http://schemas.microsoft.com/office/drawing/2014/main" id="{058F8C94-4EFA-4E27-A0F3-71634931DC63}"/>
                </a:ext>
              </a:extLst>
            </p:cNvPr>
            <p:cNvSpPr/>
            <p:nvPr/>
          </p:nvSpPr>
          <p:spPr>
            <a:xfrm>
              <a:off x="5797541" y="4647913"/>
              <a:ext cx="1905" cy="3414"/>
            </a:xfrm>
            <a:custGeom>
              <a:avLst/>
              <a:gdLst>
                <a:gd name="connsiteX0" fmla="*/ 0 w 1905"/>
                <a:gd name="connsiteY0" fmla="*/ 1905 h 3414"/>
                <a:gd name="connsiteX1" fmla="*/ 1905 w 1905"/>
                <a:gd name="connsiteY1" fmla="*/ 1905 h 3414"/>
                <a:gd name="connsiteX2" fmla="*/ 0 w 1905"/>
                <a:gd name="connsiteY2" fmla="*/ 0 h 3414"/>
                <a:gd name="connsiteX3" fmla="*/ 0 w 1905"/>
                <a:gd name="connsiteY3" fmla="*/ 1905 h 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414">
                  <a:moveTo>
                    <a:pt x="0" y="1905"/>
                  </a:moveTo>
                  <a:cubicBezTo>
                    <a:pt x="0" y="2857"/>
                    <a:pt x="1905" y="4763"/>
                    <a:pt x="1905" y="1905"/>
                  </a:cubicBezTo>
                  <a:cubicBezTo>
                    <a:pt x="953" y="2857"/>
                    <a:pt x="953" y="0"/>
                    <a:pt x="0" y="0"/>
                  </a:cubicBezTo>
                  <a:cubicBezTo>
                    <a:pt x="0" y="953"/>
                    <a:pt x="953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9" name="Freeform: Shape 998">
              <a:extLst>
                <a:ext uri="{FF2B5EF4-FFF2-40B4-BE49-F238E27FC236}">
                  <a16:creationId xmlns:a16="http://schemas.microsoft.com/office/drawing/2014/main" id="{423DD6EC-C282-40EF-B444-922DF7882CBA}"/>
                </a:ext>
              </a:extLst>
            </p:cNvPr>
            <p:cNvSpPr/>
            <p:nvPr/>
          </p:nvSpPr>
          <p:spPr>
            <a:xfrm>
              <a:off x="5853739" y="4505990"/>
              <a:ext cx="952" cy="2857"/>
            </a:xfrm>
            <a:custGeom>
              <a:avLst/>
              <a:gdLst>
                <a:gd name="connsiteX0" fmla="*/ 0 w 952"/>
                <a:gd name="connsiteY0" fmla="*/ 1905 h 2857"/>
                <a:gd name="connsiteX1" fmla="*/ 952 w 952"/>
                <a:gd name="connsiteY1" fmla="*/ 2857 h 2857"/>
                <a:gd name="connsiteX2" fmla="*/ 0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0" y="1905"/>
                  </a:moveTo>
                  <a:lnTo>
                    <a:pt x="952" y="28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0" name="Freeform: Shape 999">
              <a:extLst>
                <a:ext uri="{FF2B5EF4-FFF2-40B4-BE49-F238E27FC236}">
                  <a16:creationId xmlns:a16="http://schemas.microsoft.com/office/drawing/2014/main" id="{21650CA2-DAB2-4EDD-8DE5-5BAC962658BF}"/>
                </a:ext>
              </a:extLst>
            </p:cNvPr>
            <p:cNvSpPr/>
            <p:nvPr/>
          </p:nvSpPr>
          <p:spPr>
            <a:xfrm>
              <a:off x="5847071" y="4511083"/>
              <a:ext cx="3810" cy="3479"/>
            </a:xfrm>
            <a:custGeom>
              <a:avLst/>
              <a:gdLst>
                <a:gd name="connsiteX0" fmla="*/ 2857 w 3810"/>
                <a:gd name="connsiteY0" fmla="*/ 3480 h 3479"/>
                <a:gd name="connsiteX1" fmla="*/ 3810 w 3810"/>
                <a:gd name="connsiteY1" fmla="*/ 1574 h 3479"/>
                <a:gd name="connsiteX2" fmla="*/ 952 w 3810"/>
                <a:gd name="connsiteY2" fmla="*/ 622 h 3479"/>
                <a:gd name="connsiteX3" fmla="*/ 952 w 3810"/>
                <a:gd name="connsiteY3" fmla="*/ 622 h 3479"/>
                <a:gd name="connsiteX4" fmla="*/ 0 w 3810"/>
                <a:gd name="connsiteY4" fmla="*/ 2527 h 3479"/>
                <a:gd name="connsiteX5" fmla="*/ 2857 w 3810"/>
                <a:gd name="connsiteY5" fmla="*/ 3480 h 3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" h="3479">
                  <a:moveTo>
                    <a:pt x="2857" y="3480"/>
                  </a:moveTo>
                  <a:cubicBezTo>
                    <a:pt x="1905" y="1574"/>
                    <a:pt x="2857" y="1574"/>
                    <a:pt x="3810" y="1574"/>
                  </a:cubicBezTo>
                  <a:cubicBezTo>
                    <a:pt x="2857" y="-1283"/>
                    <a:pt x="1905" y="622"/>
                    <a:pt x="952" y="622"/>
                  </a:cubicBezTo>
                  <a:cubicBezTo>
                    <a:pt x="952" y="622"/>
                    <a:pt x="952" y="622"/>
                    <a:pt x="952" y="622"/>
                  </a:cubicBezTo>
                  <a:lnTo>
                    <a:pt x="0" y="2527"/>
                  </a:lnTo>
                  <a:lnTo>
                    <a:pt x="2857" y="34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1000">
              <a:extLst>
                <a:ext uri="{FF2B5EF4-FFF2-40B4-BE49-F238E27FC236}">
                  <a16:creationId xmlns:a16="http://schemas.microsoft.com/office/drawing/2014/main" id="{9DAF6F02-DDEB-49F5-AAD0-479CED1EE65B}"/>
                </a:ext>
              </a:extLst>
            </p:cNvPr>
            <p:cNvSpPr/>
            <p:nvPr/>
          </p:nvSpPr>
          <p:spPr>
            <a:xfrm>
              <a:off x="5774681" y="4635530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952" y="952"/>
                    <a:pt x="952" y="952"/>
                    <a:pt x="0" y="0"/>
                  </a:cubicBezTo>
                  <a:cubicBezTo>
                    <a:pt x="952" y="952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1001">
              <a:extLst>
                <a:ext uri="{FF2B5EF4-FFF2-40B4-BE49-F238E27FC236}">
                  <a16:creationId xmlns:a16="http://schemas.microsoft.com/office/drawing/2014/main" id="{8C7CFBB0-4523-44ED-886B-35EEC856FB32}"/>
                </a:ext>
              </a:extLst>
            </p:cNvPr>
            <p:cNvSpPr/>
            <p:nvPr/>
          </p:nvSpPr>
          <p:spPr>
            <a:xfrm>
              <a:off x="5900411" y="4375497"/>
              <a:ext cx="1905" cy="714"/>
            </a:xfrm>
            <a:custGeom>
              <a:avLst/>
              <a:gdLst>
                <a:gd name="connsiteX0" fmla="*/ 1905 w 1905"/>
                <a:gd name="connsiteY0" fmla="*/ 0 h 714"/>
                <a:gd name="connsiteX1" fmla="*/ 0 w 1905"/>
                <a:gd name="connsiteY1" fmla="*/ 0 h 714"/>
                <a:gd name="connsiteX2" fmla="*/ 1905 w 190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714">
                  <a:moveTo>
                    <a:pt x="1905" y="0"/>
                  </a:moveTo>
                  <a:lnTo>
                    <a:pt x="0" y="0"/>
                  </a:lnTo>
                  <a:cubicBezTo>
                    <a:pt x="0" y="953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1002">
              <a:extLst>
                <a:ext uri="{FF2B5EF4-FFF2-40B4-BE49-F238E27FC236}">
                  <a16:creationId xmlns:a16="http://schemas.microsoft.com/office/drawing/2014/main" id="{B6326635-BD08-48F8-A286-867E0184BDAB}"/>
                </a:ext>
              </a:extLst>
            </p:cNvPr>
            <p:cNvSpPr/>
            <p:nvPr/>
          </p:nvSpPr>
          <p:spPr>
            <a:xfrm>
              <a:off x="5787064" y="4665057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1003">
              <a:extLst>
                <a:ext uri="{FF2B5EF4-FFF2-40B4-BE49-F238E27FC236}">
                  <a16:creationId xmlns:a16="http://schemas.microsoft.com/office/drawing/2014/main" id="{57BD838C-1E87-41A8-A026-AE794954CAD0}"/>
                </a:ext>
              </a:extLst>
            </p:cNvPr>
            <p:cNvSpPr/>
            <p:nvPr/>
          </p:nvSpPr>
          <p:spPr>
            <a:xfrm>
              <a:off x="5790873" y="4651722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0 w 952"/>
                <a:gd name="connsiteY2" fmla="*/ 953 h 952"/>
                <a:gd name="connsiteX3" fmla="*/ 953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953"/>
                  </a:lnTo>
                  <a:lnTo>
                    <a:pt x="0" y="953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1004">
              <a:extLst>
                <a:ext uri="{FF2B5EF4-FFF2-40B4-BE49-F238E27FC236}">
                  <a16:creationId xmlns:a16="http://schemas.microsoft.com/office/drawing/2014/main" id="{83BAE1E6-602D-4BE5-BC84-F37775FE9877}"/>
                </a:ext>
              </a:extLst>
            </p:cNvPr>
            <p:cNvSpPr/>
            <p:nvPr/>
          </p:nvSpPr>
          <p:spPr>
            <a:xfrm>
              <a:off x="5848023" y="4499322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95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1005">
              <a:extLst>
                <a:ext uri="{FF2B5EF4-FFF2-40B4-BE49-F238E27FC236}">
                  <a16:creationId xmlns:a16="http://schemas.microsoft.com/office/drawing/2014/main" id="{D8DDEDE5-5490-44C6-AC3B-46E4A2FD1206}"/>
                </a:ext>
              </a:extLst>
            </p:cNvPr>
            <p:cNvSpPr/>
            <p:nvPr/>
          </p:nvSpPr>
          <p:spPr>
            <a:xfrm>
              <a:off x="5849928" y="44897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1006">
              <a:extLst>
                <a:ext uri="{FF2B5EF4-FFF2-40B4-BE49-F238E27FC236}">
                  <a16:creationId xmlns:a16="http://schemas.microsoft.com/office/drawing/2014/main" id="{52EFBF65-F55E-4D95-A743-429753A2E3C4}"/>
                </a:ext>
              </a:extLst>
            </p:cNvPr>
            <p:cNvSpPr/>
            <p:nvPr/>
          </p:nvSpPr>
          <p:spPr>
            <a:xfrm>
              <a:off x="5849928" y="448789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8" name="Freeform: Shape 1007">
              <a:extLst>
                <a:ext uri="{FF2B5EF4-FFF2-40B4-BE49-F238E27FC236}">
                  <a16:creationId xmlns:a16="http://schemas.microsoft.com/office/drawing/2014/main" id="{0B7FC16D-7360-4A66-8615-9BCC74C64BBF}"/>
                </a:ext>
              </a:extLst>
            </p:cNvPr>
            <p:cNvSpPr/>
            <p:nvPr/>
          </p:nvSpPr>
          <p:spPr>
            <a:xfrm>
              <a:off x="5828973" y="4501228"/>
              <a:ext cx="714" cy="423"/>
            </a:xfrm>
            <a:custGeom>
              <a:avLst/>
              <a:gdLst>
                <a:gd name="connsiteX0" fmla="*/ 0 w 714"/>
                <a:gd name="connsiteY0" fmla="*/ 0 h 423"/>
                <a:gd name="connsiteX1" fmla="*/ 0 w 714"/>
                <a:gd name="connsiteY1" fmla="*/ 0 h 423"/>
                <a:gd name="connsiteX2" fmla="*/ 0 w 714"/>
                <a:gd name="connsiteY2" fmla="*/ 0 h 423"/>
                <a:gd name="connsiteX3" fmla="*/ 0 w 714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0"/>
                  </a:moveTo>
                  <a:lnTo>
                    <a:pt x="0" y="0"/>
                  </a:lnTo>
                  <a:cubicBezTo>
                    <a:pt x="953" y="953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9" name="Freeform: Shape 1008">
              <a:extLst>
                <a:ext uri="{FF2B5EF4-FFF2-40B4-BE49-F238E27FC236}">
                  <a16:creationId xmlns:a16="http://schemas.microsoft.com/office/drawing/2014/main" id="{7EF0689D-C49D-4551-BD37-49A465564940}"/>
                </a:ext>
              </a:extLst>
            </p:cNvPr>
            <p:cNvSpPr/>
            <p:nvPr/>
          </p:nvSpPr>
          <p:spPr>
            <a:xfrm>
              <a:off x="5781348" y="4646537"/>
              <a:ext cx="1905" cy="1375"/>
            </a:xfrm>
            <a:custGeom>
              <a:avLst/>
              <a:gdLst>
                <a:gd name="connsiteX0" fmla="*/ 1905 w 1905"/>
                <a:gd name="connsiteY0" fmla="*/ 423 h 1375"/>
                <a:gd name="connsiteX1" fmla="*/ 1905 w 1905"/>
                <a:gd name="connsiteY1" fmla="*/ 423 h 1375"/>
                <a:gd name="connsiteX2" fmla="*/ 0 w 1905"/>
                <a:gd name="connsiteY2" fmla="*/ 1376 h 1375"/>
                <a:gd name="connsiteX3" fmla="*/ 1905 w 1905"/>
                <a:gd name="connsiteY3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375">
                  <a:moveTo>
                    <a:pt x="1905" y="423"/>
                  </a:moveTo>
                  <a:cubicBezTo>
                    <a:pt x="1905" y="423"/>
                    <a:pt x="953" y="-529"/>
                    <a:pt x="1905" y="423"/>
                  </a:cubicBezTo>
                  <a:lnTo>
                    <a:pt x="0" y="1376"/>
                  </a:lnTo>
                  <a:cubicBezTo>
                    <a:pt x="953" y="423"/>
                    <a:pt x="953" y="1376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0" name="Freeform: Shape 1009">
              <a:extLst>
                <a:ext uri="{FF2B5EF4-FFF2-40B4-BE49-F238E27FC236}">
                  <a16:creationId xmlns:a16="http://schemas.microsoft.com/office/drawing/2014/main" id="{B9AD0D5C-89CD-4129-8EFE-5522375A1C29}"/>
                </a:ext>
              </a:extLst>
            </p:cNvPr>
            <p:cNvSpPr/>
            <p:nvPr/>
          </p:nvSpPr>
          <p:spPr>
            <a:xfrm>
              <a:off x="5835641" y="4510753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0 w 952"/>
                <a:gd name="connsiteY1" fmla="*/ 953 h 1904"/>
                <a:gd name="connsiteX2" fmla="*/ 953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0" y="953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1" name="Freeform: Shape 1010">
              <a:extLst>
                <a:ext uri="{FF2B5EF4-FFF2-40B4-BE49-F238E27FC236}">
                  <a16:creationId xmlns:a16="http://schemas.microsoft.com/office/drawing/2014/main" id="{B400D747-B9E5-4D31-A6AE-C8141C8F8A99}"/>
                </a:ext>
              </a:extLst>
            </p:cNvPr>
            <p:cNvSpPr/>
            <p:nvPr/>
          </p:nvSpPr>
          <p:spPr>
            <a:xfrm>
              <a:off x="5834689" y="4487692"/>
              <a:ext cx="3809" cy="3249"/>
            </a:xfrm>
            <a:custGeom>
              <a:avLst/>
              <a:gdLst>
                <a:gd name="connsiteX0" fmla="*/ 0 w 3809"/>
                <a:gd name="connsiteY0" fmla="*/ 200 h 3249"/>
                <a:gd name="connsiteX1" fmla="*/ 1905 w 3809"/>
                <a:gd name="connsiteY1" fmla="*/ 3058 h 3249"/>
                <a:gd name="connsiteX2" fmla="*/ 1905 w 3809"/>
                <a:gd name="connsiteY2" fmla="*/ 1153 h 3249"/>
                <a:gd name="connsiteX3" fmla="*/ 3810 w 3809"/>
                <a:gd name="connsiteY3" fmla="*/ 2105 h 3249"/>
                <a:gd name="connsiteX4" fmla="*/ 2857 w 3809"/>
                <a:gd name="connsiteY4" fmla="*/ 200 h 3249"/>
                <a:gd name="connsiteX5" fmla="*/ 0 w 3809"/>
                <a:gd name="connsiteY5" fmla="*/ 200 h 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3249">
                  <a:moveTo>
                    <a:pt x="0" y="200"/>
                  </a:moveTo>
                  <a:cubicBezTo>
                    <a:pt x="952" y="1153"/>
                    <a:pt x="0" y="4010"/>
                    <a:pt x="1905" y="3058"/>
                  </a:cubicBezTo>
                  <a:lnTo>
                    <a:pt x="1905" y="1153"/>
                  </a:lnTo>
                  <a:lnTo>
                    <a:pt x="3810" y="2105"/>
                  </a:lnTo>
                  <a:lnTo>
                    <a:pt x="2857" y="200"/>
                  </a:lnTo>
                  <a:cubicBezTo>
                    <a:pt x="2857" y="2105"/>
                    <a:pt x="952" y="-752"/>
                    <a:pt x="0" y="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2" name="Freeform: Shape 1011">
              <a:extLst>
                <a:ext uri="{FF2B5EF4-FFF2-40B4-BE49-F238E27FC236}">
                  <a16:creationId xmlns:a16="http://schemas.microsoft.com/office/drawing/2014/main" id="{78C627F5-6652-4B75-87C4-53E112C5ECCD}"/>
                </a:ext>
              </a:extLst>
            </p:cNvPr>
            <p:cNvSpPr/>
            <p:nvPr/>
          </p:nvSpPr>
          <p:spPr>
            <a:xfrm>
              <a:off x="5764203" y="4665057"/>
              <a:ext cx="1905" cy="1905"/>
            </a:xfrm>
            <a:custGeom>
              <a:avLst/>
              <a:gdLst>
                <a:gd name="connsiteX0" fmla="*/ 953 w 1905"/>
                <a:gd name="connsiteY0" fmla="*/ 1905 h 1905"/>
                <a:gd name="connsiteX1" fmla="*/ 1905 w 1905"/>
                <a:gd name="connsiteY1" fmla="*/ 0 h 1905"/>
                <a:gd name="connsiteX2" fmla="*/ 0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953" y="1905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3" name="Freeform: Shape 1012">
              <a:extLst>
                <a:ext uri="{FF2B5EF4-FFF2-40B4-BE49-F238E27FC236}">
                  <a16:creationId xmlns:a16="http://schemas.microsoft.com/office/drawing/2014/main" id="{F59E9D97-E38F-49CA-A6B5-8B0279C4A204}"/>
                </a:ext>
              </a:extLst>
            </p:cNvPr>
            <p:cNvSpPr/>
            <p:nvPr/>
          </p:nvSpPr>
          <p:spPr>
            <a:xfrm>
              <a:off x="5755236" y="4658390"/>
              <a:ext cx="5683" cy="7586"/>
            </a:xfrm>
            <a:custGeom>
              <a:avLst/>
              <a:gdLst>
                <a:gd name="connsiteX0" fmla="*/ 1347 w 5683"/>
                <a:gd name="connsiteY0" fmla="*/ 4763 h 7586"/>
                <a:gd name="connsiteX1" fmla="*/ 2300 w 5683"/>
                <a:gd name="connsiteY1" fmla="*/ 6667 h 7586"/>
                <a:gd name="connsiteX2" fmla="*/ 5157 w 5683"/>
                <a:gd name="connsiteY2" fmla="*/ 4763 h 7586"/>
                <a:gd name="connsiteX3" fmla="*/ 5157 w 5683"/>
                <a:gd name="connsiteY3" fmla="*/ 1905 h 7586"/>
                <a:gd name="connsiteX4" fmla="*/ 2300 w 5683"/>
                <a:gd name="connsiteY4" fmla="*/ 953 h 7586"/>
                <a:gd name="connsiteX5" fmla="*/ 1347 w 5683"/>
                <a:gd name="connsiteY5" fmla="*/ 2857 h 7586"/>
                <a:gd name="connsiteX6" fmla="*/ 395 w 5683"/>
                <a:gd name="connsiteY6" fmla="*/ 0 h 7586"/>
                <a:gd name="connsiteX7" fmla="*/ 1347 w 5683"/>
                <a:gd name="connsiteY7" fmla="*/ 4763 h 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3" h="7586">
                  <a:moveTo>
                    <a:pt x="1347" y="4763"/>
                  </a:moveTo>
                  <a:cubicBezTo>
                    <a:pt x="1347" y="3810"/>
                    <a:pt x="3252" y="4763"/>
                    <a:pt x="2300" y="6667"/>
                  </a:cubicBezTo>
                  <a:cubicBezTo>
                    <a:pt x="3252" y="3810"/>
                    <a:pt x="7062" y="11430"/>
                    <a:pt x="5157" y="4763"/>
                  </a:cubicBezTo>
                  <a:lnTo>
                    <a:pt x="5157" y="1905"/>
                  </a:lnTo>
                  <a:cubicBezTo>
                    <a:pt x="5157" y="-953"/>
                    <a:pt x="2300" y="1905"/>
                    <a:pt x="2300" y="953"/>
                  </a:cubicBezTo>
                  <a:cubicBezTo>
                    <a:pt x="2300" y="1905"/>
                    <a:pt x="1347" y="2857"/>
                    <a:pt x="1347" y="2857"/>
                  </a:cubicBezTo>
                  <a:cubicBezTo>
                    <a:pt x="395" y="1905"/>
                    <a:pt x="-558" y="953"/>
                    <a:pt x="395" y="0"/>
                  </a:cubicBezTo>
                  <a:cubicBezTo>
                    <a:pt x="-558" y="0"/>
                    <a:pt x="395" y="3810"/>
                    <a:pt x="134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4" name="Freeform: Shape 1013">
              <a:extLst>
                <a:ext uri="{FF2B5EF4-FFF2-40B4-BE49-F238E27FC236}">
                  <a16:creationId xmlns:a16="http://schemas.microsoft.com/office/drawing/2014/main" id="{C576D4B9-274A-4CE1-8343-E8AD9389FB17}"/>
                </a:ext>
              </a:extLst>
            </p:cNvPr>
            <p:cNvSpPr/>
            <p:nvPr/>
          </p:nvSpPr>
          <p:spPr>
            <a:xfrm>
              <a:off x="5747059" y="4635530"/>
              <a:ext cx="44767" cy="25717"/>
            </a:xfrm>
            <a:custGeom>
              <a:avLst/>
              <a:gdLst>
                <a:gd name="connsiteX0" fmla="*/ 1905 w 44767"/>
                <a:gd name="connsiteY0" fmla="*/ 3810 h 25717"/>
                <a:gd name="connsiteX1" fmla="*/ 952 w 44767"/>
                <a:gd name="connsiteY1" fmla="*/ 5715 h 25717"/>
                <a:gd name="connsiteX2" fmla="*/ 0 w 44767"/>
                <a:gd name="connsiteY2" fmla="*/ 2857 h 25717"/>
                <a:gd name="connsiteX3" fmla="*/ 1905 w 44767"/>
                <a:gd name="connsiteY3" fmla="*/ 9525 h 25717"/>
                <a:gd name="connsiteX4" fmla="*/ 0 w 44767"/>
                <a:gd name="connsiteY4" fmla="*/ 7620 h 25717"/>
                <a:gd name="connsiteX5" fmla="*/ 1905 w 44767"/>
                <a:gd name="connsiteY5" fmla="*/ 10477 h 25717"/>
                <a:gd name="connsiteX6" fmla="*/ 1905 w 44767"/>
                <a:gd name="connsiteY6" fmla="*/ 8572 h 25717"/>
                <a:gd name="connsiteX7" fmla="*/ 2857 w 44767"/>
                <a:gd name="connsiteY7" fmla="*/ 11430 h 25717"/>
                <a:gd name="connsiteX8" fmla="*/ 4763 w 44767"/>
                <a:gd name="connsiteY8" fmla="*/ 10477 h 25717"/>
                <a:gd name="connsiteX9" fmla="*/ 6668 w 44767"/>
                <a:gd name="connsiteY9" fmla="*/ 13335 h 25717"/>
                <a:gd name="connsiteX10" fmla="*/ 7620 w 44767"/>
                <a:gd name="connsiteY10" fmla="*/ 12382 h 25717"/>
                <a:gd name="connsiteX11" fmla="*/ 8573 w 44767"/>
                <a:gd name="connsiteY11" fmla="*/ 13335 h 25717"/>
                <a:gd name="connsiteX12" fmla="*/ 7620 w 44767"/>
                <a:gd name="connsiteY12" fmla="*/ 14288 h 25717"/>
                <a:gd name="connsiteX13" fmla="*/ 9525 w 44767"/>
                <a:gd name="connsiteY13" fmla="*/ 16192 h 25717"/>
                <a:gd name="connsiteX14" fmla="*/ 9525 w 44767"/>
                <a:gd name="connsiteY14" fmla="*/ 14288 h 25717"/>
                <a:gd name="connsiteX15" fmla="*/ 10477 w 44767"/>
                <a:gd name="connsiteY15" fmla="*/ 14288 h 25717"/>
                <a:gd name="connsiteX16" fmla="*/ 11430 w 44767"/>
                <a:gd name="connsiteY16" fmla="*/ 15240 h 25717"/>
                <a:gd name="connsiteX17" fmla="*/ 11430 w 44767"/>
                <a:gd name="connsiteY17" fmla="*/ 14288 h 25717"/>
                <a:gd name="connsiteX18" fmla="*/ 11430 w 44767"/>
                <a:gd name="connsiteY18" fmla="*/ 14288 h 25717"/>
                <a:gd name="connsiteX19" fmla="*/ 16193 w 44767"/>
                <a:gd name="connsiteY19" fmla="*/ 15240 h 25717"/>
                <a:gd name="connsiteX20" fmla="*/ 17145 w 44767"/>
                <a:gd name="connsiteY20" fmla="*/ 16192 h 25717"/>
                <a:gd name="connsiteX21" fmla="*/ 17145 w 44767"/>
                <a:gd name="connsiteY21" fmla="*/ 15240 h 25717"/>
                <a:gd name="connsiteX22" fmla="*/ 18098 w 44767"/>
                <a:gd name="connsiteY22" fmla="*/ 15240 h 25717"/>
                <a:gd name="connsiteX23" fmla="*/ 19050 w 44767"/>
                <a:gd name="connsiteY23" fmla="*/ 18097 h 25717"/>
                <a:gd name="connsiteX24" fmla="*/ 20955 w 44767"/>
                <a:gd name="connsiteY24" fmla="*/ 17145 h 25717"/>
                <a:gd name="connsiteX25" fmla="*/ 21907 w 44767"/>
                <a:gd name="connsiteY25" fmla="*/ 19050 h 25717"/>
                <a:gd name="connsiteX26" fmla="*/ 21907 w 44767"/>
                <a:gd name="connsiteY26" fmla="*/ 16192 h 25717"/>
                <a:gd name="connsiteX27" fmla="*/ 22860 w 44767"/>
                <a:gd name="connsiteY27" fmla="*/ 16192 h 25717"/>
                <a:gd name="connsiteX28" fmla="*/ 25718 w 44767"/>
                <a:gd name="connsiteY28" fmla="*/ 19050 h 25717"/>
                <a:gd name="connsiteX29" fmla="*/ 24765 w 44767"/>
                <a:gd name="connsiteY29" fmla="*/ 18097 h 25717"/>
                <a:gd name="connsiteX30" fmla="*/ 26670 w 44767"/>
                <a:gd name="connsiteY30" fmla="*/ 16192 h 25717"/>
                <a:gd name="connsiteX31" fmla="*/ 26670 w 44767"/>
                <a:gd name="connsiteY31" fmla="*/ 16192 h 25717"/>
                <a:gd name="connsiteX32" fmla="*/ 28575 w 44767"/>
                <a:gd name="connsiteY32" fmla="*/ 19050 h 25717"/>
                <a:gd name="connsiteX33" fmla="*/ 27623 w 44767"/>
                <a:gd name="connsiteY33" fmla="*/ 17145 h 25717"/>
                <a:gd name="connsiteX34" fmla="*/ 28575 w 44767"/>
                <a:gd name="connsiteY34" fmla="*/ 16192 h 25717"/>
                <a:gd name="connsiteX35" fmla="*/ 27623 w 44767"/>
                <a:gd name="connsiteY35" fmla="*/ 16192 h 25717"/>
                <a:gd name="connsiteX36" fmla="*/ 28575 w 44767"/>
                <a:gd name="connsiteY36" fmla="*/ 16192 h 25717"/>
                <a:gd name="connsiteX37" fmla="*/ 32385 w 44767"/>
                <a:gd name="connsiteY37" fmla="*/ 20002 h 25717"/>
                <a:gd name="connsiteX38" fmla="*/ 33338 w 44767"/>
                <a:gd name="connsiteY38" fmla="*/ 21907 h 25717"/>
                <a:gd name="connsiteX39" fmla="*/ 31432 w 44767"/>
                <a:gd name="connsiteY39" fmla="*/ 20955 h 25717"/>
                <a:gd name="connsiteX40" fmla="*/ 37148 w 44767"/>
                <a:gd name="connsiteY40" fmla="*/ 25717 h 25717"/>
                <a:gd name="connsiteX41" fmla="*/ 37148 w 44767"/>
                <a:gd name="connsiteY41" fmla="*/ 23813 h 25717"/>
                <a:gd name="connsiteX42" fmla="*/ 38100 w 44767"/>
                <a:gd name="connsiteY42" fmla="*/ 22860 h 25717"/>
                <a:gd name="connsiteX43" fmla="*/ 33338 w 44767"/>
                <a:gd name="connsiteY43" fmla="*/ 19050 h 25717"/>
                <a:gd name="connsiteX44" fmla="*/ 34290 w 44767"/>
                <a:gd name="connsiteY44" fmla="*/ 17145 h 25717"/>
                <a:gd name="connsiteX45" fmla="*/ 33338 w 44767"/>
                <a:gd name="connsiteY45" fmla="*/ 16192 h 25717"/>
                <a:gd name="connsiteX46" fmla="*/ 33338 w 44767"/>
                <a:gd name="connsiteY46" fmla="*/ 14288 h 25717"/>
                <a:gd name="connsiteX47" fmla="*/ 35243 w 44767"/>
                <a:gd name="connsiteY47" fmla="*/ 15240 h 25717"/>
                <a:gd name="connsiteX48" fmla="*/ 37148 w 44767"/>
                <a:gd name="connsiteY48" fmla="*/ 19050 h 25717"/>
                <a:gd name="connsiteX49" fmla="*/ 37148 w 44767"/>
                <a:gd name="connsiteY49" fmla="*/ 18097 h 25717"/>
                <a:gd name="connsiteX50" fmla="*/ 40005 w 44767"/>
                <a:gd name="connsiteY50" fmla="*/ 16192 h 25717"/>
                <a:gd name="connsiteX51" fmla="*/ 38100 w 44767"/>
                <a:gd name="connsiteY51" fmla="*/ 21907 h 25717"/>
                <a:gd name="connsiteX52" fmla="*/ 40005 w 44767"/>
                <a:gd name="connsiteY52" fmla="*/ 22860 h 25717"/>
                <a:gd name="connsiteX53" fmla="*/ 39052 w 44767"/>
                <a:gd name="connsiteY53" fmla="*/ 22860 h 25717"/>
                <a:gd name="connsiteX54" fmla="*/ 40005 w 44767"/>
                <a:gd name="connsiteY54" fmla="*/ 23813 h 25717"/>
                <a:gd name="connsiteX55" fmla="*/ 40005 w 44767"/>
                <a:gd name="connsiteY55" fmla="*/ 22860 h 25717"/>
                <a:gd name="connsiteX56" fmla="*/ 41910 w 44767"/>
                <a:gd name="connsiteY56" fmla="*/ 25717 h 25717"/>
                <a:gd name="connsiteX57" fmla="*/ 43815 w 44767"/>
                <a:gd name="connsiteY57" fmla="*/ 24765 h 25717"/>
                <a:gd name="connsiteX58" fmla="*/ 41910 w 44767"/>
                <a:gd name="connsiteY58" fmla="*/ 20955 h 25717"/>
                <a:gd name="connsiteX59" fmla="*/ 44768 w 44767"/>
                <a:gd name="connsiteY59" fmla="*/ 21907 h 25717"/>
                <a:gd name="connsiteX60" fmla="*/ 42863 w 44767"/>
                <a:gd name="connsiteY60" fmla="*/ 19050 h 25717"/>
                <a:gd name="connsiteX61" fmla="*/ 43815 w 44767"/>
                <a:gd name="connsiteY61" fmla="*/ 20002 h 25717"/>
                <a:gd name="connsiteX62" fmla="*/ 40957 w 44767"/>
                <a:gd name="connsiteY62" fmla="*/ 14288 h 25717"/>
                <a:gd name="connsiteX63" fmla="*/ 40957 w 44767"/>
                <a:gd name="connsiteY63" fmla="*/ 15240 h 25717"/>
                <a:gd name="connsiteX64" fmla="*/ 39052 w 44767"/>
                <a:gd name="connsiteY64" fmla="*/ 13335 h 25717"/>
                <a:gd name="connsiteX65" fmla="*/ 38100 w 44767"/>
                <a:gd name="connsiteY65" fmla="*/ 15240 h 25717"/>
                <a:gd name="connsiteX66" fmla="*/ 32385 w 44767"/>
                <a:gd name="connsiteY66" fmla="*/ 8572 h 25717"/>
                <a:gd name="connsiteX67" fmla="*/ 31432 w 44767"/>
                <a:gd name="connsiteY67" fmla="*/ 9525 h 25717"/>
                <a:gd name="connsiteX68" fmla="*/ 32385 w 44767"/>
                <a:gd name="connsiteY68" fmla="*/ 7620 h 25717"/>
                <a:gd name="connsiteX69" fmla="*/ 31432 w 44767"/>
                <a:gd name="connsiteY69" fmla="*/ 7620 h 25717"/>
                <a:gd name="connsiteX70" fmla="*/ 31432 w 44767"/>
                <a:gd name="connsiteY70" fmla="*/ 11430 h 25717"/>
                <a:gd name="connsiteX71" fmla="*/ 28575 w 44767"/>
                <a:gd name="connsiteY71" fmla="*/ 9525 h 25717"/>
                <a:gd name="connsiteX72" fmla="*/ 28575 w 44767"/>
                <a:gd name="connsiteY72" fmla="*/ 9525 h 25717"/>
                <a:gd name="connsiteX73" fmla="*/ 29527 w 44767"/>
                <a:gd name="connsiteY73" fmla="*/ 8572 h 25717"/>
                <a:gd name="connsiteX74" fmla="*/ 29527 w 44767"/>
                <a:gd name="connsiteY74" fmla="*/ 9525 h 25717"/>
                <a:gd name="connsiteX75" fmla="*/ 29527 w 44767"/>
                <a:gd name="connsiteY75" fmla="*/ 8572 h 25717"/>
                <a:gd name="connsiteX76" fmla="*/ 29527 w 44767"/>
                <a:gd name="connsiteY76" fmla="*/ 7620 h 25717"/>
                <a:gd name="connsiteX77" fmla="*/ 29527 w 44767"/>
                <a:gd name="connsiteY77" fmla="*/ 8572 h 25717"/>
                <a:gd name="connsiteX78" fmla="*/ 29527 w 44767"/>
                <a:gd name="connsiteY78" fmla="*/ 6667 h 25717"/>
                <a:gd name="connsiteX79" fmla="*/ 27623 w 44767"/>
                <a:gd name="connsiteY79" fmla="*/ 7620 h 25717"/>
                <a:gd name="connsiteX80" fmla="*/ 27623 w 44767"/>
                <a:gd name="connsiteY80" fmla="*/ 8572 h 25717"/>
                <a:gd name="connsiteX81" fmla="*/ 24765 w 44767"/>
                <a:gd name="connsiteY81" fmla="*/ 5715 h 25717"/>
                <a:gd name="connsiteX82" fmla="*/ 24765 w 44767"/>
                <a:gd name="connsiteY82" fmla="*/ 2857 h 25717"/>
                <a:gd name="connsiteX83" fmla="*/ 26670 w 44767"/>
                <a:gd name="connsiteY83" fmla="*/ 1905 h 25717"/>
                <a:gd name="connsiteX84" fmla="*/ 22860 w 44767"/>
                <a:gd name="connsiteY84" fmla="*/ 1905 h 25717"/>
                <a:gd name="connsiteX85" fmla="*/ 22860 w 44767"/>
                <a:gd name="connsiteY85" fmla="*/ 2857 h 25717"/>
                <a:gd name="connsiteX86" fmla="*/ 20002 w 44767"/>
                <a:gd name="connsiteY86" fmla="*/ 1905 h 25717"/>
                <a:gd name="connsiteX87" fmla="*/ 20002 w 44767"/>
                <a:gd name="connsiteY87" fmla="*/ 0 h 25717"/>
                <a:gd name="connsiteX88" fmla="*/ 20002 w 44767"/>
                <a:gd name="connsiteY88" fmla="*/ 2857 h 25717"/>
                <a:gd name="connsiteX89" fmla="*/ 23813 w 44767"/>
                <a:gd name="connsiteY89" fmla="*/ 3810 h 25717"/>
                <a:gd name="connsiteX90" fmla="*/ 21907 w 44767"/>
                <a:gd name="connsiteY90" fmla="*/ 5715 h 25717"/>
                <a:gd name="connsiteX91" fmla="*/ 23813 w 44767"/>
                <a:gd name="connsiteY91" fmla="*/ 8572 h 25717"/>
                <a:gd name="connsiteX92" fmla="*/ 23813 w 44767"/>
                <a:gd name="connsiteY92" fmla="*/ 8572 h 25717"/>
                <a:gd name="connsiteX93" fmla="*/ 22860 w 44767"/>
                <a:gd name="connsiteY93" fmla="*/ 7620 h 25717"/>
                <a:gd name="connsiteX94" fmla="*/ 19050 w 44767"/>
                <a:gd name="connsiteY94" fmla="*/ 7620 h 25717"/>
                <a:gd name="connsiteX95" fmla="*/ 17145 w 44767"/>
                <a:gd name="connsiteY95" fmla="*/ 7620 h 25717"/>
                <a:gd name="connsiteX96" fmla="*/ 7620 w 44767"/>
                <a:gd name="connsiteY96" fmla="*/ 12382 h 25717"/>
                <a:gd name="connsiteX97" fmla="*/ 5715 w 44767"/>
                <a:gd name="connsiteY97" fmla="*/ 9525 h 25717"/>
                <a:gd name="connsiteX98" fmla="*/ 952 w 44767"/>
                <a:gd name="connsiteY98" fmla="*/ 9525 h 25717"/>
                <a:gd name="connsiteX99" fmla="*/ 1905 w 44767"/>
                <a:gd name="connsiteY99" fmla="*/ 3810 h 25717"/>
                <a:gd name="connsiteX100" fmla="*/ 29527 w 44767"/>
                <a:gd name="connsiteY100" fmla="*/ 5715 h 25717"/>
                <a:gd name="connsiteX101" fmla="*/ 29527 w 44767"/>
                <a:gd name="connsiteY101" fmla="*/ 5715 h 25717"/>
                <a:gd name="connsiteX102" fmla="*/ 29527 w 44767"/>
                <a:gd name="connsiteY102" fmla="*/ 5715 h 25717"/>
                <a:gd name="connsiteX103" fmla="*/ 29527 w 44767"/>
                <a:gd name="connsiteY103" fmla="*/ 5715 h 25717"/>
                <a:gd name="connsiteX104" fmla="*/ 9525 w 44767"/>
                <a:gd name="connsiteY104" fmla="*/ 15240 h 25717"/>
                <a:gd name="connsiteX105" fmla="*/ 9525 w 44767"/>
                <a:gd name="connsiteY105" fmla="*/ 15240 h 25717"/>
                <a:gd name="connsiteX106" fmla="*/ 9525 w 44767"/>
                <a:gd name="connsiteY106" fmla="*/ 15240 h 25717"/>
                <a:gd name="connsiteX107" fmla="*/ 9525 w 44767"/>
                <a:gd name="connsiteY107" fmla="*/ 1524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4767" h="25717">
                  <a:moveTo>
                    <a:pt x="1905" y="3810"/>
                  </a:moveTo>
                  <a:lnTo>
                    <a:pt x="952" y="5715"/>
                  </a:lnTo>
                  <a:lnTo>
                    <a:pt x="0" y="2857"/>
                  </a:lnTo>
                  <a:cubicBezTo>
                    <a:pt x="952" y="7620"/>
                    <a:pt x="1905" y="4763"/>
                    <a:pt x="1905" y="9525"/>
                  </a:cubicBezTo>
                  <a:lnTo>
                    <a:pt x="0" y="7620"/>
                  </a:lnTo>
                  <a:cubicBezTo>
                    <a:pt x="0" y="8572"/>
                    <a:pt x="952" y="10477"/>
                    <a:pt x="1905" y="10477"/>
                  </a:cubicBezTo>
                  <a:lnTo>
                    <a:pt x="1905" y="8572"/>
                  </a:lnTo>
                  <a:cubicBezTo>
                    <a:pt x="1905" y="9525"/>
                    <a:pt x="3810" y="9525"/>
                    <a:pt x="2857" y="11430"/>
                  </a:cubicBezTo>
                  <a:cubicBezTo>
                    <a:pt x="3810" y="10477"/>
                    <a:pt x="3810" y="10477"/>
                    <a:pt x="4763" y="10477"/>
                  </a:cubicBezTo>
                  <a:cubicBezTo>
                    <a:pt x="4763" y="13335"/>
                    <a:pt x="5715" y="12382"/>
                    <a:pt x="6668" y="13335"/>
                  </a:cubicBezTo>
                  <a:cubicBezTo>
                    <a:pt x="7620" y="13335"/>
                    <a:pt x="7620" y="13335"/>
                    <a:pt x="7620" y="12382"/>
                  </a:cubicBezTo>
                  <a:cubicBezTo>
                    <a:pt x="7620" y="12382"/>
                    <a:pt x="7620" y="13335"/>
                    <a:pt x="8573" y="13335"/>
                  </a:cubicBezTo>
                  <a:lnTo>
                    <a:pt x="7620" y="14288"/>
                  </a:lnTo>
                  <a:cubicBezTo>
                    <a:pt x="8573" y="17145"/>
                    <a:pt x="8573" y="14288"/>
                    <a:pt x="9525" y="16192"/>
                  </a:cubicBezTo>
                  <a:cubicBezTo>
                    <a:pt x="9525" y="15240"/>
                    <a:pt x="9525" y="15240"/>
                    <a:pt x="9525" y="14288"/>
                  </a:cubicBezTo>
                  <a:cubicBezTo>
                    <a:pt x="9525" y="14288"/>
                    <a:pt x="9525" y="14288"/>
                    <a:pt x="10477" y="14288"/>
                  </a:cubicBezTo>
                  <a:cubicBezTo>
                    <a:pt x="10477" y="14288"/>
                    <a:pt x="10477" y="15240"/>
                    <a:pt x="11430" y="15240"/>
                  </a:cubicBezTo>
                  <a:cubicBezTo>
                    <a:pt x="11430" y="15240"/>
                    <a:pt x="11430" y="15240"/>
                    <a:pt x="11430" y="14288"/>
                  </a:cubicBezTo>
                  <a:cubicBezTo>
                    <a:pt x="11430" y="14288"/>
                    <a:pt x="11430" y="14288"/>
                    <a:pt x="11430" y="14288"/>
                  </a:cubicBezTo>
                  <a:cubicBezTo>
                    <a:pt x="13335" y="15240"/>
                    <a:pt x="14288" y="15240"/>
                    <a:pt x="16193" y="15240"/>
                  </a:cubicBezTo>
                  <a:cubicBezTo>
                    <a:pt x="16193" y="16192"/>
                    <a:pt x="17145" y="15240"/>
                    <a:pt x="17145" y="16192"/>
                  </a:cubicBezTo>
                  <a:cubicBezTo>
                    <a:pt x="17145" y="16192"/>
                    <a:pt x="17145" y="16192"/>
                    <a:pt x="17145" y="15240"/>
                  </a:cubicBezTo>
                  <a:cubicBezTo>
                    <a:pt x="17145" y="15240"/>
                    <a:pt x="18098" y="15240"/>
                    <a:pt x="18098" y="15240"/>
                  </a:cubicBezTo>
                  <a:cubicBezTo>
                    <a:pt x="19050" y="16192"/>
                    <a:pt x="19050" y="17145"/>
                    <a:pt x="19050" y="18097"/>
                  </a:cubicBezTo>
                  <a:cubicBezTo>
                    <a:pt x="19050" y="17145"/>
                    <a:pt x="20002" y="17145"/>
                    <a:pt x="20955" y="17145"/>
                  </a:cubicBezTo>
                  <a:cubicBezTo>
                    <a:pt x="20955" y="17145"/>
                    <a:pt x="21907" y="18097"/>
                    <a:pt x="21907" y="19050"/>
                  </a:cubicBezTo>
                  <a:cubicBezTo>
                    <a:pt x="21907" y="18097"/>
                    <a:pt x="21907" y="17145"/>
                    <a:pt x="21907" y="16192"/>
                  </a:cubicBezTo>
                  <a:cubicBezTo>
                    <a:pt x="21907" y="16192"/>
                    <a:pt x="22860" y="16192"/>
                    <a:pt x="22860" y="16192"/>
                  </a:cubicBezTo>
                  <a:cubicBezTo>
                    <a:pt x="23813" y="17145"/>
                    <a:pt x="23813" y="20002"/>
                    <a:pt x="25718" y="19050"/>
                  </a:cubicBezTo>
                  <a:lnTo>
                    <a:pt x="24765" y="18097"/>
                  </a:lnTo>
                  <a:lnTo>
                    <a:pt x="26670" y="16192"/>
                  </a:lnTo>
                  <a:cubicBezTo>
                    <a:pt x="26670" y="16192"/>
                    <a:pt x="26670" y="16192"/>
                    <a:pt x="26670" y="16192"/>
                  </a:cubicBezTo>
                  <a:cubicBezTo>
                    <a:pt x="27623" y="17145"/>
                    <a:pt x="26670" y="20002"/>
                    <a:pt x="28575" y="19050"/>
                  </a:cubicBezTo>
                  <a:cubicBezTo>
                    <a:pt x="28575" y="18097"/>
                    <a:pt x="27623" y="19050"/>
                    <a:pt x="27623" y="17145"/>
                  </a:cubicBezTo>
                  <a:lnTo>
                    <a:pt x="28575" y="16192"/>
                  </a:lnTo>
                  <a:cubicBezTo>
                    <a:pt x="28575" y="16192"/>
                    <a:pt x="28575" y="16192"/>
                    <a:pt x="27623" y="16192"/>
                  </a:cubicBezTo>
                  <a:cubicBezTo>
                    <a:pt x="27623" y="16192"/>
                    <a:pt x="28575" y="16192"/>
                    <a:pt x="28575" y="16192"/>
                  </a:cubicBezTo>
                  <a:cubicBezTo>
                    <a:pt x="29527" y="18097"/>
                    <a:pt x="30480" y="19050"/>
                    <a:pt x="32385" y="20002"/>
                  </a:cubicBezTo>
                  <a:lnTo>
                    <a:pt x="33338" y="21907"/>
                  </a:lnTo>
                  <a:cubicBezTo>
                    <a:pt x="32385" y="21907"/>
                    <a:pt x="32385" y="20955"/>
                    <a:pt x="31432" y="20955"/>
                  </a:cubicBezTo>
                  <a:cubicBezTo>
                    <a:pt x="32385" y="22860"/>
                    <a:pt x="35243" y="25717"/>
                    <a:pt x="37148" y="25717"/>
                  </a:cubicBezTo>
                  <a:lnTo>
                    <a:pt x="37148" y="23813"/>
                  </a:lnTo>
                  <a:cubicBezTo>
                    <a:pt x="38100" y="23813"/>
                    <a:pt x="37148" y="22860"/>
                    <a:pt x="38100" y="22860"/>
                  </a:cubicBezTo>
                  <a:cubicBezTo>
                    <a:pt x="37148" y="20002"/>
                    <a:pt x="35243" y="20002"/>
                    <a:pt x="33338" y="19050"/>
                  </a:cubicBezTo>
                  <a:lnTo>
                    <a:pt x="34290" y="17145"/>
                  </a:lnTo>
                  <a:cubicBezTo>
                    <a:pt x="34290" y="16192"/>
                    <a:pt x="33338" y="16192"/>
                    <a:pt x="33338" y="16192"/>
                  </a:cubicBezTo>
                  <a:cubicBezTo>
                    <a:pt x="33338" y="15240"/>
                    <a:pt x="33338" y="15240"/>
                    <a:pt x="33338" y="14288"/>
                  </a:cubicBezTo>
                  <a:cubicBezTo>
                    <a:pt x="34290" y="14288"/>
                    <a:pt x="35243" y="18097"/>
                    <a:pt x="35243" y="15240"/>
                  </a:cubicBezTo>
                  <a:lnTo>
                    <a:pt x="37148" y="19050"/>
                  </a:lnTo>
                  <a:lnTo>
                    <a:pt x="37148" y="18097"/>
                  </a:lnTo>
                  <a:cubicBezTo>
                    <a:pt x="39052" y="19050"/>
                    <a:pt x="37148" y="14288"/>
                    <a:pt x="40005" y="16192"/>
                  </a:cubicBezTo>
                  <a:lnTo>
                    <a:pt x="38100" y="21907"/>
                  </a:lnTo>
                  <a:cubicBezTo>
                    <a:pt x="39052" y="21907"/>
                    <a:pt x="39052" y="21907"/>
                    <a:pt x="40005" y="22860"/>
                  </a:cubicBezTo>
                  <a:lnTo>
                    <a:pt x="39052" y="22860"/>
                  </a:lnTo>
                  <a:lnTo>
                    <a:pt x="40005" y="23813"/>
                  </a:lnTo>
                  <a:lnTo>
                    <a:pt x="40005" y="22860"/>
                  </a:lnTo>
                  <a:cubicBezTo>
                    <a:pt x="40957" y="23813"/>
                    <a:pt x="40957" y="25717"/>
                    <a:pt x="41910" y="25717"/>
                  </a:cubicBezTo>
                  <a:lnTo>
                    <a:pt x="43815" y="24765"/>
                  </a:lnTo>
                  <a:cubicBezTo>
                    <a:pt x="42863" y="23813"/>
                    <a:pt x="42863" y="22860"/>
                    <a:pt x="41910" y="20955"/>
                  </a:cubicBezTo>
                  <a:cubicBezTo>
                    <a:pt x="42863" y="21907"/>
                    <a:pt x="42863" y="23813"/>
                    <a:pt x="44768" y="21907"/>
                  </a:cubicBezTo>
                  <a:cubicBezTo>
                    <a:pt x="43815" y="22860"/>
                    <a:pt x="42863" y="21907"/>
                    <a:pt x="42863" y="19050"/>
                  </a:cubicBezTo>
                  <a:cubicBezTo>
                    <a:pt x="42863" y="19050"/>
                    <a:pt x="43815" y="20002"/>
                    <a:pt x="43815" y="20002"/>
                  </a:cubicBezTo>
                  <a:lnTo>
                    <a:pt x="40957" y="14288"/>
                  </a:lnTo>
                  <a:lnTo>
                    <a:pt x="40957" y="15240"/>
                  </a:lnTo>
                  <a:cubicBezTo>
                    <a:pt x="40005" y="16192"/>
                    <a:pt x="39052" y="14288"/>
                    <a:pt x="39052" y="13335"/>
                  </a:cubicBezTo>
                  <a:cubicBezTo>
                    <a:pt x="39052" y="14288"/>
                    <a:pt x="39052" y="16192"/>
                    <a:pt x="38100" y="15240"/>
                  </a:cubicBezTo>
                  <a:cubicBezTo>
                    <a:pt x="37148" y="11430"/>
                    <a:pt x="32385" y="15240"/>
                    <a:pt x="32385" y="8572"/>
                  </a:cubicBezTo>
                  <a:cubicBezTo>
                    <a:pt x="31432" y="6667"/>
                    <a:pt x="32385" y="10477"/>
                    <a:pt x="31432" y="9525"/>
                  </a:cubicBezTo>
                  <a:cubicBezTo>
                    <a:pt x="31432" y="8572"/>
                    <a:pt x="31432" y="7620"/>
                    <a:pt x="32385" y="7620"/>
                  </a:cubicBezTo>
                  <a:lnTo>
                    <a:pt x="31432" y="7620"/>
                  </a:lnTo>
                  <a:cubicBezTo>
                    <a:pt x="32385" y="9525"/>
                    <a:pt x="32385" y="10477"/>
                    <a:pt x="31432" y="11430"/>
                  </a:cubicBezTo>
                  <a:cubicBezTo>
                    <a:pt x="30480" y="10477"/>
                    <a:pt x="29527" y="10477"/>
                    <a:pt x="28575" y="9525"/>
                  </a:cubicBezTo>
                  <a:cubicBezTo>
                    <a:pt x="28575" y="9525"/>
                    <a:pt x="28575" y="9525"/>
                    <a:pt x="28575" y="9525"/>
                  </a:cubicBezTo>
                  <a:cubicBezTo>
                    <a:pt x="28575" y="9525"/>
                    <a:pt x="28575" y="8572"/>
                    <a:pt x="29527" y="8572"/>
                  </a:cubicBezTo>
                  <a:cubicBezTo>
                    <a:pt x="29527" y="8572"/>
                    <a:pt x="29527" y="9525"/>
                    <a:pt x="29527" y="9525"/>
                  </a:cubicBezTo>
                  <a:cubicBezTo>
                    <a:pt x="29527" y="9525"/>
                    <a:pt x="29527" y="8572"/>
                    <a:pt x="29527" y="8572"/>
                  </a:cubicBezTo>
                  <a:cubicBezTo>
                    <a:pt x="29527" y="8572"/>
                    <a:pt x="30480" y="7620"/>
                    <a:pt x="29527" y="7620"/>
                  </a:cubicBezTo>
                  <a:lnTo>
                    <a:pt x="29527" y="8572"/>
                  </a:lnTo>
                  <a:lnTo>
                    <a:pt x="29527" y="6667"/>
                  </a:lnTo>
                  <a:cubicBezTo>
                    <a:pt x="27623" y="7620"/>
                    <a:pt x="28575" y="4763"/>
                    <a:pt x="27623" y="7620"/>
                  </a:cubicBezTo>
                  <a:cubicBezTo>
                    <a:pt x="27623" y="7620"/>
                    <a:pt x="27623" y="8572"/>
                    <a:pt x="27623" y="8572"/>
                  </a:cubicBezTo>
                  <a:cubicBezTo>
                    <a:pt x="26670" y="8572"/>
                    <a:pt x="25718" y="6667"/>
                    <a:pt x="24765" y="5715"/>
                  </a:cubicBezTo>
                  <a:lnTo>
                    <a:pt x="24765" y="2857"/>
                  </a:lnTo>
                  <a:cubicBezTo>
                    <a:pt x="25718" y="5715"/>
                    <a:pt x="25718" y="1905"/>
                    <a:pt x="26670" y="1905"/>
                  </a:cubicBezTo>
                  <a:cubicBezTo>
                    <a:pt x="25718" y="0"/>
                    <a:pt x="24765" y="952"/>
                    <a:pt x="22860" y="1905"/>
                  </a:cubicBezTo>
                  <a:lnTo>
                    <a:pt x="22860" y="2857"/>
                  </a:lnTo>
                  <a:cubicBezTo>
                    <a:pt x="20955" y="1905"/>
                    <a:pt x="20955" y="2857"/>
                    <a:pt x="20002" y="1905"/>
                  </a:cubicBezTo>
                  <a:lnTo>
                    <a:pt x="20002" y="0"/>
                  </a:lnTo>
                  <a:cubicBezTo>
                    <a:pt x="19050" y="0"/>
                    <a:pt x="20002" y="2857"/>
                    <a:pt x="20002" y="2857"/>
                  </a:cubicBezTo>
                  <a:cubicBezTo>
                    <a:pt x="21907" y="0"/>
                    <a:pt x="22860" y="5715"/>
                    <a:pt x="23813" y="3810"/>
                  </a:cubicBezTo>
                  <a:cubicBezTo>
                    <a:pt x="23813" y="5715"/>
                    <a:pt x="22860" y="5715"/>
                    <a:pt x="21907" y="5715"/>
                  </a:cubicBezTo>
                  <a:cubicBezTo>
                    <a:pt x="21907" y="7620"/>
                    <a:pt x="23813" y="7620"/>
                    <a:pt x="23813" y="8572"/>
                  </a:cubicBezTo>
                  <a:cubicBezTo>
                    <a:pt x="23813" y="8572"/>
                    <a:pt x="23813" y="8572"/>
                    <a:pt x="23813" y="8572"/>
                  </a:cubicBezTo>
                  <a:cubicBezTo>
                    <a:pt x="23813" y="8572"/>
                    <a:pt x="23813" y="7620"/>
                    <a:pt x="22860" y="7620"/>
                  </a:cubicBezTo>
                  <a:cubicBezTo>
                    <a:pt x="21907" y="6667"/>
                    <a:pt x="20002" y="6667"/>
                    <a:pt x="19050" y="7620"/>
                  </a:cubicBezTo>
                  <a:cubicBezTo>
                    <a:pt x="18098" y="7620"/>
                    <a:pt x="18098" y="7620"/>
                    <a:pt x="17145" y="7620"/>
                  </a:cubicBezTo>
                  <a:cubicBezTo>
                    <a:pt x="13335" y="6667"/>
                    <a:pt x="8573" y="9525"/>
                    <a:pt x="7620" y="12382"/>
                  </a:cubicBezTo>
                  <a:cubicBezTo>
                    <a:pt x="6668" y="11430"/>
                    <a:pt x="4763" y="11430"/>
                    <a:pt x="5715" y="9525"/>
                  </a:cubicBezTo>
                  <a:cubicBezTo>
                    <a:pt x="2857" y="7620"/>
                    <a:pt x="3810" y="11430"/>
                    <a:pt x="952" y="9525"/>
                  </a:cubicBezTo>
                  <a:cubicBezTo>
                    <a:pt x="2857" y="6667"/>
                    <a:pt x="1905" y="4763"/>
                    <a:pt x="1905" y="3810"/>
                  </a:cubicBezTo>
                  <a:close/>
                  <a:moveTo>
                    <a:pt x="29527" y="5715"/>
                  </a:moveTo>
                  <a:lnTo>
                    <a:pt x="29527" y="5715"/>
                  </a:lnTo>
                  <a:cubicBezTo>
                    <a:pt x="29527" y="5715"/>
                    <a:pt x="29527" y="5715"/>
                    <a:pt x="29527" y="5715"/>
                  </a:cubicBezTo>
                  <a:cubicBezTo>
                    <a:pt x="29527" y="5715"/>
                    <a:pt x="29527" y="5715"/>
                    <a:pt x="29527" y="5715"/>
                  </a:cubicBezTo>
                  <a:close/>
                  <a:moveTo>
                    <a:pt x="9525" y="15240"/>
                  </a:moveTo>
                  <a:cubicBezTo>
                    <a:pt x="10477" y="15240"/>
                    <a:pt x="10477" y="15240"/>
                    <a:pt x="9525" y="15240"/>
                  </a:cubicBezTo>
                  <a:lnTo>
                    <a:pt x="9525" y="15240"/>
                  </a:lnTo>
                  <a:lnTo>
                    <a:pt x="9525" y="1524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5" name="Freeform: Shape 1014">
              <a:extLst>
                <a:ext uri="{FF2B5EF4-FFF2-40B4-BE49-F238E27FC236}">
                  <a16:creationId xmlns:a16="http://schemas.microsoft.com/office/drawing/2014/main" id="{5F510BDB-BA43-4872-BE1E-D2BBA8CC5B91}"/>
                </a:ext>
              </a:extLst>
            </p:cNvPr>
            <p:cNvSpPr/>
            <p:nvPr/>
          </p:nvSpPr>
          <p:spPr>
            <a:xfrm>
              <a:off x="5795213" y="4522182"/>
              <a:ext cx="423" cy="1905"/>
            </a:xfrm>
            <a:custGeom>
              <a:avLst/>
              <a:gdLst>
                <a:gd name="connsiteX0" fmla="*/ 423 w 423"/>
                <a:gd name="connsiteY0" fmla="*/ 1905 h 1905"/>
                <a:gd name="connsiteX1" fmla="*/ 423 w 423"/>
                <a:gd name="connsiteY1" fmla="*/ 0 h 1905"/>
                <a:gd name="connsiteX2" fmla="*/ 423 w 423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1905">
                  <a:moveTo>
                    <a:pt x="423" y="1905"/>
                  </a:moveTo>
                  <a:cubicBezTo>
                    <a:pt x="423" y="1905"/>
                    <a:pt x="423" y="953"/>
                    <a:pt x="423" y="0"/>
                  </a:cubicBezTo>
                  <a:cubicBezTo>
                    <a:pt x="-529" y="0"/>
                    <a:pt x="423" y="953"/>
                    <a:pt x="42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6" name="Freeform: Shape 1015">
              <a:extLst>
                <a:ext uri="{FF2B5EF4-FFF2-40B4-BE49-F238E27FC236}">
                  <a16:creationId xmlns:a16="http://schemas.microsoft.com/office/drawing/2014/main" id="{9918A895-B6A3-4475-ACC5-4F2E37846B67}"/>
                </a:ext>
              </a:extLst>
            </p:cNvPr>
            <p:cNvSpPr/>
            <p:nvPr/>
          </p:nvSpPr>
          <p:spPr>
            <a:xfrm>
              <a:off x="5756822" y="4612908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-238"/>
                    <a:pt x="-238" y="-238"/>
                    <a:pt x="714" y="714"/>
                  </a:cubicBezTo>
                  <a:cubicBezTo>
                    <a:pt x="-238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7" name="Freeform: Shape 1016">
              <a:extLst>
                <a:ext uri="{FF2B5EF4-FFF2-40B4-BE49-F238E27FC236}">
                  <a16:creationId xmlns:a16="http://schemas.microsoft.com/office/drawing/2014/main" id="{31353936-B267-4D77-B44E-FDFEDDD0CA5E}"/>
                </a:ext>
              </a:extLst>
            </p:cNvPr>
            <p:cNvSpPr/>
            <p:nvPr/>
          </p:nvSpPr>
          <p:spPr>
            <a:xfrm>
              <a:off x="5755631" y="4612403"/>
              <a:ext cx="1904" cy="3124"/>
            </a:xfrm>
            <a:custGeom>
              <a:avLst/>
              <a:gdLst>
                <a:gd name="connsiteX0" fmla="*/ 0 w 1904"/>
                <a:gd name="connsiteY0" fmla="*/ 267 h 3124"/>
                <a:gd name="connsiteX1" fmla="*/ 1905 w 1904"/>
                <a:gd name="connsiteY1" fmla="*/ 3124 h 3124"/>
                <a:gd name="connsiteX2" fmla="*/ 1905 w 1904"/>
                <a:gd name="connsiteY2" fmla="*/ 1219 h 3124"/>
                <a:gd name="connsiteX3" fmla="*/ 0 w 1904"/>
                <a:gd name="connsiteY3" fmla="*/ 267 h 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124">
                  <a:moveTo>
                    <a:pt x="0" y="267"/>
                  </a:moveTo>
                  <a:lnTo>
                    <a:pt x="1905" y="3124"/>
                  </a:lnTo>
                  <a:cubicBezTo>
                    <a:pt x="1905" y="3124"/>
                    <a:pt x="1905" y="2172"/>
                    <a:pt x="1905" y="1219"/>
                  </a:cubicBezTo>
                  <a:cubicBezTo>
                    <a:pt x="952" y="1219"/>
                    <a:pt x="0" y="-686"/>
                    <a:pt x="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8" name="Freeform: Shape 1017">
              <a:extLst>
                <a:ext uri="{FF2B5EF4-FFF2-40B4-BE49-F238E27FC236}">
                  <a16:creationId xmlns:a16="http://schemas.microsoft.com/office/drawing/2014/main" id="{152FC1E7-040A-4F91-BE73-B24D5730739A}"/>
                </a:ext>
              </a:extLst>
            </p:cNvPr>
            <p:cNvSpPr/>
            <p:nvPr/>
          </p:nvSpPr>
          <p:spPr>
            <a:xfrm>
              <a:off x="5754678" y="4607641"/>
              <a:ext cx="2857" cy="1841"/>
            </a:xfrm>
            <a:custGeom>
              <a:avLst/>
              <a:gdLst>
                <a:gd name="connsiteX0" fmla="*/ 0 w 2857"/>
                <a:gd name="connsiteY0" fmla="*/ 267 h 1841"/>
                <a:gd name="connsiteX1" fmla="*/ 2857 w 2857"/>
                <a:gd name="connsiteY1" fmla="*/ 1219 h 1841"/>
                <a:gd name="connsiteX2" fmla="*/ 0 w 2857"/>
                <a:gd name="connsiteY2" fmla="*/ 267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841">
                  <a:moveTo>
                    <a:pt x="0" y="267"/>
                  </a:moveTo>
                  <a:cubicBezTo>
                    <a:pt x="953" y="3124"/>
                    <a:pt x="2857" y="1219"/>
                    <a:pt x="2857" y="1219"/>
                  </a:cubicBezTo>
                  <a:cubicBezTo>
                    <a:pt x="1905" y="1219"/>
                    <a:pt x="1905" y="-686"/>
                    <a:pt x="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9" name="Freeform: Shape 1018">
              <a:extLst>
                <a:ext uri="{FF2B5EF4-FFF2-40B4-BE49-F238E27FC236}">
                  <a16:creationId xmlns:a16="http://schemas.microsoft.com/office/drawing/2014/main" id="{8469C668-50AB-4CC3-9EEC-04B568B1B41B}"/>
                </a:ext>
              </a:extLst>
            </p:cNvPr>
            <p:cNvSpPr/>
            <p:nvPr/>
          </p:nvSpPr>
          <p:spPr>
            <a:xfrm>
              <a:off x="5738486" y="4649818"/>
              <a:ext cx="1219" cy="1190"/>
            </a:xfrm>
            <a:custGeom>
              <a:avLst/>
              <a:gdLst>
                <a:gd name="connsiteX0" fmla="*/ 953 w 1219"/>
                <a:gd name="connsiteY0" fmla="*/ 0 h 1190"/>
                <a:gd name="connsiteX1" fmla="*/ 0 w 1219"/>
                <a:gd name="connsiteY1" fmla="*/ 952 h 1190"/>
                <a:gd name="connsiteX2" fmla="*/ 953 w 1219"/>
                <a:gd name="connsiteY2" fmla="*/ 0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1190">
                  <a:moveTo>
                    <a:pt x="953" y="0"/>
                  </a:moveTo>
                  <a:cubicBezTo>
                    <a:pt x="953" y="0"/>
                    <a:pt x="0" y="0"/>
                    <a:pt x="0" y="952"/>
                  </a:cubicBezTo>
                  <a:cubicBezTo>
                    <a:pt x="0" y="952"/>
                    <a:pt x="1905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0" name="Freeform: Shape 1019">
              <a:extLst>
                <a:ext uri="{FF2B5EF4-FFF2-40B4-BE49-F238E27FC236}">
                  <a16:creationId xmlns:a16="http://schemas.microsoft.com/office/drawing/2014/main" id="{64AD2C1C-1A03-4F94-A5A3-16D1E5E4B558}"/>
                </a:ext>
              </a:extLst>
            </p:cNvPr>
            <p:cNvSpPr/>
            <p:nvPr/>
          </p:nvSpPr>
          <p:spPr>
            <a:xfrm>
              <a:off x="5744201" y="4633625"/>
              <a:ext cx="1905" cy="1905"/>
            </a:xfrm>
            <a:custGeom>
              <a:avLst/>
              <a:gdLst>
                <a:gd name="connsiteX0" fmla="*/ 1905 w 1905"/>
                <a:gd name="connsiteY0" fmla="*/ 0 h 1905"/>
                <a:gd name="connsiteX1" fmla="*/ 0 w 1905"/>
                <a:gd name="connsiteY1" fmla="*/ 0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1905" y="0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1" name="Freeform: Shape 1020">
              <a:extLst>
                <a:ext uri="{FF2B5EF4-FFF2-40B4-BE49-F238E27FC236}">
                  <a16:creationId xmlns:a16="http://schemas.microsoft.com/office/drawing/2014/main" id="{74F91E49-FADF-411D-AE27-15DF81DE1F2B}"/>
                </a:ext>
              </a:extLst>
            </p:cNvPr>
            <p:cNvSpPr/>
            <p:nvPr/>
          </p:nvSpPr>
          <p:spPr>
            <a:xfrm>
              <a:off x="5783253" y="4526945"/>
              <a:ext cx="952" cy="1905"/>
            </a:xfrm>
            <a:custGeom>
              <a:avLst/>
              <a:gdLst>
                <a:gd name="connsiteX0" fmla="*/ 0 w 952"/>
                <a:gd name="connsiteY0" fmla="*/ 1905 h 1905"/>
                <a:gd name="connsiteX1" fmla="*/ 953 w 952"/>
                <a:gd name="connsiteY1" fmla="*/ 953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1905"/>
                  </a:moveTo>
                  <a:lnTo>
                    <a:pt x="953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2" name="Freeform: Shape 1021">
              <a:extLst>
                <a:ext uri="{FF2B5EF4-FFF2-40B4-BE49-F238E27FC236}">
                  <a16:creationId xmlns:a16="http://schemas.microsoft.com/office/drawing/2014/main" id="{96290042-73E5-49A3-B07A-070ABBD45261}"/>
                </a:ext>
              </a:extLst>
            </p:cNvPr>
            <p:cNvSpPr/>
            <p:nvPr/>
          </p:nvSpPr>
          <p:spPr>
            <a:xfrm>
              <a:off x="5787621" y="4506943"/>
              <a:ext cx="1347" cy="1904"/>
            </a:xfrm>
            <a:custGeom>
              <a:avLst/>
              <a:gdLst>
                <a:gd name="connsiteX0" fmla="*/ 395 w 1347"/>
                <a:gd name="connsiteY0" fmla="*/ 0 h 1904"/>
                <a:gd name="connsiteX1" fmla="*/ 395 w 1347"/>
                <a:gd name="connsiteY1" fmla="*/ 0 h 1904"/>
                <a:gd name="connsiteX2" fmla="*/ 1347 w 1347"/>
                <a:gd name="connsiteY2" fmla="*/ 1905 h 1904"/>
                <a:gd name="connsiteX3" fmla="*/ 395 w 134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" h="1904">
                  <a:moveTo>
                    <a:pt x="395" y="0"/>
                  </a:moveTo>
                  <a:lnTo>
                    <a:pt x="395" y="0"/>
                  </a:lnTo>
                  <a:cubicBezTo>
                    <a:pt x="-558" y="1905"/>
                    <a:pt x="395" y="952"/>
                    <a:pt x="1347" y="1905"/>
                  </a:cubicBezTo>
                  <a:cubicBezTo>
                    <a:pt x="395" y="1905"/>
                    <a:pt x="395" y="952"/>
                    <a:pt x="3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3" name="Freeform: Shape 1022">
              <a:extLst>
                <a:ext uri="{FF2B5EF4-FFF2-40B4-BE49-F238E27FC236}">
                  <a16:creationId xmlns:a16="http://schemas.microsoft.com/office/drawing/2014/main" id="{DFD62D98-8A85-4D75-A933-8603F28154A4}"/>
                </a:ext>
              </a:extLst>
            </p:cNvPr>
            <p:cNvSpPr/>
            <p:nvPr/>
          </p:nvSpPr>
          <p:spPr>
            <a:xfrm>
              <a:off x="5747059" y="4605050"/>
              <a:ext cx="2857" cy="3809"/>
            </a:xfrm>
            <a:custGeom>
              <a:avLst/>
              <a:gdLst>
                <a:gd name="connsiteX0" fmla="*/ 2857 w 2857"/>
                <a:gd name="connsiteY0" fmla="*/ 2857 h 3809"/>
                <a:gd name="connsiteX1" fmla="*/ 0 w 2857"/>
                <a:gd name="connsiteY1" fmla="*/ 0 h 3809"/>
                <a:gd name="connsiteX2" fmla="*/ 0 w 2857"/>
                <a:gd name="connsiteY2" fmla="*/ 1905 h 3809"/>
                <a:gd name="connsiteX3" fmla="*/ 0 w 2857"/>
                <a:gd name="connsiteY3" fmla="*/ 2857 h 3809"/>
                <a:gd name="connsiteX4" fmla="*/ 0 w 2857"/>
                <a:gd name="connsiteY4" fmla="*/ 3810 h 3809"/>
                <a:gd name="connsiteX5" fmla="*/ 0 w 2857"/>
                <a:gd name="connsiteY5" fmla="*/ 3810 h 3809"/>
                <a:gd name="connsiteX6" fmla="*/ 0 w 2857"/>
                <a:gd name="connsiteY6" fmla="*/ 3810 h 3809"/>
                <a:gd name="connsiteX7" fmla="*/ 0 w 2857"/>
                <a:gd name="connsiteY7" fmla="*/ 3810 h 3809"/>
                <a:gd name="connsiteX8" fmla="*/ 2857 w 2857"/>
                <a:gd name="connsiteY8" fmla="*/ 2857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" h="3809">
                  <a:moveTo>
                    <a:pt x="2857" y="2857"/>
                  </a:moveTo>
                  <a:cubicBezTo>
                    <a:pt x="1905" y="953"/>
                    <a:pt x="0" y="0"/>
                    <a:pt x="0" y="0"/>
                  </a:cubicBezTo>
                  <a:cubicBezTo>
                    <a:pt x="0" y="0"/>
                    <a:pt x="0" y="953"/>
                    <a:pt x="0" y="1905"/>
                  </a:cubicBezTo>
                  <a:cubicBezTo>
                    <a:pt x="0" y="1905"/>
                    <a:pt x="0" y="2857"/>
                    <a:pt x="0" y="2857"/>
                  </a:cubicBezTo>
                  <a:cubicBezTo>
                    <a:pt x="0" y="2857"/>
                    <a:pt x="0" y="2857"/>
                    <a:pt x="0" y="3810"/>
                  </a:cubicBezTo>
                  <a:cubicBezTo>
                    <a:pt x="0" y="3810"/>
                    <a:pt x="0" y="3810"/>
                    <a:pt x="0" y="3810"/>
                  </a:cubicBezTo>
                  <a:cubicBezTo>
                    <a:pt x="0" y="3810"/>
                    <a:pt x="0" y="3810"/>
                    <a:pt x="0" y="3810"/>
                  </a:cubicBezTo>
                  <a:lnTo>
                    <a:pt x="0" y="3810"/>
                  </a:lnTo>
                  <a:cubicBezTo>
                    <a:pt x="952" y="2857"/>
                    <a:pt x="952" y="953"/>
                    <a:pt x="2857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4" name="Freeform: Shape 1023">
              <a:extLst>
                <a:ext uri="{FF2B5EF4-FFF2-40B4-BE49-F238E27FC236}">
                  <a16:creationId xmlns:a16="http://schemas.microsoft.com/office/drawing/2014/main" id="{D6A07559-AD9F-4124-A2D0-314DD9DBB8BD}"/>
                </a:ext>
              </a:extLst>
            </p:cNvPr>
            <p:cNvSpPr/>
            <p:nvPr/>
          </p:nvSpPr>
          <p:spPr>
            <a:xfrm>
              <a:off x="5776586" y="4527897"/>
              <a:ext cx="1905" cy="1905"/>
            </a:xfrm>
            <a:custGeom>
              <a:avLst/>
              <a:gdLst>
                <a:gd name="connsiteX0" fmla="*/ 0 w 1905"/>
                <a:gd name="connsiteY0" fmla="*/ 953 h 1905"/>
                <a:gd name="connsiteX1" fmla="*/ 1905 w 1905"/>
                <a:gd name="connsiteY1" fmla="*/ 1905 h 1905"/>
                <a:gd name="connsiteX2" fmla="*/ 953 w 1905"/>
                <a:gd name="connsiteY2" fmla="*/ 0 h 1905"/>
                <a:gd name="connsiteX3" fmla="*/ 0 w 1905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0" y="953"/>
                  </a:moveTo>
                  <a:lnTo>
                    <a:pt x="1905" y="1905"/>
                  </a:lnTo>
                  <a:lnTo>
                    <a:pt x="953" y="0"/>
                  </a:lnTo>
                  <a:cubicBezTo>
                    <a:pt x="953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5" name="Freeform: Shape 1024">
              <a:extLst>
                <a:ext uri="{FF2B5EF4-FFF2-40B4-BE49-F238E27FC236}">
                  <a16:creationId xmlns:a16="http://schemas.microsoft.com/office/drawing/2014/main" id="{F191C742-B4FD-4E96-B351-5E40071625F4}"/>
                </a:ext>
              </a:extLst>
            </p:cNvPr>
            <p:cNvSpPr/>
            <p:nvPr/>
          </p:nvSpPr>
          <p:spPr>
            <a:xfrm>
              <a:off x="5742296" y="4605736"/>
              <a:ext cx="2857" cy="1575"/>
            </a:xfrm>
            <a:custGeom>
              <a:avLst/>
              <a:gdLst>
                <a:gd name="connsiteX0" fmla="*/ 2857 w 2857"/>
                <a:gd name="connsiteY0" fmla="*/ 267 h 1575"/>
                <a:gd name="connsiteX1" fmla="*/ 0 w 2857"/>
                <a:gd name="connsiteY1" fmla="*/ 1219 h 1575"/>
                <a:gd name="connsiteX2" fmla="*/ 2857 w 2857"/>
                <a:gd name="connsiteY2" fmla="*/ 267 h 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575">
                  <a:moveTo>
                    <a:pt x="2857" y="267"/>
                  </a:moveTo>
                  <a:cubicBezTo>
                    <a:pt x="1905" y="-686"/>
                    <a:pt x="952" y="1219"/>
                    <a:pt x="0" y="1219"/>
                  </a:cubicBezTo>
                  <a:cubicBezTo>
                    <a:pt x="952" y="267"/>
                    <a:pt x="2857" y="3124"/>
                    <a:pt x="2857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6" name="Freeform: Shape 1025">
              <a:extLst>
                <a:ext uri="{FF2B5EF4-FFF2-40B4-BE49-F238E27FC236}">
                  <a16:creationId xmlns:a16="http://schemas.microsoft.com/office/drawing/2014/main" id="{36896297-3D98-4479-85BA-AC9DBE83BCBC}"/>
                </a:ext>
              </a:extLst>
            </p:cNvPr>
            <p:cNvSpPr/>
            <p:nvPr/>
          </p:nvSpPr>
          <p:spPr>
            <a:xfrm>
              <a:off x="5779444" y="4509800"/>
              <a:ext cx="4004" cy="4762"/>
            </a:xfrm>
            <a:custGeom>
              <a:avLst/>
              <a:gdLst>
                <a:gd name="connsiteX0" fmla="*/ 0 w 4004"/>
                <a:gd name="connsiteY0" fmla="*/ 0 h 4762"/>
                <a:gd name="connsiteX1" fmla="*/ 952 w 4004"/>
                <a:gd name="connsiteY1" fmla="*/ 953 h 4762"/>
                <a:gd name="connsiteX2" fmla="*/ 0 w 4004"/>
                <a:gd name="connsiteY2" fmla="*/ 0 h 4762"/>
                <a:gd name="connsiteX3" fmla="*/ 0 w 4004"/>
                <a:gd name="connsiteY3" fmla="*/ 4763 h 4762"/>
                <a:gd name="connsiteX4" fmla="*/ 1905 w 4004"/>
                <a:gd name="connsiteY4" fmla="*/ 4763 h 4762"/>
                <a:gd name="connsiteX5" fmla="*/ 3810 w 4004"/>
                <a:gd name="connsiteY5" fmla="*/ 1905 h 4762"/>
                <a:gd name="connsiteX6" fmla="*/ 0 w 4004"/>
                <a:gd name="connsiteY6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" h="4762">
                  <a:moveTo>
                    <a:pt x="0" y="0"/>
                  </a:moveTo>
                  <a:cubicBezTo>
                    <a:pt x="0" y="953"/>
                    <a:pt x="952" y="953"/>
                    <a:pt x="952" y="953"/>
                  </a:cubicBezTo>
                  <a:cubicBezTo>
                    <a:pt x="952" y="1905"/>
                    <a:pt x="0" y="953"/>
                    <a:pt x="0" y="0"/>
                  </a:cubicBezTo>
                  <a:lnTo>
                    <a:pt x="0" y="4763"/>
                  </a:lnTo>
                  <a:cubicBezTo>
                    <a:pt x="952" y="4763"/>
                    <a:pt x="1905" y="3810"/>
                    <a:pt x="1905" y="4763"/>
                  </a:cubicBezTo>
                  <a:cubicBezTo>
                    <a:pt x="1905" y="1905"/>
                    <a:pt x="4763" y="5715"/>
                    <a:pt x="3810" y="190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7" name="Freeform: Shape 1026">
              <a:extLst>
                <a:ext uri="{FF2B5EF4-FFF2-40B4-BE49-F238E27FC236}">
                  <a16:creationId xmlns:a16="http://schemas.microsoft.com/office/drawing/2014/main" id="{8B10B0F0-B68A-43A0-A5F1-E23CB9723E70}"/>
                </a:ext>
              </a:extLst>
            </p:cNvPr>
            <p:cNvSpPr/>
            <p:nvPr/>
          </p:nvSpPr>
          <p:spPr>
            <a:xfrm>
              <a:off x="5783253" y="4502180"/>
              <a:ext cx="2857" cy="2857"/>
            </a:xfrm>
            <a:custGeom>
              <a:avLst/>
              <a:gdLst>
                <a:gd name="connsiteX0" fmla="*/ 0 w 2857"/>
                <a:gd name="connsiteY0" fmla="*/ 1905 h 2857"/>
                <a:gd name="connsiteX1" fmla="*/ 953 w 2857"/>
                <a:gd name="connsiteY1" fmla="*/ 1905 h 2857"/>
                <a:gd name="connsiteX2" fmla="*/ 953 w 2857"/>
                <a:gd name="connsiteY2" fmla="*/ 2857 h 2857"/>
                <a:gd name="connsiteX3" fmla="*/ 953 w 2857"/>
                <a:gd name="connsiteY3" fmla="*/ 1905 h 2857"/>
                <a:gd name="connsiteX4" fmla="*/ 953 w 2857"/>
                <a:gd name="connsiteY4" fmla="*/ 1905 h 2857"/>
                <a:gd name="connsiteX5" fmla="*/ 953 w 2857"/>
                <a:gd name="connsiteY5" fmla="*/ 1905 h 2857"/>
                <a:gd name="connsiteX6" fmla="*/ 2857 w 2857"/>
                <a:gd name="connsiteY6" fmla="*/ 952 h 2857"/>
                <a:gd name="connsiteX7" fmla="*/ 953 w 2857"/>
                <a:gd name="connsiteY7" fmla="*/ 0 h 2857"/>
                <a:gd name="connsiteX8" fmla="*/ 1905 w 2857"/>
                <a:gd name="connsiteY8" fmla="*/ 952 h 2857"/>
                <a:gd name="connsiteX9" fmla="*/ 0 w 2857"/>
                <a:gd name="connsiteY9" fmla="*/ 1905 h 2857"/>
                <a:gd name="connsiteX10" fmla="*/ 0 w 2857"/>
                <a:gd name="connsiteY10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57" h="2857">
                  <a:moveTo>
                    <a:pt x="0" y="1905"/>
                  </a:moveTo>
                  <a:lnTo>
                    <a:pt x="953" y="1905"/>
                  </a:lnTo>
                  <a:lnTo>
                    <a:pt x="953" y="2857"/>
                  </a:lnTo>
                  <a:cubicBezTo>
                    <a:pt x="953" y="1905"/>
                    <a:pt x="953" y="1905"/>
                    <a:pt x="953" y="1905"/>
                  </a:cubicBezTo>
                  <a:lnTo>
                    <a:pt x="953" y="1905"/>
                  </a:lnTo>
                  <a:lnTo>
                    <a:pt x="953" y="1905"/>
                  </a:lnTo>
                  <a:cubicBezTo>
                    <a:pt x="953" y="952"/>
                    <a:pt x="1905" y="2857"/>
                    <a:pt x="2857" y="952"/>
                  </a:cubicBezTo>
                  <a:lnTo>
                    <a:pt x="953" y="0"/>
                  </a:lnTo>
                  <a:lnTo>
                    <a:pt x="1905" y="952"/>
                  </a:lnTo>
                  <a:lnTo>
                    <a:pt x="0" y="1905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8" name="Freeform: Shape 1027">
              <a:extLst>
                <a:ext uri="{FF2B5EF4-FFF2-40B4-BE49-F238E27FC236}">
                  <a16:creationId xmlns:a16="http://schemas.microsoft.com/office/drawing/2014/main" id="{597456EA-BC7F-4A17-B0E7-62CD1A4498BD}"/>
                </a:ext>
              </a:extLst>
            </p:cNvPr>
            <p:cNvSpPr/>
            <p:nvPr/>
          </p:nvSpPr>
          <p:spPr>
            <a:xfrm>
              <a:off x="5715626" y="4668868"/>
              <a:ext cx="9525" cy="1904"/>
            </a:xfrm>
            <a:custGeom>
              <a:avLst/>
              <a:gdLst>
                <a:gd name="connsiteX0" fmla="*/ 0 w 9525"/>
                <a:gd name="connsiteY0" fmla="*/ 1905 h 1904"/>
                <a:gd name="connsiteX1" fmla="*/ 0 w 9525"/>
                <a:gd name="connsiteY1" fmla="*/ 0 h 1904"/>
                <a:gd name="connsiteX2" fmla="*/ 0 w 952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1905"/>
                  </a:moveTo>
                  <a:lnTo>
                    <a:pt x="0" y="0"/>
                  </a:lnTo>
                  <a:cubicBezTo>
                    <a:pt x="0" y="952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9" name="Freeform: Shape 1028">
              <a:extLst>
                <a:ext uri="{FF2B5EF4-FFF2-40B4-BE49-F238E27FC236}">
                  <a16:creationId xmlns:a16="http://schemas.microsoft.com/office/drawing/2014/main" id="{BAE8D6CA-C00B-42F9-90B5-3D9E7706FE60}"/>
                </a:ext>
              </a:extLst>
            </p:cNvPr>
            <p:cNvSpPr/>
            <p:nvPr/>
          </p:nvSpPr>
          <p:spPr>
            <a:xfrm>
              <a:off x="5713721" y="4666606"/>
              <a:ext cx="2857" cy="3213"/>
            </a:xfrm>
            <a:custGeom>
              <a:avLst/>
              <a:gdLst>
                <a:gd name="connsiteX0" fmla="*/ 0 w 2857"/>
                <a:gd name="connsiteY0" fmla="*/ 356 h 3213"/>
                <a:gd name="connsiteX1" fmla="*/ 952 w 2857"/>
                <a:gd name="connsiteY1" fmla="*/ 2261 h 3213"/>
                <a:gd name="connsiteX2" fmla="*/ 1905 w 2857"/>
                <a:gd name="connsiteY2" fmla="*/ 1309 h 3213"/>
                <a:gd name="connsiteX3" fmla="*/ 1905 w 2857"/>
                <a:gd name="connsiteY3" fmla="*/ 3214 h 3213"/>
                <a:gd name="connsiteX4" fmla="*/ 2857 w 2857"/>
                <a:gd name="connsiteY4" fmla="*/ 1309 h 3213"/>
                <a:gd name="connsiteX5" fmla="*/ 0 w 2857"/>
                <a:gd name="connsiteY5" fmla="*/ 356 h 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3213">
                  <a:moveTo>
                    <a:pt x="0" y="356"/>
                  </a:moveTo>
                  <a:cubicBezTo>
                    <a:pt x="0" y="1309"/>
                    <a:pt x="952" y="2261"/>
                    <a:pt x="952" y="2261"/>
                  </a:cubicBezTo>
                  <a:cubicBezTo>
                    <a:pt x="952" y="1309"/>
                    <a:pt x="1905" y="2261"/>
                    <a:pt x="1905" y="1309"/>
                  </a:cubicBezTo>
                  <a:lnTo>
                    <a:pt x="1905" y="3214"/>
                  </a:lnTo>
                  <a:cubicBezTo>
                    <a:pt x="1905" y="2261"/>
                    <a:pt x="2857" y="2261"/>
                    <a:pt x="2857" y="1309"/>
                  </a:cubicBezTo>
                  <a:cubicBezTo>
                    <a:pt x="1905" y="-1549"/>
                    <a:pt x="952" y="1309"/>
                    <a:pt x="0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0" name="Freeform: Shape 1029">
              <a:extLst>
                <a:ext uri="{FF2B5EF4-FFF2-40B4-BE49-F238E27FC236}">
                  <a16:creationId xmlns:a16="http://schemas.microsoft.com/office/drawing/2014/main" id="{517AEB95-5C56-4C33-8E51-40E2288566AE}"/>
                </a:ext>
              </a:extLst>
            </p:cNvPr>
            <p:cNvSpPr/>
            <p:nvPr/>
          </p:nvSpPr>
          <p:spPr>
            <a:xfrm>
              <a:off x="5774681" y="4510753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0 w 952"/>
                <a:gd name="connsiteY2" fmla="*/ 0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2" y="953"/>
                  </a:lnTo>
                  <a:cubicBezTo>
                    <a:pt x="952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1" name="Freeform: Shape 1030">
              <a:extLst>
                <a:ext uri="{FF2B5EF4-FFF2-40B4-BE49-F238E27FC236}">
                  <a16:creationId xmlns:a16="http://schemas.microsoft.com/office/drawing/2014/main" id="{5DFC7AD8-E303-4F20-9DCA-B474DA07CA25}"/>
                </a:ext>
              </a:extLst>
            </p:cNvPr>
            <p:cNvSpPr/>
            <p:nvPr/>
          </p:nvSpPr>
          <p:spPr>
            <a:xfrm>
              <a:off x="5708959" y="4668868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0 w 952"/>
                <a:gd name="connsiteY1" fmla="*/ 0 h 1904"/>
                <a:gd name="connsiteX2" fmla="*/ 0 w 952"/>
                <a:gd name="connsiteY2" fmla="*/ 0 h 1904"/>
                <a:gd name="connsiteX3" fmla="*/ 952 w 952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2" name="Freeform: Shape 1031">
              <a:extLst>
                <a:ext uri="{FF2B5EF4-FFF2-40B4-BE49-F238E27FC236}">
                  <a16:creationId xmlns:a16="http://schemas.microsoft.com/office/drawing/2014/main" id="{5B42324F-D659-4240-AA9C-F925E0965A63}"/>
                </a:ext>
              </a:extLst>
            </p:cNvPr>
            <p:cNvSpPr/>
            <p:nvPr/>
          </p:nvSpPr>
          <p:spPr>
            <a:xfrm>
              <a:off x="5717531" y="4639340"/>
              <a:ext cx="2857" cy="5715"/>
            </a:xfrm>
            <a:custGeom>
              <a:avLst/>
              <a:gdLst>
                <a:gd name="connsiteX0" fmla="*/ 2857 w 2857"/>
                <a:gd name="connsiteY0" fmla="*/ 5715 h 5715"/>
                <a:gd name="connsiteX1" fmla="*/ 952 w 2857"/>
                <a:gd name="connsiteY1" fmla="*/ 0 h 5715"/>
                <a:gd name="connsiteX2" fmla="*/ 0 w 2857"/>
                <a:gd name="connsiteY2" fmla="*/ 0 h 5715"/>
                <a:gd name="connsiteX3" fmla="*/ 952 w 2857"/>
                <a:gd name="connsiteY3" fmla="*/ 3810 h 5715"/>
                <a:gd name="connsiteX4" fmla="*/ 2857 w 2857"/>
                <a:gd name="connsiteY4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5715">
                  <a:moveTo>
                    <a:pt x="2857" y="5715"/>
                  </a:moveTo>
                  <a:cubicBezTo>
                    <a:pt x="2857" y="2857"/>
                    <a:pt x="0" y="1905"/>
                    <a:pt x="952" y="0"/>
                  </a:cubicBezTo>
                  <a:lnTo>
                    <a:pt x="0" y="0"/>
                  </a:lnTo>
                  <a:cubicBezTo>
                    <a:pt x="0" y="1905"/>
                    <a:pt x="952" y="953"/>
                    <a:pt x="952" y="3810"/>
                  </a:cubicBezTo>
                  <a:cubicBezTo>
                    <a:pt x="1905" y="1905"/>
                    <a:pt x="1905" y="5715"/>
                    <a:pt x="285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3" name="Freeform: Shape 1032">
              <a:extLst>
                <a:ext uri="{FF2B5EF4-FFF2-40B4-BE49-F238E27FC236}">
                  <a16:creationId xmlns:a16="http://schemas.microsoft.com/office/drawing/2014/main" id="{049130A4-F39B-486E-B803-AEFD064B2D21}"/>
                </a:ext>
              </a:extLst>
            </p:cNvPr>
            <p:cNvSpPr/>
            <p:nvPr/>
          </p:nvSpPr>
          <p:spPr>
            <a:xfrm>
              <a:off x="5749916" y="443169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4" name="Freeform: Shape 1033">
              <a:extLst>
                <a:ext uri="{FF2B5EF4-FFF2-40B4-BE49-F238E27FC236}">
                  <a16:creationId xmlns:a16="http://schemas.microsoft.com/office/drawing/2014/main" id="{4FDC59AE-32D1-449B-B7D7-67A1E9FB5C5F}"/>
                </a:ext>
              </a:extLst>
            </p:cNvPr>
            <p:cNvSpPr/>
            <p:nvPr/>
          </p:nvSpPr>
          <p:spPr>
            <a:xfrm>
              <a:off x="5732057" y="440883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5" name="Freeform: Shape 1034">
              <a:extLst>
                <a:ext uri="{FF2B5EF4-FFF2-40B4-BE49-F238E27FC236}">
                  <a16:creationId xmlns:a16="http://schemas.microsoft.com/office/drawing/2014/main" id="{13D9672C-A617-437C-AE64-01B716BF2DEC}"/>
                </a:ext>
              </a:extLst>
            </p:cNvPr>
            <p:cNvSpPr/>
            <p:nvPr/>
          </p:nvSpPr>
          <p:spPr>
            <a:xfrm>
              <a:off x="5730866" y="4394547"/>
              <a:ext cx="423" cy="2857"/>
            </a:xfrm>
            <a:custGeom>
              <a:avLst/>
              <a:gdLst>
                <a:gd name="connsiteX0" fmla="*/ 0 w 423"/>
                <a:gd name="connsiteY0" fmla="*/ 0 h 2857"/>
                <a:gd name="connsiteX1" fmla="*/ 0 w 423"/>
                <a:gd name="connsiteY1" fmla="*/ 2858 h 2857"/>
                <a:gd name="connsiteX2" fmla="*/ 0 w 423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2857">
                  <a:moveTo>
                    <a:pt x="0" y="0"/>
                  </a:moveTo>
                  <a:cubicBezTo>
                    <a:pt x="0" y="953"/>
                    <a:pt x="0" y="1905"/>
                    <a:pt x="0" y="2858"/>
                  </a:cubicBezTo>
                  <a:cubicBezTo>
                    <a:pt x="953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6" name="Freeform: Shape 1035">
              <a:extLst>
                <a:ext uri="{FF2B5EF4-FFF2-40B4-BE49-F238E27FC236}">
                  <a16:creationId xmlns:a16="http://schemas.microsoft.com/office/drawing/2014/main" id="{15CDE2FD-0B24-4C3C-8351-D7CC8B0177E2}"/>
                </a:ext>
              </a:extLst>
            </p:cNvPr>
            <p:cNvSpPr/>
            <p:nvPr/>
          </p:nvSpPr>
          <p:spPr>
            <a:xfrm>
              <a:off x="5704196" y="4411693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7" name="Freeform: Shape 1036">
              <a:extLst>
                <a:ext uri="{FF2B5EF4-FFF2-40B4-BE49-F238E27FC236}">
                  <a16:creationId xmlns:a16="http://schemas.microsoft.com/office/drawing/2014/main" id="{FAE94B43-5E2C-4B69-83C6-9F1AA8435E26}"/>
                </a:ext>
              </a:extLst>
            </p:cNvPr>
            <p:cNvSpPr/>
            <p:nvPr/>
          </p:nvSpPr>
          <p:spPr>
            <a:xfrm>
              <a:off x="5730866" y="4393595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0 h 952"/>
                <a:gd name="connsiteX3" fmla="*/ 0 w 952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95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8" name="Freeform: Shape 1037">
              <a:extLst>
                <a:ext uri="{FF2B5EF4-FFF2-40B4-BE49-F238E27FC236}">
                  <a16:creationId xmlns:a16="http://schemas.microsoft.com/office/drawing/2014/main" id="{FF524FC0-5327-4881-B5DB-7DB81DE21006}"/>
                </a:ext>
              </a:extLst>
            </p:cNvPr>
            <p:cNvSpPr/>
            <p:nvPr/>
          </p:nvSpPr>
          <p:spPr>
            <a:xfrm>
              <a:off x="5756584" y="442693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9" name="Freeform: Shape 1038">
              <a:extLst>
                <a:ext uri="{FF2B5EF4-FFF2-40B4-BE49-F238E27FC236}">
                  <a16:creationId xmlns:a16="http://schemas.microsoft.com/office/drawing/2014/main" id="{35533F23-F39D-4FB4-A209-D537C76079D6}"/>
                </a:ext>
              </a:extLst>
            </p:cNvPr>
            <p:cNvSpPr/>
            <p:nvPr/>
          </p:nvSpPr>
          <p:spPr>
            <a:xfrm>
              <a:off x="5772509" y="4507521"/>
              <a:ext cx="1219" cy="2278"/>
            </a:xfrm>
            <a:custGeom>
              <a:avLst/>
              <a:gdLst>
                <a:gd name="connsiteX0" fmla="*/ 267 w 1219"/>
                <a:gd name="connsiteY0" fmla="*/ 374 h 2278"/>
                <a:gd name="connsiteX1" fmla="*/ 1219 w 1219"/>
                <a:gd name="connsiteY1" fmla="*/ 2279 h 2278"/>
                <a:gd name="connsiteX2" fmla="*/ 267 w 1219"/>
                <a:gd name="connsiteY2" fmla="*/ 374 h 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2278">
                  <a:moveTo>
                    <a:pt x="267" y="374"/>
                  </a:moveTo>
                  <a:cubicBezTo>
                    <a:pt x="267" y="1326"/>
                    <a:pt x="267" y="2279"/>
                    <a:pt x="1219" y="2279"/>
                  </a:cubicBezTo>
                  <a:cubicBezTo>
                    <a:pt x="1219" y="374"/>
                    <a:pt x="-686" y="-579"/>
                    <a:pt x="267" y="3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0" name="Freeform: Shape 1039">
              <a:extLst>
                <a:ext uri="{FF2B5EF4-FFF2-40B4-BE49-F238E27FC236}">
                  <a16:creationId xmlns:a16="http://schemas.microsoft.com/office/drawing/2014/main" id="{0C2D88CB-7F5E-4B84-B988-6C1CD946C64F}"/>
                </a:ext>
              </a:extLst>
            </p:cNvPr>
            <p:cNvSpPr/>
            <p:nvPr/>
          </p:nvSpPr>
          <p:spPr>
            <a:xfrm>
              <a:off x="5705148" y="4661009"/>
              <a:ext cx="3810" cy="4048"/>
            </a:xfrm>
            <a:custGeom>
              <a:avLst/>
              <a:gdLst>
                <a:gd name="connsiteX0" fmla="*/ 1905 w 3810"/>
                <a:gd name="connsiteY0" fmla="*/ 238 h 4048"/>
                <a:gd name="connsiteX1" fmla="*/ 0 w 3810"/>
                <a:gd name="connsiteY1" fmla="*/ 1191 h 4048"/>
                <a:gd name="connsiteX2" fmla="*/ 3810 w 3810"/>
                <a:gd name="connsiteY2" fmla="*/ 4048 h 4048"/>
                <a:gd name="connsiteX3" fmla="*/ 1905 w 3810"/>
                <a:gd name="connsiteY3" fmla="*/ 238 h 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4048">
                  <a:moveTo>
                    <a:pt x="1905" y="238"/>
                  </a:moveTo>
                  <a:cubicBezTo>
                    <a:pt x="953" y="238"/>
                    <a:pt x="953" y="-714"/>
                    <a:pt x="0" y="1191"/>
                  </a:cubicBezTo>
                  <a:cubicBezTo>
                    <a:pt x="1905" y="3096"/>
                    <a:pt x="1905" y="238"/>
                    <a:pt x="3810" y="4048"/>
                  </a:cubicBezTo>
                  <a:cubicBezTo>
                    <a:pt x="3810" y="238"/>
                    <a:pt x="1905" y="2143"/>
                    <a:pt x="1905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1" name="Freeform: Shape 1040">
              <a:extLst>
                <a:ext uri="{FF2B5EF4-FFF2-40B4-BE49-F238E27FC236}">
                  <a16:creationId xmlns:a16="http://schemas.microsoft.com/office/drawing/2014/main" id="{4FA99175-9EF9-45AE-B47A-BEDEEC56FDC0}"/>
                </a:ext>
              </a:extLst>
            </p:cNvPr>
            <p:cNvSpPr/>
            <p:nvPr/>
          </p:nvSpPr>
          <p:spPr>
            <a:xfrm>
              <a:off x="5764733" y="4514563"/>
              <a:ext cx="1375" cy="2857"/>
            </a:xfrm>
            <a:custGeom>
              <a:avLst/>
              <a:gdLst>
                <a:gd name="connsiteX0" fmla="*/ 1376 w 1375"/>
                <a:gd name="connsiteY0" fmla="*/ 1905 h 2857"/>
                <a:gd name="connsiteX1" fmla="*/ 423 w 1375"/>
                <a:gd name="connsiteY1" fmla="*/ 0 h 2857"/>
                <a:gd name="connsiteX2" fmla="*/ 423 w 1375"/>
                <a:gd name="connsiteY2" fmla="*/ 2857 h 2857"/>
                <a:gd name="connsiteX3" fmla="*/ 1376 w 1375"/>
                <a:gd name="connsiteY3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857">
                  <a:moveTo>
                    <a:pt x="1376" y="1905"/>
                  </a:moveTo>
                  <a:cubicBezTo>
                    <a:pt x="1376" y="953"/>
                    <a:pt x="423" y="0"/>
                    <a:pt x="423" y="0"/>
                  </a:cubicBezTo>
                  <a:cubicBezTo>
                    <a:pt x="423" y="953"/>
                    <a:pt x="-529" y="1905"/>
                    <a:pt x="423" y="2857"/>
                  </a:cubicBezTo>
                  <a:cubicBezTo>
                    <a:pt x="423" y="1905"/>
                    <a:pt x="423" y="0"/>
                    <a:pt x="1376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2" name="Freeform: Shape 1041">
              <a:extLst>
                <a:ext uri="{FF2B5EF4-FFF2-40B4-BE49-F238E27FC236}">
                  <a16:creationId xmlns:a16="http://schemas.microsoft.com/office/drawing/2014/main" id="{FF840561-8206-4509-BFC2-90C49B86CF5A}"/>
                </a:ext>
              </a:extLst>
            </p:cNvPr>
            <p:cNvSpPr/>
            <p:nvPr/>
          </p:nvSpPr>
          <p:spPr>
            <a:xfrm>
              <a:off x="5751821" y="4527897"/>
              <a:ext cx="1905" cy="3809"/>
            </a:xfrm>
            <a:custGeom>
              <a:avLst/>
              <a:gdLst>
                <a:gd name="connsiteX0" fmla="*/ 0 w 1905"/>
                <a:gd name="connsiteY0" fmla="*/ 0 h 3809"/>
                <a:gd name="connsiteX1" fmla="*/ 1905 w 1905"/>
                <a:gd name="connsiteY1" fmla="*/ 3810 h 3809"/>
                <a:gd name="connsiteX2" fmla="*/ 952 w 1905"/>
                <a:gd name="connsiteY2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809">
                  <a:moveTo>
                    <a:pt x="0" y="0"/>
                  </a:moveTo>
                  <a:lnTo>
                    <a:pt x="1905" y="381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3" name="Freeform: Shape 1042">
              <a:extLst>
                <a:ext uri="{FF2B5EF4-FFF2-40B4-BE49-F238E27FC236}">
                  <a16:creationId xmlns:a16="http://schemas.microsoft.com/office/drawing/2014/main" id="{2546FB69-B537-4451-9108-1A69F9949BA2}"/>
                </a:ext>
              </a:extLst>
            </p:cNvPr>
            <p:cNvSpPr/>
            <p:nvPr/>
          </p:nvSpPr>
          <p:spPr>
            <a:xfrm>
              <a:off x="5759441" y="450884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4" name="Freeform: Shape 1043">
              <a:extLst>
                <a:ext uri="{FF2B5EF4-FFF2-40B4-BE49-F238E27FC236}">
                  <a16:creationId xmlns:a16="http://schemas.microsoft.com/office/drawing/2014/main" id="{57BFC8DC-C793-4469-8083-895F8284E746}"/>
                </a:ext>
              </a:extLst>
            </p:cNvPr>
            <p:cNvSpPr/>
            <p:nvPr/>
          </p:nvSpPr>
          <p:spPr>
            <a:xfrm>
              <a:off x="5749916" y="4495513"/>
              <a:ext cx="16452" cy="18886"/>
            </a:xfrm>
            <a:custGeom>
              <a:avLst/>
              <a:gdLst>
                <a:gd name="connsiteX0" fmla="*/ 1905 w 16452"/>
                <a:gd name="connsiteY0" fmla="*/ 4763 h 18886"/>
                <a:gd name="connsiteX1" fmla="*/ 953 w 16452"/>
                <a:gd name="connsiteY1" fmla="*/ 2857 h 18886"/>
                <a:gd name="connsiteX2" fmla="*/ 0 w 16452"/>
                <a:gd name="connsiteY2" fmla="*/ 6668 h 18886"/>
                <a:gd name="connsiteX3" fmla="*/ 2857 w 16452"/>
                <a:gd name="connsiteY3" fmla="*/ 10478 h 18886"/>
                <a:gd name="connsiteX4" fmla="*/ 3810 w 16452"/>
                <a:gd name="connsiteY4" fmla="*/ 10478 h 18886"/>
                <a:gd name="connsiteX5" fmla="*/ 5715 w 16452"/>
                <a:gd name="connsiteY5" fmla="*/ 15240 h 18886"/>
                <a:gd name="connsiteX6" fmla="*/ 6668 w 16452"/>
                <a:gd name="connsiteY6" fmla="*/ 14288 h 18886"/>
                <a:gd name="connsiteX7" fmla="*/ 6668 w 16452"/>
                <a:gd name="connsiteY7" fmla="*/ 18097 h 18886"/>
                <a:gd name="connsiteX8" fmla="*/ 11430 w 16452"/>
                <a:gd name="connsiteY8" fmla="*/ 16193 h 18886"/>
                <a:gd name="connsiteX9" fmla="*/ 9525 w 16452"/>
                <a:gd name="connsiteY9" fmla="*/ 17145 h 18886"/>
                <a:gd name="connsiteX10" fmla="*/ 9525 w 16452"/>
                <a:gd name="connsiteY10" fmla="*/ 13335 h 18886"/>
                <a:gd name="connsiteX11" fmla="*/ 8573 w 16452"/>
                <a:gd name="connsiteY11" fmla="*/ 12382 h 18886"/>
                <a:gd name="connsiteX12" fmla="*/ 11430 w 16452"/>
                <a:gd name="connsiteY12" fmla="*/ 12382 h 18886"/>
                <a:gd name="connsiteX13" fmla="*/ 12382 w 16452"/>
                <a:gd name="connsiteY13" fmla="*/ 11430 h 18886"/>
                <a:gd name="connsiteX14" fmla="*/ 8573 w 16452"/>
                <a:gd name="connsiteY14" fmla="*/ 8572 h 18886"/>
                <a:gd name="connsiteX15" fmla="*/ 16193 w 16452"/>
                <a:gd name="connsiteY15" fmla="*/ 5715 h 18886"/>
                <a:gd name="connsiteX16" fmla="*/ 14288 w 16452"/>
                <a:gd name="connsiteY16" fmla="*/ 0 h 18886"/>
                <a:gd name="connsiteX17" fmla="*/ 9525 w 16452"/>
                <a:gd name="connsiteY17" fmla="*/ 2857 h 18886"/>
                <a:gd name="connsiteX18" fmla="*/ 6668 w 16452"/>
                <a:gd name="connsiteY18" fmla="*/ 953 h 18886"/>
                <a:gd name="connsiteX19" fmla="*/ 1905 w 16452"/>
                <a:gd name="connsiteY19" fmla="*/ 4763 h 18886"/>
                <a:gd name="connsiteX20" fmla="*/ 3810 w 16452"/>
                <a:gd name="connsiteY20" fmla="*/ 10478 h 18886"/>
                <a:gd name="connsiteX21" fmla="*/ 4763 w 16452"/>
                <a:gd name="connsiteY21" fmla="*/ 12382 h 18886"/>
                <a:gd name="connsiteX22" fmla="*/ 3810 w 16452"/>
                <a:gd name="connsiteY22" fmla="*/ 13335 h 18886"/>
                <a:gd name="connsiteX23" fmla="*/ 3810 w 16452"/>
                <a:gd name="connsiteY23" fmla="*/ 10478 h 18886"/>
                <a:gd name="connsiteX24" fmla="*/ 3810 w 16452"/>
                <a:gd name="connsiteY24" fmla="*/ 10478 h 1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52" h="18886">
                  <a:moveTo>
                    <a:pt x="1905" y="4763"/>
                  </a:moveTo>
                  <a:lnTo>
                    <a:pt x="953" y="2857"/>
                  </a:lnTo>
                  <a:cubicBezTo>
                    <a:pt x="953" y="4763"/>
                    <a:pt x="953" y="4763"/>
                    <a:pt x="0" y="6668"/>
                  </a:cubicBezTo>
                  <a:cubicBezTo>
                    <a:pt x="953" y="8572"/>
                    <a:pt x="2857" y="7620"/>
                    <a:pt x="2857" y="10478"/>
                  </a:cubicBezTo>
                  <a:lnTo>
                    <a:pt x="3810" y="10478"/>
                  </a:lnTo>
                  <a:cubicBezTo>
                    <a:pt x="4763" y="12382"/>
                    <a:pt x="4763" y="13335"/>
                    <a:pt x="5715" y="15240"/>
                  </a:cubicBezTo>
                  <a:cubicBezTo>
                    <a:pt x="5715" y="15240"/>
                    <a:pt x="5715" y="13335"/>
                    <a:pt x="6668" y="14288"/>
                  </a:cubicBezTo>
                  <a:cubicBezTo>
                    <a:pt x="7620" y="16193"/>
                    <a:pt x="6668" y="17145"/>
                    <a:pt x="6668" y="18097"/>
                  </a:cubicBezTo>
                  <a:cubicBezTo>
                    <a:pt x="7620" y="20003"/>
                    <a:pt x="10478" y="18097"/>
                    <a:pt x="11430" y="16193"/>
                  </a:cubicBezTo>
                  <a:lnTo>
                    <a:pt x="9525" y="17145"/>
                  </a:lnTo>
                  <a:lnTo>
                    <a:pt x="9525" y="13335"/>
                  </a:lnTo>
                  <a:cubicBezTo>
                    <a:pt x="9525" y="13335"/>
                    <a:pt x="8573" y="12382"/>
                    <a:pt x="8573" y="12382"/>
                  </a:cubicBezTo>
                  <a:cubicBezTo>
                    <a:pt x="9525" y="11430"/>
                    <a:pt x="10478" y="10478"/>
                    <a:pt x="11430" y="12382"/>
                  </a:cubicBezTo>
                  <a:lnTo>
                    <a:pt x="12382" y="11430"/>
                  </a:lnTo>
                  <a:cubicBezTo>
                    <a:pt x="10478" y="11430"/>
                    <a:pt x="9525" y="8572"/>
                    <a:pt x="8573" y="8572"/>
                  </a:cubicBezTo>
                  <a:cubicBezTo>
                    <a:pt x="11430" y="9525"/>
                    <a:pt x="13335" y="6668"/>
                    <a:pt x="16193" y="5715"/>
                  </a:cubicBezTo>
                  <a:cubicBezTo>
                    <a:pt x="17145" y="2857"/>
                    <a:pt x="15240" y="3810"/>
                    <a:pt x="14288" y="0"/>
                  </a:cubicBezTo>
                  <a:cubicBezTo>
                    <a:pt x="12382" y="0"/>
                    <a:pt x="10478" y="0"/>
                    <a:pt x="9525" y="2857"/>
                  </a:cubicBezTo>
                  <a:cubicBezTo>
                    <a:pt x="8573" y="953"/>
                    <a:pt x="6668" y="3810"/>
                    <a:pt x="6668" y="953"/>
                  </a:cubicBezTo>
                  <a:cubicBezTo>
                    <a:pt x="3810" y="7620"/>
                    <a:pt x="1905" y="-1905"/>
                    <a:pt x="1905" y="4763"/>
                  </a:cubicBezTo>
                  <a:close/>
                  <a:moveTo>
                    <a:pt x="3810" y="10478"/>
                  </a:moveTo>
                  <a:cubicBezTo>
                    <a:pt x="3810" y="11430"/>
                    <a:pt x="4763" y="11430"/>
                    <a:pt x="4763" y="12382"/>
                  </a:cubicBezTo>
                  <a:cubicBezTo>
                    <a:pt x="4763" y="12382"/>
                    <a:pt x="4763" y="13335"/>
                    <a:pt x="3810" y="13335"/>
                  </a:cubicBezTo>
                  <a:cubicBezTo>
                    <a:pt x="3810" y="11430"/>
                    <a:pt x="3810" y="10478"/>
                    <a:pt x="3810" y="10478"/>
                  </a:cubicBezTo>
                  <a:lnTo>
                    <a:pt x="3810" y="10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5" name="Freeform: Shape 1044">
              <a:extLst>
                <a:ext uri="{FF2B5EF4-FFF2-40B4-BE49-F238E27FC236}">
                  <a16:creationId xmlns:a16="http://schemas.microsoft.com/office/drawing/2014/main" id="{038C84DD-F9DF-4DB5-A1FB-1587BEC27823}"/>
                </a:ext>
              </a:extLst>
            </p:cNvPr>
            <p:cNvSpPr/>
            <p:nvPr/>
          </p:nvSpPr>
          <p:spPr>
            <a:xfrm>
              <a:off x="5701339" y="4647913"/>
              <a:ext cx="1905" cy="3316"/>
            </a:xfrm>
            <a:custGeom>
              <a:avLst/>
              <a:gdLst>
                <a:gd name="connsiteX0" fmla="*/ 1905 w 1905"/>
                <a:gd name="connsiteY0" fmla="*/ 2857 h 3316"/>
                <a:gd name="connsiteX1" fmla="*/ 952 w 1905"/>
                <a:gd name="connsiteY1" fmla="*/ 0 h 3316"/>
                <a:gd name="connsiteX2" fmla="*/ 0 w 1905"/>
                <a:gd name="connsiteY2" fmla="*/ 1905 h 3316"/>
                <a:gd name="connsiteX3" fmla="*/ 1905 w 1905"/>
                <a:gd name="connsiteY3" fmla="*/ 2857 h 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316">
                  <a:moveTo>
                    <a:pt x="1905" y="2857"/>
                  </a:moveTo>
                  <a:lnTo>
                    <a:pt x="952" y="0"/>
                  </a:lnTo>
                  <a:lnTo>
                    <a:pt x="0" y="1905"/>
                  </a:lnTo>
                  <a:cubicBezTo>
                    <a:pt x="952" y="0"/>
                    <a:pt x="0" y="4763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6" name="Freeform: Shape 1045">
              <a:extLst>
                <a:ext uri="{FF2B5EF4-FFF2-40B4-BE49-F238E27FC236}">
                  <a16:creationId xmlns:a16="http://schemas.microsoft.com/office/drawing/2014/main" id="{04522562-4DC4-4DB6-96EB-253811B7F6CA}"/>
                </a:ext>
              </a:extLst>
            </p:cNvPr>
            <p:cNvSpPr/>
            <p:nvPr/>
          </p:nvSpPr>
          <p:spPr>
            <a:xfrm>
              <a:off x="5686932" y="4603145"/>
              <a:ext cx="27741" cy="20955"/>
            </a:xfrm>
            <a:custGeom>
              <a:avLst/>
              <a:gdLst>
                <a:gd name="connsiteX0" fmla="*/ 15359 w 27741"/>
                <a:gd name="connsiteY0" fmla="*/ 11430 h 20955"/>
                <a:gd name="connsiteX1" fmla="*/ 8692 w 27741"/>
                <a:gd name="connsiteY1" fmla="*/ 10478 h 20955"/>
                <a:gd name="connsiteX2" fmla="*/ 8692 w 27741"/>
                <a:gd name="connsiteY2" fmla="*/ 10478 h 20955"/>
                <a:gd name="connsiteX3" fmla="*/ 8692 w 27741"/>
                <a:gd name="connsiteY3" fmla="*/ 10478 h 20955"/>
                <a:gd name="connsiteX4" fmla="*/ 8692 w 27741"/>
                <a:gd name="connsiteY4" fmla="*/ 10478 h 20955"/>
                <a:gd name="connsiteX5" fmla="*/ 8692 w 27741"/>
                <a:gd name="connsiteY5" fmla="*/ 9525 h 20955"/>
                <a:gd name="connsiteX6" fmla="*/ 8692 w 27741"/>
                <a:gd name="connsiteY6" fmla="*/ 10478 h 20955"/>
                <a:gd name="connsiteX7" fmla="*/ 7739 w 27741"/>
                <a:gd name="connsiteY7" fmla="*/ 11430 h 20955"/>
                <a:gd name="connsiteX8" fmla="*/ 7739 w 27741"/>
                <a:gd name="connsiteY8" fmla="*/ 11430 h 20955"/>
                <a:gd name="connsiteX9" fmla="*/ 6787 w 27741"/>
                <a:gd name="connsiteY9" fmla="*/ 10478 h 20955"/>
                <a:gd name="connsiteX10" fmla="*/ 6787 w 27741"/>
                <a:gd name="connsiteY10" fmla="*/ 12383 h 20955"/>
                <a:gd name="connsiteX11" fmla="*/ 5834 w 27741"/>
                <a:gd name="connsiteY11" fmla="*/ 12383 h 20955"/>
                <a:gd name="connsiteX12" fmla="*/ 2977 w 27741"/>
                <a:gd name="connsiteY12" fmla="*/ 12383 h 20955"/>
                <a:gd name="connsiteX13" fmla="*/ 2977 w 27741"/>
                <a:gd name="connsiteY13" fmla="*/ 12383 h 20955"/>
                <a:gd name="connsiteX14" fmla="*/ 2977 w 27741"/>
                <a:gd name="connsiteY14" fmla="*/ 12383 h 20955"/>
                <a:gd name="connsiteX15" fmla="*/ 5834 w 27741"/>
                <a:gd name="connsiteY15" fmla="*/ 20955 h 20955"/>
                <a:gd name="connsiteX16" fmla="*/ 15359 w 27741"/>
                <a:gd name="connsiteY16" fmla="*/ 17145 h 20955"/>
                <a:gd name="connsiteX17" fmla="*/ 16312 w 27741"/>
                <a:gd name="connsiteY17" fmla="*/ 16193 h 20955"/>
                <a:gd name="connsiteX18" fmla="*/ 16312 w 27741"/>
                <a:gd name="connsiteY18" fmla="*/ 16193 h 20955"/>
                <a:gd name="connsiteX19" fmla="*/ 17264 w 27741"/>
                <a:gd name="connsiteY19" fmla="*/ 15240 h 20955"/>
                <a:gd name="connsiteX20" fmla="*/ 17264 w 27741"/>
                <a:gd name="connsiteY20" fmla="*/ 13335 h 20955"/>
                <a:gd name="connsiteX21" fmla="*/ 17264 w 27741"/>
                <a:gd name="connsiteY21" fmla="*/ 13335 h 20955"/>
                <a:gd name="connsiteX22" fmla="*/ 18217 w 27741"/>
                <a:gd name="connsiteY22" fmla="*/ 14288 h 20955"/>
                <a:gd name="connsiteX23" fmla="*/ 18217 w 27741"/>
                <a:gd name="connsiteY23" fmla="*/ 14288 h 20955"/>
                <a:gd name="connsiteX24" fmla="*/ 22979 w 27741"/>
                <a:gd name="connsiteY24" fmla="*/ 14288 h 20955"/>
                <a:gd name="connsiteX25" fmla="*/ 27742 w 27741"/>
                <a:gd name="connsiteY25" fmla="*/ 12383 h 20955"/>
                <a:gd name="connsiteX26" fmla="*/ 26789 w 27741"/>
                <a:gd name="connsiteY26" fmla="*/ 11430 h 20955"/>
                <a:gd name="connsiteX27" fmla="*/ 22979 w 27741"/>
                <a:gd name="connsiteY27" fmla="*/ 4763 h 20955"/>
                <a:gd name="connsiteX28" fmla="*/ 18217 w 27741"/>
                <a:gd name="connsiteY28" fmla="*/ 4763 h 20955"/>
                <a:gd name="connsiteX29" fmla="*/ 18217 w 27741"/>
                <a:gd name="connsiteY29" fmla="*/ 2858 h 20955"/>
                <a:gd name="connsiteX30" fmla="*/ 15359 w 27741"/>
                <a:gd name="connsiteY30" fmla="*/ 2858 h 20955"/>
                <a:gd name="connsiteX31" fmla="*/ 13454 w 27741"/>
                <a:gd name="connsiteY31" fmla="*/ 0 h 20955"/>
                <a:gd name="connsiteX32" fmla="*/ 10597 w 27741"/>
                <a:gd name="connsiteY32" fmla="*/ 5715 h 20955"/>
                <a:gd name="connsiteX33" fmla="*/ 15359 w 27741"/>
                <a:gd name="connsiteY33" fmla="*/ 7620 h 20955"/>
                <a:gd name="connsiteX34" fmla="*/ 15359 w 27741"/>
                <a:gd name="connsiteY34" fmla="*/ 11430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741" h="20955">
                  <a:moveTo>
                    <a:pt x="15359" y="11430"/>
                  </a:moveTo>
                  <a:cubicBezTo>
                    <a:pt x="13454" y="10478"/>
                    <a:pt x="10597" y="10478"/>
                    <a:pt x="8692" y="10478"/>
                  </a:cubicBezTo>
                  <a:lnTo>
                    <a:pt x="8692" y="10478"/>
                  </a:lnTo>
                  <a:cubicBezTo>
                    <a:pt x="8692" y="10478"/>
                    <a:pt x="8692" y="10478"/>
                    <a:pt x="8692" y="10478"/>
                  </a:cubicBezTo>
                  <a:cubicBezTo>
                    <a:pt x="8692" y="10478"/>
                    <a:pt x="8692" y="10478"/>
                    <a:pt x="8692" y="10478"/>
                  </a:cubicBezTo>
                  <a:lnTo>
                    <a:pt x="8692" y="9525"/>
                  </a:lnTo>
                  <a:cubicBezTo>
                    <a:pt x="8692" y="10478"/>
                    <a:pt x="8692" y="10478"/>
                    <a:pt x="8692" y="10478"/>
                  </a:cubicBezTo>
                  <a:cubicBezTo>
                    <a:pt x="7739" y="10478"/>
                    <a:pt x="7739" y="10478"/>
                    <a:pt x="7739" y="11430"/>
                  </a:cubicBezTo>
                  <a:cubicBezTo>
                    <a:pt x="7739" y="11430"/>
                    <a:pt x="7739" y="11430"/>
                    <a:pt x="7739" y="11430"/>
                  </a:cubicBezTo>
                  <a:cubicBezTo>
                    <a:pt x="7739" y="11430"/>
                    <a:pt x="6787" y="11430"/>
                    <a:pt x="6787" y="10478"/>
                  </a:cubicBezTo>
                  <a:cubicBezTo>
                    <a:pt x="6787" y="11430"/>
                    <a:pt x="6787" y="11430"/>
                    <a:pt x="6787" y="12383"/>
                  </a:cubicBezTo>
                  <a:cubicBezTo>
                    <a:pt x="5834" y="13335"/>
                    <a:pt x="5834" y="13335"/>
                    <a:pt x="5834" y="12383"/>
                  </a:cubicBezTo>
                  <a:cubicBezTo>
                    <a:pt x="4882" y="12383"/>
                    <a:pt x="3929" y="12383"/>
                    <a:pt x="2977" y="12383"/>
                  </a:cubicBezTo>
                  <a:lnTo>
                    <a:pt x="2977" y="12383"/>
                  </a:lnTo>
                  <a:cubicBezTo>
                    <a:pt x="2977" y="12383"/>
                    <a:pt x="2977" y="12383"/>
                    <a:pt x="2977" y="12383"/>
                  </a:cubicBezTo>
                  <a:cubicBezTo>
                    <a:pt x="-1786" y="14288"/>
                    <a:pt x="-833" y="20955"/>
                    <a:pt x="5834" y="20955"/>
                  </a:cubicBezTo>
                  <a:cubicBezTo>
                    <a:pt x="9644" y="20955"/>
                    <a:pt x="12502" y="20003"/>
                    <a:pt x="15359" y="17145"/>
                  </a:cubicBezTo>
                  <a:cubicBezTo>
                    <a:pt x="16312" y="17145"/>
                    <a:pt x="16312" y="17145"/>
                    <a:pt x="16312" y="16193"/>
                  </a:cubicBezTo>
                  <a:cubicBezTo>
                    <a:pt x="16312" y="16193"/>
                    <a:pt x="16312" y="16193"/>
                    <a:pt x="16312" y="16193"/>
                  </a:cubicBezTo>
                  <a:cubicBezTo>
                    <a:pt x="16312" y="16193"/>
                    <a:pt x="16312" y="16193"/>
                    <a:pt x="17264" y="15240"/>
                  </a:cubicBezTo>
                  <a:cubicBezTo>
                    <a:pt x="18217" y="14288"/>
                    <a:pt x="18217" y="13335"/>
                    <a:pt x="17264" y="13335"/>
                  </a:cubicBezTo>
                  <a:cubicBezTo>
                    <a:pt x="17264" y="13335"/>
                    <a:pt x="17264" y="13335"/>
                    <a:pt x="17264" y="13335"/>
                  </a:cubicBezTo>
                  <a:cubicBezTo>
                    <a:pt x="17264" y="13335"/>
                    <a:pt x="17264" y="14288"/>
                    <a:pt x="18217" y="14288"/>
                  </a:cubicBezTo>
                  <a:cubicBezTo>
                    <a:pt x="18217" y="14288"/>
                    <a:pt x="18217" y="14288"/>
                    <a:pt x="18217" y="14288"/>
                  </a:cubicBezTo>
                  <a:cubicBezTo>
                    <a:pt x="19169" y="15240"/>
                    <a:pt x="21074" y="15240"/>
                    <a:pt x="22979" y="14288"/>
                  </a:cubicBezTo>
                  <a:cubicBezTo>
                    <a:pt x="24884" y="15240"/>
                    <a:pt x="26789" y="16193"/>
                    <a:pt x="27742" y="12383"/>
                  </a:cubicBezTo>
                  <a:cubicBezTo>
                    <a:pt x="27742" y="12383"/>
                    <a:pt x="26789" y="12383"/>
                    <a:pt x="26789" y="11430"/>
                  </a:cubicBezTo>
                  <a:cubicBezTo>
                    <a:pt x="28694" y="8573"/>
                    <a:pt x="25837" y="5715"/>
                    <a:pt x="22979" y="4763"/>
                  </a:cubicBezTo>
                  <a:cubicBezTo>
                    <a:pt x="22027" y="4763"/>
                    <a:pt x="20122" y="4763"/>
                    <a:pt x="18217" y="4763"/>
                  </a:cubicBezTo>
                  <a:cubicBezTo>
                    <a:pt x="18217" y="3810"/>
                    <a:pt x="18217" y="3810"/>
                    <a:pt x="18217" y="2858"/>
                  </a:cubicBezTo>
                  <a:cubicBezTo>
                    <a:pt x="17264" y="5715"/>
                    <a:pt x="15359" y="1905"/>
                    <a:pt x="15359" y="2858"/>
                  </a:cubicBezTo>
                  <a:cubicBezTo>
                    <a:pt x="15359" y="953"/>
                    <a:pt x="14407" y="0"/>
                    <a:pt x="13454" y="0"/>
                  </a:cubicBezTo>
                  <a:cubicBezTo>
                    <a:pt x="12502" y="3810"/>
                    <a:pt x="11549" y="953"/>
                    <a:pt x="10597" y="5715"/>
                  </a:cubicBezTo>
                  <a:cubicBezTo>
                    <a:pt x="11549" y="5715"/>
                    <a:pt x="13454" y="5715"/>
                    <a:pt x="15359" y="7620"/>
                  </a:cubicBezTo>
                  <a:cubicBezTo>
                    <a:pt x="14407" y="9525"/>
                    <a:pt x="14407" y="10478"/>
                    <a:pt x="15359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7" name="Freeform: Shape 1046">
              <a:extLst>
                <a:ext uri="{FF2B5EF4-FFF2-40B4-BE49-F238E27FC236}">
                  <a16:creationId xmlns:a16="http://schemas.microsoft.com/office/drawing/2014/main" id="{B9F99415-3D9C-49BA-A790-9781BA1C669F}"/>
                </a:ext>
              </a:extLst>
            </p:cNvPr>
            <p:cNvSpPr/>
            <p:nvPr/>
          </p:nvSpPr>
          <p:spPr>
            <a:xfrm>
              <a:off x="5697528" y="460981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8" name="Freeform: Shape 1047">
              <a:extLst>
                <a:ext uri="{FF2B5EF4-FFF2-40B4-BE49-F238E27FC236}">
                  <a16:creationId xmlns:a16="http://schemas.microsoft.com/office/drawing/2014/main" id="{B56C8085-FDCF-4542-ABFC-4EBA1F538D1A}"/>
                </a:ext>
              </a:extLst>
            </p:cNvPr>
            <p:cNvSpPr/>
            <p:nvPr/>
          </p:nvSpPr>
          <p:spPr>
            <a:xfrm>
              <a:off x="5748540" y="4529803"/>
              <a:ext cx="423" cy="2857"/>
            </a:xfrm>
            <a:custGeom>
              <a:avLst/>
              <a:gdLst>
                <a:gd name="connsiteX0" fmla="*/ 423 w 423"/>
                <a:gd name="connsiteY0" fmla="*/ 0 h 2857"/>
                <a:gd name="connsiteX1" fmla="*/ 423 w 423"/>
                <a:gd name="connsiteY1" fmla="*/ 2857 h 2857"/>
                <a:gd name="connsiteX2" fmla="*/ 423 w 423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2857">
                  <a:moveTo>
                    <a:pt x="423" y="0"/>
                  </a:moveTo>
                  <a:cubicBezTo>
                    <a:pt x="423" y="1905"/>
                    <a:pt x="-529" y="953"/>
                    <a:pt x="423" y="2857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9" name="Freeform: Shape 1048">
              <a:extLst>
                <a:ext uri="{FF2B5EF4-FFF2-40B4-BE49-F238E27FC236}">
                  <a16:creationId xmlns:a16="http://schemas.microsoft.com/office/drawing/2014/main" id="{2DAB7153-E19D-41DE-8AD4-CB65C3DFFF66}"/>
                </a:ext>
              </a:extLst>
            </p:cNvPr>
            <p:cNvSpPr/>
            <p:nvPr/>
          </p:nvSpPr>
          <p:spPr>
            <a:xfrm>
              <a:off x="5745153" y="4528850"/>
              <a:ext cx="1905" cy="1905"/>
            </a:xfrm>
            <a:custGeom>
              <a:avLst/>
              <a:gdLst>
                <a:gd name="connsiteX0" fmla="*/ 1905 w 1905"/>
                <a:gd name="connsiteY0" fmla="*/ 1905 h 1905"/>
                <a:gd name="connsiteX1" fmla="*/ 0 w 1905"/>
                <a:gd name="connsiteY1" fmla="*/ 0 h 1905"/>
                <a:gd name="connsiteX2" fmla="*/ 0 w 1905"/>
                <a:gd name="connsiteY2" fmla="*/ 1905 h 1905"/>
                <a:gd name="connsiteX3" fmla="*/ 1905 w 1905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1905" y="1905"/>
                  </a:moveTo>
                  <a:cubicBezTo>
                    <a:pt x="953" y="1905"/>
                    <a:pt x="953" y="0"/>
                    <a:pt x="0" y="0"/>
                  </a:cubicBezTo>
                  <a:cubicBezTo>
                    <a:pt x="0" y="953"/>
                    <a:pt x="0" y="1905"/>
                    <a:pt x="0" y="1905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0" name="Freeform: Shape 1049">
              <a:extLst>
                <a:ext uri="{FF2B5EF4-FFF2-40B4-BE49-F238E27FC236}">
                  <a16:creationId xmlns:a16="http://schemas.microsoft.com/office/drawing/2014/main" id="{07C5708D-0CA6-4B15-82AA-85A0D1445E78}"/>
                </a:ext>
              </a:extLst>
            </p:cNvPr>
            <p:cNvSpPr/>
            <p:nvPr/>
          </p:nvSpPr>
          <p:spPr>
            <a:xfrm>
              <a:off x="5697105" y="4648865"/>
              <a:ext cx="423" cy="1904"/>
            </a:xfrm>
            <a:custGeom>
              <a:avLst/>
              <a:gdLst>
                <a:gd name="connsiteX0" fmla="*/ 423 w 423"/>
                <a:gd name="connsiteY0" fmla="*/ 0 h 1904"/>
                <a:gd name="connsiteX1" fmla="*/ 423 w 423"/>
                <a:gd name="connsiteY1" fmla="*/ 0 h 1904"/>
                <a:gd name="connsiteX2" fmla="*/ 423 w 423"/>
                <a:gd name="connsiteY2" fmla="*/ 1905 h 1904"/>
                <a:gd name="connsiteX3" fmla="*/ 423 w 423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1904">
                  <a:moveTo>
                    <a:pt x="423" y="0"/>
                  </a:moveTo>
                  <a:lnTo>
                    <a:pt x="423" y="0"/>
                  </a:lnTo>
                  <a:lnTo>
                    <a:pt x="423" y="1905"/>
                  </a:lnTo>
                  <a:cubicBezTo>
                    <a:pt x="-529" y="953"/>
                    <a:pt x="423" y="953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1" name="Freeform: Shape 1050">
              <a:extLst>
                <a:ext uri="{FF2B5EF4-FFF2-40B4-BE49-F238E27FC236}">
                  <a16:creationId xmlns:a16="http://schemas.microsoft.com/office/drawing/2014/main" id="{4D1D93D4-585C-4F63-99FF-C889203D1CBC}"/>
                </a:ext>
              </a:extLst>
            </p:cNvPr>
            <p:cNvSpPr/>
            <p:nvPr/>
          </p:nvSpPr>
          <p:spPr>
            <a:xfrm>
              <a:off x="5739439" y="4526945"/>
              <a:ext cx="6667" cy="4956"/>
            </a:xfrm>
            <a:custGeom>
              <a:avLst/>
              <a:gdLst>
                <a:gd name="connsiteX0" fmla="*/ 1905 w 6667"/>
                <a:gd name="connsiteY0" fmla="*/ 1905 h 4956"/>
                <a:gd name="connsiteX1" fmla="*/ 1905 w 6667"/>
                <a:gd name="connsiteY1" fmla="*/ 1905 h 4956"/>
                <a:gd name="connsiteX2" fmla="*/ 0 w 6667"/>
                <a:gd name="connsiteY2" fmla="*/ 953 h 4956"/>
                <a:gd name="connsiteX3" fmla="*/ 0 w 6667"/>
                <a:gd name="connsiteY3" fmla="*/ 3810 h 4956"/>
                <a:gd name="connsiteX4" fmla="*/ 1905 w 6667"/>
                <a:gd name="connsiteY4" fmla="*/ 4763 h 4956"/>
                <a:gd name="connsiteX5" fmla="*/ 6668 w 6667"/>
                <a:gd name="connsiteY5" fmla="*/ 2858 h 4956"/>
                <a:gd name="connsiteX6" fmla="*/ 6668 w 6667"/>
                <a:gd name="connsiteY6" fmla="*/ 0 h 4956"/>
                <a:gd name="connsiteX7" fmla="*/ 1905 w 6667"/>
                <a:gd name="connsiteY7" fmla="*/ 1905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4956">
                  <a:moveTo>
                    <a:pt x="1905" y="1905"/>
                  </a:moveTo>
                  <a:lnTo>
                    <a:pt x="1905" y="1905"/>
                  </a:lnTo>
                  <a:cubicBezTo>
                    <a:pt x="952" y="3810"/>
                    <a:pt x="0" y="3810"/>
                    <a:pt x="0" y="953"/>
                  </a:cubicBezTo>
                  <a:lnTo>
                    <a:pt x="0" y="3810"/>
                  </a:lnTo>
                  <a:cubicBezTo>
                    <a:pt x="952" y="5715"/>
                    <a:pt x="1905" y="1905"/>
                    <a:pt x="1905" y="4763"/>
                  </a:cubicBezTo>
                  <a:cubicBezTo>
                    <a:pt x="3810" y="5715"/>
                    <a:pt x="5715" y="2858"/>
                    <a:pt x="6668" y="2858"/>
                  </a:cubicBezTo>
                  <a:lnTo>
                    <a:pt x="6668" y="0"/>
                  </a:lnTo>
                  <a:cubicBezTo>
                    <a:pt x="3810" y="2858"/>
                    <a:pt x="3810" y="953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2" name="Freeform: Shape 1051">
              <a:extLst>
                <a:ext uri="{FF2B5EF4-FFF2-40B4-BE49-F238E27FC236}">
                  <a16:creationId xmlns:a16="http://schemas.microsoft.com/office/drawing/2014/main" id="{A673728C-2165-4CD9-BAAC-AE26C01C9396}"/>
                </a:ext>
              </a:extLst>
            </p:cNvPr>
            <p:cNvSpPr/>
            <p:nvPr/>
          </p:nvSpPr>
          <p:spPr>
            <a:xfrm>
              <a:off x="5746106" y="450980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3" name="Freeform: Shape 1052">
              <a:extLst>
                <a:ext uri="{FF2B5EF4-FFF2-40B4-BE49-F238E27FC236}">
                  <a16:creationId xmlns:a16="http://schemas.microsoft.com/office/drawing/2014/main" id="{5FB77F9B-6C69-4202-8B93-F252EC8A3E5E}"/>
                </a:ext>
              </a:extLst>
            </p:cNvPr>
            <p:cNvSpPr/>
            <p:nvPr/>
          </p:nvSpPr>
          <p:spPr>
            <a:xfrm>
              <a:off x="5745153" y="4508847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3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953" y="953"/>
                    <a:pt x="953" y="953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4" name="Freeform: Shape 1053">
              <a:extLst>
                <a:ext uri="{FF2B5EF4-FFF2-40B4-BE49-F238E27FC236}">
                  <a16:creationId xmlns:a16="http://schemas.microsoft.com/office/drawing/2014/main" id="{3797AA82-D8E2-422F-BF3E-4E86366A45E3}"/>
                </a:ext>
              </a:extLst>
            </p:cNvPr>
            <p:cNvSpPr/>
            <p:nvPr/>
          </p:nvSpPr>
          <p:spPr>
            <a:xfrm>
              <a:off x="5704196" y="4619895"/>
              <a:ext cx="3810" cy="1347"/>
            </a:xfrm>
            <a:custGeom>
              <a:avLst/>
              <a:gdLst>
                <a:gd name="connsiteX0" fmla="*/ 0 w 3810"/>
                <a:gd name="connsiteY0" fmla="*/ 395 h 1347"/>
                <a:gd name="connsiteX1" fmla="*/ 3810 w 3810"/>
                <a:gd name="connsiteY1" fmla="*/ 1347 h 1347"/>
                <a:gd name="connsiteX2" fmla="*/ 0 w 3810"/>
                <a:gd name="connsiteY2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1347">
                  <a:moveTo>
                    <a:pt x="0" y="395"/>
                  </a:moveTo>
                  <a:cubicBezTo>
                    <a:pt x="0" y="1347"/>
                    <a:pt x="2857" y="1347"/>
                    <a:pt x="3810" y="1347"/>
                  </a:cubicBezTo>
                  <a:cubicBezTo>
                    <a:pt x="1905" y="395"/>
                    <a:pt x="0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5" name="Freeform: Shape 1054">
              <a:extLst>
                <a:ext uri="{FF2B5EF4-FFF2-40B4-BE49-F238E27FC236}">
                  <a16:creationId xmlns:a16="http://schemas.microsoft.com/office/drawing/2014/main" id="{6B38021D-B521-4322-B269-F96ADE11A257}"/>
                </a:ext>
              </a:extLst>
            </p:cNvPr>
            <p:cNvSpPr/>
            <p:nvPr/>
          </p:nvSpPr>
          <p:spPr>
            <a:xfrm>
              <a:off x="5740391" y="453742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6" name="Freeform: Shape 1055">
              <a:extLst>
                <a:ext uri="{FF2B5EF4-FFF2-40B4-BE49-F238E27FC236}">
                  <a16:creationId xmlns:a16="http://schemas.microsoft.com/office/drawing/2014/main" id="{4FAD5E30-838F-42F4-A324-A1F6B76ADD46}"/>
                </a:ext>
              </a:extLst>
            </p:cNvPr>
            <p:cNvSpPr/>
            <p:nvPr/>
          </p:nvSpPr>
          <p:spPr>
            <a:xfrm>
              <a:off x="5740391" y="4538375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0 w 952"/>
                <a:gd name="connsiteY1" fmla="*/ 0 h 952"/>
                <a:gd name="connsiteX2" fmla="*/ 0 w 952"/>
                <a:gd name="connsiteY2" fmla="*/ 0 h 952"/>
                <a:gd name="connsiteX3" fmla="*/ 953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cubicBezTo>
                    <a:pt x="953" y="953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7" name="Freeform: Shape 1056">
              <a:extLst>
                <a:ext uri="{FF2B5EF4-FFF2-40B4-BE49-F238E27FC236}">
                  <a16:creationId xmlns:a16="http://schemas.microsoft.com/office/drawing/2014/main" id="{A7657361-6C63-4D71-8848-66E00F68BBE3}"/>
                </a:ext>
              </a:extLst>
            </p:cNvPr>
            <p:cNvSpPr/>
            <p:nvPr/>
          </p:nvSpPr>
          <p:spPr>
            <a:xfrm>
              <a:off x="5741344" y="4537422"/>
              <a:ext cx="952" cy="846"/>
            </a:xfrm>
            <a:custGeom>
              <a:avLst/>
              <a:gdLst>
                <a:gd name="connsiteX0" fmla="*/ 952 w 952"/>
                <a:gd name="connsiteY0" fmla="*/ 0 h 846"/>
                <a:gd name="connsiteX1" fmla="*/ 0 w 952"/>
                <a:gd name="connsiteY1" fmla="*/ 0 h 846"/>
                <a:gd name="connsiteX2" fmla="*/ 952 w 952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846">
                  <a:moveTo>
                    <a:pt x="952" y="0"/>
                  </a:moveTo>
                  <a:lnTo>
                    <a:pt x="0" y="0"/>
                  </a:lnTo>
                  <a:cubicBezTo>
                    <a:pt x="0" y="0"/>
                    <a:pt x="952" y="190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8" name="Freeform: Shape 1057">
              <a:extLst>
                <a:ext uri="{FF2B5EF4-FFF2-40B4-BE49-F238E27FC236}">
                  <a16:creationId xmlns:a16="http://schemas.microsoft.com/office/drawing/2014/main" id="{B2F6A7EF-D77C-4F24-8FA9-BE9770B31EF1}"/>
                </a:ext>
              </a:extLst>
            </p:cNvPr>
            <p:cNvSpPr/>
            <p:nvPr/>
          </p:nvSpPr>
          <p:spPr>
            <a:xfrm>
              <a:off x="5688533" y="4657438"/>
              <a:ext cx="423" cy="3809"/>
            </a:xfrm>
            <a:custGeom>
              <a:avLst/>
              <a:gdLst>
                <a:gd name="connsiteX0" fmla="*/ 423 w 423"/>
                <a:gd name="connsiteY0" fmla="*/ 3810 h 3809"/>
                <a:gd name="connsiteX1" fmla="*/ 423 w 423"/>
                <a:gd name="connsiteY1" fmla="*/ 0 h 3809"/>
                <a:gd name="connsiteX2" fmla="*/ 423 w 423"/>
                <a:gd name="connsiteY2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3809">
                  <a:moveTo>
                    <a:pt x="423" y="3810"/>
                  </a:moveTo>
                  <a:lnTo>
                    <a:pt x="423" y="0"/>
                  </a:lnTo>
                  <a:cubicBezTo>
                    <a:pt x="-529" y="953"/>
                    <a:pt x="423" y="2857"/>
                    <a:pt x="42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9" name="Freeform: Shape 1058">
              <a:extLst>
                <a:ext uri="{FF2B5EF4-FFF2-40B4-BE49-F238E27FC236}">
                  <a16:creationId xmlns:a16="http://schemas.microsoft.com/office/drawing/2014/main" id="{93CC5DA3-6C60-4FBD-A7CB-1E32528BD433}"/>
                </a:ext>
              </a:extLst>
            </p:cNvPr>
            <p:cNvSpPr/>
            <p:nvPr/>
          </p:nvSpPr>
          <p:spPr>
            <a:xfrm>
              <a:off x="5713721" y="4582190"/>
              <a:ext cx="1905" cy="1346"/>
            </a:xfrm>
            <a:custGeom>
              <a:avLst/>
              <a:gdLst>
                <a:gd name="connsiteX0" fmla="*/ 0 w 1905"/>
                <a:gd name="connsiteY0" fmla="*/ 0 h 1346"/>
                <a:gd name="connsiteX1" fmla="*/ 1905 w 1905"/>
                <a:gd name="connsiteY1" fmla="*/ 953 h 1346"/>
                <a:gd name="connsiteX2" fmla="*/ 0 w 1905"/>
                <a:gd name="connsiteY2" fmla="*/ 0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346">
                  <a:moveTo>
                    <a:pt x="0" y="0"/>
                  </a:moveTo>
                  <a:cubicBezTo>
                    <a:pt x="0" y="953"/>
                    <a:pt x="952" y="1905"/>
                    <a:pt x="1905" y="953"/>
                  </a:cubicBezTo>
                  <a:cubicBezTo>
                    <a:pt x="952" y="0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0" name="Freeform: Shape 1059">
              <a:extLst>
                <a:ext uri="{FF2B5EF4-FFF2-40B4-BE49-F238E27FC236}">
                  <a16:creationId xmlns:a16="http://schemas.microsoft.com/office/drawing/2014/main" id="{F6C71843-F168-4728-825A-964B99A1EC53}"/>
                </a:ext>
              </a:extLst>
            </p:cNvPr>
            <p:cNvSpPr/>
            <p:nvPr/>
          </p:nvSpPr>
          <p:spPr>
            <a:xfrm>
              <a:off x="5685146" y="4646960"/>
              <a:ext cx="1905" cy="3809"/>
            </a:xfrm>
            <a:custGeom>
              <a:avLst/>
              <a:gdLst>
                <a:gd name="connsiteX0" fmla="*/ 1905 w 1905"/>
                <a:gd name="connsiteY0" fmla="*/ 3810 h 3809"/>
                <a:gd name="connsiteX1" fmla="*/ 0 w 1905"/>
                <a:gd name="connsiteY1" fmla="*/ 0 h 3809"/>
                <a:gd name="connsiteX2" fmla="*/ 0 w 1905"/>
                <a:gd name="connsiteY2" fmla="*/ 3810 h 3809"/>
                <a:gd name="connsiteX3" fmla="*/ 1905 w 1905"/>
                <a:gd name="connsiteY3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809">
                  <a:moveTo>
                    <a:pt x="1905" y="3810"/>
                  </a:moveTo>
                  <a:cubicBezTo>
                    <a:pt x="1905" y="2858"/>
                    <a:pt x="952" y="953"/>
                    <a:pt x="0" y="0"/>
                  </a:cubicBezTo>
                  <a:cubicBezTo>
                    <a:pt x="952" y="2858"/>
                    <a:pt x="0" y="1905"/>
                    <a:pt x="0" y="3810"/>
                  </a:cubicBezTo>
                  <a:cubicBezTo>
                    <a:pt x="952" y="2858"/>
                    <a:pt x="952" y="2858"/>
                    <a:pt x="19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1" name="Freeform: Shape 1060">
              <a:extLst>
                <a:ext uri="{FF2B5EF4-FFF2-40B4-BE49-F238E27FC236}">
                  <a16:creationId xmlns:a16="http://schemas.microsoft.com/office/drawing/2014/main" id="{B122A102-401F-40FC-BFCC-94835D5B1DE1}"/>
                </a:ext>
              </a:extLst>
            </p:cNvPr>
            <p:cNvSpPr/>
            <p:nvPr/>
          </p:nvSpPr>
          <p:spPr>
            <a:xfrm>
              <a:off x="5716578" y="4574570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0 w 952"/>
                <a:gd name="connsiteY1" fmla="*/ 0 h 952"/>
                <a:gd name="connsiteX2" fmla="*/ 953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953" y="0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2" name="Freeform: Shape 1061">
              <a:extLst>
                <a:ext uri="{FF2B5EF4-FFF2-40B4-BE49-F238E27FC236}">
                  <a16:creationId xmlns:a16="http://schemas.microsoft.com/office/drawing/2014/main" id="{0E380299-DB5A-4F0C-B779-A61653D9F414}"/>
                </a:ext>
              </a:extLst>
            </p:cNvPr>
            <p:cNvSpPr/>
            <p:nvPr/>
          </p:nvSpPr>
          <p:spPr>
            <a:xfrm>
              <a:off x="5715626" y="4572518"/>
              <a:ext cx="952" cy="1099"/>
            </a:xfrm>
            <a:custGeom>
              <a:avLst/>
              <a:gdLst>
                <a:gd name="connsiteX0" fmla="*/ 0 w 952"/>
                <a:gd name="connsiteY0" fmla="*/ 1100 h 1099"/>
                <a:gd name="connsiteX1" fmla="*/ 952 w 952"/>
                <a:gd name="connsiteY1" fmla="*/ 1100 h 1099"/>
                <a:gd name="connsiteX2" fmla="*/ 0 w 952"/>
                <a:gd name="connsiteY2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099">
                  <a:moveTo>
                    <a:pt x="0" y="1100"/>
                  </a:moveTo>
                  <a:cubicBezTo>
                    <a:pt x="0" y="1100"/>
                    <a:pt x="952" y="1100"/>
                    <a:pt x="952" y="1100"/>
                  </a:cubicBezTo>
                  <a:cubicBezTo>
                    <a:pt x="0" y="147"/>
                    <a:pt x="0" y="-805"/>
                    <a:pt x="0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3" name="Freeform: Shape 1062">
              <a:extLst>
                <a:ext uri="{FF2B5EF4-FFF2-40B4-BE49-F238E27FC236}">
                  <a16:creationId xmlns:a16="http://schemas.microsoft.com/office/drawing/2014/main" id="{3F745276-2063-4669-A002-AB4FFCEFD5CD}"/>
                </a:ext>
              </a:extLst>
            </p:cNvPr>
            <p:cNvSpPr/>
            <p:nvPr/>
          </p:nvSpPr>
          <p:spPr>
            <a:xfrm>
              <a:off x="5683241" y="463362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4" name="Freeform: Shape 1063">
              <a:extLst>
                <a:ext uri="{FF2B5EF4-FFF2-40B4-BE49-F238E27FC236}">
                  <a16:creationId xmlns:a16="http://schemas.microsoft.com/office/drawing/2014/main" id="{0BE57523-C5BB-40CC-A850-2A6157409157}"/>
                </a:ext>
              </a:extLst>
            </p:cNvPr>
            <p:cNvSpPr/>
            <p:nvPr/>
          </p:nvSpPr>
          <p:spPr>
            <a:xfrm>
              <a:off x="5710440" y="4577428"/>
              <a:ext cx="2328" cy="2857"/>
            </a:xfrm>
            <a:custGeom>
              <a:avLst/>
              <a:gdLst>
                <a:gd name="connsiteX0" fmla="*/ 423 w 2328"/>
                <a:gd name="connsiteY0" fmla="*/ 0 h 2857"/>
                <a:gd name="connsiteX1" fmla="*/ 423 w 2328"/>
                <a:gd name="connsiteY1" fmla="*/ 1905 h 2857"/>
                <a:gd name="connsiteX2" fmla="*/ 2328 w 2328"/>
                <a:gd name="connsiteY2" fmla="*/ 2857 h 2857"/>
                <a:gd name="connsiteX3" fmla="*/ 2328 w 2328"/>
                <a:gd name="connsiteY3" fmla="*/ 953 h 2857"/>
                <a:gd name="connsiteX4" fmla="*/ 423 w 2328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8" h="2857">
                  <a:moveTo>
                    <a:pt x="423" y="0"/>
                  </a:moveTo>
                  <a:cubicBezTo>
                    <a:pt x="-529" y="1905"/>
                    <a:pt x="423" y="0"/>
                    <a:pt x="423" y="1905"/>
                  </a:cubicBezTo>
                  <a:lnTo>
                    <a:pt x="2328" y="2857"/>
                  </a:lnTo>
                  <a:lnTo>
                    <a:pt x="2328" y="953"/>
                  </a:lnTo>
                  <a:cubicBezTo>
                    <a:pt x="1376" y="2857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5" name="Freeform: Shape 1064">
              <a:extLst>
                <a:ext uri="{FF2B5EF4-FFF2-40B4-BE49-F238E27FC236}">
                  <a16:creationId xmlns:a16="http://schemas.microsoft.com/office/drawing/2014/main" id="{3C745802-CDC2-4EC4-99C3-F4F49CBECB1E}"/>
                </a:ext>
              </a:extLst>
            </p:cNvPr>
            <p:cNvSpPr/>
            <p:nvPr/>
          </p:nvSpPr>
          <p:spPr>
            <a:xfrm>
              <a:off x="5712769" y="4576475"/>
              <a:ext cx="952" cy="2545"/>
            </a:xfrm>
            <a:custGeom>
              <a:avLst/>
              <a:gdLst>
                <a:gd name="connsiteX0" fmla="*/ 952 w 952"/>
                <a:gd name="connsiteY0" fmla="*/ 0 h 2545"/>
                <a:gd name="connsiteX1" fmla="*/ 0 w 952"/>
                <a:gd name="connsiteY1" fmla="*/ 1905 h 2545"/>
                <a:gd name="connsiteX2" fmla="*/ 952 w 952"/>
                <a:gd name="connsiteY2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545">
                  <a:moveTo>
                    <a:pt x="952" y="0"/>
                  </a:moveTo>
                  <a:cubicBezTo>
                    <a:pt x="0" y="0"/>
                    <a:pt x="0" y="953"/>
                    <a:pt x="0" y="1905"/>
                  </a:cubicBezTo>
                  <a:cubicBezTo>
                    <a:pt x="952" y="3810"/>
                    <a:pt x="0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1065">
              <a:extLst>
                <a:ext uri="{FF2B5EF4-FFF2-40B4-BE49-F238E27FC236}">
                  <a16:creationId xmlns:a16="http://schemas.microsoft.com/office/drawing/2014/main" id="{640E7F85-3069-4F37-B6DD-F05F3ED8C6D6}"/>
                </a:ext>
              </a:extLst>
            </p:cNvPr>
            <p:cNvSpPr/>
            <p:nvPr/>
          </p:nvSpPr>
          <p:spPr>
            <a:xfrm>
              <a:off x="5724198" y="4545728"/>
              <a:ext cx="1190" cy="1219"/>
            </a:xfrm>
            <a:custGeom>
              <a:avLst/>
              <a:gdLst>
                <a:gd name="connsiteX0" fmla="*/ 0 w 1190"/>
                <a:gd name="connsiteY0" fmla="*/ 267 h 1219"/>
                <a:gd name="connsiteX1" fmla="*/ 953 w 1190"/>
                <a:gd name="connsiteY1" fmla="*/ 1219 h 1219"/>
                <a:gd name="connsiteX2" fmla="*/ 0 w 1190"/>
                <a:gd name="connsiteY2" fmla="*/ 267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1219">
                  <a:moveTo>
                    <a:pt x="0" y="267"/>
                  </a:moveTo>
                  <a:cubicBezTo>
                    <a:pt x="0" y="1219"/>
                    <a:pt x="953" y="1219"/>
                    <a:pt x="953" y="1219"/>
                  </a:cubicBezTo>
                  <a:cubicBezTo>
                    <a:pt x="953" y="1219"/>
                    <a:pt x="1905" y="-686"/>
                    <a:pt x="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7" name="Freeform: Shape 1066">
              <a:extLst>
                <a:ext uri="{FF2B5EF4-FFF2-40B4-BE49-F238E27FC236}">
                  <a16:creationId xmlns:a16="http://schemas.microsoft.com/office/drawing/2014/main" id="{853B87B7-CE95-4482-BD5E-2536E1B0AD65}"/>
                </a:ext>
              </a:extLst>
            </p:cNvPr>
            <p:cNvSpPr/>
            <p:nvPr/>
          </p:nvSpPr>
          <p:spPr>
            <a:xfrm>
              <a:off x="5671811" y="4655670"/>
              <a:ext cx="1905" cy="3672"/>
            </a:xfrm>
            <a:custGeom>
              <a:avLst/>
              <a:gdLst>
                <a:gd name="connsiteX0" fmla="*/ 953 w 1905"/>
                <a:gd name="connsiteY0" fmla="*/ 3673 h 3672"/>
                <a:gd name="connsiteX1" fmla="*/ 1905 w 1905"/>
                <a:gd name="connsiteY1" fmla="*/ 815 h 3672"/>
                <a:gd name="connsiteX2" fmla="*/ 953 w 1905"/>
                <a:gd name="connsiteY2" fmla="*/ 1768 h 3672"/>
                <a:gd name="connsiteX3" fmla="*/ 0 w 1905"/>
                <a:gd name="connsiteY3" fmla="*/ 815 h 3672"/>
                <a:gd name="connsiteX4" fmla="*/ 953 w 1905"/>
                <a:gd name="connsiteY4" fmla="*/ 3673 h 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672">
                  <a:moveTo>
                    <a:pt x="953" y="3673"/>
                  </a:moveTo>
                  <a:lnTo>
                    <a:pt x="1905" y="815"/>
                  </a:lnTo>
                  <a:lnTo>
                    <a:pt x="953" y="1768"/>
                  </a:lnTo>
                  <a:cubicBezTo>
                    <a:pt x="953" y="815"/>
                    <a:pt x="0" y="-1090"/>
                    <a:pt x="0" y="815"/>
                  </a:cubicBezTo>
                  <a:cubicBezTo>
                    <a:pt x="0" y="815"/>
                    <a:pt x="953" y="2720"/>
                    <a:pt x="953" y="36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1067">
              <a:extLst>
                <a:ext uri="{FF2B5EF4-FFF2-40B4-BE49-F238E27FC236}">
                  <a16:creationId xmlns:a16="http://schemas.microsoft.com/office/drawing/2014/main" id="{03CD9CB5-E63B-4D73-9311-377932EEF6BF}"/>
                </a:ext>
              </a:extLst>
            </p:cNvPr>
            <p:cNvSpPr/>
            <p:nvPr/>
          </p:nvSpPr>
          <p:spPr>
            <a:xfrm>
              <a:off x="5734676" y="4490750"/>
              <a:ext cx="6942" cy="9525"/>
            </a:xfrm>
            <a:custGeom>
              <a:avLst/>
              <a:gdLst>
                <a:gd name="connsiteX0" fmla="*/ 0 w 6942"/>
                <a:gd name="connsiteY0" fmla="*/ 2857 h 9525"/>
                <a:gd name="connsiteX1" fmla="*/ 952 w 6942"/>
                <a:gd name="connsiteY1" fmla="*/ 3810 h 9525"/>
                <a:gd name="connsiteX2" fmla="*/ 1905 w 6942"/>
                <a:gd name="connsiteY2" fmla="*/ 5715 h 9525"/>
                <a:gd name="connsiteX3" fmla="*/ 1905 w 6942"/>
                <a:gd name="connsiteY3" fmla="*/ 4763 h 9525"/>
                <a:gd name="connsiteX4" fmla="*/ 2857 w 6942"/>
                <a:gd name="connsiteY4" fmla="*/ 5715 h 9525"/>
                <a:gd name="connsiteX5" fmla="*/ 2857 w 6942"/>
                <a:gd name="connsiteY5" fmla="*/ 5715 h 9525"/>
                <a:gd name="connsiteX6" fmla="*/ 4763 w 6942"/>
                <a:gd name="connsiteY6" fmla="*/ 8572 h 9525"/>
                <a:gd name="connsiteX7" fmla="*/ 3810 w 6942"/>
                <a:gd name="connsiteY7" fmla="*/ 8572 h 9525"/>
                <a:gd name="connsiteX8" fmla="*/ 4763 w 6942"/>
                <a:gd name="connsiteY8" fmla="*/ 9525 h 9525"/>
                <a:gd name="connsiteX9" fmla="*/ 4763 w 6942"/>
                <a:gd name="connsiteY9" fmla="*/ 8572 h 9525"/>
                <a:gd name="connsiteX10" fmla="*/ 6668 w 6942"/>
                <a:gd name="connsiteY10" fmla="*/ 7620 h 9525"/>
                <a:gd name="connsiteX11" fmla="*/ 5715 w 6942"/>
                <a:gd name="connsiteY11" fmla="*/ 7620 h 9525"/>
                <a:gd name="connsiteX12" fmla="*/ 4763 w 6942"/>
                <a:gd name="connsiteY12" fmla="*/ 3810 h 9525"/>
                <a:gd name="connsiteX13" fmla="*/ 4763 w 6942"/>
                <a:gd name="connsiteY13" fmla="*/ 3810 h 9525"/>
                <a:gd name="connsiteX14" fmla="*/ 4763 w 6942"/>
                <a:gd name="connsiteY14" fmla="*/ 3810 h 9525"/>
                <a:gd name="connsiteX15" fmla="*/ 4763 w 6942"/>
                <a:gd name="connsiteY15" fmla="*/ 3810 h 9525"/>
                <a:gd name="connsiteX16" fmla="*/ 6668 w 6942"/>
                <a:gd name="connsiteY16" fmla="*/ 5715 h 9525"/>
                <a:gd name="connsiteX17" fmla="*/ 6668 w 6942"/>
                <a:gd name="connsiteY17" fmla="*/ 2857 h 9525"/>
                <a:gd name="connsiteX18" fmla="*/ 3810 w 6942"/>
                <a:gd name="connsiteY18" fmla="*/ 0 h 9525"/>
                <a:gd name="connsiteX19" fmla="*/ 3810 w 6942"/>
                <a:gd name="connsiteY19" fmla="*/ 2857 h 9525"/>
                <a:gd name="connsiteX20" fmla="*/ 1905 w 6942"/>
                <a:gd name="connsiteY20" fmla="*/ 3810 h 9525"/>
                <a:gd name="connsiteX21" fmla="*/ 952 w 6942"/>
                <a:gd name="connsiteY21" fmla="*/ 1905 h 9525"/>
                <a:gd name="connsiteX22" fmla="*/ 0 w 6942"/>
                <a:gd name="connsiteY22" fmla="*/ 2857 h 9525"/>
                <a:gd name="connsiteX23" fmla="*/ 952 w 6942"/>
                <a:gd name="connsiteY23" fmla="*/ 1905 h 9525"/>
                <a:gd name="connsiteX24" fmla="*/ 0 w 6942"/>
                <a:gd name="connsiteY24" fmla="*/ 2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942" h="9525">
                  <a:moveTo>
                    <a:pt x="0" y="2857"/>
                  </a:moveTo>
                  <a:cubicBezTo>
                    <a:pt x="0" y="2857"/>
                    <a:pt x="0" y="3810"/>
                    <a:pt x="952" y="3810"/>
                  </a:cubicBezTo>
                  <a:cubicBezTo>
                    <a:pt x="952" y="4763"/>
                    <a:pt x="952" y="5715"/>
                    <a:pt x="1905" y="5715"/>
                  </a:cubicBezTo>
                  <a:cubicBezTo>
                    <a:pt x="1905" y="5715"/>
                    <a:pt x="1905" y="4763"/>
                    <a:pt x="1905" y="4763"/>
                  </a:cubicBezTo>
                  <a:cubicBezTo>
                    <a:pt x="1905" y="5715"/>
                    <a:pt x="2857" y="5715"/>
                    <a:pt x="2857" y="5715"/>
                  </a:cubicBezTo>
                  <a:cubicBezTo>
                    <a:pt x="2857" y="5715"/>
                    <a:pt x="2857" y="5715"/>
                    <a:pt x="2857" y="5715"/>
                  </a:cubicBezTo>
                  <a:cubicBezTo>
                    <a:pt x="3810" y="5715"/>
                    <a:pt x="3810" y="7620"/>
                    <a:pt x="4763" y="8572"/>
                  </a:cubicBezTo>
                  <a:lnTo>
                    <a:pt x="3810" y="8572"/>
                  </a:lnTo>
                  <a:lnTo>
                    <a:pt x="4763" y="9525"/>
                  </a:lnTo>
                  <a:lnTo>
                    <a:pt x="4763" y="8572"/>
                  </a:lnTo>
                  <a:cubicBezTo>
                    <a:pt x="5715" y="9525"/>
                    <a:pt x="5715" y="9525"/>
                    <a:pt x="6668" y="7620"/>
                  </a:cubicBezTo>
                  <a:lnTo>
                    <a:pt x="5715" y="7620"/>
                  </a:lnTo>
                  <a:cubicBezTo>
                    <a:pt x="7620" y="6668"/>
                    <a:pt x="5715" y="5715"/>
                    <a:pt x="4763" y="3810"/>
                  </a:cubicBezTo>
                  <a:cubicBezTo>
                    <a:pt x="4763" y="3810"/>
                    <a:pt x="4763" y="3810"/>
                    <a:pt x="4763" y="3810"/>
                  </a:cubicBezTo>
                  <a:cubicBezTo>
                    <a:pt x="4763" y="3810"/>
                    <a:pt x="4763" y="3810"/>
                    <a:pt x="4763" y="3810"/>
                  </a:cubicBezTo>
                  <a:cubicBezTo>
                    <a:pt x="4763" y="3810"/>
                    <a:pt x="4763" y="3810"/>
                    <a:pt x="4763" y="3810"/>
                  </a:cubicBezTo>
                  <a:lnTo>
                    <a:pt x="6668" y="5715"/>
                  </a:lnTo>
                  <a:cubicBezTo>
                    <a:pt x="7620" y="4763"/>
                    <a:pt x="5715" y="2857"/>
                    <a:pt x="6668" y="2857"/>
                  </a:cubicBezTo>
                  <a:lnTo>
                    <a:pt x="3810" y="0"/>
                  </a:lnTo>
                  <a:lnTo>
                    <a:pt x="3810" y="2857"/>
                  </a:lnTo>
                  <a:lnTo>
                    <a:pt x="1905" y="3810"/>
                  </a:lnTo>
                  <a:cubicBezTo>
                    <a:pt x="1905" y="3810"/>
                    <a:pt x="952" y="2857"/>
                    <a:pt x="952" y="1905"/>
                  </a:cubicBezTo>
                  <a:cubicBezTo>
                    <a:pt x="2857" y="4763"/>
                    <a:pt x="1905" y="2857"/>
                    <a:pt x="0" y="2857"/>
                  </a:cubicBezTo>
                  <a:lnTo>
                    <a:pt x="952" y="1905"/>
                  </a:lnTo>
                  <a:lnTo>
                    <a:pt x="0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1068">
              <a:extLst>
                <a:ext uri="{FF2B5EF4-FFF2-40B4-BE49-F238E27FC236}">
                  <a16:creationId xmlns:a16="http://schemas.microsoft.com/office/drawing/2014/main" id="{85241CA3-51EE-4801-A3B9-80109CE2423E}"/>
                </a:ext>
              </a:extLst>
            </p:cNvPr>
            <p:cNvSpPr/>
            <p:nvPr/>
          </p:nvSpPr>
          <p:spPr>
            <a:xfrm>
              <a:off x="5664191" y="4663997"/>
              <a:ext cx="2857" cy="5131"/>
            </a:xfrm>
            <a:custGeom>
              <a:avLst/>
              <a:gdLst>
                <a:gd name="connsiteX0" fmla="*/ 0 w 2857"/>
                <a:gd name="connsiteY0" fmla="*/ 2965 h 5131"/>
                <a:gd name="connsiteX1" fmla="*/ 2858 w 2857"/>
                <a:gd name="connsiteY1" fmla="*/ 2965 h 5131"/>
                <a:gd name="connsiteX2" fmla="*/ 953 w 2857"/>
                <a:gd name="connsiteY2" fmla="*/ 108 h 5131"/>
                <a:gd name="connsiteX3" fmla="*/ 0 w 2857"/>
                <a:gd name="connsiteY3" fmla="*/ 2965 h 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5131">
                  <a:moveTo>
                    <a:pt x="0" y="2965"/>
                  </a:moveTo>
                  <a:cubicBezTo>
                    <a:pt x="953" y="1060"/>
                    <a:pt x="2858" y="8680"/>
                    <a:pt x="2858" y="2965"/>
                  </a:cubicBezTo>
                  <a:cubicBezTo>
                    <a:pt x="1905" y="4870"/>
                    <a:pt x="1905" y="-845"/>
                    <a:pt x="953" y="108"/>
                  </a:cubicBezTo>
                  <a:cubicBezTo>
                    <a:pt x="1905" y="2013"/>
                    <a:pt x="953" y="2013"/>
                    <a:pt x="0" y="29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0" name="Freeform: Shape 1069">
              <a:extLst>
                <a:ext uri="{FF2B5EF4-FFF2-40B4-BE49-F238E27FC236}">
                  <a16:creationId xmlns:a16="http://schemas.microsoft.com/office/drawing/2014/main" id="{FA3EB410-875D-4A5F-A245-B5291EC8AFD1}"/>
                </a:ext>
              </a:extLst>
            </p:cNvPr>
            <p:cNvSpPr/>
            <p:nvPr/>
          </p:nvSpPr>
          <p:spPr>
            <a:xfrm>
              <a:off x="5668953" y="4651722"/>
              <a:ext cx="1905" cy="2857"/>
            </a:xfrm>
            <a:custGeom>
              <a:avLst/>
              <a:gdLst>
                <a:gd name="connsiteX0" fmla="*/ 953 w 1905"/>
                <a:gd name="connsiteY0" fmla="*/ 0 h 2857"/>
                <a:gd name="connsiteX1" fmla="*/ 0 w 1905"/>
                <a:gd name="connsiteY1" fmla="*/ 953 h 2857"/>
                <a:gd name="connsiteX2" fmla="*/ 1905 w 1905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953" y="0"/>
                  </a:moveTo>
                  <a:lnTo>
                    <a:pt x="0" y="953"/>
                  </a:lnTo>
                  <a:lnTo>
                    <a:pt x="1905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1" name="Freeform: Shape 1070">
              <a:extLst>
                <a:ext uri="{FF2B5EF4-FFF2-40B4-BE49-F238E27FC236}">
                  <a16:creationId xmlns:a16="http://schemas.microsoft.com/office/drawing/2014/main" id="{1626FD57-0591-449E-A3A9-8B57535A5B79}"/>
                </a:ext>
              </a:extLst>
            </p:cNvPr>
            <p:cNvSpPr/>
            <p:nvPr/>
          </p:nvSpPr>
          <p:spPr>
            <a:xfrm>
              <a:off x="5721341" y="4500275"/>
              <a:ext cx="9525" cy="10066"/>
            </a:xfrm>
            <a:custGeom>
              <a:avLst/>
              <a:gdLst>
                <a:gd name="connsiteX0" fmla="*/ 1905 w 9525"/>
                <a:gd name="connsiteY0" fmla="*/ 3810 h 10066"/>
                <a:gd name="connsiteX1" fmla="*/ 3810 w 9525"/>
                <a:gd name="connsiteY1" fmla="*/ 3810 h 10066"/>
                <a:gd name="connsiteX2" fmla="*/ 1905 w 9525"/>
                <a:gd name="connsiteY2" fmla="*/ 3810 h 10066"/>
                <a:gd name="connsiteX3" fmla="*/ 4763 w 9525"/>
                <a:gd name="connsiteY3" fmla="*/ 8572 h 10066"/>
                <a:gd name="connsiteX4" fmla="*/ 3810 w 9525"/>
                <a:gd name="connsiteY4" fmla="*/ 9525 h 10066"/>
                <a:gd name="connsiteX5" fmla="*/ 5715 w 9525"/>
                <a:gd name="connsiteY5" fmla="*/ 8572 h 10066"/>
                <a:gd name="connsiteX6" fmla="*/ 4763 w 9525"/>
                <a:gd name="connsiteY6" fmla="*/ 7620 h 10066"/>
                <a:gd name="connsiteX7" fmla="*/ 8573 w 9525"/>
                <a:gd name="connsiteY7" fmla="*/ 6668 h 10066"/>
                <a:gd name="connsiteX8" fmla="*/ 7620 w 9525"/>
                <a:gd name="connsiteY8" fmla="*/ 6668 h 10066"/>
                <a:gd name="connsiteX9" fmla="*/ 9525 w 9525"/>
                <a:gd name="connsiteY9" fmla="*/ 3810 h 10066"/>
                <a:gd name="connsiteX10" fmla="*/ 5715 w 9525"/>
                <a:gd name="connsiteY10" fmla="*/ 2857 h 10066"/>
                <a:gd name="connsiteX11" fmla="*/ 5715 w 9525"/>
                <a:gd name="connsiteY11" fmla="*/ 1905 h 10066"/>
                <a:gd name="connsiteX12" fmla="*/ 0 w 9525"/>
                <a:gd name="connsiteY12" fmla="*/ 0 h 10066"/>
                <a:gd name="connsiteX13" fmla="*/ 1905 w 9525"/>
                <a:gd name="connsiteY13" fmla="*/ 3810 h 10066"/>
                <a:gd name="connsiteX14" fmla="*/ 8573 w 9525"/>
                <a:gd name="connsiteY14" fmla="*/ 4763 h 10066"/>
                <a:gd name="connsiteX15" fmla="*/ 8573 w 9525"/>
                <a:gd name="connsiteY15" fmla="*/ 6668 h 10066"/>
                <a:gd name="connsiteX16" fmla="*/ 4763 w 9525"/>
                <a:gd name="connsiteY16" fmla="*/ 6668 h 10066"/>
                <a:gd name="connsiteX17" fmla="*/ 4763 w 9525"/>
                <a:gd name="connsiteY17" fmla="*/ 3810 h 10066"/>
                <a:gd name="connsiteX18" fmla="*/ 8573 w 9525"/>
                <a:gd name="connsiteY18" fmla="*/ 4763 h 1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25" h="10066">
                  <a:moveTo>
                    <a:pt x="1905" y="3810"/>
                  </a:moveTo>
                  <a:cubicBezTo>
                    <a:pt x="2857" y="2857"/>
                    <a:pt x="2857" y="3810"/>
                    <a:pt x="3810" y="3810"/>
                  </a:cubicBezTo>
                  <a:lnTo>
                    <a:pt x="1905" y="3810"/>
                  </a:lnTo>
                  <a:cubicBezTo>
                    <a:pt x="2857" y="7620"/>
                    <a:pt x="3810" y="6668"/>
                    <a:pt x="4763" y="8572"/>
                  </a:cubicBezTo>
                  <a:lnTo>
                    <a:pt x="3810" y="9525"/>
                  </a:lnTo>
                  <a:cubicBezTo>
                    <a:pt x="4763" y="11430"/>
                    <a:pt x="4763" y="7620"/>
                    <a:pt x="5715" y="8572"/>
                  </a:cubicBezTo>
                  <a:lnTo>
                    <a:pt x="4763" y="7620"/>
                  </a:lnTo>
                  <a:cubicBezTo>
                    <a:pt x="5715" y="2857"/>
                    <a:pt x="7620" y="10478"/>
                    <a:pt x="8573" y="6668"/>
                  </a:cubicBezTo>
                  <a:cubicBezTo>
                    <a:pt x="8573" y="6668"/>
                    <a:pt x="8573" y="6668"/>
                    <a:pt x="7620" y="6668"/>
                  </a:cubicBezTo>
                  <a:cubicBezTo>
                    <a:pt x="8573" y="6668"/>
                    <a:pt x="8573" y="3810"/>
                    <a:pt x="9525" y="3810"/>
                  </a:cubicBezTo>
                  <a:lnTo>
                    <a:pt x="5715" y="2857"/>
                  </a:lnTo>
                  <a:cubicBezTo>
                    <a:pt x="5715" y="2857"/>
                    <a:pt x="5715" y="1905"/>
                    <a:pt x="5715" y="1905"/>
                  </a:cubicBezTo>
                  <a:cubicBezTo>
                    <a:pt x="3810" y="953"/>
                    <a:pt x="1905" y="1905"/>
                    <a:pt x="0" y="0"/>
                  </a:cubicBezTo>
                  <a:lnTo>
                    <a:pt x="1905" y="3810"/>
                  </a:lnTo>
                  <a:close/>
                  <a:moveTo>
                    <a:pt x="8573" y="4763"/>
                  </a:moveTo>
                  <a:cubicBezTo>
                    <a:pt x="9525" y="5715"/>
                    <a:pt x="8573" y="5715"/>
                    <a:pt x="8573" y="6668"/>
                  </a:cubicBezTo>
                  <a:cubicBezTo>
                    <a:pt x="7620" y="5715"/>
                    <a:pt x="5715" y="6668"/>
                    <a:pt x="4763" y="6668"/>
                  </a:cubicBezTo>
                  <a:cubicBezTo>
                    <a:pt x="2857" y="5715"/>
                    <a:pt x="4763" y="4763"/>
                    <a:pt x="4763" y="3810"/>
                  </a:cubicBezTo>
                  <a:cubicBezTo>
                    <a:pt x="5715" y="4763"/>
                    <a:pt x="7620" y="6668"/>
                    <a:pt x="8573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2" name="Freeform: Shape 1071">
              <a:extLst>
                <a:ext uri="{FF2B5EF4-FFF2-40B4-BE49-F238E27FC236}">
                  <a16:creationId xmlns:a16="http://schemas.microsoft.com/office/drawing/2014/main" id="{47704E95-2536-4DCE-A11B-C82D925016C3}"/>
                </a:ext>
              </a:extLst>
            </p:cNvPr>
            <p:cNvSpPr/>
            <p:nvPr/>
          </p:nvSpPr>
          <p:spPr>
            <a:xfrm>
              <a:off x="5728961" y="450218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3" name="Freeform: Shape 1072">
              <a:extLst>
                <a:ext uri="{FF2B5EF4-FFF2-40B4-BE49-F238E27FC236}">
                  <a16:creationId xmlns:a16="http://schemas.microsoft.com/office/drawing/2014/main" id="{70A1F010-C604-4BD9-8BD6-A9DF20617426}"/>
                </a:ext>
              </a:extLst>
            </p:cNvPr>
            <p:cNvSpPr/>
            <p:nvPr/>
          </p:nvSpPr>
          <p:spPr>
            <a:xfrm>
              <a:off x="5662286" y="4666963"/>
              <a:ext cx="952" cy="423"/>
            </a:xfrm>
            <a:custGeom>
              <a:avLst/>
              <a:gdLst>
                <a:gd name="connsiteX0" fmla="*/ 953 w 952"/>
                <a:gd name="connsiteY0" fmla="*/ 0 h 423"/>
                <a:gd name="connsiteX1" fmla="*/ 0 w 952"/>
                <a:gd name="connsiteY1" fmla="*/ 0 h 423"/>
                <a:gd name="connsiteX2" fmla="*/ 953 w 952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953" y="0"/>
                  </a:moveTo>
                  <a:lnTo>
                    <a:pt x="0" y="0"/>
                  </a:lnTo>
                  <a:cubicBezTo>
                    <a:pt x="0" y="953"/>
                    <a:pt x="0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1073">
              <a:extLst>
                <a:ext uri="{FF2B5EF4-FFF2-40B4-BE49-F238E27FC236}">
                  <a16:creationId xmlns:a16="http://schemas.microsoft.com/office/drawing/2014/main" id="{E5FF3EF7-BC27-4774-9CF2-0E9D8C7A5EE0}"/>
                </a:ext>
              </a:extLst>
            </p:cNvPr>
            <p:cNvSpPr/>
            <p:nvPr/>
          </p:nvSpPr>
          <p:spPr>
            <a:xfrm>
              <a:off x="5731819" y="4493607"/>
              <a:ext cx="1904" cy="2857"/>
            </a:xfrm>
            <a:custGeom>
              <a:avLst/>
              <a:gdLst>
                <a:gd name="connsiteX0" fmla="*/ 0 w 1904"/>
                <a:gd name="connsiteY0" fmla="*/ 953 h 2857"/>
                <a:gd name="connsiteX1" fmla="*/ 1905 w 1904"/>
                <a:gd name="connsiteY1" fmla="*/ 2858 h 2857"/>
                <a:gd name="connsiteX2" fmla="*/ 0 w 1904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857">
                  <a:moveTo>
                    <a:pt x="0" y="953"/>
                  </a:moveTo>
                  <a:lnTo>
                    <a:pt x="1905" y="285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1074">
              <a:extLst>
                <a:ext uri="{FF2B5EF4-FFF2-40B4-BE49-F238E27FC236}">
                  <a16:creationId xmlns:a16="http://schemas.microsoft.com/office/drawing/2014/main" id="{67F992D7-9109-4087-BBD3-178902CCFEF3}"/>
                </a:ext>
              </a:extLst>
            </p:cNvPr>
            <p:cNvSpPr/>
            <p:nvPr/>
          </p:nvSpPr>
          <p:spPr>
            <a:xfrm>
              <a:off x="5684194" y="4607713"/>
              <a:ext cx="1904" cy="2099"/>
            </a:xfrm>
            <a:custGeom>
              <a:avLst/>
              <a:gdLst>
                <a:gd name="connsiteX0" fmla="*/ 952 w 1904"/>
                <a:gd name="connsiteY0" fmla="*/ 194 h 2099"/>
                <a:gd name="connsiteX1" fmla="*/ 0 w 1904"/>
                <a:gd name="connsiteY1" fmla="*/ 2099 h 2099"/>
                <a:gd name="connsiteX2" fmla="*/ 952 w 1904"/>
                <a:gd name="connsiteY2" fmla="*/ 194 h 2099"/>
                <a:gd name="connsiteX3" fmla="*/ 1905 w 1904"/>
                <a:gd name="connsiteY3" fmla="*/ 2099 h 2099"/>
                <a:gd name="connsiteX4" fmla="*/ 952 w 1904"/>
                <a:gd name="connsiteY4" fmla="*/ 194 h 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2099">
                  <a:moveTo>
                    <a:pt x="952" y="194"/>
                  </a:moveTo>
                  <a:cubicBezTo>
                    <a:pt x="0" y="-758"/>
                    <a:pt x="952" y="2099"/>
                    <a:pt x="0" y="2099"/>
                  </a:cubicBezTo>
                  <a:cubicBezTo>
                    <a:pt x="952" y="2099"/>
                    <a:pt x="952" y="2099"/>
                    <a:pt x="952" y="194"/>
                  </a:cubicBezTo>
                  <a:lnTo>
                    <a:pt x="1905" y="2099"/>
                  </a:lnTo>
                  <a:cubicBezTo>
                    <a:pt x="952" y="1147"/>
                    <a:pt x="1905" y="194"/>
                    <a:pt x="952" y="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" name="Freeform: Shape 1075">
              <a:extLst>
                <a:ext uri="{FF2B5EF4-FFF2-40B4-BE49-F238E27FC236}">
                  <a16:creationId xmlns:a16="http://schemas.microsoft.com/office/drawing/2014/main" id="{2BE758BE-698C-4B04-AE93-25B049B56842}"/>
                </a:ext>
              </a:extLst>
            </p:cNvPr>
            <p:cNvSpPr/>
            <p:nvPr/>
          </p:nvSpPr>
          <p:spPr>
            <a:xfrm>
              <a:off x="5657524" y="465934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7" name="Freeform: Shape 1076">
              <a:extLst>
                <a:ext uri="{FF2B5EF4-FFF2-40B4-BE49-F238E27FC236}">
                  <a16:creationId xmlns:a16="http://schemas.microsoft.com/office/drawing/2014/main" id="{7BFDE08B-358D-48D1-8F57-BBCFA2CF7EFB}"/>
                </a:ext>
              </a:extLst>
            </p:cNvPr>
            <p:cNvSpPr/>
            <p:nvPr/>
          </p:nvSpPr>
          <p:spPr>
            <a:xfrm>
              <a:off x="5640378" y="4646007"/>
              <a:ext cx="1905" cy="2857"/>
            </a:xfrm>
            <a:custGeom>
              <a:avLst/>
              <a:gdLst>
                <a:gd name="connsiteX0" fmla="*/ 953 w 1905"/>
                <a:gd name="connsiteY0" fmla="*/ 2858 h 2857"/>
                <a:gd name="connsiteX1" fmla="*/ 953 w 1905"/>
                <a:gd name="connsiteY1" fmla="*/ 953 h 2857"/>
                <a:gd name="connsiteX2" fmla="*/ 1905 w 1905"/>
                <a:gd name="connsiteY2" fmla="*/ 1905 h 2857"/>
                <a:gd name="connsiteX3" fmla="*/ 953 w 1905"/>
                <a:gd name="connsiteY3" fmla="*/ 0 h 2857"/>
                <a:gd name="connsiteX4" fmla="*/ 0 w 1905"/>
                <a:gd name="connsiteY4" fmla="*/ 953 h 2857"/>
                <a:gd name="connsiteX5" fmla="*/ 953 w 1905"/>
                <a:gd name="connsiteY5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2857">
                  <a:moveTo>
                    <a:pt x="953" y="2858"/>
                  </a:moveTo>
                  <a:cubicBezTo>
                    <a:pt x="953" y="1905"/>
                    <a:pt x="953" y="1905"/>
                    <a:pt x="953" y="953"/>
                  </a:cubicBezTo>
                  <a:lnTo>
                    <a:pt x="1905" y="1905"/>
                  </a:lnTo>
                  <a:cubicBezTo>
                    <a:pt x="1905" y="1905"/>
                    <a:pt x="1905" y="953"/>
                    <a:pt x="953" y="0"/>
                  </a:cubicBezTo>
                  <a:lnTo>
                    <a:pt x="0" y="953"/>
                  </a:lnTo>
                  <a:cubicBezTo>
                    <a:pt x="0" y="953"/>
                    <a:pt x="0" y="953"/>
                    <a:pt x="95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8" name="Freeform: Shape 1077">
              <a:extLst>
                <a:ext uri="{FF2B5EF4-FFF2-40B4-BE49-F238E27FC236}">
                  <a16:creationId xmlns:a16="http://schemas.microsoft.com/office/drawing/2014/main" id="{5BFEECFC-8081-4720-ACE1-14D5BCF36D4D}"/>
                </a:ext>
              </a:extLst>
            </p:cNvPr>
            <p:cNvSpPr/>
            <p:nvPr/>
          </p:nvSpPr>
          <p:spPr>
            <a:xfrm>
              <a:off x="5641331" y="4639515"/>
              <a:ext cx="24765" cy="20780"/>
            </a:xfrm>
            <a:custGeom>
              <a:avLst/>
              <a:gdLst>
                <a:gd name="connsiteX0" fmla="*/ 7620 w 24765"/>
                <a:gd name="connsiteY0" fmla="*/ 3635 h 20780"/>
                <a:gd name="connsiteX1" fmla="*/ 0 w 24765"/>
                <a:gd name="connsiteY1" fmla="*/ 778 h 20780"/>
                <a:gd name="connsiteX2" fmla="*/ 953 w 24765"/>
                <a:gd name="connsiteY2" fmla="*/ 3635 h 20780"/>
                <a:gd name="connsiteX3" fmla="*/ 953 w 24765"/>
                <a:gd name="connsiteY3" fmla="*/ 2683 h 20780"/>
                <a:gd name="connsiteX4" fmla="*/ 1905 w 24765"/>
                <a:gd name="connsiteY4" fmla="*/ 5540 h 20780"/>
                <a:gd name="connsiteX5" fmla="*/ 0 w 24765"/>
                <a:gd name="connsiteY5" fmla="*/ 6493 h 20780"/>
                <a:gd name="connsiteX6" fmla="*/ 5715 w 24765"/>
                <a:gd name="connsiteY6" fmla="*/ 12208 h 20780"/>
                <a:gd name="connsiteX7" fmla="*/ 6668 w 24765"/>
                <a:gd name="connsiteY7" fmla="*/ 11255 h 20780"/>
                <a:gd name="connsiteX8" fmla="*/ 7620 w 24765"/>
                <a:gd name="connsiteY8" fmla="*/ 13160 h 20780"/>
                <a:gd name="connsiteX9" fmla="*/ 11430 w 24765"/>
                <a:gd name="connsiteY9" fmla="*/ 12208 h 20780"/>
                <a:gd name="connsiteX10" fmla="*/ 12383 w 24765"/>
                <a:gd name="connsiteY10" fmla="*/ 15065 h 20780"/>
                <a:gd name="connsiteX11" fmla="*/ 13335 w 24765"/>
                <a:gd name="connsiteY11" fmla="*/ 17923 h 20780"/>
                <a:gd name="connsiteX12" fmla="*/ 13335 w 24765"/>
                <a:gd name="connsiteY12" fmla="*/ 16970 h 20780"/>
                <a:gd name="connsiteX13" fmla="*/ 17145 w 24765"/>
                <a:gd name="connsiteY13" fmla="*/ 20780 h 20780"/>
                <a:gd name="connsiteX14" fmla="*/ 16193 w 24765"/>
                <a:gd name="connsiteY14" fmla="*/ 17923 h 20780"/>
                <a:gd name="connsiteX15" fmla="*/ 17145 w 24765"/>
                <a:gd name="connsiteY15" fmla="*/ 17923 h 20780"/>
                <a:gd name="connsiteX16" fmla="*/ 15240 w 24765"/>
                <a:gd name="connsiteY16" fmla="*/ 14113 h 20780"/>
                <a:gd name="connsiteX17" fmla="*/ 18097 w 24765"/>
                <a:gd name="connsiteY17" fmla="*/ 16018 h 20780"/>
                <a:gd name="connsiteX18" fmla="*/ 18097 w 24765"/>
                <a:gd name="connsiteY18" fmla="*/ 15065 h 20780"/>
                <a:gd name="connsiteX19" fmla="*/ 19050 w 24765"/>
                <a:gd name="connsiteY19" fmla="*/ 16970 h 20780"/>
                <a:gd name="connsiteX20" fmla="*/ 21908 w 24765"/>
                <a:gd name="connsiteY20" fmla="*/ 13160 h 20780"/>
                <a:gd name="connsiteX21" fmla="*/ 23813 w 24765"/>
                <a:gd name="connsiteY21" fmla="*/ 15065 h 20780"/>
                <a:gd name="connsiteX22" fmla="*/ 22860 w 24765"/>
                <a:gd name="connsiteY22" fmla="*/ 13160 h 20780"/>
                <a:gd name="connsiteX23" fmla="*/ 24765 w 24765"/>
                <a:gd name="connsiteY23" fmla="*/ 13160 h 20780"/>
                <a:gd name="connsiteX24" fmla="*/ 24765 w 24765"/>
                <a:gd name="connsiteY24" fmla="*/ 11255 h 20780"/>
                <a:gd name="connsiteX25" fmla="*/ 21908 w 24765"/>
                <a:gd name="connsiteY25" fmla="*/ 11255 h 20780"/>
                <a:gd name="connsiteX26" fmla="*/ 21908 w 24765"/>
                <a:gd name="connsiteY26" fmla="*/ 13160 h 20780"/>
                <a:gd name="connsiteX27" fmla="*/ 20003 w 24765"/>
                <a:gd name="connsiteY27" fmla="*/ 12208 h 20780"/>
                <a:gd name="connsiteX28" fmla="*/ 19050 w 24765"/>
                <a:gd name="connsiteY28" fmla="*/ 8398 h 20780"/>
                <a:gd name="connsiteX29" fmla="*/ 17145 w 24765"/>
                <a:gd name="connsiteY29" fmla="*/ 9350 h 20780"/>
                <a:gd name="connsiteX30" fmla="*/ 15240 w 24765"/>
                <a:gd name="connsiteY30" fmla="*/ 4588 h 20780"/>
                <a:gd name="connsiteX31" fmla="*/ 15240 w 24765"/>
                <a:gd name="connsiteY31" fmla="*/ 6493 h 20780"/>
                <a:gd name="connsiteX32" fmla="*/ 8572 w 24765"/>
                <a:gd name="connsiteY32" fmla="*/ 2683 h 20780"/>
                <a:gd name="connsiteX33" fmla="*/ 7620 w 24765"/>
                <a:gd name="connsiteY33" fmla="*/ 3635 h 2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765" h="20780">
                  <a:moveTo>
                    <a:pt x="7620" y="3635"/>
                  </a:moveTo>
                  <a:cubicBezTo>
                    <a:pt x="5715" y="-1127"/>
                    <a:pt x="953" y="-175"/>
                    <a:pt x="0" y="778"/>
                  </a:cubicBezTo>
                  <a:cubicBezTo>
                    <a:pt x="953" y="2683"/>
                    <a:pt x="-953" y="1730"/>
                    <a:pt x="953" y="3635"/>
                  </a:cubicBezTo>
                  <a:cubicBezTo>
                    <a:pt x="953" y="2683"/>
                    <a:pt x="953" y="2683"/>
                    <a:pt x="953" y="2683"/>
                  </a:cubicBezTo>
                  <a:cubicBezTo>
                    <a:pt x="953" y="3635"/>
                    <a:pt x="1905" y="4588"/>
                    <a:pt x="1905" y="5540"/>
                  </a:cubicBezTo>
                  <a:lnTo>
                    <a:pt x="0" y="6493"/>
                  </a:lnTo>
                  <a:cubicBezTo>
                    <a:pt x="953" y="9350"/>
                    <a:pt x="3810" y="11255"/>
                    <a:pt x="5715" y="12208"/>
                  </a:cubicBezTo>
                  <a:cubicBezTo>
                    <a:pt x="5715" y="11255"/>
                    <a:pt x="6668" y="11255"/>
                    <a:pt x="6668" y="11255"/>
                  </a:cubicBezTo>
                  <a:cubicBezTo>
                    <a:pt x="5715" y="13160"/>
                    <a:pt x="6668" y="12208"/>
                    <a:pt x="7620" y="13160"/>
                  </a:cubicBezTo>
                  <a:cubicBezTo>
                    <a:pt x="7620" y="10303"/>
                    <a:pt x="10478" y="14113"/>
                    <a:pt x="11430" y="12208"/>
                  </a:cubicBezTo>
                  <a:cubicBezTo>
                    <a:pt x="11430" y="13160"/>
                    <a:pt x="12383" y="14113"/>
                    <a:pt x="12383" y="15065"/>
                  </a:cubicBezTo>
                  <a:lnTo>
                    <a:pt x="13335" y="17923"/>
                  </a:lnTo>
                  <a:cubicBezTo>
                    <a:pt x="13335" y="17923"/>
                    <a:pt x="13335" y="16970"/>
                    <a:pt x="13335" y="16970"/>
                  </a:cubicBezTo>
                  <a:cubicBezTo>
                    <a:pt x="14288" y="17923"/>
                    <a:pt x="16193" y="18875"/>
                    <a:pt x="17145" y="20780"/>
                  </a:cubicBezTo>
                  <a:cubicBezTo>
                    <a:pt x="18097" y="18875"/>
                    <a:pt x="16193" y="20780"/>
                    <a:pt x="16193" y="17923"/>
                  </a:cubicBezTo>
                  <a:lnTo>
                    <a:pt x="17145" y="17923"/>
                  </a:lnTo>
                  <a:cubicBezTo>
                    <a:pt x="16193" y="15065"/>
                    <a:pt x="15240" y="17923"/>
                    <a:pt x="15240" y="14113"/>
                  </a:cubicBezTo>
                  <a:cubicBezTo>
                    <a:pt x="16193" y="13160"/>
                    <a:pt x="17145" y="15065"/>
                    <a:pt x="18097" y="16018"/>
                  </a:cubicBezTo>
                  <a:cubicBezTo>
                    <a:pt x="18097" y="16018"/>
                    <a:pt x="18097" y="15065"/>
                    <a:pt x="18097" y="15065"/>
                  </a:cubicBezTo>
                  <a:lnTo>
                    <a:pt x="19050" y="16970"/>
                  </a:lnTo>
                  <a:cubicBezTo>
                    <a:pt x="20003" y="14113"/>
                    <a:pt x="20955" y="15065"/>
                    <a:pt x="21908" y="13160"/>
                  </a:cubicBezTo>
                  <a:lnTo>
                    <a:pt x="23813" y="15065"/>
                  </a:lnTo>
                  <a:lnTo>
                    <a:pt x="22860" y="13160"/>
                  </a:lnTo>
                  <a:lnTo>
                    <a:pt x="24765" y="13160"/>
                  </a:lnTo>
                  <a:lnTo>
                    <a:pt x="24765" y="11255"/>
                  </a:lnTo>
                  <a:cubicBezTo>
                    <a:pt x="22860" y="10303"/>
                    <a:pt x="23813" y="13160"/>
                    <a:pt x="21908" y="11255"/>
                  </a:cubicBezTo>
                  <a:lnTo>
                    <a:pt x="21908" y="13160"/>
                  </a:lnTo>
                  <a:cubicBezTo>
                    <a:pt x="20955" y="11255"/>
                    <a:pt x="20955" y="15065"/>
                    <a:pt x="20003" y="12208"/>
                  </a:cubicBezTo>
                  <a:cubicBezTo>
                    <a:pt x="21908" y="12208"/>
                    <a:pt x="19050" y="10303"/>
                    <a:pt x="19050" y="8398"/>
                  </a:cubicBezTo>
                  <a:cubicBezTo>
                    <a:pt x="18097" y="9350"/>
                    <a:pt x="17145" y="9350"/>
                    <a:pt x="17145" y="9350"/>
                  </a:cubicBezTo>
                  <a:cubicBezTo>
                    <a:pt x="18097" y="7445"/>
                    <a:pt x="15240" y="5540"/>
                    <a:pt x="15240" y="4588"/>
                  </a:cubicBezTo>
                  <a:cubicBezTo>
                    <a:pt x="16193" y="7445"/>
                    <a:pt x="13335" y="4588"/>
                    <a:pt x="15240" y="6493"/>
                  </a:cubicBezTo>
                  <a:cubicBezTo>
                    <a:pt x="12383" y="8398"/>
                    <a:pt x="9525" y="3635"/>
                    <a:pt x="8572" y="2683"/>
                  </a:cubicBezTo>
                  <a:cubicBezTo>
                    <a:pt x="7620" y="2683"/>
                    <a:pt x="6668" y="2683"/>
                    <a:pt x="7620" y="3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9" name="Freeform: Shape 1078">
              <a:extLst>
                <a:ext uri="{FF2B5EF4-FFF2-40B4-BE49-F238E27FC236}">
                  <a16:creationId xmlns:a16="http://schemas.microsoft.com/office/drawing/2014/main" id="{1F026292-C7A0-45A5-A0D1-DCD522BCACDC}"/>
                </a:ext>
              </a:extLst>
            </p:cNvPr>
            <p:cNvSpPr/>
            <p:nvPr/>
          </p:nvSpPr>
          <p:spPr>
            <a:xfrm>
              <a:off x="5641331" y="464600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0" name="Freeform: Shape 1079">
              <a:extLst>
                <a:ext uri="{FF2B5EF4-FFF2-40B4-BE49-F238E27FC236}">
                  <a16:creationId xmlns:a16="http://schemas.microsoft.com/office/drawing/2014/main" id="{FD64EA79-58E1-4232-92C6-4C7985E47F56}"/>
                </a:ext>
              </a:extLst>
            </p:cNvPr>
            <p:cNvSpPr/>
            <p:nvPr/>
          </p:nvSpPr>
          <p:spPr>
            <a:xfrm>
              <a:off x="5658476" y="4656485"/>
              <a:ext cx="2857" cy="1905"/>
            </a:xfrm>
            <a:custGeom>
              <a:avLst/>
              <a:gdLst>
                <a:gd name="connsiteX0" fmla="*/ 2857 w 2857"/>
                <a:gd name="connsiteY0" fmla="*/ 1905 h 1905"/>
                <a:gd name="connsiteX1" fmla="*/ 0 w 2857"/>
                <a:gd name="connsiteY1" fmla="*/ 0 h 1905"/>
                <a:gd name="connsiteX2" fmla="*/ 2857 w 2857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2857" y="1905"/>
                  </a:moveTo>
                  <a:cubicBezTo>
                    <a:pt x="1905" y="-953"/>
                    <a:pt x="952" y="953"/>
                    <a:pt x="0" y="0"/>
                  </a:cubicBezTo>
                  <a:cubicBezTo>
                    <a:pt x="952" y="3810"/>
                    <a:pt x="1905" y="-953"/>
                    <a:pt x="285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1" name="Freeform: Shape 1080">
              <a:extLst>
                <a:ext uri="{FF2B5EF4-FFF2-40B4-BE49-F238E27FC236}">
                  <a16:creationId xmlns:a16="http://schemas.microsoft.com/office/drawing/2014/main" id="{64B17256-5220-4030-8CE7-32820482BD5F}"/>
                </a:ext>
              </a:extLst>
            </p:cNvPr>
            <p:cNvSpPr/>
            <p:nvPr/>
          </p:nvSpPr>
          <p:spPr>
            <a:xfrm>
              <a:off x="5718484" y="4512657"/>
              <a:ext cx="1905" cy="2857"/>
            </a:xfrm>
            <a:custGeom>
              <a:avLst/>
              <a:gdLst>
                <a:gd name="connsiteX0" fmla="*/ 1905 w 1905"/>
                <a:gd name="connsiteY0" fmla="*/ 2858 h 2857"/>
                <a:gd name="connsiteX1" fmla="*/ 0 w 1905"/>
                <a:gd name="connsiteY1" fmla="*/ 0 h 2857"/>
                <a:gd name="connsiteX2" fmla="*/ 1905 w 1905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1905" y="2858"/>
                  </a:moveTo>
                  <a:cubicBezTo>
                    <a:pt x="952" y="953"/>
                    <a:pt x="0" y="953"/>
                    <a:pt x="0" y="0"/>
                  </a:cubicBezTo>
                  <a:cubicBezTo>
                    <a:pt x="0" y="1905"/>
                    <a:pt x="952" y="1905"/>
                    <a:pt x="190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2" name="Freeform: Shape 1081">
              <a:extLst>
                <a:ext uri="{FF2B5EF4-FFF2-40B4-BE49-F238E27FC236}">
                  <a16:creationId xmlns:a16="http://schemas.microsoft.com/office/drawing/2014/main" id="{CDB693C1-A249-4F6F-A052-B870F4DEB904}"/>
                </a:ext>
              </a:extLst>
            </p:cNvPr>
            <p:cNvSpPr/>
            <p:nvPr/>
          </p:nvSpPr>
          <p:spPr>
            <a:xfrm>
              <a:off x="5682289" y="4596478"/>
              <a:ext cx="3809" cy="3113"/>
            </a:xfrm>
            <a:custGeom>
              <a:avLst/>
              <a:gdLst>
                <a:gd name="connsiteX0" fmla="*/ 3810 w 3809"/>
                <a:gd name="connsiteY0" fmla="*/ 1905 h 3113"/>
                <a:gd name="connsiteX1" fmla="*/ 2857 w 3809"/>
                <a:gd name="connsiteY1" fmla="*/ 953 h 3113"/>
                <a:gd name="connsiteX2" fmla="*/ 3810 w 3809"/>
                <a:gd name="connsiteY2" fmla="*/ 1905 h 3113"/>
                <a:gd name="connsiteX3" fmla="*/ 0 w 3809"/>
                <a:gd name="connsiteY3" fmla="*/ 0 h 3113"/>
                <a:gd name="connsiteX4" fmla="*/ 3810 w 3809"/>
                <a:gd name="connsiteY4" fmla="*/ 1905 h 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3113">
                  <a:moveTo>
                    <a:pt x="3810" y="1905"/>
                  </a:moveTo>
                  <a:lnTo>
                    <a:pt x="2857" y="953"/>
                  </a:lnTo>
                  <a:lnTo>
                    <a:pt x="3810" y="1905"/>
                  </a:lnTo>
                  <a:lnTo>
                    <a:pt x="0" y="0"/>
                  </a:lnTo>
                  <a:cubicBezTo>
                    <a:pt x="952" y="1905"/>
                    <a:pt x="2857" y="4763"/>
                    <a:pt x="381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1082">
              <a:extLst>
                <a:ext uri="{FF2B5EF4-FFF2-40B4-BE49-F238E27FC236}">
                  <a16:creationId xmlns:a16="http://schemas.microsoft.com/office/drawing/2014/main" id="{996B76F2-B953-4D3F-9E44-15DCD6FD6EFB}"/>
                </a:ext>
              </a:extLst>
            </p:cNvPr>
            <p:cNvSpPr/>
            <p:nvPr/>
          </p:nvSpPr>
          <p:spPr>
            <a:xfrm>
              <a:off x="5695623" y="4566950"/>
              <a:ext cx="1905" cy="1905"/>
            </a:xfrm>
            <a:custGeom>
              <a:avLst/>
              <a:gdLst>
                <a:gd name="connsiteX0" fmla="*/ 953 w 1905"/>
                <a:gd name="connsiteY0" fmla="*/ 0 h 1905"/>
                <a:gd name="connsiteX1" fmla="*/ 0 w 1905"/>
                <a:gd name="connsiteY1" fmla="*/ 953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953" y="0"/>
                  </a:moveTo>
                  <a:lnTo>
                    <a:pt x="0" y="953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1083">
              <a:extLst>
                <a:ext uri="{FF2B5EF4-FFF2-40B4-BE49-F238E27FC236}">
                  <a16:creationId xmlns:a16="http://schemas.microsoft.com/office/drawing/2014/main" id="{B5D946A6-445F-445B-8683-3BEDF4E1EA11}"/>
                </a:ext>
              </a:extLst>
            </p:cNvPr>
            <p:cNvSpPr/>
            <p:nvPr/>
          </p:nvSpPr>
          <p:spPr>
            <a:xfrm>
              <a:off x="5656571" y="4661247"/>
              <a:ext cx="1905" cy="952"/>
            </a:xfrm>
            <a:custGeom>
              <a:avLst/>
              <a:gdLst>
                <a:gd name="connsiteX0" fmla="*/ 953 w 1905"/>
                <a:gd name="connsiteY0" fmla="*/ 0 h 952"/>
                <a:gd name="connsiteX1" fmla="*/ 0 w 1905"/>
                <a:gd name="connsiteY1" fmla="*/ 0 h 952"/>
                <a:gd name="connsiteX2" fmla="*/ 1905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953" y="0"/>
                  </a:moveTo>
                  <a:lnTo>
                    <a:pt x="0" y="0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1084">
              <a:extLst>
                <a:ext uri="{FF2B5EF4-FFF2-40B4-BE49-F238E27FC236}">
                  <a16:creationId xmlns:a16="http://schemas.microsoft.com/office/drawing/2014/main" id="{E1A431EF-171D-4E16-ADA4-19B57309B129}"/>
                </a:ext>
              </a:extLst>
            </p:cNvPr>
            <p:cNvSpPr/>
            <p:nvPr/>
          </p:nvSpPr>
          <p:spPr>
            <a:xfrm>
              <a:off x="5712769" y="4519325"/>
              <a:ext cx="1347" cy="1905"/>
            </a:xfrm>
            <a:custGeom>
              <a:avLst/>
              <a:gdLst>
                <a:gd name="connsiteX0" fmla="*/ 0 w 1347"/>
                <a:gd name="connsiteY0" fmla="*/ 0 h 1905"/>
                <a:gd name="connsiteX1" fmla="*/ 952 w 1347"/>
                <a:gd name="connsiteY1" fmla="*/ 1905 h 1905"/>
                <a:gd name="connsiteX2" fmla="*/ 0 w 1347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905">
                  <a:moveTo>
                    <a:pt x="0" y="0"/>
                  </a:moveTo>
                  <a:cubicBezTo>
                    <a:pt x="952" y="0"/>
                    <a:pt x="952" y="0"/>
                    <a:pt x="952" y="1905"/>
                  </a:cubicBezTo>
                  <a:cubicBezTo>
                    <a:pt x="1905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6" name="Freeform: Shape 1085">
              <a:extLst>
                <a:ext uri="{FF2B5EF4-FFF2-40B4-BE49-F238E27FC236}">
                  <a16:creationId xmlns:a16="http://schemas.microsoft.com/office/drawing/2014/main" id="{2A3A2475-E214-440D-B3B0-AA73D443AD8E}"/>
                </a:ext>
              </a:extLst>
            </p:cNvPr>
            <p:cNvSpPr/>
            <p:nvPr/>
          </p:nvSpPr>
          <p:spPr>
            <a:xfrm>
              <a:off x="5715626" y="4512657"/>
              <a:ext cx="952" cy="1905"/>
            </a:xfrm>
            <a:custGeom>
              <a:avLst/>
              <a:gdLst>
                <a:gd name="connsiteX0" fmla="*/ 0 w 952"/>
                <a:gd name="connsiteY0" fmla="*/ 1905 h 1905"/>
                <a:gd name="connsiteX1" fmla="*/ 952 w 952"/>
                <a:gd name="connsiteY1" fmla="*/ 1905 h 1905"/>
                <a:gd name="connsiteX2" fmla="*/ 952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1905"/>
                  </a:moveTo>
                  <a:lnTo>
                    <a:pt x="952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7" name="Freeform: Shape 1086">
              <a:extLst>
                <a:ext uri="{FF2B5EF4-FFF2-40B4-BE49-F238E27FC236}">
                  <a16:creationId xmlns:a16="http://schemas.microsoft.com/office/drawing/2014/main" id="{DBAE2F77-2CFF-4EF5-BAA0-605BFE5E0485}"/>
                </a:ext>
              </a:extLst>
            </p:cNvPr>
            <p:cNvSpPr/>
            <p:nvPr/>
          </p:nvSpPr>
          <p:spPr>
            <a:xfrm>
              <a:off x="5753726" y="4418100"/>
              <a:ext cx="1905" cy="3077"/>
            </a:xfrm>
            <a:custGeom>
              <a:avLst/>
              <a:gdLst>
                <a:gd name="connsiteX0" fmla="*/ 0 w 1905"/>
                <a:gd name="connsiteY0" fmla="*/ 2165 h 3077"/>
                <a:gd name="connsiteX1" fmla="*/ 1905 w 1905"/>
                <a:gd name="connsiteY1" fmla="*/ 260 h 3077"/>
                <a:gd name="connsiteX2" fmla="*/ 0 w 1905"/>
                <a:gd name="connsiteY2" fmla="*/ 2165 h 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077">
                  <a:moveTo>
                    <a:pt x="0" y="2165"/>
                  </a:moveTo>
                  <a:cubicBezTo>
                    <a:pt x="1905" y="5022"/>
                    <a:pt x="952" y="260"/>
                    <a:pt x="1905" y="260"/>
                  </a:cubicBezTo>
                  <a:cubicBezTo>
                    <a:pt x="0" y="-693"/>
                    <a:pt x="952" y="1212"/>
                    <a:pt x="0" y="21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8" name="Freeform: Shape 1087">
              <a:extLst>
                <a:ext uri="{FF2B5EF4-FFF2-40B4-BE49-F238E27FC236}">
                  <a16:creationId xmlns:a16="http://schemas.microsoft.com/office/drawing/2014/main" id="{C5550911-D56E-4B54-A6A2-A0862622A433}"/>
                </a:ext>
              </a:extLst>
            </p:cNvPr>
            <p:cNvSpPr/>
            <p:nvPr/>
          </p:nvSpPr>
          <p:spPr>
            <a:xfrm>
              <a:off x="5689909" y="4572270"/>
              <a:ext cx="952" cy="2001"/>
            </a:xfrm>
            <a:custGeom>
              <a:avLst/>
              <a:gdLst>
                <a:gd name="connsiteX0" fmla="*/ 0 w 952"/>
                <a:gd name="connsiteY0" fmla="*/ 1347 h 2001"/>
                <a:gd name="connsiteX1" fmla="*/ 952 w 952"/>
                <a:gd name="connsiteY1" fmla="*/ 395 h 2001"/>
                <a:gd name="connsiteX2" fmla="*/ 0 w 952"/>
                <a:gd name="connsiteY2" fmla="*/ 1347 h 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001">
                  <a:moveTo>
                    <a:pt x="0" y="1347"/>
                  </a:moveTo>
                  <a:cubicBezTo>
                    <a:pt x="952" y="3252"/>
                    <a:pt x="952" y="395"/>
                    <a:pt x="952" y="395"/>
                  </a:cubicBezTo>
                  <a:cubicBezTo>
                    <a:pt x="952" y="-558"/>
                    <a:pt x="0" y="395"/>
                    <a:pt x="0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9" name="Freeform: Shape 1088">
              <a:extLst>
                <a:ext uri="{FF2B5EF4-FFF2-40B4-BE49-F238E27FC236}">
                  <a16:creationId xmlns:a16="http://schemas.microsoft.com/office/drawing/2014/main" id="{9DED92E7-078E-4515-B23F-DE6FFE9FB5B8}"/>
                </a:ext>
              </a:extLst>
            </p:cNvPr>
            <p:cNvSpPr/>
            <p:nvPr/>
          </p:nvSpPr>
          <p:spPr>
            <a:xfrm>
              <a:off x="5710666" y="4509800"/>
              <a:ext cx="4959" cy="4183"/>
            </a:xfrm>
            <a:custGeom>
              <a:avLst/>
              <a:gdLst>
                <a:gd name="connsiteX0" fmla="*/ 4960 w 4959"/>
                <a:gd name="connsiteY0" fmla="*/ 1905 h 4183"/>
                <a:gd name="connsiteX1" fmla="*/ 197 w 4959"/>
                <a:gd name="connsiteY1" fmla="*/ 0 h 4183"/>
                <a:gd name="connsiteX2" fmla="*/ 1150 w 4959"/>
                <a:gd name="connsiteY2" fmla="*/ 2857 h 4183"/>
                <a:gd name="connsiteX3" fmla="*/ 3055 w 4959"/>
                <a:gd name="connsiteY3" fmla="*/ 3810 h 4183"/>
                <a:gd name="connsiteX4" fmla="*/ 4960 w 4959"/>
                <a:gd name="connsiteY4" fmla="*/ 1905 h 4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9" h="4183">
                  <a:moveTo>
                    <a:pt x="4960" y="1905"/>
                  </a:moveTo>
                  <a:cubicBezTo>
                    <a:pt x="4960" y="953"/>
                    <a:pt x="1150" y="0"/>
                    <a:pt x="197" y="0"/>
                  </a:cubicBezTo>
                  <a:cubicBezTo>
                    <a:pt x="-755" y="1905"/>
                    <a:pt x="2102" y="2857"/>
                    <a:pt x="1150" y="2857"/>
                  </a:cubicBezTo>
                  <a:cubicBezTo>
                    <a:pt x="2102" y="3810"/>
                    <a:pt x="3055" y="1905"/>
                    <a:pt x="3055" y="3810"/>
                  </a:cubicBezTo>
                  <a:cubicBezTo>
                    <a:pt x="4960" y="4763"/>
                    <a:pt x="4007" y="3810"/>
                    <a:pt x="496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0" name="Freeform: Shape 1089">
              <a:extLst>
                <a:ext uri="{FF2B5EF4-FFF2-40B4-BE49-F238E27FC236}">
                  <a16:creationId xmlns:a16="http://schemas.microsoft.com/office/drawing/2014/main" id="{F1F0E6E6-464B-4E5B-8E9E-E3FCF7BC5C56}"/>
                </a:ext>
              </a:extLst>
            </p:cNvPr>
            <p:cNvSpPr/>
            <p:nvPr/>
          </p:nvSpPr>
          <p:spPr>
            <a:xfrm>
              <a:off x="5684194" y="4585047"/>
              <a:ext cx="1904" cy="1905"/>
            </a:xfrm>
            <a:custGeom>
              <a:avLst/>
              <a:gdLst>
                <a:gd name="connsiteX0" fmla="*/ 952 w 1904"/>
                <a:gd name="connsiteY0" fmla="*/ 1905 h 1905"/>
                <a:gd name="connsiteX1" fmla="*/ 952 w 1904"/>
                <a:gd name="connsiteY1" fmla="*/ 953 h 1905"/>
                <a:gd name="connsiteX2" fmla="*/ 1905 w 1904"/>
                <a:gd name="connsiteY2" fmla="*/ 953 h 1905"/>
                <a:gd name="connsiteX3" fmla="*/ 0 w 1904"/>
                <a:gd name="connsiteY3" fmla="*/ 0 h 1905"/>
                <a:gd name="connsiteX4" fmla="*/ 952 w 1904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1905">
                  <a:moveTo>
                    <a:pt x="952" y="1905"/>
                  </a:moveTo>
                  <a:lnTo>
                    <a:pt x="952" y="953"/>
                  </a:lnTo>
                  <a:cubicBezTo>
                    <a:pt x="952" y="1905"/>
                    <a:pt x="1905" y="1905"/>
                    <a:pt x="1905" y="953"/>
                  </a:cubicBezTo>
                  <a:lnTo>
                    <a:pt x="0" y="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1" name="Freeform: Shape 1090">
              <a:extLst>
                <a:ext uri="{FF2B5EF4-FFF2-40B4-BE49-F238E27FC236}">
                  <a16:creationId xmlns:a16="http://schemas.microsoft.com/office/drawing/2014/main" id="{4F07727C-75ED-4A37-AC36-3E0772FC29FF}"/>
                </a:ext>
              </a:extLst>
            </p:cNvPr>
            <p:cNvSpPr/>
            <p:nvPr/>
          </p:nvSpPr>
          <p:spPr>
            <a:xfrm>
              <a:off x="5691390" y="4567903"/>
              <a:ext cx="1375" cy="1904"/>
            </a:xfrm>
            <a:custGeom>
              <a:avLst/>
              <a:gdLst>
                <a:gd name="connsiteX0" fmla="*/ 1376 w 1375"/>
                <a:gd name="connsiteY0" fmla="*/ 953 h 1904"/>
                <a:gd name="connsiteX1" fmla="*/ 423 w 1375"/>
                <a:gd name="connsiteY1" fmla="*/ 0 h 1904"/>
                <a:gd name="connsiteX2" fmla="*/ 423 w 1375"/>
                <a:gd name="connsiteY2" fmla="*/ 1905 h 1904"/>
                <a:gd name="connsiteX3" fmla="*/ 1376 w 1375"/>
                <a:gd name="connsiteY3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1904">
                  <a:moveTo>
                    <a:pt x="1376" y="953"/>
                  </a:moveTo>
                  <a:lnTo>
                    <a:pt x="423" y="0"/>
                  </a:lnTo>
                  <a:cubicBezTo>
                    <a:pt x="423" y="1905"/>
                    <a:pt x="-529" y="0"/>
                    <a:pt x="423" y="1905"/>
                  </a:cubicBezTo>
                  <a:cubicBezTo>
                    <a:pt x="-529" y="953"/>
                    <a:pt x="423" y="1905"/>
                    <a:pt x="1376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2" name="Freeform: Shape 1091">
              <a:extLst>
                <a:ext uri="{FF2B5EF4-FFF2-40B4-BE49-F238E27FC236}">
                  <a16:creationId xmlns:a16="http://schemas.microsoft.com/office/drawing/2014/main" id="{7C5DF07C-BF53-466C-A99F-C16664A2F3D7}"/>
                </a:ext>
              </a:extLst>
            </p:cNvPr>
            <p:cNvSpPr/>
            <p:nvPr/>
          </p:nvSpPr>
          <p:spPr>
            <a:xfrm>
              <a:off x="5681336" y="4584095"/>
              <a:ext cx="1905" cy="3810"/>
            </a:xfrm>
            <a:custGeom>
              <a:avLst/>
              <a:gdLst>
                <a:gd name="connsiteX0" fmla="*/ 0 w 1905"/>
                <a:gd name="connsiteY0" fmla="*/ 1905 h 3810"/>
                <a:gd name="connsiteX1" fmla="*/ 953 w 1905"/>
                <a:gd name="connsiteY1" fmla="*/ 3810 h 3810"/>
                <a:gd name="connsiteX2" fmla="*/ 0 w 1905"/>
                <a:gd name="connsiteY2" fmla="*/ 1905 h 3810"/>
                <a:gd name="connsiteX3" fmla="*/ 1905 w 1905"/>
                <a:gd name="connsiteY3" fmla="*/ 0 h 3810"/>
                <a:gd name="connsiteX4" fmla="*/ 0 w 1905"/>
                <a:gd name="connsiteY4" fmla="*/ 1905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810">
                  <a:moveTo>
                    <a:pt x="0" y="1905"/>
                  </a:moveTo>
                  <a:cubicBezTo>
                    <a:pt x="0" y="3810"/>
                    <a:pt x="953" y="3810"/>
                    <a:pt x="953" y="3810"/>
                  </a:cubicBezTo>
                  <a:lnTo>
                    <a:pt x="0" y="1905"/>
                  </a:lnTo>
                  <a:cubicBezTo>
                    <a:pt x="953" y="1905"/>
                    <a:pt x="953" y="953"/>
                    <a:pt x="1905" y="0"/>
                  </a:cubicBezTo>
                  <a:cubicBezTo>
                    <a:pt x="953" y="1905"/>
                    <a:pt x="0" y="0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3" name="Freeform: Shape 1092">
              <a:extLst>
                <a:ext uri="{FF2B5EF4-FFF2-40B4-BE49-F238E27FC236}">
                  <a16:creationId xmlns:a16="http://schemas.microsoft.com/office/drawing/2014/main" id="{2ECF6331-149C-46E0-9654-F3A28871761B}"/>
                </a:ext>
              </a:extLst>
            </p:cNvPr>
            <p:cNvSpPr/>
            <p:nvPr/>
          </p:nvSpPr>
          <p:spPr>
            <a:xfrm>
              <a:off x="5682289" y="4587905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2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952" y="1905"/>
                  </a:lnTo>
                  <a:cubicBezTo>
                    <a:pt x="952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4" name="Freeform: Shape 1093">
              <a:extLst>
                <a:ext uri="{FF2B5EF4-FFF2-40B4-BE49-F238E27FC236}">
                  <a16:creationId xmlns:a16="http://schemas.microsoft.com/office/drawing/2014/main" id="{35D12616-E624-4F22-A354-FC45E34DC3C7}"/>
                </a:ext>
              </a:extLst>
            </p:cNvPr>
            <p:cNvSpPr/>
            <p:nvPr/>
          </p:nvSpPr>
          <p:spPr>
            <a:xfrm>
              <a:off x="5708959" y="4517420"/>
              <a:ext cx="2857" cy="1905"/>
            </a:xfrm>
            <a:custGeom>
              <a:avLst/>
              <a:gdLst>
                <a:gd name="connsiteX0" fmla="*/ 2857 w 2857"/>
                <a:gd name="connsiteY0" fmla="*/ 1905 h 1905"/>
                <a:gd name="connsiteX1" fmla="*/ 952 w 2857"/>
                <a:gd name="connsiteY1" fmla="*/ 0 h 1905"/>
                <a:gd name="connsiteX2" fmla="*/ 952 w 2857"/>
                <a:gd name="connsiteY2" fmla="*/ 953 h 1905"/>
                <a:gd name="connsiteX3" fmla="*/ 0 w 2857"/>
                <a:gd name="connsiteY3" fmla="*/ 953 h 1905"/>
                <a:gd name="connsiteX4" fmla="*/ 2857 w 2857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905">
                  <a:moveTo>
                    <a:pt x="2857" y="1905"/>
                  </a:moveTo>
                  <a:cubicBezTo>
                    <a:pt x="2857" y="-952"/>
                    <a:pt x="952" y="953"/>
                    <a:pt x="952" y="0"/>
                  </a:cubicBezTo>
                  <a:lnTo>
                    <a:pt x="952" y="953"/>
                  </a:lnTo>
                  <a:lnTo>
                    <a:pt x="0" y="953"/>
                  </a:lnTo>
                  <a:lnTo>
                    <a:pt x="2857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5" name="Freeform: Shape 1094">
              <a:extLst>
                <a:ext uri="{FF2B5EF4-FFF2-40B4-BE49-F238E27FC236}">
                  <a16:creationId xmlns:a16="http://schemas.microsoft.com/office/drawing/2014/main" id="{56F643E0-6E0D-49BC-919A-E19E41367062}"/>
                </a:ext>
              </a:extLst>
            </p:cNvPr>
            <p:cNvSpPr/>
            <p:nvPr/>
          </p:nvSpPr>
          <p:spPr>
            <a:xfrm>
              <a:off x="5733723" y="4450745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6" name="Freeform: Shape 1095">
              <a:extLst>
                <a:ext uri="{FF2B5EF4-FFF2-40B4-BE49-F238E27FC236}">
                  <a16:creationId xmlns:a16="http://schemas.microsoft.com/office/drawing/2014/main" id="{59B4AB7E-B5DD-4C40-9DDD-6083A5C174AD}"/>
                </a:ext>
              </a:extLst>
            </p:cNvPr>
            <p:cNvSpPr/>
            <p:nvPr/>
          </p:nvSpPr>
          <p:spPr>
            <a:xfrm>
              <a:off x="5732771" y="4445982"/>
              <a:ext cx="3252" cy="6667"/>
            </a:xfrm>
            <a:custGeom>
              <a:avLst/>
              <a:gdLst>
                <a:gd name="connsiteX0" fmla="*/ 2857 w 3252"/>
                <a:gd name="connsiteY0" fmla="*/ 6668 h 6667"/>
                <a:gd name="connsiteX1" fmla="*/ 1905 w 3252"/>
                <a:gd name="connsiteY1" fmla="*/ 4763 h 6667"/>
                <a:gd name="connsiteX2" fmla="*/ 2857 w 3252"/>
                <a:gd name="connsiteY2" fmla="*/ 2858 h 6667"/>
                <a:gd name="connsiteX3" fmla="*/ 0 w 3252"/>
                <a:gd name="connsiteY3" fmla="*/ 953 h 6667"/>
                <a:gd name="connsiteX4" fmla="*/ 952 w 3252"/>
                <a:gd name="connsiteY4" fmla="*/ 0 h 6667"/>
                <a:gd name="connsiteX5" fmla="*/ 0 w 3252"/>
                <a:gd name="connsiteY5" fmla="*/ 953 h 6667"/>
                <a:gd name="connsiteX6" fmla="*/ 1905 w 3252"/>
                <a:gd name="connsiteY6" fmla="*/ 4763 h 6667"/>
                <a:gd name="connsiteX7" fmla="*/ 1905 w 3252"/>
                <a:gd name="connsiteY7" fmla="*/ 4763 h 6667"/>
                <a:gd name="connsiteX8" fmla="*/ 2857 w 3252"/>
                <a:gd name="connsiteY8" fmla="*/ 6668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2" h="6667">
                  <a:moveTo>
                    <a:pt x="2857" y="6668"/>
                  </a:moveTo>
                  <a:cubicBezTo>
                    <a:pt x="3810" y="3810"/>
                    <a:pt x="2857" y="7620"/>
                    <a:pt x="1905" y="4763"/>
                  </a:cubicBezTo>
                  <a:lnTo>
                    <a:pt x="2857" y="2858"/>
                  </a:lnTo>
                  <a:cubicBezTo>
                    <a:pt x="1905" y="2858"/>
                    <a:pt x="0" y="1905"/>
                    <a:pt x="0" y="953"/>
                  </a:cubicBezTo>
                  <a:cubicBezTo>
                    <a:pt x="952" y="953"/>
                    <a:pt x="952" y="1905"/>
                    <a:pt x="952" y="0"/>
                  </a:cubicBezTo>
                  <a:lnTo>
                    <a:pt x="0" y="953"/>
                  </a:lnTo>
                  <a:cubicBezTo>
                    <a:pt x="0" y="3810"/>
                    <a:pt x="2857" y="1905"/>
                    <a:pt x="1905" y="4763"/>
                  </a:cubicBezTo>
                  <a:cubicBezTo>
                    <a:pt x="1905" y="4763"/>
                    <a:pt x="1905" y="4763"/>
                    <a:pt x="1905" y="4763"/>
                  </a:cubicBezTo>
                  <a:cubicBezTo>
                    <a:pt x="1905" y="8573"/>
                    <a:pt x="2857" y="4763"/>
                    <a:pt x="2857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7" name="Freeform: Shape 1096">
              <a:extLst>
                <a:ext uri="{FF2B5EF4-FFF2-40B4-BE49-F238E27FC236}">
                  <a16:creationId xmlns:a16="http://schemas.microsoft.com/office/drawing/2014/main" id="{FA4FB034-3E8D-43CC-B1F5-8EF604817D92}"/>
                </a:ext>
              </a:extLst>
            </p:cNvPr>
            <p:cNvSpPr/>
            <p:nvPr/>
          </p:nvSpPr>
          <p:spPr>
            <a:xfrm>
              <a:off x="5685146" y="4572665"/>
              <a:ext cx="1347" cy="1190"/>
            </a:xfrm>
            <a:custGeom>
              <a:avLst/>
              <a:gdLst>
                <a:gd name="connsiteX0" fmla="*/ 0 w 1347"/>
                <a:gd name="connsiteY0" fmla="*/ 0 h 1190"/>
                <a:gd name="connsiteX1" fmla="*/ 952 w 1347"/>
                <a:gd name="connsiteY1" fmla="*/ 953 h 1190"/>
                <a:gd name="connsiteX2" fmla="*/ 0 w 1347"/>
                <a:gd name="connsiteY2" fmla="*/ 0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190">
                  <a:moveTo>
                    <a:pt x="0" y="0"/>
                  </a:moveTo>
                  <a:cubicBezTo>
                    <a:pt x="0" y="1905"/>
                    <a:pt x="952" y="953"/>
                    <a:pt x="952" y="953"/>
                  </a:cubicBezTo>
                  <a:cubicBezTo>
                    <a:pt x="1905" y="0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8" name="Freeform: Shape 1097">
              <a:extLst>
                <a:ext uri="{FF2B5EF4-FFF2-40B4-BE49-F238E27FC236}">
                  <a16:creationId xmlns:a16="http://schemas.microsoft.com/office/drawing/2014/main" id="{F128DB4E-4306-448D-850F-50B900A9431F}"/>
                </a:ext>
              </a:extLst>
            </p:cNvPr>
            <p:cNvSpPr/>
            <p:nvPr/>
          </p:nvSpPr>
          <p:spPr>
            <a:xfrm>
              <a:off x="5660381" y="4616088"/>
              <a:ext cx="6667" cy="6106"/>
            </a:xfrm>
            <a:custGeom>
              <a:avLst/>
              <a:gdLst>
                <a:gd name="connsiteX0" fmla="*/ 0 w 6667"/>
                <a:gd name="connsiteY0" fmla="*/ 4202 h 6106"/>
                <a:gd name="connsiteX1" fmla="*/ 3810 w 6667"/>
                <a:gd name="connsiteY1" fmla="*/ 6106 h 6106"/>
                <a:gd name="connsiteX2" fmla="*/ 3810 w 6667"/>
                <a:gd name="connsiteY2" fmla="*/ 5154 h 6106"/>
                <a:gd name="connsiteX3" fmla="*/ 6668 w 6667"/>
                <a:gd name="connsiteY3" fmla="*/ 3249 h 6106"/>
                <a:gd name="connsiteX4" fmla="*/ 3810 w 6667"/>
                <a:gd name="connsiteY4" fmla="*/ 392 h 6106"/>
                <a:gd name="connsiteX5" fmla="*/ 3810 w 6667"/>
                <a:gd name="connsiteY5" fmla="*/ 3249 h 6106"/>
                <a:gd name="connsiteX6" fmla="*/ 953 w 6667"/>
                <a:gd name="connsiteY6" fmla="*/ 2296 h 6106"/>
                <a:gd name="connsiteX7" fmla="*/ 0 w 6667"/>
                <a:gd name="connsiteY7" fmla="*/ 4202 h 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6106">
                  <a:moveTo>
                    <a:pt x="0" y="4202"/>
                  </a:moveTo>
                  <a:cubicBezTo>
                    <a:pt x="0" y="4202"/>
                    <a:pt x="1905" y="5154"/>
                    <a:pt x="3810" y="6106"/>
                  </a:cubicBezTo>
                  <a:lnTo>
                    <a:pt x="3810" y="5154"/>
                  </a:lnTo>
                  <a:cubicBezTo>
                    <a:pt x="3810" y="2296"/>
                    <a:pt x="6668" y="6106"/>
                    <a:pt x="6668" y="3249"/>
                  </a:cubicBezTo>
                  <a:cubicBezTo>
                    <a:pt x="4763" y="4202"/>
                    <a:pt x="5715" y="-1513"/>
                    <a:pt x="3810" y="392"/>
                  </a:cubicBezTo>
                  <a:lnTo>
                    <a:pt x="3810" y="3249"/>
                  </a:lnTo>
                  <a:lnTo>
                    <a:pt x="953" y="2296"/>
                  </a:lnTo>
                  <a:cubicBezTo>
                    <a:pt x="0" y="2296"/>
                    <a:pt x="953" y="4202"/>
                    <a:pt x="0" y="42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9" name="Freeform: Shape 1098">
              <a:extLst>
                <a:ext uri="{FF2B5EF4-FFF2-40B4-BE49-F238E27FC236}">
                  <a16:creationId xmlns:a16="http://schemas.microsoft.com/office/drawing/2014/main" id="{0650D0A6-1A94-4FD5-8BDD-A3AE42AA8BC3}"/>
                </a:ext>
              </a:extLst>
            </p:cNvPr>
            <p:cNvSpPr/>
            <p:nvPr/>
          </p:nvSpPr>
          <p:spPr>
            <a:xfrm>
              <a:off x="5682974" y="4571713"/>
              <a:ext cx="1219" cy="2857"/>
            </a:xfrm>
            <a:custGeom>
              <a:avLst/>
              <a:gdLst>
                <a:gd name="connsiteX0" fmla="*/ 267 w 1219"/>
                <a:gd name="connsiteY0" fmla="*/ 2857 h 2857"/>
                <a:gd name="connsiteX1" fmla="*/ 1219 w 1219"/>
                <a:gd name="connsiteY1" fmla="*/ 0 h 2857"/>
                <a:gd name="connsiteX2" fmla="*/ 267 w 1219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2857">
                  <a:moveTo>
                    <a:pt x="267" y="2857"/>
                  </a:moveTo>
                  <a:cubicBezTo>
                    <a:pt x="1219" y="1905"/>
                    <a:pt x="1219" y="1905"/>
                    <a:pt x="1219" y="0"/>
                  </a:cubicBezTo>
                  <a:cubicBezTo>
                    <a:pt x="1219" y="1905"/>
                    <a:pt x="-686" y="1905"/>
                    <a:pt x="267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0" name="Freeform: Shape 1099">
              <a:extLst>
                <a:ext uri="{FF2B5EF4-FFF2-40B4-BE49-F238E27FC236}">
                  <a16:creationId xmlns:a16="http://schemas.microsoft.com/office/drawing/2014/main" id="{20F74B39-F12C-4DD4-BA2D-945928EC2831}"/>
                </a:ext>
              </a:extLst>
            </p:cNvPr>
            <p:cNvSpPr/>
            <p:nvPr/>
          </p:nvSpPr>
          <p:spPr>
            <a:xfrm>
              <a:off x="5674669" y="4583143"/>
              <a:ext cx="2857" cy="5185"/>
            </a:xfrm>
            <a:custGeom>
              <a:avLst/>
              <a:gdLst>
                <a:gd name="connsiteX0" fmla="*/ 1905 w 2857"/>
                <a:gd name="connsiteY0" fmla="*/ 0 h 5185"/>
                <a:gd name="connsiteX1" fmla="*/ 0 w 2857"/>
                <a:gd name="connsiteY1" fmla="*/ 4763 h 5185"/>
                <a:gd name="connsiteX2" fmla="*/ 2857 w 2857"/>
                <a:gd name="connsiteY2" fmla="*/ 4763 h 5185"/>
                <a:gd name="connsiteX3" fmla="*/ 1905 w 2857"/>
                <a:gd name="connsiteY3" fmla="*/ 2857 h 5185"/>
                <a:gd name="connsiteX4" fmla="*/ 2857 w 2857"/>
                <a:gd name="connsiteY4" fmla="*/ 2857 h 5185"/>
                <a:gd name="connsiteX5" fmla="*/ 1905 w 2857"/>
                <a:gd name="connsiteY5" fmla="*/ 0 h 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5185">
                  <a:moveTo>
                    <a:pt x="1905" y="0"/>
                  </a:moveTo>
                  <a:cubicBezTo>
                    <a:pt x="952" y="952"/>
                    <a:pt x="1905" y="3810"/>
                    <a:pt x="0" y="4763"/>
                  </a:cubicBezTo>
                  <a:cubicBezTo>
                    <a:pt x="952" y="5715"/>
                    <a:pt x="1905" y="4763"/>
                    <a:pt x="2857" y="4763"/>
                  </a:cubicBezTo>
                  <a:cubicBezTo>
                    <a:pt x="2857" y="4763"/>
                    <a:pt x="1905" y="3810"/>
                    <a:pt x="1905" y="2857"/>
                  </a:cubicBezTo>
                  <a:lnTo>
                    <a:pt x="2857" y="2857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1" name="Freeform: Shape 1100">
              <a:extLst>
                <a:ext uri="{FF2B5EF4-FFF2-40B4-BE49-F238E27FC236}">
                  <a16:creationId xmlns:a16="http://schemas.microsoft.com/office/drawing/2014/main" id="{CBBA1CD6-DBFE-4EBD-8330-167FD33505BF}"/>
                </a:ext>
              </a:extLst>
            </p:cNvPr>
            <p:cNvSpPr/>
            <p:nvPr/>
          </p:nvSpPr>
          <p:spPr>
            <a:xfrm>
              <a:off x="5706101" y="4516468"/>
              <a:ext cx="9525" cy="1904"/>
            </a:xfrm>
            <a:custGeom>
              <a:avLst/>
              <a:gdLst>
                <a:gd name="connsiteX0" fmla="*/ 0 w 9525"/>
                <a:gd name="connsiteY0" fmla="*/ 952 h 1904"/>
                <a:gd name="connsiteX1" fmla="*/ 0 w 9525"/>
                <a:gd name="connsiteY1" fmla="*/ 0 h 1904"/>
                <a:gd name="connsiteX2" fmla="*/ 0 w 952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952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2" name="Freeform: Shape 1101">
              <a:extLst>
                <a:ext uri="{FF2B5EF4-FFF2-40B4-BE49-F238E27FC236}">
                  <a16:creationId xmlns:a16="http://schemas.microsoft.com/office/drawing/2014/main" id="{F89BB38E-5A75-4C36-9034-1B7C7B38EE54}"/>
                </a:ext>
              </a:extLst>
            </p:cNvPr>
            <p:cNvSpPr/>
            <p:nvPr/>
          </p:nvSpPr>
          <p:spPr>
            <a:xfrm>
              <a:off x="5685146" y="45659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3" name="Freeform: Shape 1102">
              <a:extLst>
                <a:ext uri="{FF2B5EF4-FFF2-40B4-BE49-F238E27FC236}">
                  <a16:creationId xmlns:a16="http://schemas.microsoft.com/office/drawing/2014/main" id="{6F76D7CC-3D51-4B1A-AE67-44B24DF094FB}"/>
                </a:ext>
              </a:extLst>
            </p:cNvPr>
            <p:cNvSpPr/>
            <p:nvPr/>
          </p:nvSpPr>
          <p:spPr>
            <a:xfrm>
              <a:off x="5685146" y="4565997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4" name="Freeform: Shape 1103">
              <a:extLst>
                <a:ext uri="{FF2B5EF4-FFF2-40B4-BE49-F238E27FC236}">
                  <a16:creationId xmlns:a16="http://schemas.microsoft.com/office/drawing/2014/main" id="{1B3E60EE-2A75-490D-A8A2-F1EDC259A460}"/>
                </a:ext>
              </a:extLst>
            </p:cNvPr>
            <p:cNvSpPr/>
            <p:nvPr/>
          </p:nvSpPr>
          <p:spPr>
            <a:xfrm>
              <a:off x="5681865" y="4571713"/>
              <a:ext cx="1375" cy="2857"/>
            </a:xfrm>
            <a:custGeom>
              <a:avLst/>
              <a:gdLst>
                <a:gd name="connsiteX0" fmla="*/ 423 w 1375"/>
                <a:gd name="connsiteY0" fmla="*/ 2857 h 2857"/>
                <a:gd name="connsiteX1" fmla="*/ 1376 w 1375"/>
                <a:gd name="connsiteY1" fmla="*/ 0 h 2857"/>
                <a:gd name="connsiteX2" fmla="*/ 423 w 1375"/>
                <a:gd name="connsiteY2" fmla="*/ 0 h 2857"/>
                <a:gd name="connsiteX3" fmla="*/ 423 w 1375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857">
                  <a:moveTo>
                    <a:pt x="423" y="2857"/>
                  </a:moveTo>
                  <a:cubicBezTo>
                    <a:pt x="-529" y="953"/>
                    <a:pt x="1376" y="953"/>
                    <a:pt x="1376" y="0"/>
                  </a:cubicBezTo>
                  <a:lnTo>
                    <a:pt x="423" y="0"/>
                  </a:lnTo>
                  <a:cubicBezTo>
                    <a:pt x="423" y="1905"/>
                    <a:pt x="-529" y="1905"/>
                    <a:pt x="42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5" name="Freeform: Shape 1104">
              <a:extLst>
                <a:ext uri="{FF2B5EF4-FFF2-40B4-BE49-F238E27FC236}">
                  <a16:creationId xmlns:a16="http://schemas.microsoft.com/office/drawing/2014/main" id="{EF83B03D-08ED-4EBC-9705-019C939839C0}"/>
                </a:ext>
              </a:extLst>
            </p:cNvPr>
            <p:cNvSpPr/>
            <p:nvPr/>
          </p:nvSpPr>
          <p:spPr>
            <a:xfrm>
              <a:off x="5713721" y="4485988"/>
              <a:ext cx="1905" cy="4762"/>
            </a:xfrm>
            <a:custGeom>
              <a:avLst/>
              <a:gdLst>
                <a:gd name="connsiteX0" fmla="*/ 1905 w 1905"/>
                <a:gd name="connsiteY0" fmla="*/ 4763 h 4762"/>
                <a:gd name="connsiteX1" fmla="*/ 952 w 1905"/>
                <a:gd name="connsiteY1" fmla="*/ 2857 h 4762"/>
                <a:gd name="connsiteX2" fmla="*/ 1905 w 1905"/>
                <a:gd name="connsiteY2" fmla="*/ 953 h 4762"/>
                <a:gd name="connsiteX3" fmla="*/ 0 w 1905"/>
                <a:gd name="connsiteY3" fmla="*/ 0 h 4762"/>
                <a:gd name="connsiteX4" fmla="*/ 0 w 1905"/>
                <a:gd name="connsiteY4" fmla="*/ 2857 h 4762"/>
                <a:gd name="connsiteX5" fmla="*/ 0 w 1905"/>
                <a:gd name="connsiteY5" fmla="*/ 3810 h 4762"/>
                <a:gd name="connsiteX6" fmla="*/ 1905 w 1905"/>
                <a:gd name="connsiteY6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" h="4762">
                  <a:moveTo>
                    <a:pt x="1905" y="4763"/>
                  </a:moveTo>
                  <a:lnTo>
                    <a:pt x="952" y="2857"/>
                  </a:lnTo>
                  <a:lnTo>
                    <a:pt x="1905" y="953"/>
                  </a:lnTo>
                  <a:cubicBezTo>
                    <a:pt x="952" y="0"/>
                    <a:pt x="952" y="0"/>
                    <a:pt x="0" y="0"/>
                  </a:cubicBezTo>
                  <a:lnTo>
                    <a:pt x="0" y="2857"/>
                  </a:lnTo>
                  <a:lnTo>
                    <a:pt x="0" y="3810"/>
                  </a:lnTo>
                  <a:lnTo>
                    <a:pt x="1905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6" name="Freeform: Shape 1105">
              <a:extLst>
                <a:ext uri="{FF2B5EF4-FFF2-40B4-BE49-F238E27FC236}">
                  <a16:creationId xmlns:a16="http://schemas.microsoft.com/office/drawing/2014/main" id="{413DA4A3-8607-4D7D-9B93-09A421B41E8E}"/>
                </a:ext>
              </a:extLst>
            </p:cNvPr>
            <p:cNvSpPr/>
            <p:nvPr/>
          </p:nvSpPr>
          <p:spPr>
            <a:xfrm>
              <a:off x="5704196" y="4515515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0 h 952"/>
                <a:gd name="connsiteX3" fmla="*/ 0 w 9525"/>
                <a:gd name="connsiteY3" fmla="*/ 0 h 952"/>
                <a:gd name="connsiteX4" fmla="*/ 0 w 9525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7" name="Freeform: Shape 1106">
              <a:extLst>
                <a:ext uri="{FF2B5EF4-FFF2-40B4-BE49-F238E27FC236}">
                  <a16:creationId xmlns:a16="http://schemas.microsoft.com/office/drawing/2014/main" id="{4C1E0250-613D-48CC-8215-35CF7C8170CE}"/>
                </a:ext>
              </a:extLst>
            </p:cNvPr>
            <p:cNvSpPr/>
            <p:nvPr/>
          </p:nvSpPr>
          <p:spPr>
            <a:xfrm>
              <a:off x="5676335" y="4578380"/>
              <a:ext cx="1190" cy="1904"/>
            </a:xfrm>
            <a:custGeom>
              <a:avLst/>
              <a:gdLst>
                <a:gd name="connsiteX0" fmla="*/ 238 w 1190"/>
                <a:gd name="connsiteY0" fmla="*/ 0 h 1904"/>
                <a:gd name="connsiteX1" fmla="*/ 1191 w 1190"/>
                <a:gd name="connsiteY1" fmla="*/ 1905 h 1904"/>
                <a:gd name="connsiteX2" fmla="*/ 238 w 1190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1904">
                  <a:moveTo>
                    <a:pt x="238" y="0"/>
                  </a:moveTo>
                  <a:cubicBezTo>
                    <a:pt x="238" y="952"/>
                    <a:pt x="-714" y="952"/>
                    <a:pt x="1191" y="1905"/>
                  </a:cubicBezTo>
                  <a:cubicBezTo>
                    <a:pt x="1191" y="952"/>
                    <a:pt x="1191" y="952"/>
                    <a:pt x="2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8" name="Freeform: Shape 1107">
              <a:extLst>
                <a:ext uri="{FF2B5EF4-FFF2-40B4-BE49-F238E27FC236}">
                  <a16:creationId xmlns:a16="http://schemas.microsoft.com/office/drawing/2014/main" id="{BBCB6F7E-A92C-4FA2-A6A4-FA752BA7AB21}"/>
                </a:ext>
              </a:extLst>
            </p:cNvPr>
            <p:cNvSpPr/>
            <p:nvPr/>
          </p:nvSpPr>
          <p:spPr>
            <a:xfrm>
              <a:off x="5746106" y="4400263"/>
              <a:ext cx="3809" cy="2967"/>
            </a:xfrm>
            <a:custGeom>
              <a:avLst/>
              <a:gdLst>
                <a:gd name="connsiteX0" fmla="*/ 0 w 3809"/>
                <a:gd name="connsiteY0" fmla="*/ 1905 h 2967"/>
                <a:gd name="connsiteX1" fmla="*/ 3810 w 3809"/>
                <a:gd name="connsiteY1" fmla="*/ 953 h 2967"/>
                <a:gd name="connsiteX2" fmla="*/ 0 w 3809"/>
                <a:gd name="connsiteY2" fmla="*/ 1905 h 2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2967">
                  <a:moveTo>
                    <a:pt x="0" y="1905"/>
                  </a:moveTo>
                  <a:cubicBezTo>
                    <a:pt x="952" y="4763"/>
                    <a:pt x="1905" y="953"/>
                    <a:pt x="3810" y="953"/>
                  </a:cubicBezTo>
                  <a:cubicBezTo>
                    <a:pt x="2857" y="0"/>
                    <a:pt x="952" y="-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9" name="Freeform: Shape 1108">
              <a:extLst>
                <a:ext uri="{FF2B5EF4-FFF2-40B4-BE49-F238E27FC236}">
                  <a16:creationId xmlns:a16="http://schemas.microsoft.com/office/drawing/2014/main" id="{3A89099B-A916-4D44-88C0-15FED7CD1120}"/>
                </a:ext>
              </a:extLst>
            </p:cNvPr>
            <p:cNvSpPr/>
            <p:nvPr/>
          </p:nvSpPr>
          <p:spPr>
            <a:xfrm>
              <a:off x="5701339" y="4509648"/>
              <a:ext cx="2857" cy="2057"/>
            </a:xfrm>
            <a:custGeom>
              <a:avLst/>
              <a:gdLst>
                <a:gd name="connsiteX0" fmla="*/ 0 w 2857"/>
                <a:gd name="connsiteY0" fmla="*/ 152 h 2057"/>
                <a:gd name="connsiteX1" fmla="*/ 2857 w 2857"/>
                <a:gd name="connsiteY1" fmla="*/ 2058 h 2057"/>
                <a:gd name="connsiteX2" fmla="*/ 0 w 2857"/>
                <a:gd name="connsiteY2" fmla="*/ 152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057">
                  <a:moveTo>
                    <a:pt x="0" y="152"/>
                  </a:moveTo>
                  <a:cubicBezTo>
                    <a:pt x="1905" y="1105"/>
                    <a:pt x="1905" y="2058"/>
                    <a:pt x="2857" y="2058"/>
                  </a:cubicBezTo>
                  <a:cubicBezTo>
                    <a:pt x="2857" y="-800"/>
                    <a:pt x="952" y="152"/>
                    <a:pt x="0" y="1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0" name="Freeform: Shape 1109">
              <a:extLst>
                <a:ext uri="{FF2B5EF4-FFF2-40B4-BE49-F238E27FC236}">
                  <a16:creationId xmlns:a16="http://schemas.microsoft.com/office/drawing/2014/main" id="{2B2F4FD1-DBA0-4874-84B4-DB0231DED970}"/>
                </a:ext>
              </a:extLst>
            </p:cNvPr>
            <p:cNvSpPr/>
            <p:nvPr/>
          </p:nvSpPr>
          <p:spPr>
            <a:xfrm>
              <a:off x="5656571" y="4615528"/>
              <a:ext cx="9525" cy="1904"/>
            </a:xfrm>
            <a:custGeom>
              <a:avLst/>
              <a:gdLst>
                <a:gd name="connsiteX0" fmla="*/ 0 w 9525"/>
                <a:gd name="connsiteY0" fmla="*/ 0 h 1904"/>
                <a:gd name="connsiteX1" fmla="*/ 0 w 9525"/>
                <a:gd name="connsiteY1" fmla="*/ 1905 h 1904"/>
                <a:gd name="connsiteX2" fmla="*/ 0 w 952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1" name="Freeform: Shape 1110">
              <a:extLst>
                <a:ext uri="{FF2B5EF4-FFF2-40B4-BE49-F238E27FC236}">
                  <a16:creationId xmlns:a16="http://schemas.microsoft.com/office/drawing/2014/main" id="{F268CF86-151D-4C55-8BD6-4FF1E24D6044}"/>
                </a:ext>
              </a:extLst>
            </p:cNvPr>
            <p:cNvSpPr/>
            <p:nvPr/>
          </p:nvSpPr>
          <p:spPr>
            <a:xfrm>
              <a:off x="5753726" y="4374545"/>
              <a:ext cx="952" cy="2857"/>
            </a:xfrm>
            <a:custGeom>
              <a:avLst/>
              <a:gdLst>
                <a:gd name="connsiteX0" fmla="*/ 952 w 952"/>
                <a:gd name="connsiteY0" fmla="*/ 953 h 2857"/>
                <a:gd name="connsiteX1" fmla="*/ 0 w 952"/>
                <a:gd name="connsiteY1" fmla="*/ 0 h 2857"/>
                <a:gd name="connsiteX2" fmla="*/ 952 w 952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953"/>
                  </a:moveTo>
                  <a:lnTo>
                    <a:pt x="0" y="0"/>
                  </a:lnTo>
                  <a:lnTo>
                    <a:pt x="952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2" name="Freeform: Shape 1111">
              <a:extLst>
                <a:ext uri="{FF2B5EF4-FFF2-40B4-BE49-F238E27FC236}">
                  <a16:creationId xmlns:a16="http://schemas.microsoft.com/office/drawing/2014/main" id="{7584AEAA-699D-468B-BD67-EE0388CBB112}"/>
                </a:ext>
              </a:extLst>
            </p:cNvPr>
            <p:cNvSpPr/>
            <p:nvPr/>
          </p:nvSpPr>
          <p:spPr>
            <a:xfrm>
              <a:off x="5685146" y="4532797"/>
              <a:ext cx="3810" cy="2720"/>
            </a:xfrm>
            <a:custGeom>
              <a:avLst/>
              <a:gdLst>
                <a:gd name="connsiteX0" fmla="*/ 0 w 3810"/>
                <a:gd name="connsiteY0" fmla="*/ 815 h 2720"/>
                <a:gd name="connsiteX1" fmla="*/ 1905 w 3810"/>
                <a:gd name="connsiteY1" fmla="*/ 2720 h 2720"/>
                <a:gd name="connsiteX2" fmla="*/ 3810 w 3810"/>
                <a:gd name="connsiteY2" fmla="*/ 1768 h 2720"/>
                <a:gd name="connsiteX3" fmla="*/ 0 w 3810"/>
                <a:gd name="connsiteY3" fmla="*/ 815 h 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2720">
                  <a:moveTo>
                    <a:pt x="0" y="815"/>
                  </a:moveTo>
                  <a:lnTo>
                    <a:pt x="1905" y="2720"/>
                  </a:lnTo>
                  <a:cubicBezTo>
                    <a:pt x="1905" y="-1090"/>
                    <a:pt x="3810" y="1768"/>
                    <a:pt x="3810" y="1768"/>
                  </a:cubicBezTo>
                  <a:cubicBezTo>
                    <a:pt x="2857" y="815"/>
                    <a:pt x="952" y="-1090"/>
                    <a:pt x="0" y="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3" name="Freeform: Shape 1112">
              <a:extLst>
                <a:ext uri="{FF2B5EF4-FFF2-40B4-BE49-F238E27FC236}">
                  <a16:creationId xmlns:a16="http://schemas.microsoft.com/office/drawing/2014/main" id="{9870EDC5-0ED0-4774-9B97-BCD73EC965B1}"/>
                </a:ext>
              </a:extLst>
            </p:cNvPr>
            <p:cNvSpPr/>
            <p:nvPr/>
          </p:nvSpPr>
          <p:spPr>
            <a:xfrm>
              <a:off x="5722851" y="4447493"/>
              <a:ext cx="1347" cy="1347"/>
            </a:xfrm>
            <a:custGeom>
              <a:avLst/>
              <a:gdLst>
                <a:gd name="connsiteX0" fmla="*/ 395 w 1347"/>
                <a:gd name="connsiteY0" fmla="*/ 395 h 1347"/>
                <a:gd name="connsiteX1" fmla="*/ 1347 w 1347"/>
                <a:gd name="connsiteY1" fmla="*/ 1347 h 1347"/>
                <a:gd name="connsiteX2" fmla="*/ 395 w 1347"/>
                <a:gd name="connsiteY2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347">
                  <a:moveTo>
                    <a:pt x="395" y="395"/>
                  </a:moveTo>
                  <a:cubicBezTo>
                    <a:pt x="-558" y="1347"/>
                    <a:pt x="395" y="1347"/>
                    <a:pt x="1347" y="1347"/>
                  </a:cubicBezTo>
                  <a:cubicBezTo>
                    <a:pt x="395" y="395"/>
                    <a:pt x="1347" y="-558"/>
                    <a:pt x="395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4" name="Freeform: Shape 1113">
              <a:extLst>
                <a:ext uri="{FF2B5EF4-FFF2-40B4-BE49-F238E27FC236}">
                  <a16:creationId xmlns:a16="http://schemas.microsoft.com/office/drawing/2014/main" id="{CA7C17DB-93C1-4C57-9701-AE533DAD2754}"/>
                </a:ext>
              </a:extLst>
            </p:cNvPr>
            <p:cNvSpPr/>
            <p:nvPr/>
          </p:nvSpPr>
          <p:spPr>
            <a:xfrm>
              <a:off x="5635616" y="4640293"/>
              <a:ext cx="4762" cy="4762"/>
            </a:xfrm>
            <a:custGeom>
              <a:avLst/>
              <a:gdLst>
                <a:gd name="connsiteX0" fmla="*/ 1905 w 4762"/>
                <a:gd name="connsiteY0" fmla="*/ 0 h 4762"/>
                <a:gd name="connsiteX1" fmla="*/ 0 w 4762"/>
                <a:gd name="connsiteY1" fmla="*/ 952 h 4762"/>
                <a:gd name="connsiteX2" fmla="*/ 2858 w 4762"/>
                <a:gd name="connsiteY2" fmla="*/ 4763 h 4762"/>
                <a:gd name="connsiteX3" fmla="*/ 2858 w 4762"/>
                <a:gd name="connsiteY3" fmla="*/ 3810 h 4762"/>
                <a:gd name="connsiteX4" fmla="*/ 4763 w 4762"/>
                <a:gd name="connsiteY4" fmla="*/ 4763 h 4762"/>
                <a:gd name="connsiteX5" fmla="*/ 2858 w 4762"/>
                <a:gd name="connsiteY5" fmla="*/ 1905 h 4762"/>
                <a:gd name="connsiteX6" fmla="*/ 1905 w 4762"/>
                <a:gd name="connsiteY6" fmla="*/ 2857 h 4762"/>
                <a:gd name="connsiteX7" fmla="*/ 1905 w 4762"/>
                <a:gd name="connsiteY7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4762">
                  <a:moveTo>
                    <a:pt x="1905" y="0"/>
                  </a:moveTo>
                  <a:lnTo>
                    <a:pt x="0" y="952"/>
                  </a:lnTo>
                  <a:cubicBezTo>
                    <a:pt x="953" y="3810"/>
                    <a:pt x="2858" y="2857"/>
                    <a:pt x="2858" y="4763"/>
                  </a:cubicBezTo>
                  <a:lnTo>
                    <a:pt x="2858" y="3810"/>
                  </a:lnTo>
                  <a:lnTo>
                    <a:pt x="4763" y="4763"/>
                  </a:lnTo>
                  <a:cubicBezTo>
                    <a:pt x="3810" y="4763"/>
                    <a:pt x="3810" y="1905"/>
                    <a:pt x="2858" y="1905"/>
                  </a:cubicBezTo>
                  <a:lnTo>
                    <a:pt x="1905" y="2857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5" name="Freeform: Shape 1114">
              <a:extLst>
                <a:ext uri="{FF2B5EF4-FFF2-40B4-BE49-F238E27FC236}">
                  <a16:creationId xmlns:a16="http://schemas.microsoft.com/office/drawing/2014/main" id="{B7E7E3C3-55DC-47C9-A5E4-F7DB856A507D}"/>
                </a:ext>
              </a:extLst>
            </p:cNvPr>
            <p:cNvSpPr/>
            <p:nvPr/>
          </p:nvSpPr>
          <p:spPr>
            <a:xfrm>
              <a:off x="5651809" y="4611718"/>
              <a:ext cx="1905" cy="2857"/>
            </a:xfrm>
            <a:custGeom>
              <a:avLst/>
              <a:gdLst>
                <a:gd name="connsiteX0" fmla="*/ 0 w 1905"/>
                <a:gd name="connsiteY0" fmla="*/ 1905 h 2857"/>
                <a:gd name="connsiteX1" fmla="*/ 1905 w 1905"/>
                <a:gd name="connsiteY1" fmla="*/ 2857 h 2857"/>
                <a:gd name="connsiteX2" fmla="*/ 0 w 190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0" y="1905"/>
                  </a:moveTo>
                  <a:lnTo>
                    <a:pt x="1905" y="28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6" name="Freeform: Shape 1115">
              <a:extLst>
                <a:ext uri="{FF2B5EF4-FFF2-40B4-BE49-F238E27FC236}">
                  <a16:creationId xmlns:a16="http://schemas.microsoft.com/office/drawing/2014/main" id="{96A85DC7-348F-445D-A5A1-29DF1AF6A203}"/>
                </a:ext>
              </a:extLst>
            </p:cNvPr>
            <p:cNvSpPr/>
            <p:nvPr/>
          </p:nvSpPr>
          <p:spPr>
            <a:xfrm>
              <a:off x="5634664" y="4622195"/>
              <a:ext cx="10477" cy="11430"/>
            </a:xfrm>
            <a:custGeom>
              <a:avLst/>
              <a:gdLst>
                <a:gd name="connsiteX0" fmla="*/ 3810 w 10477"/>
                <a:gd name="connsiteY0" fmla="*/ 7620 h 11430"/>
                <a:gd name="connsiteX1" fmla="*/ 3810 w 10477"/>
                <a:gd name="connsiteY1" fmla="*/ 6668 h 11430"/>
                <a:gd name="connsiteX2" fmla="*/ 6667 w 10477"/>
                <a:gd name="connsiteY2" fmla="*/ 10478 h 11430"/>
                <a:gd name="connsiteX3" fmla="*/ 8572 w 10477"/>
                <a:gd name="connsiteY3" fmla="*/ 8573 h 11430"/>
                <a:gd name="connsiteX4" fmla="*/ 10477 w 10477"/>
                <a:gd name="connsiteY4" fmla="*/ 11430 h 11430"/>
                <a:gd name="connsiteX5" fmla="*/ 9525 w 10477"/>
                <a:gd name="connsiteY5" fmla="*/ 8573 h 11430"/>
                <a:gd name="connsiteX6" fmla="*/ 10477 w 10477"/>
                <a:gd name="connsiteY6" fmla="*/ 8573 h 11430"/>
                <a:gd name="connsiteX7" fmla="*/ 6667 w 10477"/>
                <a:gd name="connsiteY7" fmla="*/ 2858 h 11430"/>
                <a:gd name="connsiteX8" fmla="*/ 6667 w 10477"/>
                <a:gd name="connsiteY8" fmla="*/ 3810 h 11430"/>
                <a:gd name="connsiteX9" fmla="*/ 2857 w 10477"/>
                <a:gd name="connsiteY9" fmla="*/ 0 h 11430"/>
                <a:gd name="connsiteX10" fmla="*/ 0 w 10477"/>
                <a:gd name="connsiteY10" fmla="*/ 3810 h 11430"/>
                <a:gd name="connsiteX11" fmla="*/ 952 w 10477"/>
                <a:gd name="connsiteY11" fmla="*/ 6668 h 11430"/>
                <a:gd name="connsiteX12" fmla="*/ 3810 w 10477"/>
                <a:gd name="connsiteY12" fmla="*/ 7620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77" h="11430">
                  <a:moveTo>
                    <a:pt x="3810" y="7620"/>
                  </a:moveTo>
                  <a:cubicBezTo>
                    <a:pt x="3810" y="6668"/>
                    <a:pt x="3810" y="6668"/>
                    <a:pt x="3810" y="6668"/>
                  </a:cubicBezTo>
                  <a:cubicBezTo>
                    <a:pt x="5715" y="5715"/>
                    <a:pt x="5715" y="10478"/>
                    <a:pt x="6667" y="10478"/>
                  </a:cubicBezTo>
                  <a:cubicBezTo>
                    <a:pt x="7620" y="8573"/>
                    <a:pt x="9525" y="12383"/>
                    <a:pt x="8572" y="8573"/>
                  </a:cubicBezTo>
                  <a:cubicBezTo>
                    <a:pt x="8572" y="9525"/>
                    <a:pt x="9525" y="10478"/>
                    <a:pt x="10477" y="11430"/>
                  </a:cubicBezTo>
                  <a:cubicBezTo>
                    <a:pt x="10477" y="10478"/>
                    <a:pt x="9525" y="10478"/>
                    <a:pt x="9525" y="8573"/>
                  </a:cubicBezTo>
                  <a:lnTo>
                    <a:pt x="10477" y="8573"/>
                  </a:lnTo>
                  <a:cubicBezTo>
                    <a:pt x="10477" y="5715"/>
                    <a:pt x="8572" y="1905"/>
                    <a:pt x="6667" y="2858"/>
                  </a:cubicBezTo>
                  <a:lnTo>
                    <a:pt x="6667" y="3810"/>
                  </a:lnTo>
                  <a:cubicBezTo>
                    <a:pt x="4763" y="953"/>
                    <a:pt x="2857" y="3810"/>
                    <a:pt x="2857" y="0"/>
                  </a:cubicBezTo>
                  <a:cubicBezTo>
                    <a:pt x="2857" y="2858"/>
                    <a:pt x="952" y="1905"/>
                    <a:pt x="0" y="3810"/>
                  </a:cubicBezTo>
                  <a:cubicBezTo>
                    <a:pt x="952" y="4763"/>
                    <a:pt x="952" y="5715"/>
                    <a:pt x="952" y="6668"/>
                  </a:cubicBezTo>
                  <a:cubicBezTo>
                    <a:pt x="952" y="3810"/>
                    <a:pt x="2857" y="7620"/>
                    <a:pt x="3810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7" name="Freeform: Shape 1116">
              <a:extLst>
                <a:ext uri="{FF2B5EF4-FFF2-40B4-BE49-F238E27FC236}">
                  <a16:creationId xmlns:a16="http://schemas.microsoft.com/office/drawing/2014/main" id="{B50A8525-9692-4B60-B01D-CBF8D51F0B27}"/>
                </a:ext>
              </a:extLst>
            </p:cNvPr>
            <p:cNvSpPr/>
            <p:nvPr/>
          </p:nvSpPr>
          <p:spPr>
            <a:xfrm>
              <a:off x="5633949" y="4626243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-238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ubicBezTo>
                    <a:pt x="714" y="714"/>
                    <a:pt x="714" y="714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8" name="Freeform: Shape 1117">
              <a:extLst>
                <a:ext uri="{FF2B5EF4-FFF2-40B4-BE49-F238E27FC236}">
                  <a16:creationId xmlns:a16="http://schemas.microsoft.com/office/drawing/2014/main" id="{E9991D83-D586-48FF-828D-5B3EC66AA438}"/>
                </a:ext>
              </a:extLst>
            </p:cNvPr>
            <p:cNvSpPr/>
            <p:nvPr/>
          </p:nvSpPr>
          <p:spPr>
            <a:xfrm>
              <a:off x="5633511" y="4622195"/>
              <a:ext cx="871" cy="3810"/>
            </a:xfrm>
            <a:custGeom>
              <a:avLst/>
              <a:gdLst>
                <a:gd name="connsiteX0" fmla="*/ 200 w 871"/>
                <a:gd name="connsiteY0" fmla="*/ 3810 h 3810"/>
                <a:gd name="connsiteX1" fmla="*/ 200 w 871"/>
                <a:gd name="connsiteY1" fmla="*/ 0 h 3810"/>
                <a:gd name="connsiteX2" fmla="*/ 200 w 871"/>
                <a:gd name="connsiteY2" fmla="*/ 3810 h 3810"/>
                <a:gd name="connsiteX3" fmla="*/ 200 w 871"/>
                <a:gd name="connsiteY3" fmla="*/ 381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1" h="3810">
                  <a:moveTo>
                    <a:pt x="200" y="3810"/>
                  </a:moveTo>
                  <a:cubicBezTo>
                    <a:pt x="-752" y="1905"/>
                    <a:pt x="2105" y="1905"/>
                    <a:pt x="200" y="0"/>
                  </a:cubicBezTo>
                  <a:lnTo>
                    <a:pt x="200" y="3810"/>
                  </a:lnTo>
                  <a:cubicBezTo>
                    <a:pt x="200" y="3810"/>
                    <a:pt x="200" y="3810"/>
                    <a:pt x="20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9" name="Freeform: Shape 1118">
              <a:extLst>
                <a:ext uri="{FF2B5EF4-FFF2-40B4-BE49-F238E27FC236}">
                  <a16:creationId xmlns:a16="http://schemas.microsoft.com/office/drawing/2014/main" id="{701F731A-6B6E-4B3D-B3CE-06AE4ECD91F3}"/>
                </a:ext>
              </a:extLst>
            </p:cNvPr>
            <p:cNvSpPr/>
            <p:nvPr/>
          </p:nvSpPr>
          <p:spPr>
            <a:xfrm>
              <a:off x="5648951" y="4612670"/>
              <a:ext cx="2189" cy="3111"/>
            </a:xfrm>
            <a:custGeom>
              <a:avLst/>
              <a:gdLst>
                <a:gd name="connsiteX0" fmla="*/ 0 w 2189"/>
                <a:gd name="connsiteY0" fmla="*/ 0 h 3111"/>
                <a:gd name="connsiteX1" fmla="*/ 0 w 2189"/>
                <a:gd name="connsiteY1" fmla="*/ 1905 h 3111"/>
                <a:gd name="connsiteX2" fmla="*/ 0 w 2189"/>
                <a:gd name="connsiteY2" fmla="*/ 1905 h 3111"/>
                <a:gd name="connsiteX3" fmla="*/ 0 w 2189"/>
                <a:gd name="connsiteY3" fmla="*/ 2858 h 3111"/>
                <a:gd name="connsiteX4" fmla="*/ 952 w 2189"/>
                <a:gd name="connsiteY4" fmla="*/ 0 h 3111"/>
                <a:gd name="connsiteX5" fmla="*/ 0 w 2189"/>
                <a:gd name="connsiteY5" fmla="*/ 1905 h 3111"/>
                <a:gd name="connsiteX6" fmla="*/ 0 w 2189"/>
                <a:gd name="connsiteY6" fmla="*/ 0 h 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9" h="3111">
                  <a:moveTo>
                    <a:pt x="0" y="0"/>
                  </a:moveTo>
                  <a:lnTo>
                    <a:pt x="0" y="1905"/>
                  </a:lnTo>
                  <a:lnTo>
                    <a:pt x="0" y="1905"/>
                  </a:lnTo>
                  <a:lnTo>
                    <a:pt x="0" y="2858"/>
                  </a:lnTo>
                  <a:cubicBezTo>
                    <a:pt x="952" y="3810"/>
                    <a:pt x="3810" y="1905"/>
                    <a:pt x="952" y="0"/>
                  </a:cubicBezTo>
                  <a:cubicBezTo>
                    <a:pt x="-953" y="0"/>
                    <a:pt x="1905" y="2858"/>
                    <a:pt x="0" y="190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0" name="Freeform: Shape 1119">
              <a:extLst>
                <a:ext uri="{FF2B5EF4-FFF2-40B4-BE49-F238E27FC236}">
                  <a16:creationId xmlns:a16="http://schemas.microsoft.com/office/drawing/2014/main" id="{E1CD2C3F-7530-4E82-B171-EBF5AB80DAD3}"/>
                </a:ext>
              </a:extLst>
            </p:cNvPr>
            <p:cNvSpPr/>
            <p:nvPr/>
          </p:nvSpPr>
          <p:spPr>
            <a:xfrm>
              <a:off x="5638282" y="4634183"/>
              <a:ext cx="3049" cy="2584"/>
            </a:xfrm>
            <a:custGeom>
              <a:avLst/>
              <a:gdLst>
                <a:gd name="connsiteX0" fmla="*/ 3049 w 3049"/>
                <a:gd name="connsiteY0" fmla="*/ 1347 h 2584"/>
                <a:gd name="connsiteX1" fmla="*/ 192 w 3049"/>
                <a:gd name="connsiteY1" fmla="*/ 395 h 2584"/>
                <a:gd name="connsiteX2" fmla="*/ 3049 w 3049"/>
                <a:gd name="connsiteY2" fmla="*/ 1347 h 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2584">
                  <a:moveTo>
                    <a:pt x="3049" y="1347"/>
                  </a:moveTo>
                  <a:cubicBezTo>
                    <a:pt x="2097" y="395"/>
                    <a:pt x="1144" y="-558"/>
                    <a:pt x="192" y="395"/>
                  </a:cubicBezTo>
                  <a:cubicBezTo>
                    <a:pt x="-761" y="1347"/>
                    <a:pt x="2097" y="4205"/>
                    <a:pt x="3049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1" name="Freeform: Shape 1120">
              <a:extLst>
                <a:ext uri="{FF2B5EF4-FFF2-40B4-BE49-F238E27FC236}">
                  <a16:creationId xmlns:a16="http://schemas.microsoft.com/office/drawing/2014/main" id="{C759FF4D-067A-498C-BFAD-95F032C98F8D}"/>
                </a:ext>
              </a:extLst>
            </p:cNvPr>
            <p:cNvSpPr/>
            <p:nvPr/>
          </p:nvSpPr>
          <p:spPr>
            <a:xfrm>
              <a:off x="5679431" y="4529803"/>
              <a:ext cx="2857" cy="2857"/>
            </a:xfrm>
            <a:custGeom>
              <a:avLst/>
              <a:gdLst>
                <a:gd name="connsiteX0" fmla="*/ 1905 w 2857"/>
                <a:gd name="connsiteY0" fmla="*/ 2857 h 2857"/>
                <a:gd name="connsiteX1" fmla="*/ 2857 w 2857"/>
                <a:gd name="connsiteY1" fmla="*/ 1905 h 2857"/>
                <a:gd name="connsiteX2" fmla="*/ 952 w 2857"/>
                <a:gd name="connsiteY2" fmla="*/ 0 h 2857"/>
                <a:gd name="connsiteX3" fmla="*/ 0 w 2857"/>
                <a:gd name="connsiteY3" fmla="*/ 953 h 2857"/>
                <a:gd name="connsiteX4" fmla="*/ 1905 w 2857"/>
                <a:gd name="connsiteY4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857">
                  <a:moveTo>
                    <a:pt x="1905" y="2857"/>
                  </a:moveTo>
                  <a:cubicBezTo>
                    <a:pt x="1905" y="2857"/>
                    <a:pt x="2857" y="2857"/>
                    <a:pt x="2857" y="1905"/>
                  </a:cubicBezTo>
                  <a:cubicBezTo>
                    <a:pt x="1905" y="953"/>
                    <a:pt x="1905" y="953"/>
                    <a:pt x="952" y="0"/>
                  </a:cubicBezTo>
                  <a:lnTo>
                    <a:pt x="0" y="953"/>
                  </a:lnTo>
                  <a:cubicBezTo>
                    <a:pt x="952" y="953"/>
                    <a:pt x="952" y="2857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2" name="Freeform: Shape 1121">
              <a:extLst>
                <a:ext uri="{FF2B5EF4-FFF2-40B4-BE49-F238E27FC236}">
                  <a16:creationId xmlns:a16="http://schemas.microsoft.com/office/drawing/2014/main" id="{F66BC709-4CC1-465F-94D4-556716DA6678}"/>
                </a:ext>
              </a:extLst>
            </p:cNvPr>
            <p:cNvSpPr/>
            <p:nvPr/>
          </p:nvSpPr>
          <p:spPr>
            <a:xfrm>
              <a:off x="5681336" y="4528850"/>
              <a:ext cx="3810" cy="2830"/>
            </a:xfrm>
            <a:custGeom>
              <a:avLst/>
              <a:gdLst>
                <a:gd name="connsiteX0" fmla="*/ 3810 w 3810"/>
                <a:gd name="connsiteY0" fmla="*/ 1905 h 2830"/>
                <a:gd name="connsiteX1" fmla="*/ 2858 w 3810"/>
                <a:gd name="connsiteY1" fmla="*/ 1905 h 2830"/>
                <a:gd name="connsiteX2" fmla="*/ 1905 w 3810"/>
                <a:gd name="connsiteY2" fmla="*/ 0 h 2830"/>
                <a:gd name="connsiteX3" fmla="*/ 0 w 3810"/>
                <a:gd name="connsiteY3" fmla="*/ 953 h 2830"/>
                <a:gd name="connsiteX4" fmla="*/ 3810 w 3810"/>
                <a:gd name="connsiteY4" fmla="*/ 1905 h 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2830">
                  <a:moveTo>
                    <a:pt x="3810" y="1905"/>
                  </a:moveTo>
                  <a:lnTo>
                    <a:pt x="2858" y="1905"/>
                  </a:lnTo>
                  <a:cubicBezTo>
                    <a:pt x="3810" y="953"/>
                    <a:pt x="2858" y="0"/>
                    <a:pt x="1905" y="0"/>
                  </a:cubicBezTo>
                  <a:lnTo>
                    <a:pt x="0" y="953"/>
                  </a:lnTo>
                  <a:cubicBezTo>
                    <a:pt x="953" y="0"/>
                    <a:pt x="1905" y="4763"/>
                    <a:pt x="381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3" name="Freeform: Shape 1122">
              <a:extLst>
                <a:ext uri="{FF2B5EF4-FFF2-40B4-BE49-F238E27FC236}">
                  <a16:creationId xmlns:a16="http://schemas.microsoft.com/office/drawing/2014/main" id="{48E2660F-DA3A-460E-AF26-E2F466157E87}"/>
                </a:ext>
              </a:extLst>
            </p:cNvPr>
            <p:cNvSpPr/>
            <p:nvPr/>
          </p:nvSpPr>
          <p:spPr>
            <a:xfrm>
              <a:off x="5680384" y="452980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4" name="Freeform: Shape 1123">
              <a:extLst>
                <a:ext uri="{FF2B5EF4-FFF2-40B4-BE49-F238E27FC236}">
                  <a16:creationId xmlns:a16="http://schemas.microsoft.com/office/drawing/2014/main" id="{9F7F4725-56EB-4861-808A-E9C6BD50FDFB}"/>
                </a:ext>
              </a:extLst>
            </p:cNvPr>
            <p:cNvSpPr/>
            <p:nvPr/>
          </p:nvSpPr>
          <p:spPr>
            <a:xfrm>
              <a:off x="5746664" y="4372402"/>
              <a:ext cx="1347" cy="1190"/>
            </a:xfrm>
            <a:custGeom>
              <a:avLst/>
              <a:gdLst>
                <a:gd name="connsiteX0" fmla="*/ 1347 w 1347"/>
                <a:gd name="connsiteY0" fmla="*/ 238 h 1190"/>
                <a:gd name="connsiteX1" fmla="*/ 395 w 1347"/>
                <a:gd name="connsiteY1" fmla="*/ 1191 h 1190"/>
                <a:gd name="connsiteX2" fmla="*/ 1347 w 1347"/>
                <a:gd name="connsiteY2" fmla="*/ 238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190">
                  <a:moveTo>
                    <a:pt x="1347" y="238"/>
                  </a:moveTo>
                  <a:cubicBezTo>
                    <a:pt x="395" y="238"/>
                    <a:pt x="-558" y="-714"/>
                    <a:pt x="395" y="1191"/>
                  </a:cubicBezTo>
                  <a:cubicBezTo>
                    <a:pt x="395" y="1191"/>
                    <a:pt x="1347" y="1191"/>
                    <a:pt x="1347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5" name="Freeform: Shape 1124">
              <a:extLst>
                <a:ext uri="{FF2B5EF4-FFF2-40B4-BE49-F238E27FC236}">
                  <a16:creationId xmlns:a16="http://schemas.microsoft.com/office/drawing/2014/main" id="{DB3EFCD8-3C2D-4669-BBC5-CC8D63420209}"/>
                </a:ext>
              </a:extLst>
            </p:cNvPr>
            <p:cNvSpPr/>
            <p:nvPr/>
          </p:nvSpPr>
          <p:spPr>
            <a:xfrm>
              <a:off x="5644189" y="4611998"/>
              <a:ext cx="2857" cy="4673"/>
            </a:xfrm>
            <a:custGeom>
              <a:avLst/>
              <a:gdLst>
                <a:gd name="connsiteX0" fmla="*/ 0 w 2857"/>
                <a:gd name="connsiteY0" fmla="*/ 1624 h 4673"/>
                <a:gd name="connsiteX1" fmla="*/ 2857 w 2857"/>
                <a:gd name="connsiteY1" fmla="*/ 4482 h 4673"/>
                <a:gd name="connsiteX2" fmla="*/ 952 w 2857"/>
                <a:gd name="connsiteY2" fmla="*/ 2577 h 4673"/>
                <a:gd name="connsiteX3" fmla="*/ 1905 w 2857"/>
                <a:gd name="connsiteY3" fmla="*/ 2577 h 4673"/>
                <a:gd name="connsiteX4" fmla="*/ 0 w 2857"/>
                <a:gd name="connsiteY4" fmla="*/ 1624 h 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4673">
                  <a:moveTo>
                    <a:pt x="0" y="1624"/>
                  </a:moveTo>
                  <a:cubicBezTo>
                    <a:pt x="952" y="2577"/>
                    <a:pt x="1905" y="5434"/>
                    <a:pt x="2857" y="4482"/>
                  </a:cubicBezTo>
                  <a:lnTo>
                    <a:pt x="952" y="2577"/>
                  </a:lnTo>
                  <a:cubicBezTo>
                    <a:pt x="952" y="1624"/>
                    <a:pt x="1905" y="2577"/>
                    <a:pt x="1905" y="2577"/>
                  </a:cubicBezTo>
                  <a:cubicBezTo>
                    <a:pt x="1905" y="-3138"/>
                    <a:pt x="952" y="2577"/>
                    <a:pt x="0" y="16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6" name="Freeform: Shape 1125">
              <a:extLst>
                <a:ext uri="{FF2B5EF4-FFF2-40B4-BE49-F238E27FC236}">
                  <a16:creationId xmlns:a16="http://schemas.microsoft.com/office/drawing/2014/main" id="{2EB978A5-D6B2-409F-9F18-7EEEE0433951}"/>
                </a:ext>
              </a:extLst>
            </p:cNvPr>
            <p:cNvSpPr/>
            <p:nvPr/>
          </p:nvSpPr>
          <p:spPr>
            <a:xfrm>
              <a:off x="5685146" y="4518372"/>
              <a:ext cx="952" cy="1905"/>
            </a:xfrm>
            <a:custGeom>
              <a:avLst/>
              <a:gdLst>
                <a:gd name="connsiteX0" fmla="*/ 952 w 952"/>
                <a:gd name="connsiteY0" fmla="*/ 1905 h 1905"/>
                <a:gd name="connsiteX1" fmla="*/ 952 w 952"/>
                <a:gd name="connsiteY1" fmla="*/ 953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2" y="1905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7" name="Freeform: Shape 1126">
              <a:extLst>
                <a:ext uri="{FF2B5EF4-FFF2-40B4-BE49-F238E27FC236}">
                  <a16:creationId xmlns:a16="http://schemas.microsoft.com/office/drawing/2014/main" id="{253559DF-F070-4D7C-9E2F-8B59B8BA6B40}"/>
                </a:ext>
              </a:extLst>
            </p:cNvPr>
            <p:cNvSpPr/>
            <p:nvPr/>
          </p:nvSpPr>
          <p:spPr>
            <a:xfrm>
              <a:off x="5646093" y="4606955"/>
              <a:ext cx="1905" cy="1904"/>
            </a:xfrm>
            <a:custGeom>
              <a:avLst/>
              <a:gdLst>
                <a:gd name="connsiteX0" fmla="*/ 1905 w 1905"/>
                <a:gd name="connsiteY0" fmla="*/ 952 h 1904"/>
                <a:gd name="connsiteX1" fmla="*/ 0 w 1905"/>
                <a:gd name="connsiteY1" fmla="*/ 0 h 1904"/>
                <a:gd name="connsiteX2" fmla="*/ 0 w 1905"/>
                <a:gd name="connsiteY2" fmla="*/ 1905 h 1904"/>
                <a:gd name="connsiteX3" fmla="*/ 1905 w 1905"/>
                <a:gd name="connsiteY3" fmla="*/ 1905 h 1904"/>
                <a:gd name="connsiteX4" fmla="*/ 1905 w 1905"/>
                <a:gd name="connsiteY4" fmla="*/ 952 h 1904"/>
                <a:gd name="connsiteX5" fmla="*/ 1905 w 1905"/>
                <a:gd name="connsiteY5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1904">
                  <a:moveTo>
                    <a:pt x="1905" y="952"/>
                  </a:moveTo>
                  <a:lnTo>
                    <a:pt x="0" y="0"/>
                  </a:lnTo>
                  <a:cubicBezTo>
                    <a:pt x="953" y="0"/>
                    <a:pt x="953" y="1905"/>
                    <a:pt x="0" y="1905"/>
                  </a:cubicBezTo>
                  <a:lnTo>
                    <a:pt x="1905" y="1905"/>
                  </a:lnTo>
                  <a:lnTo>
                    <a:pt x="1905" y="952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8" name="Freeform: Shape 1127">
              <a:extLst>
                <a:ext uri="{FF2B5EF4-FFF2-40B4-BE49-F238E27FC236}">
                  <a16:creationId xmlns:a16="http://schemas.microsoft.com/office/drawing/2014/main" id="{6445AD15-5A8A-4A49-AE16-89493D158213}"/>
                </a:ext>
              </a:extLst>
            </p:cNvPr>
            <p:cNvSpPr/>
            <p:nvPr/>
          </p:nvSpPr>
          <p:spPr>
            <a:xfrm>
              <a:off x="5672497" y="4539433"/>
              <a:ext cx="2446" cy="3704"/>
            </a:xfrm>
            <a:custGeom>
              <a:avLst/>
              <a:gdLst>
                <a:gd name="connsiteX0" fmla="*/ 2172 w 2446"/>
                <a:gd name="connsiteY0" fmla="*/ 847 h 3704"/>
                <a:gd name="connsiteX1" fmla="*/ 267 w 2446"/>
                <a:gd name="connsiteY1" fmla="*/ 847 h 3704"/>
                <a:gd name="connsiteX2" fmla="*/ 1219 w 2446"/>
                <a:gd name="connsiteY2" fmla="*/ 1799 h 3704"/>
                <a:gd name="connsiteX3" fmla="*/ 267 w 2446"/>
                <a:gd name="connsiteY3" fmla="*/ 3704 h 3704"/>
                <a:gd name="connsiteX4" fmla="*/ 2172 w 2446"/>
                <a:gd name="connsiteY4" fmla="*/ 3704 h 3704"/>
                <a:gd name="connsiteX5" fmla="*/ 2172 w 2446"/>
                <a:gd name="connsiteY5" fmla="*/ 847 h 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6" h="3704">
                  <a:moveTo>
                    <a:pt x="2172" y="847"/>
                  </a:moveTo>
                  <a:cubicBezTo>
                    <a:pt x="1219" y="-1058"/>
                    <a:pt x="1219" y="847"/>
                    <a:pt x="267" y="847"/>
                  </a:cubicBezTo>
                  <a:cubicBezTo>
                    <a:pt x="267" y="847"/>
                    <a:pt x="267" y="847"/>
                    <a:pt x="1219" y="1799"/>
                  </a:cubicBezTo>
                  <a:cubicBezTo>
                    <a:pt x="1219" y="2752"/>
                    <a:pt x="-686" y="1799"/>
                    <a:pt x="267" y="3704"/>
                  </a:cubicBezTo>
                  <a:lnTo>
                    <a:pt x="2172" y="3704"/>
                  </a:lnTo>
                  <a:cubicBezTo>
                    <a:pt x="3124" y="3704"/>
                    <a:pt x="1219" y="2752"/>
                    <a:pt x="2172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9" name="Freeform: Shape 1128">
              <a:extLst>
                <a:ext uri="{FF2B5EF4-FFF2-40B4-BE49-F238E27FC236}">
                  <a16:creationId xmlns:a16="http://schemas.microsoft.com/office/drawing/2014/main" id="{E6936507-CFE3-44DA-A6D9-7690EB3850A1}"/>
                </a:ext>
              </a:extLst>
            </p:cNvPr>
            <p:cNvSpPr/>
            <p:nvPr/>
          </p:nvSpPr>
          <p:spPr>
            <a:xfrm>
              <a:off x="5692343" y="4499322"/>
              <a:ext cx="423" cy="423"/>
            </a:xfrm>
            <a:custGeom>
              <a:avLst/>
              <a:gdLst>
                <a:gd name="connsiteX0" fmla="*/ 423 w 423"/>
                <a:gd name="connsiteY0" fmla="*/ 0 h 423"/>
                <a:gd name="connsiteX1" fmla="*/ 423 w 423"/>
                <a:gd name="connsiteY1" fmla="*/ 0 h 423"/>
                <a:gd name="connsiteX2" fmla="*/ 423 w 423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423" y="953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0" name="Freeform: Shape 1129">
              <a:extLst>
                <a:ext uri="{FF2B5EF4-FFF2-40B4-BE49-F238E27FC236}">
                  <a16:creationId xmlns:a16="http://schemas.microsoft.com/office/drawing/2014/main" id="{25A7F50C-12FD-461F-95AF-CDFCD4244009}"/>
                </a:ext>
              </a:extLst>
            </p:cNvPr>
            <p:cNvSpPr/>
            <p:nvPr/>
          </p:nvSpPr>
          <p:spPr>
            <a:xfrm>
              <a:off x="5631806" y="4632672"/>
              <a:ext cx="3809" cy="1905"/>
            </a:xfrm>
            <a:custGeom>
              <a:avLst/>
              <a:gdLst>
                <a:gd name="connsiteX0" fmla="*/ 0 w 3809"/>
                <a:gd name="connsiteY0" fmla="*/ 1905 h 1905"/>
                <a:gd name="connsiteX1" fmla="*/ 3810 w 3809"/>
                <a:gd name="connsiteY1" fmla="*/ 1905 h 1905"/>
                <a:gd name="connsiteX2" fmla="*/ 1905 w 3809"/>
                <a:gd name="connsiteY2" fmla="*/ 0 h 1905"/>
                <a:gd name="connsiteX3" fmla="*/ 0 w 3809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1905">
                  <a:moveTo>
                    <a:pt x="0" y="1905"/>
                  </a:moveTo>
                  <a:cubicBezTo>
                    <a:pt x="953" y="1905"/>
                    <a:pt x="2858" y="953"/>
                    <a:pt x="3810" y="1905"/>
                  </a:cubicBezTo>
                  <a:lnTo>
                    <a:pt x="1905" y="0"/>
                  </a:lnTo>
                  <a:cubicBezTo>
                    <a:pt x="1905" y="1905"/>
                    <a:pt x="953" y="0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1" name="Freeform: Shape 1130">
              <a:extLst>
                <a:ext uri="{FF2B5EF4-FFF2-40B4-BE49-F238E27FC236}">
                  <a16:creationId xmlns:a16="http://schemas.microsoft.com/office/drawing/2014/main" id="{8EF3EA83-6B12-4C3A-81F3-9F7AF9CFA225}"/>
                </a:ext>
              </a:extLst>
            </p:cNvPr>
            <p:cNvSpPr/>
            <p:nvPr/>
          </p:nvSpPr>
          <p:spPr>
            <a:xfrm>
              <a:off x="5633711" y="463267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2" name="Freeform: Shape 1131">
              <a:extLst>
                <a:ext uri="{FF2B5EF4-FFF2-40B4-BE49-F238E27FC236}">
                  <a16:creationId xmlns:a16="http://schemas.microsoft.com/office/drawing/2014/main" id="{E2BE241E-5BAA-4C10-A23D-EE446F27C984}"/>
                </a:ext>
              </a:extLst>
            </p:cNvPr>
            <p:cNvSpPr/>
            <p:nvPr/>
          </p:nvSpPr>
          <p:spPr>
            <a:xfrm>
              <a:off x="5633288" y="4632249"/>
              <a:ext cx="423" cy="423"/>
            </a:xfrm>
            <a:custGeom>
              <a:avLst/>
              <a:gdLst>
                <a:gd name="connsiteX0" fmla="*/ 423 w 423"/>
                <a:gd name="connsiteY0" fmla="*/ 423 h 423"/>
                <a:gd name="connsiteX1" fmla="*/ 423 w 423"/>
                <a:gd name="connsiteY1" fmla="*/ 423 h 423"/>
                <a:gd name="connsiteX2" fmla="*/ 423 w 423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423" y="423"/>
                  </a:moveTo>
                  <a:lnTo>
                    <a:pt x="423" y="423"/>
                  </a:lnTo>
                  <a:cubicBezTo>
                    <a:pt x="-529" y="423"/>
                    <a:pt x="423" y="-529"/>
                    <a:pt x="42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3" name="Freeform: Shape 1132">
              <a:extLst>
                <a:ext uri="{FF2B5EF4-FFF2-40B4-BE49-F238E27FC236}">
                  <a16:creationId xmlns:a16="http://schemas.microsoft.com/office/drawing/2014/main" id="{5D236414-38FB-4B58-89F2-A7E7468380A8}"/>
                </a:ext>
              </a:extLst>
            </p:cNvPr>
            <p:cNvSpPr/>
            <p:nvPr/>
          </p:nvSpPr>
          <p:spPr>
            <a:xfrm>
              <a:off x="5631806" y="4638388"/>
              <a:ext cx="952" cy="1905"/>
            </a:xfrm>
            <a:custGeom>
              <a:avLst/>
              <a:gdLst>
                <a:gd name="connsiteX0" fmla="*/ 0 w 952"/>
                <a:gd name="connsiteY0" fmla="*/ 953 h 1905"/>
                <a:gd name="connsiteX1" fmla="*/ 0 w 952"/>
                <a:gd name="connsiteY1" fmla="*/ 1905 h 1905"/>
                <a:gd name="connsiteX2" fmla="*/ 953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953"/>
                  </a:moveTo>
                  <a:lnTo>
                    <a:pt x="0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1133">
              <a:extLst>
                <a:ext uri="{FF2B5EF4-FFF2-40B4-BE49-F238E27FC236}">
                  <a16:creationId xmlns:a16="http://schemas.microsoft.com/office/drawing/2014/main" id="{160F0FDF-5F6D-4F55-A380-FBBCBCF4D7FB}"/>
                </a:ext>
              </a:extLst>
            </p:cNvPr>
            <p:cNvSpPr/>
            <p:nvPr/>
          </p:nvSpPr>
          <p:spPr>
            <a:xfrm>
              <a:off x="5635616" y="4617432"/>
              <a:ext cx="3810" cy="2857"/>
            </a:xfrm>
            <a:custGeom>
              <a:avLst/>
              <a:gdLst>
                <a:gd name="connsiteX0" fmla="*/ 1905 w 3810"/>
                <a:gd name="connsiteY0" fmla="*/ 0 h 2857"/>
                <a:gd name="connsiteX1" fmla="*/ 0 w 3810"/>
                <a:gd name="connsiteY1" fmla="*/ 953 h 2857"/>
                <a:gd name="connsiteX2" fmla="*/ 3810 w 3810"/>
                <a:gd name="connsiteY2" fmla="*/ 2858 h 2857"/>
                <a:gd name="connsiteX3" fmla="*/ 1905 w 3810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2857">
                  <a:moveTo>
                    <a:pt x="1905" y="0"/>
                  </a:moveTo>
                  <a:cubicBezTo>
                    <a:pt x="1905" y="2858"/>
                    <a:pt x="953" y="-952"/>
                    <a:pt x="0" y="953"/>
                  </a:cubicBezTo>
                  <a:lnTo>
                    <a:pt x="3810" y="2858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1134">
              <a:extLst>
                <a:ext uri="{FF2B5EF4-FFF2-40B4-BE49-F238E27FC236}">
                  <a16:creationId xmlns:a16="http://schemas.microsoft.com/office/drawing/2014/main" id="{A4E43AB0-00FA-4856-95D0-B78ACA97BA3D}"/>
                </a:ext>
              </a:extLst>
            </p:cNvPr>
            <p:cNvSpPr/>
            <p:nvPr/>
          </p:nvSpPr>
          <p:spPr>
            <a:xfrm>
              <a:off x="5691814" y="4486940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0 w 952"/>
                <a:gd name="connsiteY1" fmla="*/ 0 h 1904"/>
                <a:gd name="connsiteX2" fmla="*/ 952 w 952"/>
                <a:gd name="connsiteY2" fmla="*/ 1905 h 1904"/>
                <a:gd name="connsiteX3" fmla="*/ 0 w 952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952" y="1905"/>
                  </a:lnTo>
                  <a:cubicBezTo>
                    <a:pt x="952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1135">
              <a:extLst>
                <a:ext uri="{FF2B5EF4-FFF2-40B4-BE49-F238E27FC236}">
                  <a16:creationId xmlns:a16="http://schemas.microsoft.com/office/drawing/2014/main" id="{C972BA42-AB1A-46D9-B6E3-C4BAEA99B0DA}"/>
                </a:ext>
              </a:extLst>
            </p:cNvPr>
            <p:cNvSpPr/>
            <p:nvPr/>
          </p:nvSpPr>
          <p:spPr>
            <a:xfrm>
              <a:off x="5728009" y="4394124"/>
              <a:ext cx="1905" cy="1923"/>
            </a:xfrm>
            <a:custGeom>
              <a:avLst/>
              <a:gdLst>
                <a:gd name="connsiteX0" fmla="*/ 1905 w 1905"/>
                <a:gd name="connsiteY0" fmla="*/ 423 h 1923"/>
                <a:gd name="connsiteX1" fmla="*/ 0 w 1905"/>
                <a:gd name="connsiteY1" fmla="*/ 423 h 1923"/>
                <a:gd name="connsiteX2" fmla="*/ 1905 w 1905"/>
                <a:gd name="connsiteY2" fmla="*/ 423 h 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23">
                  <a:moveTo>
                    <a:pt x="1905" y="423"/>
                  </a:moveTo>
                  <a:cubicBezTo>
                    <a:pt x="952" y="-529"/>
                    <a:pt x="0" y="423"/>
                    <a:pt x="0" y="423"/>
                  </a:cubicBezTo>
                  <a:cubicBezTo>
                    <a:pt x="952" y="-529"/>
                    <a:pt x="1905" y="423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7" name="Freeform: Shape 1136">
              <a:extLst>
                <a:ext uri="{FF2B5EF4-FFF2-40B4-BE49-F238E27FC236}">
                  <a16:creationId xmlns:a16="http://schemas.microsoft.com/office/drawing/2014/main" id="{2F40D89B-C5D9-4F86-BECD-6E07147EE087}"/>
                </a:ext>
              </a:extLst>
            </p:cNvPr>
            <p:cNvSpPr/>
            <p:nvPr/>
          </p:nvSpPr>
          <p:spPr>
            <a:xfrm>
              <a:off x="5706101" y="4448840"/>
              <a:ext cx="1905" cy="2035"/>
            </a:xfrm>
            <a:custGeom>
              <a:avLst/>
              <a:gdLst>
                <a:gd name="connsiteX0" fmla="*/ 1905 w 1905"/>
                <a:gd name="connsiteY0" fmla="*/ 953 h 2035"/>
                <a:gd name="connsiteX1" fmla="*/ 952 w 1905"/>
                <a:gd name="connsiteY1" fmla="*/ 0 h 2035"/>
                <a:gd name="connsiteX2" fmla="*/ 0 w 1905"/>
                <a:gd name="connsiteY2" fmla="*/ 953 h 2035"/>
                <a:gd name="connsiteX3" fmla="*/ 1905 w 1905"/>
                <a:gd name="connsiteY3" fmla="*/ 953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035">
                  <a:moveTo>
                    <a:pt x="1905" y="953"/>
                  </a:moveTo>
                  <a:lnTo>
                    <a:pt x="952" y="0"/>
                  </a:lnTo>
                  <a:cubicBezTo>
                    <a:pt x="952" y="953"/>
                    <a:pt x="0" y="0"/>
                    <a:pt x="0" y="953"/>
                  </a:cubicBezTo>
                  <a:cubicBezTo>
                    <a:pt x="0" y="0"/>
                    <a:pt x="952" y="3810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8" name="Freeform: Shape 1137">
              <a:extLst>
                <a:ext uri="{FF2B5EF4-FFF2-40B4-BE49-F238E27FC236}">
                  <a16:creationId xmlns:a16="http://schemas.microsoft.com/office/drawing/2014/main" id="{2001EAEF-9D99-4077-A520-5F9528C51673}"/>
                </a:ext>
              </a:extLst>
            </p:cNvPr>
            <p:cNvSpPr/>
            <p:nvPr/>
          </p:nvSpPr>
          <p:spPr>
            <a:xfrm>
              <a:off x="5724884" y="4399310"/>
              <a:ext cx="1219" cy="1905"/>
            </a:xfrm>
            <a:custGeom>
              <a:avLst/>
              <a:gdLst>
                <a:gd name="connsiteX0" fmla="*/ 1219 w 1219"/>
                <a:gd name="connsiteY0" fmla="*/ 1905 h 1905"/>
                <a:gd name="connsiteX1" fmla="*/ 267 w 1219"/>
                <a:gd name="connsiteY1" fmla="*/ 0 h 1905"/>
                <a:gd name="connsiteX2" fmla="*/ 1219 w 1219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1905">
                  <a:moveTo>
                    <a:pt x="1219" y="1905"/>
                  </a:moveTo>
                  <a:cubicBezTo>
                    <a:pt x="1219" y="953"/>
                    <a:pt x="267" y="953"/>
                    <a:pt x="267" y="0"/>
                  </a:cubicBezTo>
                  <a:cubicBezTo>
                    <a:pt x="-686" y="953"/>
                    <a:pt x="1219" y="953"/>
                    <a:pt x="1219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9" name="Freeform: Shape 1138">
              <a:extLst>
                <a:ext uri="{FF2B5EF4-FFF2-40B4-BE49-F238E27FC236}">
                  <a16:creationId xmlns:a16="http://schemas.microsoft.com/office/drawing/2014/main" id="{D88BE7DF-AC3B-479B-854D-068C2A9074A9}"/>
                </a:ext>
              </a:extLst>
            </p:cNvPr>
            <p:cNvSpPr/>
            <p:nvPr/>
          </p:nvSpPr>
          <p:spPr>
            <a:xfrm>
              <a:off x="5725151" y="4389785"/>
              <a:ext cx="1905" cy="5840"/>
            </a:xfrm>
            <a:custGeom>
              <a:avLst/>
              <a:gdLst>
                <a:gd name="connsiteX0" fmla="*/ 1905 w 1905"/>
                <a:gd name="connsiteY0" fmla="*/ 5715 h 5840"/>
                <a:gd name="connsiteX1" fmla="*/ 0 w 1905"/>
                <a:gd name="connsiteY1" fmla="*/ 0 h 5840"/>
                <a:gd name="connsiteX2" fmla="*/ 0 w 1905"/>
                <a:gd name="connsiteY2" fmla="*/ 953 h 5840"/>
                <a:gd name="connsiteX3" fmla="*/ 1905 w 1905"/>
                <a:gd name="connsiteY3" fmla="*/ 5715 h 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5840">
                  <a:moveTo>
                    <a:pt x="1905" y="5715"/>
                  </a:moveTo>
                  <a:lnTo>
                    <a:pt x="0" y="0"/>
                  </a:lnTo>
                  <a:lnTo>
                    <a:pt x="0" y="953"/>
                  </a:lnTo>
                  <a:cubicBezTo>
                    <a:pt x="0" y="1905"/>
                    <a:pt x="0" y="6668"/>
                    <a:pt x="19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0" name="Freeform: Shape 1139">
              <a:extLst>
                <a:ext uri="{FF2B5EF4-FFF2-40B4-BE49-F238E27FC236}">
                  <a16:creationId xmlns:a16="http://schemas.microsoft.com/office/drawing/2014/main" id="{3BB7820C-9304-42B6-B224-6B16CEA52273}"/>
                </a:ext>
              </a:extLst>
            </p:cNvPr>
            <p:cNvSpPr/>
            <p:nvPr/>
          </p:nvSpPr>
          <p:spPr>
            <a:xfrm>
              <a:off x="5685146" y="4488845"/>
              <a:ext cx="1905" cy="1905"/>
            </a:xfrm>
            <a:custGeom>
              <a:avLst/>
              <a:gdLst>
                <a:gd name="connsiteX0" fmla="*/ 1905 w 1905"/>
                <a:gd name="connsiteY0" fmla="*/ 1905 h 1905"/>
                <a:gd name="connsiteX1" fmla="*/ 0 w 1905"/>
                <a:gd name="connsiteY1" fmla="*/ 0 h 1905"/>
                <a:gd name="connsiteX2" fmla="*/ 0 w 1905"/>
                <a:gd name="connsiteY2" fmla="*/ 1905 h 1905"/>
                <a:gd name="connsiteX3" fmla="*/ 1905 w 1905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1905" y="1905"/>
                  </a:moveTo>
                  <a:cubicBezTo>
                    <a:pt x="952" y="953"/>
                    <a:pt x="952" y="1905"/>
                    <a:pt x="0" y="0"/>
                  </a:cubicBezTo>
                  <a:cubicBezTo>
                    <a:pt x="0" y="953"/>
                    <a:pt x="0" y="953"/>
                    <a:pt x="0" y="1905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1140">
              <a:extLst>
                <a:ext uri="{FF2B5EF4-FFF2-40B4-BE49-F238E27FC236}">
                  <a16:creationId xmlns:a16="http://schemas.microsoft.com/office/drawing/2014/main" id="{A843A1D0-C3F2-4833-9F9B-514812A34211}"/>
                </a:ext>
              </a:extLst>
            </p:cNvPr>
            <p:cNvSpPr/>
            <p:nvPr/>
          </p:nvSpPr>
          <p:spPr>
            <a:xfrm>
              <a:off x="5685146" y="449170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1141">
              <a:extLst>
                <a:ext uri="{FF2B5EF4-FFF2-40B4-BE49-F238E27FC236}">
                  <a16:creationId xmlns:a16="http://schemas.microsoft.com/office/drawing/2014/main" id="{DBF7D793-A5F0-4339-A0F7-254D38BC20F7}"/>
                </a:ext>
              </a:extLst>
            </p:cNvPr>
            <p:cNvSpPr/>
            <p:nvPr/>
          </p:nvSpPr>
          <p:spPr>
            <a:xfrm>
              <a:off x="5683241" y="4489797"/>
              <a:ext cx="2857" cy="4762"/>
            </a:xfrm>
            <a:custGeom>
              <a:avLst/>
              <a:gdLst>
                <a:gd name="connsiteX0" fmla="*/ 2857 w 2857"/>
                <a:gd name="connsiteY0" fmla="*/ 4763 h 4762"/>
                <a:gd name="connsiteX1" fmla="*/ 1905 w 2857"/>
                <a:gd name="connsiteY1" fmla="*/ 1905 h 4762"/>
                <a:gd name="connsiteX2" fmla="*/ 953 w 2857"/>
                <a:gd name="connsiteY2" fmla="*/ 3810 h 4762"/>
                <a:gd name="connsiteX3" fmla="*/ 953 w 2857"/>
                <a:gd name="connsiteY3" fmla="*/ 0 h 4762"/>
                <a:gd name="connsiteX4" fmla="*/ 0 w 2857"/>
                <a:gd name="connsiteY4" fmla="*/ 2858 h 4762"/>
                <a:gd name="connsiteX5" fmla="*/ 2857 w 2857"/>
                <a:gd name="connsiteY5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762">
                  <a:moveTo>
                    <a:pt x="2857" y="4763"/>
                  </a:moveTo>
                  <a:lnTo>
                    <a:pt x="1905" y="1905"/>
                  </a:lnTo>
                  <a:cubicBezTo>
                    <a:pt x="1905" y="2858"/>
                    <a:pt x="1905" y="3810"/>
                    <a:pt x="953" y="3810"/>
                  </a:cubicBezTo>
                  <a:lnTo>
                    <a:pt x="953" y="0"/>
                  </a:lnTo>
                  <a:cubicBezTo>
                    <a:pt x="0" y="0"/>
                    <a:pt x="1905" y="2858"/>
                    <a:pt x="0" y="2858"/>
                  </a:cubicBezTo>
                  <a:cubicBezTo>
                    <a:pt x="1905" y="4763"/>
                    <a:pt x="2857" y="2858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3" name="Freeform: Shape 1142">
              <a:extLst>
                <a:ext uri="{FF2B5EF4-FFF2-40B4-BE49-F238E27FC236}">
                  <a16:creationId xmlns:a16="http://schemas.microsoft.com/office/drawing/2014/main" id="{011FEDB8-D615-4F74-9109-D56420D29A5C}"/>
                </a:ext>
              </a:extLst>
            </p:cNvPr>
            <p:cNvSpPr/>
            <p:nvPr/>
          </p:nvSpPr>
          <p:spPr>
            <a:xfrm>
              <a:off x="5726103" y="4388409"/>
              <a:ext cx="952" cy="2328"/>
            </a:xfrm>
            <a:custGeom>
              <a:avLst/>
              <a:gdLst>
                <a:gd name="connsiteX0" fmla="*/ 953 w 952"/>
                <a:gd name="connsiteY0" fmla="*/ 423 h 2328"/>
                <a:gd name="connsiteX1" fmla="*/ 0 w 952"/>
                <a:gd name="connsiteY1" fmla="*/ 423 h 2328"/>
                <a:gd name="connsiteX2" fmla="*/ 953 w 952"/>
                <a:gd name="connsiteY2" fmla="*/ 2328 h 2328"/>
                <a:gd name="connsiteX3" fmla="*/ 953 w 952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328">
                  <a:moveTo>
                    <a:pt x="953" y="423"/>
                  </a:moveTo>
                  <a:cubicBezTo>
                    <a:pt x="953" y="423"/>
                    <a:pt x="0" y="-529"/>
                    <a:pt x="0" y="423"/>
                  </a:cubicBezTo>
                  <a:lnTo>
                    <a:pt x="953" y="2328"/>
                  </a:lnTo>
                  <a:cubicBezTo>
                    <a:pt x="953" y="1376"/>
                    <a:pt x="953" y="423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1143">
              <a:extLst>
                <a:ext uri="{FF2B5EF4-FFF2-40B4-BE49-F238E27FC236}">
                  <a16:creationId xmlns:a16="http://schemas.microsoft.com/office/drawing/2014/main" id="{0A1185C3-D5D7-49E0-937E-DD037CDE7C44}"/>
                </a:ext>
              </a:extLst>
            </p:cNvPr>
            <p:cNvSpPr/>
            <p:nvPr/>
          </p:nvSpPr>
          <p:spPr>
            <a:xfrm>
              <a:off x="5627996" y="4613622"/>
              <a:ext cx="2280" cy="2857"/>
            </a:xfrm>
            <a:custGeom>
              <a:avLst/>
              <a:gdLst>
                <a:gd name="connsiteX0" fmla="*/ 953 w 2280"/>
                <a:gd name="connsiteY0" fmla="*/ 0 h 2857"/>
                <a:gd name="connsiteX1" fmla="*/ 0 w 2280"/>
                <a:gd name="connsiteY1" fmla="*/ 2858 h 2857"/>
                <a:gd name="connsiteX2" fmla="*/ 953 w 2280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0" h="2857">
                  <a:moveTo>
                    <a:pt x="953" y="0"/>
                  </a:moveTo>
                  <a:cubicBezTo>
                    <a:pt x="0" y="953"/>
                    <a:pt x="953" y="1905"/>
                    <a:pt x="0" y="2858"/>
                  </a:cubicBezTo>
                  <a:cubicBezTo>
                    <a:pt x="2857" y="2858"/>
                    <a:pt x="2857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1144">
              <a:extLst>
                <a:ext uri="{FF2B5EF4-FFF2-40B4-BE49-F238E27FC236}">
                  <a16:creationId xmlns:a16="http://schemas.microsoft.com/office/drawing/2014/main" id="{F9F6E9A7-F712-4D28-911D-3AC3DC4B82C0}"/>
                </a:ext>
              </a:extLst>
            </p:cNvPr>
            <p:cNvSpPr/>
            <p:nvPr/>
          </p:nvSpPr>
          <p:spPr>
            <a:xfrm>
              <a:off x="5646093" y="4567188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1145">
              <a:extLst>
                <a:ext uri="{FF2B5EF4-FFF2-40B4-BE49-F238E27FC236}">
                  <a16:creationId xmlns:a16="http://schemas.microsoft.com/office/drawing/2014/main" id="{132CFE8A-D4AE-4DB2-A7D8-EFBE9D377E96}"/>
                </a:ext>
              </a:extLst>
            </p:cNvPr>
            <p:cNvSpPr/>
            <p:nvPr/>
          </p:nvSpPr>
          <p:spPr>
            <a:xfrm>
              <a:off x="5700386" y="4432647"/>
              <a:ext cx="952" cy="2857"/>
            </a:xfrm>
            <a:custGeom>
              <a:avLst/>
              <a:gdLst>
                <a:gd name="connsiteX0" fmla="*/ 953 w 952"/>
                <a:gd name="connsiteY0" fmla="*/ 2858 h 2857"/>
                <a:gd name="connsiteX1" fmla="*/ 953 w 952"/>
                <a:gd name="connsiteY1" fmla="*/ 953 h 2857"/>
                <a:gd name="connsiteX2" fmla="*/ 0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2858"/>
                  </a:moveTo>
                  <a:lnTo>
                    <a:pt x="953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1146">
              <a:extLst>
                <a:ext uri="{FF2B5EF4-FFF2-40B4-BE49-F238E27FC236}">
                  <a16:creationId xmlns:a16="http://schemas.microsoft.com/office/drawing/2014/main" id="{55A6FFE7-AB4D-4336-918A-F23DF1D7F050}"/>
                </a:ext>
              </a:extLst>
            </p:cNvPr>
            <p:cNvSpPr/>
            <p:nvPr/>
          </p:nvSpPr>
          <p:spPr>
            <a:xfrm>
              <a:off x="5700386" y="4423815"/>
              <a:ext cx="2857" cy="8832"/>
            </a:xfrm>
            <a:custGeom>
              <a:avLst/>
              <a:gdLst>
                <a:gd name="connsiteX0" fmla="*/ 0 w 2857"/>
                <a:gd name="connsiteY0" fmla="*/ 5975 h 8832"/>
                <a:gd name="connsiteX1" fmla="*/ 2858 w 2857"/>
                <a:gd name="connsiteY1" fmla="*/ 7879 h 8832"/>
                <a:gd name="connsiteX2" fmla="*/ 1905 w 2857"/>
                <a:gd name="connsiteY2" fmla="*/ 8832 h 8832"/>
                <a:gd name="connsiteX3" fmla="*/ 953 w 2857"/>
                <a:gd name="connsiteY3" fmla="*/ 2165 h 8832"/>
                <a:gd name="connsiteX4" fmla="*/ 0 w 2857"/>
                <a:gd name="connsiteY4" fmla="*/ 260 h 8832"/>
                <a:gd name="connsiteX5" fmla="*/ 953 w 2857"/>
                <a:gd name="connsiteY5" fmla="*/ 4070 h 8832"/>
                <a:gd name="connsiteX6" fmla="*/ 0 w 2857"/>
                <a:gd name="connsiteY6" fmla="*/ 5975 h 8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8832">
                  <a:moveTo>
                    <a:pt x="0" y="5975"/>
                  </a:moveTo>
                  <a:cubicBezTo>
                    <a:pt x="0" y="8832"/>
                    <a:pt x="1905" y="5975"/>
                    <a:pt x="2858" y="7879"/>
                  </a:cubicBezTo>
                  <a:lnTo>
                    <a:pt x="1905" y="8832"/>
                  </a:lnTo>
                  <a:cubicBezTo>
                    <a:pt x="3810" y="5975"/>
                    <a:pt x="1905" y="5022"/>
                    <a:pt x="953" y="2165"/>
                  </a:cubicBezTo>
                  <a:cubicBezTo>
                    <a:pt x="953" y="1212"/>
                    <a:pt x="0" y="-693"/>
                    <a:pt x="0" y="260"/>
                  </a:cubicBezTo>
                  <a:cubicBezTo>
                    <a:pt x="0" y="2165"/>
                    <a:pt x="953" y="2165"/>
                    <a:pt x="953" y="4070"/>
                  </a:cubicBezTo>
                  <a:cubicBezTo>
                    <a:pt x="0" y="5022"/>
                    <a:pt x="0" y="5975"/>
                    <a:pt x="0" y="5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1147">
              <a:extLst>
                <a:ext uri="{FF2B5EF4-FFF2-40B4-BE49-F238E27FC236}">
                  <a16:creationId xmlns:a16="http://schemas.microsoft.com/office/drawing/2014/main" id="{D444EF33-DDF5-4C91-A3A4-AC51171A226A}"/>
                </a:ext>
              </a:extLst>
            </p:cNvPr>
            <p:cNvSpPr/>
            <p:nvPr/>
          </p:nvSpPr>
          <p:spPr>
            <a:xfrm>
              <a:off x="5717531" y="4378355"/>
              <a:ext cx="5137" cy="4762"/>
            </a:xfrm>
            <a:custGeom>
              <a:avLst/>
              <a:gdLst>
                <a:gd name="connsiteX0" fmla="*/ 2857 w 5137"/>
                <a:gd name="connsiteY0" fmla="*/ 4763 h 4762"/>
                <a:gd name="connsiteX1" fmla="*/ 1905 w 5137"/>
                <a:gd name="connsiteY1" fmla="*/ 2857 h 4762"/>
                <a:gd name="connsiteX2" fmla="*/ 3810 w 5137"/>
                <a:gd name="connsiteY2" fmla="*/ 3810 h 4762"/>
                <a:gd name="connsiteX3" fmla="*/ 2857 w 5137"/>
                <a:gd name="connsiteY3" fmla="*/ 0 h 4762"/>
                <a:gd name="connsiteX4" fmla="*/ 0 w 5137"/>
                <a:gd name="connsiteY4" fmla="*/ 952 h 4762"/>
                <a:gd name="connsiteX5" fmla="*/ 2857 w 5137"/>
                <a:gd name="connsiteY5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7" h="4762">
                  <a:moveTo>
                    <a:pt x="2857" y="4763"/>
                  </a:moveTo>
                  <a:cubicBezTo>
                    <a:pt x="1905" y="3810"/>
                    <a:pt x="1905" y="3810"/>
                    <a:pt x="1905" y="2857"/>
                  </a:cubicBezTo>
                  <a:cubicBezTo>
                    <a:pt x="2857" y="1905"/>
                    <a:pt x="3810" y="952"/>
                    <a:pt x="3810" y="3810"/>
                  </a:cubicBezTo>
                  <a:cubicBezTo>
                    <a:pt x="5715" y="3810"/>
                    <a:pt x="5715" y="0"/>
                    <a:pt x="2857" y="0"/>
                  </a:cubicBezTo>
                  <a:cubicBezTo>
                    <a:pt x="2857" y="952"/>
                    <a:pt x="0" y="0"/>
                    <a:pt x="0" y="952"/>
                  </a:cubicBezTo>
                  <a:cubicBezTo>
                    <a:pt x="952" y="2857"/>
                    <a:pt x="952" y="4763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1148">
              <a:extLst>
                <a:ext uri="{FF2B5EF4-FFF2-40B4-BE49-F238E27FC236}">
                  <a16:creationId xmlns:a16="http://schemas.microsoft.com/office/drawing/2014/main" id="{CFA0C1D0-8A9D-44D4-8372-BDE15595F194}"/>
                </a:ext>
              </a:extLst>
            </p:cNvPr>
            <p:cNvSpPr/>
            <p:nvPr/>
          </p:nvSpPr>
          <p:spPr>
            <a:xfrm>
              <a:off x="5714673" y="4383118"/>
              <a:ext cx="3810" cy="6667"/>
            </a:xfrm>
            <a:custGeom>
              <a:avLst/>
              <a:gdLst>
                <a:gd name="connsiteX0" fmla="*/ 1905 w 3810"/>
                <a:gd name="connsiteY0" fmla="*/ 6667 h 6667"/>
                <a:gd name="connsiteX1" fmla="*/ 1905 w 3810"/>
                <a:gd name="connsiteY1" fmla="*/ 4763 h 6667"/>
                <a:gd name="connsiteX2" fmla="*/ 3810 w 3810"/>
                <a:gd name="connsiteY2" fmla="*/ 4763 h 6667"/>
                <a:gd name="connsiteX3" fmla="*/ 2858 w 3810"/>
                <a:gd name="connsiteY3" fmla="*/ 952 h 6667"/>
                <a:gd name="connsiteX4" fmla="*/ 3810 w 3810"/>
                <a:gd name="connsiteY4" fmla="*/ 952 h 6667"/>
                <a:gd name="connsiteX5" fmla="*/ 2858 w 3810"/>
                <a:gd name="connsiteY5" fmla="*/ 0 h 6667"/>
                <a:gd name="connsiteX6" fmla="*/ 2858 w 3810"/>
                <a:gd name="connsiteY6" fmla="*/ 1905 h 6667"/>
                <a:gd name="connsiteX7" fmla="*/ 0 w 3810"/>
                <a:gd name="connsiteY7" fmla="*/ 2857 h 6667"/>
                <a:gd name="connsiteX8" fmla="*/ 1905 w 3810"/>
                <a:gd name="connsiteY8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" h="6667">
                  <a:moveTo>
                    <a:pt x="1905" y="6667"/>
                  </a:moveTo>
                  <a:lnTo>
                    <a:pt x="1905" y="4763"/>
                  </a:lnTo>
                  <a:cubicBezTo>
                    <a:pt x="2858" y="4763"/>
                    <a:pt x="3810" y="3810"/>
                    <a:pt x="3810" y="4763"/>
                  </a:cubicBezTo>
                  <a:lnTo>
                    <a:pt x="2858" y="952"/>
                  </a:lnTo>
                  <a:lnTo>
                    <a:pt x="3810" y="952"/>
                  </a:lnTo>
                  <a:lnTo>
                    <a:pt x="2858" y="0"/>
                  </a:lnTo>
                  <a:lnTo>
                    <a:pt x="2858" y="1905"/>
                  </a:lnTo>
                  <a:lnTo>
                    <a:pt x="0" y="2857"/>
                  </a:lnTo>
                  <a:cubicBezTo>
                    <a:pt x="953" y="3810"/>
                    <a:pt x="0" y="6667"/>
                    <a:pt x="1905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1149">
              <a:extLst>
                <a:ext uri="{FF2B5EF4-FFF2-40B4-BE49-F238E27FC236}">
                  <a16:creationId xmlns:a16="http://schemas.microsoft.com/office/drawing/2014/main" id="{54AF5B08-3A19-4ECB-B5B0-FA81C4D3A38B}"/>
                </a:ext>
              </a:extLst>
            </p:cNvPr>
            <p:cNvSpPr/>
            <p:nvPr/>
          </p:nvSpPr>
          <p:spPr>
            <a:xfrm>
              <a:off x="5667049" y="4499322"/>
              <a:ext cx="1904" cy="1799"/>
            </a:xfrm>
            <a:custGeom>
              <a:avLst/>
              <a:gdLst>
                <a:gd name="connsiteX0" fmla="*/ 0 w 1904"/>
                <a:gd name="connsiteY0" fmla="*/ 953 h 1799"/>
                <a:gd name="connsiteX1" fmla="*/ 0 w 1904"/>
                <a:gd name="connsiteY1" fmla="*/ 953 h 1799"/>
                <a:gd name="connsiteX2" fmla="*/ 1905 w 1904"/>
                <a:gd name="connsiteY2" fmla="*/ 953 h 1799"/>
                <a:gd name="connsiteX3" fmla="*/ 0 w 1904"/>
                <a:gd name="connsiteY3" fmla="*/ 0 h 1799"/>
                <a:gd name="connsiteX4" fmla="*/ 0 w 1904"/>
                <a:gd name="connsiteY4" fmla="*/ 0 h 1799"/>
                <a:gd name="connsiteX5" fmla="*/ 0 w 1904"/>
                <a:gd name="connsiteY5" fmla="*/ 953 h 1799"/>
                <a:gd name="connsiteX6" fmla="*/ 0 w 1904"/>
                <a:gd name="connsiteY6" fmla="*/ 953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" h="1799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953" y="2858"/>
                    <a:pt x="953" y="953"/>
                    <a:pt x="1905" y="953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1150">
              <a:extLst>
                <a:ext uri="{FF2B5EF4-FFF2-40B4-BE49-F238E27FC236}">
                  <a16:creationId xmlns:a16="http://schemas.microsoft.com/office/drawing/2014/main" id="{B9D76CF8-4E1F-4C70-8B7D-0ED71649681C}"/>
                </a:ext>
              </a:extLst>
            </p:cNvPr>
            <p:cNvSpPr/>
            <p:nvPr/>
          </p:nvSpPr>
          <p:spPr>
            <a:xfrm>
              <a:off x="5687051" y="4404072"/>
              <a:ext cx="11430" cy="9970"/>
            </a:xfrm>
            <a:custGeom>
              <a:avLst/>
              <a:gdLst>
                <a:gd name="connsiteX0" fmla="*/ 0 w 11430"/>
                <a:gd name="connsiteY0" fmla="*/ 4763 h 9970"/>
                <a:gd name="connsiteX1" fmla="*/ 4763 w 11430"/>
                <a:gd name="connsiteY1" fmla="*/ 6668 h 9970"/>
                <a:gd name="connsiteX2" fmla="*/ 4763 w 11430"/>
                <a:gd name="connsiteY2" fmla="*/ 5715 h 9970"/>
                <a:gd name="connsiteX3" fmla="*/ 11430 w 11430"/>
                <a:gd name="connsiteY3" fmla="*/ 9525 h 9970"/>
                <a:gd name="connsiteX4" fmla="*/ 10477 w 11430"/>
                <a:gd name="connsiteY4" fmla="*/ 7620 h 9970"/>
                <a:gd name="connsiteX5" fmla="*/ 11430 w 11430"/>
                <a:gd name="connsiteY5" fmla="*/ 7620 h 9970"/>
                <a:gd name="connsiteX6" fmla="*/ 9525 w 11430"/>
                <a:gd name="connsiteY6" fmla="*/ 3810 h 9970"/>
                <a:gd name="connsiteX7" fmla="*/ 9525 w 11430"/>
                <a:gd name="connsiteY7" fmla="*/ 3810 h 9970"/>
                <a:gd name="connsiteX8" fmla="*/ 3810 w 11430"/>
                <a:gd name="connsiteY8" fmla="*/ 953 h 9970"/>
                <a:gd name="connsiteX9" fmla="*/ 3810 w 11430"/>
                <a:gd name="connsiteY9" fmla="*/ 1905 h 9970"/>
                <a:gd name="connsiteX10" fmla="*/ 1905 w 11430"/>
                <a:gd name="connsiteY10" fmla="*/ 0 h 9970"/>
                <a:gd name="connsiteX11" fmla="*/ 2857 w 11430"/>
                <a:gd name="connsiteY11" fmla="*/ 4763 h 9970"/>
                <a:gd name="connsiteX12" fmla="*/ 0 w 11430"/>
                <a:gd name="connsiteY12" fmla="*/ 1905 h 9970"/>
                <a:gd name="connsiteX13" fmla="*/ 0 w 11430"/>
                <a:gd name="connsiteY13" fmla="*/ 4763 h 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" h="9970">
                  <a:moveTo>
                    <a:pt x="0" y="4763"/>
                  </a:moveTo>
                  <a:cubicBezTo>
                    <a:pt x="1905" y="6668"/>
                    <a:pt x="1905" y="5715"/>
                    <a:pt x="4763" y="6668"/>
                  </a:cubicBezTo>
                  <a:cubicBezTo>
                    <a:pt x="3810" y="6668"/>
                    <a:pt x="4763" y="5715"/>
                    <a:pt x="4763" y="5715"/>
                  </a:cubicBezTo>
                  <a:cubicBezTo>
                    <a:pt x="7620" y="6668"/>
                    <a:pt x="7620" y="11430"/>
                    <a:pt x="11430" y="9525"/>
                  </a:cubicBezTo>
                  <a:cubicBezTo>
                    <a:pt x="11430" y="7620"/>
                    <a:pt x="9525" y="9525"/>
                    <a:pt x="10477" y="7620"/>
                  </a:cubicBezTo>
                  <a:lnTo>
                    <a:pt x="11430" y="7620"/>
                  </a:lnTo>
                  <a:lnTo>
                    <a:pt x="9525" y="3810"/>
                  </a:lnTo>
                  <a:lnTo>
                    <a:pt x="9525" y="3810"/>
                  </a:lnTo>
                  <a:cubicBezTo>
                    <a:pt x="8572" y="3810"/>
                    <a:pt x="4763" y="3810"/>
                    <a:pt x="3810" y="953"/>
                  </a:cubicBezTo>
                  <a:lnTo>
                    <a:pt x="3810" y="1905"/>
                  </a:lnTo>
                  <a:lnTo>
                    <a:pt x="1905" y="0"/>
                  </a:lnTo>
                  <a:cubicBezTo>
                    <a:pt x="2857" y="1905"/>
                    <a:pt x="1905" y="1905"/>
                    <a:pt x="2857" y="4763"/>
                  </a:cubicBezTo>
                  <a:cubicBezTo>
                    <a:pt x="1905" y="3810"/>
                    <a:pt x="952" y="953"/>
                    <a:pt x="0" y="1905"/>
                  </a:cubicBezTo>
                  <a:cubicBezTo>
                    <a:pt x="0" y="1905"/>
                    <a:pt x="952" y="3810"/>
                    <a:pt x="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1151">
              <a:extLst>
                <a:ext uri="{FF2B5EF4-FFF2-40B4-BE49-F238E27FC236}">
                  <a16:creationId xmlns:a16="http://schemas.microsoft.com/office/drawing/2014/main" id="{F619112F-9094-4D6F-804A-3CDCE03AA1F9}"/>
                </a:ext>
              </a:extLst>
            </p:cNvPr>
            <p:cNvSpPr/>
            <p:nvPr/>
          </p:nvSpPr>
          <p:spPr>
            <a:xfrm>
              <a:off x="5685146" y="4422170"/>
              <a:ext cx="6667" cy="5715"/>
            </a:xfrm>
            <a:custGeom>
              <a:avLst/>
              <a:gdLst>
                <a:gd name="connsiteX0" fmla="*/ 0 w 6667"/>
                <a:gd name="connsiteY0" fmla="*/ 4763 h 5715"/>
                <a:gd name="connsiteX1" fmla="*/ 4763 w 6667"/>
                <a:gd name="connsiteY1" fmla="*/ 4763 h 5715"/>
                <a:gd name="connsiteX2" fmla="*/ 6668 w 6667"/>
                <a:gd name="connsiteY2" fmla="*/ 1905 h 5715"/>
                <a:gd name="connsiteX3" fmla="*/ 3810 w 6667"/>
                <a:gd name="connsiteY3" fmla="*/ 2858 h 5715"/>
                <a:gd name="connsiteX4" fmla="*/ 3810 w 6667"/>
                <a:gd name="connsiteY4" fmla="*/ 0 h 5715"/>
                <a:gd name="connsiteX5" fmla="*/ 0 w 6667"/>
                <a:gd name="connsiteY5" fmla="*/ 4763 h 5715"/>
                <a:gd name="connsiteX6" fmla="*/ 0 w 6667"/>
                <a:gd name="connsiteY6" fmla="*/ 5715 h 5715"/>
                <a:gd name="connsiteX7" fmla="*/ 0 w 6667"/>
                <a:gd name="connsiteY7" fmla="*/ 4763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5715">
                  <a:moveTo>
                    <a:pt x="0" y="4763"/>
                  </a:moveTo>
                  <a:cubicBezTo>
                    <a:pt x="952" y="2858"/>
                    <a:pt x="3810" y="3810"/>
                    <a:pt x="4763" y="4763"/>
                  </a:cubicBezTo>
                  <a:cubicBezTo>
                    <a:pt x="4763" y="3810"/>
                    <a:pt x="6668" y="3810"/>
                    <a:pt x="6668" y="1905"/>
                  </a:cubicBezTo>
                  <a:cubicBezTo>
                    <a:pt x="5715" y="1905"/>
                    <a:pt x="4763" y="2858"/>
                    <a:pt x="3810" y="2858"/>
                  </a:cubicBezTo>
                  <a:cubicBezTo>
                    <a:pt x="2857" y="953"/>
                    <a:pt x="3810" y="953"/>
                    <a:pt x="3810" y="0"/>
                  </a:cubicBezTo>
                  <a:cubicBezTo>
                    <a:pt x="2857" y="0"/>
                    <a:pt x="952" y="3810"/>
                    <a:pt x="0" y="4763"/>
                  </a:cubicBezTo>
                  <a:cubicBezTo>
                    <a:pt x="0" y="4763"/>
                    <a:pt x="0" y="5715"/>
                    <a:pt x="0" y="5715"/>
                  </a:cubicBezTo>
                  <a:lnTo>
                    <a:pt x="0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1152">
              <a:extLst>
                <a:ext uri="{FF2B5EF4-FFF2-40B4-BE49-F238E27FC236}">
                  <a16:creationId xmlns:a16="http://schemas.microsoft.com/office/drawing/2014/main" id="{7F23B651-65DA-4D29-A190-021CD839865C}"/>
                </a:ext>
              </a:extLst>
            </p:cNvPr>
            <p:cNvSpPr/>
            <p:nvPr/>
          </p:nvSpPr>
          <p:spPr>
            <a:xfrm>
              <a:off x="5686098" y="4418043"/>
              <a:ext cx="2857" cy="3782"/>
            </a:xfrm>
            <a:custGeom>
              <a:avLst/>
              <a:gdLst>
                <a:gd name="connsiteX0" fmla="*/ 2858 w 2857"/>
                <a:gd name="connsiteY0" fmla="*/ 1270 h 3782"/>
                <a:gd name="connsiteX1" fmla="*/ 0 w 2857"/>
                <a:gd name="connsiteY1" fmla="*/ 1270 h 3782"/>
                <a:gd name="connsiteX2" fmla="*/ 2858 w 2857"/>
                <a:gd name="connsiteY2" fmla="*/ 1270 h 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3782">
                  <a:moveTo>
                    <a:pt x="2858" y="1270"/>
                  </a:moveTo>
                  <a:cubicBezTo>
                    <a:pt x="1905" y="1270"/>
                    <a:pt x="0" y="-1587"/>
                    <a:pt x="0" y="1270"/>
                  </a:cubicBezTo>
                  <a:cubicBezTo>
                    <a:pt x="953" y="4127"/>
                    <a:pt x="2858" y="5080"/>
                    <a:pt x="2858" y="1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1153">
              <a:extLst>
                <a:ext uri="{FF2B5EF4-FFF2-40B4-BE49-F238E27FC236}">
                  <a16:creationId xmlns:a16="http://schemas.microsoft.com/office/drawing/2014/main" id="{77B24D57-61E3-4618-B267-A003959CBB43}"/>
                </a:ext>
              </a:extLst>
            </p:cNvPr>
            <p:cNvSpPr/>
            <p:nvPr/>
          </p:nvSpPr>
          <p:spPr>
            <a:xfrm>
              <a:off x="5696576" y="4393595"/>
              <a:ext cx="1905" cy="3810"/>
            </a:xfrm>
            <a:custGeom>
              <a:avLst/>
              <a:gdLst>
                <a:gd name="connsiteX0" fmla="*/ 0 w 1905"/>
                <a:gd name="connsiteY0" fmla="*/ 1905 h 3810"/>
                <a:gd name="connsiteX1" fmla="*/ 0 w 1905"/>
                <a:gd name="connsiteY1" fmla="*/ 0 h 3810"/>
                <a:gd name="connsiteX2" fmla="*/ 0 w 1905"/>
                <a:gd name="connsiteY2" fmla="*/ 3810 h 3810"/>
                <a:gd name="connsiteX3" fmla="*/ 1905 w 1905"/>
                <a:gd name="connsiteY3" fmla="*/ 3810 h 3810"/>
                <a:gd name="connsiteX4" fmla="*/ 0 w 1905"/>
                <a:gd name="connsiteY4" fmla="*/ 1905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810">
                  <a:moveTo>
                    <a:pt x="0" y="1905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05" y="3810"/>
                  </a:lnTo>
                  <a:cubicBezTo>
                    <a:pt x="952" y="953"/>
                    <a:pt x="952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1154">
              <a:extLst>
                <a:ext uri="{FF2B5EF4-FFF2-40B4-BE49-F238E27FC236}">
                  <a16:creationId xmlns:a16="http://schemas.microsoft.com/office/drawing/2014/main" id="{A71AA02C-FB2F-4210-96E9-71C4495F7EE9}"/>
                </a:ext>
              </a:extLst>
            </p:cNvPr>
            <p:cNvSpPr/>
            <p:nvPr/>
          </p:nvSpPr>
          <p:spPr>
            <a:xfrm>
              <a:off x="5687051" y="4396058"/>
              <a:ext cx="952" cy="3251"/>
            </a:xfrm>
            <a:custGeom>
              <a:avLst/>
              <a:gdLst>
                <a:gd name="connsiteX0" fmla="*/ 0 w 952"/>
                <a:gd name="connsiteY0" fmla="*/ 395 h 3251"/>
                <a:gd name="connsiteX1" fmla="*/ 0 w 952"/>
                <a:gd name="connsiteY1" fmla="*/ 3252 h 3251"/>
                <a:gd name="connsiteX2" fmla="*/ 952 w 952"/>
                <a:gd name="connsiteY2" fmla="*/ 1347 h 3251"/>
                <a:gd name="connsiteX3" fmla="*/ 0 w 952"/>
                <a:gd name="connsiteY3" fmla="*/ 395 h 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251">
                  <a:moveTo>
                    <a:pt x="0" y="395"/>
                  </a:moveTo>
                  <a:cubicBezTo>
                    <a:pt x="0" y="1347"/>
                    <a:pt x="0" y="2299"/>
                    <a:pt x="0" y="3252"/>
                  </a:cubicBezTo>
                  <a:cubicBezTo>
                    <a:pt x="0" y="1347"/>
                    <a:pt x="952" y="2299"/>
                    <a:pt x="952" y="1347"/>
                  </a:cubicBezTo>
                  <a:cubicBezTo>
                    <a:pt x="952" y="395"/>
                    <a:pt x="952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1155">
              <a:extLst>
                <a:ext uri="{FF2B5EF4-FFF2-40B4-BE49-F238E27FC236}">
                  <a16:creationId xmlns:a16="http://schemas.microsoft.com/office/drawing/2014/main" id="{1B778DC4-4084-4554-929A-88AD64AC7A2D}"/>
                </a:ext>
              </a:extLst>
            </p:cNvPr>
            <p:cNvSpPr/>
            <p:nvPr/>
          </p:nvSpPr>
          <p:spPr>
            <a:xfrm>
              <a:off x="5688802" y="4396453"/>
              <a:ext cx="2905" cy="5715"/>
            </a:xfrm>
            <a:custGeom>
              <a:avLst/>
              <a:gdLst>
                <a:gd name="connsiteX0" fmla="*/ 2059 w 2905"/>
                <a:gd name="connsiteY0" fmla="*/ 5715 h 5715"/>
                <a:gd name="connsiteX1" fmla="*/ 2059 w 2905"/>
                <a:gd name="connsiteY1" fmla="*/ 5715 h 5715"/>
                <a:gd name="connsiteX2" fmla="*/ 2059 w 2905"/>
                <a:gd name="connsiteY2" fmla="*/ 0 h 5715"/>
                <a:gd name="connsiteX3" fmla="*/ 1107 w 2905"/>
                <a:gd name="connsiteY3" fmla="*/ 2857 h 5715"/>
                <a:gd name="connsiteX4" fmla="*/ 154 w 2905"/>
                <a:gd name="connsiteY4" fmla="*/ 953 h 5715"/>
                <a:gd name="connsiteX5" fmla="*/ 2059 w 2905"/>
                <a:gd name="connsiteY5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5" h="5715">
                  <a:moveTo>
                    <a:pt x="2059" y="5715"/>
                  </a:moveTo>
                  <a:lnTo>
                    <a:pt x="2059" y="5715"/>
                  </a:lnTo>
                  <a:cubicBezTo>
                    <a:pt x="2059" y="2857"/>
                    <a:pt x="3964" y="1905"/>
                    <a:pt x="2059" y="0"/>
                  </a:cubicBezTo>
                  <a:cubicBezTo>
                    <a:pt x="2059" y="2857"/>
                    <a:pt x="2059" y="0"/>
                    <a:pt x="1107" y="2857"/>
                  </a:cubicBezTo>
                  <a:cubicBezTo>
                    <a:pt x="1107" y="2857"/>
                    <a:pt x="1107" y="1905"/>
                    <a:pt x="154" y="953"/>
                  </a:cubicBezTo>
                  <a:cubicBezTo>
                    <a:pt x="-798" y="3810"/>
                    <a:pt x="3012" y="2857"/>
                    <a:pt x="205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1156">
              <a:extLst>
                <a:ext uri="{FF2B5EF4-FFF2-40B4-BE49-F238E27FC236}">
                  <a16:creationId xmlns:a16="http://schemas.microsoft.com/office/drawing/2014/main" id="{F176D081-F99E-4E74-8558-849155454093}"/>
                </a:ext>
              </a:extLst>
            </p:cNvPr>
            <p:cNvSpPr/>
            <p:nvPr/>
          </p:nvSpPr>
          <p:spPr>
            <a:xfrm>
              <a:off x="5688003" y="439740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1157">
              <a:extLst>
                <a:ext uri="{FF2B5EF4-FFF2-40B4-BE49-F238E27FC236}">
                  <a16:creationId xmlns:a16="http://schemas.microsoft.com/office/drawing/2014/main" id="{BBD86779-2388-4D0A-B1EC-323E365BDC75}"/>
                </a:ext>
              </a:extLst>
            </p:cNvPr>
            <p:cNvSpPr/>
            <p:nvPr/>
          </p:nvSpPr>
          <p:spPr>
            <a:xfrm>
              <a:off x="5691814" y="438311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1158">
              <a:extLst>
                <a:ext uri="{FF2B5EF4-FFF2-40B4-BE49-F238E27FC236}">
                  <a16:creationId xmlns:a16="http://schemas.microsoft.com/office/drawing/2014/main" id="{7A9FCE5C-3815-47FF-B219-556222F04D09}"/>
                </a:ext>
              </a:extLst>
            </p:cNvPr>
            <p:cNvSpPr/>
            <p:nvPr/>
          </p:nvSpPr>
          <p:spPr>
            <a:xfrm>
              <a:off x="5692513" y="4381213"/>
              <a:ext cx="3110" cy="6198"/>
            </a:xfrm>
            <a:custGeom>
              <a:avLst/>
              <a:gdLst>
                <a:gd name="connsiteX0" fmla="*/ 3111 w 3110"/>
                <a:gd name="connsiteY0" fmla="*/ 4763 h 6198"/>
                <a:gd name="connsiteX1" fmla="*/ 3111 w 3110"/>
                <a:gd name="connsiteY1" fmla="*/ 4763 h 6198"/>
                <a:gd name="connsiteX2" fmla="*/ 2158 w 3110"/>
                <a:gd name="connsiteY2" fmla="*/ 0 h 6198"/>
                <a:gd name="connsiteX3" fmla="*/ 253 w 3110"/>
                <a:gd name="connsiteY3" fmla="*/ 1905 h 6198"/>
                <a:gd name="connsiteX4" fmla="*/ 3111 w 3110"/>
                <a:gd name="connsiteY4" fmla="*/ 4763 h 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0" h="6198">
                  <a:moveTo>
                    <a:pt x="3111" y="4763"/>
                  </a:moveTo>
                  <a:lnTo>
                    <a:pt x="3111" y="4763"/>
                  </a:lnTo>
                  <a:cubicBezTo>
                    <a:pt x="2158" y="3810"/>
                    <a:pt x="3111" y="953"/>
                    <a:pt x="2158" y="0"/>
                  </a:cubicBezTo>
                  <a:lnTo>
                    <a:pt x="253" y="1905"/>
                  </a:lnTo>
                  <a:cubicBezTo>
                    <a:pt x="-699" y="3810"/>
                    <a:pt x="1206" y="8572"/>
                    <a:pt x="3111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1159">
              <a:extLst>
                <a:ext uri="{FF2B5EF4-FFF2-40B4-BE49-F238E27FC236}">
                  <a16:creationId xmlns:a16="http://schemas.microsoft.com/office/drawing/2014/main" id="{33906B29-D632-4F24-8424-A019791A55B0}"/>
                </a:ext>
              </a:extLst>
            </p:cNvPr>
            <p:cNvSpPr/>
            <p:nvPr/>
          </p:nvSpPr>
          <p:spPr>
            <a:xfrm>
              <a:off x="5686098" y="4388409"/>
              <a:ext cx="1905" cy="2328"/>
            </a:xfrm>
            <a:custGeom>
              <a:avLst/>
              <a:gdLst>
                <a:gd name="connsiteX0" fmla="*/ 1905 w 1905"/>
                <a:gd name="connsiteY0" fmla="*/ 423 h 2328"/>
                <a:gd name="connsiteX1" fmla="*/ 0 w 1905"/>
                <a:gd name="connsiteY1" fmla="*/ 423 h 2328"/>
                <a:gd name="connsiteX2" fmla="*/ 1905 w 1905"/>
                <a:gd name="connsiteY2" fmla="*/ 2328 h 2328"/>
                <a:gd name="connsiteX3" fmla="*/ 1905 w 1905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328">
                  <a:moveTo>
                    <a:pt x="1905" y="423"/>
                  </a:moveTo>
                  <a:cubicBezTo>
                    <a:pt x="953" y="-529"/>
                    <a:pt x="953" y="423"/>
                    <a:pt x="0" y="423"/>
                  </a:cubicBezTo>
                  <a:lnTo>
                    <a:pt x="1905" y="2328"/>
                  </a:lnTo>
                  <a:cubicBezTo>
                    <a:pt x="1905" y="1376"/>
                    <a:pt x="1905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1160">
              <a:extLst>
                <a:ext uri="{FF2B5EF4-FFF2-40B4-BE49-F238E27FC236}">
                  <a16:creationId xmlns:a16="http://schemas.microsoft.com/office/drawing/2014/main" id="{FC6DB9E9-C542-4BEA-AB3A-E04D796586F9}"/>
                </a:ext>
              </a:extLst>
            </p:cNvPr>
            <p:cNvSpPr/>
            <p:nvPr/>
          </p:nvSpPr>
          <p:spPr>
            <a:xfrm>
              <a:off x="6151871" y="4987003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lnTo>
                    <a:pt x="0" y="953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1161">
              <a:extLst>
                <a:ext uri="{FF2B5EF4-FFF2-40B4-BE49-F238E27FC236}">
                  <a16:creationId xmlns:a16="http://schemas.microsoft.com/office/drawing/2014/main" id="{226DC1EB-EDD5-41DE-9DDF-DAD524F24A74}"/>
                </a:ext>
              </a:extLst>
            </p:cNvPr>
            <p:cNvSpPr/>
            <p:nvPr/>
          </p:nvSpPr>
          <p:spPr>
            <a:xfrm>
              <a:off x="6133773" y="4988907"/>
              <a:ext cx="952" cy="1905"/>
            </a:xfrm>
            <a:custGeom>
              <a:avLst/>
              <a:gdLst>
                <a:gd name="connsiteX0" fmla="*/ 0 w 952"/>
                <a:gd name="connsiteY0" fmla="*/ 1905 h 1905"/>
                <a:gd name="connsiteX1" fmla="*/ 952 w 952"/>
                <a:gd name="connsiteY1" fmla="*/ 0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1905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1162">
              <a:extLst>
                <a:ext uri="{FF2B5EF4-FFF2-40B4-BE49-F238E27FC236}">
                  <a16:creationId xmlns:a16="http://schemas.microsoft.com/office/drawing/2014/main" id="{38C1D614-AB0C-4B9C-A783-4A44DAB9E5D7}"/>
                </a:ext>
              </a:extLst>
            </p:cNvPr>
            <p:cNvSpPr/>
            <p:nvPr/>
          </p:nvSpPr>
          <p:spPr>
            <a:xfrm>
              <a:off x="6129011" y="4993670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952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1163">
              <a:extLst>
                <a:ext uri="{FF2B5EF4-FFF2-40B4-BE49-F238E27FC236}">
                  <a16:creationId xmlns:a16="http://schemas.microsoft.com/office/drawing/2014/main" id="{5088BEA6-C5D1-4A69-953A-990F22043328}"/>
                </a:ext>
              </a:extLst>
            </p:cNvPr>
            <p:cNvSpPr/>
            <p:nvPr/>
          </p:nvSpPr>
          <p:spPr>
            <a:xfrm>
              <a:off x="6124248" y="4986050"/>
              <a:ext cx="1905" cy="1347"/>
            </a:xfrm>
            <a:custGeom>
              <a:avLst/>
              <a:gdLst>
                <a:gd name="connsiteX0" fmla="*/ 1905 w 1905"/>
                <a:gd name="connsiteY0" fmla="*/ 953 h 1347"/>
                <a:gd name="connsiteX1" fmla="*/ 0 w 1905"/>
                <a:gd name="connsiteY1" fmla="*/ 0 h 1347"/>
                <a:gd name="connsiteX2" fmla="*/ 1905 w 1905"/>
                <a:gd name="connsiteY2" fmla="*/ 953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347">
                  <a:moveTo>
                    <a:pt x="1905" y="953"/>
                  </a:moveTo>
                  <a:cubicBezTo>
                    <a:pt x="952" y="953"/>
                    <a:pt x="952" y="0"/>
                    <a:pt x="0" y="0"/>
                  </a:cubicBezTo>
                  <a:cubicBezTo>
                    <a:pt x="0" y="953"/>
                    <a:pt x="952" y="1905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1164">
              <a:extLst>
                <a:ext uri="{FF2B5EF4-FFF2-40B4-BE49-F238E27FC236}">
                  <a16:creationId xmlns:a16="http://schemas.microsoft.com/office/drawing/2014/main" id="{23DD841B-2846-40A2-B403-37F8862B9CD0}"/>
                </a:ext>
              </a:extLst>
            </p:cNvPr>
            <p:cNvSpPr/>
            <p:nvPr/>
          </p:nvSpPr>
          <p:spPr>
            <a:xfrm>
              <a:off x="6126154" y="4987003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1165">
              <a:extLst>
                <a:ext uri="{FF2B5EF4-FFF2-40B4-BE49-F238E27FC236}">
                  <a16:creationId xmlns:a16="http://schemas.microsoft.com/office/drawing/2014/main" id="{5696E2D7-F50B-4D15-A476-1F66A8512561}"/>
                </a:ext>
              </a:extLst>
            </p:cNvPr>
            <p:cNvSpPr/>
            <p:nvPr/>
          </p:nvSpPr>
          <p:spPr>
            <a:xfrm>
              <a:off x="6113771" y="4994199"/>
              <a:ext cx="2857" cy="2328"/>
            </a:xfrm>
            <a:custGeom>
              <a:avLst/>
              <a:gdLst>
                <a:gd name="connsiteX0" fmla="*/ 0 w 2857"/>
                <a:gd name="connsiteY0" fmla="*/ 423 h 2328"/>
                <a:gd name="connsiteX1" fmla="*/ 952 w 2857"/>
                <a:gd name="connsiteY1" fmla="*/ 2328 h 2328"/>
                <a:gd name="connsiteX2" fmla="*/ 2858 w 2857"/>
                <a:gd name="connsiteY2" fmla="*/ 423 h 2328"/>
                <a:gd name="connsiteX3" fmla="*/ 0 w 2857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328">
                  <a:moveTo>
                    <a:pt x="0" y="423"/>
                  </a:moveTo>
                  <a:lnTo>
                    <a:pt x="952" y="2328"/>
                  </a:lnTo>
                  <a:cubicBezTo>
                    <a:pt x="952" y="1376"/>
                    <a:pt x="1905" y="1376"/>
                    <a:pt x="2858" y="423"/>
                  </a:cubicBezTo>
                  <a:cubicBezTo>
                    <a:pt x="1905" y="-529"/>
                    <a:pt x="952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1166">
              <a:extLst>
                <a:ext uri="{FF2B5EF4-FFF2-40B4-BE49-F238E27FC236}">
                  <a16:creationId xmlns:a16="http://schemas.microsoft.com/office/drawing/2014/main" id="{19B1510D-6B12-45BC-A63B-49410B91DA0C}"/>
                </a:ext>
              </a:extLst>
            </p:cNvPr>
            <p:cNvSpPr/>
            <p:nvPr/>
          </p:nvSpPr>
          <p:spPr>
            <a:xfrm>
              <a:off x="6113771" y="4990813"/>
              <a:ext cx="952" cy="1905"/>
            </a:xfrm>
            <a:custGeom>
              <a:avLst/>
              <a:gdLst>
                <a:gd name="connsiteX0" fmla="*/ 952 w 952"/>
                <a:gd name="connsiteY0" fmla="*/ 1905 h 1905"/>
                <a:gd name="connsiteX1" fmla="*/ 0 w 952"/>
                <a:gd name="connsiteY1" fmla="*/ 0 h 1905"/>
                <a:gd name="connsiteX2" fmla="*/ 952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2" y="1905"/>
                  </a:moveTo>
                  <a:cubicBezTo>
                    <a:pt x="952" y="953"/>
                    <a:pt x="0" y="953"/>
                    <a:pt x="0" y="0"/>
                  </a:cubicBezTo>
                  <a:cubicBezTo>
                    <a:pt x="0" y="953"/>
                    <a:pt x="0" y="1905"/>
                    <a:pt x="95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1167">
              <a:extLst>
                <a:ext uri="{FF2B5EF4-FFF2-40B4-BE49-F238E27FC236}">
                  <a16:creationId xmlns:a16="http://schemas.microsoft.com/office/drawing/2014/main" id="{CF8E26A1-2CAA-40AF-B475-98FC04092B0D}"/>
                </a:ext>
              </a:extLst>
            </p:cNvPr>
            <p:cNvSpPr/>
            <p:nvPr/>
          </p:nvSpPr>
          <p:spPr>
            <a:xfrm>
              <a:off x="6033761" y="4981845"/>
              <a:ext cx="952" cy="1770"/>
            </a:xfrm>
            <a:custGeom>
              <a:avLst/>
              <a:gdLst>
                <a:gd name="connsiteX0" fmla="*/ 0 w 952"/>
                <a:gd name="connsiteY0" fmla="*/ 1347 h 1770"/>
                <a:gd name="connsiteX1" fmla="*/ 952 w 952"/>
                <a:gd name="connsiteY1" fmla="*/ 1347 h 1770"/>
                <a:gd name="connsiteX2" fmla="*/ 0 w 952"/>
                <a:gd name="connsiteY2" fmla="*/ 395 h 1770"/>
                <a:gd name="connsiteX3" fmla="*/ 0 w 952"/>
                <a:gd name="connsiteY3" fmla="*/ 1347 h 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770">
                  <a:moveTo>
                    <a:pt x="0" y="1347"/>
                  </a:moveTo>
                  <a:cubicBezTo>
                    <a:pt x="0" y="2299"/>
                    <a:pt x="952" y="1347"/>
                    <a:pt x="952" y="1347"/>
                  </a:cubicBezTo>
                  <a:lnTo>
                    <a:pt x="0" y="395"/>
                  </a:lnTo>
                  <a:cubicBezTo>
                    <a:pt x="0" y="-558"/>
                    <a:pt x="0" y="395"/>
                    <a:pt x="0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1168">
              <a:extLst>
                <a:ext uri="{FF2B5EF4-FFF2-40B4-BE49-F238E27FC236}">
                  <a16:creationId xmlns:a16="http://schemas.microsoft.com/office/drawing/2014/main" id="{B7203E19-FB01-4ECF-ADF0-825DF6F08951}"/>
                </a:ext>
              </a:extLst>
            </p:cNvPr>
            <p:cNvSpPr/>
            <p:nvPr/>
          </p:nvSpPr>
          <p:spPr>
            <a:xfrm>
              <a:off x="5993756" y="4978276"/>
              <a:ext cx="4762" cy="3011"/>
            </a:xfrm>
            <a:custGeom>
              <a:avLst/>
              <a:gdLst>
                <a:gd name="connsiteX0" fmla="*/ 4763 w 4762"/>
                <a:gd name="connsiteY0" fmla="*/ 1106 h 3011"/>
                <a:gd name="connsiteX1" fmla="*/ 0 w 4762"/>
                <a:gd name="connsiteY1" fmla="*/ 154 h 3011"/>
                <a:gd name="connsiteX2" fmla="*/ 0 w 4762"/>
                <a:gd name="connsiteY2" fmla="*/ 3011 h 3011"/>
                <a:gd name="connsiteX3" fmla="*/ 0 w 4762"/>
                <a:gd name="connsiteY3" fmla="*/ 1106 h 3011"/>
                <a:gd name="connsiteX4" fmla="*/ 4763 w 4762"/>
                <a:gd name="connsiteY4" fmla="*/ 1106 h 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3011">
                  <a:moveTo>
                    <a:pt x="4763" y="1106"/>
                  </a:moveTo>
                  <a:cubicBezTo>
                    <a:pt x="2857" y="-1751"/>
                    <a:pt x="0" y="2059"/>
                    <a:pt x="0" y="154"/>
                  </a:cubicBezTo>
                  <a:lnTo>
                    <a:pt x="0" y="3011"/>
                  </a:lnTo>
                  <a:lnTo>
                    <a:pt x="0" y="1106"/>
                  </a:lnTo>
                  <a:cubicBezTo>
                    <a:pt x="952" y="2059"/>
                    <a:pt x="3810" y="154"/>
                    <a:pt x="4763" y="11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1169">
              <a:extLst>
                <a:ext uri="{FF2B5EF4-FFF2-40B4-BE49-F238E27FC236}">
                  <a16:creationId xmlns:a16="http://schemas.microsoft.com/office/drawing/2014/main" id="{8DDF8119-E6DD-47C0-B64B-B1E9C1FC654B}"/>
                </a:ext>
              </a:extLst>
            </p:cNvPr>
            <p:cNvSpPr/>
            <p:nvPr/>
          </p:nvSpPr>
          <p:spPr>
            <a:xfrm>
              <a:off x="5966134" y="489080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1170">
              <a:extLst>
                <a:ext uri="{FF2B5EF4-FFF2-40B4-BE49-F238E27FC236}">
                  <a16:creationId xmlns:a16="http://schemas.microsoft.com/office/drawing/2014/main" id="{C457FE44-D12C-440C-B266-1342D26A110B}"/>
                </a:ext>
              </a:extLst>
            </p:cNvPr>
            <p:cNvSpPr/>
            <p:nvPr/>
          </p:nvSpPr>
          <p:spPr>
            <a:xfrm>
              <a:off x="5966134" y="4891753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0 w 952"/>
                <a:gd name="connsiteY1" fmla="*/ 0 h 1904"/>
                <a:gd name="connsiteX2" fmla="*/ 952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cubicBezTo>
                    <a:pt x="952" y="953"/>
                    <a:pt x="952" y="953"/>
                    <a:pt x="0" y="0"/>
                  </a:cubicBez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1171">
              <a:extLst>
                <a:ext uri="{FF2B5EF4-FFF2-40B4-BE49-F238E27FC236}">
                  <a16:creationId xmlns:a16="http://schemas.microsoft.com/office/drawing/2014/main" id="{EAAA5152-88E9-490E-ABF7-5527E3C3E786}"/>
                </a:ext>
              </a:extLst>
            </p:cNvPr>
            <p:cNvSpPr/>
            <p:nvPr/>
          </p:nvSpPr>
          <p:spPr>
            <a:xfrm>
              <a:off x="5965181" y="4891753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952 w 952"/>
                <a:gd name="connsiteY2" fmla="*/ 0 h 952"/>
                <a:gd name="connsiteX3" fmla="*/ 0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1172">
              <a:extLst>
                <a:ext uri="{FF2B5EF4-FFF2-40B4-BE49-F238E27FC236}">
                  <a16:creationId xmlns:a16="http://schemas.microsoft.com/office/drawing/2014/main" id="{47FB35BF-9E0B-4672-AC97-2F87934A6E08}"/>
                </a:ext>
              </a:extLst>
            </p:cNvPr>
            <p:cNvSpPr/>
            <p:nvPr/>
          </p:nvSpPr>
          <p:spPr>
            <a:xfrm>
              <a:off x="5968039" y="4883180"/>
              <a:ext cx="2857" cy="3316"/>
            </a:xfrm>
            <a:custGeom>
              <a:avLst/>
              <a:gdLst>
                <a:gd name="connsiteX0" fmla="*/ 0 w 2857"/>
                <a:gd name="connsiteY0" fmla="*/ 2857 h 3316"/>
                <a:gd name="connsiteX1" fmla="*/ 2857 w 2857"/>
                <a:gd name="connsiteY1" fmla="*/ 1905 h 3316"/>
                <a:gd name="connsiteX2" fmla="*/ 1905 w 2857"/>
                <a:gd name="connsiteY2" fmla="*/ 0 h 3316"/>
                <a:gd name="connsiteX3" fmla="*/ 0 w 2857"/>
                <a:gd name="connsiteY3" fmla="*/ 2857 h 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316">
                  <a:moveTo>
                    <a:pt x="0" y="2857"/>
                  </a:moveTo>
                  <a:cubicBezTo>
                    <a:pt x="952" y="4763"/>
                    <a:pt x="952" y="0"/>
                    <a:pt x="2857" y="1905"/>
                  </a:cubicBezTo>
                  <a:lnTo>
                    <a:pt x="1905" y="0"/>
                  </a:lnTo>
                  <a:cubicBezTo>
                    <a:pt x="1905" y="1905"/>
                    <a:pt x="952" y="1905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1173">
              <a:extLst>
                <a:ext uri="{FF2B5EF4-FFF2-40B4-BE49-F238E27FC236}">
                  <a16:creationId xmlns:a16="http://schemas.microsoft.com/office/drawing/2014/main" id="{43C5A91A-2532-4AB0-8173-DA354748EC7A}"/>
                </a:ext>
              </a:extLst>
            </p:cNvPr>
            <p:cNvSpPr/>
            <p:nvPr/>
          </p:nvSpPr>
          <p:spPr>
            <a:xfrm>
              <a:off x="5916603" y="4863178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lnTo>
                    <a:pt x="0" y="0"/>
                  </a:ln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5" name="Freeform: Shape 1174">
              <a:extLst>
                <a:ext uri="{FF2B5EF4-FFF2-40B4-BE49-F238E27FC236}">
                  <a16:creationId xmlns:a16="http://schemas.microsoft.com/office/drawing/2014/main" id="{305818BC-D0F5-41A0-8881-21635C57C63A}"/>
                </a:ext>
              </a:extLst>
            </p:cNvPr>
            <p:cNvSpPr/>
            <p:nvPr/>
          </p:nvSpPr>
          <p:spPr>
            <a:xfrm>
              <a:off x="5892791" y="4978430"/>
              <a:ext cx="9881" cy="7619"/>
            </a:xfrm>
            <a:custGeom>
              <a:avLst/>
              <a:gdLst>
                <a:gd name="connsiteX0" fmla="*/ 2857 w 9881"/>
                <a:gd name="connsiteY0" fmla="*/ 7620 h 7619"/>
                <a:gd name="connsiteX1" fmla="*/ 4763 w 9881"/>
                <a:gd name="connsiteY1" fmla="*/ 4763 h 7619"/>
                <a:gd name="connsiteX2" fmla="*/ 9525 w 9881"/>
                <a:gd name="connsiteY2" fmla="*/ 4763 h 7619"/>
                <a:gd name="connsiteX3" fmla="*/ 8573 w 9881"/>
                <a:gd name="connsiteY3" fmla="*/ 0 h 7619"/>
                <a:gd name="connsiteX4" fmla="*/ 5715 w 9881"/>
                <a:gd name="connsiteY4" fmla="*/ 2857 h 7619"/>
                <a:gd name="connsiteX5" fmla="*/ 0 w 9881"/>
                <a:gd name="connsiteY5" fmla="*/ 1905 h 7619"/>
                <a:gd name="connsiteX6" fmla="*/ 2857 w 9881"/>
                <a:gd name="connsiteY6" fmla="*/ 762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81" h="7619">
                  <a:moveTo>
                    <a:pt x="2857" y="7620"/>
                  </a:moveTo>
                  <a:cubicBezTo>
                    <a:pt x="3810" y="6667"/>
                    <a:pt x="5715" y="6667"/>
                    <a:pt x="4763" y="4763"/>
                  </a:cubicBezTo>
                  <a:cubicBezTo>
                    <a:pt x="5715" y="2857"/>
                    <a:pt x="7620" y="5715"/>
                    <a:pt x="9525" y="4763"/>
                  </a:cubicBezTo>
                  <a:cubicBezTo>
                    <a:pt x="8573" y="1905"/>
                    <a:pt x="11430" y="1905"/>
                    <a:pt x="8573" y="0"/>
                  </a:cubicBezTo>
                  <a:cubicBezTo>
                    <a:pt x="9525" y="4763"/>
                    <a:pt x="4763" y="-953"/>
                    <a:pt x="5715" y="2857"/>
                  </a:cubicBezTo>
                  <a:lnTo>
                    <a:pt x="0" y="1905"/>
                  </a:lnTo>
                  <a:cubicBezTo>
                    <a:pt x="953" y="8572"/>
                    <a:pt x="1905" y="952"/>
                    <a:pt x="2857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6" name="Freeform: Shape 1175">
              <a:extLst>
                <a:ext uri="{FF2B5EF4-FFF2-40B4-BE49-F238E27FC236}">
                  <a16:creationId xmlns:a16="http://schemas.microsoft.com/office/drawing/2014/main" id="{B64AFD62-0134-4F15-9C90-D9E025DC4E64}"/>
                </a:ext>
              </a:extLst>
            </p:cNvPr>
            <p:cNvSpPr/>
            <p:nvPr/>
          </p:nvSpPr>
          <p:spPr>
            <a:xfrm>
              <a:off x="5882160" y="4970656"/>
              <a:ext cx="1106" cy="2213"/>
            </a:xfrm>
            <a:custGeom>
              <a:avLst/>
              <a:gdLst>
                <a:gd name="connsiteX0" fmla="*/ 1106 w 1106"/>
                <a:gd name="connsiteY0" fmla="*/ 2059 h 2213"/>
                <a:gd name="connsiteX1" fmla="*/ 1106 w 1106"/>
                <a:gd name="connsiteY1" fmla="*/ 154 h 2213"/>
                <a:gd name="connsiteX2" fmla="*/ 154 w 1106"/>
                <a:gd name="connsiteY2" fmla="*/ 154 h 2213"/>
                <a:gd name="connsiteX3" fmla="*/ 1106 w 1106"/>
                <a:gd name="connsiteY3" fmla="*/ 2059 h 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" h="2213">
                  <a:moveTo>
                    <a:pt x="1106" y="2059"/>
                  </a:moveTo>
                  <a:cubicBezTo>
                    <a:pt x="1106" y="1107"/>
                    <a:pt x="1106" y="1107"/>
                    <a:pt x="1106" y="154"/>
                  </a:cubicBezTo>
                  <a:lnTo>
                    <a:pt x="154" y="154"/>
                  </a:lnTo>
                  <a:cubicBezTo>
                    <a:pt x="2059" y="-798"/>
                    <a:pt x="-1751" y="3012"/>
                    <a:pt x="1106" y="2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1176">
              <a:extLst>
                <a:ext uri="{FF2B5EF4-FFF2-40B4-BE49-F238E27FC236}">
                  <a16:creationId xmlns:a16="http://schemas.microsoft.com/office/drawing/2014/main" id="{6AE9C4D9-89C0-43AC-AC87-C1AB295CB013}"/>
                </a:ext>
              </a:extLst>
            </p:cNvPr>
            <p:cNvSpPr/>
            <p:nvPr/>
          </p:nvSpPr>
          <p:spPr>
            <a:xfrm>
              <a:off x="5925176" y="4878418"/>
              <a:ext cx="2857" cy="3809"/>
            </a:xfrm>
            <a:custGeom>
              <a:avLst/>
              <a:gdLst>
                <a:gd name="connsiteX0" fmla="*/ 1905 w 2857"/>
                <a:gd name="connsiteY0" fmla="*/ 1905 h 3809"/>
                <a:gd name="connsiteX1" fmla="*/ 1905 w 2857"/>
                <a:gd name="connsiteY1" fmla="*/ 1905 h 3809"/>
                <a:gd name="connsiteX2" fmla="*/ 2857 w 2857"/>
                <a:gd name="connsiteY2" fmla="*/ 3810 h 3809"/>
                <a:gd name="connsiteX3" fmla="*/ 1905 w 2857"/>
                <a:gd name="connsiteY3" fmla="*/ 952 h 3809"/>
                <a:gd name="connsiteX4" fmla="*/ 1905 w 2857"/>
                <a:gd name="connsiteY4" fmla="*/ 952 h 3809"/>
                <a:gd name="connsiteX5" fmla="*/ 952 w 2857"/>
                <a:gd name="connsiteY5" fmla="*/ 0 h 3809"/>
                <a:gd name="connsiteX6" fmla="*/ 0 w 2857"/>
                <a:gd name="connsiteY6" fmla="*/ 952 h 3809"/>
                <a:gd name="connsiteX7" fmla="*/ 1905 w 2857"/>
                <a:gd name="connsiteY7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3809">
                  <a:moveTo>
                    <a:pt x="1905" y="1905"/>
                  </a:moveTo>
                  <a:cubicBezTo>
                    <a:pt x="1905" y="1905"/>
                    <a:pt x="1905" y="952"/>
                    <a:pt x="1905" y="1905"/>
                  </a:cubicBezTo>
                  <a:cubicBezTo>
                    <a:pt x="1905" y="1905"/>
                    <a:pt x="2857" y="1905"/>
                    <a:pt x="2857" y="3810"/>
                  </a:cubicBezTo>
                  <a:cubicBezTo>
                    <a:pt x="2857" y="1905"/>
                    <a:pt x="2857" y="952"/>
                    <a:pt x="1905" y="952"/>
                  </a:cubicBezTo>
                  <a:cubicBezTo>
                    <a:pt x="1905" y="952"/>
                    <a:pt x="1905" y="952"/>
                    <a:pt x="1905" y="952"/>
                  </a:cubicBezTo>
                  <a:cubicBezTo>
                    <a:pt x="1905" y="0"/>
                    <a:pt x="1905" y="0"/>
                    <a:pt x="952" y="0"/>
                  </a:cubicBezTo>
                  <a:cubicBezTo>
                    <a:pt x="952" y="0"/>
                    <a:pt x="0" y="0"/>
                    <a:pt x="0" y="952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1177">
              <a:extLst>
                <a:ext uri="{FF2B5EF4-FFF2-40B4-BE49-F238E27FC236}">
                  <a16:creationId xmlns:a16="http://schemas.microsoft.com/office/drawing/2014/main" id="{55A84964-8C39-4F89-83DC-9E350F94928E}"/>
                </a:ext>
              </a:extLst>
            </p:cNvPr>
            <p:cNvSpPr/>
            <p:nvPr/>
          </p:nvSpPr>
          <p:spPr>
            <a:xfrm>
              <a:off x="5925176" y="4872703"/>
              <a:ext cx="1905" cy="2857"/>
            </a:xfrm>
            <a:custGeom>
              <a:avLst/>
              <a:gdLst>
                <a:gd name="connsiteX0" fmla="*/ 0 w 1905"/>
                <a:gd name="connsiteY0" fmla="*/ 0 h 2857"/>
                <a:gd name="connsiteX1" fmla="*/ 1905 w 1905"/>
                <a:gd name="connsiteY1" fmla="*/ 2857 h 2857"/>
                <a:gd name="connsiteX2" fmla="*/ 0 w 190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0" y="0"/>
                  </a:moveTo>
                  <a:cubicBezTo>
                    <a:pt x="952" y="0"/>
                    <a:pt x="952" y="1905"/>
                    <a:pt x="1905" y="2857"/>
                  </a:cubicBezTo>
                  <a:cubicBezTo>
                    <a:pt x="952" y="1905"/>
                    <a:pt x="285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1178">
              <a:extLst>
                <a:ext uri="{FF2B5EF4-FFF2-40B4-BE49-F238E27FC236}">
                  <a16:creationId xmlns:a16="http://schemas.microsoft.com/office/drawing/2014/main" id="{C6B14EE9-FE4D-4B70-B385-7975ADA75DDE}"/>
                </a:ext>
              </a:extLst>
            </p:cNvPr>
            <p:cNvSpPr/>
            <p:nvPr/>
          </p:nvSpPr>
          <p:spPr>
            <a:xfrm>
              <a:off x="5865169" y="4978278"/>
              <a:ext cx="3809" cy="2057"/>
            </a:xfrm>
            <a:custGeom>
              <a:avLst/>
              <a:gdLst>
                <a:gd name="connsiteX0" fmla="*/ 0 w 3809"/>
                <a:gd name="connsiteY0" fmla="*/ 152 h 2057"/>
                <a:gd name="connsiteX1" fmla="*/ 0 w 3809"/>
                <a:gd name="connsiteY1" fmla="*/ 152 h 2057"/>
                <a:gd name="connsiteX2" fmla="*/ 3810 w 3809"/>
                <a:gd name="connsiteY2" fmla="*/ 2057 h 2057"/>
                <a:gd name="connsiteX3" fmla="*/ 0 w 3809"/>
                <a:gd name="connsiteY3" fmla="*/ 152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2057">
                  <a:moveTo>
                    <a:pt x="0" y="152"/>
                  </a:moveTo>
                  <a:lnTo>
                    <a:pt x="0" y="152"/>
                  </a:lnTo>
                  <a:lnTo>
                    <a:pt x="3810" y="2057"/>
                  </a:lnTo>
                  <a:cubicBezTo>
                    <a:pt x="2857" y="-800"/>
                    <a:pt x="952" y="152"/>
                    <a:pt x="0" y="1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1179">
              <a:extLst>
                <a:ext uri="{FF2B5EF4-FFF2-40B4-BE49-F238E27FC236}">
                  <a16:creationId xmlns:a16="http://schemas.microsoft.com/office/drawing/2014/main" id="{7A073C4E-A641-4267-A360-3AFED642050B}"/>
                </a:ext>
              </a:extLst>
            </p:cNvPr>
            <p:cNvSpPr/>
            <p:nvPr/>
          </p:nvSpPr>
          <p:spPr>
            <a:xfrm>
              <a:off x="6007091" y="472125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1180">
              <a:extLst>
                <a:ext uri="{FF2B5EF4-FFF2-40B4-BE49-F238E27FC236}">
                  <a16:creationId xmlns:a16="http://schemas.microsoft.com/office/drawing/2014/main" id="{849DCBFF-8D2F-435B-99E4-6B0A70CB538A}"/>
                </a:ext>
              </a:extLst>
            </p:cNvPr>
            <p:cNvSpPr/>
            <p:nvPr/>
          </p:nvSpPr>
          <p:spPr>
            <a:xfrm>
              <a:off x="5861359" y="4973668"/>
              <a:ext cx="1905" cy="1904"/>
            </a:xfrm>
            <a:custGeom>
              <a:avLst/>
              <a:gdLst>
                <a:gd name="connsiteX0" fmla="*/ 952 w 1905"/>
                <a:gd name="connsiteY0" fmla="*/ 0 h 1904"/>
                <a:gd name="connsiteX1" fmla="*/ 0 w 1905"/>
                <a:gd name="connsiteY1" fmla="*/ 0 h 1904"/>
                <a:gd name="connsiteX2" fmla="*/ 1905 w 190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952" y="0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1181">
              <a:extLst>
                <a:ext uri="{FF2B5EF4-FFF2-40B4-BE49-F238E27FC236}">
                  <a16:creationId xmlns:a16="http://schemas.microsoft.com/office/drawing/2014/main" id="{64CB0E82-4462-47FE-9A74-E207AAE97605}"/>
                </a:ext>
              </a:extLst>
            </p:cNvPr>
            <p:cNvSpPr/>
            <p:nvPr/>
          </p:nvSpPr>
          <p:spPr>
            <a:xfrm>
              <a:off x="5861359" y="4969857"/>
              <a:ext cx="1905" cy="1905"/>
            </a:xfrm>
            <a:custGeom>
              <a:avLst/>
              <a:gdLst>
                <a:gd name="connsiteX0" fmla="*/ 1905 w 1905"/>
                <a:gd name="connsiteY0" fmla="*/ 953 h 1905"/>
                <a:gd name="connsiteX1" fmla="*/ 952 w 1905"/>
                <a:gd name="connsiteY1" fmla="*/ 0 h 1905"/>
                <a:gd name="connsiteX2" fmla="*/ 0 w 1905"/>
                <a:gd name="connsiteY2" fmla="*/ 1905 h 1905"/>
                <a:gd name="connsiteX3" fmla="*/ 1905 w 1905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1905" y="953"/>
                  </a:moveTo>
                  <a:cubicBezTo>
                    <a:pt x="1905" y="0"/>
                    <a:pt x="1905" y="0"/>
                    <a:pt x="952" y="0"/>
                  </a:cubicBezTo>
                  <a:cubicBezTo>
                    <a:pt x="-952" y="0"/>
                    <a:pt x="1905" y="953"/>
                    <a:pt x="0" y="1905"/>
                  </a:cubicBez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3" name="Freeform: Shape 1182">
              <a:extLst>
                <a:ext uri="{FF2B5EF4-FFF2-40B4-BE49-F238E27FC236}">
                  <a16:creationId xmlns:a16="http://schemas.microsoft.com/office/drawing/2014/main" id="{06EFE123-6CB2-4606-9068-3EE42ABE7C8A}"/>
                </a:ext>
              </a:extLst>
            </p:cNvPr>
            <p:cNvSpPr/>
            <p:nvPr/>
          </p:nvSpPr>
          <p:spPr>
            <a:xfrm>
              <a:off x="5828973" y="4995575"/>
              <a:ext cx="12382" cy="7619"/>
            </a:xfrm>
            <a:custGeom>
              <a:avLst/>
              <a:gdLst>
                <a:gd name="connsiteX0" fmla="*/ 3810 w 12382"/>
                <a:gd name="connsiteY0" fmla="*/ 953 h 7619"/>
                <a:gd name="connsiteX1" fmla="*/ 0 w 12382"/>
                <a:gd name="connsiteY1" fmla="*/ 0 h 7619"/>
                <a:gd name="connsiteX2" fmla="*/ 4763 w 12382"/>
                <a:gd name="connsiteY2" fmla="*/ 3810 h 7619"/>
                <a:gd name="connsiteX3" fmla="*/ 3810 w 12382"/>
                <a:gd name="connsiteY3" fmla="*/ 2857 h 7619"/>
                <a:gd name="connsiteX4" fmla="*/ 2858 w 12382"/>
                <a:gd name="connsiteY4" fmla="*/ 4763 h 7619"/>
                <a:gd name="connsiteX5" fmla="*/ 7620 w 12382"/>
                <a:gd name="connsiteY5" fmla="*/ 4763 h 7619"/>
                <a:gd name="connsiteX6" fmla="*/ 6668 w 12382"/>
                <a:gd name="connsiteY6" fmla="*/ 7620 h 7619"/>
                <a:gd name="connsiteX7" fmla="*/ 10478 w 12382"/>
                <a:gd name="connsiteY7" fmla="*/ 6668 h 7619"/>
                <a:gd name="connsiteX8" fmla="*/ 10478 w 12382"/>
                <a:gd name="connsiteY8" fmla="*/ 5715 h 7619"/>
                <a:gd name="connsiteX9" fmla="*/ 12383 w 12382"/>
                <a:gd name="connsiteY9" fmla="*/ 4763 h 7619"/>
                <a:gd name="connsiteX10" fmla="*/ 3810 w 12382"/>
                <a:gd name="connsiteY10" fmla="*/ 953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82" h="7619">
                  <a:moveTo>
                    <a:pt x="3810" y="953"/>
                  </a:moveTo>
                  <a:cubicBezTo>
                    <a:pt x="953" y="953"/>
                    <a:pt x="2858" y="953"/>
                    <a:pt x="0" y="0"/>
                  </a:cubicBezTo>
                  <a:cubicBezTo>
                    <a:pt x="953" y="4763"/>
                    <a:pt x="2858" y="-953"/>
                    <a:pt x="4763" y="3810"/>
                  </a:cubicBezTo>
                  <a:lnTo>
                    <a:pt x="3810" y="2857"/>
                  </a:lnTo>
                  <a:cubicBezTo>
                    <a:pt x="3810" y="3810"/>
                    <a:pt x="3810" y="4763"/>
                    <a:pt x="2858" y="4763"/>
                  </a:cubicBezTo>
                  <a:cubicBezTo>
                    <a:pt x="4763" y="4763"/>
                    <a:pt x="6668" y="3810"/>
                    <a:pt x="7620" y="4763"/>
                  </a:cubicBezTo>
                  <a:lnTo>
                    <a:pt x="6668" y="7620"/>
                  </a:lnTo>
                  <a:cubicBezTo>
                    <a:pt x="7620" y="6668"/>
                    <a:pt x="9525" y="6668"/>
                    <a:pt x="10478" y="6668"/>
                  </a:cubicBezTo>
                  <a:lnTo>
                    <a:pt x="10478" y="5715"/>
                  </a:lnTo>
                  <a:lnTo>
                    <a:pt x="12383" y="4763"/>
                  </a:lnTo>
                  <a:cubicBezTo>
                    <a:pt x="9525" y="-1905"/>
                    <a:pt x="6668" y="6668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4" name="Freeform: Shape 1183">
              <a:extLst>
                <a:ext uri="{FF2B5EF4-FFF2-40B4-BE49-F238E27FC236}">
                  <a16:creationId xmlns:a16="http://schemas.microsoft.com/office/drawing/2014/main" id="{365FA56F-C15B-47CA-A4AB-222F2112C001}"/>
                </a:ext>
              </a:extLst>
            </p:cNvPr>
            <p:cNvSpPr/>
            <p:nvPr/>
          </p:nvSpPr>
          <p:spPr>
            <a:xfrm>
              <a:off x="5907078" y="4869422"/>
              <a:ext cx="4762" cy="5333"/>
            </a:xfrm>
            <a:custGeom>
              <a:avLst/>
              <a:gdLst>
                <a:gd name="connsiteX0" fmla="*/ 4763 w 4762"/>
                <a:gd name="connsiteY0" fmla="*/ 4233 h 5333"/>
                <a:gd name="connsiteX1" fmla="*/ 2857 w 4762"/>
                <a:gd name="connsiteY1" fmla="*/ 1376 h 5333"/>
                <a:gd name="connsiteX2" fmla="*/ 3810 w 4762"/>
                <a:gd name="connsiteY2" fmla="*/ 423 h 5333"/>
                <a:gd name="connsiteX3" fmla="*/ 1905 w 4762"/>
                <a:gd name="connsiteY3" fmla="*/ 423 h 5333"/>
                <a:gd name="connsiteX4" fmla="*/ 1905 w 4762"/>
                <a:gd name="connsiteY4" fmla="*/ 3281 h 5333"/>
                <a:gd name="connsiteX5" fmla="*/ 2857 w 4762"/>
                <a:gd name="connsiteY5" fmla="*/ 2328 h 5333"/>
                <a:gd name="connsiteX6" fmla="*/ 0 w 4762"/>
                <a:gd name="connsiteY6" fmla="*/ 4233 h 5333"/>
                <a:gd name="connsiteX7" fmla="*/ 4763 w 4762"/>
                <a:gd name="connsiteY7" fmla="*/ 4233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5333">
                  <a:moveTo>
                    <a:pt x="4763" y="4233"/>
                  </a:moveTo>
                  <a:cubicBezTo>
                    <a:pt x="4763" y="5186"/>
                    <a:pt x="2857" y="2328"/>
                    <a:pt x="2857" y="1376"/>
                  </a:cubicBezTo>
                  <a:cubicBezTo>
                    <a:pt x="2857" y="423"/>
                    <a:pt x="3810" y="423"/>
                    <a:pt x="3810" y="423"/>
                  </a:cubicBezTo>
                  <a:cubicBezTo>
                    <a:pt x="3810" y="-529"/>
                    <a:pt x="2857" y="423"/>
                    <a:pt x="1905" y="423"/>
                  </a:cubicBezTo>
                  <a:lnTo>
                    <a:pt x="1905" y="3281"/>
                  </a:lnTo>
                  <a:cubicBezTo>
                    <a:pt x="2857" y="3281"/>
                    <a:pt x="1905" y="2328"/>
                    <a:pt x="2857" y="2328"/>
                  </a:cubicBezTo>
                  <a:cubicBezTo>
                    <a:pt x="3810" y="5186"/>
                    <a:pt x="953" y="4233"/>
                    <a:pt x="0" y="4233"/>
                  </a:cubicBezTo>
                  <a:cubicBezTo>
                    <a:pt x="1905" y="6138"/>
                    <a:pt x="4763" y="5186"/>
                    <a:pt x="4763" y="4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5" name="Freeform: Shape 1184">
              <a:extLst>
                <a:ext uri="{FF2B5EF4-FFF2-40B4-BE49-F238E27FC236}">
                  <a16:creationId xmlns:a16="http://schemas.microsoft.com/office/drawing/2014/main" id="{9B630E05-8C48-4040-9995-ECCE1E1CB74D}"/>
                </a:ext>
              </a:extLst>
            </p:cNvPr>
            <p:cNvSpPr/>
            <p:nvPr/>
          </p:nvSpPr>
          <p:spPr>
            <a:xfrm>
              <a:off x="5910889" y="4867226"/>
              <a:ext cx="2857" cy="1561"/>
            </a:xfrm>
            <a:custGeom>
              <a:avLst/>
              <a:gdLst>
                <a:gd name="connsiteX0" fmla="*/ 2857 w 2857"/>
                <a:gd name="connsiteY0" fmla="*/ 714 h 1561"/>
                <a:gd name="connsiteX1" fmla="*/ 0 w 2857"/>
                <a:gd name="connsiteY1" fmla="*/ 714 h 1561"/>
                <a:gd name="connsiteX2" fmla="*/ 2857 w 2857"/>
                <a:gd name="connsiteY2" fmla="*/ 714 h 1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561">
                  <a:moveTo>
                    <a:pt x="2857" y="714"/>
                  </a:moveTo>
                  <a:cubicBezTo>
                    <a:pt x="1905" y="-238"/>
                    <a:pt x="952" y="-238"/>
                    <a:pt x="0" y="714"/>
                  </a:cubicBezTo>
                  <a:cubicBezTo>
                    <a:pt x="1905" y="2619"/>
                    <a:pt x="1905" y="714"/>
                    <a:pt x="2857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1185">
              <a:extLst>
                <a:ext uri="{FF2B5EF4-FFF2-40B4-BE49-F238E27FC236}">
                  <a16:creationId xmlns:a16="http://schemas.microsoft.com/office/drawing/2014/main" id="{74E0609F-EB70-4CB3-B411-F8C0F1ADEEEE}"/>
                </a:ext>
              </a:extLst>
            </p:cNvPr>
            <p:cNvSpPr/>
            <p:nvPr/>
          </p:nvSpPr>
          <p:spPr>
            <a:xfrm>
              <a:off x="5913746" y="4862225"/>
              <a:ext cx="952" cy="2857"/>
            </a:xfrm>
            <a:custGeom>
              <a:avLst/>
              <a:gdLst>
                <a:gd name="connsiteX0" fmla="*/ 952 w 952"/>
                <a:gd name="connsiteY0" fmla="*/ 0 h 2857"/>
                <a:gd name="connsiteX1" fmla="*/ 0 w 952"/>
                <a:gd name="connsiteY1" fmla="*/ 1905 h 2857"/>
                <a:gd name="connsiteX2" fmla="*/ 0 w 952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0"/>
                  </a:moveTo>
                  <a:lnTo>
                    <a:pt x="0" y="1905"/>
                  </a:lnTo>
                  <a:lnTo>
                    <a:pt x="0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7" name="Freeform: Shape 1186">
              <a:extLst>
                <a:ext uri="{FF2B5EF4-FFF2-40B4-BE49-F238E27FC236}">
                  <a16:creationId xmlns:a16="http://schemas.microsoft.com/office/drawing/2014/main" id="{4BDC65C5-B5BE-468B-AD56-383FB704A94C}"/>
                </a:ext>
              </a:extLst>
            </p:cNvPr>
            <p:cNvSpPr/>
            <p:nvPr/>
          </p:nvSpPr>
          <p:spPr>
            <a:xfrm>
              <a:off x="5906126" y="4863178"/>
              <a:ext cx="1905" cy="2857"/>
            </a:xfrm>
            <a:custGeom>
              <a:avLst/>
              <a:gdLst>
                <a:gd name="connsiteX0" fmla="*/ 0 w 1905"/>
                <a:gd name="connsiteY0" fmla="*/ 0 h 2857"/>
                <a:gd name="connsiteX1" fmla="*/ 1905 w 1905"/>
                <a:gd name="connsiteY1" fmla="*/ 2857 h 2857"/>
                <a:gd name="connsiteX2" fmla="*/ 1905 w 1905"/>
                <a:gd name="connsiteY2" fmla="*/ 953 h 2857"/>
                <a:gd name="connsiteX3" fmla="*/ 0 w 190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0" y="0"/>
                  </a:moveTo>
                  <a:lnTo>
                    <a:pt x="1905" y="2857"/>
                  </a:lnTo>
                  <a:cubicBezTo>
                    <a:pt x="1905" y="2857"/>
                    <a:pt x="1905" y="1905"/>
                    <a:pt x="1905" y="95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8" name="Freeform: Shape 1187">
              <a:extLst>
                <a:ext uri="{FF2B5EF4-FFF2-40B4-BE49-F238E27FC236}">
                  <a16:creationId xmlns:a16="http://schemas.microsoft.com/office/drawing/2014/main" id="{0754AB53-31A7-41DD-BFBB-E7630ECCD354}"/>
                </a:ext>
              </a:extLst>
            </p:cNvPr>
            <p:cNvSpPr/>
            <p:nvPr/>
          </p:nvSpPr>
          <p:spPr>
            <a:xfrm>
              <a:off x="5906126" y="4866721"/>
              <a:ext cx="1905" cy="2171"/>
            </a:xfrm>
            <a:custGeom>
              <a:avLst/>
              <a:gdLst>
                <a:gd name="connsiteX0" fmla="*/ 0 w 1905"/>
                <a:gd name="connsiteY0" fmla="*/ 1219 h 2171"/>
                <a:gd name="connsiteX1" fmla="*/ 1905 w 1905"/>
                <a:gd name="connsiteY1" fmla="*/ 2172 h 2171"/>
                <a:gd name="connsiteX2" fmla="*/ 0 w 1905"/>
                <a:gd name="connsiteY2" fmla="*/ 1219 h 2171"/>
                <a:gd name="connsiteX3" fmla="*/ 1905 w 1905"/>
                <a:gd name="connsiteY3" fmla="*/ 267 h 2171"/>
                <a:gd name="connsiteX4" fmla="*/ 0 w 1905"/>
                <a:gd name="connsiteY4" fmla="*/ 1219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171">
                  <a:moveTo>
                    <a:pt x="0" y="1219"/>
                  </a:moveTo>
                  <a:lnTo>
                    <a:pt x="1905" y="2172"/>
                  </a:lnTo>
                  <a:cubicBezTo>
                    <a:pt x="952" y="2172"/>
                    <a:pt x="0" y="1219"/>
                    <a:pt x="0" y="1219"/>
                  </a:cubicBezTo>
                  <a:cubicBezTo>
                    <a:pt x="1905" y="267"/>
                    <a:pt x="1905" y="267"/>
                    <a:pt x="1905" y="267"/>
                  </a:cubicBezTo>
                  <a:cubicBezTo>
                    <a:pt x="952" y="-686"/>
                    <a:pt x="0" y="1219"/>
                    <a:pt x="0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1188">
              <a:extLst>
                <a:ext uri="{FF2B5EF4-FFF2-40B4-BE49-F238E27FC236}">
                  <a16:creationId xmlns:a16="http://schemas.microsoft.com/office/drawing/2014/main" id="{1397DEA5-D327-4D86-B4AA-0E24C659335F}"/>
                </a:ext>
              </a:extLst>
            </p:cNvPr>
            <p:cNvSpPr/>
            <p:nvPr/>
          </p:nvSpPr>
          <p:spPr>
            <a:xfrm>
              <a:off x="5908031" y="4866273"/>
              <a:ext cx="0" cy="714"/>
            </a:xfrm>
            <a:custGeom>
              <a:avLst/>
              <a:gdLst>
                <a:gd name="connsiteX0" fmla="*/ 0 w 0"/>
                <a:gd name="connsiteY0" fmla="*/ 714 h 714"/>
                <a:gd name="connsiteX1" fmla="*/ 0 w 0"/>
                <a:gd name="connsiteY1" fmla="*/ 714 h 714"/>
                <a:gd name="connsiteX2" fmla="*/ 0 w 0"/>
                <a:gd name="connsiteY2" fmla="*/ 714 h 714"/>
                <a:gd name="connsiteX3" fmla="*/ 0 w 0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1189">
              <a:extLst>
                <a:ext uri="{FF2B5EF4-FFF2-40B4-BE49-F238E27FC236}">
                  <a16:creationId xmlns:a16="http://schemas.microsoft.com/office/drawing/2014/main" id="{65613BC5-11B3-4623-A3F0-2E31514320D0}"/>
                </a:ext>
              </a:extLst>
            </p:cNvPr>
            <p:cNvSpPr/>
            <p:nvPr/>
          </p:nvSpPr>
          <p:spPr>
            <a:xfrm>
              <a:off x="5911685" y="4848890"/>
              <a:ext cx="1649" cy="2857"/>
            </a:xfrm>
            <a:custGeom>
              <a:avLst/>
              <a:gdLst>
                <a:gd name="connsiteX0" fmla="*/ 1108 w 1649"/>
                <a:gd name="connsiteY0" fmla="*/ 953 h 2857"/>
                <a:gd name="connsiteX1" fmla="*/ 156 w 1649"/>
                <a:gd name="connsiteY1" fmla="*/ 0 h 2857"/>
                <a:gd name="connsiteX2" fmla="*/ 156 w 1649"/>
                <a:gd name="connsiteY2" fmla="*/ 2857 h 2857"/>
                <a:gd name="connsiteX3" fmla="*/ 1108 w 1649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" h="2857">
                  <a:moveTo>
                    <a:pt x="1108" y="953"/>
                  </a:moveTo>
                  <a:lnTo>
                    <a:pt x="156" y="0"/>
                  </a:lnTo>
                  <a:lnTo>
                    <a:pt x="156" y="2857"/>
                  </a:lnTo>
                  <a:cubicBezTo>
                    <a:pt x="-797" y="2857"/>
                    <a:pt x="3013" y="2857"/>
                    <a:pt x="110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1190">
              <a:extLst>
                <a:ext uri="{FF2B5EF4-FFF2-40B4-BE49-F238E27FC236}">
                  <a16:creationId xmlns:a16="http://schemas.microsoft.com/office/drawing/2014/main" id="{CBBB59FE-2902-4742-A719-AC9F9A0DB0AA}"/>
                </a:ext>
              </a:extLst>
            </p:cNvPr>
            <p:cNvSpPr/>
            <p:nvPr/>
          </p:nvSpPr>
          <p:spPr>
            <a:xfrm>
              <a:off x="5810876" y="4971763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1191">
              <a:extLst>
                <a:ext uri="{FF2B5EF4-FFF2-40B4-BE49-F238E27FC236}">
                  <a16:creationId xmlns:a16="http://schemas.microsoft.com/office/drawing/2014/main" id="{FBF4F0A5-375F-4CD1-B5CA-8A13A9992328}"/>
                </a:ext>
              </a:extLst>
            </p:cNvPr>
            <p:cNvSpPr/>
            <p:nvPr/>
          </p:nvSpPr>
          <p:spPr>
            <a:xfrm>
              <a:off x="5810876" y="497081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0" y="0"/>
                    <a:pt x="952" y="0"/>
                  </a:cubicBezTo>
                  <a:cubicBezTo>
                    <a:pt x="0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1192">
              <a:extLst>
                <a:ext uri="{FF2B5EF4-FFF2-40B4-BE49-F238E27FC236}">
                  <a16:creationId xmlns:a16="http://schemas.microsoft.com/office/drawing/2014/main" id="{83154016-B5B7-49A0-A72C-4FF8B99524CD}"/>
                </a:ext>
              </a:extLst>
            </p:cNvPr>
            <p:cNvSpPr/>
            <p:nvPr/>
          </p:nvSpPr>
          <p:spPr>
            <a:xfrm>
              <a:off x="5818496" y="4959380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1193">
              <a:extLst>
                <a:ext uri="{FF2B5EF4-FFF2-40B4-BE49-F238E27FC236}">
                  <a16:creationId xmlns:a16="http://schemas.microsoft.com/office/drawing/2014/main" id="{707B1691-16C0-40A4-ACC8-995B393FC53E}"/>
                </a:ext>
              </a:extLst>
            </p:cNvPr>
            <p:cNvSpPr/>
            <p:nvPr/>
          </p:nvSpPr>
          <p:spPr>
            <a:xfrm>
              <a:off x="5832784" y="4988907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953 h 952"/>
                <a:gd name="connsiteX2" fmla="*/ 952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1194">
              <a:extLst>
                <a:ext uri="{FF2B5EF4-FFF2-40B4-BE49-F238E27FC236}">
                  <a16:creationId xmlns:a16="http://schemas.microsoft.com/office/drawing/2014/main" id="{844207FD-1230-45AA-95BD-0D510F3CBD8D}"/>
                </a:ext>
              </a:extLst>
            </p:cNvPr>
            <p:cNvSpPr/>
            <p:nvPr/>
          </p:nvSpPr>
          <p:spPr>
            <a:xfrm>
              <a:off x="5908031" y="4848996"/>
              <a:ext cx="2857" cy="846"/>
            </a:xfrm>
            <a:custGeom>
              <a:avLst/>
              <a:gdLst>
                <a:gd name="connsiteX0" fmla="*/ 2857 w 2857"/>
                <a:gd name="connsiteY0" fmla="*/ 847 h 846"/>
                <a:gd name="connsiteX1" fmla="*/ 0 w 2857"/>
                <a:gd name="connsiteY1" fmla="*/ 847 h 846"/>
                <a:gd name="connsiteX2" fmla="*/ 2857 w 2857"/>
                <a:gd name="connsiteY2" fmla="*/ 847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846">
                  <a:moveTo>
                    <a:pt x="2857" y="847"/>
                  </a:moveTo>
                  <a:cubicBezTo>
                    <a:pt x="1905" y="-1058"/>
                    <a:pt x="952" y="847"/>
                    <a:pt x="0" y="847"/>
                  </a:cubicBezTo>
                  <a:cubicBezTo>
                    <a:pt x="952" y="847"/>
                    <a:pt x="1905" y="847"/>
                    <a:pt x="2857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1195">
              <a:extLst>
                <a:ext uri="{FF2B5EF4-FFF2-40B4-BE49-F238E27FC236}">
                  <a16:creationId xmlns:a16="http://schemas.microsoft.com/office/drawing/2014/main" id="{28BB0E42-FDA6-4903-9947-F79DA2394C36}"/>
                </a:ext>
              </a:extLst>
            </p:cNvPr>
            <p:cNvSpPr/>
            <p:nvPr/>
          </p:nvSpPr>
          <p:spPr>
            <a:xfrm>
              <a:off x="5893744" y="4864130"/>
              <a:ext cx="4762" cy="5714"/>
            </a:xfrm>
            <a:custGeom>
              <a:avLst/>
              <a:gdLst>
                <a:gd name="connsiteX0" fmla="*/ 4763 w 4762"/>
                <a:gd name="connsiteY0" fmla="*/ 1905 h 5714"/>
                <a:gd name="connsiteX1" fmla="*/ 1905 w 4762"/>
                <a:gd name="connsiteY1" fmla="*/ 0 h 5714"/>
                <a:gd name="connsiteX2" fmla="*/ 0 w 4762"/>
                <a:gd name="connsiteY2" fmla="*/ 1905 h 5714"/>
                <a:gd name="connsiteX3" fmla="*/ 1905 w 4762"/>
                <a:gd name="connsiteY3" fmla="*/ 3810 h 5714"/>
                <a:gd name="connsiteX4" fmla="*/ 3810 w 4762"/>
                <a:gd name="connsiteY4" fmla="*/ 5715 h 5714"/>
                <a:gd name="connsiteX5" fmla="*/ 1905 w 4762"/>
                <a:gd name="connsiteY5" fmla="*/ 4763 h 5714"/>
                <a:gd name="connsiteX6" fmla="*/ 4763 w 4762"/>
                <a:gd name="connsiteY6" fmla="*/ 1905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5714">
                  <a:moveTo>
                    <a:pt x="4763" y="1905"/>
                  </a:moveTo>
                  <a:cubicBezTo>
                    <a:pt x="3810" y="3810"/>
                    <a:pt x="2857" y="0"/>
                    <a:pt x="1905" y="0"/>
                  </a:cubicBezTo>
                  <a:cubicBezTo>
                    <a:pt x="952" y="0"/>
                    <a:pt x="952" y="1905"/>
                    <a:pt x="0" y="1905"/>
                  </a:cubicBezTo>
                  <a:cubicBezTo>
                    <a:pt x="0" y="2857"/>
                    <a:pt x="952" y="2857"/>
                    <a:pt x="1905" y="3810"/>
                  </a:cubicBezTo>
                  <a:cubicBezTo>
                    <a:pt x="1905" y="4763"/>
                    <a:pt x="2857" y="5715"/>
                    <a:pt x="3810" y="5715"/>
                  </a:cubicBezTo>
                  <a:lnTo>
                    <a:pt x="1905" y="4763"/>
                  </a:lnTo>
                  <a:cubicBezTo>
                    <a:pt x="2857" y="2857"/>
                    <a:pt x="4763" y="3810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1196">
              <a:extLst>
                <a:ext uri="{FF2B5EF4-FFF2-40B4-BE49-F238E27FC236}">
                  <a16:creationId xmlns:a16="http://schemas.microsoft.com/office/drawing/2014/main" id="{8766ED45-E8AD-4525-85B3-53C3704A0F3C}"/>
                </a:ext>
              </a:extLst>
            </p:cNvPr>
            <p:cNvSpPr/>
            <p:nvPr/>
          </p:nvSpPr>
          <p:spPr>
            <a:xfrm>
              <a:off x="5842309" y="4948903"/>
              <a:ext cx="2857" cy="3809"/>
            </a:xfrm>
            <a:custGeom>
              <a:avLst/>
              <a:gdLst>
                <a:gd name="connsiteX0" fmla="*/ 2857 w 2857"/>
                <a:gd name="connsiteY0" fmla="*/ 3810 h 3809"/>
                <a:gd name="connsiteX1" fmla="*/ 1905 w 2857"/>
                <a:gd name="connsiteY1" fmla="*/ 1905 h 3809"/>
                <a:gd name="connsiteX2" fmla="*/ 1905 w 2857"/>
                <a:gd name="connsiteY2" fmla="*/ 1905 h 3809"/>
                <a:gd name="connsiteX3" fmla="*/ 952 w 2857"/>
                <a:gd name="connsiteY3" fmla="*/ 953 h 3809"/>
                <a:gd name="connsiteX4" fmla="*/ 952 w 2857"/>
                <a:gd name="connsiteY4" fmla="*/ 0 h 3809"/>
                <a:gd name="connsiteX5" fmla="*/ 0 w 2857"/>
                <a:gd name="connsiteY5" fmla="*/ 0 h 3809"/>
                <a:gd name="connsiteX6" fmla="*/ 952 w 2857"/>
                <a:gd name="connsiteY6" fmla="*/ 953 h 3809"/>
                <a:gd name="connsiteX7" fmla="*/ 952 w 2857"/>
                <a:gd name="connsiteY7" fmla="*/ 953 h 3809"/>
                <a:gd name="connsiteX8" fmla="*/ 2857 w 2857"/>
                <a:gd name="connsiteY8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" h="3809">
                  <a:moveTo>
                    <a:pt x="2857" y="3810"/>
                  </a:moveTo>
                  <a:cubicBezTo>
                    <a:pt x="2857" y="2857"/>
                    <a:pt x="2857" y="1905"/>
                    <a:pt x="1905" y="1905"/>
                  </a:cubicBezTo>
                  <a:cubicBezTo>
                    <a:pt x="1905" y="1905"/>
                    <a:pt x="1905" y="1905"/>
                    <a:pt x="1905" y="1905"/>
                  </a:cubicBezTo>
                  <a:lnTo>
                    <a:pt x="952" y="953"/>
                  </a:lnTo>
                  <a:lnTo>
                    <a:pt x="952" y="0"/>
                  </a:lnTo>
                  <a:lnTo>
                    <a:pt x="0" y="0"/>
                  </a:lnTo>
                  <a:cubicBezTo>
                    <a:pt x="0" y="0"/>
                    <a:pt x="0" y="953"/>
                    <a:pt x="952" y="953"/>
                  </a:cubicBezTo>
                  <a:cubicBezTo>
                    <a:pt x="952" y="953"/>
                    <a:pt x="952" y="953"/>
                    <a:pt x="952" y="953"/>
                  </a:cubicBezTo>
                  <a:cubicBezTo>
                    <a:pt x="0" y="1905"/>
                    <a:pt x="1905" y="2857"/>
                    <a:pt x="285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1197">
              <a:extLst>
                <a:ext uri="{FF2B5EF4-FFF2-40B4-BE49-F238E27FC236}">
                  <a16:creationId xmlns:a16="http://schemas.microsoft.com/office/drawing/2014/main" id="{B50BDA0B-94C6-4CA6-86BE-61BA8710BF32}"/>
                </a:ext>
              </a:extLst>
            </p:cNvPr>
            <p:cNvSpPr/>
            <p:nvPr/>
          </p:nvSpPr>
          <p:spPr>
            <a:xfrm>
              <a:off x="5965181" y="4722207"/>
              <a:ext cx="1904" cy="1905"/>
            </a:xfrm>
            <a:custGeom>
              <a:avLst/>
              <a:gdLst>
                <a:gd name="connsiteX0" fmla="*/ 1905 w 1904"/>
                <a:gd name="connsiteY0" fmla="*/ 953 h 1905"/>
                <a:gd name="connsiteX1" fmla="*/ 0 w 1904"/>
                <a:gd name="connsiteY1" fmla="*/ 0 h 1905"/>
                <a:gd name="connsiteX2" fmla="*/ 0 w 1904"/>
                <a:gd name="connsiteY2" fmla="*/ 1905 h 1905"/>
                <a:gd name="connsiteX3" fmla="*/ 1905 w 1904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905">
                  <a:moveTo>
                    <a:pt x="1905" y="953"/>
                  </a:moveTo>
                  <a:lnTo>
                    <a:pt x="0" y="0"/>
                  </a:lnTo>
                  <a:lnTo>
                    <a:pt x="0" y="1905"/>
                  </a:lnTo>
                  <a:cubicBezTo>
                    <a:pt x="0" y="1905"/>
                    <a:pt x="952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1198">
              <a:extLst>
                <a:ext uri="{FF2B5EF4-FFF2-40B4-BE49-F238E27FC236}">
                  <a16:creationId xmlns:a16="http://schemas.microsoft.com/office/drawing/2014/main" id="{A05219D0-C5BC-4E9A-BBDE-9BAFC9EDBFA1}"/>
                </a:ext>
              </a:extLst>
            </p:cNvPr>
            <p:cNvSpPr/>
            <p:nvPr/>
          </p:nvSpPr>
          <p:spPr>
            <a:xfrm>
              <a:off x="5948036" y="4720303"/>
              <a:ext cx="4762" cy="3390"/>
            </a:xfrm>
            <a:custGeom>
              <a:avLst/>
              <a:gdLst>
                <a:gd name="connsiteX0" fmla="*/ 0 w 4762"/>
                <a:gd name="connsiteY0" fmla="*/ 953 h 3390"/>
                <a:gd name="connsiteX1" fmla="*/ 4763 w 4762"/>
                <a:gd name="connsiteY1" fmla="*/ 2857 h 3390"/>
                <a:gd name="connsiteX2" fmla="*/ 3810 w 4762"/>
                <a:gd name="connsiteY2" fmla="*/ 2857 h 3390"/>
                <a:gd name="connsiteX3" fmla="*/ 2858 w 4762"/>
                <a:gd name="connsiteY3" fmla="*/ 0 h 3390"/>
                <a:gd name="connsiteX4" fmla="*/ 0 w 4762"/>
                <a:gd name="connsiteY4" fmla="*/ 953 h 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3390">
                  <a:moveTo>
                    <a:pt x="0" y="953"/>
                  </a:moveTo>
                  <a:cubicBezTo>
                    <a:pt x="1905" y="953"/>
                    <a:pt x="2858" y="4763"/>
                    <a:pt x="4763" y="2857"/>
                  </a:cubicBezTo>
                  <a:cubicBezTo>
                    <a:pt x="4763" y="2857"/>
                    <a:pt x="3810" y="1905"/>
                    <a:pt x="3810" y="2857"/>
                  </a:cubicBezTo>
                  <a:lnTo>
                    <a:pt x="2858" y="0"/>
                  </a:lnTo>
                  <a:cubicBezTo>
                    <a:pt x="1905" y="953"/>
                    <a:pt x="953" y="-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1199">
              <a:extLst>
                <a:ext uri="{FF2B5EF4-FFF2-40B4-BE49-F238E27FC236}">
                  <a16:creationId xmlns:a16="http://schemas.microsoft.com/office/drawing/2014/main" id="{3EC31C48-3274-4CEE-B832-3E526E3C25DE}"/>
                </a:ext>
              </a:extLst>
            </p:cNvPr>
            <p:cNvSpPr/>
            <p:nvPr/>
          </p:nvSpPr>
          <p:spPr>
            <a:xfrm>
              <a:off x="5950894" y="4717445"/>
              <a:ext cx="2857" cy="5715"/>
            </a:xfrm>
            <a:custGeom>
              <a:avLst/>
              <a:gdLst>
                <a:gd name="connsiteX0" fmla="*/ 952 w 2857"/>
                <a:gd name="connsiteY0" fmla="*/ 0 h 5715"/>
                <a:gd name="connsiteX1" fmla="*/ 0 w 2857"/>
                <a:gd name="connsiteY1" fmla="*/ 1905 h 5715"/>
                <a:gd name="connsiteX2" fmla="*/ 1905 w 2857"/>
                <a:gd name="connsiteY2" fmla="*/ 3810 h 5715"/>
                <a:gd name="connsiteX3" fmla="*/ 952 w 2857"/>
                <a:gd name="connsiteY3" fmla="*/ 3810 h 5715"/>
                <a:gd name="connsiteX4" fmla="*/ 952 w 2857"/>
                <a:gd name="connsiteY4" fmla="*/ 5715 h 5715"/>
                <a:gd name="connsiteX5" fmla="*/ 2857 w 2857"/>
                <a:gd name="connsiteY5" fmla="*/ 5715 h 5715"/>
                <a:gd name="connsiteX6" fmla="*/ 952 w 2857"/>
                <a:gd name="connsiteY6" fmla="*/ 4763 h 5715"/>
                <a:gd name="connsiteX7" fmla="*/ 1905 w 2857"/>
                <a:gd name="connsiteY7" fmla="*/ 1905 h 5715"/>
                <a:gd name="connsiteX8" fmla="*/ 952 w 2857"/>
                <a:gd name="connsiteY8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" h="5715">
                  <a:moveTo>
                    <a:pt x="952" y="0"/>
                  </a:moveTo>
                  <a:lnTo>
                    <a:pt x="0" y="1905"/>
                  </a:lnTo>
                  <a:cubicBezTo>
                    <a:pt x="952" y="953"/>
                    <a:pt x="2857" y="2858"/>
                    <a:pt x="1905" y="3810"/>
                  </a:cubicBezTo>
                  <a:lnTo>
                    <a:pt x="952" y="3810"/>
                  </a:lnTo>
                  <a:lnTo>
                    <a:pt x="952" y="5715"/>
                  </a:lnTo>
                  <a:cubicBezTo>
                    <a:pt x="952" y="4763"/>
                    <a:pt x="1905" y="4763"/>
                    <a:pt x="2857" y="5715"/>
                  </a:cubicBezTo>
                  <a:lnTo>
                    <a:pt x="952" y="4763"/>
                  </a:lnTo>
                  <a:lnTo>
                    <a:pt x="1905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1200">
              <a:extLst>
                <a:ext uri="{FF2B5EF4-FFF2-40B4-BE49-F238E27FC236}">
                  <a16:creationId xmlns:a16="http://schemas.microsoft.com/office/drawing/2014/main" id="{DC2B73EE-E00F-4176-B406-C4CD62D0EACA}"/>
                </a:ext>
              </a:extLst>
            </p:cNvPr>
            <p:cNvSpPr/>
            <p:nvPr/>
          </p:nvSpPr>
          <p:spPr>
            <a:xfrm>
              <a:off x="5948989" y="4718397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953 h 952"/>
                <a:gd name="connsiteX2" fmla="*/ 1905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1201">
              <a:extLst>
                <a:ext uri="{FF2B5EF4-FFF2-40B4-BE49-F238E27FC236}">
                  <a16:creationId xmlns:a16="http://schemas.microsoft.com/office/drawing/2014/main" id="{F0CC5CD2-6DD4-4BFD-9C35-0800C2251753}"/>
                </a:ext>
              </a:extLst>
            </p:cNvPr>
            <p:cNvSpPr/>
            <p:nvPr/>
          </p:nvSpPr>
          <p:spPr>
            <a:xfrm>
              <a:off x="5791932" y="4982240"/>
              <a:ext cx="7452" cy="7586"/>
            </a:xfrm>
            <a:custGeom>
              <a:avLst/>
              <a:gdLst>
                <a:gd name="connsiteX0" fmla="*/ 847 w 7452"/>
                <a:gd name="connsiteY0" fmla="*/ 4763 h 7586"/>
                <a:gd name="connsiteX1" fmla="*/ 2752 w 7452"/>
                <a:gd name="connsiteY1" fmla="*/ 6667 h 7586"/>
                <a:gd name="connsiteX2" fmla="*/ 6562 w 7452"/>
                <a:gd name="connsiteY2" fmla="*/ 4763 h 7586"/>
                <a:gd name="connsiteX3" fmla="*/ 6562 w 7452"/>
                <a:gd name="connsiteY3" fmla="*/ 1905 h 7586"/>
                <a:gd name="connsiteX4" fmla="*/ 2752 w 7452"/>
                <a:gd name="connsiteY4" fmla="*/ 953 h 7586"/>
                <a:gd name="connsiteX5" fmla="*/ 1799 w 7452"/>
                <a:gd name="connsiteY5" fmla="*/ 2857 h 7586"/>
                <a:gd name="connsiteX6" fmla="*/ 847 w 7452"/>
                <a:gd name="connsiteY6" fmla="*/ 0 h 7586"/>
                <a:gd name="connsiteX7" fmla="*/ 847 w 7452"/>
                <a:gd name="connsiteY7" fmla="*/ 4763 h 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52" h="7586">
                  <a:moveTo>
                    <a:pt x="847" y="4763"/>
                  </a:moveTo>
                  <a:cubicBezTo>
                    <a:pt x="847" y="3810"/>
                    <a:pt x="2752" y="4763"/>
                    <a:pt x="2752" y="6667"/>
                  </a:cubicBezTo>
                  <a:cubicBezTo>
                    <a:pt x="4657" y="3810"/>
                    <a:pt x="9419" y="11430"/>
                    <a:pt x="6562" y="4763"/>
                  </a:cubicBezTo>
                  <a:lnTo>
                    <a:pt x="6562" y="1905"/>
                  </a:lnTo>
                  <a:cubicBezTo>
                    <a:pt x="6562" y="-953"/>
                    <a:pt x="2752" y="1905"/>
                    <a:pt x="2752" y="953"/>
                  </a:cubicBezTo>
                  <a:cubicBezTo>
                    <a:pt x="2752" y="1905"/>
                    <a:pt x="1799" y="2857"/>
                    <a:pt x="1799" y="2857"/>
                  </a:cubicBezTo>
                  <a:cubicBezTo>
                    <a:pt x="847" y="1905"/>
                    <a:pt x="-106" y="953"/>
                    <a:pt x="847" y="0"/>
                  </a:cubicBezTo>
                  <a:cubicBezTo>
                    <a:pt x="-1058" y="0"/>
                    <a:pt x="847" y="3810"/>
                    <a:pt x="84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1202">
              <a:extLst>
                <a:ext uri="{FF2B5EF4-FFF2-40B4-BE49-F238E27FC236}">
                  <a16:creationId xmlns:a16="http://schemas.microsoft.com/office/drawing/2014/main" id="{60C1DA91-B4E2-4A60-8829-2D87DFDBE81A}"/>
                </a:ext>
              </a:extLst>
            </p:cNvPr>
            <p:cNvSpPr/>
            <p:nvPr/>
          </p:nvSpPr>
          <p:spPr>
            <a:xfrm>
              <a:off x="5803256" y="494985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1203">
              <a:extLst>
                <a:ext uri="{FF2B5EF4-FFF2-40B4-BE49-F238E27FC236}">
                  <a16:creationId xmlns:a16="http://schemas.microsoft.com/office/drawing/2014/main" id="{A1D348D2-7679-4848-8C3B-C44E0ABB97C2}"/>
                </a:ext>
              </a:extLst>
            </p:cNvPr>
            <p:cNvSpPr/>
            <p:nvPr/>
          </p:nvSpPr>
          <p:spPr>
            <a:xfrm>
              <a:off x="5801091" y="4944140"/>
              <a:ext cx="11689" cy="9525"/>
            </a:xfrm>
            <a:custGeom>
              <a:avLst/>
              <a:gdLst>
                <a:gd name="connsiteX0" fmla="*/ 260 w 11689"/>
                <a:gd name="connsiteY0" fmla="*/ 5715 h 9525"/>
                <a:gd name="connsiteX1" fmla="*/ 2165 w 11689"/>
                <a:gd name="connsiteY1" fmla="*/ 5715 h 9525"/>
                <a:gd name="connsiteX2" fmla="*/ 3117 w 11689"/>
                <a:gd name="connsiteY2" fmla="*/ 3810 h 9525"/>
                <a:gd name="connsiteX3" fmla="*/ 8832 w 11689"/>
                <a:gd name="connsiteY3" fmla="*/ 9525 h 9525"/>
                <a:gd name="connsiteX4" fmla="*/ 8832 w 11689"/>
                <a:gd name="connsiteY4" fmla="*/ 5715 h 9525"/>
                <a:gd name="connsiteX5" fmla="*/ 11690 w 11689"/>
                <a:gd name="connsiteY5" fmla="*/ 7620 h 9525"/>
                <a:gd name="connsiteX6" fmla="*/ 10737 w 11689"/>
                <a:gd name="connsiteY6" fmla="*/ 3810 h 9525"/>
                <a:gd name="connsiteX7" fmla="*/ 9785 w 11689"/>
                <a:gd name="connsiteY7" fmla="*/ 3810 h 9525"/>
                <a:gd name="connsiteX8" fmla="*/ 11690 w 11689"/>
                <a:gd name="connsiteY8" fmla="*/ 3810 h 9525"/>
                <a:gd name="connsiteX9" fmla="*/ 9785 w 11689"/>
                <a:gd name="connsiteY9" fmla="*/ 0 h 9525"/>
                <a:gd name="connsiteX10" fmla="*/ 9785 w 11689"/>
                <a:gd name="connsiteY10" fmla="*/ 2857 h 9525"/>
                <a:gd name="connsiteX11" fmla="*/ 8832 w 11689"/>
                <a:gd name="connsiteY11" fmla="*/ 1905 h 9525"/>
                <a:gd name="connsiteX12" fmla="*/ 9785 w 11689"/>
                <a:gd name="connsiteY12" fmla="*/ 3810 h 9525"/>
                <a:gd name="connsiteX13" fmla="*/ 7880 w 11689"/>
                <a:gd name="connsiteY13" fmla="*/ 953 h 9525"/>
                <a:gd name="connsiteX14" fmla="*/ 5975 w 11689"/>
                <a:gd name="connsiteY14" fmla="*/ 953 h 9525"/>
                <a:gd name="connsiteX15" fmla="*/ 5975 w 11689"/>
                <a:gd name="connsiteY15" fmla="*/ 2857 h 9525"/>
                <a:gd name="connsiteX16" fmla="*/ 4070 w 11689"/>
                <a:gd name="connsiteY16" fmla="*/ 2857 h 9525"/>
                <a:gd name="connsiteX17" fmla="*/ 4070 w 11689"/>
                <a:gd name="connsiteY17" fmla="*/ 2857 h 9525"/>
                <a:gd name="connsiteX18" fmla="*/ 2165 w 11689"/>
                <a:gd name="connsiteY18" fmla="*/ 2857 h 9525"/>
                <a:gd name="connsiteX19" fmla="*/ 260 w 11689"/>
                <a:gd name="connsiteY19" fmla="*/ 57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89" h="9525">
                  <a:moveTo>
                    <a:pt x="260" y="5715"/>
                  </a:moveTo>
                  <a:cubicBezTo>
                    <a:pt x="1212" y="5715"/>
                    <a:pt x="2165" y="5715"/>
                    <a:pt x="2165" y="5715"/>
                  </a:cubicBezTo>
                  <a:cubicBezTo>
                    <a:pt x="4070" y="5715"/>
                    <a:pt x="1212" y="3810"/>
                    <a:pt x="3117" y="3810"/>
                  </a:cubicBezTo>
                  <a:cubicBezTo>
                    <a:pt x="5022" y="6667"/>
                    <a:pt x="6927" y="9525"/>
                    <a:pt x="8832" y="9525"/>
                  </a:cubicBezTo>
                  <a:cubicBezTo>
                    <a:pt x="8832" y="7620"/>
                    <a:pt x="9785" y="8572"/>
                    <a:pt x="8832" y="5715"/>
                  </a:cubicBezTo>
                  <a:cubicBezTo>
                    <a:pt x="10737" y="5715"/>
                    <a:pt x="9785" y="7620"/>
                    <a:pt x="11690" y="7620"/>
                  </a:cubicBezTo>
                  <a:cubicBezTo>
                    <a:pt x="10737" y="6667"/>
                    <a:pt x="10737" y="4763"/>
                    <a:pt x="10737" y="3810"/>
                  </a:cubicBezTo>
                  <a:cubicBezTo>
                    <a:pt x="10737" y="3810"/>
                    <a:pt x="10737" y="3810"/>
                    <a:pt x="9785" y="3810"/>
                  </a:cubicBezTo>
                  <a:lnTo>
                    <a:pt x="11690" y="3810"/>
                  </a:lnTo>
                  <a:cubicBezTo>
                    <a:pt x="10737" y="3810"/>
                    <a:pt x="9785" y="1905"/>
                    <a:pt x="9785" y="0"/>
                  </a:cubicBezTo>
                  <a:lnTo>
                    <a:pt x="9785" y="2857"/>
                  </a:lnTo>
                  <a:cubicBezTo>
                    <a:pt x="9785" y="2857"/>
                    <a:pt x="8832" y="1905"/>
                    <a:pt x="8832" y="1905"/>
                  </a:cubicBezTo>
                  <a:lnTo>
                    <a:pt x="9785" y="3810"/>
                  </a:lnTo>
                  <a:cubicBezTo>
                    <a:pt x="8832" y="2857"/>
                    <a:pt x="5975" y="2857"/>
                    <a:pt x="7880" y="953"/>
                  </a:cubicBezTo>
                  <a:cubicBezTo>
                    <a:pt x="6927" y="1905"/>
                    <a:pt x="5975" y="1905"/>
                    <a:pt x="5975" y="953"/>
                  </a:cubicBezTo>
                  <a:cubicBezTo>
                    <a:pt x="5975" y="1905"/>
                    <a:pt x="5975" y="1905"/>
                    <a:pt x="5975" y="2857"/>
                  </a:cubicBezTo>
                  <a:cubicBezTo>
                    <a:pt x="5022" y="2857"/>
                    <a:pt x="5022" y="2857"/>
                    <a:pt x="4070" y="2857"/>
                  </a:cubicBezTo>
                  <a:cubicBezTo>
                    <a:pt x="4070" y="2857"/>
                    <a:pt x="4070" y="2857"/>
                    <a:pt x="4070" y="2857"/>
                  </a:cubicBezTo>
                  <a:cubicBezTo>
                    <a:pt x="4070" y="1905"/>
                    <a:pt x="3117" y="1905"/>
                    <a:pt x="2165" y="2857"/>
                  </a:cubicBezTo>
                  <a:cubicBezTo>
                    <a:pt x="1212" y="2857"/>
                    <a:pt x="-693" y="2857"/>
                    <a:pt x="26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1204">
              <a:extLst>
                <a:ext uri="{FF2B5EF4-FFF2-40B4-BE49-F238E27FC236}">
                  <a16:creationId xmlns:a16="http://schemas.microsoft.com/office/drawing/2014/main" id="{F28D5EB5-137C-4CD9-BBB5-5C4548D694E0}"/>
                </a:ext>
              </a:extLst>
            </p:cNvPr>
            <p:cNvSpPr/>
            <p:nvPr/>
          </p:nvSpPr>
          <p:spPr>
            <a:xfrm>
              <a:off x="5811828" y="4949141"/>
              <a:ext cx="423" cy="714"/>
            </a:xfrm>
            <a:custGeom>
              <a:avLst/>
              <a:gdLst>
                <a:gd name="connsiteX0" fmla="*/ 0 w 423"/>
                <a:gd name="connsiteY0" fmla="*/ 714 h 714"/>
                <a:gd name="connsiteX1" fmla="*/ 0 w 423"/>
                <a:gd name="connsiteY1" fmla="*/ 714 h 714"/>
                <a:gd name="connsiteX2" fmla="*/ 0 w 423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714">
                  <a:moveTo>
                    <a:pt x="0" y="714"/>
                  </a:moveTo>
                  <a:cubicBezTo>
                    <a:pt x="0" y="714"/>
                    <a:pt x="953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1205">
              <a:extLst>
                <a:ext uri="{FF2B5EF4-FFF2-40B4-BE49-F238E27FC236}">
                  <a16:creationId xmlns:a16="http://schemas.microsoft.com/office/drawing/2014/main" id="{29D7B7E5-BFEC-4114-A9C1-21293F34E4B2}"/>
                </a:ext>
              </a:extLst>
            </p:cNvPr>
            <p:cNvSpPr/>
            <p:nvPr/>
          </p:nvSpPr>
          <p:spPr>
            <a:xfrm>
              <a:off x="5782301" y="4962238"/>
              <a:ext cx="18097" cy="16536"/>
            </a:xfrm>
            <a:custGeom>
              <a:avLst/>
              <a:gdLst>
                <a:gd name="connsiteX0" fmla="*/ 14288 w 18097"/>
                <a:gd name="connsiteY0" fmla="*/ 9525 h 16536"/>
                <a:gd name="connsiteX1" fmla="*/ 13335 w 18097"/>
                <a:gd name="connsiteY1" fmla="*/ 11430 h 16536"/>
                <a:gd name="connsiteX2" fmla="*/ 13335 w 18097"/>
                <a:gd name="connsiteY2" fmla="*/ 12382 h 16536"/>
                <a:gd name="connsiteX3" fmla="*/ 11430 w 18097"/>
                <a:gd name="connsiteY3" fmla="*/ 11430 h 16536"/>
                <a:gd name="connsiteX4" fmla="*/ 11430 w 18097"/>
                <a:gd name="connsiteY4" fmla="*/ 11430 h 16536"/>
                <a:gd name="connsiteX5" fmla="*/ 11430 w 18097"/>
                <a:gd name="connsiteY5" fmla="*/ 11430 h 16536"/>
                <a:gd name="connsiteX6" fmla="*/ 11430 w 18097"/>
                <a:gd name="connsiteY6" fmla="*/ 11430 h 16536"/>
                <a:gd name="connsiteX7" fmla="*/ 9525 w 18097"/>
                <a:gd name="connsiteY7" fmla="*/ 11430 h 16536"/>
                <a:gd name="connsiteX8" fmla="*/ 10477 w 18097"/>
                <a:gd name="connsiteY8" fmla="*/ 8572 h 16536"/>
                <a:gd name="connsiteX9" fmla="*/ 11430 w 18097"/>
                <a:gd name="connsiteY9" fmla="*/ 10478 h 16536"/>
                <a:gd name="connsiteX10" fmla="*/ 11430 w 18097"/>
                <a:gd name="connsiteY10" fmla="*/ 8572 h 16536"/>
                <a:gd name="connsiteX11" fmla="*/ 12382 w 18097"/>
                <a:gd name="connsiteY11" fmla="*/ 9525 h 16536"/>
                <a:gd name="connsiteX12" fmla="*/ 11430 w 18097"/>
                <a:gd name="connsiteY12" fmla="*/ 8572 h 16536"/>
                <a:gd name="connsiteX13" fmla="*/ 12382 w 18097"/>
                <a:gd name="connsiteY13" fmla="*/ 7620 h 16536"/>
                <a:gd name="connsiteX14" fmla="*/ 11430 w 18097"/>
                <a:gd name="connsiteY14" fmla="*/ 8572 h 16536"/>
                <a:gd name="connsiteX15" fmla="*/ 11430 w 18097"/>
                <a:gd name="connsiteY15" fmla="*/ 8572 h 16536"/>
                <a:gd name="connsiteX16" fmla="*/ 10477 w 18097"/>
                <a:gd name="connsiteY16" fmla="*/ 6668 h 16536"/>
                <a:gd name="connsiteX17" fmla="*/ 10477 w 18097"/>
                <a:gd name="connsiteY17" fmla="*/ 6668 h 16536"/>
                <a:gd name="connsiteX18" fmla="*/ 8572 w 18097"/>
                <a:gd name="connsiteY18" fmla="*/ 3810 h 16536"/>
                <a:gd name="connsiteX19" fmla="*/ 2857 w 18097"/>
                <a:gd name="connsiteY19" fmla="*/ 3810 h 16536"/>
                <a:gd name="connsiteX20" fmla="*/ 2857 w 18097"/>
                <a:gd name="connsiteY20" fmla="*/ 953 h 16536"/>
                <a:gd name="connsiteX21" fmla="*/ 1905 w 18097"/>
                <a:gd name="connsiteY21" fmla="*/ 2857 h 16536"/>
                <a:gd name="connsiteX22" fmla="*/ 0 w 18097"/>
                <a:gd name="connsiteY22" fmla="*/ 0 h 16536"/>
                <a:gd name="connsiteX23" fmla="*/ 2857 w 18097"/>
                <a:gd name="connsiteY23" fmla="*/ 6668 h 16536"/>
                <a:gd name="connsiteX24" fmla="*/ 952 w 18097"/>
                <a:gd name="connsiteY24" fmla="*/ 4763 h 16536"/>
                <a:gd name="connsiteX25" fmla="*/ 2857 w 18097"/>
                <a:gd name="connsiteY25" fmla="*/ 7620 h 16536"/>
                <a:gd name="connsiteX26" fmla="*/ 2857 w 18097"/>
                <a:gd name="connsiteY26" fmla="*/ 7620 h 16536"/>
                <a:gd name="connsiteX27" fmla="*/ 3810 w 18097"/>
                <a:gd name="connsiteY27" fmla="*/ 8572 h 16536"/>
                <a:gd name="connsiteX28" fmla="*/ 2857 w 18097"/>
                <a:gd name="connsiteY28" fmla="*/ 8572 h 16536"/>
                <a:gd name="connsiteX29" fmla="*/ 3810 w 18097"/>
                <a:gd name="connsiteY29" fmla="*/ 11430 h 16536"/>
                <a:gd name="connsiteX30" fmla="*/ 3810 w 18097"/>
                <a:gd name="connsiteY30" fmla="*/ 8572 h 16536"/>
                <a:gd name="connsiteX31" fmla="*/ 4763 w 18097"/>
                <a:gd name="connsiteY31" fmla="*/ 8572 h 16536"/>
                <a:gd name="connsiteX32" fmla="*/ 6668 w 18097"/>
                <a:gd name="connsiteY32" fmla="*/ 9525 h 16536"/>
                <a:gd name="connsiteX33" fmla="*/ 8572 w 18097"/>
                <a:gd name="connsiteY33" fmla="*/ 10478 h 16536"/>
                <a:gd name="connsiteX34" fmla="*/ 8572 w 18097"/>
                <a:gd name="connsiteY34" fmla="*/ 10478 h 16536"/>
                <a:gd name="connsiteX35" fmla="*/ 8572 w 18097"/>
                <a:gd name="connsiteY35" fmla="*/ 11430 h 16536"/>
                <a:gd name="connsiteX36" fmla="*/ 5715 w 18097"/>
                <a:gd name="connsiteY36" fmla="*/ 10478 h 16536"/>
                <a:gd name="connsiteX37" fmla="*/ 11430 w 18097"/>
                <a:gd name="connsiteY37" fmla="*/ 16193 h 16536"/>
                <a:gd name="connsiteX38" fmla="*/ 15240 w 18097"/>
                <a:gd name="connsiteY38" fmla="*/ 12382 h 16536"/>
                <a:gd name="connsiteX39" fmla="*/ 14288 w 18097"/>
                <a:gd name="connsiteY39" fmla="*/ 10478 h 16536"/>
                <a:gd name="connsiteX40" fmla="*/ 18097 w 18097"/>
                <a:gd name="connsiteY40" fmla="*/ 8572 h 16536"/>
                <a:gd name="connsiteX41" fmla="*/ 14288 w 18097"/>
                <a:gd name="connsiteY41" fmla="*/ 9525 h 1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97" h="16536">
                  <a:moveTo>
                    <a:pt x="14288" y="9525"/>
                  </a:moveTo>
                  <a:lnTo>
                    <a:pt x="13335" y="11430"/>
                  </a:lnTo>
                  <a:cubicBezTo>
                    <a:pt x="13335" y="11430"/>
                    <a:pt x="13335" y="11430"/>
                    <a:pt x="13335" y="12382"/>
                  </a:cubicBezTo>
                  <a:cubicBezTo>
                    <a:pt x="12382" y="12382"/>
                    <a:pt x="12382" y="12382"/>
                    <a:pt x="11430" y="11430"/>
                  </a:cubicBezTo>
                  <a:cubicBezTo>
                    <a:pt x="11430" y="11430"/>
                    <a:pt x="11430" y="11430"/>
                    <a:pt x="11430" y="11430"/>
                  </a:cubicBezTo>
                  <a:lnTo>
                    <a:pt x="11430" y="11430"/>
                  </a:lnTo>
                  <a:lnTo>
                    <a:pt x="11430" y="11430"/>
                  </a:lnTo>
                  <a:cubicBezTo>
                    <a:pt x="10477" y="11430"/>
                    <a:pt x="10477" y="12382"/>
                    <a:pt x="9525" y="11430"/>
                  </a:cubicBezTo>
                  <a:cubicBezTo>
                    <a:pt x="9525" y="10478"/>
                    <a:pt x="9525" y="9525"/>
                    <a:pt x="10477" y="8572"/>
                  </a:cubicBezTo>
                  <a:cubicBezTo>
                    <a:pt x="10477" y="9525"/>
                    <a:pt x="11430" y="10478"/>
                    <a:pt x="11430" y="10478"/>
                  </a:cubicBezTo>
                  <a:cubicBezTo>
                    <a:pt x="11430" y="9525"/>
                    <a:pt x="11430" y="9525"/>
                    <a:pt x="11430" y="8572"/>
                  </a:cubicBezTo>
                  <a:cubicBezTo>
                    <a:pt x="11430" y="8572"/>
                    <a:pt x="12382" y="8572"/>
                    <a:pt x="12382" y="9525"/>
                  </a:cubicBezTo>
                  <a:cubicBezTo>
                    <a:pt x="12382" y="9525"/>
                    <a:pt x="12382" y="9525"/>
                    <a:pt x="11430" y="8572"/>
                  </a:cubicBezTo>
                  <a:cubicBezTo>
                    <a:pt x="12382" y="9525"/>
                    <a:pt x="11430" y="6668"/>
                    <a:pt x="12382" y="7620"/>
                  </a:cubicBezTo>
                  <a:cubicBezTo>
                    <a:pt x="11430" y="6668"/>
                    <a:pt x="12382" y="8572"/>
                    <a:pt x="11430" y="8572"/>
                  </a:cubicBezTo>
                  <a:cubicBezTo>
                    <a:pt x="11430" y="8572"/>
                    <a:pt x="11430" y="8572"/>
                    <a:pt x="11430" y="8572"/>
                  </a:cubicBezTo>
                  <a:cubicBezTo>
                    <a:pt x="11430" y="7620"/>
                    <a:pt x="11430" y="7620"/>
                    <a:pt x="10477" y="6668"/>
                  </a:cubicBezTo>
                  <a:cubicBezTo>
                    <a:pt x="10477" y="6668"/>
                    <a:pt x="10477" y="6668"/>
                    <a:pt x="10477" y="6668"/>
                  </a:cubicBezTo>
                  <a:cubicBezTo>
                    <a:pt x="9525" y="5715"/>
                    <a:pt x="7620" y="5715"/>
                    <a:pt x="8572" y="3810"/>
                  </a:cubicBezTo>
                  <a:cubicBezTo>
                    <a:pt x="4763" y="1905"/>
                    <a:pt x="5715" y="5715"/>
                    <a:pt x="2857" y="3810"/>
                  </a:cubicBezTo>
                  <a:cubicBezTo>
                    <a:pt x="3810" y="2857"/>
                    <a:pt x="2857" y="953"/>
                    <a:pt x="2857" y="953"/>
                  </a:cubicBezTo>
                  <a:lnTo>
                    <a:pt x="1905" y="2857"/>
                  </a:lnTo>
                  <a:lnTo>
                    <a:pt x="0" y="0"/>
                  </a:lnTo>
                  <a:cubicBezTo>
                    <a:pt x="0" y="4763"/>
                    <a:pt x="2857" y="1905"/>
                    <a:pt x="2857" y="6668"/>
                  </a:cubicBezTo>
                  <a:lnTo>
                    <a:pt x="952" y="4763"/>
                  </a:lnTo>
                  <a:cubicBezTo>
                    <a:pt x="1905" y="5715"/>
                    <a:pt x="2857" y="6668"/>
                    <a:pt x="2857" y="7620"/>
                  </a:cubicBezTo>
                  <a:lnTo>
                    <a:pt x="2857" y="7620"/>
                  </a:lnTo>
                  <a:cubicBezTo>
                    <a:pt x="2857" y="8572"/>
                    <a:pt x="3810" y="7620"/>
                    <a:pt x="3810" y="8572"/>
                  </a:cubicBezTo>
                  <a:lnTo>
                    <a:pt x="2857" y="8572"/>
                  </a:lnTo>
                  <a:cubicBezTo>
                    <a:pt x="4763" y="8572"/>
                    <a:pt x="2857" y="10478"/>
                    <a:pt x="3810" y="11430"/>
                  </a:cubicBezTo>
                  <a:cubicBezTo>
                    <a:pt x="3810" y="10478"/>
                    <a:pt x="3810" y="8572"/>
                    <a:pt x="3810" y="8572"/>
                  </a:cubicBezTo>
                  <a:cubicBezTo>
                    <a:pt x="3810" y="8572"/>
                    <a:pt x="3810" y="8572"/>
                    <a:pt x="4763" y="8572"/>
                  </a:cubicBezTo>
                  <a:cubicBezTo>
                    <a:pt x="5715" y="10478"/>
                    <a:pt x="6668" y="10478"/>
                    <a:pt x="6668" y="9525"/>
                  </a:cubicBezTo>
                  <a:cubicBezTo>
                    <a:pt x="7620" y="10478"/>
                    <a:pt x="7620" y="9525"/>
                    <a:pt x="8572" y="10478"/>
                  </a:cubicBezTo>
                  <a:cubicBezTo>
                    <a:pt x="8572" y="10478"/>
                    <a:pt x="8572" y="10478"/>
                    <a:pt x="8572" y="10478"/>
                  </a:cubicBezTo>
                  <a:cubicBezTo>
                    <a:pt x="8572" y="10478"/>
                    <a:pt x="8572" y="11430"/>
                    <a:pt x="8572" y="11430"/>
                  </a:cubicBezTo>
                  <a:cubicBezTo>
                    <a:pt x="7620" y="8572"/>
                    <a:pt x="6668" y="10478"/>
                    <a:pt x="5715" y="10478"/>
                  </a:cubicBezTo>
                  <a:cubicBezTo>
                    <a:pt x="6668" y="13335"/>
                    <a:pt x="8572" y="16193"/>
                    <a:pt x="11430" y="16193"/>
                  </a:cubicBezTo>
                  <a:cubicBezTo>
                    <a:pt x="15240" y="18097"/>
                    <a:pt x="11430" y="11430"/>
                    <a:pt x="15240" y="12382"/>
                  </a:cubicBezTo>
                  <a:cubicBezTo>
                    <a:pt x="15240" y="11430"/>
                    <a:pt x="15240" y="11430"/>
                    <a:pt x="14288" y="10478"/>
                  </a:cubicBezTo>
                  <a:cubicBezTo>
                    <a:pt x="15240" y="10478"/>
                    <a:pt x="16193" y="8572"/>
                    <a:pt x="18097" y="8572"/>
                  </a:cubicBezTo>
                  <a:cubicBezTo>
                    <a:pt x="17145" y="7620"/>
                    <a:pt x="16193" y="10478"/>
                    <a:pt x="1428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1206">
              <a:extLst>
                <a:ext uri="{FF2B5EF4-FFF2-40B4-BE49-F238E27FC236}">
                  <a16:creationId xmlns:a16="http://schemas.microsoft.com/office/drawing/2014/main" id="{3A46953B-2D3E-499A-BFB2-16F481BAF508}"/>
                </a:ext>
              </a:extLst>
            </p:cNvPr>
            <p:cNvSpPr/>
            <p:nvPr/>
          </p:nvSpPr>
          <p:spPr>
            <a:xfrm>
              <a:off x="5933748" y="4726018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1905 w 1905"/>
                <a:gd name="connsiteY1" fmla="*/ 952 h 952"/>
                <a:gd name="connsiteX2" fmla="*/ 953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lnTo>
                    <a:pt x="1905" y="952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1207">
              <a:extLst>
                <a:ext uri="{FF2B5EF4-FFF2-40B4-BE49-F238E27FC236}">
                  <a16:creationId xmlns:a16="http://schemas.microsoft.com/office/drawing/2014/main" id="{5F16522F-AFDA-41EB-9186-E6D88744A0EC}"/>
                </a:ext>
              </a:extLst>
            </p:cNvPr>
            <p:cNvSpPr/>
            <p:nvPr/>
          </p:nvSpPr>
          <p:spPr>
            <a:xfrm>
              <a:off x="5804209" y="4938954"/>
              <a:ext cx="8572" cy="5185"/>
            </a:xfrm>
            <a:custGeom>
              <a:avLst/>
              <a:gdLst>
                <a:gd name="connsiteX0" fmla="*/ 5715 w 8572"/>
                <a:gd name="connsiteY0" fmla="*/ 5186 h 5185"/>
                <a:gd name="connsiteX1" fmla="*/ 8573 w 8572"/>
                <a:gd name="connsiteY1" fmla="*/ 4233 h 5185"/>
                <a:gd name="connsiteX2" fmla="*/ 3810 w 8572"/>
                <a:gd name="connsiteY2" fmla="*/ 423 h 5185"/>
                <a:gd name="connsiteX3" fmla="*/ 0 w 8572"/>
                <a:gd name="connsiteY3" fmla="*/ 423 h 5185"/>
                <a:gd name="connsiteX4" fmla="*/ 952 w 8572"/>
                <a:gd name="connsiteY4" fmla="*/ 2328 h 5185"/>
                <a:gd name="connsiteX5" fmla="*/ 952 w 8572"/>
                <a:gd name="connsiteY5" fmla="*/ 1376 h 5185"/>
                <a:gd name="connsiteX6" fmla="*/ 5715 w 8572"/>
                <a:gd name="connsiteY6" fmla="*/ 5186 h 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" h="5185">
                  <a:moveTo>
                    <a:pt x="5715" y="5186"/>
                  </a:moveTo>
                  <a:cubicBezTo>
                    <a:pt x="6668" y="3281"/>
                    <a:pt x="8573" y="6138"/>
                    <a:pt x="8573" y="4233"/>
                  </a:cubicBezTo>
                  <a:cubicBezTo>
                    <a:pt x="8573" y="1376"/>
                    <a:pt x="4763" y="5186"/>
                    <a:pt x="3810" y="423"/>
                  </a:cubicBezTo>
                  <a:cubicBezTo>
                    <a:pt x="2857" y="423"/>
                    <a:pt x="952" y="-529"/>
                    <a:pt x="0" y="423"/>
                  </a:cubicBezTo>
                  <a:lnTo>
                    <a:pt x="952" y="2328"/>
                  </a:lnTo>
                  <a:lnTo>
                    <a:pt x="952" y="1376"/>
                  </a:lnTo>
                  <a:cubicBezTo>
                    <a:pt x="952" y="5186"/>
                    <a:pt x="3810" y="5186"/>
                    <a:pt x="5715" y="51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1208">
              <a:extLst>
                <a:ext uri="{FF2B5EF4-FFF2-40B4-BE49-F238E27FC236}">
                  <a16:creationId xmlns:a16="http://schemas.microsoft.com/office/drawing/2014/main" id="{9211FF6D-FA7B-4A39-861A-C5CCC2909652}"/>
                </a:ext>
              </a:extLst>
            </p:cNvPr>
            <p:cNvSpPr/>
            <p:nvPr/>
          </p:nvSpPr>
          <p:spPr>
            <a:xfrm>
              <a:off x="5803494" y="4851747"/>
              <a:ext cx="714" cy="423"/>
            </a:xfrm>
            <a:custGeom>
              <a:avLst/>
              <a:gdLst>
                <a:gd name="connsiteX0" fmla="*/ 714 w 714"/>
                <a:gd name="connsiteY0" fmla="*/ 0 h 423"/>
                <a:gd name="connsiteX1" fmla="*/ 714 w 714"/>
                <a:gd name="connsiteY1" fmla="*/ 0 h 423"/>
                <a:gd name="connsiteX2" fmla="*/ 714 w 71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953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1209">
              <a:extLst>
                <a:ext uri="{FF2B5EF4-FFF2-40B4-BE49-F238E27FC236}">
                  <a16:creationId xmlns:a16="http://schemas.microsoft.com/office/drawing/2014/main" id="{B68CA841-7DD6-4400-B384-7C6C48F318E1}"/>
                </a:ext>
              </a:extLst>
            </p:cNvPr>
            <p:cNvSpPr/>
            <p:nvPr/>
          </p:nvSpPr>
          <p:spPr>
            <a:xfrm>
              <a:off x="5858501" y="4849419"/>
              <a:ext cx="952" cy="2328"/>
            </a:xfrm>
            <a:custGeom>
              <a:avLst/>
              <a:gdLst>
                <a:gd name="connsiteX0" fmla="*/ 952 w 952"/>
                <a:gd name="connsiteY0" fmla="*/ 423 h 2328"/>
                <a:gd name="connsiteX1" fmla="*/ 0 w 952"/>
                <a:gd name="connsiteY1" fmla="*/ 423 h 2328"/>
                <a:gd name="connsiteX2" fmla="*/ 952 w 952"/>
                <a:gd name="connsiteY2" fmla="*/ 2328 h 2328"/>
                <a:gd name="connsiteX3" fmla="*/ 952 w 952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328">
                  <a:moveTo>
                    <a:pt x="952" y="423"/>
                  </a:moveTo>
                  <a:cubicBezTo>
                    <a:pt x="0" y="423"/>
                    <a:pt x="0" y="-529"/>
                    <a:pt x="0" y="423"/>
                  </a:cubicBezTo>
                  <a:lnTo>
                    <a:pt x="952" y="2328"/>
                  </a:lnTo>
                  <a:lnTo>
                    <a:pt x="952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1210">
              <a:extLst>
                <a:ext uri="{FF2B5EF4-FFF2-40B4-BE49-F238E27FC236}">
                  <a16:creationId xmlns:a16="http://schemas.microsoft.com/office/drawing/2014/main" id="{88722DF9-0170-40D1-A843-97BD4763B43F}"/>
                </a:ext>
              </a:extLst>
            </p:cNvPr>
            <p:cNvSpPr/>
            <p:nvPr/>
          </p:nvSpPr>
          <p:spPr>
            <a:xfrm>
              <a:off x="5788774" y="4946045"/>
              <a:ext cx="7814" cy="5157"/>
            </a:xfrm>
            <a:custGeom>
              <a:avLst/>
              <a:gdLst>
                <a:gd name="connsiteX0" fmla="*/ 7814 w 7814"/>
                <a:gd name="connsiteY0" fmla="*/ 2858 h 5157"/>
                <a:gd name="connsiteX1" fmla="*/ 1147 w 7814"/>
                <a:gd name="connsiteY1" fmla="*/ 953 h 5157"/>
                <a:gd name="connsiteX2" fmla="*/ 1147 w 7814"/>
                <a:gd name="connsiteY2" fmla="*/ 2858 h 5157"/>
                <a:gd name="connsiteX3" fmla="*/ 194 w 7814"/>
                <a:gd name="connsiteY3" fmla="*/ 1905 h 5157"/>
                <a:gd name="connsiteX4" fmla="*/ 2099 w 7814"/>
                <a:gd name="connsiteY4" fmla="*/ 4763 h 5157"/>
                <a:gd name="connsiteX5" fmla="*/ 4004 w 7814"/>
                <a:gd name="connsiteY5" fmla="*/ 1905 h 5157"/>
                <a:gd name="connsiteX6" fmla="*/ 3052 w 7814"/>
                <a:gd name="connsiteY6" fmla="*/ 4763 h 5157"/>
                <a:gd name="connsiteX7" fmla="*/ 7814 w 7814"/>
                <a:gd name="connsiteY7" fmla="*/ 2858 h 5157"/>
                <a:gd name="connsiteX8" fmla="*/ 7814 w 7814"/>
                <a:gd name="connsiteY8" fmla="*/ 0 h 5157"/>
                <a:gd name="connsiteX9" fmla="*/ 7814 w 7814"/>
                <a:gd name="connsiteY9" fmla="*/ 2858 h 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14" h="5157">
                  <a:moveTo>
                    <a:pt x="7814" y="2858"/>
                  </a:moveTo>
                  <a:cubicBezTo>
                    <a:pt x="4957" y="0"/>
                    <a:pt x="3052" y="1905"/>
                    <a:pt x="1147" y="953"/>
                  </a:cubicBezTo>
                  <a:cubicBezTo>
                    <a:pt x="1147" y="1905"/>
                    <a:pt x="1147" y="1905"/>
                    <a:pt x="1147" y="2858"/>
                  </a:cubicBezTo>
                  <a:lnTo>
                    <a:pt x="194" y="1905"/>
                  </a:lnTo>
                  <a:cubicBezTo>
                    <a:pt x="-758" y="3810"/>
                    <a:pt x="2099" y="2858"/>
                    <a:pt x="2099" y="4763"/>
                  </a:cubicBezTo>
                  <a:cubicBezTo>
                    <a:pt x="3052" y="3810"/>
                    <a:pt x="3052" y="1905"/>
                    <a:pt x="4004" y="1905"/>
                  </a:cubicBezTo>
                  <a:cubicBezTo>
                    <a:pt x="4957" y="2858"/>
                    <a:pt x="4004" y="3810"/>
                    <a:pt x="3052" y="4763"/>
                  </a:cubicBezTo>
                  <a:cubicBezTo>
                    <a:pt x="4004" y="6668"/>
                    <a:pt x="5909" y="953"/>
                    <a:pt x="7814" y="2858"/>
                  </a:cubicBezTo>
                  <a:lnTo>
                    <a:pt x="7814" y="0"/>
                  </a:lnTo>
                  <a:cubicBezTo>
                    <a:pt x="6862" y="0"/>
                    <a:pt x="7814" y="1905"/>
                    <a:pt x="7814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1211">
              <a:extLst>
                <a:ext uri="{FF2B5EF4-FFF2-40B4-BE49-F238E27FC236}">
                  <a16:creationId xmlns:a16="http://schemas.microsoft.com/office/drawing/2014/main" id="{3F51F5B5-88F8-4798-BF9A-83BEAC4AE153}"/>
                </a:ext>
              </a:extLst>
            </p:cNvPr>
            <p:cNvSpPr/>
            <p:nvPr/>
          </p:nvSpPr>
          <p:spPr>
            <a:xfrm>
              <a:off x="5795636" y="4936758"/>
              <a:ext cx="952" cy="714"/>
            </a:xfrm>
            <a:custGeom>
              <a:avLst/>
              <a:gdLst>
                <a:gd name="connsiteX0" fmla="*/ 0 w 952"/>
                <a:gd name="connsiteY0" fmla="*/ 714 h 714"/>
                <a:gd name="connsiteX1" fmla="*/ 953 w 952"/>
                <a:gd name="connsiteY1" fmla="*/ 714 h 714"/>
                <a:gd name="connsiteX2" fmla="*/ 0 w 952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714">
                  <a:moveTo>
                    <a:pt x="0" y="714"/>
                  </a:moveTo>
                  <a:cubicBezTo>
                    <a:pt x="0" y="714"/>
                    <a:pt x="953" y="714"/>
                    <a:pt x="953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1212">
              <a:extLst>
                <a:ext uri="{FF2B5EF4-FFF2-40B4-BE49-F238E27FC236}">
                  <a16:creationId xmlns:a16="http://schemas.microsoft.com/office/drawing/2014/main" id="{4EA36573-93C5-4A45-93EF-FC7458372919}"/>
                </a:ext>
              </a:extLst>
            </p:cNvPr>
            <p:cNvSpPr/>
            <p:nvPr/>
          </p:nvSpPr>
          <p:spPr>
            <a:xfrm>
              <a:off x="5793731" y="4936125"/>
              <a:ext cx="1904" cy="3252"/>
            </a:xfrm>
            <a:custGeom>
              <a:avLst/>
              <a:gdLst>
                <a:gd name="connsiteX0" fmla="*/ 0 w 1904"/>
                <a:gd name="connsiteY0" fmla="*/ 394 h 3252"/>
                <a:gd name="connsiteX1" fmla="*/ 1905 w 1904"/>
                <a:gd name="connsiteY1" fmla="*/ 3252 h 3252"/>
                <a:gd name="connsiteX2" fmla="*/ 1905 w 1904"/>
                <a:gd name="connsiteY2" fmla="*/ 1347 h 3252"/>
                <a:gd name="connsiteX3" fmla="*/ 0 w 1904"/>
                <a:gd name="connsiteY3" fmla="*/ 394 h 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252">
                  <a:moveTo>
                    <a:pt x="0" y="394"/>
                  </a:moveTo>
                  <a:lnTo>
                    <a:pt x="1905" y="3252"/>
                  </a:lnTo>
                  <a:cubicBezTo>
                    <a:pt x="1905" y="3252"/>
                    <a:pt x="1905" y="2300"/>
                    <a:pt x="1905" y="1347"/>
                  </a:cubicBezTo>
                  <a:cubicBezTo>
                    <a:pt x="952" y="394"/>
                    <a:pt x="952" y="-558"/>
                    <a:pt x="0" y="3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1213">
              <a:extLst>
                <a:ext uri="{FF2B5EF4-FFF2-40B4-BE49-F238E27FC236}">
                  <a16:creationId xmlns:a16="http://schemas.microsoft.com/office/drawing/2014/main" id="{62BA7432-F9AB-4F4D-80C6-BF1F423E10A6}"/>
                </a:ext>
              </a:extLst>
            </p:cNvPr>
            <p:cNvSpPr/>
            <p:nvPr/>
          </p:nvSpPr>
          <p:spPr>
            <a:xfrm>
              <a:off x="5769919" y="4973668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2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cubicBezTo>
                    <a:pt x="1905" y="0"/>
                    <a:pt x="952" y="0"/>
                    <a:pt x="0" y="952"/>
                  </a:cubicBezTo>
                  <a:cubicBezTo>
                    <a:pt x="952" y="0"/>
                    <a:pt x="1905" y="952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1214">
              <a:extLst>
                <a:ext uri="{FF2B5EF4-FFF2-40B4-BE49-F238E27FC236}">
                  <a16:creationId xmlns:a16="http://schemas.microsoft.com/office/drawing/2014/main" id="{71DEC2B5-E5DD-4830-85EB-563506F51E86}"/>
                </a:ext>
              </a:extLst>
            </p:cNvPr>
            <p:cNvSpPr/>
            <p:nvPr/>
          </p:nvSpPr>
          <p:spPr>
            <a:xfrm>
              <a:off x="5778491" y="4957475"/>
              <a:ext cx="1905" cy="1905"/>
            </a:xfrm>
            <a:custGeom>
              <a:avLst/>
              <a:gdLst>
                <a:gd name="connsiteX0" fmla="*/ 1905 w 1905"/>
                <a:gd name="connsiteY0" fmla="*/ 0 h 1905"/>
                <a:gd name="connsiteX1" fmla="*/ 0 w 1905"/>
                <a:gd name="connsiteY1" fmla="*/ 0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1905" y="0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1215">
              <a:extLst>
                <a:ext uri="{FF2B5EF4-FFF2-40B4-BE49-F238E27FC236}">
                  <a16:creationId xmlns:a16="http://schemas.microsoft.com/office/drawing/2014/main" id="{4271C2B5-226B-4CC9-9415-0A83CA84748A}"/>
                </a:ext>
              </a:extLst>
            </p:cNvPr>
            <p:cNvSpPr/>
            <p:nvPr/>
          </p:nvSpPr>
          <p:spPr>
            <a:xfrm>
              <a:off x="5788969" y="4939378"/>
              <a:ext cx="9525" cy="1904"/>
            </a:xfrm>
            <a:custGeom>
              <a:avLst/>
              <a:gdLst>
                <a:gd name="connsiteX0" fmla="*/ 0 w 9525"/>
                <a:gd name="connsiteY0" fmla="*/ 0 h 1904"/>
                <a:gd name="connsiteX1" fmla="*/ 0 w 9525"/>
                <a:gd name="connsiteY1" fmla="*/ 1905 h 1904"/>
                <a:gd name="connsiteX2" fmla="*/ 0 w 9525"/>
                <a:gd name="connsiteY2" fmla="*/ 0 h 1904"/>
                <a:gd name="connsiteX3" fmla="*/ 0 w 9525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905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1216">
              <a:extLst>
                <a:ext uri="{FF2B5EF4-FFF2-40B4-BE49-F238E27FC236}">
                  <a16:creationId xmlns:a16="http://schemas.microsoft.com/office/drawing/2014/main" id="{64292BE4-C117-4A19-9FF6-F4721F43C025}"/>
                </a:ext>
              </a:extLst>
            </p:cNvPr>
            <p:cNvSpPr/>
            <p:nvPr/>
          </p:nvSpPr>
          <p:spPr>
            <a:xfrm>
              <a:off x="5831831" y="4859368"/>
              <a:ext cx="952" cy="2857"/>
            </a:xfrm>
            <a:custGeom>
              <a:avLst/>
              <a:gdLst>
                <a:gd name="connsiteX0" fmla="*/ 0 w 952"/>
                <a:gd name="connsiteY0" fmla="*/ 2857 h 2857"/>
                <a:gd name="connsiteX1" fmla="*/ 952 w 952"/>
                <a:gd name="connsiteY1" fmla="*/ 2857 h 2857"/>
                <a:gd name="connsiteX2" fmla="*/ 952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0" y="2857"/>
                  </a:moveTo>
                  <a:lnTo>
                    <a:pt x="952" y="2857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1217">
              <a:extLst>
                <a:ext uri="{FF2B5EF4-FFF2-40B4-BE49-F238E27FC236}">
                  <a16:creationId xmlns:a16="http://schemas.microsoft.com/office/drawing/2014/main" id="{529A73E4-9F87-4E6C-8F8E-6047607F106A}"/>
                </a:ext>
              </a:extLst>
            </p:cNvPr>
            <p:cNvSpPr/>
            <p:nvPr/>
          </p:nvSpPr>
          <p:spPr>
            <a:xfrm>
              <a:off x="5768966" y="4925090"/>
              <a:ext cx="24765" cy="14005"/>
            </a:xfrm>
            <a:custGeom>
              <a:avLst/>
              <a:gdLst>
                <a:gd name="connsiteX0" fmla="*/ 20955 w 24765"/>
                <a:gd name="connsiteY0" fmla="*/ 0 h 14005"/>
                <a:gd name="connsiteX1" fmla="*/ 18098 w 24765"/>
                <a:gd name="connsiteY1" fmla="*/ 1905 h 14005"/>
                <a:gd name="connsiteX2" fmla="*/ 19050 w 24765"/>
                <a:gd name="connsiteY2" fmla="*/ 2857 h 14005"/>
                <a:gd name="connsiteX3" fmla="*/ 14288 w 24765"/>
                <a:gd name="connsiteY3" fmla="*/ 1905 h 14005"/>
                <a:gd name="connsiteX4" fmla="*/ 13335 w 24765"/>
                <a:gd name="connsiteY4" fmla="*/ 4763 h 14005"/>
                <a:gd name="connsiteX5" fmla="*/ 14288 w 24765"/>
                <a:gd name="connsiteY5" fmla="*/ 4763 h 14005"/>
                <a:gd name="connsiteX6" fmla="*/ 15240 w 24765"/>
                <a:gd name="connsiteY6" fmla="*/ 6667 h 14005"/>
                <a:gd name="connsiteX7" fmla="*/ 15240 w 24765"/>
                <a:gd name="connsiteY7" fmla="*/ 4763 h 14005"/>
                <a:gd name="connsiteX8" fmla="*/ 17145 w 24765"/>
                <a:gd name="connsiteY8" fmla="*/ 4763 h 14005"/>
                <a:gd name="connsiteX9" fmla="*/ 17145 w 24765"/>
                <a:gd name="connsiteY9" fmla="*/ 5715 h 14005"/>
                <a:gd name="connsiteX10" fmla="*/ 17145 w 24765"/>
                <a:gd name="connsiteY10" fmla="*/ 5715 h 14005"/>
                <a:gd name="connsiteX11" fmla="*/ 17145 w 24765"/>
                <a:gd name="connsiteY11" fmla="*/ 5715 h 14005"/>
                <a:gd name="connsiteX12" fmla="*/ 18098 w 24765"/>
                <a:gd name="connsiteY12" fmla="*/ 8572 h 14005"/>
                <a:gd name="connsiteX13" fmla="*/ 16193 w 24765"/>
                <a:gd name="connsiteY13" fmla="*/ 10478 h 14005"/>
                <a:gd name="connsiteX14" fmla="*/ 11430 w 24765"/>
                <a:gd name="connsiteY14" fmla="*/ 8572 h 14005"/>
                <a:gd name="connsiteX15" fmla="*/ 11430 w 24765"/>
                <a:gd name="connsiteY15" fmla="*/ 9525 h 14005"/>
                <a:gd name="connsiteX16" fmla="*/ 10478 w 24765"/>
                <a:gd name="connsiteY16" fmla="*/ 9525 h 14005"/>
                <a:gd name="connsiteX17" fmla="*/ 11430 w 24765"/>
                <a:gd name="connsiteY17" fmla="*/ 11430 h 14005"/>
                <a:gd name="connsiteX18" fmla="*/ 9525 w 24765"/>
                <a:gd name="connsiteY18" fmla="*/ 6667 h 14005"/>
                <a:gd name="connsiteX19" fmla="*/ 9525 w 24765"/>
                <a:gd name="connsiteY19" fmla="*/ 9525 h 14005"/>
                <a:gd name="connsiteX20" fmla="*/ 7620 w 24765"/>
                <a:gd name="connsiteY20" fmla="*/ 2857 h 14005"/>
                <a:gd name="connsiteX21" fmla="*/ 4763 w 24765"/>
                <a:gd name="connsiteY21" fmla="*/ 2857 h 14005"/>
                <a:gd name="connsiteX22" fmla="*/ 2857 w 24765"/>
                <a:gd name="connsiteY22" fmla="*/ 0 h 14005"/>
                <a:gd name="connsiteX23" fmla="*/ 0 w 24765"/>
                <a:gd name="connsiteY23" fmla="*/ 5715 h 14005"/>
                <a:gd name="connsiteX24" fmla="*/ 5715 w 24765"/>
                <a:gd name="connsiteY24" fmla="*/ 8572 h 14005"/>
                <a:gd name="connsiteX25" fmla="*/ 7620 w 24765"/>
                <a:gd name="connsiteY25" fmla="*/ 13335 h 14005"/>
                <a:gd name="connsiteX26" fmla="*/ 17145 w 24765"/>
                <a:gd name="connsiteY26" fmla="*/ 12382 h 14005"/>
                <a:gd name="connsiteX27" fmla="*/ 18098 w 24765"/>
                <a:gd name="connsiteY27" fmla="*/ 13335 h 14005"/>
                <a:gd name="connsiteX28" fmla="*/ 18098 w 24765"/>
                <a:gd name="connsiteY28" fmla="*/ 13335 h 14005"/>
                <a:gd name="connsiteX29" fmla="*/ 18098 w 24765"/>
                <a:gd name="connsiteY29" fmla="*/ 13335 h 14005"/>
                <a:gd name="connsiteX30" fmla="*/ 18098 w 24765"/>
                <a:gd name="connsiteY30" fmla="*/ 13335 h 14005"/>
                <a:gd name="connsiteX31" fmla="*/ 21907 w 24765"/>
                <a:gd name="connsiteY31" fmla="*/ 7620 h 14005"/>
                <a:gd name="connsiteX32" fmla="*/ 20955 w 24765"/>
                <a:gd name="connsiteY32" fmla="*/ 6667 h 14005"/>
                <a:gd name="connsiteX33" fmla="*/ 21907 w 24765"/>
                <a:gd name="connsiteY33" fmla="*/ 5715 h 14005"/>
                <a:gd name="connsiteX34" fmla="*/ 23813 w 24765"/>
                <a:gd name="connsiteY34" fmla="*/ 7620 h 14005"/>
                <a:gd name="connsiteX35" fmla="*/ 24765 w 24765"/>
                <a:gd name="connsiteY35" fmla="*/ 5715 h 14005"/>
                <a:gd name="connsiteX36" fmla="*/ 21907 w 24765"/>
                <a:gd name="connsiteY36" fmla="*/ 4763 h 14005"/>
                <a:gd name="connsiteX37" fmla="*/ 22860 w 24765"/>
                <a:gd name="connsiteY37" fmla="*/ 1905 h 14005"/>
                <a:gd name="connsiteX38" fmla="*/ 20955 w 24765"/>
                <a:gd name="connsiteY38" fmla="*/ 0 h 1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765" h="14005">
                  <a:moveTo>
                    <a:pt x="20955" y="0"/>
                  </a:moveTo>
                  <a:cubicBezTo>
                    <a:pt x="20003" y="953"/>
                    <a:pt x="19050" y="2857"/>
                    <a:pt x="18098" y="1905"/>
                  </a:cubicBezTo>
                  <a:cubicBezTo>
                    <a:pt x="17145" y="1905"/>
                    <a:pt x="18098" y="1905"/>
                    <a:pt x="19050" y="2857"/>
                  </a:cubicBezTo>
                  <a:cubicBezTo>
                    <a:pt x="17145" y="2857"/>
                    <a:pt x="16193" y="2857"/>
                    <a:pt x="14288" y="1905"/>
                  </a:cubicBezTo>
                  <a:cubicBezTo>
                    <a:pt x="14288" y="3810"/>
                    <a:pt x="14288" y="3810"/>
                    <a:pt x="13335" y="4763"/>
                  </a:cubicBezTo>
                  <a:lnTo>
                    <a:pt x="14288" y="4763"/>
                  </a:lnTo>
                  <a:cubicBezTo>
                    <a:pt x="14288" y="5715"/>
                    <a:pt x="14288" y="6667"/>
                    <a:pt x="15240" y="6667"/>
                  </a:cubicBezTo>
                  <a:lnTo>
                    <a:pt x="15240" y="4763"/>
                  </a:lnTo>
                  <a:lnTo>
                    <a:pt x="17145" y="4763"/>
                  </a:lnTo>
                  <a:cubicBezTo>
                    <a:pt x="17145" y="5715"/>
                    <a:pt x="17145" y="5715"/>
                    <a:pt x="17145" y="5715"/>
                  </a:cubicBezTo>
                  <a:lnTo>
                    <a:pt x="17145" y="5715"/>
                  </a:lnTo>
                  <a:cubicBezTo>
                    <a:pt x="17145" y="5715"/>
                    <a:pt x="17145" y="5715"/>
                    <a:pt x="17145" y="5715"/>
                  </a:cubicBezTo>
                  <a:cubicBezTo>
                    <a:pt x="17145" y="6667"/>
                    <a:pt x="17145" y="7620"/>
                    <a:pt x="18098" y="8572"/>
                  </a:cubicBezTo>
                  <a:cubicBezTo>
                    <a:pt x="17145" y="9525"/>
                    <a:pt x="16193" y="9525"/>
                    <a:pt x="16193" y="10478"/>
                  </a:cubicBezTo>
                  <a:cubicBezTo>
                    <a:pt x="14288" y="10478"/>
                    <a:pt x="13335" y="10478"/>
                    <a:pt x="11430" y="8572"/>
                  </a:cubicBezTo>
                  <a:cubicBezTo>
                    <a:pt x="12382" y="8572"/>
                    <a:pt x="11430" y="9525"/>
                    <a:pt x="11430" y="9525"/>
                  </a:cubicBezTo>
                  <a:lnTo>
                    <a:pt x="10478" y="9525"/>
                  </a:lnTo>
                  <a:cubicBezTo>
                    <a:pt x="11430" y="9525"/>
                    <a:pt x="11430" y="11430"/>
                    <a:pt x="11430" y="11430"/>
                  </a:cubicBezTo>
                  <a:cubicBezTo>
                    <a:pt x="9525" y="11430"/>
                    <a:pt x="11430" y="8572"/>
                    <a:pt x="9525" y="6667"/>
                  </a:cubicBezTo>
                  <a:cubicBezTo>
                    <a:pt x="9525" y="7620"/>
                    <a:pt x="10478" y="7620"/>
                    <a:pt x="9525" y="9525"/>
                  </a:cubicBezTo>
                  <a:cubicBezTo>
                    <a:pt x="7620" y="8572"/>
                    <a:pt x="8573" y="4763"/>
                    <a:pt x="7620" y="2857"/>
                  </a:cubicBezTo>
                  <a:cubicBezTo>
                    <a:pt x="6668" y="5715"/>
                    <a:pt x="4763" y="1905"/>
                    <a:pt x="4763" y="2857"/>
                  </a:cubicBezTo>
                  <a:cubicBezTo>
                    <a:pt x="4763" y="953"/>
                    <a:pt x="3810" y="0"/>
                    <a:pt x="2857" y="0"/>
                  </a:cubicBezTo>
                  <a:cubicBezTo>
                    <a:pt x="1905" y="3810"/>
                    <a:pt x="953" y="953"/>
                    <a:pt x="0" y="5715"/>
                  </a:cubicBezTo>
                  <a:cubicBezTo>
                    <a:pt x="1905" y="5715"/>
                    <a:pt x="2857" y="5715"/>
                    <a:pt x="5715" y="8572"/>
                  </a:cubicBezTo>
                  <a:cubicBezTo>
                    <a:pt x="6668" y="10478"/>
                    <a:pt x="5715" y="11430"/>
                    <a:pt x="7620" y="13335"/>
                  </a:cubicBezTo>
                  <a:cubicBezTo>
                    <a:pt x="10478" y="9525"/>
                    <a:pt x="15240" y="17145"/>
                    <a:pt x="17145" y="12382"/>
                  </a:cubicBezTo>
                  <a:lnTo>
                    <a:pt x="18098" y="13335"/>
                  </a:lnTo>
                  <a:lnTo>
                    <a:pt x="18098" y="13335"/>
                  </a:lnTo>
                  <a:cubicBezTo>
                    <a:pt x="18098" y="13335"/>
                    <a:pt x="18098" y="13335"/>
                    <a:pt x="18098" y="13335"/>
                  </a:cubicBezTo>
                  <a:lnTo>
                    <a:pt x="18098" y="13335"/>
                  </a:lnTo>
                  <a:cubicBezTo>
                    <a:pt x="20003" y="11430"/>
                    <a:pt x="20955" y="9525"/>
                    <a:pt x="21907" y="7620"/>
                  </a:cubicBezTo>
                  <a:cubicBezTo>
                    <a:pt x="21907" y="7620"/>
                    <a:pt x="21907" y="6667"/>
                    <a:pt x="20955" y="6667"/>
                  </a:cubicBezTo>
                  <a:cubicBezTo>
                    <a:pt x="20955" y="6667"/>
                    <a:pt x="20955" y="6667"/>
                    <a:pt x="21907" y="5715"/>
                  </a:cubicBezTo>
                  <a:lnTo>
                    <a:pt x="23813" y="7620"/>
                  </a:lnTo>
                  <a:cubicBezTo>
                    <a:pt x="23813" y="6667"/>
                    <a:pt x="22860" y="3810"/>
                    <a:pt x="24765" y="5715"/>
                  </a:cubicBezTo>
                  <a:cubicBezTo>
                    <a:pt x="23813" y="3810"/>
                    <a:pt x="22860" y="4763"/>
                    <a:pt x="21907" y="4763"/>
                  </a:cubicBezTo>
                  <a:cubicBezTo>
                    <a:pt x="22860" y="3810"/>
                    <a:pt x="22860" y="3810"/>
                    <a:pt x="22860" y="1905"/>
                  </a:cubicBezTo>
                  <a:cubicBezTo>
                    <a:pt x="23813" y="953"/>
                    <a:pt x="20955" y="3810"/>
                    <a:pt x="2095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1218">
              <a:extLst>
                <a:ext uri="{FF2B5EF4-FFF2-40B4-BE49-F238E27FC236}">
                  <a16:creationId xmlns:a16="http://schemas.microsoft.com/office/drawing/2014/main" id="{1A435B5B-6162-4336-BB3E-8762ADA588B6}"/>
                </a:ext>
              </a:extLst>
            </p:cNvPr>
            <p:cNvSpPr/>
            <p:nvPr/>
          </p:nvSpPr>
          <p:spPr>
            <a:xfrm>
              <a:off x="5867073" y="4795550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lnTo>
                    <a:pt x="0" y="0"/>
                  </a:ln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1219">
              <a:extLst>
                <a:ext uri="{FF2B5EF4-FFF2-40B4-BE49-F238E27FC236}">
                  <a16:creationId xmlns:a16="http://schemas.microsoft.com/office/drawing/2014/main" id="{19A72248-6531-4D76-A55C-B13DC8DC5F43}"/>
                </a:ext>
              </a:extLst>
            </p:cNvPr>
            <p:cNvSpPr/>
            <p:nvPr/>
          </p:nvSpPr>
          <p:spPr>
            <a:xfrm>
              <a:off x="5867073" y="479555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1220">
              <a:extLst>
                <a:ext uri="{FF2B5EF4-FFF2-40B4-BE49-F238E27FC236}">
                  <a16:creationId xmlns:a16="http://schemas.microsoft.com/office/drawing/2014/main" id="{8F82B799-636F-44D0-B917-0DB46AABBD28}"/>
                </a:ext>
              </a:extLst>
            </p:cNvPr>
            <p:cNvSpPr/>
            <p:nvPr/>
          </p:nvSpPr>
          <p:spPr>
            <a:xfrm>
              <a:off x="5781348" y="4941282"/>
              <a:ext cx="1905" cy="3810"/>
            </a:xfrm>
            <a:custGeom>
              <a:avLst/>
              <a:gdLst>
                <a:gd name="connsiteX0" fmla="*/ 0 w 1905"/>
                <a:gd name="connsiteY0" fmla="*/ 0 h 3810"/>
                <a:gd name="connsiteX1" fmla="*/ 1905 w 1905"/>
                <a:gd name="connsiteY1" fmla="*/ 3810 h 3810"/>
                <a:gd name="connsiteX2" fmla="*/ 0 w 1905"/>
                <a:gd name="connsiteY2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810">
                  <a:moveTo>
                    <a:pt x="0" y="0"/>
                  </a:moveTo>
                  <a:cubicBezTo>
                    <a:pt x="953" y="2858"/>
                    <a:pt x="0" y="2858"/>
                    <a:pt x="1905" y="3810"/>
                  </a:cubicBezTo>
                  <a:cubicBezTo>
                    <a:pt x="1905" y="953"/>
                    <a:pt x="1905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1221">
              <a:extLst>
                <a:ext uri="{FF2B5EF4-FFF2-40B4-BE49-F238E27FC236}">
                  <a16:creationId xmlns:a16="http://schemas.microsoft.com/office/drawing/2014/main" id="{662FDF6F-80A3-40F2-A0F6-5B67A9EBD15A}"/>
                </a:ext>
              </a:extLst>
            </p:cNvPr>
            <p:cNvSpPr/>
            <p:nvPr/>
          </p:nvSpPr>
          <p:spPr>
            <a:xfrm>
              <a:off x="5818496" y="4873655"/>
              <a:ext cx="952" cy="3809"/>
            </a:xfrm>
            <a:custGeom>
              <a:avLst/>
              <a:gdLst>
                <a:gd name="connsiteX0" fmla="*/ 952 w 952"/>
                <a:gd name="connsiteY0" fmla="*/ 3810 h 3809"/>
                <a:gd name="connsiteX1" fmla="*/ 952 w 952"/>
                <a:gd name="connsiteY1" fmla="*/ 0 h 3809"/>
                <a:gd name="connsiteX2" fmla="*/ 0 w 952"/>
                <a:gd name="connsiteY2" fmla="*/ 2857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3809">
                  <a:moveTo>
                    <a:pt x="952" y="3810"/>
                  </a:moveTo>
                  <a:lnTo>
                    <a:pt x="952" y="0"/>
                  </a:lnTo>
                  <a:lnTo>
                    <a:pt x="0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1222">
              <a:extLst>
                <a:ext uri="{FF2B5EF4-FFF2-40B4-BE49-F238E27FC236}">
                  <a16:creationId xmlns:a16="http://schemas.microsoft.com/office/drawing/2014/main" id="{38968BF2-B65B-4649-9B86-3A7E6596A93F}"/>
                </a:ext>
              </a:extLst>
            </p:cNvPr>
            <p:cNvSpPr/>
            <p:nvPr/>
          </p:nvSpPr>
          <p:spPr>
            <a:xfrm>
              <a:off x="5819448" y="4870797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0 h 952"/>
                <a:gd name="connsiteX2" fmla="*/ 953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0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1223">
              <a:extLst>
                <a:ext uri="{FF2B5EF4-FFF2-40B4-BE49-F238E27FC236}">
                  <a16:creationId xmlns:a16="http://schemas.microsoft.com/office/drawing/2014/main" id="{84E9F729-7D86-4300-8214-4095D0202A56}"/>
                </a:ext>
              </a:extLst>
            </p:cNvPr>
            <p:cNvSpPr/>
            <p:nvPr/>
          </p:nvSpPr>
          <p:spPr>
            <a:xfrm>
              <a:off x="5890886" y="4731732"/>
              <a:ext cx="3810" cy="952"/>
            </a:xfrm>
            <a:custGeom>
              <a:avLst/>
              <a:gdLst>
                <a:gd name="connsiteX0" fmla="*/ 0 w 3810"/>
                <a:gd name="connsiteY0" fmla="*/ 953 h 952"/>
                <a:gd name="connsiteX1" fmla="*/ 3810 w 3810"/>
                <a:gd name="connsiteY1" fmla="*/ 953 h 952"/>
                <a:gd name="connsiteX2" fmla="*/ 0 w 3810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952">
                  <a:moveTo>
                    <a:pt x="0" y="953"/>
                  </a:moveTo>
                  <a:lnTo>
                    <a:pt x="3810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5" name="Freeform: Shape 1224">
              <a:extLst>
                <a:ext uri="{FF2B5EF4-FFF2-40B4-BE49-F238E27FC236}">
                  <a16:creationId xmlns:a16="http://schemas.microsoft.com/office/drawing/2014/main" id="{A2FABEE6-4398-4BD9-A1B9-7BE502AF8C89}"/>
                </a:ext>
              </a:extLst>
            </p:cNvPr>
            <p:cNvSpPr/>
            <p:nvPr/>
          </p:nvSpPr>
          <p:spPr>
            <a:xfrm>
              <a:off x="5808019" y="4882228"/>
              <a:ext cx="1347" cy="1099"/>
            </a:xfrm>
            <a:custGeom>
              <a:avLst/>
              <a:gdLst>
                <a:gd name="connsiteX0" fmla="*/ 952 w 1347"/>
                <a:gd name="connsiteY0" fmla="*/ 0 h 1099"/>
                <a:gd name="connsiteX1" fmla="*/ 0 w 1347"/>
                <a:gd name="connsiteY1" fmla="*/ 0 h 1099"/>
                <a:gd name="connsiteX2" fmla="*/ 952 w 1347"/>
                <a:gd name="connsiteY2" fmla="*/ 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099">
                  <a:moveTo>
                    <a:pt x="952" y="0"/>
                  </a:moveTo>
                  <a:lnTo>
                    <a:pt x="0" y="0"/>
                  </a:lnTo>
                  <a:cubicBezTo>
                    <a:pt x="952" y="953"/>
                    <a:pt x="1905" y="190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6" name="Freeform: Shape 1225">
              <a:extLst>
                <a:ext uri="{FF2B5EF4-FFF2-40B4-BE49-F238E27FC236}">
                  <a16:creationId xmlns:a16="http://schemas.microsoft.com/office/drawing/2014/main" id="{78747A31-A77B-404F-885E-C73078646EC9}"/>
                </a:ext>
              </a:extLst>
            </p:cNvPr>
            <p:cNvSpPr/>
            <p:nvPr/>
          </p:nvSpPr>
          <p:spPr>
            <a:xfrm>
              <a:off x="5777539" y="4928633"/>
              <a:ext cx="3809" cy="1841"/>
            </a:xfrm>
            <a:custGeom>
              <a:avLst/>
              <a:gdLst>
                <a:gd name="connsiteX0" fmla="*/ 3810 w 3809"/>
                <a:gd name="connsiteY0" fmla="*/ 267 h 1841"/>
                <a:gd name="connsiteX1" fmla="*/ 0 w 3809"/>
                <a:gd name="connsiteY1" fmla="*/ 1219 h 1841"/>
                <a:gd name="connsiteX2" fmla="*/ 3810 w 3809"/>
                <a:gd name="connsiteY2" fmla="*/ 267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1841">
                  <a:moveTo>
                    <a:pt x="3810" y="267"/>
                  </a:moveTo>
                  <a:cubicBezTo>
                    <a:pt x="1905" y="-686"/>
                    <a:pt x="952" y="1219"/>
                    <a:pt x="0" y="1219"/>
                  </a:cubicBezTo>
                  <a:cubicBezTo>
                    <a:pt x="952" y="1219"/>
                    <a:pt x="3810" y="3124"/>
                    <a:pt x="381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1226">
              <a:extLst>
                <a:ext uri="{FF2B5EF4-FFF2-40B4-BE49-F238E27FC236}">
                  <a16:creationId xmlns:a16="http://schemas.microsoft.com/office/drawing/2014/main" id="{1F4C2B49-53D4-48DA-A3B8-FC3EEF0A32C0}"/>
                </a:ext>
              </a:extLst>
            </p:cNvPr>
            <p:cNvSpPr/>
            <p:nvPr/>
          </p:nvSpPr>
          <p:spPr>
            <a:xfrm>
              <a:off x="5885171" y="4731732"/>
              <a:ext cx="4076" cy="1905"/>
            </a:xfrm>
            <a:custGeom>
              <a:avLst/>
              <a:gdLst>
                <a:gd name="connsiteX0" fmla="*/ 3810 w 4076"/>
                <a:gd name="connsiteY0" fmla="*/ 953 h 1905"/>
                <a:gd name="connsiteX1" fmla="*/ 2857 w 4076"/>
                <a:gd name="connsiteY1" fmla="*/ 0 h 1905"/>
                <a:gd name="connsiteX2" fmla="*/ 0 w 4076"/>
                <a:gd name="connsiteY2" fmla="*/ 1905 h 1905"/>
                <a:gd name="connsiteX3" fmla="*/ 3810 w 4076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6" h="1905">
                  <a:moveTo>
                    <a:pt x="3810" y="953"/>
                  </a:moveTo>
                  <a:cubicBezTo>
                    <a:pt x="4763" y="953"/>
                    <a:pt x="2857" y="0"/>
                    <a:pt x="2857" y="0"/>
                  </a:cubicBezTo>
                  <a:cubicBezTo>
                    <a:pt x="1905" y="1905"/>
                    <a:pt x="952" y="0"/>
                    <a:pt x="0" y="1905"/>
                  </a:cubicBezTo>
                  <a:cubicBezTo>
                    <a:pt x="1905" y="1905"/>
                    <a:pt x="2857" y="0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1227">
              <a:extLst>
                <a:ext uri="{FF2B5EF4-FFF2-40B4-BE49-F238E27FC236}">
                  <a16:creationId xmlns:a16="http://schemas.microsoft.com/office/drawing/2014/main" id="{8E381118-BF18-4D45-B394-90AC1F61400E}"/>
                </a:ext>
              </a:extLst>
            </p:cNvPr>
            <p:cNvSpPr/>
            <p:nvPr/>
          </p:nvSpPr>
          <p:spPr>
            <a:xfrm>
              <a:off x="5814686" y="4863178"/>
              <a:ext cx="1905" cy="1904"/>
            </a:xfrm>
            <a:custGeom>
              <a:avLst/>
              <a:gdLst>
                <a:gd name="connsiteX0" fmla="*/ 0 w 1905"/>
                <a:gd name="connsiteY0" fmla="*/ 0 h 1904"/>
                <a:gd name="connsiteX1" fmla="*/ 953 w 1905"/>
                <a:gd name="connsiteY1" fmla="*/ 1905 h 1904"/>
                <a:gd name="connsiteX2" fmla="*/ 1905 w 190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0" y="0"/>
                  </a:moveTo>
                  <a:lnTo>
                    <a:pt x="953" y="1905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9" name="Freeform: Shape 1228">
              <a:extLst>
                <a:ext uri="{FF2B5EF4-FFF2-40B4-BE49-F238E27FC236}">
                  <a16:creationId xmlns:a16="http://schemas.microsoft.com/office/drawing/2014/main" id="{261A8419-22CE-46F8-8F3A-493CBA32E38B}"/>
                </a:ext>
              </a:extLst>
            </p:cNvPr>
            <p:cNvSpPr/>
            <p:nvPr/>
          </p:nvSpPr>
          <p:spPr>
            <a:xfrm>
              <a:off x="5834689" y="4826982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953 h 952"/>
                <a:gd name="connsiteX2" fmla="*/ 0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0" name="Freeform: Shape 1229">
              <a:extLst>
                <a:ext uri="{FF2B5EF4-FFF2-40B4-BE49-F238E27FC236}">
                  <a16:creationId xmlns:a16="http://schemas.microsoft.com/office/drawing/2014/main" id="{81565663-55DB-40BC-8A90-EE13A0999B6E}"/>
                </a:ext>
              </a:extLst>
            </p:cNvPr>
            <p:cNvSpPr/>
            <p:nvPr/>
          </p:nvSpPr>
          <p:spPr>
            <a:xfrm>
              <a:off x="5735628" y="4985790"/>
              <a:ext cx="3810" cy="5022"/>
            </a:xfrm>
            <a:custGeom>
              <a:avLst/>
              <a:gdLst>
                <a:gd name="connsiteX0" fmla="*/ 1905 w 3810"/>
                <a:gd name="connsiteY0" fmla="*/ 4070 h 5022"/>
                <a:gd name="connsiteX1" fmla="*/ 2857 w 3810"/>
                <a:gd name="connsiteY1" fmla="*/ 5022 h 5022"/>
                <a:gd name="connsiteX2" fmla="*/ 2857 w 3810"/>
                <a:gd name="connsiteY2" fmla="*/ 5022 h 5022"/>
                <a:gd name="connsiteX3" fmla="*/ 2857 w 3810"/>
                <a:gd name="connsiteY3" fmla="*/ 5022 h 5022"/>
                <a:gd name="connsiteX4" fmla="*/ 3810 w 3810"/>
                <a:gd name="connsiteY4" fmla="*/ 4070 h 5022"/>
                <a:gd name="connsiteX5" fmla="*/ 3810 w 3810"/>
                <a:gd name="connsiteY5" fmla="*/ 4070 h 5022"/>
                <a:gd name="connsiteX6" fmla="*/ 3810 w 3810"/>
                <a:gd name="connsiteY6" fmla="*/ 4070 h 5022"/>
                <a:gd name="connsiteX7" fmla="*/ 3810 w 3810"/>
                <a:gd name="connsiteY7" fmla="*/ 3117 h 5022"/>
                <a:gd name="connsiteX8" fmla="*/ 3810 w 3810"/>
                <a:gd name="connsiteY8" fmla="*/ 3117 h 5022"/>
                <a:gd name="connsiteX9" fmla="*/ 2857 w 3810"/>
                <a:gd name="connsiteY9" fmla="*/ 2165 h 5022"/>
                <a:gd name="connsiteX10" fmla="*/ 1905 w 3810"/>
                <a:gd name="connsiteY10" fmla="*/ 260 h 5022"/>
                <a:gd name="connsiteX11" fmla="*/ 953 w 3810"/>
                <a:gd name="connsiteY11" fmla="*/ 2165 h 5022"/>
                <a:gd name="connsiteX12" fmla="*/ 0 w 3810"/>
                <a:gd name="connsiteY12" fmla="*/ 2165 h 5022"/>
                <a:gd name="connsiteX13" fmla="*/ 1905 w 3810"/>
                <a:gd name="connsiteY13" fmla="*/ 4070 h 5022"/>
                <a:gd name="connsiteX14" fmla="*/ 1905 w 3810"/>
                <a:gd name="connsiteY14" fmla="*/ 4070 h 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10" h="5022">
                  <a:moveTo>
                    <a:pt x="1905" y="4070"/>
                  </a:moveTo>
                  <a:cubicBezTo>
                    <a:pt x="1905" y="4070"/>
                    <a:pt x="2857" y="5022"/>
                    <a:pt x="2857" y="5022"/>
                  </a:cubicBezTo>
                  <a:lnTo>
                    <a:pt x="2857" y="5022"/>
                  </a:lnTo>
                  <a:cubicBezTo>
                    <a:pt x="2857" y="5022"/>
                    <a:pt x="2857" y="5022"/>
                    <a:pt x="2857" y="5022"/>
                  </a:cubicBezTo>
                  <a:cubicBezTo>
                    <a:pt x="2857" y="5022"/>
                    <a:pt x="3810" y="5022"/>
                    <a:pt x="3810" y="4070"/>
                  </a:cubicBezTo>
                  <a:cubicBezTo>
                    <a:pt x="3810" y="4070"/>
                    <a:pt x="3810" y="4070"/>
                    <a:pt x="3810" y="4070"/>
                  </a:cubicBezTo>
                  <a:cubicBezTo>
                    <a:pt x="3810" y="4070"/>
                    <a:pt x="3810" y="4070"/>
                    <a:pt x="3810" y="4070"/>
                  </a:cubicBezTo>
                  <a:cubicBezTo>
                    <a:pt x="3810" y="4070"/>
                    <a:pt x="3810" y="4070"/>
                    <a:pt x="3810" y="3117"/>
                  </a:cubicBezTo>
                  <a:cubicBezTo>
                    <a:pt x="3810" y="3117"/>
                    <a:pt x="3810" y="3117"/>
                    <a:pt x="3810" y="3117"/>
                  </a:cubicBezTo>
                  <a:cubicBezTo>
                    <a:pt x="3810" y="3117"/>
                    <a:pt x="3810" y="2165"/>
                    <a:pt x="2857" y="2165"/>
                  </a:cubicBezTo>
                  <a:cubicBezTo>
                    <a:pt x="2857" y="1212"/>
                    <a:pt x="2857" y="-693"/>
                    <a:pt x="1905" y="260"/>
                  </a:cubicBezTo>
                  <a:cubicBezTo>
                    <a:pt x="1905" y="1212"/>
                    <a:pt x="1905" y="2165"/>
                    <a:pt x="953" y="2165"/>
                  </a:cubicBezTo>
                  <a:cubicBezTo>
                    <a:pt x="0" y="2165"/>
                    <a:pt x="0" y="2165"/>
                    <a:pt x="0" y="2165"/>
                  </a:cubicBezTo>
                  <a:cubicBezTo>
                    <a:pt x="0" y="3117"/>
                    <a:pt x="953" y="4070"/>
                    <a:pt x="1905" y="4070"/>
                  </a:cubicBezTo>
                  <a:cubicBezTo>
                    <a:pt x="953" y="4070"/>
                    <a:pt x="1905" y="4070"/>
                    <a:pt x="1905" y="40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1230">
              <a:extLst>
                <a:ext uri="{FF2B5EF4-FFF2-40B4-BE49-F238E27FC236}">
                  <a16:creationId xmlns:a16="http://schemas.microsoft.com/office/drawing/2014/main" id="{128BDEDC-4F99-4DFE-B04C-15A189FAF536}"/>
                </a:ext>
              </a:extLst>
            </p:cNvPr>
            <p:cNvSpPr/>
            <p:nvPr/>
          </p:nvSpPr>
          <p:spPr>
            <a:xfrm>
              <a:off x="5738486" y="4990813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0 h 1905"/>
                <a:gd name="connsiteX2" fmla="*/ 0 w 952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1231">
              <a:extLst>
                <a:ext uri="{FF2B5EF4-FFF2-40B4-BE49-F238E27FC236}">
                  <a16:creationId xmlns:a16="http://schemas.microsoft.com/office/drawing/2014/main" id="{367584FD-3A66-486D-B2BB-F1B2AB02CDF2}"/>
                </a:ext>
              </a:extLst>
            </p:cNvPr>
            <p:cNvSpPr/>
            <p:nvPr/>
          </p:nvSpPr>
          <p:spPr>
            <a:xfrm>
              <a:off x="5785159" y="4907945"/>
              <a:ext cx="1905" cy="1905"/>
            </a:xfrm>
            <a:custGeom>
              <a:avLst/>
              <a:gdLst>
                <a:gd name="connsiteX0" fmla="*/ 952 w 1905"/>
                <a:gd name="connsiteY0" fmla="*/ 0 h 1905"/>
                <a:gd name="connsiteX1" fmla="*/ 0 w 1905"/>
                <a:gd name="connsiteY1" fmla="*/ 1905 h 1905"/>
                <a:gd name="connsiteX2" fmla="*/ 1905 w 1905"/>
                <a:gd name="connsiteY2" fmla="*/ 953 h 1905"/>
                <a:gd name="connsiteX3" fmla="*/ 952 w 190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952" y="0"/>
                  </a:moveTo>
                  <a:cubicBezTo>
                    <a:pt x="-952" y="0"/>
                    <a:pt x="952" y="953"/>
                    <a:pt x="0" y="1905"/>
                  </a:cubicBezTo>
                  <a:cubicBezTo>
                    <a:pt x="0" y="1905"/>
                    <a:pt x="1905" y="1905"/>
                    <a:pt x="1905" y="953"/>
                  </a:cubicBez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3" name="Freeform: Shape 1232">
              <a:extLst>
                <a:ext uri="{FF2B5EF4-FFF2-40B4-BE49-F238E27FC236}">
                  <a16:creationId xmlns:a16="http://schemas.microsoft.com/office/drawing/2014/main" id="{D5B5E8DC-3568-48CE-AB61-099C63416C18}"/>
                </a:ext>
              </a:extLst>
            </p:cNvPr>
            <p:cNvSpPr/>
            <p:nvPr/>
          </p:nvSpPr>
          <p:spPr>
            <a:xfrm>
              <a:off x="5843261" y="4790275"/>
              <a:ext cx="7620" cy="7180"/>
            </a:xfrm>
            <a:custGeom>
              <a:avLst/>
              <a:gdLst>
                <a:gd name="connsiteX0" fmla="*/ 0 w 7620"/>
                <a:gd name="connsiteY0" fmla="*/ 513 h 7180"/>
                <a:gd name="connsiteX1" fmla="*/ 1905 w 7620"/>
                <a:gd name="connsiteY1" fmla="*/ 3370 h 7180"/>
                <a:gd name="connsiteX2" fmla="*/ 3810 w 7620"/>
                <a:gd name="connsiteY2" fmla="*/ 2418 h 7180"/>
                <a:gd name="connsiteX3" fmla="*/ 5715 w 7620"/>
                <a:gd name="connsiteY3" fmla="*/ 7180 h 7180"/>
                <a:gd name="connsiteX4" fmla="*/ 7620 w 7620"/>
                <a:gd name="connsiteY4" fmla="*/ 7180 h 7180"/>
                <a:gd name="connsiteX5" fmla="*/ 7620 w 7620"/>
                <a:gd name="connsiteY5" fmla="*/ 4323 h 7180"/>
                <a:gd name="connsiteX6" fmla="*/ 5715 w 7620"/>
                <a:gd name="connsiteY6" fmla="*/ 5275 h 7180"/>
                <a:gd name="connsiteX7" fmla="*/ 0 w 7620"/>
                <a:gd name="connsiteY7" fmla="*/ 513 h 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" h="7180">
                  <a:moveTo>
                    <a:pt x="0" y="513"/>
                  </a:moveTo>
                  <a:lnTo>
                    <a:pt x="1905" y="3370"/>
                  </a:lnTo>
                  <a:cubicBezTo>
                    <a:pt x="953" y="1465"/>
                    <a:pt x="2858" y="2418"/>
                    <a:pt x="3810" y="2418"/>
                  </a:cubicBezTo>
                  <a:cubicBezTo>
                    <a:pt x="2858" y="4323"/>
                    <a:pt x="4763" y="5275"/>
                    <a:pt x="5715" y="7180"/>
                  </a:cubicBezTo>
                  <a:lnTo>
                    <a:pt x="7620" y="7180"/>
                  </a:lnTo>
                  <a:lnTo>
                    <a:pt x="7620" y="4323"/>
                  </a:lnTo>
                  <a:cubicBezTo>
                    <a:pt x="6668" y="4323"/>
                    <a:pt x="6668" y="3370"/>
                    <a:pt x="5715" y="5275"/>
                  </a:cubicBezTo>
                  <a:cubicBezTo>
                    <a:pt x="3810" y="2418"/>
                    <a:pt x="2858" y="-1392"/>
                    <a:pt x="0" y="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4" name="Freeform: Shape 1233">
              <a:extLst>
                <a:ext uri="{FF2B5EF4-FFF2-40B4-BE49-F238E27FC236}">
                  <a16:creationId xmlns:a16="http://schemas.microsoft.com/office/drawing/2014/main" id="{C76C35F1-64BB-430D-932D-1B84DFE4E9A5}"/>
                </a:ext>
              </a:extLst>
            </p:cNvPr>
            <p:cNvSpPr/>
            <p:nvPr/>
          </p:nvSpPr>
          <p:spPr>
            <a:xfrm>
              <a:off x="5775634" y="4911755"/>
              <a:ext cx="3051" cy="4762"/>
            </a:xfrm>
            <a:custGeom>
              <a:avLst/>
              <a:gdLst>
                <a:gd name="connsiteX0" fmla="*/ 0 w 3051"/>
                <a:gd name="connsiteY0" fmla="*/ 0 h 4762"/>
                <a:gd name="connsiteX1" fmla="*/ 2857 w 3051"/>
                <a:gd name="connsiteY1" fmla="*/ 4763 h 4762"/>
                <a:gd name="connsiteX2" fmla="*/ 952 w 3051"/>
                <a:gd name="connsiteY2" fmla="*/ 0 h 4762"/>
                <a:gd name="connsiteX3" fmla="*/ 952 w 3051"/>
                <a:gd name="connsiteY3" fmla="*/ 952 h 4762"/>
                <a:gd name="connsiteX4" fmla="*/ 0 w 3051"/>
                <a:gd name="connsiteY4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1" h="4762">
                  <a:moveTo>
                    <a:pt x="0" y="0"/>
                  </a:moveTo>
                  <a:cubicBezTo>
                    <a:pt x="0" y="2857"/>
                    <a:pt x="2857" y="1905"/>
                    <a:pt x="2857" y="4763"/>
                  </a:cubicBezTo>
                  <a:cubicBezTo>
                    <a:pt x="3810" y="2857"/>
                    <a:pt x="952" y="952"/>
                    <a:pt x="952" y="0"/>
                  </a:cubicBezTo>
                  <a:lnTo>
                    <a:pt x="952" y="952"/>
                  </a:lnTo>
                  <a:cubicBezTo>
                    <a:pt x="952" y="952"/>
                    <a:pt x="952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5" name="Freeform: Shape 1234">
              <a:extLst>
                <a:ext uri="{FF2B5EF4-FFF2-40B4-BE49-F238E27FC236}">
                  <a16:creationId xmlns:a16="http://schemas.microsoft.com/office/drawing/2014/main" id="{AE253EAF-5F25-4845-9939-E2BB3FD679C9}"/>
                </a:ext>
              </a:extLst>
            </p:cNvPr>
            <p:cNvSpPr/>
            <p:nvPr/>
          </p:nvSpPr>
          <p:spPr>
            <a:xfrm>
              <a:off x="5842309" y="4800165"/>
              <a:ext cx="1905" cy="1523"/>
            </a:xfrm>
            <a:custGeom>
              <a:avLst/>
              <a:gdLst>
                <a:gd name="connsiteX0" fmla="*/ 0 w 1905"/>
                <a:gd name="connsiteY0" fmla="*/ 1100 h 1523"/>
                <a:gd name="connsiteX1" fmla="*/ 1905 w 1905"/>
                <a:gd name="connsiteY1" fmla="*/ 1100 h 1523"/>
                <a:gd name="connsiteX2" fmla="*/ 0 w 1905"/>
                <a:gd name="connsiteY2" fmla="*/ 110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23">
                  <a:moveTo>
                    <a:pt x="0" y="1100"/>
                  </a:moveTo>
                  <a:cubicBezTo>
                    <a:pt x="952" y="1100"/>
                    <a:pt x="952" y="2052"/>
                    <a:pt x="1905" y="1100"/>
                  </a:cubicBezTo>
                  <a:cubicBezTo>
                    <a:pt x="952" y="-805"/>
                    <a:pt x="0" y="147"/>
                    <a:pt x="0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6" name="Freeform: Shape 1235">
              <a:extLst>
                <a:ext uri="{FF2B5EF4-FFF2-40B4-BE49-F238E27FC236}">
                  <a16:creationId xmlns:a16="http://schemas.microsoft.com/office/drawing/2014/main" id="{59AF3A61-9790-4FC2-B138-95C84F3E07F4}"/>
                </a:ext>
              </a:extLst>
            </p:cNvPr>
            <p:cNvSpPr/>
            <p:nvPr/>
          </p:nvSpPr>
          <p:spPr>
            <a:xfrm>
              <a:off x="5823259" y="4834208"/>
              <a:ext cx="1905" cy="1347"/>
            </a:xfrm>
            <a:custGeom>
              <a:avLst/>
              <a:gdLst>
                <a:gd name="connsiteX0" fmla="*/ 0 w 1905"/>
                <a:gd name="connsiteY0" fmla="*/ 395 h 1347"/>
                <a:gd name="connsiteX1" fmla="*/ 1905 w 1905"/>
                <a:gd name="connsiteY1" fmla="*/ 1347 h 1347"/>
                <a:gd name="connsiteX2" fmla="*/ 0 w 1905"/>
                <a:gd name="connsiteY2" fmla="*/ 395 h 1347"/>
                <a:gd name="connsiteX3" fmla="*/ 0 w 1905"/>
                <a:gd name="connsiteY3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347">
                  <a:moveTo>
                    <a:pt x="0" y="395"/>
                  </a:moveTo>
                  <a:lnTo>
                    <a:pt x="1905" y="1347"/>
                  </a:lnTo>
                  <a:cubicBezTo>
                    <a:pt x="952" y="395"/>
                    <a:pt x="952" y="-558"/>
                    <a:pt x="0" y="395"/>
                  </a:cubicBezTo>
                  <a:lnTo>
                    <a:pt x="0" y="3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7" name="Freeform: Shape 1236">
              <a:extLst>
                <a:ext uri="{FF2B5EF4-FFF2-40B4-BE49-F238E27FC236}">
                  <a16:creationId xmlns:a16="http://schemas.microsoft.com/office/drawing/2014/main" id="{38DB65C7-6F38-4845-9CDF-CF8D15399E39}"/>
                </a:ext>
              </a:extLst>
            </p:cNvPr>
            <p:cNvSpPr/>
            <p:nvPr/>
          </p:nvSpPr>
          <p:spPr>
            <a:xfrm>
              <a:off x="5881361" y="4721255"/>
              <a:ext cx="2857" cy="6667"/>
            </a:xfrm>
            <a:custGeom>
              <a:avLst/>
              <a:gdLst>
                <a:gd name="connsiteX0" fmla="*/ 0 w 2857"/>
                <a:gd name="connsiteY0" fmla="*/ 0 h 6667"/>
                <a:gd name="connsiteX1" fmla="*/ 0 w 2857"/>
                <a:gd name="connsiteY1" fmla="*/ 3810 h 6667"/>
                <a:gd name="connsiteX2" fmla="*/ 2858 w 2857"/>
                <a:gd name="connsiteY2" fmla="*/ 6667 h 6667"/>
                <a:gd name="connsiteX3" fmla="*/ 953 w 2857"/>
                <a:gd name="connsiteY3" fmla="*/ 3810 h 6667"/>
                <a:gd name="connsiteX4" fmla="*/ 0 w 2857"/>
                <a:gd name="connsiteY4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6667">
                  <a:moveTo>
                    <a:pt x="0" y="0"/>
                  </a:moveTo>
                  <a:lnTo>
                    <a:pt x="0" y="3810"/>
                  </a:lnTo>
                  <a:cubicBezTo>
                    <a:pt x="953" y="3810"/>
                    <a:pt x="953" y="5715"/>
                    <a:pt x="2858" y="6667"/>
                  </a:cubicBezTo>
                  <a:lnTo>
                    <a:pt x="953" y="3810"/>
                  </a:lnTo>
                  <a:cubicBezTo>
                    <a:pt x="1905" y="2857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8" name="Freeform: Shape 1237">
              <a:extLst>
                <a:ext uri="{FF2B5EF4-FFF2-40B4-BE49-F238E27FC236}">
                  <a16:creationId xmlns:a16="http://schemas.microsoft.com/office/drawing/2014/main" id="{36B75F1B-57FE-42D8-9D20-D6CF5F255AF9}"/>
                </a:ext>
              </a:extLst>
            </p:cNvPr>
            <p:cNvSpPr/>
            <p:nvPr/>
          </p:nvSpPr>
          <p:spPr>
            <a:xfrm>
              <a:off x="5728961" y="4989860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1905 w 1905"/>
                <a:gd name="connsiteY1" fmla="*/ 1905 h 1905"/>
                <a:gd name="connsiteX2" fmla="*/ 1905 w 1905"/>
                <a:gd name="connsiteY2" fmla="*/ 1905 h 1905"/>
                <a:gd name="connsiteX3" fmla="*/ 0 w 190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lnTo>
                    <a:pt x="1905" y="1905"/>
                  </a:lnTo>
                  <a:lnTo>
                    <a:pt x="1905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9" name="Freeform: Shape 1238">
              <a:extLst>
                <a:ext uri="{FF2B5EF4-FFF2-40B4-BE49-F238E27FC236}">
                  <a16:creationId xmlns:a16="http://schemas.microsoft.com/office/drawing/2014/main" id="{2361CA9F-4458-4439-AC84-8E6FC1FE15DE}"/>
                </a:ext>
              </a:extLst>
            </p:cNvPr>
            <p:cNvSpPr/>
            <p:nvPr/>
          </p:nvSpPr>
          <p:spPr>
            <a:xfrm>
              <a:off x="5843261" y="4794597"/>
              <a:ext cx="1905" cy="1905"/>
            </a:xfrm>
            <a:custGeom>
              <a:avLst/>
              <a:gdLst>
                <a:gd name="connsiteX0" fmla="*/ 1905 w 1905"/>
                <a:gd name="connsiteY0" fmla="*/ 953 h 1905"/>
                <a:gd name="connsiteX1" fmla="*/ 953 w 1905"/>
                <a:gd name="connsiteY1" fmla="*/ 0 h 1905"/>
                <a:gd name="connsiteX2" fmla="*/ 0 w 1905"/>
                <a:gd name="connsiteY2" fmla="*/ 1905 h 1905"/>
                <a:gd name="connsiteX3" fmla="*/ 1905 w 1905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1905" y="953"/>
                  </a:moveTo>
                  <a:lnTo>
                    <a:pt x="953" y="0"/>
                  </a:lnTo>
                  <a:lnTo>
                    <a:pt x="0" y="1905"/>
                  </a:lnTo>
                  <a:cubicBezTo>
                    <a:pt x="0" y="1905"/>
                    <a:pt x="953" y="1905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0" name="Freeform: Shape 1239">
              <a:extLst>
                <a:ext uri="{FF2B5EF4-FFF2-40B4-BE49-F238E27FC236}">
                  <a16:creationId xmlns:a16="http://schemas.microsoft.com/office/drawing/2014/main" id="{58D1AD96-4BB9-489D-9190-FBA46D5A66D5}"/>
                </a:ext>
              </a:extLst>
            </p:cNvPr>
            <p:cNvSpPr/>
            <p:nvPr/>
          </p:nvSpPr>
          <p:spPr>
            <a:xfrm>
              <a:off x="5834689" y="4803170"/>
              <a:ext cx="2857" cy="1905"/>
            </a:xfrm>
            <a:custGeom>
              <a:avLst/>
              <a:gdLst>
                <a:gd name="connsiteX0" fmla="*/ 952 w 2857"/>
                <a:gd name="connsiteY0" fmla="*/ 0 h 1905"/>
                <a:gd name="connsiteX1" fmla="*/ 0 w 2857"/>
                <a:gd name="connsiteY1" fmla="*/ 953 h 1905"/>
                <a:gd name="connsiteX2" fmla="*/ 2857 w 2857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952" y="0"/>
                  </a:moveTo>
                  <a:lnTo>
                    <a:pt x="0" y="953"/>
                  </a:lnTo>
                  <a:lnTo>
                    <a:pt x="2857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1" name="Freeform: Shape 1240">
              <a:extLst>
                <a:ext uri="{FF2B5EF4-FFF2-40B4-BE49-F238E27FC236}">
                  <a16:creationId xmlns:a16="http://schemas.microsoft.com/office/drawing/2014/main" id="{AB7668F1-029C-45D9-A307-016039C8EBD6}"/>
                </a:ext>
              </a:extLst>
            </p:cNvPr>
            <p:cNvSpPr/>
            <p:nvPr/>
          </p:nvSpPr>
          <p:spPr>
            <a:xfrm>
              <a:off x="5838498" y="4793645"/>
              <a:ext cx="3252" cy="3810"/>
            </a:xfrm>
            <a:custGeom>
              <a:avLst/>
              <a:gdLst>
                <a:gd name="connsiteX0" fmla="*/ 0 w 3252"/>
                <a:gd name="connsiteY0" fmla="*/ 953 h 3810"/>
                <a:gd name="connsiteX1" fmla="*/ 2858 w 3252"/>
                <a:gd name="connsiteY1" fmla="*/ 3810 h 3810"/>
                <a:gd name="connsiteX2" fmla="*/ 1905 w 3252"/>
                <a:gd name="connsiteY2" fmla="*/ 0 h 3810"/>
                <a:gd name="connsiteX3" fmla="*/ 1905 w 3252"/>
                <a:gd name="connsiteY3" fmla="*/ 953 h 3810"/>
                <a:gd name="connsiteX4" fmla="*/ 0 w 3252"/>
                <a:gd name="connsiteY4" fmla="*/ 953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2" h="3810">
                  <a:moveTo>
                    <a:pt x="0" y="953"/>
                  </a:moveTo>
                  <a:lnTo>
                    <a:pt x="2858" y="3810"/>
                  </a:lnTo>
                  <a:cubicBezTo>
                    <a:pt x="3810" y="1905"/>
                    <a:pt x="2858" y="1905"/>
                    <a:pt x="1905" y="0"/>
                  </a:cubicBezTo>
                  <a:lnTo>
                    <a:pt x="1905" y="953"/>
                  </a:lnTo>
                  <a:cubicBezTo>
                    <a:pt x="953" y="1905"/>
                    <a:pt x="953" y="-952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1241">
              <a:extLst>
                <a:ext uri="{FF2B5EF4-FFF2-40B4-BE49-F238E27FC236}">
                  <a16:creationId xmlns:a16="http://schemas.microsoft.com/office/drawing/2014/main" id="{0DACB868-4C18-4819-921F-AACD31EFFCFC}"/>
                </a:ext>
              </a:extLst>
            </p:cNvPr>
            <p:cNvSpPr/>
            <p:nvPr/>
          </p:nvSpPr>
          <p:spPr>
            <a:xfrm>
              <a:off x="5785159" y="4714440"/>
              <a:ext cx="9525" cy="1099"/>
            </a:xfrm>
            <a:custGeom>
              <a:avLst/>
              <a:gdLst>
                <a:gd name="connsiteX0" fmla="*/ 0 w 9525"/>
                <a:gd name="connsiteY0" fmla="*/ 1100 h 1099"/>
                <a:gd name="connsiteX1" fmla="*/ 0 w 9525"/>
                <a:gd name="connsiteY1" fmla="*/ 1100 h 1099"/>
                <a:gd name="connsiteX2" fmla="*/ 0 w 9525"/>
                <a:gd name="connsiteY2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099">
                  <a:moveTo>
                    <a:pt x="0" y="1100"/>
                  </a:moveTo>
                  <a:cubicBezTo>
                    <a:pt x="0" y="147"/>
                    <a:pt x="0" y="147"/>
                    <a:pt x="0" y="1100"/>
                  </a:cubicBezTo>
                  <a:cubicBezTo>
                    <a:pt x="0" y="-805"/>
                    <a:pt x="0" y="147"/>
                    <a:pt x="0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3" name="Freeform: Shape 1242">
              <a:extLst>
                <a:ext uri="{FF2B5EF4-FFF2-40B4-BE49-F238E27FC236}">
                  <a16:creationId xmlns:a16="http://schemas.microsoft.com/office/drawing/2014/main" id="{6A000C6E-8DA4-4C43-B7D9-98EFC54814C0}"/>
                </a:ext>
              </a:extLst>
            </p:cNvPr>
            <p:cNvSpPr/>
            <p:nvPr/>
          </p:nvSpPr>
          <p:spPr>
            <a:xfrm>
              <a:off x="5784206" y="4715540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cubicBezTo>
                    <a:pt x="952" y="0"/>
                    <a:pt x="0" y="953"/>
                    <a:pt x="0" y="953"/>
                  </a:cubicBezTo>
                  <a:cubicBezTo>
                    <a:pt x="952" y="953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4" name="Freeform: Shape 1243">
              <a:extLst>
                <a:ext uri="{FF2B5EF4-FFF2-40B4-BE49-F238E27FC236}">
                  <a16:creationId xmlns:a16="http://schemas.microsoft.com/office/drawing/2014/main" id="{1134A1DF-F8A4-40E4-B538-FE43CD34A870}"/>
                </a:ext>
              </a:extLst>
            </p:cNvPr>
            <p:cNvSpPr/>
            <p:nvPr/>
          </p:nvSpPr>
          <p:spPr>
            <a:xfrm>
              <a:off x="5771823" y="4716493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2 h 952"/>
                <a:gd name="connsiteX2" fmla="*/ 0 w 9525"/>
                <a:gd name="connsiteY2" fmla="*/ 0 h 952"/>
                <a:gd name="connsiteX3" fmla="*/ 0 w 952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cubicBezTo>
                    <a:pt x="0" y="0"/>
                    <a:pt x="0" y="952"/>
                    <a:pt x="0" y="952"/>
                  </a:cubicBezTo>
                  <a:cubicBezTo>
                    <a:pt x="0" y="95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5" name="Freeform: Shape 1244">
              <a:extLst>
                <a:ext uri="{FF2B5EF4-FFF2-40B4-BE49-F238E27FC236}">
                  <a16:creationId xmlns:a16="http://schemas.microsoft.com/office/drawing/2014/main" id="{293906B3-84B9-45FC-A92D-5F1DF3792C2F}"/>
                </a:ext>
              </a:extLst>
            </p:cNvPr>
            <p:cNvSpPr/>
            <p:nvPr/>
          </p:nvSpPr>
          <p:spPr>
            <a:xfrm>
              <a:off x="5804209" y="475078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6" name="Freeform: Shape 1245">
              <a:extLst>
                <a:ext uri="{FF2B5EF4-FFF2-40B4-BE49-F238E27FC236}">
                  <a16:creationId xmlns:a16="http://schemas.microsoft.com/office/drawing/2014/main" id="{C09353B4-8255-4077-A0A7-F57B3BAD0544}"/>
                </a:ext>
              </a:extLst>
            </p:cNvPr>
            <p:cNvSpPr/>
            <p:nvPr/>
          </p:nvSpPr>
          <p:spPr>
            <a:xfrm>
              <a:off x="5737534" y="473459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952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1246">
              <a:extLst>
                <a:ext uri="{FF2B5EF4-FFF2-40B4-BE49-F238E27FC236}">
                  <a16:creationId xmlns:a16="http://schemas.microsoft.com/office/drawing/2014/main" id="{3056930D-C1BE-49AC-ACBB-11B90BC4F232}"/>
                </a:ext>
              </a:extLst>
            </p:cNvPr>
            <p:cNvSpPr/>
            <p:nvPr/>
          </p:nvSpPr>
          <p:spPr>
            <a:xfrm>
              <a:off x="5772776" y="4731732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  <a:gd name="connsiteX3" fmla="*/ 952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952" y="0"/>
                    <a:pt x="0" y="0"/>
                    <a:pt x="0" y="0"/>
                  </a:cubicBez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1247">
              <a:extLst>
                <a:ext uri="{FF2B5EF4-FFF2-40B4-BE49-F238E27FC236}">
                  <a16:creationId xmlns:a16="http://schemas.microsoft.com/office/drawing/2014/main" id="{83177328-C1F5-4838-80D5-FBF6E9F1A2B8}"/>
                </a:ext>
              </a:extLst>
            </p:cNvPr>
            <p:cNvSpPr/>
            <p:nvPr/>
          </p:nvSpPr>
          <p:spPr>
            <a:xfrm>
              <a:off x="5822306" y="476697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1248">
              <a:extLst>
                <a:ext uri="{FF2B5EF4-FFF2-40B4-BE49-F238E27FC236}">
                  <a16:creationId xmlns:a16="http://schemas.microsoft.com/office/drawing/2014/main" id="{3D3D2112-9CA8-48EC-A0DF-A136051AE9F1}"/>
                </a:ext>
              </a:extLst>
            </p:cNvPr>
            <p:cNvSpPr/>
            <p:nvPr/>
          </p:nvSpPr>
          <p:spPr>
            <a:xfrm>
              <a:off x="5794684" y="475459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1249">
              <a:extLst>
                <a:ext uri="{FF2B5EF4-FFF2-40B4-BE49-F238E27FC236}">
                  <a16:creationId xmlns:a16="http://schemas.microsoft.com/office/drawing/2014/main" id="{1ECE98E2-C113-4B73-A9B7-F77F8E1BD2D1}"/>
                </a:ext>
              </a:extLst>
            </p:cNvPr>
            <p:cNvSpPr/>
            <p:nvPr/>
          </p:nvSpPr>
          <p:spPr>
            <a:xfrm>
              <a:off x="5797541" y="47679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1" name="Freeform: Shape 1250">
              <a:extLst>
                <a:ext uri="{FF2B5EF4-FFF2-40B4-BE49-F238E27FC236}">
                  <a16:creationId xmlns:a16="http://schemas.microsoft.com/office/drawing/2014/main" id="{2B892586-78B4-4CE3-B925-CA967388F98D}"/>
                </a:ext>
              </a:extLst>
            </p:cNvPr>
            <p:cNvSpPr/>
            <p:nvPr/>
          </p:nvSpPr>
          <p:spPr>
            <a:xfrm>
              <a:off x="5725151" y="4981049"/>
              <a:ext cx="4762" cy="4048"/>
            </a:xfrm>
            <a:custGeom>
              <a:avLst/>
              <a:gdLst>
                <a:gd name="connsiteX0" fmla="*/ 1905 w 4762"/>
                <a:gd name="connsiteY0" fmla="*/ 238 h 4048"/>
                <a:gd name="connsiteX1" fmla="*/ 0 w 4762"/>
                <a:gd name="connsiteY1" fmla="*/ 1191 h 4048"/>
                <a:gd name="connsiteX2" fmla="*/ 4763 w 4762"/>
                <a:gd name="connsiteY2" fmla="*/ 4048 h 4048"/>
                <a:gd name="connsiteX3" fmla="*/ 1905 w 4762"/>
                <a:gd name="connsiteY3" fmla="*/ 238 h 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4048">
                  <a:moveTo>
                    <a:pt x="1905" y="238"/>
                  </a:moveTo>
                  <a:cubicBezTo>
                    <a:pt x="0" y="238"/>
                    <a:pt x="952" y="-714"/>
                    <a:pt x="0" y="1191"/>
                  </a:cubicBezTo>
                  <a:cubicBezTo>
                    <a:pt x="2857" y="4048"/>
                    <a:pt x="2857" y="238"/>
                    <a:pt x="4763" y="4048"/>
                  </a:cubicBezTo>
                  <a:cubicBezTo>
                    <a:pt x="3810" y="1191"/>
                    <a:pt x="1905" y="2143"/>
                    <a:pt x="1905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2" name="Freeform: Shape 1251">
              <a:extLst>
                <a:ext uri="{FF2B5EF4-FFF2-40B4-BE49-F238E27FC236}">
                  <a16:creationId xmlns:a16="http://schemas.microsoft.com/office/drawing/2014/main" id="{C3C8A71C-7283-4233-A511-9F05A4FFF6A1}"/>
                </a:ext>
              </a:extLst>
            </p:cNvPr>
            <p:cNvSpPr/>
            <p:nvPr/>
          </p:nvSpPr>
          <p:spPr>
            <a:xfrm>
              <a:off x="5867073" y="4734020"/>
              <a:ext cx="3810" cy="5689"/>
            </a:xfrm>
            <a:custGeom>
              <a:avLst/>
              <a:gdLst>
                <a:gd name="connsiteX0" fmla="*/ 0 w 3810"/>
                <a:gd name="connsiteY0" fmla="*/ 2475 h 5689"/>
                <a:gd name="connsiteX1" fmla="*/ 3810 w 3810"/>
                <a:gd name="connsiteY1" fmla="*/ 5332 h 5689"/>
                <a:gd name="connsiteX2" fmla="*/ 2858 w 3810"/>
                <a:gd name="connsiteY2" fmla="*/ 3427 h 5689"/>
                <a:gd name="connsiteX3" fmla="*/ 2858 w 3810"/>
                <a:gd name="connsiteY3" fmla="*/ 3427 h 5689"/>
                <a:gd name="connsiteX4" fmla="*/ 953 w 3810"/>
                <a:gd name="connsiteY4" fmla="*/ 1522 h 5689"/>
                <a:gd name="connsiteX5" fmla="*/ 1905 w 3810"/>
                <a:gd name="connsiteY5" fmla="*/ 570 h 5689"/>
                <a:gd name="connsiteX6" fmla="*/ 0 w 3810"/>
                <a:gd name="connsiteY6" fmla="*/ 2475 h 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" h="5689">
                  <a:moveTo>
                    <a:pt x="0" y="2475"/>
                  </a:moveTo>
                  <a:cubicBezTo>
                    <a:pt x="953" y="5332"/>
                    <a:pt x="1905" y="6285"/>
                    <a:pt x="3810" y="5332"/>
                  </a:cubicBezTo>
                  <a:lnTo>
                    <a:pt x="2858" y="3427"/>
                  </a:lnTo>
                  <a:lnTo>
                    <a:pt x="2858" y="3427"/>
                  </a:lnTo>
                  <a:lnTo>
                    <a:pt x="953" y="1522"/>
                  </a:lnTo>
                  <a:lnTo>
                    <a:pt x="1905" y="570"/>
                  </a:lnTo>
                  <a:cubicBezTo>
                    <a:pt x="953" y="-383"/>
                    <a:pt x="0" y="-383"/>
                    <a:pt x="0" y="24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3" name="Freeform: Shape 1252">
              <a:extLst>
                <a:ext uri="{FF2B5EF4-FFF2-40B4-BE49-F238E27FC236}">
                  <a16:creationId xmlns:a16="http://schemas.microsoft.com/office/drawing/2014/main" id="{0BFB8BAB-743D-45BD-8291-97582F990C40}"/>
                </a:ext>
              </a:extLst>
            </p:cNvPr>
            <p:cNvSpPr/>
            <p:nvPr/>
          </p:nvSpPr>
          <p:spPr>
            <a:xfrm>
              <a:off x="5770321" y="4902988"/>
              <a:ext cx="6264" cy="3051"/>
            </a:xfrm>
            <a:custGeom>
              <a:avLst/>
              <a:gdLst>
                <a:gd name="connsiteX0" fmla="*/ 550 w 6264"/>
                <a:gd name="connsiteY0" fmla="*/ 2099 h 3051"/>
                <a:gd name="connsiteX1" fmla="*/ 2455 w 6264"/>
                <a:gd name="connsiteY1" fmla="*/ 2099 h 3051"/>
                <a:gd name="connsiteX2" fmla="*/ 3407 w 6264"/>
                <a:gd name="connsiteY2" fmla="*/ 3052 h 3051"/>
                <a:gd name="connsiteX3" fmla="*/ 2455 w 6264"/>
                <a:gd name="connsiteY3" fmla="*/ 2099 h 3051"/>
                <a:gd name="connsiteX4" fmla="*/ 6265 w 6264"/>
                <a:gd name="connsiteY4" fmla="*/ 2099 h 3051"/>
                <a:gd name="connsiteX5" fmla="*/ 2455 w 6264"/>
                <a:gd name="connsiteY5" fmla="*/ 1147 h 3051"/>
                <a:gd name="connsiteX6" fmla="*/ 550 w 6264"/>
                <a:gd name="connsiteY6" fmla="*/ 194 h 3051"/>
                <a:gd name="connsiteX7" fmla="*/ 550 w 6264"/>
                <a:gd name="connsiteY7" fmla="*/ 2099 h 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4" h="3051">
                  <a:moveTo>
                    <a:pt x="550" y="2099"/>
                  </a:moveTo>
                  <a:cubicBezTo>
                    <a:pt x="550" y="2099"/>
                    <a:pt x="1502" y="1147"/>
                    <a:pt x="2455" y="2099"/>
                  </a:cubicBezTo>
                  <a:lnTo>
                    <a:pt x="3407" y="3052"/>
                  </a:lnTo>
                  <a:cubicBezTo>
                    <a:pt x="3407" y="3052"/>
                    <a:pt x="3407" y="2099"/>
                    <a:pt x="2455" y="2099"/>
                  </a:cubicBezTo>
                  <a:cubicBezTo>
                    <a:pt x="3407" y="2099"/>
                    <a:pt x="4360" y="2099"/>
                    <a:pt x="6265" y="2099"/>
                  </a:cubicBezTo>
                  <a:cubicBezTo>
                    <a:pt x="5312" y="1147"/>
                    <a:pt x="4360" y="194"/>
                    <a:pt x="2455" y="1147"/>
                  </a:cubicBezTo>
                  <a:cubicBezTo>
                    <a:pt x="1502" y="1147"/>
                    <a:pt x="550" y="1147"/>
                    <a:pt x="550" y="194"/>
                  </a:cubicBezTo>
                  <a:cubicBezTo>
                    <a:pt x="-1355" y="-758"/>
                    <a:pt x="2455" y="2099"/>
                    <a:pt x="550" y="2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4" name="Freeform: Shape 1253">
              <a:extLst>
                <a:ext uri="{FF2B5EF4-FFF2-40B4-BE49-F238E27FC236}">
                  <a16:creationId xmlns:a16="http://schemas.microsoft.com/office/drawing/2014/main" id="{22B81131-59DA-409D-9D19-66830F3FFFB7}"/>
                </a:ext>
              </a:extLst>
            </p:cNvPr>
            <p:cNvSpPr/>
            <p:nvPr/>
          </p:nvSpPr>
          <p:spPr>
            <a:xfrm>
              <a:off x="5795636" y="4850262"/>
              <a:ext cx="8572" cy="7200"/>
            </a:xfrm>
            <a:custGeom>
              <a:avLst/>
              <a:gdLst>
                <a:gd name="connsiteX0" fmla="*/ 5715 w 8572"/>
                <a:gd name="connsiteY0" fmla="*/ 2438 h 7200"/>
                <a:gd name="connsiteX1" fmla="*/ 5715 w 8572"/>
                <a:gd name="connsiteY1" fmla="*/ 2438 h 7200"/>
                <a:gd name="connsiteX2" fmla="*/ 2858 w 8572"/>
                <a:gd name="connsiteY2" fmla="*/ 533 h 7200"/>
                <a:gd name="connsiteX3" fmla="*/ 2858 w 8572"/>
                <a:gd name="connsiteY3" fmla="*/ 533 h 7200"/>
                <a:gd name="connsiteX4" fmla="*/ 0 w 8572"/>
                <a:gd name="connsiteY4" fmla="*/ 3391 h 7200"/>
                <a:gd name="connsiteX5" fmla="*/ 953 w 8572"/>
                <a:gd name="connsiteY5" fmla="*/ 7201 h 7200"/>
                <a:gd name="connsiteX6" fmla="*/ 1905 w 8572"/>
                <a:gd name="connsiteY6" fmla="*/ 4344 h 7200"/>
                <a:gd name="connsiteX7" fmla="*/ 8573 w 8572"/>
                <a:gd name="connsiteY7" fmla="*/ 5296 h 7200"/>
                <a:gd name="connsiteX8" fmla="*/ 7620 w 8572"/>
                <a:gd name="connsiteY8" fmla="*/ 6248 h 7200"/>
                <a:gd name="connsiteX9" fmla="*/ 6668 w 8572"/>
                <a:gd name="connsiteY9" fmla="*/ 5296 h 7200"/>
                <a:gd name="connsiteX10" fmla="*/ 6668 w 8572"/>
                <a:gd name="connsiteY10" fmla="*/ 6248 h 7200"/>
                <a:gd name="connsiteX11" fmla="*/ 5715 w 8572"/>
                <a:gd name="connsiteY11" fmla="*/ 2438 h 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" h="7200">
                  <a:moveTo>
                    <a:pt x="5715" y="2438"/>
                  </a:moveTo>
                  <a:cubicBezTo>
                    <a:pt x="5715" y="2438"/>
                    <a:pt x="5715" y="2438"/>
                    <a:pt x="5715" y="2438"/>
                  </a:cubicBezTo>
                  <a:cubicBezTo>
                    <a:pt x="4763" y="2438"/>
                    <a:pt x="2858" y="-1372"/>
                    <a:pt x="2858" y="533"/>
                  </a:cubicBezTo>
                  <a:lnTo>
                    <a:pt x="2858" y="533"/>
                  </a:lnTo>
                  <a:cubicBezTo>
                    <a:pt x="2858" y="2438"/>
                    <a:pt x="1905" y="2438"/>
                    <a:pt x="0" y="3391"/>
                  </a:cubicBezTo>
                  <a:cubicBezTo>
                    <a:pt x="953" y="4344"/>
                    <a:pt x="953" y="6248"/>
                    <a:pt x="953" y="7201"/>
                  </a:cubicBezTo>
                  <a:cubicBezTo>
                    <a:pt x="0" y="7201"/>
                    <a:pt x="953" y="5296"/>
                    <a:pt x="1905" y="4344"/>
                  </a:cubicBezTo>
                  <a:cubicBezTo>
                    <a:pt x="3810" y="5296"/>
                    <a:pt x="7620" y="9106"/>
                    <a:pt x="8573" y="5296"/>
                  </a:cubicBezTo>
                  <a:lnTo>
                    <a:pt x="7620" y="6248"/>
                  </a:lnTo>
                  <a:lnTo>
                    <a:pt x="6668" y="5296"/>
                  </a:lnTo>
                  <a:lnTo>
                    <a:pt x="6668" y="6248"/>
                  </a:lnTo>
                  <a:cubicBezTo>
                    <a:pt x="6668" y="5296"/>
                    <a:pt x="5715" y="3391"/>
                    <a:pt x="5715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5" name="Freeform: Shape 1254">
              <a:extLst>
                <a:ext uri="{FF2B5EF4-FFF2-40B4-BE49-F238E27FC236}">
                  <a16:creationId xmlns:a16="http://schemas.microsoft.com/office/drawing/2014/main" id="{6CE86051-D6DD-4273-997D-54C33A7312DE}"/>
                </a:ext>
              </a:extLst>
            </p:cNvPr>
            <p:cNvSpPr/>
            <p:nvPr/>
          </p:nvSpPr>
          <p:spPr>
            <a:xfrm>
              <a:off x="5809500" y="4838413"/>
              <a:ext cx="2328" cy="1905"/>
            </a:xfrm>
            <a:custGeom>
              <a:avLst/>
              <a:gdLst>
                <a:gd name="connsiteX0" fmla="*/ 423 w 2328"/>
                <a:gd name="connsiteY0" fmla="*/ 1905 h 1905"/>
                <a:gd name="connsiteX1" fmla="*/ 2328 w 2328"/>
                <a:gd name="connsiteY1" fmla="*/ 1905 h 1905"/>
                <a:gd name="connsiteX2" fmla="*/ 423 w 2328"/>
                <a:gd name="connsiteY2" fmla="*/ 0 h 1905"/>
                <a:gd name="connsiteX3" fmla="*/ 423 w 2328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1905">
                  <a:moveTo>
                    <a:pt x="423" y="1905"/>
                  </a:moveTo>
                  <a:cubicBezTo>
                    <a:pt x="1376" y="1905"/>
                    <a:pt x="1376" y="0"/>
                    <a:pt x="2328" y="1905"/>
                  </a:cubicBezTo>
                  <a:cubicBezTo>
                    <a:pt x="2328" y="953"/>
                    <a:pt x="1376" y="0"/>
                    <a:pt x="423" y="0"/>
                  </a:cubicBezTo>
                  <a:cubicBezTo>
                    <a:pt x="423" y="0"/>
                    <a:pt x="-529" y="953"/>
                    <a:pt x="42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6" name="Freeform: Shape 1255">
              <a:extLst>
                <a:ext uri="{FF2B5EF4-FFF2-40B4-BE49-F238E27FC236}">
                  <a16:creationId xmlns:a16="http://schemas.microsoft.com/office/drawing/2014/main" id="{83B22920-1BC6-4095-8264-3014D6801B63}"/>
                </a:ext>
              </a:extLst>
            </p:cNvPr>
            <p:cNvSpPr/>
            <p:nvPr/>
          </p:nvSpPr>
          <p:spPr>
            <a:xfrm>
              <a:off x="5768014" y="489365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7" name="Freeform: Shape 1256">
              <a:extLst>
                <a:ext uri="{FF2B5EF4-FFF2-40B4-BE49-F238E27FC236}">
                  <a16:creationId xmlns:a16="http://schemas.microsoft.com/office/drawing/2014/main" id="{460AFA35-52AD-4894-95F1-43A66ECCFA97}"/>
                </a:ext>
              </a:extLst>
            </p:cNvPr>
            <p:cNvSpPr/>
            <p:nvPr/>
          </p:nvSpPr>
          <p:spPr>
            <a:xfrm>
              <a:off x="5719436" y="4986050"/>
              <a:ext cx="1904" cy="2818"/>
            </a:xfrm>
            <a:custGeom>
              <a:avLst/>
              <a:gdLst>
                <a:gd name="connsiteX0" fmla="*/ 1905 w 1904"/>
                <a:gd name="connsiteY0" fmla="*/ 1905 h 2818"/>
                <a:gd name="connsiteX1" fmla="*/ 953 w 1904"/>
                <a:gd name="connsiteY1" fmla="*/ 0 h 2818"/>
                <a:gd name="connsiteX2" fmla="*/ 953 w 1904"/>
                <a:gd name="connsiteY2" fmla="*/ 0 h 2818"/>
                <a:gd name="connsiteX3" fmla="*/ 1905 w 1904"/>
                <a:gd name="connsiteY3" fmla="*/ 1905 h 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818">
                  <a:moveTo>
                    <a:pt x="1905" y="1905"/>
                  </a:moveTo>
                  <a:lnTo>
                    <a:pt x="953" y="0"/>
                  </a:lnTo>
                  <a:lnTo>
                    <a:pt x="953" y="0"/>
                  </a:lnTo>
                  <a:cubicBezTo>
                    <a:pt x="0" y="0"/>
                    <a:pt x="-952" y="4763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8" name="Freeform: Shape 1257">
              <a:extLst>
                <a:ext uri="{FF2B5EF4-FFF2-40B4-BE49-F238E27FC236}">
                  <a16:creationId xmlns:a16="http://schemas.microsoft.com/office/drawing/2014/main" id="{22103342-63F1-4E2F-BA4C-D4181564A406}"/>
                </a:ext>
              </a:extLst>
            </p:cNvPr>
            <p:cNvSpPr/>
            <p:nvPr/>
          </p:nvSpPr>
          <p:spPr>
            <a:xfrm>
              <a:off x="5742296" y="4887943"/>
              <a:ext cx="26669" cy="20954"/>
            </a:xfrm>
            <a:custGeom>
              <a:avLst/>
              <a:gdLst>
                <a:gd name="connsiteX0" fmla="*/ 0 w 26669"/>
                <a:gd name="connsiteY0" fmla="*/ 12382 h 20954"/>
                <a:gd name="connsiteX1" fmla="*/ 1905 w 26669"/>
                <a:gd name="connsiteY1" fmla="*/ 13335 h 20954"/>
                <a:gd name="connsiteX2" fmla="*/ 1905 w 26669"/>
                <a:gd name="connsiteY2" fmla="*/ 12382 h 20954"/>
                <a:gd name="connsiteX3" fmla="*/ 3810 w 26669"/>
                <a:gd name="connsiteY3" fmla="*/ 13335 h 20954"/>
                <a:gd name="connsiteX4" fmla="*/ 2857 w 26669"/>
                <a:gd name="connsiteY4" fmla="*/ 11430 h 20954"/>
                <a:gd name="connsiteX5" fmla="*/ 4763 w 26669"/>
                <a:gd name="connsiteY5" fmla="*/ 12382 h 20954"/>
                <a:gd name="connsiteX6" fmla="*/ 4763 w 26669"/>
                <a:gd name="connsiteY6" fmla="*/ 11430 h 20954"/>
                <a:gd name="connsiteX7" fmla="*/ 5715 w 26669"/>
                <a:gd name="connsiteY7" fmla="*/ 14288 h 20954"/>
                <a:gd name="connsiteX8" fmla="*/ 5715 w 26669"/>
                <a:gd name="connsiteY8" fmla="*/ 12382 h 20954"/>
                <a:gd name="connsiteX9" fmla="*/ 6668 w 26669"/>
                <a:gd name="connsiteY9" fmla="*/ 13335 h 20954"/>
                <a:gd name="connsiteX10" fmla="*/ 6668 w 26669"/>
                <a:gd name="connsiteY10" fmla="*/ 12382 h 20954"/>
                <a:gd name="connsiteX11" fmla="*/ 7620 w 26669"/>
                <a:gd name="connsiteY11" fmla="*/ 11430 h 20954"/>
                <a:gd name="connsiteX12" fmla="*/ 9525 w 26669"/>
                <a:gd name="connsiteY12" fmla="*/ 14288 h 20954"/>
                <a:gd name="connsiteX13" fmla="*/ 9525 w 26669"/>
                <a:gd name="connsiteY13" fmla="*/ 13335 h 20954"/>
                <a:gd name="connsiteX14" fmla="*/ 14288 w 26669"/>
                <a:gd name="connsiteY14" fmla="*/ 18097 h 20954"/>
                <a:gd name="connsiteX15" fmla="*/ 13335 w 26669"/>
                <a:gd name="connsiteY15" fmla="*/ 18097 h 20954"/>
                <a:gd name="connsiteX16" fmla="*/ 14288 w 26669"/>
                <a:gd name="connsiteY16" fmla="*/ 20955 h 20954"/>
                <a:gd name="connsiteX17" fmla="*/ 14288 w 26669"/>
                <a:gd name="connsiteY17" fmla="*/ 20002 h 20954"/>
                <a:gd name="connsiteX18" fmla="*/ 15240 w 26669"/>
                <a:gd name="connsiteY18" fmla="*/ 20002 h 20954"/>
                <a:gd name="connsiteX19" fmla="*/ 14288 w 26669"/>
                <a:gd name="connsiteY19" fmla="*/ 19050 h 20954"/>
                <a:gd name="connsiteX20" fmla="*/ 16193 w 26669"/>
                <a:gd name="connsiteY20" fmla="*/ 17145 h 20954"/>
                <a:gd name="connsiteX21" fmla="*/ 15240 w 26669"/>
                <a:gd name="connsiteY21" fmla="*/ 14288 h 20954"/>
                <a:gd name="connsiteX22" fmla="*/ 16193 w 26669"/>
                <a:gd name="connsiteY22" fmla="*/ 16192 h 20954"/>
                <a:gd name="connsiteX23" fmla="*/ 16193 w 26669"/>
                <a:gd name="connsiteY23" fmla="*/ 13335 h 20954"/>
                <a:gd name="connsiteX24" fmla="*/ 18098 w 26669"/>
                <a:gd name="connsiteY24" fmla="*/ 13335 h 20954"/>
                <a:gd name="connsiteX25" fmla="*/ 18098 w 26669"/>
                <a:gd name="connsiteY25" fmla="*/ 19050 h 20954"/>
                <a:gd name="connsiteX26" fmla="*/ 17145 w 26669"/>
                <a:gd name="connsiteY26" fmla="*/ 19050 h 20954"/>
                <a:gd name="connsiteX27" fmla="*/ 19050 w 26669"/>
                <a:gd name="connsiteY27" fmla="*/ 20002 h 20954"/>
                <a:gd name="connsiteX28" fmla="*/ 20955 w 26669"/>
                <a:gd name="connsiteY28" fmla="*/ 17145 h 20954"/>
                <a:gd name="connsiteX29" fmla="*/ 26670 w 26669"/>
                <a:gd name="connsiteY29" fmla="*/ 18097 h 20954"/>
                <a:gd name="connsiteX30" fmla="*/ 20955 w 26669"/>
                <a:gd name="connsiteY30" fmla="*/ 10477 h 20954"/>
                <a:gd name="connsiteX31" fmla="*/ 18098 w 26669"/>
                <a:gd name="connsiteY31" fmla="*/ 9525 h 20954"/>
                <a:gd name="connsiteX32" fmla="*/ 18098 w 26669"/>
                <a:gd name="connsiteY32" fmla="*/ 7620 h 20954"/>
                <a:gd name="connsiteX33" fmla="*/ 15240 w 26669"/>
                <a:gd name="connsiteY33" fmla="*/ 9525 h 20954"/>
                <a:gd name="connsiteX34" fmla="*/ 14288 w 26669"/>
                <a:gd name="connsiteY34" fmla="*/ 4763 h 20954"/>
                <a:gd name="connsiteX35" fmla="*/ 15240 w 26669"/>
                <a:gd name="connsiteY35" fmla="*/ 6667 h 20954"/>
                <a:gd name="connsiteX36" fmla="*/ 14288 w 26669"/>
                <a:gd name="connsiteY36" fmla="*/ 5715 h 20954"/>
                <a:gd name="connsiteX37" fmla="*/ 15240 w 26669"/>
                <a:gd name="connsiteY37" fmla="*/ 6667 h 20954"/>
                <a:gd name="connsiteX38" fmla="*/ 15240 w 26669"/>
                <a:gd name="connsiteY38" fmla="*/ 6667 h 20954"/>
                <a:gd name="connsiteX39" fmla="*/ 15240 w 26669"/>
                <a:gd name="connsiteY39" fmla="*/ 6667 h 20954"/>
                <a:gd name="connsiteX40" fmla="*/ 19050 w 26669"/>
                <a:gd name="connsiteY40" fmla="*/ 4763 h 20954"/>
                <a:gd name="connsiteX41" fmla="*/ 12382 w 26669"/>
                <a:gd name="connsiteY41" fmla="*/ 0 h 20954"/>
                <a:gd name="connsiteX42" fmla="*/ 10477 w 26669"/>
                <a:gd name="connsiteY42" fmla="*/ 952 h 20954"/>
                <a:gd name="connsiteX43" fmla="*/ 12382 w 26669"/>
                <a:gd name="connsiteY43" fmla="*/ 1905 h 20954"/>
                <a:gd name="connsiteX44" fmla="*/ 13335 w 26669"/>
                <a:gd name="connsiteY44" fmla="*/ 6667 h 20954"/>
                <a:gd name="connsiteX45" fmla="*/ 12382 w 26669"/>
                <a:gd name="connsiteY45" fmla="*/ 7620 h 20954"/>
                <a:gd name="connsiteX46" fmla="*/ 11430 w 26669"/>
                <a:gd name="connsiteY46" fmla="*/ 6667 h 20954"/>
                <a:gd name="connsiteX47" fmla="*/ 5715 w 26669"/>
                <a:gd name="connsiteY47" fmla="*/ 7620 h 20954"/>
                <a:gd name="connsiteX48" fmla="*/ 5715 w 26669"/>
                <a:gd name="connsiteY48" fmla="*/ 9525 h 20954"/>
                <a:gd name="connsiteX49" fmla="*/ 0 w 26669"/>
                <a:gd name="connsiteY49" fmla="*/ 7620 h 20954"/>
                <a:gd name="connsiteX50" fmla="*/ 0 w 26669"/>
                <a:gd name="connsiteY50" fmla="*/ 12382 h 20954"/>
                <a:gd name="connsiteX51" fmla="*/ 13335 w 26669"/>
                <a:gd name="connsiteY51" fmla="*/ 8572 h 20954"/>
                <a:gd name="connsiteX52" fmla="*/ 13335 w 26669"/>
                <a:gd name="connsiteY52" fmla="*/ 8572 h 20954"/>
                <a:gd name="connsiteX53" fmla="*/ 13335 w 26669"/>
                <a:gd name="connsiteY53" fmla="*/ 8572 h 20954"/>
                <a:gd name="connsiteX54" fmla="*/ 13335 w 26669"/>
                <a:gd name="connsiteY54" fmla="*/ 8572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669" h="20954">
                  <a:moveTo>
                    <a:pt x="0" y="12382"/>
                  </a:moveTo>
                  <a:lnTo>
                    <a:pt x="1905" y="13335"/>
                  </a:lnTo>
                  <a:lnTo>
                    <a:pt x="1905" y="12382"/>
                  </a:lnTo>
                  <a:cubicBezTo>
                    <a:pt x="2857" y="12382"/>
                    <a:pt x="2857" y="12382"/>
                    <a:pt x="3810" y="13335"/>
                  </a:cubicBezTo>
                  <a:cubicBezTo>
                    <a:pt x="2857" y="13335"/>
                    <a:pt x="2857" y="12382"/>
                    <a:pt x="2857" y="11430"/>
                  </a:cubicBezTo>
                  <a:cubicBezTo>
                    <a:pt x="3810" y="12382"/>
                    <a:pt x="3810" y="11430"/>
                    <a:pt x="4763" y="12382"/>
                  </a:cubicBezTo>
                  <a:cubicBezTo>
                    <a:pt x="4763" y="11430"/>
                    <a:pt x="4763" y="10477"/>
                    <a:pt x="4763" y="11430"/>
                  </a:cubicBezTo>
                  <a:cubicBezTo>
                    <a:pt x="6668" y="12382"/>
                    <a:pt x="2857" y="14288"/>
                    <a:pt x="5715" y="14288"/>
                  </a:cubicBezTo>
                  <a:cubicBezTo>
                    <a:pt x="4763" y="12382"/>
                    <a:pt x="5715" y="12382"/>
                    <a:pt x="5715" y="12382"/>
                  </a:cubicBezTo>
                  <a:cubicBezTo>
                    <a:pt x="5715" y="13335"/>
                    <a:pt x="4763" y="13335"/>
                    <a:pt x="6668" y="13335"/>
                  </a:cubicBezTo>
                  <a:cubicBezTo>
                    <a:pt x="6668" y="13335"/>
                    <a:pt x="6668" y="12382"/>
                    <a:pt x="6668" y="12382"/>
                  </a:cubicBezTo>
                  <a:cubicBezTo>
                    <a:pt x="6668" y="12382"/>
                    <a:pt x="7620" y="12382"/>
                    <a:pt x="7620" y="11430"/>
                  </a:cubicBezTo>
                  <a:cubicBezTo>
                    <a:pt x="9525" y="11430"/>
                    <a:pt x="8573" y="12382"/>
                    <a:pt x="9525" y="14288"/>
                  </a:cubicBezTo>
                  <a:cubicBezTo>
                    <a:pt x="9525" y="14288"/>
                    <a:pt x="9525" y="13335"/>
                    <a:pt x="9525" y="13335"/>
                  </a:cubicBezTo>
                  <a:cubicBezTo>
                    <a:pt x="11430" y="16192"/>
                    <a:pt x="14288" y="14288"/>
                    <a:pt x="14288" y="18097"/>
                  </a:cubicBezTo>
                  <a:lnTo>
                    <a:pt x="13335" y="18097"/>
                  </a:lnTo>
                  <a:lnTo>
                    <a:pt x="14288" y="20955"/>
                  </a:lnTo>
                  <a:lnTo>
                    <a:pt x="14288" y="20002"/>
                  </a:lnTo>
                  <a:cubicBezTo>
                    <a:pt x="14288" y="20955"/>
                    <a:pt x="15240" y="20955"/>
                    <a:pt x="15240" y="20002"/>
                  </a:cubicBezTo>
                  <a:lnTo>
                    <a:pt x="14288" y="19050"/>
                  </a:lnTo>
                  <a:lnTo>
                    <a:pt x="16193" y="17145"/>
                  </a:lnTo>
                  <a:cubicBezTo>
                    <a:pt x="15240" y="17145"/>
                    <a:pt x="14288" y="15240"/>
                    <a:pt x="15240" y="14288"/>
                  </a:cubicBezTo>
                  <a:lnTo>
                    <a:pt x="16193" y="16192"/>
                  </a:lnTo>
                  <a:lnTo>
                    <a:pt x="16193" y="13335"/>
                  </a:lnTo>
                  <a:lnTo>
                    <a:pt x="18098" y="13335"/>
                  </a:lnTo>
                  <a:cubicBezTo>
                    <a:pt x="18098" y="14288"/>
                    <a:pt x="16193" y="18097"/>
                    <a:pt x="18098" y="19050"/>
                  </a:cubicBezTo>
                  <a:lnTo>
                    <a:pt x="17145" y="19050"/>
                  </a:lnTo>
                  <a:cubicBezTo>
                    <a:pt x="17145" y="19050"/>
                    <a:pt x="18098" y="20955"/>
                    <a:pt x="19050" y="20002"/>
                  </a:cubicBezTo>
                  <a:cubicBezTo>
                    <a:pt x="20002" y="19050"/>
                    <a:pt x="20002" y="17145"/>
                    <a:pt x="20955" y="17145"/>
                  </a:cubicBezTo>
                  <a:cubicBezTo>
                    <a:pt x="22860" y="17145"/>
                    <a:pt x="24765" y="17145"/>
                    <a:pt x="26670" y="18097"/>
                  </a:cubicBezTo>
                  <a:cubicBezTo>
                    <a:pt x="25718" y="16192"/>
                    <a:pt x="20955" y="15240"/>
                    <a:pt x="20955" y="10477"/>
                  </a:cubicBezTo>
                  <a:lnTo>
                    <a:pt x="18098" y="9525"/>
                  </a:lnTo>
                  <a:lnTo>
                    <a:pt x="18098" y="7620"/>
                  </a:lnTo>
                  <a:cubicBezTo>
                    <a:pt x="17145" y="7620"/>
                    <a:pt x="18098" y="11430"/>
                    <a:pt x="15240" y="9525"/>
                  </a:cubicBezTo>
                  <a:cubicBezTo>
                    <a:pt x="15240" y="7620"/>
                    <a:pt x="13335" y="6667"/>
                    <a:pt x="14288" y="4763"/>
                  </a:cubicBezTo>
                  <a:lnTo>
                    <a:pt x="15240" y="6667"/>
                  </a:lnTo>
                  <a:cubicBezTo>
                    <a:pt x="15240" y="6667"/>
                    <a:pt x="14288" y="6667"/>
                    <a:pt x="14288" y="5715"/>
                  </a:cubicBezTo>
                  <a:cubicBezTo>
                    <a:pt x="14288" y="7620"/>
                    <a:pt x="15240" y="6667"/>
                    <a:pt x="15240" y="6667"/>
                  </a:cubicBezTo>
                  <a:cubicBezTo>
                    <a:pt x="15240" y="6667"/>
                    <a:pt x="15240" y="6667"/>
                    <a:pt x="15240" y="6667"/>
                  </a:cubicBezTo>
                  <a:lnTo>
                    <a:pt x="15240" y="6667"/>
                  </a:lnTo>
                  <a:cubicBezTo>
                    <a:pt x="16193" y="2857"/>
                    <a:pt x="17145" y="5715"/>
                    <a:pt x="19050" y="4763"/>
                  </a:cubicBezTo>
                  <a:cubicBezTo>
                    <a:pt x="17145" y="1905"/>
                    <a:pt x="11430" y="4763"/>
                    <a:pt x="12382" y="0"/>
                  </a:cubicBezTo>
                  <a:lnTo>
                    <a:pt x="10477" y="952"/>
                  </a:lnTo>
                  <a:cubicBezTo>
                    <a:pt x="11430" y="1905"/>
                    <a:pt x="11430" y="1905"/>
                    <a:pt x="12382" y="1905"/>
                  </a:cubicBezTo>
                  <a:cubicBezTo>
                    <a:pt x="12382" y="4763"/>
                    <a:pt x="13335" y="4763"/>
                    <a:pt x="13335" y="6667"/>
                  </a:cubicBezTo>
                  <a:cubicBezTo>
                    <a:pt x="13335" y="6667"/>
                    <a:pt x="12382" y="7620"/>
                    <a:pt x="12382" y="7620"/>
                  </a:cubicBezTo>
                  <a:cubicBezTo>
                    <a:pt x="11430" y="7620"/>
                    <a:pt x="11430" y="7620"/>
                    <a:pt x="11430" y="6667"/>
                  </a:cubicBezTo>
                  <a:cubicBezTo>
                    <a:pt x="9525" y="7620"/>
                    <a:pt x="8573" y="10477"/>
                    <a:pt x="5715" y="7620"/>
                  </a:cubicBezTo>
                  <a:cubicBezTo>
                    <a:pt x="6668" y="8572"/>
                    <a:pt x="5715" y="9525"/>
                    <a:pt x="5715" y="9525"/>
                  </a:cubicBezTo>
                  <a:cubicBezTo>
                    <a:pt x="3810" y="10477"/>
                    <a:pt x="952" y="9525"/>
                    <a:pt x="0" y="7620"/>
                  </a:cubicBezTo>
                  <a:cubicBezTo>
                    <a:pt x="952" y="10477"/>
                    <a:pt x="0" y="11430"/>
                    <a:pt x="0" y="12382"/>
                  </a:cubicBezTo>
                  <a:close/>
                  <a:moveTo>
                    <a:pt x="13335" y="8572"/>
                  </a:moveTo>
                  <a:cubicBezTo>
                    <a:pt x="13335" y="8572"/>
                    <a:pt x="13335" y="8572"/>
                    <a:pt x="13335" y="8572"/>
                  </a:cubicBezTo>
                  <a:cubicBezTo>
                    <a:pt x="13335" y="8572"/>
                    <a:pt x="13335" y="8572"/>
                    <a:pt x="13335" y="8572"/>
                  </a:cubicBezTo>
                  <a:cubicBezTo>
                    <a:pt x="13335" y="8572"/>
                    <a:pt x="13335" y="8572"/>
                    <a:pt x="13335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9" name="Freeform: Shape 1258">
              <a:extLst>
                <a:ext uri="{FF2B5EF4-FFF2-40B4-BE49-F238E27FC236}">
                  <a16:creationId xmlns:a16="http://schemas.microsoft.com/office/drawing/2014/main" id="{B360DFC5-EB17-4278-8855-351CEA899EB0}"/>
                </a:ext>
              </a:extLst>
            </p:cNvPr>
            <p:cNvSpPr/>
            <p:nvPr/>
          </p:nvSpPr>
          <p:spPr>
            <a:xfrm>
              <a:off x="5758489" y="4907231"/>
              <a:ext cx="714" cy="714"/>
            </a:xfrm>
            <a:custGeom>
              <a:avLst/>
              <a:gdLst>
                <a:gd name="connsiteX0" fmla="*/ 0 w 714"/>
                <a:gd name="connsiteY0" fmla="*/ 714 h 714"/>
                <a:gd name="connsiteX1" fmla="*/ 0 w 714"/>
                <a:gd name="connsiteY1" fmla="*/ 714 h 714"/>
                <a:gd name="connsiteX2" fmla="*/ 0 w 714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0" y="714"/>
                  </a:moveTo>
                  <a:lnTo>
                    <a:pt x="0" y="714"/>
                  </a:lnTo>
                  <a:cubicBezTo>
                    <a:pt x="952" y="-238"/>
                    <a:pt x="952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0" name="Freeform: Shape 1259">
              <a:extLst>
                <a:ext uri="{FF2B5EF4-FFF2-40B4-BE49-F238E27FC236}">
                  <a16:creationId xmlns:a16="http://schemas.microsoft.com/office/drawing/2014/main" id="{4BC5DEFB-7865-48B3-9B56-0487C45F4FD8}"/>
                </a:ext>
              </a:extLst>
            </p:cNvPr>
            <p:cNvSpPr/>
            <p:nvPr/>
          </p:nvSpPr>
          <p:spPr>
            <a:xfrm>
              <a:off x="5823259" y="4806028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1905 w 1905"/>
                <a:gd name="connsiteY1" fmla="*/ 953 h 952"/>
                <a:gd name="connsiteX2" fmla="*/ 0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cubicBezTo>
                    <a:pt x="952" y="953"/>
                    <a:pt x="952" y="953"/>
                    <a:pt x="1905" y="953"/>
                  </a:cubicBezTo>
                  <a:cubicBezTo>
                    <a:pt x="952" y="-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1" name="Freeform: Shape 1260">
              <a:extLst>
                <a:ext uri="{FF2B5EF4-FFF2-40B4-BE49-F238E27FC236}">
                  <a16:creationId xmlns:a16="http://schemas.microsoft.com/office/drawing/2014/main" id="{07FCE2E8-0243-44C7-B9BD-460A30F04174}"/>
                </a:ext>
              </a:extLst>
            </p:cNvPr>
            <p:cNvSpPr/>
            <p:nvPr/>
          </p:nvSpPr>
          <p:spPr>
            <a:xfrm>
              <a:off x="5793731" y="4851747"/>
              <a:ext cx="1904" cy="2857"/>
            </a:xfrm>
            <a:custGeom>
              <a:avLst/>
              <a:gdLst>
                <a:gd name="connsiteX0" fmla="*/ 952 w 1904"/>
                <a:gd name="connsiteY0" fmla="*/ 953 h 2857"/>
                <a:gd name="connsiteX1" fmla="*/ 0 w 1904"/>
                <a:gd name="connsiteY1" fmla="*/ 0 h 2857"/>
                <a:gd name="connsiteX2" fmla="*/ 1905 w 1904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857">
                  <a:moveTo>
                    <a:pt x="952" y="953"/>
                  </a:moveTo>
                  <a:lnTo>
                    <a:pt x="0" y="0"/>
                  </a:lnTo>
                  <a:lnTo>
                    <a:pt x="1905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2" name="Freeform: Shape 1261">
              <a:extLst>
                <a:ext uri="{FF2B5EF4-FFF2-40B4-BE49-F238E27FC236}">
                  <a16:creationId xmlns:a16="http://schemas.microsoft.com/office/drawing/2014/main" id="{C0659AC0-4CE2-4334-9B10-A7CCB8E91F10}"/>
                </a:ext>
              </a:extLst>
            </p:cNvPr>
            <p:cNvSpPr/>
            <p:nvPr/>
          </p:nvSpPr>
          <p:spPr>
            <a:xfrm>
              <a:off x="5820401" y="4799043"/>
              <a:ext cx="4762" cy="3175"/>
            </a:xfrm>
            <a:custGeom>
              <a:avLst/>
              <a:gdLst>
                <a:gd name="connsiteX0" fmla="*/ 0 w 4762"/>
                <a:gd name="connsiteY0" fmla="*/ 1270 h 3175"/>
                <a:gd name="connsiteX1" fmla="*/ 2857 w 4762"/>
                <a:gd name="connsiteY1" fmla="*/ 3175 h 3175"/>
                <a:gd name="connsiteX2" fmla="*/ 4763 w 4762"/>
                <a:gd name="connsiteY2" fmla="*/ 1270 h 3175"/>
                <a:gd name="connsiteX3" fmla="*/ 0 w 4762"/>
                <a:gd name="connsiteY3" fmla="*/ 1270 h 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3175">
                  <a:moveTo>
                    <a:pt x="0" y="1270"/>
                  </a:moveTo>
                  <a:lnTo>
                    <a:pt x="2857" y="3175"/>
                  </a:lnTo>
                  <a:cubicBezTo>
                    <a:pt x="2857" y="1270"/>
                    <a:pt x="3810" y="2223"/>
                    <a:pt x="4763" y="1270"/>
                  </a:cubicBezTo>
                  <a:cubicBezTo>
                    <a:pt x="3810" y="1270"/>
                    <a:pt x="952" y="-1587"/>
                    <a:pt x="0" y="1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3" name="Freeform: Shape 1262">
              <a:extLst>
                <a:ext uri="{FF2B5EF4-FFF2-40B4-BE49-F238E27FC236}">
                  <a16:creationId xmlns:a16="http://schemas.microsoft.com/office/drawing/2014/main" id="{EE3A5ED5-DC92-4B6D-B7B2-D2F1C8532A5E}"/>
                </a:ext>
              </a:extLst>
            </p:cNvPr>
            <p:cNvSpPr/>
            <p:nvPr/>
          </p:nvSpPr>
          <p:spPr>
            <a:xfrm>
              <a:off x="5794684" y="4842222"/>
              <a:ext cx="2857" cy="1905"/>
            </a:xfrm>
            <a:custGeom>
              <a:avLst/>
              <a:gdLst>
                <a:gd name="connsiteX0" fmla="*/ 952 w 2857"/>
                <a:gd name="connsiteY0" fmla="*/ 0 h 1905"/>
                <a:gd name="connsiteX1" fmla="*/ 0 w 2857"/>
                <a:gd name="connsiteY1" fmla="*/ 953 h 1905"/>
                <a:gd name="connsiteX2" fmla="*/ 2857 w 2857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952" y="0"/>
                  </a:moveTo>
                  <a:lnTo>
                    <a:pt x="0" y="953"/>
                  </a:lnTo>
                  <a:lnTo>
                    <a:pt x="2857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4" name="Freeform: Shape 1263">
              <a:extLst>
                <a:ext uri="{FF2B5EF4-FFF2-40B4-BE49-F238E27FC236}">
                  <a16:creationId xmlns:a16="http://schemas.microsoft.com/office/drawing/2014/main" id="{4E470B62-FCA4-4334-95C7-9800D18EBC0C}"/>
                </a:ext>
              </a:extLst>
            </p:cNvPr>
            <p:cNvSpPr/>
            <p:nvPr/>
          </p:nvSpPr>
          <p:spPr>
            <a:xfrm>
              <a:off x="5829926" y="4780310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0 w 952"/>
                <a:gd name="connsiteY2" fmla="*/ 0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953"/>
                    <a:pt x="952" y="953"/>
                    <a:pt x="952" y="953"/>
                  </a:cubicBezTo>
                  <a:cubicBezTo>
                    <a:pt x="952" y="953"/>
                    <a:pt x="952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5" name="Freeform: Shape 1264">
              <a:extLst>
                <a:ext uri="{FF2B5EF4-FFF2-40B4-BE49-F238E27FC236}">
                  <a16:creationId xmlns:a16="http://schemas.microsoft.com/office/drawing/2014/main" id="{3BECB01A-6B5E-46A7-9069-89F17936D799}"/>
                </a:ext>
              </a:extLst>
            </p:cNvPr>
            <p:cNvSpPr/>
            <p:nvPr/>
          </p:nvSpPr>
          <p:spPr>
            <a:xfrm>
              <a:off x="5718060" y="4926043"/>
              <a:ext cx="22330" cy="19050"/>
            </a:xfrm>
            <a:custGeom>
              <a:avLst/>
              <a:gdLst>
                <a:gd name="connsiteX0" fmla="*/ 423 w 22330"/>
                <a:gd name="connsiteY0" fmla="*/ 4763 h 19050"/>
                <a:gd name="connsiteX1" fmla="*/ 423 w 22330"/>
                <a:gd name="connsiteY1" fmla="*/ 4763 h 19050"/>
                <a:gd name="connsiteX2" fmla="*/ 2328 w 22330"/>
                <a:gd name="connsiteY2" fmla="*/ 5715 h 19050"/>
                <a:gd name="connsiteX3" fmla="*/ 2328 w 22330"/>
                <a:gd name="connsiteY3" fmla="*/ 5715 h 19050"/>
                <a:gd name="connsiteX4" fmla="*/ 7091 w 22330"/>
                <a:gd name="connsiteY4" fmla="*/ 8572 h 19050"/>
                <a:gd name="connsiteX5" fmla="*/ 8996 w 22330"/>
                <a:gd name="connsiteY5" fmla="*/ 13335 h 19050"/>
                <a:gd name="connsiteX6" fmla="*/ 10901 w 22330"/>
                <a:gd name="connsiteY6" fmla="*/ 12382 h 19050"/>
                <a:gd name="connsiteX7" fmla="*/ 10901 w 22330"/>
                <a:gd name="connsiteY7" fmla="*/ 14288 h 19050"/>
                <a:gd name="connsiteX8" fmla="*/ 10901 w 22330"/>
                <a:gd name="connsiteY8" fmla="*/ 12382 h 19050"/>
                <a:gd name="connsiteX9" fmla="*/ 16616 w 22330"/>
                <a:gd name="connsiteY9" fmla="*/ 14288 h 19050"/>
                <a:gd name="connsiteX10" fmla="*/ 16616 w 22330"/>
                <a:gd name="connsiteY10" fmla="*/ 15240 h 19050"/>
                <a:gd name="connsiteX11" fmla="*/ 13758 w 22330"/>
                <a:gd name="connsiteY11" fmla="*/ 14288 h 19050"/>
                <a:gd name="connsiteX12" fmla="*/ 13758 w 22330"/>
                <a:gd name="connsiteY12" fmla="*/ 17145 h 19050"/>
                <a:gd name="connsiteX13" fmla="*/ 17568 w 22330"/>
                <a:gd name="connsiteY13" fmla="*/ 19050 h 19050"/>
                <a:gd name="connsiteX14" fmla="*/ 17568 w 22330"/>
                <a:gd name="connsiteY14" fmla="*/ 18097 h 19050"/>
                <a:gd name="connsiteX15" fmla="*/ 20426 w 22330"/>
                <a:gd name="connsiteY15" fmla="*/ 16192 h 19050"/>
                <a:gd name="connsiteX16" fmla="*/ 18521 w 22330"/>
                <a:gd name="connsiteY16" fmla="*/ 14288 h 19050"/>
                <a:gd name="connsiteX17" fmla="*/ 22331 w 22330"/>
                <a:gd name="connsiteY17" fmla="*/ 11430 h 19050"/>
                <a:gd name="connsiteX18" fmla="*/ 14711 w 22330"/>
                <a:gd name="connsiteY18" fmla="*/ 8572 h 19050"/>
                <a:gd name="connsiteX19" fmla="*/ 14711 w 22330"/>
                <a:gd name="connsiteY19" fmla="*/ 9525 h 19050"/>
                <a:gd name="connsiteX20" fmla="*/ 12806 w 22330"/>
                <a:gd name="connsiteY20" fmla="*/ 9525 h 19050"/>
                <a:gd name="connsiteX21" fmla="*/ 13758 w 22330"/>
                <a:gd name="connsiteY21" fmla="*/ 11430 h 19050"/>
                <a:gd name="connsiteX22" fmla="*/ 11853 w 22330"/>
                <a:gd name="connsiteY22" fmla="*/ 6667 h 19050"/>
                <a:gd name="connsiteX23" fmla="*/ 11853 w 22330"/>
                <a:gd name="connsiteY23" fmla="*/ 9525 h 19050"/>
                <a:gd name="connsiteX24" fmla="*/ 9948 w 22330"/>
                <a:gd name="connsiteY24" fmla="*/ 2857 h 19050"/>
                <a:gd name="connsiteX25" fmla="*/ 6138 w 22330"/>
                <a:gd name="connsiteY25" fmla="*/ 2857 h 19050"/>
                <a:gd name="connsiteX26" fmla="*/ 3281 w 22330"/>
                <a:gd name="connsiteY26" fmla="*/ 0 h 19050"/>
                <a:gd name="connsiteX27" fmla="*/ 423 w 22330"/>
                <a:gd name="connsiteY27" fmla="*/ 3810 h 19050"/>
                <a:gd name="connsiteX28" fmla="*/ 423 w 22330"/>
                <a:gd name="connsiteY28" fmla="*/ 3810 h 19050"/>
                <a:gd name="connsiteX29" fmla="*/ 423 w 22330"/>
                <a:gd name="connsiteY29" fmla="*/ 3810 h 19050"/>
                <a:gd name="connsiteX30" fmla="*/ 423 w 22330"/>
                <a:gd name="connsiteY30" fmla="*/ 4763 h 19050"/>
                <a:gd name="connsiteX31" fmla="*/ 423 w 22330"/>
                <a:gd name="connsiteY31" fmla="*/ 476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330" h="19050">
                  <a:moveTo>
                    <a:pt x="423" y="4763"/>
                  </a:moveTo>
                  <a:cubicBezTo>
                    <a:pt x="423" y="4763"/>
                    <a:pt x="423" y="4763"/>
                    <a:pt x="423" y="4763"/>
                  </a:cubicBezTo>
                  <a:lnTo>
                    <a:pt x="2328" y="5715"/>
                  </a:lnTo>
                  <a:lnTo>
                    <a:pt x="2328" y="5715"/>
                  </a:lnTo>
                  <a:cubicBezTo>
                    <a:pt x="3281" y="5715"/>
                    <a:pt x="5186" y="6667"/>
                    <a:pt x="7091" y="8572"/>
                  </a:cubicBezTo>
                  <a:cubicBezTo>
                    <a:pt x="8043" y="10477"/>
                    <a:pt x="7091" y="11430"/>
                    <a:pt x="8996" y="13335"/>
                  </a:cubicBezTo>
                  <a:cubicBezTo>
                    <a:pt x="8996" y="13335"/>
                    <a:pt x="9948" y="12382"/>
                    <a:pt x="10901" y="12382"/>
                  </a:cubicBezTo>
                  <a:lnTo>
                    <a:pt x="10901" y="14288"/>
                  </a:lnTo>
                  <a:lnTo>
                    <a:pt x="10901" y="12382"/>
                  </a:lnTo>
                  <a:cubicBezTo>
                    <a:pt x="12806" y="12382"/>
                    <a:pt x="14711" y="13335"/>
                    <a:pt x="16616" y="14288"/>
                  </a:cubicBezTo>
                  <a:lnTo>
                    <a:pt x="16616" y="15240"/>
                  </a:lnTo>
                  <a:lnTo>
                    <a:pt x="13758" y="14288"/>
                  </a:lnTo>
                  <a:cubicBezTo>
                    <a:pt x="13758" y="15240"/>
                    <a:pt x="14711" y="17145"/>
                    <a:pt x="13758" y="17145"/>
                  </a:cubicBezTo>
                  <a:cubicBezTo>
                    <a:pt x="13758" y="17145"/>
                    <a:pt x="15663" y="18097"/>
                    <a:pt x="17568" y="19050"/>
                  </a:cubicBezTo>
                  <a:lnTo>
                    <a:pt x="17568" y="18097"/>
                  </a:lnTo>
                  <a:cubicBezTo>
                    <a:pt x="17568" y="15240"/>
                    <a:pt x="20426" y="19050"/>
                    <a:pt x="20426" y="16192"/>
                  </a:cubicBezTo>
                  <a:cubicBezTo>
                    <a:pt x="19473" y="17145"/>
                    <a:pt x="19473" y="16192"/>
                    <a:pt x="18521" y="14288"/>
                  </a:cubicBezTo>
                  <a:cubicBezTo>
                    <a:pt x="20426" y="14288"/>
                    <a:pt x="21378" y="14288"/>
                    <a:pt x="22331" y="11430"/>
                  </a:cubicBezTo>
                  <a:cubicBezTo>
                    <a:pt x="18521" y="9525"/>
                    <a:pt x="17568" y="11430"/>
                    <a:pt x="14711" y="8572"/>
                  </a:cubicBezTo>
                  <a:cubicBezTo>
                    <a:pt x="14711" y="8572"/>
                    <a:pt x="14711" y="8572"/>
                    <a:pt x="14711" y="9525"/>
                  </a:cubicBezTo>
                  <a:lnTo>
                    <a:pt x="12806" y="9525"/>
                  </a:lnTo>
                  <a:cubicBezTo>
                    <a:pt x="13758" y="9525"/>
                    <a:pt x="13758" y="11430"/>
                    <a:pt x="13758" y="11430"/>
                  </a:cubicBezTo>
                  <a:cubicBezTo>
                    <a:pt x="10901" y="11430"/>
                    <a:pt x="13758" y="8572"/>
                    <a:pt x="11853" y="6667"/>
                  </a:cubicBezTo>
                  <a:cubicBezTo>
                    <a:pt x="10901" y="7620"/>
                    <a:pt x="12806" y="7620"/>
                    <a:pt x="11853" y="9525"/>
                  </a:cubicBezTo>
                  <a:cubicBezTo>
                    <a:pt x="9948" y="8572"/>
                    <a:pt x="10901" y="4763"/>
                    <a:pt x="9948" y="2857"/>
                  </a:cubicBezTo>
                  <a:cubicBezTo>
                    <a:pt x="8996" y="5715"/>
                    <a:pt x="6138" y="1905"/>
                    <a:pt x="6138" y="2857"/>
                  </a:cubicBezTo>
                  <a:cubicBezTo>
                    <a:pt x="6138" y="952"/>
                    <a:pt x="5186" y="0"/>
                    <a:pt x="3281" y="0"/>
                  </a:cubicBezTo>
                  <a:cubicBezTo>
                    <a:pt x="2328" y="2857"/>
                    <a:pt x="1376" y="952"/>
                    <a:pt x="423" y="3810"/>
                  </a:cubicBezTo>
                  <a:lnTo>
                    <a:pt x="423" y="3810"/>
                  </a:lnTo>
                  <a:cubicBezTo>
                    <a:pt x="423" y="3810"/>
                    <a:pt x="423" y="3810"/>
                    <a:pt x="423" y="3810"/>
                  </a:cubicBezTo>
                  <a:cubicBezTo>
                    <a:pt x="423" y="3810"/>
                    <a:pt x="-529" y="3810"/>
                    <a:pt x="423" y="4763"/>
                  </a:cubicBezTo>
                  <a:cubicBezTo>
                    <a:pt x="423" y="4763"/>
                    <a:pt x="423" y="4763"/>
                    <a:pt x="423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6" name="Freeform: Shape 1265">
              <a:extLst>
                <a:ext uri="{FF2B5EF4-FFF2-40B4-BE49-F238E27FC236}">
                  <a16:creationId xmlns:a16="http://schemas.microsoft.com/office/drawing/2014/main" id="{B41BAE92-403D-46E5-B4BB-1F2D4B1BC263}"/>
                </a:ext>
              </a:extLst>
            </p:cNvPr>
            <p:cNvSpPr/>
            <p:nvPr/>
          </p:nvSpPr>
          <p:spPr>
            <a:xfrm>
              <a:off x="5707896" y="4925090"/>
              <a:ext cx="9635" cy="6138"/>
            </a:xfrm>
            <a:custGeom>
              <a:avLst/>
              <a:gdLst>
                <a:gd name="connsiteX0" fmla="*/ 2015 w 9635"/>
                <a:gd name="connsiteY0" fmla="*/ 0 h 6138"/>
                <a:gd name="connsiteX1" fmla="*/ 1063 w 9635"/>
                <a:gd name="connsiteY1" fmla="*/ 5715 h 6138"/>
                <a:gd name="connsiteX2" fmla="*/ 9635 w 9635"/>
                <a:gd name="connsiteY2" fmla="*/ 5715 h 6138"/>
                <a:gd name="connsiteX3" fmla="*/ 2015 w 9635"/>
                <a:gd name="connsiteY3" fmla="*/ 0 h 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35" h="6138">
                  <a:moveTo>
                    <a:pt x="2015" y="0"/>
                  </a:moveTo>
                  <a:cubicBezTo>
                    <a:pt x="2015" y="1905"/>
                    <a:pt x="-1795" y="2857"/>
                    <a:pt x="1063" y="5715"/>
                  </a:cubicBezTo>
                  <a:cubicBezTo>
                    <a:pt x="4873" y="6667"/>
                    <a:pt x="7730" y="5715"/>
                    <a:pt x="9635" y="5715"/>
                  </a:cubicBezTo>
                  <a:cubicBezTo>
                    <a:pt x="7730" y="953"/>
                    <a:pt x="3920" y="1905"/>
                    <a:pt x="20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7" name="Freeform: Shape 1266">
              <a:extLst>
                <a:ext uri="{FF2B5EF4-FFF2-40B4-BE49-F238E27FC236}">
                  <a16:creationId xmlns:a16="http://schemas.microsoft.com/office/drawing/2014/main" id="{20A37BC1-3E47-4A76-A248-CFEE7E31D184}"/>
                </a:ext>
              </a:extLst>
            </p:cNvPr>
            <p:cNvSpPr/>
            <p:nvPr/>
          </p:nvSpPr>
          <p:spPr>
            <a:xfrm>
              <a:off x="5717531" y="493080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1267">
              <a:extLst>
                <a:ext uri="{FF2B5EF4-FFF2-40B4-BE49-F238E27FC236}">
                  <a16:creationId xmlns:a16="http://schemas.microsoft.com/office/drawing/2014/main" id="{60C98DE3-BA6F-4667-9D62-EBBD4584E55D}"/>
                </a:ext>
              </a:extLst>
            </p:cNvPr>
            <p:cNvSpPr/>
            <p:nvPr/>
          </p:nvSpPr>
          <p:spPr>
            <a:xfrm>
              <a:off x="5788254" y="4853653"/>
              <a:ext cx="714" cy="2857"/>
            </a:xfrm>
            <a:custGeom>
              <a:avLst/>
              <a:gdLst>
                <a:gd name="connsiteX0" fmla="*/ 714 w 714"/>
                <a:gd name="connsiteY0" fmla="*/ 2857 h 2857"/>
                <a:gd name="connsiteX1" fmla="*/ 714 w 714"/>
                <a:gd name="connsiteY1" fmla="*/ 0 h 2857"/>
                <a:gd name="connsiteX2" fmla="*/ 714 w 714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2857">
                  <a:moveTo>
                    <a:pt x="714" y="2857"/>
                  </a:moveTo>
                  <a:lnTo>
                    <a:pt x="714" y="0"/>
                  </a:lnTo>
                  <a:cubicBezTo>
                    <a:pt x="-238" y="1905"/>
                    <a:pt x="-238" y="953"/>
                    <a:pt x="714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1268">
              <a:extLst>
                <a:ext uri="{FF2B5EF4-FFF2-40B4-BE49-F238E27FC236}">
                  <a16:creationId xmlns:a16="http://schemas.microsoft.com/office/drawing/2014/main" id="{EF7383FF-02E1-4241-8663-F50179776860}"/>
                </a:ext>
              </a:extLst>
            </p:cNvPr>
            <p:cNvSpPr/>
            <p:nvPr/>
          </p:nvSpPr>
          <p:spPr>
            <a:xfrm>
              <a:off x="5840403" y="4757450"/>
              <a:ext cx="2857" cy="1574"/>
            </a:xfrm>
            <a:custGeom>
              <a:avLst/>
              <a:gdLst>
                <a:gd name="connsiteX0" fmla="*/ 0 w 2857"/>
                <a:gd name="connsiteY0" fmla="*/ 953 h 1574"/>
                <a:gd name="connsiteX1" fmla="*/ 2857 w 2857"/>
                <a:gd name="connsiteY1" fmla="*/ 0 h 1574"/>
                <a:gd name="connsiteX2" fmla="*/ 0 w 2857"/>
                <a:gd name="connsiteY2" fmla="*/ 953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574">
                  <a:moveTo>
                    <a:pt x="0" y="953"/>
                  </a:moveTo>
                  <a:cubicBezTo>
                    <a:pt x="953" y="953"/>
                    <a:pt x="2857" y="2857"/>
                    <a:pt x="2857" y="0"/>
                  </a:cubicBezTo>
                  <a:cubicBezTo>
                    <a:pt x="1905" y="0"/>
                    <a:pt x="953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1269">
              <a:extLst>
                <a:ext uri="{FF2B5EF4-FFF2-40B4-BE49-F238E27FC236}">
                  <a16:creationId xmlns:a16="http://schemas.microsoft.com/office/drawing/2014/main" id="{283A7073-D78F-4550-BBA1-9AA31EC3308C}"/>
                </a:ext>
              </a:extLst>
            </p:cNvPr>
            <p:cNvSpPr/>
            <p:nvPr/>
          </p:nvSpPr>
          <p:spPr>
            <a:xfrm>
              <a:off x="5723119" y="4946997"/>
              <a:ext cx="4360" cy="4762"/>
            </a:xfrm>
            <a:custGeom>
              <a:avLst/>
              <a:gdLst>
                <a:gd name="connsiteX0" fmla="*/ 3937 w 4360"/>
                <a:gd name="connsiteY0" fmla="*/ 4763 h 4762"/>
                <a:gd name="connsiteX1" fmla="*/ 3937 w 4360"/>
                <a:gd name="connsiteY1" fmla="*/ 2858 h 4762"/>
                <a:gd name="connsiteX2" fmla="*/ 2032 w 4360"/>
                <a:gd name="connsiteY2" fmla="*/ 0 h 4762"/>
                <a:gd name="connsiteX3" fmla="*/ 1079 w 4360"/>
                <a:gd name="connsiteY3" fmla="*/ 1905 h 4762"/>
                <a:gd name="connsiteX4" fmla="*/ 127 w 4360"/>
                <a:gd name="connsiteY4" fmla="*/ 0 h 4762"/>
                <a:gd name="connsiteX5" fmla="*/ 2984 w 4360"/>
                <a:gd name="connsiteY5" fmla="*/ 2858 h 4762"/>
                <a:gd name="connsiteX6" fmla="*/ 127 w 4360"/>
                <a:gd name="connsiteY6" fmla="*/ 2858 h 4762"/>
                <a:gd name="connsiteX7" fmla="*/ 3937 w 4360"/>
                <a:gd name="connsiteY7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0" h="4762">
                  <a:moveTo>
                    <a:pt x="3937" y="4763"/>
                  </a:moveTo>
                  <a:cubicBezTo>
                    <a:pt x="3937" y="3810"/>
                    <a:pt x="4889" y="3810"/>
                    <a:pt x="3937" y="2858"/>
                  </a:cubicBezTo>
                  <a:cubicBezTo>
                    <a:pt x="2984" y="4763"/>
                    <a:pt x="2032" y="953"/>
                    <a:pt x="2032" y="0"/>
                  </a:cubicBezTo>
                  <a:cubicBezTo>
                    <a:pt x="2984" y="953"/>
                    <a:pt x="2032" y="953"/>
                    <a:pt x="1079" y="1905"/>
                  </a:cubicBezTo>
                  <a:lnTo>
                    <a:pt x="127" y="0"/>
                  </a:lnTo>
                  <a:cubicBezTo>
                    <a:pt x="-826" y="2858"/>
                    <a:pt x="3937" y="953"/>
                    <a:pt x="2984" y="2858"/>
                  </a:cubicBezTo>
                  <a:lnTo>
                    <a:pt x="127" y="2858"/>
                  </a:lnTo>
                  <a:lnTo>
                    <a:pt x="3937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1" name="Freeform: Shape 1270">
              <a:extLst>
                <a:ext uri="{FF2B5EF4-FFF2-40B4-BE49-F238E27FC236}">
                  <a16:creationId xmlns:a16="http://schemas.microsoft.com/office/drawing/2014/main" id="{76B20F6D-AE36-46F9-BE70-B9D31E374E3B}"/>
                </a:ext>
              </a:extLst>
            </p:cNvPr>
            <p:cNvSpPr/>
            <p:nvPr/>
          </p:nvSpPr>
          <p:spPr>
            <a:xfrm>
              <a:off x="5785159" y="4831745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952" y="953"/>
                    <a:pt x="952" y="953"/>
                  </a:cubicBezTo>
                  <a:cubicBezTo>
                    <a:pt x="952" y="0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2" name="Freeform: Shape 1271">
              <a:extLst>
                <a:ext uri="{FF2B5EF4-FFF2-40B4-BE49-F238E27FC236}">
                  <a16:creationId xmlns:a16="http://schemas.microsoft.com/office/drawing/2014/main" id="{9320F4FD-3226-4BD9-BD39-53820771D8A9}"/>
                </a:ext>
              </a:extLst>
            </p:cNvPr>
            <p:cNvSpPr/>
            <p:nvPr/>
          </p:nvSpPr>
          <p:spPr>
            <a:xfrm>
              <a:off x="5781151" y="4829840"/>
              <a:ext cx="11627" cy="12382"/>
            </a:xfrm>
            <a:custGeom>
              <a:avLst/>
              <a:gdLst>
                <a:gd name="connsiteX0" fmla="*/ 9722 w 11627"/>
                <a:gd name="connsiteY0" fmla="*/ 10478 h 12382"/>
                <a:gd name="connsiteX1" fmla="*/ 11627 w 11627"/>
                <a:gd name="connsiteY1" fmla="*/ 7620 h 12382"/>
                <a:gd name="connsiteX2" fmla="*/ 10675 w 11627"/>
                <a:gd name="connsiteY2" fmla="*/ 7620 h 12382"/>
                <a:gd name="connsiteX3" fmla="*/ 8770 w 11627"/>
                <a:gd name="connsiteY3" fmla="*/ 5715 h 12382"/>
                <a:gd name="connsiteX4" fmla="*/ 8770 w 11627"/>
                <a:gd name="connsiteY4" fmla="*/ 7620 h 12382"/>
                <a:gd name="connsiteX5" fmla="*/ 7817 w 11627"/>
                <a:gd name="connsiteY5" fmla="*/ 5715 h 12382"/>
                <a:gd name="connsiteX6" fmla="*/ 9722 w 11627"/>
                <a:gd name="connsiteY6" fmla="*/ 2857 h 12382"/>
                <a:gd name="connsiteX7" fmla="*/ 6865 w 11627"/>
                <a:gd name="connsiteY7" fmla="*/ 953 h 12382"/>
                <a:gd name="connsiteX8" fmla="*/ 7817 w 11627"/>
                <a:gd name="connsiteY8" fmla="*/ 953 h 12382"/>
                <a:gd name="connsiteX9" fmla="*/ 7817 w 11627"/>
                <a:gd name="connsiteY9" fmla="*/ 0 h 12382"/>
                <a:gd name="connsiteX10" fmla="*/ 5912 w 11627"/>
                <a:gd name="connsiteY10" fmla="*/ 1905 h 12382"/>
                <a:gd name="connsiteX11" fmla="*/ 4007 w 11627"/>
                <a:gd name="connsiteY11" fmla="*/ 3810 h 12382"/>
                <a:gd name="connsiteX12" fmla="*/ 4007 w 11627"/>
                <a:gd name="connsiteY12" fmla="*/ 3810 h 12382"/>
                <a:gd name="connsiteX13" fmla="*/ 4007 w 11627"/>
                <a:gd name="connsiteY13" fmla="*/ 3810 h 12382"/>
                <a:gd name="connsiteX14" fmla="*/ 4007 w 11627"/>
                <a:gd name="connsiteY14" fmla="*/ 3810 h 12382"/>
                <a:gd name="connsiteX15" fmla="*/ 4007 w 11627"/>
                <a:gd name="connsiteY15" fmla="*/ 3810 h 12382"/>
                <a:gd name="connsiteX16" fmla="*/ 4007 w 11627"/>
                <a:gd name="connsiteY16" fmla="*/ 3810 h 12382"/>
                <a:gd name="connsiteX17" fmla="*/ 197 w 11627"/>
                <a:gd name="connsiteY17" fmla="*/ 3810 h 12382"/>
                <a:gd name="connsiteX18" fmla="*/ 1150 w 11627"/>
                <a:gd name="connsiteY18" fmla="*/ 6667 h 12382"/>
                <a:gd name="connsiteX19" fmla="*/ 3055 w 11627"/>
                <a:gd name="connsiteY19" fmla="*/ 7620 h 12382"/>
                <a:gd name="connsiteX20" fmla="*/ 4960 w 11627"/>
                <a:gd name="connsiteY20" fmla="*/ 4763 h 12382"/>
                <a:gd name="connsiteX21" fmla="*/ 7817 w 11627"/>
                <a:gd name="connsiteY21" fmla="*/ 7620 h 12382"/>
                <a:gd name="connsiteX22" fmla="*/ 4007 w 11627"/>
                <a:gd name="connsiteY22" fmla="*/ 9525 h 12382"/>
                <a:gd name="connsiteX23" fmla="*/ 6865 w 11627"/>
                <a:gd name="connsiteY23" fmla="*/ 9525 h 12382"/>
                <a:gd name="connsiteX24" fmla="*/ 6865 w 11627"/>
                <a:gd name="connsiteY24" fmla="*/ 10478 h 12382"/>
                <a:gd name="connsiteX25" fmla="*/ 9722 w 11627"/>
                <a:gd name="connsiteY25" fmla="*/ 12382 h 12382"/>
                <a:gd name="connsiteX26" fmla="*/ 9722 w 11627"/>
                <a:gd name="connsiteY26" fmla="*/ 10478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627" h="12382">
                  <a:moveTo>
                    <a:pt x="9722" y="10478"/>
                  </a:moveTo>
                  <a:cubicBezTo>
                    <a:pt x="11627" y="11430"/>
                    <a:pt x="11627" y="8572"/>
                    <a:pt x="11627" y="7620"/>
                  </a:cubicBezTo>
                  <a:cubicBezTo>
                    <a:pt x="11627" y="7620"/>
                    <a:pt x="10675" y="7620"/>
                    <a:pt x="10675" y="7620"/>
                  </a:cubicBezTo>
                  <a:cubicBezTo>
                    <a:pt x="9722" y="6667"/>
                    <a:pt x="9722" y="5715"/>
                    <a:pt x="8770" y="5715"/>
                  </a:cubicBezTo>
                  <a:cubicBezTo>
                    <a:pt x="8770" y="6667"/>
                    <a:pt x="8770" y="6667"/>
                    <a:pt x="8770" y="7620"/>
                  </a:cubicBezTo>
                  <a:cubicBezTo>
                    <a:pt x="8770" y="7620"/>
                    <a:pt x="7817" y="6667"/>
                    <a:pt x="7817" y="5715"/>
                  </a:cubicBezTo>
                  <a:cubicBezTo>
                    <a:pt x="9722" y="6667"/>
                    <a:pt x="7817" y="1905"/>
                    <a:pt x="9722" y="2857"/>
                  </a:cubicBezTo>
                  <a:cubicBezTo>
                    <a:pt x="8770" y="953"/>
                    <a:pt x="7817" y="2857"/>
                    <a:pt x="6865" y="953"/>
                  </a:cubicBezTo>
                  <a:lnTo>
                    <a:pt x="7817" y="953"/>
                  </a:lnTo>
                  <a:lnTo>
                    <a:pt x="7817" y="0"/>
                  </a:lnTo>
                  <a:cubicBezTo>
                    <a:pt x="6865" y="0"/>
                    <a:pt x="5912" y="953"/>
                    <a:pt x="5912" y="1905"/>
                  </a:cubicBezTo>
                  <a:lnTo>
                    <a:pt x="4007" y="3810"/>
                  </a:lnTo>
                  <a:cubicBezTo>
                    <a:pt x="4007" y="3810"/>
                    <a:pt x="4007" y="3810"/>
                    <a:pt x="4007" y="3810"/>
                  </a:cubicBezTo>
                  <a:cubicBezTo>
                    <a:pt x="4007" y="3810"/>
                    <a:pt x="4007" y="3810"/>
                    <a:pt x="4007" y="3810"/>
                  </a:cubicBezTo>
                  <a:lnTo>
                    <a:pt x="4007" y="3810"/>
                  </a:lnTo>
                  <a:cubicBezTo>
                    <a:pt x="4007" y="3810"/>
                    <a:pt x="4007" y="3810"/>
                    <a:pt x="4007" y="3810"/>
                  </a:cubicBezTo>
                  <a:cubicBezTo>
                    <a:pt x="4007" y="3810"/>
                    <a:pt x="4007" y="3810"/>
                    <a:pt x="4007" y="3810"/>
                  </a:cubicBezTo>
                  <a:cubicBezTo>
                    <a:pt x="3055" y="3810"/>
                    <a:pt x="1150" y="3810"/>
                    <a:pt x="197" y="3810"/>
                  </a:cubicBezTo>
                  <a:cubicBezTo>
                    <a:pt x="-755" y="5715"/>
                    <a:pt x="2102" y="6667"/>
                    <a:pt x="1150" y="6667"/>
                  </a:cubicBezTo>
                  <a:cubicBezTo>
                    <a:pt x="2102" y="7620"/>
                    <a:pt x="3055" y="5715"/>
                    <a:pt x="3055" y="7620"/>
                  </a:cubicBezTo>
                  <a:cubicBezTo>
                    <a:pt x="4960" y="7620"/>
                    <a:pt x="4007" y="5715"/>
                    <a:pt x="4960" y="4763"/>
                  </a:cubicBezTo>
                  <a:cubicBezTo>
                    <a:pt x="5912" y="5715"/>
                    <a:pt x="6865" y="6667"/>
                    <a:pt x="7817" y="7620"/>
                  </a:cubicBezTo>
                  <a:cubicBezTo>
                    <a:pt x="5912" y="6667"/>
                    <a:pt x="4960" y="8572"/>
                    <a:pt x="4007" y="9525"/>
                  </a:cubicBezTo>
                  <a:cubicBezTo>
                    <a:pt x="4960" y="9525"/>
                    <a:pt x="5912" y="7620"/>
                    <a:pt x="6865" y="9525"/>
                  </a:cubicBezTo>
                  <a:lnTo>
                    <a:pt x="6865" y="10478"/>
                  </a:lnTo>
                  <a:lnTo>
                    <a:pt x="9722" y="12382"/>
                  </a:lnTo>
                  <a:cubicBezTo>
                    <a:pt x="10675" y="11430"/>
                    <a:pt x="9722" y="10478"/>
                    <a:pt x="9722" y="10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3" name="Freeform: Shape 1272">
              <a:extLst>
                <a:ext uri="{FF2B5EF4-FFF2-40B4-BE49-F238E27FC236}">
                  <a16:creationId xmlns:a16="http://schemas.microsoft.com/office/drawing/2014/main" id="{9B33B0CC-44F8-4423-8A4A-BF0C1FE9AA19}"/>
                </a:ext>
              </a:extLst>
            </p:cNvPr>
            <p:cNvSpPr/>
            <p:nvPr/>
          </p:nvSpPr>
          <p:spPr>
            <a:xfrm>
              <a:off x="5726103" y="4940888"/>
              <a:ext cx="4762" cy="1346"/>
            </a:xfrm>
            <a:custGeom>
              <a:avLst/>
              <a:gdLst>
                <a:gd name="connsiteX0" fmla="*/ 0 w 4762"/>
                <a:gd name="connsiteY0" fmla="*/ 394 h 1346"/>
                <a:gd name="connsiteX1" fmla="*/ 4763 w 4762"/>
                <a:gd name="connsiteY1" fmla="*/ 1347 h 1346"/>
                <a:gd name="connsiteX2" fmla="*/ 0 w 4762"/>
                <a:gd name="connsiteY2" fmla="*/ 394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1346">
                  <a:moveTo>
                    <a:pt x="0" y="394"/>
                  </a:moveTo>
                  <a:cubicBezTo>
                    <a:pt x="953" y="1347"/>
                    <a:pt x="3810" y="1347"/>
                    <a:pt x="4763" y="1347"/>
                  </a:cubicBezTo>
                  <a:cubicBezTo>
                    <a:pt x="2857" y="394"/>
                    <a:pt x="0" y="-558"/>
                    <a:pt x="0" y="3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4" name="Freeform: Shape 1273">
              <a:extLst>
                <a:ext uri="{FF2B5EF4-FFF2-40B4-BE49-F238E27FC236}">
                  <a16:creationId xmlns:a16="http://schemas.microsoft.com/office/drawing/2014/main" id="{A0F726EB-46E9-45E1-8F8E-0115FB7737F4}"/>
                </a:ext>
              </a:extLst>
            </p:cNvPr>
            <p:cNvSpPr/>
            <p:nvPr/>
          </p:nvSpPr>
          <p:spPr>
            <a:xfrm>
              <a:off x="5778491" y="4860320"/>
              <a:ext cx="1905" cy="1509"/>
            </a:xfrm>
            <a:custGeom>
              <a:avLst/>
              <a:gdLst>
                <a:gd name="connsiteX0" fmla="*/ 1905 w 1905"/>
                <a:gd name="connsiteY0" fmla="*/ 0 h 1509"/>
                <a:gd name="connsiteX1" fmla="*/ 0 w 1905"/>
                <a:gd name="connsiteY1" fmla="*/ 0 h 1509"/>
                <a:gd name="connsiteX2" fmla="*/ 1905 w 1905"/>
                <a:gd name="connsiteY2" fmla="*/ 0 h 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09">
                  <a:moveTo>
                    <a:pt x="1905" y="0"/>
                  </a:moveTo>
                  <a:lnTo>
                    <a:pt x="0" y="0"/>
                  </a:lnTo>
                  <a:cubicBezTo>
                    <a:pt x="953" y="953"/>
                    <a:pt x="1905" y="2858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5" name="Freeform: Shape 1274">
              <a:extLst>
                <a:ext uri="{FF2B5EF4-FFF2-40B4-BE49-F238E27FC236}">
                  <a16:creationId xmlns:a16="http://schemas.microsoft.com/office/drawing/2014/main" id="{07788FFA-87E6-4CB5-921C-FD3E73E40DEB}"/>
                </a:ext>
              </a:extLst>
            </p:cNvPr>
            <p:cNvSpPr/>
            <p:nvPr/>
          </p:nvSpPr>
          <p:spPr>
            <a:xfrm>
              <a:off x="5777539" y="4860320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952" y="953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6" name="Freeform: Shape 1275">
              <a:extLst>
                <a:ext uri="{FF2B5EF4-FFF2-40B4-BE49-F238E27FC236}">
                  <a16:creationId xmlns:a16="http://schemas.microsoft.com/office/drawing/2014/main" id="{B8C54409-0C3E-4B4F-8F92-C334CEC637FD}"/>
                </a:ext>
              </a:extLst>
            </p:cNvPr>
            <p:cNvSpPr/>
            <p:nvPr/>
          </p:nvSpPr>
          <p:spPr>
            <a:xfrm>
              <a:off x="5803256" y="4808462"/>
              <a:ext cx="1904" cy="2328"/>
            </a:xfrm>
            <a:custGeom>
              <a:avLst/>
              <a:gdLst>
                <a:gd name="connsiteX0" fmla="*/ 0 w 1904"/>
                <a:gd name="connsiteY0" fmla="*/ 423 h 2328"/>
                <a:gd name="connsiteX1" fmla="*/ 1905 w 1904"/>
                <a:gd name="connsiteY1" fmla="*/ 2328 h 2328"/>
                <a:gd name="connsiteX2" fmla="*/ 1905 w 1904"/>
                <a:gd name="connsiteY2" fmla="*/ 423 h 2328"/>
                <a:gd name="connsiteX3" fmla="*/ 0 w 1904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328">
                  <a:moveTo>
                    <a:pt x="0" y="423"/>
                  </a:moveTo>
                  <a:cubicBezTo>
                    <a:pt x="0" y="1376"/>
                    <a:pt x="1905" y="1376"/>
                    <a:pt x="1905" y="2328"/>
                  </a:cubicBezTo>
                  <a:lnTo>
                    <a:pt x="1905" y="423"/>
                  </a:lnTo>
                  <a:cubicBezTo>
                    <a:pt x="1905" y="-529"/>
                    <a:pt x="952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7" name="Freeform: Shape 1276">
              <a:extLst>
                <a:ext uri="{FF2B5EF4-FFF2-40B4-BE49-F238E27FC236}">
                  <a16:creationId xmlns:a16="http://schemas.microsoft.com/office/drawing/2014/main" id="{CE4E75F3-850A-4FAE-8073-FEC0D8921CC8}"/>
                </a:ext>
              </a:extLst>
            </p:cNvPr>
            <p:cNvSpPr/>
            <p:nvPr/>
          </p:nvSpPr>
          <p:spPr>
            <a:xfrm>
              <a:off x="5832784" y="476126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1277">
              <a:extLst>
                <a:ext uri="{FF2B5EF4-FFF2-40B4-BE49-F238E27FC236}">
                  <a16:creationId xmlns:a16="http://schemas.microsoft.com/office/drawing/2014/main" id="{9F3D77D6-2D49-4677-8E5D-77669A36C877}"/>
                </a:ext>
              </a:extLst>
            </p:cNvPr>
            <p:cNvSpPr/>
            <p:nvPr/>
          </p:nvSpPr>
          <p:spPr>
            <a:xfrm>
              <a:off x="5716578" y="4938425"/>
              <a:ext cx="952" cy="1347"/>
            </a:xfrm>
            <a:custGeom>
              <a:avLst/>
              <a:gdLst>
                <a:gd name="connsiteX0" fmla="*/ 953 w 952"/>
                <a:gd name="connsiteY0" fmla="*/ 953 h 1347"/>
                <a:gd name="connsiteX1" fmla="*/ 953 w 952"/>
                <a:gd name="connsiteY1" fmla="*/ 953 h 1347"/>
                <a:gd name="connsiteX2" fmla="*/ 0 w 952"/>
                <a:gd name="connsiteY2" fmla="*/ 0 h 1347"/>
                <a:gd name="connsiteX3" fmla="*/ 953 w 952"/>
                <a:gd name="connsiteY3" fmla="*/ 953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347">
                  <a:moveTo>
                    <a:pt x="953" y="953"/>
                  </a:moveTo>
                  <a:cubicBezTo>
                    <a:pt x="953" y="953"/>
                    <a:pt x="953" y="953"/>
                    <a:pt x="953" y="95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953" y="1905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1278">
              <a:extLst>
                <a:ext uri="{FF2B5EF4-FFF2-40B4-BE49-F238E27FC236}">
                  <a16:creationId xmlns:a16="http://schemas.microsoft.com/office/drawing/2014/main" id="{1A1B272D-96C3-468E-BA00-DACA3998BBEE}"/>
                </a:ext>
              </a:extLst>
            </p:cNvPr>
            <p:cNvSpPr/>
            <p:nvPr/>
          </p:nvSpPr>
          <p:spPr>
            <a:xfrm>
              <a:off x="5717531" y="4932695"/>
              <a:ext cx="8572" cy="9112"/>
            </a:xfrm>
            <a:custGeom>
              <a:avLst/>
              <a:gdLst>
                <a:gd name="connsiteX0" fmla="*/ 7620 w 8572"/>
                <a:gd name="connsiteY0" fmla="*/ 7635 h 9112"/>
                <a:gd name="connsiteX1" fmla="*/ 7620 w 8572"/>
                <a:gd name="connsiteY1" fmla="*/ 2873 h 9112"/>
                <a:gd name="connsiteX2" fmla="*/ 8572 w 8572"/>
                <a:gd name="connsiteY2" fmla="*/ 3825 h 9112"/>
                <a:gd name="connsiteX3" fmla="*/ 6667 w 8572"/>
                <a:gd name="connsiteY3" fmla="*/ 1920 h 9112"/>
                <a:gd name="connsiteX4" fmla="*/ 6667 w 8572"/>
                <a:gd name="connsiteY4" fmla="*/ 2873 h 9112"/>
                <a:gd name="connsiteX5" fmla="*/ 5715 w 8572"/>
                <a:gd name="connsiteY5" fmla="*/ 2873 h 9112"/>
                <a:gd name="connsiteX6" fmla="*/ 4763 w 8572"/>
                <a:gd name="connsiteY6" fmla="*/ 968 h 9112"/>
                <a:gd name="connsiteX7" fmla="*/ 3810 w 8572"/>
                <a:gd name="connsiteY7" fmla="*/ 1920 h 9112"/>
                <a:gd name="connsiteX8" fmla="*/ 2857 w 8572"/>
                <a:gd name="connsiteY8" fmla="*/ 968 h 9112"/>
                <a:gd name="connsiteX9" fmla="*/ 2857 w 8572"/>
                <a:gd name="connsiteY9" fmla="*/ 968 h 9112"/>
                <a:gd name="connsiteX10" fmla="*/ 2857 w 8572"/>
                <a:gd name="connsiteY10" fmla="*/ 968 h 9112"/>
                <a:gd name="connsiteX11" fmla="*/ 2857 w 8572"/>
                <a:gd name="connsiteY11" fmla="*/ 968 h 9112"/>
                <a:gd name="connsiteX12" fmla="*/ 2857 w 8572"/>
                <a:gd name="connsiteY12" fmla="*/ 1920 h 9112"/>
                <a:gd name="connsiteX13" fmla="*/ 2857 w 8572"/>
                <a:gd name="connsiteY13" fmla="*/ 2873 h 9112"/>
                <a:gd name="connsiteX14" fmla="*/ 2857 w 8572"/>
                <a:gd name="connsiteY14" fmla="*/ 2873 h 9112"/>
                <a:gd name="connsiteX15" fmla="*/ 2857 w 8572"/>
                <a:gd name="connsiteY15" fmla="*/ 3825 h 9112"/>
                <a:gd name="connsiteX16" fmla="*/ 4763 w 8572"/>
                <a:gd name="connsiteY16" fmla="*/ 3825 h 9112"/>
                <a:gd name="connsiteX17" fmla="*/ 5715 w 8572"/>
                <a:gd name="connsiteY17" fmla="*/ 3825 h 9112"/>
                <a:gd name="connsiteX18" fmla="*/ 7620 w 8572"/>
                <a:gd name="connsiteY18" fmla="*/ 7635 h 9112"/>
                <a:gd name="connsiteX19" fmla="*/ 3810 w 8572"/>
                <a:gd name="connsiteY19" fmla="*/ 5730 h 9112"/>
                <a:gd name="connsiteX20" fmla="*/ 2857 w 8572"/>
                <a:gd name="connsiteY20" fmla="*/ 1920 h 9112"/>
                <a:gd name="connsiteX21" fmla="*/ 2857 w 8572"/>
                <a:gd name="connsiteY21" fmla="*/ 3825 h 9112"/>
                <a:gd name="connsiteX22" fmla="*/ 1905 w 8572"/>
                <a:gd name="connsiteY22" fmla="*/ 3825 h 9112"/>
                <a:gd name="connsiteX23" fmla="*/ 952 w 8572"/>
                <a:gd name="connsiteY23" fmla="*/ 1920 h 9112"/>
                <a:gd name="connsiteX24" fmla="*/ 1905 w 8572"/>
                <a:gd name="connsiteY24" fmla="*/ 1920 h 9112"/>
                <a:gd name="connsiteX25" fmla="*/ 0 w 8572"/>
                <a:gd name="connsiteY25" fmla="*/ 1920 h 9112"/>
                <a:gd name="connsiteX26" fmla="*/ 2857 w 8572"/>
                <a:gd name="connsiteY26" fmla="*/ 4778 h 9112"/>
                <a:gd name="connsiteX27" fmla="*/ 2857 w 8572"/>
                <a:gd name="connsiteY27" fmla="*/ 5730 h 9112"/>
                <a:gd name="connsiteX28" fmla="*/ 952 w 8572"/>
                <a:gd name="connsiteY28" fmla="*/ 4778 h 9112"/>
                <a:gd name="connsiteX29" fmla="*/ 1905 w 8572"/>
                <a:gd name="connsiteY29" fmla="*/ 5730 h 9112"/>
                <a:gd name="connsiteX30" fmla="*/ 2857 w 8572"/>
                <a:gd name="connsiteY30" fmla="*/ 5730 h 9112"/>
                <a:gd name="connsiteX31" fmla="*/ 2857 w 8572"/>
                <a:gd name="connsiteY31" fmla="*/ 6683 h 9112"/>
                <a:gd name="connsiteX32" fmla="*/ 7620 w 8572"/>
                <a:gd name="connsiteY32" fmla="*/ 7635 h 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572" h="9112">
                  <a:moveTo>
                    <a:pt x="7620" y="7635"/>
                  </a:moveTo>
                  <a:cubicBezTo>
                    <a:pt x="8572" y="6683"/>
                    <a:pt x="6667" y="3825"/>
                    <a:pt x="7620" y="2873"/>
                  </a:cubicBezTo>
                  <a:lnTo>
                    <a:pt x="8572" y="3825"/>
                  </a:lnTo>
                  <a:lnTo>
                    <a:pt x="6667" y="1920"/>
                  </a:lnTo>
                  <a:lnTo>
                    <a:pt x="6667" y="2873"/>
                  </a:lnTo>
                  <a:cubicBezTo>
                    <a:pt x="6667" y="2873"/>
                    <a:pt x="5715" y="2873"/>
                    <a:pt x="5715" y="2873"/>
                  </a:cubicBezTo>
                  <a:cubicBezTo>
                    <a:pt x="5715" y="1920"/>
                    <a:pt x="5715" y="1920"/>
                    <a:pt x="4763" y="968"/>
                  </a:cubicBezTo>
                  <a:cubicBezTo>
                    <a:pt x="3810" y="968"/>
                    <a:pt x="3810" y="1920"/>
                    <a:pt x="3810" y="1920"/>
                  </a:cubicBezTo>
                  <a:lnTo>
                    <a:pt x="2857" y="968"/>
                  </a:lnTo>
                  <a:lnTo>
                    <a:pt x="2857" y="968"/>
                  </a:lnTo>
                  <a:lnTo>
                    <a:pt x="2857" y="968"/>
                  </a:lnTo>
                  <a:lnTo>
                    <a:pt x="2857" y="968"/>
                  </a:lnTo>
                  <a:cubicBezTo>
                    <a:pt x="2857" y="968"/>
                    <a:pt x="2857" y="1920"/>
                    <a:pt x="2857" y="1920"/>
                  </a:cubicBezTo>
                  <a:lnTo>
                    <a:pt x="2857" y="2873"/>
                  </a:lnTo>
                  <a:lnTo>
                    <a:pt x="2857" y="2873"/>
                  </a:lnTo>
                  <a:lnTo>
                    <a:pt x="2857" y="3825"/>
                  </a:lnTo>
                  <a:cubicBezTo>
                    <a:pt x="2857" y="3825"/>
                    <a:pt x="3810" y="3825"/>
                    <a:pt x="4763" y="3825"/>
                  </a:cubicBezTo>
                  <a:cubicBezTo>
                    <a:pt x="4763" y="3825"/>
                    <a:pt x="4763" y="3825"/>
                    <a:pt x="5715" y="3825"/>
                  </a:cubicBezTo>
                  <a:cubicBezTo>
                    <a:pt x="6667" y="4778"/>
                    <a:pt x="8572" y="6683"/>
                    <a:pt x="7620" y="7635"/>
                  </a:cubicBezTo>
                  <a:cubicBezTo>
                    <a:pt x="6667" y="4778"/>
                    <a:pt x="4763" y="4778"/>
                    <a:pt x="3810" y="5730"/>
                  </a:cubicBezTo>
                  <a:lnTo>
                    <a:pt x="2857" y="1920"/>
                  </a:lnTo>
                  <a:lnTo>
                    <a:pt x="2857" y="3825"/>
                  </a:lnTo>
                  <a:lnTo>
                    <a:pt x="1905" y="3825"/>
                  </a:lnTo>
                  <a:lnTo>
                    <a:pt x="952" y="1920"/>
                  </a:lnTo>
                  <a:cubicBezTo>
                    <a:pt x="952" y="968"/>
                    <a:pt x="1905" y="1920"/>
                    <a:pt x="1905" y="1920"/>
                  </a:cubicBezTo>
                  <a:cubicBezTo>
                    <a:pt x="1905" y="-2842"/>
                    <a:pt x="0" y="2873"/>
                    <a:pt x="0" y="1920"/>
                  </a:cubicBezTo>
                  <a:cubicBezTo>
                    <a:pt x="952" y="2873"/>
                    <a:pt x="1905" y="4778"/>
                    <a:pt x="2857" y="4778"/>
                  </a:cubicBezTo>
                  <a:cubicBezTo>
                    <a:pt x="2857" y="4778"/>
                    <a:pt x="2857" y="4778"/>
                    <a:pt x="2857" y="5730"/>
                  </a:cubicBezTo>
                  <a:lnTo>
                    <a:pt x="952" y="4778"/>
                  </a:lnTo>
                  <a:cubicBezTo>
                    <a:pt x="952" y="4778"/>
                    <a:pt x="952" y="5730"/>
                    <a:pt x="1905" y="5730"/>
                  </a:cubicBezTo>
                  <a:cubicBezTo>
                    <a:pt x="1905" y="5730"/>
                    <a:pt x="2857" y="5730"/>
                    <a:pt x="2857" y="5730"/>
                  </a:cubicBezTo>
                  <a:cubicBezTo>
                    <a:pt x="2857" y="6683"/>
                    <a:pt x="2857" y="6683"/>
                    <a:pt x="2857" y="6683"/>
                  </a:cubicBezTo>
                  <a:cubicBezTo>
                    <a:pt x="2857" y="6683"/>
                    <a:pt x="6667" y="11445"/>
                    <a:pt x="7620" y="7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1279">
              <a:extLst>
                <a:ext uri="{FF2B5EF4-FFF2-40B4-BE49-F238E27FC236}">
                  <a16:creationId xmlns:a16="http://schemas.microsoft.com/office/drawing/2014/main" id="{6FE7BF3B-83AA-467C-A353-0456FA1CFAD8}"/>
                </a:ext>
              </a:extLst>
            </p:cNvPr>
            <p:cNvSpPr/>
            <p:nvPr/>
          </p:nvSpPr>
          <p:spPr>
            <a:xfrm>
              <a:off x="5714673" y="4932710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1905 h 1905"/>
                <a:gd name="connsiteX2" fmla="*/ 0 w 9525"/>
                <a:gd name="connsiteY2" fmla="*/ 1905 h 1905"/>
                <a:gd name="connsiteX3" fmla="*/ 0 w 952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cubicBezTo>
                    <a:pt x="0" y="953"/>
                    <a:pt x="0" y="1905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1280">
              <a:extLst>
                <a:ext uri="{FF2B5EF4-FFF2-40B4-BE49-F238E27FC236}">
                  <a16:creationId xmlns:a16="http://schemas.microsoft.com/office/drawing/2014/main" id="{AFE92225-5B4F-41DF-A42E-FC48D6C809D8}"/>
                </a:ext>
              </a:extLst>
            </p:cNvPr>
            <p:cNvSpPr/>
            <p:nvPr/>
          </p:nvSpPr>
          <p:spPr>
            <a:xfrm>
              <a:off x="5710663" y="4933663"/>
              <a:ext cx="5915" cy="5715"/>
            </a:xfrm>
            <a:custGeom>
              <a:avLst/>
              <a:gdLst>
                <a:gd name="connsiteX0" fmla="*/ 5915 w 5915"/>
                <a:gd name="connsiteY0" fmla="*/ 2857 h 5715"/>
                <a:gd name="connsiteX1" fmla="*/ 4010 w 5915"/>
                <a:gd name="connsiteY1" fmla="*/ 3810 h 5715"/>
                <a:gd name="connsiteX2" fmla="*/ 4010 w 5915"/>
                <a:gd name="connsiteY2" fmla="*/ 953 h 5715"/>
                <a:gd name="connsiteX3" fmla="*/ 1153 w 5915"/>
                <a:gd name="connsiteY3" fmla="*/ 0 h 5715"/>
                <a:gd name="connsiteX4" fmla="*/ 3058 w 5915"/>
                <a:gd name="connsiteY4" fmla="*/ 3810 h 5715"/>
                <a:gd name="connsiteX5" fmla="*/ 200 w 5915"/>
                <a:gd name="connsiteY5" fmla="*/ 2857 h 5715"/>
                <a:gd name="connsiteX6" fmla="*/ 200 w 5915"/>
                <a:gd name="connsiteY6" fmla="*/ 5715 h 5715"/>
                <a:gd name="connsiteX7" fmla="*/ 5915 w 5915"/>
                <a:gd name="connsiteY7" fmla="*/ 5715 h 5715"/>
                <a:gd name="connsiteX8" fmla="*/ 5915 w 5915"/>
                <a:gd name="connsiteY8" fmla="*/ 5715 h 5715"/>
                <a:gd name="connsiteX9" fmla="*/ 5915 w 5915"/>
                <a:gd name="connsiteY9" fmla="*/ 2857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5" h="5715">
                  <a:moveTo>
                    <a:pt x="5915" y="2857"/>
                  </a:moveTo>
                  <a:cubicBezTo>
                    <a:pt x="5915" y="3810"/>
                    <a:pt x="4963" y="2857"/>
                    <a:pt x="4010" y="3810"/>
                  </a:cubicBezTo>
                  <a:cubicBezTo>
                    <a:pt x="3058" y="2857"/>
                    <a:pt x="4010" y="1905"/>
                    <a:pt x="4010" y="953"/>
                  </a:cubicBezTo>
                  <a:cubicBezTo>
                    <a:pt x="3058" y="953"/>
                    <a:pt x="1153" y="1905"/>
                    <a:pt x="1153" y="0"/>
                  </a:cubicBezTo>
                  <a:cubicBezTo>
                    <a:pt x="200" y="2857"/>
                    <a:pt x="4010" y="953"/>
                    <a:pt x="3058" y="3810"/>
                  </a:cubicBezTo>
                  <a:cubicBezTo>
                    <a:pt x="4010" y="5715"/>
                    <a:pt x="1153" y="4763"/>
                    <a:pt x="200" y="2857"/>
                  </a:cubicBezTo>
                  <a:cubicBezTo>
                    <a:pt x="-752" y="2857"/>
                    <a:pt x="2105" y="3810"/>
                    <a:pt x="200" y="5715"/>
                  </a:cubicBezTo>
                  <a:cubicBezTo>
                    <a:pt x="2105" y="4763"/>
                    <a:pt x="4010" y="4763"/>
                    <a:pt x="5915" y="5715"/>
                  </a:cubicBezTo>
                  <a:cubicBezTo>
                    <a:pt x="5915" y="5715"/>
                    <a:pt x="5915" y="5715"/>
                    <a:pt x="5915" y="5715"/>
                  </a:cubicBezTo>
                  <a:lnTo>
                    <a:pt x="5915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1281">
              <a:extLst>
                <a:ext uri="{FF2B5EF4-FFF2-40B4-BE49-F238E27FC236}">
                  <a16:creationId xmlns:a16="http://schemas.microsoft.com/office/drawing/2014/main" id="{669C7BE3-745E-4695-9DD5-9A87F68DDB59}"/>
                </a:ext>
              </a:extLst>
            </p:cNvPr>
            <p:cNvSpPr/>
            <p:nvPr/>
          </p:nvSpPr>
          <p:spPr>
            <a:xfrm>
              <a:off x="5754960" y="4886038"/>
              <a:ext cx="1385" cy="1905"/>
            </a:xfrm>
            <a:custGeom>
              <a:avLst/>
              <a:gdLst>
                <a:gd name="connsiteX0" fmla="*/ 671 w 1385"/>
                <a:gd name="connsiteY0" fmla="*/ 1905 h 1905"/>
                <a:gd name="connsiteX1" fmla="*/ 671 w 1385"/>
                <a:gd name="connsiteY1" fmla="*/ 0 h 1905"/>
                <a:gd name="connsiteX2" fmla="*/ 671 w 138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5" h="1905">
                  <a:moveTo>
                    <a:pt x="671" y="1905"/>
                  </a:moveTo>
                  <a:cubicBezTo>
                    <a:pt x="1623" y="1905"/>
                    <a:pt x="1623" y="0"/>
                    <a:pt x="671" y="0"/>
                  </a:cubicBezTo>
                  <a:cubicBezTo>
                    <a:pt x="1623" y="1905"/>
                    <a:pt x="-1234" y="0"/>
                    <a:pt x="67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1282">
              <a:extLst>
                <a:ext uri="{FF2B5EF4-FFF2-40B4-BE49-F238E27FC236}">
                  <a16:creationId xmlns:a16="http://schemas.microsoft.com/office/drawing/2014/main" id="{D0E8BE57-02F1-40F0-ADD5-DBCA58209859}"/>
                </a:ext>
              </a:extLst>
            </p:cNvPr>
            <p:cNvSpPr/>
            <p:nvPr/>
          </p:nvSpPr>
          <p:spPr>
            <a:xfrm>
              <a:off x="5748964" y="4888895"/>
              <a:ext cx="2857" cy="1905"/>
            </a:xfrm>
            <a:custGeom>
              <a:avLst/>
              <a:gdLst>
                <a:gd name="connsiteX0" fmla="*/ 2857 w 2857"/>
                <a:gd name="connsiteY0" fmla="*/ 1905 h 1905"/>
                <a:gd name="connsiteX1" fmla="*/ 2857 w 2857"/>
                <a:gd name="connsiteY1" fmla="*/ 0 h 1905"/>
                <a:gd name="connsiteX2" fmla="*/ 0 w 2857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2857" y="1905"/>
                  </a:moveTo>
                  <a:lnTo>
                    <a:pt x="2857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1283">
              <a:extLst>
                <a:ext uri="{FF2B5EF4-FFF2-40B4-BE49-F238E27FC236}">
                  <a16:creationId xmlns:a16="http://schemas.microsoft.com/office/drawing/2014/main" id="{DF4206A2-3D61-40D7-9DA8-87889E980C17}"/>
                </a:ext>
              </a:extLst>
            </p:cNvPr>
            <p:cNvSpPr/>
            <p:nvPr/>
          </p:nvSpPr>
          <p:spPr>
            <a:xfrm>
              <a:off x="5740391" y="4904135"/>
              <a:ext cx="1905" cy="1347"/>
            </a:xfrm>
            <a:custGeom>
              <a:avLst/>
              <a:gdLst>
                <a:gd name="connsiteX0" fmla="*/ 0 w 1905"/>
                <a:gd name="connsiteY0" fmla="*/ 0 h 1347"/>
                <a:gd name="connsiteX1" fmla="*/ 1905 w 1905"/>
                <a:gd name="connsiteY1" fmla="*/ 953 h 1347"/>
                <a:gd name="connsiteX2" fmla="*/ 0 w 1905"/>
                <a:gd name="connsiteY2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347">
                  <a:moveTo>
                    <a:pt x="0" y="0"/>
                  </a:moveTo>
                  <a:cubicBezTo>
                    <a:pt x="0" y="953"/>
                    <a:pt x="1905" y="1905"/>
                    <a:pt x="1905" y="953"/>
                  </a:cubicBezTo>
                  <a:cubicBezTo>
                    <a:pt x="1905" y="0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1284">
              <a:extLst>
                <a:ext uri="{FF2B5EF4-FFF2-40B4-BE49-F238E27FC236}">
                  <a16:creationId xmlns:a16="http://schemas.microsoft.com/office/drawing/2014/main" id="{7B17E62C-22F9-424F-8486-77FC1A68CCDE}"/>
                </a:ext>
              </a:extLst>
            </p:cNvPr>
            <p:cNvSpPr/>
            <p:nvPr/>
          </p:nvSpPr>
          <p:spPr>
            <a:xfrm>
              <a:off x="5714673" y="486508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1285">
              <a:extLst>
                <a:ext uri="{FF2B5EF4-FFF2-40B4-BE49-F238E27FC236}">
                  <a16:creationId xmlns:a16="http://schemas.microsoft.com/office/drawing/2014/main" id="{8111C312-E0EF-4ED1-8987-51678F528661}"/>
                </a:ext>
              </a:extLst>
            </p:cNvPr>
            <p:cNvSpPr/>
            <p:nvPr/>
          </p:nvSpPr>
          <p:spPr>
            <a:xfrm>
              <a:off x="5727056" y="4866988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1286">
              <a:extLst>
                <a:ext uri="{FF2B5EF4-FFF2-40B4-BE49-F238E27FC236}">
                  <a16:creationId xmlns:a16="http://schemas.microsoft.com/office/drawing/2014/main" id="{08879558-B564-4B34-8018-3D39FB8D2ED4}"/>
                </a:ext>
              </a:extLst>
            </p:cNvPr>
            <p:cNvSpPr/>
            <p:nvPr/>
          </p:nvSpPr>
          <p:spPr>
            <a:xfrm>
              <a:off x="5750869" y="486413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1287">
              <a:extLst>
                <a:ext uri="{FF2B5EF4-FFF2-40B4-BE49-F238E27FC236}">
                  <a16:creationId xmlns:a16="http://schemas.microsoft.com/office/drawing/2014/main" id="{B655AAF4-1325-43EE-899F-B10C51E210A6}"/>
                </a:ext>
              </a:extLst>
            </p:cNvPr>
            <p:cNvSpPr/>
            <p:nvPr/>
          </p:nvSpPr>
          <p:spPr>
            <a:xfrm>
              <a:off x="5745153" y="4886038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1288">
              <a:extLst>
                <a:ext uri="{FF2B5EF4-FFF2-40B4-BE49-F238E27FC236}">
                  <a16:creationId xmlns:a16="http://schemas.microsoft.com/office/drawing/2014/main" id="{CBFACF87-BFB8-474C-AB70-29BA96445690}"/>
                </a:ext>
              </a:extLst>
            </p:cNvPr>
            <p:cNvSpPr/>
            <p:nvPr/>
          </p:nvSpPr>
          <p:spPr>
            <a:xfrm>
              <a:off x="5754678" y="486127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" name="Freeform: Shape 1289">
              <a:extLst>
                <a:ext uri="{FF2B5EF4-FFF2-40B4-BE49-F238E27FC236}">
                  <a16:creationId xmlns:a16="http://schemas.microsoft.com/office/drawing/2014/main" id="{682650BF-40CE-4ED4-A5FF-642828872148}"/>
                </a:ext>
              </a:extLst>
            </p:cNvPr>
            <p:cNvSpPr/>
            <p:nvPr/>
          </p:nvSpPr>
          <p:spPr>
            <a:xfrm>
              <a:off x="5699233" y="4965095"/>
              <a:ext cx="2105" cy="3810"/>
            </a:xfrm>
            <a:custGeom>
              <a:avLst/>
              <a:gdLst>
                <a:gd name="connsiteX0" fmla="*/ 2105 w 2105"/>
                <a:gd name="connsiteY0" fmla="*/ 3810 h 3810"/>
                <a:gd name="connsiteX1" fmla="*/ 200 w 2105"/>
                <a:gd name="connsiteY1" fmla="*/ 0 h 3810"/>
                <a:gd name="connsiteX2" fmla="*/ 200 w 2105"/>
                <a:gd name="connsiteY2" fmla="*/ 3810 h 3810"/>
                <a:gd name="connsiteX3" fmla="*/ 2105 w 2105"/>
                <a:gd name="connsiteY3" fmla="*/ 381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" h="3810">
                  <a:moveTo>
                    <a:pt x="2105" y="3810"/>
                  </a:moveTo>
                  <a:cubicBezTo>
                    <a:pt x="1153" y="2858"/>
                    <a:pt x="1153" y="953"/>
                    <a:pt x="200" y="0"/>
                  </a:cubicBezTo>
                  <a:cubicBezTo>
                    <a:pt x="2105" y="2858"/>
                    <a:pt x="-752" y="1905"/>
                    <a:pt x="200" y="3810"/>
                  </a:cubicBezTo>
                  <a:cubicBezTo>
                    <a:pt x="200" y="3810"/>
                    <a:pt x="1153" y="2858"/>
                    <a:pt x="21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1" name="Freeform: Shape 1290">
              <a:extLst>
                <a:ext uri="{FF2B5EF4-FFF2-40B4-BE49-F238E27FC236}">
                  <a16:creationId xmlns:a16="http://schemas.microsoft.com/office/drawing/2014/main" id="{174AEA73-5C2C-484E-9264-7EC8DE658244}"/>
                </a:ext>
              </a:extLst>
            </p:cNvPr>
            <p:cNvSpPr/>
            <p:nvPr/>
          </p:nvSpPr>
          <p:spPr>
            <a:xfrm>
              <a:off x="5743248" y="4895139"/>
              <a:ext cx="1905" cy="423"/>
            </a:xfrm>
            <a:custGeom>
              <a:avLst/>
              <a:gdLst>
                <a:gd name="connsiteX0" fmla="*/ 0 w 1905"/>
                <a:gd name="connsiteY0" fmla="*/ 423 h 423"/>
                <a:gd name="connsiteX1" fmla="*/ 1905 w 1905"/>
                <a:gd name="connsiteY1" fmla="*/ 423 h 423"/>
                <a:gd name="connsiteX2" fmla="*/ 0 w 190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423">
                  <a:moveTo>
                    <a:pt x="0" y="423"/>
                  </a:moveTo>
                  <a:cubicBezTo>
                    <a:pt x="953" y="423"/>
                    <a:pt x="953" y="423"/>
                    <a:pt x="1905" y="423"/>
                  </a:cubicBezTo>
                  <a:cubicBezTo>
                    <a:pt x="953" y="423"/>
                    <a:pt x="953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2" name="Freeform: Shape 1291">
              <a:extLst>
                <a:ext uri="{FF2B5EF4-FFF2-40B4-BE49-F238E27FC236}">
                  <a16:creationId xmlns:a16="http://schemas.microsoft.com/office/drawing/2014/main" id="{1C91D2E1-BCD1-4B6B-9087-BE4E5F577217}"/>
                </a:ext>
              </a:extLst>
            </p:cNvPr>
            <p:cNvSpPr/>
            <p:nvPr/>
          </p:nvSpPr>
          <p:spPr>
            <a:xfrm>
              <a:off x="5745153" y="4895563"/>
              <a:ext cx="952" cy="1905"/>
            </a:xfrm>
            <a:custGeom>
              <a:avLst/>
              <a:gdLst>
                <a:gd name="connsiteX0" fmla="*/ 953 w 952"/>
                <a:gd name="connsiteY0" fmla="*/ 1905 h 1905"/>
                <a:gd name="connsiteX1" fmla="*/ 0 w 952"/>
                <a:gd name="connsiteY1" fmla="*/ 0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1905"/>
                  </a:moveTo>
                  <a:cubicBezTo>
                    <a:pt x="953" y="953"/>
                    <a:pt x="0" y="953"/>
                    <a:pt x="0" y="0"/>
                  </a:cubicBezTo>
                  <a:cubicBezTo>
                    <a:pt x="0" y="953"/>
                    <a:pt x="953" y="1905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" name="Freeform: Shape 1292">
              <a:extLst>
                <a:ext uri="{FF2B5EF4-FFF2-40B4-BE49-F238E27FC236}">
                  <a16:creationId xmlns:a16="http://schemas.microsoft.com/office/drawing/2014/main" id="{5857872E-89DE-4655-97DF-C4CD248C96FA}"/>
                </a:ext>
              </a:extLst>
            </p:cNvPr>
            <p:cNvSpPr/>
            <p:nvPr/>
          </p:nvSpPr>
          <p:spPr>
            <a:xfrm>
              <a:off x="5675933" y="4948056"/>
              <a:ext cx="28263" cy="21801"/>
            </a:xfrm>
            <a:custGeom>
              <a:avLst/>
              <a:gdLst>
                <a:gd name="connsiteX0" fmla="*/ 14928 w 28263"/>
                <a:gd name="connsiteY0" fmla="*/ 9419 h 21801"/>
                <a:gd name="connsiteX1" fmla="*/ 17786 w 28263"/>
                <a:gd name="connsiteY1" fmla="*/ 13229 h 21801"/>
                <a:gd name="connsiteX2" fmla="*/ 23501 w 28263"/>
                <a:gd name="connsiteY2" fmla="*/ 16087 h 21801"/>
                <a:gd name="connsiteX3" fmla="*/ 27311 w 28263"/>
                <a:gd name="connsiteY3" fmla="*/ 13229 h 21801"/>
                <a:gd name="connsiteX4" fmla="*/ 27311 w 28263"/>
                <a:gd name="connsiteY4" fmla="*/ 8467 h 21801"/>
                <a:gd name="connsiteX5" fmla="*/ 28263 w 28263"/>
                <a:gd name="connsiteY5" fmla="*/ 9419 h 21801"/>
                <a:gd name="connsiteX6" fmla="*/ 26358 w 28263"/>
                <a:gd name="connsiteY6" fmla="*/ 7514 h 21801"/>
                <a:gd name="connsiteX7" fmla="*/ 24453 w 28263"/>
                <a:gd name="connsiteY7" fmla="*/ 8467 h 21801"/>
                <a:gd name="connsiteX8" fmla="*/ 23501 w 28263"/>
                <a:gd name="connsiteY8" fmla="*/ 4657 h 21801"/>
                <a:gd name="connsiteX9" fmla="*/ 26358 w 28263"/>
                <a:gd name="connsiteY9" fmla="*/ 4657 h 21801"/>
                <a:gd name="connsiteX10" fmla="*/ 24453 w 28263"/>
                <a:gd name="connsiteY10" fmla="*/ 1799 h 21801"/>
                <a:gd name="connsiteX11" fmla="*/ 25406 w 28263"/>
                <a:gd name="connsiteY11" fmla="*/ 847 h 21801"/>
                <a:gd name="connsiteX12" fmla="*/ 22548 w 28263"/>
                <a:gd name="connsiteY12" fmla="*/ 847 h 21801"/>
                <a:gd name="connsiteX13" fmla="*/ 22548 w 28263"/>
                <a:gd name="connsiteY13" fmla="*/ 1799 h 21801"/>
                <a:gd name="connsiteX14" fmla="*/ 20643 w 28263"/>
                <a:gd name="connsiteY14" fmla="*/ 847 h 21801"/>
                <a:gd name="connsiteX15" fmla="*/ 20643 w 28263"/>
                <a:gd name="connsiteY15" fmla="*/ 3704 h 21801"/>
                <a:gd name="connsiteX16" fmla="*/ 19691 w 28263"/>
                <a:gd name="connsiteY16" fmla="*/ 1799 h 21801"/>
                <a:gd name="connsiteX17" fmla="*/ 19691 w 28263"/>
                <a:gd name="connsiteY17" fmla="*/ 4657 h 21801"/>
                <a:gd name="connsiteX18" fmla="*/ 20643 w 28263"/>
                <a:gd name="connsiteY18" fmla="*/ 4657 h 21801"/>
                <a:gd name="connsiteX19" fmla="*/ 19691 w 28263"/>
                <a:gd name="connsiteY19" fmla="*/ 8467 h 21801"/>
                <a:gd name="connsiteX20" fmla="*/ 17786 w 28263"/>
                <a:gd name="connsiteY20" fmla="*/ 5609 h 21801"/>
                <a:gd name="connsiteX21" fmla="*/ 17786 w 28263"/>
                <a:gd name="connsiteY21" fmla="*/ 13229 h 21801"/>
                <a:gd name="connsiteX22" fmla="*/ 15881 w 28263"/>
                <a:gd name="connsiteY22" fmla="*/ 11324 h 21801"/>
                <a:gd name="connsiteX23" fmla="*/ 6356 w 28263"/>
                <a:gd name="connsiteY23" fmla="*/ 8467 h 21801"/>
                <a:gd name="connsiteX24" fmla="*/ 8261 w 28263"/>
                <a:gd name="connsiteY24" fmla="*/ 7514 h 21801"/>
                <a:gd name="connsiteX25" fmla="*/ 2546 w 28263"/>
                <a:gd name="connsiteY25" fmla="*/ 9419 h 21801"/>
                <a:gd name="connsiteX26" fmla="*/ 2546 w 28263"/>
                <a:gd name="connsiteY26" fmla="*/ 11324 h 21801"/>
                <a:gd name="connsiteX27" fmla="*/ 10166 w 28263"/>
                <a:gd name="connsiteY27" fmla="*/ 20849 h 21801"/>
                <a:gd name="connsiteX28" fmla="*/ 8261 w 28263"/>
                <a:gd name="connsiteY28" fmla="*/ 17992 h 21801"/>
                <a:gd name="connsiteX29" fmla="*/ 641 w 28263"/>
                <a:gd name="connsiteY29" fmla="*/ 17992 h 21801"/>
                <a:gd name="connsiteX30" fmla="*/ 2546 w 28263"/>
                <a:gd name="connsiteY30" fmla="*/ 21802 h 21801"/>
                <a:gd name="connsiteX31" fmla="*/ 17786 w 28263"/>
                <a:gd name="connsiteY31" fmla="*/ 20849 h 21801"/>
                <a:gd name="connsiteX32" fmla="*/ 13976 w 28263"/>
                <a:gd name="connsiteY32" fmla="*/ 18944 h 21801"/>
                <a:gd name="connsiteX33" fmla="*/ 14928 w 28263"/>
                <a:gd name="connsiteY33" fmla="*/ 17992 h 21801"/>
                <a:gd name="connsiteX34" fmla="*/ 10166 w 28263"/>
                <a:gd name="connsiteY34" fmla="*/ 15134 h 21801"/>
                <a:gd name="connsiteX35" fmla="*/ 13023 w 28263"/>
                <a:gd name="connsiteY35" fmla="*/ 15134 h 21801"/>
                <a:gd name="connsiteX36" fmla="*/ 12071 w 28263"/>
                <a:gd name="connsiteY36" fmla="*/ 13229 h 21801"/>
                <a:gd name="connsiteX37" fmla="*/ 14928 w 28263"/>
                <a:gd name="connsiteY37" fmla="*/ 9419 h 2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263" h="21801">
                  <a:moveTo>
                    <a:pt x="14928" y="9419"/>
                  </a:moveTo>
                  <a:cubicBezTo>
                    <a:pt x="14928" y="14182"/>
                    <a:pt x="17786" y="8467"/>
                    <a:pt x="17786" y="13229"/>
                  </a:cubicBezTo>
                  <a:cubicBezTo>
                    <a:pt x="19691" y="12277"/>
                    <a:pt x="23501" y="13229"/>
                    <a:pt x="23501" y="16087"/>
                  </a:cubicBezTo>
                  <a:cubicBezTo>
                    <a:pt x="26358" y="16087"/>
                    <a:pt x="25406" y="12277"/>
                    <a:pt x="27311" y="13229"/>
                  </a:cubicBezTo>
                  <a:lnTo>
                    <a:pt x="27311" y="8467"/>
                  </a:lnTo>
                  <a:cubicBezTo>
                    <a:pt x="27311" y="8467"/>
                    <a:pt x="28263" y="8467"/>
                    <a:pt x="28263" y="9419"/>
                  </a:cubicBezTo>
                  <a:lnTo>
                    <a:pt x="26358" y="7514"/>
                  </a:lnTo>
                  <a:cubicBezTo>
                    <a:pt x="26358" y="8467"/>
                    <a:pt x="25406" y="8467"/>
                    <a:pt x="24453" y="8467"/>
                  </a:cubicBezTo>
                  <a:lnTo>
                    <a:pt x="23501" y="4657"/>
                  </a:lnTo>
                  <a:lnTo>
                    <a:pt x="26358" y="4657"/>
                  </a:lnTo>
                  <a:lnTo>
                    <a:pt x="24453" y="1799"/>
                  </a:lnTo>
                  <a:lnTo>
                    <a:pt x="25406" y="847"/>
                  </a:lnTo>
                  <a:cubicBezTo>
                    <a:pt x="24453" y="-1058"/>
                    <a:pt x="23501" y="847"/>
                    <a:pt x="22548" y="847"/>
                  </a:cubicBezTo>
                  <a:cubicBezTo>
                    <a:pt x="22548" y="847"/>
                    <a:pt x="22548" y="1799"/>
                    <a:pt x="22548" y="1799"/>
                  </a:cubicBezTo>
                  <a:lnTo>
                    <a:pt x="20643" y="847"/>
                  </a:lnTo>
                  <a:cubicBezTo>
                    <a:pt x="21596" y="1799"/>
                    <a:pt x="22548" y="4657"/>
                    <a:pt x="20643" y="3704"/>
                  </a:cubicBezTo>
                  <a:cubicBezTo>
                    <a:pt x="20643" y="2752"/>
                    <a:pt x="21596" y="1799"/>
                    <a:pt x="19691" y="1799"/>
                  </a:cubicBezTo>
                  <a:cubicBezTo>
                    <a:pt x="19691" y="2752"/>
                    <a:pt x="19691" y="3704"/>
                    <a:pt x="19691" y="4657"/>
                  </a:cubicBezTo>
                  <a:lnTo>
                    <a:pt x="20643" y="4657"/>
                  </a:lnTo>
                  <a:cubicBezTo>
                    <a:pt x="21596" y="6562"/>
                    <a:pt x="19691" y="7514"/>
                    <a:pt x="19691" y="8467"/>
                  </a:cubicBezTo>
                  <a:cubicBezTo>
                    <a:pt x="19691" y="5609"/>
                    <a:pt x="17786" y="7514"/>
                    <a:pt x="17786" y="5609"/>
                  </a:cubicBezTo>
                  <a:cubicBezTo>
                    <a:pt x="21596" y="10372"/>
                    <a:pt x="13976" y="8467"/>
                    <a:pt x="17786" y="13229"/>
                  </a:cubicBezTo>
                  <a:cubicBezTo>
                    <a:pt x="15881" y="15134"/>
                    <a:pt x="16833" y="12277"/>
                    <a:pt x="15881" y="11324"/>
                  </a:cubicBezTo>
                  <a:cubicBezTo>
                    <a:pt x="13976" y="10372"/>
                    <a:pt x="9213" y="10372"/>
                    <a:pt x="6356" y="8467"/>
                  </a:cubicBezTo>
                  <a:lnTo>
                    <a:pt x="8261" y="7514"/>
                  </a:lnTo>
                  <a:cubicBezTo>
                    <a:pt x="5403" y="5609"/>
                    <a:pt x="3498" y="10372"/>
                    <a:pt x="2546" y="9419"/>
                  </a:cubicBezTo>
                  <a:lnTo>
                    <a:pt x="2546" y="11324"/>
                  </a:lnTo>
                  <a:cubicBezTo>
                    <a:pt x="4451" y="14182"/>
                    <a:pt x="10166" y="16087"/>
                    <a:pt x="10166" y="20849"/>
                  </a:cubicBezTo>
                  <a:lnTo>
                    <a:pt x="8261" y="17992"/>
                  </a:lnTo>
                  <a:cubicBezTo>
                    <a:pt x="6356" y="21802"/>
                    <a:pt x="2546" y="15134"/>
                    <a:pt x="641" y="17992"/>
                  </a:cubicBezTo>
                  <a:cubicBezTo>
                    <a:pt x="-1264" y="21802"/>
                    <a:pt x="1593" y="18944"/>
                    <a:pt x="2546" y="21802"/>
                  </a:cubicBezTo>
                  <a:cubicBezTo>
                    <a:pt x="7308" y="19897"/>
                    <a:pt x="13023" y="22754"/>
                    <a:pt x="17786" y="20849"/>
                  </a:cubicBezTo>
                  <a:cubicBezTo>
                    <a:pt x="16833" y="18944"/>
                    <a:pt x="13976" y="21802"/>
                    <a:pt x="13976" y="18944"/>
                  </a:cubicBezTo>
                  <a:lnTo>
                    <a:pt x="14928" y="17992"/>
                  </a:lnTo>
                  <a:cubicBezTo>
                    <a:pt x="13023" y="19897"/>
                    <a:pt x="12071" y="14182"/>
                    <a:pt x="10166" y="15134"/>
                  </a:cubicBezTo>
                  <a:cubicBezTo>
                    <a:pt x="10166" y="12277"/>
                    <a:pt x="12071" y="14182"/>
                    <a:pt x="13023" y="15134"/>
                  </a:cubicBezTo>
                  <a:lnTo>
                    <a:pt x="12071" y="13229"/>
                  </a:lnTo>
                  <a:cubicBezTo>
                    <a:pt x="13976" y="7514"/>
                    <a:pt x="13976" y="14182"/>
                    <a:pt x="14928" y="9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" name="Freeform: Shape 1293">
              <a:extLst>
                <a:ext uri="{FF2B5EF4-FFF2-40B4-BE49-F238E27FC236}">
                  <a16:creationId xmlns:a16="http://schemas.microsoft.com/office/drawing/2014/main" id="{E3DA6739-EEE2-40E5-A178-2D008640CF1F}"/>
                </a:ext>
              </a:extLst>
            </p:cNvPr>
            <p:cNvSpPr/>
            <p:nvPr/>
          </p:nvSpPr>
          <p:spPr>
            <a:xfrm>
              <a:off x="5697528" y="4951760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lnTo>
                    <a:pt x="0" y="0"/>
                  </a:ln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" name="Freeform: Shape 1294">
              <a:extLst>
                <a:ext uri="{FF2B5EF4-FFF2-40B4-BE49-F238E27FC236}">
                  <a16:creationId xmlns:a16="http://schemas.microsoft.com/office/drawing/2014/main" id="{F3E0D922-DC60-413B-83B6-A3D31758714C}"/>
                </a:ext>
              </a:extLst>
            </p:cNvPr>
            <p:cNvSpPr/>
            <p:nvPr/>
          </p:nvSpPr>
          <p:spPr>
            <a:xfrm>
              <a:off x="5748964" y="4884818"/>
              <a:ext cx="1905" cy="1219"/>
            </a:xfrm>
            <a:custGeom>
              <a:avLst/>
              <a:gdLst>
                <a:gd name="connsiteX0" fmla="*/ 0 w 1905"/>
                <a:gd name="connsiteY0" fmla="*/ 267 h 1219"/>
                <a:gd name="connsiteX1" fmla="*/ 1905 w 1905"/>
                <a:gd name="connsiteY1" fmla="*/ 1219 h 1219"/>
                <a:gd name="connsiteX2" fmla="*/ 0 w 1905"/>
                <a:gd name="connsiteY2" fmla="*/ 267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219">
                  <a:moveTo>
                    <a:pt x="0" y="267"/>
                  </a:moveTo>
                  <a:cubicBezTo>
                    <a:pt x="1905" y="1219"/>
                    <a:pt x="0" y="1219"/>
                    <a:pt x="1905" y="1219"/>
                  </a:cubicBezTo>
                  <a:cubicBezTo>
                    <a:pt x="952" y="1219"/>
                    <a:pt x="0" y="-686"/>
                    <a:pt x="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" name="Freeform: Shape 1295">
              <a:extLst>
                <a:ext uri="{FF2B5EF4-FFF2-40B4-BE49-F238E27FC236}">
                  <a16:creationId xmlns:a16="http://schemas.microsoft.com/office/drawing/2014/main" id="{216C4AD3-1D84-4C82-ACFA-DD7D7546F135}"/>
                </a:ext>
              </a:extLst>
            </p:cNvPr>
            <p:cNvSpPr/>
            <p:nvPr/>
          </p:nvSpPr>
          <p:spPr>
            <a:xfrm>
              <a:off x="5737110" y="4899372"/>
              <a:ext cx="3280" cy="2857"/>
            </a:xfrm>
            <a:custGeom>
              <a:avLst/>
              <a:gdLst>
                <a:gd name="connsiteX0" fmla="*/ 423 w 3280"/>
                <a:gd name="connsiteY0" fmla="*/ 0 h 2857"/>
                <a:gd name="connsiteX1" fmla="*/ 423 w 3280"/>
                <a:gd name="connsiteY1" fmla="*/ 1905 h 2857"/>
                <a:gd name="connsiteX2" fmla="*/ 3281 w 3280"/>
                <a:gd name="connsiteY2" fmla="*/ 2858 h 2857"/>
                <a:gd name="connsiteX3" fmla="*/ 3281 w 3280"/>
                <a:gd name="connsiteY3" fmla="*/ 953 h 2857"/>
                <a:gd name="connsiteX4" fmla="*/ 423 w 3280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0" h="2857">
                  <a:moveTo>
                    <a:pt x="423" y="0"/>
                  </a:moveTo>
                  <a:cubicBezTo>
                    <a:pt x="-529" y="1905"/>
                    <a:pt x="423" y="0"/>
                    <a:pt x="423" y="1905"/>
                  </a:cubicBezTo>
                  <a:lnTo>
                    <a:pt x="3281" y="2858"/>
                  </a:lnTo>
                  <a:lnTo>
                    <a:pt x="3281" y="953"/>
                  </a:lnTo>
                  <a:cubicBezTo>
                    <a:pt x="1376" y="2858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" name="Freeform: Shape 1296">
              <a:extLst>
                <a:ext uri="{FF2B5EF4-FFF2-40B4-BE49-F238E27FC236}">
                  <a16:creationId xmlns:a16="http://schemas.microsoft.com/office/drawing/2014/main" id="{0461532E-65FE-4D78-8685-1FD10223C903}"/>
                </a:ext>
              </a:extLst>
            </p:cNvPr>
            <p:cNvSpPr/>
            <p:nvPr/>
          </p:nvSpPr>
          <p:spPr>
            <a:xfrm>
              <a:off x="5739996" y="4899372"/>
              <a:ext cx="1347" cy="2164"/>
            </a:xfrm>
            <a:custGeom>
              <a:avLst/>
              <a:gdLst>
                <a:gd name="connsiteX0" fmla="*/ 395 w 1347"/>
                <a:gd name="connsiteY0" fmla="*/ 1905 h 2164"/>
                <a:gd name="connsiteX1" fmla="*/ 1347 w 1347"/>
                <a:gd name="connsiteY1" fmla="*/ 0 h 2164"/>
                <a:gd name="connsiteX2" fmla="*/ 395 w 1347"/>
                <a:gd name="connsiteY2" fmla="*/ 1905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2164">
                  <a:moveTo>
                    <a:pt x="395" y="1905"/>
                  </a:moveTo>
                  <a:cubicBezTo>
                    <a:pt x="1347" y="2858"/>
                    <a:pt x="395" y="953"/>
                    <a:pt x="1347" y="0"/>
                  </a:cubicBezTo>
                  <a:cubicBezTo>
                    <a:pt x="395" y="0"/>
                    <a:pt x="-558" y="0"/>
                    <a:pt x="39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" name="Freeform: Shape 1297">
              <a:extLst>
                <a:ext uri="{FF2B5EF4-FFF2-40B4-BE49-F238E27FC236}">
                  <a16:creationId xmlns:a16="http://schemas.microsoft.com/office/drawing/2014/main" id="{B2EEB10F-076A-4F02-BABE-3561706D5177}"/>
                </a:ext>
              </a:extLst>
            </p:cNvPr>
            <p:cNvSpPr/>
            <p:nvPr/>
          </p:nvSpPr>
          <p:spPr>
            <a:xfrm>
              <a:off x="5841356" y="4716069"/>
              <a:ext cx="2857" cy="3280"/>
            </a:xfrm>
            <a:custGeom>
              <a:avLst/>
              <a:gdLst>
                <a:gd name="connsiteX0" fmla="*/ 1905 w 2857"/>
                <a:gd name="connsiteY0" fmla="*/ 3281 h 3280"/>
                <a:gd name="connsiteX1" fmla="*/ 2857 w 2857"/>
                <a:gd name="connsiteY1" fmla="*/ 423 h 3280"/>
                <a:gd name="connsiteX2" fmla="*/ 0 w 2857"/>
                <a:gd name="connsiteY2" fmla="*/ 423 h 3280"/>
                <a:gd name="connsiteX3" fmla="*/ 1905 w 2857"/>
                <a:gd name="connsiteY3" fmla="*/ 3281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280">
                  <a:moveTo>
                    <a:pt x="1905" y="3281"/>
                  </a:moveTo>
                  <a:cubicBezTo>
                    <a:pt x="952" y="2328"/>
                    <a:pt x="1905" y="423"/>
                    <a:pt x="2857" y="423"/>
                  </a:cubicBezTo>
                  <a:cubicBezTo>
                    <a:pt x="1905" y="-529"/>
                    <a:pt x="952" y="423"/>
                    <a:pt x="0" y="423"/>
                  </a:cubicBezTo>
                  <a:lnTo>
                    <a:pt x="1905" y="32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" name="Freeform: Shape 1298">
              <a:extLst>
                <a:ext uri="{FF2B5EF4-FFF2-40B4-BE49-F238E27FC236}">
                  <a16:creationId xmlns:a16="http://schemas.microsoft.com/office/drawing/2014/main" id="{230F1FC9-B366-4384-A89D-AF2C364DABB1}"/>
                </a:ext>
              </a:extLst>
            </p:cNvPr>
            <p:cNvSpPr/>
            <p:nvPr/>
          </p:nvSpPr>
          <p:spPr>
            <a:xfrm>
              <a:off x="5772776" y="4828740"/>
              <a:ext cx="7619" cy="6285"/>
            </a:xfrm>
            <a:custGeom>
              <a:avLst/>
              <a:gdLst>
                <a:gd name="connsiteX0" fmla="*/ 7620 w 7619"/>
                <a:gd name="connsiteY0" fmla="*/ 2052 h 6285"/>
                <a:gd name="connsiteX1" fmla="*/ 1905 w 7619"/>
                <a:gd name="connsiteY1" fmla="*/ 1100 h 6285"/>
                <a:gd name="connsiteX2" fmla="*/ 0 w 7619"/>
                <a:gd name="connsiteY2" fmla="*/ 1100 h 6285"/>
                <a:gd name="connsiteX3" fmla="*/ 2857 w 7619"/>
                <a:gd name="connsiteY3" fmla="*/ 3957 h 6285"/>
                <a:gd name="connsiteX4" fmla="*/ 952 w 7619"/>
                <a:gd name="connsiteY4" fmla="*/ 3957 h 6285"/>
                <a:gd name="connsiteX5" fmla="*/ 952 w 7619"/>
                <a:gd name="connsiteY5" fmla="*/ 3957 h 6285"/>
                <a:gd name="connsiteX6" fmla="*/ 0 w 7619"/>
                <a:gd name="connsiteY6" fmla="*/ 3957 h 6285"/>
                <a:gd name="connsiteX7" fmla="*/ 952 w 7619"/>
                <a:gd name="connsiteY7" fmla="*/ 4910 h 6285"/>
                <a:gd name="connsiteX8" fmla="*/ 1905 w 7619"/>
                <a:gd name="connsiteY8" fmla="*/ 5862 h 6285"/>
                <a:gd name="connsiteX9" fmla="*/ 2857 w 7619"/>
                <a:gd name="connsiteY9" fmla="*/ 5862 h 6285"/>
                <a:gd name="connsiteX10" fmla="*/ 1905 w 7619"/>
                <a:gd name="connsiteY10" fmla="*/ 4910 h 6285"/>
                <a:gd name="connsiteX11" fmla="*/ 1905 w 7619"/>
                <a:gd name="connsiteY11" fmla="*/ 3957 h 6285"/>
                <a:gd name="connsiteX12" fmla="*/ 3810 w 7619"/>
                <a:gd name="connsiteY12" fmla="*/ 4910 h 6285"/>
                <a:gd name="connsiteX13" fmla="*/ 2857 w 7619"/>
                <a:gd name="connsiteY13" fmla="*/ 3005 h 6285"/>
                <a:gd name="connsiteX14" fmla="*/ 4763 w 7619"/>
                <a:gd name="connsiteY14" fmla="*/ 4910 h 6285"/>
                <a:gd name="connsiteX15" fmla="*/ 7620 w 7619"/>
                <a:gd name="connsiteY15" fmla="*/ 2052 h 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19" h="6285">
                  <a:moveTo>
                    <a:pt x="7620" y="2052"/>
                  </a:moveTo>
                  <a:cubicBezTo>
                    <a:pt x="5715" y="2052"/>
                    <a:pt x="1905" y="-805"/>
                    <a:pt x="1905" y="1100"/>
                  </a:cubicBezTo>
                  <a:cubicBezTo>
                    <a:pt x="1905" y="147"/>
                    <a:pt x="0" y="-805"/>
                    <a:pt x="0" y="1100"/>
                  </a:cubicBezTo>
                  <a:cubicBezTo>
                    <a:pt x="0" y="3005"/>
                    <a:pt x="2857" y="2052"/>
                    <a:pt x="2857" y="3957"/>
                  </a:cubicBezTo>
                  <a:lnTo>
                    <a:pt x="952" y="3957"/>
                  </a:lnTo>
                  <a:cubicBezTo>
                    <a:pt x="952" y="3957"/>
                    <a:pt x="952" y="3957"/>
                    <a:pt x="952" y="3957"/>
                  </a:cubicBezTo>
                  <a:cubicBezTo>
                    <a:pt x="952" y="3957"/>
                    <a:pt x="952" y="3957"/>
                    <a:pt x="0" y="3957"/>
                  </a:cubicBezTo>
                  <a:cubicBezTo>
                    <a:pt x="0" y="3957"/>
                    <a:pt x="0" y="3957"/>
                    <a:pt x="952" y="4910"/>
                  </a:cubicBezTo>
                  <a:cubicBezTo>
                    <a:pt x="952" y="5862"/>
                    <a:pt x="1905" y="5862"/>
                    <a:pt x="1905" y="5862"/>
                  </a:cubicBezTo>
                  <a:cubicBezTo>
                    <a:pt x="1905" y="5862"/>
                    <a:pt x="2857" y="6815"/>
                    <a:pt x="2857" y="5862"/>
                  </a:cubicBezTo>
                  <a:cubicBezTo>
                    <a:pt x="2857" y="4910"/>
                    <a:pt x="2857" y="4910"/>
                    <a:pt x="1905" y="4910"/>
                  </a:cubicBezTo>
                  <a:lnTo>
                    <a:pt x="1905" y="3957"/>
                  </a:lnTo>
                  <a:lnTo>
                    <a:pt x="3810" y="4910"/>
                  </a:lnTo>
                  <a:cubicBezTo>
                    <a:pt x="3810" y="4910"/>
                    <a:pt x="2857" y="3957"/>
                    <a:pt x="2857" y="3005"/>
                  </a:cubicBezTo>
                  <a:cubicBezTo>
                    <a:pt x="3810" y="3005"/>
                    <a:pt x="3810" y="4910"/>
                    <a:pt x="4763" y="4910"/>
                  </a:cubicBezTo>
                  <a:cubicBezTo>
                    <a:pt x="5715" y="3005"/>
                    <a:pt x="6668" y="2052"/>
                    <a:pt x="7620" y="2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1299">
              <a:extLst>
                <a:ext uri="{FF2B5EF4-FFF2-40B4-BE49-F238E27FC236}">
                  <a16:creationId xmlns:a16="http://schemas.microsoft.com/office/drawing/2014/main" id="{7681107C-2B98-46F5-9DB2-F3D13F544C31}"/>
                </a:ext>
              </a:extLst>
            </p:cNvPr>
            <p:cNvSpPr/>
            <p:nvPr/>
          </p:nvSpPr>
          <p:spPr>
            <a:xfrm>
              <a:off x="5831831" y="4710778"/>
              <a:ext cx="7619" cy="10477"/>
            </a:xfrm>
            <a:custGeom>
              <a:avLst/>
              <a:gdLst>
                <a:gd name="connsiteX0" fmla="*/ 4763 w 7619"/>
                <a:gd name="connsiteY0" fmla="*/ 3810 h 10477"/>
                <a:gd name="connsiteX1" fmla="*/ 4763 w 7619"/>
                <a:gd name="connsiteY1" fmla="*/ 9525 h 10477"/>
                <a:gd name="connsiteX2" fmla="*/ 5715 w 7619"/>
                <a:gd name="connsiteY2" fmla="*/ 10478 h 10477"/>
                <a:gd name="connsiteX3" fmla="*/ 4763 w 7619"/>
                <a:gd name="connsiteY3" fmla="*/ 3810 h 10477"/>
                <a:gd name="connsiteX4" fmla="*/ 7620 w 7619"/>
                <a:gd name="connsiteY4" fmla="*/ 2857 h 10477"/>
                <a:gd name="connsiteX5" fmla="*/ 4763 w 7619"/>
                <a:gd name="connsiteY5" fmla="*/ 953 h 10477"/>
                <a:gd name="connsiteX6" fmla="*/ 3810 w 7619"/>
                <a:gd name="connsiteY6" fmla="*/ 2857 h 10477"/>
                <a:gd name="connsiteX7" fmla="*/ 0 w 7619"/>
                <a:gd name="connsiteY7" fmla="*/ 0 h 10477"/>
                <a:gd name="connsiteX8" fmla="*/ 4763 w 7619"/>
                <a:gd name="connsiteY8" fmla="*/ 3810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9" h="10477">
                  <a:moveTo>
                    <a:pt x="4763" y="3810"/>
                  </a:moveTo>
                  <a:cubicBezTo>
                    <a:pt x="4763" y="5715"/>
                    <a:pt x="6667" y="7620"/>
                    <a:pt x="4763" y="9525"/>
                  </a:cubicBezTo>
                  <a:lnTo>
                    <a:pt x="5715" y="10478"/>
                  </a:lnTo>
                  <a:cubicBezTo>
                    <a:pt x="6667" y="7620"/>
                    <a:pt x="5715" y="6667"/>
                    <a:pt x="4763" y="3810"/>
                  </a:cubicBezTo>
                  <a:cubicBezTo>
                    <a:pt x="6667" y="5715"/>
                    <a:pt x="7620" y="4763"/>
                    <a:pt x="7620" y="2857"/>
                  </a:cubicBezTo>
                  <a:cubicBezTo>
                    <a:pt x="6667" y="1905"/>
                    <a:pt x="3810" y="2857"/>
                    <a:pt x="4763" y="953"/>
                  </a:cubicBezTo>
                  <a:lnTo>
                    <a:pt x="3810" y="2857"/>
                  </a:lnTo>
                  <a:cubicBezTo>
                    <a:pt x="1905" y="0"/>
                    <a:pt x="2857" y="953"/>
                    <a:pt x="0" y="0"/>
                  </a:cubicBezTo>
                  <a:cubicBezTo>
                    <a:pt x="0" y="1905"/>
                    <a:pt x="2857" y="1905"/>
                    <a:pt x="476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1300">
              <a:extLst>
                <a:ext uri="{FF2B5EF4-FFF2-40B4-BE49-F238E27FC236}">
                  <a16:creationId xmlns:a16="http://schemas.microsoft.com/office/drawing/2014/main" id="{1F956319-D992-46B2-884A-1755628B1211}"/>
                </a:ext>
              </a:extLst>
            </p:cNvPr>
            <p:cNvSpPr/>
            <p:nvPr/>
          </p:nvSpPr>
          <p:spPr>
            <a:xfrm>
              <a:off x="5838498" y="4709825"/>
              <a:ext cx="3810" cy="3809"/>
            </a:xfrm>
            <a:custGeom>
              <a:avLst/>
              <a:gdLst>
                <a:gd name="connsiteX0" fmla="*/ 953 w 3810"/>
                <a:gd name="connsiteY0" fmla="*/ 0 h 3809"/>
                <a:gd name="connsiteX1" fmla="*/ 0 w 3810"/>
                <a:gd name="connsiteY1" fmla="*/ 953 h 3809"/>
                <a:gd name="connsiteX2" fmla="*/ 3810 w 3810"/>
                <a:gd name="connsiteY2" fmla="*/ 3810 h 3809"/>
                <a:gd name="connsiteX3" fmla="*/ 953 w 3810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3809">
                  <a:moveTo>
                    <a:pt x="953" y="0"/>
                  </a:moveTo>
                  <a:lnTo>
                    <a:pt x="0" y="953"/>
                  </a:lnTo>
                  <a:lnTo>
                    <a:pt x="3810" y="3810"/>
                  </a:lnTo>
                  <a:cubicBezTo>
                    <a:pt x="3810" y="953"/>
                    <a:pt x="1905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1301">
              <a:extLst>
                <a:ext uri="{FF2B5EF4-FFF2-40B4-BE49-F238E27FC236}">
                  <a16:creationId xmlns:a16="http://schemas.microsoft.com/office/drawing/2014/main" id="{C0A1B4C6-1D17-421A-ADCD-F7ECEF431A31}"/>
                </a:ext>
              </a:extLst>
            </p:cNvPr>
            <p:cNvSpPr/>
            <p:nvPr/>
          </p:nvSpPr>
          <p:spPr>
            <a:xfrm>
              <a:off x="5823259" y="4733638"/>
              <a:ext cx="4762" cy="6667"/>
            </a:xfrm>
            <a:custGeom>
              <a:avLst/>
              <a:gdLst>
                <a:gd name="connsiteX0" fmla="*/ 2857 w 4762"/>
                <a:gd name="connsiteY0" fmla="*/ 0 h 6667"/>
                <a:gd name="connsiteX1" fmla="*/ 2857 w 4762"/>
                <a:gd name="connsiteY1" fmla="*/ 4763 h 6667"/>
                <a:gd name="connsiteX2" fmla="*/ 952 w 4762"/>
                <a:gd name="connsiteY2" fmla="*/ 3810 h 6667"/>
                <a:gd name="connsiteX3" fmla="*/ 1905 w 4762"/>
                <a:gd name="connsiteY3" fmla="*/ 953 h 6667"/>
                <a:gd name="connsiteX4" fmla="*/ 1905 w 4762"/>
                <a:gd name="connsiteY4" fmla="*/ 2857 h 6667"/>
                <a:gd name="connsiteX5" fmla="*/ 0 w 4762"/>
                <a:gd name="connsiteY5" fmla="*/ 2857 h 6667"/>
                <a:gd name="connsiteX6" fmla="*/ 3810 w 4762"/>
                <a:gd name="connsiteY6" fmla="*/ 6668 h 6667"/>
                <a:gd name="connsiteX7" fmla="*/ 4763 w 4762"/>
                <a:gd name="connsiteY7" fmla="*/ 1905 h 6667"/>
                <a:gd name="connsiteX8" fmla="*/ 2857 w 4762"/>
                <a:gd name="connsiteY8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" h="6667">
                  <a:moveTo>
                    <a:pt x="2857" y="0"/>
                  </a:moveTo>
                  <a:cubicBezTo>
                    <a:pt x="2857" y="953"/>
                    <a:pt x="5715" y="4763"/>
                    <a:pt x="2857" y="4763"/>
                  </a:cubicBezTo>
                  <a:cubicBezTo>
                    <a:pt x="1905" y="4763"/>
                    <a:pt x="1905" y="3810"/>
                    <a:pt x="952" y="3810"/>
                  </a:cubicBezTo>
                  <a:cubicBezTo>
                    <a:pt x="1905" y="2857"/>
                    <a:pt x="2857" y="1905"/>
                    <a:pt x="1905" y="953"/>
                  </a:cubicBezTo>
                  <a:lnTo>
                    <a:pt x="1905" y="2857"/>
                  </a:lnTo>
                  <a:lnTo>
                    <a:pt x="0" y="2857"/>
                  </a:lnTo>
                  <a:cubicBezTo>
                    <a:pt x="0" y="4763"/>
                    <a:pt x="2857" y="5715"/>
                    <a:pt x="3810" y="6668"/>
                  </a:cubicBezTo>
                  <a:cubicBezTo>
                    <a:pt x="5715" y="4763"/>
                    <a:pt x="2857" y="2857"/>
                    <a:pt x="4763" y="1905"/>
                  </a:cubicBez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1302">
              <a:extLst>
                <a:ext uri="{FF2B5EF4-FFF2-40B4-BE49-F238E27FC236}">
                  <a16:creationId xmlns:a16="http://schemas.microsoft.com/office/drawing/2014/main" id="{3EB0F2D6-711B-4CC7-BA94-78911BC71081}"/>
                </a:ext>
              </a:extLst>
            </p:cNvPr>
            <p:cNvSpPr/>
            <p:nvPr/>
          </p:nvSpPr>
          <p:spPr>
            <a:xfrm>
              <a:off x="5707053" y="4934615"/>
              <a:ext cx="2857" cy="3809"/>
            </a:xfrm>
            <a:custGeom>
              <a:avLst/>
              <a:gdLst>
                <a:gd name="connsiteX0" fmla="*/ 2857 w 2857"/>
                <a:gd name="connsiteY0" fmla="*/ 3810 h 3809"/>
                <a:gd name="connsiteX1" fmla="*/ 953 w 2857"/>
                <a:gd name="connsiteY1" fmla="*/ 953 h 3809"/>
                <a:gd name="connsiteX2" fmla="*/ 953 w 2857"/>
                <a:gd name="connsiteY2" fmla="*/ 953 h 3809"/>
                <a:gd name="connsiteX3" fmla="*/ 0 w 2857"/>
                <a:gd name="connsiteY3" fmla="*/ 0 h 3809"/>
                <a:gd name="connsiteX4" fmla="*/ 2857 w 2857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809">
                  <a:moveTo>
                    <a:pt x="2857" y="3810"/>
                  </a:moveTo>
                  <a:cubicBezTo>
                    <a:pt x="2857" y="2857"/>
                    <a:pt x="953" y="2857"/>
                    <a:pt x="953" y="953"/>
                  </a:cubicBezTo>
                  <a:lnTo>
                    <a:pt x="953" y="953"/>
                  </a:lnTo>
                  <a:lnTo>
                    <a:pt x="0" y="0"/>
                  </a:lnTo>
                  <a:cubicBezTo>
                    <a:pt x="953" y="2857"/>
                    <a:pt x="953" y="2857"/>
                    <a:pt x="285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1303">
              <a:extLst>
                <a:ext uri="{FF2B5EF4-FFF2-40B4-BE49-F238E27FC236}">
                  <a16:creationId xmlns:a16="http://schemas.microsoft.com/office/drawing/2014/main" id="{FD689EC3-BC4A-4012-9D66-AA9CBB0ABDC3}"/>
                </a:ext>
              </a:extLst>
            </p:cNvPr>
            <p:cNvSpPr/>
            <p:nvPr/>
          </p:nvSpPr>
          <p:spPr>
            <a:xfrm>
              <a:off x="5680384" y="4972852"/>
              <a:ext cx="1905" cy="3672"/>
            </a:xfrm>
            <a:custGeom>
              <a:avLst/>
              <a:gdLst>
                <a:gd name="connsiteX0" fmla="*/ 1905 w 1905"/>
                <a:gd name="connsiteY0" fmla="*/ 815 h 3672"/>
                <a:gd name="connsiteX1" fmla="*/ 952 w 1905"/>
                <a:gd name="connsiteY1" fmla="*/ 1767 h 3672"/>
                <a:gd name="connsiteX2" fmla="*/ 0 w 1905"/>
                <a:gd name="connsiteY2" fmla="*/ 815 h 3672"/>
                <a:gd name="connsiteX3" fmla="*/ 1905 w 1905"/>
                <a:gd name="connsiteY3" fmla="*/ 3673 h 3672"/>
                <a:gd name="connsiteX4" fmla="*/ 1905 w 1905"/>
                <a:gd name="connsiteY4" fmla="*/ 815 h 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672">
                  <a:moveTo>
                    <a:pt x="1905" y="815"/>
                  </a:moveTo>
                  <a:lnTo>
                    <a:pt x="952" y="1767"/>
                  </a:lnTo>
                  <a:cubicBezTo>
                    <a:pt x="952" y="815"/>
                    <a:pt x="0" y="-1090"/>
                    <a:pt x="0" y="815"/>
                  </a:cubicBezTo>
                  <a:cubicBezTo>
                    <a:pt x="952" y="815"/>
                    <a:pt x="1905" y="2720"/>
                    <a:pt x="1905" y="3673"/>
                  </a:cubicBezTo>
                  <a:lnTo>
                    <a:pt x="1905" y="8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1304">
              <a:extLst>
                <a:ext uri="{FF2B5EF4-FFF2-40B4-BE49-F238E27FC236}">
                  <a16:creationId xmlns:a16="http://schemas.microsoft.com/office/drawing/2014/main" id="{06372AF5-F3C3-4956-A4EA-BB26C450F32A}"/>
                </a:ext>
              </a:extLst>
            </p:cNvPr>
            <p:cNvSpPr/>
            <p:nvPr/>
          </p:nvSpPr>
          <p:spPr>
            <a:xfrm>
              <a:off x="5825164" y="4724918"/>
              <a:ext cx="4762" cy="4909"/>
            </a:xfrm>
            <a:custGeom>
              <a:avLst/>
              <a:gdLst>
                <a:gd name="connsiteX0" fmla="*/ 4763 w 4762"/>
                <a:gd name="connsiteY0" fmla="*/ 1100 h 4909"/>
                <a:gd name="connsiteX1" fmla="*/ 0 w 4762"/>
                <a:gd name="connsiteY1" fmla="*/ 1100 h 4909"/>
                <a:gd name="connsiteX2" fmla="*/ 3810 w 4762"/>
                <a:gd name="connsiteY2" fmla="*/ 4910 h 4909"/>
                <a:gd name="connsiteX3" fmla="*/ 4763 w 4762"/>
                <a:gd name="connsiteY3" fmla="*/ 1100 h 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4909">
                  <a:moveTo>
                    <a:pt x="4763" y="1100"/>
                  </a:moveTo>
                  <a:cubicBezTo>
                    <a:pt x="2857" y="-805"/>
                    <a:pt x="952" y="147"/>
                    <a:pt x="0" y="1100"/>
                  </a:cubicBezTo>
                  <a:cubicBezTo>
                    <a:pt x="952" y="2052"/>
                    <a:pt x="2857" y="4910"/>
                    <a:pt x="3810" y="4910"/>
                  </a:cubicBezTo>
                  <a:lnTo>
                    <a:pt x="4763" y="1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1305">
              <a:extLst>
                <a:ext uri="{FF2B5EF4-FFF2-40B4-BE49-F238E27FC236}">
                  <a16:creationId xmlns:a16="http://schemas.microsoft.com/office/drawing/2014/main" id="{98C63015-5C23-43E7-BCE8-98E3439B2B35}"/>
                </a:ext>
              </a:extLst>
            </p:cNvPr>
            <p:cNvSpPr/>
            <p:nvPr/>
          </p:nvSpPr>
          <p:spPr>
            <a:xfrm>
              <a:off x="5823259" y="4726256"/>
              <a:ext cx="1905" cy="714"/>
            </a:xfrm>
            <a:custGeom>
              <a:avLst/>
              <a:gdLst>
                <a:gd name="connsiteX0" fmla="*/ 0 w 1905"/>
                <a:gd name="connsiteY0" fmla="*/ 714 h 714"/>
                <a:gd name="connsiteX1" fmla="*/ 1905 w 1905"/>
                <a:gd name="connsiteY1" fmla="*/ 714 h 714"/>
                <a:gd name="connsiteX2" fmla="*/ 0 w 190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714">
                  <a:moveTo>
                    <a:pt x="0" y="714"/>
                  </a:moveTo>
                  <a:cubicBezTo>
                    <a:pt x="952" y="714"/>
                    <a:pt x="952" y="714"/>
                    <a:pt x="1905" y="714"/>
                  </a:cubicBezTo>
                  <a:cubicBezTo>
                    <a:pt x="952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1306">
              <a:extLst>
                <a:ext uri="{FF2B5EF4-FFF2-40B4-BE49-F238E27FC236}">
                  <a16:creationId xmlns:a16="http://schemas.microsoft.com/office/drawing/2014/main" id="{AFC83094-AA93-415D-AAA2-98C2C28B59AB}"/>
                </a:ext>
              </a:extLst>
            </p:cNvPr>
            <p:cNvSpPr/>
            <p:nvPr/>
          </p:nvSpPr>
          <p:spPr>
            <a:xfrm>
              <a:off x="5669906" y="4979274"/>
              <a:ext cx="3809" cy="5131"/>
            </a:xfrm>
            <a:custGeom>
              <a:avLst/>
              <a:gdLst>
                <a:gd name="connsiteX0" fmla="*/ 3810 w 3809"/>
                <a:gd name="connsiteY0" fmla="*/ 2966 h 5131"/>
                <a:gd name="connsiteX1" fmla="*/ 1905 w 3809"/>
                <a:gd name="connsiteY1" fmla="*/ 108 h 5131"/>
                <a:gd name="connsiteX2" fmla="*/ 0 w 3809"/>
                <a:gd name="connsiteY2" fmla="*/ 2966 h 5131"/>
                <a:gd name="connsiteX3" fmla="*/ 3810 w 3809"/>
                <a:gd name="connsiteY3" fmla="*/ 2966 h 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5131">
                  <a:moveTo>
                    <a:pt x="3810" y="2966"/>
                  </a:moveTo>
                  <a:cubicBezTo>
                    <a:pt x="1905" y="4870"/>
                    <a:pt x="2858" y="-844"/>
                    <a:pt x="1905" y="108"/>
                  </a:cubicBezTo>
                  <a:cubicBezTo>
                    <a:pt x="2858" y="2013"/>
                    <a:pt x="0" y="2013"/>
                    <a:pt x="0" y="2966"/>
                  </a:cubicBezTo>
                  <a:cubicBezTo>
                    <a:pt x="953" y="1060"/>
                    <a:pt x="2858" y="8681"/>
                    <a:pt x="3810" y="29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" name="Freeform: Shape 1307">
              <a:extLst>
                <a:ext uri="{FF2B5EF4-FFF2-40B4-BE49-F238E27FC236}">
                  <a16:creationId xmlns:a16="http://schemas.microsoft.com/office/drawing/2014/main" id="{98C3E619-46BF-4CB8-B643-B199625AE6A7}"/>
                </a:ext>
              </a:extLst>
            </p:cNvPr>
            <p:cNvSpPr/>
            <p:nvPr/>
          </p:nvSpPr>
          <p:spPr>
            <a:xfrm>
              <a:off x="5677526" y="4968905"/>
              <a:ext cx="1905" cy="2857"/>
            </a:xfrm>
            <a:custGeom>
              <a:avLst/>
              <a:gdLst>
                <a:gd name="connsiteX0" fmla="*/ 952 w 1905"/>
                <a:gd name="connsiteY0" fmla="*/ 0 h 2857"/>
                <a:gd name="connsiteX1" fmla="*/ 0 w 1905"/>
                <a:gd name="connsiteY1" fmla="*/ 952 h 2857"/>
                <a:gd name="connsiteX2" fmla="*/ 1905 w 1905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952" y="0"/>
                  </a:moveTo>
                  <a:lnTo>
                    <a:pt x="0" y="952"/>
                  </a:lnTo>
                  <a:lnTo>
                    <a:pt x="1905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" name="Freeform: Shape 1308">
              <a:extLst>
                <a:ext uri="{FF2B5EF4-FFF2-40B4-BE49-F238E27FC236}">
                  <a16:creationId xmlns:a16="http://schemas.microsoft.com/office/drawing/2014/main" id="{CBCB8441-D75C-4B17-804D-D75CE3A72D36}"/>
                </a:ext>
              </a:extLst>
            </p:cNvPr>
            <p:cNvSpPr/>
            <p:nvPr/>
          </p:nvSpPr>
          <p:spPr>
            <a:xfrm>
              <a:off x="5764203" y="482507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" name="Freeform: Shape 1309">
              <a:extLst>
                <a:ext uri="{FF2B5EF4-FFF2-40B4-BE49-F238E27FC236}">
                  <a16:creationId xmlns:a16="http://schemas.microsoft.com/office/drawing/2014/main" id="{486B4AF4-B67C-4759-87A5-2A956F9E207F}"/>
                </a:ext>
              </a:extLst>
            </p:cNvPr>
            <p:cNvSpPr/>
            <p:nvPr/>
          </p:nvSpPr>
          <p:spPr>
            <a:xfrm>
              <a:off x="5757536" y="4824125"/>
              <a:ext cx="12382" cy="6667"/>
            </a:xfrm>
            <a:custGeom>
              <a:avLst/>
              <a:gdLst>
                <a:gd name="connsiteX0" fmla="*/ 8573 w 12382"/>
                <a:gd name="connsiteY0" fmla="*/ 6668 h 6667"/>
                <a:gd name="connsiteX1" fmla="*/ 12383 w 12382"/>
                <a:gd name="connsiteY1" fmla="*/ 3810 h 6667"/>
                <a:gd name="connsiteX2" fmla="*/ 7620 w 12382"/>
                <a:gd name="connsiteY2" fmla="*/ 2857 h 6667"/>
                <a:gd name="connsiteX3" fmla="*/ 7620 w 12382"/>
                <a:gd name="connsiteY3" fmla="*/ 1905 h 6667"/>
                <a:gd name="connsiteX4" fmla="*/ 0 w 12382"/>
                <a:gd name="connsiteY4" fmla="*/ 0 h 6667"/>
                <a:gd name="connsiteX5" fmla="*/ 953 w 12382"/>
                <a:gd name="connsiteY5" fmla="*/ 3810 h 6667"/>
                <a:gd name="connsiteX6" fmla="*/ 9525 w 12382"/>
                <a:gd name="connsiteY6" fmla="*/ 4763 h 6667"/>
                <a:gd name="connsiteX7" fmla="*/ 8573 w 12382"/>
                <a:gd name="connsiteY7" fmla="*/ 6668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" h="6667">
                  <a:moveTo>
                    <a:pt x="8573" y="6668"/>
                  </a:moveTo>
                  <a:cubicBezTo>
                    <a:pt x="9525" y="6668"/>
                    <a:pt x="10478" y="3810"/>
                    <a:pt x="12383" y="3810"/>
                  </a:cubicBezTo>
                  <a:lnTo>
                    <a:pt x="7620" y="2857"/>
                  </a:lnTo>
                  <a:cubicBezTo>
                    <a:pt x="7620" y="2857"/>
                    <a:pt x="7620" y="1905"/>
                    <a:pt x="7620" y="1905"/>
                  </a:cubicBezTo>
                  <a:cubicBezTo>
                    <a:pt x="4763" y="953"/>
                    <a:pt x="2858" y="1905"/>
                    <a:pt x="0" y="0"/>
                  </a:cubicBezTo>
                  <a:lnTo>
                    <a:pt x="953" y="3810"/>
                  </a:lnTo>
                  <a:cubicBezTo>
                    <a:pt x="3810" y="1905"/>
                    <a:pt x="6668" y="7620"/>
                    <a:pt x="9525" y="4763"/>
                  </a:cubicBezTo>
                  <a:cubicBezTo>
                    <a:pt x="9525" y="5715"/>
                    <a:pt x="7620" y="5715"/>
                    <a:pt x="8573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" name="Freeform: Shape 1310">
              <a:extLst>
                <a:ext uri="{FF2B5EF4-FFF2-40B4-BE49-F238E27FC236}">
                  <a16:creationId xmlns:a16="http://schemas.microsoft.com/office/drawing/2014/main" id="{8BA66EEE-707F-405D-A3F5-30B8307C91AE}"/>
                </a:ext>
              </a:extLst>
            </p:cNvPr>
            <p:cNvSpPr/>
            <p:nvPr/>
          </p:nvSpPr>
          <p:spPr>
            <a:xfrm>
              <a:off x="5802303" y="4762213"/>
              <a:ext cx="952" cy="1905"/>
            </a:xfrm>
            <a:custGeom>
              <a:avLst/>
              <a:gdLst>
                <a:gd name="connsiteX0" fmla="*/ 0 w 952"/>
                <a:gd name="connsiteY0" fmla="*/ 1905 h 1905"/>
                <a:gd name="connsiteX1" fmla="*/ 0 w 952"/>
                <a:gd name="connsiteY1" fmla="*/ 1905 h 1905"/>
                <a:gd name="connsiteX2" fmla="*/ 953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1905"/>
                  </a:moveTo>
                  <a:lnTo>
                    <a:pt x="0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" name="Freeform: Shape 1311">
              <a:extLst>
                <a:ext uri="{FF2B5EF4-FFF2-40B4-BE49-F238E27FC236}">
                  <a16:creationId xmlns:a16="http://schemas.microsoft.com/office/drawing/2014/main" id="{8E040631-1098-480D-AEFF-A9232D959977}"/>
                </a:ext>
              </a:extLst>
            </p:cNvPr>
            <p:cNvSpPr/>
            <p:nvPr/>
          </p:nvSpPr>
          <p:spPr>
            <a:xfrm>
              <a:off x="5666096" y="4982240"/>
              <a:ext cx="1905" cy="423"/>
            </a:xfrm>
            <a:custGeom>
              <a:avLst/>
              <a:gdLst>
                <a:gd name="connsiteX0" fmla="*/ 1905 w 1905"/>
                <a:gd name="connsiteY0" fmla="*/ 0 h 423"/>
                <a:gd name="connsiteX1" fmla="*/ 0 w 1905"/>
                <a:gd name="connsiteY1" fmla="*/ 0 h 423"/>
                <a:gd name="connsiteX2" fmla="*/ 1905 w 190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423">
                  <a:moveTo>
                    <a:pt x="1905" y="0"/>
                  </a:moveTo>
                  <a:lnTo>
                    <a:pt x="0" y="0"/>
                  </a:lnTo>
                  <a:cubicBezTo>
                    <a:pt x="953" y="953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" name="Freeform: Shape 1312">
              <a:extLst>
                <a:ext uri="{FF2B5EF4-FFF2-40B4-BE49-F238E27FC236}">
                  <a16:creationId xmlns:a16="http://schemas.microsoft.com/office/drawing/2014/main" id="{AEB93840-8B9C-446C-9C99-A5C4D7B60091}"/>
                </a:ext>
              </a:extLst>
            </p:cNvPr>
            <p:cNvSpPr/>
            <p:nvPr/>
          </p:nvSpPr>
          <p:spPr>
            <a:xfrm>
              <a:off x="5743248" y="4854605"/>
              <a:ext cx="2857" cy="1904"/>
            </a:xfrm>
            <a:custGeom>
              <a:avLst/>
              <a:gdLst>
                <a:gd name="connsiteX0" fmla="*/ 0 w 2857"/>
                <a:gd name="connsiteY0" fmla="*/ 952 h 1904"/>
                <a:gd name="connsiteX1" fmla="*/ 2858 w 2857"/>
                <a:gd name="connsiteY1" fmla="*/ 1905 h 1904"/>
                <a:gd name="connsiteX2" fmla="*/ 953 w 2857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4">
                  <a:moveTo>
                    <a:pt x="0" y="952"/>
                  </a:moveTo>
                  <a:lnTo>
                    <a:pt x="2858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1313">
              <a:extLst>
                <a:ext uri="{FF2B5EF4-FFF2-40B4-BE49-F238E27FC236}">
                  <a16:creationId xmlns:a16="http://schemas.microsoft.com/office/drawing/2014/main" id="{FB1AE6B3-8765-4925-8154-FE44207BFBA2}"/>
                </a:ext>
              </a:extLst>
            </p:cNvPr>
            <p:cNvSpPr/>
            <p:nvPr/>
          </p:nvSpPr>
          <p:spPr>
            <a:xfrm>
              <a:off x="5641331" y="4952713"/>
              <a:ext cx="31432" cy="24765"/>
            </a:xfrm>
            <a:custGeom>
              <a:avLst/>
              <a:gdLst>
                <a:gd name="connsiteX0" fmla="*/ 13335 w 31432"/>
                <a:gd name="connsiteY0" fmla="*/ 12382 h 24765"/>
                <a:gd name="connsiteX1" fmla="*/ 19050 w 31432"/>
                <a:gd name="connsiteY1" fmla="*/ 20003 h 24765"/>
                <a:gd name="connsiteX2" fmla="*/ 17145 w 31432"/>
                <a:gd name="connsiteY2" fmla="*/ 20955 h 24765"/>
                <a:gd name="connsiteX3" fmla="*/ 18097 w 31432"/>
                <a:gd name="connsiteY3" fmla="*/ 22860 h 24765"/>
                <a:gd name="connsiteX4" fmla="*/ 17145 w 31432"/>
                <a:gd name="connsiteY4" fmla="*/ 22860 h 24765"/>
                <a:gd name="connsiteX5" fmla="*/ 20955 w 31432"/>
                <a:gd name="connsiteY5" fmla="*/ 23813 h 24765"/>
                <a:gd name="connsiteX6" fmla="*/ 20955 w 31432"/>
                <a:gd name="connsiteY6" fmla="*/ 23813 h 24765"/>
                <a:gd name="connsiteX7" fmla="*/ 20955 w 31432"/>
                <a:gd name="connsiteY7" fmla="*/ 24765 h 24765"/>
                <a:gd name="connsiteX8" fmla="*/ 23813 w 31432"/>
                <a:gd name="connsiteY8" fmla="*/ 20003 h 24765"/>
                <a:gd name="connsiteX9" fmla="*/ 23813 w 31432"/>
                <a:gd name="connsiteY9" fmla="*/ 20003 h 24765"/>
                <a:gd name="connsiteX10" fmla="*/ 25718 w 31432"/>
                <a:gd name="connsiteY10" fmla="*/ 20955 h 24765"/>
                <a:gd name="connsiteX11" fmla="*/ 23813 w 31432"/>
                <a:gd name="connsiteY11" fmla="*/ 19050 h 24765"/>
                <a:gd name="connsiteX12" fmla="*/ 20955 w 31432"/>
                <a:gd name="connsiteY12" fmla="*/ 16193 h 24765"/>
                <a:gd name="connsiteX13" fmla="*/ 20003 w 31432"/>
                <a:gd name="connsiteY13" fmla="*/ 17145 h 24765"/>
                <a:gd name="connsiteX14" fmla="*/ 18097 w 31432"/>
                <a:gd name="connsiteY14" fmla="*/ 14288 h 24765"/>
                <a:gd name="connsiteX15" fmla="*/ 21908 w 31432"/>
                <a:gd name="connsiteY15" fmla="*/ 17145 h 24765"/>
                <a:gd name="connsiteX16" fmla="*/ 21908 w 31432"/>
                <a:gd name="connsiteY16" fmla="*/ 16193 h 24765"/>
                <a:gd name="connsiteX17" fmla="*/ 22860 w 31432"/>
                <a:gd name="connsiteY17" fmla="*/ 18097 h 24765"/>
                <a:gd name="connsiteX18" fmla="*/ 27622 w 31432"/>
                <a:gd name="connsiteY18" fmla="*/ 14288 h 24765"/>
                <a:gd name="connsiteX19" fmla="*/ 29528 w 31432"/>
                <a:gd name="connsiteY19" fmla="*/ 16193 h 24765"/>
                <a:gd name="connsiteX20" fmla="*/ 28575 w 31432"/>
                <a:gd name="connsiteY20" fmla="*/ 14288 h 24765"/>
                <a:gd name="connsiteX21" fmla="*/ 31433 w 31432"/>
                <a:gd name="connsiteY21" fmla="*/ 14288 h 24765"/>
                <a:gd name="connsiteX22" fmla="*/ 31433 w 31432"/>
                <a:gd name="connsiteY22" fmla="*/ 12382 h 24765"/>
                <a:gd name="connsiteX23" fmla="*/ 28575 w 31432"/>
                <a:gd name="connsiteY23" fmla="*/ 11430 h 24765"/>
                <a:gd name="connsiteX24" fmla="*/ 28575 w 31432"/>
                <a:gd name="connsiteY24" fmla="*/ 13335 h 24765"/>
                <a:gd name="connsiteX25" fmla="*/ 26670 w 31432"/>
                <a:gd name="connsiteY25" fmla="*/ 12382 h 24765"/>
                <a:gd name="connsiteX26" fmla="*/ 25718 w 31432"/>
                <a:gd name="connsiteY26" fmla="*/ 8572 h 24765"/>
                <a:gd name="connsiteX27" fmla="*/ 22860 w 31432"/>
                <a:gd name="connsiteY27" fmla="*/ 9525 h 24765"/>
                <a:gd name="connsiteX28" fmla="*/ 20003 w 31432"/>
                <a:gd name="connsiteY28" fmla="*/ 4763 h 24765"/>
                <a:gd name="connsiteX29" fmla="*/ 19050 w 31432"/>
                <a:gd name="connsiteY29" fmla="*/ 6668 h 24765"/>
                <a:gd name="connsiteX30" fmla="*/ 16193 w 31432"/>
                <a:gd name="connsiteY30" fmla="*/ 6668 h 24765"/>
                <a:gd name="connsiteX31" fmla="*/ 17145 w 31432"/>
                <a:gd name="connsiteY31" fmla="*/ 4763 h 24765"/>
                <a:gd name="connsiteX32" fmla="*/ 15240 w 31432"/>
                <a:gd name="connsiteY32" fmla="*/ 4763 h 24765"/>
                <a:gd name="connsiteX33" fmla="*/ 14288 w 31432"/>
                <a:gd name="connsiteY33" fmla="*/ 1905 h 24765"/>
                <a:gd name="connsiteX34" fmla="*/ 12383 w 31432"/>
                <a:gd name="connsiteY34" fmla="*/ 3810 h 24765"/>
                <a:gd name="connsiteX35" fmla="*/ 10478 w 31432"/>
                <a:gd name="connsiteY35" fmla="*/ 2857 h 24765"/>
                <a:gd name="connsiteX36" fmla="*/ 10478 w 31432"/>
                <a:gd name="connsiteY36" fmla="*/ 4763 h 24765"/>
                <a:gd name="connsiteX37" fmla="*/ 0 w 31432"/>
                <a:gd name="connsiteY37" fmla="*/ 0 h 24765"/>
                <a:gd name="connsiteX38" fmla="*/ 953 w 31432"/>
                <a:gd name="connsiteY38" fmla="*/ 3810 h 24765"/>
                <a:gd name="connsiteX39" fmla="*/ 953 w 31432"/>
                <a:gd name="connsiteY39" fmla="*/ 2857 h 24765"/>
                <a:gd name="connsiteX40" fmla="*/ 1905 w 31432"/>
                <a:gd name="connsiteY40" fmla="*/ 5715 h 24765"/>
                <a:gd name="connsiteX41" fmla="*/ 0 w 31432"/>
                <a:gd name="connsiteY41" fmla="*/ 6668 h 24765"/>
                <a:gd name="connsiteX42" fmla="*/ 6668 w 31432"/>
                <a:gd name="connsiteY42" fmla="*/ 13335 h 24765"/>
                <a:gd name="connsiteX43" fmla="*/ 8572 w 31432"/>
                <a:gd name="connsiteY43" fmla="*/ 12382 h 24765"/>
                <a:gd name="connsiteX44" fmla="*/ 9525 w 31432"/>
                <a:gd name="connsiteY44" fmla="*/ 14288 h 24765"/>
                <a:gd name="connsiteX45" fmla="*/ 13335 w 31432"/>
                <a:gd name="connsiteY45" fmla="*/ 12382 h 24765"/>
                <a:gd name="connsiteX46" fmla="*/ 20003 w 31432"/>
                <a:gd name="connsiteY46" fmla="*/ 19050 h 24765"/>
                <a:gd name="connsiteX47" fmla="*/ 20003 w 31432"/>
                <a:gd name="connsiteY47" fmla="*/ 19050 h 24765"/>
                <a:gd name="connsiteX48" fmla="*/ 20003 w 31432"/>
                <a:gd name="connsiteY48" fmla="*/ 19050 h 24765"/>
                <a:gd name="connsiteX49" fmla="*/ 20003 w 31432"/>
                <a:gd name="connsiteY49" fmla="*/ 19050 h 2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432" h="24765">
                  <a:moveTo>
                    <a:pt x="13335" y="12382"/>
                  </a:moveTo>
                  <a:cubicBezTo>
                    <a:pt x="14288" y="16193"/>
                    <a:pt x="17145" y="18097"/>
                    <a:pt x="19050" y="20003"/>
                  </a:cubicBezTo>
                  <a:cubicBezTo>
                    <a:pt x="19050" y="20955"/>
                    <a:pt x="18097" y="21907"/>
                    <a:pt x="17145" y="20955"/>
                  </a:cubicBezTo>
                  <a:lnTo>
                    <a:pt x="18097" y="22860"/>
                  </a:lnTo>
                  <a:lnTo>
                    <a:pt x="17145" y="22860"/>
                  </a:lnTo>
                  <a:cubicBezTo>
                    <a:pt x="17145" y="25718"/>
                    <a:pt x="19050" y="24765"/>
                    <a:pt x="20955" y="23813"/>
                  </a:cubicBezTo>
                  <a:lnTo>
                    <a:pt x="20955" y="23813"/>
                  </a:lnTo>
                  <a:cubicBezTo>
                    <a:pt x="20955" y="23813"/>
                    <a:pt x="20955" y="23813"/>
                    <a:pt x="20955" y="24765"/>
                  </a:cubicBezTo>
                  <a:cubicBezTo>
                    <a:pt x="21908" y="22860"/>
                    <a:pt x="23813" y="22860"/>
                    <a:pt x="23813" y="20003"/>
                  </a:cubicBezTo>
                  <a:cubicBezTo>
                    <a:pt x="23813" y="20003"/>
                    <a:pt x="23813" y="20003"/>
                    <a:pt x="23813" y="20003"/>
                  </a:cubicBezTo>
                  <a:cubicBezTo>
                    <a:pt x="23813" y="20003"/>
                    <a:pt x="24765" y="20003"/>
                    <a:pt x="25718" y="20955"/>
                  </a:cubicBezTo>
                  <a:cubicBezTo>
                    <a:pt x="25718" y="19050"/>
                    <a:pt x="24765" y="19050"/>
                    <a:pt x="23813" y="19050"/>
                  </a:cubicBezTo>
                  <a:cubicBezTo>
                    <a:pt x="23813" y="18097"/>
                    <a:pt x="21908" y="19050"/>
                    <a:pt x="20955" y="16193"/>
                  </a:cubicBezTo>
                  <a:cubicBezTo>
                    <a:pt x="20955" y="16193"/>
                    <a:pt x="20955" y="17145"/>
                    <a:pt x="20003" y="17145"/>
                  </a:cubicBezTo>
                  <a:cubicBezTo>
                    <a:pt x="19050" y="16193"/>
                    <a:pt x="18097" y="17145"/>
                    <a:pt x="18097" y="14288"/>
                  </a:cubicBezTo>
                  <a:cubicBezTo>
                    <a:pt x="20003" y="14288"/>
                    <a:pt x="20003" y="16193"/>
                    <a:pt x="21908" y="17145"/>
                  </a:cubicBezTo>
                  <a:cubicBezTo>
                    <a:pt x="21908" y="17145"/>
                    <a:pt x="21908" y="16193"/>
                    <a:pt x="21908" y="16193"/>
                  </a:cubicBezTo>
                  <a:lnTo>
                    <a:pt x="22860" y="18097"/>
                  </a:lnTo>
                  <a:cubicBezTo>
                    <a:pt x="24765" y="15240"/>
                    <a:pt x="24765" y="16193"/>
                    <a:pt x="27622" y="14288"/>
                  </a:cubicBezTo>
                  <a:lnTo>
                    <a:pt x="29528" y="16193"/>
                  </a:lnTo>
                  <a:lnTo>
                    <a:pt x="28575" y="14288"/>
                  </a:lnTo>
                  <a:lnTo>
                    <a:pt x="31433" y="14288"/>
                  </a:lnTo>
                  <a:lnTo>
                    <a:pt x="31433" y="12382"/>
                  </a:lnTo>
                  <a:cubicBezTo>
                    <a:pt x="29528" y="11430"/>
                    <a:pt x="29528" y="14288"/>
                    <a:pt x="28575" y="11430"/>
                  </a:cubicBezTo>
                  <a:lnTo>
                    <a:pt x="28575" y="13335"/>
                  </a:lnTo>
                  <a:cubicBezTo>
                    <a:pt x="26670" y="11430"/>
                    <a:pt x="27622" y="15240"/>
                    <a:pt x="26670" y="12382"/>
                  </a:cubicBezTo>
                  <a:cubicBezTo>
                    <a:pt x="28575" y="12382"/>
                    <a:pt x="24765" y="10478"/>
                    <a:pt x="25718" y="8572"/>
                  </a:cubicBezTo>
                  <a:cubicBezTo>
                    <a:pt x="24765" y="9525"/>
                    <a:pt x="23813" y="8572"/>
                    <a:pt x="22860" y="9525"/>
                  </a:cubicBezTo>
                  <a:cubicBezTo>
                    <a:pt x="24765" y="7620"/>
                    <a:pt x="20955" y="5715"/>
                    <a:pt x="20003" y="4763"/>
                  </a:cubicBezTo>
                  <a:cubicBezTo>
                    <a:pt x="20955" y="7620"/>
                    <a:pt x="18097" y="3810"/>
                    <a:pt x="19050" y="6668"/>
                  </a:cubicBezTo>
                  <a:cubicBezTo>
                    <a:pt x="18097" y="6668"/>
                    <a:pt x="17145" y="6668"/>
                    <a:pt x="16193" y="6668"/>
                  </a:cubicBezTo>
                  <a:cubicBezTo>
                    <a:pt x="16193" y="6668"/>
                    <a:pt x="17145" y="5715"/>
                    <a:pt x="17145" y="4763"/>
                  </a:cubicBezTo>
                  <a:cubicBezTo>
                    <a:pt x="16193" y="4763"/>
                    <a:pt x="16193" y="2857"/>
                    <a:pt x="15240" y="4763"/>
                  </a:cubicBezTo>
                  <a:lnTo>
                    <a:pt x="14288" y="1905"/>
                  </a:lnTo>
                  <a:cubicBezTo>
                    <a:pt x="13335" y="3810"/>
                    <a:pt x="13335" y="3810"/>
                    <a:pt x="12383" y="3810"/>
                  </a:cubicBezTo>
                  <a:cubicBezTo>
                    <a:pt x="11430" y="3810"/>
                    <a:pt x="11430" y="2857"/>
                    <a:pt x="10478" y="2857"/>
                  </a:cubicBezTo>
                  <a:cubicBezTo>
                    <a:pt x="10478" y="3810"/>
                    <a:pt x="9525" y="3810"/>
                    <a:pt x="10478" y="4763"/>
                  </a:cubicBezTo>
                  <a:cubicBezTo>
                    <a:pt x="7620" y="0"/>
                    <a:pt x="1905" y="0"/>
                    <a:pt x="0" y="0"/>
                  </a:cubicBezTo>
                  <a:cubicBezTo>
                    <a:pt x="953" y="1905"/>
                    <a:pt x="-953" y="953"/>
                    <a:pt x="953" y="3810"/>
                  </a:cubicBezTo>
                  <a:cubicBezTo>
                    <a:pt x="953" y="2857"/>
                    <a:pt x="953" y="2857"/>
                    <a:pt x="953" y="2857"/>
                  </a:cubicBezTo>
                  <a:cubicBezTo>
                    <a:pt x="953" y="3810"/>
                    <a:pt x="1905" y="4763"/>
                    <a:pt x="1905" y="5715"/>
                  </a:cubicBezTo>
                  <a:lnTo>
                    <a:pt x="0" y="6668"/>
                  </a:lnTo>
                  <a:cubicBezTo>
                    <a:pt x="1905" y="9525"/>
                    <a:pt x="3810" y="11430"/>
                    <a:pt x="6668" y="13335"/>
                  </a:cubicBezTo>
                  <a:cubicBezTo>
                    <a:pt x="6668" y="12382"/>
                    <a:pt x="7620" y="13335"/>
                    <a:pt x="8572" y="12382"/>
                  </a:cubicBezTo>
                  <a:cubicBezTo>
                    <a:pt x="7620" y="14288"/>
                    <a:pt x="9525" y="13335"/>
                    <a:pt x="9525" y="14288"/>
                  </a:cubicBezTo>
                  <a:cubicBezTo>
                    <a:pt x="8572" y="9525"/>
                    <a:pt x="12383" y="14288"/>
                    <a:pt x="13335" y="12382"/>
                  </a:cubicBezTo>
                  <a:close/>
                  <a:moveTo>
                    <a:pt x="20003" y="19050"/>
                  </a:moveTo>
                  <a:cubicBezTo>
                    <a:pt x="19050" y="19050"/>
                    <a:pt x="19050" y="20003"/>
                    <a:pt x="20003" y="19050"/>
                  </a:cubicBezTo>
                  <a:cubicBezTo>
                    <a:pt x="19050" y="20003"/>
                    <a:pt x="19050" y="19050"/>
                    <a:pt x="20003" y="19050"/>
                  </a:cubicBezTo>
                  <a:cubicBezTo>
                    <a:pt x="19050" y="19050"/>
                    <a:pt x="19050" y="19050"/>
                    <a:pt x="20003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1314">
              <a:extLst>
                <a:ext uri="{FF2B5EF4-FFF2-40B4-BE49-F238E27FC236}">
                  <a16:creationId xmlns:a16="http://schemas.microsoft.com/office/drawing/2014/main" id="{F96E81B7-62EB-4349-BC9B-60962BB36C36}"/>
                </a:ext>
              </a:extLst>
            </p:cNvPr>
            <p:cNvSpPr/>
            <p:nvPr/>
          </p:nvSpPr>
          <p:spPr>
            <a:xfrm>
              <a:off x="5640378" y="495747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" name="Freeform: Shape 1315">
              <a:extLst>
                <a:ext uri="{FF2B5EF4-FFF2-40B4-BE49-F238E27FC236}">
                  <a16:creationId xmlns:a16="http://schemas.microsoft.com/office/drawing/2014/main" id="{6915FD06-E94D-4DE9-99D3-04A04064A03D}"/>
                </a:ext>
              </a:extLst>
            </p:cNvPr>
            <p:cNvSpPr/>
            <p:nvPr/>
          </p:nvSpPr>
          <p:spPr>
            <a:xfrm>
              <a:off x="5639426" y="4957475"/>
              <a:ext cx="2857" cy="2857"/>
            </a:xfrm>
            <a:custGeom>
              <a:avLst/>
              <a:gdLst>
                <a:gd name="connsiteX0" fmla="*/ 952 w 2857"/>
                <a:gd name="connsiteY0" fmla="*/ 2857 h 2857"/>
                <a:gd name="connsiteX1" fmla="*/ 952 w 2857"/>
                <a:gd name="connsiteY1" fmla="*/ 953 h 2857"/>
                <a:gd name="connsiteX2" fmla="*/ 2857 w 2857"/>
                <a:gd name="connsiteY2" fmla="*/ 1905 h 2857"/>
                <a:gd name="connsiteX3" fmla="*/ 1905 w 2857"/>
                <a:gd name="connsiteY3" fmla="*/ 0 h 2857"/>
                <a:gd name="connsiteX4" fmla="*/ 0 w 2857"/>
                <a:gd name="connsiteY4" fmla="*/ 0 h 2857"/>
                <a:gd name="connsiteX5" fmla="*/ 952 w 2857"/>
                <a:gd name="connsiteY5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2857">
                  <a:moveTo>
                    <a:pt x="952" y="2857"/>
                  </a:moveTo>
                  <a:cubicBezTo>
                    <a:pt x="952" y="1905"/>
                    <a:pt x="952" y="1905"/>
                    <a:pt x="952" y="953"/>
                  </a:cubicBezTo>
                  <a:lnTo>
                    <a:pt x="2857" y="1905"/>
                  </a:lnTo>
                  <a:cubicBezTo>
                    <a:pt x="2857" y="953"/>
                    <a:pt x="2857" y="953"/>
                    <a:pt x="1905" y="0"/>
                  </a:cubicBezTo>
                  <a:lnTo>
                    <a:pt x="0" y="0"/>
                  </a:lnTo>
                  <a:cubicBezTo>
                    <a:pt x="0" y="953"/>
                    <a:pt x="0" y="1905"/>
                    <a:pt x="952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" name="Freeform: Shape 1316">
              <a:extLst>
                <a:ext uri="{FF2B5EF4-FFF2-40B4-BE49-F238E27FC236}">
                  <a16:creationId xmlns:a16="http://schemas.microsoft.com/office/drawing/2014/main" id="{F12C927C-F962-4496-9BEB-A40EA8243EB8}"/>
                </a:ext>
              </a:extLst>
            </p:cNvPr>
            <p:cNvSpPr/>
            <p:nvPr/>
          </p:nvSpPr>
          <p:spPr>
            <a:xfrm>
              <a:off x="5822039" y="4710539"/>
              <a:ext cx="1613" cy="4048"/>
            </a:xfrm>
            <a:custGeom>
              <a:avLst/>
              <a:gdLst>
                <a:gd name="connsiteX0" fmla="*/ 267 w 1613"/>
                <a:gd name="connsiteY0" fmla="*/ 1191 h 4048"/>
                <a:gd name="connsiteX1" fmla="*/ 267 w 1613"/>
                <a:gd name="connsiteY1" fmla="*/ 1191 h 4048"/>
                <a:gd name="connsiteX2" fmla="*/ 267 w 1613"/>
                <a:gd name="connsiteY2" fmla="*/ 1191 h 4048"/>
                <a:gd name="connsiteX3" fmla="*/ 1219 w 1613"/>
                <a:gd name="connsiteY3" fmla="*/ 4048 h 4048"/>
                <a:gd name="connsiteX4" fmla="*/ 267 w 1613"/>
                <a:gd name="connsiteY4" fmla="*/ 2143 h 4048"/>
                <a:gd name="connsiteX5" fmla="*/ 1219 w 1613"/>
                <a:gd name="connsiteY5" fmla="*/ 1191 h 4048"/>
                <a:gd name="connsiteX6" fmla="*/ 267 w 1613"/>
                <a:gd name="connsiteY6" fmla="*/ 1191 h 4048"/>
                <a:gd name="connsiteX7" fmla="*/ 1219 w 1613"/>
                <a:gd name="connsiteY7" fmla="*/ 238 h 4048"/>
                <a:gd name="connsiteX8" fmla="*/ 267 w 1613"/>
                <a:gd name="connsiteY8" fmla="*/ 1191 h 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3" h="4048">
                  <a:moveTo>
                    <a:pt x="267" y="1191"/>
                  </a:moveTo>
                  <a:cubicBezTo>
                    <a:pt x="267" y="1191"/>
                    <a:pt x="267" y="1191"/>
                    <a:pt x="267" y="1191"/>
                  </a:cubicBezTo>
                  <a:cubicBezTo>
                    <a:pt x="267" y="1191"/>
                    <a:pt x="267" y="1191"/>
                    <a:pt x="267" y="1191"/>
                  </a:cubicBezTo>
                  <a:lnTo>
                    <a:pt x="1219" y="4048"/>
                  </a:lnTo>
                  <a:lnTo>
                    <a:pt x="267" y="2143"/>
                  </a:lnTo>
                  <a:lnTo>
                    <a:pt x="1219" y="1191"/>
                  </a:lnTo>
                  <a:cubicBezTo>
                    <a:pt x="2172" y="1191"/>
                    <a:pt x="1219" y="1191"/>
                    <a:pt x="267" y="1191"/>
                  </a:cubicBezTo>
                  <a:cubicBezTo>
                    <a:pt x="1219" y="1191"/>
                    <a:pt x="1219" y="238"/>
                    <a:pt x="1219" y="238"/>
                  </a:cubicBezTo>
                  <a:cubicBezTo>
                    <a:pt x="1219" y="238"/>
                    <a:pt x="-686" y="-714"/>
                    <a:pt x="267" y="1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" name="Freeform: Shape 1317">
              <a:extLst>
                <a:ext uri="{FF2B5EF4-FFF2-40B4-BE49-F238E27FC236}">
                  <a16:creationId xmlns:a16="http://schemas.microsoft.com/office/drawing/2014/main" id="{3EB22385-D71F-4B9F-857F-A02E6ECF852A}"/>
                </a:ext>
              </a:extLst>
            </p:cNvPr>
            <p:cNvSpPr/>
            <p:nvPr/>
          </p:nvSpPr>
          <p:spPr>
            <a:xfrm>
              <a:off x="5718484" y="4887943"/>
              <a:ext cx="1905" cy="952"/>
            </a:xfrm>
            <a:custGeom>
              <a:avLst/>
              <a:gdLst>
                <a:gd name="connsiteX0" fmla="*/ 952 w 1905"/>
                <a:gd name="connsiteY0" fmla="*/ 0 h 952"/>
                <a:gd name="connsiteX1" fmla="*/ 0 w 1905"/>
                <a:gd name="connsiteY1" fmla="*/ 952 h 952"/>
                <a:gd name="connsiteX2" fmla="*/ 1905 w 190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952" y="0"/>
                  </a:moveTo>
                  <a:lnTo>
                    <a:pt x="0" y="952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" name="Freeform: Shape 1318">
              <a:extLst>
                <a:ext uri="{FF2B5EF4-FFF2-40B4-BE49-F238E27FC236}">
                  <a16:creationId xmlns:a16="http://schemas.microsoft.com/office/drawing/2014/main" id="{E80B0B9D-66E7-4E72-BD56-66354BCCAC2D}"/>
                </a:ext>
              </a:extLst>
            </p:cNvPr>
            <p:cNvSpPr/>
            <p:nvPr/>
          </p:nvSpPr>
          <p:spPr>
            <a:xfrm>
              <a:off x="5710864" y="4892311"/>
              <a:ext cx="1905" cy="2001"/>
            </a:xfrm>
            <a:custGeom>
              <a:avLst/>
              <a:gdLst>
                <a:gd name="connsiteX0" fmla="*/ 0 w 1905"/>
                <a:gd name="connsiteY0" fmla="*/ 1347 h 2001"/>
                <a:gd name="connsiteX1" fmla="*/ 1905 w 1905"/>
                <a:gd name="connsiteY1" fmla="*/ 395 h 2001"/>
                <a:gd name="connsiteX2" fmla="*/ 0 w 1905"/>
                <a:gd name="connsiteY2" fmla="*/ 1347 h 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001">
                  <a:moveTo>
                    <a:pt x="0" y="1347"/>
                  </a:moveTo>
                  <a:cubicBezTo>
                    <a:pt x="952" y="3252"/>
                    <a:pt x="952" y="395"/>
                    <a:pt x="1905" y="395"/>
                  </a:cubicBezTo>
                  <a:cubicBezTo>
                    <a:pt x="0" y="-558"/>
                    <a:pt x="0" y="395"/>
                    <a:pt x="0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" name="Freeform: Shape 1319">
              <a:extLst>
                <a:ext uri="{FF2B5EF4-FFF2-40B4-BE49-F238E27FC236}">
                  <a16:creationId xmlns:a16="http://schemas.microsoft.com/office/drawing/2014/main" id="{D59690FF-CE67-45A4-88A5-1BD46A72CFAF}"/>
                </a:ext>
              </a:extLst>
            </p:cNvPr>
            <p:cNvSpPr/>
            <p:nvPr/>
          </p:nvSpPr>
          <p:spPr>
            <a:xfrm>
              <a:off x="5741873" y="4832303"/>
              <a:ext cx="6138" cy="5157"/>
            </a:xfrm>
            <a:custGeom>
              <a:avLst/>
              <a:gdLst>
                <a:gd name="connsiteX0" fmla="*/ 423 w 6138"/>
                <a:gd name="connsiteY0" fmla="*/ 4205 h 5157"/>
                <a:gd name="connsiteX1" fmla="*/ 3281 w 6138"/>
                <a:gd name="connsiteY1" fmla="*/ 5157 h 5157"/>
                <a:gd name="connsiteX2" fmla="*/ 6138 w 6138"/>
                <a:gd name="connsiteY2" fmla="*/ 2300 h 5157"/>
                <a:gd name="connsiteX3" fmla="*/ 4233 w 6138"/>
                <a:gd name="connsiteY3" fmla="*/ 1347 h 5157"/>
                <a:gd name="connsiteX4" fmla="*/ 5186 w 6138"/>
                <a:gd name="connsiteY4" fmla="*/ 1347 h 5157"/>
                <a:gd name="connsiteX5" fmla="*/ 3281 w 6138"/>
                <a:gd name="connsiteY5" fmla="*/ 395 h 5157"/>
                <a:gd name="connsiteX6" fmla="*/ 3281 w 6138"/>
                <a:gd name="connsiteY6" fmla="*/ 1347 h 5157"/>
                <a:gd name="connsiteX7" fmla="*/ 423 w 6138"/>
                <a:gd name="connsiteY7" fmla="*/ 1347 h 5157"/>
                <a:gd name="connsiteX8" fmla="*/ 423 w 6138"/>
                <a:gd name="connsiteY8" fmla="*/ 2300 h 5157"/>
                <a:gd name="connsiteX9" fmla="*/ 423 w 6138"/>
                <a:gd name="connsiteY9" fmla="*/ 3252 h 5157"/>
                <a:gd name="connsiteX10" fmla="*/ 1376 w 6138"/>
                <a:gd name="connsiteY10" fmla="*/ 3252 h 5157"/>
                <a:gd name="connsiteX11" fmla="*/ 423 w 6138"/>
                <a:gd name="connsiteY11" fmla="*/ 4205 h 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38" h="5157">
                  <a:moveTo>
                    <a:pt x="423" y="4205"/>
                  </a:moveTo>
                  <a:cubicBezTo>
                    <a:pt x="1376" y="5157"/>
                    <a:pt x="3281" y="3252"/>
                    <a:pt x="3281" y="5157"/>
                  </a:cubicBezTo>
                  <a:cubicBezTo>
                    <a:pt x="5186" y="5157"/>
                    <a:pt x="4233" y="3252"/>
                    <a:pt x="6138" y="2300"/>
                  </a:cubicBezTo>
                  <a:cubicBezTo>
                    <a:pt x="6138" y="1347"/>
                    <a:pt x="5186" y="1347"/>
                    <a:pt x="4233" y="1347"/>
                  </a:cubicBezTo>
                  <a:cubicBezTo>
                    <a:pt x="4233" y="1347"/>
                    <a:pt x="4233" y="1347"/>
                    <a:pt x="5186" y="1347"/>
                  </a:cubicBezTo>
                  <a:cubicBezTo>
                    <a:pt x="4233" y="395"/>
                    <a:pt x="3281" y="-558"/>
                    <a:pt x="3281" y="395"/>
                  </a:cubicBezTo>
                  <a:cubicBezTo>
                    <a:pt x="3281" y="395"/>
                    <a:pt x="3281" y="395"/>
                    <a:pt x="3281" y="1347"/>
                  </a:cubicBezTo>
                  <a:cubicBezTo>
                    <a:pt x="2328" y="1347"/>
                    <a:pt x="1376" y="1347"/>
                    <a:pt x="423" y="1347"/>
                  </a:cubicBezTo>
                  <a:cubicBezTo>
                    <a:pt x="423" y="1347"/>
                    <a:pt x="-529" y="2300"/>
                    <a:pt x="423" y="2300"/>
                  </a:cubicBezTo>
                  <a:cubicBezTo>
                    <a:pt x="423" y="2300"/>
                    <a:pt x="423" y="3252"/>
                    <a:pt x="423" y="3252"/>
                  </a:cubicBezTo>
                  <a:lnTo>
                    <a:pt x="1376" y="3252"/>
                  </a:lnTo>
                  <a:cubicBezTo>
                    <a:pt x="-529" y="3252"/>
                    <a:pt x="423" y="3252"/>
                    <a:pt x="423" y="4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" name="Freeform: Shape 1320">
              <a:extLst>
                <a:ext uri="{FF2B5EF4-FFF2-40B4-BE49-F238E27FC236}">
                  <a16:creationId xmlns:a16="http://schemas.microsoft.com/office/drawing/2014/main" id="{680A395A-A428-43F1-BEF9-F0E9B0BCC494}"/>
                </a:ext>
              </a:extLst>
            </p:cNvPr>
            <p:cNvSpPr/>
            <p:nvPr/>
          </p:nvSpPr>
          <p:spPr>
            <a:xfrm>
              <a:off x="5711549" y="4887943"/>
              <a:ext cx="2171" cy="1904"/>
            </a:xfrm>
            <a:custGeom>
              <a:avLst/>
              <a:gdLst>
                <a:gd name="connsiteX0" fmla="*/ 267 w 2171"/>
                <a:gd name="connsiteY0" fmla="*/ 1905 h 1904"/>
                <a:gd name="connsiteX1" fmla="*/ 2172 w 2171"/>
                <a:gd name="connsiteY1" fmla="*/ 952 h 1904"/>
                <a:gd name="connsiteX2" fmla="*/ 1219 w 2171"/>
                <a:gd name="connsiteY2" fmla="*/ 0 h 1904"/>
                <a:gd name="connsiteX3" fmla="*/ 267 w 2171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" h="1904">
                  <a:moveTo>
                    <a:pt x="267" y="1905"/>
                  </a:moveTo>
                  <a:cubicBezTo>
                    <a:pt x="267" y="952"/>
                    <a:pt x="1219" y="952"/>
                    <a:pt x="2172" y="952"/>
                  </a:cubicBezTo>
                  <a:lnTo>
                    <a:pt x="1219" y="0"/>
                  </a:lnTo>
                  <a:cubicBezTo>
                    <a:pt x="1219" y="1905"/>
                    <a:pt x="-686" y="0"/>
                    <a:pt x="26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" name="Freeform: Shape 1321">
              <a:extLst>
                <a:ext uri="{FF2B5EF4-FFF2-40B4-BE49-F238E27FC236}">
                  <a16:creationId xmlns:a16="http://schemas.microsoft.com/office/drawing/2014/main" id="{F00244DB-C156-47B0-A029-22DAAFFEDAA1}"/>
                </a:ext>
              </a:extLst>
            </p:cNvPr>
            <p:cNvSpPr/>
            <p:nvPr/>
          </p:nvSpPr>
          <p:spPr>
            <a:xfrm>
              <a:off x="5737534" y="4839365"/>
              <a:ext cx="3810" cy="1904"/>
            </a:xfrm>
            <a:custGeom>
              <a:avLst/>
              <a:gdLst>
                <a:gd name="connsiteX0" fmla="*/ 952 w 3810"/>
                <a:gd name="connsiteY0" fmla="*/ 0 h 1904"/>
                <a:gd name="connsiteX1" fmla="*/ 952 w 3810"/>
                <a:gd name="connsiteY1" fmla="*/ 0 h 1904"/>
                <a:gd name="connsiteX2" fmla="*/ 0 w 3810"/>
                <a:gd name="connsiteY2" fmla="*/ 953 h 1904"/>
                <a:gd name="connsiteX3" fmla="*/ 3810 w 3810"/>
                <a:gd name="connsiteY3" fmla="*/ 1905 h 1904"/>
                <a:gd name="connsiteX4" fmla="*/ 952 w 3810"/>
                <a:gd name="connsiteY4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904">
                  <a:moveTo>
                    <a:pt x="952" y="0"/>
                  </a:moveTo>
                  <a:lnTo>
                    <a:pt x="952" y="0"/>
                  </a:lnTo>
                  <a:lnTo>
                    <a:pt x="0" y="953"/>
                  </a:lnTo>
                  <a:lnTo>
                    <a:pt x="3810" y="1905"/>
                  </a:lnTo>
                  <a:cubicBezTo>
                    <a:pt x="3810" y="0"/>
                    <a:pt x="1905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" name="Freeform: Shape 1322">
              <a:extLst>
                <a:ext uri="{FF2B5EF4-FFF2-40B4-BE49-F238E27FC236}">
                  <a16:creationId xmlns:a16="http://schemas.microsoft.com/office/drawing/2014/main" id="{55BED6DE-E8D4-41B0-BAEA-9B64D421A099}"/>
                </a:ext>
              </a:extLst>
            </p:cNvPr>
            <p:cNvSpPr/>
            <p:nvPr/>
          </p:nvSpPr>
          <p:spPr>
            <a:xfrm>
              <a:off x="5771632" y="4769832"/>
              <a:ext cx="4375" cy="6667"/>
            </a:xfrm>
            <a:custGeom>
              <a:avLst/>
              <a:gdLst>
                <a:gd name="connsiteX0" fmla="*/ 4002 w 4375"/>
                <a:gd name="connsiteY0" fmla="*/ 6668 h 6667"/>
                <a:gd name="connsiteX1" fmla="*/ 2097 w 4375"/>
                <a:gd name="connsiteY1" fmla="*/ 4763 h 6667"/>
                <a:gd name="connsiteX2" fmla="*/ 3049 w 4375"/>
                <a:gd name="connsiteY2" fmla="*/ 2858 h 6667"/>
                <a:gd name="connsiteX3" fmla="*/ 192 w 4375"/>
                <a:gd name="connsiteY3" fmla="*/ 953 h 6667"/>
                <a:gd name="connsiteX4" fmla="*/ 1144 w 4375"/>
                <a:gd name="connsiteY4" fmla="*/ 0 h 6667"/>
                <a:gd name="connsiteX5" fmla="*/ 192 w 4375"/>
                <a:gd name="connsiteY5" fmla="*/ 953 h 6667"/>
                <a:gd name="connsiteX6" fmla="*/ 2097 w 4375"/>
                <a:gd name="connsiteY6" fmla="*/ 4763 h 6667"/>
                <a:gd name="connsiteX7" fmla="*/ 1144 w 4375"/>
                <a:gd name="connsiteY7" fmla="*/ 4763 h 6667"/>
                <a:gd name="connsiteX8" fmla="*/ 4002 w 4375"/>
                <a:gd name="connsiteY8" fmla="*/ 6668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5" h="6667">
                  <a:moveTo>
                    <a:pt x="4002" y="6668"/>
                  </a:moveTo>
                  <a:cubicBezTo>
                    <a:pt x="4954" y="3810"/>
                    <a:pt x="4002" y="7620"/>
                    <a:pt x="2097" y="4763"/>
                  </a:cubicBezTo>
                  <a:lnTo>
                    <a:pt x="3049" y="2858"/>
                  </a:lnTo>
                  <a:cubicBezTo>
                    <a:pt x="2097" y="2858"/>
                    <a:pt x="-761" y="1905"/>
                    <a:pt x="192" y="953"/>
                  </a:cubicBezTo>
                  <a:cubicBezTo>
                    <a:pt x="1144" y="953"/>
                    <a:pt x="1144" y="1905"/>
                    <a:pt x="1144" y="0"/>
                  </a:cubicBezTo>
                  <a:lnTo>
                    <a:pt x="192" y="953"/>
                  </a:lnTo>
                  <a:cubicBezTo>
                    <a:pt x="192" y="3810"/>
                    <a:pt x="3049" y="1905"/>
                    <a:pt x="2097" y="4763"/>
                  </a:cubicBezTo>
                  <a:cubicBezTo>
                    <a:pt x="2097" y="4763"/>
                    <a:pt x="2097" y="4763"/>
                    <a:pt x="1144" y="4763"/>
                  </a:cubicBezTo>
                  <a:cubicBezTo>
                    <a:pt x="2097" y="7620"/>
                    <a:pt x="4002" y="3810"/>
                    <a:pt x="4002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" name="Freeform: Shape 1323">
              <a:extLst>
                <a:ext uri="{FF2B5EF4-FFF2-40B4-BE49-F238E27FC236}">
                  <a16:creationId xmlns:a16="http://schemas.microsoft.com/office/drawing/2014/main" id="{CE3F7F76-E427-43DB-8269-806A0F71A1F1}"/>
                </a:ext>
              </a:extLst>
            </p:cNvPr>
            <p:cNvSpPr/>
            <p:nvPr/>
          </p:nvSpPr>
          <p:spPr>
            <a:xfrm>
              <a:off x="5773305" y="4774595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" name="Freeform: Shape 1324">
              <a:extLst>
                <a:ext uri="{FF2B5EF4-FFF2-40B4-BE49-F238E27FC236}">
                  <a16:creationId xmlns:a16="http://schemas.microsoft.com/office/drawing/2014/main" id="{DB6BF7A6-5BEF-4755-8274-1E8B8625882B}"/>
                </a:ext>
              </a:extLst>
            </p:cNvPr>
            <p:cNvSpPr/>
            <p:nvPr/>
          </p:nvSpPr>
          <p:spPr>
            <a:xfrm>
              <a:off x="5704196" y="4891753"/>
              <a:ext cx="1905" cy="1190"/>
            </a:xfrm>
            <a:custGeom>
              <a:avLst/>
              <a:gdLst>
                <a:gd name="connsiteX0" fmla="*/ 1905 w 1905"/>
                <a:gd name="connsiteY0" fmla="*/ 953 h 1190"/>
                <a:gd name="connsiteX1" fmla="*/ 0 w 1905"/>
                <a:gd name="connsiteY1" fmla="*/ 0 h 1190"/>
                <a:gd name="connsiteX2" fmla="*/ 1905 w 1905"/>
                <a:gd name="connsiteY2" fmla="*/ 953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190">
                  <a:moveTo>
                    <a:pt x="1905" y="953"/>
                  </a:moveTo>
                  <a:cubicBezTo>
                    <a:pt x="1905" y="0"/>
                    <a:pt x="952" y="1905"/>
                    <a:pt x="0" y="0"/>
                  </a:cubicBezTo>
                  <a:cubicBezTo>
                    <a:pt x="0" y="1905"/>
                    <a:pt x="952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" name="Freeform: Shape 1325">
              <a:extLst>
                <a:ext uri="{FF2B5EF4-FFF2-40B4-BE49-F238E27FC236}">
                  <a16:creationId xmlns:a16="http://schemas.microsoft.com/office/drawing/2014/main" id="{03840AAF-08E4-45E4-978C-7343D760AA40}"/>
                </a:ext>
              </a:extLst>
            </p:cNvPr>
            <p:cNvSpPr/>
            <p:nvPr/>
          </p:nvSpPr>
          <p:spPr>
            <a:xfrm>
              <a:off x="5680384" y="4926043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0 w 952"/>
                <a:gd name="connsiteY1" fmla="*/ 2857 h 2857"/>
                <a:gd name="connsiteX2" fmla="*/ 952 w 952"/>
                <a:gd name="connsiteY2" fmla="*/ 0 h 2857"/>
                <a:gd name="connsiteX3" fmla="*/ 0 w 95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0" y="2857"/>
                  </a:lnTo>
                  <a:lnTo>
                    <a:pt x="952" y="0"/>
                  </a:lnTo>
                  <a:cubicBezTo>
                    <a:pt x="952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7" name="Freeform: Shape 1326">
              <a:extLst>
                <a:ext uri="{FF2B5EF4-FFF2-40B4-BE49-F238E27FC236}">
                  <a16:creationId xmlns:a16="http://schemas.microsoft.com/office/drawing/2014/main" id="{99203EE5-9225-483D-9952-F2BEC2FCF25F}"/>
                </a:ext>
              </a:extLst>
            </p:cNvPr>
            <p:cNvSpPr/>
            <p:nvPr/>
          </p:nvSpPr>
          <p:spPr>
            <a:xfrm>
              <a:off x="5668001" y="4931757"/>
              <a:ext cx="7619" cy="5715"/>
            </a:xfrm>
            <a:custGeom>
              <a:avLst/>
              <a:gdLst>
                <a:gd name="connsiteX0" fmla="*/ 7620 w 7619"/>
                <a:gd name="connsiteY0" fmla="*/ 3810 h 5715"/>
                <a:gd name="connsiteX1" fmla="*/ 6668 w 7619"/>
                <a:gd name="connsiteY1" fmla="*/ 3810 h 5715"/>
                <a:gd name="connsiteX2" fmla="*/ 7620 w 7619"/>
                <a:gd name="connsiteY2" fmla="*/ 3810 h 5715"/>
                <a:gd name="connsiteX3" fmla="*/ 5715 w 7619"/>
                <a:gd name="connsiteY3" fmla="*/ 1905 h 5715"/>
                <a:gd name="connsiteX4" fmla="*/ 3810 w 7619"/>
                <a:gd name="connsiteY4" fmla="*/ 0 h 5715"/>
                <a:gd name="connsiteX5" fmla="*/ 3810 w 7619"/>
                <a:gd name="connsiteY5" fmla="*/ 953 h 5715"/>
                <a:gd name="connsiteX6" fmla="*/ 0 w 7619"/>
                <a:gd name="connsiteY6" fmla="*/ 953 h 5715"/>
                <a:gd name="connsiteX7" fmla="*/ 952 w 7619"/>
                <a:gd name="connsiteY7" fmla="*/ 1905 h 5715"/>
                <a:gd name="connsiteX8" fmla="*/ 952 w 7619"/>
                <a:gd name="connsiteY8" fmla="*/ 3810 h 5715"/>
                <a:gd name="connsiteX9" fmla="*/ 5715 w 7619"/>
                <a:gd name="connsiteY9" fmla="*/ 5715 h 5715"/>
                <a:gd name="connsiteX10" fmla="*/ 5715 w 7619"/>
                <a:gd name="connsiteY10" fmla="*/ 4763 h 5715"/>
                <a:gd name="connsiteX11" fmla="*/ 7620 w 7619"/>
                <a:gd name="connsiteY11" fmla="*/ 381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19" h="5715">
                  <a:moveTo>
                    <a:pt x="7620" y="3810"/>
                  </a:moveTo>
                  <a:cubicBezTo>
                    <a:pt x="6668" y="3810"/>
                    <a:pt x="6668" y="3810"/>
                    <a:pt x="6668" y="3810"/>
                  </a:cubicBezTo>
                  <a:cubicBezTo>
                    <a:pt x="6668" y="3810"/>
                    <a:pt x="6668" y="3810"/>
                    <a:pt x="7620" y="3810"/>
                  </a:cubicBezTo>
                  <a:cubicBezTo>
                    <a:pt x="6668" y="2858"/>
                    <a:pt x="6668" y="1905"/>
                    <a:pt x="5715" y="1905"/>
                  </a:cubicBezTo>
                  <a:cubicBezTo>
                    <a:pt x="5715" y="953"/>
                    <a:pt x="4763" y="0"/>
                    <a:pt x="3810" y="0"/>
                  </a:cubicBezTo>
                  <a:lnTo>
                    <a:pt x="3810" y="953"/>
                  </a:lnTo>
                  <a:cubicBezTo>
                    <a:pt x="1905" y="953"/>
                    <a:pt x="952" y="953"/>
                    <a:pt x="0" y="953"/>
                  </a:cubicBezTo>
                  <a:cubicBezTo>
                    <a:pt x="0" y="953"/>
                    <a:pt x="952" y="953"/>
                    <a:pt x="952" y="1905"/>
                  </a:cubicBezTo>
                  <a:cubicBezTo>
                    <a:pt x="952" y="2858"/>
                    <a:pt x="1905" y="3810"/>
                    <a:pt x="952" y="3810"/>
                  </a:cubicBezTo>
                  <a:cubicBezTo>
                    <a:pt x="952" y="3810"/>
                    <a:pt x="3810" y="4763"/>
                    <a:pt x="5715" y="5715"/>
                  </a:cubicBezTo>
                  <a:lnTo>
                    <a:pt x="5715" y="4763"/>
                  </a:lnTo>
                  <a:cubicBezTo>
                    <a:pt x="4763" y="2858"/>
                    <a:pt x="7620" y="6668"/>
                    <a:pt x="762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8" name="Freeform: Shape 1327">
              <a:extLst>
                <a:ext uri="{FF2B5EF4-FFF2-40B4-BE49-F238E27FC236}">
                  <a16:creationId xmlns:a16="http://schemas.microsoft.com/office/drawing/2014/main" id="{6BD616A0-8228-49F0-8B24-F184E3359A3F}"/>
                </a:ext>
              </a:extLst>
            </p:cNvPr>
            <p:cNvSpPr/>
            <p:nvPr/>
          </p:nvSpPr>
          <p:spPr>
            <a:xfrm>
              <a:off x="5701079" y="4891753"/>
              <a:ext cx="2164" cy="1904"/>
            </a:xfrm>
            <a:custGeom>
              <a:avLst/>
              <a:gdLst>
                <a:gd name="connsiteX0" fmla="*/ 260 w 2164"/>
                <a:gd name="connsiteY0" fmla="*/ 1905 h 1904"/>
                <a:gd name="connsiteX1" fmla="*/ 2165 w 2164"/>
                <a:gd name="connsiteY1" fmla="*/ 0 h 1904"/>
                <a:gd name="connsiteX2" fmla="*/ 260 w 2164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1904">
                  <a:moveTo>
                    <a:pt x="260" y="1905"/>
                  </a:moveTo>
                  <a:cubicBezTo>
                    <a:pt x="2165" y="953"/>
                    <a:pt x="2165" y="953"/>
                    <a:pt x="2165" y="0"/>
                  </a:cubicBezTo>
                  <a:cubicBezTo>
                    <a:pt x="1212" y="953"/>
                    <a:pt x="-693" y="953"/>
                    <a:pt x="26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9" name="Freeform: Shape 1328">
              <a:extLst>
                <a:ext uri="{FF2B5EF4-FFF2-40B4-BE49-F238E27FC236}">
                  <a16:creationId xmlns:a16="http://schemas.microsoft.com/office/drawing/2014/main" id="{436F12F8-219C-42EA-AC2C-27F12F48E7E3}"/>
                </a:ext>
              </a:extLst>
            </p:cNvPr>
            <p:cNvSpPr/>
            <p:nvPr/>
          </p:nvSpPr>
          <p:spPr>
            <a:xfrm>
              <a:off x="5734676" y="4838413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953 h 1905"/>
                <a:gd name="connsiteX2" fmla="*/ 0 w 952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lnTo>
                    <a:pt x="0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0" name="Freeform: Shape 1329">
              <a:extLst>
                <a:ext uri="{FF2B5EF4-FFF2-40B4-BE49-F238E27FC236}">
                  <a16:creationId xmlns:a16="http://schemas.microsoft.com/office/drawing/2014/main" id="{A44CB20B-C964-4A41-B74E-C59B70EC3CE3}"/>
                </a:ext>
              </a:extLst>
            </p:cNvPr>
            <p:cNvSpPr/>
            <p:nvPr/>
          </p:nvSpPr>
          <p:spPr>
            <a:xfrm>
              <a:off x="5704196" y="4885085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1" name="Freeform: Shape 1330">
              <a:extLst>
                <a:ext uri="{FF2B5EF4-FFF2-40B4-BE49-F238E27FC236}">
                  <a16:creationId xmlns:a16="http://schemas.microsoft.com/office/drawing/2014/main" id="{0671C125-6918-4619-917A-9A2ED3BF72E6}"/>
                </a:ext>
              </a:extLst>
            </p:cNvPr>
            <p:cNvSpPr/>
            <p:nvPr/>
          </p:nvSpPr>
          <p:spPr>
            <a:xfrm>
              <a:off x="5704196" y="4885085"/>
              <a:ext cx="1905" cy="1905"/>
            </a:xfrm>
            <a:custGeom>
              <a:avLst/>
              <a:gdLst>
                <a:gd name="connsiteX0" fmla="*/ 1905 w 1905"/>
                <a:gd name="connsiteY0" fmla="*/ 0 h 1905"/>
                <a:gd name="connsiteX1" fmla="*/ 0 w 1905"/>
                <a:gd name="connsiteY1" fmla="*/ 953 h 1905"/>
                <a:gd name="connsiteX2" fmla="*/ 952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1905" y="0"/>
                  </a:moveTo>
                  <a:lnTo>
                    <a:pt x="0" y="953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2" name="Freeform: Shape 1331">
              <a:extLst>
                <a:ext uri="{FF2B5EF4-FFF2-40B4-BE49-F238E27FC236}">
                  <a16:creationId xmlns:a16="http://schemas.microsoft.com/office/drawing/2014/main" id="{0960E5D5-946D-4E55-A98B-F198A326AF35}"/>
                </a:ext>
              </a:extLst>
            </p:cNvPr>
            <p:cNvSpPr/>
            <p:nvPr/>
          </p:nvSpPr>
          <p:spPr>
            <a:xfrm>
              <a:off x="5762039" y="4771738"/>
              <a:ext cx="15499" cy="17144"/>
            </a:xfrm>
            <a:custGeom>
              <a:avLst/>
              <a:gdLst>
                <a:gd name="connsiteX0" fmla="*/ 260 w 15499"/>
                <a:gd name="connsiteY0" fmla="*/ 6668 h 17144"/>
                <a:gd name="connsiteX1" fmla="*/ 3117 w 15499"/>
                <a:gd name="connsiteY1" fmla="*/ 12382 h 17144"/>
                <a:gd name="connsiteX2" fmla="*/ 4070 w 15499"/>
                <a:gd name="connsiteY2" fmla="*/ 15240 h 17144"/>
                <a:gd name="connsiteX3" fmla="*/ 4070 w 15499"/>
                <a:gd name="connsiteY3" fmla="*/ 14288 h 17144"/>
                <a:gd name="connsiteX4" fmla="*/ 7880 w 15499"/>
                <a:gd name="connsiteY4" fmla="*/ 17145 h 17144"/>
                <a:gd name="connsiteX5" fmla="*/ 7880 w 15499"/>
                <a:gd name="connsiteY5" fmla="*/ 14288 h 17144"/>
                <a:gd name="connsiteX6" fmla="*/ 13595 w 15499"/>
                <a:gd name="connsiteY6" fmla="*/ 11430 h 17144"/>
                <a:gd name="connsiteX7" fmla="*/ 14547 w 15499"/>
                <a:gd name="connsiteY7" fmla="*/ 11430 h 17144"/>
                <a:gd name="connsiteX8" fmla="*/ 14547 w 15499"/>
                <a:gd name="connsiteY8" fmla="*/ 9525 h 17144"/>
                <a:gd name="connsiteX9" fmla="*/ 15500 w 15499"/>
                <a:gd name="connsiteY9" fmla="*/ 6668 h 17144"/>
                <a:gd name="connsiteX10" fmla="*/ 14547 w 15499"/>
                <a:gd name="connsiteY10" fmla="*/ 7620 h 17144"/>
                <a:gd name="connsiteX11" fmla="*/ 12642 w 15499"/>
                <a:gd name="connsiteY11" fmla="*/ 4763 h 17144"/>
                <a:gd name="connsiteX12" fmla="*/ 12642 w 15499"/>
                <a:gd name="connsiteY12" fmla="*/ 3810 h 17144"/>
                <a:gd name="connsiteX13" fmla="*/ 10737 w 15499"/>
                <a:gd name="connsiteY13" fmla="*/ 1905 h 17144"/>
                <a:gd name="connsiteX14" fmla="*/ 11690 w 15499"/>
                <a:gd name="connsiteY14" fmla="*/ 3810 h 17144"/>
                <a:gd name="connsiteX15" fmla="*/ 8832 w 15499"/>
                <a:gd name="connsiteY15" fmla="*/ 2857 h 17144"/>
                <a:gd name="connsiteX16" fmla="*/ 7880 w 15499"/>
                <a:gd name="connsiteY16" fmla="*/ 2857 h 17144"/>
                <a:gd name="connsiteX17" fmla="*/ 6927 w 15499"/>
                <a:gd name="connsiteY17" fmla="*/ 0 h 17144"/>
                <a:gd name="connsiteX18" fmla="*/ 5975 w 15499"/>
                <a:gd name="connsiteY18" fmla="*/ 1905 h 17144"/>
                <a:gd name="connsiteX19" fmla="*/ 6927 w 15499"/>
                <a:gd name="connsiteY19" fmla="*/ 2857 h 17144"/>
                <a:gd name="connsiteX20" fmla="*/ 5022 w 15499"/>
                <a:gd name="connsiteY20" fmla="*/ 3810 h 17144"/>
                <a:gd name="connsiteX21" fmla="*/ 4070 w 15499"/>
                <a:gd name="connsiteY21" fmla="*/ 3810 h 17144"/>
                <a:gd name="connsiteX22" fmla="*/ 4070 w 15499"/>
                <a:gd name="connsiteY22" fmla="*/ 4763 h 17144"/>
                <a:gd name="connsiteX23" fmla="*/ 4070 w 15499"/>
                <a:gd name="connsiteY23" fmla="*/ 4763 h 17144"/>
                <a:gd name="connsiteX24" fmla="*/ 4070 w 15499"/>
                <a:gd name="connsiteY24" fmla="*/ 4763 h 17144"/>
                <a:gd name="connsiteX25" fmla="*/ 2165 w 15499"/>
                <a:gd name="connsiteY25" fmla="*/ 3810 h 17144"/>
                <a:gd name="connsiteX26" fmla="*/ 260 w 15499"/>
                <a:gd name="connsiteY26" fmla="*/ 6668 h 17144"/>
                <a:gd name="connsiteX27" fmla="*/ 6927 w 15499"/>
                <a:gd name="connsiteY27" fmla="*/ 13335 h 17144"/>
                <a:gd name="connsiteX28" fmla="*/ 6927 w 15499"/>
                <a:gd name="connsiteY28" fmla="*/ 13335 h 17144"/>
                <a:gd name="connsiteX29" fmla="*/ 7880 w 15499"/>
                <a:gd name="connsiteY29" fmla="*/ 15240 h 17144"/>
                <a:gd name="connsiteX30" fmla="*/ 5022 w 15499"/>
                <a:gd name="connsiteY30" fmla="*/ 13335 h 17144"/>
                <a:gd name="connsiteX31" fmla="*/ 4070 w 15499"/>
                <a:gd name="connsiteY31" fmla="*/ 12382 h 17144"/>
                <a:gd name="connsiteX32" fmla="*/ 6927 w 15499"/>
                <a:gd name="connsiteY32" fmla="*/ 13335 h 17144"/>
                <a:gd name="connsiteX33" fmla="*/ 260 w 15499"/>
                <a:gd name="connsiteY33" fmla="*/ 6668 h 17144"/>
                <a:gd name="connsiteX34" fmla="*/ 260 w 15499"/>
                <a:gd name="connsiteY34" fmla="*/ 6668 h 17144"/>
                <a:gd name="connsiteX35" fmla="*/ 260 w 15499"/>
                <a:gd name="connsiteY35" fmla="*/ 6668 h 17144"/>
                <a:gd name="connsiteX36" fmla="*/ 260 w 15499"/>
                <a:gd name="connsiteY36" fmla="*/ 6668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499" h="17144">
                  <a:moveTo>
                    <a:pt x="260" y="6668"/>
                  </a:moveTo>
                  <a:cubicBezTo>
                    <a:pt x="260" y="8572"/>
                    <a:pt x="260" y="10478"/>
                    <a:pt x="3117" y="12382"/>
                  </a:cubicBezTo>
                  <a:cubicBezTo>
                    <a:pt x="3117" y="13335"/>
                    <a:pt x="4070" y="15240"/>
                    <a:pt x="4070" y="15240"/>
                  </a:cubicBezTo>
                  <a:cubicBezTo>
                    <a:pt x="4070" y="14288"/>
                    <a:pt x="4070" y="14288"/>
                    <a:pt x="4070" y="14288"/>
                  </a:cubicBezTo>
                  <a:lnTo>
                    <a:pt x="7880" y="17145"/>
                  </a:lnTo>
                  <a:cubicBezTo>
                    <a:pt x="7880" y="16193"/>
                    <a:pt x="7880" y="15240"/>
                    <a:pt x="7880" y="14288"/>
                  </a:cubicBezTo>
                  <a:cubicBezTo>
                    <a:pt x="10737" y="14288"/>
                    <a:pt x="12642" y="12382"/>
                    <a:pt x="13595" y="11430"/>
                  </a:cubicBezTo>
                  <a:lnTo>
                    <a:pt x="14547" y="11430"/>
                  </a:lnTo>
                  <a:cubicBezTo>
                    <a:pt x="14547" y="10478"/>
                    <a:pt x="13595" y="10478"/>
                    <a:pt x="14547" y="9525"/>
                  </a:cubicBezTo>
                  <a:cubicBezTo>
                    <a:pt x="15500" y="10478"/>
                    <a:pt x="15500" y="7620"/>
                    <a:pt x="15500" y="6668"/>
                  </a:cubicBezTo>
                  <a:cubicBezTo>
                    <a:pt x="15500" y="7620"/>
                    <a:pt x="14547" y="7620"/>
                    <a:pt x="14547" y="7620"/>
                  </a:cubicBezTo>
                  <a:cubicBezTo>
                    <a:pt x="14547" y="6668"/>
                    <a:pt x="13595" y="5715"/>
                    <a:pt x="12642" y="4763"/>
                  </a:cubicBezTo>
                  <a:cubicBezTo>
                    <a:pt x="12642" y="4763"/>
                    <a:pt x="12642" y="4763"/>
                    <a:pt x="12642" y="3810"/>
                  </a:cubicBezTo>
                  <a:cubicBezTo>
                    <a:pt x="11690" y="3810"/>
                    <a:pt x="11690" y="2857"/>
                    <a:pt x="10737" y="1905"/>
                  </a:cubicBezTo>
                  <a:lnTo>
                    <a:pt x="11690" y="3810"/>
                  </a:lnTo>
                  <a:cubicBezTo>
                    <a:pt x="10737" y="3810"/>
                    <a:pt x="9785" y="2857"/>
                    <a:pt x="8832" y="2857"/>
                  </a:cubicBezTo>
                  <a:cubicBezTo>
                    <a:pt x="8832" y="2857"/>
                    <a:pt x="8832" y="2857"/>
                    <a:pt x="7880" y="2857"/>
                  </a:cubicBezTo>
                  <a:cubicBezTo>
                    <a:pt x="7880" y="1905"/>
                    <a:pt x="8832" y="953"/>
                    <a:pt x="6927" y="0"/>
                  </a:cubicBezTo>
                  <a:lnTo>
                    <a:pt x="5975" y="1905"/>
                  </a:lnTo>
                  <a:cubicBezTo>
                    <a:pt x="5975" y="1905"/>
                    <a:pt x="6927" y="1905"/>
                    <a:pt x="6927" y="2857"/>
                  </a:cubicBezTo>
                  <a:cubicBezTo>
                    <a:pt x="5975" y="2857"/>
                    <a:pt x="5975" y="2857"/>
                    <a:pt x="5022" y="3810"/>
                  </a:cubicBezTo>
                  <a:lnTo>
                    <a:pt x="4070" y="3810"/>
                  </a:lnTo>
                  <a:lnTo>
                    <a:pt x="4070" y="4763"/>
                  </a:lnTo>
                  <a:lnTo>
                    <a:pt x="4070" y="4763"/>
                  </a:lnTo>
                  <a:cubicBezTo>
                    <a:pt x="4070" y="4763"/>
                    <a:pt x="4070" y="4763"/>
                    <a:pt x="4070" y="4763"/>
                  </a:cubicBezTo>
                  <a:cubicBezTo>
                    <a:pt x="3117" y="4763"/>
                    <a:pt x="3117" y="4763"/>
                    <a:pt x="2165" y="3810"/>
                  </a:cubicBezTo>
                  <a:cubicBezTo>
                    <a:pt x="1212" y="5715"/>
                    <a:pt x="-693" y="6668"/>
                    <a:pt x="260" y="6668"/>
                  </a:cubicBezTo>
                  <a:close/>
                  <a:moveTo>
                    <a:pt x="6927" y="13335"/>
                  </a:moveTo>
                  <a:cubicBezTo>
                    <a:pt x="6927" y="13335"/>
                    <a:pt x="6927" y="13335"/>
                    <a:pt x="6927" y="13335"/>
                  </a:cubicBezTo>
                  <a:cubicBezTo>
                    <a:pt x="6927" y="14288"/>
                    <a:pt x="6927" y="15240"/>
                    <a:pt x="7880" y="15240"/>
                  </a:cubicBezTo>
                  <a:cubicBezTo>
                    <a:pt x="6927" y="14288"/>
                    <a:pt x="5975" y="13335"/>
                    <a:pt x="5022" y="13335"/>
                  </a:cubicBezTo>
                  <a:cubicBezTo>
                    <a:pt x="5022" y="13335"/>
                    <a:pt x="4070" y="13335"/>
                    <a:pt x="4070" y="12382"/>
                  </a:cubicBezTo>
                  <a:cubicBezTo>
                    <a:pt x="4070" y="13335"/>
                    <a:pt x="5022" y="13335"/>
                    <a:pt x="6927" y="13335"/>
                  </a:cubicBezTo>
                  <a:close/>
                  <a:moveTo>
                    <a:pt x="260" y="6668"/>
                  </a:moveTo>
                  <a:cubicBezTo>
                    <a:pt x="260" y="6668"/>
                    <a:pt x="260" y="6668"/>
                    <a:pt x="260" y="6668"/>
                  </a:cubicBezTo>
                  <a:lnTo>
                    <a:pt x="260" y="6668"/>
                  </a:lnTo>
                  <a:cubicBezTo>
                    <a:pt x="260" y="5715"/>
                    <a:pt x="260" y="5715"/>
                    <a:pt x="260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3" name="Freeform: Shape 1332">
              <a:extLst>
                <a:ext uri="{FF2B5EF4-FFF2-40B4-BE49-F238E27FC236}">
                  <a16:creationId xmlns:a16="http://schemas.microsoft.com/office/drawing/2014/main" id="{A7E0FC06-D3BB-41BE-97C2-FD0D4EC2B863}"/>
                </a:ext>
              </a:extLst>
            </p:cNvPr>
            <p:cNvSpPr/>
            <p:nvPr/>
          </p:nvSpPr>
          <p:spPr>
            <a:xfrm>
              <a:off x="5699963" y="4890800"/>
              <a:ext cx="1375" cy="2857"/>
            </a:xfrm>
            <a:custGeom>
              <a:avLst/>
              <a:gdLst>
                <a:gd name="connsiteX0" fmla="*/ 423 w 1375"/>
                <a:gd name="connsiteY0" fmla="*/ 2857 h 2857"/>
                <a:gd name="connsiteX1" fmla="*/ 1376 w 1375"/>
                <a:gd name="connsiteY1" fmla="*/ 0 h 2857"/>
                <a:gd name="connsiteX2" fmla="*/ 423 w 1375"/>
                <a:gd name="connsiteY2" fmla="*/ 0 h 2857"/>
                <a:gd name="connsiteX3" fmla="*/ 423 w 1375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857">
                  <a:moveTo>
                    <a:pt x="423" y="2857"/>
                  </a:moveTo>
                  <a:cubicBezTo>
                    <a:pt x="-529" y="953"/>
                    <a:pt x="1376" y="1905"/>
                    <a:pt x="1376" y="0"/>
                  </a:cubicBezTo>
                  <a:lnTo>
                    <a:pt x="423" y="0"/>
                  </a:lnTo>
                  <a:cubicBezTo>
                    <a:pt x="423" y="1905"/>
                    <a:pt x="-529" y="1905"/>
                    <a:pt x="42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4" name="Freeform: Shape 1333">
              <a:extLst>
                <a:ext uri="{FF2B5EF4-FFF2-40B4-BE49-F238E27FC236}">
                  <a16:creationId xmlns:a16="http://schemas.microsoft.com/office/drawing/2014/main" id="{3A3353CD-C0C5-41A9-86AA-6CCA4AC5CEEC}"/>
                </a:ext>
              </a:extLst>
            </p:cNvPr>
            <p:cNvSpPr/>
            <p:nvPr/>
          </p:nvSpPr>
          <p:spPr>
            <a:xfrm>
              <a:off x="5747059" y="4811743"/>
              <a:ext cx="1905" cy="1904"/>
            </a:xfrm>
            <a:custGeom>
              <a:avLst/>
              <a:gdLst>
                <a:gd name="connsiteX0" fmla="*/ 952 w 1905"/>
                <a:gd name="connsiteY0" fmla="*/ 0 h 1904"/>
                <a:gd name="connsiteX1" fmla="*/ 0 w 1905"/>
                <a:gd name="connsiteY1" fmla="*/ 952 h 1904"/>
                <a:gd name="connsiteX2" fmla="*/ 1905 w 190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952" y="0"/>
                  </a:moveTo>
                  <a:lnTo>
                    <a:pt x="0" y="952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5" name="Freeform: Shape 1334">
              <a:extLst>
                <a:ext uri="{FF2B5EF4-FFF2-40B4-BE49-F238E27FC236}">
                  <a16:creationId xmlns:a16="http://schemas.microsoft.com/office/drawing/2014/main" id="{01AE2339-4F32-4ADB-BAC0-C2E418EEE510}"/>
                </a:ext>
              </a:extLst>
            </p:cNvPr>
            <p:cNvSpPr/>
            <p:nvPr/>
          </p:nvSpPr>
          <p:spPr>
            <a:xfrm>
              <a:off x="5673716" y="4926043"/>
              <a:ext cx="3124" cy="1904"/>
            </a:xfrm>
            <a:custGeom>
              <a:avLst/>
              <a:gdLst>
                <a:gd name="connsiteX0" fmla="*/ 1905 w 3124"/>
                <a:gd name="connsiteY0" fmla="*/ 1905 h 1904"/>
                <a:gd name="connsiteX1" fmla="*/ 2857 w 3124"/>
                <a:gd name="connsiteY1" fmla="*/ 0 h 1904"/>
                <a:gd name="connsiteX2" fmla="*/ 0 w 3124"/>
                <a:gd name="connsiteY2" fmla="*/ 0 h 1904"/>
                <a:gd name="connsiteX3" fmla="*/ 1905 w 3124"/>
                <a:gd name="connsiteY3" fmla="*/ 1905 h 1904"/>
                <a:gd name="connsiteX4" fmla="*/ 1905 w 3124"/>
                <a:gd name="connsiteY4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" h="1904">
                  <a:moveTo>
                    <a:pt x="1905" y="1905"/>
                  </a:moveTo>
                  <a:cubicBezTo>
                    <a:pt x="1905" y="952"/>
                    <a:pt x="3810" y="1905"/>
                    <a:pt x="2857" y="0"/>
                  </a:cubicBezTo>
                  <a:lnTo>
                    <a:pt x="0" y="0"/>
                  </a:lnTo>
                  <a:lnTo>
                    <a:pt x="1905" y="1905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6" name="Freeform: Shape 1335">
              <a:extLst>
                <a:ext uri="{FF2B5EF4-FFF2-40B4-BE49-F238E27FC236}">
                  <a16:creationId xmlns:a16="http://schemas.microsoft.com/office/drawing/2014/main" id="{94ECE13B-5955-410F-B4CC-B29DDC8E9EF5}"/>
                </a:ext>
              </a:extLst>
            </p:cNvPr>
            <p:cNvSpPr/>
            <p:nvPr/>
          </p:nvSpPr>
          <p:spPr>
            <a:xfrm>
              <a:off x="5731819" y="4837460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0 h 952"/>
                <a:gd name="connsiteX3" fmla="*/ 0 w 9525"/>
                <a:gd name="connsiteY3" fmla="*/ 0 h 952"/>
                <a:gd name="connsiteX4" fmla="*/ 0 w 9525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7" name="Freeform: Shape 1336">
              <a:extLst>
                <a:ext uri="{FF2B5EF4-FFF2-40B4-BE49-F238E27FC236}">
                  <a16:creationId xmlns:a16="http://schemas.microsoft.com/office/drawing/2014/main" id="{26D7E8EB-34D4-4364-A25B-C184F3D737C9}"/>
                </a:ext>
              </a:extLst>
            </p:cNvPr>
            <p:cNvSpPr/>
            <p:nvPr/>
          </p:nvSpPr>
          <p:spPr>
            <a:xfrm>
              <a:off x="5762298" y="4786978"/>
              <a:ext cx="952" cy="1904"/>
            </a:xfrm>
            <a:custGeom>
              <a:avLst/>
              <a:gdLst>
                <a:gd name="connsiteX0" fmla="*/ 0 w 952"/>
                <a:gd name="connsiteY0" fmla="*/ 1905 h 1904"/>
                <a:gd name="connsiteX1" fmla="*/ 953 w 952"/>
                <a:gd name="connsiteY1" fmla="*/ 0 h 1904"/>
                <a:gd name="connsiteX2" fmla="*/ 0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1905"/>
                  </a:moveTo>
                  <a:lnTo>
                    <a:pt x="953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8" name="Freeform: Shape 1337">
              <a:extLst>
                <a:ext uri="{FF2B5EF4-FFF2-40B4-BE49-F238E27FC236}">
                  <a16:creationId xmlns:a16="http://schemas.microsoft.com/office/drawing/2014/main" id="{37DD047B-2F54-42AF-9172-B3C4EC7A126D}"/>
                </a:ext>
              </a:extLst>
            </p:cNvPr>
            <p:cNvSpPr/>
            <p:nvPr/>
          </p:nvSpPr>
          <p:spPr>
            <a:xfrm>
              <a:off x="5670859" y="4927947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1905 w 1905"/>
                <a:gd name="connsiteY1" fmla="*/ 953 h 952"/>
                <a:gd name="connsiteX2" fmla="*/ 952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lnTo>
                    <a:pt x="1905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9" name="Freeform: Shape 1338">
              <a:extLst>
                <a:ext uri="{FF2B5EF4-FFF2-40B4-BE49-F238E27FC236}">
                  <a16:creationId xmlns:a16="http://schemas.microsoft.com/office/drawing/2014/main" id="{BCE9023D-3607-427E-9FBB-A3CD95AFB12C}"/>
                </a:ext>
              </a:extLst>
            </p:cNvPr>
            <p:cNvSpPr/>
            <p:nvPr/>
          </p:nvSpPr>
          <p:spPr>
            <a:xfrm>
              <a:off x="5672764" y="4926043"/>
              <a:ext cx="1905" cy="2857"/>
            </a:xfrm>
            <a:custGeom>
              <a:avLst/>
              <a:gdLst>
                <a:gd name="connsiteX0" fmla="*/ 1905 w 1905"/>
                <a:gd name="connsiteY0" fmla="*/ 1905 h 2857"/>
                <a:gd name="connsiteX1" fmla="*/ 0 w 1905"/>
                <a:gd name="connsiteY1" fmla="*/ 0 h 2857"/>
                <a:gd name="connsiteX2" fmla="*/ 952 w 1905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1905" y="1905"/>
                  </a:moveTo>
                  <a:lnTo>
                    <a:pt x="0" y="0"/>
                  </a:lnTo>
                  <a:lnTo>
                    <a:pt x="952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0" name="Freeform: Shape 1339">
              <a:extLst>
                <a:ext uri="{FF2B5EF4-FFF2-40B4-BE49-F238E27FC236}">
                  <a16:creationId xmlns:a16="http://schemas.microsoft.com/office/drawing/2014/main" id="{75FB40AD-FF4F-4967-B3BD-C33755F2F0EE}"/>
                </a:ext>
              </a:extLst>
            </p:cNvPr>
            <p:cNvSpPr/>
            <p:nvPr/>
          </p:nvSpPr>
          <p:spPr>
            <a:xfrm>
              <a:off x="5728961" y="4831593"/>
              <a:ext cx="3810" cy="2057"/>
            </a:xfrm>
            <a:custGeom>
              <a:avLst/>
              <a:gdLst>
                <a:gd name="connsiteX0" fmla="*/ 3810 w 3810"/>
                <a:gd name="connsiteY0" fmla="*/ 2057 h 2057"/>
                <a:gd name="connsiteX1" fmla="*/ 0 w 3810"/>
                <a:gd name="connsiteY1" fmla="*/ 152 h 2057"/>
                <a:gd name="connsiteX2" fmla="*/ 3810 w 3810"/>
                <a:gd name="connsiteY2" fmla="*/ 2057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2057">
                  <a:moveTo>
                    <a:pt x="3810" y="2057"/>
                  </a:moveTo>
                  <a:cubicBezTo>
                    <a:pt x="3810" y="-800"/>
                    <a:pt x="953" y="152"/>
                    <a:pt x="0" y="152"/>
                  </a:cubicBezTo>
                  <a:cubicBezTo>
                    <a:pt x="1905" y="152"/>
                    <a:pt x="1905" y="2057"/>
                    <a:pt x="3810" y="2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1" name="Freeform: Shape 1340">
              <a:extLst>
                <a:ext uri="{FF2B5EF4-FFF2-40B4-BE49-F238E27FC236}">
                  <a16:creationId xmlns:a16="http://schemas.microsoft.com/office/drawing/2014/main" id="{39DB244D-8432-4227-989C-88E662FF7581}"/>
                </a:ext>
              </a:extLst>
            </p:cNvPr>
            <p:cNvSpPr/>
            <p:nvPr/>
          </p:nvSpPr>
          <p:spPr>
            <a:xfrm>
              <a:off x="5741344" y="4800313"/>
              <a:ext cx="6667" cy="7619"/>
            </a:xfrm>
            <a:custGeom>
              <a:avLst/>
              <a:gdLst>
                <a:gd name="connsiteX0" fmla="*/ 952 w 6667"/>
                <a:gd name="connsiteY0" fmla="*/ 0 h 7619"/>
                <a:gd name="connsiteX1" fmla="*/ 0 w 6667"/>
                <a:gd name="connsiteY1" fmla="*/ 953 h 7619"/>
                <a:gd name="connsiteX2" fmla="*/ 952 w 6667"/>
                <a:gd name="connsiteY2" fmla="*/ 3810 h 7619"/>
                <a:gd name="connsiteX3" fmla="*/ 0 w 6667"/>
                <a:gd name="connsiteY3" fmla="*/ 2857 h 7619"/>
                <a:gd name="connsiteX4" fmla="*/ 5715 w 6667"/>
                <a:gd name="connsiteY4" fmla="*/ 7620 h 7619"/>
                <a:gd name="connsiteX5" fmla="*/ 6667 w 6667"/>
                <a:gd name="connsiteY5" fmla="*/ 5715 h 7619"/>
                <a:gd name="connsiteX6" fmla="*/ 952 w 6667"/>
                <a:gd name="connsiteY6" fmla="*/ 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" h="7619">
                  <a:moveTo>
                    <a:pt x="952" y="0"/>
                  </a:moveTo>
                  <a:lnTo>
                    <a:pt x="0" y="953"/>
                  </a:lnTo>
                  <a:cubicBezTo>
                    <a:pt x="1905" y="0"/>
                    <a:pt x="952" y="2857"/>
                    <a:pt x="952" y="3810"/>
                  </a:cubicBezTo>
                  <a:cubicBezTo>
                    <a:pt x="0" y="3810"/>
                    <a:pt x="0" y="2857"/>
                    <a:pt x="0" y="2857"/>
                  </a:cubicBezTo>
                  <a:cubicBezTo>
                    <a:pt x="0" y="5715"/>
                    <a:pt x="4763" y="5715"/>
                    <a:pt x="5715" y="7620"/>
                  </a:cubicBezTo>
                  <a:cubicBezTo>
                    <a:pt x="5715" y="6668"/>
                    <a:pt x="5715" y="6668"/>
                    <a:pt x="6667" y="5715"/>
                  </a:cubicBezTo>
                  <a:cubicBezTo>
                    <a:pt x="4763" y="2857"/>
                    <a:pt x="952" y="381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2" name="Freeform: Shape 1341">
              <a:extLst>
                <a:ext uri="{FF2B5EF4-FFF2-40B4-BE49-F238E27FC236}">
                  <a16:creationId xmlns:a16="http://schemas.microsoft.com/office/drawing/2014/main" id="{B3D38A08-893B-43E3-8D0D-9EC318086B33}"/>
                </a:ext>
              </a:extLst>
            </p:cNvPr>
            <p:cNvSpPr/>
            <p:nvPr/>
          </p:nvSpPr>
          <p:spPr>
            <a:xfrm>
              <a:off x="5663239" y="4930805"/>
              <a:ext cx="952" cy="1904"/>
            </a:xfrm>
            <a:custGeom>
              <a:avLst/>
              <a:gdLst>
                <a:gd name="connsiteX0" fmla="*/ 952 w 952"/>
                <a:gd name="connsiteY0" fmla="*/ 0 h 1904"/>
                <a:gd name="connsiteX1" fmla="*/ 0 w 952"/>
                <a:gd name="connsiteY1" fmla="*/ 0 h 1904"/>
                <a:gd name="connsiteX2" fmla="*/ 0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2" y="0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" name="Freeform: Shape 1342">
              <a:extLst>
                <a:ext uri="{FF2B5EF4-FFF2-40B4-BE49-F238E27FC236}">
                  <a16:creationId xmlns:a16="http://schemas.microsoft.com/office/drawing/2014/main" id="{5EEBF7F2-F68B-43EE-A048-11806636A411}"/>
                </a:ext>
              </a:extLst>
            </p:cNvPr>
            <p:cNvSpPr/>
            <p:nvPr/>
          </p:nvSpPr>
          <p:spPr>
            <a:xfrm>
              <a:off x="5622281" y="4957475"/>
              <a:ext cx="13334" cy="13334"/>
            </a:xfrm>
            <a:custGeom>
              <a:avLst/>
              <a:gdLst>
                <a:gd name="connsiteX0" fmla="*/ 1905 w 13334"/>
                <a:gd name="connsiteY0" fmla="*/ 0 h 13334"/>
                <a:gd name="connsiteX1" fmla="*/ 0 w 13334"/>
                <a:gd name="connsiteY1" fmla="*/ 0 h 13334"/>
                <a:gd name="connsiteX2" fmla="*/ 0 w 13334"/>
                <a:gd name="connsiteY2" fmla="*/ 2857 h 13334"/>
                <a:gd name="connsiteX3" fmla="*/ 2858 w 13334"/>
                <a:gd name="connsiteY3" fmla="*/ 3810 h 13334"/>
                <a:gd name="connsiteX4" fmla="*/ 1905 w 13334"/>
                <a:gd name="connsiteY4" fmla="*/ 5715 h 13334"/>
                <a:gd name="connsiteX5" fmla="*/ 10478 w 13334"/>
                <a:gd name="connsiteY5" fmla="*/ 13335 h 13334"/>
                <a:gd name="connsiteX6" fmla="*/ 10478 w 13334"/>
                <a:gd name="connsiteY6" fmla="*/ 10478 h 13334"/>
                <a:gd name="connsiteX7" fmla="*/ 13335 w 13334"/>
                <a:gd name="connsiteY7" fmla="*/ 12382 h 13334"/>
                <a:gd name="connsiteX8" fmla="*/ 13335 w 13334"/>
                <a:gd name="connsiteY8" fmla="*/ 9525 h 13334"/>
                <a:gd name="connsiteX9" fmla="*/ 10478 w 13334"/>
                <a:gd name="connsiteY9" fmla="*/ 9525 h 13334"/>
                <a:gd name="connsiteX10" fmla="*/ 1905 w 13334"/>
                <a:gd name="connsiteY10" fmla="*/ 0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34" h="13334">
                  <a:moveTo>
                    <a:pt x="1905" y="0"/>
                  </a:moveTo>
                  <a:cubicBezTo>
                    <a:pt x="1905" y="1905"/>
                    <a:pt x="953" y="953"/>
                    <a:pt x="0" y="0"/>
                  </a:cubicBezTo>
                  <a:lnTo>
                    <a:pt x="0" y="2857"/>
                  </a:lnTo>
                  <a:cubicBezTo>
                    <a:pt x="953" y="953"/>
                    <a:pt x="1905" y="3810"/>
                    <a:pt x="2858" y="3810"/>
                  </a:cubicBezTo>
                  <a:lnTo>
                    <a:pt x="1905" y="5715"/>
                  </a:lnTo>
                  <a:cubicBezTo>
                    <a:pt x="5715" y="7620"/>
                    <a:pt x="8572" y="13335"/>
                    <a:pt x="10478" y="13335"/>
                  </a:cubicBezTo>
                  <a:cubicBezTo>
                    <a:pt x="10478" y="12382"/>
                    <a:pt x="10478" y="11430"/>
                    <a:pt x="10478" y="10478"/>
                  </a:cubicBezTo>
                  <a:lnTo>
                    <a:pt x="13335" y="12382"/>
                  </a:lnTo>
                  <a:lnTo>
                    <a:pt x="13335" y="9525"/>
                  </a:lnTo>
                  <a:lnTo>
                    <a:pt x="10478" y="9525"/>
                  </a:lnTo>
                  <a:cubicBezTo>
                    <a:pt x="9525" y="3810"/>
                    <a:pt x="5715" y="476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" name="Freeform: Shape 1343">
              <a:extLst>
                <a:ext uri="{FF2B5EF4-FFF2-40B4-BE49-F238E27FC236}">
                  <a16:creationId xmlns:a16="http://schemas.microsoft.com/office/drawing/2014/main" id="{9906FCB2-4DFC-49CD-81CF-EFADBCB4AB18}"/>
                </a:ext>
              </a:extLst>
            </p:cNvPr>
            <p:cNvSpPr/>
            <p:nvPr/>
          </p:nvSpPr>
          <p:spPr>
            <a:xfrm>
              <a:off x="5762298" y="4762792"/>
              <a:ext cx="3810" cy="7039"/>
            </a:xfrm>
            <a:custGeom>
              <a:avLst/>
              <a:gdLst>
                <a:gd name="connsiteX0" fmla="*/ 3810 w 3810"/>
                <a:gd name="connsiteY0" fmla="*/ 1325 h 7039"/>
                <a:gd name="connsiteX1" fmla="*/ 0 w 3810"/>
                <a:gd name="connsiteY1" fmla="*/ 2277 h 7039"/>
                <a:gd name="connsiteX2" fmla="*/ 953 w 3810"/>
                <a:gd name="connsiteY2" fmla="*/ 7040 h 7039"/>
                <a:gd name="connsiteX3" fmla="*/ 953 w 3810"/>
                <a:gd name="connsiteY3" fmla="*/ 4183 h 7039"/>
                <a:gd name="connsiteX4" fmla="*/ 3810 w 3810"/>
                <a:gd name="connsiteY4" fmla="*/ 1325 h 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7039">
                  <a:moveTo>
                    <a:pt x="3810" y="1325"/>
                  </a:moveTo>
                  <a:cubicBezTo>
                    <a:pt x="1905" y="-2485"/>
                    <a:pt x="1905" y="3230"/>
                    <a:pt x="0" y="2277"/>
                  </a:cubicBezTo>
                  <a:cubicBezTo>
                    <a:pt x="953" y="7040"/>
                    <a:pt x="0" y="2277"/>
                    <a:pt x="953" y="7040"/>
                  </a:cubicBezTo>
                  <a:cubicBezTo>
                    <a:pt x="1905" y="6088"/>
                    <a:pt x="953" y="5135"/>
                    <a:pt x="953" y="4183"/>
                  </a:cubicBezTo>
                  <a:cubicBezTo>
                    <a:pt x="0" y="2277"/>
                    <a:pt x="2858" y="3230"/>
                    <a:pt x="3810" y="1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" name="Freeform: Shape 1344">
              <a:extLst>
                <a:ext uri="{FF2B5EF4-FFF2-40B4-BE49-F238E27FC236}">
                  <a16:creationId xmlns:a16="http://schemas.microsoft.com/office/drawing/2014/main" id="{8E768F0F-4590-473C-A0D8-234476D39DC2}"/>
                </a:ext>
              </a:extLst>
            </p:cNvPr>
            <p:cNvSpPr/>
            <p:nvPr/>
          </p:nvSpPr>
          <p:spPr>
            <a:xfrm>
              <a:off x="5707053" y="4853368"/>
              <a:ext cx="4762" cy="3142"/>
            </a:xfrm>
            <a:custGeom>
              <a:avLst/>
              <a:gdLst>
                <a:gd name="connsiteX0" fmla="*/ 4763 w 4762"/>
                <a:gd name="connsiteY0" fmla="*/ 2190 h 3142"/>
                <a:gd name="connsiteX1" fmla="*/ 0 w 4762"/>
                <a:gd name="connsiteY1" fmla="*/ 1237 h 3142"/>
                <a:gd name="connsiteX2" fmla="*/ 1905 w 4762"/>
                <a:gd name="connsiteY2" fmla="*/ 3142 h 3142"/>
                <a:gd name="connsiteX3" fmla="*/ 4763 w 4762"/>
                <a:gd name="connsiteY3" fmla="*/ 2190 h 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3142">
                  <a:moveTo>
                    <a:pt x="4763" y="2190"/>
                  </a:moveTo>
                  <a:cubicBezTo>
                    <a:pt x="2857" y="1237"/>
                    <a:pt x="953" y="-1620"/>
                    <a:pt x="0" y="1237"/>
                  </a:cubicBezTo>
                  <a:lnTo>
                    <a:pt x="1905" y="3142"/>
                  </a:lnTo>
                  <a:cubicBezTo>
                    <a:pt x="953" y="-668"/>
                    <a:pt x="3810" y="2190"/>
                    <a:pt x="4763" y="2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" name="Freeform: Shape 1345">
              <a:extLst>
                <a:ext uri="{FF2B5EF4-FFF2-40B4-BE49-F238E27FC236}">
                  <a16:creationId xmlns:a16="http://schemas.microsoft.com/office/drawing/2014/main" id="{EC7A081E-6B90-48E7-BF5D-CD85F1A7F6E1}"/>
                </a:ext>
              </a:extLst>
            </p:cNvPr>
            <p:cNvSpPr/>
            <p:nvPr/>
          </p:nvSpPr>
          <p:spPr>
            <a:xfrm>
              <a:off x="5759174" y="4770390"/>
              <a:ext cx="1219" cy="1347"/>
            </a:xfrm>
            <a:custGeom>
              <a:avLst/>
              <a:gdLst>
                <a:gd name="connsiteX0" fmla="*/ 1219 w 1219"/>
                <a:gd name="connsiteY0" fmla="*/ 1347 h 1347"/>
                <a:gd name="connsiteX1" fmla="*/ 267 w 1219"/>
                <a:gd name="connsiteY1" fmla="*/ 395 h 1347"/>
                <a:gd name="connsiteX2" fmla="*/ 1219 w 1219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1347">
                  <a:moveTo>
                    <a:pt x="1219" y="1347"/>
                  </a:moveTo>
                  <a:cubicBezTo>
                    <a:pt x="1219" y="395"/>
                    <a:pt x="1219" y="-558"/>
                    <a:pt x="267" y="395"/>
                  </a:cubicBezTo>
                  <a:cubicBezTo>
                    <a:pt x="-686" y="1347"/>
                    <a:pt x="1219" y="1347"/>
                    <a:pt x="1219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" name="Freeform: Shape 1346">
              <a:extLst>
                <a:ext uri="{FF2B5EF4-FFF2-40B4-BE49-F238E27FC236}">
                  <a16:creationId xmlns:a16="http://schemas.microsoft.com/office/drawing/2014/main" id="{FA2C5229-AD1C-41CC-9CB3-5E6AEFA4DFEB}"/>
                </a:ext>
              </a:extLst>
            </p:cNvPr>
            <p:cNvSpPr/>
            <p:nvPr/>
          </p:nvSpPr>
          <p:spPr>
            <a:xfrm>
              <a:off x="5758489" y="4768880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952 w 952"/>
                <a:gd name="connsiteY1" fmla="*/ 952 h 1904"/>
                <a:gd name="connsiteX2" fmla="*/ 0 w 952"/>
                <a:gd name="connsiteY2" fmla="*/ 0 h 1904"/>
                <a:gd name="connsiteX3" fmla="*/ 952 w 952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cubicBezTo>
                    <a:pt x="952" y="952"/>
                    <a:pt x="952" y="952"/>
                    <a:pt x="952" y="952"/>
                  </a:cubicBezTo>
                  <a:lnTo>
                    <a:pt x="0" y="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347">
              <a:extLst>
                <a:ext uri="{FF2B5EF4-FFF2-40B4-BE49-F238E27FC236}">
                  <a16:creationId xmlns:a16="http://schemas.microsoft.com/office/drawing/2014/main" id="{D0DA790A-8E65-4FB4-BADA-244CC62EDFEE}"/>
                </a:ext>
              </a:extLst>
            </p:cNvPr>
            <p:cNvSpPr/>
            <p:nvPr/>
          </p:nvSpPr>
          <p:spPr>
            <a:xfrm>
              <a:off x="5634664" y="4951760"/>
              <a:ext cx="4762" cy="5715"/>
            </a:xfrm>
            <a:custGeom>
              <a:avLst/>
              <a:gdLst>
                <a:gd name="connsiteX0" fmla="*/ 4763 w 4762"/>
                <a:gd name="connsiteY0" fmla="*/ 5715 h 5715"/>
                <a:gd name="connsiteX1" fmla="*/ 2857 w 4762"/>
                <a:gd name="connsiteY1" fmla="*/ 1905 h 5715"/>
                <a:gd name="connsiteX2" fmla="*/ 1905 w 4762"/>
                <a:gd name="connsiteY2" fmla="*/ 2858 h 5715"/>
                <a:gd name="connsiteX3" fmla="*/ 1905 w 4762"/>
                <a:gd name="connsiteY3" fmla="*/ 0 h 5715"/>
                <a:gd name="connsiteX4" fmla="*/ 0 w 4762"/>
                <a:gd name="connsiteY4" fmla="*/ 0 h 5715"/>
                <a:gd name="connsiteX5" fmla="*/ 3810 w 4762"/>
                <a:gd name="connsiteY5" fmla="*/ 3810 h 5715"/>
                <a:gd name="connsiteX6" fmla="*/ 3810 w 4762"/>
                <a:gd name="connsiteY6" fmla="*/ 2858 h 5715"/>
                <a:gd name="connsiteX7" fmla="*/ 4763 w 4762"/>
                <a:gd name="connsiteY7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5715">
                  <a:moveTo>
                    <a:pt x="4763" y="5715"/>
                  </a:moveTo>
                  <a:cubicBezTo>
                    <a:pt x="2857" y="5715"/>
                    <a:pt x="4763" y="2858"/>
                    <a:pt x="2857" y="1905"/>
                  </a:cubicBezTo>
                  <a:lnTo>
                    <a:pt x="1905" y="2858"/>
                  </a:lnTo>
                  <a:lnTo>
                    <a:pt x="1905" y="0"/>
                  </a:lnTo>
                  <a:lnTo>
                    <a:pt x="0" y="0"/>
                  </a:lnTo>
                  <a:cubicBezTo>
                    <a:pt x="952" y="2858"/>
                    <a:pt x="3810" y="1905"/>
                    <a:pt x="3810" y="3810"/>
                  </a:cubicBezTo>
                  <a:lnTo>
                    <a:pt x="3810" y="2858"/>
                  </a:lnTo>
                  <a:lnTo>
                    <a:pt x="4763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348">
              <a:extLst>
                <a:ext uri="{FF2B5EF4-FFF2-40B4-BE49-F238E27FC236}">
                  <a16:creationId xmlns:a16="http://schemas.microsoft.com/office/drawing/2014/main" id="{AE1AF5F8-EEAF-4C93-9140-857516555F07}"/>
                </a:ext>
              </a:extLst>
            </p:cNvPr>
            <p:cNvSpPr/>
            <p:nvPr/>
          </p:nvSpPr>
          <p:spPr>
            <a:xfrm>
              <a:off x="5657524" y="4926995"/>
              <a:ext cx="1904" cy="1905"/>
            </a:xfrm>
            <a:custGeom>
              <a:avLst/>
              <a:gdLst>
                <a:gd name="connsiteX0" fmla="*/ 1905 w 1904"/>
                <a:gd name="connsiteY0" fmla="*/ 1905 h 1905"/>
                <a:gd name="connsiteX1" fmla="*/ 0 w 1904"/>
                <a:gd name="connsiteY1" fmla="*/ 0 h 1905"/>
                <a:gd name="connsiteX2" fmla="*/ 0 w 1904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1905" y="1905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349">
              <a:extLst>
                <a:ext uri="{FF2B5EF4-FFF2-40B4-BE49-F238E27FC236}">
                  <a16:creationId xmlns:a16="http://schemas.microsoft.com/office/drawing/2014/main" id="{7CB2B8C4-EE1C-4898-921B-DE1F631368F4}"/>
                </a:ext>
              </a:extLst>
            </p:cNvPr>
            <p:cNvSpPr/>
            <p:nvPr/>
          </p:nvSpPr>
          <p:spPr>
            <a:xfrm>
              <a:off x="5632759" y="493747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350">
              <a:extLst>
                <a:ext uri="{FF2B5EF4-FFF2-40B4-BE49-F238E27FC236}">
                  <a16:creationId xmlns:a16="http://schemas.microsoft.com/office/drawing/2014/main" id="{7363B9BF-ED44-4494-9358-6F9BFD30F661}"/>
                </a:ext>
              </a:extLst>
            </p:cNvPr>
            <p:cNvSpPr/>
            <p:nvPr/>
          </p:nvSpPr>
          <p:spPr>
            <a:xfrm>
              <a:off x="5653714" y="4925888"/>
              <a:ext cx="2949" cy="3264"/>
            </a:xfrm>
            <a:custGeom>
              <a:avLst/>
              <a:gdLst>
                <a:gd name="connsiteX0" fmla="*/ 0 w 2949"/>
                <a:gd name="connsiteY0" fmla="*/ 3012 h 3264"/>
                <a:gd name="connsiteX1" fmla="*/ 1905 w 2949"/>
                <a:gd name="connsiteY1" fmla="*/ 154 h 3264"/>
                <a:gd name="connsiteX2" fmla="*/ 0 w 2949"/>
                <a:gd name="connsiteY2" fmla="*/ 2059 h 3264"/>
                <a:gd name="connsiteX3" fmla="*/ 0 w 2949"/>
                <a:gd name="connsiteY3" fmla="*/ 1106 h 3264"/>
                <a:gd name="connsiteX4" fmla="*/ 0 w 2949"/>
                <a:gd name="connsiteY4" fmla="*/ 3012 h 3264"/>
                <a:gd name="connsiteX5" fmla="*/ 0 w 2949"/>
                <a:gd name="connsiteY5" fmla="*/ 3012 h 3264"/>
                <a:gd name="connsiteX6" fmla="*/ 0 w 2949"/>
                <a:gd name="connsiteY6" fmla="*/ 3012 h 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9" h="3264">
                  <a:moveTo>
                    <a:pt x="0" y="3012"/>
                  </a:moveTo>
                  <a:cubicBezTo>
                    <a:pt x="952" y="3964"/>
                    <a:pt x="4763" y="2059"/>
                    <a:pt x="1905" y="154"/>
                  </a:cubicBezTo>
                  <a:cubicBezTo>
                    <a:pt x="0" y="-798"/>
                    <a:pt x="1905" y="3012"/>
                    <a:pt x="0" y="2059"/>
                  </a:cubicBezTo>
                  <a:lnTo>
                    <a:pt x="0" y="1106"/>
                  </a:lnTo>
                  <a:lnTo>
                    <a:pt x="0" y="3012"/>
                  </a:lnTo>
                  <a:lnTo>
                    <a:pt x="0" y="3012"/>
                  </a:lnTo>
                  <a:lnTo>
                    <a:pt x="0" y="30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351">
              <a:extLst>
                <a:ext uri="{FF2B5EF4-FFF2-40B4-BE49-F238E27FC236}">
                  <a16:creationId xmlns:a16="http://schemas.microsoft.com/office/drawing/2014/main" id="{CB34BCA4-C1A5-48DD-BD4E-BEA919F11299}"/>
                </a:ext>
              </a:extLst>
            </p:cNvPr>
            <p:cNvSpPr/>
            <p:nvPr/>
          </p:nvSpPr>
          <p:spPr>
            <a:xfrm>
              <a:off x="5701339" y="4847938"/>
              <a:ext cx="4762" cy="3311"/>
            </a:xfrm>
            <a:custGeom>
              <a:avLst/>
              <a:gdLst>
                <a:gd name="connsiteX0" fmla="*/ 4763 w 4762"/>
                <a:gd name="connsiteY0" fmla="*/ 2857 h 3311"/>
                <a:gd name="connsiteX1" fmla="*/ 2857 w 4762"/>
                <a:gd name="connsiteY1" fmla="*/ 1905 h 3311"/>
                <a:gd name="connsiteX2" fmla="*/ 1905 w 4762"/>
                <a:gd name="connsiteY2" fmla="*/ 0 h 3311"/>
                <a:gd name="connsiteX3" fmla="*/ 0 w 4762"/>
                <a:gd name="connsiteY3" fmla="*/ 953 h 3311"/>
                <a:gd name="connsiteX4" fmla="*/ 4763 w 4762"/>
                <a:gd name="connsiteY4" fmla="*/ 2857 h 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3311">
                  <a:moveTo>
                    <a:pt x="4763" y="2857"/>
                  </a:moveTo>
                  <a:lnTo>
                    <a:pt x="2857" y="1905"/>
                  </a:lnTo>
                  <a:cubicBezTo>
                    <a:pt x="3810" y="953"/>
                    <a:pt x="2857" y="0"/>
                    <a:pt x="1905" y="0"/>
                  </a:cubicBezTo>
                  <a:lnTo>
                    <a:pt x="0" y="953"/>
                  </a:lnTo>
                  <a:cubicBezTo>
                    <a:pt x="1905" y="0"/>
                    <a:pt x="2857" y="4763"/>
                    <a:pt x="476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352">
              <a:extLst>
                <a:ext uri="{FF2B5EF4-FFF2-40B4-BE49-F238E27FC236}">
                  <a16:creationId xmlns:a16="http://schemas.microsoft.com/office/drawing/2014/main" id="{F7C4CA35-5036-417D-B87A-D9784B70C72A}"/>
                </a:ext>
              </a:extLst>
            </p:cNvPr>
            <p:cNvSpPr/>
            <p:nvPr/>
          </p:nvSpPr>
          <p:spPr>
            <a:xfrm>
              <a:off x="5701339" y="48488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353">
              <a:extLst>
                <a:ext uri="{FF2B5EF4-FFF2-40B4-BE49-F238E27FC236}">
                  <a16:creationId xmlns:a16="http://schemas.microsoft.com/office/drawing/2014/main" id="{70BCB267-8865-4805-9A6A-323630A45592}"/>
                </a:ext>
              </a:extLst>
            </p:cNvPr>
            <p:cNvSpPr/>
            <p:nvPr/>
          </p:nvSpPr>
          <p:spPr>
            <a:xfrm>
              <a:off x="5700386" y="4847938"/>
              <a:ext cx="2857" cy="3809"/>
            </a:xfrm>
            <a:custGeom>
              <a:avLst/>
              <a:gdLst>
                <a:gd name="connsiteX0" fmla="*/ 953 w 2857"/>
                <a:gd name="connsiteY0" fmla="*/ 3810 h 3809"/>
                <a:gd name="connsiteX1" fmla="*/ 2858 w 2857"/>
                <a:gd name="connsiteY1" fmla="*/ 2857 h 3809"/>
                <a:gd name="connsiteX2" fmla="*/ 953 w 2857"/>
                <a:gd name="connsiteY2" fmla="*/ 0 h 3809"/>
                <a:gd name="connsiteX3" fmla="*/ 0 w 2857"/>
                <a:gd name="connsiteY3" fmla="*/ 953 h 3809"/>
                <a:gd name="connsiteX4" fmla="*/ 953 w 2857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809">
                  <a:moveTo>
                    <a:pt x="953" y="3810"/>
                  </a:moveTo>
                  <a:cubicBezTo>
                    <a:pt x="1905" y="3810"/>
                    <a:pt x="1905" y="3810"/>
                    <a:pt x="2858" y="2857"/>
                  </a:cubicBezTo>
                  <a:cubicBezTo>
                    <a:pt x="1905" y="1905"/>
                    <a:pt x="953" y="1905"/>
                    <a:pt x="953" y="0"/>
                  </a:cubicBezTo>
                  <a:lnTo>
                    <a:pt x="0" y="953"/>
                  </a:lnTo>
                  <a:cubicBezTo>
                    <a:pt x="0" y="2857"/>
                    <a:pt x="0" y="3810"/>
                    <a:pt x="95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" name="Freeform: Shape 1354">
              <a:extLst>
                <a:ext uri="{FF2B5EF4-FFF2-40B4-BE49-F238E27FC236}">
                  <a16:creationId xmlns:a16="http://schemas.microsoft.com/office/drawing/2014/main" id="{213A6213-B2E4-4873-87B3-2637E16A6363}"/>
                </a:ext>
              </a:extLst>
            </p:cNvPr>
            <p:cNvSpPr/>
            <p:nvPr/>
          </p:nvSpPr>
          <p:spPr>
            <a:xfrm>
              <a:off x="5788969" y="4694585"/>
              <a:ext cx="3809" cy="6032"/>
            </a:xfrm>
            <a:custGeom>
              <a:avLst/>
              <a:gdLst>
                <a:gd name="connsiteX0" fmla="*/ 0 w 3809"/>
                <a:gd name="connsiteY0" fmla="*/ 4763 h 6032"/>
                <a:gd name="connsiteX1" fmla="*/ 0 w 3809"/>
                <a:gd name="connsiteY1" fmla="*/ 4763 h 6032"/>
                <a:gd name="connsiteX2" fmla="*/ 0 w 3809"/>
                <a:gd name="connsiteY2" fmla="*/ 4763 h 6032"/>
                <a:gd name="connsiteX3" fmla="*/ 3810 w 3809"/>
                <a:gd name="connsiteY3" fmla="*/ 4763 h 6032"/>
                <a:gd name="connsiteX4" fmla="*/ 2857 w 3809"/>
                <a:gd name="connsiteY4" fmla="*/ 1905 h 6032"/>
                <a:gd name="connsiteX5" fmla="*/ 2857 w 3809"/>
                <a:gd name="connsiteY5" fmla="*/ 953 h 6032"/>
                <a:gd name="connsiteX6" fmla="*/ 1905 w 3809"/>
                <a:gd name="connsiteY6" fmla="*/ 0 h 6032"/>
                <a:gd name="connsiteX7" fmla="*/ 0 w 3809"/>
                <a:gd name="connsiteY7" fmla="*/ 4763 h 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6032">
                  <a:moveTo>
                    <a:pt x="0" y="4763"/>
                  </a:moveTo>
                  <a:lnTo>
                    <a:pt x="0" y="4763"/>
                  </a:lnTo>
                  <a:lnTo>
                    <a:pt x="0" y="4763"/>
                  </a:lnTo>
                  <a:cubicBezTo>
                    <a:pt x="952" y="4763"/>
                    <a:pt x="1905" y="7620"/>
                    <a:pt x="3810" y="4763"/>
                  </a:cubicBezTo>
                  <a:cubicBezTo>
                    <a:pt x="1905" y="4763"/>
                    <a:pt x="3810" y="3810"/>
                    <a:pt x="2857" y="1905"/>
                  </a:cubicBezTo>
                  <a:lnTo>
                    <a:pt x="2857" y="953"/>
                  </a:lnTo>
                  <a:cubicBezTo>
                    <a:pt x="2857" y="953"/>
                    <a:pt x="2857" y="0"/>
                    <a:pt x="1905" y="0"/>
                  </a:cubicBezTo>
                  <a:cubicBezTo>
                    <a:pt x="1905" y="953"/>
                    <a:pt x="2857" y="7620"/>
                    <a:pt x="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6" name="Freeform: Shape 1355">
              <a:extLst>
                <a:ext uri="{FF2B5EF4-FFF2-40B4-BE49-F238E27FC236}">
                  <a16:creationId xmlns:a16="http://schemas.microsoft.com/office/drawing/2014/main" id="{25C7B3D1-1671-4284-A685-6E30FB45890C}"/>
                </a:ext>
              </a:extLst>
            </p:cNvPr>
            <p:cNvSpPr/>
            <p:nvPr/>
          </p:nvSpPr>
          <p:spPr>
            <a:xfrm>
              <a:off x="5647046" y="4924841"/>
              <a:ext cx="3809" cy="5200"/>
            </a:xfrm>
            <a:custGeom>
              <a:avLst/>
              <a:gdLst>
                <a:gd name="connsiteX0" fmla="*/ 3810 w 3809"/>
                <a:gd name="connsiteY0" fmla="*/ 5012 h 5200"/>
                <a:gd name="connsiteX1" fmla="*/ 1905 w 3809"/>
                <a:gd name="connsiteY1" fmla="*/ 2154 h 5200"/>
                <a:gd name="connsiteX2" fmla="*/ 2857 w 3809"/>
                <a:gd name="connsiteY2" fmla="*/ 2154 h 5200"/>
                <a:gd name="connsiteX3" fmla="*/ 0 w 3809"/>
                <a:gd name="connsiteY3" fmla="*/ 1202 h 5200"/>
                <a:gd name="connsiteX4" fmla="*/ 3810 w 3809"/>
                <a:gd name="connsiteY4" fmla="*/ 5012 h 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5200">
                  <a:moveTo>
                    <a:pt x="3810" y="5012"/>
                  </a:moveTo>
                  <a:lnTo>
                    <a:pt x="1905" y="2154"/>
                  </a:lnTo>
                  <a:cubicBezTo>
                    <a:pt x="1905" y="1202"/>
                    <a:pt x="2857" y="2154"/>
                    <a:pt x="2857" y="2154"/>
                  </a:cubicBezTo>
                  <a:cubicBezTo>
                    <a:pt x="2857" y="-2609"/>
                    <a:pt x="953" y="2154"/>
                    <a:pt x="0" y="1202"/>
                  </a:cubicBezTo>
                  <a:cubicBezTo>
                    <a:pt x="953" y="3106"/>
                    <a:pt x="2857" y="5964"/>
                    <a:pt x="3810" y="5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7" name="Freeform: Shape 1356">
              <a:extLst>
                <a:ext uri="{FF2B5EF4-FFF2-40B4-BE49-F238E27FC236}">
                  <a16:creationId xmlns:a16="http://schemas.microsoft.com/office/drawing/2014/main" id="{B064975E-7368-45B5-B67C-E657D9F3E79D}"/>
                </a:ext>
              </a:extLst>
            </p:cNvPr>
            <p:cNvSpPr/>
            <p:nvPr/>
          </p:nvSpPr>
          <p:spPr>
            <a:xfrm>
              <a:off x="5707053" y="4838413"/>
              <a:ext cx="1905" cy="1905"/>
            </a:xfrm>
            <a:custGeom>
              <a:avLst/>
              <a:gdLst>
                <a:gd name="connsiteX0" fmla="*/ 1905 w 1905"/>
                <a:gd name="connsiteY0" fmla="*/ 953 h 1905"/>
                <a:gd name="connsiteX1" fmla="*/ 0 w 1905"/>
                <a:gd name="connsiteY1" fmla="*/ 0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1905" y="953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" name="Freeform: Shape 1357">
              <a:extLst>
                <a:ext uri="{FF2B5EF4-FFF2-40B4-BE49-F238E27FC236}">
                  <a16:creationId xmlns:a16="http://schemas.microsoft.com/office/drawing/2014/main" id="{A004983C-F823-48D7-8BAB-A5D2944B8805}"/>
                </a:ext>
              </a:extLst>
            </p:cNvPr>
            <p:cNvSpPr/>
            <p:nvPr/>
          </p:nvSpPr>
          <p:spPr>
            <a:xfrm>
              <a:off x="5695229" y="4832697"/>
              <a:ext cx="10872" cy="13334"/>
            </a:xfrm>
            <a:custGeom>
              <a:avLst/>
              <a:gdLst>
                <a:gd name="connsiteX0" fmla="*/ 9920 w 10872"/>
                <a:gd name="connsiteY0" fmla="*/ 7620 h 13334"/>
                <a:gd name="connsiteX1" fmla="*/ 9920 w 10872"/>
                <a:gd name="connsiteY1" fmla="*/ 3810 h 13334"/>
                <a:gd name="connsiteX2" fmla="*/ 5157 w 10872"/>
                <a:gd name="connsiteY2" fmla="*/ 1905 h 13334"/>
                <a:gd name="connsiteX3" fmla="*/ 4205 w 10872"/>
                <a:gd name="connsiteY3" fmla="*/ 3810 h 13334"/>
                <a:gd name="connsiteX4" fmla="*/ 2300 w 10872"/>
                <a:gd name="connsiteY4" fmla="*/ 2858 h 13334"/>
                <a:gd name="connsiteX5" fmla="*/ 3252 w 10872"/>
                <a:gd name="connsiteY5" fmla="*/ 3810 h 13334"/>
                <a:gd name="connsiteX6" fmla="*/ 395 w 10872"/>
                <a:gd name="connsiteY6" fmla="*/ 0 h 13334"/>
                <a:gd name="connsiteX7" fmla="*/ 1347 w 10872"/>
                <a:gd name="connsiteY7" fmla="*/ 3810 h 13334"/>
                <a:gd name="connsiteX8" fmla="*/ 395 w 10872"/>
                <a:gd name="connsiteY8" fmla="*/ 4763 h 13334"/>
                <a:gd name="connsiteX9" fmla="*/ 6110 w 10872"/>
                <a:gd name="connsiteY9" fmla="*/ 10478 h 13334"/>
                <a:gd name="connsiteX10" fmla="*/ 8015 w 10872"/>
                <a:gd name="connsiteY10" fmla="*/ 9525 h 13334"/>
                <a:gd name="connsiteX11" fmla="*/ 8015 w 10872"/>
                <a:gd name="connsiteY11" fmla="*/ 12383 h 13334"/>
                <a:gd name="connsiteX12" fmla="*/ 9920 w 10872"/>
                <a:gd name="connsiteY12" fmla="*/ 13335 h 13334"/>
                <a:gd name="connsiteX13" fmla="*/ 10872 w 10872"/>
                <a:gd name="connsiteY13" fmla="*/ 9525 h 13334"/>
                <a:gd name="connsiteX14" fmla="*/ 9920 w 10872"/>
                <a:gd name="connsiteY14" fmla="*/ 7620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72" h="13334">
                  <a:moveTo>
                    <a:pt x="9920" y="7620"/>
                  </a:moveTo>
                  <a:cubicBezTo>
                    <a:pt x="9920" y="6668"/>
                    <a:pt x="10872" y="5715"/>
                    <a:pt x="9920" y="3810"/>
                  </a:cubicBezTo>
                  <a:cubicBezTo>
                    <a:pt x="8015" y="3810"/>
                    <a:pt x="7062" y="3810"/>
                    <a:pt x="5157" y="1905"/>
                  </a:cubicBezTo>
                  <a:cubicBezTo>
                    <a:pt x="6110" y="2858"/>
                    <a:pt x="6110" y="4763"/>
                    <a:pt x="4205" y="3810"/>
                  </a:cubicBezTo>
                  <a:cubicBezTo>
                    <a:pt x="4205" y="4763"/>
                    <a:pt x="2300" y="3810"/>
                    <a:pt x="2300" y="2858"/>
                  </a:cubicBezTo>
                  <a:cubicBezTo>
                    <a:pt x="3252" y="1905"/>
                    <a:pt x="2300" y="2858"/>
                    <a:pt x="3252" y="3810"/>
                  </a:cubicBezTo>
                  <a:cubicBezTo>
                    <a:pt x="3252" y="1905"/>
                    <a:pt x="1347" y="1905"/>
                    <a:pt x="395" y="0"/>
                  </a:cubicBezTo>
                  <a:cubicBezTo>
                    <a:pt x="-558" y="953"/>
                    <a:pt x="395" y="3810"/>
                    <a:pt x="1347" y="3810"/>
                  </a:cubicBezTo>
                  <a:lnTo>
                    <a:pt x="395" y="4763"/>
                  </a:lnTo>
                  <a:cubicBezTo>
                    <a:pt x="2300" y="5715"/>
                    <a:pt x="4205" y="8572"/>
                    <a:pt x="6110" y="10478"/>
                  </a:cubicBezTo>
                  <a:cubicBezTo>
                    <a:pt x="5157" y="8572"/>
                    <a:pt x="7062" y="10478"/>
                    <a:pt x="8015" y="9525"/>
                  </a:cubicBezTo>
                  <a:lnTo>
                    <a:pt x="8015" y="12383"/>
                  </a:lnTo>
                  <a:cubicBezTo>
                    <a:pt x="8967" y="11430"/>
                    <a:pt x="9920" y="12383"/>
                    <a:pt x="9920" y="13335"/>
                  </a:cubicBezTo>
                  <a:cubicBezTo>
                    <a:pt x="9920" y="12383"/>
                    <a:pt x="8967" y="8572"/>
                    <a:pt x="10872" y="9525"/>
                  </a:cubicBezTo>
                  <a:cubicBezTo>
                    <a:pt x="10872" y="5715"/>
                    <a:pt x="10872" y="8572"/>
                    <a:pt x="9920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" name="Freeform: Shape 1358">
              <a:extLst>
                <a:ext uri="{FF2B5EF4-FFF2-40B4-BE49-F238E27FC236}">
                  <a16:creationId xmlns:a16="http://schemas.microsoft.com/office/drawing/2014/main" id="{20764C5D-E4DF-4628-B31D-1269962F32BE}"/>
                </a:ext>
              </a:extLst>
            </p:cNvPr>
            <p:cNvSpPr/>
            <p:nvPr/>
          </p:nvSpPr>
          <p:spPr>
            <a:xfrm>
              <a:off x="5650856" y="4920328"/>
              <a:ext cx="2857" cy="1904"/>
            </a:xfrm>
            <a:custGeom>
              <a:avLst/>
              <a:gdLst>
                <a:gd name="connsiteX0" fmla="*/ 2858 w 2857"/>
                <a:gd name="connsiteY0" fmla="*/ 0 h 1904"/>
                <a:gd name="connsiteX1" fmla="*/ 2858 w 2857"/>
                <a:gd name="connsiteY1" fmla="*/ 0 h 1904"/>
                <a:gd name="connsiteX2" fmla="*/ 0 w 2857"/>
                <a:gd name="connsiteY2" fmla="*/ 0 h 1904"/>
                <a:gd name="connsiteX3" fmla="*/ 0 w 2857"/>
                <a:gd name="connsiteY3" fmla="*/ 1905 h 1904"/>
                <a:gd name="connsiteX4" fmla="*/ 2858 w 2857"/>
                <a:gd name="connsiteY4" fmla="*/ 1905 h 1904"/>
                <a:gd name="connsiteX5" fmla="*/ 2858 w 2857"/>
                <a:gd name="connsiteY5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1904">
                  <a:moveTo>
                    <a:pt x="2858" y="0"/>
                  </a:moveTo>
                  <a:lnTo>
                    <a:pt x="2858" y="0"/>
                  </a:lnTo>
                  <a:lnTo>
                    <a:pt x="0" y="0"/>
                  </a:lnTo>
                  <a:cubicBezTo>
                    <a:pt x="953" y="0"/>
                    <a:pt x="953" y="1905"/>
                    <a:pt x="0" y="1905"/>
                  </a:cubicBezTo>
                  <a:lnTo>
                    <a:pt x="2858" y="1905"/>
                  </a:ln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" name="Freeform: Shape 1359">
              <a:extLst>
                <a:ext uri="{FF2B5EF4-FFF2-40B4-BE49-F238E27FC236}">
                  <a16:creationId xmlns:a16="http://schemas.microsoft.com/office/drawing/2014/main" id="{1AF994F6-D15F-4B81-BF8C-D08E521CF6F4}"/>
                </a:ext>
              </a:extLst>
            </p:cNvPr>
            <p:cNvSpPr/>
            <p:nvPr/>
          </p:nvSpPr>
          <p:spPr>
            <a:xfrm>
              <a:off x="5690601" y="4858268"/>
              <a:ext cx="3392" cy="3957"/>
            </a:xfrm>
            <a:custGeom>
              <a:avLst/>
              <a:gdLst>
                <a:gd name="connsiteX0" fmla="*/ 260 w 3392"/>
                <a:gd name="connsiteY0" fmla="*/ 3005 h 3957"/>
                <a:gd name="connsiteX1" fmla="*/ 3117 w 3392"/>
                <a:gd name="connsiteY1" fmla="*/ 3957 h 3957"/>
                <a:gd name="connsiteX2" fmla="*/ 3117 w 3392"/>
                <a:gd name="connsiteY2" fmla="*/ 1100 h 3957"/>
                <a:gd name="connsiteX3" fmla="*/ 1212 w 3392"/>
                <a:gd name="connsiteY3" fmla="*/ 1100 h 3957"/>
                <a:gd name="connsiteX4" fmla="*/ 2165 w 3392"/>
                <a:gd name="connsiteY4" fmla="*/ 2052 h 3957"/>
                <a:gd name="connsiteX5" fmla="*/ 260 w 3392"/>
                <a:gd name="connsiteY5" fmla="*/ 3005 h 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2" h="3957">
                  <a:moveTo>
                    <a:pt x="260" y="3005"/>
                  </a:moveTo>
                  <a:lnTo>
                    <a:pt x="3117" y="3957"/>
                  </a:lnTo>
                  <a:cubicBezTo>
                    <a:pt x="4070" y="3005"/>
                    <a:pt x="2165" y="2052"/>
                    <a:pt x="3117" y="1100"/>
                  </a:cubicBezTo>
                  <a:cubicBezTo>
                    <a:pt x="2165" y="-805"/>
                    <a:pt x="2165" y="147"/>
                    <a:pt x="1212" y="1100"/>
                  </a:cubicBezTo>
                  <a:cubicBezTo>
                    <a:pt x="1212" y="1100"/>
                    <a:pt x="1212" y="1100"/>
                    <a:pt x="2165" y="2052"/>
                  </a:cubicBezTo>
                  <a:cubicBezTo>
                    <a:pt x="1212" y="3005"/>
                    <a:pt x="-693" y="147"/>
                    <a:pt x="260" y="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" name="Freeform: Shape 1360">
              <a:extLst>
                <a:ext uri="{FF2B5EF4-FFF2-40B4-BE49-F238E27FC236}">
                  <a16:creationId xmlns:a16="http://schemas.microsoft.com/office/drawing/2014/main" id="{727D77E3-94B0-4D88-A39B-EAE3DE5001EC}"/>
                </a:ext>
              </a:extLst>
            </p:cNvPr>
            <p:cNvSpPr/>
            <p:nvPr/>
          </p:nvSpPr>
          <p:spPr>
            <a:xfrm>
              <a:off x="5717531" y="4807932"/>
              <a:ext cx="1904" cy="952"/>
            </a:xfrm>
            <a:custGeom>
              <a:avLst/>
              <a:gdLst>
                <a:gd name="connsiteX0" fmla="*/ 0 w 1904"/>
                <a:gd name="connsiteY0" fmla="*/ 0 h 952"/>
                <a:gd name="connsiteX1" fmla="*/ 1905 w 1904"/>
                <a:gd name="connsiteY1" fmla="*/ 953 h 952"/>
                <a:gd name="connsiteX2" fmla="*/ 0 w 1904"/>
                <a:gd name="connsiteY2" fmla="*/ 0 h 952"/>
                <a:gd name="connsiteX3" fmla="*/ 0 w 190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0" y="0"/>
                  </a:moveTo>
                  <a:lnTo>
                    <a:pt x="1905" y="953"/>
                  </a:lnTo>
                  <a:cubicBezTo>
                    <a:pt x="1905" y="953"/>
                    <a:pt x="952" y="953"/>
                    <a:pt x="0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" name="Freeform: Shape 1361">
              <a:extLst>
                <a:ext uri="{FF2B5EF4-FFF2-40B4-BE49-F238E27FC236}">
                  <a16:creationId xmlns:a16="http://schemas.microsoft.com/office/drawing/2014/main" id="{A678F53A-3B9E-4795-BF57-32E117A315C3}"/>
                </a:ext>
              </a:extLst>
            </p:cNvPr>
            <p:cNvSpPr/>
            <p:nvPr/>
          </p:nvSpPr>
          <p:spPr>
            <a:xfrm>
              <a:off x="5738486" y="4770785"/>
              <a:ext cx="1905" cy="2222"/>
            </a:xfrm>
            <a:custGeom>
              <a:avLst/>
              <a:gdLst>
                <a:gd name="connsiteX0" fmla="*/ 1905 w 1905"/>
                <a:gd name="connsiteY0" fmla="*/ 953 h 2222"/>
                <a:gd name="connsiteX1" fmla="*/ 953 w 1905"/>
                <a:gd name="connsiteY1" fmla="*/ 0 h 2222"/>
                <a:gd name="connsiteX2" fmla="*/ 0 w 1905"/>
                <a:gd name="connsiteY2" fmla="*/ 953 h 2222"/>
                <a:gd name="connsiteX3" fmla="*/ 1905 w 1905"/>
                <a:gd name="connsiteY3" fmla="*/ 953 h 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222">
                  <a:moveTo>
                    <a:pt x="1905" y="953"/>
                  </a:moveTo>
                  <a:lnTo>
                    <a:pt x="953" y="0"/>
                  </a:lnTo>
                  <a:cubicBezTo>
                    <a:pt x="953" y="953"/>
                    <a:pt x="0" y="0"/>
                    <a:pt x="0" y="953"/>
                  </a:cubicBezTo>
                  <a:cubicBezTo>
                    <a:pt x="0" y="953"/>
                    <a:pt x="953" y="3810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" name="Freeform: Shape 1362">
              <a:extLst>
                <a:ext uri="{FF2B5EF4-FFF2-40B4-BE49-F238E27FC236}">
                  <a16:creationId xmlns:a16="http://schemas.microsoft.com/office/drawing/2014/main" id="{F387526B-39D6-4FD5-8C02-41E45AEEA437}"/>
                </a:ext>
              </a:extLst>
            </p:cNvPr>
            <p:cNvSpPr/>
            <p:nvPr/>
          </p:nvSpPr>
          <p:spPr>
            <a:xfrm>
              <a:off x="5709911" y="481174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" name="Freeform: Shape 1363">
              <a:extLst>
                <a:ext uri="{FF2B5EF4-FFF2-40B4-BE49-F238E27FC236}">
                  <a16:creationId xmlns:a16="http://schemas.microsoft.com/office/drawing/2014/main" id="{0F9EBA7D-7B7A-4E6C-8872-1994ADDD7E8E}"/>
                </a:ext>
              </a:extLst>
            </p:cNvPr>
            <p:cNvSpPr/>
            <p:nvPr/>
          </p:nvSpPr>
          <p:spPr>
            <a:xfrm>
              <a:off x="5720389" y="4781263"/>
              <a:ext cx="9525" cy="6667"/>
            </a:xfrm>
            <a:custGeom>
              <a:avLst/>
              <a:gdLst>
                <a:gd name="connsiteX0" fmla="*/ 0 w 9525"/>
                <a:gd name="connsiteY0" fmla="*/ 0 h 6667"/>
                <a:gd name="connsiteX1" fmla="*/ 952 w 9525"/>
                <a:gd name="connsiteY1" fmla="*/ 4763 h 6667"/>
                <a:gd name="connsiteX2" fmla="*/ 952 w 9525"/>
                <a:gd name="connsiteY2" fmla="*/ 3810 h 6667"/>
                <a:gd name="connsiteX3" fmla="*/ 6668 w 9525"/>
                <a:gd name="connsiteY3" fmla="*/ 6668 h 6667"/>
                <a:gd name="connsiteX4" fmla="*/ 5715 w 9525"/>
                <a:gd name="connsiteY4" fmla="*/ 2857 h 6667"/>
                <a:gd name="connsiteX5" fmla="*/ 9525 w 9525"/>
                <a:gd name="connsiteY5" fmla="*/ 1905 h 6667"/>
                <a:gd name="connsiteX6" fmla="*/ 3810 w 9525"/>
                <a:gd name="connsiteY6" fmla="*/ 1905 h 6667"/>
                <a:gd name="connsiteX7" fmla="*/ 4763 w 9525"/>
                <a:gd name="connsiteY7" fmla="*/ 2857 h 6667"/>
                <a:gd name="connsiteX8" fmla="*/ 4763 w 9525"/>
                <a:gd name="connsiteY8" fmla="*/ 1905 h 6667"/>
                <a:gd name="connsiteX9" fmla="*/ 6668 w 9525"/>
                <a:gd name="connsiteY9" fmla="*/ 4763 h 6667"/>
                <a:gd name="connsiteX10" fmla="*/ 2857 w 9525"/>
                <a:gd name="connsiteY10" fmla="*/ 2857 h 6667"/>
                <a:gd name="connsiteX11" fmla="*/ 0 w 9525"/>
                <a:gd name="connsiteY11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25" h="6667">
                  <a:moveTo>
                    <a:pt x="0" y="0"/>
                  </a:moveTo>
                  <a:cubicBezTo>
                    <a:pt x="0" y="1905"/>
                    <a:pt x="952" y="4763"/>
                    <a:pt x="952" y="4763"/>
                  </a:cubicBezTo>
                  <a:cubicBezTo>
                    <a:pt x="952" y="3810"/>
                    <a:pt x="952" y="3810"/>
                    <a:pt x="952" y="3810"/>
                  </a:cubicBezTo>
                  <a:lnTo>
                    <a:pt x="6668" y="6668"/>
                  </a:lnTo>
                  <a:cubicBezTo>
                    <a:pt x="7620" y="5715"/>
                    <a:pt x="6668" y="2857"/>
                    <a:pt x="5715" y="2857"/>
                  </a:cubicBezTo>
                  <a:cubicBezTo>
                    <a:pt x="6668" y="2857"/>
                    <a:pt x="8572" y="2857"/>
                    <a:pt x="9525" y="1905"/>
                  </a:cubicBezTo>
                  <a:cubicBezTo>
                    <a:pt x="6668" y="-953"/>
                    <a:pt x="5715" y="5715"/>
                    <a:pt x="3810" y="1905"/>
                  </a:cubicBezTo>
                  <a:lnTo>
                    <a:pt x="4763" y="2857"/>
                  </a:lnTo>
                  <a:lnTo>
                    <a:pt x="4763" y="1905"/>
                  </a:lnTo>
                  <a:cubicBezTo>
                    <a:pt x="6668" y="1905"/>
                    <a:pt x="5715" y="3810"/>
                    <a:pt x="6668" y="4763"/>
                  </a:cubicBezTo>
                  <a:cubicBezTo>
                    <a:pt x="5715" y="3810"/>
                    <a:pt x="3810" y="2857"/>
                    <a:pt x="2857" y="2857"/>
                  </a:cubicBezTo>
                  <a:cubicBezTo>
                    <a:pt x="0" y="2857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364">
              <a:extLst>
                <a:ext uri="{FF2B5EF4-FFF2-40B4-BE49-F238E27FC236}">
                  <a16:creationId xmlns:a16="http://schemas.microsoft.com/office/drawing/2014/main" id="{3A6DA5FD-526B-445F-9ABE-4CD55B215C7C}"/>
                </a:ext>
              </a:extLst>
            </p:cNvPr>
            <p:cNvSpPr/>
            <p:nvPr/>
          </p:nvSpPr>
          <p:spPr>
            <a:xfrm>
              <a:off x="5766109" y="4711307"/>
              <a:ext cx="952" cy="2328"/>
            </a:xfrm>
            <a:custGeom>
              <a:avLst/>
              <a:gdLst>
                <a:gd name="connsiteX0" fmla="*/ 952 w 952"/>
                <a:gd name="connsiteY0" fmla="*/ 423 h 2328"/>
                <a:gd name="connsiteX1" fmla="*/ 0 w 952"/>
                <a:gd name="connsiteY1" fmla="*/ 423 h 2328"/>
                <a:gd name="connsiteX2" fmla="*/ 952 w 952"/>
                <a:gd name="connsiteY2" fmla="*/ 2328 h 2328"/>
                <a:gd name="connsiteX3" fmla="*/ 952 w 952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328">
                  <a:moveTo>
                    <a:pt x="952" y="423"/>
                  </a:moveTo>
                  <a:cubicBezTo>
                    <a:pt x="952" y="423"/>
                    <a:pt x="0" y="-529"/>
                    <a:pt x="0" y="423"/>
                  </a:cubicBezTo>
                  <a:lnTo>
                    <a:pt x="952" y="2328"/>
                  </a:lnTo>
                  <a:cubicBezTo>
                    <a:pt x="952" y="2328"/>
                    <a:pt x="952" y="1376"/>
                    <a:pt x="95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365">
              <a:extLst>
                <a:ext uri="{FF2B5EF4-FFF2-40B4-BE49-F238E27FC236}">
                  <a16:creationId xmlns:a16="http://schemas.microsoft.com/office/drawing/2014/main" id="{B2424BE8-C481-4A24-A583-73639EE8EBC1}"/>
                </a:ext>
              </a:extLst>
            </p:cNvPr>
            <p:cNvSpPr/>
            <p:nvPr/>
          </p:nvSpPr>
          <p:spPr>
            <a:xfrm>
              <a:off x="5626091" y="4924138"/>
              <a:ext cx="2677" cy="2857"/>
            </a:xfrm>
            <a:custGeom>
              <a:avLst/>
              <a:gdLst>
                <a:gd name="connsiteX0" fmla="*/ 953 w 2677"/>
                <a:gd name="connsiteY0" fmla="*/ 0 h 2857"/>
                <a:gd name="connsiteX1" fmla="*/ 0 w 2677"/>
                <a:gd name="connsiteY1" fmla="*/ 2857 h 2857"/>
                <a:gd name="connsiteX2" fmla="*/ 953 w 2677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7" h="2857">
                  <a:moveTo>
                    <a:pt x="953" y="0"/>
                  </a:moveTo>
                  <a:cubicBezTo>
                    <a:pt x="0" y="953"/>
                    <a:pt x="953" y="1905"/>
                    <a:pt x="0" y="2857"/>
                  </a:cubicBezTo>
                  <a:cubicBezTo>
                    <a:pt x="2858" y="2857"/>
                    <a:pt x="3810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" name="Freeform: Shape 1366">
              <a:extLst>
                <a:ext uri="{FF2B5EF4-FFF2-40B4-BE49-F238E27FC236}">
                  <a16:creationId xmlns:a16="http://schemas.microsoft.com/office/drawing/2014/main" id="{E9574465-5286-41D9-8176-B4D26C9A01C3}"/>
                </a:ext>
              </a:extLst>
            </p:cNvPr>
            <p:cNvSpPr/>
            <p:nvPr/>
          </p:nvSpPr>
          <p:spPr>
            <a:xfrm>
              <a:off x="5652761" y="488151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" name="Freeform: Shape 1367">
              <a:extLst>
                <a:ext uri="{FF2B5EF4-FFF2-40B4-BE49-F238E27FC236}">
                  <a16:creationId xmlns:a16="http://schemas.microsoft.com/office/drawing/2014/main" id="{90AF3AFA-E8F0-48CB-BAF9-8169FF672234}"/>
                </a:ext>
              </a:extLst>
            </p:cNvPr>
            <p:cNvSpPr/>
            <p:nvPr/>
          </p:nvSpPr>
          <p:spPr>
            <a:xfrm>
              <a:off x="5652761" y="4882228"/>
              <a:ext cx="2857" cy="4912"/>
            </a:xfrm>
            <a:custGeom>
              <a:avLst/>
              <a:gdLst>
                <a:gd name="connsiteX0" fmla="*/ 1905 w 2857"/>
                <a:gd name="connsiteY0" fmla="*/ 0 h 4912"/>
                <a:gd name="connsiteX1" fmla="*/ 0 w 2857"/>
                <a:gd name="connsiteY1" fmla="*/ 0 h 4912"/>
                <a:gd name="connsiteX2" fmla="*/ 2857 w 2857"/>
                <a:gd name="connsiteY2" fmla="*/ 4763 h 4912"/>
                <a:gd name="connsiteX3" fmla="*/ 1905 w 2857"/>
                <a:gd name="connsiteY3" fmla="*/ 0 h 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912">
                  <a:moveTo>
                    <a:pt x="1905" y="0"/>
                  </a:moveTo>
                  <a:cubicBezTo>
                    <a:pt x="953" y="0"/>
                    <a:pt x="0" y="1905"/>
                    <a:pt x="0" y="0"/>
                  </a:cubicBezTo>
                  <a:cubicBezTo>
                    <a:pt x="0" y="1905"/>
                    <a:pt x="0" y="5715"/>
                    <a:pt x="2857" y="4763"/>
                  </a:cubicBezTo>
                  <a:cubicBezTo>
                    <a:pt x="1905" y="3810"/>
                    <a:pt x="3810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368">
              <a:extLst>
                <a:ext uri="{FF2B5EF4-FFF2-40B4-BE49-F238E27FC236}">
                  <a16:creationId xmlns:a16="http://schemas.microsoft.com/office/drawing/2014/main" id="{81C3A81D-155C-489C-A8E3-8E56C94E5BC3}"/>
                </a:ext>
              </a:extLst>
            </p:cNvPr>
            <p:cNvSpPr/>
            <p:nvPr/>
          </p:nvSpPr>
          <p:spPr>
            <a:xfrm>
              <a:off x="5705148" y="4796376"/>
              <a:ext cx="2857" cy="3433"/>
            </a:xfrm>
            <a:custGeom>
              <a:avLst/>
              <a:gdLst>
                <a:gd name="connsiteX0" fmla="*/ 2858 w 2857"/>
                <a:gd name="connsiteY0" fmla="*/ 2984 h 3433"/>
                <a:gd name="connsiteX1" fmla="*/ 0 w 2857"/>
                <a:gd name="connsiteY1" fmla="*/ 127 h 3433"/>
                <a:gd name="connsiteX2" fmla="*/ 2858 w 2857"/>
                <a:gd name="connsiteY2" fmla="*/ 2984 h 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3433">
                  <a:moveTo>
                    <a:pt x="2858" y="2984"/>
                  </a:moveTo>
                  <a:cubicBezTo>
                    <a:pt x="1905" y="3937"/>
                    <a:pt x="1905" y="-826"/>
                    <a:pt x="0" y="127"/>
                  </a:cubicBezTo>
                  <a:cubicBezTo>
                    <a:pt x="1905" y="127"/>
                    <a:pt x="0" y="4889"/>
                    <a:pt x="2858" y="29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369">
              <a:extLst>
                <a:ext uri="{FF2B5EF4-FFF2-40B4-BE49-F238E27FC236}">
                  <a16:creationId xmlns:a16="http://schemas.microsoft.com/office/drawing/2014/main" id="{C2D63622-B2DF-4C93-8826-2ADD05CF2FF2}"/>
                </a:ext>
              </a:extLst>
            </p:cNvPr>
            <p:cNvSpPr/>
            <p:nvPr/>
          </p:nvSpPr>
          <p:spPr>
            <a:xfrm>
              <a:off x="5756584" y="4701253"/>
              <a:ext cx="6090" cy="4762"/>
            </a:xfrm>
            <a:custGeom>
              <a:avLst/>
              <a:gdLst>
                <a:gd name="connsiteX0" fmla="*/ 4763 w 6090"/>
                <a:gd name="connsiteY0" fmla="*/ 3810 h 4762"/>
                <a:gd name="connsiteX1" fmla="*/ 3810 w 6090"/>
                <a:gd name="connsiteY1" fmla="*/ 0 h 4762"/>
                <a:gd name="connsiteX2" fmla="*/ 0 w 6090"/>
                <a:gd name="connsiteY2" fmla="*/ 953 h 4762"/>
                <a:gd name="connsiteX3" fmla="*/ 2857 w 6090"/>
                <a:gd name="connsiteY3" fmla="*/ 4763 h 4762"/>
                <a:gd name="connsiteX4" fmla="*/ 1905 w 6090"/>
                <a:gd name="connsiteY4" fmla="*/ 2857 h 4762"/>
                <a:gd name="connsiteX5" fmla="*/ 4763 w 6090"/>
                <a:gd name="connsiteY5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0" h="4762">
                  <a:moveTo>
                    <a:pt x="4763" y="3810"/>
                  </a:moveTo>
                  <a:cubicBezTo>
                    <a:pt x="6668" y="3810"/>
                    <a:pt x="6668" y="0"/>
                    <a:pt x="3810" y="0"/>
                  </a:cubicBezTo>
                  <a:cubicBezTo>
                    <a:pt x="2857" y="953"/>
                    <a:pt x="952" y="0"/>
                    <a:pt x="0" y="953"/>
                  </a:cubicBezTo>
                  <a:cubicBezTo>
                    <a:pt x="952" y="2857"/>
                    <a:pt x="952" y="4763"/>
                    <a:pt x="2857" y="4763"/>
                  </a:cubicBezTo>
                  <a:cubicBezTo>
                    <a:pt x="1905" y="3810"/>
                    <a:pt x="1905" y="3810"/>
                    <a:pt x="1905" y="2857"/>
                  </a:cubicBezTo>
                  <a:cubicBezTo>
                    <a:pt x="1905" y="2857"/>
                    <a:pt x="4763" y="1905"/>
                    <a:pt x="476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370">
              <a:extLst>
                <a:ext uri="{FF2B5EF4-FFF2-40B4-BE49-F238E27FC236}">
                  <a16:creationId xmlns:a16="http://schemas.microsoft.com/office/drawing/2014/main" id="{9A911EF3-6F27-4E4B-B8B7-84A361A0F005}"/>
                </a:ext>
              </a:extLst>
            </p:cNvPr>
            <p:cNvSpPr/>
            <p:nvPr/>
          </p:nvSpPr>
          <p:spPr>
            <a:xfrm>
              <a:off x="5750869" y="4706968"/>
              <a:ext cx="5714" cy="6818"/>
            </a:xfrm>
            <a:custGeom>
              <a:avLst/>
              <a:gdLst>
                <a:gd name="connsiteX0" fmla="*/ 5715 w 5714"/>
                <a:gd name="connsiteY0" fmla="*/ 3810 h 6818"/>
                <a:gd name="connsiteX1" fmla="*/ 3810 w 5714"/>
                <a:gd name="connsiteY1" fmla="*/ 0 h 6818"/>
                <a:gd name="connsiteX2" fmla="*/ 4763 w 5714"/>
                <a:gd name="connsiteY2" fmla="*/ 952 h 6818"/>
                <a:gd name="connsiteX3" fmla="*/ 3810 w 5714"/>
                <a:gd name="connsiteY3" fmla="*/ 0 h 6818"/>
                <a:gd name="connsiteX4" fmla="*/ 3810 w 5714"/>
                <a:gd name="connsiteY4" fmla="*/ 1905 h 6818"/>
                <a:gd name="connsiteX5" fmla="*/ 0 w 5714"/>
                <a:gd name="connsiteY5" fmla="*/ 2857 h 6818"/>
                <a:gd name="connsiteX6" fmla="*/ 2857 w 5714"/>
                <a:gd name="connsiteY6" fmla="*/ 6667 h 6818"/>
                <a:gd name="connsiteX7" fmla="*/ 2857 w 5714"/>
                <a:gd name="connsiteY7" fmla="*/ 4763 h 6818"/>
                <a:gd name="connsiteX8" fmla="*/ 5715 w 5714"/>
                <a:gd name="connsiteY8" fmla="*/ 3810 h 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4" h="6818">
                  <a:moveTo>
                    <a:pt x="5715" y="3810"/>
                  </a:moveTo>
                  <a:lnTo>
                    <a:pt x="3810" y="0"/>
                  </a:lnTo>
                  <a:lnTo>
                    <a:pt x="4763" y="952"/>
                  </a:lnTo>
                  <a:lnTo>
                    <a:pt x="3810" y="0"/>
                  </a:lnTo>
                  <a:lnTo>
                    <a:pt x="3810" y="1905"/>
                  </a:lnTo>
                  <a:lnTo>
                    <a:pt x="0" y="2857"/>
                  </a:lnTo>
                  <a:cubicBezTo>
                    <a:pt x="1905" y="3810"/>
                    <a:pt x="952" y="7620"/>
                    <a:pt x="2857" y="6667"/>
                  </a:cubicBezTo>
                  <a:lnTo>
                    <a:pt x="2857" y="4763"/>
                  </a:lnTo>
                  <a:cubicBezTo>
                    <a:pt x="4763" y="3810"/>
                    <a:pt x="5715" y="2857"/>
                    <a:pt x="571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371">
              <a:extLst>
                <a:ext uri="{FF2B5EF4-FFF2-40B4-BE49-F238E27FC236}">
                  <a16:creationId xmlns:a16="http://schemas.microsoft.com/office/drawing/2014/main" id="{A4BE26B3-1137-4E74-9710-394A225A268C}"/>
                </a:ext>
              </a:extLst>
            </p:cNvPr>
            <p:cNvSpPr/>
            <p:nvPr/>
          </p:nvSpPr>
          <p:spPr>
            <a:xfrm>
              <a:off x="5715626" y="4725065"/>
              <a:ext cx="15239" cy="11555"/>
            </a:xfrm>
            <a:custGeom>
              <a:avLst/>
              <a:gdLst>
                <a:gd name="connsiteX0" fmla="*/ 4763 w 15239"/>
                <a:gd name="connsiteY0" fmla="*/ 953 h 11555"/>
                <a:gd name="connsiteX1" fmla="*/ 4763 w 15239"/>
                <a:gd name="connsiteY1" fmla="*/ 953 h 11555"/>
                <a:gd name="connsiteX2" fmla="*/ 2857 w 15239"/>
                <a:gd name="connsiteY2" fmla="*/ 0 h 11555"/>
                <a:gd name="connsiteX3" fmla="*/ 2857 w 15239"/>
                <a:gd name="connsiteY3" fmla="*/ 4763 h 11555"/>
                <a:gd name="connsiteX4" fmla="*/ 0 w 15239"/>
                <a:gd name="connsiteY4" fmla="*/ 1905 h 11555"/>
                <a:gd name="connsiteX5" fmla="*/ 952 w 15239"/>
                <a:gd name="connsiteY5" fmla="*/ 5715 h 11555"/>
                <a:gd name="connsiteX6" fmla="*/ 7620 w 15239"/>
                <a:gd name="connsiteY6" fmla="*/ 7620 h 11555"/>
                <a:gd name="connsiteX7" fmla="*/ 7620 w 15239"/>
                <a:gd name="connsiteY7" fmla="*/ 6667 h 11555"/>
                <a:gd name="connsiteX8" fmla="*/ 15240 w 15239"/>
                <a:gd name="connsiteY8" fmla="*/ 11430 h 11555"/>
                <a:gd name="connsiteX9" fmla="*/ 14288 w 15239"/>
                <a:gd name="connsiteY9" fmla="*/ 9525 h 11555"/>
                <a:gd name="connsiteX10" fmla="*/ 15240 w 15239"/>
                <a:gd name="connsiteY10" fmla="*/ 9525 h 11555"/>
                <a:gd name="connsiteX11" fmla="*/ 13335 w 15239"/>
                <a:gd name="connsiteY11" fmla="*/ 5715 h 11555"/>
                <a:gd name="connsiteX12" fmla="*/ 13335 w 15239"/>
                <a:gd name="connsiteY12" fmla="*/ 5715 h 11555"/>
                <a:gd name="connsiteX13" fmla="*/ 4763 w 15239"/>
                <a:gd name="connsiteY13" fmla="*/ 953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39" h="11555">
                  <a:moveTo>
                    <a:pt x="4763" y="953"/>
                  </a:moveTo>
                  <a:lnTo>
                    <a:pt x="4763" y="953"/>
                  </a:lnTo>
                  <a:lnTo>
                    <a:pt x="2857" y="0"/>
                  </a:lnTo>
                  <a:cubicBezTo>
                    <a:pt x="3810" y="1905"/>
                    <a:pt x="2857" y="1905"/>
                    <a:pt x="2857" y="4763"/>
                  </a:cubicBezTo>
                  <a:cubicBezTo>
                    <a:pt x="1905" y="3810"/>
                    <a:pt x="952" y="953"/>
                    <a:pt x="0" y="1905"/>
                  </a:cubicBezTo>
                  <a:cubicBezTo>
                    <a:pt x="0" y="2857"/>
                    <a:pt x="1905" y="4763"/>
                    <a:pt x="952" y="5715"/>
                  </a:cubicBezTo>
                  <a:cubicBezTo>
                    <a:pt x="3810" y="7620"/>
                    <a:pt x="3810" y="6667"/>
                    <a:pt x="7620" y="7620"/>
                  </a:cubicBezTo>
                  <a:cubicBezTo>
                    <a:pt x="6668" y="7620"/>
                    <a:pt x="7620" y="6667"/>
                    <a:pt x="7620" y="6667"/>
                  </a:cubicBezTo>
                  <a:cubicBezTo>
                    <a:pt x="11430" y="7620"/>
                    <a:pt x="11430" y="12382"/>
                    <a:pt x="15240" y="11430"/>
                  </a:cubicBezTo>
                  <a:cubicBezTo>
                    <a:pt x="15240" y="9525"/>
                    <a:pt x="13335" y="10478"/>
                    <a:pt x="14288" y="9525"/>
                  </a:cubicBezTo>
                  <a:lnTo>
                    <a:pt x="15240" y="9525"/>
                  </a:lnTo>
                  <a:lnTo>
                    <a:pt x="13335" y="5715"/>
                  </a:lnTo>
                  <a:lnTo>
                    <a:pt x="13335" y="5715"/>
                  </a:lnTo>
                  <a:cubicBezTo>
                    <a:pt x="11430" y="3810"/>
                    <a:pt x="6668" y="3810"/>
                    <a:pt x="476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372">
              <a:extLst>
                <a:ext uri="{FF2B5EF4-FFF2-40B4-BE49-F238E27FC236}">
                  <a16:creationId xmlns:a16="http://schemas.microsoft.com/office/drawing/2014/main" id="{4EF6DE1B-AFD2-443E-B696-69240671BDE9}"/>
                </a:ext>
              </a:extLst>
            </p:cNvPr>
            <p:cNvSpPr/>
            <p:nvPr/>
          </p:nvSpPr>
          <p:spPr>
            <a:xfrm>
              <a:off x="5712769" y="4743963"/>
              <a:ext cx="8572" cy="5866"/>
            </a:xfrm>
            <a:custGeom>
              <a:avLst/>
              <a:gdLst>
                <a:gd name="connsiteX0" fmla="*/ 0 w 8572"/>
                <a:gd name="connsiteY0" fmla="*/ 3962 h 5866"/>
                <a:gd name="connsiteX1" fmla="*/ 952 w 8572"/>
                <a:gd name="connsiteY1" fmla="*/ 5867 h 5866"/>
                <a:gd name="connsiteX2" fmla="*/ 0 w 8572"/>
                <a:gd name="connsiteY2" fmla="*/ 3962 h 5866"/>
                <a:gd name="connsiteX3" fmla="*/ 5715 w 8572"/>
                <a:gd name="connsiteY3" fmla="*/ 4914 h 5866"/>
                <a:gd name="connsiteX4" fmla="*/ 8572 w 8572"/>
                <a:gd name="connsiteY4" fmla="*/ 2056 h 5866"/>
                <a:gd name="connsiteX5" fmla="*/ 5715 w 8572"/>
                <a:gd name="connsiteY5" fmla="*/ 3009 h 5866"/>
                <a:gd name="connsiteX6" fmla="*/ 6667 w 8572"/>
                <a:gd name="connsiteY6" fmla="*/ 152 h 5866"/>
                <a:gd name="connsiteX7" fmla="*/ 0 w 8572"/>
                <a:gd name="connsiteY7" fmla="*/ 3962 h 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5866">
                  <a:moveTo>
                    <a:pt x="0" y="3962"/>
                  </a:moveTo>
                  <a:cubicBezTo>
                    <a:pt x="0" y="4914"/>
                    <a:pt x="952" y="4914"/>
                    <a:pt x="952" y="5867"/>
                  </a:cubicBezTo>
                  <a:lnTo>
                    <a:pt x="0" y="3962"/>
                  </a:lnTo>
                  <a:cubicBezTo>
                    <a:pt x="1905" y="3009"/>
                    <a:pt x="4763" y="3962"/>
                    <a:pt x="5715" y="4914"/>
                  </a:cubicBezTo>
                  <a:cubicBezTo>
                    <a:pt x="4763" y="3962"/>
                    <a:pt x="7620" y="3962"/>
                    <a:pt x="8572" y="2056"/>
                  </a:cubicBezTo>
                  <a:cubicBezTo>
                    <a:pt x="7620" y="2056"/>
                    <a:pt x="5715" y="2056"/>
                    <a:pt x="5715" y="3009"/>
                  </a:cubicBezTo>
                  <a:cubicBezTo>
                    <a:pt x="4763" y="1104"/>
                    <a:pt x="5715" y="1104"/>
                    <a:pt x="6667" y="152"/>
                  </a:cubicBezTo>
                  <a:cubicBezTo>
                    <a:pt x="3810" y="-801"/>
                    <a:pt x="1905" y="3009"/>
                    <a:pt x="0" y="3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373">
              <a:extLst>
                <a:ext uri="{FF2B5EF4-FFF2-40B4-BE49-F238E27FC236}">
                  <a16:creationId xmlns:a16="http://schemas.microsoft.com/office/drawing/2014/main" id="{5969EDD4-240A-4177-A565-2DE9CB503C59}"/>
                </a:ext>
              </a:extLst>
            </p:cNvPr>
            <p:cNvSpPr/>
            <p:nvPr/>
          </p:nvSpPr>
          <p:spPr>
            <a:xfrm>
              <a:off x="5714673" y="4739987"/>
              <a:ext cx="3810" cy="3073"/>
            </a:xfrm>
            <a:custGeom>
              <a:avLst/>
              <a:gdLst>
                <a:gd name="connsiteX0" fmla="*/ 0 w 3810"/>
                <a:gd name="connsiteY0" fmla="*/ 1270 h 3073"/>
                <a:gd name="connsiteX1" fmla="*/ 3810 w 3810"/>
                <a:gd name="connsiteY1" fmla="*/ 1270 h 3073"/>
                <a:gd name="connsiteX2" fmla="*/ 0 w 3810"/>
                <a:gd name="connsiteY2" fmla="*/ 1270 h 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73">
                  <a:moveTo>
                    <a:pt x="0" y="1270"/>
                  </a:moveTo>
                  <a:cubicBezTo>
                    <a:pt x="953" y="3175"/>
                    <a:pt x="2858" y="4128"/>
                    <a:pt x="3810" y="1270"/>
                  </a:cubicBezTo>
                  <a:cubicBezTo>
                    <a:pt x="1905" y="1270"/>
                    <a:pt x="953" y="-1587"/>
                    <a:pt x="0" y="1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374">
              <a:extLst>
                <a:ext uri="{FF2B5EF4-FFF2-40B4-BE49-F238E27FC236}">
                  <a16:creationId xmlns:a16="http://schemas.microsoft.com/office/drawing/2014/main" id="{A384B981-9C31-4562-98D5-3B7EA9A6900C}"/>
                </a:ext>
              </a:extLst>
            </p:cNvPr>
            <p:cNvSpPr/>
            <p:nvPr/>
          </p:nvSpPr>
          <p:spPr>
            <a:xfrm>
              <a:off x="5728961" y="4715540"/>
              <a:ext cx="1905" cy="3809"/>
            </a:xfrm>
            <a:custGeom>
              <a:avLst/>
              <a:gdLst>
                <a:gd name="connsiteX0" fmla="*/ 0 w 1905"/>
                <a:gd name="connsiteY0" fmla="*/ 1905 h 3809"/>
                <a:gd name="connsiteX1" fmla="*/ 0 w 1905"/>
                <a:gd name="connsiteY1" fmla="*/ 0 h 3809"/>
                <a:gd name="connsiteX2" fmla="*/ 0 w 1905"/>
                <a:gd name="connsiteY2" fmla="*/ 3810 h 3809"/>
                <a:gd name="connsiteX3" fmla="*/ 1905 w 1905"/>
                <a:gd name="connsiteY3" fmla="*/ 3810 h 3809"/>
                <a:gd name="connsiteX4" fmla="*/ 0 w 1905"/>
                <a:gd name="connsiteY4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809">
                  <a:moveTo>
                    <a:pt x="0" y="1905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05" y="3810"/>
                  </a:lnTo>
                  <a:cubicBezTo>
                    <a:pt x="953" y="953"/>
                    <a:pt x="953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375">
              <a:extLst>
                <a:ext uri="{FF2B5EF4-FFF2-40B4-BE49-F238E27FC236}">
                  <a16:creationId xmlns:a16="http://schemas.microsoft.com/office/drawing/2014/main" id="{28C75B1A-237A-4EE8-80D7-7FD0B0AC8F71}"/>
                </a:ext>
              </a:extLst>
            </p:cNvPr>
            <p:cNvSpPr/>
            <p:nvPr/>
          </p:nvSpPr>
          <p:spPr>
            <a:xfrm>
              <a:off x="5718484" y="4717445"/>
              <a:ext cx="3810" cy="5715"/>
            </a:xfrm>
            <a:custGeom>
              <a:avLst/>
              <a:gdLst>
                <a:gd name="connsiteX0" fmla="*/ 3810 w 3810"/>
                <a:gd name="connsiteY0" fmla="*/ 5715 h 5715"/>
                <a:gd name="connsiteX1" fmla="*/ 2857 w 3810"/>
                <a:gd name="connsiteY1" fmla="*/ 0 h 5715"/>
                <a:gd name="connsiteX2" fmla="*/ 952 w 3810"/>
                <a:gd name="connsiteY2" fmla="*/ 2858 h 5715"/>
                <a:gd name="connsiteX3" fmla="*/ 0 w 3810"/>
                <a:gd name="connsiteY3" fmla="*/ 953 h 5715"/>
                <a:gd name="connsiteX4" fmla="*/ 1905 w 3810"/>
                <a:gd name="connsiteY4" fmla="*/ 5715 h 5715"/>
                <a:gd name="connsiteX5" fmla="*/ 3810 w 3810"/>
                <a:gd name="connsiteY5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" h="5715">
                  <a:moveTo>
                    <a:pt x="3810" y="5715"/>
                  </a:moveTo>
                  <a:cubicBezTo>
                    <a:pt x="2857" y="2858"/>
                    <a:pt x="4763" y="1905"/>
                    <a:pt x="2857" y="0"/>
                  </a:cubicBezTo>
                  <a:cubicBezTo>
                    <a:pt x="2857" y="3810"/>
                    <a:pt x="1905" y="0"/>
                    <a:pt x="952" y="2858"/>
                  </a:cubicBezTo>
                  <a:cubicBezTo>
                    <a:pt x="952" y="2858"/>
                    <a:pt x="952" y="1905"/>
                    <a:pt x="0" y="953"/>
                  </a:cubicBezTo>
                  <a:cubicBezTo>
                    <a:pt x="0" y="3810"/>
                    <a:pt x="3810" y="2858"/>
                    <a:pt x="1905" y="5715"/>
                  </a:cubicBezTo>
                  <a:lnTo>
                    <a:pt x="381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376">
              <a:extLst>
                <a:ext uri="{FF2B5EF4-FFF2-40B4-BE49-F238E27FC236}">
                  <a16:creationId xmlns:a16="http://schemas.microsoft.com/office/drawing/2014/main" id="{0CC93BF0-AC4D-4603-8FFB-CCA1EFE03D01}"/>
                </a:ext>
              </a:extLst>
            </p:cNvPr>
            <p:cNvSpPr/>
            <p:nvPr/>
          </p:nvSpPr>
          <p:spPr>
            <a:xfrm>
              <a:off x="5716155" y="4717445"/>
              <a:ext cx="2328" cy="2857"/>
            </a:xfrm>
            <a:custGeom>
              <a:avLst/>
              <a:gdLst>
                <a:gd name="connsiteX0" fmla="*/ 423 w 2328"/>
                <a:gd name="connsiteY0" fmla="*/ 0 h 2857"/>
                <a:gd name="connsiteX1" fmla="*/ 423 w 2328"/>
                <a:gd name="connsiteY1" fmla="*/ 2858 h 2857"/>
                <a:gd name="connsiteX2" fmla="*/ 2328 w 2328"/>
                <a:gd name="connsiteY2" fmla="*/ 953 h 2857"/>
                <a:gd name="connsiteX3" fmla="*/ 423 w 2328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2857">
                  <a:moveTo>
                    <a:pt x="423" y="0"/>
                  </a:moveTo>
                  <a:cubicBezTo>
                    <a:pt x="423" y="953"/>
                    <a:pt x="-529" y="1905"/>
                    <a:pt x="423" y="2858"/>
                  </a:cubicBezTo>
                  <a:cubicBezTo>
                    <a:pt x="423" y="953"/>
                    <a:pt x="1376" y="1905"/>
                    <a:pt x="2328" y="953"/>
                  </a:cubicBezTo>
                  <a:cubicBezTo>
                    <a:pt x="2328" y="0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377">
              <a:extLst>
                <a:ext uri="{FF2B5EF4-FFF2-40B4-BE49-F238E27FC236}">
                  <a16:creationId xmlns:a16="http://schemas.microsoft.com/office/drawing/2014/main" id="{45096FEC-66CD-43D9-90EA-B6F82C0EEF7B}"/>
                </a:ext>
              </a:extLst>
            </p:cNvPr>
            <p:cNvSpPr/>
            <p:nvPr/>
          </p:nvSpPr>
          <p:spPr>
            <a:xfrm>
              <a:off x="5718484" y="47183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378">
              <a:extLst>
                <a:ext uri="{FF2B5EF4-FFF2-40B4-BE49-F238E27FC236}">
                  <a16:creationId xmlns:a16="http://schemas.microsoft.com/office/drawing/2014/main" id="{936A4F57-2AA0-409F-A949-B74E3C858A66}"/>
                </a:ext>
              </a:extLst>
            </p:cNvPr>
            <p:cNvSpPr/>
            <p:nvPr/>
          </p:nvSpPr>
          <p:spPr>
            <a:xfrm>
              <a:off x="5723246" y="470506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379">
              <a:extLst>
                <a:ext uri="{FF2B5EF4-FFF2-40B4-BE49-F238E27FC236}">
                  <a16:creationId xmlns:a16="http://schemas.microsoft.com/office/drawing/2014/main" id="{A44C941D-E105-4362-893C-CF0EC80A9861}"/>
                </a:ext>
              </a:extLst>
            </p:cNvPr>
            <p:cNvSpPr/>
            <p:nvPr/>
          </p:nvSpPr>
          <p:spPr>
            <a:xfrm>
              <a:off x="5723246" y="4703157"/>
              <a:ext cx="4762" cy="6180"/>
            </a:xfrm>
            <a:custGeom>
              <a:avLst/>
              <a:gdLst>
                <a:gd name="connsiteX0" fmla="*/ 4763 w 4762"/>
                <a:gd name="connsiteY0" fmla="*/ 4763 h 6180"/>
                <a:gd name="connsiteX1" fmla="*/ 4763 w 4762"/>
                <a:gd name="connsiteY1" fmla="*/ 4763 h 6180"/>
                <a:gd name="connsiteX2" fmla="*/ 2857 w 4762"/>
                <a:gd name="connsiteY2" fmla="*/ 0 h 6180"/>
                <a:gd name="connsiteX3" fmla="*/ 0 w 4762"/>
                <a:gd name="connsiteY3" fmla="*/ 953 h 6180"/>
                <a:gd name="connsiteX4" fmla="*/ 4763 w 4762"/>
                <a:gd name="connsiteY4" fmla="*/ 4763 h 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6180">
                  <a:moveTo>
                    <a:pt x="4763" y="4763"/>
                  </a:moveTo>
                  <a:lnTo>
                    <a:pt x="4763" y="4763"/>
                  </a:lnTo>
                  <a:cubicBezTo>
                    <a:pt x="3810" y="3810"/>
                    <a:pt x="4763" y="953"/>
                    <a:pt x="2857" y="0"/>
                  </a:cubicBezTo>
                  <a:lnTo>
                    <a:pt x="0" y="953"/>
                  </a:lnTo>
                  <a:cubicBezTo>
                    <a:pt x="952" y="3810"/>
                    <a:pt x="2857" y="8573"/>
                    <a:pt x="4763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380">
              <a:extLst>
                <a:ext uri="{FF2B5EF4-FFF2-40B4-BE49-F238E27FC236}">
                  <a16:creationId xmlns:a16="http://schemas.microsoft.com/office/drawing/2014/main" id="{6C0AED78-DDD4-4A6B-BF44-F7D8E474B956}"/>
                </a:ext>
              </a:extLst>
            </p:cNvPr>
            <p:cNvSpPr/>
            <p:nvPr/>
          </p:nvSpPr>
          <p:spPr>
            <a:xfrm>
              <a:off x="5697528" y="4746020"/>
              <a:ext cx="2328" cy="2857"/>
            </a:xfrm>
            <a:custGeom>
              <a:avLst/>
              <a:gdLst>
                <a:gd name="connsiteX0" fmla="*/ 0 w 2328"/>
                <a:gd name="connsiteY0" fmla="*/ 0 h 2857"/>
                <a:gd name="connsiteX1" fmla="*/ 1905 w 2328"/>
                <a:gd name="connsiteY1" fmla="*/ 2858 h 2857"/>
                <a:gd name="connsiteX2" fmla="*/ 1905 w 2328"/>
                <a:gd name="connsiteY2" fmla="*/ 0 h 2857"/>
                <a:gd name="connsiteX3" fmla="*/ 0 w 2328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2857">
                  <a:moveTo>
                    <a:pt x="0" y="0"/>
                  </a:moveTo>
                  <a:lnTo>
                    <a:pt x="1905" y="2858"/>
                  </a:lnTo>
                  <a:cubicBezTo>
                    <a:pt x="2857" y="1905"/>
                    <a:pt x="1905" y="953"/>
                    <a:pt x="1905" y="0"/>
                  </a:cubicBezTo>
                  <a:cubicBezTo>
                    <a:pt x="953" y="953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381">
              <a:extLst>
                <a:ext uri="{FF2B5EF4-FFF2-40B4-BE49-F238E27FC236}">
                  <a16:creationId xmlns:a16="http://schemas.microsoft.com/office/drawing/2014/main" id="{D79BC756-000E-425E-9CE0-D08AC747F601}"/>
                </a:ext>
              </a:extLst>
            </p:cNvPr>
            <p:cNvSpPr/>
            <p:nvPr/>
          </p:nvSpPr>
          <p:spPr>
            <a:xfrm>
              <a:off x="5716578" y="4709402"/>
              <a:ext cx="2857" cy="3280"/>
            </a:xfrm>
            <a:custGeom>
              <a:avLst/>
              <a:gdLst>
                <a:gd name="connsiteX0" fmla="*/ 2857 w 2857"/>
                <a:gd name="connsiteY0" fmla="*/ 423 h 3280"/>
                <a:gd name="connsiteX1" fmla="*/ 0 w 2857"/>
                <a:gd name="connsiteY1" fmla="*/ 423 h 3280"/>
                <a:gd name="connsiteX2" fmla="*/ 1905 w 2857"/>
                <a:gd name="connsiteY2" fmla="*/ 3281 h 3280"/>
                <a:gd name="connsiteX3" fmla="*/ 2857 w 2857"/>
                <a:gd name="connsiteY3" fmla="*/ 423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280">
                  <a:moveTo>
                    <a:pt x="2857" y="423"/>
                  </a:moveTo>
                  <a:cubicBezTo>
                    <a:pt x="1905" y="-529"/>
                    <a:pt x="1905" y="423"/>
                    <a:pt x="0" y="423"/>
                  </a:cubicBezTo>
                  <a:lnTo>
                    <a:pt x="1905" y="3281"/>
                  </a:lnTo>
                  <a:cubicBezTo>
                    <a:pt x="1905" y="2328"/>
                    <a:pt x="1905" y="1376"/>
                    <a:pt x="2857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382">
              <a:extLst>
                <a:ext uri="{FF2B5EF4-FFF2-40B4-BE49-F238E27FC236}">
                  <a16:creationId xmlns:a16="http://schemas.microsoft.com/office/drawing/2014/main" id="{679A5761-C86A-4241-8CBE-D21EA0315224}"/>
                </a:ext>
              </a:extLst>
            </p:cNvPr>
            <p:cNvSpPr/>
            <p:nvPr/>
          </p:nvSpPr>
          <p:spPr>
            <a:xfrm>
              <a:off x="6100436" y="499271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383">
              <a:extLst>
                <a:ext uri="{FF2B5EF4-FFF2-40B4-BE49-F238E27FC236}">
                  <a16:creationId xmlns:a16="http://schemas.microsoft.com/office/drawing/2014/main" id="{42BEAC6A-267F-40E9-8495-A66288D949C7}"/>
                </a:ext>
              </a:extLst>
            </p:cNvPr>
            <p:cNvSpPr/>
            <p:nvPr/>
          </p:nvSpPr>
          <p:spPr>
            <a:xfrm>
              <a:off x="6066146" y="499176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384">
              <a:extLst>
                <a:ext uri="{FF2B5EF4-FFF2-40B4-BE49-F238E27FC236}">
                  <a16:creationId xmlns:a16="http://schemas.microsoft.com/office/drawing/2014/main" id="{35DCFA19-50D0-4AA0-B2DC-C2139F3F3D49}"/>
                </a:ext>
              </a:extLst>
            </p:cNvPr>
            <p:cNvSpPr/>
            <p:nvPr/>
          </p:nvSpPr>
          <p:spPr>
            <a:xfrm>
              <a:off x="6148061" y="4993670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1905 w 1905"/>
                <a:gd name="connsiteY1" fmla="*/ 0 h 9525"/>
                <a:gd name="connsiteX2" fmla="*/ 0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385">
              <a:extLst>
                <a:ext uri="{FF2B5EF4-FFF2-40B4-BE49-F238E27FC236}">
                  <a16:creationId xmlns:a16="http://schemas.microsoft.com/office/drawing/2014/main" id="{BBCADD6F-87F1-4A57-BAA8-256092542C48}"/>
                </a:ext>
              </a:extLst>
            </p:cNvPr>
            <p:cNvSpPr/>
            <p:nvPr/>
          </p:nvSpPr>
          <p:spPr>
            <a:xfrm>
              <a:off x="6127106" y="4997480"/>
              <a:ext cx="1904" cy="1904"/>
            </a:xfrm>
            <a:custGeom>
              <a:avLst/>
              <a:gdLst>
                <a:gd name="connsiteX0" fmla="*/ 1905 w 1904"/>
                <a:gd name="connsiteY0" fmla="*/ 1905 h 1904"/>
                <a:gd name="connsiteX1" fmla="*/ 1905 w 1904"/>
                <a:gd name="connsiteY1" fmla="*/ 0 h 1904"/>
                <a:gd name="connsiteX2" fmla="*/ 0 w 1904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4">
                  <a:moveTo>
                    <a:pt x="1905" y="1905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386">
              <a:extLst>
                <a:ext uri="{FF2B5EF4-FFF2-40B4-BE49-F238E27FC236}">
                  <a16:creationId xmlns:a16="http://schemas.microsoft.com/office/drawing/2014/main" id="{E5A44137-7864-4D0C-8363-07F785CCE546}"/>
                </a:ext>
              </a:extLst>
            </p:cNvPr>
            <p:cNvSpPr/>
            <p:nvPr/>
          </p:nvSpPr>
          <p:spPr>
            <a:xfrm>
              <a:off x="6110490" y="4996633"/>
              <a:ext cx="423" cy="846"/>
            </a:xfrm>
            <a:custGeom>
              <a:avLst/>
              <a:gdLst>
                <a:gd name="connsiteX0" fmla="*/ 423 w 423"/>
                <a:gd name="connsiteY0" fmla="*/ 847 h 846"/>
                <a:gd name="connsiteX1" fmla="*/ 423 w 423"/>
                <a:gd name="connsiteY1" fmla="*/ 847 h 846"/>
                <a:gd name="connsiteX2" fmla="*/ 423 w 423"/>
                <a:gd name="connsiteY2" fmla="*/ 847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846">
                  <a:moveTo>
                    <a:pt x="423" y="847"/>
                  </a:moveTo>
                  <a:cubicBezTo>
                    <a:pt x="-529" y="-1058"/>
                    <a:pt x="423" y="847"/>
                    <a:pt x="423" y="847"/>
                  </a:cubicBezTo>
                  <a:lnTo>
                    <a:pt x="423" y="8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387">
              <a:extLst>
                <a:ext uri="{FF2B5EF4-FFF2-40B4-BE49-F238E27FC236}">
                  <a16:creationId xmlns:a16="http://schemas.microsoft.com/office/drawing/2014/main" id="{CC4A99E6-E641-43AE-8EA3-A0C14C4B9690}"/>
                </a:ext>
              </a:extLst>
            </p:cNvPr>
            <p:cNvSpPr/>
            <p:nvPr/>
          </p:nvSpPr>
          <p:spPr>
            <a:xfrm>
              <a:off x="6088054" y="498319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388">
              <a:extLst>
                <a:ext uri="{FF2B5EF4-FFF2-40B4-BE49-F238E27FC236}">
                  <a16:creationId xmlns:a16="http://schemas.microsoft.com/office/drawing/2014/main" id="{669333F6-CF3A-480E-8327-753ACB1EC52D}"/>
                </a:ext>
              </a:extLst>
            </p:cNvPr>
            <p:cNvSpPr/>
            <p:nvPr/>
          </p:nvSpPr>
          <p:spPr>
            <a:xfrm>
              <a:off x="6070909" y="5006053"/>
              <a:ext cx="1904" cy="1346"/>
            </a:xfrm>
            <a:custGeom>
              <a:avLst/>
              <a:gdLst>
                <a:gd name="connsiteX0" fmla="*/ 1905 w 1904"/>
                <a:gd name="connsiteY0" fmla="*/ 0 h 1346"/>
                <a:gd name="connsiteX1" fmla="*/ 0 w 1904"/>
                <a:gd name="connsiteY1" fmla="*/ 953 h 1346"/>
                <a:gd name="connsiteX2" fmla="*/ 1905 w 1904"/>
                <a:gd name="connsiteY2" fmla="*/ 0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346">
                  <a:moveTo>
                    <a:pt x="1905" y="0"/>
                  </a:moveTo>
                  <a:lnTo>
                    <a:pt x="0" y="953"/>
                  </a:lnTo>
                  <a:cubicBezTo>
                    <a:pt x="952" y="1905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389">
              <a:extLst>
                <a:ext uri="{FF2B5EF4-FFF2-40B4-BE49-F238E27FC236}">
                  <a16:creationId xmlns:a16="http://schemas.microsoft.com/office/drawing/2014/main" id="{930C8A58-080A-48BC-AE62-AAEA34537E06}"/>
                </a:ext>
              </a:extLst>
            </p:cNvPr>
            <p:cNvSpPr/>
            <p:nvPr/>
          </p:nvSpPr>
          <p:spPr>
            <a:xfrm>
              <a:off x="6065194" y="4999385"/>
              <a:ext cx="1904" cy="2857"/>
            </a:xfrm>
            <a:custGeom>
              <a:avLst/>
              <a:gdLst>
                <a:gd name="connsiteX0" fmla="*/ 0 w 1904"/>
                <a:gd name="connsiteY0" fmla="*/ 953 h 2857"/>
                <a:gd name="connsiteX1" fmla="*/ 1905 w 1904"/>
                <a:gd name="connsiteY1" fmla="*/ 2858 h 2857"/>
                <a:gd name="connsiteX2" fmla="*/ 1905 w 1904"/>
                <a:gd name="connsiteY2" fmla="*/ 0 h 2857"/>
                <a:gd name="connsiteX3" fmla="*/ 0 w 1904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857">
                  <a:moveTo>
                    <a:pt x="0" y="953"/>
                  </a:moveTo>
                  <a:cubicBezTo>
                    <a:pt x="952" y="953"/>
                    <a:pt x="952" y="1905"/>
                    <a:pt x="1905" y="2858"/>
                  </a:cubicBez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" name="Freeform: Shape 1390">
              <a:extLst>
                <a:ext uri="{FF2B5EF4-FFF2-40B4-BE49-F238E27FC236}">
                  <a16:creationId xmlns:a16="http://schemas.microsoft.com/office/drawing/2014/main" id="{D73FADB8-C79F-4440-A83A-9447D5F488B2}"/>
                </a:ext>
              </a:extLst>
            </p:cNvPr>
            <p:cNvSpPr/>
            <p:nvPr/>
          </p:nvSpPr>
          <p:spPr>
            <a:xfrm>
              <a:off x="6101388" y="4699347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953 w 952"/>
                <a:gd name="connsiteY1" fmla="*/ 2858 h 2857"/>
                <a:gd name="connsiteX2" fmla="*/ 0 w 952"/>
                <a:gd name="connsiteY2" fmla="*/ 0 h 2857"/>
                <a:gd name="connsiteX3" fmla="*/ 0 w 95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cubicBezTo>
                    <a:pt x="953" y="953"/>
                    <a:pt x="0" y="2858"/>
                    <a:pt x="953" y="2858"/>
                  </a:cubicBezTo>
                  <a:cubicBezTo>
                    <a:pt x="953" y="2858"/>
                    <a:pt x="953" y="190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2" name="Freeform: Shape 1391">
              <a:extLst>
                <a:ext uri="{FF2B5EF4-FFF2-40B4-BE49-F238E27FC236}">
                  <a16:creationId xmlns:a16="http://schemas.microsoft.com/office/drawing/2014/main" id="{7E86FA9C-49F6-4F28-A40B-867DF36F0423}"/>
                </a:ext>
              </a:extLst>
            </p:cNvPr>
            <p:cNvSpPr/>
            <p:nvPr/>
          </p:nvSpPr>
          <p:spPr>
            <a:xfrm>
              <a:off x="6095673" y="4702205"/>
              <a:ext cx="952" cy="2857"/>
            </a:xfrm>
            <a:custGeom>
              <a:avLst/>
              <a:gdLst>
                <a:gd name="connsiteX0" fmla="*/ 952 w 952"/>
                <a:gd name="connsiteY0" fmla="*/ 2857 h 2857"/>
                <a:gd name="connsiteX1" fmla="*/ 952 w 952"/>
                <a:gd name="connsiteY1" fmla="*/ 952 h 2857"/>
                <a:gd name="connsiteX2" fmla="*/ 0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2857"/>
                  </a:moveTo>
                  <a:lnTo>
                    <a:pt x="952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3" name="Freeform: Shape 1392">
              <a:extLst>
                <a:ext uri="{FF2B5EF4-FFF2-40B4-BE49-F238E27FC236}">
                  <a16:creationId xmlns:a16="http://schemas.microsoft.com/office/drawing/2014/main" id="{9100FB9C-B73A-4700-B6C9-FE980D701B44}"/>
                </a:ext>
              </a:extLst>
            </p:cNvPr>
            <p:cNvSpPr/>
            <p:nvPr/>
          </p:nvSpPr>
          <p:spPr>
            <a:xfrm>
              <a:off x="6089304" y="4703646"/>
              <a:ext cx="3512" cy="2369"/>
            </a:xfrm>
            <a:custGeom>
              <a:avLst/>
              <a:gdLst>
                <a:gd name="connsiteX0" fmla="*/ 1607 w 3512"/>
                <a:gd name="connsiteY0" fmla="*/ 464 h 2369"/>
                <a:gd name="connsiteX1" fmla="*/ 655 w 3512"/>
                <a:gd name="connsiteY1" fmla="*/ 2369 h 2369"/>
                <a:gd name="connsiteX2" fmla="*/ 1607 w 3512"/>
                <a:gd name="connsiteY2" fmla="*/ 2369 h 2369"/>
                <a:gd name="connsiteX3" fmla="*/ 1607 w 3512"/>
                <a:gd name="connsiteY3" fmla="*/ 1417 h 2369"/>
                <a:gd name="connsiteX4" fmla="*/ 3512 w 3512"/>
                <a:gd name="connsiteY4" fmla="*/ 464 h 2369"/>
                <a:gd name="connsiteX5" fmla="*/ 1607 w 3512"/>
                <a:gd name="connsiteY5" fmla="*/ 464 h 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2" h="2369">
                  <a:moveTo>
                    <a:pt x="1607" y="464"/>
                  </a:moveTo>
                  <a:cubicBezTo>
                    <a:pt x="1607" y="3322"/>
                    <a:pt x="-1250" y="464"/>
                    <a:pt x="655" y="2369"/>
                  </a:cubicBezTo>
                  <a:lnTo>
                    <a:pt x="1607" y="2369"/>
                  </a:lnTo>
                  <a:cubicBezTo>
                    <a:pt x="1607" y="2369"/>
                    <a:pt x="1607" y="1417"/>
                    <a:pt x="1607" y="1417"/>
                  </a:cubicBezTo>
                  <a:cubicBezTo>
                    <a:pt x="2560" y="1417"/>
                    <a:pt x="3512" y="2369"/>
                    <a:pt x="3512" y="464"/>
                  </a:cubicBezTo>
                  <a:cubicBezTo>
                    <a:pt x="3512" y="-1441"/>
                    <a:pt x="3512" y="3322"/>
                    <a:pt x="1607" y="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4" name="Freeform: Shape 1393">
              <a:extLst>
                <a:ext uri="{FF2B5EF4-FFF2-40B4-BE49-F238E27FC236}">
                  <a16:creationId xmlns:a16="http://schemas.microsoft.com/office/drawing/2014/main" id="{8942934F-3F2F-4332-98FE-8BAA3501A681}"/>
                </a:ext>
              </a:extLst>
            </p:cNvPr>
            <p:cNvSpPr/>
            <p:nvPr/>
          </p:nvSpPr>
          <p:spPr>
            <a:xfrm>
              <a:off x="6090911" y="4699347"/>
              <a:ext cx="1905" cy="2857"/>
            </a:xfrm>
            <a:custGeom>
              <a:avLst/>
              <a:gdLst>
                <a:gd name="connsiteX0" fmla="*/ 1905 w 1905"/>
                <a:gd name="connsiteY0" fmla="*/ 953 h 2857"/>
                <a:gd name="connsiteX1" fmla="*/ 0 w 1905"/>
                <a:gd name="connsiteY1" fmla="*/ 0 h 2857"/>
                <a:gd name="connsiteX2" fmla="*/ 1905 w 1905"/>
                <a:gd name="connsiteY2" fmla="*/ 2858 h 2857"/>
                <a:gd name="connsiteX3" fmla="*/ 1905 w 1905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1905" y="953"/>
                  </a:moveTo>
                  <a:lnTo>
                    <a:pt x="0" y="0"/>
                  </a:lnTo>
                  <a:lnTo>
                    <a:pt x="1905" y="2858"/>
                  </a:lnTo>
                  <a:cubicBezTo>
                    <a:pt x="1905" y="1905"/>
                    <a:pt x="1905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5" name="Freeform: Shape 1394">
              <a:extLst>
                <a:ext uri="{FF2B5EF4-FFF2-40B4-BE49-F238E27FC236}">
                  <a16:creationId xmlns:a16="http://schemas.microsoft.com/office/drawing/2014/main" id="{7AF493D9-6578-40AF-9BFE-78A7725D7DEB}"/>
                </a:ext>
              </a:extLst>
            </p:cNvPr>
            <p:cNvSpPr/>
            <p:nvPr/>
          </p:nvSpPr>
          <p:spPr>
            <a:xfrm>
              <a:off x="5939464" y="489461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952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" name="Freeform: Shape 1395">
              <a:extLst>
                <a:ext uri="{FF2B5EF4-FFF2-40B4-BE49-F238E27FC236}">
                  <a16:creationId xmlns:a16="http://schemas.microsoft.com/office/drawing/2014/main" id="{08251FF7-42F0-47D9-B16E-81829C11AF11}"/>
                </a:ext>
              </a:extLst>
            </p:cNvPr>
            <p:cNvSpPr/>
            <p:nvPr/>
          </p:nvSpPr>
          <p:spPr>
            <a:xfrm>
              <a:off x="5939464" y="4891753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0 w 952"/>
                <a:gd name="connsiteY1" fmla="*/ 1905 h 1904"/>
                <a:gd name="connsiteX2" fmla="*/ 952 w 952"/>
                <a:gd name="connsiteY2" fmla="*/ 953 h 1904"/>
                <a:gd name="connsiteX3" fmla="*/ 0 w 952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" name="Freeform: Shape 1396">
              <a:extLst>
                <a:ext uri="{FF2B5EF4-FFF2-40B4-BE49-F238E27FC236}">
                  <a16:creationId xmlns:a16="http://schemas.microsoft.com/office/drawing/2014/main" id="{330866D2-BE2E-4E65-A478-70D733C23E1F}"/>
                </a:ext>
              </a:extLst>
            </p:cNvPr>
            <p:cNvSpPr/>
            <p:nvPr/>
          </p:nvSpPr>
          <p:spPr>
            <a:xfrm>
              <a:off x="5930891" y="4879370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3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953" y="953"/>
                    <a:pt x="953" y="953"/>
                  </a:cubicBezTo>
                  <a:cubicBezTo>
                    <a:pt x="953" y="953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" name="Freeform: Shape 1397">
              <a:extLst>
                <a:ext uri="{FF2B5EF4-FFF2-40B4-BE49-F238E27FC236}">
                  <a16:creationId xmlns:a16="http://schemas.microsoft.com/office/drawing/2014/main" id="{86D66E35-966A-4189-8861-A7B7D5782FBF}"/>
                </a:ext>
              </a:extLst>
            </p:cNvPr>
            <p:cNvSpPr/>
            <p:nvPr/>
          </p:nvSpPr>
          <p:spPr>
            <a:xfrm>
              <a:off x="6068051" y="4709825"/>
              <a:ext cx="952" cy="1190"/>
            </a:xfrm>
            <a:custGeom>
              <a:avLst/>
              <a:gdLst>
                <a:gd name="connsiteX0" fmla="*/ 0 w 952"/>
                <a:gd name="connsiteY0" fmla="*/ 0 h 1190"/>
                <a:gd name="connsiteX1" fmla="*/ 953 w 952"/>
                <a:gd name="connsiteY1" fmla="*/ 953 h 1190"/>
                <a:gd name="connsiteX2" fmla="*/ 0 w 952"/>
                <a:gd name="connsiteY2" fmla="*/ 0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190">
                  <a:moveTo>
                    <a:pt x="0" y="0"/>
                  </a:moveTo>
                  <a:cubicBezTo>
                    <a:pt x="0" y="1905"/>
                    <a:pt x="953" y="953"/>
                    <a:pt x="953" y="953"/>
                  </a:cubicBezTo>
                  <a:cubicBezTo>
                    <a:pt x="953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9" name="Freeform: Shape 1398">
              <a:extLst>
                <a:ext uri="{FF2B5EF4-FFF2-40B4-BE49-F238E27FC236}">
                  <a16:creationId xmlns:a16="http://schemas.microsoft.com/office/drawing/2014/main" id="{5B1DCE03-29D2-4A1B-91ED-E659909D72EA}"/>
                </a:ext>
              </a:extLst>
            </p:cNvPr>
            <p:cNvSpPr/>
            <p:nvPr/>
          </p:nvSpPr>
          <p:spPr>
            <a:xfrm>
              <a:off x="6052811" y="4709825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0 w 952"/>
                <a:gd name="connsiteY1" fmla="*/ 0 h 952"/>
                <a:gd name="connsiteX2" fmla="*/ 952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cubicBezTo>
                    <a:pt x="952" y="953"/>
                    <a:pt x="0" y="0"/>
                    <a:pt x="0" y="0"/>
                  </a:cubicBezTo>
                  <a:cubicBezTo>
                    <a:pt x="0" y="953"/>
                    <a:pt x="0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0" name="Freeform: Shape 1399">
              <a:extLst>
                <a:ext uri="{FF2B5EF4-FFF2-40B4-BE49-F238E27FC236}">
                  <a16:creationId xmlns:a16="http://schemas.microsoft.com/office/drawing/2014/main" id="{2CBEA1A9-4C9E-49EA-A0B1-4FD8AAA7FB7D}"/>
                </a:ext>
              </a:extLst>
            </p:cNvPr>
            <p:cNvSpPr/>
            <p:nvPr/>
          </p:nvSpPr>
          <p:spPr>
            <a:xfrm>
              <a:off x="6066146" y="466505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1" name="Freeform: Shape 1400">
              <a:extLst>
                <a:ext uri="{FF2B5EF4-FFF2-40B4-BE49-F238E27FC236}">
                  <a16:creationId xmlns:a16="http://schemas.microsoft.com/office/drawing/2014/main" id="{F56AC448-0BA5-425F-89C7-9A5C4FAEF6F6}"/>
                </a:ext>
              </a:extLst>
            </p:cNvPr>
            <p:cNvSpPr/>
            <p:nvPr/>
          </p:nvSpPr>
          <p:spPr>
            <a:xfrm>
              <a:off x="5976611" y="4887943"/>
              <a:ext cx="1905" cy="1574"/>
            </a:xfrm>
            <a:custGeom>
              <a:avLst/>
              <a:gdLst>
                <a:gd name="connsiteX0" fmla="*/ 1905 w 1905"/>
                <a:gd name="connsiteY0" fmla="*/ 952 h 1574"/>
                <a:gd name="connsiteX1" fmla="*/ 0 w 1905"/>
                <a:gd name="connsiteY1" fmla="*/ 0 h 1574"/>
                <a:gd name="connsiteX2" fmla="*/ 1905 w 1905"/>
                <a:gd name="connsiteY2" fmla="*/ 952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74">
                  <a:moveTo>
                    <a:pt x="1905" y="952"/>
                  </a:moveTo>
                  <a:lnTo>
                    <a:pt x="0" y="0"/>
                  </a:lnTo>
                  <a:cubicBezTo>
                    <a:pt x="952" y="2857"/>
                    <a:pt x="952" y="952"/>
                    <a:pt x="190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2" name="Freeform: Shape 1401">
              <a:extLst>
                <a:ext uri="{FF2B5EF4-FFF2-40B4-BE49-F238E27FC236}">
                  <a16:creationId xmlns:a16="http://schemas.microsoft.com/office/drawing/2014/main" id="{7519FD32-978B-4965-A193-EFE4C60D7B49}"/>
                </a:ext>
              </a:extLst>
            </p:cNvPr>
            <p:cNvSpPr/>
            <p:nvPr/>
          </p:nvSpPr>
          <p:spPr>
            <a:xfrm>
              <a:off x="6031856" y="4715540"/>
              <a:ext cx="1347" cy="1904"/>
            </a:xfrm>
            <a:custGeom>
              <a:avLst/>
              <a:gdLst>
                <a:gd name="connsiteX0" fmla="*/ 0 w 1347"/>
                <a:gd name="connsiteY0" fmla="*/ 0 h 1904"/>
                <a:gd name="connsiteX1" fmla="*/ 0 w 1347"/>
                <a:gd name="connsiteY1" fmla="*/ 0 h 1904"/>
                <a:gd name="connsiteX2" fmla="*/ 952 w 1347"/>
                <a:gd name="connsiteY2" fmla="*/ 1905 h 1904"/>
                <a:gd name="connsiteX3" fmla="*/ 0 w 134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" h="1904">
                  <a:moveTo>
                    <a:pt x="0" y="0"/>
                  </a:moveTo>
                  <a:lnTo>
                    <a:pt x="0" y="0"/>
                  </a:lnTo>
                  <a:lnTo>
                    <a:pt x="952" y="1905"/>
                  </a:lnTo>
                  <a:cubicBezTo>
                    <a:pt x="1905" y="0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3" name="Freeform: Shape 1402">
              <a:extLst>
                <a:ext uri="{FF2B5EF4-FFF2-40B4-BE49-F238E27FC236}">
                  <a16:creationId xmlns:a16="http://schemas.microsoft.com/office/drawing/2014/main" id="{1E8FABCD-4B80-48B7-A57A-28B47DA16D52}"/>
                </a:ext>
              </a:extLst>
            </p:cNvPr>
            <p:cNvSpPr/>
            <p:nvPr/>
          </p:nvSpPr>
          <p:spPr>
            <a:xfrm>
              <a:off x="5959466" y="4889847"/>
              <a:ext cx="952" cy="1905"/>
            </a:xfrm>
            <a:custGeom>
              <a:avLst/>
              <a:gdLst>
                <a:gd name="connsiteX0" fmla="*/ 953 w 952"/>
                <a:gd name="connsiteY0" fmla="*/ 1905 h 1905"/>
                <a:gd name="connsiteX1" fmla="*/ 0 w 952"/>
                <a:gd name="connsiteY1" fmla="*/ 0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1905"/>
                  </a:moveTo>
                  <a:cubicBezTo>
                    <a:pt x="953" y="953"/>
                    <a:pt x="953" y="953"/>
                    <a:pt x="0" y="0"/>
                  </a:cubicBez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" name="Freeform: Shape 1403">
              <a:extLst>
                <a:ext uri="{FF2B5EF4-FFF2-40B4-BE49-F238E27FC236}">
                  <a16:creationId xmlns:a16="http://schemas.microsoft.com/office/drawing/2014/main" id="{F677FC4A-04CE-4135-8D37-BDD4512A5467}"/>
                </a:ext>
              </a:extLst>
            </p:cNvPr>
            <p:cNvSpPr/>
            <p:nvPr/>
          </p:nvSpPr>
          <p:spPr>
            <a:xfrm>
              <a:off x="5959466" y="4888895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953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404">
              <a:extLst>
                <a:ext uri="{FF2B5EF4-FFF2-40B4-BE49-F238E27FC236}">
                  <a16:creationId xmlns:a16="http://schemas.microsoft.com/office/drawing/2014/main" id="{99725A69-5A81-4182-B623-7D824FAB5DF0}"/>
                </a:ext>
              </a:extLst>
            </p:cNvPr>
            <p:cNvSpPr/>
            <p:nvPr/>
          </p:nvSpPr>
          <p:spPr>
            <a:xfrm>
              <a:off x="5958514" y="4889847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952 w 952"/>
                <a:gd name="connsiteY2" fmla="*/ 0 h 952"/>
                <a:gd name="connsiteX3" fmla="*/ 0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405">
              <a:extLst>
                <a:ext uri="{FF2B5EF4-FFF2-40B4-BE49-F238E27FC236}">
                  <a16:creationId xmlns:a16="http://schemas.microsoft.com/office/drawing/2014/main" id="{F26B8095-0E97-46BA-A192-91A90F19E0E8}"/>
                </a:ext>
              </a:extLst>
            </p:cNvPr>
            <p:cNvSpPr/>
            <p:nvPr/>
          </p:nvSpPr>
          <p:spPr>
            <a:xfrm>
              <a:off x="5927081" y="4875560"/>
              <a:ext cx="3809" cy="3809"/>
            </a:xfrm>
            <a:custGeom>
              <a:avLst/>
              <a:gdLst>
                <a:gd name="connsiteX0" fmla="*/ 952 w 3809"/>
                <a:gd name="connsiteY0" fmla="*/ 3810 h 3809"/>
                <a:gd name="connsiteX1" fmla="*/ 3810 w 3809"/>
                <a:gd name="connsiteY1" fmla="*/ 3810 h 3809"/>
                <a:gd name="connsiteX2" fmla="*/ 3810 w 3809"/>
                <a:gd name="connsiteY2" fmla="*/ 1905 h 3809"/>
                <a:gd name="connsiteX3" fmla="*/ 1905 w 3809"/>
                <a:gd name="connsiteY3" fmla="*/ 1905 h 3809"/>
                <a:gd name="connsiteX4" fmla="*/ 952 w 3809"/>
                <a:gd name="connsiteY4" fmla="*/ 0 h 3809"/>
                <a:gd name="connsiteX5" fmla="*/ 0 w 3809"/>
                <a:gd name="connsiteY5" fmla="*/ 953 h 3809"/>
                <a:gd name="connsiteX6" fmla="*/ 952 w 3809"/>
                <a:gd name="connsiteY6" fmla="*/ 1905 h 3809"/>
                <a:gd name="connsiteX7" fmla="*/ 952 w 3809"/>
                <a:gd name="connsiteY7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3809">
                  <a:moveTo>
                    <a:pt x="952" y="3810"/>
                  </a:moveTo>
                  <a:lnTo>
                    <a:pt x="3810" y="3810"/>
                  </a:lnTo>
                  <a:lnTo>
                    <a:pt x="3810" y="1905"/>
                  </a:lnTo>
                  <a:cubicBezTo>
                    <a:pt x="3810" y="1905"/>
                    <a:pt x="2857" y="1905"/>
                    <a:pt x="1905" y="1905"/>
                  </a:cubicBezTo>
                  <a:cubicBezTo>
                    <a:pt x="1905" y="953"/>
                    <a:pt x="1905" y="0"/>
                    <a:pt x="952" y="0"/>
                  </a:cubicBezTo>
                  <a:cubicBezTo>
                    <a:pt x="952" y="0"/>
                    <a:pt x="0" y="0"/>
                    <a:pt x="0" y="953"/>
                  </a:cubicBezTo>
                  <a:lnTo>
                    <a:pt x="952" y="1905"/>
                  </a:lnTo>
                  <a:cubicBezTo>
                    <a:pt x="952" y="2858"/>
                    <a:pt x="952" y="2858"/>
                    <a:pt x="952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406">
              <a:extLst>
                <a:ext uri="{FF2B5EF4-FFF2-40B4-BE49-F238E27FC236}">
                  <a16:creationId xmlns:a16="http://schemas.microsoft.com/office/drawing/2014/main" id="{7FA029BC-0907-41BA-99A4-224AF1C35DCA}"/>
                </a:ext>
              </a:extLst>
            </p:cNvPr>
            <p:cNvSpPr/>
            <p:nvPr/>
          </p:nvSpPr>
          <p:spPr>
            <a:xfrm>
              <a:off x="5927081" y="4871497"/>
              <a:ext cx="1190" cy="3110"/>
            </a:xfrm>
            <a:custGeom>
              <a:avLst/>
              <a:gdLst>
                <a:gd name="connsiteX0" fmla="*/ 0 w 1190"/>
                <a:gd name="connsiteY0" fmla="*/ 253 h 3110"/>
                <a:gd name="connsiteX1" fmla="*/ 952 w 1190"/>
                <a:gd name="connsiteY1" fmla="*/ 3111 h 3110"/>
                <a:gd name="connsiteX2" fmla="*/ 0 w 1190"/>
                <a:gd name="connsiteY2" fmla="*/ 253 h 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3110">
                  <a:moveTo>
                    <a:pt x="0" y="253"/>
                  </a:moveTo>
                  <a:cubicBezTo>
                    <a:pt x="952" y="253"/>
                    <a:pt x="952" y="2158"/>
                    <a:pt x="952" y="3111"/>
                  </a:cubicBezTo>
                  <a:cubicBezTo>
                    <a:pt x="952" y="1206"/>
                    <a:pt x="1905" y="-699"/>
                    <a:pt x="0" y="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" name="Freeform: Shape 1407">
              <a:extLst>
                <a:ext uri="{FF2B5EF4-FFF2-40B4-BE49-F238E27FC236}">
                  <a16:creationId xmlns:a16="http://schemas.microsoft.com/office/drawing/2014/main" id="{15E9D175-CBB9-49DA-9A19-5CDCD485E273}"/>
                </a:ext>
              </a:extLst>
            </p:cNvPr>
            <p:cNvSpPr/>
            <p:nvPr/>
          </p:nvSpPr>
          <p:spPr>
            <a:xfrm>
              <a:off x="5883266" y="4976855"/>
              <a:ext cx="2857" cy="1574"/>
            </a:xfrm>
            <a:custGeom>
              <a:avLst/>
              <a:gdLst>
                <a:gd name="connsiteX0" fmla="*/ 0 w 2857"/>
                <a:gd name="connsiteY0" fmla="*/ 622 h 1574"/>
                <a:gd name="connsiteX1" fmla="*/ 2857 w 2857"/>
                <a:gd name="connsiteY1" fmla="*/ 1575 h 1574"/>
                <a:gd name="connsiteX2" fmla="*/ 0 w 2857"/>
                <a:gd name="connsiteY2" fmla="*/ 622 h 1574"/>
                <a:gd name="connsiteX3" fmla="*/ 0 w 2857"/>
                <a:gd name="connsiteY3" fmla="*/ 622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574">
                  <a:moveTo>
                    <a:pt x="0" y="622"/>
                  </a:moveTo>
                  <a:lnTo>
                    <a:pt x="2857" y="1575"/>
                  </a:lnTo>
                  <a:cubicBezTo>
                    <a:pt x="2857" y="-1283"/>
                    <a:pt x="953" y="622"/>
                    <a:pt x="0" y="622"/>
                  </a:cubicBezTo>
                  <a:lnTo>
                    <a:pt x="0" y="62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" name="Freeform: Shape 1408">
              <a:extLst>
                <a:ext uri="{FF2B5EF4-FFF2-40B4-BE49-F238E27FC236}">
                  <a16:creationId xmlns:a16="http://schemas.microsoft.com/office/drawing/2014/main" id="{58F714D8-643E-4DF2-A042-B117CD52281D}"/>
                </a:ext>
              </a:extLst>
            </p:cNvPr>
            <p:cNvSpPr/>
            <p:nvPr/>
          </p:nvSpPr>
          <p:spPr>
            <a:xfrm>
              <a:off x="5985184" y="471935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409">
              <a:extLst>
                <a:ext uri="{FF2B5EF4-FFF2-40B4-BE49-F238E27FC236}">
                  <a16:creationId xmlns:a16="http://schemas.microsoft.com/office/drawing/2014/main" id="{E3D57A5F-234D-467A-A4BB-BB783AEA6571}"/>
                </a:ext>
              </a:extLst>
            </p:cNvPr>
            <p:cNvSpPr/>
            <p:nvPr/>
          </p:nvSpPr>
          <p:spPr>
            <a:xfrm>
              <a:off x="5985184" y="4718636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410">
              <a:extLst>
                <a:ext uri="{FF2B5EF4-FFF2-40B4-BE49-F238E27FC236}">
                  <a16:creationId xmlns:a16="http://schemas.microsoft.com/office/drawing/2014/main" id="{B261FBF7-4641-4F50-B461-B1432025FDE9}"/>
                </a:ext>
              </a:extLst>
            </p:cNvPr>
            <p:cNvSpPr/>
            <p:nvPr/>
          </p:nvSpPr>
          <p:spPr>
            <a:xfrm>
              <a:off x="5881361" y="4971763"/>
              <a:ext cx="9525" cy="1905"/>
            </a:xfrm>
            <a:custGeom>
              <a:avLst/>
              <a:gdLst>
                <a:gd name="connsiteX0" fmla="*/ 0 w 9525"/>
                <a:gd name="connsiteY0" fmla="*/ 953 h 1905"/>
                <a:gd name="connsiteX1" fmla="*/ 0 w 9525"/>
                <a:gd name="connsiteY1" fmla="*/ 0 h 1905"/>
                <a:gd name="connsiteX2" fmla="*/ 0 w 952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953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411">
              <a:extLst>
                <a:ext uri="{FF2B5EF4-FFF2-40B4-BE49-F238E27FC236}">
                  <a16:creationId xmlns:a16="http://schemas.microsoft.com/office/drawing/2014/main" id="{9B4116FE-F5FB-4E07-B17E-5B44BF5B03C1}"/>
                </a:ext>
              </a:extLst>
            </p:cNvPr>
            <p:cNvSpPr/>
            <p:nvPr/>
          </p:nvSpPr>
          <p:spPr>
            <a:xfrm>
              <a:off x="5913746" y="4867517"/>
              <a:ext cx="3810" cy="5333"/>
            </a:xfrm>
            <a:custGeom>
              <a:avLst/>
              <a:gdLst>
                <a:gd name="connsiteX0" fmla="*/ 952 w 3810"/>
                <a:gd name="connsiteY0" fmla="*/ 3281 h 5333"/>
                <a:gd name="connsiteX1" fmla="*/ 1905 w 3810"/>
                <a:gd name="connsiteY1" fmla="*/ 2328 h 5333"/>
                <a:gd name="connsiteX2" fmla="*/ 0 w 3810"/>
                <a:gd name="connsiteY2" fmla="*/ 4233 h 5333"/>
                <a:gd name="connsiteX3" fmla="*/ 3810 w 3810"/>
                <a:gd name="connsiteY3" fmla="*/ 4233 h 5333"/>
                <a:gd name="connsiteX4" fmla="*/ 2857 w 3810"/>
                <a:gd name="connsiteY4" fmla="*/ 1376 h 5333"/>
                <a:gd name="connsiteX5" fmla="*/ 3810 w 3810"/>
                <a:gd name="connsiteY5" fmla="*/ 423 h 5333"/>
                <a:gd name="connsiteX6" fmla="*/ 1905 w 3810"/>
                <a:gd name="connsiteY6" fmla="*/ 423 h 5333"/>
                <a:gd name="connsiteX7" fmla="*/ 1905 w 3810"/>
                <a:gd name="connsiteY7" fmla="*/ 1376 h 5333"/>
                <a:gd name="connsiteX8" fmla="*/ 952 w 3810"/>
                <a:gd name="connsiteY8" fmla="*/ 423 h 5333"/>
                <a:gd name="connsiteX9" fmla="*/ 1905 w 3810"/>
                <a:gd name="connsiteY9" fmla="*/ 1376 h 5333"/>
                <a:gd name="connsiteX10" fmla="*/ 952 w 3810"/>
                <a:gd name="connsiteY10" fmla="*/ 3281 h 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" h="5333">
                  <a:moveTo>
                    <a:pt x="952" y="3281"/>
                  </a:moveTo>
                  <a:cubicBezTo>
                    <a:pt x="1905" y="3281"/>
                    <a:pt x="952" y="2328"/>
                    <a:pt x="1905" y="2328"/>
                  </a:cubicBezTo>
                  <a:cubicBezTo>
                    <a:pt x="2857" y="5186"/>
                    <a:pt x="952" y="4233"/>
                    <a:pt x="0" y="4233"/>
                  </a:cubicBezTo>
                  <a:cubicBezTo>
                    <a:pt x="952" y="6138"/>
                    <a:pt x="3810" y="5186"/>
                    <a:pt x="3810" y="4233"/>
                  </a:cubicBezTo>
                  <a:cubicBezTo>
                    <a:pt x="3810" y="5186"/>
                    <a:pt x="1905" y="2328"/>
                    <a:pt x="2857" y="1376"/>
                  </a:cubicBezTo>
                  <a:cubicBezTo>
                    <a:pt x="2857" y="423"/>
                    <a:pt x="3810" y="423"/>
                    <a:pt x="3810" y="423"/>
                  </a:cubicBezTo>
                  <a:cubicBezTo>
                    <a:pt x="3810" y="-529"/>
                    <a:pt x="2857" y="423"/>
                    <a:pt x="1905" y="423"/>
                  </a:cubicBezTo>
                  <a:lnTo>
                    <a:pt x="1905" y="1376"/>
                  </a:lnTo>
                  <a:cubicBezTo>
                    <a:pt x="1905" y="1376"/>
                    <a:pt x="1905" y="423"/>
                    <a:pt x="952" y="423"/>
                  </a:cubicBezTo>
                  <a:cubicBezTo>
                    <a:pt x="952" y="423"/>
                    <a:pt x="952" y="423"/>
                    <a:pt x="1905" y="1376"/>
                  </a:cubicBezTo>
                  <a:lnTo>
                    <a:pt x="952" y="32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" name="Freeform: Shape 1412">
              <a:extLst>
                <a:ext uri="{FF2B5EF4-FFF2-40B4-BE49-F238E27FC236}">
                  <a16:creationId xmlns:a16="http://schemas.microsoft.com/office/drawing/2014/main" id="{98D572F1-4A08-49DE-A81C-4E2986096373}"/>
                </a:ext>
              </a:extLst>
            </p:cNvPr>
            <p:cNvSpPr/>
            <p:nvPr/>
          </p:nvSpPr>
          <p:spPr>
            <a:xfrm>
              <a:off x="5917556" y="4861272"/>
              <a:ext cx="952" cy="1905"/>
            </a:xfrm>
            <a:custGeom>
              <a:avLst/>
              <a:gdLst>
                <a:gd name="connsiteX0" fmla="*/ 0 w 952"/>
                <a:gd name="connsiteY0" fmla="*/ 953 h 1905"/>
                <a:gd name="connsiteX1" fmla="*/ 952 w 952"/>
                <a:gd name="connsiteY1" fmla="*/ 1905 h 1905"/>
                <a:gd name="connsiteX2" fmla="*/ 952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953"/>
                  </a:moveTo>
                  <a:lnTo>
                    <a:pt x="952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" name="Freeform: Shape 1413">
              <a:extLst>
                <a:ext uri="{FF2B5EF4-FFF2-40B4-BE49-F238E27FC236}">
                  <a16:creationId xmlns:a16="http://schemas.microsoft.com/office/drawing/2014/main" id="{4D815A25-C9B0-437A-AE3F-B491E6AA8758}"/>
                </a:ext>
              </a:extLst>
            </p:cNvPr>
            <p:cNvSpPr/>
            <p:nvPr/>
          </p:nvSpPr>
          <p:spPr>
            <a:xfrm>
              <a:off x="5868978" y="4970810"/>
              <a:ext cx="1905" cy="3414"/>
            </a:xfrm>
            <a:custGeom>
              <a:avLst/>
              <a:gdLst>
                <a:gd name="connsiteX0" fmla="*/ 0 w 1905"/>
                <a:gd name="connsiteY0" fmla="*/ 1905 h 3414"/>
                <a:gd name="connsiteX1" fmla="*/ 1905 w 1905"/>
                <a:gd name="connsiteY1" fmla="*/ 1905 h 3414"/>
                <a:gd name="connsiteX2" fmla="*/ 0 w 1905"/>
                <a:gd name="connsiteY2" fmla="*/ 0 h 3414"/>
                <a:gd name="connsiteX3" fmla="*/ 0 w 1905"/>
                <a:gd name="connsiteY3" fmla="*/ 1905 h 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414">
                  <a:moveTo>
                    <a:pt x="0" y="1905"/>
                  </a:moveTo>
                  <a:cubicBezTo>
                    <a:pt x="0" y="2858"/>
                    <a:pt x="1905" y="4763"/>
                    <a:pt x="1905" y="1905"/>
                  </a:cubicBezTo>
                  <a:cubicBezTo>
                    <a:pt x="953" y="2858"/>
                    <a:pt x="953" y="0"/>
                    <a:pt x="0" y="0"/>
                  </a:cubicBezTo>
                  <a:cubicBezTo>
                    <a:pt x="953" y="0"/>
                    <a:pt x="953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414">
              <a:extLst>
                <a:ext uri="{FF2B5EF4-FFF2-40B4-BE49-F238E27FC236}">
                  <a16:creationId xmlns:a16="http://schemas.microsoft.com/office/drawing/2014/main" id="{BC69316C-B24E-40EB-A05A-544C575972E7}"/>
                </a:ext>
              </a:extLst>
            </p:cNvPr>
            <p:cNvSpPr/>
            <p:nvPr/>
          </p:nvSpPr>
          <p:spPr>
            <a:xfrm>
              <a:off x="5911841" y="4864816"/>
              <a:ext cx="952" cy="2171"/>
            </a:xfrm>
            <a:custGeom>
              <a:avLst/>
              <a:gdLst>
                <a:gd name="connsiteX0" fmla="*/ 0 w 952"/>
                <a:gd name="connsiteY0" fmla="*/ 1219 h 2171"/>
                <a:gd name="connsiteX1" fmla="*/ 953 w 952"/>
                <a:gd name="connsiteY1" fmla="*/ 2172 h 2171"/>
                <a:gd name="connsiteX2" fmla="*/ 0 w 952"/>
                <a:gd name="connsiteY2" fmla="*/ 1219 h 2171"/>
                <a:gd name="connsiteX3" fmla="*/ 953 w 952"/>
                <a:gd name="connsiteY3" fmla="*/ 267 h 2171"/>
                <a:gd name="connsiteX4" fmla="*/ 0 w 952"/>
                <a:gd name="connsiteY4" fmla="*/ 1219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171">
                  <a:moveTo>
                    <a:pt x="0" y="1219"/>
                  </a:moveTo>
                  <a:lnTo>
                    <a:pt x="953" y="2172"/>
                  </a:lnTo>
                  <a:cubicBezTo>
                    <a:pt x="953" y="2172"/>
                    <a:pt x="953" y="1219"/>
                    <a:pt x="0" y="1219"/>
                  </a:cubicBezTo>
                  <a:cubicBezTo>
                    <a:pt x="953" y="267"/>
                    <a:pt x="953" y="267"/>
                    <a:pt x="953" y="267"/>
                  </a:cubicBezTo>
                  <a:cubicBezTo>
                    <a:pt x="953" y="-686"/>
                    <a:pt x="0" y="1219"/>
                    <a:pt x="0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415">
              <a:extLst>
                <a:ext uri="{FF2B5EF4-FFF2-40B4-BE49-F238E27FC236}">
                  <a16:creationId xmlns:a16="http://schemas.microsoft.com/office/drawing/2014/main" id="{541ED210-9653-41E7-983A-3E91273E808B}"/>
                </a:ext>
              </a:extLst>
            </p:cNvPr>
            <p:cNvSpPr/>
            <p:nvPr/>
          </p:nvSpPr>
          <p:spPr>
            <a:xfrm>
              <a:off x="5911841" y="4861272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953 w 952"/>
                <a:gd name="connsiteY1" fmla="*/ 2858 h 2857"/>
                <a:gd name="connsiteX2" fmla="*/ 953 w 952"/>
                <a:gd name="connsiteY2" fmla="*/ 953 h 2857"/>
                <a:gd name="connsiteX3" fmla="*/ 0 w 95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953" y="2858"/>
                  </a:lnTo>
                  <a:cubicBezTo>
                    <a:pt x="953" y="2858"/>
                    <a:pt x="953" y="1905"/>
                    <a:pt x="953" y="95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416">
              <a:extLst>
                <a:ext uri="{FF2B5EF4-FFF2-40B4-BE49-F238E27FC236}">
                  <a16:creationId xmlns:a16="http://schemas.microsoft.com/office/drawing/2014/main" id="{2F4A28C9-0A19-49A5-B667-523E44F54242}"/>
                </a:ext>
              </a:extLst>
            </p:cNvPr>
            <p:cNvSpPr/>
            <p:nvPr/>
          </p:nvSpPr>
          <p:spPr>
            <a:xfrm>
              <a:off x="5913032" y="4864659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  <a:gd name="connsiteX3" fmla="*/ 714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lnTo>
                    <a:pt x="714" y="423"/>
                  </a:lnTo>
                  <a:cubicBezTo>
                    <a:pt x="-238" y="-529"/>
                    <a:pt x="-238" y="423"/>
                    <a:pt x="714" y="423"/>
                  </a:cubicBezTo>
                  <a:cubicBezTo>
                    <a:pt x="714" y="423"/>
                    <a:pt x="714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417">
              <a:extLst>
                <a:ext uri="{FF2B5EF4-FFF2-40B4-BE49-F238E27FC236}">
                  <a16:creationId xmlns:a16="http://schemas.microsoft.com/office/drawing/2014/main" id="{80A7A9C3-6540-4CB3-96C7-BBAE2FF48CF4}"/>
                </a:ext>
              </a:extLst>
            </p:cNvPr>
            <p:cNvSpPr/>
            <p:nvPr/>
          </p:nvSpPr>
          <p:spPr>
            <a:xfrm>
              <a:off x="5859453" y="4987955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3 w 952"/>
                <a:gd name="connsiteY1" fmla="*/ 952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lnTo>
                    <a:pt x="953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418">
              <a:extLst>
                <a:ext uri="{FF2B5EF4-FFF2-40B4-BE49-F238E27FC236}">
                  <a16:creationId xmlns:a16="http://schemas.microsoft.com/office/drawing/2014/main" id="{837E1B6C-10D4-4057-B352-C0C6BD8DBA5C}"/>
                </a:ext>
              </a:extLst>
            </p:cNvPr>
            <p:cNvSpPr/>
            <p:nvPr/>
          </p:nvSpPr>
          <p:spPr>
            <a:xfrm>
              <a:off x="5862311" y="4974620"/>
              <a:ext cx="1905" cy="952"/>
            </a:xfrm>
            <a:custGeom>
              <a:avLst/>
              <a:gdLst>
                <a:gd name="connsiteX0" fmla="*/ 953 w 1905"/>
                <a:gd name="connsiteY0" fmla="*/ 0 h 952"/>
                <a:gd name="connsiteX1" fmla="*/ 0 w 1905"/>
                <a:gd name="connsiteY1" fmla="*/ 0 h 952"/>
                <a:gd name="connsiteX2" fmla="*/ 0 w 1905"/>
                <a:gd name="connsiteY2" fmla="*/ 953 h 952"/>
                <a:gd name="connsiteX3" fmla="*/ 1905 w 190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953" y="0"/>
                  </a:moveTo>
                  <a:lnTo>
                    <a:pt x="0" y="0"/>
                  </a:lnTo>
                  <a:lnTo>
                    <a:pt x="0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419">
              <a:extLst>
                <a:ext uri="{FF2B5EF4-FFF2-40B4-BE49-F238E27FC236}">
                  <a16:creationId xmlns:a16="http://schemas.microsoft.com/office/drawing/2014/main" id="{161220A6-5ED5-4449-9FB7-AAFAB8D3CE56}"/>
                </a:ext>
              </a:extLst>
            </p:cNvPr>
            <p:cNvSpPr/>
            <p:nvPr/>
          </p:nvSpPr>
          <p:spPr>
            <a:xfrm>
              <a:off x="5902316" y="4862225"/>
              <a:ext cx="3810" cy="4762"/>
            </a:xfrm>
            <a:custGeom>
              <a:avLst/>
              <a:gdLst>
                <a:gd name="connsiteX0" fmla="*/ 1905 w 3810"/>
                <a:gd name="connsiteY0" fmla="*/ 0 h 4762"/>
                <a:gd name="connsiteX1" fmla="*/ 0 w 3810"/>
                <a:gd name="connsiteY1" fmla="*/ 1905 h 4762"/>
                <a:gd name="connsiteX2" fmla="*/ 1905 w 3810"/>
                <a:gd name="connsiteY2" fmla="*/ 4763 h 4762"/>
                <a:gd name="connsiteX3" fmla="*/ 3810 w 3810"/>
                <a:gd name="connsiteY3" fmla="*/ 2857 h 4762"/>
                <a:gd name="connsiteX4" fmla="*/ 1905 w 3810"/>
                <a:gd name="connsiteY4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4762">
                  <a:moveTo>
                    <a:pt x="1905" y="0"/>
                  </a:moveTo>
                  <a:cubicBezTo>
                    <a:pt x="953" y="0"/>
                    <a:pt x="953" y="1905"/>
                    <a:pt x="0" y="1905"/>
                  </a:cubicBezTo>
                  <a:cubicBezTo>
                    <a:pt x="0" y="2857"/>
                    <a:pt x="953" y="2857"/>
                    <a:pt x="1905" y="4763"/>
                  </a:cubicBezTo>
                  <a:cubicBezTo>
                    <a:pt x="1905" y="3810"/>
                    <a:pt x="3810" y="4763"/>
                    <a:pt x="3810" y="2857"/>
                  </a:cubicBezTo>
                  <a:cubicBezTo>
                    <a:pt x="3810" y="3810"/>
                    <a:pt x="2857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420">
              <a:extLst>
                <a:ext uri="{FF2B5EF4-FFF2-40B4-BE49-F238E27FC236}">
                  <a16:creationId xmlns:a16="http://schemas.microsoft.com/office/drawing/2014/main" id="{70853588-611F-49EE-A942-98F32AACBAA4}"/>
                </a:ext>
              </a:extLst>
            </p:cNvPr>
            <p:cNvSpPr/>
            <p:nvPr/>
          </p:nvSpPr>
          <p:spPr>
            <a:xfrm>
              <a:off x="5952798" y="4727922"/>
              <a:ext cx="952" cy="1347"/>
            </a:xfrm>
            <a:custGeom>
              <a:avLst/>
              <a:gdLst>
                <a:gd name="connsiteX0" fmla="*/ 953 w 952"/>
                <a:gd name="connsiteY0" fmla="*/ 0 h 1347"/>
                <a:gd name="connsiteX1" fmla="*/ 0 w 952"/>
                <a:gd name="connsiteY1" fmla="*/ 953 h 1347"/>
                <a:gd name="connsiteX2" fmla="*/ 953 w 952"/>
                <a:gd name="connsiteY2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347">
                  <a:moveTo>
                    <a:pt x="953" y="0"/>
                  </a:moveTo>
                  <a:lnTo>
                    <a:pt x="0" y="953"/>
                  </a:lnTo>
                  <a:cubicBezTo>
                    <a:pt x="953" y="1905"/>
                    <a:pt x="0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" name="Freeform: Shape 1421">
              <a:extLst>
                <a:ext uri="{FF2B5EF4-FFF2-40B4-BE49-F238E27FC236}">
                  <a16:creationId xmlns:a16="http://schemas.microsoft.com/office/drawing/2014/main" id="{B963EBEB-78F3-4156-A486-1AD36A0177D6}"/>
                </a:ext>
              </a:extLst>
            </p:cNvPr>
            <p:cNvSpPr/>
            <p:nvPr/>
          </p:nvSpPr>
          <p:spPr>
            <a:xfrm>
              <a:off x="5853739" y="4968482"/>
              <a:ext cx="1905" cy="1375"/>
            </a:xfrm>
            <a:custGeom>
              <a:avLst/>
              <a:gdLst>
                <a:gd name="connsiteX0" fmla="*/ 0 w 1905"/>
                <a:gd name="connsiteY0" fmla="*/ 1376 h 1375"/>
                <a:gd name="connsiteX1" fmla="*/ 1905 w 1905"/>
                <a:gd name="connsiteY1" fmla="*/ 423 h 1375"/>
                <a:gd name="connsiteX2" fmla="*/ 952 w 1905"/>
                <a:gd name="connsiteY2" fmla="*/ 423 h 1375"/>
                <a:gd name="connsiteX3" fmla="*/ 0 w 1905"/>
                <a:gd name="connsiteY3" fmla="*/ 1376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375">
                  <a:moveTo>
                    <a:pt x="0" y="1376"/>
                  </a:moveTo>
                  <a:cubicBezTo>
                    <a:pt x="952" y="1376"/>
                    <a:pt x="952" y="1376"/>
                    <a:pt x="1905" y="423"/>
                  </a:cubicBezTo>
                  <a:cubicBezTo>
                    <a:pt x="1905" y="423"/>
                    <a:pt x="1905" y="-529"/>
                    <a:pt x="952" y="423"/>
                  </a:cubicBezTo>
                  <a:lnTo>
                    <a:pt x="0" y="13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422">
              <a:extLst>
                <a:ext uri="{FF2B5EF4-FFF2-40B4-BE49-F238E27FC236}">
                  <a16:creationId xmlns:a16="http://schemas.microsoft.com/office/drawing/2014/main" id="{38AA7484-5FC1-48DE-8564-EDDEF693955A}"/>
                </a:ext>
              </a:extLst>
            </p:cNvPr>
            <p:cNvSpPr/>
            <p:nvPr/>
          </p:nvSpPr>
          <p:spPr>
            <a:xfrm>
              <a:off x="5945178" y="4722207"/>
              <a:ext cx="3810" cy="2857"/>
            </a:xfrm>
            <a:custGeom>
              <a:avLst/>
              <a:gdLst>
                <a:gd name="connsiteX0" fmla="*/ 0 w 3810"/>
                <a:gd name="connsiteY0" fmla="*/ 953 h 2857"/>
                <a:gd name="connsiteX1" fmla="*/ 1905 w 3810"/>
                <a:gd name="connsiteY1" fmla="*/ 2858 h 2857"/>
                <a:gd name="connsiteX2" fmla="*/ 1905 w 3810"/>
                <a:gd name="connsiteY2" fmla="*/ 1905 h 2857"/>
                <a:gd name="connsiteX3" fmla="*/ 3810 w 3810"/>
                <a:gd name="connsiteY3" fmla="*/ 2858 h 2857"/>
                <a:gd name="connsiteX4" fmla="*/ 1905 w 3810"/>
                <a:gd name="connsiteY4" fmla="*/ 0 h 2857"/>
                <a:gd name="connsiteX5" fmla="*/ 0 w 3810"/>
                <a:gd name="connsiteY5" fmla="*/ 953 h 2857"/>
                <a:gd name="connsiteX6" fmla="*/ 1905 w 3810"/>
                <a:gd name="connsiteY6" fmla="*/ 953 h 2857"/>
                <a:gd name="connsiteX7" fmla="*/ 0 w 3810"/>
                <a:gd name="connsiteY7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2857">
                  <a:moveTo>
                    <a:pt x="0" y="953"/>
                  </a:moveTo>
                  <a:cubicBezTo>
                    <a:pt x="0" y="3810"/>
                    <a:pt x="953" y="1905"/>
                    <a:pt x="1905" y="2858"/>
                  </a:cubicBezTo>
                  <a:lnTo>
                    <a:pt x="1905" y="1905"/>
                  </a:lnTo>
                  <a:cubicBezTo>
                    <a:pt x="2857" y="953"/>
                    <a:pt x="2857" y="2858"/>
                    <a:pt x="3810" y="2858"/>
                  </a:cubicBezTo>
                  <a:cubicBezTo>
                    <a:pt x="3810" y="1905"/>
                    <a:pt x="2857" y="0"/>
                    <a:pt x="1905" y="0"/>
                  </a:cubicBezTo>
                  <a:lnTo>
                    <a:pt x="0" y="953"/>
                  </a:lnTo>
                  <a:cubicBezTo>
                    <a:pt x="953" y="953"/>
                    <a:pt x="1905" y="0"/>
                    <a:pt x="1905" y="953"/>
                  </a:cubicBezTo>
                  <a:cubicBezTo>
                    <a:pt x="953" y="953"/>
                    <a:pt x="0" y="1905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423">
              <a:extLst>
                <a:ext uri="{FF2B5EF4-FFF2-40B4-BE49-F238E27FC236}">
                  <a16:creationId xmlns:a16="http://schemas.microsoft.com/office/drawing/2014/main" id="{102C7308-DCF4-4CAB-9016-42C80BAF1B7C}"/>
                </a:ext>
              </a:extLst>
            </p:cNvPr>
            <p:cNvSpPr/>
            <p:nvPr/>
          </p:nvSpPr>
          <p:spPr>
            <a:xfrm>
              <a:off x="5940416" y="4718397"/>
              <a:ext cx="3810" cy="3390"/>
            </a:xfrm>
            <a:custGeom>
              <a:avLst/>
              <a:gdLst>
                <a:gd name="connsiteX0" fmla="*/ 0 w 3810"/>
                <a:gd name="connsiteY0" fmla="*/ 953 h 3390"/>
                <a:gd name="connsiteX1" fmla="*/ 3810 w 3810"/>
                <a:gd name="connsiteY1" fmla="*/ 2858 h 3390"/>
                <a:gd name="connsiteX2" fmla="*/ 2857 w 3810"/>
                <a:gd name="connsiteY2" fmla="*/ 2858 h 3390"/>
                <a:gd name="connsiteX3" fmla="*/ 1905 w 3810"/>
                <a:gd name="connsiteY3" fmla="*/ 0 h 3390"/>
                <a:gd name="connsiteX4" fmla="*/ 0 w 3810"/>
                <a:gd name="connsiteY4" fmla="*/ 953 h 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3390">
                  <a:moveTo>
                    <a:pt x="0" y="953"/>
                  </a:moveTo>
                  <a:cubicBezTo>
                    <a:pt x="953" y="953"/>
                    <a:pt x="2857" y="4763"/>
                    <a:pt x="3810" y="2858"/>
                  </a:cubicBezTo>
                  <a:cubicBezTo>
                    <a:pt x="3810" y="2858"/>
                    <a:pt x="3810" y="1905"/>
                    <a:pt x="2857" y="2858"/>
                  </a:cubicBezTo>
                  <a:lnTo>
                    <a:pt x="1905" y="0"/>
                  </a:lnTo>
                  <a:cubicBezTo>
                    <a:pt x="953" y="953"/>
                    <a:pt x="0" y="-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424">
              <a:extLst>
                <a:ext uri="{FF2B5EF4-FFF2-40B4-BE49-F238E27FC236}">
                  <a16:creationId xmlns:a16="http://schemas.microsoft.com/office/drawing/2014/main" id="{7AF760CB-4F4F-4964-A2C4-61DD460A47ED}"/>
                </a:ext>
              </a:extLst>
            </p:cNvPr>
            <p:cNvSpPr/>
            <p:nvPr/>
          </p:nvSpPr>
          <p:spPr>
            <a:xfrm>
              <a:off x="5836594" y="4987003"/>
              <a:ext cx="952" cy="1904"/>
            </a:xfrm>
            <a:custGeom>
              <a:avLst/>
              <a:gdLst>
                <a:gd name="connsiteX0" fmla="*/ 0 w 952"/>
                <a:gd name="connsiteY0" fmla="*/ 953 h 1904"/>
                <a:gd name="connsiteX1" fmla="*/ 952 w 952"/>
                <a:gd name="connsiteY1" fmla="*/ 1905 h 1904"/>
                <a:gd name="connsiteX2" fmla="*/ 952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953"/>
                  </a:moveTo>
                  <a:lnTo>
                    <a:pt x="952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425">
              <a:extLst>
                <a:ext uri="{FF2B5EF4-FFF2-40B4-BE49-F238E27FC236}">
                  <a16:creationId xmlns:a16="http://schemas.microsoft.com/office/drawing/2014/main" id="{03BAD8E8-D1DA-450C-813F-2E563ED6C819}"/>
                </a:ext>
              </a:extLst>
            </p:cNvPr>
            <p:cNvSpPr/>
            <p:nvPr/>
          </p:nvSpPr>
          <p:spPr>
            <a:xfrm>
              <a:off x="5886123" y="4859368"/>
              <a:ext cx="1905" cy="2857"/>
            </a:xfrm>
            <a:custGeom>
              <a:avLst/>
              <a:gdLst>
                <a:gd name="connsiteX0" fmla="*/ 1905 w 1905"/>
                <a:gd name="connsiteY0" fmla="*/ 1905 h 2857"/>
                <a:gd name="connsiteX1" fmla="*/ 953 w 1905"/>
                <a:gd name="connsiteY1" fmla="*/ 0 h 2857"/>
                <a:gd name="connsiteX2" fmla="*/ 0 w 1905"/>
                <a:gd name="connsiteY2" fmla="*/ 0 h 2857"/>
                <a:gd name="connsiteX3" fmla="*/ 0 w 1905"/>
                <a:gd name="connsiteY3" fmla="*/ 2857 h 2857"/>
                <a:gd name="connsiteX4" fmla="*/ 1905 w 1905"/>
                <a:gd name="connsiteY4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857">
                  <a:moveTo>
                    <a:pt x="1905" y="1905"/>
                  </a:moveTo>
                  <a:lnTo>
                    <a:pt x="953" y="0"/>
                  </a:lnTo>
                  <a:cubicBezTo>
                    <a:pt x="953" y="952"/>
                    <a:pt x="0" y="0"/>
                    <a:pt x="0" y="0"/>
                  </a:cubicBezTo>
                  <a:lnTo>
                    <a:pt x="0" y="2857"/>
                  </a:lnTo>
                  <a:cubicBezTo>
                    <a:pt x="953" y="-953"/>
                    <a:pt x="953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426">
              <a:extLst>
                <a:ext uri="{FF2B5EF4-FFF2-40B4-BE49-F238E27FC236}">
                  <a16:creationId xmlns:a16="http://schemas.microsoft.com/office/drawing/2014/main" id="{C4471D1A-D06D-4F3F-A3B2-072236B53706}"/>
                </a:ext>
              </a:extLst>
            </p:cNvPr>
            <p:cNvSpPr/>
            <p:nvPr/>
          </p:nvSpPr>
          <p:spPr>
            <a:xfrm>
              <a:off x="5940416" y="4716493"/>
              <a:ext cx="1905" cy="952"/>
            </a:xfrm>
            <a:custGeom>
              <a:avLst/>
              <a:gdLst>
                <a:gd name="connsiteX0" fmla="*/ 0 w 1905"/>
                <a:gd name="connsiteY0" fmla="*/ 952 h 952"/>
                <a:gd name="connsiteX1" fmla="*/ 1905 w 1905"/>
                <a:gd name="connsiteY1" fmla="*/ 952 h 952"/>
                <a:gd name="connsiteX2" fmla="*/ 1905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2"/>
                  </a:moveTo>
                  <a:lnTo>
                    <a:pt x="1905" y="952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427">
              <a:extLst>
                <a:ext uri="{FF2B5EF4-FFF2-40B4-BE49-F238E27FC236}">
                  <a16:creationId xmlns:a16="http://schemas.microsoft.com/office/drawing/2014/main" id="{84E2B325-1E1C-4E54-992D-BE0C01F82155}"/>
                </a:ext>
              </a:extLst>
            </p:cNvPr>
            <p:cNvSpPr/>
            <p:nvPr/>
          </p:nvSpPr>
          <p:spPr>
            <a:xfrm>
              <a:off x="5826674" y="4980335"/>
              <a:ext cx="5683" cy="7586"/>
            </a:xfrm>
            <a:custGeom>
              <a:avLst/>
              <a:gdLst>
                <a:gd name="connsiteX0" fmla="*/ 1347 w 5683"/>
                <a:gd name="connsiteY0" fmla="*/ 4763 h 7586"/>
                <a:gd name="connsiteX1" fmla="*/ 2300 w 5683"/>
                <a:gd name="connsiteY1" fmla="*/ 6668 h 7586"/>
                <a:gd name="connsiteX2" fmla="*/ 5157 w 5683"/>
                <a:gd name="connsiteY2" fmla="*/ 4763 h 7586"/>
                <a:gd name="connsiteX3" fmla="*/ 5157 w 5683"/>
                <a:gd name="connsiteY3" fmla="*/ 1905 h 7586"/>
                <a:gd name="connsiteX4" fmla="*/ 2300 w 5683"/>
                <a:gd name="connsiteY4" fmla="*/ 953 h 7586"/>
                <a:gd name="connsiteX5" fmla="*/ 1347 w 5683"/>
                <a:gd name="connsiteY5" fmla="*/ 2858 h 7586"/>
                <a:gd name="connsiteX6" fmla="*/ 395 w 5683"/>
                <a:gd name="connsiteY6" fmla="*/ 0 h 7586"/>
                <a:gd name="connsiteX7" fmla="*/ 1347 w 5683"/>
                <a:gd name="connsiteY7" fmla="*/ 4763 h 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3" h="7586">
                  <a:moveTo>
                    <a:pt x="1347" y="4763"/>
                  </a:moveTo>
                  <a:cubicBezTo>
                    <a:pt x="1347" y="3810"/>
                    <a:pt x="3252" y="4763"/>
                    <a:pt x="2300" y="6668"/>
                  </a:cubicBezTo>
                  <a:cubicBezTo>
                    <a:pt x="3252" y="3810"/>
                    <a:pt x="7062" y="11430"/>
                    <a:pt x="5157" y="4763"/>
                  </a:cubicBezTo>
                  <a:lnTo>
                    <a:pt x="5157" y="1905"/>
                  </a:lnTo>
                  <a:cubicBezTo>
                    <a:pt x="5157" y="-953"/>
                    <a:pt x="2300" y="1905"/>
                    <a:pt x="2300" y="953"/>
                  </a:cubicBezTo>
                  <a:cubicBezTo>
                    <a:pt x="2300" y="1905"/>
                    <a:pt x="1347" y="2858"/>
                    <a:pt x="1347" y="2858"/>
                  </a:cubicBezTo>
                  <a:cubicBezTo>
                    <a:pt x="395" y="1905"/>
                    <a:pt x="-558" y="953"/>
                    <a:pt x="395" y="0"/>
                  </a:cubicBezTo>
                  <a:cubicBezTo>
                    <a:pt x="395" y="0"/>
                    <a:pt x="1347" y="3810"/>
                    <a:pt x="134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428">
              <a:extLst>
                <a:ext uri="{FF2B5EF4-FFF2-40B4-BE49-F238E27FC236}">
                  <a16:creationId xmlns:a16="http://schemas.microsoft.com/office/drawing/2014/main" id="{769B5A37-3955-4262-B6AB-ECB15AE05C89}"/>
                </a:ext>
              </a:extLst>
            </p:cNvPr>
            <p:cNvSpPr/>
            <p:nvPr/>
          </p:nvSpPr>
          <p:spPr>
            <a:xfrm>
              <a:off x="5829926" y="4969501"/>
              <a:ext cx="3809" cy="3498"/>
            </a:xfrm>
            <a:custGeom>
              <a:avLst/>
              <a:gdLst>
                <a:gd name="connsiteX0" fmla="*/ 3810 w 3809"/>
                <a:gd name="connsiteY0" fmla="*/ 1309 h 3498"/>
                <a:gd name="connsiteX1" fmla="*/ 952 w 3809"/>
                <a:gd name="connsiteY1" fmla="*/ 356 h 3498"/>
                <a:gd name="connsiteX2" fmla="*/ 0 w 3809"/>
                <a:gd name="connsiteY2" fmla="*/ 2261 h 3498"/>
                <a:gd name="connsiteX3" fmla="*/ 3810 w 3809"/>
                <a:gd name="connsiteY3" fmla="*/ 1309 h 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3498">
                  <a:moveTo>
                    <a:pt x="3810" y="1309"/>
                  </a:moveTo>
                  <a:cubicBezTo>
                    <a:pt x="2857" y="-1549"/>
                    <a:pt x="1905" y="1309"/>
                    <a:pt x="952" y="356"/>
                  </a:cubicBezTo>
                  <a:lnTo>
                    <a:pt x="0" y="2261"/>
                  </a:lnTo>
                  <a:cubicBezTo>
                    <a:pt x="952" y="5119"/>
                    <a:pt x="2857" y="2261"/>
                    <a:pt x="3810" y="13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429">
              <a:extLst>
                <a:ext uri="{FF2B5EF4-FFF2-40B4-BE49-F238E27FC236}">
                  <a16:creationId xmlns:a16="http://schemas.microsoft.com/office/drawing/2014/main" id="{3C02194C-97D0-4AA4-A366-0AC85A8EF5B8}"/>
                </a:ext>
              </a:extLst>
            </p:cNvPr>
            <p:cNvSpPr/>
            <p:nvPr/>
          </p:nvSpPr>
          <p:spPr>
            <a:xfrm>
              <a:off x="5928986" y="4724113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1905 w 1905"/>
                <a:gd name="connsiteY1" fmla="*/ 953 h 952"/>
                <a:gd name="connsiteX2" fmla="*/ 953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lnTo>
                    <a:pt x="1905" y="95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" name="Freeform: Shape 1430">
              <a:extLst>
                <a:ext uri="{FF2B5EF4-FFF2-40B4-BE49-F238E27FC236}">
                  <a16:creationId xmlns:a16="http://schemas.microsoft.com/office/drawing/2014/main" id="{B9E3F344-847B-462F-906E-20B0692D48E9}"/>
                </a:ext>
              </a:extLst>
            </p:cNvPr>
            <p:cNvSpPr/>
            <p:nvPr/>
          </p:nvSpPr>
          <p:spPr>
            <a:xfrm>
              <a:off x="5832069" y="485079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2" name="Freeform: Shape 1431">
              <a:extLst>
                <a:ext uri="{FF2B5EF4-FFF2-40B4-BE49-F238E27FC236}">
                  <a16:creationId xmlns:a16="http://schemas.microsoft.com/office/drawing/2014/main" id="{D75C5787-DED3-4D9F-9E80-039C37A85C4D}"/>
                </a:ext>
              </a:extLst>
            </p:cNvPr>
            <p:cNvSpPr/>
            <p:nvPr/>
          </p:nvSpPr>
          <p:spPr>
            <a:xfrm>
              <a:off x="5858501" y="485270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3" name="Freeform: Shape 1432">
              <a:extLst>
                <a:ext uri="{FF2B5EF4-FFF2-40B4-BE49-F238E27FC236}">
                  <a16:creationId xmlns:a16="http://schemas.microsoft.com/office/drawing/2014/main" id="{5EF0F438-98EA-4BAC-B593-C261F47E059E}"/>
                </a:ext>
              </a:extLst>
            </p:cNvPr>
            <p:cNvSpPr/>
            <p:nvPr/>
          </p:nvSpPr>
          <p:spPr>
            <a:xfrm>
              <a:off x="5874694" y="4848467"/>
              <a:ext cx="9525" cy="2328"/>
            </a:xfrm>
            <a:custGeom>
              <a:avLst/>
              <a:gdLst>
                <a:gd name="connsiteX0" fmla="*/ 0 w 9525"/>
                <a:gd name="connsiteY0" fmla="*/ 423 h 2328"/>
                <a:gd name="connsiteX1" fmla="*/ 0 w 9525"/>
                <a:gd name="connsiteY1" fmla="*/ 423 h 2328"/>
                <a:gd name="connsiteX2" fmla="*/ 0 w 9525"/>
                <a:gd name="connsiteY2" fmla="*/ 2328 h 2328"/>
                <a:gd name="connsiteX3" fmla="*/ 0 w 9525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328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lnTo>
                    <a:pt x="0" y="2328"/>
                  </a:ln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4" name="Freeform: Shape 1433">
              <a:extLst>
                <a:ext uri="{FF2B5EF4-FFF2-40B4-BE49-F238E27FC236}">
                  <a16:creationId xmlns:a16="http://schemas.microsoft.com/office/drawing/2014/main" id="{FF4BA7B5-69E6-4E28-900A-F2C88EA302BC}"/>
                </a:ext>
              </a:extLst>
            </p:cNvPr>
            <p:cNvSpPr/>
            <p:nvPr/>
          </p:nvSpPr>
          <p:spPr>
            <a:xfrm>
              <a:off x="5871836" y="4848890"/>
              <a:ext cx="1905" cy="3809"/>
            </a:xfrm>
            <a:custGeom>
              <a:avLst/>
              <a:gdLst>
                <a:gd name="connsiteX0" fmla="*/ 1905 w 1905"/>
                <a:gd name="connsiteY0" fmla="*/ 953 h 3809"/>
                <a:gd name="connsiteX1" fmla="*/ 0 w 1905"/>
                <a:gd name="connsiteY1" fmla="*/ 0 h 3809"/>
                <a:gd name="connsiteX2" fmla="*/ 953 w 1905"/>
                <a:gd name="connsiteY2" fmla="*/ 3810 h 3809"/>
                <a:gd name="connsiteX3" fmla="*/ 1905 w 1905"/>
                <a:gd name="connsiteY3" fmla="*/ 953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809">
                  <a:moveTo>
                    <a:pt x="1905" y="953"/>
                  </a:moveTo>
                  <a:cubicBezTo>
                    <a:pt x="953" y="2857"/>
                    <a:pt x="0" y="1905"/>
                    <a:pt x="0" y="0"/>
                  </a:cubicBezTo>
                  <a:lnTo>
                    <a:pt x="953" y="3810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5" name="Freeform: Shape 1434">
              <a:extLst>
                <a:ext uri="{FF2B5EF4-FFF2-40B4-BE49-F238E27FC236}">
                  <a16:creationId xmlns:a16="http://schemas.microsoft.com/office/drawing/2014/main" id="{833F0D2F-7E02-40A2-A9AB-F11769130970}"/>
                </a:ext>
              </a:extLst>
            </p:cNvPr>
            <p:cNvSpPr/>
            <p:nvPr/>
          </p:nvSpPr>
          <p:spPr>
            <a:xfrm>
              <a:off x="5868978" y="4851592"/>
              <a:ext cx="1905" cy="1923"/>
            </a:xfrm>
            <a:custGeom>
              <a:avLst/>
              <a:gdLst>
                <a:gd name="connsiteX0" fmla="*/ 0 w 1905"/>
                <a:gd name="connsiteY0" fmla="*/ 156 h 1923"/>
                <a:gd name="connsiteX1" fmla="*/ 1905 w 1905"/>
                <a:gd name="connsiteY1" fmla="*/ 1108 h 1923"/>
                <a:gd name="connsiteX2" fmla="*/ 0 w 1905"/>
                <a:gd name="connsiteY2" fmla="*/ 156 h 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23">
                  <a:moveTo>
                    <a:pt x="0" y="156"/>
                  </a:moveTo>
                  <a:cubicBezTo>
                    <a:pt x="0" y="1108"/>
                    <a:pt x="1905" y="3013"/>
                    <a:pt x="1905" y="1108"/>
                  </a:cubicBezTo>
                  <a:cubicBezTo>
                    <a:pt x="953" y="3013"/>
                    <a:pt x="953" y="-797"/>
                    <a:pt x="0" y="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6" name="Freeform: Shape 1435">
              <a:extLst>
                <a:ext uri="{FF2B5EF4-FFF2-40B4-BE49-F238E27FC236}">
                  <a16:creationId xmlns:a16="http://schemas.microsoft.com/office/drawing/2014/main" id="{5B4F6624-52D2-48A6-B5E5-8A2992F2A7BE}"/>
                </a:ext>
              </a:extLst>
            </p:cNvPr>
            <p:cNvSpPr/>
            <p:nvPr/>
          </p:nvSpPr>
          <p:spPr>
            <a:xfrm>
              <a:off x="5868026" y="4849419"/>
              <a:ext cx="1905" cy="846"/>
            </a:xfrm>
            <a:custGeom>
              <a:avLst/>
              <a:gdLst>
                <a:gd name="connsiteX0" fmla="*/ 1905 w 1905"/>
                <a:gd name="connsiteY0" fmla="*/ 423 h 846"/>
                <a:gd name="connsiteX1" fmla="*/ 0 w 1905"/>
                <a:gd name="connsiteY1" fmla="*/ 423 h 846"/>
                <a:gd name="connsiteX2" fmla="*/ 1905 w 1905"/>
                <a:gd name="connsiteY2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846">
                  <a:moveTo>
                    <a:pt x="1905" y="423"/>
                  </a:moveTo>
                  <a:cubicBezTo>
                    <a:pt x="952" y="-529"/>
                    <a:pt x="952" y="423"/>
                    <a:pt x="0" y="423"/>
                  </a:cubicBezTo>
                  <a:cubicBezTo>
                    <a:pt x="0" y="1376"/>
                    <a:pt x="952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7" name="Freeform: Shape 1436">
              <a:extLst>
                <a:ext uri="{FF2B5EF4-FFF2-40B4-BE49-F238E27FC236}">
                  <a16:creationId xmlns:a16="http://schemas.microsoft.com/office/drawing/2014/main" id="{C9BCA35D-F3A2-450C-94ED-7BEAE5B6184B}"/>
                </a:ext>
              </a:extLst>
            </p:cNvPr>
            <p:cNvSpPr/>
            <p:nvPr/>
          </p:nvSpPr>
          <p:spPr>
            <a:xfrm>
              <a:off x="5911841" y="472887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8" name="Freeform: Shape 1437">
              <a:extLst>
                <a:ext uri="{FF2B5EF4-FFF2-40B4-BE49-F238E27FC236}">
                  <a16:creationId xmlns:a16="http://schemas.microsoft.com/office/drawing/2014/main" id="{BBAE3CA8-461A-402E-A101-75650EDEB040}"/>
                </a:ext>
              </a:extLst>
            </p:cNvPr>
            <p:cNvSpPr/>
            <p:nvPr/>
          </p:nvSpPr>
          <p:spPr>
            <a:xfrm>
              <a:off x="5866926" y="4844128"/>
              <a:ext cx="1099" cy="1904"/>
            </a:xfrm>
            <a:custGeom>
              <a:avLst/>
              <a:gdLst>
                <a:gd name="connsiteX0" fmla="*/ 1100 w 1099"/>
                <a:gd name="connsiteY0" fmla="*/ 1905 h 1904"/>
                <a:gd name="connsiteX1" fmla="*/ 1100 w 1099"/>
                <a:gd name="connsiteY1" fmla="*/ 0 h 1904"/>
                <a:gd name="connsiteX2" fmla="*/ 1100 w 1099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1904">
                  <a:moveTo>
                    <a:pt x="1100" y="1905"/>
                  </a:moveTo>
                  <a:cubicBezTo>
                    <a:pt x="1100" y="1905"/>
                    <a:pt x="1100" y="953"/>
                    <a:pt x="1100" y="0"/>
                  </a:cubicBezTo>
                  <a:cubicBezTo>
                    <a:pt x="-805" y="0"/>
                    <a:pt x="147" y="1905"/>
                    <a:pt x="110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9" name="Freeform: Shape 1438">
              <a:extLst>
                <a:ext uri="{FF2B5EF4-FFF2-40B4-BE49-F238E27FC236}">
                  <a16:creationId xmlns:a16="http://schemas.microsoft.com/office/drawing/2014/main" id="{E79B345A-74D7-4484-B8A8-5616511EC3D7}"/>
                </a:ext>
              </a:extLst>
            </p:cNvPr>
            <p:cNvSpPr/>
            <p:nvPr/>
          </p:nvSpPr>
          <p:spPr>
            <a:xfrm>
              <a:off x="5828973" y="493514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0" name="Freeform: Shape 1439">
              <a:extLst>
                <a:ext uri="{FF2B5EF4-FFF2-40B4-BE49-F238E27FC236}">
                  <a16:creationId xmlns:a16="http://schemas.microsoft.com/office/drawing/2014/main" id="{4226E705-DBAB-44C5-827A-E7C35E0336AE}"/>
                </a:ext>
              </a:extLst>
            </p:cNvPr>
            <p:cNvSpPr/>
            <p:nvPr/>
          </p:nvSpPr>
          <p:spPr>
            <a:xfrm>
              <a:off x="5827307" y="4934220"/>
              <a:ext cx="2619" cy="3251"/>
            </a:xfrm>
            <a:custGeom>
              <a:avLst/>
              <a:gdLst>
                <a:gd name="connsiteX0" fmla="*/ 714 w 2619"/>
                <a:gd name="connsiteY0" fmla="*/ 1347 h 3251"/>
                <a:gd name="connsiteX1" fmla="*/ 714 w 2619"/>
                <a:gd name="connsiteY1" fmla="*/ 2299 h 3251"/>
                <a:gd name="connsiteX2" fmla="*/ 714 w 2619"/>
                <a:gd name="connsiteY2" fmla="*/ 1347 h 3251"/>
                <a:gd name="connsiteX3" fmla="*/ 2619 w 2619"/>
                <a:gd name="connsiteY3" fmla="*/ 3252 h 3251"/>
                <a:gd name="connsiteX4" fmla="*/ 2619 w 2619"/>
                <a:gd name="connsiteY4" fmla="*/ 1347 h 3251"/>
                <a:gd name="connsiteX5" fmla="*/ 714 w 2619"/>
                <a:gd name="connsiteY5" fmla="*/ 1347 h 3251"/>
                <a:gd name="connsiteX6" fmla="*/ 714 w 2619"/>
                <a:gd name="connsiteY6" fmla="*/ 395 h 3251"/>
                <a:gd name="connsiteX7" fmla="*/ 714 w 2619"/>
                <a:gd name="connsiteY7" fmla="*/ 1347 h 3251"/>
                <a:gd name="connsiteX8" fmla="*/ 714 w 2619"/>
                <a:gd name="connsiteY8" fmla="*/ 1347 h 3251"/>
                <a:gd name="connsiteX9" fmla="*/ 714 w 2619"/>
                <a:gd name="connsiteY9" fmla="*/ 1347 h 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9" h="3251">
                  <a:moveTo>
                    <a:pt x="714" y="1347"/>
                  </a:moveTo>
                  <a:lnTo>
                    <a:pt x="714" y="2299"/>
                  </a:lnTo>
                  <a:cubicBezTo>
                    <a:pt x="714" y="3252"/>
                    <a:pt x="714" y="2299"/>
                    <a:pt x="714" y="1347"/>
                  </a:cubicBezTo>
                  <a:lnTo>
                    <a:pt x="2619" y="3252"/>
                  </a:lnTo>
                  <a:cubicBezTo>
                    <a:pt x="2619" y="3252"/>
                    <a:pt x="2619" y="2299"/>
                    <a:pt x="2619" y="1347"/>
                  </a:cubicBezTo>
                  <a:cubicBezTo>
                    <a:pt x="1667" y="1347"/>
                    <a:pt x="1667" y="1347"/>
                    <a:pt x="714" y="1347"/>
                  </a:cubicBezTo>
                  <a:cubicBezTo>
                    <a:pt x="1667" y="395"/>
                    <a:pt x="714" y="-558"/>
                    <a:pt x="714" y="395"/>
                  </a:cubicBezTo>
                  <a:lnTo>
                    <a:pt x="714" y="1347"/>
                  </a:lnTo>
                  <a:cubicBezTo>
                    <a:pt x="-238" y="1347"/>
                    <a:pt x="-238" y="395"/>
                    <a:pt x="714" y="1347"/>
                  </a:cubicBezTo>
                  <a:lnTo>
                    <a:pt x="714" y="13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1" name="Freeform: Shape 1440">
              <a:extLst>
                <a:ext uri="{FF2B5EF4-FFF2-40B4-BE49-F238E27FC236}">
                  <a16:creationId xmlns:a16="http://schemas.microsoft.com/office/drawing/2014/main" id="{2E3F119A-84A7-4630-91C2-B01176E64E7D}"/>
                </a:ext>
              </a:extLst>
            </p:cNvPr>
            <p:cNvSpPr/>
            <p:nvPr/>
          </p:nvSpPr>
          <p:spPr>
            <a:xfrm>
              <a:off x="5810876" y="4972715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cubicBezTo>
                    <a:pt x="952" y="0"/>
                    <a:pt x="0" y="0"/>
                    <a:pt x="0" y="953"/>
                  </a:cubicBezTo>
                  <a:cubicBezTo>
                    <a:pt x="0" y="0"/>
                    <a:pt x="952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2" name="Freeform: Shape 1441">
              <a:extLst>
                <a:ext uri="{FF2B5EF4-FFF2-40B4-BE49-F238E27FC236}">
                  <a16:creationId xmlns:a16="http://schemas.microsoft.com/office/drawing/2014/main" id="{917C994A-6C75-4D32-AAE8-8B297E3173E8}"/>
                </a:ext>
              </a:extLst>
            </p:cNvPr>
            <p:cNvSpPr/>
            <p:nvPr/>
          </p:nvSpPr>
          <p:spPr>
            <a:xfrm>
              <a:off x="5816591" y="4956522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3 w 952"/>
                <a:gd name="connsiteY1" fmla="*/ 1905 h 1905"/>
                <a:gd name="connsiteX2" fmla="*/ 953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953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3" name="Freeform: Shape 1442">
              <a:extLst>
                <a:ext uri="{FF2B5EF4-FFF2-40B4-BE49-F238E27FC236}">
                  <a16:creationId xmlns:a16="http://schemas.microsoft.com/office/drawing/2014/main" id="{E4D7B4D7-B0E1-4CFB-B844-36EEA277E1F5}"/>
                </a:ext>
              </a:extLst>
            </p:cNvPr>
            <p:cNvSpPr/>
            <p:nvPr/>
          </p:nvSpPr>
          <p:spPr>
            <a:xfrm>
              <a:off x="5854691" y="4849843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953 w 1905"/>
                <a:gd name="connsiteY1" fmla="*/ 952 h 952"/>
                <a:gd name="connsiteX2" fmla="*/ 1905 w 190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lnTo>
                    <a:pt x="953" y="952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4" name="Freeform: Shape 1443">
              <a:extLst>
                <a:ext uri="{FF2B5EF4-FFF2-40B4-BE49-F238E27FC236}">
                  <a16:creationId xmlns:a16="http://schemas.microsoft.com/office/drawing/2014/main" id="{AC7C3707-7CCB-47E3-B8D8-B649F7734744}"/>
                </a:ext>
              </a:extLst>
            </p:cNvPr>
            <p:cNvSpPr/>
            <p:nvPr/>
          </p:nvSpPr>
          <p:spPr>
            <a:xfrm>
              <a:off x="5835641" y="4889847"/>
              <a:ext cx="423" cy="952"/>
            </a:xfrm>
            <a:custGeom>
              <a:avLst/>
              <a:gdLst>
                <a:gd name="connsiteX0" fmla="*/ 0 w 423"/>
                <a:gd name="connsiteY0" fmla="*/ 0 h 952"/>
                <a:gd name="connsiteX1" fmla="*/ 0 w 423"/>
                <a:gd name="connsiteY1" fmla="*/ 0 h 952"/>
                <a:gd name="connsiteX2" fmla="*/ 0 w 423"/>
                <a:gd name="connsiteY2" fmla="*/ 953 h 952"/>
                <a:gd name="connsiteX3" fmla="*/ 0 w 423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">
                  <a:moveTo>
                    <a:pt x="0" y="0"/>
                  </a:moveTo>
                  <a:lnTo>
                    <a:pt x="0" y="0"/>
                  </a:lnTo>
                  <a:lnTo>
                    <a:pt x="0" y="953"/>
                  </a:lnTo>
                  <a:cubicBezTo>
                    <a:pt x="953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5" name="Freeform: Shape 1444">
              <a:extLst>
                <a:ext uri="{FF2B5EF4-FFF2-40B4-BE49-F238E27FC236}">
                  <a16:creationId xmlns:a16="http://schemas.microsoft.com/office/drawing/2014/main" id="{1F629A55-70A5-49A1-A8C3-2D3463BBB4D3}"/>
                </a:ext>
              </a:extLst>
            </p:cNvPr>
            <p:cNvSpPr/>
            <p:nvPr/>
          </p:nvSpPr>
          <p:spPr>
            <a:xfrm>
              <a:off x="5818734" y="4927947"/>
              <a:ext cx="714" cy="2857"/>
            </a:xfrm>
            <a:custGeom>
              <a:avLst/>
              <a:gdLst>
                <a:gd name="connsiteX0" fmla="*/ 714 w 714"/>
                <a:gd name="connsiteY0" fmla="*/ 0 h 2857"/>
                <a:gd name="connsiteX1" fmla="*/ 714 w 714"/>
                <a:gd name="connsiteY1" fmla="*/ 2858 h 2857"/>
                <a:gd name="connsiteX2" fmla="*/ 714 w 714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2857">
                  <a:moveTo>
                    <a:pt x="714" y="0"/>
                  </a:moveTo>
                  <a:cubicBezTo>
                    <a:pt x="-238" y="953"/>
                    <a:pt x="-238" y="1905"/>
                    <a:pt x="714" y="2858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6" name="Freeform: Shape 1445">
              <a:extLst>
                <a:ext uri="{FF2B5EF4-FFF2-40B4-BE49-F238E27FC236}">
                  <a16:creationId xmlns:a16="http://schemas.microsoft.com/office/drawing/2014/main" id="{B9474985-19D7-4DD6-AEE8-F0BF22A01B85}"/>
                </a:ext>
              </a:extLst>
            </p:cNvPr>
            <p:cNvSpPr/>
            <p:nvPr/>
          </p:nvSpPr>
          <p:spPr>
            <a:xfrm>
              <a:off x="5896601" y="4729828"/>
              <a:ext cx="2857" cy="952"/>
            </a:xfrm>
            <a:custGeom>
              <a:avLst/>
              <a:gdLst>
                <a:gd name="connsiteX0" fmla="*/ 0 w 2857"/>
                <a:gd name="connsiteY0" fmla="*/ 953 h 952"/>
                <a:gd name="connsiteX1" fmla="*/ 2857 w 2857"/>
                <a:gd name="connsiteY1" fmla="*/ 953 h 952"/>
                <a:gd name="connsiteX2" fmla="*/ 0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0" y="953"/>
                  </a:moveTo>
                  <a:lnTo>
                    <a:pt x="2857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7" name="Freeform: Shape 1446">
              <a:extLst>
                <a:ext uri="{FF2B5EF4-FFF2-40B4-BE49-F238E27FC236}">
                  <a16:creationId xmlns:a16="http://schemas.microsoft.com/office/drawing/2014/main" id="{FCC60C6C-B5D8-463C-9339-C5BDAC116744}"/>
                </a:ext>
              </a:extLst>
            </p:cNvPr>
            <p:cNvSpPr/>
            <p:nvPr/>
          </p:nvSpPr>
          <p:spPr>
            <a:xfrm>
              <a:off x="5827069" y="4888743"/>
              <a:ext cx="5714" cy="2317"/>
            </a:xfrm>
            <a:custGeom>
              <a:avLst/>
              <a:gdLst>
                <a:gd name="connsiteX0" fmla="*/ 5715 w 5714"/>
                <a:gd name="connsiteY0" fmla="*/ 2057 h 2317"/>
                <a:gd name="connsiteX1" fmla="*/ 0 w 5714"/>
                <a:gd name="connsiteY1" fmla="*/ 152 h 2317"/>
                <a:gd name="connsiteX2" fmla="*/ 5715 w 5714"/>
                <a:gd name="connsiteY2" fmla="*/ 2057 h 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4" h="2317">
                  <a:moveTo>
                    <a:pt x="5715" y="2057"/>
                  </a:moveTo>
                  <a:cubicBezTo>
                    <a:pt x="4763" y="-800"/>
                    <a:pt x="1905" y="152"/>
                    <a:pt x="0" y="152"/>
                  </a:cubicBezTo>
                  <a:cubicBezTo>
                    <a:pt x="952" y="1105"/>
                    <a:pt x="3810" y="3010"/>
                    <a:pt x="5715" y="2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8" name="Freeform: Shape 1447">
              <a:extLst>
                <a:ext uri="{FF2B5EF4-FFF2-40B4-BE49-F238E27FC236}">
                  <a16:creationId xmlns:a16="http://schemas.microsoft.com/office/drawing/2014/main" id="{60449627-6061-4B9E-B468-10A623A42D05}"/>
                </a:ext>
              </a:extLst>
            </p:cNvPr>
            <p:cNvSpPr/>
            <p:nvPr/>
          </p:nvSpPr>
          <p:spPr>
            <a:xfrm>
              <a:off x="5891839" y="4729828"/>
              <a:ext cx="2857" cy="2102"/>
            </a:xfrm>
            <a:custGeom>
              <a:avLst/>
              <a:gdLst>
                <a:gd name="connsiteX0" fmla="*/ 2857 w 2857"/>
                <a:gd name="connsiteY0" fmla="*/ 953 h 2102"/>
                <a:gd name="connsiteX1" fmla="*/ 1905 w 2857"/>
                <a:gd name="connsiteY1" fmla="*/ 0 h 2102"/>
                <a:gd name="connsiteX2" fmla="*/ 0 w 2857"/>
                <a:gd name="connsiteY2" fmla="*/ 1905 h 2102"/>
                <a:gd name="connsiteX3" fmla="*/ 2857 w 2857"/>
                <a:gd name="connsiteY3" fmla="*/ 953 h 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102">
                  <a:moveTo>
                    <a:pt x="2857" y="953"/>
                  </a:moveTo>
                  <a:cubicBezTo>
                    <a:pt x="2857" y="953"/>
                    <a:pt x="2857" y="0"/>
                    <a:pt x="1905" y="0"/>
                  </a:cubicBezTo>
                  <a:cubicBezTo>
                    <a:pt x="952" y="1905"/>
                    <a:pt x="0" y="0"/>
                    <a:pt x="0" y="1905"/>
                  </a:cubicBezTo>
                  <a:cubicBezTo>
                    <a:pt x="952" y="2857"/>
                    <a:pt x="2857" y="0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9" name="Freeform: Shape 1448">
              <a:extLst>
                <a:ext uri="{FF2B5EF4-FFF2-40B4-BE49-F238E27FC236}">
                  <a16:creationId xmlns:a16="http://schemas.microsoft.com/office/drawing/2014/main" id="{EE4B0948-8FAB-40D4-8EE0-BB6E5440DB55}"/>
                </a:ext>
              </a:extLst>
            </p:cNvPr>
            <p:cNvSpPr/>
            <p:nvPr/>
          </p:nvSpPr>
          <p:spPr>
            <a:xfrm>
              <a:off x="5788016" y="4991765"/>
              <a:ext cx="9525" cy="1904"/>
            </a:xfrm>
            <a:custGeom>
              <a:avLst/>
              <a:gdLst>
                <a:gd name="connsiteX0" fmla="*/ 0 w 9525"/>
                <a:gd name="connsiteY0" fmla="*/ 1905 h 1904"/>
                <a:gd name="connsiteX1" fmla="*/ 0 w 9525"/>
                <a:gd name="connsiteY1" fmla="*/ 0 h 1904"/>
                <a:gd name="connsiteX2" fmla="*/ 0 w 952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1905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0" name="Freeform: Shape 1449">
              <a:extLst>
                <a:ext uri="{FF2B5EF4-FFF2-40B4-BE49-F238E27FC236}">
                  <a16:creationId xmlns:a16="http://schemas.microsoft.com/office/drawing/2014/main" id="{3A0168FC-89A3-48FC-9701-A37BA6EACA97}"/>
                </a:ext>
              </a:extLst>
            </p:cNvPr>
            <p:cNvSpPr/>
            <p:nvPr/>
          </p:nvSpPr>
          <p:spPr>
            <a:xfrm>
              <a:off x="5786111" y="4988907"/>
              <a:ext cx="2857" cy="2857"/>
            </a:xfrm>
            <a:custGeom>
              <a:avLst/>
              <a:gdLst>
                <a:gd name="connsiteX0" fmla="*/ 0 w 2857"/>
                <a:gd name="connsiteY0" fmla="*/ 0 h 2857"/>
                <a:gd name="connsiteX1" fmla="*/ 953 w 2857"/>
                <a:gd name="connsiteY1" fmla="*/ 1905 h 2857"/>
                <a:gd name="connsiteX2" fmla="*/ 1905 w 2857"/>
                <a:gd name="connsiteY2" fmla="*/ 953 h 2857"/>
                <a:gd name="connsiteX3" fmla="*/ 1905 w 2857"/>
                <a:gd name="connsiteY3" fmla="*/ 2858 h 2857"/>
                <a:gd name="connsiteX4" fmla="*/ 2858 w 2857"/>
                <a:gd name="connsiteY4" fmla="*/ 953 h 2857"/>
                <a:gd name="connsiteX5" fmla="*/ 0 w 2857"/>
                <a:gd name="connsiteY5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2857">
                  <a:moveTo>
                    <a:pt x="0" y="0"/>
                  </a:moveTo>
                  <a:cubicBezTo>
                    <a:pt x="0" y="953"/>
                    <a:pt x="953" y="1905"/>
                    <a:pt x="953" y="1905"/>
                  </a:cubicBezTo>
                  <a:cubicBezTo>
                    <a:pt x="953" y="953"/>
                    <a:pt x="1905" y="1905"/>
                    <a:pt x="1905" y="953"/>
                  </a:cubicBezTo>
                  <a:lnTo>
                    <a:pt x="1905" y="2858"/>
                  </a:lnTo>
                  <a:cubicBezTo>
                    <a:pt x="1905" y="1905"/>
                    <a:pt x="2858" y="1905"/>
                    <a:pt x="2858" y="953"/>
                  </a:cubicBezTo>
                  <a:cubicBezTo>
                    <a:pt x="1905" y="-952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1" name="Freeform: Shape 1450">
              <a:extLst>
                <a:ext uri="{FF2B5EF4-FFF2-40B4-BE49-F238E27FC236}">
                  <a16:creationId xmlns:a16="http://schemas.microsoft.com/office/drawing/2014/main" id="{4090960C-BF17-48BF-9BAD-948D022CACEC}"/>
                </a:ext>
              </a:extLst>
            </p:cNvPr>
            <p:cNvSpPr/>
            <p:nvPr/>
          </p:nvSpPr>
          <p:spPr>
            <a:xfrm>
              <a:off x="5861359" y="4798513"/>
              <a:ext cx="952" cy="1269"/>
            </a:xfrm>
            <a:custGeom>
              <a:avLst/>
              <a:gdLst>
                <a:gd name="connsiteX0" fmla="*/ 952 w 952"/>
                <a:gd name="connsiteY0" fmla="*/ 847 h 1269"/>
                <a:gd name="connsiteX1" fmla="*/ 0 w 952"/>
                <a:gd name="connsiteY1" fmla="*/ 847 h 1269"/>
                <a:gd name="connsiteX2" fmla="*/ 952 w 952"/>
                <a:gd name="connsiteY2" fmla="*/ 84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269">
                  <a:moveTo>
                    <a:pt x="952" y="847"/>
                  </a:moveTo>
                  <a:cubicBezTo>
                    <a:pt x="0" y="-1058"/>
                    <a:pt x="0" y="847"/>
                    <a:pt x="0" y="847"/>
                  </a:cubicBezTo>
                  <a:cubicBezTo>
                    <a:pt x="0" y="847"/>
                    <a:pt x="0" y="1799"/>
                    <a:pt x="952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2" name="Freeform: Shape 1451">
              <a:extLst>
                <a:ext uri="{FF2B5EF4-FFF2-40B4-BE49-F238E27FC236}">
                  <a16:creationId xmlns:a16="http://schemas.microsoft.com/office/drawing/2014/main" id="{4DA46913-AD70-4578-B000-650C8A3FD0CC}"/>
                </a:ext>
              </a:extLst>
            </p:cNvPr>
            <p:cNvSpPr/>
            <p:nvPr/>
          </p:nvSpPr>
          <p:spPr>
            <a:xfrm>
              <a:off x="5780396" y="4990813"/>
              <a:ext cx="1905" cy="2857"/>
            </a:xfrm>
            <a:custGeom>
              <a:avLst/>
              <a:gdLst>
                <a:gd name="connsiteX0" fmla="*/ 0 w 1905"/>
                <a:gd name="connsiteY0" fmla="*/ 953 h 2857"/>
                <a:gd name="connsiteX1" fmla="*/ 1905 w 1905"/>
                <a:gd name="connsiteY1" fmla="*/ 2857 h 2857"/>
                <a:gd name="connsiteX2" fmla="*/ 1905 w 1905"/>
                <a:gd name="connsiteY2" fmla="*/ 1905 h 2857"/>
                <a:gd name="connsiteX3" fmla="*/ 952 w 190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0" y="953"/>
                  </a:moveTo>
                  <a:lnTo>
                    <a:pt x="1905" y="2857"/>
                  </a:lnTo>
                  <a:lnTo>
                    <a:pt x="1905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3" name="Freeform: Shape 1452">
              <a:extLst>
                <a:ext uri="{FF2B5EF4-FFF2-40B4-BE49-F238E27FC236}">
                  <a16:creationId xmlns:a16="http://schemas.microsoft.com/office/drawing/2014/main" id="{3EBB1165-F3AF-4303-A1FE-0CC8887C5D8A}"/>
                </a:ext>
              </a:extLst>
            </p:cNvPr>
            <p:cNvSpPr/>
            <p:nvPr/>
          </p:nvSpPr>
          <p:spPr>
            <a:xfrm>
              <a:off x="5789921" y="4961285"/>
              <a:ext cx="2857" cy="5715"/>
            </a:xfrm>
            <a:custGeom>
              <a:avLst/>
              <a:gdLst>
                <a:gd name="connsiteX0" fmla="*/ 2857 w 2857"/>
                <a:gd name="connsiteY0" fmla="*/ 5715 h 5715"/>
                <a:gd name="connsiteX1" fmla="*/ 952 w 2857"/>
                <a:gd name="connsiteY1" fmla="*/ 0 h 5715"/>
                <a:gd name="connsiteX2" fmla="*/ 0 w 2857"/>
                <a:gd name="connsiteY2" fmla="*/ 0 h 5715"/>
                <a:gd name="connsiteX3" fmla="*/ 952 w 2857"/>
                <a:gd name="connsiteY3" fmla="*/ 3810 h 5715"/>
                <a:gd name="connsiteX4" fmla="*/ 2857 w 2857"/>
                <a:gd name="connsiteY4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5715">
                  <a:moveTo>
                    <a:pt x="2857" y="5715"/>
                  </a:moveTo>
                  <a:cubicBezTo>
                    <a:pt x="2857" y="2858"/>
                    <a:pt x="0" y="1905"/>
                    <a:pt x="952" y="0"/>
                  </a:cubicBezTo>
                  <a:lnTo>
                    <a:pt x="0" y="0"/>
                  </a:lnTo>
                  <a:cubicBezTo>
                    <a:pt x="0" y="1905"/>
                    <a:pt x="952" y="953"/>
                    <a:pt x="952" y="3810"/>
                  </a:cubicBezTo>
                  <a:cubicBezTo>
                    <a:pt x="952" y="1905"/>
                    <a:pt x="1905" y="5715"/>
                    <a:pt x="285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4" name="Freeform: Shape 1453">
              <a:extLst>
                <a:ext uri="{FF2B5EF4-FFF2-40B4-BE49-F238E27FC236}">
                  <a16:creationId xmlns:a16="http://schemas.microsoft.com/office/drawing/2014/main" id="{919A3EFC-BA55-4375-9913-55E276EA2DF4}"/>
                </a:ext>
              </a:extLst>
            </p:cNvPr>
            <p:cNvSpPr/>
            <p:nvPr/>
          </p:nvSpPr>
          <p:spPr>
            <a:xfrm>
              <a:off x="5860406" y="4793645"/>
              <a:ext cx="1904" cy="1905"/>
            </a:xfrm>
            <a:custGeom>
              <a:avLst/>
              <a:gdLst>
                <a:gd name="connsiteX0" fmla="*/ 1905 w 1904"/>
                <a:gd name="connsiteY0" fmla="*/ 953 h 1905"/>
                <a:gd name="connsiteX1" fmla="*/ 952 w 1904"/>
                <a:gd name="connsiteY1" fmla="*/ 0 h 1905"/>
                <a:gd name="connsiteX2" fmla="*/ 0 w 1904"/>
                <a:gd name="connsiteY2" fmla="*/ 1905 h 1905"/>
                <a:gd name="connsiteX3" fmla="*/ 1905 w 1904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905">
                  <a:moveTo>
                    <a:pt x="1905" y="953"/>
                  </a:moveTo>
                  <a:lnTo>
                    <a:pt x="952" y="0"/>
                  </a:lnTo>
                  <a:lnTo>
                    <a:pt x="0" y="1905"/>
                  </a:lnTo>
                  <a:cubicBezTo>
                    <a:pt x="952" y="953"/>
                    <a:pt x="1905" y="1905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5" name="Freeform: Shape 1454">
              <a:extLst>
                <a:ext uri="{FF2B5EF4-FFF2-40B4-BE49-F238E27FC236}">
                  <a16:creationId xmlns:a16="http://schemas.microsoft.com/office/drawing/2014/main" id="{6FFDD6BD-1108-4202-A95C-7308006B57B7}"/>
                </a:ext>
              </a:extLst>
            </p:cNvPr>
            <p:cNvSpPr/>
            <p:nvPr/>
          </p:nvSpPr>
          <p:spPr>
            <a:xfrm>
              <a:off x="5857548" y="4791740"/>
              <a:ext cx="2299" cy="3809"/>
            </a:xfrm>
            <a:custGeom>
              <a:avLst/>
              <a:gdLst>
                <a:gd name="connsiteX0" fmla="*/ 0 w 2299"/>
                <a:gd name="connsiteY0" fmla="*/ 953 h 3809"/>
                <a:gd name="connsiteX1" fmla="*/ 1905 w 2299"/>
                <a:gd name="connsiteY1" fmla="*/ 3810 h 3809"/>
                <a:gd name="connsiteX2" fmla="*/ 953 w 2299"/>
                <a:gd name="connsiteY2" fmla="*/ 0 h 3809"/>
                <a:gd name="connsiteX3" fmla="*/ 953 w 2299"/>
                <a:gd name="connsiteY3" fmla="*/ 953 h 3809"/>
                <a:gd name="connsiteX4" fmla="*/ 0 w 2299"/>
                <a:gd name="connsiteY4" fmla="*/ 953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9" h="3809">
                  <a:moveTo>
                    <a:pt x="0" y="953"/>
                  </a:moveTo>
                  <a:lnTo>
                    <a:pt x="1905" y="3810"/>
                  </a:lnTo>
                  <a:cubicBezTo>
                    <a:pt x="2858" y="1905"/>
                    <a:pt x="1905" y="1905"/>
                    <a:pt x="953" y="0"/>
                  </a:cubicBezTo>
                  <a:lnTo>
                    <a:pt x="953" y="953"/>
                  </a:lnTo>
                  <a:cubicBezTo>
                    <a:pt x="953" y="2857"/>
                    <a:pt x="953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6" name="Freeform: Shape 1455">
              <a:extLst>
                <a:ext uri="{FF2B5EF4-FFF2-40B4-BE49-F238E27FC236}">
                  <a16:creationId xmlns:a16="http://schemas.microsoft.com/office/drawing/2014/main" id="{74E782D8-CA67-464E-9CF3-F679AD61B026}"/>
                </a:ext>
              </a:extLst>
            </p:cNvPr>
            <p:cNvSpPr/>
            <p:nvPr/>
          </p:nvSpPr>
          <p:spPr>
            <a:xfrm>
              <a:off x="5804209" y="473078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7" name="Freeform: Shape 1456">
              <a:extLst>
                <a:ext uri="{FF2B5EF4-FFF2-40B4-BE49-F238E27FC236}">
                  <a16:creationId xmlns:a16="http://schemas.microsoft.com/office/drawing/2014/main" id="{2DA05B30-B4DB-455E-9BEA-C9D1E0CC3912}"/>
                </a:ext>
              </a:extLst>
            </p:cNvPr>
            <p:cNvSpPr/>
            <p:nvPr/>
          </p:nvSpPr>
          <p:spPr>
            <a:xfrm>
              <a:off x="5803256" y="4716493"/>
              <a:ext cx="9525" cy="2857"/>
            </a:xfrm>
            <a:custGeom>
              <a:avLst/>
              <a:gdLst>
                <a:gd name="connsiteX0" fmla="*/ 0 w 9525"/>
                <a:gd name="connsiteY0" fmla="*/ 0 h 2857"/>
                <a:gd name="connsiteX1" fmla="*/ 0 w 9525"/>
                <a:gd name="connsiteY1" fmla="*/ 2857 h 2857"/>
                <a:gd name="connsiteX2" fmla="*/ 0 w 952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">
                  <a:moveTo>
                    <a:pt x="0" y="0"/>
                  </a:moveTo>
                  <a:cubicBezTo>
                    <a:pt x="0" y="952"/>
                    <a:pt x="0" y="1905"/>
                    <a:pt x="0" y="2857"/>
                  </a:cubicBezTo>
                  <a:cubicBezTo>
                    <a:pt x="0" y="1905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8" name="Freeform: Shape 1457">
              <a:extLst>
                <a:ext uri="{FF2B5EF4-FFF2-40B4-BE49-F238E27FC236}">
                  <a16:creationId xmlns:a16="http://schemas.microsoft.com/office/drawing/2014/main" id="{54538DAB-62C5-479D-AECC-C5A376538728}"/>
                </a:ext>
              </a:extLst>
            </p:cNvPr>
            <p:cNvSpPr/>
            <p:nvPr/>
          </p:nvSpPr>
          <p:spPr>
            <a:xfrm>
              <a:off x="5776586" y="47345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9" name="Freeform: Shape 1458">
              <a:extLst>
                <a:ext uri="{FF2B5EF4-FFF2-40B4-BE49-F238E27FC236}">
                  <a16:creationId xmlns:a16="http://schemas.microsoft.com/office/drawing/2014/main" id="{4822BDDA-0028-4557-91A4-06F1ED10D4C0}"/>
                </a:ext>
              </a:extLst>
            </p:cNvPr>
            <p:cNvSpPr/>
            <p:nvPr/>
          </p:nvSpPr>
          <p:spPr>
            <a:xfrm>
              <a:off x="5802542" y="4715540"/>
              <a:ext cx="714" cy="952"/>
            </a:xfrm>
            <a:custGeom>
              <a:avLst/>
              <a:gdLst>
                <a:gd name="connsiteX0" fmla="*/ 714 w 714"/>
                <a:gd name="connsiteY0" fmla="*/ 953 h 952"/>
                <a:gd name="connsiteX1" fmla="*/ 714 w 714"/>
                <a:gd name="connsiteY1" fmla="*/ 0 h 952"/>
                <a:gd name="connsiteX2" fmla="*/ 714 w 714"/>
                <a:gd name="connsiteY2" fmla="*/ 0 h 952"/>
                <a:gd name="connsiteX3" fmla="*/ 714 w 714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">
                  <a:moveTo>
                    <a:pt x="714" y="953"/>
                  </a:moveTo>
                  <a:cubicBezTo>
                    <a:pt x="714" y="953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0" name="Freeform: Shape 1459">
              <a:extLst>
                <a:ext uri="{FF2B5EF4-FFF2-40B4-BE49-F238E27FC236}">
                  <a16:creationId xmlns:a16="http://schemas.microsoft.com/office/drawing/2014/main" id="{74CDFE4C-7685-4BD3-BCFB-96648601ED9B}"/>
                </a:ext>
              </a:extLst>
            </p:cNvPr>
            <p:cNvSpPr/>
            <p:nvPr/>
          </p:nvSpPr>
          <p:spPr>
            <a:xfrm>
              <a:off x="5812781" y="4713212"/>
              <a:ext cx="423" cy="423"/>
            </a:xfrm>
            <a:custGeom>
              <a:avLst/>
              <a:gdLst>
                <a:gd name="connsiteX0" fmla="*/ 0 w 423"/>
                <a:gd name="connsiteY0" fmla="*/ 423 h 423"/>
                <a:gd name="connsiteX1" fmla="*/ 0 w 423"/>
                <a:gd name="connsiteY1" fmla="*/ 423 h 423"/>
                <a:gd name="connsiteX2" fmla="*/ 0 w 423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0" y="423"/>
                  </a:moveTo>
                  <a:cubicBezTo>
                    <a:pt x="0" y="423"/>
                    <a:pt x="952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1" name="Freeform: Shape 1460">
              <a:extLst>
                <a:ext uri="{FF2B5EF4-FFF2-40B4-BE49-F238E27FC236}">
                  <a16:creationId xmlns:a16="http://schemas.microsoft.com/office/drawing/2014/main" id="{2C15AA26-AE9B-4FDA-8E5A-3A5A643E220E}"/>
                </a:ext>
              </a:extLst>
            </p:cNvPr>
            <p:cNvSpPr/>
            <p:nvPr/>
          </p:nvSpPr>
          <p:spPr>
            <a:xfrm>
              <a:off x="5811828" y="4713635"/>
              <a:ext cx="952" cy="1347"/>
            </a:xfrm>
            <a:custGeom>
              <a:avLst/>
              <a:gdLst>
                <a:gd name="connsiteX0" fmla="*/ 953 w 952"/>
                <a:gd name="connsiteY0" fmla="*/ 0 h 1347"/>
                <a:gd name="connsiteX1" fmla="*/ 0 w 952"/>
                <a:gd name="connsiteY1" fmla="*/ 953 h 1347"/>
                <a:gd name="connsiteX2" fmla="*/ 953 w 952"/>
                <a:gd name="connsiteY2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347">
                  <a:moveTo>
                    <a:pt x="953" y="0"/>
                  </a:moveTo>
                  <a:cubicBezTo>
                    <a:pt x="953" y="0"/>
                    <a:pt x="953" y="953"/>
                    <a:pt x="0" y="953"/>
                  </a:cubicBezTo>
                  <a:cubicBezTo>
                    <a:pt x="953" y="1905"/>
                    <a:pt x="953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2" name="Freeform: Shape 1461">
              <a:extLst>
                <a:ext uri="{FF2B5EF4-FFF2-40B4-BE49-F238E27FC236}">
                  <a16:creationId xmlns:a16="http://schemas.microsoft.com/office/drawing/2014/main" id="{7D911C65-1FB9-49AF-BA37-72734FFEB60A}"/>
                </a:ext>
              </a:extLst>
            </p:cNvPr>
            <p:cNvSpPr/>
            <p:nvPr/>
          </p:nvSpPr>
          <p:spPr>
            <a:xfrm>
              <a:off x="5777539" y="4982954"/>
              <a:ext cx="3809" cy="4048"/>
            </a:xfrm>
            <a:custGeom>
              <a:avLst/>
              <a:gdLst>
                <a:gd name="connsiteX0" fmla="*/ 0 w 3809"/>
                <a:gd name="connsiteY0" fmla="*/ 1190 h 4048"/>
                <a:gd name="connsiteX1" fmla="*/ 3810 w 3809"/>
                <a:gd name="connsiteY1" fmla="*/ 4048 h 4048"/>
                <a:gd name="connsiteX2" fmla="*/ 1905 w 3809"/>
                <a:gd name="connsiteY2" fmla="*/ 238 h 4048"/>
                <a:gd name="connsiteX3" fmla="*/ 0 w 3809"/>
                <a:gd name="connsiteY3" fmla="*/ 1190 h 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4048">
                  <a:moveTo>
                    <a:pt x="0" y="1190"/>
                  </a:moveTo>
                  <a:cubicBezTo>
                    <a:pt x="1905" y="3096"/>
                    <a:pt x="1905" y="238"/>
                    <a:pt x="3810" y="4048"/>
                  </a:cubicBezTo>
                  <a:cubicBezTo>
                    <a:pt x="3810" y="1190"/>
                    <a:pt x="1905" y="2143"/>
                    <a:pt x="1905" y="238"/>
                  </a:cubicBezTo>
                  <a:cubicBezTo>
                    <a:pt x="0" y="238"/>
                    <a:pt x="952" y="-714"/>
                    <a:pt x="0" y="1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3" name="Freeform: Shape 1462">
              <a:extLst>
                <a:ext uri="{FF2B5EF4-FFF2-40B4-BE49-F238E27FC236}">
                  <a16:creationId xmlns:a16="http://schemas.microsoft.com/office/drawing/2014/main" id="{4662188C-8882-48A7-A8B7-A73DFBEDE31C}"/>
                </a:ext>
              </a:extLst>
            </p:cNvPr>
            <p:cNvSpPr/>
            <p:nvPr/>
          </p:nvSpPr>
          <p:spPr>
            <a:xfrm>
              <a:off x="5878503" y="4732311"/>
              <a:ext cx="2857" cy="5493"/>
            </a:xfrm>
            <a:custGeom>
              <a:avLst/>
              <a:gdLst>
                <a:gd name="connsiteX0" fmla="*/ 0 w 2857"/>
                <a:gd name="connsiteY0" fmla="*/ 2279 h 5493"/>
                <a:gd name="connsiteX1" fmla="*/ 2857 w 2857"/>
                <a:gd name="connsiteY1" fmla="*/ 5136 h 5493"/>
                <a:gd name="connsiteX2" fmla="*/ 1905 w 2857"/>
                <a:gd name="connsiteY2" fmla="*/ 3231 h 5493"/>
                <a:gd name="connsiteX3" fmla="*/ 1905 w 2857"/>
                <a:gd name="connsiteY3" fmla="*/ 3231 h 5493"/>
                <a:gd name="connsiteX4" fmla="*/ 0 w 2857"/>
                <a:gd name="connsiteY4" fmla="*/ 2279 h 5493"/>
                <a:gd name="connsiteX5" fmla="*/ 1905 w 2857"/>
                <a:gd name="connsiteY5" fmla="*/ 374 h 5493"/>
                <a:gd name="connsiteX6" fmla="*/ 0 w 2857"/>
                <a:gd name="connsiteY6" fmla="*/ 2279 h 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5493">
                  <a:moveTo>
                    <a:pt x="0" y="2279"/>
                  </a:moveTo>
                  <a:cubicBezTo>
                    <a:pt x="0" y="5136"/>
                    <a:pt x="1905" y="6089"/>
                    <a:pt x="2857" y="5136"/>
                  </a:cubicBezTo>
                  <a:lnTo>
                    <a:pt x="1905" y="3231"/>
                  </a:lnTo>
                  <a:lnTo>
                    <a:pt x="1905" y="3231"/>
                  </a:lnTo>
                  <a:lnTo>
                    <a:pt x="0" y="2279"/>
                  </a:lnTo>
                  <a:lnTo>
                    <a:pt x="1905" y="374"/>
                  </a:lnTo>
                  <a:cubicBezTo>
                    <a:pt x="0" y="-579"/>
                    <a:pt x="0" y="374"/>
                    <a:pt x="0" y="22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4" name="Freeform: Shape 1463">
              <a:extLst>
                <a:ext uri="{FF2B5EF4-FFF2-40B4-BE49-F238E27FC236}">
                  <a16:creationId xmlns:a16="http://schemas.microsoft.com/office/drawing/2014/main" id="{8DE67D67-26B4-47A3-89DC-5D611A5276FF}"/>
                </a:ext>
              </a:extLst>
            </p:cNvPr>
            <p:cNvSpPr/>
            <p:nvPr/>
          </p:nvSpPr>
          <p:spPr>
            <a:xfrm>
              <a:off x="5818073" y="4889847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lnTo>
                    <a:pt x="423" y="0"/>
                  </a:lnTo>
                  <a:cubicBezTo>
                    <a:pt x="423" y="0"/>
                    <a:pt x="-529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5" name="Freeform: Shape 1464">
              <a:extLst>
                <a:ext uri="{FF2B5EF4-FFF2-40B4-BE49-F238E27FC236}">
                  <a16:creationId xmlns:a16="http://schemas.microsoft.com/office/drawing/2014/main" id="{C6A6DDE6-130A-4C79-BA11-526AFCC094BC}"/>
                </a:ext>
              </a:extLst>
            </p:cNvPr>
            <p:cNvSpPr/>
            <p:nvPr/>
          </p:nvSpPr>
          <p:spPr>
            <a:xfrm>
              <a:off x="5817544" y="4888895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953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952" y="953"/>
                    <a:pt x="952" y="95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6" name="Freeform: Shape 1465">
              <a:extLst>
                <a:ext uri="{FF2B5EF4-FFF2-40B4-BE49-F238E27FC236}">
                  <a16:creationId xmlns:a16="http://schemas.microsoft.com/office/drawing/2014/main" id="{5A32DD9F-F704-4967-9901-0EB2EE5CD134}"/>
                </a:ext>
              </a:extLst>
            </p:cNvPr>
            <p:cNvSpPr/>
            <p:nvPr/>
          </p:nvSpPr>
          <p:spPr>
            <a:xfrm>
              <a:off x="5806114" y="4891991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7" name="Freeform: Shape 1466">
              <a:extLst>
                <a:ext uri="{FF2B5EF4-FFF2-40B4-BE49-F238E27FC236}">
                  <a16:creationId xmlns:a16="http://schemas.microsoft.com/office/drawing/2014/main" id="{530FBE55-0F88-47CD-AC0F-CCF32E4B5E10}"/>
                </a:ext>
              </a:extLst>
            </p:cNvPr>
            <p:cNvSpPr/>
            <p:nvPr/>
          </p:nvSpPr>
          <p:spPr>
            <a:xfrm>
              <a:off x="5773490" y="4987955"/>
              <a:ext cx="1190" cy="2949"/>
            </a:xfrm>
            <a:custGeom>
              <a:avLst/>
              <a:gdLst>
                <a:gd name="connsiteX0" fmla="*/ 1191 w 1190"/>
                <a:gd name="connsiteY0" fmla="*/ 1905 h 2949"/>
                <a:gd name="connsiteX1" fmla="*/ 238 w 1190"/>
                <a:gd name="connsiteY1" fmla="*/ 0 h 2949"/>
                <a:gd name="connsiteX2" fmla="*/ 238 w 1190"/>
                <a:gd name="connsiteY2" fmla="*/ 0 h 2949"/>
                <a:gd name="connsiteX3" fmla="*/ 1191 w 1190"/>
                <a:gd name="connsiteY3" fmla="*/ 1905 h 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" h="2949">
                  <a:moveTo>
                    <a:pt x="1191" y="1905"/>
                  </a:moveTo>
                  <a:lnTo>
                    <a:pt x="238" y="0"/>
                  </a:lnTo>
                  <a:lnTo>
                    <a:pt x="238" y="0"/>
                  </a:lnTo>
                  <a:cubicBezTo>
                    <a:pt x="238" y="952"/>
                    <a:pt x="-714" y="4763"/>
                    <a:pt x="119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8" name="Freeform: Shape 1467">
              <a:extLst>
                <a:ext uri="{FF2B5EF4-FFF2-40B4-BE49-F238E27FC236}">
                  <a16:creationId xmlns:a16="http://schemas.microsoft.com/office/drawing/2014/main" id="{9BDB544D-7EEE-4939-A355-92F489AB0437}"/>
                </a:ext>
              </a:extLst>
            </p:cNvPr>
            <p:cNvSpPr/>
            <p:nvPr/>
          </p:nvSpPr>
          <p:spPr>
            <a:xfrm>
              <a:off x="5867073" y="4757450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1905 w 1905"/>
                <a:gd name="connsiteY1" fmla="*/ 0 h 9525"/>
                <a:gd name="connsiteX2" fmla="*/ 953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1905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9" name="Freeform: Shape 1468">
              <a:extLst>
                <a:ext uri="{FF2B5EF4-FFF2-40B4-BE49-F238E27FC236}">
                  <a16:creationId xmlns:a16="http://schemas.microsoft.com/office/drawing/2014/main" id="{B18EFF52-6306-456C-835E-73F96F9BEDE1}"/>
                </a:ext>
              </a:extLst>
            </p:cNvPr>
            <p:cNvSpPr/>
            <p:nvPr/>
          </p:nvSpPr>
          <p:spPr>
            <a:xfrm>
              <a:off x="5845166" y="4804122"/>
              <a:ext cx="1905" cy="1578"/>
            </a:xfrm>
            <a:custGeom>
              <a:avLst/>
              <a:gdLst>
                <a:gd name="connsiteX0" fmla="*/ 1905 w 1905"/>
                <a:gd name="connsiteY0" fmla="*/ 953 h 1578"/>
                <a:gd name="connsiteX1" fmla="*/ 0 w 1905"/>
                <a:gd name="connsiteY1" fmla="*/ 0 h 1578"/>
                <a:gd name="connsiteX2" fmla="*/ 1905 w 1905"/>
                <a:gd name="connsiteY2" fmla="*/ 953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78">
                  <a:moveTo>
                    <a:pt x="1905" y="953"/>
                  </a:moveTo>
                  <a:cubicBezTo>
                    <a:pt x="1905" y="-953"/>
                    <a:pt x="953" y="953"/>
                    <a:pt x="0" y="0"/>
                  </a:cubicBezTo>
                  <a:cubicBezTo>
                    <a:pt x="953" y="1905"/>
                    <a:pt x="1905" y="1905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0" name="Freeform: Shape 1469">
              <a:extLst>
                <a:ext uri="{FF2B5EF4-FFF2-40B4-BE49-F238E27FC236}">
                  <a16:creationId xmlns:a16="http://schemas.microsoft.com/office/drawing/2014/main" id="{28FAF10F-651B-4FCC-AF40-2DCEBE5A5A2D}"/>
                </a:ext>
              </a:extLst>
            </p:cNvPr>
            <p:cNvSpPr/>
            <p:nvPr/>
          </p:nvSpPr>
          <p:spPr>
            <a:xfrm>
              <a:off x="5843261" y="4797737"/>
              <a:ext cx="2857" cy="2575"/>
            </a:xfrm>
            <a:custGeom>
              <a:avLst/>
              <a:gdLst>
                <a:gd name="connsiteX0" fmla="*/ 0 w 2857"/>
                <a:gd name="connsiteY0" fmla="*/ 671 h 2575"/>
                <a:gd name="connsiteX1" fmla="*/ 1905 w 2857"/>
                <a:gd name="connsiteY1" fmla="*/ 2576 h 2575"/>
                <a:gd name="connsiteX2" fmla="*/ 2858 w 2857"/>
                <a:gd name="connsiteY2" fmla="*/ 671 h 2575"/>
                <a:gd name="connsiteX3" fmla="*/ 0 w 2857"/>
                <a:gd name="connsiteY3" fmla="*/ 671 h 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575">
                  <a:moveTo>
                    <a:pt x="0" y="671"/>
                  </a:moveTo>
                  <a:lnTo>
                    <a:pt x="1905" y="2576"/>
                  </a:lnTo>
                  <a:cubicBezTo>
                    <a:pt x="1905" y="671"/>
                    <a:pt x="2858" y="1623"/>
                    <a:pt x="2858" y="671"/>
                  </a:cubicBezTo>
                  <a:cubicBezTo>
                    <a:pt x="2858" y="1623"/>
                    <a:pt x="953" y="-1234"/>
                    <a:pt x="0" y="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1" name="Freeform: Shape 1470">
              <a:extLst>
                <a:ext uri="{FF2B5EF4-FFF2-40B4-BE49-F238E27FC236}">
                  <a16:creationId xmlns:a16="http://schemas.microsoft.com/office/drawing/2014/main" id="{61E8F0D0-F6A7-4882-8F54-A208F7B21802}"/>
                </a:ext>
              </a:extLst>
            </p:cNvPr>
            <p:cNvSpPr/>
            <p:nvPr/>
          </p:nvSpPr>
          <p:spPr>
            <a:xfrm>
              <a:off x="5831831" y="4831031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lnTo>
                    <a:pt x="0" y="714"/>
                  </a:ln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2" name="Freeform: Shape 1471">
              <a:extLst>
                <a:ext uri="{FF2B5EF4-FFF2-40B4-BE49-F238E27FC236}">
                  <a16:creationId xmlns:a16="http://schemas.microsoft.com/office/drawing/2014/main" id="{48F602A0-66A0-4744-8B41-510F0EF47385}"/>
                </a:ext>
              </a:extLst>
            </p:cNvPr>
            <p:cNvSpPr/>
            <p:nvPr/>
          </p:nvSpPr>
          <p:spPr>
            <a:xfrm>
              <a:off x="5821353" y="4817457"/>
              <a:ext cx="15499" cy="13463"/>
            </a:xfrm>
            <a:custGeom>
              <a:avLst/>
              <a:gdLst>
                <a:gd name="connsiteX0" fmla="*/ 7620 w 15499"/>
                <a:gd name="connsiteY0" fmla="*/ 3810 h 13463"/>
                <a:gd name="connsiteX1" fmla="*/ 4763 w 15499"/>
                <a:gd name="connsiteY1" fmla="*/ 1905 h 13463"/>
                <a:gd name="connsiteX2" fmla="*/ 1905 w 15499"/>
                <a:gd name="connsiteY2" fmla="*/ 4763 h 13463"/>
                <a:gd name="connsiteX3" fmla="*/ 953 w 15499"/>
                <a:gd name="connsiteY3" fmla="*/ 2858 h 13463"/>
                <a:gd name="connsiteX4" fmla="*/ 0 w 15499"/>
                <a:gd name="connsiteY4" fmla="*/ 6668 h 13463"/>
                <a:gd name="connsiteX5" fmla="*/ 2857 w 15499"/>
                <a:gd name="connsiteY5" fmla="*/ 10478 h 13463"/>
                <a:gd name="connsiteX6" fmla="*/ 4763 w 15499"/>
                <a:gd name="connsiteY6" fmla="*/ 9525 h 13463"/>
                <a:gd name="connsiteX7" fmla="*/ 5715 w 15499"/>
                <a:gd name="connsiteY7" fmla="*/ 13335 h 13463"/>
                <a:gd name="connsiteX8" fmla="*/ 10478 w 15499"/>
                <a:gd name="connsiteY8" fmla="*/ 12383 h 13463"/>
                <a:gd name="connsiteX9" fmla="*/ 11430 w 15499"/>
                <a:gd name="connsiteY9" fmla="*/ 11430 h 13463"/>
                <a:gd name="connsiteX10" fmla="*/ 7620 w 15499"/>
                <a:gd name="connsiteY10" fmla="*/ 8573 h 13463"/>
                <a:gd name="connsiteX11" fmla="*/ 15240 w 15499"/>
                <a:gd name="connsiteY11" fmla="*/ 5715 h 13463"/>
                <a:gd name="connsiteX12" fmla="*/ 13335 w 15499"/>
                <a:gd name="connsiteY12" fmla="*/ 0 h 13463"/>
                <a:gd name="connsiteX13" fmla="*/ 7620 w 15499"/>
                <a:gd name="connsiteY13" fmla="*/ 3810 h 1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99" h="13463">
                  <a:moveTo>
                    <a:pt x="7620" y="3810"/>
                  </a:moveTo>
                  <a:cubicBezTo>
                    <a:pt x="6668" y="1905"/>
                    <a:pt x="4763" y="4763"/>
                    <a:pt x="4763" y="1905"/>
                  </a:cubicBezTo>
                  <a:cubicBezTo>
                    <a:pt x="3810" y="7620"/>
                    <a:pt x="1905" y="-952"/>
                    <a:pt x="1905" y="4763"/>
                  </a:cubicBezTo>
                  <a:lnTo>
                    <a:pt x="953" y="2858"/>
                  </a:lnTo>
                  <a:cubicBezTo>
                    <a:pt x="953" y="4763"/>
                    <a:pt x="953" y="4763"/>
                    <a:pt x="0" y="6668"/>
                  </a:cubicBezTo>
                  <a:cubicBezTo>
                    <a:pt x="953" y="8573"/>
                    <a:pt x="2857" y="7620"/>
                    <a:pt x="2857" y="10478"/>
                  </a:cubicBezTo>
                  <a:lnTo>
                    <a:pt x="4763" y="9525"/>
                  </a:lnTo>
                  <a:cubicBezTo>
                    <a:pt x="4763" y="10478"/>
                    <a:pt x="6668" y="11430"/>
                    <a:pt x="5715" y="13335"/>
                  </a:cubicBezTo>
                  <a:cubicBezTo>
                    <a:pt x="6668" y="14288"/>
                    <a:pt x="9525" y="9525"/>
                    <a:pt x="10478" y="12383"/>
                  </a:cubicBezTo>
                  <a:lnTo>
                    <a:pt x="11430" y="11430"/>
                  </a:lnTo>
                  <a:cubicBezTo>
                    <a:pt x="9525" y="11430"/>
                    <a:pt x="8573" y="8573"/>
                    <a:pt x="7620" y="8573"/>
                  </a:cubicBezTo>
                  <a:cubicBezTo>
                    <a:pt x="10478" y="9525"/>
                    <a:pt x="12382" y="6668"/>
                    <a:pt x="15240" y="5715"/>
                  </a:cubicBezTo>
                  <a:cubicBezTo>
                    <a:pt x="16193" y="2858"/>
                    <a:pt x="14288" y="3810"/>
                    <a:pt x="13335" y="0"/>
                  </a:cubicBezTo>
                  <a:cubicBezTo>
                    <a:pt x="11430" y="1905"/>
                    <a:pt x="8573" y="953"/>
                    <a:pt x="762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3" name="Freeform: Shape 1472">
              <a:extLst>
                <a:ext uri="{FF2B5EF4-FFF2-40B4-BE49-F238E27FC236}">
                  <a16:creationId xmlns:a16="http://schemas.microsoft.com/office/drawing/2014/main" id="{849EB83C-47BE-4971-8DA8-971B56A477E9}"/>
                </a:ext>
              </a:extLst>
            </p:cNvPr>
            <p:cNvSpPr/>
            <p:nvPr/>
          </p:nvSpPr>
          <p:spPr>
            <a:xfrm>
              <a:off x="5772776" y="4969857"/>
              <a:ext cx="1905" cy="3398"/>
            </a:xfrm>
            <a:custGeom>
              <a:avLst/>
              <a:gdLst>
                <a:gd name="connsiteX0" fmla="*/ 1905 w 1905"/>
                <a:gd name="connsiteY0" fmla="*/ 2858 h 3398"/>
                <a:gd name="connsiteX1" fmla="*/ 952 w 1905"/>
                <a:gd name="connsiteY1" fmla="*/ 0 h 3398"/>
                <a:gd name="connsiteX2" fmla="*/ 0 w 1905"/>
                <a:gd name="connsiteY2" fmla="*/ 1905 h 3398"/>
                <a:gd name="connsiteX3" fmla="*/ 1905 w 1905"/>
                <a:gd name="connsiteY3" fmla="*/ 2858 h 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398">
                  <a:moveTo>
                    <a:pt x="1905" y="2858"/>
                  </a:moveTo>
                  <a:lnTo>
                    <a:pt x="952" y="0"/>
                  </a:lnTo>
                  <a:lnTo>
                    <a:pt x="0" y="1905"/>
                  </a:lnTo>
                  <a:cubicBezTo>
                    <a:pt x="1905" y="953"/>
                    <a:pt x="952" y="4763"/>
                    <a:pt x="190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4" name="Freeform: Shape 1473">
              <a:extLst>
                <a:ext uri="{FF2B5EF4-FFF2-40B4-BE49-F238E27FC236}">
                  <a16:creationId xmlns:a16="http://schemas.microsoft.com/office/drawing/2014/main" id="{A81FD2E4-44A1-41F7-BA85-1481C203A899}"/>
                </a:ext>
              </a:extLst>
            </p:cNvPr>
            <p:cNvSpPr/>
            <p:nvPr/>
          </p:nvSpPr>
          <p:spPr>
            <a:xfrm>
              <a:off x="5825164" y="4841270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1905 w 1905"/>
                <a:gd name="connsiteY1" fmla="*/ 1905 h 1905"/>
                <a:gd name="connsiteX2" fmla="*/ 0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lnTo>
                    <a:pt x="1905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5" name="Freeform: Shape 1474">
              <a:extLst>
                <a:ext uri="{FF2B5EF4-FFF2-40B4-BE49-F238E27FC236}">
                  <a16:creationId xmlns:a16="http://schemas.microsoft.com/office/drawing/2014/main" id="{7E8731C6-9B4C-49D1-A87F-ECC2F5E69AD5}"/>
                </a:ext>
              </a:extLst>
            </p:cNvPr>
            <p:cNvSpPr/>
            <p:nvPr/>
          </p:nvSpPr>
          <p:spPr>
            <a:xfrm>
              <a:off x="5761644" y="4927947"/>
              <a:ext cx="7322" cy="6109"/>
            </a:xfrm>
            <a:custGeom>
              <a:avLst/>
              <a:gdLst>
                <a:gd name="connsiteX0" fmla="*/ 1607 w 7322"/>
                <a:gd name="connsiteY0" fmla="*/ 0 h 6109"/>
                <a:gd name="connsiteX1" fmla="*/ 655 w 7322"/>
                <a:gd name="connsiteY1" fmla="*/ 5715 h 6109"/>
                <a:gd name="connsiteX2" fmla="*/ 7322 w 7322"/>
                <a:gd name="connsiteY2" fmla="*/ 4763 h 6109"/>
                <a:gd name="connsiteX3" fmla="*/ 1607 w 7322"/>
                <a:gd name="connsiteY3" fmla="*/ 0 h 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2" h="6109">
                  <a:moveTo>
                    <a:pt x="1607" y="0"/>
                  </a:moveTo>
                  <a:cubicBezTo>
                    <a:pt x="1607" y="1905"/>
                    <a:pt x="-1250" y="2858"/>
                    <a:pt x="655" y="5715"/>
                  </a:cubicBezTo>
                  <a:cubicBezTo>
                    <a:pt x="3512" y="6668"/>
                    <a:pt x="5417" y="5715"/>
                    <a:pt x="7322" y="4763"/>
                  </a:cubicBezTo>
                  <a:cubicBezTo>
                    <a:pt x="6370" y="953"/>
                    <a:pt x="3512" y="1905"/>
                    <a:pt x="16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6" name="Freeform: Shape 1475">
              <a:extLst>
                <a:ext uri="{FF2B5EF4-FFF2-40B4-BE49-F238E27FC236}">
                  <a16:creationId xmlns:a16="http://schemas.microsoft.com/office/drawing/2014/main" id="{9DEEEBE2-9FC8-4DE1-98C9-33274A6FD7AF}"/>
                </a:ext>
              </a:extLst>
            </p:cNvPr>
            <p:cNvSpPr/>
            <p:nvPr/>
          </p:nvSpPr>
          <p:spPr>
            <a:xfrm>
              <a:off x="5769495" y="4932710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-529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7" name="Freeform: Shape 1476">
              <a:extLst>
                <a:ext uri="{FF2B5EF4-FFF2-40B4-BE49-F238E27FC236}">
                  <a16:creationId xmlns:a16="http://schemas.microsoft.com/office/drawing/2014/main" id="{5B4E08A5-01C9-4FF1-A7FA-077DF4176F63}"/>
                </a:ext>
              </a:extLst>
            </p:cNvPr>
            <p:cNvSpPr/>
            <p:nvPr/>
          </p:nvSpPr>
          <p:spPr>
            <a:xfrm>
              <a:off x="5857548" y="4755545"/>
              <a:ext cx="1905" cy="1574"/>
            </a:xfrm>
            <a:custGeom>
              <a:avLst/>
              <a:gdLst>
                <a:gd name="connsiteX0" fmla="*/ 0 w 1905"/>
                <a:gd name="connsiteY0" fmla="*/ 953 h 1574"/>
                <a:gd name="connsiteX1" fmla="*/ 1905 w 1905"/>
                <a:gd name="connsiteY1" fmla="*/ 0 h 1574"/>
                <a:gd name="connsiteX2" fmla="*/ 0 w 1905"/>
                <a:gd name="connsiteY2" fmla="*/ 953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74">
                  <a:moveTo>
                    <a:pt x="0" y="953"/>
                  </a:moveTo>
                  <a:cubicBezTo>
                    <a:pt x="953" y="953"/>
                    <a:pt x="1905" y="2858"/>
                    <a:pt x="1905" y="0"/>
                  </a:cubicBezTo>
                  <a:cubicBezTo>
                    <a:pt x="1905" y="953"/>
                    <a:pt x="953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8" name="Freeform: Shape 1477">
              <a:extLst>
                <a:ext uri="{FF2B5EF4-FFF2-40B4-BE49-F238E27FC236}">
                  <a16:creationId xmlns:a16="http://schemas.microsoft.com/office/drawing/2014/main" id="{F551ABD0-2F11-4535-892A-12304309A576}"/>
                </a:ext>
              </a:extLst>
            </p:cNvPr>
            <p:cNvSpPr/>
            <p:nvPr/>
          </p:nvSpPr>
          <p:spPr>
            <a:xfrm>
              <a:off x="5768966" y="4970810"/>
              <a:ext cx="423" cy="1905"/>
            </a:xfrm>
            <a:custGeom>
              <a:avLst/>
              <a:gdLst>
                <a:gd name="connsiteX0" fmla="*/ 0 w 423"/>
                <a:gd name="connsiteY0" fmla="*/ 0 h 1905"/>
                <a:gd name="connsiteX1" fmla="*/ 0 w 423"/>
                <a:gd name="connsiteY1" fmla="*/ 0 h 1905"/>
                <a:gd name="connsiteX2" fmla="*/ 0 w 423"/>
                <a:gd name="connsiteY2" fmla="*/ 1905 h 1905"/>
                <a:gd name="connsiteX3" fmla="*/ 0 w 423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1905">
                  <a:moveTo>
                    <a:pt x="0" y="0"/>
                  </a:moveTo>
                  <a:lnTo>
                    <a:pt x="0" y="0"/>
                  </a:lnTo>
                  <a:lnTo>
                    <a:pt x="0" y="1905"/>
                  </a:lnTo>
                  <a:cubicBezTo>
                    <a:pt x="0" y="1905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9" name="Freeform: Shape 1478">
              <a:extLst>
                <a:ext uri="{FF2B5EF4-FFF2-40B4-BE49-F238E27FC236}">
                  <a16:creationId xmlns:a16="http://schemas.microsoft.com/office/drawing/2014/main" id="{67D9117D-0A28-4B89-B531-C5FB2F34D29F}"/>
                </a:ext>
              </a:extLst>
            </p:cNvPr>
            <p:cNvSpPr/>
            <p:nvPr/>
          </p:nvSpPr>
          <p:spPr>
            <a:xfrm>
              <a:off x="5817544" y="4831983"/>
              <a:ext cx="423" cy="714"/>
            </a:xfrm>
            <a:custGeom>
              <a:avLst/>
              <a:gdLst>
                <a:gd name="connsiteX0" fmla="*/ 0 w 423"/>
                <a:gd name="connsiteY0" fmla="*/ 714 h 714"/>
                <a:gd name="connsiteX1" fmla="*/ 0 w 423"/>
                <a:gd name="connsiteY1" fmla="*/ 714 h 714"/>
                <a:gd name="connsiteX2" fmla="*/ 0 w 423"/>
                <a:gd name="connsiteY2" fmla="*/ 714 h 714"/>
                <a:gd name="connsiteX3" fmla="*/ 0 w 423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714">
                  <a:moveTo>
                    <a:pt x="0" y="714"/>
                  </a:moveTo>
                  <a:lnTo>
                    <a:pt x="0" y="714"/>
                  </a:lnTo>
                  <a:cubicBezTo>
                    <a:pt x="952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0" name="Freeform: Shape 1479">
              <a:extLst>
                <a:ext uri="{FF2B5EF4-FFF2-40B4-BE49-F238E27FC236}">
                  <a16:creationId xmlns:a16="http://schemas.microsoft.com/office/drawing/2014/main" id="{9A49315E-6001-40BB-B7CB-6199F0CD1592}"/>
                </a:ext>
              </a:extLst>
            </p:cNvPr>
            <p:cNvSpPr/>
            <p:nvPr/>
          </p:nvSpPr>
          <p:spPr>
            <a:xfrm>
              <a:off x="5816591" y="4830793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3 w 952"/>
                <a:gd name="connsiteY1" fmla="*/ 952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953" y="952"/>
                    <a:pt x="953" y="952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1" name="Freeform: Shape 1480">
              <a:extLst>
                <a:ext uri="{FF2B5EF4-FFF2-40B4-BE49-F238E27FC236}">
                  <a16:creationId xmlns:a16="http://schemas.microsoft.com/office/drawing/2014/main" id="{5C794165-EC17-4910-9352-EF497A378154}"/>
                </a:ext>
              </a:extLst>
            </p:cNvPr>
            <p:cNvSpPr/>
            <p:nvPr/>
          </p:nvSpPr>
          <p:spPr>
            <a:xfrm>
              <a:off x="5816591" y="4828888"/>
              <a:ext cx="8572" cy="12382"/>
            </a:xfrm>
            <a:custGeom>
              <a:avLst/>
              <a:gdLst>
                <a:gd name="connsiteX0" fmla="*/ 2857 w 8572"/>
                <a:gd name="connsiteY0" fmla="*/ 0 h 12382"/>
                <a:gd name="connsiteX1" fmla="*/ 1905 w 8572"/>
                <a:gd name="connsiteY1" fmla="*/ 953 h 12382"/>
                <a:gd name="connsiteX2" fmla="*/ 1905 w 8572"/>
                <a:gd name="connsiteY2" fmla="*/ 953 h 12382"/>
                <a:gd name="connsiteX3" fmla="*/ 0 w 8572"/>
                <a:gd name="connsiteY3" fmla="*/ 1905 h 12382"/>
                <a:gd name="connsiteX4" fmla="*/ 953 w 8572"/>
                <a:gd name="connsiteY4" fmla="*/ 2857 h 12382"/>
                <a:gd name="connsiteX5" fmla="*/ 953 w 8572"/>
                <a:gd name="connsiteY5" fmla="*/ 2857 h 12382"/>
                <a:gd name="connsiteX6" fmla="*/ 4763 w 8572"/>
                <a:gd name="connsiteY6" fmla="*/ 7620 h 12382"/>
                <a:gd name="connsiteX7" fmla="*/ 1905 w 8572"/>
                <a:gd name="connsiteY7" fmla="*/ 9525 h 12382"/>
                <a:gd name="connsiteX8" fmla="*/ 3810 w 8572"/>
                <a:gd name="connsiteY8" fmla="*/ 9525 h 12382"/>
                <a:gd name="connsiteX9" fmla="*/ 3810 w 8572"/>
                <a:gd name="connsiteY9" fmla="*/ 10478 h 12382"/>
                <a:gd name="connsiteX10" fmla="*/ 4763 w 8572"/>
                <a:gd name="connsiteY10" fmla="*/ 11430 h 12382"/>
                <a:gd name="connsiteX11" fmla="*/ 4763 w 8572"/>
                <a:gd name="connsiteY11" fmla="*/ 12382 h 12382"/>
                <a:gd name="connsiteX12" fmla="*/ 5715 w 8572"/>
                <a:gd name="connsiteY12" fmla="*/ 12382 h 12382"/>
                <a:gd name="connsiteX13" fmla="*/ 5715 w 8572"/>
                <a:gd name="connsiteY13" fmla="*/ 12382 h 12382"/>
                <a:gd name="connsiteX14" fmla="*/ 5715 w 8572"/>
                <a:gd name="connsiteY14" fmla="*/ 12382 h 12382"/>
                <a:gd name="connsiteX15" fmla="*/ 8573 w 8572"/>
                <a:gd name="connsiteY15" fmla="*/ 12382 h 12382"/>
                <a:gd name="connsiteX16" fmla="*/ 5715 w 8572"/>
                <a:gd name="connsiteY16" fmla="*/ 11430 h 12382"/>
                <a:gd name="connsiteX17" fmla="*/ 6668 w 8572"/>
                <a:gd name="connsiteY17" fmla="*/ 8572 h 12382"/>
                <a:gd name="connsiteX18" fmla="*/ 3810 w 8572"/>
                <a:gd name="connsiteY18" fmla="*/ 5715 h 12382"/>
                <a:gd name="connsiteX19" fmla="*/ 5715 w 8572"/>
                <a:gd name="connsiteY19" fmla="*/ 2857 h 12382"/>
                <a:gd name="connsiteX20" fmla="*/ 2857 w 8572"/>
                <a:gd name="connsiteY20" fmla="*/ 0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72" h="12382">
                  <a:moveTo>
                    <a:pt x="2857" y="0"/>
                  </a:moveTo>
                  <a:lnTo>
                    <a:pt x="1905" y="953"/>
                  </a:lnTo>
                  <a:cubicBezTo>
                    <a:pt x="1905" y="953"/>
                    <a:pt x="1905" y="953"/>
                    <a:pt x="1905" y="953"/>
                  </a:cubicBezTo>
                  <a:lnTo>
                    <a:pt x="0" y="1905"/>
                  </a:lnTo>
                  <a:lnTo>
                    <a:pt x="953" y="2857"/>
                  </a:lnTo>
                  <a:lnTo>
                    <a:pt x="953" y="2857"/>
                  </a:lnTo>
                  <a:cubicBezTo>
                    <a:pt x="1905" y="3810"/>
                    <a:pt x="3810" y="5715"/>
                    <a:pt x="4763" y="7620"/>
                  </a:cubicBezTo>
                  <a:cubicBezTo>
                    <a:pt x="2857" y="6668"/>
                    <a:pt x="2857" y="8572"/>
                    <a:pt x="1905" y="9525"/>
                  </a:cubicBezTo>
                  <a:cubicBezTo>
                    <a:pt x="2857" y="9525"/>
                    <a:pt x="2857" y="7620"/>
                    <a:pt x="3810" y="9525"/>
                  </a:cubicBezTo>
                  <a:lnTo>
                    <a:pt x="3810" y="10478"/>
                  </a:lnTo>
                  <a:lnTo>
                    <a:pt x="4763" y="11430"/>
                  </a:lnTo>
                  <a:lnTo>
                    <a:pt x="4763" y="12382"/>
                  </a:lnTo>
                  <a:lnTo>
                    <a:pt x="5715" y="12382"/>
                  </a:lnTo>
                  <a:lnTo>
                    <a:pt x="5715" y="12382"/>
                  </a:lnTo>
                  <a:cubicBezTo>
                    <a:pt x="5715" y="12382"/>
                    <a:pt x="5715" y="12382"/>
                    <a:pt x="5715" y="12382"/>
                  </a:cubicBezTo>
                  <a:lnTo>
                    <a:pt x="8573" y="12382"/>
                  </a:lnTo>
                  <a:cubicBezTo>
                    <a:pt x="7620" y="11430"/>
                    <a:pt x="6668" y="12382"/>
                    <a:pt x="5715" y="11430"/>
                  </a:cubicBezTo>
                  <a:cubicBezTo>
                    <a:pt x="5715" y="10478"/>
                    <a:pt x="5715" y="9525"/>
                    <a:pt x="6668" y="8572"/>
                  </a:cubicBezTo>
                  <a:cubicBezTo>
                    <a:pt x="4763" y="7620"/>
                    <a:pt x="4763" y="7620"/>
                    <a:pt x="3810" y="5715"/>
                  </a:cubicBezTo>
                  <a:cubicBezTo>
                    <a:pt x="4763" y="6668"/>
                    <a:pt x="3810" y="1905"/>
                    <a:pt x="5715" y="2857"/>
                  </a:cubicBezTo>
                  <a:cubicBezTo>
                    <a:pt x="4763" y="0"/>
                    <a:pt x="3810" y="953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2" name="Freeform: Shape 1481">
              <a:extLst>
                <a:ext uri="{FF2B5EF4-FFF2-40B4-BE49-F238E27FC236}">
                  <a16:creationId xmlns:a16="http://schemas.microsoft.com/office/drawing/2014/main" id="{22859100-05E5-4AD7-98AC-407B624A9F6E}"/>
                </a:ext>
              </a:extLst>
            </p:cNvPr>
            <p:cNvSpPr/>
            <p:nvPr/>
          </p:nvSpPr>
          <p:spPr>
            <a:xfrm>
              <a:off x="5775634" y="4942562"/>
              <a:ext cx="3810" cy="1578"/>
            </a:xfrm>
            <a:custGeom>
              <a:avLst/>
              <a:gdLst>
                <a:gd name="connsiteX0" fmla="*/ 0 w 3810"/>
                <a:gd name="connsiteY0" fmla="*/ 626 h 1578"/>
                <a:gd name="connsiteX1" fmla="*/ 3810 w 3810"/>
                <a:gd name="connsiteY1" fmla="*/ 1578 h 1578"/>
                <a:gd name="connsiteX2" fmla="*/ 0 w 3810"/>
                <a:gd name="connsiteY2" fmla="*/ 626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1578">
                  <a:moveTo>
                    <a:pt x="0" y="626"/>
                  </a:moveTo>
                  <a:cubicBezTo>
                    <a:pt x="0" y="1578"/>
                    <a:pt x="2857" y="1578"/>
                    <a:pt x="3810" y="1578"/>
                  </a:cubicBezTo>
                  <a:cubicBezTo>
                    <a:pt x="2857" y="-327"/>
                    <a:pt x="952" y="-327"/>
                    <a:pt x="0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3" name="Freeform: Shape 1482">
              <a:extLst>
                <a:ext uri="{FF2B5EF4-FFF2-40B4-BE49-F238E27FC236}">
                  <a16:creationId xmlns:a16="http://schemas.microsoft.com/office/drawing/2014/main" id="{78BA2CC3-5A8E-47C8-90C4-11EDDD78367E}"/>
                </a:ext>
              </a:extLst>
            </p:cNvPr>
            <p:cNvSpPr/>
            <p:nvPr/>
          </p:nvSpPr>
          <p:spPr>
            <a:xfrm>
              <a:off x="5812781" y="485936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4" name="Freeform: Shape 1483">
              <a:extLst>
                <a:ext uri="{FF2B5EF4-FFF2-40B4-BE49-F238E27FC236}">
                  <a16:creationId xmlns:a16="http://schemas.microsoft.com/office/drawing/2014/main" id="{1CD48E4B-9F13-4519-9136-76BBED77B6DB}"/>
                </a:ext>
              </a:extLst>
            </p:cNvPr>
            <p:cNvSpPr/>
            <p:nvPr/>
          </p:nvSpPr>
          <p:spPr>
            <a:xfrm>
              <a:off x="5811828" y="4860320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0 w 952"/>
                <a:gd name="connsiteY1" fmla="*/ 0 h 952"/>
                <a:gd name="connsiteX2" fmla="*/ 0 w 952"/>
                <a:gd name="connsiteY2" fmla="*/ 0 h 952"/>
                <a:gd name="connsiteX3" fmla="*/ 953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cubicBezTo>
                    <a:pt x="953" y="953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3" y="953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5" name="Freeform: Shape 1484">
              <a:extLst>
                <a:ext uri="{FF2B5EF4-FFF2-40B4-BE49-F238E27FC236}">
                  <a16:creationId xmlns:a16="http://schemas.microsoft.com/office/drawing/2014/main" id="{6741610B-EFD4-4F0A-BDA4-DBA00913152A}"/>
                </a:ext>
              </a:extLst>
            </p:cNvPr>
            <p:cNvSpPr/>
            <p:nvPr/>
          </p:nvSpPr>
          <p:spPr>
            <a:xfrm>
              <a:off x="5813734" y="4859368"/>
              <a:ext cx="952" cy="1099"/>
            </a:xfrm>
            <a:custGeom>
              <a:avLst/>
              <a:gdLst>
                <a:gd name="connsiteX0" fmla="*/ 952 w 952"/>
                <a:gd name="connsiteY0" fmla="*/ 0 h 1099"/>
                <a:gd name="connsiteX1" fmla="*/ 0 w 952"/>
                <a:gd name="connsiteY1" fmla="*/ 0 h 1099"/>
                <a:gd name="connsiteX2" fmla="*/ 952 w 952"/>
                <a:gd name="connsiteY2" fmla="*/ 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099">
                  <a:moveTo>
                    <a:pt x="952" y="0"/>
                  </a:moveTo>
                  <a:lnTo>
                    <a:pt x="0" y="0"/>
                  </a:lnTo>
                  <a:cubicBezTo>
                    <a:pt x="0" y="952"/>
                    <a:pt x="0" y="190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6" name="Freeform: Shape 1485">
              <a:extLst>
                <a:ext uri="{FF2B5EF4-FFF2-40B4-BE49-F238E27FC236}">
                  <a16:creationId xmlns:a16="http://schemas.microsoft.com/office/drawing/2014/main" id="{473BD5D1-DC1E-49E5-AFA9-CF54E10CC4F5}"/>
                </a:ext>
              </a:extLst>
            </p:cNvPr>
            <p:cNvSpPr/>
            <p:nvPr/>
          </p:nvSpPr>
          <p:spPr>
            <a:xfrm>
              <a:off x="5759970" y="4980335"/>
              <a:ext cx="423" cy="3809"/>
            </a:xfrm>
            <a:custGeom>
              <a:avLst/>
              <a:gdLst>
                <a:gd name="connsiteX0" fmla="*/ 423 w 423"/>
                <a:gd name="connsiteY0" fmla="*/ 0 h 3809"/>
                <a:gd name="connsiteX1" fmla="*/ 423 w 423"/>
                <a:gd name="connsiteY1" fmla="*/ 3810 h 3809"/>
                <a:gd name="connsiteX2" fmla="*/ 423 w 423"/>
                <a:gd name="connsiteY2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3809">
                  <a:moveTo>
                    <a:pt x="423" y="0"/>
                  </a:moveTo>
                  <a:cubicBezTo>
                    <a:pt x="-529" y="953"/>
                    <a:pt x="423" y="2858"/>
                    <a:pt x="423" y="3810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7" name="Freeform: Shape 1486">
              <a:extLst>
                <a:ext uri="{FF2B5EF4-FFF2-40B4-BE49-F238E27FC236}">
                  <a16:creationId xmlns:a16="http://schemas.microsoft.com/office/drawing/2014/main" id="{B884A3C5-3A08-4494-B578-5AB14A6DC1CC}"/>
                </a:ext>
              </a:extLst>
            </p:cNvPr>
            <p:cNvSpPr/>
            <p:nvPr/>
          </p:nvSpPr>
          <p:spPr>
            <a:xfrm>
              <a:off x="5830878" y="4807509"/>
              <a:ext cx="1905" cy="2328"/>
            </a:xfrm>
            <a:custGeom>
              <a:avLst/>
              <a:gdLst>
                <a:gd name="connsiteX0" fmla="*/ 1905 w 1905"/>
                <a:gd name="connsiteY0" fmla="*/ 2328 h 2328"/>
                <a:gd name="connsiteX1" fmla="*/ 1905 w 1905"/>
                <a:gd name="connsiteY1" fmla="*/ 423 h 2328"/>
                <a:gd name="connsiteX2" fmla="*/ 0 w 1905"/>
                <a:gd name="connsiteY2" fmla="*/ 423 h 2328"/>
                <a:gd name="connsiteX3" fmla="*/ 1905 w 1905"/>
                <a:gd name="connsiteY3" fmla="*/ 2328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328">
                  <a:moveTo>
                    <a:pt x="1905" y="2328"/>
                  </a:moveTo>
                  <a:lnTo>
                    <a:pt x="1905" y="423"/>
                  </a:lnTo>
                  <a:cubicBezTo>
                    <a:pt x="953" y="-529"/>
                    <a:pt x="953" y="423"/>
                    <a:pt x="0" y="423"/>
                  </a:cubicBezTo>
                  <a:cubicBezTo>
                    <a:pt x="0" y="1376"/>
                    <a:pt x="953" y="1376"/>
                    <a:pt x="1905" y="2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8" name="Freeform: Shape 1487">
              <a:extLst>
                <a:ext uri="{FF2B5EF4-FFF2-40B4-BE49-F238E27FC236}">
                  <a16:creationId xmlns:a16="http://schemas.microsoft.com/office/drawing/2014/main" id="{CDFFA322-65E4-4E77-B5BF-29C95D0AAF78}"/>
                </a:ext>
              </a:extLst>
            </p:cNvPr>
            <p:cNvSpPr/>
            <p:nvPr/>
          </p:nvSpPr>
          <p:spPr>
            <a:xfrm>
              <a:off x="5808019" y="4862225"/>
              <a:ext cx="1904" cy="3049"/>
            </a:xfrm>
            <a:custGeom>
              <a:avLst/>
              <a:gdLst>
                <a:gd name="connsiteX0" fmla="*/ 952 w 1904"/>
                <a:gd name="connsiteY0" fmla="*/ 2857 h 3049"/>
                <a:gd name="connsiteX1" fmla="*/ 1905 w 1904"/>
                <a:gd name="connsiteY1" fmla="*/ 953 h 3049"/>
                <a:gd name="connsiteX2" fmla="*/ 0 w 1904"/>
                <a:gd name="connsiteY2" fmla="*/ 0 h 3049"/>
                <a:gd name="connsiteX3" fmla="*/ 952 w 1904"/>
                <a:gd name="connsiteY3" fmla="*/ 2857 h 3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049">
                  <a:moveTo>
                    <a:pt x="952" y="2857"/>
                  </a:moveTo>
                  <a:lnTo>
                    <a:pt x="1905" y="953"/>
                  </a:lnTo>
                  <a:lnTo>
                    <a:pt x="0" y="0"/>
                  </a:lnTo>
                  <a:cubicBezTo>
                    <a:pt x="952" y="953"/>
                    <a:pt x="0" y="3810"/>
                    <a:pt x="952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9" name="Freeform: Shape 1488">
              <a:extLst>
                <a:ext uri="{FF2B5EF4-FFF2-40B4-BE49-F238E27FC236}">
                  <a16:creationId xmlns:a16="http://schemas.microsoft.com/office/drawing/2014/main" id="{2B1E111E-2168-4BEB-BD89-94901448264C}"/>
                </a:ext>
              </a:extLst>
            </p:cNvPr>
            <p:cNvSpPr/>
            <p:nvPr/>
          </p:nvSpPr>
          <p:spPr>
            <a:xfrm>
              <a:off x="5831831" y="4801265"/>
              <a:ext cx="952" cy="1904"/>
            </a:xfrm>
            <a:custGeom>
              <a:avLst/>
              <a:gdLst>
                <a:gd name="connsiteX0" fmla="*/ 952 w 952"/>
                <a:gd name="connsiteY0" fmla="*/ 0 h 1904"/>
                <a:gd name="connsiteX1" fmla="*/ 0 w 952"/>
                <a:gd name="connsiteY1" fmla="*/ 953 h 1904"/>
                <a:gd name="connsiteX2" fmla="*/ 0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2" y="0"/>
                  </a:moveTo>
                  <a:lnTo>
                    <a:pt x="0" y="953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0" name="Freeform: Shape 1489">
              <a:extLst>
                <a:ext uri="{FF2B5EF4-FFF2-40B4-BE49-F238E27FC236}">
                  <a16:creationId xmlns:a16="http://schemas.microsoft.com/office/drawing/2014/main" id="{EB0A62BE-E595-4009-82E9-A092628BEBEC}"/>
                </a:ext>
              </a:extLst>
            </p:cNvPr>
            <p:cNvSpPr/>
            <p:nvPr/>
          </p:nvSpPr>
          <p:spPr>
            <a:xfrm>
              <a:off x="5764003" y="4935568"/>
              <a:ext cx="4010" cy="5714"/>
            </a:xfrm>
            <a:custGeom>
              <a:avLst/>
              <a:gdLst>
                <a:gd name="connsiteX0" fmla="*/ 200 w 4010"/>
                <a:gd name="connsiteY0" fmla="*/ 2857 h 5714"/>
                <a:gd name="connsiteX1" fmla="*/ 200 w 4010"/>
                <a:gd name="connsiteY1" fmla="*/ 5715 h 5714"/>
                <a:gd name="connsiteX2" fmla="*/ 4010 w 4010"/>
                <a:gd name="connsiteY2" fmla="*/ 4763 h 5714"/>
                <a:gd name="connsiteX3" fmla="*/ 4010 w 4010"/>
                <a:gd name="connsiteY3" fmla="*/ 4763 h 5714"/>
                <a:gd name="connsiteX4" fmla="*/ 4010 w 4010"/>
                <a:gd name="connsiteY4" fmla="*/ 2857 h 5714"/>
                <a:gd name="connsiteX5" fmla="*/ 3058 w 4010"/>
                <a:gd name="connsiteY5" fmla="*/ 3810 h 5714"/>
                <a:gd name="connsiteX6" fmla="*/ 3058 w 4010"/>
                <a:gd name="connsiteY6" fmla="*/ 952 h 5714"/>
                <a:gd name="connsiteX7" fmla="*/ 1153 w 4010"/>
                <a:gd name="connsiteY7" fmla="*/ 0 h 5714"/>
                <a:gd name="connsiteX8" fmla="*/ 3058 w 4010"/>
                <a:gd name="connsiteY8" fmla="*/ 3810 h 5714"/>
                <a:gd name="connsiteX9" fmla="*/ 200 w 4010"/>
                <a:gd name="connsiteY9" fmla="*/ 2857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0" h="5714">
                  <a:moveTo>
                    <a:pt x="200" y="2857"/>
                  </a:moveTo>
                  <a:cubicBezTo>
                    <a:pt x="-752" y="2857"/>
                    <a:pt x="2105" y="3810"/>
                    <a:pt x="200" y="5715"/>
                  </a:cubicBezTo>
                  <a:cubicBezTo>
                    <a:pt x="2105" y="4763"/>
                    <a:pt x="3058" y="4763"/>
                    <a:pt x="4010" y="4763"/>
                  </a:cubicBezTo>
                  <a:cubicBezTo>
                    <a:pt x="4010" y="4763"/>
                    <a:pt x="4010" y="4763"/>
                    <a:pt x="4010" y="4763"/>
                  </a:cubicBezTo>
                  <a:lnTo>
                    <a:pt x="4010" y="2857"/>
                  </a:lnTo>
                  <a:cubicBezTo>
                    <a:pt x="4010" y="3810"/>
                    <a:pt x="3058" y="3810"/>
                    <a:pt x="3058" y="3810"/>
                  </a:cubicBezTo>
                  <a:cubicBezTo>
                    <a:pt x="2105" y="2857"/>
                    <a:pt x="3058" y="1905"/>
                    <a:pt x="3058" y="952"/>
                  </a:cubicBezTo>
                  <a:cubicBezTo>
                    <a:pt x="2105" y="952"/>
                    <a:pt x="1153" y="1905"/>
                    <a:pt x="1153" y="0"/>
                  </a:cubicBezTo>
                  <a:cubicBezTo>
                    <a:pt x="1153" y="2857"/>
                    <a:pt x="3058" y="0"/>
                    <a:pt x="3058" y="3810"/>
                  </a:cubicBezTo>
                  <a:cubicBezTo>
                    <a:pt x="3058" y="5715"/>
                    <a:pt x="1153" y="4763"/>
                    <a:pt x="20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1" name="Freeform: Shape 1490">
              <a:extLst>
                <a:ext uri="{FF2B5EF4-FFF2-40B4-BE49-F238E27FC236}">
                  <a16:creationId xmlns:a16="http://schemas.microsoft.com/office/drawing/2014/main" id="{07612C31-C5FD-47FD-9133-CBC5BB92E6C1}"/>
                </a:ext>
              </a:extLst>
            </p:cNvPr>
            <p:cNvSpPr/>
            <p:nvPr/>
          </p:nvSpPr>
          <p:spPr>
            <a:xfrm>
              <a:off x="5768014" y="4937472"/>
              <a:ext cx="7886" cy="5845"/>
            </a:xfrm>
            <a:custGeom>
              <a:avLst/>
              <a:gdLst>
                <a:gd name="connsiteX0" fmla="*/ 2857 w 7886"/>
                <a:gd name="connsiteY0" fmla="*/ 4763 h 5845"/>
                <a:gd name="connsiteX1" fmla="*/ 7620 w 7886"/>
                <a:gd name="connsiteY1" fmla="*/ 4763 h 5845"/>
                <a:gd name="connsiteX2" fmla="*/ 6668 w 7886"/>
                <a:gd name="connsiteY2" fmla="*/ 0 h 5845"/>
                <a:gd name="connsiteX3" fmla="*/ 6668 w 7886"/>
                <a:gd name="connsiteY3" fmla="*/ 4763 h 5845"/>
                <a:gd name="connsiteX4" fmla="*/ 3810 w 7886"/>
                <a:gd name="connsiteY4" fmla="*/ 3810 h 5845"/>
                <a:gd name="connsiteX5" fmla="*/ 2857 w 7886"/>
                <a:gd name="connsiteY5" fmla="*/ 953 h 5845"/>
                <a:gd name="connsiteX6" fmla="*/ 2857 w 7886"/>
                <a:gd name="connsiteY6" fmla="*/ 2858 h 5845"/>
                <a:gd name="connsiteX7" fmla="*/ 952 w 7886"/>
                <a:gd name="connsiteY7" fmla="*/ 2858 h 5845"/>
                <a:gd name="connsiteX8" fmla="*/ 1905 w 7886"/>
                <a:gd name="connsiteY8" fmla="*/ 4763 h 5845"/>
                <a:gd name="connsiteX9" fmla="*/ 0 w 7886"/>
                <a:gd name="connsiteY9" fmla="*/ 3810 h 5845"/>
                <a:gd name="connsiteX10" fmla="*/ 0 w 7886"/>
                <a:gd name="connsiteY10" fmla="*/ 4763 h 5845"/>
                <a:gd name="connsiteX11" fmla="*/ 952 w 7886"/>
                <a:gd name="connsiteY11" fmla="*/ 4763 h 5845"/>
                <a:gd name="connsiteX12" fmla="*/ 2857 w 7886"/>
                <a:gd name="connsiteY12" fmla="*/ 4763 h 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6" h="5845">
                  <a:moveTo>
                    <a:pt x="2857" y="4763"/>
                  </a:moveTo>
                  <a:cubicBezTo>
                    <a:pt x="3810" y="3810"/>
                    <a:pt x="7620" y="7620"/>
                    <a:pt x="7620" y="4763"/>
                  </a:cubicBezTo>
                  <a:cubicBezTo>
                    <a:pt x="8572" y="2858"/>
                    <a:pt x="6668" y="953"/>
                    <a:pt x="6668" y="0"/>
                  </a:cubicBezTo>
                  <a:cubicBezTo>
                    <a:pt x="3810" y="0"/>
                    <a:pt x="8572" y="2858"/>
                    <a:pt x="6668" y="4763"/>
                  </a:cubicBezTo>
                  <a:cubicBezTo>
                    <a:pt x="6668" y="1905"/>
                    <a:pt x="4763" y="2858"/>
                    <a:pt x="3810" y="3810"/>
                  </a:cubicBezTo>
                  <a:lnTo>
                    <a:pt x="2857" y="953"/>
                  </a:lnTo>
                  <a:lnTo>
                    <a:pt x="2857" y="2858"/>
                  </a:lnTo>
                  <a:lnTo>
                    <a:pt x="952" y="2858"/>
                  </a:lnTo>
                  <a:cubicBezTo>
                    <a:pt x="952" y="3810"/>
                    <a:pt x="1905" y="2858"/>
                    <a:pt x="1905" y="4763"/>
                  </a:cubicBezTo>
                  <a:lnTo>
                    <a:pt x="0" y="3810"/>
                  </a:lnTo>
                  <a:cubicBezTo>
                    <a:pt x="0" y="3810"/>
                    <a:pt x="0" y="4763"/>
                    <a:pt x="0" y="4763"/>
                  </a:cubicBezTo>
                  <a:cubicBezTo>
                    <a:pt x="0" y="4763"/>
                    <a:pt x="952" y="4763"/>
                    <a:pt x="952" y="4763"/>
                  </a:cubicBezTo>
                  <a:cubicBezTo>
                    <a:pt x="2857" y="3810"/>
                    <a:pt x="2857" y="4763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2" name="Freeform: Shape 1491">
              <a:extLst>
                <a:ext uri="{FF2B5EF4-FFF2-40B4-BE49-F238E27FC236}">
                  <a16:creationId xmlns:a16="http://schemas.microsoft.com/office/drawing/2014/main" id="{D77F85D1-0E1E-416C-AE54-612FC40C097F}"/>
                </a:ext>
              </a:extLst>
            </p:cNvPr>
            <p:cNvSpPr/>
            <p:nvPr/>
          </p:nvSpPr>
          <p:spPr>
            <a:xfrm>
              <a:off x="5767061" y="4934615"/>
              <a:ext cx="9525" cy="1904"/>
            </a:xfrm>
            <a:custGeom>
              <a:avLst/>
              <a:gdLst>
                <a:gd name="connsiteX0" fmla="*/ 0 w 9525"/>
                <a:gd name="connsiteY0" fmla="*/ 0 h 1904"/>
                <a:gd name="connsiteX1" fmla="*/ 0 w 9525"/>
                <a:gd name="connsiteY1" fmla="*/ 1905 h 1904"/>
                <a:gd name="connsiteX2" fmla="*/ 0 w 9525"/>
                <a:gd name="connsiteY2" fmla="*/ 1905 h 1904"/>
                <a:gd name="connsiteX3" fmla="*/ 0 w 9525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4">
                  <a:moveTo>
                    <a:pt x="0" y="0"/>
                  </a:moveTo>
                  <a:cubicBezTo>
                    <a:pt x="0" y="953"/>
                    <a:pt x="0" y="1905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3" name="Freeform: Shape 1492">
              <a:extLst>
                <a:ext uri="{FF2B5EF4-FFF2-40B4-BE49-F238E27FC236}">
                  <a16:creationId xmlns:a16="http://schemas.microsoft.com/office/drawing/2014/main" id="{84FD347A-61EB-4B00-91D4-277C7816D0E9}"/>
                </a:ext>
              </a:extLst>
            </p:cNvPr>
            <p:cNvSpPr/>
            <p:nvPr/>
          </p:nvSpPr>
          <p:spPr>
            <a:xfrm>
              <a:off x="5768966" y="4940330"/>
              <a:ext cx="952" cy="1346"/>
            </a:xfrm>
            <a:custGeom>
              <a:avLst/>
              <a:gdLst>
                <a:gd name="connsiteX0" fmla="*/ 953 w 952"/>
                <a:gd name="connsiteY0" fmla="*/ 952 h 1346"/>
                <a:gd name="connsiteX1" fmla="*/ 953 w 952"/>
                <a:gd name="connsiteY1" fmla="*/ 952 h 1346"/>
                <a:gd name="connsiteX2" fmla="*/ 0 w 952"/>
                <a:gd name="connsiteY2" fmla="*/ 0 h 1346"/>
                <a:gd name="connsiteX3" fmla="*/ 953 w 952"/>
                <a:gd name="connsiteY3" fmla="*/ 952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346">
                  <a:moveTo>
                    <a:pt x="953" y="952"/>
                  </a:moveTo>
                  <a:cubicBezTo>
                    <a:pt x="953" y="952"/>
                    <a:pt x="953" y="952"/>
                    <a:pt x="953" y="952"/>
                  </a:cubicBezTo>
                  <a:cubicBezTo>
                    <a:pt x="953" y="0"/>
                    <a:pt x="0" y="0"/>
                    <a:pt x="0" y="0"/>
                  </a:cubicBezTo>
                  <a:cubicBezTo>
                    <a:pt x="0" y="952"/>
                    <a:pt x="953" y="1905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4" name="Freeform: Shape 1493">
              <a:extLst>
                <a:ext uri="{FF2B5EF4-FFF2-40B4-BE49-F238E27FC236}">
                  <a16:creationId xmlns:a16="http://schemas.microsoft.com/office/drawing/2014/main" id="{B1E29EDE-B90F-47AA-B7EE-03BD0C51F09D}"/>
                </a:ext>
              </a:extLst>
            </p:cNvPr>
            <p:cNvSpPr/>
            <p:nvPr/>
          </p:nvSpPr>
          <p:spPr>
            <a:xfrm>
              <a:off x="5795742" y="4885085"/>
              <a:ext cx="1269" cy="1905"/>
            </a:xfrm>
            <a:custGeom>
              <a:avLst/>
              <a:gdLst>
                <a:gd name="connsiteX0" fmla="*/ 847 w 1269"/>
                <a:gd name="connsiteY0" fmla="*/ 1905 h 1905"/>
                <a:gd name="connsiteX1" fmla="*/ 847 w 1269"/>
                <a:gd name="connsiteY1" fmla="*/ 0 h 1905"/>
                <a:gd name="connsiteX2" fmla="*/ 847 w 1269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1905">
                  <a:moveTo>
                    <a:pt x="847" y="1905"/>
                  </a:moveTo>
                  <a:cubicBezTo>
                    <a:pt x="847" y="1905"/>
                    <a:pt x="1799" y="0"/>
                    <a:pt x="847" y="0"/>
                  </a:cubicBezTo>
                  <a:cubicBezTo>
                    <a:pt x="847" y="1905"/>
                    <a:pt x="-1058" y="953"/>
                    <a:pt x="84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5" name="Freeform: Shape 1494">
              <a:extLst>
                <a:ext uri="{FF2B5EF4-FFF2-40B4-BE49-F238E27FC236}">
                  <a16:creationId xmlns:a16="http://schemas.microsoft.com/office/drawing/2014/main" id="{DE6E7C84-CA65-4024-82DA-F710639F751F}"/>
                </a:ext>
              </a:extLst>
            </p:cNvPr>
            <p:cNvSpPr/>
            <p:nvPr/>
          </p:nvSpPr>
          <p:spPr>
            <a:xfrm>
              <a:off x="5785159" y="4904135"/>
              <a:ext cx="1905" cy="1347"/>
            </a:xfrm>
            <a:custGeom>
              <a:avLst/>
              <a:gdLst>
                <a:gd name="connsiteX0" fmla="*/ 0 w 1905"/>
                <a:gd name="connsiteY0" fmla="*/ 0 h 1347"/>
                <a:gd name="connsiteX1" fmla="*/ 1905 w 1905"/>
                <a:gd name="connsiteY1" fmla="*/ 953 h 1347"/>
                <a:gd name="connsiteX2" fmla="*/ 0 w 1905"/>
                <a:gd name="connsiteY2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347">
                  <a:moveTo>
                    <a:pt x="0" y="0"/>
                  </a:moveTo>
                  <a:cubicBezTo>
                    <a:pt x="0" y="953"/>
                    <a:pt x="952" y="1905"/>
                    <a:pt x="1905" y="953"/>
                  </a:cubicBezTo>
                  <a:cubicBezTo>
                    <a:pt x="1905" y="0"/>
                    <a:pt x="952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6" name="Freeform: Shape 1495">
              <a:extLst>
                <a:ext uri="{FF2B5EF4-FFF2-40B4-BE49-F238E27FC236}">
                  <a16:creationId xmlns:a16="http://schemas.microsoft.com/office/drawing/2014/main" id="{16FCC84F-6566-4B81-A0FF-0673DEC58ADC}"/>
                </a:ext>
              </a:extLst>
            </p:cNvPr>
            <p:cNvSpPr/>
            <p:nvPr/>
          </p:nvSpPr>
          <p:spPr>
            <a:xfrm>
              <a:off x="5788969" y="488603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7" name="Freeform: Shape 1496">
              <a:extLst>
                <a:ext uri="{FF2B5EF4-FFF2-40B4-BE49-F238E27FC236}">
                  <a16:creationId xmlns:a16="http://schemas.microsoft.com/office/drawing/2014/main" id="{6AD974FF-3F0C-467C-985B-C1B2E198823C}"/>
                </a:ext>
              </a:extLst>
            </p:cNvPr>
            <p:cNvSpPr/>
            <p:nvPr/>
          </p:nvSpPr>
          <p:spPr>
            <a:xfrm>
              <a:off x="5792778" y="4859167"/>
              <a:ext cx="10477" cy="9167"/>
            </a:xfrm>
            <a:custGeom>
              <a:avLst/>
              <a:gdLst>
                <a:gd name="connsiteX0" fmla="*/ 2857 w 10477"/>
                <a:gd name="connsiteY0" fmla="*/ 6868 h 9167"/>
                <a:gd name="connsiteX1" fmla="*/ 4763 w 10477"/>
                <a:gd name="connsiteY1" fmla="*/ 5915 h 9167"/>
                <a:gd name="connsiteX2" fmla="*/ 4763 w 10477"/>
                <a:gd name="connsiteY2" fmla="*/ 4963 h 9167"/>
                <a:gd name="connsiteX3" fmla="*/ 5715 w 10477"/>
                <a:gd name="connsiteY3" fmla="*/ 4963 h 9167"/>
                <a:gd name="connsiteX4" fmla="*/ 5715 w 10477"/>
                <a:gd name="connsiteY4" fmla="*/ 8773 h 9167"/>
                <a:gd name="connsiteX5" fmla="*/ 8573 w 10477"/>
                <a:gd name="connsiteY5" fmla="*/ 7820 h 9167"/>
                <a:gd name="connsiteX6" fmla="*/ 7620 w 10477"/>
                <a:gd name="connsiteY6" fmla="*/ 4010 h 9167"/>
                <a:gd name="connsiteX7" fmla="*/ 8573 w 10477"/>
                <a:gd name="connsiteY7" fmla="*/ 4963 h 9167"/>
                <a:gd name="connsiteX8" fmla="*/ 8573 w 10477"/>
                <a:gd name="connsiteY8" fmla="*/ 3058 h 9167"/>
                <a:gd name="connsiteX9" fmla="*/ 10478 w 10477"/>
                <a:gd name="connsiteY9" fmla="*/ 3058 h 9167"/>
                <a:gd name="connsiteX10" fmla="*/ 8573 w 10477"/>
                <a:gd name="connsiteY10" fmla="*/ 2105 h 9167"/>
                <a:gd name="connsiteX11" fmla="*/ 8573 w 10477"/>
                <a:gd name="connsiteY11" fmla="*/ 200 h 9167"/>
                <a:gd name="connsiteX12" fmla="*/ 0 w 10477"/>
                <a:gd name="connsiteY12" fmla="*/ 200 h 9167"/>
                <a:gd name="connsiteX13" fmla="*/ 0 w 10477"/>
                <a:gd name="connsiteY13" fmla="*/ 1153 h 9167"/>
                <a:gd name="connsiteX14" fmla="*/ 0 w 10477"/>
                <a:gd name="connsiteY14" fmla="*/ 1153 h 9167"/>
                <a:gd name="connsiteX15" fmla="*/ 2857 w 10477"/>
                <a:gd name="connsiteY15" fmla="*/ 6868 h 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77" h="9167">
                  <a:moveTo>
                    <a:pt x="2857" y="6868"/>
                  </a:moveTo>
                  <a:cubicBezTo>
                    <a:pt x="953" y="2105"/>
                    <a:pt x="4763" y="7820"/>
                    <a:pt x="4763" y="5915"/>
                  </a:cubicBezTo>
                  <a:cubicBezTo>
                    <a:pt x="4763" y="5915"/>
                    <a:pt x="4763" y="5915"/>
                    <a:pt x="4763" y="4963"/>
                  </a:cubicBezTo>
                  <a:lnTo>
                    <a:pt x="5715" y="4963"/>
                  </a:lnTo>
                  <a:cubicBezTo>
                    <a:pt x="5715" y="6868"/>
                    <a:pt x="5715" y="5915"/>
                    <a:pt x="5715" y="8773"/>
                  </a:cubicBezTo>
                  <a:cubicBezTo>
                    <a:pt x="6668" y="9725"/>
                    <a:pt x="7620" y="8773"/>
                    <a:pt x="8573" y="7820"/>
                  </a:cubicBezTo>
                  <a:cubicBezTo>
                    <a:pt x="7620" y="6868"/>
                    <a:pt x="6668" y="4963"/>
                    <a:pt x="7620" y="4010"/>
                  </a:cubicBezTo>
                  <a:lnTo>
                    <a:pt x="8573" y="4963"/>
                  </a:lnTo>
                  <a:cubicBezTo>
                    <a:pt x="8573" y="4010"/>
                    <a:pt x="7620" y="3058"/>
                    <a:pt x="8573" y="3058"/>
                  </a:cubicBezTo>
                  <a:cubicBezTo>
                    <a:pt x="10478" y="4963"/>
                    <a:pt x="8573" y="3058"/>
                    <a:pt x="10478" y="3058"/>
                  </a:cubicBezTo>
                  <a:lnTo>
                    <a:pt x="8573" y="2105"/>
                  </a:lnTo>
                  <a:lnTo>
                    <a:pt x="8573" y="200"/>
                  </a:lnTo>
                  <a:cubicBezTo>
                    <a:pt x="5715" y="-752"/>
                    <a:pt x="1905" y="2105"/>
                    <a:pt x="0" y="200"/>
                  </a:cubicBezTo>
                  <a:lnTo>
                    <a:pt x="0" y="1153"/>
                  </a:lnTo>
                  <a:cubicBezTo>
                    <a:pt x="0" y="1153"/>
                    <a:pt x="0" y="1153"/>
                    <a:pt x="0" y="1153"/>
                  </a:cubicBezTo>
                  <a:cubicBezTo>
                    <a:pt x="1905" y="3058"/>
                    <a:pt x="2857" y="5915"/>
                    <a:pt x="2857" y="6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8" name="Freeform: Shape 1497">
              <a:extLst>
                <a:ext uri="{FF2B5EF4-FFF2-40B4-BE49-F238E27FC236}">
                  <a16:creationId xmlns:a16="http://schemas.microsoft.com/office/drawing/2014/main" id="{04847F24-AC0E-44DC-8680-A00F09D41CC5}"/>
                </a:ext>
              </a:extLst>
            </p:cNvPr>
            <p:cNvSpPr/>
            <p:nvPr/>
          </p:nvSpPr>
          <p:spPr>
            <a:xfrm>
              <a:off x="5794684" y="486032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9" name="Freeform: Shape 1498">
              <a:extLst>
                <a:ext uri="{FF2B5EF4-FFF2-40B4-BE49-F238E27FC236}">
                  <a16:creationId xmlns:a16="http://schemas.microsoft.com/office/drawing/2014/main" id="{02941386-4ED1-46D5-A7C9-2EC761F4F86A}"/>
                </a:ext>
              </a:extLst>
            </p:cNvPr>
            <p:cNvSpPr/>
            <p:nvPr/>
          </p:nvSpPr>
          <p:spPr>
            <a:xfrm>
              <a:off x="5756584" y="4968905"/>
              <a:ext cx="1905" cy="3809"/>
            </a:xfrm>
            <a:custGeom>
              <a:avLst/>
              <a:gdLst>
                <a:gd name="connsiteX0" fmla="*/ 1905 w 1905"/>
                <a:gd name="connsiteY0" fmla="*/ 3810 h 3809"/>
                <a:gd name="connsiteX1" fmla="*/ 0 w 1905"/>
                <a:gd name="connsiteY1" fmla="*/ 0 h 3809"/>
                <a:gd name="connsiteX2" fmla="*/ 0 w 1905"/>
                <a:gd name="connsiteY2" fmla="*/ 3810 h 3809"/>
                <a:gd name="connsiteX3" fmla="*/ 1905 w 1905"/>
                <a:gd name="connsiteY3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809">
                  <a:moveTo>
                    <a:pt x="1905" y="3810"/>
                  </a:moveTo>
                  <a:cubicBezTo>
                    <a:pt x="1905" y="2857"/>
                    <a:pt x="952" y="952"/>
                    <a:pt x="0" y="0"/>
                  </a:cubicBezTo>
                  <a:cubicBezTo>
                    <a:pt x="952" y="2857"/>
                    <a:pt x="0" y="1905"/>
                    <a:pt x="0" y="3810"/>
                  </a:cubicBezTo>
                  <a:cubicBezTo>
                    <a:pt x="952" y="3810"/>
                    <a:pt x="1905" y="2857"/>
                    <a:pt x="19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0" name="Freeform: Shape 1499">
              <a:extLst>
                <a:ext uri="{FF2B5EF4-FFF2-40B4-BE49-F238E27FC236}">
                  <a16:creationId xmlns:a16="http://schemas.microsoft.com/office/drawing/2014/main" id="{89BD7E00-B9E7-4B03-94FC-0046BDFD9234}"/>
                </a:ext>
              </a:extLst>
            </p:cNvPr>
            <p:cNvSpPr/>
            <p:nvPr/>
          </p:nvSpPr>
          <p:spPr>
            <a:xfrm>
              <a:off x="5709911" y="4948903"/>
              <a:ext cx="56197" cy="32384"/>
            </a:xfrm>
            <a:custGeom>
              <a:avLst/>
              <a:gdLst>
                <a:gd name="connsiteX0" fmla="*/ 40958 w 56197"/>
                <a:gd name="connsiteY0" fmla="*/ 13335 h 32384"/>
                <a:gd name="connsiteX1" fmla="*/ 42863 w 56197"/>
                <a:gd name="connsiteY1" fmla="*/ 17145 h 32384"/>
                <a:gd name="connsiteX2" fmla="*/ 47625 w 56197"/>
                <a:gd name="connsiteY2" fmla="*/ 19050 h 32384"/>
                <a:gd name="connsiteX3" fmla="*/ 49530 w 56197"/>
                <a:gd name="connsiteY3" fmla="*/ 15240 h 32384"/>
                <a:gd name="connsiteX4" fmla="*/ 49530 w 56197"/>
                <a:gd name="connsiteY4" fmla="*/ 10478 h 32384"/>
                <a:gd name="connsiteX5" fmla="*/ 50483 w 56197"/>
                <a:gd name="connsiteY5" fmla="*/ 11430 h 32384"/>
                <a:gd name="connsiteX6" fmla="*/ 48578 w 56197"/>
                <a:gd name="connsiteY6" fmla="*/ 9525 h 32384"/>
                <a:gd name="connsiteX7" fmla="*/ 47625 w 56197"/>
                <a:gd name="connsiteY7" fmla="*/ 10478 h 32384"/>
                <a:gd name="connsiteX8" fmla="*/ 46673 w 56197"/>
                <a:gd name="connsiteY8" fmla="*/ 7620 h 32384"/>
                <a:gd name="connsiteX9" fmla="*/ 48578 w 56197"/>
                <a:gd name="connsiteY9" fmla="*/ 7620 h 32384"/>
                <a:gd name="connsiteX10" fmla="*/ 50483 w 56197"/>
                <a:gd name="connsiteY10" fmla="*/ 9525 h 32384"/>
                <a:gd name="connsiteX11" fmla="*/ 56198 w 56197"/>
                <a:gd name="connsiteY11" fmla="*/ 6667 h 32384"/>
                <a:gd name="connsiteX12" fmla="*/ 55245 w 56197"/>
                <a:gd name="connsiteY12" fmla="*/ 7620 h 32384"/>
                <a:gd name="connsiteX13" fmla="*/ 55245 w 56197"/>
                <a:gd name="connsiteY13" fmla="*/ 2857 h 32384"/>
                <a:gd name="connsiteX14" fmla="*/ 52388 w 56197"/>
                <a:gd name="connsiteY14" fmla="*/ 953 h 32384"/>
                <a:gd name="connsiteX15" fmla="*/ 52388 w 56197"/>
                <a:gd name="connsiteY15" fmla="*/ 1905 h 32384"/>
                <a:gd name="connsiteX16" fmla="*/ 47625 w 56197"/>
                <a:gd name="connsiteY16" fmla="*/ 1905 h 32384"/>
                <a:gd name="connsiteX17" fmla="*/ 47625 w 56197"/>
                <a:gd name="connsiteY17" fmla="*/ 0 h 32384"/>
                <a:gd name="connsiteX18" fmla="*/ 45720 w 56197"/>
                <a:gd name="connsiteY18" fmla="*/ 2857 h 32384"/>
                <a:gd name="connsiteX19" fmla="*/ 44768 w 56197"/>
                <a:gd name="connsiteY19" fmla="*/ 2857 h 32384"/>
                <a:gd name="connsiteX20" fmla="*/ 44768 w 56197"/>
                <a:gd name="connsiteY20" fmla="*/ 2857 h 32384"/>
                <a:gd name="connsiteX21" fmla="*/ 43815 w 56197"/>
                <a:gd name="connsiteY21" fmla="*/ 2857 h 32384"/>
                <a:gd name="connsiteX22" fmla="*/ 43815 w 56197"/>
                <a:gd name="connsiteY22" fmla="*/ 2857 h 32384"/>
                <a:gd name="connsiteX23" fmla="*/ 42863 w 56197"/>
                <a:gd name="connsiteY23" fmla="*/ 2857 h 32384"/>
                <a:gd name="connsiteX24" fmla="*/ 43815 w 56197"/>
                <a:gd name="connsiteY24" fmla="*/ 5715 h 32384"/>
                <a:gd name="connsiteX25" fmla="*/ 42863 w 56197"/>
                <a:gd name="connsiteY25" fmla="*/ 5715 h 32384"/>
                <a:gd name="connsiteX26" fmla="*/ 41910 w 56197"/>
                <a:gd name="connsiteY26" fmla="*/ 3810 h 32384"/>
                <a:gd name="connsiteX27" fmla="*/ 41910 w 56197"/>
                <a:gd name="connsiteY27" fmla="*/ 6667 h 32384"/>
                <a:gd name="connsiteX28" fmla="*/ 41910 w 56197"/>
                <a:gd name="connsiteY28" fmla="*/ 6667 h 32384"/>
                <a:gd name="connsiteX29" fmla="*/ 41910 w 56197"/>
                <a:gd name="connsiteY29" fmla="*/ 7620 h 32384"/>
                <a:gd name="connsiteX30" fmla="*/ 40958 w 56197"/>
                <a:gd name="connsiteY30" fmla="*/ 10478 h 32384"/>
                <a:gd name="connsiteX31" fmla="*/ 39053 w 56197"/>
                <a:gd name="connsiteY31" fmla="*/ 7620 h 32384"/>
                <a:gd name="connsiteX32" fmla="*/ 40005 w 56197"/>
                <a:gd name="connsiteY32" fmla="*/ 15240 h 32384"/>
                <a:gd name="connsiteX33" fmla="*/ 38100 w 56197"/>
                <a:gd name="connsiteY33" fmla="*/ 13335 h 32384"/>
                <a:gd name="connsiteX34" fmla="*/ 30480 w 56197"/>
                <a:gd name="connsiteY34" fmla="*/ 11430 h 32384"/>
                <a:gd name="connsiteX35" fmla="*/ 31433 w 56197"/>
                <a:gd name="connsiteY35" fmla="*/ 10478 h 32384"/>
                <a:gd name="connsiteX36" fmla="*/ 28575 w 56197"/>
                <a:gd name="connsiteY36" fmla="*/ 12382 h 32384"/>
                <a:gd name="connsiteX37" fmla="*/ 27623 w 56197"/>
                <a:gd name="connsiteY37" fmla="*/ 12382 h 32384"/>
                <a:gd name="connsiteX38" fmla="*/ 27623 w 56197"/>
                <a:gd name="connsiteY38" fmla="*/ 13335 h 32384"/>
                <a:gd name="connsiteX39" fmla="*/ 26670 w 56197"/>
                <a:gd name="connsiteY39" fmla="*/ 13335 h 32384"/>
                <a:gd name="connsiteX40" fmla="*/ 26670 w 56197"/>
                <a:gd name="connsiteY40" fmla="*/ 15240 h 32384"/>
                <a:gd name="connsiteX41" fmla="*/ 31433 w 56197"/>
                <a:gd name="connsiteY41" fmla="*/ 20955 h 32384"/>
                <a:gd name="connsiteX42" fmla="*/ 30480 w 56197"/>
                <a:gd name="connsiteY42" fmla="*/ 20955 h 32384"/>
                <a:gd name="connsiteX43" fmla="*/ 30480 w 56197"/>
                <a:gd name="connsiteY43" fmla="*/ 20955 h 32384"/>
                <a:gd name="connsiteX44" fmla="*/ 30480 w 56197"/>
                <a:gd name="connsiteY44" fmla="*/ 20955 h 32384"/>
                <a:gd name="connsiteX45" fmla="*/ 25718 w 56197"/>
                <a:gd name="connsiteY45" fmla="*/ 20003 h 32384"/>
                <a:gd name="connsiteX46" fmla="*/ 25718 w 56197"/>
                <a:gd name="connsiteY46" fmla="*/ 20955 h 32384"/>
                <a:gd name="connsiteX47" fmla="*/ 20955 w 56197"/>
                <a:gd name="connsiteY47" fmla="*/ 20003 h 32384"/>
                <a:gd name="connsiteX48" fmla="*/ 20003 w 56197"/>
                <a:gd name="connsiteY48" fmla="*/ 21907 h 32384"/>
                <a:gd name="connsiteX49" fmla="*/ 21908 w 56197"/>
                <a:gd name="connsiteY49" fmla="*/ 22860 h 32384"/>
                <a:gd name="connsiteX50" fmla="*/ 20955 w 56197"/>
                <a:gd name="connsiteY50" fmla="*/ 22860 h 32384"/>
                <a:gd name="connsiteX51" fmla="*/ 21908 w 56197"/>
                <a:gd name="connsiteY51" fmla="*/ 22860 h 32384"/>
                <a:gd name="connsiteX52" fmla="*/ 20955 w 56197"/>
                <a:gd name="connsiteY52" fmla="*/ 21907 h 32384"/>
                <a:gd name="connsiteX53" fmla="*/ 20955 w 56197"/>
                <a:gd name="connsiteY53" fmla="*/ 23813 h 32384"/>
                <a:gd name="connsiteX54" fmla="*/ 19050 w 56197"/>
                <a:gd name="connsiteY54" fmla="*/ 22860 h 32384"/>
                <a:gd name="connsiteX55" fmla="*/ 18098 w 56197"/>
                <a:gd name="connsiteY55" fmla="*/ 19050 h 32384"/>
                <a:gd name="connsiteX56" fmla="*/ 16193 w 56197"/>
                <a:gd name="connsiteY56" fmla="*/ 20003 h 32384"/>
                <a:gd name="connsiteX57" fmla="*/ 14288 w 56197"/>
                <a:gd name="connsiteY57" fmla="*/ 15240 h 32384"/>
                <a:gd name="connsiteX58" fmla="*/ 14288 w 56197"/>
                <a:gd name="connsiteY58" fmla="*/ 17145 h 32384"/>
                <a:gd name="connsiteX59" fmla="*/ 7620 w 56197"/>
                <a:gd name="connsiteY59" fmla="*/ 13335 h 32384"/>
                <a:gd name="connsiteX60" fmla="*/ 7620 w 56197"/>
                <a:gd name="connsiteY60" fmla="*/ 15240 h 32384"/>
                <a:gd name="connsiteX61" fmla="*/ 0 w 56197"/>
                <a:gd name="connsiteY61" fmla="*/ 12382 h 32384"/>
                <a:gd name="connsiteX62" fmla="*/ 953 w 56197"/>
                <a:gd name="connsiteY62" fmla="*/ 15240 h 32384"/>
                <a:gd name="connsiteX63" fmla="*/ 953 w 56197"/>
                <a:gd name="connsiteY63" fmla="*/ 14288 h 32384"/>
                <a:gd name="connsiteX64" fmla="*/ 1905 w 56197"/>
                <a:gd name="connsiteY64" fmla="*/ 17145 h 32384"/>
                <a:gd name="connsiteX65" fmla="*/ 0 w 56197"/>
                <a:gd name="connsiteY65" fmla="*/ 18097 h 32384"/>
                <a:gd name="connsiteX66" fmla="*/ 5715 w 56197"/>
                <a:gd name="connsiteY66" fmla="*/ 23813 h 32384"/>
                <a:gd name="connsiteX67" fmla="*/ 6668 w 56197"/>
                <a:gd name="connsiteY67" fmla="*/ 22860 h 32384"/>
                <a:gd name="connsiteX68" fmla="*/ 7620 w 56197"/>
                <a:gd name="connsiteY68" fmla="*/ 24765 h 32384"/>
                <a:gd name="connsiteX69" fmla="*/ 11430 w 56197"/>
                <a:gd name="connsiteY69" fmla="*/ 23813 h 32384"/>
                <a:gd name="connsiteX70" fmla="*/ 17145 w 56197"/>
                <a:gd name="connsiteY70" fmla="*/ 32385 h 32384"/>
                <a:gd name="connsiteX71" fmla="*/ 16193 w 56197"/>
                <a:gd name="connsiteY71" fmla="*/ 29528 h 32384"/>
                <a:gd name="connsiteX72" fmla="*/ 17145 w 56197"/>
                <a:gd name="connsiteY72" fmla="*/ 29528 h 32384"/>
                <a:gd name="connsiteX73" fmla="*/ 15240 w 56197"/>
                <a:gd name="connsiteY73" fmla="*/ 25717 h 32384"/>
                <a:gd name="connsiteX74" fmla="*/ 18098 w 56197"/>
                <a:gd name="connsiteY74" fmla="*/ 27622 h 32384"/>
                <a:gd name="connsiteX75" fmla="*/ 18098 w 56197"/>
                <a:gd name="connsiteY75" fmla="*/ 26670 h 32384"/>
                <a:gd name="connsiteX76" fmla="*/ 19050 w 56197"/>
                <a:gd name="connsiteY76" fmla="*/ 28575 h 32384"/>
                <a:gd name="connsiteX77" fmla="*/ 21908 w 56197"/>
                <a:gd name="connsiteY77" fmla="*/ 24765 h 32384"/>
                <a:gd name="connsiteX78" fmla="*/ 23813 w 56197"/>
                <a:gd name="connsiteY78" fmla="*/ 26670 h 32384"/>
                <a:gd name="connsiteX79" fmla="*/ 22860 w 56197"/>
                <a:gd name="connsiteY79" fmla="*/ 24765 h 32384"/>
                <a:gd name="connsiteX80" fmla="*/ 23813 w 56197"/>
                <a:gd name="connsiteY80" fmla="*/ 24765 h 32384"/>
                <a:gd name="connsiteX81" fmla="*/ 24765 w 56197"/>
                <a:gd name="connsiteY81" fmla="*/ 25717 h 32384"/>
                <a:gd name="connsiteX82" fmla="*/ 24765 w 56197"/>
                <a:gd name="connsiteY82" fmla="*/ 24765 h 32384"/>
                <a:gd name="connsiteX83" fmla="*/ 25718 w 56197"/>
                <a:gd name="connsiteY83" fmla="*/ 24765 h 32384"/>
                <a:gd name="connsiteX84" fmla="*/ 25718 w 56197"/>
                <a:gd name="connsiteY84" fmla="*/ 22860 h 32384"/>
                <a:gd name="connsiteX85" fmla="*/ 25718 w 56197"/>
                <a:gd name="connsiteY85" fmla="*/ 22860 h 32384"/>
                <a:gd name="connsiteX86" fmla="*/ 26670 w 56197"/>
                <a:gd name="connsiteY86" fmla="*/ 21907 h 32384"/>
                <a:gd name="connsiteX87" fmla="*/ 29528 w 56197"/>
                <a:gd name="connsiteY87" fmla="*/ 23813 h 32384"/>
                <a:gd name="connsiteX88" fmla="*/ 30480 w 56197"/>
                <a:gd name="connsiteY88" fmla="*/ 24765 h 32384"/>
                <a:gd name="connsiteX89" fmla="*/ 36195 w 56197"/>
                <a:gd name="connsiteY89" fmla="*/ 23813 h 32384"/>
                <a:gd name="connsiteX90" fmla="*/ 36195 w 56197"/>
                <a:gd name="connsiteY90" fmla="*/ 23813 h 32384"/>
                <a:gd name="connsiteX91" fmla="*/ 36195 w 56197"/>
                <a:gd name="connsiteY91" fmla="*/ 23813 h 32384"/>
                <a:gd name="connsiteX92" fmla="*/ 41910 w 56197"/>
                <a:gd name="connsiteY92" fmla="*/ 22860 h 32384"/>
                <a:gd name="connsiteX93" fmla="*/ 39053 w 56197"/>
                <a:gd name="connsiteY93" fmla="*/ 20955 h 32384"/>
                <a:gd name="connsiteX94" fmla="*/ 40005 w 56197"/>
                <a:gd name="connsiteY94" fmla="*/ 20003 h 32384"/>
                <a:gd name="connsiteX95" fmla="*/ 36195 w 56197"/>
                <a:gd name="connsiteY95" fmla="*/ 17145 h 32384"/>
                <a:gd name="connsiteX96" fmla="*/ 38100 w 56197"/>
                <a:gd name="connsiteY96" fmla="*/ 17145 h 32384"/>
                <a:gd name="connsiteX97" fmla="*/ 37148 w 56197"/>
                <a:gd name="connsiteY97" fmla="*/ 15240 h 32384"/>
                <a:gd name="connsiteX98" fmla="*/ 40958 w 56197"/>
                <a:gd name="connsiteY98" fmla="*/ 13335 h 32384"/>
                <a:gd name="connsiteX99" fmla="*/ 34290 w 56197"/>
                <a:gd name="connsiteY99" fmla="*/ 20955 h 32384"/>
                <a:gd name="connsiteX100" fmla="*/ 36195 w 56197"/>
                <a:gd name="connsiteY100" fmla="*/ 20955 h 32384"/>
                <a:gd name="connsiteX101" fmla="*/ 34290 w 56197"/>
                <a:gd name="connsiteY101" fmla="*/ 20955 h 32384"/>
                <a:gd name="connsiteX102" fmla="*/ 38100 w 56197"/>
                <a:gd name="connsiteY102" fmla="*/ 21907 h 32384"/>
                <a:gd name="connsiteX103" fmla="*/ 38100 w 56197"/>
                <a:gd name="connsiteY103" fmla="*/ 21907 h 32384"/>
                <a:gd name="connsiteX104" fmla="*/ 38100 w 56197"/>
                <a:gd name="connsiteY104" fmla="*/ 21907 h 32384"/>
                <a:gd name="connsiteX105" fmla="*/ 38100 w 56197"/>
                <a:gd name="connsiteY105" fmla="*/ 21907 h 3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56197" h="32384">
                  <a:moveTo>
                    <a:pt x="40958" y="13335"/>
                  </a:moveTo>
                  <a:cubicBezTo>
                    <a:pt x="41910" y="18097"/>
                    <a:pt x="42863" y="12382"/>
                    <a:pt x="42863" y="17145"/>
                  </a:cubicBezTo>
                  <a:cubicBezTo>
                    <a:pt x="43815" y="15240"/>
                    <a:pt x="46673" y="16192"/>
                    <a:pt x="47625" y="19050"/>
                  </a:cubicBezTo>
                  <a:cubicBezTo>
                    <a:pt x="49530" y="19050"/>
                    <a:pt x="48578" y="15240"/>
                    <a:pt x="49530" y="15240"/>
                  </a:cubicBezTo>
                  <a:lnTo>
                    <a:pt x="49530" y="10478"/>
                  </a:lnTo>
                  <a:cubicBezTo>
                    <a:pt x="49530" y="10478"/>
                    <a:pt x="50483" y="10478"/>
                    <a:pt x="50483" y="11430"/>
                  </a:cubicBezTo>
                  <a:lnTo>
                    <a:pt x="48578" y="9525"/>
                  </a:lnTo>
                  <a:cubicBezTo>
                    <a:pt x="48578" y="10478"/>
                    <a:pt x="47625" y="10478"/>
                    <a:pt x="47625" y="10478"/>
                  </a:cubicBezTo>
                  <a:lnTo>
                    <a:pt x="46673" y="7620"/>
                  </a:lnTo>
                  <a:lnTo>
                    <a:pt x="48578" y="7620"/>
                  </a:lnTo>
                  <a:cubicBezTo>
                    <a:pt x="49530" y="8572"/>
                    <a:pt x="50483" y="9525"/>
                    <a:pt x="50483" y="9525"/>
                  </a:cubicBezTo>
                  <a:cubicBezTo>
                    <a:pt x="52388" y="11430"/>
                    <a:pt x="54293" y="9525"/>
                    <a:pt x="56198" y="6667"/>
                  </a:cubicBezTo>
                  <a:cubicBezTo>
                    <a:pt x="56198" y="5715"/>
                    <a:pt x="53340" y="5715"/>
                    <a:pt x="55245" y="7620"/>
                  </a:cubicBezTo>
                  <a:cubicBezTo>
                    <a:pt x="51435" y="5715"/>
                    <a:pt x="56198" y="3810"/>
                    <a:pt x="55245" y="2857"/>
                  </a:cubicBezTo>
                  <a:lnTo>
                    <a:pt x="52388" y="953"/>
                  </a:lnTo>
                  <a:lnTo>
                    <a:pt x="52388" y="1905"/>
                  </a:lnTo>
                  <a:cubicBezTo>
                    <a:pt x="51435" y="953"/>
                    <a:pt x="49530" y="953"/>
                    <a:pt x="47625" y="1905"/>
                  </a:cubicBezTo>
                  <a:lnTo>
                    <a:pt x="47625" y="0"/>
                  </a:lnTo>
                  <a:cubicBezTo>
                    <a:pt x="45720" y="0"/>
                    <a:pt x="45720" y="1905"/>
                    <a:pt x="45720" y="2857"/>
                  </a:cubicBezTo>
                  <a:cubicBezTo>
                    <a:pt x="45720" y="2857"/>
                    <a:pt x="45720" y="2857"/>
                    <a:pt x="44768" y="2857"/>
                  </a:cubicBezTo>
                  <a:cubicBezTo>
                    <a:pt x="44768" y="2857"/>
                    <a:pt x="44768" y="2857"/>
                    <a:pt x="44768" y="2857"/>
                  </a:cubicBezTo>
                  <a:cubicBezTo>
                    <a:pt x="44768" y="2857"/>
                    <a:pt x="44768" y="2857"/>
                    <a:pt x="43815" y="2857"/>
                  </a:cubicBezTo>
                  <a:cubicBezTo>
                    <a:pt x="43815" y="2857"/>
                    <a:pt x="43815" y="2857"/>
                    <a:pt x="43815" y="2857"/>
                  </a:cubicBezTo>
                  <a:lnTo>
                    <a:pt x="42863" y="2857"/>
                  </a:lnTo>
                  <a:cubicBezTo>
                    <a:pt x="43815" y="2857"/>
                    <a:pt x="43815" y="4763"/>
                    <a:pt x="43815" y="5715"/>
                  </a:cubicBezTo>
                  <a:cubicBezTo>
                    <a:pt x="43815" y="5715"/>
                    <a:pt x="42863" y="5715"/>
                    <a:pt x="42863" y="5715"/>
                  </a:cubicBezTo>
                  <a:cubicBezTo>
                    <a:pt x="42863" y="4763"/>
                    <a:pt x="42863" y="3810"/>
                    <a:pt x="41910" y="3810"/>
                  </a:cubicBezTo>
                  <a:cubicBezTo>
                    <a:pt x="41910" y="4763"/>
                    <a:pt x="41910" y="5715"/>
                    <a:pt x="41910" y="6667"/>
                  </a:cubicBezTo>
                  <a:lnTo>
                    <a:pt x="41910" y="6667"/>
                  </a:lnTo>
                  <a:cubicBezTo>
                    <a:pt x="41910" y="6667"/>
                    <a:pt x="41910" y="7620"/>
                    <a:pt x="41910" y="7620"/>
                  </a:cubicBezTo>
                  <a:cubicBezTo>
                    <a:pt x="41910" y="8572"/>
                    <a:pt x="40958" y="9525"/>
                    <a:pt x="40958" y="10478"/>
                  </a:cubicBezTo>
                  <a:cubicBezTo>
                    <a:pt x="40958" y="7620"/>
                    <a:pt x="40005" y="9525"/>
                    <a:pt x="39053" y="7620"/>
                  </a:cubicBezTo>
                  <a:cubicBezTo>
                    <a:pt x="41910" y="12382"/>
                    <a:pt x="37148" y="11430"/>
                    <a:pt x="40005" y="15240"/>
                  </a:cubicBezTo>
                  <a:cubicBezTo>
                    <a:pt x="39053" y="17145"/>
                    <a:pt x="39053" y="14288"/>
                    <a:pt x="38100" y="13335"/>
                  </a:cubicBezTo>
                  <a:cubicBezTo>
                    <a:pt x="36195" y="12382"/>
                    <a:pt x="33338" y="12382"/>
                    <a:pt x="30480" y="11430"/>
                  </a:cubicBezTo>
                  <a:lnTo>
                    <a:pt x="31433" y="10478"/>
                  </a:lnTo>
                  <a:cubicBezTo>
                    <a:pt x="30480" y="9525"/>
                    <a:pt x="29528" y="11430"/>
                    <a:pt x="28575" y="12382"/>
                  </a:cubicBezTo>
                  <a:lnTo>
                    <a:pt x="27623" y="12382"/>
                  </a:lnTo>
                  <a:cubicBezTo>
                    <a:pt x="27623" y="12382"/>
                    <a:pt x="27623" y="12382"/>
                    <a:pt x="27623" y="13335"/>
                  </a:cubicBezTo>
                  <a:cubicBezTo>
                    <a:pt x="27623" y="13335"/>
                    <a:pt x="26670" y="13335"/>
                    <a:pt x="26670" y="13335"/>
                  </a:cubicBezTo>
                  <a:lnTo>
                    <a:pt x="26670" y="15240"/>
                  </a:lnTo>
                  <a:cubicBezTo>
                    <a:pt x="27623" y="17145"/>
                    <a:pt x="30480" y="18097"/>
                    <a:pt x="31433" y="20955"/>
                  </a:cubicBezTo>
                  <a:cubicBezTo>
                    <a:pt x="31433" y="20955"/>
                    <a:pt x="31433" y="20955"/>
                    <a:pt x="30480" y="20955"/>
                  </a:cubicBezTo>
                  <a:lnTo>
                    <a:pt x="30480" y="20955"/>
                  </a:lnTo>
                  <a:cubicBezTo>
                    <a:pt x="30480" y="20955"/>
                    <a:pt x="30480" y="20955"/>
                    <a:pt x="30480" y="20955"/>
                  </a:cubicBezTo>
                  <a:cubicBezTo>
                    <a:pt x="28575" y="21907"/>
                    <a:pt x="27623" y="20955"/>
                    <a:pt x="25718" y="20003"/>
                  </a:cubicBezTo>
                  <a:cubicBezTo>
                    <a:pt x="25718" y="20003"/>
                    <a:pt x="25718" y="20955"/>
                    <a:pt x="25718" y="20955"/>
                  </a:cubicBezTo>
                  <a:cubicBezTo>
                    <a:pt x="24765" y="20003"/>
                    <a:pt x="21908" y="20003"/>
                    <a:pt x="20955" y="20003"/>
                  </a:cubicBezTo>
                  <a:lnTo>
                    <a:pt x="20003" y="21907"/>
                  </a:lnTo>
                  <a:cubicBezTo>
                    <a:pt x="20003" y="22860"/>
                    <a:pt x="21908" y="21907"/>
                    <a:pt x="21908" y="22860"/>
                  </a:cubicBezTo>
                  <a:lnTo>
                    <a:pt x="20955" y="22860"/>
                  </a:lnTo>
                  <a:cubicBezTo>
                    <a:pt x="20955" y="22860"/>
                    <a:pt x="20955" y="22860"/>
                    <a:pt x="21908" y="22860"/>
                  </a:cubicBezTo>
                  <a:cubicBezTo>
                    <a:pt x="21908" y="22860"/>
                    <a:pt x="20955" y="23813"/>
                    <a:pt x="20955" y="21907"/>
                  </a:cubicBezTo>
                  <a:lnTo>
                    <a:pt x="20955" y="23813"/>
                  </a:lnTo>
                  <a:cubicBezTo>
                    <a:pt x="20003" y="21907"/>
                    <a:pt x="20003" y="25717"/>
                    <a:pt x="19050" y="22860"/>
                  </a:cubicBezTo>
                  <a:cubicBezTo>
                    <a:pt x="20955" y="22860"/>
                    <a:pt x="18098" y="20955"/>
                    <a:pt x="18098" y="19050"/>
                  </a:cubicBezTo>
                  <a:cubicBezTo>
                    <a:pt x="17145" y="20003"/>
                    <a:pt x="16193" y="20003"/>
                    <a:pt x="16193" y="20003"/>
                  </a:cubicBezTo>
                  <a:cubicBezTo>
                    <a:pt x="17145" y="18097"/>
                    <a:pt x="14288" y="16192"/>
                    <a:pt x="14288" y="15240"/>
                  </a:cubicBezTo>
                  <a:cubicBezTo>
                    <a:pt x="15240" y="18097"/>
                    <a:pt x="12383" y="15240"/>
                    <a:pt x="14288" y="17145"/>
                  </a:cubicBezTo>
                  <a:cubicBezTo>
                    <a:pt x="11430" y="19050"/>
                    <a:pt x="8573" y="14288"/>
                    <a:pt x="7620" y="13335"/>
                  </a:cubicBezTo>
                  <a:cubicBezTo>
                    <a:pt x="7620" y="14288"/>
                    <a:pt x="6668" y="14288"/>
                    <a:pt x="7620" y="15240"/>
                  </a:cubicBezTo>
                  <a:cubicBezTo>
                    <a:pt x="5715" y="10478"/>
                    <a:pt x="953" y="11430"/>
                    <a:pt x="0" y="12382"/>
                  </a:cubicBezTo>
                  <a:cubicBezTo>
                    <a:pt x="953" y="14288"/>
                    <a:pt x="-952" y="13335"/>
                    <a:pt x="953" y="15240"/>
                  </a:cubicBezTo>
                  <a:cubicBezTo>
                    <a:pt x="953" y="14288"/>
                    <a:pt x="953" y="14288"/>
                    <a:pt x="953" y="14288"/>
                  </a:cubicBezTo>
                  <a:cubicBezTo>
                    <a:pt x="953" y="15240"/>
                    <a:pt x="1905" y="16192"/>
                    <a:pt x="1905" y="17145"/>
                  </a:cubicBezTo>
                  <a:lnTo>
                    <a:pt x="0" y="18097"/>
                  </a:lnTo>
                  <a:cubicBezTo>
                    <a:pt x="953" y="20955"/>
                    <a:pt x="3810" y="22860"/>
                    <a:pt x="5715" y="23813"/>
                  </a:cubicBezTo>
                  <a:cubicBezTo>
                    <a:pt x="5715" y="22860"/>
                    <a:pt x="6668" y="22860"/>
                    <a:pt x="6668" y="22860"/>
                  </a:cubicBezTo>
                  <a:cubicBezTo>
                    <a:pt x="5715" y="24765"/>
                    <a:pt x="6668" y="23813"/>
                    <a:pt x="7620" y="24765"/>
                  </a:cubicBezTo>
                  <a:cubicBezTo>
                    <a:pt x="7620" y="21907"/>
                    <a:pt x="10478" y="25717"/>
                    <a:pt x="11430" y="23813"/>
                  </a:cubicBezTo>
                  <a:cubicBezTo>
                    <a:pt x="12383" y="28575"/>
                    <a:pt x="15240" y="29528"/>
                    <a:pt x="17145" y="32385"/>
                  </a:cubicBezTo>
                  <a:cubicBezTo>
                    <a:pt x="18098" y="30480"/>
                    <a:pt x="16193" y="32385"/>
                    <a:pt x="16193" y="29528"/>
                  </a:cubicBezTo>
                  <a:lnTo>
                    <a:pt x="17145" y="29528"/>
                  </a:lnTo>
                  <a:cubicBezTo>
                    <a:pt x="16193" y="26670"/>
                    <a:pt x="15240" y="29528"/>
                    <a:pt x="15240" y="25717"/>
                  </a:cubicBezTo>
                  <a:cubicBezTo>
                    <a:pt x="16193" y="24765"/>
                    <a:pt x="17145" y="26670"/>
                    <a:pt x="18098" y="27622"/>
                  </a:cubicBezTo>
                  <a:cubicBezTo>
                    <a:pt x="18098" y="27622"/>
                    <a:pt x="18098" y="26670"/>
                    <a:pt x="18098" y="26670"/>
                  </a:cubicBezTo>
                  <a:lnTo>
                    <a:pt x="19050" y="28575"/>
                  </a:lnTo>
                  <a:cubicBezTo>
                    <a:pt x="20003" y="25717"/>
                    <a:pt x="20955" y="26670"/>
                    <a:pt x="21908" y="24765"/>
                  </a:cubicBezTo>
                  <a:lnTo>
                    <a:pt x="23813" y="26670"/>
                  </a:lnTo>
                  <a:lnTo>
                    <a:pt x="22860" y="24765"/>
                  </a:lnTo>
                  <a:lnTo>
                    <a:pt x="23813" y="24765"/>
                  </a:lnTo>
                  <a:cubicBezTo>
                    <a:pt x="23813" y="24765"/>
                    <a:pt x="23813" y="25717"/>
                    <a:pt x="24765" y="25717"/>
                  </a:cubicBezTo>
                  <a:cubicBezTo>
                    <a:pt x="24765" y="25717"/>
                    <a:pt x="24765" y="24765"/>
                    <a:pt x="24765" y="24765"/>
                  </a:cubicBezTo>
                  <a:lnTo>
                    <a:pt x="25718" y="24765"/>
                  </a:lnTo>
                  <a:lnTo>
                    <a:pt x="25718" y="22860"/>
                  </a:lnTo>
                  <a:cubicBezTo>
                    <a:pt x="25718" y="22860"/>
                    <a:pt x="25718" y="22860"/>
                    <a:pt x="25718" y="22860"/>
                  </a:cubicBezTo>
                  <a:cubicBezTo>
                    <a:pt x="25718" y="21907"/>
                    <a:pt x="25718" y="21907"/>
                    <a:pt x="26670" y="21907"/>
                  </a:cubicBezTo>
                  <a:cubicBezTo>
                    <a:pt x="27623" y="23813"/>
                    <a:pt x="28575" y="23813"/>
                    <a:pt x="29528" y="23813"/>
                  </a:cubicBezTo>
                  <a:cubicBezTo>
                    <a:pt x="29528" y="23813"/>
                    <a:pt x="30480" y="23813"/>
                    <a:pt x="30480" y="24765"/>
                  </a:cubicBezTo>
                  <a:cubicBezTo>
                    <a:pt x="32385" y="23813"/>
                    <a:pt x="34290" y="23813"/>
                    <a:pt x="36195" y="23813"/>
                  </a:cubicBezTo>
                  <a:cubicBezTo>
                    <a:pt x="36195" y="23813"/>
                    <a:pt x="36195" y="23813"/>
                    <a:pt x="36195" y="23813"/>
                  </a:cubicBezTo>
                  <a:cubicBezTo>
                    <a:pt x="36195" y="23813"/>
                    <a:pt x="36195" y="23813"/>
                    <a:pt x="36195" y="23813"/>
                  </a:cubicBezTo>
                  <a:cubicBezTo>
                    <a:pt x="38100" y="23813"/>
                    <a:pt x="40005" y="23813"/>
                    <a:pt x="41910" y="22860"/>
                  </a:cubicBezTo>
                  <a:cubicBezTo>
                    <a:pt x="40958" y="20955"/>
                    <a:pt x="39053" y="24765"/>
                    <a:pt x="39053" y="20955"/>
                  </a:cubicBezTo>
                  <a:lnTo>
                    <a:pt x="40005" y="20003"/>
                  </a:lnTo>
                  <a:cubicBezTo>
                    <a:pt x="38100" y="21907"/>
                    <a:pt x="38100" y="16192"/>
                    <a:pt x="36195" y="17145"/>
                  </a:cubicBezTo>
                  <a:cubicBezTo>
                    <a:pt x="36195" y="14288"/>
                    <a:pt x="38100" y="16192"/>
                    <a:pt x="38100" y="17145"/>
                  </a:cubicBezTo>
                  <a:lnTo>
                    <a:pt x="37148" y="15240"/>
                  </a:lnTo>
                  <a:cubicBezTo>
                    <a:pt x="40005" y="11430"/>
                    <a:pt x="40005" y="18097"/>
                    <a:pt x="40958" y="13335"/>
                  </a:cubicBezTo>
                  <a:close/>
                  <a:moveTo>
                    <a:pt x="34290" y="20955"/>
                  </a:moveTo>
                  <a:cubicBezTo>
                    <a:pt x="35243" y="20003"/>
                    <a:pt x="35243" y="20003"/>
                    <a:pt x="36195" y="20955"/>
                  </a:cubicBezTo>
                  <a:cubicBezTo>
                    <a:pt x="35243" y="21907"/>
                    <a:pt x="34290" y="21907"/>
                    <a:pt x="34290" y="20955"/>
                  </a:cubicBezTo>
                  <a:close/>
                  <a:moveTo>
                    <a:pt x="38100" y="21907"/>
                  </a:moveTo>
                  <a:cubicBezTo>
                    <a:pt x="38100" y="21907"/>
                    <a:pt x="38100" y="22860"/>
                    <a:pt x="38100" y="21907"/>
                  </a:cubicBezTo>
                  <a:lnTo>
                    <a:pt x="38100" y="21907"/>
                  </a:lnTo>
                  <a:cubicBezTo>
                    <a:pt x="38100" y="21907"/>
                    <a:pt x="38100" y="21907"/>
                    <a:pt x="38100" y="21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1" name="Freeform: Shape 1500">
              <a:extLst>
                <a:ext uri="{FF2B5EF4-FFF2-40B4-BE49-F238E27FC236}">
                  <a16:creationId xmlns:a16="http://schemas.microsoft.com/office/drawing/2014/main" id="{0EC45E47-C2DB-4934-BC11-3143FA4D7C30}"/>
                </a:ext>
              </a:extLst>
            </p:cNvPr>
            <p:cNvSpPr/>
            <p:nvPr/>
          </p:nvSpPr>
          <p:spPr>
            <a:xfrm>
              <a:off x="5754678" y="4955570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lnTo>
                    <a:pt x="0" y="0"/>
                  </a:ln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2" name="Freeform: Shape 1501">
              <a:extLst>
                <a:ext uri="{FF2B5EF4-FFF2-40B4-BE49-F238E27FC236}">
                  <a16:creationId xmlns:a16="http://schemas.microsoft.com/office/drawing/2014/main" id="{6F13A0BE-A9E7-46CE-9CDE-5C4623E91D20}"/>
                </a:ext>
              </a:extLst>
            </p:cNvPr>
            <p:cNvSpPr/>
            <p:nvPr/>
          </p:nvSpPr>
          <p:spPr>
            <a:xfrm>
              <a:off x="5791826" y="4884430"/>
              <a:ext cx="952" cy="2001"/>
            </a:xfrm>
            <a:custGeom>
              <a:avLst/>
              <a:gdLst>
                <a:gd name="connsiteX0" fmla="*/ 952 w 952"/>
                <a:gd name="connsiteY0" fmla="*/ 1607 h 2001"/>
                <a:gd name="connsiteX1" fmla="*/ 0 w 952"/>
                <a:gd name="connsiteY1" fmla="*/ 655 h 2001"/>
                <a:gd name="connsiteX2" fmla="*/ 952 w 952"/>
                <a:gd name="connsiteY2" fmla="*/ 1607 h 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001">
                  <a:moveTo>
                    <a:pt x="952" y="1607"/>
                  </a:moveTo>
                  <a:cubicBezTo>
                    <a:pt x="0" y="1607"/>
                    <a:pt x="0" y="-1250"/>
                    <a:pt x="0" y="655"/>
                  </a:cubicBezTo>
                  <a:cubicBezTo>
                    <a:pt x="952" y="1607"/>
                    <a:pt x="0" y="2560"/>
                    <a:pt x="952" y="16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3" name="Freeform: Shape 1502">
              <a:extLst>
                <a:ext uri="{FF2B5EF4-FFF2-40B4-BE49-F238E27FC236}">
                  <a16:creationId xmlns:a16="http://schemas.microsoft.com/office/drawing/2014/main" id="{F63DD434-7537-4A68-A643-902AB57BE3A7}"/>
                </a:ext>
              </a:extLst>
            </p:cNvPr>
            <p:cNvSpPr/>
            <p:nvPr/>
          </p:nvSpPr>
          <p:spPr>
            <a:xfrm>
              <a:off x="5782830" y="4899372"/>
              <a:ext cx="2328" cy="2857"/>
            </a:xfrm>
            <a:custGeom>
              <a:avLst/>
              <a:gdLst>
                <a:gd name="connsiteX0" fmla="*/ 423 w 2328"/>
                <a:gd name="connsiteY0" fmla="*/ 0 h 2857"/>
                <a:gd name="connsiteX1" fmla="*/ 423 w 2328"/>
                <a:gd name="connsiteY1" fmla="*/ 1905 h 2857"/>
                <a:gd name="connsiteX2" fmla="*/ 2328 w 2328"/>
                <a:gd name="connsiteY2" fmla="*/ 2858 h 2857"/>
                <a:gd name="connsiteX3" fmla="*/ 2328 w 2328"/>
                <a:gd name="connsiteY3" fmla="*/ 953 h 2857"/>
                <a:gd name="connsiteX4" fmla="*/ 423 w 2328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8" h="2857">
                  <a:moveTo>
                    <a:pt x="423" y="0"/>
                  </a:moveTo>
                  <a:cubicBezTo>
                    <a:pt x="-529" y="1905"/>
                    <a:pt x="423" y="0"/>
                    <a:pt x="423" y="1905"/>
                  </a:cubicBezTo>
                  <a:lnTo>
                    <a:pt x="2328" y="2858"/>
                  </a:lnTo>
                  <a:lnTo>
                    <a:pt x="2328" y="953"/>
                  </a:lnTo>
                  <a:cubicBezTo>
                    <a:pt x="1376" y="2858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4" name="Freeform: Shape 1503">
              <a:extLst>
                <a:ext uri="{FF2B5EF4-FFF2-40B4-BE49-F238E27FC236}">
                  <a16:creationId xmlns:a16="http://schemas.microsoft.com/office/drawing/2014/main" id="{AA511DAC-7E1B-4CBE-B23B-B975C4F0D27D}"/>
                </a:ext>
              </a:extLst>
            </p:cNvPr>
            <p:cNvSpPr/>
            <p:nvPr/>
          </p:nvSpPr>
          <p:spPr>
            <a:xfrm>
              <a:off x="5784206" y="4899372"/>
              <a:ext cx="1190" cy="2164"/>
            </a:xfrm>
            <a:custGeom>
              <a:avLst/>
              <a:gdLst>
                <a:gd name="connsiteX0" fmla="*/ 952 w 1190"/>
                <a:gd name="connsiteY0" fmla="*/ 0 h 2164"/>
                <a:gd name="connsiteX1" fmla="*/ 0 w 1190"/>
                <a:gd name="connsiteY1" fmla="*/ 1905 h 2164"/>
                <a:gd name="connsiteX2" fmla="*/ 952 w 1190"/>
                <a:gd name="connsiteY2" fmla="*/ 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2164">
                  <a:moveTo>
                    <a:pt x="952" y="0"/>
                  </a:moveTo>
                  <a:cubicBezTo>
                    <a:pt x="0" y="0"/>
                    <a:pt x="0" y="953"/>
                    <a:pt x="0" y="1905"/>
                  </a:cubicBezTo>
                  <a:cubicBezTo>
                    <a:pt x="1905" y="2858"/>
                    <a:pt x="952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5" name="Freeform: Shape 1504">
              <a:extLst>
                <a:ext uri="{FF2B5EF4-FFF2-40B4-BE49-F238E27FC236}">
                  <a16:creationId xmlns:a16="http://schemas.microsoft.com/office/drawing/2014/main" id="{66343B03-6C46-445F-ACA7-2B88CDB6314E}"/>
                </a:ext>
              </a:extLst>
            </p:cNvPr>
            <p:cNvSpPr/>
            <p:nvPr/>
          </p:nvSpPr>
          <p:spPr>
            <a:xfrm>
              <a:off x="5796589" y="4868077"/>
              <a:ext cx="952" cy="1767"/>
            </a:xfrm>
            <a:custGeom>
              <a:avLst/>
              <a:gdLst>
                <a:gd name="connsiteX0" fmla="*/ 0 w 952"/>
                <a:gd name="connsiteY0" fmla="*/ 815 h 1767"/>
                <a:gd name="connsiteX1" fmla="*/ 952 w 952"/>
                <a:gd name="connsiteY1" fmla="*/ 1767 h 1767"/>
                <a:gd name="connsiteX2" fmla="*/ 0 w 952"/>
                <a:gd name="connsiteY2" fmla="*/ 815 h 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767">
                  <a:moveTo>
                    <a:pt x="0" y="815"/>
                  </a:moveTo>
                  <a:cubicBezTo>
                    <a:pt x="0" y="1767"/>
                    <a:pt x="952" y="1767"/>
                    <a:pt x="952" y="1767"/>
                  </a:cubicBezTo>
                  <a:cubicBezTo>
                    <a:pt x="952" y="815"/>
                    <a:pt x="952" y="-1090"/>
                    <a:pt x="0" y="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6" name="Freeform: Shape 1505">
              <a:extLst>
                <a:ext uri="{FF2B5EF4-FFF2-40B4-BE49-F238E27FC236}">
                  <a16:creationId xmlns:a16="http://schemas.microsoft.com/office/drawing/2014/main" id="{D2A714F4-D201-433C-868A-21F5E0617BB8}"/>
                </a:ext>
              </a:extLst>
            </p:cNvPr>
            <p:cNvSpPr/>
            <p:nvPr/>
          </p:nvSpPr>
          <p:spPr>
            <a:xfrm>
              <a:off x="5806114" y="4826559"/>
              <a:ext cx="8572" cy="7937"/>
            </a:xfrm>
            <a:custGeom>
              <a:avLst/>
              <a:gdLst>
                <a:gd name="connsiteX0" fmla="*/ 8572 w 8572"/>
                <a:gd name="connsiteY0" fmla="*/ 7091 h 7937"/>
                <a:gd name="connsiteX1" fmla="*/ 6668 w 8572"/>
                <a:gd name="connsiteY1" fmla="*/ 3281 h 7937"/>
                <a:gd name="connsiteX2" fmla="*/ 5715 w 8572"/>
                <a:gd name="connsiteY2" fmla="*/ 4233 h 7937"/>
                <a:gd name="connsiteX3" fmla="*/ 6668 w 8572"/>
                <a:gd name="connsiteY3" fmla="*/ 2328 h 7937"/>
                <a:gd name="connsiteX4" fmla="*/ 2857 w 8572"/>
                <a:gd name="connsiteY4" fmla="*/ 423 h 7937"/>
                <a:gd name="connsiteX5" fmla="*/ 1905 w 8572"/>
                <a:gd name="connsiteY5" fmla="*/ 423 h 7937"/>
                <a:gd name="connsiteX6" fmla="*/ 952 w 8572"/>
                <a:gd name="connsiteY6" fmla="*/ 423 h 7937"/>
                <a:gd name="connsiteX7" fmla="*/ 2857 w 8572"/>
                <a:gd name="connsiteY7" fmla="*/ 2328 h 7937"/>
                <a:gd name="connsiteX8" fmla="*/ 2857 w 8572"/>
                <a:gd name="connsiteY8" fmla="*/ 3281 h 7937"/>
                <a:gd name="connsiteX9" fmla="*/ 1905 w 8572"/>
                <a:gd name="connsiteY9" fmla="*/ 3281 h 7937"/>
                <a:gd name="connsiteX10" fmla="*/ 1905 w 8572"/>
                <a:gd name="connsiteY10" fmla="*/ 4233 h 7937"/>
                <a:gd name="connsiteX11" fmla="*/ 0 w 8572"/>
                <a:gd name="connsiteY11" fmla="*/ 2328 h 7937"/>
                <a:gd name="connsiteX12" fmla="*/ 952 w 8572"/>
                <a:gd name="connsiteY12" fmla="*/ 6138 h 7937"/>
                <a:gd name="connsiteX13" fmla="*/ 1905 w 8572"/>
                <a:gd name="connsiteY13" fmla="*/ 5186 h 7937"/>
                <a:gd name="connsiteX14" fmla="*/ 2857 w 8572"/>
                <a:gd name="connsiteY14" fmla="*/ 5186 h 7937"/>
                <a:gd name="connsiteX15" fmla="*/ 2857 w 8572"/>
                <a:gd name="connsiteY15" fmla="*/ 3281 h 7937"/>
                <a:gd name="connsiteX16" fmla="*/ 2857 w 8572"/>
                <a:gd name="connsiteY16" fmla="*/ 3281 h 7937"/>
                <a:gd name="connsiteX17" fmla="*/ 2857 w 8572"/>
                <a:gd name="connsiteY17" fmla="*/ 3281 h 7937"/>
                <a:gd name="connsiteX18" fmla="*/ 3810 w 8572"/>
                <a:gd name="connsiteY18" fmla="*/ 4233 h 7937"/>
                <a:gd name="connsiteX19" fmla="*/ 3810 w 8572"/>
                <a:gd name="connsiteY19" fmla="*/ 4233 h 7937"/>
                <a:gd name="connsiteX20" fmla="*/ 6668 w 8572"/>
                <a:gd name="connsiteY20" fmla="*/ 5186 h 7937"/>
                <a:gd name="connsiteX21" fmla="*/ 5715 w 8572"/>
                <a:gd name="connsiteY21" fmla="*/ 7091 h 7937"/>
                <a:gd name="connsiteX22" fmla="*/ 8572 w 8572"/>
                <a:gd name="connsiteY22" fmla="*/ 7091 h 7937"/>
                <a:gd name="connsiteX23" fmla="*/ 2857 w 8572"/>
                <a:gd name="connsiteY23" fmla="*/ 1376 h 7937"/>
                <a:gd name="connsiteX24" fmla="*/ 2857 w 8572"/>
                <a:gd name="connsiteY24" fmla="*/ 1376 h 7937"/>
                <a:gd name="connsiteX25" fmla="*/ 2857 w 8572"/>
                <a:gd name="connsiteY25" fmla="*/ 1376 h 7937"/>
                <a:gd name="connsiteX26" fmla="*/ 2857 w 8572"/>
                <a:gd name="connsiteY26" fmla="*/ 1376 h 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572" h="7937">
                  <a:moveTo>
                    <a:pt x="8572" y="7091"/>
                  </a:moveTo>
                  <a:cubicBezTo>
                    <a:pt x="5715" y="8043"/>
                    <a:pt x="8572" y="4233"/>
                    <a:pt x="6668" y="3281"/>
                  </a:cubicBezTo>
                  <a:cubicBezTo>
                    <a:pt x="6668" y="4233"/>
                    <a:pt x="5715" y="4233"/>
                    <a:pt x="5715" y="4233"/>
                  </a:cubicBezTo>
                  <a:cubicBezTo>
                    <a:pt x="5715" y="3281"/>
                    <a:pt x="5715" y="3281"/>
                    <a:pt x="6668" y="2328"/>
                  </a:cubicBezTo>
                  <a:cubicBezTo>
                    <a:pt x="5715" y="2328"/>
                    <a:pt x="3810" y="423"/>
                    <a:pt x="2857" y="423"/>
                  </a:cubicBezTo>
                  <a:cubicBezTo>
                    <a:pt x="2857" y="423"/>
                    <a:pt x="1905" y="423"/>
                    <a:pt x="1905" y="423"/>
                  </a:cubicBezTo>
                  <a:cubicBezTo>
                    <a:pt x="1905" y="423"/>
                    <a:pt x="952" y="-529"/>
                    <a:pt x="952" y="423"/>
                  </a:cubicBezTo>
                  <a:cubicBezTo>
                    <a:pt x="952" y="2328"/>
                    <a:pt x="2857" y="1376"/>
                    <a:pt x="2857" y="2328"/>
                  </a:cubicBezTo>
                  <a:cubicBezTo>
                    <a:pt x="2857" y="2328"/>
                    <a:pt x="2857" y="2328"/>
                    <a:pt x="2857" y="3281"/>
                  </a:cubicBezTo>
                  <a:lnTo>
                    <a:pt x="1905" y="3281"/>
                  </a:lnTo>
                  <a:cubicBezTo>
                    <a:pt x="1905" y="4233"/>
                    <a:pt x="1905" y="4233"/>
                    <a:pt x="1905" y="4233"/>
                  </a:cubicBezTo>
                  <a:cubicBezTo>
                    <a:pt x="952" y="4233"/>
                    <a:pt x="952" y="1376"/>
                    <a:pt x="0" y="2328"/>
                  </a:cubicBezTo>
                  <a:lnTo>
                    <a:pt x="952" y="6138"/>
                  </a:lnTo>
                  <a:lnTo>
                    <a:pt x="1905" y="5186"/>
                  </a:lnTo>
                  <a:cubicBezTo>
                    <a:pt x="1905" y="5186"/>
                    <a:pt x="1905" y="5186"/>
                    <a:pt x="2857" y="5186"/>
                  </a:cubicBezTo>
                  <a:lnTo>
                    <a:pt x="2857" y="3281"/>
                  </a:lnTo>
                  <a:cubicBezTo>
                    <a:pt x="2857" y="3281"/>
                    <a:pt x="2857" y="3281"/>
                    <a:pt x="2857" y="3281"/>
                  </a:cubicBezTo>
                  <a:lnTo>
                    <a:pt x="2857" y="3281"/>
                  </a:lnTo>
                  <a:lnTo>
                    <a:pt x="3810" y="4233"/>
                  </a:lnTo>
                  <a:cubicBezTo>
                    <a:pt x="3810" y="4233"/>
                    <a:pt x="3810" y="4233"/>
                    <a:pt x="3810" y="4233"/>
                  </a:cubicBezTo>
                  <a:lnTo>
                    <a:pt x="6668" y="5186"/>
                  </a:lnTo>
                  <a:lnTo>
                    <a:pt x="5715" y="7091"/>
                  </a:lnTo>
                  <a:cubicBezTo>
                    <a:pt x="7620" y="8996"/>
                    <a:pt x="8572" y="7091"/>
                    <a:pt x="8572" y="7091"/>
                  </a:cubicBezTo>
                  <a:close/>
                  <a:moveTo>
                    <a:pt x="2857" y="1376"/>
                  </a:moveTo>
                  <a:cubicBezTo>
                    <a:pt x="2857" y="1376"/>
                    <a:pt x="2857" y="1376"/>
                    <a:pt x="2857" y="1376"/>
                  </a:cubicBezTo>
                  <a:cubicBezTo>
                    <a:pt x="2857" y="1376"/>
                    <a:pt x="2857" y="1376"/>
                    <a:pt x="2857" y="1376"/>
                  </a:cubicBezTo>
                  <a:cubicBezTo>
                    <a:pt x="2857" y="1376"/>
                    <a:pt x="2857" y="1376"/>
                    <a:pt x="2857" y="1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7" name="Freeform: Shape 1506">
              <a:extLst>
                <a:ext uri="{FF2B5EF4-FFF2-40B4-BE49-F238E27FC236}">
                  <a16:creationId xmlns:a16="http://schemas.microsoft.com/office/drawing/2014/main" id="{2379334B-C6FC-4E82-9D53-4D9972441B6A}"/>
                </a:ext>
              </a:extLst>
            </p:cNvPr>
            <p:cNvSpPr/>
            <p:nvPr/>
          </p:nvSpPr>
          <p:spPr>
            <a:xfrm>
              <a:off x="5842309" y="4732685"/>
              <a:ext cx="4127" cy="6667"/>
            </a:xfrm>
            <a:custGeom>
              <a:avLst/>
              <a:gdLst>
                <a:gd name="connsiteX0" fmla="*/ 2857 w 4127"/>
                <a:gd name="connsiteY0" fmla="*/ 0 h 6667"/>
                <a:gd name="connsiteX1" fmla="*/ 2857 w 4127"/>
                <a:gd name="connsiteY1" fmla="*/ 4763 h 6667"/>
                <a:gd name="connsiteX2" fmla="*/ 1905 w 4127"/>
                <a:gd name="connsiteY2" fmla="*/ 3810 h 6667"/>
                <a:gd name="connsiteX3" fmla="*/ 1905 w 4127"/>
                <a:gd name="connsiteY3" fmla="*/ 953 h 6667"/>
                <a:gd name="connsiteX4" fmla="*/ 1905 w 4127"/>
                <a:gd name="connsiteY4" fmla="*/ 2858 h 6667"/>
                <a:gd name="connsiteX5" fmla="*/ 0 w 4127"/>
                <a:gd name="connsiteY5" fmla="*/ 2858 h 6667"/>
                <a:gd name="connsiteX6" fmla="*/ 2857 w 4127"/>
                <a:gd name="connsiteY6" fmla="*/ 6668 h 6667"/>
                <a:gd name="connsiteX7" fmla="*/ 3810 w 4127"/>
                <a:gd name="connsiteY7" fmla="*/ 1905 h 6667"/>
                <a:gd name="connsiteX8" fmla="*/ 2857 w 4127"/>
                <a:gd name="connsiteY8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27" h="6667">
                  <a:moveTo>
                    <a:pt x="2857" y="0"/>
                  </a:moveTo>
                  <a:cubicBezTo>
                    <a:pt x="2857" y="953"/>
                    <a:pt x="5715" y="4763"/>
                    <a:pt x="2857" y="4763"/>
                  </a:cubicBezTo>
                  <a:cubicBezTo>
                    <a:pt x="2857" y="4763"/>
                    <a:pt x="1905" y="3810"/>
                    <a:pt x="1905" y="3810"/>
                  </a:cubicBezTo>
                  <a:cubicBezTo>
                    <a:pt x="2857" y="2858"/>
                    <a:pt x="3810" y="1905"/>
                    <a:pt x="1905" y="953"/>
                  </a:cubicBezTo>
                  <a:lnTo>
                    <a:pt x="1905" y="2858"/>
                  </a:lnTo>
                  <a:lnTo>
                    <a:pt x="0" y="2858"/>
                  </a:lnTo>
                  <a:cubicBezTo>
                    <a:pt x="0" y="4763"/>
                    <a:pt x="1905" y="5715"/>
                    <a:pt x="2857" y="6668"/>
                  </a:cubicBezTo>
                  <a:cubicBezTo>
                    <a:pt x="4763" y="4763"/>
                    <a:pt x="1905" y="2858"/>
                    <a:pt x="3810" y="1905"/>
                  </a:cubicBez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8" name="Freeform: Shape 1507">
              <a:extLst>
                <a:ext uri="{FF2B5EF4-FFF2-40B4-BE49-F238E27FC236}">
                  <a16:creationId xmlns:a16="http://schemas.microsoft.com/office/drawing/2014/main" id="{29DAEF46-7C3A-48AE-A09B-765A1367B719}"/>
                </a:ext>
              </a:extLst>
            </p:cNvPr>
            <p:cNvSpPr/>
            <p:nvPr/>
          </p:nvSpPr>
          <p:spPr>
            <a:xfrm>
              <a:off x="5762298" y="4937472"/>
              <a:ext cx="1905" cy="3809"/>
            </a:xfrm>
            <a:custGeom>
              <a:avLst/>
              <a:gdLst>
                <a:gd name="connsiteX0" fmla="*/ 0 w 1905"/>
                <a:gd name="connsiteY0" fmla="*/ 0 h 3809"/>
                <a:gd name="connsiteX1" fmla="*/ 1905 w 1905"/>
                <a:gd name="connsiteY1" fmla="*/ 3810 h 3809"/>
                <a:gd name="connsiteX2" fmla="*/ 0 w 1905"/>
                <a:gd name="connsiteY2" fmla="*/ 0 h 3809"/>
                <a:gd name="connsiteX3" fmla="*/ 0 w 1905"/>
                <a:gd name="connsiteY3" fmla="*/ 0 h 3809"/>
                <a:gd name="connsiteX4" fmla="*/ 0 w 1905"/>
                <a:gd name="connsiteY4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809">
                  <a:moveTo>
                    <a:pt x="0" y="0"/>
                  </a:moveTo>
                  <a:cubicBezTo>
                    <a:pt x="953" y="1905"/>
                    <a:pt x="953" y="1905"/>
                    <a:pt x="1905" y="3810"/>
                  </a:cubicBezTo>
                  <a:cubicBezTo>
                    <a:pt x="1905" y="2858"/>
                    <a:pt x="0" y="2858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9" name="Freeform: Shape 1508">
              <a:extLst>
                <a:ext uri="{FF2B5EF4-FFF2-40B4-BE49-F238E27FC236}">
                  <a16:creationId xmlns:a16="http://schemas.microsoft.com/office/drawing/2014/main" id="{29E68F5B-06A6-43CF-ABFA-3F7AFD12D087}"/>
                </a:ext>
              </a:extLst>
            </p:cNvPr>
            <p:cNvSpPr/>
            <p:nvPr/>
          </p:nvSpPr>
          <p:spPr>
            <a:xfrm>
              <a:off x="5766109" y="4926043"/>
              <a:ext cx="1905" cy="1904"/>
            </a:xfrm>
            <a:custGeom>
              <a:avLst/>
              <a:gdLst>
                <a:gd name="connsiteX0" fmla="*/ 952 w 1905"/>
                <a:gd name="connsiteY0" fmla="*/ 0 h 1904"/>
                <a:gd name="connsiteX1" fmla="*/ 0 w 1905"/>
                <a:gd name="connsiteY1" fmla="*/ 1905 h 1904"/>
                <a:gd name="connsiteX2" fmla="*/ 1905 w 1905"/>
                <a:gd name="connsiteY2" fmla="*/ 1905 h 1904"/>
                <a:gd name="connsiteX3" fmla="*/ 952 w 1905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4">
                  <a:moveTo>
                    <a:pt x="952" y="0"/>
                  </a:moveTo>
                  <a:lnTo>
                    <a:pt x="0" y="1905"/>
                  </a:lnTo>
                  <a:lnTo>
                    <a:pt x="1905" y="1905"/>
                  </a:lnTo>
                  <a:cubicBezTo>
                    <a:pt x="1905" y="952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0" name="Freeform: Shape 1509">
              <a:extLst>
                <a:ext uri="{FF2B5EF4-FFF2-40B4-BE49-F238E27FC236}">
                  <a16:creationId xmlns:a16="http://schemas.microsoft.com/office/drawing/2014/main" id="{60DFE4EA-3C93-4DE6-BC91-0005A0BA0244}"/>
                </a:ext>
              </a:extLst>
            </p:cNvPr>
            <p:cNvSpPr/>
            <p:nvPr/>
          </p:nvSpPr>
          <p:spPr>
            <a:xfrm>
              <a:off x="5809923" y="4820315"/>
              <a:ext cx="1905" cy="1904"/>
            </a:xfrm>
            <a:custGeom>
              <a:avLst/>
              <a:gdLst>
                <a:gd name="connsiteX0" fmla="*/ 1905 w 1905"/>
                <a:gd name="connsiteY0" fmla="*/ 1905 h 1904"/>
                <a:gd name="connsiteX1" fmla="*/ 1905 w 1905"/>
                <a:gd name="connsiteY1" fmla="*/ 0 h 1904"/>
                <a:gd name="connsiteX2" fmla="*/ 0 w 1905"/>
                <a:gd name="connsiteY2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1905" y="1905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1" name="Freeform: Shape 1510">
              <a:extLst>
                <a:ext uri="{FF2B5EF4-FFF2-40B4-BE49-F238E27FC236}">
                  <a16:creationId xmlns:a16="http://schemas.microsoft.com/office/drawing/2014/main" id="{6C48DB13-1EC4-43C8-BF48-9A13CB114A8F}"/>
                </a:ext>
              </a:extLst>
            </p:cNvPr>
            <p:cNvSpPr/>
            <p:nvPr/>
          </p:nvSpPr>
          <p:spPr>
            <a:xfrm>
              <a:off x="5743248" y="4978567"/>
              <a:ext cx="1905" cy="3672"/>
            </a:xfrm>
            <a:custGeom>
              <a:avLst/>
              <a:gdLst>
                <a:gd name="connsiteX0" fmla="*/ 1905 w 1905"/>
                <a:gd name="connsiteY0" fmla="*/ 815 h 3672"/>
                <a:gd name="connsiteX1" fmla="*/ 953 w 1905"/>
                <a:gd name="connsiteY1" fmla="*/ 1768 h 3672"/>
                <a:gd name="connsiteX2" fmla="*/ 0 w 1905"/>
                <a:gd name="connsiteY2" fmla="*/ 815 h 3672"/>
                <a:gd name="connsiteX3" fmla="*/ 953 w 1905"/>
                <a:gd name="connsiteY3" fmla="*/ 3673 h 3672"/>
                <a:gd name="connsiteX4" fmla="*/ 1905 w 1905"/>
                <a:gd name="connsiteY4" fmla="*/ 815 h 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672">
                  <a:moveTo>
                    <a:pt x="1905" y="815"/>
                  </a:moveTo>
                  <a:lnTo>
                    <a:pt x="953" y="1768"/>
                  </a:lnTo>
                  <a:cubicBezTo>
                    <a:pt x="953" y="815"/>
                    <a:pt x="0" y="-1090"/>
                    <a:pt x="0" y="815"/>
                  </a:cubicBezTo>
                  <a:cubicBezTo>
                    <a:pt x="953" y="815"/>
                    <a:pt x="1905" y="2720"/>
                    <a:pt x="953" y="3673"/>
                  </a:cubicBezTo>
                  <a:lnTo>
                    <a:pt x="1905" y="8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2" name="Freeform: Shape 1511">
              <a:extLst>
                <a:ext uri="{FF2B5EF4-FFF2-40B4-BE49-F238E27FC236}">
                  <a16:creationId xmlns:a16="http://schemas.microsoft.com/office/drawing/2014/main" id="{2D97E334-85E8-4A3A-8A5C-3FF859D8F4C6}"/>
                </a:ext>
              </a:extLst>
            </p:cNvPr>
            <p:cNvSpPr/>
            <p:nvPr/>
          </p:nvSpPr>
          <p:spPr>
            <a:xfrm>
              <a:off x="5843261" y="4724351"/>
              <a:ext cx="1905" cy="714"/>
            </a:xfrm>
            <a:custGeom>
              <a:avLst/>
              <a:gdLst>
                <a:gd name="connsiteX0" fmla="*/ 0 w 1905"/>
                <a:gd name="connsiteY0" fmla="*/ 714 h 714"/>
                <a:gd name="connsiteX1" fmla="*/ 0 w 1905"/>
                <a:gd name="connsiteY1" fmla="*/ 714 h 714"/>
                <a:gd name="connsiteX2" fmla="*/ 0 w 1905"/>
                <a:gd name="connsiteY2" fmla="*/ 714 h 714"/>
                <a:gd name="connsiteX3" fmla="*/ 953 w 1905"/>
                <a:gd name="connsiteY3" fmla="*/ 714 h 714"/>
                <a:gd name="connsiteX4" fmla="*/ 0 w 1905"/>
                <a:gd name="connsiteY4" fmla="*/ 714 h 714"/>
                <a:gd name="connsiteX5" fmla="*/ 1905 w 1905"/>
                <a:gd name="connsiteY5" fmla="*/ 714 h 714"/>
                <a:gd name="connsiteX6" fmla="*/ 0 w 1905"/>
                <a:gd name="connsiteY6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lnTo>
                    <a:pt x="0" y="714"/>
                  </a:lnTo>
                  <a:lnTo>
                    <a:pt x="953" y="714"/>
                  </a:lnTo>
                  <a:lnTo>
                    <a:pt x="0" y="714"/>
                  </a:lnTo>
                  <a:cubicBezTo>
                    <a:pt x="953" y="714"/>
                    <a:pt x="953" y="714"/>
                    <a:pt x="1905" y="714"/>
                  </a:cubicBezTo>
                  <a:cubicBezTo>
                    <a:pt x="953" y="-238"/>
                    <a:pt x="953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3" name="Freeform: Shape 1512">
              <a:extLst>
                <a:ext uri="{FF2B5EF4-FFF2-40B4-BE49-F238E27FC236}">
                  <a16:creationId xmlns:a16="http://schemas.microsoft.com/office/drawing/2014/main" id="{924ECBAC-0A81-4E0E-80BB-273644F5A9C3}"/>
                </a:ext>
              </a:extLst>
            </p:cNvPr>
            <p:cNvSpPr/>
            <p:nvPr/>
          </p:nvSpPr>
          <p:spPr>
            <a:xfrm>
              <a:off x="5845166" y="4723965"/>
              <a:ext cx="3810" cy="4909"/>
            </a:xfrm>
            <a:custGeom>
              <a:avLst/>
              <a:gdLst>
                <a:gd name="connsiteX0" fmla="*/ 2857 w 3810"/>
                <a:gd name="connsiteY0" fmla="*/ 4910 h 4909"/>
                <a:gd name="connsiteX1" fmla="*/ 3810 w 3810"/>
                <a:gd name="connsiteY1" fmla="*/ 1100 h 4909"/>
                <a:gd name="connsiteX2" fmla="*/ 0 w 3810"/>
                <a:gd name="connsiteY2" fmla="*/ 1100 h 4909"/>
                <a:gd name="connsiteX3" fmla="*/ 2857 w 3810"/>
                <a:gd name="connsiteY3" fmla="*/ 4910 h 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4909">
                  <a:moveTo>
                    <a:pt x="2857" y="4910"/>
                  </a:moveTo>
                  <a:lnTo>
                    <a:pt x="3810" y="1100"/>
                  </a:lnTo>
                  <a:cubicBezTo>
                    <a:pt x="2857" y="-805"/>
                    <a:pt x="953" y="147"/>
                    <a:pt x="0" y="1100"/>
                  </a:cubicBezTo>
                  <a:cubicBezTo>
                    <a:pt x="953" y="2052"/>
                    <a:pt x="1905" y="3957"/>
                    <a:pt x="2857" y="4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4" name="Freeform: Shape 1513">
              <a:extLst>
                <a:ext uri="{FF2B5EF4-FFF2-40B4-BE49-F238E27FC236}">
                  <a16:creationId xmlns:a16="http://schemas.microsoft.com/office/drawing/2014/main" id="{36CC7AB5-D6DC-4BB3-993B-DA9EBD37326A}"/>
                </a:ext>
              </a:extLst>
            </p:cNvPr>
            <p:cNvSpPr/>
            <p:nvPr/>
          </p:nvSpPr>
          <p:spPr>
            <a:xfrm>
              <a:off x="5807066" y="4814600"/>
              <a:ext cx="4762" cy="3571"/>
            </a:xfrm>
            <a:custGeom>
              <a:avLst/>
              <a:gdLst>
                <a:gd name="connsiteX0" fmla="*/ 1905 w 4762"/>
                <a:gd name="connsiteY0" fmla="*/ 0 h 3571"/>
                <a:gd name="connsiteX1" fmla="*/ 0 w 4762"/>
                <a:gd name="connsiteY1" fmla="*/ 1905 h 3571"/>
                <a:gd name="connsiteX2" fmla="*/ 953 w 4762"/>
                <a:gd name="connsiteY2" fmla="*/ 0 h 3571"/>
                <a:gd name="connsiteX3" fmla="*/ 0 w 4762"/>
                <a:gd name="connsiteY3" fmla="*/ 953 h 3571"/>
                <a:gd name="connsiteX4" fmla="*/ 4763 w 4762"/>
                <a:gd name="connsiteY4" fmla="*/ 1905 h 3571"/>
                <a:gd name="connsiteX5" fmla="*/ 1905 w 4762"/>
                <a:gd name="connsiteY5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3571">
                  <a:moveTo>
                    <a:pt x="1905" y="0"/>
                  </a:moveTo>
                  <a:cubicBezTo>
                    <a:pt x="2857" y="2857"/>
                    <a:pt x="953" y="953"/>
                    <a:pt x="0" y="1905"/>
                  </a:cubicBezTo>
                  <a:lnTo>
                    <a:pt x="953" y="0"/>
                  </a:lnTo>
                  <a:lnTo>
                    <a:pt x="0" y="953"/>
                  </a:lnTo>
                  <a:cubicBezTo>
                    <a:pt x="1905" y="4763"/>
                    <a:pt x="2857" y="3810"/>
                    <a:pt x="4763" y="1905"/>
                  </a:cubicBezTo>
                  <a:cubicBezTo>
                    <a:pt x="3810" y="2857"/>
                    <a:pt x="2857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5" name="Freeform: Shape 1514">
              <a:extLst>
                <a:ext uri="{FF2B5EF4-FFF2-40B4-BE49-F238E27FC236}">
                  <a16:creationId xmlns:a16="http://schemas.microsoft.com/office/drawing/2014/main" id="{35BF41C7-D5B4-4B29-BA9A-744099570113}"/>
                </a:ext>
              </a:extLst>
            </p:cNvPr>
            <p:cNvSpPr/>
            <p:nvPr/>
          </p:nvSpPr>
          <p:spPr>
            <a:xfrm>
              <a:off x="5838498" y="4731732"/>
              <a:ext cx="4762" cy="5715"/>
            </a:xfrm>
            <a:custGeom>
              <a:avLst/>
              <a:gdLst>
                <a:gd name="connsiteX0" fmla="*/ 0 w 4762"/>
                <a:gd name="connsiteY0" fmla="*/ 3810 h 5715"/>
                <a:gd name="connsiteX1" fmla="*/ 4763 w 4762"/>
                <a:gd name="connsiteY1" fmla="*/ 5715 h 5715"/>
                <a:gd name="connsiteX2" fmla="*/ 1905 w 4762"/>
                <a:gd name="connsiteY2" fmla="*/ 0 h 5715"/>
                <a:gd name="connsiteX3" fmla="*/ 0 w 4762"/>
                <a:gd name="connsiteY3" fmla="*/ 381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5715">
                  <a:moveTo>
                    <a:pt x="0" y="3810"/>
                  </a:moveTo>
                  <a:lnTo>
                    <a:pt x="4763" y="5715"/>
                  </a:lnTo>
                  <a:cubicBezTo>
                    <a:pt x="3810" y="4763"/>
                    <a:pt x="2858" y="1905"/>
                    <a:pt x="1905" y="0"/>
                  </a:cubicBezTo>
                  <a:cubicBezTo>
                    <a:pt x="1905" y="953"/>
                    <a:pt x="0" y="953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6" name="Freeform: Shape 1515">
              <a:extLst>
                <a:ext uri="{FF2B5EF4-FFF2-40B4-BE49-F238E27FC236}">
                  <a16:creationId xmlns:a16="http://schemas.microsoft.com/office/drawing/2014/main" id="{7A15EC15-1D8E-46E2-B208-46DD1EDAE5FA}"/>
                </a:ext>
              </a:extLst>
            </p:cNvPr>
            <p:cNvSpPr/>
            <p:nvPr/>
          </p:nvSpPr>
          <p:spPr>
            <a:xfrm>
              <a:off x="5741344" y="4974620"/>
              <a:ext cx="1904" cy="2857"/>
            </a:xfrm>
            <a:custGeom>
              <a:avLst/>
              <a:gdLst>
                <a:gd name="connsiteX0" fmla="*/ 0 w 1904"/>
                <a:gd name="connsiteY0" fmla="*/ 953 h 2857"/>
                <a:gd name="connsiteX1" fmla="*/ 1905 w 1904"/>
                <a:gd name="connsiteY1" fmla="*/ 2858 h 2857"/>
                <a:gd name="connsiteX2" fmla="*/ 952 w 1904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857">
                  <a:moveTo>
                    <a:pt x="0" y="953"/>
                  </a:moveTo>
                  <a:lnTo>
                    <a:pt x="1905" y="2858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7" name="Freeform: Shape 1516">
              <a:extLst>
                <a:ext uri="{FF2B5EF4-FFF2-40B4-BE49-F238E27FC236}">
                  <a16:creationId xmlns:a16="http://schemas.microsoft.com/office/drawing/2014/main" id="{B8717F75-145B-47BC-A917-95B2199B9CB2}"/>
                </a:ext>
              </a:extLst>
            </p:cNvPr>
            <p:cNvSpPr/>
            <p:nvPr/>
          </p:nvSpPr>
          <p:spPr>
            <a:xfrm>
              <a:off x="5816591" y="4792693"/>
              <a:ext cx="952" cy="2751"/>
            </a:xfrm>
            <a:custGeom>
              <a:avLst/>
              <a:gdLst>
                <a:gd name="connsiteX0" fmla="*/ 953 w 952"/>
                <a:gd name="connsiteY0" fmla="*/ 1905 h 2751"/>
                <a:gd name="connsiteX1" fmla="*/ 0 w 952"/>
                <a:gd name="connsiteY1" fmla="*/ 0 h 2751"/>
                <a:gd name="connsiteX2" fmla="*/ 0 w 952"/>
                <a:gd name="connsiteY2" fmla="*/ 1905 h 2751"/>
                <a:gd name="connsiteX3" fmla="*/ 953 w 952"/>
                <a:gd name="connsiteY3" fmla="*/ 1905 h 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751">
                  <a:moveTo>
                    <a:pt x="953" y="1905"/>
                  </a:moveTo>
                  <a:lnTo>
                    <a:pt x="0" y="0"/>
                  </a:lnTo>
                  <a:lnTo>
                    <a:pt x="0" y="1905"/>
                  </a:lnTo>
                  <a:cubicBezTo>
                    <a:pt x="0" y="1905"/>
                    <a:pt x="953" y="3810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8" name="Freeform: Shape 1517">
              <a:extLst>
                <a:ext uri="{FF2B5EF4-FFF2-40B4-BE49-F238E27FC236}">
                  <a16:creationId xmlns:a16="http://schemas.microsoft.com/office/drawing/2014/main" id="{C4CBBA10-9647-4C97-AA7A-3C8F6EE6A8AC}"/>
                </a:ext>
              </a:extLst>
            </p:cNvPr>
            <p:cNvSpPr/>
            <p:nvPr/>
          </p:nvSpPr>
          <p:spPr>
            <a:xfrm>
              <a:off x="5758489" y="4924138"/>
              <a:ext cx="3809" cy="2328"/>
            </a:xfrm>
            <a:custGeom>
              <a:avLst/>
              <a:gdLst>
                <a:gd name="connsiteX0" fmla="*/ 2857 w 3809"/>
                <a:gd name="connsiteY0" fmla="*/ 953 h 2328"/>
                <a:gd name="connsiteX1" fmla="*/ 2857 w 3809"/>
                <a:gd name="connsiteY1" fmla="*/ 953 h 2328"/>
                <a:gd name="connsiteX2" fmla="*/ 952 w 3809"/>
                <a:gd name="connsiteY2" fmla="*/ 0 h 2328"/>
                <a:gd name="connsiteX3" fmla="*/ 0 w 3809"/>
                <a:gd name="connsiteY3" fmla="*/ 1905 h 2328"/>
                <a:gd name="connsiteX4" fmla="*/ 3810 w 3809"/>
                <a:gd name="connsiteY4" fmla="*/ 1905 h 2328"/>
                <a:gd name="connsiteX5" fmla="*/ 2857 w 3809"/>
                <a:gd name="connsiteY5" fmla="*/ 95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2328">
                  <a:moveTo>
                    <a:pt x="2857" y="953"/>
                  </a:moveTo>
                  <a:lnTo>
                    <a:pt x="2857" y="953"/>
                  </a:lnTo>
                  <a:cubicBezTo>
                    <a:pt x="1905" y="0"/>
                    <a:pt x="1905" y="0"/>
                    <a:pt x="952" y="0"/>
                  </a:cubicBezTo>
                  <a:lnTo>
                    <a:pt x="0" y="1905"/>
                  </a:lnTo>
                  <a:cubicBezTo>
                    <a:pt x="952" y="1905"/>
                    <a:pt x="2857" y="2857"/>
                    <a:pt x="3810" y="1905"/>
                  </a:cubicBezTo>
                  <a:lnTo>
                    <a:pt x="2857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9" name="Freeform: Shape 1518">
              <a:extLst>
                <a:ext uri="{FF2B5EF4-FFF2-40B4-BE49-F238E27FC236}">
                  <a16:creationId xmlns:a16="http://schemas.microsoft.com/office/drawing/2014/main" id="{45ADF4E0-3485-459D-961A-E4CB39BE420F}"/>
                </a:ext>
              </a:extLst>
            </p:cNvPr>
            <p:cNvSpPr/>
            <p:nvPr/>
          </p:nvSpPr>
          <p:spPr>
            <a:xfrm>
              <a:off x="5734676" y="4989860"/>
              <a:ext cx="952" cy="423"/>
            </a:xfrm>
            <a:custGeom>
              <a:avLst/>
              <a:gdLst>
                <a:gd name="connsiteX0" fmla="*/ 952 w 952"/>
                <a:gd name="connsiteY0" fmla="*/ 0 h 423"/>
                <a:gd name="connsiteX1" fmla="*/ 0 w 952"/>
                <a:gd name="connsiteY1" fmla="*/ 0 h 423"/>
                <a:gd name="connsiteX2" fmla="*/ 952 w 952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952" y="0"/>
                  </a:moveTo>
                  <a:lnTo>
                    <a:pt x="0" y="0"/>
                  </a:lnTo>
                  <a:cubicBezTo>
                    <a:pt x="0" y="953"/>
                    <a:pt x="0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0" name="Freeform: Shape 1519">
              <a:extLst>
                <a:ext uri="{FF2B5EF4-FFF2-40B4-BE49-F238E27FC236}">
                  <a16:creationId xmlns:a16="http://schemas.microsoft.com/office/drawing/2014/main" id="{61DBAE02-2A9F-40B9-8DB0-180C1017D2ED}"/>
                </a:ext>
              </a:extLst>
            </p:cNvPr>
            <p:cNvSpPr/>
            <p:nvPr/>
          </p:nvSpPr>
          <p:spPr>
            <a:xfrm>
              <a:off x="5804209" y="4816505"/>
              <a:ext cx="1905" cy="1904"/>
            </a:xfrm>
            <a:custGeom>
              <a:avLst/>
              <a:gdLst>
                <a:gd name="connsiteX0" fmla="*/ 0 w 1905"/>
                <a:gd name="connsiteY0" fmla="*/ 0 h 1904"/>
                <a:gd name="connsiteX1" fmla="*/ 1905 w 1905"/>
                <a:gd name="connsiteY1" fmla="*/ 1905 h 1904"/>
                <a:gd name="connsiteX2" fmla="*/ 0 w 190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0" y="0"/>
                  </a:moveTo>
                  <a:lnTo>
                    <a:pt x="1905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1" name="Freeform: Shape 1520">
              <a:extLst>
                <a:ext uri="{FF2B5EF4-FFF2-40B4-BE49-F238E27FC236}">
                  <a16:creationId xmlns:a16="http://schemas.microsoft.com/office/drawing/2014/main" id="{778A70FC-EB67-41A2-A8AC-38799960ECC8}"/>
                </a:ext>
              </a:extLst>
            </p:cNvPr>
            <p:cNvSpPr/>
            <p:nvPr/>
          </p:nvSpPr>
          <p:spPr>
            <a:xfrm>
              <a:off x="5805847" y="4806028"/>
              <a:ext cx="5029" cy="6667"/>
            </a:xfrm>
            <a:custGeom>
              <a:avLst/>
              <a:gdLst>
                <a:gd name="connsiteX0" fmla="*/ 267 w 5029"/>
                <a:gd name="connsiteY0" fmla="*/ 3810 h 6667"/>
                <a:gd name="connsiteX1" fmla="*/ 1219 w 5029"/>
                <a:gd name="connsiteY1" fmla="*/ 6667 h 6667"/>
                <a:gd name="connsiteX2" fmla="*/ 2172 w 5029"/>
                <a:gd name="connsiteY2" fmla="*/ 4763 h 6667"/>
                <a:gd name="connsiteX3" fmla="*/ 4077 w 5029"/>
                <a:gd name="connsiteY3" fmla="*/ 5715 h 6667"/>
                <a:gd name="connsiteX4" fmla="*/ 5029 w 5029"/>
                <a:gd name="connsiteY4" fmla="*/ 1905 h 6667"/>
                <a:gd name="connsiteX5" fmla="*/ 2172 w 5029"/>
                <a:gd name="connsiteY5" fmla="*/ 0 h 6667"/>
                <a:gd name="connsiteX6" fmla="*/ 1219 w 5029"/>
                <a:gd name="connsiteY6" fmla="*/ 3810 h 6667"/>
                <a:gd name="connsiteX7" fmla="*/ 2172 w 5029"/>
                <a:gd name="connsiteY7" fmla="*/ 4763 h 6667"/>
                <a:gd name="connsiteX8" fmla="*/ 267 w 5029"/>
                <a:gd name="connsiteY8" fmla="*/ 1905 h 6667"/>
                <a:gd name="connsiteX9" fmla="*/ 267 w 5029"/>
                <a:gd name="connsiteY9" fmla="*/ 381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29" h="6667">
                  <a:moveTo>
                    <a:pt x="267" y="3810"/>
                  </a:moveTo>
                  <a:cubicBezTo>
                    <a:pt x="-686" y="3810"/>
                    <a:pt x="1219" y="6667"/>
                    <a:pt x="1219" y="6667"/>
                  </a:cubicBezTo>
                  <a:cubicBezTo>
                    <a:pt x="1219" y="4763"/>
                    <a:pt x="1219" y="4763"/>
                    <a:pt x="2172" y="4763"/>
                  </a:cubicBezTo>
                  <a:cubicBezTo>
                    <a:pt x="2172" y="5715"/>
                    <a:pt x="3124" y="5715"/>
                    <a:pt x="4077" y="5715"/>
                  </a:cubicBezTo>
                  <a:cubicBezTo>
                    <a:pt x="5029" y="4763"/>
                    <a:pt x="2172" y="2857"/>
                    <a:pt x="5029" y="1905"/>
                  </a:cubicBezTo>
                  <a:lnTo>
                    <a:pt x="2172" y="0"/>
                  </a:lnTo>
                  <a:cubicBezTo>
                    <a:pt x="1219" y="0"/>
                    <a:pt x="2172" y="3810"/>
                    <a:pt x="1219" y="3810"/>
                  </a:cubicBezTo>
                  <a:cubicBezTo>
                    <a:pt x="1219" y="3810"/>
                    <a:pt x="2172" y="4763"/>
                    <a:pt x="2172" y="4763"/>
                  </a:cubicBezTo>
                  <a:cubicBezTo>
                    <a:pt x="1219" y="4763"/>
                    <a:pt x="1219" y="3810"/>
                    <a:pt x="267" y="1905"/>
                  </a:cubicBezTo>
                  <a:cubicBezTo>
                    <a:pt x="267" y="2857"/>
                    <a:pt x="1219" y="3810"/>
                    <a:pt x="26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2" name="Freeform: Shape 1521">
              <a:extLst>
                <a:ext uri="{FF2B5EF4-FFF2-40B4-BE49-F238E27FC236}">
                  <a16:creationId xmlns:a16="http://schemas.microsoft.com/office/drawing/2014/main" id="{B7F0F237-42B3-4807-A657-D5C113F55854}"/>
                </a:ext>
              </a:extLst>
            </p:cNvPr>
            <p:cNvSpPr/>
            <p:nvPr/>
          </p:nvSpPr>
          <p:spPr>
            <a:xfrm>
              <a:off x="5756584" y="4929658"/>
              <a:ext cx="1905" cy="2472"/>
            </a:xfrm>
            <a:custGeom>
              <a:avLst/>
              <a:gdLst>
                <a:gd name="connsiteX0" fmla="*/ 952 w 1905"/>
                <a:gd name="connsiteY0" fmla="*/ 194 h 2472"/>
                <a:gd name="connsiteX1" fmla="*/ 0 w 1905"/>
                <a:gd name="connsiteY1" fmla="*/ 2099 h 2472"/>
                <a:gd name="connsiteX2" fmla="*/ 952 w 1905"/>
                <a:gd name="connsiteY2" fmla="*/ 194 h 2472"/>
                <a:gd name="connsiteX3" fmla="*/ 1905 w 1905"/>
                <a:gd name="connsiteY3" fmla="*/ 2099 h 2472"/>
                <a:gd name="connsiteX4" fmla="*/ 952 w 1905"/>
                <a:gd name="connsiteY4" fmla="*/ 194 h 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472">
                  <a:moveTo>
                    <a:pt x="952" y="194"/>
                  </a:moveTo>
                  <a:cubicBezTo>
                    <a:pt x="0" y="-758"/>
                    <a:pt x="952" y="2099"/>
                    <a:pt x="0" y="2099"/>
                  </a:cubicBezTo>
                  <a:cubicBezTo>
                    <a:pt x="952" y="3052"/>
                    <a:pt x="952" y="2099"/>
                    <a:pt x="952" y="194"/>
                  </a:cubicBezTo>
                  <a:lnTo>
                    <a:pt x="1905" y="2099"/>
                  </a:lnTo>
                  <a:cubicBezTo>
                    <a:pt x="952" y="2099"/>
                    <a:pt x="1905" y="194"/>
                    <a:pt x="952" y="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3" name="Freeform: Shape 1522">
              <a:extLst>
                <a:ext uri="{FF2B5EF4-FFF2-40B4-BE49-F238E27FC236}">
                  <a16:creationId xmlns:a16="http://schemas.microsoft.com/office/drawing/2014/main" id="{C3482075-F4F0-4A2F-86C8-9AC52A54260C}"/>
                </a:ext>
              </a:extLst>
            </p:cNvPr>
            <p:cNvSpPr/>
            <p:nvPr/>
          </p:nvSpPr>
          <p:spPr>
            <a:xfrm>
              <a:off x="5833736" y="4735543"/>
              <a:ext cx="2857" cy="1904"/>
            </a:xfrm>
            <a:custGeom>
              <a:avLst/>
              <a:gdLst>
                <a:gd name="connsiteX0" fmla="*/ 2858 w 2857"/>
                <a:gd name="connsiteY0" fmla="*/ 0 h 1904"/>
                <a:gd name="connsiteX1" fmla="*/ 0 w 2857"/>
                <a:gd name="connsiteY1" fmla="*/ 0 h 1904"/>
                <a:gd name="connsiteX2" fmla="*/ 2858 w 2857"/>
                <a:gd name="connsiteY2" fmla="*/ 1905 h 1904"/>
                <a:gd name="connsiteX3" fmla="*/ 2858 w 28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904">
                  <a:moveTo>
                    <a:pt x="2858" y="0"/>
                  </a:moveTo>
                  <a:lnTo>
                    <a:pt x="0" y="0"/>
                  </a:lnTo>
                  <a:lnTo>
                    <a:pt x="2858" y="1905"/>
                  </a:lnTo>
                  <a:cubicBezTo>
                    <a:pt x="1905" y="952"/>
                    <a:pt x="285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4" name="Freeform: Shape 1523">
              <a:extLst>
                <a:ext uri="{FF2B5EF4-FFF2-40B4-BE49-F238E27FC236}">
                  <a16:creationId xmlns:a16="http://schemas.microsoft.com/office/drawing/2014/main" id="{008BBB61-78A8-41F5-98EA-A62138A23FEA}"/>
                </a:ext>
              </a:extLst>
            </p:cNvPr>
            <p:cNvSpPr/>
            <p:nvPr/>
          </p:nvSpPr>
          <p:spPr>
            <a:xfrm>
              <a:off x="5753726" y="4929853"/>
              <a:ext cx="1375" cy="3809"/>
            </a:xfrm>
            <a:custGeom>
              <a:avLst/>
              <a:gdLst>
                <a:gd name="connsiteX0" fmla="*/ 952 w 1375"/>
                <a:gd name="connsiteY0" fmla="*/ 3810 h 3809"/>
                <a:gd name="connsiteX1" fmla="*/ 952 w 1375"/>
                <a:gd name="connsiteY1" fmla="*/ 953 h 3809"/>
                <a:gd name="connsiteX2" fmla="*/ 952 w 1375"/>
                <a:gd name="connsiteY2" fmla="*/ 0 h 3809"/>
                <a:gd name="connsiteX3" fmla="*/ 952 w 1375"/>
                <a:gd name="connsiteY3" fmla="*/ 2857 h 3809"/>
                <a:gd name="connsiteX4" fmla="*/ 0 w 1375"/>
                <a:gd name="connsiteY4" fmla="*/ 2857 h 3809"/>
                <a:gd name="connsiteX5" fmla="*/ 952 w 1375"/>
                <a:gd name="connsiteY5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5" h="3809">
                  <a:moveTo>
                    <a:pt x="952" y="3810"/>
                  </a:moveTo>
                  <a:cubicBezTo>
                    <a:pt x="952" y="2857"/>
                    <a:pt x="1905" y="1905"/>
                    <a:pt x="952" y="953"/>
                  </a:cubicBezTo>
                  <a:cubicBezTo>
                    <a:pt x="952" y="953"/>
                    <a:pt x="952" y="0"/>
                    <a:pt x="952" y="0"/>
                  </a:cubicBezTo>
                  <a:cubicBezTo>
                    <a:pt x="952" y="953"/>
                    <a:pt x="952" y="1905"/>
                    <a:pt x="952" y="2857"/>
                  </a:cubicBezTo>
                  <a:lnTo>
                    <a:pt x="0" y="2857"/>
                  </a:lnTo>
                  <a:lnTo>
                    <a:pt x="952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5" name="Freeform: Shape 1524">
              <a:extLst>
                <a:ext uri="{FF2B5EF4-FFF2-40B4-BE49-F238E27FC236}">
                  <a16:creationId xmlns:a16="http://schemas.microsoft.com/office/drawing/2014/main" id="{841DA519-8754-49C5-8B43-B9FA6639F91F}"/>
                </a:ext>
              </a:extLst>
            </p:cNvPr>
            <p:cNvSpPr/>
            <p:nvPr/>
          </p:nvSpPr>
          <p:spPr>
            <a:xfrm>
              <a:off x="5757536" y="4924138"/>
              <a:ext cx="9525" cy="2857"/>
            </a:xfrm>
            <a:custGeom>
              <a:avLst/>
              <a:gdLst>
                <a:gd name="connsiteX0" fmla="*/ 0 w 9525"/>
                <a:gd name="connsiteY0" fmla="*/ 0 h 2857"/>
                <a:gd name="connsiteX1" fmla="*/ 0 w 9525"/>
                <a:gd name="connsiteY1" fmla="*/ 2857 h 2857"/>
                <a:gd name="connsiteX2" fmla="*/ 0 w 9525"/>
                <a:gd name="connsiteY2" fmla="*/ 0 h 2857"/>
                <a:gd name="connsiteX3" fmla="*/ 0 w 952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857">
                  <a:moveTo>
                    <a:pt x="0" y="0"/>
                  </a:moveTo>
                  <a:lnTo>
                    <a:pt x="0" y="2857"/>
                  </a:ln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6" name="Freeform: Shape 1525">
              <a:extLst>
                <a:ext uri="{FF2B5EF4-FFF2-40B4-BE49-F238E27FC236}">
                  <a16:creationId xmlns:a16="http://schemas.microsoft.com/office/drawing/2014/main" id="{B5C43B52-1AA2-4D50-AA96-8DB5EE29CFC9}"/>
                </a:ext>
              </a:extLst>
            </p:cNvPr>
            <p:cNvSpPr/>
            <p:nvPr/>
          </p:nvSpPr>
          <p:spPr>
            <a:xfrm>
              <a:off x="5729914" y="4981288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7" name="Freeform: Shape 1526">
              <a:extLst>
                <a:ext uri="{FF2B5EF4-FFF2-40B4-BE49-F238E27FC236}">
                  <a16:creationId xmlns:a16="http://schemas.microsoft.com/office/drawing/2014/main" id="{D22379E3-1DD8-4538-8572-8502A797F8B6}"/>
                </a:ext>
              </a:extLst>
            </p:cNvPr>
            <p:cNvSpPr/>
            <p:nvPr/>
          </p:nvSpPr>
          <p:spPr>
            <a:xfrm>
              <a:off x="5711816" y="4967953"/>
              <a:ext cx="1905" cy="2857"/>
            </a:xfrm>
            <a:custGeom>
              <a:avLst/>
              <a:gdLst>
                <a:gd name="connsiteX0" fmla="*/ 953 w 1905"/>
                <a:gd name="connsiteY0" fmla="*/ 2857 h 2857"/>
                <a:gd name="connsiteX1" fmla="*/ 953 w 1905"/>
                <a:gd name="connsiteY1" fmla="*/ 953 h 2857"/>
                <a:gd name="connsiteX2" fmla="*/ 1905 w 1905"/>
                <a:gd name="connsiteY2" fmla="*/ 1905 h 2857"/>
                <a:gd name="connsiteX3" fmla="*/ 953 w 1905"/>
                <a:gd name="connsiteY3" fmla="*/ 0 h 2857"/>
                <a:gd name="connsiteX4" fmla="*/ 0 w 1905"/>
                <a:gd name="connsiteY4" fmla="*/ 953 h 2857"/>
                <a:gd name="connsiteX5" fmla="*/ 953 w 1905"/>
                <a:gd name="connsiteY5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2857">
                  <a:moveTo>
                    <a:pt x="953" y="2857"/>
                  </a:moveTo>
                  <a:cubicBezTo>
                    <a:pt x="953" y="1905"/>
                    <a:pt x="953" y="1905"/>
                    <a:pt x="953" y="953"/>
                  </a:cubicBezTo>
                  <a:lnTo>
                    <a:pt x="1905" y="1905"/>
                  </a:lnTo>
                  <a:cubicBezTo>
                    <a:pt x="1905" y="1905"/>
                    <a:pt x="1905" y="953"/>
                    <a:pt x="953" y="0"/>
                  </a:cubicBezTo>
                  <a:lnTo>
                    <a:pt x="0" y="953"/>
                  </a:lnTo>
                  <a:cubicBezTo>
                    <a:pt x="953" y="953"/>
                    <a:pt x="953" y="1905"/>
                    <a:pt x="95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8" name="Freeform: Shape 1527">
              <a:extLst>
                <a:ext uri="{FF2B5EF4-FFF2-40B4-BE49-F238E27FC236}">
                  <a16:creationId xmlns:a16="http://schemas.microsoft.com/office/drawing/2014/main" id="{80CBA6FD-B73F-4B2F-A379-554CBB31C579}"/>
                </a:ext>
              </a:extLst>
            </p:cNvPr>
            <p:cNvSpPr/>
            <p:nvPr/>
          </p:nvSpPr>
          <p:spPr>
            <a:xfrm>
              <a:off x="5713721" y="496795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9" name="Freeform: Shape 1528">
              <a:extLst>
                <a:ext uri="{FF2B5EF4-FFF2-40B4-BE49-F238E27FC236}">
                  <a16:creationId xmlns:a16="http://schemas.microsoft.com/office/drawing/2014/main" id="{06508097-75DB-4FBA-9863-FBC20E2FDC43}"/>
                </a:ext>
              </a:extLst>
            </p:cNvPr>
            <p:cNvSpPr/>
            <p:nvPr/>
          </p:nvSpPr>
          <p:spPr>
            <a:xfrm>
              <a:off x="5730866" y="4978430"/>
              <a:ext cx="2857" cy="1904"/>
            </a:xfrm>
            <a:custGeom>
              <a:avLst/>
              <a:gdLst>
                <a:gd name="connsiteX0" fmla="*/ 0 w 2857"/>
                <a:gd name="connsiteY0" fmla="*/ 0 h 1904"/>
                <a:gd name="connsiteX1" fmla="*/ 2857 w 2857"/>
                <a:gd name="connsiteY1" fmla="*/ 1905 h 1904"/>
                <a:gd name="connsiteX2" fmla="*/ 0 w 2857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4">
                  <a:moveTo>
                    <a:pt x="0" y="0"/>
                  </a:moveTo>
                  <a:cubicBezTo>
                    <a:pt x="953" y="3810"/>
                    <a:pt x="953" y="0"/>
                    <a:pt x="2857" y="1905"/>
                  </a:cubicBezTo>
                  <a:cubicBezTo>
                    <a:pt x="1905" y="-953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0" name="Freeform: Shape 1529">
              <a:extLst>
                <a:ext uri="{FF2B5EF4-FFF2-40B4-BE49-F238E27FC236}">
                  <a16:creationId xmlns:a16="http://schemas.microsoft.com/office/drawing/2014/main" id="{336BAE69-ACF4-4912-A235-800BCBAD5666}"/>
                </a:ext>
              </a:extLst>
            </p:cNvPr>
            <p:cNvSpPr/>
            <p:nvPr/>
          </p:nvSpPr>
          <p:spPr>
            <a:xfrm>
              <a:off x="5754678" y="4918422"/>
              <a:ext cx="3810" cy="3113"/>
            </a:xfrm>
            <a:custGeom>
              <a:avLst/>
              <a:gdLst>
                <a:gd name="connsiteX0" fmla="*/ 3810 w 3810"/>
                <a:gd name="connsiteY0" fmla="*/ 1905 h 3113"/>
                <a:gd name="connsiteX1" fmla="*/ 2857 w 3810"/>
                <a:gd name="connsiteY1" fmla="*/ 953 h 3113"/>
                <a:gd name="connsiteX2" fmla="*/ 3810 w 3810"/>
                <a:gd name="connsiteY2" fmla="*/ 1905 h 3113"/>
                <a:gd name="connsiteX3" fmla="*/ 0 w 3810"/>
                <a:gd name="connsiteY3" fmla="*/ 0 h 3113"/>
                <a:gd name="connsiteX4" fmla="*/ 3810 w 3810"/>
                <a:gd name="connsiteY4" fmla="*/ 1905 h 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3113">
                  <a:moveTo>
                    <a:pt x="3810" y="1905"/>
                  </a:moveTo>
                  <a:lnTo>
                    <a:pt x="2857" y="953"/>
                  </a:lnTo>
                  <a:lnTo>
                    <a:pt x="3810" y="1905"/>
                  </a:lnTo>
                  <a:lnTo>
                    <a:pt x="0" y="0"/>
                  </a:lnTo>
                  <a:cubicBezTo>
                    <a:pt x="953" y="1905"/>
                    <a:pt x="2857" y="4763"/>
                    <a:pt x="381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1" name="Freeform: Shape 1530">
              <a:extLst>
                <a:ext uri="{FF2B5EF4-FFF2-40B4-BE49-F238E27FC236}">
                  <a16:creationId xmlns:a16="http://schemas.microsoft.com/office/drawing/2014/main" id="{4C61A4AD-EBCF-4701-A910-075A7F4B9745}"/>
                </a:ext>
              </a:extLst>
            </p:cNvPr>
            <p:cNvSpPr/>
            <p:nvPr/>
          </p:nvSpPr>
          <p:spPr>
            <a:xfrm>
              <a:off x="5841914" y="4709203"/>
              <a:ext cx="1347" cy="1574"/>
            </a:xfrm>
            <a:custGeom>
              <a:avLst/>
              <a:gdLst>
                <a:gd name="connsiteX0" fmla="*/ 395 w 1347"/>
                <a:gd name="connsiteY0" fmla="*/ 1575 h 1574"/>
                <a:gd name="connsiteX1" fmla="*/ 1347 w 1347"/>
                <a:gd name="connsiteY1" fmla="*/ 622 h 1574"/>
                <a:gd name="connsiteX2" fmla="*/ 395 w 1347"/>
                <a:gd name="connsiteY2" fmla="*/ 1575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574">
                  <a:moveTo>
                    <a:pt x="395" y="1575"/>
                  </a:moveTo>
                  <a:cubicBezTo>
                    <a:pt x="1347" y="1575"/>
                    <a:pt x="1347" y="1575"/>
                    <a:pt x="1347" y="622"/>
                  </a:cubicBezTo>
                  <a:cubicBezTo>
                    <a:pt x="395" y="622"/>
                    <a:pt x="-558" y="-1283"/>
                    <a:pt x="395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2" name="Freeform: Shape 1531">
              <a:extLst>
                <a:ext uri="{FF2B5EF4-FFF2-40B4-BE49-F238E27FC236}">
                  <a16:creationId xmlns:a16="http://schemas.microsoft.com/office/drawing/2014/main" id="{EF1E7F8C-07DF-4BE1-8714-1238E72D84D6}"/>
                </a:ext>
              </a:extLst>
            </p:cNvPr>
            <p:cNvSpPr/>
            <p:nvPr/>
          </p:nvSpPr>
          <p:spPr>
            <a:xfrm>
              <a:off x="5728961" y="4983193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0 w 952"/>
                <a:gd name="connsiteY1" fmla="*/ 0 h 1904"/>
                <a:gd name="connsiteX2" fmla="*/ 953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3" name="Freeform: Shape 1532">
              <a:extLst>
                <a:ext uri="{FF2B5EF4-FFF2-40B4-BE49-F238E27FC236}">
                  <a16:creationId xmlns:a16="http://schemas.microsoft.com/office/drawing/2014/main" id="{3A401973-1AD8-405D-8D72-E528B05D4093}"/>
                </a:ext>
              </a:extLst>
            </p:cNvPr>
            <p:cNvSpPr/>
            <p:nvPr/>
          </p:nvSpPr>
          <p:spPr>
            <a:xfrm>
              <a:off x="5747059" y="4926995"/>
              <a:ext cx="4762" cy="7620"/>
            </a:xfrm>
            <a:custGeom>
              <a:avLst/>
              <a:gdLst>
                <a:gd name="connsiteX0" fmla="*/ 4763 w 4762"/>
                <a:gd name="connsiteY0" fmla="*/ 5715 h 7620"/>
                <a:gd name="connsiteX1" fmla="*/ 1905 w 4762"/>
                <a:gd name="connsiteY1" fmla="*/ 0 h 7620"/>
                <a:gd name="connsiteX2" fmla="*/ 0 w 4762"/>
                <a:gd name="connsiteY2" fmla="*/ 953 h 7620"/>
                <a:gd name="connsiteX3" fmla="*/ 952 w 4762"/>
                <a:gd name="connsiteY3" fmla="*/ 3810 h 7620"/>
                <a:gd name="connsiteX4" fmla="*/ 1905 w 4762"/>
                <a:gd name="connsiteY4" fmla="*/ 3810 h 7620"/>
                <a:gd name="connsiteX5" fmla="*/ 1905 w 4762"/>
                <a:gd name="connsiteY5" fmla="*/ 6668 h 7620"/>
                <a:gd name="connsiteX6" fmla="*/ 0 w 4762"/>
                <a:gd name="connsiteY6" fmla="*/ 6668 h 7620"/>
                <a:gd name="connsiteX7" fmla="*/ 1905 w 4762"/>
                <a:gd name="connsiteY7" fmla="*/ 7620 h 7620"/>
                <a:gd name="connsiteX8" fmla="*/ 1905 w 4762"/>
                <a:gd name="connsiteY8" fmla="*/ 7620 h 7620"/>
                <a:gd name="connsiteX9" fmla="*/ 3810 w 4762"/>
                <a:gd name="connsiteY9" fmla="*/ 3810 h 7620"/>
                <a:gd name="connsiteX10" fmla="*/ 4763 w 4762"/>
                <a:gd name="connsiteY10" fmla="*/ 5715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2" h="7620">
                  <a:moveTo>
                    <a:pt x="4763" y="5715"/>
                  </a:moveTo>
                  <a:cubicBezTo>
                    <a:pt x="3810" y="4763"/>
                    <a:pt x="3810" y="0"/>
                    <a:pt x="1905" y="0"/>
                  </a:cubicBezTo>
                  <a:lnTo>
                    <a:pt x="0" y="953"/>
                  </a:lnTo>
                  <a:lnTo>
                    <a:pt x="952" y="3810"/>
                  </a:lnTo>
                  <a:cubicBezTo>
                    <a:pt x="952" y="3810"/>
                    <a:pt x="952" y="2858"/>
                    <a:pt x="1905" y="3810"/>
                  </a:cubicBezTo>
                  <a:lnTo>
                    <a:pt x="1905" y="6668"/>
                  </a:lnTo>
                  <a:lnTo>
                    <a:pt x="0" y="6668"/>
                  </a:lnTo>
                  <a:lnTo>
                    <a:pt x="1905" y="7620"/>
                  </a:lnTo>
                  <a:lnTo>
                    <a:pt x="1905" y="7620"/>
                  </a:lnTo>
                  <a:cubicBezTo>
                    <a:pt x="2857" y="5715"/>
                    <a:pt x="3810" y="5715"/>
                    <a:pt x="3810" y="3810"/>
                  </a:cubicBezTo>
                  <a:cubicBezTo>
                    <a:pt x="4763" y="4763"/>
                    <a:pt x="2857" y="5715"/>
                    <a:pt x="476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4" name="Freeform: Shape 1533">
              <a:extLst>
                <a:ext uri="{FF2B5EF4-FFF2-40B4-BE49-F238E27FC236}">
                  <a16:creationId xmlns:a16="http://schemas.microsoft.com/office/drawing/2014/main" id="{38FE0045-04A9-47D4-9930-5A91C15F80DF}"/>
                </a:ext>
              </a:extLst>
            </p:cNvPr>
            <p:cNvSpPr/>
            <p:nvPr/>
          </p:nvSpPr>
          <p:spPr>
            <a:xfrm>
              <a:off x="5751821" y="4926995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2 w 952"/>
                <a:gd name="connsiteY1" fmla="*/ 1905 h 1905"/>
                <a:gd name="connsiteX2" fmla="*/ 952 w 952"/>
                <a:gd name="connsiteY2" fmla="*/ 0 h 1905"/>
                <a:gd name="connsiteX3" fmla="*/ 952 w 95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952" y="1905"/>
                  </a:lnTo>
                  <a:lnTo>
                    <a:pt x="952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5" name="Freeform: Shape 1534">
              <a:extLst>
                <a:ext uri="{FF2B5EF4-FFF2-40B4-BE49-F238E27FC236}">
                  <a16:creationId xmlns:a16="http://schemas.microsoft.com/office/drawing/2014/main" id="{5508D056-321F-4247-BE5F-461BA1D75B6E}"/>
                </a:ext>
              </a:extLst>
            </p:cNvPr>
            <p:cNvSpPr/>
            <p:nvPr/>
          </p:nvSpPr>
          <p:spPr>
            <a:xfrm>
              <a:off x="5785159" y="4841270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2 w 952"/>
                <a:gd name="connsiteY1" fmla="*/ 1905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cubicBezTo>
                    <a:pt x="952" y="0"/>
                    <a:pt x="952" y="0"/>
                    <a:pt x="952" y="1905"/>
                  </a:cubicBezTo>
                  <a:cubicBezTo>
                    <a:pt x="952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6" name="Freeform: Shape 1535">
              <a:extLst>
                <a:ext uri="{FF2B5EF4-FFF2-40B4-BE49-F238E27FC236}">
                  <a16:creationId xmlns:a16="http://schemas.microsoft.com/office/drawing/2014/main" id="{E5E51B38-7745-4E6D-BC71-033C0A3333E9}"/>
                </a:ext>
              </a:extLst>
            </p:cNvPr>
            <p:cNvSpPr/>
            <p:nvPr/>
          </p:nvSpPr>
          <p:spPr>
            <a:xfrm>
              <a:off x="5788016" y="4835555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3 w 952"/>
                <a:gd name="connsiteY1" fmla="*/ 952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lnTo>
                    <a:pt x="953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7" name="Freeform: Shape 1536">
              <a:extLst>
                <a:ext uri="{FF2B5EF4-FFF2-40B4-BE49-F238E27FC236}">
                  <a16:creationId xmlns:a16="http://schemas.microsoft.com/office/drawing/2014/main" id="{9E529C3F-C513-4500-B8AA-05C5CCD0D736}"/>
                </a:ext>
              </a:extLst>
            </p:cNvPr>
            <p:cNvSpPr/>
            <p:nvPr/>
          </p:nvSpPr>
          <p:spPr>
            <a:xfrm>
              <a:off x="5825164" y="4740111"/>
              <a:ext cx="1905" cy="3012"/>
            </a:xfrm>
            <a:custGeom>
              <a:avLst/>
              <a:gdLst>
                <a:gd name="connsiteX0" fmla="*/ 0 w 1905"/>
                <a:gd name="connsiteY0" fmla="*/ 2099 h 3012"/>
                <a:gd name="connsiteX1" fmla="*/ 1905 w 1905"/>
                <a:gd name="connsiteY1" fmla="*/ 194 h 3012"/>
                <a:gd name="connsiteX2" fmla="*/ 0 w 1905"/>
                <a:gd name="connsiteY2" fmla="*/ 2099 h 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012">
                  <a:moveTo>
                    <a:pt x="0" y="2099"/>
                  </a:moveTo>
                  <a:cubicBezTo>
                    <a:pt x="1905" y="4957"/>
                    <a:pt x="952" y="194"/>
                    <a:pt x="1905" y="194"/>
                  </a:cubicBezTo>
                  <a:cubicBezTo>
                    <a:pt x="0" y="-758"/>
                    <a:pt x="1905" y="2099"/>
                    <a:pt x="0" y="2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8" name="Freeform: Shape 1537">
              <a:extLst>
                <a:ext uri="{FF2B5EF4-FFF2-40B4-BE49-F238E27FC236}">
                  <a16:creationId xmlns:a16="http://schemas.microsoft.com/office/drawing/2014/main" id="{F52389E8-1B0E-4365-BA82-124A3F938397}"/>
                </a:ext>
              </a:extLst>
            </p:cNvPr>
            <p:cNvSpPr/>
            <p:nvPr/>
          </p:nvSpPr>
          <p:spPr>
            <a:xfrm>
              <a:off x="5762298" y="4894343"/>
              <a:ext cx="952" cy="2034"/>
            </a:xfrm>
            <a:custGeom>
              <a:avLst/>
              <a:gdLst>
                <a:gd name="connsiteX0" fmla="*/ 953 w 952"/>
                <a:gd name="connsiteY0" fmla="*/ 267 h 2034"/>
                <a:gd name="connsiteX1" fmla="*/ 0 w 952"/>
                <a:gd name="connsiteY1" fmla="*/ 1219 h 2034"/>
                <a:gd name="connsiteX2" fmla="*/ 953 w 952"/>
                <a:gd name="connsiteY2" fmla="*/ 267 h 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034">
                  <a:moveTo>
                    <a:pt x="953" y="267"/>
                  </a:moveTo>
                  <a:cubicBezTo>
                    <a:pt x="0" y="-686"/>
                    <a:pt x="0" y="1219"/>
                    <a:pt x="0" y="1219"/>
                  </a:cubicBezTo>
                  <a:cubicBezTo>
                    <a:pt x="953" y="3124"/>
                    <a:pt x="0" y="1219"/>
                    <a:pt x="953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9" name="Freeform: Shape 1538">
              <a:extLst>
                <a:ext uri="{FF2B5EF4-FFF2-40B4-BE49-F238E27FC236}">
                  <a16:creationId xmlns:a16="http://schemas.microsoft.com/office/drawing/2014/main" id="{6FF1ECD1-91B2-451E-A066-3D7D2A228EB4}"/>
                </a:ext>
              </a:extLst>
            </p:cNvPr>
            <p:cNvSpPr/>
            <p:nvPr/>
          </p:nvSpPr>
          <p:spPr>
            <a:xfrm>
              <a:off x="5827069" y="4731732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0 h 952"/>
                <a:gd name="connsiteX2" fmla="*/ 952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lnTo>
                    <a:pt x="0" y="0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0" name="Freeform: Shape 1539">
              <a:extLst>
                <a:ext uri="{FF2B5EF4-FFF2-40B4-BE49-F238E27FC236}">
                  <a16:creationId xmlns:a16="http://schemas.microsoft.com/office/drawing/2014/main" id="{32BD46D0-CCE0-4280-AD35-AC0B267051E9}"/>
                </a:ext>
              </a:extLst>
            </p:cNvPr>
            <p:cNvSpPr/>
            <p:nvPr/>
          </p:nvSpPr>
          <p:spPr>
            <a:xfrm>
              <a:off x="5752773" y="4906993"/>
              <a:ext cx="1905" cy="3809"/>
            </a:xfrm>
            <a:custGeom>
              <a:avLst/>
              <a:gdLst>
                <a:gd name="connsiteX0" fmla="*/ 0 w 1905"/>
                <a:gd name="connsiteY0" fmla="*/ 1905 h 3809"/>
                <a:gd name="connsiteX1" fmla="*/ 953 w 1905"/>
                <a:gd name="connsiteY1" fmla="*/ 3810 h 3809"/>
                <a:gd name="connsiteX2" fmla="*/ 0 w 1905"/>
                <a:gd name="connsiteY2" fmla="*/ 1905 h 3809"/>
                <a:gd name="connsiteX3" fmla="*/ 1905 w 1905"/>
                <a:gd name="connsiteY3" fmla="*/ 0 h 3809"/>
                <a:gd name="connsiteX4" fmla="*/ 0 w 1905"/>
                <a:gd name="connsiteY4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809">
                  <a:moveTo>
                    <a:pt x="0" y="1905"/>
                  </a:moveTo>
                  <a:cubicBezTo>
                    <a:pt x="0" y="3810"/>
                    <a:pt x="953" y="3810"/>
                    <a:pt x="953" y="3810"/>
                  </a:cubicBezTo>
                  <a:lnTo>
                    <a:pt x="0" y="1905"/>
                  </a:lnTo>
                  <a:cubicBezTo>
                    <a:pt x="953" y="1905"/>
                    <a:pt x="953" y="952"/>
                    <a:pt x="1905" y="0"/>
                  </a:cubicBezTo>
                  <a:cubicBezTo>
                    <a:pt x="953" y="952"/>
                    <a:pt x="953" y="0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1" name="Freeform: Shape 1540">
              <a:extLst>
                <a:ext uri="{FF2B5EF4-FFF2-40B4-BE49-F238E27FC236}">
                  <a16:creationId xmlns:a16="http://schemas.microsoft.com/office/drawing/2014/main" id="{16664328-0E50-49BE-81C2-599771C4F54C}"/>
                </a:ext>
              </a:extLst>
            </p:cNvPr>
            <p:cNvSpPr/>
            <p:nvPr/>
          </p:nvSpPr>
          <p:spPr>
            <a:xfrm>
              <a:off x="5754678" y="4910803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3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953" y="1905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2" name="Freeform: Shape 1541">
              <a:extLst>
                <a:ext uri="{FF2B5EF4-FFF2-40B4-BE49-F238E27FC236}">
                  <a16:creationId xmlns:a16="http://schemas.microsoft.com/office/drawing/2014/main" id="{6665B64F-B724-4551-AFCC-92D1AE8D3E25}"/>
                </a:ext>
              </a:extLst>
            </p:cNvPr>
            <p:cNvSpPr/>
            <p:nvPr/>
          </p:nvSpPr>
          <p:spPr>
            <a:xfrm>
              <a:off x="5780396" y="4839365"/>
              <a:ext cx="2857" cy="1904"/>
            </a:xfrm>
            <a:custGeom>
              <a:avLst/>
              <a:gdLst>
                <a:gd name="connsiteX0" fmla="*/ 2857 w 2857"/>
                <a:gd name="connsiteY0" fmla="*/ 1905 h 1904"/>
                <a:gd name="connsiteX1" fmla="*/ 952 w 2857"/>
                <a:gd name="connsiteY1" fmla="*/ 0 h 1904"/>
                <a:gd name="connsiteX2" fmla="*/ 952 w 2857"/>
                <a:gd name="connsiteY2" fmla="*/ 953 h 1904"/>
                <a:gd name="connsiteX3" fmla="*/ 0 w 2857"/>
                <a:gd name="connsiteY3" fmla="*/ 953 h 1904"/>
                <a:gd name="connsiteX4" fmla="*/ 2857 w 2857"/>
                <a:gd name="connsiteY4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904">
                  <a:moveTo>
                    <a:pt x="2857" y="1905"/>
                  </a:moveTo>
                  <a:cubicBezTo>
                    <a:pt x="2857" y="-953"/>
                    <a:pt x="952" y="953"/>
                    <a:pt x="952" y="0"/>
                  </a:cubicBezTo>
                  <a:lnTo>
                    <a:pt x="952" y="953"/>
                  </a:lnTo>
                  <a:lnTo>
                    <a:pt x="0" y="953"/>
                  </a:lnTo>
                  <a:lnTo>
                    <a:pt x="2857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3" name="Freeform: Shape 1542">
              <a:extLst>
                <a:ext uri="{FF2B5EF4-FFF2-40B4-BE49-F238E27FC236}">
                  <a16:creationId xmlns:a16="http://schemas.microsoft.com/office/drawing/2014/main" id="{9A07823E-AB89-4449-9AB7-E3BDABDE40D8}"/>
                </a:ext>
              </a:extLst>
            </p:cNvPr>
            <p:cNvSpPr/>
            <p:nvPr/>
          </p:nvSpPr>
          <p:spPr>
            <a:xfrm>
              <a:off x="5806114" y="477364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4" name="Freeform: Shape 1543">
              <a:extLst>
                <a:ext uri="{FF2B5EF4-FFF2-40B4-BE49-F238E27FC236}">
                  <a16:creationId xmlns:a16="http://schemas.microsoft.com/office/drawing/2014/main" id="{6B65AAA2-646D-42A7-B1D1-A275FF783A67}"/>
                </a:ext>
              </a:extLst>
            </p:cNvPr>
            <p:cNvSpPr/>
            <p:nvPr/>
          </p:nvSpPr>
          <p:spPr>
            <a:xfrm>
              <a:off x="5804209" y="4772690"/>
              <a:ext cx="3810" cy="9525"/>
            </a:xfrm>
            <a:custGeom>
              <a:avLst/>
              <a:gdLst>
                <a:gd name="connsiteX0" fmla="*/ 0 w 3810"/>
                <a:gd name="connsiteY0" fmla="*/ 0 h 9525"/>
                <a:gd name="connsiteX1" fmla="*/ 1905 w 3810"/>
                <a:gd name="connsiteY1" fmla="*/ 4763 h 9525"/>
                <a:gd name="connsiteX2" fmla="*/ 0 w 3810"/>
                <a:gd name="connsiteY2" fmla="*/ 7620 h 9525"/>
                <a:gd name="connsiteX3" fmla="*/ 3810 w 3810"/>
                <a:gd name="connsiteY3" fmla="*/ 9525 h 9525"/>
                <a:gd name="connsiteX4" fmla="*/ 3810 w 3810"/>
                <a:gd name="connsiteY4" fmla="*/ 7620 h 9525"/>
                <a:gd name="connsiteX5" fmla="*/ 3810 w 3810"/>
                <a:gd name="connsiteY5" fmla="*/ 4763 h 9525"/>
                <a:gd name="connsiteX6" fmla="*/ 952 w 3810"/>
                <a:gd name="connsiteY6" fmla="*/ 4763 h 9525"/>
                <a:gd name="connsiteX7" fmla="*/ 952 w 3810"/>
                <a:gd name="connsiteY7" fmla="*/ 2857 h 9525"/>
                <a:gd name="connsiteX8" fmla="*/ 0 w 3810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" h="9525">
                  <a:moveTo>
                    <a:pt x="0" y="0"/>
                  </a:moveTo>
                  <a:lnTo>
                    <a:pt x="1905" y="4763"/>
                  </a:lnTo>
                  <a:cubicBezTo>
                    <a:pt x="952" y="4763"/>
                    <a:pt x="952" y="6667"/>
                    <a:pt x="0" y="7620"/>
                  </a:cubicBezTo>
                  <a:lnTo>
                    <a:pt x="3810" y="9525"/>
                  </a:lnTo>
                  <a:cubicBezTo>
                    <a:pt x="3810" y="8572"/>
                    <a:pt x="2857" y="8572"/>
                    <a:pt x="3810" y="7620"/>
                  </a:cubicBezTo>
                  <a:cubicBezTo>
                    <a:pt x="3810" y="8572"/>
                    <a:pt x="3810" y="5715"/>
                    <a:pt x="3810" y="4763"/>
                  </a:cubicBezTo>
                  <a:cubicBezTo>
                    <a:pt x="3810" y="8572"/>
                    <a:pt x="1905" y="4763"/>
                    <a:pt x="952" y="4763"/>
                  </a:cubicBezTo>
                  <a:cubicBezTo>
                    <a:pt x="952" y="3810"/>
                    <a:pt x="952" y="2857"/>
                    <a:pt x="952" y="2857"/>
                  </a:cubicBezTo>
                  <a:cubicBezTo>
                    <a:pt x="952" y="953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5" name="Freeform: Shape 1544">
              <a:extLst>
                <a:ext uri="{FF2B5EF4-FFF2-40B4-BE49-F238E27FC236}">
                  <a16:creationId xmlns:a16="http://schemas.microsoft.com/office/drawing/2014/main" id="{91876FAA-5D28-4C84-B0A9-B00BE094AB4B}"/>
                </a:ext>
              </a:extLst>
            </p:cNvPr>
            <p:cNvSpPr/>
            <p:nvPr/>
          </p:nvSpPr>
          <p:spPr>
            <a:xfrm>
              <a:off x="5741344" y="4931757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0 w 952"/>
                <a:gd name="connsiteY1" fmla="*/ 2858 h 2857"/>
                <a:gd name="connsiteX2" fmla="*/ 952 w 952"/>
                <a:gd name="connsiteY2" fmla="*/ 0 h 2857"/>
                <a:gd name="connsiteX3" fmla="*/ 0 w 95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0" y="2858"/>
                  </a:lnTo>
                  <a:lnTo>
                    <a:pt x="952" y="0"/>
                  </a:ln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6" name="Freeform: Shape 1545">
              <a:extLst>
                <a:ext uri="{FF2B5EF4-FFF2-40B4-BE49-F238E27FC236}">
                  <a16:creationId xmlns:a16="http://schemas.microsoft.com/office/drawing/2014/main" id="{0DC76831-C81E-43D5-8F2A-36C2EE860FC9}"/>
                </a:ext>
              </a:extLst>
            </p:cNvPr>
            <p:cNvSpPr/>
            <p:nvPr/>
          </p:nvSpPr>
          <p:spPr>
            <a:xfrm>
              <a:off x="5747059" y="4906040"/>
              <a:ext cx="2857" cy="5185"/>
            </a:xfrm>
            <a:custGeom>
              <a:avLst/>
              <a:gdLst>
                <a:gd name="connsiteX0" fmla="*/ 1905 w 2857"/>
                <a:gd name="connsiteY0" fmla="*/ 0 h 5185"/>
                <a:gd name="connsiteX1" fmla="*/ 0 w 2857"/>
                <a:gd name="connsiteY1" fmla="*/ 4763 h 5185"/>
                <a:gd name="connsiteX2" fmla="*/ 2857 w 2857"/>
                <a:gd name="connsiteY2" fmla="*/ 4763 h 5185"/>
                <a:gd name="connsiteX3" fmla="*/ 1905 w 2857"/>
                <a:gd name="connsiteY3" fmla="*/ 2857 h 5185"/>
                <a:gd name="connsiteX4" fmla="*/ 2857 w 2857"/>
                <a:gd name="connsiteY4" fmla="*/ 2857 h 5185"/>
                <a:gd name="connsiteX5" fmla="*/ 1905 w 2857"/>
                <a:gd name="connsiteY5" fmla="*/ 0 h 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5185">
                  <a:moveTo>
                    <a:pt x="1905" y="0"/>
                  </a:moveTo>
                  <a:cubicBezTo>
                    <a:pt x="952" y="953"/>
                    <a:pt x="1905" y="3810"/>
                    <a:pt x="0" y="4763"/>
                  </a:cubicBezTo>
                  <a:cubicBezTo>
                    <a:pt x="952" y="5715"/>
                    <a:pt x="1905" y="4763"/>
                    <a:pt x="2857" y="4763"/>
                  </a:cubicBezTo>
                  <a:cubicBezTo>
                    <a:pt x="2857" y="4763"/>
                    <a:pt x="1905" y="3810"/>
                    <a:pt x="1905" y="2857"/>
                  </a:cubicBezTo>
                  <a:lnTo>
                    <a:pt x="2857" y="2857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7" name="Freeform: Shape 1546">
              <a:extLst>
                <a:ext uri="{FF2B5EF4-FFF2-40B4-BE49-F238E27FC236}">
                  <a16:creationId xmlns:a16="http://schemas.microsoft.com/office/drawing/2014/main" id="{3A057CAB-AB12-4834-8D11-EC99F9C5536C}"/>
                </a:ext>
              </a:extLst>
            </p:cNvPr>
            <p:cNvSpPr/>
            <p:nvPr/>
          </p:nvSpPr>
          <p:spPr>
            <a:xfrm>
              <a:off x="5777539" y="4838413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952 w 952"/>
                <a:gd name="connsiteY1" fmla="*/ 2857 h 2857"/>
                <a:gd name="connsiteX2" fmla="*/ 952 w 952"/>
                <a:gd name="connsiteY2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952" y="2857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8" name="Freeform: Shape 1547">
              <a:extLst>
                <a:ext uri="{FF2B5EF4-FFF2-40B4-BE49-F238E27FC236}">
                  <a16:creationId xmlns:a16="http://schemas.microsoft.com/office/drawing/2014/main" id="{E0ABE5CE-4D76-4A18-88F0-FDF0F489C234}"/>
                </a:ext>
              </a:extLst>
            </p:cNvPr>
            <p:cNvSpPr/>
            <p:nvPr/>
          </p:nvSpPr>
          <p:spPr>
            <a:xfrm>
              <a:off x="5756584" y="4887943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2 w 952"/>
                <a:gd name="connsiteY1" fmla="*/ 0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lnTo>
                    <a:pt x="952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9" name="Freeform: Shape 1548">
              <a:extLst>
                <a:ext uri="{FF2B5EF4-FFF2-40B4-BE49-F238E27FC236}">
                  <a16:creationId xmlns:a16="http://schemas.microsoft.com/office/drawing/2014/main" id="{8FA30F63-12DF-42A0-84EB-9C20F9698C7A}"/>
                </a:ext>
              </a:extLst>
            </p:cNvPr>
            <p:cNvSpPr/>
            <p:nvPr/>
          </p:nvSpPr>
          <p:spPr>
            <a:xfrm>
              <a:off x="5796589" y="4769832"/>
              <a:ext cx="6667" cy="10477"/>
            </a:xfrm>
            <a:custGeom>
              <a:avLst/>
              <a:gdLst>
                <a:gd name="connsiteX0" fmla="*/ 0 w 6667"/>
                <a:gd name="connsiteY0" fmla="*/ 4763 h 10477"/>
                <a:gd name="connsiteX1" fmla="*/ 952 w 6667"/>
                <a:gd name="connsiteY1" fmla="*/ 8573 h 10477"/>
                <a:gd name="connsiteX2" fmla="*/ 0 w 6667"/>
                <a:gd name="connsiteY2" fmla="*/ 6668 h 10477"/>
                <a:gd name="connsiteX3" fmla="*/ 5715 w 6667"/>
                <a:gd name="connsiteY3" fmla="*/ 10478 h 10477"/>
                <a:gd name="connsiteX4" fmla="*/ 5715 w 6667"/>
                <a:gd name="connsiteY4" fmla="*/ 8573 h 10477"/>
                <a:gd name="connsiteX5" fmla="*/ 6668 w 6667"/>
                <a:gd name="connsiteY5" fmla="*/ 8573 h 10477"/>
                <a:gd name="connsiteX6" fmla="*/ 5715 w 6667"/>
                <a:gd name="connsiteY6" fmla="*/ 8573 h 10477"/>
                <a:gd name="connsiteX7" fmla="*/ 5715 w 6667"/>
                <a:gd name="connsiteY7" fmla="*/ 7620 h 10477"/>
                <a:gd name="connsiteX8" fmla="*/ 6668 w 6667"/>
                <a:gd name="connsiteY8" fmla="*/ 7620 h 10477"/>
                <a:gd name="connsiteX9" fmla="*/ 5715 w 6667"/>
                <a:gd name="connsiteY9" fmla="*/ 4763 h 10477"/>
                <a:gd name="connsiteX10" fmla="*/ 5715 w 6667"/>
                <a:gd name="connsiteY10" fmla="*/ 5715 h 10477"/>
                <a:gd name="connsiteX11" fmla="*/ 3810 w 6667"/>
                <a:gd name="connsiteY11" fmla="*/ 0 h 10477"/>
                <a:gd name="connsiteX12" fmla="*/ 2857 w 6667"/>
                <a:gd name="connsiteY12" fmla="*/ 1905 h 10477"/>
                <a:gd name="connsiteX13" fmla="*/ 3810 w 6667"/>
                <a:gd name="connsiteY13" fmla="*/ 3810 h 10477"/>
                <a:gd name="connsiteX14" fmla="*/ 0 w 6667"/>
                <a:gd name="connsiteY14" fmla="*/ 4763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" h="10477">
                  <a:moveTo>
                    <a:pt x="0" y="4763"/>
                  </a:moveTo>
                  <a:cubicBezTo>
                    <a:pt x="952" y="6668"/>
                    <a:pt x="-953" y="8573"/>
                    <a:pt x="952" y="8573"/>
                  </a:cubicBezTo>
                  <a:lnTo>
                    <a:pt x="0" y="6668"/>
                  </a:lnTo>
                  <a:cubicBezTo>
                    <a:pt x="952" y="11430"/>
                    <a:pt x="3810" y="6668"/>
                    <a:pt x="5715" y="10478"/>
                  </a:cubicBezTo>
                  <a:cubicBezTo>
                    <a:pt x="5715" y="10478"/>
                    <a:pt x="5715" y="9525"/>
                    <a:pt x="5715" y="8573"/>
                  </a:cubicBezTo>
                  <a:lnTo>
                    <a:pt x="6668" y="8573"/>
                  </a:lnTo>
                  <a:lnTo>
                    <a:pt x="5715" y="8573"/>
                  </a:lnTo>
                  <a:cubicBezTo>
                    <a:pt x="5715" y="8573"/>
                    <a:pt x="5715" y="8573"/>
                    <a:pt x="5715" y="7620"/>
                  </a:cubicBezTo>
                  <a:lnTo>
                    <a:pt x="6668" y="7620"/>
                  </a:lnTo>
                  <a:cubicBezTo>
                    <a:pt x="5715" y="5715"/>
                    <a:pt x="6668" y="6668"/>
                    <a:pt x="5715" y="4763"/>
                  </a:cubicBezTo>
                  <a:cubicBezTo>
                    <a:pt x="5715" y="5715"/>
                    <a:pt x="5715" y="5715"/>
                    <a:pt x="5715" y="5715"/>
                  </a:cubicBezTo>
                  <a:cubicBezTo>
                    <a:pt x="2857" y="2858"/>
                    <a:pt x="6668" y="1905"/>
                    <a:pt x="3810" y="0"/>
                  </a:cubicBezTo>
                  <a:lnTo>
                    <a:pt x="2857" y="1905"/>
                  </a:lnTo>
                  <a:cubicBezTo>
                    <a:pt x="2857" y="2858"/>
                    <a:pt x="3810" y="1905"/>
                    <a:pt x="3810" y="3810"/>
                  </a:cubicBezTo>
                  <a:cubicBezTo>
                    <a:pt x="2857" y="3810"/>
                    <a:pt x="1905" y="7620"/>
                    <a:pt x="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0" name="Freeform: Shape 1549">
              <a:extLst>
                <a:ext uri="{FF2B5EF4-FFF2-40B4-BE49-F238E27FC236}">
                  <a16:creationId xmlns:a16="http://schemas.microsoft.com/office/drawing/2014/main" id="{5D62B2B6-23F9-4E01-BC3E-88572167781C}"/>
                </a:ext>
              </a:extLst>
            </p:cNvPr>
            <p:cNvSpPr/>
            <p:nvPr/>
          </p:nvSpPr>
          <p:spPr>
            <a:xfrm>
              <a:off x="5754255" y="4893657"/>
              <a:ext cx="1375" cy="2857"/>
            </a:xfrm>
            <a:custGeom>
              <a:avLst/>
              <a:gdLst>
                <a:gd name="connsiteX0" fmla="*/ 423 w 1375"/>
                <a:gd name="connsiteY0" fmla="*/ 2858 h 2857"/>
                <a:gd name="connsiteX1" fmla="*/ 1376 w 1375"/>
                <a:gd name="connsiteY1" fmla="*/ 0 h 2857"/>
                <a:gd name="connsiteX2" fmla="*/ 423 w 1375"/>
                <a:gd name="connsiteY2" fmla="*/ 0 h 2857"/>
                <a:gd name="connsiteX3" fmla="*/ 423 w 1375"/>
                <a:gd name="connsiteY3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857">
                  <a:moveTo>
                    <a:pt x="423" y="2858"/>
                  </a:moveTo>
                  <a:cubicBezTo>
                    <a:pt x="-529" y="953"/>
                    <a:pt x="1376" y="953"/>
                    <a:pt x="1376" y="0"/>
                  </a:cubicBezTo>
                  <a:lnTo>
                    <a:pt x="423" y="0"/>
                  </a:lnTo>
                  <a:cubicBezTo>
                    <a:pt x="423" y="1905"/>
                    <a:pt x="-529" y="1905"/>
                    <a:pt x="42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1" name="Freeform: Shape 1550">
              <a:extLst>
                <a:ext uri="{FF2B5EF4-FFF2-40B4-BE49-F238E27FC236}">
                  <a16:creationId xmlns:a16="http://schemas.microsoft.com/office/drawing/2014/main" id="{D40DE3F2-9F15-4567-89A6-303CE961B60C}"/>
                </a:ext>
              </a:extLst>
            </p:cNvPr>
            <p:cNvSpPr/>
            <p:nvPr/>
          </p:nvSpPr>
          <p:spPr>
            <a:xfrm>
              <a:off x="5787064" y="4811743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0 w 952"/>
                <a:gd name="connsiteY1" fmla="*/ 0 h 1904"/>
                <a:gd name="connsiteX2" fmla="*/ 952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0" y="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2" name="Freeform: Shape 1551">
              <a:extLst>
                <a:ext uri="{FF2B5EF4-FFF2-40B4-BE49-F238E27FC236}">
                  <a16:creationId xmlns:a16="http://schemas.microsoft.com/office/drawing/2014/main" id="{A17A13EC-FFC0-4BE2-B8CC-CDD6418E96D8}"/>
                </a:ext>
              </a:extLst>
            </p:cNvPr>
            <p:cNvSpPr/>
            <p:nvPr/>
          </p:nvSpPr>
          <p:spPr>
            <a:xfrm>
              <a:off x="5736581" y="4931757"/>
              <a:ext cx="2179" cy="1905"/>
            </a:xfrm>
            <a:custGeom>
              <a:avLst/>
              <a:gdLst>
                <a:gd name="connsiteX0" fmla="*/ 1905 w 2179"/>
                <a:gd name="connsiteY0" fmla="*/ 1905 h 1905"/>
                <a:gd name="connsiteX1" fmla="*/ 1905 w 2179"/>
                <a:gd name="connsiteY1" fmla="*/ 1905 h 1905"/>
                <a:gd name="connsiteX2" fmla="*/ 1905 w 2179"/>
                <a:gd name="connsiteY2" fmla="*/ 0 h 1905"/>
                <a:gd name="connsiteX3" fmla="*/ 0 w 2179"/>
                <a:gd name="connsiteY3" fmla="*/ 0 h 1905"/>
                <a:gd name="connsiteX4" fmla="*/ 1905 w 2179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9" h="1905">
                  <a:moveTo>
                    <a:pt x="1905" y="1905"/>
                  </a:moveTo>
                  <a:lnTo>
                    <a:pt x="1905" y="1905"/>
                  </a:lnTo>
                  <a:cubicBezTo>
                    <a:pt x="952" y="0"/>
                    <a:pt x="2857" y="1905"/>
                    <a:pt x="1905" y="0"/>
                  </a:cubicBez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3" name="Freeform: Shape 1552">
              <a:extLst>
                <a:ext uri="{FF2B5EF4-FFF2-40B4-BE49-F238E27FC236}">
                  <a16:creationId xmlns:a16="http://schemas.microsoft.com/office/drawing/2014/main" id="{55652E09-E7E5-4403-88C1-C1D0A0E033BD}"/>
                </a:ext>
              </a:extLst>
            </p:cNvPr>
            <p:cNvSpPr/>
            <p:nvPr/>
          </p:nvSpPr>
          <p:spPr>
            <a:xfrm>
              <a:off x="5775634" y="4838413"/>
              <a:ext cx="714" cy="952"/>
            </a:xfrm>
            <a:custGeom>
              <a:avLst/>
              <a:gdLst>
                <a:gd name="connsiteX0" fmla="*/ 0 w 714"/>
                <a:gd name="connsiteY0" fmla="*/ 0 h 952"/>
                <a:gd name="connsiteX1" fmla="*/ 0 w 714"/>
                <a:gd name="connsiteY1" fmla="*/ 953 h 952"/>
                <a:gd name="connsiteX2" fmla="*/ 0 w 714"/>
                <a:gd name="connsiteY2" fmla="*/ 0 h 952"/>
                <a:gd name="connsiteX3" fmla="*/ 0 w 714"/>
                <a:gd name="connsiteY3" fmla="*/ 0 h 952"/>
                <a:gd name="connsiteX4" fmla="*/ 0 w 714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952">
                  <a:moveTo>
                    <a:pt x="0" y="0"/>
                  </a:moveTo>
                  <a:lnTo>
                    <a:pt x="0" y="953"/>
                  </a:lnTo>
                  <a:cubicBezTo>
                    <a:pt x="952" y="953"/>
                    <a:pt x="952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4" name="Freeform: Shape 1553">
              <a:extLst>
                <a:ext uri="{FF2B5EF4-FFF2-40B4-BE49-F238E27FC236}">
                  <a16:creationId xmlns:a16="http://schemas.microsoft.com/office/drawing/2014/main" id="{3CF8F242-59F0-473C-8DF3-4261943F180C}"/>
                </a:ext>
              </a:extLst>
            </p:cNvPr>
            <p:cNvSpPr/>
            <p:nvPr/>
          </p:nvSpPr>
          <p:spPr>
            <a:xfrm>
              <a:off x="5797541" y="4786025"/>
              <a:ext cx="952" cy="1905"/>
            </a:xfrm>
            <a:custGeom>
              <a:avLst/>
              <a:gdLst>
                <a:gd name="connsiteX0" fmla="*/ 0 w 952"/>
                <a:gd name="connsiteY0" fmla="*/ 1905 h 1905"/>
                <a:gd name="connsiteX1" fmla="*/ 953 w 952"/>
                <a:gd name="connsiteY1" fmla="*/ 0 h 1905"/>
                <a:gd name="connsiteX2" fmla="*/ 0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1905"/>
                  </a:moveTo>
                  <a:lnTo>
                    <a:pt x="953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5" name="Freeform: Shape 1554">
              <a:extLst>
                <a:ext uri="{FF2B5EF4-FFF2-40B4-BE49-F238E27FC236}">
                  <a16:creationId xmlns:a16="http://schemas.microsoft.com/office/drawing/2014/main" id="{2B3CF522-438D-4507-BE82-327FBAAD0CE7}"/>
                </a:ext>
              </a:extLst>
            </p:cNvPr>
            <p:cNvSpPr/>
            <p:nvPr/>
          </p:nvSpPr>
          <p:spPr>
            <a:xfrm>
              <a:off x="5734676" y="4933663"/>
              <a:ext cx="952" cy="1905"/>
            </a:xfrm>
            <a:custGeom>
              <a:avLst/>
              <a:gdLst>
                <a:gd name="connsiteX0" fmla="*/ 0 w 952"/>
                <a:gd name="connsiteY0" fmla="*/ 953 h 1905"/>
                <a:gd name="connsiteX1" fmla="*/ 952 w 952"/>
                <a:gd name="connsiteY1" fmla="*/ 1905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953"/>
                  </a:moveTo>
                  <a:lnTo>
                    <a:pt x="952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6" name="Freeform: Shape 1555">
              <a:extLst>
                <a:ext uri="{FF2B5EF4-FFF2-40B4-BE49-F238E27FC236}">
                  <a16:creationId xmlns:a16="http://schemas.microsoft.com/office/drawing/2014/main" id="{A1B36043-795F-4434-9D70-01B60E9EB3A4}"/>
                </a:ext>
              </a:extLst>
            </p:cNvPr>
            <p:cNvSpPr/>
            <p:nvPr/>
          </p:nvSpPr>
          <p:spPr>
            <a:xfrm>
              <a:off x="5735628" y="4931757"/>
              <a:ext cx="952" cy="2857"/>
            </a:xfrm>
            <a:custGeom>
              <a:avLst/>
              <a:gdLst>
                <a:gd name="connsiteX0" fmla="*/ 953 w 952"/>
                <a:gd name="connsiteY0" fmla="*/ 1905 h 2857"/>
                <a:gd name="connsiteX1" fmla="*/ 0 w 952"/>
                <a:gd name="connsiteY1" fmla="*/ 0 h 2857"/>
                <a:gd name="connsiteX2" fmla="*/ 953 w 952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1905"/>
                  </a:moveTo>
                  <a:lnTo>
                    <a:pt x="0" y="0"/>
                  </a:lnTo>
                  <a:lnTo>
                    <a:pt x="953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7" name="Freeform: Shape 1556">
              <a:extLst>
                <a:ext uri="{FF2B5EF4-FFF2-40B4-BE49-F238E27FC236}">
                  <a16:creationId xmlns:a16="http://schemas.microsoft.com/office/drawing/2014/main" id="{CA6B0F65-4319-4D1F-AB87-4EC55C03846C}"/>
                </a:ext>
              </a:extLst>
            </p:cNvPr>
            <p:cNvSpPr/>
            <p:nvPr/>
          </p:nvSpPr>
          <p:spPr>
            <a:xfrm>
              <a:off x="5818496" y="4722922"/>
              <a:ext cx="3810" cy="2253"/>
            </a:xfrm>
            <a:custGeom>
              <a:avLst/>
              <a:gdLst>
                <a:gd name="connsiteX0" fmla="*/ 0 w 3810"/>
                <a:gd name="connsiteY0" fmla="*/ 1191 h 2253"/>
                <a:gd name="connsiteX1" fmla="*/ 3810 w 3810"/>
                <a:gd name="connsiteY1" fmla="*/ 238 h 2253"/>
                <a:gd name="connsiteX2" fmla="*/ 0 w 3810"/>
                <a:gd name="connsiteY2" fmla="*/ 1191 h 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2253">
                  <a:moveTo>
                    <a:pt x="0" y="1191"/>
                  </a:moveTo>
                  <a:cubicBezTo>
                    <a:pt x="952" y="4048"/>
                    <a:pt x="1905" y="238"/>
                    <a:pt x="3810" y="238"/>
                  </a:cubicBezTo>
                  <a:cubicBezTo>
                    <a:pt x="1905" y="238"/>
                    <a:pt x="952" y="-714"/>
                    <a:pt x="0" y="1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8" name="Freeform: Shape 1557">
              <a:extLst>
                <a:ext uri="{FF2B5EF4-FFF2-40B4-BE49-F238E27FC236}">
                  <a16:creationId xmlns:a16="http://schemas.microsoft.com/office/drawing/2014/main" id="{95E8F57B-D928-45BD-959E-49C8C6DF3EDB}"/>
                </a:ext>
              </a:extLst>
            </p:cNvPr>
            <p:cNvSpPr/>
            <p:nvPr/>
          </p:nvSpPr>
          <p:spPr>
            <a:xfrm>
              <a:off x="5826116" y="4696490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0 w 952"/>
                <a:gd name="connsiteY1" fmla="*/ 2857 h 2857"/>
                <a:gd name="connsiteX2" fmla="*/ 953 w 952"/>
                <a:gd name="connsiteY2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0" y="2857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9" name="Freeform: Shape 1558">
              <a:extLst>
                <a:ext uri="{FF2B5EF4-FFF2-40B4-BE49-F238E27FC236}">
                  <a16:creationId xmlns:a16="http://schemas.microsoft.com/office/drawing/2014/main" id="{AF64E58B-E9A6-4E2F-BD0B-35CF8CEFD8A7}"/>
                </a:ext>
              </a:extLst>
            </p:cNvPr>
            <p:cNvSpPr/>
            <p:nvPr/>
          </p:nvSpPr>
          <p:spPr>
            <a:xfrm>
              <a:off x="5699434" y="4970810"/>
              <a:ext cx="11430" cy="13334"/>
            </a:xfrm>
            <a:custGeom>
              <a:avLst/>
              <a:gdLst>
                <a:gd name="connsiteX0" fmla="*/ 10477 w 11430"/>
                <a:gd name="connsiteY0" fmla="*/ 8572 h 13334"/>
                <a:gd name="connsiteX1" fmla="*/ 8573 w 11430"/>
                <a:gd name="connsiteY1" fmla="*/ 9525 h 13334"/>
                <a:gd name="connsiteX2" fmla="*/ 952 w 11430"/>
                <a:gd name="connsiteY2" fmla="*/ 0 h 13334"/>
                <a:gd name="connsiteX3" fmla="*/ 0 w 11430"/>
                <a:gd name="connsiteY3" fmla="*/ 0 h 13334"/>
                <a:gd name="connsiteX4" fmla="*/ 0 w 11430"/>
                <a:gd name="connsiteY4" fmla="*/ 2858 h 13334"/>
                <a:gd name="connsiteX5" fmla="*/ 1905 w 11430"/>
                <a:gd name="connsiteY5" fmla="*/ 3810 h 13334"/>
                <a:gd name="connsiteX6" fmla="*/ 1905 w 11430"/>
                <a:gd name="connsiteY6" fmla="*/ 5715 h 13334"/>
                <a:gd name="connsiteX7" fmla="*/ 2857 w 11430"/>
                <a:gd name="connsiteY7" fmla="*/ 6668 h 13334"/>
                <a:gd name="connsiteX8" fmla="*/ 3810 w 11430"/>
                <a:gd name="connsiteY8" fmla="*/ 10478 h 13334"/>
                <a:gd name="connsiteX9" fmla="*/ 3810 w 11430"/>
                <a:gd name="connsiteY9" fmla="*/ 7620 h 13334"/>
                <a:gd name="connsiteX10" fmla="*/ 9525 w 11430"/>
                <a:gd name="connsiteY10" fmla="*/ 13335 h 13334"/>
                <a:gd name="connsiteX11" fmla="*/ 9525 w 11430"/>
                <a:gd name="connsiteY11" fmla="*/ 10478 h 13334"/>
                <a:gd name="connsiteX12" fmla="*/ 11430 w 11430"/>
                <a:gd name="connsiteY12" fmla="*/ 12383 h 13334"/>
                <a:gd name="connsiteX13" fmla="*/ 10477 w 11430"/>
                <a:gd name="connsiteY13" fmla="*/ 8572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" h="13334">
                  <a:moveTo>
                    <a:pt x="10477" y="8572"/>
                  </a:moveTo>
                  <a:lnTo>
                    <a:pt x="8573" y="9525"/>
                  </a:lnTo>
                  <a:cubicBezTo>
                    <a:pt x="7620" y="2858"/>
                    <a:pt x="4763" y="3810"/>
                    <a:pt x="952" y="0"/>
                  </a:cubicBezTo>
                  <a:cubicBezTo>
                    <a:pt x="952" y="1905"/>
                    <a:pt x="0" y="953"/>
                    <a:pt x="0" y="0"/>
                  </a:cubicBezTo>
                  <a:lnTo>
                    <a:pt x="0" y="2858"/>
                  </a:lnTo>
                  <a:cubicBezTo>
                    <a:pt x="0" y="953"/>
                    <a:pt x="1905" y="3810"/>
                    <a:pt x="1905" y="3810"/>
                  </a:cubicBezTo>
                  <a:lnTo>
                    <a:pt x="1905" y="5715"/>
                  </a:lnTo>
                  <a:cubicBezTo>
                    <a:pt x="1905" y="5715"/>
                    <a:pt x="2857" y="5715"/>
                    <a:pt x="2857" y="6668"/>
                  </a:cubicBezTo>
                  <a:cubicBezTo>
                    <a:pt x="1905" y="7620"/>
                    <a:pt x="2857" y="9525"/>
                    <a:pt x="3810" y="10478"/>
                  </a:cubicBezTo>
                  <a:lnTo>
                    <a:pt x="3810" y="7620"/>
                  </a:lnTo>
                  <a:cubicBezTo>
                    <a:pt x="5715" y="9525"/>
                    <a:pt x="8573" y="13335"/>
                    <a:pt x="9525" y="13335"/>
                  </a:cubicBezTo>
                  <a:cubicBezTo>
                    <a:pt x="9525" y="12383"/>
                    <a:pt x="9525" y="11430"/>
                    <a:pt x="9525" y="10478"/>
                  </a:cubicBezTo>
                  <a:lnTo>
                    <a:pt x="11430" y="12383"/>
                  </a:lnTo>
                  <a:lnTo>
                    <a:pt x="10477" y="85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0" name="Freeform: Shape 1559">
              <a:extLst>
                <a:ext uri="{FF2B5EF4-FFF2-40B4-BE49-F238E27FC236}">
                  <a16:creationId xmlns:a16="http://schemas.microsoft.com/office/drawing/2014/main" id="{29A79A6B-36E3-43BD-8C33-9A642374853F}"/>
                </a:ext>
              </a:extLst>
            </p:cNvPr>
            <p:cNvSpPr/>
            <p:nvPr/>
          </p:nvSpPr>
          <p:spPr>
            <a:xfrm>
              <a:off x="5707053" y="4962238"/>
              <a:ext cx="4762" cy="4762"/>
            </a:xfrm>
            <a:custGeom>
              <a:avLst/>
              <a:gdLst>
                <a:gd name="connsiteX0" fmla="*/ 3810 w 4762"/>
                <a:gd name="connsiteY0" fmla="*/ 4763 h 4762"/>
                <a:gd name="connsiteX1" fmla="*/ 3810 w 4762"/>
                <a:gd name="connsiteY1" fmla="*/ 4763 h 4762"/>
                <a:gd name="connsiteX2" fmla="*/ 4763 w 4762"/>
                <a:gd name="connsiteY2" fmla="*/ 4763 h 4762"/>
                <a:gd name="connsiteX3" fmla="*/ 2857 w 4762"/>
                <a:gd name="connsiteY3" fmla="*/ 1905 h 4762"/>
                <a:gd name="connsiteX4" fmla="*/ 1905 w 4762"/>
                <a:gd name="connsiteY4" fmla="*/ 2857 h 4762"/>
                <a:gd name="connsiteX5" fmla="*/ 1905 w 4762"/>
                <a:gd name="connsiteY5" fmla="*/ 0 h 4762"/>
                <a:gd name="connsiteX6" fmla="*/ 0 w 4762"/>
                <a:gd name="connsiteY6" fmla="*/ 953 h 4762"/>
                <a:gd name="connsiteX7" fmla="*/ 3810 w 4762"/>
                <a:gd name="connsiteY7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4762">
                  <a:moveTo>
                    <a:pt x="3810" y="4763"/>
                  </a:moveTo>
                  <a:lnTo>
                    <a:pt x="3810" y="4763"/>
                  </a:lnTo>
                  <a:lnTo>
                    <a:pt x="4763" y="4763"/>
                  </a:lnTo>
                  <a:cubicBezTo>
                    <a:pt x="3810" y="4763"/>
                    <a:pt x="3810" y="1905"/>
                    <a:pt x="2857" y="1905"/>
                  </a:cubicBezTo>
                  <a:lnTo>
                    <a:pt x="1905" y="2857"/>
                  </a:lnTo>
                  <a:lnTo>
                    <a:pt x="1905" y="0"/>
                  </a:lnTo>
                  <a:lnTo>
                    <a:pt x="0" y="953"/>
                  </a:lnTo>
                  <a:cubicBezTo>
                    <a:pt x="1905" y="3810"/>
                    <a:pt x="3810" y="2857"/>
                    <a:pt x="381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1" name="Freeform: Shape 1560">
              <a:extLst>
                <a:ext uri="{FF2B5EF4-FFF2-40B4-BE49-F238E27FC236}">
                  <a16:creationId xmlns:a16="http://schemas.microsoft.com/office/drawing/2014/main" id="{1FC2F988-8A78-4605-9F0F-91C4D6ECA60F}"/>
                </a:ext>
              </a:extLst>
            </p:cNvPr>
            <p:cNvSpPr/>
            <p:nvPr/>
          </p:nvSpPr>
          <p:spPr>
            <a:xfrm>
              <a:off x="5706101" y="4945093"/>
              <a:ext cx="10477" cy="11429"/>
            </a:xfrm>
            <a:custGeom>
              <a:avLst/>
              <a:gdLst>
                <a:gd name="connsiteX0" fmla="*/ 3810 w 10477"/>
                <a:gd name="connsiteY0" fmla="*/ 7620 h 11429"/>
                <a:gd name="connsiteX1" fmla="*/ 3810 w 10477"/>
                <a:gd name="connsiteY1" fmla="*/ 6667 h 11429"/>
                <a:gd name="connsiteX2" fmla="*/ 6668 w 10477"/>
                <a:gd name="connsiteY2" fmla="*/ 10477 h 11429"/>
                <a:gd name="connsiteX3" fmla="*/ 8572 w 10477"/>
                <a:gd name="connsiteY3" fmla="*/ 8572 h 11429"/>
                <a:gd name="connsiteX4" fmla="*/ 10477 w 10477"/>
                <a:gd name="connsiteY4" fmla="*/ 11430 h 11429"/>
                <a:gd name="connsiteX5" fmla="*/ 9525 w 10477"/>
                <a:gd name="connsiteY5" fmla="*/ 8572 h 11429"/>
                <a:gd name="connsiteX6" fmla="*/ 10477 w 10477"/>
                <a:gd name="connsiteY6" fmla="*/ 8572 h 11429"/>
                <a:gd name="connsiteX7" fmla="*/ 6668 w 10477"/>
                <a:gd name="connsiteY7" fmla="*/ 2857 h 11429"/>
                <a:gd name="connsiteX8" fmla="*/ 6668 w 10477"/>
                <a:gd name="connsiteY8" fmla="*/ 3810 h 11429"/>
                <a:gd name="connsiteX9" fmla="*/ 2857 w 10477"/>
                <a:gd name="connsiteY9" fmla="*/ 0 h 11429"/>
                <a:gd name="connsiteX10" fmla="*/ 0 w 10477"/>
                <a:gd name="connsiteY10" fmla="*/ 3810 h 11429"/>
                <a:gd name="connsiteX11" fmla="*/ 952 w 10477"/>
                <a:gd name="connsiteY11" fmla="*/ 6667 h 11429"/>
                <a:gd name="connsiteX12" fmla="*/ 3810 w 10477"/>
                <a:gd name="connsiteY12" fmla="*/ 762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77" h="11429">
                  <a:moveTo>
                    <a:pt x="3810" y="7620"/>
                  </a:moveTo>
                  <a:cubicBezTo>
                    <a:pt x="3810" y="6667"/>
                    <a:pt x="3810" y="6667"/>
                    <a:pt x="3810" y="6667"/>
                  </a:cubicBezTo>
                  <a:cubicBezTo>
                    <a:pt x="5715" y="5715"/>
                    <a:pt x="5715" y="10477"/>
                    <a:pt x="6668" y="10477"/>
                  </a:cubicBezTo>
                  <a:cubicBezTo>
                    <a:pt x="7620" y="8572"/>
                    <a:pt x="9525" y="12382"/>
                    <a:pt x="8572" y="8572"/>
                  </a:cubicBezTo>
                  <a:cubicBezTo>
                    <a:pt x="8572" y="9525"/>
                    <a:pt x="9525" y="10477"/>
                    <a:pt x="10477" y="11430"/>
                  </a:cubicBezTo>
                  <a:cubicBezTo>
                    <a:pt x="10477" y="10477"/>
                    <a:pt x="9525" y="10477"/>
                    <a:pt x="9525" y="8572"/>
                  </a:cubicBezTo>
                  <a:lnTo>
                    <a:pt x="10477" y="8572"/>
                  </a:lnTo>
                  <a:cubicBezTo>
                    <a:pt x="10477" y="5715"/>
                    <a:pt x="8572" y="1905"/>
                    <a:pt x="6668" y="2857"/>
                  </a:cubicBezTo>
                  <a:lnTo>
                    <a:pt x="6668" y="3810"/>
                  </a:lnTo>
                  <a:cubicBezTo>
                    <a:pt x="4763" y="952"/>
                    <a:pt x="2857" y="3810"/>
                    <a:pt x="2857" y="0"/>
                  </a:cubicBezTo>
                  <a:cubicBezTo>
                    <a:pt x="2857" y="2857"/>
                    <a:pt x="952" y="1905"/>
                    <a:pt x="0" y="3810"/>
                  </a:cubicBezTo>
                  <a:cubicBezTo>
                    <a:pt x="952" y="4763"/>
                    <a:pt x="952" y="5715"/>
                    <a:pt x="952" y="6667"/>
                  </a:cubicBezTo>
                  <a:cubicBezTo>
                    <a:pt x="1905" y="3810"/>
                    <a:pt x="2857" y="6667"/>
                    <a:pt x="3810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2" name="Freeform: Shape 1561">
              <a:extLst>
                <a:ext uri="{FF2B5EF4-FFF2-40B4-BE49-F238E27FC236}">
                  <a16:creationId xmlns:a16="http://schemas.microsoft.com/office/drawing/2014/main" id="{F8D10B88-288B-45C0-BFBF-E3BA4FF18318}"/>
                </a:ext>
              </a:extLst>
            </p:cNvPr>
            <p:cNvSpPr/>
            <p:nvPr/>
          </p:nvSpPr>
          <p:spPr>
            <a:xfrm>
              <a:off x="5706101" y="494890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3" name="Freeform: Shape 1562">
              <a:extLst>
                <a:ext uri="{FF2B5EF4-FFF2-40B4-BE49-F238E27FC236}">
                  <a16:creationId xmlns:a16="http://schemas.microsoft.com/office/drawing/2014/main" id="{B849F89A-63DA-47B8-81BC-63945C7A2074}"/>
                </a:ext>
              </a:extLst>
            </p:cNvPr>
            <p:cNvSpPr/>
            <p:nvPr/>
          </p:nvSpPr>
          <p:spPr>
            <a:xfrm>
              <a:off x="5705148" y="4945093"/>
              <a:ext cx="1623" cy="3809"/>
            </a:xfrm>
            <a:custGeom>
              <a:avLst/>
              <a:gdLst>
                <a:gd name="connsiteX0" fmla="*/ 953 w 1623"/>
                <a:gd name="connsiteY0" fmla="*/ 0 h 3809"/>
                <a:gd name="connsiteX1" fmla="*/ 0 w 1623"/>
                <a:gd name="connsiteY1" fmla="*/ 2857 h 3809"/>
                <a:gd name="connsiteX2" fmla="*/ 953 w 1623"/>
                <a:gd name="connsiteY2" fmla="*/ 3810 h 3809"/>
                <a:gd name="connsiteX3" fmla="*/ 953 w 1623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3" h="3809">
                  <a:moveTo>
                    <a:pt x="953" y="0"/>
                  </a:moveTo>
                  <a:lnTo>
                    <a:pt x="0" y="2857"/>
                  </a:lnTo>
                  <a:cubicBezTo>
                    <a:pt x="0" y="2857"/>
                    <a:pt x="0" y="2857"/>
                    <a:pt x="953" y="3810"/>
                  </a:cubicBezTo>
                  <a:cubicBezTo>
                    <a:pt x="0" y="952"/>
                    <a:pt x="2858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4" name="Freeform: Shape 1563">
              <a:extLst>
                <a:ext uri="{FF2B5EF4-FFF2-40B4-BE49-F238E27FC236}">
                  <a16:creationId xmlns:a16="http://schemas.microsoft.com/office/drawing/2014/main" id="{3ABA137C-68CC-4CAD-BABD-BD12D0CB594B}"/>
                </a:ext>
              </a:extLst>
            </p:cNvPr>
            <p:cNvSpPr/>
            <p:nvPr/>
          </p:nvSpPr>
          <p:spPr>
            <a:xfrm>
              <a:off x="5784206" y="4782215"/>
              <a:ext cx="2857" cy="846"/>
            </a:xfrm>
            <a:custGeom>
              <a:avLst/>
              <a:gdLst>
                <a:gd name="connsiteX0" fmla="*/ 0 w 2857"/>
                <a:gd name="connsiteY0" fmla="*/ 0 h 846"/>
                <a:gd name="connsiteX1" fmla="*/ 2857 w 2857"/>
                <a:gd name="connsiteY1" fmla="*/ 0 h 846"/>
                <a:gd name="connsiteX2" fmla="*/ 0 w 2857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846">
                  <a:moveTo>
                    <a:pt x="0" y="0"/>
                  </a:moveTo>
                  <a:cubicBezTo>
                    <a:pt x="952" y="0"/>
                    <a:pt x="1905" y="1905"/>
                    <a:pt x="2857" y="0"/>
                  </a:cubicBezTo>
                  <a:cubicBezTo>
                    <a:pt x="1905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5" name="Freeform: Shape 1564">
              <a:extLst>
                <a:ext uri="{FF2B5EF4-FFF2-40B4-BE49-F238E27FC236}">
                  <a16:creationId xmlns:a16="http://schemas.microsoft.com/office/drawing/2014/main" id="{27E786BA-F8A1-4EDC-AFED-4F451871E9CD}"/>
                </a:ext>
              </a:extLst>
            </p:cNvPr>
            <p:cNvSpPr/>
            <p:nvPr/>
          </p:nvSpPr>
          <p:spPr>
            <a:xfrm>
              <a:off x="5709911" y="4956437"/>
              <a:ext cx="2857" cy="3228"/>
            </a:xfrm>
            <a:custGeom>
              <a:avLst/>
              <a:gdLst>
                <a:gd name="connsiteX0" fmla="*/ 0 w 2857"/>
                <a:gd name="connsiteY0" fmla="*/ 1038 h 3228"/>
                <a:gd name="connsiteX1" fmla="*/ 2858 w 2857"/>
                <a:gd name="connsiteY1" fmla="*/ 1991 h 3228"/>
                <a:gd name="connsiteX2" fmla="*/ 0 w 2857"/>
                <a:gd name="connsiteY2" fmla="*/ 1038 h 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3228">
                  <a:moveTo>
                    <a:pt x="0" y="1038"/>
                  </a:moveTo>
                  <a:cubicBezTo>
                    <a:pt x="0" y="1991"/>
                    <a:pt x="1905" y="4848"/>
                    <a:pt x="2858" y="1991"/>
                  </a:cubicBezTo>
                  <a:cubicBezTo>
                    <a:pt x="2858" y="86"/>
                    <a:pt x="953" y="-867"/>
                    <a:pt x="0" y="10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6" name="Freeform: Shape 1565">
              <a:extLst>
                <a:ext uri="{FF2B5EF4-FFF2-40B4-BE49-F238E27FC236}">
                  <a16:creationId xmlns:a16="http://schemas.microsoft.com/office/drawing/2014/main" id="{D1FDA82E-9896-4FE8-9068-B7E5D34D4BD8}"/>
                </a:ext>
              </a:extLst>
            </p:cNvPr>
            <p:cNvSpPr/>
            <p:nvPr/>
          </p:nvSpPr>
          <p:spPr>
            <a:xfrm>
              <a:off x="5733723" y="4898266"/>
              <a:ext cx="3810" cy="5868"/>
            </a:xfrm>
            <a:custGeom>
              <a:avLst/>
              <a:gdLst>
                <a:gd name="connsiteX0" fmla="*/ 1905 w 3810"/>
                <a:gd name="connsiteY0" fmla="*/ 5868 h 5868"/>
                <a:gd name="connsiteX1" fmla="*/ 1905 w 3810"/>
                <a:gd name="connsiteY1" fmla="*/ 3964 h 5868"/>
                <a:gd name="connsiteX2" fmla="*/ 3810 w 3810"/>
                <a:gd name="connsiteY2" fmla="*/ 3964 h 5868"/>
                <a:gd name="connsiteX3" fmla="*/ 2858 w 3810"/>
                <a:gd name="connsiteY3" fmla="*/ 153 h 5868"/>
                <a:gd name="connsiteX4" fmla="*/ 0 w 3810"/>
                <a:gd name="connsiteY4" fmla="*/ 1106 h 5868"/>
                <a:gd name="connsiteX5" fmla="*/ 953 w 3810"/>
                <a:gd name="connsiteY5" fmla="*/ 4916 h 5868"/>
                <a:gd name="connsiteX6" fmla="*/ 0 w 3810"/>
                <a:gd name="connsiteY6" fmla="*/ 4916 h 5868"/>
                <a:gd name="connsiteX7" fmla="*/ 1905 w 3810"/>
                <a:gd name="connsiteY7" fmla="*/ 5868 h 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5868">
                  <a:moveTo>
                    <a:pt x="1905" y="5868"/>
                  </a:moveTo>
                  <a:cubicBezTo>
                    <a:pt x="1905" y="5868"/>
                    <a:pt x="1905" y="4916"/>
                    <a:pt x="1905" y="3964"/>
                  </a:cubicBezTo>
                  <a:lnTo>
                    <a:pt x="3810" y="3964"/>
                  </a:lnTo>
                  <a:cubicBezTo>
                    <a:pt x="3810" y="3011"/>
                    <a:pt x="2858" y="1106"/>
                    <a:pt x="2858" y="153"/>
                  </a:cubicBezTo>
                  <a:cubicBezTo>
                    <a:pt x="1905" y="2059"/>
                    <a:pt x="953" y="-1751"/>
                    <a:pt x="0" y="1106"/>
                  </a:cubicBezTo>
                  <a:lnTo>
                    <a:pt x="953" y="4916"/>
                  </a:lnTo>
                  <a:lnTo>
                    <a:pt x="0" y="4916"/>
                  </a:lnTo>
                  <a:lnTo>
                    <a:pt x="1905" y="58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7" name="Freeform: Shape 1566">
              <a:extLst>
                <a:ext uri="{FF2B5EF4-FFF2-40B4-BE49-F238E27FC236}">
                  <a16:creationId xmlns:a16="http://schemas.microsoft.com/office/drawing/2014/main" id="{773CB64E-1FFA-4C30-985E-08D10F62254D}"/>
                </a:ext>
              </a:extLst>
            </p:cNvPr>
            <p:cNvSpPr/>
            <p:nvPr/>
          </p:nvSpPr>
          <p:spPr>
            <a:xfrm>
              <a:off x="5778491" y="4795550"/>
              <a:ext cx="952" cy="1666"/>
            </a:xfrm>
            <a:custGeom>
              <a:avLst/>
              <a:gdLst>
                <a:gd name="connsiteX0" fmla="*/ 953 w 952"/>
                <a:gd name="connsiteY0" fmla="*/ 953 h 1666"/>
                <a:gd name="connsiteX1" fmla="*/ 0 w 952"/>
                <a:gd name="connsiteY1" fmla="*/ 0 h 1666"/>
                <a:gd name="connsiteX2" fmla="*/ 953 w 952"/>
                <a:gd name="connsiteY2" fmla="*/ 953 h 1666"/>
                <a:gd name="connsiteX3" fmla="*/ 953 w 952"/>
                <a:gd name="connsiteY3" fmla="*/ 953 h 1666"/>
                <a:gd name="connsiteX4" fmla="*/ 953 w 952"/>
                <a:gd name="connsiteY4" fmla="*/ 953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1666">
                  <a:moveTo>
                    <a:pt x="953" y="953"/>
                  </a:moveTo>
                  <a:lnTo>
                    <a:pt x="0" y="0"/>
                  </a:lnTo>
                  <a:lnTo>
                    <a:pt x="953" y="953"/>
                  </a:lnTo>
                  <a:cubicBezTo>
                    <a:pt x="953" y="1905"/>
                    <a:pt x="953" y="1905"/>
                    <a:pt x="953" y="953"/>
                  </a:cubicBezTo>
                  <a:cubicBezTo>
                    <a:pt x="953" y="953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8" name="Freeform: Shape 1567">
              <a:extLst>
                <a:ext uri="{FF2B5EF4-FFF2-40B4-BE49-F238E27FC236}">
                  <a16:creationId xmlns:a16="http://schemas.microsoft.com/office/drawing/2014/main" id="{6C555036-1BEE-4FB4-9D3B-A11E8BB000B9}"/>
                </a:ext>
              </a:extLst>
            </p:cNvPr>
            <p:cNvSpPr/>
            <p:nvPr/>
          </p:nvSpPr>
          <p:spPr>
            <a:xfrm>
              <a:off x="5776326" y="4794597"/>
              <a:ext cx="2164" cy="5029"/>
            </a:xfrm>
            <a:custGeom>
              <a:avLst/>
              <a:gdLst>
                <a:gd name="connsiteX0" fmla="*/ 2165 w 2164"/>
                <a:gd name="connsiteY0" fmla="*/ 0 h 5029"/>
                <a:gd name="connsiteX1" fmla="*/ 260 w 2164"/>
                <a:gd name="connsiteY1" fmla="*/ 2858 h 5029"/>
                <a:gd name="connsiteX2" fmla="*/ 2165 w 2164"/>
                <a:gd name="connsiteY2" fmla="*/ 3810 h 5029"/>
                <a:gd name="connsiteX3" fmla="*/ 1212 w 2164"/>
                <a:gd name="connsiteY3" fmla="*/ 4763 h 5029"/>
                <a:gd name="connsiteX4" fmla="*/ 2165 w 2164"/>
                <a:gd name="connsiteY4" fmla="*/ 3810 h 5029"/>
                <a:gd name="connsiteX5" fmla="*/ 1212 w 2164"/>
                <a:gd name="connsiteY5" fmla="*/ 1905 h 5029"/>
                <a:gd name="connsiteX6" fmla="*/ 2165 w 2164"/>
                <a:gd name="connsiteY6" fmla="*/ 0 h 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4" h="5029">
                  <a:moveTo>
                    <a:pt x="2165" y="0"/>
                  </a:moveTo>
                  <a:cubicBezTo>
                    <a:pt x="1212" y="0"/>
                    <a:pt x="-693" y="953"/>
                    <a:pt x="260" y="2858"/>
                  </a:cubicBezTo>
                  <a:lnTo>
                    <a:pt x="2165" y="3810"/>
                  </a:lnTo>
                  <a:lnTo>
                    <a:pt x="1212" y="4763"/>
                  </a:lnTo>
                  <a:cubicBezTo>
                    <a:pt x="1212" y="5715"/>
                    <a:pt x="2165" y="3810"/>
                    <a:pt x="2165" y="3810"/>
                  </a:cubicBezTo>
                  <a:cubicBezTo>
                    <a:pt x="2165" y="3810"/>
                    <a:pt x="1212" y="1905"/>
                    <a:pt x="1212" y="1905"/>
                  </a:cubicBezTo>
                  <a:cubicBezTo>
                    <a:pt x="2165" y="0"/>
                    <a:pt x="2165" y="1905"/>
                    <a:pt x="216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9" name="Freeform: Shape 1568">
              <a:extLst>
                <a:ext uri="{FF2B5EF4-FFF2-40B4-BE49-F238E27FC236}">
                  <a16:creationId xmlns:a16="http://schemas.microsoft.com/office/drawing/2014/main" id="{C5EA68BC-6699-47F5-95FD-69554ECD5C0D}"/>
                </a:ext>
              </a:extLst>
            </p:cNvPr>
            <p:cNvSpPr/>
            <p:nvPr/>
          </p:nvSpPr>
          <p:spPr>
            <a:xfrm>
              <a:off x="5818496" y="4694915"/>
              <a:ext cx="952" cy="1574"/>
            </a:xfrm>
            <a:custGeom>
              <a:avLst/>
              <a:gdLst>
                <a:gd name="connsiteX0" fmla="*/ 0 w 952"/>
                <a:gd name="connsiteY0" fmla="*/ 1575 h 1574"/>
                <a:gd name="connsiteX1" fmla="*/ 952 w 952"/>
                <a:gd name="connsiteY1" fmla="*/ 622 h 1574"/>
                <a:gd name="connsiteX2" fmla="*/ 0 w 952"/>
                <a:gd name="connsiteY2" fmla="*/ 1575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574">
                  <a:moveTo>
                    <a:pt x="0" y="1575"/>
                  </a:moveTo>
                  <a:cubicBezTo>
                    <a:pt x="0" y="1575"/>
                    <a:pt x="952" y="622"/>
                    <a:pt x="952" y="622"/>
                  </a:cubicBezTo>
                  <a:cubicBezTo>
                    <a:pt x="952" y="622"/>
                    <a:pt x="0" y="-1283"/>
                    <a:pt x="0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0" name="Freeform: Shape 1569">
              <a:extLst>
                <a:ext uri="{FF2B5EF4-FFF2-40B4-BE49-F238E27FC236}">
                  <a16:creationId xmlns:a16="http://schemas.microsoft.com/office/drawing/2014/main" id="{21B8FC8B-5733-42AC-B618-18F20467C535}"/>
                </a:ext>
              </a:extLst>
            </p:cNvPr>
            <p:cNvSpPr/>
            <p:nvPr/>
          </p:nvSpPr>
          <p:spPr>
            <a:xfrm>
              <a:off x="5764203" y="482222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1" name="Freeform: Shape 1570">
              <a:extLst>
                <a:ext uri="{FF2B5EF4-FFF2-40B4-BE49-F238E27FC236}">
                  <a16:creationId xmlns:a16="http://schemas.microsoft.com/office/drawing/2014/main" id="{20FBAC4A-E140-424A-BAA2-C0F644895496}"/>
                </a:ext>
              </a:extLst>
            </p:cNvPr>
            <p:cNvSpPr/>
            <p:nvPr/>
          </p:nvSpPr>
          <p:spPr>
            <a:xfrm>
              <a:off x="5764203" y="4820055"/>
              <a:ext cx="1347" cy="2164"/>
            </a:xfrm>
            <a:custGeom>
              <a:avLst/>
              <a:gdLst>
                <a:gd name="connsiteX0" fmla="*/ 953 w 1347"/>
                <a:gd name="connsiteY0" fmla="*/ 260 h 2164"/>
                <a:gd name="connsiteX1" fmla="*/ 0 w 1347"/>
                <a:gd name="connsiteY1" fmla="*/ 2164 h 2164"/>
                <a:gd name="connsiteX2" fmla="*/ 953 w 1347"/>
                <a:gd name="connsiteY2" fmla="*/ 26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2164">
                  <a:moveTo>
                    <a:pt x="953" y="260"/>
                  </a:moveTo>
                  <a:cubicBezTo>
                    <a:pt x="0" y="-693"/>
                    <a:pt x="0" y="1212"/>
                    <a:pt x="0" y="2164"/>
                  </a:cubicBezTo>
                  <a:cubicBezTo>
                    <a:pt x="953" y="1212"/>
                    <a:pt x="1905" y="1212"/>
                    <a:pt x="953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2" name="Freeform: Shape 1571">
              <a:extLst>
                <a:ext uri="{FF2B5EF4-FFF2-40B4-BE49-F238E27FC236}">
                  <a16:creationId xmlns:a16="http://schemas.microsoft.com/office/drawing/2014/main" id="{983F1434-C9D9-4243-B9CF-0A3D259AC17A}"/>
                </a:ext>
              </a:extLst>
            </p:cNvPr>
            <p:cNvSpPr/>
            <p:nvPr/>
          </p:nvSpPr>
          <p:spPr>
            <a:xfrm>
              <a:off x="5772776" y="4788984"/>
              <a:ext cx="3809" cy="4660"/>
            </a:xfrm>
            <a:custGeom>
              <a:avLst/>
              <a:gdLst>
                <a:gd name="connsiteX0" fmla="*/ 0 w 3809"/>
                <a:gd name="connsiteY0" fmla="*/ 1803 h 4660"/>
                <a:gd name="connsiteX1" fmla="*/ 2857 w 3809"/>
                <a:gd name="connsiteY1" fmla="*/ 4661 h 4660"/>
                <a:gd name="connsiteX2" fmla="*/ 2857 w 3809"/>
                <a:gd name="connsiteY2" fmla="*/ 2756 h 4660"/>
                <a:gd name="connsiteX3" fmla="*/ 3810 w 3809"/>
                <a:gd name="connsiteY3" fmla="*/ 3709 h 4660"/>
                <a:gd name="connsiteX4" fmla="*/ 3810 w 3809"/>
                <a:gd name="connsiteY4" fmla="*/ 1803 h 4660"/>
                <a:gd name="connsiteX5" fmla="*/ 0 w 3809"/>
                <a:gd name="connsiteY5" fmla="*/ 1803 h 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4660">
                  <a:moveTo>
                    <a:pt x="0" y="1803"/>
                  </a:moveTo>
                  <a:cubicBezTo>
                    <a:pt x="952" y="2756"/>
                    <a:pt x="1905" y="4661"/>
                    <a:pt x="2857" y="4661"/>
                  </a:cubicBezTo>
                  <a:cubicBezTo>
                    <a:pt x="1905" y="3709"/>
                    <a:pt x="2857" y="3709"/>
                    <a:pt x="2857" y="2756"/>
                  </a:cubicBezTo>
                  <a:lnTo>
                    <a:pt x="3810" y="3709"/>
                  </a:lnTo>
                  <a:cubicBezTo>
                    <a:pt x="3810" y="2756"/>
                    <a:pt x="3810" y="2756"/>
                    <a:pt x="3810" y="1803"/>
                  </a:cubicBezTo>
                  <a:cubicBezTo>
                    <a:pt x="2857" y="-1054"/>
                    <a:pt x="952" y="-102"/>
                    <a:pt x="0" y="18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3" name="Freeform: Shape 1572">
              <a:extLst>
                <a:ext uri="{FF2B5EF4-FFF2-40B4-BE49-F238E27FC236}">
                  <a16:creationId xmlns:a16="http://schemas.microsoft.com/office/drawing/2014/main" id="{21D21E89-F0F9-4B1E-BBC8-3A638198F104}"/>
                </a:ext>
              </a:extLst>
            </p:cNvPr>
            <p:cNvSpPr/>
            <p:nvPr/>
          </p:nvSpPr>
          <p:spPr>
            <a:xfrm>
              <a:off x="5704196" y="4954618"/>
              <a:ext cx="3810" cy="1904"/>
            </a:xfrm>
            <a:custGeom>
              <a:avLst/>
              <a:gdLst>
                <a:gd name="connsiteX0" fmla="*/ 0 w 3810"/>
                <a:gd name="connsiteY0" fmla="*/ 1905 h 1904"/>
                <a:gd name="connsiteX1" fmla="*/ 3810 w 3810"/>
                <a:gd name="connsiteY1" fmla="*/ 1905 h 1904"/>
                <a:gd name="connsiteX2" fmla="*/ 1905 w 3810"/>
                <a:gd name="connsiteY2" fmla="*/ 0 h 1904"/>
                <a:gd name="connsiteX3" fmla="*/ 0 w 3810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1904">
                  <a:moveTo>
                    <a:pt x="0" y="1905"/>
                  </a:moveTo>
                  <a:cubicBezTo>
                    <a:pt x="952" y="1905"/>
                    <a:pt x="2857" y="952"/>
                    <a:pt x="3810" y="1905"/>
                  </a:cubicBezTo>
                  <a:lnTo>
                    <a:pt x="1905" y="0"/>
                  </a:lnTo>
                  <a:cubicBezTo>
                    <a:pt x="952" y="1905"/>
                    <a:pt x="0" y="952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4" name="Freeform: Shape 1573">
              <a:extLst>
                <a:ext uri="{FF2B5EF4-FFF2-40B4-BE49-F238E27FC236}">
                  <a16:creationId xmlns:a16="http://schemas.microsoft.com/office/drawing/2014/main" id="{ECAA2D12-D3E9-45C8-B832-85501EB36D79}"/>
                </a:ext>
              </a:extLst>
            </p:cNvPr>
            <p:cNvSpPr/>
            <p:nvPr/>
          </p:nvSpPr>
          <p:spPr>
            <a:xfrm>
              <a:off x="5706101" y="495461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5" name="Freeform: Shape 1574">
              <a:extLst>
                <a:ext uri="{FF2B5EF4-FFF2-40B4-BE49-F238E27FC236}">
                  <a16:creationId xmlns:a16="http://schemas.microsoft.com/office/drawing/2014/main" id="{16F8408B-B767-4424-9BF5-0834A161CD22}"/>
                </a:ext>
              </a:extLst>
            </p:cNvPr>
            <p:cNvSpPr/>
            <p:nvPr/>
          </p:nvSpPr>
          <p:spPr>
            <a:xfrm>
              <a:off x="5705387" y="4954618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6" name="Freeform: Shape 1575">
              <a:extLst>
                <a:ext uri="{FF2B5EF4-FFF2-40B4-BE49-F238E27FC236}">
                  <a16:creationId xmlns:a16="http://schemas.microsoft.com/office/drawing/2014/main" id="{D80E37AB-27C9-4132-AF81-31D852A5EF78}"/>
                </a:ext>
              </a:extLst>
            </p:cNvPr>
            <p:cNvSpPr/>
            <p:nvPr/>
          </p:nvSpPr>
          <p:spPr>
            <a:xfrm>
              <a:off x="5703244" y="4961285"/>
              <a:ext cx="1904" cy="952"/>
            </a:xfrm>
            <a:custGeom>
              <a:avLst/>
              <a:gdLst>
                <a:gd name="connsiteX0" fmla="*/ 952 w 1904"/>
                <a:gd name="connsiteY0" fmla="*/ 953 h 952"/>
                <a:gd name="connsiteX1" fmla="*/ 1905 w 1904"/>
                <a:gd name="connsiteY1" fmla="*/ 0 h 952"/>
                <a:gd name="connsiteX2" fmla="*/ 0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952" y="953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7" name="Freeform: Shape 1576">
              <a:extLst>
                <a:ext uri="{FF2B5EF4-FFF2-40B4-BE49-F238E27FC236}">
                  <a16:creationId xmlns:a16="http://schemas.microsoft.com/office/drawing/2014/main" id="{A157D9DB-CFFA-4B3E-A7C6-D440D568227D}"/>
                </a:ext>
              </a:extLst>
            </p:cNvPr>
            <p:cNvSpPr/>
            <p:nvPr/>
          </p:nvSpPr>
          <p:spPr>
            <a:xfrm>
              <a:off x="5708006" y="4939378"/>
              <a:ext cx="3809" cy="2857"/>
            </a:xfrm>
            <a:custGeom>
              <a:avLst/>
              <a:gdLst>
                <a:gd name="connsiteX0" fmla="*/ 0 w 3809"/>
                <a:gd name="connsiteY0" fmla="*/ 953 h 2857"/>
                <a:gd name="connsiteX1" fmla="*/ 3810 w 3809"/>
                <a:gd name="connsiteY1" fmla="*/ 2857 h 2857"/>
                <a:gd name="connsiteX2" fmla="*/ 1905 w 3809"/>
                <a:gd name="connsiteY2" fmla="*/ 0 h 2857"/>
                <a:gd name="connsiteX3" fmla="*/ 0 w 3809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2857">
                  <a:moveTo>
                    <a:pt x="0" y="953"/>
                  </a:moveTo>
                  <a:lnTo>
                    <a:pt x="3810" y="2857"/>
                  </a:lnTo>
                  <a:lnTo>
                    <a:pt x="1905" y="0"/>
                  </a:lnTo>
                  <a:cubicBezTo>
                    <a:pt x="1905" y="3810"/>
                    <a:pt x="952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8" name="Freeform: Shape 1577">
              <a:extLst>
                <a:ext uri="{FF2B5EF4-FFF2-40B4-BE49-F238E27FC236}">
                  <a16:creationId xmlns:a16="http://schemas.microsoft.com/office/drawing/2014/main" id="{588D82EE-223C-4D71-BA16-43307C4AE474}"/>
                </a:ext>
              </a:extLst>
            </p:cNvPr>
            <p:cNvSpPr/>
            <p:nvPr/>
          </p:nvSpPr>
          <p:spPr>
            <a:xfrm>
              <a:off x="5800398" y="4716981"/>
              <a:ext cx="1905" cy="1402"/>
            </a:xfrm>
            <a:custGeom>
              <a:avLst/>
              <a:gdLst>
                <a:gd name="connsiteX0" fmla="*/ 1905 w 1905"/>
                <a:gd name="connsiteY0" fmla="*/ 464 h 1402"/>
                <a:gd name="connsiteX1" fmla="*/ 0 w 1905"/>
                <a:gd name="connsiteY1" fmla="*/ 464 h 1402"/>
                <a:gd name="connsiteX2" fmla="*/ 1905 w 1905"/>
                <a:gd name="connsiteY2" fmla="*/ 464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402">
                  <a:moveTo>
                    <a:pt x="1905" y="464"/>
                  </a:moveTo>
                  <a:cubicBezTo>
                    <a:pt x="953" y="-488"/>
                    <a:pt x="0" y="464"/>
                    <a:pt x="0" y="464"/>
                  </a:cubicBezTo>
                  <a:cubicBezTo>
                    <a:pt x="953" y="-1441"/>
                    <a:pt x="953" y="3322"/>
                    <a:pt x="1905" y="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9" name="Freeform: Shape 1578">
              <a:extLst>
                <a:ext uri="{FF2B5EF4-FFF2-40B4-BE49-F238E27FC236}">
                  <a16:creationId xmlns:a16="http://schemas.microsoft.com/office/drawing/2014/main" id="{F1ECA5FA-C96D-4C11-8E88-7439C93BBD90}"/>
                </a:ext>
              </a:extLst>
            </p:cNvPr>
            <p:cNvSpPr/>
            <p:nvPr/>
          </p:nvSpPr>
          <p:spPr>
            <a:xfrm>
              <a:off x="5797146" y="4721255"/>
              <a:ext cx="1347" cy="1904"/>
            </a:xfrm>
            <a:custGeom>
              <a:avLst/>
              <a:gdLst>
                <a:gd name="connsiteX0" fmla="*/ 1347 w 1347"/>
                <a:gd name="connsiteY0" fmla="*/ 1905 h 1904"/>
                <a:gd name="connsiteX1" fmla="*/ 395 w 1347"/>
                <a:gd name="connsiteY1" fmla="*/ 0 h 1904"/>
                <a:gd name="connsiteX2" fmla="*/ 1347 w 1347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904">
                  <a:moveTo>
                    <a:pt x="1347" y="1905"/>
                  </a:moveTo>
                  <a:cubicBezTo>
                    <a:pt x="1347" y="952"/>
                    <a:pt x="395" y="952"/>
                    <a:pt x="395" y="0"/>
                  </a:cubicBezTo>
                  <a:cubicBezTo>
                    <a:pt x="-558" y="1905"/>
                    <a:pt x="395" y="952"/>
                    <a:pt x="134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0" name="Freeform: Shape 1579">
              <a:extLst>
                <a:ext uri="{FF2B5EF4-FFF2-40B4-BE49-F238E27FC236}">
                  <a16:creationId xmlns:a16="http://schemas.microsoft.com/office/drawing/2014/main" id="{4AFF0E57-301D-46BC-93EA-84798226D605}"/>
                </a:ext>
              </a:extLst>
            </p:cNvPr>
            <p:cNvSpPr/>
            <p:nvPr/>
          </p:nvSpPr>
          <p:spPr>
            <a:xfrm>
              <a:off x="5797541" y="4711730"/>
              <a:ext cx="1905" cy="5840"/>
            </a:xfrm>
            <a:custGeom>
              <a:avLst/>
              <a:gdLst>
                <a:gd name="connsiteX0" fmla="*/ 0 w 1905"/>
                <a:gd name="connsiteY0" fmla="*/ 0 h 5840"/>
                <a:gd name="connsiteX1" fmla="*/ 0 w 1905"/>
                <a:gd name="connsiteY1" fmla="*/ 952 h 5840"/>
                <a:gd name="connsiteX2" fmla="*/ 1905 w 1905"/>
                <a:gd name="connsiteY2" fmla="*/ 5715 h 5840"/>
                <a:gd name="connsiteX3" fmla="*/ 0 w 1905"/>
                <a:gd name="connsiteY3" fmla="*/ 0 h 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5840">
                  <a:moveTo>
                    <a:pt x="0" y="0"/>
                  </a:moveTo>
                  <a:lnTo>
                    <a:pt x="0" y="952"/>
                  </a:lnTo>
                  <a:cubicBezTo>
                    <a:pt x="0" y="1905"/>
                    <a:pt x="0" y="6667"/>
                    <a:pt x="1905" y="571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1" name="Freeform: Shape 1580">
              <a:extLst>
                <a:ext uri="{FF2B5EF4-FFF2-40B4-BE49-F238E27FC236}">
                  <a16:creationId xmlns:a16="http://schemas.microsoft.com/office/drawing/2014/main" id="{41E59872-37AB-4CB1-9699-CACB1F6A764A}"/>
                </a:ext>
              </a:extLst>
            </p:cNvPr>
            <p:cNvSpPr/>
            <p:nvPr/>
          </p:nvSpPr>
          <p:spPr>
            <a:xfrm>
              <a:off x="5757536" y="4811743"/>
              <a:ext cx="1905" cy="1904"/>
            </a:xfrm>
            <a:custGeom>
              <a:avLst/>
              <a:gdLst>
                <a:gd name="connsiteX0" fmla="*/ 1905 w 1905"/>
                <a:gd name="connsiteY0" fmla="*/ 1905 h 1904"/>
                <a:gd name="connsiteX1" fmla="*/ 0 w 1905"/>
                <a:gd name="connsiteY1" fmla="*/ 0 h 1904"/>
                <a:gd name="connsiteX2" fmla="*/ 0 w 1905"/>
                <a:gd name="connsiteY2" fmla="*/ 1905 h 1904"/>
                <a:gd name="connsiteX3" fmla="*/ 1905 w 1905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4">
                  <a:moveTo>
                    <a:pt x="1905" y="1905"/>
                  </a:moveTo>
                  <a:cubicBezTo>
                    <a:pt x="953" y="952"/>
                    <a:pt x="953" y="1905"/>
                    <a:pt x="0" y="0"/>
                  </a:cubicBezTo>
                  <a:cubicBezTo>
                    <a:pt x="0" y="952"/>
                    <a:pt x="0" y="952"/>
                    <a:pt x="0" y="1905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2" name="Freeform: Shape 1581">
              <a:extLst>
                <a:ext uri="{FF2B5EF4-FFF2-40B4-BE49-F238E27FC236}">
                  <a16:creationId xmlns:a16="http://schemas.microsoft.com/office/drawing/2014/main" id="{B0CA447E-7687-464D-AA4E-1244CFF342B1}"/>
                </a:ext>
              </a:extLst>
            </p:cNvPr>
            <p:cNvSpPr/>
            <p:nvPr/>
          </p:nvSpPr>
          <p:spPr>
            <a:xfrm>
              <a:off x="5757536" y="481364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3" name="Freeform: Shape 1582">
              <a:extLst>
                <a:ext uri="{FF2B5EF4-FFF2-40B4-BE49-F238E27FC236}">
                  <a16:creationId xmlns:a16="http://schemas.microsoft.com/office/drawing/2014/main" id="{D60F7D83-BA74-4715-AC56-74DA8F5A496D}"/>
                </a:ext>
              </a:extLst>
            </p:cNvPr>
            <p:cNvSpPr/>
            <p:nvPr/>
          </p:nvSpPr>
          <p:spPr>
            <a:xfrm>
              <a:off x="5755631" y="4811743"/>
              <a:ext cx="2857" cy="4762"/>
            </a:xfrm>
            <a:custGeom>
              <a:avLst/>
              <a:gdLst>
                <a:gd name="connsiteX0" fmla="*/ 2857 w 2857"/>
                <a:gd name="connsiteY0" fmla="*/ 4763 h 4762"/>
                <a:gd name="connsiteX1" fmla="*/ 1905 w 2857"/>
                <a:gd name="connsiteY1" fmla="*/ 1905 h 4762"/>
                <a:gd name="connsiteX2" fmla="*/ 952 w 2857"/>
                <a:gd name="connsiteY2" fmla="*/ 3810 h 4762"/>
                <a:gd name="connsiteX3" fmla="*/ 952 w 2857"/>
                <a:gd name="connsiteY3" fmla="*/ 0 h 4762"/>
                <a:gd name="connsiteX4" fmla="*/ 0 w 2857"/>
                <a:gd name="connsiteY4" fmla="*/ 2857 h 4762"/>
                <a:gd name="connsiteX5" fmla="*/ 2857 w 2857"/>
                <a:gd name="connsiteY5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762">
                  <a:moveTo>
                    <a:pt x="2857" y="4763"/>
                  </a:moveTo>
                  <a:lnTo>
                    <a:pt x="1905" y="1905"/>
                  </a:lnTo>
                  <a:cubicBezTo>
                    <a:pt x="1905" y="2857"/>
                    <a:pt x="1905" y="3810"/>
                    <a:pt x="952" y="3810"/>
                  </a:cubicBezTo>
                  <a:lnTo>
                    <a:pt x="952" y="0"/>
                  </a:lnTo>
                  <a:cubicBezTo>
                    <a:pt x="0" y="0"/>
                    <a:pt x="1905" y="2857"/>
                    <a:pt x="0" y="2857"/>
                  </a:cubicBezTo>
                  <a:cubicBezTo>
                    <a:pt x="952" y="4763"/>
                    <a:pt x="1905" y="2857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4" name="Freeform: Shape 1583">
              <a:extLst>
                <a:ext uri="{FF2B5EF4-FFF2-40B4-BE49-F238E27FC236}">
                  <a16:creationId xmlns:a16="http://schemas.microsoft.com/office/drawing/2014/main" id="{70F941C5-8A01-4FF9-A457-0F21B77BA0B7}"/>
                </a:ext>
              </a:extLst>
            </p:cNvPr>
            <p:cNvSpPr/>
            <p:nvPr/>
          </p:nvSpPr>
          <p:spPr>
            <a:xfrm>
              <a:off x="5798494" y="4710383"/>
              <a:ext cx="952" cy="2299"/>
            </a:xfrm>
            <a:custGeom>
              <a:avLst/>
              <a:gdLst>
                <a:gd name="connsiteX0" fmla="*/ 0 w 952"/>
                <a:gd name="connsiteY0" fmla="*/ 395 h 2299"/>
                <a:gd name="connsiteX1" fmla="*/ 952 w 952"/>
                <a:gd name="connsiteY1" fmla="*/ 2299 h 2299"/>
                <a:gd name="connsiteX2" fmla="*/ 952 w 952"/>
                <a:gd name="connsiteY2" fmla="*/ 1347 h 2299"/>
                <a:gd name="connsiteX3" fmla="*/ 0 w 952"/>
                <a:gd name="connsiteY3" fmla="*/ 395 h 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299">
                  <a:moveTo>
                    <a:pt x="0" y="395"/>
                  </a:moveTo>
                  <a:lnTo>
                    <a:pt x="952" y="2299"/>
                  </a:lnTo>
                  <a:cubicBezTo>
                    <a:pt x="952" y="2299"/>
                    <a:pt x="952" y="1347"/>
                    <a:pt x="952" y="1347"/>
                  </a:cubicBezTo>
                  <a:cubicBezTo>
                    <a:pt x="952" y="395"/>
                    <a:pt x="0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5" name="Freeform: Shape 1584">
              <a:extLst>
                <a:ext uri="{FF2B5EF4-FFF2-40B4-BE49-F238E27FC236}">
                  <a16:creationId xmlns:a16="http://schemas.microsoft.com/office/drawing/2014/main" id="{AC075C77-E1EE-46B8-9329-C76553D82063}"/>
                </a:ext>
              </a:extLst>
            </p:cNvPr>
            <p:cNvSpPr/>
            <p:nvPr/>
          </p:nvSpPr>
          <p:spPr>
            <a:xfrm>
              <a:off x="5700386" y="4935568"/>
              <a:ext cx="1990" cy="2857"/>
            </a:xfrm>
            <a:custGeom>
              <a:avLst/>
              <a:gdLst>
                <a:gd name="connsiteX0" fmla="*/ 953 w 1990"/>
                <a:gd name="connsiteY0" fmla="*/ 0 h 2857"/>
                <a:gd name="connsiteX1" fmla="*/ 0 w 1990"/>
                <a:gd name="connsiteY1" fmla="*/ 2857 h 2857"/>
                <a:gd name="connsiteX2" fmla="*/ 953 w 1990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0" h="2857">
                  <a:moveTo>
                    <a:pt x="953" y="0"/>
                  </a:moveTo>
                  <a:cubicBezTo>
                    <a:pt x="0" y="952"/>
                    <a:pt x="953" y="1905"/>
                    <a:pt x="0" y="2857"/>
                  </a:cubicBezTo>
                  <a:cubicBezTo>
                    <a:pt x="1905" y="2857"/>
                    <a:pt x="2858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6" name="Freeform: Shape 1585">
              <a:extLst>
                <a:ext uri="{FF2B5EF4-FFF2-40B4-BE49-F238E27FC236}">
                  <a16:creationId xmlns:a16="http://schemas.microsoft.com/office/drawing/2014/main" id="{95314D1E-CD15-40F3-883C-5B85A61EE5FC}"/>
                </a:ext>
              </a:extLst>
            </p:cNvPr>
            <p:cNvSpPr/>
            <p:nvPr/>
          </p:nvSpPr>
          <p:spPr>
            <a:xfrm>
              <a:off x="5717531" y="488942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7" name="Freeform: Shape 1586">
              <a:extLst>
                <a:ext uri="{FF2B5EF4-FFF2-40B4-BE49-F238E27FC236}">
                  <a16:creationId xmlns:a16="http://schemas.microsoft.com/office/drawing/2014/main" id="{78E73120-962D-4403-8D61-5AABE3BA8DC1}"/>
                </a:ext>
              </a:extLst>
            </p:cNvPr>
            <p:cNvSpPr/>
            <p:nvPr/>
          </p:nvSpPr>
          <p:spPr>
            <a:xfrm>
              <a:off x="5717531" y="4890600"/>
              <a:ext cx="1904" cy="4962"/>
            </a:xfrm>
            <a:custGeom>
              <a:avLst/>
              <a:gdLst>
                <a:gd name="connsiteX0" fmla="*/ 0 w 1904"/>
                <a:gd name="connsiteY0" fmla="*/ 200 h 4962"/>
                <a:gd name="connsiteX1" fmla="*/ 1905 w 1904"/>
                <a:gd name="connsiteY1" fmla="*/ 4963 h 4962"/>
                <a:gd name="connsiteX2" fmla="*/ 952 w 1904"/>
                <a:gd name="connsiteY2" fmla="*/ 200 h 4962"/>
                <a:gd name="connsiteX3" fmla="*/ 0 w 1904"/>
                <a:gd name="connsiteY3" fmla="*/ 200 h 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4962">
                  <a:moveTo>
                    <a:pt x="0" y="200"/>
                  </a:moveTo>
                  <a:cubicBezTo>
                    <a:pt x="0" y="2106"/>
                    <a:pt x="952" y="4963"/>
                    <a:pt x="1905" y="4963"/>
                  </a:cubicBezTo>
                  <a:cubicBezTo>
                    <a:pt x="952" y="4010"/>
                    <a:pt x="1905" y="1153"/>
                    <a:pt x="952" y="200"/>
                  </a:cubicBezTo>
                  <a:cubicBezTo>
                    <a:pt x="952" y="-752"/>
                    <a:pt x="952" y="2106"/>
                    <a:pt x="0" y="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8" name="Freeform: Shape 1587">
              <a:extLst>
                <a:ext uri="{FF2B5EF4-FFF2-40B4-BE49-F238E27FC236}">
                  <a16:creationId xmlns:a16="http://schemas.microsoft.com/office/drawing/2014/main" id="{BCBCA5AD-6552-4CAB-9209-3A0054CF43BA}"/>
                </a:ext>
              </a:extLst>
            </p:cNvPr>
            <p:cNvSpPr/>
            <p:nvPr/>
          </p:nvSpPr>
          <p:spPr>
            <a:xfrm>
              <a:off x="5772776" y="4755545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2 w 952"/>
                <a:gd name="connsiteY1" fmla="*/ 1905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952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9" name="Freeform: Shape 1588">
              <a:extLst>
                <a:ext uri="{FF2B5EF4-FFF2-40B4-BE49-F238E27FC236}">
                  <a16:creationId xmlns:a16="http://schemas.microsoft.com/office/drawing/2014/main" id="{08A56217-33D8-49DC-8D9A-DC8146504ED9}"/>
                </a:ext>
              </a:extLst>
            </p:cNvPr>
            <p:cNvSpPr/>
            <p:nvPr/>
          </p:nvSpPr>
          <p:spPr>
            <a:xfrm>
              <a:off x="5753726" y="4799233"/>
              <a:ext cx="1905" cy="3375"/>
            </a:xfrm>
            <a:custGeom>
              <a:avLst/>
              <a:gdLst>
                <a:gd name="connsiteX0" fmla="*/ 1905 w 1905"/>
                <a:gd name="connsiteY0" fmla="*/ 2984 h 3375"/>
                <a:gd name="connsiteX1" fmla="*/ 0 w 1905"/>
                <a:gd name="connsiteY1" fmla="*/ 127 h 3375"/>
                <a:gd name="connsiteX2" fmla="*/ 1905 w 1905"/>
                <a:gd name="connsiteY2" fmla="*/ 2984 h 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375">
                  <a:moveTo>
                    <a:pt x="1905" y="2984"/>
                  </a:moveTo>
                  <a:cubicBezTo>
                    <a:pt x="952" y="3937"/>
                    <a:pt x="952" y="-826"/>
                    <a:pt x="0" y="127"/>
                  </a:cubicBezTo>
                  <a:cubicBezTo>
                    <a:pt x="952" y="-826"/>
                    <a:pt x="0" y="4889"/>
                    <a:pt x="1905" y="29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0" name="Freeform: Shape 1589">
              <a:extLst>
                <a:ext uri="{FF2B5EF4-FFF2-40B4-BE49-F238E27FC236}">
                  <a16:creationId xmlns:a16="http://schemas.microsoft.com/office/drawing/2014/main" id="{D913C3C3-B79E-4607-88E3-088D2897774F}"/>
                </a:ext>
              </a:extLst>
            </p:cNvPr>
            <p:cNvSpPr/>
            <p:nvPr/>
          </p:nvSpPr>
          <p:spPr>
            <a:xfrm>
              <a:off x="5787064" y="4705063"/>
              <a:ext cx="3809" cy="6819"/>
            </a:xfrm>
            <a:custGeom>
              <a:avLst/>
              <a:gdLst>
                <a:gd name="connsiteX0" fmla="*/ 3810 w 3809"/>
                <a:gd name="connsiteY0" fmla="*/ 4763 h 6819"/>
                <a:gd name="connsiteX1" fmla="*/ 2857 w 3809"/>
                <a:gd name="connsiteY1" fmla="*/ 953 h 6819"/>
                <a:gd name="connsiteX2" fmla="*/ 3810 w 3809"/>
                <a:gd name="connsiteY2" fmla="*/ 953 h 6819"/>
                <a:gd name="connsiteX3" fmla="*/ 2857 w 3809"/>
                <a:gd name="connsiteY3" fmla="*/ 0 h 6819"/>
                <a:gd name="connsiteX4" fmla="*/ 2857 w 3809"/>
                <a:gd name="connsiteY4" fmla="*/ 1905 h 6819"/>
                <a:gd name="connsiteX5" fmla="*/ 0 w 3809"/>
                <a:gd name="connsiteY5" fmla="*/ 2857 h 6819"/>
                <a:gd name="connsiteX6" fmla="*/ 2857 w 3809"/>
                <a:gd name="connsiteY6" fmla="*/ 6668 h 6819"/>
                <a:gd name="connsiteX7" fmla="*/ 2857 w 3809"/>
                <a:gd name="connsiteY7" fmla="*/ 4763 h 6819"/>
                <a:gd name="connsiteX8" fmla="*/ 3810 w 3809"/>
                <a:gd name="connsiteY8" fmla="*/ 4763 h 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" h="6819">
                  <a:moveTo>
                    <a:pt x="3810" y="4763"/>
                  </a:moveTo>
                  <a:lnTo>
                    <a:pt x="2857" y="953"/>
                  </a:lnTo>
                  <a:lnTo>
                    <a:pt x="3810" y="953"/>
                  </a:lnTo>
                  <a:lnTo>
                    <a:pt x="2857" y="0"/>
                  </a:lnTo>
                  <a:lnTo>
                    <a:pt x="2857" y="1905"/>
                  </a:lnTo>
                  <a:lnTo>
                    <a:pt x="0" y="2857"/>
                  </a:lnTo>
                  <a:cubicBezTo>
                    <a:pt x="952" y="3810"/>
                    <a:pt x="952" y="7620"/>
                    <a:pt x="2857" y="6668"/>
                  </a:cubicBezTo>
                  <a:lnTo>
                    <a:pt x="2857" y="4763"/>
                  </a:lnTo>
                  <a:cubicBezTo>
                    <a:pt x="2857" y="4763"/>
                    <a:pt x="3810" y="3810"/>
                    <a:pt x="381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1" name="Freeform: Shape 1590">
              <a:extLst>
                <a:ext uri="{FF2B5EF4-FFF2-40B4-BE49-F238E27FC236}">
                  <a16:creationId xmlns:a16="http://schemas.microsoft.com/office/drawing/2014/main" id="{1F5FDC10-2BB1-4CA4-8A02-B166F4F03E9E}"/>
                </a:ext>
              </a:extLst>
            </p:cNvPr>
            <p:cNvSpPr/>
            <p:nvPr/>
          </p:nvSpPr>
          <p:spPr>
            <a:xfrm>
              <a:off x="5738486" y="4821268"/>
              <a:ext cx="952" cy="1904"/>
            </a:xfrm>
            <a:custGeom>
              <a:avLst/>
              <a:gdLst>
                <a:gd name="connsiteX0" fmla="*/ 0 w 952"/>
                <a:gd name="connsiteY0" fmla="*/ 1905 h 1904"/>
                <a:gd name="connsiteX1" fmla="*/ 953 w 952"/>
                <a:gd name="connsiteY1" fmla="*/ 952 h 1904"/>
                <a:gd name="connsiteX2" fmla="*/ 953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1905"/>
                  </a:moveTo>
                  <a:lnTo>
                    <a:pt x="953" y="952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2" name="Freeform: Shape 1591">
              <a:extLst>
                <a:ext uri="{FF2B5EF4-FFF2-40B4-BE49-F238E27FC236}">
                  <a16:creationId xmlns:a16="http://schemas.microsoft.com/office/drawing/2014/main" id="{64FEA48A-6B3D-4F0E-A89C-51EE630E5B84}"/>
                </a:ext>
              </a:extLst>
            </p:cNvPr>
            <p:cNvSpPr/>
            <p:nvPr/>
          </p:nvSpPr>
          <p:spPr>
            <a:xfrm>
              <a:off x="5763251" y="4705301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3" name="Freeform: Shape 1592">
              <a:extLst>
                <a:ext uri="{FF2B5EF4-FFF2-40B4-BE49-F238E27FC236}">
                  <a16:creationId xmlns:a16="http://schemas.microsoft.com/office/drawing/2014/main" id="{667AB3D9-00EA-4A86-95C2-80B9E4A4BC39}"/>
                </a:ext>
              </a:extLst>
            </p:cNvPr>
            <p:cNvSpPr/>
            <p:nvPr/>
          </p:nvSpPr>
          <p:spPr>
            <a:xfrm>
              <a:off x="5764203" y="4704110"/>
              <a:ext cx="2857" cy="6057"/>
            </a:xfrm>
            <a:custGeom>
              <a:avLst/>
              <a:gdLst>
                <a:gd name="connsiteX0" fmla="*/ 2857 w 2857"/>
                <a:gd name="connsiteY0" fmla="*/ 4763 h 6057"/>
                <a:gd name="connsiteX1" fmla="*/ 2857 w 2857"/>
                <a:gd name="connsiteY1" fmla="*/ 4763 h 6057"/>
                <a:gd name="connsiteX2" fmla="*/ 1905 w 2857"/>
                <a:gd name="connsiteY2" fmla="*/ 0 h 6057"/>
                <a:gd name="connsiteX3" fmla="*/ 0 w 2857"/>
                <a:gd name="connsiteY3" fmla="*/ 1905 h 6057"/>
                <a:gd name="connsiteX4" fmla="*/ 2857 w 2857"/>
                <a:gd name="connsiteY4" fmla="*/ 4763 h 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6057">
                  <a:moveTo>
                    <a:pt x="2857" y="4763"/>
                  </a:moveTo>
                  <a:lnTo>
                    <a:pt x="2857" y="4763"/>
                  </a:lnTo>
                  <a:cubicBezTo>
                    <a:pt x="1905" y="3810"/>
                    <a:pt x="2857" y="953"/>
                    <a:pt x="1905" y="0"/>
                  </a:cubicBezTo>
                  <a:lnTo>
                    <a:pt x="0" y="1905"/>
                  </a:lnTo>
                  <a:cubicBezTo>
                    <a:pt x="0" y="2858"/>
                    <a:pt x="1905" y="8572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4" name="Freeform: Shape 1593">
              <a:extLst>
                <a:ext uri="{FF2B5EF4-FFF2-40B4-BE49-F238E27FC236}">
                  <a16:creationId xmlns:a16="http://schemas.microsoft.com/office/drawing/2014/main" id="{EAF4210D-9F41-4D2E-ABD6-A9258D12D75D}"/>
                </a:ext>
              </a:extLst>
            </p:cNvPr>
            <p:cNvSpPr/>
            <p:nvPr/>
          </p:nvSpPr>
          <p:spPr>
            <a:xfrm>
              <a:off x="5745153" y="4747925"/>
              <a:ext cx="1905" cy="3809"/>
            </a:xfrm>
            <a:custGeom>
              <a:avLst/>
              <a:gdLst>
                <a:gd name="connsiteX0" fmla="*/ 953 w 1905"/>
                <a:gd name="connsiteY0" fmla="*/ 0 h 3809"/>
                <a:gd name="connsiteX1" fmla="*/ 0 w 1905"/>
                <a:gd name="connsiteY1" fmla="*/ 953 h 3809"/>
                <a:gd name="connsiteX2" fmla="*/ 1905 w 1905"/>
                <a:gd name="connsiteY2" fmla="*/ 3810 h 3809"/>
                <a:gd name="connsiteX3" fmla="*/ 953 w 1905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809">
                  <a:moveTo>
                    <a:pt x="953" y="0"/>
                  </a:moveTo>
                  <a:cubicBezTo>
                    <a:pt x="953" y="953"/>
                    <a:pt x="0" y="953"/>
                    <a:pt x="0" y="953"/>
                  </a:cubicBezTo>
                  <a:lnTo>
                    <a:pt x="1905" y="3810"/>
                  </a:lnTo>
                  <a:cubicBezTo>
                    <a:pt x="1905" y="2857"/>
                    <a:pt x="953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5" name="Freeform: Shape 1594">
              <a:extLst>
                <a:ext uri="{FF2B5EF4-FFF2-40B4-BE49-F238E27FC236}">
                  <a16:creationId xmlns:a16="http://schemas.microsoft.com/office/drawing/2014/main" id="{B9807828-46F0-41F7-B8B6-8E906C45BB68}"/>
                </a:ext>
              </a:extLst>
            </p:cNvPr>
            <p:cNvSpPr/>
            <p:nvPr/>
          </p:nvSpPr>
          <p:spPr>
            <a:xfrm>
              <a:off x="5758489" y="4710354"/>
              <a:ext cx="1905" cy="2328"/>
            </a:xfrm>
            <a:custGeom>
              <a:avLst/>
              <a:gdLst>
                <a:gd name="connsiteX0" fmla="*/ 1905 w 1905"/>
                <a:gd name="connsiteY0" fmla="*/ 2328 h 2328"/>
                <a:gd name="connsiteX1" fmla="*/ 1905 w 1905"/>
                <a:gd name="connsiteY1" fmla="*/ 423 h 2328"/>
                <a:gd name="connsiteX2" fmla="*/ 0 w 1905"/>
                <a:gd name="connsiteY2" fmla="*/ 423 h 2328"/>
                <a:gd name="connsiteX3" fmla="*/ 1905 w 1905"/>
                <a:gd name="connsiteY3" fmla="*/ 2328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328">
                  <a:moveTo>
                    <a:pt x="1905" y="2328"/>
                  </a:moveTo>
                  <a:cubicBezTo>
                    <a:pt x="1905" y="1376"/>
                    <a:pt x="1905" y="1376"/>
                    <a:pt x="1905" y="423"/>
                  </a:cubicBezTo>
                  <a:cubicBezTo>
                    <a:pt x="952" y="-529"/>
                    <a:pt x="952" y="423"/>
                    <a:pt x="0" y="423"/>
                  </a:cubicBezTo>
                  <a:lnTo>
                    <a:pt x="1905" y="232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6" name="Freeform: Shape 1595">
              <a:extLst>
                <a:ext uri="{FF2B5EF4-FFF2-40B4-BE49-F238E27FC236}">
                  <a16:creationId xmlns:a16="http://schemas.microsoft.com/office/drawing/2014/main" id="{44F47846-C11C-48D3-A324-98C15E61E718}"/>
                </a:ext>
              </a:extLst>
            </p:cNvPr>
            <p:cNvSpPr/>
            <p:nvPr/>
          </p:nvSpPr>
          <p:spPr>
            <a:xfrm>
              <a:off x="6206163" y="5311805"/>
              <a:ext cx="952" cy="1904"/>
            </a:xfrm>
            <a:custGeom>
              <a:avLst/>
              <a:gdLst>
                <a:gd name="connsiteX0" fmla="*/ 0 w 952"/>
                <a:gd name="connsiteY0" fmla="*/ 1905 h 1904"/>
                <a:gd name="connsiteX1" fmla="*/ 953 w 952"/>
                <a:gd name="connsiteY1" fmla="*/ 0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1905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7" name="Freeform: Shape 1596">
              <a:extLst>
                <a:ext uri="{FF2B5EF4-FFF2-40B4-BE49-F238E27FC236}">
                  <a16:creationId xmlns:a16="http://schemas.microsoft.com/office/drawing/2014/main" id="{43238C59-54EF-491C-B491-7A15D4F41BBD}"/>
                </a:ext>
              </a:extLst>
            </p:cNvPr>
            <p:cNvSpPr/>
            <p:nvPr/>
          </p:nvSpPr>
          <p:spPr>
            <a:xfrm>
              <a:off x="6189019" y="5304878"/>
              <a:ext cx="10477" cy="13594"/>
            </a:xfrm>
            <a:custGeom>
              <a:avLst/>
              <a:gdLst>
                <a:gd name="connsiteX0" fmla="*/ 7620 w 10477"/>
                <a:gd name="connsiteY0" fmla="*/ 7879 h 13594"/>
                <a:gd name="connsiteX1" fmla="*/ 7620 w 10477"/>
                <a:gd name="connsiteY1" fmla="*/ 7879 h 13594"/>
                <a:gd name="connsiteX2" fmla="*/ 5715 w 10477"/>
                <a:gd name="connsiteY2" fmla="*/ 5022 h 13594"/>
                <a:gd name="connsiteX3" fmla="*/ 4763 w 10477"/>
                <a:gd name="connsiteY3" fmla="*/ 5975 h 13594"/>
                <a:gd name="connsiteX4" fmla="*/ 3810 w 10477"/>
                <a:gd name="connsiteY4" fmla="*/ 5022 h 13594"/>
                <a:gd name="connsiteX5" fmla="*/ 2857 w 10477"/>
                <a:gd name="connsiteY5" fmla="*/ 3117 h 13594"/>
                <a:gd name="connsiteX6" fmla="*/ 3810 w 10477"/>
                <a:gd name="connsiteY6" fmla="*/ 260 h 13594"/>
                <a:gd name="connsiteX7" fmla="*/ 0 w 10477"/>
                <a:gd name="connsiteY7" fmla="*/ 2165 h 13594"/>
                <a:gd name="connsiteX8" fmla="*/ 1905 w 10477"/>
                <a:gd name="connsiteY8" fmla="*/ 5975 h 13594"/>
                <a:gd name="connsiteX9" fmla="*/ 952 w 10477"/>
                <a:gd name="connsiteY9" fmla="*/ 6927 h 13594"/>
                <a:gd name="connsiteX10" fmla="*/ 1905 w 10477"/>
                <a:gd name="connsiteY10" fmla="*/ 7879 h 13594"/>
                <a:gd name="connsiteX11" fmla="*/ 6667 w 10477"/>
                <a:gd name="connsiteY11" fmla="*/ 13595 h 13594"/>
                <a:gd name="connsiteX12" fmla="*/ 5715 w 10477"/>
                <a:gd name="connsiteY12" fmla="*/ 12642 h 13594"/>
                <a:gd name="connsiteX13" fmla="*/ 10477 w 10477"/>
                <a:gd name="connsiteY13" fmla="*/ 13595 h 13594"/>
                <a:gd name="connsiteX14" fmla="*/ 7620 w 10477"/>
                <a:gd name="connsiteY14" fmla="*/ 7879 h 1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77" h="13594">
                  <a:moveTo>
                    <a:pt x="7620" y="7879"/>
                  </a:moveTo>
                  <a:lnTo>
                    <a:pt x="7620" y="7879"/>
                  </a:lnTo>
                  <a:lnTo>
                    <a:pt x="5715" y="5022"/>
                  </a:lnTo>
                  <a:cubicBezTo>
                    <a:pt x="5715" y="5975"/>
                    <a:pt x="5715" y="5975"/>
                    <a:pt x="4763" y="5975"/>
                  </a:cubicBezTo>
                  <a:cubicBezTo>
                    <a:pt x="4763" y="5975"/>
                    <a:pt x="3810" y="5975"/>
                    <a:pt x="3810" y="5022"/>
                  </a:cubicBezTo>
                  <a:cubicBezTo>
                    <a:pt x="3810" y="4070"/>
                    <a:pt x="3810" y="2165"/>
                    <a:pt x="2857" y="3117"/>
                  </a:cubicBezTo>
                  <a:cubicBezTo>
                    <a:pt x="1905" y="260"/>
                    <a:pt x="4763" y="2165"/>
                    <a:pt x="3810" y="260"/>
                  </a:cubicBezTo>
                  <a:cubicBezTo>
                    <a:pt x="952" y="-693"/>
                    <a:pt x="952" y="1212"/>
                    <a:pt x="0" y="2165"/>
                  </a:cubicBezTo>
                  <a:cubicBezTo>
                    <a:pt x="952" y="3117"/>
                    <a:pt x="952" y="5022"/>
                    <a:pt x="1905" y="5975"/>
                  </a:cubicBezTo>
                  <a:cubicBezTo>
                    <a:pt x="1905" y="5975"/>
                    <a:pt x="1905" y="5975"/>
                    <a:pt x="952" y="6927"/>
                  </a:cubicBezTo>
                  <a:cubicBezTo>
                    <a:pt x="952" y="7879"/>
                    <a:pt x="1905" y="7879"/>
                    <a:pt x="1905" y="7879"/>
                  </a:cubicBezTo>
                  <a:cubicBezTo>
                    <a:pt x="2857" y="9785"/>
                    <a:pt x="4763" y="12642"/>
                    <a:pt x="6667" y="13595"/>
                  </a:cubicBezTo>
                  <a:cubicBezTo>
                    <a:pt x="6667" y="13595"/>
                    <a:pt x="5715" y="12642"/>
                    <a:pt x="5715" y="12642"/>
                  </a:cubicBezTo>
                  <a:lnTo>
                    <a:pt x="10477" y="13595"/>
                  </a:lnTo>
                  <a:cubicBezTo>
                    <a:pt x="9525" y="11690"/>
                    <a:pt x="8573" y="9785"/>
                    <a:pt x="7620" y="7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8" name="Freeform: Shape 1597">
              <a:extLst>
                <a:ext uri="{FF2B5EF4-FFF2-40B4-BE49-F238E27FC236}">
                  <a16:creationId xmlns:a16="http://schemas.microsoft.com/office/drawing/2014/main" id="{2B7706D0-7A5E-4C0F-9459-107214911255}"/>
                </a:ext>
              </a:extLst>
            </p:cNvPr>
            <p:cNvSpPr/>
            <p:nvPr/>
          </p:nvSpPr>
          <p:spPr>
            <a:xfrm>
              <a:off x="6195686" y="5308947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1905 w 1905"/>
                <a:gd name="connsiteY1" fmla="*/ 953 h 952"/>
                <a:gd name="connsiteX2" fmla="*/ 0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cubicBezTo>
                    <a:pt x="952" y="953"/>
                    <a:pt x="952" y="953"/>
                    <a:pt x="1905" y="953"/>
                  </a:cubicBezTo>
                  <a:cubicBezTo>
                    <a:pt x="1905" y="953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9" name="Freeform: Shape 1598">
              <a:extLst>
                <a:ext uri="{FF2B5EF4-FFF2-40B4-BE49-F238E27FC236}">
                  <a16:creationId xmlns:a16="http://schemas.microsoft.com/office/drawing/2014/main" id="{50F6F3B5-90FC-4ED6-92A9-6E0B4CD260B9}"/>
                </a:ext>
              </a:extLst>
            </p:cNvPr>
            <p:cNvSpPr/>
            <p:nvPr/>
          </p:nvSpPr>
          <p:spPr>
            <a:xfrm>
              <a:off x="6198544" y="530990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0" name="Freeform: Shape 1599">
              <a:extLst>
                <a:ext uri="{FF2B5EF4-FFF2-40B4-BE49-F238E27FC236}">
                  <a16:creationId xmlns:a16="http://schemas.microsoft.com/office/drawing/2014/main" id="{E3AF74F8-9936-4E67-A397-849EBE002A6B}"/>
                </a:ext>
              </a:extLst>
            </p:cNvPr>
            <p:cNvSpPr/>
            <p:nvPr/>
          </p:nvSpPr>
          <p:spPr>
            <a:xfrm>
              <a:off x="6164254" y="5296565"/>
              <a:ext cx="9129" cy="12507"/>
            </a:xfrm>
            <a:custGeom>
              <a:avLst/>
              <a:gdLst>
                <a:gd name="connsiteX0" fmla="*/ 1905 w 9129"/>
                <a:gd name="connsiteY0" fmla="*/ 11430 h 12507"/>
                <a:gd name="connsiteX1" fmla="*/ 1905 w 9129"/>
                <a:gd name="connsiteY1" fmla="*/ 11430 h 12507"/>
                <a:gd name="connsiteX2" fmla="*/ 1905 w 9129"/>
                <a:gd name="connsiteY2" fmla="*/ 11430 h 12507"/>
                <a:gd name="connsiteX3" fmla="*/ 7620 w 9129"/>
                <a:gd name="connsiteY3" fmla="*/ 12382 h 12507"/>
                <a:gd name="connsiteX4" fmla="*/ 7620 w 9129"/>
                <a:gd name="connsiteY4" fmla="*/ 7620 h 12507"/>
                <a:gd name="connsiteX5" fmla="*/ 4763 w 9129"/>
                <a:gd name="connsiteY5" fmla="*/ 9525 h 12507"/>
                <a:gd name="connsiteX6" fmla="*/ 1905 w 9129"/>
                <a:gd name="connsiteY6" fmla="*/ 4763 h 12507"/>
                <a:gd name="connsiteX7" fmla="*/ 952 w 9129"/>
                <a:gd name="connsiteY7" fmla="*/ 0 h 12507"/>
                <a:gd name="connsiteX8" fmla="*/ 952 w 9129"/>
                <a:gd name="connsiteY8" fmla="*/ 953 h 12507"/>
                <a:gd name="connsiteX9" fmla="*/ 1905 w 9129"/>
                <a:gd name="connsiteY9" fmla="*/ 5715 h 12507"/>
                <a:gd name="connsiteX10" fmla="*/ 1905 w 9129"/>
                <a:gd name="connsiteY10" fmla="*/ 7620 h 12507"/>
                <a:gd name="connsiteX11" fmla="*/ 0 w 9129"/>
                <a:gd name="connsiteY11" fmla="*/ 8572 h 12507"/>
                <a:gd name="connsiteX12" fmla="*/ 952 w 9129"/>
                <a:gd name="connsiteY12" fmla="*/ 8572 h 12507"/>
                <a:gd name="connsiteX13" fmla="*/ 952 w 9129"/>
                <a:gd name="connsiteY13" fmla="*/ 9525 h 12507"/>
                <a:gd name="connsiteX14" fmla="*/ 0 w 9129"/>
                <a:gd name="connsiteY14" fmla="*/ 10478 h 12507"/>
                <a:gd name="connsiteX15" fmla="*/ 1905 w 9129"/>
                <a:gd name="connsiteY15" fmla="*/ 11430 h 1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29" h="12507">
                  <a:moveTo>
                    <a:pt x="1905" y="11430"/>
                  </a:moveTo>
                  <a:cubicBezTo>
                    <a:pt x="1905" y="11430"/>
                    <a:pt x="1905" y="11430"/>
                    <a:pt x="1905" y="11430"/>
                  </a:cubicBezTo>
                  <a:cubicBezTo>
                    <a:pt x="1905" y="11430"/>
                    <a:pt x="1905" y="11430"/>
                    <a:pt x="1905" y="11430"/>
                  </a:cubicBezTo>
                  <a:cubicBezTo>
                    <a:pt x="3810" y="11430"/>
                    <a:pt x="5715" y="8572"/>
                    <a:pt x="7620" y="12382"/>
                  </a:cubicBezTo>
                  <a:cubicBezTo>
                    <a:pt x="10477" y="13335"/>
                    <a:pt x="8572" y="8572"/>
                    <a:pt x="7620" y="7620"/>
                  </a:cubicBezTo>
                  <a:cubicBezTo>
                    <a:pt x="6667" y="8572"/>
                    <a:pt x="4763" y="8572"/>
                    <a:pt x="4763" y="9525"/>
                  </a:cubicBezTo>
                  <a:cubicBezTo>
                    <a:pt x="1905" y="8572"/>
                    <a:pt x="2857" y="6667"/>
                    <a:pt x="1905" y="4763"/>
                  </a:cubicBezTo>
                  <a:lnTo>
                    <a:pt x="952" y="0"/>
                  </a:lnTo>
                  <a:lnTo>
                    <a:pt x="952" y="953"/>
                  </a:lnTo>
                  <a:cubicBezTo>
                    <a:pt x="952" y="1905"/>
                    <a:pt x="952" y="5715"/>
                    <a:pt x="1905" y="5715"/>
                  </a:cubicBezTo>
                  <a:lnTo>
                    <a:pt x="1905" y="7620"/>
                  </a:lnTo>
                  <a:lnTo>
                    <a:pt x="0" y="8572"/>
                  </a:lnTo>
                  <a:cubicBezTo>
                    <a:pt x="0" y="8572"/>
                    <a:pt x="0" y="8572"/>
                    <a:pt x="952" y="8572"/>
                  </a:cubicBezTo>
                  <a:cubicBezTo>
                    <a:pt x="0" y="9525"/>
                    <a:pt x="952" y="9525"/>
                    <a:pt x="952" y="9525"/>
                  </a:cubicBezTo>
                  <a:cubicBezTo>
                    <a:pt x="952" y="9525"/>
                    <a:pt x="0" y="10478"/>
                    <a:pt x="0" y="10478"/>
                  </a:cubicBezTo>
                  <a:cubicBezTo>
                    <a:pt x="952" y="11430"/>
                    <a:pt x="952" y="11430"/>
                    <a:pt x="1905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1" name="Freeform: Shape 1600">
              <a:extLst>
                <a:ext uri="{FF2B5EF4-FFF2-40B4-BE49-F238E27FC236}">
                  <a16:creationId xmlns:a16="http://schemas.microsoft.com/office/drawing/2014/main" id="{37179836-EFFB-4C73-9C57-F57D101CC2D5}"/>
                </a:ext>
              </a:extLst>
            </p:cNvPr>
            <p:cNvSpPr/>
            <p:nvPr/>
          </p:nvSpPr>
          <p:spPr>
            <a:xfrm>
              <a:off x="6171873" y="5301328"/>
              <a:ext cx="1905" cy="1607"/>
            </a:xfrm>
            <a:custGeom>
              <a:avLst/>
              <a:gdLst>
                <a:gd name="connsiteX0" fmla="*/ 1905 w 1905"/>
                <a:gd name="connsiteY0" fmla="*/ 953 h 1607"/>
                <a:gd name="connsiteX1" fmla="*/ 0 w 1905"/>
                <a:gd name="connsiteY1" fmla="*/ 0 h 1607"/>
                <a:gd name="connsiteX2" fmla="*/ 1905 w 1905"/>
                <a:gd name="connsiteY2" fmla="*/ 953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607">
                  <a:moveTo>
                    <a:pt x="1905" y="953"/>
                  </a:moveTo>
                  <a:cubicBezTo>
                    <a:pt x="1905" y="0"/>
                    <a:pt x="952" y="0"/>
                    <a:pt x="0" y="0"/>
                  </a:cubicBezTo>
                  <a:cubicBezTo>
                    <a:pt x="952" y="0"/>
                    <a:pt x="952" y="2857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2" name="Freeform: Shape 1601">
              <a:extLst>
                <a:ext uri="{FF2B5EF4-FFF2-40B4-BE49-F238E27FC236}">
                  <a16:creationId xmlns:a16="http://schemas.microsoft.com/office/drawing/2014/main" id="{261E624E-CE45-48C6-8199-0EA413806DF2}"/>
                </a:ext>
              </a:extLst>
            </p:cNvPr>
            <p:cNvSpPr/>
            <p:nvPr/>
          </p:nvSpPr>
          <p:spPr>
            <a:xfrm>
              <a:off x="6166159" y="5297518"/>
              <a:ext cx="952" cy="2857"/>
            </a:xfrm>
            <a:custGeom>
              <a:avLst/>
              <a:gdLst>
                <a:gd name="connsiteX0" fmla="*/ 952 w 952"/>
                <a:gd name="connsiteY0" fmla="*/ 0 h 2857"/>
                <a:gd name="connsiteX1" fmla="*/ 0 w 952"/>
                <a:gd name="connsiteY1" fmla="*/ 952 h 2857"/>
                <a:gd name="connsiteX2" fmla="*/ 952 w 952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0"/>
                  </a:moveTo>
                  <a:lnTo>
                    <a:pt x="0" y="952"/>
                  </a:lnTo>
                  <a:lnTo>
                    <a:pt x="952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3" name="Freeform: Shape 1602">
              <a:extLst>
                <a:ext uri="{FF2B5EF4-FFF2-40B4-BE49-F238E27FC236}">
                  <a16:creationId xmlns:a16="http://schemas.microsoft.com/office/drawing/2014/main" id="{63465E49-4087-455C-8536-C7F1ADD52570}"/>
                </a:ext>
              </a:extLst>
            </p:cNvPr>
            <p:cNvSpPr/>
            <p:nvPr/>
          </p:nvSpPr>
          <p:spPr>
            <a:xfrm>
              <a:off x="6127106" y="5289371"/>
              <a:ext cx="1904" cy="3383"/>
            </a:xfrm>
            <a:custGeom>
              <a:avLst/>
              <a:gdLst>
                <a:gd name="connsiteX0" fmla="*/ 1905 w 1904"/>
                <a:gd name="connsiteY0" fmla="*/ 526 h 3383"/>
                <a:gd name="connsiteX1" fmla="*/ 0 w 1904"/>
                <a:gd name="connsiteY1" fmla="*/ 3384 h 3383"/>
                <a:gd name="connsiteX2" fmla="*/ 1905 w 1904"/>
                <a:gd name="connsiteY2" fmla="*/ 526 h 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3383">
                  <a:moveTo>
                    <a:pt x="1905" y="526"/>
                  </a:moveTo>
                  <a:cubicBezTo>
                    <a:pt x="0" y="-1379"/>
                    <a:pt x="0" y="2431"/>
                    <a:pt x="0" y="3384"/>
                  </a:cubicBezTo>
                  <a:cubicBezTo>
                    <a:pt x="952" y="2431"/>
                    <a:pt x="-952" y="1479"/>
                    <a:pt x="1905" y="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4" name="Freeform: Shape 1603">
              <a:extLst>
                <a:ext uri="{FF2B5EF4-FFF2-40B4-BE49-F238E27FC236}">
                  <a16:creationId xmlns:a16="http://schemas.microsoft.com/office/drawing/2014/main" id="{1E8659DC-18A5-4C00-90AA-8A62BC002FCD}"/>
                </a:ext>
              </a:extLst>
            </p:cNvPr>
            <p:cNvSpPr/>
            <p:nvPr/>
          </p:nvSpPr>
          <p:spPr>
            <a:xfrm>
              <a:off x="6122344" y="5286088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3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5" name="Freeform: Shape 1604">
              <a:extLst>
                <a:ext uri="{FF2B5EF4-FFF2-40B4-BE49-F238E27FC236}">
                  <a16:creationId xmlns:a16="http://schemas.microsoft.com/office/drawing/2014/main" id="{05EBFC2C-3400-4934-B69B-521D09F0800E}"/>
                </a:ext>
              </a:extLst>
            </p:cNvPr>
            <p:cNvSpPr/>
            <p:nvPr/>
          </p:nvSpPr>
          <p:spPr>
            <a:xfrm>
              <a:off x="6106151" y="5295460"/>
              <a:ext cx="2857" cy="3856"/>
            </a:xfrm>
            <a:custGeom>
              <a:avLst/>
              <a:gdLst>
                <a:gd name="connsiteX0" fmla="*/ 0 w 2857"/>
                <a:gd name="connsiteY0" fmla="*/ 153 h 3856"/>
                <a:gd name="connsiteX1" fmla="*/ 953 w 2857"/>
                <a:gd name="connsiteY1" fmla="*/ 3010 h 3856"/>
                <a:gd name="connsiteX2" fmla="*/ 2858 w 2857"/>
                <a:gd name="connsiteY2" fmla="*/ 3010 h 3856"/>
                <a:gd name="connsiteX3" fmla="*/ 0 w 2857"/>
                <a:gd name="connsiteY3" fmla="*/ 153 h 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856">
                  <a:moveTo>
                    <a:pt x="0" y="153"/>
                  </a:moveTo>
                  <a:cubicBezTo>
                    <a:pt x="953" y="1105"/>
                    <a:pt x="953" y="2058"/>
                    <a:pt x="953" y="3010"/>
                  </a:cubicBezTo>
                  <a:cubicBezTo>
                    <a:pt x="1905" y="4915"/>
                    <a:pt x="2858" y="3010"/>
                    <a:pt x="2858" y="3010"/>
                  </a:cubicBezTo>
                  <a:cubicBezTo>
                    <a:pt x="953" y="3010"/>
                    <a:pt x="2858" y="-800"/>
                    <a:pt x="0" y="1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6" name="Freeform: Shape 1605">
              <a:extLst>
                <a:ext uri="{FF2B5EF4-FFF2-40B4-BE49-F238E27FC236}">
                  <a16:creationId xmlns:a16="http://schemas.microsoft.com/office/drawing/2014/main" id="{0CB1DA61-E1F2-4C41-8F21-A941AF6B8F5D}"/>
                </a:ext>
              </a:extLst>
            </p:cNvPr>
            <p:cNvSpPr/>
            <p:nvPr/>
          </p:nvSpPr>
          <p:spPr>
            <a:xfrm>
              <a:off x="6106151" y="529561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7" name="Freeform: Shape 1606">
              <a:extLst>
                <a:ext uri="{FF2B5EF4-FFF2-40B4-BE49-F238E27FC236}">
                  <a16:creationId xmlns:a16="http://schemas.microsoft.com/office/drawing/2014/main" id="{A680EFB1-BD29-4355-81B4-A8AE2D636821}"/>
                </a:ext>
              </a:extLst>
            </p:cNvPr>
            <p:cNvSpPr/>
            <p:nvPr/>
          </p:nvSpPr>
          <p:spPr>
            <a:xfrm>
              <a:off x="6103294" y="5287040"/>
              <a:ext cx="12382" cy="8572"/>
            </a:xfrm>
            <a:custGeom>
              <a:avLst/>
              <a:gdLst>
                <a:gd name="connsiteX0" fmla="*/ 12382 w 12382"/>
                <a:gd name="connsiteY0" fmla="*/ 953 h 8572"/>
                <a:gd name="connsiteX1" fmla="*/ 8573 w 12382"/>
                <a:gd name="connsiteY1" fmla="*/ 0 h 8572"/>
                <a:gd name="connsiteX2" fmla="*/ 9525 w 12382"/>
                <a:gd name="connsiteY2" fmla="*/ 2857 h 8572"/>
                <a:gd name="connsiteX3" fmla="*/ 7620 w 12382"/>
                <a:gd name="connsiteY3" fmla="*/ 0 h 8572"/>
                <a:gd name="connsiteX4" fmla="*/ 3810 w 12382"/>
                <a:gd name="connsiteY4" fmla="*/ 3810 h 8572"/>
                <a:gd name="connsiteX5" fmla="*/ 3810 w 12382"/>
                <a:gd name="connsiteY5" fmla="*/ 3810 h 8572"/>
                <a:gd name="connsiteX6" fmla="*/ 0 w 12382"/>
                <a:gd name="connsiteY6" fmla="*/ 3810 h 8572"/>
                <a:gd name="connsiteX7" fmla="*/ 3810 w 12382"/>
                <a:gd name="connsiteY7" fmla="*/ 8572 h 8572"/>
                <a:gd name="connsiteX8" fmla="*/ 7620 w 12382"/>
                <a:gd name="connsiteY8" fmla="*/ 5715 h 8572"/>
                <a:gd name="connsiteX9" fmla="*/ 6667 w 12382"/>
                <a:gd name="connsiteY9" fmla="*/ 6667 h 8572"/>
                <a:gd name="connsiteX10" fmla="*/ 7620 w 12382"/>
                <a:gd name="connsiteY10" fmla="*/ 5715 h 8572"/>
                <a:gd name="connsiteX11" fmla="*/ 7620 w 12382"/>
                <a:gd name="connsiteY11" fmla="*/ 3810 h 8572"/>
                <a:gd name="connsiteX12" fmla="*/ 11430 w 12382"/>
                <a:gd name="connsiteY12" fmla="*/ 8572 h 8572"/>
                <a:gd name="connsiteX13" fmla="*/ 12382 w 12382"/>
                <a:gd name="connsiteY13" fmla="*/ 7620 h 8572"/>
                <a:gd name="connsiteX14" fmla="*/ 10477 w 12382"/>
                <a:gd name="connsiteY14" fmla="*/ 6667 h 8572"/>
                <a:gd name="connsiteX15" fmla="*/ 12382 w 12382"/>
                <a:gd name="connsiteY15" fmla="*/ 95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" h="8572">
                  <a:moveTo>
                    <a:pt x="12382" y="953"/>
                  </a:moveTo>
                  <a:lnTo>
                    <a:pt x="8573" y="0"/>
                  </a:lnTo>
                  <a:cubicBezTo>
                    <a:pt x="8573" y="953"/>
                    <a:pt x="9525" y="953"/>
                    <a:pt x="9525" y="2857"/>
                  </a:cubicBezTo>
                  <a:lnTo>
                    <a:pt x="7620" y="0"/>
                  </a:lnTo>
                  <a:cubicBezTo>
                    <a:pt x="5715" y="0"/>
                    <a:pt x="5715" y="5715"/>
                    <a:pt x="3810" y="3810"/>
                  </a:cubicBezTo>
                  <a:lnTo>
                    <a:pt x="3810" y="3810"/>
                  </a:lnTo>
                  <a:cubicBezTo>
                    <a:pt x="1905" y="4763"/>
                    <a:pt x="1905" y="4763"/>
                    <a:pt x="0" y="3810"/>
                  </a:cubicBezTo>
                  <a:cubicBezTo>
                    <a:pt x="952" y="6667"/>
                    <a:pt x="2857" y="7620"/>
                    <a:pt x="3810" y="8572"/>
                  </a:cubicBezTo>
                  <a:cubicBezTo>
                    <a:pt x="6667" y="7620"/>
                    <a:pt x="3810" y="5715"/>
                    <a:pt x="7620" y="5715"/>
                  </a:cubicBezTo>
                  <a:lnTo>
                    <a:pt x="6667" y="6667"/>
                  </a:lnTo>
                  <a:cubicBezTo>
                    <a:pt x="7620" y="6667"/>
                    <a:pt x="8573" y="7620"/>
                    <a:pt x="7620" y="5715"/>
                  </a:cubicBezTo>
                  <a:cubicBezTo>
                    <a:pt x="7620" y="5715"/>
                    <a:pt x="6667" y="4763"/>
                    <a:pt x="7620" y="3810"/>
                  </a:cubicBezTo>
                  <a:cubicBezTo>
                    <a:pt x="8573" y="6667"/>
                    <a:pt x="10477" y="5715"/>
                    <a:pt x="11430" y="8572"/>
                  </a:cubicBezTo>
                  <a:cubicBezTo>
                    <a:pt x="11430" y="7620"/>
                    <a:pt x="11430" y="7620"/>
                    <a:pt x="12382" y="7620"/>
                  </a:cubicBezTo>
                  <a:cubicBezTo>
                    <a:pt x="11430" y="7620"/>
                    <a:pt x="11430" y="7620"/>
                    <a:pt x="10477" y="6667"/>
                  </a:cubicBezTo>
                  <a:cubicBezTo>
                    <a:pt x="11430" y="6667"/>
                    <a:pt x="12382" y="2857"/>
                    <a:pt x="1238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8" name="Freeform: Shape 1607">
              <a:extLst>
                <a:ext uri="{FF2B5EF4-FFF2-40B4-BE49-F238E27FC236}">
                  <a16:creationId xmlns:a16="http://schemas.microsoft.com/office/drawing/2014/main" id="{C57357B8-5495-4881-A9BB-554475A7349A}"/>
                </a:ext>
              </a:extLst>
            </p:cNvPr>
            <p:cNvSpPr/>
            <p:nvPr/>
          </p:nvSpPr>
          <p:spPr>
            <a:xfrm>
              <a:off x="6105728" y="5304185"/>
              <a:ext cx="1375" cy="1375"/>
            </a:xfrm>
            <a:custGeom>
              <a:avLst/>
              <a:gdLst>
                <a:gd name="connsiteX0" fmla="*/ 423 w 1375"/>
                <a:gd name="connsiteY0" fmla="*/ 953 h 1375"/>
                <a:gd name="connsiteX1" fmla="*/ 1376 w 1375"/>
                <a:gd name="connsiteY1" fmla="*/ 953 h 1375"/>
                <a:gd name="connsiteX2" fmla="*/ 423 w 1375"/>
                <a:gd name="connsiteY2" fmla="*/ 0 h 1375"/>
                <a:gd name="connsiteX3" fmla="*/ 423 w 1375"/>
                <a:gd name="connsiteY3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1375">
                  <a:moveTo>
                    <a:pt x="423" y="953"/>
                  </a:moveTo>
                  <a:cubicBezTo>
                    <a:pt x="423" y="1905"/>
                    <a:pt x="1376" y="953"/>
                    <a:pt x="1376" y="953"/>
                  </a:cubicBezTo>
                  <a:lnTo>
                    <a:pt x="423" y="0"/>
                  </a:lnTo>
                  <a:cubicBezTo>
                    <a:pt x="-529" y="0"/>
                    <a:pt x="423" y="953"/>
                    <a:pt x="42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9" name="Freeform: Shape 1608">
              <a:extLst>
                <a:ext uri="{FF2B5EF4-FFF2-40B4-BE49-F238E27FC236}">
                  <a16:creationId xmlns:a16="http://schemas.microsoft.com/office/drawing/2014/main" id="{746623C2-FDE2-4B8A-90E4-D11CE676205F}"/>
                </a:ext>
              </a:extLst>
            </p:cNvPr>
            <p:cNvSpPr/>
            <p:nvPr/>
          </p:nvSpPr>
          <p:spPr>
            <a:xfrm>
              <a:off x="6102341" y="5302080"/>
              <a:ext cx="1904" cy="3057"/>
            </a:xfrm>
            <a:custGeom>
              <a:avLst/>
              <a:gdLst>
                <a:gd name="connsiteX0" fmla="*/ 0 w 1904"/>
                <a:gd name="connsiteY0" fmla="*/ 200 h 3057"/>
                <a:gd name="connsiteX1" fmla="*/ 952 w 1904"/>
                <a:gd name="connsiteY1" fmla="*/ 3058 h 3057"/>
                <a:gd name="connsiteX2" fmla="*/ 1905 w 1904"/>
                <a:gd name="connsiteY2" fmla="*/ 200 h 3057"/>
                <a:gd name="connsiteX3" fmla="*/ 0 w 1904"/>
                <a:gd name="connsiteY3" fmla="*/ 200 h 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057">
                  <a:moveTo>
                    <a:pt x="0" y="200"/>
                  </a:moveTo>
                  <a:lnTo>
                    <a:pt x="952" y="3058"/>
                  </a:lnTo>
                  <a:cubicBezTo>
                    <a:pt x="952" y="1153"/>
                    <a:pt x="1905" y="1153"/>
                    <a:pt x="1905" y="200"/>
                  </a:cubicBezTo>
                  <a:cubicBezTo>
                    <a:pt x="1905" y="-752"/>
                    <a:pt x="952" y="2105"/>
                    <a:pt x="0" y="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0" name="Freeform: Shape 1609">
              <a:extLst>
                <a:ext uri="{FF2B5EF4-FFF2-40B4-BE49-F238E27FC236}">
                  <a16:creationId xmlns:a16="http://schemas.microsoft.com/office/drawing/2014/main" id="{CD1F923A-747C-4738-BEB4-D883C42C8C3D}"/>
                </a:ext>
              </a:extLst>
            </p:cNvPr>
            <p:cNvSpPr/>
            <p:nvPr/>
          </p:nvSpPr>
          <p:spPr>
            <a:xfrm>
              <a:off x="6107104" y="5277542"/>
              <a:ext cx="3809" cy="3890"/>
            </a:xfrm>
            <a:custGeom>
              <a:avLst/>
              <a:gdLst>
                <a:gd name="connsiteX0" fmla="*/ 3810 w 3809"/>
                <a:gd name="connsiteY0" fmla="*/ 925 h 3890"/>
                <a:gd name="connsiteX1" fmla="*/ 0 w 3809"/>
                <a:gd name="connsiteY1" fmla="*/ 1878 h 3890"/>
                <a:gd name="connsiteX2" fmla="*/ 1905 w 3809"/>
                <a:gd name="connsiteY2" fmla="*/ 2830 h 3890"/>
                <a:gd name="connsiteX3" fmla="*/ 952 w 3809"/>
                <a:gd name="connsiteY3" fmla="*/ 3783 h 3890"/>
                <a:gd name="connsiteX4" fmla="*/ 3810 w 3809"/>
                <a:gd name="connsiteY4" fmla="*/ 925 h 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3890">
                  <a:moveTo>
                    <a:pt x="3810" y="925"/>
                  </a:moveTo>
                  <a:cubicBezTo>
                    <a:pt x="1905" y="-1932"/>
                    <a:pt x="1905" y="2830"/>
                    <a:pt x="0" y="1878"/>
                  </a:cubicBezTo>
                  <a:cubicBezTo>
                    <a:pt x="952" y="2830"/>
                    <a:pt x="1905" y="925"/>
                    <a:pt x="1905" y="2830"/>
                  </a:cubicBezTo>
                  <a:lnTo>
                    <a:pt x="952" y="3783"/>
                  </a:lnTo>
                  <a:cubicBezTo>
                    <a:pt x="5715" y="4735"/>
                    <a:pt x="0" y="-980"/>
                    <a:pt x="3810" y="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1" name="Freeform: Shape 1610">
              <a:extLst>
                <a:ext uri="{FF2B5EF4-FFF2-40B4-BE49-F238E27FC236}">
                  <a16:creationId xmlns:a16="http://schemas.microsoft.com/office/drawing/2014/main" id="{B4996DA8-4C6D-4C9A-B056-14A099D22AE6}"/>
                </a:ext>
              </a:extLst>
            </p:cNvPr>
            <p:cNvSpPr/>
            <p:nvPr/>
          </p:nvSpPr>
          <p:spPr>
            <a:xfrm>
              <a:off x="6099484" y="5281325"/>
              <a:ext cx="6667" cy="5715"/>
            </a:xfrm>
            <a:custGeom>
              <a:avLst/>
              <a:gdLst>
                <a:gd name="connsiteX0" fmla="*/ 6667 w 6667"/>
                <a:gd name="connsiteY0" fmla="*/ 1905 h 5715"/>
                <a:gd name="connsiteX1" fmla="*/ 4763 w 6667"/>
                <a:gd name="connsiteY1" fmla="*/ 0 h 5715"/>
                <a:gd name="connsiteX2" fmla="*/ 6667 w 6667"/>
                <a:gd name="connsiteY2" fmla="*/ 1905 h 5715"/>
                <a:gd name="connsiteX3" fmla="*/ 3810 w 6667"/>
                <a:gd name="connsiteY3" fmla="*/ 0 h 5715"/>
                <a:gd name="connsiteX4" fmla="*/ 0 w 6667"/>
                <a:gd name="connsiteY4" fmla="*/ 0 h 5715"/>
                <a:gd name="connsiteX5" fmla="*/ 1905 w 6667"/>
                <a:gd name="connsiteY5" fmla="*/ 5715 h 5715"/>
                <a:gd name="connsiteX6" fmla="*/ 952 w 6667"/>
                <a:gd name="connsiteY6" fmla="*/ 3810 h 5715"/>
                <a:gd name="connsiteX7" fmla="*/ 1905 w 6667"/>
                <a:gd name="connsiteY7" fmla="*/ 5715 h 5715"/>
                <a:gd name="connsiteX8" fmla="*/ 6667 w 6667"/>
                <a:gd name="connsiteY8" fmla="*/ 190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" h="5715">
                  <a:moveTo>
                    <a:pt x="6667" y="1905"/>
                  </a:moveTo>
                  <a:lnTo>
                    <a:pt x="4763" y="0"/>
                  </a:lnTo>
                  <a:cubicBezTo>
                    <a:pt x="4763" y="1905"/>
                    <a:pt x="5715" y="953"/>
                    <a:pt x="6667" y="1905"/>
                  </a:cubicBezTo>
                  <a:cubicBezTo>
                    <a:pt x="4763" y="1905"/>
                    <a:pt x="2858" y="1905"/>
                    <a:pt x="3810" y="0"/>
                  </a:cubicBezTo>
                  <a:cubicBezTo>
                    <a:pt x="2858" y="1905"/>
                    <a:pt x="952" y="2857"/>
                    <a:pt x="0" y="0"/>
                  </a:cubicBezTo>
                  <a:cubicBezTo>
                    <a:pt x="0" y="2857"/>
                    <a:pt x="0" y="5715"/>
                    <a:pt x="1905" y="5715"/>
                  </a:cubicBezTo>
                  <a:cubicBezTo>
                    <a:pt x="952" y="5715"/>
                    <a:pt x="952" y="4763"/>
                    <a:pt x="952" y="3810"/>
                  </a:cubicBezTo>
                  <a:cubicBezTo>
                    <a:pt x="1905" y="3810"/>
                    <a:pt x="2858" y="3810"/>
                    <a:pt x="1905" y="5715"/>
                  </a:cubicBezTo>
                  <a:cubicBezTo>
                    <a:pt x="2858" y="4763"/>
                    <a:pt x="4763" y="2857"/>
                    <a:pt x="666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2" name="Freeform: Shape 1611">
              <a:extLst>
                <a:ext uri="{FF2B5EF4-FFF2-40B4-BE49-F238E27FC236}">
                  <a16:creationId xmlns:a16="http://schemas.microsoft.com/office/drawing/2014/main" id="{B32B3178-D944-465E-BCFE-44F76A5D90E0}"/>
                </a:ext>
              </a:extLst>
            </p:cNvPr>
            <p:cNvSpPr/>
            <p:nvPr/>
          </p:nvSpPr>
          <p:spPr>
            <a:xfrm>
              <a:off x="6106709" y="5273705"/>
              <a:ext cx="1347" cy="2857"/>
            </a:xfrm>
            <a:custGeom>
              <a:avLst/>
              <a:gdLst>
                <a:gd name="connsiteX0" fmla="*/ 1347 w 1347"/>
                <a:gd name="connsiteY0" fmla="*/ 2857 h 2857"/>
                <a:gd name="connsiteX1" fmla="*/ 395 w 1347"/>
                <a:gd name="connsiteY1" fmla="*/ 0 h 2857"/>
                <a:gd name="connsiteX2" fmla="*/ 1347 w 1347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2857">
                  <a:moveTo>
                    <a:pt x="1347" y="2857"/>
                  </a:moveTo>
                  <a:lnTo>
                    <a:pt x="395" y="0"/>
                  </a:lnTo>
                  <a:cubicBezTo>
                    <a:pt x="-558" y="0"/>
                    <a:pt x="395" y="1905"/>
                    <a:pt x="1347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3" name="Freeform: Shape 1612">
              <a:extLst>
                <a:ext uri="{FF2B5EF4-FFF2-40B4-BE49-F238E27FC236}">
                  <a16:creationId xmlns:a16="http://schemas.microsoft.com/office/drawing/2014/main" id="{3DAF51BB-86BE-406E-A4F4-76F28D3C6374}"/>
                </a:ext>
              </a:extLst>
            </p:cNvPr>
            <p:cNvSpPr/>
            <p:nvPr/>
          </p:nvSpPr>
          <p:spPr>
            <a:xfrm>
              <a:off x="6089959" y="5301328"/>
              <a:ext cx="1904" cy="952"/>
            </a:xfrm>
            <a:custGeom>
              <a:avLst/>
              <a:gdLst>
                <a:gd name="connsiteX0" fmla="*/ 1905 w 1904"/>
                <a:gd name="connsiteY0" fmla="*/ 953 h 952"/>
                <a:gd name="connsiteX1" fmla="*/ 1905 w 1904"/>
                <a:gd name="connsiteY1" fmla="*/ 953 h 952"/>
                <a:gd name="connsiteX2" fmla="*/ 0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953"/>
                  </a:moveTo>
                  <a:lnTo>
                    <a:pt x="1905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4" name="Freeform: Shape 1613">
              <a:extLst>
                <a:ext uri="{FF2B5EF4-FFF2-40B4-BE49-F238E27FC236}">
                  <a16:creationId xmlns:a16="http://schemas.microsoft.com/office/drawing/2014/main" id="{A5D44AD6-7BE6-4517-8A94-FCECADDB58F9}"/>
                </a:ext>
              </a:extLst>
            </p:cNvPr>
            <p:cNvSpPr/>
            <p:nvPr/>
          </p:nvSpPr>
          <p:spPr>
            <a:xfrm>
              <a:off x="6083291" y="5307995"/>
              <a:ext cx="1904" cy="1905"/>
            </a:xfrm>
            <a:custGeom>
              <a:avLst/>
              <a:gdLst>
                <a:gd name="connsiteX0" fmla="*/ 0 w 1904"/>
                <a:gd name="connsiteY0" fmla="*/ 0 h 1905"/>
                <a:gd name="connsiteX1" fmla="*/ 1905 w 1904"/>
                <a:gd name="connsiteY1" fmla="*/ 1905 h 1905"/>
                <a:gd name="connsiteX2" fmla="*/ 0 w 1904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0" y="0"/>
                  </a:moveTo>
                  <a:cubicBezTo>
                    <a:pt x="0" y="1905"/>
                    <a:pt x="1905" y="1905"/>
                    <a:pt x="1905" y="1905"/>
                  </a:cubicBezTo>
                  <a:cubicBezTo>
                    <a:pt x="1905" y="0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5" name="Freeform: Shape 1614">
              <a:extLst>
                <a:ext uri="{FF2B5EF4-FFF2-40B4-BE49-F238E27FC236}">
                  <a16:creationId xmlns:a16="http://schemas.microsoft.com/office/drawing/2014/main" id="{A7537304-95E5-49C4-B132-429E5D48A884}"/>
                </a:ext>
              </a:extLst>
            </p:cNvPr>
            <p:cNvSpPr/>
            <p:nvPr/>
          </p:nvSpPr>
          <p:spPr>
            <a:xfrm>
              <a:off x="6081386" y="5307995"/>
              <a:ext cx="1607" cy="1905"/>
            </a:xfrm>
            <a:custGeom>
              <a:avLst/>
              <a:gdLst>
                <a:gd name="connsiteX0" fmla="*/ 0 w 1607"/>
                <a:gd name="connsiteY0" fmla="*/ 1905 h 1905"/>
                <a:gd name="connsiteX1" fmla="*/ 952 w 1607"/>
                <a:gd name="connsiteY1" fmla="*/ 0 h 1905"/>
                <a:gd name="connsiteX2" fmla="*/ 0 w 1607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905">
                  <a:moveTo>
                    <a:pt x="0" y="1905"/>
                  </a:moveTo>
                  <a:cubicBezTo>
                    <a:pt x="0" y="953"/>
                    <a:pt x="2858" y="953"/>
                    <a:pt x="952" y="0"/>
                  </a:cubicBez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6" name="Freeform: Shape 1615">
              <a:extLst>
                <a:ext uri="{FF2B5EF4-FFF2-40B4-BE49-F238E27FC236}">
                  <a16:creationId xmlns:a16="http://schemas.microsoft.com/office/drawing/2014/main" id="{367CFBDD-5110-4E81-83DA-1FE33FB68AED}"/>
                </a:ext>
              </a:extLst>
            </p:cNvPr>
            <p:cNvSpPr/>
            <p:nvPr/>
          </p:nvSpPr>
          <p:spPr>
            <a:xfrm>
              <a:off x="6088054" y="5282039"/>
              <a:ext cx="6667" cy="5953"/>
            </a:xfrm>
            <a:custGeom>
              <a:avLst/>
              <a:gdLst>
                <a:gd name="connsiteX0" fmla="*/ 3810 w 6667"/>
                <a:gd name="connsiteY0" fmla="*/ 238 h 5953"/>
                <a:gd name="connsiteX1" fmla="*/ 3810 w 6667"/>
                <a:gd name="connsiteY1" fmla="*/ 2143 h 5953"/>
                <a:gd name="connsiteX2" fmla="*/ 952 w 6667"/>
                <a:gd name="connsiteY2" fmla="*/ 1191 h 5953"/>
                <a:gd name="connsiteX3" fmla="*/ 0 w 6667"/>
                <a:gd name="connsiteY3" fmla="*/ 3096 h 5953"/>
                <a:gd name="connsiteX4" fmla="*/ 1905 w 6667"/>
                <a:gd name="connsiteY4" fmla="*/ 5001 h 5953"/>
                <a:gd name="connsiteX5" fmla="*/ 1905 w 6667"/>
                <a:gd name="connsiteY5" fmla="*/ 4048 h 5953"/>
                <a:gd name="connsiteX6" fmla="*/ 3810 w 6667"/>
                <a:gd name="connsiteY6" fmla="*/ 5953 h 5953"/>
                <a:gd name="connsiteX7" fmla="*/ 6667 w 6667"/>
                <a:gd name="connsiteY7" fmla="*/ 1191 h 5953"/>
                <a:gd name="connsiteX8" fmla="*/ 3810 w 6667"/>
                <a:gd name="connsiteY8" fmla="*/ 238 h 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" h="5953">
                  <a:moveTo>
                    <a:pt x="3810" y="238"/>
                  </a:moveTo>
                  <a:lnTo>
                    <a:pt x="3810" y="2143"/>
                  </a:lnTo>
                  <a:lnTo>
                    <a:pt x="952" y="1191"/>
                  </a:lnTo>
                  <a:cubicBezTo>
                    <a:pt x="952" y="2143"/>
                    <a:pt x="952" y="3096"/>
                    <a:pt x="0" y="3096"/>
                  </a:cubicBezTo>
                  <a:lnTo>
                    <a:pt x="1905" y="5001"/>
                  </a:lnTo>
                  <a:lnTo>
                    <a:pt x="1905" y="4048"/>
                  </a:lnTo>
                  <a:cubicBezTo>
                    <a:pt x="2857" y="4048"/>
                    <a:pt x="3810" y="5001"/>
                    <a:pt x="3810" y="5953"/>
                  </a:cubicBezTo>
                  <a:cubicBezTo>
                    <a:pt x="3810" y="2143"/>
                    <a:pt x="5715" y="4048"/>
                    <a:pt x="6667" y="1191"/>
                  </a:cubicBezTo>
                  <a:cubicBezTo>
                    <a:pt x="5715" y="-714"/>
                    <a:pt x="4763" y="238"/>
                    <a:pt x="3810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7" name="Freeform: Shape 1616">
              <a:extLst>
                <a:ext uri="{FF2B5EF4-FFF2-40B4-BE49-F238E27FC236}">
                  <a16:creationId xmlns:a16="http://schemas.microsoft.com/office/drawing/2014/main" id="{251D35E1-9A53-4ECE-9293-3768B9B6A031}"/>
                </a:ext>
              </a:extLst>
            </p:cNvPr>
            <p:cNvSpPr/>
            <p:nvPr/>
          </p:nvSpPr>
          <p:spPr>
            <a:xfrm>
              <a:off x="6094721" y="528185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lnTo>
                    <a:pt x="0" y="423"/>
                  </a:ln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8" name="Freeform: Shape 1617">
              <a:extLst>
                <a:ext uri="{FF2B5EF4-FFF2-40B4-BE49-F238E27FC236}">
                  <a16:creationId xmlns:a16="http://schemas.microsoft.com/office/drawing/2014/main" id="{44C13A1E-5A04-4344-A56F-75846FED9746}"/>
                </a:ext>
              </a:extLst>
            </p:cNvPr>
            <p:cNvSpPr/>
            <p:nvPr/>
          </p:nvSpPr>
          <p:spPr>
            <a:xfrm>
              <a:off x="6095673" y="5282278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953 h 952"/>
                <a:gd name="connsiteX2" fmla="*/ 0 w 9525"/>
                <a:gd name="connsiteY2" fmla="*/ 0 h 952"/>
                <a:gd name="connsiteX3" fmla="*/ 0 w 952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953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9" name="Freeform: Shape 1618">
              <a:extLst>
                <a:ext uri="{FF2B5EF4-FFF2-40B4-BE49-F238E27FC236}">
                  <a16:creationId xmlns:a16="http://schemas.microsoft.com/office/drawing/2014/main" id="{6F98341E-42CB-420C-8F6C-CF2010AD3577}"/>
                </a:ext>
              </a:extLst>
            </p:cNvPr>
            <p:cNvSpPr/>
            <p:nvPr/>
          </p:nvSpPr>
          <p:spPr>
            <a:xfrm>
              <a:off x="6071861" y="5306090"/>
              <a:ext cx="4762" cy="2857"/>
            </a:xfrm>
            <a:custGeom>
              <a:avLst/>
              <a:gdLst>
                <a:gd name="connsiteX0" fmla="*/ 3810 w 4762"/>
                <a:gd name="connsiteY0" fmla="*/ 0 h 2857"/>
                <a:gd name="connsiteX1" fmla="*/ 0 w 4762"/>
                <a:gd name="connsiteY1" fmla="*/ 953 h 2857"/>
                <a:gd name="connsiteX2" fmla="*/ 4763 w 4762"/>
                <a:gd name="connsiteY2" fmla="*/ 2857 h 2857"/>
                <a:gd name="connsiteX3" fmla="*/ 3810 w 476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2857">
                  <a:moveTo>
                    <a:pt x="3810" y="0"/>
                  </a:moveTo>
                  <a:lnTo>
                    <a:pt x="0" y="953"/>
                  </a:lnTo>
                  <a:cubicBezTo>
                    <a:pt x="952" y="953"/>
                    <a:pt x="2858" y="1905"/>
                    <a:pt x="4763" y="2857"/>
                  </a:cubicBezTo>
                  <a:cubicBezTo>
                    <a:pt x="4763" y="2857"/>
                    <a:pt x="4763" y="953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0" name="Freeform: Shape 1619">
              <a:extLst>
                <a:ext uri="{FF2B5EF4-FFF2-40B4-BE49-F238E27FC236}">
                  <a16:creationId xmlns:a16="http://schemas.microsoft.com/office/drawing/2014/main" id="{C6B09C34-BE78-46B1-B88C-2B3C50616598}"/>
                </a:ext>
              </a:extLst>
            </p:cNvPr>
            <p:cNvSpPr/>
            <p:nvPr/>
          </p:nvSpPr>
          <p:spPr>
            <a:xfrm>
              <a:off x="6076623" y="5307043"/>
              <a:ext cx="2857" cy="3809"/>
            </a:xfrm>
            <a:custGeom>
              <a:avLst/>
              <a:gdLst>
                <a:gd name="connsiteX0" fmla="*/ 952 w 2857"/>
                <a:gd name="connsiteY0" fmla="*/ 952 h 3809"/>
                <a:gd name="connsiteX1" fmla="*/ 952 w 2857"/>
                <a:gd name="connsiteY1" fmla="*/ 1905 h 3809"/>
                <a:gd name="connsiteX2" fmla="*/ 0 w 2857"/>
                <a:gd name="connsiteY2" fmla="*/ 1905 h 3809"/>
                <a:gd name="connsiteX3" fmla="*/ 2858 w 2857"/>
                <a:gd name="connsiteY3" fmla="*/ 3810 h 3809"/>
                <a:gd name="connsiteX4" fmla="*/ 2858 w 2857"/>
                <a:gd name="connsiteY4" fmla="*/ 0 h 3809"/>
                <a:gd name="connsiteX5" fmla="*/ 952 w 2857"/>
                <a:gd name="connsiteY5" fmla="*/ 952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3809">
                  <a:moveTo>
                    <a:pt x="952" y="952"/>
                  </a:moveTo>
                  <a:cubicBezTo>
                    <a:pt x="952" y="952"/>
                    <a:pt x="952" y="1905"/>
                    <a:pt x="952" y="1905"/>
                  </a:cubicBezTo>
                  <a:cubicBezTo>
                    <a:pt x="952" y="1905"/>
                    <a:pt x="0" y="1905"/>
                    <a:pt x="0" y="1905"/>
                  </a:cubicBezTo>
                  <a:cubicBezTo>
                    <a:pt x="952" y="2857"/>
                    <a:pt x="1905" y="2857"/>
                    <a:pt x="2858" y="3810"/>
                  </a:cubicBezTo>
                  <a:lnTo>
                    <a:pt x="2858" y="0"/>
                  </a:lnTo>
                  <a:cubicBezTo>
                    <a:pt x="1905" y="1905"/>
                    <a:pt x="952" y="-953"/>
                    <a:pt x="952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1" name="Freeform: Shape 1620">
              <a:extLst>
                <a:ext uri="{FF2B5EF4-FFF2-40B4-BE49-F238E27FC236}">
                  <a16:creationId xmlns:a16="http://schemas.microsoft.com/office/drawing/2014/main" id="{6B9BAE6B-47D4-4232-AC89-D20522AF8876}"/>
                </a:ext>
              </a:extLst>
            </p:cNvPr>
            <p:cNvSpPr/>
            <p:nvPr/>
          </p:nvSpPr>
          <p:spPr>
            <a:xfrm>
              <a:off x="6075561" y="5288945"/>
              <a:ext cx="8682" cy="9525"/>
            </a:xfrm>
            <a:custGeom>
              <a:avLst/>
              <a:gdLst>
                <a:gd name="connsiteX0" fmla="*/ 1063 w 8682"/>
                <a:gd name="connsiteY0" fmla="*/ 0 h 9525"/>
                <a:gd name="connsiteX1" fmla="*/ 2015 w 8682"/>
                <a:gd name="connsiteY1" fmla="*/ 6668 h 9525"/>
                <a:gd name="connsiteX2" fmla="*/ 1063 w 8682"/>
                <a:gd name="connsiteY2" fmla="*/ 7620 h 9525"/>
                <a:gd name="connsiteX3" fmla="*/ 2015 w 8682"/>
                <a:gd name="connsiteY3" fmla="*/ 9525 h 9525"/>
                <a:gd name="connsiteX4" fmla="*/ 2968 w 8682"/>
                <a:gd name="connsiteY4" fmla="*/ 5715 h 9525"/>
                <a:gd name="connsiteX5" fmla="*/ 7730 w 8682"/>
                <a:gd name="connsiteY5" fmla="*/ 2858 h 9525"/>
                <a:gd name="connsiteX6" fmla="*/ 6778 w 8682"/>
                <a:gd name="connsiteY6" fmla="*/ 3810 h 9525"/>
                <a:gd name="connsiteX7" fmla="*/ 6778 w 8682"/>
                <a:gd name="connsiteY7" fmla="*/ 953 h 9525"/>
                <a:gd name="connsiteX8" fmla="*/ 8683 w 8682"/>
                <a:gd name="connsiteY8" fmla="*/ 953 h 9525"/>
                <a:gd name="connsiteX9" fmla="*/ 1063 w 8682"/>
                <a:gd name="connsiteY9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82" h="9525">
                  <a:moveTo>
                    <a:pt x="1063" y="0"/>
                  </a:moveTo>
                  <a:cubicBezTo>
                    <a:pt x="-1795" y="953"/>
                    <a:pt x="2015" y="3810"/>
                    <a:pt x="2015" y="6668"/>
                  </a:cubicBezTo>
                  <a:lnTo>
                    <a:pt x="1063" y="7620"/>
                  </a:lnTo>
                  <a:lnTo>
                    <a:pt x="2015" y="9525"/>
                  </a:lnTo>
                  <a:cubicBezTo>
                    <a:pt x="3920" y="8573"/>
                    <a:pt x="2015" y="6668"/>
                    <a:pt x="2968" y="5715"/>
                  </a:cubicBezTo>
                  <a:cubicBezTo>
                    <a:pt x="2968" y="2858"/>
                    <a:pt x="6778" y="4763"/>
                    <a:pt x="7730" y="2858"/>
                  </a:cubicBezTo>
                  <a:lnTo>
                    <a:pt x="6778" y="3810"/>
                  </a:lnTo>
                  <a:cubicBezTo>
                    <a:pt x="6778" y="2858"/>
                    <a:pt x="6778" y="1905"/>
                    <a:pt x="6778" y="953"/>
                  </a:cubicBezTo>
                  <a:lnTo>
                    <a:pt x="8683" y="953"/>
                  </a:lnTo>
                  <a:cubicBezTo>
                    <a:pt x="4873" y="-1905"/>
                    <a:pt x="2968" y="2858"/>
                    <a:pt x="10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2" name="Freeform: Shape 1621">
              <a:extLst>
                <a:ext uri="{FF2B5EF4-FFF2-40B4-BE49-F238E27FC236}">
                  <a16:creationId xmlns:a16="http://schemas.microsoft.com/office/drawing/2014/main" id="{99B93EDC-F3B6-4AA9-9B55-7351708860D1}"/>
                </a:ext>
              </a:extLst>
            </p:cNvPr>
            <p:cNvSpPr/>
            <p:nvPr/>
          </p:nvSpPr>
          <p:spPr>
            <a:xfrm>
              <a:off x="6070909" y="5283230"/>
              <a:ext cx="11978" cy="4762"/>
            </a:xfrm>
            <a:custGeom>
              <a:avLst/>
              <a:gdLst>
                <a:gd name="connsiteX0" fmla="*/ 10477 w 11978"/>
                <a:gd name="connsiteY0" fmla="*/ 952 h 4762"/>
                <a:gd name="connsiteX1" fmla="*/ 10477 w 11978"/>
                <a:gd name="connsiteY1" fmla="*/ 952 h 4762"/>
                <a:gd name="connsiteX2" fmla="*/ 2858 w 11978"/>
                <a:gd name="connsiteY2" fmla="*/ 0 h 4762"/>
                <a:gd name="connsiteX3" fmla="*/ 2858 w 11978"/>
                <a:gd name="connsiteY3" fmla="*/ 1905 h 4762"/>
                <a:gd name="connsiteX4" fmla="*/ 0 w 11978"/>
                <a:gd name="connsiteY4" fmla="*/ 0 h 4762"/>
                <a:gd name="connsiteX5" fmla="*/ 4763 w 11978"/>
                <a:gd name="connsiteY5" fmla="*/ 4763 h 4762"/>
                <a:gd name="connsiteX6" fmla="*/ 10477 w 11978"/>
                <a:gd name="connsiteY6" fmla="*/ 4763 h 4762"/>
                <a:gd name="connsiteX7" fmla="*/ 10477 w 11978"/>
                <a:gd name="connsiteY7" fmla="*/ 952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78" h="4762">
                  <a:moveTo>
                    <a:pt x="10477" y="952"/>
                  </a:moveTo>
                  <a:lnTo>
                    <a:pt x="10477" y="952"/>
                  </a:lnTo>
                  <a:cubicBezTo>
                    <a:pt x="8573" y="1905"/>
                    <a:pt x="4763" y="2857"/>
                    <a:pt x="2858" y="0"/>
                  </a:cubicBezTo>
                  <a:cubicBezTo>
                    <a:pt x="2858" y="952"/>
                    <a:pt x="3810" y="1905"/>
                    <a:pt x="2858" y="1905"/>
                  </a:cubicBezTo>
                  <a:cubicBezTo>
                    <a:pt x="1905" y="952"/>
                    <a:pt x="952" y="952"/>
                    <a:pt x="0" y="0"/>
                  </a:cubicBezTo>
                  <a:cubicBezTo>
                    <a:pt x="952" y="2857"/>
                    <a:pt x="2858" y="3810"/>
                    <a:pt x="4763" y="4763"/>
                  </a:cubicBezTo>
                  <a:cubicBezTo>
                    <a:pt x="4763" y="3810"/>
                    <a:pt x="8573" y="2857"/>
                    <a:pt x="10477" y="4763"/>
                  </a:cubicBezTo>
                  <a:cubicBezTo>
                    <a:pt x="9525" y="3810"/>
                    <a:pt x="14288" y="1905"/>
                    <a:pt x="10477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3" name="Freeform: Shape 1622">
              <a:extLst>
                <a:ext uri="{FF2B5EF4-FFF2-40B4-BE49-F238E27FC236}">
                  <a16:creationId xmlns:a16="http://schemas.microsoft.com/office/drawing/2014/main" id="{60F7237E-9866-4767-A0F1-00D17CE7E469}"/>
                </a:ext>
              </a:extLst>
            </p:cNvPr>
            <p:cNvSpPr/>
            <p:nvPr/>
          </p:nvSpPr>
          <p:spPr>
            <a:xfrm>
              <a:off x="6073766" y="5282278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4" name="Freeform: Shape 1623">
              <a:extLst>
                <a:ext uri="{FF2B5EF4-FFF2-40B4-BE49-F238E27FC236}">
                  <a16:creationId xmlns:a16="http://schemas.microsoft.com/office/drawing/2014/main" id="{DEAE45C6-239C-435A-B7F4-605BD55E68A7}"/>
                </a:ext>
              </a:extLst>
            </p:cNvPr>
            <p:cNvSpPr/>
            <p:nvPr/>
          </p:nvSpPr>
          <p:spPr>
            <a:xfrm>
              <a:off x="6065194" y="5300221"/>
              <a:ext cx="4762" cy="3010"/>
            </a:xfrm>
            <a:custGeom>
              <a:avLst/>
              <a:gdLst>
                <a:gd name="connsiteX0" fmla="*/ 4763 w 4762"/>
                <a:gd name="connsiteY0" fmla="*/ 1106 h 3010"/>
                <a:gd name="connsiteX1" fmla="*/ 0 w 4762"/>
                <a:gd name="connsiteY1" fmla="*/ 154 h 3010"/>
                <a:gd name="connsiteX2" fmla="*/ 0 w 4762"/>
                <a:gd name="connsiteY2" fmla="*/ 3011 h 3010"/>
                <a:gd name="connsiteX3" fmla="*/ 0 w 4762"/>
                <a:gd name="connsiteY3" fmla="*/ 1106 h 3010"/>
                <a:gd name="connsiteX4" fmla="*/ 4763 w 4762"/>
                <a:gd name="connsiteY4" fmla="*/ 1106 h 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3010">
                  <a:moveTo>
                    <a:pt x="4763" y="1106"/>
                  </a:moveTo>
                  <a:cubicBezTo>
                    <a:pt x="2857" y="-1752"/>
                    <a:pt x="0" y="2059"/>
                    <a:pt x="0" y="154"/>
                  </a:cubicBezTo>
                  <a:lnTo>
                    <a:pt x="0" y="3011"/>
                  </a:lnTo>
                  <a:lnTo>
                    <a:pt x="0" y="1106"/>
                  </a:lnTo>
                  <a:cubicBezTo>
                    <a:pt x="1905" y="3011"/>
                    <a:pt x="3810" y="154"/>
                    <a:pt x="4763" y="11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5" name="Freeform: Shape 1624">
              <a:extLst>
                <a:ext uri="{FF2B5EF4-FFF2-40B4-BE49-F238E27FC236}">
                  <a16:creationId xmlns:a16="http://schemas.microsoft.com/office/drawing/2014/main" id="{5BB53B86-8C44-41E3-B9EA-DE678708EF13}"/>
                </a:ext>
              </a:extLst>
            </p:cNvPr>
            <p:cNvSpPr/>
            <p:nvPr/>
          </p:nvSpPr>
          <p:spPr>
            <a:xfrm>
              <a:off x="6065194" y="5303232"/>
              <a:ext cx="5714" cy="5715"/>
            </a:xfrm>
            <a:custGeom>
              <a:avLst/>
              <a:gdLst>
                <a:gd name="connsiteX0" fmla="*/ 952 w 5714"/>
                <a:gd name="connsiteY0" fmla="*/ 4763 h 5715"/>
                <a:gd name="connsiteX1" fmla="*/ 952 w 5714"/>
                <a:gd name="connsiteY1" fmla="*/ 4763 h 5715"/>
                <a:gd name="connsiteX2" fmla="*/ 4763 w 5714"/>
                <a:gd name="connsiteY2" fmla="*/ 5715 h 5715"/>
                <a:gd name="connsiteX3" fmla="*/ 5715 w 5714"/>
                <a:gd name="connsiteY3" fmla="*/ 3810 h 5715"/>
                <a:gd name="connsiteX4" fmla="*/ 952 w 5714"/>
                <a:gd name="connsiteY4" fmla="*/ 1905 h 5715"/>
                <a:gd name="connsiteX5" fmla="*/ 1905 w 5714"/>
                <a:gd name="connsiteY5" fmla="*/ 0 h 5715"/>
                <a:gd name="connsiteX6" fmla="*/ 952 w 5714"/>
                <a:gd name="connsiteY6" fmla="*/ 0 h 5715"/>
                <a:gd name="connsiteX7" fmla="*/ 0 w 5714"/>
                <a:gd name="connsiteY7" fmla="*/ 0 h 5715"/>
                <a:gd name="connsiteX8" fmla="*/ 952 w 5714"/>
                <a:gd name="connsiteY8" fmla="*/ 4763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4" h="5715">
                  <a:moveTo>
                    <a:pt x="952" y="4763"/>
                  </a:moveTo>
                  <a:lnTo>
                    <a:pt x="952" y="4763"/>
                  </a:lnTo>
                  <a:lnTo>
                    <a:pt x="4763" y="5715"/>
                  </a:lnTo>
                  <a:cubicBezTo>
                    <a:pt x="4763" y="4763"/>
                    <a:pt x="4763" y="3810"/>
                    <a:pt x="5715" y="3810"/>
                  </a:cubicBezTo>
                  <a:cubicBezTo>
                    <a:pt x="4763" y="2858"/>
                    <a:pt x="1905" y="3810"/>
                    <a:pt x="952" y="1905"/>
                  </a:cubicBezTo>
                  <a:lnTo>
                    <a:pt x="1905" y="0"/>
                  </a:lnTo>
                  <a:cubicBezTo>
                    <a:pt x="1905" y="0"/>
                    <a:pt x="952" y="0"/>
                    <a:pt x="952" y="0"/>
                  </a:cubicBezTo>
                  <a:cubicBezTo>
                    <a:pt x="952" y="0"/>
                    <a:pt x="0" y="0"/>
                    <a:pt x="0" y="0"/>
                  </a:cubicBezTo>
                  <a:cubicBezTo>
                    <a:pt x="952" y="1905"/>
                    <a:pt x="-952" y="2858"/>
                    <a:pt x="952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6" name="Freeform: Shape 1625">
              <a:extLst>
                <a:ext uri="{FF2B5EF4-FFF2-40B4-BE49-F238E27FC236}">
                  <a16:creationId xmlns:a16="http://schemas.microsoft.com/office/drawing/2014/main" id="{FDE61642-5D0F-4590-A374-E2E9CBF25D10}"/>
                </a:ext>
              </a:extLst>
            </p:cNvPr>
            <p:cNvSpPr/>
            <p:nvPr/>
          </p:nvSpPr>
          <p:spPr>
            <a:xfrm>
              <a:off x="6073766" y="529085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953 h 952"/>
                <a:gd name="connsiteX2" fmla="*/ 0 w 952"/>
                <a:gd name="connsiteY2" fmla="*/ 953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953"/>
                  </a:lnTo>
                  <a:lnTo>
                    <a:pt x="0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626">
              <a:extLst>
                <a:ext uri="{FF2B5EF4-FFF2-40B4-BE49-F238E27FC236}">
                  <a16:creationId xmlns:a16="http://schemas.microsoft.com/office/drawing/2014/main" id="{7375575D-557D-4C74-9EBD-BEB6F1071960}"/>
                </a:ext>
              </a:extLst>
            </p:cNvPr>
            <p:cNvSpPr/>
            <p:nvPr/>
          </p:nvSpPr>
          <p:spPr>
            <a:xfrm>
              <a:off x="6062336" y="5303232"/>
              <a:ext cx="1905" cy="1905"/>
            </a:xfrm>
            <a:custGeom>
              <a:avLst/>
              <a:gdLst>
                <a:gd name="connsiteX0" fmla="*/ 952 w 1905"/>
                <a:gd name="connsiteY0" fmla="*/ 1905 h 1905"/>
                <a:gd name="connsiteX1" fmla="*/ 1905 w 1905"/>
                <a:gd name="connsiteY1" fmla="*/ 0 h 1905"/>
                <a:gd name="connsiteX2" fmla="*/ 0 w 1905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952" y="1905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8" name="Freeform: Shape 1627">
              <a:extLst>
                <a:ext uri="{FF2B5EF4-FFF2-40B4-BE49-F238E27FC236}">
                  <a16:creationId xmlns:a16="http://schemas.microsoft.com/office/drawing/2014/main" id="{A2A440E3-5CC4-4C65-BF07-6AE1F4D0C3CB}"/>
                </a:ext>
              </a:extLst>
            </p:cNvPr>
            <p:cNvSpPr/>
            <p:nvPr/>
          </p:nvSpPr>
          <p:spPr>
            <a:xfrm>
              <a:off x="6072813" y="5278468"/>
              <a:ext cx="952" cy="2857"/>
            </a:xfrm>
            <a:custGeom>
              <a:avLst/>
              <a:gdLst>
                <a:gd name="connsiteX0" fmla="*/ 953 w 952"/>
                <a:gd name="connsiteY0" fmla="*/ 2857 h 2857"/>
                <a:gd name="connsiteX1" fmla="*/ 0 w 952"/>
                <a:gd name="connsiteY1" fmla="*/ 0 h 2857"/>
                <a:gd name="connsiteX2" fmla="*/ 953 w 952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2857"/>
                  </a:moveTo>
                  <a:cubicBezTo>
                    <a:pt x="953" y="1905"/>
                    <a:pt x="953" y="952"/>
                    <a:pt x="0" y="0"/>
                  </a:cubicBezTo>
                  <a:cubicBezTo>
                    <a:pt x="0" y="952"/>
                    <a:pt x="0" y="2857"/>
                    <a:pt x="95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9" name="Freeform: Shape 1628">
              <a:extLst>
                <a:ext uri="{FF2B5EF4-FFF2-40B4-BE49-F238E27FC236}">
                  <a16:creationId xmlns:a16="http://schemas.microsoft.com/office/drawing/2014/main" id="{BB0203D3-EEC8-4F9D-A297-D9C9077CAC0D}"/>
                </a:ext>
              </a:extLst>
            </p:cNvPr>
            <p:cNvSpPr/>
            <p:nvPr/>
          </p:nvSpPr>
          <p:spPr>
            <a:xfrm>
              <a:off x="6070909" y="5270847"/>
              <a:ext cx="4762" cy="6667"/>
            </a:xfrm>
            <a:custGeom>
              <a:avLst/>
              <a:gdLst>
                <a:gd name="connsiteX0" fmla="*/ 0 w 4762"/>
                <a:gd name="connsiteY0" fmla="*/ 0 h 6667"/>
                <a:gd name="connsiteX1" fmla="*/ 1905 w 4762"/>
                <a:gd name="connsiteY1" fmla="*/ 2858 h 6667"/>
                <a:gd name="connsiteX2" fmla="*/ 1905 w 4762"/>
                <a:gd name="connsiteY2" fmla="*/ 6668 h 6667"/>
                <a:gd name="connsiteX3" fmla="*/ 3810 w 4762"/>
                <a:gd name="connsiteY3" fmla="*/ 4763 h 6667"/>
                <a:gd name="connsiteX4" fmla="*/ 4763 w 4762"/>
                <a:gd name="connsiteY4" fmla="*/ 5715 h 6667"/>
                <a:gd name="connsiteX5" fmla="*/ 3810 w 4762"/>
                <a:gd name="connsiteY5" fmla="*/ 3810 h 6667"/>
                <a:gd name="connsiteX6" fmla="*/ 1905 w 4762"/>
                <a:gd name="connsiteY6" fmla="*/ 3810 h 6667"/>
                <a:gd name="connsiteX7" fmla="*/ 0 w 4762"/>
                <a:gd name="connsiteY7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6667">
                  <a:moveTo>
                    <a:pt x="0" y="0"/>
                  </a:moveTo>
                  <a:lnTo>
                    <a:pt x="1905" y="2858"/>
                  </a:lnTo>
                  <a:cubicBezTo>
                    <a:pt x="952" y="3810"/>
                    <a:pt x="952" y="6668"/>
                    <a:pt x="1905" y="6668"/>
                  </a:cubicBezTo>
                  <a:lnTo>
                    <a:pt x="3810" y="4763"/>
                  </a:lnTo>
                  <a:lnTo>
                    <a:pt x="4763" y="5715"/>
                  </a:lnTo>
                  <a:cubicBezTo>
                    <a:pt x="4763" y="4763"/>
                    <a:pt x="3810" y="3810"/>
                    <a:pt x="3810" y="3810"/>
                  </a:cubicBezTo>
                  <a:lnTo>
                    <a:pt x="1905" y="3810"/>
                  </a:lnTo>
                  <a:cubicBezTo>
                    <a:pt x="3810" y="1905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629">
              <a:extLst>
                <a:ext uri="{FF2B5EF4-FFF2-40B4-BE49-F238E27FC236}">
                  <a16:creationId xmlns:a16="http://schemas.microsoft.com/office/drawing/2014/main" id="{7B503785-2B14-42B8-BBF3-0B928DC0B981}"/>
                </a:ext>
              </a:extLst>
            </p:cNvPr>
            <p:cNvSpPr/>
            <p:nvPr/>
          </p:nvSpPr>
          <p:spPr>
            <a:xfrm>
              <a:off x="6065194" y="5281325"/>
              <a:ext cx="1904" cy="1905"/>
            </a:xfrm>
            <a:custGeom>
              <a:avLst/>
              <a:gdLst>
                <a:gd name="connsiteX0" fmla="*/ 0 w 1904"/>
                <a:gd name="connsiteY0" fmla="*/ 953 h 1905"/>
                <a:gd name="connsiteX1" fmla="*/ 952 w 1904"/>
                <a:gd name="connsiteY1" fmla="*/ 1905 h 1905"/>
                <a:gd name="connsiteX2" fmla="*/ 1905 w 1904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0" y="953"/>
                  </a:moveTo>
                  <a:lnTo>
                    <a:pt x="952" y="1905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1" name="Freeform: Shape 1630">
              <a:extLst>
                <a:ext uri="{FF2B5EF4-FFF2-40B4-BE49-F238E27FC236}">
                  <a16:creationId xmlns:a16="http://schemas.microsoft.com/office/drawing/2014/main" id="{40FEE0C0-41EA-45E1-A44A-316D281E4B3B}"/>
                </a:ext>
              </a:extLst>
            </p:cNvPr>
            <p:cNvSpPr/>
            <p:nvPr/>
          </p:nvSpPr>
          <p:spPr>
            <a:xfrm>
              <a:off x="6061941" y="5280372"/>
              <a:ext cx="1347" cy="952"/>
            </a:xfrm>
            <a:custGeom>
              <a:avLst/>
              <a:gdLst>
                <a:gd name="connsiteX0" fmla="*/ 395 w 1347"/>
                <a:gd name="connsiteY0" fmla="*/ 953 h 952"/>
                <a:gd name="connsiteX1" fmla="*/ 1347 w 1347"/>
                <a:gd name="connsiteY1" fmla="*/ 0 h 952"/>
                <a:gd name="connsiteX2" fmla="*/ 395 w 134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">
                  <a:moveTo>
                    <a:pt x="395" y="953"/>
                  </a:moveTo>
                  <a:cubicBezTo>
                    <a:pt x="395" y="0"/>
                    <a:pt x="1347" y="0"/>
                    <a:pt x="1347" y="0"/>
                  </a:cubicBezTo>
                  <a:cubicBezTo>
                    <a:pt x="395" y="0"/>
                    <a:pt x="-558" y="0"/>
                    <a:pt x="39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2" name="Freeform: Shape 1631">
              <a:extLst>
                <a:ext uri="{FF2B5EF4-FFF2-40B4-BE49-F238E27FC236}">
                  <a16:creationId xmlns:a16="http://schemas.microsoft.com/office/drawing/2014/main" id="{C13AF0FB-E378-4FE0-A89D-184D01C03915}"/>
                </a:ext>
              </a:extLst>
            </p:cNvPr>
            <p:cNvSpPr/>
            <p:nvPr/>
          </p:nvSpPr>
          <p:spPr>
            <a:xfrm>
              <a:off x="6064241" y="5280902"/>
              <a:ext cx="952" cy="423"/>
            </a:xfrm>
            <a:custGeom>
              <a:avLst/>
              <a:gdLst>
                <a:gd name="connsiteX0" fmla="*/ 952 w 952"/>
                <a:gd name="connsiteY0" fmla="*/ 423 h 423"/>
                <a:gd name="connsiteX1" fmla="*/ 952 w 952"/>
                <a:gd name="connsiteY1" fmla="*/ 423 h 423"/>
                <a:gd name="connsiteX2" fmla="*/ 0 w 952"/>
                <a:gd name="connsiteY2" fmla="*/ 423 h 423"/>
                <a:gd name="connsiteX3" fmla="*/ 952 w 952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952" y="423"/>
                  </a:moveTo>
                  <a:lnTo>
                    <a:pt x="952" y="423"/>
                  </a:lnTo>
                  <a:cubicBezTo>
                    <a:pt x="952" y="423"/>
                    <a:pt x="0" y="423"/>
                    <a:pt x="0" y="423"/>
                  </a:cubicBezTo>
                  <a:cubicBezTo>
                    <a:pt x="0" y="-529"/>
                    <a:pt x="952" y="423"/>
                    <a:pt x="95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632">
              <a:extLst>
                <a:ext uri="{FF2B5EF4-FFF2-40B4-BE49-F238E27FC236}">
                  <a16:creationId xmlns:a16="http://schemas.microsoft.com/office/drawing/2014/main" id="{5559C68B-4718-4BF9-AB44-7DA83B3D16D6}"/>
                </a:ext>
              </a:extLst>
            </p:cNvPr>
            <p:cNvSpPr/>
            <p:nvPr/>
          </p:nvSpPr>
          <p:spPr>
            <a:xfrm>
              <a:off x="6065194" y="5279420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633">
              <a:extLst>
                <a:ext uri="{FF2B5EF4-FFF2-40B4-BE49-F238E27FC236}">
                  <a16:creationId xmlns:a16="http://schemas.microsoft.com/office/drawing/2014/main" id="{5DC78DD3-AED9-4EC1-874D-61BCE49EF82D}"/>
                </a:ext>
              </a:extLst>
            </p:cNvPr>
            <p:cNvSpPr/>
            <p:nvPr/>
          </p:nvSpPr>
          <p:spPr>
            <a:xfrm>
              <a:off x="6069956" y="5264180"/>
              <a:ext cx="1904" cy="2189"/>
            </a:xfrm>
            <a:custGeom>
              <a:avLst/>
              <a:gdLst>
                <a:gd name="connsiteX0" fmla="*/ 0 w 1904"/>
                <a:gd name="connsiteY0" fmla="*/ 0 h 2189"/>
                <a:gd name="connsiteX1" fmla="*/ 1905 w 1904"/>
                <a:gd name="connsiteY1" fmla="*/ 952 h 2189"/>
                <a:gd name="connsiteX2" fmla="*/ 0 w 1904"/>
                <a:gd name="connsiteY2" fmla="*/ 0 h 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189">
                  <a:moveTo>
                    <a:pt x="0" y="0"/>
                  </a:moveTo>
                  <a:cubicBezTo>
                    <a:pt x="952" y="952"/>
                    <a:pt x="1905" y="3810"/>
                    <a:pt x="1905" y="952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634">
              <a:extLst>
                <a:ext uri="{FF2B5EF4-FFF2-40B4-BE49-F238E27FC236}">
                  <a16:creationId xmlns:a16="http://schemas.microsoft.com/office/drawing/2014/main" id="{89D71FB8-08CC-4642-AA46-65550BAD62F9}"/>
                </a:ext>
              </a:extLst>
            </p:cNvPr>
            <p:cNvSpPr/>
            <p:nvPr/>
          </p:nvSpPr>
          <p:spPr>
            <a:xfrm>
              <a:off x="6059479" y="5282278"/>
              <a:ext cx="1904" cy="1904"/>
            </a:xfrm>
            <a:custGeom>
              <a:avLst/>
              <a:gdLst>
                <a:gd name="connsiteX0" fmla="*/ 0 w 1904"/>
                <a:gd name="connsiteY0" fmla="*/ 953 h 1904"/>
                <a:gd name="connsiteX1" fmla="*/ 1905 w 1904"/>
                <a:gd name="connsiteY1" fmla="*/ 1905 h 1904"/>
                <a:gd name="connsiteX2" fmla="*/ 952 w 1904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4">
                  <a:moveTo>
                    <a:pt x="0" y="953"/>
                  </a:moveTo>
                  <a:lnTo>
                    <a:pt x="1905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635">
              <a:extLst>
                <a:ext uri="{FF2B5EF4-FFF2-40B4-BE49-F238E27FC236}">
                  <a16:creationId xmlns:a16="http://schemas.microsoft.com/office/drawing/2014/main" id="{513A36F7-668B-4E09-8505-87D3A799CB09}"/>
                </a:ext>
              </a:extLst>
            </p:cNvPr>
            <p:cNvSpPr/>
            <p:nvPr/>
          </p:nvSpPr>
          <p:spPr>
            <a:xfrm>
              <a:off x="6052811" y="5275840"/>
              <a:ext cx="6667" cy="7931"/>
            </a:xfrm>
            <a:custGeom>
              <a:avLst/>
              <a:gdLst>
                <a:gd name="connsiteX0" fmla="*/ 3810 w 6667"/>
                <a:gd name="connsiteY0" fmla="*/ 4533 h 7931"/>
                <a:gd name="connsiteX1" fmla="*/ 4763 w 6667"/>
                <a:gd name="connsiteY1" fmla="*/ 2628 h 7931"/>
                <a:gd name="connsiteX2" fmla="*/ 0 w 6667"/>
                <a:gd name="connsiteY2" fmla="*/ 723 h 7931"/>
                <a:gd name="connsiteX3" fmla="*/ 3810 w 6667"/>
                <a:gd name="connsiteY3" fmla="*/ 7390 h 7931"/>
                <a:gd name="connsiteX4" fmla="*/ 6668 w 6667"/>
                <a:gd name="connsiteY4" fmla="*/ 6438 h 7931"/>
                <a:gd name="connsiteX5" fmla="*/ 3810 w 6667"/>
                <a:gd name="connsiteY5" fmla="*/ 4533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" h="7931">
                  <a:moveTo>
                    <a:pt x="3810" y="4533"/>
                  </a:moveTo>
                  <a:cubicBezTo>
                    <a:pt x="4763" y="3580"/>
                    <a:pt x="4763" y="5485"/>
                    <a:pt x="4763" y="2628"/>
                  </a:cubicBezTo>
                  <a:cubicBezTo>
                    <a:pt x="2858" y="4533"/>
                    <a:pt x="1905" y="-2135"/>
                    <a:pt x="0" y="723"/>
                  </a:cubicBezTo>
                  <a:cubicBezTo>
                    <a:pt x="1905" y="2628"/>
                    <a:pt x="0" y="7390"/>
                    <a:pt x="3810" y="7390"/>
                  </a:cubicBezTo>
                  <a:cubicBezTo>
                    <a:pt x="4763" y="9295"/>
                    <a:pt x="5715" y="5485"/>
                    <a:pt x="6668" y="6438"/>
                  </a:cubicBezTo>
                  <a:cubicBezTo>
                    <a:pt x="5715" y="4533"/>
                    <a:pt x="3810" y="7390"/>
                    <a:pt x="3810" y="45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636">
              <a:extLst>
                <a:ext uri="{FF2B5EF4-FFF2-40B4-BE49-F238E27FC236}">
                  <a16:creationId xmlns:a16="http://schemas.microsoft.com/office/drawing/2014/main" id="{4C273272-ABA0-42AB-8767-464C1D431DB1}"/>
                </a:ext>
              </a:extLst>
            </p:cNvPr>
            <p:cNvSpPr/>
            <p:nvPr/>
          </p:nvSpPr>
          <p:spPr>
            <a:xfrm>
              <a:off x="6048048" y="5270985"/>
              <a:ext cx="2857" cy="3672"/>
            </a:xfrm>
            <a:custGeom>
              <a:avLst/>
              <a:gdLst>
                <a:gd name="connsiteX0" fmla="*/ 0 w 2857"/>
                <a:gd name="connsiteY0" fmla="*/ 815 h 3672"/>
                <a:gd name="connsiteX1" fmla="*/ 952 w 2857"/>
                <a:gd name="connsiteY1" fmla="*/ 3673 h 3672"/>
                <a:gd name="connsiteX2" fmla="*/ 2858 w 2857"/>
                <a:gd name="connsiteY2" fmla="*/ 1768 h 3672"/>
                <a:gd name="connsiteX3" fmla="*/ 0 w 2857"/>
                <a:gd name="connsiteY3" fmla="*/ 815 h 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672">
                  <a:moveTo>
                    <a:pt x="0" y="815"/>
                  </a:moveTo>
                  <a:cubicBezTo>
                    <a:pt x="0" y="1768"/>
                    <a:pt x="952" y="1768"/>
                    <a:pt x="952" y="3673"/>
                  </a:cubicBezTo>
                  <a:lnTo>
                    <a:pt x="2858" y="1768"/>
                  </a:lnTo>
                  <a:cubicBezTo>
                    <a:pt x="2858" y="815"/>
                    <a:pt x="952" y="-1090"/>
                    <a:pt x="0" y="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637">
              <a:extLst>
                <a:ext uri="{FF2B5EF4-FFF2-40B4-BE49-F238E27FC236}">
                  <a16:creationId xmlns:a16="http://schemas.microsoft.com/office/drawing/2014/main" id="{86F10CFD-E62E-46C6-ACDB-9A93762233CF}"/>
                </a:ext>
              </a:extLst>
            </p:cNvPr>
            <p:cNvSpPr/>
            <p:nvPr/>
          </p:nvSpPr>
          <p:spPr>
            <a:xfrm>
              <a:off x="6042334" y="527561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9" name="Freeform: Shape 1638">
              <a:extLst>
                <a:ext uri="{FF2B5EF4-FFF2-40B4-BE49-F238E27FC236}">
                  <a16:creationId xmlns:a16="http://schemas.microsoft.com/office/drawing/2014/main" id="{3DEB6388-8D4B-4D09-A527-4C7454373F1A}"/>
                </a:ext>
              </a:extLst>
            </p:cNvPr>
            <p:cNvSpPr/>
            <p:nvPr/>
          </p:nvSpPr>
          <p:spPr>
            <a:xfrm>
              <a:off x="6027094" y="5291803"/>
              <a:ext cx="6667" cy="3809"/>
            </a:xfrm>
            <a:custGeom>
              <a:avLst/>
              <a:gdLst>
                <a:gd name="connsiteX0" fmla="*/ 952 w 6667"/>
                <a:gd name="connsiteY0" fmla="*/ 0 h 3809"/>
                <a:gd name="connsiteX1" fmla="*/ 0 w 6667"/>
                <a:gd name="connsiteY1" fmla="*/ 1905 h 3809"/>
                <a:gd name="connsiteX2" fmla="*/ 2857 w 6667"/>
                <a:gd name="connsiteY2" fmla="*/ 953 h 3809"/>
                <a:gd name="connsiteX3" fmla="*/ 2857 w 6667"/>
                <a:gd name="connsiteY3" fmla="*/ 2857 h 3809"/>
                <a:gd name="connsiteX4" fmla="*/ 4763 w 6667"/>
                <a:gd name="connsiteY4" fmla="*/ 3810 h 3809"/>
                <a:gd name="connsiteX5" fmla="*/ 6667 w 6667"/>
                <a:gd name="connsiteY5" fmla="*/ 953 h 3809"/>
                <a:gd name="connsiteX6" fmla="*/ 952 w 6667"/>
                <a:gd name="connsiteY6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" h="3809">
                  <a:moveTo>
                    <a:pt x="952" y="0"/>
                  </a:moveTo>
                  <a:cubicBezTo>
                    <a:pt x="0" y="0"/>
                    <a:pt x="0" y="953"/>
                    <a:pt x="0" y="1905"/>
                  </a:cubicBezTo>
                  <a:cubicBezTo>
                    <a:pt x="0" y="953"/>
                    <a:pt x="1905" y="953"/>
                    <a:pt x="2857" y="953"/>
                  </a:cubicBezTo>
                  <a:lnTo>
                    <a:pt x="2857" y="2857"/>
                  </a:lnTo>
                  <a:cubicBezTo>
                    <a:pt x="3810" y="2857"/>
                    <a:pt x="4763" y="1905"/>
                    <a:pt x="4763" y="3810"/>
                  </a:cubicBezTo>
                  <a:cubicBezTo>
                    <a:pt x="4763" y="1905"/>
                    <a:pt x="6667" y="1905"/>
                    <a:pt x="6667" y="953"/>
                  </a:cubicBezTo>
                  <a:cubicBezTo>
                    <a:pt x="4763" y="0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0" name="Freeform: Shape 1639">
              <a:extLst>
                <a:ext uri="{FF2B5EF4-FFF2-40B4-BE49-F238E27FC236}">
                  <a16:creationId xmlns:a16="http://schemas.microsoft.com/office/drawing/2014/main" id="{53494236-5280-444D-9D5A-9F69377BA552}"/>
                </a:ext>
              </a:extLst>
            </p:cNvPr>
            <p:cNvSpPr/>
            <p:nvPr/>
          </p:nvSpPr>
          <p:spPr>
            <a:xfrm>
              <a:off x="6023284" y="5290850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953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3"/>
                  </a:lnTo>
                  <a:lnTo>
                    <a:pt x="952" y="953"/>
                  </a:ln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1" name="Freeform: Shape 1640">
              <a:extLst>
                <a:ext uri="{FF2B5EF4-FFF2-40B4-BE49-F238E27FC236}">
                  <a16:creationId xmlns:a16="http://schemas.microsoft.com/office/drawing/2014/main" id="{0FD7CFFF-81E0-4919-8EBC-64C6CE2F9491}"/>
                </a:ext>
              </a:extLst>
            </p:cNvPr>
            <p:cNvSpPr/>
            <p:nvPr/>
          </p:nvSpPr>
          <p:spPr>
            <a:xfrm>
              <a:off x="6037677" y="5259418"/>
              <a:ext cx="3704" cy="3809"/>
            </a:xfrm>
            <a:custGeom>
              <a:avLst/>
              <a:gdLst>
                <a:gd name="connsiteX0" fmla="*/ 847 w 3704"/>
                <a:gd name="connsiteY0" fmla="*/ 3810 h 3809"/>
                <a:gd name="connsiteX1" fmla="*/ 3704 w 3704"/>
                <a:gd name="connsiteY1" fmla="*/ 952 h 3809"/>
                <a:gd name="connsiteX2" fmla="*/ 847 w 3704"/>
                <a:gd name="connsiteY2" fmla="*/ 0 h 3809"/>
                <a:gd name="connsiteX3" fmla="*/ 847 w 3704"/>
                <a:gd name="connsiteY3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4" h="3809">
                  <a:moveTo>
                    <a:pt x="847" y="3810"/>
                  </a:moveTo>
                  <a:cubicBezTo>
                    <a:pt x="847" y="2857"/>
                    <a:pt x="2752" y="2857"/>
                    <a:pt x="3704" y="952"/>
                  </a:cubicBezTo>
                  <a:lnTo>
                    <a:pt x="847" y="0"/>
                  </a:lnTo>
                  <a:cubicBezTo>
                    <a:pt x="-1058" y="952"/>
                    <a:pt x="847" y="2857"/>
                    <a:pt x="84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641">
              <a:extLst>
                <a:ext uri="{FF2B5EF4-FFF2-40B4-BE49-F238E27FC236}">
                  <a16:creationId xmlns:a16="http://schemas.microsoft.com/office/drawing/2014/main" id="{AA2EE3EF-74A4-4E64-90A9-41D76AD5FFAD}"/>
                </a:ext>
              </a:extLst>
            </p:cNvPr>
            <p:cNvSpPr/>
            <p:nvPr/>
          </p:nvSpPr>
          <p:spPr>
            <a:xfrm>
              <a:off x="6017569" y="5287040"/>
              <a:ext cx="3810" cy="3809"/>
            </a:xfrm>
            <a:custGeom>
              <a:avLst/>
              <a:gdLst>
                <a:gd name="connsiteX0" fmla="*/ 1905 w 3810"/>
                <a:gd name="connsiteY0" fmla="*/ 0 h 3809"/>
                <a:gd name="connsiteX1" fmla="*/ 0 w 3810"/>
                <a:gd name="connsiteY1" fmla="*/ 953 h 3809"/>
                <a:gd name="connsiteX2" fmla="*/ 2857 w 3810"/>
                <a:gd name="connsiteY2" fmla="*/ 3810 h 3809"/>
                <a:gd name="connsiteX3" fmla="*/ 3810 w 3810"/>
                <a:gd name="connsiteY3" fmla="*/ 1905 h 3809"/>
                <a:gd name="connsiteX4" fmla="*/ 1905 w 3810"/>
                <a:gd name="connsiteY4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3809">
                  <a:moveTo>
                    <a:pt x="1905" y="0"/>
                  </a:moveTo>
                  <a:lnTo>
                    <a:pt x="0" y="953"/>
                  </a:lnTo>
                  <a:lnTo>
                    <a:pt x="2857" y="3810"/>
                  </a:lnTo>
                  <a:lnTo>
                    <a:pt x="3810" y="1905"/>
                  </a:lnTo>
                  <a:cubicBezTo>
                    <a:pt x="2857" y="1905"/>
                    <a:pt x="1905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642">
              <a:extLst>
                <a:ext uri="{FF2B5EF4-FFF2-40B4-BE49-F238E27FC236}">
                  <a16:creationId xmlns:a16="http://schemas.microsoft.com/office/drawing/2014/main" id="{DA656177-F037-432A-BDB1-9200CC86BB1C}"/>
                </a:ext>
              </a:extLst>
            </p:cNvPr>
            <p:cNvSpPr/>
            <p:nvPr/>
          </p:nvSpPr>
          <p:spPr>
            <a:xfrm>
              <a:off x="6028046" y="5253703"/>
              <a:ext cx="1904" cy="3231"/>
            </a:xfrm>
            <a:custGeom>
              <a:avLst/>
              <a:gdLst>
                <a:gd name="connsiteX0" fmla="*/ 1905 w 1904"/>
                <a:gd name="connsiteY0" fmla="*/ 953 h 3231"/>
                <a:gd name="connsiteX1" fmla="*/ 952 w 1904"/>
                <a:gd name="connsiteY1" fmla="*/ 0 h 3231"/>
                <a:gd name="connsiteX2" fmla="*/ 0 w 1904"/>
                <a:gd name="connsiteY2" fmla="*/ 2857 h 3231"/>
                <a:gd name="connsiteX3" fmla="*/ 1905 w 1904"/>
                <a:gd name="connsiteY3" fmla="*/ 953 h 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231">
                  <a:moveTo>
                    <a:pt x="1905" y="953"/>
                  </a:moveTo>
                  <a:cubicBezTo>
                    <a:pt x="952" y="953"/>
                    <a:pt x="952" y="953"/>
                    <a:pt x="952" y="0"/>
                  </a:cubicBezTo>
                  <a:lnTo>
                    <a:pt x="0" y="2857"/>
                  </a:lnTo>
                  <a:cubicBezTo>
                    <a:pt x="0" y="3810"/>
                    <a:pt x="1905" y="2857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4" name="Freeform: Shape 1643">
              <a:extLst>
                <a:ext uri="{FF2B5EF4-FFF2-40B4-BE49-F238E27FC236}">
                  <a16:creationId xmlns:a16="http://schemas.microsoft.com/office/drawing/2014/main" id="{4B0035A5-6F3A-4446-9E5B-DCCD8BD39B7A}"/>
                </a:ext>
              </a:extLst>
            </p:cNvPr>
            <p:cNvSpPr/>
            <p:nvPr/>
          </p:nvSpPr>
          <p:spPr>
            <a:xfrm>
              <a:off x="6008044" y="5285135"/>
              <a:ext cx="1904" cy="1099"/>
            </a:xfrm>
            <a:custGeom>
              <a:avLst/>
              <a:gdLst>
                <a:gd name="connsiteX0" fmla="*/ 1905 w 1904"/>
                <a:gd name="connsiteY0" fmla="*/ 0 h 1099"/>
                <a:gd name="connsiteX1" fmla="*/ 0 w 1904"/>
                <a:gd name="connsiteY1" fmla="*/ 0 h 1099"/>
                <a:gd name="connsiteX2" fmla="*/ 1905 w 1904"/>
                <a:gd name="connsiteY2" fmla="*/ 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099">
                  <a:moveTo>
                    <a:pt x="1905" y="0"/>
                  </a:moveTo>
                  <a:lnTo>
                    <a:pt x="0" y="0"/>
                  </a:lnTo>
                  <a:cubicBezTo>
                    <a:pt x="952" y="953"/>
                    <a:pt x="1905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5" name="Freeform: Shape 1644">
              <a:extLst>
                <a:ext uri="{FF2B5EF4-FFF2-40B4-BE49-F238E27FC236}">
                  <a16:creationId xmlns:a16="http://schemas.microsoft.com/office/drawing/2014/main" id="{AE3212EE-14DD-4E6A-9DA7-21CAFBD94419}"/>
                </a:ext>
              </a:extLst>
            </p:cNvPr>
            <p:cNvSpPr/>
            <p:nvPr/>
          </p:nvSpPr>
          <p:spPr>
            <a:xfrm>
              <a:off x="6009948" y="5260370"/>
              <a:ext cx="2857" cy="1905"/>
            </a:xfrm>
            <a:custGeom>
              <a:avLst/>
              <a:gdLst>
                <a:gd name="connsiteX0" fmla="*/ 0 w 2857"/>
                <a:gd name="connsiteY0" fmla="*/ 1905 h 1905"/>
                <a:gd name="connsiteX1" fmla="*/ 2858 w 2857"/>
                <a:gd name="connsiteY1" fmla="*/ 953 h 1905"/>
                <a:gd name="connsiteX2" fmla="*/ 0 w 2857"/>
                <a:gd name="connsiteY2" fmla="*/ 0 h 1905"/>
                <a:gd name="connsiteX3" fmla="*/ 0 w 2857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905">
                  <a:moveTo>
                    <a:pt x="0" y="1905"/>
                  </a:moveTo>
                  <a:lnTo>
                    <a:pt x="2858" y="953"/>
                  </a:lnTo>
                  <a:lnTo>
                    <a:pt x="0" y="0"/>
                  </a:lnTo>
                  <a:cubicBezTo>
                    <a:pt x="0" y="953"/>
                    <a:pt x="0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6" name="Freeform: Shape 1645">
              <a:extLst>
                <a:ext uri="{FF2B5EF4-FFF2-40B4-BE49-F238E27FC236}">
                  <a16:creationId xmlns:a16="http://schemas.microsoft.com/office/drawing/2014/main" id="{433995D9-3EC7-41EF-B812-F19980C9F367}"/>
                </a:ext>
              </a:extLst>
            </p:cNvPr>
            <p:cNvSpPr/>
            <p:nvPr/>
          </p:nvSpPr>
          <p:spPr>
            <a:xfrm>
              <a:off x="6005186" y="5266013"/>
              <a:ext cx="3280" cy="2930"/>
            </a:xfrm>
            <a:custGeom>
              <a:avLst/>
              <a:gdLst>
                <a:gd name="connsiteX0" fmla="*/ 2858 w 3280"/>
                <a:gd name="connsiteY0" fmla="*/ 72 h 2930"/>
                <a:gd name="connsiteX1" fmla="*/ 0 w 3280"/>
                <a:gd name="connsiteY1" fmla="*/ 1978 h 2930"/>
                <a:gd name="connsiteX2" fmla="*/ 2858 w 3280"/>
                <a:gd name="connsiteY2" fmla="*/ 2930 h 2930"/>
                <a:gd name="connsiteX3" fmla="*/ 2858 w 3280"/>
                <a:gd name="connsiteY3" fmla="*/ 72 h 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0" h="2930">
                  <a:moveTo>
                    <a:pt x="2858" y="72"/>
                  </a:moveTo>
                  <a:cubicBezTo>
                    <a:pt x="1905" y="2930"/>
                    <a:pt x="0" y="-2785"/>
                    <a:pt x="0" y="1978"/>
                  </a:cubicBezTo>
                  <a:cubicBezTo>
                    <a:pt x="1905" y="4835"/>
                    <a:pt x="1905" y="-880"/>
                    <a:pt x="2858" y="2930"/>
                  </a:cubicBezTo>
                  <a:cubicBezTo>
                    <a:pt x="2858" y="1025"/>
                    <a:pt x="3810" y="1025"/>
                    <a:pt x="2858" y="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646">
              <a:extLst>
                <a:ext uri="{FF2B5EF4-FFF2-40B4-BE49-F238E27FC236}">
                  <a16:creationId xmlns:a16="http://schemas.microsoft.com/office/drawing/2014/main" id="{0576071F-22FB-4047-90EF-1ADE152AB782}"/>
                </a:ext>
              </a:extLst>
            </p:cNvPr>
            <p:cNvSpPr/>
            <p:nvPr/>
          </p:nvSpPr>
          <p:spPr>
            <a:xfrm>
              <a:off x="5983279" y="5303910"/>
              <a:ext cx="3809" cy="2180"/>
            </a:xfrm>
            <a:custGeom>
              <a:avLst/>
              <a:gdLst>
                <a:gd name="connsiteX0" fmla="*/ 0 w 3809"/>
                <a:gd name="connsiteY0" fmla="*/ 275 h 2180"/>
                <a:gd name="connsiteX1" fmla="*/ 0 w 3809"/>
                <a:gd name="connsiteY1" fmla="*/ 275 h 2180"/>
                <a:gd name="connsiteX2" fmla="*/ 3810 w 3809"/>
                <a:gd name="connsiteY2" fmla="*/ 2180 h 2180"/>
                <a:gd name="connsiteX3" fmla="*/ 3810 w 3809"/>
                <a:gd name="connsiteY3" fmla="*/ 275 h 2180"/>
                <a:gd name="connsiteX4" fmla="*/ 0 w 3809"/>
                <a:gd name="connsiteY4" fmla="*/ 275 h 2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2180">
                  <a:moveTo>
                    <a:pt x="0" y="275"/>
                  </a:moveTo>
                  <a:lnTo>
                    <a:pt x="0" y="275"/>
                  </a:lnTo>
                  <a:cubicBezTo>
                    <a:pt x="1905" y="1228"/>
                    <a:pt x="2857" y="-678"/>
                    <a:pt x="3810" y="2180"/>
                  </a:cubicBezTo>
                  <a:cubicBezTo>
                    <a:pt x="3810" y="1228"/>
                    <a:pt x="3810" y="1228"/>
                    <a:pt x="3810" y="275"/>
                  </a:cubicBezTo>
                  <a:cubicBezTo>
                    <a:pt x="2857" y="-678"/>
                    <a:pt x="952" y="1228"/>
                    <a:pt x="0" y="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8" name="Freeform: Shape 1647">
              <a:extLst>
                <a:ext uri="{FF2B5EF4-FFF2-40B4-BE49-F238E27FC236}">
                  <a16:creationId xmlns:a16="http://schemas.microsoft.com/office/drawing/2014/main" id="{30A55FF3-40CB-444D-9130-64EBAB641700}"/>
                </a:ext>
              </a:extLst>
            </p:cNvPr>
            <p:cNvSpPr/>
            <p:nvPr/>
          </p:nvSpPr>
          <p:spPr>
            <a:xfrm>
              <a:off x="5980227" y="5303232"/>
              <a:ext cx="4004" cy="5715"/>
            </a:xfrm>
            <a:custGeom>
              <a:avLst/>
              <a:gdLst>
                <a:gd name="connsiteX0" fmla="*/ 3052 w 4004"/>
                <a:gd name="connsiteY0" fmla="*/ 2858 h 5715"/>
                <a:gd name="connsiteX1" fmla="*/ 1147 w 4004"/>
                <a:gd name="connsiteY1" fmla="*/ 2858 h 5715"/>
                <a:gd name="connsiteX2" fmla="*/ 1147 w 4004"/>
                <a:gd name="connsiteY2" fmla="*/ 0 h 5715"/>
                <a:gd name="connsiteX3" fmla="*/ 194 w 4004"/>
                <a:gd name="connsiteY3" fmla="*/ 0 h 5715"/>
                <a:gd name="connsiteX4" fmla="*/ 2099 w 4004"/>
                <a:gd name="connsiteY4" fmla="*/ 5715 h 5715"/>
                <a:gd name="connsiteX5" fmla="*/ 3052 w 4004"/>
                <a:gd name="connsiteY5" fmla="*/ 2858 h 5715"/>
                <a:gd name="connsiteX6" fmla="*/ 4004 w 4004"/>
                <a:gd name="connsiteY6" fmla="*/ 4763 h 5715"/>
                <a:gd name="connsiteX7" fmla="*/ 3052 w 4004"/>
                <a:gd name="connsiteY7" fmla="*/ 2858 h 5715"/>
                <a:gd name="connsiteX8" fmla="*/ 3052 w 4004"/>
                <a:gd name="connsiteY8" fmla="*/ 2858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4" h="5715">
                  <a:moveTo>
                    <a:pt x="3052" y="2858"/>
                  </a:moveTo>
                  <a:lnTo>
                    <a:pt x="1147" y="2858"/>
                  </a:lnTo>
                  <a:lnTo>
                    <a:pt x="1147" y="0"/>
                  </a:lnTo>
                  <a:lnTo>
                    <a:pt x="194" y="0"/>
                  </a:lnTo>
                  <a:cubicBezTo>
                    <a:pt x="-758" y="1905"/>
                    <a:pt x="2099" y="3810"/>
                    <a:pt x="2099" y="5715"/>
                  </a:cubicBezTo>
                  <a:lnTo>
                    <a:pt x="3052" y="2858"/>
                  </a:lnTo>
                  <a:cubicBezTo>
                    <a:pt x="3052" y="3810"/>
                    <a:pt x="3052" y="5715"/>
                    <a:pt x="4004" y="4763"/>
                  </a:cubicBezTo>
                  <a:lnTo>
                    <a:pt x="3052" y="2858"/>
                  </a:lnTo>
                  <a:lnTo>
                    <a:pt x="3052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9" name="Freeform: Shape 1648">
              <a:extLst>
                <a:ext uri="{FF2B5EF4-FFF2-40B4-BE49-F238E27FC236}">
                  <a16:creationId xmlns:a16="http://schemas.microsoft.com/office/drawing/2014/main" id="{49DF33E4-BA72-4145-AEEB-841FF66CD91A}"/>
                </a:ext>
              </a:extLst>
            </p:cNvPr>
            <p:cNvSpPr/>
            <p:nvPr/>
          </p:nvSpPr>
          <p:spPr>
            <a:xfrm>
              <a:off x="5998519" y="5259699"/>
              <a:ext cx="4762" cy="7338"/>
            </a:xfrm>
            <a:custGeom>
              <a:avLst/>
              <a:gdLst>
                <a:gd name="connsiteX0" fmla="*/ 3810 w 4762"/>
                <a:gd name="connsiteY0" fmla="*/ 3528 h 7338"/>
                <a:gd name="connsiteX1" fmla="*/ 2857 w 4762"/>
                <a:gd name="connsiteY1" fmla="*/ 2576 h 7338"/>
                <a:gd name="connsiteX2" fmla="*/ 3810 w 4762"/>
                <a:gd name="connsiteY2" fmla="*/ 671 h 7338"/>
                <a:gd name="connsiteX3" fmla="*/ 0 w 4762"/>
                <a:gd name="connsiteY3" fmla="*/ 671 h 7338"/>
                <a:gd name="connsiteX4" fmla="*/ 1905 w 4762"/>
                <a:gd name="connsiteY4" fmla="*/ 5433 h 7338"/>
                <a:gd name="connsiteX5" fmla="*/ 2857 w 4762"/>
                <a:gd name="connsiteY5" fmla="*/ 4481 h 7338"/>
                <a:gd name="connsiteX6" fmla="*/ 4763 w 4762"/>
                <a:gd name="connsiteY6" fmla="*/ 7338 h 7338"/>
                <a:gd name="connsiteX7" fmla="*/ 3810 w 4762"/>
                <a:gd name="connsiteY7" fmla="*/ 3528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7338">
                  <a:moveTo>
                    <a:pt x="3810" y="3528"/>
                  </a:moveTo>
                  <a:cubicBezTo>
                    <a:pt x="2857" y="3528"/>
                    <a:pt x="3810" y="1623"/>
                    <a:pt x="2857" y="2576"/>
                  </a:cubicBezTo>
                  <a:lnTo>
                    <a:pt x="3810" y="671"/>
                  </a:lnTo>
                  <a:cubicBezTo>
                    <a:pt x="2857" y="-1234"/>
                    <a:pt x="1905" y="1623"/>
                    <a:pt x="0" y="671"/>
                  </a:cubicBezTo>
                  <a:lnTo>
                    <a:pt x="1905" y="5433"/>
                  </a:lnTo>
                  <a:lnTo>
                    <a:pt x="2857" y="4481"/>
                  </a:lnTo>
                  <a:lnTo>
                    <a:pt x="4763" y="7338"/>
                  </a:lnTo>
                  <a:cubicBezTo>
                    <a:pt x="3810" y="6386"/>
                    <a:pt x="3810" y="4481"/>
                    <a:pt x="3810" y="3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0" name="Freeform: Shape 1649">
              <a:extLst>
                <a:ext uri="{FF2B5EF4-FFF2-40B4-BE49-F238E27FC236}">
                  <a16:creationId xmlns:a16="http://schemas.microsoft.com/office/drawing/2014/main" id="{35FC8CDD-0D2E-45BB-A949-C424C06253B4}"/>
                </a:ext>
              </a:extLst>
            </p:cNvPr>
            <p:cNvSpPr/>
            <p:nvPr/>
          </p:nvSpPr>
          <p:spPr>
            <a:xfrm>
              <a:off x="5974283" y="5306889"/>
              <a:ext cx="5185" cy="4916"/>
            </a:xfrm>
            <a:custGeom>
              <a:avLst/>
              <a:gdLst>
                <a:gd name="connsiteX0" fmla="*/ 423 w 5185"/>
                <a:gd name="connsiteY0" fmla="*/ 154 h 4916"/>
                <a:gd name="connsiteX1" fmla="*/ 423 w 5185"/>
                <a:gd name="connsiteY1" fmla="*/ 3964 h 4916"/>
                <a:gd name="connsiteX2" fmla="*/ 1376 w 5185"/>
                <a:gd name="connsiteY2" fmla="*/ 2059 h 4916"/>
                <a:gd name="connsiteX3" fmla="*/ 2328 w 5185"/>
                <a:gd name="connsiteY3" fmla="*/ 4916 h 4916"/>
                <a:gd name="connsiteX4" fmla="*/ 5186 w 5185"/>
                <a:gd name="connsiteY4" fmla="*/ 1106 h 4916"/>
                <a:gd name="connsiteX5" fmla="*/ 423 w 5185"/>
                <a:gd name="connsiteY5" fmla="*/ 154 h 4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5" h="4916">
                  <a:moveTo>
                    <a:pt x="423" y="154"/>
                  </a:moveTo>
                  <a:cubicBezTo>
                    <a:pt x="423" y="2059"/>
                    <a:pt x="-529" y="3011"/>
                    <a:pt x="423" y="3964"/>
                  </a:cubicBezTo>
                  <a:lnTo>
                    <a:pt x="1376" y="2059"/>
                  </a:lnTo>
                  <a:cubicBezTo>
                    <a:pt x="2328" y="3011"/>
                    <a:pt x="3281" y="3964"/>
                    <a:pt x="2328" y="4916"/>
                  </a:cubicBezTo>
                  <a:cubicBezTo>
                    <a:pt x="3281" y="4916"/>
                    <a:pt x="4233" y="2059"/>
                    <a:pt x="5186" y="1106"/>
                  </a:cubicBezTo>
                  <a:cubicBezTo>
                    <a:pt x="4233" y="-1751"/>
                    <a:pt x="1376" y="2059"/>
                    <a:pt x="423" y="1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1" name="Freeform: Shape 1650">
              <a:extLst>
                <a:ext uri="{FF2B5EF4-FFF2-40B4-BE49-F238E27FC236}">
                  <a16:creationId xmlns:a16="http://schemas.microsoft.com/office/drawing/2014/main" id="{E3341BD7-DB88-4CA9-9BFE-57F088B22681}"/>
                </a:ext>
              </a:extLst>
            </p:cNvPr>
            <p:cNvSpPr/>
            <p:nvPr/>
          </p:nvSpPr>
          <p:spPr>
            <a:xfrm>
              <a:off x="5979469" y="5295613"/>
              <a:ext cx="3810" cy="5715"/>
            </a:xfrm>
            <a:custGeom>
              <a:avLst/>
              <a:gdLst>
                <a:gd name="connsiteX0" fmla="*/ 2857 w 3810"/>
                <a:gd name="connsiteY0" fmla="*/ 5715 h 5715"/>
                <a:gd name="connsiteX1" fmla="*/ 3810 w 3810"/>
                <a:gd name="connsiteY1" fmla="*/ 3810 h 5715"/>
                <a:gd name="connsiteX2" fmla="*/ 1905 w 3810"/>
                <a:gd name="connsiteY2" fmla="*/ 0 h 5715"/>
                <a:gd name="connsiteX3" fmla="*/ 0 w 3810"/>
                <a:gd name="connsiteY3" fmla="*/ 953 h 5715"/>
                <a:gd name="connsiteX4" fmla="*/ 2857 w 3810"/>
                <a:gd name="connsiteY4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5715">
                  <a:moveTo>
                    <a:pt x="2857" y="5715"/>
                  </a:moveTo>
                  <a:cubicBezTo>
                    <a:pt x="2857" y="4763"/>
                    <a:pt x="3810" y="4763"/>
                    <a:pt x="3810" y="3810"/>
                  </a:cubicBezTo>
                  <a:cubicBezTo>
                    <a:pt x="1905" y="2857"/>
                    <a:pt x="1905" y="1905"/>
                    <a:pt x="1905" y="0"/>
                  </a:cubicBezTo>
                  <a:cubicBezTo>
                    <a:pt x="1905" y="0"/>
                    <a:pt x="952" y="1905"/>
                    <a:pt x="0" y="953"/>
                  </a:cubicBezTo>
                  <a:cubicBezTo>
                    <a:pt x="952" y="1905"/>
                    <a:pt x="952" y="4763"/>
                    <a:pt x="285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2" name="Freeform: Shape 1651">
              <a:extLst>
                <a:ext uri="{FF2B5EF4-FFF2-40B4-BE49-F238E27FC236}">
                  <a16:creationId xmlns:a16="http://schemas.microsoft.com/office/drawing/2014/main" id="{13DCB6F3-83B0-451A-98D0-C863B451742B}"/>
                </a:ext>
              </a:extLst>
            </p:cNvPr>
            <p:cNvSpPr/>
            <p:nvPr/>
          </p:nvSpPr>
          <p:spPr>
            <a:xfrm>
              <a:off x="5990898" y="5275187"/>
              <a:ext cx="3810" cy="846"/>
            </a:xfrm>
            <a:custGeom>
              <a:avLst/>
              <a:gdLst>
                <a:gd name="connsiteX0" fmla="*/ 0 w 3810"/>
                <a:gd name="connsiteY0" fmla="*/ 423 h 846"/>
                <a:gd name="connsiteX1" fmla="*/ 3810 w 3810"/>
                <a:gd name="connsiteY1" fmla="*/ 423 h 846"/>
                <a:gd name="connsiteX2" fmla="*/ 0 w 3810"/>
                <a:gd name="connsiteY2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846">
                  <a:moveTo>
                    <a:pt x="0" y="423"/>
                  </a:moveTo>
                  <a:cubicBezTo>
                    <a:pt x="952" y="423"/>
                    <a:pt x="2858" y="1376"/>
                    <a:pt x="3810" y="423"/>
                  </a:cubicBezTo>
                  <a:cubicBezTo>
                    <a:pt x="1905" y="423"/>
                    <a:pt x="1905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652">
              <a:extLst>
                <a:ext uri="{FF2B5EF4-FFF2-40B4-BE49-F238E27FC236}">
                  <a16:creationId xmlns:a16="http://schemas.microsoft.com/office/drawing/2014/main" id="{AF5A0B6B-4924-4C53-9417-187A6B9D362A}"/>
                </a:ext>
              </a:extLst>
            </p:cNvPr>
            <p:cNvSpPr/>
            <p:nvPr/>
          </p:nvSpPr>
          <p:spPr>
            <a:xfrm>
              <a:off x="5975659" y="5302280"/>
              <a:ext cx="1904" cy="2857"/>
            </a:xfrm>
            <a:custGeom>
              <a:avLst/>
              <a:gdLst>
                <a:gd name="connsiteX0" fmla="*/ 0 w 1904"/>
                <a:gd name="connsiteY0" fmla="*/ 2857 h 2857"/>
                <a:gd name="connsiteX1" fmla="*/ 1905 w 1904"/>
                <a:gd name="connsiteY1" fmla="*/ 952 h 2857"/>
                <a:gd name="connsiteX2" fmla="*/ 0 w 1904"/>
                <a:gd name="connsiteY2" fmla="*/ 0 h 2857"/>
                <a:gd name="connsiteX3" fmla="*/ 0 w 1904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857">
                  <a:moveTo>
                    <a:pt x="0" y="2857"/>
                  </a:moveTo>
                  <a:cubicBezTo>
                    <a:pt x="952" y="2857"/>
                    <a:pt x="0" y="0"/>
                    <a:pt x="1905" y="952"/>
                  </a:cubicBezTo>
                  <a:lnTo>
                    <a:pt x="0" y="0"/>
                  </a:lnTo>
                  <a:lnTo>
                    <a:pt x="0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653">
              <a:extLst>
                <a:ext uri="{FF2B5EF4-FFF2-40B4-BE49-F238E27FC236}">
                  <a16:creationId xmlns:a16="http://schemas.microsoft.com/office/drawing/2014/main" id="{26248BB0-7546-40FC-828D-C6BFACAF6F70}"/>
                </a:ext>
              </a:extLst>
            </p:cNvPr>
            <p:cNvSpPr/>
            <p:nvPr/>
          </p:nvSpPr>
          <p:spPr>
            <a:xfrm>
              <a:off x="5979469" y="5292755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0 h 952"/>
                <a:gd name="connsiteX2" fmla="*/ 952 w 1904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0"/>
                  </a:lnTo>
                  <a:lnTo>
                    <a:pt x="952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654">
              <a:extLst>
                <a:ext uri="{FF2B5EF4-FFF2-40B4-BE49-F238E27FC236}">
                  <a16:creationId xmlns:a16="http://schemas.microsoft.com/office/drawing/2014/main" id="{D31AA8AA-F9D3-4AB5-9CF3-7338064F8882}"/>
                </a:ext>
              </a:extLst>
            </p:cNvPr>
            <p:cNvSpPr/>
            <p:nvPr/>
          </p:nvSpPr>
          <p:spPr>
            <a:xfrm>
              <a:off x="5964228" y="5300375"/>
              <a:ext cx="9525" cy="6667"/>
            </a:xfrm>
            <a:custGeom>
              <a:avLst/>
              <a:gdLst>
                <a:gd name="connsiteX0" fmla="*/ 8573 w 9525"/>
                <a:gd name="connsiteY0" fmla="*/ 0 h 6667"/>
                <a:gd name="connsiteX1" fmla="*/ 5715 w 9525"/>
                <a:gd name="connsiteY1" fmla="*/ 2857 h 6667"/>
                <a:gd name="connsiteX2" fmla="*/ 0 w 9525"/>
                <a:gd name="connsiteY2" fmla="*/ 1905 h 6667"/>
                <a:gd name="connsiteX3" fmla="*/ 2857 w 9525"/>
                <a:gd name="connsiteY3" fmla="*/ 6668 h 6667"/>
                <a:gd name="connsiteX4" fmla="*/ 4763 w 9525"/>
                <a:gd name="connsiteY4" fmla="*/ 3810 h 6667"/>
                <a:gd name="connsiteX5" fmla="*/ 9525 w 9525"/>
                <a:gd name="connsiteY5" fmla="*/ 3810 h 6667"/>
                <a:gd name="connsiteX6" fmla="*/ 8573 w 9525"/>
                <a:gd name="connsiteY6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" h="6667">
                  <a:moveTo>
                    <a:pt x="8573" y="0"/>
                  </a:moveTo>
                  <a:cubicBezTo>
                    <a:pt x="9525" y="4763"/>
                    <a:pt x="4763" y="-953"/>
                    <a:pt x="5715" y="2857"/>
                  </a:cubicBezTo>
                  <a:lnTo>
                    <a:pt x="0" y="1905"/>
                  </a:lnTo>
                  <a:cubicBezTo>
                    <a:pt x="953" y="8572"/>
                    <a:pt x="2857" y="953"/>
                    <a:pt x="2857" y="6668"/>
                  </a:cubicBezTo>
                  <a:cubicBezTo>
                    <a:pt x="3810" y="5715"/>
                    <a:pt x="5715" y="5715"/>
                    <a:pt x="4763" y="3810"/>
                  </a:cubicBezTo>
                  <a:cubicBezTo>
                    <a:pt x="5715" y="1905"/>
                    <a:pt x="7620" y="4763"/>
                    <a:pt x="9525" y="3810"/>
                  </a:cubicBezTo>
                  <a:cubicBezTo>
                    <a:pt x="8573" y="2857"/>
                    <a:pt x="10478" y="2857"/>
                    <a:pt x="8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655">
              <a:extLst>
                <a:ext uri="{FF2B5EF4-FFF2-40B4-BE49-F238E27FC236}">
                  <a16:creationId xmlns:a16="http://schemas.microsoft.com/office/drawing/2014/main" id="{D90E5C16-DCE8-4A25-8AEC-139A2C5D1C80}"/>
                </a:ext>
              </a:extLst>
            </p:cNvPr>
            <p:cNvSpPr/>
            <p:nvPr/>
          </p:nvSpPr>
          <p:spPr>
            <a:xfrm>
              <a:off x="5977563" y="5293707"/>
              <a:ext cx="423" cy="2164"/>
            </a:xfrm>
            <a:custGeom>
              <a:avLst/>
              <a:gdLst>
                <a:gd name="connsiteX0" fmla="*/ 0 w 423"/>
                <a:gd name="connsiteY0" fmla="*/ 0 h 2164"/>
                <a:gd name="connsiteX1" fmla="*/ 0 w 423"/>
                <a:gd name="connsiteY1" fmla="*/ 0 h 2164"/>
                <a:gd name="connsiteX2" fmla="*/ 0 w 423"/>
                <a:gd name="connsiteY2" fmla="*/ 1905 h 2164"/>
                <a:gd name="connsiteX3" fmla="*/ 0 w 423"/>
                <a:gd name="connsiteY3" fmla="*/ 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2164">
                  <a:moveTo>
                    <a:pt x="0" y="0"/>
                  </a:moveTo>
                  <a:lnTo>
                    <a:pt x="0" y="0"/>
                  </a:lnTo>
                  <a:lnTo>
                    <a:pt x="0" y="1905"/>
                  </a:lnTo>
                  <a:cubicBezTo>
                    <a:pt x="953" y="2858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656">
              <a:extLst>
                <a:ext uri="{FF2B5EF4-FFF2-40B4-BE49-F238E27FC236}">
                  <a16:creationId xmlns:a16="http://schemas.microsoft.com/office/drawing/2014/main" id="{FF7DC1BC-D641-4B7D-AEC5-FB2B736068A4}"/>
                </a:ext>
              </a:extLst>
            </p:cNvPr>
            <p:cNvSpPr/>
            <p:nvPr/>
          </p:nvSpPr>
          <p:spPr>
            <a:xfrm>
              <a:off x="5988994" y="5250845"/>
              <a:ext cx="9525" cy="7964"/>
            </a:xfrm>
            <a:custGeom>
              <a:avLst/>
              <a:gdLst>
                <a:gd name="connsiteX0" fmla="*/ 5715 w 9525"/>
                <a:gd name="connsiteY0" fmla="*/ 953 h 7964"/>
                <a:gd name="connsiteX1" fmla="*/ 2857 w 9525"/>
                <a:gd name="connsiteY1" fmla="*/ 0 h 7964"/>
                <a:gd name="connsiteX2" fmla="*/ 2857 w 9525"/>
                <a:gd name="connsiteY2" fmla="*/ 2858 h 7964"/>
                <a:gd name="connsiteX3" fmla="*/ 0 w 9525"/>
                <a:gd name="connsiteY3" fmla="*/ 1905 h 7964"/>
                <a:gd name="connsiteX4" fmla="*/ 5715 w 9525"/>
                <a:gd name="connsiteY4" fmla="*/ 7620 h 7964"/>
                <a:gd name="connsiteX5" fmla="*/ 9525 w 9525"/>
                <a:gd name="connsiteY5" fmla="*/ 3810 h 7964"/>
                <a:gd name="connsiteX6" fmla="*/ 5715 w 9525"/>
                <a:gd name="connsiteY6" fmla="*/ 953 h 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" h="7964">
                  <a:moveTo>
                    <a:pt x="5715" y="953"/>
                  </a:moveTo>
                  <a:cubicBezTo>
                    <a:pt x="4763" y="953"/>
                    <a:pt x="2857" y="2858"/>
                    <a:pt x="2857" y="0"/>
                  </a:cubicBezTo>
                  <a:cubicBezTo>
                    <a:pt x="2857" y="953"/>
                    <a:pt x="2857" y="1905"/>
                    <a:pt x="2857" y="2858"/>
                  </a:cubicBezTo>
                  <a:cubicBezTo>
                    <a:pt x="1905" y="0"/>
                    <a:pt x="952" y="1905"/>
                    <a:pt x="0" y="1905"/>
                  </a:cubicBezTo>
                  <a:cubicBezTo>
                    <a:pt x="952" y="4763"/>
                    <a:pt x="2857" y="7620"/>
                    <a:pt x="5715" y="7620"/>
                  </a:cubicBezTo>
                  <a:cubicBezTo>
                    <a:pt x="9525" y="9525"/>
                    <a:pt x="5715" y="2858"/>
                    <a:pt x="9525" y="3810"/>
                  </a:cubicBezTo>
                  <a:cubicBezTo>
                    <a:pt x="8573" y="953"/>
                    <a:pt x="6667" y="953"/>
                    <a:pt x="571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657">
              <a:extLst>
                <a:ext uri="{FF2B5EF4-FFF2-40B4-BE49-F238E27FC236}">
                  <a16:creationId xmlns:a16="http://schemas.microsoft.com/office/drawing/2014/main" id="{85444BC2-9B1C-4DD6-B510-FAD891790D25}"/>
                </a:ext>
              </a:extLst>
            </p:cNvPr>
            <p:cNvSpPr/>
            <p:nvPr/>
          </p:nvSpPr>
          <p:spPr>
            <a:xfrm>
              <a:off x="5987088" y="5250845"/>
              <a:ext cx="952" cy="1905"/>
            </a:xfrm>
            <a:custGeom>
              <a:avLst/>
              <a:gdLst>
                <a:gd name="connsiteX0" fmla="*/ 953 w 952"/>
                <a:gd name="connsiteY0" fmla="*/ 1905 h 1905"/>
                <a:gd name="connsiteX1" fmla="*/ 0 w 952"/>
                <a:gd name="connsiteY1" fmla="*/ 0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1905"/>
                  </a:moveTo>
                  <a:cubicBezTo>
                    <a:pt x="0" y="953"/>
                    <a:pt x="0" y="0"/>
                    <a:pt x="0" y="0"/>
                  </a:cubicBezTo>
                  <a:cubicBezTo>
                    <a:pt x="0" y="953"/>
                    <a:pt x="0" y="1905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658">
              <a:extLst>
                <a:ext uri="{FF2B5EF4-FFF2-40B4-BE49-F238E27FC236}">
                  <a16:creationId xmlns:a16="http://schemas.microsoft.com/office/drawing/2014/main" id="{3FEF81FB-3DE2-4639-882A-084F3AC529F8}"/>
                </a:ext>
              </a:extLst>
            </p:cNvPr>
            <p:cNvSpPr/>
            <p:nvPr/>
          </p:nvSpPr>
          <p:spPr>
            <a:xfrm>
              <a:off x="5963276" y="5310853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2 w 952"/>
                <a:gd name="connsiteY1" fmla="*/ 1905 h 1904"/>
                <a:gd name="connsiteX2" fmla="*/ 0 w 952"/>
                <a:gd name="connsiteY2" fmla="*/ 0 h 1904"/>
                <a:gd name="connsiteX3" fmla="*/ 0 w 952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cubicBezTo>
                    <a:pt x="0" y="0"/>
                    <a:pt x="952" y="953"/>
                    <a:pt x="952" y="1905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659">
              <a:extLst>
                <a:ext uri="{FF2B5EF4-FFF2-40B4-BE49-F238E27FC236}">
                  <a16:creationId xmlns:a16="http://schemas.microsoft.com/office/drawing/2014/main" id="{1988594B-8AE1-4AB4-A7C4-6A2B96DD6FF0}"/>
                </a:ext>
              </a:extLst>
            </p:cNvPr>
            <p:cNvSpPr/>
            <p:nvPr/>
          </p:nvSpPr>
          <p:spPr>
            <a:xfrm>
              <a:off x="5959466" y="5310853"/>
              <a:ext cx="2857" cy="1509"/>
            </a:xfrm>
            <a:custGeom>
              <a:avLst/>
              <a:gdLst>
                <a:gd name="connsiteX0" fmla="*/ 2857 w 2857"/>
                <a:gd name="connsiteY0" fmla="*/ 0 h 1509"/>
                <a:gd name="connsiteX1" fmla="*/ 0 w 2857"/>
                <a:gd name="connsiteY1" fmla="*/ 0 h 1509"/>
                <a:gd name="connsiteX2" fmla="*/ 2857 w 2857"/>
                <a:gd name="connsiteY2" fmla="*/ 0 h 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509">
                  <a:moveTo>
                    <a:pt x="2857" y="0"/>
                  </a:moveTo>
                  <a:lnTo>
                    <a:pt x="0" y="0"/>
                  </a:lnTo>
                  <a:cubicBezTo>
                    <a:pt x="1905" y="2857"/>
                    <a:pt x="2857" y="953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660">
              <a:extLst>
                <a:ext uri="{FF2B5EF4-FFF2-40B4-BE49-F238E27FC236}">
                  <a16:creationId xmlns:a16="http://schemas.microsoft.com/office/drawing/2014/main" id="{7428954E-3260-48C2-A761-319F59508E91}"/>
                </a:ext>
              </a:extLst>
            </p:cNvPr>
            <p:cNvSpPr/>
            <p:nvPr/>
          </p:nvSpPr>
          <p:spPr>
            <a:xfrm>
              <a:off x="5955656" y="5290850"/>
              <a:ext cx="18097" cy="6667"/>
            </a:xfrm>
            <a:custGeom>
              <a:avLst/>
              <a:gdLst>
                <a:gd name="connsiteX0" fmla="*/ 16192 w 18097"/>
                <a:gd name="connsiteY0" fmla="*/ 4763 h 6667"/>
                <a:gd name="connsiteX1" fmla="*/ 17145 w 18097"/>
                <a:gd name="connsiteY1" fmla="*/ 6668 h 6667"/>
                <a:gd name="connsiteX2" fmla="*/ 18097 w 18097"/>
                <a:gd name="connsiteY2" fmla="*/ 4763 h 6667"/>
                <a:gd name="connsiteX3" fmla="*/ 17145 w 18097"/>
                <a:gd name="connsiteY3" fmla="*/ 4763 h 6667"/>
                <a:gd name="connsiteX4" fmla="*/ 15240 w 18097"/>
                <a:gd name="connsiteY4" fmla="*/ 1905 h 6667"/>
                <a:gd name="connsiteX5" fmla="*/ 14288 w 18097"/>
                <a:gd name="connsiteY5" fmla="*/ 3810 h 6667"/>
                <a:gd name="connsiteX6" fmla="*/ 3810 w 18097"/>
                <a:gd name="connsiteY6" fmla="*/ 953 h 6667"/>
                <a:gd name="connsiteX7" fmla="*/ 4763 w 18097"/>
                <a:gd name="connsiteY7" fmla="*/ 2857 h 6667"/>
                <a:gd name="connsiteX8" fmla="*/ 0 w 18097"/>
                <a:gd name="connsiteY8" fmla="*/ 0 h 6667"/>
                <a:gd name="connsiteX9" fmla="*/ 12382 w 18097"/>
                <a:gd name="connsiteY9" fmla="*/ 5715 h 6667"/>
                <a:gd name="connsiteX10" fmla="*/ 16192 w 18097"/>
                <a:gd name="connsiteY10" fmla="*/ 4763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97" h="6667">
                  <a:moveTo>
                    <a:pt x="16192" y="4763"/>
                  </a:moveTo>
                  <a:lnTo>
                    <a:pt x="17145" y="6668"/>
                  </a:lnTo>
                  <a:lnTo>
                    <a:pt x="18097" y="4763"/>
                  </a:lnTo>
                  <a:lnTo>
                    <a:pt x="17145" y="4763"/>
                  </a:lnTo>
                  <a:cubicBezTo>
                    <a:pt x="18097" y="2857"/>
                    <a:pt x="16192" y="3810"/>
                    <a:pt x="15240" y="1905"/>
                  </a:cubicBezTo>
                  <a:lnTo>
                    <a:pt x="14288" y="3810"/>
                  </a:lnTo>
                  <a:cubicBezTo>
                    <a:pt x="12382" y="953"/>
                    <a:pt x="7620" y="953"/>
                    <a:pt x="3810" y="953"/>
                  </a:cubicBezTo>
                  <a:cubicBezTo>
                    <a:pt x="3810" y="0"/>
                    <a:pt x="4763" y="1905"/>
                    <a:pt x="4763" y="2857"/>
                  </a:cubicBezTo>
                  <a:cubicBezTo>
                    <a:pt x="1905" y="0"/>
                    <a:pt x="1905" y="2857"/>
                    <a:pt x="0" y="0"/>
                  </a:cubicBezTo>
                  <a:cubicBezTo>
                    <a:pt x="2857" y="7620"/>
                    <a:pt x="8572" y="953"/>
                    <a:pt x="12382" y="5715"/>
                  </a:cubicBezTo>
                  <a:cubicBezTo>
                    <a:pt x="13335" y="3810"/>
                    <a:pt x="14288" y="5715"/>
                    <a:pt x="16192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661">
              <a:extLst>
                <a:ext uri="{FF2B5EF4-FFF2-40B4-BE49-F238E27FC236}">
                  <a16:creationId xmlns:a16="http://schemas.microsoft.com/office/drawing/2014/main" id="{5CAE222C-98A1-4097-920D-139A106744DA}"/>
                </a:ext>
              </a:extLst>
            </p:cNvPr>
            <p:cNvSpPr/>
            <p:nvPr/>
          </p:nvSpPr>
          <p:spPr>
            <a:xfrm>
              <a:off x="5993756" y="5247721"/>
              <a:ext cx="952" cy="1416"/>
            </a:xfrm>
            <a:custGeom>
              <a:avLst/>
              <a:gdLst>
                <a:gd name="connsiteX0" fmla="*/ 0 w 952"/>
                <a:gd name="connsiteY0" fmla="*/ 1219 h 1416"/>
                <a:gd name="connsiteX1" fmla="*/ 952 w 952"/>
                <a:gd name="connsiteY1" fmla="*/ 267 h 1416"/>
                <a:gd name="connsiteX2" fmla="*/ 0 w 952"/>
                <a:gd name="connsiteY2" fmla="*/ 1219 h 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416">
                  <a:moveTo>
                    <a:pt x="0" y="1219"/>
                  </a:moveTo>
                  <a:cubicBezTo>
                    <a:pt x="1905" y="2172"/>
                    <a:pt x="0" y="-686"/>
                    <a:pt x="952" y="267"/>
                  </a:cubicBezTo>
                  <a:cubicBezTo>
                    <a:pt x="0" y="-686"/>
                    <a:pt x="952" y="1219"/>
                    <a:pt x="0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3" name="Freeform: Shape 1662">
              <a:extLst>
                <a:ext uri="{FF2B5EF4-FFF2-40B4-BE49-F238E27FC236}">
                  <a16:creationId xmlns:a16="http://schemas.microsoft.com/office/drawing/2014/main" id="{F155A90F-8F8F-4E01-8C7F-3953CFD0EF3C}"/>
                </a:ext>
              </a:extLst>
            </p:cNvPr>
            <p:cNvSpPr/>
            <p:nvPr/>
          </p:nvSpPr>
          <p:spPr>
            <a:xfrm>
              <a:off x="6120438" y="5001052"/>
              <a:ext cx="2857" cy="1764"/>
            </a:xfrm>
            <a:custGeom>
              <a:avLst/>
              <a:gdLst>
                <a:gd name="connsiteX0" fmla="*/ 0 w 2857"/>
                <a:gd name="connsiteY0" fmla="*/ 238 h 1764"/>
                <a:gd name="connsiteX1" fmla="*/ 2858 w 2857"/>
                <a:gd name="connsiteY1" fmla="*/ 1191 h 1764"/>
                <a:gd name="connsiteX2" fmla="*/ 0 w 2857"/>
                <a:gd name="connsiteY2" fmla="*/ 238 h 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764">
                  <a:moveTo>
                    <a:pt x="0" y="238"/>
                  </a:moveTo>
                  <a:cubicBezTo>
                    <a:pt x="0" y="4048"/>
                    <a:pt x="1905" y="-714"/>
                    <a:pt x="2858" y="1191"/>
                  </a:cubicBezTo>
                  <a:cubicBezTo>
                    <a:pt x="1905" y="-714"/>
                    <a:pt x="0" y="238"/>
                    <a:pt x="0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4" name="Freeform: Shape 1663">
              <a:extLst>
                <a:ext uri="{FF2B5EF4-FFF2-40B4-BE49-F238E27FC236}">
                  <a16:creationId xmlns:a16="http://schemas.microsoft.com/office/drawing/2014/main" id="{F725A9A7-3672-44DB-8F05-23B898F87EA5}"/>
                </a:ext>
              </a:extLst>
            </p:cNvPr>
            <p:cNvSpPr/>
            <p:nvPr/>
          </p:nvSpPr>
          <p:spPr>
            <a:xfrm>
              <a:off x="5956456" y="5267990"/>
              <a:ext cx="11582" cy="8572"/>
            </a:xfrm>
            <a:custGeom>
              <a:avLst/>
              <a:gdLst>
                <a:gd name="connsiteX0" fmla="*/ 3010 w 11582"/>
                <a:gd name="connsiteY0" fmla="*/ 953 h 8572"/>
                <a:gd name="connsiteX1" fmla="*/ 152 w 11582"/>
                <a:gd name="connsiteY1" fmla="*/ 1905 h 8572"/>
                <a:gd name="connsiteX2" fmla="*/ 2057 w 11582"/>
                <a:gd name="connsiteY2" fmla="*/ 8572 h 8572"/>
                <a:gd name="connsiteX3" fmla="*/ 3010 w 11582"/>
                <a:gd name="connsiteY3" fmla="*/ 4763 h 8572"/>
                <a:gd name="connsiteX4" fmla="*/ 4915 w 11582"/>
                <a:gd name="connsiteY4" fmla="*/ 8572 h 8572"/>
                <a:gd name="connsiteX5" fmla="*/ 6820 w 11582"/>
                <a:gd name="connsiteY5" fmla="*/ 6667 h 8572"/>
                <a:gd name="connsiteX6" fmla="*/ 3962 w 11582"/>
                <a:gd name="connsiteY6" fmla="*/ 6667 h 8572"/>
                <a:gd name="connsiteX7" fmla="*/ 11582 w 11582"/>
                <a:gd name="connsiteY7" fmla="*/ 3810 h 8572"/>
                <a:gd name="connsiteX8" fmla="*/ 8725 w 11582"/>
                <a:gd name="connsiteY8" fmla="*/ 0 h 8572"/>
                <a:gd name="connsiteX9" fmla="*/ 7772 w 11582"/>
                <a:gd name="connsiteY9" fmla="*/ 0 h 8572"/>
                <a:gd name="connsiteX10" fmla="*/ 10630 w 11582"/>
                <a:gd name="connsiteY10" fmla="*/ 2857 h 8572"/>
                <a:gd name="connsiteX11" fmla="*/ 5867 w 11582"/>
                <a:gd name="connsiteY11" fmla="*/ 1905 h 8572"/>
                <a:gd name="connsiteX12" fmla="*/ 5867 w 11582"/>
                <a:gd name="connsiteY12" fmla="*/ 2857 h 8572"/>
                <a:gd name="connsiteX13" fmla="*/ 2057 w 11582"/>
                <a:gd name="connsiteY13" fmla="*/ 953 h 8572"/>
                <a:gd name="connsiteX14" fmla="*/ 3010 w 11582"/>
                <a:gd name="connsiteY14" fmla="*/ 95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82" h="8572">
                  <a:moveTo>
                    <a:pt x="3010" y="953"/>
                  </a:moveTo>
                  <a:cubicBezTo>
                    <a:pt x="1105" y="0"/>
                    <a:pt x="2057" y="2857"/>
                    <a:pt x="152" y="1905"/>
                  </a:cubicBezTo>
                  <a:cubicBezTo>
                    <a:pt x="152" y="3810"/>
                    <a:pt x="-800" y="7620"/>
                    <a:pt x="2057" y="8572"/>
                  </a:cubicBezTo>
                  <a:cubicBezTo>
                    <a:pt x="152" y="5715"/>
                    <a:pt x="3010" y="6667"/>
                    <a:pt x="3010" y="4763"/>
                  </a:cubicBezTo>
                  <a:cubicBezTo>
                    <a:pt x="5867" y="4763"/>
                    <a:pt x="3010" y="6667"/>
                    <a:pt x="4915" y="8572"/>
                  </a:cubicBezTo>
                  <a:cubicBezTo>
                    <a:pt x="4915" y="8572"/>
                    <a:pt x="6820" y="8572"/>
                    <a:pt x="6820" y="6667"/>
                  </a:cubicBezTo>
                  <a:lnTo>
                    <a:pt x="3962" y="6667"/>
                  </a:lnTo>
                  <a:cubicBezTo>
                    <a:pt x="5867" y="0"/>
                    <a:pt x="10630" y="11430"/>
                    <a:pt x="11582" y="3810"/>
                  </a:cubicBezTo>
                  <a:lnTo>
                    <a:pt x="8725" y="0"/>
                  </a:lnTo>
                  <a:lnTo>
                    <a:pt x="7772" y="0"/>
                  </a:lnTo>
                  <a:lnTo>
                    <a:pt x="10630" y="2857"/>
                  </a:lnTo>
                  <a:cubicBezTo>
                    <a:pt x="8725" y="953"/>
                    <a:pt x="6820" y="3810"/>
                    <a:pt x="5867" y="1905"/>
                  </a:cubicBezTo>
                  <a:lnTo>
                    <a:pt x="5867" y="2857"/>
                  </a:lnTo>
                  <a:cubicBezTo>
                    <a:pt x="4915" y="3810"/>
                    <a:pt x="2057" y="2857"/>
                    <a:pt x="2057" y="953"/>
                  </a:cubicBezTo>
                  <a:cubicBezTo>
                    <a:pt x="3010" y="1905"/>
                    <a:pt x="3010" y="1905"/>
                    <a:pt x="30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5" name="Freeform: Shape 1664">
              <a:extLst>
                <a:ext uri="{FF2B5EF4-FFF2-40B4-BE49-F238E27FC236}">
                  <a16:creationId xmlns:a16="http://schemas.microsoft.com/office/drawing/2014/main" id="{7936E699-03F8-45FA-9FC2-F7DF49BD2847}"/>
                </a:ext>
              </a:extLst>
            </p:cNvPr>
            <p:cNvSpPr/>
            <p:nvPr/>
          </p:nvSpPr>
          <p:spPr>
            <a:xfrm>
              <a:off x="5953751" y="5292755"/>
              <a:ext cx="952" cy="2099"/>
            </a:xfrm>
            <a:custGeom>
              <a:avLst/>
              <a:gdLst>
                <a:gd name="connsiteX0" fmla="*/ 0 w 952"/>
                <a:gd name="connsiteY0" fmla="*/ 0 h 2099"/>
                <a:gd name="connsiteX1" fmla="*/ 952 w 952"/>
                <a:gd name="connsiteY1" fmla="*/ 1905 h 2099"/>
                <a:gd name="connsiteX2" fmla="*/ 952 w 952"/>
                <a:gd name="connsiteY2" fmla="*/ 0 h 2099"/>
                <a:gd name="connsiteX3" fmla="*/ 0 w 952"/>
                <a:gd name="connsiteY3" fmla="*/ 0 h 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099">
                  <a:moveTo>
                    <a:pt x="0" y="0"/>
                  </a:moveTo>
                  <a:cubicBezTo>
                    <a:pt x="1905" y="0"/>
                    <a:pt x="-953" y="2857"/>
                    <a:pt x="952" y="1905"/>
                  </a:cubicBezTo>
                  <a:cubicBezTo>
                    <a:pt x="952" y="952"/>
                    <a:pt x="952" y="952"/>
                    <a:pt x="95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6" name="Freeform: Shape 1665">
              <a:extLst>
                <a:ext uri="{FF2B5EF4-FFF2-40B4-BE49-F238E27FC236}">
                  <a16:creationId xmlns:a16="http://schemas.microsoft.com/office/drawing/2014/main" id="{9678BFE7-CC6D-4F85-AF38-7339FAB2C849}"/>
                </a:ext>
              </a:extLst>
            </p:cNvPr>
            <p:cNvSpPr/>
            <p:nvPr/>
          </p:nvSpPr>
          <p:spPr>
            <a:xfrm>
              <a:off x="5936606" y="5278894"/>
              <a:ext cx="11429" cy="10765"/>
            </a:xfrm>
            <a:custGeom>
              <a:avLst/>
              <a:gdLst>
                <a:gd name="connsiteX0" fmla="*/ 10477 w 11429"/>
                <a:gd name="connsiteY0" fmla="*/ 10051 h 10765"/>
                <a:gd name="connsiteX1" fmla="*/ 10477 w 11429"/>
                <a:gd name="connsiteY1" fmla="*/ 10051 h 10765"/>
                <a:gd name="connsiteX2" fmla="*/ 6667 w 11429"/>
                <a:gd name="connsiteY2" fmla="*/ 5288 h 10765"/>
                <a:gd name="connsiteX3" fmla="*/ 7620 w 11429"/>
                <a:gd name="connsiteY3" fmla="*/ 2431 h 10765"/>
                <a:gd name="connsiteX4" fmla="*/ 6667 w 11429"/>
                <a:gd name="connsiteY4" fmla="*/ 3384 h 10765"/>
                <a:gd name="connsiteX5" fmla="*/ 0 w 11429"/>
                <a:gd name="connsiteY5" fmla="*/ 526 h 10765"/>
                <a:gd name="connsiteX6" fmla="*/ 0 w 11429"/>
                <a:gd name="connsiteY6" fmla="*/ 2431 h 10765"/>
                <a:gd name="connsiteX7" fmla="*/ 1905 w 11429"/>
                <a:gd name="connsiteY7" fmla="*/ 526 h 10765"/>
                <a:gd name="connsiteX8" fmla="*/ 6667 w 11429"/>
                <a:gd name="connsiteY8" fmla="*/ 10051 h 10765"/>
                <a:gd name="connsiteX9" fmla="*/ 11430 w 11429"/>
                <a:gd name="connsiteY9" fmla="*/ 10051 h 10765"/>
                <a:gd name="connsiteX10" fmla="*/ 10477 w 11429"/>
                <a:gd name="connsiteY10" fmla="*/ 10051 h 1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29" h="10765">
                  <a:moveTo>
                    <a:pt x="10477" y="10051"/>
                  </a:moveTo>
                  <a:cubicBezTo>
                    <a:pt x="11430" y="10051"/>
                    <a:pt x="11430" y="10051"/>
                    <a:pt x="10477" y="10051"/>
                  </a:cubicBezTo>
                  <a:cubicBezTo>
                    <a:pt x="9525" y="9099"/>
                    <a:pt x="7620" y="7194"/>
                    <a:pt x="6667" y="5288"/>
                  </a:cubicBezTo>
                  <a:cubicBezTo>
                    <a:pt x="6667" y="4336"/>
                    <a:pt x="8572" y="5288"/>
                    <a:pt x="7620" y="2431"/>
                  </a:cubicBezTo>
                  <a:cubicBezTo>
                    <a:pt x="6667" y="2431"/>
                    <a:pt x="7620" y="4336"/>
                    <a:pt x="6667" y="3384"/>
                  </a:cubicBezTo>
                  <a:cubicBezTo>
                    <a:pt x="3810" y="2431"/>
                    <a:pt x="1905" y="-1379"/>
                    <a:pt x="0" y="526"/>
                  </a:cubicBezTo>
                  <a:lnTo>
                    <a:pt x="0" y="2431"/>
                  </a:lnTo>
                  <a:lnTo>
                    <a:pt x="1905" y="526"/>
                  </a:lnTo>
                  <a:cubicBezTo>
                    <a:pt x="952" y="6241"/>
                    <a:pt x="7620" y="2431"/>
                    <a:pt x="6667" y="10051"/>
                  </a:cubicBezTo>
                  <a:cubicBezTo>
                    <a:pt x="8572" y="10051"/>
                    <a:pt x="10477" y="11004"/>
                    <a:pt x="11430" y="10051"/>
                  </a:cubicBezTo>
                  <a:cubicBezTo>
                    <a:pt x="11430" y="11004"/>
                    <a:pt x="10477" y="11004"/>
                    <a:pt x="10477" y="10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7" name="Freeform: Shape 1666">
              <a:extLst>
                <a:ext uri="{FF2B5EF4-FFF2-40B4-BE49-F238E27FC236}">
                  <a16:creationId xmlns:a16="http://schemas.microsoft.com/office/drawing/2014/main" id="{B70AE624-8FAB-4FEA-9697-693E9AF5D1B7}"/>
                </a:ext>
              </a:extLst>
            </p:cNvPr>
            <p:cNvSpPr/>
            <p:nvPr/>
          </p:nvSpPr>
          <p:spPr>
            <a:xfrm>
              <a:off x="5948036" y="5287993"/>
              <a:ext cx="3095" cy="2857"/>
            </a:xfrm>
            <a:custGeom>
              <a:avLst/>
              <a:gdLst>
                <a:gd name="connsiteX0" fmla="*/ 1905 w 3095"/>
                <a:gd name="connsiteY0" fmla="*/ 0 h 2857"/>
                <a:gd name="connsiteX1" fmla="*/ 0 w 3095"/>
                <a:gd name="connsiteY1" fmla="*/ 0 h 2857"/>
                <a:gd name="connsiteX2" fmla="*/ 2858 w 3095"/>
                <a:gd name="connsiteY2" fmla="*/ 2857 h 2857"/>
                <a:gd name="connsiteX3" fmla="*/ 1905 w 309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" h="2857">
                  <a:moveTo>
                    <a:pt x="1905" y="0"/>
                  </a:moveTo>
                  <a:cubicBezTo>
                    <a:pt x="953" y="0"/>
                    <a:pt x="953" y="952"/>
                    <a:pt x="0" y="0"/>
                  </a:cubicBezTo>
                  <a:cubicBezTo>
                    <a:pt x="953" y="952"/>
                    <a:pt x="953" y="2857"/>
                    <a:pt x="2858" y="2857"/>
                  </a:cubicBezTo>
                  <a:cubicBezTo>
                    <a:pt x="2858" y="1905"/>
                    <a:pt x="3810" y="952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8" name="Freeform: Shape 1667">
              <a:extLst>
                <a:ext uri="{FF2B5EF4-FFF2-40B4-BE49-F238E27FC236}">
                  <a16:creationId xmlns:a16="http://schemas.microsoft.com/office/drawing/2014/main" id="{196C3D84-9E9F-4B29-9B90-897392B48389}"/>
                </a:ext>
              </a:extLst>
            </p:cNvPr>
            <p:cNvSpPr/>
            <p:nvPr/>
          </p:nvSpPr>
          <p:spPr>
            <a:xfrm>
              <a:off x="5954703" y="5280372"/>
              <a:ext cx="1375" cy="2857"/>
            </a:xfrm>
            <a:custGeom>
              <a:avLst/>
              <a:gdLst>
                <a:gd name="connsiteX0" fmla="*/ 953 w 1375"/>
                <a:gd name="connsiteY0" fmla="*/ 953 h 2857"/>
                <a:gd name="connsiteX1" fmla="*/ 0 w 1375"/>
                <a:gd name="connsiteY1" fmla="*/ 0 h 2857"/>
                <a:gd name="connsiteX2" fmla="*/ 953 w 1375"/>
                <a:gd name="connsiteY2" fmla="*/ 2858 h 2857"/>
                <a:gd name="connsiteX3" fmla="*/ 953 w 1375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857">
                  <a:moveTo>
                    <a:pt x="953" y="953"/>
                  </a:moveTo>
                  <a:cubicBezTo>
                    <a:pt x="953" y="0"/>
                    <a:pt x="0" y="953"/>
                    <a:pt x="0" y="0"/>
                  </a:cubicBezTo>
                  <a:lnTo>
                    <a:pt x="953" y="2858"/>
                  </a:lnTo>
                  <a:cubicBezTo>
                    <a:pt x="1905" y="1905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9" name="Freeform: Shape 1668">
              <a:extLst>
                <a:ext uri="{FF2B5EF4-FFF2-40B4-BE49-F238E27FC236}">
                  <a16:creationId xmlns:a16="http://schemas.microsoft.com/office/drawing/2014/main" id="{49E0B7B4-DF28-4FA7-900C-E1F052FA3475}"/>
                </a:ext>
              </a:extLst>
            </p:cNvPr>
            <p:cNvSpPr/>
            <p:nvPr/>
          </p:nvSpPr>
          <p:spPr>
            <a:xfrm>
              <a:off x="5936606" y="5300375"/>
              <a:ext cx="3809" cy="1905"/>
            </a:xfrm>
            <a:custGeom>
              <a:avLst/>
              <a:gdLst>
                <a:gd name="connsiteX0" fmla="*/ 0 w 3809"/>
                <a:gd name="connsiteY0" fmla="*/ 0 h 1905"/>
                <a:gd name="connsiteX1" fmla="*/ 0 w 3809"/>
                <a:gd name="connsiteY1" fmla="*/ 0 h 1905"/>
                <a:gd name="connsiteX2" fmla="*/ 3810 w 3809"/>
                <a:gd name="connsiteY2" fmla="*/ 1905 h 1905"/>
                <a:gd name="connsiteX3" fmla="*/ 0 w 3809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1905">
                  <a:moveTo>
                    <a:pt x="0" y="0"/>
                  </a:moveTo>
                  <a:lnTo>
                    <a:pt x="0" y="0"/>
                  </a:lnTo>
                  <a:lnTo>
                    <a:pt x="3810" y="1905"/>
                  </a:lnTo>
                  <a:cubicBezTo>
                    <a:pt x="3810" y="-953"/>
                    <a:pt x="1905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0" name="Freeform: Shape 1669">
              <a:extLst>
                <a:ext uri="{FF2B5EF4-FFF2-40B4-BE49-F238E27FC236}">
                  <a16:creationId xmlns:a16="http://schemas.microsoft.com/office/drawing/2014/main" id="{7AC46AC0-90A1-4A42-B5F8-D94416C5B95F}"/>
                </a:ext>
              </a:extLst>
            </p:cNvPr>
            <p:cNvSpPr/>
            <p:nvPr/>
          </p:nvSpPr>
          <p:spPr>
            <a:xfrm>
              <a:off x="5927878" y="5288751"/>
              <a:ext cx="8728" cy="11998"/>
            </a:xfrm>
            <a:custGeom>
              <a:avLst/>
              <a:gdLst>
                <a:gd name="connsiteX0" fmla="*/ 2061 w 8728"/>
                <a:gd name="connsiteY0" fmla="*/ 9719 h 11998"/>
                <a:gd name="connsiteX1" fmla="*/ 3966 w 8728"/>
                <a:gd name="connsiteY1" fmla="*/ 8767 h 11998"/>
                <a:gd name="connsiteX2" fmla="*/ 3013 w 8728"/>
                <a:gd name="connsiteY2" fmla="*/ 5909 h 11998"/>
                <a:gd name="connsiteX3" fmla="*/ 2061 w 8728"/>
                <a:gd name="connsiteY3" fmla="*/ 5909 h 11998"/>
                <a:gd name="connsiteX4" fmla="*/ 2061 w 8728"/>
                <a:gd name="connsiteY4" fmla="*/ 3052 h 11998"/>
                <a:gd name="connsiteX5" fmla="*/ 5871 w 8728"/>
                <a:gd name="connsiteY5" fmla="*/ 2099 h 11998"/>
                <a:gd name="connsiteX6" fmla="*/ 1108 w 8728"/>
                <a:gd name="connsiteY6" fmla="*/ 194 h 11998"/>
                <a:gd name="connsiteX7" fmla="*/ 156 w 8728"/>
                <a:gd name="connsiteY7" fmla="*/ 3052 h 11998"/>
                <a:gd name="connsiteX8" fmla="*/ 2061 w 8728"/>
                <a:gd name="connsiteY8" fmla="*/ 3052 h 11998"/>
                <a:gd name="connsiteX9" fmla="*/ 1108 w 8728"/>
                <a:gd name="connsiteY9" fmla="*/ 6862 h 11998"/>
                <a:gd name="connsiteX10" fmla="*/ 156 w 8728"/>
                <a:gd name="connsiteY10" fmla="*/ 5909 h 11998"/>
                <a:gd name="connsiteX11" fmla="*/ 2061 w 8728"/>
                <a:gd name="connsiteY11" fmla="*/ 8767 h 11998"/>
                <a:gd name="connsiteX12" fmla="*/ 3013 w 8728"/>
                <a:gd name="connsiteY12" fmla="*/ 6862 h 11998"/>
                <a:gd name="connsiteX13" fmla="*/ 4918 w 8728"/>
                <a:gd name="connsiteY13" fmla="*/ 10672 h 11998"/>
                <a:gd name="connsiteX14" fmla="*/ 3013 w 8728"/>
                <a:gd name="connsiteY14" fmla="*/ 10672 h 11998"/>
                <a:gd name="connsiteX15" fmla="*/ 8728 w 8728"/>
                <a:gd name="connsiteY15" fmla="*/ 9719 h 11998"/>
                <a:gd name="connsiteX16" fmla="*/ 2061 w 8728"/>
                <a:gd name="connsiteY16" fmla="*/ 9719 h 1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28" h="11998">
                  <a:moveTo>
                    <a:pt x="2061" y="9719"/>
                  </a:moveTo>
                  <a:cubicBezTo>
                    <a:pt x="2061" y="8767"/>
                    <a:pt x="3013" y="7814"/>
                    <a:pt x="3966" y="8767"/>
                  </a:cubicBezTo>
                  <a:cubicBezTo>
                    <a:pt x="5871" y="6862"/>
                    <a:pt x="3013" y="7814"/>
                    <a:pt x="3013" y="5909"/>
                  </a:cubicBezTo>
                  <a:cubicBezTo>
                    <a:pt x="3966" y="6862"/>
                    <a:pt x="2061" y="7814"/>
                    <a:pt x="2061" y="5909"/>
                  </a:cubicBezTo>
                  <a:cubicBezTo>
                    <a:pt x="1108" y="4005"/>
                    <a:pt x="3013" y="4957"/>
                    <a:pt x="2061" y="3052"/>
                  </a:cubicBezTo>
                  <a:cubicBezTo>
                    <a:pt x="3013" y="3052"/>
                    <a:pt x="4918" y="4957"/>
                    <a:pt x="5871" y="2099"/>
                  </a:cubicBezTo>
                  <a:cubicBezTo>
                    <a:pt x="4918" y="2099"/>
                    <a:pt x="2061" y="-758"/>
                    <a:pt x="1108" y="194"/>
                  </a:cubicBezTo>
                  <a:cubicBezTo>
                    <a:pt x="3013" y="3052"/>
                    <a:pt x="-797" y="194"/>
                    <a:pt x="156" y="3052"/>
                  </a:cubicBezTo>
                  <a:lnTo>
                    <a:pt x="2061" y="3052"/>
                  </a:lnTo>
                  <a:cubicBezTo>
                    <a:pt x="2061" y="5909"/>
                    <a:pt x="156" y="4957"/>
                    <a:pt x="1108" y="6862"/>
                  </a:cubicBezTo>
                  <a:lnTo>
                    <a:pt x="156" y="5909"/>
                  </a:lnTo>
                  <a:cubicBezTo>
                    <a:pt x="156" y="7814"/>
                    <a:pt x="1108" y="7814"/>
                    <a:pt x="2061" y="8767"/>
                  </a:cubicBezTo>
                  <a:cubicBezTo>
                    <a:pt x="3013" y="7814"/>
                    <a:pt x="2061" y="5909"/>
                    <a:pt x="3013" y="6862"/>
                  </a:cubicBezTo>
                  <a:lnTo>
                    <a:pt x="4918" y="10672"/>
                  </a:lnTo>
                  <a:lnTo>
                    <a:pt x="3013" y="10672"/>
                  </a:lnTo>
                  <a:cubicBezTo>
                    <a:pt x="4918" y="11624"/>
                    <a:pt x="7776" y="13530"/>
                    <a:pt x="8728" y="9719"/>
                  </a:cubicBezTo>
                  <a:cubicBezTo>
                    <a:pt x="5871" y="8767"/>
                    <a:pt x="3966" y="11624"/>
                    <a:pt x="2061" y="9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1" name="Freeform: Shape 1670">
              <a:extLst>
                <a:ext uri="{FF2B5EF4-FFF2-40B4-BE49-F238E27FC236}">
                  <a16:creationId xmlns:a16="http://schemas.microsoft.com/office/drawing/2014/main" id="{82D310D0-193C-4614-8B98-55005FBF8F02}"/>
                </a:ext>
              </a:extLst>
            </p:cNvPr>
            <p:cNvSpPr/>
            <p:nvPr/>
          </p:nvSpPr>
          <p:spPr>
            <a:xfrm>
              <a:off x="5933748" y="5295613"/>
              <a:ext cx="952" cy="2857"/>
            </a:xfrm>
            <a:custGeom>
              <a:avLst/>
              <a:gdLst>
                <a:gd name="connsiteX0" fmla="*/ 953 w 952"/>
                <a:gd name="connsiteY0" fmla="*/ 2857 h 2857"/>
                <a:gd name="connsiteX1" fmla="*/ 953 w 952"/>
                <a:gd name="connsiteY1" fmla="*/ 953 h 2857"/>
                <a:gd name="connsiteX2" fmla="*/ 0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2857"/>
                  </a:moveTo>
                  <a:lnTo>
                    <a:pt x="953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2" name="Freeform: Shape 1671">
              <a:extLst>
                <a:ext uri="{FF2B5EF4-FFF2-40B4-BE49-F238E27FC236}">
                  <a16:creationId xmlns:a16="http://schemas.microsoft.com/office/drawing/2014/main" id="{83FE3F5B-7198-4C0E-9ED4-B836CD169519}"/>
                </a:ext>
              </a:extLst>
            </p:cNvPr>
            <p:cNvSpPr/>
            <p:nvPr/>
          </p:nvSpPr>
          <p:spPr>
            <a:xfrm>
              <a:off x="5948989" y="5266085"/>
              <a:ext cx="2164" cy="952"/>
            </a:xfrm>
            <a:custGeom>
              <a:avLst/>
              <a:gdLst>
                <a:gd name="connsiteX0" fmla="*/ 0 w 2164"/>
                <a:gd name="connsiteY0" fmla="*/ 0 h 952"/>
                <a:gd name="connsiteX1" fmla="*/ 1905 w 2164"/>
                <a:gd name="connsiteY1" fmla="*/ 953 h 952"/>
                <a:gd name="connsiteX2" fmla="*/ 0 w 216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952">
                  <a:moveTo>
                    <a:pt x="0" y="0"/>
                  </a:moveTo>
                  <a:cubicBezTo>
                    <a:pt x="952" y="1905"/>
                    <a:pt x="1905" y="0"/>
                    <a:pt x="1905" y="953"/>
                  </a:cubicBezTo>
                  <a:cubicBezTo>
                    <a:pt x="2857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3" name="Freeform: Shape 1672">
              <a:extLst>
                <a:ext uri="{FF2B5EF4-FFF2-40B4-BE49-F238E27FC236}">
                  <a16:creationId xmlns:a16="http://schemas.microsoft.com/office/drawing/2014/main" id="{4775B766-B14D-4780-A088-757C76CA4A00}"/>
                </a:ext>
              </a:extLst>
            </p:cNvPr>
            <p:cNvSpPr/>
            <p:nvPr/>
          </p:nvSpPr>
          <p:spPr>
            <a:xfrm>
              <a:off x="5932796" y="5291803"/>
              <a:ext cx="1905" cy="1904"/>
            </a:xfrm>
            <a:custGeom>
              <a:avLst/>
              <a:gdLst>
                <a:gd name="connsiteX0" fmla="*/ 1905 w 1905"/>
                <a:gd name="connsiteY0" fmla="*/ 953 h 1904"/>
                <a:gd name="connsiteX1" fmla="*/ 952 w 1905"/>
                <a:gd name="connsiteY1" fmla="*/ 0 h 1904"/>
                <a:gd name="connsiteX2" fmla="*/ 0 w 1905"/>
                <a:gd name="connsiteY2" fmla="*/ 1905 h 1904"/>
                <a:gd name="connsiteX3" fmla="*/ 1905 w 1905"/>
                <a:gd name="connsiteY3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4">
                  <a:moveTo>
                    <a:pt x="1905" y="953"/>
                  </a:moveTo>
                  <a:cubicBezTo>
                    <a:pt x="1905" y="0"/>
                    <a:pt x="1905" y="0"/>
                    <a:pt x="952" y="0"/>
                  </a:cubicBezTo>
                  <a:cubicBezTo>
                    <a:pt x="-952" y="0"/>
                    <a:pt x="1905" y="953"/>
                    <a:pt x="0" y="1905"/>
                  </a:cubicBez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673">
              <a:extLst>
                <a:ext uri="{FF2B5EF4-FFF2-40B4-BE49-F238E27FC236}">
                  <a16:creationId xmlns:a16="http://schemas.microsoft.com/office/drawing/2014/main" id="{51476711-55ED-4684-998D-D04093162988}"/>
                </a:ext>
              </a:extLst>
            </p:cNvPr>
            <p:cNvSpPr/>
            <p:nvPr/>
          </p:nvSpPr>
          <p:spPr>
            <a:xfrm>
              <a:off x="5954703" y="5233700"/>
              <a:ext cx="2857" cy="1308"/>
            </a:xfrm>
            <a:custGeom>
              <a:avLst/>
              <a:gdLst>
                <a:gd name="connsiteX0" fmla="*/ 2857 w 2857"/>
                <a:gd name="connsiteY0" fmla="*/ 953 h 1308"/>
                <a:gd name="connsiteX1" fmla="*/ 0 w 2857"/>
                <a:gd name="connsiteY1" fmla="*/ 0 h 1308"/>
                <a:gd name="connsiteX2" fmla="*/ 2857 w 2857"/>
                <a:gd name="connsiteY2" fmla="*/ 953 h 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308">
                  <a:moveTo>
                    <a:pt x="2857" y="953"/>
                  </a:moveTo>
                  <a:cubicBezTo>
                    <a:pt x="1905" y="0"/>
                    <a:pt x="953" y="0"/>
                    <a:pt x="0" y="0"/>
                  </a:cubicBezTo>
                  <a:cubicBezTo>
                    <a:pt x="0" y="2857"/>
                    <a:pt x="2857" y="0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674">
              <a:extLst>
                <a:ext uri="{FF2B5EF4-FFF2-40B4-BE49-F238E27FC236}">
                  <a16:creationId xmlns:a16="http://schemas.microsoft.com/office/drawing/2014/main" id="{41E86F72-A5DB-4C48-8431-23F7F989FB95}"/>
                </a:ext>
              </a:extLst>
            </p:cNvPr>
            <p:cNvSpPr/>
            <p:nvPr/>
          </p:nvSpPr>
          <p:spPr>
            <a:xfrm>
              <a:off x="5919461" y="5294660"/>
              <a:ext cx="2857" cy="3414"/>
            </a:xfrm>
            <a:custGeom>
              <a:avLst/>
              <a:gdLst>
                <a:gd name="connsiteX0" fmla="*/ 0 w 2857"/>
                <a:gd name="connsiteY0" fmla="*/ 0 h 3414"/>
                <a:gd name="connsiteX1" fmla="*/ 0 w 2857"/>
                <a:gd name="connsiteY1" fmla="*/ 1905 h 3414"/>
                <a:gd name="connsiteX2" fmla="*/ 2858 w 2857"/>
                <a:gd name="connsiteY2" fmla="*/ 1905 h 3414"/>
                <a:gd name="connsiteX3" fmla="*/ 0 w 2857"/>
                <a:gd name="connsiteY3" fmla="*/ 0 h 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414">
                  <a:moveTo>
                    <a:pt x="0" y="0"/>
                  </a:moveTo>
                  <a:cubicBezTo>
                    <a:pt x="0" y="953"/>
                    <a:pt x="953" y="1905"/>
                    <a:pt x="0" y="1905"/>
                  </a:cubicBezTo>
                  <a:cubicBezTo>
                    <a:pt x="0" y="2858"/>
                    <a:pt x="1905" y="4763"/>
                    <a:pt x="2858" y="1905"/>
                  </a:cubicBezTo>
                  <a:cubicBezTo>
                    <a:pt x="953" y="2858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675">
              <a:extLst>
                <a:ext uri="{FF2B5EF4-FFF2-40B4-BE49-F238E27FC236}">
                  <a16:creationId xmlns:a16="http://schemas.microsoft.com/office/drawing/2014/main" id="{6C25C89B-C843-4768-B1E3-B0E64786BF61}"/>
                </a:ext>
              </a:extLst>
            </p:cNvPr>
            <p:cNvSpPr/>
            <p:nvPr/>
          </p:nvSpPr>
          <p:spPr>
            <a:xfrm>
              <a:off x="5924032" y="5280372"/>
              <a:ext cx="3816" cy="3885"/>
            </a:xfrm>
            <a:custGeom>
              <a:avLst/>
              <a:gdLst>
                <a:gd name="connsiteX0" fmla="*/ 3049 w 3816"/>
                <a:gd name="connsiteY0" fmla="*/ 0 h 3885"/>
                <a:gd name="connsiteX1" fmla="*/ 192 w 3816"/>
                <a:gd name="connsiteY1" fmla="*/ 2858 h 3885"/>
                <a:gd name="connsiteX2" fmla="*/ 3049 w 3816"/>
                <a:gd name="connsiteY2" fmla="*/ 0 h 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6" h="3885">
                  <a:moveTo>
                    <a:pt x="3049" y="0"/>
                  </a:moveTo>
                  <a:cubicBezTo>
                    <a:pt x="2097" y="1905"/>
                    <a:pt x="-761" y="0"/>
                    <a:pt x="192" y="2858"/>
                  </a:cubicBezTo>
                  <a:cubicBezTo>
                    <a:pt x="3049" y="5715"/>
                    <a:pt x="4954" y="1905"/>
                    <a:pt x="304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7" name="Freeform: Shape 1676">
              <a:extLst>
                <a:ext uri="{FF2B5EF4-FFF2-40B4-BE49-F238E27FC236}">
                  <a16:creationId xmlns:a16="http://schemas.microsoft.com/office/drawing/2014/main" id="{35CEA053-78B1-471B-B339-60938FB46BBA}"/>
                </a:ext>
              </a:extLst>
            </p:cNvPr>
            <p:cNvSpPr/>
            <p:nvPr/>
          </p:nvSpPr>
          <p:spPr>
            <a:xfrm>
              <a:off x="5878503" y="5281325"/>
              <a:ext cx="34290" cy="26669"/>
            </a:xfrm>
            <a:custGeom>
              <a:avLst/>
              <a:gdLst>
                <a:gd name="connsiteX0" fmla="*/ 30480 w 34290"/>
                <a:gd name="connsiteY0" fmla="*/ 20003 h 26669"/>
                <a:gd name="connsiteX1" fmla="*/ 31432 w 34290"/>
                <a:gd name="connsiteY1" fmla="*/ 20955 h 26669"/>
                <a:gd name="connsiteX2" fmla="*/ 28575 w 34290"/>
                <a:gd name="connsiteY2" fmla="*/ 15240 h 26669"/>
                <a:gd name="connsiteX3" fmla="*/ 28575 w 34290"/>
                <a:gd name="connsiteY3" fmla="*/ 16193 h 26669"/>
                <a:gd name="connsiteX4" fmla="*/ 25718 w 34290"/>
                <a:gd name="connsiteY4" fmla="*/ 14288 h 26669"/>
                <a:gd name="connsiteX5" fmla="*/ 23813 w 34290"/>
                <a:gd name="connsiteY5" fmla="*/ 16193 h 26669"/>
                <a:gd name="connsiteX6" fmla="*/ 17145 w 34290"/>
                <a:gd name="connsiteY6" fmla="*/ 9525 h 26669"/>
                <a:gd name="connsiteX7" fmla="*/ 15240 w 34290"/>
                <a:gd name="connsiteY7" fmla="*/ 10478 h 26669"/>
                <a:gd name="connsiteX8" fmla="*/ 16193 w 34290"/>
                <a:gd name="connsiteY8" fmla="*/ 8572 h 26669"/>
                <a:gd name="connsiteX9" fmla="*/ 14288 w 34290"/>
                <a:gd name="connsiteY9" fmla="*/ 8572 h 26669"/>
                <a:gd name="connsiteX10" fmla="*/ 13335 w 34290"/>
                <a:gd name="connsiteY10" fmla="*/ 18097 h 26669"/>
                <a:gd name="connsiteX11" fmla="*/ 12382 w 34290"/>
                <a:gd name="connsiteY11" fmla="*/ 13335 h 26669"/>
                <a:gd name="connsiteX12" fmla="*/ 12382 w 34290"/>
                <a:gd name="connsiteY12" fmla="*/ 14288 h 26669"/>
                <a:gd name="connsiteX13" fmla="*/ 9525 w 34290"/>
                <a:gd name="connsiteY13" fmla="*/ 10478 h 26669"/>
                <a:gd name="connsiteX14" fmla="*/ 11430 w 34290"/>
                <a:gd name="connsiteY14" fmla="*/ 10478 h 26669"/>
                <a:gd name="connsiteX15" fmla="*/ 11430 w 34290"/>
                <a:gd name="connsiteY15" fmla="*/ 10478 h 26669"/>
                <a:gd name="connsiteX16" fmla="*/ 14288 w 34290"/>
                <a:gd name="connsiteY16" fmla="*/ 7620 h 26669"/>
                <a:gd name="connsiteX17" fmla="*/ 9525 w 34290"/>
                <a:gd name="connsiteY17" fmla="*/ 5715 h 26669"/>
                <a:gd name="connsiteX18" fmla="*/ 10478 w 34290"/>
                <a:gd name="connsiteY18" fmla="*/ 2857 h 26669"/>
                <a:gd name="connsiteX19" fmla="*/ 13335 w 34290"/>
                <a:gd name="connsiteY19" fmla="*/ 1905 h 26669"/>
                <a:gd name="connsiteX20" fmla="*/ 7620 w 34290"/>
                <a:gd name="connsiteY20" fmla="*/ 1905 h 26669"/>
                <a:gd name="connsiteX21" fmla="*/ 7620 w 34290"/>
                <a:gd name="connsiteY21" fmla="*/ 2857 h 26669"/>
                <a:gd name="connsiteX22" fmla="*/ 3810 w 34290"/>
                <a:gd name="connsiteY22" fmla="*/ 1905 h 26669"/>
                <a:gd name="connsiteX23" fmla="*/ 3810 w 34290"/>
                <a:gd name="connsiteY23" fmla="*/ 0 h 26669"/>
                <a:gd name="connsiteX24" fmla="*/ 3810 w 34290"/>
                <a:gd name="connsiteY24" fmla="*/ 2857 h 26669"/>
                <a:gd name="connsiteX25" fmla="*/ 8573 w 34290"/>
                <a:gd name="connsiteY25" fmla="*/ 3810 h 26669"/>
                <a:gd name="connsiteX26" fmla="*/ 6668 w 34290"/>
                <a:gd name="connsiteY26" fmla="*/ 5715 h 26669"/>
                <a:gd name="connsiteX27" fmla="*/ 9525 w 34290"/>
                <a:gd name="connsiteY27" fmla="*/ 9525 h 26669"/>
                <a:gd name="connsiteX28" fmla="*/ 8573 w 34290"/>
                <a:gd name="connsiteY28" fmla="*/ 9525 h 26669"/>
                <a:gd name="connsiteX29" fmla="*/ 9525 w 34290"/>
                <a:gd name="connsiteY29" fmla="*/ 11430 h 26669"/>
                <a:gd name="connsiteX30" fmla="*/ 6668 w 34290"/>
                <a:gd name="connsiteY30" fmla="*/ 12382 h 26669"/>
                <a:gd name="connsiteX31" fmla="*/ 7620 w 34290"/>
                <a:gd name="connsiteY31" fmla="*/ 13335 h 26669"/>
                <a:gd name="connsiteX32" fmla="*/ 4763 w 34290"/>
                <a:gd name="connsiteY32" fmla="*/ 14288 h 26669"/>
                <a:gd name="connsiteX33" fmla="*/ 4763 w 34290"/>
                <a:gd name="connsiteY33" fmla="*/ 14288 h 26669"/>
                <a:gd name="connsiteX34" fmla="*/ 0 w 34290"/>
                <a:gd name="connsiteY34" fmla="*/ 13335 h 26669"/>
                <a:gd name="connsiteX35" fmla="*/ 4763 w 34290"/>
                <a:gd name="connsiteY35" fmla="*/ 17145 h 26669"/>
                <a:gd name="connsiteX36" fmla="*/ 1905 w 34290"/>
                <a:gd name="connsiteY36" fmla="*/ 17145 h 26669"/>
                <a:gd name="connsiteX37" fmla="*/ 5715 w 34290"/>
                <a:gd name="connsiteY37" fmla="*/ 22860 h 26669"/>
                <a:gd name="connsiteX38" fmla="*/ 4763 w 34290"/>
                <a:gd name="connsiteY38" fmla="*/ 19050 h 26669"/>
                <a:gd name="connsiteX39" fmla="*/ 9525 w 34290"/>
                <a:gd name="connsiteY39" fmla="*/ 21907 h 26669"/>
                <a:gd name="connsiteX40" fmla="*/ 8573 w 34290"/>
                <a:gd name="connsiteY40" fmla="*/ 20955 h 26669"/>
                <a:gd name="connsiteX41" fmla="*/ 11430 w 34290"/>
                <a:gd name="connsiteY41" fmla="*/ 19050 h 26669"/>
                <a:gd name="connsiteX42" fmla="*/ 14288 w 34290"/>
                <a:gd name="connsiteY42" fmla="*/ 21907 h 26669"/>
                <a:gd name="connsiteX43" fmla="*/ 12382 w 34290"/>
                <a:gd name="connsiteY43" fmla="*/ 20003 h 26669"/>
                <a:gd name="connsiteX44" fmla="*/ 13335 w 34290"/>
                <a:gd name="connsiteY44" fmla="*/ 19050 h 26669"/>
                <a:gd name="connsiteX45" fmla="*/ 10478 w 34290"/>
                <a:gd name="connsiteY45" fmla="*/ 18097 h 26669"/>
                <a:gd name="connsiteX46" fmla="*/ 12382 w 34290"/>
                <a:gd name="connsiteY46" fmla="*/ 15240 h 26669"/>
                <a:gd name="connsiteX47" fmla="*/ 15240 w 34290"/>
                <a:gd name="connsiteY47" fmla="*/ 17145 h 26669"/>
                <a:gd name="connsiteX48" fmla="*/ 14288 w 34290"/>
                <a:gd name="connsiteY48" fmla="*/ 18097 h 26669"/>
                <a:gd name="connsiteX49" fmla="*/ 20003 w 34290"/>
                <a:gd name="connsiteY49" fmla="*/ 22860 h 26669"/>
                <a:gd name="connsiteX50" fmla="*/ 20955 w 34290"/>
                <a:gd name="connsiteY50" fmla="*/ 20955 h 26669"/>
                <a:gd name="connsiteX51" fmla="*/ 19050 w 34290"/>
                <a:gd name="connsiteY51" fmla="*/ 20003 h 26669"/>
                <a:gd name="connsiteX52" fmla="*/ 19050 w 34290"/>
                <a:gd name="connsiteY52" fmla="*/ 18097 h 26669"/>
                <a:gd name="connsiteX53" fmla="*/ 21907 w 34290"/>
                <a:gd name="connsiteY53" fmla="*/ 19050 h 26669"/>
                <a:gd name="connsiteX54" fmla="*/ 24765 w 34290"/>
                <a:gd name="connsiteY54" fmla="*/ 22860 h 26669"/>
                <a:gd name="connsiteX55" fmla="*/ 24765 w 34290"/>
                <a:gd name="connsiteY55" fmla="*/ 21907 h 26669"/>
                <a:gd name="connsiteX56" fmla="*/ 27623 w 34290"/>
                <a:gd name="connsiteY56" fmla="*/ 20003 h 26669"/>
                <a:gd name="connsiteX57" fmla="*/ 26670 w 34290"/>
                <a:gd name="connsiteY57" fmla="*/ 21907 h 26669"/>
                <a:gd name="connsiteX58" fmla="*/ 31432 w 34290"/>
                <a:gd name="connsiteY58" fmla="*/ 26670 h 26669"/>
                <a:gd name="connsiteX59" fmla="*/ 33338 w 34290"/>
                <a:gd name="connsiteY59" fmla="*/ 25718 h 26669"/>
                <a:gd name="connsiteX60" fmla="*/ 31432 w 34290"/>
                <a:gd name="connsiteY60" fmla="*/ 21907 h 26669"/>
                <a:gd name="connsiteX61" fmla="*/ 34290 w 34290"/>
                <a:gd name="connsiteY61" fmla="*/ 22860 h 26669"/>
                <a:gd name="connsiteX62" fmla="*/ 30480 w 34290"/>
                <a:gd name="connsiteY62" fmla="*/ 20003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290" h="26669">
                  <a:moveTo>
                    <a:pt x="30480" y="20003"/>
                  </a:moveTo>
                  <a:cubicBezTo>
                    <a:pt x="31432" y="20003"/>
                    <a:pt x="31432" y="20955"/>
                    <a:pt x="31432" y="20955"/>
                  </a:cubicBezTo>
                  <a:lnTo>
                    <a:pt x="28575" y="15240"/>
                  </a:lnTo>
                  <a:lnTo>
                    <a:pt x="28575" y="16193"/>
                  </a:lnTo>
                  <a:cubicBezTo>
                    <a:pt x="27623" y="17145"/>
                    <a:pt x="25718" y="15240"/>
                    <a:pt x="25718" y="14288"/>
                  </a:cubicBezTo>
                  <a:cubicBezTo>
                    <a:pt x="25718" y="15240"/>
                    <a:pt x="25718" y="17145"/>
                    <a:pt x="23813" y="16193"/>
                  </a:cubicBezTo>
                  <a:cubicBezTo>
                    <a:pt x="22860" y="12382"/>
                    <a:pt x="16193" y="16193"/>
                    <a:pt x="17145" y="9525"/>
                  </a:cubicBezTo>
                  <a:cubicBezTo>
                    <a:pt x="16193" y="7620"/>
                    <a:pt x="17145" y="11430"/>
                    <a:pt x="15240" y="10478"/>
                  </a:cubicBezTo>
                  <a:cubicBezTo>
                    <a:pt x="15240" y="9525"/>
                    <a:pt x="16193" y="8572"/>
                    <a:pt x="16193" y="8572"/>
                  </a:cubicBezTo>
                  <a:lnTo>
                    <a:pt x="14288" y="8572"/>
                  </a:lnTo>
                  <a:cubicBezTo>
                    <a:pt x="16193" y="13335"/>
                    <a:pt x="12382" y="13335"/>
                    <a:pt x="13335" y="18097"/>
                  </a:cubicBezTo>
                  <a:cubicBezTo>
                    <a:pt x="12382" y="17145"/>
                    <a:pt x="11430" y="13335"/>
                    <a:pt x="12382" y="13335"/>
                  </a:cubicBezTo>
                  <a:cubicBezTo>
                    <a:pt x="12382" y="14288"/>
                    <a:pt x="12382" y="14288"/>
                    <a:pt x="12382" y="14288"/>
                  </a:cubicBezTo>
                  <a:cubicBezTo>
                    <a:pt x="12382" y="12382"/>
                    <a:pt x="10478" y="13335"/>
                    <a:pt x="9525" y="10478"/>
                  </a:cubicBezTo>
                  <a:lnTo>
                    <a:pt x="11430" y="10478"/>
                  </a:lnTo>
                  <a:lnTo>
                    <a:pt x="11430" y="10478"/>
                  </a:lnTo>
                  <a:cubicBezTo>
                    <a:pt x="12382" y="8572"/>
                    <a:pt x="14288" y="9525"/>
                    <a:pt x="14288" y="7620"/>
                  </a:cubicBezTo>
                  <a:cubicBezTo>
                    <a:pt x="12382" y="9525"/>
                    <a:pt x="11430" y="6668"/>
                    <a:pt x="9525" y="5715"/>
                  </a:cubicBezTo>
                  <a:lnTo>
                    <a:pt x="10478" y="2857"/>
                  </a:lnTo>
                  <a:cubicBezTo>
                    <a:pt x="11430" y="5715"/>
                    <a:pt x="12382" y="1905"/>
                    <a:pt x="13335" y="1905"/>
                  </a:cubicBezTo>
                  <a:cubicBezTo>
                    <a:pt x="12382" y="0"/>
                    <a:pt x="10478" y="953"/>
                    <a:pt x="7620" y="1905"/>
                  </a:cubicBezTo>
                  <a:lnTo>
                    <a:pt x="7620" y="2857"/>
                  </a:lnTo>
                  <a:cubicBezTo>
                    <a:pt x="5715" y="1905"/>
                    <a:pt x="5715" y="2857"/>
                    <a:pt x="3810" y="1905"/>
                  </a:cubicBezTo>
                  <a:lnTo>
                    <a:pt x="3810" y="0"/>
                  </a:lnTo>
                  <a:cubicBezTo>
                    <a:pt x="1905" y="0"/>
                    <a:pt x="3810" y="2857"/>
                    <a:pt x="3810" y="2857"/>
                  </a:cubicBezTo>
                  <a:cubicBezTo>
                    <a:pt x="5715" y="0"/>
                    <a:pt x="6668" y="5715"/>
                    <a:pt x="8573" y="3810"/>
                  </a:cubicBezTo>
                  <a:cubicBezTo>
                    <a:pt x="8573" y="5715"/>
                    <a:pt x="7620" y="5715"/>
                    <a:pt x="6668" y="5715"/>
                  </a:cubicBezTo>
                  <a:cubicBezTo>
                    <a:pt x="5715" y="7620"/>
                    <a:pt x="9525" y="6668"/>
                    <a:pt x="9525" y="9525"/>
                  </a:cubicBezTo>
                  <a:lnTo>
                    <a:pt x="8573" y="9525"/>
                  </a:lnTo>
                  <a:cubicBezTo>
                    <a:pt x="9525" y="10478"/>
                    <a:pt x="9525" y="9525"/>
                    <a:pt x="9525" y="11430"/>
                  </a:cubicBezTo>
                  <a:cubicBezTo>
                    <a:pt x="7620" y="10478"/>
                    <a:pt x="7620" y="11430"/>
                    <a:pt x="6668" y="12382"/>
                  </a:cubicBezTo>
                  <a:cubicBezTo>
                    <a:pt x="6668" y="12382"/>
                    <a:pt x="6668" y="12382"/>
                    <a:pt x="7620" y="13335"/>
                  </a:cubicBezTo>
                  <a:cubicBezTo>
                    <a:pt x="7620" y="17145"/>
                    <a:pt x="5715" y="15240"/>
                    <a:pt x="4763" y="14288"/>
                  </a:cubicBezTo>
                  <a:cubicBezTo>
                    <a:pt x="4763" y="14288"/>
                    <a:pt x="4763" y="14288"/>
                    <a:pt x="4763" y="14288"/>
                  </a:cubicBezTo>
                  <a:cubicBezTo>
                    <a:pt x="2857" y="15240"/>
                    <a:pt x="1905" y="11430"/>
                    <a:pt x="0" y="13335"/>
                  </a:cubicBezTo>
                  <a:cubicBezTo>
                    <a:pt x="1905" y="13335"/>
                    <a:pt x="3810" y="14288"/>
                    <a:pt x="4763" y="17145"/>
                  </a:cubicBezTo>
                  <a:cubicBezTo>
                    <a:pt x="3810" y="18097"/>
                    <a:pt x="2857" y="18097"/>
                    <a:pt x="1905" y="17145"/>
                  </a:cubicBezTo>
                  <a:cubicBezTo>
                    <a:pt x="2857" y="21907"/>
                    <a:pt x="4763" y="18097"/>
                    <a:pt x="5715" y="22860"/>
                  </a:cubicBezTo>
                  <a:cubicBezTo>
                    <a:pt x="6668" y="21907"/>
                    <a:pt x="5715" y="20003"/>
                    <a:pt x="4763" y="19050"/>
                  </a:cubicBezTo>
                  <a:cubicBezTo>
                    <a:pt x="6668" y="19050"/>
                    <a:pt x="7620" y="23813"/>
                    <a:pt x="9525" y="21907"/>
                  </a:cubicBezTo>
                  <a:lnTo>
                    <a:pt x="8573" y="20955"/>
                  </a:lnTo>
                  <a:lnTo>
                    <a:pt x="11430" y="19050"/>
                  </a:lnTo>
                  <a:cubicBezTo>
                    <a:pt x="12382" y="20003"/>
                    <a:pt x="11430" y="22860"/>
                    <a:pt x="14288" y="21907"/>
                  </a:cubicBezTo>
                  <a:cubicBezTo>
                    <a:pt x="14288" y="20955"/>
                    <a:pt x="13335" y="21907"/>
                    <a:pt x="12382" y="20003"/>
                  </a:cubicBezTo>
                  <a:lnTo>
                    <a:pt x="13335" y="19050"/>
                  </a:lnTo>
                  <a:cubicBezTo>
                    <a:pt x="12382" y="18097"/>
                    <a:pt x="11430" y="19050"/>
                    <a:pt x="10478" y="18097"/>
                  </a:cubicBezTo>
                  <a:cubicBezTo>
                    <a:pt x="11430" y="16193"/>
                    <a:pt x="11430" y="17145"/>
                    <a:pt x="12382" y="15240"/>
                  </a:cubicBezTo>
                  <a:lnTo>
                    <a:pt x="15240" y="17145"/>
                  </a:lnTo>
                  <a:lnTo>
                    <a:pt x="14288" y="18097"/>
                  </a:lnTo>
                  <a:cubicBezTo>
                    <a:pt x="16193" y="20003"/>
                    <a:pt x="17145" y="21907"/>
                    <a:pt x="20003" y="22860"/>
                  </a:cubicBezTo>
                  <a:lnTo>
                    <a:pt x="20955" y="20955"/>
                  </a:lnTo>
                  <a:cubicBezTo>
                    <a:pt x="20955" y="20003"/>
                    <a:pt x="20003" y="20003"/>
                    <a:pt x="19050" y="20003"/>
                  </a:cubicBezTo>
                  <a:cubicBezTo>
                    <a:pt x="19050" y="19050"/>
                    <a:pt x="19050" y="19050"/>
                    <a:pt x="19050" y="18097"/>
                  </a:cubicBezTo>
                  <a:cubicBezTo>
                    <a:pt x="20003" y="18097"/>
                    <a:pt x="21907" y="21907"/>
                    <a:pt x="21907" y="19050"/>
                  </a:cubicBezTo>
                  <a:lnTo>
                    <a:pt x="24765" y="22860"/>
                  </a:lnTo>
                  <a:lnTo>
                    <a:pt x="24765" y="21907"/>
                  </a:lnTo>
                  <a:cubicBezTo>
                    <a:pt x="26670" y="22860"/>
                    <a:pt x="24765" y="18097"/>
                    <a:pt x="27623" y="20003"/>
                  </a:cubicBezTo>
                  <a:lnTo>
                    <a:pt x="26670" y="21907"/>
                  </a:lnTo>
                  <a:cubicBezTo>
                    <a:pt x="28575" y="20955"/>
                    <a:pt x="29528" y="25718"/>
                    <a:pt x="31432" y="26670"/>
                  </a:cubicBezTo>
                  <a:lnTo>
                    <a:pt x="33338" y="25718"/>
                  </a:lnTo>
                  <a:cubicBezTo>
                    <a:pt x="32385" y="24765"/>
                    <a:pt x="31432" y="22860"/>
                    <a:pt x="31432" y="21907"/>
                  </a:cubicBezTo>
                  <a:cubicBezTo>
                    <a:pt x="33338" y="22860"/>
                    <a:pt x="33338" y="24765"/>
                    <a:pt x="34290" y="22860"/>
                  </a:cubicBezTo>
                  <a:cubicBezTo>
                    <a:pt x="32385" y="22860"/>
                    <a:pt x="30480" y="21907"/>
                    <a:pt x="30480" y="20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8" name="Freeform: Shape 1677">
              <a:extLst>
                <a:ext uri="{FF2B5EF4-FFF2-40B4-BE49-F238E27FC236}">
                  <a16:creationId xmlns:a16="http://schemas.microsoft.com/office/drawing/2014/main" id="{F4282838-6855-4121-8191-5137BD54BCA5}"/>
                </a:ext>
              </a:extLst>
            </p:cNvPr>
            <p:cNvSpPr/>
            <p:nvPr/>
          </p:nvSpPr>
          <p:spPr>
            <a:xfrm>
              <a:off x="5882843" y="5293707"/>
              <a:ext cx="423" cy="714"/>
            </a:xfrm>
            <a:custGeom>
              <a:avLst/>
              <a:gdLst>
                <a:gd name="connsiteX0" fmla="*/ 423 w 423"/>
                <a:gd name="connsiteY0" fmla="*/ 0 h 714"/>
                <a:gd name="connsiteX1" fmla="*/ 423 w 423"/>
                <a:gd name="connsiteY1" fmla="*/ 0 h 714"/>
                <a:gd name="connsiteX2" fmla="*/ 423 w 423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714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-529" y="953"/>
                    <a:pt x="423" y="953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9" name="Freeform: Shape 1678">
              <a:extLst>
                <a:ext uri="{FF2B5EF4-FFF2-40B4-BE49-F238E27FC236}">
                  <a16:creationId xmlns:a16="http://schemas.microsoft.com/office/drawing/2014/main" id="{ABCD9372-8ACB-40F1-B5C8-729A06434FEE}"/>
                </a:ext>
              </a:extLst>
            </p:cNvPr>
            <p:cNvSpPr/>
            <p:nvPr/>
          </p:nvSpPr>
          <p:spPr>
            <a:xfrm>
              <a:off x="5883266" y="5292755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3 w 952"/>
                <a:gd name="connsiteY1" fmla="*/ 0 h 952"/>
                <a:gd name="connsiteX2" fmla="*/ 0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cubicBezTo>
                    <a:pt x="0" y="952"/>
                    <a:pt x="0" y="0"/>
                    <a:pt x="953" y="0"/>
                  </a:cubicBezTo>
                  <a:cubicBezTo>
                    <a:pt x="0" y="0"/>
                    <a:pt x="0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0" name="Freeform: Shape 1679">
              <a:extLst>
                <a:ext uri="{FF2B5EF4-FFF2-40B4-BE49-F238E27FC236}">
                  <a16:creationId xmlns:a16="http://schemas.microsoft.com/office/drawing/2014/main" id="{6CC00A91-9D61-4728-8B3E-65391315952D}"/>
                </a:ext>
              </a:extLst>
            </p:cNvPr>
            <p:cNvSpPr/>
            <p:nvPr/>
          </p:nvSpPr>
          <p:spPr>
            <a:xfrm>
              <a:off x="5890886" y="5281325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1" name="Freeform: Shape 1680">
              <a:extLst>
                <a:ext uri="{FF2B5EF4-FFF2-40B4-BE49-F238E27FC236}">
                  <a16:creationId xmlns:a16="http://schemas.microsoft.com/office/drawing/2014/main" id="{2B46F347-C630-44DC-A8D8-80BF2AF36C28}"/>
                </a:ext>
              </a:extLst>
            </p:cNvPr>
            <p:cNvSpPr/>
            <p:nvPr/>
          </p:nvSpPr>
          <p:spPr>
            <a:xfrm>
              <a:off x="5904221" y="5310853"/>
              <a:ext cx="1905" cy="1904"/>
            </a:xfrm>
            <a:custGeom>
              <a:avLst/>
              <a:gdLst>
                <a:gd name="connsiteX0" fmla="*/ 0 w 1905"/>
                <a:gd name="connsiteY0" fmla="*/ 1905 h 1904"/>
                <a:gd name="connsiteX1" fmla="*/ 1905 w 1905"/>
                <a:gd name="connsiteY1" fmla="*/ 1905 h 1904"/>
                <a:gd name="connsiteX2" fmla="*/ 1905 w 190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0" y="1905"/>
                  </a:moveTo>
                  <a:lnTo>
                    <a:pt x="1905" y="1905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2" name="Freeform: Shape 1681">
              <a:extLst>
                <a:ext uri="{FF2B5EF4-FFF2-40B4-BE49-F238E27FC236}">
                  <a16:creationId xmlns:a16="http://schemas.microsoft.com/office/drawing/2014/main" id="{E4F3B876-224A-4695-8914-C82B731FD7DB}"/>
                </a:ext>
              </a:extLst>
            </p:cNvPr>
            <p:cNvSpPr/>
            <p:nvPr/>
          </p:nvSpPr>
          <p:spPr>
            <a:xfrm>
              <a:off x="5909936" y="5297518"/>
              <a:ext cx="1905" cy="952"/>
            </a:xfrm>
            <a:custGeom>
              <a:avLst/>
              <a:gdLst>
                <a:gd name="connsiteX0" fmla="*/ 0 w 1905"/>
                <a:gd name="connsiteY0" fmla="*/ 952 h 952"/>
                <a:gd name="connsiteX1" fmla="*/ 0 w 1905"/>
                <a:gd name="connsiteY1" fmla="*/ 952 h 952"/>
                <a:gd name="connsiteX2" fmla="*/ 1905 w 1905"/>
                <a:gd name="connsiteY2" fmla="*/ 952 h 952"/>
                <a:gd name="connsiteX3" fmla="*/ 1905 w 190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0" y="952"/>
                  </a:moveTo>
                  <a:lnTo>
                    <a:pt x="0" y="952"/>
                  </a:lnTo>
                  <a:lnTo>
                    <a:pt x="1905" y="952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3" name="Freeform: Shape 1682">
              <a:extLst>
                <a:ext uri="{FF2B5EF4-FFF2-40B4-BE49-F238E27FC236}">
                  <a16:creationId xmlns:a16="http://schemas.microsoft.com/office/drawing/2014/main" id="{ADCE9861-11E9-4CCD-8EAA-8164C7047780}"/>
                </a:ext>
              </a:extLst>
            </p:cNvPr>
            <p:cNvSpPr/>
            <p:nvPr/>
          </p:nvSpPr>
          <p:spPr>
            <a:xfrm>
              <a:off x="5914698" y="5272329"/>
              <a:ext cx="2857" cy="3280"/>
            </a:xfrm>
            <a:custGeom>
              <a:avLst/>
              <a:gdLst>
                <a:gd name="connsiteX0" fmla="*/ 953 w 2857"/>
                <a:gd name="connsiteY0" fmla="*/ 423 h 3280"/>
                <a:gd name="connsiteX1" fmla="*/ 0 w 2857"/>
                <a:gd name="connsiteY1" fmla="*/ 423 h 3280"/>
                <a:gd name="connsiteX2" fmla="*/ 2858 w 2857"/>
                <a:gd name="connsiteY2" fmla="*/ 3281 h 3280"/>
                <a:gd name="connsiteX3" fmla="*/ 953 w 2857"/>
                <a:gd name="connsiteY3" fmla="*/ 423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280">
                  <a:moveTo>
                    <a:pt x="953" y="423"/>
                  </a:moveTo>
                  <a:cubicBezTo>
                    <a:pt x="953" y="-529"/>
                    <a:pt x="0" y="423"/>
                    <a:pt x="0" y="423"/>
                  </a:cubicBezTo>
                  <a:cubicBezTo>
                    <a:pt x="0" y="1376"/>
                    <a:pt x="1905" y="2328"/>
                    <a:pt x="2858" y="3281"/>
                  </a:cubicBezTo>
                  <a:cubicBezTo>
                    <a:pt x="2858" y="1376"/>
                    <a:pt x="953" y="423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4" name="Freeform: Shape 1683">
              <a:extLst>
                <a:ext uri="{FF2B5EF4-FFF2-40B4-BE49-F238E27FC236}">
                  <a16:creationId xmlns:a16="http://schemas.microsoft.com/office/drawing/2014/main" id="{D10C72E6-C8BB-4B20-B30F-475DC967A01E}"/>
                </a:ext>
              </a:extLst>
            </p:cNvPr>
            <p:cNvSpPr/>
            <p:nvPr/>
          </p:nvSpPr>
          <p:spPr>
            <a:xfrm>
              <a:off x="5940416" y="5232747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1905 h 1905"/>
                <a:gd name="connsiteX2" fmla="*/ 0 w 952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5" name="Freeform: Shape 1684">
              <a:extLst>
                <a:ext uri="{FF2B5EF4-FFF2-40B4-BE49-F238E27FC236}">
                  <a16:creationId xmlns:a16="http://schemas.microsoft.com/office/drawing/2014/main" id="{48DE595E-4928-4AD2-A4EC-E0CBC37228FC}"/>
                </a:ext>
              </a:extLst>
            </p:cNvPr>
            <p:cNvSpPr/>
            <p:nvPr/>
          </p:nvSpPr>
          <p:spPr>
            <a:xfrm>
              <a:off x="5898506" y="5292332"/>
              <a:ext cx="1904" cy="1375"/>
            </a:xfrm>
            <a:custGeom>
              <a:avLst/>
              <a:gdLst>
                <a:gd name="connsiteX0" fmla="*/ 1905 w 1904"/>
                <a:gd name="connsiteY0" fmla="*/ 423 h 1375"/>
                <a:gd name="connsiteX1" fmla="*/ 1905 w 1904"/>
                <a:gd name="connsiteY1" fmla="*/ 423 h 1375"/>
                <a:gd name="connsiteX2" fmla="*/ 0 w 1904"/>
                <a:gd name="connsiteY2" fmla="*/ 1376 h 1375"/>
                <a:gd name="connsiteX3" fmla="*/ 1905 w 1904"/>
                <a:gd name="connsiteY3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375">
                  <a:moveTo>
                    <a:pt x="1905" y="423"/>
                  </a:moveTo>
                  <a:cubicBezTo>
                    <a:pt x="1905" y="423"/>
                    <a:pt x="952" y="-529"/>
                    <a:pt x="1905" y="423"/>
                  </a:cubicBezTo>
                  <a:lnTo>
                    <a:pt x="0" y="1376"/>
                  </a:lnTo>
                  <a:cubicBezTo>
                    <a:pt x="0" y="1376"/>
                    <a:pt x="952" y="1376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6" name="Freeform: Shape 1685">
              <a:extLst>
                <a:ext uri="{FF2B5EF4-FFF2-40B4-BE49-F238E27FC236}">
                  <a16:creationId xmlns:a16="http://schemas.microsoft.com/office/drawing/2014/main" id="{440E4E0E-3F32-411F-B54C-902C3F1FE063}"/>
                </a:ext>
              </a:extLst>
            </p:cNvPr>
            <p:cNvSpPr/>
            <p:nvPr/>
          </p:nvSpPr>
          <p:spPr>
            <a:xfrm>
              <a:off x="5875646" y="5310853"/>
              <a:ext cx="1905" cy="1904"/>
            </a:xfrm>
            <a:custGeom>
              <a:avLst/>
              <a:gdLst>
                <a:gd name="connsiteX0" fmla="*/ 952 w 1905"/>
                <a:gd name="connsiteY0" fmla="*/ 1905 h 1904"/>
                <a:gd name="connsiteX1" fmla="*/ 1905 w 1905"/>
                <a:gd name="connsiteY1" fmla="*/ 0 h 1904"/>
                <a:gd name="connsiteX2" fmla="*/ 0 w 1905"/>
                <a:gd name="connsiteY2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952" y="1905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7" name="Freeform: Shape 1686">
              <a:extLst>
                <a:ext uri="{FF2B5EF4-FFF2-40B4-BE49-F238E27FC236}">
                  <a16:creationId xmlns:a16="http://schemas.microsoft.com/office/drawing/2014/main" id="{3E7B9ECF-12FF-489F-A881-F9C5F19672EA}"/>
                </a:ext>
              </a:extLst>
            </p:cNvPr>
            <p:cNvSpPr/>
            <p:nvPr/>
          </p:nvSpPr>
          <p:spPr>
            <a:xfrm>
              <a:off x="5864069" y="5304033"/>
              <a:ext cx="7705" cy="6785"/>
            </a:xfrm>
            <a:custGeom>
              <a:avLst/>
              <a:gdLst>
                <a:gd name="connsiteX0" fmla="*/ 6815 w 7705"/>
                <a:gd name="connsiteY0" fmla="*/ 2057 h 6785"/>
                <a:gd name="connsiteX1" fmla="*/ 3005 w 7705"/>
                <a:gd name="connsiteY1" fmla="*/ 1104 h 6785"/>
                <a:gd name="connsiteX2" fmla="*/ 2052 w 7705"/>
                <a:gd name="connsiteY2" fmla="*/ 3009 h 6785"/>
                <a:gd name="connsiteX3" fmla="*/ 1100 w 7705"/>
                <a:gd name="connsiteY3" fmla="*/ 152 h 6785"/>
                <a:gd name="connsiteX4" fmla="*/ 1100 w 7705"/>
                <a:gd name="connsiteY4" fmla="*/ 3962 h 6785"/>
                <a:gd name="connsiteX5" fmla="*/ 3005 w 7705"/>
                <a:gd name="connsiteY5" fmla="*/ 5867 h 6785"/>
                <a:gd name="connsiteX6" fmla="*/ 6815 w 7705"/>
                <a:gd name="connsiteY6" fmla="*/ 3962 h 6785"/>
                <a:gd name="connsiteX7" fmla="*/ 6815 w 7705"/>
                <a:gd name="connsiteY7" fmla="*/ 2057 h 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05" h="6785">
                  <a:moveTo>
                    <a:pt x="6815" y="2057"/>
                  </a:moveTo>
                  <a:cubicBezTo>
                    <a:pt x="6815" y="-801"/>
                    <a:pt x="3005" y="2057"/>
                    <a:pt x="3005" y="1104"/>
                  </a:cubicBezTo>
                  <a:cubicBezTo>
                    <a:pt x="3005" y="2057"/>
                    <a:pt x="2052" y="3009"/>
                    <a:pt x="2052" y="3009"/>
                  </a:cubicBezTo>
                  <a:cubicBezTo>
                    <a:pt x="1100" y="2057"/>
                    <a:pt x="147" y="1104"/>
                    <a:pt x="1100" y="152"/>
                  </a:cubicBezTo>
                  <a:cubicBezTo>
                    <a:pt x="-805" y="-801"/>
                    <a:pt x="147" y="3009"/>
                    <a:pt x="1100" y="3962"/>
                  </a:cubicBezTo>
                  <a:cubicBezTo>
                    <a:pt x="1100" y="3009"/>
                    <a:pt x="3005" y="3962"/>
                    <a:pt x="3005" y="5867"/>
                  </a:cubicBezTo>
                  <a:cubicBezTo>
                    <a:pt x="4910" y="3009"/>
                    <a:pt x="9672" y="10629"/>
                    <a:pt x="6815" y="3962"/>
                  </a:cubicBezTo>
                  <a:lnTo>
                    <a:pt x="6815" y="20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8" name="Freeform: Shape 1687">
              <a:extLst>
                <a:ext uri="{FF2B5EF4-FFF2-40B4-BE49-F238E27FC236}">
                  <a16:creationId xmlns:a16="http://schemas.microsoft.com/office/drawing/2014/main" id="{6CB25F3D-7D92-4DE7-AE7F-5940E7455A9D}"/>
                </a:ext>
              </a:extLst>
            </p:cNvPr>
            <p:cNvSpPr/>
            <p:nvPr/>
          </p:nvSpPr>
          <p:spPr>
            <a:xfrm>
              <a:off x="5899459" y="5256407"/>
              <a:ext cx="1578" cy="3010"/>
            </a:xfrm>
            <a:custGeom>
              <a:avLst/>
              <a:gdLst>
                <a:gd name="connsiteX0" fmla="*/ 952 w 1578"/>
                <a:gd name="connsiteY0" fmla="*/ 3011 h 3010"/>
                <a:gd name="connsiteX1" fmla="*/ 0 w 1578"/>
                <a:gd name="connsiteY1" fmla="*/ 153 h 3010"/>
                <a:gd name="connsiteX2" fmla="*/ 952 w 1578"/>
                <a:gd name="connsiteY2" fmla="*/ 3011 h 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3010">
                  <a:moveTo>
                    <a:pt x="952" y="3011"/>
                  </a:moveTo>
                  <a:cubicBezTo>
                    <a:pt x="1905" y="3011"/>
                    <a:pt x="1905" y="-800"/>
                    <a:pt x="0" y="153"/>
                  </a:cubicBezTo>
                  <a:lnTo>
                    <a:pt x="952" y="30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9" name="Freeform: Shape 1688">
              <a:extLst>
                <a:ext uri="{FF2B5EF4-FFF2-40B4-BE49-F238E27FC236}">
                  <a16:creationId xmlns:a16="http://schemas.microsoft.com/office/drawing/2014/main" id="{622D0138-50F4-484B-9D4A-4D79E7F2034A}"/>
                </a:ext>
              </a:extLst>
            </p:cNvPr>
            <p:cNvSpPr/>
            <p:nvPr/>
          </p:nvSpPr>
          <p:spPr>
            <a:xfrm>
              <a:off x="5887762" y="5268943"/>
              <a:ext cx="2171" cy="1904"/>
            </a:xfrm>
            <a:custGeom>
              <a:avLst/>
              <a:gdLst>
                <a:gd name="connsiteX0" fmla="*/ 1219 w 2171"/>
                <a:gd name="connsiteY0" fmla="*/ 0 h 1904"/>
                <a:gd name="connsiteX1" fmla="*/ 267 w 2171"/>
                <a:gd name="connsiteY1" fmla="*/ 1905 h 1904"/>
                <a:gd name="connsiteX2" fmla="*/ 2172 w 2171"/>
                <a:gd name="connsiteY2" fmla="*/ 1905 h 1904"/>
                <a:gd name="connsiteX3" fmla="*/ 1219 w 2171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" h="1904">
                  <a:moveTo>
                    <a:pt x="1219" y="0"/>
                  </a:moveTo>
                  <a:cubicBezTo>
                    <a:pt x="1219" y="2857"/>
                    <a:pt x="-686" y="0"/>
                    <a:pt x="267" y="1905"/>
                  </a:cubicBezTo>
                  <a:lnTo>
                    <a:pt x="2172" y="1905"/>
                  </a:lnTo>
                  <a:cubicBezTo>
                    <a:pt x="1219" y="952"/>
                    <a:pt x="2172" y="0"/>
                    <a:pt x="121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0" name="Freeform: Shape 1689">
              <a:extLst>
                <a:ext uri="{FF2B5EF4-FFF2-40B4-BE49-F238E27FC236}">
                  <a16:creationId xmlns:a16="http://schemas.microsoft.com/office/drawing/2014/main" id="{A0871C17-852D-405E-B0AA-C98475679BC9}"/>
                </a:ext>
              </a:extLst>
            </p:cNvPr>
            <p:cNvSpPr/>
            <p:nvPr/>
          </p:nvSpPr>
          <p:spPr>
            <a:xfrm>
              <a:off x="5874694" y="5272753"/>
              <a:ext cx="4762" cy="8572"/>
            </a:xfrm>
            <a:custGeom>
              <a:avLst/>
              <a:gdLst>
                <a:gd name="connsiteX0" fmla="*/ 4763 w 4762"/>
                <a:gd name="connsiteY0" fmla="*/ 8572 h 8572"/>
                <a:gd name="connsiteX1" fmla="*/ 0 w 4762"/>
                <a:gd name="connsiteY1" fmla="*/ 0 h 8572"/>
                <a:gd name="connsiteX2" fmla="*/ 4763 w 4762"/>
                <a:gd name="connsiteY2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8572">
                  <a:moveTo>
                    <a:pt x="4763" y="8572"/>
                  </a:moveTo>
                  <a:cubicBezTo>
                    <a:pt x="-953" y="8572"/>
                    <a:pt x="5715" y="1905"/>
                    <a:pt x="0" y="0"/>
                  </a:cubicBezTo>
                  <a:cubicBezTo>
                    <a:pt x="2857" y="1905"/>
                    <a:pt x="0" y="8572"/>
                    <a:pt x="4763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1" name="Freeform: Shape 1690">
              <a:extLst>
                <a:ext uri="{FF2B5EF4-FFF2-40B4-BE49-F238E27FC236}">
                  <a16:creationId xmlns:a16="http://schemas.microsoft.com/office/drawing/2014/main" id="{3B39B064-BB31-445B-B779-8AB570A10636}"/>
                </a:ext>
              </a:extLst>
            </p:cNvPr>
            <p:cNvSpPr/>
            <p:nvPr/>
          </p:nvSpPr>
          <p:spPr>
            <a:xfrm>
              <a:off x="5874694" y="5272753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2" name="Freeform: Shape 1691">
              <a:extLst>
                <a:ext uri="{FF2B5EF4-FFF2-40B4-BE49-F238E27FC236}">
                  <a16:creationId xmlns:a16="http://schemas.microsoft.com/office/drawing/2014/main" id="{C0EAFA2A-B6F3-49BD-B393-BAC0806073B1}"/>
                </a:ext>
              </a:extLst>
            </p:cNvPr>
            <p:cNvSpPr/>
            <p:nvPr/>
          </p:nvSpPr>
          <p:spPr>
            <a:xfrm>
              <a:off x="5873741" y="5267990"/>
              <a:ext cx="10477" cy="8572"/>
            </a:xfrm>
            <a:custGeom>
              <a:avLst/>
              <a:gdLst>
                <a:gd name="connsiteX0" fmla="*/ 1905 w 10477"/>
                <a:gd name="connsiteY0" fmla="*/ 2857 h 8572"/>
                <a:gd name="connsiteX1" fmla="*/ 7620 w 10477"/>
                <a:gd name="connsiteY1" fmla="*/ 8572 h 8572"/>
                <a:gd name="connsiteX2" fmla="*/ 7620 w 10477"/>
                <a:gd name="connsiteY2" fmla="*/ 4763 h 8572"/>
                <a:gd name="connsiteX3" fmla="*/ 10478 w 10477"/>
                <a:gd name="connsiteY3" fmla="*/ 6667 h 8572"/>
                <a:gd name="connsiteX4" fmla="*/ 10478 w 10477"/>
                <a:gd name="connsiteY4" fmla="*/ 2857 h 8572"/>
                <a:gd name="connsiteX5" fmla="*/ 8573 w 10477"/>
                <a:gd name="connsiteY5" fmla="*/ 953 h 8572"/>
                <a:gd name="connsiteX6" fmla="*/ 9525 w 10477"/>
                <a:gd name="connsiteY6" fmla="*/ 2857 h 8572"/>
                <a:gd name="connsiteX7" fmla="*/ 7620 w 10477"/>
                <a:gd name="connsiteY7" fmla="*/ 0 h 8572"/>
                <a:gd name="connsiteX8" fmla="*/ 5715 w 10477"/>
                <a:gd name="connsiteY8" fmla="*/ 0 h 8572"/>
                <a:gd name="connsiteX9" fmla="*/ 5715 w 10477"/>
                <a:gd name="connsiteY9" fmla="*/ 1905 h 8572"/>
                <a:gd name="connsiteX10" fmla="*/ 0 w 10477"/>
                <a:gd name="connsiteY10" fmla="*/ 2857 h 8572"/>
                <a:gd name="connsiteX11" fmla="*/ 1905 w 10477"/>
                <a:gd name="connsiteY11" fmla="*/ 2857 h 8572"/>
                <a:gd name="connsiteX12" fmla="*/ 1905 w 10477"/>
                <a:gd name="connsiteY12" fmla="*/ 2857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77" h="8572">
                  <a:moveTo>
                    <a:pt x="1905" y="2857"/>
                  </a:moveTo>
                  <a:cubicBezTo>
                    <a:pt x="3810" y="5715"/>
                    <a:pt x="5715" y="8572"/>
                    <a:pt x="7620" y="8572"/>
                  </a:cubicBezTo>
                  <a:cubicBezTo>
                    <a:pt x="7620" y="6667"/>
                    <a:pt x="8573" y="7620"/>
                    <a:pt x="7620" y="4763"/>
                  </a:cubicBezTo>
                  <a:cubicBezTo>
                    <a:pt x="9525" y="4763"/>
                    <a:pt x="8573" y="6667"/>
                    <a:pt x="10478" y="6667"/>
                  </a:cubicBezTo>
                  <a:cubicBezTo>
                    <a:pt x="9525" y="5715"/>
                    <a:pt x="9525" y="1905"/>
                    <a:pt x="10478" y="2857"/>
                  </a:cubicBezTo>
                  <a:cubicBezTo>
                    <a:pt x="9525" y="3810"/>
                    <a:pt x="8573" y="1905"/>
                    <a:pt x="8573" y="953"/>
                  </a:cubicBezTo>
                  <a:lnTo>
                    <a:pt x="9525" y="2857"/>
                  </a:lnTo>
                  <a:cubicBezTo>
                    <a:pt x="8573" y="1905"/>
                    <a:pt x="5715" y="1905"/>
                    <a:pt x="7620" y="0"/>
                  </a:cubicBezTo>
                  <a:cubicBezTo>
                    <a:pt x="6668" y="953"/>
                    <a:pt x="5715" y="953"/>
                    <a:pt x="5715" y="0"/>
                  </a:cubicBezTo>
                  <a:cubicBezTo>
                    <a:pt x="5715" y="953"/>
                    <a:pt x="5715" y="953"/>
                    <a:pt x="5715" y="1905"/>
                  </a:cubicBezTo>
                  <a:cubicBezTo>
                    <a:pt x="3810" y="1905"/>
                    <a:pt x="0" y="-1905"/>
                    <a:pt x="0" y="2857"/>
                  </a:cubicBezTo>
                  <a:cubicBezTo>
                    <a:pt x="953" y="2857"/>
                    <a:pt x="1905" y="2857"/>
                    <a:pt x="1905" y="2857"/>
                  </a:cubicBezTo>
                  <a:cubicBezTo>
                    <a:pt x="2857" y="4763"/>
                    <a:pt x="953" y="1905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3" name="Freeform: Shape 1692">
              <a:extLst>
                <a:ext uri="{FF2B5EF4-FFF2-40B4-BE49-F238E27FC236}">
                  <a16:creationId xmlns:a16="http://schemas.microsoft.com/office/drawing/2014/main" id="{AE7527E6-F672-4EF0-84D5-AF32A36211B4}"/>
                </a:ext>
              </a:extLst>
            </p:cNvPr>
            <p:cNvSpPr/>
            <p:nvPr/>
          </p:nvSpPr>
          <p:spPr>
            <a:xfrm>
              <a:off x="5868026" y="5293563"/>
              <a:ext cx="4762" cy="3319"/>
            </a:xfrm>
            <a:custGeom>
              <a:avLst/>
              <a:gdLst>
                <a:gd name="connsiteX0" fmla="*/ 952 w 4762"/>
                <a:gd name="connsiteY0" fmla="*/ 144 h 3319"/>
                <a:gd name="connsiteX1" fmla="*/ 0 w 4762"/>
                <a:gd name="connsiteY1" fmla="*/ 2050 h 3319"/>
                <a:gd name="connsiteX2" fmla="*/ 4763 w 4762"/>
                <a:gd name="connsiteY2" fmla="*/ 2050 h 3319"/>
                <a:gd name="connsiteX3" fmla="*/ 952 w 4762"/>
                <a:gd name="connsiteY3" fmla="*/ 144 h 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3319">
                  <a:moveTo>
                    <a:pt x="952" y="144"/>
                  </a:moveTo>
                  <a:lnTo>
                    <a:pt x="0" y="2050"/>
                  </a:lnTo>
                  <a:cubicBezTo>
                    <a:pt x="952" y="4907"/>
                    <a:pt x="2857" y="2050"/>
                    <a:pt x="4763" y="2050"/>
                  </a:cubicBezTo>
                  <a:cubicBezTo>
                    <a:pt x="3810" y="-1760"/>
                    <a:pt x="1905" y="1097"/>
                    <a:pt x="952" y="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4" name="Freeform: Shape 1693">
              <a:extLst>
                <a:ext uri="{FF2B5EF4-FFF2-40B4-BE49-F238E27FC236}">
                  <a16:creationId xmlns:a16="http://schemas.microsoft.com/office/drawing/2014/main" id="{A49D5106-761D-43FF-BE93-760B27539709}"/>
                </a:ext>
              </a:extLst>
            </p:cNvPr>
            <p:cNvSpPr/>
            <p:nvPr/>
          </p:nvSpPr>
          <p:spPr>
            <a:xfrm>
              <a:off x="5865169" y="5295613"/>
              <a:ext cx="2857" cy="3809"/>
            </a:xfrm>
            <a:custGeom>
              <a:avLst/>
              <a:gdLst>
                <a:gd name="connsiteX0" fmla="*/ 0 w 2857"/>
                <a:gd name="connsiteY0" fmla="*/ 1905 h 3809"/>
                <a:gd name="connsiteX1" fmla="*/ 2857 w 2857"/>
                <a:gd name="connsiteY1" fmla="*/ 3810 h 3809"/>
                <a:gd name="connsiteX2" fmla="*/ 2857 w 2857"/>
                <a:gd name="connsiteY2" fmla="*/ 1905 h 3809"/>
                <a:gd name="connsiteX3" fmla="*/ 952 w 2857"/>
                <a:gd name="connsiteY3" fmla="*/ 953 h 3809"/>
                <a:gd name="connsiteX4" fmla="*/ 952 w 2857"/>
                <a:gd name="connsiteY4" fmla="*/ 0 h 3809"/>
                <a:gd name="connsiteX5" fmla="*/ 0 w 2857"/>
                <a:gd name="connsiteY5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3809">
                  <a:moveTo>
                    <a:pt x="0" y="1905"/>
                  </a:moveTo>
                  <a:cubicBezTo>
                    <a:pt x="952" y="4763"/>
                    <a:pt x="952" y="1905"/>
                    <a:pt x="2857" y="3810"/>
                  </a:cubicBezTo>
                  <a:cubicBezTo>
                    <a:pt x="2857" y="2857"/>
                    <a:pt x="2857" y="2857"/>
                    <a:pt x="2857" y="1905"/>
                  </a:cubicBezTo>
                  <a:lnTo>
                    <a:pt x="952" y="953"/>
                  </a:lnTo>
                  <a:lnTo>
                    <a:pt x="952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5" name="Freeform: Shape 1694">
              <a:extLst>
                <a:ext uri="{FF2B5EF4-FFF2-40B4-BE49-F238E27FC236}">
                  <a16:creationId xmlns:a16="http://schemas.microsoft.com/office/drawing/2014/main" id="{B9D7BD9A-7F6B-4CC3-8174-2E734F746D29}"/>
                </a:ext>
              </a:extLst>
            </p:cNvPr>
            <p:cNvSpPr/>
            <p:nvPr/>
          </p:nvSpPr>
          <p:spPr>
            <a:xfrm>
              <a:off x="5876598" y="5261852"/>
              <a:ext cx="8572" cy="5185"/>
            </a:xfrm>
            <a:custGeom>
              <a:avLst/>
              <a:gdLst>
                <a:gd name="connsiteX0" fmla="*/ 5715 w 8572"/>
                <a:gd name="connsiteY0" fmla="*/ 5186 h 5185"/>
                <a:gd name="connsiteX1" fmla="*/ 8573 w 8572"/>
                <a:gd name="connsiteY1" fmla="*/ 4233 h 5185"/>
                <a:gd name="connsiteX2" fmla="*/ 3810 w 8572"/>
                <a:gd name="connsiteY2" fmla="*/ 423 h 5185"/>
                <a:gd name="connsiteX3" fmla="*/ 0 w 8572"/>
                <a:gd name="connsiteY3" fmla="*/ 423 h 5185"/>
                <a:gd name="connsiteX4" fmla="*/ 953 w 8572"/>
                <a:gd name="connsiteY4" fmla="*/ 2328 h 5185"/>
                <a:gd name="connsiteX5" fmla="*/ 953 w 8572"/>
                <a:gd name="connsiteY5" fmla="*/ 1376 h 5185"/>
                <a:gd name="connsiteX6" fmla="*/ 5715 w 8572"/>
                <a:gd name="connsiteY6" fmla="*/ 5186 h 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" h="5185">
                  <a:moveTo>
                    <a:pt x="5715" y="5186"/>
                  </a:moveTo>
                  <a:cubicBezTo>
                    <a:pt x="6668" y="3281"/>
                    <a:pt x="8573" y="6138"/>
                    <a:pt x="8573" y="4233"/>
                  </a:cubicBezTo>
                  <a:cubicBezTo>
                    <a:pt x="8573" y="1376"/>
                    <a:pt x="4763" y="5186"/>
                    <a:pt x="3810" y="423"/>
                  </a:cubicBezTo>
                  <a:cubicBezTo>
                    <a:pt x="2858" y="423"/>
                    <a:pt x="953" y="-529"/>
                    <a:pt x="0" y="423"/>
                  </a:cubicBezTo>
                  <a:lnTo>
                    <a:pt x="953" y="2328"/>
                  </a:lnTo>
                  <a:lnTo>
                    <a:pt x="953" y="1376"/>
                  </a:lnTo>
                  <a:cubicBezTo>
                    <a:pt x="953" y="5186"/>
                    <a:pt x="2858" y="5186"/>
                    <a:pt x="5715" y="51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6" name="Freeform: Shape 1695">
              <a:extLst>
                <a:ext uri="{FF2B5EF4-FFF2-40B4-BE49-F238E27FC236}">
                  <a16:creationId xmlns:a16="http://schemas.microsoft.com/office/drawing/2014/main" id="{BD4DEF56-E6CF-4F31-814E-1EA7A0785174}"/>
                </a:ext>
              </a:extLst>
            </p:cNvPr>
            <p:cNvSpPr/>
            <p:nvPr/>
          </p:nvSpPr>
          <p:spPr>
            <a:xfrm>
              <a:off x="5853739" y="5285135"/>
              <a:ext cx="13334" cy="10585"/>
            </a:xfrm>
            <a:custGeom>
              <a:avLst/>
              <a:gdLst>
                <a:gd name="connsiteX0" fmla="*/ 13335 w 13334"/>
                <a:gd name="connsiteY0" fmla="*/ 8572 h 10585"/>
                <a:gd name="connsiteX1" fmla="*/ 11430 w 13334"/>
                <a:gd name="connsiteY1" fmla="*/ 7620 h 10585"/>
                <a:gd name="connsiteX2" fmla="*/ 8572 w 13334"/>
                <a:gd name="connsiteY2" fmla="*/ 3810 h 10585"/>
                <a:gd name="connsiteX3" fmla="*/ 2857 w 13334"/>
                <a:gd name="connsiteY3" fmla="*/ 3810 h 10585"/>
                <a:gd name="connsiteX4" fmla="*/ 2857 w 13334"/>
                <a:gd name="connsiteY4" fmla="*/ 953 h 10585"/>
                <a:gd name="connsiteX5" fmla="*/ 1905 w 13334"/>
                <a:gd name="connsiteY5" fmla="*/ 2858 h 10585"/>
                <a:gd name="connsiteX6" fmla="*/ 0 w 13334"/>
                <a:gd name="connsiteY6" fmla="*/ 0 h 10585"/>
                <a:gd name="connsiteX7" fmla="*/ 2857 w 13334"/>
                <a:gd name="connsiteY7" fmla="*/ 6668 h 10585"/>
                <a:gd name="connsiteX8" fmla="*/ 952 w 13334"/>
                <a:gd name="connsiteY8" fmla="*/ 4763 h 10585"/>
                <a:gd name="connsiteX9" fmla="*/ 2857 w 13334"/>
                <a:gd name="connsiteY9" fmla="*/ 7620 h 10585"/>
                <a:gd name="connsiteX10" fmla="*/ 2857 w 13334"/>
                <a:gd name="connsiteY10" fmla="*/ 5715 h 10585"/>
                <a:gd name="connsiteX11" fmla="*/ 3810 w 13334"/>
                <a:gd name="connsiteY11" fmla="*/ 8572 h 10585"/>
                <a:gd name="connsiteX12" fmla="*/ 6668 w 13334"/>
                <a:gd name="connsiteY12" fmla="*/ 7620 h 10585"/>
                <a:gd name="connsiteX13" fmla="*/ 9525 w 13334"/>
                <a:gd name="connsiteY13" fmla="*/ 10478 h 10585"/>
                <a:gd name="connsiteX14" fmla="*/ 13335 w 13334"/>
                <a:gd name="connsiteY14" fmla="*/ 8572 h 1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34" h="10585">
                  <a:moveTo>
                    <a:pt x="13335" y="8572"/>
                  </a:moveTo>
                  <a:cubicBezTo>
                    <a:pt x="12382" y="7620"/>
                    <a:pt x="12382" y="7620"/>
                    <a:pt x="11430" y="7620"/>
                  </a:cubicBezTo>
                  <a:cubicBezTo>
                    <a:pt x="12382" y="4763"/>
                    <a:pt x="6668" y="6668"/>
                    <a:pt x="8572" y="3810"/>
                  </a:cubicBezTo>
                  <a:cubicBezTo>
                    <a:pt x="4763" y="1905"/>
                    <a:pt x="5715" y="5715"/>
                    <a:pt x="2857" y="3810"/>
                  </a:cubicBezTo>
                  <a:cubicBezTo>
                    <a:pt x="3810" y="2858"/>
                    <a:pt x="2857" y="953"/>
                    <a:pt x="2857" y="953"/>
                  </a:cubicBezTo>
                  <a:lnTo>
                    <a:pt x="1905" y="2858"/>
                  </a:lnTo>
                  <a:lnTo>
                    <a:pt x="0" y="0"/>
                  </a:lnTo>
                  <a:cubicBezTo>
                    <a:pt x="0" y="4763"/>
                    <a:pt x="2857" y="1905"/>
                    <a:pt x="2857" y="6668"/>
                  </a:cubicBezTo>
                  <a:lnTo>
                    <a:pt x="952" y="4763"/>
                  </a:lnTo>
                  <a:cubicBezTo>
                    <a:pt x="1905" y="5715"/>
                    <a:pt x="2857" y="7620"/>
                    <a:pt x="2857" y="7620"/>
                  </a:cubicBezTo>
                  <a:lnTo>
                    <a:pt x="2857" y="5715"/>
                  </a:lnTo>
                  <a:cubicBezTo>
                    <a:pt x="2857" y="6668"/>
                    <a:pt x="5715" y="6668"/>
                    <a:pt x="3810" y="8572"/>
                  </a:cubicBezTo>
                  <a:cubicBezTo>
                    <a:pt x="4763" y="7620"/>
                    <a:pt x="5715" y="7620"/>
                    <a:pt x="6668" y="7620"/>
                  </a:cubicBezTo>
                  <a:cubicBezTo>
                    <a:pt x="6668" y="10478"/>
                    <a:pt x="7620" y="9525"/>
                    <a:pt x="9525" y="10478"/>
                  </a:cubicBezTo>
                  <a:cubicBezTo>
                    <a:pt x="12382" y="11430"/>
                    <a:pt x="10477" y="5715"/>
                    <a:pt x="13335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696">
              <a:extLst>
                <a:ext uri="{FF2B5EF4-FFF2-40B4-BE49-F238E27FC236}">
                  <a16:creationId xmlns:a16="http://schemas.microsoft.com/office/drawing/2014/main" id="{081ACF54-9FAC-4EE3-91FA-7C218FB488A0}"/>
                </a:ext>
              </a:extLst>
            </p:cNvPr>
            <p:cNvSpPr/>
            <p:nvPr/>
          </p:nvSpPr>
          <p:spPr>
            <a:xfrm>
              <a:off x="5860212" y="5268943"/>
              <a:ext cx="8766" cy="5134"/>
            </a:xfrm>
            <a:custGeom>
              <a:avLst/>
              <a:gdLst>
                <a:gd name="connsiteX0" fmla="*/ 1147 w 8766"/>
                <a:gd name="connsiteY0" fmla="*/ 0 h 5134"/>
                <a:gd name="connsiteX1" fmla="*/ 1147 w 8766"/>
                <a:gd name="connsiteY1" fmla="*/ 1905 h 5134"/>
                <a:gd name="connsiteX2" fmla="*/ 194 w 8766"/>
                <a:gd name="connsiteY2" fmla="*/ 952 h 5134"/>
                <a:gd name="connsiteX3" fmla="*/ 2099 w 8766"/>
                <a:gd name="connsiteY3" fmla="*/ 3810 h 5134"/>
                <a:gd name="connsiteX4" fmla="*/ 4004 w 8766"/>
                <a:gd name="connsiteY4" fmla="*/ 952 h 5134"/>
                <a:gd name="connsiteX5" fmla="*/ 3052 w 8766"/>
                <a:gd name="connsiteY5" fmla="*/ 3810 h 5134"/>
                <a:gd name="connsiteX6" fmla="*/ 8767 w 8766"/>
                <a:gd name="connsiteY6" fmla="*/ 2857 h 5134"/>
                <a:gd name="connsiteX7" fmla="*/ 8767 w 8766"/>
                <a:gd name="connsiteY7" fmla="*/ 0 h 5134"/>
                <a:gd name="connsiteX8" fmla="*/ 8767 w 8766"/>
                <a:gd name="connsiteY8" fmla="*/ 2857 h 5134"/>
                <a:gd name="connsiteX9" fmla="*/ 1147 w 8766"/>
                <a:gd name="connsiteY9" fmla="*/ 0 h 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6" h="5134">
                  <a:moveTo>
                    <a:pt x="1147" y="0"/>
                  </a:moveTo>
                  <a:cubicBezTo>
                    <a:pt x="1147" y="952"/>
                    <a:pt x="1147" y="952"/>
                    <a:pt x="1147" y="1905"/>
                  </a:cubicBezTo>
                  <a:lnTo>
                    <a:pt x="194" y="952"/>
                  </a:lnTo>
                  <a:cubicBezTo>
                    <a:pt x="-758" y="2857"/>
                    <a:pt x="2099" y="1905"/>
                    <a:pt x="2099" y="3810"/>
                  </a:cubicBezTo>
                  <a:cubicBezTo>
                    <a:pt x="3052" y="2857"/>
                    <a:pt x="3052" y="952"/>
                    <a:pt x="4004" y="952"/>
                  </a:cubicBezTo>
                  <a:cubicBezTo>
                    <a:pt x="4957" y="1905"/>
                    <a:pt x="4004" y="2857"/>
                    <a:pt x="3052" y="3810"/>
                  </a:cubicBezTo>
                  <a:cubicBezTo>
                    <a:pt x="4004" y="7620"/>
                    <a:pt x="5909" y="1905"/>
                    <a:pt x="8767" y="2857"/>
                  </a:cubicBezTo>
                  <a:lnTo>
                    <a:pt x="8767" y="0"/>
                  </a:lnTo>
                  <a:cubicBezTo>
                    <a:pt x="7814" y="0"/>
                    <a:pt x="8767" y="1905"/>
                    <a:pt x="8767" y="2857"/>
                  </a:cubicBezTo>
                  <a:cubicBezTo>
                    <a:pt x="5909" y="-953"/>
                    <a:pt x="4004" y="952"/>
                    <a:pt x="11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697">
              <a:extLst>
                <a:ext uri="{FF2B5EF4-FFF2-40B4-BE49-F238E27FC236}">
                  <a16:creationId xmlns:a16="http://schemas.microsoft.com/office/drawing/2014/main" id="{0A15462E-1601-4CF5-AA06-71F9838F86CB}"/>
                </a:ext>
              </a:extLst>
            </p:cNvPr>
            <p:cNvSpPr/>
            <p:nvPr/>
          </p:nvSpPr>
          <p:spPr>
            <a:xfrm>
              <a:off x="5868026" y="5258994"/>
              <a:ext cx="952" cy="423"/>
            </a:xfrm>
            <a:custGeom>
              <a:avLst/>
              <a:gdLst>
                <a:gd name="connsiteX0" fmla="*/ 952 w 952"/>
                <a:gd name="connsiteY0" fmla="*/ 423 h 423"/>
                <a:gd name="connsiteX1" fmla="*/ 0 w 952"/>
                <a:gd name="connsiteY1" fmla="*/ 423 h 423"/>
                <a:gd name="connsiteX2" fmla="*/ 952 w 952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952" y="423"/>
                  </a:move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95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698">
              <a:extLst>
                <a:ext uri="{FF2B5EF4-FFF2-40B4-BE49-F238E27FC236}">
                  <a16:creationId xmlns:a16="http://schemas.microsoft.com/office/drawing/2014/main" id="{47B008A6-9013-4173-A788-042D27EA110D}"/>
                </a:ext>
              </a:extLst>
            </p:cNvPr>
            <p:cNvSpPr/>
            <p:nvPr/>
          </p:nvSpPr>
          <p:spPr>
            <a:xfrm>
              <a:off x="5866121" y="5258465"/>
              <a:ext cx="1905" cy="2857"/>
            </a:xfrm>
            <a:custGeom>
              <a:avLst/>
              <a:gdLst>
                <a:gd name="connsiteX0" fmla="*/ 0 w 1905"/>
                <a:gd name="connsiteY0" fmla="*/ 0 h 2857"/>
                <a:gd name="connsiteX1" fmla="*/ 1905 w 1905"/>
                <a:gd name="connsiteY1" fmla="*/ 2857 h 2857"/>
                <a:gd name="connsiteX2" fmla="*/ 1905 w 1905"/>
                <a:gd name="connsiteY2" fmla="*/ 953 h 2857"/>
                <a:gd name="connsiteX3" fmla="*/ 0 w 190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0" y="0"/>
                  </a:moveTo>
                  <a:lnTo>
                    <a:pt x="1905" y="2857"/>
                  </a:lnTo>
                  <a:cubicBezTo>
                    <a:pt x="1905" y="2857"/>
                    <a:pt x="1905" y="1905"/>
                    <a:pt x="1905" y="953"/>
                  </a:cubicBezTo>
                  <a:cubicBezTo>
                    <a:pt x="952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0" name="Freeform: Shape 1699">
              <a:extLst>
                <a:ext uri="{FF2B5EF4-FFF2-40B4-BE49-F238E27FC236}">
                  <a16:creationId xmlns:a16="http://schemas.microsoft.com/office/drawing/2014/main" id="{CA43F712-6860-4C01-A0BF-C69EA38FCCEE}"/>
                </a:ext>
              </a:extLst>
            </p:cNvPr>
            <p:cNvSpPr/>
            <p:nvPr/>
          </p:nvSpPr>
          <p:spPr>
            <a:xfrm>
              <a:off x="5865169" y="5253436"/>
              <a:ext cx="3809" cy="1841"/>
            </a:xfrm>
            <a:custGeom>
              <a:avLst/>
              <a:gdLst>
                <a:gd name="connsiteX0" fmla="*/ 0 w 3809"/>
                <a:gd name="connsiteY0" fmla="*/ 267 h 1841"/>
                <a:gd name="connsiteX1" fmla="*/ 3810 w 3809"/>
                <a:gd name="connsiteY1" fmla="*/ 1219 h 1841"/>
                <a:gd name="connsiteX2" fmla="*/ 0 w 3809"/>
                <a:gd name="connsiteY2" fmla="*/ 267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1841">
                  <a:moveTo>
                    <a:pt x="0" y="267"/>
                  </a:moveTo>
                  <a:cubicBezTo>
                    <a:pt x="952" y="3124"/>
                    <a:pt x="2857" y="1219"/>
                    <a:pt x="3810" y="1219"/>
                  </a:cubicBezTo>
                  <a:cubicBezTo>
                    <a:pt x="2857" y="1219"/>
                    <a:pt x="1905" y="-686"/>
                    <a:pt x="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1" name="Freeform: Shape 1700">
              <a:extLst>
                <a:ext uri="{FF2B5EF4-FFF2-40B4-BE49-F238E27FC236}">
                  <a16:creationId xmlns:a16="http://schemas.microsoft.com/office/drawing/2014/main" id="{57972BD5-6C6B-4E6F-8AE3-BD0E528DD264}"/>
                </a:ext>
              </a:extLst>
            </p:cNvPr>
            <p:cNvSpPr/>
            <p:nvPr/>
          </p:nvSpPr>
          <p:spPr>
            <a:xfrm>
              <a:off x="5841356" y="5295613"/>
              <a:ext cx="2164" cy="952"/>
            </a:xfrm>
            <a:custGeom>
              <a:avLst/>
              <a:gdLst>
                <a:gd name="connsiteX0" fmla="*/ 1905 w 2164"/>
                <a:gd name="connsiteY0" fmla="*/ 0 h 952"/>
                <a:gd name="connsiteX1" fmla="*/ 0 w 2164"/>
                <a:gd name="connsiteY1" fmla="*/ 953 h 952"/>
                <a:gd name="connsiteX2" fmla="*/ 1905 w 216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952">
                  <a:moveTo>
                    <a:pt x="1905" y="0"/>
                  </a:moveTo>
                  <a:cubicBezTo>
                    <a:pt x="1905" y="0"/>
                    <a:pt x="952" y="0"/>
                    <a:pt x="0" y="953"/>
                  </a:cubicBezTo>
                  <a:cubicBezTo>
                    <a:pt x="952" y="0"/>
                    <a:pt x="2857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2" name="Freeform: Shape 1701">
              <a:extLst>
                <a:ext uri="{FF2B5EF4-FFF2-40B4-BE49-F238E27FC236}">
                  <a16:creationId xmlns:a16="http://schemas.microsoft.com/office/drawing/2014/main" id="{06ABE84B-CB6B-46FB-987B-8D620287DA7E}"/>
                </a:ext>
              </a:extLst>
            </p:cNvPr>
            <p:cNvSpPr/>
            <p:nvPr/>
          </p:nvSpPr>
          <p:spPr>
            <a:xfrm>
              <a:off x="5850881" y="5279420"/>
              <a:ext cx="1904" cy="2857"/>
            </a:xfrm>
            <a:custGeom>
              <a:avLst/>
              <a:gdLst>
                <a:gd name="connsiteX0" fmla="*/ 1905 w 1904"/>
                <a:gd name="connsiteY0" fmla="*/ 2858 h 2857"/>
                <a:gd name="connsiteX1" fmla="*/ 1905 w 1904"/>
                <a:gd name="connsiteY1" fmla="*/ 953 h 2857"/>
                <a:gd name="connsiteX2" fmla="*/ 0 w 1904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857">
                  <a:moveTo>
                    <a:pt x="1905" y="2858"/>
                  </a:moveTo>
                  <a:lnTo>
                    <a:pt x="1905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702">
              <a:extLst>
                <a:ext uri="{FF2B5EF4-FFF2-40B4-BE49-F238E27FC236}">
                  <a16:creationId xmlns:a16="http://schemas.microsoft.com/office/drawing/2014/main" id="{07F75030-7A7B-492E-B428-90A847EBE308}"/>
                </a:ext>
              </a:extLst>
            </p:cNvPr>
            <p:cNvSpPr/>
            <p:nvPr/>
          </p:nvSpPr>
          <p:spPr>
            <a:xfrm>
              <a:off x="5860406" y="5261322"/>
              <a:ext cx="423" cy="1905"/>
            </a:xfrm>
            <a:custGeom>
              <a:avLst/>
              <a:gdLst>
                <a:gd name="connsiteX0" fmla="*/ 0 w 423"/>
                <a:gd name="connsiteY0" fmla="*/ 0 h 1905"/>
                <a:gd name="connsiteX1" fmla="*/ 0 w 423"/>
                <a:gd name="connsiteY1" fmla="*/ 1905 h 1905"/>
                <a:gd name="connsiteX2" fmla="*/ 0 w 423"/>
                <a:gd name="connsiteY2" fmla="*/ 0 h 1905"/>
                <a:gd name="connsiteX3" fmla="*/ 0 w 423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1905">
                  <a:moveTo>
                    <a:pt x="0" y="0"/>
                  </a:moveTo>
                  <a:lnTo>
                    <a:pt x="0" y="1905"/>
                  </a:lnTo>
                  <a:lnTo>
                    <a:pt x="0" y="0"/>
                  </a:lnTo>
                  <a:cubicBezTo>
                    <a:pt x="952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703">
              <a:extLst>
                <a:ext uri="{FF2B5EF4-FFF2-40B4-BE49-F238E27FC236}">
                  <a16:creationId xmlns:a16="http://schemas.microsoft.com/office/drawing/2014/main" id="{DC6EBB28-ADD8-42A3-A30E-A4BA86936899}"/>
                </a:ext>
              </a:extLst>
            </p:cNvPr>
            <p:cNvSpPr/>
            <p:nvPr/>
          </p:nvSpPr>
          <p:spPr>
            <a:xfrm>
              <a:off x="5859194" y="5247988"/>
              <a:ext cx="6927" cy="9525"/>
            </a:xfrm>
            <a:custGeom>
              <a:avLst/>
              <a:gdLst>
                <a:gd name="connsiteX0" fmla="*/ 3117 w 6927"/>
                <a:gd name="connsiteY0" fmla="*/ 0 h 9525"/>
                <a:gd name="connsiteX1" fmla="*/ 260 w 6927"/>
                <a:gd name="connsiteY1" fmla="*/ 1905 h 9525"/>
                <a:gd name="connsiteX2" fmla="*/ 2165 w 6927"/>
                <a:gd name="connsiteY2" fmla="*/ 2857 h 9525"/>
                <a:gd name="connsiteX3" fmla="*/ 260 w 6927"/>
                <a:gd name="connsiteY3" fmla="*/ 4763 h 9525"/>
                <a:gd name="connsiteX4" fmla="*/ 1212 w 6927"/>
                <a:gd name="connsiteY4" fmla="*/ 6668 h 9525"/>
                <a:gd name="connsiteX5" fmla="*/ 260 w 6927"/>
                <a:gd name="connsiteY5" fmla="*/ 6668 h 9525"/>
                <a:gd name="connsiteX6" fmla="*/ 4070 w 6927"/>
                <a:gd name="connsiteY6" fmla="*/ 9525 h 9525"/>
                <a:gd name="connsiteX7" fmla="*/ 6927 w 6927"/>
                <a:gd name="connsiteY7" fmla="*/ 4763 h 9525"/>
                <a:gd name="connsiteX8" fmla="*/ 3117 w 6927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7" h="9525">
                  <a:moveTo>
                    <a:pt x="3117" y="0"/>
                  </a:moveTo>
                  <a:cubicBezTo>
                    <a:pt x="2165" y="953"/>
                    <a:pt x="1212" y="2857"/>
                    <a:pt x="260" y="1905"/>
                  </a:cubicBezTo>
                  <a:cubicBezTo>
                    <a:pt x="-693" y="1905"/>
                    <a:pt x="1212" y="2857"/>
                    <a:pt x="2165" y="2857"/>
                  </a:cubicBezTo>
                  <a:cubicBezTo>
                    <a:pt x="2165" y="3810"/>
                    <a:pt x="1212" y="5715"/>
                    <a:pt x="260" y="4763"/>
                  </a:cubicBezTo>
                  <a:lnTo>
                    <a:pt x="1212" y="6668"/>
                  </a:lnTo>
                  <a:lnTo>
                    <a:pt x="260" y="6668"/>
                  </a:lnTo>
                  <a:cubicBezTo>
                    <a:pt x="260" y="11430"/>
                    <a:pt x="4070" y="5715"/>
                    <a:pt x="4070" y="9525"/>
                  </a:cubicBezTo>
                  <a:cubicBezTo>
                    <a:pt x="5022" y="7620"/>
                    <a:pt x="6927" y="7620"/>
                    <a:pt x="6927" y="4763"/>
                  </a:cubicBezTo>
                  <a:cubicBezTo>
                    <a:pt x="5975" y="0"/>
                    <a:pt x="3117" y="2857"/>
                    <a:pt x="31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704">
              <a:extLst>
                <a:ext uri="{FF2B5EF4-FFF2-40B4-BE49-F238E27FC236}">
                  <a16:creationId xmlns:a16="http://schemas.microsoft.com/office/drawing/2014/main" id="{8BE95AAB-0380-4181-B03F-529CB99FD00C}"/>
                </a:ext>
              </a:extLst>
            </p:cNvPr>
            <p:cNvSpPr/>
            <p:nvPr/>
          </p:nvSpPr>
          <p:spPr>
            <a:xfrm>
              <a:off x="5858501" y="5258205"/>
              <a:ext cx="1905" cy="3116"/>
            </a:xfrm>
            <a:custGeom>
              <a:avLst/>
              <a:gdLst>
                <a:gd name="connsiteX0" fmla="*/ 952 w 1905"/>
                <a:gd name="connsiteY0" fmla="*/ 3117 h 3116"/>
                <a:gd name="connsiteX1" fmla="*/ 1905 w 1905"/>
                <a:gd name="connsiteY1" fmla="*/ 260 h 3116"/>
                <a:gd name="connsiteX2" fmla="*/ 0 w 1905"/>
                <a:gd name="connsiteY2" fmla="*/ 2164 h 3116"/>
                <a:gd name="connsiteX3" fmla="*/ 952 w 1905"/>
                <a:gd name="connsiteY3" fmla="*/ 3117 h 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116">
                  <a:moveTo>
                    <a:pt x="952" y="3117"/>
                  </a:moveTo>
                  <a:cubicBezTo>
                    <a:pt x="1905" y="2164"/>
                    <a:pt x="1905" y="1212"/>
                    <a:pt x="1905" y="260"/>
                  </a:cubicBezTo>
                  <a:cubicBezTo>
                    <a:pt x="952" y="-693"/>
                    <a:pt x="952" y="1212"/>
                    <a:pt x="0" y="2164"/>
                  </a:cubicBezTo>
                  <a:lnTo>
                    <a:pt x="952" y="3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705">
              <a:extLst>
                <a:ext uri="{FF2B5EF4-FFF2-40B4-BE49-F238E27FC236}">
                  <a16:creationId xmlns:a16="http://schemas.microsoft.com/office/drawing/2014/main" id="{F6F7E726-C6FE-4CAD-97BC-8B80647D2AC3}"/>
                </a:ext>
              </a:extLst>
            </p:cNvPr>
            <p:cNvSpPr/>
            <p:nvPr/>
          </p:nvSpPr>
          <p:spPr>
            <a:xfrm>
              <a:off x="5853739" y="5263228"/>
              <a:ext cx="1905" cy="3809"/>
            </a:xfrm>
            <a:custGeom>
              <a:avLst/>
              <a:gdLst>
                <a:gd name="connsiteX0" fmla="*/ 0 w 1905"/>
                <a:gd name="connsiteY0" fmla="*/ 0 h 3809"/>
                <a:gd name="connsiteX1" fmla="*/ 1905 w 1905"/>
                <a:gd name="connsiteY1" fmla="*/ 3810 h 3809"/>
                <a:gd name="connsiteX2" fmla="*/ 0 w 1905"/>
                <a:gd name="connsiteY2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809">
                  <a:moveTo>
                    <a:pt x="0" y="0"/>
                  </a:moveTo>
                  <a:cubicBezTo>
                    <a:pt x="952" y="2857"/>
                    <a:pt x="0" y="2857"/>
                    <a:pt x="1905" y="3810"/>
                  </a:cubicBezTo>
                  <a:cubicBezTo>
                    <a:pt x="1905" y="953"/>
                    <a:pt x="1905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706">
              <a:extLst>
                <a:ext uri="{FF2B5EF4-FFF2-40B4-BE49-F238E27FC236}">
                  <a16:creationId xmlns:a16="http://schemas.microsoft.com/office/drawing/2014/main" id="{28AB7DC0-95C3-481A-87A4-62DBFDBA9331}"/>
                </a:ext>
              </a:extLst>
            </p:cNvPr>
            <p:cNvSpPr/>
            <p:nvPr/>
          </p:nvSpPr>
          <p:spPr>
            <a:xfrm>
              <a:off x="5891839" y="5192743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0 h 952"/>
                <a:gd name="connsiteX2" fmla="*/ 952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lnTo>
                    <a:pt x="0" y="0"/>
                  </a:lnTo>
                  <a:lnTo>
                    <a:pt x="952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707">
              <a:extLst>
                <a:ext uri="{FF2B5EF4-FFF2-40B4-BE49-F238E27FC236}">
                  <a16:creationId xmlns:a16="http://schemas.microsoft.com/office/drawing/2014/main" id="{870700CD-E382-4280-8B65-DFB8AFD1A47E}"/>
                </a:ext>
              </a:extLst>
            </p:cNvPr>
            <p:cNvSpPr/>
            <p:nvPr/>
          </p:nvSpPr>
          <p:spPr>
            <a:xfrm>
              <a:off x="5854929" y="5251797"/>
              <a:ext cx="714" cy="2857"/>
            </a:xfrm>
            <a:custGeom>
              <a:avLst/>
              <a:gdLst>
                <a:gd name="connsiteX0" fmla="*/ 714 w 714"/>
                <a:gd name="connsiteY0" fmla="*/ 2858 h 2857"/>
                <a:gd name="connsiteX1" fmla="*/ 714 w 714"/>
                <a:gd name="connsiteY1" fmla="*/ 0 h 2857"/>
                <a:gd name="connsiteX2" fmla="*/ 714 w 714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2857">
                  <a:moveTo>
                    <a:pt x="714" y="2858"/>
                  </a:moveTo>
                  <a:lnTo>
                    <a:pt x="714" y="0"/>
                  </a:lnTo>
                  <a:cubicBezTo>
                    <a:pt x="-238" y="953"/>
                    <a:pt x="-238" y="1905"/>
                    <a:pt x="714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9" name="Freeform: Shape 1708">
              <a:extLst>
                <a:ext uri="{FF2B5EF4-FFF2-40B4-BE49-F238E27FC236}">
                  <a16:creationId xmlns:a16="http://schemas.microsoft.com/office/drawing/2014/main" id="{2E0DCC67-9334-40D6-9CEB-D259F4483A99}"/>
                </a:ext>
              </a:extLst>
            </p:cNvPr>
            <p:cNvSpPr/>
            <p:nvPr/>
          </p:nvSpPr>
          <p:spPr>
            <a:xfrm>
              <a:off x="5849928" y="5251531"/>
              <a:ext cx="3810" cy="1841"/>
            </a:xfrm>
            <a:custGeom>
              <a:avLst/>
              <a:gdLst>
                <a:gd name="connsiteX0" fmla="*/ 0 w 3810"/>
                <a:gd name="connsiteY0" fmla="*/ 1219 h 1841"/>
                <a:gd name="connsiteX1" fmla="*/ 3810 w 3810"/>
                <a:gd name="connsiteY1" fmla="*/ 267 h 1841"/>
                <a:gd name="connsiteX2" fmla="*/ 0 w 3810"/>
                <a:gd name="connsiteY2" fmla="*/ 1219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1841">
                  <a:moveTo>
                    <a:pt x="0" y="1219"/>
                  </a:moveTo>
                  <a:cubicBezTo>
                    <a:pt x="953" y="1219"/>
                    <a:pt x="3810" y="3124"/>
                    <a:pt x="3810" y="267"/>
                  </a:cubicBezTo>
                  <a:cubicBezTo>
                    <a:pt x="1905" y="-686"/>
                    <a:pt x="953" y="1219"/>
                    <a:pt x="0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0" name="Freeform: Shape 1709">
              <a:extLst>
                <a:ext uri="{FF2B5EF4-FFF2-40B4-BE49-F238E27FC236}">
                  <a16:creationId xmlns:a16="http://schemas.microsoft.com/office/drawing/2014/main" id="{57C7398C-A677-4B8C-9588-044015770F74}"/>
                </a:ext>
              </a:extLst>
            </p:cNvPr>
            <p:cNvSpPr/>
            <p:nvPr/>
          </p:nvSpPr>
          <p:spPr>
            <a:xfrm>
              <a:off x="5887076" y="5186075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2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1" name="Freeform: Shape 1710">
              <a:extLst>
                <a:ext uri="{FF2B5EF4-FFF2-40B4-BE49-F238E27FC236}">
                  <a16:creationId xmlns:a16="http://schemas.microsoft.com/office/drawing/2014/main" id="{0F6AE3AB-E19D-40C7-9B23-9D3DC3C293B6}"/>
                </a:ext>
              </a:extLst>
            </p:cNvPr>
            <p:cNvSpPr/>
            <p:nvPr/>
          </p:nvSpPr>
          <p:spPr>
            <a:xfrm>
              <a:off x="5808019" y="5310496"/>
              <a:ext cx="3809" cy="3213"/>
            </a:xfrm>
            <a:custGeom>
              <a:avLst/>
              <a:gdLst>
                <a:gd name="connsiteX0" fmla="*/ 0 w 3809"/>
                <a:gd name="connsiteY0" fmla="*/ 356 h 3213"/>
                <a:gd name="connsiteX1" fmla="*/ 952 w 3809"/>
                <a:gd name="connsiteY1" fmla="*/ 2261 h 3213"/>
                <a:gd name="connsiteX2" fmla="*/ 2857 w 3809"/>
                <a:gd name="connsiteY2" fmla="*/ 1309 h 3213"/>
                <a:gd name="connsiteX3" fmla="*/ 2857 w 3809"/>
                <a:gd name="connsiteY3" fmla="*/ 3214 h 3213"/>
                <a:gd name="connsiteX4" fmla="*/ 3810 w 3809"/>
                <a:gd name="connsiteY4" fmla="*/ 1309 h 3213"/>
                <a:gd name="connsiteX5" fmla="*/ 0 w 3809"/>
                <a:gd name="connsiteY5" fmla="*/ 356 h 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3213">
                  <a:moveTo>
                    <a:pt x="0" y="356"/>
                  </a:moveTo>
                  <a:cubicBezTo>
                    <a:pt x="0" y="1309"/>
                    <a:pt x="952" y="2261"/>
                    <a:pt x="952" y="2261"/>
                  </a:cubicBezTo>
                  <a:cubicBezTo>
                    <a:pt x="952" y="1309"/>
                    <a:pt x="1905" y="2261"/>
                    <a:pt x="2857" y="1309"/>
                  </a:cubicBezTo>
                  <a:lnTo>
                    <a:pt x="2857" y="3214"/>
                  </a:lnTo>
                  <a:cubicBezTo>
                    <a:pt x="2857" y="2261"/>
                    <a:pt x="3810" y="2261"/>
                    <a:pt x="3810" y="1309"/>
                  </a:cubicBezTo>
                  <a:cubicBezTo>
                    <a:pt x="2857" y="-1549"/>
                    <a:pt x="952" y="1309"/>
                    <a:pt x="0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2" name="Freeform: Shape 1711">
              <a:extLst>
                <a:ext uri="{FF2B5EF4-FFF2-40B4-BE49-F238E27FC236}">
                  <a16:creationId xmlns:a16="http://schemas.microsoft.com/office/drawing/2014/main" id="{B2B001A3-914B-4709-8764-FE3BE31EC7D0}"/>
                </a:ext>
              </a:extLst>
            </p:cNvPr>
            <p:cNvSpPr/>
            <p:nvPr/>
          </p:nvSpPr>
          <p:spPr>
            <a:xfrm>
              <a:off x="5850881" y="5231795"/>
              <a:ext cx="6667" cy="5820"/>
            </a:xfrm>
            <a:custGeom>
              <a:avLst/>
              <a:gdLst>
                <a:gd name="connsiteX0" fmla="*/ 0 w 6667"/>
                <a:gd name="connsiteY0" fmla="*/ 2858 h 5820"/>
                <a:gd name="connsiteX1" fmla="*/ 6667 w 6667"/>
                <a:gd name="connsiteY1" fmla="*/ 2858 h 5820"/>
                <a:gd name="connsiteX2" fmla="*/ 4763 w 6667"/>
                <a:gd name="connsiteY2" fmla="*/ 2858 h 5820"/>
                <a:gd name="connsiteX3" fmla="*/ 3810 w 6667"/>
                <a:gd name="connsiteY3" fmla="*/ 0 h 5820"/>
                <a:gd name="connsiteX4" fmla="*/ 0 w 6667"/>
                <a:gd name="connsiteY4" fmla="*/ 2858 h 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5820">
                  <a:moveTo>
                    <a:pt x="0" y="2858"/>
                  </a:moveTo>
                  <a:cubicBezTo>
                    <a:pt x="1905" y="2858"/>
                    <a:pt x="5715" y="9525"/>
                    <a:pt x="6667" y="2858"/>
                  </a:cubicBezTo>
                  <a:cubicBezTo>
                    <a:pt x="5715" y="2858"/>
                    <a:pt x="5715" y="953"/>
                    <a:pt x="4763" y="2858"/>
                  </a:cubicBezTo>
                  <a:lnTo>
                    <a:pt x="3810" y="0"/>
                  </a:lnTo>
                  <a:cubicBezTo>
                    <a:pt x="1905" y="2858"/>
                    <a:pt x="1905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3" name="Freeform: Shape 1712">
              <a:extLst>
                <a:ext uri="{FF2B5EF4-FFF2-40B4-BE49-F238E27FC236}">
                  <a16:creationId xmlns:a16="http://schemas.microsoft.com/office/drawing/2014/main" id="{B28BD792-DD7D-4373-935D-486B3BECA46B}"/>
                </a:ext>
              </a:extLst>
            </p:cNvPr>
            <p:cNvSpPr/>
            <p:nvPr/>
          </p:nvSpPr>
          <p:spPr>
            <a:xfrm>
              <a:off x="5857274" y="5230843"/>
              <a:ext cx="2179" cy="1904"/>
            </a:xfrm>
            <a:custGeom>
              <a:avLst/>
              <a:gdLst>
                <a:gd name="connsiteX0" fmla="*/ 275 w 2179"/>
                <a:gd name="connsiteY0" fmla="*/ 1905 h 1904"/>
                <a:gd name="connsiteX1" fmla="*/ 2180 w 2179"/>
                <a:gd name="connsiteY1" fmla="*/ 952 h 1904"/>
                <a:gd name="connsiteX2" fmla="*/ 275 w 2179"/>
                <a:gd name="connsiteY2" fmla="*/ 0 h 1904"/>
                <a:gd name="connsiteX3" fmla="*/ 275 w 2179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9" h="1904">
                  <a:moveTo>
                    <a:pt x="275" y="1905"/>
                  </a:moveTo>
                  <a:cubicBezTo>
                    <a:pt x="275" y="1905"/>
                    <a:pt x="2180" y="1905"/>
                    <a:pt x="2180" y="952"/>
                  </a:cubicBezTo>
                  <a:lnTo>
                    <a:pt x="275" y="0"/>
                  </a:lnTo>
                  <a:cubicBezTo>
                    <a:pt x="-678" y="0"/>
                    <a:pt x="1227" y="952"/>
                    <a:pt x="27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4" name="Freeform: Shape 1713">
              <a:extLst>
                <a:ext uri="{FF2B5EF4-FFF2-40B4-BE49-F238E27FC236}">
                  <a16:creationId xmlns:a16="http://schemas.microsoft.com/office/drawing/2014/main" id="{91BB1AB2-C337-4884-B158-9EA011D1FBD4}"/>
                </a:ext>
              </a:extLst>
            </p:cNvPr>
            <p:cNvSpPr/>
            <p:nvPr/>
          </p:nvSpPr>
          <p:spPr>
            <a:xfrm>
              <a:off x="5807066" y="5289897"/>
              <a:ext cx="12777" cy="5715"/>
            </a:xfrm>
            <a:custGeom>
              <a:avLst/>
              <a:gdLst>
                <a:gd name="connsiteX0" fmla="*/ 5715 w 12777"/>
                <a:gd name="connsiteY0" fmla="*/ 0 h 5715"/>
                <a:gd name="connsiteX1" fmla="*/ 5715 w 12777"/>
                <a:gd name="connsiteY1" fmla="*/ 953 h 5715"/>
                <a:gd name="connsiteX2" fmla="*/ 953 w 12777"/>
                <a:gd name="connsiteY2" fmla="*/ 0 h 5715"/>
                <a:gd name="connsiteX3" fmla="*/ 0 w 12777"/>
                <a:gd name="connsiteY3" fmla="*/ 1905 h 5715"/>
                <a:gd name="connsiteX4" fmla="*/ 1905 w 12777"/>
                <a:gd name="connsiteY4" fmla="*/ 2858 h 5715"/>
                <a:gd name="connsiteX5" fmla="*/ 953 w 12777"/>
                <a:gd name="connsiteY5" fmla="*/ 2858 h 5715"/>
                <a:gd name="connsiteX6" fmla="*/ 1905 w 12777"/>
                <a:gd name="connsiteY6" fmla="*/ 5715 h 5715"/>
                <a:gd name="connsiteX7" fmla="*/ 2857 w 12777"/>
                <a:gd name="connsiteY7" fmla="*/ 1905 h 5715"/>
                <a:gd name="connsiteX8" fmla="*/ 10478 w 12777"/>
                <a:gd name="connsiteY8" fmla="*/ 1905 h 5715"/>
                <a:gd name="connsiteX9" fmla="*/ 12382 w 12777"/>
                <a:gd name="connsiteY9" fmla="*/ 3810 h 5715"/>
                <a:gd name="connsiteX10" fmla="*/ 11430 w 12777"/>
                <a:gd name="connsiteY10" fmla="*/ 0 h 5715"/>
                <a:gd name="connsiteX11" fmla="*/ 5715 w 12777"/>
                <a:gd name="connsiteY11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77" h="5715">
                  <a:moveTo>
                    <a:pt x="5715" y="0"/>
                  </a:moveTo>
                  <a:cubicBezTo>
                    <a:pt x="5715" y="0"/>
                    <a:pt x="5715" y="953"/>
                    <a:pt x="5715" y="953"/>
                  </a:cubicBezTo>
                  <a:cubicBezTo>
                    <a:pt x="4763" y="0"/>
                    <a:pt x="1905" y="0"/>
                    <a:pt x="953" y="0"/>
                  </a:cubicBezTo>
                  <a:lnTo>
                    <a:pt x="0" y="1905"/>
                  </a:lnTo>
                  <a:cubicBezTo>
                    <a:pt x="0" y="2858"/>
                    <a:pt x="1905" y="1905"/>
                    <a:pt x="1905" y="2858"/>
                  </a:cubicBezTo>
                  <a:lnTo>
                    <a:pt x="953" y="2858"/>
                  </a:lnTo>
                  <a:cubicBezTo>
                    <a:pt x="3810" y="2858"/>
                    <a:pt x="953" y="4763"/>
                    <a:pt x="1905" y="5715"/>
                  </a:cubicBezTo>
                  <a:cubicBezTo>
                    <a:pt x="1905" y="3810"/>
                    <a:pt x="953" y="1905"/>
                    <a:pt x="2857" y="1905"/>
                  </a:cubicBezTo>
                  <a:cubicBezTo>
                    <a:pt x="5715" y="7620"/>
                    <a:pt x="7620" y="-1905"/>
                    <a:pt x="10478" y="1905"/>
                  </a:cubicBezTo>
                  <a:cubicBezTo>
                    <a:pt x="11430" y="1905"/>
                    <a:pt x="12382" y="3810"/>
                    <a:pt x="12382" y="3810"/>
                  </a:cubicBezTo>
                  <a:cubicBezTo>
                    <a:pt x="13335" y="2858"/>
                    <a:pt x="12382" y="953"/>
                    <a:pt x="11430" y="0"/>
                  </a:cubicBezTo>
                  <a:cubicBezTo>
                    <a:pt x="10478" y="2858"/>
                    <a:pt x="8573" y="953"/>
                    <a:pt x="57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5" name="Freeform: Shape 1714">
              <a:extLst>
                <a:ext uri="{FF2B5EF4-FFF2-40B4-BE49-F238E27FC236}">
                  <a16:creationId xmlns:a16="http://schemas.microsoft.com/office/drawing/2014/main" id="{D172EBC7-81F1-4DF8-BD41-D340A8DF9127}"/>
                </a:ext>
              </a:extLst>
            </p:cNvPr>
            <p:cNvSpPr/>
            <p:nvPr/>
          </p:nvSpPr>
          <p:spPr>
            <a:xfrm>
              <a:off x="5848023" y="5234653"/>
              <a:ext cx="3051" cy="4762"/>
            </a:xfrm>
            <a:custGeom>
              <a:avLst/>
              <a:gdLst>
                <a:gd name="connsiteX0" fmla="*/ 2858 w 3051"/>
                <a:gd name="connsiteY0" fmla="*/ 4763 h 4762"/>
                <a:gd name="connsiteX1" fmla="*/ 953 w 3051"/>
                <a:gd name="connsiteY1" fmla="*/ 0 h 4762"/>
                <a:gd name="connsiteX2" fmla="*/ 953 w 3051"/>
                <a:gd name="connsiteY2" fmla="*/ 953 h 4762"/>
                <a:gd name="connsiteX3" fmla="*/ 0 w 3051"/>
                <a:gd name="connsiteY3" fmla="*/ 0 h 4762"/>
                <a:gd name="connsiteX4" fmla="*/ 2858 w 3051"/>
                <a:gd name="connsiteY4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1" h="4762">
                  <a:moveTo>
                    <a:pt x="2858" y="4763"/>
                  </a:moveTo>
                  <a:cubicBezTo>
                    <a:pt x="3810" y="2857"/>
                    <a:pt x="953" y="953"/>
                    <a:pt x="953" y="0"/>
                  </a:cubicBezTo>
                  <a:lnTo>
                    <a:pt x="953" y="953"/>
                  </a:lnTo>
                  <a:cubicBezTo>
                    <a:pt x="0" y="953"/>
                    <a:pt x="0" y="0"/>
                    <a:pt x="0" y="0"/>
                  </a:cubicBezTo>
                  <a:cubicBezTo>
                    <a:pt x="953" y="1905"/>
                    <a:pt x="2858" y="1905"/>
                    <a:pt x="2858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6" name="Freeform: Shape 1715">
              <a:extLst>
                <a:ext uri="{FF2B5EF4-FFF2-40B4-BE49-F238E27FC236}">
                  <a16:creationId xmlns:a16="http://schemas.microsoft.com/office/drawing/2014/main" id="{DA3DD29B-7A96-4DD2-8B14-CBB4F274DF10}"/>
                </a:ext>
              </a:extLst>
            </p:cNvPr>
            <p:cNvSpPr/>
            <p:nvPr/>
          </p:nvSpPr>
          <p:spPr>
            <a:xfrm>
              <a:off x="5814489" y="5283230"/>
              <a:ext cx="4133" cy="5714"/>
            </a:xfrm>
            <a:custGeom>
              <a:avLst/>
              <a:gdLst>
                <a:gd name="connsiteX0" fmla="*/ 197 w 4133"/>
                <a:gd name="connsiteY0" fmla="*/ 0 h 5714"/>
                <a:gd name="connsiteX1" fmla="*/ 1150 w 4133"/>
                <a:gd name="connsiteY1" fmla="*/ 3810 h 5714"/>
                <a:gd name="connsiteX2" fmla="*/ 4007 w 4133"/>
                <a:gd name="connsiteY2" fmla="*/ 5715 h 5714"/>
                <a:gd name="connsiteX3" fmla="*/ 1150 w 4133"/>
                <a:gd name="connsiteY3" fmla="*/ 0 h 5714"/>
                <a:gd name="connsiteX4" fmla="*/ 197 w 4133"/>
                <a:gd name="connsiteY4" fmla="*/ 0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3" h="5714">
                  <a:moveTo>
                    <a:pt x="197" y="0"/>
                  </a:moveTo>
                  <a:cubicBezTo>
                    <a:pt x="-755" y="1905"/>
                    <a:pt x="2102" y="952"/>
                    <a:pt x="1150" y="3810"/>
                  </a:cubicBezTo>
                  <a:cubicBezTo>
                    <a:pt x="3055" y="1905"/>
                    <a:pt x="3055" y="5715"/>
                    <a:pt x="4007" y="5715"/>
                  </a:cubicBezTo>
                  <a:cubicBezTo>
                    <a:pt x="4960" y="2857"/>
                    <a:pt x="197" y="1905"/>
                    <a:pt x="1150" y="0"/>
                  </a:cubicBezTo>
                  <a:lnTo>
                    <a:pt x="19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7" name="Freeform: Shape 1716">
              <a:extLst>
                <a:ext uri="{FF2B5EF4-FFF2-40B4-BE49-F238E27FC236}">
                  <a16:creationId xmlns:a16="http://schemas.microsoft.com/office/drawing/2014/main" id="{FC37CC6D-F3A7-45FB-B7BE-499FB7DBD57C}"/>
                </a:ext>
              </a:extLst>
            </p:cNvPr>
            <p:cNvSpPr/>
            <p:nvPr/>
          </p:nvSpPr>
          <p:spPr>
            <a:xfrm>
              <a:off x="5857548" y="5036771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8" name="Freeform: Shape 1717">
              <a:extLst>
                <a:ext uri="{FF2B5EF4-FFF2-40B4-BE49-F238E27FC236}">
                  <a16:creationId xmlns:a16="http://schemas.microsoft.com/office/drawing/2014/main" id="{250F35DE-193F-4E04-878E-AF2A3191A2C3}"/>
                </a:ext>
              </a:extLst>
            </p:cNvPr>
            <p:cNvSpPr/>
            <p:nvPr/>
          </p:nvSpPr>
          <p:spPr>
            <a:xfrm>
              <a:off x="5856596" y="5037485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cubicBezTo>
                    <a:pt x="952" y="0"/>
                    <a:pt x="0" y="953"/>
                    <a:pt x="0" y="953"/>
                  </a:cubicBezTo>
                  <a:cubicBezTo>
                    <a:pt x="0" y="953"/>
                    <a:pt x="0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9" name="Freeform: Shape 1718">
              <a:extLst>
                <a:ext uri="{FF2B5EF4-FFF2-40B4-BE49-F238E27FC236}">
                  <a16:creationId xmlns:a16="http://schemas.microsoft.com/office/drawing/2014/main" id="{155A8621-1A31-474A-91A8-A6F55CCBFEA7}"/>
                </a:ext>
              </a:extLst>
            </p:cNvPr>
            <p:cNvSpPr/>
            <p:nvPr/>
          </p:nvSpPr>
          <p:spPr>
            <a:xfrm>
              <a:off x="5844214" y="5039390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0 h 952"/>
                <a:gd name="connsiteX3" fmla="*/ 0 w 952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95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0" name="Freeform: Shape 1719">
              <a:extLst>
                <a:ext uri="{FF2B5EF4-FFF2-40B4-BE49-F238E27FC236}">
                  <a16:creationId xmlns:a16="http://schemas.microsoft.com/office/drawing/2014/main" id="{32A201F8-23EF-42A0-BF38-0D15BA1D61DC}"/>
                </a:ext>
              </a:extLst>
            </p:cNvPr>
            <p:cNvSpPr/>
            <p:nvPr/>
          </p:nvSpPr>
          <p:spPr>
            <a:xfrm>
              <a:off x="5875646" y="50727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1" name="Freeform: Shape 1720">
              <a:extLst>
                <a:ext uri="{FF2B5EF4-FFF2-40B4-BE49-F238E27FC236}">
                  <a16:creationId xmlns:a16="http://schemas.microsoft.com/office/drawing/2014/main" id="{C8FDA9BB-94AC-4FD7-9138-FA181FCDDE08}"/>
                </a:ext>
              </a:extLst>
            </p:cNvPr>
            <p:cNvSpPr/>
            <p:nvPr/>
          </p:nvSpPr>
          <p:spPr>
            <a:xfrm>
              <a:off x="5809923" y="5056535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953" y="953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2" name="Freeform: Shape 1721">
              <a:extLst>
                <a:ext uri="{FF2B5EF4-FFF2-40B4-BE49-F238E27FC236}">
                  <a16:creationId xmlns:a16="http://schemas.microsoft.com/office/drawing/2014/main" id="{8D13C769-F122-4B3B-8E9F-150C60D542B2}"/>
                </a:ext>
              </a:extLst>
            </p:cNvPr>
            <p:cNvSpPr/>
            <p:nvPr/>
          </p:nvSpPr>
          <p:spPr>
            <a:xfrm>
              <a:off x="5844214" y="5040343"/>
              <a:ext cx="9525" cy="2857"/>
            </a:xfrm>
            <a:custGeom>
              <a:avLst/>
              <a:gdLst>
                <a:gd name="connsiteX0" fmla="*/ 0 w 9525"/>
                <a:gd name="connsiteY0" fmla="*/ 0 h 2857"/>
                <a:gd name="connsiteX1" fmla="*/ 0 w 9525"/>
                <a:gd name="connsiteY1" fmla="*/ 2857 h 2857"/>
                <a:gd name="connsiteX2" fmla="*/ 0 w 952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">
                  <a:moveTo>
                    <a:pt x="0" y="0"/>
                  </a:moveTo>
                  <a:cubicBezTo>
                    <a:pt x="0" y="952"/>
                    <a:pt x="0" y="1905"/>
                    <a:pt x="0" y="2857"/>
                  </a:cubicBezTo>
                  <a:cubicBezTo>
                    <a:pt x="0" y="1905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3" name="Freeform: Shape 1722">
              <a:extLst>
                <a:ext uri="{FF2B5EF4-FFF2-40B4-BE49-F238E27FC236}">
                  <a16:creationId xmlns:a16="http://schemas.microsoft.com/office/drawing/2014/main" id="{5F944565-D914-4FE0-9240-BB3CD203B897}"/>
                </a:ext>
              </a:extLst>
            </p:cNvPr>
            <p:cNvSpPr/>
            <p:nvPr/>
          </p:nvSpPr>
          <p:spPr>
            <a:xfrm>
              <a:off x="5845166" y="5054630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  <a:gd name="connsiteX3" fmla="*/ 953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953" y="0"/>
                    <a:pt x="0" y="0"/>
                    <a:pt x="953" y="0"/>
                  </a:cubicBezTo>
                  <a:cubicBezTo>
                    <a:pt x="953" y="0"/>
                    <a:pt x="0" y="0"/>
                    <a:pt x="0" y="0"/>
                  </a:cubicBez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4" name="Freeform: Shape 1723">
              <a:extLst>
                <a:ext uri="{FF2B5EF4-FFF2-40B4-BE49-F238E27FC236}">
                  <a16:creationId xmlns:a16="http://schemas.microsoft.com/office/drawing/2014/main" id="{5BEABA5F-0A0C-4C25-BDF3-451EE595FD74}"/>
                </a:ext>
              </a:extLst>
            </p:cNvPr>
            <p:cNvSpPr/>
            <p:nvPr/>
          </p:nvSpPr>
          <p:spPr>
            <a:xfrm>
              <a:off x="5875646" y="5070822"/>
              <a:ext cx="2857" cy="4762"/>
            </a:xfrm>
            <a:custGeom>
              <a:avLst/>
              <a:gdLst>
                <a:gd name="connsiteX0" fmla="*/ 2857 w 2857"/>
                <a:gd name="connsiteY0" fmla="*/ 4763 h 4762"/>
                <a:gd name="connsiteX1" fmla="*/ 952 w 2857"/>
                <a:gd name="connsiteY1" fmla="*/ 0 h 4762"/>
                <a:gd name="connsiteX2" fmla="*/ 0 w 2857"/>
                <a:gd name="connsiteY2" fmla="*/ 2858 h 4762"/>
                <a:gd name="connsiteX3" fmla="*/ 2857 w 2857"/>
                <a:gd name="connsiteY3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762">
                  <a:moveTo>
                    <a:pt x="2857" y="4763"/>
                  </a:moveTo>
                  <a:cubicBezTo>
                    <a:pt x="2857" y="2858"/>
                    <a:pt x="952" y="1905"/>
                    <a:pt x="952" y="0"/>
                  </a:cubicBezTo>
                  <a:cubicBezTo>
                    <a:pt x="952" y="953"/>
                    <a:pt x="952" y="1905"/>
                    <a:pt x="0" y="2858"/>
                  </a:cubicBezTo>
                  <a:cubicBezTo>
                    <a:pt x="952" y="953"/>
                    <a:pt x="1905" y="3810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5" name="Freeform: Shape 1724">
              <a:extLst>
                <a:ext uri="{FF2B5EF4-FFF2-40B4-BE49-F238E27FC236}">
                  <a16:creationId xmlns:a16="http://schemas.microsoft.com/office/drawing/2014/main" id="{D205E859-5709-4A5B-8699-BA59FFBF2FB0}"/>
                </a:ext>
              </a:extLst>
            </p:cNvPr>
            <p:cNvSpPr/>
            <p:nvPr/>
          </p:nvSpPr>
          <p:spPr>
            <a:xfrm>
              <a:off x="5867073" y="50774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6" name="Freeform: Shape 1725">
              <a:extLst>
                <a:ext uri="{FF2B5EF4-FFF2-40B4-BE49-F238E27FC236}">
                  <a16:creationId xmlns:a16="http://schemas.microsoft.com/office/drawing/2014/main" id="{1F01F8DE-5821-44FB-8A97-961CEF537AEB}"/>
                </a:ext>
              </a:extLst>
            </p:cNvPr>
            <p:cNvSpPr/>
            <p:nvPr/>
          </p:nvSpPr>
          <p:spPr>
            <a:xfrm>
              <a:off x="5868978" y="508987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7" name="Freeform: Shape 1726">
              <a:extLst>
                <a:ext uri="{FF2B5EF4-FFF2-40B4-BE49-F238E27FC236}">
                  <a16:creationId xmlns:a16="http://schemas.microsoft.com/office/drawing/2014/main" id="{E40E2D6A-A2BC-4CE5-AB90-5E2764D32FEF}"/>
                </a:ext>
              </a:extLst>
            </p:cNvPr>
            <p:cNvSpPr/>
            <p:nvPr/>
          </p:nvSpPr>
          <p:spPr>
            <a:xfrm>
              <a:off x="5797541" y="5303947"/>
              <a:ext cx="4762" cy="4048"/>
            </a:xfrm>
            <a:custGeom>
              <a:avLst/>
              <a:gdLst>
                <a:gd name="connsiteX0" fmla="*/ 1905 w 4762"/>
                <a:gd name="connsiteY0" fmla="*/ 238 h 4048"/>
                <a:gd name="connsiteX1" fmla="*/ 0 w 4762"/>
                <a:gd name="connsiteY1" fmla="*/ 1191 h 4048"/>
                <a:gd name="connsiteX2" fmla="*/ 4763 w 4762"/>
                <a:gd name="connsiteY2" fmla="*/ 4048 h 4048"/>
                <a:gd name="connsiteX3" fmla="*/ 1905 w 4762"/>
                <a:gd name="connsiteY3" fmla="*/ 238 h 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4048">
                  <a:moveTo>
                    <a:pt x="1905" y="238"/>
                  </a:moveTo>
                  <a:cubicBezTo>
                    <a:pt x="0" y="238"/>
                    <a:pt x="953" y="-714"/>
                    <a:pt x="0" y="1191"/>
                  </a:cubicBezTo>
                  <a:cubicBezTo>
                    <a:pt x="2857" y="4048"/>
                    <a:pt x="2857" y="238"/>
                    <a:pt x="4763" y="4048"/>
                  </a:cubicBezTo>
                  <a:cubicBezTo>
                    <a:pt x="3810" y="1191"/>
                    <a:pt x="1905" y="2143"/>
                    <a:pt x="1905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8" name="Freeform: Shape 1727">
              <a:extLst>
                <a:ext uri="{FF2B5EF4-FFF2-40B4-BE49-F238E27FC236}">
                  <a16:creationId xmlns:a16="http://schemas.microsoft.com/office/drawing/2014/main" id="{626B9F48-A6F3-43CC-84A4-3D8BDEE24977}"/>
                </a:ext>
              </a:extLst>
            </p:cNvPr>
            <p:cNvSpPr/>
            <p:nvPr/>
          </p:nvSpPr>
          <p:spPr>
            <a:xfrm>
              <a:off x="5842155" y="5226080"/>
              <a:ext cx="6821" cy="3809"/>
            </a:xfrm>
            <a:custGeom>
              <a:avLst/>
              <a:gdLst>
                <a:gd name="connsiteX0" fmla="*/ 6821 w 6821"/>
                <a:gd name="connsiteY0" fmla="*/ 1905 h 3809"/>
                <a:gd name="connsiteX1" fmla="*/ 3011 w 6821"/>
                <a:gd name="connsiteY1" fmla="*/ 952 h 3809"/>
                <a:gd name="connsiteX2" fmla="*/ 1106 w 6821"/>
                <a:gd name="connsiteY2" fmla="*/ 0 h 3809"/>
                <a:gd name="connsiteX3" fmla="*/ 154 w 6821"/>
                <a:gd name="connsiteY3" fmla="*/ 2857 h 3809"/>
                <a:gd name="connsiteX4" fmla="*/ 2059 w 6821"/>
                <a:gd name="connsiteY4" fmla="*/ 2857 h 3809"/>
                <a:gd name="connsiteX5" fmla="*/ 3011 w 6821"/>
                <a:gd name="connsiteY5" fmla="*/ 3810 h 3809"/>
                <a:gd name="connsiteX6" fmla="*/ 2059 w 6821"/>
                <a:gd name="connsiteY6" fmla="*/ 2857 h 3809"/>
                <a:gd name="connsiteX7" fmla="*/ 6821 w 6821"/>
                <a:gd name="connsiteY7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21" h="3809">
                  <a:moveTo>
                    <a:pt x="6821" y="1905"/>
                  </a:moveTo>
                  <a:cubicBezTo>
                    <a:pt x="5869" y="952"/>
                    <a:pt x="4916" y="0"/>
                    <a:pt x="3011" y="952"/>
                  </a:cubicBezTo>
                  <a:cubicBezTo>
                    <a:pt x="2059" y="952"/>
                    <a:pt x="1106" y="952"/>
                    <a:pt x="1106" y="0"/>
                  </a:cubicBezTo>
                  <a:cubicBezTo>
                    <a:pt x="-1751" y="0"/>
                    <a:pt x="2059" y="2857"/>
                    <a:pt x="154" y="2857"/>
                  </a:cubicBezTo>
                  <a:cubicBezTo>
                    <a:pt x="154" y="2857"/>
                    <a:pt x="1106" y="1905"/>
                    <a:pt x="2059" y="2857"/>
                  </a:cubicBezTo>
                  <a:lnTo>
                    <a:pt x="3011" y="3810"/>
                  </a:lnTo>
                  <a:cubicBezTo>
                    <a:pt x="3011" y="3810"/>
                    <a:pt x="3011" y="2857"/>
                    <a:pt x="2059" y="2857"/>
                  </a:cubicBezTo>
                  <a:cubicBezTo>
                    <a:pt x="3964" y="1905"/>
                    <a:pt x="4916" y="952"/>
                    <a:pt x="682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9" name="Freeform: Shape 1728">
              <a:extLst>
                <a:ext uri="{FF2B5EF4-FFF2-40B4-BE49-F238E27FC236}">
                  <a16:creationId xmlns:a16="http://schemas.microsoft.com/office/drawing/2014/main" id="{29C32A39-5330-481A-9689-D1F3971EA226}"/>
                </a:ext>
              </a:extLst>
            </p:cNvPr>
            <p:cNvSpPr/>
            <p:nvPr/>
          </p:nvSpPr>
          <p:spPr>
            <a:xfrm>
              <a:off x="5855644" y="5211793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2 h 952"/>
                <a:gd name="connsiteX2" fmla="*/ 952 w 952"/>
                <a:gd name="connsiteY2" fmla="*/ 952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2"/>
                  </a:lnTo>
                  <a:cubicBezTo>
                    <a:pt x="0" y="952"/>
                    <a:pt x="952" y="952"/>
                    <a:pt x="952" y="9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0" name="Freeform: Shape 1729">
              <a:extLst>
                <a:ext uri="{FF2B5EF4-FFF2-40B4-BE49-F238E27FC236}">
                  <a16:creationId xmlns:a16="http://schemas.microsoft.com/office/drawing/2014/main" id="{039D16BE-48D0-40EE-BD90-019EDC8A948B}"/>
                </a:ext>
              </a:extLst>
            </p:cNvPr>
            <p:cNvSpPr/>
            <p:nvPr/>
          </p:nvSpPr>
          <p:spPr>
            <a:xfrm>
              <a:off x="5855882" y="521369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1" name="Freeform: Shape 1730">
              <a:extLst>
                <a:ext uri="{FF2B5EF4-FFF2-40B4-BE49-F238E27FC236}">
                  <a16:creationId xmlns:a16="http://schemas.microsoft.com/office/drawing/2014/main" id="{7D71C32D-5C92-4D5E-8718-942F1369D940}"/>
                </a:ext>
              </a:extLst>
            </p:cNvPr>
            <p:cNvSpPr/>
            <p:nvPr/>
          </p:nvSpPr>
          <p:spPr>
            <a:xfrm>
              <a:off x="5839689" y="5215603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2" name="Freeform: Shape 1731">
              <a:extLst>
                <a:ext uri="{FF2B5EF4-FFF2-40B4-BE49-F238E27FC236}">
                  <a16:creationId xmlns:a16="http://schemas.microsoft.com/office/drawing/2014/main" id="{B7A9A050-7486-4E7B-8EF1-373E2C1029A2}"/>
                </a:ext>
              </a:extLst>
            </p:cNvPr>
            <p:cNvSpPr/>
            <p:nvPr/>
          </p:nvSpPr>
          <p:spPr>
            <a:xfrm>
              <a:off x="5829926" y="5208935"/>
              <a:ext cx="22859" cy="10477"/>
            </a:xfrm>
            <a:custGeom>
              <a:avLst/>
              <a:gdLst>
                <a:gd name="connsiteX0" fmla="*/ 0 w 22859"/>
                <a:gd name="connsiteY0" fmla="*/ 953 h 10477"/>
                <a:gd name="connsiteX1" fmla="*/ 952 w 22859"/>
                <a:gd name="connsiteY1" fmla="*/ 4763 h 10477"/>
                <a:gd name="connsiteX2" fmla="*/ 2857 w 22859"/>
                <a:gd name="connsiteY2" fmla="*/ 3810 h 10477"/>
                <a:gd name="connsiteX3" fmla="*/ 4763 w 22859"/>
                <a:gd name="connsiteY3" fmla="*/ 7620 h 10477"/>
                <a:gd name="connsiteX4" fmla="*/ 9525 w 22859"/>
                <a:gd name="connsiteY4" fmla="*/ 7620 h 10477"/>
                <a:gd name="connsiteX5" fmla="*/ 14288 w 22859"/>
                <a:gd name="connsiteY5" fmla="*/ 10478 h 10477"/>
                <a:gd name="connsiteX6" fmla="*/ 22860 w 22859"/>
                <a:gd name="connsiteY6" fmla="*/ 6668 h 10477"/>
                <a:gd name="connsiteX7" fmla="*/ 22860 w 22859"/>
                <a:gd name="connsiteY7" fmla="*/ 4763 h 10477"/>
                <a:gd name="connsiteX8" fmla="*/ 20955 w 22859"/>
                <a:gd name="connsiteY8" fmla="*/ 3810 h 10477"/>
                <a:gd name="connsiteX9" fmla="*/ 20955 w 22859"/>
                <a:gd name="connsiteY9" fmla="*/ 5715 h 10477"/>
                <a:gd name="connsiteX10" fmla="*/ 8572 w 22859"/>
                <a:gd name="connsiteY10" fmla="*/ 4763 h 10477"/>
                <a:gd name="connsiteX11" fmla="*/ 8572 w 22859"/>
                <a:gd name="connsiteY11" fmla="*/ 1905 h 10477"/>
                <a:gd name="connsiteX12" fmla="*/ 5715 w 22859"/>
                <a:gd name="connsiteY12" fmla="*/ 0 h 10477"/>
                <a:gd name="connsiteX13" fmla="*/ 4763 w 22859"/>
                <a:gd name="connsiteY13" fmla="*/ 1905 h 10477"/>
                <a:gd name="connsiteX14" fmla="*/ 6668 w 22859"/>
                <a:gd name="connsiteY14" fmla="*/ 2858 h 10477"/>
                <a:gd name="connsiteX15" fmla="*/ 0 w 22859"/>
                <a:gd name="connsiteY15" fmla="*/ 953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859" h="10477">
                  <a:moveTo>
                    <a:pt x="0" y="953"/>
                  </a:moveTo>
                  <a:lnTo>
                    <a:pt x="952" y="4763"/>
                  </a:lnTo>
                  <a:cubicBezTo>
                    <a:pt x="1905" y="1905"/>
                    <a:pt x="2857" y="6668"/>
                    <a:pt x="2857" y="3810"/>
                  </a:cubicBezTo>
                  <a:cubicBezTo>
                    <a:pt x="4763" y="3810"/>
                    <a:pt x="6668" y="6668"/>
                    <a:pt x="4763" y="7620"/>
                  </a:cubicBezTo>
                  <a:cubicBezTo>
                    <a:pt x="7620" y="10478"/>
                    <a:pt x="7620" y="4763"/>
                    <a:pt x="9525" y="7620"/>
                  </a:cubicBezTo>
                  <a:cubicBezTo>
                    <a:pt x="11430" y="6668"/>
                    <a:pt x="14288" y="9525"/>
                    <a:pt x="14288" y="10478"/>
                  </a:cubicBezTo>
                  <a:cubicBezTo>
                    <a:pt x="16193" y="8572"/>
                    <a:pt x="20955" y="7620"/>
                    <a:pt x="22860" y="6668"/>
                  </a:cubicBezTo>
                  <a:lnTo>
                    <a:pt x="22860" y="4763"/>
                  </a:lnTo>
                  <a:cubicBezTo>
                    <a:pt x="21907" y="3810"/>
                    <a:pt x="20955" y="6668"/>
                    <a:pt x="20955" y="3810"/>
                  </a:cubicBezTo>
                  <a:lnTo>
                    <a:pt x="20955" y="5715"/>
                  </a:lnTo>
                  <a:cubicBezTo>
                    <a:pt x="16193" y="2858"/>
                    <a:pt x="11430" y="5715"/>
                    <a:pt x="8572" y="4763"/>
                  </a:cubicBezTo>
                  <a:lnTo>
                    <a:pt x="8572" y="1905"/>
                  </a:lnTo>
                  <a:cubicBezTo>
                    <a:pt x="6668" y="2858"/>
                    <a:pt x="6668" y="953"/>
                    <a:pt x="5715" y="0"/>
                  </a:cubicBezTo>
                  <a:cubicBezTo>
                    <a:pt x="6668" y="1905"/>
                    <a:pt x="5715" y="953"/>
                    <a:pt x="4763" y="1905"/>
                  </a:cubicBezTo>
                  <a:cubicBezTo>
                    <a:pt x="5715" y="1905"/>
                    <a:pt x="6668" y="953"/>
                    <a:pt x="6668" y="2858"/>
                  </a:cubicBezTo>
                  <a:cubicBezTo>
                    <a:pt x="4763" y="3810"/>
                    <a:pt x="952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3" name="Freeform: Shape 1732">
              <a:extLst>
                <a:ext uri="{FF2B5EF4-FFF2-40B4-BE49-F238E27FC236}">
                  <a16:creationId xmlns:a16="http://schemas.microsoft.com/office/drawing/2014/main" id="{733DC0AB-AE4C-49B2-B909-F072D76BC87D}"/>
                </a:ext>
              </a:extLst>
            </p:cNvPr>
            <p:cNvSpPr/>
            <p:nvPr/>
          </p:nvSpPr>
          <p:spPr>
            <a:xfrm>
              <a:off x="5791674" y="5307995"/>
              <a:ext cx="2057" cy="2949"/>
            </a:xfrm>
            <a:custGeom>
              <a:avLst/>
              <a:gdLst>
                <a:gd name="connsiteX0" fmla="*/ 152 w 2057"/>
                <a:gd name="connsiteY0" fmla="*/ 0 h 2949"/>
                <a:gd name="connsiteX1" fmla="*/ 2057 w 2057"/>
                <a:gd name="connsiteY1" fmla="*/ 1905 h 2949"/>
                <a:gd name="connsiteX2" fmla="*/ 152 w 2057"/>
                <a:gd name="connsiteY2" fmla="*/ 0 h 2949"/>
                <a:gd name="connsiteX3" fmla="*/ 152 w 2057"/>
                <a:gd name="connsiteY3" fmla="*/ 0 h 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" h="2949">
                  <a:moveTo>
                    <a:pt x="152" y="0"/>
                  </a:moveTo>
                  <a:cubicBezTo>
                    <a:pt x="152" y="953"/>
                    <a:pt x="-800" y="4763"/>
                    <a:pt x="2057" y="1905"/>
                  </a:cubicBezTo>
                  <a:lnTo>
                    <a:pt x="152" y="0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4" name="Freeform: Shape 1733">
              <a:extLst>
                <a:ext uri="{FF2B5EF4-FFF2-40B4-BE49-F238E27FC236}">
                  <a16:creationId xmlns:a16="http://schemas.microsoft.com/office/drawing/2014/main" id="{23AAB828-1496-4F2B-8EF5-CEFCF685EE5A}"/>
                </a:ext>
              </a:extLst>
            </p:cNvPr>
            <p:cNvSpPr/>
            <p:nvPr/>
          </p:nvSpPr>
          <p:spPr>
            <a:xfrm>
              <a:off x="5813734" y="5210840"/>
              <a:ext cx="25824" cy="18364"/>
            </a:xfrm>
            <a:custGeom>
              <a:avLst/>
              <a:gdLst>
                <a:gd name="connsiteX0" fmla="*/ 20955 w 25824"/>
                <a:gd name="connsiteY0" fmla="*/ 10478 h 18364"/>
                <a:gd name="connsiteX1" fmla="*/ 18098 w 25824"/>
                <a:gd name="connsiteY1" fmla="*/ 9525 h 18364"/>
                <a:gd name="connsiteX2" fmla="*/ 18098 w 25824"/>
                <a:gd name="connsiteY2" fmla="*/ 7620 h 18364"/>
                <a:gd name="connsiteX3" fmla="*/ 15240 w 25824"/>
                <a:gd name="connsiteY3" fmla="*/ 9525 h 18364"/>
                <a:gd name="connsiteX4" fmla="*/ 14288 w 25824"/>
                <a:gd name="connsiteY4" fmla="*/ 4763 h 18364"/>
                <a:gd name="connsiteX5" fmla="*/ 16193 w 25824"/>
                <a:gd name="connsiteY5" fmla="*/ 6667 h 18364"/>
                <a:gd name="connsiteX6" fmla="*/ 20002 w 25824"/>
                <a:gd name="connsiteY6" fmla="*/ 4763 h 18364"/>
                <a:gd name="connsiteX7" fmla="*/ 13335 w 25824"/>
                <a:gd name="connsiteY7" fmla="*/ 0 h 18364"/>
                <a:gd name="connsiteX8" fmla="*/ 11430 w 25824"/>
                <a:gd name="connsiteY8" fmla="*/ 953 h 18364"/>
                <a:gd name="connsiteX9" fmla="*/ 13335 w 25824"/>
                <a:gd name="connsiteY9" fmla="*/ 1905 h 18364"/>
                <a:gd name="connsiteX10" fmla="*/ 14288 w 25824"/>
                <a:gd name="connsiteY10" fmla="*/ 7620 h 18364"/>
                <a:gd name="connsiteX11" fmla="*/ 12382 w 25824"/>
                <a:gd name="connsiteY11" fmla="*/ 6667 h 18364"/>
                <a:gd name="connsiteX12" fmla="*/ 6668 w 25824"/>
                <a:gd name="connsiteY12" fmla="*/ 7620 h 18364"/>
                <a:gd name="connsiteX13" fmla="*/ 6668 w 25824"/>
                <a:gd name="connsiteY13" fmla="*/ 9525 h 18364"/>
                <a:gd name="connsiteX14" fmla="*/ 952 w 25824"/>
                <a:gd name="connsiteY14" fmla="*/ 7620 h 18364"/>
                <a:gd name="connsiteX15" fmla="*/ 0 w 25824"/>
                <a:gd name="connsiteY15" fmla="*/ 11430 h 18364"/>
                <a:gd name="connsiteX16" fmla="*/ 1905 w 25824"/>
                <a:gd name="connsiteY16" fmla="*/ 12382 h 18364"/>
                <a:gd name="connsiteX17" fmla="*/ 1905 w 25824"/>
                <a:gd name="connsiteY17" fmla="*/ 11430 h 18364"/>
                <a:gd name="connsiteX18" fmla="*/ 3810 w 25824"/>
                <a:gd name="connsiteY18" fmla="*/ 12382 h 18364"/>
                <a:gd name="connsiteX19" fmla="*/ 2857 w 25824"/>
                <a:gd name="connsiteY19" fmla="*/ 10478 h 18364"/>
                <a:gd name="connsiteX20" fmla="*/ 4763 w 25824"/>
                <a:gd name="connsiteY20" fmla="*/ 11430 h 18364"/>
                <a:gd name="connsiteX21" fmla="*/ 4763 w 25824"/>
                <a:gd name="connsiteY21" fmla="*/ 10478 h 18364"/>
                <a:gd name="connsiteX22" fmla="*/ 5715 w 25824"/>
                <a:gd name="connsiteY22" fmla="*/ 13335 h 18364"/>
                <a:gd name="connsiteX23" fmla="*/ 6668 w 25824"/>
                <a:gd name="connsiteY23" fmla="*/ 10478 h 18364"/>
                <a:gd name="connsiteX24" fmla="*/ 8573 w 25824"/>
                <a:gd name="connsiteY24" fmla="*/ 13335 h 18364"/>
                <a:gd name="connsiteX25" fmla="*/ 8573 w 25824"/>
                <a:gd name="connsiteY25" fmla="*/ 12382 h 18364"/>
                <a:gd name="connsiteX26" fmla="*/ 13335 w 25824"/>
                <a:gd name="connsiteY26" fmla="*/ 17145 h 18364"/>
                <a:gd name="connsiteX27" fmla="*/ 15240 w 25824"/>
                <a:gd name="connsiteY27" fmla="*/ 15240 h 18364"/>
                <a:gd name="connsiteX28" fmla="*/ 14288 w 25824"/>
                <a:gd name="connsiteY28" fmla="*/ 12382 h 18364"/>
                <a:gd name="connsiteX29" fmla="*/ 15240 w 25824"/>
                <a:gd name="connsiteY29" fmla="*/ 14288 h 18364"/>
                <a:gd name="connsiteX30" fmla="*/ 15240 w 25824"/>
                <a:gd name="connsiteY30" fmla="*/ 11430 h 18364"/>
                <a:gd name="connsiteX31" fmla="*/ 17145 w 25824"/>
                <a:gd name="connsiteY31" fmla="*/ 11430 h 18364"/>
                <a:gd name="connsiteX32" fmla="*/ 17145 w 25824"/>
                <a:gd name="connsiteY32" fmla="*/ 17145 h 18364"/>
                <a:gd name="connsiteX33" fmla="*/ 16193 w 25824"/>
                <a:gd name="connsiteY33" fmla="*/ 17145 h 18364"/>
                <a:gd name="connsiteX34" fmla="*/ 18098 w 25824"/>
                <a:gd name="connsiteY34" fmla="*/ 18097 h 18364"/>
                <a:gd name="connsiteX35" fmla="*/ 20002 w 25824"/>
                <a:gd name="connsiteY35" fmla="*/ 15240 h 18364"/>
                <a:gd name="connsiteX36" fmla="*/ 25718 w 25824"/>
                <a:gd name="connsiteY36" fmla="*/ 16192 h 18364"/>
                <a:gd name="connsiteX37" fmla="*/ 20955 w 25824"/>
                <a:gd name="connsiteY37" fmla="*/ 10478 h 1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824" h="18364">
                  <a:moveTo>
                    <a:pt x="20955" y="10478"/>
                  </a:moveTo>
                  <a:lnTo>
                    <a:pt x="18098" y="9525"/>
                  </a:lnTo>
                  <a:lnTo>
                    <a:pt x="18098" y="7620"/>
                  </a:lnTo>
                  <a:cubicBezTo>
                    <a:pt x="17145" y="7620"/>
                    <a:pt x="18098" y="11430"/>
                    <a:pt x="15240" y="9525"/>
                  </a:cubicBezTo>
                  <a:cubicBezTo>
                    <a:pt x="15240" y="7620"/>
                    <a:pt x="13335" y="6667"/>
                    <a:pt x="14288" y="4763"/>
                  </a:cubicBezTo>
                  <a:lnTo>
                    <a:pt x="16193" y="6667"/>
                  </a:lnTo>
                  <a:cubicBezTo>
                    <a:pt x="17145" y="2857"/>
                    <a:pt x="18098" y="5715"/>
                    <a:pt x="20002" y="4763"/>
                  </a:cubicBezTo>
                  <a:cubicBezTo>
                    <a:pt x="18098" y="1905"/>
                    <a:pt x="12382" y="4763"/>
                    <a:pt x="13335" y="0"/>
                  </a:cubicBezTo>
                  <a:lnTo>
                    <a:pt x="11430" y="953"/>
                  </a:lnTo>
                  <a:cubicBezTo>
                    <a:pt x="12382" y="1905"/>
                    <a:pt x="12382" y="1905"/>
                    <a:pt x="13335" y="1905"/>
                  </a:cubicBezTo>
                  <a:cubicBezTo>
                    <a:pt x="13335" y="4763"/>
                    <a:pt x="14288" y="5715"/>
                    <a:pt x="14288" y="7620"/>
                  </a:cubicBezTo>
                  <a:cubicBezTo>
                    <a:pt x="13335" y="7620"/>
                    <a:pt x="12382" y="7620"/>
                    <a:pt x="12382" y="6667"/>
                  </a:cubicBezTo>
                  <a:cubicBezTo>
                    <a:pt x="10477" y="7620"/>
                    <a:pt x="9525" y="10478"/>
                    <a:pt x="6668" y="7620"/>
                  </a:cubicBezTo>
                  <a:cubicBezTo>
                    <a:pt x="7620" y="8572"/>
                    <a:pt x="6668" y="9525"/>
                    <a:pt x="6668" y="9525"/>
                  </a:cubicBezTo>
                  <a:cubicBezTo>
                    <a:pt x="4763" y="10478"/>
                    <a:pt x="1905" y="9525"/>
                    <a:pt x="952" y="7620"/>
                  </a:cubicBezTo>
                  <a:cubicBezTo>
                    <a:pt x="952" y="8572"/>
                    <a:pt x="952" y="10478"/>
                    <a:pt x="0" y="11430"/>
                  </a:cubicBezTo>
                  <a:lnTo>
                    <a:pt x="1905" y="12382"/>
                  </a:lnTo>
                  <a:lnTo>
                    <a:pt x="1905" y="11430"/>
                  </a:lnTo>
                  <a:cubicBezTo>
                    <a:pt x="2857" y="11430"/>
                    <a:pt x="2857" y="11430"/>
                    <a:pt x="3810" y="12382"/>
                  </a:cubicBezTo>
                  <a:cubicBezTo>
                    <a:pt x="2857" y="12382"/>
                    <a:pt x="2857" y="11430"/>
                    <a:pt x="2857" y="10478"/>
                  </a:cubicBezTo>
                  <a:cubicBezTo>
                    <a:pt x="3810" y="11430"/>
                    <a:pt x="3810" y="10478"/>
                    <a:pt x="4763" y="11430"/>
                  </a:cubicBezTo>
                  <a:cubicBezTo>
                    <a:pt x="4763" y="10478"/>
                    <a:pt x="4763" y="9525"/>
                    <a:pt x="4763" y="10478"/>
                  </a:cubicBezTo>
                  <a:cubicBezTo>
                    <a:pt x="6668" y="11430"/>
                    <a:pt x="2857" y="13335"/>
                    <a:pt x="5715" y="13335"/>
                  </a:cubicBezTo>
                  <a:cubicBezTo>
                    <a:pt x="4763" y="10478"/>
                    <a:pt x="6668" y="12382"/>
                    <a:pt x="6668" y="10478"/>
                  </a:cubicBezTo>
                  <a:cubicBezTo>
                    <a:pt x="8573" y="10478"/>
                    <a:pt x="7620" y="11430"/>
                    <a:pt x="8573" y="13335"/>
                  </a:cubicBezTo>
                  <a:cubicBezTo>
                    <a:pt x="8573" y="13335"/>
                    <a:pt x="8573" y="12382"/>
                    <a:pt x="8573" y="12382"/>
                  </a:cubicBezTo>
                  <a:cubicBezTo>
                    <a:pt x="10477" y="15240"/>
                    <a:pt x="14288" y="13335"/>
                    <a:pt x="13335" y="17145"/>
                  </a:cubicBezTo>
                  <a:lnTo>
                    <a:pt x="15240" y="15240"/>
                  </a:lnTo>
                  <a:cubicBezTo>
                    <a:pt x="14288" y="15240"/>
                    <a:pt x="13335" y="13335"/>
                    <a:pt x="14288" y="12382"/>
                  </a:cubicBezTo>
                  <a:lnTo>
                    <a:pt x="15240" y="14288"/>
                  </a:lnTo>
                  <a:lnTo>
                    <a:pt x="15240" y="11430"/>
                  </a:lnTo>
                  <a:lnTo>
                    <a:pt x="17145" y="11430"/>
                  </a:lnTo>
                  <a:cubicBezTo>
                    <a:pt x="17145" y="12382"/>
                    <a:pt x="15240" y="16192"/>
                    <a:pt x="17145" y="17145"/>
                  </a:cubicBezTo>
                  <a:lnTo>
                    <a:pt x="16193" y="17145"/>
                  </a:lnTo>
                  <a:cubicBezTo>
                    <a:pt x="16193" y="17145"/>
                    <a:pt x="17145" y="19050"/>
                    <a:pt x="18098" y="18097"/>
                  </a:cubicBezTo>
                  <a:cubicBezTo>
                    <a:pt x="19050" y="17145"/>
                    <a:pt x="19050" y="15240"/>
                    <a:pt x="20002" y="15240"/>
                  </a:cubicBezTo>
                  <a:cubicBezTo>
                    <a:pt x="21907" y="15240"/>
                    <a:pt x="23813" y="15240"/>
                    <a:pt x="25718" y="16192"/>
                  </a:cubicBezTo>
                  <a:cubicBezTo>
                    <a:pt x="26670" y="16192"/>
                    <a:pt x="20955" y="15240"/>
                    <a:pt x="20955" y="10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5" name="Freeform: Shape 1734">
              <a:extLst>
                <a:ext uri="{FF2B5EF4-FFF2-40B4-BE49-F238E27FC236}">
                  <a16:creationId xmlns:a16="http://schemas.microsoft.com/office/drawing/2014/main" id="{12E061FF-AB6B-497B-83E9-7A37ABD1D0C6}"/>
                </a:ext>
              </a:extLst>
            </p:cNvPr>
            <p:cNvSpPr/>
            <p:nvPr/>
          </p:nvSpPr>
          <p:spPr>
            <a:xfrm>
              <a:off x="5830878" y="5229890"/>
              <a:ext cx="423" cy="0"/>
            </a:xfrm>
            <a:custGeom>
              <a:avLst/>
              <a:gdLst>
                <a:gd name="connsiteX0" fmla="*/ 0 w 423"/>
                <a:gd name="connsiteY0" fmla="*/ 0 h 0"/>
                <a:gd name="connsiteX1" fmla="*/ 0 w 423"/>
                <a:gd name="connsiteY1" fmla="*/ 0 h 0"/>
                <a:gd name="connsiteX2" fmla="*/ 0 w 423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>
                  <a:moveTo>
                    <a:pt x="0" y="0"/>
                  </a:moveTo>
                  <a:lnTo>
                    <a:pt x="0" y="0"/>
                  </a:ln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6" name="Freeform: Shape 1735">
              <a:extLst>
                <a:ext uri="{FF2B5EF4-FFF2-40B4-BE49-F238E27FC236}">
                  <a16:creationId xmlns:a16="http://schemas.microsoft.com/office/drawing/2014/main" id="{7177AC87-6E37-46AF-A816-494BC5DC216C}"/>
                </a:ext>
              </a:extLst>
            </p:cNvPr>
            <p:cNvSpPr/>
            <p:nvPr/>
          </p:nvSpPr>
          <p:spPr>
            <a:xfrm>
              <a:off x="5863264" y="5142260"/>
              <a:ext cx="19244" cy="13463"/>
            </a:xfrm>
            <a:custGeom>
              <a:avLst/>
              <a:gdLst>
                <a:gd name="connsiteX0" fmla="*/ 9525 w 19244"/>
                <a:gd name="connsiteY0" fmla="*/ 2858 h 13463"/>
                <a:gd name="connsiteX1" fmla="*/ 5715 w 19244"/>
                <a:gd name="connsiteY1" fmla="*/ 953 h 13463"/>
                <a:gd name="connsiteX2" fmla="*/ 1905 w 19244"/>
                <a:gd name="connsiteY2" fmla="*/ 3810 h 13463"/>
                <a:gd name="connsiteX3" fmla="*/ 952 w 19244"/>
                <a:gd name="connsiteY3" fmla="*/ 1905 h 13463"/>
                <a:gd name="connsiteX4" fmla="*/ 0 w 19244"/>
                <a:gd name="connsiteY4" fmla="*/ 5715 h 13463"/>
                <a:gd name="connsiteX5" fmla="*/ 2857 w 19244"/>
                <a:gd name="connsiteY5" fmla="*/ 9525 h 13463"/>
                <a:gd name="connsiteX6" fmla="*/ 5715 w 19244"/>
                <a:gd name="connsiteY6" fmla="*/ 9525 h 13463"/>
                <a:gd name="connsiteX7" fmla="*/ 6668 w 19244"/>
                <a:gd name="connsiteY7" fmla="*/ 13335 h 13463"/>
                <a:gd name="connsiteX8" fmla="*/ 12382 w 19244"/>
                <a:gd name="connsiteY8" fmla="*/ 12383 h 13463"/>
                <a:gd name="connsiteX9" fmla="*/ 14288 w 19244"/>
                <a:gd name="connsiteY9" fmla="*/ 11430 h 13463"/>
                <a:gd name="connsiteX10" fmla="*/ 9525 w 19244"/>
                <a:gd name="connsiteY10" fmla="*/ 8572 h 13463"/>
                <a:gd name="connsiteX11" fmla="*/ 19050 w 19244"/>
                <a:gd name="connsiteY11" fmla="*/ 5715 h 13463"/>
                <a:gd name="connsiteX12" fmla="*/ 17145 w 19244"/>
                <a:gd name="connsiteY12" fmla="*/ 0 h 13463"/>
                <a:gd name="connsiteX13" fmla="*/ 9525 w 19244"/>
                <a:gd name="connsiteY13" fmla="*/ 2858 h 1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44" h="13463">
                  <a:moveTo>
                    <a:pt x="9525" y="2858"/>
                  </a:moveTo>
                  <a:cubicBezTo>
                    <a:pt x="8572" y="953"/>
                    <a:pt x="5715" y="3810"/>
                    <a:pt x="5715" y="953"/>
                  </a:cubicBezTo>
                  <a:cubicBezTo>
                    <a:pt x="4763" y="6668"/>
                    <a:pt x="2857" y="-1905"/>
                    <a:pt x="1905" y="3810"/>
                  </a:cubicBezTo>
                  <a:lnTo>
                    <a:pt x="952" y="1905"/>
                  </a:lnTo>
                  <a:cubicBezTo>
                    <a:pt x="952" y="3810"/>
                    <a:pt x="0" y="3810"/>
                    <a:pt x="0" y="5715"/>
                  </a:cubicBezTo>
                  <a:cubicBezTo>
                    <a:pt x="952" y="7620"/>
                    <a:pt x="3810" y="6668"/>
                    <a:pt x="2857" y="9525"/>
                  </a:cubicBezTo>
                  <a:lnTo>
                    <a:pt x="5715" y="9525"/>
                  </a:lnTo>
                  <a:cubicBezTo>
                    <a:pt x="6668" y="10478"/>
                    <a:pt x="7620" y="11430"/>
                    <a:pt x="6668" y="13335"/>
                  </a:cubicBezTo>
                  <a:cubicBezTo>
                    <a:pt x="8572" y="14288"/>
                    <a:pt x="11430" y="9525"/>
                    <a:pt x="12382" y="12383"/>
                  </a:cubicBezTo>
                  <a:lnTo>
                    <a:pt x="14288" y="11430"/>
                  </a:lnTo>
                  <a:cubicBezTo>
                    <a:pt x="12382" y="11430"/>
                    <a:pt x="11430" y="8572"/>
                    <a:pt x="9525" y="8572"/>
                  </a:cubicBezTo>
                  <a:cubicBezTo>
                    <a:pt x="13335" y="9525"/>
                    <a:pt x="15240" y="6668"/>
                    <a:pt x="19050" y="5715"/>
                  </a:cubicBezTo>
                  <a:cubicBezTo>
                    <a:pt x="20002" y="2858"/>
                    <a:pt x="17145" y="3810"/>
                    <a:pt x="17145" y="0"/>
                  </a:cubicBezTo>
                  <a:cubicBezTo>
                    <a:pt x="15240" y="0"/>
                    <a:pt x="11430" y="0"/>
                    <a:pt x="952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7" name="Freeform: Shape 1736">
              <a:extLst>
                <a:ext uri="{FF2B5EF4-FFF2-40B4-BE49-F238E27FC236}">
                  <a16:creationId xmlns:a16="http://schemas.microsoft.com/office/drawing/2014/main" id="{7B60881F-3E28-49ED-ADBD-A7799F57E668}"/>
                </a:ext>
              </a:extLst>
            </p:cNvPr>
            <p:cNvSpPr/>
            <p:nvPr/>
          </p:nvSpPr>
          <p:spPr>
            <a:xfrm>
              <a:off x="5875646" y="515464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8" name="Freeform: Shape 1737">
              <a:extLst>
                <a:ext uri="{FF2B5EF4-FFF2-40B4-BE49-F238E27FC236}">
                  <a16:creationId xmlns:a16="http://schemas.microsoft.com/office/drawing/2014/main" id="{842715E9-B34A-429D-B505-71147902C4B9}"/>
                </a:ext>
              </a:extLst>
            </p:cNvPr>
            <p:cNvSpPr/>
            <p:nvPr/>
          </p:nvSpPr>
          <p:spPr>
            <a:xfrm>
              <a:off x="5792778" y="5290850"/>
              <a:ext cx="1905" cy="3011"/>
            </a:xfrm>
            <a:custGeom>
              <a:avLst/>
              <a:gdLst>
                <a:gd name="connsiteX0" fmla="*/ 0 w 1905"/>
                <a:gd name="connsiteY0" fmla="*/ 953 h 3011"/>
                <a:gd name="connsiteX1" fmla="*/ 1905 w 1905"/>
                <a:gd name="connsiteY1" fmla="*/ 2857 h 3011"/>
                <a:gd name="connsiteX2" fmla="*/ 953 w 1905"/>
                <a:gd name="connsiteY2" fmla="*/ 0 h 3011"/>
                <a:gd name="connsiteX3" fmla="*/ 0 w 1905"/>
                <a:gd name="connsiteY3" fmla="*/ 953 h 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011">
                  <a:moveTo>
                    <a:pt x="0" y="953"/>
                  </a:moveTo>
                  <a:cubicBezTo>
                    <a:pt x="1905" y="0"/>
                    <a:pt x="0" y="3810"/>
                    <a:pt x="1905" y="2857"/>
                  </a:cubicBezTo>
                  <a:lnTo>
                    <a:pt x="953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9" name="Freeform: Shape 1738">
              <a:extLst>
                <a:ext uri="{FF2B5EF4-FFF2-40B4-BE49-F238E27FC236}">
                  <a16:creationId xmlns:a16="http://schemas.microsoft.com/office/drawing/2014/main" id="{1DAEB173-15D2-4A5D-AB7C-4C2CB7BB2944}"/>
                </a:ext>
              </a:extLst>
            </p:cNvPr>
            <p:cNvSpPr/>
            <p:nvPr/>
          </p:nvSpPr>
          <p:spPr>
            <a:xfrm>
              <a:off x="5789921" y="5247988"/>
              <a:ext cx="22860" cy="14482"/>
            </a:xfrm>
            <a:custGeom>
              <a:avLst/>
              <a:gdLst>
                <a:gd name="connsiteX0" fmla="*/ 9525 w 22860"/>
                <a:gd name="connsiteY0" fmla="*/ 13335 h 14482"/>
                <a:gd name="connsiteX1" fmla="*/ 22860 w 22860"/>
                <a:gd name="connsiteY1" fmla="*/ 11430 h 14482"/>
                <a:gd name="connsiteX2" fmla="*/ 15240 w 22860"/>
                <a:gd name="connsiteY2" fmla="*/ 8572 h 14482"/>
                <a:gd name="connsiteX3" fmla="*/ 15240 w 22860"/>
                <a:gd name="connsiteY3" fmla="*/ 9525 h 14482"/>
                <a:gd name="connsiteX4" fmla="*/ 13335 w 22860"/>
                <a:gd name="connsiteY4" fmla="*/ 9525 h 14482"/>
                <a:gd name="connsiteX5" fmla="*/ 14288 w 22860"/>
                <a:gd name="connsiteY5" fmla="*/ 11430 h 14482"/>
                <a:gd name="connsiteX6" fmla="*/ 12382 w 22860"/>
                <a:gd name="connsiteY6" fmla="*/ 6668 h 14482"/>
                <a:gd name="connsiteX7" fmla="*/ 12382 w 22860"/>
                <a:gd name="connsiteY7" fmla="*/ 9525 h 14482"/>
                <a:gd name="connsiteX8" fmla="*/ 10477 w 22860"/>
                <a:gd name="connsiteY8" fmla="*/ 2857 h 14482"/>
                <a:gd name="connsiteX9" fmla="*/ 6668 w 22860"/>
                <a:gd name="connsiteY9" fmla="*/ 2857 h 14482"/>
                <a:gd name="connsiteX10" fmla="*/ 3810 w 22860"/>
                <a:gd name="connsiteY10" fmla="*/ 0 h 14482"/>
                <a:gd name="connsiteX11" fmla="*/ 0 w 22860"/>
                <a:gd name="connsiteY11" fmla="*/ 4763 h 14482"/>
                <a:gd name="connsiteX12" fmla="*/ 7620 w 22860"/>
                <a:gd name="connsiteY12" fmla="*/ 8572 h 14482"/>
                <a:gd name="connsiteX13" fmla="*/ 9525 w 22860"/>
                <a:gd name="connsiteY13" fmla="*/ 13335 h 1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60" h="14482">
                  <a:moveTo>
                    <a:pt x="9525" y="13335"/>
                  </a:moveTo>
                  <a:cubicBezTo>
                    <a:pt x="13335" y="9525"/>
                    <a:pt x="20002" y="19050"/>
                    <a:pt x="22860" y="11430"/>
                  </a:cubicBezTo>
                  <a:cubicBezTo>
                    <a:pt x="19050" y="9525"/>
                    <a:pt x="18098" y="11430"/>
                    <a:pt x="15240" y="8572"/>
                  </a:cubicBezTo>
                  <a:cubicBezTo>
                    <a:pt x="15240" y="8572"/>
                    <a:pt x="15240" y="8572"/>
                    <a:pt x="15240" y="9525"/>
                  </a:cubicBezTo>
                  <a:lnTo>
                    <a:pt x="13335" y="9525"/>
                  </a:lnTo>
                  <a:cubicBezTo>
                    <a:pt x="14288" y="9525"/>
                    <a:pt x="14288" y="11430"/>
                    <a:pt x="14288" y="11430"/>
                  </a:cubicBezTo>
                  <a:cubicBezTo>
                    <a:pt x="11430" y="11430"/>
                    <a:pt x="14288" y="8572"/>
                    <a:pt x="12382" y="6668"/>
                  </a:cubicBezTo>
                  <a:cubicBezTo>
                    <a:pt x="11430" y="7620"/>
                    <a:pt x="13335" y="7620"/>
                    <a:pt x="12382" y="9525"/>
                  </a:cubicBezTo>
                  <a:cubicBezTo>
                    <a:pt x="10477" y="8572"/>
                    <a:pt x="11430" y="4763"/>
                    <a:pt x="10477" y="2857"/>
                  </a:cubicBezTo>
                  <a:cubicBezTo>
                    <a:pt x="9525" y="5715"/>
                    <a:pt x="6668" y="1905"/>
                    <a:pt x="6668" y="2857"/>
                  </a:cubicBezTo>
                  <a:cubicBezTo>
                    <a:pt x="6668" y="953"/>
                    <a:pt x="5715" y="0"/>
                    <a:pt x="3810" y="0"/>
                  </a:cubicBezTo>
                  <a:cubicBezTo>
                    <a:pt x="1905" y="3810"/>
                    <a:pt x="952" y="0"/>
                    <a:pt x="0" y="4763"/>
                  </a:cubicBezTo>
                  <a:cubicBezTo>
                    <a:pt x="1905" y="4763"/>
                    <a:pt x="3810" y="4763"/>
                    <a:pt x="7620" y="8572"/>
                  </a:cubicBezTo>
                  <a:cubicBezTo>
                    <a:pt x="8573" y="10478"/>
                    <a:pt x="7620" y="11430"/>
                    <a:pt x="9525" y="13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0" name="Freeform: Shape 1739">
              <a:extLst>
                <a:ext uri="{FF2B5EF4-FFF2-40B4-BE49-F238E27FC236}">
                  <a16:creationId xmlns:a16="http://schemas.microsoft.com/office/drawing/2014/main" id="{04190E67-20F3-45A1-8735-6113BD838B45}"/>
                </a:ext>
              </a:extLst>
            </p:cNvPr>
            <p:cNvSpPr/>
            <p:nvPr/>
          </p:nvSpPr>
          <p:spPr>
            <a:xfrm>
              <a:off x="5779871" y="5247988"/>
              <a:ext cx="10049" cy="5185"/>
            </a:xfrm>
            <a:custGeom>
              <a:avLst/>
              <a:gdLst>
                <a:gd name="connsiteX0" fmla="*/ 1477 w 10049"/>
                <a:gd name="connsiteY0" fmla="*/ 4763 h 5185"/>
                <a:gd name="connsiteX1" fmla="*/ 10050 w 10049"/>
                <a:gd name="connsiteY1" fmla="*/ 4763 h 5185"/>
                <a:gd name="connsiteX2" fmla="*/ 2430 w 10049"/>
                <a:gd name="connsiteY2" fmla="*/ 0 h 5185"/>
                <a:gd name="connsiteX3" fmla="*/ 1477 w 10049"/>
                <a:gd name="connsiteY3" fmla="*/ 4763 h 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49" h="5185">
                  <a:moveTo>
                    <a:pt x="1477" y="4763"/>
                  </a:moveTo>
                  <a:cubicBezTo>
                    <a:pt x="5287" y="5715"/>
                    <a:pt x="8145" y="4763"/>
                    <a:pt x="10050" y="4763"/>
                  </a:cubicBezTo>
                  <a:cubicBezTo>
                    <a:pt x="8145" y="953"/>
                    <a:pt x="4335" y="1905"/>
                    <a:pt x="2430" y="0"/>
                  </a:cubicBezTo>
                  <a:cubicBezTo>
                    <a:pt x="2430" y="1905"/>
                    <a:pt x="-2333" y="1905"/>
                    <a:pt x="147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1" name="Freeform: Shape 1740">
              <a:extLst>
                <a:ext uri="{FF2B5EF4-FFF2-40B4-BE49-F238E27FC236}">
                  <a16:creationId xmlns:a16="http://schemas.microsoft.com/office/drawing/2014/main" id="{34EF1625-ACF4-48D5-839C-825CD6A2A07C}"/>
                </a:ext>
              </a:extLst>
            </p:cNvPr>
            <p:cNvSpPr/>
            <p:nvPr/>
          </p:nvSpPr>
          <p:spPr>
            <a:xfrm>
              <a:off x="5789921" y="525275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2" name="Freeform: Shape 1741">
              <a:extLst>
                <a:ext uri="{FF2B5EF4-FFF2-40B4-BE49-F238E27FC236}">
                  <a16:creationId xmlns:a16="http://schemas.microsoft.com/office/drawing/2014/main" id="{DBECD8F0-BC27-465F-914D-0129C057993D}"/>
                </a:ext>
              </a:extLst>
            </p:cNvPr>
            <p:cNvSpPr/>
            <p:nvPr/>
          </p:nvSpPr>
          <p:spPr>
            <a:xfrm>
              <a:off x="5786111" y="5290850"/>
              <a:ext cx="1375" cy="1905"/>
            </a:xfrm>
            <a:custGeom>
              <a:avLst/>
              <a:gdLst>
                <a:gd name="connsiteX0" fmla="*/ 953 w 1375"/>
                <a:gd name="connsiteY0" fmla="*/ 0 h 1905"/>
                <a:gd name="connsiteX1" fmla="*/ 0 w 1375"/>
                <a:gd name="connsiteY1" fmla="*/ 0 h 1905"/>
                <a:gd name="connsiteX2" fmla="*/ 953 w 1375"/>
                <a:gd name="connsiteY2" fmla="*/ 1905 h 1905"/>
                <a:gd name="connsiteX3" fmla="*/ 953 w 137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1905">
                  <a:moveTo>
                    <a:pt x="953" y="0"/>
                  </a:moveTo>
                  <a:lnTo>
                    <a:pt x="0" y="0"/>
                  </a:lnTo>
                  <a:lnTo>
                    <a:pt x="953" y="1905"/>
                  </a:lnTo>
                  <a:cubicBezTo>
                    <a:pt x="953" y="1905"/>
                    <a:pt x="1905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3" name="Freeform: Shape 1742">
              <a:extLst>
                <a:ext uri="{FF2B5EF4-FFF2-40B4-BE49-F238E27FC236}">
                  <a16:creationId xmlns:a16="http://schemas.microsoft.com/office/drawing/2014/main" id="{79360793-FDAF-4D0E-BC69-A409FBA66B63}"/>
                </a:ext>
              </a:extLst>
            </p:cNvPr>
            <p:cNvSpPr/>
            <p:nvPr/>
          </p:nvSpPr>
          <p:spPr>
            <a:xfrm>
              <a:off x="5795509" y="5268943"/>
              <a:ext cx="4360" cy="4762"/>
            </a:xfrm>
            <a:custGeom>
              <a:avLst/>
              <a:gdLst>
                <a:gd name="connsiteX0" fmla="*/ 3937 w 4360"/>
                <a:gd name="connsiteY0" fmla="*/ 4763 h 4762"/>
                <a:gd name="connsiteX1" fmla="*/ 3937 w 4360"/>
                <a:gd name="connsiteY1" fmla="*/ 2857 h 4762"/>
                <a:gd name="connsiteX2" fmla="*/ 2032 w 4360"/>
                <a:gd name="connsiteY2" fmla="*/ 0 h 4762"/>
                <a:gd name="connsiteX3" fmla="*/ 1079 w 4360"/>
                <a:gd name="connsiteY3" fmla="*/ 1905 h 4762"/>
                <a:gd name="connsiteX4" fmla="*/ 127 w 4360"/>
                <a:gd name="connsiteY4" fmla="*/ 0 h 4762"/>
                <a:gd name="connsiteX5" fmla="*/ 2984 w 4360"/>
                <a:gd name="connsiteY5" fmla="*/ 2857 h 4762"/>
                <a:gd name="connsiteX6" fmla="*/ 127 w 4360"/>
                <a:gd name="connsiteY6" fmla="*/ 2857 h 4762"/>
                <a:gd name="connsiteX7" fmla="*/ 3937 w 4360"/>
                <a:gd name="connsiteY7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0" h="4762">
                  <a:moveTo>
                    <a:pt x="3937" y="4763"/>
                  </a:moveTo>
                  <a:cubicBezTo>
                    <a:pt x="3937" y="3810"/>
                    <a:pt x="4889" y="3810"/>
                    <a:pt x="3937" y="2857"/>
                  </a:cubicBezTo>
                  <a:cubicBezTo>
                    <a:pt x="2984" y="4763"/>
                    <a:pt x="2032" y="952"/>
                    <a:pt x="2032" y="0"/>
                  </a:cubicBezTo>
                  <a:cubicBezTo>
                    <a:pt x="2984" y="952"/>
                    <a:pt x="2032" y="952"/>
                    <a:pt x="1079" y="1905"/>
                  </a:cubicBezTo>
                  <a:lnTo>
                    <a:pt x="127" y="0"/>
                  </a:lnTo>
                  <a:cubicBezTo>
                    <a:pt x="-826" y="2857"/>
                    <a:pt x="3937" y="952"/>
                    <a:pt x="2984" y="2857"/>
                  </a:cubicBezTo>
                  <a:lnTo>
                    <a:pt x="127" y="2857"/>
                  </a:lnTo>
                  <a:lnTo>
                    <a:pt x="3937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4" name="Freeform: Shape 1743">
              <a:extLst>
                <a:ext uri="{FF2B5EF4-FFF2-40B4-BE49-F238E27FC236}">
                  <a16:creationId xmlns:a16="http://schemas.microsoft.com/office/drawing/2014/main" id="{63FC7BEB-4898-4FF9-878A-BCFADB281B84}"/>
                </a:ext>
              </a:extLst>
            </p:cNvPr>
            <p:cNvSpPr/>
            <p:nvPr/>
          </p:nvSpPr>
          <p:spPr>
            <a:xfrm>
              <a:off x="5856596" y="5154643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2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952" y="952"/>
                    <a:pt x="952" y="952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5" name="Freeform: Shape 1744">
              <a:extLst>
                <a:ext uri="{FF2B5EF4-FFF2-40B4-BE49-F238E27FC236}">
                  <a16:creationId xmlns:a16="http://schemas.microsoft.com/office/drawing/2014/main" id="{8C366032-915E-442E-B360-99287ADA1EFB}"/>
                </a:ext>
              </a:extLst>
            </p:cNvPr>
            <p:cNvSpPr/>
            <p:nvPr/>
          </p:nvSpPr>
          <p:spPr>
            <a:xfrm>
              <a:off x="5858501" y="515559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6" name="Freeform: Shape 1745">
              <a:extLst>
                <a:ext uri="{FF2B5EF4-FFF2-40B4-BE49-F238E27FC236}">
                  <a16:creationId xmlns:a16="http://schemas.microsoft.com/office/drawing/2014/main" id="{B308D7D8-E7F4-49C4-9640-B17EE426093C}"/>
                </a:ext>
              </a:extLst>
            </p:cNvPr>
            <p:cNvSpPr/>
            <p:nvPr/>
          </p:nvSpPr>
          <p:spPr>
            <a:xfrm>
              <a:off x="5797541" y="5263554"/>
              <a:ext cx="4762" cy="1577"/>
            </a:xfrm>
            <a:custGeom>
              <a:avLst/>
              <a:gdLst>
                <a:gd name="connsiteX0" fmla="*/ 0 w 4762"/>
                <a:gd name="connsiteY0" fmla="*/ 626 h 1577"/>
                <a:gd name="connsiteX1" fmla="*/ 4763 w 4762"/>
                <a:gd name="connsiteY1" fmla="*/ 1578 h 1577"/>
                <a:gd name="connsiteX2" fmla="*/ 0 w 4762"/>
                <a:gd name="connsiteY2" fmla="*/ 626 h 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1577">
                  <a:moveTo>
                    <a:pt x="0" y="626"/>
                  </a:moveTo>
                  <a:cubicBezTo>
                    <a:pt x="953" y="1578"/>
                    <a:pt x="3810" y="1578"/>
                    <a:pt x="4763" y="1578"/>
                  </a:cubicBezTo>
                  <a:cubicBezTo>
                    <a:pt x="3810" y="-327"/>
                    <a:pt x="953" y="-327"/>
                    <a:pt x="0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7" name="Freeform: Shape 1746">
              <a:extLst>
                <a:ext uri="{FF2B5EF4-FFF2-40B4-BE49-F238E27FC236}">
                  <a16:creationId xmlns:a16="http://schemas.microsoft.com/office/drawing/2014/main" id="{AA8E820C-869A-4666-9510-171B7BB33F0D}"/>
                </a:ext>
              </a:extLst>
            </p:cNvPr>
            <p:cNvSpPr/>
            <p:nvPr/>
          </p:nvSpPr>
          <p:spPr>
            <a:xfrm>
              <a:off x="5850881" y="5183218"/>
              <a:ext cx="1904" cy="846"/>
            </a:xfrm>
            <a:custGeom>
              <a:avLst/>
              <a:gdLst>
                <a:gd name="connsiteX0" fmla="*/ 1905 w 1904"/>
                <a:gd name="connsiteY0" fmla="*/ 0 h 846"/>
                <a:gd name="connsiteX1" fmla="*/ 0 w 1904"/>
                <a:gd name="connsiteY1" fmla="*/ 0 h 846"/>
                <a:gd name="connsiteX2" fmla="*/ 1905 w 1904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846">
                  <a:moveTo>
                    <a:pt x="1905" y="0"/>
                  </a:moveTo>
                  <a:lnTo>
                    <a:pt x="0" y="0"/>
                  </a:lnTo>
                  <a:cubicBezTo>
                    <a:pt x="952" y="0"/>
                    <a:pt x="952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8" name="Freeform: Shape 1747">
              <a:extLst>
                <a:ext uri="{FF2B5EF4-FFF2-40B4-BE49-F238E27FC236}">
                  <a16:creationId xmlns:a16="http://schemas.microsoft.com/office/drawing/2014/main" id="{A184AA60-F423-4BEC-8797-4B1B8E9EF705}"/>
                </a:ext>
              </a:extLst>
            </p:cNvPr>
            <p:cNvSpPr/>
            <p:nvPr/>
          </p:nvSpPr>
          <p:spPr>
            <a:xfrm>
              <a:off x="5849928" y="5183218"/>
              <a:ext cx="9525" cy="952"/>
            </a:xfrm>
            <a:custGeom>
              <a:avLst/>
              <a:gdLst>
                <a:gd name="connsiteX0" fmla="*/ 0 w 9525"/>
                <a:gd name="connsiteY0" fmla="*/ 952 h 952"/>
                <a:gd name="connsiteX1" fmla="*/ 0 w 9525"/>
                <a:gd name="connsiteY1" fmla="*/ 0 h 952"/>
                <a:gd name="connsiteX2" fmla="*/ 0 w 9525"/>
                <a:gd name="connsiteY2" fmla="*/ 0 h 952"/>
                <a:gd name="connsiteX3" fmla="*/ 0 w 9525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952"/>
                  </a:moveTo>
                  <a:cubicBezTo>
                    <a:pt x="0" y="95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52"/>
                    <a:pt x="0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9" name="Freeform: Shape 1748">
              <a:extLst>
                <a:ext uri="{FF2B5EF4-FFF2-40B4-BE49-F238E27FC236}">
                  <a16:creationId xmlns:a16="http://schemas.microsoft.com/office/drawing/2014/main" id="{4006F4D9-EEC3-4892-AC71-DE4703C1C1B8}"/>
                </a:ext>
              </a:extLst>
            </p:cNvPr>
            <p:cNvSpPr/>
            <p:nvPr/>
          </p:nvSpPr>
          <p:spPr>
            <a:xfrm>
              <a:off x="5849928" y="518321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0" name="Freeform: Shape 1749">
              <a:extLst>
                <a:ext uri="{FF2B5EF4-FFF2-40B4-BE49-F238E27FC236}">
                  <a16:creationId xmlns:a16="http://schemas.microsoft.com/office/drawing/2014/main" id="{B71D0D5E-A2FE-42B6-9164-6B7EB87FBC64}"/>
                </a:ext>
              </a:extLst>
            </p:cNvPr>
            <p:cNvSpPr/>
            <p:nvPr/>
          </p:nvSpPr>
          <p:spPr>
            <a:xfrm>
              <a:off x="5774534" y="5299422"/>
              <a:ext cx="1099" cy="3809"/>
            </a:xfrm>
            <a:custGeom>
              <a:avLst/>
              <a:gdLst>
                <a:gd name="connsiteX0" fmla="*/ 1100 w 1099"/>
                <a:gd name="connsiteY0" fmla="*/ 3810 h 3809"/>
                <a:gd name="connsiteX1" fmla="*/ 1100 w 1099"/>
                <a:gd name="connsiteY1" fmla="*/ 0 h 3809"/>
                <a:gd name="connsiteX2" fmla="*/ 1100 w 1099"/>
                <a:gd name="connsiteY2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3809">
                  <a:moveTo>
                    <a:pt x="1100" y="3810"/>
                  </a:moveTo>
                  <a:lnTo>
                    <a:pt x="1100" y="0"/>
                  </a:lnTo>
                  <a:cubicBezTo>
                    <a:pt x="-805" y="0"/>
                    <a:pt x="147" y="2858"/>
                    <a:pt x="110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1" name="Freeform: Shape 1750">
              <a:extLst>
                <a:ext uri="{FF2B5EF4-FFF2-40B4-BE49-F238E27FC236}">
                  <a16:creationId xmlns:a16="http://schemas.microsoft.com/office/drawing/2014/main" id="{B8F75139-638E-4B25-BB42-35EAE5447F27}"/>
                </a:ext>
              </a:extLst>
            </p:cNvPr>
            <p:cNvSpPr/>
            <p:nvPr/>
          </p:nvSpPr>
          <p:spPr>
            <a:xfrm>
              <a:off x="5875646" y="5131359"/>
              <a:ext cx="1905" cy="2328"/>
            </a:xfrm>
            <a:custGeom>
              <a:avLst/>
              <a:gdLst>
                <a:gd name="connsiteX0" fmla="*/ 1905 w 1905"/>
                <a:gd name="connsiteY0" fmla="*/ 2328 h 2328"/>
                <a:gd name="connsiteX1" fmla="*/ 1905 w 1905"/>
                <a:gd name="connsiteY1" fmla="*/ 423 h 2328"/>
                <a:gd name="connsiteX2" fmla="*/ 0 w 1905"/>
                <a:gd name="connsiteY2" fmla="*/ 423 h 2328"/>
                <a:gd name="connsiteX3" fmla="*/ 1905 w 1905"/>
                <a:gd name="connsiteY3" fmla="*/ 2328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328">
                  <a:moveTo>
                    <a:pt x="1905" y="2328"/>
                  </a:moveTo>
                  <a:lnTo>
                    <a:pt x="1905" y="423"/>
                  </a:lnTo>
                  <a:cubicBezTo>
                    <a:pt x="952" y="-529"/>
                    <a:pt x="0" y="423"/>
                    <a:pt x="0" y="423"/>
                  </a:cubicBezTo>
                  <a:cubicBezTo>
                    <a:pt x="0" y="423"/>
                    <a:pt x="1905" y="423"/>
                    <a:pt x="1905" y="2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2" name="Freeform: Shape 1751">
              <a:extLst>
                <a:ext uri="{FF2B5EF4-FFF2-40B4-BE49-F238E27FC236}">
                  <a16:creationId xmlns:a16="http://schemas.microsoft.com/office/drawing/2014/main" id="{E3DEFAFD-9C7F-49C1-B0A1-A6ED15C22F9F}"/>
                </a:ext>
              </a:extLst>
            </p:cNvPr>
            <p:cNvSpPr/>
            <p:nvPr/>
          </p:nvSpPr>
          <p:spPr>
            <a:xfrm>
              <a:off x="5844214" y="5186075"/>
              <a:ext cx="952" cy="2857"/>
            </a:xfrm>
            <a:custGeom>
              <a:avLst/>
              <a:gdLst>
                <a:gd name="connsiteX0" fmla="*/ 0 w 952"/>
                <a:gd name="connsiteY0" fmla="*/ 2857 h 2857"/>
                <a:gd name="connsiteX1" fmla="*/ 952 w 952"/>
                <a:gd name="connsiteY1" fmla="*/ 953 h 2857"/>
                <a:gd name="connsiteX2" fmla="*/ 0 w 952"/>
                <a:gd name="connsiteY2" fmla="*/ 0 h 2857"/>
                <a:gd name="connsiteX3" fmla="*/ 0 w 952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2857"/>
                  </a:moveTo>
                  <a:lnTo>
                    <a:pt x="952" y="953"/>
                  </a:lnTo>
                  <a:lnTo>
                    <a:pt x="0" y="0"/>
                  </a:lnTo>
                  <a:cubicBezTo>
                    <a:pt x="952" y="1905"/>
                    <a:pt x="0" y="2857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3" name="Freeform: Shape 1752">
              <a:extLst>
                <a:ext uri="{FF2B5EF4-FFF2-40B4-BE49-F238E27FC236}">
                  <a16:creationId xmlns:a16="http://schemas.microsoft.com/office/drawing/2014/main" id="{1E0025C4-99AF-445E-8D9A-4C15F8A4DEE5}"/>
                </a:ext>
              </a:extLst>
            </p:cNvPr>
            <p:cNvSpPr/>
            <p:nvPr/>
          </p:nvSpPr>
          <p:spPr>
            <a:xfrm>
              <a:off x="5788969" y="5261322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952 w 952"/>
                <a:gd name="connsiteY1" fmla="*/ 953 h 952"/>
                <a:gd name="connsiteX2" fmla="*/ 0 w 952"/>
                <a:gd name="connsiteY2" fmla="*/ 0 h 952"/>
                <a:gd name="connsiteX3" fmla="*/ 952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cubicBezTo>
                    <a:pt x="952" y="0"/>
                    <a:pt x="952" y="0"/>
                    <a:pt x="952" y="95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4" name="Freeform: Shape 1753">
              <a:extLst>
                <a:ext uri="{FF2B5EF4-FFF2-40B4-BE49-F238E27FC236}">
                  <a16:creationId xmlns:a16="http://schemas.microsoft.com/office/drawing/2014/main" id="{423696A2-26CC-4BF2-BDF4-C6FF36BD0283}"/>
                </a:ext>
              </a:extLst>
            </p:cNvPr>
            <p:cNvSpPr/>
            <p:nvPr/>
          </p:nvSpPr>
          <p:spPr>
            <a:xfrm>
              <a:off x="5788969" y="5257513"/>
              <a:ext cx="8354" cy="6759"/>
            </a:xfrm>
            <a:custGeom>
              <a:avLst/>
              <a:gdLst>
                <a:gd name="connsiteX0" fmla="*/ 7620 w 8354"/>
                <a:gd name="connsiteY0" fmla="*/ 5715 h 6759"/>
                <a:gd name="connsiteX1" fmla="*/ 7620 w 8354"/>
                <a:gd name="connsiteY1" fmla="*/ 953 h 6759"/>
                <a:gd name="connsiteX2" fmla="*/ 7620 w 8354"/>
                <a:gd name="connsiteY2" fmla="*/ 5715 h 6759"/>
                <a:gd name="connsiteX3" fmla="*/ 3810 w 8354"/>
                <a:gd name="connsiteY3" fmla="*/ 3810 h 6759"/>
                <a:gd name="connsiteX4" fmla="*/ 2857 w 8354"/>
                <a:gd name="connsiteY4" fmla="*/ 0 h 6759"/>
                <a:gd name="connsiteX5" fmla="*/ 2857 w 8354"/>
                <a:gd name="connsiteY5" fmla="*/ 1905 h 6759"/>
                <a:gd name="connsiteX6" fmla="*/ 0 w 8354"/>
                <a:gd name="connsiteY6" fmla="*/ 953 h 6759"/>
                <a:gd name="connsiteX7" fmla="*/ 1905 w 8354"/>
                <a:gd name="connsiteY7" fmla="*/ 2857 h 6759"/>
                <a:gd name="connsiteX8" fmla="*/ 0 w 8354"/>
                <a:gd name="connsiteY8" fmla="*/ 1905 h 6759"/>
                <a:gd name="connsiteX9" fmla="*/ 952 w 8354"/>
                <a:gd name="connsiteY9" fmla="*/ 2857 h 6759"/>
                <a:gd name="connsiteX10" fmla="*/ 1905 w 8354"/>
                <a:gd name="connsiteY10" fmla="*/ 2857 h 6759"/>
                <a:gd name="connsiteX11" fmla="*/ 1905 w 8354"/>
                <a:gd name="connsiteY11" fmla="*/ 3810 h 6759"/>
                <a:gd name="connsiteX12" fmla="*/ 7620 w 8354"/>
                <a:gd name="connsiteY12" fmla="*/ 5715 h 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54" h="6759">
                  <a:moveTo>
                    <a:pt x="7620" y="5715"/>
                  </a:moveTo>
                  <a:cubicBezTo>
                    <a:pt x="8572" y="4763"/>
                    <a:pt x="6667" y="1905"/>
                    <a:pt x="7620" y="953"/>
                  </a:cubicBezTo>
                  <a:cubicBezTo>
                    <a:pt x="3810" y="0"/>
                    <a:pt x="10477" y="3810"/>
                    <a:pt x="7620" y="5715"/>
                  </a:cubicBezTo>
                  <a:cubicBezTo>
                    <a:pt x="6667" y="2857"/>
                    <a:pt x="4763" y="2857"/>
                    <a:pt x="3810" y="3810"/>
                  </a:cubicBezTo>
                  <a:lnTo>
                    <a:pt x="2857" y="0"/>
                  </a:lnTo>
                  <a:lnTo>
                    <a:pt x="2857" y="1905"/>
                  </a:lnTo>
                  <a:lnTo>
                    <a:pt x="0" y="953"/>
                  </a:lnTo>
                  <a:cubicBezTo>
                    <a:pt x="952" y="1905"/>
                    <a:pt x="1905" y="953"/>
                    <a:pt x="1905" y="2857"/>
                  </a:cubicBezTo>
                  <a:lnTo>
                    <a:pt x="0" y="1905"/>
                  </a:lnTo>
                  <a:cubicBezTo>
                    <a:pt x="0" y="1905"/>
                    <a:pt x="0" y="2857"/>
                    <a:pt x="952" y="2857"/>
                  </a:cubicBezTo>
                  <a:cubicBezTo>
                    <a:pt x="952" y="2857"/>
                    <a:pt x="1905" y="2857"/>
                    <a:pt x="1905" y="2857"/>
                  </a:cubicBezTo>
                  <a:cubicBezTo>
                    <a:pt x="1905" y="3810"/>
                    <a:pt x="1905" y="3810"/>
                    <a:pt x="1905" y="3810"/>
                  </a:cubicBezTo>
                  <a:cubicBezTo>
                    <a:pt x="3810" y="4763"/>
                    <a:pt x="7620" y="8572"/>
                    <a:pt x="762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5" name="Freeform: Shape 1754">
              <a:extLst>
                <a:ext uri="{FF2B5EF4-FFF2-40B4-BE49-F238E27FC236}">
                  <a16:creationId xmlns:a16="http://schemas.microsoft.com/office/drawing/2014/main" id="{15D9D790-71C4-404F-8820-077583A67BBE}"/>
                </a:ext>
              </a:extLst>
            </p:cNvPr>
            <p:cNvSpPr/>
            <p:nvPr/>
          </p:nvSpPr>
          <p:spPr>
            <a:xfrm>
              <a:off x="5787064" y="5254655"/>
              <a:ext cx="9525" cy="1904"/>
            </a:xfrm>
            <a:custGeom>
              <a:avLst/>
              <a:gdLst>
                <a:gd name="connsiteX0" fmla="*/ 0 w 9525"/>
                <a:gd name="connsiteY0" fmla="*/ 0 h 1904"/>
                <a:gd name="connsiteX1" fmla="*/ 0 w 9525"/>
                <a:gd name="connsiteY1" fmla="*/ 1905 h 1904"/>
                <a:gd name="connsiteX2" fmla="*/ 0 w 9525"/>
                <a:gd name="connsiteY2" fmla="*/ 1905 h 1904"/>
                <a:gd name="connsiteX3" fmla="*/ 0 w 9525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4">
                  <a:moveTo>
                    <a:pt x="0" y="0"/>
                  </a:moveTo>
                  <a:cubicBezTo>
                    <a:pt x="0" y="952"/>
                    <a:pt x="0" y="1905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6" name="Freeform: Shape 1755">
              <a:extLst>
                <a:ext uri="{FF2B5EF4-FFF2-40B4-BE49-F238E27FC236}">
                  <a16:creationId xmlns:a16="http://schemas.microsoft.com/office/drawing/2014/main" id="{60F6F5C9-2FE3-43D3-9E53-D50896C08966}"/>
                </a:ext>
              </a:extLst>
            </p:cNvPr>
            <p:cNvSpPr/>
            <p:nvPr/>
          </p:nvSpPr>
          <p:spPr>
            <a:xfrm>
              <a:off x="5782101" y="5255607"/>
              <a:ext cx="5915" cy="5715"/>
            </a:xfrm>
            <a:custGeom>
              <a:avLst/>
              <a:gdLst>
                <a:gd name="connsiteX0" fmla="*/ 5915 w 5915"/>
                <a:gd name="connsiteY0" fmla="*/ 2858 h 5715"/>
                <a:gd name="connsiteX1" fmla="*/ 4010 w 5915"/>
                <a:gd name="connsiteY1" fmla="*/ 3810 h 5715"/>
                <a:gd name="connsiteX2" fmla="*/ 4010 w 5915"/>
                <a:gd name="connsiteY2" fmla="*/ 953 h 5715"/>
                <a:gd name="connsiteX3" fmla="*/ 1153 w 5915"/>
                <a:gd name="connsiteY3" fmla="*/ 0 h 5715"/>
                <a:gd name="connsiteX4" fmla="*/ 3058 w 5915"/>
                <a:gd name="connsiteY4" fmla="*/ 3810 h 5715"/>
                <a:gd name="connsiteX5" fmla="*/ 200 w 5915"/>
                <a:gd name="connsiteY5" fmla="*/ 2858 h 5715"/>
                <a:gd name="connsiteX6" fmla="*/ 200 w 5915"/>
                <a:gd name="connsiteY6" fmla="*/ 5715 h 5715"/>
                <a:gd name="connsiteX7" fmla="*/ 5915 w 5915"/>
                <a:gd name="connsiteY7" fmla="*/ 5715 h 5715"/>
                <a:gd name="connsiteX8" fmla="*/ 5915 w 5915"/>
                <a:gd name="connsiteY8" fmla="*/ 5715 h 5715"/>
                <a:gd name="connsiteX9" fmla="*/ 5915 w 5915"/>
                <a:gd name="connsiteY9" fmla="*/ 2858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5" h="5715">
                  <a:moveTo>
                    <a:pt x="5915" y="2858"/>
                  </a:moveTo>
                  <a:cubicBezTo>
                    <a:pt x="5915" y="3810"/>
                    <a:pt x="4963" y="2858"/>
                    <a:pt x="4010" y="3810"/>
                  </a:cubicBezTo>
                  <a:cubicBezTo>
                    <a:pt x="3058" y="2858"/>
                    <a:pt x="4010" y="1905"/>
                    <a:pt x="4010" y="953"/>
                  </a:cubicBezTo>
                  <a:cubicBezTo>
                    <a:pt x="3058" y="953"/>
                    <a:pt x="1153" y="1905"/>
                    <a:pt x="1153" y="0"/>
                  </a:cubicBezTo>
                  <a:cubicBezTo>
                    <a:pt x="200" y="2858"/>
                    <a:pt x="4010" y="953"/>
                    <a:pt x="3058" y="3810"/>
                  </a:cubicBezTo>
                  <a:cubicBezTo>
                    <a:pt x="4010" y="5715"/>
                    <a:pt x="1153" y="4763"/>
                    <a:pt x="200" y="2858"/>
                  </a:cubicBezTo>
                  <a:cubicBezTo>
                    <a:pt x="-752" y="2858"/>
                    <a:pt x="2105" y="3810"/>
                    <a:pt x="200" y="5715"/>
                  </a:cubicBezTo>
                  <a:cubicBezTo>
                    <a:pt x="2105" y="4763"/>
                    <a:pt x="4010" y="4763"/>
                    <a:pt x="5915" y="5715"/>
                  </a:cubicBezTo>
                  <a:cubicBezTo>
                    <a:pt x="5915" y="5715"/>
                    <a:pt x="5915" y="5715"/>
                    <a:pt x="5915" y="5715"/>
                  </a:cubicBezTo>
                  <a:lnTo>
                    <a:pt x="5915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7" name="Freeform: Shape 1756">
              <a:extLst>
                <a:ext uri="{FF2B5EF4-FFF2-40B4-BE49-F238E27FC236}">
                  <a16:creationId xmlns:a16="http://schemas.microsoft.com/office/drawing/2014/main" id="{C6ABEFBB-26B6-437B-A6B3-C2366F879144}"/>
                </a:ext>
              </a:extLst>
            </p:cNvPr>
            <p:cNvSpPr/>
            <p:nvPr/>
          </p:nvSpPr>
          <p:spPr>
            <a:xfrm>
              <a:off x="5827350" y="5207982"/>
              <a:ext cx="1385" cy="1905"/>
            </a:xfrm>
            <a:custGeom>
              <a:avLst/>
              <a:gdLst>
                <a:gd name="connsiteX0" fmla="*/ 671 w 1385"/>
                <a:gd name="connsiteY0" fmla="*/ 1905 h 1905"/>
                <a:gd name="connsiteX1" fmla="*/ 671 w 1385"/>
                <a:gd name="connsiteY1" fmla="*/ 0 h 1905"/>
                <a:gd name="connsiteX2" fmla="*/ 671 w 138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5" h="1905">
                  <a:moveTo>
                    <a:pt x="671" y="1905"/>
                  </a:moveTo>
                  <a:cubicBezTo>
                    <a:pt x="1623" y="1905"/>
                    <a:pt x="1623" y="0"/>
                    <a:pt x="671" y="0"/>
                  </a:cubicBezTo>
                  <a:cubicBezTo>
                    <a:pt x="1623" y="1905"/>
                    <a:pt x="-1234" y="953"/>
                    <a:pt x="67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8" name="Freeform: Shape 1757">
              <a:extLst>
                <a:ext uri="{FF2B5EF4-FFF2-40B4-BE49-F238E27FC236}">
                  <a16:creationId xmlns:a16="http://schemas.microsoft.com/office/drawing/2014/main" id="{2A8BC785-0A13-44EC-8040-BA2365F5F5C2}"/>
                </a:ext>
              </a:extLst>
            </p:cNvPr>
            <p:cNvSpPr/>
            <p:nvPr/>
          </p:nvSpPr>
          <p:spPr>
            <a:xfrm>
              <a:off x="5821353" y="5210840"/>
              <a:ext cx="2857" cy="2857"/>
            </a:xfrm>
            <a:custGeom>
              <a:avLst/>
              <a:gdLst>
                <a:gd name="connsiteX0" fmla="*/ 2857 w 2857"/>
                <a:gd name="connsiteY0" fmla="*/ 2857 h 2857"/>
                <a:gd name="connsiteX1" fmla="*/ 1905 w 2857"/>
                <a:gd name="connsiteY1" fmla="*/ 0 h 2857"/>
                <a:gd name="connsiteX2" fmla="*/ 0 w 2857"/>
                <a:gd name="connsiteY2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857">
                  <a:moveTo>
                    <a:pt x="2857" y="2857"/>
                  </a:moveTo>
                  <a:lnTo>
                    <a:pt x="1905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9" name="Freeform: Shape 1758">
              <a:extLst>
                <a:ext uri="{FF2B5EF4-FFF2-40B4-BE49-F238E27FC236}">
                  <a16:creationId xmlns:a16="http://schemas.microsoft.com/office/drawing/2014/main" id="{F6DFF713-7355-4ACA-AC46-4F3393487B71}"/>
                </a:ext>
              </a:extLst>
            </p:cNvPr>
            <p:cNvSpPr/>
            <p:nvPr/>
          </p:nvSpPr>
          <p:spPr>
            <a:xfrm>
              <a:off x="5812781" y="5226080"/>
              <a:ext cx="1904" cy="1346"/>
            </a:xfrm>
            <a:custGeom>
              <a:avLst/>
              <a:gdLst>
                <a:gd name="connsiteX0" fmla="*/ 0 w 1904"/>
                <a:gd name="connsiteY0" fmla="*/ 0 h 1346"/>
                <a:gd name="connsiteX1" fmla="*/ 1905 w 1904"/>
                <a:gd name="connsiteY1" fmla="*/ 952 h 1346"/>
                <a:gd name="connsiteX2" fmla="*/ 0 w 1904"/>
                <a:gd name="connsiteY2" fmla="*/ 0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346">
                  <a:moveTo>
                    <a:pt x="0" y="0"/>
                  </a:moveTo>
                  <a:cubicBezTo>
                    <a:pt x="0" y="952"/>
                    <a:pt x="1905" y="1905"/>
                    <a:pt x="1905" y="952"/>
                  </a:cubicBezTo>
                  <a:cubicBezTo>
                    <a:pt x="952" y="0"/>
                    <a:pt x="952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0" name="Freeform: Shape 1759">
              <a:extLst>
                <a:ext uri="{FF2B5EF4-FFF2-40B4-BE49-F238E27FC236}">
                  <a16:creationId xmlns:a16="http://schemas.microsoft.com/office/drawing/2014/main" id="{55770420-D8DE-48CC-BE27-D015D924E527}"/>
                </a:ext>
              </a:extLst>
            </p:cNvPr>
            <p:cNvSpPr/>
            <p:nvPr/>
          </p:nvSpPr>
          <p:spPr>
            <a:xfrm>
              <a:off x="5786111" y="5187028"/>
              <a:ext cx="714" cy="423"/>
            </a:xfrm>
            <a:custGeom>
              <a:avLst/>
              <a:gdLst>
                <a:gd name="connsiteX0" fmla="*/ 0 w 714"/>
                <a:gd name="connsiteY0" fmla="*/ 0 h 423"/>
                <a:gd name="connsiteX1" fmla="*/ 0 w 714"/>
                <a:gd name="connsiteY1" fmla="*/ 0 h 423"/>
                <a:gd name="connsiteX2" fmla="*/ 0 w 71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0" y="0"/>
                  </a:moveTo>
                  <a:lnTo>
                    <a:pt x="0" y="0"/>
                  </a:lnTo>
                  <a:cubicBezTo>
                    <a:pt x="953" y="953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1" name="Freeform: Shape 1760">
              <a:extLst>
                <a:ext uri="{FF2B5EF4-FFF2-40B4-BE49-F238E27FC236}">
                  <a16:creationId xmlns:a16="http://schemas.microsoft.com/office/drawing/2014/main" id="{EBDD8A7A-6D71-47DB-BA1C-C1DFC3CE00A8}"/>
                </a:ext>
              </a:extLst>
            </p:cNvPr>
            <p:cNvSpPr/>
            <p:nvPr/>
          </p:nvSpPr>
          <p:spPr>
            <a:xfrm>
              <a:off x="5799023" y="5189885"/>
              <a:ext cx="423" cy="952"/>
            </a:xfrm>
            <a:custGeom>
              <a:avLst/>
              <a:gdLst>
                <a:gd name="connsiteX0" fmla="*/ 423 w 423"/>
                <a:gd name="connsiteY0" fmla="*/ 953 h 952"/>
                <a:gd name="connsiteX1" fmla="*/ 423 w 423"/>
                <a:gd name="connsiteY1" fmla="*/ 0 h 952"/>
                <a:gd name="connsiteX2" fmla="*/ 423 w 423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">
                  <a:moveTo>
                    <a:pt x="423" y="953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-529" y="0"/>
                    <a:pt x="42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2" name="Freeform: Shape 1761">
              <a:extLst>
                <a:ext uri="{FF2B5EF4-FFF2-40B4-BE49-F238E27FC236}">
                  <a16:creationId xmlns:a16="http://schemas.microsoft.com/office/drawing/2014/main" id="{98F45ED7-7E49-4306-BABB-1FC359A62203}"/>
                </a:ext>
              </a:extLst>
            </p:cNvPr>
            <p:cNvSpPr/>
            <p:nvPr/>
          </p:nvSpPr>
          <p:spPr>
            <a:xfrm>
              <a:off x="5817544" y="5207982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3" name="Freeform: Shape 1762">
              <a:extLst>
                <a:ext uri="{FF2B5EF4-FFF2-40B4-BE49-F238E27FC236}">
                  <a16:creationId xmlns:a16="http://schemas.microsoft.com/office/drawing/2014/main" id="{8E32E6F2-021D-4258-9329-8A77270F1676}"/>
                </a:ext>
              </a:extLst>
            </p:cNvPr>
            <p:cNvSpPr/>
            <p:nvPr/>
          </p:nvSpPr>
          <p:spPr>
            <a:xfrm>
              <a:off x="5827069" y="5183456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4" name="Freeform: Shape 1763">
              <a:extLst>
                <a:ext uri="{FF2B5EF4-FFF2-40B4-BE49-F238E27FC236}">
                  <a16:creationId xmlns:a16="http://schemas.microsoft.com/office/drawing/2014/main" id="{1572D1CF-254E-4D2A-9621-B703779BDDF1}"/>
                </a:ext>
              </a:extLst>
            </p:cNvPr>
            <p:cNvSpPr/>
            <p:nvPr/>
          </p:nvSpPr>
          <p:spPr>
            <a:xfrm>
              <a:off x="5766109" y="5169882"/>
              <a:ext cx="60007" cy="48731"/>
            </a:xfrm>
            <a:custGeom>
              <a:avLst/>
              <a:gdLst>
                <a:gd name="connsiteX0" fmla="*/ 54293 w 60007"/>
                <a:gd name="connsiteY0" fmla="*/ 10478 h 48731"/>
                <a:gd name="connsiteX1" fmla="*/ 45720 w 60007"/>
                <a:gd name="connsiteY1" fmla="*/ 9525 h 48731"/>
                <a:gd name="connsiteX2" fmla="*/ 47625 w 60007"/>
                <a:gd name="connsiteY2" fmla="*/ 7620 h 48731"/>
                <a:gd name="connsiteX3" fmla="*/ 45720 w 60007"/>
                <a:gd name="connsiteY3" fmla="*/ 8573 h 48731"/>
                <a:gd name="connsiteX4" fmla="*/ 44768 w 60007"/>
                <a:gd name="connsiteY4" fmla="*/ 5715 h 48731"/>
                <a:gd name="connsiteX5" fmla="*/ 40005 w 60007"/>
                <a:gd name="connsiteY5" fmla="*/ 4763 h 48731"/>
                <a:gd name="connsiteX6" fmla="*/ 40005 w 60007"/>
                <a:gd name="connsiteY6" fmla="*/ 5715 h 48731"/>
                <a:gd name="connsiteX7" fmla="*/ 27623 w 60007"/>
                <a:gd name="connsiteY7" fmla="*/ 3810 h 48731"/>
                <a:gd name="connsiteX8" fmla="*/ 23813 w 60007"/>
                <a:gd name="connsiteY8" fmla="*/ 0 h 48731"/>
                <a:gd name="connsiteX9" fmla="*/ 21907 w 60007"/>
                <a:gd name="connsiteY9" fmla="*/ 2858 h 48731"/>
                <a:gd name="connsiteX10" fmla="*/ 23813 w 60007"/>
                <a:gd name="connsiteY10" fmla="*/ 2858 h 48731"/>
                <a:gd name="connsiteX11" fmla="*/ 22860 w 60007"/>
                <a:gd name="connsiteY11" fmla="*/ 4763 h 48731"/>
                <a:gd name="connsiteX12" fmla="*/ 24765 w 60007"/>
                <a:gd name="connsiteY12" fmla="*/ 6668 h 48731"/>
                <a:gd name="connsiteX13" fmla="*/ 24765 w 60007"/>
                <a:gd name="connsiteY13" fmla="*/ 5715 h 48731"/>
                <a:gd name="connsiteX14" fmla="*/ 29527 w 60007"/>
                <a:gd name="connsiteY14" fmla="*/ 9525 h 48731"/>
                <a:gd name="connsiteX15" fmla="*/ 25718 w 60007"/>
                <a:gd name="connsiteY15" fmla="*/ 13335 h 48731"/>
                <a:gd name="connsiteX16" fmla="*/ 25718 w 60007"/>
                <a:gd name="connsiteY16" fmla="*/ 12383 h 48731"/>
                <a:gd name="connsiteX17" fmla="*/ 21907 w 60007"/>
                <a:gd name="connsiteY17" fmla="*/ 13335 h 48731"/>
                <a:gd name="connsiteX18" fmla="*/ 22860 w 60007"/>
                <a:gd name="connsiteY18" fmla="*/ 15240 h 48731"/>
                <a:gd name="connsiteX19" fmla="*/ 17145 w 60007"/>
                <a:gd name="connsiteY19" fmla="*/ 13335 h 48731"/>
                <a:gd name="connsiteX20" fmla="*/ 17145 w 60007"/>
                <a:gd name="connsiteY20" fmla="*/ 14288 h 48731"/>
                <a:gd name="connsiteX21" fmla="*/ 13335 w 60007"/>
                <a:gd name="connsiteY21" fmla="*/ 12383 h 48731"/>
                <a:gd name="connsiteX22" fmla="*/ 13335 w 60007"/>
                <a:gd name="connsiteY22" fmla="*/ 14288 h 48731"/>
                <a:gd name="connsiteX23" fmla="*/ 3810 w 60007"/>
                <a:gd name="connsiteY23" fmla="*/ 13335 h 48731"/>
                <a:gd name="connsiteX24" fmla="*/ 0 w 60007"/>
                <a:gd name="connsiteY24" fmla="*/ 15240 h 48731"/>
                <a:gd name="connsiteX25" fmla="*/ 1905 w 60007"/>
                <a:gd name="connsiteY25" fmla="*/ 18098 h 48731"/>
                <a:gd name="connsiteX26" fmla="*/ 0 w 60007"/>
                <a:gd name="connsiteY26" fmla="*/ 17145 h 48731"/>
                <a:gd name="connsiteX27" fmla="*/ 5715 w 60007"/>
                <a:gd name="connsiteY27" fmla="*/ 21908 h 48731"/>
                <a:gd name="connsiteX28" fmla="*/ 6668 w 60007"/>
                <a:gd name="connsiteY28" fmla="*/ 20003 h 48731"/>
                <a:gd name="connsiteX29" fmla="*/ 16193 w 60007"/>
                <a:gd name="connsiteY29" fmla="*/ 22860 h 48731"/>
                <a:gd name="connsiteX30" fmla="*/ 17145 w 60007"/>
                <a:gd name="connsiteY30" fmla="*/ 28575 h 48731"/>
                <a:gd name="connsiteX31" fmla="*/ 18098 w 60007"/>
                <a:gd name="connsiteY31" fmla="*/ 27623 h 48731"/>
                <a:gd name="connsiteX32" fmla="*/ 19050 w 60007"/>
                <a:gd name="connsiteY32" fmla="*/ 30480 h 48731"/>
                <a:gd name="connsiteX33" fmla="*/ 23813 w 60007"/>
                <a:gd name="connsiteY33" fmla="*/ 31433 h 48731"/>
                <a:gd name="connsiteX34" fmla="*/ 23813 w 60007"/>
                <a:gd name="connsiteY34" fmla="*/ 28575 h 48731"/>
                <a:gd name="connsiteX35" fmla="*/ 35243 w 60007"/>
                <a:gd name="connsiteY35" fmla="*/ 37148 h 48731"/>
                <a:gd name="connsiteX36" fmla="*/ 35243 w 60007"/>
                <a:gd name="connsiteY36" fmla="*/ 38100 h 48731"/>
                <a:gd name="connsiteX37" fmla="*/ 39052 w 60007"/>
                <a:gd name="connsiteY37" fmla="*/ 36195 h 48731"/>
                <a:gd name="connsiteX38" fmla="*/ 41910 w 60007"/>
                <a:gd name="connsiteY38" fmla="*/ 39053 h 48731"/>
                <a:gd name="connsiteX39" fmla="*/ 40957 w 60007"/>
                <a:gd name="connsiteY39" fmla="*/ 41910 h 48731"/>
                <a:gd name="connsiteX40" fmla="*/ 40957 w 60007"/>
                <a:gd name="connsiteY40" fmla="*/ 40958 h 48731"/>
                <a:gd name="connsiteX41" fmla="*/ 40005 w 60007"/>
                <a:gd name="connsiteY41" fmla="*/ 44768 h 48731"/>
                <a:gd name="connsiteX42" fmla="*/ 38100 w 60007"/>
                <a:gd name="connsiteY42" fmla="*/ 42863 h 48731"/>
                <a:gd name="connsiteX43" fmla="*/ 40005 w 60007"/>
                <a:gd name="connsiteY43" fmla="*/ 41910 h 48731"/>
                <a:gd name="connsiteX44" fmla="*/ 35243 w 60007"/>
                <a:gd name="connsiteY44" fmla="*/ 41910 h 48731"/>
                <a:gd name="connsiteX45" fmla="*/ 36195 w 60007"/>
                <a:gd name="connsiteY45" fmla="*/ 45720 h 48731"/>
                <a:gd name="connsiteX46" fmla="*/ 31432 w 60007"/>
                <a:gd name="connsiteY46" fmla="*/ 42863 h 48731"/>
                <a:gd name="connsiteX47" fmla="*/ 32385 w 60007"/>
                <a:gd name="connsiteY47" fmla="*/ 41910 h 48731"/>
                <a:gd name="connsiteX48" fmla="*/ 31432 w 60007"/>
                <a:gd name="connsiteY48" fmla="*/ 45720 h 48731"/>
                <a:gd name="connsiteX49" fmla="*/ 38100 w 60007"/>
                <a:gd name="connsiteY49" fmla="*/ 47625 h 48731"/>
                <a:gd name="connsiteX50" fmla="*/ 38100 w 60007"/>
                <a:gd name="connsiteY50" fmla="*/ 46673 h 48731"/>
                <a:gd name="connsiteX51" fmla="*/ 42863 w 60007"/>
                <a:gd name="connsiteY51" fmla="*/ 46673 h 48731"/>
                <a:gd name="connsiteX52" fmla="*/ 41910 w 60007"/>
                <a:gd name="connsiteY52" fmla="*/ 43815 h 48731"/>
                <a:gd name="connsiteX53" fmla="*/ 47625 w 60007"/>
                <a:gd name="connsiteY53" fmla="*/ 45720 h 48731"/>
                <a:gd name="connsiteX54" fmla="*/ 46673 w 60007"/>
                <a:gd name="connsiteY54" fmla="*/ 47625 h 48731"/>
                <a:gd name="connsiteX55" fmla="*/ 50482 w 60007"/>
                <a:gd name="connsiteY55" fmla="*/ 48578 h 48731"/>
                <a:gd name="connsiteX56" fmla="*/ 48577 w 60007"/>
                <a:gd name="connsiteY56" fmla="*/ 46673 h 48731"/>
                <a:gd name="connsiteX57" fmla="*/ 48577 w 60007"/>
                <a:gd name="connsiteY57" fmla="*/ 47625 h 48731"/>
                <a:gd name="connsiteX58" fmla="*/ 47625 w 60007"/>
                <a:gd name="connsiteY58" fmla="*/ 44768 h 48731"/>
                <a:gd name="connsiteX59" fmla="*/ 51435 w 60007"/>
                <a:gd name="connsiteY59" fmla="*/ 43815 h 48731"/>
                <a:gd name="connsiteX60" fmla="*/ 57150 w 60007"/>
                <a:gd name="connsiteY60" fmla="*/ 47625 h 48731"/>
                <a:gd name="connsiteX61" fmla="*/ 57150 w 60007"/>
                <a:gd name="connsiteY61" fmla="*/ 41910 h 48731"/>
                <a:gd name="connsiteX62" fmla="*/ 58102 w 60007"/>
                <a:gd name="connsiteY62" fmla="*/ 42863 h 48731"/>
                <a:gd name="connsiteX63" fmla="*/ 54293 w 60007"/>
                <a:gd name="connsiteY63" fmla="*/ 40958 h 48731"/>
                <a:gd name="connsiteX64" fmla="*/ 52388 w 60007"/>
                <a:gd name="connsiteY64" fmla="*/ 41910 h 48731"/>
                <a:gd name="connsiteX65" fmla="*/ 50482 w 60007"/>
                <a:gd name="connsiteY65" fmla="*/ 39053 h 48731"/>
                <a:gd name="connsiteX66" fmla="*/ 51435 w 60007"/>
                <a:gd name="connsiteY66" fmla="*/ 37148 h 48731"/>
                <a:gd name="connsiteX67" fmla="*/ 47625 w 60007"/>
                <a:gd name="connsiteY67" fmla="*/ 33338 h 48731"/>
                <a:gd name="connsiteX68" fmla="*/ 47625 w 60007"/>
                <a:gd name="connsiteY68" fmla="*/ 34290 h 48731"/>
                <a:gd name="connsiteX69" fmla="*/ 42863 w 60007"/>
                <a:gd name="connsiteY69" fmla="*/ 32385 h 48731"/>
                <a:gd name="connsiteX70" fmla="*/ 42863 w 60007"/>
                <a:gd name="connsiteY70" fmla="*/ 33338 h 48731"/>
                <a:gd name="connsiteX71" fmla="*/ 34290 w 60007"/>
                <a:gd name="connsiteY71" fmla="*/ 33338 h 48731"/>
                <a:gd name="connsiteX72" fmla="*/ 26670 w 60007"/>
                <a:gd name="connsiteY72" fmla="*/ 26670 h 48731"/>
                <a:gd name="connsiteX73" fmla="*/ 25718 w 60007"/>
                <a:gd name="connsiteY73" fmla="*/ 29528 h 48731"/>
                <a:gd name="connsiteX74" fmla="*/ 23813 w 60007"/>
                <a:gd name="connsiteY74" fmla="*/ 28575 h 48731"/>
                <a:gd name="connsiteX75" fmla="*/ 21907 w 60007"/>
                <a:gd name="connsiteY75" fmla="*/ 22860 h 48731"/>
                <a:gd name="connsiteX76" fmla="*/ 20002 w 60007"/>
                <a:gd name="connsiteY76" fmla="*/ 22860 h 48731"/>
                <a:gd name="connsiteX77" fmla="*/ 20955 w 60007"/>
                <a:gd name="connsiteY77" fmla="*/ 26670 h 48731"/>
                <a:gd name="connsiteX78" fmla="*/ 21907 w 60007"/>
                <a:gd name="connsiteY78" fmla="*/ 28575 h 48731"/>
                <a:gd name="connsiteX79" fmla="*/ 19050 w 60007"/>
                <a:gd name="connsiteY79" fmla="*/ 26670 h 48731"/>
                <a:gd name="connsiteX80" fmla="*/ 19050 w 60007"/>
                <a:gd name="connsiteY80" fmla="*/ 25718 h 48731"/>
                <a:gd name="connsiteX81" fmla="*/ 16193 w 60007"/>
                <a:gd name="connsiteY81" fmla="*/ 23813 h 48731"/>
                <a:gd name="connsiteX82" fmla="*/ 16193 w 60007"/>
                <a:gd name="connsiteY82" fmla="*/ 22860 h 48731"/>
                <a:gd name="connsiteX83" fmla="*/ 14288 w 60007"/>
                <a:gd name="connsiteY83" fmla="*/ 25718 h 48731"/>
                <a:gd name="connsiteX84" fmla="*/ 9525 w 60007"/>
                <a:gd name="connsiteY84" fmla="*/ 21908 h 48731"/>
                <a:gd name="connsiteX85" fmla="*/ 11430 w 60007"/>
                <a:gd name="connsiteY85" fmla="*/ 22860 h 48731"/>
                <a:gd name="connsiteX86" fmla="*/ 13335 w 60007"/>
                <a:gd name="connsiteY86" fmla="*/ 20003 h 48731"/>
                <a:gd name="connsiteX87" fmla="*/ 14288 w 60007"/>
                <a:gd name="connsiteY87" fmla="*/ 21908 h 48731"/>
                <a:gd name="connsiteX88" fmla="*/ 16193 w 60007"/>
                <a:gd name="connsiteY88" fmla="*/ 20955 h 48731"/>
                <a:gd name="connsiteX89" fmla="*/ 16193 w 60007"/>
                <a:gd name="connsiteY89" fmla="*/ 22860 h 48731"/>
                <a:gd name="connsiteX90" fmla="*/ 16193 w 60007"/>
                <a:gd name="connsiteY90" fmla="*/ 21908 h 48731"/>
                <a:gd name="connsiteX91" fmla="*/ 18098 w 60007"/>
                <a:gd name="connsiteY91" fmla="*/ 22860 h 48731"/>
                <a:gd name="connsiteX92" fmla="*/ 16193 w 60007"/>
                <a:gd name="connsiteY92" fmla="*/ 20955 h 48731"/>
                <a:gd name="connsiteX93" fmla="*/ 17145 w 60007"/>
                <a:gd name="connsiteY93" fmla="*/ 19050 h 48731"/>
                <a:gd name="connsiteX94" fmla="*/ 19050 w 60007"/>
                <a:gd name="connsiteY94" fmla="*/ 21908 h 48731"/>
                <a:gd name="connsiteX95" fmla="*/ 19050 w 60007"/>
                <a:gd name="connsiteY95" fmla="*/ 20955 h 48731"/>
                <a:gd name="connsiteX96" fmla="*/ 20955 w 60007"/>
                <a:gd name="connsiteY96" fmla="*/ 21908 h 48731"/>
                <a:gd name="connsiteX97" fmla="*/ 20955 w 60007"/>
                <a:gd name="connsiteY97" fmla="*/ 20003 h 48731"/>
                <a:gd name="connsiteX98" fmla="*/ 25718 w 60007"/>
                <a:gd name="connsiteY98" fmla="*/ 18098 h 48731"/>
                <a:gd name="connsiteX99" fmla="*/ 31432 w 60007"/>
                <a:gd name="connsiteY99" fmla="*/ 24765 h 48731"/>
                <a:gd name="connsiteX100" fmla="*/ 31432 w 60007"/>
                <a:gd name="connsiteY100" fmla="*/ 22860 h 48731"/>
                <a:gd name="connsiteX101" fmla="*/ 40005 w 60007"/>
                <a:gd name="connsiteY101" fmla="*/ 22860 h 48731"/>
                <a:gd name="connsiteX102" fmla="*/ 39052 w 60007"/>
                <a:gd name="connsiteY102" fmla="*/ 20955 h 48731"/>
                <a:gd name="connsiteX103" fmla="*/ 42863 w 60007"/>
                <a:gd name="connsiteY103" fmla="*/ 20003 h 48731"/>
                <a:gd name="connsiteX104" fmla="*/ 36195 w 60007"/>
                <a:gd name="connsiteY104" fmla="*/ 17145 h 48731"/>
                <a:gd name="connsiteX105" fmla="*/ 36195 w 60007"/>
                <a:gd name="connsiteY105" fmla="*/ 19050 h 48731"/>
                <a:gd name="connsiteX106" fmla="*/ 31432 w 60007"/>
                <a:gd name="connsiteY106" fmla="*/ 13335 h 48731"/>
                <a:gd name="connsiteX107" fmla="*/ 37148 w 60007"/>
                <a:gd name="connsiteY107" fmla="*/ 15240 h 48731"/>
                <a:gd name="connsiteX108" fmla="*/ 38100 w 60007"/>
                <a:gd name="connsiteY108" fmla="*/ 13335 h 48731"/>
                <a:gd name="connsiteX109" fmla="*/ 40957 w 60007"/>
                <a:gd name="connsiteY109" fmla="*/ 16193 h 48731"/>
                <a:gd name="connsiteX110" fmla="*/ 40957 w 60007"/>
                <a:gd name="connsiteY110" fmla="*/ 14288 h 48731"/>
                <a:gd name="connsiteX111" fmla="*/ 42863 w 60007"/>
                <a:gd name="connsiteY111" fmla="*/ 14288 h 48731"/>
                <a:gd name="connsiteX112" fmla="*/ 42863 w 60007"/>
                <a:gd name="connsiteY112" fmla="*/ 15240 h 48731"/>
                <a:gd name="connsiteX113" fmla="*/ 45720 w 60007"/>
                <a:gd name="connsiteY113" fmla="*/ 18098 h 48731"/>
                <a:gd name="connsiteX114" fmla="*/ 46673 w 60007"/>
                <a:gd name="connsiteY114" fmla="*/ 16193 h 48731"/>
                <a:gd name="connsiteX115" fmla="*/ 56198 w 60007"/>
                <a:gd name="connsiteY115" fmla="*/ 19050 h 48731"/>
                <a:gd name="connsiteX116" fmla="*/ 60007 w 60007"/>
                <a:gd name="connsiteY116" fmla="*/ 16193 h 48731"/>
                <a:gd name="connsiteX117" fmla="*/ 54293 w 60007"/>
                <a:gd name="connsiteY117" fmla="*/ 10478 h 4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007" h="48731">
                  <a:moveTo>
                    <a:pt x="54293" y="10478"/>
                  </a:moveTo>
                  <a:cubicBezTo>
                    <a:pt x="50482" y="7620"/>
                    <a:pt x="48577" y="12383"/>
                    <a:pt x="45720" y="9525"/>
                  </a:cubicBezTo>
                  <a:cubicBezTo>
                    <a:pt x="44768" y="6668"/>
                    <a:pt x="47625" y="9525"/>
                    <a:pt x="47625" y="7620"/>
                  </a:cubicBezTo>
                  <a:lnTo>
                    <a:pt x="45720" y="8573"/>
                  </a:lnTo>
                  <a:lnTo>
                    <a:pt x="44768" y="5715"/>
                  </a:lnTo>
                  <a:cubicBezTo>
                    <a:pt x="43815" y="7620"/>
                    <a:pt x="41910" y="5715"/>
                    <a:pt x="40005" y="4763"/>
                  </a:cubicBezTo>
                  <a:lnTo>
                    <a:pt x="40005" y="5715"/>
                  </a:lnTo>
                  <a:cubicBezTo>
                    <a:pt x="37148" y="3810"/>
                    <a:pt x="30480" y="11430"/>
                    <a:pt x="27623" y="3810"/>
                  </a:cubicBezTo>
                  <a:lnTo>
                    <a:pt x="23813" y="0"/>
                  </a:lnTo>
                  <a:cubicBezTo>
                    <a:pt x="22860" y="1905"/>
                    <a:pt x="21907" y="1905"/>
                    <a:pt x="21907" y="2858"/>
                  </a:cubicBezTo>
                  <a:cubicBezTo>
                    <a:pt x="22860" y="2858"/>
                    <a:pt x="22860" y="2858"/>
                    <a:pt x="23813" y="2858"/>
                  </a:cubicBezTo>
                  <a:cubicBezTo>
                    <a:pt x="23813" y="5715"/>
                    <a:pt x="21907" y="2858"/>
                    <a:pt x="22860" y="4763"/>
                  </a:cubicBezTo>
                  <a:lnTo>
                    <a:pt x="24765" y="6668"/>
                  </a:lnTo>
                  <a:lnTo>
                    <a:pt x="24765" y="5715"/>
                  </a:lnTo>
                  <a:cubicBezTo>
                    <a:pt x="25718" y="8573"/>
                    <a:pt x="28575" y="4763"/>
                    <a:pt x="29527" y="9525"/>
                  </a:cubicBezTo>
                  <a:cubicBezTo>
                    <a:pt x="30480" y="12383"/>
                    <a:pt x="26670" y="11430"/>
                    <a:pt x="25718" y="13335"/>
                  </a:cubicBezTo>
                  <a:lnTo>
                    <a:pt x="25718" y="12383"/>
                  </a:lnTo>
                  <a:cubicBezTo>
                    <a:pt x="25718" y="11430"/>
                    <a:pt x="21907" y="11430"/>
                    <a:pt x="21907" y="13335"/>
                  </a:cubicBezTo>
                  <a:cubicBezTo>
                    <a:pt x="22860" y="13335"/>
                    <a:pt x="22860" y="14288"/>
                    <a:pt x="22860" y="15240"/>
                  </a:cubicBezTo>
                  <a:cubicBezTo>
                    <a:pt x="20002" y="14288"/>
                    <a:pt x="19050" y="14288"/>
                    <a:pt x="17145" y="13335"/>
                  </a:cubicBezTo>
                  <a:lnTo>
                    <a:pt x="17145" y="14288"/>
                  </a:lnTo>
                  <a:cubicBezTo>
                    <a:pt x="16193" y="11430"/>
                    <a:pt x="13335" y="15240"/>
                    <a:pt x="13335" y="12383"/>
                  </a:cubicBezTo>
                  <a:lnTo>
                    <a:pt x="13335" y="14288"/>
                  </a:lnTo>
                  <a:cubicBezTo>
                    <a:pt x="10477" y="16193"/>
                    <a:pt x="7620" y="10478"/>
                    <a:pt x="3810" y="13335"/>
                  </a:cubicBezTo>
                  <a:cubicBezTo>
                    <a:pt x="1905" y="10478"/>
                    <a:pt x="952" y="13335"/>
                    <a:pt x="0" y="15240"/>
                  </a:cubicBezTo>
                  <a:cubicBezTo>
                    <a:pt x="952" y="15240"/>
                    <a:pt x="1905" y="18098"/>
                    <a:pt x="1905" y="18098"/>
                  </a:cubicBezTo>
                  <a:cubicBezTo>
                    <a:pt x="952" y="18098"/>
                    <a:pt x="0" y="14288"/>
                    <a:pt x="0" y="17145"/>
                  </a:cubicBezTo>
                  <a:cubicBezTo>
                    <a:pt x="1905" y="18098"/>
                    <a:pt x="2857" y="20955"/>
                    <a:pt x="5715" y="21908"/>
                  </a:cubicBezTo>
                  <a:cubicBezTo>
                    <a:pt x="5715" y="20955"/>
                    <a:pt x="6668" y="20003"/>
                    <a:pt x="6668" y="20003"/>
                  </a:cubicBezTo>
                  <a:cubicBezTo>
                    <a:pt x="9525" y="20955"/>
                    <a:pt x="14288" y="20003"/>
                    <a:pt x="16193" y="22860"/>
                  </a:cubicBezTo>
                  <a:cubicBezTo>
                    <a:pt x="18098" y="24765"/>
                    <a:pt x="15240" y="23813"/>
                    <a:pt x="17145" y="28575"/>
                  </a:cubicBezTo>
                  <a:lnTo>
                    <a:pt x="18098" y="27623"/>
                  </a:lnTo>
                  <a:cubicBezTo>
                    <a:pt x="18098" y="27623"/>
                    <a:pt x="20002" y="30480"/>
                    <a:pt x="19050" y="30480"/>
                  </a:cubicBezTo>
                  <a:cubicBezTo>
                    <a:pt x="20955" y="30480"/>
                    <a:pt x="22860" y="30480"/>
                    <a:pt x="23813" y="31433"/>
                  </a:cubicBezTo>
                  <a:lnTo>
                    <a:pt x="23813" y="28575"/>
                  </a:lnTo>
                  <a:cubicBezTo>
                    <a:pt x="28575" y="31433"/>
                    <a:pt x="32385" y="31433"/>
                    <a:pt x="35243" y="37148"/>
                  </a:cubicBezTo>
                  <a:lnTo>
                    <a:pt x="35243" y="38100"/>
                  </a:lnTo>
                  <a:cubicBezTo>
                    <a:pt x="36195" y="37148"/>
                    <a:pt x="37148" y="37148"/>
                    <a:pt x="39052" y="36195"/>
                  </a:cubicBezTo>
                  <a:cubicBezTo>
                    <a:pt x="40005" y="37148"/>
                    <a:pt x="40005" y="38100"/>
                    <a:pt x="41910" y="39053"/>
                  </a:cubicBezTo>
                  <a:lnTo>
                    <a:pt x="40957" y="41910"/>
                  </a:lnTo>
                  <a:lnTo>
                    <a:pt x="40957" y="40958"/>
                  </a:lnTo>
                  <a:cubicBezTo>
                    <a:pt x="40957" y="42863"/>
                    <a:pt x="40957" y="43815"/>
                    <a:pt x="40005" y="44768"/>
                  </a:cubicBezTo>
                  <a:cubicBezTo>
                    <a:pt x="39052" y="44768"/>
                    <a:pt x="38100" y="43815"/>
                    <a:pt x="38100" y="42863"/>
                  </a:cubicBezTo>
                  <a:lnTo>
                    <a:pt x="40005" y="41910"/>
                  </a:lnTo>
                  <a:cubicBezTo>
                    <a:pt x="39052" y="40005"/>
                    <a:pt x="36195" y="41910"/>
                    <a:pt x="35243" y="41910"/>
                  </a:cubicBezTo>
                  <a:cubicBezTo>
                    <a:pt x="35243" y="42863"/>
                    <a:pt x="35243" y="44768"/>
                    <a:pt x="36195" y="45720"/>
                  </a:cubicBezTo>
                  <a:cubicBezTo>
                    <a:pt x="34290" y="44768"/>
                    <a:pt x="32385" y="43815"/>
                    <a:pt x="31432" y="42863"/>
                  </a:cubicBezTo>
                  <a:lnTo>
                    <a:pt x="32385" y="41910"/>
                  </a:lnTo>
                  <a:cubicBezTo>
                    <a:pt x="31432" y="41910"/>
                    <a:pt x="30480" y="43815"/>
                    <a:pt x="31432" y="45720"/>
                  </a:cubicBezTo>
                  <a:cubicBezTo>
                    <a:pt x="32385" y="49530"/>
                    <a:pt x="35243" y="46673"/>
                    <a:pt x="38100" y="47625"/>
                  </a:cubicBezTo>
                  <a:lnTo>
                    <a:pt x="38100" y="46673"/>
                  </a:lnTo>
                  <a:cubicBezTo>
                    <a:pt x="38100" y="48578"/>
                    <a:pt x="40957" y="46673"/>
                    <a:pt x="42863" y="46673"/>
                  </a:cubicBezTo>
                  <a:cubicBezTo>
                    <a:pt x="41910" y="45720"/>
                    <a:pt x="41910" y="44768"/>
                    <a:pt x="41910" y="43815"/>
                  </a:cubicBezTo>
                  <a:cubicBezTo>
                    <a:pt x="44768" y="42863"/>
                    <a:pt x="45720" y="43815"/>
                    <a:pt x="47625" y="45720"/>
                  </a:cubicBezTo>
                  <a:lnTo>
                    <a:pt x="46673" y="47625"/>
                  </a:lnTo>
                  <a:cubicBezTo>
                    <a:pt x="47625" y="50483"/>
                    <a:pt x="49530" y="46673"/>
                    <a:pt x="50482" y="48578"/>
                  </a:cubicBezTo>
                  <a:cubicBezTo>
                    <a:pt x="49530" y="45720"/>
                    <a:pt x="49530" y="47625"/>
                    <a:pt x="48577" y="46673"/>
                  </a:cubicBezTo>
                  <a:lnTo>
                    <a:pt x="48577" y="47625"/>
                  </a:lnTo>
                  <a:cubicBezTo>
                    <a:pt x="46673" y="47625"/>
                    <a:pt x="48577" y="45720"/>
                    <a:pt x="47625" y="44768"/>
                  </a:cubicBezTo>
                  <a:cubicBezTo>
                    <a:pt x="48577" y="42863"/>
                    <a:pt x="50482" y="45720"/>
                    <a:pt x="51435" y="43815"/>
                  </a:cubicBezTo>
                  <a:cubicBezTo>
                    <a:pt x="52388" y="43815"/>
                    <a:pt x="55245" y="45720"/>
                    <a:pt x="57150" y="47625"/>
                  </a:cubicBezTo>
                  <a:cubicBezTo>
                    <a:pt x="56198" y="44768"/>
                    <a:pt x="57150" y="45720"/>
                    <a:pt x="57150" y="41910"/>
                  </a:cubicBezTo>
                  <a:lnTo>
                    <a:pt x="58102" y="42863"/>
                  </a:lnTo>
                  <a:cubicBezTo>
                    <a:pt x="56198" y="41910"/>
                    <a:pt x="55245" y="41910"/>
                    <a:pt x="54293" y="40958"/>
                  </a:cubicBezTo>
                  <a:cubicBezTo>
                    <a:pt x="54293" y="42863"/>
                    <a:pt x="53340" y="40958"/>
                    <a:pt x="52388" y="41910"/>
                  </a:cubicBezTo>
                  <a:cubicBezTo>
                    <a:pt x="52388" y="40958"/>
                    <a:pt x="52388" y="39053"/>
                    <a:pt x="50482" y="39053"/>
                  </a:cubicBezTo>
                  <a:lnTo>
                    <a:pt x="51435" y="37148"/>
                  </a:lnTo>
                  <a:cubicBezTo>
                    <a:pt x="48577" y="38100"/>
                    <a:pt x="51435" y="31433"/>
                    <a:pt x="47625" y="33338"/>
                  </a:cubicBezTo>
                  <a:lnTo>
                    <a:pt x="47625" y="34290"/>
                  </a:lnTo>
                  <a:cubicBezTo>
                    <a:pt x="46673" y="36195"/>
                    <a:pt x="44768" y="33338"/>
                    <a:pt x="42863" y="32385"/>
                  </a:cubicBezTo>
                  <a:lnTo>
                    <a:pt x="42863" y="33338"/>
                  </a:lnTo>
                  <a:cubicBezTo>
                    <a:pt x="40005" y="34290"/>
                    <a:pt x="38100" y="31433"/>
                    <a:pt x="34290" y="33338"/>
                  </a:cubicBezTo>
                  <a:cubicBezTo>
                    <a:pt x="31432" y="30480"/>
                    <a:pt x="28575" y="27623"/>
                    <a:pt x="26670" y="26670"/>
                  </a:cubicBezTo>
                  <a:cubicBezTo>
                    <a:pt x="26670" y="29528"/>
                    <a:pt x="23813" y="26670"/>
                    <a:pt x="25718" y="29528"/>
                  </a:cubicBezTo>
                  <a:cubicBezTo>
                    <a:pt x="23813" y="30480"/>
                    <a:pt x="24765" y="27623"/>
                    <a:pt x="23813" y="28575"/>
                  </a:cubicBezTo>
                  <a:cubicBezTo>
                    <a:pt x="24765" y="26670"/>
                    <a:pt x="21907" y="24765"/>
                    <a:pt x="21907" y="22860"/>
                  </a:cubicBezTo>
                  <a:lnTo>
                    <a:pt x="20002" y="22860"/>
                  </a:lnTo>
                  <a:cubicBezTo>
                    <a:pt x="22860" y="23813"/>
                    <a:pt x="19050" y="24765"/>
                    <a:pt x="20955" y="26670"/>
                  </a:cubicBezTo>
                  <a:cubicBezTo>
                    <a:pt x="21907" y="25718"/>
                    <a:pt x="21907" y="26670"/>
                    <a:pt x="21907" y="28575"/>
                  </a:cubicBezTo>
                  <a:cubicBezTo>
                    <a:pt x="20955" y="27623"/>
                    <a:pt x="19050" y="29528"/>
                    <a:pt x="19050" y="26670"/>
                  </a:cubicBezTo>
                  <a:lnTo>
                    <a:pt x="19050" y="25718"/>
                  </a:lnTo>
                  <a:cubicBezTo>
                    <a:pt x="18098" y="24765"/>
                    <a:pt x="17145" y="25718"/>
                    <a:pt x="16193" y="23813"/>
                  </a:cubicBezTo>
                  <a:lnTo>
                    <a:pt x="16193" y="22860"/>
                  </a:lnTo>
                  <a:cubicBezTo>
                    <a:pt x="15240" y="23813"/>
                    <a:pt x="14288" y="22860"/>
                    <a:pt x="14288" y="25718"/>
                  </a:cubicBezTo>
                  <a:cubicBezTo>
                    <a:pt x="13335" y="21908"/>
                    <a:pt x="9525" y="27623"/>
                    <a:pt x="9525" y="21908"/>
                  </a:cubicBezTo>
                  <a:lnTo>
                    <a:pt x="11430" y="22860"/>
                  </a:lnTo>
                  <a:cubicBezTo>
                    <a:pt x="10477" y="20003"/>
                    <a:pt x="13335" y="21908"/>
                    <a:pt x="13335" y="20003"/>
                  </a:cubicBezTo>
                  <a:lnTo>
                    <a:pt x="14288" y="21908"/>
                  </a:lnTo>
                  <a:cubicBezTo>
                    <a:pt x="14288" y="20003"/>
                    <a:pt x="16193" y="20955"/>
                    <a:pt x="16193" y="20955"/>
                  </a:cubicBezTo>
                  <a:lnTo>
                    <a:pt x="16193" y="22860"/>
                  </a:lnTo>
                  <a:lnTo>
                    <a:pt x="16193" y="21908"/>
                  </a:lnTo>
                  <a:cubicBezTo>
                    <a:pt x="17145" y="20003"/>
                    <a:pt x="17145" y="23813"/>
                    <a:pt x="18098" y="22860"/>
                  </a:cubicBezTo>
                  <a:cubicBezTo>
                    <a:pt x="18098" y="20955"/>
                    <a:pt x="16193" y="21908"/>
                    <a:pt x="16193" y="20955"/>
                  </a:cubicBezTo>
                  <a:cubicBezTo>
                    <a:pt x="16193" y="20003"/>
                    <a:pt x="18098" y="20003"/>
                    <a:pt x="17145" y="19050"/>
                  </a:cubicBezTo>
                  <a:cubicBezTo>
                    <a:pt x="16193" y="20003"/>
                    <a:pt x="19050" y="20955"/>
                    <a:pt x="19050" y="21908"/>
                  </a:cubicBezTo>
                  <a:lnTo>
                    <a:pt x="19050" y="20955"/>
                  </a:lnTo>
                  <a:cubicBezTo>
                    <a:pt x="20002" y="21908"/>
                    <a:pt x="20002" y="21908"/>
                    <a:pt x="20955" y="21908"/>
                  </a:cubicBezTo>
                  <a:lnTo>
                    <a:pt x="20955" y="20003"/>
                  </a:lnTo>
                  <a:cubicBezTo>
                    <a:pt x="22860" y="21908"/>
                    <a:pt x="25718" y="20003"/>
                    <a:pt x="25718" y="18098"/>
                  </a:cubicBezTo>
                  <a:cubicBezTo>
                    <a:pt x="27623" y="22860"/>
                    <a:pt x="29527" y="20003"/>
                    <a:pt x="31432" y="24765"/>
                  </a:cubicBezTo>
                  <a:cubicBezTo>
                    <a:pt x="31432" y="23813"/>
                    <a:pt x="31432" y="23813"/>
                    <a:pt x="31432" y="22860"/>
                  </a:cubicBezTo>
                  <a:cubicBezTo>
                    <a:pt x="33338" y="22860"/>
                    <a:pt x="37148" y="23813"/>
                    <a:pt x="40005" y="22860"/>
                  </a:cubicBezTo>
                  <a:lnTo>
                    <a:pt x="39052" y="20955"/>
                  </a:lnTo>
                  <a:cubicBezTo>
                    <a:pt x="40957" y="21908"/>
                    <a:pt x="41910" y="20003"/>
                    <a:pt x="42863" y="20003"/>
                  </a:cubicBezTo>
                  <a:cubicBezTo>
                    <a:pt x="39052" y="19050"/>
                    <a:pt x="36195" y="16193"/>
                    <a:pt x="36195" y="17145"/>
                  </a:cubicBezTo>
                  <a:cubicBezTo>
                    <a:pt x="36195" y="17145"/>
                    <a:pt x="36195" y="18098"/>
                    <a:pt x="36195" y="19050"/>
                  </a:cubicBezTo>
                  <a:cubicBezTo>
                    <a:pt x="35243" y="16193"/>
                    <a:pt x="31432" y="17145"/>
                    <a:pt x="31432" y="13335"/>
                  </a:cubicBezTo>
                  <a:cubicBezTo>
                    <a:pt x="33338" y="16193"/>
                    <a:pt x="36195" y="9525"/>
                    <a:pt x="37148" y="15240"/>
                  </a:cubicBezTo>
                  <a:lnTo>
                    <a:pt x="38100" y="13335"/>
                  </a:lnTo>
                  <a:cubicBezTo>
                    <a:pt x="38100" y="15240"/>
                    <a:pt x="40005" y="14288"/>
                    <a:pt x="40957" y="16193"/>
                  </a:cubicBezTo>
                  <a:lnTo>
                    <a:pt x="40957" y="14288"/>
                  </a:lnTo>
                  <a:lnTo>
                    <a:pt x="42863" y="14288"/>
                  </a:lnTo>
                  <a:cubicBezTo>
                    <a:pt x="42863" y="15240"/>
                    <a:pt x="42863" y="15240"/>
                    <a:pt x="42863" y="15240"/>
                  </a:cubicBezTo>
                  <a:lnTo>
                    <a:pt x="45720" y="18098"/>
                  </a:lnTo>
                  <a:lnTo>
                    <a:pt x="46673" y="16193"/>
                  </a:lnTo>
                  <a:cubicBezTo>
                    <a:pt x="49530" y="20003"/>
                    <a:pt x="53340" y="15240"/>
                    <a:pt x="56198" y="19050"/>
                  </a:cubicBezTo>
                  <a:cubicBezTo>
                    <a:pt x="57150" y="18098"/>
                    <a:pt x="59055" y="17145"/>
                    <a:pt x="60007" y="16193"/>
                  </a:cubicBezTo>
                  <a:cubicBezTo>
                    <a:pt x="59055" y="10478"/>
                    <a:pt x="56198" y="13335"/>
                    <a:pt x="54293" y="10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5" name="Freeform: Shape 1764">
              <a:extLst>
                <a:ext uri="{FF2B5EF4-FFF2-40B4-BE49-F238E27FC236}">
                  <a16:creationId xmlns:a16="http://schemas.microsoft.com/office/drawing/2014/main" id="{361969B9-89CB-43A0-B274-093EF87A3D04}"/>
                </a:ext>
              </a:extLst>
            </p:cNvPr>
            <p:cNvSpPr/>
            <p:nvPr/>
          </p:nvSpPr>
          <p:spPr>
            <a:xfrm>
              <a:off x="5827069" y="5182265"/>
              <a:ext cx="13334" cy="9919"/>
            </a:xfrm>
            <a:custGeom>
              <a:avLst/>
              <a:gdLst>
                <a:gd name="connsiteX0" fmla="*/ 0 w 13334"/>
                <a:gd name="connsiteY0" fmla="*/ 0 h 9919"/>
                <a:gd name="connsiteX1" fmla="*/ 0 w 13334"/>
                <a:gd name="connsiteY1" fmla="*/ 953 h 9919"/>
                <a:gd name="connsiteX2" fmla="*/ 952 w 13334"/>
                <a:gd name="connsiteY2" fmla="*/ 953 h 9919"/>
                <a:gd name="connsiteX3" fmla="*/ 1905 w 13334"/>
                <a:gd name="connsiteY3" fmla="*/ 6667 h 9919"/>
                <a:gd name="connsiteX4" fmla="*/ 4763 w 13334"/>
                <a:gd name="connsiteY4" fmla="*/ 5715 h 9919"/>
                <a:gd name="connsiteX5" fmla="*/ 4763 w 13334"/>
                <a:gd name="connsiteY5" fmla="*/ 4763 h 9919"/>
                <a:gd name="connsiteX6" fmla="*/ 6667 w 13334"/>
                <a:gd name="connsiteY6" fmla="*/ 5715 h 9919"/>
                <a:gd name="connsiteX7" fmla="*/ 6667 w 13334"/>
                <a:gd name="connsiteY7" fmla="*/ 9525 h 9919"/>
                <a:gd name="connsiteX8" fmla="*/ 10477 w 13334"/>
                <a:gd name="connsiteY8" fmla="*/ 8572 h 9919"/>
                <a:gd name="connsiteX9" fmla="*/ 9525 w 13334"/>
                <a:gd name="connsiteY9" fmla="*/ 4763 h 9919"/>
                <a:gd name="connsiteX10" fmla="*/ 10477 w 13334"/>
                <a:gd name="connsiteY10" fmla="*/ 5715 h 9919"/>
                <a:gd name="connsiteX11" fmla="*/ 10477 w 13334"/>
                <a:gd name="connsiteY11" fmla="*/ 3810 h 9919"/>
                <a:gd name="connsiteX12" fmla="*/ 13335 w 13334"/>
                <a:gd name="connsiteY12" fmla="*/ 3810 h 9919"/>
                <a:gd name="connsiteX13" fmla="*/ 11430 w 13334"/>
                <a:gd name="connsiteY13" fmla="*/ 2857 h 9919"/>
                <a:gd name="connsiteX14" fmla="*/ 12382 w 13334"/>
                <a:gd name="connsiteY14" fmla="*/ 953 h 9919"/>
                <a:gd name="connsiteX15" fmla="*/ 0 w 13334"/>
                <a:gd name="connsiteY15" fmla="*/ 0 h 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34" h="9919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0" y="953"/>
                    <a:pt x="952" y="953"/>
                  </a:cubicBezTo>
                  <a:cubicBezTo>
                    <a:pt x="0" y="2857"/>
                    <a:pt x="952" y="5715"/>
                    <a:pt x="1905" y="6667"/>
                  </a:cubicBezTo>
                  <a:cubicBezTo>
                    <a:pt x="0" y="1905"/>
                    <a:pt x="3810" y="7620"/>
                    <a:pt x="4763" y="5715"/>
                  </a:cubicBezTo>
                  <a:cubicBezTo>
                    <a:pt x="4763" y="5715"/>
                    <a:pt x="4763" y="5715"/>
                    <a:pt x="4763" y="4763"/>
                  </a:cubicBezTo>
                  <a:lnTo>
                    <a:pt x="6667" y="5715"/>
                  </a:lnTo>
                  <a:cubicBezTo>
                    <a:pt x="6667" y="7620"/>
                    <a:pt x="6667" y="6667"/>
                    <a:pt x="6667" y="9525"/>
                  </a:cubicBezTo>
                  <a:cubicBezTo>
                    <a:pt x="7620" y="10478"/>
                    <a:pt x="9525" y="9525"/>
                    <a:pt x="10477" y="8572"/>
                  </a:cubicBezTo>
                  <a:cubicBezTo>
                    <a:pt x="9525" y="7620"/>
                    <a:pt x="7620" y="5715"/>
                    <a:pt x="9525" y="4763"/>
                  </a:cubicBezTo>
                  <a:lnTo>
                    <a:pt x="10477" y="5715"/>
                  </a:lnTo>
                  <a:cubicBezTo>
                    <a:pt x="10477" y="4763"/>
                    <a:pt x="9525" y="3810"/>
                    <a:pt x="10477" y="3810"/>
                  </a:cubicBezTo>
                  <a:cubicBezTo>
                    <a:pt x="12382" y="5715"/>
                    <a:pt x="10477" y="3810"/>
                    <a:pt x="13335" y="3810"/>
                  </a:cubicBezTo>
                  <a:lnTo>
                    <a:pt x="11430" y="2857"/>
                  </a:lnTo>
                  <a:lnTo>
                    <a:pt x="12382" y="953"/>
                  </a:lnTo>
                  <a:cubicBezTo>
                    <a:pt x="6667" y="-953"/>
                    <a:pt x="2857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6" name="Freeform: Shape 1765">
              <a:extLst>
                <a:ext uri="{FF2B5EF4-FFF2-40B4-BE49-F238E27FC236}">
                  <a16:creationId xmlns:a16="http://schemas.microsoft.com/office/drawing/2014/main" id="{3A398065-EE12-4733-A80A-38D49CBB1AC6}"/>
                </a:ext>
              </a:extLst>
            </p:cNvPr>
            <p:cNvSpPr/>
            <p:nvPr/>
          </p:nvSpPr>
          <p:spPr>
            <a:xfrm>
              <a:off x="5770674" y="5287993"/>
              <a:ext cx="3054" cy="3809"/>
            </a:xfrm>
            <a:custGeom>
              <a:avLst/>
              <a:gdLst>
                <a:gd name="connsiteX0" fmla="*/ 197 w 3054"/>
                <a:gd name="connsiteY0" fmla="*/ 3810 h 3809"/>
                <a:gd name="connsiteX1" fmla="*/ 3055 w 3054"/>
                <a:gd name="connsiteY1" fmla="*/ 3810 h 3809"/>
                <a:gd name="connsiteX2" fmla="*/ 1150 w 3054"/>
                <a:gd name="connsiteY2" fmla="*/ 0 h 3809"/>
                <a:gd name="connsiteX3" fmla="*/ 197 w 3054"/>
                <a:gd name="connsiteY3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" h="3809">
                  <a:moveTo>
                    <a:pt x="197" y="3810"/>
                  </a:moveTo>
                  <a:cubicBezTo>
                    <a:pt x="1150" y="3810"/>
                    <a:pt x="1150" y="2857"/>
                    <a:pt x="3055" y="3810"/>
                  </a:cubicBezTo>
                  <a:cubicBezTo>
                    <a:pt x="2102" y="2857"/>
                    <a:pt x="2102" y="952"/>
                    <a:pt x="1150" y="0"/>
                  </a:cubicBezTo>
                  <a:cubicBezTo>
                    <a:pt x="2102" y="2857"/>
                    <a:pt x="-755" y="1905"/>
                    <a:pt x="19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7" name="Freeform: Shape 1766">
              <a:extLst>
                <a:ext uri="{FF2B5EF4-FFF2-40B4-BE49-F238E27FC236}">
                  <a16:creationId xmlns:a16="http://schemas.microsoft.com/office/drawing/2014/main" id="{8258A05D-EC29-4A6F-AF8D-8006A24D1D0E}"/>
                </a:ext>
              </a:extLst>
            </p:cNvPr>
            <p:cNvSpPr/>
            <p:nvPr/>
          </p:nvSpPr>
          <p:spPr>
            <a:xfrm>
              <a:off x="5815639" y="5217360"/>
              <a:ext cx="1905" cy="1099"/>
            </a:xfrm>
            <a:custGeom>
              <a:avLst/>
              <a:gdLst>
                <a:gd name="connsiteX0" fmla="*/ 0 w 1905"/>
                <a:gd name="connsiteY0" fmla="*/ 1100 h 1099"/>
                <a:gd name="connsiteX1" fmla="*/ 1905 w 1905"/>
                <a:gd name="connsiteY1" fmla="*/ 1100 h 1099"/>
                <a:gd name="connsiteX2" fmla="*/ 0 w 1905"/>
                <a:gd name="connsiteY2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099">
                  <a:moveTo>
                    <a:pt x="0" y="1100"/>
                  </a:moveTo>
                  <a:cubicBezTo>
                    <a:pt x="952" y="1100"/>
                    <a:pt x="952" y="1100"/>
                    <a:pt x="1905" y="1100"/>
                  </a:cubicBezTo>
                  <a:cubicBezTo>
                    <a:pt x="952" y="147"/>
                    <a:pt x="0" y="-805"/>
                    <a:pt x="0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8" name="Freeform: Shape 1767">
              <a:extLst>
                <a:ext uri="{FF2B5EF4-FFF2-40B4-BE49-F238E27FC236}">
                  <a16:creationId xmlns:a16="http://schemas.microsoft.com/office/drawing/2014/main" id="{A30E8B94-F52F-4D0C-9827-806070253965}"/>
                </a:ext>
              </a:extLst>
            </p:cNvPr>
            <p:cNvSpPr/>
            <p:nvPr/>
          </p:nvSpPr>
          <p:spPr>
            <a:xfrm>
              <a:off x="5817544" y="5217507"/>
              <a:ext cx="952" cy="1905"/>
            </a:xfrm>
            <a:custGeom>
              <a:avLst/>
              <a:gdLst>
                <a:gd name="connsiteX0" fmla="*/ 952 w 952"/>
                <a:gd name="connsiteY0" fmla="*/ 1905 h 1905"/>
                <a:gd name="connsiteX1" fmla="*/ 0 w 952"/>
                <a:gd name="connsiteY1" fmla="*/ 0 h 1905"/>
                <a:gd name="connsiteX2" fmla="*/ 952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2" y="1905"/>
                  </a:moveTo>
                  <a:cubicBezTo>
                    <a:pt x="952" y="953"/>
                    <a:pt x="0" y="953"/>
                    <a:pt x="0" y="0"/>
                  </a:cubicBezTo>
                  <a:cubicBezTo>
                    <a:pt x="0" y="1905"/>
                    <a:pt x="952" y="1905"/>
                    <a:pt x="95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9" name="Freeform: Shape 1768">
              <a:extLst>
                <a:ext uri="{FF2B5EF4-FFF2-40B4-BE49-F238E27FC236}">
                  <a16:creationId xmlns:a16="http://schemas.microsoft.com/office/drawing/2014/main" id="{76D07A3B-8AAB-4BEE-8B30-8EB4B9537842}"/>
                </a:ext>
              </a:extLst>
            </p:cNvPr>
            <p:cNvSpPr/>
            <p:nvPr/>
          </p:nvSpPr>
          <p:spPr>
            <a:xfrm>
              <a:off x="5748323" y="5270953"/>
              <a:ext cx="28263" cy="20849"/>
            </a:xfrm>
            <a:custGeom>
              <a:avLst/>
              <a:gdLst>
                <a:gd name="connsiteX0" fmla="*/ 24453 w 28263"/>
                <a:gd name="connsiteY0" fmla="*/ 7514 h 20849"/>
                <a:gd name="connsiteX1" fmla="*/ 23501 w 28263"/>
                <a:gd name="connsiteY1" fmla="*/ 4657 h 20849"/>
                <a:gd name="connsiteX2" fmla="*/ 26358 w 28263"/>
                <a:gd name="connsiteY2" fmla="*/ 4657 h 20849"/>
                <a:gd name="connsiteX3" fmla="*/ 24453 w 28263"/>
                <a:gd name="connsiteY3" fmla="*/ 1799 h 20849"/>
                <a:gd name="connsiteX4" fmla="*/ 25406 w 28263"/>
                <a:gd name="connsiteY4" fmla="*/ 847 h 20849"/>
                <a:gd name="connsiteX5" fmla="*/ 22548 w 28263"/>
                <a:gd name="connsiteY5" fmla="*/ 847 h 20849"/>
                <a:gd name="connsiteX6" fmla="*/ 22548 w 28263"/>
                <a:gd name="connsiteY6" fmla="*/ 1799 h 20849"/>
                <a:gd name="connsiteX7" fmla="*/ 20643 w 28263"/>
                <a:gd name="connsiteY7" fmla="*/ 847 h 20849"/>
                <a:gd name="connsiteX8" fmla="*/ 20643 w 28263"/>
                <a:gd name="connsiteY8" fmla="*/ 3704 h 20849"/>
                <a:gd name="connsiteX9" fmla="*/ 19691 w 28263"/>
                <a:gd name="connsiteY9" fmla="*/ 1799 h 20849"/>
                <a:gd name="connsiteX10" fmla="*/ 19691 w 28263"/>
                <a:gd name="connsiteY10" fmla="*/ 4657 h 20849"/>
                <a:gd name="connsiteX11" fmla="*/ 20643 w 28263"/>
                <a:gd name="connsiteY11" fmla="*/ 4657 h 20849"/>
                <a:gd name="connsiteX12" fmla="*/ 19691 w 28263"/>
                <a:gd name="connsiteY12" fmla="*/ 8467 h 20849"/>
                <a:gd name="connsiteX13" fmla="*/ 17786 w 28263"/>
                <a:gd name="connsiteY13" fmla="*/ 5609 h 20849"/>
                <a:gd name="connsiteX14" fmla="*/ 17786 w 28263"/>
                <a:gd name="connsiteY14" fmla="*/ 13229 h 20849"/>
                <a:gd name="connsiteX15" fmla="*/ 15881 w 28263"/>
                <a:gd name="connsiteY15" fmla="*/ 11324 h 20849"/>
                <a:gd name="connsiteX16" fmla="*/ 6356 w 28263"/>
                <a:gd name="connsiteY16" fmla="*/ 8467 h 20849"/>
                <a:gd name="connsiteX17" fmla="*/ 8261 w 28263"/>
                <a:gd name="connsiteY17" fmla="*/ 7514 h 20849"/>
                <a:gd name="connsiteX18" fmla="*/ 2546 w 28263"/>
                <a:gd name="connsiteY18" fmla="*/ 9419 h 20849"/>
                <a:gd name="connsiteX19" fmla="*/ 2546 w 28263"/>
                <a:gd name="connsiteY19" fmla="*/ 11324 h 20849"/>
                <a:gd name="connsiteX20" fmla="*/ 10166 w 28263"/>
                <a:gd name="connsiteY20" fmla="*/ 20849 h 20849"/>
                <a:gd name="connsiteX21" fmla="*/ 8261 w 28263"/>
                <a:gd name="connsiteY21" fmla="*/ 15134 h 20849"/>
                <a:gd name="connsiteX22" fmla="*/ 641 w 28263"/>
                <a:gd name="connsiteY22" fmla="*/ 15134 h 20849"/>
                <a:gd name="connsiteX23" fmla="*/ 2546 w 28263"/>
                <a:gd name="connsiteY23" fmla="*/ 18944 h 20849"/>
                <a:gd name="connsiteX24" fmla="*/ 17786 w 28263"/>
                <a:gd name="connsiteY24" fmla="*/ 17992 h 20849"/>
                <a:gd name="connsiteX25" fmla="*/ 13976 w 28263"/>
                <a:gd name="connsiteY25" fmla="*/ 16087 h 20849"/>
                <a:gd name="connsiteX26" fmla="*/ 14928 w 28263"/>
                <a:gd name="connsiteY26" fmla="*/ 15134 h 20849"/>
                <a:gd name="connsiteX27" fmla="*/ 10166 w 28263"/>
                <a:gd name="connsiteY27" fmla="*/ 12277 h 20849"/>
                <a:gd name="connsiteX28" fmla="*/ 13023 w 28263"/>
                <a:gd name="connsiteY28" fmla="*/ 12277 h 20849"/>
                <a:gd name="connsiteX29" fmla="*/ 12071 w 28263"/>
                <a:gd name="connsiteY29" fmla="*/ 10372 h 20849"/>
                <a:gd name="connsiteX30" fmla="*/ 14928 w 28263"/>
                <a:gd name="connsiteY30" fmla="*/ 9419 h 20849"/>
                <a:gd name="connsiteX31" fmla="*/ 17786 w 28263"/>
                <a:gd name="connsiteY31" fmla="*/ 13229 h 20849"/>
                <a:gd name="connsiteX32" fmla="*/ 23501 w 28263"/>
                <a:gd name="connsiteY32" fmla="*/ 16087 h 20849"/>
                <a:gd name="connsiteX33" fmla="*/ 27311 w 28263"/>
                <a:gd name="connsiteY33" fmla="*/ 13229 h 20849"/>
                <a:gd name="connsiteX34" fmla="*/ 27311 w 28263"/>
                <a:gd name="connsiteY34" fmla="*/ 8467 h 20849"/>
                <a:gd name="connsiteX35" fmla="*/ 28263 w 28263"/>
                <a:gd name="connsiteY35" fmla="*/ 9419 h 20849"/>
                <a:gd name="connsiteX36" fmla="*/ 26358 w 28263"/>
                <a:gd name="connsiteY36" fmla="*/ 7514 h 20849"/>
                <a:gd name="connsiteX37" fmla="*/ 24453 w 28263"/>
                <a:gd name="connsiteY37" fmla="*/ 7514 h 2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263" h="20849">
                  <a:moveTo>
                    <a:pt x="24453" y="7514"/>
                  </a:moveTo>
                  <a:lnTo>
                    <a:pt x="23501" y="4657"/>
                  </a:lnTo>
                  <a:lnTo>
                    <a:pt x="26358" y="4657"/>
                  </a:lnTo>
                  <a:lnTo>
                    <a:pt x="24453" y="1799"/>
                  </a:lnTo>
                  <a:lnTo>
                    <a:pt x="25406" y="847"/>
                  </a:lnTo>
                  <a:cubicBezTo>
                    <a:pt x="24453" y="-1058"/>
                    <a:pt x="23501" y="847"/>
                    <a:pt x="22548" y="847"/>
                  </a:cubicBezTo>
                  <a:cubicBezTo>
                    <a:pt x="22548" y="847"/>
                    <a:pt x="22548" y="1799"/>
                    <a:pt x="22548" y="1799"/>
                  </a:cubicBezTo>
                  <a:lnTo>
                    <a:pt x="20643" y="847"/>
                  </a:lnTo>
                  <a:cubicBezTo>
                    <a:pt x="21596" y="1799"/>
                    <a:pt x="22548" y="4657"/>
                    <a:pt x="20643" y="3704"/>
                  </a:cubicBezTo>
                  <a:cubicBezTo>
                    <a:pt x="20643" y="2752"/>
                    <a:pt x="21596" y="1799"/>
                    <a:pt x="19691" y="1799"/>
                  </a:cubicBezTo>
                  <a:cubicBezTo>
                    <a:pt x="19691" y="2752"/>
                    <a:pt x="19691" y="3704"/>
                    <a:pt x="19691" y="4657"/>
                  </a:cubicBezTo>
                  <a:lnTo>
                    <a:pt x="20643" y="4657"/>
                  </a:lnTo>
                  <a:cubicBezTo>
                    <a:pt x="21596" y="6562"/>
                    <a:pt x="19691" y="7514"/>
                    <a:pt x="19691" y="8467"/>
                  </a:cubicBezTo>
                  <a:cubicBezTo>
                    <a:pt x="19691" y="5609"/>
                    <a:pt x="17786" y="6562"/>
                    <a:pt x="17786" y="5609"/>
                  </a:cubicBezTo>
                  <a:cubicBezTo>
                    <a:pt x="21596" y="10372"/>
                    <a:pt x="13976" y="8467"/>
                    <a:pt x="17786" y="13229"/>
                  </a:cubicBezTo>
                  <a:cubicBezTo>
                    <a:pt x="15881" y="15134"/>
                    <a:pt x="16833" y="12277"/>
                    <a:pt x="15881" y="11324"/>
                  </a:cubicBezTo>
                  <a:cubicBezTo>
                    <a:pt x="13976" y="10372"/>
                    <a:pt x="9213" y="10372"/>
                    <a:pt x="6356" y="8467"/>
                  </a:cubicBezTo>
                  <a:lnTo>
                    <a:pt x="8261" y="7514"/>
                  </a:lnTo>
                  <a:cubicBezTo>
                    <a:pt x="5403" y="5609"/>
                    <a:pt x="3498" y="10372"/>
                    <a:pt x="2546" y="9419"/>
                  </a:cubicBezTo>
                  <a:lnTo>
                    <a:pt x="2546" y="11324"/>
                  </a:lnTo>
                  <a:cubicBezTo>
                    <a:pt x="4451" y="14182"/>
                    <a:pt x="10166" y="16087"/>
                    <a:pt x="10166" y="20849"/>
                  </a:cubicBezTo>
                  <a:lnTo>
                    <a:pt x="8261" y="15134"/>
                  </a:lnTo>
                  <a:cubicBezTo>
                    <a:pt x="6356" y="18944"/>
                    <a:pt x="2546" y="12277"/>
                    <a:pt x="641" y="15134"/>
                  </a:cubicBezTo>
                  <a:cubicBezTo>
                    <a:pt x="-1264" y="18944"/>
                    <a:pt x="1593" y="16087"/>
                    <a:pt x="2546" y="18944"/>
                  </a:cubicBezTo>
                  <a:cubicBezTo>
                    <a:pt x="7308" y="17039"/>
                    <a:pt x="13023" y="19897"/>
                    <a:pt x="17786" y="17992"/>
                  </a:cubicBezTo>
                  <a:cubicBezTo>
                    <a:pt x="16833" y="16087"/>
                    <a:pt x="13976" y="18944"/>
                    <a:pt x="13976" y="16087"/>
                  </a:cubicBezTo>
                  <a:lnTo>
                    <a:pt x="14928" y="15134"/>
                  </a:lnTo>
                  <a:cubicBezTo>
                    <a:pt x="13023" y="17039"/>
                    <a:pt x="12071" y="11324"/>
                    <a:pt x="10166" y="12277"/>
                  </a:cubicBezTo>
                  <a:cubicBezTo>
                    <a:pt x="10166" y="9419"/>
                    <a:pt x="12071" y="11324"/>
                    <a:pt x="13023" y="12277"/>
                  </a:cubicBezTo>
                  <a:lnTo>
                    <a:pt x="12071" y="10372"/>
                  </a:lnTo>
                  <a:cubicBezTo>
                    <a:pt x="13976" y="7514"/>
                    <a:pt x="13976" y="14182"/>
                    <a:pt x="14928" y="9419"/>
                  </a:cubicBezTo>
                  <a:cubicBezTo>
                    <a:pt x="14928" y="14182"/>
                    <a:pt x="17786" y="8467"/>
                    <a:pt x="17786" y="13229"/>
                  </a:cubicBezTo>
                  <a:cubicBezTo>
                    <a:pt x="19691" y="12277"/>
                    <a:pt x="23501" y="13229"/>
                    <a:pt x="23501" y="16087"/>
                  </a:cubicBezTo>
                  <a:cubicBezTo>
                    <a:pt x="26358" y="16087"/>
                    <a:pt x="25406" y="12277"/>
                    <a:pt x="27311" y="13229"/>
                  </a:cubicBezTo>
                  <a:lnTo>
                    <a:pt x="27311" y="8467"/>
                  </a:lnTo>
                  <a:cubicBezTo>
                    <a:pt x="27311" y="8467"/>
                    <a:pt x="28263" y="8467"/>
                    <a:pt x="28263" y="9419"/>
                  </a:cubicBezTo>
                  <a:lnTo>
                    <a:pt x="26358" y="7514"/>
                  </a:lnTo>
                  <a:cubicBezTo>
                    <a:pt x="25406" y="6562"/>
                    <a:pt x="24453" y="7514"/>
                    <a:pt x="24453" y="75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0" name="Freeform: Shape 1769">
              <a:extLst>
                <a:ext uri="{FF2B5EF4-FFF2-40B4-BE49-F238E27FC236}">
                  <a16:creationId xmlns:a16="http://schemas.microsoft.com/office/drawing/2014/main" id="{770838E7-0CB9-4720-983A-0E4F66B0FAC9}"/>
                </a:ext>
              </a:extLst>
            </p:cNvPr>
            <p:cNvSpPr/>
            <p:nvPr/>
          </p:nvSpPr>
          <p:spPr>
            <a:xfrm>
              <a:off x="5768966" y="5273705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1" name="Freeform: Shape 1770">
              <a:extLst>
                <a:ext uri="{FF2B5EF4-FFF2-40B4-BE49-F238E27FC236}">
                  <a16:creationId xmlns:a16="http://schemas.microsoft.com/office/drawing/2014/main" id="{7CCEC980-A6B8-41A0-9BDF-724B3A6E99CE}"/>
                </a:ext>
              </a:extLst>
            </p:cNvPr>
            <p:cNvSpPr/>
            <p:nvPr/>
          </p:nvSpPr>
          <p:spPr>
            <a:xfrm>
              <a:off x="5821353" y="5207328"/>
              <a:ext cx="1905" cy="1607"/>
            </a:xfrm>
            <a:custGeom>
              <a:avLst/>
              <a:gdLst>
                <a:gd name="connsiteX0" fmla="*/ 0 w 1905"/>
                <a:gd name="connsiteY0" fmla="*/ 655 h 1607"/>
                <a:gd name="connsiteX1" fmla="*/ 1905 w 1905"/>
                <a:gd name="connsiteY1" fmla="*/ 1607 h 1607"/>
                <a:gd name="connsiteX2" fmla="*/ 0 w 1905"/>
                <a:gd name="connsiteY2" fmla="*/ 655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607">
                  <a:moveTo>
                    <a:pt x="0" y="655"/>
                  </a:moveTo>
                  <a:cubicBezTo>
                    <a:pt x="1905" y="1607"/>
                    <a:pt x="0" y="1607"/>
                    <a:pt x="1905" y="1607"/>
                  </a:cubicBezTo>
                  <a:cubicBezTo>
                    <a:pt x="953" y="1607"/>
                    <a:pt x="0" y="-1250"/>
                    <a:pt x="0" y="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2" name="Freeform: Shape 1771">
              <a:extLst>
                <a:ext uri="{FF2B5EF4-FFF2-40B4-BE49-F238E27FC236}">
                  <a16:creationId xmlns:a16="http://schemas.microsoft.com/office/drawing/2014/main" id="{750133CB-8E49-4F1F-9B0D-8B8D2E6E3258}"/>
                </a:ext>
              </a:extLst>
            </p:cNvPr>
            <p:cNvSpPr/>
            <p:nvPr/>
          </p:nvSpPr>
          <p:spPr>
            <a:xfrm>
              <a:off x="5809500" y="5221318"/>
              <a:ext cx="3280" cy="2857"/>
            </a:xfrm>
            <a:custGeom>
              <a:avLst/>
              <a:gdLst>
                <a:gd name="connsiteX0" fmla="*/ 423 w 3280"/>
                <a:gd name="connsiteY0" fmla="*/ 0 h 2857"/>
                <a:gd name="connsiteX1" fmla="*/ 423 w 3280"/>
                <a:gd name="connsiteY1" fmla="*/ 1905 h 2857"/>
                <a:gd name="connsiteX2" fmla="*/ 3281 w 3280"/>
                <a:gd name="connsiteY2" fmla="*/ 2857 h 2857"/>
                <a:gd name="connsiteX3" fmla="*/ 3281 w 3280"/>
                <a:gd name="connsiteY3" fmla="*/ 952 h 2857"/>
                <a:gd name="connsiteX4" fmla="*/ 423 w 3280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0" h="2857">
                  <a:moveTo>
                    <a:pt x="423" y="0"/>
                  </a:moveTo>
                  <a:cubicBezTo>
                    <a:pt x="-529" y="1905"/>
                    <a:pt x="423" y="0"/>
                    <a:pt x="423" y="1905"/>
                  </a:cubicBezTo>
                  <a:lnTo>
                    <a:pt x="3281" y="2857"/>
                  </a:lnTo>
                  <a:lnTo>
                    <a:pt x="3281" y="952"/>
                  </a:lnTo>
                  <a:cubicBezTo>
                    <a:pt x="1376" y="2857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3" name="Freeform: Shape 1772">
              <a:extLst>
                <a:ext uri="{FF2B5EF4-FFF2-40B4-BE49-F238E27FC236}">
                  <a16:creationId xmlns:a16="http://schemas.microsoft.com/office/drawing/2014/main" id="{BE720AE5-4C92-4217-9371-1DFF9DBD0B32}"/>
                </a:ext>
              </a:extLst>
            </p:cNvPr>
            <p:cNvSpPr/>
            <p:nvPr/>
          </p:nvSpPr>
          <p:spPr>
            <a:xfrm>
              <a:off x="5811828" y="5221318"/>
              <a:ext cx="952" cy="2545"/>
            </a:xfrm>
            <a:custGeom>
              <a:avLst/>
              <a:gdLst>
                <a:gd name="connsiteX0" fmla="*/ 953 w 952"/>
                <a:gd name="connsiteY0" fmla="*/ 0 h 2545"/>
                <a:gd name="connsiteX1" fmla="*/ 0 w 952"/>
                <a:gd name="connsiteY1" fmla="*/ 1905 h 2545"/>
                <a:gd name="connsiteX2" fmla="*/ 953 w 952"/>
                <a:gd name="connsiteY2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545">
                  <a:moveTo>
                    <a:pt x="953" y="0"/>
                  </a:moveTo>
                  <a:cubicBezTo>
                    <a:pt x="0" y="0"/>
                    <a:pt x="0" y="952"/>
                    <a:pt x="0" y="1905"/>
                  </a:cubicBezTo>
                  <a:cubicBezTo>
                    <a:pt x="953" y="3810"/>
                    <a:pt x="953" y="952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4" name="Freeform: Shape 1773">
              <a:extLst>
                <a:ext uri="{FF2B5EF4-FFF2-40B4-BE49-F238E27FC236}">
                  <a16:creationId xmlns:a16="http://schemas.microsoft.com/office/drawing/2014/main" id="{7F50E4F1-4685-4E4B-91A0-95D836BCB49B}"/>
                </a:ext>
              </a:extLst>
            </p:cNvPr>
            <p:cNvSpPr/>
            <p:nvPr/>
          </p:nvSpPr>
          <p:spPr>
            <a:xfrm>
              <a:off x="5828973" y="5191395"/>
              <a:ext cx="1190" cy="1347"/>
            </a:xfrm>
            <a:custGeom>
              <a:avLst/>
              <a:gdLst>
                <a:gd name="connsiteX0" fmla="*/ 0 w 1190"/>
                <a:gd name="connsiteY0" fmla="*/ 395 h 1347"/>
                <a:gd name="connsiteX1" fmla="*/ 953 w 1190"/>
                <a:gd name="connsiteY1" fmla="*/ 1347 h 1347"/>
                <a:gd name="connsiteX2" fmla="*/ 0 w 1190"/>
                <a:gd name="connsiteY2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1347">
                  <a:moveTo>
                    <a:pt x="0" y="395"/>
                  </a:moveTo>
                  <a:cubicBezTo>
                    <a:pt x="0" y="1347"/>
                    <a:pt x="953" y="1347"/>
                    <a:pt x="953" y="1347"/>
                  </a:cubicBezTo>
                  <a:cubicBezTo>
                    <a:pt x="953" y="395"/>
                    <a:pt x="1905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5" name="Freeform: Shape 1774">
              <a:extLst>
                <a:ext uri="{FF2B5EF4-FFF2-40B4-BE49-F238E27FC236}">
                  <a16:creationId xmlns:a16="http://schemas.microsoft.com/office/drawing/2014/main" id="{9A8BF826-3D80-43B8-A170-3DB7F41D0903}"/>
                </a:ext>
              </a:extLst>
            </p:cNvPr>
            <p:cNvSpPr/>
            <p:nvPr/>
          </p:nvSpPr>
          <p:spPr>
            <a:xfrm>
              <a:off x="5845166" y="5150685"/>
              <a:ext cx="7619" cy="5862"/>
            </a:xfrm>
            <a:custGeom>
              <a:avLst/>
              <a:gdLst>
                <a:gd name="connsiteX0" fmla="*/ 5715 w 7619"/>
                <a:gd name="connsiteY0" fmla="*/ 3957 h 5862"/>
                <a:gd name="connsiteX1" fmla="*/ 7620 w 7619"/>
                <a:gd name="connsiteY1" fmla="*/ 2052 h 5862"/>
                <a:gd name="connsiteX2" fmla="*/ 1905 w 7619"/>
                <a:gd name="connsiteY2" fmla="*/ 1100 h 5862"/>
                <a:gd name="connsiteX3" fmla="*/ 0 w 7619"/>
                <a:gd name="connsiteY3" fmla="*/ 1100 h 5862"/>
                <a:gd name="connsiteX4" fmla="*/ 2857 w 7619"/>
                <a:gd name="connsiteY4" fmla="*/ 3957 h 5862"/>
                <a:gd name="connsiteX5" fmla="*/ 953 w 7619"/>
                <a:gd name="connsiteY5" fmla="*/ 3957 h 5862"/>
                <a:gd name="connsiteX6" fmla="*/ 2857 w 7619"/>
                <a:gd name="connsiteY6" fmla="*/ 5862 h 5862"/>
                <a:gd name="connsiteX7" fmla="*/ 2857 w 7619"/>
                <a:gd name="connsiteY7" fmla="*/ 3957 h 5862"/>
                <a:gd name="connsiteX8" fmla="*/ 4763 w 7619"/>
                <a:gd name="connsiteY8" fmla="*/ 4910 h 5862"/>
                <a:gd name="connsiteX9" fmla="*/ 3810 w 7619"/>
                <a:gd name="connsiteY9" fmla="*/ 3005 h 5862"/>
                <a:gd name="connsiteX10" fmla="*/ 5715 w 7619"/>
                <a:gd name="connsiteY10" fmla="*/ 3957 h 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9" h="5862">
                  <a:moveTo>
                    <a:pt x="5715" y="3957"/>
                  </a:moveTo>
                  <a:cubicBezTo>
                    <a:pt x="5715" y="3005"/>
                    <a:pt x="6668" y="2052"/>
                    <a:pt x="7620" y="2052"/>
                  </a:cubicBezTo>
                  <a:cubicBezTo>
                    <a:pt x="5715" y="2052"/>
                    <a:pt x="1905" y="-805"/>
                    <a:pt x="1905" y="1100"/>
                  </a:cubicBezTo>
                  <a:cubicBezTo>
                    <a:pt x="1905" y="147"/>
                    <a:pt x="0" y="-805"/>
                    <a:pt x="0" y="1100"/>
                  </a:cubicBezTo>
                  <a:cubicBezTo>
                    <a:pt x="0" y="3005"/>
                    <a:pt x="2857" y="2052"/>
                    <a:pt x="2857" y="3957"/>
                  </a:cubicBezTo>
                  <a:lnTo>
                    <a:pt x="953" y="3957"/>
                  </a:lnTo>
                  <a:cubicBezTo>
                    <a:pt x="953" y="5862"/>
                    <a:pt x="1905" y="5862"/>
                    <a:pt x="2857" y="5862"/>
                  </a:cubicBezTo>
                  <a:lnTo>
                    <a:pt x="2857" y="3957"/>
                  </a:lnTo>
                  <a:lnTo>
                    <a:pt x="4763" y="4910"/>
                  </a:lnTo>
                  <a:cubicBezTo>
                    <a:pt x="4763" y="4910"/>
                    <a:pt x="3810" y="3957"/>
                    <a:pt x="3810" y="3005"/>
                  </a:cubicBezTo>
                  <a:cubicBezTo>
                    <a:pt x="3810" y="2052"/>
                    <a:pt x="4763" y="3957"/>
                    <a:pt x="5715" y="3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6" name="Freeform: Shape 1775">
              <a:extLst>
                <a:ext uri="{FF2B5EF4-FFF2-40B4-BE49-F238E27FC236}">
                  <a16:creationId xmlns:a16="http://schemas.microsoft.com/office/drawing/2014/main" id="{67262357-9BDF-4E1B-9E62-B1847C408E54}"/>
                </a:ext>
              </a:extLst>
            </p:cNvPr>
            <p:cNvSpPr/>
            <p:nvPr/>
          </p:nvSpPr>
          <p:spPr>
            <a:xfrm>
              <a:off x="5780396" y="5257513"/>
              <a:ext cx="1905" cy="2857"/>
            </a:xfrm>
            <a:custGeom>
              <a:avLst/>
              <a:gdLst>
                <a:gd name="connsiteX0" fmla="*/ 0 w 1905"/>
                <a:gd name="connsiteY0" fmla="*/ 0 h 2857"/>
                <a:gd name="connsiteX1" fmla="*/ 0 w 1905"/>
                <a:gd name="connsiteY1" fmla="*/ 0 h 2857"/>
                <a:gd name="connsiteX2" fmla="*/ 0 w 1905"/>
                <a:gd name="connsiteY2" fmla="*/ 0 h 2857"/>
                <a:gd name="connsiteX3" fmla="*/ 1905 w 1905"/>
                <a:gd name="connsiteY3" fmla="*/ 2857 h 2857"/>
                <a:gd name="connsiteX4" fmla="*/ 0 w 1905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85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905"/>
                    <a:pt x="0" y="1905"/>
                    <a:pt x="1905" y="2857"/>
                  </a:cubicBezTo>
                  <a:cubicBezTo>
                    <a:pt x="1905" y="1905"/>
                    <a:pt x="0" y="285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7" name="Freeform: Shape 1776">
              <a:extLst>
                <a:ext uri="{FF2B5EF4-FFF2-40B4-BE49-F238E27FC236}">
                  <a16:creationId xmlns:a16="http://schemas.microsoft.com/office/drawing/2014/main" id="{C5F92521-D0A5-4130-A20C-7475B2C44536}"/>
                </a:ext>
              </a:extLst>
            </p:cNvPr>
            <p:cNvSpPr/>
            <p:nvPr/>
          </p:nvSpPr>
          <p:spPr>
            <a:xfrm>
              <a:off x="5786111" y="5246082"/>
              <a:ext cx="2857" cy="952"/>
            </a:xfrm>
            <a:custGeom>
              <a:avLst/>
              <a:gdLst>
                <a:gd name="connsiteX0" fmla="*/ 953 w 2857"/>
                <a:gd name="connsiteY0" fmla="*/ 0 h 952"/>
                <a:gd name="connsiteX1" fmla="*/ 0 w 2857"/>
                <a:gd name="connsiteY1" fmla="*/ 953 h 952"/>
                <a:gd name="connsiteX2" fmla="*/ 2858 w 2857"/>
                <a:gd name="connsiteY2" fmla="*/ 953 h 952"/>
                <a:gd name="connsiteX3" fmla="*/ 953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953" y="0"/>
                  </a:moveTo>
                  <a:lnTo>
                    <a:pt x="0" y="953"/>
                  </a:lnTo>
                  <a:lnTo>
                    <a:pt x="2858" y="953"/>
                  </a:lnTo>
                  <a:cubicBezTo>
                    <a:pt x="2858" y="953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8" name="Freeform: Shape 1777">
              <a:extLst>
                <a:ext uri="{FF2B5EF4-FFF2-40B4-BE49-F238E27FC236}">
                  <a16:creationId xmlns:a16="http://schemas.microsoft.com/office/drawing/2014/main" id="{B0019F76-6B33-434D-A90C-844645BE6E76}"/>
                </a:ext>
              </a:extLst>
            </p:cNvPr>
            <p:cNvSpPr/>
            <p:nvPr/>
          </p:nvSpPr>
          <p:spPr>
            <a:xfrm>
              <a:off x="5848976" y="5144165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952 w 1905"/>
                <a:gd name="connsiteY1" fmla="*/ 953 h 952"/>
                <a:gd name="connsiteX2" fmla="*/ 1905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952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9" name="Freeform: Shape 1778">
              <a:extLst>
                <a:ext uri="{FF2B5EF4-FFF2-40B4-BE49-F238E27FC236}">
                  <a16:creationId xmlns:a16="http://schemas.microsoft.com/office/drawing/2014/main" id="{5DD1EB36-DFE7-4C28-AEB4-96693DE44BDB}"/>
                </a:ext>
              </a:extLst>
            </p:cNvPr>
            <p:cNvSpPr/>
            <p:nvPr/>
          </p:nvSpPr>
          <p:spPr>
            <a:xfrm>
              <a:off x="5751821" y="5294958"/>
              <a:ext cx="2857" cy="3512"/>
            </a:xfrm>
            <a:custGeom>
              <a:avLst/>
              <a:gdLst>
                <a:gd name="connsiteX0" fmla="*/ 0 w 2857"/>
                <a:gd name="connsiteY0" fmla="*/ 655 h 3512"/>
                <a:gd name="connsiteX1" fmla="*/ 1905 w 2857"/>
                <a:gd name="connsiteY1" fmla="*/ 3512 h 3512"/>
                <a:gd name="connsiteX2" fmla="*/ 2857 w 2857"/>
                <a:gd name="connsiteY2" fmla="*/ 655 h 3512"/>
                <a:gd name="connsiteX3" fmla="*/ 1905 w 2857"/>
                <a:gd name="connsiteY3" fmla="*/ 1607 h 3512"/>
                <a:gd name="connsiteX4" fmla="*/ 0 w 2857"/>
                <a:gd name="connsiteY4" fmla="*/ 655 h 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512">
                  <a:moveTo>
                    <a:pt x="0" y="655"/>
                  </a:moveTo>
                  <a:cubicBezTo>
                    <a:pt x="952" y="655"/>
                    <a:pt x="1905" y="2560"/>
                    <a:pt x="1905" y="3512"/>
                  </a:cubicBezTo>
                  <a:lnTo>
                    <a:pt x="2857" y="655"/>
                  </a:lnTo>
                  <a:lnTo>
                    <a:pt x="1905" y="1607"/>
                  </a:lnTo>
                  <a:cubicBezTo>
                    <a:pt x="952" y="1607"/>
                    <a:pt x="952" y="-1250"/>
                    <a:pt x="0" y="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0" name="Freeform: Shape 1779">
              <a:extLst>
                <a:ext uri="{FF2B5EF4-FFF2-40B4-BE49-F238E27FC236}">
                  <a16:creationId xmlns:a16="http://schemas.microsoft.com/office/drawing/2014/main" id="{E31557BA-D0F7-44E4-981B-A0557135FC27}"/>
                </a:ext>
              </a:extLst>
            </p:cNvPr>
            <p:cNvSpPr/>
            <p:nvPr/>
          </p:nvSpPr>
          <p:spPr>
            <a:xfrm>
              <a:off x="5844214" y="5137497"/>
              <a:ext cx="5714" cy="3571"/>
            </a:xfrm>
            <a:custGeom>
              <a:avLst/>
              <a:gdLst>
                <a:gd name="connsiteX0" fmla="*/ 3810 w 5714"/>
                <a:gd name="connsiteY0" fmla="*/ 0 h 3571"/>
                <a:gd name="connsiteX1" fmla="*/ 952 w 5714"/>
                <a:gd name="connsiteY1" fmla="*/ 1905 h 3571"/>
                <a:gd name="connsiteX2" fmla="*/ 1905 w 5714"/>
                <a:gd name="connsiteY2" fmla="*/ 0 h 3571"/>
                <a:gd name="connsiteX3" fmla="*/ 0 w 5714"/>
                <a:gd name="connsiteY3" fmla="*/ 953 h 3571"/>
                <a:gd name="connsiteX4" fmla="*/ 5715 w 5714"/>
                <a:gd name="connsiteY4" fmla="*/ 1905 h 3571"/>
                <a:gd name="connsiteX5" fmla="*/ 3810 w 5714"/>
                <a:gd name="connsiteY5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4" h="3571">
                  <a:moveTo>
                    <a:pt x="3810" y="0"/>
                  </a:moveTo>
                  <a:cubicBezTo>
                    <a:pt x="4763" y="2858"/>
                    <a:pt x="1905" y="953"/>
                    <a:pt x="952" y="1905"/>
                  </a:cubicBezTo>
                  <a:lnTo>
                    <a:pt x="1905" y="0"/>
                  </a:lnTo>
                  <a:lnTo>
                    <a:pt x="0" y="953"/>
                  </a:lnTo>
                  <a:cubicBezTo>
                    <a:pt x="2857" y="4763"/>
                    <a:pt x="3810" y="3810"/>
                    <a:pt x="5715" y="1905"/>
                  </a:cubicBezTo>
                  <a:cubicBezTo>
                    <a:pt x="5715" y="3810"/>
                    <a:pt x="3810" y="1905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1" name="Freeform: Shape 1780">
              <a:extLst>
                <a:ext uri="{FF2B5EF4-FFF2-40B4-BE49-F238E27FC236}">
                  <a16:creationId xmlns:a16="http://schemas.microsoft.com/office/drawing/2014/main" id="{08AE9B38-754D-4106-BDF7-3864A797D5B8}"/>
                </a:ext>
              </a:extLst>
            </p:cNvPr>
            <p:cNvSpPr/>
            <p:nvPr/>
          </p:nvSpPr>
          <p:spPr>
            <a:xfrm>
              <a:off x="5742296" y="5302172"/>
              <a:ext cx="4762" cy="5131"/>
            </a:xfrm>
            <a:custGeom>
              <a:avLst/>
              <a:gdLst>
                <a:gd name="connsiteX0" fmla="*/ 1905 w 4762"/>
                <a:gd name="connsiteY0" fmla="*/ 108 h 5131"/>
                <a:gd name="connsiteX1" fmla="*/ 0 w 4762"/>
                <a:gd name="connsiteY1" fmla="*/ 2965 h 5131"/>
                <a:gd name="connsiteX2" fmla="*/ 4763 w 4762"/>
                <a:gd name="connsiteY2" fmla="*/ 2965 h 5131"/>
                <a:gd name="connsiteX3" fmla="*/ 1905 w 4762"/>
                <a:gd name="connsiteY3" fmla="*/ 108 h 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5131">
                  <a:moveTo>
                    <a:pt x="1905" y="108"/>
                  </a:moveTo>
                  <a:cubicBezTo>
                    <a:pt x="2857" y="2013"/>
                    <a:pt x="0" y="2013"/>
                    <a:pt x="0" y="2965"/>
                  </a:cubicBezTo>
                  <a:cubicBezTo>
                    <a:pt x="1905" y="1060"/>
                    <a:pt x="2857" y="8680"/>
                    <a:pt x="4763" y="2965"/>
                  </a:cubicBezTo>
                  <a:cubicBezTo>
                    <a:pt x="1905" y="4870"/>
                    <a:pt x="2857" y="-845"/>
                    <a:pt x="1905" y="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2" name="Freeform: Shape 1781">
              <a:extLst>
                <a:ext uri="{FF2B5EF4-FFF2-40B4-BE49-F238E27FC236}">
                  <a16:creationId xmlns:a16="http://schemas.microsoft.com/office/drawing/2014/main" id="{0D3DE91B-DE21-4B29-B478-B919E8FB2DC8}"/>
                </a:ext>
              </a:extLst>
            </p:cNvPr>
            <p:cNvSpPr/>
            <p:nvPr/>
          </p:nvSpPr>
          <p:spPr>
            <a:xfrm>
              <a:off x="5749916" y="5290850"/>
              <a:ext cx="1905" cy="2857"/>
            </a:xfrm>
            <a:custGeom>
              <a:avLst/>
              <a:gdLst>
                <a:gd name="connsiteX0" fmla="*/ 0 w 1905"/>
                <a:gd name="connsiteY0" fmla="*/ 953 h 2857"/>
                <a:gd name="connsiteX1" fmla="*/ 1905 w 1905"/>
                <a:gd name="connsiteY1" fmla="*/ 2857 h 2857"/>
                <a:gd name="connsiteX2" fmla="*/ 953 w 190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0" y="953"/>
                  </a:moveTo>
                  <a:lnTo>
                    <a:pt x="1905" y="2857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3" name="Freeform: Shape 1782">
              <a:extLst>
                <a:ext uri="{FF2B5EF4-FFF2-40B4-BE49-F238E27FC236}">
                  <a16:creationId xmlns:a16="http://schemas.microsoft.com/office/drawing/2014/main" id="{635CD3E1-1730-49B3-A152-A820FFE80298}"/>
                </a:ext>
              </a:extLst>
            </p:cNvPr>
            <p:cNvSpPr/>
            <p:nvPr/>
          </p:nvSpPr>
          <p:spPr>
            <a:xfrm>
              <a:off x="5829926" y="5146070"/>
              <a:ext cx="12382" cy="6667"/>
            </a:xfrm>
            <a:custGeom>
              <a:avLst/>
              <a:gdLst>
                <a:gd name="connsiteX0" fmla="*/ 0 w 12382"/>
                <a:gd name="connsiteY0" fmla="*/ 3810 h 6667"/>
                <a:gd name="connsiteX1" fmla="*/ 8572 w 12382"/>
                <a:gd name="connsiteY1" fmla="*/ 4763 h 6667"/>
                <a:gd name="connsiteX2" fmla="*/ 8572 w 12382"/>
                <a:gd name="connsiteY2" fmla="*/ 6668 h 6667"/>
                <a:gd name="connsiteX3" fmla="*/ 12382 w 12382"/>
                <a:gd name="connsiteY3" fmla="*/ 3810 h 6667"/>
                <a:gd name="connsiteX4" fmla="*/ 7620 w 12382"/>
                <a:gd name="connsiteY4" fmla="*/ 2858 h 6667"/>
                <a:gd name="connsiteX5" fmla="*/ 7620 w 12382"/>
                <a:gd name="connsiteY5" fmla="*/ 1905 h 6667"/>
                <a:gd name="connsiteX6" fmla="*/ 0 w 12382"/>
                <a:gd name="connsiteY6" fmla="*/ 0 h 6667"/>
                <a:gd name="connsiteX7" fmla="*/ 0 w 12382"/>
                <a:gd name="connsiteY7" fmla="*/ 381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" h="6667">
                  <a:moveTo>
                    <a:pt x="0" y="3810"/>
                  </a:moveTo>
                  <a:cubicBezTo>
                    <a:pt x="2857" y="1905"/>
                    <a:pt x="5715" y="7620"/>
                    <a:pt x="8572" y="4763"/>
                  </a:cubicBezTo>
                  <a:cubicBezTo>
                    <a:pt x="9525" y="5715"/>
                    <a:pt x="7620" y="5715"/>
                    <a:pt x="8572" y="6668"/>
                  </a:cubicBezTo>
                  <a:cubicBezTo>
                    <a:pt x="9525" y="6668"/>
                    <a:pt x="10477" y="3810"/>
                    <a:pt x="12382" y="3810"/>
                  </a:cubicBezTo>
                  <a:lnTo>
                    <a:pt x="7620" y="2858"/>
                  </a:lnTo>
                  <a:cubicBezTo>
                    <a:pt x="7620" y="2858"/>
                    <a:pt x="7620" y="1905"/>
                    <a:pt x="7620" y="1905"/>
                  </a:cubicBezTo>
                  <a:cubicBezTo>
                    <a:pt x="4763" y="953"/>
                    <a:pt x="2857" y="1905"/>
                    <a:pt x="0" y="0"/>
                  </a:cubicBezTo>
                  <a:lnTo>
                    <a:pt x="0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4" name="Freeform: Shape 1783">
              <a:extLst>
                <a:ext uri="{FF2B5EF4-FFF2-40B4-BE49-F238E27FC236}">
                  <a16:creationId xmlns:a16="http://schemas.microsoft.com/office/drawing/2014/main" id="{883279F4-FBA0-4960-A0DB-E81C2E6A97D2}"/>
                </a:ext>
              </a:extLst>
            </p:cNvPr>
            <p:cNvSpPr/>
            <p:nvPr/>
          </p:nvSpPr>
          <p:spPr>
            <a:xfrm>
              <a:off x="5836594" y="5147022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5" name="Freeform: Shape 1784">
              <a:extLst>
                <a:ext uri="{FF2B5EF4-FFF2-40B4-BE49-F238E27FC236}">
                  <a16:creationId xmlns:a16="http://schemas.microsoft.com/office/drawing/2014/main" id="{53551140-D9E8-4740-8DCC-17E3E855417F}"/>
                </a:ext>
              </a:extLst>
            </p:cNvPr>
            <p:cNvSpPr/>
            <p:nvPr/>
          </p:nvSpPr>
          <p:spPr>
            <a:xfrm>
              <a:off x="5857548" y="5115590"/>
              <a:ext cx="1905" cy="3004"/>
            </a:xfrm>
            <a:custGeom>
              <a:avLst/>
              <a:gdLst>
                <a:gd name="connsiteX0" fmla="*/ 1905 w 1905"/>
                <a:gd name="connsiteY0" fmla="*/ 1905 h 3004"/>
                <a:gd name="connsiteX1" fmla="*/ 953 w 1905"/>
                <a:gd name="connsiteY1" fmla="*/ 0 h 3004"/>
                <a:gd name="connsiteX2" fmla="*/ 0 w 1905"/>
                <a:gd name="connsiteY2" fmla="*/ 1905 h 3004"/>
                <a:gd name="connsiteX3" fmla="*/ 1905 w 1905"/>
                <a:gd name="connsiteY3" fmla="*/ 1905 h 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004">
                  <a:moveTo>
                    <a:pt x="1905" y="1905"/>
                  </a:moveTo>
                  <a:lnTo>
                    <a:pt x="953" y="0"/>
                  </a:lnTo>
                  <a:lnTo>
                    <a:pt x="0" y="1905"/>
                  </a:lnTo>
                  <a:cubicBezTo>
                    <a:pt x="0" y="2857"/>
                    <a:pt x="1905" y="3810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6" name="Freeform: Shape 1785">
              <a:extLst>
                <a:ext uri="{FF2B5EF4-FFF2-40B4-BE49-F238E27FC236}">
                  <a16:creationId xmlns:a16="http://schemas.microsoft.com/office/drawing/2014/main" id="{87C637EB-7986-4A80-B6D8-7150403BDC93}"/>
                </a:ext>
              </a:extLst>
            </p:cNvPr>
            <p:cNvSpPr/>
            <p:nvPr/>
          </p:nvSpPr>
          <p:spPr>
            <a:xfrm>
              <a:off x="5775634" y="5244178"/>
              <a:ext cx="4762" cy="2328"/>
            </a:xfrm>
            <a:custGeom>
              <a:avLst/>
              <a:gdLst>
                <a:gd name="connsiteX0" fmla="*/ 3810 w 4762"/>
                <a:gd name="connsiteY0" fmla="*/ 953 h 2328"/>
                <a:gd name="connsiteX1" fmla="*/ 3810 w 4762"/>
                <a:gd name="connsiteY1" fmla="*/ 953 h 2328"/>
                <a:gd name="connsiteX2" fmla="*/ 952 w 4762"/>
                <a:gd name="connsiteY2" fmla="*/ 0 h 2328"/>
                <a:gd name="connsiteX3" fmla="*/ 0 w 4762"/>
                <a:gd name="connsiteY3" fmla="*/ 1905 h 2328"/>
                <a:gd name="connsiteX4" fmla="*/ 4763 w 4762"/>
                <a:gd name="connsiteY4" fmla="*/ 1905 h 2328"/>
                <a:gd name="connsiteX5" fmla="*/ 3810 w 4762"/>
                <a:gd name="connsiteY5" fmla="*/ 95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2328">
                  <a:moveTo>
                    <a:pt x="3810" y="953"/>
                  </a:moveTo>
                  <a:lnTo>
                    <a:pt x="3810" y="953"/>
                  </a:lnTo>
                  <a:cubicBezTo>
                    <a:pt x="2857" y="0"/>
                    <a:pt x="2857" y="0"/>
                    <a:pt x="952" y="0"/>
                  </a:cubicBezTo>
                  <a:lnTo>
                    <a:pt x="0" y="1905"/>
                  </a:lnTo>
                  <a:cubicBezTo>
                    <a:pt x="1905" y="1905"/>
                    <a:pt x="2857" y="2857"/>
                    <a:pt x="4763" y="1905"/>
                  </a:cubicBezTo>
                  <a:lnTo>
                    <a:pt x="381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7" name="Freeform: Shape 1786">
              <a:extLst>
                <a:ext uri="{FF2B5EF4-FFF2-40B4-BE49-F238E27FC236}">
                  <a16:creationId xmlns:a16="http://schemas.microsoft.com/office/drawing/2014/main" id="{2C076786-41A7-447E-8EC7-4BEA03CAB235}"/>
                </a:ext>
              </a:extLst>
            </p:cNvPr>
            <p:cNvSpPr/>
            <p:nvPr/>
          </p:nvSpPr>
          <p:spPr>
            <a:xfrm>
              <a:off x="5874694" y="5084157"/>
              <a:ext cx="952" cy="1905"/>
            </a:xfrm>
            <a:custGeom>
              <a:avLst/>
              <a:gdLst>
                <a:gd name="connsiteX0" fmla="*/ 0 w 952"/>
                <a:gd name="connsiteY0" fmla="*/ 1905 h 1905"/>
                <a:gd name="connsiteX1" fmla="*/ 0 w 952"/>
                <a:gd name="connsiteY1" fmla="*/ 1905 h 1905"/>
                <a:gd name="connsiteX2" fmla="*/ 952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1905"/>
                  </a:moveTo>
                  <a:lnTo>
                    <a:pt x="0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8" name="Freeform: Shape 1787">
              <a:extLst>
                <a:ext uri="{FF2B5EF4-FFF2-40B4-BE49-F238E27FC236}">
                  <a16:creationId xmlns:a16="http://schemas.microsoft.com/office/drawing/2014/main" id="{D25962EF-FBA2-46D0-8983-22B8100DC111}"/>
                </a:ext>
              </a:extLst>
            </p:cNvPr>
            <p:cNvSpPr/>
            <p:nvPr/>
          </p:nvSpPr>
          <p:spPr>
            <a:xfrm>
              <a:off x="5738486" y="5305138"/>
              <a:ext cx="1905" cy="423"/>
            </a:xfrm>
            <a:custGeom>
              <a:avLst/>
              <a:gdLst>
                <a:gd name="connsiteX0" fmla="*/ 1905 w 1905"/>
                <a:gd name="connsiteY0" fmla="*/ 0 h 423"/>
                <a:gd name="connsiteX1" fmla="*/ 0 w 1905"/>
                <a:gd name="connsiteY1" fmla="*/ 0 h 423"/>
                <a:gd name="connsiteX2" fmla="*/ 1905 w 190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423">
                  <a:moveTo>
                    <a:pt x="1905" y="0"/>
                  </a:moveTo>
                  <a:lnTo>
                    <a:pt x="0" y="0"/>
                  </a:lnTo>
                  <a:cubicBezTo>
                    <a:pt x="953" y="953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9" name="Freeform: Shape 1788">
              <a:extLst>
                <a:ext uri="{FF2B5EF4-FFF2-40B4-BE49-F238E27FC236}">
                  <a16:creationId xmlns:a16="http://schemas.microsoft.com/office/drawing/2014/main" id="{D9E15174-8CB8-4CBA-BF7F-093AB0B22631}"/>
                </a:ext>
              </a:extLst>
            </p:cNvPr>
            <p:cNvSpPr/>
            <p:nvPr/>
          </p:nvSpPr>
          <p:spPr>
            <a:xfrm>
              <a:off x="5841356" y="5139403"/>
              <a:ext cx="1904" cy="2857"/>
            </a:xfrm>
            <a:custGeom>
              <a:avLst/>
              <a:gdLst>
                <a:gd name="connsiteX0" fmla="*/ 0 w 1904"/>
                <a:gd name="connsiteY0" fmla="*/ 953 h 2857"/>
                <a:gd name="connsiteX1" fmla="*/ 1905 w 1904"/>
                <a:gd name="connsiteY1" fmla="*/ 2857 h 2857"/>
                <a:gd name="connsiteX2" fmla="*/ 0 w 1904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857">
                  <a:moveTo>
                    <a:pt x="0" y="953"/>
                  </a:moveTo>
                  <a:lnTo>
                    <a:pt x="1905" y="285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0" name="Freeform: Shape 1789">
              <a:extLst>
                <a:ext uri="{FF2B5EF4-FFF2-40B4-BE49-F238E27FC236}">
                  <a16:creationId xmlns:a16="http://schemas.microsoft.com/office/drawing/2014/main" id="{4B6D84E1-C684-4C8F-9060-C14D3B921802}"/>
                </a:ext>
              </a:extLst>
            </p:cNvPr>
            <p:cNvSpPr/>
            <p:nvPr/>
          </p:nvSpPr>
          <p:spPr>
            <a:xfrm>
              <a:off x="5843954" y="5130830"/>
              <a:ext cx="3117" cy="4762"/>
            </a:xfrm>
            <a:custGeom>
              <a:avLst/>
              <a:gdLst>
                <a:gd name="connsiteX0" fmla="*/ 3117 w 3117"/>
                <a:gd name="connsiteY0" fmla="*/ 2857 h 4762"/>
                <a:gd name="connsiteX1" fmla="*/ 1212 w 3117"/>
                <a:gd name="connsiteY1" fmla="*/ 0 h 4762"/>
                <a:gd name="connsiteX2" fmla="*/ 260 w 3117"/>
                <a:gd name="connsiteY2" fmla="*/ 1905 h 4762"/>
                <a:gd name="connsiteX3" fmla="*/ 2165 w 3117"/>
                <a:gd name="connsiteY3" fmla="*/ 4763 h 4762"/>
                <a:gd name="connsiteX4" fmla="*/ 3117 w 3117"/>
                <a:gd name="connsiteY4" fmla="*/ 28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7" h="4762">
                  <a:moveTo>
                    <a:pt x="3117" y="2857"/>
                  </a:moveTo>
                  <a:cubicBezTo>
                    <a:pt x="2165" y="2857"/>
                    <a:pt x="1212" y="1905"/>
                    <a:pt x="1212" y="0"/>
                  </a:cubicBezTo>
                  <a:cubicBezTo>
                    <a:pt x="260" y="952"/>
                    <a:pt x="1212" y="1905"/>
                    <a:pt x="260" y="1905"/>
                  </a:cubicBezTo>
                  <a:cubicBezTo>
                    <a:pt x="-693" y="1905"/>
                    <a:pt x="1212" y="4763"/>
                    <a:pt x="2165" y="4763"/>
                  </a:cubicBezTo>
                  <a:cubicBezTo>
                    <a:pt x="1212" y="3810"/>
                    <a:pt x="2165" y="3810"/>
                    <a:pt x="3117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1" name="Freeform: Shape 1790">
              <a:extLst>
                <a:ext uri="{FF2B5EF4-FFF2-40B4-BE49-F238E27FC236}">
                  <a16:creationId xmlns:a16="http://schemas.microsoft.com/office/drawing/2014/main" id="{F296102B-B95D-4D53-95CE-AD0C5049F71A}"/>
                </a:ext>
              </a:extLst>
            </p:cNvPr>
            <p:cNvSpPr/>
            <p:nvPr/>
          </p:nvSpPr>
          <p:spPr>
            <a:xfrm>
              <a:off x="5772776" y="5249626"/>
              <a:ext cx="2857" cy="2171"/>
            </a:xfrm>
            <a:custGeom>
              <a:avLst/>
              <a:gdLst>
                <a:gd name="connsiteX0" fmla="*/ 952 w 2857"/>
                <a:gd name="connsiteY0" fmla="*/ 267 h 2171"/>
                <a:gd name="connsiteX1" fmla="*/ 2857 w 2857"/>
                <a:gd name="connsiteY1" fmla="*/ 1219 h 2171"/>
                <a:gd name="connsiteX2" fmla="*/ 952 w 2857"/>
                <a:gd name="connsiteY2" fmla="*/ 267 h 2171"/>
                <a:gd name="connsiteX3" fmla="*/ 0 w 2857"/>
                <a:gd name="connsiteY3" fmla="*/ 2172 h 2171"/>
                <a:gd name="connsiteX4" fmla="*/ 952 w 2857"/>
                <a:gd name="connsiteY4" fmla="*/ 267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171">
                  <a:moveTo>
                    <a:pt x="952" y="267"/>
                  </a:moveTo>
                  <a:lnTo>
                    <a:pt x="2857" y="1219"/>
                  </a:lnTo>
                  <a:cubicBezTo>
                    <a:pt x="1905" y="1219"/>
                    <a:pt x="1905" y="-686"/>
                    <a:pt x="952" y="267"/>
                  </a:cubicBezTo>
                  <a:cubicBezTo>
                    <a:pt x="0" y="-686"/>
                    <a:pt x="952" y="1219"/>
                    <a:pt x="0" y="2172"/>
                  </a:cubicBezTo>
                  <a:cubicBezTo>
                    <a:pt x="952" y="2172"/>
                    <a:pt x="952" y="1219"/>
                    <a:pt x="952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2" name="Freeform: Shape 1791">
              <a:extLst>
                <a:ext uri="{FF2B5EF4-FFF2-40B4-BE49-F238E27FC236}">
                  <a16:creationId xmlns:a16="http://schemas.microsoft.com/office/drawing/2014/main" id="{9DD7B1E5-9C9E-41D5-A4EE-70E54EC9C123}"/>
                </a:ext>
              </a:extLst>
            </p:cNvPr>
            <p:cNvSpPr/>
            <p:nvPr/>
          </p:nvSpPr>
          <p:spPr>
            <a:xfrm>
              <a:off x="5815639" y="5177503"/>
              <a:ext cx="1905" cy="952"/>
            </a:xfrm>
            <a:custGeom>
              <a:avLst/>
              <a:gdLst>
                <a:gd name="connsiteX0" fmla="*/ 952 w 1905"/>
                <a:gd name="connsiteY0" fmla="*/ 0 h 952"/>
                <a:gd name="connsiteX1" fmla="*/ 0 w 1905"/>
                <a:gd name="connsiteY1" fmla="*/ 0 h 952"/>
                <a:gd name="connsiteX2" fmla="*/ 1905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952" y="0"/>
                  </a:moveTo>
                  <a:lnTo>
                    <a:pt x="0" y="0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3" name="Freeform: Shape 1792">
              <a:extLst>
                <a:ext uri="{FF2B5EF4-FFF2-40B4-BE49-F238E27FC236}">
                  <a16:creationId xmlns:a16="http://schemas.microsoft.com/office/drawing/2014/main" id="{92993F9B-852E-471E-9C76-F0EA76344992}"/>
                </a:ext>
              </a:extLst>
            </p:cNvPr>
            <p:cNvSpPr/>
            <p:nvPr/>
          </p:nvSpPr>
          <p:spPr>
            <a:xfrm>
              <a:off x="5769919" y="5248940"/>
              <a:ext cx="1666" cy="3809"/>
            </a:xfrm>
            <a:custGeom>
              <a:avLst/>
              <a:gdLst>
                <a:gd name="connsiteX0" fmla="*/ 952 w 1666"/>
                <a:gd name="connsiteY0" fmla="*/ 3810 h 3809"/>
                <a:gd name="connsiteX1" fmla="*/ 952 w 1666"/>
                <a:gd name="connsiteY1" fmla="*/ 953 h 3809"/>
                <a:gd name="connsiteX2" fmla="*/ 952 w 1666"/>
                <a:gd name="connsiteY2" fmla="*/ 0 h 3809"/>
                <a:gd name="connsiteX3" fmla="*/ 952 w 1666"/>
                <a:gd name="connsiteY3" fmla="*/ 2857 h 3809"/>
                <a:gd name="connsiteX4" fmla="*/ 0 w 1666"/>
                <a:gd name="connsiteY4" fmla="*/ 2857 h 3809"/>
                <a:gd name="connsiteX5" fmla="*/ 952 w 1666"/>
                <a:gd name="connsiteY5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6" h="3809">
                  <a:moveTo>
                    <a:pt x="952" y="3810"/>
                  </a:moveTo>
                  <a:cubicBezTo>
                    <a:pt x="1905" y="2857"/>
                    <a:pt x="1905" y="1905"/>
                    <a:pt x="952" y="953"/>
                  </a:cubicBezTo>
                  <a:cubicBezTo>
                    <a:pt x="1905" y="953"/>
                    <a:pt x="952" y="0"/>
                    <a:pt x="952" y="0"/>
                  </a:cubicBezTo>
                  <a:cubicBezTo>
                    <a:pt x="952" y="953"/>
                    <a:pt x="952" y="1905"/>
                    <a:pt x="952" y="2857"/>
                  </a:cubicBezTo>
                  <a:lnTo>
                    <a:pt x="0" y="2857"/>
                  </a:lnTo>
                  <a:lnTo>
                    <a:pt x="952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4" name="Freeform: Shape 1793">
              <a:extLst>
                <a:ext uri="{FF2B5EF4-FFF2-40B4-BE49-F238E27FC236}">
                  <a16:creationId xmlns:a16="http://schemas.microsoft.com/office/drawing/2014/main" id="{8DC398C0-7FBD-4D87-A9DB-6146BC9520D0}"/>
                </a:ext>
              </a:extLst>
            </p:cNvPr>
            <p:cNvSpPr/>
            <p:nvPr/>
          </p:nvSpPr>
          <p:spPr>
            <a:xfrm>
              <a:off x="5774681" y="5243225"/>
              <a:ext cx="9525" cy="2857"/>
            </a:xfrm>
            <a:custGeom>
              <a:avLst/>
              <a:gdLst>
                <a:gd name="connsiteX0" fmla="*/ 0 w 9525"/>
                <a:gd name="connsiteY0" fmla="*/ 0 h 2857"/>
                <a:gd name="connsiteX1" fmla="*/ 0 w 9525"/>
                <a:gd name="connsiteY1" fmla="*/ 2857 h 2857"/>
                <a:gd name="connsiteX2" fmla="*/ 0 w 9525"/>
                <a:gd name="connsiteY2" fmla="*/ 0 h 2857"/>
                <a:gd name="connsiteX3" fmla="*/ 0 w 952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857">
                  <a:moveTo>
                    <a:pt x="0" y="0"/>
                  </a:moveTo>
                  <a:lnTo>
                    <a:pt x="0" y="2857"/>
                  </a:lnTo>
                  <a:cubicBezTo>
                    <a:pt x="0" y="1905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5" name="Freeform: Shape 1794">
              <a:extLst>
                <a:ext uri="{FF2B5EF4-FFF2-40B4-BE49-F238E27FC236}">
                  <a16:creationId xmlns:a16="http://schemas.microsoft.com/office/drawing/2014/main" id="{28987032-FFC1-48AA-97A5-66BBF0219CD6}"/>
                </a:ext>
              </a:extLst>
            </p:cNvPr>
            <p:cNvSpPr/>
            <p:nvPr/>
          </p:nvSpPr>
          <p:spPr>
            <a:xfrm>
              <a:off x="5733723" y="529656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6" name="Freeform: Shape 1795">
              <a:extLst>
                <a:ext uri="{FF2B5EF4-FFF2-40B4-BE49-F238E27FC236}">
                  <a16:creationId xmlns:a16="http://schemas.microsoft.com/office/drawing/2014/main" id="{113429C1-FF53-4080-8D75-987413D04A69}"/>
                </a:ext>
              </a:extLst>
            </p:cNvPr>
            <p:cNvSpPr/>
            <p:nvPr/>
          </p:nvSpPr>
          <p:spPr>
            <a:xfrm>
              <a:off x="5711816" y="5273705"/>
              <a:ext cx="33337" cy="21907"/>
            </a:xfrm>
            <a:custGeom>
              <a:avLst/>
              <a:gdLst>
                <a:gd name="connsiteX0" fmla="*/ 30480 w 33337"/>
                <a:gd name="connsiteY0" fmla="*/ 15240 h 21907"/>
                <a:gd name="connsiteX1" fmla="*/ 33338 w 33337"/>
                <a:gd name="connsiteY1" fmla="*/ 15240 h 21907"/>
                <a:gd name="connsiteX2" fmla="*/ 33338 w 33337"/>
                <a:gd name="connsiteY2" fmla="*/ 13335 h 21907"/>
                <a:gd name="connsiteX3" fmla="*/ 30480 w 33337"/>
                <a:gd name="connsiteY3" fmla="*/ 12382 h 21907"/>
                <a:gd name="connsiteX4" fmla="*/ 30480 w 33337"/>
                <a:gd name="connsiteY4" fmla="*/ 15240 h 21907"/>
                <a:gd name="connsiteX5" fmla="*/ 27623 w 33337"/>
                <a:gd name="connsiteY5" fmla="*/ 13335 h 21907"/>
                <a:gd name="connsiteX6" fmla="*/ 26670 w 33337"/>
                <a:gd name="connsiteY6" fmla="*/ 9525 h 21907"/>
                <a:gd name="connsiteX7" fmla="*/ 23813 w 33337"/>
                <a:gd name="connsiteY7" fmla="*/ 10477 h 21907"/>
                <a:gd name="connsiteX8" fmla="*/ 20955 w 33337"/>
                <a:gd name="connsiteY8" fmla="*/ 5715 h 21907"/>
                <a:gd name="connsiteX9" fmla="*/ 20003 w 33337"/>
                <a:gd name="connsiteY9" fmla="*/ 7620 h 21907"/>
                <a:gd name="connsiteX10" fmla="*/ 10478 w 33337"/>
                <a:gd name="connsiteY10" fmla="*/ 2857 h 21907"/>
                <a:gd name="connsiteX11" fmla="*/ 10478 w 33337"/>
                <a:gd name="connsiteY11" fmla="*/ 4763 h 21907"/>
                <a:gd name="connsiteX12" fmla="*/ 0 w 33337"/>
                <a:gd name="connsiteY12" fmla="*/ 0 h 21907"/>
                <a:gd name="connsiteX13" fmla="*/ 953 w 33337"/>
                <a:gd name="connsiteY13" fmla="*/ 3810 h 21907"/>
                <a:gd name="connsiteX14" fmla="*/ 953 w 33337"/>
                <a:gd name="connsiteY14" fmla="*/ 2857 h 21907"/>
                <a:gd name="connsiteX15" fmla="*/ 1905 w 33337"/>
                <a:gd name="connsiteY15" fmla="*/ 5715 h 21907"/>
                <a:gd name="connsiteX16" fmla="*/ 0 w 33337"/>
                <a:gd name="connsiteY16" fmla="*/ 6667 h 21907"/>
                <a:gd name="connsiteX17" fmla="*/ 6668 w 33337"/>
                <a:gd name="connsiteY17" fmla="*/ 13335 h 21907"/>
                <a:gd name="connsiteX18" fmla="*/ 8573 w 33337"/>
                <a:gd name="connsiteY18" fmla="*/ 12382 h 21907"/>
                <a:gd name="connsiteX19" fmla="*/ 9525 w 33337"/>
                <a:gd name="connsiteY19" fmla="*/ 14288 h 21907"/>
                <a:gd name="connsiteX20" fmla="*/ 14288 w 33337"/>
                <a:gd name="connsiteY20" fmla="*/ 13335 h 21907"/>
                <a:gd name="connsiteX21" fmla="*/ 20955 w 33337"/>
                <a:gd name="connsiteY21" fmla="*/ 21907 h 21907"/>
                <a:gd name="connsiteX22" fmla="*/ 20003 w 33337"/>
                <a:gd name="connsiteY22" fmla="*/ 19050 h 21907"/>
                <a:gd name="connsiteX23" fmla="*/ 20955 w 33337"/>
                <a:gd name="connsiteY23" fmla="*/ 19050 h 21907"/>
                <a:gd name="connsiteX24" fmla="*/ 19050 w 33337"/>
                <a:gd name="connsiteY24" fmla="*/ 15240 h 21907"/>
                <a:gd name="connsiteX25" fmla="*/ 22860 w 33337"/>
                <a:gd name="connsiteY25" fmla="*/ 18097 h 21907"/>
                <a:gd name="connsiteX26" fmla="*/ 22860 w 33337"/>
                <a:gd name="connsiteY26" fmla="*/ 17145 h 21907"/>
                <a:gd name="connsiteX27" fmla="*/ 23813 w 33337"/>
                <a:gd name="connsiteY27" fmla="*/ 19050 h 21907"/>
                <a:gd name="connsiteX28" fmla="*/ 28575 w 33337"/>
                <a:gd name="connsiteY28" fmla="*/ 15240 h 21907"/>
                <a:gd name="connsiteX29" fmla="*/ 30480 w 33337"/>
                <a:gd name="connsiteY29" fmla="*/ 17145 h 21907"/>
                <a:gd name="connsiteX30" fmla="*/ 30480 w 33337"/>
                <a:gd name="connsiteY30" fmla="*/ 1524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337" h="21907">
                  <a:moveTo>
                    <a:pt x="30480" y="15240"/>
                  </a:moveTo>
                  <a:lnTo>
                    <a:pt x="33338" y="15240"/>
                  </a:lnTo>
                  <a:lnTo>
                    <a:pt x="33338" y="13335"/>
                  </a:lnTo>
                  <a:cubicBezTo>
                    <a:pt x="31432" y="12382"/>
                    <a:pt x="31432" y="15240"/>
                    <a:pt x="30480" y="12382"/>
                  </a:cubicBezTo>
                  <a:lnTo>
                    <a:pt x="30480" y="15240"/>
                  </a:lnTo>
                  <a:cubicBezTo>
                    <a:pt x="28575" y="12382"/>
                    <a:pt x="28575" y="16192"/>
                    <a:pt x="27623" y="13335"/>
                  </a:cubicBezTo>
                  <a:cubicBezTo>
                    <a:pt x="29528" y="13335"/>
                    <a:pt x="25718" y="11430"/>
                    <a:pt x="26670" y="9525"/>
                  </a:cubicBezTo>
                  <a:cubicBezTo>
                    <a:pt x="25718" y="10477"/>
                    <a:pt x="24765" y="9525"/>
                    <a:pt x="23813" y="10477"/>
                  </a:cubicBezTo>
                  <a:cubicBezTo>
                    <a:pt x="25718" y="8572"/>
                    <a:pt x="21907" y="6667"/>
                    <a:pt x="20955" y="5715"/>
                  </a:cubicBezTo>
                  <a:cubicBezTo>
                    <a:pt x="21907" y="8572"/>
                    <a:pt x="19050" y="4763"/>
                    <a:pt x="20003" y="7620"/>
                  </a:cubicBezTo>
                  <a:cubicBezTo>
                    <a:pt x="16193" y="8572"/>
                    <a:pt x="13335" y="3810"/>
                    <a:pt x="10478" y="2857"/>
                  </a:cubicBezTo>
                  <a:cubicBezTo>
                    <a:pt x="10478" y="3810"/>
                    <a:pt x="9525" y="3810"/>
                    <a:pt x="10478" y="4763"/>
                  </a:cubicBezTo>
                  <a:cubicBezTo>
                    <a:pt x="7620" y="0"/>
                    <a:pt x="1905" y="0"/>
                    <a:pt x="0" y="0"/>
                  </a:cubicBezTo>
                  <a:cubicBezTo>
                    <a:pt x="953" y="1905"/>
                    <a:pt x="-952" y="952"/>
                    <a:pt x="953" y="3810"/>
                  </a:cubicBezTo>
                  <a:cubicBezTo>
                    <a:pt x="953" y="2857"/>
                    <a:pt x="953" y="2857"/>
                    <a:pt x="953" y="2857"/>
                  </a:cubicBezTo>
                  <a:cubicBezTo>
                    <a:pt x="953" y="3810"/>
                    <a:pt x="1905" y="4763"/>
                    <a:pt x="1905" y="5715"/>
                  </a:cubicBezTo>
                  <a:lnTo>
                    <a:pt x="0" y="6667"/>
                  </a:lnTo>
                  <a:cubicBezTo>
                    <a:pt x="1905" y="9525"/>
                    <a:pt x="3810" y="11430"/>
                    <a:pt x="6668" y="13335"/>
                  </a:cubicBezTo>
                  <a:cubicBezTo>
                    <a:pt x="6668" y="12382"/>
                    <a:pt x="7620" y="13335"/>
                    <a:pt x="8573" y="12382"/>
                  </a:cubicBezTo>
                  <a:cubicBezTo>
                    <a:pt x="7620" y="14288"/>
                    <a:pt x="9525" y="13335"/>
                    <a:pt x="9525" y="14288"/>
                  </a:cubicBezTo>
                  <a:cubicBezTo>
                    <a:pt x="9525" y="11430"/>
                    <a:pt x="13335" y="15240"/>
                    <a:pt x="14288" y="13335"/>
                  </a:cubicBezTo>
                  <a:cubicBezTo>
                    <a:pt x="15240" y="18097"/>
                    <a:pt x="19050" y="20002"/>
                    <a:pt x="20955" y="21907"/>
                  </a:cubicBezTo>
                  <a:cubicBezTo>
                    <a:pt x="21907" y="20955"/>
                    <a:pt x="20003" y="21907"/>
                    <a:pt x="20003" y="19050"/>
                  </a:cubicBezTo>
                  <a:lnTo>
                    <a:pt x="20955" y="19050"/>
                  </a:lnTo>
                  <a:cubicBezTo>
                    <a:pt x="20003" y="15240"/>
                    <a:pt x="18098" y="19050"/>
                    <a:pt x="19050" y="15240"/>
                  </a:cubicBezTo>
                  <a:cubicBezTo>
                    <a:pt x="20955" y="15240"/>
                    <a:pt x="20955" y="17145"/>
                    <a:pt x="22860" y="18097"/>
                  </a:cubicBezTo>
                  <a:cubicBezTo>
                    <a:pt x="22860" y="18097"/>
                    <a:pt x="22860" y="17145"/>
                    <a:pt x="22860" y="17145"/>
                  </a:cubicBezTo>
                  <a:lnTo>
                    <a:pt x="23813" y="19050"/>
                  </a:lnTo>
                  <a:cubicBezTo>
                    <a:pt x="25718" y="16192"/>
                    <a:pt x="25718" y="17145"/>
                    <a:pt x="28575" y="15240"/>
                  </a:cubicBezTo>
                  <a:lnTo>
                    <a:pt x="30480" y="17145"/>
                  </a:lnTo>
                  <a:lnTo>
                    <a:pt x="30480" y="1524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7" name="Freeform: Shape 1796">
              <a:extLst>
                <a:ext uri="{FF2B5EF4-FFF2-40B4-BE49-F238E27FC236}">
                  <a16:creationId xmlns:a16="http://schemas.microsoft.com/office/drawing/2014/main" id="{735C42E6-DAA7-4B2D-A485-F3CCB495FC59}"/>
                </a:ext>
              </a:extLst>
            </p:cNvPr>
            <p:cNvSpPr/>
            <p:nvPr/>
          </p:nvSpPr>
          <p:spPr>
            <a:xfrm>
              <a:off x="5712769" y="528037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8" name="Freeform: Shape 1797">
              <a:extLst>
                <a:ext uri="{FF2B5EF4-FFF2-40B4-BE49-F238E27FC236}">
                  <a16:creationId xmlns:a16="http://schemas.microsoft.com/office/drawing/2014/main" id="{8B8C4377-5E68-4131-A742-C7CBA1B6D28D}"/>
                </a:ext>
              </a:extLst>
            </p:cNvPr>
            <p:cNvSpPr/>
            <p:nvPr/>
          </p:nvSpPr>
          <p:spPr>
            <a:xfrm>
              <a:off x="5710864" y="5280372"/>
              <a:ext cx="2857" cy="2857"/>
            </a:xfrm>
            <a:custGeom>
              <a:avLst/>
              <a:gdLst>
                <a:gd name="connsiteX0" fmla="*/ 952 w 2857"/>
                <a:gd name="connsiteY0" fmla="*/ 2858 h 2857"/>
                <a:gd name="connsiteX1" fmla="*/ 952 w 2857"/>
                <a:gd name="connsiteY1" fmla="*/ 953 h 2857"/>
                <a:gd name="connsiteX2" fmla="*/ 2857 w 2857"/>
                <a:gd name="connsiteY2" fmla="*/ 1905 h 2857"/>
                <a:gd name="connsiteX3" fmla="*/ 1905 w 2857"/>
                <a:gd name="connsiteY3" fmla="*/ 0 h 2857"/>
                <a:gd name="connsiteX4" fmla="*/ 0 w 2857"/>
                <a:gd name="connsiteY4" fmla="*/ 0 h 2857"/>
                <a:gd name="connsiteX5" fmla="*/ 952 w 2857"/>
                <a:gd name="connsiteY5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2857">
                  <a:moveTo>
                    <a:pt x="952" y="2858"/>
                  </a:moveTo>
                  <a:cubicBezTo>
                    <a:pt x="952" y="1905"/>
                    <a:pt x="952" y="1905"/>
                    <a:pt x="952" y="953"/>
                  </a:cubicBezTo>
                  <a:lnTo>
                    <a:pt x="2857" y="1905"/>
                  </a:lnTo>
                  <a:cubicBezTo>
                    <a:pt x="2857" y="953"/>
                    <a:pt x="2857" y="953"/>
                    <a:pt x="1905" y="0"/>
                  </a:cubicBezTo>
                  <a:lnTo>
                    <a:pt x="0" y="0"/>
                  </a:lnTo>
                  <a:cubicBezTo>
                    <a:pt x="952" y="953"/>
                    <a:pt x="952" y="953"/>
                    <a:pt x="952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9" name="Freeform: Shape 1798">
              <a:extLst>
                <a:ext uri="{FF2B5EF4-FFF2-40B4-BE49-F238E27FC236}">
                  <a16:creationId xmlns:a16="http://schemas.microsoft.com/office/drawing/2014/main" id="{ED22B0A7-5D4D-4327-A004-8A257F7D89E1}"/>
                </a:ext>
              </a:extLst>
            </p:cNvPr>
            <p:cNvSpPr/>
            <p:nvPr/>
          </p:nvSpPr>
          <p:spPr>
            <a:xfrm>
              <a:off x="5735628" y="5293707"/>
              <a:ext cx="2857" cy="2857"/>
            </a:xfrm>
            <a:custGeom>
              <a:avLst/>
              <a:gdLst>
                <a:gd name="connsiteX0" fmla="*/ 0 w 2857"/>
                <a:gd name="connsiteY0" fmla="*/ 0 h 2857"/>
                <a:gd name="connsiteX1" fmla="*/ 2857 w 2857"/>
                <a:gd name="connsiteY1" fmla="*/ 2858 h 2857"/>
                <a:gd name="connsiteX2" fmla="*/ 0 w 2857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857">
                  <a:moveTo>
                    <a:pt x="0" y="0"/>
                  </a:moveTo>
                  <a:cubicBezTo>
                    <a:pt x="953" y="3810"/>
                    <a:pt x="1905" y="0"/>
                    <a:pt x="2857" y="2858"/>
                  </a:cubicBezTo>
                  <a:cubicBezTo>
                    <a:pt x="2857" y="-952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0" name="Freeform: Shape 1799">
              <a:extLst>
                <a:ext uri="{FF2B5EF4-FFF2-40B4-BE49-F238E27FC236}">
                  <a16:creationId xmlns:a16="http://schemas.microsoft.com/office/drawing/2014/main" id="{2E4EF04D-56D4-40ED-B939-5708263BB0C6}"/>
                </a:ext>
              </a:extLst>
            </p:cNvPr>
            <p:cNvSpPr/>
            <p:nvPr/>
          </p:nvSpPr>
          <p:spPr>
            <a:xfrm>
              <a:off x="5823259" y="5157500"/>
              <a:ext cx="2857" cy="2857"/>
            </a:xfrm>
            <a:custGeom>
              <a:avLst/>
              <a:gdLst>
                <a:gd name="connsiteX0" fmla="*/ 0 w 2857"/>
                <a:gd name="connsiteY0" fmla="*/ 0 h 2857"/>
                <a:gd name="connsiteX1" fmla="*/ 2857 w 2857"/>
                <a:gd name="connsiteY1" fmla="*/ 2857 h 2857"/>
                <a:gd name="connsiteX2" fmla="*/ 0 w 2857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857">
                  <a:moveTo>
                    <a:pt x="0" y="0"/>
                  </a:moveTo>
                  <a:cubicBezTo>
                    <a:pt x="0" y="1905"/>
                    <a:pt x="952" y="2857"/>
                    <a:pt x="2857" y="2857"/>
                  </a:cubicBezTo>
                  <a:cubicBezTo>
                    <a:pt x="1905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1" name="Freeform: Shape 1800">
              <a:extLst>
                <a:ext uri="{FF2B5EF4-FFF2-40B4-BE49-F238E27FC236}">
                  <a16:creationId xmlns:a16="http://schemas.microsoft.com/office/drawing/2014/main" id="{B1637D9D-471D-4227-91E0-1B53DD8170F3}"/>
                </a:ext>
              </a:extLst>
            </p:cNvPr>
            <p:cNvSpPr/>
            <p:nvPr/>
          </p:nvSpPr>
          <p:spPr>
            <a:xfrm>
              <a:off x="5770871" y="5236557"/>
              <a:ext cx="4762" cy="3885"/>
            </a:xfrm>
            <a:custGeom>
              <a:avLst/>
              <a:gdLst>
                <a:gd name="connsiteX0" fmla="*/ 2857 w 4762"/>
                <a:gd name="connsiteY0" fmla="*/ 1905 h 3885"/>
                <a:gd name="connsiteX1" fmla="*/ 2857 w 4762"/>
                <a:gd name="connsiteY1" fmla="*/ 2858 h 3885"/>
                <a:gd name="connsiteX2" fmla="*/ 0 w 4762"/>
                <a:gd name="connsiteY2" fmla="*/ 0 h 3885"/>
                <a:gd name="connsiteX3" fmla="*/ 4763 w 4762"/>
                <a:gd name="connsiteY3" fmla="*/ 2858 h 3885"/>
                <a:gd name="connsiteX4" fmla="*/ 2857 w 4762"/>
                <a:gd name="connsiteY4" fmla="*/ 1905 h 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3885">
                  <a:moveTo>
                    <a:pt x="2857" y="1905"/>
                  </a:moveTo>
                  <a:lnTo>
                    <a:pt x="2857" y="2858"/>
                  </a:lnTo>
                  <a:lnTo>
                    <a:pt x="0" y="0"/>
                  </a:lnTo>
                  <a:cubicBezTo>
                    <a:pt x="952" y="1905"/>
                    <a:pt x="2857" y="5715"/>
                    <a:pt x="4763" y="2858"/>
                  </a:cubicBezTo>
                  <a:lnTo>
                    <a:pt x="2857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2" name="Freeform: Shape 1801">
              <a:extLst>
                <a:ext uri="{FF2B5EF4-FFF2-40B4-BE49-F238E27FC236}">
                  <a16:creationId xmlns:a16="http://schemas.microsoft.com/office/drawing/2014/main" id="{96F817DD-CFBB-4069-93A4-6A4875F50FB2}"/>
                </a:ext>
              </a:extLst>
            </p:cNvPr>
            <p:cNvSpPr/>
            <p:nvPr/>
          </p:nvSpPr>
          <p:spPr>
            <a:xfrm>
              <a:off x="5894301" y="5032484"/>
              <a:ext cx="1347" cy="1585"/>
            </a:xfrm>
            <a:custGeom>
              <a:avLst/>
              <a:gdLst>
                <a:gd name="connsiteX0" fmla="*/ 1347 w 1347"/>
                <a:gd name="connsiteY0" fmla="*/ 238 h 1585"/>
                <a:gd name="connsiteX1" fmla="*/ 395 w 1347"/>
                <a:gd name="connsiteY1" fmla="*/ 1191 h 1585"/>
                <a:gd name="connsiteX2" fmla="*/ 1347 w 1347"/>
                <a:gd name="connsiteY2" fmla="*/ 238 h 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585">
                  <a:moveTo>
                    <a:pt x="1347" y="238"/>
                  </a:moveTo>
                  <a:cubicBezTo>
                    <a:pt x="395" y="238"/>
                    <a:pt x="-558" y="-714"/>
                    <a:pt x="395" y="1191"/>
                  </a:cubicBezTo>
                  <a:cubicBezTo>
                    <a:pt x="1347" y="2143"/>
                    <a:pt x="395" y="1191"/>
                    <a:pt x="1347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3" name="Freeform: Shape 1802">
              <a:extLst>
                <a:ext uri="{FF2B5EF4-FFF2-40B4-BE49-F238E27FC236}">
                  <a16:creationId xmlns:a16="http://schemas.microsoft.com/office/drawing/2014/main" id="{F88A68E5-B83B-442E-9147-6E26E77330E0}"/>
                </a:ext>
              </a:extLst>
            </p:cNvPr>
            <p:cNvSpPr/>
            <p:nvPr/>
          </p:nvSpPr>
          <p:spPr>
            <a:xfrm>
              <a:off x="5790873" y="5209888"/>
              <a:ext cx="1905" cy="1905"/>
            </a:xfrm>
            <a:custGeom>
              <a:avLst/>
              <a:gdLst>
                <a:gd name="connsiteX0" fmla="*/ 953 w 1905"/>
                <a:gd name="connsiteY0" fmla="*/ 0 h 1905"/>
                <a:gd name="connsiteX1" fmla="*/ 0 w 1905"/>
                <a:gd name="connsiteY1" fmla="*/ 953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953" y="0"/>
                  </a:moveTo>
                  <a:lnTo>
                    <a:pt x="0" y="953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4" name="Freeform: Shape 1803">
              <a:extLst>
                <a:ext uri="{FF2B5EF4-FFF2-40B4-BE49-F238E27FC236}">
                  <a16:creationId xmlns:a16="http://schemas.microsoft.com/office/drawing/2014/main" id="{3CB9A126-0237-4B3B-B2D0-C88F477EAAF9}"/>
                </a:ext>
              </a:extLst>
            </p:cNvPr>
            <p:cNvSpPr/>
            <p:nvPr/>
          </p:nvSpPr>
          <p:spPr>
            <a:xfrm>
              <a:off x="5732771" y="5297518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2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952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5" name="Freeform: Shape 1804">
              <a:extLst>
                <a:ext uri="{FF2B5EF4-FFF2-40B4-BE49-F238E27FC236}">
                  <a16:creationId xmlns:a16="http://schemas.microsoft.com/office/drawing/2014/main" id="{01D97665-ECAF-432A-8310-322F2FAEABDD}"/>
                </a:ext>
              </a:extLst>
            </p:cNvPr>
            <p:cNvSpPr/>
            <p:nvPr/>
          </p:nvSpPr>
          <p:spPr>
            <a:xfrm>
              <a:off x="5761346" y="5245130"/>
              <a:ext cx="4762" cy="8572"/>
            </a:xfrm>
            <a:custGeom>
              <a:avLst/>
              <a:gdLst>
                <a:gd name="connsiteX0" fmla="*/ 4763 w 4762"/>
                <a:gd name="connsiteY0" fmla="*/ 5715 h 8572"/>
                <a:gd name="connsiteX1" fmla="*/ 1905 w 4762"/>
                <a:gd name="connsiteY1" fmla="*/ 0 h 8572"/>
                <a:gd name="connsiteX2" fmla="*/ 0 w 4762"/>
                <a:gd name="connsiteY2" fmla="*/ 952 h 8572"/>
                <a:gd name="connsiteX3" fmla="*/ 952 w 4762"/>
                <a:gd name="connsiteY3" fmla="*/ 3810 h 8572"/>
                <a:gd name="connsiteX4" fmla="*/ 1905 w 4762"/>
                <a:gd name="connsiteY4" fmla="*/ 3810 h 8572"/>
                <a:gd name="connsiteX5" fmla="*/ 1905 w 4762"/>
                <a:gd name="connsiteY5" fmla="*/ 6667 h 8572"/>
                <a:gd name="connsiteX6" fmla="*/ 0 w 4762"/>
                <a:gd name="connsiteY6" fmla="*/ 6667 h 8572"/>
                <a:gd name="connsiteX7" fmla="*/ 1905 w 4762"/>
                <a:gd name="connsiteY7" fmla="*/ 8572 h 8572"/>
                <a:gd name="connsiteX8" fmla="*/ 1905 w 4762"/>
                <a:gd name="connsiteY8" fmla="*/ 8572 h 8572"/>
                <a:gd name="connsiteX9" fmla="*/ 4763 w 4762"/>
                <a:gd name="connsiteY9" fmla="*/ 4763 h 8572"/>
                <a:gd name="connsiteX10" fmla="*/ 4763 w 4762"/>
                <a:gd name="connsiteY10" fmla="*/ 5715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2" h="8572">
                  <a:moveTo>
                    <a:pt x="4763" y="5715"/>
                  </a:moveTo>
                  <a:cubicBezTo>
                    <a:pt x="3810" y="4763"/>
                    <a:pt x="4763" y="0"/>
                    <a:pt x="1905" y="0"/>
                  </a:cubicBezTo>
                  <a:lnTo>
                    <a:pt x="0" y="952"/>
                  </a:lnTo>
                  <a:lnTo>
                    <a:pt x="952" y="3810"/>
                  </a:lnTo>
                  <a:cubicBezTo>
                    <a:pt x="952" y="3810"/>
                    <a:pt x="952" y="2857"/>
                    <a:pt x="1905" y="3810"/>
                  </a:cubicBezTo>
                  <a:lnTo>
                    <a:pt x="1905" y="6667"/>
                  </a:lnTo>
                  <a:lnTo>
                    <a:pt x="0" y="6667"/>
                  </a:lnTo>
                  <a:lnTo>
                    <a:pt x="1905" y="8572"/>
                  </a:lnTo>
                  <a:lnTo>
                    <a:pt x="1905" y="8572"/>
                  </a:lnTo>
                  <a:cubicBezTo>
                    <a:pt x="2857" y="7620"/>
                    <a:pt x="4763" y="7620"/>
                    <a:pt x="4763" y="4763"/>
                  </a:cubicBezTo>
                  <a:cubicBezTo>
                    <a:pt x="4763" y="4763"/>
                    <a:pt x="2857" y="5715"/>
                    <a:pt x="476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6" name="Freeform: Shape 1805">
              <a:extLst>
                <a:ext uri="{FF2B5EF4-FFF2-40B4-BE49-F238E27FC236}">
                  <a16:creationId xmlns:a16="http://schemas.microsoft.com/office/drawing/2014/main" id="{7BCCB844-1AA0-4D96-A0F8-BFFBB0F32027}"/>
                </a:ext>
              </a:extLst>
            </p:cNvPr>
            <p:cNvSpPr/>
            <p:nvPr/>
          </p:nvSpPr>
          <p:spPr>
            <a:xfrm>
              <a:off x="5767061" y="5245130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3 w 952"/>
                <a:gd name="connsiteY1" fmla="*/ 1905 h 1904"/>
                <a:gd name="connsiteX2" fmla="*/ 953 w 952"/>
                <a:gd name="connsiteY2" fmla="*/ 952 h 1904"/>
                <a:gd name="connsiteX3" fmla="*/ 953 w 952"/>
                <a:gd name="connsiteY3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953" y="1905"/>
                  </a:lnTo>
                  <a:lnTo>
                    <a:pt x="953" y="952"/>
                  </a:lnTo>
                  <a:lnTo>
                    <a:pt x="953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7" name="Freeform: Shape 1806">
              <a:extLst>
                <a:ext uri="{FF2B5EF4-FFF2-40B4-BE49-F238E27FC236}">
                  <a16:creationId xmlns:a16="http://schemas.microsoft.com/office/drawing/2014/main" id="{C1CBB084-568C-40A5-82F1-45F4262C697A}"/>
                </a:ext>
              </a:extLst>
            </p:cNvPr>
            <p:cNvSpPr/>
            <p:nvPr/>
          </p:nvSpPr>
          <p:spPr>
            <a:xfrm>
              <a:off x="5815639" y="5164168"/>
              <a:ext cx="1905" cy="1904"/>
            </a:xfrm>
            <a:custGeom>
              <a:avLst/>
              <a:gdLst>
                <a:gd name="connsiteX0" fmla="*/ 0 w 1905"/>
                <a:gd name="connsiteY0" fmla="*/ 0 h 1904"/>
                <a:gd name="connsiteX1" fmla="*/ 1905 w 1905"/>
                <a:gd name="connsiteY1" fmla="*/ 1905 h 1904"/>
                <a:gd name="connsiteX2" fmla="*/ 0 w 190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0" y="0"/>
                  </a:moveTo>
                  <a:cubicBezTo>
                    <a:pt x="952" y="0"/>
                    <a:pt x="1905" y="952"/>
                    <a:pt x="1905" y="1905"/>
                  </a:cubicBezTo>
                  <a:cubicBezTo>
                    <a:pt x="1905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8" name="Freeform: Shape 1807">
              <a:extLst>
                <a:ext uri="{FF2B5EF4-FFF2-40B4-BE49-F238E27FC236}">
                  <a16:creationId xmlns:a16="http://schemas.microsoft.com/office/drawing/2014/main" id="{F982D7A7-6588-4C51-A700-407152D181CD}"/>
                </a:ext>
              </a:extLst>
            </p:cNvPr>
            <p:cNvSpPr/>
            <p:nvPr/>
          </p:nvSpPr>
          <p:spPr>
            <a:xfrm>
              <a:off x="5819448" y="5158453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lnTo>
                    <a:pt x="953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9" name="Freeform: Shape 1808">
              <a:extLst>
                <a:ext uri="{FF2B5EF4-FFF2-40B4-BE49-F238E27FC236}">
                  <a16:creationId xmlns:a16="http://schemas.microsoft.com/office/drawing/2014/main" id="{A03A2C40-C88D-4684-ACFB-7EF0233AAC9E}"/>
                </a:ext>
              </a:extLst>
            </p:cNvPr>
            <p:cNvSpPr/>
            <p:nvPr/>
          </p:nvSpPr>
          <p:spPr>
            <a:xfrm>
              <a:off x="5871836" y="5063008"/>
              <a:ext cx="1905" cy="3143"/>
            </a:xfrm>
            <a:custGeom>
              <a:avLst/>
              <a:gdLst>
                <a:gd name="connsiteX0" fmla="*/ 1905 w 1905"/>
                <a:gd name="connsiteY0" fmla="*/ 194 h 3143"/>
                <a:gd name="connsiteX1" fmla="*/ 0 w 1905"/>
                <a:gd name="connsiteY1" fmla="*/ 2099 h 3143"/>
                <a:gd name="connsiteX2" fmla="*/ 1905 w 1905"/>
                <a:gd name="connsiteY2" fmla="*/ 194 h 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143">
                  <a:moveTo>
                    <a:pt x="1905" y="194"/>
                  </a:moveTo>
                  <a:cubicBezTo>
                    <a:pt x="0" y="-758"/>
                    <a:pt x="953" y="2099"/>
                    <a:pt x="0" y="2099"/>
                  </a:cubicBezTo>
                  <a:cubicBezTo>
                    <a:pt x="1905" y="4957"/>
                    <a:pt x="953" y="1147"/>
                    <a:pt x="1905" y="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0" name="Freeform: Shape 1809">
              <a:extLst>
                <a:ext uri="{FF2B5EF4-FFF2-40B4-BE49-F238E27FC236}">
                  <a16:creationId xmlns:a16="http://schemas.microsoft.com/office/drawing/2014/main" id="{E2D20192-74C3-474D-9F81-7A8A984DEE78}"/>
                </a:ext>
              </a:extLst>
            </p:cNvPr>
            <p:cNvSpPr/>
            <p:nvPr/>
          </p:nvSpPr>
          <p:spPr>
            <a:xfrm>
              <a:off x="5782301" y="5214383"/>
              <a:ext cx="1905" cy="1874"/>
            </a:xfrm>
            <a:custGeom>
              <a:avLst/>
              <a:gdLst>
                <a:gd name="connsiteX0" fmla="*/ 0 w 1905"/>
                <a:gd name="connsiteY0" fmla="*/ 1219 h 1874"/>
                <a:gd name="connsiteX1" fmla="*/ 1905 w 1905"/>
                <a:gd name="connsiteY1" fmla="*/ 267 h 1874"/>
                <a:gd name="connsiteX2" fmla="*/ 0 w 1905"/>
                <a:gd name="connsiteY2" fmla="*/ 121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874">
                  <a:moveTo>
                    <a:pt x="0" y="1219"/>
                  </a:moveTo>
                  <a:cubicBezTo>
                    <a:pt x="952" y="3124"/>
                    <a:pt x="952" y="267"/>
                    <a:pt x="1905" y="267"/>
                  </a:cubicBezTo>
                  <a:cubicBezTo>
                    <a:pt x="952" y="-686"/>
                    <a:pt x="952" y="1219"/>
                    <a:pt x="0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1" name="Freeform: Shape 1810">
              <a:extLst>
                <a:ext uri="{FF2B5EF4-FFF2-40B4-BE49-F238E27FC236}">
                  <a16:creationId xmlns:a16="http://schemas.microsoft.com/office/drawing/2014/main" id="{61958CB5-B4C5-435C-BC79-F3B1AEA5ABA2}"/>
                </a:ext>
              </a:extLst>
            </p:cNvPr>
            <p:cNvSpPr/>
            <p:nvPr/>
          </p:nvSpPr>
          <p:spPr>
            <a:xfrm>
              <a:off x="5812240" y="5154643"/>
              <a:ext cx="7208" cy="4762"/>
            </a:xfrm>
            <a:custGeom>
              <a:avLst/>
              <a:gdLst>
                <a:gd name="connsiteX0" fmla="*/ 1494 w 7208"/>
                <a:gd name="connsiteY0" fmla="*/ 3810 h 4762"/>
                <a:gd name="connsiteX1" fmla="*/ 4351 w 7208"/>
                <a:gd name="connsiteY1" fmla="*/ 4763 h 4762"/>
                <a:gd name="connsiteX2" fmla="*/ 7209 w 7208"/>
                <a:gd name="connsiteY2" fmla="*/ 1905 h 4762"/>
                <a:gd name="connsiteX3" fmla="*/ 541 w 7208"/>
                <a:gd name="connsiteY3" fmla="*/ 0 h 4762"/>
                <a:gd name="connsiteX4" fmla="*/ 1494 w 7208"/>
                <a:gd name="connsiteY4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8" h="4762">
                  <a:moveTo>
                    <a:pt x="1494" y="3810"/>
                  </a:moveTo>
                  <a:cubicBezTo>
                    <a:pt x="2446" y="4763"/>
                    <a:pt x="4351" y="2857"/>
                    <a:pt x="4351" y="4763"/>
                  </a:cubicBezTo>
                  <a:cubicBezTo>
                    <a:pt x="6256" y="4763"/>
                    <a:pt x="5304" y="2857"/>
                    <a:pt x="7209" y="1905"/>
                  </a:cubicBezTo>
                  <a:cubicBezTo>
                    <a:pt x="7209" y="952"/>
                    <a:pt x="2446" y="0"/>
                    <a:pt x="541" y="0"/>
                  </a:cubicBezTo>
                  <a:cubicBezTo>
                    <a:pt x="-1364" y="1905"/>
                    <a:pt x="2446" y="2857"/>
                    <a:pt x="1494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2" name="Freeform: Shape 1811">
              <a:extLst>
                <a:ext uri="{FF2B5EF4-FFF2-40B4-BE49-F238E27FC236}">
                  <a16:creationId xmlns:a16="http://schemas.microsoft.com/office/drawing/2014/main" id="{E54737B8-4805-405D-83F8-76B298193893}"/>
                </a:ext>
              </a:extLst>
            </p:cNvPr>
            <p:cNvSpPr/>
            <p:nvPr/>
          </p:nvSpPr>
          <p:spPr>
            <a:xfrm>
              <a:off x="5773728" y="5227032"/>
              <a:ext cx="1905" cy="1905"/>
            </a:xfrm>
            <a:custGeom>
              <a:avLst/>
              <a:gdLst>
                <a:gd name="connsiteX0" fmla="*/ 953 w 1905"/>
                <a:gd name="connsiteY0" fmla="*/ 1905 h 1905"/>
                <a:gd name="connsiteX1" fmla="*/ 953 w 1905"/>
                <a:gd name="connsiteY1" fmla="*/ 953 h 1905"/>
                <a:gd name="connsiteX2" fmla="*/ 1905 w 1905"/>
                <a:gd name="connsiteY2" fmla="*/ 953 h 1905"/>
                <a:gd name="connsiteX3" fmla="*/ 0 w 1905"/>
                <a:gd name="connsiteY3" fmla="*/ 0 h 1905"/>
                <a:gd name="connsiteX4" fmla="*/ 953 w 1905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1905">
                  <a:moveTo>
                    <a:pt x="953" y="1905"/>
                  </a:moveTo>
                  <a:lnTo>
                    <a:pt x="953" y="953"/>
                  </a:lnTo>
                  <a:cubicBezTo>
                    <a:pt x="1905" y="1905"/>
                    <a:pt x="1905" y="1905"/>
                    <a:pt x="1905" y="953"/>
                  </a:cubicBez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3" name="Freeform: Shape 1812">
              <a:extLst>
                <a:ext uri="{FF2B5EF4-FFF2-40B4-BE49-F238E27FC236}">
                  <a16:creationId xmlns:a16="http://schemas.microsoft.com/office/drawing/2014/main" id="{B593A931-C7D6-429A-A869-1953D1C42B61}"/>
                </a:ext>
              </a:extLst>
            </p:cNvPr>
            <p:cNvSpPr/>
            <p:nvPr/>
          </p:nvSpPr>
          <p:spPr>
            <a:xfrm>
              <a:off x="5783939" y="5210840"/>
              <a:ext cx="2171" cy="1904"/>
            </a:xfrm>
            <a:custGeom>
              <a:avLst/>
              <a:gdLst>
                <a:gd name="connsiteX0" fmla="*/ 2172 w 2171"/>
                <a:gd name="connsiteY0" fmla="*/ 953 h 1904"/>
                <a:gd name="connsiteX1" fmla="*/ 1219 w 2171"/>
                <a:gd name="connsiteY1" fmla="*/ 0 h 1904"/>
                <a:gd name="connsiteX2" fmla="*/ 267 w 2171"/>
                <a:gd name="connsiteY2" fmla="*/ 1905 h 1904"/>
                <a:gd name="connsiteX3" fmla="*/ 2172 w 2171"/>
                <a:gd name="connsiteY3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" h="1904">
                  <a:moveTo>
                    <a:pt x="2172" y="953"/>
                  </a:moveTo>
                  <a:lnTo>
                    <a:pt x="1219" y="0"/>
                  </a:lnTo>
                  <a:cubicBezTo>
                    <a:pt x="1219" y="1905"/>
                    <a:pt x="-686" y="0"/>
                    <a:pt x="267" y="1905"/>
                  </a:cubicBezTo>
                  <a:cubicBezTo>
                    <a:pt x="267" y="0"/>
                    <a:pt x="1219" y="953"/>
                    <a:pt x="217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4" name="Freeform: Shape 1813">
              <a:extLst>
                <a:ext uri="{FF2B5EF4-FFF2-40B4-BE49-F238E27FC236}">
                  <a16:creationId xmlns:a16="http://schemas.microsoft.com/office/drawing/2014/main" id="{67983EB6-70EF-41F7-B211-079263C8AEBA}"/>
                </a:ext>
              </a:extLst>
            </p:cNvPr>
            <p:cNvSpPr/>
            <p:nvPr/>
          </p:nvSpPr>
          <p:spPr>
            <a:xfrm>
              <a:off x="5769919" y="5226080"/>
              <a:ext cx="1904" cy="2857"/>
            </a:xfrm>
            <a:custGeom>
              <a:avLst/>
              <a:gdLst>
                <a:gd name="connsiteX0" fmla="*/ 1905 w 1904"/>
                <a:gd name="connsiteY0" fmla="*/ 0 h 2857"/>
                <a:gd name="connsiteX1" fmla="*/ 0 w 1904"/>
                <a:gd name="connsiteY1" fmla="*/ 952 h 2857"/>
                <a:gd name="connsiteX2" fmla="*/ 1905 w 1904"/>
                <a:gd name="connsiteY2" fmla="*/ 2857 h 2857"/>
                <a:gd name="connsiteX3" fmla="*/ 952 w 1904"/>
                <a:gd name="connsiteY3" fmla="*/ 952 h 2857"/>
                <a:gd name="connsiteX4" fmla="*/ 1905 w 1904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2857">
                  <a:moveTo>
                    <a:pt x="1905" y="0"/>
                  </a:moveTo>
                  <a:cubicBezTo>
                    <a:pt x="952" y="952"/>
                    <a:pt x="0" y="-953"/>
                    <a:pt x="0" y="952"/>
                  </a:cubicBezTo>
                  <a:cubicBezTo>
                    <a:pt x="0" y="2857"/>
                    <a:pt x="952" y="2857"/>
                    <a:pt x="1905" y="2857"/>
                  </a:cubicBezTo>
                  <a:lnTo>
                    <a:pt x="952" y="952"/>
                  </a:lnTo>
                  <a:cubicBezTo>
                    <a:pt x="952" y="952"/>
                    <a:pt x="1905" y="952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5" name="Freeform: Shape 1814">
              <a:extLst>
                <a:ext uri="{FF2B5EF4-FFF2-40B4-BE49-F238E27FC236}">
                  <a16:creationId xmlns:a16="http://schemas.microsoft.com/office/drawing/2014/main" id="{529AA0D9-8567-478E-BA1D-976F4079D5B5}"/>
                </a:ext>
              </a:extLst>
            </p:cNvPr>
            <p:cNvSpPr/>
            <p:nvPr/>
          </p:nvSpPr>
          <p:spPr>
            <a:xfrm>
              <a:off x="5808971" y="5162263"/>
              <a:ext cx="4762" cy="1905"/>
            </a:xfrm>
            <a:custGeom>
              <a:avLst/>
              <a:gdLst>
                <a:gd name="connsiteX0" fmla="*/ 4763 w 4762"/>
                <a:gd name="connsiteY0" fmla="*/ 1905 h 1905"/>
                <a:gd name="connsiteX1" fmla="*/ 1905 w 4762"/>
                <a:gd name="connsiteY1" fmla="*/ 0 h 1905"/>
                <a:gd name="connsiteX2" fmla="*/ 1905 w 4762"/>
                <a:gd name="connsiteY2" fmla="*/ 953 h 1905"/>
                <a:gd name="connsiteX3" fmla="*/ 0 w 4762"/>
                <a:gd name="connsiteY3" fmla="*/ 953 h 1905"/>
                <a:gd name="connsiteX4" fmla="*/ 4763 w 4762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905">
                  <a:moveTo>
                    <a:pt x="4763" y="1905"/>
                  </a:moveTo>
                  <a:cubicBezTo>
                    <a:pt x="4763" y="-953"/>
                    <a:pt x="2857" y="953"/>
                    <a:pt x="1905" y="0"/>
                  </a:cubicBezTo>
                  <a:lnTo>
                    <a:pt x="1905" y="953"/>
                  </a:lnTo>
                  <a:lnTo>
                    <a:pt x="0" y="953"/>
                  </a:lnTo>
                  <a:lnTo>
                    <a:pt x="476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6" name="Freeform: Shape 1815">
              <a:extLst>
                <a:ext uri="{FF2B5EF4-FFF2-40B4-BE49-F238E27FC236}">
                  <a16:creationId xmlns:a16="http://schemas.microsoft.com/office/drawing/2014/main" id="{7D137BB1-DE20-4ED2-A621-E78B5A84F6A6}"/>
                </a:ext>
              </a:extLst>
            </p:cNvPr>
            <p:cNvSpPr/>
            <p:nvPr/>
          </p:nvSpPr>
          <p:spPr>
            <a:xfrm>
              <a:off x="5844022" y="5091778"/>
              <a:ext cx="4375" cy="6667"/>
            </a:xfrm>
            <a:custGeom>
              <a:avLst/>
              <a:gdLst>
                <a:gd name="connsiteX0" fmla="*/ 4002 w 4375"/>
                <a:gd name="connsiteY0" fmla="*/ 6667 h 6667"/>
                <a:gd name="connsiteX1" fmla="*/ 2097 w 4375"/>
                <a:gd name="connsiteY1" fmla="*/ 4763 h 6667"/>
                <a:gd name="connsiteX2" fmla="*/ 3049 w 4375"/>
                <a:gd name="connsiteY2" fmla="*/ 2857 h 6667"/>
                <a:gd name="connsiteX3" fmla="*/ 192 w 4375"/>
                <a:gd name="connsiteY3" fmla="*/ 953 h 6667"/>
                <a:gd name="connsiteX4" fmla="*/ 1144 w 4375"/>
                <a:gd name="connsiteY4" fmla="*/ 0 h 6667"/>
                <a:gd name="connsiteX5" fmla="*/ 192 w 4375"/>
                <a:gd name="connsiteY5" fmla="*/ 953 h 6667"/>
                <a:gd name="connsiteX6" fmla="*/ 2097 w 4375"/>
                <a:gd name="connsiteY6" fmla="*/ 4763 h 6667"/>
                <a:gd name="connsiteX7" fmla="*/ 1144 w 4375"/>
                <a:gd name="connsiteY7" fmla="*/ 4763 h 6667"/>
                <a:gd name="connsiteX8" fmla="*/ 4002 w 4375"/>
                <a:gd name="connsiteY8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5" h="6667">
                  <a:moveTo>
                    <a:pt x="4002" y="6667"/>
                  </a:moveTo>
                  <a:cubicBezTo>
                    <a:pt x="4954" y="3810"/>
                    <a:pt x="4002" y="7620"/>
                    <a:pt x="2097" y="4763"/>
                  </a:cubicBezTo>
                  <a:lnTo>
                    <a:pt x="3049" y="2857"/>
                  </a:lnTo>
                  <a:cubicBezTo>
                    <a:pt x="2097" y="2857"/>
                    <a:pt x="-761" y="1905"/>
                    <a:pt x="192" y="953"/>
                  </a:cubicBezTo>
                  <a:cubicBezTo>
                    <a:pt x="1144" y="953"/>
                    <a:pt x="1144" y="1905"/>
                    <a:pt x="1144" y="0"/>
                  </a:cubicBezTo>
                  <a:lnTo>
                    <a:pt x="192" y="953"/>
                  </a:lnTo>
                  <a:cubicBezTo>
                    <a:pt x="192" y="3810"/>
                    <a:pt x="3049" y="1905"/>
                    <a:pt x="2097" y="4763"/>
                  </a:cubicBezTo>
                  <a:cubicBezTo>
                    <a:pt x="2097" y="4763"/>
                    <a:pt x="2097" y="4763"/>
                    <a:pt x="1144" y="4763"/>
                  </a:cubicBezTo>
                  <a:cubicBezTo>
                    <a:pt x="2097" y="8572"/>
                    <a:pt x="3049" y="4763"/>
                    <a:pt x="4002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7" name="Freeform: Shape 1816">
              <a:extLst>
                <a:ext uri="{FF2B5EF4-FFF2-40B4-BE49-F238E27FC236}">
                  <a16:creationId xmlns:a16="http://schemas.microsoft.com/office/drawing/2014/main" id="{A38F48EE-846B-4316-AA26-0AD4344946F5}"/>
                </a:ext>
              </a:extLst>
            </p:cNvPr>
            <p:cNvSpPr/>
            <p:nvPr/>
          </p:nvSpPr>
          <p:spPr>
            <a:xfrm>
              <a:off x="5845166" y="5096540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8" name="Freeform: Shape 1817">
              <a:extLst>
                <a:ext uri="{FF2B5EF4-FFF2-40B4-BE49-F238E27FC236}">
                  <a16:creationId xmlns:a16="http://schemas.microsoft.com/office/drawing/2014/main" id="{318E7B78-71EA-4DA6-BA07-D7B1F2B7FB67}"/>
                </a:ext>
              </a:extLst>
            </p:cNvPr>
            <p:cNvSpPr/>
            <p:nvPr/>
          </p:nvSpPr>
          <p:spPr>
            <a:xfrm>
              <a:off x="5843261" y="5096540"/>
              <a:ext cx="5715" cy="8572"/>
            </a:xfrm>
            <a:custGeom>
              <a:avLst/>
              <a:gdLst>
                <a:gd name="connsiteX0" fmla="*/ 0 w 5715"/>
                <a:gd name="connsiteY0" fmla="*/ 6667 h 8572"/>
                <a:gd name="connsiteX1" fmla="*/ 4763 w 5715"/>
                <a:gd name="connsiteY1" fmla="*/ 8572 h 8572"/>
                <a:gd name="connsiteX2" fmla="*/ 4763 w 5715"/>
                <a:gd name="connsiteY2" fmla="*/ 6667 h 8572"/>
                <a:gd name="connsiteX3" fmla="*/ 5715 w 5715"/>
                <a:gd name="connsiteY3" fmla="*/ 3810 h 8572"/>
                <a:gd name="connsiteX4" fmla="*/ 2858 w 5715"/>
                <a:gd name="connsiteY4" fmla="*/ 3810 h 8572"/>
                <a:gd name="connsiteX5" fmla="*/ 2858 w 5715"/>
                <a:gd name="connsiteY5" fmla="*/ 1905 h 8572"/>
                <a:gd name="connsiteX6" fmla="*/ 953 w 5715"/>
                <a:gd name="connsiteY6" fmla="*/ 0 h 8572"/>
                <a:gd name="connsiteX7" fmla="*/ 2858 w 5715"/>
                <a:gd name="connsiteY7" fmla="*/ 4763 h 8572"/>
                <a:gd name="connsiteX8" fmla="*/ 0 w 5715"/>
                <a:gd name="connsiteY8" fmla="*/ 6667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" h="8572">
                  <a:moveTo>
                    <a:pt x="0" y="6667"/>
                  </a:moveTo>
                  <a:lnTo>
                    <a:pt x="4763" y="8572"/>
                  </a:lnTo>
                  <a:cubicBezTo>
                    <a:pt x="4763" y="7620"/>
                    <a:pt x="3810" y="7620"/>
                    <a:pt x="4763" y="6667"/>
                  </a:cubicBezTo>
                  <a:cubicBezTo>
                    <a:pt x="5715" y="7620"/>
                    <a:pt x="5715" y="4763"/>
                    <a:pt x="5715" y="3810"/>
                  </a:cubicBezTo>
                  <a:cubicBezTo>
                    <a:pt x="5715" y="7620"/>
                    <a:pt x="3810" y="3810"/>
                    <a:pt x="2858" y="3810"/>
                  </a:cubicBezTo>
                  <a:cubicBezTo>
                    <a:pt x="2858" y="2857"/>
                    <a:pt x="2858" y="1905"/>
                    <a:pt x="2858" y="1905"/>
                  </a:cubicBezTo>
                  <a:cubicBezTo>
                    <a:pt x="1905" y="1905"/>
                    <a:pt x="1905" y="953"/>
                    <a:pt x="953" y="0"/>
                  </a:cubicBezTo>
                  <a:lnTo>
                    <a:pt x="2858" y="4763"/>
                  </a:lnTo>
                  <a:cubicBezTo>
                    <a:pt x="953" y="3810"/>
                    <a:pt x="0" y="5715"/>
                    <a:pt x="0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9" name="Freeform: Shape 1818">
              <a:extLst>
                <a:ext uri="{FF2B5EF4-FFF2-40B4-BE49-F238E27FC236}">
                  <a16:creationId xmlns:a16="http://schemas.microsoft.com/office/drawing/2014/main" id="{3F63F8D6-34DB-4A73-9ECC-A486D3B3DF59}"/>
                </a:ext>
              </a:extLst>
            </p:cNvPr>
            <p:cNvSpPr/>
            <p:nvPr/>
          </p:nvSpPr>
          <p:spPr>
            <a:xfrm>
              <a:off x="5776326" y="5214650"/>
              <a:ext cx="2164" cy="952"/>
            </a:xfrm>
            <a:custGeom>
              <a:avLst/>
              <a:gdLst>
                <a:gd name="connsiteX0" fmla="*/ 2165 w 2164"/>
                <a:gd name="connsiteY0" fmla="*/ 953 h 952"/>
                <a:gd name="connsiteX1" fmla="*/ 260 w 2164"/>
                <a:gd name="connsiteY1" fmla="*/ 0 h 952"/>
                <a:gd name="connsiteX2" fmla="*/ 2165 w 216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952">
                  <a:moveTo>
                    <a:pt x="2165" y="953"/>
                  </a:moveTo>
                  <a:cubicBezTo>
                    <a:pt x="2165" y="0"/>
                    <a:pt x="1212" y="1905"/>
                    <a:pt x="260" y="0"/>
                  </a:cubicBezTo>
                  <a:cubicBezTo>
                    <a:pt x="-693" y="1905"/>
                    <a:pt x="1212" y="0"/>
                    <a:pt x="216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0" name="Freeform: Shape 1819">
              <a:extLst>
                <a:ext uri="{FF2B5EF4-FFF2-40B4-BE49-F238E27FC236}">
                  <a16:creationId xmlns:a16="http://schemas.microsoft.com/office/drawing/2014/main" id="{90FF2CD5-7A9D-49BC-AEEE-997A8A4BBED2}"/>
                </a:ext>
              </a:extLst>
            </p:cNvPr>
            <p:cNvSpPr/>
            <p:nvPr/>
          </p:nvSpPr>
          <p:spPr>
            <a:xfrm>
              <a:off x="5752773" y="5248940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0 w 952"/>
                <a:gd name="connsiteY1" fmla="*/ 2857 h 2857"/>
                <a:gd name="connsiteX2" fmla="*/ 953 w 952"/>
                <a:gd name="connsiteY2" fmla="*/ 0 h 2857"/>
                <a:gd name="connsiteX3" fmla="*/ 0 w 95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0" y="2857"/>
                  </a:lnTo>
                  <a:lnTo>
                    <a:pt x="953" y="0"/>
                  </a:ln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1" name="Freeform: Shape 1820">
              <a:extLst>
                <a:ext uri="{FF2B5EF4-FFF2-40B4-BE49-F238E27FC236}">
                  <a16:creationId xmlns:a16="http://schemas.microsoft.com/office/drawing/2014/main" id="{511150C4-89A9-45A1-849E-5617ADC91DC8}"/>
                </a:ext>
              </a:extLst>
            </p:cNvPr>
            <p:cNvSpPr/>
            <p:nvPr/>
          </p:nvSpPr>
          <p:spPr>
            <a:xfrm>
              <a:off x="5740391" y="5254548"/>
              <a:ext cx="7772" cy="6774"/>
            </a:xfrm>
            <a:custGeom>
              <a:avLst/>
              <a:gdLst>
                <a:gd name="connsiteX0" fmla="*/ 2857 w 7772"/>
                <a:gd name="connsiteY0" fmla="*/ 108 h 6774"/>
                <a:gd name="connsiteX1" fmla="*/ 2857 w 7772"/>
                <a:gd name="connsiteY1" fmla="*/ 2965 h 6774"/>
                <a:gd name="connsiteX2" fmla="*/ 0 w 7772"/>
                <a:gd name="connsiteY2" fmla="*/ 2012 h 6774"/>
                <a:gd name="connsiteX3" fmla="*/ 0 w 7772"/>
                <a:gd name="connsiteY3" fmla="*/ 4870 h 6774"/>
                <a:gd name="connsiteX4" fmla="*/ 4763 w 7772"/>
                <a:gd name="connsiteY4" fmla="*/ 6775 h 6774"/>
                <a:gd name="connsiteX5" fmla="*/ 4763 w 7772"/>
                <a:gd name="connsiteY5" fmla="*/ 5822 h 6774"/>
                <a:gd name="connsiteX6" fmla="*/ 7620 w 7772"/>
                <a:gd name="connsiteY6" fmla="*/ 3917 h 6774"/>
                <a:gd name="connsiteX7" fmla="*/ 2857 w 7772"/>
                <a:gd name="connsiteY7" fmla="*/ 108 h 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2" h="6774">
                  <a:moveTo>
                    <a:pt x="2857" y="108"/>
                  </a:moveTo>
                  <a:lnTo>
                    <a:pt x="2857" y="2965"/>
                  </a:lnTo>
                  <a:lnTo>
                    <a:pt x="0" y="2012"/>
                  </a:lnTo>
                  <a:cubicBezTo>
                    <a:pt x="0" y="2965"/>
                    <a:pt x="953" y="4870"/>
                    <a:pt x="0" y="4870"/>
                  </a:cubicBezTo>
                  <a:cubicBezTo>
                    <a:pt x="0" y="4870"/>
                    <a:pt x="2857" y="5822"/>
                    <a:pt x="4763" y="6775"/>
                  </a:cubicBezTo>
                  <a:lnTo>
                    <a:pt x="4763" y="5822"/>
                  </a:lnTo>
                  <a:cubicBezTo>
                    <a:pt x="4763" y="2965"/>
                    <a:pt x="8573" y="6775"/>
                    <a:pt x="7620" y="3917"/>
                  </a:cubicBezTo>
                  <a:cubicBezTo>
                    <a:pt x="4763" y="4870"/>
                    <a:pt x="5715" y="-845"/>
                    <a:pt x="2857" y="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2" name="Freeform: Shape 1821">
              <a:extLst>
                <a:ext uri="{FF2B5EF4-FFF2-40B4-BE49-F238E27FC236}">
                  <a16:creationId xmlns:a16="http://schemas.microsoft.com/office/drawing/2014/main" id="{323ABD59-F494-4124-BFB8-C296A7DD8B59}"/>
                </a:ext>
              </a:extLst>
            </p:cNvPr>
            <p:cNvSpPr/>
            <p:nvPr/>
          </p:nvSpPr>
          <p:spPr>
            <a:xfrm>
              <a:off x="5773469" y="5214650"/>
              <a:ext cx="2164" cy="1905"/>
            </a:xfrm>
            <a:custGeom>
              <a:avLst/>
              <a:gdLst>
                <a:gd name="connsiteX0" fmla="*/ 260 w 2164"/>
                <a:gd name="connsiteY0" fmla="*/ 1905 h 1905"/>
                <a:gd name="connsiteX1" fmla="*/ 2165 w 2164"/>
                <a:gd name="connsiteY1" fmla="*/ 0 h 1905"/>
                <a:gd name="connsiteX2" fmla="*/ 260 w 2164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1905">
                  <a:moveTo>
                    <a:pt x="260" y="1905"/>
                  </a:moveTo>
                  <a:cubicBezTo>
                    <a:pt x="2165" y="953"/>
                    <a:pt x="2165" y="953"/>
                    <a:pt x="2165" y="0"/>
                  </a:cubicBezTo>
                  <a:cubicBezTo>
                    <a:pt x="1212" y="953"/>
                    <a:pt x="-693" y="953"/>
                    <a:pt x="26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3" name="Freeform: Shape 1822">
              <a:extLst>
                <a:ext uri="{FF2B5EF4-FFF2-40B4-BE49-F238E27FC236}">
                  <a16:creationId xmlns:a16="http://schemas.microsoft.com/office/drawing/2014/main" id="{CA7336CC-2A2B-4FA4-9FF1-FD8460289D2F}"/>
                </a:ext>
              </a:extLst>
            </p:cNvPr>
            <p:cNvSpPr/>
            <p:nvPr/>
          </p:nvSpPr>
          <p:spPr>
            <a:xfrm>
              <a:off x="5875646" y="5037815"/>
              <a:ext cx="2857" cy="2200"/>
            </a:xfrm>
            <a:custGeom>
              <a:avLst/>
              <a:gdLst>
                <a:gd name="connsiteX0" fmla="*/ 0 w 2857"/>
                <a:gd name="connsiteY0" fmla="*/ 622 h 2200"/>
                <a:gd name="connsiteX1" fmla="*/ 2857 w 2857"/>
                <a:gd name="connsiteY1" fmla="*/ 1575 h 2200"/>
                <a:gd name="connsiteX2" fmla="*/ 0 w 2857"/>
                <a:gd name="connsiteY2" fmla="*/ 622 h 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200">
                  <a:moveTo>
                    <a:pt x="0" y="622"/>
                  </a:moveTo>
                  <a:cubicBezTo>
                    <a:pt x="0" y="2527"/>
                    <a:pt x="1905" y="2527"/>
                    <a:pt x="2857" y="1575"/>
                  </a:cubicBezTo>
                  <a:cubicBezTo>
                    <a:pt x="2857" y="-1283"/>
                    <a:pt x="0" y="622"/>
                    <a:pt x="0" y="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4" name="Freeform: Shape 1823">
              <a:extLst>
                <a:ext uri="{FF2B5EF4-FFF2-40B4-BE49-F238E27FC236}">
                  <a16:creationId xmlns:a16="http://schemas.microsoft.com/office/drawing/2014/main" id="{37DA9442-00FD-4D39-A6AD-2C97EB918BBD}"/>
                </a:ext>
              </a:extLst>
            </p:cNvPr>
            <p:cNvSpPr/>
            <p:nvPr/>
          </p:nvSpPr>
          <p:spPr>
            <a:xfrm>
              <a:off x="5761346" y="5224175"/>
              <a:ext cx="3810" cy="5476"/>
            </a:xfrm>
            <a:custGeom>
              <a:avLst/>
              <a:gdLst>
                <a:gd name="connsiteX0" fmla="*/ 2857 w 3810"/>
                <a:gd name="connsiteY0" fmla="*/ 0 h 5476"/>
                <a:gd name="connsiteX1" fmla="*/ 0 w 3810"/>
                <a:gd name="connsiteY1" fmla="*/ 4763 h 5476"/>
                <a:gd name="connsiteX2" fmla="*/ 3810 w 3810"/>
                <a:gd name="connsiteY2" fmla="*/ 4763 h 5476"/>
                <a:gd name="connsiteX3" fmla="*/ 2857 w 3810"/>
                <a:gd name="connsiteY3" fmla="*/ 2857 h 5476"/>
                <a:gd name="connsiteX4" fmla="*/ 3810 w 3810"/>
                <a:gd name="connsiteY4" fmla="*/ 2857 h 5476"/>
                <a:gd name="connsiteX5" fmla="*/ 2857 w 3810"/>
                <a:gd name="connsiteY5" fmla="*/ 0 h 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" h="5476">
                  <a:moveTo>
                    <a:pt x="2857" y="0"/>
                  </a:moveTo>
                  <a:cubicBezTo>
                    <a:pt x="1905" y="953"/>
                    <a:pt x="2857" y="3810"/>
                    <a:pt x="0" y="4763"/>
                  </a:cubicBezTo>
                  <a:cubicBezTo>
                    <a:pt x="952" y="5715"/>
                    <a:pt x="2857" y="5715"/>
                    <a:pt x="3810" y="4763"/>
                  </a:cubicBezTo>
                  <a:cubicBezTo>
                    <a:pt x="2857" y="4763"/>
                    <a:pt x="2857" y="3810"/>
                    <a:pt x="2857" y="2857"/>
                  </a:cubicBezTo>
                  <a:lnTo>
                    <a:pt x="3810" y="2857"/>
                  </a:ln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5" name="Freeform: Shape 1824">
              <a:extLst>
                <a:ext uri="{FF2B5EF4-FFF2-40B4-BE49-F238E27FC236}">
                  <a16:creationId xmlns:a16="http://schemas.microsoft.com/office/drawing/2014/main" id="{96B19238-F1DB-48B7-85DE-AA69C13FA288}"/>
                </a:ext>
              </a:extLst>
            </p:cNvPr>
            <p:cNvSpPr/>
            <p:nvPr/>
          </p:nvSpPr>
          <p:spPr>
            <a:xfrm>
              <a:off x="5828973" y="5122257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1905 w 1905"/>
                <a:gd name="connsiteY1" fmla="*/ 1905 h 1905"/>
                <a:gd name="connsiteX2" fmla="*/ 1905 w 1905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lnTo>
                    <a:pt x="1905" y="1905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6" name="Freeform: Shape 1825">
              <a:extLst>
                <a:ext uri="{FF2B5EF4-FFF2-40B4-BE49-F238E27FC236}">
                  <a16:creationId xmlns:a16="http://schemas.microsoft.com/office/drawing/2014/main" id="{A0CCE35B-AAC4-4ED4-8386-76352586977D}"/>
                </a:ext>
              </a:extLst>
            </p:cNvPr>
            <p:cNvSpPr/>
            <p:nvPr/>
          </p:nvSpPr>
          <p:spPr>
            <a:xfrm>
              <a:off x="5806114" y="5160357"/>
              <a:ext cx="952" cy="2857"/>
            </a:xfrm>
            <a:custGeom>
              <a:avLst/>
              <a:gdLst>
                <a:gd name="connsiteX0" fmla="*/ 952 w 952"/>
                <a:gd name="connsiteY0" fmla="*/ 2858 h 2857"/>
                <a:gd name="connsiteX1" fmla="*/ 952 w 952"/>
                <a:gd name="connsiteY1" fmla="*/ 953 h 2857"/>
                <a:gd name="connsiteX2" fmla="*/ 0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2858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7" name="Freeform: Shape 1826">
              <a:extLst>
                <a:ext uri="{FF2B5EF4-FFF2-40B4-BE49-F238E27FC236}">
                  <a16:creationId xmlns:a16="http://schemas.microsoft.com/office/drawing/2014/main" id="{AA1DA34F-D725-4C49-812F-D1790BD526AD}"/>
                </a:ext>
              </a:extLst>
            </p:cNvPr>
            <p:cNvSpPr/>
            <p:nvPr/>
          </p:nvSpPr>
          <p:spPr>
            <a:xfrm>
              <a:off x="5776586" y="520798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8" name="Freeform: Shape 1827">
              <a:extLst>
                <a:ext uri="{FF2B5EF4-FFF2-40B4-BE49-F238E27FC236}">
                  <a16:creationId xmlns:a16="http://schemas.microsoft.com/office/drawing/2014/main" id="{433EA001-E5E2-4A6B-BFEC-3F186C879E4E}"/>
                </a:ext>
              </a:extLst>
            </p:cNvPr>
            <p:cNvSpPr/>
            <p:nvPr/>
          </p:nvSpPr>
          <p:spPr>
            <a:xfrm>
              <a:off x="5776586" y="5207982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0 h 952"/>
                <a:gd name="connsiteX2" fmla="*/ 953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0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9" name="Freeform: Shape 1828">
              <a:extLst>
                <a:ext uri="{FF2B5EF4-FFF2-40B4-BE49-F238E27FC236}">
                  <a16:creationId xmlns:a16="http://schemas.microsoft.com/office/drawing/2014/main" id="{8104867F-0307-4460-A60B-0511109C12A4}"/>
                </a:ext>
              </a:extLst>
            </p:cNvPr>
            <p:cNvSpPr/>
            <p:nvPr/>
          </p:nvSpPr>
          <p:spPr>
            <a:xfrm>
              <a:off x="5831831" y="5093682"/>
              <a:ext cx="9525" cy="9525"/>
            </a:xfrm>
            <a:custGeom>
              <a:avLst/>
              <a:gdLst>
                <a:gd name="connsiteX0" fmla="*/ 2857 w 9525"/>
                <a:gd name="connsiteY0" fmla="*/ 7620 h 9525"/>
                <a:gd name="connsiteX1" fmla="*/ 1905 w 9525"/>
                <a:gd name="connsiteY1" fmla="*/ 5715 h 9525"/>
                <a:gd name="connsiteX2" fmla="*/ 8572 w 9525"/>
                <a:gd name="connsiteY2" fmla="*/ 9525 h 9525"/>
                <a:gd name="connsiteX3" fmla="*/ 8572 w 9525"/>
                <a:gd name="connsiteY3" fmla="*/ 6668 h 9525"/>
                <a:gd name="connsiteX4" fmla="*/ 9525 w 9525"/>
                <a:gd name="connsiteY4" fmla="*/ 6668 h 9525"/>
                <a:gd name="connsiteX5" fmla="*/ 8572 w 9525"/>
                <a:gd name="connsiteY5" fmla="*/ 3810 h 9525"/>
                <a:gd name="connsiteX6" fmla="*/ 8572 w 9525"/>
                <a:gd name="connsiteY6" fmla="*/ 5715 h 9525"/>
                <a:gd name="connsiteX7" fmla="*/ 5715 w 9525"/>
                <a:gd name="connsiteY7" fmla="*/ 0 h 9525"/>
                <a:gd name="connsiteX8" fmla="*/ 4763 w 9525"/>
                <a:gd name="connsiteY8" fmla="*/ 1905 h 9525"/>
                <a:gd name="connsiteX9" fmla="*/ 5715 w 9525"/>
                <a:gd name="connsiteY9" fmla="*/ 3810 h 9525"/>
                <a:gd name="connsiteX10" fmla="*/ 0 w 9525"/>
                <a:gd name="connsiteY10" fmla="*/ 3810 h 9525"/>
                <a:gd name="connsiteX11" fmla="*/ 2857 w 9525"/>
                <a:gd name="connsiteY11" fmla="*/ 762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25" h="9525">
                  <a:moveTo>
                    <a:pt x="2857" y="7620"/>
                  </a:moveTo>
                  <a:lnTo>
                    <a:pt x="1905" y="5715"/>
                  </a:lnTo>
                  <a:cubicBezTo>
                    <a:pt x="2857" y="11430"/>
                    <a:pt x="7620" y="5715"/>
                    <a:pt x="8572" y="9525"/>
                  </a:cubicBezTo>
                  <a:cubicBezTo>
                    <a:pt x="9525" y="8573"/>
                    <a:pt x="8572" y="8573"/>
                    <a:pt x="8572" y="6668"/>
                  </a:cubicBezTo>
                  <a:lnTo>
                    <a:pt x="9525" y="6668"/>
                  </a:lnTo>
                  <a:cubicBezTo>
                    <a:pt x="8572" y="4763"/>
                    <a:pt x="10477" y="5715"/>
                    <a:pt x="8572" y="3810"/>
                  </a:cubicBezTo>
                  <a:cubicBezTo>
                    <a:pt x="8572" y="4763"/>
                    <a:pt x="8572" y="4763"/>
                    <a:pt x="8572" y="5715"/>
                  </a:cubicBezTo>
                  <a:cubicBezTo>
                    <a:pt x="4763" y="2858"/>
                    <a:pt x="10477" y="1905"/>
                    <a:pt x="5715" y="0"/>
                  </a:cubicBezTo>
                  <a:lnTo>
                    <a:pt x="4763" y="1905"/>
                  </a:lnTo>
                  <a:cubicBezTo>
                    <a:pt x="4763" y="2858"/>
                    <a:pt x="5715" y="1905"/>
                    <a:pt x="5715" y="3810"/>
                  </a:cubicBezTo>
                  <a:cubicBezTo>
                    <a:pt x="3810" y="2858"/>
                    <a:pt x="1905" y="6668"/>
                    <a:pt x="0" y="3810"/>
                  </a:cubicBezTo>
                  <a:cubicBezTo>
                    <a:pt x="2857" y="5715"/>
                    <a:pt x="952" y="7620"/>
                    <a:pt x="2857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0" name="Freeform: Shape 1829">
              <a:extLst>
                <a:ext uri="{FF2B5EF4-FFF2-40B4-BE49-F238E27FC236}">
                  <a16:creationId xmlns:a16="http://schemas.microsoft.com/office/drawing/2014/main" id="{A22B6960-C374-47C6-9FA9-D2A14CDDD025}"/>
                </a:ext>
              </a:extLst>
            </p:cNvPr>
            <p:cNvSpPr/>
            <p:nvPr/>
          </p:nvSpPr>
          <p:spPr>
            <a:xfrm>
              <a:off x="5771929" y="5212745"/>
              <a:ext cx="1799" cy="2857"/>
            </a:xfrm>
            <a:custGeom>
              <a:avLst/>
              <a:gdLst>
                <a:gd name="connsiteX0" fmla="*/ 847 w 1799"/>
                <a:gd name="connsiteY0" fmla="*/ 2858 h 2857"/>
                <a:gd name="connsiteX1" fmla="*/ 1799 w 1799"/>
                <a:gd name="connsiteY1" fmla="*/ 0 h 2857"/>
                <a:gd name="connsiteX2" fmla="*/ 847 w 1799"/>
                <a:gd name="connsiteY2" fmla="*/ 0 h 2857"/>
                <a:gd name="connsiteX3" fmla="*/ 847 w 1799"/>
                <a:gd name="connsiteY3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9" h="2857">
                  <a:moveTo>
                    <a:pt x="847" y="2858"/>
                  </a:moveTo>
                  <a:cubicBezTo>
                    <a:pt x="-106" y="953"/>
                    <a:pt x="1799" y="1905"/>
                    <a:pt x="1799" y="0"/>
                  </a:cubicBezTo>
                  <a:lnTo>
                    <a:pt x="847" y="0"/>
                  </a:lnTo>
                  <a:cubicBezTo>
                    <a:pt x="847" y="1905"/>
                    <a:pt x="-1058" y="1905"/>
                    <a:pt x="84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1" name="Freeform: Shape 1830">
              <a:extLst>
                <a:ext uri="{FF2B5EF4-FFF2-40B4-BE49-F238E27FC236}">
                  <a16:creationId xmlns:a16="http://schemas.microsoft.com/office/drawing/2014/main" id="{DA2C2556-A878-4391-AD5D-39AC7C25B646}"/>
                </a:ext>
              </a:extLst>
            </p:cNvPr>
            <p:cNvSpPr/>
            <p:nvPr/>
          </p:nvSpPr>
          <p:spPr>
            <a:xfrm>
              <a:off x="5821353" y="5111780"/>
              <a:ext cx="11430" cy="4762"/>
            </a:xfrm>
            <a:custGeom>
              <a:avLst/>
              <a:gdLst>
                <a:gd name="connsiteX0" fmla="*/ 953 w 11430"/>
                <a:gd name="connsiteY0" fmla="*/ 0 h 4762"/>
                <a:gd name="connsiteX1" fmla="*/ 0 w 11430"/>
                <a:gd name="connsiteY1" fmla="*/ 1905 h 4762"/>
                <a:gd name="connsiteX2" fmla="*/ 3810 w 11430"/>
                <a:gd name="connsiteY2" fmla="*/ 2857 h 4762"/>
                <a:gd name="connsiteX3" fmla="*/ 4763 w 11430"/>
                <a:gd name="connsiteY3" fmla="*/ 4763 h 4762"/>
                <a:gd name="connsiteX4" fmla="*/ 9525 w 11430"/>
                <a:gd name="connsiteY4" fmla="*/ 1905 h 4762"/>
                <a:gd name="connsiteX5" fmla="*/ 11430 w 11430"/>
                <a:gd name="connsiteY5" fmla="*/ 4763 h 4762"/>
                <a:gd name="connsiteX6" fmla="*/ 10478 w 11430"/>
                <a:gd name="connsiteY6" fmla="*/ 1905 h 4762"/>
                <a:gd name="connsiteX7" fmla="*/ 11430 w 11430"/>
                <a:gd name="connsiteY7" fmla="*/ 2857 h 4762"/>
                <a:gd name="connsiteX8" fmla="*/ 953 w 11430"/>
                <a:gd name="connsiteY8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" h="4762">
                  <a:moveTo>
                    <a:pt x="953" y="0"/>
                  </a:moveTo>
                  <a:lnTo>
                    <a:pt x="0" y="1905"/>
                  </a:lnTo>
                  <a:cubicBezTo>
                    <a:pt x="953" y="2857"/>
                    <a:pt x="1905" y="952"/>
                    <a:pt x="3810" y="2857"/>
                  </a:cubicBezTo>
                  <a:lnTo>
                    <a:pt x="4763" y="4763"/>
                  </a:lnTo>
                  <a:cubicBezTo>
                    <a:pt x="5715" y="2857"/>
                    <a:pt x="7620" y="3810"/>
                    <a:pt x="9525" y="1905"/>
                  </a:cubicBezTo>
                  <a:cubicBezTo>
                    <a:pt x="9525" y="3810"/>
                    <a:pt x="10478" y="3810"/>
                    <a:pt x="11430" y="4763"/>
                  </a:cubicBezTo>
                  <a:lnTo>
                    <a:pt x="10478" y="1905"/>
                  </a:lnTo>
                  <a:lnTo>
                    <a:pt x="11430" y="2857"/>
                  </a:lnTo>
                  <a:cubicBezTo>
                    <a:pt x="8573" y="-953"/>
                    <a:pt x="3810" y="381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2" name="Freeform: Shape 1831">
              <a:extLst>
                <a:ext uri="{FF2B5EF4-FFF2-40B4-BE49-F238E27FC236}">
                  <a16:creationId xmlns:a16="http://schemas.microsoft.com/office/drawing/2014/main" id="{E7A7E08D-5415-4A93-A6F3-08EA25B498AF}"/>
                </a:ext>
              </a:extLst>
            </p:cNvPr>
            <p:cNvSpPr/>
            <p:nvPr/>
          </p:nvSpPr>
          <p:spPr>
            <a:xfrm>
              <a:off x="5819448" y="5133688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0 w 1905"/>
                <a:gd name="connsiteY1" fmla="*/ 953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953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3" name="Freeform: Shape 1832">
              <a:extLst>
                <a:ext uri="{FF2B5EF4-FFF2-40B4-BE49-F238E27FC236}">
                  <a16:creationId xmlns:a16="http://schemas.microsoft.com/office/drawing/2014/main" id="{0085D161-89F0-4F2A-94DA-866EFBBA778F}"/>
                </a:ext>
              </a:extLst>
            </p:cNvPr>
            <p:cNvSpPr/>
            <p:nvPr/>
          </p:nvSpPr>
          <p:spPr>
            <a:xfrm>
              <a:off x="5746106" y="5248940"/>
              <a:ext cx="3124" cy="1904"/>
            </a:xfrm>
            <a:custGeom>
              <a:avLst/>
              <a:gdLst>
                <a:gd name="connsiteX0" fmla="*/ 2857 w 3124"/>
                <a:gd name="connsiteY0" fmla="*/ 0 h 1904"/>
                <a:gd name="connsiteX1" fmla="*/ 0 w 3124"/>
                <a:gd name="connsiteY1" fmla="*/ 0 h 1904"/>
                <a:gd name="connsiteX2" fmla="*/ 1905 w 3124"/>
                <a:gd name="connsiteY2" fmla="*/ 1905 h 1904"/>
                <a:gd name="connsiteX3" fmla="*/ 1905 w 3124"/>
                <a:gd name="connsiteY3" fmla="*/ 1905 h 1904"/>
                <a:gd name="connsiteX4" fmla="*/ 2857 w 3124"/>
                <a:gd name="connsiteY4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" h="1904">
                  <a:moveTo>
                    <a:pt x="2857" y="0"/>
                  </a:moveTo>
                  <a:lnTo>
                    <a:pt x="0" y="0"/>
                  </a:lnTo>
                  <a:lnTo>
                    <a:pt x="1905" y="1905"/>
                  </a:lnTo>
                  <a:lnTo>
                    <a:pt x="1905" y="1905"/>
                  </a:lnTo>
                  <a:cubicBezTo>
                    <a:pt x="1905" y="0"/>
                    <a:pt x="3810" y="1905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4" name="Freeform: Shape 1833">
              <a:extLst>
                <a:ext uri="{FF2B5EF4-FFF2-40B4-BE49-F238E27FC236}">
                  <a16:creationId xmlns:a16="http://schemas.microsoft.com/office/drawing/2014/main" id="{7B0BB0E2-3F01-4935-A12A-208C16ADBA3B}"/>
                </a:ext>
              </a:extLst>
            </p:cNvPr>
            <p:cNvSpPr/>
            <p:nvPr/>
          </p:nvSpPr>
          <p:spPr>
            <a:xfrm>
              <a:off x="5804209" y="5160357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0 h 952"/>
                <a:gd name="connsiteX3" fmla="*/ 0 w 9525"/>
                <a:gd name="connsiteY3" fmla="*/ 0 h 952"/>
                <a:gd name="connsiteX4" fmla="*/ 0 w 9525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5" name="Freeform: Shape 1834">
              <a:extLst>
                <a:ext uri="{FF2B5EF4-FFF2-40B4-BE49-F238E27FC236}">
                  <a16:creationId xmlns:a16="http://schemas.microsoft.com/office/drawing/2014/main" id="{83B03B85-F93B-4F7A-B22C-B90B6E77FC5C}"/>
                </a:ext>
              </a:extLst>
            </p:cNvPr>
            <p:cNvSpPr/>
            <p:nvPr/>
          </p:nvSpPr>
          <p:spPr>
            <a:xfrm>
              <a:off x="5833736" y="5109875"/>
              <a:ext cx="952" cy="1905"/>
            </a:xfrm>
            <a:custGeom>
              <a:avLst/>
              <a:gdLst>
                <a:gd name="connsiteX0" fmla="*/ 953 w 952"/>
                <a:gd name="connsiteY0" fmla="*/ 1905 h 1905"/>
                <a:gd name="connsiteX1" fmla="*/ 953 w 952"/>
                <a:gd name="connsiteY1" fmla="*/ 0 h 1905"/>
                <a:gd name="connsiteX2" fmla="*/ 0 w 952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1905"/>
                  </a:moveTo>
                  <a:lnTo>
                    <a:pt x="953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6" name="Freeform: Shape 1835">
              <a:extLst>
                <a:ext uri="{FF2B5EF4-FFF2-40B4-BE49-F238E27FC236}">
                  <a16:creationId xmlns:a16="http://schemas.microsoft.com/office/drawing/2014/main" id="{85C77923-AEB4-48AA-9630-15495A0BD9BD}"/>
                </a:ext>
              </a:extLst>
            </p:cNvPr>
            <p:cNvSpPr/>
            <p:nvPr/>
          </p:nvSpPr>
          <p:spPr>
            <a:xfrm>
              <a:off x="5743248" y="5249893"/>
              <a:ext cx="1905" cy="1904"/>
            </a:xfrm>
            <a:custGeom>
              <a:avLst/>
              <a:gdLst>
                <a:gd name="connsiteX0" fmla="*/ 0 w 1905"/>
                <a:gd name="connsiteY0" fmla="*/ 952 h 1904"/>
                <a:gd name="connsiteX1" fmla="*/ 1905 w 1905"/>
                <a:gd name="connsiteY1" fmla="*/ 1905 h 1904"/>
                <a:gd name="connsiteX2" fmla="*/ 953 w 190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0" y="952"/>
                  </a:moveTo>
                  <a:lnTo>
                    <a:pt x="1905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7" name="Freeform: Shape 1836">
              <a:extLst>
                <a:ext uri="{FF2B5EF4-FFF2-40B4-BE49-F238E27FC236}">
                  <a16:creationId xmlns:a16="http://schemas.microsoft.com/office/drawing/2014/main" id="{E0644AEF-73E1-4B58-94A9-3C226350E109}"/>
                </a:ext>
              </a:extLst>
            </p:cNvPr>
            <p:cNvSpPr/>
            <p:nvPr/>
          </p:nvSpPr>
          <p:spPr>
            <a:xfrm>
              <a:off x="5744201" y="5247988"/>
              <a:ext cx="1905" cy="2857"/>
            </a:xfrm>
            <a:custGeom>
              <a:avLst/>
              <a:gdLst>
                <a:gd name="connsiteX0" fmla="*/ 1905 w 1905"/>
                <a:gd name="connsiteY0" fmla="*/ 1905 h 2857"/>
                <a:gd name="connsiteX1" fmla="*/ 0 w 1905"/>
                <a:gd name="connsiteY1" fmla="*/ 0 h 2857"/>
                <a:gd name="connsiteX2" fmla="*/ 1905 w 1905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1905" y="1905"/>
                  </a:moveTo>
                  <a:lnTo>
                    <a:pt x="0" y="0"/>
                  </a:lnTo>
                  <a:lnTo>
                    <a:pt x="1905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8" name="Freeform: Shape 1837">
              <a:extLst>
                <a:ext uri="{FF2B5EF4-FFF2-40B4-BE49-F238E27FC236}">
                  <a16:creationId xmlns:a16="http://schemas.microsoft.com/office/drawing/2014/main" id="{DBEAF930-4FDF-4E53-8377-8FF40BE35EEC}"/>
                </a:ext>
              </a:extLst>
            </p:cNvPr>
            <p:cNvSpPr/>
            <p:nvPr/>
          </p:nvSpPr>
          <p:spPr>
            <a:xfrm>
              <a:off x="5764203" y="5219413"/>
              <a:ext cx="952" cy="1905"/>
            </a:xfrm>
            <a:custGeom>
              <a:avLst/>
              <a:gdLst>
                <a:gd name="connsiteX0" fmla="*/ 953 w 952"/>
                <a:gd name="connsiteY0" fmla="*/ 1905 h 1905"/>
                <a:gd name="connsiteX1" fmla="*/ 0 w 952"/>
                <a:gd name="connsiteY1" fmla="*/ 0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1905"/>
                  </a:moveTo>
                  <a:cubicBezTo>
                    <a:pt x="953" y="953"/>
                    <a:pt x="953" y="953"/>
                    <a:pt x="0" y="0"/>
                  </a:cubicBezTo>
                  <a:cubicBezTo>
                    <a:pt x="953" y="953"/>
                    <a:pt x="0" y="953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9" name="Freeform: Shape 1838">
              <a:extLst>
                <a:ext uri="{FF2B5EF4-FFF2-40B4-BE49-F238E27FC236}">
                  <a16:creationId xmlns:a16="http://schemas.microsoft.com/office/drawing/2014/main" id="{D7F5F00A-7FFE-416E-840B-E9FD37068C6E}"/>
                </a:ext>
              </a:extLst>
            </p:cNvPr>
            <p:cNvSpPr/>
            <p:nvPr/>
          </p:nvSpPr>
          <p:spPr>
            <a:xfrm>
              <a:off x="5863264" y="5046057"/>
              <a:ext cx="4762" cy="2559"/>
            </a:xfrm>
            <a:custGeom>
              <a:avLst/>
              <a:gdLst>
                <a:gd name="connsiteX0" fmla="*/ 4763 w 4762"/>
                <a:gd name="connsiteY0" fmla="*/ 952 h 2559"/>
                <a:gd name="connsiteX1" fmla="*/ 0 w 4762"/>
                <a:gd name="connsiteY1" fmla="*/ 1905 h 2559"/>
                <a:gd name="connsiteX2" fmla="*/ 4763 w 4762"/>
                <a:gd name="connsiteY2" fmla="*/ 952 h 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2559">
                  <a:moveTo>
                    <a:pt x="4763" y="952"/>
                  </a:moveTo>
                  <a:cubicBezTo>
                    <a:pt x="2857" y="0"/>
                    <a:pt x="952" y="-952"/>
                    <a:pt x="0" y="1905"/>
                  </a:cubicBezTo>
                  <a:cubicBezTo>
                    <a:pt x="952" y="3810"/>
                    <a:pt x="2857" y="952"/>
                    <a:pt x="476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0" name="Freeform: Shape 1839">
              <a:extLst>
                <a:ext uri="{FF2B5EF4-FFF2-40B4-BE49-F238E27FC236}">
                  <a16:creationId xmlns:a16="http://schemas.microsoft.com/office/drawing/2014/main" id="{6BD9C94D-1666-4B1B-ACD4-BAD08F881F8E}"/>
                </a:ext>
              </a:extLst>
            </p:cNvPr>
            <p:cNvSpPr/>
            <p:nvPr/>
          </p:nvSpPr>
          <p:spPr>
            <a:xfrm>
              <a:off x="5801351" y="5153538"/>
              <a:ext cx="3809" cy="2316"/>
            </a:xfrm>
            <a:custGeom>
              <a:avLst/>
              <a:gdLst>
                <a:gd name="connsiteX0" fmla="*/ 3810 w 3809"/>
                <a:gd name="connsiteY0" fmla="*/ 2057 h 2316"/>
                <a:gd name="connsiteX1" fmla="*/ 0 w 3809"/>
                <a:gd name="connsiteY1" fmla="*/ 152 h 2316"/>
                <a:gd name="connsiteX2" fmla="*/ 3810 w 3809"/>
                <a:gd name="connsiteY2" fmla="*/ 2057 h 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2316">
                  <a:moveTo>
                    <a:pt x="3810" y="2057"/>
                  </a:moveTo>
                  <a:cubicBezTo>
                    <a:pt x="3810" y="-800"/>
                    <a:pt x="952" y="152"/>
                    <a:pt x="0" y="152"/>
                  </a:cubicBezTo>
                  <a:cubicBezTo>
                    <a:pt x="952" y="1105"/>
                    <a:pt x="1905" y="3010"/>
                    <a:pt x="3810" y="2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1" name="Freeform: Shape 1840">
              <a:extLst>
                <a:ext uri="{FF2B5EF4-FFF2-40B4-BE49-F238E27FC236}">
                  <a16:creationId xmlns:a16="http://schemas.microsoft.com/office/drawing/2014/main" id="{21CA42C7-1E98-4017-95E3-081FEFC966E9}"/>
                </a:ext>
              </a:extLst>
            </p:cNvPr>
            <p:cNvSpPr/>
            <p:nvPr/>
          </p:nvSpPr>
          <p:spPr>
            <a:xfrm>
              <a:off x="5812781" y="5122257"/>
              <a:ext cx="6667" cy="7620"/>
            </a:xfrm>
            <a:custGeom>
              <a:avLst/>
              <a:gdLst>
                <a:gd name="connsiteX0" fmla="*/ 952 w 6667"/>
                <a:gd name="connsiteY0" fmla="*/ 0 h 7620"/>
                <a:gd name="connsiteX1" fmla="*/ 0 w 6667"/>
                <a:gd name="connsiteY1" fmla="*/ 953 h 7620"/>
                <a:gd name="connsiteX2" fmla="*/ 952 w 6667"/>
                <a:gd name="connsiteY2" fmla="*/ 3810 h 7620"/>
                <a:gd name="connsiteX3" fmla="*/ 0 w 6667"/>
                <a:gd name="connsiteY3" fmla="*/ 2858 h 7620"/>
                <a:gd name="connsiteX4" fmla="*/ 5715 w 6667"/>
                <a:gd name="connsiteY4" fmla="*/ 7620 h 7620"/>
                <a:gd name="connsiteX5" fmla="*/ 6667 w 6667"/>
                <a:gd name="connsiteY5" fmla="*/ 5715 h 7620"/>
                <a:gd name="connsiteX6" fmla="*/ 952 w 6667"/>
                <a:gd name="connsiteY6" fmla="*/ 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" h="7620">
                  <a:moveTo>
                    <a:pt x="952" y="0"/>
                  </a:moveTo>
                  <a:lnTo>
                    <a:pt x="0" y="953"/>
                  </a:lnTo>
                  <a:cubicBezTo>
                    <a:pt x="1905" y="0"/>
                    <a:pt x="952" y="2858"/>
                    <a:pt x="952" y="3810"/>
                  </a:cubicBezTo>
                  <a:cubicBezTo>
                    <a:pt x="0" y="3810"/>
                    <a:pt x="0" y="2858"/>
                    <a:pt x="0" y="2858"/>
                  </a:cubicBezTo>
                  <a:cubicBezTo>
                    <a:pt x="0" y="5715"/>
                    <a:pt x="4763" y="5715"/>
                    <a:pt x="5715" y="7620"/>
                  </a:cubicBezTo>
                  <a:cubicBezTo>
                    <a:pt x="5715" y="6668"/>
                    <a:pt x="5715" y="6668"/>
                    <a:pt x="6667" y="5715"/>
                  </a:cubicBezTo>
                  <a:cubicBezTo>
                    <a:pt x="5715" y="2858"/>
                    <a:pt x="1905" y="381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2" name="Freeform: Shape 1841">
              <a:extLst>
                <a:ext uri="{FF2B5EF4-FFF2-40B4-BE49-F238E27FC236}">
                  <a16:creationId xmlns:a16="http://schemas.microsoft.com/office/drawing/2014/main" id="{AE83A950-1072-4613-8819-41CE668C946C}"/>
                </a:ext>
              </a:extLst>
            </p:cNvPr>
            <p:cNvSpPr/>
            <p:nvPr/>
          </p:nvSpPr>
          <p:spPr>
            <a:xfrm>
              <a:off x="5735628" y="5252750"/>
              <a:ext cx="9525" cy="2857"/>
            </a:xfrm>
            <a:custGeom>
              <a:avLst/>
              <a:gdLst>
                <a:gd name="connsiteX0" fmla="*/ 0 w 9525"/>
                <a:gd name="connsiteY0" fmla="*/ 0 h 2857"/>
                <a:gd name="connsiteX1" fmla="*/ 0 w 9525"/>
                <a:gd name="connsiteY1" fmla="*/ 0 h 2857"/>
                <a:gd name="connsiteX2" fmla="*/ 0 w 9525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">
                  <a:moveTo>
                    <a:pt x="0" y="0"/>
                  </a:moveTo>
                  <a:lnTo>
                    <a:pt x="0" y="0"/>
                  </a:lnTo>
                  <a:lnTo>
                    <a:pt x="0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3" name="Freeform: Shape 1842">
              <a:extLst>
                <a:ext uri="{FF2B5EF4-FFF2-40B4-BE49-F238E27FC236}">
                  <a16:creationId xmlns:a16="http://schemas.microsoft.com/office/drawing/2014/main" id="{D9F9C14C-5A79-47D8-A086-E7882DA77ED8}"/>
                </a:ext>
              </a:extLst>
            </p:cNvPr>
            <p:cNvSpPr/>
            <p:nvPr/>
          </p:nvSpPr>
          <p:spPr>
            <a:xfrm>
              <a:off x="5873741" y="5020340"/>
              <a:ext cx="1905" cy="2857"/>
            </a:xfrm>
            <a:custGeom>
              <a:avLst/>
              <a:gdLst>
                <a:gd name="connsiteX0" fmla="*/ 0 w 1905"/>
                <a:gd name="connsiteY0" fmla="*/ 0 h 2857"/>
                <a:gd name="connsiteX1" fmla="*/ 953 w 1905"/>
                <a:gd name="connsiteY1" fmla="*/ 2857 h 2857"/>
                <a:gd name="connsiteX2" fmla="*/ 1905 w 1905"/>
                <a:gd name="connsiteY2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0" y="0"/>
                  </a:moveTo>
                  <a:lnTo>
                    <a:pt x="953" y="2857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4" name="Freeform: Shape 1843">
              <a:extLst>
                <a:ext uri="{FF2B5EF4-FFF2-40B4-BE49-F238E27FC236}">
                  <a16:creationId xmlns:a16="http://schemas.microsoft.com/office/drawing/2014/main" id="{CC835335-B83A-4036-9D4C-BF2D1834796A}"/>
                </a:ext>
              </a:extLst>
            </p:cNvPr>
            <p:cNvSpPr/>
            <p:nvPr/>
          </p:nvSpPr>
          <p:spPr>
            <a:xfrm>
              <a:off x="5694671" y="5280372"/>
              <a:ext cx="13335" cy="13334"/>
            </a:xfrm>
            <a:custGeom>
              <a:avLst/>
              <a:gdLst>
                <a:gd name="connsiteX0" fmla="*/ 1905 w 13335"/>
                <a:gd name="connsiteY0" fmla="*/ 0 h 13334"/>
                <a:gd name="connsiteX1" fmla="*/ 0 w 13335"/>
                <a:gd name="connsiteY1" fmla="*/ 0 h 13334"/>
                <a:gd name="connsiteX2" fmla="*/ 0 w 13335"/>
                <a:gd name="connsiteY2" fmla="*/ 2858 h 13334"/>
                <a:gd name="connsiteX3" fmla="*/ 2857 w 13335"/>
                <a:gd name="connsiteY3" fmla="*/ 3810 h 13334"/>
                <a:gd name="connsiteX4" fmla="*/ 1905 w 13335"/>
                <a:gd name="connsiteY4" fmla="*/ 5715 h 13334"/>
                <a:gd name="connsiteX5" fmla="*/ 10477 w 13335"/>
                <a:gd name="connsiteY5" fmla="*/ 13335 h 13334"/>
                <a:gd name="connsiteX6" fmla="*/ 10477 w 13335"/>
                <a:gd name="connsiteY6" fmla="*/ 10478 h 13334"/>
                <a:gd name="connsiteX7" fmla="*/ 13335 w 13335"/>
                <a:gd name="connsiteY7" fmla="*/ 12383 h 13334"/>
                <a:gd name="connsiteX8" fmla="*/ 13335 w 13335"/>
                <a:gd name="connsiteY8" fmla="*/ 9525 h 13334"/>
                <a:gd name="connsiteX9" fmla="*/ 10477 w 13335"/>
                <a:gd name="connsiteY9" fmla="*/ 9525 h 13334"/>
                <a:gd name="connsiteX10" fmla="*/ 1905 w 13335"/>
                <a:gd name="connsiteY10" fmla="*/ 0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35" h="13334">
                  <a:moveTo>
                    <a:pt x="1905" y="0"/>
                  </a:moveTo>
                  <a:cubicBezTo>
                    <a:pt x="1905" y="1905"/>
                    <a:pt x="952" y="953"/>
                    <a:pt x="0" y="0"/>
                  </a:cubicBezTo>
                  <a:lnTo>
                    <a:pt x="0" y="2858"/>
                  </a:lnTo>
                  <a:cubicBezTo>
                    <a:pt x="952" y="953"/>
                    <a:pt x="1905" y="3810"/>
                    <a:pt x="2857" y="3810"/>
                  </a:cubicBezTo>
                  <a:lnTo>
                    <a:pt x="1905" y="5715"/>
                  </a:lnTo>
                  <a:cubicBezTo>
                    <a:pt x="5715" y="7620"/>
                    <a:pt x="8573" y="13335"/>
                    <a:pt x="10477" y="13335"/>
                  </a:cubicBezTo>
                  <a:cubicBezTo>
                    <a:pt x="10477" y="12383"/>
                    <a:pt x="10477" y="11430"/>
                    <a:pt x="10477" y="10478"/>
                  </a:cubicBezTo>
                  <a:lnTo>
                    <a:pt x="13335" y="12383"/>
                  </a:lnTo>
                  <a:lnTo>
                    <a:pt x="13335" y="9525"/>
                  </a:lnTo>
                  <a:lnTo>
                    <a:pt x="10477" y="9525"/>
                  </a:lnTo>
                  <a:cubicBezTo>
                    <a:pt x="9525" y="3810"/>
                    <a:pt x="5715" y="381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5" name="Freeform: Shape 1844">
              <a:extLst>
                <a:ext uri="{FF2B5EF4-FFF2-40B4-BE49-F238E27FC236}">
                  <a16:creationId xmlns:a16="http://schemas.microsoft.com/office/drawing/2014/main" id="{9D2D7447-79DF-4DBD-AB19-7518B844855B}"/>
                </a:ext>
              </a:extLst>
            </p:cNvPr>
            <p:cNvSpPr/>
            <p:nvPr/>
          </p:nvSpPr>
          <p:spPr>
            <a:xfrm>
              <a:off x="5833736" y="5085690"/>
              <a:ext cx="3810" cy="7040"/>
            </a:xfrm>
            <a:custGeom>
              <a:avLst/>
              <a:gdLst>
                <a:gd name="connsiteX0" fmla="*/ 3810 w 3810"/>
                <a:gd name="connsiteY0" fmla="*/ 1325 h 7040"/>
                <a:gd name="connsiteX1" fmla="*/ 0 w 3810"/>
                <a:gd name="connsiteY1" fmla="*/ 2278 h 7040"/>
                <a:gd name="connsiteX2" fmla="*/ 953 w 3810"/>
                <a:gd name="connsiteY2" fmla="*/ 7040 h 7040"/>
                <a:gd name="connsiteX3" fmla="*/ 953 w 3810"/>
                <a:gd name="connsiteY3" fmla="*/ 4182 h 7040"/>
                <a:gd name="connsiteX4" fmla="*/ 3810 w 3810"/>
                <a:gd name="connsiteY4" fmla="*/ 1325 h 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7040">
                  <a:moveTo>
                    <a:pt x="3810" y="1325"/>
                  </a:moveTo>
                  <a:cubicBezTo>
                    <a:pt x="1905" y="-2485"/>
                    <a:pt x="1905" y="3230"/>
                    <a:pt x="0" y="2278"/>
                  </a:cubicBezTo>
                  <a:cubicBezTo>
                    <a:pt x="953" y="7040"/>
                    <a:pt x="0" y="2278"/>
                    <a:pt x="953" y="7040"/>
                  </a:cubicBezTo>
                  <a:cubicBezTo>
                    <a:pt x="1905" y="6088"/>
                    <a:pt x="953" y="5135"/>
                    <a:pt x="953" y="4182"/>
                  </a:cubicBezTo>
                  <a:cubicBezTo>
                    <a:pt x="953" y="1325"/>
                    <a:pt x="2858" y="2278"/>
                    <a:pt x="3810" y="1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6" name="Freeform: Shape 1845">
              <a:extLst>
                <a:ext uri="{FF2B5EF4-FFF2-40B4-BE49-F238E27FC236}">
                  <a16:creationId xmlns:a16="http://schemas.microsoft.com/office/drawing/2014/main" id="{8A5C9480-7977-4E53-B7BC-5533AB1B7476}"/>
                </a:ext>
              </a:extLst>
            </p:cNvPr>
            <p:cNvSpPr/>
            <p:nvPr/>
          </p:nvSpPr>
          <p:spPr>
            <a:xfrm>
              <a:off x="5778491" y="5175313"/>
              <a:ext cx="4762" cy="3142"/>
            </a:xfrm>
            <a:custGeom>
              <a:avLst/>
              <a:gdLst>
                <a:gd name="connsiteX0" fmla="*/ 4763 w 4762"/>
                <a:gd name="connsiteY0" fmla="*/ 2190 h 3142"/>
                <a:gd name="connsiteX1" fmla="*/ 0 w 4762"/>
                <a:gd name="connsiteY1" fmla="*/ 1237 h 3142"/>
                <a:gd name="connsiteX2" fmla="*/ 1905 w 4762"/>
                <a:gd name="connsiteY2" fmla="*/ 3142 h 3142"/>
                <a:gd name="connsiteX3" fmla="*/ 4763 w 4762"/>
                <a:gd name="connsiteY3" fmla="*/ 2190 h 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3142">
                  <a:moveTo>
                    <a:pt x="4763" y="2190"/>
                  </a:moveTo>
                  <a:cubicBezTo>
                    <a:pt x="2857" y="1237"/>
                    <a:pt x="953" y="-1620"/>
                    <a:pt x="0" y="1237"/>
                  </a:cubicBezTo>
                  <a:lnTo>
                    <a:pt x="1905" y="3142"/>
                  </a:lnTo>
                  <a:cubicBezTo>
                    <a:pt x="1905" y="-668"/>
                    <a:pt x="4763" y="2190"/>
                    <a:pt x="4763" y="2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7" name="Freeform: Shape 1846">
              <a:extLst>
                <a:ext uri="{FF2B5EF4-FFF2-40B4-BE49-F238E27FC236}">
                  <a16:creationId xmlns:a16="http://schemas.microsoft.com/office/drawing/2014/main" id="{9C0631D0-690E-4D8C-B1EE-3F80AFB515CD}"/>
                </a:ext>
              </a:extLst>
            </p:cNvPr>
            <p:cNvSpPr/>
            <p:nvPr/>
          </p:nvSpPr>
          <p:spPr>
            <a:xfrm>
              <a:off x="5831436" y="5093288"/>
              <a:ext cx="1347" cy="1346"/>
            </a:xfrm>
            <a:custGeom>
              <a:avLst/>
              <a:gdLst>
                <a:gd name="connsiteX0" fmla="*/ 1347 w 1347"/>
                <a:gd name="connsiteY0" fmla="*/ 1347 h 1346"/>
                <a:gd name="connsiteX1" fmla="*/ 395 w 1347"/>
                <a:gd name="connsiteY1" fmla="*/ 394 h 1346"/>
                <a:gd name="connsiteX2" fmla="*/ 1347 w 1347"/>
                <a:gd name="connsiteY2" fmla="*/ 1347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346">
                  <a:moveTo>
                    <a:pt x="1347" y="1347"/>
                  </a:moveTo>
                  <a:cubicBezTo>
                    <a:pt x="1347" y="394"/>
                    <a:pt x="1347" y="-558"/>
                    <a:pt x="395" y="394"/>
                  </a:cubicBezTo>
                  <a:cubicBezTo>
                    <a:pt x="-558" y="394"/>
                    <a:pt x="395" y="394"/>
                    <a:pt x="1347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8" name="Freeform: Shape 1847">
              <a:extLst>
                <a:ext uri="{FF2B5EF4-FFF2-40B4-BE49-F238E27FC236}">
                  <a16:creationId xmlns:a16="http://schemas.microsoft.com/office/drawing/2014/main" id="{692450DB-5144-4DA6-BD3C-C4D7FE328D4E}"/>
                </a:ext>
              </a:extLst>
            </p:cNvPr>
            <p:cNvSpPr/>
            <p:nvPr/>
          </p:nvSpPr>
          <p:spPr>
            <a:xfrm>
              <a:off x="5792778" y="5076538"/>
              <a:ext cx="37147" cy="20955"/>
            </a:xfrm>
            <a:custGeom>
              <a:avLst/>
              <a:gdLst>
                <a:gd name="connsiteX0" fmla="*/ 3810 w 37147"/>
                <a:gd name="connsiteY0" fmla="*/ 953 h 20955"/>
                <a:gd name="connsiteX1" fmla="*/ 4763 w 37147"/>
                <a:gd name="connsiteY1" fmla="*/ 0 h 20955"/>
                <a:gd name="connsiteX2" fmla="*/ 1905 w 37147"/>
                <a:gd name="connsiteY2" fmla="*/ 0 h 20955"/>
                <a:gd name="connsiteX3" fmla="*/ 1905 w 37147"/>
                <a:gd name="connsiteY3" fmla="*/ 953 h 20955"/>
                <a:gd name="connsiteX4" fmla="*/ 0 w 37147"/>
                <a:gd name="connsiteY4" fmla="*/ 1905 h 20955"/>
                <a:gd name="connsiteX5" fmla="*/ 3810 w 37147"/>
                <a:gd name="connsiteY5" fmla="*/ 3810 h 20955"/>
                <a:gd name="connsiteX6" fmla="*/ 2857 w 37147"/>
                <a:gd name="connsiteY6" fmla="*/ 4763 h 20955"/>
                <a:gd name="connsiteX7" fmla="*/ 3810 w 37147"/>
                <a:gd name="connsiteY7" fmla="*/ 5715 h 20955"/>
                <a:gd name="connsiteX8" fmla="*/ 2857 w 37147"/>
                <a:gd name="connsiteY8" fmla="*/ 6668 h 20955"/>
                <a:gd name="connsiteX9" fmla="*/ 4763 w 37147"/>
                <a:gd name="connsiteY9" fmla="*/ 8572 h 20955"/>
                <a:gd name="connsiteX10" fmla="*/ 4763 w 37147"/>
                <a:gd name="connsiteY10" fmla="*/ 7620 h 20955"/>
                <a:gd name="connsiteX11" fmla="*/ 7620 w 37147"/>
                <a:gd name="connsiteY11" fmla="*/ 14288 h 20955"/>
                <a:gd name="connsiteX12" fmla="*/ 7620 w 37147"/>
                <a:gd name="connsiteY12" fmla="*/ 13335 h 20955"/>
                <a:gd name="connsiteX13" fmla="*/ 6668 w 37147"/>
                <a:gd name="connsiteY13" fmla="*/ 12382 h 20955"/>
                <a:gd name="connsiteX14" fmla="*/ 9525 w 37147"/>
                <a:gd name="connsiteY14" fmla="*/ 12382 h 20955"/>
                <a:gd name="connsiteX15" fmla="*/ 9525 w 37147"/>
                <a:gd name="connsiteY15" fmla="*/ 15240 h 20955"/>
                <a:gd name="connsiteX16" fmla="*/ 19050 w 37147"/>
                <a:gd name="connsiteY16" fmla="*/ 11430 h 20955"/>
                <a:gd name="connsiteX17" fmla="*/ 21907 w 37147"/>
                <a:gd name="connsiteY17" fmla="*/ 17145 h 20955"/>
                <a:gd name="connsiteX18" fmla="*/ 20003 w 37147"/>
                <a:gd name="connsiteY18" fmla="*/ 20003 h 20955"/>
                <a:gd name="connsiteX19" fmla="*/ 21907 w 37147"/>
                <a:gd name="connsiteY19" fmla="*/ 20955 h 20955"/>
                <a:gd name="connsiteX20" fmla="*/ 21907 w 37147"/>
                <a:gd name="connsiteY20" fmla="*/ 19050 h 20955"/>
                <a:gd name="connsiteX21" fmla="*/ 24765 w 37147"/>
                <a:gd name="connsiteY21" fmla="*/ 20003 h 20955"/>
                <a:gd name="connsiteX22" fmla="*/ 26670 w 37147"/>
                <a:gd name="connsiteY22" fmla="*/ 17145 h 20955"/>
                <a:gd name="connsiteX23" fmla="*/ 34290 w 37147"/>
                <a:gd name="connsiteY23" fmla="*/ 20003 h 20955"/>
                <a:gd name="connsiteX24" fmla="*/ 37148 w 37147"/>
                <a:gd name="connsiteY24" fmla="*/ 16193 h 20955"/>
                <a:gd name="connsiteX25" fmla="*/ 34290 w 37147"/>
                <a:gd name="connsiteY25" fmla="*/ 15240 h 20955"/>
                <a:gd name="connsiteX26" fmla="*/ 35243 w 37147"/>
                <a:gd name="connsiteY26" fmla="*/ 13335 h 20955"/>
                <a:gd name="connsiteX27" fmla="*/ 33338 w 37147"/>
                <a:gd name="connsiteY27" fmla="*/ 12382 h 20955"/>
                <a:gd name="connsiteX28" fmla="*/ 32385 w 37147"/>
                <a:gd name="connsiteY28" fmla="*/ 14288 h 20955"/>
                <a:gd name="connsiteX29" fmla="*/ 27623 w 37147"/>
                <a:gd name="connsiteY29" fmla="*/ 9525 h 20955"/>
                <a:gd name="connsiteX30" fmla="*/ 25718 w 37147"/>
                <a:gd name="connsiteY30" fmla="*/ 11430 h 20955"/>
                <a:gd name="connsiteX31" fmla="*/ 26670 w 37147"/>
                <a:gd name="connsiteY31" fmla="*/ 9525 h 20955"/>
                <a:gd name="connsiteX32" fmla="*/ 23813 w 37147"/>
                <a:gd name="connsiteY32" fmla="*/ 9525 h 20955"/>
                <a:gd name="connsiteX33" fmla="*/ 21907 w 37147"/>
                <a:gd name="connsiteY33" fmla="*/ 4763 h 20955"/>
                <a:gd name="connsiteX34" fmla="*/ 21907 w 37147"/>
                <a:gd name="connsiteY34" fmla="*/ 7620 h 20955"/>
                <a:gd name="connsiteX35" fmla="*/ 18098 w 37147"/>
                <a:gd name="connsiteY35" fmla="*/ 2857 h 20955"/>
                <a:gd name="connsiteX36" fmla="*/ 15240 w 37147"/>
                <a:gd name="connsiteY36" fmla="*/ 5715 h 20955"/>
                <a:gd name="connsiteX37" fmla="*/ 17145 w 37147"/>
                <a:gd name="connsiteY37" fmla="*/ 6668 h 20955"/>
                <a:gd name="connsiteX38" fmla="*/ 9525 w 37147"/>
                <a:gd name="connsiteY38" fmla="*/ 2857 h 20955"/>
                <a:gd name="connsiteX39" fmla="*/ 10478 w 37147"/>
                <a:gd name="connsiteY39" fmla="*/ 2857 h 20955"/>
                <a:gd name="connsiteX40" fmla="*/ 3810 w 37147"/>
                <a:gd name="connsiteY40" fmla="*/ 953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147" h="20955">
                  <a:moveTo>
                    <a:pt x="3810" y="953"/>
                  </a:moveTo>
                  <a:cubicBezTo>
                    <a:pt x="3810" y="-953"/>
                    <a:pt x="5715" y="1905"/>
                    <a:pt x="4763" y="0"/>
                  </a:cubicBezTo>
                  <a:lnTo>
                    <a:pt x="1905" y="0"/>
                  </a:lnTo>
                  <a:lnTo>
                    <a:pt x="1905" y="953"/>
                  </a:lnTo>
                  <a:lnTo>
                    <a:pt x="0" y="1905"/>
                  </a:lnTo>
                  <a:cubicBezTo>
                    <a:pt x="953" y="4763"/>
                    <a:pt x="2857" y="953"/>
                    <a:pt x="3810" y="3810"/>
                  </a:cubicBezTo>
                  <a:lnTo>
                    <a:pt x="2857" y="4763"/>
                  </a:lnTo>
                  <a:cubicBezTo>
                    <a:pt x="2857" y="4763"/>
                    <a:pt x="3810" y="3810"/>
                    <a:pt x="3810" y="5715"/>
                  </a:cubicBezTo>
                  <a:lnTo>
                    <a:pt x="2857" y="6668"/>
                  </a:lnTo>
                  <a:lnTo>
                    <a:pt x="4763" y="8572"/>
                  </a:lnTo>
                  <a:lnTo>
                    <a:pt x="4763" y="7620"/>
                  </a:lnTo>
                  <a:cubicBezTo>
                    <a:pt x="7620" y="8572"/>
                    <a:pt x="4763" y="13335"/>
                    <a:pt x="7620" y="14288"/>
                  </a:cubicBezTo>
                  <a:lnTo>
                    <a:pt x="7620" y="13335"/>
                  </a:lnTo>
                  <a:cubicBezTo>
                    <a:pt x="6668" y="13335"/>
                    <a:pt x="6668" y="13335"/>
                    <a:pt x="6668" y="12382"/>
                  </a:cubicBezTo>
                  <a:cubicBezTo>
                    <a:pt x="6668" y="11430"/>
                    <a:pt x="8573" y="12382"/>
                    <a:pt x="9525" y="12382"/>
                  </a:cubicBezTo>
                  <a:lnTo>
                    <a:pt x="9525" y="15240"/>
                  </a:lnTo>
                  <a:cubicBezTo>
                    <a:pt x="12382" y="13335"/>
                    <a:pt x="16193" y="13335"/>
                    <a:pt x="19050" y="11430"/>
                  </a:cubicBezTo>
                  <a:cubicBezTo>
                    <a:pt x="20003" y="14288"/>
                    <a:pt x="22860" y="16193"/>
                    <a:pt x="21907" y="17145"/>
                  </a:cubicBezTo>
                  <a:cubicBezTo>
                    <a:pt x="21907" y="18097"/>
                    <a:pt x="19050" y="19050"/>
                    <a:pt x="20003" y="20003"/>
                  </a:cubicBezTo>
                  <a:lnTo>
                    <a:pt x="21907" y="20955"/>
                  </a:lnTo>
                  <a:lnTo>
                    <a:pt x="21907" y="19050"/>
                  </a:lnTo>
                  <a:cubicBezTo>
                    <a:pt x="22860" y="20003"/>
                    <a:pt x="23813" y="21907"/>
                    <a:pt x="24765" y="20003"/>
                  </a:cubicBezTo>
                  <a:cubicBezTo>
                    <a:pt x="24765" y="18097"/>
                    <a:pt x="25718" y="17145"/>
                    <a:pt x="26670" y="17145"/>
                  </a:cubicBezTo>
                  <a:cubicBezTo>
                    <a:pt x="29528" y="16193"/>
                    <a:pt x="31432" y="20003"/>
                    <a:pt x="34290" y="20003"/>
                  </a:cubicBezTo>
                  <a:cubicBezTo>
                    <a:pt x="35243" y="18097"/>
                    <a:pt x="36195" y="19050"/>
                    <a:pt x="37148" y="16193"/>
                  </a:cubicBezTo>
                  <a:cubicBezTo>
                    <a:pt x="35243" y="14288"/>
                    <a:pt x="36195" y="18097"/>
                    <a:pt x="34290" y="15240"/>
                  </a:cubicBezTo>
                  <a:lnTo>
                    <a:pt x="35243" y="13335"/>
                  </a:lnTo>
                  <a:cubicBezTo>
                    <a:pt x="34290" y="13335"/>
                    <a:pt x="34290" y="13335"/>
                    <a:pt x="33338" y="12382"/>
                  </a:cubicBezTo>
                  <a:cubicBezTo>
                    <a:pt x="33338" y="13335"/>
                    <a:pt x="33338" y="15240"/>
                    <a:pt x="32385" y="14288"/>
                  </a:cubicBezTo>
                  <a:cubicBezTo>
                    <a:pt x="32385" y="11430"/>
                    <a:pt x="28575" y="13335"/>
                    <a:pt x="27623" y="9525"/>
                  </a:cubicBezTo>
                  <a:cubicBezTo>
                    <a:pt x="28575" y="11430"/>
                    <a:pt x="26670" y="11430"/>
                    <a:pt x="25718" y="11430"/>
                  </a:cubicBezTo>
                  <a:cubicBezTo>
                    <a:pt x="24765" y="9525"/>
                    <a:pt x="25718" y="10478"/>
                    <a:pt x="26670" y="9525"/>
                  </a:cubicBezTo>
                  <a:cubicBezTo>
                    <a:pt x="25718" y="8572"/>
                    <a:pt x="25718" y="8572"/>
                    <a:pt x="23813" y="9525"/>
                  </a:cubicBezTo>
                  <a:cubicBezTo>
                    <a:pt x="23813" y="6668"/>
                    <a:pt x="23813" y="6668"/>
                    <a:pt x="21907" y="4763"/>
                  </a:cubicBezTo>
                  <a:lnTo>
                    <a:pt x="21907" y="7620"/>
                  </a:lnTo>
                  <a:cubicBezTo>
                    <a:pt x="19050" y="6668"/>
                    <a:pt x="20003" y="2857"/>
                    <a:pt x="18098" y="2857"/>
                  </a:cubicBezTo>
                  <a:cubicBezTo>
                    <a:pt x="17145" y="3810"/>
                    <a:pt x="14288" y="4763"/>
                    <a:pt x="15240" y="5715"/>
                  </a:cubicBezTo>
                  <a:cubicBezTo>
                    <a:pt x="16193" y="5715"/>
                    <a:pt x="16193" y="6668"/>
                    <a:pt x="17145" y="6668"/>
                  </a:cubicBezTo>
                  <a:cubicBezTo>
                    <a:pt x="14288" y="7620"/>
                    <a:pt x="10478" y="3810"/>
                    <a:pt x="9525" y="2857"/>
                  </a:cubicBezTo>
                  <a:lnTo>
                    <a:pt x="10478" y="2857"/>
                  </a:lnTo>
                  <a:cubicBezTo>
                    <a:pt x="7620" y="1905"/>
                    <a:pt x="4763" y="2857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9" name="Freeform: Shape 1848">
              <a:extLst>
                <a:ext uri="{FF2B5EF4-FFF2-40B4-BE49-F238E27FC236}">
                  <a16:creationId xmlns:a16="http://schemas.microsoft.com/office/drawing/2014/main" id="{1560D765-32FA-4CBA-985A-582179C43E6A}"/>
                </a:ext>
              </a:extLst>
            </p:cNvPr>
            <p:cNvSpPr/>
            <p:nvPr/>
          </p:nvSpPr>
          <p:spPr>
            <a:xfrm>
              <a:off x="5829926" y="5090825"/>
              <a:ext cx="952" cy="1905"/>
            </a:xfrm>
            <a:custGeom>
              <a:avLst/>
              <a:gdLst>
                <a:gd name="connsiteX0" fmla="*/ 952 w 952"/>
                <a:gd name="connsiteY0" fmla="*/ 1905 h 1905"/>
                <a:gd name="connsiteX1" fmla="*/ 952 w 952"/>
                <a:gd name="connsiteY1" fmla="*/ 953 h 1905"/>
                <a:gd name="connsiteX2" fmla="*/ 0 w 952"/>
                <a:gd name="connsiteY2" fmla="*/ 0 h 1905"/>
                <a:gd name="connsiteX3" fmla="*/ 952 w 952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952" y="1905"/>
                  </a:moveTo>
                  <a:cubicBezTo>
                    <a:pt x="952" y="953"/>
                    <a:pt x="952" y="953"/>
                    <a:pt x="952" y="953"/>
                  </a:cubicBezTo>
                  <a:lnTo>
                    <a:pt x="0" y="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0" name="Freeform: Shape 1849">
              <a:extLst>
                <a:ext uri="{FF2B5EF4-FFF2-40B4-BE49-F238E27FC236}">
                  <a16:creationId xmlns:a16="http://schemas.microsoft.com/office/drawing/2014/main" id="{0F6BEE06-0FB6-4155-8697-A6D20F46C787}"/>
                </a:ext>
              </a:extLst>
            </p:cNvPr>
            <p:cNvSpPr/>
            <p:nvPr/>
          </p:nvSpPr>
          <p:spPr>
            <a:xfrm>
              <a:off x="5707053" y="5273705"/>
              <a:ext cx="4762" cy="5714"/>
            </a:xfrm>
            <a:custGeom>
              <a:avLst/>
              <a:gdLst>
                <a:gd name="connsiteX0" fmla="*/ 4763 w 4762"/>
                <a:gd name="connsiteY0" fmla="*/ 5715 h 5714"/>
                <a:gd name="connsiteX1" fmla="*/ 2857 w 4762"/>
                <a:gd name="connsiteY1" fmla="*/ 1905 h 5714"/>
                <a:gd name="connsiteX2" fmla="*/ 1905 w 4762"/>
                <a:gd name="connsiteY2" fmla="*/ 2857 h 5714"/>
                <a:gd name="connsiteX3" fmla="*/ 1905 w 4762"/>
                <a:gd name="connsiteY3" fmla="*/ 0 h 5714"/>
                <a:gd name="connsiteX4" fmla="*/ 0 w 4762"/>
                <a:gd name="connsiteY4" fmla="*/ 0 h 5714"/>
                <a:gd name="connsiteX5" fmla="*/ 3810 w 4762"/>
                <a:gd name="connsiteY5" fmla="*/ 3810 h 5714"/>
                <a:gd name="connsiteX6" fmla="*/ 3810 w 4762"/>
                <a:gd name="connsiteY6" fmla="*/ 2857 h 5714"/>
                <a:gd name="connsiteX7" fmla="*/ 4763 w 4762"/>
                <a:gd name="connsiteY7" fmla="*/ 5715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5714">
                  <a:moveTo>
                    <a:pt x="4763" y="5715"/>
                  </a:moveTo>
                  <a:cubicBezTo>
                    <a:pt x="2857" y="5715"/>
                    <a:pt x="4763" y="2857"/>
                    <a:pt x="2857" y="1905"/>
                  </a:cubicBezTo>
                  <a:lnTo>
                    <a:pt x="1905" y="2857"/>
                  </a:lnTo>
                  <a:lnTo>
                    <a:pt x="1905" y="0"/>
                  </a:lnTo>
                  <a:lnTo>
                    <a:pt x="0" y="0"/>
                  </a:lnTo>
                  <a:cubicBezTo>
                    <a:pt x="953" y="2857"/>
                    <a:pt x="3810" y="1905"/>
                    <a:pt x="3810" y="3810"/>
                  </a:cubicBezTo>
                  <a:lnTo>
                    <a:pt x="3810" y="2857"/>
                  </a:lnTo>
                  <a:lnTo>
                    <a:pt x="4763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1" name="Freeform: Shape 1850">
              <a:extLst>
                <a:ext uri="{FF2B5EF4-FFF2-40B4-BE49-F238E27FC236}">
                  <a16:creationId xmlns:a16="http://schemas.microsoft.com/office/drawing/2014/main" id="{73B68203-9827-45AD-B1FA-021DDBF43284}"/>
                </a:ext>
              </a:extLst>
            </p:cNvPr>
            <p:cNvSpPr/>
            <p:nvPr/>
          </p:nvSpPr>
          <p:spPr>
            <a:xfrm>
              <a:off x="5729914" y="5248940"/>
              <a:ext cx="1905" cy="1904"/>
            </a:xfrm>
            <a:custGeom>
              <a:avLst/>
              <a:gdLst>
                <a:gd name="connsiteX0" fmla="*/ 1905 w 1905"/>
                <a:gd name="connsiteY0" fmla="*/ 1905 h 1904"/>
                <a:gd name="connsiteX1" fmla="*/ 0 w 1905"/>
                <a:gd name="connsiteY1" fmla="*/ 0 h 1904"/>
                <a:gd name="connsiteX2" fmla="*/ 0 w 1905"/>
                <a:gd name="connsiteY2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1905" y="1905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2" name="Freeform: Shape 1851">
              <a:extLst>
                <a:ext uri="{FF2B5EF4-FFF2-40B4-BE49-F238E27FC236}">
                  <a16:creationId xmlns:a16="http://schemas.microsoft.com/office/drawing/2014/main" id="{422AFF8D-2DF6-4008-89D6-74899F9CC70C}"/>
                </a:ext>
              </a:extLst>
            </p:cNvPr>
            <p:cNvSpPr/>
            <p:nvPr/>
          </p:nvSpPr>
          <p:spPr>
            <a:xfrm>
              <a:off x="5705148" y="5259947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3" name="Freeform: Shape 1852">
              <a:extLst>
                <a:ext uri="{FF2B5EF4-FFF2-40B4-BE49-F238E27FC236}">
                  <a16:creationId xmlns:a16="http://schemas.microsoft.com/office/drawing/2014/main" id="{4A8BB714-39C7-434A-BF48-9500E8D32A8A}"/>
                </a:ext>
              </a:extLst>
            </p:cNvPr>
            <p:cNvSpPr/>
            <p:nvPr/>
          </p:nvSpPr>
          <p:spPr>
            <a:xfrm>
              <a:off x="5703244" y="5256560"/>
              <a:ext cx="2967" cy="3809"/>
            </a:xfrm>
            <a:custGeom>
              <a:avLst/>
              <a:gdLst>
                <a:gd name="connsiteX0" fmla="*/ 1905 w 2967"/>
                <a:gd name="connsiteY0" fmla="*/ 0 h 3809"/>
                <a:gd name="connsiteX1" fmla="*/ 0 w 2967"/>
                <a:gd name="connsiteY1" fmla="*/ 2858 h 3809"/>
                <a:gd name="connsiteX2" fmla="*/ 952 w 2967"/>
                <a:gd name="connsiteY2" fmla="*/ 3810 h 3809"/>
                <a:gd name="connsiteX3" fmla="*/ 1905 w 2967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7" h="3809">
                  <a:moveTo>
                    <a:pt x="1905" y="0"/>
                  </a:moveTo>
                  <a:lnTo>
                    <a:pt x="0" y="2858"/>
                  </a:lnTo>
                  <a:cubicBezTo>
                    <a:pt x="0" y="2858"/>
                    <a:pt x="0" y="2858"/>
                    <a:pt x="952" y="3810"/>
                  </a:cubicBezTo>
                  <a:cubicBezTo>
                    <a:pt x="952" y="953"/>
                    <a:pt x="4763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4" name="Freeform: Shape 1853">
              <a:extLst>
                <a:ext uri="{FF2B5EF4-FFF2-40B4-BE49-F238E27FC236}">
                  <a16:creationId xmlns:a16="http://schemas.microsoft.com/office/drawing/2014/main" id="{0DFEB027-BDCD-47D4-801C-F9F9776916F5}"/>
                </a:ext>
              </a:extLst>
            </p:cNvPr>
            <p:cNvSpPr/>
            <p:nvPr/>
          </p:nvSpPr>
          <p:spPr>
            <a:xfrm>
              <a:off x="5705148" y="5256560"/>
              <a:ext cx="13335" cy="11430"/>
            </a:xfrm>
            <a:custGeom>
              <a:avLst/>
              <a:gdLst>
                <a:gd name="connsiteX0" fmla="*/ 8573 w 13335"/>
                <a:gd name="connsiteY0" fmla="*/ 3810 h 11430"/>
                <a:gd name="connsiteX1" fmla="*/ 8573 w 13335"/>
                <a:gd name="connsiteY1" fmla="*/ 3810 h 11430"/>
                <a:gd name="connsiteX2" fmla="*/ 3810 w 13335"/>
                <a:gd name="connsiteY2" fmla="*/ 0 h 11430"/>
                <a:gd name="connsiteX3" fmla="*/ 0 w 13335"/>
                <a:gd name="connsiteY3" fmla="*/ 2858 h 11430"/>
                <a:gd name="connsiteX4" fmla="*/ 953 w 13335"/>
                <a:gd name="connsiteY4" fmla="*/ 5715 h 11430"/>
                <a:gd name="connsiteX5" fmla="*/ 3810 w 13335"/>
                <a:gd name="connsiteY5" fmla="*/ 6668 h 11430"/>
                <a:gd name="connsiteX6" fmla="*/ 3810 w 13335"/>
                <a:gd name="connsiteY6" fmla="*/ 5715 h 11430"/>
                <a:gd name="connsiteX7" fmla="*/ 7620 w 13335"/>
                <a:gd name="connsiteY7" fmla="*/ 10478 h 11430"/>
                <a:gd name="connsiteX8" fmla="*/ 10478 w 13335"/>
                <a:gd name="connsiteY8" fmla="*/ 8572 h 11430"/>
                <a:gd name="connsiteX9" fmla="*/ 12383 w 13335"/>
                <a:gd name="connsiteY9" fmla="*/ 11430 h 11430"/>
                <a:gd name="connsiteX10" fmla="*/ 11430 w 13335"/>
                <a:gd name="connsiteY10" fmla="*/ 8572 h 11430"/>
                <a:gd name="connsiteX11" fmla="*/ 13335 w 13335"/>
                <a:gd name="connsiteY11" fmla="*/ 8572 h 11430"/>
                <a:gd name="connsiteX12" fmla="*/ 8573 w 13335"/>
                <a:gd name="connsiteY12" fmla="*/ 3810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5" h="11430">
                  <a:moveTo>
                    <a:pt x="8573" y="3810"/>
                  </a:moveTo>
                  <a:lnTo>
                    <a:pt x="8573" y="3810"/>
                  </a:lnTo>
                  <a:cubicBezTo>
                    <a:pt x="6668" y="1905"/>
                    <a:pt x="4763" y="4763"/>
                    <a:pt x="3810" y="0"/>
                  </a:cubicBezTo>
                  <a:cubicBezTo>
                    <a:pt x="3810" y="2858"/>
                    <a:pt x="953" y="1905"/>
                    <a:pt x="0" y="2858"/>
                  </a:cubicBezTo>
                  <a:cubicBezTo>
                    <a:pt x="953" y="3810"/>
                    <a:pt x="1905" y="4763"/>
                    <a:pt x="953" y="5715"/>
                  </a:cubicBezTo>
                  <a:cubicBezTo>
                    <a:pt x="953" y="2858"/>
                    <a:pt x="2858" y="6668"/>
                    <a:pt x="3810" y="6668"/>
                  </a:cubicBezTo>
                  <a:cubicBezTo>
                    <a:pt x="3810" y="5715"/>
                    <a:pt x="3810" y="5715"/>
                    <a:pt x="3810" y="5715"/>
                  </a:cubicBezTo>
                  <a:cubicBezTo>
                    <a:pt x="5715" y="5715"/>
                    <a:pt x="5715" y="9525"/>
                    <a:pt x="7620" y="10478"/>
                  </a:cubicBezTo>
                  <a:cubicBezTo>
                    <a:pt x="8573" y="9525"/>
                    <a:pt x="11430" y="12383"/>
                    <a:pt x="10478" y="8572"/>
                  </a:cubicBezTo>
                  <a:cubicBezTo>
                    <a:pt x="10478" y="9525"/>
                    <a:pt x="11430" y="10478"/>
                    <a:pt x="12383" y="11430"/>
                  </a:cubicBezTo>
                  <a:cubicBezTo>
                    <a:pt x="12383" y="10478"/>
                    <a:pt x="11430" y="10478"/>
                    <a:pt x="11430" y="8572"/>
                  </a:cubicBezTo>
                  <a:lnTo>
                    <a:pt x="13335" y="8572"/>
                  </a:lnTo>
                  <a:cubicBezTo>
                    <a:pt x="13335" y="7620"/>
                    <a:pt x="11430" y="2858"/>
                    <a:pt x="857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5" name="Freeform: Shape 1854">
              <a:extLst>
                <a:ext uri="{FF2B5EF4-FFF2-40B4-BE49-F238E27FC236}">
                  <a16:creationId xmlns:a16="http://schemas.microsoft.com/office/drawing/2014/main" id="{8A453ABD-F48E-4406-B225-A1B45D6606E9}"/>
                </a:ext>
              </a:extLst>
            </p:cNvPr>
            <p:cNvSpPr/>
            <p:nvPr/>
          </p:nvSpPr>
          <p:spPr>
            <a:xfrm>
              <a:off x="5817544" y="5105113"/>
              <a:ext cx="3809" cy="846"/>
            </a:xfrm>
            <a:custGeom>
              <a:avLst/>
              <a:gdLst>
                <a:gd name="connsiteX0" fmla="*/ 0 w 3809"/>
                <a:gd name="connsiteY0" fmla="*/ 0 h 846"/>
                <a:gd name="connsiteX1" fmla="*/ 3810 w 3809"/>
                <a:gd name="connsiteY1" fmla="*/ 0 h 846"/>
                <a:gd name="connsiteX2" fmla="*/ 0 w 3809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846">
                  <a:moveTo>
                    <a:pt x="0" y="0"/>
                  </a:moveTo>
                  <a:cubicBezTo>
                    <a:pt x="952" y="0"/>
                    <a:pt x="2857" y="1905"/>
                    <a:pt x="3810" y="0"/>
                  </a:cubicBezTo>
                  <a:cubicBezTo>
                    <a:pt x="285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6" name="Freeform: Shape 1855">
              <a:extLst>
                <a:ext uri="{FF2B5EF4-FFF2-40B4-BE49-F238E27FC236}">
                  <a16:creationId xmlns:a16="http://schemas.microsoft.com/office/drawing/2014/main" id="{EC7B69B4-86F9-461E-ACD3-A623378974C6}"/>
                </a:ext>
              </a:extLst>
            </p:cNvPr>
            <p:cNvSpPr/>
            <p:nvPr/>
          </p:nvSpPr>
          <p:spPr>
            <a:xfrm>
              <a:off x="5726103" y="5247833"/>
              <a:ext cx="2949" cy="3265"/>
            </a:xfrm>
            <a:custGeom>
              <a:avLst/>
              <a:gdLst>
                <a:gd name="connsiteX0" fmla="*/ 0 w 2949"/>
                <a:gd name="connsiteY0" fmla="*/ 3012 h 3265"/>
                <a:gd name="connsiteX1" fmla="*/ 1905 w 2949"/>
                <a:gd name="connsiteY1" fmla="*/ 154 h 3265"/>
                <a:gd name="connsiteX2" fmla="*/ 0 w 2949"/>
                <a:gd name="connsiteY2" fmla="*/ 2059 h 3265"/>
                <a:gd name="connsiteX3" fmla="*/ 0 w 2949"/>
                <a:gd name="connsiteY3" fmla="*/ 1107 h 3265"/>
                <a:gd name="connsiteX4" fmla="*/ 0 w 2949"/>
                <a:gd name="connsiteY4" fmla="*/ 3012 h 3265"/>
                <a:gd name="connsiteX5" fmla="*/ 0 w 2949"/>
                <a:gd name="connsiteY5" fmla="*/ 3012 h 3265"/>
                <a:gd name="connsiteX6" fmla="*/ 0 w 2949"/>
                <a:gd name="connsiteY6" fmla="*/ 3012 h 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9" h="3265">
                  <a:moveTo>
                    <a:pt x="0" y="3012"/>
                  </a:moveTo>
                  <a:cubicBezTo>
                    <a:pt x="953" y="3964"/>
                    <a:pt x="4763" y="2059"/>
                    <a:pt x="1905" y="154"/>
                  </a:cubicBezTo>
                  <a:cubicBezTo>
                    <a:pt x="0" y="-798"/>
                    <a:pt x="1905" y="3012"/>
                    <a:pt x="0" y="2059"/>
                  </a:cubicBezTo>
                  <a:lnTo>
                    <a:pt x="0" y="1107"/>
                  </a:lnTo>
                  <a:lnTo>
                    <a:pt x="0" y="3012"/>
                  </a:lnTo>
                  <a:lnTo>
                    <a:pt x="0" y="3012"/>
                  </a:lnTo>
                  <a:lnTo>
                    <a:pt x="0" y="30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7" name="Freeform: Shape 1856">
              <a:extLst>
                <a:ext uri="{FF2B5EF4-FFF2-40B4-BE49-F238E27FC236}">
                  <a16:creationId xmlns:a16="http://schemas.microsoft.com/office/drawing/2014/main" id="{ED6542F2-DB74-4A87-B702-C9EBDF40B4E6}"/>
                </a:ext>
              </a:extLst>
            </p:cNvPr>
            <p:cNvSpPr/>
            <p:nvPr/>
          </p:nvSpPr>
          <p:spPr>
            <a:xfrm>
              <a:off x="5823108" y="5084157"/>
              <a:ext cx="6817" cy="4762"/>
            </a:xfrm>
            <a:custGeom>
              <a:avLst/>
              <a:gdLst>
                <a:gd name="connsiteX0" fmla="*/ 4913 w 6817"/>
                <a:gd name="connsiteY0" fmla="*/ 2858 h 4762"/>
                <a:gd name="connsiteX1" fmla="*/ 4913 w 6817"/>
                <a:gd name="connsiteY1" fmla="*/ 0 h 4762"/>
                <a:gd name="connsiteX2" fmla="*/ 150 w 6817"/>
                <a:gd name="connsiteY2" fmla="*/ 2858 h 4762"/>
                <a:gd name="connsiteX3" fmla="*/ 4913 w 6817"/>
                <a:gd name="connsiteY3" fmla="*/ 2858 h 4762"/>
                <a:gd name="connsiteX4" fmla="*/ 3960 w 6817"/>
                <a:gd name="connsiteY4" fmla="*/ 4763 h 4762"/>
                <a:gd name="connsiteX5" fmla="*/ 5865 w 6817"/>
                <a:gd name="connsiteY5" fmla="*/ 4763 h 4762"/>
                <a:gd name="connsiteX6" fmla="*/ 6818 w 6817"/>
                <a:gd name="connsiteY6" fmla="*/ 2858 h 4762"/>
                <a:gd name="connsiteX7" fmla="*/ 4913 w 6817"/>
                <a:gd name="connsiteY7" fmla="*/ 2858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" h="4762">
                  <a:moveTo>
                    <a:pt x="4913" y="2858"/>
                  </a:moveTo>
                  <a:lnTo>
                    <a:pt x="4913" y="0"/>
                  </a:lnTo>
                  <a:cubicBezTo>
                    <a:pt x="3008" y="2858"/>
                    <a:pt x="-802" y="-1905"/>
                    <a:pt x="150" y="2858"/>
                  </a:cubicBezTo>
                  <a:cubicBezTo>
                    <a:pt x="1103" y="3810"/>
                    <a:pt x="3008" y="2858"/>
                    <a:pt x="4913" y="2858"/>
                  </a:cubicBezTo>
                  <a:lnTo>
                    <a:pt x="3960" y="4763"/>
                  </a:lnTo>
                  <a:lnTo>
                    <a:pt x="5865" y="4763"/>
                  </a:lnTo>
                  <a:cubicBezTo>
                    <a:pt x="5865" y="3810"/>
                    <a:pt x="5865" y="2858"/>
                    <a:pt x="6818" y="2858"/>
                  </a:cubicBezTo>
                  <a:cubicBezTo>
                    <a:pt x="5865" y="2858"/>
                    <a:pt x="4913" y="2858"/>
                    <a:pt x="491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8" name="Freeform: Shape 1857">
              <a:extLst>
                <a:ext uri="{FF2B5EF4-FFF2-40B4-BE49-F238E27FC236}">
                  <a16:creationId xmlns:a16="http://schemas.microsoft.com/office/drawing/2014/main" id="{B3FDC3A8-367D-44C8-B193-F41C4E2026BF}"/>
                </a:ext>
              </a:extLst>
            </p:cNvPr>
            <p:cNvSpPr/>
            <p:nvPr/>
          </p:nvSpPr>
          <p:spPr>
            <a:xfrm>
              <a:off x="5709911" y="5268548"/>
              <a:ext cx="3810" cy="2584"/>
            </a:xfrm>
            <a:custGeom>
              <a:avLst/>
              <a:gdLst>
                <a:gd name="connsiteX0" fmla="*/ 0 w 3810"/>
                <a:gd name="connsiteY0" fmla="*/ 395 h 2584"/>
                <a:gd name="connsiteX1" fmla="*/ 3810 w 3810"/>
                <a:gd name="connsiteY1" fmla="*/ 1347 h 2584"/>
                <a:gd name="connsiteX2" fmla="*/ 0 w 3810"/>
                <a:gd name="connsiteY2" fmla="*/ 395 h 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2584">
                  <a:moveTo>
                    <a:pt x="0" y="395"/>
                  </a:moveTo>
                  <a:cubicBezTo>
                    <a:pt x="0" y="1347"/>
                    <a:pt x="2858" y="4205"/>
                    <a:pt x="3810" y="1347"/>
                  </a:cubicBezTo>
                  <a:cubicBezTo>
                    <a:pt x="2858" y="395"/>
                    <a:pt x="953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9" name="Freeform: Shape 1858">
              <a:extLst>
                <a:ext uri="{FF2B5EF4-FFF2-40B4-BE49-F238E27FC236}">
                  <a16:creationId xmlns:a16="http://schemas.microsoft.com/office/drawing/2014/main" id="{28862578-5A44-4EA7-8A53-B8CF73029ADD}"/>
                </a:ext>
              </a:extLst>
            </p:cNvPr>
            <p:cNvSpPr/>
            <p:nvPr/>
          </p:nvSpPr>
          <p:spPr>
            <a:xfrm>
              <a:off x="5743248" y="5213979"/>
              <a:ext cx="6667" cy="6385"/>
            </a:xfrm>
            <a:custGeom>
              <a:avLst/>
              <a:gdLst>
                <a:gd name="connsiteX0" fmla="*/ 3810 w 6667"/>
                <a:gd name="connsiteY0" fmla="*/ 4481 h 6385"/>
                <a:gd name="connsiteX1" fmla="*/ 6668 w 6667"/>
                <a:gd name="connsiteY1" fmla="*/ 4481 h 6385"/>
                <a:gd name="connsiteX2" fmla="*/ 5715 w 6667"/>
                <a:gd name="connsiteY2" fmla="*/ 671 h 6385"/>
                <a:gd name="connsiteX3" fmla="*/ 1905 w 6667"/>
                <a:gd name="connsiteY3" fmla="*/ 671 h 6385"/>
                <a:gd name="connsiteX4" fmla="*/ 1905 w 6667"/>
                <a:gd name="connsiteY4" fmla="*/ 4481 h 6385"/>
                <a:gd name="connsiteX5" fmla="*/ 0 w 6667"/>
                <a:gd name="connsiteY5" fmla="*/ 4481 h 6385"/>
                <a:gd name="connsiteX6" fmla="*/ 3810 w 6667"/>
                <a:gd name="connsiteY6" fmla="*/ 6386 h 6385"/>
                <a:gd name="connsiteX7" fmla="*/ 3810 w 6667"/>
                <a:gd name="connsiteY7" fmla="*/ 4481 h 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6385">
                  <a:moveTo>
                    <a:pt x="3810" y="4481"/>
                  </a:moveTo>
                  <a:lnTo>
                    <a:pt x="6668" y="4481"/>
                  </a:lnTo>
                  <a:cubicBezTo>
                    <a:pt x="6668" y="3528"/>
                    <a:pt x="5715" y="1623"/>
                    <a:pt x="5715" y="671"/>
                  </a:cubicBezTo>
                  <a:cubicBezTo>
                    <a:pt x="3810" y="1623"/>
                    <a:pt x="2858" y="-1234"/>
                    <a:pt x="1905" y="671"/>
                  </a:cubicBezTo>
                  <a:lnTo>
                    <a:pt x="1905" y="4481"/>
                  </a:lnTo>
                  <a:lnTo>
                    <a:pt x="0" y="4481"/>
                  </a:lnTo>
                  <a:lnTo>
                    <a:pt x="3810" y="6386"/>
                  </a:lnTo>
                  <a:cubicBezTo>
                    <a:pt x="3810" y="6386"/>
                    <a:pt x="3810" y="5433"/>
                    <a:pt x="3810" y="4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0" name="Freeform: Shape 1859">
              <a:extLst>
                <a:ext uri="{FF2B5EF4-FFF2-40B4-BE49-F238E27FC236}">
                  <a16:creationId xmlns:a16="http://schemas.microsoft.com/office/drawing/2014/main" id="{DB2DF6AD-CFAC-4537-903C-E2A8C08B7BF4}"/>
                </a:ext>
              </a:extLst>
            </p:cNvPr>
            <p:cNvSpPr/>
            <p:nvPr/>
          </p:nvSpPr>
          <p:spPr>
            <a:xfrm>
              <a:off x="5773728" y="5169882"/>
              <a:ext cx="4762" cy="3770"/>
            </a:xfrm>
            <a:custGeom>
              <a:avLst/>
              <a:gdLst>
                <a:gd name="connsiteX0" fmla="*/ 4763 w 4762"/>
                <a:gd name="connsiteY0" fmla="*/ 2858 h 3770"/>
                <a:gd name="connsiteX1" fmla="*/ 2857 w 4762"/>
                <a:gd name="connsiteY1" fmla="*/ 1905 h 3770"/>
                <a:gd name="connsiteX2" fmla="*/ 1905 w 4762"/>
                <a:gd name="connsiteY2" fmla="*/ 0 h 3770"/>
                <a:gd name="connsiteX3" fmla="*/ 0 w 4762"/>
                <a:gd name="connsiteY3" fmla="*/ 953 h 3770"/>
                <a:gd name="connsiteX4" fmla="*/ 4763 w 4762"/>
                <a:gd name="connsiteY4" fmla="*/ 2858 h 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3770">
                  <a:moveTo>
                    <a:pt x="4763" y="2858"/>
                  </a:moveTo>
                  <a:lnTo>
                    <a:pt x="2857" y="1905"/>
                  </a:lnTo>
                  <a:cubicBezTo>
                    <a:pt x="3810" y="953"/>
                    <a:pt x="2857" y="0"/>
                    <a:pt x="1905" y="0"/>
                  </a:cubicBezTo>
                  <a:lnTo>
                    <a:pt x="0" y="953"/>
                  </a:lnTo>
                  <a:cubicBezTo>
                    <a:pt x="1905" y="953"/>
                    <a:pt x="2857" y="5715"/>
                    <a:pt x="476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1" name="Freeform: Shape 1860">
              <a:extLst>
                <a:ext uri="{FF2B5EF4-FFF2-40B4-BE49-F238E27FC236}">
                  <a16:creationId xmlns:a16="http://schemas.microsoft.com/office/drawing/2014/main" id="{610A7347-0E26-431A-A79F-6C1A11E8E5FD}"/>
                </a:ext>
              </a:extLst>
            </p:cNvPr>
            <p:cNvSpPr/>
            <p:nvPr/>
          </p:nvSpPr>
          <p:spPr>
            <a:xfrm>
              <a:off x="5773728" y="517178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2" name="Freeform: Shape 1861">
              <a:extLst>
                <a:ext uri="{FF2B5EF4-FFF2-40B4-BE49-F238E27FC236}">
                  <a16:creationId xmlns:a16="http://schemas.microsoft.com/office/drawing/2014/main" id="{CB764B9A-8CDC-40A6-99E5-5E7FC9FB58B6}"/>
                </a:ext>
              </a:extLst>
            </p:cNvPr>
            <p:cNvSpPr/>
            <p:nvPr/>
          </p:nvSpPr>
          <p:spPr>
            <a:xfrm>
              <a:off x="5772776" y="5170835"/>
              <a:ext cx="2857" cy="3809"/>
            </a:xfrm>
            <a:custGeom>
              <a:avLst/>
              <a:gdLst>
                <a:gd name="connsiteX0" fmla="*/ 952 w 2857"/>
                <a:gd name="connsiteY0" fmla="*/ 3810 h 3809"/>
                <a:gd name="connsiteX1" fmla="*/ 2857 w 2857"/>
                <a:gd name="connsiteY1" fmla="*/ 2858 h 3809"/>
                <a:gd name="connsiteX2" fmla="*/ 952 w 2857"/>
                <a:gd name="connsiteY2" fmla="*/ 0 h 3809"/>
                <a:gd name="connsiteX3" fmla="*/ 0 w 2857"/>
                <a:gd name="connsiteY3" fmla="*/ 953 h 3809"/>
                <a:gd name="connsiteX4" fmla="*/ 952 w 2857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809">
                  <a:moveTo>
                    <a:pt x="952" y="3810"/>
                  </a:moveTo>
                  <a:cubicBezTo>
                    <a:pt x="1905" y="3810"/>
                    <a:pt x="1905" y="3810"/>
                    <a:pt x="2857" y="2858"/>
                  </a:cubicBezTo>
                  <a:cubicBezTo>
                    <a:pt x="1905" y="1905"/>
                    <a:pt x="952" y="1905"/>
                    <a:pt x="952" y="0"/>
                  </a:cubicBezTo>
                  <a:lnTo>
                    <a:pt x="0" y="953"/>
                  </a:lnTo>
                  <a:cubicBezTo>
                    <a:pt x="0" y="1905"/>
                    <a:pt x="0" y="3810"/>
                    <a:pt x="952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3" name="Freeform: Shape 1862">
              <a:extLst>
                <a:ext uri="{FF2B5EF4-FFF2-40B4-BE49-F238E27FC236}">
                  <a16:creationId xmlns:a16="http://schemas.microsoft.com/office/drawing/2014/main" id="{7C665C3C-4A02-451E-BC36-573DB906AC07}"/>
                </a:ext>
              </a:extLst>
            </p:cNvPr>
            <p:cNvSpPr/>
            <p:nvPr/>
          </p:nvSpPr>
          <p:spPr>
            <a:xfrm>
              <a:off x="5809923" y="5118447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0 w 952"/>
                <a:gd name="connsiteY1" fmla="*/ 0 h 952"/>
                <a:gd name="connsiteX2" fmla="*/ 953 w 952"/>
                <a:gd name="connsiteY2" fmla="*/ 953 h 952"/>
                <a:gd name="connsiteX3" fmla="*/ 0 w 952"/>
                <a:gd name="connsiteY3" fmla="*/ 953 h 952"/>
                <a:gd name="connsiteX4" fmla="*/ 953 w 952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lnTo>
                    <a:pt x="0" y="0"/>
                  </a:lnTo>
                  <a:lnTo>
                    <a:pt x="953" y="953"/>
                  </a:lnTo>
                  <a:cubicBezTo>
                    <a:pt x="0" y="953"/>
                    <a:pt x="0" y="953"/>
                    <a:pt x="0" y="953"/>
                  </a:cubicBezTo>
                  <a:cubicBezTo>
                    <a:pt x="953" y="953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4" name="Freeform: Shape 1863">
              <a:extLst>
                <a:ext uri="{FF2B5EF4-FFF2-40B4-BE49-F238E27FC236}">
                  <a16:creationId xmlns:a16="http://schemas.microsoft.com/office/drawing/2014/main" id="{294F7DE7-725C-42B8-8861-5CD01B311DF8}"/>
                </a:ext>
              </a:extLst>
            </p:cNvPr>
            <p:cNvSpPr/>
            <p:nvPr/>
          </p:nvSpPr>
          <p:spPr>
            <a:xfrm>
              <a:off x="5806874" y="5116543"/>
              <a:ext cx="3049" cy="5029"/>
            </a:xfrm>
            <a:custGeom>
              <a:avLst/>
              <a:gdLst>
                <a:gd name="connsiteX0" fmla="*/ 3049 w 3049"/>
                <a:gd name="connsiteY0" fmla="*/ 0 h 5029"/>
                <a:gd name="connsiteX1" fmla="*/ 192 w 3049"/>
                <a:gd name="connsiteY1" fmla="*/ 2857 h 5029"/>
                <a:gd name="connsiteX2" fmla="*/ 2097 w 3049"/>
                <a:gd name="connsiteY2" fmla="*/ 3810 h 5029"/>
                <a:gd name="connsiteX3" fmla="*/ 1144 w 3049"/>
                <a:gd name="connsiteY3" fmla="*/ 4763 h 5029"/>
                <a:gd name="connsiteX4" fmla="*/ 3049 w 3049"/>
                <a:gd name="connsiteY4" fmla="*/ 3810 h 5029"/>
                <a:gd name="connsiteX5" fmla="*/ 1144 w 3049"/>
                <a:gd name="connsiteY5" fmla="*/ 1905 h 5029"/>
                <a:gd name="connsiteX6" fmla="*/ 3049 w 3049"/>
                <a:gd name="connsiteY6" fmla="*/ 0 h 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9" h="5029">
                  <a:moveTo>
                    <a:pt x="3049" y="0"/>
                  </a:moveTo>
                  <a:cubicBezTo>
                    <a:pt x="2097" y="0"/>
                    <a:pt x="-761" y="0"/>
                    <a:pt x="192" y="2857"/>
                  </a:cubicBezTo>
                  <a:lnTo>
                    <a:pt x="2097" y="3810"/>
                  </a:lnTo>
                  <a:lnTo>
                    <a:pt x="1144" y="4763"/>
                  </a:lnTo>
                  <a:cubicBezTo>
                    <a:pt x="1144" y="5715"/>
                    <a:pt x="2097" y="3810"/>
                    <a:pt x="3049" y="3810"/>
                  </a:cubicBezTo>
                  <a:cubicBezTo>
                    <a:pt x="3049" y="3810"/>
                    <a:pt x="2097" y="1905"/>
                    <a:pt x="1144" y="1905"/>
                  </a:cubicBezTo>
                  <a:cubicBezTo>
                    <a:pt x="2097" y="0"/>
                    <a:pt x="2097" y="1905"/>
                    <a:pt x="304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5" name="Freeform: Shape 1864">
              <a:extLst>
                <a:ext uri="{FF2B5EF4-FFF2-40B4-BE49-F238E27FC236}">
                  <a16:creationId xmlns:a16="http://schemas.microsoft.com/office/drawing/2014/main" id="{A1AFD328-CC7F-4F78-9D0A-8B7389BA46FB}"/>
                </a:ext>
              </a:extLst>
            </p:cNvPr>
            <p:cNvSpPr/>
            <p:nvPr/>
          </p:nvSpPr>
          <p:spPr>
            <a:xfrm>
              <a:off x="5859453" y="5018341"/>
              <a:ext cx="4762" cy="4750"/>
            </a:xfrm>
            <a:custGeom>
              <a:avLst/>
              <a:gdLst>
                <a:gd name="connsiteX0" fmla="*/ 3810 w 4762"/>
                <a:gd name="connsiteY0" fmla="*/ 94 h 4750"/>
                <a:gd name="connsiteX1" fmla="*/ 953 w 4762"/>
                <a:gd name="connsiteY1" fmla="*/ 3904 h 4750"/>
                <a:gd name="connsiteX2" fmla="*/ 953 w 4762"/>
                <a:gd name="connsiteY2" fmla="*/ 2951 h 4750"/>
                <a:gd name="connsiteX3" fmla="*/ 0 w 4762"/>
                <a:gd name="connsiteY3" fmla="*/ 3904 h 4750"/>
                <a:gd name="connsiteX4" fmla="*/ 4763 w 4762"/>
                <a:gd name="connsiteY4" fmla="*/ 3904 h 4750"/>
                <a:gd name="connsiteX5" fmla="*/ 3810 w 4762"/>
                <a:gd name="connsiteY5" fmla="*/ 1046 h 4750"/>
                <a:gd name="connsiteX6" fmla="*/ 3810 w 4762"/>
                <a:gd name="connsiteY6" fmla="*/ 94 h 4750"/>
                <a:gd name="connsiteX7" fmla="*/ 3810 w 4762"/>
                <a:gd name="connsiteY7" fmla="*/ 94 h 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4750">
                  <a:moveTo>
                    <a:pt x="3810" y="94"/>
                  </a:moveTo>
                  <a:cubicBezTo>
                    <a:pt x="2857" y="-859"/>
                    <a:pt x="3810" y="5809"/>
                    <a:pt x="953" y="3904"/>
                  </a:cubicBezTo>
                  <a:lnTo>
                    <a:pt x="953" y="2951"/>
                  </a:lnTo>
                  <a:lnTo>
                    <a:pt x="0" y="3904"/>
                  </a:lnTo>
                  <a:cubicBezTo>
                    <a:pt x="1905" y="3904"/>
                    <a:pt x="2857" y="5809"/>
                    <a:pt x="4763" y="3904"/>
                  </a:cubicBezTo>
                  <a:cubicBezTo>
                    <a:pt x="2857" y="3904"/>
                    <a:pt x="4763" y="2951"/>
                    <a:pt x="3810" y="1046"/>
                  </a:cubicBezTo>
                  <a:lnTo>
                    <a:pt x="3810" y="94"/>
                  </a:lnTo>
                  <a:cubicBezTo>
                    <a:pt x="4763" y="94"/>
                    <a:pt x="4763" y="94"/>
                    <a:pt x="3810" y="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6" name="Freeform: Shape 1865">
              <a:extLst>
                <a:ext uri="{FF2B5EF4-FFF2-40B4-BE49-F238E27FC236}">
                  <a16:creationId xmlns:a16="http://schemas.microsoft.com/office/drawing/2014/main" id="{B7D40567-7CF5-47E6-AC51-4AB99940E8A9}"/>
                </a:ext>
              </a:extLst>
            </p:cNvPr>
            <p:cNvSpPr/>
            <p:nvPr/>
          </p:nvSpPr>
          <p:spPr>
            <a:xfrm>
              <a:off x="5865169" y="5018197"/>
              <a:ext cx="1904" cy="1190"/>
            </a:xfrm>
            <a:custGeom>
              <a:avLst/>
              <a:gdLst>
                <a:gd name="connsiteX0" fmla="*/ 0 w 1904"/>
                <a:gd name="connsiteY0" fmla="*/ 1191 h 1190"/>
                <a:gd name="connsiteX1" fmla="*/ 1905 w 1904"/>
                <a:gd name="connsiteY1" fmla="*/ 238 h 1190"/>
                <a:gd name="connsiteX2" fmla="*/ 0 w 1904"/>
                <a:gd name="connsiteY2" fmla="*/ 1191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190">
                  <a:moveTo>
                    <a:pt x="0" y="1191"/>
                  </a:moveTo>
                  <a:cubicBezTo>
                    <a:pt x="952" y="1191"/>
                    <a:pt x="1905" y="238"/>
                    <a:pt x="1905" y="238"/>
                  </a:cubicBezTo>
                  <a:cubicBezTo>
                    <a:pt x="952" y="238"/>
                    <a:pt x="0" y="-714"/>
                    <a:pt x="0" y="1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7" name="Freeform: Shape 1866">
              <a:extLst>
                <a:ext uri="{FF2B5EF4-FFF2-40B4-BE49-F238E27FC236}">
                  <a16:creationId xmlns:a16="http://schemas.microsoft.com/office/drawing/2014/main" id="{308CF61F-DB26-4249-A8BD-A237EA9B81CD}"/>
                </a:ext>
              </a:extLst>
            </p:cNvPr>
            <p:cNvSpPr/>
            <p:nvPr/>
          </p:nvSpPr>
          <p:spPr>
            <a:xfrm>
              <a:off x="5719436" y="5246786"/>
              <a:ext cx="3810" cy="5200"/>
            </a:xfrm>
            <a:custGeom>
              <a:avLst/>
              <a:gdLst>
                <a:gd name="connsiteX0" fmla="*/ 3810 w 3810"/>
                <a:gd name="connsiteY0" fmla="*/ 5011 h 5200"/>
                <a:gd name="connsiteX1" fmla="*/ 1905 w 3810"/>
                <a:gd name="connsiteY1" fmla="*/ 2154 h 5200"/>
                <a:gd name="connsiteX2" fmla="*/ 2858 w 3810"/>
                <a:gd name="connsiteY2" fmla="*/ 2154 h 5200"/>
                <a:gd name="connsiteX3" fmla="*/ 0 w 3810"/>
                <a:gd name="connsiteY3" fmla="*/ 1201 h 5200"/>
                <a:gd name="connsiteX4" fmla="*/ 3810 w 3810"/>
                <a:gd name="connsiteY4" fmla="*/ 5011 h 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5200">
                  <a:moveTo>
                    <a:pt x="3810" y="5011"/>
                  </a:moveTo>
                  <a:lnTo>
                    <a:pt x="1905" y="2154"/>
                  </a:lnTo>
                  <a:cubicBezTo>
                    <a:pt x="1905" y="1201"/>
                    <a:pt x="2858" y="2154"/>
                    <a:pt x="2858" y="2154"/>
                  </a:cubicBezTo>
                  <a:cubicBezTo>
                    <a:pt x="2858" y="-2609"/>
                    <a:pt x="953" y="2154"/>
                    <a:pt x="0" y="1201"/>
                  </a:cubicBezTo>
                  <a:cubicBezTo>
                    <a:pt x="953" y="3106"/>
                    <a:pt x="1905" y="5964"/>
                    <a:pt x="3810" y="5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8" name="Freeform: Shape 1867">
              <a:extLst>
                <a:ext uri="{FF2B5EF4-FFF2-40B4-BE49-F238E27FC236}">
                  <a16:creationId xmlns:a16="http://schemas.microsoft.com/office/drawing/2014/main" id="{9EBF4BBC-5B55-479C-93CF-5C870458BE32}"/>
                </a:ext>
              </a:extLst>
            </p:cNvPr>
            <p:cNvSpPr/>
            <p:nvPr/>
          </p:nvSpPr>
          <p:spPr>
            <a:xfrm>
              <a:off x="5779444" y="5161310"/>
              <a:ext cx="952" cy="1905"/>
            </a:xfrm>
            <a:custGeom>
              <a:avLst/>
              <a:gdLst>
                <a:gd name="connsiteX0" fmla="*/ 952 w 952"/>
                <a:gd name="connsiteY0" fmla="*/ 1905 h 1905"/>
                <a:gd name="connsiteX1" fmla="*/ 952 w 952"/>
                <a:gd name="connsiteY1" fmla="*/ 0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2" y="1905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9" name="Freeform: Shape 1868">
              <a:extLst>
                <a:ext uri="{FF2B5EF4-FFF2-40B4-BE49-F238E27FC236}">
                  <a16:creationId xmlns:a16="http://schemas.microsoft.com/office/drawing/2014/main" id="{98DB69FA-50B7-470C-B9D0-4C225D9A3FFB}"/>
                </a:ext>
              </a:extLst>
            </p:cNvPr>
            <p:cNvSpPr/>
            <p:nvPr/>
          </p:nvSpPr>
          <p:spPr>
            <a:xfrm>
              <a:off x="5767619" y="5154643"/>
              <a:ext cx="10872" cy="13334"/>
            </a:xfrm>
            <a:custGeom>
              <a:avLst/>
              <a:gdLst>
                <a:gd name="connsiteX0" fmla="*/ 9920 w 10872"/>
                <a:gd name="connsiteY0" fmla="*/ 7620 h 13334"/>
                <a:gd name="connsiteX1" fmla="*/ 9920 w 10872"/>
                <a:gd name="connsiteY1" fmla="*/ 3810 h 13334"/>
                <a:gd name="connsiteX2" fmla="*/ 5157 w 10872"/>
                <a:gd name="connsiteY2" fmla="*/ 1905 h 13334"/>
                <a:gd name="connsiteX3" fmla="*/ 4205 w 10872"/>
                <a:gd name="connsiteY3" fmla="*/ 3810 h 13334"/>
                <a:gd name="connsiteX4" fmla="*/ 2300 w 10872"/>
                <a:gd name="connsiteY4" fmla="*/ 2857 h 13334"/>
                <a:gd name="connsiteX5" fmla="*/ 3252 w 10872"/>
                <a:gd name="connsiteY5" fmla="*/ 3810 h 13334"/>
                <a:gd name="connsiteX6" fmla="*/ 395 w 10872"/>
                <a:gd name="connsiteY6" fmla="*/ 0 h 13334"/>
                <a:gd name="connsiteX7" fmla="*/ 1347 w 10872"/>
                <a:gd name="connsiteY7" fmla="*/ 3810 h 13334"/>
                <a:gd name="connsiteX8" fmla="*/ 395 w 10872"/>
                <a:gd name="connsiteY8" fmla="*/ 4763 h 13334"/>
                <a:gd name="connsiteX9" fmla="*/ 6110 w 10872"/>
                <a:gd name="connsiteY9" fmla="*/ 10477 h 13334"/>
                <a:gd name="connsiteX10" fmla="*/ 8015 w 10872"/>
                <a:gd name="connsiteY10" fmla="*/ 9525 h 13334"/>
                <a:gd name="connsiteX11" fmla="*/ 8015 w 10872"/>
                <a:gd name="connsiteY11" fmla="*/ 12382 h 13334"/>
                <a:gd name="connsiteX12" fmla="*/ 9920 w 10872"/>
                <a:gd name="connsiteY12" fmla="*/ 13335 h 13334"/>
                <a:gd name="connsiteX13" fmla="*/ 10872 w 10872"/>
                <a:gd name="connsiteY13" fmla="*/ 9525 h 13334"/>
                <a:gd name="connsiteX14" fmla="*/ 9920 w 10872"/>
                <a:gd name="connsiteY14" fmla="*/ 7620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72" h="13334">
                  <a:moveTo>
                    <a:pt x="9920" y="7620"/>
                  </a:moveTo>
                  <a:cubicBezTo>
                    <a:pt x="9920" y="6667"/>
                    <a:pt x="10872" y="5715"/>
                    <a:pt x="9920" y="3810"/>
                  </a:cubicBezTo>
                  <a:cubicBezTo>
                    <a:pt x="8015" y="3810"/>
                    <a:pt x="7062" y="3810"/>
                    <a:pt x="5157" y="1905"/>
                  </a:cubicBezTo>
                  <a:cubicBezTo>
                    <a:pt x="6110" y="2857"/>
                    <a:pt x="6110" y="4763"/>
                    <a:pt x="4205" y="3810"/>
                  </a:cubicBezTo>
                  <a:cubicBezTo>
                    <a:pt x="4205" y="4763"/>
                    <a:pt x="2300" y="3810"/>
                    <a:pt x="2300" y="2857"/>
                  </a:cubicBezTo>
                  <a:cubicBezTo>
                    <a:pt x="3252" y="1905"/>
                    <a:pt x="2300" y="2857"/>
                    <a:pt x="3252" y="3810"/>
                  </a:cubicBezTo>
                  <a:cubicBezTo>
                    <a:pt x="3252" y="1905"/>
                    <a:pt x="1347" y="1905"/>
                    <a:pt x="395" y="0"/>
                  </a:cubicBezTo>
                  <a:cubicBezTo>
                    <a:pt x="-558" y="952"/>
                    <a:pt x="395" y="3810"/>
                    <a:pt x="1347" y="3810"/>
                  </a:cubicBezTo>
                  <a:lnTo>
                    <a:pt x="395" y="4763"/>
                  </a:lnTo>
                  <a:cubicBezTo>
                    <a:pt x="2300" y="5715"/>
                    <a:pt x="4205" y="8572"/>
                    <a:pt x="6110" y="10477"/>
                  </a:cubicBezTo>
                  <a:cubicBezTo>
                    <a:pt x="5157" y="8572"/>
                    <a:pt x="7062" y="10477"/>
                    <a:pt x="8015" y="9525"/>
                  </a:cubicBezTo>
                  <a:lnTo>
                    <a:pt x="8015" y="12382"/>
                  </a:lnTo>
                  <a:cubicBezTo>
                    <a:pt x="8967" y="11430"/>
                    <a:pt x="9920" y="12382"/>
                    <a:pt x="9920" y="13335"/>
                  </a:cubicBezTo>
                  <a:cubicBezTo>
                    <a:pt x="9920" y="12382"/>
                    <a:pt x="8967" y="8572"/>
                    <a:pt x="10872" y="9525"/>
                  </a:cubicBezTo>
                  <a:cubicBezTo>
                    <a:pt x="10872" y="6667"/>
                    <a:pt x="10872" y="9525"/>
                    <a:pt x="9920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0" name="Freeform: Shape 1869">
              <a:extLst>
                <a:ext uri="{FF2B5EF4-FFF2-40B4-BE49-F238E27FC236}">
                  <a16:creationId xmlns:a16="http://schemas.microsoft.com/office/drawing/2014/main" id="{AD0372BB-C60B-4990-B7F9-C5D441F81E95}"/>
                </a:ext>
              </a:extLst>
            </p:cNvPr>
            <p:cNvSpPr/>
            <p:nvPr/>
          </p:nvSpPr>
          <p:spPr>
            <a:xfrm>
              <a:off x="5722294" y="5243225"/>
              <a:ext cx="2857" cy="1905"/>
            </a:xfrm>
            <a:custGeom>
              <a:avLst/>
              <a:gdLst>
                <a:gd name="connsiteX0" fmla="*/ 2857 w 2857"/>
                <a:gd name="connsiteY0" fmla="*/ 0 h 1905"/>
                <a:gd name="connsiteX1" fmla="*/ 2857 w 2857"/>
                <a:gd name="connsiteY1" fmla="*/ 0 h 1905"/>
                <a:gd name="connsiteX2" fmla="*/ 0 w 2857"/>
                <a:gd name="connsiteY2" fmla="*/ 0 h 1905"/>
                <a:gd name="connsiteX3" fmla="*/ 0 w 2857"/>
                <a:gd name="connsiteY3" fmla="*/ 1905 h 1905"/>
                <a:gd name="connsiteX4" fmla="*/ 2857 w 2857"/>
                <a:gd name="connsiteY4" fmla="*/ 1905 h 1905"/>
                <a:gd name="connsiteX5" fmla="*/ 2857 w 2857"/>
                <a:gd name="connsiteY5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1905">
                  <a:moveTo>
                    <a:pt x="2857" y="0"/>
                  </a:moveTo>
                  <a:lnTo>
                    <a:pt x="2857" y="0"/>
                  </a:lnTo>
                  <a:lnTo>
                    <a:pt x="0" y="0"/>
                  </a:lnTo>
                  <a:cubicBezTo>
                    <a:pt x="952" y="0"/>
                    <a:pt x="952" y="1905"/>
                    <a:pt x="0" y="1905"/>
                  </a:cubicBezTo>
                  <a:lnTo>
                    <a:pt x="2857" y="1905"/>
                  </a:ln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1" name="Freeform: Shape 1870">
              <a:extLst>
                <a:ext uri="{FF2B5EF4-FFF2-40B4-BE49-F238E27FC236}">
                  <a16:creationId xmlns:a16="http://schemas.microsoft.com/office/drawing/2014/main" id="{305A6CF6-EDE4-45D0-B6A3-273401998251}"/>
                </a:ext>
              </a:extLst>
            </p:cNvPr>
            <p:cNvSpPr/>
            <p:nvPr/>
          </p:nvSpPr>
          <p:spPr>
            <a:xfrm>
              <a:off x="5762984" y="5180213"/>
              <a:ext cx="2446" cy="3957"/>
            </a:xfrm>
            <a:custGeom>
              <a:avLst/>
              <a:gdLst>
                <a:gd name="connsiteX0" fmla="*/ 2172 w 2446"/>
                <a:gd name="connsiteY0" fmla="*/ 3957 h 3957"/>
                <a:gd name="connsiteX1" fmla="*/ 2172 w 2446"/>
                <a:gd name="connsiteY1" fmla="*/ 1100 h 3957"/>
                <a:gd name="connsiteX2" fmla="*/ 267 w 2446"/>
                <a:gd name="connsiteY2" fmla="*/ 1100 h 3957"/>
                <a:gd name="connsiteX3" fmla="*/ 1219 w 2446"/>
                <a:gd name="connsiteY3" fmla="*/ 2052 h 3957"/>
                <a:gd name="connsiteX4" fmla="*/ 267 w 2446"/>
                <a:gd name="connsiteY4" fmla="*/ 3957 h 3957"/>
                <a:gd name="connsiteX5" fmla="*/ 2172 w 2446"/>
                <a:gd name="connsiteY5" fmla="*/ 3957 h 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6" h="3957">
                  <a:moveTo>
                    <a:pt x="2172" y="3957"/>
                  </a:moveTo>
                  <a:cubicBezTo>
                    <a:pt x="3124" y="3005"/>
                    <a:pt x="1219" y="2052"/>
                    <a:pt x="2172" y="1100"/>
                  </a:cubicBezTo>
                  <a:cubicBezTo>
                    <a:pt x="1219" y="-805"/>
                    <a:pt x="1219" y="147"/>
                    <a:pt x="267" y="1100"/>
                  </a:cubicBezTo>
                  <a:cubicBezTo>
                    <a:pt x="267" y="1100"/>
                    <a:pt x="267" y="1100"/>
                    <a:pt x="1219" y="2052"/>
                  </a:cubicBezTo>
                  <a:cubicBezTo>
                    <a:pt x="1219" y="3005"/>
                    <a:pt x="-686" y="1100"/>
                    <a:pt x="267" y="3957"/>
                  </a:cubicBezTo>
                  <a:lnTo>
                    <a:pt x="2172" y="39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2" name="Freeform: Shape 1871">
              <a:extLst>
                <a:ext uri="{FF2B5EF4-FFF2-40B4-BE49-F238E27FC236}">
                  <a16:creationId xmlns:a16="http://schemas.microsoft.com/office/drawing/2014/main" id="{4238AFC4-8164-4F23-9F03-5DB036E8E5BF}"/>
                </a:ext>
              </a:extLst>
            </p:cNvPr>
            <p:cNvSpPr/>
            <p:nvPr/>
          </p:nvSpPr>
          <p:spPr>
            <a:xfrm>
              <a:off x="5789921" y="5142260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3" name="Freeform: Shape 1872">
              <a:extLst>
                <a:ext uri="{FF2B5EF4-FFF2-40B4-BE49-F238E27FC236}">
                  <a16:creationId xmlns:a16="http://schemas.microsoft.com/office/drawing/2014/main" id="{3AACE33D-B440-4E16-8AD8-D0E1C8DCFFDD}"/>
                </a:ext>
              </a:extLst>
            </p:cNvPr>
            <p:cNvSpPr/>
            <p:nvPr/>
          </p:nvSpPr>
          <p:spPr>
            <a:xfrm>
              <a:off x="5789921" y="5141048"/>
              <a:ext cx="1767" cy="2164"/>
            </a:xfrm>
            <a:custGeom>
              <a:avLst/>
              <a:gdLst>
                <a:gd name="connsiteX0" fmla="*/ 952 w 1767"/>
                <a:gd name="connsiteY0" fmla="*/ 260 h 2164"/>
                <a:gd name="connsiteX1" fmla="*/ 0 w 1767"/>
                <a:gd name="connsiteY1" fmla="*/ 2165 h 2164"/>
                <a:gd name="connsiteX2" fmla="*/ 952 w 1767"/>
                <a:gd name="connsiteY2" fmla="*/ 26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7" h="2164">
                  <a:moveTo>
                    <a:pt x="952" y="260"/>
                  </a:moveTo>
                  <a:cubicBezTo>
                    <a:pt x="0" y="-693"/>
                    <a:pt x="0" y="1212"/>
                    <a:pt x="0" y="2165"/>
                  </a:cubicBezTo>
                  <a:cubicBezTo>
                    <a:pt x="952" y="1212"/>
                    <a:pt x="2857" y="2165"/>
                    <a:pt x="952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4" name="Freeform: Shape 1873">
              <a:extLst>
                <a:ext uri="{FF2B5EF4-FFF2-40B4-BE49-F238E27FC236}">
                  <a16:creationId xmlns:a16="http://schemas.microsoft.com/office/drawing/2014/main" id="{E291F703-5639-4AEC-AD85-5CDE5DA87220}"/>
                </a:ext>
              </a:extLst>
            </p:cNvPr>
            <p:cNvSpPr/>
            <p:nvPr/>
          </p:nvSpPr>
          <p:spPr>
            <a:xfrm>
              <a:off x="5802303" y="5111066"/>
              <a:ext cx="4762" cy="4524"/>
            </a:xfrm>
            <a:custGeom>
              <a:avLst/>
              <a:gdLst>
                <a:gd name="connsiteX0" fmla="*/ 0 w 4762"/>
                <a:gd name="connsiteY0" fmla="*/ 1667 h 4524"/>
                <a:gd name="connsiteX1" fmla="*/ 2857 w 4762"/>
                <a:gd name="connsiteY1" fmla="*/ 4524 h 4524"/>
                <a:gd name="connsiteX2" fmla="*/ 2857 w 4762"/>
                <a:gd name="connsiteY2" fmla="*/ 2619 h 4524"/>
                <a:gd name="connsiteX3" fmla="*/ 4763 w 4762"/>
                <a:gd name="connsiteY3" fmla="*/ 3572 h 4524"/>
                <a:gd name="connsiteX4" fmla="*/ 4763 w 4762"/>
                <a:gd name="connsiteY4" fmla="*/ 2619 h 4524"/>
                <a:gd name="connsiteX5" fmla="*/ 0 w 4762"/>
                <a:gd name="connsiteY5" fmla="*/ 1667 h 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4524">
                  <a:moveTo>
                    <a:pt x="0" y="1667"/>
                  </a:moveTo>
                  <a:cubicBezTo>
                    <a:pt x="953" y="2619"/>
                    <a:pt x="1905" y="4524"/>
                    <a:pt x="2857" y="4524"/>
                  </a:cubicBezTo>
                  <a:cubicBezTo>
                    <a:pt x="953" y="3572"/>
                    <a:pt x="2857" y="3572"/>
                    <a:pt x="2857" y="2619"/>
                  </a:cubicBezTo>
                  <a:lnTo>
                    <a:pt x="4763" y="3572"/>
                  </a:lnTo>
                  <a:cubicBezTo>
                    <a:pt x="4763" y="2619"/>
                    <a:pt x="4763" y="2619"/>
                    <a:pt x="4763" y="2619"/>
                  </a:cubicBezTo>
                  <a:cubicBezTo>
                    <a:pt x="4763" y="-1191"/>
                    <a:pt x="1905" y="-238"/>
                    <a:pt x="0" y="1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5" name="Freeform: Shape 1874">
              <a:extLst>
                <a:ext uri="{FF2B5EF4-FFF2-40B4-BE49-F238E27FC236}">
                  <a16:creationId xmlns:a16="http://schemas.microsoft.com/office/drawing/2014/main" id="{468F3CC4-411C-476D-A34D-F08FBA2A83AE}"/>
                </a:ext>
              </a:extLst>
            </p:cNvPr>
            <p:cNvSpPr/>
            <p:nvPr/>
          </p:nvSpPr>
          <p:spPr>
            <a:xfrm>
              <a:off x="5703482" y="526513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6" name="Freeform: Shape 1875">
              <a:extLst>
                <a:ext uri="{FF2B5EF4-FFF2-40B4-BE49-F238E27FC236}">
                  <a16:creationId xmlns:a16="http://schemas.microsoft.com/office/drawing/2014/main" id="{3BD50577-E2E8-45BD-9BE0-E912BC61744E}"/>
                </a:ext>
              </a:extLst>
            </p:cNvPr>
            <p:cNvSpPr/>
            <p:nvPr/>
          </p:nvSpPr>
          <p:spPr>
            <a:xfrm>
              <a:off x="5701339" y="5266085"/>
              <a:ext cx="4762" cy="1905"/>
            </a:xfrm>
            <a:custGeom>
              <a:avLst/>
              <a:gdLst>
                <a:gd name="connsiteX0" fmla="*/ 2857 w 4762"/>
                <a:gd name="connsiteY0" fmla="*/ 0 h 1905"/>
                <a:gd name="connsiteX1" fmla="*/ 0 w 4762"/>
                <a:gd name="connsiteY1" fmla="*/ 953 h 1905"/>
                <a:gd name="connsiteX2" fmla="*/ 4763 w 4762"/>
                <a:gd name="connsiteY2" fmla="*/ 1905 h 1905"/>
                <a:gd name="connsiteX3" fmla="*/ 2857 w 476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1905">
                  <a:moveTo>
                    <a:pt x="2857" y="0"/>
                  </a:moveTo>
                  <a:cubicBezTo>
                    <a:pt x="1905" y="1905"/>
                    <a:pt x="952" y="0"/>
                    <a:pt x="0" y="953"/>
                  </a:cubicBezTo>
                  <a:cubicBezTo>
                    <a:pt x="952" y="953"/>
                    <a:pt x="3810" y="953"/>
                    <a:pt x="4763" y="1905"/>
                  </a:cubicBez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7" name="Freeform: Shape 1876">
              <a:extLst>
                <a:ext uri="{FF2B5EF4-FFF2-40B4-BE49-F238E27FC236}">
                  <a16:creationId xmlns:a16="http://schemas.microsoft.com/office/drawing/2014/main" id="{6288CDDB-B745-4190-857A-FFDFDB2E02AC}"/>
                </a:ext>
              </a:extLst>
            </p:cNvPr>
            <p:cNvSpPr/>
            <p:nvPr/>
          </p:nvSpPr>
          <p:spPr>
            <a:xfrm>
              <a:off x="5704196" y="5265132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8" name="Freeform: Shape 1877">
              <a:extLst>
                <a:ext uri="{FF2B5EF4-FFF2-40B4-BE49-F238E27FC236}">
                  <a16:creationId xmlns:a16="http://schemas.microsoft.com/office/drawing/2014/main" id="{76912477-1DDC-4FCA-AD2C-A86CE4E67AC8}"/>
                </a:ext>
              </a:extLst>
            </p:cNvPr>
            <p:cNvSpPr/>
            <p:nvPr/>
          </p:nvSpPr>
          <p:spPr>
            <a:xfrm>
              <a:off x="5700386" y="5271800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0 h 952"/>
                <a:gd name="connsiteX2" fmla="*/ 0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9" name="Freeform: Shape 1878">
              <a:extLst>
                <a:ext uri="{FF2B5EF4-FFF2-40B4-BE49-F238E27FC236}">
                  <a16:creationId xmlns:a16="http://schemas.microsoft.com/office/drawing/2014/main" id="{DCBD5FBF-5B71-4120-AE1B-BD171C8104B5}"/>
                </a:ext>
              </a:extLst>
            </p:cNvPr>
            <p:cNvSpPr/>
            <p:nvPr/>
          </p:nvSpPr>
          <p:spPr>
            <a:xfrm>
              <a:off x="5708006" y="5251640"/>
              <a:ext cx="4762" cy="3014"/>
            </a:xfrm>
            <a:custGeom>
              <a:avLst/>
              <a:gdLst>
                <a:gd name="connsiteX0" fmla="*/ 1905 w 4762"/>
                <a:gd name="connsiteY0" fmla="*/ 157 h 3014"/>
                <a:gd name="connsiteX1" fmla="*/ 0 w 4762"/>
                <a:gd name="connsiteY1" fmla="*/ 157 h 3014"/>
                <a:gd name="connsiteX2" fmla="*/ 4763 w 4762"/>
                <a:gd name="connsiteY2" fmla="*/ 3015 h 3014"/>
                <a:gd name="connsiteX3" fmla="*/ 1905 w 4762"/>
                <a:gd name="connsiteY3" fmla="*/ 157 h 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3014">
                  <a:moveTo>
                    <a:pt x="1905" y="157"/>
                  </a:moveTo>
                  <a:cubicBezTo>
                    <a:pt x="1905" y="3015"/>
                    <a:pt x="952" y="-795"/>
                    <a:pt x="0" y="157"/>
                  </a:cubicBezTo>
                  <a:lnTo>
                    <a:pt x="4763" y="3015"/>
                  </a:lnTo>
                  <a:lnTo>
                    <a:pt x="1905" y="1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0" name="Freeform: Shape 1879">
              <a:extLst>
                <a:ext uri="{FF2B5EF4-FFF2-40B4-BE49-F238E27FC236}">
                  <a16:creationId xmlns:a16="http://schemas.microsoft.com/office/drawing/2014/main" id="{6E805118-46B5-4356-A6EA-47FF66DC50BD}"/>
                </a:ext>
              </a:extLst>
            </p:cNvPr>
            <p:cNvSpPr/>
            <p:nvPr/>
          </p:nvSpPr>
          <p:spPr>
            <a:xfrm>
              <a:off x="5790159" y="5130407"/>
              <a:ext cx="1666" cy="2328"/>
            </a:xfrm>
            <a:custGeom>
              <a:avLst/>
              <a:gdLst>
                <a:gd name="connsiteX0" fmla="*/ 714 w 1666"/>
                <a:gd name="connsiteY0" fmla="*/ 423 h 2328"/>
                <a:gd name="connsiteX1" fmla="*/ 714 w 1666"/>
                <a:gd name="connsiteY1" fmla="*/ 423 h 2328"/>
                <a:gd name="connsiteX2" fmla="*/ 1667 w 1666"/>
                <a:gd name="connsiteY2" fmla="*/ 2328 h 2328"/>
                <a:gd name="connsiteX3" fmla="*/ 714 w 1666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" h="2328">
                  <a:moveTo>
                    <a:pt x="714" y="423"/>
                  </a:moveTo>
                  <a:cubicBezTo>
                    <a:pt x="-238" y="-529"/>
                    <a:pt x="-238" y="423"/>
                    <a:pt x="714" y="423"/>
                  </a:cubicBezTo>
                  <a:lnTo>
                    <a:pt x="1667" y="2328"/>
                  </a:lnTo>
                  <a:cubicBezTo>
                    <a:pt x="1667" y="1376"/>
                    <a:pt x="714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1" name="Freeform: Shape 1880">
              <a:extLst>
                <a:ext uri="{FF2B5EF4-FFF2-40B4-BE49-F238E27FC236}">
                  <a16:creationId xmlns:a16="http://schemas.microsoft.com/office/drawing/2014/main" id="{63690FA4-3C9B-45B1-AA95-861D34259ECE}"/>
                </a:ext>
              </a:extLst>
            </p:cNvPr>
            <p:cNvSpPr/>
            <p:nvPr/>
          </p:nvSpPr>
          <p:spPr>
            <a:xfrm>
              <a:off x="5841096" y="5039919"/>
              <a:ext cx="2164" cy="1923"/>
            </a:xfrm>
            <a:custGeom>
              <a:avLst/>
              <a:gdLst>
                <a:gd name="connsiteX0" fmla="*/ 2165 w 2164"/>
                <a:gd name="connsiteY0" fmla="*/ 423 h 1923"/>
                <a:gd name="connsiteX1" fmla="*/ 260 w 2164"/>
                <a:gd name="connsiteY1" fmla="*/ 423 h 1923"/>
                <a:gd name="connsiteX2" fmla="*/ 2165 w 2164"/>
                <a:gd name="connsiteY2" fmla="*/ 423 h 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1923">
                  <a:moveTo>
                    <a:pt x="2165" y="423"/>
                  </a:moveTo>
                  <a:cubicBezTo>
                    <a:pt x="1212" y="-529"/>
                    <a:pt x="-693" y="423"/>
                    <a:pt x="260" y="423"/>
                  </a:cubicBezTo>
                  <a:cubicBezTo>
                    <a:pt x="1212" y="-529"/>
                    <a:pt x="1212" y="4233"/>
                    <a:pt x="216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2" name="Freeform: Shape 1881">
              <a:extLst>
                <a:ext uri="{FF2B5EF4-FFF2-40B4-BE49-F238E27FC236}">
                  <a16:creationId xmlns:a16="http://schemas.microsoft.com/office/drawing/2014/main" id="{3A0699DE-1B37-43B7-BFF9-9A0FA0E5651F}"/>
                </a:ext>
              </a:extLst>
            </p:cNvPr>
            <p:cNvSpPr/>
            <p:nvPr/>
          </p:nvSpPr>
          <p:spPr>
            <a:xfrm>
              <a:off x="5809923" y="5093682"/>
              <a:ext cx="1905" cy="2015"/>
            </a:xfrm>
            <a:custGeom>
              <a:avLst/>
              <a:gdLst>
                <a:gd name="connsiteX0" fmla="*/ 0 w 1905"/>
                <a:gd name="connsiteY0" fmla="*/ 0 h 2015"/>
                <a:gd name="connsiteX1" fmla="*/ 1905 w 1905"/>
                <a:gd name="connsiteY1" fmla="*/ 953 h 2015"/>
                <a:gd name="connsiteX2" fmla="*/ 953 w 1905"/>
                <a:gd name="connsiteY2" fmla="*/ 0 h 2015"/>
                <a:gd name="connsiteX3" fmla="*/ 0 w 1905"/>
                <a:gd name="connsiteY3" fmla="*/ 0 h 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015">
                  <a:moveTo>
                    <a:pt x="0" y="0"/>
                  </a:moveTo>
                  <a:cubicBezTo>
                    <a:pt x="953" y="0"/>
                    <a:pt x="1905" y="3810"/>
                    <a:pt x="1905" y="953"/>
                  </a:cubicBezTo>
                  <a:lnTo>
                    <a:pt x="953" y="0"/>
                  </a:ln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3" name="Freeform: Shape 1882">
              <a:extLst>
                <a:ext uri="{FF2B5EF4-FFF2-40B4-BE49-F238E27FC236}">
                  <a16:creationId xmlns:a16="http://schemas.microsoft.com/office/drawing/2014/main" id="{66648B15-480C-47F9-BF0B-ABC695727411}"/>
                </a:ext>
              </a:extLst>
            </p:cNvPr>
            <p:cNvSpPr/>
            <p:nvPr/>
          </p:nvSpPr>
          <p:spPr>
            <a:xfrm>
              <a:off x="5836731" y="5045105"/>
              <a:ext cx="1767" cy="1904"/>
            </a:xfrm>
            <a:custGeom>
              <a:avLst/>
              <a:gdLst>
                <a:gd name="connsiteX0" fmla="*/ 1768 w 1767"/>
                <a:gd name="connsiteY0" fmla="*/ 1905 h 1904"/>
                <a:gd name="connsiteX1" fmla="*/ 815 w 1767"/>
                <a:gd name="connsiteY1" fmla="*/ 0 h 1904"/>
                <a:gd name="connsiteX2" fmla="*/ 1768 w 1767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7" h="1904">
                  <a:moveTo>
                    <a:pt x="1768" y="1905"/>
                  </a:moveTo>
                  <a:cubicBezTo>
                    <a:pt x="1768" y="952"/>
                    <a:pt x="815" y="952"/>
                    <a:pt x="815" y="0"/>
                  </a:cubicBezTo>
                  <a:cubicBezTo>
                    <a:pt x="-1090" y="952"/>
                    <a:pt x="815" y="952"/>
                    <a:pt x="1768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4" name="Freeform: Shape 1883">
              <a:extLst>
                <a:ext uri="{FF2B5EF4-FFF2-40B4-BE49-F238E27FC236}">
                  <a16:creationId xmlns:a16="http://schemas.microsoft.com/office/drawing/2014/main" id="{28A0B51D-7941-4F1D-8134-2504D4832898}"/>
                </a:ext>
              </a:extLst>
            </p:cNvPr>
            <p:cNvSpPr/>
            <p:nvPr/>
          </p:nvSpPr>
          <p:spPr>
            <a:xfrm>
              <a:off x="5836594" y="5035580"/>
              <a:ext cx="1904" cy="5840"/>
            </a:xfrm>
            <a:custGeom>
              <a:avLst/>
              <a:gdLst>
                <a:gd name="connsiteX0" fmla="*/ 0 w 1904"/>
                <a:gd name="connsiteY0" fmla="*/ 952 h 5840"/>
                <a:gd name="connsiteX1" fmla="*/ 1905 w 1904"/>
                <a:gd name="connsiteY1" fmla="*/ 5715 h 5840"/>
                <a:gd name="connsiteX2" fmla="*/ 0 w 1904"/>
                <a:gd name="connsiteY2" fmla="*/ 0 h 5840"/>
                <a:gd name="connsiteX3" fmla="*/ 0 w 1904"/>
                <a:gd name="connsiteY3" fmla="*/ 952 h 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5840">
                  <a:moveTo>
                    <a:pt x="0" y="952"/>
                  </a:moveTo>
                  <a:cubicBezTo>
                    <a:pt x="0" y="1905"/>
                    <a:pt x="0" y="6667"/>
                    <a:pt x="1905" y="5715"/>
                  </a:cubicBezTo>
                  <a:lnTo>
                    <a:pt x="0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5" name="Freeform: Shape 1884">
              <a:extLst>
                <a:ext uri="{FF2B5EF4-FFF2-40B4-BE49-F238E27FC236}">
                  <a16:creationId xmlns:a16="http://schemas.microsoft.com/office/drawing/2014/main" id="{4E0D8D1F-6941-409D-AED4-63C52F35D927}"/>
                </a:ext>
              </a:extLst>
            </p:cNvPr>
            <p:cNvSpPr/>
            <p:nvPr/>
          </p:nvSpPr>
          <p:spPr>
            <a:xfrm>
              <a:off x="5779444" y="5131782"/>
              <a:ext cx="2857" cy="4762"/>
            </a:xfrm>
            <a:custGeom>
              <a:avLst/>
              <a:gdLst>
                <a:gd name="connsiteX0" fmla="*/ 952 w 2857"/>
                <a:gd name="connsiteY0" fmla="*/ 3810 h 4762"/>
                <a:gd name="connsiteX1" fmla="*/ 952 w 2857"/>
                <a:gd name="connsiteY1" fmla="*/ 0 h 4762"/>
                <a:gd name="connsiteX2" fmla="*/ 0 w 2857"/>
                <a:gd name="connsiteY2" fmla="*/ 2858 h 4762"/>
                <a:gd name="connsiteX3" fmla="*/ 2857 w 2857"/>
                <a:gd name="connsiteY3" fmla="*/ 4763 h 4762"/>
                <a:gd name="connsiteX4" fmla="*/ 1905 w 2857"/>
                <a:gd name="connsiteY4" fmla="*/ 1905 h 4762"/>
                <a:gd name="connsiteX5" fmla="*/ 952 w 2857"/>
                <a:gd name="connsiteY5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762">
                  <a:moveTo>
                    <a:pt x="952" y="3810"/>
                  </a:moveTo>
                  <a:lnTo>
                    <a:pt x="952" y="0"/>
                  </a:lnTo>
                  <a:cubicBezTo>
                    <a:pt x="-953" y="0"/>
                    <a:pt x="1905" y="2858"/>
                    <a:pt x="0" y="2858"/>
                  </a:cubicBezTo>
                  <a:cubicBezTo>
                    <a:pt x="952" y="4763"/>
                    <a:pt x="1905" y="2858"/>
                    <a:pt x="2857" y="4763"/>
                  </a:cubicBezTo>
                  <a:lnTo>
                    <a:pt x="1905" y="1905"/>
                  </a:lnTo>
                  <a:cubicBezTo>
                    <a:pt x="1905" y="3810"/>
                    <a:pt x="1905" y="4763"/>
                    <a:pt x="952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6" name="Freeform: Shape 1885">
              <a:extLst>
                <a:ext uri="{FF2B5EF4-FFF2-40B4-BE49-F238E27FC236}">
                  <a16:creationId xmlns:a16="http://schemas.microsoft.com/office/drawing/2014/main" id="{CA4104C5-BFDE-458C-89DB-4CB691090003}"/>
                </a:ext>
              </a:extLst>
            </p:cNvPr>
            <p:cNvSpPr/>
            <p:nvPr/>
          </p:nvSpPr>
          <p:spPr>
            <a:xfrm>
              <a:off x="5781348" y="5131782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0 w 1905"/>
                <a:gd name="connsiteY1" fmla="*/ 1905 h 1905"/>
                <a:gd name="connsiteX2" fmla="*/ 1905 w 1905"/>
                <a:gd name="connsiteY2" fmla="*/ 1905 h 1905"/>
                <a:gd name="connsiteX3" fmla="*/ 0 w 190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lnTo>
                    <a:pt x="1905" y="1905"/>
                  </a:lnTo>
                  <a:cubicBezTo>
                    <a:pt x="1905" y="1905"/>
                    <a:pt x="953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7" name="Freeform: Shape 1886">
              <a:extLst>
                <a:ext uri="{FF2B5EF4-FFF2-40B4-BE49-F238E27FC236}">
                  <a16:creationId xmlns:a16="http://schemas.microsoft.com/office/drawing/2014/main" id="{3F01EC9C-5F72-4939-B147-2C63D191A61A}"/>
                </a:ext>
              </a:extLst>
            </p:cNvPr>
            <p:cNvSpPr/>
            <p:nvPr/>
          </p:nvSpPr>
          <p:spPr>
            <a:xfrm>
              <a:off x="5781348" y="513368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8" name="Freeform: Shape 1887">
              <a:extLst>
                <a:ext uri="{FF2B5EF4-FFF2-40B4-BE49-F238E27FC236}">
                  <a16:creationId xmlns:a16="http://schemas.microsoft.com/office/drawing/2014/main" id="{3C1671E3-DB33-4D0F-B4B7-4B785DCD2C3E}"/>
                </a:ext>
              </a:extLst>
            </p:cNvPr>
            <p:cNvSpPr/>
            <p:nvPr/>
          </p:nvSpPr>
          <p:spPr>
            <a:xfrm>
              <a:off x="5791826" y="5103207"/>
              <a:ext cx="9525" cy="6667"/>
            </a:xfrm>
            <a:custGeom>
              <a:avLst/>
              <a:gdLst>
                <a:gd name="connsiteX0" fmla="*/ 0 w 9525"/>
                <a:gd name="connsiteY0" fmla="*/ 0 h 6667"/>
                <a:gd name="connsiteX1" fmla="*/ 952 w 9525"/>
                <a:gd name="connsiteY1" fmla="*/ 4763 h 6667"/>
                <a:gd name="connsiteX2" fmla="*/ 952 w 9525"/>
                <a:gd name="connsiteY2" fmla="*/ 3810 h 6667"/>
                <a:gd name="connsiteX3" fmla="*/ 6668 w 9525"/>
                <a:gd name="connsiteY3" fmla="*/ 6668 h 6667"/>
                <a:gd name="connsiteX4" fmla="*/ 5715 w 9525"/>
                <a:gd name="connsiteY4" fmla="*/ 2858 h 6667"/>
                <a:gd name="connsiteX5" fmla="*/ 9525 w 9525"/>
                <a:gd name="connsiteY5" fmla="*/ 1905 h 6667"/>
                <a:gd name="connsiteX6" fmla="*/ 3810 w 9525"/>
                <a:gd name="connsiteY6" fmla="*/ 1905 h 6667"/>
                <a:gd name="connsiteX7" fmla="*/ 4763 w 9525"/>
                <a:gd name="connsiteY7" fmla="*/ 2858 h 6667"/>
                <a:gd name="connsiteX8" fmla="*/ 4763 w 9525"/>
                <a:gd name="connsiteY8" fmla="*/ 1905 h 6667"/>
                <a:gd name="connsiteX9" fmla="*/ 6668 w 9525"/>
                <a:gd name="connsiteY9" fmla="*/ 4763 h 6667"/>
                <a:gd name="connsiteX10" fmla="*/ 2857 w 9525"/>
                <a:gd name="connsiteY10" fmla="*/ 2858 h 6667"/>
                <a:gd name="connsiteX11" fmla="*/ 0 w 9525"/>
                <a:gd name="connsiteY11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25" h="6667">
                  <a:moveTo>
                    <a:pt x="0" y="0"/>
                  </a:moveTo>
                  <a:cubicBezTo>
                    <a:pt x="0" y="1905"/>
                    <a:pt x="952" y="4763"/>
                    <a:pt x="952" y="4763"/>
                  </a:cubicBezTo>
                  <a:cubicBezTo>
                    <a:pt x="952" y="3810"/>
                    <a:pt x="952" y="3810"/>
                    <a:pt x="952" y="3810"/>
                  </a:cubicBezTo>
                  <a:lnTo>
                    <a:pt x="6668" y="6668"/>
                  </a:lnTo>
                  <a:cubicBezTo>
                    <a:pt x="7620" y="5715"/>
                    <a:pt x="6668" y="2858"/>
                    <a:pt x="5715" y="2858"/>
                  </a:cubicBezTo>
                  <a:cubicBezTo>
                    <a:pt x="6668" y="2858"/>
                    <a:pt x="8572" y="2858"/>
                    <a:pt x="9525" y="1905"/>
                  </a:cubicBezTo>
                  <a:cubicBezTo>
                    <a:pt x="6668" y="-952"/>
                    <a:pt x="5715" y="5715"/>
                    <a:pt x="3810" y="1905"/>
                  </a:cubicBezTo>
                  <a:lnTo>
                    <a:pt x="4763" y="2858"/>
                  </a:lnTo>
                  <a:lnTo>
                    <a:pt x="4763" y="1905"/>
                  </a:lnTo>
                  <a:cubicBezTo>
                    <a:pt x="6668" y="1905"/>
                    <a:pt x="5715" y="3810"/>
                    <a:pt x="6668" y="4763"/>
                  </a:cubicBezTo>
                  <a:cubicBezTo>
                    <a:pt x="5715" y="3810"/>
                    <a:pt x="3810" y="2858"/>
                    <a:pt x="2857" y="2858"/>
                  </a:cubicBezTo>
                  <a:cubicBezTo>
                    <a:pt x="952" y="2858"/>
                    <a:pt x="1905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9" name="Freeform: Shape 1888">
              <a:extLst>
                <a:ext uri="{FF2B5EF4-FFF2-40B4-BE49-F238E27FC236}">
                  <a16:creationId xmlns:a16="http://schemas.microsoft.com/office/drawing/2014/main" id="{AB7270E6-21EA-4B03-9B57-79F5B943F94D}"/>
                </a:ext>
              </a:extLst>
            </p:cNvPr>
            <p:cNvSpPr/>
            <p:nvPr/>
          </p:nvSpPr>
          <p:spPr>
            <a:xfrm>
              <a:off x="5838498" y="5034204"/>
              <a:ext cx="952" cy="2328"/>
            </a:xfrm>
            <a:custGeom>
              <a:avLst/>
              <a:gdLst>
                <a:gd name="connsiteX0" fmla="*/ 953 w 952"/>
                <a:gd name="connsiteY0" fmla="*/ 423 h 2328"/>
                <a:gd name="connsiteX1" fmla="*/ 0 w 952"/>
                <a:gd name="connsiteY1" fmla="*/ 423 h 2328"/>
                <a:gd name="connsiteX2" fmla="*/ 953 w 952"/>
                <a:gd name="connsiteY2" fmla="*/ 2328 h 2328"/>
                <a:gd name="connsiteX3" fmla="*/ 953 w 952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328">
                  <a:moveTo>
                    <a:pt x="953" y="423"/>
                  </a:moveTo>
                  <a:cubicBezTo>
                    <a:pt x="953" y="423"/>
                    <a:pt x="0" y="-529"/>
                    <a:pt x="0" y="423"/>
                  </a:cubicBezTo>
                  <a:lnTo>
                    <a:pt x="953" y="2328"/>
                  </a:lnTo>
                  <a:cubicBezTo>
                    <a:pt x="953" y="1376"/>
                    <a:pt x="953" y="423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0" name="Freeform: Shape 1889">
              <a:extLst>
                <a:ext uri="{FF2B5EF4-FFF2-40B4-BE49-F238E27FC236}">
                  <a16:creationId xmlns:a16="http://schemas.microsoft.com/office/drawing/2014/main" id="{88707BC5-F017-49C6-BF8B-82632F15530B}"/>
                </a:ext>
              </a:extLst>
            </p:cNvPr>
            <p:cNvSpPr/>
            <p:nvPr/>
          </p:nvSpPr>
          <p:spPr>
            <a:xfrm>
              <a:off x="5698481" y="5246082"/>
              <a:ext cx="2677" cy="3111"/>
            </a:xfrm>
            <a:custGeom>
              <a:avLst/>
              <a:gdLst>
                <a:gd name="connsiteX0" fmla="*/ 0 w 2677"/>
                <a:gd name="connsiteY0" fmla="*/ 2858 h 3111"/>
                <a:gd name="connsiteX1" fmla="*/ 952 w 2677"/>
                <a:gd name="connsiteY1" fmla="*/ 0 h 3111"/>
                <a:gd name="connsiteX2" fmla="*/ 0 w 2677"/>
                <a:gd name="connsiteY2" fmla="*/ 2858 h 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7" h="3111">
                  <a:moveTo>
                    <a:pt x="0" y="2858"/>
                  </a:moveTo>
                  <a:cubicBezTo>
                    <a:pt x="2857" y="3810"/>
                    <a:pt x="3810" y="1905"/>
                    <a:pt x="952" y="0"/>
                  </a:cubicBezTo>
                  <a:cubicBezTo>
                    <a:pt x="0" y="953"/>
                    <a:pt x="95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1" name="Freeform: Shape 1890">
              <a:extLst>
                <a:ext uri="{FF2B5EF4-FFF2-40B4-BE49-F238E27FC236}">
                  <a16:creationId xmlns:a16="http://schemas.microsoft.com/office/drawing/2014/main" id="{B97F2579-7194-4923-9223-8B9C467C1DE1}"/>
                </a:ext>
              </a:extLst>
            </p:cNvPr>
            <p:cNvSpPr/>
            <p:nvPr/>
          </p:nvSpPr>
          <p:spPr>
            <a:xfrm>
              <a:off x="5725151" y="5203749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2" name="Freeform: Shape 1891">
              <a:extLst>
                <a:ext uri="{FF2B5EF4-FFF2-40B4-BE49-F238E27FC236}">
                  <a16:creationId xmlns:a16="http://schemas.microsoft.com/office/drawing/2014/main" id="{FEA26E49-ADAA-4C11-8E15-014C69EEE372}"/>
                </a:ext>
              </a:extLst>
            </p:cNvPr>
            <p:cNvSpPr/>
            <p:nvPr/>
          </p:nvSpPr>
          <p:spPr>
            <a:xfrm>
              <a:off x="5725151" y="5204172"/>
              <a:ext cx="2857" cy="4912"/>
            </a:xfrm>
            <a:custGeom>
              <a:avLst/>
              <a:gdLst>
                <a:gd name="connsiteX0" fmla="*/ 1905 w 2857"/>
                <a:gd name="connsiteY0" fmla="*/ 0 h 4912"/>
                <a:gd name="connsiteX1" fmla="*/ 0 w 2857"/>
                <a:gd name="connsiteY1" fmla="*/ 0 h 4912"/>
                <a:gd name="connsiteX2" fmla="*/ 2857 w 2857"/>
                <a:gd name="connsiteY2" fmla="*/ 4763 h 4912"/>
                <a:gd name="connsiteX3" fmla="*/ 1905 w 2857"/>
                <a:gd name="connsiteY3" fmla="*/ 0 h 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912">
                  <a:moveTo>
                    <a:pt x="1905" y="0"/>
                  </a:moveTo>
                  <a:cubicBezTo>
                    <a:pt x="952" y="0"/>
                    <a:pt x="0" y="1905"/>
                    <a:pt x="0" y="0"/>
                  </a:cubicBezTo>
                  <a:cubicBezTo>
                    <a:pt x="0" y="1905"/>
                    <a:pt x="0" y="5715"/>
                    <a:pt x="2857" y="4763"/>
                  </a:cubicBezTo>
                  <a:cubicBezTo>
                    <a:pt x="1905" y="3810"/>
                    <a:pt x="2857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3" name="Freeform: Shape 1892">
              <a:extLst>
                <a:ext uri="{FF2B5EF4-FFF2-40B4-BE49-F238E27FC236}">
                  <a16:creationId xmlns:a16="http://schemas.microsoft.com/office/drawing/2014/main" id="{509D8DDA-4009-4F93-994B-EA49AC72CF1E}"/>
                </a:ext>
              </a:extLst>
            </p:cNvPr>
            <p:cNvSpPr/>
            <p:nvPr/>
          </p:nvSpPr>
          <p:spPr>
            <a:xfrm>
              <a:off x="5804209" y="5077490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0 w 952"/>
                <a:gd name="connsiteY1" fmla="*/ 0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4" name="Freeform: Shape 1893">
              <a:extLst>
                <a:ext uri="{FF2B5EF4-FFF2-40B4-BE49-F238E27FC236}">
                  <a16:creationId xmlns:a16="http://schemas.microsoft.com/office/drawing/2014/main" id="{4FCFF572-44BB-4ACC-986A-47C3E8905E91}"/>
                </a:ext>
              </a:extLst>
            </p:cNvPr>
            <p:cNvSpPr/>
            <p:nvPr/>
          </p:nvSpPr>
          <p:spPr>
            <a:xfrm>
              <a:off x="5803256" y="5068658"/>
              <a:ext cx="4094" cy="8832"/>
            </a:xfrm>
            <a:custGeom>
              <a:avLst/>
              <a:gdLst>
                <a:gd name="connsiteX0" fmla="*/ 0 w 4094"/>
                <a:gd name="connsiteY0" fmla="*/ 5022 h 8832"/>
                <a:gd name="connsiteX1" fmla="*/ 3810 w 4094"/>
                <a:gd name="connsiteY1" fmla="*/ 7880 h 8832"/>
                <a:gd name="connsiteX2" fmla="*/ 2857 w 4094"/>
                <a:gd name="connsiteY2" fmla="*/ 8832 h 8832"/>
                <a:gd name="connsiteX3" fmla="*/ 1905 w 4094"/>
                <a:gd name="connsiteY3" fmla="*/ 2164 h 8832"/>
                <a:gd name="connsiteX4" fmla="*/ 952 w 4094"/>
                <a:gd name="connsiteY4" fmla="*/ 260 h 8832"/>
                <a:gd name="connsiteX5" fmla="*/ 1905 w 4094"/>
                <a:gd name="connsiteY5" fmla="*/ 4070 h 8832"/>
                <a:gd name="connsiteX6" fmla="*/ 0 w 4094"/>
                <a:gd name="connsiteY6" fmla="*/ 5022 h 8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4" h="8832">
                  <a:moveTo>
                    <a:pt x="0" y="5022"/>
                  </a:moveTo>
                  <a:cubicBezTo>
                    <a:pt x="0" y="7880"/>
                    <a:pt x="2857" y="5974"/>
                    <a:pt x="3810" y="7880"/>
                  </a:cubicBezTo>
                  <a:lnTo>
                    <a:pt x="2857" y="8832"/>
                  </a:lnTo>
                  <a:cubicBezTo>
                    <a:pt x="5715" y="5974"/>
                    <a:pt x="2857" y="5022"/>
                    <a:pt x="1905" y="2164"/>
                  </a:cubicBezTo>
                  <a:cubicBezTo>
                    <a:pt x="1905" y="1212"/>
                    <a:pt x="1905" y="-693"/>
                    <a:pt x="952" y="260"/>
                  </a:cubicBezTo>
                  <a:cubicBezTo>
                    <a:pt x="0" y="2164"/>
                    <a:pt x="2857" y="2164"/>
                    <a:pt x="1905" y="4070"/>
                  </a:cubicBezTo>
                  <a:cubicBezTo>
                    <a:pt x="952" y="5022"/>
                    <a:pt x="952" y="5022"/>
                    <a:pt x="0" y="50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5" name="Freeform: Shape 1894">
              <a:extLst>
                <a:ext uri="{FF2B5EF4-FFF2-40B4-BE49-F238E27FC236}">
                  <a16:creationId xmlns:a16="http://schemas.microsoft.com/office/drawing/2014/main" id="{D2B70E99-07CC-46F5-B2BF-DC88E772A391}"/>
                </a:ext>
              </a:extLst>
            </p:cNvPr>
            <p:cNvSpPr/>
            <p:nvPr/>
          </p:nvSpPr>
          <p:spPr>
            <a:xfrm>
              <a:off x="5776586" y="5119273"/>
              <a:ext cx="2857" cy="3433"/>
            </a:xfrm>
            <a:custGeom>
              <a:avLst/>
              <a:gdLst>
                <a:gd name="connsiteX0" fmla="*/ 0 w 2857"/>
                <a:gd name="connsiteY0" fmla="*/ 127 h 3433"/>
                <a:gd name="connsiteX1" fmla="*/ 2858 w 2857"/>
                <a:gd name="connsiteY1" fmla="*/ 2984 h 3433"/>
                <a:gd name="connsiteX2" fmla="*/ 0 w 2857"/>
                <a:gd name="connsiteY2" fmla="*/ 127 h 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3433">
                  <a:moveTo>
                    <a:pt x="0" y="127"/>
                  </a:moveTo>
                  <a:cubicBezTo>
                    <a:pt x="1905" y="127"/>
                    <a:pt x="0" y="4889"/>
                    <a:pt x="2858" y="2984"/>
                  </a:cubicBezTo>
                  <a:cubicBezTo>
                    <a:pt x="1905" y="3937"/>
                    <a:pt x="1905" y="-826"/>
                    <a:pt x="0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6" name="Freeform: Shape 1895">
              <a:extLst>
                <a:ext uri="{FF2B5EF4-FFF2-40B4-BE49-F238E27FC236}">
                  <a16:creationId xmlns:a16="http://schemas.microsoft.com/office/drawing/2014/main" id="{0B1068A2-9779-41AC-AC8A-ABF0A578A5D5}"/>
                </a:ext>
              </a:extLst>
            </p:cNvPr>
            <p:cNvSpPr/>
            <p:nvPr/>
          </p:nvSpPr>
          <p:spPr>
            <a:xfrm>
              <a:off x="5828021" y="5024150"/>
              <a:ext cx="6090" cy="4762"/>
            </a:xfrm>
            <a:custGeom>
              <a:avLst/>
              <a:gdLst>
                <a:gd name="connsiteX0" fmla="*/ 4763 w 6090"/>
                <a:gd name="connsiteY0" fmla="*/ 3810 h 4762"/>
                <a:gd name="connsiteX1" fmla="*/ 3810 w 6090"/>
                <a:gd name="connsiteY1" fmla="*/ 0 h 4762"/>
                <a:gd name="connsiteX2" fmla="*/ 0 w 6090"/>
                <a:gd name="connsiteY2" fmla="*/ 953 h 4762"/>
                <a:gd name="connsiteX3" fmla="*/ 2857 w 6090"/>
                <a:gd name="connsiteY3" fmla="*/ 4763 h 4762"/>
                <a:gd name="connsiteX4" fmla="*/ 1905 w 6090"/>
                <a:gd name="connsiteY4" fmla="*/ 2857 h 4762"/>
                <a:gd name="connsiteX5" fmla="*/ 4763 w 6090"/>
                <a:gd name="connsiteY5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0" h="4762">
                  <a:moveTo>
                    <a:pt x="4763" y="3810"/>
                  </a:moveTo>
                  <a:cubicBezTo>
                    <a:pt x="6668" y="3810"/>
                    <a:pt x="6668" y="0"/>
                    <a:pt x="3810" y="0"/>
                  </a:cubicBezTo>
                  <a:cubicBezTo>
                    <a:pt x="2857" y="953"/>
                    <a:pt x="952" y="0"/>
                    <a:pt x="0" y="953"/>
                  </a:cubicBezTo>
                  <a:cubicBezTo>
                    <a:pt x="952" y="2857"/>
                    <a:pt x="952" y="4763"/>
                    <a:pt x="2857" y="4763"/>
                  </a:cubicBezTo>
                  <a:cubicBezTo>
                    <a:pt x="1905" y="3810"/>
                    <a:pt x="1905" y="3810"/>
                    <a:pt x="1905" y="2857"/>
                  </a:cubicBezTo>
                  <a:cubicBezTo>
                    <a:pt x="2857" y="1905"/>
                    <a:pt x="4763" y="953"/>
                    <a:pt x="476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7" name="Freeform: Shape 1896">
              <a:extLst>
                <a:ext uri="{FF2B5EF4-FFF2-40B4-BE49-F238E27FC236}">
                  <a16:creationId xmlns:a16="http://schemas.microsoft.com/office/drawing/2014/main" id="{2B7C938E-C4E2-421C-8992-964F093BE9DE}"/>
                </a:ext>
              </a:extLst>
            </p:cNvPr>
            <p:cNvSpPr/>
            <p:nvPr/>
          </p:nvSpPr>
          <p:spPr>
            <a:xfrm>
              <a:off x="5824211" y="5029865"/>
              <a:ext cx="5715" cy="5715"/>
            </a:xfrm>
            <a:custGeom>
              <a:avLst/>
              <a:gdLst>
                <a:gd name="connsiteX0" fmla="*/ 2858 w 5715"/>
                <a:gd name="connsiteY0" fmla="*/ 5715 h 5715"/>
                <a:gd name="connsiteX1" fmla="*/ 2858 w 5715"/>
                <a:gd name="connsiteY1" fmla="*/ 3810 h 5715"/>
                <a:gd name="connsiteX2" fmla="*/ 5715 w 5715"/>
                <a:gd name="connsiteY2" fmla="*/ 3810 h 5715"/>
                <a:gd name="connsiteX3" fmla="*/ 3810 w 5715"/>
                <a:gd name="connsiteY3" fmla="*/ 0 h 5715"/>
                <a:gd name="connsiteX4" fmla="*/ 4763 w 5715"/>
                <a:gd name="connsiteY4" fmla="*/ 953 h 5715"/>
                <a:gd name="connsiteX5" fmla="*/ 3810 w 5715"/>
                <a:gd name="connsiteY5" fmla="*/ 0 h 5715"/>
                <a:gd name="connsiteX6" fmla="*/ 3810 w 5715"/>
                <a:gd name="connsiteY6" fmla="*/ 1905 h 5715"/>
                <a:gd name="connsiteX7" fmla="*/ 0 w 5715"/>
                <a:gd name="connsiteY7" fmla="*/ 2857 h 5715"/>
                <a:gd name="connsiteX8" fmla="*/ 2858 w 5715"/>
                <a:gd name="connsiteY8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" h="5715">
                  <a:moveTo>
                    <a:pt x="2858" y="5715"/>
                  </a:moveTo>
                  <a:lnTo>
                    <a:pt x="2858" y="3810"/>
                  </a:lnTo>
                  <a:cubicBezTo>
                    <a:pt x="3810" y="3810"/>
                    <a:pt x="4763" y="2857"/>
                    <a:pt x="5715" y="3810"/>
                  </a:cubicBezTo>
                  <a:lnTo>
                    <a:pt x="3810" y="0"/>
                  </a:lnTo>
                  <a:lnTo>
                    <a:pt x="4763" y="953"/>
                  </a:lnTo>
                  <a:lnTo>
                    <a:pt x="3810" y="0"/>
                  </a:lnTo>
                  <a:lnTo>
                    <a:pt x="3810" y="1905"/>
                  </a:lnTo>
                  <a:lnTo>
                    <a:pt x="0" y="2857"/>
                  </a:lnTo>
                  <a:cubicBezTo>
                    <a:pt x="953" y="2857"/>
                    <a:pt x="0" y="5715"/>
                    <a:pt x="285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8" name="Freeform: Shape 1897">
              <a:extLst>
                <a:ext uri="{FF2B5EF4-FFF2-40B4-BE49-F238E27FC236}">
                  <a16:creationId xmlns:a16="http://schemas.microsoft.com/office/drawing/2014/main" id="{AEE239E4-7AFA-449D-8D01-11E69F956A93}"/>
                </a:ext>
              </a:extLst>
            </p:cNvPr>
            <p:cNvSpPr/>
            <p:nvPr/>
          </p:nvSpPr>
          <p:spPr>
            <a:xfrm>
              <a:off x="5757536" y="5139403"/>
              <a:ext cx="952" cy="1904"/>
            </a:xfrm>
            <a:custGeom>
              <a:avLst/>
              <a:gdLst>
                <a:gd name="connsiteX0" fmla="*/ 953 w 952"/>
                <a:gd name="connsiteY0" fmla="*/ 0 h 1904"/>
                <a:gd name="connsiteX1" fmla="*/ 0 w 952"/>
                <a:gd name="connsiteY1" fmla="*/ 1905 h 1904"/>
                <a:gd name="connsiteX2" fmla="*/ 953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0"/>
                  </a:moveTo>
                  <a:lnTo>
                    <a:pt x="0" y="1905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9" name="Freeform: Shape 1898">
              <a:extLst>
                <a:ext uri="{FF2B5EF4-FFF2-40B4-BE49-F238E27FC236}">
                  <a16:creationId xmlns:a16="http://schemas.microsoft.com/office/drawing/2014/main" id="{AB41314F-747C-40BE-ADE3-4F2F09ED152A}"/>
                </a:ext>
              </a:extLst>
            </p:cNvPr>
            <p:cNvSpPr/>
            <p:nvPr/>
          </p:nvSpPr>
          <p:spPr>
            <a:xfrm>
              <a:off x="5788016" y="5047010"/>
              <a:ext cx="15240" cy="11555"/>
            </a:xfrm>
            <a:custGeom>
              <a:avLst/>
              <a:gdLst>
                <a:gd name="connsiteX0" fmla="*/ 4763 w 15240"/>
                <a:gd name="connsiteY0" fmla="*/ 953 h 11555"/>
                <a:gd name="connsiteX1" fmla="*/ 4763 w 15240"/>
                <a:gd name="connsiteY1" fmla="*/ 953 h 11555"/>
                <a:gd name="connsiteX2" fmla="*/ 2857 w 15240"/>
                <a:gd name="connsiteY2" fmla="*/ 0 h 11555"/>
                <a:gd name="connsiteX3" fmla="*/ 2857 w 15240"/>
                <a:gd name="connsiteY3" fmla="*/ 4763 h 11555"/>
                <a:gd name="connsiteX4" fmla="*/ 0 w 15240"/>
                <a:gd name="connsiteY4" fmla="*/ 1905 h 11555"/>
                <a:gd name="connsiteX5" fmla="*/ 953 w 15240"/>
                <a:gd name="connsiteY5" fmla="*/ 5715 h 11555"/>
                <a:gd name="connsiteX6" fmla="*/ 7620 w 15240"/>
                <a:gd name="connsiteY6" fmla="*/ 7620 h 11555"/>
                <a:gd name="connsiteX7" fmla="*/ 7620 w 15240"/>
                <a:gd name="connsiteY7" fmla="*/ 6668 h 11555"/>
                <a:gd name="connsiteX8" fmla="*/ 15240 w 15240"/>
                <a:gd name="connsiteY8" fmla="*/ 11430 h 11555"/>
                <a:gd name="connsiteX9" fmla="*/ 14288 w 15240"/>
                <a:gd name="connsiteY9" fmla="*/ 9525 h 11555"/>
                <a:gd name="connsiteX10" fmla="*/ 15240 w 15240"/>
                <a:gd name="connsiteY10" fmla="*/ 9525 h 11555"/>
                <a:gd name="connsiteX11" fmla="*/ 13335 w 15240"/>
                <a:gd name="connsiteY11" fmla="*/ 5715 h 11555"/>
                <a:gd name="connsiteX12" fmla="*/ 13335 w 15240"/>
                <a:gd name="connsiteY12" fmla="*/ 5715 h 11555"/>
                <a:gd name="connsiteX13" fmla="*/ 4763 w 15240"/>
                <a:gd name="connsiteY13" fmla="*/ 953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40" h="11555">
                  <a:moveTo>
                    <a:pt x="4763" y="953"/>
                  </a:moveTo>
                  <a:lnTo>
                    <a:pt x="4763" y="953"/>
                  </a:lnTo>
                  <a:lnTo>
                    <a:pt x="2857" y="0"/>
                  </a:lnTo>
                  <a:cubicBezTo>
                    <a:pt x="3810" y="1905"/>
                    <a:pt x="2857" y="1905"/>
                    <a:pt x="2857" y="4763"/>
                  </a:cubicBezTo>
                  <a:cubicBezTo>
                    <a:pt x="1905" y="3810"/>
                    <a:pt x="953" y="953"/>
                    <a:pt x="0" y="1905"/>
                  </a:cubicBezTo>
                  <a:cubicBezTo>
                    <a:pt x="0" y="2858"/>
                    <a:pt x="1905" y="4763"/>
                    <a:pt x="953" y="5715"/>
                  </a:cubicBezTo>
                  <a:cubicBezTo>
                    <a:pt x="3810" y="7620"/>
                    <a:pt x="3810" y="6668"/>
                    <a:pt x="7620" y="7620"/>
                  </a:cubicBezTo>
                  <a:cubicBezTo>
                    <a:pt x="6668" y="7620"/>
                    <a:pt x="7620" y="6668"/>
                    <a:pt x="7620" y="6668"/>
                  </a:cubicBezTo>
                  <a:cubicBezTo>
                    <a:pt x="11430" y="7620"/>
                    <a:pt x="11430" y="12383"/>
                    <a:pt x="15240" y="11430"/>
                  </a:cubicBezTo>
                  <a:cubicBezTo>
                    <a:pt x="15240" y="9525"/>
                    <a:pt x="13335" y="10478"/>
                    <a:pt x="14288" y="9525"/>
                  </a:cubicBezTo>
                  <a:lnTo>
                    <a:pt x="15240" y="9525"/>
                  </a:lnTo>
                  <a:lnTo>
                    <a:pt x="13335" y="5715"/>
                  </a:lnTo>
                  <a:lnTo>
                    <a:pt x="13335" y="5715"/>
                  </a:lnTo>
                  <a:cubicBezTo>
                    <a:pt x="11430" y="3810"/>
                    <a:pt x="6668" y="4763"/>
                    <a:pt x="476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0" name="Freeform: Shape 1899">
              <a:extLst>
                <a:ext uri="{FF2B5EF4-FFF2-40B4-BE49-F238E27FC236}">
                  <a16:creationId xmlns:a16="http://schemas.microsoft.com/office/drawing/2014/main" id="{B503E534-4826-4F2C-B8D7-94B64E484165}"/>
                </a:ext>
              </a:extLst>
            </p:cNvPr>
            <p:cNvSpPr/>
            <p:nvPr/>
          </p:nvSpPr>
          <p:spPr>
            <a:xfrm>
              <a:off x="5785159" y="5065908"/>
              <a:ext cx="8572" cy="5866"/>
            </a:xfrm>
            <a:custGeom>
              <a:avLst/>
              <a:gdLst>
                <a:gd name="connsiteX0" fmla="*/ 0 w 8572"/>
                <a:gd name="connsiteY0" fmla="*/ 3962 h 5866"/>
                <a:gd name="connsiteX1" fmla="*/ 952 w 8572"/>
                <a:gd name="connsiteY1" fmla="*/ 5867 h 5866"/>
                <a:gd name="connsiteX2" fmla="*/ 0 w 8572"/>
                <a:gd name="connsiteY2" fmla="*/ 3962 h 5866"/>
                <a:gd name="connsiteX3" fmla="*/ 5715 w 8572"/>
                <a:gd name="connsiteY3" fmla="*/ 4914 h 5866"/>
                <a:gd name="connsiteX4" fmla="*/ 8573 w 8572"/>
                <a:gd name="connsiteY4" fmla="*/ 2057 h 5866"/>
                <a:gd name="connsiteX5" fmla="*/ 5715 w 8572"/>
                <a:gd name="connsiteY5" fmla="*/ 3009 h 5866"/>
                <a:gd name="connsiteX6" fmla="*/ 6668 w 8572"/>
                <a:gd name="connsiteY6" fmla="*/ 152 h 5866"/>
                <a:gd name="connsiteX7" fmla="*/ 0 w 8572"/>
                <a:gd name="connsiteY7" fmla="*/ 3962 h 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5866">
                  <a:moveTo>
                    <a:pt x="0" y="3962"/>
                  </a:moveTo>
                  <a:cubicBezTo>
                    <a:pt x="0" y="4914"/>
                    <a:pt x="952" y="4914"/>
                    <a:pt x="952" y="5867"/>
                  </a:cubicBezTo>
                  <a:lnTo>
                    <a:pt x="0" y="3962"/>
                  </a:lnTo>
                  <a:cubicBezTo>
                    <a:pt x="1905" y="3009"/>
                    <a:pt x="4763" y="3962"/>
                    <a:pt x="5715" y="4914"/>
                  </a:cubicBezTo>
                  <a:cubicBezTo>
                    <a:pt x="4763" y="3962"/>
                    <a:pt x="7620" y="3962"/>
                    <a:pt x="8573" y="2057"/>
                  </a:cubicBezTo>
                  <a:cubicBezTo>
                    <a:pt x="7620" y="2057"/>
                    <a:pt x="5715" y="2057"/>
                    <a:pt x="5715" y="3009"/>
                  </a:cubicBezTo>
                  <a:cubicBezTo>
                    <a:pt x="4763" y="1104"/>
                    <a:pt x="5715" y="1104"/>
                    <a:pt x="6668" y="152"/>
                  </a:cubicBezTo>
                  <a:cubicBezTo>
                    <a:pt x="3810" y="-801"/>
                    <a:pt x="1905" y="3009"/>
                    <a:pt x="0" y="3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1" name="Freeform: Shape 1900">
              <a:extLst>
                <a:ext uri="{FF2B5EF4-FFF2-40B4-BE49-F238E27FC236}">
                  <a16:creationId xmlns:a16="http://schemas.microsoft.com/office/drawing/2014/main" id="{092A96EA-2E73-48A7-B22B-D885873F54C1}"/>
                </a:ext>
              </a:extLst>
            </p:cNvPr>
            <p:cNvSpPr/>
            <p:nvPr/>
          </p:nvSpPr>
          <p:spPr>
            <a:xfrm>
              <a:off x="5787064" y="5061932"/>
              <a:ext cx="3809" cy="3073"/>
            </a:xfrm>
            <a:custGeom>
              <a:avLst/>
              <a:gdLst>
                <a:gd name="connsiteX0" fmla="*/ 0 w 3809"/>
                <a:gd name="connsiteY0" fmla="*/ 1270 h 3073"/>
                <a:gd name="connsiteX1" fmla="*/ 3810 w 3809"/>
                <a:gd name="connsiteY1" fmla="*/ 1270 h 3073"/>
                <a:gd name="connsiteX2" fmla="*/ 0 w 3809"/>
                <a:gd name="connsiteY2" fmla="*/ 1270 h 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3073">
                  <a:moveTo>
                    <a:pt x="0" y="1270"/>
                  </a:moveTo>
                  <a:cubicBezTo>
                    <a:pt x="952" y="3175"/>
                    <a:pt x="2857" y="4127"/>
                    <a:pt x="3810" y="1270"/>
                  </a:cubicBezTo>
                  <a:cubicBezTo>
                    <a:pt x="1905" y="1270"/>
                    <a:pt x="952" y="-1588"/>
                    <a:pt x="0" y="1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2" name="Freeform: Shape 1901">
              <a:extLst>
                <a:ext uri="{FF2B5EF4-FFF2-40B4-BE49-F238E27FC236}">
                  <a16:creationId xmlns:a16="http://schemas.microsoft.com/office/drawing/2014/main" id="{6C8E060D-86A3-4994-B8F5-F4C36625D905}"/>
                </a:ext>
              </a:extLst>
            </p:cNvPr>
            <p:cNvSpPr/>
            <p:nvPr/>
          </p:nvSpPr>
          <p:spPr>
            <a:xfrm>
              <a:off x="5801351" y="5037485"/>
              <a:ext cx="1905" cy="3809"/>
            </a:xfrm>
            <a:custGeom>
              <a:avLst/>
              <a:gdLst>
                <a:gd name="connsiteX0" fmla="*/ 0 w 1905"/>
                <a:gd name="connsiteY0" fmla="*/ 0 h 3809"/>
                <a:gd name="connsiteX1" fmla="*/ 0 w 1905"/>
                <a:gd name="connsiteY1" fmla="*/ 3810 h 3809"/>
                <a:gd name="connsiteX2" fmla="*/ 1905 w 1905"/>
                <a:gd name="connsiteY2" fmla="*/ 3810 h 3809"/>
                <a:gd name="connsiteX3" fmla="*/ 952 w 1905"/>
                <a:gd name="connsiteY3" fmla="*/ 2858 h 3809"/>
                <a:gd name="connsiteX4" fmla="*/ 0 w 1905"/>
                <a:gd name="connsiteY4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809">
                  <a:moveTo>
                    <a:pt x="0" y="0"/>
                  </a:moveTo>
                  <a:lnTo>
                    <a:pt x="0" y="3810"/>
                  </a:lnTo>
                  <a:lnTo>
                    <a:pt x="1905" y="3810"/>
                  </a:lnTo>
                  <a:cubicBezTo>
                    <a:pt x="952" y="2858"/>
                    <a:pt x="952" y="2858"/>
                    <a:pt x="952" y="285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3" name="Freeform: Shape 1902">
              <a:extLst>
                <a:ext uri="{FF2B5EF4-FFF2-40B4-BE49-F238E27FC236}">
                  <a16:creationId xmlns:a16="http://schemas.microsoft.com/office/drawing/2014/main" id="{B1A3460B-50D4-4083-A60A-FC354546E086}"/>
                </a:ext>
              </a:extLst>
            </p:cNvPr>
            <p:cNvSpPr/>
            <p:nvPr/>
          </p:nvSpPr>
          <p:spPr>
            <a:xfrm>
              <a:off x="5789921" y="5040343"/>
              <a:ext cx="3810" cy="5714"/>
            </a:xfrm>
            <a:custGeom>
              <a:avLst/>
              <a:gdLst>
                <a:gd name="connsiteX0" fmla="*/ 2857 w 3810"/>
                <a:gd name="connsiteY0" fmla="*/ 5715 h 5714"/>
                <a:gd name="connsiteX1" fmla="*/ 3810 w 3810"/>
                <a:gd name="connsiteY1" fmla="*/ 5715 h 5714"/>
                <a:gd name="connsiteX2" fmla="*/ 2857 w 3810"/>
                <a:gd name="connsiteY2" fmla="*/ 0 h 5714"/>
                <a:gd name="connsiteX3" fmla="*/ 952 w 3810"/>
                <a:gd name="connsiteY3" fmla="*/ 2857 h 5714"/>
                <a:gd name="connsiteX4" fmla="*/ 0 w 3810"/>
                <a:gd name="connsiteY4" fmla="*/ 952 h 5714"/>
                <a:gd name="connsiteX5" fmla="*/ 2857 w 3810"/>
                <a:gd name="connsiteY5" fmla="*/ 5715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" h="5714">
                  <a:moveTo>
                    <a:pt x="2857" y="5715"/>
                  </a:moveTo>
                  <a:lnTo>
                    <a:pt x="3810" y="5715"/>
                  </a:lnTo>
                  <a:cubicBezTo>
                    <a:pt x="2857" y="2857"/>
                    <a:pt x="4763" y="1905"/>
                    <a:pt x="2857" y="0"/>
                  </a:cubicBezTo>
                  <a:cubicBezTo>
                    <a:pt x="2857" y="3810"/>
                    <a:pt x="1905" y="0"/>
                    <a:pt x="952" y="2857"/>
                  </a:cubicBezTo>
                  <a:cubicBezTo>
                    <a:pt x="952" y="2857"/>
                    <a:pt x="952" y="1905"/>
                    <a:pt x="0" y="952"/>
                  </a:cubicBezTo>
                  <a:cubicBezTo>
                    <a:pt x="0" y="3810"/>
                    <a:pt x="4763" y="2857"/>
                    <a:pt x="285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4" name="Freeform: Shape 1903">
              <a:extLst>
                <a:ext uri="{FF2B5EF4-FFF2-40B4-BE49-F238E27FC236}">
                  <a16:creationId xmlns:a16="http://schemas.microsoft.com/office/drawing/2014/main" id="{2B4BDECD-7369-4168-8F6F-7517F0CBA4E9}"/>
                </a:ext>
              </a:extLst>
            </p:cNvPr>
            <p:cNvSpPr/>
            <p:nvPr/>
          </p:nvSpPr>
          <p:spPr>
            <a:xfrm>
              <a:off x="5788545" y="5039390"/>
              <a:ext cx="2328" cy="2857"/>
            </a:xfrm>
            <a:custGeom>
              <a:avLst/>
              <a:gdLst>
                <a:gd name="connsiteX0" fmla="*/ 423 w 2328"/>
                <a:gd name="connsiteY0" fmla="*/ 0 h 2857"/>
                <a:gd name="connsiteX1" fmla="*/ 423 w 2328"/>
                <a:gd name="connsiteY1" fmla="*/ 2857 h 2857"/>
                <a:gd name="connsiteX2" fmla="*/ 2328 w 2328"/>
                <a:gd name="connsiteY2" fmla="*/ 953 h 2857"/>
                <a:gd name="connsiteX3" fmla="*/ 423 w 2328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2857">
                  <a:moveTo>
                    <a:pt x="423" y="0"/>
                  </a:moveTo>
                  <a:cubicBezTo>
                    <a:pt x="423" y="953"/>
                    <a:pt x="-529" y="1905"/>
                    <a:pt x="423" y="2857"/>
                  </a:cubicBezTo>
                  <a:cubicBezTo>
                    <a:pt x="423" y="953"/>
                    <a:pt x="1376" y="1905"/>
                    <a:pt x="2328" y="953"/>
                  </a:cubicBezTo>
                  <a:cubicBezTo>
                    <a:pt x="1376" y="953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5" name="Freeform: Shape 1904">
              <a:extLst>
                <a:ext uri="{FF2B5EF4-FFF2-40B4-BE49-F238E27FC236}">
                  <a16:creationId xmlns:a16="http://schemas.microsoft.com/office/drawing/2014/main" id="{A2BE0D08-5EA8-4773-A9DF-C00BE49522E4}"/>
                </a:ext>
              </a:extLst>
            </p:cNvPr>
            <p:cNvSpPr/>
            <p:nvPr/>
          </p:nvSpPr>
          <p:spPr>
            <a:xfrm>
              <a:off x="5790873" y="5040343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6" name="Freeform: Shape 1905">
              <a:extLst>
                <a:ext uri="{FF2B5EF4-FFF2-40B4-BE49-F238E27FC236}">
                  <a16:creationId xmlns:a16="http://schemas.microsoft.com/office/drawing/2014/main" id="{818E5C68-502E-46D1-A269-C3B83DC763C7}"/>
                </a:ext>
              </a:extLst>
            </p:cNvPr>
            <p:cNvSpPr/>
            <p:nvPr/>
          </p:nvSpPr>
          <p:spPr>
            <a:xfrm>
              <a:off x="5795636" y="5027246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7" name="Freeform: Shape 1906">
              <a:extLst>
                <a:ext uri="{FF2B5EF4-FFF2-40B4-BE49-F238E27FC236}">
                  <a16:creationId xmlns:a16="http://schemas.microsoft.com/office/drawing/2014/main" id="{7856DA29-DF04-4111-807D-977BD5714696}"/>
                </a:ext>
              </a:extLst>
            </p:cNvPr>
            <p:cNvSpPr/>
            <p:nvPr/>
          </p:nvSpPr>
          <p:spPr>
            <a:xfrm>
              <a:off x="5794684" y="5026055"/>
              <a:ext cx="4762" cy="6044"/>
            </a:xfrm>
            <a:custGeom>
              <a:avLst/>
              <a:gdLst>
                <a:gd name="connsiteX0" fmla="*/ 4763 w 4762"/>
                <a:gd name="connsiteY0" fmla="*/ 4763 h 6044"/>
                <a:gd name="connsiteX1" fmla="*/ 4763 w 4762"/>
                <a:gd name="connsiteY1" fmla="*/ 4763 h 6044"/>
                <a:gd name="connsiteX2" fmla="*/ 2857 w 4762"/>
                <a:gd name="connsiteY2" fmla="*/ 0 h 6044"/>
                <a:gd name="connsiteX3" fmla="*/ 0 w 4762"/>
                <a:gd name="connsiteY3" fmla="*/ 952 h 6044"/>
                <a:gd name="connsiteX4" fmla="*/ 4763 w 4762"/>
                <a:gd name="connsiteY4" fmla="*/ 4763 h 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6044">
                  <a:moveTo>
                    <a:pt x="4763" y="4763"/>
                  </a:moveTo>
                  <a:lnTo>
                    <a:pt x="4763" y="4763"/>
                  </a:lnTo>
                  <a:cubicBezTo>
                    <a:pt x="3810" y="3810"/>
                    <a:pt x="4763" y="952"/>
                    <a:pt x="2857" y="0"/>
                  </a:cubicBezTo>
                  <a:lnTo>
                    <a:pt x="0" y="952"/>
                  </a:lnTo>
                  <a:cubicBezTo>
                    <a:pt x="952" y="2857"/>
                    <a:pt x="3810" y="8572"/>
                    <a:pt x="4763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8" name="Freeform: Shape 1907">
              <a:extLst>
                <a:ext uri="{FF2B5EF4-FFF2-40B4-BE49-F238E27FC236}">
                  <a16:creationId xmlns:a16="http://schemas.microsoft.com/office/drawing/2014/main" id="{4E9AB43B-74EB-4273-BA95-10F3B8635B26}"/>
                </a:ext>
              </a:extLst>
            </p:cNvPr>
            <p:cNvSpPr/>
            <p:nvPr/>
          </p:nvSpPr>
          <p:spPr>
            <a:xfrm>
              <a:off x="5769919" y="5068918"/>
              <a:ext cx="2328" cy="2857"/>
            </a:xfrm>
            <a:custGeom>
              <a:avLst/>
              <a:gdLst>
                <a:gd name="connsiteX0" fmla="*/ 0 w 2328"/>
                <a:gd name="connsiteY0" fmla="*/ 0 h 2857"/>
                <a:gd name="connsiteX1" fmla="*/ 1905 w 2328"/>
                <a:gd name="connsiteY1" fmla="*/ 2857 h 2857"/>
                <a:gd name="connsiteX2" fmla="*/ 1905 w 2328"/>
                <a:gd name="connsiteY2" fmla="*/ 0 h 2857"/>
                <a:gd name="connsiteX3" fmla="*/ 0 w 2328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2857">
                  <a:moveTo>
                    <a:pt x="0" y="0"/>
                  </a:moveTo>
                  <a:lnTo>
                    <a:pt x="1905" y="2857"/>
                  </a:lnTo>
                  <a:cubicBezTo>
                    <a:pt x="2857" y="1905"/>
                    <a:pt x="1905" y="952"/>
                    <a:pt x="1905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9" name="Freeform: Shape 1908">
              <a:extLst>
                <a:ext uri="{FF2B5EF4-FFF2-40B4-BE49-F238E27FC236}">
                  <a16:creationId xmlns:a16="http://schemas.microsoft.com/office/drawing/2014/main" id="{FAC0B8A9-09C7-4704-923A-7CE1708C088F}"/>
                </a:ext>
              </a:extLst>
            </p:cNvPr>
            <p:cNvSpPr/>
            <p:nvPr/>
          </p:nvSpPr>
          <p:spPr>
            <a:xfrm>
              <a:off x="5788969" y="5031770"/>
              <a:ext cx="2857" cy="2857"/>
            </a:xfrm>
            <a:custGeom>
              <a:avLst/>
              <a:gdLst>
                <a:gd name="connsiteX0" fmla="*/ 0 w 2857"/>
                <a:gd name="connsiteY0" fmla="*/ 0 h 2857"/>
                <a:gd name="connsiteX1" fmla="*/ 1905 w 2857"/>
                <a:gd name="connsiteY1" fmla="*/ 2858 h 2857"/>
                <a:gd name="connsiteX2" fmla="*/ 2857 w 2857"/>
                <a:gd name="connsiteY2" fmla="*/ 953 h 2857"/>
                <a:gd name="connsiteX3" fmla="*/ 0 w 2857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857">
                  <a:moveTo>
                    <a:pt x="0" y="0"/>
                  </a:moveTo>
                  <a:lnTo>
                    <a:pt x="1905" y="2858"/>
                  </a:lnTo>
                  <a:cubicBezTo>
                    <a:pt x="1905" y="1905"/>
                    <a:pt x="1905" y="1905"/>
                    <a:pt x="2857" y="953"/>
                  </a:cubicBezTo>
                  <a:cubicBezTo>
                    <a:pt x="952" y="0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0" name="Freeform: Shape 1909">
              <a:extLst>
                <a:ext uri="{FF2B5EF4-FFF2-40B4-BE49-F238E27FC236}">
                  <a16:creationId xmlns:a16="http://schemas.microsoft.com/office/drawing/2014/main" id="{5228A4EF-CEB2-40C1-A946-1CAFDC4642F4}"/>
                </a:ext>
              </a:extLst>
            </p:cNvPr>
            <p:cNvSpPr/>
            <p:nvPr/>
          </p:nvSpPr>
          <p:spPr>
            <a:xfrm>
              <a:off x="6171873" y="5301328"/>
              <a:ext cx="9525" cy="2857"/>
            </a:xfrm>
            <a:custGeom>
              <a:avLst/>
              <a:gdLst>
                <a:gd name="connsiteX0" fmla="*/ 0 w 9525"/>
                <a:gd name="connsiteY0" fmla="*/ 0 h 2857"/>
                <a:gd name="connsiteX1" fmla="*/ 0 w 9525"/>
                <a:gd name="connsiteY1" fmla="*/ 2857 h 2857"/>
                <a:gd name="connsiteX2" fmla="*/ 0 w 952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">
                  <a:moveTo>
                    <a:pt x="0" y="0"/>
                  </a:moveTo>
                  <a:cubicBezTo>
                    <a:pt x="0" y="953"/>
                    <a:pt x="0" y="1905"/>
                    <a:pt x="0" y="2857"/>
                  </a:cubicBezTo>
                  <a:cubicBezTo>
                    <a:pt x="0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1" name="Freeform: Shape 1910">
              <a:extLst>
                <a:ext uri="{FF2B5EF4-FFF2-40B4-BE49-F238E27FC236}">
                  <a16:creationId xmlns:a16="http://schemas.microsoft.com/office/drawing/2014/main" id="{2EAE9B0E-AB26-4755-A605-EFE144A40BD0}"/>
                </a:ext>
              </a:extLst>
            </p:cNvPr>
            <p:cNvSpPr/>
            <p:nvPr/>
          </p:nvSpPr>
          <p:spPr>
            <a:xfrm>
              <a:off x="6168756" y="5300863"/>
              <a:ext cx="2164" cy="1402"/>
            </a:xfrm>
            <a:custGeom>
              <a:avLst/>
              <a:gdLst>
                <a:gd name="connsiteX0" fmla="*/ 2165 w 2164"/>
                <a:gd name="connsiteY0" fmla="*/ 464 h 1402"/>
                <a:gd name="connsiteX1" fmla="*/ 260 w 2164"/>
                <a:gd name="connsiteY1" fmla="*/ 464 h 1402"/>
                <a:gd name="connsiteX2" fmla="*/ 2165 w 2164"/>
                <a:gd name="connsiteY2" fmla="*/ 464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1402">
                  <a:moveTo>
                    <a:pt x="2165" y="464"/>
                  </a:moveTo>
                  <a:cubicBezTo>
                    <a:pt x="1212" y="-488"/>
                    <a:pt x="-693" y="464"/>
                    <a:pt x="260" y="464"/>
                  </a:cubicBezTo>
                  <a:cubicBezTo>
                    <a:pt x="1212" y="-1441"/>
                    <a:pt x="1212" y="3322"/>
                    <a:pt x="2165" y="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2" name="Freeform: Shape 1911">
              <a:extLst>
                <a:ext uri="{FF2B5EF4-FFF2-40B4-BE49-F238E27FC236}">
                  <a16:creationId xmlns:a16="http://schemas.microsoft.com/office/drawing/2014/main" id="{EC0416AE-8ABA-4926-A3FE-FBFF003A54E7}"/>
                </a:ext>
              </a:extLst>
            </p:cNvPr>
            <p:cNvSpPr/>
            <p:nvPr/>
          </p:nvSpPr>
          <p:spPr>
            <a:xfrm>
              <a:off x="6117581" y="5303232"/>
              <a:ext cx="14287" cy="11555"/>
            </a:xfrm>
            <a:custGeom>
              <a:avLst/>
              <a:gdLst>
                <a:gd name="connsiteX0" fmla="*/ 12382 w 14287"/>
                <a:gd name="connsiteY0" fmla="*/ 8573 h 11555"/>
                <a:gd name="connsiteX1" fmla="*/ 12382 w 14287"/>
                <a:gd name="connsiteY1" fmla="*/ 8573 h 11555"/>
                <a:gd name="connsiteX2" fmla="*/ 11430 w 14287"/>
                <a:gd name="connsiteY2" fmla="*/ 4763 h 11555"/>
                <a:gd name="connsiteX3" fmla="*/ 11430 w 14287"/>
                <a:gd name="connsiteY3" fmla="*/ 4763 h 11555"/>
                <a:gd name="connsiteX4" fmla="*/ 4763 w 14287"/>
                <a:gd name="connsiteY4" fmla="*/ 953 h 11555"/>
                <a:gd name="connsiteX5" fmla="*/ 4763 w 14287"/>
                <a:gd name="connsiteY5" fmla="*/ 1905 h 11555"/>
                <a:gd name="connsiteX6" fmla="*/ 2857 w 14287"/>
                <a:gd name="connsiteY6" fmla="*/ 0 h 11555"/>
                <a:gd name="connsiteX7" fmla="*/ 2857 w 14287"/>
                <a:gd name="connsiteY7" fmla="*/ 4763 h 11555"/>
                <a:gd name="connsiteX8" fmla="*/ 0 w 14287"/>
                <a:gd name="connsiteY8" fmla="*/ 953 h 11555"/>
                <a:gd name="connsiteX9" fmla="*/ 952 w 14287"/>
                <a:gd name="connsiteY9" fmla="*/ 4763 h 11555"/>
                <a:gd name="connsiteX10" fmla="*/ 6667 w 14287"/>
                <a:gd name="connsiteY10" fmla="*/ 7620 h 11555"/>
                <a:gd name="connsiteX11" fmla="*/ 6667 w 14287"/>
                <a:gd name="connsiteY11" fmla="*/ 6668 h 11555"/>
                <a:gd name="connsiteX12" fmla="*/ 14288 w 14287"/>
                <a:gd name="connsiteY12" fmla="*/ 11430 h 11555"/>
                <a:gd name="connsiteX13" fmla="*/ 12382 w 14287"/>
                <a:gd name="connsiteY13" fmla="*/ 8573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87" h="11555">
                  <a:moveTo>
                    <a:pt x="12382" y="8573"/>
                  </a:moveTo>
                  <a:lnTo>
                    <a:pt x="12382" y="8573"/>
                  </a:lnTo>
                  <a:lnTo>
                    <a:pt x="11430" y="4763"/>
                  </a:lnTo>
                  <a:lnTo>
                    <a:pt x="11430" y="4763"/>
                  </a:lnTo>
                  <a:cubicBezTo>
                    <a:pt x="10477" y="4763"/>
                    <a:pt x="5715" y="4763"/>
                    <a:pt x="4763" y="953"/>
                  </a:cubicBezTo>
                  <a:lnTo>
                    <a:pt x="4763" y="1905"/>
                  </a:lnTo>
                  <a:lnTo>
                    <a:pt x="2857" y="0"/>
                  </a:lnTo>
                  <a:cubicBezTo>
                    <a:pt x="3810" y="1905"/>
                    <a:pt x="2857" y="1905"/>
                    <a:pt x="2857" y="4763"/>
                  </a:cubicBezTo>
                  <a:cubicBezTo>
                    <a:pt x="1905" y="2858"/>
                    <a:pt x="952" y="953"/>
                    <a:pt x="0" y="953"/>
                  </a:cubicBezTo>
                  <a:cubicBezTo>
                    <a:pt x="0" y="1905"/>
                    <a:pt x="1905" y="3810"/>
                    <a:pt x="952" y="4763"/>
                  </a:cubicBezTo>
                  <a:cubicBezTo>
                    <a:pt x="2857" y="7620"/>
                    <a:pt x="3810" y="5715"/>
                    <a:pt x="6667" y="7620"/>
                  </a:cubicBezTo>
                  <a:cubicBezTo>
                    <a:pt x="5715" y="7620"/>
                    <a:pt x="6667" y="6668"/>
                    <a:pt x="6667" y="6668"/>
                  </a:cubicBezTo>
                  <a:cubicBezTo>
                    <a:pt x="10477" y="7620"/>
                    <a:pt x="10477" y="12383"/>
                    <a:pt x="14288" y="11430"/>
                  </a:cubicBezTo>
                  <a:cubicBezTo>
                    <a:pt x="13335" y="8573"/>
                    <a:pt x="10477" y="9525"/>
                    <a:pt x="12382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3" name="Freeform: Shape 1912">
              <a:extLst>
                <a:ext uri="{FF2B5EF4-FFF2-40B4-BE49-F238E27FC236}">
                  <a16:creationId xmlns:a16="http://schemas.microsoft.com/office/drawing/2014/main" id="{DC3601BC-0960-431E-8922-9F73AF21A967}"/>
                </a:ext>
              </a:extLst>
            </p:cNvPr>
            <p:cNvSpPr/>
            <p:nvPr/>
          </p:nvSpPr>
          <p:spPr>
            <a:xfrm>
              <a:off x="6129963" y="5293707"/>
              <a:ext cx="1905" cy="2857"/>
            </a:xfrm>
            <a:custGeom>
              <a:avLst/>
              <a:gdLst>
                <a:gd name="connsiteX0" fmla="*/ 953 w 1905"/>
                <a:gd name="connsiteY0" fmla="*/ 1905 h 2857"/>
                <a:gd name="connsiteX1" fmla="*/ 953 w 1905"/>
                <a:gd name="connsiteY1" fmla="*/ 0 h 2857"/>
                <a:gd name="connsiteX2" fmla="*/ 0 w 1905"/>
                <a:gd name="connsiteY2" fmla="*/ 2858 h 2857"/>
                <a:gd name="connsiteX3" fmla="*/ 1905 w 1905"/>
                <a:gd name="connsiteY3" fmla="*/ 2858 h 2857"/>
                <a:gd name="connsiteX4" fmla="*/ 953 w 1905"/>
                <a:gd name="connsiteY4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857">
                  <a:moveTo>
                    <a:pt x="953" y="1905"/>
                  </a:moveTo>
                  <a:lnTo>
                    <a:pt x="953" y="0"/>
                  </a:lnTo>
                  <a:lnTo>
                    <a:pt x="0" y="2858"/>
                  </a:lnTo>
                  <a:lnTo>
                    <a:pt x="1905" y="2858"/>
                  </a:lnTo>
                  <a:cubicBezTo>
                    <a:pt x="1905" y="1905"/>
                    <a:pt x="953" y="1905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4" name="Freeform: Shape 1913">
              <a:extLst>
                <a:ext uri="{FF2B5EF4-FFF2-40B4-BE49-F238E27FC236}">
                  <a16:creationId xmlns:a16="http://schemas.microsoft.com/office/drawing/2014/main" id="{DF40F994-7C59-4BA8-AECB-DF887F1BB405}"/>
                </a:ext>
              </a:extLst>
            </p:cNvPr>
            <p:cNvSpPr/>
            <p:nvPr/>
          </p:nvSpPr>
          <p:spPr>
            <a:xfrm>
              <a:off x="6118110" y="5294265"/>
              <a:ext cx="2328" cy="3252"/>
            </a:xfrm>
            <a:custGeom>
              <a:avLst/>
              <a:gdLst>
                <a:gd name="connsiteX0" fmla="*/ 2328 w 2328"/>
                <a:gd name="connsiteY0" fmla="*/ 1347 h 3252"/>
                <a:gd name="connsiteX1" fmla="*/ 423 w 2328"/>
                <a:gd name="connsiteY1" fmla="*/ 395 h 3252"/>
                <a:gd name="connsiteX2" fmla="*/ 423 w 2328"/>
                <a:gd name="connsiteY2" fmla="*/ 3252 h 3252"/>
                <a:gd name="connsiteX3" fmla="*/ 2328 w 2328"/>
                <a:gd name="connsiteY3" fmla="*/ 1347 h 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3252">
                  <a:moveTo>
                    <a:pt x="2328" y="1347"/>
                  </a:moveTo>
                  <a:cubicBezTo>
                    <a:pt x="2328" y="395"/>
                    <a:pt x="1376" y="-558"/>
                    <a:pt x="423" y="395"/>
                  </a:cubicBezTo>
                  <a:cubicBezTo>
                    <a:pt x="423" y="1347"/>
                    <a:pt x="-529" y="2300"/>
                    <a:pt x="423" y="3252"/>
                  </a:cubicBezTo>
                  <a:cubicBezTo>
                    <a:pt x="423" y="1347"/>
                    <a:pt x="1376" y="2300"/>
                    <a:pt x="2328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5" name="Freeform: Shape 1914">
              <a:extLst>
                <a:ext uri="{FF2B5EF4-FFF2-40B4-BE49-F238E27FC236}">
                  <a16:creationId xmlns:a16="http://schemas.microsoft.com/office/drawing/2014/main" id="{6865FE6E-AD56-467F-9B0C-042B9D024CCE}"/>
                </a:ext>
              </a:extLst>
            </p:cNvPr>
            <p:cNvSpPr/>
            <p:nvPr/>
          </p:nvSpPr>
          <p:spPr>
            <a:xfrm>
              <a:off x="6119486" y="5295613"/>
              <a:ext cx="3810" cy="5715"/>
            </a:xfrm>
            <a:custGeom>
              <a:avLst/>
              <a:gdLst>
                <a:gd name="connsiteX0" fmla="*/ 2858 w 3810"/>
                <a:gd name="connsiteY0" fmla="*/ 5715 h 5715"/>
                <a:gd name="connsiteX1" fmla="*/ 3810 w 3810"/>
                <a:gd name="connsiteY1" fmla="*/ 5715 h 5715"/>
                <a:gd name="connsiteX2" fmla="*/ 2858 w 3810"/>
                <a:gd name="connsiteY2" fmla="*/ 0 h 5715"/>
                <a:gd name="connsiteX3" fmla="*/ 952 w 3810"/>
                <a:gd name="connsiteY3" fmla="*/ 2857 h 5715"/>
                <a:gd name="connsiteX4" fmla="*/ 0 w 3810"/>
                <a:gd name="connsiteY4" fmla="*/ 953 h 5715"/>
                <a:gd name="connsiteX5" fmla="*/ 2858 w 3810"/>
                <a:gd name="connsiteY5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" h="5715">
                  <a:moveTo>
                    <a:pt x="2858" y="5715"/>
                  </a:moveTo>
                  <a:lnTo>
                    <a:pt x="3810" y="5715"/>
                  </a:lnTo>
                  <a:cubicBezTo>
                    <a:pt x="2858" y="2857"/>
                    <a:pt x="4763" y="1905"/>
                    <a:pt x="2858" y="0"/>
                  </a:cubicBezTo>
                  <a:cubicBezTo>
                    <a:pt x="2858" y="2857"/>
                    <a:pt x="1905" y="0"/>
                    <a:pt x="952" y="2857"/>
                  </a:cubicBezTo>
                  <a:cubicBezTo>
                    <a:pt x="952" y="2857"/>
                    <a:pt x="952" y="1905"/>
                    <a:pt x="0" y="953"/>
                  </a:cubicBezTo>
                  <a:cubicBezTo>
                    <a:pt x="0" y="3810"/>
                    <a:pt x="4763" y="3810"/>
                    <a:pt x="285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6" name="Freeform: Shape 1915">
              <a:extLst>
                <a:ext uri="{FF2B5EF4-FFF2-40B4-BE49-F238E27FC236}">
                  <a16:creationId xmlns:a16="http://schemas.microsoft.com/office/drawing/2014/main" id="{08321CC3-DF3B-47FF-917D-BAF2175CCD76}"/>
                </a:ext>
              </a:extLst>
            </p:cNvPr>
            <p:cNvSpPr/>
            <p:nvPr/>
          </p:nvSpPr>
          <p:spPr>
            <a:xfrm>
              <a:off x="6120438" y="5295613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7" name="Freeform: Shape 1916">
              <a:extLst>
                <a:ext uri="{FF2B5EF4-FFF2-40B4-BE49-F238E27FC236}">
                  <a16:creationId xmlns:a16="http://schemas.microsoft.com/office/drawing/2014/main" id="{ED0E3331-1CD3-41AD-BC22-36BD8A5F87EC}"/>
                </a:ext>
              </a:extLst>
            </p:cNvPr>
            <p:cNvSpPr/>
            <p:nvPr/>
          </p:nvSpPr>
          <p:spPr>
            <a:xfrm>
              <a:off x="6125201" y="528323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8" name="Freeform: Shape 1917">
              <a:extLst>
                <a:ext uri="{FF2B5EF4-FFF2-40B4-BE49-F238E27FC236}">
                  <a16:creationId xmlns:a16="http://schemas.microsoft.com/office/drawing/2014/main" id="{55B31C5A-0E4F-4982-8892-F40D2D9A2242}"/>
                </a:ext>
              </a:extLst>
            </p:cNvPr>
            <p:cNvSpPr/>
            <p:nvPr/>
          </p:nvSpPr>
          <p:spPr>
            <a:xfrm>
              <a:off x="6118534" y="5287569"/>
              <a:ext cx="1904" cy="3280"/>
            </a:xfrm>
            <a:custGeom>
              <a:avLst/>
              <a:gdLst>
                <a:gd name="connsiteX0" fmla="*/ 1905 w 1904"/>
                <a:gd name="connsiteY0" fmla="*/ 423 h 3280"/>
                <a:gd name="connsiteX1" fmla="*/ 0 w 1904"/>
                <a:gd name="connsiteY1" fmla="*/ 423 h 3280"/>
                <a:gd name="connsiteX2" fmla="*/ 1905 w 1904"/>
                <a:gd name="connsiteY2" fmla="*/ 3281 h 3280"/>
                <a:gd name="connsiteX3" fmla="*/ 1905 w 1904"/>
                <a:gd name="connsiteY3" fmla="*/ 423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280">
                  <a:moveTo>
                    <a:pt x="1905" y="423"/>
                  </a:moveTo>
                  <a:cubicBezTo>
                    <a:pt x="952" y="-529"/>
                    <a:pt x="952" y="423"/>
                    <a:pt x="0" y="423"/>
                  </a:cubicBezTo>
                  <a:lnTo>
                    <a:pt x="1905" y="3281"/>
                  </a:lnTo>
                  <a:cubicBezTo>
                    <a:pt x="1905" y="1376"/>
                    <a:pt x="1905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9" name="Freeform: Shape 1918">
              <a:extLst>
                <a:ext uri="{FF2B5EF4-FFF2-40B4-BE49-F238E27FC236}">
                  <a16:creationId xmlns:a16="http://schemas.microsoft.com/office/drawing/2014/main" id="{D34A85DF-2DDB-4D29-A66B-46935D5B85EB}"/>
                </a:ext>
              </a:extLst>
            </p:cNvPr>
            <p:cNvSpPr/>
            <p:nvPr/>
          </p:nvSpPr>
          <p:spPr>
            <a:xfrm>
              <a:off x="5893744" y="4690061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0" name="Freeform: Shape 1919">
              <a:extLst>
                <a:ext uri="{FF2B5EF4-FFF2-40B4-BE49-F238E27FC236}">
                  <a16:creationId xmlns:a16="http://schemas.microsoft.com/office/drawing/2014/main" id="{27E6A51A-1340-486A-BC3F-6F5284C24A25}"/>
                </a:ext>
              </a:extLst>
            </p:cNvPr>
            <p:cNvSpPr/>
            <p:nvPr/>
          </p:nvSpPr>
          <p:spPr>
            <a:xfrm>
              <a:off x="5897353" y="4686013"/>
              <a:ext cx="871" cy="846"/>
            </a:xfrm>
            <a:custGeom>
              <a:avLst/>
              <a:gdLst>
                <a:gd name="connsiteX0" fmla="*/ 200 w 871"/>
                <a:gd name="connsiteY0" fmla="*/ 0 h 846"/>
                <a:gd name="connsiteX1" fmla="*/ 200 w 871"/>
                <a:gd name="connsiteY1" fmla="*/ 0 h 846"/>
                <a:gd name="connsiteX2" fmla="*/ 200 w 871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1" h="846">
                  <a:moveTo>
                    <a:pt x="200" y="0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2105" y="1905"/>
                    <a:pt x="-752" y="0"/>
                    <a:pt x="2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1" name="Freeform: Shape 1920">
              <a:extLst>
                <a:ext uri="{FF2B5EF4-FFF2-40B4-BE49-F238E27FC236}">
                  <a16:creationId xmlns:a16="http://schemas.microsoft.com/office/drawing/2014/main" id="{986389DE-F63C-4430-8B5A-415CABAED131}"/>
                </a:ext>
              </a:extLst>
            </p:cNvPr>
            <p:cNvSpPr/>
            <p:nvPr/>
          </p:nvSpPr>
          <p:spPr>
            <a:xfrm>
              <a:off x="5889934" y="4685618"/>
              <a:ext cx="9525" cy="1347"/>
            </a:xfrm>
            <a:custGeom>
              <a:avLst/>
              <a:gdLst>
                <a:gd name="connsiteX0" fmla="*/ 0 w 9525"/>
                <a:gd name="connsiteY0" fmla="*/ 1347 h 1347"/>
                <a:gd name="connsiteX1" fmla="*/ 0 w 9525"/>
                <a:gd name="connsiteY1" fmla="*/ 395 h 1347"/>
                <a:gd name="connsiteX2" fmla="*/ 0 w 9525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347">
                  <a:moveTo>
                    <a:pt x="0" y="1347"/>
                  </a:moveTo>
                  <a:cubicBezTo>
                    <a:pt x="0" y="395"/>
                    <a:pt x="0" y="395"/>
                    <a:pt x="0" y="395"/>
                  </a:cubicBezTo>
                  <a:cubicBezTo>
                    <a:pt x="0" y="-558"/>
                    <a:pt x="0" y="395"/>
                    <a:pt x="0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2" name="Freeform: Shape 1921">
              <a:extLst>
                <a:ext uri="{FF2B5EF4-FFF2-40B4-BE49-F238E27FC236}">
                  <a16:creationId xmlns:a16="http://schemas.microsoft.com/office/drawing/2014/main" id="{D0E77E33-80C0-448C-AD96-9B9FCC60EE20}"/>
                </a:ext>
              </a:extLst>
            </p:cNvPr>
            <p:cNvSpPr/>
            <p:nvPr/>
          </p:nvSpPr>
          <p:spPr>
            <a:xfrm>
              <a:off x="5872789" y="4727922"/>
              <a:ext cx="1905" cy="3414"/>
            </a:xfrm>
            <a:custGeom>
              <a:avLst/>
              <a:gdLst>
                <a:gd name="connsiteX0" fmla="*/ 0 w 1905"/>
                <a:gd name="connsiteY0" fmla="*/ 1905 h 3414"/>
                <a:gd name="connsiteX1" fmla="*/ 1905 w 1905"/>
                <a:gd name="connsiteY1" fmla="*/ 1905 h 3414"/>
                <a:gd name="connsiteX2" fmla="*/ 0 w 1905"/>
                <a:gd name="connsiteY2" fmla="*/ 1905 h 3414"/>
                <a:gd name="connsiteX3" fmla="*/ 952 w 1905"/>
                <a:gd name="connsiteY3" fmla="*/ 0 h 3414"/>
                <a:gd name="connsiteX4" fmla="*/ 0 w 1905"/>
                <a:gd name="connsiteY4" fmla="*/ 1905 h 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414">
                  <a:moveTo>
                    <a:pt x="0" y="1905"/>
                  </a:moveTo>
                  <a:cubicBezTo>
                    <a:pt x="0" y="2858"/>
                    <a:pt x="1905" y="4763"/>
                    <a:pt x="1905" y="1905"/>
                  </a:cubicBezTo>
                  <a:lnTo>
                    <a:pt x="0" y="1905"/>
                  </a:lnTo>
                  <a:lnTo>
                    <a:pt x="952" y="0"/>
                  </a:lnTo>
                  <a:cubicBezTo>
                    <a:pt x="952" y="0"/>
                    <a:pt x="952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3" name="Freeform: Shape 1922">
              <a:extLst>
                <a:ext uri="{FF2B5EF4-FFF2-40B4-BE49-F238E27FC236}">
                  <a16:creationId xmlns:a16="http://schemas.microsoft.com/office/drawing/2014/main" id="{94DB04C5-B68B-4475-BAE7-F20C33C77240}"/>
                </a:ext>
              </a:extLst>
            </p:cNvPr>
            <p:cNvSpPr/>
            <p:nvPr/>
          </p:nvSpPr>
          <p:spPr>
            <a:xfrm>
              <a:off x="5870884" y="4726970"/>
              <a:ext cx="1905" cy="1347"/>
            </a:xfrm>
            <a:custGeom>
              <a:avLst/>
              <a:gdLst>
                <a:gd name="connsiteX0" fmla="*/ 1905 w 1905"/>
                <a:gd name="connsiteY0" fmla="*/ 0 h 1347"/>
                <a:gd name="connsiteX1" fmla="*/ 0 w 1905"/>
                <a:gd name="connsiteY1" fmla="*/ 953 h 1347"/>
                <a:gd name="connsiteX2" fmla="*/ 1905 w 1905"/>
                <a:gd name="connsiteY2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347">
                  <a:moveTo>
                    <a:pt x="1905" y="0"/>
                  </a:moveTo>
                  <a:lnTo>
                    <a:pt x="0" y="953"/>
                  </a:lnTo>
                  <a:cubicBezTo>
                    <a:pt x="952" y="1905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4" name="Freeform: Shape 1923">
              <a:extLst>
                <a:ext uri="{FF2B5EF4-FFF2-40B4-BE49-F238E27FC236}">
                  <a16:creationId xmlns:a16="http://schemas.microsoft.com/office/drawing/2014/main" id="{DC6F40F5-3A9F-46B8-9211-100997917106}"/>
                </a:ext>
              </a:extLst>
            </p:cNvPr>
            <p:cNvSpPr/>
            <p:nvPr/>
          </p:nvSpPr>
          <p:spPr>
            <a:xfrm>
              <a:off x="5887076" y="4683155"/>
              <a:ext cx="1905" cy="4762"/>
            </a:xfrm>
            <a:custGeom>
              <a:avLst/>
              <a:gdLst>
                <a:gd name="connsiteX0" fmla="*/ 952 w 1905"/>
                <a:gd name="connsiteY0" fmla="*/ 0 h 4762"/>
                <a:gd name="connsiteX1" fmla="*/ 0 w 1905"/>
                <a:gd name="connsiteY1" fmla="*/ 3810 h 4762"/>
                <a:gd name="connsiteX2" fmla="*/ 952 w 1905"/>
                <a:gd name="connsiteY2" fmla="*/ 4763 h 4762"/>
                <a:gd name="connsiteX3" fmla="*/ 1905 w 1905"/>
                <a:gd name="connsiteY3" fmla="*/ 1905 h 4762"/>
                <a:gd name="connsiteX4" fmla="*/ 952 w 1905"/>
                <a:gd name="connsiteY4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4762">
                  <a:moveTo>
                    <a:pt x="952" y="0"/>
                  </a:moveTo>
                  <a:cubicBezTo>
                    <a:pt x="-953" y="0"/>
                    <a:pt x="1905" y="4763"/>
                    <a:pt x="0" y="3810"/>
                  </a:cubicBezTo>
                  <a:cubicBezTo>
                    <a:pt x="0" y="3810"/>
                    <a:pt x="952" y="3810"/>
                    <a:pt x="952" y="4763"/>
                  </a:cubicBezTo>
                  <a:cubicBezTo>
                    <a:pt x="952" y="3810"/>
                    <a:pt x="1905" y="1905"/>
                    <a:pt x="1905" y="1905"/>
                  </a:cubicBezTo>
                  <a:cubicBezTo>
                    <a:pt x="1905" y="952"/>
                    <a:pt x="0" y="190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5" name="Freeform: Shape 1924">
              <a:extLst>
                <a:ext uri="{FF2B5EF4-FFF2-40B4-BE49-F238E27FC236}">
                  <a16:creationId xmlns:a16="http://schemas.microsoft.com/office/drawing/2014/main" id="{E1F2ACAA-76A6-4413-89AD-C90E77514447}"/>
                </a:ext>
              </a:extLst>
            </p:cNvPr>
            <p:cNvSpPr/>
            <p:nvPr/>
          </p:nvSpPr>
          <p:spPr>
            <a:xfrm>
              <a:off x="5865169" y="4720303"/>
              <a:ext cx="1904" cy="2857"/>
            </a:xfrm>
            <a:custGeom>
              <a:avLst/>
              <a:gdLst>
                <a:gd name="connsiteX0" fmla="*/ 1905 w 1904"/>
                <a:gd name="connsiteY0" fmla="*/ 2857 h 2857"/>
                <a:gd name="connsiteX1" fmla="*/ 1905 w 1904"/>
                <a:gd name="connsiteY1" fmla="*/ 0 h 2857"/>
                <a:gd name="connsiteX2" fmla="*/ 0 w 1904"/>
                <a:gd name="connsiteY2" fmla="*/ 953 h 2857"/>
                <a:gd name="connsiteX3" fmla="*/ 1905 w 1904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857">
                  <a:moveTo>
                    <a:pt x="1905" y="2857"/>
                  </a:moveTo>
                  <a:lnTo>
                    <a:pt x="1905" y="0"/>
                  </a:lnTo>
                  <a:lnTo>
                    <a:pt x="0" y="953"/>
                  </a:lnTo>
                  <a:cubicBezTo>
                    <a:pt x="952" y="1905"/>
                    <a:pt x="1905" y="1905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6" name="Freeform: Shape 1925">
              <a:extLst>
                <a:ext uri="{FF2B5EF4-FFF2-40B4-BE49-F238E27FC236}">
                  <a16:creationId xmlns:a16="http://schemas.microsoft.com/office/drawing/2014/main" id="{5D4B1902-0C8B-4270-AC76-BBA5C2BB3AA4}"/>
                </a:ext>
              </a:extLst>
            </p:cNvPr>
            <p:cNvSpPr/>
            <p:nvPr/>
          </p:nvSpPr>
          <p:spPr>
            <a:xfrm>
              <a:off x="5869931" y="4706015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7" name="Freeform: Shape 1926">
              <a:extLst>
                <a:ext uri="{FF2B5EF4-FFF2-40B4-BE49-F238E27FC236}">
                  <a16:creationId xmlns:a16="http://schemas.microsoft.com/office/drawing/2014/main" id="{B0198D92-53FE-476A-8EA0-5D20CD2ED5A6}"/>
                </a:ext>
              </a:extLst>
            </p:cNvPr>
            <p:cNvSpPr/>
            <p:nvPr/>
          </p:nvSpPr>
          <p:spPr>
            <a:xfrm>
              <a:off x="5865169" y="4692488"/>
              <a:ext cx="5714" cy="8764"/>
            </a:xfrm>
            <a:custGeom>
              <a:avLst/>
              <a:gdLst>
                <a:gd name="connsiteX0" fmla="*/ 1905 w 5714"/>
                <a:gd name="connsiteY0" fmla="*/ 3049 h 8764"/>
                <a:gd name="connsiteX1" fmla="*/ 952 w 5714"/>
                <a:gd name="connsiteY1" fmla="*/ 1144 h 8764"/>
                <a:gd name="connsiteX2" fmla="*/ 3810 w 5714"/>
                <a:gd name="connsiteY2" fmla="*/ 2097 h 8764"/>
                <a:gd name="connsiteX3" fmla="*/ 3810 w 5714"/>
                <a:gd name="connsiteY3" fmla="*/ 7812 h 8764"/>
                <a:gd name="connsiteX4" fmla="*/ 5715 w 5714"/>
                <a:gd name="connsiteY4" fmla="*/ 8764 h 8764"/>
                <a:gd name="connsiteX5" fmla="*/ 3810 w 5714"/>
                <a:gd name="connsiteY5" fmla="*/ 1144 h 8764"/>
                <a:gd name="connsiteX6" fmla="*/ 0 w 5714"/>
                <a:gd name="connsiteY6" fmla="*/ 192 h 8764"/>
                <a:gd name="connsiteX7" fmla="*/ 1905 w 5714"/>
                <a:gd name="connsiteY7" fmla="*/ 3049 h 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" h="8764">
                  <a:moveTo>
                    <a:pt x="1905" y="3049"/>
                  </a:moveTo>
                  <a:lnTo>
                    <a:pt x="952" y="1144"/>
                  </a:lnTo>
                  <a:cubicBezTo>
                    <a:pt x="1905" y="1144"/>
                    <a:pt x="2857" y="192"/>
                    <a:pt x="3810" y="2097"/>
                  </a:cubicBezTo>
                  <a:cubicBezTo>
                    <a:pt x="3810" y="4002"/>
                    <a:pt x="5715" y="7812"/>
                    <a:pt x="3810" y="7812"/>
                  </a:cubicBezTo>
                  <a:lnTo>
                    <a:pt x="5715" y="8764"/>
                  </a:lnTo>
                  <a:cubicBezTo>
                    <a:pt x="3810" y="7812"/>
                    <a:pt x="3810" y="3049"/>
                    <a:pt x="3810" y="1144"/>
                  </a:cubicBezTo>
                  <a:lnTo>
                    <a:pt x="0" y="192"/>
                  </a:lnTo>
                  <a:cubicBezTo>
                    <a:pt x="952" y="-761"/>
                    <a:pt x="952" y="2097"/>
                    <a:pt x="1905" y="3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8" name="Freeform: Shape 1927">
              <a:extLst>
                <a:ext uri="{FF2B5EF4-FFF2-40B4-BE49-F238E27FC236}">
                  <a16:creationId xmlns:a16="http://schemas.microsoft.com/office/drawing/2014/main" id="{A2211BF5-D9FA-4242-A9E8-1C2D5D3B6F73}"/>
                </a:ext>
              </a:extLst>
            </p:cNvPr>
            <p:cNvSpPr/>
            <p:nvPr/>
          </p:nvSpPr>
          <p:spPr>
            <a:xfrm>
              <a:off x="5871836" y="4692486"/>
              <a:ext cx="1905" cy="2740"/>
            </a:xfrm>
            <a:custGeom>
              <a:avLst/>
              <a:gdLst>
                <a:gd name="connsiteX0" fmla="*/ 0 w 1905"/>
                <a:gd name="connsiteY0" fmla="*/ 194 h 2740"/>
                <a:gd name="connsiteX1" fmla="*/ 1905 w 1905"/>
                <a:gd name="connsiteY1" fmla="*/ 2099 h 2740"/>
                <a:gd name="connsiteX2" fmla="*/ 0 w 1905"/>
                <a:gd name="connsiteY2" fmla="*/ 194 h 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740">
                  <a:moveTo>
                    <a:pt x="0" y="194"/>
                  </a:moveTo>
                  <a:cubicBezTo>
                    <a:pt x="0" y="1147"/>
                    <a:pt x="953" y="4004"/>
                    <a:pt x="1905" y="2099"/>
                  </a:cubicBezTo>
                  <a:cubicBezTo>
                    <a:pt x="0" y="2099"/>
                    <a:pt x="953" y="-758"/>
                    <a:pt x="0" y="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9" name="Freeform: Shape 1928">
              <a:extLst>
                <a:ext uri="{FF2B5EF4-FFF2-40B4-BE49-F238E27FC236}">
                  <a16:creationId xmlns:a16="http://schemas.microsoft.com/office/drawing/2014/main" id="{D0382E30-AD42-4DCD-A362-211A937E46F7}"/>
                </a:ext>
              </a:extLst>
            </p:cNvPr>
            <p:cNvSpPr/>
            <p:nvPr/>
          </p:nvSpPr>
          <p:spPr>
            <a:xfrm>
              <a:off x="5862311" y="4695538"/>
              <a:ext cx="7224" cy="7745"/>
            </a:xfrm>
            <a:custGeom>
              <a:avLst/>
              <a:gdLst>
                <a:gd name="connsiteX0" fmla="*/ 5715 w 7224"/>
                <a:gd name="connsiteY0" fmla="*/ 7620 h 7745"/>
                <a:gd name="connsiteX1" fmla="*/ 5715 w 7224"/>
                <a:gd name="connsiteY1" fmla="*/ 2857 h 7745"/>
                <a:gd name="connsiteX2" fmla="*/ 3810 w 7224"/>
                <a:gd name="connsiteY2" fmla="*/ 4763 h 7745"/>
                <a:gd name="connsiteX3" fmla="*/ 953 w 7224"/>
                <a:gd name="connsiteY3" fmla="*/ 0 h 7745"/>
                <a:gd name="connsiteX4" fmla="*/ 1905 w 7224"/>
                <a:gd name="connsiteY4" fmla="*/ 2857 h 7745"/>
                <a:gd name="connsiteX5" fmla="*/ 0 w 7224"/>
                <a:gd name="connsiteY5" fmla="*/ 3810 h 7745"/>
                <a:gd name="connsiteX6" fmla="*/ 0 w 7224"/>
                <a:gd name="connsiteY6" fmla="*/ 6668 h 7745"/>
                <a:gd name="connsiteX7" fmla="*/ 5715 w 7224"/>
                <a:gd name="connsiteY7" fmla="*/ 7620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24" h="7745">
                  <a:moveTo>
                    <a:pt x="5715" y="7620"/>
                  </a:moveTo>
                  <a:cubicBezTo>
                    <a:pt x="8573" y="8572"/>
                    <a:pt x="6668" y="3810"/>
                    <a:pt x="5715" y="2857"/>
                  </a:cubicBezTo>
                  <a:cubicBezTo>
                    <a:pt x="4763" y="3810"/>
                    <a:pt x="2858" y="3810"/>
                    <a:pt x="3810" y="4763"/>
                  </a:cubicBezTo>
                  <a:cubicBezTo>
                    <a:pt x="1905" y="3810"/>
                    <a:pt x="2858" y="953"/>
                    <a:pt x="953" y="0"/>
                  </a:cubicBezTo>
                  <a:lnTo>
                    <a:pt x="1905" y="2857"/>
                  </a:lnTo>
                  <a:lnTo>
                    <a:pt x="0" y="3810"/>
                  </a:lnTo>
                  <a:cubicBezTo>
                    <a:pt x="953" y="4763"/>
                    <a:pt x="0" y="5715"/>
                    <a:pt x="0" y="6668"/>
                  </a:cubicBezTo>
                  <a:cubicBezTo>
                    <a:pt x="953" y="9525"/>
                    <a:pt x="2858" y="3810"/>
                    <a:pt x="5715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0" name="Freeform: Shape 1929">
              <a:extLst>
                <a:ext uri="{FF2B5EF4-FFF2-40B4-BE49-F238E27FC236}">
                  <a16:creationId xmlns:a16="http://schemas.microsoft.com/office/drawing/2014/main" id="{7B16B26E-7A05-44C8-83BA-6B081B42550B}"/>
                </a:ext>
              </a:extLst>
            </p:cNvPr>
            <p:cNvSpPr/>
            <p:nvPr/>
          </p:nvSpPr>
          <p:spPr>
            <a:xfrm>
              <a:off x="5868026" y="4696490"/>
              <a:ext cx="952" cy="1607"/>
            </a:xfrm>
            <a:custGeom>
              <a:avLst/>
              <a:gdLst>
                <a:gd name="connsiteX0" fmla="*/ 952 w 952"/>
                <a:gd name="connsiteY0" fmla="*/ 953 h 1607"/>
                <a:gd name="connsiteX1" fmla="*/ 0 w 952"/>
                <a:gd name="connsiteY1" fmla="*/ 0 h 1607"/>
                <a:gd name="connsiteX2" fmla="*/ 952 w 952"/>
                <a:gd name="connsiteY2" fmla="*/ 953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607">
                  <a:moveTo>
                    <a:pt x="952" y="953"/>
                  </a:moveTo>
                  <a:cubicBezTo>
                    <a:pt x="952" y="0"/>
                    <a:pt x="0" y="0"/>
                    <a:pt x="0" y="0"/>
                  </a:cubicBezTo>
                  <a:cubicBezTo>
                    <a:pt x="0" y="0"/>
                    <a:pt x="0" y="2857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1" name="Freeform: Shape 1930">
              <a:extLst>
                <a:ext uri="{FF2B5EF4-FFF2-40B4-BE49-F238E27FC236}">
                  <a16:creationId xmlns:a16="http://schemas.microsoft.com/office/drawing/2014/main" id="{3CBF7DB9-7191-4F24-9BAE-AA19645F679A}"/>
                </a:ext>
              </a:extLst>
            </p:cNvPr>
            <p:cNvSpPr/>
            <p:nvPr/>
          </p:nvSpPr>
          <p:spPr>
            <a:xfrm>
              <a:off x="5868026" y="4684107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1905 w 1905"/>
                <a:gd name="connsiteY1" fmla="*/ 0 h 9525"/>
                <a:gd name="connsiteX2" fmla="*/ 0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2" name="Freeform: Shape 1931">
              <a:extLst>
                <a:ext uri="{FF2B5EF4-FFF2-40B4-BE49-F238E27FC236}">
                  <a16:creationId xmlns:a16="http://schemas.microsoft.com/office/drawing/2014/main" id="{83197905-60B8-43B4-A6C9-091C6DDED733}"/>
                </a:ext>
              </a:extLst>
            </p:cNvPr>
            <p:cNvSpPr/>
            <p:nvPr/>
          </p:nvSpPr>
          <p:spPr>
            <a:xfrm>
              <a:off x="5862311" y="4692680"/>
              <a:ext cx="952" cy="2857"/>
            </a:xfrm>
            <a:custGeom>
              <a:avLst/>
              <a:gdLst>
                <a:gd name="connsiteX0" fmla="*/ 0 w 952"/>
                <a:gd name="connsiteY0" fmla="*/ 952 h 2857"/>
                <a:gd name="connsiteX1" fmla="*/ 953 w 952"/>
                <a:gd name="connsiteY1" fmla="*/ 2857 h 2857"/>
                <a:gd name="connsiteX2" fmla="*/ 953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0" y="952"/>
                  </a:moveTo>
                  <a:lnTo>
                    <a:pt x="953" y="2857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3" name="Freeform: Shape 1932">
              <a:extLst>
                <a:ext uri="{FF2B5EF4-FFF2-40B4-BE49-F238E27FC236}">
                  <a16:creationId xmlns:a16="http://schemas.microsoft.com/office/drawing/2014/main" id="{5323D019-79E4-4BF4-93F1-E603D37D988E}"/>
                </a:ext>
              </a:extLst>
            </p:cNvPr>
            <p:cNvSpPr/>
            <p:nvPr/>
          </p:nvSpPr>
          <p:spPr>
            <a:xfrm>
              <a:off x="5858501" y="4699347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2 w 952"/>
                <a:gd name="connsiteY1" fmla="*/ 1905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cubicBezTo>
                    <a:pt x="0" y="953"/>
                    <a:pt x="0" y="1905"/>
                    <a:pt x="952" y="1905"/>
                  </a:cubicBezTo>
                  <a:cubicBezTo>
                    <a:pt x="952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4" name="Freeform: Shape 1933">
              <a:extLst>
                <a:ext uri="{FF2B5EF4-FFF2-40B4-BE49-F238E27FC236}">
                  <a16:creationId xmlns:a16="http://schemas.microsoft.com/office/drawing/2014/main" id="{68EA135B-E268-4D04-8A74-6AA96F6EADCB}"/>
                </a:ext>
              </a:extLst>
            </p:cNvPr>
            <p:cNvSpPr/>
            <p:nvPr/>
          </p:nvSpPr>
          <p:spPr>
            <a:xfrm>
              <a:off x="5845166" y="4699195"/>
              <a:ext cx="6138" cy="5867"/>
            </a:xfrm>
            <a:custGeom>
              <a:avLst/>
              <a:gdLst>
                <a:gd name="connsiteX0" fmla="*/ 1905 w 6138"/>
                <a:gd name="connsiteY0" fmla="*/ 153 h 5867"/>
                <a:gd name="connsiteX1" fmla="*/ 953 w 6138"/>
                <a:gd name="connsiteY1" fmla="*/ 2058 h 5867"/>
                <a:gd name="connsiteX2" fmla="*/ 0 w 6138"/>
                <a:gd name="connsiteY2" fmla="*/ 1105 h 5867"/>
                <a:gd name="connsiteX3" fmla="*/ 953 w 6138"/>
                <a:gd name="connsiteY3" fmla="*/ 3963 h 5867"/>
                <a:gd name="connsiteX4" fmla="*/ 4763 w 6138"/>
                <a:gd name="connsiteY4" fmla="*/ 5868 h 5867"/>
                <a:gd name="connsiteX5" fmla="*/ 4763 w 6138"/>
                <a:gd name="connsiteY5" fmla="*/ 3011 h 5867"/>
                <a:gd name="connsiteX6" fmla="*/ 5715 w 6138"/>
                <a:gd name="connsiteY6" fmla="*/ 3963 h 5867"/>
                <a:gd name="connsiteX7" fmla="*/ 5715 w 6138"/>
                <a:gd name="connsiteY7" fmla="*/ 1105 h 5867"/>
                <a:gd name="connsiteX8" fmla="*/ 4763 w 6138"/>
                <a:gd name="connsiteY8" fmla="*/ 3011 h 5867"/>
                <a:gd name="connsiteX9" fmla="*/ 1905 w 6138"/>
                <a:gd name="connsiteY9" fmla="*/ 153 h 5867"/>
                <a:gd name="connsiteX10" fmla="*/ 3810 w 6138"/>
                <a:gd name="connsiteY10" fmla="*/ 2058 h 5867"/>
                <a:gd name="connsiteX11" fmla="*/ 1905 w 6138"/>
                <a:gd name="connsiteY11" fmla="*/ 153 h 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38" h="5867">
                  <a:moveTo>
                    <a:pt x="1905" y="153"/>
                  </a:moveTo>
                  <a:lnTo>
                    <a:pt x="953" y="2058"/>
                  </a:lnTo>
                  <a:lnTo>
                    <a:pt x="0" y="1105"/>
                  </a:lnTo>
                  <a:lnTo>
                    <a:pt x="953" y="3963"/>
                  </a:lnTo>
                  <a:cubicBezTo>
                    <a:pt x="1905" y="2058"/>
                    <a:pt x="3810" y="4915"/>
                    <a:pt x="4763" y="5868"/>
                  </a:cubicBezTo>
                  <a:cubicBezTo>
                    <a:pt x="4763" y="4915"/>
                    <a:pt x="4763" y="3963"/>
                    <a:pt x="4763" y="3011"/>
                  </a:cubicBezTo>
                  <a:lnTo>
                    <a:pt x="5715" y="3963"/>
                  </a:lnTo>
                  <a:cubicBezTo>
                    <a:pt x="5715" y="3011"/>
                    <a:pt x="6668" y="2058"/>
                    <a:pt x="5715" y="1105"/>
                  </a:cubicBezTo>
                  <a:lnTo>
                    <a:pt x="4763" y="3011"/>
                  </a:lnTo>
                  <a:cubicBezTo>
                    <a:pt x="3810" y="3011"/>
                    <a:pt x="2857" y="-800"/>
                    <a:pt x="1905" y="153"/>
                  </a:cubicBezTo>
                  <a:lnTo>
                    <a:pt x="3810" y="2058"/>
                  </a:lnTo>
                  <a:cubicBezTo>
                    <a:pt x="1905" y="2058"/>
                    <a:pt x="1905" y="1105"/>
                    <a:pt x="1905" y="1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5" name="Freeform: Shape 1934">
              <a:extLst>
                <a:ext uri="{FF2B5EF4-FFF2-40B4-BE49-F238E27FC236}">
                  <a16:creationId xmlns:a16="http://schemas.microsoft.com/office/drawing/2014/main" id="{CA8C9EC0-3132-4D23-8814-ADDA76575C8B}"/>
                </a:ext>
              </a:extLst>
            </p:cNvPr>
            <p:cNvSpPr/>
            <p:nvPr/>
          </p:nvSpPr>
          <p:spPr>
            <a:xfrm>
              <a:off x="5833736" y="4727922"/>
              <a:ext cx="1905" cy="3054"/>
            </a:xfrm>
            <a:custGeom>
              <a:avLst/>
              <a:gdLst>
                <a:gd name="connsiteX0" fmla="*/ 1905 w 1905"/>
                <a:gd name="connsiteY0" fmla="*/ 1905 h 3054"/>
                <a:gd name="connsiteX1" fmla="*/ 953 w 1905"/>
                <a:gd name="connsiteY1" fmla="*/ 0 h 3054"/>
                <a:gd name="connsiteX2" fmla="*/ 0 w 1905"/>
                <a:gd name="connsiteY2" fmla="*/ 2858 h 3054"/>
                <a:gd name="connsiteX3" fmla="*/ 1905 w 1905"/>
                <a:gd name="connsiteY3" fmla="*/ 1905 h 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054">
                  <a:moveTo>
                    <a:pt x="1905" y="1905"/>
                  </a:moveTo>
                  <a:cubicBezTo>
                    <a:pt x="1905" y="953"/>
                    <a:pt x="953" y="953"/>
                    <a:pt x="953" y="0"/>
                  </a:cubicBezTo>
                  <a:lnTo>
                    <a:pt x="0" y="2858"/>
                  </a:lnTo>
                  <a:cubicBezTo>
                    <a:pt x="953" y="3810"/>
                    <a:pt x="0" y="953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6" name="Freeform: Shape 1935">
              <a:extLst>
                <a:ext uri="{FF2B5EF4-FFF2-40B4-BE49-F238E27FC236}">
                  <a16:creationId xmlns:a16="http://schemas.microsoft.com/office/drawing/2014/main" id="{690D7F71-E858-4FFD-BFC8-3670A9450C3E}"/>
                </a:ext>
              </a:extLst>
            </p:cNvPr>
            <p:cNvSpPr/>
            <p:nvPr/>
          </p:nvSpPr>
          <p:spPr>
            <a:xfrm>
              <a:off x="5835641" y="4722207"/>
              <a:ext cx="952" cy="1905"/>
            </a:xfrm>
            <a:custGeom>
              <a:avLst/>
              <a:gdLst>
                <a:gd name="connsiteX0" fmla="*/ 953 w 952"/>
                <a:gd name="connsiteY0" fmla="*/ 1905 h 1905"/>
                <a:gd name="connsiteX1" fmla="*/ 0 w 952"/>
                <a:gd name="connsiteY1" fmla="*/ 0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1905"/>
                  </a:moveTo>
                  <a:lnTo>
                    <a:pt x="0" y="0"/>
                  </a:lnTo>
                  <a:cubicBezTo>
                    <a:pt x="0" y="0"/>
                    <a:pt x="0" y="953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7" name="Freeform: Shape 1936">
              <a:extLst>
                <a:ext uri="{FF2B5EF4-FFF2-40B4-BE49-F238E27FC236}">
                  <a16:creationId xmlns:a16="http://schemas.microsoft.com/office/drawing/2014/main" id="{8E7567D7-2E27-41D6-926C-85911211225A}"/>
                </a:ext>
              </a:extLst>
            </p:cNvPr>
            <p:cNvSpPr/>
            <p:nvPr/>
          </p:nvSpPr>
          <p:spPr>
            <a:xfrm>
              <a:off x="5844771" y="4695538"/>
              <a:ext cx="1347" cy="2857"/>
            </a:xfrm>
            <a:custGeom>
              <a:avLst/>
              <a:gdLst>
                <a:gd name="connsiteX0" fmla="*/ 395 w 1347"/>
                <a:gd name="connsiteY0" fmla="*/ 0 h 2857"/>
                <a:gd name="connsiteX1" fmla="*/ 1347 w 1347"/>
                <a:gd name="connsiteY1" fmla="*/ 2857 h 2857"/>
                <a:gd name="connsiteX2" fmla="*/ 1347 w 1347"/>
                <a:gd name="connsiteY2" fmla="*/ 953 h 2857"/>
                <a:gd name="connsiteX3" fmla="*/ 395 w 1347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" h="2857">
                  <a:moveTo>
                    <a:pt x="395" y="0"/>
                  </a:moveTo>
                  <a:cubicBezTo>
                    <a:pt x="-558" y="0"/>
                    <a:pt x="395" y="2857"/>
                    <a:pt x="1347" y="2857"/>
                  </a:cubicBezTo>
                  <a:cubicBezTo>
                    <a:pt x="1347" y="1905"/>
                    <a:pt x="1347" y="1905"/>
                    <a:pt x="1347" y="953"/>
                  </a:cubicBezTo>
                  <a:lnTo>
                    <a:pt x="3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8" name="Freeform: Shape 1937">
              <a:extLst>
                <a:ext uri="{FF2B5EF4-FFF2-40B4-BE49-F238E27FC236}">
                  <a16:creationId xmlns:a16="http://schemas.microsoft.com/office/drawing/2014/main" id="{1B66AB46-5E9D-4E6F-870D-8D11EB7F5830}"/>
                </a:ext>
              </a:extLst>
            </p:cNvPr>
            <p:cNvSpPr/>
            <p:nvPr/>
          </p:nvSpPr>
          <p:spPr>
            <a:xfrm>
              <a:off x="5842838" y="4696490"/>
              <a:ext cx="1506" cy="3809"/>
            </a:xfrm>
            <a:custGeom>
              <a:avLst/>
              <a:gdLst>
                <a:gd name="connsiteX0" fmla="*/ 423 w 1506"/>
                <a:gd name="connsiteY0" fmla="*/ 0 h 3809"/>
                <a:gd name="connsiteX1" fmla="*/ 423 w 1506"/>
                <a:gd name="connsiteY1" fmla="*/ 3810 h 3809"/>
                <a:gd name="connsiteX2" fmla="*/ 423 w 1506"/>
                <a:gd name="connsiteY2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6" h="3809">
                  <a:moveTo>
                    <a:pt x="423" y="0"/>
                  </a:moveTo>
                  <a:cubicBezTo>
                    <a:pt x="423" y="953"/>
                    <a:pt x="-529" y="1905"/>
                    <a:pt x="423" y="3810"/>
                  </a:cubicBezTo>
                  <a:cubicBezTo>
                    <a:pt x="-529" y="1905"/>
                    <a:pt x="3281" y="2857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9" name="Freeform: Shape 1938">
              <a:extLst>
                <a:ext uri="{FF2B5EF4-FFF2-40B4-BE49-F238E27FC236}">
                  <a16:creationId xmlns:a16="http://schemas.microsoft.com/office/drawing/2014/main" id="{496E65B5-0035-4B1E-9EB2-5900497B1E4D}"/>
                </a:ext>
              </a:extLst>
            </p:cNvPr>
            <p:cNvSpPr/>
            <p:nvPr/>
          </p:nvSpPr>
          <p:spPr>
            <a:xfrm>
              <a:off x="5827069" y="4723008"/>
              <a:ext cx="2857" cy="2057"/>
            </a:xfrm>
            <a:custGeom>
              <a:avLst/>
              <a:gdLst>
                <a:gd name="connsiteX0" fmla="*/ 1905 w 2857"/>
                <a:gd name="connsiteY0" fmla="*/ 2058 h 2057"/>
                <a:gd name="connsiteX1" fmla="*/ 2857 w 2857"/>
                <a:gd name="connsiteY1" fmla="*/ 152 h 2057"/>
                <a:gd name="connsiteX2" fmla="*/ 0 w 2857"/>
                <a:gd name="connsiteY2" fmla="*/ 152 h 2057"/>
                <a:gd name="connsiteX3" fmla="*/ 1905 w 2857"/>
                <a:gd name="connsiteY3" fmla="*/ 2058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057">
                  <a:moveTo>
                    <a:pt x="1905" y="2058"/>
                  </a:moveTo>
                  <a:cubicBezTo>
                    <a:pt x="1905" y="1105"/>
                    <a:pt x="1905" y="152"/>
                    <a:pt x="2857" y="152"/>
                  </a:cubicBezTo>
                  <a:lnTo>
                    <a:pt x="0" y="152"/>
                  </a:lnTo>
                  <a:cubicBezTo>
                    <a:pt x="0" y="152"/>
                    <a:pt x="952" y="-800"/>
                    <a:pt x="1905" y="20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0" name="Freeform: Shape 1939">
              <a:extLst>
                <a:ext uri="{FF2B5EF4-FFF2-40B4-BE49-F238E27FC236}">
                  <a16:creationId xmlns:a16="http://schemas.microsoft.com/office/drawing/2014/main" id="{5CB2F11F-FF92-4A2F-9D77-DB211DE5351F}"/>
                </a:ext>
              </a:extLst>
            </p:cNvPr>
            <p:cNvSpPr/>
            <p:nvPr/>
          </p:nvSpPr>
          <p:spPr>
            <a:xfrm>
              <a:off x="5835641" y="4699877"/>
              <a:ext cx="2857" cy="2328"/>
            </a:xfrm>
            <a:custGeom>
              <a:avLst/>
              <a:gdLst>
                <a:gd name="connsiteX0" fmla="*/ 0 w 2857"/>
                <a:gd name="connsiteY0" fmla="*/ 423 h 2328"/>
                <a:gd name="connsiteX1" fmla="*/ 1905 w 2857"/>
                <a:gd name="connsiteY1" fmla="*/ 2328 h 2328"/>
                <a:gd name="connsiteX2" fmla="*/ 2857 w 2857"/>
                <a:gd name="connsiteY2" fmla="*/ 423 h 2328"/>
                <a:gd name="connsiteX3" fmla="*/ 0 w 2857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328">
                  <a:moveTo>
                    <a:pt x="0" y="423"/>
                  </a:moveTo>
                  <a:cubicBezTo>
                    <a:pt x="0" y="3281"/>
                    <a:pt x="1905" y="423"/>
                    <a:pt x="1905" y="2328"/>
                  </a:cubicBezTo>
                  <a:cubicBezTo>
                    <a:pt x="1905" y="423"/>
                    <a:pt x="2857" y="2328"/>
                    <a:pt x="2857" y="423"/>
                  </a:cubicBezTo>
                  <a:cubicBezTo>
                    <a:pt x="1905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1" name="Freeform: Shape 1940">
              <a:extLst>
                <a:ext uri="{FF2B5EF4-FFF2-40B4-BE49-F238E27FC236}">
                  <a16:creationId xmlns:a16="http://schemas.microsoft.com/office/drawing/2014/main" id="{599623B7-F002-4889-9D6C-D0323DF58E4B}"/>
                </a:ext>
              </a:extLst>
            </p:cNvPr>
            <p:cNvSpPr/>
            <p:nvPr/>
          </p:nvSpPr>
          <p:spPr>
            <a:xfrm>
              <a:off x="5824211" y="4706594"/>
              <a:ext cx="7620" cy="10293"/>
            </a:xfrm>
            <a:custGeom>
              <a:avLst/>
              <a:gdLst>
                <a:gd name="connsiteX0" fmla="*/ 2858 w 7620"/>
                <a:gd name="connsiteY0" fmla="*/ 374 h 10293"/>
                <a:gd name="connsiteX1" fmla="*/ 0 w 7620"/>
                <a:gd name="connsiteY1" fmla="*/ 2279 h 10293"/>
                <a:gd name="connsiteX2" fmla="*/ 1905 w 7620"/>
                <a:gd name="connsiteY2" fmla="*/ 5136 h 10293"/>
                <a:gd name="connsiteX3" fmla="*/ 1905 w 7620"/>
                <a:gd name="connsiteY3" fmla="*/ 4184 h 10293"/>
                <a:gd name="connsiteX4" fmla="*/ 4763 w 7620"/>
                <a:gd name="connsiteY4" fmla="*/ 9899 h 10293"/>
                <a:gd name="connsiteX5" fmla="*/ 4763 w 7620"/>
                <a:gd name="connsiteY5" fmla="*/ 8946 h 10293"/>
                <a:gd name="connsiteX6" fmla="*/ 5715 w 7620"/>
                <a:gd name="connsiteY6" fmla="*/ 8946 h 10293"/>
                <a:gd name="connsiteX7" fmla="*/ 7620 w 7620"/>
                <a:gd name="connsiteY7" fmla="*/ 9899 h 10293"/>
                <a:gd name="connsiteX8" fmla="*/ 4763 w 7620"/>
                <a:gd name="connsiteY8" fmla="*/ 4184 h 10293"/>
                <a:gd name="connsiteX9" fmla="*/ 3810 w 7620"/>
                <a:gd name="connsiteY9" fmla="*/ 2279 h 10293"/>
                <a:gd name="connsiteX10" fmla="*/ 5715 w 7620"/>
                <a:gd name="connsiteY10" fmla="*/ 2279 h 10293"/>
                <a:gd name="connsiteX11" fmla="*/ 2858 w 7620"/>
                <a:gd name="connsiteY11" fmla="*/ 374 h 1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0" h="10293">
                  <a:moveTo>
                    <a:pt x="2858" y="374"/>
                  </a:moveTo>
                  <a:cubicBezTo>
                    <a:pt x="1905" y="-579"/>
                    <a:pt x="0" y="374"/>
                    <a:pt x="0" y="2279"/>
                  </a:cubicBezTo>
                  <a:cubicBezTo>
                    <a:pt x="1905" y="1326"/>
                    <a:pt x="953" y="5136"/>
                    <a:pt x="1905" y="5136"/>
                  </a:cubicBezTo>
                  <a:cubicBezTo>
                    <a:pt x="1905" y="6088"/>
                    <a:pt x="1905" y="4184"/>
                    <a:pt x="1905" y="4184"/>
                  </a:cubicBezTo>
                  <a:cubicBezTo>
                    <a:pt x="4763" y="4184"/>
                    <a:pt x="1905" y="9899"/>
                    <a:pt x="4763" y="9899"/>
                  </a:cubicBezTo>
                  <a:cubicBezTo>
                    <a:pt x="4763" y="9899"/>
                    <a:pt x="4763" y="8946"/>
                    <a:pt x="4763" y="8946"/>
                  </a:cubicBezTo>
                  <a:cubicBezTo>
                    <a:pt x="4763" y="8946"/>
                    <a:pt x="5715" y="8946"/>
                    <a:pt x="5715" y="8946"/>
                  </a:cubicBezTo>
                  <a:cubicBezTo>
                    <a:pt x="6668" y="9899"/>
                    <a:pt x="7620" y="10851"/>
                    <a:pt x="7620" y="9899"/>
                  </a:cubicBezTo>
                  <a:cubicBezTo>
                    <a:pt x="7620" y="7041"/>
                    <a:pt x="6668" y="2279"/>
                    <a:pt x="4763" y="4184"/>
                  </a:cubicBezTo>
                  <a:lnTo>
                    <a:pt x="3810" y="2279"/>
                  </a:lnTo>
                  <a:lnTo>
                    <a:pt x="5715" y="2279"/>
                  </a:lnTo>
                  <a:cubicBezTo>
                    <a:pt x="4763" y="-1531"/>
                    <a:pt x="2858" y="6088"/>
                    <a:pt x="2858" y="3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2" name="Freeform: Shape 1941">
              <a:extLst>
                <a:ext uri="{FF2B5EF4-FFF2-40B4-BE49-F238E27FC236}">
                  <a16:creationId xmlns:a16="http://schemas.microsoft.com/office/drawing/2014/main" id="{FC7CEC56-190A-4E06-85F9-8B54DBCCD028}"/>
                </a:ext>
              </a:extLst>
            </p:cNvPr>
            <p:cNvSpPr/>
            <p:nvPr/>
          </p:nvSpPr>
          <p:spPr>
            <a:xfrm>
              <a:off x="5833736" y="4696490"/>
              <a:ext cx="952" cy="5715"/>
            </a:xfrm>
            <a:custGeom>
              <a:avLst/>
              <a:gdLst>
                <a:gd name="connsiteX0" fmla="*/ 0 w 952"/>
                <a:gd name="connsiteY0" fmla="*/ 0 h 5715"/>
                <a:gd name="connsiteX1" fmla="*/ 0 w 952"/>
                <a:gd name="connsiteY1" fmla="*/ 5715 h 5715"/>
                <a:gd name="connsiteX2" fmla="*/ 953 w 952"/>
                <a:gd name="connsiteY2" fmla="*/ 2857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5715">
                  <a:moveTo>
                    <a:pt x="0" y="0"/>
                  </a:moveTo>
                  <a:lnTo>
                    <a:pt x="0" y="5715"/>
                  </a:lnTo>
                  <a:lnTo>
                    <a:pt x="953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3" name="Freeform: Shape 1942">
              <a:extLst>
                <a:ext uri="{FF2B5EF4-FFF2-40B4-BE49-F238E27FC236}">
                  <a16:creationId xmlns:a16="http://schemas.microsoft.com/office/drawing/2014/main" id="{85D0BB7F-263C-455B-AC5E-D470A9722BAD}"/>
                </a:ext>
              </a:extLst>
            </p:cNvPr>
            <p:cNvSpPr/>
            <p:nvPr/>
          </p:nvSpPr>
          <p:spPr>
            <a:xfrm>
              <a:off x="5819182" y="4726770"/>
              <a:ext cx="2171" cy="4010"/>
            </a:xfrm>
            <a:custGeom>
              <a:avLst/>
              <a:gdLst>
                <a:gd name="connsiteX0" fmla="*/ 267 w 2171"/>
                <a:gd name="connsiteY0" fmla="*/ 1153 h 4010"/>
                <a:gd name="connsiteX1" fmla="*/ 2172 w 2171"/>
                <a:gd name="connsiteY1" fmla="*/ 4011 h 4010"/>
                <a:gd name="connsiteX2" fmla="*/ 2172 w 2171"/>
                <a:gd name="connsiteY2" fmla="*/ 200 h 4010"/>
                <a:gd name="connsiteX3" fmla="*/ 267 w 2171"/>
                <a:gd name="connsiteY3" fmla="*/ 200 h 4010"/>
                <a:gd name="connsiteX4" fmla="*/ 1219 w 2171"/>
                <a:gd name="connsiteY4" fmla="*/ 2105 h 4010"/>
                <a:gd name="connsiteX5" fmla="*/ 267 w 2171"/>
                <a:gd name="connsiteY5" fmla="*/ 1153 h 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1" h="4010">
                  <a:moveTo>
                    <a:pt x="267" y="1153"/>
                  </a:moveTo>
                  <a:cubicBezTo>
                    <a:pt x="1219" y="4011"/>
                    <a:pt x="2172" y="200"/>
                    <a:pt x="2172" y="4011"/>
                  </a:cubicBezTo>
                  <a:lnTo>
                    <a:pt x="2172" y="200"/>
                  </a:lnTo>
                  <a:cubicBezTo>
                    <a:pt x="2172" y="2105"/>
                    <a:pt x="1219" y="-752"/>
                    <a:pt x="267" y="200"/>
                  </a:cubicBezTo>
                  <a:cubicBezTo>
                    <a:pt x="-686" y="200"/>
                    <a:pt x="1219" y="200"/>
                    <a:pt x="1219" y="2105"/>
                  </a:cubicBezTo>
                  <a:cubicBezTo>
                    <a:pt x="267" y="3058"/>
                    <a:pt x="267" y="2105"/>
                    <a:pt x="267" y="11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4" name="Freeform: Shape 1943">
              <a:extLst>
                <a:ext uri="{FF2B5EF4-FFF2-40B4-BE49-F238E27FC236}">
                  <a16:creationId xmlns:a16="http://schemas.microsoft.com/office/drawing/2014/main" id="{3E545496-0710-4B1A-ADCA-C26DFF4D3854}"/>
                </a:ext>
              </a:extLst>
            </p:cNvPr>
            <p:cNvSpPr/>
            <p:nvPr/>
          </p:nvSpPr>
          <p:spPr>
            <a:xfrm>
              <a:off x="5821353" y="4722077"/>
              <a:ext cx="2857" cy="2353"/>
            </a:xfrm>
            <a:custGeom>
              <a:avLst/>
              <a:gdLst>
                <a:gd name="connsiteX0" fmla="*/ 2857 w 2857"/>
                <a:gd name="connsiteY0" fmla="*/ 1083 h 2353"/>
                <a:gd name="connsiteX1" fmla="*/ 0 w 2857"/>
                <a:gd name="connsiteY1" fmla="*/ 1083 h 2353"/>
                <a:gd name="connsiteX2" fmla="*/ 2857 w 2857"/>
                <a:gd name="connsiteY2" fmla="*/ 1083 h 2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353">
                  <a:moveTo>
                    <a:pt x="2857" y="1083"/>
                  </a:moveTo>
                  <a:cubicBezTo>
                    <a:pt x="1905" y="2036"/>
                    <a:pt x="0" y="-1774"/>
                    <a:pt x="0" y="1083"/>
                  </a:cubicBezTo>
                  <a:cubicBezTo>
                    <a:pt x="953" y="1083"/>
                    <a:pt x="2857" y="3941"/>
                    <a:pt x="2857" y="1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5" name="Freeform: Shape 1944">
              <a:extLst>
                <a:ext uri="{FF2B5EF4-FFF2-40B4-BE49-F238E27FC236}">
                  <a16:creationId xmlns:a16="http://schemas.microsoft.com/office/drawing/2014/main" id="{C801C930-BA19-4C7E-9353-4CF7055B986E}"/>
                </a:ext>
              </a:extLst>
            </p:cNvPr>
            <p:cNvSpPr/>
            <p:nvPr/>
          </p:nvSpPr>
          <p:spPr>
            <a:xfrm>
              <a:off x="5816591" y="4725065"/>
              <a:ext cx="1905" cy="1904"/>
            </a:xfrm>
            <a:custGeom>
              <a:avLst/>
              <a:gdLst>
                <a:gd name="connsiteX0" fmla="*/ 1905 w 1905"/>
                <a:gd name="connsiteY0" fmla="*/ 953 h 1904"/>
                <a:gd name="connsiteX1" fmla="*/ 0 w 1905"/>
                <a:gd name="connsiteY1" fmla="*/ 0 h 1904"/>
                <a:gd name="connsiteX2" fmla="*/ 1905 w 190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1905" y="953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6" name="Freeform: Shape 1945">
              <a:extLst>
                <a:ext uri="{FF2B5EF4-FFF2-40B4-BE49-F238E27FC236}">
                  <a16:creationId xmlns:a16="http://schemas.microsoft.com/office/drawing/2014/main" id="{09B91F72-9444-4D08-8014-539B4BED3938}"/>
                </a:ext>
              </a:extLst>
            </p:cNvPr>
            <p:cNvSpPr/>
            <p:nvPr/>
          </p:nvSpPr>
          <p:spPr>
            <a:xfrm>
              <a:off x="5830878" y="4685486"/>
              <a:ext cx="1905" cy="3383"/>
            </a:xfrm>
            <a:custGeom>
              <a:avLst/>
              <a:gdLst>
                <a:gd name="connsiteX0" fmla="*/ 0 w 1905"/>
                <a:gd name="connsiteY0" fmla="*/ 3383 h 3383"/>
                <a:gd name="connsiteX1" fmla="*/ 1905 w 1905"/>
                <a:gd name="connsiteY1" fmla="*/ 526 h 3383"/>
                <a:gd name="connsiteX2" fmla="*/ 0 w 1905"/>
                <a:gd name="connsiteY2" fmla="*/ 3383 h 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383">
                  <a:moveTo>
                    <a:pt x="0" y="3383"/>
                  </a:moveTo>
                  <a:cubicBezTo>
                    <a:pt x="953" y="2431"/>
                    <a:pt x="0" y="1479"/>
                    <a:pt x="1905" y="526"/>
                  </a:cubicBezTo>
                  <a:cubicBezTo>
                    <a:pt x="0" y="-1379"/>
                    <a:pt x="953" y="2431"/>
                    <a:pt x="0" y="33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7" name="Freeform: Shape 1946">
              <a:extLst>
                <a:ext uri="{FF2B5EF4-FFF2-40B4-BE49-F238E27FC236}">
                  <a16:creationId xmlns:a16="http://schemas.microsoft.com/office/drawing/2014/main" id="{EE6B2974-4B48-4BF4-8096-7CF7FCEDE8AA}"/>
                </a:ext>
              </a:extLst>
            </p:cNvPr>
            <p:cNvSpPr/>
            <p:nvPr/>
          </p:nvSpPr>
          <p:spPr>
            <a:xfrm>
              <a:off x="5819054" y="4710778"/>
              <a:ext cx="1347" cy="2857"/>
            </a:xfrm>
            <a:custGeom>
              <a:avLst/>
              <a:gdLst>
                <a:gd name="connsiteX0" fmla="*/ 1347 w 1347"/>
                <a:gd name="connsiteY0" fmla="*/ 2857 h 2857"/>
                <a:gd name="connsiteX1" fmla="*/ 395 w 1347"/>
                <a:gd name="connsiteY1" fmla="*/ 0 h 2857"/>
                <a:gd name="connsiteX2" fmla="*/ 1347 w 1347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2857">
                  <a:moveTo>
                    <a:pt x="1347" y="2857"/>
                  </a:moveTo>
                  <a:cubicBezTo>
                    <a:pt x="1347" y="953"/>
                    <a:pt x="1347" y="0"/>
                    <a:pt x="395" y="0"/>
                  </a:cubicBezTo>
                  <a:cubicBezTo>
                    <a:pt x="-558" y="0"/>
                    <a:pt x="395" y="1905"/>
                    <a:pt x="1347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8" name="Freeform: Shape 1947">
              <a:extLst>
                <a:ext uri="{FF2B5EF4-FFF2-40B4-BE49-F238E27FC236}">
                  <a16:creationId xmlns:a16="http://schemas.microsoft.com/office/drawing/2014/main" id="{7DD58F0C-4C79-43BC-83D5-D3506180A1D0}"/>
                </a:ext>
              </a:extLst>
            </p:cNvPr>
            <p:cNvSpPr/>
            <p:nvPr/>
          </p:nvSpPr>
          <p:spPr>
            <a:xfrm>
              <a:off x="5816591" y="4706968"/>
              <a:ext cx="4004" cy="3809"/>
            </a:xfrm>
            <a:custGeom>
              <a:avLst/>
              <a:gdLst>
                <a:gd name="connsiteX0" fmla="*/ 3810 w 4004"/>
                <a:gd name="connsiteY0" fmla="*/ 3810 h 3809"/>
                <a:gd name="connsiteX1" fmla="*/ 1905 w 4004"/>
                <a:gd name="connsiteY1" fmla="*/ 0 h 3809"/>
                <a:gd name="connsiteX2" fmla="*/ 0 w 4004"/>
                <a:gd name="connsiteY2" fmla="*/ 952 h 3809"/>
                <a:gd name="connsiteX3" fmla="*/ 3810 w 4004"/>
                <a:gd name="connsiteY3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04" h="3809">
                  <a:moveTo>
                    <a:pt x="3810" y="3810"/>
                  </a:moveTo>
                  <a:cubicBezTo>
                    <a:pt x="4763" y="1905"/>
                    <a:pt x="1905" y="0"/>
                    <a:pt x="1905" y="0"/>
                  </a:cubicBezTo>
                  <a:lnTo>
                    <a:pt x="0" y="952"/>
                  </a:lnTo>
                  <a:cubicBezTo>
                    <a:pt x="1905" y="952"/>
                    <a:pt x="3810" y="0"/>
                    <a:pt x="381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9" name="Freeform: Shape 1948">
              <a:extLst>
                <a:ext uri="{FF2B5EF4-FFF2-40B4-BE49-F238E27FC236}">
                  <a16:creationId xmlns:a16="http://schemas.microsoft.com/office/drawing/2014/main" id="{59EB1625-D21E-4B60-9052-D8CCCC532C38}"/>
                </a:ext>
              </a:extLst>
            </p:cNvPr>
            <p:cNvSpPr/>
            <p:nvPr/>
          </p:nvSpPr>
          <p:spPr>
            <a:xfrm>
              <a:off x="5815639" y="4707920"/>
              <a:ext cx="2299" cy="4762"/>
            </a:xfrm>
            <a:custGeom>
              <a:avLst/>
              <a:gdLst>
                <a:gd name="connsiteX0" fmla="*/ 1905 w 2299"/>
                <a:gd name="connsiteY0" fmla="*/ 4763 h 4762"/>
                <a:gd name="connsiteX1" fmla="*/ 952 w 2299"/>
                <a:gd name="connsiteY1" fmla="*/ 0 h 4762"/>
                <a:gd name="connsiteX2" fmla="*/ 952 w 2299"/>
                <a:gd name="connsiteY2" fmla="*/ 2858 h 4762"/>
                <a:gd name="connsiteX3" fmla="*/ 0 w 2299"/>
                <a:gd name="connsiteY3" fmla="*/ 1905 h 4762"/>
                <a:gd name="connsiteX4" fmla="*/ 1905 w 2299"/>
                <a:gd name="connsiteY4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9" h="4762">
                  <a:moveTo>
                    <a:pt x="1905" y="4763"/>
                  </a:moveTo>
                  <a:cubicBezTo>
                    <a:pt x="2857" y="3810"/>
                    <a:pt x="1905" y="1905"/>
                    <a:pt x="952" y="0"/>
                  </a:cubicBezTo>
                  <a:cubicBezTo>
                    <a:pt x="952" y="1905"/>
                    <a:pt x="1905" y="1905"/>
                    <a:pt x="952" y="2858"/>
                  </a:cubicBezTo>
                  <a:lnTo>
                    <a:pt x="0" y="1905"/>
                  </a:lnTo>
                  <a:cubicBezTo>
                    <a:pt x="0" y="3810"/>
                    <a:pt x="1905" y="2858"/>
                    <a:pt x="1905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0" name="Freeform: Shape 1949">
              <a:extLst>
                <a:ext uri="{FF2B5EF4-FFF2-40B4-BE49-F238E27FC236}">
                  <a16:creationId xmlns:a16="http://schemas.microsoft.com/office/drawing/2014/main" id="{5522E6DB-28C4-424F-9E1C-8B1280D2E23A}"/>
                </a:ext>
              </a:extLst>
            </p:cNvPr>
            <p:cNvSpPr/>
            <p:nvPr/>
          </p:nvSpPr>
          <p:spPr>
            <a:xfrm>
              <a:off x="5828021" y="4682203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1" name="Freeform: Shape 1950">
              <a:extLst>
                <a:ext uri="{FF2B5EF4-FFF2-40B4-BE49-F238E27FC236}">
                  <a16:creationId xmlns:a16="http://schemas.microsoft.com/office/drawing/2014/main" id="{EC031812-166E-40DD-ADEB-A42E1BD5C6CB}"/>
                </a:ext>
              </a:extLst>
            </p:cNvPr>
            <p:cNvSpPr/>
            <p:nvPr/>
          </p:nvSpPr>
          <p:spPr>
            <a:xfrm>
              <a:off x="5813734" y="4709825"/>
              <a:ext cx="952" cy="3809"/>
            </a:xfrm>
            <a:custGeom>
              <a:avLst/>
              <a:gdLst>
                <a:gd name="connsiteX0" fmla="*/ 952 w 952"/>
                <a:gd name="connsiteY0" fmla="*/ 953 h 3809"/>
                <a:gd name="connsiteX1" fmla="*/ 0 w 952"/>
                <a:gd name="connsiteY1" fmla="*/ 0 h 3809"/>
                <a:gd name="connsiteX2" fmla="*/ 952 w 952"/>
                <a:gd name="connsiteY2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3809">
                  <a:moveTo>
                    <a:pt x="952" y="953"/>
                  </a:moveTo>
                  <a:lnTo>
                    <a:pt x="0" y="0"/>
                  </a:lnTo>
                  <a:lnTo>
                    <a:pt x="952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2" name="Freeform: Shape 1951">
              <a:extLst>
                <a:ext uri="{FF2B5EF4-FFF2-40B4-BE49-F238E27FC236}">
                  <a16:creationId xmlns:a16="http://schemas.microsoft.com/office/drawing/2014/main" id="{EA34889C-22BB-43B4-BC00-EE6C8B3C140E}"/>
                </a:ext>
              </a:extLst>
            </p:cNvPr>
            <p:cNvSpPr/>
            <p:nvPr/>
          </p:nvSpPr>
          <p:spPr>
            <a:xfrm>
              <a:off x="5812781" y="4679345"/>
              <a:ext cx="9525" cy="12382"/>
            </a:xfrm>
            <a:custGeom>
              <a:avLst/>
              <a:gdLst>
                <a:gd name="connsiteX0" fmla="*/ 0 w 9525"/>
                <a:gd name="connsiteY0" fmla="*/ 7620 h 12382"/>
                <a:gd name="connsiteX1" fmla="*/ 2857 w 9525"/>
                <a:gd name="connsiteY1" fmla="*/ 12383 h 12382"/>
                <a:gd name="connsiteX2" fmla="*/ 5715 w 9525"/>
                <a:gd name="connsiteY2" fmla="*/ 9525 h 12382"/>
                <a:gd name="connsiteX3" fmla="*/ 5715 w 9525"/>
                <a:gd name="connsiteY3" fmla="*/ 10478 h 12382"/>
                <a:gd name="connsiteX4" fmla="*/ 6667 w 9525"/>
                <a:gd name="connsiteY4" fmla="*/ 9525 h 12382"/>
                <a:gd name="connsiteX5" fmla="*/ 6667 w 9525"/>
                <a:gd name="connsiteY5" fmla="*/ 7620 h 12382"/>
                <a:gd name="connsiteX6" fmla="*/ 9525 w 9525"/>
                <a:gd name="connsiteY6" fmla="*/ 12383 h 12382"/>
                <a:gd name="connsiteX7" fmla="*/ 9525 w 9525"/>
                <a:gd name="connsiteY7" fmla="*/ 11430 h 12382"/>
                <a:gd name="connsiteX8" fmla="*/ 8572 w 9525"/>
                <a:gd name="connsiteY8" fmla="*/ 10478 h 12382"/>
                <a:gd name="connsiteX9" fmla="*/ 9525 w 9525"/>
                <a:gd name="connsiteY9" fmla="*/ 4763 h 12382"/>
                <a:gd name="connsiteX10" fmla="*/ 6667 w 9525"/>
                <a:gd name="connsiteY10" fmla="*/ 3810 h 12382"/>
                <a:gd name="connsiteX11" fmla="*/ 6667 w 9525"/>
                <a:gd name="connsiteY11" fmla="*/ 3810 h 12382"/>
                <a:gd name="connsiteX12" fmla="*/ 5715 w 9525"/>
                <a:gd name="connsiteY12" fmla="*/ 4763 h 12382"/>
                <a:gd name="connsiteX13" fmla="*/ 5715 w 9525"/>
                <a:gd name="connsiteY13" fmla="*/ 3810 h 12382"/>
                <a:gd name="connsiteX14" fmla="*/ 4763 w 9525"/>
                <a:gd name="connsiteY14" fmla="*/ 953 h 12382"/>
                <a:gd name="connsiteX15" fmla="*/ 4763 w 9525"/>
                <a:gd name="connsiteY15" fmla="*/ 953 h 12382"/>
                <a:gd name="connsiteX16" fmla="*/ 3810 w 9525"/>
                <a:gd name="connsiteY16" fmla="*/ 0 h 12382"/>
                <a:gd name="connsiteX17" fmla="*/ 3810 w 9525"/>
                <a:gd name="connsiteY17" fmla="*/ 953 h 12382"/>
                <a:gd name="connsiteX18" fmla="*/ 1905 w 9525"/>
                <a:gd name="connsiteY18" fmla="*/ 0 h 12382"/>
                <a:gd name="connsiteX19" fmla="*/ 3810 w 9525"/>
                <a:gd name="connsiteY19" fmla="*/ 2858 h 12382"/>
                <a:gd name="connsiteX20" fmla="*/ 3810 w 9525"/>
                <a:gd name="connsiteY20" fmla="*/ 2858 h 12382"/>
                <a:gd name="connsiteX21" fmla="*/ 1905 w 9525"/>
                <a:gd name="connsiteY21" fmla="*/ 5715 h 12382"/>
                <a:gd name="connsiteX22" fmla="*/ 1905 w 9525"/>
                <a:gd name="connsiteY22" fmla="*/ 5715 h 12382"/>
                <a:gd name="connsiteX23" fmla="*/ 0 w 9525"/>
                <a:gd name="connsiteY23" fmla="*/ 7620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" h="12382">
                  <a:moveTo>
                    <a:pt x="0" y="7620"/>
                  </a:moveTo>
                  <a:cubicBezTo>
                    <a:pt x="952" y="10478"/>
                    <a:pt x="1905" y="11430"/>
                    <a:pt x="2857" y="12383"/>
                  </a:cubicBezTo>
                  <a:cubicBezTo>
                    <a:pt x="5715" y="11430"/>
                    <a:pt x="2857" y="9525"/>
                    <a:pt x="5715" y="9525"/>
                  </a:cubicBezTo>
                  <a:lnTo>
                    <a:pt x="5715" y="10478"/>
                  </a:lnTo>
                  <a:cubicBezTo>
                    <a:pt x="6667" y="10478"/>
                    <a:pt x="7620" y="11430"/>
                    <a:pt x="6667" y="9525"/>
                  </a:cubicBezTo>
                  <a:cubicBezTo>
                    <a:pt x="6667" y="9525"/>
                    <a:pt x="5715" y="8573"/>
                    <a:pt x="6667" y="7620"/>
                  </a:cubicBezTo>
                  <a:cubicBezTo>
                    <a:pt x="7620" y="10478"/>
                    <a:pt x="8572" y="9525"/>
                    <a:pt x="9525" y="12383"/>
                  </a:cubicBezTo>
                  <a:cubicBezTo>
                    <a:pt x="9525" y="11430"/>
                    <a:pt x="9525" y="11430"/>
                    <a:pt x="9525" y="11430"/>
                  </a:cubicBezTo>
                  <a:cubicBezTo>
                    <a:pt x="8572" y="11430"/>
                    <a:pt x="8572" y="11430"/>
                    <a:pt x="8572" y="10478"/>
                  </a:cubicBezTo>
                  <a:cubicBezTo>
                    <a:pt x="9525" y="10478"/>
                    <a:pt x="9525" y="6668"/>
                    <a:pt x="9525" y="4763"/>
                  </a:cubicBezTo>
                  <a:lnTo>
                    <a:pt x="6667" y="3810"/>
                  </a:lnTo>
                  <a:cubicBezTo>
                    <a:pt x="6667" y="3810"/>
                    <a:pt x="6667" y="3810"/>
                    <a:pt x="6667" y="3810"/>
                  </a:cubicBezTo>
                  <a:cubicBezTo>
                    <a:pt x="5715" y="2858"/>
                    <a:pt x="6667" y="5715"/>
                    <a:pt x="5715" y="4763"/>
                  </a:cubicBezTo>
                  <a:lnTo>
                    <a:pt x="5715" y="3810"/>
                  </a:lnTo>
                  <a:lnTo>
                    <a:pt x="4763" y="953"/>
                  </a:lnTo>
                  <a:lnTo>
                    <a:pt x="4763" y="953"/>
                  </a:lnTo>
                  <a:lnTo>
                    <a:pt x="3810" y="0"/>
                  </a:lnTo>
                  <a:cubicBezTo>
                    <a:pt x="3810" y="953"/>
                    <a:pt x="3810" y="953"/>
                    <a:pt x="3810" y="953"/>
                  </a:cubicBezTo>
                  <a:lnTo>
                    <a:pt x="1905" y="0"/>
                  </a:lnTo>
                  <a:cubicBezTo>
                    <a:pt x="2857" y="953"/>
                    <a:pt x="2857" y="1905"/>
                    <a:pt x="3810" y="2858"/>
                  </a:cubicBezTo>
                  <a:lnTo>
                    <a:pt x="3810" y="2858"/>
                  </a:lnTo>
                  <a:cubicBezTo>
                    <a:pt x="2857" y="3810"/>
                    <a:pt x="2857" y="7620"/>
                    <a:pt x="1905" y="5715"/>
                  </a:cubicBezTo>
                  <a:lnTo>
                    <a:pt x="1905" y="5715"/>
                  </a:lnTo>
                  <a:cubicBezTo>
                    <a:pt x="1905" y="8573"/>
                    <a:pt x="952" y="8573"/>
                    <a:pt x="0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3" name="Freeform: Shape 1952">
              <a:extLst>
                <a:ext uri="{FF2B5EF4-FFF2-40B4-BE49-F238E27FC236}">
                  <a16:creationId xmlns:a16="http://schemas.microsoft.com/office/drawing/2014/main" id="{A8D616E9-BA91-4BAD-A767-DA0280FBE7AE}"/>
                </a:ext>
              </a:extLst>
            </p:cNvPr>
            <p:cNvSpPr/>
            <p:nvPr/>
          </p:nvSpPr>
          <p:spPr>
            <a:xfrm>
              <a:off x="5815639" y="46917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4" name="Freeform: Shape 1953">
              <a:extLst>
                <a:ext uri="{FF2B5EF4-FFF2-40B4-BE49-F238E27FC236}">
                  <a16:creationId xmlns:a16="http://schemas.microsoft.com/office/drawing/2014/main" id="{1579AC73-CE66-4E0F-A3DA-700BD6FBF5BD}"/>
                </a:ext>
              </a:extLst>
            </p:cNvPr>
            <p:cNvSpPr/>
            <p:nvPr/>
          </p:nvSpPr>
          <p:spPr>
            <a:xfrm>
              <a:off x="5815639" y="4691576"/>
              <a:ext cx="3809" cy="7665"/>
            </a:xfrm>
            <a:custGeom>
              <a:avLst/>
              <a:gdLst>
                <a:gd name="connsiteX0" fmla="*/ 1905 w 3809"/>
                <a:gd name="connsiteY0" fmla="*/ 3962 h 7665"/>
                <a:gd name="connsiteX1" fmla="*/ 0 w 3809"/>
                <a:gd name="connsiteY1" fmla="*/ 6819 h 7665"/>
                <a:gd name="connsiteX2" fmla="*/ 0 w 3809"/>
                <a:gd name="connsiteY2" fmla="*/ 5867 h 7665"/>
                <a:gd name="connsiteX3" fmla="*/ 0 w 3809"/>
                <a:gd name="connsiteY3" fmla="*/ 6819 h 7665"/>
                <a:gd name="connsiteX4" fmla="*/ 3810 w 3809"/>
                <a:gd name="connsiteY4" fmla="*/ 6819 h 7665"/>
                <a:gd name="connsiteX5" fmla="*/ 2857 w 3809"/>
                <a:gd name="connsiteY5" fmla="*/ 3962 h 7665"/>
                <a:gd name="connsiteX6" fmla="*/ 1905 w 3809"/>
                <a:gd name="connsiteY6" fmla="*/ 3962 h 7665"/>
                <a:gd name="connsiteX7" fmla="*/ 1905 w 3809"/>
                <a:gd name="connsiteY7" fmla="*/ 3962 h 7665"/>
                <a:gd name="connsiteX8" fmla="*/ 1905 w 3809"/>
                <a:gd name="connsiteY8" fmla="*/ 3962 h 7665"/>
                <a:gd name="connsiteX9" fmla="*/ 0 w 3809"/>
                <a:gd name="connsiteY9" fmla="*/ 152 h 7665"/>
                <a:gd name="connsiteX10" fmla="*/ 1905 w 3809"/>
                <a:gd name="connsiteY10" fmla="*/ 3962 h 7665"/>
                <a:gd name="connsiteX11" fmla="*/ 1905 w 3809"/>
                <a:gd name="connsiteY11" fmla="*/ 3962 h 7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9" h="7665">
                  <a:moveTo>
                    <a:pt x="1905" y="3962"/>
                  </a:moveTo>
                  <a:cubicBezTo>
                    <a:pt x="1905" y="4914"/>
                    <a:pt x="1905" y="8724"/>
                    <a:pt x="0" y="6819"/>
                  </a:cubicBezTo>
                  <a:lnTo>
                    <a:pt x="0" y="5867"/>
                  </a:lnTo>
                  <a:lnTo>
                    <a:pt x="0" y="6819"/>
                  </a:lnTo>
                  <a:cubicBezTo>
                    <a:pt x="952" y="6819"/>
                    <a:pt x="2857" y="8724"/>
                    <a:pt x="3810" y="6819"/>
                  </a:cubicBezTo>
                  <a:cubicBezTo>
                    <a:pt x="2857" y="6819"/>
                    <a:pt x="3810" y="5867"/>
                    <a:pt x="2857" y="3962"/>
                  </a:cubicBezTo>
                  <a:lnTo>
                    <a:pt x="1905" y="3962"/>
                  </a:lnTo>
                  <a:cubicBezTo>
                    <a:pt x="2857" y="3962"/>
                    <a:pt x="2857" y="3962"/>
                    <a:pt x="1905" y="3962"/>
                  </a:cubicBezTo>
                  <a:cubicBezTo>
                    <a:pt x="2857" y="3009"/>
                    <a:pt x="2857" y="3009"/>
                    <a:pt x="1905" y="3962"/>
                  </a:cubicBezTo>
                  <a:cubicBezTo>
                    <a:pt x="952" y="3009"/>
                    <a:pt x="1905" y="-801"/>
                    <a:pt x="0" y="152"/>
                  </a:cubicBezTo>
                  <a:cubicBezTo>
                    <a:pt x="952" y="1104"/>
                    <a:pt x="952" y="2056"/>
                    <a:pt x="1905" y="3962"/>
                  </a:cubicBezTo>
                  <a:cubicBezTo>
                    <a:pt x="952" y="3962"/>
                    <a:pt x="1905" y="3962"/>
                    <a:pt x="1905" y="39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5" name="Freeform: Shape 1954">
              <a:extLst>
                <a:ext uri="{FF2B5EF4-FFF2-40B4-BE49-F238E27FC236}">
                  <a16:creationId xmlns:a16="http://schemas.microsoft.com/office/drawing/2014/main" id="{01A41DAD-2BEC-4621-B13F-418BDBDC8EB0}"/>
                </a:ext>
              </a:extLst>
            </p:cNvPr>
            <p:cNvSpPr/>
            <p:nvPr/>
          </p:nvSpPr>
          <p:spPr>
            <a:xfrm>
              <a:off x="5815215" y="4700300"/>
              <a:ext cx="1375" cy="2328"/>
            </a:xfrm>
            <a:custGeom>
              <a:avLst/>
              <a:gdLst>
                <a:gd name="connsiteX0" fmla="*/ 423 w 1375"/>
                <a:gd name="connsiteY0" fmla="*/ 0 h 2328"/>
                <a:gd name="connsiteX1" fmla="*/ 423 w 1375"/>
                <a:gd name="connsiteY1" fmla="*/ 1905 h 2328"/>
                <a:gd name="connsiteX2" fmla="*/ 1376 w 1375"/>
                <a:gd name="connsiteY2" fmla="*/ 1905 h 2328"/>
                <a:gd name="connsiteX3" fmla="*/ 423 w 1375"/>
                <a:gd name="connsiteY3" fmla="*/ 0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328">
                  <a:moveTo>
                    <a:pt x="423" y="0"/>
                  </a:moveTo>
                  <a:cubicBezTo>
                    <a:pt x="-529" y="0"/>
                    <a:pt x="423" y="953"/>
                    <a:pt x="423" y="1905"/>
                  </a:cubicBezTo>
                  <a:cubicBezTo>
                    <a:pt x="423" y="2857"/>
                    <a:pt x="1376" y="1905"/>
                    <a:pt x="1376" y="1905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6" name="Freeform: Shape 1955">
              <a:extLst>
                <a:ext uri="{FF2B5EF4-FFF2-40B4-BE49-F238E27FC236}">
                  <a16:creationId xmlns:a16="http://schemas.microsoft.com/office/drawing/2014/main" id="{582B8BB0-5B03-47C6-BF5C-435230FA8AD2}"/>
                </a:ext>
              </a:extLst>
            </p:cNvPr>
            <p:cNvSpPr/>
            <p:nvPr/>
          </p:nvSpPr>
          <p:spPr>
            <a:xfrm>
              <a:off x="5812781" y="4698195"/>
              <a:ext cx="1904" cy="3057"/>
            </a:xfrm>
            <a:custGeom>
              <a:avLst/>
              <a:gdLst>
                <a:gd name="connsiteX0" fmla="*/ 0 w 1904"/>
                <a:gd name="connsiteY0" fmla="*/ 200 h 3057"/>
                <a:gd name="connsiteX1" fmla="*/ 952 w 1904"/>
                <a:gd name="connsiteY1" fmla="*/ 3058 h 3057"/>
                <a:gd name="connsiteX2" fmla="*/ 1905 w 1904"/>
                <a:gd name="connsiteY2" fmla="*/ 200 h 3057"/>
                <a:gd name="connsiteX3" fmla="*/ 0 w 1904"/>
                <a:gd name="connsiteY3" fmla="*/ 200 h 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057">
                  <a:moveTo>
                    <a:pt x="0" y="200"/>
                  </a:moveTo>
                  <a:lnTo>
                    <a:pt x="952" y="3058"/>
                  </a:lnTo>
                  <a:cubicBezTo>
                    <a:pt x="952" y="1153"/>
                    <a:pt x="1905" y="1153"/>
                    <a:pt x="1905" y="200"/>
                  </a:cubicBezTo>
                  <a:cubicBezTo>
                    <a:pt x="952" y="-752"/>
                    <a:pt x="952" y="2105"/>
                    <a:pt x="0" y="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7" name="Freeform: Shape 1956">
              <a:extLst>
                <a:ext uri="{FF2B5EF4-FFF2-40B4-BE49-F238E27FC236}">
                  <a16:creationId xmlns:a16="http://schemas.microsoft.com/office/drawing/2014/main" id="{B7F3B251-250F-4AD8-B809-5131788313C9}"/>
                </a:ext>
              </a:extLst>
            </p:cNvPr>
            <p:cNvSpPr/>
            <p:nvPr/>
          </p:nvSpPr>
          <p:spPr>
            <a:xfrm>
              <a:off x="5815639" y="4673657"/>
              <a:ext cx="2857" cy="4128"/>
            </a:xfrm>
            <a:custGeom>
              <a:avLst/>
              <a:gdLst>
                <a:gd name="connsiteX0" fmla="*/ 2857 w 2857"/>
                <a:gd name="connsiteY0" fmla="*/ 925 h 4128"/>
                <a:gd name="connsiteX1" fmla="*/ 0 w 2857"/>
                <a:gd name="connsiteY1" fmla="*/ 1878 h 4128"/>
                <a:gd name="connsiteX2" fmla="*/ 1905 w 2857"/>
                <a:gd name="connsiteY2" fmla="*/ 2830 h 4128"/>
                <a:gd name="connsiteX3" fmla="*/ 1905 w 2857"/>
                <a:gd name="connsiteY3" fmla="*/ 3783 h 4128"/>
                <a:gd name="connsiteX4" fmla="*/ 2857 w 2857"/>
                <a:gd name="connsiteY4" fmla="*/ 925 h 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4128">
                  <a:moveTo>
                    <a:pt x="2857" y="925"/>
                  </a:moveTo>
                  <a:cubicBezTo>
                    <a:pt x="1905" y="-1932"/>
                    <a:pt x="952" y="2830"/>
                    <a:pt x="0" y="1878"/>
                  </a:cubicBezTo>
                  <a:cubicBezTo>
                    <a:pt x="0" y="2830"/>
                    <a:pt x="1905" y="925"/>
                    <a:pt x="1905" y="2830"/>
                  </a:cubicBezTo>
                  <a:lnTo>
                    <a:pt x="1905" y="3783"/>
                  </a:lnTo>
                  <a:cubicBezTo>
                    <a:pt x="3810" y="5688"/>
                    <a:pt x="0" y="-980"/>
                    <a:pt x="2857" y="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8" name="Freeform: Shape 1957">
              <a:extLst>
                <a:ext uri="{FF2B5EF4-FFF2-40B4-BE49-F238E27FC236}">
                  <a16:creationId xmlns:a16="http://schemas.microsoft.com/office/drawing/2014/main" id="{C6688CB0-92F4-4D9A-AE42-B411654E67D8}"/>
                </a:ext>
              </a:extLst>
            </p:cNvPr>
            <p:cNvSpPr/>
            <p:nvPr/>
          </p:nvSpPr>
          <p:spPr>
            <a:xfrm>
              <a:off x="5819448" y="4662200"/>
              <a:ext cx="1905" cy="2857"/>
            </a:xfrm>
            <a:custGeom>
              <a:avLst/>
              <a:gdLst>
                <a:gd name="connsiteX0" fmla="*/ 0 w 1905"/>
                <a:gd name="connsiteY0" fmla="*/ 1905 h 2857"/>
                <a:gd name="connsiteX1" fmla="*/ 1905 w 1905"/>
                <a:gd name="connsiteY1" fmla="*/ 2857 h 2857"/>
                <a:gd name="connsiteX2" fmla="*/ 953 w 190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0" y="1905"/>
                  </a:moveTo>
                  <a:lnTo>
                    <a:pt x="1905" y="2857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9" name="Freeform: Shape 1958">
              <a:extLst>
                <a:ext uri="{FF2B5EF4-FFF2-40B4-BE49-F238E27FC236}">
                  <a16:creationId xmlns:a16="http://schemas.microsoft.com/office/drawing/2014/main" id="{4A8FE176-3CB8-4E2D-8D6A-22A4E7F78903}"/>
                </a:ext>
              </a:extLst>
            </p:cNvPr>
            <p:cNvSpPr/>
            <p:nvPr/>
          </p:nvSpPr>
          <p:spPr>
            <a:xfrm>
              <a:off x="5815244" y="4669820"/>
              <a:ext cx="1347" cy="2857"/>
            </a:xfrm>
            <a:custGeom>
              <a:avLst/>
              <a:gdLst>
                <a:gd name="connsiteX0" fmla="*/ 1347 w 1347"/>
                <a:gd name="connsiteY0" fmla="*/ 2858 h 2857"/>
                <a:gd name="connsiteX1" fmla="*/ 395 w 1347"/>
                <a:gd name="connsiteY1" fmla="*/ 0 h 2857"/>
                <a:gd name="connsiteX2" fmla="*/ 1347 w 1347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2857">
                  <a:moveTo>
                    <a:pt x="1347" y="2858"/>
                  </a:moveTo>
                  <a:lnTo>
                    <a:pt x="395" y="0"/>
                  </a:lnTo>
                  <a:cubicBezTo>
                    <a:pt x="-558" y="953"/>
                    <a:pt x="395" y="2858"/>
                    <a:pt x="134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0" name="Freeform: Shape 1959">
              <a:extLst>
                <a:ext uri="{FF2B5EF4-FFF2-40B4-BE49-F238E27FC236}">
                  <a16:creationId xmlns:a16="http://schemas.microsoft.com/office/drawing/2014/main" id="{3D47A39B-2823-4358-945D-D3DC1D1CEEDF}"/>
                </a:ext>
              </a:extLst>
            </p:cNvPr>
            <p:cNvSpPr/>
            <p:nvPr/>
          </p:nvSpPr>
          <p:spPr>
            <a:xfrm>
              <a:off x="5815639" y="4665057"/>
              <a:ext cx="1905" cy="3810"/>
            </a:xfrm>
            <a:custGeom>
              <a:avLst/>
              <a:gdLst>
                <a:gd name="connsiteX0" fmla="*/ 952 w 1905"/>
                <a:gd name="connsiteY0" fmla="*/ 3810 h 3810"/>
                <a:gd name="connsiteX1" fmla="*/ 952 w 1905"/>
                <a:gd name="connsiteY1" fmla="*/ 1905 h 3810"/>
                <a:gd name="connsiteX2" fmla="*/ 1905 w 1905"/>
                <a:gd name="connsiteY2" fmla="*/ 2858 h 3810"/>
                <a:gd name="connsiteX3" fmla="*/ 952 w 1905"/>
                <a:gd name="connsiteY3" fmla="*/ 0 h 3810"/>
                <a:gd name="connsiteX4" fmla="*/ 0 w 1905"/>
                <a:gd name="connsiteY4" fmla="*/ 381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810">
                  <a:moveTo>
                    <a:pt x="952" y="3810"/>
                  </a:moveTo>
                  <a:lnTo>
                    <a:pt x="952" y="1905"/>
                  </a:lnTo>
                  <a:lnTo>
                    <a:pt x="1905" y="2858"/>
                  </a:lnTo>
                  <a:lnTo>
                    <a:pt x="952" y="0"/>
                  </a:lnTo>
                  <a:lnTo>
                    <a:pt x="0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1" name="Freeform: Shape 1960">
              <a:extLst>
                <a:ext uri="{FF2B5EF4-FFF2-40B4-BE49-F238E27FC236}">
                  <a16:creationId xmlns:a16="http://schemas.microsoft.com/office/drawing/2014/main" id="{B2283008-A545-4281-8310-C36ADC50AA78}"/>
                </a:ext>
              </a:extLst>
            </p:cNvPr>
            <p:cNvSpPr/>
            <p:nvPr/>
          </p:nvSpPr>
          <p:spPr>
            <a:xfrm>
              <a:off x="5797541" y="4704110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1905 w 1905"/>
                <a:gd name="connsiteY1" fmla="*/ 1905 h 1905"/>
                <a:gd name="connsiteX2" fmla="*/ 0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cubicBezTo>
                    <a:pt x="0" y="1905"/>
                    <a:pt x="953" y="1905"/>
                    <a:pt x="1905" y="1905"/>
                  </a:cubicBezTo>
                  <a:cubicBezTo>
                    <a:pt x="1905" y="0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2" name="Freeform: Shape 1961">
              <a:extLst>
                <a:ext uri="{FF2B5EF4-FFF2-40B4-BE49-F238E27FC236}">
                  <a16:creationId xmlns:a16="http://schemas.microsoft.com/office/drawing/2014/main" id="{A346B008-9EEC-48C1-8FA9-232BE940E416}"/>
                </a:ext>
              </a:extLst>
            </p:cNvPr>
            <p:cNvSpPr/>
            <p:nvPr/>
          </p:nvSpPr>
          <p:spPr>
            <a:xfrm>
              <a:off x="5815639" y="464910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3" name="Freeform: Shape 1962">
              <a:extLst>
                <a:ext uri="{FF2B5EF4-FFF2-40B4-BE49-F238E27FC236}">
                  <a16:creationId xmlns:a16="http://schemas.microsoft.com/office/drawing/2014/main" id="{595C1FC4-7C08-4C96-BECC-AED0C7624267}"/>
                </a:ext>
              </a:extLst>
            </p:cNvPr>
            <p:cNvSpPr/>
            <p:nvPr/>
          </p:nvSpPr>
          <p:spPr>
            <a:xfrm>
              <a:off x="5817544" y="4651722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0 w 952"/>
                <a:gd name="connsiteY1" fmla="*/ 1905 h 1905"/>
                <a:gd name="connsiteX2" fmla="*/ 952 w 952"/>
                <a:gd name="connsiteY2" fmla="*/ 953 h 1905"/>
                <a:gd name="connsiteX3" fmla="*/ 0 w 95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lnTo>
                    <a:pt x="952" y="953"/>
                  </a:lnTo>
                  <a:cubicBezTo>
                    <a:pt x="952" y="953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4" name="Freeform: Shape 1963">
              <a:extLst>
                <a:ext uri="{FF2B5EF4-FFF2-40B4-BE49-F238E27FC236}">
                  <a16:creationId xmlns:a16="http://schemas.microsoft.com/office/drawing/2014/main" id="{D072AB5F-E6CB-4A89-845C-C9C35575911F}"/>
                </a:ext>
              </a:extLst>
            </p:cNvPr>
            <p:cNvSpPr/>
            <p:nvPr/>
          </p:nvSpPr>
          <p:spPr>
            <a:xfrm>
              <a:off x="5815639" y="4649423"/>
              <a:ext cx="1905" cy="1346"/>
            </a:xfrm>
            <a:custGeom>
              <a:avLst/>
              <a:gdLst>
                <a:gd name="connsiteX0" fmla="*/ 0 w 1905"/>
                <a:gd name="connsiteY0" fmla="*/ 395 h 1346"/>
                <a:gd name="connsiteX1" fmla="*/ 1905 w 1905"/>
                <a:gd name="connsiteY1" fmla="*/ 1347 h 1346"/>
                <a:gd name="connsiteX2" fmla="*/ 0 w 1905"/>
                <a:gd name="connsiteY2" fmla="*/ 395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346">
                  <a:moveTo>
                    <a:pt x="0" y="395"/>
                  </a:moveTo>
                  <a:cubicBezTo>
                    <a:pt x="0" y="395"/>
                    <a:pt x="952" y="395"/>
                    <a:pt x="1905" y="1347"/>
                  </a:cubicBezTo>
                  <a:cubicBezTo>
                    <a:pt x="952" y="395"/>
                    <a:pt x="952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5" name="Freeform: Shape 1964">
              <a:extLst>
                <a:ext uri="{FF2B5EF4-FFF2-40B4-BE49-F238E27FC236}">
                  <a16:creationId xmlns:a16="http://schemas.microsoft.com/office/drawing/2014/main" id="{A5D856CE-720D-4ADC-B3BF-DBD9C8D3ACAC}"/>
                </a:ext>
              </a:extLst>
            </p:cNvPr>
            <p:cNvSpPr/>
            <p:nvPr/>
          </p:nvSpPr>
          <p:spPr>
            <a:xfrm>
              <a:off x="5796589" y="4704110"/>
              <a:ext cx="846" cy="1905"/>
            </a:xfrm>
            <a:custGeom>
              <a:avLst/>
              <a:gdLst>
                <a:gd name="connsiteX0" fmla="*/ 0 w 846"/>
                <a:gd name="connsiteY0" fmla="*/ 0 h 1905"/>
                <a:gd name="connsiteX1" fmla="*/ 0 w 846"/>
                <a:gd name="connsiteY1" fmla="*/ 1905 h 1905"/>
                <a:gd name="connsiteX2" fmla="*/ 0 w 846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1905">
                  <a:moveTo>
                    <a:pt x="0" y="0"/>
                  </a:moveTo>
                  <a:lnTo>
                    <a:pt x="0" y="1905"/>
                  </a:lnTo>
                  <a:cubicBezTo>
                    <a:pt x="0" y="953"/>
                    <a:pt x="1905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6" name="Freeform: Shape 1965">
              <a:extLst>
                <a:ext uri="{FF2B5EF4-FFF2-40B4-BE49-F238E27FC236}">
                  <a16:creationId xmlns:a16="http://schemas.microsoft.com/office/drawing/2014/main" id="{D7197363-F762-4811-900E-CBE318897226}"/>
                </a:ext>
              </a:extLst>
            </p:cNvPr>
            <p:cNvSpPr/>
            <p:nvPr/>
          </p:nvSpPr>
          <p:spPr>
            <a:xfrm>
              <a:off x="5789921" y="4700300"/>
              <a:ext cx="5714" cy="7619"/>
            </a:xfrm>
            <a:custGeom>
              <a:avLst/>
              <a:gdLst>
                <a:gd name="connsiteX0" fmla="*/ 5715 w 5714"/>
                <a:gd name="connsiteY0" fmla="*/ 7620 h 7619"/>
                <a:gd name="connsiteX1" fmla="*/ 5715 w 5714"/>
                <a:gd name="connsiteY1" fmla="*/ 3810 h 7619"/>
                <a:gd name="connsiteX2" fmla="*/ 4763 w 5714"/>
                <a:gd name="connsiteY2" fmla="*/ 3810 h 7619"/>
                <a:gd name="connsiteX3" fmla="*/ 3810 w 5714"/>
                <a:gd name="connsiteY3" fmla="*/ 0 h 7619"/>
                <a:gd name="connsiteX4" fmla="*/ 952 w 5714"/>
                <a:gd name="connsiteY4" fmla="*/ 953 h 7619"/>
                <a:gd name="connsiteX5" fmla="*/ 1905 w 5714"/>
                <a:gd name="connsiteY5" fmla="*/ 2857 h 7619"/>
                <a:gd name="connsiteX6" fmla="*/ 0 w 5714"/>
                <a:gd name="connsiteY6" fmla="*/ 2857 h 7619"/>
                <a:gd name="connsiteX7" fmla="*/ 1905 w 5714"/>
                <a:gd name="connsiteY7" fmla="*/ 3810 h 7619"/>
                <a:gd name="connsiteX8" fmla="*/ 2857 w 5714"/>
                <a:gd name="connsiteY8" fmla="*/ 4763 h 7619"/>
                <a:gd name="connsiteX9" fmla="*/ 2857 w 5714"/>
                <a:gd name="connsiteY9" fmla="*/ 4763 h 7619"/>
                <a:gd name="connsiteX10" fmla="*/ 3810 w 5714"/>
                <a:gd name="connsiteY10" fmla="*/ 4763 h 7619"/>
                <a:gd name="connsiteX11" fmla="*/ 2857 w 5714"/>
                <a:gd name="connsiteY11" fmla="*/ 1905 h 7619"/>
                <a:gd name="connsiteX12" fmla="*/ 4763 w 5714"/>
                <a:gd name="connsiteY12" fmla="*/ 2857 h 7619"/>
                <a:gd name="connsiteX13" fmla="*/ 4763 w 5714"/>
                <a:gd name="connsiteY13" fmla="*/ 3810 h 7619"/>
                <a:gd name="connsiteX14" fmla="*/ 4763 w 5714"/>
                <a:gd name="connsiteY14" fmla="*/ 4763 h 7619"/>
                <a:gd name="connsiteX15" fmla="*/ 3810 w 5714"/>
                <a:gd name="connsiteY15" fmla="*/ 4763 h 7619"/>
                <a:gd name="connsiteX16" fmla="*/ 5715 w 5714"/>
                <a:gd name="connsiteY16" fmla="*/ 762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4" h="7619">
                  <a:moveTo>
                    <a:pt x="5715" y="7620"/>
                  </a:moveTo>
                  <a:lnTo>
                    <a:pt x="5715" y="3810"/>
                  </a:lnTo>
                  <a:cubicBezTo>
                    <a:pt x="5715" y="4763"/>
                    <a:pt x="4763" y="3810"/>
                    <a:pt x="4763" y="3810"/>
                  </a:cubicBezTo>
                  <a:cubicBezTo>
                    <a:pt x="5715" y="3810"/>
                    <a:pt x="5715" y="0"/>
                    <a:pt x="3810" y="0"/>
                  </a:cubicBezTo>
                  <a:cubicBezTo>
                    <a:pt x="3810" y="953"/>
                    <a:pt x="952" y="0"/>
                    <a:pt x="952" y="953"/>
                  </a:cubicBezTo>
                  <a:cubicBezTo>
                    <a:pt x="952" y="1905"/>
                    <a:pt x="952" y="1905"/>
                    <a:pt x="1905" y="2857"/>
                  </a:cubicBezTo>
                  <a:lnTo>
                    <a:pt x="0" y="2857"/>
                  </a:lnTo>
                  <a:cubicBezTo>
                    <a:pt x="952" y="2857"/>
                    <a:pt x="952" y="2857"/>
                    <a:pt x="1905" y="3810"/>
                  </a:cubicBezTo>
                  <a:cubicBezTo>
                    <a:pt x="1905" y="4763"/>
                    <a:pt x="2857" y="4763"/>
                    <a:pt x="2857" y="4763"/>
                  </a:cubicBezTo>
                  <a:cubicBezTo>
                    <a:pt x="2857" y="4763"/>
                    <a:pt x="2857" y="4763"/>
                    <a:pt x="2857" y="4763"/>
                  </a:cubicBezTo>
                  <a:cubicBezTo>
                    <a:pt x="2857" y="4763"/>
                    <a:pt x="2857" y="4763"/>
                    <a:pt x="3810" y="4763"/>
                  </a:cubicBezTo>
                  <a:cubicBezTo>
                    <a:pt x="3810" y="4763"/>
                    <a:pt x="3810" y="2857"/>
                    <a:pt x="2857" y="1905"/>
                  </a:cubicBezTo>
                  <a:cubicBezTo>
                    <a:pt x="3810" y="953"/>
                    <a:pt x="4763" y="953"/>
                    <a:pt x="4763" y="2857"/>
                  </a:cubicBezTo>
                  <a:cubicBezTo>
                    <a:pt x="4763" y="2857"/>
                    <a:pt x="4763" y="2857"/>
                    <a:pt x="4763" y="3810"/>
                  </a:cubicBezTo>
                  <a:cubicBezTo>
                    <a:pt x="4763" y="3810"/>
                    <a:pt x="4763" y="4763"/>
                    <a:pt x="4763" y="4763"/>
                  </a:cubicBezTo>
                  <a:cubicBezTo>
                    <a:pt x="4763" y="4763"/>
                    <a:pt x="3810" y="4763"/>
                    <a:pt x="3810" y="4763"/>
                  </a:cubicBezTo>
                  <a:cubicBezTo>
                    <a:pt x="3810" y="5715"/>
                    <a:pt x="4763" y="6668"/>
                    <a:pt x="5715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7" name="Freeform: Shape 1966">
              <a:extLst>
                <a:ext uri="{FF2B5EF4-FFF2-40B4-BE49-F238E27FC236}">
                  <a16:creationId xmlns:a16="http://schemas.microsoft.com/office/drawing/2014/main" id="{A84A575D-7996-4361-9C08-D0C74FB5CA86}"/>
                </a:ext>
              </a:extLst>
            </p:cNvPr>
            <p:cNvSpPr/>
            <p:nvPr/>
          </p:nvSpPr>
          <p:spPr>
            <a:xfrm>
              <a:off x="5789921" y="467934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8" name="Freeform: Shape 1967">
              <a:extLst>
                <a:ext uri="{FF2B5EF4-FFF2-40B4-BE49-F238E27FC236}">
                  <a16:creationId xmlns:a16="http://schemas.microsoft.com/office/drawing/2014/main" id="{441170CA-7881-4206-994F-12400AE0B322}"/>
                </a:ext>
              </a:extLst>
            </p:cNvPr>
            <p:cNvSpPr/>
            <p:nvPr/>
          </p:nvSpPr>
          <p:spPr>
            <a:xfrm>
              <a:off x="5784206" y="4697289"/>
              <a:ext cx="3809" cy="3011"/>
            </a:xfrm>
            <a:custGeom>
              <a:avLst/>
              <a:gdLst>
                <a:gd name="connsiteX0" fmla="*/ 3810 w 3809"/>
                <a:gd name="connsiteY0" fmla="*/ 1106 h 3011"/>
                <a:gd name="connsiteX1" fmla="*/ 0 w 3809"/>
                <a:gd name="connsiteY1" fmla="*/ 154 h 3011"/>
                <a:gd name="connsiteX2" fmla="*/ 0 w 3809"/>
                <a:gd name="connsiteY2" fmla="*/ 3011 h 3011"/>
                <a:gd name="connsiteX3" fmla="*/ 0 w 3809"/>
                <a:gd name="connsiteY3" fmla="*/ 1106 h 3011"/>
                <a:gd name="connsiteX4" fmla="*/ 3810 w 3809"/>
                <a:gd name="connsiteY4" fmla="*/ 1106 h 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3011">
                  <a:moveTo>
                    <a:pt x="3810" y="1106"/>
                  </a:moveTo>
                  <a:cubicBezTo>
                    <a:pt x="2857" y="-1751"/>
                    <a:pt x="0" y="2059"/>
                    <a:pt x="0" y="154"/>
                  </a:cubicBezTo>
                  <a:lnTo>
                    <a:pt x="0" y="3011"/>
                  </a:lnTo>
                  <a:lnTo>
                    <a:pt x="0" y="1106"/>
                  </a:lnTo>
                  <a:cubicBezTo>
                    <a:pt x="952" y="2059"/>
                    <a:pt x="2857" y="154"/>
                    <a:pt x="3810" y="11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9" name="Freeform: Shape 1968">
              <a:extLst>
                <a:ext uri="{FF2B5EF4-FFF2-40B4-BE49-F238E27FC236}">
                  <a16:creationId xmlns:a16="http://schemas.microsoft.com/office/drawing/2014/main" id="{912EA5D4-46FF-4E8F-BB6E-AEEFEB699BD8}"/>
                </a:ext>
              </a:extLst>
            </p:cNvPr>
            <p:cNvSpPr/>
            <p:nvPr/>
          </p:nvSpPr>
          <p:spPr>
            <a:xfrm>
              <a:off x="5783253" y="4699347"/>
              <a:ext cx="4762" cy="4762"/>
            </a:xfrm>
            <a:custGeom>
              <a:avLst/>
              <a:gdLst>
                <a:gd name="connsiteX0" fmla="*/ 4763 w 4762"/>
                <a:gd name="connsiteY0" fmla="*/ 3810 h 4762"/>
                <a:gd name="connsiteX1" fmla="*/ 953 w 4762"/>
                <a:gd name="connsiteY1" fmla="*/ 1905 h 4762"/>
                <a:gd name="connsiteX2" fmla="*/ 1905 w 4762"/>
                <a:gd name="connsiteY2" fmla="*/ 0 h 4762"/>
                <a:gd name="connsiteX3" fmla="*/ 953 w 4762"/>
                <a:gd name="connsiteY3" fmla="*/ 0 h 4762"/>
                <a:gd name="connsiteX4" fmla="*/ 0 w 4762"/>
                <a:gd name="connsiteY4" fmla="*/ 0 h 4762"/>
                <a:gd name="connsiteX5" fmla="*/ 1905 w 4762"/>
                <a:gd name="connsiteY5" fmla="*/ 4763 h 4762"/>
                <a:gd name="connsiteX6" fmla="*/ 1905 w 4762"/>
                <a:gd name="connsiteY6" fmla="*/ 3810 h 4762"/>
                <a:gd name="connsiteX7" fmla="*/ 4763 w 4762"/>
                <a:gd name="connsiteY7" fmla="*/ 4763 h 4762"/>
                <a:gd name="connsiteX8" fmla="*/ 4763 w 4762"/>
                <a:gd name="connsiteY8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" h="4762">
                  <a:moveTo>
                    <a:pt x="4763" y="3810"/>
                  </a:moveTo>
                  <a:cubicBezTo>
                    <a:pt x="3810" y="2858"/>
                    <a:pt x="1905" y="3810"/>
                    <a:pt x="953" y="1905"/>
                  </a:cubicBezTo>
                  <a:lnTo>
                    <a:pt x="1905" y="0"/>
                  </a:lnTo>
                  <a:cubicBezTo>
                    <a:pt x="1905" y="0"/>
                    <a:pt x="1905" y="0"/>
                    <a:pt x="953" y="0"/>
                  </a:cubicBezTo>
                  <a:cubicBezTo>
                    <a:pt x="953" y="0"/>
                    <a:pt x="0" y="0"/>
                    <a:pt x="0" y="0"/>
                  </a:cubicBezTo>
                  <a:cubicBezTo>
                    <a:pt x="1905" y="1905"/>
                    <a:pt x="0" y="2858"/>
                    <a:pt x="1905" y="4763"/>
                  </a:cubicBezTo>
                  <a:lnTo>
                    <a:pt x="1905" y="3810"/>
                  </a:lnTo>
                  <a:lnTo>
                    <a:pt x="4763" y="4763"/>
                  </a:lnTo>
                  <a:cubicBezTo>
                    <a:pt x="3810" y="4763"/>
                    <a:pt x="3810" y="4763"/>
                    <a:pt x="476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0" name="Freeform: Shape 1969">
              <a:extLst>
                <a:ext uri="{FF2B5EF4-FFF2-40B4-BE49-F238E27FC236}">
                  <a16:creationId xmlns:a16="http://schemas.microsoft.com/office/drawing/2014/main" id="{D1A51FA1-ED86-49B8-ACBB-7E309DF4421F}"/>
                </a:ext>
              </a:extLst>
            </p:cNvPr>
            <p:cNvSpPr/>
            <p:nvPr/>
          </p:nvSpPr>
          <p:spPr>
            <a:xfrm>
              <a:off x="5789921" y="4686965"/>
              <a:ext cx="952" cy="1904"/>
            </a:xfrm>
            <a:custGeom>
              <a:avLst/>
              <a:gdLst>
                <a:gd name="connsiteX0" fmla="*/ 0 w 952"/>
                <a:gd name="connsiteY0" fmla="*/ 1905 h 1904"/>
                <a:gd name="connsiteX1" fmla="*/ 952 w 952"/>
                <a:gd name="connsiteY1" fmla="*/ 1905 h 1904"/>
                <a:gd name="connsiteX2" fmla="*/ 0 w 952"/>
                <a:gd name="connsiteY2" fmla="*/ 953 h 1904"/>
                <a:gd name="connsiteX3" fmla="*/ 0 w 952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1905"/>
                  </a:moveTo>
                  <a:lnTo>
                    <a:pt x="952" y="1905"/>
                  </a:lnTo>
                  <a:lnTo>
                    <a:pt x="0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1" name="Freeform: Shape 1970">
              <a:extLst>
                <a:ext uri="{FF2B5EF4-FFF2-40B4-BE49-F238E27FC236}">
                  <a16:creationId xmlns:a16="http://schemas.microsoft.com/office/drawing/2014/main" id="{8D01D1E8-645C-4F96-849C-CD33490E3282}"/>
                </a:ext>
              </a:extLst>
            </p:cNvPr>
            <p:cNvSpPr/>
            <p:nvPr/>
          </p:nvSpPr>
          <p:spPr>
            <a:xfrm>
              <a:off x="5859453" y="4502180"/>
              <a:ext cx="952" cy="2857"/>
            </a:xfrm>
            <a:custGeom>
              <a:avLst/>
              <a:gdLst>
                <a:gd name="connsiteX0" fmla="*/ 953 w 952"/>
                <a:gd name="connsiteY0" fmla="*/ 2857 h 2857"/>
                <a:gd name="connsiteX1" fmla="*/ 953 w 952"/>
                <a:gd name="connsiteY1" fmla="*/ 0 h 2857"/>
                <a:gd name="connsiteX2" fmla="*/ 0 w 952"/>
                <a:gd name="connsiteY2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2857"/>
                  </a:moveTo>
                  <a:lnTo>
                    <a:pt x="953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2" name="Freeform: Shape 1971">
              <a:extLst>
                <a:ext uri="{FF2B5EF4-FFF2-40B4-BE49-F238E27FC236}">
                  <a16:creationId xmlns:a16="http://schemas.microsoft.com/office/drawing/2014/main" id="{8350D748-690A-46A2-9EF5-F8FC2BF85292}"/>
                </a:ext>
              </a:extLst>
            </p:cNvPr>
            <p:cNvSpPr/>
            <p:nvPr/>
          </p:nvSpPr>
          <p:spPr>
            <a:xfrm>
              <a:off x="5793731" y="4656485"/>
              <a:ext cx="5714" cy="3809"/>
            </a:xfrm>
            <a:custGeom>
              <a:avLst/>
              <a:gdLst>
                <a:gd name="connsiteX0" fmla="*/ 0 w 5714"/>
                <a:gd name="connsiteY0" fmla="*/ 2858 h 3809"/>
                <a:gd name="connsiteX1" fmla="*/ 3810 w 5714"/>
                <a:gd name="connsiteY1" fmla="*/ 3810 h 3809"/>
                <a:gd name="connsiteX2" fmla="*/ 5715 w 5714"/>
                <a:gd name="connsiteY2" fmla="*/ 1905 h 3809"/>
                <a:gd name="connsiteX3" fmla="*/ 4763 w 5714"/>
                <a:gd name="connsiteY3" fmla="*/ 953 h 3809"/>
                <a:gd name="connsiteX4" fmla="*/ 952 w 5714"/>
                <a:gd name="connsiteY4" fmla="*/ 0 h 3809"/>
                <a:gd name="connsiteX5" fmla="*/ 0 w 5714"/>
                <a:gd name="connsiteY5" fmla="*/ 2858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4" h="3809">
                  <a:moveTo>
                    <a:pt x="0" y="2858"/>
                  </a:moveTo>
                  <a:cubicBezTo>
                    <a:pt x="0" y="0"/>
                    <a:pt x="1905" y="3810"/>
                    <a:pt x="3810" y="3810"/>
                  </a:cubicBezTo>
                  <a:cubicBezTo>
                    <a:pt x="3810" y="953"/>
                    <a:pt x="5715" y="4763"/>
                    <a:pt x="5715" y="1905"/>
                  </a:cubicBezTo>
                  <a:lnTo>
                    <a:pt x="4763" y="953"/>
                  </a:lnTo>
                  <a:cubicBezTo>
                    <a:pt x="4763" y="2858"/>
                    <a:pt x="2857" y="0"/>
                    <a:pt x="952" y="0"/>
                  </a:cubicBezTo>
                  <a:cubicBezTo>
                    <a:pt x="1905" y="3810"/>
                    <a:pt x="0" y="-953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3" name="Freeform: Shape 1972">
              <a:extLst>
                <a:ext uri="{FF2B5EF4-FFF2-40B4-BE49-F238E27FC236}">
                  <a16:creationId xmlns:a16="http://schemas.microsoft.com/office/drawing/2014/main" id="{16C51360-0BE5-4272-A380-227D44EC6EF5}"/>
                </a:ext>
              </a:extLst>
            </p:cNvPr>
            <p:cNvSpPr/>
            <p:nvPr/>
          </p:nvSpPr>
          <p:spPr>
            <a:xfrm>
              <a:off x="5859453" y="4492106"/>
              <a:ext cx="2857" cy="3406"/>
            </a:xfrm>
            <a:custGeom>
              <a:avLst/>
              <a:gdLst>
                <a:gd name="connsiteX0" fmla="*/ 2857 w 2857"/>
                <a:gd name="connsiteY0" fmla="*/ 2454 h 3406"/>
                <a:gd name="connsiteX1" fmla="*/ 0 w 2857"/>
                <a:gd name="connsiteY1" fmla="*/ 549 h 3406"/>
                <a:gd name="connsiteX2" fmla="*/ 953 w 2857"/>
                <a:gd name="connsiteY2" fmla="*/ 3407 h 3406"/>
                <a:gd name="connsiteX3" fmla="*/ 2857 w 2857"/>
                <a:gd name="connsiteY3" fmla="*/ 2454 h 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406">
                  <a:moveTo>
                    <a:pt x="2857" y="2454"/>
                  </a:moveTo>
                  <a:cubicBezTo>
                    <a:pt x="1905" y="-2309"/>
                    <a:pt x="953" y="1501"/>
                    <a:pt x="0" y="549"/>
                  </a:cubicBezTo>
                  <a:cubicBezTo>
                    <a:pt x="0" y="1501"/>
                    <a:pt x="1905" y="1501"/>
                    <a:pt x="953" y="3407"/>
                  </a:cubicBezTo>
                  <a:cubicBezTo>
                    <a:pt x="953" y="3407"/>
                    <a:pt x="1905" y="549"/>
                    <a:pt x="2857" y="2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4" name="Freeform: Shape 1973">
              <a:extLst>
                <a:ext uri="{FF2B5EF4-FFF2-40B4-BE49-F238E27FC236}">
                  <a16:creationId xmlns:a16="http://schemas.microsoft.com/office/drawing/2014/main" id="{13E13196-546E-44F5-9CFA-8D48A58ACFB2}"/>
                </a:ext>
              </a:extLst>
            </p:cNvPr>
            <p:cNvSpPr/>
            <p:nvPr/>
          </p:nvSpPr>
          <p:spPr>
            <a:xfrm>
              <a:off x="5781348" y="4700300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lnTo>
                    <a:pt x="953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5" name="Freeform: Shape 1974">
              <a:extLst>
                <a:ext uri="{FF2B5EF4-FFF2-40B4-BE49-F238E27FC236}">
                  <a16:creationId xmlns:a16="http://schemas.microsoft.com/office/drawing/2014/main" id="{2BE70901-2820-4D0C-9A5D-8BD4A98D73CB}"/>
                </a:ext>
              </a:extLst>
            </p:cNvPr>
            <p:cNvSpPr/>
            <p:nvPr/>
          </p:nvSpPr>
          <p:spPr>
            <a:xfrm>
              <a:off x="5787064" y="4666963"/>
              <a:ext cx="3809" cy="6667"/>
            </a:xfrm>
            <a:custGeom>
              <a:avLst/>
              <a:gdLst>
                <a:gd name="connsiteX0" fmla="*/ 0 w 3809"/>
                <a:gd name="connsiteY0" fmla="*/ 0 h 6667"/>
                <a:gd name="connsiteX1" fmla="*/ 1905 w 3809"/>
                <a:gd name="connsiteY1" fmla="*/ 2857 h 6667"/>
                <a:gd name="connsiteX2" fmla="*/ 1905 w 3809"/>
                <a:gd name="connsiteY2" fmla="*/ 6668 h 6667"/>
                <a:gd name="connsiteX3" fmla="*/ 2857 w 3809"/>
                <a:gd name="connsiteY3" fmla="*/ 4763 h 6667"/>
                <a:gd name="connsiteX4" fmla="*/ 3810 w 3809"/>
                <a:gd name="connsiteY4" fmla="*/ 5715 h 6667"/>
                <a:gd name="connsiteX5" fmla="*/ 2857 w 3809"/>
                <a:gd name="connsiteY5" fmla="*/ 3810 h 6667"/>
                <a:gd name="connsiteX6" fmla="*/ 1905 w 3809"/>
                <a:gd name="connsiteY6" fmla="*/ 3810 h 6667"/>
                <a:gd name="connsiteX7" fmla="*/ 0 w 3809"/>
                <a:gd name="connsiteY7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6667">
                  <a:moveTo>
                    <a:pt x="0" y="0"/>
                  </a:moveTo>
                  <a:lnTo>
                    <a:pt x="1905" y="2857"/>
                  </a:lnTo>
                  <a:cubicBezTo>
                    <a:pt x="952" y="3810"/>
                    <a:pt x="1905" y="6668"/>
                    <a:pt x="1905" y="6668"/>
                  </a:cubicBezTo>
                  <a:lnTo>
                    <a:pt x="2857" y="4763"/>
                  </a:lnTo>
                  <a:lnTo>
                    <a:pt x="3810" y="5715"/>
                  </a:lnTo>
                  <a:cubicBezTo>
                    <a:pt x="3810" y="4763"/>
                    <a:pt x="2857" y="3810"/>
                    <a:pt x="2857" y="3810"/>
                  </a:cubicBezTo>
                  <a:lnTo>
                    <a:pt x="1905" y="3810"/>
                  </a:lnTo>
                  <a:cubicBezTo>
                    <a:pt x="2857" y="1905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6" name="Freeform: Shape 1975">
              <a:extLst>
                <a:ext uri="{FF2B5EF4-FFF2-40B4-BE49-F238E27FC236}">
                  <a16:creationId xmlns:a16="http://schemas.microsoft.com/office/drawing/2014/main" id="{8CFA0C56-2841-475B-A0F5-FF3F80CACF4A}"/>
                </a:ext>
              </a:extLst>
            </p:cNvPr>
            <p:cNvSpPr/>
            <p:nvPr/>
          </p:nvSpPr>
          <p:spPr>
            <a:xfrm>
              <a:off x="5852786" y="4488845"/>
              <a:ext cx="5715" cy="6667"/>
            </a:xfrm>
            <a:custGeom>
              <a:avLst/>
              <a:gdLst>
                <a:gd name="connsiteX0" fmla="*/ 2858 w 5715"/>
                <a:gd name="connsiteY0" fmla="*/ 3810 h 6667"/>
                <a:gd name="connsiteX1" fmla="*/ 3810 w 5715"/>
                <a:gd name="connsiteY1" fmla="*/ 6668 h 6667"/>
                <a:gd name="connsiteX2" fmla="*/ 5715 w 5715"/>
                <a:gd name="connsiteY2" fmla="*/ 6668 h 6667"/>
                <a:gd name="connsiteX3" fmla="*/ 4763 w 5715"/>
                <a:gd name="connsiteY3" fmla="*/ 4763 h 6667"/>
                <a:gd name="connsiteX4" fmla="*/ 5715 w 5715"/>
                <a:gd name="connsiteY4" fmla="*/ 2858 h 6667"/>
                <a:gd name="connsiteX5" fmla="*/ 2858 w 5715"/>
                <a:gd name="connsiteY5" fmla="*/ 953 h 6667"/>
                <a:gd name="connsiteX6" fmla="*/ 953 w 5715"/>
                <a:gd name="connsiteY6" fmla="*/ 2858 h 6667"/>
                <a:gd name="connsiteX7" fmla="*/ 0 w 5715"/>
                <a:gd name="connsiteY7" fmla="*/ 0 h 6667"/>
                <a:gd name="connsiteX8" fmla="*/ 953 w 5715"/>
                <a:gd name="connsiteY8" fmla="*/ 1905 h 6667"/>
                <a:gd name="connsiteX9" fmla="*/ 0 w 5715"/>
                <a:gd name="connsiteY9" fmla="*/ 1905 h 6667"/>
                <a:gd name="connsiteX10" fmla="*/ 953 w 5715"/>
                <a:gd name="connsiteY10" fmla="*/ 3810 h 6667"/>
                <a:gd name="connsiteX11" fmla="*/ 0 w 5715"/>
                <a:gd name="connsiteY11" fmla="*/ 3810 h 6667"/>
                <a:gd name="connsiteX12" fmla="*/ 2858 w 5715"/>
                <a:gd name="connsiteY12" fmla="*/ 381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5" h="6667">
                  <a:moveTo>
                    <a:pt x="2858" y="3810"/>
                  </a:moveTo>
                  <a:lnTo>
                    <a:pt x="3810" y="6668"/>
                  </a:lnTo>
                  <a:cubicBezTo>
                    <a:pt x="3810" y="4763"/>
                    <a:pt x="5715" y="6668"/>
                    <a:pt x="5715" y="6668"/>
                  </a:cubicBezTo>
                  <a:lnTo>
                    <a:pt x="4763" y="4763"/>
                  </a:lnTo>
                  <a:lnTo>
                    <a:pt x="5715" y="2858"/>
                  </a:lnTo>
                  <a:cubicBezTo>
                    <a:pt x="4763" y="1905"/>
                    <a:pt x="3810" y="1905"/>
                    <a:pt x="2858" y="953"/>
                  </a:cubicBezTo>
                  <a:cubicBezTo>
                    <a:pt x="1905" y="1905"/>
                    <a:pt x="1905" y="1905"/>
                    <a:pt x="953" y="2858"/>
                  </a:cubicBezTo>
                  <a:cubicBezTo>
                    <a:pt x="1905" y="953"/>
                    <a:pt x="0" y="0"/>
                    <a:pt x="0" y="0"/>
                  </a:cubicBezTo>
                  <a:lnTo>
                    <a:pt x="953" y="1905"/>
                  </a:lnTo>
                  <a:lnTo>
                    <a:pt x="0" y="1905"/>
                  </a:lnTo>
                  <a:lnTo>
                    <a:pt x="953" y="3810"/>
                  </a:lnTo>
                  <a:cubicBezTo>
                    <a:pt x="953" y="3810"/>
                    <a:pt x="953" y="3810"/>
                    <a:pt x="0" y="3810"/>
                  </a:cubicBezTo>
                  <a:cubicBezTo>
                    <a:pt x="1905" y="4763"/>
                    <a:pt x="1905" y="3810"/>
                    <a:pt x="2858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7" name="Freeform: Shape 1976">
              <a:extLst>
                <a:ext uri="{FF2B5EF4-FFF2-40B4-BE49-F238E27FC236}">
                  <a16:creationId xmlns:a16="http://schemas.microsoft.com/office/drawing/2014/main" id="{36E1A887-4C7E-4267-86CE-F634A3A585DD}"/>
                </a:ext>
              </a:extLst>
            </p:cNvPr>
            <p:cNvSpPr/>
            <p:nvPr/>
          </p:nvSpPr>
          <p:spPr>
            <a:xfrm>
              <a:off x="5853739" y="4497418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0 h 952"/>
                <a:gd name="connsiteX2" fmla="*/ 1905 w 190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0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8" name="Freeform: Shape 1977">
              <a:extLst>
                <a:ext uri="{FF2B5EF4-FFF2-40B4-BE49-F238E27FC236}">
                  <a16:creationId xmlns:a16="http://schemas.microsoft.com/office/drawing/2014/main" id="{9DDEA950-C188-4E70-939C-FF79AD7AAD38}"/>
                </a:ext>
              </a:extLst>
            </p:cNvPr>
            <p:cNvSpPr/>
            <p:nvPr/>
          </p:nvSpPr>
          <p:spPr>
            <a:xfrm>
              <a:off x="5796589" y="4641572"/>
              <a:ext cx="2328" cy="3483"/>
            </a:xfrm>
            <a:custGeom>
              <a:avLst/>
              <a:gdLst>
                <a:gd name="connsiteX0" fmla="*/ 0 w 2328"/>
                <a:gd name="connsiteY0" fmla="*/ 1578 h 3483"/>
                <a:gd name="connsiteX1" fmla="*/ 1905 w 2328"/>
                <a:gd name="connsiteY1" fmla="*/ 3483 h 3483"/>
                <a:gd name="connsiteX2" fmla="*/ 1905 w 2328"/>
                <a:gd name="connsiteY2" fmla="*/ 626 h 3483"/>
                <a:gd name="connsiteX3" fmla="*/ 0 w 2328"/>
                <a:gd name="connsiteY3" fmla="*/ 1578 h 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3483">
                  <a:moveTo>
                    <a:pt x="0" y="1578"/>
                  </a:moveTo>
                  <a:cubicBezTo>
                    <a:pt x="0" y="3483"/>
                    <a:pt x="952" y="2531"/>
                    <a:pt x="1905" y="3483"/>
                  </a:cubicBezTo>
                  <a:cubicBezTo>
                    <a:pt x="2857" y="2531"/>
                    <a:pt x="1905" y="626"/>
                    <a:pt x="1905" y="626"/>
                  </a:cubicBezTo>
                  <a:cubicBezTo>
                    <a:pt x="0" y="-327"/>
                    <a:pt x="0" y="-327"/>
                    <a:pt x="0" y="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9" name="Freeform: Shape 1978">
              <a:extLst>
                <a:ext uri="{FF2B5EF4-FFF2-40B4-BE49-F238E27FC236}">
                  <a16:creationId xmlns:a16="http://schemas.microsoft.com/office/drawing/2014/main" id="{97177366-5F70-430A-8313-F87B5A692B65}"/>
                </a:ext>
              </a:extLst>
            </p:cNvPr>
            <p:cNvSpPr/>
            <p:nvPr/>
          </p:nvSpPr>
          <p:spPr>
            <a:xfrm>
              <a:off x="5783253" y="4678393"/>
              <a:ext cx="952" cy="1904"/>
            </a:xfrm>
            <a:custGeom>
              <a:avLst/>
              <a:gdLst>
                <a:gd name="connsiteX0" fmla="*/ 953 w 952"/>
                <a:gd name="connsiteY0" fmla="*/ 0 h 1904"/>
                <a:gd name="connsiteX1" fmla="*/ 0 w 952"/>
                <a:gd name="connsiteY1" fmla="*/ 952 h 1904"/>
                <a:gd name="connsiteX2" fmla="*/ 953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0"/>
                  </a:moveTo>
                  <a:lnTo>
                    <a:pt x="0" y="952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0" name="Freeform: Shape 1979">
              <a:extLst>
                <a:ext uri="{FF2B5EF4-FFF2-40B4-BE49-F238E27FC236}">
                  <a16:creationId xmlns:a16="http://schemas.microsoft.com/office/drawing/2014/main" id="{68ED247F-D9E9-4F3B-BD08-D8DB31A9E46E}"/>
                </a:ext>
              </a:extLst>
            </p:cNvPr>
            <p:cNvSpPr/>
            <p:nvPr/>
          </p:nvSpPr>
          <p:spPr>
            <a:xfrm>
              <a:off x="5793731" y="4642197"/>
              <a:ext cx="1904" cy="3809"/>
            </a:xfrm>
            <a:custGeom>
              <a:avLst/>
              <a:gdLst>
                <a:gd name="connsiteX0" fmla="*/ 1905 w 1904"/>
                <a:gd name="connsiteY0" fmla="*/ 3810 h 3809"/>
                <a:gd name="connsiteX1" fmla="*/ 1905 w 1904"/>
                <a:gd name="connsiteY1" fmla="*/ 1905 h 3809"/>
                <a:gd name="connsiteX2" fmla="*/ 0 w 1904"/>
                <a:gd name="connsiteY2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3809">
                  <a:moveTo>
                    <a:pt x="1905" y="3810"/>
                  </a:moveTo>
                  <a:lnTo>
                    <a:pt x="1905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1" name="Freeform: Shape 1980">
              <a:extLst>
                <a:ext uri="{FF2B5EF4-FFF2-40B4-BE49-F238E27FC236}">
                  <a16:creationId xmlns:a16="http://schemas.microsoft.com/office/drawing/2014/main" id="{D2DDA426-34BF-437D-BD7F-A4FE5B495187}"/>
                </a:ext>
              </a:extLst>
            </p:cNvPr>
            <p:cNvSpPr/>
            <p:nvPr/>
          </p:nvSpPr>
          <p:spPr>
            <a:xfrm>
              <a:off x="5780396" y="4677202"/>
              <a:ext cx="952" cy="1190"/>
            </a:xfrm>
            <a:custGeom>
              <a:avLst/>
              <a:gdLst>
                <a:gd name="connsiteX0" fmla="*/ 0 w 952"/>
                <a:gd name="connsiteY0" fmla="*/ 1191 h 1190"/>
                <a:gd name="connsiteX1" fmla="*/ 952 w 952"/>
                <a:gd name="connsiteY1" fmla="*/ 238 h 1190"/>
                <a:gd name="connsiteX2" fmla="*/ 0 w 952"/>
                <a:gd name="connsiteY2" fmla="*/ 1191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190">
                  <a:moveTo>
                    <a:pt x="0" y="1191"/>
                  </a:moveTo>
                  <a:cubicBezTo>
                    <a:pt x="0" y="238"/>
                    <a:pt x="952" y="238"/>
                    <a:pt x="952" y="238"/>
                  </a:cubicBezTo>
                  <a:cubicBezTo>
                    <a:pt x="952" y="238"/>
                    <a:pt x="0" y="-714"/>
                    <a:pt x="0" y="1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2" name="Freeform: Shape 1981">
              <a:extLst>
                <a:ext uri="{FF2B5EF4-FFF2-40B4-BE49-F238E27FC236}">
                  <a16:creationId xmlns:a16="http://schemas.microsoft.com/office/drawing/2014/main" id="{A0E0558D-95C9-42A3-ACE2-60E52C7B5789}"/>
                </a:ext>
              </a:extLst>
            </p:cNvPr>
            <p:cNvSpPr/>
            <p:nvPr/>
          </p:nvSpPr>
          <p:spPr>
            <a:xfrm>
              <a:off x="5782301" y="4677440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  <a:gd name="connsiteX3" fmla="*/ 952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0" y="0"/>
                    <a:pt x="0" y="0"/>
                  </a:cubicBezTo>
                  <a:cubicBezTo>
                    <a:pt x="0" y="0"/>
                    <a:pt x="0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3" name="Freeform: Shape 1982">
              <a:extLst>
                <a:ext uri="{FF2B5EF4-FFF2-40B4-BE49-F238E27FC236}">
                  <a16:creationId xmlns:a16="http://schemas.microsoft.com/office/drawing/2014/main" id="{AB464221-D3E4-44DD-BDEE-7F3266E8C12E}"/>
                </a:ext>
              </a:extLst>
            </p:cNvPr>
            <p:cNvSpPr/>
            <p:nvPr/>
          </p:nvSpPr>
          <p:spPr>
            <a:xfrm>
              <a:off x="5782301" y="4675535"/>
              <a:ext cx="714" cy="1347"/>
            </a:xfrm>
            <a:custGeom>
              <a:avLst/>
              <a:gdLst>
                <a:gd name="connsiteX0" fmla="*/ 0 w 714"/>
                <a:gd name="connsiteY0" fmla="*/ 0 h 1347"/>
                <a:gd name="connsiteX1" fmla="*/ 0 w 714"/>
                <a:gd name="connsiteY1" fmla="*/ 953 h 1347"/>
                <a:gd name="connsiteX2" fmla="*/ 0 w 714"/>
                <a:gd name="connsiteY2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1347">
                  <a:moveTo>
                    <a:pt x="0" y="0"/>
                  </a:moveTo>
                  <a:lnTo>
                    <a:pt x="0" y="953"/>
                  </a:lnTo>
                  <a:cubicBezTo>
                    <a:pt x="952" y="1905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4" name="Freeform: Shape 1983">
              <a:extLst>
                <a:ext uri="{FF2B5EF4-FFF2-40B4-BE49-F238E27FC236}">
                  <a16:creationId xmlns:a16="http://schemas.microsoft.com/office/drawing/2014/main" id="{CB42DDF6-1F46-440A-B087-346BC586C910}"/>
                </a:ext>
              </a:extLst>
            </p:cNvPr>
            <p:cNvSpPr/>
            <p:nvPr/>
          </p:nvSpPr>
          <p:spPr>
            <a:xfrm>
              <a:off x="5740391" y="46155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5" name="Freeform: Shape 1984">
              <a:extLst>
                <a:ext uri="{FF2B5EF4-FFF2-40B4-BE49-F238E27FC236}">
                  <a16:creationId xmlns:a16="http://schemas.microsoft.com/office/drawing/2014/main" id="{B631FDB5-9FBB-4734-B43F-AC1CA6E4FE4E}"/>
                </a:ext>
              </a:extLst>
            </p:cNvPr>
            <p:cNvSpPr/>
            <p:nvPr/>
          </p:nvSpPr>
          <p:spPr>
            <a:xfrm>
              <a:off x="5739439" y="4612670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0 w 952"/>
                <a:gd name="connsiteY1" fmla="*/ 1905 h 1905"/>
                <a:gd name="connsiteX2" fmla="*/ 952 w 952"/>
                <a:gd name="connsiteY2" fmla="*/ 953 h 1905"/>
                <a:gd name="connsiteX3" fmla="*/ 0 w 95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6" name="Freeform: Shape 1985">
              <a:extLst>
                <a:ext uri="{FF2B5EF4-FFF2-40B4-BE49-F238E27FC236}">
                  <a16:creationId xmlns:a16="http://schemas.microsoft.com/office/drawing/2014/main" id="{5455E171-F724-4FE8-8A07-7FDC6E4530F6}"/>
                </a:ext>
              </a:extLst>
            </p:cNvPr>
            <p:cNvSpPr/>
            <p:nvPr/>
          </p:nvSpPr>
          <p:spPr>
            <a:xfrm>
              <a:off x="5757536" y="4615380"/>
              <a:ext cx="9525" cy="1099"/>
            </a:xfrm>
            <a:custGeom>
              <a:avLst/>
              <a:gdLst>
                <a:gd name="connsiteX0" fmla="*/ 0 w 9525"/>
                <a:gd name="connsiteY0" fmla="*/ 1100 h 1099"/>
                <a:gd name="connsiteX1" fmla="*/ 0 w 9525"/>
                <a:gd name="connsiteY1" fmla="*/ 1100 h 1099"/>
                <a:gd name="connsiteX2" fmla="*/ 0 w 9525"/>
                <a:gd name="connsiteY2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099">
                  <a:moveTo>
                    <a:pt x="0" y="1100"/>
                  </a:moveTo>
                  <a:cubicBezTo>
                    <a:pt x="0" y="1100"/>
                    <a:pt x="0" y="1100"/>
                    <a:pt x="0" y="1100"/>
                  </a:cubicBezTo>
                  <a:cubicBezTo>
                    <a:pt x="0" y="-805"/>
                    <a:pt x="0" y="147"/>
                    <a:pt x="0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7" name="Freeform: Shape 1986">
              <a:extLst>
                <a:ext uri="{FF2B5EF4-FFF2-40B4-BE49-F238E27FC236}">
                  <a16:creationId xmlns:a16="http://schemas.microsoft.com/office/drawing/2014/main" id="{37BCC31D-224B-4199-8C4E-D3B0C2FB8883}"/>
                </a:ext>
              </a:extLst>
            </p:cNvPr>
            <p:cNvSpPr/>
            <p:nvPr/>
          </p:nvSpPr>
          <p:spPr>
            <a:xfrm>
              <a:off x="5731819" y="4600288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952" y="953"/>
                    <a:pt x="952" y="953"/>
                  </a:cubicBezTo>
                  <a:cubicBezTo>
                    <a:pt x="952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8" name="Freeform: Shape 1987">
              <a:extLst>
                <a:ext uri="{FF2B5EF4-FFF2-40B4-BE49-F238E27FC236}">
                  <a16:creationId xmlns:a16="http://schemas.microsoft.com/office/drawing/2014/main" id="{C35F858F-4909-4890-A695-7E7CCF9E026F}"/>
                </a:ext>
              </a:extLst>
            </p:cNvPr>
            <p:cNvSpPr/>
            <p:nvPr/>
          </p:nvSpPr>
          <p:spPr>
            <a:xfrm>
              <a:off x="5757536" y="4616480"/>
              <a:ext cx="714" cy="423"/>
            </a:xfrm>
            <a:custGeom>
              <a:avLst/>
              <a:gdLst>
                <a:gd name="connsiteX0" fmla="*/ 0 w 714"/>
                <a:gd name="connsiteY0" fmla="*/ 0 h 423"/>
                <a:gd name="connsiteX1" fmla="*/ 0 w 714"/>
                <a:gd name="connsiteY1" fmla="*/ 0 h 423"/>
                <a:gd name="connsiteX2" fmla="*/ 0 w 714"/>
                <a:gd name="connsiteY2" fmla="*/ 0 h 423"/>
                <a:gd name="connsiteX3" fmla="*/ 0 w 714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0" y="0"/>
                  </a:cubicBezTo>
                  <a:cubicBezTo>
                    <a:pt x="953" y="952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9" name="Freeform: Shape 1988">
              <a:extLst>
                <a:ext uri="{FF2B5EF4-FFF2-40B4-BE49-F238E27FC236}">
                  <a16:creationId xmlns:a16="http://schemas.microsoft.com/office/drawing/2014/main" id="{B0D07807-E8A5-47A4-9BDA-66CA791E01D0}"/>
                </a:ext>
              </a:extLst>
            </p:cNvPr>
            <p:cNvSpPr/>
            <p:nvPr/>
          </p:nvSpPr>
          <p:spPr>
            <a:xfrm>
              <a:off x="5745711" y="4597430"/>
              <a:ext cx="1347" cy="952"/>
            </a:xfrm>
            <a:custGeom>
              <a:avLst/>
              <a:gdLst>
                <a:gd name="connsiteX0" fmla="*/ 1347 w 1347"/>
                <a:gd name="connsiteY0" fmla="*/ 952 h 952"/>
                <a:gd name="connsiteX1" fmla="*/ 395 w 1347"/>
                <a:gd name="connsiteY1" fmla="*/ 0 h 952"/>
                <a:gd name="connsiteX2" fmla="*/ 1347 w 1347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">
                  <a:moveTo>
                    <a:pt x="1347" y="952"/>
                  </a:moveTo>
                  <a:cubicBezTo>
                    <a:pt x="1347" y="0"/>
                    <a:pt x="395" y="0"/>
                    <a:pt x="395" y="0"/>
                  </a:cubicBezTo>
                  <a:cubicBezTo>
                    <a:pt x="-558" y="952"/>
                    <a:pt x="395" y="0"/>
                    <a:pt x="1347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0" name="Freeform: Shape 1989">
              <a:extLst>
                <a:ext uri="{FF2B5EF4-FFF2-40B4-BE49-F238E27FC236}">
                  <a16:creationId xmlns:a16="http://schemas.microsoft.com/office/drawing/2014/main" id="{679447F6-2826-4BCA-8B95-BA35A252D6D6}"/>
                </a:ext>
              </a:extLst>
            </p:cNvPr>
            <p:cNvSpPr/>
            <p:nvPr/>
          </p:nvSpPr>
          <p:spPr>
            <a:xfrm>
              <a:off x="5735628" y="4603145"/>
              <a:ext cx="714" cy="1905"/>
            </a:xfrm>
            <a:custGeom>
              <a:avLst/>
              <a:gdLst>
                <a:gd name="connsiteX0" fmla="*/ 0 w 714"/>
                <a:gd name="connsiteY0" fmla="*/ 1905 h 1905"/>
                <a:gd name="connsiteX1" fmla="*/ 0 w 714"/>
                <a:gd name="connsiteY1" fmla="*/ 0 h 1905"/>
                <a:gd name="connsiteX2" fmla="*/ 0 w 714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1905">
                  <a:moveTo>
                    <a:pt x="0" y="1905"/>
                  </a:moveTo>
                  <a:cubicBezTo>
                    <a:pt x="953" y="1905"/>
                    <a:pt x="953" y="953"/>
                    <a:pt x="0" y="0"/>
                  </a:cubicBezTo>
                  <a:cubicBezTo>
                    <a:pt x="953" y="0"/>
                    <a:pt x="0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1" name="Freeform: Shape 1990">
              <a:extLst>
                <a:ext uri="{FF2B5EF4-FFF2-40B4-BE49-F238E27FC236}">
                  <a16:creationId xmlns:a16="http://schemas.microsoft.com/office/drawing/2014/main" id="{0BD9F0CF-AE41-44D6-8E2E-FB2A94AD84AA}"/>
                </a:ext>
              </a:extLst>
            </p:cNvPr>
            <p:cNvSpPr/>
            <p:nvPr/>
          </p:nvSpPr>
          <p:spPr>
            <a:xfrm>
              <a:off x="5792778" y="4646007"/>
              <a:ext cx="1905" cy="423"/>
            </a:xfrm>
            <a:custGeom>
              <a:avLst/>
              <a:gdLst>
                <a:gd name="connsiteX0" fmla="*/ 1905 w 1905"/>
                <a:gd name="connsiteY0" fmla="*/ 0 h 423"/>
                <a:gd name="connsiteX1" fmla="*/ 0 w 1905"/>
                <a:gd name="connsiteY1" fmla="*/ 0 h 423"/>
                <a:gd name="connsiteX2" fmla="*/ 1905 w 190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423">
                  <a:moveTo>
                    <a:pt x="1905" y="0"/>
                  </a:moveTo>
                  <a:lnTo>
                    <a:pt x="0" y="0"/>
                  </a:lnTo>
                  <a:cubicBezTo>
                    <a:pt x="0" y="0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2" name="Freeform: Shape 1991">
              <a:extLst>
                <a:ext uri="{FF2B5EF4-FFF2-40B4-BE49-F238E27FC236}">
                  <a16:creationId xmlns:a16="http://schemas.microsoft.com/office/drawing/2014/main" id="{D821694F-38C7-424C-A773-03F5C1C4CC64}"/>
                </a:ext>
              </a:extLst>
            </p:cNvPr>
            <p:cNvSpPr/>
            <p:nvPr/>
          </p:nvSpPr>
          <p:spPr>
            <a:xfrm>
              <a:off x="5786111" y="4661009"/>
              <a:ext cx="952" cy="2427"/>
            </a:xfrm>
            <a:custGeom>
              <a:avLst/>
              <a:gdLst>
                <a:gd name="connsiteX0" fmla="*/ 0 w 952"/>
                <a:gd name="connsiteY0" fmla="*/ 238 h 2427"/>
                <a:gd name="connsiteX1" fmla="*/ 953 w 952"/>
                <a:gd name="connsiteY1" fmla="*/ 1191 h 2427"/>
                <a:gd name="connsiteX2" fmla="*/ 0 w 952"/>
                <a:gd name="connsiteY2" fmla="*/ 238 h 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427">
                  <a:moveTo>
                    <a:pt x="0" y="238"/>
                  </a:moveTo>
                  <a:cubicBezTo>
                    <a:pt x="953" y="1191"/>
                    <a:pt x="953" y="4048"/>
                    <a:pt x="953" y="1191"/>
                  </a:cubicBezTo>
                  <a:cubicBezTo>
                    <a:pt x="953" y="-714"/>
                    <a:pt x="953" y="238"/>
                    <a:pt x="0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3" name="Freeform: Shape 1992">
              <a:extLst>
                <a:ext uri="{FF2B5EF4-FFF2-40B4-BE49-F238E27FC236}">
                  <a16:creationId xmlns:a16="http://schemas.microsoft.com/office/drawing/2014/main" id="{7AE42367-B866-4C3E-B2CA-850233D3FC13}"/>
                </a:ext>
              </a:extLst>
            </p:cNvPr>
            <p:cNvSpPr/>
            <p:nvPr/>
          </p:nvSpPr>
          <p:spPr>
            <a:xfrm>
              <a:off x="5778491" y="4679345"/>
              <a:ext cx="1905" cy="952"/>
            </a:xfrm>
            <a:custGeom>
              <a:avLst/>
              <a:gdLst>
                <a:gd name="connsiteX0" fmla="*/ 1905 w 1905"/>
                <a:gd name="connsiteY0" fmla="*/ 953 h 952"/>
                <a:gd name="connsiteX1" fmla="*/ 953 w 1905"/>
                <a:gd name="connsiteY1" fmla="*/ 0 h 952"/>
                <a:gd name="connsiteX2" fmla="*/ 0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953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4" name="Freeform: Shape 1993">
              <a:extLst>
                <a:ext uri="{FF2B5EF4-FFF2-40B4-BE49-F238E27FC236}">
                  <a16:creationId xmlns:a16="http://schemas.microsoft.com/office/drawing/2014/main" id="{886FD722-9ABE-4E1B-B0C0-09571D2980CD}"/>
                </a:ext>
              </a:extLst>
            </p:cNvPr>
            <p:cNvSpPr/>
            <p:nvPr/>
          </p:nvSpPr>
          <p:spPr>
            <a:xfrm>
              <a:off x="5849928" y="4494137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lnTo>
                    <a:pt x="0" y="423"/>
                  </a:ln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5" name="Freeform: Shape 1994">
              <a:extLst>
                <a:ext uri="{FF2B5EF4-FFF2-40B4-BE49-F238E27FC236}">
                  <a16:creationId xmlns:a16="http://schemas.microsoft.com/office/drawing/2014/main" id="{A77942B6-3575-490A-B183-E31C25026522}"/>
                </a:ext>
              </a:extLst>
            </p:cNvPr>
            <p:cNvSpPr/>
            <p:nvPr/>
          </p:nvSpPr>
          <p:spPr>
            <a:xfrm>
              <a:off x="5772776" y="4672907"/>
              <a:ext cx="4762" cy="7931"/>
            </a:xfrm>
            <a:custGeom>
              <a:avLst/>
              <a:gdLst>
                <a:gd name="connsiteX0" fmla="*/ 3810 w 4762"/>
                <a:gd name="connsiteY0" fmla="*/ 2628 h 7931"/>
                <a:gd name="connsiteX1" fmla="*/ 0 w 4762"/>
                <a:gd name="connsiteY1" fmla="*/ 723 h 7931"/>
                <a:gd name="connsiteX2" fmla="*/ 2857 w 4762"/>
                <a:gd name="connsiteY2" fmla="*/ 7390 h 7931"/>
                <a:gd name="connsiteX3" fmla="*/ 4763 w 4762"/>
                <a:gd name="connsiteY3" fmla="*/ 6438 h 7931"/>
                <a:gd name="connsiteX4" fmla="*/ 2857 w 4762"/>
                <a:gd name="connsiteY4" fmla="*/ 5485 h 7931"/>
                <a:gd name="connsiteX5" fmla="*/ 3810 w 4762"/>
                <a:gd name="connsiteY5" fmla="*/ 2628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7931">
                  <a:moveTo>
                    <a:pt x="3810" y="2628"/>
                  </a:moveTo>
                  <a:cubicBezTo>
                    <a:pt x="1905" y="4533"/>
                    <a:pt x="952" y="-2135"/>
                    <a:pt x="0" y="723"/>
                  </a:cubicBezTo>
                  <a:cubicBezTo>
                    <a:pt x="952" y="2628"/>
                    <a:pt x="952" y="7390"/>
                    <a:pt x="2857" y="7390"/>
                  </a:cubicBezTo>
                  <a:cubicBezTo>
                    <a:pt x="3810" y="9295"/>
                    <a:pt x="3810" y="5485"/>
                    <a:pt x="4763" y="6438"/>
                  </a:cubicBezTo>
                  <a:cubicBezTo>
                    <a:pt x="3810" y="4533"/>
                    <a:pt x="2857" y="8343"/>
                    <a:pt x="2857" y="5485"/>
                  </a:cubicBezTo>
                  <a:cubicBezTo>
                    <a:pt x="3810" y="3580"/>
                    <a:pt x="3810" y="5485"/>
                    <a:pt x="3810" y="2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6" name="Freeform: Shape 1995">
              <a:extLst>
                <a:ext uri="{FF2B5EF4-FFF2-40B4-BE49-F238E27FC236}">
                  <a16:creationId xmlns:a16="http://schemas.microsoft.com/office/drawing/2014/main" id="{8650A5E0-5918-4F7B-909F-E87EF9A951BA}"/>
                </a:ext>
              </a:extLst>
            </p:cNvPr>
            <p:cNvSpPr/>
            <p:nvPr/>
          </p:nvSpPr>
          <p:spPr>
            <a:xfrm>
              <a:off x="5817544" y="4518372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953"/>
                    <a:pt x="952" y="953"/>
                    <a:pt x="0" y="0"/>
                  </a:cubicBezTo>
                  <a:cubicBezTo>
                    <a:pt x="952" y="953"/>
                    <a:pt x="952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7" name="Freeform: Shape 1996">
              <a:extLst>
                <a:ext uri="{FF2B5EF4-FFF2-40B4-BE49-F238E27FC236}">
                  <a16:creationId xmlns:a16="http://schemas.microsoft.com/office/drawing/2014/main" id="{7CF75719-9943-4831-A69D-238FE16FA125}"/>
                </a:ext>
              </a:extLst>
            </p:cNvPr>
            <p:cNvSpPr/>
            <p:nvPr/>
          </p:nvSpPr>
          <p:spPr>
            <a:xfrm>
              <a:off x="5833736" y="4514563"/>
              <a:ext cx="1905" cy="2857"/>
            </a:xfrm>
            <a:custGeom>
              <a:avLst/>
              <a:gdLst>
                <a:gd name="connsiteX0" fmla="*/ 1905 w 1905"/>
                <a:gd name="connsiteY0" fmla="*/ 2857 h 2857"/>
                <a:gd name="connsiteX1" fmla="*/ 0 w 1905"/>
                <a:gd name="connsiteY1" fmla="*/ 0 h 2857"/>
                <a:gd name="connsiteX2" fmla="*/ 1905 w 1905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1905" y="2857"/>
                  </a:moveTo>
                  <a:cubicBezTo>
                    <a:pt x="953" y="953"/>
                    <a:pt x="1905" y="0"/>
                    <a:pt x="0" y="0"/>
                  </a:cubicBezTo>
                  <a:lnTo>
                    <a:pt x="1905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8" name="Freeform: Shape 1997">
              <a:extLst>
                <a:ext uri="{FF2B5EF4-FFF2-40B4-BE49-F238E27FC236}">
                  <a16:creationId xmlns:a16="http://schemas.microsoft.com/office/drawing/2014/main" id="{0EC612E9-341C-4597-B32F-1FD6BC49C429}"/>
                </a:ext>
              </a:extLst>
            </p:cNvPr>
            <p:cNvSpPr/>
            <p:nvPr/>
          </p:nvSpPr>
          <p:spPr>
            <a:xfrm>
              <a:off x="5834689" y="4511705"/>
              <a:ext cx="952" cy="1904"/>
            </a:xfrm>
            <a:custGeom>
              <a:avLst/>
              <a:gdLst>
                <a:gd name="connsiteX0" fmla="*/ 0 w 952"/>
                <a:gd name="connsiteY0" fmla="*/ 1905 h 1904"/>
                <a:gd name="connsiteX1" fmla="*/ 952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1905"/>
                  </a:moveTo>
                  <a:lnTo>
                    <a:pt x="952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9" name="Freeform: Shape 1998">
              <a:extLst>
                <a:ext uri="{FF2B5EF4-FFF2-40B4-BE49-F238E27FC236}">
                  <a16:creationId xmlns:a16="http://schemas.microsoft.com/office/drawing/2014/main" id="{A6CCAB2F-96C7-49FA-A30F-C204048B96FE}"/>
                </a:ext>
              </a:extLst>
            </p:cNvPr>
            <p:cNvSpPr/>
            <p:nvPr/>
          </p:nvSpPr>
          <p:spPr>
            <a:xfrm>
              <a:off x="5781348" y="4640293"/>
              <a:ext cx="1905" cy="4762"/>
            </a:xfrm>
            <a:custGeom>
              <a:avLst/>
              <a:gdLst>
                <a:gd name="connsiteX0" fmla="*/ 1905 w 1905"/>
                <a:gd name="connsiteY0" fmla="*/ 2857 h 4762"/>
                <a:gd name="connsiteX1" fmla="*/ 0 w 1905"/>
                <a:gd name="connsiteY1" fmla="*/ 0 h 4762"/>
                <a:gd name="connsiteX2" fmla="*/ 953 w 1905"/>
                <a:gd name="connsiteY2" fmla="*/ 4763 h 4762"/>
                <a:gd name="connsiteX3" fmla="*/ 1905 w 1905"/>
                <a:gd name="connsiteY3" fmla="*/ 28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4762">
                  <a:moveTo>
                    <a:pt x="1905" y="2857"/>
                  </a:moveTo>
                  <a:cubicBezTo>
                    <a:pt x="1905" y="0"/>
                    <a:pt x="0" y="1905"/>
                    <a:pt x="0" y="0"/>
                  </a:cubicBezTo>
                  <a:lnTo>
                    <a:pt x="953" y="4763"/>
                  </a:lnTo>
                  <a:cubicBezTo>
                    <a:pt x="1905" y="3810"/>
                    <a:pt x="1905" y="1905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0" name="Freeform: Shape 1999">
              <a:extLst>
                <a:ext uri="{FF2B5EF4-FFF2-40B4-BE49-F238E27FC236}">
                  <a16:creationId xmlns:a16="http://schemas.microsoft.com/office/drawing/2014/main" id="{EDB952A3-6D56-4501-85AB-AB71B246F5B2}"/>
                </a:ext>
              </a:extLst>
            </p:cNvPr>
            <p:cNvSpPr/>
            <p:nvPr/>
          </p:nvSpPr>
          <p:spPr>
            <a:xfrm>
              <a:off x="5768966" y="4668052"/>
              <a:ext cx="2857" cy="3672"/>
            </a:xfrm>
            <a:custGeom>
              <a:avLst/>
              <a:gdLst>
                <a:gd name="connsiteX0" fmla="*/ 0 w 2857"/>
                <a:gd name="connsiteY0" fmla="*/ 815 h 3672"/>
                <a:gd name="connsiteX1" fmla="*/ 953 w 2857"/>
                <a:gd name="connsiteY1" fmla="*/ 3673 h 3672"/>
                <a:gd name="connsiteX2" fmla="*/ 2857 w 2857"/>
                <a:gd name="connsiteY2" fmla="*/ 1767 h 3672"/>
                <a:gd name="connsiteX3" fmla="*/ 0 w 2857"/>
                <a:gd name="connsiteY3" fmla="*/ 815 h 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672">
                  <a:moveTo>
                    <a:pt x="0" y="815"/>
                  </a:moveTo>
                  <a:cubicBezTo>
                    <a:pt x="0" y="1767"/>
                    <a:pt x="953" y="1767"/>
                    <a:pt x="953" y="3673"/>
                  </a:cubicBezTo>
                  <a:lnTo>
                    <a:pt x="2857" y="1767"/>
                  </a:lnTo>
                  <a:cubicBezTo>
                    <a:pt x="2857" y="815"/>
                    <a:pt x="953" y="-1090"/>
                    <a:pt x="0" y="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1" name="Freeform: Shape 2000">
              <a:extLst>
                <a:ext uri="{FF2B5EF4-FFF2-40B4-BE49-F238E27FC236}">
                  <a16:creationId xmlns:a16="http://schemas.microsoft.com/office/drawing/2014/main" id="{1D0B22CE-CAD4-4B31-8E43-8ED6C6A7059D}"/>
                </a:ext>
              </a:extLst>
            </p:cNvPr>
            <p:cNvSpPr/>
            <p:nvPr/>
          </p:nvSpPr>
          <p:spPr>
            <a:xfrm>
              <a:off x="5778491" y="4640293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0 w 1905"/>
                <a:gd name="connsiteY1" fmla="*/ 952 h 952"/>
                <a:gd name="connsiteX2" fmla="*/ 1905 w 190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lnTo>
                    <a:pt x="0" y="952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2" name="Freeform: Shape 2001">
              <a:extLst>
                <a:ext uri="{FF2B5EF4-FFF2-40B4-BE49-F238E27FC236}">
                  <a16:creationId xmlns:a16="http://schemas.microsoft.com/office/drawing/2014/main" id="{206E80C4-0C7C-47A9-801F-74DE05AFF87F}"/>
                </a:ext>
              </a:extLst>
            </p:cNvPr>
            <p:cNvSpPr/>
            <p:nvPr/>
          </p:nvSpPr>
          <p:spPr>
            <a:xfrm>
              <a:off x="5764203" y="4672678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953 h 952"/>
                <a:gd name="connsiteX2" fmla="*/ 953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95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3" name="Freeform: Shape 2002">
              <a:extLst>
                <a:ext uri="{FF2B5EF4-FFF2-40B4-BE49-F238E27FC236}">
                  <a16:creationId xmlns:a16="http://schemas.microsoft.com/office/drawing/2014/main" id="{C2033786-B72B-4543-8063-5D3223417986}"/>
                </a:ext>
              </a:extLst>
            </p:cNvPr>
            <p:cNvSpPr/>
            <p:nvPr/>
          </p:nvSpPr>
          <p:spPr>
            <a:xfrm>
              <a:off x="5753726" y="4688475"/>
              <a:ext cx="4762" cy="3252"/>
            </a:xfrm>
            <a:custGeom>
              <a:avLst/>
              <a:gdLst>
                <a:gd name="connsiteX0" fmla="*/ 0 w 4762"/>
                <a:gd name="connsiteY0" fmla="*/ 1347 h 3252"/>
                <a:gd name="connsiteX1" fmla="*/ 2857 w 4762"/>
                <a:gd name="connsiteY1" fmla="*/ 394 h 3252"/>
                <a:gd name="connsiteX2" fmla="*/ 2857 w 4762"/>
                <a:gd name="connsiteY2" fmla="*/ 2300 h 3252"/>
                <a:gd name="connsiteX3" fmla="*/ 3810 w 4762"/>
                <a:gd name="connsiteY3" fmla="*/ 3252 h 3252"/>
                <a:gd name="connsiteX4" fmla="*/ 4763 w 4762"/>
                <a:gd name="connsiteY4" fmla="*/ 394 h 3252"/>
                <a:gd name="connsiteX5" fmla="*/ 952 w 4762"/>
                <a:gd name="connsiteY5" fmla="*/ 394 h 3252"/>
                <a:gd name="connsiteX6" fmla="*/ 0 w 4762"/>
                <a:gd name="connsiteY6" fmla="*/ 1347 h 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3252">
                  <a:moveTo>
                    <a:pt x="0" y="1347"/>
                  </a:moveTo>
                  <a:cubicBezTo>
                    <a:pt x="0" y="394"/>
                    <a:pt x="1905" y="394"/>
                    <a:pt x="2857" y="394"/>
                  </a:cubicBezTo>
                  <a:lnTo>
                    <a:pt x="2857" y="2300"/>
                  </a:lnTo>
                  <a:cubicBezTo>
                    <a:pt x="3810" y="2300"/>
                    <a:pt x="3810" y="1347"/>
                    <a:pt x="3810" y="3252"/>
                  </a:cubicBezTo>
                  <a:cubicBezTo>
                    <a:pt x="3810" y="1347"/>
                    <a:pt x="4763" y="1347"/>
                    <a:pt x="4763" y="394"/>
                  </a:cubicBezTo>
                  <a:cubicBezTo>
                    <a:pt x="2857" y="1347"/>
                    <a:pt x="952" y="394"/>
                    <a:pt x="952" y="394"/>
                  </a:cubicBezTo>
                  <a:cubicBezTo>
                    <a:pt x="0" y="-558"/>
                    <a:pt x="0" y="394"/>
                    <a:pt x="0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4" name="Freeform: Shape 2003">
              <a:extLst>
                <a:ext uri="{FF2B5EF4-FFF2-40B4-BE49-F238E27FC236}">
                  <a16:creationId xmlns:a16="http://schemas.microsoft.com/office/drawing/2014/main" id="{DD046180-EF96-49BE-8DB2-CA11210F3A42}"/>
                </a:ext>
              </a:extLst>
            </p:cNvPr>
            <p:cNvSpPr/>
            <p:nvPr/>
          </p:nvSpPr>
          <p:spPr>
            <a:xfrm>
              <a:off x="5872789" y="4372640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0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5" name="Freeform: Shape 2004">
              <a:extLst>
                <a:ext uri="{FF2B5EF4-FFF2-40B4-BE49-F238E27FC236}">
                  <a16:creationId xmlns:a16="http://schemas.microsoft.com/office/drawing/2014/main" id="{5FE9ACAC-42B5-4459-9C5A-B2500C002D27}"/>
                </a:ext>
              </a:extLst>
            </p:cNvPr>
            <p:cNvSpPr/>
            <p:nvPr/>
          </p:nvSpPr>
          <p:spPr>
            <a:xfrm>
              <a:off x="5749916" y="4687918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2 h 952"/>
                <a:gd name="connsiteX2" fmla="*/ 953 w 952"/>
                <a:gd name="connsiteY2" fmla="*/ 952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2"/>
                  </a:lnTo>
                  <a:lnTo>
                    <a:pt x="953" y="952"/>
                  </a:lnTo>
                  <a:cubicBezTo>
                    <a:pt x="953" y="952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6" name="Freeform: Shape 2005">
              <a:extLst>
                <a:ext uri="{FF2B5EF4-FFF2-40B4-BE49-F238E27FC236}">
                  <a16:creationId xmlns:a16="http://schemas.microsoft.com/office/drawing/2014/main" id="{74E40ACD-0470-43A8-9E75-49188061DAD9}"/>
                </a:ext>
              </a:extLst>
            </p:cNvPr>
            <p:cNvSpPr/>
            <p:nvPr/>
          </p:nvSpPr>
          <p:spPr>
            <a:xfrm>
              <a:off x="5760923" y="4656485"/>
              <a:ext cx="2328" cy="3809"/>
            </a:xfrm>
            <a:custGeom>
              <a:avLst/>
              <a:gdLst>
                <a:gd name="connsiteX0" fmla="*/ 2328 w 2328"/>
                <a:gd name="connsiteY0" fmla="*/ 953 h 3809"/>
                <a:gd name="connsiteX1" fmla="*/ 423 w 2328"/>
                <a:gd name="connsiteY1" fmla="*/ 0 h 3809"/>
                <a:gd name="connsiteX2" fmla="*/ 423 w 2328"/>
                <a:gd name="connsiteY2" fmla="*/ 3810 h 3809"/>
                <a:gd name="connsiteX3" fmla="*/ 2328 w 2328"/>
                <a:gd name="connsiteY3" fmla="*/ 953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3809">
                  <a:moveTo>
                    <a:pt x="2328" y="953"/>
                  </a:moveTo>
                  <a:lnTo>
                    <a:pt x="423" y="0"/>
                  </a:lnTo>
                  <a:cubicBezTo>
                    <a:pt x="-529" y="953"/>
                    <a:pt x="423" y="2858"/>
                    <a:pt x="423" y="3810"/>
                  </a:cubicBezTo>
                  <a:cubicBezTo>
                    <a:pt x="423" y="1905"/>
                    <a:pt x="1376" y="2858"/>
                    <a:pt x="232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7" name="Freeform: Shape 2006">
              <a:extLst>
                <a:ext uri="{FF2B5EF4-FFF2-40B4-BE49-F238E27FC236}">
                  <a16:creationId xmlns:a16="http://schemas.microsoft.com/office/drawing/2014/main" id="{3C315BD6-3031-419B-A958-E7CD4A6113BE}"/>
                </a:ext>
              </a:extLst>
            </p:cNvPr>
            <p:cNvSpPr/>
            <p:nvPr/>
          </p:nvSpPr>
          <p:spPr>
            <a:xfrm>
              <a:off x="5816591" y="4514563"/>
              <a:ext cx="952" cy="1347"/>
            </a:xfrm>
            <a:custGeom>
              <a:avLst/>
              <a:gdLst>
                <a:gd name="connsiteX0" fmla="*/ 953 w 952"/>
                <a:gd name="connsiteY0" fmla="*/ 0 h 1347"/>
                <a:gd name="connsiteX1" fmla="*/ 0 w 952"/>
                <a:gd name="connsiteY1" fmla="*/ 953 h 1347"/>
                <a:gd name="connsiteX2" fmla="*/ 953 w 952"/>
                <a:gd name="connsiteY2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347">
                  <a:moveTo>
                    <a:pt x="953" y="0"/>
                  </a:moveTo>
                  <a:cubicBezTo>
                    <a:pt x="953" y="0"/>
                    <a:pt x="0" y="0"/>
                    <a:pt x="0" y="953"/>
                  </a:cubicBezTo>
                  <a:cubicBezTo>
                    <a:pt x="953" y="1905"/>
                    <a:pt x="953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8" name="Freeform: Shape 2007">
              <a:extLst>
                <a:ext uri="{FF2B5EF4-FFF2-40B4-BE49-F238E27FC236}">
                  <a16:creationId xmlns:a16="http://schemas.microsoft.com/office/drawing/2014/main" id="{43698D67-7AAA-4551-8E58-E5ADC0CFD1BF}"/>
                </a:ext>
              </a:extLst>
            </p:cNvPr>
            <p:cNvSpPr/>
            <p:nvPr/>
          </p:nvSpPr>
          <p:spPr>
            <a:xfrm>
              <a:off x="5820401" y="4502180"/>
              <a:ext cx="952" cy="2299"/>
            </a:xfrm>
            <a:custGeom>
              <a:avLst/>
              <a:gdLst>
                <a:gd name="connsiteX0" fmla="*/ 952 w 952"/>
                <a:gd name="connsiteY0" fmla="*/ 952 h 2299"/>
                <a:gd name="connsiteX1" fmla="*/ 0 w 952"/>
                <a:gd name="connsiteY1" fmla="*/ 0 h 2299"/>
                <a:gd name="connsiteX2" fmla="*/ 0 w 952"/>
                <a:gd name="connsiteY2" fmla="*/ 1905 h 2299"/>
                <a:gd name="connsiteX3" fmla="*/ 952 w 952"/>
                <a:gd name="connsiteY3" fmla="*/ 952 h 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299">
                  <a:moveTo>
                    <a:pt x="952" y="952"/>
                  </a:moveTo>
                  <a:lnTo>
                    <a:pt x="0" y="0"/>
                  </a:lnTo>
                  <a:cubicBezTo>
                    <a:pt x="0" y="952"/>
                    <a:pt x="0" y="1905"/>
                    <a:pt x="0" y="1905"/>
                  </a:cubicBezTo>
                  <a:cubicBezTo>
                    <a:pt x="952" y="2857"/>
                    <a:pt x="952" y="1905"/>
                    <a:pt x="952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9" name="Freeform: Shape 2008">
              <a:extLst>
                <a:ext uri="{FF2B5EF4-FFF2-40B4-BE49-F238E27FC236}">
                  <a16:creationId xmlns:a16="http://schemas.microsoft.com/office/drawing/2014/main" id="{D9F4F7F1-6E6E-4940-9C1D-35061D7DE35E}"/>
                </a:ext>
              </a:extLst>
            </p:cNvPr>
            <p:cNvSpPr/>
            <p:nvPr/>
          </p:nvSpPr>
          <p:spPr>
            <a:xfrm>
              <a:off x="5779444" y="4606003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952 w 952"/>
                <a:gd name="connsiteY1" fmla="*/ 2857 h 2857"/>
                <a:gd name="connsiteX2" fmla="*/ 0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cubicBezTo>
                    <a:pt x="0" y="953"/>
                    <a:pt x="0" y="1905"/>
                    <a:pt x="952" y="285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0" name="Freeform: Shape 2009">
              <a:extLst>
                <a:ext uri="{FF2B5EF4-FFF2-40B4-BE49-F238E27FC236}">
                  <a16:creationId xmlns:a16="http://schemas.microsoft.com/office/drawing/2014/main" id="{078E1A08-0A42-40F6-8647-C5AC9E5C74C9}"/>
                </a:ext>
              </a:extLst>
            </p:cNvPr>
            <p:cNvSpPr/>
            <p:nvPr/>
          </p:nvSpPr>
          <p:spPr>
            <a:xfrm>
              <a:off x="5776586" y="4608860"/>
              <a:ext cx="1905" cy="1574"/>
            </a:xfrm>
            <a:custGeom>
              <a:avLst/>
              <a:gdLst>
                <a:gd name="connsiteX0" fmla="*/ 1905 w 1905"/>
                <a:gd name="connsiteY0" fmla="*/ 953 h 1574"/>
                <a:gd name="connsiteX1" fmla="*/ 0 w 1905"/>
                <a:gd name="connsiteY1" fmla="*/ 0 h 1574"/>
                <a:gd name="connsiteX2" fmla="*/ 1905 w 1905"/>
                <a:gd name="connsiteY2" fmla="*/ 953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74">
                  <a:moveTo>
                    <a:pt x="1905" y="953"/>
                  </a:moveTo>
                  <a:lnTo>
                    <a:pt x="0" y="0"/>
                  </a:lnTo>
                  <a:cubicBezTo>
                    <a:pt x="953" y="2858"/>
                    <a:pt x="953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1" name="Freeform: Shape 2010">
              <a:extLst>
                <a:ext uri="{FF2B5EF4-FFF2-40B4-BE49-F238E27FC236}">
                  <a16:creationId xmlns:a16="http://schemas.microsoft.com/office/drawing/2014/main" id="{74E245CE-1FCE-49DB-8349-1DBABA51A193}"/>
                </a:ext>
              </a:extLst>
            </p:cNvPr>
            <p:cNvSpPr/>
            <p:nvPr/>
          </p:nvSpPr>
          <p:spPr>
            <a:xfrm>
              <a:off x="5745153" y="4684107"/>
              <a:ext cx="2857" cy="3810"/>
            </a:xfrm>
            <a:custGeom>
              <a:avLst/>
              <a:gdLst>
                <a:gd name="connsiteX0" fmla="*/ 2857 w 2857"/>
                <a:gd name="connsiteY0" fmla="*/ 3810 h 3810"/>
                <a:gd name="connsiteX1" fmla="*/ 2857 w 2857"/>
                <a:gd name="connsiteY1" fmla="*/ 1905 h 3810"/>
                <a:gd name="connsiteX2" fmla="*/ 1905 w 2857"/>
                <a:gd name="connsiteY2" fmla="*/ 0 h 3810"/>
                <a:gd name="connsiteX3" fmla="*/ 0 w 2857"/>
                <a:gd name="connsiteY3" fmla="*/ 953 h 3810"/>
                <a:gd name="connsiteX4" fmla="*/ 2857 w 2857"/>
                <a:gd name="connsiteY4" fmla="*/ 381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810">
                  <a:moveTo>
                    <a:pt x="2857" y="3810"/>
                  </a:moveTo>
                  <a:lnTo>
                    <a:pt x="2857" y="1905"/>
                  </a:lnTo>
                  <a:cubicBezTo>
                    <a:pt x="1905" y="953"/>
                    <a:pt x="953" y="953"/>
                    <a:pt x="1905" y="0"/>
                  </a:cubicBezTo>
                  <a:lnTo>
                    <a:pt x="0" y="953"/>
                  </a:lnTo>
                  <a:lnTo>
                    <a:pt x="2857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2" name="Freeform: Shape 2011">
              <a:extLst>
                <a:ext uri="{FF2B5EF4-FFF2-40B4-BE49-F238E27FC236}">
                  <a16:creationId xmlns:a16="http://schemas.microsoft.com/office/drawing/2014/main" id="{3BE4A975-19CB-4C7F-8667-7D7DFF0EA447}"/>
                </a:ext>
              </a:extLst>
            </p:cNvPr>
            <p:cNvSpPr/>
            <p:nvPr/>
          </p:nvSpPr>
          <p:spPr>
            <a:xfrm>
              <a:off x="5777539" y="4602193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2 h 952"/>
                <a:gd name="connsiteX2" fmla="*/ 952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2" y="952"/>
                  </a:lnTo>
                  <a:lnTo>
                    <a:pt x="952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3" name="Freeform: Shape 2012">
              <a:extLst>
                <a:ext uri="{FF2B5EF4-FFF2-40B4-BE49-F238E27FC236}">
                  <a16:creationId xmlns:a16="http://schemas.microsoft.com/office/drawing/2014/main" id="{05C3FF82-4D23-4DD1-8DD5-38AB159FB9C8}"/>
                </a:ext>
              </a:extLst>
            </p:cNvPr>
            <p:cNvSpPr/>
            <p:nvPr/>
          </p:nvSpPr>
          <p:spPr>
            <a:xfrm>
              <a:off x="5776586" y="4602193"/>
              <a:ext cx="1905" cy="1904"/>
            </a:xfrm>
            <a:custGeom>
              <a:avLst/>
              <a:gdLst>
                <a:gd name="connsiteX0" fmla="*/ 1905 w 1905"/>
                <a:gd name="connsiteY0" fmla="*/ 1905 h 1904"/>
                <a:gd name="connsiteX1" fmla="*/ 1905 w 1905"/>
                <a:gd name="connsiteY1" fmla="*/ 952 h 1904"/>
                <a:gd name="connsiteX2" fmla="*/ 0 w 190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1905" y="1905"/>
                  </a:moveTo>
                  <a:lnTo>
                    <a:pt x="1905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4" name="Freeform: Shape 2013">
              <a:extLst>
                <a:ext uri="{FF2B5EF4-FFF2-40B4-BE49-F238E27FC236}">
                  <a16:creationId xmlns:a16="http://schemas.microsoft.com/office/drawing/2014/main" id="{9ACB8D45-BFBD-49E0-9B8A-A9E3E8670AFB}"/>
                </a:ext>
              </a:extLst>
            </p:cNvPr>
            <p:cNvSpPr/>
            <p:nvPr/>
          </p:nvSpPr>
          <p:spPr>
            <a:xfrm>
              <a:off x="5808019" y="4520278"/>
              <a:ext cx="1904" cy="952"/>
            </a:xfrm>
            <a:custGeom>
              <a:avLst/>
              <a:gdLst>
                <a:gd name="connsiteX0" fmla="*/ 0 w 1904"/>
                <a:gd name="connsiteY0" fmla="*/ 953 h 952"/>
                <a:gd name="connsiteX1" fmla="*/ 1905 w 1904"/>
                <a:gd name="connsiteY1" fmla="*/ 953 h 952"/>
                <a:gd name="connsiteX2" fmla="*/ 0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953"/>
                  </a:moveTo>
                  <a:lnTo>
                    <a:pt x="1905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5" name="Freeform: Shape 2014">
              <a:extLst>
                <a:ext uri="{FF2B5EF4-FFF2-40B4-BE49-F238E27FC236}">
                  <a16:creationId xmlns:a16="http://schemas.microsoft.com/office/drawing/2014/main" id="{D3D552F8-A280-4C02-BAC4-17CCF6184585}"/>
                </a:ext>
              </a:extLst>
            </p:cNvPr>
            <p:cNvSpPr/>
            <p:nvPr/>
          </p:nvSpPr>
          <p:spPr>
            <a:xfrm>
              <a:off x="5810876" y="4511705"/>
              <a:ext cx="1905" cy="1190"/>
            </a:xfrm>
            <a:custGeom>
              <a:avLst/>
              <a:gdLst>
                <a:gd name="connsiteX0" fmla="*/ 1905 w 1905"/>
                <a:gd name="connsiteY0" fmla="*/ 0 h 1190"/>
                <a:gd name="connsiteX1" fmla="*/ 0 w 1905"/>
                <a:gd name="connsiteY1" fmla="*/ 952 h 1190"/>
                <a:gd name="connsiteX2" fmla="*/ 1905 w 1905"/>
                <a:gd name="connsiteY2" fmla="*/ 0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190">
                  <a:moveTo>
                    <a:pt x="1905" y="0"/>
                  </a:moveTo>
                  <a:cubicBezTo>
                    <a:pt x="1905" y="952"/>
                    <a:pt x="952" y="0"/>
                    <a:pt x="0" y="952"/>
                  </a:cubicBezTo>
                  <a:cubicBezTo>
                    <a:pt x="952" y="952"/>
                    <a:pt x="1905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6" name="Freeform: Shape 2015">
              <a:extLst>
                <a:ext uri="{FF2B5EF4-FFF2-40B4-BE49-F238E27FC236}">
                  <a16:creationId xmlns:a16="http://schemas.microsoft.com/office/drawing/2014/main" id="{9262F9AB-B7BF-4D6B-BA92-A12DEAD0F2ED}"/>
                </a:ext>
              </a:extLst>
            </p:cNvPr>
            <p:cNvSpPr/>
            <p:nvPr/>
          </p:nvSpPr>
          <p:spPr>
            <a:xfrm>
              <a:off x="5804635" y="4520278"/>
              <a:ext cx="4336" cy="2857"/>
            </a:xfrm>
            <a:custGeom>
              <a:avLst/>
              <a:gdLst>
                <a:gd name="connsiteX0" fmla="*/ 526 w 4336"/>
                <a:gd name="connsiteY0" fmla="*/ 0 h 2857"/>
                <a:gd name="connsiteX1" fmla="*/ 3384 w 4336"/>
                <a:gd name="connsiteY1" fmla="*/ 2857 h 2857"/>
                <a:gd name="connsiteX2" fmla="*/ 4336 w 4336"/>
                <a:gd name="connsiteY2" fmla="*/ 1905 h 2857"/>
                <a:gd name="connsiteX3" fmla="*/ 526 w 4336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6" h="2857">
                  <a:moveTo>
                    <a:pt x="526" y="0"/>
                  </a:moveTo>
                  <a:cubicBezTo>
                    <a:pt x="-1379" y="2857"/>
                    <a:pt x="2431" y="953"/>
                    <a:pt x="3384" y="2857"/>
                  </a:cubicBezTo>
                  <a:cubicBezTo>
                    <a:pt x="3384" y="2857"/>
                    <a:pt x="4336" y="1905"/>
                    <a:pt x="4336" y="1905"/>
                  </a:cubicBezTo>
                  <a:cubicBezTo>
                    <a:pt x="2431" y="953"/>
                    <a:pt x="1479" y="0"/>
                    <a:pt x="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7" name="Freeform: Shape 2016">
              <a:extLst>
                <a:ext uri="{FF2B5EF4-FFF2-40B4-BE49-F238E27FC236}">
                  <a16:creationId xmlns:a16="http://schemas.microsoft.com/office/drawing/2014/main" id="{996241D6-4F3D-4CF9-8C83-671FC39F3CA1}"/>
                </a:ext>
              </a:extLst>
            </p:cNvPr>
            <p:cNvSpPr/>
            <p:nvPr/>
          </p:nvSpPr>
          <p:spPr>
            <a:xfrm>
              <a:off x="5808019" y="4516468"/>
              <a:ext cx="1904" cy="952"/>
            </a:xfrm>
            <a:custGeom>
              <a:avLst/>
              <a:gdLst>
                <a:gd name="connsiteX0" fmla="*/ 0 w 1904"/>
                <a:gd name="connsiteY0" fmla="*/ 0 h 952"/>
                <a:gd name="connsiteX1" fmla="*/ 1905 w 1904"/>
                <a:gd name="connsiteY1" fmla="*/ 952 h 952"/>
                <a:gd name="connsiteX2" fmla="*/ 952 w 1904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0"/>
                  </a:moveTo>
                  <a:lnTo>
                    <a:pt x="1905" y="952"/>
                  </a:lnTo>
                  <a:lnTo>
                    <a:pt x="952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8" name="Freeform: Shape 2017">
              <a:extLst>
                <a:ext uri="{FF2B5EF4-FFF2-40B4-BE49-F238E27FC236}">
                  <a16:creationId xmlns:a16="http://schemas.microsoft.com/office/drawing/2014/main" id="{5DB1BA55-29F7-4390-97BA-665668BE4502}"/>
                </a:ext>
              </a:extLst>
            </p:cNvPr>
            <p:cNvSpPr/>
            <p:nvPr/>
          </p:nvSpPr>
          <p:spPr>
            <a:xfrm>
              <a:off x="5810876" y="4508847"/>
              <a:ext cx="952" cy="2099"/>
            </a:xfrm>
            <a:custGeom>
              <a:avLst/>
              <a:gdLst>
                <a:gd name="connsiteX0" fmla="*/ 0 w 952"/>
                <a:gd name="connsiteY0" fmla="*/ 1905 h 2099"/>
                <a:gd name="connsiteX1" fmla="*/ 952 w 952"/>
                <a:gd name="connsiteY1" fmla="*/ 0 h 2099"/>
                <a:gd name="connsiteX2" fmla="*/ 0 w 952"/>
                <a:gd name="connsiteY2" fmla="*/ 1905 h 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099">
                  <a:moveTo>
                    <a:pt x="0" y="1905"/>
                  </a:moveTo>
                  <a:cubicBezTo>
                    <a:pt x="952" y="2858"/>
                    <a:pt x="952" y="0"/>
                    <a:pt x="952" y="0"/>
                  </a:cubicBezTo>
                  <a:cubicBezTo>
                    <a:pt x="952" y="953"/>
                    <a:pt x="0" y="0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9" name="Freeform: Shape 2018">
              <a:extLst>
                <a:ext uri="{FF2B5EF4-FFF2-40B4-BE49-F238E27FC236}">
                  <a16:creationId xmlns:a16="http://schemas.microsoft.com/office/drawing/2014/main" id="{7923F735-E9DC-472E-9A6A-B94AC20F4438}"/>
                </a:ext>
              </a:extLst>
            </p:cNvPr>
            <p:cNvSpPr/>
            <p:nvPr/>
          </p:nvSpPr>
          <p:spPr>
            <a:xfrm>
              <a:off x="5752773" y="4650770"/>
              <a:ext cx="1905" cy="3427"/>
            </a:xfrm>
            <a:custGeom>
              <a:avLst/>
              <a:gdLst>
                <a:gd name="connsiteX0" fmla="*/ 0 w 1905"/>
                <a:gd name="connsiteY0" fmla="*/ 0 h 3427"/>
                <a:gd name="connsiteX1" fmla="*/ 0 w 1905"/>
                <a:gd name="connsiteY1" fmla="*/ 2858 h 3427"/>
                <a:gd name="connsiteX2" fmla="*/ 1905 w 1905"/>
                <a:gd name="connsiteY2" fmla="*/ 953 h 3427"/>
                <a:gd name="connsiteX3" fmla="*/ 0 w 1905"/>
                <a:gd name="connsiteY3" fmla="*/ 0 h 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427">
                  <a:moveTo>
                    <a:pt x="0" y="0"/>
                  </a:moveTo>
                  <a:lnTo>
                    <a:pt x="0" y="2858"/>
                  </a:lnTo>
                  <a:cubicBezTo>
                    <a:pt x="953" y="3810"/>
                    <a:pt x="1905" y="3810"/>
                    <a:pt x="1905" y="953"/>
                  </a:cubicBezTo>
                  <a:cubicBezTo>
                    <a:pt x="953" y="953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0" name="Freeform: Shape 2019">
              <a:extLst>
                <a:ext uri="{FF2B5EF4-FFF2-40B4-BE49-F238E27FC236}">
                  <a16:creationId xmlns:a16="http://schemas.microsoft.com/office/drawing/2014/main" id="{10F799C6-6EBB-4AA4-9858-8AF98A6EC6F1}"/>
                </a:ext>
              </a:extLst>
            </p:cNvPr>
            <p:cNvSpPr/>
            <p:nvPr/>
          </p:nvSpPr>
          <p:spPr>
            <a:xfrm>
              <a:off x="5738486" y="4682203"/>
              <a:ext cx="952" cy="1099"/>
            </a:xfrm>
            <a:custGeom>
              <a:avLst/>
              <a:gdLst>
                <a:gd name="connsiteX0" fmla="*/ 953 w 952"/>
                <a:gd name="connsiteY0" fmla="*/ 0 h 1099"/>
                <a:gd name="connsiteX1" fmla="*/ 0 w 952"/>
                <a:gd name="connsiteY1" fmla="*/ 0 h 1099"/>
                <a:gd name="connsiteX2" fmla="*/ 953 w 952"/>
                <a:gd name="connsiteY2" fmla="*/ 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099">
                  <a:moveTo>
                    <a:pt x="953" y="0"/>
                  </a:moveTo>
                  <a:lnTo>
                    <a:pt x="0" y="0"/>
                  </a:lnTo>
                  <a:cubicBezTo>
                    <a:pt x="953" y="953"/>
                    <a:pt x="953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1" name="Freeform: Shape 2020">
              <a:extLst>
                <a:ext uri="{FF2B5EF4-FFF2-40B4-BE49-F238E27FC236}">
                  <a16:creationId xmlns:a16="http://schemas.microsoft.com/office/drawing/2014/main" id="{C17A981D-8D87-45BF-8AC7-E930643A6684}"/>
                </a:ext>
              </a:extLst>
            </p:cNvPr>
            <p:cNvSpPr/>
            <p:nvPr/>
          </p:nvSpPr>
          <p:spPr>
            <a:xfrm>
              <a:off x="5809923" y="4488845"/>
              <a:ext cx="952" cy="1905"/>
            </a:xfrm>
            <a:custGeom>
              <a:avLst/>
              <a:gdLst>
                <a:gd name="connsiteX0" fmla="*/ 953 w 952"/>
                <a:gd name="connsiteY0" fmla="*/ 0 h 1905"/>
                <a:gd name="connsiteX1" fmla="*/ 0 w 952"/>
                <a:gd name="connsiteY1" fmla="*/ 1905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0"/>
                  </a:moveTo>
                  <a:lnTo>
                    <a:pt x="0" y="1905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2" name="Freeform: Shape 2021">
              <a:extLst>
                <a:ext uri="{FF2B5EF4-FFF2-40B4-BE49-F238E27FC236}">
                  <a16:creationId xmlns:a16="http://schemas.microsoft.com/office/drawing/2014/main" id="{D53EAB9F-9F54-40DB-B43B-7918BCD36BB3}"/>
                </a:ext>
              </a:extLst>
            </p:cNvPr>
            <p:cNvSpPr/>
            <p:nvPr/>
          </p:nvSpPr>
          <p:spPr>
            <a:xfrm>
              <a:off x="5807066" y="4489797"/>
              <a:ext cx="2857" cy="3809"/>
            </a:xfrm>
            <a:custGeom>
              <a:avLst/>
              <a:gdLst>
                <a:gd name="connsiteX0" fmla="*/ 0 w 2857"/>
                <a:gd name="connsiteY0" fmla="*/ 1905 h 3809"/>
                <a:gd name="connsiteX1" fmla="*/ 2857 w 2857"/>
                <a:gd name="connsiteY1" fmla="*/ 3810 h 3809"/>
                <a:gd name="connsiteX2" fmla="*/ 953 w 2857"/>
                <a:gd name="connsiteY2" fmla="*/ 0 h 3809"/>
                <a:gd name="connsiteX3" fmla="*/ 0 w 2857"/>
                <a:gd name="connsiteY3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809">
                  <a:moveTo>
                    <a:pt x="0" y="1905"/>
                  </a:moveTo>
                  <a:lnTo>
                    <a:pt x="2857" y="3810"/>
                  </a:lnTo>
                  <a:cubicBezTo>
                    <a:pt x="2857" y="1905"/>
                    <a:pt x="1905" y="953"/>
                    <a:pt x="953" y="0"/>
                  </a:cubicBezTo>
                  <a:cubicBezTo>
                    <a:pt x="953" y="1905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3" name="Freeform: Shape 2022">
              <a:extLst>
                <a:ext uri="{FF2B5EF4-FFF2-40B4-BE49-F238E27FC236}">
                  <a16:creationId xmlns:a16="http://schemas.microsoft.com/office/drawing/2014/main" id="{4D6C3E26-75D5-4C2B-AE8D-FDB84AFC8026}"/>
                </a:ext>
              </a:extLst>
            </p:cNvPr>
            <p:cNvSpPr/>
            <p:nvPr/>
          </p:nvSpPr>
          <p:spPr>
            <a:xfrm>
              <a:off x="5760394" y="4610765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2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952" y="1905"/>
                  </a:ln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4" name="Freeform: Shape 2023">
              <a:extLst>
                <a:ext uri="{FF2B5EF4-FFF2-40B4-BE49-F238E27FC236}">
                  <a16:creationId xmlns:a16="http://schemas.microsoft.com/office/drawing/2014/main" id="{1D4B626B-AF25-40C5-8BBE-F580A82F2A4E}"/>
                </a:ext>
              </a:extLst>
            </p:cNvPr>
            <p:cNvSpPr/>
            <p:nvPr/>
          </p:nvSpPr>
          <p:spPr>
            <a:xfrm>
              <a:off x="5759441" y="4609813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5" name="Freeform: Shape 2024">
              <a:extLst>
                <a:ext uri="{FF2B5EF4-FFF2-40B4-BE49-F238E27FC236}">
                  <a16:creationId xmlns:a16="http://schemas.microsoft.com/office/drawing/2014/main" id="{CB3771AC-A3D7-460B-A997-9F0F8295969A}"/>
                </a:ext>
              </a:extLst>
            </p:cNvPr>
            <p:cNvSpPr/>
            <p:nvPr/>
          </p:nvSpPr>
          <p:spPr>
            <a:xfrm>
              <a:off x="5758489" y="4609813"/>
              <a:ext cx="952" cy="1905"/>
            </a:xfrm>
            <a:custGeom>
              <a:avLst/>
              <a:gdLst>
                <a:gd name="connsiteX0" fmla="*/ 952 w 952"/>
                <a:gd name="connsiteY0" fmla="*/ 0 h 1905"/>
                <a:gd name="connsiteX1" fmla="*/ 0 w 952"/>
                <a:gd name="connsiteY1" fmla="*/ 1905 h 1905"/>
                <a:gd name="connsiteX2" fmla="*/ 952 w 952"/>
                <a:gd name="connsiteY2" fmla="*/ 0 h 1905"/>
                <a:gd name="connsiteX3" fmla="*/ 952 w 95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952" y="0"/>
                  </a:moveTo>
                  <a:lnTo>
                    <a:pt x="0" y="1905"/>
                  </a:ln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6" name="Freeform: Shape 2025">
              <a:extLst>
                <a:ext uri="{FF2B5EF4-FFF2-40B4-BE49-F238E27FC236}">
                  <a16:creationId xmlns:a16="http://schemas.microsoft.com/office/drawing/2014/main" id="{D1F30EF8-66BF-4BEE-A588-891F7B3E154F}"/>
                </a:ext>
              </a:extLst>
            </p:cNvPr>
            <p:cNvSpPr/>
            <p:nvPr/>
          </p:nvSpPr>
          <p:spPr>
            <a:xfrm>
              <a:off x="5739439" y="4657438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0 w 1905"/>
                <a:gd name="connsiteY1" fmla="*/ 1905 h 1905"/>
                <a:gd name="connsiteX2" fmla="*/ 1905 w 1905"/>
                <a:gd name="connsiteY2" fmla="*/ 953 h 1905"/>
                <a:gd name="connsiteX3" fmla="*/ 0 w 190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lnTo>
                    <a:pt x="1905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7" name="Freeform: Shape 2026">
              <a:extLst>
                <a:ext uri="{FF2B5EF4-FFF2-40B4-BE49-F238E27FC236}">
                  <a16:creationId xmlns:a16="http://schemas.microsoft.com/office/drawing/2014/main" id="{7FE67774-13D1-416E-A83A-0AF9FA76C0CF}"/>
                </a:ext>
              </a:extLst>
            </p:cNvPr>
            <p:cNvSpPr/>
            <p:nvPr/>
          </p:nvSpPr>
          <p:spPr>
            <a:xfrm>
              <a:off x="5735375" y="4663080"/>
              <a:ext cx="3534" cy="2930"/>
            </a:xfrm>
            <a:custGeom>
              <a:avLst/>
              <a:gdLst>
                <a:gd name="connsiteX0" fmla="*/ 253 w 3534"/>
                <a:gd name="connsiteY0" fmla="*/ 1978 h 2930"/>
                <a:gd name="connsiteX1" fmla="*/ 3111 w 3534"/>
                <a:gd name="connsiteY1" fmla="*/ 2930 h 2930"/>
                <a:gd name="connsiteX2" fmla="*/ 3111 w 3534"/>
                <a:gd name="connsiteY2" fmla="*/ 73 h 2930"/>
                <a:gd name="connsiteX3" fmla="*/ 253 w 3534"/>
                <a:gd name="connsiteY3" fmla="*/ 1978 h 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4" h="2930">
                  <a:moveTo>
                    <a:pt x="253" y="1978"/>
                  </a:moveTo>
                  <a:cubicBezTo>
                    <a:pt x="2158" y="4835"/>
                    <a:pt x="1206" y="-880"/>
                    <a:pt x="3111" y="2930"/>
                  </a:cubicBezTo>
                  <a:cubicBezTo>
                    <a:pt x="3111" y="1978"/>
                    <a:pt x="4063" y="1025"/>
                    <a:pt x="3111" y="73"/>
                  </a:cubicBezTo>
                  <a:cubicBezTo>
                    <a:pt x="1206" y="2930"/>
                    <a:pt x="-699" y="-2785"/>
                    <a:pt x="253" y="1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8" name="Freeform: Shape 2027">
              <a:extLst>
                <a:ext uri="{FF2B5EF4-FFF2-40B4-BE49-F238E27FC236}">
                  <a16:creationId xmlns:a16="http://schemas.microsoft.com/office/drawing/2014/main" id="{1603491A-234F-4096-A279-529523A74CE1}"/>
                </a:ext>
              </a:extLst>
            </p:cNvPr>
            <p:cNvSpPr/>
            <p:nvPr/>
          </p:nvSpPr>
          <p:spPr>
            <a:xfrm>
              <a:off x="5719436" y="4700978"/>
              <a:ext cx="3280" cy="2179"/>
            </a:xfrm>
            <a:custGeom>
              <a:avLst/>
              <a:gdLst>
                <a:gd name="connsiteX0" fmla="*/ 2858 w 3280"/>
                <a:gd name="connsiteY0" fmla="*/ 275 h 2179"/>
                <a:gd name="connsiteX1" fmla="*/ 0 w 3280"/>
                <a:gd name="connsiteY1" fmla="*/ 275 h 2179"/>
                <a:gd name="connsiteX2" fmla="*/ 0 w 3280"/>
                <a:gd name="connsiteY2" fmla="*/ 1228 h 2179"/>
                <a:gd name="connsiteX3" fmla="*/ 2858 w 3280"/>
                <a:gd name="connsiteY3" fmla="*/ 2180 h 2179"/>
                <a:gd name="connsiteX4" fmla="*/ 2858 w 3280"/>
                <a:gd name="connsiteY4" fmla="*/ 275 h 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0" h="2179">
                  <a:moveTo>
                    <a:pt x="2858" y="275"/>
                  </a:moveTo>
                  <a:cubicBezTo>
                    <a:pt x="1905" y="-678"/>
                    <a:pt x="953" y="1228"/>
                    <a:pt x="0" y="275"/>
                  </a:cubicBezTo>
                  <a:lnTo>
                    <a:pt x="0" y="1228"/>
                  </a:lnTo>
                  <a:cubicBezTo>
                    <a:pt x="953" y="1228"/>
                    <a:pt x="1905" y="275"/>
                    <a:pt x="2858" y="2180"/>
                  </a:cubicBezTo>
                  <a:cubicBezTo>
                    <a:pt x="3810" y="1228"/>
                    <a:pt x="2858" y="275"/>
                    <a:pt x="2858" y="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9" name="Freeform: Shape 2028">
              <a:extLst>
                <a:ext uri="{FF2B5EF4-FFF2-40B4-BE49-F238E27FC236}">
                  <a16:creationId xmlns:a16="http://schemas.microsoft.com/office/drawing/2014/main" id="{AA86EBE7-5DDF-4EC8-A69A-88DA692A8979}"/>
                </a:ext>
              </a:extLst>
            </p:cNvPr>
            <p:cNvSpPr/>
            <p:nvPr/>
          </p:nvSpPr>
          <p:spPr>
            <a:xfrm>
              <a:off x="5717531" y="4700300"/>
              <a:ext cx="3809" cy="5974"/>
            </a:xfrm>
            <a:custGeom>
              <a:avLst/>
              <a:gdLst>
                <a:gd name="connsiteX0" fmla="*/ 952 w 3809"/>
                <a:gd name="connsiteY0" fmla="*/ 0 h 5974"/>
                <a:gd name="connsiteX1" fmla="*/ 0 w 3809"/>
                <a:gd name="connsiteY1" fmla="*/ 0 h 5974"/>
                <a:gd name="connsiteX2" fmla="*/ 1905 w 3809"/>
                <a:gd name="connsiteY2" fmla="*/ 5715 h 5974"/>
                <a:gd name="connsiteX3" fmla="*/ 1905 w 3809"/>
                <a:gd name="connsiteY3" fmla="*/ 3810 h 5974"/>
                <a:gd name="connsiteX4" fmla="*/ 3810 w 3809"/>
                <a:gd name="connsiteY4" fmla="*/ 5715 h 5974"/>
                <a:gd name="connsiteX5" fmla="*/ 2857 w 3809"/>
                <a:gd name="connsiteY5" fmla="*/ 3810 h 5974"/>
                <a:gd name="connsiteX6" fmla="*/ 2857 w 3809"/>
                <a:gd name="connsiteY6" fmla="*/ 2857 h 5974"/>
                <a:gd name="connsiteX7" fmla="*/ 952 w 3809"/>
                <a:gd name="connsiteY7" fmla="*/ 2857 h 5974"/>
                <a:gd name="connsiteX8" fmla="*/ 952 w 3809"/>
                <a:gd name="connsiteY8" fmla="*/ 0 h 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" h="5974">
                  <a:moveTo>
                    <a:pt x="952" y="0"/>
                  </a:moveTo>
                  <a:lnTo>
                    <a:pt x="0" y="0"/>
                  </a:lnTo>
                  <a:cubicBezTo>
                    <a:pt x="0" y="1905"/>
                    <a:pt x="1905" y="3810"/>
                    <a:pt x="1905" y="5715"/>
                  </a:cubicBezTo>
                  <a:lnTo>
                    <a:pt x="1905" y="3810"/>
                  </a:lnTo>
                  <a:cubicBezTo>
                    <a:pt x="2857" y="4763"/>
                    <a:pt x="2857" y="6668"/>
                    <a:pt x="3810" y="5715"/>
                  </a:cubicBezTo>
                  <a:lnTo>
                    <a:pt x="2857" y="3810"/>
                  </a:lnTo>
                  <a:lnTo>
                    <a:pt x="2857" y="2857"/>
                  </a:lnTo>
                  <a:lnTo>
                    <a:pt x="952" y="2857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0" name="Freeform: Shape 2029">
              <a:extLst>
                <a:ext uri="{FF2B5EF4-FFF2-40B4-BE49-F238E27FC236}">
                  <a16:creationId xmlns:a16="http://schemas.microsoft.com/office/drawing/2014/main" id="{1F326C8E-E776-43BE-B1FD-93D35073FD1C}"/>
                </a:ext>
              </a:extLst>
            </p:cNvPr>
            <p:cNvSpPr/>
            <p:nvPr/>
          </p:nvSpPr>
          <p:spPr>
            <a:xfrm>
              <a:off x="5788969" y="4509800"/>
              <a:ext cx="6667" cy="5715"/>
            </a:xfrm>
            <a:custGeom>
              <a:avLst/>
              <a:gdLst>
                <a:gd name="connsiteX0" fmla="*/ 1905 w 6667"/>
                <a:gd name="connsiteY0" fmla="*/ 1905 h 5715"/>
                <a:gd name="connsiteX1" fmla="*/ 1905 w 6667"/>
                <a:gd name="connsiteY1" fmla="*/ 4763 h 5715"/>
                <a:gd name="connsiteX2" fmla="*/ 4763 w 6667"/>
                <a:gd name="connsiteY2" fmla="*/ 5715 h 5715"/>
                <a:gd name="connsiteX3" fmla="*/ 6667 w 6667"/>
                <a:gd name="connsiteY3" fmla="*/ 2857 h 5715"/>
                <a:gd name="connsiteX4" fmla="*/ 3810 w 6667"/>
                <a:gd name="connsiteY4" fmla="*/ 2857 h 5715"/>
                <a:gd name="connsiteX5" fmla="*/ 1905 w 6667"/>
                <a:gd name="connsiteY5" fmla="*/ 0 h 5715"/>
                <a:gd name="connsiteX6" fmla="*/ 0 w 6667"/>
                <a:gd name="connsiteY6" fmla="*/ 1905 h 5715"/>
                <a:gd name="connsiteX7" fmla="*/ 1905 w 6667"/>
                <a:gd name="connsiteY7" fmla="*/ 190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5715">
                  <a:moveTo>
                    <a:pt x="1905" y="1905"/>
                  </a:moveTo>
                  <a:lnTo>
                    <a:pt x="1905" y="4763"/>
                  </a:lnTo>
                  <a:cubicBezTo>
                    <a:pt x="2857" y="953"/>
                    <a:pt x="3810" y="5715"/>
                    <a:pt x="4763" y="5715"/>
                  </a:cubicBezTo>
                  <a:cubicBezTo>
                    <a:pt x="5715" y="4763"/>
                    <a:pt x="5715" y="1905"/>
                    <a:pt x="6667" y="2857"/>
                  </a:cubicBezTo>
                  <a:cubicBezTo>
                    <a:pt x="5715" y="0"/>
                    <a:pt x="5715" y="5715"/>
                    <a:pt x="3810" y="2857"/>
                  </a:cubicBezTo>
                  <a:lnTo>
                    <a:pt x="1905" y="0"/>
                  </a:lnTo>
                  <a:lnTo>
                    <a:pt x="0" y="1905"/>
                  </a:lnTo>
                  <a:cubicBezTo>
                    <a:pt x="952" y="1905"/>
                    <a:pt x="1905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1" name="Freeform: Shape 2030">
              <a:extLst>
                <a:ext uri="{FF2B5EF4-FFF2-40B4-BE49-F238E27FC236}">
                  <a16:creationId xmlns:a16="http://schemas.microsoft.com/office/drawing/2014/main" id="{52BE987E-DC1F-4D6F-9032-2958BE3B46AD}"/>
                </a:ext>
              </a:extLst>
            </p:cNvPr>
            <p:cNvSpPr/>
            <p:nvPr/>
          </p:nvSpPr>
          <p:spPr>
            <a:xfrm>
              <a:off x="5791826" y="4509800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2" name="Freeform: Shape 2031">
              <a:extLst>
                <a:ext uri="{FF2B5EF4-FFF2-40B4-BE49-F238E27FC236}">
                  <a16:creationId xmlns:a16="http://schemas.microsoft.com/office/drawing/2014/main" id="{663F3EC2-20F2-431A-9158-26757C74BB80}"/>
                </a:ext>
              </a:extLst>
            </p:cNvPr>
            <p:cNvSpPr/>
            <p:nvPr/>
          </p:nvSpPr>
          <p:spPr>
            <a:xfrm>
              <a:off x="5730866" y="4656767"/>
              <a:ext cx="3810" cy="7338"/>
            </a:xfrm>
            <a:custGeom>
              <a:avLst/>
              <a:gdLst>
                <a:gd name="connsiteX0" fmla="*/ 953 w 3810"/>
                <a:gd name="connsiteY0" fmla="*/ 5433 h 7338"/>
                <a:gd name="connsiteX1" fmla="*/ 1905 w 3810"/>
                <a:gd name="connsiteY1" fmla="*/ 4481 h 7338"/>
                <a:gd name="connsiteX2" fmla="*/ 3810 w 3810"/>
                <a:gd name="connsiteY2" fmla="*/ 7338 h 7338"/>
                <a:gd name="connsiteX3" fmla="*/ 2857 w 3810"/>
                <a:gd name="connsiteY3" fmla="*/ 3528 h 7338"/>
                <a:gd name="connsiteX4" fmla="*/ 1905 w 3810"/>
                <a:gd name="connsiteY4" fmla="*/ 2576 h 7338"/>
                <a:gd name="connsiteX5" fmla="*/ 2857 w 3810"/>
                <a:gd name="connsiteY5" fmla="*/ 671 h 7338"/>
                <a:gd name="connsiteX6" fmla="*/ 0 w 3810"/>
                <a:gd name="connsiteY6" fmla="*/ 671 h 7338"/>
                <a:gd name="connsiteX7" fmla="*/ 953 w 3810"/>
                <a:gd name="connsiteY7" fmla="*/ 5433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7338">
                  <a:moveTo>
                    <a:pt x="953" y="5433"/>
                  </a:moveTo>
                  <a:lnTo>
                    <a:pt x="1905" y="4481"/>
                  </a:lnTo>
                  <a:lnTo>
                    <a:pt x="3810" y="7338"/>
                  </a:lnTo>
                  <a:cubicBezTo>
                    <a:pt x="2857" y="6386"/>
                    <a:pt x="2857" y="4481"/>
                    <a:pt x="2857" y="3528"/>
                  </a:cubicBezTo>
                  <a:cubicBezTo>
                    <a:pt x="2857" y="3528"/>
                    <a:pt x="2857" y="1623"/>
                    <a:pt x="1905" y="2576"/>
                  </a:cubicBezTo>
                  <a:lnTo>
                    <a:pt x="2857" y="671"/>
                  </a:lnTo>
                  <a:cubicBezTo>
                    <a:pt x="1905" y="-1234"/>
                    <a:pt x="953" y="1623"/>
                    <a:pt x="0" y="671"/>
                  </a:cubicBezTo>
                  <a:lnTo>
                    <a:pt x="953" y="54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3" name="Freeform: Shape 2032">
              <a:extLst>
                <a:ext uri="{FF2B5EF4-FFF2-40B4-BE49-F238E27FC236}">
                  <a16:creationId xmlns:a16="http://schemas.microsoft.com/office/drawing/2014/main" id="{A9794723-7F5E-4D68-B378-7DC9B4A8829F}"/>
                </a:ext>
              </a:extLst>
            </p:cNvPr>
            <p:cNvSpPr/>
            <p:nvPr/>
          </p:nvSpPr>
          <p:spPr>
            <a:xfrm>
              <a:off x="5712345" y="4703957"/>
              <a:ext cx="4233" cy="4915"/>
            </a:xfrm>
            <a:custGeom>
              <a:avLst/>
              <a:gdLst>
                <a:gd name="connsiteX0" fmla="*/ 423 w 4233"/>
                <a:gd name="connsiteY0" fmla="*/ 153 h 4915"/>
                <a:gd name="connsiteX1" fmla="*/ 423 w 4233"/>
                <a:gd name="connsiteY1" fmla="*/ 3963 h 4915"/>
                <a:gd name="connsiteX2" fmla="*/ 1376 w 4233"/>
                <a:gd name="connsiteY2" fmla="*/ 2059 h 4915"/>
                <a:gd name="connsiteX3" fmla="*/ 2328 w 4233"/>
                <a:gd name="connsiteY3" fmla="*/ 4916 h 4915"/>
                <a:gd name="connsiteX4" fmla="*/ 4233 w 4233"/>
                <a:gd name="connsiteY4" fmla="*/ 1106 h 4915"/>
                <a:gd name="connsiteX5" fmla="*/ 423 w 4233"/>
                <a:gd name="connsiteY5" fmla="*/ 153 h 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3" h="4915">
                  <a:moveTo>
                    <a:pt x="423" y="153"/>
                  </a:moveTo>
                  <a:cubicBezTo>
                    <a:pt x="423" y="2059"/>
                    <a:pt x="-529" y="3011"/>
                    <a:pt x="423" y="3963"/>
                  </a:cubicBezTo>
                  <a:lnTo>
                    <a:pt x="1376" y="2059"/>
                  </a:lnTo>
                  <a:cubicBezTo>
                    <a:pt x="2328" y="3011"/>
                    <a:pt x="2328" y="3963"/>
                    <a:pt x="2328" y="4916"/>
                  </a:cubicBezTo>
                  <a:cubicBezTo>
                    <a:pt x="3281" y="4916"/>
                    <a:pt x="4233" y="2059"/>
                    <a:pt x="4233" y="1106"/>
                  </a:cubicBezTo>
                  <a:cubicBezTo>
                    <a:pt x="3281" y="-1751"/>
                    <a:pt x="1376" y="2059"/>
                    <a:pt x="423" y="1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4" name="Freeform: Shape 2033">
              <a:extLst>
                <a:ext uri="{FF2B5EF4-FFF2-40B4-BE49-F238E27FC236}">
                  <a16:creationId xmlns:a16="http://schemas.microsoft.com/office/drawing/2014/main" id="{AC867BFD-8E48-4FCC-A15D-130DCBA67685}"/>
                </a:ext>
              </a:extLst>
            </p:cNvPr>
            <p:cNvSpPr/>
            <p:nvPr/>
          </p:nvSpPr>
          <p:spPr>
            <a:xfrm>
              <a:off x="5716578" y="4691728"/>
              <a:ext cx="2857" cy="5715"/>
            </a:xfrm>
            <a:custGeom>
              <a:avLst/>
              <a:gdLst>
                <a:gd name="connsiteX0" fmla="*/ 0 w 2857"/>
                <a:gd name="connsiteY0" fmla="*/ 953 h 5715"/>
                <a:gd name="connsiteX1" fmla="*/ 1905 w 2857"/>
                <a:gd name="connsiteY1" fmla="*/ 5715 h 5715"/>
                <a:gd name="connsiteX2" fmla="*/ 2857 w 2857"/>
                <a:gd name="connsiteY2" fmla="*/ 3810 h 5715"/>
                <a:gd name="connsiteX3" fmla="*/ 953 w 2857"/>
                <a:gd name="connsiteY3" fmla="*/ 0 h 5715"/>
                <a:gd name="connsiteX4" fmla="*/ 0 w 2857"/>
                <a:gd name="connsiteY4" fmla="*/ 953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5715">
                  <a:moveTo>
                    <a:pt x="0" y="953"/>
                  </a:moveTo>
                  <a:cubicBezTo>
                    <a:pt x="953" y="1905"/>
                    <a:pt x="0" y="5715"/>
                    <a:pt x="1905" y="5715"/>
                  </a:cubicBezTo>
                  <a:cubicBezTo>
                    <a:pt x="1905" y="4763"/>
                    <a:pt x="1905" y="4763"/>
                    <a:pt x="2857" y="3810"/>
                  </a:cubicBezTo>
                  <a:cubicBezTo>
                    <a:pt x="1905" y="2857"/>
                    <a:pt x="1905" y="1905"/>
                    <a:pt x="953" y="0"/>
                  </a:cubicBezTo>
                  <a:cubicBezTo>
                    <a:pt x="953" y="0"/>
                    <a:pt x="953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5" name="Freeform: Shape 2034">
              <a:extLst>
                <a:ext uri="{FF2B5EF4-FFF2-40B4-BE49-F238E27FC236}">
                  <a16:creationId xmlns:a16="http://schemas.microsoft.com/office/drawing/2014/main" id="{936B8FFD-4FE7-4B47-B108-8FC61282FBB2}"/>
                </a:ext>
              </a:extLst>
            </p:cNvPr>
            <p:cNvSpPr/>
            <p:nvPr/>
          </p:nvSpPr>
          <p:spPr>
            <a:xfrm>
              <a:off x="5725151" y="4672254"/>
              <a:ext cx="2857" cy="846"/>
            </a:xfrm>
            <a:custGeom>
              <a:avLst/>
              <a:gdLst>
                <a:gd name="connsiteX0" fmla="*/ 0 w 2857"/>
                <a:gd name="connsiteY0" fmla="*/ 423 h 846"/>
                <a:gd name="connsiteX1" fmla="*/ 2857 w 2857"/>
                <a:gd name="connsiteY1" fmla="*/ 423 h 846"/>
                <a:gd name="connsiteX2" fmla="*/ 0 w 2857"/>
                <a:gd name="connsiteY2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846">
                  <a:moveTo>
                    <a:pt x="0" y="423"/>
                  </a:moveTo>
                  <a:cubicBezTo>
                    <a:pt x="952" y="423"/>
                    <a:pt x="1905" y="1376"/>
                    <a:pt x="2857" y="423"/>
                  </a:cubicBezTo>
                  <a:cubicBezTo>
                    <a:pt x="952" y="423"/>
                    <a:pt x="952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6" name="Freeform: Shape 2035">
              <a:extLst>
                <a:ext uri="{FF2B5EF4-FFF2-40B4-BE49-F238E27FC236}">
                  <a16:creationId xmlns:a16="http://schemas.microsoft.com/office/drawing/2014/main" id="{771FBC32-1B03-4454-BEE6-B60D5A94819D}"/>
                </a:ext>
              </a:extLst>
            </p:cNvPr>
            <p:cNvSpPr/>
            <p:nvPr/>
          </p:nvSpPr>
          <p:spPr>
            <a:xfrm>
              <a:off x="5738486" y="4635530"/>
              <a:ext cx="1905" cy="3116"/>
            </a:xfrm>
            <a:custGeom>
              <a:avLst/>
              <a:gdLst>
                <a:gd name="connsiteX0" fmla="*/ 1905 w 1905"/>
                <a:gd name="connsiteY0" fmla="*/ 2857 h 3116"/>
                <a:gd name="connsiteX1" fmla="*/ 1905 w 1905"/>
                <a:gd name="connsiteY1" fmla="*/ 0 h 3116"/>
                <a:gd name="connsiteX2" fmla="*/ 0 w 1905"/>
                <a:gd name="connsiteY2" fmla="*/ 952 h 3116"/>
                <a:gd name="connsiteX3" fmla="*/ 1905 w 1905"/>
                <a:gd name="connsiteY3" fmla="*/ 2857 h 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116">
                  <a:moveTo>
                    <a:pt x="1905" y="2857"/>
                  </a:moveTo>
                  <a:lnTo>
                    <a:pt x="1905" y="0"/>
                  </a:lnTo>
                  <a:lnTo>
                    <a:pt x="0" y="952"/>
                  </a:lnTo>
                  <a:cubicBezTo>
                    <a:pt x="953" y="1905"/>
                    <a:pt x="953" y="3810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7" name="Freeform: Shape 2036">
              <a:extLst>
                <a:ext uri="{FF2B5EF4-FFF2-40B4-BE49-F238E27FC236}">
                  <a16:creationId xmlns:a16="http://schemas.microsoft.com/office/drawing/2014/main" id="{CDC525BD-EDEA-4319-9AEE-74EF5CCF3B47}"/>
                </a:ext>
              </a:extLst>
            </p:cNvPr>
            <p:cNvSpPr/>
            <p:nvPr/>
          </p:nvSpPr>
          <p:spPr>
            <a:xfrm>
              <a:off x="5714048" y="4699347"/>
              <a:ext cx="1578" cy="2857"/>
            </a:xfrm>
            <a:custGeom>
              <a:avLst/>
              <a:gdLst>
                <a:gd name="connsiteX0" fmla="*/ 1578 w 1578"/>
                <a:gd name="connsiteY0" fmla="*/ 953 h 2857"/>
                <a:gd name="connsiteX1" fmla="*/ 626 w 1578"/>
                <a:gd name="connsiteY1" fmla="*/ 0 h 2857"/>
                <a:gd name="connsiteX2" fmla="*/ 626 w 1578"/>
                <a:gd name="connsiteY2" fmla="*/ 2858 h 2857"/>
                <a:gd name="connsiteX3" fmla="*/ 1578 w 1578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8" h="2857">
                  <a:moveTo>
                    <a:pt x="1578" y="953"/>
                  </a:moveTo>
                  <a:lnTo>
                    <a:pt x="626" y="0"/>
                  </a:lnTo>
                  <a:lnTo>
                    <a:pt x="626" y="2858"/>
                  </a:lnTo>
                  <a:cubicBezTo>
                    <a:pt x="-327" y="1905"/>
                    <a:pt x="-327" y="0"/>
                    <a:pt x="157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8" name="Freeform: Shape 2037">
              <a:extLst>
                <a:ext uri="{FF2B5EF4-FFF2-40B4-BE49-F238E27FC236}">
                  <a16:creationId xmlns:a16="http://schemas.microsoft.com/office/drawing/2014/main" id="{8D95639C-0363-4A36-9DB1-FF73AE5E56BF}"/>
                </a:ext>
              </a:extLst>
            </p:cNvPr>
            <p:cNvSpPr/>
            <p:nvPr/>
          </p:nvSpPr>
          <p:spPr>
            <a:xfrm>
              <a:off x="5763251" y="4573618"/>
              <a:ext cx="952" cy="1904"/>
            </a:xfrm>
            <a:custGeom>
              <a:avLst/>
              <a:gdLst>
                <a:gd name="connsiteX0" fmla="*/ 952 w 952"/>
                <a:gd name="connsiteY0" fmla="*/ 0 h 1904"/>
                <a:gd name="connsiteX1" fmla="*/ 0 w 952"/>
                <a:gd name="connsiteY1" fmla="*/ 1905 h 1904"/>
                <a:gd name="connsiteX2" fmla="*/ 952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2" y="0"/>
                  </a:moveTo>
                  <a:cubicBezTo>
                    <a:pt x="0" y="0"/>
                    <a:pt x="0" y="952"/>
                    <a:pt x="0" y="1905"/>
                  </a:cubicBezTo>
                  <a:cubicBezTo>
                    <a:pt x="952" y="1905"/>
                    <a:pt x="0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9" name="Freeform: Shape 2038">
              <a:extLst>
                <a:ext uri="{FF2B5EF4-FFF2-40B4-BE49-F238E27FC236}">
                  <a16:creationId xmlns:a16="http://schemas.microsoft.com/office/drawing/2014/main" id="{B91F61C1-4C32-4AED-A1B8-4E1AB594A542}"/>
                </a:ext>
              </a:extLst>
            </p:cNvPr>
            <p:cNvSpPr/>
            <p:nvPr/>
          </p:nvSpPr>
          <p:spPr>
            <a:xfrm>
              <a:off x="5715626" y="4689822"/>
              <a:ext cx="1905" cy="952"/>
            </a:xfrm>
            <a:custGeom>
              <a:avLst/>
              <a:gdLst>
                <a:gd name="connsiteX0" fmla="*/ 952 w 1905"/>
                <a:gd name="connsiteY0" fmla="*/ 953 h 952"/>
                <a:gd name="connsiteX1" fmla="*/ 1905 w 1905"/>
                <a:gd name="connsiteY1" fmla="*/ 0 h 952"/>
                <a:gd name="connsiteX2" fmla="*/ 0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952" y="953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0" name="Freeform: Shape 2039">
              <a:extLst>
                <a:ext uri="{FF2B5EF4-FFF2-40B4-BE49-F238E27FC236}">
                  <a16:creationId xmlns:a16="http://schemas.microsoft.com/office/drawing/2014/main" id="{B866CB01-2603-4924-B8DE-5436375F010E}"/>
                </a:ext>
              </a:extLst>
            </p:cNvPr>
            <p:cNvSpPr/>
            <p:nvPr/>
          </p:nvSpPr>
          <p:spPr>
            <a:xfrm>
              <a:off x="5705148" y="4697443"/>
              <a:ext cx="6667" cy="6667"/>
            </a:xfrm>
            <a:custGeom>
              <a:avLst/>
              <a:gdLst>
                <a:gd name="connsiteX0" fmla="*/ 5715 w 6667"/>
                <a:gd name="connsiteY0" fmla="*/ 0 h 6667"/>
                <a:gd name="connsiteX1" fmla="*/ 3810 w 6667"/>
                <a:gd name="connsiteY1" fmla="*/ 2857 h 6667"/>
                <a:gd name="connsiteX2" fmla="*/ 0 w 6667"/>
                <a:gd name="connsiteY2" fmla="*/ 1905 h 6667"/>
                <a:gd name="connsiteX3" fmla="*/ 1905 w 6667"/>
                <a:gd name="connsiteY3" fmla="*/ 6667 h 6667"/>
                <a:gd name="connsiteX4" fmla="*/ 2858 w 6667"/>
                <a:gd name="connsiteY4" fmla="*/ 3810 h 6667"/>
                <a:gd name="connsiteX5" fmla="*/ 6668 w 6667"/>
                <a:gd name="connsiteY5" fmla="*/ 3810 h 6667"/>
                <a:gd name="connsiteX6" fmla="*/ 5715 w 6667"/>
                <a:gd name="connsiteY6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" h="6667">
                  <a:moveTo>
                    <a:pt x="5715" y="0"/>
                  </a:moveTo>
                  <a:cubicBezTo>
                    <a:pt x="6668" y="4763"/>
                    <a:pt x="2858" y="-953"/>
                    <a:pt x="3810" y="2857"/>
                  </a:cubicBezTo>
                  <a:lnTo>
                    <a:pt x="0" y="1905"/>
                  </a:lnTo>
                  <a:cubicBezTo>
                    <a:pt x="953" y="8572"/>
                    <a:pt x="1905" y="952"/>
                    <a:pt x="1905" y="6667"/>
                  </a:cubicBezTo>
                  <a:cubicBezTo>
                    <a:pt x="1905" y="5715"/>
                    <a:pt x="3810" y="5715"/>
                    <a:pt x="2858" y="3810"/>
                  </a:cubicBezTo>
                  <a:cubicBezTo>
                    <a:pt x="3810" y="1905"/>
                    <a:pt x="5715" y="4763"/>
                    <a:pt x="6668" y="3810"/>
                  </a:cubicBezTo>
                  <a:cubicBezTo>
                    <a:pt x="5715" y="2857"/>
                    <a:pt x="7620" y="2857"/>
                    <a:pt x="57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1" name="Freeform: Shape 2040">
              <a:extLst>
                <a:ext uri="{FF2B5EF4-FFF2-40B4-BE49-F238E27FC236}">
                  <a16:creationId xmlns:a16="http://schemas.microsoft.com/office/drawing/2014/main" id="{F0D59776-128B-4299-A778-6987CD3DBFC5}"/>
                </a:ext>
              </a:extLst>
            </p:cNvPr>
            <p:cNvSpPr/>
            <p:nvPr/>
          </p:nvSpPr>
          <p:spPr>
            <a:xfrm>
              <a:off x="5751821" y="4598116"/>
              <a:ext cx="952" cy="1844"/>
            </a:xfrm>
            <a:custGeom>
              <a:avLst/>
              <a:gdLst>
                <a:gd name="connsiteX0" fmla="*/ 952 w 952"/>
                <a:gd name="connsiteY0" fmla="*/ 267 h 1844"/>
                <a:gd name="connsiteX1" fmla="*/ 0 w 952"/>
                <a:gd name="connsiteY1" fmla="*/ 1219 h 1844"/>
                <a:gd name="connsiteX2" fmla="*/ 952 w 952"/>
                <a:gd name="connsiteY2" fmla="*/ 267 h 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844">
                  <a:moveTo>
                    <a:pt x="952" y="267"/>
                  </a:moveTo>
                  <a:cubicBezTo>
                    <a:pt x="0" y="-686"/>
                    <a:pt x="0" y="1219"/>
                    <a:pt x="0" y="1219"/>
                  </a:cubicBezTo>
                  <a:cubicBezTo>
                    <a:pt x="0" y="2172"/>
                    <a:pt x="952" y="2172"/>
                    <a:pt x="952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2" name="Freeform: Shape 2041">
              <a:extLst>
                <a:ext uri="{FF2B5EF4-FFF2-40B4-BE49-F238E27FC236}">
                  <a16:creationId xmlns:a16="http://schemas.microsoft.com/office/drawing/2014/main" id="{6073958D-0328-4E50-8D77-FFE7E1BDD8B1}"/>
                </a:ext>
              </a:extLst>
            </p:cNvPr>
            <p:cNvSpPr/>
            <p:nvPr/>
          </p:nvSpPr>
          <p:spPr>
            <a:xfrm>
              <a:off x="5732771" y="4633625"/>
              <a:ext cx="4204" cy="6614"/>
            </a:xfrm>
            <a:custGeom>
              <a:avLst/>
              <a:gdLst>
                <a:gd name="connsiteX0" fmla="*/ 0 w 4204"/>
                <a:gd name="connsiteY0" fmla="*/ 0 h 6614"/>
                <a:gd name="connsiteX1" fmla="*/ 3810 w 4204"/>
                <a:gd name="connsiteY1" fmla="*/ 5715 h 6614"/>
                <a:gd name="connsiteX2" fmla="*/ 2857 w 4204"/>
                <a:gd name="connsiteY2" fmla="*/ 953 h 6614"/>
                <a:gd name="connsiteX3" fmla="*/ 2857 w 4204"/>
                <a:gd name="connsiteY3" fmla="*/ 0 h 6614"/>
                <a:gd name="connsiteX4" fmla="*/ 0 w 4204"/>
                <a:gd name="connsiteY4" fmla="*/ 0 h 6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4" h="6614">
                  <a:moveTo>
                    <a:pt x="0" y="0"/>
                  </a:moveTo>
                  <a:cubicBezTo>
                    <a:pt x="2857" y="0"/>
                    <a:pt x="0" y="9525"/>
                    <a:pt x="3810" y="5715"/>
                  </a:cubicBezTo>
                  <a:cubicBezTo>
                    <a:pt x="4763" y="3810"/>
                    <a:pt x="3810" y="1905"/>
                    <a:pt x="2857" y="953"/>
                  </a:cubicBezTo>
                  <a:lnTo>
                    <a:pt x="285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3" name="Freeform: Shape 2042">
              <a:extLst>
                <a:ext uri="{FF2B5EF4-FFF2-40B4-BE49-F238E27FC236}">
                  <a16:creationId xmlns:a16="http://schemas.microsoft.com/office/drawing/2014/main" id="{ADC59516-12FC-4BBB-8670-42853B9E6AC5}"/>
                </a:ext>
              </a:extLst>
            </p:cNvPr>
            <p:cNvSpPr/>
            <p:nvPr/>
          </p:nvSpPr>
          <p:spPr>
            <a:xfrm>
              <a:off x="5695471" y="4727215"/>
              <a:ext cx="3010" cy="5469"/>
            </a:xfrm>
            <a:custGeom>
              <a:avLst/>
              <a:gdLst>
                <a:gd name="connsiteX0" fmla="*/ 153 w 3010"/>
                <a:gd name="connsiteY0" fmla="*/ 1660 h 5469"/>
                <a:gd name="connsiteX1" fmla="*/ 153 w 3010"/>
                <a:gd name="connsiteY1" fmla="*/ 1660 h 5469"/>
                <a:gd name="connsiteX2" fmla="*/ 153 w 3010"/>
                <a:gd name="connsiteY2" fmla="*/ 4517 h 5469"/>
                <a:gd name="connsiteX3" fmla="*/ 3010 w 3010"/>
                <a:gd name="connsiteY3" fmla="*/ 5470 h 5469"/>
                <a:gd name="connsiteX4" fmla="*/ 3010 w 3010"/>
                <a:gd name="connsiteY4" fmla="*/ 3565 h 5469"/>
                <a:gd name="connsiteX5" fmla="*/ 3010 w 3010"/>
                <a:gd name="connsiteY5" fmla="*/ 2613 h 5469"/>
                <a:gd name="connsiteX6" fmla="*/ 153 w 3010"/>
                <a:gd name="connsiteY6" fmla="*/ 1660 h 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0" h="5469">
                  <a:moveTo>
                    <a:pt x="153" y="1660"/>
                  </a:moveTo>
                  <a:lnTo>
                    <a:pt x="153" y="1660"/>
                  </a:lnTo>
                  <a:cubicBezTo>
                    <a:pt x="1105" y="2613"/>
                    <a:pt x="153" y="3565"/>
                    <a:pt x="153" y="4517"/>
                  </a:cubicBezTo>
                  <a:cubicBezTo>
                    <a:pt x="1105" y="5470"/>
                    <a:pt x="3010" y="4517"/>
                    <a:pt x="3010" y="5470"/>
                  </a:cubicBezTo>
                  <a:cubicBezTo>
                    <a:pt x="3010" y="5470"/>
                    <a:pt x="2058" y="3565"/>
                    <a:pt x="3010" y="3565"/>
                  </a:cubicBezTo>
                  <a:lnTo>
                    <a:pt x="3010" y="2613"/>
                  </a:lnTo>
                  <a:cubicBezTo>
                    <a:pt x="3010" y="1660"/>
                    <a:pt x="-800" y="-2150"/>
                    <a:pt x="153" y="1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4" name="Freeform: Shape 2043">
              <a:extLst>
                <a:ext uri="{FF2B5EF4-FFF2-40B4-BE49-F238E27FC236}">
                  <a16:creationId xmlns:a16="http://schemas.microsoft.com/office/drawing/2014/main" id="{B43DC660-44ED-46B2-8D56-100DD13A6F6E}"/>
                </a:ext>
              </a:extLst>
            </p:cNvPr>
            <p:cNvSpPr/>
            <p:nvPr/>
          </p:nvSpPr>
          <p:spPr>
            <a:xfrm>
              <a:off x="5714673" y="4690775"/>
              <a:ext cx="423" cy="2164"/>
            </a:xfrm>
            <a:custGeom>
              <a:avLst/>
              <a:gdLst>
                <a:gd name="connsiteX0" fmla="*/ 0 w 423"/>
                <a:gd name="connsiteY0" fmla="*/ 0 h 2164"/>
                <a:gd name="connsiteX1" fmla="*/ 0 w 423"/>
                <a:gd name="connsiteY1" fmla="*/ 0 h 2164"/>
                <a:gd name="connsiteX2" fmla="*/ 0 w 423"/>
                <a:gd name="connsiteY2" fmla="*/ 1905 h 2164"/>
                <a:gd name="connsiteX3" fmla="*/ 0 w 423"/>
                <a:gd name="connsiteY3" fmla="*/ 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2164">
                  <a:moveTo>
                    <a:pt x="0" y="0"/>
                  </a:moveTo>
                  <a:lnTo>
                    <a:pt x="0" y="0"/>
                  </a:lnTo>
                  <a:lnTo>
                    <a:pt x="0" y="1905"/>
                  </a:lnTo>
                  <a:cubicBezTo>
                    <a:pt x="953" y="2857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5" name="Freeform: Shape 2044">
              <a:extLst>
                <a:ext uri="{FF2B5EF4-FFF2-40B4-BE49-F238E27FC236}">
                  <a16:creationId xmlns:a16="http://schemas.microsoft.com/office/drawing/2014/main" id="{2292944E-17BE-4331-B087-5A5376E0B40E}"/>
                </a:ext>
              </a:extLst>
            </p:cNvPr>
            <p:cNvSpPr/>
            <p:nvPr/>
          </p:nvSpPr>
          <p:spPr>
            <a:xfrm>
              <a:off x="5736581" y="4633625"/>
              <a:ext cx="952" cy="1905"/>
            </a:xfrm>
            <a:custGeom>
              <a:avLst/>
              <a:gdLst>
                <a:gd name="connsiteX0" fmla="*/ 0 w 952"/>
                <a:gd name="connsiteY0" fmla="*/ 953 h 1905"/>
                <a:gd name="connsiteX1" fmla="*/ 952 w 952"/>
                <a:gd name="connsiteY1" fmla="*/ 1905 h 1905"/>
                <a:gd name="connsiteX2" fmla="*/ 952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953"/>
                  </a:moveTo>
                  <a:lnTo>
                    <a:pt x="952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6" name="Freeform: Shape 2045">
              <a:extLst>
                <a:ext uri="{FF2B5EF4-FFF2-40B4-BE49-F238E27FC236}">
                  <a16:creationId xmlns:a16="http://schemas.microsoft.com/office/drawing/2014/main" id="{98649F93-135B-4E48-AF30-85562F34121A}"/>
                </a:ext>
              </a:extLst>
            </p:cNvPr>
            <p:cNvSpPr/>
            <p:nvPr/>
          </p:nvSpPr>
          <p:spPr>
            <a:xfrm>
              <a:off x="5738486" y="4621243"/>
              <a:ext cx="952" cy="3110"/>
            </a:xfrm>
            <a:custGeom>
              <a:avLst/>
              <a:gdLst>
                <a:gd name="connsiteX0" fmla="*/ 0 w 952"/>
                <a:gd name="connsiteY0" fmla="*/ 0 h 3110"/>
                <a:gd name="connsiteX1" fmla="*/ 0 w 952"/>
                <a:gd name="connsiteY1" fmla="*/ 2857 h 3110"/>
                <a:gd name="connsiteX2" fmla="*/ 953 w 952"/>
                <a:gd name="connsiteY2" fmla="*/ 2857 h 3110"/>
                <a:gd name="connsiteX3" fmla="*/ 0 w 952"/>
                <a:gd name="connsiteY3" fmla="*/ 0 h 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110">
                  <a:moveTo>
                    <a:pt x="0" y="0"/>
                  </a:moveTo>
                  <a:lnTo>
                    <a:pt x="0" y="2857"/>
                  </a:lnTo>
                  <a:lnTo>
                    <a:pt x="953" y="2857"/>
                  </a:lnTo>
                  <a:cubicBezTo>
                    <a:pt x="953" y="3810"/>
                    <a:pt x="953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7" name="Freeform: Shape 2046">
              <a:extLst>
                <a:ext uri="{FF2B5EF4-FFF2-40B4-BE49-F238E27FC236}">
                  <a16:creationId xmlns:a16="http://schemas.microsoft.com/office/drawing/2014/main" id="{70A08C8F-F719-4E31-8B2C-7B9D3DAD84ED}"/>
                </a:ext>
              </a:extLst>
            </p:cNvPr>
            <p:cNvSpPr/>
            <p:nvPr/>
          </p:nvSpPr>
          <p:spPr>
            <a:xfrm>
              <a:off x="5780396" y="4520278"/>
              <a:ext cx="952" cy="1904"/>
            </a:xfrm>
            <a:custGeom>
              <a:avLst/>
              <a:gdLst>
                <a:gd name="connsiteX0" fmla="*/ 0 w 952"/>
                <a:gd name="connsiteY0" fmla="*/ 1905 h 1904"/>
                <a:gd name="connsiteX1" fmla="*/ 952 w 952"/>
                <a:gd name="connsiteY1" fmla="*/ 0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1905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8" name="Freeform: Shape 2047">
              <a:extLst>
                <a:ext uri="{FF2B5EF4-FFF2-40B4-BE49-F238E27FC236}">
                  <a16:creationId xmlns:a16="http://schemas.microsoft.com/office/drawing/2014/main" id="{CB908121-43FF-4DBF-98B2-A3D0A4D55908}"/>
                </a:ext>
              </a:extLst>
            </p:cNvPr>
            <p:cNvSpPr/>
            <p:nvPr/>
          </p:nvSpPr>
          <p:spPr>
            <a:xfrm>
              <a:off x="5710864" y="4646007"/>
              <a:ext cx="16192" cy="8916"/>
            </a:xfrm>
            <a:custGeom>
              <a:avLst/>
              <a:gdLst>
                <a:gd name="connsiteX0" fmla="*/ 13335 w 16192"/>
                <a:gd name="connsiteY0" fmla="*/ 1905 h 8916"/>
                <a:gd name="connsiteX1" fmla="*/ 13335 w 16192"/>
                <a:gd name="connsiteY1" fmla="*/ 4763 h 8916"/>
                <a:gd name="connsiteX2" fmla="*/ 10477 w 16192"/>
                <a:gd name="connsiteY2" fmla="*/ 3810 h 8916"/>
                <a:gd name="connsiteX3" fmla="*/ 9525 w 16192"/>
                <a:gd name="connsiteY3" fmla="*/ 0 h 8916"/>
                <a:gd name="connsiteX4" fmla="*/ 4763 w 16192"/>
                <a:gd name="connsiteY4" fmla="*/ 0 h 8916"/>
                <a:gd name="connsiteX5" fmla="*/ 4763 w 16192"/>
                <a:gd name="connsiteY5" fmla="*/ 953 h 8916"/>
                <a:gd name="connsiteX6" fmla="*/ 952 w 16192"/>
                <a:gd name="connsiteY6" fmla="*/ 0 h 8916"/>
                <a:gd name="connsiteX7" fmla="*/ 0 w 16192"/>
                <a:gd name="connsiteY7" fmla="*/ 1905 h 8916"/>
                <a:gd name="connsiteX8" fmla="*/ 952 w 16192"/>
                <a:gd name="connsiteY8" fmla="*/ 2858 h 8916"/>
                <a:gd name="connsiteX9" fmla="*/ 0 w 16192"/>
                <a:gd name="connsiteY9" fmla="*/ 2858 h 8916"/>
                <a:gd name="connsiteX10" fmla="*/ 952 w 16192"/>
                <a:gd name="connsiteY10" fmla="*/ 5715 h 8916"/>
                <a:gd name="connsiteX11" fmla="*/ 1905 w 16192"/>
                <a:gd name="connsiteY11" fmla="*/ 1905 h 8916"/>
                <a:gd name="connsiteX12" fmla="*/ 7620 w 16192"/>
                <a:gd name="connsiteY12" fmla="*/ 953 h 8916"/>
                <a:gd name="connsiteX13" fmla="*/ 7620 w 16192"/>
                <a:gd name="connsiteY13" fmla="*/ 953 h 8916"/>
                <a:gd name="connsiteX14" fmla="*/ 8572 w 16192"/>
                <a:gd name="connsiteY14" fmla="*/ 1905 h 8916"/>
                <a:gd name="connsiteX15" fmla="*/ 8572 w 16192"/>
                <a:gd name="connsiteY15" fmla="*/ 2858 h 8916"/>
                <a:gd name="connsiteX16" fmla="*/ 8572 w 16192"/>
                <a:gd name="connsiteY16" fmla="*/ 2858 h 8916"/>
                <a:gd name="connsiteX17" fmla="*/ 13335 w 16192"/>
                <a:gd name="connsiteY17" fmla="*/ 8573 h 8916"/>
                <a:gd name="connsiteX18" fmla="*/ 16193 w 16192"/>
                <a:gd name="connsiteY18" fmla="*/ 4763 h 8916"/>
                <a:gd name="connsiteX19" fmla="*/ 13335 w 16192"/>
                <a:gd name="connsiteY19" fmla="*/ 1905 h 8916"/>
                <a:gd name="connsiteX20" fmla="*/ 13335 w 16192"/>
                <a:gd name="connsiteY20" fmla="*/ 1905 h 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92" h="8916">
                  <a:moveTo>
                    <a:pt x="13335" y="1905"/>
                  </a:moveTo>
                  <a:cubicBezTo>
                    <a:pt x="13335" y="2858"/>
                    <a:pt x="13335" y="3810"/>
                    <a:pt x="13335" y="4763"/>
                  </a:cubicBezTo>
                  <a:cubicBezTo>
                    <a:pt x="12382" y="1905"/>
                    <a:pt x="11430" y="3810"/>
                    <a:pt x="10477" y="3810"/>
                  </a:cubicBezTo>
                  <a:cubicBezTo>
                    <a:pt x="10477" y="2858"/>
                    <a:pt x="10477" y="953"/>
                    <a:pt x="9525" y="0"/>
                  </a:cubicBezTo>
                  <a:cubicBezTo>
                    <a:pt x="8572" y="2858"/>
                    <a:pt x="6668" y="953"/>
                    <a:pt x="4763" y="0"/>
                  </a:cubicBezTo>
                  <a:cubicBezTo>
                    <a:pt x="4763" y="0"/>
                    <a:pt x="4763" y="953"/>
                    <a:pt x="4763" y="953"/>
                  </a:cubicBezTo>
                  <a:cubicBezTo>
                    <a:pt x="3810" y="0"/>
                    <a:pt x="1905" y="0"/>
                    <a:pt x="952" y="0"/>
                  </a:cubicBezTo>
                  <a:lnTo>
                    <a:pt x="0" y="1905"/>
                  </a:lnTo>
                  <a:cubicBezTo>
                    <a:pt x="0" y="2858"/>
                    <a:pt x="952" y="1905"/>
                    <a:pt x="952" y="2858"/>
                  </a:cubicBezTo>
                  <a:lnTo>
                    <a:pt x="0" y="2858"/>
                  </a:lnTo>
                  <a:cubicBezTo>
                    <a:pt x="1905" y="2858"/>
                    <a:pt x="0" y="4763"/>
                    <a:pt x="952" y="5715"/>
                  </a:cubicBezTo>
                  <a:cubicBezTo>
                    <a:pt x="952" y="3810"/>
                    <a:pt x="0" y="1905"/>
                    <a:pt x="1905" y="1905"/>
                  </a:cubicBezTo>
                  <a:cubicBezTo>
                    <a:pt x="4763" y="6668"/>
                    <a:pt x="5715" y="-1905"/>
                    <a:pt x="7620" y="953"/>
                  </a:cubicBezTo>
                  <a:cubicBezTo>
                    <a:pt x="7620" y="953"/>
                    <a:pt x="7620" y="953"/>
                    <a:pt x="7620" y="953"/>
                  </a:cubicBezTo>
                  <a:cubicBezTo>
                    <a:pt x="7620" y="1905"/>
                    <a:pt x="7620" y="1905"/>
                    <a:pt x="8572" y="1905"/>
                  </a:cubicBezTo>
                  <a:cubicBezTo>
                    <a:pt x="8572" y="1905"/>
                    <a:pt x="8572" y="2858"/>
                    <a:pt x="8572" y="2858"/>
                  </a:cubicBezTo>
                  <a:cubicBezTo>
                    <a:pt x="8572" y="2858"/>
                    <a:pt x="8572" y="2858"/>
                    <a:pt x="8572" y="2858"/>
                  </a:cubicBezTo>
                  <a:cubicBezTo>
                    <a:pt x="9525" y="5715"/>
                    <a:pt x="11430" y="8573"/>
                    <a:pt x="13335" y="8573"/>
                  </a:cubicBezTo>
                  <a:cubicBezTo>
                    <a:pt x="16193" y="10478"/>
                    <a:pt x="13335" y="3810"/>
                    <a:pt x="16193" y="4763"/>
                  </a:cubicBezTo>
                  <a:cubicBezTo>
                    <a:pt x="16193" y="1905"/>
                    <a:pt x="14288" y="2858"/>
                    <a:pt x="13335" y="1905"/>
                  </a:cubicBezTo>
                  <a:cubicBezTo>
                    <a:pt x="15240" y="2858"/>
                    <a:pt x="13335" y="3810"/>
                    <a:pt x="1333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9" name="Freeform: Shape 2048">
              <a:extLst>
                <a:ext uri="{FF2B5EF4-FFF2-40B4-BE49-F238E27FC236}">
                  <a16:creationId xmlns:a16="http://schemas.microsoft.com/office/drawing/2014/main" id="{D43344AA-18E6-4593-9745-AB6B96B8D9F5}"/>
                </a:ext>
              </a:extLst>
            </p:cNvPr>
            <p:cNvSpPr/>
            <p:nvPr/>
          </p:nvSpPr>
          <p:spPr>
            <a:xfrm>
              <a:off x="5781348" y="4516468"/>
              <a:ext cx="423" cy="1904"/>
            </a:xfrm>
            <a:custGeom>
              <a:avLst/>
              <a:gdLst>
                <a:gd name="connsiteX0" fmla="*/ 0 w 423"/>
                <a:gd name="connsiteY0" fmla="*/ 1905 h 1904"/>
                <a:gd name="connsiteX1" fmla="*/ 0 w 423"/>
                <a:gd name="connsiteY1" fmla="*/ 0 h 1904"/>
                <a:gd name="connsiteX2" fmla="*/ 0 w 423"/>
                <a:gd name="connsiteY2" fmla="*/ 0 h 1904"/>
                <a:gd name="connsiteX3" fmla="*/ 0 w 423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1904">
                  <a:moveTo>
                    <a:pt x="0" y="1905"/>
                  </a:moveTo>
                  <a:cubicBezTo>
                    <a:pt x="953" y="1905"/>
                    <a:pt x="0" y="0"/>
                    <a:pt x="0" y="0"/>
                  </a:cubicBez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0" name="Freeform: Shape 2049">
              <a:extLst>
                <a:ext uri="{FF2B5EF4-FFF2-40B4-BE49-F238E27FC236}">
                  <a16:creationId xmlns:a16="http://schemas.microsoft.com/office/drawing/2014/main" id="{4E936342-0930-490B-BB06-B89EE1122094}"/>
                </a:ext>
              </a:extLst>
            </p:cNvPr>
            <p:cNvSpPr/>
            <p:nvPr/>
          </p:nvSpPr>
          <p:spPr>
            <a:xfrm>
              <a:off x="5781348" y="451551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1" name="Freeform: Shape 2050">
              <a:extLst>
                <a:ext uri="{FF2B5EF4-FFF2-40B4-BE49-F238E27FC236}">
                  <a16:creationId xmlns:a16="http://schemas.microsoft.com/office/drawing/2014/main" id="{9A49F7D7-3224-444F-AF08-EDFA2066E8DD}"/>
                </a:ext>
              </a:extLst>
            </p:cNvPr>
            <p:cNvSpPr/>
            <p:nvPr/>
          </p:nvSpPr>
          <p:spPr>
            <a:xfrm>
              <a:off x="5704196" y="4707920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2 w 952"/>
                <a:gd name="connsiteY1" fmla="*/ 1905 h 1905"/>
                <a:gd name="connsiteX2" fmla="*/ 0 w 952"/>
                <a:gd name="connsiteY2" fmla="*/ 0 h 1905"/>
                <a:gd name="connsiteX3" fmla="*/ 0 w 95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cubicBezTo>
                    <a:pt x="0" y="0"/>
                    <a:pt x="952" y="953"/>
                    <a:pt x="952" y="1905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2" name="Freeform: Shape 2051">
              <a:extLst>
                <a:ext uri="{FF2B5EF4-FFF2-40B4-BE49-F238E27FC236}">
                  <a16:creationId xmlns:a16="http://schemas.microsoft.com/office/drawing/2014/main" id="{EF491AAB-5A94-478F-9DCA-1846965581EC}"/>
                </a:ext>
              </a:extLst>
            </p:cNvPr>
            <p:cNvSpPr/>
            <p:nvPr/>
          </p:nvSpPr>
          <p:spPr>
            <a:xfrm>
              <a:off x="5701339" y="4707920"/>
              <a:ext cx="1905" cy="1509"/>
            </a:xfrm>
            <a:custGeom>
              <a:avLst/>
              <a:gdLst>
                <a:gd name="connsiteX0" fmla="*/ 1905 w 1905"/>
                <a:gd name="connsiteY0" fmla="*/ 0 h 1509"/>
                <a:gd name="connsiteX1" fmla="*/ 0 w 1905"/>
                <a:gd name="connsiteY1" fmla="*/ 0 h 1509"/>
                <a:gd name="connsiteX2" fmla="*/ 1905 w 1905"/>
                <a:gd name="connsiteY2" fmla="*/ 0 h 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09">
                  <a:moveTo>
                    <a:pt x="1905" y="0"/>
                  </a:moveTo>
                  <a:lnTo>
                    <a:pt x="0" y="0"/>
                  </a:lnTo>
                  <a:cubicBezTo>
                    <a:pt x="952" y="2858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3" name="Freeform: Shape 2052">
              <a:extLst>
                <a:ext uri="{FF2B5EF4-FFF2-40B4-BE49-F238E27FC236}">
                  <a16:creationId xmlns:a16="http://schemas.microsoft.com/office/drawing/2014/main" id="{FFC1048A-A90D-4E9C-970A-A3ADE5C58A1B}"/>
                </a:ext>
              </a:extLst>
            </p:cNvPr>
            <p:cNvSpPr/>
            <p:nvPr/>
          </p:nvSpPr>
          <p:spPr>
            <a:xfrm>
              <a:off x="5698481" y="4687918"/>
              <a:ext cx="13334" cy="5714"/>
            </a:xfrm>
            <a:custGeom>
              <a:avLst/>
              <a:gdLst>
                <a:gd name="connsiteX0" fmla="*/ 13335 w 13334"/>
                <a:gd name="connsiteY0" fmla="*/ 4763 h 5714"/>
                <a:gd name="connsiteX1" fmla="*/ 11430 w 13334"/>
                <a:gd name="connsiteY1" fmla="*/ 1905 h 5714"/>
                <a:gd name="connsiteX2" fmla="*/ 10477 w 13334"/>
                <a:gd name="connsiteY2" fmla="*/ 3810 h 5714"/>
                <a:gd name="connsiteX3" fmla="*/ 2857 w 13334"/>
                <a:gd name="connsiteY3" fmla="*/ 952 h 5714"/>
                <a:gd name="connsiteX4" fmla="*/ 3810 w 13334"/>
                <a:gd name="connsiteY4" fmla="*/ 2857 h 5714"/>
                <a:gd name="connsiteX5" fmla="*/ 0 w 13334"/>
                <a:gd name="connsiteY5" fmla="*/ 0 h 5714"/>
                <a:gd name="connsiteX6" fmla="*/ 9525 w 13334"/>
                <a:gd name="connsiteY6" fmla="*/ 5715 h 5714"/>
                <a:gd name="connsiteX7" fmla="*/ 12382 w 13334"/>
                <a:gd name="connsiteY7" fmla="*/ 3810 h 5714"/>
                <a:gd name="connsiteX8" fmla="*/ 13335 w 13334"/>
                <a:gd name="connsiteY8" fmla="*/ 5715 h 5714"/>
                <a:gd name="connsiteX9" fmla="*/ 13335 w 13334"/>
                <a:gd name="connsiteY9" fmla="*/ 4763 h 5714"/>
                <a:gd name="connsiteX10" fmla="*/ 13335 w 13334"/>
                <a:gd name="connsiteY10" fmla="*/ 4763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34" h="5714">
                  <a:moveTo>
                    <a:pt x="13335" y="4763"/>
                  </a:moveTo>
                  <a:cubicBezTo>
                    <a:pt x="13335" y="2857"/>
                    <a:pt x="12382" y="3810"/>
                    <a:pt x="11430" y="1905"/>
                  </a:cubicBezTo>
                  <a:lnTo>
                    <a:pt x="10477" y="3810"/>
                  </a:lnTo>
                  <a:cubicBezTo>
                    <a:pt x="8572" y="952"/>
                    <a:pt x="4763" y="952"/>
                    <a:pt x="2857" y="952"/>
                  </a:cubicBezTo>
                  <a:cubicBezTo>
                    <a:pt x="2857" y="0"/>
                    <a:pt x="3810" y="1905"/>
                    <a:pt x="3810" y="2857"/>
                  </a:cubicBezTo>
                  <a:cubicBezTo>
                    <a:pt x="1905" y="0"/>
                    <a:pt x="1905" y="2857"/>
                    <a:pt x="0" y="0"/>
                  </a:cubicBezTo>
                  <a:cubicBezTo>
                    <a:pt x="1905" y="7620"/>
                    <a:pt x="6667" y="952"/>
                    <a:pt x="9525" y="5715"/>
                  </a:cubicBezTo>
                  <a:cubicBezTo>
                    <a:pt x="10477" y="2857"/>
                    <a:pt x="11430" y="4763"/>
                    <a:pt x="12382" y="3810"/>
                  </a:cubicBezTo>
                  <a:lnTo>
                    <a:pt x="13335" y="5715"/>
                  </a:lnTo>
                  <a:lnTo>
                    <a:pt x="13335" y="4763"/>
                  </a:lnTo>
                  <a:lnTo>
                    <a:pt x="13335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4" name="Freeform: Shape 2053">
              <a:extLst>
                <a:ext uri="{FF2B5EF4-FFF2-40B4-BE49-F238E27FC236}">
                  <a16:creationId xmlns:a16="http://schemas.microsoft.com/office/drawing/2014/main" id="{97EAE7FF-79CC-4AEA-BE98-BEF7AB51B884}"/>
                </a:ext>
              </a:extLst>
            </p:cNvPr>
            <p:cNvSpPr/>
            <p:nvPr/>
          </p:nvSpPr>
          <p:spPr>
            <a:xfrm>
              <a:off x="5784206" y="4499322"/>
              <a:ext cx="1347" cy="1905"/>
            </a:xfrm>
            <a:custGeom>
              <a:avLst/>
              <a:gdLst>
                <a:gd name="connsiteX0" fmla="*/ 952 w 1347"/>
                <a:gd name="connsiteY0" fmla="*/ 1905 h 1905"/>
                <a:gd name="connsiteX1" fmla="*/ 0 w 1347"/>
                <a:gd name="connsiteY1" fmla="*/ 0 h 1905"/>
                <a:gd name="connsiteX2" fmla="*/ 952 w 1347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905">
                  <a:moveTo>
                    <a:pt x="952" y="1905"/>
                  </a:moveTo>
                  <a:cubicBezTo>
                    <a:pt x="1905" y="0"/>
                    <a:pt x="952" y="953"/>
                    <a:pt x="0" y="0"/>
                  </a:cubicBezTo>
                  <a:cubicBezTo>
                    <a:pt x="952" y="1905"/>
                    <a:pt x="0" y="1905"/>
                    <a:pt x="95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5" name="Freeform: Shape 2054">
              <a:extLst>
                <a:ext uri="{FF2B5EF4-FFF2-40B4-BE49-F238E27FC236}">
                  <a16:creationId xmlns:a16="http://schemas.microsoft.com/office/drawing/2014/main" id="{FA49174F-4E5A-4996-A596-AAE8973B1B4C}"/>
                </a:ext>
              </a:extLst>
            </p:cNvPr>
            <p:cNvSpPr/>
            <p:nvPr/>
          </p:nvSpPr>
          <p:spPr>
            <a:xfrm>
              <a:off x="5726103" y="4644788"/>
              <a:ext cx="952" cy="1873"/>
            </a:xfrm>
            <a:custGeom>
              <a:avLst/>
              <a:gdLst>
                <a:gd name="connsiteX0" fmla="*/ 953 w 952"/>
                <a:gd name="connsiteY0" fmla="*/ 267 h 1873"/>
                <a:gd name="connsiteX1" fmla="*/ 0 w 952"/>
                <a:gd name="connsiteY1" fmla="*/ 1219 h 1873"/>
                <a:gd name="connsiteX2" fmla="*/ 953 w 952"/>
                <a:gd name="connsiteY2" fmla="*/ 267 h 1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873">
                  <a:moveTo>
                    <a:pt x="953" y="267"/>
                  </a:moveTo>
                  <a:cubicBezTo>
                    <a:pt x="0" y="-686"/>
                    <a:pt x="953" y="1219"/>
                    <a:pt x="0" y="1219"/>
                  </a:cubicBezTo>
                  <a:cubicBezTo>
                    <a:pt x="1905" y="3124"/>
                    <a:pt x="0" y="267"/>
                    <a:pt x="953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6" name="Freeform: Shape 2055">
              <a:extLst>
                <a:ext uri="{FF2B5EF4-FFF2-40B4-BE49-F238E27FC236}">
                  <a16:creationId xmlns:a16="http://schemas.microsoft.com/office/drawing/2014/main" id="{C0252B0F-6B72-4917-9C35-4938A35420A6}"/>
                </a:ext>
              </a:extLst>
            </p:cNvPr>
            <p:cNvSpPr/>
            <p:nvPr/>
          </p:nvSpPr>
          <p:spPr>
            <a:xfrm>
              <a:off x="5687051" y="4723160"/>
              <a:ext cx="5714" cy="7024"/>
            </a:xfrm>
            <a:custGeom>
              <a:avLst/>
              <a:gdLst>
                <a:gd name="connsiteX0" fmla="*/ 5715 w 5714"/>
                <a:gd name="connsiteY0" fmla="*/ 6668 h 7024"/>
                <a:gd name="connsiteX1" fmla="*/ 4763 w 5714"/>
                <a:gd name="connsiteY1" fmla="*/ 2858 h 7024"/>
                <a:gd name="connsiteX2" fmla="*/ 3810 w 5714"/>
                <a:gd name="connsiteY2" fmla="*/ 3810 h 7024"/>
                <a:gd name="connsiteX3" fmla="*/ 2857 w 5714"/>
                <a:gd name="connsiteY3" fmla="*/ 953 h 7024"/>
                <a:gd name="connsiteX4" fmla="*/ 2857 w 5714"/>
                <a:gd name="connsiteY4" fmla="*/ 953 h 7024"/>
                <a:gd name="connsiteX5" fmla="*/ 1905 w 5714"/>
                <a:gd name="connsiteY5" fmla="*/ 0 h 7024"/>
                <a:gd name="connsiteX6" fmla="*/ 1905 w 5714"/>
                <a:gd name="connsiteY6" fmla="*/ 953 h 7024"/>
                <a:gd name="connsiteX7" fmla="*/ 0 w 5714"/>
                <a:gd name="connsiteY7" fmla="*/ 0 h 7024"/>
                <a:gd name="connsiteX8" fmla="*/ 1905 w 5714"/>
                <a:gd name="connsiteY8" fmla="*/ 2858 h 7024"/>
                <a:gd name="connsiteX9" fmla="*/ 1905 w 5714"/>
                <a:gd name="connsiteY9" fmla="*/ 3810 h 7024"/>
                <a:gd name="connsiteX10" fmla="*/ 5715 w 5714"/>
                <a:gd name="connsiteY10" fmla="*/ 6668 h 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4" h="7024">
                  <a:moveTo>
                    <a:pt x="5715" y="6668"/>
                  </a:moveTo>
                  <a:cubicBezTo>
                    <a:pt x="4763" y="5715"/>
                    <a:pt x="4763" y="4763"/>
                    <a:pt x="4763" y="2858"/>
                  </a:cubicBezTo>
                  <a:cubicBezTo>
                    <a:pt x="3810" y="1905"/>
                    <a:pt x="5715" y="5715"/>
                    <a:pt x="3810" y="3810"/>
                  </a:cubicBezTo>
                  <a:lnTo>
                    <a:pt x="2857" y="953"/>
                  </a:lnTo>
                  <a:lnTo>
                    <a:pt x="2857" y="953"/>
                  </a:lnTo>
                  <a:lnTo>
                    <a:pt x="1905" y="0"/>
                  </a:lnTo>
                  <a:cubicBezTo>
                    <a:pt x="1905" y="953"/>
                    <a:pt x="1905" y="953"/>
                    <a:pt x="1905" y="953"/>
                  </a:cubicBezTo>
                  <a:lnTo>
                    <a:pt x="0" y="0"/>
                  </a:lnTo>
                  <a:cubicBezTo>
                    <a:pt x="952" y="953"/>
                    <a:pt x="952" y="1905"/>
                    <a:pt x="1905" y="2858"/>
                  </a:cubicBezTo>
                  <a:lnTo>
                    <a:pt x="1905" y="3810"/>
                  </a:lnTo>
                  <a:cubicBezTo>
                    <a:pt x="3810" y="6668"/>
                    <a:pt x="4763" y="7620"/>
                    <a:pt x="5715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7" name="Freeform: Shape 2056">
              <a:extLst>
                <a:ext uri="{FF2B5EF4-FFF2-40B4-BE49-F238E27FC236}">
                  <a16:creationId xmlns:a16="http://schemas.microsoft.com/office/drawing/2014/main" id="{FA27EBBD-C413-49A1-B5E4-EF9FD4F9E595}"/>
                </a:ext>
              </a:extLst>
            </p:cNvPr>
            <p:cNvSpPr/>
            <p:nvPr/>
          </p:nvSpPr>
          <p:spPr>
            <a:xfrm>
              <a:off x="5771823" y="4501228"/>
              <a:ext cx="3810" cy="3809"/>
            </a:xfrm>
            <a:custGeom>
              <a:avLst/>
              <a:gdLst>
                <a:gd name="connsiteX0" fmla="*/ 0 w 3810"/>
                <a:gd name="connsiteY0" fmla="*/ 0 h 3809"/>
                <a:gd name="connsiteX1" fmla="*/ 0 w 3810"/>
                <a:gd name="connsiteY1" fmla="*/ 3810 h 3809"/>
                <a:gd name="connsiteX2" fmla="*/ 953 w 3810"/>
                <a:gd name="connsiteY2" fmla="*/ 1905 h 3809"/>
                <a:gd name="connsiteX3" fmla="*/ 953 w 3810"/>
                <a:gd name="connsiteY3" fmla="*/ 3810 h 3809"/>
                <a:gd name="connsiteX4" fmla="*/ 1905 w 3810"/>
                <a:gd name="connsiteY4" fmla="*/ 3810 h 3809"/>
                <a:gd name="connsiteX5" fmla="*/ 953 w 3810"/>
                <a:gd name="connsiteY5" fmla="*/ 1905 h 3809"/>
                <a:gd name="connsiteX6" fmla="*/ 3810 w 3810"/>
                <a:gd name="connsiteY6" fmla="*/ 1905 h 3809"/>
                <a:gd name="connsiteX7" fmla="*/ 0 w 3810"/>
                <a:gd name="connsiteY7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3809">
                  <a:moveTo>
                    <a:pt x="0" y="0"/>
                  </a:moveTo>
                  <a:lnTo>
                    <a:pt x="0" y="3810"/>
                  </a:lnTo>
                  <a:cubicBezTo>
                    <a:pt x="0" y="1905"/>
                    <a:pt x="953" y="953"/>
                    <a:pt x="953" y="1905"/>
                  </a:cubicBezTo>
                  <a:lnTo>
                    <a:pt x="953" y="3810"/>
                  </a:lnTo>
                  <a:lnTo>
                    <a:pt x="1905" y="3810"/>
                  </a:lnTo>
                  <a:lnTo>
                    <a:pt x="953" y="1905"/>
                  </a:lnTo>
                  <a:cubicBezTo>
                    <a:pt x="1905" y="1905"/>
                    <a:pt x="2858" y="2857"/>
                    <a:pt x="3810" y="1905"/>
                  </a:cubicBezTo>
                  <a:cubicBezTo>
                    <a:pt x="2858" y="-953"/>
                    <a:pt x="1905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8" name="Freeform: Shape 2057">
              <a:extLst>
                <a:ext uri="{FF2B5EF4-FFF2-40B4-BE49-F238E27FC236}">
                  <a16:creationId xmlns:a16="http://schemas.microsoft.com/office/drawing/2014/main" id="{B6A8AF28-B716-4435-B90E-1F5FA9FD7BDE}"/>
                </a:ext>
              </a:extLst>
            </p:cNvPr>
            <p:cNvSpPr/>
            <p:nvPr/>
          </p:nvSpPr>
          <p:spPr>
            <a:xfrm>
              <a:off x="5775634" y="4498370"/>
              <a:ext cx="6667" cy="5715"/>
            </a:xfrm>
            <a:custGeom>
              <a:avLst/>
              <a:gdLst>
                <a:gd name="connsiteX0" fmla="*/ 3810 w 6667"/>
                <a:gd name="connsiteY0" fmla="*/ 4763 h 5715"/>
                <a:gd name="connsiteX1" fmla="*/ 2857 w 6667"/>
                <a:gd name="connsiteY1" fmla="*/ 1905 h 5715"/>
                <a:gd name="connsiteX2" fmla="*/ 6668 w 6667"/>
                <a:gd name="connsiteY2" fmla="*/ 5715 h 5715"/>
                <a:gd name="connsiteX3" fmla="*/ 5715 w 6667"/>
                <a:gd name="connsiteY3" fmla="*/ 1905 h 5715"/>
                <a:gd name="connsiteX4" fmla="*/ 0 w 6667"/>
                <a:gd name="connsiteY4" fmla="*/ 0 h 5715"/>
                <a:gd name="connsiteX5" fmla="*/ 952 w 6667"/>
                <a:gd name="connsiteY5" fmla="*/ 4763 h 5715"/>
                <a:gd name="connsiteX6" fmla="*/ 952 w 6667"/>
                <a:gd name="connsiteY6" fmla="*/ 2858 h 5715"/>
                <a:gd name="connsiteX7" fmla="*/ 3810 w 6667"/>
                <a:gd name="connsiteY7" fmla="*/ 4763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5715">
                  <a:moveTo>
                    <a:pt x="3810" y="4763"/>
                  </a:moveTo>
                  <a:cubicBezTo>
                    <a:pt x="2857" y="4763"/>
                    <a:pt x="2857" y="2858"/>
                    <a:pt x="2857" y="1905"/>
                  </a:cubicBezTo>
                  <a:cubicBezTo>
                    <a:pt x="3810" y="4763"/>
                    <a:pt x="5715" y="1905"/>
                    <a:pt x="6668" y="5715"/>
                  </a:cubicBezTo>
                  <a:cubicBezTo>
                    <a:pt x="6668" y="3810"/>
                    <a:pt x="6668" y="1905"/>
                    <a:pt x="5715" y="1905"/>
                  </a:cubicBezTo>
                  <a:cubicBezTo>
                    <a:pt x="3810" y="953"/>
                    <a:pt x="1905" y="2858"/>
                    <a:pt x="0" y="0"/>
                  </a:cubicBezTo>
                  <a:cubicBezTo>
                    <a:pt x="0" y="953"/>
                    <a:pt x="0" y="3810"/>
                    <a:pt x="952" y="4763"/>
                  </a:cubicBezTo>
                  <a:lnTo>
                    <a:pt x="952" y="2858"/>
                  </a:lnTo>
                  <a:cubicBezTo>
                    <a:pt x="1905" y="1905"/>
                    <a:pt x="952" y="4763"/>
                    <a:pt x="381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9" name="Freeform: Shape 2058">
              <a:extLst>
                <a:ext uri="{FF2B5EF4-FFF2-40B4-BE49-F238E27FC236}">
                  <a16:creationId xmlns:a16="http://schemas.microsoft.com/office/drawing/2014/main" id="{7ED5ED58-2BEC-44E8-BAEE-2A1D39EB57EC}"/>
                </a:ext>
              </a:extLst>
            </p:cNvPr>
            <p:cNvSpPr/>
            <p:nvPr/>
          </p:nvSpPr>
          <p:spPr>
            <a:xfrm>
              <a:off x="5732771" y="4623253"/>
              <a:ext cx="1905" cy="846"/>
            </a:xfrm>
            <a:custGeom>
              <a:avLst/>
              <a:gdLst>
                <a:gd name="connsiteX0" fmla="*/ 0 w 1905"/>
                <a:gd name="connsiteY0" fmla="*/ 847 h 846"/>
                <a:gd name="connsiteX1" fmla="*/ 1905 w 1905"/>
                <a:gd name="connsiteY1" fmla="*/ 847 h 846"/>
                <a:gd name="connsiteX2" fmla="*/ 0 w 1905"/>
                <a:gd name="connsiteY2" fmla="*/ 847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846">
                  <a:moveTo>
                    <a:pt x="0" y="847"/>
                  </a:moveTo>
                  <a:cubicBezTo>
                    <a:pt x="952" y="847"/>
                    <a:pt x="952" y="847"/>
                    <a:pt x="1905" y="847"/>
                  </a:cubicBezTo>
                  <a:cubicBezTo>
                    <a:pt x="952" y="-1058"/>
                    <a:pt x="0" y="847"/>
                    <a:pt x="0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0" name="Freeform: Shape 2059">
              <a:extLst>
                <a:ext uri="{FF2B5EF4-FFF2-40B4-BE49-F238E27FC236}">
                  <a16:creationId xmlns:a16="http://schemas.microsoft.com/office/drawing/2014/main" id="{09AEE6D0-57B5-486E-9AEC-A0D94FD6BDFF}"/>
                </a:ext>
              </a:extLst>
            </p:cNvPr>
            <p:cNvSpPr/>
            <p:nvPr/>
          </p:nvSpPr>
          <p:spPr>
            <a:xfrm>
              <a:off x="5767061" y="4515515"/>
              <a:ext cx="1375" cy="3116"/>
            </a:xfrm>
            <a:custGeom>
              <a:avLst/>
              <a:gdLst>
                <a:gd name="connsiteX0" fmla="*/ 953 w 1375"/>
                <a:gd name="connsiteY0" fmla="*/ 2857 h 3116"/>
                <a:gd name="connsiteX1" fmla="*/ 953 w 1375"/>
                <a:gd name="connsiteY1" fmla="*/ 0 h 3116"/>
                <a:gd name="connsiteX2" fmla="*/ 0 w 1375"/>
                <a:gd name="connsiteY2" fmla="*/ 953 h 3116"/>
                <a:gd name="connsiteX3" fmla="*/ 953 w 1375"/>
                <a:gd name="connsiteY3" fmla="*/ 2857 h 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3116">
                  <a:moveTo>
                    <a:pt x="953" y="2857"/>
                  </a:moveTo>
                  <a:cubicBezTo>
                    <a:pt x="1905" y="2857"/>
                    <a:pt x="953" y="953"/>
                    <a:pt x="953" y="0"/>
                  </a:cubicBezTo>
                  <a:cubicBezTo>
                    <a:pt x="0" y="0"/>
                    <a:pt x="0" y="0"/>
                    <a:pt x="0" y="953"/>
                  </a:cubicBezTo>
                  <a:cubicBezTo>
                    <a:pt x="953" y="1905"/>
                    <a:pt x="953" y="3810"/>
                    <a:pt x="95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1" name="Freeform: Shape 2060">
              <a:extLst>
                <a:ext uri="{FF2B5EF4-FFF2-40B4-BE49-F238E27FC236}">
                  <a16:creationId xmlns:a16="http://schemas.microsoft.com/office/drawing/2014/main" id="{9F2A0F71-DCBE-47C1-8CBA-945FA796999B}"/>
                </a:ext>
              </a:extLst>
            </p:cNvPr>
            <p:cNvSpPr/>
            <p:nvPr/>
          </p:nvSpPr>
          <p:spPr>
            <a:xfrm>
              <a:off x="5768014" y="4512657"/>
              <a:ext cx="5714" cy="5715"/>
            </a:xfrm>
            <a:custGeom>
              <a:avLst/>
              <a:gdLst>
                <a:gd name="connsiteX0" fmla="*/ 0 w 5714"/>
                <a:gd name="connsiteY0" fmla="*/ 3810 h 5715"/>
                <a:gd name="connsiteX1" fmla="*/ 2857 w 5714"/>
                <a:gd name="connsiteY1" fmla="*/ 5715 h 5715"/>
                <a:gd name="connsiteX2" fmla="*/ 1905 w 5714"/>
                <a:gd name="connsiteY2" fmla="*/ 4763 h 5715"/>
                <a:gd name="connsiteX3" fmla="*/ 5715 w 5714"/>
                <a:gd name="connsiteY3" fmla="*/ 3810 h 5715"/>
                <a:gd name="connsiteX4" fmla="*/ 3810 w 5714"/>
                <a:gd name="connsiteY4" fmla="*/ 0 h 5715"/>
                <a:gd name="connsiteX5" fmla="*/ 952 w 5714"/>
                <a:gd name="connsiteY5" fmla="*/ 953 h 5715"/>
                <a:gd name="connsiteX6" fmla="*/ 2857 w 5714"/>
                <a:gd name="connsiteY6" fmla="*/ 2858 h 5715"/>
                <a:gd name="connsiteX7" fmla="*/ 2857 w 5714"/>
                <a:gd name="connsiteY7" fmla="*/ 4763 h 5715"/>
                <a:gd name="connsiteX8" fmla="*/ 0 w 5714"/>
                <a:gd name="connsiteY8" fmla="*/ 381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4" h="5715">
                  <a:moveTo>
                    <a:pt x="0" y="3810"/>
                  </a:moveTo>
                  <a:cubicBezTo>
                    <a:pt x="952" y="4763"/>
                    <a:pt x="1905" y="4763"/>
                    <a:pt x="2857" y="5715"/>
                  </a:cubicBezTo>
                  <a:lnTo>
                    <a:pt x="1905" y="4763"/>
                  </a:lnTo>
                  <a:cubicBezTo>
                    <a:pt x="2857" y="4763"/>
                    <a:pt x="3810" y="1905"/>
                    <a:pt x="5715" y="3810"/>
                  </a:cubicBezTo>
                  <a:cubicBezTo>
                    <a:pt x="4763" y="3810"/>
                    <a:pt x="3810" y="953"/>
                    <a:pt x="3810" y="0"/>
                  </a:cubicBezTo>
                  <a:cubicBezTo>
                    <a:pt x="1905" y="953"/>
                    <a:pt x="2857" y="1905"/>
                    <a:pt x="952" y="953"/>
                  </a:cubicBezTo>
                  <a:cubicBezTo>
                    <a:pt x="0" y="2858"/>
                    <a:pt x="2857" y="2858"/>
                    <a:pt x="2857" y="2858"/>
                  </a:cubicBezTo>
                  <a:cubicBezTo>
                    <a:pt x="2857" y="3810"/>
                    <a:pt x="2857" y="3810"/>
                    <a:pt x="2857" y="4763"/>
                  </a:cubicBezTo>
                  <a:cubicBezTo>
                    <a:pt x="1905" y="2858"/>
                    <a:pt x="952" y="2858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2" name="Freeform: Shape 2061">
              <a:extLst>
                <a:ext uri="{FF2B5EF4-FFF2-40B4-BE49-F238E27FC236}">
                  <a16:creationId xmlns:a16="http://schemas.microsoft.com/office/drawing/2014/main" id="{0BAE820E-15E0-4F5C-82C9-D7822DC7571C}"/>
                </a:ext>
              </a:extLst>
            </p:cNvPr>
            <p:cNvSpPr/>
            <p:nvPr/>
          </p:nvSpPr>
          <p:spPr>
            <a:xfrm>
              <a:off x="5768014" y="451646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3" name="Freeform: Shape 2062">
              <a:extLst>
                <a:ext uri="{FF2B5EF4-FFF2-40B4-BE49-F238E27FC236}">
                  <a16:creationId xmlns:a16="http://schemas.microsoft.com/office/drawing/2014/main" id="{746CC048-04B7-4AAB-AA4A-F314BFAEABCA}"/>
                </a:ext>
              </a:extLst>
            </p:cNvPr>
            <p:cNvSpPr/>
            <p:nvPr/>
          </p:nvSpPr>
          <p:spPr>
            <a:xfrm>
              <a:off x="5748964" y="4518287"/>
              <a:ext cx="1905" cy="1991"/>
            </a:xfrm>
            <a:custGeom>
              <a:avLst/>
              <a:gdLst>
                <a:gd name="connsiteX0" fmla="*/ 0 w 1905"/>
                <a:gd name="connsiteY0" fmla="*/ 1038 h 1991"/>
                <a:gd name="connsiteX1" fmla="*/ 1905 w 1905"/>
                <a:gd name="connsiteY1" fmla="*/ 1991 h 1991"/>
                <a:gd name="connsiteX2" fmla="*/ 0 w 1905"/>
                <a:gd name="connsiteY2" fmla="*/ 1038 h 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91">
                  <a:moveTo>
                    <a:pt x="0" y="1038"/>
                  </a:moveTo>
                  <a:cubicBezTo>
                    <a:pt x="952" y="86"/>
                    <a:pt x="952" y="1038"/>
                    <a:pt x="1905" y="1991"/>
                  </a:cubicBezTo>
                  <a:cubicBezTo>
                    <a:pt x="952" y="86"/>
                    <a:pt x="952" y="-867"/>
                    <a:pt x="0" y="10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4" name="Freeform: Shape 2063">
              <a:extLst>
                <a:ext uri="{FF2B5EF4-FFF2-40B4-BE49-F238E27FC236}">
                  <a16:creationId xmlns:a16="http://schemas.microsoft.com/office/drawing/2014/main" id="{08210E10-2EEC-4CEC-8399-8EE0CEE4C740}"/>
                </a:ext>
              </a:extLst>
            </p:cNvPr>
            <p:cNvSpPr/>
            <p:nvPr/>
          </p:nvSpPr>
          <p:spPr>
            <a:xfrm>
              <a:off x="5760394" y="4515248"/>
              <a:ext cx="952" cy="2171"/>
            </a:xfrm>
            <a:custGeom>
              <a:avLst/>
              <a:gdLst>
                <a:gd name="connsiteX0" fmla="*/ 952 w 952"/>
                <a:gd name="connsiteY0" fmla="*/ 1219 h 2171"/>
                <a:gd name="connsiteX1" fmla="*/ 0 w 952"/>
                <a:gd name="connsiteY1" fmla="*/ 267 h 2171"/>
                <a:gd name="connsiteX2" fmla="*/ 0 w 952"/>
                <a:gd name="connsiteY2" fmla="*/ 2172 h 2171"/>
                <a:gd name="connsiteX3" fmla="*/ 952 w 952"/>
                <a:gd name="connsiteY3" fmla="*/ 1219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171">
                  <a:moveTo>
                    <a:pt x="952" y="1219"/>
                  </a:moveTo>
                  <a:cubicBezTo>
                    <a:pt x="0" y="1219"/>
                    <a:pt x="0" y="-686"/>
                    <a:pt x="0" y="267"/>
                  </a:cubicBezTo>
                  <a:cubicBezTo>
                    <a:pt x="0" y="1219"/>
                    <a:pt x="952" y="2172"/>
                    <a:pt x="0" y="2172"/>
                  </a:cubicBezTo>
                  <a:cubicBezTo>
                    <a:pt x="0" y="2172"/>
                    <a:pt x="952" y="2172"/>
                    <a:pt x="952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5" name="Freeform: Shape 2064">
              <a:extLst>
                <a:ext uri="{FF2B5EF4-FFF2-40B4-BE49-F238E27FC236}">
                  <a16:creationId xmlns:a16="http://schemas.microsoft.com/office/drawing/2014/main" id="{A66E396C-283F-45A5-B9B9-A4DCB7399218}"/>
                </a:ext>
              </a:extLst>
            </p:cNvPr>
            <p:cNvSpPr/>
            <p:nvPr/>
          </p:nvSpPr>
          <p:spPr>
            <a:xfrm>
              <a:off x="5758489" y="4515515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952 w 952"/>
                <a:gd name="connsiteY1" fmla="*/ 1905 h 1904"/>
                <a:gd name="connsiteX2" fmla="*/ 0 w 952"/>
                <a:gd name="connsiteY2" fmla="*/ 0 h 1904"/>
                <a:gd name="connsiteX3" fmla="*/ 952 w 952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cubicBezTo>
                    <a:pt x="952" y="1905"/>
                    <a:pt x="952" y="1905"/>
                    <a:pt x="952" y="1905"/>
                  </a:cubicBezTo>
                  <a:cubicBezTo>
                    <a:pt x="952" y="1905"/>
                    <a:pt x="952" y="953"/>
                    <a:pt x="0" y="0"/>
                  </a:cubicBez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6" name="Freeform: Shape 2065">
              <a:extLst>
                <a:ext uri="{FF2B5EF4-FFF2-40B4-BE49-F238E27FC236}">
                  <a16:creationId xmlns:a16="http://schemas.microsoft.com/office/drawing/2014/main" id="{35D8D30E-C302-459E-B3DD-D4CFA69E5371}"/>
                </a:ext>
              </a:extLst>
            </p:cNvPr>
            <p:cNvSpPr/>
            <p:nvPr/>
          </p:nvSpPr>
          <p:spPr>
            <a:xfrm>
              <a:off x="5750869" y="452027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7" name="Freeform: Shape 2066">
              <a:extLst>
                <a:ext uri="{FF2B5EF4-FFF2-40B4-BE49-F238E27FC236}">
                  <a16:creationId xmlns:a16="http://schemas.microsoft.com/office/drawing/2014/main" id="{E810E632-BFBD-4F68-BDFF-F98611FC4AFC}"/>
                </a:ext>
              </a:extLst>
            </p:cNvPr>
            <p:cNvSpPr/>
            <p:nvPr/>
          </p:nvSpPr>
          <p:spPr>
            <a:xfrm>
              <a:off x="5768014" y="4520278"/>
              <a:ext cx="952" cy="2857"/>
            </a:xfrm>
            <a:custGeom>
              <a:avLst/>
              <a:gdLst>
                <a:gd name="connsiteX0" fmla="*/ 952 w 952"/>
                <a:gd name="connsiteY0" fmla="*/ 2857 h 2857"/>
                <a:gd name="connsiteX1" fmla="*/ 952 w 952"/>
                <a:gd name="connsiteY1" fmla="*/ 0 h 2857"/>
                <a:gd name="connsiteX2" fmla="*/ 0 w 952"/>
                <a:gd name="connsiteY2" fmla="*/ 1905 h 2857"/>
                <a:gd name="connsiteX3" fmla="*/ 952 w 952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952" y="2857"/>
                  </a:moveTo>
                  <a:cubicBezTo>
                    <a:pt x="952" y="1905"/>
                    <a:pt x="952" y="953"/>
                    <a:pt x="952" y="0"/>
                  </a:cubicBezTo>
                  <a:lnTo>
                    <a:pt x="0" y="1905"/>
                  </a:lnTo>
                  <a:lnTo>
                    <a:pt x="952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8" name="Freeform: Shape 2067">
              <a:extLst>
                <a:ext uri="{FF2B5EF4-FFF2-40B4-BE49-F238E27FC236}">
                  <a16:creationId xmlns:a16="http://schemas.microsoft.com/office/drawing/2014/main" id="{8504DD31-10F3-415B-B29D-B8CDD3D11189}"/>
                </a:ext>
              </a:extLst>
            </p:cNvPr>
            <p:cNvSpPr/>
            <p:nvPr/>
          </p:nvSpPr>
          <p:spPr>
            <a:xfrm>
              <a:off x="5656304" y="4719350"/>
              <a:ext cx="29794" cy="13334"/>
            </a:xfrm>
            <a:custGeom>
              <a:avLst/>
              <a:gdLst>
                <a:gd name="connsiteX0" fmla="*/ 23127 w 29794"/>
                <a:gd name="connsiteY0" fmla="*/ 11430 h 13334"/>
                <a:gd name="connsiteX1" fmla="*/ 26937 w 29794"/>
                <a:gd name="connsiteY1" fmla="*/ 13335 h 13334"/>
                <a:gd name="connsiteX2" fmla="*/ 27889 w 29794"/>
                <a:gd name="connsiteY2" fmla="*/ 8572 h 13334"/>
                <a:gd name="connsiteX3" fmla="*/ 29794 w 29794"/>
                <a:gd name="connsiteY3" fmla="*/ 10478 h 13334"/>
                <a:gd name="connsiteX4" fmla="*/ 29794 w 29794"/>
                <a:gd name="connsiteY4" fmla="*/ 8572 h 13334"/>
                <a:gd name="connsiteX5" fmla="*/ 27889 w 29794"/>
                <a:gd name="connsiteY5" fmla="*/ 5715 h 13334"/>
                <a:gd name="connsiteX6" fmla="*/ 28842 w 29794"/>
                <a:gd name="connsiteY6" fmla="*/ 5715 h 13334"/>
                <a:gd name="connsiteX7" fmla="*/ 25032 w 29794"/>
                <a:gd name="connsiteY7" fmla="*/ 0 h 13334"/>
                <a:gd name="connsiteX8" fmla="*/ 23127 w 29794"/>
                <a:gd name="connsiteY8" fmla="*/ 0 h 13334"/>
                <a:gd name="connsiteX9" fmla="*/ 21222 w 29794"/>
                <a:gd name="connsiteY9" fmla="*/ 4763 h 13334"/>
                <a:gd name="connsiteX10" fmla="*/ 16459 w 29794"/>
                <a:gd name="connsiteY10" fmla="*/ 1905 h 13334"/>
                <a:gd name="connsiteX11" fmla="*/ 16459 w 29794"/>
                <a:gd name="connsiteY11" fmla="*/ 3810 h 13334"/>
                <a:gd name="connsiteX12" fmla="*/ 15507 w 29794"/>
                <a:gd name="connsiteY12" fmla="*/ 1905 h 13334"/>
                <a:gd name="connsiteX13" fmla="*/ 11697 w 29794"/>
                <a:gd name="connsiteY13" fmla="*/ 4763 h 13334"/>
                <a:gd name="connsiteX14" fmla="*/ 12649 w 29794"/>
                <a:gd name="connsiteY14" fmla="*/ 2857 h 13334"/>
                <a:gd name="connsiteX15" fmla="*/ 11697 w 29794"/>
                <a:gd name="connsiteY15" fmla="*/ 2857 h 13334"/>
                <a:gd name="connsiteX16" fmla="*/ 11697 w 29794"/>
                <a:gd name="connsiteY16" fmla="*/ 2857 h 13334"/>
                <a:gd name="connsiteX17" fmla="*/ 267 w 29794"/>
                <a:gd name="connsiteY17" fmla="*/ 2857 h 13334"/>
                <a:gd name="connsiteX18" fmla="*/ 1219 w 29794"/>
                <a:gd name="connsiteY18" fmla="*/ 4763 h 13334"/>
                <a:gd name="connsiteX19" fmla="*/ 3124 w 29794"/>
                <a:gd name="connsiteY19" fmla="*/ 5715 h 13334"/>
                <a:gd name="connsiteX20" fmla="*/ 3124 w 29794"/>
                <a:gd name="connsiteY20" fmla="*/ 4763 h 13334"/>
                <a:gd name="connsiteX21" fmla="*/ 4077 w 29794"/>
                <a:gd name="connsiteY21" fmla="*/ 4763 h 13334"/>
                <a:gd name="connsiteX22" fmla="*/ 4077 w 29794"/>
                <a:gd name="connsiteY22" fmla="*/ 3810 h 13334"/>
                <a:gd name="connsiteX23" fmla="*/ 5029 w 29794"/>
                <a:gd name="connsiteY23" fmla="*/ 5715 h 13334"/>
                <a:gd name="connsiteX24" fmla="*/ 8839 w 29794"/>
                <a:gd name="connsiteY24" fmla="*/ 5715 h 13334"/>
                <a:gd name="connsiteX25" fmla="*/ 8839 w 29794"/>
                <a:gd name="connsiteY25" fmla="*/ 8572 h 13334"/>
                <a:gd name="connsiteX26" fmla="*/ 6934 w 29794"/>
                <a:gd name="connsiteY26" fmla="*/ 7620 h 13334"/>
                <a:gd name="connsiteX27" fmla="*/ 11697 w 29794"/>
                <a:gd name="connsiteY27" fmla="*/ 9525 h 13334"/>
                <a:gd name="connsiteX28" fmla="*/ 11697 w 29794"/>
                <a:gd name="connsiteY28" fmla="*/ 7620 h 13334"/>
                <a:gd name="connsiteX29" fmla="*/ 14554 w 29794"/>
                <a:gd name="connsiteY29" fmla="*/ 8572 h 13334"/>
                <a:gd name="connsiteX30" fmla="*/ 15507 w 29794"/>
                <a:gd name="connsiteY30" fmla="*/ 6668 h 13334"/>
                <a:gd name="connsiteX31" fmla="*/ 20269 w 29794"/>
                <a:gd name="connsiteY31" fmla="*/ 10478 h 13334"/>
                <a:gd name="connsiteX32" fmla="*/ 22174 w 29794"/>
                <a:gd name="connsiteY32" fmla="*/ 6668 h 13334"/>
                <a:gd name="connsiteX33" fmla="*/ 23127 w 29794"/>
                <a:gd name="connsiteY33" fmla="*/ 11430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794" h="13334">
                  <a:moveTo>
                    <a:pt x="23127" y="11430"/>
                  </a:moveTo>
                  <a:cubicBezTo>
                    <a:pt x="24079" y="12382"/>
                    <a:pt x="26937" y="10478"/>
                    <a:pt x="26937" y="13335"/>
                  </a:cubicBezTo>
                  <a:cubicBezTo>
                    <a:pt x="26937" y="11430"/>
                    <a:pt x="26937" y="11430"/>
                    <a:pt x="27889" y="8572"/>
                  </a:cubicBezTo>
                  <a:lnTo>
                    <a:pt x="29794" y="10478"/>
                  </a:lnTo>
                  <a:lnTo>
                    <a:pt x="29794" y="8572"/>
                  </a:lnTo>
                  <a:cubicBezTo>
                    <a:pt x="29794" y="6668"/>
                    <a:pt x="26937" y="10478"/>
                    <a:pt x="27889" y="5715"/>
                  </a:cubicBezTo>
                  <a:lnTo>
                    <a:pt x="28842" y="5715"/>
                  </a:lnTo>
                  <a:cubicBezTo>
                    <a:pt x="28842" y="3810"/>
                    <a:pt x="26937" y="953"/>
                    <a:pt x="25032" y="0"/>
                  </a:cubicBezTo>
                  <a:cubicBezTo>
                    <a:pt x="25032" y="1905"/>
                    <a:pt x="23127" y="0"/>
                    <a:pt x="23127" y="0"/>
                  </a:cubicBezTo>
                  <a:cubicBezTo>
                    <a:pt x="22174" y="0"/>
                    <a:pt x="22174" y="4763"/>
                    <a:pt x="21222" y="4763"/>
                  </a:cubicBezTo>
                  <a:cubicBezTo>
                    <a:pt x="20269" y="3810"/>
                    <a:pt x="18364" y="3810"/>
                    <a:pt x="16459" y="1905"/>
                  </a:cubicBezTo>
                  <a:cubicBezTo>
                    <a:pt x="16459" y="1905"/>
                    <a:pt x="16459" y="2857"/>
                    <a:pt x="16459" y="3810"/>
                  </a:cubicBezTo>
                  <a:cubicBezTo>
                    <a:pt x="15507" y="3810"/>
                    <a:pt x="15507" y="2857"/>
                    <a:pt x="15507" y="1905"/>
                  </a:cubicBezTo>
                  <a:cubicBezTo>
                    <a:pt x="14554" y="4763"/>
                    <a:pt x="14554" y="4763"/>
                    <a:pt x="11697" y="4763"/>
                  </a:cubicBezTo>
                  <a:lnTo>
                    <a:pt x="12649" y="2857"/>
                  </a:lnTo>
                  <a:lnTo>
                    <a:pt x="11697" y="2857"/>
                  </a:lnTo>
                  <a:cubicBezTo>
                    <a:pt x="11697" y="2857"/>
                    <a:pt x="11697" y="2857"/>
                    <a:pt x="11697" y="2857"/>
                  </a:cubicBezTo>
                  <a:cubicBezTo>
                    <a:pt x="7887" y="4763"/>
                    <a:pt x="4077" y="2857"/>
                    <a:pt x="267" y="2857"/>
                  </a:cubicBezTo>
                  <a:cubicBezTo>
                    <a:pt x="-686" y="3810"/>
                    <a:pt x="1219" y="3810"/>
                    <a:pt x="1219" y="4763"/>
                  </a:cubicBezTo>
                  <a:cubicBezTo>
                    <a:pt x="2172" y="4763"/>
                    <a:pt x="2172" y="5715"/>
                    <a:pt x="3124" y="5715"/>
                  </a:cubicBezTo>
                  <a:cubicBezTo>
                    <a:pt x="3124" y="5715"/>
                    <a:pt x="3124" y="5715"/>
                    <a:pt x="3124" y="4763"/>
                  </a:cubicBezTo>
                  <a:lnTo>
                    <a:pt x="4077" y="4763"/>
                  </a:lnTo>
                  <a:cubicBezTo>
                    <a:pt x="3124" y="4763"/>
                    <a:pt x="4077" y="3810"/>
                    <a:pt x="4077" y="3810"/>
                  </a:cubicBezTo>
                  <a:cubicBezTo>
                    <a:pt x="5029" y="3810"/>
                    <a:pt x="5029" y="3810"/>
                    <a:pt x="5029" y="5715"/>
                  </a:cubicBezTo>
                  <a:cubicBezTo>
                    <a:pt x="5982" y="2857"/>
                    <a:pt x="7887" y="5715"/>
                    <a:pt x="8839" y="5715"/>
                  </a:cubicBezTo>
                  <a:cubicBezTo>
                    <a:pt x="9792" y="6668"/>
                    <a:pt x="9792" y="8572"/>
                    <a:pt x="8839" y="8572"/>
                  </a:cubicBezTo>
                  <a:cubicBezTo>
                    <a:pt x="8839" y="6668"/>
                    <a:pt x="7887" y="7620"/>
                    <a:pt x="6934" y="7620"/>
                  </a:cubicBezTo>
                  <a:cubicBezTo>
                    <a:pt x="7887" y="11430"/>
                    <a:pt x="10744" y="8572"/>
                    <a:pt x="11697" y="9525"/>
                  </a:cubicBezTo>
                  <a:cubicBezTo>
                    <a:pt x="11697" y="8572"/>
                    <a:pt x="11697" y="8572"/>
                    <a:pt x="11697" y="7620"/>
                  </a:cubicBezTo>
                  <a:cubicBezTo>
                    <a:pt x="13602" y="6668"/>
                    <a:pt x="12649" y="10478"/>
                    <a:pt x="14554" y="8572"/>
                  </a:cubicBezTo>
                  <a:lnTo>
                    <a:pt x="15507" y="6668"/>
                  </a:lnTo>
                  <a:cubicBezTo>
                    <a:pt x="16459" y="10478"/>
                    <a:pt x="18364" y="7620"/>
                    <a:pt x="20269" y="10478"/>
                  </a:cubicBezTo>
                  <a:cubicBezTo>
                    <a:pt x="21222" y="9525"/>
                    <a:pt x="20269" y="4763"/>
                    <a:pt x="22174" y="6668"/>
                  </a:cubicBezTo>
                  <a:cubicBezTo>
                    <a:pt x="23127" y="9525"/>
                    <a:pt x="22174" y="9525"/>
                    <a:pt x="2312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9" name="Freeform: Shape 2068">
              <a:extLst>
                <a:ext uri="{FF2B5EF4-FFF2-40B4-BE49-F238E27FC236}">
                  <a16:creationId xmlns:a16="http://schemas.microsoft.com/office/drawing/2014/main" id="{B04060DE-6B3E-464A-A2B0-B4E31CD8A17B}"/>
                </a:ext>
              </a:extLst>
            </p:cNvPr>
            <p:cNvSpPr/>
            <p:nvPr/>
          </p:nvSpPr>
          <p:spPr>
            <a:xfrm>
              <a:off x="5696576" y="4665057"/>
              <a:ext cx="10477" cy="9525"/>
            </a:xfrm>
            <a:custGeom>
              <a:avLst/>
              <a:gdLst>
                <a:gd name="connsiteX0" fmla="*/ 10477 w 10477"/>
                <a:gd name="connsiteY0" fmla="*/ 3810 h 9525"/>
                <a:gd name="connsiteX1" fmla="*/ 7620 w 10477"/>
                <a:gd name="connsiteY1" fmla="*/ 0 h 9525"/>
                <a:gd name="connsiteX2" fmla="*/ 6668 w 10477"/>
                <a:gd name="connsiteY2" fmla="*/ 0 h 9525"/>
                <a:gd name="connsiteX3" fmla="*/ 8572 w 10477"/>
                <a:gd name="connsiteY3" fmla="*/ 2858 h 9525"/>
                <a:gd name="connsiteX4" fmla="*/ 4763 w 10477"/>
                <a:gd name="connsiteY4" fmla="*/ 2858 h 9525"/>
                <a:gd name="connsiteX5" fmla="*/ 4763 w 10477"/>
                <a:gd name="connsiteY5" fmla="*/ 2858 h 9525"/>
                <a:gd name="connsiteX6" fmla="*/ 3810 w 10477"/>
                <a:gd name="connsiteY6" fmla="*/ 953 h 9525"/>
                <a:gd name="connsiteX7" fmla="*/ 3810 w 10477"/>
                <a:gd name="connsiteY7" fmla="*/ 953 h 9525"/>
                <a:gd name="connsiteX8" fmla="*/ 3810 w 10477"/>
                <a:gd name="connsiteY8" fmla="*/ 3810 h 9525"/>
                <a:gd name="connsiteX9" fmla="*/ 952 w 10477"/>
                <a:gd name="connsiteY9" fmla="*/ 1905 h 9525"/>
                <a:gd name="connsiteX10" fmla="*/ 1905 w 10477"/>
                <a:gd name="connsiteY10" fmla="*/ 1905 h 9525"/>
                <a:gd name="connsiteX11" fmla="*/ 0 w 10477"/>
                <a:gd name="connsiteY11" fmla="*/ 2858 h 9525"/>
                <a:gd name="connsiteX12" fmla="*/ 1905 w 10477"/>
                <a:gd name="connsiteY12" fmla="*/ 9525 h 9525"/>
                <a:gd name="connsiteX13" fmla="*/ 2857 w 10477"/>
                <a:gd name="connsiteY13" fmla="*/ 5715 h 9525"/>
                <a:gd name="connsiteX14" fmla="*/ 4763 w 10477"/>
                <a:gd name="connsiteY14" fmla="*/ 9525 h 9525"/>
                <a:gd name="connsiteX15" fmla="*/ 6668 w 10477"/>
                <a:gd name="connsiteY15" fmla="*/ 7620 h 9525"/>
                <a:gd name="connsiteX16" fmla="*/ 4763 w 10477"/>
                <a:gd name="connsiteY16" fmla="*/ 7620 h 9525"/>
                <a:gd name="connsiteX17" fmla="*/ 10477 w 10477"/>
                <a:gd name="connsiteY17" fmla="*/ 3810 h 9525"/>
                <a:gd name="connsiteX18" fmla="*/ 5715 w 10477"/>
                <a:gd name="connsiteY18" fmla="*/ 2858 h 9525"/>
                <a:gd name="connsiteX19" fmla="*/ 5715 w 10477"/>
                <a:gd name="connsiteY19" fmla="*/ 2858 h 9525"/>
                <a:gd name="connsiteX20" fmla="*/ 5715 w 10477"/>
                <a:gd name="connsiteY20" fmla="*/ 2858 h 9525"/>
                <a:gd name="connsiteX21" fmla="*/ 5715 w 10477"/>
                <a:gd name="connsiteY21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77" h="9525">
                  <a:moveTo>
                    <a:pt x="10477" y="3810"/>
                  </a:moveTo>
                  <a:lnTo>
                    <a:pt x="7620" y="0"/>
                  </a:lnTo>
                  <a:lnTo>
                    <a:pt x="6668" y="0"/>
                  </a:lnTo>
                  <a:lnTo>
                    <a:pt x="8572" y="2858"/>
                  </a:lnTo>
                  <a:cubicBezTo>
                    <a:pt x="6668" y="1905"/>
                    <a:pt x="5715" y="2858"/>
                    <a:pt x="4763" y="2858"/>
                  </a:cubicBezTo>
                  <a:cubicBezTo>
                    <a:pt x="4763" y="2858"/>
                    <a:pt x="4763" y="2858"/>
                    <a:pt x="4763" y="2858"/>
                  </a:cubicBezTo>
                  <a:lnTo>
                    <a:pt x="3810" y="953"/>
                  </a:lnTo>
                  <a:lnTo>
                    <a:pt x="3810" y="953"/>
                  </a:lnTo>
                  <a:cubicBezTo>
                    <a:pt x="3810" y="953"/>
                    <a:pt x="3810" y="3810"/>
                    <a:pt x="3810" y="3810"/>
                  </a:cubicBezTo>
                  <a:cubicBezTo>
                    <a:pt x="2857" y="4763"/>
                    <a:pt x="952" y="3810"/>
                    <a:pt x="952" y="1905"/>
                  </a:cubicBezTo>
                  <a:cubicBezTo>
                    <a:pt x="1905" y="2858"/>
                    <a:pt x="1905" y="2858"/>
                    <a:pt x="1905" y="1905"/>
                  </a:cubicBezTo>
                  <a:cubicBezTo>
                    <a:pt x="952" y="953"/>
                    <a:pt x="952" y="3810"/>
                    <a:pt x="0" y="2858"/>
                  </a:cubicBezTo>
                  <a:cubicBezTo>
                    <a:pt x="0" y="4763"/>
                    <a:pt x="0" y="8573"/>
                    <a:pt x="1905" y="9525"/>
                  </a:cubicBezTo>
                  <a:cubicBezTo>
                    <a:pt x="952" y="6668"/>
                    <a:pt x="2857" y="7620"/>
                    <a:pt x="2857" y="5715"/>
                  </a:cubicBezTo>
                  <a:cubicBezTo>
                    <a:pt x="4763" y="5715"/>
                    <a:pt x="2857" y="7620"/>
                    <a:pt x="4763" y="9525"/>
                  </a:cubicBezTo>
                  <a:cubicBezTo>
                    <a:pt x="4763" y="9525"/>
                    <a:pt x="5715" y="9525"/>
                    <a:pt x="6668" y="7620"/>
                  </a:cubicBezTo>
                  <a:lnTo>
                    <a:pt x="4763" y="7620"/>
                  </a:lnTo>
                  <a:cubicBezTo>
                    <a:pt x="5715" y="0"/>
                    <a:pt x="10477" y="10478"/>
                    <a:pt x="10477" y="3810"/>
                  </a:cubicBezTo>
                  <a:close/>
                  <a:moveTo>
                    <a:pt x="5715" y="2858"/>
                  </a:moveTo>
                  <a:lnTo>
                    <a:pt x="5715" y="2858"/>
                  </a:lnTo>
                  <a:cubicBezTo>
                    <a:pt x="5715" y="2858"/>
                    <a:pt x="5715" y="2858"/>
                    <a:pt x="5715" y="2858"/>
                  </a:cubicBezTo>
                  <a:cubicBezTo>
                    <a:pt x="5715" y="2858"/>
                    <a:pt x="5715" y="2858"/>
                    <a:pt x="571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0" name="Freeform: Shape 2069">
              <a:extLst>
                <a:ext uri="{FF2B5EF4-FFF2-40B4-BE49-F238E27FC236}">
                  <a16:creationId xmlns:a16="http://schemas.microsoft.com/office/drawing/2014/main" id="{57F7B3CB-CE93-4D0F-8586-523B0F699FED}"/>
                </a:ext>
              </a:extLst>
            </p:cNvPr>
            <p:cNvSpPr/>
            <p:nvPr/>
          </p:nvSpPr>
          <p:spPr>
            <a:xfrm>
              <a:off x="5696576" y="4689668"/>
              <a:ext cx="952" cy="2213"/>
            </a:xfrm>
            <a:custGeom>
              <a:avLst/>
              <a:gdLst>
                <a:gd name="connsiteX0" fmla="*/ 0 w 952"/>
                <a:gd name="connsiteY0" fmla="*/ 154 h 2213"/>
                <a:gd name="connsiteX1" fmla="*/ 952 w 952"/>
                <a:gd name="connsiteY1" fmla="*/ 2059 h 2213"/>
                <a:gd name="connsiteX2" fmla="*/ 0 w 952"/>
                <a:gd name="connsiteY2" fmla="*/ 154 h 2213"/>
                <a:gd name="connsiteX3" fmla="*/ 0 w 952"/>
                <a:gd name="connsiteY3" fmla="*/ 154 h 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213">
                  <a:moveTo>
                    <a:pt x="0" y="154"/>
                  </a:moveTo>
                  <a:cubicBezTo>
                    <a:pt x="1905" y="-798"/>
                    <a:pt x="-953" y="3012"/>
                    <a:pt x="952" y="2059"/>
                  </a:cubicBezTo>
                  <a:cubicBezTo>
                    <a:pt x="952" y="1107"/>
                    <a:pt x="952" y="1107"/>
                    <a:pt x="0" y="154"/>
                  </a:cubicBezTo>
                  <a:lnTo>
                    <a:pt x="0" y="1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1" name="Freeform: Shape 2070">
              <a:extLst>
                <a:ext uri="{FF2B5EF4-FFF2-40B4-BE49-F238E27FC236}">
                  <a16:creationId xmlns:a16="http://schemas.microsoft.com/office/drawing/2014/main" id="{A8D58634-FB2E-4889-B3A5-908BDED7EE2F}"/>
                </a:ext>
              </a:extLst>
            </p:cNvPr>
            <p:cNvSpPr/>
            <p:nvPr/>
          </p:nvSpPr>
          <p:spPr>
            <a:xfrm>
              <a:off x="5772776" y="4491077"/>
              <a:ext cx="1905" cy="2233"/>
            </a:xfrm>
            <a:custGeom>
              <a:avLst/>
              <a:gdLst>
                <a:gd name="connsiteX0" fmla="*/ 1905 w 1905"/>
                <a:gd name="connsiteY0" fmla="*/ 626 h 2233"/>
                <a:gd name="connsiteX1" fmla="*/ 0 w 1905"/>
                <a:gd name="connsiteY1" fmla="*/ 1578 h 2233"/>
                <a:gd name="connsiteX2" fmla="*/ 1905 w 1905"/>
                <a:gd name="connsiteY2" fmla="*/ 626 h 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233">
                  <a:moveTo>
                    <a:pt x="1905" y="626"/>
                  </a:moveTo>
                  <a:cubicBezTo>
                    <a:pt x="952" y="-327"/>
                    <a:pt x="0" y="-327"/>
                    <a:pt x="0" y="1578"/>
                  </a:cubicBezTo>
                  <a:cubicBezTo>
                    <a:pt x="1905" y="3483"/>
                    <a:pt x="952" y="626"/>
                    <a:pt x="1905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2" name="Freeform: Shape 2071">
              <a:extLst>
                <a:ext uri="{FF2B5EF4-FFF2-40B4-BE49-F238E27FC236}">
                  <a16:creationId xmlns:a16="http://schemas.microsoft.com/office/drawing/2014/main" id="{F9083842-F015-4207-89D8-39DCA5F73B51}"/>
                </a:ext>
              </a:extLst>
            </p:cNvPr>
            <p:cNvSpPr/>
            <p:nvPr/>
          </p:nvSpPr>
          <p:spPr>
            <a:xfrm>
              <a:off x="5723939" y="4611718"/>
              <a:ext cx="2164" cy="1904"/>
            </a:xfrm>
            <a:custGeom>
              <a:avLst/>
              <a:gdLst>
                <a:gd name="connsiteX0" fmla="*/ 260 w 2164"/>
                <a:gd name="connsiteY0" fmla="*/ 0 h 1904"/>
                <a:gd name="connsiteX1" fmla="*/ 2165 w 2164"/>
                <a:gd name="connsiteY1" fmla="*/ 1905 h 1904"/>
                <a:gd name="connsiteX2" fmla="*/ 260 w 2164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1904">
                  <a:moveTo>
                    <a:pt x="260" y="0"/>
                  </a:moveTo>
                  <a:cubicBezTo>
                    <a:pt x="-693" y="1905"/>
                    <a:pt x="1212" y="952"/>
                    <a:pt x="2165" y="1905"/>
                  </a:cubicBezTo>
                  <a:cubicBezTo>
                    <a:pt x="1212" y="952"/>
                    <a:pt x="260" y="1905"/>
                    <a:pt x="26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3" name="Freeform: Shape 2072">
              <a:extLst>
                <a:ext uri="{FF2B5EF4-FFF2-40B4-BE49-F238E27FC236}">
                  <a16:creationId xmlns:a16="http://schemas.microsoft.com/office/drawing/2014/main" id="{76B970A0-916F-4053-B030-2C7F45211393}"/>
                </a:ext>
              </a:extLst>
            </p:cNvPr>
            <p:cNvSpPr/>
            <p:nvPr/>
          </p:nvSpPr>
          <p:spPr>
            <a:xfrm>
              <a:off x="5729654" y="4597278"/>
              <a:ext cx="2164" cy="2057"/>
            </a:xfrm>
            <a:custGeom>
              <a:avLst/>
              <a:gdLst>
                <a:gd name="connsiteX0" fmla="*/ 260 w 2164"/>
                <a:gd name="connsiteY0" fmla="*/ 2057 h 2057"/>
                <a:gd name="connsiteX1" fmla="*/ 2165 w 2164"/>
                <a:gd name="connsiteY1" fmla="*/ 2057 h 2057"/>
                <a:gd name="connsiteX2" fmla="*/ 2165 w 2164"/>
                <a:gd name="connsiteY2" fmla="*/ 152 h 2057"/>
                <a:gd name="connsiteX3" fmla="*/ 260 w 2164"/>
                <a:gd name="connsiteY3" fmla="*/ 2057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4" h="2057">
                  <a:moveTo>
                    <a:pt x="260" y="2057"/>
                  </a:moveTo>
                  <a:lnTo>
                    <a:pt x="2165" y="2057"/>
                  </a:lnTo>
                  <a:lnTo>
                    <a:pt x="2165" y="152"/>
                  </a:lnTo>
                  <a:cubicBezTo>
                    <a:pt x="1212" y="152"/>
                    <a:pt x="-693" y="-800"/>
                    <a:pt x="260" y="2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4" name="Freeform: Shape 2073">
              <a:extLst>
                <a:ext uri="{FF2B5EF4-FFF2-40B4-BE49-F238E27FC236}">
                  <a16:creationId xmlns:a16="http://schemas.microsoft.com/office/drawing/2014/main" id="{45709DFB-6C89-49D4-A469-7111533F78A8}"/>
                </a:ext>
              </a:extLst>
            </p:cNvPr>
            <p:cNvSpPr/>
            <p:nvPr/>
          </p:nvSpPr>
          <p:spPr>
            <a:xfrm>
              <a:off x="5768014" y="4498370"/>
              <a:ext cx="1905" cy="1905"/>
            </a:xfrm>
            <a:custGeom>
              <a:avLst/>
              <a:gdLst>
                <a:gd name="connsiteX0" fmla="*/ 952 w 1905"/>
                <a:gd name="connsiteY0" fmla="*/ 0 h 1905"/>
                <a:gd name="connsiteX1" fmla="*/ 0 w 1905"/>
                <a:gd name="connsiteY1" fmla="*/ 0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952" y="0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5" name="Freeform: Shape 2074">
              <a:extLst>
                <a:ext uri="{FF2B5EF4-FFF2-40B4-BE49-F238E27FC236}">
                  <a16:creationId xmlns:a16="http://schemas.microsoft.com/office/drawing/2014/main" id="{FF816E0F-184B-4E97-8DE8-35B98958DC60}"/>
                </a:ext>
              </a:extLst>
            </p:cNvPr>
            <p:cNvSpPr/>
            <p:nvPr/>
          </p:nvSpPr>
          <p:spPr>
            <a:xfrm>
              <a:off x="5749202" y="4546233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  <a:gd name="connsiteX3" fmla="*/ 714 w 714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-238" y="-238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lnTo>
                    <a:pt x="714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6" name="Freeform: Shape 2075">
              <a:extLst>
                <a:ext uri="{FF2B5EF4-FFF2-40B4-BE49-F238E27FC236}">
                  <a16:creationId xmlns:a16="http://schemas.microsoft.com/office/drawing/2014/main" id="{1025B693-2AA8-47B4-9D81-150F38EDD352}"/>
                </a:ext>
              </a:extLst>
            </p:cNvPr>
            <p:cNvSpPr/>
            <p:nvPr/>
          </p:nvSpPr>
          <p:spPr>
            <a:xfrm>
              <a:off x="5692766" y="4686013"/>
              <a:ext cx="1905" cy="2857"/>
            </a:xfrm>
            <a:custGeom>
              <a:avLst/>
              <a:gdLst>
                <a:gd name="connsiteX0" fmla="*/ 1905 w 1905"/>
                <a:gd name="connsiteY0" fmla="*/ 2857 h 2857"/>
                <a:gd name="connsiteX1" fmla="*/ 953 w 1905"/>
                <a:gd name="connsiteY1" fmla="*/ 0 h 2857"/>
                <a:gd name="connsiteX2" fmla="*/ 0 w 1905"/>
                <a:gd name="connsiteY2" fmla="*/ 0 h 2857"/>
                <a:gd name="connsiteX3" fmla="*/ 1905 w 1905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1905" y="2857"/>
                  </a:moveTo>
                  <a:cubicBezTo>
                    <a:pt x="953" y="953"/>
                    <a:pt x="2857" y="953"/>
                    <a:pt x="953" y="0"/>
                  </a:cubicBezTo>
                  <a:cubicBezTo>
                    <a:pt x="953" y="0"/>
                    <a:pt x="0" y="953"/>
                    <a:pt x="0" y="0"/>
                  </a:cubicBezTo>
                  <a:cubicBezTo>
                    <a:pt x="0" y="953"/>
                    <a:pt x="0" y="2857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7" name="Freeform: Shape 2076">
              <a:extLst>
                <a:ext uri="{FF2B5EF4-FFF2-40B4-BE49-F238E27FC236}">
                  <a16:creationId xmlns:a16="http://schemas.microsoft.com/office/drawing/2014/main" id="{1157842F-6B97-4065-A997-5F85E603128A}"/>
                </a:ext>
              </a:extLst>
            </p:cNvPr>
            <p:cNvSpPr/>
            <p:nvPr/>
          </p:nvSpPr>
          <p:spPr>
            <a:xfrm>
              <a:off x="5682289" y="4675961"/>
              <a:ext cx="9525" cy="10474"/>
            </a:xfrm>
            <a:custGeom>
              <a:avLst/>
              <a:gdLst>
                <a:gd name="connsiteX0" fmla="*/ 6668 w 9525"/>
                <a:gd name="connsiteY0" fmla="*/ 2431 h 10474"/>
                <a:gd name="connsiteX1" fmla="*/ 5715 w 9525"/>
                <a:gd name="connsiteY1" fmla="*/ 3383 h 10474"/>
                <a:gd name="connsiteX2" fmla="*/ 0 w 9525"/>
                <a:gd name="connsiteY2" fmla="*/ 526 h 10474"/>
                <a:gd name="connsiteX3" fmla="*/ 0 w 9525"/>
                <a:gd name="connsiteY3" fmla="*/ 2431 h 10474"/>
                <a:gd name="connsiteX4" fmla="*/ 1905 w 9525"/>
                <a:gd name="connsiteY4" fmla="*/ 526 h 10474"/>
                <a:gd name="connsiteX5" fmla="*/ 5715 w 9525"/>
                <a:gd name="connsiteY5" fmla="*/ 10051 h 10474"/>
                <a:gd name="connsiteX6" fmla="*/ 9525 w 9525"/>
                <a:gd name="connsiteY6" fmla="*/ 10051 h 10474"/>
                <a:gd name="connsiteX7" fmla="*/ 8572 w 9525"/>
                <a:gd name="connsiteY7" fmla="*/ 8146 h 10474"/>
                <a:gd name="connsiteX8" fmla="*/ 9525 w 9525"/>
                <a:gd name="connsiteY8" fmla="*/ 8146 h 10474"/>
                <a:gd name="connsiteX9" fmla="*/ 5715 w 9525"/>
                <a:gd name="connsiteY9" fmla="*/ 3383 h 10474"/>
                <a:gd name="connsiteX10" fmla="*/ 6668 w 9525"/>
                <a:gd name="connsiteY10" fmla="*/ 2431 h 1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5" h="10474">
                  <a:moveTo>
                    <a:pt x="6668" y="2431"/>
                  </a:moveTo>
                  <a:cubicBezTo>
                    <a:pt x="5715" y="2431"/>
                    <a:pt x="6668" y="4336"/>
                    <a:pt x="5715" y="3383"/>
                  </a:cubicBezTo>
                  <a:cubicBezTo>
                    <a:pt x="2857" y="2431"/>
                    <a:pt x="1905" y="-1379"/>
                    <a:pt x="0" y="526"/>
                  </a:cubicBezTo>
                  <a:lnTo>
                    <a:pt x="0" y="2431"/>
                  </a:lnTo>
                  <a:lnTo>
                    <a:pt x="1905" y="526"/>
                  </a:lnTo>
                  <a:cubicBezTo>
                    <a:pt x="1905" y="6241"/>
                    <a:pt x="6668" y="2431"/>
                    <a:pt x="5715" y="10051"/>
                  </a:cubicBezTo>
                  <a:cubicBezTo>
                    <a:pt x="6668" y="10051"/>
                    <a:pt x="8572" y="11004"/>
                    <a:pt x="9525" y="10051"/>
                  </a:cubicBezTo>
                  <a:cubicBezTo>
                    <a:pt x="9525" y="9099"/>
                    <a:pt x="8572" y="9099"/>
                    <a:pt x="8572" y="8146"/>
                  </a:cubicBezTo>
                  <a:cubicBezTo>
                    <a:pt x="8572" y="8146"/>
                    <a:pt x="9525" y="8146"/>
                    <a:pt x="9525" y="8146"/>
                  </a:cubicBezTo>
                  <a:cubicBezTo>
                    <a:pt x="8572" y="8146"/>
                    <a:pt x="6668" y="5289"/>
                    <a:pt x="5715" y="3383"/>
                  </a:cubicBezTo>
                  <a:cubicBezTo>
                    <a:pt x="5715" y="4336"/>
                    <a:pt x="7620" y="5289"/>
                    <a:pt x="6668" y="2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8" name="Freeform: Shape 2077">
              <a:extLst>
                <a:ext uri="{FF2B5EF4-FFF2-40B4-BE49-F238E27FC236}">
                  <a16:creationId xmlns:a16="http://schemas.microsoft.com/office/drawing/2014/main" id="{ADE3E0E6-0486-438E-A243-B59F024B48FC}"/>
                </a:ext>
              </a:extLst>
            </p:cNvPr>
            <p:cNvSpPr/>
            <p:nvPr/>
          </p:nvSpPr>
          <p:spPr>
            <a:xfrm>
              <a:off x="5696576" y="4677440"/>
              <a:ext cx="952" cy="2857"/>
            </a:xfrm>
            <a:custGeom>
              <a:avLst/>
              <a:gdLst>
                <a:gd name="connsiteX0" fmla="*/ 952 w 952"/>
                <a:gd name="connsiteY0" fmla="*/ 953 h 2857"/>
                <a:gd name="connsiteX1" fmla="*/ 0 w 952"/>
                <a:gd name="connsiteY1" fmla="*/ 0 h 2857"/>
                <a:gd name="connsiteX2" fmla="*/ 952 w 952"/>
                <a:gd name="connsiteY2" fmla="*/ 2857 h 2857"/>
                <a:gd name="connsiteX3" fmla="*/ 952 w 952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952" y="953"/>
                  </a:moveTo>
                  <a:cubicBezTo>
                    <a:pt x="952" y="0"/>
                    <a:pt x="0" y="953"/>
                    <a:pt x="0" y="0"/>
                  </a:cubicBezTo>
                  <a:lnTo>
                    <a:pt x="952" y="2857"/>
                  </a:lnTo>
                  <a:cubicBezTo>
                    <a:pt x="952" y="1905"/>
                    <a:pt x="952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9" name="Freeform: Shape 2078">
              <a:extLst>
                <a:ext uri="{FF2B5EF4-FFF2-40B4-BE49-F238E27FC236}">
                  <a16:creationId xmlns:a16="http://schemas.microsoft.com/office/drawing/2014/main" id="{B36B2665-D59C-4DCD-9C95-1F03FF94D99D}"/>
                </a:ext>
              </a:extLst>
            </p:cNvPr>
            <p:cNvSpPr/>
            <p:nvPr/>
          </p:nvSpPr>
          <p:spPr>
            <a:xfrm>
              <a:off x="5726789" y="4600288"/>
              <a:ext cx="1219" cy="2857"/>
            </a:xfrm>
            <a:custGeom>
              <a:avLst/>
              <a:gdLst>
                <a:gd name="connsiteX0" fmla="*/ 1219 w 1219"/>
                <a:gd name="connsiteY0" fmla="*/ 2857 h 2857"/>
                <a:gd name="connsiteX1" fmla="*/ 267 w 1219"/>
                <a:gd name="connsiteY1" fmla="*/ 0 h 2857"/>
                <a:gd name="connsiteX2" fmla="*/ 1219 w 1219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2857">
                  <a:moveTo>
                    <a:pt x="1219" y="2857"/>
                  </a:moveTo>
                  <a:cubicBezTo>
                    <a:pt x="1219" y="953"/>
                    <a:pt x="1219" y="0"/>
                    <a:pt x="267" y="0"/>
                  </a:cubicBezTo>
                  <a:cubicBezTo>
                    <a:pt x="-686" y="0"/>
                    <a:pt x="1219" y="953"/>
                    <a:pt x="1219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0" name="Freeform: Shape 2079">
              <a:extLst>
                <a:ext uri="{FF2B5EF4-FFF2-40B4-BE49-F238E27FC236}">
                  <a16:creationId xmlns:a16="http://schemas.microsoft.com/office/drawing/2014/main" id="{7AAA0728-DF2F-41B0-B1B9-D66396B44F3A}"/>
                </a:ext>
              </a:extLst>
            </p:cNvPr>
            <p:cNvSpPr/>
            <p:nvPr/>
          </p:nvSpPr>
          <p:spPr>
            <a:xfrm>
              <a:off x="5723246" y="4607267"/>
              <a:ext cx="1905" cy="2545"/>
            </a:xfrm>
            <a:custGeom>
              <a:avLst/>
              <a:gdLst>
                <a:gd name="connsiteX0" fmla="*/ 0 w 1905"/>
                <a:gd name="connsiteY0" fmla="*/ 641 h 2545"/>
                <a:gd name="connsiteX1" fmla="*/ 952 w 1905"/>
                <a:gd name="connsiteY1" fmla="*/ 2546 h 2545"/>
                <a:gd name="connsiteX2" fmla="*/ 1905 w 1905"/>
                <a:gd name="connsiteY2" fmla="*/ 641 h 2545"/>
                <a:gd name="connsiteX3" fmla="*/ 0 w 1905"/>
                <a:gd name="connsiteY3" fmla="*/ 641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545">
                  <a:moveTo>
                    <a:pt x="0" y="641"/>
                  </a:moveTo>
                  <a:lnTo>
                    <a:pt x="952" y="2546"/>
                  </a:lnTo>
                  <a:cubicBezTo>
                    <a:pt x="952" y="1593"/>
                    <a:pt x="0" y="-1264"/>
                    <a:pt x="1905" y="641"/>
                  </a:cubicBezTo>
                  <a:cubicBezTo>
                    <a:pt x="952" y="-312"/>
                    <a:pt x="952" y="641"/>
                    <a:pt x="0" y="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1" name="Freeform: Shape 2080">
              <a:extLst>
                <a:ext uri="{FF2B5EF4-FFF2-40B4-BE49-F238E27FC236}">
                  <a16:creationId xmlns:a16="http://schemas.microsoft.com/office/drawing/2014/main" id="{56E9D68A-5C7A-4465-BD22-0957AF934FFB}"/>
                </a:ext>
              </a:extLst>
            </p:cNvPr>
            <p:cNvSpPr/>
            <p:nvPr/>
          </p:nvSpPr>
          <p:spPr>
            <a:xfrm>
              <a:off x="5728009" y="4597430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0 w 952"/>
                <a:gd name="connsiteY1" fmla="*/ 0 h 1904"/>
                <a:gd name="connsiteX2" fmla="*/ 952 w 952"/>
                <a:gd name="connsiteY2" fmla="*/ 1905 h 1904"/>
                <a:gd name="connsiteX3" fmla="*/ 0 w 952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952" y="1905"/>
                  </a:lnTo>
                  <a:cubicBezTo>
                    <a:pt x="952" y="952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2" name="Freeform: Shape 2081">
              <a:extLst>
                <a:ext uri="{FF2B5EF4-FFF2-40B4-BE49-F238E27FC236}">
                  <a16:creationId xmlns:a16="http://schemas.microsoft.com/office/drawing/2014/main" id="{F580F478-F342-456F-A614-9148FE492EF2}"/>
                </a:ext>
              </a:extLst>
            </p:cNvPr>
            <p:cNvSpPr/>
            <p:nvPr/>
          </p:nvSpPr>
          <p:spPr>
            <a:xfrm>
              <a:off x="5727056" y="4592414"/>
              <a:ext cx="1190" cy="3110"/>
            </a:xfrm>
            <a:custGeom>
              <a:avLst/>
              <a:gdLst>
                <a:gd name="connsiteX0" fmla="*/ 0 w 1190"/>
                <a:gd name="connsiteY0" fmla="*/ 253 h 3110"/>
                <a:gd name="connsiteX1" fmla="*/ 952 w 1190"/>
                <a:gd name="connsiteY1" fmla="*/ 3111 h 3110"/>
                <a:gd name="connsiteX2" fmla="*/ 0 w 1190"/>
                <a:gd name="connsiteY2" fmla="*/ 253 h 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3110">
                  <a:moveTo>
                    <a:pt x="0" y="253"/>
                  </a:moveTo>
                  <a:cubicBezTo>
                    <a:pt x="952" y="253"/>
                    <a:pt x="952" y="2158"/>
                    <a:pt x="952" y="3111"/>
                  </a:cubicBezTo>
                  <a:cubicBezTo>
                    <a:pt x="952" y="1206"/>
                    <a:pt x="1905" y="-699"/>
                    <a:pt x="0" y="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3" name="Freeform: Shape 2082">
              <a:extLst>
                <a:ext uri="{FF2B5EF4-FFF2-40B4-BE49-F238E27FC236}">
                  <a16:creationId xmlns:a16="http://schemas.microsoft.com/office/drawing/2014/main" id="{62B13491-7D82-4E1E-B672-F0B4261346F1}"/>
                </a:ext>
              </a:extLst>
            </p:cNvPr>
            <p:cNvSpPr/>
            <p:nvPr/>
          </p:nvSpPr>
          <p:spPr>
            <a:xfrm>
              <a:off x="5714673" y="4603145"/>
              <a:ext cx="6667" cy="12382"/>
            </a:xfrm>
            <a:custGeom>
              <a:avLst/>
              <a:gdLst>
                <a:gd name="connsiteX0" fmla="*/ 5715 w 6667"/>
                <a:gd name="connsiteY0" fmla="*/ 953 h 12382"/>
                <a:gd name="connsiteX1" fmla="*/ 953 w 6667"/>
                <a:gd name="connsiteY1" fmla="*/ 0 h 12382"/>
                <a:gd name="connsiteX2" fmla="*/ 0 w 6667"/>
                <a:gd name="connsiteY2" fmla="*/ 2858 h 12382"/>
                <a:gd name="connsiteX3" fmla="*/ 2858 w 6667"/>
                <a:gd name="connsiteY3" fmla="*/ 2858 h 12382"/>
                <a:gd name="connsiteX4" fmla="*/ 3810 w 6667"/>
                <a:gd name="connsiteY4" fmla="*/ 7620 h 12382"/>
                <a:gd name="connsiteX5" fmla="*/ 1905 w 6667"/>
                <a:gd name="connsiteY5" fmla="*/ 10478 h 12382"/>
                <a:gd name="connsiteX6" fmla="*/ 3810 w 6667"/>
                <a:gd name="connsiteY6" fmla="*/ 12383 h 12382"/>
                <a:gd name="connsiteX7" fmla="*/ 6668 w 6667"/>
                <a:gd name="connsiteY7" fmla="*/ 6668 h 12382"/>
                <a:gd name="connsiteX8" fmla="*/ 5715 w 6667"/>
                <a:gd name="connsiteY8" fmla="*/ 953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" h="12382">
                  <a:moveTo>
                    <a:pt x="5715" y="953"/>
                  </a:moveTo>
                  <a:cubicBezTo>
                    <a:pt x="3810" y="1905"/>
                    <a:pt x="2858" y="1905"/>
                    <a:pt x="953" y="0"/>
                  </a:cubicBezTo>
                  <a:cubicBezTo>
                    <a:pt x="953" y="1905"/>
                    <a:pt x="953" y="1905"/>
                    <a:pt x="0" y="2858"/>
                  </a:cubicBezTo>
                  <a:lnTo>
                    <a:pt x="2858" y="2858"/>
                  </a:lnTo>
                  <a:cubicBezTo>
                    <a:pt x="2858" y="4763"/>
                    <a:pt x="2858" y="5715"/>
                    <a:pt x="3810" y="7620"/>
                  </a:cubicBezTo>
                  <a:cubicBezTo>
                    <a:pt x="2858" y="8573"/>
                    <a:pt x="1905" y="7620"/>
                    <a:pt x="1905" y="10478"/>
                  </a:cubicBezTo>
                  <a:lnTo>
                    <a:pt x="3810" y="12383"/>
                  </a:lnTo>
                  <a:cubicBezTo>
                    <a:pt x="4763" y="10478"/>
                    <a:pt x="5715" y="8573"/>
                    <a:pt x="6668" y="6668"/>
                  </a:cubicBezTo>
                  <a:cubicBezTo>
                    <a:pt x="6668" y="4763"/>
                    <a:pt x="6668" y="2858"/>
                    <a:pt x="571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4" name="Freeform: Shape 2083">
              <a:extLst>
                <a:ext uri="{FF2B5EF4-FFF2-40B4-BE49-F238E27FC236}">
                  <a16:creationId xmlns:a16="http://schemas.microsoft.com/office/drawing/2014/main" id="{83240F73-D9BA-4AAB-9BCE-779415299B70}"/>
                </a:ext>
              </a:extLst>
            </p:cNvPr>
            <p:cNvSpPr/>
            <p:nvPr/>
          </p:nvSpPr>
          <p:spPr>
            <a:xfrm>
              <a:off x="5757536" y="4509405"/>
              <a:ext cx="952" cy="1347"/>
            </a:xfrm>
            <a:custGeom>
              <a:avLst/>
              <a:gdLst>
                <a:gd name="connsiteX0" fmla="*/ 0 w 952"/>
                <a:gd name="connsiteY0" fmla="*/ 395 h 1347"/>
                <a:gd name="connsiteX1" fmla="*/ 0 w 952"/>
                <a:gd name="connsiteY1" fmla="*/ 395 h 1347"/>
                <a:gd name="connsiteX2" fmla="*/ 953 w 952"/>
                <a:gd name="connsiteY2" fmla="*/ 1347 h 1347"/>
                <a:gd name="connsiteX3" fmla="*/ 0 w 952"/>
                <a:gd name="connsiteY3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347">
                  <a:moveTo>
                    <a:pt x="0" y="395"/>
                  </a:moveTo>
                  <a:lnTo>
                    <a:pt x="0" y="395"/>
                  </a:lnTo>
                  <a:cubicBezTo>
                    <a:pt x="0" y="1347"/>
                    <a:pt x="953" y="1347"/>
                    <a:pt x="953" y="1347"/>
                  </a:cubicBezTo>
                  <a:cubicBezTo>
                    <a:pt x="953" y="395"/>
                    <a:pt x="953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5" name="Freeform: Shape 2084">
              <a:extLst>
                <a:ext uri="{FF2B5EF4-FFF2-40B4-BE49-F238E27FC236}">
                  <a16:creationId xmlns:a16="http://schemas.microsoft.com/office/drawing/2014/main" id="{5B70C198-C2E4-4767-B9A0-0C6236F06B1B}"/>
                </a:ext>
              </a:extLst>
            </p:cNvPr>
            <p:cNvSpPr/>
            <p:nvPr/>
          </p:nvSpPr>
          <p:spPr>
            <a:xfrm>
              <a:off x="5675621" y="4720303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2 w 952"/>
                <a:gd name="connsiteY1" fmla="*/ 1905 h 1904"/>
                <a:gd name="connsiteX2" fmla="*/ 952 w 952"/>
                <a:gd name="connsiteY2" fmla="*/ 953 h 1904"/>
                <a:gd name="connsiteX3" fmla="*/ 0 w 952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952" y="1905"/>
                  </a:lnTo>
                  <a:cubicBezTo>
                    <a:pt x="952" y="953"/>
                    <a:pt x="952" y="953"/>
                    <a:pt x="952" y="95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6" name="Freeform: Shape 2085">
              <a:extLst>
                <a:ext uri="{FF2B5EF4-FFF2-40B4-BE49-F238E27FC236}">
                  <a16:creationId xmlns:a16="http://schemas.microsoft.com/office/drawing/2014/main" id="{3F2F6B2E-8469-4AB2-BE51-01D8E74CD93B}"/>
                </a:ext>
              </a:extLst>
            </p:cNvPr>
            <p:cNvSpPr/>
            <p:nvPr/>
          </p:nvSpPr>
          <p:spPr>
            <a:xfrm>
              <a:off x="5748964" y="4526945"/>
              <a:ext cx="1905" cy="2857"/>
            </a:xfrm>
            <a:custGeom>
              <a:avLst/>
              <a:gdLst>
                <a:gd name="connsiteX0" fmla="*/ 1905 w 1905"/>
                <a:gd name="connsiteY0" fmla="*/ 2858 h 2857"/>
                <a:gd name="connsiteX1" fmla="*/ 952 w 1905"/>
                <a:gd name="connsiteY1" fmla="*/ 0 h 2857"/>
                <a:gd name="connsiteX2" fmla="*/ 0 w 190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1905" y="2858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7" name="Freeform: Shape 2086">
              <a:extLst>
                <a:ext uri="{FF2B5EF4-FFF2-40B4-BE49-F238E27FC236}">
                  <a16:creationId xmlns:a16="http://schemas.microsoft.com/office/drawing/2014/main" id="{6CFE358B-AB3A-480E-8B97-98325CAF725A}"/>
                </a:ext>
              </a:extLst>
            </p:cNvPr>
            <p:cNvSpPr/>
            <p:nvPr/>
          </p:nvSpPr>
          <p:spPr>
            <a:xfrm>
              <a:off x="5677526" y="4685818"/>
              <a:ext cx="14287" cy="16387"/>
            </a:xfrm>
            <a:custGeom>
              <a:avLst/>
              <a:gdLst>
                <a:gd name="connsiteX0" fmla="*/ 1905 w 14287"/>
                <a:gd name="connsiteY0" fmla="*/ 13529 h 16387"/>
                <a:gd name="connsiteX1" fmla="*/ 6668 w 14287"/>
                <a:gd name="connsiteY1" fmla="*/ 16387 h 16387"/>
                <a:gd name="connsiteX2" fmla="*/ 12382 w 14287"/>
                <a:gd name="connsiteY2" fmla="*/ 15434 h 16387"/>
                <a:gd name="connsiteX3" fmla="*/ 14288 w 14287"/>
                <a:gd name="connsiteY3" fmla="*/ 12577 h 16387"/>
                <a:gd name="connsiteX4" fmla="*/ 11430 w 14287"/>
                <a:gd name="connsiteY4" fmla="*/ 8767 h 16387"/>
                <a:gd name="connsiteX5" fmla="*/ 4763 w 14287"/>
                <a:gd name="connsiteY5" fmla="*/ 8767 h 16387"/>
                <a:gd name="connsiteX6" fmla="*/ 4763 w 14287"/>
                <a:gd name="connsiteY6" fmla="*/ 7814 h 16387"/>
                <a:gd name="connsiteX7" fmla="*/ 4763 w 14287"/>
                <a:gd name="connsiteY7" fmla="*/ 6862 h 16387"/>
                <a:gd name="connsiteX8" fmla="*/ 5715 w 14287"/>
                <a:gd name="connsiteY8" fmla="*/ 8767 h 16387"/>
                <a:gd name="connsiteX9" fmla="*/ 3810 w 14287"/>
                <a:gd name="connsiteY9" fmla="*/ 10672 h 16387"/>
                <a:gd name="connsiteX10" fmla="*/ 1905 w 14287"/>
                <a:gd name="connsiteY10" fmla="*/ 9719 h 16387"/>
                <a:gd name="connsiteX11" fmla="*/ 3810 w 14287"/>
                <a:gd name="connsiteY11" fmla="*/ 8767 h 16387"/>
                <a:gd name="connsiteX12" fmla="*/ 2857 w 14287"/>
                <a:gd name="connsiteY12" fmla="*/ 5909 h 16387"/>
                <a:gd name="connsiteX13" fmla="*/ 1905 w 14287"/>
                <a:gd name="connsiteY13" fmla="*/ 5909 h 16387"/>
                <a:gd name="connsiteX14" fmla="*/ 1905 w 14287"/>
                <a:gd name="connsiteY14" fmla="*/ 3052 h 16387"/>
                <a:gd name="connsiteX15" fmla="*/ 4763 w 14287"/>
                <a:gd name="connsiteY15" fmla="*/ 2100 h 16387"/>
                <a:gd name="connsiteX16" fmla="*/ 952 w 14287"/>
                <a:gd name="connsiteY16" fmla="*/ 194 h 16387"/>
                <a:gd name="connsiteX17" fmla="*/ 952 w 14287"/>
                <a:gd name="connsiteY17" fmla="*/ 3052 h 16387"/>
                <a:gd name="connsiteX18" fmla="*/ 1905 w 14287"/>
                <a:gd name="connsiteY18" fmla="*/ 3052 h 16387"/>
                <a:gd name="connsiteX19" fmla="*/ 952 w 14287"/>
                <a:gd name="connsiteY19" fmla="*/ 6862 h 16387"/>
                <a:gd name="connsiteX20" fmla="*/ 0 w 14287"/>
                <a:gd name="connsiteY20" fmla="*/ 5909 h 16387"/>
                <a:gd name="connsiteX21" fmla="*/ 1905 w 14287"/>
                <a:gd name="connsiteY21" fmla="*/ 8767 h 16387"/>
                <a:gd name="connsiteX22" fmla="*/ 2857 w 14287"/>
                <a:gd name="connsiteY22" fmla="*/ 6862 h 16387"/>
                <a:gd name="connsiteX23" fmla="*/ 1905 w 14287"/>
                <a:gd name="connsiteY23" fmla="*/ 13529 h 16387"/>
                <a:gd name="connsiteX24" fmla="*/ 0 w 14287"/>
                <a:gd name="connsiteY24" fmla="*/ 12577 h 16387"/>
                <a:gd name="connsiteX25" fmla="*/ 1905 w 14287"/>
                <a:gd name="connsiteY25" fmla="*/ 13529 h 1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87" h="16387">
                  <a:moveTo>
                    <a:pt x="1905" y="13529"/>
                  </a:moveTo>
                  <a:cubicBezTo>
                    <a:pt x="1905" y="15434"/>
                    <a:pt x="3810" y="16387"/>
                    <a:pt x="6668" y="16387"/>
                  </a:cubicBezTo>
                  <a:cubicBezTo>
                    <a:pt x="8572" y="16387"/>
                    <a:pt x="10477" y="16387"/>
                    <a:pt x="12382" y="15434"/>
                  </a:cubicBezTo>
                  <a:cubicBezTo>
                    <a:pt x="13335" y="14482"/>
                    <a:pt x="14288" y="13529"/>
                    <a:pt x="14288" y="12577"/>
                  </a:cubicBezTo>
                  <a:cubicBezTo>
                    <a:pt x="13335" y="10672"/>
                    <a:pt x="13335" y="9719"/>
                    <a:pt x="11430" y="8767"/>
                  </a:cubicBezTo>
                  <a:cubicBezTo>
                    <a:pt x="8572" y="6862"/>
                    <a:pt x="6668" y="7814"/>
                    <a:pt x="4763" y="8767"/>
                  </a:cubicBezTo>
                  <a:lnTo>
                    <a:pt x="4763" y="7814"/>
                  </a:lnTo>
                  <a:lnTo>
                    <a:pt x="4763" y="6862"/>
                  </a:lnTo>
                  <a:lnTo>
                    <a:pt x="5715" y="8767"/>
                  </a:lnTo>
                  <a:cubicBezTo>
                    <a:pt x="4763" y="8767"/>
                    <a:pt x="4763" y="9719"/>
                    <a:pt x="3810" y="10672"/>
                  </a:cubicBezTo>
                  <a:cubicBezTo>
                    <a:pt x="2857" y="10672"/>
                    <a:pt x="1905" y="10672"/>
                    <a:pt x="1905" y="9719"/>
                  </a:cubicBezTo>
                  <a:cubicBezTo>
                    <a:pt x="1905" y="8767"/>
                    <a:pt x="2857" y="7814"/>
                    <a:pt x="3810" y="8767"/>
                  </a:cubicBezTo>
                  <a:cubicBezTo>
                    <a:pt x="4763" y="6862"/>
                    <a:pt x="2857" y="7814"/>
                    <a:pt x="2857" y="5909"/>
                  </a:cubicBezTo>
                  <a:cubicBezTo>
                    <a:pt x="2857" y="6862"/>
                    <a:pt x="1905" y="7814"/>
                    <a:pt x="1905" y="5909"/>
                  </a:cubicBezTo>
                  <a:cubicBezTo>
                    <a:pt x="952" y="4004"/>
                    <a:pt x="2857" y="4957"/>
                    <a:pt x="1905" y="3052"/>
                  </a:cubicBezTo>
                  <a:cubicBezTo>
                    <a:pt x="2857" y="3052"/>
                    <a:pt x="4763" y="4957"/>
                    <a:pt x="4763" y="2100"/>
                  </a:cubicBezTo>
                  <a:cubicBezTo>
                    <a:pt x="3810" y="2100"/>
                    <a:pt x="1905" y="-758"/>
                    <a:pt x="952" y="194"/>
                  </a:cubicBezTo>
                  <a:cubicBezTo>
                    <a:pt x="2857" y="3052"/>
                    <a:pt x="-953" y="194"/>
                    <a:pt x="952" y="3052"/>
                  </a:cubicBezTo>
                  <a:lnTo>
                    <a:pt x="1905" y="3052"/>
                  </a:lnTo>
                  <a:cubicBezTo>
                    <a:pt x="1905" y="5909"/>
                    <a:pt x="952" y="4957"/>
                    <a:pt x="952" y="6862"/>
                  </a:cubicBezTo>
                  <a:lnTo>
                    <a:pt x="0" y="5909"/>
                  </a:lnTo>
                  <a:cubicBezTo>
                    <a:pt x="0" y="7814"/>
                    <a:pt x="952" y="7814"/>
                    <a:pt x="1905" y="8767"/>
                  </a:cubicBezTo>
                  <a:cubicBezTo>
                    <a:pt x="2857" y="7814"/>
                    <a:pt x="1905" y="5909"/>
                    <a:pt x="2857" y="6862"/>
                  </a:cubicBezTo>
                  <a:lnTo>
                    <a:pt x="1905" y="13529"/>
                  </a:lnTo>
                  <a:lnTo>
                    <a:pt x="0" y="12577"/>
                  </a:lnTo>
                  <a:cubicBezTo>
                    <a:pt x="952" y="12577"/>
                    <a:pt x="1905" y="12577"/>
                    <a:pt x="1905" y="135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8" name="Freeform: Shape 2087">
              <a:extLst>
                <a:ext uri="{FF2B5EF4-FFF2-40B4-BE49-F238E27FC236}">
                  <a16:creationId xmlns:a16="http://schemas.microsoft.com/office/drawing/2014/main" id="{38FAF002-EE4B-4834-AED6-51B005D43E67}"/>
                </a:ext>
              </a:extLst>
            </p:cNvPr>
            <p:cNvSpPr/>
            <p:nvPr/>
          </p:nvSpPr>
          <p:spPr>
            <a:xfrm>
              <a:off x="5748964" y="4520278"/>
              <a:ext cx="952" cy="1904"/>
            </a:xfrm>
            <a:custGeom>
              <a:avLst/>
              <a:gdLst>
                <a:gd name="connsiteX0" fmla="*/ 0 w 952"/>
                <a:gd name="connsiteY0" fmla="*/ 953 h 1904"/>
                <a:gd name="connsiteX1" fmla="*/ 952 w 952"/>
                <a:gd name="connsiteY1" fmla="*/ 1905 h 1904"/>
                <a:gd name="connsiteX2" fmla="*/ 952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953"/>
                  </a:moveTo>
                  <a:lnTo>
                    <a:pt x="952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9" name="Freeform: Shape 2088">
              <a:extLst>
                <a:ext uri="{FF2B5EF4-FFF2-40B4-BE49-F238E27FC236}">
                  <a16:creationId xmlns:a16="http://schemas.microsoft.com/office/drawing/2014/main" id="{08C4FF14-921C-4329-8B95-1D354BD6DBA9}"/>
                </a:ext>
              </a:extLst>
            </p:cNvPr>
            <p:cNvSpPr/>
            <p:nvPr/>
          </p:nvSpPr>
          <p:spPr>
            <a:xfrm>
              <a:off x="5691814" y="4663153"/>
              <a:ext cx="1905" cy="952"/>
            </a:xfrm>
            <a:custGeom>
              <a:avLst/>
              <a:gdLst>
                <a:gd name="connsiteX0" fmla="*/ 1905 w 1905"/>
                <a:gd name="connsiteY0" fmla="*/ 953 h 952"/>
                <a:gd name="connsiteX1" fmla="*/ 0 w 1905"/>
                <a:gd name="connsiteY1" fmla="*/ 0 h 952"/>
                <a:gd name="connsiteX2" fmla="*/ 1905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953"/>
                  </a:moveTo>
                  <a:cubicBezTo>
                    <a:pt x="1905" y="953"/>
                    <a:pt x="952" y="0"/>
                    <a:pt x="0" y="0"/>
                  </a:cubicBezTo>
                  <a:cubicBezTo>
                    <a:pt x="952" y="1905"/>
                    <a:pt x="952" y="0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0" name="Freeform: Shape 2089">
              <a:extLst>
                <a:ext uri="{FF2B5EF4-FFF2-40B4-BE49-F238E27FC236}">
                  <a16:creationId xmlns:a16="http://schemas.microsoft.com/office/drawing/2014/main" id="{1D18314B-864A-4ED3-AC18-DA7482F5B95A}"/>
                </a:ext>
              </a:extLst>
            </p:cNvPr>
            <p:cNvSpPr/>
            <p:nvPr/>
          </p:nvSpPr>
          <p:spPr>
            <a:xfrm>
              <a:off x="5726103" y="4571713"/>
              <a:ext cx="2857" cy="2311"/>
            </a:xfrm>
            <a:custGeom>
              <a:avLst/>
              <a:gdLst>
                <a:gd name="connsiteX0" fmla="*/ 2857 w 2857"/>
                <a:gd name="connsiteY0" fmla="*/ 1905 h 2311"/>
                <a:gd name="connsiteX1" fmla="*/ 1905 w 2857"/>
                <a:gd name="connsiteY1" fmla="*/ 0 h 2311"/>
                <a:gd name="connsiteX2" fmla="*/ 0 w 2857"/>
                <a:gd name="connsiteY2" fmla="*/ 953 h 2311"/>
                <a:gd name="connsiteX3" fmla="*/ 2857 w 2857"/>
                <a:gd name="connsiteY3" fmla="*/ 1905 h 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311">
                  <a:moveTo>
                    <a:pt x="2857" y="1905"/>
                  </a:moveTo>
                  <a:cubicBezTo>
                    <a:pt x="2857" y="953"/>
                    <a:pt x="2857" y="953"/>
                    <a:pt x="1905" y="0"/>
                  </a:cubicBezTo>
                  <a:lnTo>
                    <a:pt x="0" y="953"/>
                  </a:lnTo>
                  <a:cubicBezTo>
                    <a:pt x="953" y="4763"/>
                    <a:pt x="1905" y="-953"/>
                    <a:pt x="285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1" name="Freeform: Shape 2090">
              <a:extLst>
                <a:ext uri="{FF2B5EF4-FFF2-40B4-BE49-F238E27FC236}">
                  <a16:creationId xmlns:a16="http://schemas.microsoft.com/office/drawing/2014/main" id="{1B144027-283A-4AB0-A18B-0F6CBB84F0F8}"/>
                </a:ext>
              </a:extLst>
            </p:cNvPr>
            <p:cNvSpPr/>
            <p:nvPr/>
          </p:nvSpPr>
          <p:spPr>
            <a:xfrm>
              <a:off x="5728009" y="457171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2" name="Freeform: Shape 2091">
              <a:extLst>
                <a:ext uri="{FF2B5EF4-FFF2-40B4-BE49-F238E27FC236}">
                  <a16:creationId xmlns:a16="http://schemas.microsoft.com/office/drawing/2014/main" id="{86FF0EFC-FAA9-4534-ABA3-82115B6B9998}"/>
                </a:ext>
              </a:extLst>
            </p:cNvPr>
            <p:cNvSpPr/>
            <p:nvPr/>
          </p:nvSpPr>
          <p:spPr>
            <a:xfrm>
              <a:off x="5679431" y="4688870"/>
              <a:ext cx="1904" cy="1905"/>
            </a:xfrm>
            <a:custGeom>
              <a:avLst/>
              <a:gdLst>
                <a:gd name="connsiteX0" fmla="*/ 1905 w 1904"/>
                <a:gd name="connsiteY0" fmla="*/ 953 h 1905"/>
                <a:gd name="connsiteX1" fmla="*/ 952 w 1904"/>
                <a:gd name="connsiteY1" fmla="*/ 0 h 1905"/>
                <a:gd name="connsiteX2" fmla="*/ 0 w 1904"/>
                <a:gd name="connsiteY2" fmla="*/ 1905 h 1905"/>
                <a:gd name="connsiteX3" fmla="*/ 1905 w 1904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905">
                  <a:moveTo>
                    <a:pt x="1905" y="953"/>
                  </a:moveTo>
                  <a:cubicBezTo>
                    <a:pt x="1905" y="0"/>
                    <a:pt x="1905" y="0"/>
                    <a:pt x="952" y="0"/>
                  </a:cubicBezTo>
                  <a:cubicBezTo>
                    <a:pt x="-953" y="0"/>
                    <a:pt x="1905" y="953"/>
                    <a:pt x="0" y="1905"/>
                  </a:cubicBez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3" name="Freeform: Shape 2092">
              <a:extLst>
                <a:ext uri="{FF2B5EF4-FFF2-40B4-BE49-F238E27FC236}">
                  <a16:creationId xmlns:a16="http://schemas.microsoft.com/office/drawing/2014/main" id="{CD184E61-9F4A-4B47-851A-8D3A1E44269E}"/>
                </a:ext>
              </a:extLst>
            </p:cNvPr>
            <p:cNvSpPr/>
            <p:nvPr/>
          </p:nvSpPr>
          <p:spPr>
            <a:xfrm>
              <a:off x="5695567" y="4625053"/>
              <a:ext cx="11739" cy="10191"/>
            </a:xfrm>
            <a:custGeom>
              <a:avLst/>
              <a:gdLst>
                <a:gd name="connsiteX0" fmla="*/ 2914 w 11739"/>
                <a:gd name="connsiteY0" fmla="*/ 0 h 10191"/>
                <a:gd name="connsiteX1" fmla="*/ 1961 w 11739"/>
                <a:gd name="connsiteY1" fmla="*/ 1905 h 10191"/>
                <a:gd name="connsiteX2" fmla="*/ 56 w 11739"/>
                <a:gd name="connsiteY2" fmla="*/ 4763 h 10191"/>
                <a:gd name="connsiteX3" fmla="*/ 56 w 11739"/>
                <a:gd name="connsiteY3" fmla="*/ 5715 h 10191"/>
                <a:gd name="connsiteX4" fmla="*/ 11486 w 11739"/>
                <a:gd name="connsiteY4" fmla="*/ 6667 h 10191"/>
                <a:gd name="connsiteX5" fmla="*/ 11486 w 11739"/>
                <a:gd name="connsiteY5" fmla="*/ 5715 h 10191"/>
                <a:gd name="connsiteX6" fmla="*/ 8629 w 11739"/>
                <a:gd name="connsiteY6" fmla="*/ 953 h 10191"/>
                <a:gd name="connsiteX7" fmla="*/ 8629 w 11739"/>
                <a:gd name="connsiteY7" fmla="*/ 0 h 10191"/>
                <a:gd name="connsiteX8" fmla="*/ 8629 w 11739"/>
                <a:gd name="connsiteY8" fmla="*/ 953 h 10191"/>
                <a:gd name="connsiteX9" fmla="*/ 7676 w 11739"/>
                <a:gd name="connsiteY9" fmla="*/ 953 h 10191"/>
                <a:gd name="connsiteX10" fmla="*/ 6724 w 11739"/>
                <a:gd name="connsiteY10" fmla="*/ 0 h 10191"/>
                <a:gd name="connsiteX11" fmla="*/ 6724 w 11739"/>
                <a:gd name="connsiteY11" fmla="*/ 953 h 10191"/>
                <a:gd name="connsiteX12" fmla="*/ 2914 w 11739"/>
                <a:gd name="connsiteY12" fmla="*/ 1905 h 10191"/>
                <a:gd name="connsiteX13" fmla="*/ 2914 w 11739"/>
                <a:gd name="connsiteY13" fmla="*/ 0 h 1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39" h="10191">
                  <a:moveTo>
                    <a:pt x="2914" y="0"/>
                  </a:moveTo>
                  <a:cubicBezTo>
                    <a:pt x="1961" y="0"/>
                    <a:pt x="1961" y="953"/>
                    <a:pt x="1961" y="1905"/>
                  </a:cubicBezTo>
                  <a:cubicBezTo>
                    <a:pt x="1009" y="2857"/>
                    <a:pt x="56" y="3810"/>
                    <a:pt x="56" y="4763"/>
                  </a:cubicBezTo>
                  <a:cubicBezTo>
                    <a:pt x="56" y="4763"/>
                    <a:pt x="56" y="5715"/>
                    <a:pt x="56" y="5715"/>
                  </a:cubicBezTo>
                  <a:cubicBezTo>
                    <a:pt x="-896" y="10478"/>
                    <a:pt x="10534" y="12382"/>
                    <a:pt x="11486" y="6667"/>
                  </a:cubicBezTo>
                  <a:cubicBezTo>
                    <a:pt x="11486" y="6667"/>
                    <a:pt x="11486" y="5715"/>
                    <a:pt x="11486" y="5715"/>
                  </a:cubicBezTo>
                  <a:cubicBezTo>
                    <a:pt x="12439" y="2857"/>
                    <a:pt x="10534" y="953"/>
                    <a:pt x="8629" y="953"/>
                  </a:cubicBezTo>
                  <a:cubicBezTo>
                    <a:pt x="8629" y="953"/>
                    <a:pt x="8629" y="953"/>
                    <a:pt x="8629" y="0"/>
                  </a:cubicBezTo>
                  <a:cubicBezTo>
                    <a:pt x="8629" y="0"/>
                    <a:pt x="8629" y="0"/>
                    <a:pt x="8629" y="953"/>
                  </a:cubicBezTo>
                  <a:cubicBezTo>
                    <a:pt x="8629" y="953"/>
                    <a:pt x="7676" y="953"/>
                    <a:pt x="7676" y="953"/>
                  </a:cubicBezTo>
                  <a:lnTo>
                    <a:pt x="6724" y="0"/>
                  </a:lnTo>
                  <a:lnTo>
                    <a:pt x="6724" y="953"/>
                  </a:lnTo>
                  <a:cubicBezTo>
                    <a:pt x="5771" y="953"/>
                    <a:pt x="3866" y="953"/>
                    <a:pt x="2914" y="1905"/>
                  </a:cubicBezTo>
                  <a:lnTo>
                    <a:pt x="29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4" name="Freeform: Shape 2093">
              <a:extLst>
                <a:ext uri="{FF2B5EF4-FFF2-40B4-BE49-F238E27FC236}">
                  <a16:creationId xmlns:a16="http://schemas.microsoft.com/office/drawing/2014/main" id="{89E1B829-47F0-4E9B-8E3A-DBD7F8D9213F}"/>
                </a:ext>
              </a:extLst>
            </p:cNvPr>
            <p:cNvSpPr/>
            <p:nvPr/>
          </p:nvSpPr>
          <p:spPr>
            <a:xfrm>
              <a:off x="5703244" y="4625053"/>
              <a:ext cx="2857" cy="1904"/>
            </a:xfrm>
            <a:custGeom>
              <a:avLst/>
              <a:gdLst>
                <a:gd name="connsiteX0" fmla="*/ 0 w 2857"/>
                <a:gd name="connsiteY0" fmla="*/ 0 h 1904"/>
                <a:gd name="connsiteX1" fmla="*/ 2857 w 2857"/>
                <a:gd name="connsiteY1" fmla="*/ 1905 h 1904"/>
                <a:gd name="connsiteX2" fmla="*/ 0 w 2857"/>
                <a:gd name="connsiteY2" fmla="*/ 0 h 1904"/>
                <a:gd name="connsiteX3" fmla="*/ 0 w 28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904">
                  <a:moveTo>
                    <a:pt x="0" y="0"/>
                  </a:moveTo>
                  <a:lnTo>
                    <a:pt x="2857" y="1905"/>
                  </a:lnTo>
                  <a:cubicBezTo>
                    <a:pt x="1905" y="0"/>
                    <a:pt x="0" y="1905"/>
                    <a:pt x="0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5" name="Freeform: Shape 2094">
              <a:extLst>
                <a:ext uri="{FF2B5EF4-FFF2-40B4-BE49-F238E27FC236}">
                  <a16:creationId xmlns:a16="http://schemas.microsoft.com/office/drawing/2014/main" id="{61091195-73F6-4E8D-ACFA-33C60AA1083B}"/>
                </a:ext>
              </a:extLst>
            </p:cNvPr>
            <p:cNvSpPr/>
            <p:nvPr/>
          </p:nvSpPr>
          <p:spPr>
            <a:xfrm>
              <a:off x="5744879" y="4519325"/>
              <a:ext cx="1465" cy="3117"/>
            </a:xfrm>
            <a:custGeom>
              <a:avLst/>
              <a:gdLst>
                <a:gd name="connsiteX0" fmla="*/ 275 w 1465"/>
                <a:gd name="connsiteY0" fmla="*/ 2857 h 3117"/>
                <a:gd name="connsiteX1" fmla="*/ 1227 w 1465"/>
                <a:gd name="connsiteY1" fmla="*/ 953 h 3117"/>
                <a:gd name="connsiteX2" fmla="*/ 275 w 1465"/>
                <a:gd name="connsiteY2" fmla="*/ 0 h 3117"/>
                <a:gd name="connsiteX3" fmla="*/ 275 w 1465"/>
                <a:gd name="connsiteY3" fmla="*/ 2857 h 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5" h="3117">
                  <a:moveTo>
                    <a:pt x="275" y="2857"/>
                  </a:moveTo>
                  <a:cubicBezTo>
                    <a:pt x="2180" y="3810"/>
                    <a:pt x="1227" y="1905"/>
                    <a:pt x="1227" y="953"/>
                  </a:cubicBezTo>
                  <a:cubicBezTo>
                    <a:pt x="1227" y="953"/>
                    <a:pt x="275" y="953"/>
                    <a:pt x="275" y="0"/>
                  </a:cubicBezTo>
                  <a:cubicBezTo>
                    <a:pt x="1227" y="1905"/>
                    <a:pt x="-678" y="1905"/>
                    <a:pt x="27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6" name="Freeform: Shape 2095">
              <a:extLst>
                <a:ext uri="{FF2B5EF4-FFF2-40B4-BE49-F238E27FC236}">
                  <a16:creationId xmlns:a16="http://schemas.microsoft.com/office/drawing/2014/main" id="{585D07EE-DD4D-43F9-ABD7-FEAB1DE516DF}"/>
                </a:ext>
              </a:extLst>
            </p:cNvPr>
            <p:cNvSpPr/>
            <p:nvPr/>
          </p:nvSpPr>
          <p:spPr>
            <a:xfrm>
              <a:off x="5658216" y="4714588"/>
              <a:ext cx="9784" cy="7619"/>
            </a:xfrm>
            <a:custGeom>
              <a:avLst/>
              <a:gdLst>
                <a:gd name="connsiteX0" fmla="*/ 2165 w 9784"/>
                <a:gd name="connsiteY0" fmla="*/ 3810 h 7619"/>
                <a:gd name="connsiteX1" fmla="*/ 1212 w 9784"/>
                <a:gd name="connsiteY1" fmla="*/ 2857 h 7619"/>
                <a:gd name="connsiteX2" fmla="*/ 1212 w 9784"/>
                <a:gd name="connsiteY2" fmla="*/ 4763 h 7619"/>
                <a:gd name="connsiteX3" fmla="*/ 5022 w 9784"/>
                <a:gd name="connsiteY3" fmla="*/ 4763 h 7619"/>
                <a:gd name="connsiteX4" fmla="*/ 5022 w 9784"/>
                <a:gd name="connsiteY4" fmla="*/ 7620 h 7619"/>
                <a:gd name="connsiteX5" fmla="*/ 7880 w 9784"/>
                <a:gd name="connsiteY5" fmla="*/ 6668 h 7619"/>
                <a:gd name="connsiteX6" fmla="*/ 7880 w 9784"/>
                <a:gd name="connsiteY6" fmla="*/ 5715 h 7619"/>
                <a:gd name="connsiteX7" fmla="*/ 9785 w 9784"/>
                <a:gd name="connsiteY7" fmla="*/ 4763 h 7619"/>
                <a:gd name="connsiteX8" fmla="*/ 3117 w 9784"/>
                <a:gd name="connsiteY8" fmla="*/ 953 h 7619"/>
                <a:gd name="connsiteX9" fmla="*/ 260 w 9784"/>
                <a:gd name="connsiteY9" fmla="*/ 0 h 7619"/>
                <a:gd name="connsiteX10" fmla="*/ 2165 w 9784"/>
                <a:gd name="connsiteY10" fmla="*/ 381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4" h="7619">
                  <a:moveTo>
                    <a:pt x="2165" y="3810"/>
                  </a:moveTo>
                  <a:lnTo>
                    <a:pt x="1212" y="2857"/>
                  </a:lnTo>
                  <a:cubicBezTo>
                    <a:pt x="1212" y="3810"/>
                    <a:pt x="1212" y="4763"/>
                    <a:pt x="1212" y="4763"/>
                  </a:cubicBezTo>
                  <a:cubicBezTo>
                    <a:pt x="3117" y="4763"/>
                    <a:pt x="4070" y="3810"/>
                    <a:pt x="5022" y="4763"/>
                  </a:cubicBezTo>
                  <a:lnTo>
                    <a:pt x="5022" y="7620"/>
                  </a:lnTo>
                  <a:cubicBezTo>
                    <a:pt x="5022" y="6668"/>
                    <a:pt x="6927" y="6668"/>
                    <a:pt x="7880" y="6668"/>
                  </a:cubicBezTo>
                  <a:lnTo>
                    <a:pt x="7880" y="5715"/>
                  </a:lnTo>
                  <a:lnTo>
                    <a:pt x="9785" y="4763"/>
                  </a:lnTo>
                  <a:cubicBezTo>
                    <a:pt x="6927" y="-953"/>
                    <a:pt x="5022" y="7620"/>
                    <a:pt x="3117" y="953"/>
                  </a:cubicBezTo>
                  <a:cubicBezTo>
                    <a:pt x="1212" y="953"/>
                    <a:pt x="2165" y="953"/>
                    <a:pt x="260" y="0"/>
                  </a:cubicBezTo>
                  <a:cubicBezTo>
                    <a:pt x="-693" y="4763"/>
                    <a:pt x="1212" y="-953"/>
                    <a:pt x="216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7" name="Freeform: Shape 2096">
              <a:extLst>
                <a:ext uri="{FF2B5EF4-FFF2-40B4-BE49-F238E27FC236}">
                  <a16:creationId xmlns:a16="http://schemas.microsoft.com/office/drawing/2014/main" id="{92B79161-C8A4-4187-BA87-7BD6360B0296}"/>
                </a:ext>
              </a:extLst>
            </p:cNvPr>
            <p:cNvSpPr/>
            <p:nvPr/>
          </p:nvSpPr>
          <p:spPr>
            <a:xfrm>
              <a:off x="5713721" y="4588857"/>
              <a:ext cx="3810" cy="4909"/>
            </a:xfrm>
            <a:custGeom>
              <a:avLst/>
              <a:gdLst>
                <a:gd name="connsiteX0" fmla="*/ 952 w 3810"/>
                <a:gd name="connsiteY0" fmla="*/ 0 h 4909"/>
                <a:gd name="connsiteX1" fmla="*/ 952 w 3810"/>
                <a:gd name="connsiteY1" fmla="*/ 2858 h 4909"/>
                <a:gd name="connsiteX2" fmla="*/ 1905 w 3810"/>
                <a:gd name="connsiteY2" fmla="*/ 1905 h 4909"/>
                <a:gd name="connsiteX3" fmla="*/ 0 w 3810"/>
                <a:gd name="connsiteY3" fmla="*/ 3810 h 4909"/>
                <a:gd name="connsiteX4" fmla="*/ 3810 w 3810"/>
                <a:gd name="connsiteY4" fmla="*/ 3810 h 4909"/>
                <a:gd name="connsiteX5" fmla="*/ 952 w 3810"/>
                <a:gd name="connsiteY5" fmla="*/ 0 h 4909"/>
                <a:gd name="connsiteX6" fmla="*/ 2857 w 3810"/>
                <a:gd name="connsiteY6" fmla="*/ 0 h 4909"/>
                <a:gd name="connsiteX7" fmla="*/ 952 w 3810"/>
                <a:gd name="connsiteY7" fmla="*/ 0 h 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4909">
                  <a:moveTo>
                    <a:pt x="952" y="0"/>
                  </a:moveTo>
                  <a:lnTo>
                    <a:pt x="952" y="2858"/>
                  </a:lnTo>
                  <a:cubicBezTo>
                    <a:pt x="1905" y="2858"/>
                    <a:pt x="952" y="1905"/>
                    <a:pt x="1905" y="1905"/>
                  </a:cubicBezTo>
                  <a:cubicBezTo>
                    <a:pt x="2857" y="4763"/>
                    <a:pt x="952" y="3810"/>
                    <a:pt x="0" y="3810"/>
                  </a:cubicBezTo>
                  <a:cubicBezTo>
                    <a:pt x="952" y="5715"/>
                    <a:pt x="3810" y="4763"/>
                    <a:pt x="3810" y="3810"/>
                  </a:cubicBezTo>
                  <a:cubicBezTo>
                    <a:pt x="3810" y="4763"/>
                    <a:pt x="1905" y="1905"/>
                    <a:pt x="952" y="0"/>
                  </a:cubicBezTo>
                  <a:cubicBezTo>
                    <a:pt x="1905" y="0"/>
                    <a:pt x="1905" y="0"/>
                    <a:pt x="2857" y="0"/>
                  </a:cubicBezTo>
                  <a:cubicBezTo>
                    <a:pt x="2857" y="0"/>
                    <a:pt x="1905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8" name="Freeform: Shape 2097">
              <a:extLst>
                <a:ext uri="{FF2B5EF4-FFF2-40B4-BE49-F238E27FC236}">
                  <a16:creationId xmlns:a16="http://schemas.microsoft.com/office/drawing/2014/main" id="{BCF0EAC5-B9AD-47A1-9EA1-9B40F83CB071}"/>
                </a:ext>
              </a:extLst>
            </p:cNvPr>
            <p:cNvSpPr/>
            <p:nvPr/>
          </p:nvSpPr>
          <p:spPr>
            <a:xfrm>
              <a:off x="5716578" y="4587191"/>
              <a:ext cx="1905" cy="1137"/>
            </a:xfrm>
            <a:custGeom>
              <a:avLst/>
              <a:gdLst>
                <a:gd name="connsiteX0" fmla="*/ 0 w 1905"/>
                <a:gd name="connsiteY0" fmla="*/ 714 h 1137"/>
                <a:gd name="connsiteX1" fmla="*/ 1905 w 1905"/>
                <a:gd name="connsiteY1" fmla="*/ 714 h 1137"/>
                <a:gd name="connsiteX2" fmla="*/ 0 w 1905"/>
                <a:gd name="connsiteY2" fmla="*/ 714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137">
                  <a:moveTo>
                    <a:pt x="0" y="714"/>
                  </a:moveTo>
                  <a:cubicBezTo>
                    <a:pt x="953" y="1667"/>
                    <a:pt x="1905" y="714"/>
                    <a:pt x="1905" y="714"/>
                  </a:cubicBezTo>
                  <a:cubicBezTo>
                    <a:pt x="953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9" name="Freeform: Shape 2098">
              <a:extLst>
                <a:ext uri="{FF2B5EF4-FFF2-40B4-BE49-F238E27FC236}">
                  <a16:creationId xmlns:a16="http://schemas.microsoft.com/office/drawing/2014/main" id="{E763EB1F-B969-4902-B4CE-E89A3AA06ECF}"/>
                </a:ext>
              </a:extLst>
            </p:cNvPr>
            <p:cNvSpPr/>
            <p:nvPr/>
          </p:nvSpPr>
          <p:spPr>
            <a:xfrm>
              <a:off x="5743248" y="4513610"/>
              <a:ext cx="2857" cy="2857"/>
            </a:xfrm>
            <a:custGeom>
              <a:avLst/>
              <a:gdLst>
                <a:gd name="connsiteX0" fmla="*/ 953 w 2857"/>
                <a:gd name="connsiteY0" fmla="*/ 0 h 2857"/>
                <a:gd name="connsiteX1" fmla="*/ 0 w 2857"/>
                <a:gd name="connsiteY1" fmla="*/ 2858 h 2857"/>
                <a:gd name="connsiteX2" fmla="*/ 2858 w 2857"/>
                <a:gd name="connsiteY2" fmla="*/ 2858 h 2857"/>
                <a:gd name="connsiteX3" fmla="*/ 953 w 2857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857">
                  <a:moveTo>
                    <a:pt x="953" y="0"/>
                  </a:moveTo>
                  <a:lnTo>
                    <a:pt x="0" y="2858"/>
                  </a:lnTo>
                  <a:lnTo>
                    <a:pt x="2858" y="2858"/>
                  </a:lnTo>
                  <a:cubicBezTo>
                    <a:pt x="2858" y="1905"/>
                    <a:pt x="953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0" name="Freeform: Shape 2099">
              <a:extLst>
                <a:ext uri="{FF2B5EF4-FFF2-40B4-BE49-F238E27FC236}">
                  <a16:creationId xmlns:a16="http://schemas.microsoft.com/office/drawing/2014/main" id="{980C4686-35DD-4651-B87E-949AFB57D010}"/>
                </a:ext>
              </a:extLst>
            </p:cNvPr>
            <p:cNvSpPr/>
            <p:nvPr/>
          </p:nvSpPr>
          <p:spPr>
            <a:xfrm>
              <a:off x="5752773" y="4491703"/>
              <a:ext cx="1905" cy="1904"/>
            </a:xfrm>
            <a:custGeom>
              <a:avLst/>
              <a:gdLst>
                <a:gd name="connsiteX0" fmla="*/ 953 w 1905"/>
                <a:gd name="connsiteY0" fmla="*/ 0 h 1904"/>
                <a:gd name="connsiteX1" fmla="*/ 0 w 1905"/>
                <a:gd name="connsiteY1" fmla="*/ 1905 h 1904"/>
                <a:gd name="connsiteX2" fmla="*/ 1905 w 1905"/>
                <a:gd name="connsiteY2" fmla="*/ 1905 h 1904"/>
                <a:gd name="connsiteX3" fmla="*/ 953 w 1905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4">
                  <a:moveTo>
                    <a:pt x="953" y="0"/>
                  </a:moveTo>
                  <a:cubicBezTo>
                    <a:pt x="953" y="953"/>
                    <a:pt x="0" y="953"/>
                    <a:pt x="0" y="1905"/>
                  </a:cubicBezTo>
                  <a:lnTo>
                    <a:pt x="1905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1" name="Freeform: Shape 2100">
              <a:extLst>
                <a:ext uri="{FF2B5EF4-FFF2-40B4-BE49-F238E27FC236}">
                  <a16:creationId xmlns:a16="http://schemas.microsoft.com/office/drawing/2014/main" id="{3BB52A51-D6E4-4A57-802D-829E36D439C4}"/>
                </a:ext>
              </a:extLst>
            </p:cNvPr>
            <p:cNvSpPr/>
            <p:nvPr/>
          </p:nvSpPr>
          <p:spPr>
            <a:xfrm>
              <a:off x="5718484" y="4582190"/>
              <a:ext cx="9525" cy="1904"/>
            </a:xfrm>
            <a:custGeom>
              <a:avLst/>
              <a:gdLst>
                <a:gd name="connsiteX0" fmla="*/ 0 w 9525"/>
                <a:gd name="connsiteY0" fmla="*/ 1905 h 1904"/>
                <a:gd name="connsiteX1" fmla="*/ 0 w 9525"/>
                <a:gd name="connsiteY1" fmla="*/ 0 h 1904"/>
                <a:gd name="connsiteX2" fmla="*/ 0 w 952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1905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2" name="Freeform: Shape 2101">
              <a:extLst>
                <a:ext uri="{FF2B5EF4-FFF2-40B4-BE49-F238E27FC236}">
                  <a16:creationId xmlns:a16="http://schemas.microsoft.com/office/drawing/2014/main" id="{75203300-62C2-44B1-9C67-A1645E6A9A47}"/>
                </a:ext>
              </a:extLst>
            </p:cNvPr>
            <p:cNvSpPr/>
            <p:nvPr/>
          </p:nvSpPr>
          <p:spPr>
            <a:xfrm>
              <a:off x="5725151" y="4553615"/>
              <a:ext cx="2857" cy="4762"/>
            </a:xfrm>
            <a:custGeom>
              <a:avLst/>
              <a:gdLst>
                <a:gd name="connsiteX0" fmla="*/ 2857 w 2857"/>
                <a:gd name="connsiteY0" fmla="*/ 4763 h 4762"/>
                <a:gd name="connsiteX1" fmla="*/ 1905 w 2857"/>
                <a:gd name="connsiteY1" fmla="*/ 953 h 4762"/>
                <a:gd name="connsiteX2" fmla="*/ 1905 w 2857"/>
                <a:gd name="connsiteY2" fmla="*/ 0 h 4762"/>
                <a:gd name="connsiteX3" fmla="*/ 0 w 2857"/>
                <a:gd name="connsiteY3" fmla="*/ 3810 h 4762"/>
                <a:gd name="connsiteX4" fmla="*/ 2857 w 2857"/>
                <a:gd name="connsiteY4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4762">
                  <a:moveTo>
                    <a:pt x="2857" y="4763"/>
                  </a:moveTo>
                  <a:cubicBezTo>
                    <a:pt x="1905" y="4763"/>
                    <a:pt x="2857" y="1905"/>
                    <a:pt x="1905" y="953"/>
                  </a:cubicBezTo>
                  <a:lnTo>
                    <a:pt x="1905" y="0"/>
                  </a:lnTo>
                  <a:cubicBezTo>
                    <a:pt x="952" y="1905"/>
                    <a:pt x="952" y="1905"/>
                    <a:pt x="0" y="3810"/>
                  </a:cubicBezTo>
                  <a:cubicBezTo>
                    <a:pt x="1905" y="3810"/>
                    <a:pt x="1905" y="953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3" name="Freeform: Shape 2102">
              <a:extLst>
                <a:ext uri="{FF2B5EF4-FFF2-40B4-BE49-F238E27FC236}">
                  <a16:creationId xmlns:a16="http://schemas.microsoft.com/office/drawing/2014/main" id="{BDE669DB-27DD-4D8B-8B04-7D2DD026D3F7}"/>
                </a:ext>
              </a:extLst>
            </p:cNvPr>
            <p:cNvSpPr/>
            <p:nvPr/>
          </p:nvSpPr>
          <p:spPr>
            <a:xfrm>
              <a:off x="5669906" y="4691728"/>
              <a:ext cx="1904" cy="3414"/>
            </a:xfrm>
            <a:custGeom>
              <a:avLst/>
              <a:gdLst>
                <a:gd name="connsiteX0" fmla="*/ 0 w 1904"/>
                <a:gd name="connsiteY0" fmla="*/ 1905 h 3414"/>
                <a:gd name="connsiteX1" fmla="*/ 1905 w 1904"/>
                <a:gd name="connsiteY1" fmla="*/ 1905 h 3414"/>
                <a:gd name="connsiteX2" fmla="*/ 0 w 1904"/>
                <a:gd name="connsiteY2" fmla="*/ 0 h 3414"/>
                <a:gd name="connsiteX3" fmla="*/ 0 w 1904"/>
                <a:gd name="connsiteY3" fmla="*/ 1905 h 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414">
                  <a:moveTo>
                    <a:pt x="0" y="1905"/>
                  </a:moveTo>
                  <a:cubicBezTo>
                    <a:pt x="0" y="2857"/>
                    <a:pt x="1905" y="4763"/>
                    <a:pt x="1905" y="1905"/>
                  </a:cubicBezTo>
                  <a:cubicBezTo>
                    <a:pt x="953" y="2857"/>
                    <a:pt x="953" y="0"/>
                    <a:pt x="0" y="0"/>
                  </a:cubicBezTo>
                  <a:cubicBezTo>
                    <a:pt x="0" y="953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4" name="Freeform: Shape 2103">
              <a:extLst>
                <a:ext uri="{FF2B5EF4-FFF2-40B4-BE49-F238E27FC236}">
                  <a16:creationId xmlns:a16="http://schemas.microsoft.com/office/drawing/2014/main" id="{E90795B3-CA1A-4FF2-AAC9-06FEF50E2BE6}"/>
                </a:ext>
              </a:extLst>
            </p:cNvPr>
            <p:cNvSpPr/>
            <p:nvPr/>
          </p:nvSpPr>
          <p:spPr>
            <a:xfrm>
              <a:off x="5744201" y="4486793"/>
              <a:ext cx="7619" cy="6889"/>
            </a:xfrm>
            <a:custGeom>
              <a:avLst/>
              <a:gdLst>
                <a:gd name="connsiteX0" fmla="*/ 4763 w 7619"/>
                <a:gd name="connsiteY0" fmla="*/ 3957 h 6889"/>
                <a:gd name="connsiteX1" fmla="*/ 4763 w 7619"/>
                <a:gd name="connsiteY1" fmla="*/ 3957 h 6889"/>
                <a:gd name="connsiteX2" fmla="*/ 4763 w 7619"/>
                <a:gd name="connsiteY2" fmla="*/ 2052 h 6889"/>
                <a:gd name="connsiteX3" fmla="*/ 5715 w 7619"/>
                <a:gd name="connsiteY3" fmla="*/ 3957 h 6889"/>
                <a:gd name="connsiteX4" fmla="*/ 4763 w 7619"/>
                <a:gd name="connsiteY4" fmla="*/ 5862 h 6889"/>
                <a:gd name="connsiteX5" fmla="*/ 5715 w 7619"/>
                <a:gd name="connsiteY5" fmla="*/ 3005 h 6889"/>
                <a:gd name="connsiteX6" fmla="*/ 7620 w 7619"/>
                <a:gd name="connsiteY6" fmla="*/ 3005 h 6889"/>
                <a:gd name="connsiteX7" fmla="*/ 6668 w 7619"/>
                <a:gd name="connsiteY7" fmla="*/ 2052 h 6889"/>
                <a:gd name="connsiteX8" fmla="*/ 6668 w 7619"/>
                <a:gd name="connsiteY8" fmla="*/ 1100 h 6889"/>
                <a:gd name="connsiteX9" fmla="*/ 0 w 7619"/>
                <a:gd name="connsiteY9" fmla="*/ 1100 h 6889"/>
                <a:gd name="connsiteX10" fmla="*/ 952 w 7619"/>
                <a:gd name="connsiteY10" fmla="*/ 1100 h 6889"/>
                <a:gd name="connsiteX11" fmla="*/ 0 w 7619"/>
                <a:gd name="connsiteY11" fmla="*/ 3957 h 6889"/>
                <a:gd name="connsiteX12" fmla="*/ 4763 w 7619"/>
                <a:gd name="connsiteY12" fmla="*/ 3957 h 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19" h="6889">
                  <a:moveTo>
                    <a:pt x="4763" y="3957"/>
                  </a:moveTo>
                  <a:cubicBezTo>
                    <a:pt x="3810" y="3005"/>
                    <a:pt x="3810" y="3005"/>
                    <a:pt x="4763" y="3957"/>
                  </a:cubicBezTo>
                  <a:cubicBezTo>
                    <a:pt x="3810" y="2052"/>
                    <a:pt x="4763" y="2052"/>
                    <a:pt x="4763" y="2052"/>
                  </a:cubicBezTo>
                  <a:lnTo>
                    <a:pt x="5715" y="3957"/>
                  </a:lnTo>
                  <a:cubicBezTo>
                    <a:pt x="6668" y="5862"/>
                    <a:pt x="3810" y="4910"/>
                    <a:pt x="4763" y="5862"/>
                  </a:cubicBezTo>
                  <a:cubicBezTo>
                    <a:pt x="5715" y="8720"/>
                    <a:pt x="7620" y="4910"/>
                    <a:pt x="5715" y="3005"/>
                  </a:cubicBezTo>
                  <a:lnTo>
                    <a:pt x="7620" y="3005"/>
                  </a:lnTo>
                  <a:cubicBezTo>
                    <a:pt x="7620" y="3005"/>
                    <a:pt x="6668" y="2052"/>
                    <a:pt x="6668" y="2052"/>
                  </a:cubicBezTo>
                  <a:lnTo>
                    <a:pt x="6668" y="1100"/>
                  </a:lnTo>
                  <a:cubicBezTo>
                    <a:pt x="4763" y="-805"/>
                    <a:pt x="1905" y="147"/>
                    <a:pt x="0" y="1100"/>
                  </a:cubicBezTo>
                  <a:cubicBezTo>
                    <a:pt x="0" y="1100"/>
                    <a:pt x="952" y="1100"/>
                    <a:pt x="952" y="1100"/>
                  </a:cubicBezTo>
                  <a:lnTo>
                    <a:pt x="0" y="3957"/>
                  </a:lnTo>
                  <a:cubicBezTo>
                    <a:pt x="1905" y="2052"/>
                    <a:pt x="2857" y="3957"/>
                    <a:pt x="4763" y="3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5" name="Freeform: Shape 2104">
              <a:extLst>
                <a:ext uri="{FF2B5EF4-FFF2-40B4-BE49-F238E27FC236}">
                  <a16:creationId xmlns:a16="http://schemas.microsoft.com/office/drawing/2014/main" id="{EBD1E385-A5E7-4823-B64E-C954AFE9C366}"/>
                </a:ext>
              </a:extLst>
            </p:cNvPr>
            <p:cNvSpPr/>
            <p:nvPr/>
          </p:nvSpPr>
          <p:spPr>
            <a:xfrm>
              <a:off x="5712769" y="4586000"/>
              <a:ext cx="952" cy="1905"/>
            </a:xfrm>
            <a:custGeom>
              <a:avLst/>
              <a:gdLst>
                <a:gd name="connsiteX0" fmla="*/ 952 w 952"/>
                <a:gd name="connsiteY0" fmla="*/ 0 h 1905"/>
                <a:gd name="connsiteX1" fmla="*/ 0 w 952"/>
                <a:gd name="connsiteY1" fmla="*/ 953 h 1905"/>
                <a:gd name="connsiteX2" fmla="*/ 952 w 952"/>
                <a:gd name="connsiteY2" fmla="*/ 1905 h 1905"/>
                <a:gd name="connsiteX3" fmla="*/ 952 w 952"/>
                <a:gd name="connsiteY3" fmla="*/ 0 h 1905"/>
                <a:gd name="connsiteX4" fmla="*/ 952 w 952"/>
                <a:gd name="connsiteY4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1905">
                  <a:moveTo>
                    <a:pt x="952" y="0"/>
                  </a:moveTo>
                  <a:cubicBezTo>
                    <a:pt x="0" y="0"/>
                    <a:pt x="0" y="953"/>
                    <a:pt x="0" y="953"/>
                  </a:cubicBezTo>
                  <a:lnTo>
                    <a:pt x="952" y="1905"/>
                  </a:lnTo>
                  <a:cubicBezTo>
                    <a:pt x="0" y="1905"/>
                    <a:pt x="0" y="1905"/>
                    <a:pt x="952" y="0"/>
                  </a:cubicBezTo>
                  <a:cubicBezTo>
                    <a:pt x="0" y="0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6" name="Freeform: Shape 2105">
              <a:extLst>
                <a:ext uri="{FF2B5EF4-FFF2-40B4-BE49-F238E27FC236}">
                  <a16:creationId xmlns:a16="http://schemas.microsoft.com/office/drawing/2014/main" id="{0CC2C0F4-62B5-4D57-9409-901CEC8E2BA6}"/>
                </a:ext>
              </a:extLst>
            </p:cNvPr>
            <p:cNvSpPr/>
            <p:nvPr/>
          </p:nvSpPr>
          <p:spPr>
            <a:xfrm>
              <a:off x="5711816" y="4583143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953 w 952"/>
                <a:gd name="connsiteY1" fmla="*/ 2857 h 2857"/>
                <a:gd name="connsiteX2" fmla="*/ 953 w 952"/>
                <a:gd name="connsiteY2" fmla="*/ 952 h 2857"/>
                <a:gd name="connsiteX3" fmla="*/ 0 w 95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953" y="2857"/>
                  </a:lnTo>
                  <a:cubicBezTo>
                    <a:pt x="953" y="2857"/>
                    <a:pt x="953" y="1905"/>
                    <a:pt x="953" y="9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7" name="Freeform: Shape 2106">
              <a:extLst>
                <a:ext uri="{FF2B5EF4-FFF2-40B4-BE49-F238E27FC236}">
                  <a16:creationId xmlns:a16="http://schemas.microsoft.com/office/drawing/2014/main" id="{69287205-DC95-44B2-A962-42BED320C40E}"/>
                </a:ext>
              </a:extLst>
            </p:cNvPr>
            <p:cNvSpPr/>
            <p:nvPr/>
          </p:nvSpPr>
          <p:spPr>
            <a:xfrm>
              <a:off x="5713721" y="4585047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8" name="Freeform: Shape 2107">
              <a:extLst>
                <a:ext uri="{FF2B5EF4-FFF2-40B4-BE49-F238E27FC236}">
                  <a16:creationId xmlns:a16="http://schemas.microsoft.com/office/drawing/2014/main" id="{3839DC78-5FAB-4B17-B781-4C7883795FB2}"/>
                </a:ext>
              </a:extLst>
            </p:cNvPr>
            <p:cNvSpPr/>
            <p:nvPr/>
          </p:nvSpPr>
          <p:spPr>
            <a:xfrm>
              <a:off x="5673522" y="4678393"/>
              <a:ext cx="2473" cy="3383"/>
            </a:xfrm>
            <a:custGeom>
              <a:avLst/>
              <a:gdLst>
                <a:gd name="connsiteX0" fmla="*/ 2099 w 2473"/>
                <a:gd name="connsiteY0" fmla="*/ 0 h 3383"/>
                <a:gd name="connsiteX1" fmla="*/ 194 w 2473"/>
                <a:gd name="connsiteY1" fmla="*/ 2857 h 3383"/>
                <a:gd name="connsiteX2" fmla="*/ 2099 w 2473"/>
                <a:gd name="connsiteY2" fmla="*/ 0 h 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3" h="3383">
                  <a:moveTo>
                    <a:pt x="2099" y="0"/>
                  </a:moveTo>
                  <a:cubicBezTo>
                    <a:pt x="2099" y="1905"/>
                    <a:pt x="-758" y="0"/>
                    <a:pt x="194" y="2857"/>
                  </a:cubicBezTo>
                  <a:cubicBezTo>
                    <a:pt x="2099" y="4763"/>
                    <a:pt x="3052" y="952"/>
                    <a:pt x="20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9" name="Freeform: Shape 2108">
              <a:extLst>
                <a:ext uri="{FF2B5EF4-FFF2-40B4-BE49-F238E27FC236}">
                  <a16:creationId xmlns:a16="http://schemas.microsoft.com/office/drawing/2014/main" id="{545F21FF-F6FA-44D7-893D-D2A863A51DAA}"/>
                </a:ext>
              </a:extLst>
            </p:cNvPr>
            <p:cNvSpPr/>
            <p:nvPr/>
          </p:nvSpPr>
          <p:spPr>
            <a:xfrm>
              <a:off x="5726103" y="4549805"/>
              <a:ext cx="952" cy="1904"/>
            </a:xfrm>
            <a:custGeom>
              <a:avLst/>
              <a:gdLst>
                <a:gd name="connsiteX0" fmla="*/ 0 w 952"/>
                <a:gd name="connsiteY0" fmla="*/ 952 h 1904"/>
                <a:gd name="connsiteX1" fmla="*/ 953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952"/>
                  </a:moveTo>
                  <a:lnTo>
                    <a:pt x="953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0" name="Freeform: Shape 2109">
              <a:extLst>
                <a:ext uri="{FF2B5EF4-FFF2-40B4-BE49-F238E27FC236}">
                  <a16:creationId xmlns:a16="http://schemas.microsoft.com/office/drawing/2014/main" id="{C313D20C-858A-4108-869C-E8AE7C94C064}"/>
                </a:ext>
              </a:extLst>
            </p:cNvPr>
            <p:cNvSpPr/>
            <p:nvPr/>
          </p:nvSpPr>
          <p:spPr>
            <a:xfrm>
              <a:off x="5734676" y="4520278"/>
              <a:ext cx="3809" cy="5870"/>
            </a:xfrm>
            <a:custGeom>
              <a:avLst/>
              <a:gdLst>
                <a:gd name="connsiteX0" fmla="*/ 2857 w 3809"/>
                <a:gd name="connsiteY0" fmla="*/ 4763 h 5870"/>
                <a:gd name="connsiteX1" fmla="*/ 2857 w 3809"/>
                <a:gd name="connsiteY1" fmla="*/ 953 h 5870"/>
                <a:gd name="connsiteX2" fmla="*/ 2857 w 3809"/>
                <a:gd name="connsiteY2" fmla="*/ 0 h 5870"/>
                <a:gd name="connsiteX3" fmla="*/ 3810 w 3809"/>
                <a:gd name="connsiteY3" fmla="*/ 2857 h 5870"/>
                <a:gd name="connsiteX4" fmla="*/ 0 w 3809"/>
                <a:gd name="connsiteY4" fmla="*/ 5715 h 5870"/>
                <a:gd name="connsiteX5" fmla="*/ 2857 w 3809"/>
                <a:gd name="connsiteY5" fmla="*/ 476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5870">
                  <a:moveTo>
                    <a:pt x="2857" y="4763"/>
                  </a:moveTo>
                  <a:cubicBezTo>
                    <a:pt x="3810" y="3810"/>
                    <a:pt x="2857" y="953"/>
                    <a:pt x="2857" y="953"/>
                  </a:cubicBezTo>
                  <a:lnTo>
                    <a:pt x="2857" y="0"/>
                  </a:lnTo>
                  <a:lnTo>
                    <a:pt x="3810" y="2857"/>
                  </a:lnTo>
                  <a:cubicBezTo>
                    <a:pt x="2857" y="3810"/>
                    <a:pt x="952" y="3810"/>
                    <a:pt x="0" y="5715"/>
                  </a:cubicBezTo>
                  <a:cubicBezTo>
                    <a:pt x="952" y="6667"/>
                    <a:pt x="952" y="2857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1" name="Freeform: Shape 2110">
              <a:extLst>
                <a:ext uri="{FF2B5EF4-FFF2-40B4-BE49-F238E27FC236}">
                  <a16:creationId xmlns:a16="http://schemas.microsoft.com/office/drawing/2014/main" id="{AB6EE321-352E-4BC4-A80E-462D10A4983A}"/>
                </a:ext>
              </a:extLst>
            </p:cNvPr>
            <p:cNvSpPr/>
            <p:nvPr/>
          </p:nvSpPr>
          <p:spPr>
            <a:xfrm>
              <a:off x="5677526" y="4525040"/>
              <a:ext cx="103829" cy="81421"/>
            </a:xfrm>
            <a:custGeom>
              <a:avLst/>
              <a:gdLst>
                <a:gd name="connsiteX0" fmla="*/ 15240 w 103829"/>
                <a:gd name="connsiteY0" fmla="*/ 7620 h 81421"/>
                <a:gd name="connsiteX1" fmla="*/ 18097 w 103829"/>
                <a:gd name="connsiteY1" fmla="*/ 9525 h 81421"/>
                <a:gd name="connsiteX2" fmla="*/ 17145 w 103829"/>
                <a:gd name="connsiteY2" fmla="*/ 7620 h 81421"/>
                <a:gd name="connsiteX3" fmla="*/ 17145 w 103829"/>
                <a:gd name="connsiteY3" fmla="*/ 7620 h 81421"/>
                <a:gd name="connsiteX4" fmla="*/ 18097 w 103829"/>
                <a:gd name="connsiteY4" fmla="*/ 8572 h 81421"/>
                <a:gd name="connsiteX5" fmla="*/ 19050 w 103829"/>
                <a:gd name="connsiteY5" fmla="*/ 10478 h 81421"/>
                <a:gd name="connsiteX6" fmla="*/ 20955 w 103829"/>
                <a:gd name="connsiteY6" fmla="*/ 9525 h 81421"/>
                <a:gd name="connsiteX7" fmla="*/ 21907 w 103829"/>
                <a:gd name="connsiteY7" fmla="*/ 11430 h 81421"/>
                <a:gd name="connsiteX8" fmla="*/ 19050 w 103829"/>
                <a:gd name="connsiteY8" fmla="*/ 15240 h 81421"/>
                <a:gd name="connsiteX9" fmla="*/ 19050 w 103829"/>
                <a:gd name="connsiteY9" fmla="*/ 14288 h 81421"/>
                <a:gd name="connsiteX10" fmla="*/ 16193 w 103829"/>
                <a:gd name="connsiteY10" fmla="*/ 15240 h 81421"/>
                <a:gd name="connsiteX11" fmla="*/ 17145 w 103829"/>
                <a:gd name="connsiteY11" fmla="*/ 17145 h 81421"/>
                <a:gd name="connsiteX12" fmla="*/ 12382 w 103829"/>
                <a:gd name="connsiteY12" fmla="*/ 16192 h 81421"/>
                <a:gd name="connsiteX13" fmla="*/ 12382 w 103829"/>
                <a:gd name="connsiteY13" fmla="*/ 17145 h 81421"/>
                <a:gd name="connsiteX14" fmla="*/ 9525 w 103829"/>
                <a:gd name="connsiteY14" fmla="*/ 15240 h 81421"/>
                <a:gd name="connsiteX15" fmla="*/ 9525 w 103829"/>
                <a:gd name="connsiteY15" fmla="*/ 17145 h 81421"/>
                <a:gd name="connsiteX16" fmla="*/ 2857 w 103829"/>
                <a:gd name="connsiteY16" fmla="*/ 17145 h 81421"/>
                <a:gd name="connsiteX17" fmla="*/ 0 w 103829"/>
                <a:gd name="connsiteY17" fmla="*/ 20003 h 81421"/>
                <a:gd name="connsiteX18" fmla="*/ 1905 w 103829"/>
                <a:gd name="connsiteY18" fmla="*/ 22860 h 81421"/>
                <a:gd name="connsiteX19" fmla="*/ 0 w 103829"/>
                <a:gd name="connsiteY19" fmla="*/ 21907 h 81421"/>
                <a:gd name="connsiteX20" fmla="*/ 4763 w 103829"/>
                <a:gd name="connsiteY20" fmla="*/ 26670 h 81421"/>
                <a:gd name="connsiteX21" fmla="*/ 5715 w 103829"/>
                <a:gd name="connsiteY21" fmla="*/ 24765 h 81421"/>
                <a:gd name="connsiteX22" fmla="*/ 13335 w 103829"/>
                <a:gd name="connsiteY22" fmla="*/ 26670 h 81421"/>
                <a:gd name="connsiteX23" fmla="*/ 14288 w 103829"/>
                <a:gd name="connsiteY23" fmla="*/ 31432 h 81421"/>
                <a:gd name="connsiteX24" fmla="*/ 14288 w 103829"/>
                <a:gd name="connsiteY24" fmla="*/ 30480 h 81421"/>
                <a:gd name="connsiteX25" fmla="*/ 15240 w 103829"/>
                <a:gd name="connsiteY25" fmla="*/ 33338 h 81421"/>
                <a:gd name="connsiteX26" fmla="*/ 19050 w 103829"/>
                <a:gd name="connsiteY26" fmla="*/ 34290 h 81421"/>
                <a:gd name="connsiteX27" fmla="*/ 19050 w 103829"/>
                <a:gd name="connsiteY27" fmla="*/ 31432 h 81421"/>
                <a:gd name="connsiteX28" fmla="*/ 22860 w 103829"/>
                <a:gd name="connsiteY28" fmla="*/ 34290 h 81421"/>
                <a:gd name="connsiteX29" fmla="*/ 22860 w 103829"/>
                <a:gd name="connsiteY29" fmla="*/ 35242 h 81421"/>
                <a:gd name="connsiteX30" fmla="*/ 24765 w 103829"/>
                <a:gd name="connsiteY30" fmla="*/ 35242 h 81421"/>
                <a:gd name="connsiteX31" fmla="*/ 21907 w 103829"/>
                <a:gd name="connsiteY31" fmla="*/ 37147 h 81421"/>
                <a:gd name="connsiteX32" fmla="*/ 23813 w 103829"/>
                <a:gd name="connsiteY32" fmla="*/ 39053 h 81421"/>
                <a:gd name="connsiteX33" fmla="*/ 23813 w 103829"/>
                <a:gd name="connsiteY33" fmla="*/ 38100 h 81421"/>
                <a:gd name="connsiteX34" fmla="*/ 26670 w 103829"/>
                <a:gd name="connsiteY34" fmla="*/ 41910 h 81421"/>
                <a:gd name="connsiteX35" fmla="*/ 25718 w 103829"/>
                <a:gd name="connsiteY35" fmla="*/ 43815 h 81421"/>
                <a:gd name="connsiteX36" fmla="*/ 26670 w 103829"/>
                <a:gd name="connsiteY36" fmla="*/ 43815 h 81421"/>
                <a:gd name="connsiteX37" fmla="*/ 26670 w 103829"/>
                <a:gd name="connsiteY37" fmla="*/ 43815 h 81421"/>
                <a:gd name="connsiteX38" fmla="*/ 27622 w 103829"/>
                <a:gd name="connsiteY38" fmla="*/ 46672 h 81421"/>
                <a:gd name="connsiteX39" fmla="*/ 23813 w 103829"/>
                <a:gd name="connsiteY39" fmla="*/ 43815 h 81421"/>
                <a:gd name="connsiteX40" fmla="*/ 24765 w 103829"/>
                <a:gd name="connsiteY40" fmla="*/ 42863 h 81421"/>
                <a:gd name="connsiteX41" fmla="*/ 24765 w 103829"/>
                <a:gd name="connsiteY41" fmla="*/ 46672 h 81421"/>
                <a:gd name="connsiteX42" fmla="*/ 29527 w 103829"/>
                <a:gd name="connsiteY42" fmla="*/ 47625 h 81421"/>
                <a:gd name="connsiteX43" fmla="*/ 29527 w 103829"/>
                <a:gd name="connsiteY43" fmla="*/ 46672 h 81421"/>
                <a:gd name="connsiteX44" fmla="*/ 33338 w 103829"/>
                <a:gd name="connsiteY44" fmla="*/ 46672 h 81421"/>
                <a:gd name="connsiteX45" fmla="*/ 32385 w 103829"/>
                <a:gd name="connsiteY45" fmla="*/ 43815 h 81421"/>
                <a:gd name="connsiteX46" fmla="*/ 37147 w 103829"/>
                <a:gd name="connsiteY46" fmla="*/ 45720 h 81421"/>
                <a:gd name="connsiteX47" fmla="*/ 36195 w 103829"/>
                <a:gd name="connsiteY47" fmla="*/ 47625 h 81421"/>
                <a:gd name="connsiteX48" fmla="*/ 39052 w 103829"/>
                <a:gd name="connsiteY48" fmla="*/ 48578 h 81421"/>
                <a:gd name="connsiteX49" fmla="*/ 37147 w 103829"/>
                <a:gd name="connsiteY49" fmla="*/ 46672 h 81421"/>
                <a:gd name="connsiteX50" fmla="*/ 37147 w 103829"/>
                <a:gd name="connsiteY50" fmla="*/ 47625 h 81421"/>
                <a:gd name="connsiteX51" fmla="*/ 36195 w 103829"/>
                <a:gd name="connsiteY51" fmla="*/ 44767 h 81421"/>
                <a:gd name="connsiteX52" fmla="*/ 37147 w 103829"/>
                <a:gd name="connsiteY52" fmla="*/ 43815 h 81421"/>
                <a:gd name="connsiteX53" fmla="*/ 37147 w 103829"/>
                <a:gd name="connsiteY53" fmla="*/ 44767 h 81421"/>
                <a:gd name="connsiteX54" fmla="*/ 37147 w 103829"/>
                <a:gd name="connsiteY54" fmla="*/ 43815 h 81421"/>
                <a:gd name="connsiteX55" fmla="*/ 39052 w 103829"/>
                <a:gd name="connsiteY55" fmla="*/ 42863 h 81421"/>
                <a:gd name="connsiteX56" fmla="*/ 42863 w 103829"/>
                <a:gd name="connsiteY56" fmla="*/ 44767 h 81421"/>
                <a:gd name="connsiteX57" fmla="*/ 42863 w 103829"/>
                <a:gd name="connsiteY57" fmla="*/ 46672 h 81421"/>
                <a:gd name="connsiteX58" fmla="*/ 45720 w 103829"/>
                <a:gd name="connsiteY58" fmla="*/ 48578 h 81421"/>
                <a:gd name="connsiteX59" fmla="*/ 49530 w 103829"/>
                <a:gd name="connsiteY59" fmla="*/ 44767 h 81421"/>
                <a:gd name="connsiteX60" fmla="*/ 50482 w 103829"/>
                <a:gd name="connsiteY60" fmla="*/ 48578 h 81421"/>
                <a:gd name="connsiteX61" fmla="*/ 48577 w 103829"/>
                <a:gd name="connsiteY61" fmla="*/ 47625 h 81421"/>
                <a:gd name="connsiteX62" fmla="*/ 44768 w 103829"/>
                <a:gd name="connsiteY62" fmla="*/ 48578 h 81421"/>
                <a:gd name="connsiteX63" fmla="*/ 44768 w 103829"/>
                <a:gd name="connsiteY63" fmla="*/ 50482 h 81421"/>
                <a:gd name="connsiteX64" fmla="*/ 40005 w 103829"/>
                <a:gd name="connsiteY64" fmla="*/ 48578 h 81421"/>
                <a:gd name="connsiteX65" fmla="*/ 40005 w 103829"/>
                <a:gd name="connsiteY65" fmla="*/ 52388 h 81421"/>
                <a:gd name="connsiteX66" fmla="*/ 41910 w 103829"/>
                <a:gd name="connsiteY66" fmla="*/ 53340 h 81421"/>
                <a:gd name="connsiteX67" fmla="*/ 41910 w 103829"/>
                <a:gd name="connsiteY67" fmla="*/ 52388 h 81421"/>
                <a:gd name="connsiteX68" fmla="*/ 43815 w 103829"/>
                <a:gd name="connsiteY68" fmla="*/ 53340 h 81421"/>
                <a:gd name="connsiteX69" fmla="*/ 42863 w 103829"/>
                <a:gd name="connsiteY69" fmla="*/ 51435 h 81421"/>
                <a:gd name="connsiteX70" fmla="*/ 44768 w 103829"/>
                <a:gd name="connsiteY70" fmla="*/ 52388 h 81421"/>
                <a:gd name="connsiteX71" fmla="*/ 44768 w 103829"/>
                <a:gd name="connsiteY71" fmla="*/ 50482 h 81421"/>
                <a:gd name="connsiteX72" fmla="*/ 45720 w 103829"/>
                <a:gd name="connsiteY72" fmla="*/ 53340 h 81421"/>
                <a:gd name="connsiteX73" fmla="*/ 46672 w 103829"/>
                <a:gd name="connsiteY73" fmla="*/ 50482 h 81421"/>
                <a:gd name="connsiteX74" fmla="*/ 48577 w 103829"/>
                <a:gd name="connsiteY74" fmla="*/ 53340 h 81421"/>
                <a:gd name="connsiteX75" fmla="*/ 48577 w 103829"/>
                <a:gd name="connsiteY75" fmla="*/ 52388 h 81421"/>
                <a:gd name="connsiteX76" fmla="*/ 52388 w 103829"/>
                <a:gd name="connsiteY76" fmla="*/ 55245 h 81421"/>
                <a:gd name="connsiteX77" fmla="*/ 49530 w 103829"/>
                <a:gd name="connsiteY77" fmla="*/ 54292 h 81421"/>
                <a:gd name="connsiteX78" fmla="*/ 49530 w 103829"/>
                <a:gd name="connsiteY78" fmla="*/ 57150 h 81421"/>
                <a:gd name="connsiteX79" fmla="*/ 48577 w 103829"/>
                <a:gd name="connsiteY79" fmla="*/ 56197 h 81421"/>
                <a:gd name="connsiteX80" fmla="*/ 47625 w 103829"/>
                <a:gd name="connsiteY80" fmla="*/ 60007 h 81421"/>
                <a:gd name="connsiteX81" fmla="*/ 49530 w 103829"/>
                <a:gd name="connsiteY81" fmla="*/ 58103 h 81421"/>
                <a:gd name="connsiteX82" fmla="*/ 51435 w 103829"/>
                <a:gd name="connsiteY82" fmla="*/ 60960 h 81421"/>
                <a:gd name="connsiteX83" fmla="*/ 52388 w 103829"/>
                <a:gd name="connsiteY83" fmla="*/ 58103 h 81421"/>
                <a:gd name="connsiteX84" fmla="*/ 56197 w 103829"/>
                <a:gd name="connsiteY84" fmla="*/ 58103 h 81421"/>
                <a:gd name="connsiteX85" fmla="*/ 57150 w 103829"/>
                <a:gd name="connsiteY85" fmla="*/ 59055 h 81421"/>
                <a:gd name="connsiteX86" fmla="*/ 57150 w 103829"/>
                <a:gd name="connsiteY86" fmla="*/ 59055 h 81421"/>
                <a:gd name="connsiteX87" fmla="*/ 57150 w 103829"/>
                <a:gd name="connsiteY87" fmla="*/ 59055 h 81421"/>
                <a:gd name="connsiteX88" fmla="*/ 57150 w 103829"/>
                <a:gd name="connsiteY88" fmla="*/ 57150 h 81421"/>
                <a:gd name="connsiteX89" fmla="*/ 57150 w 103829"/>
                <a:gd name="connsiteY89" fmla="*/ 57150 h 81421"/>
                <a:gd name="connsiteX90" fmla="*/ 59055 w 103829"/>
                <a:gd name="connsiteY90" fmla="*/ 59055 h 81421"/>
                <a:gd name="connsiteX91" fmla="*/ 62865 w 103829"/>
                <a:gd name="connsiteY91" fmla="*/ 60007 h 81421"/>
                <a:gd name="connsiteX92" fmla="*/ 63818 w 103829"/>
                <a:gd name="connsiteY92" fmla="*/ 57150 h 81421"/>
                <a:gd name="connsiteX93" fmla="*/ 65722 w 103829"/>
                <a:gd name="connsiteY93" fmla="*/ 58103 h 81421"/>
                <a:gd name="connsiteX94" fmla="*/ 64770 w 103829"/>
                <a:gd name="connsiteY94" fmla="*/ 57150 h 81421"/>
                <a:gd name="connsiteX95" fmla="*/ 65722 w 103829"/>
                <a:gd name="connsiteY95" fmla="*/ 54292 h 81421"/>
                <a:gd name="connsiteX96" fmla="*/ 66675 w 103829"/>
                <a:gd name="connsiteY96" fmla="*/ 54292 h 81421"/>
                <a:gd name="connsiteX97" fmla="*/ 67627 w 103829"/>
                <a:gd name="connsiteY97" fmla="*/ 55245 h 81421"/>
                <a:gd name="connsiteX98" fmla="*/ 66675 w 103829"/>
                <a:gd name="connsiteY98" fmla="*/ 54292 h 81421"/>
                <a:gd name="connsiteX99" fmla="*/ 66675 w 103829"/>
                <a:gd name="connsiteY99" fmla="*/ 54292 h 81421"/>
                <a:gd name="connsiteX100" fmla="*/ 66675 w 103829"/>
                <a:gd name="connsiteY100" fmla="*/ 56197 h 81421"/>
                <a:gd name="connsiteX101" fmla="*/ 65722 w 103829"/>
                <a:gd name="connsiteY101" fmla="*/ 56197 h 81421"/>
                <a:gd name="connsiteX102" fmla="*/ 65722 w 103829"/>
                <a:gd name="connsiteY102" fmla="*/ 60007 h 81421"/>
                <a:gd name="connsiteX103" fmla="*/ 62865 w 103829"/>
                <a:gd name="connsiteY103" fmla="*/ 61913 h 81421"/>
                <a:gd name="connsiteX104" fmla="*/ 63818 w 103829"/>
                <a:gd name="connsiteY104" fmla="*/ 61913 h 81421"/>
                <a:gd name="connsiteX105" fmla="*/ 62865 w 103829"/>
                <a:gd name="connsiteY105" fmla="*/ 64770 h 81421"/>
                <a:gd name="connsiteX106" fmla="*/ 64770 w 103829"/>
                <a:gd name="connsiteY106" fmla="*/ 66675 h 81421"/>
                <a:gd name="connsiteX107" fmla="*/ 68580 w 103829"/>
                <a:gd name="connsiteY107" fmla="*/ 63817 h 81421"/>
                <a:gd name="connsiteX108" fmla="*/ 69532 w 103829"/>
                <a:gd name="connsiteY108" fmla="*/ 68580 h 81421"/>
                <a:gd name="connsiteX109" fmla="*/ 70485 w 103829"/>
                <a:gd name="connsiteY109" fmla="*/ 65722 h 81421"/>
                <a:gd name="connsiteX110" fmla="*/ 71438 w 103829"/>
                <a:gd name="connsiteY110" fmla="*/ 67628 h 81421"/>
                <a:gd name="connsiteX111" fmla="*/ 71438 w 103829"/>
                <a:gd name="connsiteY111" fmla="*/ 65722 h 81421"/>
                <a:gd name="connsiteX112" fmla="*/ 71438 w 103829"/>
                <a:gd name="connsiteY112" fmla="*/ 65722 h 81421"/>
                <a:gd name="connsiteX113" fmla="*/ 75247 w 103829"/>
                <a:gd name="connsiteY113" fmla="*/ 67628 h 81421"/>
                <a:gd name="connsiteX114" fmla="*/ 75247 w 103829"/>
                <a:gd name="connsiteY114" fmla="*/ 68580 h 81421"/>
                <a:gd name="connsiteX115" fmla="*/ 80963 w 103829"/>
                <a:gd name="connsiteY115" fmla="*/ 70485 h 81421"/>
                <a:gd name="connsiteX116" fmla="*/ 79057 w 103829"/>
                <a:gd name="connsiteY116" fmla="*/ 64770 h 81421"/>
                <a:gd name="connsiteX117" fmla="*/ 83820 w 103829"/>
                <a:gd name="connsiteY117" fmla="*/ 65722 h 81421"/>
                <a:gd name="connsiteX118" fmla="*/ 83820 w 103829"/>
                <a:gd name="connsiteY118" fmla="*/ 61913 h 81421"/>
                <a:gd name="connsiteX119" fmla="*/ 85725 w 103829"/>
                <a:gd name="connsiteY119" fmla="*/ 65722 h 81421"/>
                <a:gd name="connsiteX120" fmla="*/ 88582 w 103829"/>
                <a:gd name="connsiteY120" fmla="*/ 64770 h 81421"/>
                <a:gd name="connsiteX121" fmla="*/ 86677 w 103829"/>
                <a:gd name="connsiteY121" fmla="*/ 66675 h 81421"/>
                <a:gd name="connsiteX122" fmla="*/ 90488 w 103829"/>
                <a:gd name="connsiteY122" fmla="*/ 79057 h 81421"/>
                <a:gd name="connsiteX123" fmla="*/ 89535 w 103829"/>
                <a:gd name="connsiteY123" fmla="*/ 80963 h 81421"/>
                <a:gd name="connsiteX124" fmla="*/ 91440 w 103829"/>
                <a:gd name="connsiteY124" fmla="*/ 80010 h 81421"/>
                <a:gd name="connsiteX125" fmla="*/ 91440 w 103829"/>
                <a:gd name="connsiteY125" fmla="*/ 79057 h 81421"/>
                <a:gd name="connsiteX126" fmla="*/ 94297 w 103829"/>
                <a:gd name="connsiteY126" fmla="*/ 80010 h 81421"/>
                <a:gd name="connsiteX127" fmla="*/ 100013 w 103829"/>
                <a:gd name="connsiteY127" fmla="*/ 69532 h 81421"/>
                <a:gd name="connsiteX128" fmla="*/ 100013 w 103829"/>
                <a:gd name="connsiteY128" fmla="*/ 65722 h 81421"/>
                <a:gd name="connsiteX129" fmla="*/ 97155 w 103829"/>
                <a:gd name="connsiteY129" fmla="*/ 62865 h 81421"/>
                <a:gd name="connsiteX130" fmla="*/ 88582 w 103829"/>
                <a:gd name="connsiteY130" fmla="*/ 62865 h 81421"/>
                <a:gd name="connsiteX131" fmla="*/ 87630 w 103829"/>
                <a:gd name="connsiteY131" fmla="*/ 62865 h 81421"/>
                <a:gd name="connsiteX132" fmla="*/ 87630 w 103829"/>
                <a:gd name="connsiteY132" fmla="*/ 61913 h 81421"/>
                <a:gd name="connsiteX133" fmla="*/ 83820 w 103829"/>
                <a:gd name="connsiteY133" fmla="*/ 61913 h 81421"/>
                <a:gd name="connsiteX134" fmla="*/ 84772 w 103829"/>
                <a:gd name="connsiteY134" fmla="*/ 59055 h 81421"/>
                <a:gd name="connsiteX135" fmla="*/ 85725 w 103829"/>
                <a:gd name="connsiteY135" fmla="*/ 60007 h 81421"/>
                <a:gd name="connsiteX136" fmla="*/ 86677 w 103829"/>
                <a:gd name="connsiteY136" fmla="*/ 55245 h 81421"/>
                <a:gd name="connsiteX137" fmla="*/ 90488 w 103829"/>
                <a:gd name="connsiteY137" fmla="*/ 55245 h 81421"/>
                <a:gd name="connsiteX138" fmla="*/ 89535 w 103829"/>
                <a:gd name="connsiteY138" fmla="*/ 54292 h 81421"/>
                <a:gd name="connsiteX139" fmla="*/ 89535 w 103829"/>
                <a:gd name="connsiteY139" fmla="*/ 52388 h 81421"/>
                <a:gd name="connsiteX140" fmla="*/ 86677 w 103829"/>
                <a:gd name="connsiteY140" fmla="*/ 51435 h 81421"/>
                <a:gd name="connsiteX141" fmla="*/ 86677 w 103829"/>
                <a:gd name="connsiteY141" fmla="*/ 50482 h 81421"/>
                <a:gd name="connsiteX142" fmla="*/ 84772 w 103829"/>
                <a:gd name="connsiteY142" fmla="*/ 50482 h 81421"/>
                <a:gd name="connsiteX143" fmla="*/ 82868 w 103829"/>
                <a:gd name="connsiteY143" fmla="*/ 46672 h 81421"/>
                <a:gd name="connsiteX144" fmla="*/ 80963 w 103829"/>
                <a:gd name="connsiteY144" fmla="*/ 50482 h 81421"/>
                <a:gd name="connsiteX145" fmla="*/ 80010 w 103829"/>
                <a:gd name="connsiteY145" fmla="*/ 48578 h 81421"/>
                <a:gd name="connsiteX146" fmla="*/ 80963 w 103829"/>
                <a:gd name="connsiteY146" fmla="*/ 48578 h 81421"/>
                <a:gd name="connsiteX147" fmla="*/ 79057 w 103829"/>
                <a:gd name="connsiteY147" fmla="*/ 43815 h 81421"/>
                <a:gd name="connsiteX148" fmla="*/ 78105 w 103829"/>
                <a:gd name="connsiteY148" fmla="*/ 50482 h 81421"/>
                <a:gd name="connsiteX149" fmla="*/ 80010 w 103829"/>
                <a:gd name="connsiteY149" fmla="*/ 51435 h 81421"/>
                <a:gd name="connsiteX150" fmla="*/ 78105 w 103829"/>
                <a:gd name="connsiteY150" fmla="*/ 54292 h 81421"/>
                <a:gd name="connsiteX151" fmla="*/ 76200 w 103829"/>
                <a:gd name="connsiteY151" fmla="*/ 49530 h 81421"/>
                <a:gd name="connsiteX152" fmla="*/ 76200 w 103829"/>
                <a:gd name="connsiteY152" fmla="*/ 50482 h 81421"/>
                <a:gd name="connsiteX153" fmla="*/ 73343 w 103829"/>
                <a:gd name="connsiteY153" fmla="*/ 47625 h 81421"/>
                <a:gd name="connsiteX154" fmla="*/ 73343 w 103829"/>
                <a:gd name="connsiteY154" fmla="*/ 49530 h 81421"/>
                <a:gd name="connsiteX155" fmla="*/ 70485 w 103829"/>
                <a:gd name="connsiteY155" fmla="*/ 46672 h 81421"/>
                <a:gd name="connsiteX156" fmla="*/ 70485 w 103829"/>
                <a:gd name="connsiteY156" fmla="*/ 46672 h 81421"/>
                <a:gd name="connsiteX157" fmla="*/ 69532 w 103829"/>
                <a:gd name="connsiteY157" fmla="*/ 44767 h 81421"/>
                <a:gd name="connsiteX158" fmla="*/ 67627 w 103829"/>
                <a:gd name="connsiteY158" fmla="*/ 45720 h 81421"/>
                <a:gd name="connsiteX159" fmla="*/ 69532 w 103829"/>
                <a:gd name="connsiteY159" fmla="*/ 41910 h 81421"/>
                <a:gd name="connsiteX160" fmla="*/ 69532 w 103829"/>
                <a:gd name="connsiteY160" fmla="*/ 41910 h 81421"/>
                <a:gd name="connsiteX161" fmla="*/ 69532 w 103829"/>
                <a:gd name="connsiteY161" fmla="*/ 41910 h 81421"/>
                <a:gd name="connsiteX162" fmla="*/ 60007 w 103829"/>
                <a:gd name="connsiteY162" fmla="*/ 36195 h 81421"/>
                <a:gd name="connsiteX163" fmla="*/ 53340 w 103829"/>
                <a:gd name="connsiteY163" fmla="*/ 39053 h 81421"/>
                <a:gd name="connsiteX164" fmla="*/ 53340 w 103829"/>
                <a:gd name="connsiteY164" fmla="*/ 39053 h 81421"/>
                <a:gd name="connsiteX165" fmla="*/ 53340 w 103829"/>
                <a:gd name="connsiteY165" fmla="*/ 37147 h 81421"/>
                <a:gd name="connsiteX166" fmla="*/ 53340 w 103829"/>
                <a:gd name="connsiteY166" fmla="*/ 38100 h 81421"/>
                <a:gd name="connsiteX167" fmla="*/ 45720 w 103829"/>
                <a:gd name="connsiteY167" fmla="*/ 33338 h 81421"/>
                <a:gd name="connsiteX168" fmla="*/ 46672 w 103829"/>
                <a:gd name="connsiteY168" fmla="*/ 32385 h 81421"/>
                <a:gd name="connsiteX169" fmla="*/ 43815 w 103829"/>
                <a:gd name="connsiteY169" fmla="*/ 31432 h 81421"/>
                <a:gd name="connsiteX170" fmla="*/ 43815 w 103829"/>
                <a:gd name="connsiteY170" fmla="*/ 31432 h 81421"/>
                <a:gd name="connsiteX171" fmla="*/ 42863 w 103829"/>
                <a:gd name="connsiteY171" fmla="*/ 33338 h 81421"/>
                <a:gd name="connsiteX172" fmla="*/ 41910 w 103829"/>
                <a:gd name="connsiteY172" fmla="*/ 34290 h 81421"/>
                <a:gd name="connsiteX173" fmla="*/ 41910 w 103829"/>
                <a:gd name="connsiteY173" fmla="*/ 31432 h 81421"/>
                <a:gd name="connsiteX174" fmla="*/ 42863 w 103829"/>
                <a:gd name="connsiteY174" fmla="*/ 31432 h 81421"/>
                <a:gd name="connsiteX175" fmla="*/ 42863 w 103829"/>
                <a:gd name="connsiteY175" fmla="*/ 30480 h 81421"/>
                <a:gd name="connsiteX176" fmla="*/ 44768 w 103829"/>
                <a:gd name="connsiteY176" fmla="*/ 29528 h 81421"/>
                <a:gd name="connsiteX177" fmla="*/ 43815 w 103829"/>
                <a:gd name="connsiteY177" fmla="*/ 27622 h 81421"/>
                <a:gd name="connsiteX178" fmla="*/ 44768 w 103829"/>
                <a:gd name="connsiteY178" fmla="*/ 29528 h 81421"/>
                <a:gd name="connsiteX179" fmla="*/ 47625 w 103829"/>
                <a:gd name="connsiteY179" fmla="*/ 28575 h 81421"/>
                <a:gd name="connsiteX180" fmla="*/ 42863 w 103829"/>
                <a:gd name="connsiteY180" fmla="*/ 23813 h 81421"/>
                <a:gd name="connsiteX181" fmla="*/ 39052 w 103829"/>
                <a:gd name="connsiteY181" fmla="*/ 23813 h 81421"/>
                <a:gd name="connsiteX182" fmla="*/ 37147 w 103829"/>
                <a:gd name="connsiteY182" fmla="*/ 20955 h 81421"/>
                <a:gd name="connsiteX183" fmla="*/ 39052 w 103829"/>
                <a:gd name="connsiteY183" fmla="*/ 21907 h 81421"/>
                <a:gd name="connsiteX184" fmla="*/ 38100 w 103829"/>
                <a:gd name="connsiteY184" fmla="*/ 20955 h 81421"/>
                <a:gd name="connsiteX185" fmla="*/ 43815 w 103829"/>
                <a:gd name="connsiteY185" fmla="*/ 14288 h 81421"/>
                <a:gd name="connsiteX186" fmla="*/ 46672 w 103829"/>
                <a:gd name="connsiteY186" fmla="*/ 18097 h 81421"/>
                <a:gd name="connsiteX187" fmla="*/ 46672 w 103829"/>
                <a:gd name="connsiteY187" fmla="*/ 16192 h 81421"/>
                <a:gd name="connsiteX188" fmla="*/ 48577 w 103829"/>
                <a:gd name="connsiteY188" fmla="*/ 17145 h 81421"/>
                <a:gd name="connsiteX189" fmla="*/ 48577 w 103829"/>
                <a:gd name="connsiteY189" fmla="*/ 16192 h 81421"/>
                <a:gd name="connsiteX190" fmla="*/ 49530 w 103829"/>
                <a:gd name="connsiteY190" fmla="*/ 16192 h 81421"/>
                <a:gd name="connsiteX191" fmla="*/ 49530 w 103829"/>
                <a:gd name="connsiteY191" fmla="*/ 20003 h 81421"/>
                <a:gd name="connsiteX192" fmla="*/ 51435 w 103829"/>
                <a:gd name="connsiteY192" fmla="*/ 20003 h 81421"/>
                <a:gd name="connsiteX193" fmla="*/ 53340 w 103829"/>
                <a:gd name="connsiteY193" fmla="*/ 26670 h 81421"/>
                <a:gd name="connsiteX194" fmla="*/ 51435 w 103829"/>
                <a:gd name="connsiteY194" fmla="*/ 25717 h 81421"/>
                <a:gd name="connsiteX195" fmla="*/ 51435 w 103829"/>
                <a:gd name="connsiteY195" fmla="*/ 27622 h 81421"/>
                <a:gd name="connsiteX196" fmla="*/ 51435 w 103829"/>
                <a:gd name="connsiteY196" fmla="*/ 26670 h 81421"/>
                <a:gd name="connsiteX197" fmla="*/ 54293 w 103829"/>
                <a:gd name="connsiteY197" fmla="*/ 34290 h 81421"/>
                <a:gd name="connsiteX198" fmla="*/ 58102 w 103829"/>
                <a:gd name="connsiteY198" fmla="*/ 29528 h 81421"/>
                <a:gd name="connsiteX199" fmla="*/ 59055 w 103829"/>
                <a:gd name="connsiteY199" fmla="*/ 31432 h 81421"/>
                <a:gd name="connsiteX200" fmla="*/ 58102 w 103829"/>
                <a:gd name="connsiteY200" fmla="*/ 29528 h 81421"/>
                <a:gd name="connsiteX201" fmla="*/ 60007 w 103829"/>
                <a:gd name="connsiteY201" fmla="*/ 29528 h 81421"/>
                <a:gd name="connsiteX202" fmla="*/ 60960 w 103829"/>
                <a:gd name="connsiteY202" fmla="*/ 29528 h 81421"/>
                <a:gd name="connsiteX203" fmla="*/ 60960 w 103829"/>
                <a:gd name="connsiteY203" fmla="*/ 29528 h 81421"/>
                <a:gd name="connsiteX204" fmla="*/ 61913 w 103829"/>
                <a:gd name="connsiteY204" fmla="*/ 29528 h 81421"/>
                <a:gd name="connsiteX205" fmla="*/ 61913 w 103829"/>
                <a:gd name="connsiteY205" fmla="*/ 29528 h 81421"/>
                <a:gd name="connsiteX206" fmla="*/ 65722 w 103829"/>
                <a:gd name="connsiteY206" fmla="*/ 29528 h 81421"/>
                <a:gd name="connsiteX207" fmla="*/ 72390 w 103829"/>
                <a:gd name="connsiteY207" fmla="*/ 20955 h 81421"/>
                <a:gd name="connsiteX208" fmla="*/ 70485 w 103829"/>
                <a:gd name="connsiteY208" fmla="*/ 19050 h 81421"/>
                <a:gd name="connsiteX209" fmla="*/ 71438 w 103829"/>
                <a:gd name="connsiteY209" fmla="*/ 20003 h 81421"/>
                <a:gd name="connsiteX210" fmla="*/ 74295 w 103829"/>
                <a:gd name="connsiteY210" fmla="*/ 17145 h 81421"/>
                <a:gd name="connsiteX211" fmla="*/ 70485 w 103829"/>
                <a:gd name="connsiteY211" fmla="*/ 17145 h 81421"/>
                <a:gd name="connsiteX212" fmla="*/ 69532 w 103829"/>
                <a:gd name="connsiteY212" fmla="*/ 15240 h 81421"/>
                <a:gd name="connsiteX213" fmla="*/ 68580 w 103829"/>
                <a:gd name="connsiteY213" fmla="*/ 18097 h 81421"/>
                <a:gd name="connsiteX214" fmla="*/ 63818 w 103829"/>
                <a:gd name="connsiteY214" fmla="*/ 16192 h 81421"/>
                <a:gd name="connsiteX215" fmla="*/ 62865 w 103829"/>
                <a:gd name="connsiteY215" fmla="*/ 15240 h 81421"/>
                <a:gd name="connsiteX216" fmla="*/ 62865 w 103829"/>
                <a:gd name="connsiteY216" fmla="*/ 16192 h 81421"/>
                <a:gd name="connsiteX217" fmla="*/ 59055 w 103829"/>
                <a:gd name="connsiteY217" fmla="*/ 16192 h 81421"/>
                <a:gd name="connsiteX218" fmla="*/ 59055 w 103829"/>
                <a:gd name="connsiteY218" fmla="*/ 15240 h 81421"/>
                <a:gd name="connsiteX219" fmla="*/ 57150 w 103829"/>
                <a:gd name="connsiteY219" fmla="*/ 14288 h 81421"/>
                <a:gd name="connsiteX220" fmla="*/ 57150 w 103829"/>
                <a:gd name="connsiteY220" fmla="*/ 16192 h 81421"/>
                <a:gd name="connsiteX221" fmla="*/ 57150 w 103829"/>
                <a:gd name="connsiteY221" fmla="*/ 16192 h 81421"/>
                <a:gd name="connsiteX222" fmla="*/ 57150 w 103829"/>
                <a:gd name="connsiteY222" fmla="*/ 16192 h 81421"/>
                <a:gd name="connsiteX223" fmla="*/ 55245 w 103829"/>
                <a:gd name="connsiteY223" fmla="*/ 15240 h 81421"/>
                <a:gd name="connsiteX224" fmla="*/ 56197 w 103829"/>
                <a:gd name="connsiteY224" fmla="*/ 16192 h 81421"/>
                <a:gd name="connsiteX225" fmla="*/ 50482 w 103829"/>
                <a:gd name="connsiteY225" fmla="*/ 19050 h 81421"/>
                <a:gd name="connsiteX226" fmla="*/ 50482 w 103829"/>
                <a:gd name="connsiteY226" fmla="*/ 16192 h 81421"/>
                <a:gd name="connsiteX227" fmla="*/ 51435 w 103829"/>
                <a:gd name="connsiteY227" fmla="*/ 17145 h 81421"/>
                <a:gd name="connsiteX228" fmla="*/ 51435 w 103829"/>
                <a:gd name="connsiteY228" fmla="*/ 15240 h 81421"/>
                <a:gd name="connsiteX229" fmla="*/ 53340 w 103829"/>
                <a:gd name="connsiteY229" fmla="*/ 15240 h 81421"/>
                <a:gd name="connsiteX230" fmla="*/ 51435 w 103829"/>
                <a:gd name="connsiteY230" fmla="*/ 14288 h 81421"/>
                <a:gd name="connsiteX231" fmla="*/ 51435 w 103829"/>
                <a:gd name="connsiteY231" fmla="*/ 12382 h 81421"/>
                <a:gd name="connsiteX232" fmla="*/ 42863 w 103829"/>
                <a:gd name="connsiteY232" fmla="*/ 12382 h 81421"/>
                <a:gd name="connsiteX233" fmla="*/ 42863 w 103829"/>
                <a:gd name="connsiteY233" fmla="*/ 13335 h 81421"/>
                <a:gd name="connsiteX234" fmla="*/ 41910 w 103829"/>
                <a:gd name="connsiteY234" fmla="*/ 11430 h 81421"/>
                <a:gd name="connsiteX235" fmla="*/ 42863 w 103829"/>
                <a:gd name="connsiteY235" fmla="*/ 11430 h 81421"/>
                <a:gd name="connsiteX236" fmla="*/ 40957 w 103829"/>
                <a:gd name="connsiteY236" fmla="*/ 11430 h 81421"/>
                <a:gd name="connsiteX237" fmla="*/ 40005 w 103829"/>
                <a:gd name="connsiteY237" fmla="*/ 11430 h 81421"/>
                <a:gd name="connsiteX238" fmla="*/ 38100 w 103829"/>
                <a:gd name="connsiteY238" fmla="*/ 8572 h 81421"/>
                <a:gd name="connsiteX239" fmla="*/ 35243 w 103829"/>
                <a:gd name="connsiteY239" fmla="*/ 4763 h 81421"/>
                <a:gd name="connsiteX240" fmla="*/ 35243 w 103829"/>
                <a:gd name="connsiteY240" fmla="*/ 5715 h 81421"/>
                <a:gd name="connsiteX241" fmla="*/ 31432 w 103829"/>
                <a:gd name="connsiteY241" fmla="*/ 4763 h 81421"/>
                <a:gd name="connsiteX242" fmla="*/ 31432 w 103829"/>
                <a:gd name="connsiteY242" fmla="*/ 7620 h 81421"/>
                <a:gd name="connsiteX243" fmla="*/ 30480 w 103829"/>
                <a:gd name="connsiteY243" fmla="*/ 8572 h 81421"/>
                <a:gd name="connsiteX244" fmla="*/ 30480 w 103829"/>
                <a:gd name="connsiteY244" fmla="*/ 7620 h 81421"/>
                <a:gd name="connsiteX245" fmla="*/ 31432 w 103829"/>
                <a:gd name="connsiteY245" fmla="*/ 7620 h 81421"/>
                <a:gd name="connsiteX246" fmla="*/ 30480 w 103829"/>
                <a:gd name="connsiteY246" fmla="*/ 5715 h 81421"/>
                <a:gd name="connsiteX247" fmla="*/ 30480 w 103829"/>
                <a:gd name="connsiteY247" fmla="*/ 4763 h 81421"/>
                <a:gd name="connsiteX248" fmla="*/ 29527 w 103829"/>
                <a:gd name="connsiteY248" fmla="*/ 5715 h 81421"/>
                <a:gd name="connsiteX249" fmla="*/ 28575 w 103829"/>
                <a:gd name="connsiteY249" fmla="*/ 5715 h 81421"/>
                <a:gd name="connsiteX250" fmla="*/ 26670 w 103829"/>
                <a:gd name="connsiteY250" fmla="*/ 4763 h 81421"/>
                <a:gd name="connsiteX251" fmla="*/ 26670 w 103829"/>
                <a:gd name="connsiteY251" fmla="*/ 5715 h 81421"/>
                <a:gd name="connsiteX252" fmla="*/ 22860 w 103829"/>
                <a:gd name="connsiteY252" fmla="*/ 6667 h 81421"/>
                <a:gd name="connsiteX253" fmla="*/ 22860 w 103829"/>
                <a:gd name="connsiteY253" fmla="*/ 6667 h 81421"/>
                <a:gd name="connsiteX254" fmla="*/ 22860 w 103829"/>
                <a:gd name="connsiteY254" fmla="*/ 5715 h 81421"/>
                <a:gd name="connsiteX255" fmla="*/ 20955 w 103829"/>
                <a:gd name="connsiteY255" fmla="*/ 5715 h 81421"/>
                <a:gd name="connsiteX256" fmla="*/ 21907 w 103829"/>
                <a:gd name="connsiteY256" fmla="*/ 7620 h 81421"/>
                <a:gd name="connsiteX257" fmla="*/ 17145 w 103829"/>
                <a:gd name="connsiteY257" fmla="*/ 5715 h 81421"/>
                <a:gd name="connsiteX258" fmla="*/ 17145 w 103829"/>
                <a:gd name="connsiteY258" fmla="*/ 5715 h 81421"/>
                <a:gd name="connsiteX259" fmla="*/ 16193 w 103829"/>
                <a:gd name="connsiteY259" fmla="*/ 5715 h 81421"/>
                <a:gd name="connsiteX260" fmla="*/ 16193 w 103829"/>
                <a:gd name="connsiteY260" fmla="*/ 5715 h 81421"/>
                <a:gd name="connsiteX261" fmla="*/ 14288 w 103829"/>
                <a:gd name="connsiteY261" fmla="*/ 3810 h 81421"/>
                <a:gd name="connsiteX262" fmla="*/ 17145 w 103829"/>
                <a:gd name="connsiteY262" fmla="*/ 3810 h 81421"/>
                <a:gd name="connsiteX263" fmla="*/ 17145 w 103829"/>
                <a:gd name="connsiteY263" fmla="*/ 1905 h 81421"/>
                <a:gd name="connsiteX264" fmla="*/ 13335 w 103829"/>
                <a:gd name="connsiteY264" fmla="*/ 0 h 81421"/>
                <a:gd name="connsiteX265" fmla="*/ 12382 w 103829"/>
                <a:gd name="connsiteY265" fmla="*/ 3810 h 81421"/>
                <a:gd name="connsiteX266" fmla="*/ 13335 w 103829"/>
                <a:gd name="connsiteY266" fmla="*/ 3810 h 81421"/>
                <a:gd name="connsiteX267" fmla="*/ 12382 w 103829"/>
                <a:gd name="connsiteY267" fmla="*/ 5715 h 81421"/>
                <a:gd name="connsiteX268" fmla="*/ 13335 w 103829"/>
                <a:gd name="connsiteY268" fmla="*/ 5715 h 81421"/>
                <a:gd name="connsiteX269" fmla="*/ 13335 w 103829"/>
                <a:gd name="connsiteY269" fmla="*/ 5715 h 81421"/>
                <a:gd name="connsiteX270" fmla="*/ 7620 w 103829"/>
                <a:gd name="connsiteY270" fmla="*/ 7620 h 81421"/>
                <a:gd name="connsiteX271" fmla="*/ 15240 w 103829"/>
                <a:gd name="connsiteY271" fmla="*/ 7620 h 81421"/>
                <a:gd name="connsiteX272" fmla="*/ 60007 w 103829"/>
                <a:gd name="connsiteY272" fmla="*/ 55245 h 81421"/>
                <a:gd name="connsiteX273" fmla="*/ 60007 w 103829"/>
                <a:gd name="connsiteY273" fmla="*/ 55245 h 81421"/>
                <a:gd name="connsiteX274" fmla="*/ 60007 w 103829"/>
                <a:gd name="connsiteY274" fmla="*/ 55245 h 81421"/>
                <a:gd name="connsiteX275" fmla="*/ 60007 w 103829"/>
                <a:gd name="connsiteY275" fmla="*/ 55245 h 81421"/>
                <a:gd name="connsiteX276" fmla="*/ 57150 w 103829"/>
                <a:gd name="connsiteY276" fmla="*/ 48578 h 81421"/>
                <a:gd name="connsiteX277" fmla="*/ 61913 w 103829"/>
                <a:gd name="connsiteY277" fmla="*/ 48578 h 81421"/>
                <a:gd name="connsiteX278" fmla="*/ 61913 w 103829"/>
                <a:gd name="connsiteY278" fmla="*/ 50482 h 81421"/>
                <a:gd name="connsiteX279" fmla="*/ 60960 w 103829"/>
                <a:gd name="connsiteY279" fmla="*/ 49530 h 81421"/>
                <a:gd name="connsiteX280" fmla="*/ 60960 w 103829"/>
                <a:gd name="connsiteY280" fmla="*/ 51435 h 81421"/>
                <a:gd name="connsiteX281" fmla="*/ 57150 w 103829"/>
                <a:gd name="connsiteY281" fmla="*/ 52388 h 81421"/>
                <a:gd name="connsiteX282" fmla="*/ 58102 w 103829"/>
                <a:gd name="connsiteY282" fmla="*/ 50482 h 81421"/>
                <a:gd name="connsiteX283" fmla="*/ 54293 w 103829"/>
                <a:gd name="connsiteY283" fmla="*/ 50482 h 81421"/>
                <a:gd name="connsiteX284" fmla="*/ 54293 w 103829"/>
                <a:gd name="connsiteY284" fmla="*/ 49530 h 81421"/>
                <a:gd name="connsiteX285" fmla="*/ 57150 w 103829"/>
                <a:gd name="connsiteY285" fmla="*/ 48578 h 81421"/>
                <a:gd name="connsiteX286" fmla="*/ 50482 w 103829"/>
                <a:gd name="connsiteY286" fmla="*/ 59055 h 81421"/>
                <a:gd name="connsiteX287" fmla="*/ 48577 w 103829"/>
                <a:gd name="connsiteY287" fmla="*/ 58103 h 81421"/>
                <a:gd name="connsiteX288" fmla="*/ 49530 w 103829"/>
                <a:gd name="connsiteY288" fmla="*/ 57150 h 81421"/>
                <a:gd name="connsiteX289" fmla="*/ 48577 w 103829"/>
                <a:gd name="connsiteY289" fmla="*/ 54292 h 81421"/>
                <a:gd name="connsiteX290" fmla="*/ 49530 w 103829"/>
                <a:gd name="connsiteY290" fmla="*/ 56197 h 81421"/>
                <a:gd name="connsiteX291" fmla="*/ 49530 w 103829"/>
                <a:gd name="connsiteY291" fmla="*/ 53340 h 81421"/>
                <a:gd name="connsiteX292" fmla="*/ 50482 w 103829"/>
                <a:gd name="connsiteY292" fmla="*/ 53340 h 81421"/>
                <a:gd name="connsiteX293" fmla="*/ 50482 w 103829"/>
                <a:gd name="connsiteY293" fmla="*/ 54292 h 81421"/>
                <a:gd name="connsiteX294" fmla="*/ 50482 w 103829"/>
                <a:gd name="connsiteY294" fmla="*/ 57150 h 81421"/>
                <a:gd name="connsiteX295" fmla="*/ 50482 w 103829"/>
                <a:gd name="connsiteY295" fmla="*/ 57150 h 81421"/>
                <a:gd name="connsiteX296" fmla="*/ 50482 w 103829"/>
                <a:gd name="connsiteY296" fmla="*/ 59055 h 81421"/>
                <a:gd name="connsiteX297" fmla="*/ 53340 w 103829"/>
                <a:gd name="connsiteY297" fmla="*/ 47625 h 81421"/>
                <a:gd name="connsiteX298" fmla="*/ 51435 w 103829"/>
                <a:gd name="connsiteY298" fmla="*/ 50482 h 81421"/>
                <a:gd name="connsiteX299" fmla="*/ 50482 w 103829"/>
                <a:gd name="connsiteY299" fmla="*/ 50482 h 81421"/>
                <a:gd name="connsiteX300" fmla="*/ 50482 w 103829"/>
                <a:gd name="connsiteY300" fmla="*/ 48578 h 81421"/>
                <a:gd name="connsiteX301" fmla="*/ 48577 w 103829"/>
                <a:gd name="connsiteY301" fmla="*/ 50482 h 81421"/>
                <a:gd name="connsiteX302" fmla="*/ 47625 w 103829"/>
                <a:gd name="connsiteY302" fmla="*/ 45720 h 81421"/>
                <a:gd name="connsiteX303" fmla="*/ 48577 w 103829"/>
                <a:gd name="connsiteY303" fmla="*/ 47625 h 81421"/>
                <a:gd name="connsiteX304" fmla="*/ 48577 w 103829"/>
                <a:gd name="connsiteY304" fmla="*/ 45720 h 81421"/>
                <a:gd name="connsiteX305" fmla="*/ 50482 w 103829"/>
                <a:gd name="connsiteY305" fmla="*/ 46672 h 81421"/>
                <a:gd name="connsiteX306" fmla="*/ 50482 w 103829"/>
                <a:gd name="connsiteY306" fmla="*/ 45720 h 81421"/>
                <a:gd name="connsiteX307" fmla="*/ 51435 w 103829"/>
                <a:gd name="connsiteY307" fmla="*/ 45720 h 81421"/>
                <a:gd name="connsiteX308" fmla="*/ 53340 w 103829"/>
                <a:gd name="connsiteY308" fmla="*/ 47625 h 81421"/>
                <a:gd name="connsiteX309" fmla="*/ 49530 w 103829"/>
                <a:gd name="connsiteY309" fmla="*/ 43815 h 81421"/>
                <a:gd name="connsiteX310" fmla="*/ 49530 w 103829"/>
                <a:gd name="connsiteY310" fmla="*/ 43815 h 81421"/>
                <a:gd name="connsiteX311" fmla="*/ 49530 w 103829"/>
                <a:gd name="connsiteY311" fmla="*/ 43815 h 81421"/>
                <a:gd name="connsiteX312" fmla="*/ 49530 w 103829"/>
                <a:gd name="connsiteY312" fmla="*/ 43815 h 81421"/>
                <a:gd name="connsiteX313" fmla="*/ 48577 w 103829"/>
                <a:gd name="connsiteY313" fmla="*/ 43815 h 81421"/>
                <a:gd name="connsiteX314" fmla="*/ 48577 w 103829"/>
                <a:gd name="connsiteY314" fmla="*/ 43815 h 81421"/>
                <a:gd name="connsiteX315" fmla="*/ 48577 w 103829"/>
                <a:gd name="connsiteY315" fmla="*/ 43815 h 81421"/>
                <a:gd name="connsiteX316" fmla="*/ 49530 w 103829"/>
                <a:gd name="connsiteY316" fmla="*/ 43815 h 81421"/>
                <a:gd name="connsiteX317" fmla="*/ 37147 w 103829"/>
                <a:gd name="connsiteY317" fmla="*/ 34290 h 81421"/>
                <a:gd name="connsiteX318" fmla="*/ 38100 w 103829"/>
                <a:gd name="connsiteY318" fmla="*/ 32385 h 81421"/>
                <a:gd name="connsiteX319" fmla="*/ 40957 w 103829"/>
                <a:gd name="connsiteY319" fmla="*/ 34290 h 81421"/>
                <a:gd name="connsiteX320" fmla="*/ 40957 w 103829"/>
                <a:gd name="connsiteY320" fmla="*/ 34290 h 81421"/>
                <a:gd name="connsiteX321" fmla="*/ 40005 w 103829"/>
                <a:gd name="connsiteY321" fmla="*/ 35242 h 81421"/>
                <a:gd name="connsiteX322" fmla="*/ 38100 w 103829"/>
                <a:gd name="connsiteY322" fmla="*/ 37147 h 81421"/>
                <a:gd name="connsiteX323" fmla="*/ 37147 w 103829"/>
                <a:gd name="connsiteY323" fmla="*/ 36195 h 81421"/>
                <a:gd name="connsiteX324" fmla="*/ 37147 w 103829"/>
                <a:gd name="connsiteY324" fmla="*/ 34290 h 81421"/>
                <a:gd name="connsiteX325" fmla="*/ 37147 w 103829"/>
                <a:gd name="connsiteY325" fmla="*/ 34290 h 81421"/>
                <a:gd name="connsiteX326" fmla="*/ 37147 w 103829"/>
                <a:gd name="connsiteY326" fmla="*/ 34290 h 81421"/>
                <a:gd name="connsiteX327" fmla="*/ 45720 w 103829"/>
                <a:gd name="connsiteY327" fmla="*/ 13335 h 81421"/>
                <a:gd name="connsiteX328" fmla="*/ 45720 w 103829"/>
                <a:gd name="connsiteY328" fmla="*/ 13335 h 81421"/>
                <a:gd name="connsiteX329" fmla="*/ 45720 w 103829"/>
                <a:gd name="connsiteY329" fmla="*/ 13335 h 81421"/>
                <a:gd name="connsiteX330" fmla="*/ 45720 w 103829"/>
                <a:gd name="connsiteY330" fmla="*/ 13335 h 81421"/>
                <a:gd name="connsiteX331" fmla="*/ 17145 w 103829"/>
                <a:gd name="connsiteY331" fmla="*/ 22860 h 81421"/>
                <a:gd name="connsiteX332" fmla="*/ 20002 w 103829"/>
                <a:gd name="connsiteY332" fmla="*/ 22860 h 81421"/>
                <a:gd name="connsiteX333" fmla="*/ 20955 w 103829"/>
                <a:gd name="connsiteY333" fmla="*/ 26670 h 81421"/>
                <a:gd name="connsiteX334" fmla="*/ 19050 w 103829"/>
                <a:gd name="connsiteY334" fmla="*/ 25717 h 81421"/>
                <a:gd name="connsiteX335" fmla="*/ 18097 w 103829"/>
                <a:gd name="connsiteY335" fmla="*/ 28575 h 81421"/>
                <a:gd name="connsiteX336" fmla="*/ 16193 w 103829"/>
                <a:gd name="connsiteY336" fmla="*/ 27622 h 81421"/>
                <a:gd name="connsiteX337" fmla="*/ 16193 w 103829"/>
                <a:gd name="connsiteY337" fmla="*/ 26670 h 81421"/>
                <a:gd name="connsiteX338" fmla="*/ 17145 w 103829"/>
                <a:gd name="connsiteY338" fmla="*/ 26670 h 81421"/>
                <a:gd name="connsiteX339" fmla="*/ 16193 w 103829"/>
                <a:gd name="connsiteY339" fmla="*/ 23813 h 81421"/>
                <a:gd name="connsiteX340" fmla="*/ 16193 w 103829"/>
                <a:gd name="connsiteY340" fmla="*/ 25717 h 81421"/>
                <a:gd name="connsiteX341" fmla="*/ 15240 w 103829"/>
                <a:gd name="connsiteY341" fmla="*/ 22860 h 81421"/>
                <a:gd name="connsiteX342" fmla="*/ 14288 w 103829"/>
                <a:gd name="connsiteY342" fmla="*/ 22860 h 81421"/>
                <a:gd name="connsiteX343" fmla="*/ 15240 w 103829"/>
                <a:gd name="connsiteY343" fmla="*/ 26670 h 81421"/>
                <a:gd name="connsiteX344" fmla="*/ 16193 w 103829"/>
                <a:gd name="connsiteY344" fmla="*/ 28575 h 81421"/>
                <a:gd name="connsiteX345" fmla="*/ 14288 w 103829"/>
                <a:gd name="connsiteY345" fmla="*/ 26670 h 81421"/>
                <a:gd name="connsiteX346" fmla="*/ 14288 w 103829"/>
                <a:gd name="connsiteY346" fmla="*/ 25717 h 81421"/>
                <a:gd name="connsiteX347" fmla="*/ 12382 w 103829"/>
                <a:gd name="connsiteY347" fmla="*/ 23813 h 81421"/>
                <a:gd name="connsiteX348" fmla="*/ 12382 w 103829"/>
                <a:gd name="connsiteY348" fmla="*/ 22860 h 81421"/>
                <a:gd name="connsiteX349" fmla="*/ 11430 w 103829"/>
                <a:gd name="connsiteY349" fmla="*/ 25717 h 81421"/>
                <a:gd name="connsiteX350" fmla="*/ 7620 w 103829"/>
                <a:gd name="connsiteY350" fmla="*/ 22860 h 81421"/>
                <a:gd name="connsiteX351" fmla="*/ 9525 w 103829"/>
                <a:gd name="connsiteY351" fmla="*/ 22860 h 81421"/>
                <a:gd name="connsiteX352" fmla="*/ 10477 w 103829"/>
                <a:gd name="connsiteY352" fmla="*/ 19050 h 81421"/>
                <a:gd name="connsiteX353" fmla="*/ 11430 w 103829"/>
                <a:gd name="connsiteY353" fmla="*/ 20955 h 81421"/>
                <a:gd name="connsiteX354" fmla="*/ 13335 w 103829"/>
                <a:gd name="connsiteY354" fmla="*/ 19050 h 81421"/>
                <a:gd name="connsiteX355" fmla="*/ 13335 w 103829"/>
                <a:gd name="connsiteY355" fmla="*/ 20955 h 81421"/>
                <a:gd name="connsiteX356" fmla="*/ 13335 w 103829"/>
                <a:gd name="connsiteY356" fmla="*/ 20003 h 81421"/>
                <a:gd name="connsiteX357" fmla="*/ 15240 w 103829"/>
                <a:gd name="connsiteY357" fmla="*/ 20003 h 81421"/>
                <a:gd name="connsiteX358" fmla="*/ 13335 w 103829"/>
                <a:gd name="connsiteY358" fmla="*/ 18097 h 81421"/>
                <a:gd name="connsiteX359" fmla="*/ 14288 w 103829"/>
                <a:gd name="connsiteY359" fmla="*/ 16192 h 81421"/>
                <a:gd name="connsiteX360" fmla="*/ 16193 w 103829"/>
                <a:gd name="connsiteY360" fmla="*/ 18097 h 81421"/>
                <a:gd name="connsiteX361" fmla="*/ 16193 w 103829"/>
                <a:gd name="connsiteY361" fmla="*/ 17145 h 81421"/>
                <a:gd name="connsiteX362" fmla="*/ 18097 w 103829"/>
                <a:gd name="connsiteY362" fmla="*/ 18097 h 81421"/>
                <a:gd name="connsiteX363" fmla="*/ 18097 w 103829"/>
                <a:gd name="connsiteY363" fmla="*/ 16192 h 81421"/>
                <a:gd name="connsiteX364" fmla="*/ 21907 w 103829"/>
                <a:gd name="connsiteY364" fmla="*/ 14288 h 81421"/>
                <a:gd name="connsiteX365" fmla="*/ 26670 w 103829"/>
                <a:gd name="connsiteY365" fmla="*/ 20003 h 81421"/>
                <a:gd name="connsiteX366" fmla="*/ 17145 w 103829"/>
                <a:gd name="connsiteY366" fmla="*/ 22860 h 81421"/>
                <a:gd name="connsiteX367" fmla="*/ 22860 w 103829"/>
                <a:gd name="connsiteY367" fmla="*/ 36195 h 81421"/>
                <a:gd name="connsiteX368" fmla="*/ 22860 w 103829"/>
                <a:gd name="connsiteY368" fmla="*/ 36195 h 81421"/>
                <a:gd name="connsiteX369" fmla="*/ 22860 w 103829"/>
                <a:gd name="connsiteY369" fmla="*/ 36195 h 81421"/>
                <a:gd name="connsiteX370" fmla="*/ 22860 w 103829"/>
                <a:gd name="connsiteY370" fmla="*/ 36195 h 81421"/>
                <a:gd name="connsiteX371" fmla="*/ 25718 w 103829"/>
                <a:gd name="connsiteY371" fmla="*/ 40005 h 81421"/>
                <a:gd name="connsiteX372" fmla="*/ 25718 w 103829"/>
                <a:gd name="connsiteY372" fmla="*/ 40005 h 81421"/>
                <a:gd name="connsiteX373" fmla="*/ 25718 w 103829"/>
                <a:gd name="connsiteY373" fmla="*/ 40005 h 81421"/>
                <a:gd name="connsiteX374" fmla="*/ 25718 w 103829"/>
                <a:gd name="connsiteY374" fmla="*/ 40005 h 81421"/>
                <a:gd name="connsiteX375" fmla="*/ 28575 w 103829"/>
                <a:gd name="connsiteY375" fmla="*/ 45720 h 81421"/>
                <a:gd name="connsiteX376" fmla="*/ 26670 w 103829"/>
                <a:gd name="connsiteY376" fmla="*/ 43815 h 81421"/>
                <a:gd name="connsiteX377" fmla="*/ 26670 w 103829"/>
                <a:gd name="connsiteY377" fmla="*/ 43815 h 81421"/>
                <a:gd name="connsiteX378" fmla="*/ 28575 w 103829"/>
                <a:gd name="connsiteY378" fmla="*/ 43815 h 81421"/>
                <a:gd name="connsiteX379" fmla="*/ 28575 w 103829"/>
                <a:gd name="connsiteY379" fmla="*/ 45720 h 81421"/>
                <a:gd name="connsiteX380" fmla="*/ 29527 w 103829"/>
                <a:gd name="connsiteY380" fmla="*/ 40005 h 81421"/>
                <a:gd name="connsiteX381" fmla="*/ 29527 w 103829"/>
                <a:gd name="connsiteY381" fmla="*/ 40005 h 81421"/>
                <a:gd name="connsiteX382" fmla="*/ 29527 w 103829"/>
                <a:gd name="connsiteY382" fmla="*/ 40005 h 81421"/>
                <a:gd name="connsiteX383" fmla="*/ 29527 w 103829"/>
                <a:gd name="connsiteY383" fmla="*/ 42863 h 81421"/>
                <a:gd name="connsiteX384" fmla="*/ 29527 w 103829"/>
                <a:gd name="connsiteY384" fmla="*/ 41910 h 81421"/>
                <a:gd name="connsiteX385" fmla="*/ 29527 w 103829"/>
                <a:gd name="connsiteY385" fmla="*/ 42863 h 81421"/>
                <a:gd name="connsiteX386" fmla="*/ 29527 w 103829"/>
                <a:gd name="connsiteY386" fmla="*/ 42863 h 81421"/>
                <a:gd name="connsiteX387" fmla="*/ 29527 w 103829"/>
                <a:gd name="connsiteY387" fmla="*/ 42863 h 81421"/>
                <a:gd name="connsiteX388" fmla="*/ 28575 w 103829"/>
                <a:gd name="connsiteY388" fmla="*/ 41910 h 81421"/>
                <a:gd name="connsiteX389" fmla="*/ 29527 w 103829"/>
                <a:gd name="connsiteY389" fmla="*/ 40957 h 81421"/>
                <a:gd name="connsiteX390" fmla="*/ 27622 w 103829"/>
                <a:gd name="connsiteY390" fmla="*/ 40005 h 81421"/>
                <a:gd name="connsiteX391" fmla="*/ 27622 w 103829"/>
                <a:gd name="connsiteY391" fmla="*/ 39053 h 81421"/>
                <a:gd name="connsiteX392" fmla="*/ 29527 w 103829"/>
                <a:gd name="connsiteY392" fmla="*/ 37147 h 81421"/>
                <a:gd name="connsiteX393" fmla="*/ 29527 w 103829"/>
                <a:gd name="connsiteY393" fmla="*/ 40005 h 81421"/>
                <a:gd name="connsiteX394" fmla="*/ 29527 w 103829"/>
                <a:gd name="connsiteY394" fmla="*/ 40005 h 81421"/>
                <a:gd name="connsiteX395" fmla="*/ 24765 w 103829"/>
                <a:gd name="connsiteY395" fmla="*/ 31432 h 81421"/>
                <a:gd name="connsiteX396" fmla="*/ 24765 w 103829"/>
                <a:gd name="connsiteY396" fmla="*/ 31432 h 81421"/>
                <a:gd name="connsiteX397" fmla="*/ 25718 w 103829"/>
                <a:gd name="connsiteY397" fmla="*/ 30480 h 81421"/>
                <a:gd name="connsiteX398" fmla="*/ 25718 w 103829"/>
                <a:gd name="connsiteY398" fmla="*/ 27622 h 81421"/>
                <a:gd name="connsiteX399" fmla="*/ 23813 w 103829"/>
                <a:gd name="connsiteY399" fmla="*/ 30480 h 81421"/>
                <a:gd name="connsiteX400" fmla="*/ 22860 w 103829"/>
                <a:gd name="connsiteY400" fmla="*/ 29528 h 81421"/>
                <a:gd name="connsiteX401" fmla="*/ 22860 w 103829"/>
                <a:gd name="connsiteY401" fmla="*/ 28575 h 81421"/>
                <a:gd name="connsiteX402" fmla="*/ 22860 w 103829"/>
                <a:gd name="connsiteY402" fmla="*/ 28575 h 81421"/>
                <a:gd name="connsiteX403" fmla="*/ 21907 w 103829"/>
                <a:gd name="connsiteY403" fmla="*/ 27622 h 81421"/>
                <a:gd name="connsiteX404" fmla="*/ 23813 w 103829"/>
                <a:gd name="connsiteY404" fmla="*/ 24765 h 81421"/>
                <a:gd name="connsiteX405" fmla="*/ 23813 w 103829"/>
                <a:gd name="connsiteY405" fmla="*/ 26670 h 81421"/>
                <a:gd name="connsiteX406" fmla="*/ 26670 w 103829"/>
                <a:gd name="connsiteY406" fmla="*/ 27622 h 81421"/>
                <a:gd name="connsiteX407" fmla="*/ 26670 w 103829"/>
                <a:gd name="connsiteY407" fmla="*/ 25717 h 81421"/>
                <a:gd name="connsiteX408" fmla="*/ 27622 w 103829"/>
                <a:gd name="connsiteY408" fmla="*/ 24765 h 81421"/>
                <a:gd name="connsiteX409" fmla="*/ 23813 w 103829"/>
                <a:gd name="connsiteY409" fmla="*/ 21907 h 81421"/>
                <a:gd name="connsiteX410" fmla="*/ 23813 w 103829"/>
                <a:gd name="connsiteY410" fmla="*/ 21907 h 81421"/>
                <a:gd name="connsiteX411" fmla="*/ 23813 w 103829"/>
                <a:gd name="connsiteY411" fmla="*/ 21907 h 81421"/>
                <a:gd name="connsiteX412" fmla="*/ 23813 w 103829"/>
                <a:gd name="connsiteY412" fmla="*/ 21907 h 81421"/>
                <a:gd name="connsiteX413" fmla="*/ 24765 w 103829"/>
                <a:gd name="connsiteY413" fmla="*/ 21907 h 81421"/>
                <a:gd name="connsiteX414" fmla="*/ 23813 w 103829"/>
                <a:gd name="connsiteY414" fmla="*/ 20955 h 81421"/>
                <a:gd name="connsiteX415" fmla="*/ 23813 w 103829"/>
                <a:gd name="connsiteY415" fmla="*/ 20955 h 81421"/>
                <a:gd name="connsiteX416" fmla="*/ 23813 w 103829"/>
                <a:gd name="connsiteY416" fmla="*/ 20955 h 81421"/>
                <a:gd name="connsiteX417" fmla="*/ 23813 w 103829"/>
                <a:gd name="connsiteY417" fmla="*/ 20955 h 81421"/>
                <a:gd name="connsiteX418" fmla="*/ 24765 w 103829"/>
                <a:gd name="connsiteY418" fmla="*/ 20003 h 81421"/>
                <a:gd name="connsiteX419" fmla="*/ 23813 w 103829"/>
                <a:gd name="connsiteY419" fmla="*/ 20003 h 81421"/>
                <a:gd name="connsiteX420" fmla="*/ 23813 w 103829"/>
                <a:gd name="connsiteY420" fmla="*/ 19050 h 81421"/>
                <a:gd name="connsiteX421" fmla="*/ 26670 w 103829"/>
                <a:gd name="connsiteY421" fmla="*/ 19050 h 81421"/>
                <a:gd name="connsiteX422" fmla="*/ 31432 w 103829"/>
                <a:gd name="connsiteY422" fmla="*/ 22860 h 81421"/>
                <a:gd name="connsiteX423" fmla="*/ 29527 w 103829"/>
                <a:gd name="connsiteY423" fmla="*/ 22860 h 81421"/>
                <a:gd name="connsiteX424" fmla="*/ 31432 w 103829"/>
                <a:gd name="connsiteY424" fmla="*/ 30480 h 81421"/>
                <a:gd name="connsiteX425" fmla="*/ 31432 w 103829"/>
                <a:gd name="connsiteY425" fmla="*/ 30480 h 81421"/>
                <a:gd name="connsiteX426" fmla="*/ 31432 w 103829"/>
                <a:gd name="connsiteY426" fmla="*/ 31432 h 81421"/>
                <a:gd name="connsiteX427" fmla="*/ 24765 w 103829"/>
                <a:gd name="connsiteY427" fmla="*/ 31432 h 81421"/>
                <a:gd name="connsiteX428" fmla="*/ 29527 w 103829"/>
                <a:gd name="connsiteY428" fmla="*/ 17145 h 81421"/>
                <a:gd name="connsiteX429" fmla="*/ 29527 w 103829"/>
                <a:gd name="connsiteY429" fmla="*/ 17145 h 81421"/>
                <a:gd name="connsiteX430" fmla="*/ 29527 w 103829"/>
                <a:gd name="connsiteY430" fmla="*/ 17145 h 81421"/>
                <a:gd name="connsiteX431" fmla="*/ 29527 w 103829"/>
                <a:gd name="connsiteY431" fmla="*/ 17145 h 81421"/>
                <a:gd name="connsiteX432" fmla="*/ 40005 w 103829"/>
                <a:gd name="connsiteY432" fmla="*/ 18097 h 81421"/>
                <a:gd name="connsiteX433" fmla="*/ 39052 w 103829"/>
                <a:gd name="connsiteY433" fmla="*/ 16192 h 81421"/>
                <a:gd name="connsiteX434" fmla="*/ 38100 w 103829"/>
                <a:gd name="connsiteY434" fmla="*/ 19050 h 81421"/>
                <a:gd name="connsiteX435" fmla="*/ 37147 w 103829"/>
                <a:gd name="connsiteY435" fmla="*/ 15240 h 81421"/>
                <a:gd name="connsiteX436" fmla="*/ 34290 w 103829"/>
                <a:gd name="connsiteY436" fmla="*/ 17145 h 81421"/>
                <a:gd name="connsiteX437" fmla="*/ 34290 w 103829"/>
                <a:gd name="connsiteY437" fmla="*/ 15240 h 81421"/>
                <a:gd name="connsiteX438" fmla="*/ 32385 w 103829"/>
                <a:gd name="connsiteY438" fmla="*/ 16192 h 81421"/>
                <a:gd name="connsiteX439" fmla="*/ 33338 w 103829"/>
                <a:gd name="connsiteY439" fmla="*/ 14288 h 81421"/>
                <a:gd name="connsiteX440" fmla="*/ 39052 w 103829"/>
                <a:gd name="connsiteY440" fmla="*/ 15240 h 81421"/>
                <a:gd name="connsiteX441" fmla="*/ 40005 w 103829"/>
                <a:gd name="connsiteY441" fmla="*/ 18097 h 81421"/>
                <a:gd name="connsiteX442" fmla="*/ 40005 w 103829"/>
                <a:gd name="connsiteY442" fmla="*/ 9525 h 81421"/>
                <a:gd name="connsiteX443" fmla="*/ 40005 w 103829"/>
                <a:gd name="connsiteY443" fmla="*/ 9525 h 81421"/>
                <a:gd name="connsiteX444" fmla="*/ 40005 w 103829"/>
                <a:gd name="connsiteY444" fmla="*/ 9525 h 81421"/>
                <a:gd name="connsiteX445" fmla="*/ 40005 w 103829"/>
                <a:gd name="connsiteY445" fmla="*/ 9525 h 81421"/>
                <a:gd name="connsiteX446" fmla="*/ 34290 w 103829"/>
                <a:gd name="connsiteY446" fmla="*/ 7620 h 81421"/>
                <a:gd name="connsiteX447" fmla="*/ 35243 w 103829"/>
                <a:gd name="connsiteY447" fmla="*/ 8572 h 81421"/>
                <a:gd name="connsiteX448" fmla="*/ 38100 w 103829"/>
                <a:gd name="connsiteY448" fmla="*/ 8572 h 81421"/>
                <a:gd name="connsiteX449" fmla="*/ 38100 w 103829"/>
                <a:gd name="connsiteY449" fmla="*/ 9525 h 81421"/>
                <a:gd name="connsiteX450" fmla="*/ 33338 w 103829"/>
                <a:gd name="connsiteY450" fmla="*/ 9525 h 81421"/>
                <a:gd name="connsiteX451" fmla="*/ 34290 w 103829"/>
                <a:gd name="connsiteY451" fmla="*/ 7620 h 81421"/>
                <a:gd name="connsiteX452" fmla="*/ 28575 w 103829"/>
                <a:gd name="connsiteY452" fmla="*/ 10478 h 81421"/>
                <a:gd name="connsiteX453" fmla="*/ 30480 w 103829"/>
                <a:gd name="connsiteY453" fmla="*/ 13335 h 81421"/>
                <a:gd name="connsiteX454" fmla="*/ 30480 w 103829"/>
                <a:gd name="connsiteY454" fmla="*/ 11430 h 81421"/>
                <a:gd name="connsiteX455" fmla="*/ 31432 w 103829"/>
                <a:gd name="connsiteY455" fmla="*/ 11430 h 81421"/>
                <a:gd name="connsiteX456" fmla="*/ 31432 w 103829"/>
                <a:gd name="connsiteY456" fmla="*/ 13335 h 81421"/>
                <a:gd name="connsiteX457" fmla="*/ 33338 w 103829"/>
                <a:gd name="connsiteY457" fmla="*/ 16192 h 81421"/>
                <a:gd name="connsiteX458" fmla="*/ 32385 w 103829"/>
                <a:gd name="connsiteY458" fmla="*/ 16192 h 81421"/>
                <a:gd name="connsiteX459" fmla="*/ 28575 w 103829"/>
                <a:gd name="connsiteY459" fmla="*/ 14288 h 81421"/>
                <a:gd name="connsiteX460" fmla="*/ 28575 w 103829"/>
                <a:gd name="connsiteY460" fmla="*/ 10478 h 81421"/>
                <a:gd name="connsiteX461" fmla="*/ 23813 w 103829"/>
                <a:gd name="connsiteY461" fmla="*/ 10478 h 81421"/>
                <a:gd name="connsiteX462" fmla="*/ 26670 w 103829"/>
                <a:gd name="connsiteY462" fmla="*/ 13335 h 81421"/>
                <a:gd name="connsiteX463" fmla="*/ 26670 w 103829"/>
                <a:gd name="connsiteY463" fmla="*/ 13335 h 81421"/>
                <a:gd name="connsiteX464" fmla="*/ 26670 w 103829"/>
                <a:gd name="connsiteY464" fmla="*/ 15240 h 81421"/>
                <a:gd name="connsiteX465" fmla="*/ 22860 w 103829"/>
                <a:gd name="connsiteY465" fmla="*/ 9525 h 81421"/>
                <a:gd name="connsiteX466" fmla="*/ 23813 w 103829"/>
                <a:gd name="connsiteY466" fmla="*/ 10478 h 8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</a:cxnLst>
              <a:rect l="l" t="t" r="r" b="b"/>
              <a:pathLst>
                <a:path w="103829" h="81421">
                  <a:moveTo>
                    <a:pt x="15240" y="7620"/>
                  </a:moveTo>
                  <a:cubicBezTo>
                    <a:pt x="16193" y="6667"/>
                    <a:pt x="16193" y="12382"/>
                    <a:pt x="18097" y="9525"/>
                  </a:cubicBezTo>
                  <a:cubicBezTo>
                    <a:pt x="17145" y="8572"/>
                    <a:pt x="17145" y="8572"/>
                    <a:pt x="17145" y="7620"/>
                  </a:cubicBezTo>
                  <a:cubicBezTo>
                    <a:pt x="17145" y="7620"/>
                    <a:pt x="17145" y="7620"/>
                    <a:pt x="17145" y="7620"/>
                  </a:cubicBezTo>
                  <a:cubicBezTo>
                    <a:pt x="17145" y="7620"/>
                    <a:pt x="17145" y="8572"/>
                    <a:pt x="18097" y="8572"/>
                  </a:cubicBezTo>
                  <a:cubicBezTo>
                    <a:pt x="18097" y="9525"/>
                    <a:pt x="18097" y="9525"/>
                    <a:pt x="19050" y="10478"/>
                  </a:cubicBezTo>
                  <a:cubicBezTo>
                    <a:pt x="20002" y="9525"/>
                    <a:pt x="20002" y="9525"/>
                    <a:pt x="20955" y="9525"/>
                  </a:cubicBezTo>
                  <a:cubicBezTo>
                    <a:pt x="20955" y="9525"/>
                    <a:pt x="21907" y="10478"/>
                    <a:pt x="21907" y="11430"/>
                  </a:cubicBezTo>
                  <a:cubicBezTo>
                    <a:pt x="22860" y="14288"/>
                    <a:pt x="20002" y="14288"/>
                    <a:pt x="19050" y="15240"/>
                  </a:cubicBezTo>
                  <a:lnTo>
                    <a:pt x="19050" y="14288"/>
                  </a:lnTo>
                  <a:cubicBezTo>
                    <a:pt x="19050" y="13335"/>
                    <a:pt x="16193" y="13335"/>
                    <a:pt x="16193" y="15240"/>
                  </a:cubicBezTo>
                  <a:cubicBezTo>
                    <a:pt x="17145" y="15240"/>
                    <a:pt x="16193" y="16192"/>
                    <a:pt x="17145" y="17145"/>
                  </a:cubicBezTo>
                  <a:cubicBezTo>
                    <a:pt x="15240" y="16192"/>
                    <a:pt x="14288" y="16192"/>
                    <a:pt x="12382" y="16192"/>
                  </a:cubicBezTo>
                  <a:lnTo>
                    <a:pt x="12382" y="17145"/>
                  </a:lnTo>
                  <a:cubicBezTo>
                    <a:pt x="11430" y="14288"/>
                    <a:pt x="9525" y="18097"/>
                    <a:pt x="9525" y="15240"/>
                  </a:cubicBezTo>
                  <a:lnTo>
                    <a:pt x="9525" y="17145"/>
                  </a:lnTo>
                  <a:cubicBezTo>
                    <a:pt x="7620" y="19050"/>
                    <a:pt x="4763" y="14288"/>
                    <a:pt x="2857" y="17145"/>
                  </a:cubicBezTo>
                  <a:cubicBezTo>
                    <a:pt x="952" y="15240"/>
                    <a:pt x="952" y="17145"/>
                    <a:pt x="0" y="20003"/>
                  </a:cubicBezTo>
                  <a:cubicBezTo>
                    <a:pt x="952" y="20003"/>
                    <a:pt x="1905" y="22860"/>
                    <a:pt x="1905" y="22860"/>
                  </a:cubicBezTo>
                  <a:cubicBezTo>
                    <a:pt x="952" y="22860"/>
                    <a:pt x="0" y="19050"/>
                    <a:pt x="0" y="21907"/>
                  </a:cubicBezTo>
                  <a:cubicBezTo>
                    <a:pt x="1905" y="22860"/>
                    <a:pt x="2857" y="25717"/>
                    <a:pt x="4763" y="26670"/>
                  </a:cubicBezTo>
                  <a:cubicBezTo>
                    <a:pt x="4763" y="25717"/>
                    <a:pt x="5715" y="24765"/>
                    <a:pt x="5715" y="24765"/>
                  </a:cubicBezTo>
                  <a:cubicBezTo>
                    <a:pt x="8572" y="25717"/>
                    <a:pt x="11430" y="23813"/>
                    <a:pt x="13335" y="26670"/>
                  </a:cubicBezTo>
                  <a:cubicBezTo>
                    <a:pt x="15240" y="28575"/>
                    <a:pt x="12382" y="28575"/>
                    <a:pt x="14288" y="31432"/>
                  </a:cubicBezTo>
                  <a:lnTo>
                    <a:pt x="14288" y="30480"/>
                  </a:lnTo>
                  <a:cubicBezTo>
                    <a:pt x="14288" y="30480"/>
                    <a:pt x="16193" y="33338"/>
                    <a:pt x="15240" y="33338"/>
                  </a:cubicBezTo>
                  <a:cubicBezTo>
                    <a:pt x="16193" y="33338"/>
                    <a:pt x="18097" y="33338"/>
                    <a:pt x="19050" y="34290"/>
                  </a:cubicBezTo>
                  <a:lnTo>
                    <a:pt x="19050" y="31432"/>
                  </a:lnTo>
                  <a:cubicBezTo>
                    <a:pt x="20955" y="32385"/>
                    <a:pt x="21907" y="33338"/>
                    <a:pt x="22860" y="34290"/>
                  </a:cubicBezTo>
                  <a:cubicBezTo>
                    <a:pt x="22860" y="34290"/>
                    <a:pt x="22860" y="35242"/>
                    <a:pt x="22860" y="35242"/>
                  </a:cubicBezTo>
                  <a:cubicBezTo>
                    <a:pt x="22860" y="33338"/>
                    <a:pt x="23813" y="35242"/>
                    <a:pt x="24765" y="35242"/>
                  </a:cubicBezTo>
                  <a:lnTo>
                    <a:pt x="21907" y="37147"/>
                  </a:lnTo>
                  <a:lnTo>
                    <a:pt x="23813" y="39053"/>
                  </a:lnTo>
                  <a:lnTo>
                    <a:pt x="23813" y="38100"/>
                  </a:lnTo>
                  <a:lnTo>
                    <a:pt x="26670" y="41910"/>
                  </a:lnTo>
                  <a:lnTo>
                    <a:pt x="25718" y="43815"/>
                  </a:lnTo>
                  <a:cubicBezTo>
                    <a:pt x="25718" y="43815"/>
                    <a:pt x="26670" y="43815"/>
                    <a:pt x="26670" y="43815"/>
                  </a:cubicBezTo>
                  <a:cubicBezTo>
                    <a:pt x="26670" y="43815"/>
                    <a:pt x="26670" y="43815"/>
                    <a:pt x="26670" y="43815"/>
                  </a:cubicBezTo>
                  <a:cubicBezTo>
                    <a:pt x="26670" y="44767"/>
                    <a:pt x="26670" y="46672"/>
                    <a:pt x="27622" y="46672"/>
                  </a:cubicBezTo>
                  <a:cubicBezTo>
                    <a:pt x="26670" y="45720"/>
                    <a:pt x="24765" y="44767"/>
                    <a:pt x="23813" y="43815"/>
                  </a:cubicBezTo>
                  <a:lnTo>
                    <a:pt x="24765" y="42863"/>
                  </a:lnTo>
                  <a:cubicBezTo>
                    <a:pt x="23813" y="42863"/>
                    <a:pt x="23813" y="44767"/>
                    <a:pt x="24765" y="46672"/>
                  </a:cubicBezTo>
                  <a:cubicBezTo>
                    <a:pt x="25718" y="50482"/>
                    <a:pt x="27622" y="47625"/>
                    <a:pt x="29527" y="47625"/>
                  </a:cubicBezTo>
                  <a:lnTo>
                    <a:pt x="29527" y="46672"/>
                  </a:lnTo>
                  <a:cubicBezTo>
                    <a:pt x="29527" y="48578"/>
                    <a:pt x="31432" y="46672"/>
                    <a:pt x="33338" y="46672"/>
                  </a:cubicBezTo>
                  <a:cubicBezTo>
                    <a:pt x="32385" y="45720"/>
                    <a:pt x="32385" y="44767"/>
                    <a:pt x="32385" y="43815"/>
                  </a:cubicBezTo>
                  <a:cubicBezTo>
                    <a:pt x="34290" y="41910"/>
                    <a:pt x="35243" y="43815"/>
                    <a:pt x="37147" y="45720"/>
                  </a:cubicBezTo>
                  <a:lnTo>
                    <a:pt x="36195" y="47625"/>
                  </a:lnTo>
                  <a:cubicBezTo>
                    <a:pt x="37147" y="50482"/>
                    <a:pt x="38100" y="46672"/>
                    <a:pt x="39052" y="48578"/>
                  </a:cubicBezTo>
                  <a:cubicBezTo>
                    <a:pt x="38100" y="45720"/>
                    <a:pt x="38100" y="47625"/>
                    <a:pt x="37147" y="46672"/>
                  </a:cubicBezTo>
                  <a:lnTo>
                    <a:pt x="37147" y="47625"/>
                  </a:lnTo>
                  <a:cubicBezTo>
                    <a:pt x="36195" y="47625"/>
                    <a:pt x="37147" y="45720"/>
                    <a:pt x="36195" y="44767"/>
                  </a:cubicBezTo>
                  <a:cubicBezTo>
                    <a:pt x="36195" y="43815"/>
                    <a:pt x="37147" y="43815"/>
                    <a:pt x="37147" y="43815"/>
                  </a:cubicBezTo>
                  <a:lnTo>
                    <a:pt x="37147" y="44767"/>
                  </a:lnTo>
                  <a:cubicBezTo>
                    <a:pt x="37147" y="44767"/>
                    <a:pt x="37147" y="43815"/>
                    <a:pt x="37147" y="43815"/>
                  </a:cubicBezTo>
                  <a:cubicBezTo>
                    <a:pt x="38100" y="43815"/>
                    <a:pt x="38100" y="44767"/>
                    <a:pt x="39052" y="42863"/>
                  </a:cubicBezTo>
                  <a:cubicBezTo>
                    <a:pt x="40005" y="42863"/>
                    <a:pt x="41910" y="43815"/>
                    <a:pt x="42863" y="44767"/>
                  </a:cubicBezTo>
                  <a:cubicBezTo>
                    <a:pt x="42863" y="45720"/>
                    <a:pt x="42863" y="46672"/>
                    <a:pt x="42863" y="46672"/>
                  </a:cubicBezTo>
                  <a:lnTo>
                    <a:pt x="45720" y="48578"/>
                  </a:lnTo>
                  <a:cubicBezTo>
                    <a:pt x="46672" y="45720"/>
                    <a:pt x="47625" y="44767"/>
                    <a:pt x="49530" y="44767"/>
                  </a:cubicBezTo>
                  <a:cubicBezTo>
                    <a:pt x="49530" y="45720"/>
                    <a:pt x="50482" y="46672"/>
                    <a:pt x="50482" y="48578"/>
                  </a:cubicBezTo>
                  <a:cubicBezTo>
                    <a:pt x="49530" y="48578"/>
                    <a:pt x="49530" y="48578"/>
                    <a:pt x="48577" y="47625"/>
                  </a:cubicBezTo>
                  <a:cubicBezTo>
                    <a:pt x="46672" y="48578"/>
                    <a:pt x="46672" y="51435"/>
                    <a:pt x="44768" y="48578"/>
                  </a:cubicBezTo>
                  <a:cubicBezTo>
                    <a:pt x="45720" y="49530"/>
                    <a:pt x="44768" y="50482"/>
                    <a:pt x="44768" y="50482"/>
                  </a:cubicBezTo>
                  <a:cubicBezTo>
                    <a:pt x="42863" y="51435"/>
                    <a:pt x="40957" y="50482"/>
                    <a:pt x="40005" y="48578"/>
                  </a:cubicBezTo>
                  <a:cubicBezTo>
                    <a:pt x="40005" y="49530"/>
                    <a:pt x="40005" y="51435"/>
                    <a:pt x="40005" y="52388"/>
                  </a:cubicBezTo>
                  <a:lnTo>
                    <a:pt x="41910" y="53340"/>
                  </a:lnTo>
                  <a:lnTo>
                    <a:pt x="41910" y="52388"/>
                  </a:lnTo>
                  <a:cubicBezTo>
                    <a:pt x="41910" y="52388"/>
                    <a:pt x="42863" y="52388"/>
                    <a:pt x="43815" y="53340"/>
                  </a:cubicBezTo>
                  <a:cubicBezTo>
                    <a:pt x="42863" y="53340"/>
                    <a:pt x="43815" y="52388"/>
                    <a:pt x="42863" y="51435"/>
                  </a:cubicBezTo>
                  <a:cubicBezTo>
                    <a:pt x="43815" y="52388"/>
                    <a:pt x="43815" y="51435"/>
                    <a:pt x="44768" y="52388"/>
                  </a:cubicBezTo>
                  <a:cubicBezTo>
                    <a:pt x="44768" y="51435"/>
                    <a:pt x="44768" y="50482"/>
                    <a:pt x="44768" y="50482"/>
                  </a:cubicBezTo>
                  <a:cubicBezTo>
                    <a:pt x="46672" y="51435"/>
                    <a:pt x="43815" y="53340"/>
                    <a:pt x="45720" y="53340"/>
                  </a:cubicBezTo>
                  <a:cubicBezTo>
                    <a:pt x="44768" y="50482"/>
                    <a:pt x="46672" y="52388"/>
                    <a:pt x="46672" y="50482"/>
                  </a:cubicBezTo>
                  <a:cubicBezTo>
                    <a:pt x="48577" y="50482"/>
                    <a:pt x="47625" y="51435"/>
                    <a:pt x="48577" y="53340"/>
                  </a:cubicBezTo>
                  <a:cubicBezTo>
                    <a:pt x="48577" y="53340"/>
                    <a:pt x="48577" y="52388"/>
                    <a:pt x="48577" y="52388"/>
                  </a:cubicBezTo>
                  <a:cubicBezTo>
                    <a:pt x="49530" y="54292"/>
                    <a:pt x="51435" y="54292"/>
                    <a:pt x="52388" y="55245"/>
                  </a:cubicBezTo>
                  <a:cubicBezTo>
                    <a:pt x="51435" y="55245"/>
                    <a:pt x="50482" y="54292"/>
                    <a:pt x="49530" y="54292"/>
                  </a:cubicBezTo>
                  <a:cubicBezTo>
                    <a:pt x="50482" y="56197"/>
                    <a:pt x="48577" y="55245"/>
                    <a:pt x="49530" y="57150"/>
                  </a:cubicBezTo>
                  <a:lnTo>
                    <a:pt x="48577" y="56197"/>
                  </a:lnTo>
                  <a:cubicBezTo>
                    <a:pt x="48577" y="57150"/>
                    <a:pt x="46672" y="58103"/>
                    <a:pt x="47625" y="60007"/>
                  </a:cubicBezTo>
                  <a:cubicBezTo>
                    <a:pt x="48577" y="58103"/>
                    <a:pt x="50482" y="60960"/>
                    <a:pt x="49530" y="58103"/>
                  </a:cubicBezTo>
                  <a:cubicBezTo>
                    <a:pt x="50482" y="58103"/>
                    <a:pt x="50482" y="60007"/>
                    <a:pt x="51435" y="60960"/>
                  </a:cubicBezTo>
                  <a:cubicBezTo>
                    <a:pt x="51435" y="60007"/>
                    <a:pt x="53340" y="60007"/>
                    <a:pt x="52388" y="58103"/>
                  </a:cubicBezTo>
                  <a:cubicBezTo>
                    <a:pt x="53340" y="61913"/>
                    <a:pt x="55245" y="59055"/>
                    <a:pt x="56197" y="58103"/>
                  </a:cubicBezTo>
                  <a:cubicBezTo>
                    <a:pt x="56197" y="58103"/>
                    <a:pt x="56197" y="59055"/>
                    <a:pt x="57150" y="59055"/>
                  </a:cubicBezTo>
                  <a:cubicBezTo>
                    <a:pt x="57150" y="59055"/>
                    <a:pt x="57150" y="59055"/>
                    <a:pt x="57150" y="59055"/>
                  </a:cubicBezTo>
                  <a:cubicBezTo>
                    <a:pt x="57150" y="59055"/>
                    <a:pt x="57150" y="59055"/>
                    <a:pt x="57150" y="59055"/>
                  </a:cubicBezTo>
                  <a:lnTo>
                    <a:pt x="57150" y="57150"/>
                  </a:lnTo>
                  <a:cubicBezTo>
                    <a:pt x="57150" y="57150"/>
                    <a:pt x="57150" y="57150"/>
                    <a:pt x="57150" y="57150"/>
                  </a:cubicBezTo>
                  <a:lnTo>
                    <a:pt x="59055" y="59055"/>
                  </a:lnTo>
                  <a:cubicBezTo>
                    <a:pt x="60007" y="57150"/>
                    <a:pt x="61913" y="58103"/>
                    <a:pt x="62865" y="60007"/>
                  </a:cubicBezTo>
                  <a:cubicBezTo>
                    <a:pt x="62865" y="59055"/>
                    <a:pt x="63818" y="58103"/>
                    <a:pt x="63818" y="57150"/>
                  </a:cubicBezTo>
                  <a:cubicBezTo>
                    <a:pt x="64770" y="56197"/>
                    <a:pt x="63818" y="60960"/>
                    <a:pt x="65722" y="58103"/>
                  </a:cubicBezTo>
                  <a:cubicBezTo>
                    <a:pt x="65722" y="58103"/>
                    <a:pt x="64770" y="58103"/>
                    <a:pt x="64770" y="57150"/>
                  </a:cubicBezTo>
                  <a:cubicBezTo>
                    <a:pt x="64770" y="56197"/>
                    <a:pt x="64770" y="55245"/>
                    <a:pt x="65722" y="54292"/>
                  </a:cubicBezTo>
                  <a:cubicBezTo>
                    <a:pt x="65722" y="54292"/>
                    <a:pt x="66675" y="54292"/>
                    <a:pt x="66675" y="54292"/>
                  </a:cubicBezTo>
                  <a:lnTo>
                    <a:pt x="67627" y="55245"/>
                  </a:lnTo>
                  <a:cubicBezTo>
                    <a:pt x="67627" y="55245"/>
                    <a:pt x="67627" y="54292"/>
                    <a:pt x="66675" y="54292"/>
                  </a:cubicBezTo>
                  <a:cubicBezTo>
                    <a:pt x="66675" y="54292"/>
                    <a:pt x="66675" y="54292"/>
                    <a:pt x="66675" y="54292"/>
                  </a:cubicBezTo>
                  <a:cubicBezTo>
                    <a:pt x="66675" y="55245"/>
                    <a:pt x="66675" y="55245"/>
                    <a:pt x="66675" y="56197"/>
                  </a:cubicBezTo>
                  <a:lnTo>
                    <a:pt x="65722" y="56197"/>
                  </a:lnTo>
                  <a:lnTo>
                    <a:pt x="65722" y="60007"/>
                  </a:lnTo>
                  <a:cubicBezTo>
                    <a:pt x="64770" y="63817"/>
                    <a:pt x="63818" y="56197"/>
                    <a:pt x="62865" y="61913"/>
                  </a:cubicBezTo>
                  <a:lnTo>
                    <a:pt x="63818" y="61913"/>
                  </a:lnTo>
                  <a:lnTo>
                    <a:pt x="62865" y="64770"/>
                  </a:lnTo>
                  <a:lnTo>
                    <a:pt x="64770" y="66675"/>
                  </a:lnTo>
                  <a:cubicBezTo>
                    <a:pt x="65722" y="64770"/>
                    <a:pt x="68580" y="66675"/>
                    <a:pt x="68580" y="63817"/>
                  </a:cubicBezTo>
                  <a:cubicBezTo>
                    <a:pt x="69532" y="64770"/>
                    <a:pt x="69532" y="66675"/>
                    <a:pt x="69532" y="68580"/>
                  </a:cubicBezTo>
                  <a:cubicBezTo>
                    <a:pt x="70485" y="67628"/>
                    <a:pt x="69532" y="66675"/>
                    <a:pt x="70485" y="65722"/>
                  </a:cubicBezTo>
                  <a:cubicBezTo>
                    <a:pt x="70485" y="65722"/>
                    <a:pt x="71438" y="66675"/>
                    <a:pt x="71438" y="67628"/>
                  </a:cubicBezTo>
                  <a:cubicBezTo>
                    <a:pt x="71438" y="66675"/>
                    <a:pt x="71438" y="66675"/>
                    <a:pt x="71438" y="65722"/>
                  </a:cubicBezTo>
                  <a:lnTo>
                    <a:pt x="71438" y="65722"/>
                  </a:lnTo>
                  <a:cubicBezTo>
                    <a:pt x="73343" y="69532"/>
                    <a:pt x="74295" y="65722"/>
                    <a:pt x="75247" y="67628"/>
                  </a:cubicBezTo>
                  <a:lnTo>
                    <a:pt x="75247" y="68580"/>
                  </a:lnTo>
                  <a:cubicBezTo>
                    <a:pt x="77152" y="68580"/>
                    <a:pt x="79057" y="68580"/>
                    <a:pt x="80963" y="70485"/>
                  </a:cubicBezTo>
                  <a:cubicBezTo>
                    <a:pt x="80963" y="67628"/>
                    <a:pt x="78105" y="67628"/>
                    <a:pt x="79057" y="64770"/>
                  </a:cubicBezTo>
                  <a:cubicBezTo>
                    <a:pt x="80010" y="69532"/>
                    <a:pt x="81915" y="64770"/>
                    <a:pt x="83820" y="65722"/>
                  </a:cubicBezTo>
                  <a:cubicBezTo>
                    <a:pt x="83820" y="62865"/>
                    <a:pt x="84772" y="64770"/>
                    <a:pt x="83820" y="61913"/>
                  </a:cubicBezTo>
                  <a:cubicBezTo>
                    <a:pt x="84772" y="62865"/>
                    <a:pt x="85725" y="63817"/>
                    <a:pt x="85725" y="65722"/>
                  </a:cubicBezTo>
                  <a:cubicBezTo>
                    <a:pt x="86677" y="62865"/>
                    <a:pt x="87630" y="64770"/>
                    <a:pt x="88582" y="64770"/>
                  </a:cubicBezTo>
                  <a:cubicBezTo>
                    <a:pt x="87630" y="65722"/>
                    <a:pt x="86677" y="65722"/>
                    <a:pt x="86677" y="66675"/>
                  </a:cubicBezTo>
                  <a:cubicBezTo>
                    <a:pt x="85725" y="71438"/>
                    <a:pt x="86677" y="77153"/>
                    <a:pt x="90488" y="79057"/>
                  </a:cubicBezTo>
                  <a:cubicBezTo>
                    <a:pt x="90488" y="79057"/>
                    <a:pt x="89535" y="80010"/>
                    <a:pt x="89535" y="80963"/>
                  </a:cubicBezTo>
                  <a:cubicBezTo>
                    <a:pt x="90488" y="82867"/>
                    <a:pt x="89535" y="78105"/>
                    <a:pt x="91440" y="80010"/>
                  </a:cubicBezTo>
                  <a:lnTo>
                    <a:pt x="91440" y="79057"/>
                  </a:lnTo>
                  <a:cubicBezTo>
                    <a:pt x="92393" y="79057"/>
                    <a:pt x="93345" y="80010"/>
                    <a:pt x="94297" y="80010"/>
                  </a:cubicBezTo>
                  <a:cubicBezTo>
                    <a:pt x="100965" y="80963"/>
                    <a:pt x="108585" y="74295"/>
                    <a:pt x="100013" y="69532"/>
                  </a:cubicBezTo>
                  <a:cubicBezTo>
                    <a:pt x="101918" y="70485"/>
                    <a:pt x="100013" y="66675"/>
                    <a:pt x="100013" y="65722"/>
                  </a:cubicBezTo>
                  <a:cubicBezTo>
                    <a:pt x="100013" y="64770"/>
                    <a:pt x="99060" y="63817"/>
                    <a:pt x="97155" y="62865"/>
                  </a:cubicBezTo>
                  <a:cubicBezTo>
                    <a:pt x="95250" y="60007"/>
                    <a:pt x="90488" y="60007"/>
                    <a:pt x="88582" y="62865"/>
                  </a:cubicBezTo>
                  <a:cubicBezTo>
                    <a:pt x="88582" y="62865"/>
                    <a:pt x="88582" y="62865"/>
                    <a:pt x="87630" y="62865"/>
                  </a:cubicBezTo>
                  <a:cubicBezTo>
                    <a:pt x="87630" y="62865"/>
                    <a:pt x="87630" y="61913"/>
                    <a:pt x="87630" y="61913"/>
                  </a:cubicBezTo>
                  <a:cubicBezTo>
                    <a:pt x="85725" y="60960"/>
                    <a:pt x="84772" y="61913"/>
                    <a:pt x="83820" y="61913"/>
                  </a:cubicBezTo>
                  <a:cubicBezTo>
                    <a:pt x="83820" y="60007"/>
                    <a:pt x="85725" y="60960"/>
                    <a:pt x="84772" y="59055"/>
                  </a:cubicBezTo>
                  <a:lnTo>
                    <a:pt x="85725" y="60007"/>
                  </a:lnTo>
                  <a:cubicBezTo>
                    <a:pt x="82868" y="58103"/>
                    <a:pt x="87630" y="56197"/>
                    <a:pt x="86677" y="55245"/>
                  </a:cubicBezTo>
                  <a:cubicBezTo>
                    <a:pt x="87630" y="54292"/>
                    <a:pt x="89535" y="56197"/>
                    <a:pt x="90488" y="55245"/>
                  </a:cubicBezTo>
                  <a:lnTo>
                    <a:pt x="89535" y="54292"/>
                  </a:lnTo>
                  <a:cubicBezTo>
                    <a:pt x="89535" y="54292"/>
                    <a:pt x="89535" y="53340"/>
                    <a:pt x="89535" y="52388"/>
                  </a:cubicBezTo>
                  <a:cubicBezTo>
                    <a:pt x="89535" y="54292"/>
                    <a:pt x="87630" y="51435"/>
                    <a:pt x="86677" y="51435"/>
                  </a:cubicBezTo>
                  <a:lnTo>
                    <a:pt x="86677" y="50482"/>
                  </a:lnTo>
                  <a:cubicBezTo>
                    <a:pt x="85725" y="49530"/>
                    <a:pt x="85725" y="49530"/>
                    <a:pt x="84772" y="50482"/>
                  </a:cubicBezTo>
                  <a:lnTo>
                    <a:pt x="82868" y="46672"/>
                  </a:lnTo>
                  <a:cubicBezTo>
                    <a:pt x="82868" y="47625"/>
                    <a:pt x="82868" y="50482"/>
                    <a:pt x="80963" y="50482"/>
                  </a:cubicBezTo>
                  <a:cubicBezTo>
                    <a:pt x="80963" y="50482"/>
                    <a:pt x="80010" y="49530"/>
                    <a:pt x="80010" y="48578"/>
                  </a:cubicBezTo>
                  <a:lnTo>
                    <a:pt x="80963" y="48578"/>
                  </a:lnTo>
                  <a:lnTo>
                    <a:pt x="79057" y="43815"/>
                  </a:lnTo>
                  <a:cubicBezTo>
                    <a:pt x="78105" y="45720"/>
                    <a:pt x="80010" y="50482"/>
                    <a:pt x="78105" y="50482"/>
                  </a:cubicBezTo>
                  <a:cubicBezTo>
                    <a:pt x="79057" y="51435"/>
                    <a:pt x="79057" y="49530"/>
                    <a:pt x="80010" y="51435"/>
                  </a:cubicBezTo>
                  <a:cubicBezTo>
                    <a:pt x="80010" y="53340"/>
                    <a:pt x="79057" y="53340"/>
                    <a:pt x="78105" y="54292"/>
                  </a:cubicBezTo>
                  <a:lnTo>
                    <a:pt x="76200" y="49530"/>
                  </a:lnTo>
                  <a:lnTo>
                    <a:pt x="76200" y="50482"/>
                  </a:lnTo>
                  <a:cubicBezTo>
                    <a:pt x="74295" y="49530"/>
                    <a:pt x="73343" y="48578"/>
                    <a:pt x="73343" y="47625"/>
                  </a:cubicBezTo>
                  <a:lnTo>
                    <a:pt x="73343" y="49530"/>
                  </a:lnTo>
                  <a:cubicBezTo>
                    <a:pt x="71438" y="49530"/>
                    <a:pt x="71438" y="49530"/>
                    <a:pt x="70485" y="46672"/>
                  </a:cubicBezTo>
                  <a:lnTo>
                    <a:pt x="70485" y="46672"/>
                  </a:lnTo>
                  <a:cubicBezTo>
                    <a:pt x="70485" y="45720"/>
                    <a:pt x="69532" y="46672"/>
                    <a:pt x="69532" y="44767"/>
                  </a:cubicBezTo>
                  <a:cubicBezTo>
                    <a:pt x="69532" y="46672"/>
                    <a:pt x="68580" y="46672"/>
                    <a:pt x="67627" y="45720"/>
                  </a:cubicBezTo>
                  <a:cubicBezTo>
                    <a:pt x="68580" y="44767"/>
                    <a:pt x="69532" y="42863"/>
                    <a:pt x="69532" y="41910"/>
                  </a:cubicBezTo>
                  <a:cubicBezTo>
                    <a:pt x="69532" y="41910"/>
                    <a:pt x="69532" y="41910"/>
                    <a:pt x="69532" y="41910"/>
                  </a:cubicBezTo>
                  <a:lnTo>
                    <a:pt x="69532" y="41910"/>
                  </a:lnTo>
                  <a:cubicBezTo>
                    <a:pt x="69532" y="38100"/>
                    <a:pt x="65722" y="35242"/>
                    <a:pt x="60007" y="36195"/>
                  </a:cubicBezTo>
                  <a:cubicBezTo>
                    <a:pt x="57150" y="36195"/>
                    <a:pt x="55245" y="37147"/>
                    <a:pt x="53340" y="39053"/>
                  </a:cubicBezTo>
                  <a:cubicBezTo>
                    <a:pt x="53340" y="39053"/>
                    <a:pt x="53340" y="39053"/>
                    <a:pt x="53340" y="39053"/>
                  </a:cubicBezTo>
                  <a:cubicBezTo>
                    <a:pt x="53340" y="39053"/>
                    <a:pt x="54293" y="38100"/>
                    <a:pt x="53340" y="37147"/>
                  </a:cubicBezTo>
                  <a:cubicBezTo>
                    <a:pt x="53340" y="37147"/>
                    <a:pt x="53340" y="38100"/>
                    <a:pt x="53340" y="38100"/>
                  </a:cubicBezTo>
                  <a:cubicBezTo>
                    <a:pt x="52388" y="35242"/>
                    <a:pt x="48577" y="33338"/>
                    <a:pt x="45720" y="33338"/>
                  </a:cubicBezTo>
                  <a:cubicBezTo>
                    <a:pt x="45720" y="32385"/>
                    <a:pt x="45720" y="32385"/>
                    <a:pt x="46672" y="32385"/>
                  </a:cubicBezTo>
                  <a:cubicBezTo>
                    <a:pt x="45720" y="29528"/>
                    <a:pt x="44768" y="31432"/>
                    <a:pt x="43815" y="31432"/>
                  </a:cubicBezTo>
                  <a:cubicBezTo>
                    <a:pt x="43815" y="31432"/>
                    <a:pt x="43815" y="31432"/>
                    <a:pt x="43815" y="31432"/>
                  </a:cubicBezTo>
                  <a:lnTo>
                    <a:pt x="42863" y="33338"/>
                  </a:lnTo>
                  <a:cubicBezTo>
                    <a:pt x="42863" y="33338"/>
                    <a:pt x="41910" y="33338"/>
                    <a:pt x="41910" y="34290"/>
                  </a:cubicBezTo>
                  <a:cubicBezTo>
                    <a:pt x="40957" y="32385"/>
                    <a:pt x="42863" y="33338"/>
                    <a:pt x="41910" y="31432"/>
                  </a:cubicBezTo>
                  <a:cubicBezTo>
                    <a:pt x="41910" y="31432"/>
                    <a:pt x="41910" y="31432"/>
                    <a:pt x="42863" y="31432"/>
                  </a:cubicBezTo>
                  <a:cubicBezTo>
                    <a:pt x="42863" y="31432"/>
                    <a:pt x="42863" y="30480"/>
                    <a:pt x="42863" y="30480"/>
                  </a:cubicBezTo>
                  <a:cubicBezTo>
                    <a:pt x="42863" y="29528"/>
                    <a:pt x="43815" y="27622"/>
                    <a:pt x="44768" y="29528"/>
                  </a:cubicBezTo>
                  <a:lnTo>
                    <a:pt x="43815" y="27622"/>
                  </a:lnTo>
                  <a:cubicBezTo>
                    <a:pt x="44768" y="27622"/>
                    <a:pt x="46672" y="28575"/>
                    <a:pt x="44768" y="29528"/>
                  </a:cubicBezTo>
                  <a:lnTo>
                    <a:pt x="47625" y="28575"/>
                  </a:lnTo>
                  <a:cubicBezTo>
                    <a:pt x="44768" y="29528"/>
                    <a:pt x="45720" y="19050"/>
                    <a:pt x="42863" y="23813"/>
                  </a:cubicBezTo>
                  <a:cubicBezTo>
                    <a:pt x="41910" y="23813"/>
                    <a:pt x="39052" y="20955"/>
                    <a:pt x="39052" y="23813"/>
                  </a:cubicBezTo>
                  <a:cubicBezTo>
                    <a:pt x="38100" y="21907"/>
                    <a:pt x="36195" y="23813"/>
                    <a:pt x="37147" y="20955"/>
                  </a:cubicBezTo>
                  <a:lnTo>
                    <a:pt x="39052" y="21907"/>
                  </a:lnTo>
                  <a:lnTo>
                    <a:pt x="38100" y="20955"/>
                  </a:lnTo>
                  <a:cubicBezTo>
                    <a:pt x="40957" y="20955"/>
                    <a:pt x="41910" y="16192"/>
                    <a:pt x="43815" y="14288"/>
                  </a:cubicBezTo>
                  <a:cubicBezTo>
                    <a:pt x="44768" y="15240"/>
                    <a:pt x="45720" y="17145"/>
                    <a:pt x="46672" y="18097"/>
                  </a:cubicBezTo>
                  <a:lnTo>
                    <a:pt x="46672" y="16192"/>
                  </a:lnTo>
                  <a:cubicBezTo>
                    <a:pt x="47625" y="16192"/>
                    <a:pt x="48577" y="18097"/>
                    <a:pt x="48577" y="17145"/>
                  </a:cubicBezTo>
                  <a:cubicBezTo>
                    <a:pt x="48577" y="17145"/>
                    <a:pt x="48577" y="17145"/>
                    <a:pt x="48577" y="16192"/>
                  </a:cubicBezTo>
                  <a:lnTo>
                    <a:pt x="49530" y="16192"/>
                  </a:lnTo>
                  <a:cubicBezTo>
                    <a:pt x="49530" y="18097"/>
                    <a:pt x="49530" y="17145"/>
                    <a:pt x="49530" y="20003"/>
                  </a:cubicBezTo>
                  <a:cubicBezTo>
                    <a:pt x="49530" y="20003"/>
                    <a:pt x="50482" y="20003"/>
                    <a:pt x="51435" y="20003"/>
                  </a:cubicBezTo>
                  <a:cubicBezTo>
                    <a:pt x="50482" y="21907"/>
                    <a:pt x="51435" y="24765"/>
                    <a:pt x="53340" y="26670"/>
                  </a:cubicBezTo>
                  <a:cubicBezTo>
                    <a:pt x="52388" y="27622"/>
                    <a:pt x="51435" y="26670"/>
                    <a:pt x="51435" y="25717"/>
                  </a:cubicBezTo>
                  <a:lnTo>
                    <a:pt x="51435" y="27622"/>
                  </a:lnTo>
                  <a:lnTo>
                    <a:pt x="51435" y="26670"/>
                  </a:lnTo>
                  <a:cubicBezTo>
                    <a:pt x="54293" y="29528"/>
                    <a:pt x="51435" y="33338"/>
                    <a:pt x="54293" y="34290"/>
                  </a:cubicBezTo>
                  <a:cubicBezTo>
                    <a:pt x="55245" y="27622"/>
                    <a:pt x="56197" y="35242"/>
                    <a:pt x="58102" y="29528"/>
                  </a:cubicBezTo>
                  <a:lnTo>
                    <a:pt x="59055" y="31432"/>
                  </a:lnTo>
                  <a:lnTo>
                    <a:pt x="58102" y="29528"/>
                  </a:lnTo>
                  <a:cubicBezTo>
                    <a:pt x="59055" y="29528"/>
                    <a:pt x="59055" y="29528"/>
                    <a:pt x="60007" y="29528"/>
                  </a:cubicBezTo>
                  <a:cubicBezTo>
                    <a:pt x="60007" y="29528"/>
                    <a:pt x="60007" y="29528"/>
                    <a:pt x="60960" y="29528"/>
                  </a:cubicBezTo>
                  <a:cubicBezTo>
                    <a:pt x="60960" y="29528"/>
                    <a:pt x="60960" y="29528"/>
                    <a:pt x="60960" y="29528"/>
                  </a:cubicBezTo>
                  <a:cubicBezTo>
                    <a:pt x="60960" y="29528"/>
                    <a:pt x="61913" y="29528"/>
                    <a:pt x="61913" y="29528"/>
                  </a:cubicBezTo>
                  <a:cubicBezTo>
                    <a:pt x="61913" y="29528"/>
                    <a:pt x="61913" y="29528"/>
                    <a:pt x="61913" y="29528"/>
                  </a:cubicBezTo>
                  <a:cubicBezTo>
                    <a:pt x="62865" y="29528"/>
                    <a:pt x="63818" y="29528"/>
                    <a:pt x="65722" y="29528"/>
                  </a:cubicBezTo>
                  <a:cubicBezTo>
                    <a:pt x="69532" y="29528"/>
                    <a:pt x="74295" y="25717"/>
                    <a:pt x="72390" y="20955"/>
                  </a:cubicBezTo>
                  <a:cubicBezTo>
                    <a:pt x="72390" y="20003"/>
                    <a:pt x="71438" y="19050"/>
                    <a:pt x="70485" y="19050"/>
                  </a:cubicBezTo>
                  <a:cubicBezTo>
                    <a:pt x="70485" y="19050"/>
                    <a:pt x="71438" y="19050"/>
                    <a:pt x="71438" y="20003"/>
                  </a:cubicBezTo>
                  <a:cubicBezTo>
                    <a:pt x="72390" y="18097"/>
                    <a:pt x="73343" y="18097"/>
                    <a:pt x="74295" y="17145"/>
                  </a:cubicBezTo>
                  <a:cubicBezTo>
                    <a:pt x="73343" y="17145"/>
                    <a:pt x="70485" y="14288"/>
                    <a:pt x="70485" y="17145"/>
                  </a:cubicBezTo>
                  <a:lnTo>
                    <a:pt x="69532" y="15240"/>
                  </a:lnTo>
                  <a:cubicBezTo>
                    <a:pt x="69532" y="16192"/>
                    <a:pt x="68580" y="17145"/>
                    <a:pt x="68580" y="18097"/>
                  </a:cubicBezTo>
                  <a:cubicBezTo>
                    <a:pt x="67627" y="17145"/>
                    <a:pt x="65722" y="16192"/>
                    <a:pt x="63818" y="16192"/>
                  </a:cubicBezTo>
                  <a:lnTo>
                    <a:pt x="62865" y="15240"/>
                  </a:lnTo>
                  <a:cubicBezTo>
                    <a:pt x="62865" y="15240"/>
                    <a:pt x="62865" y="16192"/>
                    <a:pt x="62865" y="16192"/>
                  </a:cubicBezTo>
                  <a:cubicBezTo>
                    <a:pt x="61913" y="16192"/>
                    <a:pt x="60007" y="16192"/>
                    <a:pt x="59055" y="16192"/>
                  </a:cubicBezTo>
                  <a:lnTo>
                    <a:pt x="59055" y="15240"/>
                  </a:lnTo>
                  <a:lnTo>
                    <a:pt x="57150" y="14288"/>
                  </a:lnTo>
                  <a:cubicBezTo>
                    <a:pt x="57150" y="14288"/>
                    <a:pt x="57150" y="15240"/>
                    <a:pt x="57150" y="16192"/>
                  </a:cubicBezTo>
                  <a:cubicBezTo>
                    <a:pt x="57150" y="16192"/>
                    <a:pt x="57150" y="16192"/>
                    <a:pt x="57150" y="16192"/>
                  </a:cubicBezTo>
                  <a:cubicBezTo>
                    <a:pt x="57150" y="16192"/>
                    <a:pt x="57150" y="16192"/>
                    <a:pt x="57150" y="16192"/>
                  </a:cubicBezTo>
                  <a:lnTo>
                    <a:pt x="55245" y="15240"/>
                  </a:lnTo>
                  <a:cubicBezTo>
                    <a:pt x="56197" y="15240"/>
                    <a:pt x="56197" y="16192"/>
                    <a:pt x="56197" y="16192"/>
                  </a:cubicBezTo>
                  <a:cubicBezTo>
                    <a:pt x="53340" y="16192"/>
                    <a:pt x="51435" y="17145"/>
                    <a:pt x="50482" y="19050"/>
                  </a:cubicBezTo>
                  <a:cubicBezTo>
                    <a:pt x="49530" y="18097"/>
                    <a:pt x="48577" y="17145"/>
                    <a:pt x="50482" y="16192"/>
                  </a:cubicBezTo>
                  <a:lnTo>
                    <a:pt x="51435" y="17145"/>
                  </a:lnTo>
                  <a:cubicBezTo>
                    <a:pt x="51435" y="16192"/>
                    <a:pt x="50482" y="15240"/>
                    <a:pt x="51435" y="15240"/>
                  </a:cubicBezTo>
                  <a:cubicBezTo>
                    <a:pt x="53340" y="17145"/>
                    <a:pt x="51435" y="15240"/>
                    <a:pt x="53340" y="15240"/>
                  </a:cubicBezTo>
                  <a:lnTo>
                    <a:pt x="51435" y="14288"/>
                  </a:lnTo>
                  <a:lnTo>
                    <a:pt x="51435" y="12382"/>
                  </a:lnTo>
                  <a:cubicBezTo>
                    <a:pt x="48577" y="11430"/>
                    <a:pt x="44768" y="14288"/>
                    <a:pt x="42863" y="12382"/>
                  </a:cubicBezTo>
                  <a:lnTo>
                    <a:pt x="42863" y="13335"/>
                  </a:lnTo>
                  <a:cubicBezTo>
                    <a:pt x="42863" y="12382"/>
                    <a:pt x="42863" y="12382"/>
                    <a:pt x="41910" y="11430"/>
                  </a:cubicBezTo>
                  <a:lnTo>
                    <a:pt x="42863" y="11430"/>
                  </a:lnTo>
                  <a:cubicBezTo>
                    <a:pt x="42863" y="9525"/>
                    <a:pt x="41910" y="10478"/>
                    <a:pt x="40957" y="11430"/>
                  </a:cubicBezTo>
                  <a:cubicBezTo>
                    <a:pt x="40957" y="11430"/>
                    <a:pt x="40005" y="11430"/>
                    <a:pt x="40005" y="11430"/>
                  </a:cubicBezTo>
                  <a:cubicBezTo>
                    <a:pt x="39052" y="10478"/>
                    <a:pt x="38100" y="11430"/>
                    <a:pt x="38100" y="8572"/>
                  </a:cubicBezTo>
                  <a:cubicBezTo>
                    <a:pt x="36195" y="8572"/>
                    <a:pt x="38100" y="3810"/>
                    <a:pt x="35243" y="4763"/>
                  </a:cubicBezTo>
                  <a:lnTo>
                    <a:pt x="35243" y="5715"/>
                  </a:lnTo>
                  <a:cubicBezTo>
                    <a:pt x="34290" y="5715"/>
                    <a:pt x="32385" y="4763"/>
                    <a:pt x="31432" y="4763"/>
                  </a:cubicBezTo>
                  <a:cubicBezTo>
                    <a:pt x="31432" y="5715"/>
                    <a:pt x="31432" y="6667"/>
                    <a:pt x="31432" y="7620"/>
                  </a:cubicBezTo>
                  <a:lnTo>
                    <a:pt x="30480" y="8572"/>
                  </a:lnTo>
                  <a:lnTo>
                    <a:pt x="30480" y="7620"/>
                  </a:lnTo>
                  <a:lnTo>
                    <a:pt x="31432" y="7620"/>
                  </a:lnTo>
                  <a:lnTo>
                    <a:pt x="30480" y="5715"/>
                  </a:lnTo>
                  <a:lnTo>
                    <a:pt x="30480" y="4763"/>
                  </a:lnTo>
                  <a:cubicBezTo>
                    <a:pt x="30480" y="5715"/>
                    <a:pt x="29527" y="5715"/>
                    <a:pt x="29527" y="5715"/>
                  </a:cubicBezTo>
                  <a:cubicBezTo>
                    <a:pt x="29527" y="5715"/>
                    <a:pt x="29527" y="5715"/>
                    <a:pt x="28575" y="5715"/>
                  </a:cubicBezTo>
                  <a:cubicBezTo>
                    <a:pt x="27622" y="5715"/>
                    <a:pt x="27622" y="4763"/>
                    <a:pt x="26670" y="4763"/>
                  </a:cubicBezTo>
                  <a:lnTo>
                    <a:pt x="26670" y="5715"/>
                  </a:lnTo>
                  <a:cubicBezTo>
                    <a:pt x="25718" y="4763"/>
                    <a:pt x="24765" y="5715"/>
                    <a:pt x="22860" y="6667"/>
                  </a:cubicBezTo>
                  <a:cubicBezTo>
                    <a:pt x="22860" y="6667"/>
                    <a:pt x="22860" y="6667"/>
                    <a:pt x="22860" y="6667"/>
                  </a:cubicBezTo>
                  <a:lnTo>
                    <a:pt x="22860" y="5715"/>
                  </a:lnTo>
                  <a:lnTo>
                    <a:pt x="20955" y="5715"/>
                  </a:lnTo>
                  <a:lnTo>
                    <a:pt x="21907" y="7620"/>
                  </a:lnTo>
                  <a:cubicBezTo>
                    <a:pt x="20955" y="5715"/>
                    <a:pt x="19050" y="4763"/>
                    <a:pt x="17145" y="5715"/>
                  </a:cubicBezTo>
                  <a:lnTo>
                    <a:pt x="17145" y="5715"/>
                  </a:lnTo>
                  <a:cubicBezTo>
                    <a:pt x="17145" y="5715"/>
                    <a:pt x="16193" y="5715"/>
                    <a:pt x="16193" y="5715"/>
                  </a:cubicBezTo>
                  <a:cubicBezTo>
                    <a:pt x="16193" y="5715"/>
                    <a:pt x="16193" y="5715"/>
                    <a:pt x="16193" y="5715"/>
                  </a:cubicBezTo>
                  <a:lnTo>
                    <a:pt x="14288" y="3810"/>
                  </a:lnTo>
                  <a:cubicBezTo>
                    <a:pt x="15240" y="2857"/>
                    <a:pt x="16193" y="2857"/>
                    <a:pt x="17145" y="3810"/>
                  </a:cubicBezTo>
                  <a:cubicBezTo>
                    <a:pt x="18097" y="3810"/>
                    <a:pt x="17145" y="2857"/>
                    <a:pt x="17145" y="1905"/>
                  </a:cubicBezTo>
                  <a:cubicBezTo>
                    <a:pt x="16193" y="2857"/>
                    <a:pt x="13335" y="953"/>
                    <a:pt x="13335" y="0"/>
                  </a:cubicBezTo>
                  <a:lnTo>
                    <a:pt x="12382" y="3810"/>
                  </a:lnTo>
                  <a:cubicBezTo>
                    <a:pt x="12382" y="3810"/>
                    <a:pt x="12382" y="3810"/>
                    <a:pt x="13335" y="3810"/>
                  </a:cubicBezTo>
                  <a:cubicBezTo>
                    <a:pt x="13335" y="4763"/>
                    <a:pt x="12382" y="4763"/>
                    <a:pt x="12382" y="5715"/>
                  </a:cubicBezTo>
                  <a:cubicBezTo>
                    <a:pt x="12382" y="5715"/>
                    <a:pt x="13335" y="5715"/>
                    <a:pt x="13335" y="5715"/>
                  </a:cubicBezTo>
                  <a:cubicBezTo>
                    <a:pt x="13335" y="5715"/>
                    <a:pt x="13335" y="5715"/>
                    <a:pt x="13335" y="5715"/>
                  </a:cubicBezTo>
                  <a:cubicBezTo>
                    <a:pt x="11430" y="5715"/>
                    <a:pt x="8572" y="6667"/>
                    <a:pt x="7620" y="7620"/>
                  </a:cubicBezTo>
                  <a:cubicBezTo>
                    <a:pt x="11430" y="8572"/>
                    <a:pt x="15240" y="7620"/>
                    <a:pt x="15240" y="7620"/>
                  </a:cubicBezTo>
                  <a:close/>
                  <a:moveTo>
                    <a:pt x="60007" y="55245"/>
                  </a:moveTo>
                  <a:cubicBezTo>
                    <a:pt x="60007" y="55245"/>
                    <a:pt x="60007" y="55245"/>
                    <a:pt x="60007" y="55245"/>
                  </a:cubicBezTo>
                  <a:cubicBezTo>
                    <a:pt x="60007" y="55245"/>
                    <a:pt x="60007" y="55245"/>
                    <a:pt x="60007" y="55245"/>
                  </a:cubicBezTo>
                  <a:cubicBezTo>
                    <a:pt x="60007" y="55245"/>
                    <a:pt x="60007" y="55245"/>
                    <a:pt x="60007" y="55245"/>
                  </a:cubicBezTo>
                  <a:close/>
                  <a:moveTo>
                    <a:pt x="57150" y="48578"/>
                  </a:moveTo>
                  <a:cubicBezTo>
                    <a:pt x="59055" y="48578"/>
                    <a:pt x="60007" y="48578"/>
                    <a:pt x="61913" y="48578"/>
                  </a:cubicBezTo>
                  <a:cubicBezTo>
                    <a:pt x="61913" y="49530"/>
                    <a:pt x="61913" y="49530"/>
                    <a:pt x="61913" y="50482"/>
                  </a:cubicBezTo>
                  <a:lnTo>
                    <a:pt x="60960" y="49530"/>
                  </a:lnTo>
                  <a:lnTo>
                    <a:pt x="60960" y="51435"/>
                  </a:lnTo>
                  <a:cubicBezTo>
                    <a:pt x="58102" y="49530"/>
                    <a:pt x="59055" y="54292"/>
                    <a:pt x="57150" y="52388"/>
                  </a:cubicBezTo>
                  <a:lnTo>
                    <a:pt x="58102" y="50482"/>
                  </a:lnTo>
                  <a:cubicBezTo>
                    <a:pt x="57150" y="51435"/>
                    <a:pt x="56197" y="49530"/>
                    <a:pt x="54293" y="50482"/>
                  </a:cubicBezTo>
                  <a:cubicBezTo>
                    <a:pt x="54293" y="50482"/>
                    <a:pt x="54293" y="49530"/>
                    <a:pt x="54293" y="49530"/>
                  </a:cubicBezTo>
                  <a:cubicBezTo>
                    <a:pt x="55245" y="48578"/>
                    <a:pt x="56197" y="48578"/>
                    <a:pt x="57150" y="48578"/>
                  </a:cubicBezTo>
                  <a:close/>
                  <a:moveTo>
                    <a:pt x="50482" y="59055"/>
                  </a:moveTo>
                  <a:cubicBezTo>
                    <a:pt x="49530" y="59055"/>
                    <a:pt x="49530" y="59055"/>
                    <a:pt x="48577" y="58103"/>
                  </a:cubicBezTo>
                  <a:lnTo>
                    <a:pt x="49530" y="57150"/>
                  </a:lnTo>
                  <a:cubicBezTo>
                    <a:pt x="48577" y="57150"/>
                    <a:pt x="47625" y="55245"/>
                    <a:pt x="48577" y="54292"/>
                  </a:cubicBezTo>
                  <a:lnTo>
                    <a:pt x="49530" y="56197"/>
                  </a:lnTo>
                  <a:lnTo>
                    <a:pt x="49530" y="53340"/>
                  </a:lnTo>
                  <a:lnTo>
                    <a:pt x="50482" y="53340"/>
                  </a:lnTo>
                  <a:cubicBezTo>
                    <a:pt x="50482" y="53340"/>
                    <a:pt x="50482" y="53340"/>
                    <a:pt x="50482" y="54292"/>
                  </a:cubicBezTo>
                  <a:cubicBezTo>
                    <a:pt x="50482" y="55245"/>
                    <a:pt x="50482" y="56197"/>
                    <a:pt x="50482" y="57150"/>
                  </a:cubicBezTo>
                  <a:lnTo>
                    <a:pt x="50482" y="57150"/>
                  </a:lnTo>
                  <a:cubicBezTo>
                    <a:pt x="50482" y="57150"/>
                    <a:pt x="50482" y="58103"/>
                    <a:pt x="50482" y="59055"/>
                  </a:cubicBezTo>
                  <a:close/>
                  <a:moveTo>
                    <a:pt x="53340" y="47625"/>
                  </a:moveTo>
                  <a:lnTo>
                    <a:pt x="51435" y="50482"/>
                  </a:lnTo>
                  <a:lnTo>
                    <a:pt x="50482" y="50482"/>
                  </a:lnTo>
                  <a:lnTo>
                    <a:pt x="50482" y="48578"/>
                  </a:lnTo>
                  <a:cubicBezTo>
                    <a:pt x="49530" y="48578"/>
                    <a:pt x="50482" y="52388"/>
                    <a:pt x="48577" y="50482"/>
                  </a:cubicBezTo>
                  <a:cubicBezTo>
                    <a:pt x="48577" y="48578"/>
                    <a:pt x="47625" y="47625"/>
                    <a:pt x="47625" y="45720"/>
                  </a:cubicBezTo>
                  <a:lnTo>
                    <a:pt x="48577" y="47625"/>
                  </a:lnTo>
                  <a:cubicBezTo>
                    <a:pt x="48577" y="46672"/>
                    <a:pt x="48577" y="45720"/>
                    <a:pt x="48577" y="45720"/>
                  </a:cubicBezTo>
                  <a:lnTo>
                    <a:pt x="50482" y="46672"/>
                  </a:lnTo>
                  <a:cubicBezTo>
                    <a:pt x="50482" y="46672"/>
                    <a:pt x="50482" y="45720"/>
                    <a:pt x="50482" y="45720"/>
                  </a:cubicBezTo>
                  <a:cubicBezTo>
                    <a:pt x="50482" y="45720"/>
                    <a:pt x="51435" y="45720"/>
                    <a:pt x="51435" y="45720"/>
                  </a:cubicBezTo>
                  <a:cubicBezTo>
                    <a:pt x="51435" y="46672"/>
                    <a:pt x="52388" y="46672"/>
                    <a:pt x="53340" y="47625"/>
                  </a:cubicBezTo>
                  <a:close/>
                  <a:moveTo>
                    <a:pt x="49530" y="43815"/>
                  </a:moveTo>
                  <a:cubicBezTo>
                    <a:pt x="49530" y="43815"/>
                    <a:pt x="49530" y="43815"/>
                    <a:pt x="49530" y="43815"/>
                  </a:cubicBezTo>
                  <a:cubicBezTo>
                    <a:pt x="49530" y="43815"/>
                    <a:pt x="49530" y="44767"/>
                    <a:pt x="49530" y="43815"/>
                  </a:cubicBezTo>
                  <a:cubicBezTo>
                    <a:pt x="49530" y="44767"/>
                    <a:pt x="48577" y="44767"/>
                    <a:pt x="49530" y="43815"/>
                  </a:cubicBezTo>
                  <a:cubicBezTo>
                    <a:pt x="48577" y="44767"/>
                    <a:pt x="48577" y="43815"/>
                    <a:pt x="48577" y="43815"/>
                  </a:cubicBezTo>
                  <a:lnTo>
                    <a:pt x="48577" y="43815"/>
                  </a:lnTo>
                  <a:cubicBezTo>
                    <a:pt x="48577" y="43815"/>
                    <a:pt x="48577" y="43815"/>
                    <a:pt x="48577" y="43815"/>
                  </a:cubicBezTo>
                  <a:cubicBezTo>
                    <a:pt x="48577" y="43815"/>
                    <a:pt x="48577" y="43815"/>
                    <a:pt x="49530" y="43815"/>
                  </a:cubicBezTo>
                  <a:close/>
                  <a:moveTo>
                    <a:pt x="37147" y="34290"/>
                  </a:moveTo>
                  <a:cubicBezTo>
                    <a:pt x="37147" y="33338"/>
                    <a:pt x="37147" y="32385"/>
                    <a:pt x="38100" y="32385"/>
                  </a:cubicBezTo>
                  <a:cubicBezTo>
                    <a:pt x="38100" y="34290"/>
                    <a:pt x="40005" y="35242"/>
                    <a:pt x="40957" y="34290"/>
                  </a:cubicBezTo>
                  <a:cubicBezTo>
                    <a:pt x="40957" y="34290"/>
                    <a:pt x="40957" y="34290"/>
                    <a:pt x="40957" y="34290"/>
                  </a:cubicBezTo>
                  <a:lnTo>
                    <a:pt x="40005" y="35242"/>
                  </a:lnTo>
                  <a:cubicBezTo>
                    <a:pt x="39052" y="36195"/>
                    <a:pt x="39052" y="36195"/>
                    <a:pt x="38100" y="37147"/>
                  </a:cubicBezTo>
                  <a:cubicBezTo>
                    <a:pt x="38100" y="37147"/>
                    <a:pt x="38100" y="36195"/>
                    <a:pt x="37147" y="36195"/>
                  </a:cubicBezTo>
                  <a:lnTo>
                    <a:pt x="37147" y="34290"/>
                  </a:lnTo>
                  <a:cubicBezTo>
                    <a:pt x="36195" y="35242"/>
                    <a:pt x="36195" y="34290"/>
                    <a:pt x="37147" y="34290"/>
                  </a:cubicBezTo>
                  <a:cubicBezTo>
                    <a:pt x="36195" y="34290"/>
                    <a:pt x="37147" y="34290"/>
                    <a:pt x="37147" y="34290"/>
                  </a:cubicBezTo>
                  <a:close/>
                  <a:moveTo>
                    <a:pt x="45720" y="13335"/>
                  </a:moveTo>
                  <a:cubicBezTo>
                    <a:pt x="45720" y="13335"/>
                    <a:pt x="45720" y="13335"/>
                    <a:pt x="45720" y="13335"/>
                  </a:cubicBezTo>
                  <a:cubicBezTo>
                    <a:pt x="44768" y="13335"/>
                    <a:pt x="44768" y="13335"/>
                    <a:pt x="45720" y="13335"/>
                  </a:cubicBezTo>
                  <a:cubicBezTo>
                    <a:pt x="44768" y="13335"/>
                    <a:pt x="45720" y="13335"/>
                    <a:pt x="45720" y="13335"/>
                  </a:cubicBezTo>
                  <a:close/>
                  <a:moveTo>
                    <a:pt x="17145" y="22860"/>
                  </a:moveTo>
                  <a:cubicBezTo>
                    <a:pt x="18097" y="25717"/>
                    <a:pt x="18097" y="20003"/>
                    <a:pt x="20002" y="22860"/>
                  </a:cubicBezTo>
                  <a:cubicBezTo>
                    <a:pt x="20955" y="23813"/>
                    <a:pt x="20955" y="24765"/>
                    <a:pt x="20955" y="26670"/>
                  </a:cubicBezTo>
                  <a:cubicBezTo>
                    <a:pt x="20002" y="25717"/>
                    <a:pt x="20002" y="25717"/>
                    <a:pt x="19050" y="25717"/>
                  </a:cubicBezTo>
                  <a:cubicBezTo>
                    <a:pt x="19050" y="28575"/>
                    <a:pt x="17145" y="25717"/>
                    <a:pt x="18097" y="28575"/>
                  </a:cubicBezTo>
                  <a:cubicBezTo>
                    <a:pt x="17145" y="29528"/>
                    <a:pt x="17145" y="26670"/>
                    <a:pt x="16193" y="27622"/>
                  </a:cubicBezTo>
                  <a:cubicBezTo>
                    <a:pt x="16193" y="27622"/>
                    <a:pt x="16193" y="26670"/>
                    <a:pt x="16193" y="26670"/>
                  </a:cubicBezTo>
                  <a:lnTo>
                    <a:pt x="17145" y="26670"/>
                  </a:lnTo>
                  <a:cubicBezTo>
                    <a:pt x="17145" y="25717"/>
                    <a:pt x="16193" y="24765"/>
                    <a:pt x="16193" y="23813"/>
                  </a:cubicBezTo>
                  <a:cubicBezTo>
                    <a:pt x="16193" y="25717"/>
                    <a:pt x="16193" y="24765"/>
                    <a:pt x="16193" y="25717"/>
                  </a:cubicBezTo>
                  <a:cubicBezTo>
                    <a:pt x="16193" y="24765"/>
                    <a:pt x="15240" y="23813"/>
                    <a:pt x="15240" y="22860"/>
                  </a:cubicBezTo>
                  <a:lnTo>
                    <a:pt x="14288" y="22860"/>
                  </a:lnTo>
                  <a:cubicBezTo>
                    <a:pt x="16193" y="22860"/>
                    <a:pt x="13335" y="24765"/>
                    <a:pt x="15240" y="26670"/>
                  </a:cubicBezTo>
                  <a:cubicBezTo>
                    <a:pt x="16193" y="25717"/>
                    <a:pt x="16193" y="26670"/>
                    <a:pt x="16193" y="28575"/>
                  </a:cubicBezTo>
                  <a:cubicBezTo>
                    <a:pt x="15240" y="27622"/>
                    <a:pt x="14288" y="29528"/>
                    <a:pt x="14288" y="26670"/>
                  </a:cubicBezTo>
                  <a:lnTo>
                    <a:pt x="14288" y="25717"/>
                  </a:lnTo>
                  <a:cubicBezTo>
                    <a:pt x="13335" y="24765"/>
                    <a:pt x="12382" y="25717"/>
                    <a:pt x="12382" y="23813"/>
                  </a:cubicBezTo>
                  <a:lnTo>
                    <a:pt x="12382" y="22860"/>
                  </a:lnTo>
                  <a:cubicBezTo>
                    <a:pt x="11430" y="24765"/>
                    <a:pt x="11430" y="22860"/>
                    <a:pt x="11430" y="25717"/>
                  </a:cubicBezTo>
                  <a:cubicBezTo>
                    <a:pt x="10477" y="21907"/>
                    <a:pt x="7620" y="27622"/>
                    <a:pt x="7620" y="22860"/>
                  </a:cubicBezTo>
                  <a:lnTo>
                    <a:pt x="9525" y="22860"/>
                  </a:lnTo>
                  <a:cubicBezTo>
                    <a:pt x="8572" y="20003"/>
                    <a:pt x="10477" y="20955"/>
                    <a:pt x="10477" y="19050"/>
                  </a:cubicBezTo>
                  <a:lnTo>
                    <a:pt x="11430" y="20955"/>
                  </a:lnTo>
                  <a:cubicBezTo>
                    <a:pt x="11430" y="19050"/>
                    <a:pt x="12382" y="20003"/>
                    <a:pt x="13335" y="19050"/>
                  </a:cubicBezTo>
                  <a:lnTo>
                    <a:pt x="13335" y="20955"/>
                  </a:lnTo>
                  <a:lnTo>
                    <a:pt x="13335" y="20003"/>
                  </a:lnTo>
                  <a:cubicBezTo>
                    <a:pt x="14288" y="18097"/>
                    <a:pt x="14288" y="21907"/>
                    <a:pt x="15240" y="20003"/>
                  </a:cubicBezTo>
                  <a:cubicBezTo>
                    <a:pt x="15240" y="18097"/>
                    <a:pt x="13335" y="19050"/>
                    <a:pt x="13335" y="18097"/>
                  </a:cubicBezTo>
                  <a:cubicBezTo>
                    <a:pt x="13335" y="17145"/>
                    <a:pt x="14288" y="17145"/>
                    <a:pt x="14288" y="16192"/>
                  </a:cubicBezTo>
                  <a:cubicBezTo>
                    <a:pt x="14288" y="17145"/>
                    <a:pt x="15240" y="18097"/>
                    <a:pt x="16193" y="18097"/>
                  </a:cubicBezTo>
                  <a:lnTo>
                    <a:pt x="16193" y="17145"/>
                  </a:lnTo>
                  <a:cubicBezTo>
                    <a:pt x="17145" y="18097"/>
                    <a:pt x="17145" y="18097"/>
                    <a:pt x="18097" y="18097"/>
                  </a:cubicBezTo>
                  <a:lnTo>
                    <a:pt x="18097" y="16192"/>
                  </a:lnTo>
                  <a:cubicBezTo>
                    <a:pt x="20002" y="18097"/>
                    <a:pt x="21907" y="16192"/>
                    <a:pt x="21907" y="14288"/>
                  </a:cubicBezTo>
                  <a:cubicBezTo>
                    <a:pt x="23813" y="18097"/>
                    <a:pt x="24765" y="16192"/>
                    <a:pt x="26670" y="20003"/>
                  </a:cubicBezTo>
                  <a:cubicBezTo>
                    <a:pt x="21907" y="21907"/>
                    <a:pt x="19050" y="20003"/>
                    <a:pt x="17145" y="22860"/>
                  </a:cubicBezTo>
                  <a:close/>
                  <a:moveTo>
                    <a:pt x="22860" y="36195"/>
                  </a:moveTo>
                  <a:cubicBezTo>
                    <a:pt x="22860" y="36195"/>
                    <a:pt x="22860" y="36195"/>
                    <a:pt x="22860" y="36195"/>
                  </a:cubicBezTo>
                  <a:cubicBezTo>
                    <a:pt x="23813" y="36195"/>
                    <a:pt x="23813" y="36195"/>
                    <a:pt x="22860" y="36195"/>
                  </a:cubicBezTo>
                  <a:cubicBezTo>
                    <a:pt x="23813" y="36195"/>
                    <a:pt x="22860" y="36195"/>
                    <a:pt x="22860" y="36195"/>
                  </a:cubicBezTo>
                  <a:close/>
                  <a:moveTo>
                    <a:pt x="25718" y="40005"/>
                  </a:moveTo>
                  <a:cubicBezTo>
                    <a:pt x="25718" y="39053"/>
                    <a:pt x="25718" y="39053"/>
                    <a:pt x="25718" y="40005"/>
                  </a:cubicBezTo>
                  <a:cubicBezTo>
                    <a:pt x="25718" y="39053"/>
                    <a:pt x="25718" y="39053"/>
                    <a:pt x="25718" y="40005"/>
                  </a:cubicBezTo>
                  <a:lnTo>
                    <a:pt x="25718" y="40005"/>
                  </a:lnTo>
                  <a:close/>
                  <a:moveTo>
                    <a:pt x="28575" y="45720"/>
                  </a:moveTo>
                  <a:cubicBezTo>
                    <a:pt x="27622" y="45720"/>
                    <a:pt x="27622" y="44767"/>
                    <a:pt x="26670" y="43815"/>
                  </a:cubicBezTo>
                  <a:lnTo>
                    <a:pt x="26670" y="43815"/>
                  </a:lnTo>
                  <a:cubicBezTo>
                    <a:pt x="27622" y="43815"/>
                    <a:pt x="27622" y="43815"/>
                    <a:pt x="28575" y="43815"/>
                  </a:cubicBezTo>
                  <a:cubicBezTo>
                    <a:pt x="28575" y="44767"/>
                    <a:pt x="28575" y="44767"/>
                    <a:pt x="28575" y="45720"/>
                  </a:cubicBezTo>
                  <a:close/>
                  <a:moveTo>
                    <a:pt x="29527" y="40005"/>
                  </a:moveTo>
                  <a:lnTo>
                    <a:pt x="29527" y="40005"/>
                  </a:lnTo>
                  <a:lnTo>
                    <a:pt x="29527" y="40005"/>
                  </a:lnTo>
                  <a:lnTo>
                    <a:pt x="29527" y="42863"/>
                  </a:lnTo>
                  <a:lnTo>
                    <a:pt x="29527" y="41910"/>
                  </a:lnTo>
                  <a:cubicBezTo>
                    <a:pt x="29527" y="42863"/>
                    <a:pt x="29527" y="42863"/>
                    <a:pt x="29527" y="42863"/>
                  </a:cubicBezTo>
                  <a:lnTo>
                    <a:pt x="29527" y="42863"/>
                  </a:lnTo>
                  <a:lnTo>
                    <a:pt x="29527" y="42863"/>
                  </a:lnTo>
                  <a:cubicBezTo>
                    <a:pt x="29527" y="42863"/>
                    <a:pt x="29527" y="41910"/>
                    <a:pt x="28575" y="41910"/>
                  </a:cubicBezTo>
                  <a:lnTo>
                    <a:pt x="29527" y="40957"/>
                  </a:lnTo>
                  <a:cubicBezTo>
                    <a:pt x="29527" y="39053"/>
                    <a:pt x="27622" y="42863"/>
                    <a:pt x="27622" y="40005"/>
                  </a:cubicBezTo>
                  <a:cubicBezTo>
                    <a:pt x="27622" y="40005"/>
                    <a:pt x="27622" y="39053"/>
                    <a:pt x="27622" y="39053"/>
                  </a:cubicBezTo>
                  <a:cubicBezTo>
                    <a:pt x="28575" y="38100"/>
                    <a:pt x="28575" y="38100"/>
                    <a:pt x="29527" y="37147"/>
                  </a:cubicBezTo>
                  <a:cubicBezTo>
                    <a:pt x="28575" y="38100"/>
                    <a:pt x="28575" y="39053"/>
                    <a:pt x="29527" y="40005"/>
                  </a:cubicBezTo>
                  <a:lnTo>
                    <a:pt x="29527" y="40005"/>
                  </a:lnTo>
                  <a:close/>
                  <a:moveTo>
                    <a:pt x="24765" y="31432"/>
                  </a:moveTo>
                  <a:cubicBezTo>
                    <a:pt x="24765" y="31432"/>
                    <a:pt x="24765" y="31432"/>
                    <a:pt x="24765" y="31432"/>
                  </a:cubicBezTo>
                  <a:cubicBezTo>
                    <a:pt x="24765" y="31432"/>
                    <a:pt x="24765" y="30480"/>
                    <a:pt x="25718" y="30480"/>
                  </a:cubicBezTo>
                  <a:cubicBezTo>
                    <a:pt x="26670" y="29528"/>
                    <a:pt x="26670" y="28575"/>
                    <a:pt x="25718" y="27622"/>
                  </a:cubicBezTo>
                  <a:cubicBezTo>
                    <a:pt x="24765" y="26670"/>
                    <a:pt x="23813" y="29528"/>
                    <a:pt x="23813" y="30480"/>
                  </a:cubicBezTo>
                  <a:cubicBezTo>
                    <a:pt x="23813" y="30480"/>
                    <a:pt x="22860" y="29528"/>
                    <a:pt x="22860" y="29528"/>
                  </a:cubicBezTo>
                  <a:cubicBezTo>
                    <a:pt x="22860" y="29528"/>
                    <a:pt x="22860" y="29528"/>
                    <a:pt x="22860" y="28575"/>
                  </a:cubicBezTo>
                  <a:cubicBezTo>
                    <a:pt x="22860" y="28575"/>
                    <a:pt x="22860" y="28575"/>
                    <a:pt x="22860" y="28575"/>
                  </a:cubicBezTo>
                  <a:cubicBezTo>
                    <a:pt x="22860" y="28575"/>
                    <a:pt x="21907" y="27622"/>
                    <a:pt x="21907" y="27622"/>
                  </a:cubicBezTo>
                  <a:cubicBezTo>
                    <a:pt x="22860" y="25717"/>
                    <a:pt x="20955" y="20003"/>
                    <a:pt x="23813" y="24765"/>
                  </a:cubicBezTo>
                  <a:lnTo>
                    <a:pt x="23813" y="26670"/>
                  </a:lnTo>
                  <a:cubicBezTo>
                    <a:pt x="24765" y="26670"/>
                    <a:pt x="25718" y="27622"/>
                    <a:pt x="26670" y="27622"/>
                  </a:cubicBezTo>
                  <a:cubicBezTo>
                    <a:pt x="26670" y="27622"/>
                    <a:pt x="26670" y="26670"/>
                    <a:pt x="26670" y="25717"/>
                  </a:cubicBezTo>
                  <a:cubicBezTo>
                    <a:pt x="28575" y="25717"/>
                    <a:pt x="27622" y="26670"/>
                    <a:pt x="27622" y="24765"/>
                  </a:cubicBezTo>
                  <a:cubicBezTo>
                    <a:pt x="26670" y="20003"/>
                    <a:pt x="23813" y="26670"/>
                    <a:pt x="23813" y="21907"/>
                  </a:cubicBezTo>
                  <a:lnTo>
                    <a:pt x="23813" y="21907"/>
                  </a:lnTo>
                  <a:cubicBezTo>
                    <a:pt x="23813" y="21907"/>
                    <a:pt x="23813" y="21907"/>
                    <a:pt x="23813" y="21907"/>
                  </a:cubicBezTo>
                  <a:cubicBezTo>
                    <a:pt x="23813" y="21907"/>
                    <a:pt x="23813" y="21907"/>
                    <a:pt x="23813" y="21907"/>
                  </a:cubicBezTo>
                  <a:cubicBezTo>
                    <a:pt x="23813" y="21907"/>
                    <a:pt x="24765" y="21907"/>
                    <a:pt x="24765" y="21907"/>
                  </a:cubicBezTo>
                  <a:lnTo>
                    <a:pt x="23813" y="20955"/>
                  </a:lnTo>
                  <a:cubicBezTo>
                    <a:pt x="23813" y="20955"/>
                    <a:pt x="23813" y="20955"/>
                    <a:pt x="23813" y="20955"/>
                  </a:cubicBezTo>
                  <a:cubicBezTo>
                    <a:pt x="23813" y="20955"/>
                    <a:pt x="23813" y="20955"/>
                    <a:pt x="23813" y="20955"/>
                  </a:cubicBezTo>
                  <a:lnTo>
                    <a:pt x="23813" y="20955"/>
                  </a:lnTo>
                  <a:cubicBezTo>
                    <a:pt x="23813" y="20955"/>
                    <a:pt x="23813" y="20003"/>
                    <a:pt x="24765" y="20003"/>
                  </a:cubicBezTo>
                  <a:lnTo>
                    <a:pt x="23813" y="20003"/>
                  </a:lnTo>
                  <a:cubicBezTo>
                    <a:pt x="23813" y="20003"/>
                    <a:pt x="23813" y="19050"/>
                    <a:pt x="23813" y="19050"/>
                  </a:cubicBezTo>
                  <a:cubicBezTo>
                    <a:pt x="24765" y="19050"/>
                    <a:pt x="25718" y="19050"/>
                    <a:pt x="26670" y="19050"/>
                  </a:cubicBezTo>
                  <a:cubicBezTo>
                    <a:pt x="27622" y="21907"/>
                    <a:pt x="30480" y="19050"/>
                    <a:pt x="31432" y="22860"/>
                  </a:cubicBezTo>
                  <a:lnTo>
                    <a:pt x="29527" y="22860"/>
                  </a:lnTo>
                  <a:cubicBezTo>
                    <a:pt x="31432" y="24765"/>
                    <a:pt x="30480" y="27622"/>
                    <a:pt x="31432" y="30480"/>
                  </a:cubicBezTo>
                  <a:cubicBezTo>
                    <a:pt x="31432" y="30480"/>
                    <a:pt x="31432" y="30480"/>
                    <a:pt x="31432" y="30480"/>
                  </a:cubicBezTo>
                  <a:lnTo>
                    <a:pt x="31432" y="31432"/>
                  </a:lnTo>
                  <a:cubicBezTo>
                    <a:pt x="29527" y="31432"/>
                    <a:pt x="27622" y="28575"/>
                    <a:pt x="24765" y="31432"/>
                  </a:cubicBezTo>
                  <a:close/>
                  <a:moveTo>
                    <a:pt x="29527" y="17145"/>
                  </a:moveTo>
                  <a:cubicBezTo>
                    <a:pt x="29527" y="17145"/>
                    <a:pt x="29527" y="16192"/>
                    <a:pt x="29527" y="17145"/>
                  </a:cubicBezTo>
                  <a:cubicBezTo>
                    <a:pt x="29527" y="17145"/>
                    <a:pt x="29527" y="17145"/>
                    <a:pt x="29527" y="17145"/>
                  </a:cubicBezTo>
                  <a:lnTo>
                    <a:pt x="29527" y="17145"/>
                  </a:lnTo>
                  <a:close/>
                  <a:moveTo>
                    <a:pt x="40005" y="18097"/>
                  </a:moveTo>
                  <a:lnTo>
                    <a:pt x="39052" y="16192"/>
                  </a:lnTo>
                  <a:cubicBezTo>
                    <a:pt x="39052" y="17145"/>
                    <a:pt x="39052" y="19050"/>
                    <a:pt x="38100" y="19050"/>
                  </a:cubicBezTo>
                  <a:lnTo>
                    <a:pt x="37147" y="15240"/>
                  </a:lnTo>
                  <a:cubicBezTo>
                    <a:pt x="37147" y="17145"/>
                    <a:pt x="34290" y="15240"/>
                    <a:pt x="34290" y="17145"/>
                  </a:cubicBezTo>
                  <a:lnTo>
                    <a:pt x="34290" y="15240"/>
                  </a:lnTo>
                  <a:cubicBezTo>
                    <a:pt x="33338" y="15240"/>
                    <a:pt x="33338" y="15240"/>
                    <a:pt x="32385" y="16192"/>
                  </a:cubicBezTo>
                  <a:lnTo>
                    <a:pt x="33338" y="14288"/>
                  </a:lnTo>
                  <a:cubicBezTo>
                    <a:pt x="35243" y="17145"/>
                    <a:pt x="37147" y="14288"/>
                    <a:pt x="39052" y="15240"/>
                  </a:cubicBezTo>
                  <a:cubicBezTo>
                    <a:pt x="40005" y="15240"/>
                    <a:pt x="40005" y="16192"/>
                    <a:pt x="40005" y="18097"/>
                  </a:cubicBezTo>
                  <a:close/>
                  <a:moveTo>
                    <a:pt x="40005" y="9525"/>
                  </a:moveTo>
                  <a:cubicBezTo>
                    <a:pt x="40005" y="9525"/>
                    <a:pt x="40005" y="10478"/>
                    <a:pt x="40005" y="9525"/>
                  </a:cubicBezTo>
                  <a:cubicBezTo>
                    <a:pt x="40005" y="10478"/>
                    <a:pt x="39052" y="10478"/>
                    <a:pt x="40005" y="9525"/>
                  </a:cubicBezTo>
                  <a:lnTo>
                    <a:pt x="40005" y="9525"/>
                  </a:lnTo>
                  <a:close/>
                  <a:moveTo>
                    <a:pt x="34290" y="7620"/>
                  </a:moveTo>
                  <a:cubicBezTo>
                    <a:pt x="34290" y="8572"/>
                    <a:pt x="35243" y="8572"/>
                    <a:pt x="35243" y="8572"/>
                  </a:cubicBezTo>
                  <a:cubicBezTo>
                    <a:pt x="36195" y="7620"/>
                    <a:pt x="37147" y="9525"/>
                    <a:pt x="38100" y="8572"/>
                  </a:cubicBezTo>
                  <a:cubicBezTo>
                    <a:pt x="38100" y="8572"/>
                    <a:pt x="38100" y="9525"/>
                    <a:pt x="38100" y="9525"/>
                  </a:cubicBezTo>
                  <a:cubicBezTo>
                    <a:pt x="36195" y="9525"/>
                    <a:pt x="35243" y="12382"/>
                    <a:pt x="33338" y="9525"/>
                  </a:cubicBezTo>
                  <a:cubicBezTo>
                    <a:pt x="32385" y="7620"/>
                    <a:pt x="34290" y="8572"/>
                    <a:pt x="34290" y="7620"/>
                  </a:cubicBezTo>
                  <a:close/>
                  <a:moveTo>
                    <a:pt x="28575" y="10478"/>
                  </a:moveTo>
                  <a:cubicBezTo>
                    <a:pt x="29527" y="11430"/>
                    <a:pt x="30480" y="10478"/>
                    <a:pt x="30480" y="13335"/>
                  </a:cubicBezTo>
                  <a:lnTo>
                    <a:pt x="30480" y="11430"/>
                  </a:lnTo>
                  <a:lnTo>
                    <a:pt x="31432" y="11430"/>
                  </a:lnTo>
                  <a:cubicBezTo>
                    <a:pt x="31432" y="12382"/>
                    <a:pt x="31432" y="12382"/>
                    <a:pt x="31432" y="13335"/>
                  </a:cubicBezTo>
                  <a:lnTo>
                    <a:pt x="33338" y="16192"/>
                  </a:lnTo>
                  <a:cubicBezTo>
                    <a:pt x="32385" y="16192"/>
                    <a:pt x="32385" y="16192"/>
                    <a:pt x="32385" y="16192"/>
                  </a:cubicBezTo>
                  <a:cubicBezTo>
                    <a:pt x="31432" y="15240"/>
                    <a:pt x="29527" y="15240"/>
                    <a:pt x="28575" y="14288"/>
                  </a:cubicBezTo>
                  <a:cubicBezTo>
                    <a:pt x="28575" y="12382"/>
                    <a:pt x="28575" y="11430"/>
                    <a:pt x="28575" y="10478"/>
                  </a:cubicBezTo>
                  <a:close/>
                  <a:moveTo>
                    <a:pt x="23813" y="10478"/>
                  </a:moveTo>
                  <a:cubicBezTo>
                    <a:pt x="24765" y="11430"/>
                    <a:pt x="25718" y="12382"/>
                    <a:pt x="26670" y="13335"/>
                  </a:cubicBezTo>
                  <a:cubicBezTo>
                    <a:pt x="26670" y="13335"/>
                    <a:pt x="26670" y="13335"/>
                    <a:pt x="26670" y="13335"/>
                  </a:cubicBezTo>
                  <a:cubicBezTo>
                    <a:pt x="26670" y="13335"/>
                    <a:pt x="26670" y="14288"/>
                    <a:pt x="26670" y="15240"/>
                  </a:cubicBezTo>
                  <a:cubicBezTo>
                    <a:pt x="25718" y="12382"/>
                    <a:pt x="22860" y="13335"/>
                    <a:pt x="22860" y="9525"/>
                  </a:cubicBezTo>
                  <a:cubicBezTo>
                    <a:pt x="22860" y="10478"/>
                    <a:pt x="23813" y="10478"/>
                    <a:pt x="23813" y="10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2" name="Freeform: Shape 2111">
              <a:extLst>
                <a:ext uri="{FF2B5EF4-FFF2-40B4-BE49-F238E27FC236}">
                  <a16:creationId xmlns:a16="http://schemas.microsoft.com/office/drawing/2014/main" id="{759F6809-BC8A-4AD6-B0B3-B74E8F9FE5B5}"/>
                </a:ext>
              </a:extLst>
            </p:cNvPr>
            <p:cNvSpPr/>
            <p:nvPr/>
          </p:nvSpPr>
          <p:spPr>
            <a:xfrm>
              <a:off x="5718484" y="4533189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952" y="423"/>
                    <a:pt x="952" y="423"/>
                    <a:pt x="0" y="423"/>
                  </a:cubicBezTo>
                  <a:cubicBezTo>
                    <a:pt x="952" y="423"/>
                    <a:pt x="952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3" name="Freeform: Shape 2112">
              <a:extLst>
                <a:ext uri="{FF2B5EF4-FFF2-40B4-BE49-F238E27FC236}">
                  <a16:creationId xmlns:a16="http://schemas.microsoft.com/office/drawing/2014/main" id="{1AD417AA-6A69-4343-B056-D64F66630BF7}"/>
                </a:ext>
              </a:extLst>
            </p:cNvPr>
            <p:cNvSpPr/>
            <p:nvPr/>
          </p:nvSpPr>
          <p:spPr>
            <a:xfrm>
              <a:off x="5715626" y="4568855"/>
              <a:ext cx="1607" cy="2857"/>
            </a:xfrm>
            <a:custGeom>
              <a:avLst/>
              <a:gdLst>
                <a:gd name="connsiteX0" fmla="*/ 952 w 1607"/>
                <a:gd name="connsiteY0" fmla="*/ 952 h 2857"/>
                <a:gd name="connsiteX1" fmla="*/ 0 w 1607"/>
                <a:gd name="connsiteY1" fmla="*/ 0 h 2857"/>
                <a:gd name="connsiteX2" fmla="*/ 0 w 1607"/>
                <a:gd name="connsiteY2" fmla="*/ 2857 h 2857"/>
                <a:gd name="connsiteX3" fmla="*/ 952 w 1607"/>
                <a:gd name="connsiteY3" fmla="*/ 95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2857">
                  <a:moveTo>
                    <a:pt x="952" y="952"/>
                  </a:moveTo>
                  <a:lnTo>
                    <a:pt x="0" y="0"/>
                  </a:lnTo>
                  <a:lnTo>
                    <a:pt x="0" y="2857"/>
                  </a:lnTo>
                  <a:cubicBezTo>
                    <a:pt x="0" y="2857"/>
                    <a:pt x="2857" y="2857"/>
                    <a:pt x="952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4" name="Freeform: Shape 2113">
              <a:extLst>
                <a:ext uri="{FF2B5EF4-FFF2-40B4-BE49-F238E27FC236}">
                  <a16:creationId xmlns:a16="http://schemas.microsoft.com/office/drawing/2014/main" id="{A878C3D5-0AEC-4410-B2DD-F8348CBA4591}"/>
                </a:ext>
              </a:extLst>
            </p:cNvPr>
            <p:cNvSpPr/>
            <p:nvPr/>
          </p:nvSpPr>
          <p:spPr>
            <a:xfrm>
              <a:off x="5642284" y="4689822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cubicBezTo>
                    <a:pt x="0" y="0"/>
                    <a:pt x="0" y="953"/>
                    <a:pt x="0" y="953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5" name="Freeform: Shape 2114">
              <a:extLst>
                <a:ext uri="{FF2B5EF4-FFF2-40B4-BE49-F238E27FC236}">
                  <a16:creationId xmlns:a16="http://schemas.microsoft.com/office/drawing/2014/main" id="{FAEEC50E-B0C1-4799-A0BE-3B75D3C15840}"/>
                </a:ext>
              </a:extLst>
            </p:cNvPr>
            <p:cNvSpPr/>
            <p:nvPr/>
          </p:nvSpPr>
          <p:spPr>
            <a:xfrm>
              <a:off x="5637521" y="4678393"/>
              <a:ext cx="26669" cy="26669"/>
            </a:xfrm>
            <a:custGeom>
              <a:avLst/>
              <a:gdLst>
                <a:gd name="connsiteX0" fmla="*/ 20955 w 26669"/>
                <a:gd name="connsiteY0" fmla="*/ 20002 h 26669"/>
                <a:gd name="connsiteX1" fmla="*/ 20003 w 26669"/>
                <a:gd name="connsiteY1" fmla="*/ 21907 h 26669"/>
                <a:gd name="connsiteX2" fmla="*/ 23813 w 26669"/>
                <a:gd name="connsiteY2" fmla="*/ 26670 h 26669"/>
                <a:gd name="connsiteX3" fmla="*/ 25718 w 26669"/>
                <a:gd name="connsiteY3" fmla="*/ 25717 h 26669"/>
                <a:gd name="connsiteX4" fmla="*/ 23813 w 26669"/>
                <a:gd name="connsiteY4" fmla="*/ 21907 h 26669"/>
                <a:gd name="connsiteX5" fmla="*/ 26670 w 26669"/>
                <a:gd name="connsiteY5" fmla="*/ 22860 h 26669"/>
                <a:gd name="connsiteX6" fmla="*/ 24765 w 26669"/>
                <a:gd name="connsiteY6" fmla="*/ 20002 h 26669"/>
                <a:gd name="connsiteX7" fmla="*/ 25718 w 26669"/>
                <a:gd name="connsiteY7" fmla="*/ 20955 h 26669"/>
                <a:gd name="connsiteX8" fmla="*/ 22860 w 26669"/>
                <a:gd name="connsiteY8" fmla="*/ 15240 h 26669"/>
                <a:gd name="connsiteX9" fmla="*/ 22860 w 26669"/>
                <a:gd name="connsiteY9" fmla="*/ 16192 h 26669"/>
                <a:gd name="connsiteX10" fmla="*/ 20955 w 26669"/>
                <a:gd name="connsiteY10" fmla="*/ 14288 h 26669"/>
                <a:gd name="connsiteX11" fmla="*/ 20003 w 26669"/>
                <a:gd name="connsiteY11" fmla="*/ 16192 h 26669"/>
                <a:gd name="connsiteX12" fmla="*/ 14288 w 26669"/>
                <a:gd name="connsiteY12" fmla="*/ 9525 h 26669"/>
                <a:gd name="connsiteX13" fmla="*/ 13335 w 26669"/>
                <a:gd name="connsiteY13" fmla="*/ 10477 h 26669"/>
                <a:gd name="connsiteX14" fmla="*/ 14288 w 26669"/>
                <a:gd name="connsiteY14" fmla="*/ 8572 h 26669"/>
                <a:gd name="connsiteX15" fmla="*/ 13335 w 26669"/>
                <a:gd name="connsiteY15" fmla="*/ 8572 h 26669"/>
                <a:gd name="connsiteX16" fmla="*/ 12382 w 26669"/>
                <a:gd name="connsiteY16" fmla="*/ 18097 h 26669"/>
                <a:gd name="connsiteX17" fmla="*/ 11430 w 26669"/>
                <a:gd name="connsiteY17" fmla="*/ 13335 h 26669"/>
                <a:gd name="connsiteX18" fmla="*/ 11430 w 26669"/>
                <a:gd name="connsiteY18" fmla="*/ 14288 h 26669"/>
                <a:gd name="connsiteX19" fmla="*/ 9525 w 26669"/>
                <a:gd name="connsiteY19" fmla="*/ 10477 h 26669"/>
                <a:gd name="connsiteX20" fmla="*/ 10478 w 26669"/>
                <a:gd name="connsiteY20" fmla="*/ 10477 h 26669"/>
                <a:gd name="connsiteX21" fmla="*/ 10478 w 26669"/>
                <a:gd name="connsiteY21" fmla="*/ 10477 h 26669"/>
                <a:gd name="connsiteX22" fmla="*/ 12382 w 26669"/>
                <a:gd name="connsiteY22" fmla="*/ 7620 h 26669"/>
                <a:gd name="connsiteX23" fmla="*/ 8572 w 26669"/>
                <a:gd name="connsiteY23" fmla="*/ 5715 h 26669"/>
                <a:gd name="connsiteX24" fmla="*/ 8572 w 26669"/>
                <a:gd name="connsiteY24" fmla="*/ 2857 h 26669"/>
                <a:gd name="connsiteX25" fmla="*/ 10478 w 26669"/>
                <a:gd name="connsiteY25" fmla="*/ 1905 h 26669"/>
                <a:gd name="connsiteX26" fmla="*/ 6668 w 26669"/>
                <a:gd name="connsiteY26" fmla="*/ 1905 h 26669"/>
                <a:gd name="connsiteX27" fmla="*/ 6668 w 26669"/>
                <a:gd name="connsiteY27" fmla="*/ 2857 h 26669"/>
                <a:gd name="connsiteX28" fmla="*/ 3810 w 26669"/>
                <a:gd name="connsiteY28" fmla="*/ 1905 h 26669"/>
                <a:gd name="connsiteX29" fmla="*/ 3810 w 26669"/>
                <a:gd name="connsiteY29" fmla="*/ 0 h 26669"/>
                <a:gd name="connsiteX30" fmla="*/ 3810 w 26669"/>
                <a:gd name="connsiteY30" fmla="*/ 2857 h 26669"/>
                <a:gd name="connsiteX31" fmla="*/ 7620 w 26669"/>
                <a:gd name="connsiteY31" fmla="*/ 3810 h 26669"/>
                <a:gd name="connsiteX32" fmla="*/ 5715 w 26669"/>
                <a:gd name="connsiteY32" fmla="*/ 5715 h 26669"/>
                <a:gd name="connsiteX33" fmla="*/ 7620 w 26669"/>
                <a:gd name="connsiteY33" fmla="*/ 9525 h 26669"/>
                <a:gd name="connsiteX34" fmla="*/ 6668 w 26669"/>
                <a:gd name="connsiteY34" fmla="*/ 9525 h 26669"/>
                <a:gd name="connsiteX35" fmla="*/ 7620 w 26669"/>
                <a:gd name="connsiteY35" fmla="*/ 11430 h 26669"/>
                <a:gd name="connsiteX36" fmla="*/ 5715 w 26669"/>
                <a:gd name="connsiteY36" fmla="*/ 12382 h 26669"/>
                <a:gd name="connsiteX37" fmla="*/ 6668 w 26669"/>
                <a:gd name="connsiteY37" fmla="*/ 13335 h 26669"/>
                <a:gd name="connsiteX38" fmla="*/ 3810 w 26669"/>
                <a:gd name="connsiteY38" fmla="*/ 14288 h 26669"/>
                <a:gd name="connsiteX39" fmla="*/ 3810 w 26669"/>
                <a:gd name="connsiteY39" fmla="*/ 14288 h 26669"/>
                <a:gd name="connsiteX40" fmla="*/ 0 w 26669"/>
                <a:gd name="connsiteY40" fmla="*/ 13335 h 26669"/>
                <a:gd name="connsiteX41" fmla="*/ 3810 w 26669"/>
                <a:gd name="connsiteY41" fmla="*/ 17145 h 26669"/>
                <a:gd name="connsiteX42" fmla="*/ 1905 w 26669"/>
                <a:gd name="connsiteY42" fmla="*/ 17145 h 26669"/>
                <a:gd name="connsiteX43" fmla="*/ 4763 w 26669"/>
                <a:gd name="connsiteY43" fmla="*/ 22860 h 26669"/>
                <a:gd name="connsiteX44" fmla="*/ 3810 w 26669"/>
                <a:gd name="connsiteY44" fmla="*/ 19050 h 26669"/>
                <a:gd name="connsiteX45" fmla="*/ 7620 w 26669"/>
                <a:gd name="connsiteY45" fmla="*/ 21907 h 26669"/>
                <a:gd name="connsiteX46" fmla="*/ 6668 w 26669"/>
                <a:gd name="connsiteY46" fmla="*/ 20955 h 26669"/>
                <a:gd name="connsiteX47" fmla="*/ 8572 w 26669"/>
                <a:gd name="connsiteY47" fmla="*/ 19050 h 26669"/>
                <a:gd name="connsiteX48" fmla="*/ 10478 w 26669"/>
                <a:gd name="connsiteY48" fmla="*/ 21907 h 26669"/>
                <a:gd name="connsiteX49" fmla="*/ 9525 w 26669"/>
                <a:gd name="connsiteY49" fmla="*/ 20002 h 26669"/>
                <a:gd name="connsiteX50" fmla="*/ 10478 w 26669"/>
                <a:gd name="connsiteY50" fmla="*/ 19050 h 26669"/>
                <a:gd name="connsiteX51" fmla="*/ 8572 w 26669"/>
                <a:gd name="connsiteY51" fmla="*/ 18097 h 26669"/>
                <a:gd name="connsiteX52" fmla="*/ 9525 w 26669"/>
                <a:gd name="connsiteY52" fmla="*/ 15240 h 26669"/>
                <a:gd name="connsiteX53" fmla="*/ 11430 w 26669"/>
                <a:gd name="connsiteY53" fmla="*/ 17145 h 26669"/>
                <a:gd name="connsiteX54" fmla="*/ 10478 w 26669"/>
                <a:gd name="connsiteY54" fmla="*/ 18097 h 26669"/>
                <a:gd name="connsiteX55" fmla="*/ 15240 w 26669"/>
                <a:gd name="connsiteY55" fmla="*/ 22860 h 26669"/>
                <a:gd name="connsiteX56" fmla="*/ 16193 w 26669"/>
                <a:gd name="connsiteY56" fmla="*/ 20955 h 26669"/>
                <a:gd name="connsiteX57" fmla="*/ 15240 w 26669"/>
                <a:gd name="connsiteY57" fmla="*/ 20002 h 26669"/>
                <a:gd name="connsiteX58" fmla="*/ 15240 w 26669"/>
                <a:gd name="connsiteY58" fmla="*/ 18097 h 26669"/>
                <a:gd name="connsiteX59" fmla="*/ 17145 w 26669"/>
                <a:gd name="connsiteY59" fmla="*/ 19050 h 26669"/>
                <a:gd name="connsiteX60" fmla="*/ 19050 w 26669"/>
                <a:gd name="connsiteY60" fmla="*/ 22860 h 26669"/>
                <a:gd name="connsiteX61" fmla="*/ 19050 w 26669"/>
                <a:gd name="connsiteY61" fmla="*/ 21907 h 26669"/>
                <a:gd name="connsiteX62" fmla="*/ 20955 w 26669"/>
                <a:gd name="connsiteY62" fmla="*/ 20002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669" h="26669">
                  <a:moveTo>
                    <a:pt x="20955" y="20002"/>
                  </a:moveTo>
                  <a:lnTo>
                    <a:pt x="20003" y="21907"/>
                  </a:lnTo>
                  <a:cubicBezTo>
                    <a:pt x="21907" y="20955"/>
                    <a:pt x="21907" y="25717"/>
                    <a:pt x="23813" y="26670"/>
                  </a:cubicBezTo>
                  <a:lnTo>
                    <a:pt x="25718" y="25717"/>
                  </a:lnTo>
                  <a:cubicBezTo>
                    <a:pt x="24765" y="24765"/>
                    <a:pt x="24765" y="23813"/>
                    <a:pt x="23813" y="21907"/>
                  </a:cubicBezTo>
                  <a:cubicBezTo>
                    <a:pt x="24765" y="22860"/>
                    <a:pt x="24765" y="24765"/>
                    <a:pt x="26670" y="22860"/>
                  </a:cubicBezTo>
                  <a:cubicBezTo>
                    <a:pt x="25718" y="23813"/>
                    <a:pt x="24765" y="22860"/>
                    <a:pt x="24765" y="20002"/>
                  </a:cubicBezTo>
                  <a:cubicBezTo>
                    <a:pt x="24765" y="20002"/>
                    <a:pt x="25718" y="20955"/>
                    <a:pt x="25718" y="20955"/>
                  </a:cubicBezTo>
                  <a:lnTo>
                    <a:pt x="22860" y="15240"/>
                  </a:lnTo>
                  <a:lnTo>
                    <a:pt x="22860" y="16192"/>
                  </a:lnTo>
                  <a:cubicBezTo>
                    <a:pt x="21907" y="17145"/>
                    <a:pt x="20955" y="15240"/>
                    <a:pt x="20955" y="14288"/>
                  </a:cubicBezTo>
                  <a:cubicBezTo>
                    <a:pt x="20955" y="15240"/>
                    <a:pt x="20955" y="17145"/>
                    <a:pt x="20003" y="16192"/>
                  </a:cubicBezTo>
                  <a:cubicBezTo>
                    <a:pt x="19050" y="12382"/>
                    <a:pt x="14288" y="16192"/>
                    <a:pt x="14288" y="9525"/>
                  </a:cubicBezTo>
                  <a:cubicBezTo>
                    <a:pt x="13335" y="7620"/>
                    <a:pt x="14288" y="11430"/>
                    <a:pt x="13335" y="10477"/>
                  </a:cubicBezTo>
                  <a:cubicBezTo>
                    <a:pt x="13335" y="9525"/>
                    <a:pt x="13335" y="8572"/>
                    <a:pt x="14288" y="8572"/>
                  </a:cubicBezTo>
                  <a:lnTo>
                    <a:pt x="13335" y="8572"/>
                  </a:lnTo>
                  <a:cubicBezTo>
                    <a:pt x="15240" y="13335"/>
                    <a:pt x="11430" y="13335"/>
                    <a:pt x="12382" y="18097"/>
                  </a:cubicBezTo>
                  <a:cubicBezTo>
                    <a:pt x="11430" y="17145"/>
                    <a:pt x="10478" y="13335"/>
                    <a:pt x="11430" y="13335"/>
                  </a:cubicBezTo>
                  <a:cubicBezTo>
                    <a:pt x="11430" y="14288"/>
                    <a:pt x="11430" y="14288"/>
                    <a:pt x="11430" y="14288"/>
                  </a:cubicBezTo>
                  <a:cubicBezTo>
                    <a:pt x="11430" y="12382"/>
                    <a:pt x="10478" y="13335"/>
                    <a:pt x="9525" y="10477"/>
                  </a:cubicBezTo>
                  <a:lnTo>
                    <a:pt x="10478" y="10477"/>
                  </a:lnTo>
                  <a:lnTo>
                    <a:pt x="10478" y="10477"/>
                  </a:lnTo>
                  <a:cubicBezTo>
                    <a:pt x="10478" y="8572"/>
                    <a:pt x="12382" y="9525"/>
                    <a:pt x="12382" y="7620"/>
                  </a:cubicBezTo>
                  <a:cubicBezTo>
                    <a:pt x="11430" y="9525"/>
                    <a:pt x="9525" y="6667"/>
                    <a:pt x="8572" y="5715"/>
                  </a:cubicBezTo>
                  <a:lnTo>
                    <a:pt x="8572" y="2857"/>
                  </a:lnTo>
                  <a:cubicBezTo>
                    <a:pt x="9525" y="5715"/>
                    <a:pt x="9525" y="1905"/>
                    <a:pt x="10478" y="1905"/>
                  </a:cubicBezTo>
                  <a:cubicBezTo>
                    <a:pt x="9525" y="0"/>
                    <a:pt x="8572" y="952"/>
                    <a:pt x="6668" y="1905"/>
                  </a:cubicBezTo>
                  <a:lnTo>
                    <a:pt x="6668" y="2857"/>
                  </a:lnTo>
                  <a:cubicBezTo>
                    <a:pt x="4763" y="1905"/>
                    <a:pt x="4763" y="2857"/>
                    <a:pt x="3810" y="1905"/>
                  </a:cubicBezTo>
                  <a:lnTo>
                    <a:pt x="3810" y="0"/>
                  </a:lnTo>
                  <a:cubicBezTo>
                    <a:pt x="2857" y="0"/>
                    <a:pt x="3810" y="2857"/>
                    <a:pt x="3810" y="2857"/>
                  </a:cubicBezTo>
                  <a:cubicBezTo>
                    <a:pt x="5715" y="0"/>
                    <a:pt x="6668" y="5715"/>
                    <a:pt x="7620" y="3810"/>
                  </a:cubicBezTo>
                  <a:cubicBezTo>
                    <a:pt x="7620" y="5715"/>
                    <a:pt x="6668" y="5715"/>
                    <a:pt x="5715" y="5715"/>
                  </a:cubicBezTo>
                  <a:cubicBezTo>
                    <a:pt x="4763" y="7620"/>
                    <a:pt x="8572" y="6667"/>
                    <a:pt x="7620" y="9525"/>
                  </a:cubicBezTo>
                  <a:lnTo>
                    <a:pt x="6668" y="9525"/>
                  </a:lnTo>
                  <a:cubicBezTo>
                    <a:pt x="7620" y="10477"/>
                    <a:pt x="7620" y="9525"/>
                    <a:pt x="7620" y="11430"/>
                  </a:cubicBezTo>
                  <a:cubicBezTo>
                    <a:pt x="6668" y="10477"/>
                    <a:pt x="5715" y="11430"/>
                    <a:pt x="5715" y="12382"/>
                  </a:cubicBezTo>
                  <a:cubicBezTo>
                    <a:pt x="5715" y="12382"/>
                    <a:pt x="5715" y="12382"/>
                    <a:pt x="6668" y="13335"/>
                  </a:cubicBezTo>
                  <a:cubicBezTo>
                    <a:pt x="6668" y="17145"/>
                    <a:pt x="5715" y="15240"/>
                    <a:pt x="3810" y="14288"/>
                  </a:cubicBezTo>
                  <a:cubicBezTo>
                    <a:pt x="3810" y="14288"/>
                    <a:pt x="3810" y="14288"/>
                    <a:pt x="3810" y="14288"/>
                  </a:cubicBezTo>
                  <a:cubicBezTo>
                    <a:pt x="2857" y="15240"/>
                    <a:pt x="953" y="11430"/>
                    <a:pt x="0" y="13335"/>
                  </a:cubicBezTo>
                  <a:cubicBezTo>
                    <a:pt x="953" y="13335"/>
                    <a:pt x="2857" y="14288"/>
                    <a:pt x="3810" y="17145"/>
                  </a:cubicBezTo>
                  <a:cubicBezTo>
                    <a:pt x="2857" y="18097"/>
                    <a:pt x="1905" y="18097"/>
                    <a:pt x="1905" y="17145"/>
                  </a:cubicBezTo>
                  <a:cubicBezTo>
                    <a:pt x="2857" y="21907"/>
                    <a:pt x="4763" y="18097"/>
                    <a:pt x="4763" y="22860"/>
                  </a:cubicBezTo>
                  <a:cubicBezTo>
                    <a:pt x="5715" y="21907"/>
                    <a:pt x="4763" y="20002"/>
                    <a:pt x="3810" y="19050"/>
                  </a:cubicBezTo>
                  <a:cubicBezTo>
                    <a:pt x="5715" y="19050"/>
                    <a:pt x="5715" y="23813"/>
                    <a:pt x="7620" y="21907"/>
                  </a:cubicBezTo>
                  <a:lnTo>
                    <a:pt x="6668" y="20955"/>
                  </a:lnTo>
                  <a:lnTo>
                    <a:pt x="8572" y="19050"/>
                  </a:lnTo>
                  <a:cubicBezTo>
                    <a:pt x="9525" y="20002"/>
                    <a:pt x="8572" y="22860"/>
                    <a:pt x="10478" y="21907"/>
                  </a:cubicBezTo>
                  <a:cubicBezTo>
                    <a:pt x="10478" y="20955"/>
                    <a:pt x="9525" y="21907"/>
                    <a:pt x="9525" y="20002"/>
                  </a:cubicBezTo>
                  <a:lnTo>
                    <a:pt x="10478" y="19050"/>
                  </a:lnTo>
                  <a:cubicBezTo>
                    <a:pt x="9525" y="18097"/>
                    <a:pt x="9525" y="19050"/>
                    <a:pt x="8572" y="18097"/>
                  </a:cubicBezTo>
                  <a:cubicBezTo>
                    <a:pt x="9525" y="16192"/>
                    <a:pt x="9525" y="17145"/>
                    <a:pt x="9525" y="15240"/>
                  </a:cubicBezTo>
                  <a:lnTo>
                    <a:pt x="11430" y="17145"/>
                  </a:lnTo>
                  <a:lnTo>
                    <a:pt x="10478" y="18097"/>
                  </a:lnTo>
                  <a:cubicBezTo>
                    <a:pt x="12382" y="20002"/>
                    <a:pt x="12382" y="21907"/>
                    <a:pt x="15240" y="22860"/>
                  </a:cubicBezTo>
                  <a:lnTo>
                    <a:pt x="16193" y="20955"/>
                  </a:lnTo>
                  <a:cubicBezTo>
                    <a:pt x="16193" y="20002"/>
                    <a:pt x="15240" y="20002"/>
                    <a:pt x="15240" y="20002"/>
                  </a:cubicBezTo>
                  <a:cubicBezTo>
                    <a:pt x="15240" y="19050"/>
                    <a:pt x="15240" y="19050"/>
                    <a:pt x="15240" y="18097"/>
                  </a:cubicBezTo>
                  <a:cubicBezTo>
                    <a:pt x="16193" y="18097"/>
                    <a:pt x="17145" y="21907"/>
                    <a:pt x="17145" y="19050"/>
                  </a:cubicBezTo>
                  <a:lnTo>
                    <a:pt x="19050" y="22860"/>
                  </a:lnTo>
                  <a:lnTo>
                    <a:pt x="19050" y="21907"/>
                  </a:lnTo>
                  <a:cubicBezTo>
                    <a:pt x="20003" y="22860"/>
                    <a:pt x="18097" y="18097"/>
                    <a:pt x="20955" y="2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6" name="Freeform: Shape 2115">
              <a:extLst>
                <a:ext uri="{FF2B5EF4-FFF2-40B4-BE49-F238E27FC236}">
                  <a16:creationId xmlns:a16="http://schemas.microsoft.com/office/drawing/2014/main" id="{9643C337-4332-4B22-8CC6-430A75D17336}"/>
                </a:ext>
              </a:extLst>
            </p:cNvPr>
            <p:cNvSpPr/>
            <p:nvPr/>
          </p:nvSpPr>
          <p:spPr>
            <a:xfrm>
              <a:off x="5641860" y="4690775"/>
              <a:ext cx="423" cy="714"/>
            </a:xfrm>
            <a:custGeom>
              <a:avLst/>
              <a:gdLst>
                <a:gd name="connsiteX0" fmla="*/ 423 w 423"/>
                <a:gd name="connsiteY0" fmla="*/ 0 h 714"/>
                <a:gd name="connsiteX1" fmla="*/ 423 w 423"/>
                <a:gd name="connsiteY1" fmla="*/ 0 h 714"/>
                <a:gd name="connsiteX2" fmla="*/ 423 w 423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714">
                  <a:moveTo>
                    <a:pt x="423" y="0"/>
                  </a:moveTo>
                  <a:cubicBezTo>
                    <a:pt x="423" y="953"/>
                    <a:pt x="-529" y="953"/>
                    <a:pt x="423" y="0"/>
                  </a:cubicBezTo>
                  <a:cubicBezTo>
                    <a:pt x="423" y="953"/>
                    <a:pt x="423" y="953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7" name="Freeform: Shape 2116">
              <a:extLst>
                <a:ext uri="{FF2B5EF4-FFF2-40B4-BE49-F238E27FC236}">
                  <a16:creationId xmlns:a16="http://schemas.microsoft.com/office/drawing/2014/main" id="{0B8D174B-676A-4B24-8106-CA353C88DB93}"/>
                </a:ext>
              </a:extLst>
            </p:cNvPr>
            <p:cNvSpPr/>
            <p:nvPr/>
          </p:nvSpPr>
          <p:spPr>
            <a:xfrm>
              <a:off x="5647046" y="467934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8" name="Freeform: Shape 2117">
              <a:extLst>
                <a:ext uri="{FF2B5EF4-FFF2-40B4-BE49-F238E27FC236}">
                  <a16:creationId xmlns:a16="http://schemas.microsoft.com/office/drawing/2014/main" id="{9F08ECCF-61DB-44ED-864E-793F0209D069}"/>
                </a:ext>
              </a:extLst>
            </p:cNvPr>
            <p:cNvSpPr/>
            <p:nvPr/>
          </p:nvSpPr>
          <p:spPr>
            <a:xfrm>
              <a:off x="5659428" y="4708872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953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3" y="95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9" name="Freeform: Shape 2118">
              <a:extLst>
                <a:ext uri="{FF2B5EF4-FFF2-40B4-BE49-F238E27FC236}">
                  <a16:creationId xmlns:a16="http://schemas.microsoft.com/office/drawing/2014/main" id="{A6EC04FB-6A9E-4A47-A0A8-5609E9DFFA9B}"/>
                </a:ext>
              </a:extLst>
            </p:cNvPr>
            <p:cNvSpPr/>
            <p:nvPr/>
          </p:nvSpPr>
          <p:spPr>
            <a:xfrm>
              <a:off x="5739015" y="4508847"/>
              <a:ext cx="423" cy="1905"/>
            </a:xfrm>
            <a:custGeom>
              <a:avLst/>
              <a:gdLst>
                <a:gd name="connsiteX0" fmla="*/ 423 w 423"/>
                <a:gd name="connsiteY0" fmla="*/ 0 h 1905"/>
                <a:gd name="connsiteX1" fmla="*/ 423 w 423"/>
                <a:gd name="connsiteY1" fmla="*/ 1905 h 1905"/>
                <a:gd name="connsiteX2" fmla="*/ 423 w 423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1905">
                  <a:moveTo>
                    <a:pt x="423" y="0"/>
                  </a:moveTo>
                  <a:cubicBezTo>
                    <a:pt x="423" y="953"/>
                    <a:pt x="-529" y="1905"/>
                    <a:pt x="423" y="1905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0" name="Freeform: Shape 2119">
              <a:extLst>
                <a:ext uri="{FF2B5EF4-FFF2-40B4-BE49-F238E27FC236}">
                  <a16:creationId xmlns:a16="http://schemas.microsoft.com/office/drawing/2014/main" id="{313AB8DA-04D8-4767-85D3-FFCF15410744}"/>
                </a:ext>
              </a:extLst>
            </p:cNvPr>
            <p:cNvSpPr/>
            <p:nvPr/>
          </p:nvSpPr>
          <p:spPr>
            <a:xfrm>
              <a:off x="5713721" y="4568008"/>
              <a:ext cx="1905" cy="1269"/>
            </a:xfrm>
            <a:custGeom>
              <a:avLst/>
              <a:gdLst>
                <a:gd name="connsiteX0" fmla="*/ 0 w 1905"/>
                <a:gd name="connsiteY0" fmla="*/ 847 h 1269"/>
                <a:gd name="connsiteX1" fmla="*/ 1905 w 1905"/>
                <a:gd name="connsiteY1" fmla="*/ 847 h 1269"/>
                <a:gd name="connsiteX2" fmla="*/ 0 w 1905"/>
                <a:gd name="connsiteY2" fmla="*/ 84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269">
                  <a:moveTo>
                    <a:pt x="0" y="847"/>
                  </a:moveTo>
                  <a:cubicBezTo>
                    <a:pt x="0" y="847"/>
                    <a:pt x="952" y="1799"/>
                    <a:pt x="1905" y="847"/>
                  </a:cubicBezTo>
                  <a:cubicBezTo>
                    <a:pt x="952" y="-1058"/>
                    <a:pt x="0" y="847"/>
                    <a:pt x="0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1" name="Freeform: Shape 2120">
              <a:extLst>
                <a:ext uri="{FF2B5EF4-FFF2-40B4-BE49-F238E27FC236}">
                  <a16:creationId xmlns:a16="http://schemas.microsoft.com/office/drawing/2014/main" id="{13FB8B7E-ADD7-4499-8615-41EFFB5226C7}"/>
                </a:ext>
              </a:extLst>
            </p:cNvPr>
            <p:cNvSpPr/>
            <p:nvPr/>
          </p:nvSpPr>
          <p:spPr>
            <a:xfrm>
              <a:off x="5663239" y="4695538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953 h 952"/>
                <a:gd name="connsiteX3" fmla="*/ 952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3"/>
                  </a:lnTo>
                  <a:lnTo>
                    <a:pt x="952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2" name="Freeform: Shape 2121">
              <a:extLst>
                <a:ext uri="{FF2B5EF4-FFF2-40B4-BE49-F238E27FC236}">
                  <a16:creationId xmlns:a16="http://schemas.microsoft.com/office/drawing/2014/main" id="{C1E0B451-6352-497D-BD16-063565B2066F}"/>
                </a:ext>
              </a:extLst>
            </p:cNvPr>
            <p:cNvSpPr/>
            <p:nvPr/>
          </p:nvSpPr>
          <p:spPr>
            <a:xfrm>
              <a:off x="5734253" y="4510753"/>
              <a:ext cx="2328" cy="2857"/>
            </a:xfrm>
            <a:custGeom>
              <a:avLst/>
              <a:gdLst>
                <a:gd name="connsiteX0" fmla="*/ 423 w 2328"/>
                <a:gd name="connsiteY0" fmla="*/ 0 h 2857"/>
                <a:gd name="connsiteX1" fmla="*/ 423 w 2328"/>
                <a:gd name="connsiteY1" fmla="*/ 1905 h 2857"/>
                <a:gd name="connsiteX2" fmla="*/ 2328 w 2328"/>
                <a:gd name="connsiteY2" fmla="*/ 2857 h 2857"/>
                <a:gd name="connsiteX3" fmla="*/ 423 w 2328"/>
                <a:gd name="connsiteY3" fmla="*/ 0 h 2857"/>
                <a:gd name="connsiteX4" fmla="*/ 423 w 2328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8" h="2857">
                  <a:moveTo>
                    <a:pt x="423" y="0"/>
                  </a:moveTo>
                  <a:cubicBezTo>
                    <a:pt x="-529" y="0"/>
                    <a:pt x="423" y="1905"/>
                    <a:pt x="423" y="1905"/>
                  </a:cubicBezTo>
                  <a:lnTo>
                    <a:pt x="2328" y="2857"/>
                  </a:lnTo>
                  <a:cubicBezTo>
                    <a:pt x="2328" y="1905"/>
                    <a:pt x="1376" y="2857"/>
                    <a:pt x="423" y="0"/>
                  </a:cubicBezTo>
                  <a:cubicBezTo>
                    <a:pt x="1376" y="953"/>
                    <a:pt x="423" y="953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3" name="Freeform: Shape 2122">
              <a:extLst>
                <a:ext uri="{FF2B5EF4-FFF2-40B4-BE49-F238E27FC236}">
                  <a16:creationId xmlns:a16="http://schemas.microsoft.com/office/drawing/2014/main" id="{E9ACCD7D-4D34-42E8-B15B-C6F69B3DC161}"/>
                </a:ext>
              </a:extLst>
            </p:cNvPr>
            <p:cNvSpPr/>
            <p:nvPr/>
          </p:nvSpPr>
          <p:spPr>
            <a:xfrm>
              <a:off x="5733861" y="4504890"/>
              <a:ext cx="8858" cy="5725"/>
            </a:xfrm>
            <a:custGeom>
              <a:avLst/>
              <a:gdLst>
                <a:gd name="connsiteX0" fmla="*/ 815 w 8858"/>
                <a:gd name="connsiteY0" fmla="*/ 2052 h 5725"/>
                <a:gd name="connsiteX1" fmla="*/ 3673 w 8858"/>
                <a:gd name="connsiteY1" fmla="*/ 3005 h 5725"/>
                <a:gd name="connsiteX2" fmla="*/ 2720 w 8858"/>
                <a:gd name="connsiteY2" fmla="*/ 3005 h 5725"/>
                <a:gd name="connsiteX3" fmla="*/ 3673 w 8858"/>
                <a:gd name="connsiteY3" fmla="*/ 4910 h 5725"/>
                <a:gd name="connsiteX4" fmla="*/ 3673 w 8858"/>
                <a:gd name="connsiteY4" fmla="*/ 4910 h 5725"/>
                <a:gd name="connsiteX5" fmla="*/ 5578 w 8858"/>
                <a:gd name="connsiteY5" fmla="*/ 3957 h 5725"/>
                <a:gd name="connsiteX6" fmla="*/ 4625 w 8858"/>
                <a:gd name="connsiteY6" fmla="*/ 3957 h 5725"/>
                <a:gd name="connsiteX7" fmla="*/ 4625 w 8858"/>
                <a:gd name="connsiteY7" fmla="*/ 3005 h 5725"/>
                <a:gd name="connsiteX8" fmla="*/ 5578 w 8858"/>
                <a:gd name="connsiteY8" fmla="*/ 3957 h 5725"/>
                <a:gd name="connsiteX9" fmla="*/ 4625 w 8858"/>
                <a:gd name="connsiteY9" fmla="*/ 2052 h 5725"/>
                <a:gd name="connsiteX10" fmla="*/ 6530 w 8858"/>
                <a:gd name="connsiteY10" fmla="*/ 3957 h 5725"/>
                <a:gd name="connsiteX11" fmla="*/ 7483 w 8858"/>
                <a:gd name="connsiteY11" fmla="*/ 2052 h 5725"/>
                <a:gd name="connsiteX12" fmla="*/ 8435 w 8858"/>
                <a:gd name="connsiteY12" fmla="*/ 3005 h 5725"/>
                <a:gd name="connsiteX13" fmla="*/ 8435 w 8858"/>
                <a:gd name="connsiteY13" fmla="*/ 1100 h 5725"/>
                <a:gd name="connsiteX14" fmla="*/ 7483 w 8858"/>
                <a:gd name="connsiteY14" fmla="*/ 2052 h 5725"/>
                <a:gd name="connsiteX15" fmla="*/ 7483 w 8858"/>
                <a:gd name="connsiteY15" fmla="*/ 2052 h 5725"/>
                <a:gd name="connsiteX16" fmla="*/ 3673 w 8858"/>
                <a:gd name="connsiteY16" fmla="*/ 1100 h 5725"/>
                <a:gd name="connsiteX17" fmla="*/ 2720 w 8858"/>
                <a:gd name="connsiteY17" fmla="*/ 1100 h 5725"/>
                <a:gd name="connsiteX18" fmla="*/ 3673 w 8858"/>
                <a:gd name="connsiteY18" fmla="*/ 2052 h 5725"/>
                <a:gd name="connsiteX19" fmla="*/ 1768 w 8858"/>
                <a:gd name="connsiteY19" fmla="*/ 147 h 5725"/>
                <a:gd name="connsiteX20" fmla="*/ 815 w 8858"/>
                <a:gd name="connsiteY20" fmla="*/ 2052 h 5725"/>
                <a:gd name="connsiteX21" fmla="*/ 3673 w 8858"/>
                <a:gd name="connsiteY21" fmla="*/ 3005 h 5725"/>
                <a:gd name="connsiteX22" fmla="*/ 3673 w 8858"/>
                <a:gd name="connsiteY22" fmla="*/ 3005 h 5725"/>
                <a:gd name="connsiteX23" fmla="*/ 3673 w 8858"/>
                <a:gd name="connsiteY23" fmla="*/ 3005 h 5725"/>
                <a:gd name="connsiteX24" fmla="*/ 3673 w 8858"/>
                <a:gd name="connsiteY24" fmla="*/ 3005 h 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" h="5725">
                  <a:moveTo>
                    <a:pt x="815" y="2052"/>
                  </a:moveTo>
                  <a:lnTo>
                    <a:pt x="3673" y="3005"/>
                  </a:lnTo>
                  <a:lnTo>
                    <a:pt x="2720" y="3005"/>
                  </a:lnTo>
                  <a:cubicBezTo>
                    <a:pt x="2720" y="3957"/>
                    <a:pt x="2720" y="4910"/>
                    <a:pt x="3673" y="4910"/>
                  </a:cubicBezTo>
                  <a:lnTo>
                    <a:pt x="3673" y="4910"/>
                  </a:lnTo>
                  <a:cubicBezTo>
                    <a:pt x="4625" y="6815"/>
                    <a:pt x="4625" y="4910"/>
                    <a:pt x="5578" y="3957"/>
                  </a:cubicBezTo>
                  <a:cubicBezTo>
                    <a:pt x="5578" y="3957"/>
                    <a:pt x="4625" y="3957"/>
                    <a:pt x="4625" y="3957"/>
                  </a:cubicBezTo>
                  <a:lnTo>
                    <a:pt x="4625" y="3005"/>
                  </a:lnTo>
                  <a:lnTo>
                    <a:pt x="5578" y="3957"/>
                  </a:lnTo>
                  <a:cubicBezTo>
                    <a:pt x="5578" y="3957"/>
                    <a:pt x="4625" y="3005"/>
                    <a:pt x="4625" y="2052"/>
                  </a:cubicBezTo>
                  <a:cubicBezTo>
                    <a:pt x="5578" y="2052"/>
                    <a:pt x="5578" y="3957"/>
                    <a:pt x="6530" y="3957"/>
                  </a:cubicBezTo>
                  <a:cubicBezTo>
                    <a:pt x="6530" y="3005"/>
                    <a:pt x="7483" y="2052"/>
                    <a:pt x="7483" y="2052"/>
                  </a:cubicBezTo>
                  <a:lnTo>
                    <a:pt x="8435" y="3005"/>
                  </a:lnTo>
                  <a:cubicBezTo>
                    <a:pt x="8435" y="2052"/>
                    <a:pt x="9388" y="1100"/>
                    <a:pt x="8435" y="1100"/>
                  </a:cubicBezTo>
                  <a:lnTo>
                    <a:pt x="7483" y="2052"/>
                  </a:lnTo>
                  <a:lnTo>
                    <a:pt x="7483" y="2052"/>
                  </a:lnTo>
                  <a:cubicBezTo>
                    <a:pt x="5578" y="1100"/>
                    <a:pt x="3673" y="-805"/>
                    <a:pt x="3673" y="1100"/>
                  </a:cubicBezTo>
                  <a:cubicBezTo>
                    <a:pt x="3673" y="147"/>
                    <a:pt x="2720" y="-805"/>
                    <a:pt x="2720" y="1100"/>
                  </a:cubicBezTo>
                  <a:cubicBezTo>
                    <a:pt x="2720" y="2052"/>
                    <a:pt x="3673" y="2052"/>
                    <a:pt x="3673" y="2052"/>
                  </a:cubicBezTo>
                  <a:cubicBezTo>
                    <a:pt x="2720" y="3005"/>
                    <a:pt x="2720" y="1100"/>
                    <a:pt x="1768" y="147"/>
                  </a:cubicBezTo>
                  <a:cubicBezTo>
                    <a:pt x="815" y="1100"/>
                    <a:pt x="-1090" y="1100"/>
                    <a:pt x="815" y="2052"/>
                  </a:cubicBezTo>
                  <a:close/>
                  <a:moveTo>
                    <a:pt x="3673" y="3005"/>
                  </a:moveTo>
                  <a:cubicBezTo>
                    <a:pt x="3673" y="3005"/>
                    <a:pt x="3673" y="3005"/>
                    <a:pt x="3673" y="3005"/>
                  </a:cubicBezTo>
                  <a:lnTo>
                    <a:pt x="3673" y="3005"/>
                  </a:lnTo>
                  <a:cubicBezTo>
                    <a:pt x="3673" y="3005"/>
                    <a:pt x="3673" y="3005"/>
                    <a:pt x="3673" y="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4" name="Freeform: Shape 2123">
              <a:extLst>
                <a:ext uri="{FF2B5EF4-FFF2-40B4-BE49-F238E27FC236}">
                  <a16:creationId xmlns:a16="http://schemas.microsoft.com/office/drawing/2014/main" id="{EF5B22B2-0752-4B78-BA89-378D324F6F9E}"/>
                </a:ext>
              </a:extLst>
            </p:cNvPr>
            <p:cNvSpPr/>
            <p:nvPr/>
          </p:nvSpPr>
          <p:spPr>
            <a:xfrm>
              <a:off x="5727056" y="4524002"/>
              <a:ext cx="3809" cy="2144"/>
            </a:xfrm>
            <a:custGeom>
              <a:avLst/>
              <a:gdLst>
                <a:gd name="connsiteX0" fmla="*/ 3810 w 3809"/>
                <a:gd name="connsiteY0" fmla="*/ 1038 h 2144"/>
                <a:gd name="connsiteX1" fmla="*/ 0 w 3809"/>
                <a:gd name="connsiteY1" fmla="*/ 1991 h 2144"/>
                <a:gd name="connsiteX2" fmla="*/ 3810 w 3809"/>
                <a:gd name="connsiteY2" fmla="*/ 1038 h 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2144">
                  <a:moveTo>
                    <a:pt x="3810" y="1038"/>
                  </a:moveTo>
                  <a:cubicBezTo>
                    <a:pt x="1905" y="-867"/>
                    <a:pt x="1905" y="86"/>
                    <a:pt x="0" y="1991"/>
                  </a:cubicBezTo>
                  <a:cubicBezTo>
                    <a:pt x="952" y="86"/>
                    <a:pt x="3810" y="3896"/>
                    <a:pt x="3810" y="10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5" name="Freeform: Shape 2124">
              <a:extLst>
                <a:ext uri="{FF2B5EF4-FFF2-40B4-BE49-F238E27FC236}">
                  <a16:creationId xmlns:a16="http://schemas.microsoft.com/office/drawing/2014/main" id="{AD168702-907D-43FF-B3DC-31FAD35F42A7}"/>
                </a:ext>
              </a:extLst>
            </p:cNvPr>
            <p:cNvSpPr/>
            <p:nvPr/>
          </p:nvSpPr>
          <p:spPr>
            <a:xfrm>
              <a:off x="5702291" y="4583143"/>
              <a:ext cx="4069" cy="4762"/>
            </a:xfrm>
            <a:custGeom>
              <a:avLst/>
              <a:gdLst>
                <a:gd name="connsiteX0" fmla="*/ 3810 w 4069"/>
                <a:gd name="connsiteY0" fmla="*/ 1905 h 4762"/>
                <a:gd name="connsiteX1" fmla="*/ 1905 w 4069"/>
                <a:gd name="connsiteY1" fmla="*/ 0 h 4762"/>
                <a:gd name="connsiteX2" fmla="*/ 0 w 4069"/>
                <a:gd name="connsiteY2" fmla="*/ 1905 h 4762"/>
                <a:gd name="connsiteX3" fmla="*/ 1905 w 4069"/>
                <a:gd name="connsiteY3" fmla="*/ 4763 h 4762"/>
                <a:gd name="connsiteX4" fmla="*/ 3810 w 4069"/>
                <a:gd name="connsiteY4" fmla="*/ 1905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9" h="4762">
                  <a:moveTo>
                    <a:pt x="3810" y="1905"/>
                  </a:moveTo>
                  <a:cubicBezTo>
                    <a:pt x="2857" y="3810"/>
                    <a:pt x="2857" y="0"/>
                    <a:pt x="1905" y="0"/>
                  </a:cubicBezTo>
                  <a:cubicBezTo>
                    <a:pt x="953" y="0"/>
                    <a:pt x="953" y="1905"/>
                    <a:pt x="0" y="1905"/>
                  </a:cubicBezTo>
                  <a:cubicBezTo>
                    <a:pt x="0" y="2857"/>
                    <a:pt x="953" y="2857"/>
                    <a:pt x="1905" y="4763"/>
                  </a:cubicBezTo>
                  <a:cubicBezTo>
                    <a:pt x="2857" y="2857"/>
                    <a:pt x="4763" y="3810"/>
                    <a:pt x="381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6" name="Freeform: Shape 2125">
              <a:extLst>
                <a:ext uri="{FF2B5EF4-FFF2-40B4-BE49-F238E27FC236}">
                  <a16:creationId xmlns:a16="http://schemas.microsoft.com/office/drawing/2014/main" id="{9725A7DD-C605-431F-B1DC-721CB0CCCE72}"/>
                </a:ext>
              </a:extLst>
            </p:cNvPr>
            <p:cNvSpPr/>
            <p:nvPr/>
          </p:nvSpPr>
          <p:spPr>
            <a:xfrm>
              <a:off x="5725151" y="4531707"/>
              <a:ext cx="1219" cy="2857"/>
            </a:xfrm>
            <a:custGeom>
              <a:avLst/>
              <a:gdLst>
                <a:gd name="connsiteX0" fmla="*/ 952 w 1219"/>
                <a:gd name="connsiteY0" fmla="*/ 2858 h 2857"/>
                <a:gd name="connsiteX1" fmla="*/ 0 w 1219"/>
                <a:gd name="connsiteY1" fmla="*/ 0 h 2857"/>
                <a:gd name="connsiteX2" fmla="*/ 952 w 1219"/>
                <a:gd name="connsiteY2" fmla="*/ 1905 h 2857"/>
                <a:gd name="connsiteX3" fmla="*/ 0 w 1219"/>
                <a:gd name="connsiteY3" fmla="*/ 1905 h 2857"/>
                <a:gd name="connsiteX4" fmla="*/ 952 w 1219"/>
                <a:gd name="connsiteY4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" h="2857">
                  <a:moveTo>
                    <a:pt x="952" y="2858"/>
                  </a:moveTo>
                  <a:cubicBezTo>
                    <a:pt x="1905" y="953"/>
                    <a:pt x="0" y="0"/>
                    <a:pt x="0" y="0"/>
                  </a:cubicBezTo>
                  <a:lnTo>
                    <a:pt x="952" y="1905"/>
                  </a:lnTo>
                  <a:lnTo>
                    <a:pt x="0" y="1905"/>
                  </a:lnTo>
                  <a:lnTo>
                    <a:pt x="952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7" name="Freeform: Shape 2126">
              <a:extLst>
                <a:ext uri="{FF2B5EF4-FFF2-40B4-BE49-F238E27FC236}">
                  <a16:creationId xmlns:a16="http://schemas.microsoft.com/office/drawing/2014/main" id="{775C9B27-7C05-49C0-92F4-5F3D2F48E5C0}"/>
                </a:ext>
              </a:extLst>
            </p:cNvPr>
            <p:cNvSpPr/>
            <p:nvPr/>
          </p:nvSpPr>
          <p:spPr>
            <a:xfrm>
              <a:off x="5727056" y="4513610"/>
              <a:ext cx="4762" cy="4909"/>
            </a:xfrm>
            <a:custGeom>
              <a:avLst/>
              <a:gdLst>
                <a:gd name="connsiteX0" fmla="*/ 4763 w 4762"/>
                <a:gd name="connsiteY0" fmla="*/ 3810 h 4909"/>
                <a:gd name="connsiteX1" fmla="*/ 3810 w 4762"/>
                <a:gd name="connsiteY1" fmla="*/ 0 h 4909"/>
                <a:gd name="connsiteX2" fmla="*/ 0 w 4762"/>
                <a:gd name="connsiteY2" fmla="*/ 3810 h 4909"/>
                <a:gd name="connsiteX3" fmla="*/ 4763 w 4762"/>
                <a:gd name="connsiteY3" fmla="*/ 3810 h 4909"/>
                <a:gd name="connsiteX4" fmla="*/ 4763 w 4762"/>
                <a:gd name="connsiteY4" fmla="*/ 3810 h 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4909">
                  <a:moveTo>
                    <a:pt x="4763" y="3810"/>
                  </a:moveTo>
                  <a:lnTo>
                    <a:pt x="3810" y="0"/>
                  </a:lnTo>
                  <a:cubicBezTo>
                    <a:pt x="3810" y="3810"/>
                    <a:pt x="1905" y="2858"/>
                    <a:pt x="0" y="3810"/>
                  </a:cubicBezTo>
                  <a:cubicBezTo>
                    <a:pt x="952" y="4763"/>
                    <a:pt x="4763" y="5715"/>
                    <a:pt x="4763" y="3810"/>
                  </a:cubicBezTo>
                  <a:lnTo>
                    <a:pt x="4763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8" name="Freeform: Shape 2127">
              <a:extLst>
                <a:ext uri="{FF2B5EF4-FFF2-40B4-BE49-F238E27FC236}">
                  <a16:creationId xmlns:a16="http://schemas.microsoft.com/office/drawing/2014/main" id="{7CB69642-7E71-4E78-A424-77744BB892C2}"/>
                </a:ext>
              </a:extLst>
            </p:cNvPr>
            <p:cNvSpPr/>
            <p:nvPr/>
          </p:nvSpPr>
          <p:spPr>
            <a:xfrm>
              <a:off x="5719436" y="4542185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953 h 952"/>
                <a:gd name="connsiteX2" fmla="*/ 953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953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9" name="Freeform: Shape 2128">
              <a:extLst>
                <a:ext uri="{FF2B5EF4-FFF2-40B4-BE49-F238E27FC236}">
                  <a16:creationId xmlns:a16="http://schemas.microsoft.com/office/drawing/2014/main" id="{F2177DDB-E277-462B-AD6C-11EE28D1E992}"/>
                </a:ext>
              </a:extLst>
            </p:cNvPr>
            <p:cNvSpPr/>
            <p:nvPr/>
          </p:nvSpPr>
          <p:spPr>
            <a:xfrm>
              <a:off x="5729914" y="4509800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0" name="Freeform: Shape 2129">
              <a:extLst>
                <a:ext uri="{FF2B5EF4-FFF2-40B4-BE49-F238E27FC236}">
                  <a16:creationId xmlns:a16="http://schemas.microsoft.com/office/drawing/2014/main" id="{C4A0F865-8B88-4241-90EC-EFF014BC7230}"/>
                </a:ext>
              </a:extLst>
            </p:cNvPr>
            <p:cNvSpPr/>
            <p:nvPr/>
          </p:nvSpPr>
          <p:spPr>
            <a:xfrm>
              <a:off x="5730866" y="4510753"/>
              <a:ext cx="1905" cy="1904"/>
            </a:xfrm>
            <a:custGeom>
              <a:avLst/>
              <a:gdLst>
                <a:gd name="connsiteX0" fmla="*/ 0 w 1905"/>
                <a:gd name="connsiteY0" fmla="*/ 0 h 1904"/>
                <a:gd name="connsiteX1" fmla="*/ 0 w 1905"/>
                <a:gd name="connsiteY1" fmla="*/ 0 h 1904"/>
                <a:gd name="connsiteX2" fmla="*/ 1905 w 190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1" name="Freeform: Shape 2130">
              <a:extLst>
                <a:ext uri="{FF2B5EF4-FFF2-40B4-BE49-F238E27FC236}">
                  <a16:creationId xmlns:a16="http://schemas.microsoft.com/office/drawing/2014/main" id="{CF028283-E54D-4B49-AB4E-4588DD81353C}"/>
                </a:ext>
              </a:extLst>
            </p:cNvPr>
            <p:cNvSpPr/>
            <p:nvPr/>
          </p:nvSpPr>
          <p:spPr>
            <a:xfrm>
              <a:off x="5719436" y="4530755"/>
              <a:ext cx="1905" cy="3809"/>
            </a:xfrm>
            <a:custGeom>
              <a:avLst/>
              <a:gdLst>
                <a:gd name="connsiteX0" fmla="*/ 0 w 1905"/>
                <a:gd name="connsiteY0" fmla="*/ 0 h 3809"/>
                <a:gd name="connsiteX1" fmla="*/ 1905 w 1905"/>
                <a:gd name="connsiteY1" fmla="*/ 3810 h 3809"/>
                <a:gd name="connsiteX2" fmla="*/ 1905 w 1905"/>
                <a:gd name="connsiteY2" fmla="*/ 2857 h 3809"/>
                <a:gd name="connsiteX3" fmla="*/ 953 w 1905"/>
                <a:gd name="connsiteY3" fmla="*/ 952 h 3809"/>
                <a:gd name="connsiteX4" fmla="*/ 1905 w 1905"/>
                <a:gd name="connsiteY4" fmla="*/ 0 h 3809"/>
                <a:gd name="connsiteX5" fmla="*/ 0 w 1905"/>
                <a:gd name="connsiteY5" fmla="*/ 0 h 3809"/>
                <a:gd name="connsiteX6" fmla="*/ 0 w 1905"/>
                <a:gd name="connsiteY6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" h="3809">
                  <a:moveTo>
                    <a:pt x="0" y="0"/>
                  </a:moveTo>
                  <a:cubicBezTo>
                    <a:pt x="953" y="1905"/>
                    <a:pt x="953" y="1905"/>
                    <a:pt x="1905" y="3810"/>
                  </a:cubicBezTo>
                  <a:lnTo>
                    <a:pt x="1905" y="2857"/>
                  </a:lnTo>
                  <a:cubicBezTo>
                    <a:pt x="953" y="2857"/>
                    <a:pt x="953" y="1905"/>
                    <a:pt x="953" y="952"/>
                  </a:cubicBezTo>
                  <a:cubicBezTo>
                    <a:pt x="953" y="-953"/>
                    <a:pt x="1905" y="952"/>
                    <a:pt x="1905" y="0"/>
                  </a:cubicBezTo>
                  <a:cubicBezTo>
                    <a:pt x="1905" y="0"/>
                    <a:pt x="190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2" name="Freeform: Shape 2131">
              <a:extLst>
                <a:ext uri="{FF2B5EF4-FFF2-40B4-BE49-F238E27FC236}">
                  <a16:creationId xmlns:a16="http://schemas.microsoft.com/office/drawing/2014/main" id="{3D3B6563-9588-4AB9-BD96-4249663799FD}"/>
                </a:ext>
              </a:extLst>
            </p:cNvPr>
            <p:cNvSpPr/>
            <p:nvPr/>
          </p:nvSpPr>
          <p:spPr>
            <a:xfrm>
              <a:off x="5722294" y="4532660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3" name="Freeform: Shape 2132">
              <a:extLst>
                <a:ext uri="{FF2B5EF4-FFF2-40B4-BE49-F238E27FC236}">
                  <a16:creationId xmlns:a16="http://schemas.microsoft.com/office/drawing/2014/main" id="{4F2B17F1-1CFA-497B-892F-3F9A39A32BA5}"/>
                </a:ext>
              </a:extLst>
            </p:cNvPr>
            <p:cNvSpPr/>
            <p:nvPr/>
          </p:nvSpPr>
          <p:spPr>
            <a:xfrm>
              <a:off x="5722294" y="453075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4" name="Freeform: Shape 2133">
              <a:extLst>
                <a:ext uri="{FF2B5EF4-FFF2-40B4-BE49-F238E27FC236}">
                  <a16:creationId xmlns:a16="http://schemas.microsoft.com/office/drawing/2014/main" id="{13088F3E-A166-403C-9EE0-F53F24D6CD3C}"/>
                </a:ext>
              </a:extLst>
            </p:cNvPr>
            <p:cNvSpPr/>
            <p:nvPr/>
          </p:nvSpPr>
          <p:spPr>
            <a:xfrm>
              <a:off x="5722294" y="4530755"/>
              <a:ext cx="952" cy="2857"/>
            </a:xfrm>
            <a:custGeom>
              <a:avLst/>
              <a:gdLst>
                <a:gd name="connsiteX0" fmla="*/ 952 w 952"/>
                <a:gd name="connsiteY0" fmla="*/ 2857 h 2857"/>
                <a:gd name="connsiteX1" fmla="*/ 0 w 952"/>
                <a:gd name="connsiteY1" fmla="*/ 0 h 2857"/>
                <a:gd name="connsiteX2" fmla="*/ 952 w 952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2857"/>
                  </a:moveTo>
                  <a:cubicBezTo>
                    <a:pt x="952" y="952"/>
                    <a:pt x="952" y="952"/>
                    <a:pt x="0" y="0"/>
                  </a:cubicBezTo>
                  <a:cubicBezTo>
                    <a:pt x="952" y="952"/>
                    <a:pt x="0" y="2857"/>
                    <a:pt x="952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5" name="Freeform: Shape 2134">
              <a:extLst>
                <a:ext uri="{FF2B5EF4-FFF2-40B4-BE49-F238E27FC236}">
                  <a16:creationId xmlns:a16="http://schemas.microsoft.com/office/drawing/2014/main" id="{8A9C924E-F28F-4413-883A-275FADCFDFA2}"/>
                </a:ext>
              </a:extLst>
            </p:cNvPr>
            <p:cNvSpPr/>
            <p:nvPr/>
          </p:nvSpPr>
          <p:spPr>
            <a:xfrm>
              <a:off x="5731819" y="4505836"/>
              <a:ext cx="1904" cy="3964"/>
            </a:xfrm>
            <a:custGeom>
              <a:avLst/>
              <a:gdLst>
                <a:gd name="connsiteX0" fmla="*/ 1905 w 1904"/>
                <a:gd name="connsiteY0" fmla="*/ 2059 h 3964"/>
                <a:gd name="connsiteX1" fmla="*/ 0 w 1904"/>
                <a:gd name="connsiteY1" fmla="*/ 154 h 3964"/>
                <a:gd name="connsiteX2" fmla="*/ 952 w 1904"/>
                <a:gd name="connsiteY2" fmla="*/ 3964 h 3964"/>
                <a:gd name="connsiteX3" fmla="*/ 1905 w 1904"/>
                <a:gd name="connsiteY3" fmla="*/ 2059 h 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964">
                  <a:moveTo>
                    <a:pt x="1905" y="2059"/>
                  </a:moveTo>
                  <a:cubicBezTo>
                    <a:pt x="0" y="3012"/>
                    <a:pt x="952" y="-798"/>
                    <a:pt x="0" y="154"/>
                  </a:cubicBezTo>
                  <a:lnTo>
                    <a:pt x="952" y="3964"/>
                  </a:lnTo>
                  <a:lnTo>
                    <a:pt x="1905" y="20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6" name="Freeform: Shape 2135">
              <a:extLst>
                <a:ext uri="{FF2B5EF4-FFF2-40B4-BE49-F238E27FC236}">
                  <a16:creationId xmlns:a16="http://schemas.microsoft.com/office/drawing/2014/main" id="{2611ABB2-0604-4EAA-980D-D5A6957559CA}"/>
                </a:ext>
              </a:extLst>
            </p:cNvPr>
            <p:cNvSpPr/>
            <p:nvPr/>
          </p:nvSpPr>
          <p:spPr>
            <a:xfrm>
              <a:off x="5666096" y="4669397"/>
              <a:ext cx="1905" cy="3280"/>
            </a:xfrm>
            <a:custGeom>
              <a:avLst/>
              <a:gdLst>
                <a:gd name="connsiteX0" fmla="*/ 0 w 1905"/>
                <a:gd name="connsiteY0" fmla="*/ 423 h 3280"/>
                <a:gd name="connsiteX1" fmla="*/ 1905 w 1905"/>
                <a:gd name="connsiteY1" fmla="*/ 3281 h 3280"/>
                <a:gd name="connsiteX2" fmla="*/ 953 w 1905"/>
                <a:gd name="connsiteY2" fmla="*/ 423 h 3280"/>
                <a:gd name="connsiteX3" fmla="*/ 0 w 1905"/>
                <a:gd name="connsiteY3" fmla="*/ 423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280">
                  <a:moveTo>
                    <a:pt x="0" y="423"/>
                  </a:moveTo>
                  <a:cubicBezTo>
                    <a:pt x="0" y="1376"/>
                    <a:pt x="1905" y="2328"/>
                    <a:pt x="1905" y="3281"/>
                  </a:cubicBezTo>
                  <a:cubicBezTo>
                    <a:pt x="1905" y="1376"/>
                    <a:pt x="953" y="1376"/>
                    <a:pt x="953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7" name="Freeform: Shape 2136">
              <a:extLst>
                <a:ext uri="{FF2B5EF4-FFF2-40B4-BE49-F238E27FC236}">
                  <a16:creationId xmlns:a16="http://schemas.microsoft.com/office/drawing/2014/main" id="{EBBA20DB-F694-4EB3-8693-2CAA0E0230BA}"/>
                </a:ext>
              </a:extLst>
            </p:cNvPr>
            <p:cNvSpPr/>
            <p:nvPr/>
          </p:nvSpPr>
          <p:spPr>
            <a:xfrm>
              <a:off x="5732771" y="4503132"/>
              <a:ext cx="952" cy="423"/>
            </a:xfrm>
            <a:custGeom>
              <a:avLst/>
              <a:gdLst>
                <a:gd name="connsiteX0" fmla="*/ 0 w 952"/>
                <a:gd name="connsiteY0" fmla="*/ 0 h 423"/>
                <a:gd name="connsiteX1" fmla="*/ 952 w 952"/>
                <a:gd name="connsiteY1" fmla="*/ 0 h 423"/>
                <a:gd name="connsiteX2" fmla="*/ 0 w 952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0" y="0"/>
                  </a:moveTo>
                  <a:cubicBezTo>
                    <a:pt x="0" y="953"/>
                    <a:pt x="952" y="0"/>
                    <a:pt x="952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8" name="Freeform: Shape 2137">
              <a:extLst>
                <a:ext uri="{FF2B5EF4-FFF2-40B4-BE49-F238E27FC236}">
                  <a16:creationId xmlns:a16="http://schemas.microsoft.com/office/drawing/2014/main" id="{39B6AACC-D8FE-46CE-B4F0-F9B673045328}"/>
                </a:ext>
              </a:extLst>
            </p:cNvPr>
            <p:cNvSpPr/>
            <p:nvPr/>
          </p:nvSpPr>
          <p:spPr>
            <a:xfrm>
              <a:off x="5665382" y="4626957"/>
              <a:ext cx="22621" cy="23812"/>
            </a:xfrm>
            <a:custGeom>
              <a:avLst/>
              <a:gdLst>
                <a:gd name="connsiteX0" fmla="*/ 2619 w 22621"/>
                <a:gd name="connsiteY0" fmla="*/ 20955 h 23812"/>
                <a:gd name="connsiteX1" fmla="*/ 4524 w 22621"/>
                <a:gd name="connsiteY1" fmla="*/ 23813 h 23812"/>
                <a:gd name="connsiteX2" fmla="*/ 15954 w 22621"/>
                <a:gd name="connsiteY2" fmla="*/ 20955 h 23812"/>
                <a:gd name="connsiteX3" fmla="*/ 13097 w 22621"/>
                <a:gd name="connsiteY3" fmla="*/ 19050 h 23812"/>
                <a:gd name="connsiteX4" fmla="*/ 14049 w 22621"/>
                <a:gd name="connsiteY4" fmla="*/ 18098 h 23812"/>
                <a:gd name="connsiteX5" fmla="*/ 10239 w 22621"/>
                <a:gd name="connsiteY5" fmla="*/ 15240 h 23812"/>
                <a:gd name="connsiteX6" fmla="*/ 12144 w 22621"/>
                <a:gd name="connsiteY6" fmla="*/ 15240 h 23812"/>
                <a:gd name="connsiteX7" fmla="*/ 11192 w 22621"/>
                <a:gd name="connsiteY7" fmla="*/ 13335 h 23812"/>
                <a:gd name="connsiteX8" fmla="*/ 13097 w 22621"/>
                <a:gd name="connsiteY8" fmla="*/ 12383 h 23812"/>
                <a:gd name="connsiteX9" fmla="*/ 15002 w 22621"/>
                <a:gd name="connsiteY9" fmla="*/ 16193 h 23812"/>
                <a:gd name="connsiteX10" fmla="*/ 19764 w 22621"/>
                <a:gd name="connsiteY10" fmla="*/ 18098 h 23812"/>
                <a:gd name="connsiteX11" fmla="*/ 21669 w 22621"/>
                <a:gd name="connsiteY11" fmla="*/ 14288 h 23812"/>
                <a:gd name="connsiteX12" fmla="*/ 21669 w 22621"/>
                <a:gd name="connsiteY12" fmla="*/ 9525 h 23812"/>
                <a:gd name="connsiteX13" fmla="*/ 22622 w 22621"/>
                <a:gd name="connsiteY13" fmla="*/ 10478 h 23812"/>
                <a:gd name="connsiteX14" fmla="*/ 20717 w 22621"/>
                <a:gd name="connsiteY14" fmla="*/ 8573 h 23812"/>
                <a:gd name="connsiteX15" fmla="*/ 19764 w 22621"/>
                <a:gd name="connsiteY15" fmla="*/ 9525 h 23812"/>
                <a:gd name="connsiteX16" fmla="*/ 18812 w 22621"/>
                <a:gd name="connsiteY16" fmla="*/ 6668 h 23812"/>
                <a:gd name="connsiteX17" fmla="*/ 20717 w 22621"/>
                <a:gd name="connsiteY17" fmla="*/ 5715 h 23812"/>
                <a:gd name="connsiteX18" fmla="*/ 18812 w 22621"/>
                <a:gd name="connsiteY18" fmla="*/ 2858 h 23812"/>
                <a:gd name="connsiteX19" fmla="*/ 19764 w 22621"/>
                <a:gd name="connsiteY19" fmla="*/ 1905 h 23812"/>
                <a:gd name="connsiteX20" fmla="*/ 17859 w 22621"/>
                <a:gd name="connsiteY20" fmla="*/ 1905 h 23812"/>
                <a:gd name="connsiteX21" fmla="*/ 17859 w 22621"/>
                <a:gd name="connsiteY21" fmla="*/ 2858 h 23812"/>
                <a:gd name="connsiteX22" fmla="*/ 17859 w 22621"/>
                <a:gd name="connsiteY22" fmla="*/ 2858 h 23812"/>
                <a:gd name="connsiteX23" fmla="*/ 17859 w 22621"/>
                <a:gd name="connsiteY23" fmla="*/ 1905 h 23812"/>
                <a:gd name="connsiteX24" fmla="*/ 17859 w 22621"/>
                <a:gd name="connsiteY24" fmla="*/ 1905 h 23812"/>
                <a:gd name="connsiteX25" fmla="*/ 17859 w 22621"/>
                <a:gd name="connsiteY25" fmla="*/ 2858 h 23812"/>
                <a:gd name="connsiteX26" fmla="*/ 16907 w 22621"/>
                <a:gd name="connsiteY26" fmla="*/ 2858 h 23812"/>
                <a:gd name="connsiteX27" fmla="*/ 16907 w 22621"/>
                <a:gd name="connsiteY27" fmla="*/ 5715 h 23812"/>
                <a:gd name="connsiteX28" fmla="*/ 15954 w 22621"/>
                <a:gd name="connsiteY28" fmla="*/ 3810 h 23812"/>
                <a:gd name="connsiteX29" fmla="*/ 15954 w 22621"/>
                <a:gd name="connsiteY29" fmla="*/ 2858 h 23812"/>
                <a:gd name="connsiteX30" fmla="*/ 13097 w 22621"/>
                <a:gd name="connsiteY30" fmla="*/ 0 h 23812"/>
                <a:gd name="connsiteX31" fmla="*/ 11192 w 22621"/>
                <a:gd name="connsiteY31" fmla="*/ 2858 h 23812"/>
                <a:gd name="connsiteX32" fmla="*/ 15954 w 22621"/>
                <a:gd name="connsiteY32" fmla="*/ 5715 h 23812"/>
                <a:gd name="connsiteX33" fmla="*/ 15954 w 22621"/>
                <a:gd name="connsiteY33" fmla="*/ 4763 h 23812"/>
                <a:gd name="connsiteX34" fmla="*/ 15954 w 22621"/>
                <a:gd name="connsiteY34" fmla="*/ 7620 h 23812"/>
                <a:gd name="connsiteX35" fmla="*/ 15954 w 22621"/>
                <a:gd name="connsiteY35" fmla="*/ 7620 h 23812"/>
                <a:gd name="connsiteX36" fmla="*/ 15002 w 22621"/>
                <a:gd name="connsiteY36" fmla="*/ 11430 h 23812"/>
                <a:gd name="connsiteX37" fmla="*/ 13097 w 22621"/>
                <a:gd name="connsiteY37" fmla="*/ 8573 h 23812"/>
                <a:gd name="connsiteX38" fmla="*/ 14049 w 22621"/>
                <a:gd name="connsiteY38" fmla="*/ 16193 h 23812"/>
                <a:gd name="connsiteX39" fmla="*/ 12144 w 22621"/>
                <a:gd name="connsiteY39" fmla="*/ 14288 h 23812"/>
                <a:gd name="connsiteX40" fmla="*/ 4524 w 22621"/>
                <a:gd name="connsiteY40" fmla="*/ 12383 h 23812"/>
                <a:gd name="connsiteX41" fmla="*/ 5477 w 22621"/>
                <a:gd name="connsiteY41" fmla="*/ 11430 h 23812"/>
                <a:gd name="connsiteX42" fmla="*/ 714 w 22621"/>
                <a:gd name="connsiteY42" fmla="*/ 13335 h 23812"/>
                <a:gd name="connsiteX43" fmla="*/ 714 w 22621"/>
                <a:gd name="connsiteY43" fmla="*/ 15240 h 23812"/>
                <a:gd name="connsiteX44" fmla="*/ 714 w 22621"/>
                <a:gd name="connsiteY44" fmla="*/ 15240 h 23812"/>
                <a:gd name="connsiteX45" fmla="*/ 714 w 22621"/>
                <a:gd name="connsiteY45" fmla="*/ 16193 h 23812"/>
                <a:gd name="connsiteX46" fmla="*/ 714 w 22621"/>
                <a:gd name="connsiteY46" fmla="*/ 16193 h 23812"/>
                <a:gd name="connsiteX47" fmla="*/ 7382 w 22621"/>
                <a:gd name="connsiteY47" fmla="*/ 23813 h 23812"/>
                <a:gd name="connsiteX48" fmla="*/ 5477 w 22621"/>
                <a:gd name="connsiteY48" fmla="*/ 20955 h 23812"/>
                <a:gd name="connsiteX49" fmla="*/ 2619 w 22621"/>
                <a:gd name="connsiteY49" fmla="*/ 20955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621" h="23812">
                  <a:moveTo>
                    <a:pt x="2619" y="20955"/>
                  </a:moveTo>
                  <a:cubicBezTo>
                    <a:pt x="1667" y="24765"/>
                    <a:pt x="3572" y="21908"/>
                    <a:pt x="4524" y="23813"/>
                  </a:cubicBezTo>
                  <a:cubicBezTo>
                    <a:pt x="8334" y="20955"/>
                    <a:pt x="12144" y="23813"/>
                    <a:pt x="15954" y="20955"/>
                  </a:cubicBezTo>
                  <a:cubicBezTo>
                    <a:pt x="15002" y="19050"/>
                    <a:pt x="13097" y="22860"/>
                    <a:pt x="13097" y="19050"/>
                  </a:cubicBezTo>
                  <a:lnTo>
                    <a:pt x="14049" y="18098"/>
                  </a:lnTo>
                  <a:cubicBezTo>
                    <a:pt x="12144" y="20003"/>
                    <a:pt x="12144" y="14288"/>
                    <a:pt x="10239" y="15240"/>
                  </a:cubicBezTo>
                  <a:cubicBezTo>
                    <a:pt x="10239" y="12383"/>
                    <a:pt x="12144" y="14288"/>
                    <a:pt x="12144" y="15240"/>
                  </a:cubicBezTo>
                  <a:lnTo>
                    <a:pt x="11192" y="13335"/>
                  </a:lnTo>
                  <a:cubicBezTo>
                    <a:pt x="12144" y="10478"/>
                    <a:pt x="13097" y="17145"/>
                    <a:pt x="13097" y="12383"/>
                  </a:cubicBezTo>
                  <a:cubicBezTo>
                    <a:pt x="14049" y="17145"/>
                    <a:pt x="15002" y="11430"/>
                    <a:pt x="15002" y="16193"/>
                  </a:cubicBezTo>
                  <a:cubicBezTo>
                    <a:pt x="15954" y="14288"/>
                    <a:pt x="18812" y="15240"/>
                    <a:pt x="19764" y="18098"/>
                  </a:cubicBezTo>
                  <a:cubicBezTo>
                    <a:pt x="21669" y="18098"/>
                    <a:pt x="20717" y="14288"/>
                    <a:pt x="21669" y="14288"/>
                  </a:cubicBezTo>
                  <a:lnTo>
                    <a:pt x="21669" y="9525"/>
                  </a:lnTo>
                  <a:cubicBezTo>
                    <a:pt x="21669" y="9525"/>
                    <a:pt x="22622" y="9525"/>
                    <a:pt x="22622" y="10478"/>
                  </a:cubicBezTo>
                  <a:lnTo>
                    <a:pt x="20717" y="8573"/>
                  </a:lnTo>
                  <a:cubicBezTo>
                    <a:pt x="20717" y="9525"/>
                    <a:pt x="19764" y="9525"/>
                    <a:pt x="19764" y="9525"/>
                  </a:cubicBezTo>
                  <a:lnTo>
                    <a:pt x="18812" y="6668"/>
                  </a:lnTo>
                  <a:lnTo>
                    <a:pt x="20717" y="5715"/>
                  </a:lnTo>
                  <a:lnTo>
                    <a:pt x="18812" y="2858"/>
                  </a:lnTo>
                  <a:lnTo>
                    <a:pt x="19764" y="1905"/>
                  </a:lnTo>
                  <a:cubicBezTo>
                    <a:pt x="18812" y="0"/>
                    <a:pt x="17859" y="1905"/>
                    <a:pt x="17859" y="1905"/>
                  </a:cubicBezTo>
                  <a:cubicBezTo>
                    <a:pt x="17859" y="1905"/>
                    <a:pt x="17859" y="2858"/>
                    <a:pt x="17859" y="2858"/>
                  </a:cubicBezTo>
                  <a:lnTo>
                    <a:pt x="17859" y="2858"/>
                  </a:lnTo>
                  <a:lnTo>
                    <a:pt x="17859" y="1905"/>
                  </a:lnTo>
                  <a:lnTo>
                    <a:pt x="17859" y="1905"/>
                  </a:lnTo>
                  <a:lnTo>
                    <a:pt x="17859" y="2858"/>
                  </a:lnTo>
                  <a:lnTo>
                    <a:pt x="16907" y="2858"/>
                  </a:lnTo>
                  <a:cubicBezTo>
                    <a:pt x="17859" y="2858"/>
                    <a:pt x="18812" y="6668"/>
                    <a:pt x="16907" y="5715"/>
                  </a:cubicBezTo>
                  <a:cubicBezTo>
                    <a:pt x="16907" y="4763"/>
                    <a:pt x="16907" y="3810"/>
                    <a:pt x="15954" y="3810"/>
                  </a:cubicBezTo>
                  <a:cubicBezTo>
                    <a:pt x="15954" y="3810"/>
                    <a:pt x="15954" y="2858"/>
                    <a:pt x="15954" y="2858"/>
                  </a:cubicBezTo>
                  <a:cubicBezTo>
                    <a:pt x="15002" y="0"/>
                    <a:pt x="13097" y="3810"/>
                    <a:pt x="13097" y="0"/>
                  </a:cubicBezTo>
                  <a:cubicBezTo>
                    <a:pt x="12144" y="2858"/>
                    <a:pt x="11192" y="0"/>
                    <a:pt x="11192" y="2858"/>
                  </a:cubicBezTo>
                  <a:cubicBezTo>
                    <a:pt x="13097" y="953"/>
                    <a:pt x="14049" y="5715"/>
                    <a:pt x="15954" y="5715"/>
                  </a:cubicBezTo>
                  <a:cubicBezTo>
                    <a:pt x="15954" y="5715"/>
                    <a:pt x="15954" y="4763"/>
                    <a:pt x="15954" y="4763"/>
                  </a:cubicBezTo>
                  <a:cubicBezTo>
                    <a:pt x="15954" y="5715"/>
                    <a:pt x="15954" y="6668"/>
                    <a:pt x="15954" y="7620"/>
                  </a:cubicBezTo>
                  <a:lnTo>
                    <a:pt x="15954" y="7620"/>
                  </a:lnTo>
                  <a:cubicBezTo>
                    <a:pt x="16907" y="9525"/>
                    <a:pt x="15954" y="10478"/>
                    <a:pt x="15002" y="11430"/>
                  </a:cubicBezTo>
                  <a:cubicBezTo>
                    <a:pt x="15002" y="8573"/>
                    <a:pt x="14049" y="10478"/>
                    <a:pt x="13097" y="8573"/>
                  </a:cubicBezTo>
                  <a:cubicBezTo>
                    <a:pt x="15954" y="13335"/>
                    <a:pt x="11192" y="12383"/>
                    <a:pt x="14049" y="16193"/>
                  </a:cubicBezTo>
                  <a:cubicBezTo>
                    <a:pt x="13097" y="18098"/>
                    <a:pt x="13097" y="15240"/>
                    <a:pt x="12144" y="14288"/>
                  </a:cubicBezTo>
                  <a:cubicBezTo>
                    <a:pt x="10239" y="13335"/>
                    <a:pt x="7382" y="13335"/>
                    <a:pt x="4524" y="12383"/>
                  </a:cubicBezTo>
                  <a:lnTo>
                    <a:pt x="5477" y="11430"/>
                  </a:lnTo>
                  <a:cubicBezTo>
                    <a:pt x="3572" y="10478"/>
                    <a:pt x="2619" y="15240"/>
                    <a:pt x="714" y="13335"/>
                  </a:cubicBezTo>
                  <a:lnTo>
                    <a:pt x="714" y="15240"/>
                  </a:lnTo>
                  <a:cubicBezTo>
                    <a:pt x="714" y="15240"/>
                    <a:pt x="714" y="15240"/>
                    <a:pt x="714" y="15240"/>
                  </a:cubicBezTo>
                  <a:cubicBezTo>
                    <a:pt x="-238" y="15240"/>
                    <a:pt x="-238" y="16193"/>
                    <a:pt x="714" y="16193"/>
                  </a:cubicBezTo>
                  <a:cubicBezTo>
                    <a:pt x="714" y="16193"/>
                    <a:pt x="714" y="16193"/>
                    <a:pt x="714" y="16193"/>
                  </a:cubicBezTo>
                  <a:cubicBezTo>
                    <a:pt x="2619" y="19050"/>
                    <a:pt x="6429" y="20003"/>
                    <a:pt x="7382" y="23813"/>
                  </a:cubicBezTo>
                  <a:lnTo>
                    <a:pt x="5477" y="20955"/>
                  </a:lnTo>
                  <a:cubicBezTo>
                    <a:pt x="7382" y="23813"/>
                    <a:pt x="4524" y="17145"/>
                    <a:pt x="2619" y="209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9" name="Freeform: Shape 2138">
              <a:extLst>
                <a:ext uri="{FF2B5EF4-FFF2-40B4-BE49-F238E27FC236}">
                  <a16:creationId xmlns:a16="http://schemas.microsoft.com/office/drawing/2014/main" id="{5AFE4A48-3A3B-4061-9B6C-47D2F18C9839}"/>
                </a:ext>
              </a:extLst>
            </p:cNvPr>
            <p:cNvSpPr/>
            <p:nvPr/>
          </p:nvSpPr>
          <p:spPr>
            <a:xfrm>
              <a:off x="5704196" y="455266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0" name="Freeform: Shape 2139">
              <a:extLst>
                <a:ext uri="{FF2B5EF4-FFF2-40B4-BE49-F238E27FC236}">
                  <a16:creationId xmlns:a16="http://schemas.microsoft.com/office/drawing/2014/main" id="{DBC2C6E4-6A96-4E1A-923B-F2D1B915DFFA}"/>
                </a:ext>
              </a:extLst>
            </p:cNvPr>
            <p:cNvSpPr/>
            <p:nvPr/>
          </p:nvSpPr>
          <p:spPr>
            <a:xfrm>
              <a:off x="5653714" y="4689399"/>
              <a:ext cx="1375" cy="1375"/>
            </a:xfrm>
            <a:custGeom>
              <a:avLst/>
              <a:gdLst>
                <a:gd name="connsiteX0" fmla="*/ 952 w 1375"/>
                <a:gd name="connsiteY0" fmla="*/ 423 h 1375"/>
                <a:gd name="connsiteX1" fmla="*/ 0 w 1375"/>
                <a:gd name="connsiteY1" fmla="*/ 1376 h 1375"/>
                <a:gd name="connsiteX2" fmla="*/ 952 w 1375"/>
                <a:gd name="connsiteY2" fmla="*/ 423 h 1375"/>
                <a:gd name="connsiteX3" fmla="*/ 952 w 1375"/>
                <a:gd name="connsiteY3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1375">
                  <a:moveTo>
                    <a:pt x="952" y="423"/>
                  </a:moveTo>
                  <a:lnTo>
                    <a:pt x="0" y="1376"/>
                  </a:lnTo>
                  <a:cubicBezTo>
                    <a:pt x="0" y="1376"/>
                    <a:pt x="952" y="1376"/>
                    <a:pt x="952" y="423"/>
                  </a:cubicBezTo>
                  <a:cubicBezTo>
                    <a:pt x="1905" y="423"/>
                    <a:pt x="952" y="-529"/>
                    <a:pt x="95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1" name="Freeform: Shape 2140">
              <a:extLst>
                <a:ext uri="{FF2B5EF4-FFF2-40B4-BE49-F238E27FC236}">
                  <a16:creationId xmlns:a16="http://schemas.microsoft.com/office/drawing/2014/main" id="{5393563C-E0D1-44A2-BF97-AE1BE0F3D0DB}"/>
                </a:ext>
              </a:extLst>
            </p:cNvPr>
            <p:cNvSpPr/>
            <p:nvPr/>
          </p:nvSpPr>
          <p:spPr>
            <a:xfrm>
              <a:off x="5707053" y="4553615"/>
              <a:ext cx="1905" cy="1904"/>
            </a:xfrm>
            <a:custGeom>
              <a:avLst/>
              <a:gdLst>
                <a:gd name="connsiteX0" fmla="*/ 0 w 1905"/>
                <a:gd name="connsiteY0" fmla="*/ 1905 h 1904"/>
                <a:gd name="connsiteX1" fmla="*/ 1905 w 1905"/>
                <a:gd name="connsiteY1" fmla="*/ 1905 h 1904"/>
                <a:gd name="connsiteX2" fmla="*/ 953 w 190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0" y="1905"/>
                  </a:moveTo>
                  <a:lnTo>
                    <a:pt x="1905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2" name="Freeform: Shape 2141">
              <a:extLst>
                <a:ext uri="{FF2B5EF4-FFF2-40B4-BE49-F238E27FC236}">
                  <a16:creationId xmlns:a16="http://schemas.microsoft.com/office/drawing/2014/main" id="{FA81391B-7D6F-4E56-AD11-7C059E87C8F1}"/>
                </a:ext>
              </a:extLst>
            </p:cNvPr>
            <p:cNvSpPr/>
            <p:nvPr/>
          </p:nvSpPr>
          <p:spPr>
            <a:xfrm>
              <a:off x="5680384" y="4612670"/>
              <a:ext cx="952" cy="1905"/>
            </a:xfrm>
            <a:custGeom>
              <a:avLst/>
              <a:gdLst>
                <a:gd name="connsiteX0" fmla="*/ 952 w 952"/>
                <a:gd name="connsiteY0" fmla="*/ 953 h 1905"/>
                <a:gd name="connsiteX1" fmla="*/ 0 w 952"/>
                <a:gd name="connsiteY1" fmla="*/ 0 h 1905"/>
                <a:gd name="connsiteX2" fmla="*/ 952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2" y="953"/>
                  </a:moveTo>
                  <a:lnTo>
                    <a:pt x="0" y="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3" name="Freeform: Shape 2142">
              <a:extLst>
                <a:ext uri="{FF2B5EF4-FFF2-40B4-BE49-F238E27FC236}">
                  <a16:creationId xmlns:a16="http://schemas.microsoft.com/office/drawing/2014/main" id="{5D925426-6480-45CE-ACA7-018313DB64A3}"/>
                </a:ext>
              </a:extLst>
            </p:cNvPr>
            <p:cNvSpPr/>
            <p:nvPr/>
          </p:nvSpPr>
          <p:spPr>
            <a:xfrm>
              <a:off x="5716578" y="4505038"/>
              <a:ext cx="1905" cy="2857"/>
            </a:xfrm>
            <a:custGeom>
              <a:avLst/>
              <a:gdLst>
                <a:gd name="connsiteX0" fmla="*/ 1905 w 1905"/>
                <a:gd name="connsiteY0" fmla="*/ 0 h 2857"/>
                <a:gd name="connsiteX1" fmla="*/ 0 w 1905"/>
                <a:gd name="connsiteY1" fmla="*/ 2857 h 2857"/>
                <a:gd name="connsiteX2" fmla="*/ 1905 w 1905"/>
                <a:gd name="connsiteY2" fmla="*/ 2857 h 2857"/>
                <a:gd name="connsiteX3" fmla="*/ 1905 w 1905"/>
                <a:gd name="connsiteY3" fmla="*/ 0 h 2857"/>
                <a:gd name="connsiteX4" fmla="*/ 1905 w 1905"/>
                <a:gd name="connsiteY4" fmla="*/ 0 h 2857"/>
                <a:gd name="connsiteX5" fmla="*/ 1905 w 1905"/>
                <a:gd name="connsiteY5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2857">
                  <a:moveTo>
                    <a:pt x="1905" y="0"/>
                  </a:moveTo>
                  <a:cubicBezTo>
                    <a:pt x="953" y="0"/>
                    <a:pt x="953" y="953"/>
                    <a:pt x="0" y="2857"/>
                  </a:cubicBezTo>
                  <a:cubicBezTo>
                    <a:pt x="0" y="2857"/>
                    <a:pt x="953" y="953"/>
                    <a:pt x="1905" y="2857"/>
                  </a:cubicBezTo>
                  <a:lnTo>
                    <a:pt x="1905" y="0"/>
                  </a:lnTo>
                  <a:lnTo>
                    <a:pt x="1905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4" name="Freeform: Shape 2143">
              <a:extLst>
                <a:ext uri="{FF2B5EF4-FFF2-40B4-BE49-F238E27FC236}">
                  <a16:creationId xmlns:a16="http://schemas.microsoft.com/office/drawing/2014/main" id="{E8AA42D0-5BFD-4CEC-BADE-F958514F5F59}"/>
                </a:ext>
              </a:extLst>
            </p:cNvPr>
            <p:cNvSpPr/>
            <p:nvPr/>
          </p:nvSpPr>
          <p:spPr>
            <a:xfrm>
              <a:off x="5719436" y="4488845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5" name="Freeform: Shape 2144">
              <a:extLst>
                <a:ext uri="{FF2B5EF4-FFF2-40B4-BE49-F238E27FC236}">
                  <a16:creationId xmlns:a16="http://schemas.microsoft.com/office/drawing/2014/main" id="{2D5F9E7B-C976-46BC-8BF9-B5E1D85415AF}"/>
                </a:ext>
              </a:extLst>
            </p:cNvPr>
            <p:cNvSpPr/>
            <p:nvPr/>
          </p:nvSpPr>
          <p:spPr>
            <a:xfrm>
              <a:off x="5719436" y="4497656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  <a:gd name="connsiteX4" fmla="*/ 0 w 9525"/>
                <a:gd name="connsiteY4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-238"/>
                    <a:pt x="0" y="714"/>
                  </a:cubicBez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6" name="Freeform: Shape 2145">
              <a:extLst>
                <a:ext uri="{FF2B5EF4-FFF2-40B4-BE49-F238E27FC236}">
                  <a16:creationId xmlns:a16="http://schemas.microsoft.com/office/drawing/2014/main" id="{775F966B-834E-4CD9-99F4-50F099DFD4B7}"/>
                </a:ext>
              </a:extLst>
            </p:cNvPr>
            <p:cNvSpPr/>
            <p:nvPr/>
          </p:nvSpPr>
          <p:spPr>
            <a:xfrm>
              <a:off x="5717531" y="4498370"/>
              <a:ext cx="2857" cy="1777"/>
            </a:xfrm>
            <a:custGeom>
              <a:avLst/>
              <a:gdLst>
                <a:gd name="connsiteX0" fmla="*/ 0 w 2857"/>
                <a:gd name="connsiteY0" fmla="*/ 953 h 1777"/>
                <a:gd name="connsiteX1" fmla="*/ 2857 w 2857"/>
                <a:gd name="connsiteY1" fmla="*/ 953 h 1777"/>
                <a:gd name="connsiteX2" fmla="*/ 952 w 2857"/>
                <a:gd name="connsiteY2" fmla="*/ 0 h 1777"/>
                <a:gd name="connsiteX3" fmla="*/ 0 w 2857"/>
                <a:gd name="connsiteY3" fmla="*/ 953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777">
                  <a:moveTo>
                    <a:pt x="0" y="953"/>
                  </a:moveTo>
                  <a:cubicBezTo>
                    <a:pt x="952" y="-1905"/>
                    <a:pt x="1905" y="3810"/>
                    <a:pt x="2857" y="953"/>
                  </a:cubicBezTo>
                  <a:cubicBezTo>
                    <a:pt x="1905" y="953"/>
                    <a:pt x="1905" y="0"/>
                    <a:pt x="952" y="0"/>
                  </a:cubicBezTo>
                  <a:cubicBezTo>
                    <a:pt x="952" y="953"/>
                    <a:pt x="0" y="-952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7" name="Freeform: Shape 2146">
              <a:extLst>
                <a:ext uri="{FF2B5EF4-FFF2-40B4-BE49-F238E27FC236}">
                  <a16:creationId xmlns:a16="http://schemas.microsoft.com/office/drawing/2014/main" id="{8F2D7E71-370F-4A67-AF4C-23E3ACE419A6}"/>
                </a:ext>
              </a:extLst>
            </p:cNvPr>
            <p:cNvSpPr/>
            <p:nvPr/>
          </p:nvSpPr>
          <p:spPr>
            <a:xfrm>
              <a:off x="5636568" y="4708872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0 h 952"/>
                <a:gd name="connsiteX2" fmla="*/ 953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0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8" name="Freeform: Shape 2147">
              <a:extLst>
                <a:ext uri="{FF2B5EF4-FFF2-40B4-BE49-F238E27FC236}">
                  <a16:creationId xmlns:a16="http://schemas.microsoft.com/office/drawing/2014/main" id="{06E07D1E-9735-4BAC-86B9-6F19C73FFC2B}"/>
                </a:ext>
              </a:extLst>
            </p:cNvPr>
            <p:cNvSpPr/>
            <p:nvPr/>
          </p:nvSpPr>
          <p:spPr>
            <a:xfrm>
              <a:off x="5686098" y="4579332"/>
              <a:ext cx="1905" cy="3058"/>
            </a:xfrm>
            <a:custGeom>
              <a:avLst/>
              <a:gdLst>
                <a:gd name="connsiteX0" fmla="*/ 0 w 1905"/>
                <a:gd name="connsiteY0" fmla="*/ 0 h 3058"/>
                <a:gd name="connsiteX1" fmla="*/ 0 w 1905"/>
                <a:gd name="connsiteY1" fmla="*/ 2858 h 3058"/>
                <a:gd name="connsiteX2" fmla="*/ 1905 w 1905"/>
                <a:gd name="connsiteY2" fmla="*/ 2858 h 3058"/>
                <a:gd name="connsiteX3" fmla="*/ 953 w 1905"/>
                <a:gd name="connsiteY3" fmla="*/ 953 h 3058"/>
                <a:gd name="connsiteX4" fmla="*/ 0 w 1905"/>
                <a:gd name="connsiteY4" fmla="*/ 0 h 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058">
                  <a:moveTo>
                    <a:pt x="0" y="0"/>
                  </a:moveTo>
                  <a:lnTo>
                    <a:pt x="0" y="2858"/>
                  </a:lnTo>
                  <a:cubicBezTo>
                    <a:pt x="0" y="953"/>
                    <a:pt x="953" y="3810"/>
                    <a:pt x="1905" y="2858"/>
                  </a:cubicBezTo>
                  <a:lnTo>
                    <a:pt x="953" y="953"/>
                  </a:lnTo>
                  <a:cubicBezTo>
                    <a:pt x="953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9" name="Freeform: Shape 2148">
              <a:extLst>
                <a:ext uri="{FF2B5EF4-FFF2-40B4-BE49-F238E27FC236}">
                  <a16:creationId xmlns:a16="http://schemas.microsoft.com/office/drawing/2014/main" id="{A0B02F03-4732-44D1-9FD0-F33F9A48915A}"/>
                </a:ext>
              </a:extLst>
            </p:cNvPr>
            <p:cNvSpPr/>
            <p:nvPr/>
          </p:nvSpPr>
          <p:spPr>
            <a:xfrm>
              <a:off x="5627601" y="4701253"/>
              <a:ext cx="5683" cy="7586"/>
            </a:xfrm>
            <a:custGeom>
              <a:avLst/>
              <a:gdLst>
                <a:gd name="connsiteX0" fmla="*/ 1347 w 5683"/>
                <a:gd name="connsiteY0" fmla="*/ 4763 h 7586"/>
                <a:gd name="connsiteX1" fmla="*/ 2300 w 5683"/>
                <a:gd name="connsiteY1" fmla="*/ 6667 h 7586"/>
                <a:gd name="connsiteX2" fmla="*/ 5157 w 5683"/>
                <a:gd name="connsiteY2" fmla="*/ 4763 h 7586"/>
                <a:gd name="connsiteX3" fmla="*/ 5157 w 5683"/>
                <a:gd name="connsiteY3" fmla="*/ 1905 h 7586"/>
                <a:gd name="connsiteX4" fmla="*/ 2300 w 5683"/>
                <a:gd name="connsiteY4" fmla="*/ 953 h 7586"/>
                <a:gd name="connsiteX5" fmla="*/ 1347 w 5683"/>
                <a:gd name="connsiteY5" fmla="*/ 2857 h 7586"/>
                <a:gd name="connsiteX6" fmla="*/ 395 w 5683"/>
                <a:gd name="connsiteY6" fmla="*/ 0 h 7586"/>
                <a:gd name="connsiteX7" fmla="*/ 1347 w 5683"/>
                <a:gd name="connsiteY7" fmla="*/ 4763 h 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3" h="7586">
                  <a:moveTo>
                    <a:pt x="1347" y="4763"/>
                  </a:moveTo>
                  <a:cubicBezTo>
                    <a:pt x="1347" y="3810"/>
                    <a:pt x="3252" y="4763"/>
                    <a:pt x="2300" y="6667"/>
                  </a:cubicBezTo>
                  <a:cubicBezTo>
                    <a:pt x="3252" y="3810"/>
                    <a:pt x="7062" y="11430"/>
                    <a:pt x="5157" y="4763"/>
                  </a:cubicBezTo>
                  <a:lnTo>
                    <a:pt x="5157" y="1905"/>
                  </a:lnTo>
                  <a:cubicBezTo>
                    <a:pt x="5157" y="-953"/>
                    <a:pt x="2300" y="1905"/>
                    <a:pt x="2300" y="953"/>
                  </a:cubicBezTo>
                  <a:cubicBezTo>
                    <a:pt x="2300" y="1905"/>
                    <a:pt x="1347" y="2857"/>
                    <a:pt x="1347" y="2857"/>
                  </a:cubicBezTo>
                  <a:cubicBezTo>
                    <a:pt x="395" y="1905"/>
                    <a:pt x="-558" y="953"/>
                    <a:pt x="395" y="0"/>
                  </a:cubicBezTo>
                  <a:cubicBezTo>
                    <a:pt x="-558" y="953"/>
                    <a:pt x="395" y="4763"/>
                    <a:pt x="134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0" name="Freeform: Shape 2149">
              <a:extLst>
                <a:ext uri="{FF2B5EF4-FFF2-40B4-BE49-F238E27FC236}">
                  <a16:creationId xmlns:a16="http://schemas.microsoft.com/office/drawing/2014/main" id="{D26AA491-89CE-44A0-BF81-35CC09BDDF8A}"/>
                </a:ext>
              </a:extLst>
            </p:cNvPr>
            <p:cNvSpPr/>
            <p:nvPr/>
          </p:nvSpPr>
          <p:spPr>
            <a:xfrm>
              <a:off x="5660381" y="4581816"/>
              <a:ext cx="17145" cy="12945"/>
            </a:xfrm>
            <a:custGeom>
              <a:avLst/>
              <a:gdLst>
                <a:gd name="connsiteX0" fmla="*/ 1905 w 17145"/>
                <a:gd name="connsiteY0" fmla="*/ 3232 h 12945"/>
                <a:gd name="connsiteX1" fmla="*/ 1905 w 17145"/>
                <a:gd name="connsiteY1" fmla="*/ 3232 h 12945"/>
                <a:gd name="connsiteX2" fmla="*/ 0 w 17145"/>
                <a:gd name="connsiteY2" fmla="*/ 4184 h 12945"/>
                <a:gd name="connsiteX3" fmla="*/ 6668 w 17145"/>
                <a:gd name="connsiteY3" fmla="*/ 8947 h 12945"/>
                <a:gd name="connsiteX4" fmla="*/ 6668 w 17145"/>
                <a:gd name="connsiteY4" fmla="*/ 7994 h 12945"/>
                <a:gd name="connsiteX5" fmla="*/ 8572 w 17145"/>
                <a:gd name="connsiteY5" fmla="*/ 11804 h 12945"/>
                <a:gd name="connsiteX6" fmla="*/ 9525 w 17145"/>
                <a:gd name="connsiteY6" fmla="*/ 7994 h 12945"/>
                <a:gd name="connsiteX7" fmla="*/ 9525 w 17145"/>
                <a:gd name="connsiteY7" fmla="*/ 12757 h 12945"/>
                <a:gd name="connsiteX8" fmla="*/ 10478 w 17145"/>
                <a:gd name="connsiteY8" fmla="*/ 8947 h 12945"/>
                <a:gd name="connsiteX9" fmla="*/ 17145 w 17145"/>
                <a:gd name="connsiteY9" fmla="*/ 9899 h 12945"/>
                <a:gd name="connsiteX10" fmla="*/ 17145 w 17145"/>
                <a:gd name="connsiteY10" fmla="*/ 11804 h 12945"/>
                <a:gd name="connsiteX11" fmla="*/ 17145 w 17145"/>
                <a:gd name="connsiteY11" fmla="*/ 9899 h 12945"/>
                <a:gd name="connsiteX12" fmla="*/ 13335 w 17145"/>
                <a:gd name="connsiteY12" fmla="*/ 7042 h 12945"/>
                <a:gd name="connsiteX13" fmla="*/ 10478 w 17145"/>
                <a:gd name="connsiteY13" fmla="*/ 8947 h 12945"/>
                <a:gd name="connsiteX14" fmla="*/ 11430 w 17145"/>
                <a:gd name="connsiteY14" fmla="*/ 7042 h 12945"/>
                <a:gd name="connsiteX15" fmla="*/ 9525 w 17145"/>
                <a:gd name="connsiteY15" fmla="*/ 7994 h 12945"/>
                <a:gd name="connsiteX16" fmla="*/ 8572 w 17145"/>
                <a:gd name="connsiteY16" fmla="*/ 5137 h 12945"/>
                <a:gd name="connsiteX17" fmla="*/ 11430 w 17145"/>
                <a:gd name="connsiteY17" fmla="*/ 5137 h 12945"/>
                <a:gd name="connsiteX18" fmla="*/ 12383 w 17145"/>
                <a:gd name="connsiteY18" fmla="*/ 2279 h 12945"/>
                <a:gd name="connsiteX19" fmla="*/ 9525 w 17145"/>
                <a:gd name="connsiteY19" fmla="*/ 1327 h 12945"/>
                <a:gd name="connsiteX20" fmla="*/ 10478 w 17145"/>
                <a:gd name="connsiteY20" fmla="*/ 3232 h 12945"/>
                <a:gd name="connsiteX21" fmla="*/ 5715 w 17145"/>
                <a:gd name="connsiteY21" fmla="*/ 374 h 12945"/>
                <a:gd name="connsiteX22" fmla="*/ 7620 w 17145"/>
                <a:gd name="connsiteY22" fmla="*/ 5137 h 12945"/>
                <a:gd name="connsiteX23" fmla="*/ 1905 w 17145"/>
                <a:gd name="connsiteY23" fmla="*/ 3232 h 12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145" h="12945">
                  <a:moveTo>
                    <a:pt x="1905" y="3232"/>
                  </a:moveTo>
                  <a:cubicBezTo>
                    <a:pt x="1905" y="3232"/>
                    <a:pt x="1905" y="4184"/>
                    <a:pt x="1905" y="3232"/>
                  </a:cubicBezTo>
                  <a:lnTo>
                    <a:pt x="0" y="4184"/>
                  </a:lnTo>
                  <a:cubicBezTo>
                    <a:pt x="1905" y="7994"/>
                    <a:pt x="3810" y="7994"/>
                    <a:pt x="6668" y="8947"/>
                  </a:cubicBezTo>
                  <a:cubicBezTo>
                    <a:pt x="5715" y="8947"/>
                    <a:pt x="6668" y="7994"/>
                    <a:pt x="6668" y="7994"/>
                  </a:cubicBezTo>
                  <a:cubicBezTo>
                    <a:pt x="7620" y="9899"/>
                    <a:pt x="8572" y="9899"/>
                    <a:pt x="8572" y="11804"/>
                  </a:cubicBezTo>
                  <a:cubicBezTo>
                    <a:pt x="8572" y="9899"/>
                    <a:pt x="7620" y="7994"/>
                    <a:pt x="9525" y="7994"/>
                  </a:cubicBezTo>
                  <a:cubicBezTo>
                    <a:pt x="10478" y="9899"/>
                    <a:pt x="10478" y="11804"/>
                    <a:pt x="9525" y="12757"/>
                  </a:cubicBezTo>
                  <a:cubicBezTo>
                    <a:pt x="10478" y="13709"/>
                    <a:pt x="10478" y="10852"/>
                    <a:pt x="10478" y="8947"/>
                  </a:cubicBezTo>
                  <a:cubicBezTo>
                    <a:pt x="12383" y="10852"/>
                    <a:pt x="15240" y="8947"/>
                    <a:pt x="17145" y="9899"/>
                  </a:cubicBezTo>
                  <a:lnTo>
                    <a:pt x="17145" y="11804"/>
                  </a:lnTo>
                  <a:lnTo>
                    <a:pt x="17145" y="9899"/>
                  </a:lnTo>
                  <a:cubicBezTo>
                    <a:pt x="16192" y="7042"/>
                    <a:pt x="15240" y="9899"/>
                    <a:pt x="13335" y="7042"/>
                  </a:cubicBezTo>
                  <a:cubicBezTo>
                    <a:pt x="12383" y="7994"/>
                    <a:pt x="12383" y="7042"/>
                    <a:pt x="10478" y="8947"/>
                  </a:cubicBezTo>
                  <a:cubicBezTo>
                    <a:pt x="10478" y="7994"/>
                    <a:pt x="10478" y="7042"/>
                    <a:pt x="11430" y="7042"/>
                  </a:cubicBezTo>
                  <a:cubicBezTo>
                    <a:pt x="11430" y="6089"/>
                    <a:pt x="10478" y="7042"/>
                    <a:pt x="9525" y="7994"/>
                  </a:cubicBezTo>
                  <a:cubicBezTo>
                    <a:pt x="8572" y="7994"/>
                    <a:pt x="8572" y="6089"/>
                    <a:pt x="8572" y="5137"/>
                  </a:cubicBezTo>
                  <a:cubicBezTo>
                    <a:pt x="9525" y="4184"/>
                    <a:pt x="10478" y="5137"/>
                    <a:pt x="11430" y="5137"/>
                  </a:cubicBezTo>
                  <a:cubicBezTo>
                    <a:pt x="9525" y="2279"/>
                    <a:pt x="12383" y="3232"/>
                    <a:pt x="12383" y="2279"/>
                  </a:cubicBezTo>
                  <a:cubicBezTo>
                    <a:pt x="12383" y="-1531"/>
                    <a:pt x="9525" y="374"/>
                    <a:pt x="9525" y="1327"/>
                  </a:cubicBezTo>
                  <a:cubicBezTo>
                    <a:pt x="10478" y="1327"/>
                    <a:pt x="10478" y="2279"/>
                    <a:pt x="10478" y="3232"/>
                  </a:cubicBezTo>
                  <a:cubicBezTo>
                    <a:pt x="9525" y="4184"/>
                    <a:pt x="7620" y="-578"/>
                    <a:pt x="5715" y="374"/>
                  </a:cubicBezTo>
                  <a:cubicBezTo>
                    <a:pt x="5715" y="3232"/>
                    <a:pt x="6668" y="3232"/>
                    <a:pt x="7620" y="5137"/>
                  </a:cubicBezTo>
                  <a:cubicBezTo>
                    <a:pt x="5715" y="4184"/>
                    <a:pt x="4763" y="4184"/>
                    <a:pt x="1905" y="32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1" name="Freeform: Shape 2150">
              <a:extLst>
                <a:ext uri="{FF2B5EF4-FFF2-40B4-BE49-F238E27FC236}">
                  <a16:creationId xmlns:a16="http://schemas.microsoft.com/office/drawing/2014/main" id="{5DDDFB83-B4CF-4DB7-B578-0E6CCFD76FF8}"/>
                </a:ext>
              </a:extLst>
            </p:cNvPr>
            <p:cNvSpPr/>
            <p:nvPr/>
          </p:nvSpPr>
          <p:spPr>
            <a:xfrm>
              <a:off x="5645141" y="4666010"/>
              <a:ext cx="1375" cy="1905"/>
            </a:xfrm>
            <a:custGeom>
              <a:avLst/>
              <a:gdLst>
                <a:gd name="connsiteX0" fmla="*/ 953 w 1375"/>
                <a:gd name="connsiteY0" fmla="*/ 0 h 1905"/>
                <a:gd name="connsiteX1" fmla="*/ 0 w 1375"/>
                <a:gd name="connsiteY1" fmla="*/ 1905 h 1905"/>
                <a:gd name="connsiteX2" fmla="*/ 953 w 1375"/>
                <a:gd name="connsiteY2" fmla="*/ 1905 h 1905"/>
                <a:gd name="connsiteX3" fmla="*/ 953 w 137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1905">
                  <a:moveTo>
                    <a:pt x="953" y="0"/>
                  </a:moveTo>
                  <a:cubicBezTo>
                    <a:pt x="953" y="2858"/>
                    <a:pt x="0" y="0"/>
                    <a:pt x="0" y="1905"/>
                  </a:cubicBezTo>
                  <a:lnTo>
                    <a:pt x="953" y="1905"/>
                  </a:lnTo>
                  <a:cubicBezTo>
                    <a:pt x="953" y="1905"/>
                    <a:pt x="1905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2" name="Freeform: Shape 2151">
              <a:extLst>
                <a:ext uri="{FF2B5EF4-FFF2-40B4-BE49-F238E27FC236}">
                  <a16:creationId xmlns:a16="http://schemas.microsoft.com/office/drawing/2014/main" id="{142AB343-42D4-491B-BFDC-E0165CF3FEC7}"/>
                </a:ext>
              </a:extLst>
            </p:cNvPr>
            <p:cNvSpPr/>
            <p:nvPr/>
          </p:nvSpPr>
          <p:spPr>
            <a:xfrm>
              <a:off x="5635616" y="466982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3" name="Freeform: Shape 2152">
              <a:extLst>
                <a:ext uri="{FF2B5EF4-FFF2-40B4-BE49-F238E27FC236}">
                  <a16:creationId xmlns:a16="http://schemas.microsoft.com/office/drawing/2014/main" id="{E811DFCD-8E67-4AFE-840B-434C203E1950}"/>
                </a:ext>
              </a:extLst>
            </p:cNvPr>
            <p:cNvSpPr/>
            <p:nvPr/>
          </p:nvSpPr>
          <p:spPr>
            <a:xfrm>
              <a:off x="5632759" y="4665057"/>
              <a:ext cx="9525" cy="8572"/>
            </a:xfrm>
            <a:custGeom>
              <a:avLst/>
              <a:gdLst>
                <a:gd name="connsiteX0" fmla="*/ 2857 w 9525"/>
                <a:gd name="connsiteY0" fmla="*/ 2858 h 8572"/>
                <a:gd name="connsiteX1" fmla="*/ 7620 w 9525"/>
                <a:gd name="connsiteY1" fmla="*/ 8573 h 8572"/>
                <a:gd name="connsiteX2" fmla="*/ 7620 w 9525"/>
                <a:gd name="connsiteY2" fmla="*/ 4763 h 8572"/>
                <a:gd name="connsiteX3" fmla="*/ 9525 w 9525"/>
                <a:gd name="connsiteY3" fmla="*/ 6668 h 8572"/>
                <a:gd name="connsiteX4" fmla="*/ 9525 w 9525"/>
                <a:gd name="connsiteY4" fmla="*/ 2858 h 8572"/>
                <a:gd name="connsiteX5" fmla="*/ 7620 w 9525"/>
                <a:gd name="connsiteY5" fmla="*/ 953 h 8572"/>
                <a:gd name="connsiteX6" fmla="*/ 8572 w 9525"/>
                <a:gd name="connsiteY6" fmla="*/ 2858 h 8572"/>
                <a:gd name="connsiteX7" fmla="*/ 6668 w 9525"/>
                <a:gd name="connsiteY7" fmla="*/ 0 h 8572"/>
                <a:gd name="connsiteX8" fmla="*/ 4763 w 9525"/>
                <a:gd name="connsiteY8" fmla="*/ 0 h 8572"/>
                <a:gd name="connsiteX9" fmla="*/ 4763 w 9525"/>
                <a:gd name="connsiteY9" fmla="*/ 1905 h 8572"/>
                <a:gd name="connsiteX10" fmla="*/ 0 w 9525"/>
                <a:gd name="connsiteY10" fmla="*/ 2858 h 8572"/>
                <a:gd name="connsiteX11" fmla="*/ 1905 w 9525"/>
                <a:gd name="connsiteY11" fmla="*/ 2858 h 8572"/>
                <a:gd name="connsiteX12" fmla="*/ 2857 w 9525"/>
                <a:gd name="connsiteY12" fmla="*/ 2858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" h="8572">
                  <a:moveTo>
                    <a:pt x="2857" y="2858"/>
                  </a:moveTo>
                  <a:cubicBezTo>
                    <a:pt x="4763" y="5715"/>
                    <a:pt x="5715" y="8573"/>
                    <a:pt x="7620" y="8573"/>
                  </a:cubicBezTo>
                  <a:cubicBezTo>
                    <a:pt x="7620" y="6668"/>
                    <a:pt x="8572" y="7620"/>
                    <a:pt x="7620" y="4763"/>
                  </a:cubicBezTo>
                  <a:cubicBezTo>
                    <a:pt x="9525" y="4763"/>
                    <a:pt x="8572" y="6668"/>
                    <a:pt x="9525" y="6668"/>
                  </a:cubicBezTo>
                  <a:cubicBezTo>
                    <a:pt x="8572" y="5715"/>
                    <a:pt x="8572" y="1905"/>
                    <a:pt x="9525" y="2858"/>
                  </a:cubicBezTo>
                  <a:cubicBezTo>
                    <a:pt x="8572" y="3810"/>
                    <a:pt x="8572" y="1905"/>
                    <a:pt x="7620" y="953"/>
                  </a:cubicBezTo>
                  <a:lnTo>
                    <a:pt x="8572" y="2858"/>
                  </a:lnTo>
                  <a:cubicBezTo>
                    <a:pt x="7620" y="1905"/>
                    <a:pt x="5715" y="1905"/>
                    <a:pt x="6668" y="0"/>
                  </a:cubicBezTo>
                  <a:cubicBezTo>
                    <a:pt x="5715" y="953"/>
                    <a:pt x="5715" y="953"/>
                    <a:pt x="4763" y="0"/>
                  </a:cubicBezTo>
                  <a:cubicBezTo>
                    <a:pt x="4763" y="953"/>
                    <a:pt x="4763" y="953"/>
                    <a:pt x="4763" y="1905"/>
                  </a:cubicBezTo>
                  <a:cubicBezTo>
                    <a:pt x="2857" y="1905"/>
                    <a:pt x="0" y="-1905"/>
                    <a:pt x="0" y="2858"/>
                  </a:cubicBezTo>
                  <a:cubicBezTo>
                    <a:pt x="953" y="2858"/>
                    <a:pt x="953" y="2858"/>
                    <a:pt x="1905" y="2858"/>
                  </a:cubicBezTo>
                  <a:cubicBezTo>
                    <a:pt x="3810" y="4763"/>
                    <a:pt x="1905" y="2858"/>
                    <a:pt x="285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4" name="Freeform: Shape 2153">
              <a:extLst>
                <a:ext uri="{FF2B5EF4-FFF2-40B4-BE49-F238E27FC236}">
                  <a16:creationId xmlns:a16="http://schemas.microsoft.com/office/drawing/2014/main" id="{41F6F0DE-B82B-4AF5-9216-DDA68F6820A3}"/>
                </a:ext>
              </a:extLst>
            </p:cNvPr>
            <p:cNvSpPr/>
            <p:nvPr/>
          </p:nvSpPr>
          <p:spPr>
            <a:xfrm>
              <a:off x="5635616" y="4669820"/>
              <a:ext cx="1905" cy="7620"/>
            </a:xfrm>
            <a:custGeom>
              <a:avLst/>
              <a:gdLst>
                <a:gd name="connsiteX0" fmla="*/ 0 w 1905"/>
                <a:gd name="connsiteY0" fmla="*/ 0 h 7620"/>
                <a:gd name="connsiteX1" fmla="*/ 1905 w 1905"/>
                <a:gd name="connsiteY1" fmla="*/ 7620 h 7620"/>
                <a:gd name="connsiteX2" fmla="*/ 0 w 1905"/>
                <a:gd name="connsiteY2" fmla="*/ 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7620">
                  <a:moveTo>
                    <a:pt x="0" y="0"/>
                  </a:moveTo>
                  <a:cubicBezTo>
                    <a:pt x="1905" y="1905"/>
                    <a:pt x="953" y="6668"/>
                    <a:pt x="1905" y="7620"/>
                  </a:cubicBezTo>
                  <a:cubicBezTo>
                    <a:pt x="953" y="6668"/>
                    <a:pt x="2858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5" name="Freeform: Shape 2154">
              <a:extLst>
                <a:ext uri="{FF2B5EF4-FFF2-40B4-BE49-F238E27FC236}">
                  <a16:creationId xmlns:a16="http://schemas.microsoft.com/office/drawing/2014/main" id="{61B103DC-7E14-416A-AB8C-59C5D7433C73}"/>
                </a:ext>
              </a:extLst>
            </p:cNvPr>
            <p:cNvSpPr/>
            <p:nvPr/>
          </p:nvSpPr>
          <p:spPr>
            <a:xfrm>
              <a:off x="5629901" y="4690775"/>
              <a:ext cx="3809" cy="3175"/>
            </a:xfrm>
            <a:custGeom>
              <a:avLst/>
              <a:gdLst>
                <a:gd name="connsiteX0" fmla="*/ 952 w 3809"/>
                <a:gd name="connsiteY0" fmla="*/ 0 h 3175"/>
                <a:gd name="connsiteX1" fmla="*/ 0 w 3809"/>
                <a:gd name="connsiteY1" fmla="*/ 1905 h 3175"/>
                <a:gd name="connsiteX2" fmla="*/ 3810 w 3809"/>
                <a:gd name="connsiteY2" fmla="*/ 1905 h 3175"/>
                <a:gd name="connsiteX3" fmla="*/ 952 w 3809"/>
                <a:gd name="connsiteY3" fmla="*/ 0 h 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3175">
                  <a:moveTo>
                    <a:pt x="952" y="0"/>
                  </a:moveTo>
                  <a:lnTo>
                    <a:pt x="0" y="1905"/>
                  </a:lnTo>
                  <a:cubicBezTo>
                    <a:pt x="952" y="4763"/>
                    <a:pt x="1905" y="1905"/>
                    <a:pt x="3810" y="1905"/>
                  </a:cubicBezTo>
                  <a:cubicBezTo>
                    <a:pt x="3810" y="-1905"/>
                    <a:pt x="1905" y="190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6" name="Freeform: Shape 2155">
              <a:extLst>
                <a:ext uri="{FF2B5EF4-FFF2-40B4-BE49-F238E27FC236}">
                  <a16:creationId xmlns:a16="http://schemas.microsoft.com/office/drawing/2014/main" id="{EE4669BE-6BAA-44B7-B1B1-6190B0C145D4}"/>
                </a:ext>
              </a:extLst>
            </p:cNvPr>
            <p:cNvSpPr/>
            <p:nvPr/>
          </p:nvSpPr>
          <p:spPr>
            <a:xfrm>
              <a:off x="5627996" y="4692680"/>
              <a:ext cx="1905" cy="3809"/>
            </a:xfrm>
            <a:custGeom>
              <a:avLst/>
              <a:gdLst>
                <a:gd name="connsiteX0" fmla="*/ 0 w 1905"/>
                <a:gd name="connsiteY0" fmla="*/ 1905 h 3809"/>
                <a:gd name="connsiteX1" fmla="*/ 1905 w 1905"/>
                <a:gd name="connsiteY1" fmla="*/ 3810 h 3809"/>
                <a:gd name="connsiteX2" fmla="*/ 1905 w 1905"/>
                <a:gd name="connsiteY2" fmla="*/ 1905 h 3809"/>
                <a:gd name="connsiteX3" fmla="*/ 0 w 1905"/>
                <a:gd name="connsiteY3" fmla="*/ 1905 h 3809"/>
                <a:gd name="connsiteX4" fmla="*/ 953 w 1905"/>
                <a:gd name="connsiteY4" fmla="*/ 0 h 3809"/>
                <a:gd name="connsiteX5" fmla="*/ 0 w 1905"/>
                <a:gd name="connsiteY5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3809">
                  <a:moveTo>
                    <a:pt x="0" y="1905"/>
                  </a:moveTo>
                  <a:cubicBezTo>
                    <a:pt x="953" y="4763"/>
                    <a:pt x="953" y="1905"/>
                    <a:pt x="1905" y="3810"/>
                  </a:cubicBezTo>
                  <a:cubicBezTo>
                    <a:pt x="1905" y="2857"/>
                    <a:pt x="1905" y="2857"/>
                    <a:pt x="1905" y="1905"/>
                  </a:cubicBezTo>
                  <a:lnTo>
                    <a:pt x="0" y="1905"/>
                  </a:lnTo>
                  <a:lnTo>
                    <a:pt x="953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7" name="Freeform: Shape 2156">
              <a:extLst>
                <a:ext uri="{FF2B5EF4-FFF2-40B4-BE49-F238E27FC236}">
                  <a16:creationId xmlns:a16="http://schemas.microsoft.com/office/drawing/2014/main" id="{01C71566-907D-4BE1-9E02-CB6E3DED773F}"/>
                </a:ext>
              </a:extLst>
            </p:cNvPr>
            <p:cNvSpPr/>
            <p:nvPr/>
          </p:nvSpPr>
          <p:spPr>
            <a:xfrm>
              <a:off x="5627043" y="4647913"/>
              <a:ext cx="16192" cy="16192"/>
            </a:xfrm>
            <a:custGeom>
              <a:avLst/>
              <a:gdLst>
                <a:gd name="connsiteX0" fmla="*/ 2858 w 16192"/>
                <a:gd name="connsiteY0" fmla="*/ 4763 h 16192"/>
                <a:gd name="connsiteX1" fmla="*/ 2858 w 16192"/>
                <a:gd name="connsiteY1" fmla="*/ 4763 h 16192"/>
                <a:gd name="connsiteX2" fmla="*/ 2858 w 16192"/>
                <a:gd name="connsiteY2" fmla="*/ 6668 h 16192"/>
                <a:gd name="connsiteX3" fmla="*/ 8572 w 16192"/>
                <a:gd name="connsiteY3" fmla="*/ 12382 h 16192"/>
                <a:gd name="connsiteX4" fmla="*/ 9525 w 16192"/>
                <a:gd name="connsiteY4" fmla="*/ 14288 h 16192"/>
                <a:gd name="connsiteX5" fmla="*/ 9525 w 16192"/>
                <a:gd name="connsiteY5" fmla="*/ 13335 h 16192"/>
                <a:gd name="connsiteX6" fmla="*/ 13335 w 16192"/>
                <a:gd name="connsiteY6" fmla="*/ 16193 h 16192"/>
                <a:gd name="connsiteX7" fmla="*/ 16193 w 16192"/>
                <a:gd name="connsiteY7" fmla="*/ 15240 h 16192"/>
                <a:gd name="connsiteX8" fmla="*/ 12383 w 16192"/>
                <a:gd name="connsiteY8" fmla="*/ 11430 h 16192"/>
                <a:gd name="connsiteX9" fmla="*/ 11430 w 16192"/>
                <a:gd name="connsiteY9" fmla="*/ 11430 h 16192"/>
                <a:gd name="connsiteX10" fmla="*/ 11430 w 16192"/>
                <a:gd name="connsiteY10" fmla="*/ 8572 h 16192"/>
                <a:gd name="connsiteX11" fmla="*/ 9525 w 16192"/>
                <a:gd name="connsiteY11" fmla="*/ 9525 h 16192"/>
                <a:gd name="connsiteX12" fmla="*/ 1905 w 16192"/>
                <a:gd name="connsiteY12" fmla="*/ 0 h 16192"/>
                <a:gd name="connsiteX13" fmla="*/ 953 w 16192"/>
                <a:gd name="connsiteY13" fmla="*/ 0 h 16192"/>
                <a:gd name="connsiteX14" fmla="*/ 953 w 16192"/>
                <a:gd name="connsiteY14" fmla="*/ 2857 h 16192"/>
                <a:gd name="connsiteX15" fmla="*/ 0 w 16192"/>
                <a:gd name="connsiteY15" fmla="*/ 3810 h 16192"/>
                <a:gd name="connsiteX16" fmla="*/ 2858 w 16192"/>
                <a:gd name="connsiteY16" fmla="*/ 4763 h 16192"/>
                <a:gd name="connsiteX17" fmla="*/ 10478 w 16192"/>
                <a:gd name="connsiteY17" fmla="*/ 11430 h 16192"/>
                <a:gd name="connsiteX18" fmla="*/ 9525 w 16192"/>
                <a:gd name="connsiteY18" fmla="*/ 11430 h 16192"/>
                <a:gd name="connsiteX19" fmla="*/ 9525 w 16192"/>
                <a:gd name="connsiteY19" fmla="*/ 9525 h 16192"/>
                <a:gd name="connsiteX20" fmla="*/ 10478 w 16192"/>
                <a:gd name="connsiteY20" fmla="*/ 11430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92" h="16192">
                  <a:moveTo>
                    <a:pt x="2858" y="4763"/>
                  </a:moveTo>
                  <a:cubicBezTo>
                    <a:pt x="2858" y="4763"/>
                    <a:pt x="2858" y="4763"/>
                    <a:pt x="2858" y="4763"/>
                  </a:cubicBezTo>
                  <a:lnTo>
                    <a:pt x="2858" y="6668"/>
                  </a:lnTo>
                  <a:cubicBezTo>
                    <a:pt x="4763" y="7620"/>
                    <a:pt x="7620" y="11430"/>
                    <a:pt x="8572" y="12382"/>
                  </a:cubicBezTo>
                  <a:lnTo>
                    <a:pt x="9525" y="14288"/>
                  </a:lnTo>
                  <a:lnTo>
                    <a:pt x="9525" y="13335"/>
                  </a:lnTo>
                  <a:cubicBezTo>
                    <a:pt x="9525" y="16193"/>
                    <a:pt x="11430" y="16193"/>
                    <a:pt x="13335" y="16193"/>
                  </a:cubicBezTo>
                  <a:cubicBezTo>
                    <a:pt x="13335" y="14288"/>
                    <a:pt x="15240" y="17145"/>
                    <a:pt x="16193" y="15240"/>
                  </a:cubicBezTo>
                  <a:cubicBezTo>
                    <a:pt x="16193" y="12382"/>
                    <a:pt x="13335" y="16193"/>
                    <a:pt x="12383" y="11430"/>
                  </a:cubicBezTo>
                  <a:cubicBezTo>
                    <a:pt x="12383" y="11430"/>
                    <a:pt x="11430" y="11430"/>
                    <a:pt x="11430" y="11430"/>
                  </a:cubicBezTo>
                  <a:lnTo>
                    <a:pt x="11430" y="8572"/>
                  </a:lnTo>
                  <a:lnTo>
                    <a:pt x="9525" y="9525"/>
                  </a:lnTo>
                  <a:cubicBezTo>
                    <a:pt x="8572" y="2857"/>
                    <a:pt x="5715" y="3810"/>
                    <a:pt x="1905" y="0"/>
                  </a:cubicBezTo>
                  <a:cubicBezTo>
                    <a:pt x="1905" y="1905"/>
                    <a:pt x="953" y="953"/>
                    <a:pt x="953" y="0"/>
                  </a:cubicBezTo>
                  <a:lnTo>
                    <a:pt x="953" y="2857"/>
                  </a:lnTo>
                  <a:cubicBezTo>
                    <a:pt x="953" y="2857"/>
                    <a:pt x="0" y="2857"/>
                    <a:pt x="0" y="3810"/>
                  </a:cubicBezTo>
                  <a:cubicBezTo>
                    <a:pt x="953" y="5715"/>
                    <a:pt x="2858" y="4763"/>
                    <a:pt x="2858" y="4763"/>
                  </a:cubicBezTo>
                  <a:close/>
                  <a:moveTo>
                    <a:pt x="10478" y="11430"/>
                  </a:moveTo>
                  <a:cubicBezTo>
                    <a:pt x="9525" y="11430"/>
                    <a:pt x="9525" y="11430"/>
                    <a:pt x="9525" y="11430"/>
                  </a:cubicBezTo>
                  <a:cubicBezTo>
                    <a:pt x="9525" y="10478"/>
                    <a:pt x="9525" y="10478"/>
                    <a:pt x="9525" y="9525"/>
                  </a:cubicBezTo>
                  <a:lnTo>
                    <a:pt x="10478" y="114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8" name="Freeform: Shape 2157">
              <a:extLst>
                <a:ext uri="{FF2B5EF4-FFF2-40B4-BE49-F238E27FC236}">
                  <a16:creationId xmlns:a16="http://schemas.microsoft.com/office/drawing/2014/main" id="{D56A35BD-8F28-41C9-B95F-E9C9989E6A0C}"/>
                </a:ext>
              </a:extLst>
            </p:cNvPr>
            <p:cNvSpPr/>
            <p:nvPr/>
          </p:nvSpPr>
          <p:spPr>
            <a:xfrm>
              <a:off x="5632759" y="4562188"/>
              <a:ext cx="34684" cy="42176"/>
            </a:xfrm>
            <a:custGeom>
              <a:avLst/>
              <a:gdLst>
                <a:gd name="connsiteX0" fmla="*/ 1905 w 34684"/>
                <a:gd name="connsiteY0" fmla="*/ 1905 h 42176"/>
                <a:gd name="connsiteX1" fmla="*/ 1905 w 34684"/>
                <a:gd name="connsiteY1" fmla="*/ 1905 h 42176"/>
                <a:gd name="connsiteX2" fmla="*/ 953 w 34684"/>
                <a:gd name="connsiteY2" fmla="*/ 1905 h 42176"/>
                <a:gd name="connsiteX3" fmla="*/ 1905 w 34684"/>
                <a:gd name="connsiteY3" fmla="*/ 5715 h 42176"/>
                <a:gd name="connsiteX4" fmla="*/ 953 w 34684"/>
                <a:gd name="connsiteY4" fmla="*/ 5715 h 42176"/>
                <a:gd name="connsiteX5" fmla="*/ 1905 w 34684"/>
                <a:gd name="connsiteY5" fmla="*/ 7620 h 42176"/>
                <a:gd name="connsiteX6" fmla="*/ 0 w 34684"/>
                <a:gd name="connsiteY6" fmla="*/ 7620 h 42176"/>
                <a:gd name="connsiteX7" fmla="*/ 0 w 34684"/>
                <a:gd name="connsiteY7" fmla="*/ 9525 h 42176"/>
                <a:gd name="connsiteX8" fmla="*/ 953 w 34684"/>
                <a:gd name="connsiteY8" fmla="*/ 8572 h 42176"/>
                <a:gd name="connsiteX9" fmla="*/ 5715 w 34684"/>
                <a:gd name="connsiteY9" fmla="*/ 16193 h 42176"/>
                <a:gd name="connsiteX10" fmla="*/ 6668 w 34684"/>
                <a:gd name="connsiteY10" fmla="*/ 13335 h 42176"/>
                <a:gd name="connsiteX11" fmla="*/ 6668 w 34684"/>
                <a:gd name="connsiteY11" fmla="*/ 15240 h 42176"/>
                <a:gd name="connsiteX12" fmla="*/ 9525 w 34684"/>
                <a:gd name="connsiteY12" fmla="*/ 14288 h 42176"/>
                <a:gd name="connsiteX13" fmla="*/ 14288 w 34684"/>
                <a:gd name="connsiteY13" fmla="*/ 21907 h 42176"/>
                <a:gd name="connsiteX14" fmla="*/ 11430 w 34684"/>
                <a:gd name="connsiteY14" fmla="*/ 20955 h 42176"/>
                <a:gd name="connsiteX15" fmla="*/ 14288 w 34684"/>
                <a:gd name="connsiteY15" fmla="*/ 21907 h 42176"/>
                <a:gd name="connsiteX16" fmla="*/ 17145 w 34684"/>
                <a:gd name="connsiteY16" fmla="*/ 28575 h 42176"/>
                <a:gd name="connsiteX17" fmla="*/ 13335 w 34684"/>
                <a:gd name="connsiteY17" fmla="*/ 31432 h 42176"/>
                <a:gd name="connsiteX18" fmla="*/ 14288 w 34684"/>
                <a:gd name="connsiteY18" fmla="*/ 30480 h 42176"/>
                <a:gd name="connsiteX19" fmla="*/ 13335 w 34684"/>
                <a:gd name="connsiteY19" fmla="*/ 32385 h 42176"/>
                <a:gd name="connsiteX20" fmla="*/ 14288 w 34684"/>
                <a:gd name="connsiteY20" fmla="*/ 33338 h 42176"/>
                <a:gd name="connsiteX21" fmla="*/ 12382 w 34684"/>
                <a:gd name="connsiteY21" fmla="*/ 36195 h 42176"/>
                <a:gd name="connsiteX22" fmla="*/ 15240 w 34684"/>
                <a:gd name="connsiteY22" fmla="*/ 37147 h 42176"/>
                <a:gd name="connsiteX23" fmla="*/ 16193 w 34684"/>
                <a:gd name="connsiteY23" fmla="*/ 35243 h 42176"/>
                <a:gd name="connsiteX24" fmla="*/ 16193 w 34684"/>
                <a:gd name="connsiteY24" fmla="*/ 40005 h 42176"/>
                <a:gd name="connsiteX25" fmla="*/ 16193 w 34684"/>
                <a:gd name="connsiteY25" fmla="*/ 38100 h 42176"/>
                <a:gd name="connsiteX26" fmla="*/ 18097 w 34684"/>
                <a:gd name="connsiteY26" fmla="*/ 39053 h 42176"/>
                <a:gd name="connsiteX27" fmla="*/ 18097 w 34684"/>
                <a:gd name="connsiteY27" fmla="*/ 40005 h 42176"/>
                <a:gd name="connsiteX28" fmla="*/ 17145 w 34684"/>
                <a:gd name="connsiteY28" fmla="*/ 40005 h 42176"/>
                <a:gd name="connsiteX29" fmla="*/ 17145 w 34684"/>
                <a:gd name="connsiteY29" fmla="*/ 40957 h 42176"/>
                <a:gd name="connsiteX30" fmla="*/ 18097 w 34684"/>
                <a:gd name="connsiteY30" fmla="*/ 40957 h 42176"/>
                <a:gd name="connsiteX31" fmla="*/ 18097 w 34684"/>
                <a:gd name="connsiteY31" fmla="*/ 41910 h 42176"/>
                <a:gd name="connsiteX32" fmla="*/ 18097 w 34684"/>
                <a:gd name="connsiteY32" fmla="*/ 40957 h 42176"/>
                <a:gd name="connsiteX33" fmla="*/ 18097 w 34684"/>
                <a:gd name="connsiteY33" fmla="*/ 40957 h 42176"/>
                <a:gd name="connsiteX34" fmla="*/ 20003 w 34684"/>
                <a:gd name="connsiteY34" fmla="*/ 40957 h 42176"/>
                <a:gd name="connsiteX35" fmla="*/ 20003 w 34684"/>
                <a:gd name="connsiteY35" fmla="*/ 41910 h 42176"/>
                <a:gd name="connsiteX36" fmla="*/ 20003 w 34684"/>
                <a:gd name="connsiteY36" fmla="*/ 41910 h 42176"/>
                <a:gd name="connsiteX37" fmla="*/ 22860 w 34684"/>
                <a:gd name="connsiteY37" fmla="*/ 40957 h 42176"/>
                <a:gd name="connsiteX38" fmla="*/ 20955 w 34684"/>
                <a:gd name="connsiteY38" fmla="*/ 39053 h 42176"/>
                <a:gd name="connsiteX39" fmla="*/ 25718 w 34684"/>
                <a:gd name="connsiteY39" fmla="*/ 39053 h 42176"/>
                <a:gd name="connsiteX40" fmla="*/ 25718 w 34684"/>
                <a:gd name="connsiteY40" fmla="*/ 36195 h 42176"/>
                <a:gd name="connsiteX41" fmla="*/ 27622 w 34684"/>
                <a:gd name="connsiteY41" fmla="*/ 37147 h 42176"/>
                <a:gd name="connsiteX42" fmla="*/ 27622 w 34684"/>
                <a:gd name="connsiteY42" fmla="*/ 40005 h 42176"/>
                <a:gd name="connsiteX43" fmla="*/ 30480 w 34684"/>
                <a:gd name="connsiteY43" fmla="*/ 39053 h 42176"/>
                <a:gd name="connsiteX44" fmla="*/ 30480 w 34684"/>
                <a:gd name="connsiteY44" fmla="*/ 40957 h 42176"/>
                <a:gd name="connsiteX45" fmla="*/ 31432 w 34684"/>
                <a:gd name="connsiteY45" fmla="*/ 40005 h 42176"/>
                <a:gd name="connsiteX46" fmla="*/ 30480 w 34684"/>
                <a:gd name="connsiteY46" fmla="*/ 39053 h 42176"/>
                <a:gd name="connsiteX47" fmla="*/ 32385 w 34684"/>
                <a:gd name="connsiteY47" fmla="*/ 37147 h 42176"/>
                <a:gd name="connsiteX48" fmla="*/ 33338 w 34684"/>
                <a:gd name="connsiteY48" fmla="*/ 39053 h 42176"/>
                <a:gd name="connsiteX49" fmla="*/ 33338 w 34684"/>
                <a:gd name="connsiteY49" fmla="*/ 38100 h 42176"/>
                <a:gd name="connsiteX50" fmla="*/ 32385 w 34684"/>
                <a:gd name="connsiteY50" fmla="*/ 38100 h 42176"/>
                <a:gd name="connsiteX51" fmla="*/ 34290 w 34684"/>
                <a:gd name="connsiteY51" fmla="*/ 33338 h 42176"/>
                <a:gd name="connsiteX52" fmla="*/ 32385 w 34684"/>
                <a:gd name="connsiteY52" fmla="*/ 32385 h 42176"/>
                <a:gd name="connsiteX53" fmla="*/ 32385 w 34684"/>
                <a:gd name="connsiteY53" fmla="*/ 33338 h 42176"/>
                <a:gd name="connsiteX54" fmla="*/ 27622 w 34684"/>
                <a:gd name="connsiteY54" fmla="*/ 32385 h 42176"/>
                <a:gd name="connsiteX55" fmla="*/ 28575 w 34684"/>
                <a:gd name="connsiteY55" fmla="*/ 34290 h 42176"/>
                <a:gd name="connsiteX56" fmla="*/ 24765 w 34684"/>
                <a:gd name="connsiteY56" fmla="*/ 29528 h 42176"/>
                <a:gd name="connsiteX57" fmla="*/ 22860 w 34684"/>
                <a:gd name="connsiteY57" fmla="*/ 30480 h 42176"/>
                <a:gd name="connsiteX58" fmla="*/ 20955 w 34684"/>
                <a:gd name="connsiteY58" fmla="*/ 28575 h 42176"/>
                <a:gd name="connsiteX59" fmla="*/ 20955 w 34684"/>
                <a:gd name="connsiteY59" fmla="*/ 24765 h 42176"/>
                <a:gd name="connsiteX60" fmla="*/ 21907 w 34684"/>
                <a:gd name="connsiteY60" fmla="*/ 24765 h 42176"/>
                <a:gd name="connsiteX61" fmla="*/ 20003 w 34684"/>
                <a:gd name="connsiteY61" fmla="*/ 22860 h 42176"/>
                <a:gd name="connsiteX62" fmla="*/ 20003 w 34684"/>
                <a:gd name="connsiteY62" fmla="*/ 23813 h 42176"/>
                <a:gd name="connsiteX63" fmla="*/ 17145 w 34684"/>
                <a:gd name="connsiteY63" fmla="*/ 20955 h 42176"/>
                <a:gd name="connsiteX64" fmla="*/ 18097 w 34684"/>
                <a:gd name="connsiteY64" fmla="*/ 18097 h 42176"/>
                <a:gd name="connsiteX65" fmla="*/ 17145 w 34684"/>
                <a:gd name="connsiteY65" fmla="*/ 16193 h 42176"/>
                <a:gd name="connsiteX66" fmla="*/ 19050 w 34684"/>
                <a:gd name="connsiteY66" fmla="*/ 17145 h 42176"/>
                <a:gd name="connsiteX67" fmla="*/ 19050 w 34684"/>
                <a:gd name="connsiteY67" fmla="*/ 19050 h 42176"/>
                <a:gd name="connsiteX68" fmla="*/ 20003 w 34684"/>
                <a:gd name="connsiteY68" fmla="*/ 17145 h 42176"/>
                <a:gd name="connsiteX69" fmla="*/ 19050 w 34684"/>
                <a:gd name="connsiteY69" fmla="*/ 15240 h 42176"/>
                <a:gd name="connsiteX70" fmla="*/ 21907 w 34684"/>
                <a:gd name="connsiteY70" fmla="*/ 18097 h 42176"/>
                <a:gd name="connsiteX71" fmla="*/ 21907 w 34684"/>
                <a:gd name="connsiteY71" fmla="*/ 15240 h 42176"/>
                <a:gd name="connsiteX72" fmla="*/ 24765 w 34684"/>
                <a:gd name="connsiteY72" fmla="*/ 20003 h 42176"/>
                <a:gd name="connsiteX73" fmla="*/ 22860 w 34684"/>
                <a:gd name="connsiteY73" fmla="*/ 20003 h 42176"/>
                <a:gd name="connsiteX74" fmla="*/ 23813 w 34684"/>
                <a:gd name="connsiteY74" fmla="*/ 21907 h 42176"/>
                <a:gd name="connsiteX75" fmla="*/ 25718 w 34684"/>
                <a:gd name="connsiteY75" fmla="*/ 18097 h 42176"/>
                <a:gd name="connsiteX76" fmla="*/ 24765 w 34684"/>
                <a:gd name="connsiteY76" fmla="*/ 15240 h 42176"/>
                <a:gd name="connsiteX77" fmla="*/ 26670 w 34684"/>
                <a:gd name="connsiteY77" fmla="*/ 14288 h 42176"/>
                <a:gd name="connsiteX78" fmla="*/ 26670 w 34684"/>
                <a:gd name="connsiteY78" fmla="*/ 14288 h 42176"/>
                <a:gd name="connsiteX79" fmla="*/ 27622 w 34684"/>
                <a:gd name="connsiteY79" fmla="*/ 18097 h 42176"/>
                <a:gd name="connsiteX80" fmla="*/ 26670 w 34684"/>
                <a:gd name="connsiteY80" fmla="*/ 18097 h 42176"/>
                <a:gd name="connsiteX81" fmla="*/ 28575 w 34684"/>
                <a:gd name="connsiteY81" fmla="*/ 19050 h 42176"/>
                <a:gd name="connsiteX82" fmla="*/ 28575 w 34684"/>
                <a:gd name="connsiteY82" fmla="*/ 19050 h 42176"/>
                <a:gd name="connsiteX83" fmla="*/ 28575 w 34684"/>
                <a:gd name="connsiteY83" fmla="*/ 19050 h 42176"/>
                <a:gd name="connsiteX84" fmla="*/ 29528 w 34684"/>
                <a:gd name="connsiteY84" fmla="*/ 19050 h 42176"/>
                <a:gd name="connsiteX85" fmla="*/ 29528 w 34684"/>
                <a:gd name="connsiteY85" fmla="*/ 18097 h 42176"/>
                <a:gd name="connsiteX86" fmla="*/ 29528 w 34684"/>
                <a:gd name="connsiteY86" fmla="*/ 17145 h 42176"/>
                <a:gd name="connsiteX87" fmla="*/ 31432 w 34684"/>
                <a:gd name="connsiteY87" fmla="*/ 17145 h 42176"/>
                <a:gd name="connsiteX88" fmla="*/ 30480 w 34684"/>
                <a:gd name="connsiteY88" fmla="*/ 13335 h 42176"/>
                <a:gd name="connsiteX89" fmla="*/ 27622 w 34684"/>
                <a:gd name="connsiteY89" fmla="*/ 13335 h 42176"/>
                <a:gd name="connsiteX90" fmla="*/ 24765 w 34684"/>
                <a:gd name="connsiteY90" fmla="*/ 11430 h 42176"/>
                <a:gd name="connsiteX91" fmla="*/ 22860 w 34684"/>
                <a:gd name="connsiteY91" fmla="*/ 12382 h 42176"/>
                <a:gd name="connsiteX92" fmla="*/ 23813 w 34684"/>
                <a:gd name="connsiteY92" fmla="*/ 10478 h 42176"/>
                <a:gd name="connsiteX93" fmla="*/ 19050 w 34684"/>
                <a:gd name="connsiteY93" fmla="*/ 8572 h 42176"/>
                <a:gd name="connsiteX94" fmla="*/ 16193 w 34684"/>
                <a:gd name="connsiteY94" fmla="*/ 10478 h 42176"/>
                <a:gd name="connsiteX95" fmla="*/ 14288 w 34684"/>
                <a:gd name="connsiteY95" fmla="*/ 8572 h 42176"/>
                <a:gd name="connsiteX96" fmla="*/ 15240 w 34684"/>
                <a:gd name="connsiteY96" fmla="*/ 8572 h 42176"/>
                <a:gd name="connsiteX97" fmla="*/ 14288 w 34684"/>
                <a:gd name="connsiteY97" fmla="*/ 3810 h 42176"/>
                <a:gd name="connsiteX98" fmla="*/ 12382 w 34684"/>
                <a:gd name="connsiteY98" fmla="*/ 3810 h 42176"/>
                <a:gd name="connsiteX99" fmla="*/ 13335 w 34684"/>
                <a:gd name="connsiteY99" fmla="*/ 8572 h 42176"/>
                <a:gd name="connsiteX100" fmla="*/ 9525 w 34684"/>
                <a:gd name="connsiteY100" fmla="*/ 6668 h 42176"/>
                <a:gd name="connsiteX101" fmla="*/ 9525 w 34684"/>
                <a:gd name="connsiteY101" fmla="*/ 7620 h 42176"/>
                <a:gd name="connsiteX102" fmla="*/ 5715 w 34684"/>
                <a:gd name="connsiteY102" fmla="*/ 3810 h 42176"/>
                <a:gd name="connsiteX103" fmla="*/ 6668 w 34684"/>
                <a:gd name="connsiteY103" fmla="*/ 6668 h 42176"/>
                <a:gd name="connsiteX104" fmla="*/ 3810 w 34684"/>
                <a:gd name="connsiteY104" fmla="*/ 2857 h 42176"/>
                <a:gd name="connsiteX105" fmla="*/ 3810 w 34684"/>
                <a:gd name="connsiteY105" fmla="*/ 0 h 42176"/>
                <a:gd name="connsiteX106" fmla="*/ 1905 w 34684"/>
                <a:gd name="connsiteY106" fmla="*/ 1905 h 42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34684" h="42176">
                  <a:moveTo>
                    <a:pt x="1905" y="1905"/>
                  </a:moveTo>
                  <a:lnTo>
                    <a:pt x="1905" y="1905"/>
                  </a:lnTo>
                  <a:cubicBezTo>
                    <a:pt x="1905" y="4763"/>
                    <a:pt x="953" y="1905"/>
                    <a:pt x="953" y="1905"/>
                  </a:cubicBezTo>
                  <a:lnTo>
                    <a:pt x="1905" y="5715"/>
                  </a:lnTo>
                  <a:lnTo>
                    <a:pt x="953" y="5715"/>
                  </a:lnTo>
                  <a:cubicBezTo>
                    <a:pt x="1905" y="6668"/>
                    <a:pt x="1905" y="6668"/>
                    <a:pt x="1905" y="7620"/>
                  </a:cubicBezTo>
                  <a:cubicBezTo>
                    <a:pt x="953" y="9525"/>
                    <a:pt x="953" y="7620"/>
                    <a:pt x="0" y="7620"/>
                  </a:cubicBezTo>
                  <a:cubicBezTo>
                    <a:pt x="0" y="6668"/>
                    <a:pt x="0" y="8572"/>
                    <a:pt x="0" y="9525"/>
                  </a:cubicBezTo>
                  <a:cubicBezTo>
                    <a:pt x="953" y="9525"/>
                    <a:pt x="953" y="10478"/>
                    <a:pt x="953" y="8572"/>
                  </a:cubicBezTo>
                  <a:cubicBezTo>
                    <a:pt x="1905" y="13335"/>
                    <a:pt x="4763" y="12382"/>
                    <a:pt x="5715" y="16193"/>
                  </a:cubicBezTo>
                  <a:cubicBezTo>
                    <a:pt x="6668" y="16193"/>
                    <a:pt x="4763" y="12382"/>
                    <a:pt x="6668" y="13335"/>
                  </a:cubicBezTo>
                  <a:lnTo>
                    <a:pt x="6668" y="15240"/>
                  </a:lnTo>
                  <a:cubicBezTo>
                    <a:pt x="7620" y="14288"/>
                    <a:pt x="8572" y="14288"/>
                    <a:pt x="9525" y="14288"/>
                  </a:cubicBezTo>
                  <a:cubicBezTo>
                    <a:pt x="11430" y="16193"/>
                    <a:pt x="13335" y="19050"/>
                    <a:pt x="14288" y="21907"/>
                  </a:cubicBezTo>
                  <a:lnTo>
                    <a:pt x="11430" y="20955"/>
                  </a:lnTo>
                  <a:cubicBezTo>
                    <a:pt x="11430" y="24765"/>
                    <a:pt x="14288" y="22860"/>
                    <a:pt x="14288" y="21907"/>
                  </a:cubicBezTo>
                  <a:cubicBezTo>
                    <a:pt x="16193" y="22860"/>
                    <a:pt x="14288" y="27622"/>
                    <a:pt x="17145" y="28575"/>
                  </a:cubicBezTo>
                  <a:cubicBezTo>
                    <a:pt x="16193" y="30480"/>
                    <a:pt x="14288" y="29528"/>
                    <a:pt x="13335" y="31432"/>
                  </a:cubicBezTo>
                  <a:lnTo>
                    <a:pt x="14288" y="30480"/>
                  </a:lnTo>
                  <a:cubicBezTo>
                    <a:pt x="14288" y="31432"/>
                    <a:pt x="14288" y="32385"/>
                    <a:pt x="13335" y="32385"/>
                  </a:cubicBezTo>
                  <a:cubicBezTo>
                    <a:pt x="13335" y="33338"/>
                    <a:pt x="14288" y="32385"/>
                    <a:pt x="14288" y="33338"/>
                  </a:cubicBezTo>
                  <a:cubicBezTo>
                    <a:pt x="14288" y="36195"/>
                    <a:pt x="12382" y="33338"/>
                    <a:pt x="12382" y="36195"/>
                  </a:cubicBezTo>
                  <a:cubicBezTo>
                    <a:pt x="13335" y="36195"/>
                    <a:pt x="14288" y="40005"/>
                    <a:pt x="15240" y="37147"/>
                  </a:cubicBezTo>
                  <a:lnTo>
                    <a:pt x="16193" y="35243"/>
                  </a:lnTo>
                  <a:cubicBezTo>
                    <a:pt x="18097" y="37147"/>
                    <a:pt x="15240" y="37147"/>
                    <a:pt x="16193" y="40005"/>
                  </a:cubicBezTo>
                  <a:lnTo>
                    <a:pt x="16193" y="38100"/>
                  </a:lnTo>
                  <a:cubicBezTo>
                    <a:pt x="17145" y="38100"/>
                    <a:pt x="17145" y="37147"/>
                    <a:pt x="18097" y="39053"/>
                  </a:cubicBezTo>
                  <a:lnTo>
                    <a:pt x="18097" y="40005"/>
                  </a:lnTo>
                  <a:cubicBezTo>
                    <a:pt x="18097" y="40005"/>
                    <a:pt x="18097" y="40005"/>
                    <a:pt x="17145" y="40005"/>
                  </a:cubicBezTo>
                  <a:cubicBezTo>
                    <a:pt x="16193" y="40005"/>
                    <a:pt x="16193" y="40957"/>
                    <a:pt x="17145" y="40957"/>
                  </a:cubicBezTo>
                  <a:cubicBezTo>
                    <a:pt x="17145" y="40957"/>
                    <a:pt x="17145" y="40957"/>
                    <a:pt x="18097" y="40957"/>
                  </a:cubicBezTo>
                  <a:lnTo>
                    <a:pt x="18097" y="41910"/>
                  </a:lnTo>
                  <a:cubicBezTo>
                    <a:pt x="18097" y="41910"/>
                    <a:pt x="18097" y="41910"/>
                    <a:pt x="18097" y="40957"/>
                  </a:cubicBezTo>
                  <a:cubicBezTo>
                    <a:pt x="18097" y="40957"/>
                    <a:pt x="18097" y="40957"/>
                    <a:pt x="18097" y="40957"/>
                  </a:cubicBezTo>
                  <a:cubicBezTo>
                    <a:pt x="18097" y="40005"/>
                    <a:pt x="19050" y="40957"/>
                    <a:pt x="20003" y="40957"/>
                  </a:cubicBezTo>
                  <a:lnTo>
                    <a:pt x="20003" y="41910"/>
                  </a:lnTo>
                  <a:cubicBezTo>
                    <a:pt x="20003" y="41910"/>
                    <a:pt x="20003" y="41910"/>
                    <a:pt x="20003" y="41910"/>
                  </a:cubicBezTo>
                  <a:cubicBezTo>
                    <a:pt x="21907" y="42863"/>
                    <a:pt x="21907" y="40957"/>
                    <a:pt x="22860" y="40957"/>
                  </a:cubicBezTo>
                  <a:cubicBezTo>
                    <a:pt x="22860" y="40005"/>
                    <a:pt x="20955" y="40957"/>
                    <a:pt x="20955" y="39053"/>
                  </a:cubicBezTo>
                  <a:cubicBezTo>
                    <a:pt x="21907" y="39053"/>
                    <a:pt x="23813" y="37147"/>
                    <a:pt x="25718" y="39053"/>
                  </a:cubicBezTo>
                  <a:cubicBezTo>
                    <a:pt x="25718" y="38100"/>
                    <a:pt x="26670" y="38100"/>
                    <a:pt x="25718" y="36195"/>
                  </a:cubicBezTo>
                  <a:cubicBezTo>
                    <a:pt x="26670" y="36195"/>
                    <a:pt x="27622" y="38100"/>
                    <a:pt x="27622" y="37147"/>
                  </a:cubicBezTo>
                  <a:lnTo>
                    <a:pt x="27622" y="40005"/>
                  </a:lnTo>
                  <a:cubicBezTo>
                    <a:pt x="27622" y="37147"/>
                    <a:pt x="30480" y="40005"/>
                    <a:pt x="30480" y="39053"/>
                  </a:cubicBezTo>
                  <a:lnTo>
                    <a:pt x="30480" y="40957"/>
                  </a:lnTo>
                  <a:lnTo>
                    <a:pt x="31432" y="40005"/>
                  </a:lnTo>
                  <a:cubicBezTo>
                    <a:pt x="31432" y="40005"/>
                    <a:pt x="30480" y="40005"/>
                    <a:pt x="30480" y="39053"/>
                  </a:cubicBezTo>
                  <a:cubicBezTo>
                    <a:pt x="30480" y="38100"/>
                    <a:pt x="31432" y="37147"/>
                    <a:pt x="32385" y="37147"/>
                  </a:cubicBezTo>
                  <a:cubicBezTo>
                    <a:pt x="31432" y="39053"/>
                    <a:pt x="33338" y="38100"/>
                    <a:pt x="33338" y="39053"/>
                  </a:cubicBezTo>
                  <a:cubicBezTo>
                    <a:pt x="33338" y="38100"/>
                    <a:pt x="33338" y="38100"/>
                    <a:pt x="33338" y="38100"/>
                  </a:cubicBezTo>
                  <a:cubicBezTo>
                    <a:pt x="33338" y="38100"/>
                    <a:pt x="33338" y="37147"/>
                    <a:pt x="32385" y="38100"/>
                  </a:cubicBezTo>
                  <a:cubicBezTo>
                    <a:pt x="30480" y="33338"/>
                    <a:pt x="36195" y="38100"/>
                    <a:pt x="34290" y="33338"/>
                  </a:cubicBezTo>
                  <a:cubicBezTo>
                    <a:pt x="34290" y="35243"/>
                    <a:pt x="32385" y="33338"/>
                    <a:pt x="32385" y="32385"/>
                  </a:cubicBezTo>
                  <a:lnTo>
                    <a:pt x="32385" y="33338"/>
                  </a:lnTo>
                  <a:cubicBezTo>
                    <a:pt x="30480" y="30480"/>
                    <a:pt x="28575" y="32385"/>
                    <a:pt x="27622" y="32385"/>
                  </a:cubicBezTo>
                  <a:cubicBezTo>
                    <a:pt x="27622" y="33338"/>
                    <a:pt x="28575" y="33338"/>
                    <a:pt x="28575" y="34290"/>
                  </a:cubicBezTo>
                  <a:cubicBezTo>
                    <a:pt x="26670" y="33338"/>
                    <a:pt x="26670" y="30480"/>
                    <a:pt x="24765" y="29528"/>
                  </a:cubicBezTo>
                  <a:lnTo>
                    <a:pt x="22860" y="30480"/>
                  </a:lnTo>
                  <a:cubicBezTo>
                    <a:pt x="21907" y="29528"/>
                    <a:pt x="21907" y="25718"/>
                    <a:pt x="20955" y="28575"/>
                  </a:cubicBezTo>
                  <a:cubicBezTo>
                    <a:pt x="20003" y="27622"/>
                    <a:pt x="20003" y="25718"/>
                    <a:pt x="20955" y="24765"/>
                  </a:cubicBezTo>
                  <a:lnTo>
                    <a:pt x="21907" y="24765"/>
                  </a:lnTo>
                  <a:cubicBezTo>
                    <a:pt x="20955" y="24765"/>
                    <a:pt x="20955" y="22860"/>
                    <a:pt x="20003" y="22860"/>
                  </a:cubicBezTo>
                  <a:lnTo>
                    <a:pt x="20003" y="23813"/>
                  </a:lnTo>
                  <a:cubicBezTo>
                    <a:pt x="19050" y="24765"/>
                    <a:pt x="18097" y="21907"/>
                    <a:pt x="17145" y="20955"/>
                  </a:cubicBezTo>
                  <a:lnTo>
                    <a:pt x="18097" y="18097"/>
                  </a:lnTo>
                  <a:cubicBezTo>
                    <a:pt x="17145" y="19050"/>
                    <a:pt x="17145" y="17145"/>
                    <a:pt x="17145" y="16193"/>
                  </a:cubicBezTo>
                  <a:cubicBezTo>
                    <a:pt x="17145" y="14288"/>
                    <a:pt x="18097" y="16193"/>
                    <a:pt x="19050" y="17145"/>
                  </a:cubicBezTo>
                  <a:cubicBezTo>
                    <a:pt x="19050" y="18097"/>
                    <a:pt x="18097" y="19050"/>
                    <a:pt x="19050" y="19050"/>
                  </a:cubicBezTo>
                  <a:lnTo>
                    <a:pt x="20003" y="17145"/>
                  </a:lnTo>
                  <a:cubicBezTo>
                    <a:pt x="19050" y="17145"/>
                    <a:pt x="19050" y="16193"/>
                    <a:pt x="19050" y="15240"/>
                  </a:cubicBezTo>
                  <a:cubicBezTo>
                    <a:pt x="20003" y="16193"/>
                    <a:pt x="21907" y="15240"/>
                    <a:pt x="21907" y="18097"/>
                  </a:cubicBezTo>
                  <a:cubicBezTo>
                    <a:pt x="22860" y="16193"/>
                    <a:pt x="20955" y="17145"/>
                    <a:pt x="21907" y="15240"/>
                  </a:cubicBezTo>
                  <a:cubicBezTo>
                    <a:pt x="23813" y="17145"/>
                    <a:pt x="22860" y="19050"/>
                    <a:pt x="24765" y="20003"/>
                  </a:cubicBezTo>
                  <a:cubicBezTo>
                    <a:pt x="23813" y="19050"/>
                    <a:pt x="23813" y="21907"/>
                    <a:pt x="22860" y="20003"/>
                  </a:cubicBezTo>
                  <a:cubicBezTo>
                    <a:pt x="22860" y="20955"/>
                    <a:pt x="23813" y="21907"/>
                    <a:pt x="23813" y="21907"/>
                  </a:cubicBezTo>
                  <a:cubicBezTo>
                    <a:pt x="24765" y="20955"/>
                    <a:pt x="24765" y="18097"/>
                    <a:pt x="25718" y="18097"/>
                  </a:cubicBezTo>
                  <a:cubicBezTo>
                    <a:pt x="24765" y="19050"/>
                    <a:pt x="24765" y="16193"/>
                    <a:pt x="24765" y="15240"/>
                  </a:cubicBezTo>
                  <a:cubicBezTo>
                    <a:pt x="25718" y="16193"/>
                    <a:pt x="25718" y="14288"/>
                    <a:pt x="26670" y="14288"/>
                  </a:cubicBezTo>
                  <a:cubicBezTo>
                    <a:pt x="26670" y="14288"/>
                    <a:pt x="26670" y="14288"/>
                    <a:pt x="26670" y="14288"/>
                  </a:cubicBezTo>
                  <a:lnTo>
                    <a:pt x="27622" y="18097"/>
                  </a:lnTo>
                  <a:lnTo>
                    <a:pt x="26670" y="18097"/>
                  </a:lnTo>
                  <a:lnTo>
                    <a:pt x="28575" y="19050"/>
                  </a:lnTo>
                  <a:cubicBezTo>
                    <a:pt x="28575" y="19050"/>
                    <a:pt x="28575" y="19050"/>
                    <a:pt x="28575" y="19050"/>
                  </a:cubicBezTo>
                  <a:cubicBezTo>
                    <a:pt x="28575" y="19050"/>
                    <a:pt x="28575" y="19050"/>
                    <a:pt x="28575" y="19050"/>
                  </a:cubicBezTo>
                  <a:lnTo>
                    <a:pt x="29528" y="19050"/>
                  </a:lnTo>
                  <a:cubicBezTo>
                    <a:pt x="29528" y="19050"/>
                    <a:pt x="29528" y="18097"/>
                    <a:pt x="29528" y="18097"/>
                  </a:cubicBezTo>
                  <a:cubicBezTo>
                    <a:pt x="29528" y="18097"/>
                    <a:pt x="29528" y="18097"/>
                    <a:pt x="29528" y="17145"/>
                  </a:cubicBezTo>
                  <a:lnTo>
                    <a:pt x="31432" y="17145"/>
                  </a:lnTo>
                  <a:cubicBezTo>
                    <a:pt x="31432" y="16193"/>
                    <a:pt x="30480" y="14288"/>
                    <a:pt x="30480" y="13335"/>
                  </a:cubicBezTo>
                  <a:cubicBezTo>
                    <a:pt x="29528" y="14288"/>
                    <a:pt x="28575" y="12382"/>
                    <a:pt x="27622" y="13335"/>
                  </a:cubicBezTo>
                  <a:cubicBezTo>
                    <a:pt x="26670" y="12382"/>
                    <a:pt x="25718" y="12382"/>
                    <a:pt x="24765" y="11430"/>
                  </a:cubicBezTo>
                  <a:cubicBezTo>
                    <a:pt x="24765" y="12382"/>
                    <a:pt x="23813" y="13335"/>
                    <a:pt x="22860" y="12382"/>
                  </a:cubicBezTo>
                  <a:lnTo>
                    <a:pt x="23813" y="10478"/>
                  </a:lnTo>
                  <a:cubicBezTo>
                    <a:pt x="21907" y="10478"/>
                    <a:pt x="20003" y="11430"/>
                    <a:pt x="19050" y="8572"/>
                  </a:cubicBezTo>
                  <a:cubicBezTo>
                    <a:pt x="19050" y="12382"/>
                    <a:pt x="16193" y="10478"/>
                    <a:pt x="16193" y="10478"/>
                  </a:cubicBezTo>
                  <a:cubicBezTo>
                    <a:pt x="15240" y="10478"/>
                    <a:pt x="14288" y="9525"/>
                    <a:pt x="14288" y="8572"/>
                  </a:cubicBezTo>
                  <a:cubicBezTo>
                    <a:pt x="14288" y="8572"/>
                    <a:pt x="15240" y="8572"/>
                    <a:pt x="15240" y="8572"/>
                  </a:cubicBezTo>
                  <a:cubicBezTo>
                    <a:pt x="14288" y="7620"/>
                    <a:pt x="15240" y="4763"/>
                    <a:pt x="14288" y="3810"/>
                  </a:cubicBezTo>
                  <a:cubicBezTo>
                    <a:pt x="14288" y="3810"/>
                    <a:pt x="13335" y="5715"/>
                    <a:pt x="12382" y="3810"/>
                  </a:cubicBezTo>
                  <a:cubicBezTo>
                    <a:pt x="12382" y="4763"/>
                    <a:pt x="12382" y="7620"/>
                    <a:pt x="13335" y="8572"/>
                  </a:cubicBezTo>
                  <a:cubicBezTo>
                    <a:pt x="12382" y="6668"/>
                    <a:pt x="11430" y="4763"/>
                    <a:pt x="9525" y="6668"/>
                  </a:cubicBezTo>
                  <a:lnTo>
                    <a:pt x="9525" y="7620"/>
                  </a:lnTo>
                  <a:cubicBezTo>
                    <a:pt x="9525" y="6668"/>
                    <a:pt x="6668" y="8572"/>
                    <a:pt x="5715" y="3810"/>
                  </a:cubicBezTo>
                  <a:lnTo>
                    <a:pt x="6668" y="6668"/>
                  </a:lnTo>
                  <a:cubicBezTo>
                    <a:pt x="4763" y="6668"/>
                    <a:pt x="6668" y="1905"/>
                    <a:pt x="3810" y="2857"/>
                  </a:cubicBezTo>
                  <a:lnTo>
                    <a:pt x="3810" y="0"/>
                  </a:lnTo>
                  <a:cubicBezTo>
                    <a:pt x="2857" y="0"/>
                    <a:pt x="2857" y="953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9" name="Freeform: Shape 2158">
              <a:extLst>
                <a:ext uri="{FF2B5EF4-FFF2-40B4-BE49-F238E27FC236}">
                  <a16:creationId xmlns:a16="http://schemas.microsoft.com/office/drawing/2014/main" id="{218F46C9-833A-411F-AD5F-5A277C3A772C}"/>
                </a:ext>
              </a:extLst>
            </p:cNvPr>
            <p:cNvSpPr/>
            <p:nvPr/>
          </p:nvSpPr>
          <p:spPr>
            <a:xfrm>
              <a:off x="5632335" y="4571713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0" name="Freeform: Shape 2159">
              <a:extLst>
                <a:ext uri="{FF2B5EF4-FFF2-40B4-BE49-F238E27FC236}">
                  <a16:creationId xmlns:a16="http://schemas.microsoft.com/office/drawing/2014/main" id="{B704F39B-D4D4-4C46-B931-BE5B8A0996B3}"/>
                </a:ext>
              </a:extLst>
            </p:cNvPr>
            <p:cNvSpPr/>
            <p:nvPr/>
          </p:nvSpPr>
          <p:spPr>
            <a:xfrm>
              <a:off x="5658476" y="457361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1" name="Freeform: Shape 2160">
              <a:extLst>
                <a:ext uri="{FF2B5EF4-FFF2-40B4-BE49-F238E27FC236}">
                  <a16:creationId xmlns:a16="http://schemas.microsoft.com/office/drawing/2014/main" id="{42B99A3A-6FE5-4811-9039-364B513F6D47}"/>
                </a:ext>
              </a:extLst>
            </p:cNvPr>
            <p:cNvSpPr/>
            <p:nvPr/>
          </p:nvSpPr>
          <p:spPr>
            <a:xfrm>
              <a:off x="5620376" y="4682203"/>
              <a:ext cx="9525" cy="11523"/>
            </a:xfrm>
            <a:custGeom>
              <a:avLst/>
              <a:gdLst>
                <a:gd name="connsiteX0" fmla="*/ 4763 w 9525"/>
                <a:gd name="connsiteY0" fmla="*/ 8572 h 11523"/>
                <a:gd name="connsiteX1" fmla="*/ 6667 w 9525"/>
                <a:gd name="connsiteY1" fmla="*/ 11430 h 11523"/>
                <a:gd name="connsiteX2" fmla="*/ 9525 w 9525"/>
                <a:gd name="connsiteY2" fmla="*/ 8572 h 11523"/>
                <a:gd name="connsiteX3" fmla="*/ 8572 w 9525"/>
                <a:gd name="connsiteY3" fmla="*/ 7620 h 11523"/>
                <a:gd name="connsiteX4" fmla="*/ 6667 w 9525"/>
                <a:gd name="connsiteY4" fmla="*/ 3810 h 11523"/>
                <a:gd name="connsiteX5" fmla="*/ 1905 w 9525"/>
                <a:gd name="connsiteY5" fmla="*/ 3810 h 11523"/>
                <a:gd name="connsiteX6" fmla="*/ 1905 w 9525"/>
                <a:gd name="connsiteY6" fmla="*/ 953 h 11523"/>
                <a:gd name="connsiteX7" fmla="*/ 952 w 9525"/>
                <a:gd name="connsiteY7" fmla="*/ 2857 h 11523"/>
                <a:gd name="connsiteX8" fmla="*/ 0 w 9525"/>
                <a:gd name="connsiteY8" fmla="*/ 0 h 11523"/>
                <a:gd name="connsiteX9" fmla="*/ 1905 w 9525"/>
                <a:gd name="connsiteY9" fmla="*/ 6667 h 11523"/>
                <a:gd name="connsiteX10" fmla="*/ 0 w 9525"/>
                <a:gd name="connsiteY10" fmla="*/ 4763 h 11523"/>
                <a:gd name="connsiteX11" fmla="*/ 1905 w 9525"/>
                <a:gd name="connsiteY11" fmla="*/ 7620 h 11523"/>
                <a:gd name="connsiteX12" fmla="*/ 1905 w 9525"/>
                <a:gd name="connsiteY12" fmla="*/ 5715 h 11523"/>
                <a:gd name="connsiteX13" fmla="*/ 2857 w 9525"/>
                <a:gd name="connsiteY13" fmla="*/ 8572 h 11523"/>
                <a:gd name="connsiteX14" fmla="*/ 4763 w 9525"/>
                <a:gd name="connsiteY14" fmla="*/ 8572 h 1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25" h="11523">
                  <a:moveTo>
                    <a:pt x="4763" y="8572"/>
                  </a:moveTo>
                  <a:cubicBezTo>
                    <a:pt x="4763" y="11430"/>
                    <a:pt x="5715" y="10478"/>
                    <a:pt x="6667" y="11430"/>
                  </a:cubicBezTo>
                  <a:cubicBezTo>
                    <a:pt x="8572" y="12382"/>
                    <a:pt x="6667" y="5715"/>
                    <a:pt x="9525" y="8572"/>
                  </a:cubicBezTo>
                  <a:cubicBezTo>
                    <a:pt x="9525" y="7620"/>
                    <a:pt x="8572" y="7620"/>
                    <a:pt x="8572" y="7620"/>
                  </a:cubicBezTo>
                  <a:cubicBezTo>
                    <a:pt x="9525" y="4763"/>
                    <a:pt x="4763" y="6667"/>
                    <a:pt x="6667" y="3810"/>
                  </a:cubicBezTo>
                  <a:cubicBezTo>
                    <a:pt x="3810" y="1905"/>
                    <a:pt x="4763" y="5715"/>
                    <a:pt x="1905" y="3810"/>
                  </a:cubicBezTo>
                  <a:cubicBezTo>
                    <a:pt x="1905" y="2857"/>
                    <a:pt x="1905" y="953"/>
                    <a:pt x="1905" y="953"/>
                  </a:cubicBezTo>
                  <a:lnTo>
                    <a:pt x="952" y="2857"/>
                  </a:lnTo>
                  <a:lnTo>
                    <a:pt x="0" y="0"/>
                  </a:lnTo>
                  <a:cubicBezTo>
                    <a:pt x="952" y="4763"/>
                    <a:pt x="1905" y="1905"/>
                    <a:pt x="1905" y="6667"/>
                  </a:cubicBezTo>
                  <a:lnTo>
                    <a:pt x="0" y="4763"/>
                  </a:lnTo>
                  <a:cubicBezTo>
                    <a:pt x="0" y="5715"/>
                    <a:pt x="952" y="7620"/>
                    <a:pt x="1905" y="7620"/>
                  </a:cubicBezTo>
                  <a:lnTo>
                    <a:pt x="1905" y="5715"/>
                  </a:lnTo>
                  <a:cubicBezTo>
                    <a:pt x="1905" y="6667"/>
                    <a:pt x="3810" y="6667"/>
                    <a:pt x="2857" y="8572"/>
                  </a:cubicBezTo>
                  <a:cubicBezTo>
                    <a:pt x="2857" y="8572"/>
                    <a:pt x="3810" y="8572"/>
                    <a:pt x="4763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2" name="Freeform: Shape 2161">
              <a:extLst>
                <a:ext uri="{FF2B5EF4-FFF2-40B4-BE49-F238E27FC236}">
                  <a16:creationId xmlns:a16="http://schemas.microsoft.com/office/drawing/2014/main" id="{D17B69A3-9F9C-400D-BE16-9F33E3332DC1}"/>
                </a:ext>
              </a:extLst>
            </p:cNvPr>
            <p:cNvSpPr/>
            <p:nvPr/>
          </p:nvSpPr>
          <p:spPr>
            <a:xfrm>
              <a:off x="5674907" y="4569384"/>
              <a:ext cx="714" cy="2328"/>
            </a:xfrm>
            <a:custGeom>
              <a:avLst/>
              <a:gdLst>
                <a:gd name="connsiteX0" fmla="*/ 714 w 714"/>
                <a:gd name="connsiteY0" fmla="*/ 423 h 2328"/>
                <a:gd name="connsiteX1" fmla="*/ 714 w 714"/>
                <a:gd name="connsiteY1" fmla="*/ 423 h 2328"/>
                <a:gd name="connsiteX2" fmla="*/ 714 w 714"/>
                <a:gd name="connsiteY2" fmla="*/ 2328 h 2328"/>
                <a:gd name="connsiteX3" fmla="*/ 714 w 714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2328">
                  <a:moveTo>
                    <a:pt x="714" y="423"/>
                  </a:moveTo>
                  <a:cubicBezTo>
                    <a:pt x="-238" y="423"/>
                    <a:pt x="-238" y="-529"/>
                    <a:pt x="714" y="423"/>
                  </a:cubicBezTo>
                  <a:lnTo>
                    <a:pt x="714" y="2328"/>
                  </a:lnTo>
                  <a:lnTo>
                    <a:pt x="714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3" name="Freeform: Shape 2162">
              <a:extLst>
                <a:ext uri="{FF2B5EF4-FFF2-40B4-BE49-F238E27FC236}">
                  <a16:creationId xmlns:a16="http://schemas.microsoft.com/office/drawing/2014/main" id="{D2960E19-5256-473F-89D9-3B1A365D3294}"/>
                </a:ext>
              </a:extLst>
            </p:cNvPr>
            <p:cNvSpPr/>
            <p:nvPr/>
          </p:nvSpPr>
          <p:spPr>
            <a:xfrm>
              <a:off x="5671811" y="4570760"/>
              <a:ext cx="1905" cy="3809"/>
            </a:xfrm>
            <a:custGeom>
              <a:avLst/>
              <a:gdLst>
                <a:gd name="connsiteX0" fmla="*/ 0 w 1905"/>
                <a:gd name="connsiteY0" fmla="*/ 0 h 3809"/>
                <a:gd name="connsiteX1" fmla="*/ 953 w 1905"/>
                <a:gd name="connsiteY1" fmla="*/ 3810 h 3809"/>
                <a:gd name="connsiteX2" fmla="*/ 1905 w 1905"/>
                <a:gd name="connsiteY2" fmla="*/ 953 h 3809"/>
                <a:gd name="connsiteX3" fmla="*/ 0 w 1905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809">
                  <a:moveTo>
                    <a:pt x="0" y="0"/>
                  </a:moveTo>
                  <a:lnTo>
                    <a:pt x="953" y="3810"/>
                  </a:lnTo>
                  <a:lnTo>
                    <a:pt x="1905" y="953"/>
                  </a:lnTo>
                  <a:cubicBezTo>
                    <a:pt x="953" y="1905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4" name="Freeform: Shape 2163">
              <a:extLst>
                <a:ext uri="{FF2B5EF4-FFF2-40B4-BE49-F238E27FC236}">
                  <a16:creationId xmlns:a16="http://schemas.microsoft.com/office/drawing/2014/main" id="{FA9FB37F-DFD6-4D0D-8656-1986102E85AB}"/>
                </a:ext>
              </a:extLst>
            </p:cNvPr>
            <p:cNvSpPr/>
            <p:nvPr/>
          </p:nvSpPr>
          <p:spPr>
            <a:xfrm>
              <a:off x="5691814" y="4520383"/>
              <a:ext cx="952" cy="846"/>
            </a:xfrm>
            <a:custGeom>
              <a:avLst/>
              <a:gdLst>
                <a:gd name="connsiteX0" fmla="*/ 0 w 952"/>
                <a:gd name="connsiteY0" fmla="*/ 847 h 846"/>
                <a:gd name="connsiteX1" fmla="*/ 952 w 952"/>
                <a:gd name="connsiteY1" fmla="*/ 847 h 846"/>
                <a:gd name="connsiteX2" fmla="*/ 0 w 952"/>
                <a:gd name="connsiteY2" fmla="*/ 847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846">
                  <a:moveTo>
                    <a:pt x="0" y="847"/>
                  </a:moveTo>
                  <a:lnTo>
                    <a:pt x="952" y="847"/>
                  </a:lnTo>
                  <a:cubicBezTo>
                    <a:pt x="952" y="847"/>
                    <a:pt x="0" y="-1058"/>
                    <a:pt x="0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5" name="Freeform: Shape 2164">
              <a:extLst>
                <a:ext uri="{FF2B5EF4-FFF2-40B4-BE49-F238E27FC236}">
                  <a16:creationId xmlns:a16="http://schemas.microsoft.com/office/drawing/2014/main" id="{A96D1854-75D1-4F39-82F0-FBBABD8B5C65}"/>
                </a:ext>
              </a:extLst>
            </p:cNvPr>
            <p:cNvSpPr/>
            <p:nvPr/>
          </p:nvSpPr>
          <p:spPr>
            <a:xfrm>
              <a:off x="5668953" y="4572206"/>
              <a:ext cx="1905" cy="2226"/>
            </a:xfrm>
            <a:custGeom>
              <a:avLst/>
              <a:gdLst>
                <a:gd name="connsiteX0" fmla="*/ 1905 w 1905"/>
                <a:gd name="connsiteY0" fmla="*/ 1412 h 2226"/>
                <a:gd name="connsiteX1" fmla="*/ 0 w 1905"/>
                <a:gd name="connsiteY1" fmla="*/ 459 h 2226"/>
                <a:gd name="connsiteX2" fmla="*/ 1905 w 1905"/>
                <a:gd name="connsiteY2" fmla="*/ 1412 h 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226">
                  <a:moveTo>
                    <a:pt x="1905" y="1412"/>
                  </a:moveTo>
                  <a:cubicBezTo>
                    <a:pt x="953" y="3317"/>
                    <a:pt x="953" y="-1446"/>
                    <a:pt x="0" y="459"/>
                  </a:cubicBezTo>
                  <a:cubicBezTo>
                    <a:pt x="0" y="1412"/>
                    <a:pt x="1905" y="3317"/>
                    <a:pt x="1905" y="14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6" name="Freeform: Shape 2165">
              <a:extLst>
                <a:ext uri="{FF2B5EF4-FFF2-40B4-BE49-F238E27FC236}">
                  <a16:creationId xmlns:a16="http://schemas.microsoft.com/office/drawing/2014/main" id="{16E8FA19-B58F-4792-9E06-B106FE96416A}"/>
                </a:ext>
              </a:extLst>
            </p:cNvPr>
            <p:cNvSpPr/>
            <p:nvPr/>
          </p:nvSpPr>
          <p:spPr>
            <a:xfrm>
              <a:off x="5669906" y="4512657"/>
              <a:ext cx="20391" cy="17295"/>
            </a:xfrm>
            <a:custGeom>
              <a:avLst/>
              <a:gdLst>
                <a:gd name="connsiteX0" fmla="*/ 8572 w 20391"/>
                <a:gd name="connsiteY0" fmla="*/ 1905 h 17295"/>
                <a:gd name="connsiteX1" fmla="*/ 8572 w 20391"/>
                <a:gd name="connsiteY1" fmla="*/ 1905 h 17295"/>
                <a:gd name="connsiteX2" fmla="*/ 8572 w 20391"/>
                <a:gd name="connsiteY2" fmla="*/ 3810 h 17295"/>
                <a:gd name="connsiteX3" fmla="*/ 6667 w 20391"/>
                <a:gd name="connsiteY3" fmla="*/ 2858 h 17295"/>
                <a:gd name="connsiteX4" fmla="*/ 7620 w 20391"/>
                <a:gd name="connsiteY4" fmla="*/ 3810 h 17295"/>
                <a:gd name="connsiteX5" fmla="*/ 5715 w 20391"/>
                <a:gd name="connsiteY5" fmla="*/ 0 h 17295"/>
                <a:gd name="connsiteX6" fmla="*/ 6667 w 20391"/>
                <a:gd name="connsiteY6" fmla="*/ 3810 h 17295"/>
                <a:gd name="connsiteX7" fmla="*/ 5715 w 20391"/>
                <a:gd name="connsiteY7" fmla="*/ 4763 h 17295"/>
                <a:gd name="connsiteX8" fmla="*/ 9525 w 20391"/>
                <a:gd name="connsiteY8" fmla="*/ 9525 h 17295"/>
                <a:gd name="connsiteX9" fmla="*/ 5715 w 20391"/>
                <a:gd name="connsiteY9" fmla="*/ 7620 h 17295"/>
                <a:gd name="connsiteX10" fmla="*/ 4763 w 20391"/>
                <a:gd name="connsiteY10" fmla="*/ 10478 h 17295"/>
                <a:gd name="connsiteX11" fmla="*/ 6667 w 20391"/>
                <a:gd name="connsiteY11" fmla="*/ 13335 h 17295"/>
                <a:gd name="connsiteX12" fmla="*/ 0 w 20391"/>
                <a:gd name="connsiteY12" fmla="*/ 14288 h 17295"/>
                <a:gd name="connsiteX13" fmla="*/ 2858 w 20391"/>
                <a:gd name="connsiteY13" fmla="*/ 17145 h 17295"/>
                <a:gd name="connsiteX14" fmla="*/ 6667 w 20391"/>
                <a:gd name="connsiteY14" fmla="*/ 12383 h 17295"/>
                <a:gd name="connsiteX15" fmla="*/ 6667 w 20391"/>
                <a:gd name="connsiteY15" fmla="*/ 15240 h 17295"/>
                <a:gd name="connsiteX16" fmla="*/ 9525 w 20391"/>
                <a:gd name="connsiteY16" fmla="*/ 15240 h 17295"/>
                <a:gd name="connsiteX17" fmla="*/ 9525 w 20391"/>
                <a:gd name="connsiteY17" fmla="*/ 14288 h 17295"/>
                <a:gd name="connsiteX18" fmla="*/ 12383 w 20391"/>
                <a:gd name="connsiteY18" fmla="*/ 15240 h 17295"/>
                <a:gd name="connsiteX19" fmla="*/ 12383 w 20391"/>
                <a:gd name="connsiteY19" fmla="*/ 11430 h 17295"/>
                <a:gd name="connsiteX20" fmla="*/ 13335 w 20391"/>
                <a:gd name="connsiteY20" fmla="*/ 12383 h 17295"/>
                <a:gd name="connsiteX21" fmla="*/ 15240 w 20391"/>
                <a:gd name="connsiteY21" fmla="*/ 14288 h 17295"/>
                <a:gd name="connsiteX22" fmla="*/ 20003 w 20391"/>
                <a:gd name="connsiteY22" fmla="*/ 12383 h 17295"/>
                <a:gd name="connsiteX23" fmla="*/ 16192 w 20391"/>
                <a:gd name="connsiteY23" fmla="*/ 6668 h 17295"/>
                <a:gd name="connsiteX24" fmla="*/ 16192 w 20391"/>
                <a:gd name="connsiteY24" fmla="*/ 9525 h 17295"/>
                <a:gd name="connsiteX25" fmla="*/ 12383 w 20391"/>
                <a:gd name="connsiteY25" fmla="*/ 5715 h 17295"/>
                <a:gd name="connsiteX26" fmla="*/ 12383 w 20391"/>
                <a:gd name="connsiteY26" fmla="*/ 5715 h 17295"/>
                <a:gd name="connsiteX27" fmla="*/ 14288 w 20391"/>
                <a:gd name="connsiteY27" fmla="*/ 5715 h 17295"/>
                <a:gd name="connsiteX28" fmla="*/ 12383 w 20391"/>
                <a:gd name="connsiteY28" fmla="*/ 4763 h 17295"/>
                <a:gd name="connsiteX29" fmla="*/ 12383 w 20391"/>
                <a:gd name="connsiteY29" fmla="*/ 5715 h 17295"/>
                <a:gd name="connsiteX30" fmla="*/ 8572 w 20391"/>
                <a:gd name="connsiteY30" fmla="*/ 1905 h 17295"/>
                <a:gd name="connsiteX31" fmla="*/ 9525 w 20391"/>
                <a:gd name="connsiteY31" fmla="*/ 2858 h 17295"/>
                <a:gd name="connsiteX32" fmla="*/ 9525 w 20391"/>
                <a:gd name="connsiteY32" fmla="*/ 953 h 17295"/>
                <a:gd name="connsiteX33" fmla="*/ 8572 w 20391"/>
                <a:gd name="connsiteY33" fmla="*/ 1905 h 17295"/>
                <a:gd name="connsiteX34" fmla="*/ 14288 w 20391"/>
                <a:gd name="connsiteY34" fmla="*/ 9525 h 17295"/>
                <a:gd name="connsiteX35" fmla="*/ 14288 w 20391"/>
                <a:gd name="connsiteY35" fmla="*/ 9525 h 17295"/>
                <a:gd name="connsiteX36" fmla="*/ 14288 w 20391"/>
                <a:gd name="connsiteY36" fmla="*/ 8573 h 17295"/>
                <a:gd name="connsiteX37" fmla="*/ 14288 w 20391"/>
                <a:gd name="connsiteY37" fmla="*/ 9525 h 17295"/>
                <a:gd name="connsiteX38" fmla="*/ 13335 w 20391"/>
                <a:gd name="connsiteY38" fmla="*/ 6668 h 17295"/>
                <a:gd name="connsiteX39" fmla="*/ 13335 w 20391"/>
                <a:gd name="connsiteY39" fmla="*/ 7620 h 17295"/>
                <a:gd name="connsiteX40" fmla="*/ 13335 w 20391"/>
                <a:gd name="connsiteY40" fmla="*/ 6668 h 17295"/>
                <a:gd name="connsiteX41" fmla="*/ 13335 w 20391"/>
                <a:gd name="connsiteY41" fmla="*/ 6668 h 17295"/>
                <a:gd name="connsiteX42" fmla="*/ 11430 w 20391"/>
                <a:gd name="connsiteY42" fmla="*/ 8573 h 17295"/>
                <a:gd name="connsiteX43" fmla="*/ 11430 w 20391"/>
                <a:gd name="connsiteY43" fmla="*/ 8573 h 17295"/>
                <a:gd name="connsiteX44" fmla="*/ 11430 w 20391"/>
                <a:gd name="connsiteY44" fmla="*/ 8573 h 1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91" h="17295">
                  <a:moveTo>
                    <a:pt x="8572" y="1905"/>
                  </a:moveTo>
                  <a:lnTo>
                    <a:pt x="8572" y="1905"/>
                  </a:lnTo>
                  <a:cubicBezTo>
                    <a:pt x="9525" y="3810"/>
                    <a:pt x="10478" y="4763"/>
                    <a:pt x="8572" y="3810"/>
                  </a:cubicBezTo>
                  <a:cubicBezTo>
                    <a:pt x="8572" y="4763"/>
                    <a:pt x="7620" y="3810"/>
                    <a:pt x="6667" y="2858"/>
                  </a:cubicBezTo>
                  <a:cubicBezTo>
                    <a:pt x="7620" y="1905"/>
                    <a:pt x="6667" y="2858"/>
                    <a:pt x="7620" y="3810"/>
                  </a:cubicBezTo>
                  <a:cubicBezTo>
                    <a:pt x="7620" y="1905"/>
                    <a:pt x="5715" y="2858"/>
                    <a:pt x="5715" y="0"/>
                  </a:cubicBezTo>
                  <a:cubicBezTo>
                    <a:pt x="4763" y="953"/>
                    <a:pt x="5715" y="3810"/>
                    <a:pt x="6667" y="3810"/>
                  </a:cubicBezTo>
                  <a:lnTo>
                    <a:pt x="5715" y="4763"/>
                  </a:lnTo>
                  <a:cubicBezTo>
                    <a:pt x="6667" y="5715"/>
                    <a:pt x="8572" y="7620"/>
                    <a:pt x="9525" y="9525"/>
                  </a:cubicBezTo>
                  <a:cubicBezTo>
                    <a:pt x="8572" y="9525"/>
                    <a:pt x="7620" y="10478"/>
                    <a:pt x="5715" y="7620"/>
                  </a:cubicBezTo>
                  <a:lnTo>
                    <a:pt x="4763" y="10478"/>
                  </a:lnTo>
                  <a:cubicBezTo>
                    <a:pt x="4763" y="12383"/>
                    <a:pt x="5715" y="12383"/>
                    <a:pt x="6667" y="13335"/>
                  </a:cubicBezTo>
                  <a:cubicBezTo>
                    <a:pt x="4763" y="10478"/>
                    <a:pt x="2858" y="17145"/>
                    <a:pt x="0" y="14288"/>
                  </a:cubicBezTo>
                  <a:cubicBezTo>
                    <a:pt x="0" y="17145"/>
                    <a:pt x="1905" y="15240"/>
                    <a:pt x="2858" y="17145"/>
                  </a:cubicBezTo>
                  <a:cubicBezTo>
                    <a:pt x="4763" y="18098"/>
                    <a:pt x="5715" y="14288"/>
                    <a:pt x="6667" y="12383"/>
                  </a:cubicBezTo>
                  <a:lnTo>
                    <a:pt x="6667" y="15240"/>
                  </a:lnTo>
                  <a:cubicBezTo>
                    <a:pt x="7620" y="16193"/>
                    <a:pt x="8572" y="13335"/>
                    <a:pt x="9525" y="15240"/>
                  </a:cubicBezTo>
                  <a:cubicBezTo>
                    <a:pt x="10478" y="16193"/>
                    <a:pt x="9525" y="14288"/>
                    <a:pt x="9525" y="14288"/>
                  </a:cubicBezTo>
                  <a:lnTo>
                    <a:pt x="12383" y="15240"/>
                  </a:lnTo>
                  <a:cubicBezTo>
                    <a:pt x="13335" y="13335"/>
                    <a:pt x="11430" y="12383"/>
                    <a:pt x="12383" y="11430"/>
                  </a:cubicBezTo>
                  <a:cubicBezTo>
                    <a:pt x="12383" y="11430"/>
                    <a:pt x="13335" y="11430"/>
                    <a:pt x="13335" y="12383"/>
                  </a:cubicBezTo>
                  <a:cubicBezTo>
                    <a:pt x="13335" y="14288"/>
                    <a:pt x="15240" y="12383"/>
                    <a:pt x="15240" y="14288"/>
                  </a:cubicBezTo>
                  <a:cubicBezTo>
                    <a:pt x="16192" y="12383"/>
                    <a:pt x="19050" y="12383"/>
                    <a:pt x="20003" y="12383"/>
                  </a:cubicBezTo>
                  <a:cubicBezTo>
                    <a:pt x="21908" y="6668"/>
                    <a:pt x="16192" y="9525"/>
                    <a:pt x="16192" y="6668"/>
                  </a:cubicBezTo>
                  <a:lnTo>
                    <a:pt x="16192" y="9525"/>
                  </a:lnTo>
                  <a:cubicBezTo>
                    <a:pt x="13335" y="9525"/>
                    <a:pt x="13335" y="7620"/>
                    <a:pt x="12383" y="5715"/>
                  </a:cubicBezTo>
                  <a:cubicBezTo>
                    <a:pt x="12383" y="5715"/>
                    <a:pt x="12383" y="5715"/>
                    <a:pt x="12383" y="5715"/>
                  </a:cubicBezTo>
                  <a:lnTo>
                    <a:pt x="14288" y="5715"/>
                  </a:lnTo>
                  <a:cubicBezTo>
                    <a:pt x="13335" y="4763"/>
                    <a:pt x="13335" y="3810"/>
                    <a:pt x="12383" y="4763"/>
                  </a:cubicBezTo>
                  <a:cubicBezTo>
                    <a:pt x="12383" y="4763"/>
                    <a:pt x="12383" y="5715"/>
                    <a:pt x="12383" y="5715"/>
                  </a:cubicBezTo>
                  <a:cubicBezTo>
                    <a:pt x="11430" y="3810"/>
                    <a:pt x="10478" y="3810"/>
                    <a:pt x="8572" y="1905"/>
                  </a:cubicBezTo>
                  <a:lnTo>
                    <a:pt x="9525" y="2858"/>
                  </a:lnTo>
                  <a:cubicBezTo>
                    <a:pt x="9525" y="1905"/>
                    <a:pt x="9525" y="1905"/>
                    <a:pt x="9525" y="953"/>
                  </a:cubicBezTo>
                  <a:cubicBezTo>
                    <a:pt x="8572" y="0"/>
                    <a:pt x="10478" y="2858"/>
                    <a:pt x="8572" y="1905"/>
                  </a:cubicBezTo>
                  <a:close/>
                  <a:moveTo>
                    <a:pt x="14288" y="9525"/>
                  </a:moveTo>
                  <a:cubicBezTo>
                    <a:pt x="14288" y="9525"/>
                    <a:pt x="14288" y="9525"/>
                    <a:pt x="14288" y="9525"/>
                  </a:cubicBezTo>
                  <a:cubicBezTo>
                    <a:pt x="14288" y="8573"/>
                    <a:pt x="14288" y="8573"/>
                    <a:pt x="14288" y="8573"/>
                  </a:cubicBezTo>
                  <a:cubicBezTo>
                    <a:pt x="14288" y="8573"/>
                    <a:pt x="14288" y="8573"/>
                    <a:pt x="14288" y="9525"/>
                  </a:cubicBezTo>
                  <a:close/>
                  <a:moveTo>
                    <a:pt x="13335" y="6668"/>
                  </a:moveTo>
                  <a:cubicBezTo>
                    <a:pt x="13335" y="6668"/>
                    <a:pt x="13335" y="7620"/>
                    <a:pt x="13335" y="7620"/>
                  </a:cubicBezTo>
                  <a:cubicBezTo>
                    <a:pt x="13335" y="7620"/>
                    <a:pt x="13335" y="7620"/>
                    <a:pt x="13335" y="6668"/>
                  </a:cubicBezTo>
                  <a:cubicBezTo>
                    <a:pt x="13335" y="7620"/>
                    <a:pt x="13335" y="6668"/>
                    <a:pt x="13335" y="6668"/>
                  </a:cubicBezTo>
                  <a:close/>
                  <a:moveTo>
                    <a:pt x="11430" y="8573"/>
                  </a:moveTo>
                  <a:cubicBezTo>
                    <a:pt x="11430" y="8573"/>
                    <a:pt x="11430" y="8573"/>
                    <a:pt x="11430" y="8573"/>
                  </a:cubicBezTo>
                  <a:cubicBezTo>
                    <a:pt x="10478" y="8573"/>
                    <a:pt x="11430" y="8573"/>
                    <a:pt x="11430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7" name="Freeform: Shape 2166">
              <a:extLst>
                <a:ext uri="{FF2B5EF4-FFF2-40B4-BE49-F238E27FC236}">
                  <a16:creationId xmlns:a16="http://schemas.microsoft.com/office/drawing/2014/main" id="{15A76D43-08B4-41A5-9671-FA4B268CF36E}"/>
                </a:ext>
              </a:extLst>
            </p:cNvPr>
            <p:cNvSpPr/>
            <p:nvPr/>
          </p:nvSpPr>
          <p:spPr>
            <a:xfrm>
              <a:off x="5686098" y="4527897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1905 w 1905"/>
                <a:gd name="connsiteY1" fmla="*/ 1905 h 1905"/>
                <a:gd name="connsiteX2" fmla="*/ 1905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lnTo>
                    <a:pt x="1905" y="1905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8" name="Freeform: Shape 2167">
              <a:extLst>
                <a:ext uri="{FF2B5EF4-FFF2-40B4-BE49-F238E27FC236}">
                  <a16:creationId xmlns:a16="http://schemas.microsoft.com/office/drawing/2014/main" id="{52796F26-248E-4C98-B84F-A72DA030392A}"/>
                </a:ext>
              </a:extLst>
            </p:cNvPr>
            <p:cNvSpPr/>
            <p:nvPr/>
          </p:nvSpPr>
          <p:spPr>
            <a:xfrm>
              <a:off x="5693719" y="4509800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0 w 952"/>
                <a:gd name="connsiteY1" fmla="*/ 0 h 952"/>
                <a:gd name="connsiteX2" fmla="*/ 952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0" y="0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9" name="Freeform: Shape 2168">
              <a:extLst>
                <a:ext uri="{FF2B5EF4-FFF2-40B4-BE49-F238E27FC236}">
                  <a16:creationId xmlns:a16="http://schemas.microsoft.com/office/drawing/2014/main" id="{31C61D24-65BD-44F5-B9D2-411677E02749}"/>
                </a:ext>
              </a:extLst>
            </p:cNvPr>
            <p:cNvSpPr/>
            <p:nvPr/>
          </p:nvSpPr>
          <p:spPr>
            <a:xfrm>
              <a:off x="5665143" y="4579332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3 w 952"/>
                <a:gd name="connsiteY1" fmla="*/ 1905 h 1905"/>
                <a:gd name="connsiteX2" fmla="*/ 953 w 952"/>
                <a:gd name="connsiteY2" fmla="*/ 0 h 1905"/>
                <a:gd name="connsiteX3" fmla="*/ 0 w 95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953" y="1905"/>
                  </a:lnTo>
                  <a:cubicBezTo>
                    <a:pt x="953" y="953"/>
                    <a:pt x="953" y="0"/>
                    <a:pt x="953" y="0"/>
                  </a:cubicBezTo>
                  <a:cubicBezTo>
                    <a:pt x="953" y="953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0" name="Freeform: Shape 2169">
              <a:extLst>
                <a:ext uri="{FF2B5EF4-FFF2-40B4-BE49-F238E27FC236}">
                  <a16:creationId xmlns:a16="http://schemas.microsoft.com/office/drawing/2014/main" id="{276E7AF1-026A-45FB-89F4-F70D4C69124D}"/>
                </a:ext>
              </a:extLst>
            </p:cNvPr>
            <p:cNvSpPr/>
            <p:nvPr/>
          </p:nvSpPr>
          <p:spPr>
            <a:xfrm>
              <a:off x="5668001" y="4570337"/>
              <a:ext cx="1904" cy="1270"/>
            </a:xfrm>
            <a:custGeom>
              <a:avLst/>
              <a:gdLst>
                <a:gd name="connsiteX0" fmla="*/ 1905 w 1904"/>
                <a:gd name="connsiteY0" fmla="*/ 423 h 1270"/>
                <a:gd name="connsiteX1" fmla="*/ 0 w 1904"/>
                <a:gd name="connsiteY1" fmla="*/ 423 h 1270"/>
                <a:gd name="connsiteX2" fmla="*/ 1905 w 1904"/>
                <a:gd name="connsiteY2" fmla="*/ 423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270">
                  <a:moveTo>
                    <a:pt x="1905" y="423"/>
                  </a:moveTo>
                  <a:cubicBezTo>
                    <a:pt x="952" y="-529"/>
                    <a:pt x="952" y="423"/>
                    <a:pt x="0" y="423"/>
                  </a:cubicBezTo>
                  <a:cubicBezTo>
                    <a:pt x="952" y="2328"/>
                    <a:pt x="1905" y="423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1" name="Freeform: Shape 2170">
              <a:extLst>
                <a:ext uri="{FF2B5EF4-FFF2-40B4-BE49-F238E27FC236}">
                  <a16:creationId xmlns:a16="http://schemas.microsoft.com/office/drawing/2014/main" id="{9A275D5F-FF05-4E8E-BC28-4B2162FB9A6D}"/>
                </a:ext>
              </a:extLst>
            </p:cNvPr>
            <p:cNvSpPr/>
            <p:nvPr/>
          </p:nvSpPr>
          <p:spPr>
            <a:xfrm>
              <a:off x="5624186" y="4666010"/>
              <a:ext cx="6667" cy="5135"/>
            </a:xfrm>
            <a:custGeom>
              <a:avLst/>
              <a:gdLst>
                <a:gd name="connsiteX0" fmla="*/ 0 w 6667"/>
                <a:gd name="connsiteY0" fmla="*/ 953 h 5135"/>
                <a:gd name="connsiteX1" fmla="*/ 953 w 6667"/>
                <a:gd name="connsiteY1" fmla="*/ 3810 h 5135"/>
                <a:gd name="connsiteX2" fmla="*/ 2857 w 6667"/>
                <a:gd name="connsiteY2" fmla="*/ 953 h 5135"/>
                <a:gd name="connsiteX3" fmla="*/ 2857 w 6667"/>
                <a:gd name="connsiteY3" fmla="*/ 3810 h 5135"/>
                <a:gd name="connsiteX4" fmla="*/ 6667 w 6667"/>
                <a:gd name="connsiteY4" fmla="*/ 2858 h 5135"/>
                <a:gd name="connsiteX5" fmla="*/ 6667 w 6667"/>
                <a:gd name="connsiteY5" fmla="*/ 0 h 5135"/>
                <a:gd name="connsiteX6" fmla="*/ 6667 w 6667"/>
                <a:gd name="connsiteY6" fmla="*/ 2858 h 5135"/>
                <a:gd name="connsiteX7" fmla="*/ 0 w 6667"/>
                <a:gd name="connsiteY7" fmla="*/ 953 h 5135"/>
                <a:gd name="connsiteX8" fmla="*/ 953 w 6667"/>
                <a:gd name="connsiteY8" fmla="*/ 1905 h 5135"/>
                <a:gd name="connsiteX9" fmla="*/ 0 w 6667"/>
                <a:gd name="connsiteY9" fmla="*/ 953 h 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" h="5135">
                  <a:moveTo>
                    <a:pt x="0" y="953"/>
                  </a:moveTo>
                  <a:cubicBezTo>
                    <a:pt x="0" y="2858"/>
                    <a:pt x="953" y="1905"/>
                    <a:pt x="953" y="3810"/>
                  </a:cubicBezTo>
                  <a:cubicBezTo>
                    <a:pt x="1905" y="2858"/>
                    <a:pt x="1905" y="953"/>
                    <a:pt x="2857" y="953"/>
                  </a:cubicBezTo>
                  <a:cubicBezTo>
                    <a:pt x="2857" y="1905"/>
                    <a:pt x="2857" y="2858"/>
                    <a:pt x="2857" y="3810"/>
                  </a:cubicBezTo>
                  <a:cubicBezTo>
                    <a:pt x="3810" y="7620"/>
                    <a:pt x="4763" y="1905"/>
                    <a:pt x="6667" y="2858"/>
                  </a:cubicBezTo>
                  <a:lnTo>
                    <a:pt x="6667" y="0"/>
                  </a:lnTo>
                  <a:cubicBezTo>
                    <a:pt x="5715" y="0"/>
                    <a:pt x="6667" y="1905"/>
                    <a:pt x="6667" y="2858"/>
                  </a:cubicBezTo>
                  <a:cubicBezTo>
                    <a:pt x="3810" y="-953"/>
                    <a:pt x="2857" y="1905"/>
                    <a:pt x="0" y="953"/>
                  </a:cubicBezTo>
                  <a:cubicBezTo>
                    <a:pt x="953" y="953"/>
                    <a:pt x="953" y="1905"/>
                    <a:pt x="953" y="1905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2" name="Freeform: Shape 2171">
              <a:extLst>
                <a:ext uri="{FF2B5EF4-FFF2-40B4-BE49-F238E27FC236}">
                  <a16:creationId xmlns:a16="http://schemas.microsoft.com/office/drawing/2014/main" id="{A5524C93-04DE-45E7-9BC7-4463B8030AC4}"/>
                </a:ext>
              </a:extLst>
            </p:cNvPr>
            <p:cNvSpPr/>
            <p:nvPr/>
          </p:nvSpPr>
          <p:spPr>
            <a:xfrm>
              <a:off x="5667578" y="4565738"/>
              <a:ext cx="423" cy="2164"/>
            </a:xfrm>
            <a:custGeom>
              <a:avLst/>
              <a:gdLst>
                <a:gd name="connsiteX0" fmla="*/ 423 w 423"/>
                <a:gd name="connsiteY0" fmla="*/ 2165 h 2164"/>
                <a:gd name="connsiteX1" fmla="*/ 423 w 423"/>
                <a:gd name="connsiteY1" fmla="*/ 260 h 2164"/>
                <a:gd name="connsiteX2" fmla="*/ 423 w 423"/>
                <a:gd name="connsiteY2" fmla="*/ 2165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2164">
                  <a:moveTo>
                    <a:pt x="423" y="2165"/>
                  </a:moveTo>
                  <a:cubicBezTo>
                    <a:pt x="423" y="2165"/>
                    <a:pt x="423" y="1212"/>
                    <a:pt x="423" y="260"/>
                  </a:cubicBezTo>
                  <a:cubicBezTo>
                    <a:pt x="-529" y="-693"/>
                    <a:pt x="423" y="1212"/>
                    <a:pt x="423" y="21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3" name="Freeform: Shape 2172">
              <a:extLst>
                <a:ext uri="{FF2B5EF4-FFF2-40B4-BE49-F238E27FC236}">
                  <a16:creationId xmlns:a16="http://schemas.microsoft.com/office/drawing/2014/main" id="{4D913E0F-2D84-4D7F-9859-164972E554B1}"/>
                </a:ext>
              </a:extLst>
            </p:cNvPr>
            <p:cNvSpPr/>
            <p:nvPr/>
          </p:nvSpPr>
          <p:spPr>
            <a:xfrm>
              <a:off x="5691419" y="4494560"/>
              <a:ext cx="3252" cy="5715"/>
            </a:xfrm>
            <a:custGeom>
              <a:avLst/>
              <a:gdLst>
                <a:gd name="connsiteX0" fmla="*/ 395 w 3252"/>
                <a:gd name="connsiteY0" fmla="*/ 3810 h 5715"/>
                <a:gd name="connsiteX1" fmla="*/ 1347 w 3252"/>
                <a:gd name="connsiteY1" fmla="*/ 3810 h 5715"/>
                <a:gd name="connsiteX2" fmla="*/ 1347 w 3252"/>
                <a:gd name="connsiteY2" fmla="*/ 5715 h 5715"/>
                <a:gd name="connsiteX3" fmla="*/ 2300 w 3252"/>
                <a:gd name="connsiteY3" fmla="*/ 3810 h 5715"/>
                <a:gd name="connsiteX4" fmla="*/ 3252 w 3252"/>
                <a:gd name="connsiteY4" fmla="*/ 3810 h 5715"/>
                <a:gd name="connsiteX5" fmla="*/ 2300 w 3252"/>
                <a:gd name="connsiteY5" fmla="*/ 0 h 5715"/>
                <a:gd name="connsiteX6" fmla="*/ 395 w 3252"/>
                <a:gd name="connsiteY6" fmla="*/ 0 h 5715"/>
                <a:gd name="connsiteX7" fmla="*/ 1347 w 3252"/>
                <a:gd name="connsiteY7" fmla="*/ 953 h 5715"/>
                <a:gd name="connsiteX8" fmla="*/ 395 w 3252"/>
                <a:gd name="connsiteY8" fmla="*/ 381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2" h="5715">
                  <a:moveTo>
                    <a:pt x="395" y="3810"/>
                  </a:moveTo>
                  <a:lnTo>
                    <a:pt x="1347" y="3810"/>
                  </a:lnTo>
                  <a:cubicBezTo>
                    <a:pt x="1347" y="3810"/>
                    <a:pt x="1347" y="4763"/>
                    <a:pt x="1347" y="5715"/>
                  </a:cubicBezTo>
                  <a:cubicBezTo>
                    <a:pt x="2300" y="5715"/>
                    <a:pt x="3252" y="5715"/>
                    <a:pt x="2300" y="3810"/>
                  </a:cubicBezTo>
                  <a:lnTo>
                    <a:pt x="3252" y="3810"/>
                  </a:lnTo>
                  <a:cubicBezTo>
                    <a:pt x="3252" y="2858"/>
                    <a:pt x="2300" y="953"/>
                    <a:pt x="2300" y="0"/>
                  </a:cubicBezTo>
                  <a:lnTo>
                    <a:pt x="395" y="0"/>
                  </a:lnTo>
                  <a:lnTo>
                    <a:pt x="1347" y="953"/>
                  </a:lnTo>
                  <a:cubicBezTo>
                    <a:pt x="395" y="0"/>
                    <a:pt x="-558" y="953"/>
                    <a:pt x="39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4" name="Freeform: Shape 2173">
              <a:extLst>
                <a:ext uri="{FF2B5EF4-FFF2-40B4-BE49-F238E27FC236}">
                  <a16:creationId xmlns:a16="http://schemas.microsoft.com/office/drawing/2014/main" id="{908E0D24-65DD-4787-A003-E4E9643B7B20}"/>
                </a:ext>
              </a:extLst>
            </p:cNvPr>
            <p:cNvSpPr/>
            <p:nvPr/>
          </p:nvSpPr>
          <p:spPr>
            <a:xfrm>
              <a:off x="5629187" y="4656062"/>
              <a:ext cx="714" cy="1137"/>
            </a:xfrm>
            <a:custGeom>
              <a:avLst/>
              <a:gdLst>
                <a:gd name="connsiteX0" fmla="*/ 714 w 714"/>
                <a:gd name="connsiteY0" fmla="*/ 423 h 1137"/>
                <a:gd name="connsiteX1" fmla="*/ 714 w 714"/>
                <a:gd name="connsiteY1" fmla="*/ 423 h 1137"/>
                <a:gd name="connsiteX2" fmla="*/ 714 w 714"/>
                <a:gd name="connsiteY2" fmla="*/ 423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1137">
                  <a:moveTo>
                    <a:pt x="714" y="423"/>
                  </a:moveTo>
                  <a:cubicBezTo>
                    <a:pt x="-238" y="-529"/>
                    <a:pt x="-238" y="423"/>
                    <a:pt x="714" y="423"/>
                  </a:cubicBezTo>
                  <a:cubicBezTo>
                    <a:pt x="-238" y="1376"/>
                    <a:pt x="-238" y="1376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5" name="Freeform: Shape 2174">
              <a:extLst>
                <a:ext uri="{FF2B5EF4-FFF2-40B4-BE49-F238E27FC236}">
                  <a16:creationId xmlns:a16="http://schemas.microsoft.com/office/drawing/2014/main" id="{696262C6-47CD-4089-BFDB-414A40197B34}"/>
                </a:ext>
              </a:extLst>
            </p:cNvPr>
            <p:cNvSpPr/>
            <p:nvPr/>
          </p:nvSpPr>
          <p:spPr>
            <a:xfrm>
              <a:off x="5627043" y="4656090"/>
              <a:ext cx="1905" cy="3252"/>
            </a:xfrm>
            <a:custGeom>
              <a:avLst/>
              <a:gdLst>
                <a:gd name="connsiteX0" fmla="*/ 0 w 1905"/>
                <a:gd name="connsiteY0" fmla="*/ 395 h 3252"/>
                <a:gd name="connsiteX1" fmla="*/ 1905 w 1905"/>
                <a:gd name="connsiteY1" fmla="*/ 3252 h 3252"/>
                <a:gd name="connsiteX2" fmla="*/ 1905 w 1905"/>
                <a:gd name="connsiteY2" fmla="*/ 1347 h 3252"/>
                <a:gd name="connsiteX3" fmla="*/ 0 w 1905"/>
                <a:gd name="connsiteY3" fmla="*/ 395 h 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252">
                  <a:moveTo>
                    <a:pt x="0" y="395"/>
                  </a:moveTo>
                  <a:lnTo>
                    <a:pt x="1905" y="3252"/>
                  </a:lnTo>
                  <a:cubicBezTo>
                    <a:pt x="1905" y="3252"/>
                    <a:pt x="1905" y="2300"/>
                    <a:pt x="1905" y="1347"/>
                  </a:cubicBezTo>
                  <a:cubicBezTo>
                    <a:pt x="953" y="395"/>
                    <a:pt x="953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6" name="Freeform: Shape 2175">
              <a:extLst>
                <a:ext uri="{FF2B5EF4-FFF2-40B4-BE49-F238E27FC236}">
                  <a16:creationId xmlns:a16="http://schemas.microsoft.com/office/drawing/2014/main" id="{CAB6D241-2F58-4853-AF7C-C2EAEB4F7493}"/>
                </a:ext>
              </a:extLst>
            </p:cNvPr>
            <p:cNvSpPr/>
            <p:nvPr/>
          </p:nvSpPr>
          <p:spPr>
            <a:xfrm>
              <a:off x="5610851" y="4693632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cubicBezTo>
                    <a:pt x="952" y="0"/>
                    <a:pt x="0" y="0"/>
                    <a:pt x="0" y="953"/>
                  </a:cubicBezTo>
                  <a:cubicBezTo>
                    <a:pt x="0" y="0"/>
                    <a:pt x="952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7" name="Freeform: Shape 2176">
              <a:extLst>
                <a:ext uri="{FF2B5EF4-FFF2-40B4-BE49-F238E27FC236}">
                  <a16:creationId xmlns:a16="http://schemas.microsoft.com/office/drawing/2014/main" id="{1DBBAE8A-1C90-4A48-895D-F999737FEACB}"/>
                </a:ext>
              </a:extLst>
            </p:cNvPr>
            <p:cNvSpPr/>
            <p:nvPr/>
          </p:nvSpPr>
          <p:spPr>
            <a:xfrm>
              <a:off x="5616566" y="4677440"/>
              <a:ext cx="952" cy="1904"/>
            </a:xfrm>
            <a:custGeom>
              <a:avLst/>
              <a:gdLst>
                <a:gd name="connsiteX0" fmla="*/ 953 w 952"/>
                <a:gd name="connsiteY0" fmla="*/ 0 h 1904"/>
                <a:gd name="connsiteX1" fmla="*/ 0 w 952"/>
                <a:gd name="connsiteY1" fmla="*/ 0 h 1904"/>
                <a:gd name="connsiteX2" fmla="*/ 953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0"/>
                  </a:move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8" name="Freeform: Shape 2177">
              <a:extLst>
                <a:ext uri="{FF2B5EF4-FFF2-40B4-BE49-F238E27FC236}">
                  <a16:creationId xmlns:a16="http://schemas.microsoft.com/office/drawing/2014/main" id="{BEBE5C4E-6DFD-4F0F-9DC5-7B0ACA97877B}"/>
                </a:ext>
              </a:extLst>
            </p:cNvPr>
            <p:cNvSpPr/>
            <p:nvPr/>
          </p:nvSpPr>
          <p:spPr>
            <a:xfrm>
              <a:off x="5685384" y="4507895"/>
              <a:ext cx="714" cy="1905"/>
            </a:xfrm>
            <a:custGeom>
              <a:avLst/>
              <a:gdLst>
                <a:gd name="connsiteX0" fmla="*/ 714 w 714"/>
                <a:gd name="connsiteY0" fmla="*/ 1905 h 1905"/>
                <a:gd name="connsiteX1" fmla="*/ 714 w 714"/>
                <a:gd name="connsiteY1" fmla="*/ 0 h 1905"/>
                <a:gd name="connsiteX2" fmla="*/ 714 w 714"/>
                <a:gd name="connsiteY2" fmla="*/ 1905 h 1905"/>
                <a:gd name="connsiteX3" fmla="*/ 714 w 714"/>
                <a:gd name="connsiteY3" fmla="*/ 1905 h 1905"/>
                <a:gd name="connsiteX4" fmla="*/ 714 w 714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1905">
                  <a:moveTo>
                    <a:pt x="714" y="1905"/>
                  </a:moveTo>
                  <a:lnTo>
                    <a:pt x="714" y="0"/>
                  </a:lnTo>
                  <a:lnTo>
                    <a:pt x="714" y="1905"/>
                  </a:lnTo>
                  <a:cubicBezTo>
                    <a:pt x="-238" y="953"/>
                    <a:pt x="-238" y="953"/>
                    <a:pt x="714" y="1905"/>
                  </a:cubicBezTo>
                  <a:cubicBezTo>
                    <a:pt x="-238" y="953"/>
                    <a:pt x="-238" y="953"/>
                    <a:pt x="714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9" name="Freeform: Shape 2178">
              <a:extLst>
                <a:ext uri="{FF2B5EF4-FFF2-40B4-BE49-F238E27FC236}">
                  <a16:creationId xmlns:a16="http://schemas.microsoft.com/office/drawing/2014/main" id="{20DB1EA8-D667-4F9D-ADD0-AF2A2687DBC4}"/>
                </a:ext>
              </a:extLst>
            </p:cNvPr>
            <p:cNvSpPr/>
            <p:nvPr/>
          </p:nvSpPr>
          <p:spPr>
            <a:xfrm>
              <a:off x="5682818" y="4507048"/>
              <a:ext cx="2328" cy="3704"/>
            </a:xfrm>
            <a:custGeom>
              <a:avLst/>
              <a:gdLst>
                <a:gd name="connsiteX0" fmla="*/ 423 w 2328"/>
                <a:gd name="connsiteY0" fmla="*/ 847 h 3704"/>
                <a:gd name="connsiteX1" fmla="*/ 423 w 2328"/>
                <a:gd name="connsiteY1" fmla="*/ 3704 h 3704"/>
                <a:gd name="connsiteX2" fmla="*/ 2328 w 2328"/>
                <a:gd name="connsiteY2" fmla="*/ 847 h 3704"/>
                <a:gd name="connsiteX3" fmla="*/ 423 w 2328"/>
                <a:gd name="connsiteY3" fmla="*/ 847 h 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3704">
                  <a:moveTo>
                    <a:pt x="423" y="847"/>
                  </a:moveTo>
                  <a:cubicBezTo>
                    <a:pt x="423" y="1799"/>
                    <a:pt x="-529" y="2752"/>
                    <a:pt x="423" y="3704"/>
                  </a:cubicBezTo>
                  <a:cubicBezTo>
                    <a:pt x="423" y="3704"/>
                    <a:pt x="1376" y="1799"/>
                    <a:pt x="2328" y="847"/>
                  </a:cubicBezTo>
                  <a:cubicBezTo>
                    <a:pt x="1376" y="847"/>
                    <a:pt x="423" y="-1058"/>
                    <a:pt x="423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0" name="Freeform: Shape 2179">
              <a:extLst>
                <a:ext uri="{FF2B5EF4-FFF2-40B4-BE49-F238E27FC236}">
                  <a16:creationId xmlns:a16="http://schemas.microsoft.com/office/drawing/2014/main" id="{9E6F8474-8C59-4899-96F3-CBAFE0B0D69D}"/>
                </a:ext>
              </a:extLst>
            </p:cNvPr>
            <p:cNvSpPr/>
            <p:nvPr/>
          </p:nvSpPr>
          <p:spPr>
            <a:xfrm>
              <a:off x="5689909" y="4496465"/>
              <a:ext cx="9525" cy="1904"/>
            </a:xfrm>
            <a:custGeom>
              <a:avLst/>
              <a:gdLst>
                <a:gd name="connsiteX0" fmla="*/ 0 w 9525"/>
                <a:gd name="connsiteY0" fmla="*/ 1905 h 1904"/>
                <a:gd name="connsiteX1" fmla="*/ 0 w 9525"/>
                <a:gd name="connsiteY1" fmla="*/ 1905 h 1904"/>
                <a:gd name="connsiteX2" fmla="*/ 0 w 952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1905"/>
                  </a:moveTo>
                  <a:lnTo>
                    <a:pt x="0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1" name="Freeform: Shape 2180">
              <a:extLst>
                <a:ext uri="{FF2B5EF4-FFF2-40B4-BE49-F238E27FC236}">
                  <a16:creationId xmlns:a16="http://schemas.microsoft.com/office/drawing/2014/main" id="{EE8F3170-9545-44CD-8D2D-9E557EFBA5FD}"/>
                </a:ext>
              </a:extLst>
            </p:cNvPr>
            <p:cNvSpPr/>
            <p:nvPr/>
          </p:nvSpPr>
          <p:spPr>
            <a:xfrm>
              <a:off x="5623234" y="4659343"/>
              <a:ext cx="714" cy="952"/>
            </a:xfrm>
            <a:custGeom>
              <a:avLst/>
              <a:gdLst>
                <a:gd name="connsiteX0" fmla="*/ 0 w 714"/>
                <a:gd name="connsiteY0" fmla="*/ 0 h 952"/>
                <a:gd name="connsiteX1" fmla="*/ 0 w 714"/>
                <a:gd name="connsiteY1" fmla="*/ 952 h 952"/>
                <a:gd name="connsiteX2" fmla="*/ 0 w 714"/>
                <a:gd name="connsiteY2" fmla="*/ 0 h 952"/>
                <a:gd name="connsiteX3" fmla="*/ 0 w 71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">
                  <a:moveTo>
                    <a:pt x="0" y="0"/>
                  </a:moveTo>
                  <a:lnTo>
                    <a:pt x="0" y="952"/>
                  </a:lnTo>
                  <a:lnTo>
                    <a:pt x="0" y="0"/>
                  </a:ln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2" name="Freeform: Shape 2181">
              <a:extLst>
                <a:ext uri="{FF2B5EF4-FFF2-40B4-BE49-F238E27FC236}">
                  <a16:creationId xmlns:a16="http://schemas.microsoft.com/office/drawing/2014/main" id="{697140CD-6FCC-47FC-8CA4-EBE68548A178}"/>
                </a:ext>
              </a:extLst>
            </p:cNvPr>
            <p:cNvSpPr/>
            <p:nvPr/>
          </p:nvSpPr>
          <p:spPr>
            <a:xfrm>
              <a:off x="5654666" y="4579332"/>
              <a:ext cx="952" cy="2857"/>
            </a:xfrm>
            <a:custGeom>
              <a:avLst/>
              <a:gdLst>
                <a:gd name="connsiteX0" fmla="*/ 953 w 952"/>
                <a:gd name="connsiteY0" fmla="*/ 2858 h 2857"/>
                <a:gd name="connsiteX1" fmla="*/ 0 w 952"/>
                <a:gd name="connsiteY1" fmla="*/ 0 h 2857"/>
                <a:gd name="connsiteX2" fmla="*/ 0 w 952"/>
                <a:gd name="connsiteY2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2858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3" name="Freeform: Shape 2182">
              <a:extLst>
                <a:ext uri="{FF2B5EF4-FFF2-40B4-BE49-F238E27FC236}">
                  <a16:creationId xmlns:a16="http://schemas.microsoft.com/office/drawing/2014/main" id="{A88234F1-043F-4C8F-ADE7-9CE4F5E4E959}"/>
                </a:ext>
              </a:extLst>
            </p:cNvPr>
            <p:cNvSpPr/>
            <p:nvPr/>
          </p:nvSpPr>
          <p:spPr>
            <a:xfrm>
              <a:off x="5621328" y="4646007"/>
              <a:ext cx="5715" cy="8572"/>
            </a:xfrm>
            <a:custGeom>
              <a:avLst/>
              <a:gdLst>
                <a:gd name="connsiteX0" fmla="*/ 953 w 5715"/>
                <a:gd name="connsiteY0" fmla="*/ 953 h 8572"/>
                <a:gd name="connsiteX1" fmla="*/ 1905 w 5715"/>
                <a:gd name="connsiteY1" fmla="*/ 1905 h 8572"/>
                <a:gd name="connsiteX2" fmla="*/ 0 w 5715"/>
                <a:gd name="connsiteY2" fmla="*/ 3810 h 8572"/>
                <a:gd name="connsiteX3" fmla="*/ 953 w 5715"/>
                <a:gd name="connsiteY3" fmla="*/ 5715 h 8572"/>
                <a:gd name="connsiteX4" fmla="*/ 0 w 5715"/>
                <a:gd name="connsiteY4" fmla="*/ 5715 h 8572"/>
                <a:gd name="connsiteX5" fmla="*/ 3810 w 5715"/>
                <a:gd name="connsiteY5" fmla="*/ 8573 h 8572"/>
                <a:gd name="connsiteX6" fmla="*/ 5715 w 5715"/>
                <a:gd name="connsiteY6" fmla="*/ 3810 h 8572"/>
                <a:gd name="connsiteX7" fmla="*/ 3810 w 5715"/>
                <a:gd name="connsiteY7" fmla="*/ 0 h 8572"/>
                <a:gd name="connsiteX8" fmla="*/ 953 w 5715"/>
                <a:gd name="connsiteY8" fmla="*/ 95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" h="8572">
                  <a:moveTo>
                    <a:pt x="953" y="953"/>
                  </a:moveTo>
                  <a:cubicBezTo>
                    <a:pt x="0" y="953"/>
                    <a:pt x="1905" y="1905"/>
                    <a:pt x="1905" y="1905"/>
                  </a:cubicBezTo>
                  <a:cubicBezTo>
                    <a:pt x="1905" y="2858"/>
                    <a:pt x="953" y="4763"/>
                    <a:pt x="0" y="3810"/>
                  </a:cubicBezTo>
                  <a:lnTo>
                    <a:pt x="953" y="5715"/>
                  </a:lnTo>
                  <a:lnTo>
                    <a:pt x="0" y="5715"/>
                  </a:lnTo>
                  <a:cubicBezTo>
                    <a:pt x="953" y="10478"/>
                    <a:pt x="2858" y="4763"/>
                    <a:pt x="3810" y="8573"/>
                  </a:cubicBezTo>
                  <a:cubicBezTo>
                    <a:pt x="4763" y="6668"/>
                    <a:pt x="5715" y="6668"/>
                    <a:pt x="5715" y="3810"/>
                  </a:cubicBezTo>
                  <a:cubicBezTo>
                    <a:pt x="5715" y="0"/>
                    <a:pt x="3810" y="2858"/>
                    <a:pt x="3810" y="0"/>
                  </a:cubicBezTo>
                  <a:cubicBezTo>
                    <a:pt x="2858" y="0"/>
                    <a:pt x="1905" y="2858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4" name="Freeform: Shape 2183">
              <a:extLst>
                <a:ext uri="{FF2B5EF4-FFF2-40B4-BE49-F238E27FC236}">
                  <a16:creationId xmlns:a16="http://schemas.microsoft.com/office/drawing/2014/main" id="{F0AB8C6A-D35D-431B-AB87-921732997B8B}"/>
                </a:ext>
              </a:extLst>
            </p:cNvPr>
            <p:cNvSpPr/>
            <p:nvPr/>
          </p:nvSpPr>
          <p:spPr>
            <a:xfrm>
              <a:off x="5622281" y="4656225"/>
              <a:ext cx="952" cy="3117"/>
            </a:xfrm>
            <a:custGeom>
              <a:avLst/>
              <a:gdLst>
                <a:gd name="connsiteX0" fmla="*/ 953 w 952"/>
                <a:gd name="connsiteY0" fmla="*/ 260 h 3117"/>
                <a:gd name="connsiteX1" fmla="*/ 0 w 952"/>
                <a:gd name="connsiteY1" fmla="*/ 2165 h 3117"/>
                <a:gd name="connsiteX2" fmla="*/ 953 w 952"/>
                <a:gd name="connsiteY2" fmla="*/ 3117 h 3117"/>
                <a:gd name="connsiteX3" fmla="*/ 953 w 952"/>
                <a:gd name="connsiteY3" fmla="*/ 260 h 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117">
                  <a:moveTo>
                    <a:pt x="953" y="260"/>
                  </a:moveTo>
                  <a:cubicBezTo>
                    <a:pt x="0" y="-693"/>
                    <a:pt x="953" y="1212"/>
                    <a:pt x="0" y="2165"/>
                  </a:cubicBezTo>
                  <a:lnTo>
                    <a:pt x="953" y="3117"/>
                  </a:lnTo>
                  <a:cubicBezTo>
                    <a:pt x="953" y="2165"/>
                    <a:pt x="953" y="1212"/>
                    <a:pt x="953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5" name="Freeform: Shape 2184">
              <a:extLst>
                <a:ext uri="{FF2B5EF4-FFF2-40B4-BE49-F238E27FC236}">
                  <a16:creationId xmlns:a16="http://schemas.microsoft.com/office/drawing/2014/main" id="{B5B56CF0-437E-4732-9CAA-449B0BCB3E2F}"/>
                </a:ext>
              </a:extLst>
            </p:cNvPr>
            <p:cNvSpPr/>
            <p:nvPr/>
          </p:nvSpPr>
          <p:spPr>
            <a:xfrm>
              <a:off x="5680384" y="4515092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lnTo>
                    <a:pt x="0" y="423"/>
                  </a:ln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6" name="Freeform: Shape 2185">
              <a:extLst>
                <a:ext uri="{FF2B5EF4-FFF2-40B4-BE49-F238E27FC236}">
                  <a16:creationId xmlns:a16="http://schemas.microsoft.com/office/drawing/2014/main" id="{83DA35F0-A48E-40E9-8536-9255D3160C0E}"/>
                </a:ext>
              </a:extLst>
            </p:cNvPr>
            <p:cNvSpPr/>
            <p:nvPr/>
          </p:nvSpPr>
          <p:spPr>
            <a:xfrm>
              <a:off x="5680384" y="451551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7" name="Freeform: Shape 2186">
              <a:extLst>
                <a:ext uri="{FF2B5EF4-FFF2-40B4-BE49-F238E27FC236}">
                  <a16:creationId xmlns:a16="http://schemas.microsoft.com/office/drawing/2014/main" id="{D09500A8-0436-4EA2-8C67-2CF7B31BEDE2}"/>
                </a:ext>
              </a:extLst>
            </p:cNvPr>
            <p:cNvSpPr/>
            <p:nvPr/>
          </p:nvSpPr>
          <p:spPr>
            <a:xfrm>
              <a:off x="5618471" y="4661247"/>
              <a:ext cx="1905" cy="3809"/>
            </a:xfrm>
            <a:custGeom>
              <a:avLst/>
              <a:gdLst>
                <a:gd name="connsiteX0" fmla="*/ 1905 w 1905"/>
                <a:gd name="connsiteY0" fmla="*/ 3810 h 3809"/>
                <a:gd name="connsiteX1" fmla="*/ 0 w 1905"/>
                <a:gd name="connsiteY1" fmla="*/ 0 h 3809"/>
                <a:gd name="connsiteX2" fmla="*/ 1905 w 1905"/>
                <a:gd name="connsiteY2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809">
                  <a:moveTo>
                    <a:pt x="1905" y="3810"/>
                  </a:moveTo>
                  <a:cubicBezTo>
                    <a:pt x="1905" y="953"/>
                    <a:pt x="1905" y="953"/>
                    <a:pt x="0" y="0"/>
                  </a:cubicBezTo>
                  <a:cubicBezTo>
                    <a:pt x="953" y="1905"/>
                    <a:pt x="0" y="1905"/>
                    <a:pt x="19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8" name="Freeform: Shape 2187">
              <a:extLst>
                <a:ext uri="{FF2B5EF4-FFF2-40B4-BE49-F238E27FC236}">
                  <a16:creationId xmlns:a16="http://schemas.microsoft.com/office/drawing/2014/main" id="{4A8CD0D3-74F3-4504-B324-D21EDE1B3BDB}"/>
                </a:ext>
              </a:extLst>
            </p:cNvPr>
            <p:cNvSpPr/>
            <p:nvPr/>
          </p:nvSpPr>
          <p:spPr>
            <a:xfrm>
              <a:off x="5680913" y="4509540"/>
              <a:ext cx="1375" cy="2164"/>
            </a:xfrm>
            <a:custGeom>
              <a:avLst/>
              <a:gdLst>
                <a:gd name="connsiteX0" fmla="*/ 1376 w 1375"/>
                <a:gd name="connsiteY0" fmla="*/ 1212 h 2164"/>
                <a:gd name="connsiteX1" fmla="*/ 423 w 1375"/>
                <a:gd name="connsiteY1" fmla="*/ 260 h 2164"/>
                <a:gd name="connsiteX2" fmla="*/ 423 w 1375"/>
                <a:gd name="connsiteY2" fmla="*/ 2165 h 2164"/>
                <a:gd name="connsiteX3" fmla="*/ 1376 w 1375"/>
                <a:gd name="connsiteY3" fmla="*/ 1212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164">
                  <a:moveTo>
                    <a:pt x="1376" y="1212"/>
                  </a:moveTo>
                  <a:lnTo>
                    <a:pt x="423" y="260"/>
                  </a:lnTo>
                  <a:cubicBezTo>
                    <a:pt x="423" y="-693"/>
                    <a:pt x="-529" y="1212"/>
                    <a:pt x="423" y="2165"/>
                  </a:cubicBezTo>
                  <a:lnTo>
                    <a:pt x="1376" y="12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9" name="Freeform: Shape 2188">
              <a:extLst>
                <a:ext uri="{FF2B5EF4-FFF2-40B4-BE49-F238E27FC236}">
                  <a16:creationId xmlns:a16="http://schemas.microsoft.com/office/drawing/2014/main" id="{9F2763C3-9222-4F99-BB15-0673251463B3}"/>
                </a:ext>
              </a:extLst>
            </p:cNvPr>
            <p:cNvSpPr/>
            <p:nvPr/>
          </p:nvSpPr>
          <p:spPr>
            <a:xfrm>
              <a:off x="5654666" y="4570760"/>
              <a:ext cx="1905" cy="952"/>
            </a:xfrm>
            <a:custGeom>
              <a:avLst/>
              <a:gdLst>
                <a:gd name="connsiteX0" fmla="*/ 953 w 1905"/>
                <a:gd name="connsiteY0" fmla="*/ 953 h 952"/>
                <a:gd name="connsiteX1" fmla="*/ 1905 w 1905"/>
                <a:gd name="connsiteY1" fmla="*/ 953 h 952"/>
                <a:gd name="connsiteX2" fmla="*/ 0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953" y="953"/>
                  </a:moveTo>
                  <a:lnTo>
                    <a:pt x="1905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0" name="Freeform: Shape 2189">
              <a:extLst>
                <a:ext uri="{FF2B5EF4-FFF2-40B4-BE49-F238E27FC236}">
                  <a16:creationId xmlns:a16="http://schemas.microsoft.com/office/drawing/2014/main" id="{223D6447-FA55-4B70-BD0D-5D98245F1F74}"/>
                </a:ext>
              </a:extLst>
            </p:cNvPr>
            <p:cNvSpPr/>
            <p:nvPr/>
          </p:nvSpPr>
          <p:spPr>
            <a:xfrm>
              <a:off x="5644189" y="4593620"/>
              <a:ext cx="1904" cy="3810"/>
            </a:xfrm>
            <a:custGeom>
              <a:avLst/>
              <a:gdLst>
                <a:gd name="connsiteX0" fmla="*/ 1905 w 1904"/>
                <a:gd name="connsiteY0" fmla="*/ 3810 h 3810"/>
                <a:gd name="connsiteX1" fmla="*/ 952 w 1904"/>
                <a:gd name="connsiteY1" fmla="*/ 0 h 3810"/>
                <a:gd name="connsiteX2" fmla="*/ 0 w 1904"/>
                <a:gd name="connsiteY2" fmla="*/ 2858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3810">
                  <a:moveTo>
                    <a:pt x="1905" y="3810"/>
                  </a:moveTo>
                  <a:lnTo>
                    <a:pt x="952" y="0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1" name="Freeform: Shape 2190">
              <a:extLst>
                <a:ext uri="{FF2B5EF4-FFF2-40B4-BE49-F238E27FC236}">
                  <a16:creationId xmlns:a16="http://schemas.microsoft.com/office/drawing/2014/main" id="{882E15F8-DE47-480A-9443-5DE45F31FC48}"/>
                </a:ext>
              </a:extLst>
            </p:cNvPr>
            <p:cNvSpPr/>
            <p:nvPr/>
          </p:nvSpPr>
          <p:spPr>
            <a:xfrm>
              <a:off x="5673321" y="4521230"/>
              <a:ext cx="1613" cy="2857"/>
            </a:xfrm>
            <a:custGeom>
              <a:avLst/>
              <a:gdLst>
                <a:gd name="connsiteX0" fmla="*/ 395 w 1613"/>
                <a:gd name="connsiteY0" fmla="*/ 0 h 2857"/>
                <a:gd name="connsiteX1" fmla="*/ 1347 w 1613"/>
                <a:gd name="connsiteY1" fmla="*/ 2857 h 2857"/>
                <a:gd name="connsiteX2" fmla="*/ 395 w 1613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3" h="2857">
                  <a:moveTo>
                    <a:pt x="395" y="0"/>
                  </a:moveTo>
                  <a:cubicBezTo>
                    <a:pt x="-558" y="0"/>
                    <a:pt x="395" y="1905"/>
                    <a:pt x="1347" y="2857"/>
                  </a:cubicBezTo>
                  <a:cubicBezTo>
                    <a:pt x="2300" y="1905"/>
                    <a:pt x="395" y="952"/>
                    <a:pt x="3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2" name="Freeform: Shape 2191">
              <a:extLst>
                <a:ext uri="{FF2B5EF4-FFF2-40B4-BE49-F238E27FC236}">
                  <a16:creationId xmlns:a16="http://schemas.microsoft.com/office/drawing/2014/main" id="{83687356-5247-47B0-8837-35EDAD0C126A}"/>
                </a:ext>
              </a:extLst>
            </p:cNvPr>
            <p:cNvSpPr/>
            <p:nvPr/>
          </p:nvSpPr>
          <p:spPr>
            <a:xfrm>
              <a:off x="5645141" y="4590763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0 h 952"/>
                <a:gd name="connsiteX2" fmla="*/ 953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0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3" name="Freeform: Shape 2192">
              <a:extLst>
                <a:ext uri="{FF2B5EF4-FFF2-40B4-BE49-F238E27FC236}">
                  <a16:creationId xmlns:a16="http://schemas.microsoft.com/office/drawing/2014/main" id="{328E7735-77C5-4878-B40F-C48CDD090D71}"/>
                </a:ext>
              </a:extLst>
            </p:cNvPr>
            <p:cNvSpPr/>
            <p:nvPr/>
          </p:nvSpPr>
          <p:spPr>
            <a:xfrm>
              <a:off x="5659428" y="4550757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1905 w 1905"/>
                <a:gd name="connsiteY1" fmla="*/ 1905 h 1905"/>
                <a:gd name="connsiteX2" fmla="*/ 0 w 1905"/>
                <a:gd name="connsiteY2" fmla="*/ 0 h 1905"/>
                <a:gd name="connsiteX3" fmla="*/ 0 w 190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cubicBezTo>
                    <a:pt x="0" y="1905"/>
                    <a:pt x="953" y="1905"/>
                    <a:pt x="1905" y="1905"/>
                  </a:cubicBezTo>
                  <a:cubicBezTo>
                    <a:pt x="953" y="953"/>
                    <a:pt x="953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4" name="Freeform: Shape 2193">
              <a:extLst>
                <a:ext uri="{FF2B5EF4-FFF2-40B4-BE49-F238E27FC236}">
                  <a16:creationId xmlns:a16="http://schemas.microsoft.com/office/drawing/2014/main" id="{0A6D40E1-E748-4C17-A137-616BF1DFE140}"/>
                </a:ext>
              </a:extLst>
            </p:cNvPr>
            <p:cNvSpPr/>
            <p:nvPr/>
          </p:nvSpPr>
          <p:spPr>
            <a:xfrm>
              <a:off x="5635616" y="4610765"/>
              <a:ext cx="423" cy="952"/>
            </a:xfrm>
            <a:custGeom>
              <a:avLst/>
              <a:gdLst>
                <a:gd name="connsiteX0" fmla="*/ 0 w 423"/>
                <a:gd name="connsiteY0" fmla="*/ 0 h 952"/>
                <a:gd name="connsiteX1" fmla="*/ 0 w 423"/>
                <a:gd name="connsiteY1" fmla="*/ 0 h 952"/>
                <a:gd name="connsiteX2" fmla="*/ 0 w 423"/>
                <a:gd name="connsiteY2" fmla="*/ 953 h 952"/>
                <a:gd name="connsiteX3" fmla="*/ 0 w 423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">
                  <a:moveTo>
                    <a:pt x="0" y="0"/>
                  </a:moveTo>
                  <a:lnTo>
                    <a:pt x="0" y="0"/>
                  </a:lnTo>
                  <a:lnTo>
                    <a:pt x="0" y="953"/>
                  </a:lnTo>
                  <a:cubicBezTo>
                    <a:pt x="953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5" name="Freeform: Shape 2194">
              <a:extLst>
                <a:ext uri="{FF2B5EF4-FFF2-40B4-BE49-F238E27FC236}">
                  <a16:creationId xmlns:a16="http://schemas.microsoft.com/office/drawing/2014/main" id="{7F8CF558-ED9A-4869-8EFA-0886996B6D53}"/>
                </a:ext>
              </a:extLst>
            </p:cNvPr>
            <p:cNvSpPr/>
            <p:nvPr/>
          </p:nvSpPr>
          <p:spPr>
            <a:xfrm>
              <a:off x="5618709" y="4648865"/>
              <a:ext cx="714" cy="2857"/>
            </a:xfrm>
            <a:custGeom>
              <a:avLst/>
              <a:gdLst>
                <a:gd name="connsiteX0" fmla="*/ 714 w 714"/>
                <a:gd name="connsiteY0" fmla="*/ 0 h 2857"/>
                <a:gd name="connsiteX1" fmla="*/ 714 w 714"/>
                <a:gd name="connsiteY1" fmla="*/ 2857 h 2857"/>
                <a:gd name="connsiteX2" fmla="*/ 714 w 714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2857">
                  <a:moveTo>
                    <a:pt x="714" y="0"/>
                  </a:moveTo>
                  <a:cubicBezTo>
                    <a:pt x="-238" y="953"/>
                    <a:pt x="-238" y="1905"/>
                    <a:pt x="714" y="2857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6" name="Freeform: Shape 2195">
              <a:extLst>
                <a:ext uri="{FF2B5EF4-FFF2-40B4-BE49-F238E27FC236}">
                  <a16:creationId xmlns:a16="http://schemas.microsoft.com/office/drawing/2014/main" id="{B1F961A0-2872-4650-85C2-9B2FFE63AFCC}"/>
                </a:ext>
              </a:extLst>
            </p:cNvPr>
            <p:cNvSpPr/>
            <p:nvPr/>
          </p:nvSpPr>
          <p:spPr>
            <a:xfrm>
              <a:off x="5640378" y="4597430"/>
              <a:ext cx="423" cy="1904"/>
            </a:xfrm>
            <a:custGeom>
              <a:avLst/>
              <a:gdLst>
                <a:gd name="connsiteX0" fmla="*/ 0 w 423"/>
                <a:gd name="connsiteY0" fmla="*/ 0 h 1904"/>
                <a:gd name="connsiteX1" fmla="*/ 0 w 423"/>
                <a:gd name="connsiteY1" fmla="*/ 0 h 1904"/>
                <a:gd name="connsiteX2" fmla="*/ 0 w 423"/>
                <a:gd name="connsiteY2" fmla="*/ 0 h 1904"/>
                <a:gd name="connsiteX3" fmla="*/ 0 w 423"/>
                <a:gd name="connsiteY3" fmla="*/ 1905 h 1904"/>
                <a:gd name="connsiteX4" fmla="*/ 0 w 423"/>
                <a:gd name="connsiteY4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1904">
                  <a:moveTo>
                    <a:pt x="0" y="0"/>
                  </a:moveTo>
                  <a:lnTo>
                    <a:pt x="0" y="0"/>
                  </a:lnTo>
                  <a:cubicBezTo>
                    <a:pt x="0" y="952"/>
                    <a:pt x="0" y="0"/>
                    <a:pt x="0" y="0"/>
                  </a:cubicBezTo>
                  <a:lnTo>
                    <a:pt x="0" y="1905"/>
                  </a:lnTo>
                  <a:cubicBezTo>
                    <a:pt x="953" y="1905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7" name="Freeform: Shape 2196">
              <a:extLst>
                <a:ext uri="{FF2B5EF4-FFF2-40B4-BE49-F238E27FC236}">
                  <a16:creationId xmlns:a16="http://schemas.microsoft.com/office/drawing/2014/main" id="{3AEBD66C-65CA-4FF2-AF82-628B4A6F51DA}"/>
                </a:ext>
              </a:extLst>
            </p:cNvPr>
            <p:cNvSpPr/>
            <p:nvPr/>
          </p:nvSpPr>
          <p:spPr>
            <a:xfrm>
              <a:off x="5696576" y="4450745"/>
              <a:ext cx="2857" cy="1905"/>
            </a:xfrm>
            <a:custGeom>
              <a:avLst/>
              <a:gdLst>
                <a:gd name="connsiteX0" fmla="*/ 0 w 2857"/>
                <a:gd name="connsiteY0" fmla="*/ 1905 h 1905"/>
                <a:gd name="connsiteX1" fmla="*/ 2857 w 2857"/>
                <a:gd name="connsiteY1" fmla="*/ 953 h 1905"/>
                <a:gd name="connsiteX2" fmla="*/ 0 w 2857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0" y="1905"/>
                  </a:moveTo>
                  <a:lnTo>
                    <a:pt x="2857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8" name="Freeform: Shape 2197">
              <a:extLst>
                <a:ext uri="{FF2B5EF4-FFF2-40B4-BE49-F238E27FC236}">
                  <a16:creationId xmlns:a16="http://schemas.microsoft.com/office/drawing/2014/main" id="{16ED250F-99D9-4AEF-9612-7722CB495C07}"/>
                </a:ext>
              </a:extLst>
            </p:cNvPr>
            <p:cNvSpPr/>
            <p:nvPr/>
          </p:nvSpPr>
          <p:spPr>
            <a:xfrm>
              <a:off x="5635616" y="4594572"/>
              <a:ext cx="3810" cy="7620"/>
            </a:xfrm>
            <a:custGeom>
              <a:avLst/>
              <a:gdLst>
                <a:gd name="connsiteX0" fmla="*/ 953 w 3810"/>
                <a:gd name="connsiteY0" fmla="*/ 7620 h 7620"/>
                <a:gd name="connsiteX1" fmla="*/ 3810 w 3810"/>
                <a:gd name="connsiteY1" fmla="*/ 3810 h 7620"/>
                <a:gd name="connsiteX2" fmla="*/ 2858 w 3810"/>
                <a:gd name="connsiteY2" fmla="*/ 5715 h 7620"/>
                <a:gd name="connsiteX3" fmla="*/ 3810 w 3810"/>
                <a:gd name="connsiteY3" fmla="*/ 5715 h 7620"/>
                <a:gd name="connsiteX4" fmla="*/ 953 w 3810"/>
                <a:gd name="connsiteY4" fmla="*/ 953 h 7620"/>
                <a:gd name="connsiteX5" fmla="*/ 0 w 3810"/>
                <a:gd name="connsiteY5" fmla="*/ 0 h 7620"/>
                <a:gd name="connsiteX6" fmla="*/ 953 w 3810"/>
                <a:gd name="connsiteY6" fmla="*/ 2858 h 7620"/>
                <a:gd name="connsiteX7" fmla="*/ 0 w 3810"/>
                <a:gd name="connsiteY7" fmla="*/ 4763 h 7620"/>
                <a:gd name="connsiteX8" fmla="*/ 953 w 3810"/>
                <a:gd name="connsiteY8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" h="7620">
                  <a:moveTo>
                    <a:pt x="953" y="7620"/>
                  </a:moveTo>
                  <a:cubicBezTo>
                    <a:pt x="0" y="2858"/>
                    <a:pt x="2858" y="5715"/>
                    <a:pt x="3810" y="3810"/>
                  </a:cubicBezTo>
                  <a:cubicBezTo>
                    <a:pt x="3810" y="4763"/>
                    <a:pt x="3810" y="4763"/>
                    <a:pt x="2858" y="5715"/>
                  </a:cubicBezTo>
                  <a:lnTo>
                    <a:pt x="3810" y="5715"/>
                  </a:lnTo>
                  <a:cubicBezTo>
                    <a:pt x="3810" y="3810"/>
                    <a:pt x="953" y="2858"/>
                    <a:pt x="953" y="953"/>
                  </a:cubicBezTo>
                  <a:lnTo>
                    <a:pt x="0" y="0"/>
                  </a:lnTo>
                  <a:cubicBezTo>
                    <a:pt x="953" y="0"/>
                    <a:pt x="0" y="2858"/>
                    <a:pt x="953" y="2858"/>
                  </a:cubicBezTo>
                  <a:cubicBezTo>
                    <a:pt x="-952" y="1905"/>
                    <a:pt x="953" y="5715"/>
                    <a:pt x="0" y="4763"/>
                  </a:cubicBezTo>
                  <a:lnTo>
                    <a:pt x="953" y="76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9" name="Freeform: Shape 2198">
              <a:extLst>
                <a:ext uri="{FF2B5EF4-FFF2-40B4-BE49-F238E27FC236}">
                  <a16:creationId xmlns:a16="http://schemas.microsoft.com/office/drawing/2014/main" id="{DC181245-6CDE-4B65-A62A-3FF6CC988841}"/>
                </a:ext>
              </a:extLst>
            </p:cNvPr>
            <p:cNvSpPr/>
            <p:nvPr/>
          </p:nvSpPr>
          <p:spPr>
            <a:xfrm>
              <a:off x="5648951" y="4570760"/>
              <a:ext cx="1904" cy="1905"/>
            </a:xfrm>
            <a:custGeom>
              <a:avLst/>
              <a:gdLst>
                <a:gd name="connsiteX0" fmla="*/ 0 w 1904"/>
                <a:gd name="connsiteY0" fmla="*/ 953 h 1905"/>
                <a:gd name="connsiteX1" fmla="*/ 1905 w 1904"/>
                <a:gd name="connsiteY1" fmla="*/ 1905 h 1905"/>
                <a:gd name="connsiteX2" fmla="*/ 952 w 1904"/>
                <a:gd name="connsiteY2" fmla="*/ 0 h 1905"/>
                <a:gd name="connsiteX3" fmla="*/ 0 w 1904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905">
                  <a:moveTo>
                    <a:pt x="0" y="953"/>
                  </a:moveTo>
                  <a:lnTo>
                    <a:pt x="1905" y="1905"/>
                  </a:lnTo>
                  <a:lnTo>
                    <a:pt x="952" y="0"/>
                  </a:lnTo>
                  <a:cubicBezTo>
                    <a:pt x="952" y="0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0" name="Freeform: Shape 2199">
              <a:extLst>
                <a:ext uri="{FF2B5EF4-FFF2-40B4-BE49-F238E27FC236}">
                  <a16:creationId xmlns:a16="http://schemas.microsoft.com/office/drawing/2014/main" id="{CA91E65F-EDC7-4671-89EA-20D94CF64547}"/>
                </a:ext>
              </a:extLst>
            </p:cNvPr>
            <p:cNvSpPr/>
            <p:nvPr/>
          </p:nvSpPr>
          <p:spPr>
            <a:xfrm>
              <a:off x="5614661" y="4648598"/>
              <a:ext cx="2857" cy="1841"/>
            </a:xfrm>
            <a:custGeom>
              <a:avLst/>
              <a:gdLst>
                <a:gd name="connsiteX0" fmla="*/ 2857 w 2857"/>
                <a:gd name="connsiteY0" fmla="*/ 267 h 1841"/>
                <a:gd name="connsiteX1" fmla="*/ 0 w 2857"/>
                <a:gd name="connsiteY1" fmla="*/ 1219 h 1841"/>
                <a:gd name="connsiteX2" fmla="*/ 2857 w 2857"/>
                <a:gd name="connsiteY2" fmla="*/ 267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841">
                  <a:moveTo>
                    <a:pt x="2857" y="267"/>
                  </a:moveTo>
                  <a:cubicBezTo>
                    <a:pt x="1905" y="-686"/>
                    <a:pt x="953" y="1219"/>
                    <a:pt x="0" y="1219"/>
                  </a:cubicBezTo>
                  <a:cubicBezTo>
                    <a:pt x="953" y="1219"/>
                    <a:pt x="2857" y="3124"/>
                    <a:pt x="2857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1" name="Freeform: Shape 2200">
              <a:extLst>
                <a:ext uri="{FF2B5EF4-FFF2-40B4-BE49-F238E27FC236}">
                  <a16:creationId xmlns:a16="http://schemas.microsoft.com/office/drawing/2014/main" id="{2E0F9B3A-74FD-4851-BAFB-CCC7A61B2AE1}"/>
                </a:ext>
              </a:extLst>
            </p:cNvPr>
            <p:cNvSpPr/>
            <p:nvPr/>
          </p:nvSpPr>
          <p:spPr>
            <a:xfrm>
              <a:off x="5651809" y="4553615"/>
              <a:ext cx="4004" cy="3809"/>
            </a:xfrm>
            <a:custGeom>
              <a:avLst/>
              <a:gdLst>
                <a:gd name="connsiteX0" fmla="*/ 0 w 4004"/>
                <a:gd name="connsiteY0" fmla="*/ 0 h 3809"/>
                <a:gd name="connsiteX1" fmla="*/ 0 w 4004"/>
                <a:gd name="connsiteY1" fmla="*/ 3810 h 3809"/>
                <a:gd name="connsiteX2" fmla="*/ 1905 w 4004"/>
                <a:gd name="connsiteY2" fmla="*/ 3810 h 3809"/>
                <a:gd name="connsiteX3" fmla="*/ 3810 w 4004"/>
                <a:gd name="connsiteY3" fmla="*/ 953 h 3809"/>
                <a:gd name="connsiteX4" fmla="*/ 0 w 4004"/>
                <a:gd name="connsiteY4" fmla="*/ 0 h 3809"/>
                <a:gd name="connsiteX5" fmla="*/ 953 w 4004"/>
                <a:gd name="connsiteY5" fmla="*/ 0 h 3809"/>
                <a:gd name="connsiteX6" fmla="*/ 0 w 4004"/>
                <a:gd name="connsiteY6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" h="3809">
                  <a:moveTo>
                    <a:pt x="0" y="0"/>
                  </a:moveTo>
                  <a:lnTo>
                    <a:pt x="0" y="3810"/>
                  </a:lnTo>
                  <a:cubicBezTo>
                    <a:pt x="953" y="3810"/>
                    <a:pt x="1905" y="2857"/>
                    <a:pt x="1905" y="3810"/>
                  </a:cubicBezTo>
                  <a:cubicBezTo>
                    <a:pt x="1905" y="953"/>
                    <a:pt x="4763" y="4763"/>
                    <a:pt x="3810" y="953"/>
                  </a:cubicBezTo>
                  <a:lnTo>
                    <a:pt x="0" y="0"/>
                  </a:lnTo>
                  <a:cubicBezTo>
                    <a:pt x="953" y="0"/>
                    <a:pt x="953" y="0"/>
                    <a:pt x="953" y="0"/>
                  </a:cubicBezTo>
                  <a:cubicBezTo>
                    <a:pt x="953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2" name="Freeform: Shape 2201">
              <a:extLst>
                <a:ext uri="{FF2B5EF4-FFF2-40B4-BE49-F238E27FC236}">
                  <a16:creationId xmlns:a16="http://schemas.microsoft.com/office/drawing/2014/main" id="{BDF06AF1-E008-4972-B185-BA0D969EE670}"/>
                </a:ext>
              </a:extLst>
            </p:cNvPr>
            <p:cNvSpPr/>
            <p:nvPr/>
          </p:nvSpPr>
          <p:spPr>
            <a:xfrm>
              <a:off x="5627043" y="4609660"/>
              <a:ext cx="5715" cy="2431"/>
            </a:xfrm>
            <a:custGeom>
              <a:avLst/>
              <a:gdLst>
                <a:gd name="connsiteX0" fmla="*/ 5715 w 5715"/>
                <a:gd name="connsiteY0" fmla="*/ 2058 h 2431"/>
                <a:gd name="connsiteX1" fmla="*/ 0 w 5715"/>
                <a:gd name="connsiteY1" fmla="*/ 152 h 2431"/>
                <a:gd name="connsiteX2" fmla="*/ 5715 w 5715"/>
                <a:gd name="connsiteY2" fmla="*/ 2058 h 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" h="2431">
                  <a:moveTo>
                    <a:pt x="5715" y="2058"/>
                  </a:moveTo>
                  <a:cubicBezTo>
                    <a:pt x="4763" y="-800"/>
                    <a:pt x="1905" y="152"/>
                    <a:pt x="0" y="152"/>
                  </a:cubicBezTo>
                  <a:cubicBezTo>
                    <a:pt x="953" y="2058"/>
                    <a:pt x="3810" y="3010"/>
                    <a:pt x="5715" y="20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3" name="Freeform: Shape 2202">
              <a:extLst>
                <a:ext uri="{FF2B5EF4-FFF2-40B4-BE49-F238E27FC236}">
                  <a16:creationId xmlns:a16="http://schemas.microsoft.com/office/drawing/2014/main" id="{EB39FF3F-FAC6-4115-95DC-12067CDD55BD}"/>
                </a:ext>
              </a:extLst>
            </p:cNvPr>
            <p:cNvSpPr/>
            <p:nvPr/>
          </p:nvSpPr>
          <p:spPr>
            <a:xfrm>
              <a:off x="5641331" y="4583143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3 w 952"/>
                <a:gd name="connsiteY1" fmla="*/ 1905 h 1904"/>
                <a:gd name="connsiteX2" fmla="*/ 953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953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4" name="Freeform: Shape 2203">
              <a:extLst>
                <a:ext uri="{FF2B5EF4-FFF2-40B4-BE49-F238E27FC236}">
                  <a16:creationId xmlns:a16="http://schemas.microsoft.com/office/drawing/2014/main" id="{EFB891D5-980D-43D7-90AA-ED76BF494B09}"/>
                </a:ext>
              </a:extLst>
            </p:cNvPr>
            <p:cNvSpPr/>
            <p:nvPr/>
          </p:nvSpPr>
          <p:spPr>
            <a:xfrm>
              <a:off x="5655618" y="4546947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5" name="Freeform: Shape 2204">
              <a:extLst>
                <a:ext uri="{FF2B5EF4-FFF2-40B4-BE49-F238E27FC236}">
                  <a16:creationId xmlns:a16="http://schemas.microsoft.com/office/drawing/2014/main" id="{77324271-279C-4C18-AEDF-CF2A61D6E6A4}"/>
                </a:ext>
              </a:extLst>
            </p:cNvPr>
            <p:cNvSpPr/>
            <p:nvPr/>
          </p:nvSpPr>
          <p:spPr>
            <a:xfrm>
              <a:off x="5663239" y="4476463"/>
              <a:ext cx="14958" cy="15240"/>
            </a:xfrm>
            <a:custGeom>
              <a:avLst/>
              <a:gdLst>
                <a:gd name="connsiteX0" fmla="*/ 3810 w 14958"/>
                <a:gd name="connsiteY0" fmla="*/ 15240 h 15240"/>
                <a:gd name="connsiteX1" fmla="*/ 11430 w 14958"/>
                <a:gd name="connsiteY1" fmla="*/ 14288 h 15240"/>
                <a:gd name="connsiteX2" fmla="*/ 12382 w 14958"/>
                <a:gd name="connsiteY2" fmla="*/ 11430 h 15240"/>
                <a:gd name="connsiteX3" fmla="*/ 14288 w 14958"/>
                <a:gd name="connsiteY3" fmla="*/ 15240 h 15240"/>
                <a:gd name="connsiteX4" fmla="*/ 14288 w 14958"/>
                <a:gd name="connsiteY4" fmla="*/ 12382 h 15240"/>
                <a:gd name="connsiteX5" fmla="*/ 14288 w 14958"/>
                <a:gd name="connsiteY5" fmla="*/ 13335 h 15240"/>
                <a:gd name="connsiteX6" fmla="*/ 7620 w 14958"/>
                <a:gd name="connsiteY6" fmla="*/ 4763 h 15240"/>
                <a:gd name="connsiteX7" fmla="*/ 13335 w 14958"/>
                <a:gd name="connsiteY7" fmla="*/ 3810 h 15240"/>
                <a:gd name="connsiteX8" fmla="*/ 5715 w 14958"/>
                <a:gd name="connsiteY8" fmla="*/ 1905 h 15240"/>
                <a:gd name="connsiteX9" fmla="*/ 4763 w 14958"/>
                <a:gd name="connsiteY9" fmla="*/ 3810 h 15240"/>
                <a:gd name="connsiteX10" fmla="*/ 6667 w 14958"/>
                <a:gd name="connsiteY10" fmla="*/ 6668 h 15240"/>
                <a:gd name="connsiteX11" fmla="*/ 1905 w 14958"/>
                <a:gd name="connsiteY11" fmla="*/ 7620 h 15240"/>
                <a:gd name="connsiteX12" fmla="*/ 3810 w 14958"/>
                <a:gd name="connsiteY12" fmla="*/ 3810 h 15240"/>
                <a:gd name="connsiteX13" fmla="*/ 0 w 14958"/>
                <a:gd name="connsiteY13" fmla="*/ 0 h 15240"/>
                <a:gd name="connsiteX14" fmla="*/ 1905 w 14958"/>
                <a:gd name="connsiteY14" fmla="*/ 4763 h 15240"/>
                <a:gd name="connsiteX15" fmla="*/ 952 w 14958"/>
                <a:gd name="connsiteY15" fmla="*/ 6668 h 15240"/>
                <a:gd name="connsiteX16" fmla="*/ 1905 w 14958"/>
                <a:gd name="connsiteY16" fmla="*/ 7620 h 15240"/>
                <a:gd name="connsiteX17" fmla="*/ 1905 w 14958"/>
                <a:gd name="connsiteY17" fmla="*/ 12382 h 15240"/>
                <a:gd name="connsiteX18" fmla="*/ 3810 w 14958"/>
                <a:gd name="connsiteY18" fmla="*/ 1524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958" h="15240">
                  <a:moveTo>
                    <a:pt x="3810" y="15240"/>
                  </a:moveTo>
                  <a:cubicBezTo>
                    <a:pt x="6667" y="14288"/>
                    <a:pt x="9525" y="9525"/>
                    <a:pt x="11430" y="14288"/>
                  </a:cubicBezTo>
                  <a:cubicBezTo>
                    <a:pt x="10477" y="11430"/>
                    <a:pt x="11430" y="11430"/>
                    <a:pt x="12382" y="11430"/>
                  </a:cubicBezTo>
                  <a:cubicBezTo>
                    <a:pt x="12382" y="14288"/>
                    <a:pt x="12382" y="15240"/>
                    <a:pt x="14288" y="15240"/>
                  </a:cubicBezTo>
                  <a:cubicBezTo>
                    <a:pt x="13335" y="12382"/>
                    <a:pt x="16193" y="15240"/>
                    <a:pt x="14288" y="12382"/>
                  </a:cubicBezTo>
                  <a:lnTo>
                    <a:pt x="14288" y="13335"/>
                  </a:lnTo>
                  <a:cubicBezTo>
                    <a:pt x="12382" y="8572"/>
                    <a:pt x="8572" y="11430"/>
                    <a:pt x="7620" y="4763"/>
                  </a:cubicBezTo>
                  <a:cubicBezTo>
                    <a:pt x="9525" y="5715"/>
                    <a:pt x="11430" y="4763"/>
                    <a:pt x="13335" y="3810"/>
                  </a:cubicBezTo>
                  <a:cubicBezTo>
                    <a:pt x="11430" y="0"/>
                    <a:pt x="8572" y="4763"/>
                    <a:pt x="5715" y="1905"/>
                  </a:cubicBezTo>
                  <a:lnTo>
                    <a:pt x="4763" y="3810"/>
                  </a:lnTo>
                  <a:lnTo>
                    <a:pt x="6667" y="6668"/>
                  </a:lnTo>
                  <a:cubicBezTo>
                    <a:pt x="4763" y="6668"/>
                    <a:pt x="3810" y="8572"/>
                    <a:pt x="1905" y="7620"/>
                  </a:cubicBezTo>
                  <a:cubicBezTo>
                    <a:pt x="1905" y="5715"/>
                    <a:pt x="3810" y="4763"/>
                    <a:pt x="3810" y="3810"/>
                  </a:cubicBezTo>
                  <a:lnTo>
                    <a:pt x="0" y="0"/>
                  </a:lnTo>
                  <a:cubicBezTo>
                    <a:pt x="952" y="953"/>
                    <a:pt x="0" y="4763"/>
                    <a:pt x="1905" y="4763"/>
                  </a:cubicBezTo>
                  <a:lnTo>
                    <a:pt x="952" y="6668"/>
                  </a:lnTo>
                  <a:cubicBezTo>
                    <a:pt x="952" y="7620"/>
                    <a:pt x="1905" y="6668"/>
                    <a:pt x="1905" y="7620"/>
                  </a:cubicBezTo>
                  <a:cubicBezTo>
                    <a:pt x="952" y="7620"/>
                    <a:pt x="2857" y="10478"/>
                    <a:pt x="1905" y="12382"/>
                  </a:cubicBezTo>
                  <a:cubicBezTo>
                    <a:pt x="3810" y="11430"/>
                    <a:pt x="2857" y="15240"/>
                    <a:pt x="3810" y="152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6" name="Freeform: Shape 2205">
              <a:extLst>
                <a:ext uri="{FF2B5EF4-FFF2-40B4-BE49-F238E27FC236}">
                  <a16:creationId xmlns:a16="http://schemas.microsoft.com/office/drawing/2014/main" id="{418D5380-3808-4C1A-89B8-D5162CED6E35}"/>
                </a:ext>
              </a:extLst>
            </p:cNvPr>
            <p:cNvSpPr/>
            <p:nvPr/>
          </p:nvSpPr>
          <p:spPr>
            <a:xfrm>
              <a:off x="5587991" y="4712682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0 h 1905"/>
                <a:gd name="connsiteX2" fmla="*/ 0 w 952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lnTo>
                    <a:pt x="0" y="0"/>
                  </a:lnTo>
                  <a:cubicBezTo>
                    <a:pt x="0" y="953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7" name="Freeform: Shape 2206">
              <a:extLst>
                <a:ext uri="{FF2B5EF4-FFF2-40B4-BE49-F238E27FC236}">
                  <a16:creationId xmlns:a16="http://schemas.microsoft.com/office/drawing/2014/main" id="{EE0425B9-6233-49AF-AF08-DDB651AC1D77}"/>
                </a:ext>
              </a:extLst>
            </p:cNvPr>
            <p:cNvSpPr/>
            <p:nvPr/>
          </p:nvSpPr>
          <p:spPr>
            <a:xfrm>
              <a:off x="5586086" y="4710421"/>
              <a:ext cx="2857" cy="3213"/>
            </a:xfrm>
            <a:custGeom>
              <a:avLst/>
              <a:gdLst>
                <a:gd name="connsiteX0" fmla="*/ 0 w 2857"/>
                <a:gd name="connsiteY0" fmla="*/ 356 h 3213"/>
                <a:gd name="connsiteX1" fmla="*/ 953 w 2857"/>
                <a:gd name="connsiteY1" fmla="*/ 2261 h 3213"/>
                <a:gd name="connsiteX2" fmla="*/ 1905 w 2857"/>
                <a:gd name="connsiteY2" fmla="*/ 1309 h 3213"/>
                <a:gd name="connsiteX3" fmla="*/ 1905 w 2857"/>
                <a:gd name="connsiteY3" fmla="*/ 3214 h 3213"/>
                <a:gd name="connsiteX4" fmla="*/ 2857 w 2857"/>
                <a:gd name="connsiteY4" fmla="*/ 1309 h 3213"/>
                <a:gd name="connsiteX5" fmla="*/ 0 w 2857"/>
                <a:gd name="connsiteY5" fmla="*/ 356 h 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3213">
                  <a:moveTo>
                    <a:pt x="0" y="356"/>
                  </a:moveTo>
                  <a:cubicBezTo>
                    <a:pt x="0" y="1309"/>
                    <a:pt x="953" y="2261"/>
                    <a:pt x="953" y="2261"/>
                  </a:cubicBezTo>
                  <a:cubicBezTo>
                    <a:pt x="953" y="1309"/>
                    <a:pt x="1905" y="2261"/>
                    <a:pt x="1905" y="1309"/>
                  </a:cubicBezTo>
                  <a:lnTo>
                    <a:pt x="1905" y="3214"/>
                  </a:lnTo>
                  <a:cubicBezTo>
                    <a:pt x="1905" y="2261"/>
                    <a:pt x="2857" y="2261"/>
                    <a:pt x="2857" y="1309"/>
                  </a:cubicBezTo>
                  <a:cubicBezTo>
                    <a:pt x="1905" y="-1549"/>
                    <a:pt x="0" y="1309"/>
                    <a:pt x="0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8" name="Freeform: Shape 2207">
              <a:extLst>
                <a:ext uri="{FF2B5EF4-FFF2-40B4-BE49-F238E27FC236}">
                  <a16:creationId xmlns:a16="http://schemas.microsoft.com/office/drawing/2014/main" id="{DA48D5E6-618A-4A07-A03C-ABB1C497FA8A}"/>
                </a:ext>
              </a:extLst>
            </p:cNvPr>
            <p:cNvSpPr/>
            <p:nvPr/>
          </p:nvSpPr>
          <p:spPr>
            <a:xfrm>
              <a:off x="5615614" y="4629815"/>
              <a:ext cx="4762" cy="5820"/>
            </a:xfrm>
            <a:custGeom>
              <a:avLst/>
              <a:gdLst>
                <a:gd name="connsiteX0" fmla="*/ 0 w 4762"/>
                <a:gd name="connsiteY0" fmla="*/ 2857 h 5820"/>
                <a:gd name="connsiteX1" fmla="*/ 4763 w 4762"/>
                <a:gd name="connsiteY1" fmla="*/ 2857 h 5820"/>
                <a:gd name="connsiteX2" fmla="*/ 2857 w 4762"/>
                <a:gd name="connsiteY2" fmla="*/ 2857 h 5820"/>
                <a:gd name="connsiteX3" fmla="*/ 1905 w 4762"/>
                <a:gd name="connsiteY3" fmla="*/ 0 h 5820"/>
                <a:gd name="connsiteX4" fmla="*/ 0 w 4762"/>
                <a:gd name="connsiteY4" fmla="*/ 2857 h 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5820">
                  <a:moveTo>
                    <a:pt x="0" y="2857"/>
                  </a:moveTo>
                  <a:cubicBezTo>
                    <a:pt x="1905" y="2857"/>
                    <a:pt x="4763" y="9525"/>
                    <a:pt x="4763" y="2857"/>
                  </a:cubicBezTo>
                  <a:cubicBezTo>
                    <a:pt x="3810" y="2857"/>
                    <a:pt x="3810" y="953"/>
                    <a:pt x="2857" y="2857"/>
                  </a:cubicBezTo>
                  <a:lnTo>
                    <a:pt x="1905" y="0"/>
                  </a:lnTo>
                  <a:cubicBezTo>
                    <a:pt x="952" y="2857"/>
                    <a:pt x="952" y="953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9" name="Freeform: Shape 2208">
              <a:extLst>
                <a:ext uri="{FF2B5EF4-FFF2-40B4-BE49-F238E27FC236}">
                  <a16:creationId xmlns:a16="http://schemas.microsoft.com/office/drawing/2014/main" id="{F087BE83-2DB8-4238-8F66-F5424EC092C1}"/>
                </a:ext>
              </a:extLst>
            </p:cNvPr>
            <p:cNvSpPr/>
            <p:nvPr/>
          </p:nvSpPr>
          <p:spPr>
            <a:xfrm>
              <a:off x="5620376" y="4628603"/>
              <a:ext cx="1904" cy="2164"/>
            </a:xfrm>
            <a:custGeom>
              <a:avLst/>
              <a:gdLst>
                <a:gd name="connsiteX0" fmla="*/ 0 w 1904"/>
                <a:gd name="connsiteY0" fmla="*/ 2165 h 2164"/>
                <a:gd name="connsiteX1" fmla="*/ 1905 w 1904"/>
                <a:gd name="connsiteY1" fmla="*/ 1212 h 2164"/>
                <a:gd name="connsiteX2" fmla="*/ 952 w 1904"/>
                <a:gd name="connsiteY2" fmla="*/ 260 h 2164"/>
                <a:gd name="connsiteX3" fmla="*/ 0 w 1904"/>
                <a:gd name="connsiteY3" fmla="*/ 2165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164">
                  <a:moveTo>
                    <a:pt x="0" y="2165"/>
                  </a:moveTo>
                  <a:cubicBezTo>
                    <a:pt x="0" y="2165"/>
                    <a:pt x="952" y="2165"/>
                    <a:pt x="1905" y="1212"/>
                  </a:cubicBezTo>
                  <a:lnTo>
                    <a:pt x="952" y="260"/>
                  </a:lnTo>
                  <a:cubicBezTo>
                    <a:pt x="-953" y="-693"/>
                    <a:pt x="952" y="1212"/>
                    <a:pt x="0" y="21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0" name="Freeform: Shape 2209">
              <a:extLst>
                <a:ext uri="{FF2B5EF4-FFF2-40B4-BE49-F238E27FC236}">
                  <a16:creationId xmlns:a16="http://schemas.microsoft.com/office/drawing/2014/main" id="{A41395B3-2A62-4ABB-A56E-440F7AC9020A}"/>
                </a:ext>
              </a:extLst>
            </p:cNvPr>
            <p:cNvSpPr/>
            <p:nvPr/>
          </p:nvSpPr>
          <p:spPr>
            <a:xfrm>
              <a:off x="5627996" y="4593620"/>
              <a:ext cx="4762" cy="6667"/>
            </a:xfrm>
            <a:custGeom>
              <a:avLst/>
              <a:gdLst>
                <a:gd name="connsiteX0" fmla="*/ 0 w 4762"/>
                <a:gd name="connsiteY0" fmla="*/ 5715 h 6667"/>
                <a:gd name="connsiteX1" fmla="*/ 4763 w 4762"/>
                <a:gd name="connsiteY1" fmla="*/ 6668 h 6667"/>
                <a:gd name="connsiteX2" fmla="*/ 4763 w 4762"/>
                <a:gd name="connsiteY2" fmla="*/ 3810 h 6667"/>
                <a:gd name="connsiteX3" fmla="*/ 3810 w 4762"/>
                <a:gd name="connsiteY3" fmla="*/ 953 h 6667"/>
                <a:gd name="connsiteX4" fmla="*/ 953 w 4762"/>
                <a:gd name="connsiteY4" fmla="*/ 0 h 6667"/>
                <a:gd name="connsiteX5" fmla="*/ 2857 w 4762"/>
                <a:gd name="connsiteY5" fmla="*/ 2858 h 6667"/>
                <a:gd name="connsiteX6" fmla="*/ 0 w 4762"/>
                <a:gd name="connsiteY6" fmla="*/ 5715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6667">
                  <a:moveTo>
                    <a:pt x="0" y="5715"/>
                  </a:moveTo>
                  <a:cubicBezTo>
                    <a:pt x="1905" y="5715"/>
                    <a:pt x="2857" y="4763"/>
                    <a:pt x="4763" y="6668"/>
                  </a:cubicBezTo>
                  <a:cubicBezTo>
                    <a:pt x="4763" y="5715"/>
                    <a:pt x="4763" y="4763"/>
                    <a:pt x="4763" y="3810"/>
                  </a:cubicBezTo>
                  <a:lnTo>
                    <a:pt x="3810" y="953"/>
                  </a:lnTo>
                  <a:cubicBezTo>
                    <a:pt x="3810" y="3810"/>
                    <a:pt x="1905" y="953"/>
                    <a:pt x="953" y="0"/>
                  </a:cubicBezTo>
                  <a:cubicBezTo>
                    <a:pt x="1905" y="1905"/>
                    <a:pt x="2857" y="953"/>
                    <a:pt x="2857" y="2858"/>
                  </a:cubicBezTo>
                  <a:cubicBezTo>
                    <a:pt x="1905" y="1905"/>
                    <a:pt x="953" y="5715"/>
                    <a:pt x="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1" name="Freeform: Shape 2210">
              <a:extLst>
                <a:ext uri="{FF2B5EF4-FFF2-40B4-BE49-F238E27FC236}">
                  <a16:creationId xmlns:a16="http://schemas.microsoft.com/office/drawing/2014/main" id="{664F0612-F4CE-4E89-9FA8-A4BD1A47281C}"/>
                </a:ext>
              </a:extLst>
            </p:cNvPr>
            <p:cNvSpPr/>
            <p:nvPr/>
          </p:nvSpPr>
          <p:spPr>
            <a:xfrm>
              <a:off x="5661334" y="4510233"/>
              <a:ext cx="4762" cy="7186"/>
            </a:xfrm>
            <a:custGeom>
              <a:avLst/>
              <a:gdLst>
                <a:gd name="connsiteX0" fmla="*/ 3810 w 4762"/>
                <a:gd name="connsiteY0" fmla="*/ 4329 h 7186"/>
                <a:gd name="connsiteX1" fmla="*/ 0 w 4762"/>
                <a:gd name="connsiteY1" fmla="*/ 519 h 7186"/>
                <a:gd name="connsiteX2" fmla="*/ 953 w 4762"/>
                <a:gd name="connsiteY2" fmla="*/ 3377 h 7186"/>
                <a:gd name="connsiteX3" fmla="*/ 1905 w 4762"/>
                <a:gd name="connsiteY3" fmla="*/ 2424 h 7186"/>
                <a:gd name="connsiteX4" fmla="*/ 3810 w 4762"/>
                <a:gd name="connsiteY4" fmla="*/ 7187 h 7186"/>
                <a:gd name="connsiteX5" fmla="*/ 4763 w 4762"/>
                <a:gd name="connsiteY5" fmla="*/ 7187 h 7186"/>
                <a:gd name="connsiteX6" fmla="*/ 4763 w 4762"/>
                <a:gd name="connsiteY6" fmla="*/ 4329 h 7186"/>
                <a:gd name="connsiteX7" fmla="*/ 3810 w 4762"/>
                <a:gd name="connsiteY7" fmla="*/ 4329 h 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7186">
                  <a:moveTo>
                    <a:pt x="3810" y="4329"/>
                  </a:moveTo>
                  <a:cubicBezTo>
                    <a:pt x="2857" y="2424"/>
                    <a:pt x="953" y="-1386"/>
                    <a:pt x="0" y="519"/>
                  </a:cubicBezTo>
                  <a:lnTo>
                    <a:pt x="953" y="3377"/>
                  </a:lnTo>
                  <a:cubicBezTo>
                    <a:pt x="0" y="1472"/>
                    <a:pt x="1905" y="2424"/>
                    <a:pt x="1905" y="2424"/>
                  </a:cubicBezTo>
                  <a:cubicBezTo>
                    <a:pt x="953" y="4329"/>
                    <a:pt x="2857" y="5282"/>
                    <a:pt x="3810" y="7187"/>
                  </a:cubicBezTo>
                  <a:lnTo>
                    <a:pt x="4763" y="7187"/>
                  </a:lnTo>
                  <a:lnTo>
                    <a:pt x="4763" y="4329"/>
                  </a:lnTo>
                  <a:cubicBezTo>
                    <a:pt x="4763" y="3377"/>
                    <a:pt x="4763" y="2424"/>
                    <a:pt x="3810" y="43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2" name="Freeform: Shape 2211">
              <a:extLst>
                <a:ext uri="{FF2B5EF4-FFF2-40B4-BE49-F238E27FC236}">
                  <a16:creationId xmlns:a16="http://schemas.microsoft.com/office/drawing/2014/main" id="{95D50C6A-03BC-4A91-8111-FC6F7A693F69}"/>
                </a:ext>
              </a:extLst>
            </p:cNvPr>
            <p:cNvSpPr/>
            <p:nvPr/>
          </p:nvSpPr>
          <p:spPr>
            <a:xfrm>
              <a:off x="5583228" y="4689822"/>
              <a:ext cx="10477" cy="6667"/>
            </a:xfrm>
            <a:custGeom>
              <a:avLst/>
              <a:gdLst>
                <a:gd name="connsiteX0" fmla="*/ 2858 w 10477"/>
                <a:gd name="connsiteY0" fmla="*/ 3810 h 6667"/>
                <a:gd name="connsiteX1" fmla="*/ 2858 w 10477"/>
                <a:gd name="connsiteY1" fmla="*/ 3810 h 6667"/>
                <a:gd name="connsiteX2" fmla="*/ 2858 w 10477"/>
                <a:gd name="connsiteY2" fmla="*/ 6668 h 6667"/>
                <a:gd name="connsiteX3" fmla="*/ 3810 w 10477"/>
                <a:gd name="connsiteY3" fmla="*/ 2858 h 6667"/>
                <a:gd name="connsiteX4" fmla="*/ 9525 w 10477"/>
                <a:gd name="connsiteY4" fmla="*/ 1905 h 6667"/>
                <a:gd name="connsiteX5" fmla="*/ 10478 w 10477"/>
                <a:gd name="connsiteY5" fmla="*/ 3810 h 6667"/>
                <a:gd name="connsiteX6" fmla="*/ 9525 w 10477"/>
                <a:gd name="connsiteY6" fmla="*/ 0 h 6667"/>
                <a:gd name="connsiteX7" fmla="*/ 4763 w 10477"/>
                <a:gd name="connsiteY7" fmla="*/ 0 h 6667"/>
                <a:gd name="connsiteX8" fmla="*/ 4763 w 10477"/>
                <a:gd name="connsiteY8" fmla="*/ 953 h 6667"/>
                <a:gd name="connsiteX9" fmla="*/ 953 w 10477"/>
                <a:gd name="connsiteY9" fmla="*/ 0 h 6667"/>
                <a:gd name="connsiteX10" fmla="*/ 0 w 10477"/>
                <a:gd name="connsiteY10" fmla="*/ 1905 h 6667"/>
                <a:gd name="connsiteX11" fmla="*/ 2858 w 10477"/>
                <a:gd name="connsiteY11" fmla="*/ 381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" h="6667">
                  <a:moveTo>
                    <a:pt x="2858" y="3810"/>
                  </a:moveTo>
                  <a:lnTo>
                    <a:pt x="2858" y="3810"/>
                  </a:lnTo>
                  <a:cubicBezTo>
                    <a:pt x="3810" y="3810"/>
                    <a:pt x="1905" y="5715"/>
                    <a:pt x="2858" y="6668"/>
                  </a:cubicBezTo>
                  <a:cubicBezTo>
                    <a:pt x="2858" y="4763"/>
                    <a:pt x="1905" y="2858"/>
                    <a:pt x="3810" y="2858"/>
                  </a:cubicBezTo>
                  <a:cubicBezTo>
                    <a:pt x="6668" y="7620"/>
                    <a:pt x="7620" y="-953"/>
                    <a:pt x="9525" y="1905"/>
                  </a:cubicBezTo>
                  <a:cubicBezTo>
                    <a:pt x="10478" y="1905"/>
                    <a:pt x="10478" y="3810"/>
                    <a:pt x="10478" y="3810"/>
                  </a:cubicBezTo>
                  <a:cubicBezTo>
                    <a:pt x="10478" y="2858"/>
                    <a:pt x="10478" y="953"/>
                    <a:pt x="9525" y="0"/>
                  </a:cubicBezTo>
                  <a:cubicBezTo>
                    <a:pt x="8573" y="2858"/>
                    <a:pt x="6668" y="953"/>
                    <a:pt x="4763" y="0"/>
                  </a:cubicBezTo>
                  <a:cubicBezTo>
                    <a:pt x="4763" y="0"/>
                    <a:pt x="4763" y="953"/>
                    <a:pt x="4763" y="953"/>
                  </a:cubicBezTo>
                  <a:cubicBezTo>
                    <a:pt x="3810" y="0"/>
                    <a:pt x="1905" y="0"/>
                    <a:pt x="953" y="0"/>
                  </a:cubicBezTo>
                  <a:lnTo>
                    <a:pt x="0" y="1905"/>
                  </a:lnTo>
                  <a:cubicBezTo>
                    <a:pt x="1905" y="2858"/>
                    <a:pt x="2858" y="1905"/>
                    <a:pt x="2858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3" name="Freeform: Shape 2212">
              <a:extLst>
                <a:ext uri="{FF2B5EF4-FFF2-40B4-BE49-F238E27FC236}">
                  <a16:creationId xmlns:a16="http://schemas.microsoft.com/office/drawing/2014/main" id="{173465BD-FC5A-4BDF-B4BC-84BD64122AA0}"/>
                </a:ext>
              </a:extLst>
            </p:cNvPr>
            <p:cNvSpPr/>
            <p:nvPr/>
          </p:nvSpPr>
          <p:spPr>
            <a:xfrm>
              <a:off x="5613709" y="4631720"/>
              <a:ext cx="2099" cy="4762"/>
            </a:xfrm>
            <a:custGeom>
              <a:avLst/>
              <a:gdLst>
                <a:gd name="connsiteX0" fmla="*/ 0 w 2099"/>
                <a:gd name="connsiteY0" fmla="*/ 0 h 4762"/>
                <a:gd name="connsiteX1" fmla="*/ 0 w 2099"/>
                <a:gd name="connsiteY1" fmla="*/ 953 h 4762"/>
                <a:gd name="connsiteX2" fmla="*/ 0 w 2099"/>
                <a:gd name="connsiteY2" fmla="*/ 0 h 4762"/>
                <a:gd name="connsiteX3" fmla="*/ 1905 w 2099"/>
                <a:gd name="connsiteY3" fmla="*/ 4763 h 4762"/>
                <a:gd name="connsiteX4" fmla="*/ 0 w 2099"/>
                <a:gd name="connsiteY4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9" h="476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0" y="0"/>
                    <a:pt x="0" y="0"/>
                  </a:cubicBezTo>
                  <a:cubicBezTo>
                    <a:pt x="0" y="2858"/>
                    <a:pt x="953" y="1905"/>
                    <a:pt x="1905" y="4763"/>
                  </a:cubicBezTo>
                  <a:cubicBezTo>
                    <a:pt x="2857" y="2858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4" name="Freeform: Shape 2213">
              <a:extLst>
                <a:ext uri="{FF2B5EF4-FFF2-40B4-BE49-F238E27FC236}">
                  <a16:creationId xmlns:a16="http://schemas.microsoft.com/office/drawing/2014/main" id="{03F94F05-A5D1-4E41-933E-99BA3086EB18}"/>
                </a:ext>
              </a:extLst>
            </p:cNvPr>
            <p:cNvSpPr/>
            <p:nvPr/>
          </p:nvSpPr>
          <p:spPr>
            <a:xfrm>
              <a:off x="5661334" y="4519431"/>
              <a:ext cx="952" cy="1561"/>
            </a:xfrm>
            <a:custGeom>
              <a:avLst/>
              <a:gdLst>
                <a:gd name="connsiteX0" fmla="*/ 953 w 952"/>
                <a:gd name="connsiteY0" fmla="*/ 847 h 1561"/>
                <a:gd name="connsiteX1" fmla="*/ 0 w 952"/>
                <a:gd name="connsiteY1" fmla="*/ 847 h 1561"/>
                <a:gd name="connsiteX2" fmla="*/ 953 w 952"/>
                <a:gd name="connsiteY2" fmla="*/ 847 h 1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561">
                  <a:moveTo>
                    <a:pt x="953" y="847"/>
                  </a:moveTo>
                  <a:cubicBezTo>
                    <a:pt x="0" y="-1058"/>
                    <a:pt x="0" y="847"/>
                    <a:pt x="0" y="847"/>
                  </a:cubicBezTo>
                  <a:cubicBezTo>
                    <a:pt x="0" y="1799"/>
                    <a:pt x="0" y="1799"/>
                    <a:pt x="953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5" name="Freeform: Shape 2214">
              <a:extLst>
                <a:ext uri="{FF2B5EF4-FFF2-40B4-BE49-F238E27FC236}">
                  <a16:creationId xmlns:a16="http://schemas.microsoft.com/office/drawing/2014/main" id="{0C37CA68-CE49-4C6F-944F-5710B3DB5381}"/>
                </a:ext>
              </a:extLst>
            </p:cNvPr>
            <p:cNvSpPr/>
            <p:nvPr/>
          </p:nvSpPr>
          <p:spPr>
            <a:xfrm>
              <a:off x="5647999" y="4553615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0 w 952"/>
                <a:gd name="connsiteY1" fmla="*/ 0 h 1904"/>
                <a:gd name="connsiteX2" fmla="*/ 953 w 952"/>
                <a:gd name="connsiteY2" fmla="*/ 1905 h 1904"/>
                <a:gd name="connsiteX3" fmla="*/ 0 w 952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0" y="0"/>
                  </a:lnTo>
                  <a:lnTo>
                    <a:pt x="953" y="1905"/>
                  </a:ln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6" name="Freeform: Shape 2215">
              <a:extLst>
                <a:ext uri="{FF2B5EF4-FFF2-40B4-BE49-F238E27FC236}">
                  <a16:creationId xmlns:a16="http://schemas.microsoft.com/office/drawing/2014/main" id="{5E4229BB-2911-4C89-9D9A-1C071B408A7C}"/>
                </a:ext>
              </a:extLst>
            </p:cNvPr>
            <p:cNvSpPr/>
            <p:nvPr/>
          </p:nvSpPr>
          <p:spPr>
            <a:xfrm>
              <a:off x="5581324" y="4711730"/>
              <a:ext cx="952" cy="2857"/>
            </a:xfrm>
            <a:custGeom>
              <a:avLst/>
              <a:gdLst>
                <a:gd name="connsiteX0" fmla="*/ 953 w 952"/>
                <a:gd name="connsiteY0" fmla="*/ 1905 h 2857"/>
                <a:gd name="connsiteX1" fmla="*/ 0 w 952"/>
                <a:gd name="connsiteY1" fmla="*/ 0 h 2857"/>
                <a:gd name="connsiteX2" fmla="*/ 0 w 952"/>
                <a:gd name="connsiteY2" fmla="*/ 952 h 2857"/>
                <a:gd name="connsiteX3" fmla="*/ 953 w 952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953" y="1905"/>
                  </a:moveTo>
                  <a:lnTo>
                    <a:pt x="0" y="0"/>
                  </a:lnTo>
                  <a:lnTo>
                    <a:pt x="0" y="952"/>
                  </a:lnTo>
                  <a:lnTo>
                    <a:pt x="953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7" name="Freeform: Shape 2216">
              <a:extLst>
                <a:ext uri="{FF2B5EF4-FFF2-40B4-BE49-F238E27FC236}">
                  <a16:creationId xmlns:a16="http://schemas.microsoft.com/office/drawing/2014/main" id="{E3B1432C-E6CA-48D8-B09A-6D3CD1AB5D25}"/>
                </a:ext>
              </a:extLst>
            </p:cNvPr>
            <p:cNvSpPr/>
            <p:nvPr/>
          </p:nvSpPr>
          <p:spPr>
            <a:xfrm>
              <a:off x="5589896" y="4682203"/>
              <a:ext cx="2857" cy="5715"/>
            </a:xfrm>
            <a:custGeom>
              <a:avLst/>
              <a:gdLst>
                <a:gd name="connsiteX0" fmla="*/ 2857 w 2857"/>
                <a:gd name="connsiteY0" fmla="*/ 5715 h 5715"/>
                <a:gd name="connsiteX1" fmla="*/ 953 w 2857"/>
                <a:gd name="connsiteY1" fmla="*/ 0 h 5715"/>
                <a:gd name="connsiteX2" fmla="*/ 0 w 2857"/>
                <a:gd name="connsiteY2" fmla="*/ 0 h 5715"/>
                <a:gd name="connsiteX3" fmla="*/ 953 w 2857"/>
                <a:gd name="connsiteY3" fmla="*/ 3810 h 5715"/>
                <a:gd name="connsiteX4" fmla="*/ 2857 w 2857"/>
                <a:gd name="connsiteY4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5715">
                  <a:moveTo>
                    <a:pt x="2857" y="5715"/>
                  </a:moveTo>
                  <a:cubicBezTo>
                    <a:pt x="2857" y="2857"/>
                    <a:pt x="0" y="1905"/>
                    <a:pt x="953" y="0"/>
                  </a:cubicBezTo>
                  <a:lnTo>
                    <a:pt x="0" y="0"/>
                  </a:lnTo>
                  <a:cubicBezTo>
                    <a:pt x="0" y="1905"/>
                    <a:pt x="953" y="953"/>
                    <a:pt x="953" y="3810"/>
                  </a:cubicBezTo>
                  <a:cubicBezTo>
                    <a:pt x="1905" y="1905"/>
                    <a:pt x="1905" y="5715"/>
                    <a:pt x="285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8" name="Freeform: Shape 2217">
              <a:extLst>
                <a:ext uri="{FF2B5EF4-FFF2-40B4-BE49-F238E27FC236}">
                  <a16:creationId xmlns:a16="http://schemas.microsoft.com/office/drawing/2014/main" id="{777444C7-8039-487E-A2DF-4D4FEA8D9D05}"/>
                </a:ext>
              </a:extLst>
            </p:cNvPr>
            <p:cNvSpPr/>
            <p:nvPr/>
          </p:nvSpPr>
          <p:spPr>
            <a:xfrm>
              <a:off x="5661334" y="4514563"/>
              <a:ext cx="1905" cy="1905"/>
            </a:xfrm>
            <a:custGeom>
              <a:avLst/>
              <a:gdLst>
                <a:gd name="connsiteX0" fmla="*/ 1905 w 1905"/>
                <a:gd name="connsiteY0" fmla="*/ 953 h 1905"/>
                <a:gd name="connsiteX1" fmla="*/ 953 w 1905"/>
                <a:gd name="connsiteY1" fmla="*/ 0 h 1905"/>
                <a:gd name="connsiteX2" fmla="*/ 0 w 1905"/>
                <a:gd name="connsiteY2" fmla="*/ 1905 h 1905"/>
                <a:gd name="connsiteX3" fmla="*/ 1905 w 1905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1905" y="953"/>
                  </a:moveTo>
                  <a:lnTo>
                    <a:pt x="953" y="0"/>
                  </a:lnTo>
                  <a:lnTo>
                    <a:pt x="0" y="1905"/>
                  </a:lnTo>
                  <a:cubicBezTo>
                    <a:pt x="0" y="953"/>
                    <a:pt x="953" y="1905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9" name="Freeform: Shape 2218">
              <a:extLst>
                <a:ext uri="{FF2B5EF4-FFF2-40B4-BE49-F238E27FC236}">
                  <a16:creationId xmlns:a16="http://schemas.microsoft.com/office/drawing/2014/main" id="{CD0F9113-FBA0-43EC-A529-1DCD341AA1DC}"/>
                </a:ext>
              </a:extLst>
            </p:cNvPr>
            <p:cNvSpPr/>
            <p:nvPr/>
          </p:nvSpPr>
          <p:spPr>
            <a:xfrm>
              <a:off x="5654666" y="4523135"/>
              <a:ext cx="2857" cy="952"/>
            </a:xfrm>
            <a:custGeom>
              <a:avLst/>
              <a:gdLst>
                <a:gd name="connsiteX0" fmla="*/ 0 w 2857"/>
                <a:gd name="connsiteY0" fmla="*/ 0 h 952"/>
                <a:gd name="connsiteX1" fmla="*/ 2858 w 2857"/>
                <a:gd name="connsiteY1" fmla="*/ 953 h 952"/>
                <a:gd name="connsiteX2" fmla="*/ 953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0" y="0"/>
                  </a:moveTo>
                  <a:lnTo>
                    <a:pt x="2858" y="95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0" name="Freeform: Shape 2219">
              <a:extLst>
                <a:ext uri="{FF2B5EF4-FFF2-40B4-BE49-F238E27FC236}">
                  <a16:creationId xmlns:a16="http://schemas.microsoft.com/office/drawing/2014/main" id="{A55C9350-3FE2-47EE-A4CA-A0201E2AFE58}"/>
                </a:ext>
              </a:extLst>
            </p:cNvPr>
            <p:cNvSpPr/>
            <p:nvPr/>
          </p:nvSpPr>
          <p:spPr>
            <a:xfrm>
              <a:off x="5657524" y="4513610"/>
              <a:ext cx="2299" cy="3809"/>
            </a:xfrm>
            <a:custGeom>
              <a:avLst/>
              <a:gdLst>
                <a:gd name="connsiteX0" fmla="*/ 0 w 2299"/>
                <a:gd name="connsiteY0" fmla="*/ 953 h 3809"/>
                <a:gd name="connsiteX1" fmla="*/ 1905 w 2299"/>
                <a:gd name="connsiteY1" fmla="*/ 3810 h 3809"/>
                <a:gd name="connsiteX2" fmla="*/ 953 w 2299"/>
                <a:gd name="connsiteY2" fmla="*/ 0 h 3809"/>
                <a:gd name="connsiteX3" fmla="*/ 953 w 2299"/>
                <a:gd name="connsiteY3" fmla="*/ 953 h 3809"/>
                <a:gd name="connsiteX4" fmla="*/ 0 w 2299"/>
                <a:gd name="connsiteY4" fmla="*/ 953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9" h="3809">
                  <a:moveTo>
                    <a:pt x="0" y="953"/>
                  </a:moveTo>
                  <a:lnTo>
                    <a:pt x="1905" y="3810"/>
                  </a:lnTo>
                  <a:cubicBezTo>
                    <a:pt x="2857" y="1905"/>
                    <a:pt x="1905" y="1905"/>
                    <a:pt x="953" y="0"/>
                  </a:cubicBezTo>
                  <a:lnTo>
                    <a:pt x="953" y="953"/>
                  </a:lnTo>
                  <a:cubicBezTo>
                    <a:pt x="953" y="1905"/>
                    <a:pt x="953" y="-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1" name="Freeform: Shape 2220">
              <a:extLst>
                <a:ext uri="{FF2B5EF4-FFF2-40B4-BE49-F238E27FC236}">
                  <a16:creationId xmlns:a16="http://schemas.microsoft.com/office/drawing/2014/main" id="{2C4904F7-F684-4C4C-BA1F-F8A824B0C369}"/>
                </a:ext>
              </a:extLst>
            </p:cNvPr>
            <p:cNvSpPr/>
            <p:nvPr/>
          </p:nvSpPr>
          <p:spPr>
            <a:xfrm>
              <a:off x="5624186" y="448789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2" name="Freeform: Shape 2221">
              <a:extLst>
                <a:ext uri="{FF2B5EF4-FFF2-40B4-BE49-F238E27FC236}">
                  <a16:creationId xmlns:a16="http://schemas.microsoft.com/office/drawing/2014/main" id="{FA1F50AE-B39A-4903-9519-8A9D9A631DF5}"/>
                </a:ext>
              </a:extLst>
            </p:cNvPr>
            <p:cNvSpPr/>
            <p:nvPr/>
          </p:nvSpPr>
          <p:spPr>
            <a:xfrm>
              <a:off x="5622281" y="447455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3" name="Freeform: Shape 2222">
              <a:extLst>
                <a:ext uri="{FF2B5EF4-FFF2-40B4-BE49-F238E27FC236}">
                  <a16:creationId xmlns:a16="http://schemas.microsoft.com/office/drawing/2014/main" id="{EC3639D1-3069-4873-9593-FBD2DC6AF05B}"/>
                </a:ext>
              </a:extLst>
            </p:cNvPr>
            <p:cNvSpPr/>
            <p:nvPr/>
          </p:nvSpPr>
          <p:spPr>
            <a:xfrm>
              <a:off x="5616566" y="4485035"/>
              <a:ext cx="9525" cy="5715"/>
            </a:xfrm>
            <a:custGeom>
              <a:avLst/>
              <a:gdLst>
                <a:gd name="connsiteX0" fmla="*/ 3810 w 9525"/>
                <a:gd name="connsiteY0" fmla="*/ 0 h 5715"/>
                <a:gd name="connsiteX1" fmla="*/ 0 w 9525"/>
                <a:gd name="connsiteY1" fmla="*/ 1905 h 5715"/>
                <a:gd name="connsiteX2" fmla="*/ 1905 w 9525"/>
                <a:gd name="connsiteY2" fmla="*/ 1905 h 5715"/>
                <a:gd name="connsiteX3" fmla="*/ 4763 w 9525"/>
                <a:gd name="connsiteY3" fmla="*/ 5715 h 5715"/>
                <a:gd name="connsiteX4" fmla="*/ 4763 w 9525"/>
                <a:gd name="connsiteY4" fmla="*/ 4763 h 5715"/>
                <a:gd name="connsiteX5" fmla="*/ 9525 w 9525"/>
                <a:gd name="connsiteY5" fmla="*/ 3810 h 5715"/>
                <a:gd name="connsiteX6" fmla="*/ 8573 w 9525"/>
                <a:gd name="connsiteY6" fmla="*/ 1905 h 5715"/>
                <a:gd name="connsiteX7" fmla="*/ 6668 w 9525"/>
                <a:gd name="connsiteY7" fmla="*/ 2858 h 5715"/>
                <a:gd name="connsiteX8" fmla="*/ 3810 w 9525"/>
                <a:gd name="connsiteY8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5715">
                  <a:moveTo>
                    <a:pt x="3810" y="0"/>
                  </a:moveTo>
                  <a:cubicBezTo>
                    <a:pt x="3810" y="3810"/>
                    <a:pt x="953" y="-1905"/>
                    <a:pt x="0" y="1905"/>
                  </a:cubicBezTo>
                  <a:cubicBezTo>
                    <a:pt x="953" y="1905"/>
                    <a:pt x="1905" y="3810"/>
                    <a:pt x="1905" y="1905"/>
                  </a:cubicBezTo>
                  <a:cubicBezTo>
                    <a:pt x="3810" y="2858"/>
                    <a:pt x="1905" y="5715"/>
                    <a:pt x="4763" y="5715"/>
                  </a:cubicBezTo>
                  <a:cubicBezTo>
                    <a:pt x="4763" y="5715"/>
                    <a:pt x="4763" y="5715"/>
                    <a:pt x="4763" y="4763"/>
                  </a:cubicBezTo>
                  <a:cubicBezTo>
                    <a:pt x="6668" y="5715"/>
                    <a:pt x="7620" y="1905"/>
                    <a:pt x="9525" y="3810"/>
                  </a:cubicBezTo>
                  <a:cubicBezTo>
                    <a:pt x="9525" y="2858"/>
                    <a:pt x="8573" y="2858"/>
                    <a:pt x="8573" y="1905"/>
                  </a:cubicBezTo>
                  <a:cubicBezTo>
                    <a:pt x="7620" y="1905"/>
                    <a:pt x="6668" y="2858"/>
                    <a:pt x="6668" y="2858"/>
                  </a:cubicBezTo>
                  <a:cubicBezTo>
                    <a:pt x="4763" y="2858"/>
                    <a:pt x="4763" y="1905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4" name="Freeform: Shape 2223">
              <a:extLst>
                <a:ext uri="{FF2B5EF4-FFF2-40B4-BE49-F238E27FC236}">
                  <a16:creationId xmlns:a16="http://schemas.microsoft.com/office/drawing/2014/main" id="{B425FB25-635F-4ED3-9542-2642775EDB98}"/>
                </a:ext>
              </a:extLst>
            </p:cNvPr>
            <p:cNvSpPr/>
            <p:nvPr/>
          </p:nvSpPr>
          <p:spPr>
            <a:xfrm>
              <a:off x="5604422" y="445169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5" name="Freeform: Shape 2224">
              <a:extLst>
                <a:ext uri="{FF2B5EF4-FFF2-40B4-BE49-F238E27FC236}">
                  <a16:creationId xmlns:a16="http://schemas.microsoft.com/office/drawing/2014/main" id="{9A24C627-269F-4710-9D0A-36A05350412C}"/>
                </a:ext>
              </a:extLst>
            </p:cNvPr>
            <p:cNvSpPr/>
            <p:nvPr/>
          </p:nvSpPr>
          <p:spPr>
            <a:xfrm>
              <a:off x="5603231" y="4437410"/>
              <a:ext cx="9525" cy="2857"/>
            </a:xfrm>
            <a:custGeom>
              <a:avLst/>
              <a:gdLst>
                <a:gd name="connsiteX0" fmla="*/ 0 w 9525"/>
                <a:gd name="connsiteY0" fmla="*/ 0 h 2857"/>
                <a:gd name="connsiteX1" fmla="*/ 0 w 9525"/>
                <a:gd name="connsiteY1" fmla="*/ 2858 h 2857"/>
                <a:gd name="connsiteX2" fmla="*/ 0 w 952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">
                  <a:moveTo>
                    <a:pt x="0" y="0"/>
                  </a:moveTo>
                  <a:cubicBezTo>
                    <a:pt x="0" y="953"/>
                    <a:pt x="0" y="1905"/>
                    <a:pt x="0" y="2858"/>
                  </a:cubicBezTo>
                  <a:cubicBezTo>
                    <a:pt x="0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6" name="Freeform: Shape 2225">
              <a:extLst>
                <a:ext uri="{FF2B5EF4-FFF2-40B4-BE49-F238E27FC236}">
                  <a16:creationId xmlns:a16="http://schemas.microsoft.com/office/drawing/2014/main" id="{42A0181B-2DA3-410B-839F-7B1E68481CA5}"/>
                </a:ext>
              </a:extLst>
            </p:cNvPr>
            <p:cNvSpPr/>
            <p:nvPr/>
          </p:nvSpPr>
          <p:spPr>
            <a:xfrm>
              <a:off x="5576561" y="4455507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7" name="Freeform: Shape 2226">
              <a:extLst>
                <a:ext uri="{FF2B5EF4-FFF2-40B4-BE49-F238E27FC236}">
                  <a16:creationId xmlns:a16="http://schemas.microsoft.com/office/drawing/2014/main" id="{6B6CB568-B711-4E43-8ABB-7A40C89079D7}"/>
                </a:ext>
              </a:extLst>
            </p:cNvPr>
            <p:cNvSpPr/>
            <p:nvPr/>
          </p:nvSpPr>
          <p:spPr>
            <a:xfrm>
              <a:off x="5603231" y="4436457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0 h 952"/>
                <a:gd name="connsiteX3" fmla="*/ 0 w 952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95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8" name="Freeform: Shape 2227">
              <a:extLst>
                <a:ext uri="{FF2B5EF4-FFF2-40B4-BE49-F238E27FC236}">
                  <a16:creationId xmlns:a16="http://schemas.microsoft.com/office/drawing/2014/main" id="{2CE16AF7-2876-40C9-95DC-F2B4C6113217}"/>
                </a:ext>
              </a:extLst>
            </p:cNvPr>
            <p:cNvSpPr/>
            <p:nvPr/>
          </p:nvSpPr>
          <p:spPr>
            <a:xfrm>
              <a:off x="5649903" y="4487077"/>
              <a:ext cx="1905" cy="1767"/>
            </a:xfrm>
            <a:custGeom>
              <a:avLst/>
              <a:gdLst>
                <a:gd name="connsiteX0" fmla="*/ 0 w 1905"/>
                <a:gd name="connsiteY0" fmla="*/ 815 h 1767"/>
                <a:gd name="connsiteX1" fmla="*/ 1905 w 1905"/>
                <a:gd name="connsiteY1" fmla="*/ 1767 h 1767"/>
                <a:gd name="connsiteX2" fmla="*/ 0 w 1905"/>
                <a:gd name="connsiteY2" fmla="*/ 815 h 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767">
                  <a:moveTo>
                    <a:pt x="0" y="815"/>
                  </a:moveTo>
                  <a:cubicBezTo>
                    <a:pt x="953" y="1767"/>
                    <a:pt x="953" y="1767"/>
                    <a:pt x="1905" y="1767"/>
                  </a:cubicBezTo>
                  <a:cubicBezTo>
                    <a:pt x="1905" y="815"/>
                    <a:pt x="953" y="-1090"/>
                    <a:pt x="0" y="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9" name="Freeform: Shape 2228">
              <a:extLst>
                <a:ext uri="{FF2B5EF4-FFF2-40B4-BE49-F238E27FC236}">
                  <a16:creationId xmlns:a16="http://schemas.microsoft.com/office/drawing/2014/main" id="{FFA54A2F-697D-4DC5-9E10-20F8DDB54B57}"/>
                </a:ext>
              </a:extLst>
            </p:cNvPr>
            <p:cNvSpPr/>
            <p:nvPr/>
          </p:nvSpPr>
          <p:spPr>
            <a:xfrm>
              <a:off x="5644189" y="448694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0" name="Freeform: Shape 2229">
              <a:extLst>
                <a:ext uri="{FF2B5EF4-FFF2-40B4-BE49-F238E27FC236}">
                  <a16:creationId xmlns:a16="http://schemas.microsoft.com/office/drawing/2014/main" id="{16C7BD46-59E5-486F-B098-7A584DD95041}"/>
                </a:ext>
              </a:extLst>
            </p:cNvPr>
            <p:cNvSpPr/>
            <p:nvPr/>
          </p:nvSpPr>
          <p:spPr>
            <a:xfrm>
              <a:off x="5647046" y="4478368"/>
              <a:ext cx="2857" cy="7619"/>
            </a:xfrm>
            <a:custGeom>
              <a:avLst/>
              <a:gdLst>
                <a:gd name="connsiteX0" fmla="*/ 2857 w 2857"/>
                <a:gd name="connsiteY0" fmla="*/ 5715 h 7619"/>
                <a:gd name="connsiteX1" fmla="*/ 1905 w 2857"/>
                <a:gd name="connsiteY1" fmla="*/ 952 h 7619"/>
                <a:gd name="connsiteX2" fmla="*/ 1905 w 2857"/>
                <a:gd name="connsiteY2" fmla="*/ 1905 h 7619"/>
                <a:gd name="connsiteX3" fmla="*/ 0 w 2857"/>
                <a:gd name="connsiteY3" fmla="*/ 0 h 7619"/>
                <a:gd name="connsiteX4" fmla="*/ 0 w 2857"/>
                <a:gd name="connsiteY4" fmla="*/ 1905 h 7619"/>
                <a:gd name="connsiteX5" fmla="*/ 2857 w 2857"/>
                <a:gd name="connsiteY5" fmla="*/ 5715 h 7619"/>
                <a:gd name="connsiteX6" fmla="*/ 0 w 2857"/>
                <a:gd name="connsiteY6" fmla="*/ 4763 h 7619"/>
                <a:gd name="connsiteX7" fmla="*/ 953 w 2857"/>
                <a:gd name="connsiteY7" fmla="*/ 7620 h 7619"/>
                <a:gd name="connsiteX8" fmla="*/ 953 w 2857"/>
                <a:gd name="connsiteY8" fmla="*/ 6667 h 7619"/>
                <a:gd name="connsiteX9" fmla="*/ 2857 w 2857"/>
                <a:gd name="connsiteY9" fmla="*/ 5715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" h="7619">
                  <a:moveTo>
                    <a:pt x="2857" y="5715"/>
                  </a:moveTo>
                  <a:cubicBezTo>
                    <a:pt x="953" y="3810"/>
                    <a:pt x="3810" y="2857"/>
                    <a:pt x="1905" y="952"/>
                  </a:cubicBezTo>
                  <a:lnTo>
                    <a:pt x="1905" y="1905"/>
                  </a:lnTo>
                  <a:cubicBezTo>
                    <a:pt x="953" y="2857"/>
                    <a:pt x="0" y="952"/>
                    <a:pt x="0" y="0"/>
                  </a:cubicBezTo>
                  <a:cubicBezTo>
                    <a:pt x="0" y="952"/>
                    <a:pt x="0" y="1905"/>
                    <a:pt x="0" y="1905"/>
                  </a:cubicBezTo>
                  <a:cubicBezTo>
                    <a:pt x="953" y="1905"/>
                    <a:pt x="953" y="4763"/>
                    <a:pt x="2857" y="5715"/>
                  </a:cubicBezTo>
                  <a:cubicBezTo>
                    <a:pt x="953" y="6667"/>
                    <a:pt x="0" y="4763"/>
                    <a:pt x="0" y="4763"/>
                  </a:cubicBezTo>
                  <a:cubicBezTo>
                    <a:pt x="0" y="5715"/>
                    <a:pt x="953" y="6667"/>
                    <a:pt x="953" y="7620"/>
                  </a:cubicBezTo>
                  <a:lnTo>
                    <a:pt x="953" y="6667"/>
                  </a:lnTo>
                  <a:cubicBezTo>
                    <a:pt x="1905" y="7620"/>
                    <a:pt x="953" y="5715"/>
                    <a:pt x="285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1" name="Freeform: Shape 2230">
              <a:extLst>
                <a:ext uri="{FF2B5EF4-FFF2-40B4-BE49-F238E27FC236}">
                  <a16:creationId xmlns:a16="http://schemas.microsoft.com/office/drawing/2014/main" id="{1420E206-EE59-4C1E-9264-29EBA1A3F622}"/>
                </a:ext>
              </a:extLst>
            </p:cNvPr>
            <p:cNvSpPr/>
            <p:nvPr/>
          </p:nvSpPr>
          <p:spPr>
            <a:xfrm>
              <a:off x="5613709" y="4434791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2" name="Freeform: Shape 2231">
              <a:extLst>
                <a:ext uri="{FF2B5EF4-FFF2-40B4-BE49-F238E27FC236}">
                  <a16:creationId xmlns:a16="http://schemas.microsoft.com/office/drawing/2014/main" id="{30F57057-4E1C-46AB-8C97-F41F216DC84D}"/>
                </a:ext>
              </a:extLst>
            </p:cNvPr>
            <p:cNvSpPr/>
            <p:nvPr/>
          </p:nvSpPr>
          <p:spPr>
            <a:xfrm>
              <a:off x="5612756" y="4435505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2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953" y="952"/>
                    <a:pt x="0" y="952"/>
                  </a:cubicBezTo>
                  <a:cubicBezTo>
                    <a:pt x="0" y="952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3" name="Freeform: Shape 2232">
              <a:extLst>
                <a:ext uri="{FF2B5EF4-FFF2-40B4-BE49-F238E27FC236}">
                  <a16:creationId xmlns:a16="http://schemas.microsoft.com/office/drawing/2014/main" id="{2CAEAE60-BF85-47EA-AAF4-A1E882159D2E}"/>
                </a:ext>
              </a:extLst>
            </p:cNvPr>
            <p:cNvSpPr/>
            <p:nvPr/>
          </p:nvSpPr>
          <p:spPr>
            <a:xfrm>
              <a:off x="5671811" y="4469901"/>
              <a:ext cx="4366" cy="7607"/>
            </a:xfrm>
            <a:custGeom>
              <a:avLst/>
              <a:gdLst>
                <a:gd name="connsiteX0" fmla="*/ 2858 w 4366"/>
                <a:gd name="connsiteY0" fmla="*/ 4657 h 7607"/>
                <a:gd name="connsiteX1" fmla="*/ 2858 w 4366"/>
                <a:gd name="connsiteY1" fmla="*/ 7514 h 7607"/>
                <a:gd name="connsiteX2" fmla="*/ 2858 w 4366"/>
                <a:gd name="connsiteY2" fmla="*/ 847 h 7607"/>
                <a:gd name="connsiteX3" fmla="*/ 0 w 4366"/>
                <a:gd name="connsiteY3" fmla="*/ 847 h 7607"/>
                <a:gd name="connsiteX4" fmla="*/ 3810 w 4366"/>
                <a:gd name="connsiteY4" fmla="*/ 3704 h 7607"/>
                <a:gd name="connsiteX5" fmla="*/ 2858 w 4366"/>
                <a:gd name="connsiteY5" fmla="*/ 4657 h 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6" h="7607">
                  <a:moveTo>
                    <a:pt x="2858" y="4657"/>
                  </a:moveTo>
                  <a:lnTo>
                    <a:pt x="2858" y="7514"/>
                  </a:lnTo>
                  <a:cubicBezTo>
                    <a:pt x="5715" y="8467"/>
                    <a:pt x="3810" y="1799"/>
                    <a:pt x="2858" y="847"/>
                  </a:cubicBezTo>
                  <a:cubicBezTo>
                    <a:pt x="1905" y="847"/>
                    <a:pt x="0" y="-1058"/>
                    <a:pt x="0" y="847"/>
                  </a:cubicBezTo>
                  <a:cubicBezTo>
                    <a:pt x="953" y="1799"/>
                    <a:pt x="3810" y="-2011"/>
                    <a:pt x="3810" y="3704"/>
                  </a:cubicBezTo>
                  <a:cubicBezTo>
                    <a:pt x="3810" y="4657"/>
                    <a:pt x="2858" y="6562"/>
                    <a:pt x="2858" y="4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4" name="Freeform: Shape 2233">
              <a:extLst>
                <a:ext uri="{FF2B5EF4-FFF2-40B4-BE49-F238E27FC236}">
                  <a16:creationId xmlns:a16="http://schemas.microsoft.com/office/drawing/2014/main" id="{71952409-197E-4D44-8125-8C07F0F26D3D}"/>
                </a:ext>
              </a:extLst>
            </p:cNvPr>
            <p:cNvSpPr/>
            <p:nvPr/>
          </p:nvSpPr>
          <p:spPr>
            <a:xfrm>
              <a:off x="5644189" y="4551336"/>
              <a:ext cx="1219" cy="2278"/>
            </a:xfrm>
            <a:custGeom>
              <a:avLst/>
              <a:gdLst>
                <a:gd name="connsiteX0" fmla="*/ 0 w 1219"/>
                <a:gd name="connsiteY0" fmla="*/ 374 h 2278"/>
                <a:gd name="connsiteX1" fmla="*/ 952 w 1219"/>
                <a:gd name="connsiteY1" fmla="*/ 2279 h 2278"/>
                <a:gd name="connsiteX2" fmla="*/ 0 w 1219"/>
                <a:gd name="connsiteY2" fmla="*/ 374 h 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2278">
                  <a:moveTo>
                    <a:pt x="0" y="374"/>
                  </a:moveTo>
                  <a:cubicBezTo>
                    <a:pt x="0" y="1326"/>
                    <a:pt x="0" y="2279"/>
                    <a:pt x="952" y="2279"/>
                  </a:cubicBezTo>
                  <a:cubicBezTo>
                    <a:pt x="1905" y="374"/>
                    <a:pt x="0" y="-579"/>
                    <a:pt x="0" y="3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5" name="Freeform: Shape 2234">
              <a:extLst>
                <a:ext uri="{FF2B5EF4-FFF2-40B4-BE49-F238E27FC236}">
                  <a16:creationId xmlns:a16="http://schemas.microsoft.com/office/drawing/2014/main" id="{EB9B687F-3D7F-4198-89E1-D00A408AD2E9}"/>
                </a:ext>
              </a:extLst>
            </p:cNvPr>
            <p:cNvSpPr/>
            <p:nvPr/>
          </p:nvSpPr>
          <p:spPr>
            <a:xfrm>
              <a:off x="5577514" y="4703872"/>
              <a:ext cx="3809" cy="4048"/>
            </a:xfrm>
            <a:custGeom>
              <a:avLst/>
              <a:gdLst>
                <a:gd name="connsiteX0" fmla="*/ 1905 w 3809"/>
                <a:gd name="connsiteY0" fmla="*/ 238 h 4048"/>
                <a:gd name="connsiteX1" fmla="*/ 0 w 3809"/>
                <a:gd name="connsiteY1" fmla="*/ 1191 h 4048"/>
                <a:gd name="connsiteX2" fmla="*/ 3810 w 3809"/>
                <a:gd name="connsiteY2" fmla="*/ 4048 h 4048"/>
                <a:gd name="connsiteX3" fmla="*/ 1905 w 3809"/>
                <a:gd name="connsiteY3" fmla="*/ 238 h 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4048">
                  <a:moveTo>
                    <a:pt x="1905" y="238"/>
                  </a:moveTo>
                  <a:cubicBezTo>
                    <a:pt x="952" y="238"/>
                    <a:pt x="952" y="-714"/>
                    <a:pt x="0" y="1191"/>
                  </a:cubicBezTo>
                  <a:cubicBezTo>
                    <a:pt x="1905" y="3096"/>
                    <a:pt x="1905" y="238"/>
                    <a:pt x="3810" y="4048"/>
                  </a:cubicBezTo>
                  <a:cubicBezTo>
                    <a:pt x="3810" y="1191"/>
                    <a:pt x="1905" y="2143"/>
                    <a:pt x="1905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6" name="Freeform: Shape 2235">
              <a:extLst>
                <a:ext uri="{FF2B5EF4-FFF2-40B4-BE49-F238E27FC236}">
                  <a16:creationId xmlns:a16="http://schemas.microsoft.com/office/drawing/2014/main" id="{A8EAF9F4-EE27-4A36-B5FB-842B4D76ECCE}"/>
                </a:ext>
              </a:extLst>
            </p:cNvPr>
            <p:cNvSpPr/>
            <p:nvPr/>
          </p:nvSpPr>
          <p:spPr>
            <a:xfrm>
              <a:off x="5678478" y="4453603"/>
              <a:ext cx="2857" cy="5119"/>
            </a:xfrm>
            <a:custGeom>
              <a:avLst/>
              <a:gdLst>
                <a:gd name="connsiteX0" fmla="*/ 0 w 2857"/>
                <a:gd name="connsiteY0" fmla="*/ 1905 h 5119"/>
                <a:gd name="connsiteX1" fmla="*/ 2857 w 2857"/>
                <a:gd name="connsiteY1" fmla="*/ 4763 h 5119"/>
                <a:gd name="connsiteX2" fmla="*/ 1905 w 2857"/>
                <a:gd name="connsiteY2" fmla="*/ 2857 h 5119"/>
                <a:gd name="connsiteX3" fmla="*/ 1905 w 2857"/>
                <a:gd name="connsiteY3" fmla="*/ 2857 h 5119"/>
                <a:gd name="connsiteX4" fmla="*/ 0 w 2857"/>
                <a:gd name="connsiteY4" fmla="*/ 1905 h 5119"/>
                <a:gd name="connsiteX5" fmla="*/ 1905 w 2857"/>
                <a:gd name="connsiteY5" fmla="*/ 0 h 5119"/>
                <a:gd name="connsiteX6" fmla="*/ 0 w 2857"/>
                <a:gd name="connsiteY6" fmla="*/ 1905 h 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5119">
                  <a:moveTo>
                    <a:pt x="0" y="1905"/>
                  </a:moveTo>
                  <a:cubicBezTo>
                    <a:pt x="0" y="4763"/>
                    <a:pt x="1905" y="5715"/>
                    <a:pt x="2857" y="4763"/>
                  </a:cubicBezTo>
                  <a:lnTo>
                    <a:pt x="1905" y="2857"/>
                  </a:lnTo>
                  <a:lnTo>
                    <a:pt x="1905" y="2857"/>
                  </a:lnTo>
                  <a:lnTo>
                    <a:pt x="0" y="1905"/>
                  </a:lnTo>
                  <a:lnTo>
                    <a:pt x="1905" y="0"/>
                  </a:lnTo>
                  <a:cubicBezTo>
                    <a:pt x="953" y="0"/>
                    <a:pt x="0" y="0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7" name="Freeform: Shape 2236">
              <a:extLst>
                <a:ext uri="{FF2B5EF4-FFF2-40B4-BE49-F238E27FC236}">
                  <a16:creationId xmlns:a16="http://schemas.microsoft.com/office/drawing/2014/main" id="{770FADD6-32B4-463D-A87F-7E82F9DF9FDB}"/>
                </a:ext>
              </a:extLst>
            </p:cNvPr>
            <p:cNvSpPr/>
            <p:nvPr/>
          </p:nvSpPr>
          <p:spPr>
            <a:xfrm>
              <a:off x="5608946" y="4623147"/>
              <a:ext cx="4762" cy="3809"/>
            </a:xfrm>
            <a:custGeom>
              <a:avLst/>
              <a:gdLst>
                <a:gd name="connsiteX0" fmla="*/ 1905 w 4762"/>
                <a:gd name="connsiteY0" fmla="*/ 953 h 3809"/>
                <a:gd name="connsiteX1" fmla="*/ 953 w 4762"/>
                <a:gd name="connsiteY1" fmla="*/ 0 h 3809"/>
                <a:gd name="connsiteX2" fmla="*/ 0 w 4762"/>
                <a:gd name="connsiteY2" fmla="*/ 2858 h 3809"/>
                <a:gd name="connsiteX3" fmla="*/ 1905 w 4762"/>
                <a:gd name="connsiteY3" fmla="*/ 2858 h 3809"/>
                <a:gd name="connsiteX4" fmla="*/ 2857 w 4762"/>
                <a:gd name="connsiteY4" fmla="*/ 3810 h 3809"/>
                <a:gd name="connsiteX5" fmla="*/ 1905 w 4762"/>
                <a:gd name="connsiteY5" fmla="*/ 2858 h 3809"/>
                <a:gd name="connsiteX6" fmla="*/ 4763 w 4762"/>
                <a:gd name="connsiteY6" fmla="*/ 2858 h 3809"/>
                <a:gd name="connsiteX7" fmla="*/ 1905 w 4762"/>
                <a:gd name="connsiteY7" fmla="*/ 953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3809">
                  <a:moveTo>
                    <a:pt x="1905" y="953"/>
                  </a:moveTo>
                  <a:cubicBezTo>
                    <a:pt x="953" y="953"/>
                    <a:pt x="953" y="953"/>
                    <a:pt x="953" y="0"/>
                  </a:cubicBezTo>
                  <a:cubicBezTo>
                    <a:pt x="-953" y="0"/>
                    <a:pt x="1905" y="2858"/>
                    <a:pt x="0" y="2858"/>
                  </a:cubicBezTo>
                  <a:cubicBezTo>
                    <a:pt x="0" y="2858"/>
                    <a:pt x="953" y="1905"/>
                    <a:pt x="1905" y="2858"/>
                  </a:cubicBezTo>
                  <a:lnTo>
                    <a:pt x="2857" y="3810"/>
                  </a:lnTo>
                  <a:cubicBezTo>
                    <a:pt x="2857" y="3810"/>
                    <a:pt x="2857" y="2858"/>
                    <a:pt x="1905" y="2858"/>
                  </a:cubicBezTo>
                  <a:cubicBezTo>
                    <a:pt x="2857" y="2858"/>
                    <a:pt x="3810" y="2858"/>
                    <a:pt x="4763" y="2858"/>
                  </a:cubicBezTo>
                  <a:cubicBezTo>
                    <a:pt x="3810" y="953"/>
                    <a:pt x="2857" y="0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8" name="Freeform: Shape 2237">
              <a:extLst>
                <a:ext uri="{FF2B5EF4-FFF2-40B4-BE49-F238E27FC236}">
                  <a16:creationId xmlns:a16="http://schemas.microsoft.com/office/drawing/2014/main" id="{ED8765BF-0905-4036-81C5-45E9B41F0C1D}"/>
                </a:ext>
              </a:extLst>
            </p:cNvPr>
            <p:cNvSpPr/>
            <p:nvPr/>
          </p:nvSpPr>
          <p:spPr>
            <a:xfrm>
              <a:off x="5618471" y="4610765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9" name="Freeform: Shape 2238">
              <a:extLst>
                <a:ext uri="{FF2B5EF4-FFF2-40B4-BE49-F238E27FC236}">
                  <a16:creationId xmlns:a16="http://schemas.microsoft.com/office/drawing/2014/main" id="{5E637084-3896-4CCD-BADC-E095C610648A}"/>
                </a:ext>
              </a:extLst>
            </p:cNvPr>
            <p:cNvSpPr/>
            <p:nvPr/>
          </p:nvSpPr>
          <p:spPr>
            <a:xfrm>
              <a:off x="5618471" y="4609813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953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953" y="953"/>
                    <a:pt x="953" y="95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0" name="Freeform: Shape 2239">
              <a:extLst>
                <a:ext uri="{FF2B5EF4-FFF2-40B4-BE49-F238E27FC236}">
                  <a16:creationId xmlns:a16="http://schemas.microsoft.com/office/drawing/2014/main" id="{2A44DED2-B22F-49F0-A144-E702D2D247C6}"/>
                </a:ext>
              </a:extLst>
            </p:cNvPr>
            <p:cNvSpPr/>
            <p:nvPr/>
          </p:nvSpPr>
          <p:spPr>
            <a:xfrm>
              <a:off x="5626091" y="4571521"/>
              <a:ext cx="6667" cy="4954"/>
            </a:xfrm>
            <a:custGeom>
              <a:avLst/>
              <a:gdLst>
                <a:gd name="connsiteX0" fmla="*/ 0 w 6667"/>
                <a:gd name="connsiteY0" fmla="*/ 1144 h 4954"/>
                <a:gd name="connsiteX1" fmla="*/ 953 w 6667"/>
                <a:gd name="connsiteY1" fmla="*/ 4954 h 4954"/>
                <a:gd name="connsiteX2" fmla="*/ 953 w 6667"/>
                <a:gd name="connsiteY2" fmla="*/ 2097 h 4954"/>
                <a:gd name="connsiteX3" fmla="*/ 6668 w 6667"/>
                <a:gd name="connsiteY3" fmla="*/ 3049 h 4954"/>
                <a:gd name="connsiteX4" fmla="*/ 5715 w 6667"/>
                <a:gd name="connsiteY4" fmla="*/ 4002 h 4954"/>
                <a:gd name="connsiteX5" fmla="*/ 4763 w 6667"/>
                <a:gd name="connsiteY5" fmla="*/ 3049 h 4954"/>
                <a:gd name="connsiteX6" fmla="*/ 4763 w 6667"/>
                <a:gd name="connsiteY6" fmla="*/ 4002 h 4954"/>
                <a:gd name="connsiteX7" fmla="*/ 3810 w 6667"/>
                <a:gd name="connsiteY7" fmla="*/ 2097 h 4954"/>
                <a:gd name="connsiteX8" fmla="*/ 3810 w 6667"/>
                <a:gd name="connsiteY8" fmla="*/ 3049 h 4954"/>
                <a:gd name="connsiteX9" fmla="*/ 1905 w 6667"/>
                <a:gd name="connsiteY9" fmla="*/ 192 h 4954"/>
                <a:gd name="connsiteX10" fmla="*/ 1905 w 6667"/>
                <a:gd name="connsiteY10" fmla="*/ 192 h 4954"/>
                <a:gd name="connsiteX11" fmla="*/ 0 w 6667"/>
                <a:gd name="connsiteY11" fmla="*/ 1144 h 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67" h="4954">
                  <a:moveTo>
                    <a:pt x="0" y="1144"/>
                  </a:moveTo>
                  <a:cubicBezTo>
                    <a:pt x="0" y="2097"/>
                    <a:pt x="953" y="4002"/>
                    <a:pt x="953" y="4954"/>
                  </a:cubicBezTo>
                  <a:cubicBezTo>
                    <a:pt x="0" y="4954"/>
                    <a:pt x="953" y="3049"/>
                    <a:pt x="953" y="2097"/>
                  </a:cubicBezTo>
                  <a:cubicBezTo>
                    <a:pt x="2858" y="3049"/>
                    <a:pt x="5715" y="6859"/>
                    <a:pt x="6668" y="3049"/>
                  </a:cubicBezTo>
                  <a:lnTo>
                    <a:pt x="5715" y="4002"/>
                  </a:lnTo>
                  <a:lnTo>
                    <a:pt x="4763" y="3049"/>
                  </a:lnTo>
                  <a:lnTo>
                    <a:pt x="4763" y="4002"/>
                  </a:lnTo>
                  <a:cubicBezTo>
                    <a:pt x="3810" y="4954"/>
                    <a:pt x="3810" y="3049"/>
                    <a:pt x="3810" y="2097"/>
                  </a:cubicBezTo>
                  <a:cubicBezTo>
                    <a:pt x="3810" y="2097"/>
                    <a:pt x="3810" y="2097"/>
                    <a:pt x="3810" y="3049"/>
                  </a:cubicBezTo>
                  <a:cubicBezTo>
                    <a:pt x="2858" y="2097"/>
                    <a:pt x="1905" y="-761"/>
                    <a:pt x="1905" y="192"/>
                  </a:cubicBezTo>
                  <a:lnTo>
                    <a:pt x="1905" y="192"/>
                  </a:lnTo>
                  <a:cubicBezTo>
                    <a:pt x="2858" y="1144"/>
                    <a:pt x="953" y="192"/>
                    <a:pt x="0" y="1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1" name="Freeform: Shape 2240">
              <a:extLst>
                <a:ext uri="{FF2B5EF4-FFF2-40B4-BE49-F238E27FC236}">
                  <a16:creationId xmlns:a16="http://schemas.microsoft.com/office/drawing/2014/main" id="{CACE29B0-5ACE-44F4-BB88-8289D8904B51}"/>
                </a:ext>
              </a:extLst>
            </p:cNvPr>
            <p:cNvSpPr/>
            <p:nvPr/>
          </p:nvSpPr>
          <p:spPr>
            <a:xfrm>
              <a:off x="5637098" y="4557425"/>
              <a:ext cx="1375" cy="2857"/>
            </a:xfrm>
            <a:custGeom>
              <a:avLst/>
              <a:gdLst>
                <a:gd name="connsiteX0" fmla="*/ 1376 w 1375"/>
                <a:gd name="connsiteY0" fmla="*/ 1905 h 2857"/>
                <a:gd name="connsiteX1" fmla="*/ 423 w 1375"/>
                <a:gd name="connsiteY1" fmla="*/ 0 h 2857"/>
                <a:gd name="connsiteX2" fmla="*/ 423 w 1375"/>
                <a:gd name="connsiteY2" fmla="*/ 2857 h 2857"/>
                <a:gd name="connsiteX3" fmla="*/ 1376 w 1375"/>
                <a:gd name="connsiteY3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857">
                  <a:moveTo>
                    <a:pt x="1376" y="1905"/>
                  </a:moveTo>
                  <a:cubicBezTo>
                    <a:pt x="1376" y="953"/>
                    <a:pt x="423" y="0"/>
                    <a:pt x="423" y="0"/>
                  </a:cubicBezTo>
                  <a:cubicBezTo>
                    <a:pt x="423" y="953"/>
                    <a:pt x="-529" y="1905"/>
                    <a:pt x="423" y="2857"/>
                  </a:cubicBezTo>
                  <a:cubicBezTo>
                    <a:pt x="-529" y="2857"/>
                    <a:pt x="423" y="0"/>
                    <a:pt x="1376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2" name="Freeform: Shape 2241">
              <a:extLst>
                <a:ext uri="{FF2B5EF4-FFF2-40B4-BE49-F238E27FC236}">
                  <a16:creationId xmlns:a16="http://schemas.microsoft.com/office/drawing/2014/main" id="{113B7F7C-0414-488E-9820-CEE8B19EED1B}"/>
                </a:ext>
              </a:extLst>
            </p:cNvPr>
            <p:cNvSpPr/>
            <p:nvPr/>
          </p:nvSpPr>
          <p:spPr>
            <a:xfrm>
              <a:off x="5606089" y="461362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3" name="Freeform: Shape 2242">
              <a:extLst>
                <a:ext uri="{FF2B5EF4-FFF2-40B4-BE49-F238E27FC236}">
                  <a16:creationId xmlns:a16="http://schemas.microsoft.com/office/drawing/2014/main" id="{E6F192BA-0F03-4211-964F-3703BCA3F253}"/>
                </a:ext>
              </a:extLst>
            </p:cNvPr>
            <p:cNvSpPr/>
            <p:nvPr/>
          </p:nvSpPr>
          <p:spPr>
            <a:xfrm>
              <a:off x="5598468" y="4606955"/>
              <a:ext cx="19050" cy="9525"/>
            </a:xfrm>
            <a:custGeom>
              <a:avLst/>
              <a:gdLst>
                <a:gd name="connsiteX0" fmla="*/ 6668 w 19050"/>
                <a:gd name="connsiteY0" fmla="*/ 952 h 9525"/>
                <a:gd name="connsiteX1" fmla="*/ 3810 w 19050"/>
                <a:gd name="connsiteY1" fmla="*/ 0 h 9525"/>
                <a:gd name="connsiteX2" fmla="*/ 2858 w 19050"/>
                <a:gd name="connsiteY2" fmla="*/ 1905 h 9525"/>
                <a:gd name="connsiteX3" fmla="*/ 4763 w 19050"/>
                <a:gd name="connsiteY3" fmla="*/ 1905 h 9525"/>
                <a:gd name="connsiteX4" fmla="*/ 0 w 19050"/>
                <a:gd name="connsiteY4" fmla="*/ 952 h 9525"/>
                <a:gd name="connsiteX5" fmla="*/ 953 w 19050"/>
                <a:gd name="connsiteY5" fmla="*/ 4763 h 9525"/>
                <a:gd name="connsiteX6" fmla="*/ 2858 w 19050"/>
                <a:gd name="connsiteY6" fmla="*/ 3810 h 9525"/>
                <a:gd name="connsiteX7" fmla="*/ 4763 w 19050"/>
                <a:gd name="connsiteY7" fmla="*/ 7620 h 9525"/>
                <a:gd name="connsiteX8" fmla="*/ 8572 w 19050"/>
                <a:gd name="connsiteY8" fmla="*/ 6667 h 9525"/>
                <a:gd name="connsiteX9" fmla="*/ 12383 w 19050"/>
                <a:gd name="connsiteY9" fmla="*/ 9525 h 9525"/>
                <a:gd name="connsiteX10" fmla="*/ 19050 w 19050"/>
                <a:gd name="connsiteY10" fmla="*/ 5715 h 9525"/>
                <a:gd name="connsiteX11" fmla="*/ 19050 w 19050"/>
                <a:gd name="connsiteY11" fmla="*/ 3810 h 9525"/>
                <a:gd name="connsiteX12" fmla="*/ 17145 w 19050"/>
                <a:gd name="connsiteY12" fmla="*/ 2857 h 9525"/>
                <a:gd name="connsiteX13" fmla="*/ 17145 w 19050"/>
                <a:gd name="connsiteY13" fmla="*/ 4763 h 9525"/>
                <a:gd name="connsiteX14" fmla="*/ 7620 w 19050"/>
                <a:gd name="connsiteY14" fmla="*/ 3810 h 9525"/>
                <a:gd name="connsiteX15" fmla="*/ 6668 w 19050"/>
                <a:gd name="connsiteY15" fmla="*/ 9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50" h="9525">
                  <a:moveTo>
                    <a:pt x="6668" y="952"/>
                  </a:moveTo>
                  <a:cubicBezTo>
                    <a:pt x="5715" y="1905"/>
                    <a:pt x="4763" y="0"/>
                    <a:pt x="3810" y="0"/>
                  </a:cubicBezTo>
                  <a:cubicBezTo>
                    <a:pt x="4763" y="1905"/>
                    <a:pt x="3810" y="952"/>
                    <a:pt x="2858" y="1905"/>
                  </a:cubicBezTo>
                  <a:cubicBezTo>
                    <a:pt x="3810" y="1905"/>
                    <a:pt x="4763" y="952"/>
                    <a:pt x="4763" y="1905"/>
                  </a:cubicBezTo>
                  <a:cubicBezTo>
                    <a:pt x="2858" y="3810"/>
                    <a:pt x="0" y="952"/>
                    <a:pt x="0" y="952"/>
                  </a:cubicBezTo>
                  <a:lnTo>
                    <a:pt x="953" y="4763"/>
                  </a:lnTo>
                  <a:cubicBezTo>
                    <a:pt x="953" y="1905"/>
                    <a:pt x="1905" y="6667"/>
                    <a:pt x="2858" y="3810"/>
                  </a:cubicBezTo>
                  <a:cubicBezTo>
                    <a:pt x="4763" y="3810"/>
                    <a:pt x="5715" y="6667"/>
                    <a:pt x="4763" y="7620"/>
                  </a:cubicBezTo>
                  <a:cubicBezTo>
                    <a:pt x="6668" y="10477"/>
                    <a:pt x="6668" y="4763"/>
                    <a:pt x="8572" y="6667"/>
                  </a:cubicBezTo>
                  <a:cubicBezTo>
                    <a:pt x="9525" y="5715"/>
                    <a:pt x="12383" y="7620"/>
                    <a:pt x="12383" y="9525"/>
                  </a:cubicBezTo>
                  <a:cubicBezTo>
                    <a:pt x="14288" y="6667"/>
                    <a:pt x="17145" y="6667"/>
                    <a:pt x="19050" y="5715"/>
                  </a:cubicBezTo>
                  <a:lnTo>
                    <a:pt x="19050" y="3810"/>
                  </a:lnTo>
                  <a:cubicBezTo>
                    <a:pt x="18097" y="2857"/>
                    <a:pt x="18097" y="5715"/>
                    <a:pt x="17145" y="2857"/>
                  </a:cubicBezTo>
                  <a:lnTo>
                    <a:pt x="17145" y="4763"/>
                  </a:lnTo>
                  <a:cubicBezTo>
                    <a:pt x="13335" y="1905"/>
                    <a:pt x="10478" y="4763"/>
                    <a:pt x="7620" y="3810"/>
                  </a:cubicBezTo>
                  <a:lnTo>
                    <a:pt x="6668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4" name="Freeform: Shape 2243">
              <a:extLst>
                <a:ext uri="{FF2B5EF4-FFF2-40B4-BE49-F238E27FC236}">
                  <a16:creationId xmlns:a16="http://schemas.microsoft.com/office/drawing/2014/main" id="{FF50AB6B-7CD4-4DAE-A7D2-A52539F376E2}"/>
                </a:ext>
              </a:extLst>
            </p:cNvPr>
            <p:cNvSpPr/>
            <p:nvPr/>
          </p:nvSpPr>
          <p:spPr>
            <a:xfrm>
              <a:off x="5663239" y="4485035"/>
              <a:ext cx="1904" cy="5403"/>
            </a:xfrm>
            <a:custGeom>
              <a:avLst/>
              <a:gdLst>
                <a:gd name="connsiteX0" fmla="*/ 1905 w 1904"/>
                <a:gd name="connsiteY0" fmla="*/ 4763 h 5403"/>
                <a:gd name="connsiteX1" fmla="*/ 0 w 1904"/>
                <a:gd name="connsiteY1" fmla="*/ 2858 h 5403"/>
                <a:gd name="connsiteX2" fmla="*/ 952 w 1904"/>
                <a:gd name="connsiteY2" fmla="*/ 0 h 5403"/>
                <a:gd name="connsiteX3" fmla="*/ 0 w 1904"/>
                <a:gd name="connsiteY3" fmla="*/ 0 h 5403"/>
                <a:gd name="connsiteX4" fmla="*/ 1905 w 1904"/>
                <a:gd name="connsiteY4" fmla="*/ 4763 h 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3">
                  <a:moveTo>
                    <a:pt x="1905" y="4763"/>
                  </a:moveTo>
                  <a:lnTo>
                    <a:pt x="0" y="2858"/>
                  </a:lnTo>
                  <a:lnTo>
                    <a:pt x="952" y="0"/>
                  </a:lnTo>
                  <a:lnTo>
                    <a:pt x="0" y="0"/>
                  </a:lnTo>
                  <a:cubicBezTo>
                    <a:pt x="952" y="0"/>
                    <a:pt x="-953" y="7620"/>
                    <a:pt x="1905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5" name="Freeform: Shape 2244">
              <a:extLst>
                <a:ext uri="{FF2B5EF4-FFF2-40B4-BE49-F238E27FC236}">
                  <a16:creationId xmlns:a16="http://schemas.microsoft.com/office/drawing/2014/main" id="{DD4E1D71-B5AB-4DC2-8FF2-CDC07988E402}"/>
                </a:ext>
              </a:extLst>
            </p:cNvPr>
            <p:cNvSpPr/>
            <p:nvPr/>
          </p:nvSpPr>
          <p:spPr>
            <a:xfrm>
              <a:off x="5573703" y="4708872"/>
              <a:ext cx="952" cy="2949"/>
            </a:xfrm>
            <a:custGeom>
              <a:avLst/>
              <a:gdLst>
                <a:gd name="connsiteX0" fmla="*/ 0 w 952"/>
                <a:gd name="connsiteY0" fmla="*/ 0 h 2949"/>
                <a:gd name="connsiteX1" fmla="*/ 953 w 952"/>
                <a:gd name="connsiteY1" fmla="*/ 1905 h 2949"/>
                <a:gd name="connsiteX2" fmla="*/ 0 w 952"/>
                <a:gd name="connsiteY2" fmla="*/ 0 h 2949"/>
                <a:gd name="connsiteX3" fmla="*/ 0 w 952"/>
                <a:gd name="connsiteY3" fmla="*/ 0 h 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949">
                  <a:moveTo>
                    <a:pt x="0" y="0"/>
                  </a:moveTo>
                  <a:cubicBezTo>
                    <a:pt x="0" y="953"/>
                    <a:pt x="0" y="4763"/>
                    <a:pt x="953" y="1905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6" name="Freeform: Shape 2245">
              <a:extLst>
                <a:ext uri="{FF2B5EF4-FFF2-40B4-BE49-F238E27FC236}">
                  <a16:creationId xmlns:a16="http://schemas.microsoft.com/office/drawing/2014/main" id="{B4131502-F0B7-428C-A840-D81A6CE7F3CB}"/>
                </a:ext>
              </a:extLst>
            </p:cNvPr>
            <p:cNvSpPr/>
            <p:nvPr/>
          </p:nvSpPr>
          <p:spPr>
            <a:xfrm>
              <a:off x="5667049" y="4478368"/>
              <a:ext cx="1904" cy="952"/>
            </a:xfrm>
            <a:custGeom>
              <a:avLst/>
              <a:gdLst>
                <a:gd name="connsiteX0" fmla="*/ 953 w 1904"/>
                <a:gd name="connsiteY0" fmla="*/ 0 h 952"/>
                <a:gd name="connsiteX1" fmla="*/ 0 w 1904"/>
                <a:gd name="connsiteY1" fmla="*/ 0 h 952"/>
                <a:gd name="connsiteX2" fmla="*/ 1905 w 1904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953" y="0"/>
                  </a:moveTo>
                  <a:lnTo>
                    <a:pt x="0" y="0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7" name="Freeform: Shape 2246">
              <a:extLst>
                <a:ext uri="{FF2B5EF4-FFF2-40B4-BE49-F238E27FC236}">
                  <a16:creationId xmlns:a16="http://schemas.microsoft.com/office/drawing/2014/main" id="{D6436201-12F7-410E-85EE-3D17D6AC70CA}"/>
                </a:ext>
              </a:extLst>
            </p:cNvPr>
            <p:cNvSpPr/>
            <p:nvPr/>
          </p:nvSpPr>
          <p:spPr>
            <a:xfrm>
              <a:off x="5586086" y="4609813"/>
              <a:ext cx="20954" cy="17411"/>
            </a:xfrm>
            <a:custGeom>
              <a:avLst/>
              <a:gdLst>
                <a:gd name="connsiteX0" fmla="*/ 20955 w 20954"/>
                <a:gd name="connsiteY0" fmla="*/ 17145 h 17411"/>
                <a:gd name="connsiteX1" fmla="*/ 16192 w 20954"/>
                <a:gd name="connsiteY1" fmla="*/ 9525 h 17411"/>
                <a:gd name="connsiteX2" fmla="*/ 14288 w 20954"/>
                <a:gd name="connsiteY2" fmla="*/ 8572 h 17411"/>
                <a:gd name="connsiteX3" fmla="*/ 14288 w 20954"/>
                <a:gd name="connsiteY3" fmla="*/ 6668 h 17411"/>
                <a:gd name="connsiteX4" fmla="*/ 12382 w 20954"/>
                <a:gd name="connsiteY4" fmla="*/ 8572 h 17411"/>
                <a:gd name="connsiteX5" fmla="*/ 11430 w 20954"/>
                <a:gd name="connsiteY5" fmla="*/ 3810 h 17411"/>
                <a:gd name="connsiteX6" fmla="*/ 12382 w 20954"/>
                <a:gd name="connsiteY6" fmla="*/ 5715 h 17411"/>
                <a:gd name="connsiteX7" fmla="*/ 15240 w 20954"/>
                <a:gd name="connsiteY7" fmla="*/ 3810 h 17411"/>
                <a:gd name="connsiteX8" fmla="*/ 9525 w 20954"/>
                <a:gd name="connsiteY8" fmla="*/ 0 h 17411"/>
                <a:gd name="connsiteX9" fmla="*/ 7620 w 20954"/>
                <a:gd name="connsiteY9" fmla="*/ 953 h 17411"/>
                <a:gd name="connsiteX10" fmla="*/ 9525 w 20954"/>
                <a:gd name="connsiteY10" fmla="*/ 1905 h 17411"/>
                <a:gd name="connsiteX11" fmla="*/ 10478 w 20954"/>
                <a:gd name="connsiteY11" fmla="*/ 7620 h 17411"/>
                <a:gd name="connsiteX12" fmla="*/ 8572 w 20954"/>
                <a:gd name="connsiteY12" fmla="*/ 6668 h 17411"/>
                <a:gd name="connsiteX13" fmla="*/ 4763 w 20954"/>
                <a:gd name="connsiteY13" fmla="*/ 7620 h 17411"/>
                <a:gd name="connsiteX14" fmla="*/ 4763 w 20954"/>
                <a:gd name="connsiteY14" fmla="*/ 9525 h 17411"/>
                <a:gd name="connsiteX15" fmla="*/ 0 w 20954"/>
                <a:gd name="connsiteY15" fmla="*/ 7620 h 17411"/>
                <a:gd name="connsiteX16" fmla="*/ 0 w 20954"/>
                <a:gd name="connsiteY16" fmla="*/ 11430 h 17411"/>
                <a:gd name="connsiteX17" fmla="*/ 1905 w 20954"/>
                <a:gd name="connsiteY17" fmla="*/ 12382 h 17411"/>
                <a:gd name="connsiteX18" fmla="*/ 1905 w 20954"/>
                <a:gd name="connsiteY18" fmla="*/ 11430 h 17411"/>
                <a:gd name="connsiteX19" fmla="*/ 3810 w 20954"/>
                <a:gd name="connsiteY19" fmla="*/ 12382 h 17411"/>
                <a:gd name="connsiteX20" fmla="*/ 2857 w 20954"/>
                <a:gd name="connsiteY20" fmla="*/ 10478 h 17411"/>
                <a:gd name="connsiteX21" fmla="*/ 4763 w 20954"/>
                <a:gd name="connsiteY21" fmla="*/ 11430 h 17411"/>
                <a:gd name="connsiteX22" fmla="*/ 4763 w 20954"/>
                <a:gd name="connsiteY22" fmla="*/ 9525 h 17411"/>
                <a:gd name="connsiteX23" fmla="*/ 5715 w 20954"/>
                <a:gd name="connsiteY23" fmla="*/ 12382 h 17411"/>
                <a:gd name="connsiteX24" fmla="*/ 6667 w 20954"/>
                <a:gd name="connsiteY24" fmla="*/ 9525 h 17411"/>
                <a:gd name="connsiteX25" fmla="*/ 8572 w 20954"/>
                <a:gd name="connsiteY25" fmla="*/ 12382 h 17411"/>
                <a:gd name="connsiteX26" fmla="*/ 8572 w 20954"/>
                <a:gd name="connsiteY26" fmla="*/ 11430 h 17411"/>
                <a:gd name="connsiteX27" fmla="*/ 12382 w 20954"/>
                <a:gd name="connsiteY27" fmla="*/ 16193 h 17411"/>
                <a:gd name="connsiteX28" fmla="*/ 14288 w 20954"/>
                <a:gd name="connsiteY28" fmla="*/ 14288 h 17411"/>
                <a:gd name="connsiteX29" fmla="*/ 13335 w 20954"/>
                <a:gd name="connsiteY29" fmla="*/ 11430 h 17411"/>
                <a:gd name="connsiteX30" fmla="*/ 14288 w 20954"/>
                <a:gd name="connsiteY30" fmla="*/ 13335 h 17411"/>
                <a:gd name="connsiteX31" fmla="*/ 14288 w 20954"/>
                <a:gd name="connsiteY31" fmla="*/ 10478 h 17411"/>
                <a:gd name="connsiteX32" fmla="*/ 15240 w 20954"/>
                <a:gd name="connsiteY32" fmla="*/ 10478 h 17411"/>
                <a:gd name="connsiteX33" fmla="*/ 15240 w 20954"/>
                <a:gd name="connsiteY33" fmla="*/ 16193 h 17411"/>
                <a:gd name="connsiteX34" fmla="*/ 15240 w 20954"/>
                <a:gd name="connsiteY34" fmla="*/ 16193 h 17411"/>
                <a:gd name="connsiteX35" fmla="*/ 16192 w 20954"/>
                <a:gd name="connsiteY35" fmla="*/ 17145 h 17411"/>
                <a:gd name="connsiteX36" fmla="*/ 18097 w 20954"/>
                <a:gd name="connsiteY36" fmla="*/ 14288 h 17411"/>
                <a:gd name="connsiteX37" fmla="*/ 20955 w 20954"/>
                <a:gd name="connsiteY37" fmla="*/ 17145 h 17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954" h="17411">
                  <a:moveTo>
                    <a:pt x="20955" y="17145"/>
                  </a:moveTo>
                  <a:cubicBezTo>
                    <a:pt x="20003" y="15240"/>
                    <a:pt x="16192" y="14288"/>
                    <a:pt x="16192" y="9525"/>
                  </a:cubicBezTo>
                  <a:lnTo>
                    <a:pt x="14288" y="8572"/>
                  </a:lnTo>
                  <a:lnTo>
                    <a:pt x="14288" y="6668"/>
                  </a:lnTo>
                  <a:cubicBezTo>
                    <a:pt x="13335" y="6668"/>
                    <a:pt x="14288" y="10478"/>
                    <a:pt x="12382" y="8572"/>
                  </a:cubicBezTo>
                  <a:cubicBezTo>
                    <a:pt x="12382" y="6668"/>
                    <a:pt x="11430" y="5715"/>
                    <a:pt x="11430" y="3810"/>
                  </a:cubicBezTo>
                  <a:lnTo>
                    <a:pt x="12382" y="5715"/>
                  </a:lnTo>
                  <a:cubicBezTo>
                    <a:pt x="12382" y="1905"/>
                    <a:pt x="13335" y="4763"/>
                    <a:pt x="15240" y="3810"/>
                  </a:cubicBezTo>
                  <a:cubicBezTo>
                    <a:pt x="13335" y="953"/>
                    <a:pt x="9525" y="4763"/>
                    <a:pt x="9525" y="0"/>
                  </a:cubicBezTo>
                  <a:lnTo>
                    <a:pt x="7620" y="953"/>
                  </a:lnTo>
                  <a:cubicBezTo>
                    <a:pt x="8572" y="1905"/>
                    <a:pt x="8572" y="1905"/>
                    <a:pt x="9525" y="1905"/>
                  </a:cubicBezTo>
                  <a:cubicBezTo>
                    <a:pt x="9525" y="4763"/>
                    <a:pt x="10478" y="5715"/>
                    <a:pt x="10478" y="7620"/>
                  </a:cubicBezTo>
                  <a:cubicBezTo>
                    <a:pt x="9525" y="7620"/>
                    <a:pt x="9525" y="7620"/>
                    <a:pt x="8572" y="6668"/>
                  </a:cubicBezTo>
                  <a:cubicBezTo>
                    <a:pt x="6667" y="7620"/>
                    <a:pt x="6667" y="10478"/>
                    <a:pt x="4763" y="7620"/>
                  </a:cubicBezTo>
                  <a:cubicBezTo>
                    <a:pt x="5715" y="8572"/>
                    <a:pt x="4763" y="9525"/>
                    <a:pt x="4763" y="9525"/>
                  </a:cubicBezTo>
                  <a:cubicBezTo>
                    <a:pt x="2857" y="10478"/>
                    <a:pt x="1905" y="9525"/>
                    <a:pt x="0" y="7620"/>
                  </a:cubicBezTo>
                  <a:cubicBezTo>
                    <a:pt x="0" y="8572"/>
                    <a:pt x="0" y="10478"/>
                    <a:pt x="0" y="11430"/>
                  </a:cubicBezTo>
                  <a:lnTo>
                    <a:pt x="1905" y="12382"/>
                  </a:lnTo>
                  <a:lnTo>
                    <a:pt x="1905" y="11430"/>
                  </a:lnTo>
                  <a:cubicBezTo>
                    <a:pt x="1905" y="11430"/>
                    <a:pt x="2857" y="11430"/>
                    <a:pt x="3810" y="12382"/>
                  </a:cubicBezTo>
                  <a:cubicBezTo>
                    <a:pt x="2857" y="12382"/>
                    <a:pt x="3810" y="11430"/>
                    <a:pt x="2857" y="10478"/>
                  </a:cubicBezTo>
                  <a:cubicBezTo>
                    <a:pt x="3810" y="11430"/>
                    <a:pt x="3810" y="10478"/>
                    <a:pt x="4763" y="11430"/>
                  </a:cubicBezTo>
                  <a:cubicBezTo>
                    <a:pt x="4763" y="10478"/>
                    <a:pt x="4763" y="9525"/>
                    <a:pt x="4763" y="9525"/>
                  </a:cubicBezTo>
                  <a:cubicBezTo>
                    <a:pt x="6667" y="10478"/>
                    <a:pt x="3810" y="12382"/>
                    <a:pt x="5715" y="12382"/>
                  </a:cubicBezTo>
                  <a:cubicBezTo>
                    <a:pt x="4763" y="9525"/>
                    <a:pt x="6667" y="11430"/>
                    <a:pt x="6667" y="9525"/>
                  </a:cubicBezTo>
                  <a:cubicBezTo>
                    <a:pt x="8572" y="9525"/>
                    <a:pt x="7620" y="10478"/>
                    <a:pt x="8572" y="12382"/>
                  </a:cubicBezTo>
                  <a:cubicBezTo>
                    <a:pt x="8572" y="12382"/>
                    <a:pt x="8572" y="11430"/>
                    <a:pt x="8572" y="11430"/>
                  </a:cubicBezTo>
                  <a:cubicBezTo>
                    <a:pt x="10478" y="14288"/>
                    <a:pt x="12382" y="12382"/>
                    <a:pt x="12382" y="16193"/>
                  </a:cubicBezTo>
                  <a:lnTo>
                    <a:pt x="14288" y="14288"/>
                  </a:lnTo>
                  <a:cubicBezTo>
                    <a:pt x="13335" y="14288"/>
                    <a:pt x="12382" y="12382"/>
                    <a:pt x="13335" y="11430"/>
                  </a:cubicBezTo>
                  <a:lnTo>
                    <a:pt x="14288" y="13335"/>
                  </a:lnTo>
                  <a:lnTo>
                    <a:pt x="14288" y="10478"/>
                  </a:lnTo>
                  <a:lnTo>
                    <a:pt x="15240" y="10478"/>
                  </a:lnTo>
                  <a:cubicBezTo>
                    <a:pt x="15240" y="11430"/>
                    <a:pt x="14288" y="15240"/>
                    <a:pt x="15240" y="16193"/>
                  </a:cubicBezTo>
                  <a:lnTo>
                    <a:pt x="15240" y="16193"/>
                  </a:lnTo>
                  <a:cubicBezTo>
                    <a:pt x="15240" y="16193"/>
                    <a:pt x="16192" y="18097"/>
                    <a:pt x="16192" y="17145"/>
                  </a:cubicBezTo>
                  <a:cubicBezTo>
                    <a:pt x="17145" y="16193"/>
                    <a:pt x="17145" y="14288"/>
                    <a:pt x="18097" y="14288"/>
                  </a:cubicBezTo>
                  <a:cubicBezTo>
                    <a:pt x="18097" y="16193"/>
                    <a:pt x="20003" y="16193"/>
                    <a:pt x="20955" y="17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8" name="Freeform: Shape 2247">
              <a:extLst>
                <a:ext uri="{FF2B5EF4-FFF2-40B4-BE49-F238E27FC236}">
                  <a16:creationId xmlns:a16="http://schemas.microsoft.com/office/drawing/2014/main" id="{F61004EB-8B3A-4809-829F-9A3086917DCA}"/>
                </a:ext>
              </a:extLst>
            </p:cNvPr>
            <p:cNvSpPr/>
            <p:nvPr/>
          </p:nvSpPr>
          <p:spPr>
            <a:xfrm>
              <a:off x="5599421" y="462791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lnTo>
                    <a:pt x="0" y="0"/>
                  </a:ln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9" name="Freeform: Shape 2248">
              <a:extLst>
                <a:ext uri="{FF2B5EF4-FFF2-40B4-BE49-F238E27FC236}">
                  <a16:creationId xmlns:a16="http://schemas.microsoft.com/office/drawing/2014/main" id="{8A06769D-688A-4BA7-A574-79E2D4AC4F04}"/>
                </a:ext>
              </a:extLst>
            </p:cNvPr>
            <p:cNvSpPr/>
            <p:nvPr/>
          </p:nvSpPr>
          <p:spPr>
            <a:xfrm>
              <a:off x="5646093" y="4525993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1905 w 1905"/>
                <a:gd name="connsiteY1" fmla="*/ 952 h 952"/>
                <a:gd name="connsiteX2" fmla="*/ 0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cubicBezTo>
                    <a:pt x="0" y="952"/>
                    <a:pt x="953" y="952"/>
                    <a:pt x="1905" y="952"/>
                  </a:cubicBezTo>
                  <a:cubicBezTo>
                    <a:pt x="953" y="-953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0" name="Freeform: Shape 2249">
              <a:extLst>
                <a:ext uri="{FF2B5EF4-FFF2-40B4-BE49-F238E27FC236}">
                  <a16:creationId xmlns:a16="http://schemas.microsoft.com/office/drawing/2014/main" id="{9450DF93-0152-4667-81F4-451F1AEBA58B}"/>
                </a:ext>
              </a:extLst>
            </p:cNvPr>
            <p:cNvSpPr/>
            <p:nvPr/>
          </p:nvSpPr>
          <p:spPr>
            <a:xfrm>
              <a:off x="5662286" y="4479320"/>
              <a:ext cx="2857" cy="4762"/>
            </a:xfrm>
            <a:custGeom>
              <a:avLst/>
              <a:gdLst>
                <a:gd name="connsiteX0" fmla="*/ 0 w 2857"/>
                <a:gd name="connsiteY0" fmla="*/ 0 h 4762"/>
                <a:gd name="connsiteX1" fmla="*/ 953 w 2857"/>
                <a:gd name="connsiteY1" fmla="*/ 1905 h 4762"/>
                <a:gd name="connsiteX2" fmla="*/ 0 w 2857"/>
                <a:gd name="connsiteY2" fmla="*/ 4763 h 4762"/>
                <a:gd name="connsiteX3" fmla="*/ 953 w 2857"/>
                <a:gd name="connsiteY3" fmla="*/ 953 h 4762"/>
                <a:gd name="connsiteX4" fmla="*/ 2857 w 2857"/>
                <a:gd name="connsiteY4" fmla="*/ 2858 h 4762"/>
                <a:gd name="connsiteX5" fmla="*/ 0 w 2857"/>
                <a:gd name="connsiteY5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762">
                  <a:moveTo>
                    <a:pt x="0" y="0"/>
                  </a:moveTo>
                  <a:lnTo>
                    <a:pt x="953" y="1905"/>
                  </a:lnTo>
                  <a:cubicBezTo>
                    <a:pt x="0" y="1905"/>
                    <a:pt x="0" y="3810"/>
                    <a:pt x="0" y="4763"/>
                  </a:cubicBezTo>
                  <a:cubicBezTo>
                    <a:pt x="953" y="3810"/>
                    <a:pt x="1905" y="2858"/>
                    <a:pt x="953" y="953"/>
                  </a:cubicBezTo>
                  <a:lnTo>
                    <a:pt x="2857" y="2858"/>
                  </a:lnTo>
                  <a:cubicBezTo>
                    <a:pt x="1905" y="0"/>
                    <a:pt x="0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1" name="Freeform: Shape 2250">
              <a:extLst>
                <a:ext uri="{FF2B5EF4-FFF2-40B4-BE49-F238E27FC236}">
                  <a16:creationId xmlns:a16="http://schemas.microsoft.com/office/drawing/2014/main" id="{B7E83374-624B-43C8-9119-DCDA936E25DA}"/>
                </a:ext>
              </a:extLst>
            </p:cNvPr>
            <p:cNvSpPr/>
            <p:nvPr/>
          </p:nvSpPr>
          <p:spPr>
            <a:xfrm>
              <a:off x="5624186" y="4571713"/>
              <a:ext cx="1904" cy="2857"/>
            </a:xfrm>
            <a:custGeom>
              <a:avLst/>
              <a:gdLst>
                <a:gd name="connsiteX0" fmla="*/ 0 w 1904"/>
                <a:gd name="connsiteY0" fmla="*/ 0 h 2857"/>
                <a:gd name="connsiteX1" fmla="*/ 1905 w 1904"/>
                <a:gd name="connsiteY1" fmla="*/ 2857 h 2857"/>
                <a:gd name="connsiteX2" fmla="*/ 953 w 1904"/>
                <a:gd name="connsiteY2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857">
                  <a:moveTo>
                    <a:pt x="0" y="0"/>
                  </a:moveTo>
                  <a:lnTo>
                    <a:pt x="1905" y="2857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2" name="Freeform: Shape 2251">
              <a:extLst>
                <a:ext uri="{FF2B5EF4-FFF2-40B4-BE49-F238E27FC236}">
                  <a16:creationId xmlns:a16="http://schemas.microsoft.com/office/drawing/2014/main" id="{3E6170E6-F1E6-432E-B04B-2EE2ED3C240A}"/>
                </a:ext>
              </a:extLst>
            </p:cNvPr>
            <p:cNvSpPr/>
            <p:nvPr/>
          </p:nvSpPr>
          <p:spPr>
            <a:xfrm>
              <a:off x="5644189" y="4518654"/>
              <a:ext cx="2857" cy="2575"/>
            </a:xfrm>
            <a:custGeom>
              <a:avLst/>
              <a:gdLst>
                <a:gd name="connsiteX0" fmla="*/ 0 w 2857"/>
                <a:gd name="connsiteY0" fmla="*/ 671 h 2575"/>
                <a:gd name="connsiteX1" fmla="*/ 1905 w 2857"/>
                <a:gd name="connsiteY1" fmla="*/ 2576 h 2575"/>
                <a:gd name="connsiteX2" fmla="*/ 2857 w 2857"/>
                <a:gd name="connsiteY2" fmla="*/ 671 h 2575"/>
                <a:gd name="connsiteX3" fmla="*/ 0 w 2857"/>
                <a:gd name="connsiteY3" fmla="*/ 671 h 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575">
                  <a:moveTo>
                    <a:pt x="0" y="671"/>
                  </a:moveTo>
                  <a:lnTo>
                    <a:pt x="1905" y="2576"/>
                  </a:lnTo>
                  <a:cubicBezTo>
                    <a:pt x="1905" y="671"/>
                    <a:pt x="2857" y="1623"/>
                    <a:pt x="2857" y="671"/>
                  </a:cubicBezTo>
                  <a:cubicBezTo>
                    <a:pt x="1905" y="1623"/>
                    <a:pt x="0" y="-1234"/>
                    <a:pt x="0" y="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3" name="Freeform: Shape 2252">
              <a:extLst>
                <a:ext uri="{FF2B5EF4-FFF2-40B4-BE49-F238E27FC236}">
                  <a16:creationId xmlns:a16="http://schemas.microsoft.com/office/drawing/2014/main" id="{F8198274-8B80-466C-8CE9-F29D28D1743D}"/>
                </a:ext>
              </a:extLst>
            </p:cNvPr>
            <p:cNvSpPr/>
            <p:nvPr/>
          </p:nvSpPr>
          <p:spPr>
            <a:xfrm>
              <a:off x="5631806" y="4552239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lnTo>
                    <a:pt x="0" y="423"/>
                  </a:ln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4" name="Freeform: Shape 2253">
              <a:extLst>
                <a:ext uri="{FF2B5EF4-FFF2-40B4-BE49-F238E27FC236}">
                  <a16:creationId xmlns:a16="http://schemas.microsoft.com/office/drawing/2014/main" id="{22BB72FD-4651-4016-AA91-E494E6F1F316}"/>
                </a:ext>
              </a:extLst>
            </p:cNvPr>
            <p:cNvSpPr/>
            <p:nvPr/>
          </p:nvSpPr>
          <p:spPr>
            <a:xfrm>
              <a:off x="5622281" y="4538375"/>
              <a:ext cx="15499" cy="13463"/>
            </a:xfrm>
            <a:custGeom>
              <a:avLst/>
              <a:gdLst>
                <a:gd name="connsiteX0" fmla="*/ 4763 w 15499"/>
                <a:gd name="connsiteY0" fmla="*/ 1905 h 13463"/>
                <a:gd name="connsiteX1" fmla="*/ 1905 w 15499"/>
                <a:gd name="connsiteY1" fmla="*/ 4763 h 13463"/>
                <a:gd name="connsiteX2" fmla="*/ 953 w 15499"/>
                <a:gd name="connsiteY2" fmla="*/ 2857 h 13463"/>
                <a:gd name="connsiteX3" fmla="*/ 0 w 15499"/>
                <a:gd name="connsiteY3" fmla="*/ 6668 h 13463"/>
                <a:gd name="connsiteX4" fmla="*/ 2858 w 15499"/>
                <a:gd name="connsiteY4" fmla="*/ 10478 h 13463"/>
                <a:gd name="connsiteX5" fmla="*/ 4763 w 15499"/>
                <a:gd name="connsiteY5" fmla="*/ 9525 h 13463"/>
                <a:gd name="connsiteX6" fmla="*/ 5715 w 15499"/>
                <a:gd name="connsiteY6" fmla="*/ 13335 h 13463"/>
                <a:gd name="connsiteX7" fmla="*/ 10478 w 15499"/>
                <a:gd name="connsiteY7" fmla="*/ 12382 h 13463"/>
                <a:gd name="connsiteX8" fmla="*/ 11430 w 15499"/>
                <a:gd name="connsiteY8" fmla="*/ 11430 h 13463"/>
                <a:gd name="connsiteX9" fmla="*/ 7620 w 15499"/>
                <a:gd name="connsiteY9" fmla="*/ 8572 h 13463"/>
                <a:gd name="connsiteX10" fmla="*/ 15240 w 15499"/>
                <a:gd name="connsiteY10" fmla="*/ 5715 h 13463"/>
                <a:gd name="connsiteX11" fmla="*/ 13335 w 15499"/>
                <a:gd name="connsiteY11" fmla="*/ 0 h 13463"/>
                <a:gd name="connsiteX12" fmla="*/ 8572 w 15499"/>
                <a:gd name="connsiteY12" fmla="*/ 2857 h 13463"/>
                <a:gd name="connsiteX13" fmla="*/ 4763 w 15499"/>
                <a:gd name="connsiteY13" fmla="*/ 1905 h 1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99" h="13463">
                  <a:moveTo>
                    <a:pt x="4763" y="1905"/>
                  </a:moveTo>
                  <a:cubicBezTo>
                    <a:pt x="3810" y="7620"/>
                    <a:pt x="1905" y="-953"/>
                    <a:pt x="1905" y="4763"/>
                  </a:cubicBezTo>
                  <a:lnTo>
                    <a:pt x="953" y="2857"/>
                  </a:lnTo>
                  <a:cubicBezTo>
                    <a:pt x="953" y="4763"/>
                    <a:pt x="953" y="4763"/>
                    <a:pt x="0" y="6668"/>
                  </a:cubicBezTo>
                  <a:cubicBezTo>
                    <a:pt x="953" y="8572"/>
                    <a:pt x="2858" y="7620"/>
                    <a:pt x="2858" y="10478"/>
                  </a:cubicBezTo>
                  <a:lnTo>
                    <a:pt x="4763" y="9525"/>
                  </a:lnTo>
                  <a:cubicBezTo>
                    <a:pt x="4763" y="10478"/>
                    <a:pt x="6668" y="11430"/>
                    <a:pt x="5715" y="13335"/>
                  </a:cubicBezTo>
                  <a:cubicBezTo>
                    <a:pt x="6668" y="14288"/>
                    <a:pt x="9525" y="9525"/>
                    <a:pt x="10478" y="12382"/>
                  </a:cubicBezTo>
                  <a:lnTo>
                    <a:pt x="11430" y="11430"/>
                  </a:lnTo>
                  <a:cubicBezTo>
                    <a:pt x="9525" y="11430"/>
                    <a:pt x="8572" y="8572"/>
                    <a:pt x="7620" y="8572"/>
                  </a:cubicBezTo>
                  <a:cubicBezTo>
                    <a:pt x="10478" y="9525"/>
                    <a:pt x="12383" y="6668"/>
                    <a:pt x="15240" y="5715"/>
                  </a:cubicBezTo>
                  <a:cubicBezTo>
                    <a:pt x="16193" y="2857"/>
                    <a:pt x="14288" y="3810"/>
                    <a:pt x="13335" y="0"/>
                  </a:cubicBezTo>
                  <a:cubicBezTo>
                    <a:pt x="11430" y="0"/>
                    <a:pt x="9525" y="0"/>
                    <a:pt x="8572" y="2857"/>
                  </a:cubicBezTo>
                  <a:cubicBezTo>
                    <a:pt x="6668" y="1905"/>
                    <a:pt x="3810" y="4763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5" name="Freeform: Shape 2254">
              <a:extLst>
                <a:ext uri="{FF2B5EF4-FFF2-40B4-BE49-F238E27FC236}">
                  <a16:creationId xmlns:a16="http://schemas.microsoft.com/office/drawing/2014/main" id="{4F0F4B66-64F5-4E6D-B21B-3AD643FC8BC6}"/>
                </a:ext>
              </a:extLst>
            </p:cNvPr>
            <p:cNvSpPr/>
            <p:nvPr/>
          </p:nvSpPr>
          <p:spPr>
            <a:xfrm>
              <a:off x="5573703" y="4690775"/>
              <a:ext cx="952" cy="4264"/>
            </a:xfrm>
            <a:custGeom>
              <a:avLst/>
              <a:gdLst>
                <a:gd name="connsiteX0" fmla="*/ 953 w 952"/>
                <a:gd name="connsiteY0" fmla="*/ 0 h 4264"/>
                <a:gd name="connsiteX1" fmla="*/ 0 w 952"/>
                <a:gd name="connsiteY1" fmla="*/ 1905 h 4264"/>
                <a:gd name="connsiteX2" fmla="*/ 953 w 952"/>
                <a:gd name="connsiteY2" fmla="*/ 3810 h 4264"/>
                <a:gd name="connsiteX3" fmla="*/ 953 w 952"/>
                <a:gd name="connsiteY3" fmla="*/ 0 h 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64">
                  <a:moveTo>
                    <a:pt x="953" y="0"/>
                  </a:moveTo>
                  <a:lnTo>
                    <a:pt x="0" y="1905"/>
                  </a:lnTo>
                  <a:cubicBezTo>
                    <a:pt x="953" y="953"/>
                    <a:pt x="0" y="5715"/>
                    <a:pt x="953" y="3810"/>
                  </a:cubicBez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6" name="Freeform: Shape 2255">
              <a:extLst>
                <a:ext uri="{FF2B5EF4-FFF2-40B4-BE49-F238E27FC236}">
                  <a16:creationId xmlns:a16="http://schemas.microsoft.com/office/drawing/2014/main" id="{8A68F0E5-853C-4D34-85CB-828523506310}"/>
                </a:ext>
              </a:extLst>
            </p:cNvPr>
            <p:cNvSpPr/>
            <p:nvPr/>
          </p:nvSpPr>
          <p:spPr>
            <a:xfrm>
              <a:off x="5625139" y="4562188"/>
              <a:ext cx="1904" cy="1905"/>
            </a:xfrm>
            <a:custGeom>
              <a:avLst/>
              <a:gdLst>
                <a:gd name="connsiteX0" fmla="*/ 0 w 1904"/>
                <a:gd name="connsiteY0" fmla="*/ 953 h 1905"/>
                <a:gd name="connsiteX1" fmla="*/ 1905 w 1904"/>
                <a:gd name="connsiteY1" fmla="*/ 1905 h 1905"/>
                <a:gd name="connsiteX2" fmla="*/ 952 w 1904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0" y="953"/>
                  </a:moveTo>
                  <a:lnTo>
                    <a:pt x="1905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7" name="Freeform: Shape 2256">
              <a:extLst>
                <a:ext uri="{FF2B5EF4-FFF2-40B4-BE49-F238E27FC236}">
                  <a16:creationId xmlns:a16="http://schemas.microsoft.com/office/drawing/2014/main" id="{C2320068-7D32-472B-8F81-AEF3E258AECD}"/>
                </a:ext>
              </a:extLst>
            </p:cNvPr>
            <p:cNvSpPr/>
            <p:nvPr/>
          </p:nvSpPr>
          <p:spPr>
            <a:xfrm>
              <a:off x="5649903" y="4500275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0 h 952"/>
                <a:gd name="connsiteX3" fmla="*/ 953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cubicBezTo>
                    <a:pt x="953" y="953"/>
                    <a:pt x="953" y="0"/>
                    <a:pt x="953" y="0"/>
                  </a:cubicBezTo>
                  <a:lnTo>
                    <a:pt x="0" y="0"/>
                  </a:lnTo>
                  <a:cubicBezTo>
                    <a:pt x="953" y="953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8" name="Freeform: Shape 2257">
              <a:extLst>
                <a:ext uri="{FF2B5EF4-FFF2-40B4-BE49-F238E27FC236}">
                  <a16:creationId xmlns:a16="http://schemas.microsoft.com/office/drawing/2014/main" id="{4F34FE71-427E-4B68-AA80-903D660432CE}"/>
                </a:ext>
              </a:extLst>
            </p:cNvPr>
            <p:cNvSpPr/>
            <p:nvPr/>
          </p:nvSpPr>
          <p:spPr>
            <a:xfrm>
              <a:off x="5561619" y="4648865"/>
              <a:ext cx="7322" cy="6109"/>
            </a:xfrm>
            <a:custGeom>
              <a:avLst/>
              <a:gdLst>
                <a:gd name="connsiteX0" fmla="*/ 1607 w 7322"/>
                <a:gd name="connsiteY0" fmla="*/ 0 h 6109"/>
                <a:gd name="connsiteX1" fmla="*/ 655 w 7322"/>
                <a:gd name="connsiteY1" fmla="*/ 5715 h 6109"/>
                <a:gd name="connsiteX2" fmla="*/ 7322 w 7322"/>
                <a:gd name="connsiteY2" fmla="*/ 4763 h 6109"/>
                <a:gd name="connsiteX3" fmla="*/ 1607 w 7322"/>
                <a:gd name="connsiteY3" fmla="*/ 0 h 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2" h="6109">
                  <a:moveTo>
                    <a:pt x="1607" y="0"/>
                  </a:moveTo>
                  <a:cubicBezTo>
                    <a:pt x="1607" y="1905"/>
                    <a:pt x="-1250" y="2857"/>
                    <a:pt x="655" y="5715"/>
                  </a:cubicBezTo>
                  <a:cubicBezTo>
                    <a:pt x="3512" y="6667"/>
                    <a:pt x="5417" y="5715"/>
                    <a:pt x="7322" y="4763"/>
                  </a:cubicBezTo>
                  <a:cubicBezTo>
                    <a:pt x="6370" y="953"/>
                    <a:pt x="3512" y="1905"/>
                    <a:pt x="160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9" name="Freeform: Shape 2258">
              <a:extLst>
                <a:ext uri="{FF2B5EF4-FFF2-40B4-BE49-F238E27FC236}">
                  <a16:creationId xmlns:a16="http://schemas.microsoft.com/office/drawing/2014/main" id="{86B731B5-D835-45F4-A5B5-232A91D60E81}"/>
                </a:ext>
              </a:extLst>
            </p:cNvPr>
            <p:cNvSpPr/>
            <p:nvPr/>
          </p:nvSpPr>
          <p:spPr>
            <a:xfrm>
              <a:off x="5568941" y="4646960"/>
              <a:ext cx="18097" cy="14676"/>
            </a:xfrm>
            <a:custGeom>
              <a:avLst/>
              <a:gdLst>
                <a:gd name="connsiteX0" fmla="*/ 18098 w 18097"/>
                <a:gd name="connsiteY0" fmla="*/ 11430 h 14676"/>
                <a:gd name="connsiteX1" fmla="*/ 11430 w 18097"/>
                <a:gd name="connsiteY1" fmla="*/ 8572 h 14676"/>
                <a:gd name="connsiteX2" fmla="*/ 11430 w 18097"/>
                <a:gd name="connsiteY2" fmla="*/ 9525 h 14676"/>
                <a:gd name="connsiteX3" fmla="*/ 10478 w 18097"/>
                <a:gd name="connsiteY3" fmla="*/ 9525 h 14676"/>
                <a:gd name="connsiteX4" fmla="*/ 11430 w 18097"/>
                <a:gd name="connsiteY4" fmla="*/ 11430 h 14676"/>
                <a:gd name="connsiteX5" fmla="*/ 9525 w 18097"/>
                <a:gd name="connsiteY5" fmla="*/ 6668 h 14676"/>
                <a:gd name="connsiteX6" fmla="*/ 9525 w 18097"/>
                <a:gd name="connsiteY6" fmla="*/ 9525 h 14676"/>
                <a:gd name="connsiteX7" fmla="*/ 7620 w 18097"/>
                <a:gd name="connsiteY7" fmla="*/ 2858 h 14676"/>
                <a:gd name="connsiteX8" fmla="*/ 4763 w 18097"/>
                <a:gd name="connsiteY8" fmla="*/ 2858 h 14676"/>
                <a:gd name="connsiteX9" fmla="*/ 2858 w 18097"/>
                <a:gd name="connsiteY9" fmla="*/ 0 h 14676"/>
                <a:gd name="connsiteX10" fmla="*/ 0 w 18097"/>
                <a:gd name="connsiteY10" fmla="*/ 5715 h 14676"/>
                <a:gd name="connsiteX11" fmla="*/ 5715 w 18097"/>
                <a:gd name="connsiteY11" fmla="*/ 8572 h 14676"/>
                <a:gd name="connsiteX12" fmla="*/ 7620 w 18097"/>
                <a:gd name="connsiteY12" fmla="*/ 13335 h 14676"/>
                <a:gd name="connsiteX13" fmla="*/ 18098 w 18097"/>
                <a:gd name="connsiteY13" fmla="*/ 11430 h 1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" h="14676">
                  <a:moveTo>
                    <a:pt x="18098" y="11430"/>
                  </a:moveTo>
                  <a:cubicBezTo>
                    <a:pt x="15240" y="9525"/>
                    <a:pt x="14288" y="11430"/>
                    <a:pt x="11430" y="8572"/>
                  </a:cubicBezTo>
                  <a:cubicBezTo>
                    <a:pt x="12383" y="8572"/>
                    <a:pt x="11430" y="9525"/>
                    <a:pt x="11430" y="9525"/>
                  </a:cubicBezTo>
                  <a:lnTo>
                    <a:pt x="10478" y="9525"/>
                  </a:lnTo>
                  <a:cubicBezTo>
                    <a:pt x="11430" y="9525"/>
                    <a:pt x="11430" y="11430"/>
                    <a:pt x="11430" y="11430"/>
                  </a:cubicBezTo>
                  <a:cubicBezTo>
                    <a:pt x="9525" y="11430"/>
                    <a:pt x="11430" y="8572"/>
                    <a:pt x="9525" y="6668"/>
                  </a:cubicBezTo>
                  <a:cubicBezTo>
                    <a:pt x="9525" y="7620"/>
                    <a:pt x="10478" y="7620"/>
                    <a:pt x="9525" y="9525"/>
                  </a:cubicBezTo>
                  <a:cubicBezTo>
                    <a:pt x="7620" y="8572"/>
                    <a:pt x="8573" y="4763"/>
                    <a:pt x="7620" y="2858"/>
                  </a:cubicBezTo>
                  <a:cubicBezTo>
                    <a:pt x="6668" y="5715"/>
                    <a:pt x="4763" y="1905"/>
                    <a:pt x="4763" y="2858"/>
                  </a:cubicBezTo>
                  <a:cubicBezTo>
                    <a:pt x="4763" y="953"/>
                    <a:pt x="3810" y="0"/>
                    <a:pt x="2858" y="0"/>
                  </a:cubicBezTo>
                  <a:cubicBezTo>
                    <a:pt x="1905" y="3810"/>
                    <a:pt x="953" y="953"/>
                    <a:pt x="0" y="5715"/>
                  </a:cubicBezTo>
                  <a:cubicBezTo>
                    <a:pt x="1905" y="5715"/>
                    <a:pt x="2858" y="5715"/>
                    <a:pt x="5715" y="8572"/>
                  </a:cubicBezTo>
                  <a:cubicBezTo>
                    <a:pt x="6668" y="10478"/>
                    <a:pt x="5715" y="11430"/>
                    <a:pt x="7620" y="13335"/>
                  </a:cubicBezTo>
                  <a:cubicBezTo>
                    <a:pt x="10478" y="10478"/>
                    <a:pt x="16193" y="19050"/>
                    <a:pt x="1809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0" name="Freeform: Shape 2259">
              <a:extLst>
                <a:ext uri="{FF2B5EF4-FFF2-40B4-BE49-F238E27FC236}">
                  <a16:creationId xmlns:a16="http://schemas.microsoft.com/office/drawing/2014/main" id="{D81625BA-C266-4619-BE68-61447F760575}"/>
                </a:ext>
              </a:extLst>
            </p:cNvPr>
            <p:cNvSpPr/>
            <p:nvPr/>
          </p:nvSpPr>
          <p:spPr>
            <a:xfrm>
              <a:off x="5569893" y="46536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1" name="Freeform: Shape 2260">
              <a:extLst>
                <a:ext uri="{FF2B5EF4-FFF2-40B4-BE49-F238E27FC236}">
                  <a16:creationId xmlns:a16="http://schemas.microsoft.com/office/drawing/2014/main" id="{CC84E508-D634-4A79-BC03-62B2613D5344}"/>
                </a:ext>
              </a:extLst>
            </p:cNvPr>
            <p:cNvSpPr/>
            <p:nvPr/>
          </p:nvSpPr>
          <p:spPr>
            <a:xfrm>
              <a:off x="5620905" y="4573618"/>
              <a:ext cx="423" cy="2857"/>
            </a:xfrm>
            <a:custGeom>
              <a:avLst/>
              <a:gdLst>
                <a:gd name="connsiteX0" fmla="*/ 423 w 423"/>
                <a:gd name="connsiteY0" fmla="*/ 0 h 2857"/>
                <a:gd name="connsiteX1" fmla="*/ 423 w 423"/>
                <a:gd name="connsiteY1" fmla="*/ 2857 h 2857"/>
                <a:gd name="connsiteX2" fmla="*/ 423 w 423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2857">
                  <a:moveTo>
                    <a:pt x="423" y="0"/>
                  </a:moveTo>
                  <a:cubicBezTo>
                    <a:pt x="423" y="1905"/>
                    <a:pt x="-529" y="952"/>
                    <a:pt x="423" y="2857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2" name="Freeform: Shape 2261">
              <a:extLst>
                <a:ext uri="{FF2B5EF4-FFF2-40B4-BE49-F238E27FC236}">
                  <a16:creationId xmlns:a16="http://schemas.microsoft.com/office/drawing/2014/main" id="{27D540EC-C5FA-4E5B-AAE6-B34CE48F22F2}"/>
                </a:ext>
              </a:extLst>
            </p:cNvPr>
            <p:cNvSpPr/>
            <p:nvPr/>
          </p:nvSpPr>
          <p:spPr>
            <a:xfrm>
              <a:off x="5617518" y="4571713"/>
              <a:ext cx="1905" cy="1905"/>
            </a:xfrm>
            <a:custGeom>
              <a:avLst/>
              <a:gdLst>
                <a:gd name="connsiteX0" fmla="*/ 1905 w 1905"/>
                <a:gd name="connsiteY0" fmla="*/ 1905 h 1905"/>
                <a:gd name="connsiteX1" fmla="*/ 0 w 1905"/>
                <a:gd name="connsiteY1" fmla="*/ 0 h 1905"/>
                <a:gd name="connsiteX2" fmla="*/ 0 w 1905"/>
                <a:gd name="connsiteY2" fmla="*/ 1905 h 1905"/>
                <a:gd name="connsiteX3" fmla="*/ 1905 w 1905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1905" y="1905"/>
                  </a:moveTo>
                  <a:cubicBezTo>
                    <a:pt x="953" y="1905"/>
                    <a:pt x="953" y="0"/>
                    <a:pt x="0" y="0"/>
                  </a:cubicBezTo>
                  <a:cubicBezTo>
                    <a:pt x="0" y="953"/>
                    <a:pt x="0" y="1905"/>
                    <a:pt x="0" y="1905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3" name="Freeform: Shape 2262">
              <a:extLst>
                <a:ext uri="{FF2B5EF4-FFF2-40B4-BE49-F238E27FC236}">
                  <a16:creationId xmlns:a16="http://schemas.microsoft.com/office/drawing/2014/main" id="{0794E2C4-822E-4980-A3F7-5FE734B413F2}"/>
                </a:ext>
              </a:extLst>
            </p:cNvPr>
            <p:cNvSpPr/>
            <p:nvPr/>
          </p:nvSpPr>
          <p:spPr>
            <a:xfrm>
              <a:off x="5568941" y="4692680"/>
              <a:ext cx="952" cy="1904"/>
            </a:xfrm>
            <a:custGeom>
              <a:avLst/>
              <a:gdLst>
                <a:gd name="connsiteX0" fmla="*/ 953 w 952"/>
                <a:gd name="connsiteY0" fmla="*/ 1905 h 1904"/>
                <a:gd name="connsiteX1" fmla="*/ 953 w 952"/>
                <a:gd name="connsiteY1" fmla="*/ 0 h 1904"/>
                <a:gd name="connsiteX2" fmla="*/ 0 w 952"/>
                <a:gd name="connsiteY2" fmla="*/ 0 h 1904"/>
                <a:gd name="connsiteX3" fmla="*/ 953 w 952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953" y="1905"/>
                  </a:moveTo>
                  <a:cubicBezTo>
                    <a:pt x="0" y="952"/>
                    <a:pt x="953" y="952"/>
                    <a:pt x="953" y="0"/>
                  </a:cubicBez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4" name="Freeform: Shape 2263">
              <a:extLst>
                <a:ext uri="{FF2B5EF4-FFF2-40B4-BE49-F238E27FC236}">
                  <a16:creationId xmlns:a16="http://schemas.microsoft.com/office/drawing/2014/main" id="{24789FD7-51B6-4ADD-BB31-99B025B4FA24}"/>
                </a:ext>
              </a:extLst>
            </p:cNvPr>
            <p:cNvSpPr/>
            <p:nvPr/>
          </p:nvSpPr>
          <p:spPr>
            <a:xfrm>
              <a:off x="5574656" y="4668868"/>
              <a:ext cx="3809" cy="4762"/>
            </a:xfrm>
            <a:custGeom>
              <a:avLst/>
              <a:gdLst>
                <a:gd name="connsiteX0" fmla="*/ 953 w 3809"/>
                <a:gd name="connsiteY0" fmla="*/ 1905 h 4762"/>
                <a:gd name="connsiteX1" fmla="*/ 0 w 3809"/>
                <a:gd name="connsiteY1" fmla="*/ 0 h 4762"/>
                <a:gd name="connsiteX2" fmla="*/ 1905 w 3809"/>
                <a:gd name="connsiteY2" fmla="*/ 2857 h 4762"/>
                <a:gd name="connsiteX3" fmla="*/ 0 w 3809"/>
                <a:gd name="connsiteY3" fmla="*/ 3810 h 4762"/>
                <a:gd name="connsiteX4" fmla="*/ 3810 w 3809"/>
                <a:gd name="connsiteY4" fmla="*/ 4763 h 4762"/>
                <a:gd name="connsiteX5" fmla="*/ 3810 w 3809"/>
                <a:gd name="connsiteY5" fmla="*/ 2857 h 4762"/>
                <a:gd name="connsiteX6" fmla="*/ 1905 w 3809"/>
                <a:gd name="connsiteY6" fmla="*/ 0 h 4762"/>
                <a:gd name="connsiteX7" fmla="*/ 953 w 3809"/>
                <a:gd name="connsiteY7" fmla="*/ 1905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4762">
                  <a:moveTo>
                    <a:pt x="953" y="1905"/>
                  </a:moveTo>
                  <a:lnTo>
                    <a:pt x="0" y="0"/>
                  </a:lnTo>
                  <a:cubicBezTo>
                    <a:pt x="0" y="2857"/>
                    <a:pt x="2858" y="952"/>
                    <a:pt x="1905" y="2857"/>
                  </a:cubicBezTo>
                  <a:lnTo>
                    <a:pt x="0" y="3810"/>
                  </a:lnTo>
                  <a:lnTo>
                    <a:pt x="3810" y="4763"/>
                  </a:lnTo>
                  <a:cubicBezTo>
                    <a:pt x="3810" y="3810"/>
                    <a:pt x="3810" y="3810"/>
                    <a:pt x="3810" y="2857"/>
                  </a:cubicBezTo>
                  <a:cubicBezTo>
                    <a:pt x="2858" y="4763"/>
                    <a:pt x="2858" y="952"/>
                    <a:pt x="1905" y="0"/>
                  </a:cubicBezTo>
                  <a:cubicBezTo>
                    <a:pt x="1905" y="1905"/>
                    <a:pt x="953" y="1905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5" name="Freeform: Shape 2264">
              <a:extLst>
                <a:ext uri="{FF2B5EF4-FFF2-40B4-BE49-F238E27FC236}">
                  <a16:creationId xmlns:a16="http://schemas.microsoft.com/office/drawing/2014/main" id="{6B0101BF-EA5C-4417-AFEF-D4B42E11E51A}"/>
                </a:ext>
              </a:extLst>
            </p:cNvPr>
            <p:cNvSpPr/>
            <p:nvPr/>
          </p:nvSpPr>
          <p:spPr>
            <a:xfrm>
              <a:off x="5611803" y="4570760"/>
              <a:ext cx="6667" cy="4956"/>
            </a:xfrm>
            <a:custGeom>
              <a:avLst/>
              <a:gdLst>
                <a:gd name="connsiteX0" fmla="*/ 1905 w 6667"/>
                <a:gd name="connsiteY0" fmla="*/ 1905 h 4956"/>
                <a:gd name="connsiteX1" fmla="*/ 1905 w 6667"/>
                <a:gd name="connsiteY1" fmla="*/ 1905 h 4956"/>
                <a:gd name="connsiteX2" fmla="*/ 0 w 6667"/>
                <a:gd name="connsiteY2" fmla="*/ 953 h 4956"/>
                <a:gd name="connsiteX3" fmla="*/ 0 w 6667"/>
                <a:gd name="connsiteY3" fmla="*/ 3810 h 4956"/>
                <a:gd name="connsiteX4" fmla="*/ 1905 w 6667"/>
                <a:gd name="connsiteY4" fmla="*/ 4763 h 4956"/>
                <a:gd name="connsiteX5" fmla="*/ 6668 w 6667"/>
                <a:gd name="connsiteY5" fmla="*/ 2858 h 4956"/>
                <a:gd name="connsiteX6" fmla="*/ 6668 w 6667"/>
                <a:gd name="connsiteY6" fmla="*/ 0 h 4956"/>
                <a:gd name="connsiteX7" fmla="*/ 1905 w 6667"/>
                <a:gd name="connsiteY7" fmla="*/ 1905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4956">
                  <a:moveTo>
                    <a:pt x="1905" y="1905"/>
                  </a:moveTo>
                  <a:lnTo>
                    <a:pt x="1905" y="1905"/>
                  </a:lnTo>
                  <a:cubicBezTo>
                    <a:pt x="953" y="3810"/>
                    <a:pt x="0" y="3810"/>
                    <a:pt x="0" y="953"/>
                  </a:cubicBezTo>
                  <a:lnTo>
                    <a:pt x="0" y="3810"/>
                  </a:lnTo>
                  <a:cubicBezTo>
                    <a:pt x="953" y="5715"/>
                    <a:pt x="1905" y="1905"/>
                    <a:pt x="1905" y="4763"/>
                  </a:cubicBezTo>
                  <a:cubicBezTo>
                    <a:pt x="3810" y="5715"/>
                    <a:pt x="5715" y="2858"/>
                    <a:pt x="6668" y="2858"/>
                  </a:cubicBezTo>
                  <a:lnTo>
                    <a:pt x="6668" y="0"/>
                  </a:lnTo>
                  <a:cubicBezTo>
                    <a:pt x="3810" y="1905"/>
                    <a:pt x="3810" y="953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6" name="Freeform: Shape 2265">
              <a:extLst>
                <a:ext uri="{FF2B5EF4-FFF2-40B4-BE49-F238E27FC236}">
                  <a16:creationId xmlns:a16="http://schemas.microsoft.com/office/drawing/2014/main" id="{17B90950-2E60-4AA0-A07E-FA70196C03E5}"/>
                </a:ext>
              </a:extLst>
            </p:cNvPr>
            <p:cNvSpPr/>
            <p:nvPr/>
          </p:nvSpPr>
          <p:spPr>
            <a:xfrm>
              <a:off x="5618471" y="4552901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7" name="Freeform: Shape 2266">
              <a:extLst>
                <a:ext uri="{FF2B5EF4-FFF2-40B4-BE49-F238E27FC236}">
                  <a16:creationId xmlns:a16="http://schemas.microsoft.com/office/drawing/2014/main" id="{A4012229-14B3-4F0E-AFE3-0F4D89506964}"/>
                </a:ext>
              </a:extLst>
            </p:cNvPr>
            <p:cNvSpPr/>
            <p:nvPr/>
          </p:nvSpPr>
          <p:spPr>
            <a:xfrm>
              <a:off x="5617518" y="4551710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3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953" y="953"/>
                    <a:pt x="953" y="953"/>
                  </a:cubicBezTo>
                  <a:cubicBezTo>
                    <a:pt x="0" y="0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8" name="Freeform: Shape 2267">
              <a:extLst>
                <a:ext uri="{FF2B5EF4-FFF2-40B4-BE49-F238E27FC236}">
                  <a16:creationId xmlns:a16="http://schemas.microsoft.com/office/drawing/2014/main" id="{2E1660C1-4B08-4514-813B-39E5E0D58980}"/>
                </a:ext>
              </a:extLst>
            </p:cNvPr>
            <p:cNvSpPr/>
            <p:nvPr/>
          </p:nvSpPr>
          <p:spPr>
            <a:xfrm>
              <a:off x="5618471" y="4549805"/>
              <a:ext cx="5715" cy="12382"/>
            </a:xfrm>
            <a:custGeom>
              <a:avLst/>
              <a:gdLst>
                <a:gd name="connsiteX0" fmla="*/ 1905 w 5715"/>
                <a:gd name="connsiteY0" fmla="*/ 0 h 12382"/>
                <a:gd name="connsiteX1" fmla="*/ 0 w 5715"/>
                <a:gd name="connsiteY1" fmla="*/ 3810 h 12382"/>
                <a:gd name="connsiteX2" fmla="*/ 3810 w 5715"/>
                <a:gd name="connsiteY2" fmla="*/ 8572 h 12382"/>
                <a:gd name="connsiteX3" fmla="*/ 953 w 5715"/>
                <a:gd name="connsiteY3" fmla="*/ 10477 h 12382"/>
                <a:gd name="connsiteX4" fmla="*/ 2857 w 5715"/>
                <a:gd name="connsiteY4" fmla="*/ 10477 h 12382"/>
                <a:gd name="connsiteX5" fmla="*/ 2857 w 5715"/>
                <a:gd name="connsiteY5" fmla="*/ 11430 h 12382"/>
                <a:gd name="connsiteX6" fmla="*/ 4763 w 5715"/>
                <a:gd name="connsiteY6" fmla="*/ 12382 h 12382"/>
                <a:gd name="connsiteX7" fmla="*/ 3810 w 5715"/>
                <a:gd name="connsiteY7" fmla="*/ 10477 h 12382"/>
                <a:gd name="connsiteX8" fmla="*/ 5715 w 5715"/>
                <a:gd name="connsiteY8" fmla="*/ 7620 h 12382"/>
                <a:gd name="connsiteX9" fmla="*/ 2857 w 5715"/>
                <a:gd name="connsiteY9" fmla="*/ 4763 h 12382"/>
                <a:gd name="connsiteX10" fmla="*/ 4763 w 5715"/>
                <a:gd name="connsiteY10" fmla="*/ 1905 h 12382"/>
                <a:gd name="connsiteX11" fmla="*/ 1905 w 5715"/>
                <a:gd name="connsiteY11" fmla="*/ 0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5" h="12382">
                  <a:moveTo>
                    <a:pt x="1905" y="0"/>
                  </a:moveTo>
                  <a:lnTo>
                    <a:pt x="0" y="3810"/>
                  </a:lnTo>
                  <a:cubicBezTo>
                    <a:pt x="953" y="4763"/>
                    <a:pt x="2857" y="6667"/>
                    <a:pt x="3810" y="8572"/>
                  </a:cubicBezTo>
                  <a:cubicBezTo>
                    <a:pt x="1905" y="7620"/>
                    <a:pt x="1905" y="9525"/>
                    <a:pt x="953" y="10477"/>
                  </a:cubicBezTo>
                  <a:cubicBezTo>
                    <a:pt x="1905" y="10477"/>
                    <a:pt x="1905" y="8572"/>
                    <a:pt x="2857" y="10477"/>
                  </a:cubicBezTo>
                  <a:lnTo>
                    <a:pt x="2857" y="11430"/>
                  </a:lnTo>
                  <a:lnTo>
                    <a:pt x="4763" y="12382"/>
                  </a:lnTo>
                  <a:cubicBezTo>
                    <a:pt x="4763" y="11430"/>
                    <a:pt x="3810" y="11430"/>
                    <a:pt x="3810" y="10477"/>
                  </a:cubicBezTo>
                  <a:cubicBezTo>
                    <a:pt x="4763" y="11430"/>
                    <a:pt x="4763" y="8572"/>
                    <a:pt x="5715" y="7620"/>
                  </a:cubicBezTo>
                  <a:cubicBezTo>
                    <a:pt x="3810" y="6667"/>
                    <a:pt x="3810" y="6667"/>
                    <a:pt x="2857" y="4763"/>
                  </a:cubicBezTo>
                  <a:cubicBezTo>
                    <a:pt x="3810" y="5715"/>
                    <a:pt x="2857" y="952"/>
                    <a:pt x="4763" y="1905"/>
                  </a:cubicBezTo>
                  <a:cubicBezTo>
                    <a:pt x="2857" y="0"/>
                    <a:pt x="2857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9" name="Freeform: Shape 2268">
              <a:extLst>
                <a:ext uri="{FF2B5EF4-FFF2-40B4-BE49-F238E27FC236}">
                  <a16:creationId xmlns:a16="http://schemas.microsoft.com/office/drawing/2014/main" id="{29271AF1-8EAA-4E35-B15E-9EBD816B0B09}"/>
                </a:ext>
              </a:extLst>
            </p:cNvPr>
            <p:cNvSpPr/>
            <p:nvPr/>
          </p:nvSpPr>
          <p:spPr>
            <a:xfrm>
              <a:off x="5576561" y="4663479"/>
              <a:ext cx="3809" cy="1577"/>
            </a:xfrm>
            <a:custGeom>
              <a:avLst/>
              <a:gdLst>
                <a:gd name="connsiteX0" fmla="*/ 0 w 3809"/>
                <a:gd name="connsiteY0" fmla="*/ 626 h 1577"/>
                <a:gd name="connsiteX1" fmla="*/ 3810 w 3809"/>
                <a:gd name="connsiteY1" fmla="*/ 1578 h 1577"/>
                <a:gd name="connsiteX2" fmla="*/ 0 w 3809"/>
                <a:gd name="connsiteY2" fmla="*/ 626 h 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1577">
                  <a:moveTo>
                    <a:pt x="0" y="626"/>
                  </a:moveTo>
                  <a:cubicBezTo>
                    <a:pt x="0" y="1578"/>
                    <a:pt x="2857" y="1578"/>
                    <a:pt x="3810" y="1578"/>
                  </a:cubicBezTo>
                  <a:cubicBezTo>
                    <a:pt x="1905" y="-327"/>
                    <a:pt x="0" y="-327"/>
                    <a:pt x="0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0" name="Freeform: Shape 2269">
              <a:extLst>
                <a:ext uri="{FF2B5EF4-FFF2-40B4-BE49-F238E27FC236}">
                  <a16:creationId xmlns:a16="http://schemas.microsoft.com/office/drawing/2014/main" id="{8CE08F4B-F2E5-4E14-8A45-E7750A451C72}"/>
                </a:ext>
              </a:extLst>
            </p:cNvPr>
            <p:cNvSpPr/>
            <p:nvPr/>
          </p:nvSpPr>
          <p:spPr>
            <a:xfrm>
              <a:off x="5612756" y="4580285"/>
              <a:ext cx="0" cy="714"/>
            </a:xfrm>
            <a:custGeom>
              <a:avLst/>
              <a:gdLst>
                <a:gd name="connsiteX0" fmla="*/ 0 w 0"/>
                <a:gd name="connsiteY0" fmla="*/ 0 h 714"/>
                <a:gd name="connsiteX1" fmla="*/ 0 w 0"/>
                <a:gd name="connsiteY1" fmla="*/ 0 h 714"/>
                <a:gd name="connsiteX2" fmla="*/ 0 w 0"/>
                <a:gd name="connsiteY2" fmla="*/ 0 h 714"/>
                <a:gd name="connsiteX3" fmla="*/ 0 w 0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1" name="Freeform: Shape 2270">
              <a:extLst>
                <a:ext uri="{FF2B5EF4-FFF2-40B4-BE49-F238E27FC236}">
                  <a16:creationId xmlns:a16="http://schemas.microsoft.com/office/drawing/2014/main" id="{E4114416-20C6-4AC1-A91D-74AC546863AA}"/>
                </a:ext>
              </a:extLst>
            </p:cNvPr>
            <p:cNvSpPr/>
            <p:nvPr/>
          </p:nvSpPr>
          <p:spPr>
            <a:xfrm>
              <a:off x="5612756" y="4581238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0 w 952"/>
                <a:gd name="connsiteY1" fmla="*/ 0 h 952"/>
                <a:gd name="connsiteX2" fmla="*/ 0 w 952"/>
                <a:gd name="connsiteY2" fmla="*/ 0 h 952"/>
                <a:gd name="connsiteX3" fmla="*/ 953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cubicBezTo>
                    <a:pt x="953" y="953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2" name="Freeform: Shape 2271">
              <a:extLst>
                <a:ext uri="{FF2B5EF4-FFF2-40B4-BE49-F238E27FC236}">
                  <a16:creationId xmlns:a16="http://schemas.microsoft.com/office/drawing/2014/main" id="{DF774B0C-9F60-4CE5-B53A-D1E5CF4D1A0A}"/>
                </a:ext>
              </a:extLst>
            </p:cNvPr>
            <p:cNvSpPr/>
            <p:nvPr/>
          </p:nvSpPr>
          <p:spPr>
            <a:xfrm>
              <a:off x="5613709" y="4580285"/>
              <a:ext cx="952" cy="1509"/>
            </a:xfrm>
            <a:custGeom>
              <a:avLst/>
              <a:gdLst>
                <a:gd name="connsiteX0" fmla="*/ 953 w 952"/>
                <a:gd name="connsiteY0" fmla="*/ 0 h 1509"/>
                <a:gd name="connsiteX1" fmla="*/ 0 w 952"/>
                <a:gd name="connsiteY1" fmla="*/ 0 h 1509"/>
                <a:gd name="connsiteX2" fmla="*/ 953 w 952"/>
                <a:gd name="connsiteY2" fmla="*/ 0 h 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509">
                  <a:moveTo>
                    <a:pt x="953" y="0"/>
                  </a:moveTo>
                  <a:lnTo>
                    <a:pt x="0" y="0"/>
                  </a:lnTo>
                  <a:cubicBezTo>
                    <a:pt x="0" y="953"/>
                    <a:pt x="953" y="2858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3" name="Freeform: Shape 2272">
              <a:extLst>
                <a:ext uri="{FF2B5EF4-FFF2-40B4-BE49-F238E27FC236}">
                  <a16:creationId xmlns:a16="http://schemas.microsoft.com/office/drawing/2014/main" id="{C0657EE9-5FFF-4B90-B4AD-4CFAEB709E2E}"/>
                </a:ext>
              </a:extLst>
            </p:cNvPr>
            <p:cNvSpPr/>
            <p:nvPr/>
          </p:nvSpPr>
          <p:spPr>
            <a:xfrm>
              <a:off x="5560898" y="4701253"/>
              <a:ext cx="423" cy="3809"/>
            </a:xfrm>
            <a:custGeom>
              <a:avLst/>
              <a:gdLst>
                <a:gd name="connsiteX0" fmla="*/ 423 w 423"/>
                <a:gd name="connsiteY0" fmla="*/ 3810 h 3809"/>
                <a:gd name="connsiteX1" fmla="*/ 423 w 423"/>
                <a:gd name="connsiteY1" fmla="*/ 0 h 3809"/>
                <a:gd name="connsiteX2" fmla="*/ 423 w 423"/>
                <a:gd name="connsiteY2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3809">
                  <a:moveTo>
                    <a:pt x="423" y="3810"/>
                  </a:moveTo>
                  <a:lnTo>
                    <a:pt x="423" y="0"/>
                  </a:lnTo>
                  <a:cubicBezTo>
                    <a:pt x="-529" y="953"/>
                    <a:pt x="423" y="2857"/>
                    <a:pt x="42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4" name="Freeform: Shape 2273">
              <a:extLst>
                <a:ext uri="{FF2B5EF4-FFF2-40B4-BE49-F238E27FC236}">
                  <a16:creationId xmlns:a16="http://schemas.microsoft.com/office/drawing/2014/main" id="{389C4E25-0FDE-4565-A39D-18B6846EAB27}"/>
                </a:ext>
              </a:extLst>
            </p:cNvPr>
            <p:cNvSpPr/>
            <p:nvPr/>
          </p:nvSpPr>
          <p:spPr>
            <a:xfrm>
              <a:off x="5630853" y="4529379"/>
              <a:ext cx="1905" cy="2328"/>
            </a:xfrm>
            <a:custGeom>
              <a:avLst/>
              <a:gdLst>
                <a:gd name="connsiteX0" fmla="*/ 1905 w 1905"/>
                <a:gd name="connsiteY0" fmla="*/ 2328 h 2328"/>
                <a:gd name="connsiteX1" fmla="*/ 1905 w 1905"/>
                <a:gd name="connsiteY1" fmla="*/ 423 h 2328"/>
                <a:gd name="connsiteX2" fmla="*/ 0 w 1905"/>
                <a:gd name="connsiteY2" fmla="*/ 423 h 2328"/>
                <a:gd name="connsiteX3" fmla="*/ 1905 w 1905"/>
                <a:gd name="connsiteY3" fmla="*/ 2328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328">
                  <a:moveTo>
                    <a:pt x="1905" y="2328"/>
                  </a:moveTo>
                  <a:lnTo>
                    <a:pt x="1905" y="423"/>
                  </a:lnTo>
                  <a:cubicBezTo>
                    <a:pt x="953" y="-529"/>
                    <a:pt x="953" y="423"/>
                    <a:pt x="0" y="423"/>
                  </a:cubicBezTo>
                  <a:cubicBezTo>
                    <a:pt x="0" y="423"/>
                    <a:pt x="1905" y="423"/>
                    <a:pt x="1905" y="2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5" name="Freeform: Shape 2274">
              <a:extLst>
                <a:ext uri="{FF2B5EF4-FFF2-40B4-BE49-F238E27FC236}">
                  <a16:creationId xmlns:a16="http://schemas.microsoft.com/office/drawing/2014/main" id="{671BA0BC-D619-42FD-8FA5-EF80CAEBC1CA}"/>
                </a:ext>
              </a:extLst>
            </p:cNvPr>
            <p:cNvSpPr/>
            <p:nvPr/>
          </p:nvSpPr>
          <p:spPr>
            <a:xfrm>
              <a:off x="5652047" y="448122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6" name="Freeform: Shape 2275">
              <a:extLst>
                <a:ext uri="{FF2B5EF4-FFF2-40B4-BE49-F238E27FC236}">
                  <a16:creationId xmlns:a16="http://schemas.microsoft.com/office/drawing/2014/main" id="{CA315EB7-93B3-4D05-AE84-0B89ED9CF69A}"/>
                </a:ext>
              </a:extLst>
            </p:cNvPr>
            <p:cNvSpPr/>
            <p:nvPr/>
          </p:nvSpPr>
          <p:spPr>
            <a:xfrm>
              <a:off x="5607993" y="4584095"/>
              <a:ext cx="1905" cy="2857"/>
            </a:xfrm>
            <a:custGeom>
              <a:avLst/>
              <a:gdLst>
                <a:gd name="connsiteX0" fmla="*/ 953 w 1905"/>
                <a:gd name="connsiteY0" fmla="*/ 2858 h 2857"/>
                <a:gd name="connsiteX1" fmla="*/ 1905 w 1905"/>
                <a:gd name="connsiteY1" fmla="*/ 953 h 2857"/>
                <a:gd name="connsiteX2" fmla="*/ 0 w 1905"/>
                <a:gd name="connsiteY2" fmla="*/ 0 h 2857"/>
                <a:gd name="connsiteX3" fmla="*/ 953 w 1905"/>
                <a:gd name="connsiteY3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953" y="2858"/>
                  </a:moveTo>
                  <a:lnTo>
                    <a:pt x="1905" y="953"/>
                  </a:lnTo>
                  <a:lnTo>
                    <a:pt x="0" y="0"/>
                  </a:lnTo>
                  <a:cubicBezTo>
                    <a:pt x="953" y="0"/>
                    <a:pt x="0" y="2858"/>
                    <a:pt x="95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7" name="Freeform: Shape 2276">
              <a:extLst>
                <a:ext uri="{FF2B5EF4-FFF2-40B4-BE49-F238E27FC236}">
                  <a16:creationId xmlns:a16="http://schemas.microsoft.com/office/drawing/2014/main" id="{E6D87594-2FE1-4BB7-A61A-F2AA8C705EAC}"/>
                </a:ext>
              </a:extLst>
            </p:cNvPr>
            <p:cNvSpPr/>
            <p:nvPr/>
          </p:nvSpPr>
          <p:spPr>
            <a:xfrm>
              <a:off x="5631806" y="4522182"/>
              <a:ext cx="952" cy="2857"/>
            </a:xfrm>
            <a:custGeom>
              <a:avLst/>
              <a:gdLst>
                <a:gd name="connsiteX0" fmla="*/ 953 w 952"/>
                <a:gd name="connsiteY0" fmla="*/ 0 h 2857"/>
                <a:gd name="connsiteX1" fmla="*/ 0 w 952"/>
                <a:gd name="connsiteY1" fmla="*/ 953 h 2857"/>
                <a:gd name="connsiteX2" fmla="*/ 0 w 952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0"/>
                  </a:moveTo>
                  <a:lnTo>
                    <a:pt x="0" y="953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8" name="Freeform: Shape 2277">
              <a:extLst>
                <a:ext uri="{FF2B5EF4-FFF2-40B4-BE49-F238E27FC236}">
                  <a16:creationId xmlns:a16="http://schemas.microsoft.com/office/drawing/2014/main" id="{E0ACB1FF-9945-4D2E-B2DA-A8576B09A469}"/>
                </a:ext>
              </a:extLst>
            </p:cNvPr>
            <p:cNvSpPr/>
            <p:nvPr/>
          </p:nvSpPr>
          <p:spPr>
            <a:xfrm>
              <a:off x="5564931" y="4656485"/>
              <a:ext cx="4010" cy="6667"/>
            </a:xfrm>
            <a:custGeom>
              <a:avLst/>
              <a:gdLst>
                <a:gd name="connsiteX0" fmla="*/ 4010 w 4010"/>
                <a:gd name="connsiteY0" fmla="*/ 5715 h 6667"/>
                <a:gd name="connsiteX1" fmla="*/ 4010 w 4010"/>
                <a:gd name="connsiteY1" fmla="*/ 5715 h 6667"/>
                <a:gd name="connsiteX2" fmla="*/ 4010 w 4010"/>
                <a:gd name="connsiteY2" fmla="*/ 2858 h 6667"/>
                <a:gd name="connsiteX3" fmla="*/ 3058 w 4010"/>
                <a:gd name="connsiteY3" fmla="*/ 3810 h 6667"/>
                <a:gd name="connsiteX4" fmla="*/ 3058 w 4010"/>
                <a:gd name="connsiteY4" fmla="*/ 953 h 6667"/>
                <a:gd name="connsiteX5" fmla="*/ 1153 w 4010"/>
                <a:gd name="connsiteY5" fmla="*/ 0 h 6667"/>
                <a:gd name="connsiteX6" fmla="*/ 3058 w 4010"/>
                <a:gd name="connsiteY6" fmla="*/ 3810 h 6667"/>
                <a:gd name="connsiteX7" fmla="*/ 200 w 4010"/>
                <a:gd name="connsiteY7" fmla="*/ 3810 h 6667"/>
                <a:gd name="connsiteX8" fmla="*/ 200 w 4010"/>
                <a:gd name="connsiteY8" fmla="*/ 6668 h 6667"/>
                <a:gd name="connsiteX9" fmla="*/ 4010 w 4010"/>
                <a:gd name="connsiteY9" fmla="*/ 5715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0" h="6667">
                  <a:moveTo>
                    <a:pt x="4010" y="5715"/>
                  </a:moveTo>
                  <a:cubicBezTo>
                    <a:pt x="4010" y="5715"/>
                    <a:pt x="4010" y="4763"/>
                    <a:pt x="4010" y="5715"/>
                  </a:cubicBezTo>
                  <a:lnTo>
                    <a:pt x="4010" y="2858"/>
                  </a:lnTo>
                  <a:cubicBezTo>
                    <a:pt x="4010" y="3810"/>
                    <a:pt x="3058" y="3810"/>
                    <a:pt x="3058" y="3810"/>
                  </a:cubicBezTo>
                  <a:cubicBezTo>
                    <a:pt x="2105" y="2858"/>
                    <a:pt x="3058" y="1905"/>
                    <a:pt x="3058" y="953"/>
                  </a:cubicBezTo>
                  <a:cubicBezTo>
                    <a:pt x="2105" y="953"/>
                    <a:pt x="1153" y="1905"/>
                    <a:pt x="1153" y="0"/>
                  </a:cubicBezTo>
                  <a:cubicBezTo>
                    <a:pt x="1153" y="2858"/>
                    <a:pt x="3058" y="0"/>
                    <a:pt x="3058" y="3810"/>
                  </a:cubicBezTo>
                  <a:cubicBezTo>
                    <a:pt x="4010" y="5715"/>
                    <a:pt x="1153" y="4763"/>
                    <a:pt x="200" y="3810"/>
                  </a:cubicBezTo>
                  <a:cubicBezTo>
                    <a:pt x="-752" y="3810"/>
                    <a:pt x="2105" y="4763"/>
                    <a:pt x="200" y="6668"/>
                  </a:cubicBezTo>
                  <a:cubicBezTo>
                    <a:pt x="2105" y="4763"/>
                    <a:pt x="3058" y="4763"/>
                    <a:pt x="401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9" name="Freeform: Shape 2278">
              <a:extLst>
                <a:ext uri="{FF2B5EF4-FFF2-40B4-BE49-F238E27FC236}">
                  <a16:creationId xmlns:a16="http://schemas.microsoft.com/office/drawing/2014/main" id="{7C8AFD99-0627-40CB-946B-210E3E7CE595}"/>
                </a:ext>
              </a:extLst>
            </p:cNvPr>
            <p:cNvSpPr/>
            <p:nvPr/>
          </p:nvSpPr>
          <p:spPr>
            <a:xfrm>
              <a:off x="5567989" y="4658390"/>
              <a:ext cx="7886" cy="5845"/>
            </a:xfrm>
            <a:custGeom>
              <a:avLst/>
              <a:gdLst>
                <a:gd name="connsiteX0" fmla="*/ 2857 w 7886"/>
                <a:gd name="connsiteY0" fmla="*/ 4763 h 5845"/>
                <a:gd name="connsiteX1" fmla="*/ 7620 w 7886"/>
                <a:gd name="connsiteY1" fmla="*/ 4763 h 5845"/>
                <a:gd name="connsiteX2" fmla="*/ 6667 w 7886"/>
                <a:gd name="connsiteY2" fmla="*/ 0 h 5845"/>
                <a:gd name="connsiteX3" fmla="*/ 6667 w 7886"/>
                <a:gd name="connsiteY3" fmla="*/ 4763 h 5845"/>
                <a:gd name="connsiteX4" fmla="*/ 3810 w 7886"/>
                <a:gd name="connsiteY4" fmla="*/ 3810 h 5845"/>
                <a:gd name="connsiteX5" fmla="*/ 2857 w 7886"/>
                <a:gd name="connsiteY5" fmla="*/ 953 h 5845"/>
                <a:gd name="connsiteX6" fmla="*/ 2857 w 7886"/>
                <a:gd name="connsiteY6" fmla="*/ 2857 h 5845"/>
                <a:gd name="connsiteX7" fmla="*/ 952 w 7886"/>
                <a:gd name="connsiteY7" fmla="*/ 2857 h 5845"/>
                <a:gd name="connsiteX8" fmla="*/ 1905 w 7886"/>
                <a:gd name="connsiteY8" fmla="*/ 4763 h 5845"/>
                <a:gd name="connsiteX9" fmla="*/ 0 w 7886"/>
                <a:gd name="connsiteY9" fmla="*/ 3810 h 5845"/>
                <a:gd name="connsiteX10" fmla="*/ 0 w 7886"/>
                <a:gd name="connsiteY10" fmla="*/ 4763 h 5845"/>
                <a:gd name="connsiteX11" fmla="*/ 952 w 7886"/>
                <a:gd name="connsiteY11" fmla="*/ 4763 h 5845"/>
                <a:gd name="connsiteX12" fmla="*/ 2857 w 7886"/>
                <a:gd name="connsiteY12" fmla="*/ 4763 h 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6" h="5845">
                  <a:moveTo>
                    <a:pt x="2857" y="4763"/>
                  </a:moveTo>
                  <a:cubicBezTo>
                    <a:pt x="3810" y="3810"/>
                    <a:pt x="7620" y="7620"/>
                    <a:pt x="7620" y="4763"/>
                  </a:cubicBezTo>
                  <a:cubicBezTo>
                    <a:pt x="8572" y="2857"/>
                    <a:pt x="6667" y="953"/>
                    <a:pt x="6667" y="0"/>
                  </a:cubicBezTo>
                  <a:cubicBezTo>
                    <a:pt x="3810" y="0"/>
                    <a:pt x="8572" y="2857"/>
                    <a:pt x="6667" y="4763"/>
                  </a:cubicBezTo>
                  <a:cubicBezTo>
                    <a:pt x="6667" y="1905"/>
                    <a:pt x="4763" y="2857"/>
                    <a:pt x="3810" y="3810"/>
                  </a:cubicBezTo>
                  <a:lnTo>
                    <a:pt x="2857" y="953"/>
                  </a:lnTo>
                  <a:lnTo>
                    <a:pt x="2857" y="2857"/>
                  </a:lnTo>
                  <a:lnTo>
                    <a:pt x="952" y="2857"/>
                  </a:lnTo>
                  <a:cubicBezTo>
                    <a:pt x="952" y="3810"/>
                    <a:pt x="1905" y="2857"/>
                    <a:pt x="1905" y="4763"/>
                  </a:cubicBezTo>
                  <a:lnTo>
                    <a:pt x="0" y="3810"/>
                  </a:lnTo>
                  <a:cubicBezTo>
                    <a:pt x="0" y="3810"/>
                    <a:pt x="0" y="4763"/>
                    <a:pt x="0" y="4763"/>
                  </a:cubicBezTo>
                  <a:cubicBezTo>
                    <a:pt x="0" y="4763"/>
                    <a:pt x="952" y="4763"/>
                    <a:pt x="952" y="4763"/>
                  </a:cubicBezTo>
                  <a:cubicBezTo>
                    <a:pt x="2857" y="4763"/>
                    <a:pt x="2857" y="4763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0" name="Freeform: Shape 2279">
              <a:extLst>
                <a:ext uri="{FF2B5EF4-FFF2-40B4-BE49-F238E27FC236}">
                  <a16:creationId xmlns:a16="http://schemas.microsoft.com/office/drawing/2014/main" id="{4C6FBF01-49D4-492B-886F-6596B7A15F59}"/>
                </a:ext>
              </a:extLst>
            </p:cNvPr>
            <p:cNvSpPr/>
            <p:nvPr/>
          </p:nvSpPr>
          <p:spPr>
            <a:xfrm>
              <a:off x="5567036" y="4656485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1905 h 1905"/>
                <a:gd name="connsiteX2" fmla="*/ 0 w 9525"/>
                <a:gd name="connsiteY2" fmla="*/ 1905 h 1905"/>
                <a:gd name="connsiteX3" fmla="*/ 0 w 952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cubicBezTo>
                    <a:pt x="0" y="953"/>
                    <a:pt x="0" y="1905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1" name="Freeform: Shape 2280">
              <a:extLst>
                <a:ext uri="{FF2B5EF4-FFF2-40B4-BE49-F238E27FC236}">
                  <a16:creationId xmlns:a16="http://schemas.microsoft.com/office/drawing/2014/main" id="{6A1D0C27-89C0-4235-A788-923DA44706E5}"/>
                </a:ext>
              </a:extLst>
            </p:cNvPr>
            <p:cNvSpPr/>
            <p:nvPr/>
          </p:nvSpPr>
          <p:spPr>
            <a:xfrm>
              <a:off x="5568941" y="4661247"/>
              <a:ext cx="952" cy="1347"/>
            </a:xfrm>
            <a:custGeom>
              <a:avLst/>
              <a:gdLst>
                <a:gd name="connsiteX0" fmla="*/ 953 w 952"/>
                <a:gd name="connsiteY0" fmla="*/ 953 h 1347"/>
                <a:gd name="connsiteX1" fmla="*/ 953 w 952"/>
                <a:gd name="connsiteY1" fmla="*/ 953 h 1347"/>
                <a:gd name="connsiteX2" fmla="*/ 0 w 952"/>
                <a:gd name="connsiteY2" fmla="*/ 0 h 1347"/>
                <a:gd name="connsiteX3" fmla="*/ 953 w 952"/>
                <a:gd name="connsiteY3" fmla="*/ 953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347">
                  <a:moveTo>
                    <a:pt x="953" y="953"/>
                  </a:moveTo>
                  <a:cubicBezTo>
                    <a:pt x="953" y="953"/>
                    <a:pt x="953" y="953"/>
                    <a:pt x="953" y="953"/>
                  </a:cubicBezTo>
                  <a:cubicBezTo>
                    <a:pt x="953" y="0"/>
                    <a:pt x="0" y="0"/>
                    <a:pt x="0" y="0"/>
                  </a:cubicBezTo>
                  <a:cubicBezTo>
                    <a:pt x="0" y="953"/>
                    <a:pt x="953" y="1905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2" name="Freeform: Shape 2281">
              <a:extLst>
                <a:ext uri="{FF2B5EF4-FFF2-40B4-BE49-F238E27FC236}">
                  <a16:creationId xmlns:a16="http://schemas.microsoft.com/office/drawing/2014/main" id="{4B3B85D1-6622-4CDC-B866-B8752CE96AEA}"/>
                </a:ext>
              </a:extLst>
            </p:cNvPr>
            <p:cNvSpPr/>
            <p:nvPr/>
          </p:nvSpPr>
          <p:spPr>
            <a:xfrm>
              <a:off x="5595893" y="4606003"/>
              <a:ext cx="1094" cy="1904"/>
            </a:xfrm>
            <a:custGeom>
              <a:avLst/>
              <a:gdLst>
                <a:gd name="connsiteX0" fmla="*/ 671 w 1094"/>
                <a:gd name="connsiteY0" fmla="*/ 1905 h 1904"/>
                <a:gd name="connsiteX1" fmla="*/ 671 w 1094"/>
                <a:gd name="connsiteY1" fmla="*/ 0 h 1904"/>
                <a:gd name="connsiteX2" fmla="*/ 671 w 1094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4" h="1904">
                  <a:moveTo>
                    <a:pt x="671" y="1905"/>
                  </a:moveTo>
                  <a:cubicBezTo>
                    <a:pt x="671" y="1905"/>
                    <a:pt x="1623" y="0"/>
                    <a:pt x="671" y="0"/>
                  </a:cubicBezTo>
                  <a:cubicBezTo>
                    <a:pt x="1623" y="1905"/>
                    <a:pt x="-1234" y="953"/>
                    <a:pt x="67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3" name="Freeform: Shape 2282">
              <a:extLst>
                <a:ext uri="{FF2B5EF4-FFF2-40B4-BE49-F238E27FC236}">
                  <a16:creationId xmlns:a16="http://schemas.microsoft.com/office/drawing/2014/main" id="{C5A7EB84-3DEA-438F-ABE9-6013A50BE573}"/>
                </a:ext>
              </a:extLst>
            </p:cNvPr>
            <p:cNvSpPr/>
            <p:nvPr/>
          </p:nvSpPr>
          <p:spPr>
            <a:xfrm>
              <a:off x="5591801" y="4609813"/>
              <a:ext cx="1904" cy="1905"/>
            </a:xfrm>
            <a:custGeom>
              <a:avLst/>
              <a:gdLst>
                <a:gd name="connsiteX0" fmla="*/ 1905 w 1904"/>
                <a:gd name="connsiteY0" fmla="*/ 1905 h 1905"/>
                <a:gd name="connsiteX1" fmla="*/ 1905 w 1904"/>
                <a:gd name="connsiteY1" fmla="*/ 0 h 1905"/>
                <a:gd name="connsiteX2" fmla="*/ 0 w 1904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1905" y="1905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4" name="Freeform: Shape 2283">
              <a:extLst>
                <a:ext uri="{FF2B5EF4-FFF2-40B4-BE49-F238E27FC236}">
                  <a16:creationId xmlns:a16="http://schemas.microsoft.com/office/drawing/2014/main" id="{B1D375AB-6C2C-4BA1-B9BC-6903387244C5}"/>
                </a:ext>
              </a:extLst>
            </p:cNvPr>
            <p:cNvSpPr/>
            <p:nvPr/>
          </p:nvSpPr>
          <p:spPr>
            <a:xfrm>
              <a:off x="5585134" y="4625053"/>
              <a:ext cx="1905" cy="1578"/>
            </a:xfrm>
            <a:custGeom>
              <a:avLst/>
              <a:gdLst>
                <a:gd name="connsiteX0" fmla="*/ 1905 w 1905"/>
                <a:gd name="connsiteY0" fmla="*/ 953 h 1578"/>
                <a:gd name="connsiteX1" fmla="*/ 0 w 1905"/>
                <a:gd name="connsiteY1" fmla="*/ 0 h 1578"/>
                <a:gd name="connsiteX2" fmla="*/ 1905 w 1905"/>
                <a:gd name="connsiteY2" fmla="*/ 953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78">
                  <a:moveTo>
                    <a:pt x="1905" y="953"/>
                  </a:moveTo>
                  <a:cubicBezTo>
                    <a:pt x="953" y="0"/>
                    <a:pt x="953" y="1905"/>
                    <a:pt x="0" y="0"/>
                  </a:cubicBezTo>
                  <a:cubicBezTo>
                    <a:pt x="953" y="1905"/>
                    <a:pt x="1905" y="1905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5" name="Freeform: Shape 2284">
              <a:extLst>
                <a:ext uri="{FF2B5EF4-FFF2-40B4-BE49-F238E27FC236}">
                  <a16:creationId xmlns:a16="http://schemas.microsoft.com/office/drawing/2014/main" id="{8D8A0E35-36F4-4716-8205-223724F66A40}"/>
                </a:ext>
              </a:extLst>
            </p:cNvPr>
            <p:cNvSpPr/>
            <p:nvPr/>
          </p:nvSpPr>
          <p:spPr>
            <a:xfrm>
              <a:off x="5588943" y="4606955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6" name="Freeform: Shape 2285">
              <a:extLst>
                <a:ext uri="{FF2B5EF4-FFF2-40B4-BE49-F238E27FC236}">
                  <a16:creationId xmlns:a16="http://schemas.microsoft.com/office/drawing/2014/main" id="{ABCB5E4D-FE29-49DC-9C40-AE75562DDDCA}"/>
                </a:ext>
              </a:extLst>
            </p:cNvPr>
            <p:cNvSpPr/>
            <p:nvPr/>
          </p:nvSpPr>
          <p:spPr>
            <a:xfrm>
              <a:off x="5553654" y="4567903"/>
              <a:ext cx="47672" cy="46826"/>
            </a:xfrm>
            <a:custGeom>
              <a:avLst/>
              <a:gdLst>
                <a:gd name="connsiteX0" fmla="*/ 47 w 47672"/>
                <a:gd name="connsiteY0" fmla="*/ 24765 h 46826"/>
                <a:gd name="connsiteX1" fmla="*/ 7667 w 47672"/>
                <a:gd name="connsiteY1" fmla="*/ 26670 h 46826"/>
                <a:gd name="connsiteX2" fmla="*/ 8620 w 47672"/>
                <a:gd name="connsiteY2" fmla="*/ 31432 h 46826"/>
                <a:gd name="connsiteX3" fmla="*/ 8620 w 47672"/>
                <a:gd name="connsiteY3" fmla="*/ 30480 h 46826"/>
                <a:gd name="connsiteX4" fmla="*/ 9572 w 47672"/>
                <a:gd name="connsiteY4" fmla="*/ 33338 h 46826"/>
                <a:gd name="connsiteX5" fmla="*/ 13382 w 47672"/>
                <a:gd name="connsiteY5" fmla="*/ 34290 h 46826"/>
                <a:gd name="connsiteX6" fmla="*/ 13382 w 47672"/>
                <a:gd name="connsiteY6" fmla="*/ 31432 h 46826"/>
                <a:gd name="connsiteX7" fmla="*/ 22907 w 47672"/>
                <a:gd name="connsiteY7" fmla="*/ 39053 h 46826"/>
                <a:gd name="connsiteX8" fmla="*/ 22907 w 47672"/>
                <a:gd name="connsiteY8" fmla="*/ 40005 h 46826"/>
                <a:gd name="connsiteX9" fmla="*/ 25765 w 47672"/>
                <a:gd name="connsiteY9" fmla="*/ 37147 h 46826"/>
                <a:gd name="connsiteX10" fmla="*/ 27670 w 47672"/>
                <a:gd name="connsiteY10" fmla="*/ 39053 h 46826"/>
                <a:gd name="connsiteX11" fmla="*/ 27670 w 47672"/>
                <a:gd name="connsiteY11" fmla="*/ 41910 h 46826"/>
                <a:gd name="connsiteX12" fmla="*/ 27670 w 47672"/>
                <a:gd name="connsiteY12" fmla="*/ 40957 h 46826"/>
                <a:gd name="connsiteX13" fmla="*/ 26717 w 47672"/>
                <a:gd name="connsiteY13" fmla="*/ 44767 h 46826"/>
                <a:gd name="connsiteX14" fmla="*/ 24812 w 47672"/>
                <a:gd name="connsiteY14" fmla="*/ 42863 h 46826"/>
                <a:gd name="connsiteX15" fmla="*/ 26717 w 47672"/>
                <a:gd name="connsiteY15" fmla="*/ 41910 h 46826"/>
                <a:gd name="connsiteX16" fmla="*/ 23860 w 47672"/>
                <a:gd name="connsiteY16" fmla="*/ 41910 h 46826"/>
                <a:gd name="connsiteX17" fmla="*/ 24812 w 47672"/>
                <a:gd name="connsiteY17" fmla="*/ 44767 h 46826"/>
                <a:gd name="connsiteX18" fmla="*/ 21002 w 47672"/>
                <a:gd name="connsiteY18" fmla="*/ 41910 h 46826"/>
                <a:gd name="connsiteX19" fmla="*/ 21955 w 47672"/>
                <a:gd name="connsiteY19" fmla="*/ 40957 h 46826"/>
                <a:gd name="connsiteX20" fmla="*/ 21955 w 47672"/>
                <a:gd name="connsiteY20" fmla="*/ 44767 h 46826"/>
                <a:gd name="connsiteX21" fmla="*/ 26717 w 47672"/>
                <a:gd name="connsiteY21" fmla="*/ 45720 h 46826"/>
                <a:gd name="connsiteX22" fmla="*/ 26717 w 47672"/>
                <a:gd name="connsiteY22" fmla="*/ 44767 h 46826"/>
                <a:gd name="connsiteX23" fmla="*/ 30527 w 47672"/>
                <a:gd name="connsiteY23" fmla="*/ 44767 h 46826"/>
                <a:gd name="connsiteX24" fmla="*/ 29575 w 47672"/>
                <a:gd name="connsiteY24" fmla="*/ 41910 h 46826"/>
                <a:gd name="connsiteX25" fmla="*/ 34337 w 47672"/>
                <a:gd name="connsiteY25" fmla="*/ 43815 h 46826"/>
                <a:gd name="connsiteX26" fmla="*/ 33385 w 47672"/>
                <a:gd name="connsiteY26" fmla="*/ 45720 h 46826"/>
                <a:gd name="connsiteX27" fmla="*/ 36242 w 47672"/>
                <a:gd name="connsiteY27" fmla="*/ 46672 h 46826"/>
                <a:gd name="connsiteX28" fmla="*/ 34337 w 47672"/>
                <a:gd name="connsiteY28" fmla="*/ 44767 h 46826"/>
                <a:gd name="connsiteX29" fmla="*/ 34337 w 47672"/>
                <a:gd name="connsiteY29" fmla="*/ 45720 h 46826"/>
                <a:gd name="connsiteX30" fmla="*/ 33385 w 47672"/>
                <a:gd name="connsiteY30" fmla="*/ 42863 h 46826"/>
                <a:gd name="connsiteX31" fmla="*/ 36242 w 47672"/>
                <a:gd name="connsiteY31" fmla="*/ 41910 h 46826"/>
                <a:gd name="connsiteX32" fmla="*/ 41005 w 47672"/>
                <a:gd name="connsiteY32" fmla="*/ 44767 h 46826"/>
                <a:gd name="connsiteX33" fmla="*/ 41005 w 47672"/>
                <a:gd name="connsiteY33" fmla="*/ 39053 h 46826"/>
                <a:gd name="connsiteX34" fmla="*/ 41957 w 47672"/>
                <a:gd name="connsiteY34" fmla="*/ 39053 h 46826"/>
                <a:gd name="connsiteX35" fmla="*/ 39100 w 47672"/>
                <a:gd name="connsiteY35" fmla="*/ 37147 h 46826"/>
                <a:gd name="connsiteX36" fmla="*/ 38147 w 47672"/>
                <a:gd name="connsiteY36" fmla="*/ 38100 h 46826"/>
                <a:gd name="connsiteX37" fmla="*/ 37195 w 47672"/>
                <a:gd name="connsiteY37" fmla="*/ 35242 h 46826"/>
                <a:gd name="connsiteX38" fmla="*/ 38147 w 47672"/>
                <a:gd name="connsiteY38" fmla="*/ 33338 h 46826"/>
                <a:gd name="connsiteX39" fmla="*/ 35290 w 47672"/>
                <a:gd name="connsiteY39" fmla="*/ 29528 h 46826"/>
                <a:gd name="connsiteX40" fmla="*/ 35290 w 47672"/>
                <a:gd name="connsiteY40" fmla="*/ 30480 h 46826"/>
                <a:gd name="connsiteX41" fmla="*/ 31480 w 47672"/>
                <a:gd name="connsiteY41" fmla="*/ 29528 h 46826"/>
                <a:gd name="connsiteX42" fmla="*/ 31480 w 47672"/>
                <a:gd name="connsiteY42" fmla="*/ 30480 h 46826"/>
                <a:gd name="connsiteX43" fmla="*/ 24812 w 47672"/>
                <a:gd name="connsiteY43" fmla="*/ 30480 h 46826"/>
                <a:gd name="connsiteX44" fmla="*/ 18145 w 47672"/>
                <a:gd name="connsiteY44" fmla="*/ 24765 h 46826"/>
                <a:gd name="connsiteX45" fmla="*/ 17192 w 47672"/>
                <a:gd name="connsiteY45" fmla="*/ 27622 h 46826"/>
                <a:gd name="connsiteX46" fmla="*/ 15287 w 47672"/>
                <a:gd name="connsiteY46" fmla="*/ 26670 h 46826"/>
                <a:gd name="connsiteX47" fmla="*/ 14335 w 47672"/>
                <a:gd name="connsiteY47" fmla="*/ 21907 h 46826"/>
                <a:gd name="connsiteX48" fmla="*/ 13382 w 47672"/>
                <a:gd name="connsiteY48" fmla="*/ 21907 h 46826"/>
                <a:gd name="connsiteX49" fmla="*/ 14335 w 47672"/>
                <a:gd name="connsiteY49" fmla="*/ 25717 h 46826"/>
                <a:gd name="connsiteX50" fmla="*/ 15287 w 47672"/>
                <a:gd name="connsiteY50" fmla="*/ 27622 h 46826"/>
                <a:gd name="connsiteX51" fmla="*/ 13382 w 47672"/>
                <a:gd name="connsiteY51" fmla="*/ 25717 h 46826"/>
                <a:gd name="connsiteX52" fmla="*/ 13382 w 47672"/>
                <a:gd name="connsiteY52" fmla="*/ 24765 h 46826"/>
                <a:gd name="connsiteX53" fmla="*/ 11477 w 47672"/>
                <a:gd name="connsiteY53" fmla="*/ 22860 h 46826"/>
                <a:gd name="connsiteX54" fmla="*/ 11477 w 47672"/>
                <a:gd name="connsiteY54" fmla="*/ 21907 h 46826"/>
                <a:gd name="connsiteX55" fmla="*/ 10525 w 47672"/>
                <a:gd name="connsiteY55" fmla="*/ 24765 h 46826"/>
                <a:gd name="connsiteX56" fmla="*/ 6715 w 47672"/>
                <a:gd name="connsiteY56" fmla="*/ 21907 h 46826"/>
                <a:gd name="connsiteX57" fmla="*/ 8620 w 47672"/>
                <a:gd name="connsiteY57" fmla="*/ 21907 h 46826"/>
                <a:gd name="connsiteX58" fmla="*/ 9572 w 47672"/>
                <a:gd name="connsiteY58" fmla="*/ 18097 h 46826"/>
                <a:gd name="connsiteX59" fmla="*/ 10525 w 47672"/>
                <a:gd name="connsiteY59" fmla="*/ 20003 h 46826"/>
                <a:gd name="connsiteX60" fmla="*/ 12430 w 47672"/>
                <a:gd name="connsiteY60" fmla="*/ 18097 h 46826"/>
                <a:gd name="connsiteX61" fmla="*/ 12430 w 47672"/>
                <a:gd name="connsiteY61" fmla="*/ 20003 h 46826"/>
                <a:gd name="connsiteX62" fmla="*/ 12430 w 47672"/>
                <a:gd name="connsiteY62" fmla="*/ 19050 h 46826"/>
                <a:gd name="connsiteX63" fmla="*/ 14335 w 47672"/>
                <a:gd name="connsiteY63" fmla="*/ 19050 h 46826"/>
                <a:gd name="connsiteX64" fmla="*/ 12430 w 47672"/>
                <a:gd name="connsiteY64" fmla="*/ 17145 h 46826"/>
                <a:gd name="connsiteX65" fmla="*/ 13382 w 47672"/>
                <a:gd name="connsiteY65" fmla="*/ 15240 h 46826"/>
                <a:gd name="connsiteX66" fmla="*/ 15287 w 47672"/>
                <a:gd name="connsiteY66" fmla="*/ 17145 h 46826"/>
                <a:gd name="connsiteX67" fmla="*/ 15287 w 47672"/>
                <a:gd name="connsiteY67" fmla="*/ 16192 h 46826"/>
                <a:gd name="connsiteX68" fmla="*/ 17192 w 47672"/>
                <a:gd name="connsiteY68" fmla="*/ 17145 h 46826"/>
                <a:gd name="connsiteX69" fmla="*/ 17192 w 47672"/>
                <a:gd name="connsiteY69" fmla="*/ 15240 h 46826"/>
                <a:gd name="connsiteX70" fmla="*/ 21002 w 47672"/>
                <a:gd name="connsiteY70" fmla="*/ 13335 h 46826"/>
                <a:gd name="connsiteX71" fmla="*/ 25765 w 47672"/>
                <a:gd name="connsiteY71" fmla="*/ 19050 h 46826"/>
                <a:gd name="connsiteX72" fmla="*/ 25765 w 47672"/>
                <a:gd name="connsiteY72" fmla="*/ 17145 h 46826"/>
                <a:gd name="connsiteX73" fmla="*/ 32432 w 47672"/>
                <a:gd name="connsiteY73" fmla="*/ 17145 h 46826"/>
                <a:gd name="connsiteX74" fmla="*/ 31480 w 47672"/>
                <a:gd name="connsiteY74" fmla="*/ 15240 h 46826"/>
                <a:gd name="connsiteX75" fmla="*/ 34337 w 47672"/>
                <a:gd name="connsiteY75" fmla="*/ 14288 h 46826"/>
                <a:gd name="connsiteX76" fmla="*/ 28622 w 47672"/>
                <a:gd name="connsiteY76" fmla="*/ 12382 h 46826"/>
                <a:gd name="connsiteX77" fmla="*/ 28622 w 47672"/>
                <a:gd name="connsiteY77" fmla="*/ 14288 h 46826"/>
                <a:gd name="connsiteX78" fmla="*/ 24812 w 47672"/>
                <a:gd name="connsiteY78" fmla="*/ 8572 h 46826"/>
                <a:gd name="connsiteX79" fmla="*/ 29575 w 47672"/>
                <a:gd name="connsiteY79" fmla="*/ 10478 h 46826"/>
                <a:gd name="connsiteX80" fmla="*/ 30527 w 47672"/>
                <a:gd name="connsiteY80" fmla="*/ 8572 h 46826"/>
                <a:gd name="connsiteX81" fmla="*/ 33385 w 47672"/>
                <a:gd name="connsiteY81" fmla="*/ 11430 h 46826"/>
                <a:gd name="connsiteX82" fmla="*/ 33385 w 47672"/>
                <a:gd name="connsiteY82" fmla="*/ 9525 h 46826"/>
                <a:gd name="connsiteX83" fmla="*/ 34337 w 47672"/>
                <a:gd name="connsiteY83" fmla="*/ 9525 h 46826"/>
                <a:gd name="connsiteX84" fmla="*/ 34337 w 47672"/>
                <a:gd name="connsiteY84" fmla="*/ 11430 h 46826"/>
                <a:gd name="connsiteX85" fmla="*/ 36242 w 47672"/>
                <a:gd name="connsiteY85" fmla="*/ 14288 h 46826"/>
                <a:gd name="connsiteX86" fmla="*/ 37195 w 47672"/>
                <a:gd name="connsiteY86" fmla="*/ 12382 h 46826"/>
                <a:gd name="connsiteX87" fmla="*/ 44815 w 47672"/>
                <a:gd name="connsiteY87" fmla="*/ 14288 h 46826"/>
                <a:gd name="connsiteX88" fmla="*/ 47672 w 47672"/>
                <a:gd name="connsiteY88" fmla="*/ 11430 h 46826"/>
                <a:gd name="connsiteX89" fmla="*/ 42910 w 47672"/>
                <a:gd name="connsiteY89" fmla="*/ 8572 h 46826"/>
                <a:gd name="connsiteX90" fmla="*/ 36242 w 47672"/>
                <a:gd name="connsiteY90" fmla="*/ 8572 h 46826"/>
                <a:gd name="connsiteX91" fmla="*/ 37195 w 47672"/>
                <a:gd name="connsiteY91" fmla="*/ 6667 h 46826"/>
                <a:gd name="connsiteX92" fmla="*/ 35290 w 47672"/>
                <a:gd name="connsiteY92" fmla="*/ 7620 h 46826"/>
                <a:gd name="connsiteX93" fmla="*/ 34337 w 47672"/>
                <a:gd name="connsiteY93" fmla="*/ 4763 h 46826"/>
                <a:gd name="connsiteX94" fmla="*/ 30527 w 47672"/>
                <a:gd name="connsiteY94" fmla="*/ 3810 h 46826"/>
                <a:gd name="connsiteX95" fmla="*/ 30527 w 47672"/>
                <a:gd name="connsiteY95" fmla="*/ 4763 h 46826"/>
                <a:gd name="connsiteX96" fmla="*/ 21002 w 47672"/>
                <a:gd name="connsiteY96" fmla="*/ 3810 h 46826"/>
                <a:gd name="connsiteX97" fmla="*/ 18145 w 47672"/>
                <a:gd name="connsiteY97" fmla="*/ 0 h 46826"/>
                <a:gd name="connsiteX98" fmla="*/ 16240 w 47672"/>
                <a:gd name="connsiteY98" fmla="*/ 2857 h 46826"/>
                <a:gd name="connsiteX99" fmla="*/ 17192 w 47672"/>
                <a:gd name="connsiteY99" fmla="*/ 2857 h 46826"/>
                <a:gd name="connsiteX100" fmla="*/ 17192 w 47672"/>
                <a:gd name="connsiteY100" fmla="*/ 4763 h 46826"/>
                <a:gd name="connsiteX101" fmla="*/ 19097 w 47672"/>
                <a:gd name="connsiteY101" fmla="*/ 6667 h 46826"/>
                <a:gd name="connsiteX102" fmla="*/ 19097 w 47672"/>
                <a:gd name="connsiteY102" fmla="*/ 5715 h 46826"/>
                <a:gd name="connsiteX103" fmla="*/ 22907 w 47672"/>
                <a:gd name="connsiteY103" fmla="*/ 8572 h 46826"/>
                <a:gd name="connsiteX104" fmla="*/ 20050 w 47672"/>
                <a:gd name="connsiteY104" fmla="*/ 12382 h 46826"/>
                <a:gd name="connsiteX105" fmla="*/ 20050 w 47672"/>
                <a:gd name="connsiteY105" fmla="*/ 11430 h 46826"/>
                <a:gd name="connsiteX106" fmla="*/ 17192 w 47672"/>
                <a:gd name="connsiteY106" fmla="*/ 12382 h 46826"/>
                <a:gd name="connsiteX107" fmla="*/ 18145 w 47672"/>
                <a:gd name="connsiteY107" fmla="*/ 14288 h 46826"/>
                <a:gd name="connsiteX108" fmla="*/ 13382 w 47672"/>
                <a:gd name="connsiteY108" fmla="*/ 13335 h 46826"/>
                <a:gd name="connsiteX109" fmla="*/ 13382 w 47672"/>
                <a:gd name="connsiteY109" fmla="*/ 14288 h 46826"/>
                <a:gd name="connsiteX110" fmla="*/ 10525 w 47672"/>
                <a:gd name="connsiteY110" fmla="*/ 12382 h 46826"/>
                <a:gd name="connsiteX111" fmla="*/ 10525 w 47672"/>
                <a:gd name="connsiteY111" fmla="*/ 14288 h 46826"/>
                <a:gd name="connsiteX112" fmla="*/ 3857 w 47672"/>
                <a:gd name="connsiteY112" fmla="*/ 14288 h 46826"/>
                <a:gd name="connsiteX113" fmla="*/ 1000 w 47672"/>
                <a:gd name="connsiteY113" fmla="*/ 17145 h 46826"/>
                <a:gd name="connsiteX114" fmla="*/ 2905 w 47672"/>
                <a:gd name="connsiteY114" fmla="*/ 20003 h 46826"/>
                <a:gd name="connsiteX115" fmla="*/ 1000 w 47672"/>
                <a:gd name="connsiteY115" fmla="*/ 19050 h 46826"/>
                <a:gd name="connsiteX116" fmla="*/ 5762 w 47672"/>
                <a:gd name="connsiteY116" fmla="*/ 23813 h 46826"/>
                <a:gd name="connsiteX117" fmla="*/ 47 w 47672"/>
                <a:gd name="connsiteY117" fmla="*/ 24765 h 4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47672" h="46826">
                  <a:moveTo>
                    <a:pt x="47" y="24765"/>
                  </a:moveTo>
                  <a:cubicBezTo>
                    <a:pt x="2905" y="25717"/>
                    <a:pt x="5762" y="23813"/>
                    <a:pt x="7667" y="26670"/>
                  </a:cubicBezTo>
                  <a:cubicBezTo>
                    <a:pt x="9572" y="28575"/>
                    <a:pt x="6715" y="28575"/>
                    <a:pt x="8620" y="31432"/>
                  </a:cubicBezTo>
                  <a:lnTo>
                    <a:pt x="8620" y="30480"/>
                  </a:lnTo>
                  <a:cubicBezTo>
                    <a:pt x="8620" y="30480"/>
                    <a:pt x="10525" y="33338"/>
                    <a:pt x="9572" y="33338"/>
                  </a:cubicBezTo>
                  <a:cubicBezTo>
                    <a:pt x="10525" y="33338"/>
                    <a:pt x="12430" y="33338"/>
                    <a:pt x="13382" y="34290"/>
                  </a:cubicBezTo>
                  <a:lnTo>
                    <a:pt x="13382" y="31432"/>
                  </a:lnTo>
                  <a:cubicBezTo>
                    <a:pt x="17192" y="34290"/>
                    <a:pt x="20050" y="33338"/>
                    <a:pt x="22907" y="39053"/>
                  </a:cubicBezTo>
                  <a:lnTo>
                    <a:pt x="22907" y="40005"/>
                  </a:lnTo>
                  <a:cubicBezTo>
                    <a:pt x="23860" y="39053"/>
                    <a:pt x="23860" y="39053"/>
                    <a:pt x="25765" y="37147"/>
                  </a:cubicBezTo>
                  <a:cubicBezTo>
                    <a:pt x="26717" y="38100"/>
                    <a:pt x="26717" y="39053"/>
                    <a:pt x="27670" y="39053"/>
                  </a:cubicBezTo>
                  <a:lnTo>
                    <a:pt x="27670" y="41910"/>
                  </a:lnTo>
                  <a:lnTo>
                    <a:pt x="27670" y="40957"/>
                  </a:lnTo>
                  <a:cubicBezTo>
                    <a:pt x="27670" y="42863"/>
                    <a:pt x="27670" y="43815"/>
                    <a:pt x="26717" y="44767"/>
                  </a:cubicBezTo>
                  <a:cubicBezTo>
                    <a:pt x="25765" y="44767"/>
                    <a:pt x="25765" y="43815"/>
                    <a:pt x="24812" y="42863"/>
                  </a:cubicBezTo>
                  <a:lnTo>
                    <a:pt x="26717" y="41910"/>
                  </a:lnTo>
                  <a:cubicBezTo>
                    <a:pt x="25765" y="40005"/>
                    <a:pt x="23860" y="41910"/>
                    <a:pt x="23860" y="41910"/>
                  </a:cubicBezTo>
                  <a:cubicBezTo>
                    <a:pt x="23860" y="42863"/>
                    <a:pt x="23860" y="44767"/>
                    <a:pt x="24812" y="44767"/>
                  </a:cubicBezTo>
                  <a:cubicBezTo>
                    <a:pt x="23860" y="43815"/>
                    <a:pt x="21955" y="42863"/>
                    <a:pt x="21002" y="41910"/>
                  </a:cubicBezTo>
                  <a:lnTo>
                    <a:pt x="21955" y="40957"/>
                  </a:lnTo>
                  <a:cubicBezTo>
                    <a:pt x="21002" y="40957"/>
                    <a:pt x="21002" y="42863"/>
                    <a:pt x="21955" y="44767"/>
                  </a:cubicBezTo>
                  <a:cubicBezTo>
                    <a:pt x="22907" y="48578"/>
                    <a:pt x="24812" y="45720"/>
                    <a:pt x="26717" y="45720"/>
                  </a:cubicBezTo>
                  <a:lnTo>
                    <a:pt x="26717" y="44767"/>
                  </a:lnTo>
                  <a:cubicBezTo>
                    <a:pt x="26717" y="46672"/>
                    <a:pt x="28622" y="44767"/>
                    <a:pt x="30527" y="44767"/>
                  </a:cubicBezTo>
                  <a:cubicBezTo>
                    <a:pt x="29575" y="43815"/>
                    <a:pt x="29575" y="42863"/>
                    <a:pt x="29575" y="41910"/>
                  </a:cubicBezTo>
                  <a:cubicBezTo>
                    <a:pt x="31480" y="40005"/>
                    <a:pt x="32432" y="41910"/>
                    <a:pt x="34337" y="43815"/>
                  </a:cubicBezTo>
                  <a:lnTo>
                    <a:pt x="33385" y="45720"/>
                  </a:lnTo>
                  <a:cubicBezTo>
                    <a:pt x="34337" y="48578"/>
                    <a:pt x="35290" y="44767"/>
                    <a:pt x="36242" y="46672"/>
                  </a:cubicBezTo>
                  <a:cubicBezTo>
                    <a:pt x="35290" y="43815"/>
                    <a:pt x="35290" y="45720"/>
                    <a:pt x="34337" y="44767"/>
                  </a:cubicBezTo>
                  <a:lnTo>
                    <a:pt x="34337" y="45720"/>
                  </a:lnTo>
                  <a:cubicBezTo>
                    <a:pt x="33385" y="45720"/>
                    <a:pt x="34337" y="43815"/>
                    <a:pt x="33385" y="42863"/>
                  </a:cubicBezTo>
                  <a:cubicBezTo>
                    <a:pt x="34337" y="40957"/>
                    <a:pt x="35290" y="43815"/>
                    <a:pt x="36242" y="41910"/>
                  </a:cubicBezTo>
                  <a:cubicBezTo>
                    <a:pt x="37195" y="41910"/>
                    <a:pt x="39100" y="43815"/>
                    <a:pt x="41005" y="44767"/>
                  </a:cubicBezTo>
                  <a:cubicBezTo>
                    <a:pt x="40052" y="41910"/>
                    <a:pt x="41005" y="42863"/>
                    <a:pt x="41005" y="39053"/>
                  </a:cubicBezTo>
                  <a:lnTo>
                    <a:pt x="41957" y="39053"/>
                  </a:lnTo>
                  <a:cubicBezTo>
                    <a:pt x="41005" y="38100"/>
                    <a:pt x="39100" y="38100"/>
                    <a:pt x="39100" y="37147"/>
                  </a:cubicBezTo>
                  <a:cubicBezTo>
                    <a:pt x="39100" y="39053"/>
                    <a:pt x="38147" y="37147"/>
                    <a:pt x="38147" y="38100"/>
                  </a:cubicBezTo>
                  <a:cubicBezTo>
                    <a:pt x="38147" y="37147"/>
                    <a:pt x="38147" y="35242"/>
                    <a:pt x="37195" y="35242"/>
                  </a:cubicBezTo>
                  <a:lnTo>
                    <a:pt x="38147" y="33338"/>
                  </a:lnTo>
                  <a:cubicBezTo>
                    <a:pt x="36242" y="34290"/>
                    <a:pt x="38147" y="27622"/>
                    <a:pt x="35290" y="29528"/>
                  </a:cubicBezTo>
                  <a:lnTo>
                    <a:pt x="35290" y="30480"/>
                  </a:lnTo>
                  <a:cubicBezTo>
                    <a:pt x="34337" y="32385"/>
                    <a:pt x="33385" y="29528"/>
                    <a:pt x="31480" y="29528"/>
                  </a:cubicBezTo>
                  <a:lnTo>
                    <a:pt x="31480" y="30480"/>
                  </a:lnTo>
                  <a:cubicBezTo>
                    <a:pt x="29575" y="31432"/>
                    <a:pt x="27670" y="28575"/>
                    <a:pt x="24812" y="30480"/>
                  </a:cubicBezTo>
                  <a:cubicBezTo>
                    <a:pt x="22907" y="27622"/>
                    <a:pt x="20050" y="24765"/>
                    <a:pt x="18145" y="24765"/>
                  </a:cubicBezTo>
                  <a:cubicBezTo>
                    <a:pt x="18145" y="27622"/>
                    <a:pt x="16240" y="24765"/>
                    <a:pt x="17192" y="27622"/>
                  </a:cubicBezTo>
                  <a:cubicBezTo>
                    <a:pt x="16240" y="28575"/>
                    <a:pt x="16240" y="25717"/>
                    <a:pt x="15287" y="26670"/>
                  </a:cubicBezTo>
                  <a:cubicBezTo>
                    <a:pt x="15287" y="24765"/>
                    <a:pt x="13382" y="22860"/>
                    <a:pt x="14335" y="21907"/>
                  </a:cubicBezTo>
                  <a:lnTo>
                    <a:pt x="13382" y="21907"/>
                  </a:lnTo>
                  <a:cubicBezTo>
                    <a:pt x="15287" y="21907"/>
                    <a:pt x="12430" y="23813"/>
                    <a:pt x="14335" y="25717"/>
                  </a:cubicBezTo>
                  <a:cubicBezTo>
                    <a:pt x="15287" y="24765"/>
                    <a:pt x="15287" y="25717"/>
                    <a:pt x="15287" y="27622"/>
                  </a:cubicBezTo>
                  <a:cubicBezTo>
                    <a:pt x="14335" y="26670"/>
                    <a:pt x="13382" y="28575"/>
                    <a:pt x="13382" y="25717"/>
                  </a:cubicBezTo>
                  <a:lnTo>
                    <a:pt x="13382" y="24765"/>
                  </a:lnTo>
                  <a:cubicBezTo>
                    <a:pt x="12430" y="23813"/>
                    <a:pt x="11477" y="24765"/>
                    <a:pt x="11477" y="22860"/>
                  </a:cubicBezTo>
                  <a:lnTo>
                    <a:pt x="11477" y="21907"/>
                  </a:lnTo>
                  <a:cubicBezTo>
                    <a:pt x="10525" y="23813"/>
                    <a:pt x="10525" y="21907"/>
                    <a:pt x="10525" y="24765"/>
                  </a:cubicBezTo>
                  <a:cubicBezTo>
                    <a:pt x="9572" y="20955"/>
                    <a:pt x="6715" y="26670"/>
                    <a:pt x="6715" y="21907"/>
                  </a:cubicBezTo>
                  <a:lnTo>
                    <a:pt x="8620" y="21907"/>
                  </a:lnTo>
                  <a:cubicBezTo>
                    <a:pt x="7667" y="19050"/>
                    <a:pt x="9572" y="20003"/>
                    <a:pt x="9572" y="18097"/>
                  </a:cubicBezTo>
                  <a:lnTo>
                    <a:pt x="10525" y="20003"/>
                  </a:lnTo>
                  <a:cubicBezTo>
                    <a:pt x="10525" y="18097"/>
                    <a:pt x="11477" y="19050"/>
                    <a:pt x="12430" y="18097"/>
                  </a:cubicBezTo>
                  <a:lnTo>
                    <a:pt x="12430" y="20003"/>
                  </a:lnTo>
                  <a:lnTo>
                    <a:pt x="12430" y="19050"/>
                  </a:lnTo>
                  <a:cubicBezTo>
                    <a:pt x="13382" y="17145"/>
                    <a:pt x="13382" y="20955"/>
                    <a:pt x="14335" y="19050"/>
                  </a:cubicBezTo>
                  <a:cubicBezTo>
                    <a:pt x="14335" y="17145"/>
                    <a:pt x="12430" y="18097"/>
                    <a:pt x="12430" y="17145"/>
                  </a:cubicBezTo>
                  <a:cubicBezTo>
                    <a:pt x="12430" y="16192"/>
                    <a:pt x="13382" y="16192"/>
                    <a:pt x="13382" y="15240"/>
                  </a:cubicBezTo>
                  <a:cubicBezTo>
                    <a:pt x="13382" y="16192"/>
                    <a:pt x="14335" y="17145"/>
                    <a:pt x="15287" y="17145"/>
                  </a:cubicBezTo>
                  <a:lnTo>
                    <a:pt x="15287" y="16192"/>
                  </a:lnTo>
                  <a:cubicBezTo>
                    <a:pt x="16240" y="17145"/>
                    <a:pt x="16240" y="17145"/>
                    <a:pt x="17192" y="17145"/>
                  </a:cubicBezTo>
                  <a:lnTo>
                    <a:pt x="17192" y="15240"/>
                  </a:lnTo>
                  <a:cubicBezTo>
                    <a:pt x="19097" y="17145"/>
                    <a:pt x="21002" y="15240"/>
                    <a:pt x="21002" y="13335"/>
                  </a:cubicBezTo>
                  <a:cubicBezTo>
                    <a:pt x="22907" y="17145"/>
                    <a:pt x="23860" y="15240"/>
                    <a:pt x="25765" y="19050"/>
                  </a:cubicBezTo>
                  <a:cubicBezTo>
                    <a:pt x="25765" y="18097"/>
                    <a:pt x="25765" y="18097"/>
                    <a:pt x="25765" y="17145"/>
                  </a:cubicBezTo>
                  <a:cubicBezTo>
                    <a:pt x="27670" y="17145"/>
                    <a:pt x="30527" y="18097"/>
                    <a:pt x="32432" y="17145"/>
                  </a:cubicBezTo>
                  <a:lnTo>
                    <a:pt x="31480" y="15240"/>
                  </a:lnTo>
                  <a:cubicBezTo>
                    <a:pt x="32432" y="15240"/>
                    <a:pt x="33385" y="14288"/>
                    <a:pt x="34337" y="14288"/>
                  </a:cubicBezTo>
                  <a:cubicBezTo>
                    <a:pt x="31480" y="13335"/>
                    <a:pt x="28622" y="10478"/>
                    <a:pt x="28622" y="12382"/>
                  </a:cubicBezTo>
                  <a:cubicBezTo>
                    <a:pt x="28622" y="12382"/>
                    <a:pt x="28622" y="13335"/>
                    <a:pt x="28622" y="14288"/>
                  </a:cubicBezTo>
                  <a:cubicBezTo>
                    <a:pt x="27670" y="11430"/>
                    <a:pt x="24812" y="12382"/>
                    <a:pt x="24812" y="8572"/>
                  </a:cubicBezTo>
                  <a:cubicBezTo>
                    <a:pt x="26717" y="11430"/>
                    <a:pt x="28622" y="4763"/>
                    <a:pt x="29575" y="10478"/>
                  </a:cubicBezTo>
                  <a:lnTo>
                    <a:pt x="30527" y="8572"/>
                  </a:lnTo>
                  <a:cubicBezTo>
                    <a:pt x="30527" y="10478"/>
                    <a:pt x="32432" y="8572"/>
                    <a:pt x="33385" y="11430"/>
                  </a:cubicBezTo>
                  <a:lnTo>
                    <a:pt x="33385" y="9525"/>
                  </a:lnTo>
                  <a:lnTo>
                    <a:pt x="34337" y="9525"/>
                  </a:lnTo>
                  <a:cubicBezTo>
                    <a:pt x="34337" y="10478"/>
                    <a:pt x="34337" y="10478"/>
                    <a:pt x="34337" y="11430"/>
                  </a:cubicBezTo>
                  <a:lnTo>
                    <a:pt x="36242" y="14288"/>
                  </a:lnTo>
                  <a:lnTo>
                    <a:pt x="37195" y="12382"/>
                  </a:lnTo>
                  <a:cubicBezTo>
                    <a:pt x="39100" y="15240"/>
                    <a:pt x="42910" y="10478"/>
                    <a:pt x="44815" y="14288"/>
                  </a:cubicBezTo>
                  <a:cubicBezTo>
                    <a:pt x="45767" y="13335"/>
                    <a:pt x="46720" y="12382"/>
                    <a:pt x="47672" y="11430"/>
                  </a:cubicBezTo>
                  <a:cubicBezTo>
                    <a:pt x="45767" y="8572"/>
                    <a:pt x="43862" y="11430"/>
                    <a:pt x="42910" y="8572"/>
                  </a:cubicBezTo>
                  <a:cubicBezTo>
                    <a:pt x="40052" y="5715"/>
                    <a:pt x="38147" y="11430"/>
                    <a:pt x="36242" y="8572"/>
                  </a:cubicBezTo>
                  <a:cubicBezTo>
                    <a:pt x="35290" y="5715"/>
                    <a:pt x="37195" y="8572"/>
                    <a:pt x="37195" y="6667"/>
                  </a:cubicBezTo>
                  <a:lnTo>
                    <a:pt x="35290" y="7620"/>
                  </a:lnTo>
                  <a:lnTo>
                    <a:pt x="34337" y="4763"/>
                  </a:lnTo>
                  <a:cubicBezTo>
                    <a:pt x="33385" y="6667"/>
                    <a:pt x="32432" y="5715"/>
                    <a:pt x="30527" y="3810"/>
                  </a:cubicBezTo>
                  <a:lnTo>
                    <a:pt x="30527" y="4763"/>
                  </a:lnTo>
                  <a:cubicBezTo>
                    <a:pt x="28622" y="2857"/>
                    <a:pt x="23860" y="10478"/>
                    <a:pt x="21002" y="3810"/>
                  </a:cubicBezTo>
                  <a:lnTo>
                    <a:pt x="18145" y="0"/>
                  </a:lnTo>
                  <a:cubicBezTo>
                    <a:pt x="17192" y="1905"/>
                    <a:pt x="17192" y="1905"/>
                    <a:pt x="16240" y="2857"/>
                  </a:cubicBezTo>
                  <a:cubicBezTo>
                    <a:pt x="16240" y="2857"/>
                    <a:pt x="17192" y="2857"/>
                    <a:pt x="17192" y="2857"/>
                  </a:cubicBezTo>
                  <a:cubicBezTo>
                    <a:pt x="17192" y="5715"/>
                    <a:pt x="15287" y="2857"/>
                    <a:pt x="17192" y="4763"/>
                  </a:cubicBezTo>
                  <a:lnTo>
                    <a:pt x="19097" y="6667"/>
                  </a:lnTo>
                  <a:lnTo>
                    <a:pt x="19097" y="5715"/>
                  </a:lnTo>
                  <a:cubicBezTo>
                    <a:pt x="20050" y="8572"/>
                    <a:pt x="21955" y="4763"/>
                    <a:pt x="22907" y="8572"/>
                  </a:cubicBezTo>
                  <a:cubicBezTo>
                    <a:pt x="23860" y="11430"/>
                    <a:pt x="21002" y="11430"/>
                    <a:pt x="20050" y="12382"/>
                  </a:cubicBezTo>
                  <a:lnTo>
                    <a:pt x="20050" y="11430"/>
                  </a:lnTo>
                  <a:cubicBezTo>
                    <a:pt x="20050" y="10478"/>
                    <a:pt x="17192" y="10478"/>
                    <a:pt x="17192" y="12382"/>
                  </a:cubicBezTo>
                  <a:cubicBezTo>
                    <a:pt x="18145" y="12382"/>
                    <a:pt x="17192" y="13335"/>
                    <a:pt x="18145" y="14288"/>
                  </a:cubicBezTo>
                  <a:cubicBezTo>
                    <a:pt x="16240" y="13335"/>
                    <a:pt x="15287" y="13335"/>
                    <a:pt x="13382" y="13335"/>
                  </a:cubicBezTo>
                  <a:lnTo>
                    <a:pt x="13382" y="14288"/>
                  </a:lnTo>
                  <a:cubicBezTo>
                    <a:pt x="12430" y="11430"/>
                    <a:pt x="10525" y="15240"/>
                    <a:pt x="10525" y="12382"/>
                  </a:cubicBezTo>
                  <a:lnTo>
                    <a:pt x="10525" y="14288"/>
                  </a:lnTo>
                  <a:cubicBezTo>
                    <a:pt x="8620" y="16192"/>
                    <a:pt x="5762" y="11430"/>
                    <a:pt x="3857" y="14288"/>
                  </a:cubicBezTo>
                  <a:cubicBezTo>
                    <a:pt x="1952" y="12382"/>
                    <a:pt x="1952" y="14288"/>
                    <a:pt x="1000" y="17145"/>
                  </a:cubicBezTo>
                  <a:cubicBezTo>
                    <a:pt x="1952" y="17145"/>
                    <a:pt x="2905" y="20003"/>
                    <a:pt x="2905" y="20003"/>
                  </a:cubicBezTo>
                  <a:cubicBezTo>
                    <a:pt x="1952" y="20003"/>
                    <a:pt x="1000" y="16192"/>
                    <a:pt x="1000" y="19050"/>
                  </a:cubicBezTo>
                  <a:cubicBezTo>
                    <a:pt x="2905" y="20003"/>
                    <a:pt x="3857" y="22860"/>
                    <a:pt x="5762" y="23813"/>
                  </a:cubicBezTo>
                  <a:cubicBezTo>
                    <a:pt x="-905" y="25717"/>
                    <a:pt x="47" y="24765"/>
                    <a:pt x="47" y="247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7" name="Freeform: Shape 2286">
              <a:extLst>
                <a:ext uri="{FF2B5EF4-FFF2-40B4-BE49-F238E27FC236}">
                  <a16:creationId xmlns:a16="http://schemas.microsoft.com/office/drawing/2014/main" id="{DA275E74-0FFB-42F9-808B-439270A8D7F2}"/>
                </a:ext>
              </a:extLst>
            </p:cNvPr>
            <p:cNvSpPr/>
            <p:nvPr/>
          </p:nvSpPr>
          <p:spPr>
            <a:xfrm>
              <a:off x="5593706" y="4580085"/>
              <a:ext cx="10477" cy="9167"/>
            </a:xfrm>
            <a:custGeom>
              <a:avLst/>
              <a:gdLst>
                <a:gd name="connsiteX0" fmla="*/ 2858 w 10477"/>
                <a:gd name="connsiteY0" fmla="*/ 6868 h 9167"/>
                <a:gd name="connsiteX1" fmla="*/ 4763 w 10477"/>
                <a:gd name="connsiteY1" fmla="*/ 5915 h 9167"/>
                <a:gd name="connsiteX2" fmla="*/ 4763 w 10477"/>
                <a:gd name="connsiteY2" fmla="*/ 4963 h 9167"/>
                <a:gd name="connsiteX3" fmla="*/ 5715 w 10477"/>
                <a:gd name="connsiteY3" fmla="*/ 4963 h 9167"/>
                <a:gd name="connsiteX4" fmla="*/ 5715 w 10477"/>
                <a:gd name="connsiteY4" fmla="*/ 8773 h 9167"/>
                <a:gd name="connsiteX5" fmla="*/ 8572 w 10477"/>
                <a:gd name="connsiteY5" fmla="*/ 7821 h 9167"/>
                <a:gd name="connsiteX6" fmla="*/ 7620 w 10477"/>
                <a:gd name="connsiteY6" fmla="*/ 4010 h 9167"/>
                <a:gd name="connsiteX7" fmla="*/ 8572 w 10477"/>
                <a:gd name="connsiteY7" fmla="*/ 4963 h 9167"/>
                <a:gd name="connsiteX8" fmla="*/ 8572 w 10477"/>
                <a:gd name="connsiteY8" fmla="*/ 3058 h 9167"/>
                <a:gd name="connsiteX9" fmla="*/ 10478 w 10477"/>
                <a:gd name="connsiteY9" fmla="*/ 3058 h 9167"/>
                <a:gd name="connsiteX10" fmla="*/ 8572 w 10477"/>
                <a:gd name="connsiteY10" fmla="*/ 2106 h 9167"/>
                <a:gd name="connsiteX11" fmla="*/ 8572 w 10477"/>
                <a:gd name="connsiteY11" fmla="*/ 200 h 9167"/>
                <a:gd name="connsiteX12" fmla="*/ 0 w 10477"/>
                <a:gd name="connsiteY12" fmla="*/ 200 h 9167"/>
                <a:gd name="connsiteX13" fmla="*/ 0 w 10477"/>
                <a:gd name="connsiteY13" fmla="*/ 1153 h 9167"/>
                <a:gd name="connsiteX14" fmla="*/ 0 w 10477"/>
                <a:gd name="connsiteY14" fmla="*/ 1153 h 9167"/>
                <a:gd name="connsiteX15" fmla="*/ 2858 w 10477"/>
                <a:gd name="connsiteY15" fmla="*/ 6868 h 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77" h="9167">
                  <a:moveTo>
                    <a:pt x="2858" y="6868"/>
                  </a:moveTo>
                  <a:cubicBezTo>
                    <a:pt x="953" y="2106"/>
                    <a:pt x="4763" y="7821"/>
                    <a:pt x="4763" y="5915"/>
                  </a:cubicBezTo>
                  <a:cubicBezTo>
                    <a:pt x="4763" y="5915"/>
                    <a:pt x="4763" y="5915"/>
                    <a:pt x="4763" y="4963"/>
                  </a:cubicBezTo>
                  <a:lnTo>
                    <a:pt x="5715" y="4963"/>
                  </a:lnTo>
                  <a:cubicBezTo>
                    <a:pt x="5715" y="6868"/>
                    <a:pt x="5715" y="5915"/>
                    <a:pt x="5715" y="8773"/>
                  </a:cubicBezTo>
                  <a:cubicBezTo>
                    <a:pt x="6668" y="9725"/>
                    <a:pt x="7620" y="8773"/>
                    <a:pt x="8572" y="7821"/>
                  </a:cubicBezTo>
                  <a:cubicBezTo>
                    <a:pt x="7620" y="6868"/>
                    <a:pt x="6668" y="4963"/>
                    <a:pt x="7620" y="4010"/>
                  </a:cubicBezTo>
                  <a:lnTo>
                    <a:pt x="8572" y="4963"/>
                  </a:lnTo>
                  <a:cubicBezTo>
                    <a:pt x="8572" y="4010"/>
                    <a:pt x="7620" y="3058"/>
                    <a:pt x="8572" y="3058"/>
                  </a:cubicBezTo>
                  <a:cubicBezTo>
                    <a:pt x="10478" y="4963"/>
                    <a:pt x="8572" y="3058"/>
                    <a:pt x="10478" y="3058"/>
                  </a:cubicBezTo>
                  <a:lnTo>
                    <a:pt x="8572" y="2106"/>
                  </a:lnTo>
                  <a:lnTo>
                    <a:pt x="8572" y="200"/>
                  </a:lnTo>
                  <a:cubicBezTo>
                    <a:pt x="5715" y="-752"/>
                    <a:pt x="1905" y="2106"/>
                    <a:pt x="0" y="200"/>
                  </a:cubicBezTo>
                  <a:lnTo>
                    <a:pt x="0" y="1153"/>
                  </a:lnTo>
                  <a:cubicBezTo>
                    <a:pt x="0" y="1153"/>
                    <a:pt x="0" y="1153"/>
                    <a:pt x="0" y="1153"/>
                  </a:cubicBezTo>
                  <a:cubicBezTo>
                    <a:pt x="953" y="3058"/>
                    <a:pt x="1905" y="5915"/>
                    <a:pt x="2858" y="6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8" name="Freeform: Shape 2287">
              <a:extLst>
                <a:ext uri="{FF2B5EF4-FFF2-40B4-BE49-F238E27FC236}">
                  <a16:creationId xmlns:a16="http://schemas.microsoft.com/office/drawing/2014/main" id="{EEFE22AF-0AF0-48C9-91FD-138BD039EDA4}"/>
                </a:ext>
              </a:extLst>
            </p:cNvPr>
            <p:cNvSpPr/>
            <p:nvPr/>
          </p:nvSpPr>
          <p:spPr>
            <a:xfrm>
              <a:off x="5594659" y="45821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9" name="Freeform: Shape 2288">
              <a:extLst>
                <a:ext uri="{FF2B5EF4-FFF2-40B4-BE49-F238E27FC236}">
                  <a16:creationId xmlns:a16="http://schemas.microsoft.com/office/drawing/2014/main" id="{DD7D7E97-903F-4DE0-9F76-5ECBB601186F}"/>
                </a:ext>
              </a:extLst>
            </p:cNvPr>
            <p:cNvSpPr/>
            <p:nvPr/>
          </p:nvSpPr>
          <p:spPr>
            <a:xfrm>
              <a:off x="5573703" y="4589810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0" name="Freeform: Shape 2289">
              <a:extLst>
                <a:ext uri="{FF2B5EF4-FFF2-40B4-BE49-F238E27FC236}">
                  <a16:creationId xmlns:a16="http://schemas.microsoft.com/office/drawing/2014/main" id="{878C58A7-112F-43DD-B365-BF097C0CBE01}"/>
                </a:ext>
              </a:extLst>
            </p:cNvPr>
            <p:cNvSpPr/>
            <p:nvPr/>
          </p:nvSpPr>
          <p:spPr>
            <a:xfrm>
              <a:off x="5557511" y="4690775"/>
              <a:ext cx="1904" cy="3809"/>
            </a:xfrm>
            <a:custGeom>
              <a:avLst/>
              <a:gdLst>
                <a:gd name="connsiteX0" fmla="*/ 0 w 1904"/>
                <a:gd name="connsiteY0" fmla="*/ 0 h 3809"/>
                <a:gd name="connsiteX1" fmla="*/ 0 w 1904"/>
                <a:gd name="connsiteY1" fmla="*/ 3810 h 3809"/>
                <a:gd name="connsiteX2" fmla="*/ 1905 w 1904"/>
                <a:gd name="connsiteY2" fmla="*/ 3810 h 3809"/>
                <a:gd name="connsiteX3" fmla="*/ 0 w 1904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809">
                  <a:moveTo>
                    <a:pt x="0" y="0"/>
                  </a:moveTo>
                  <a:cubicBezTo>
                    <a:pt x="953" y="2857"/>
                    <a:pt x="0" y="1905"/>
                    <a:pt x="0" y="3810"/>
                  </a:cubicBezTo>
                  <a:cubicBezTo>
                    <a:pt x="953" y="3810"/>
                    <a:pt x="953" y="2857"/>
                    <a:pt x="1905" y="3810"/>
                  </a:cubicBezTo>
                  <a:cubicBezTo>
                    <a:pt x="953" y="1905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1" name="Freeform: Shape 2290">
              <a:extLst>
                <a:ext uri="{FF2B5EF4-FFF2-40B4-BE49-F238E27FC236}">
                  <a16:creationId xmlns:a16="http://schemas.microsoft.com/office/drawing/2014/main" id="{0CDB22F2-EAEF-4713-8B5B-63B8D297320C}"/>
                </a:ext>
              </a:extLst>
            </p:cNvPr>
            <p:cNvSpPr/>
            <p:nvPr/>
          </p:nvSpPr>
          <p:spPr>
            <a:xfrm>
              <a:off x="5588943" y="4617432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0 w 952"/>
                <a:gd name="connsiteY1" fmla="*/ 0 h 952"/>
                <a:gd name="connsiteX2" fmla="*/ 953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cubicBezTo>
                    <a:pt x="953" y="0"/>
                    <a:pt x="0" y="0"/>
                    <a:pt x="0" y="0"/>
                  </a:cubicBezTo>
                  <a:cubicBezTo>
                    <a:pt x="0" y="0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2" name="Freeform: Shape 2291">
              <a:extLst>
                <a:ext uri="{FF2B5EF4-FFF2-40B4-BE49-F238E27FC236}">
                  <a16:creationId xmlns:a16="http://schemas.microsoft.com/office/drawing/2014/main" id="{C62A8CDE-314C-431E-AAF9-69554615D564}"/>
                </a:ext>
              </a:extLst>
            </p:cNvPr>
            <p:cNvSpPr/>
            <p:nvPr/>
          </p:nvSpPr>
          <p:spPr>
            <a:xfrm>
              <a:off x="5587991" y="4616333"/>
              <a:ext cx="952" cy="1099"/>
            </a:xfrm>
            <a:custGeom>
              <a:avLst/>
              <a:gdLst>
                <a:gd name="connsiteX0" fmla="*/ 953 w 952"/>
                <a:gd name="connsiteY0" fmla="*/ 1100 h 1099"/>
                <a:gd name="connsiteX1" fmla="*/ 0 w 952"/>
                <a:gd name="connsiteY1" fmla="*/ 1100 h 1099"/>
                <a:gd name="connsiteX2" fmla="*/ 953 w 952"/>
                <a:gd name="connsiteY2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099">
                  <a:moveTo>
                    <a:pt x="953" y="1100"/>
                  </a:moveTo>
                  <a:cubicBezTo>
                    <a:pt x="0" y="147"/>
                    <a:pt x="0" y="-805"/>
                    <a:pt x="0" y="1100"/>
                  </a:cubicBezTo>
                  <a:cubicBezTo>
                    <a:pt x="0" y="147"/>
                    <a:pt x="0" y="147"/>
                    <a:pt x="953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3" name="Freeform: Shape 2292">
              <a:extLst>
                <a:ext uri="{FF2B5EF4-FFF2-40B4-BE49-F238E27FC236}">
                  <a16:creationId xmlns:a16="http://schemas.microsoft.com/office/drawing/2014/main" id="{3DE162B8-FB93-4C52-9D48-0727DB86ECF4}"/>
                </a:ext>
              </a:extLst>
            </p:cNvPr>
            <p:cNvSpPr/>
            <p:nvPr/>
          </p:nvSpPr>
          <p:spPr>
            <a:xfrm>
              <a:off x="5537509" y="4671831"/>
              <a:ext cx="22859" cy="22754"/>
            </a:xfrm>
            <a:custGeom>
              <a:avLst/>
              <a:gdLst>
                <a:gd name="connsiteX0" fmla="*/ 4763 w 22859"/>
                <a:gd name="connsiteY0" fmla="*/ 22754 h 22754"/>
                <a:gd name="connsiteX1" fmla="*/ 16193 w 22859"/>
                <a:gd name="connsiteY1" fmla="*/ 19897 h 22754"/>
                <a:gd name="connsiteX2" fmla="*/ 13335 w 22859"/>
                <a:gd name="connsiteY2" fmla="*/ 17992 h 22754"/>
                <a:gd name="connsiteX3" fmla="*/ 14288 w 22859"/>
                <a:gd name="connsiteY3" fmla="*/ 17039 h 22754"/>
                <a:gd name="connsiteX4" fmla="*/ 10478 w 22859"/>
                <a:gd name="connsiteY4" fmla="*/ 14182 h 22754"/>
                <a:gd name="connsiteX5" fmla="*/ 12382 w 22859"/>
                <a:gd name="connsiteY5" fmla="*/ 14182 h 22754"/>
                <a:gd name="connsiteX6" fmla="*/ 11430 w 22859"/>
                <a:gd name="connsiteY6" fmla="*/ 12277 h 22754"/>
                <a:gd name="connsiteX7" fmla="*/ 13335 w 22859"/>
                <a:gd name="connsiteY7" fmla="*/ 11324 h 22754"/>
                <a:gd name="connsiteX8" fmla="*/ 15240 w 22859"/>
                <a:gd name="connsiteY8" fmla="*/ 15134 h 22754"/>
                <a:gd name="connsiteX9" fmla="*/ 20003 w 22859"/>
                <a:gd name="connsiteY9" fmla="*/ 17039 h 22754"/>
                <a:gd name="connsiteX10" fmla="*/ 21907 w 22859"/>
                <a:gd name="connsiteY10" fmla="*/ 13229 h 22754"/>
                <a:gd name="connsiteX11" fmla="*/ 21907 w 22859"/>
                <a:gd name="connsiteY11" fmla="*/ 8467 h 22754"/>
                <a:gd name="connsiteX12" fmla="*/ 22860 w 22859"/>
                <a:gd name="connsiteY12" fmla="*/ 9419 h 22754"/>
                <a:gd name="connsiteX13" fmla="*/ 20955 w 22859"/>
                <a:gd name="connsiteY13" fmla="*/ 7514 h 22754"/>
                <a:gd name="connsiteX14" fmla="*/ 20003 w 22859"/>
                <a:gd name="connsiteY14" fmla="*/ 8467 h 22754"/>
                <a:gd name="connsiteX15" fmla="*/ 19050 w 22859"/>
                <a:gd name="connsiteY15" fmla="*/ 5609 h 22754"/>
                <a:gd name="connsiteX16" fmla="*/ 20955 w 22859"/>
                <a:gd name="connsiteY16" fmla="*/ 4657 h 22754"/>
                <a:gd name="connsiteX17" fmla="*/ 19050 w 22859"/>
                <a:gd name="connsiteY17" fmla="*/ 1799 h 22754"/>
                <a:gd name="connsiteX18" fmla="*/ 20003 w 22859"/>
                <a:gd name="connsiteY18" fmla="*/ 847 h 22754"/>
                <a:gd name="connsiteX19" fmla="*/ 18097 w 22859"/>
                <a:gd name="connsiteY19" fmla="*/ 847 h 22754"/>
                <a:gd name="connsiteX20" fmla="*/ 18097 w 22859"/>
                <a:gd name="connsiteY20" fmla="*/ 1799 h 22754"/>
                <a:gd name="connsiteX21" fmla="*/ 17145 w 22859"/>
                <a:gd name="connsiteY21" fmla="*/ 1799 h 22754"/>
                <a:gd name="connsiteX22" fmla="*/ 17145 w 22859"/>
                <a:gd name="connsiteY22" fmla="*/ 4657 h 22754"/>
                <a:gd name="connsiteX23" fmla="*/ 16193 w 22859"/>
                <a:gd name="connsiteY23" fmla="*/ 2752 h 22754"/>
                <a:gd name="connsiteX24" fmla="*/ 16193 w 22859"/>
                <a:gd name="connsiteY24" fmla="*/ 5609 h 22754"/>
                <a:gd name="connsiteX25" fmla="*/ 16193 w 22859"/>
                <a:gd name="connsiteY25" fmla="*/ 5609 h 22754"/>
                <a:gd name="connsiteX26" fmla="*/ 15240 w 22859"/>
                <a:gd name="connsiteY26" fmla="*/ 9419 h 22754"/>
                <a:gd name="connsiteX27" fmla="*/ 13335 w 22859"/>
                <a:gd name="connsiteY27" fmla="*/ 6562 h 22754"/>
                <a:gd name="connsiteX28" fmla="*/ 14288 w 22859"/>
                <a:gd name="connsiteY28" fmla="*/ 14182 h 22754"/>
                <a:gd name="connsiteX29" fmla="*/ 12382 w 22859"/>
                <a:gd name="connsiteY29" fmla="*/ 12277 h 22754"/>
                <a:gd name="connsiteX30" fmla="*/ 4763 w 22859"/>
                <a:gd name="connsiteY30" fmla="*/ 10372 h 22754"/>
                <a:gd name="connsiteX31" fmla="*/ 5715 w 22859"/>
                <a:gd name="connsiteY31" fmla="*/ 9419 h 22754"/>
                <a:gd name="connsiteX32" fmla="*/ 953 w 22859"/>
                <a:gd name="connsiteY32" fmla="*/ 11324 h 22754"/>
                <a:gd name="connsiteX33" fmla="*/ 953 w 22859"/>
                <a:gd name="connsiteY33" fmla="*/ 13229 h 22754"/>
                <a:gd name="connsiteX34" fmla="*/ 7620 w 22859"/>
                <a:gd name="connsiteY34" fmla="*/ 21802 h 22754"/>
                <a:gd name="connsiteX35" fmla="*/ 5715 w 22859"/>
                <a:gd name="connsiteY35" fmla="*/ 18944 h 22754"/>
                <a:gd name="connsiteX36" fmla="*/ 0 w 22859"/>
                <a:gd name="connsiteY36" fmla="*/ 19897 h 22754"/>
                <a:gd name="connsiteX37" fmla="*/ 4763 w 22859"/>
                <a:gd name="connsiteY37" fmla="*/ 22754 h 2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859" h="22754">
                  <a:moveTo>
                    <a:pt x="4763" y="22754"/>
                  </a:moveTo>
                  <a:cubicBezTo>
                    <a:pt x="8572" y="19897"/>
                    <a:pt x="12382" y="22754"/>
                    <a:pt x="16193" y="19897"/>
                  </a:cubicBezTo>
                  <a:cubicBezTo>
                    <a:pt x="15240" y="17992"/>
                    <a:pt x="13335" y="21802"/>
                    <a:pt x="13335" y="17992"/>
                  </a:cubicBezTo>
                  <a:lnTo>
                    <a:pt x="14288" y="17039"/>
                  </a:lnTo>
                  <a:cubicBezTo>
                    <a:pt x="12382" y="18944"/>
                    <a:pt x="12382" y="13229"/>
                    <a:pt x="10478" y="14182"/>
                  </a:cubicBezTo>
                  <a:cubicBezTo>
                    <a:pt x="10478" y="11324"/>
                    <a:pt x="12382" y="13229"/>
                    <a:pt x="12382" y="14182"/>
                  </a:cubicBezTo>
                  <a:lnTo>
                    <a:pt x="11430" y="12277"/>
                  </a:lnTo>
                  <a:cubicBezTo>
                    <a:pt x="12382" y="9419"/>
                    <a:pt x="13335" y="16087"/>
                    <a:pt x="13335" y="11324"/>
                  </a:cubicBezTo>
                  <a:cubicBezTo>
                    <a:pt x="14288" y="16087"/>
                    <a:pt x="15240" y="10372"/>
                    <a:pt x="15240" y="15134"/>
                  </a:cubicBezTo>
                  <a:cubicBezTo>
                    <a:pt x="16193" y="13229"/>
                    <a:pt x="19050" y="14182"/>
                    <a:pt x="20003" y="17039"/>
                  </a:cubicBezTo>
                  <a:cubicBezTo>
                    <a:pt x="21907" y="17039"/>
                    <a:pt x="20955" y="13229"/>
                    <a:pt x="21907" y="13229"/>
                  </a:cubicBezTo>
                  <a:lnTo>
                    <a:pt x="21907" y="8467"/>
                  </a:lnTo>
                  <a:cubicBezTo>
                    <a:pt x="21907" y="8467"/>
                    <a:pt x="22860" y="8467"/>
                    <a:pt x="22860" y="9419"/>
                  </a:cubicBezTo>
                  <a:lnTo>
                    <a:pt x="20955" y="7514"/>
                  </a:lnTo>
                  <a:cubicBezTo>
                    <a:pt x="20955" y="8467"/>
                    <a:pt x="20003" y="8467"/>
                    <a:pt x="20003" y="8467"/>
                  </a:cubicBezTo>
                  <a:lnTo>
                    <a:pt x="19050" y="5609"/>
                  </a:lnTo>
                  <a:lnTo>
                    <a:pt x="20955" y="4657"/>
                  </a:lnTo>
                  <a:lnTo>
                    <a:pt x="19050" y="1799"/>
                  </a:lnTo>
                  <a:lnTo>
                    <a:pt x="20003" y="847"/>
                  </a:lnTo>
                  <a:cubicBezTo>
                    <a:pt x="19050" y="-1058"/>
                    <a:pt x="18097" y="847"/>
                    <a:pt x="18097" y="847"/>
                  </a:cubicBezTo>
                  <a:cubicBezTo>
                    <a:pt x="18097" y="847"/>
                    <a:pt x="18097" y="1799"/>
                    <a:pt x="18097" y="1799"/>
                  </a:cubicBezTo>
                  <a:lnTo>
                    <a:pt x="17145" y="1799"/>
                  </a:lnTo>
                  <a:cubicBezTo>
                    <a:pt x="18097" y="1799"/>
                    <a:pt x="19050" y="5609"/>
                    <a:pt x="17145" y="4657"/>
                  </a:cubicBezTo>
                  <a:cubicBezTo>
                    <a:pt x="17145" y="3704"/>
                    <a:pt x="17145" y="2752"/>
                    <a:pt x="16193" y="2752"/>
                  </a:cubicBezTo>
                  <a:cubicBezTo>
                    <a:pt x="16193" y="3704"/>
                    <a:pt x="16193" y="4657"/>
                    <a:pt x="16193" y="5609"/>
                  </a:cubicBezTo>
                  <a:lnTo>
                    <a:pt x="16193" y="5609"/>
                  </a:lnTo>
                  <a:cubicBezTo>
                    <a:pt x="17145" y="7514"/>
                    <a:pt x="16193" y="8467"/>
                    <a:pt x="15240" y="9419"/>
                  </a:cubicBezTo>
                  <a:cubicBezTo>
                    <a:pt x="15240" y="6562"/>
                    <a:pt x="14288" y="8467"/>
                    <a:pt x="13335" y="6562"/>
                  </a:cubicBezTo>
                  <a:cubicBezTo>
                    <a:pt x="16193" y="11324"/>
                    <a:pt x="11430" y="10372"/>
                    <a:pt x="14288" y="14182"/>
                  </a:cubicBezTo>
                  <a:cubicBezTo>
                    <a:pt x="13335" y="16087"/>
                    <a:pt x="13335" y="13229"/>
                    <a:pt x="12382" y="12277"/>
                  </a:cubicBezTo>
                  <a:cubicBezTo>
                    <a:pt x="10478" y="11324"/>
                    <a:pt x="7620" y="11324"/>
                    <a:pt x="4763" y="10372"/>
                  </a:cubicBezTo>
                  <a:lnTo>
                    <a:pt x="5715" y="9419"/>
                  </a:lnTo>
                  <a:cubicBezTo>
                    <a:pt x="3810" y="8467"/>
                    <a:pt x="2857" y="13229"/>
                    <a:pt x="953" y="11324"/>
                  </a:cubicBezTo>
                  <a:lnTo>
                    <a:pt x="953" y="13229"/>
                  </a:lnTo>
                  <a:cubicBezTo>
                    <a:pt x="1905" y="16087"/>
                    <a:pt x="6668" y="17039"/>
                    <a:pt x="7620" y="21802"/>
                  </a:cubicBezTo>
                  <a:lnTo>
                    <a:pt x="5715" y="18944"/>
                  </a:lnTo>
                  <a:cubicBezTo>
                    <a:pt x="4763" y="23707"/>
                    <a:pt x="953" y="16087"/>
                    <a:pt x="0" y="19897"/>
                  </a:cubicBezTo>
                  <a:cubicBezTo>
                    <a:pt x="1905" y="22754"/>
                    <a:pt x="3810" y="19897"/>
                    <a:pt x="4763" y="22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4" name="Freeform: Shape 2293">
              <a:extLst>
                <a:ext uri="{FF2B5EF4-FFF2-40B4-BE49-F238E27FC236}">
                  <a16:creationId xmlns:a16="http://schemas.microsoft.com/office/drawing/2014/main" id="{7CC6E318-94AF-4685-BBF9-6F2052731DF9}"/>
                </a:ext>
              </a:extLst>
            </p:cNvPr>
            <p:cNvSpPr/>
            <p:nvPr/>
          </p:nvSpPr>
          <p:spPr>
            <a:xfrm>
              <a:off x="5555606" y="4676488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5" name="Freeform: Shape 2294">
              <a:extLst>
                <a:ext uri="{FF2B5EF4-FFF2-40B4-BE49-F238E27FC236}">
                  <a16:creationId xmlns:a16="http://schemas.microsoft.com/office/drawing/2014/main" id="{F64129C8-14D6-4B13-BB35-3F4964AAE371}"/>
                </a:ext>
              </a:extLst>
            </p:cNvPr>
            <p:cNvSpPr/>
            <p:nvPr/>
          </p:nvSpPr>
          <p:spPr>
            <a:xfrm>
              <a:off x="5591801" y="4605736"/>
              <a:ext cx="952" cy="1219"/>
            </a:xfrm>
            <a:custGeom>
              <a:avLst/>
              <a:gdLst>
                <a:gd name="connsiteX0" fmla="*/ 0 w 952"/>
                <a:gd name="connsiteY0" fmla="*/ 267 h 1219"/>
                <a:gd name="connsiteX1" fmla="*/ 952 w 952"/>
                <a:gd name="connsiteY1" fmla="*/ 1219 h 1219"/>
                <a:gd name="connsiteX2" fmla="*/ 0 w 952"/>
                <a:gd name="connsiteY2" fmla="*/ 267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219">
                  <a:moveTo>
                    <a:pt x="0" y="267"/>
                  </a:moveTo>
                  <a:cubicBezTo>
                    <a:pt x="952" y="267"/>
                    <a:pt x="0" y="1219"/>
                    <a:pt x="952" y="1219"/>
                  </a:cubicBezTo>
                  <a:cubicBezTo>
                    <a:pt x="952" y="1219"/>
                    <a:pt x="0" y="-686"/>
                    <a:pt x="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6" name="Freeform: Shape 2295">
              <a:extLst>
                <a:ext uri="{FF2B5EF4-FFF2-40B4-BE49-F238E27FC236}">
                  <a16:creationId xmlns:a16="http://schemas.microsoft.com/office/drawing/2014/main" id="{62CFA5D3-B322-4C46-AB48-216C1AF6E727}"/>
                </a:ext>
              </a:extLst>
            </p:cNvPr>
            <p:cNvSpPr/>
            <p:nvPr/>
          </p:nvSpPr>
          <p:spPr>
            <a:xfrm>
              <a:off x="5582805" y="4621045"/>
              <a:ext cx="2328" cy="3054"/>
            </a:xfrm>
            <a:custGeom>
              <a:avLst/>
              <a:gdLst>
                <a:gd name="connsiteX0" fmla="*/ 423 w 2328"/>
                <a:gd name="connsiteY0" fmla="*/ 197 h 3054"/>
                <a:gd name="connsiteX1" fmla="*/ 423 w 2328"/>
                <a:gd name="connsiteY1" fmla="*/ 2102 h 3054"/>
                <a:gd name="connsiteX2" fmla="*/ 2328 w 2328"/>
                <a:gd name="connsiteY2" fmla="*/ 3055 h 3054"/>
                <a:gd name="connsiteX3" fmla="*/ 2328 w 2328"/>
                <a:gd name="connsiteY3" fmla="*/ 1150 h 3054"/>
                <a:gd name="connsiteX4" fmla="*/ 423 w 2328"/>
                <a:gd name="connsiteY4" fmla="*/ 197 h 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8" h="3054">
                  <a:moveTo>
                    <a:pt x="423" y="197"/>
                  </a:moveTo>
                  <a:cubicBezTo>
                    <a:pt x="-529" y="2102"/>
                    <a:pt x="423" y="197"/>
                    <a:pt x="423" y="2102"/>
                  </a:cubicBezTo>
                  <a:lnTo>
                    <a:pt x="2328" y="3055"/>
                  </a:lnTo>
                  <a:lnTo>
                    <a:pt x="2328" y="1150"/>
                  </a:lnTo>
                  <a:cubicBezTo>
                    <a:pt x="1376" y="2102"/>
                    <a:pt x="1376" y="-755"/>
                    <a:pt x="423" y="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7" name="Freeform: Shape 2296">
              <a:extLst>
                <a:ext uri="{FF2B5EF4-FFF2-40B4-BE49-F238E27FC236}">
                  <a16:creationId xmlns:a16="http://schemas.microsoft.com/office/drawing/2014/main" id="{879072DD-6DDC-4BA3-B4D1-68C6B9E2C120}"/>
                </a:ext>
              </a:extLst>
            </p:cNvPr>
            <p:cNvSpPr/>
            <p:nvPr/>
          </p:nvSpPr>
          <p:spPr>
            <a:xfrm>
              <a:off x="5585134" y="4620290"/>
              <a:ext cx="952" cy="2545"/>
            </a:xfrm>
            <a:custGeom>
              <a:avLst/>
              <a:gdLst>
                <a:gd name="connsiteX0" fmla="*/ 953 w 952"/>
                <a:gd name="connsiteY0" fmla="*/ 0 h 2545"/>
                <a:gd name="connsiteX1" fmla="*/ 0 w 952"/>
                <a:gd name="connsiteY1" fmla="*/ 1905 h 2545"/>
                <a:gd name="connsiteX2" fmla="*/ 953 w 952"/>
                <a:gd name="connsiteY2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545">
                  <a:moveTo>
                    <a:pt x="953" y="0"/>
                  </a:moveTo>
                  <a:cubicBezTo>
                    <a:pt x="0" y="0"/>
                    <a:pt x="0" y="953"/>
                    <a:pt x="0" y="1905"/>
                  </a:cubicBezTo>
                  <a:cubicBezTo>
                    <a:pt x="953" y="3810"/>
                    <a:pt x="0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8" name="Freeform: Shape 2297">
              <a:extLst>
                <a:ext uri="{FF2B5EF4-FFF2-40B4-BE49-F238E27FC236}">
                  <a16:creationId xmlns:a16="http://schemas.microsoft.com/office/drawing/2014/main" id="{F0288F4F-5D0B-47C6-8DC2-DF71F4736C01}"/>
                </a:ext>
              </a:extLst>
            </p:cNvPr>
            <p:cNvSpPr/>
            <p:nvPr/>
          </p:nvSpPr>
          <p:spPr>
            <a:xfrm>
              <a:off x="5596564" y="4588591"/>
              <a:ext cx="952" cy="1844"/>
            </a:xfrm>
            <a:custGeom>
              <a:avLst/>
              <a:gdLst>
                <a:gd name="connsiteX0" fmla="*/ 952 w 952"/>
                <a:gd name="connsiteY0" fmla="*/ 1219 h 1844"/>
                <a:gd name="connsiteX1" fmla="*/ 0 w 952"/>
                <a:gd name="connsiteY1" fmla="*/ 267 h 1844"/>
                <a:gd name="connsiteX2" fmla="*/ 952 w 952"/>
                <a:gd name="connsiteY2" fmla="*/ 1219 h 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844">
                  <a:moveTo>
                    <a:pt x="952" y="1219"/>
                  </a:moveTo>
                  <a:cubicBezTo>
                    <a:pt x="952" y="1219"/>
                    <a:pt x="952" y="-686"/>
                    <a:pt x="0" y="267"/>
                  </a:cubicBezTo>
                  <a:cubicBezTo>
                    <a:pt x="952" y="2172"/>
                    <a:pt x="952" y="2172"/>
                    <a:pt x="952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9" name="Freeform: Shape 2298">
              <a:extLst>
                <a:ext uri="{FF2B5EF4-FFF2-40B4-BE49-F238E27FC236}">
                  <a16:creationId xmlns:a16="http://schemas.microsoft.com/office/drawing/2014/main" id="{60B8B02C-CCE0-40A3-A9D4-2E232EA17EB5}"/>
                </a:ext>
              </a:extLst>
            </p:cNvPr>
            <p:cNvSpPr/>
            <p:nvPr/>
          </p:nvSpPr>
          <p:spPr>
            <a:xfrm>
              <a:off x="5656571" y="4435505"/>
              <a:ext cx="2857" cy="2857"/>
            </a:xfrm>
            <a:custGeom>
              <a:avLst/>
              <a:gdLst>
                <a:gd name="connsiteX0" fmla="*/ 2857 w 2857"/>
                <a:gd name="connsiteY0" fmla="*/ 2857 h 2857"/>
                <a:gd name="connsiteX1" fmla="*/ 2857 w 2857"/>
                <a:gd name="connsiteY1" fmla="*/ 0 h 2857"/>
                <a:gd name="connsiteX2" fmla="*/ 0 w 2857"/>
                <a:gd name="connsiteY2" fmla="*/ 0 h 2857"/>
                <a:gd name="connsiteX3" fmla="*/ 2857 w 2857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857">
                  <a:moveTo>
                    <a:pt x="2857" y="2857"/>
                  </a:moveTo>
                  <a:cubicBezTo>
                    <a:pt x="1905" y="1905"/>
                    <a:pt x="2857" y="0"/>
                    <a:pt x="2857" y="0"/>
                  </a:cubicBezTo>
                  <a:cubicBezTo>
                    <a:pt x="1905" y="0"/>
                    <a:pt x="953" y="0"/>
                    <a:pt x="0" y="0"/>
                  </a:cubicBezTo>
                  <a:lnTo>
                    <a:pt x="2857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0" name="Freeform: Shape 2299">
              <a:extLst>
                <a:ext uri="{FF2B5EF4-FFF2-40B4-BE49-F238E27FC236}">
                  <a16:creationId xmlns:a16="http://schemas.microsoft.com/office/drawing/2014/main" id="{5718EE58-7980-4BCE-920F-9C584F41FCDA}"/>
                </a:ext>
              </a:extLst>
            </p:cNvPr>
            <p:cNvSpPr/>
            <p:nvPr/>
          </p:nvSpPr>
          <p:spPr>
            <a:xfrm>
              <a:off x="5659428" y="443550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1" name="Freeform: Shape 2300">
              <a:extLst>
                <a:ext uri="{FF2B5EF4-FFF2-40B4-BE49-F238E27FC236}">
                  <a16:creationId xmlns:a16="http://schemas.microsoft.com/office/drawing/2014/main" id="{DBB0D0BD-861C-4C86-8028-524747F9B977}"/>
                </a:ext>
              </a:extLst>
            </p:cNvPr>
            <p:cNvSpPr/>
            <p:nvPr/>
          </p:nvSpPr>
          <p:spPr>
            <a:xfrm>
              <a:off x="5607993" y="4547753"/>
              <a:ext cx="4762" cy="5862"/>
            </a:xfrm>
            <a:custGeom>
              <a:avLst/>
              <a:gdLst>
                <a:gd name="connsiteX0" fmla="*/ 953 w 4762"/>
                <a:gd name="connsiteY0" fmla="*/ 1100 h 5862"/>
                <a:gd name="connsiteX1" fmla="*/ 0 w 4762"/>
                <a:gd name="connsiteY1" fmla="*/ 1100 h 5862"/>
                <a:gd name="connsiteX2" fmla="*/ 2858 w 4762"/>
                <a:gd name="connsiteY2" fmla="*/ 3957 h 5862"/>
                <a:gd name="connsiteX3" fmla="*/ 953 w 4762"/>
                <a:gd name="connsiteY3" fmla="*/ 3957 h 5862"/>
                <a:gd name="connsiteX4" fmla="*/ 1905 w 4762"/>
                <a:gd name="connsiteY4" fmla="*/ 5862 h 5862"/>
                <a:gd name="connsiteX5" fmla="*/ 1905 w 4762"/>
                <a:gd name="connsiteY5" fmla="*/ 3957 h 5862"/>
                <a:gd name="connsiteX6" fmla="*/ 2858 w 4762"/>
                <a:gd name="connsiteY6" fmla="*/ 4910 h 5862"/>
                <a:gd name="connsiteX7" fmla="*/ 1905 w 4762"/>
                <a:gd name="connsiteY7" fmla="*/ 3005 h 5862"/>
                <a:gd name="connsiteX8" fmla="*/ 3810 w 4762"/>
                <a:gd name="connsiteY8" fmla="*/ 4910 h 5862"/>
                <a:gd name="connsiteX9" fmla="*/ 4763 w 4762"/>
                <a:gd name="connsiteY9" fmla="*/ 3005 h 5862"/>
                <a:gd name="connsiteX10" fmla="*/ 953 w 4762"/>
                <a:gd name="connsiteY10" fmla="*/ 1100 h 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2" h="5862">
                  <a:moveTo>
                    <a:pt x="953" y="1100"/>
                  </a:moveTo>
                  <a:cubicBezTo>
                    <a:pt x="953" y="147"/>
                    <a:pt x="0" y="-805"/>
                    <a:pt x="0" y="1100"/>
                  </a:cubicBezTo>
                  <a:cubicBezTo>
                    <a:pt x="0" y="3005"/>
                    <a:pt x="1905" y="2052"/>
                    <a:pt x="2858" y="3957"/>
                  </a:cubicBezTo>
                  <a:lnTo>
                    <a:pt x="953" y="3957"/>
                  </a:lnTo>
                  <a:cubicBezTo>
                    <a:pt x="953" y="5862"/>
                    <a:pt x="1905" y="5862"/>
                    <a:pt x="1905" y="5862"/>
                  </a:cubicBezTo>
                  <a:lnTo>
                    <a:pt x="1905" y="3957"/>
                  </a:lnTo>
                  <a:lnTo>
                    <a:pt x="2858" y="4910"/>
                  </a:lnTo>
                  <a:cubicBezTo>
                    <a:pt x="2858" y="4910"/>
                    <a:pt x="1905" y="3957"/>
                    <a:pt x="1905" y="3005"/>
                  </a:cubicBezTo>
                  <a:cubicBezTo>
                    <a:pt x="2858" y="3005"/>
                    <a:pt x="2858" y="4910"/>
                    <a:pt x="3810" y="4910"/>
                  </a:cubicBezTo>
                  <a:cubicBezTo>
                    <a:pt x="3810" y="3957"/>
                    <a:pt x="4763" y="3005"/>
                    <a:pt x="4763" y="3005"/>
                  </a:cubicBezTo>
                  <a:cubicBezTo>
                    <a:pt x="3810" y="2052"/>
                    <a:pt x="953" y="-805"/>
                    <a:pt x="953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2" name="Freeform: Shape 2301">
              <a:extLst>
                <a:ext uri="{FF2B5EF4-FFF2-40B4-BE49-F238E27FC236}">
                  <a16:creationId xmlns:a16="http://schemas.microsoft.com/office/drawing/2014/main" id="{082B32F5-51E5-4E9A-9B7A-BBECD48657F8}"/>
                </a:ext>
              </a:extLst>
            </p:cNvPr>
            <p:cNvSpPr/>
            <p:nvPr/>
          </p:nvSpPr>
          <p:spPr>
            <a:xfrm>
              <a:off x="5649903" y="4429790"/>
              <a:ext cx="6667" cy="10477"/>
            </a:xfrm>
            <a:custGeom>
              <a:avLst/>
              <a:gdLst>
                <a:gd name="connsiteX0" fmla="*/ 3810 w 6667"/>
                <a:gd name="connsiteY0" fmla="*/ 3810 h 10477"/>
                <a:gd name="connsiteX1" fmla="*/ 3810 w 6667"/>
                <a:gd name="connsiteY1" fmla="*/ 9525 h 10477"/>
                <a:gd name="connsiteX2" fmla="*/ 4763 w 6667"/>
                <a:gd name="connsiteY2" fmla="*/ 10478 h 10477"/>
                <a:gd name="connsiteX3" fmla="*/ 3810 w 6667"/>
                <a:gd name="connsiteY3" fmla="*/ 3810 h 10477"/>
                <a:gd name="connsiteX4" fmla="*/ 6668 w 6667"/>
                <a:gd name="connsiteY4" fmla="*/ 2857 h 10477"/>
                <a:gd name="connsiteX5" fmla="*/ 3810 w 6667"/>
                <a:gd name="connsiteY5" fmla="*/ 953 h 10477"/>
                <a:gd name="connsiteX6" fmla="*/ 2858 w 6667"/>
                <a:gd name="connsiteY6" fmla="*/ 2857 h 10477"/>
                <a:gd name="connsiteX7" fmla="*/ 0 w 6667"/>
                <a:gd name="connsiteY7" fmla="*/ 0 h 10477"/>
                <a:gd name="connsiteX8" fmla="*/ 3810 w 6667"/>
                <a:gd name="connsiteY8" fmla="*/ 3810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" h="10477">
                  <a:moveTo>
                    <a:pt x="3810" y="3810"/>
                  </a:moveTo>
                  <a:cubicBezTo>
                    <a:pt x="3810" y="5715"/>
                    <a:pt x="4763" y="7620"/>
                    <a:pt x="3810" y="9525"/>
                  </a:cubicBezTo>
                  <a:lnTo>
                    <a:pt x="4763" y="10478"/>
                  </a:lnTo>
                  <a:cubicBezTo>
                    <a:pt x="5715" y="8572"/>
                    <a:pt x="4763" y="6667"/>
                    <a:pt x="3810" y="3810"/>
                  </a:cubicBezTo>
                  <a:cubicBezTo>
                    <a:pt x="5715" y="5715"/>
                    <a:pt x="6668" y="4763"/>
                    <a:pt x="6668" y="2857"/>
                  </a:cubicBezTo>
                  <a:cubicBezTo>
                    <a:pt x="5715" y="1905"/>
                    <a:pt x="3810" y="2857"/>
                    <a:pt x="3810" y="953"/>
                  </a:cubicBezTo>
                  <a:lnTo>
                    <a:pt x="2858" y="2857"/>
                  </a:lnTo>
                  <a:cubicBezTo>
                    <a:pt x="953" y="0"/>
                    <a:pt x="1905" y="953"/>
                    <a:pt x="0" y="0"/>
                  </a:cubicBezTo>
                  <a:cubicBezTo>
                    <a:pt x="0" y="2857"/>
                    <a:pt x="2858" y="2857"/>
                    <a:pt x="381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3" name="Freeform: Shape 2302">
              <a:extLst>
                <a:ext uri="{FF2B5EF4-FFF2-40B4-BE49-F238E27FC236}">
                  <a16:creationId xmlns:a16="http://schemas.microsoft.com/office/drawing/2014/main" id="{78CC8B62-1E21-400F-98AA-9557AAE3BD28}"/>
                </a:ext>
              </a:extLst>
            </p:cNvPr>
            <p:cNvSpPr/>
            <p:nvPr/>
          </p:nvSpPr>
          <p:spPr>
            <a:xfrm>
              <a:off x="5655618" y="4428838"/>
              <a:ext cx="1905" cy="3809"/>
            </a:xfrm>
            <a:custGeom>
              <a:avLst/>
              <a:gdLst>
                <a:gd name="connsiteX0" fmla="*/ 0 w 1905"/>
                <a:gd name="connsiteY0" fmla="*/ 0 h 3809"/>
                <a:gd name="connsiteX1" fmla="*/ 0 w 1905"/>
                <a:gd name="connsiteY1" fmla="*/ 0 h 3809"/>
                <a:gd name="connsiteX2" fmla="*/ 1905 w 1905"/>
                <a:gd name="connsiteY2" fmla="*/ 3810 h 3809"/>
                <a:gd name="connsiteX3" fmla="*/ 0 w 1905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809">
                  <a:moveTo>
                    <a:pt x="0" y="0"/>
                  </a:moveTo>
                  <a:lnTo>
                    <a:pt x="0" y="0"/>
                  </a:lnTo>
                  <a:lnTo>
                    <a:pt x="1905" y="3810"/>
                  </a:lnTo>
                  <a:cubicBezTo>
                    <a:pt x="1905" y="953"/>
                    <a:pt x="953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4" name="Freeform: Shape 2303">
              <a:extLst>
                <a:ext uri="{FF2B5EF4-FFF2-40B4-BE49-F238E27FC236}">
                  <a16:creationId xmlns:a16="http://schemas.microsoft.com/office/drawing/2014/main" id="{8DBB489F-A266-49A3-BAC8-85EC724EA703}"/>
                </a:ext>
              </a:extLst>
            </p:cNvPr>
            <p:cNvSpPr/>
            <p:nvPr/>
          </p:nvSpPr>
          <p:spPr>
            <a:xfrm>
              <a:off x="5562274" y="4658390"/>
              <a:ext cx="1904" cy="3809"/>
            </a:xfrm>
            <a:custGeom>
              <a:avLst/>
              <a:gdLst>
                <a:gd name="connsiteX0" fmla="*/ 0 w 1904"/>
                <a:gd name="connsiteY0" fmla="*/ 0 h 3809"/>
                <a:gd name="connsiteX1" fmla="*/ 1905 w 1904"/>
                <a:gd name="connsiteY1" fmla="*/ 3810 h 3809"/>
                <a:gd name="connsiteX2" fmla="*/ 0 w 1904"/>
                <a:gd name="connsiteY2" fmla="*/ 0 h 3809"/>
                <a:gd name="connsiteX3" fmla="*/ 0 w 1904"/>
                <a:gd name="connsiteY3" fmla="*/ 0 h 3809"/>
                <a:gd name="connsiteX4" fmla="*/ 0 w 1904"/>
                <a:gd name="connsiteY4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3809">
                  <a:moveTo>
                    <a:pt x="0" y="0"/>
                  </a:moveTo>
                  <a:cubicBezTo>
                    <a:pt x="953" y="1905"/>
                    <a:pt x="953" y="1905"/>
                    <a:pt x="1905" y="3810"/>
                  </a:cubicBezTo>
                  <a:cubicBezTo>
                    <a:pt x="1905" y="2857"/>
                    <a:pt x="0" y="381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5" name="Freeform: Shape 2304">
              <a:extLst>
                <a:ext uri="{FF2B5EF4-FFF2-40B4-BE49-F238E27FC236}">
                  <a16:creationId xmlns:a16="http://schemas.microsoft.com/office/drawing/2014/main" id="{7385ED40-CA87-4AA0-943C-BD0903B9DCD0}"/>
                </a:ext>
              </a:extLst>
            </p:cNvPr>
            <p:cNvSpPr/>
            <p:nvPr/>
          </p:nvSpPr>
          <p:spPr>
            <a:xfrm>
              <a:off x="5566084" y="4646960"/>
              <a:ext cx="2299" cy="1905"/>
            </a:xfrm>
            <a:custGeom>
              <a:avLst/>
              <a:gdLst>
                <a:gd name="connsiteX0" fmla="*/ 953 w 2299"/>
                <a:gd name="connsiteY0" fmla="*/ 0 h 1905"/>
                <a:gd name="connsiteX1" fmla="*/ 0 w 2299"/>
                <a:gd name="connsiteY1" fmla="*/ 1905 h 1905"/>
                <a:gd name="connsiteX2" fmla="*/ 1905 w 2299"/>
                <a:gd name="connsiteY2" fmla="*/ 1905 h 1905"/>
                <a:gd name="connsiteX3" fmla="*/ 953 w 2299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9" h="1905">
                  <a:moveTo>
                    <a:pt x="953" y="0"/>
                  </a:moveTo>
                  <a:lnTo>
                    <a:pt x="0" y="1905"/>
                  </a:lnTo>
                  <a:lnTo>
                    <a:pt x="1905" y="1905"/>
                  </a:lnTo>
                  <a:cubicBezTo>
                    <a:pt x="2857" y="953"/>
                    <a:pt x="1905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6" name="Freeform: Shape 2305">
              <a:extLst>
                <a:ext uri="{FF2B5EF4-FFF2-40B4-BE49-F238E27FC236}">
                  <a16:creationId xmlns:a16="http://schemas.microsoft.com/office/drawing/2014/main" id="{09729430-ACDA-4166-94FC-CBC8DBD64769}"/>
                </a:ext>
              </a:extLst>
            </p:cNvPr>
            <p:cNvSpPr/>
            <p:nvPr/>
          </p:nvSpPr>
          <p:spPr>
            <a:xfrm>
              <a:off x="5610851" y="4541232"/>
              <a:ext cx="952" cy="1905"/>
            </a:xfrm>
            <a:custGeom>
              <a:avLst/>
              <a:gdLst>
                <a:gd name="connsiteX0" fmla="*/ 0 w 952"/>
                <a:gd name="connsiteY0" fmla="*/ 953 h 1905"/>
                <a:gd name="connsiteX1" fmla="*/ 952 w 952"/>
                <a:gd name="connsiteY1" fmla="*/ 1905 h 1905"/>
                <a:gd name="connsiteX2" fmla="*/ 952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953"/>
                  </a:moveTo>
                  <a:lnTo>
                    <a:pt x="952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7" name="Freeform: Shape 2306">
              <a:extLst>
                <a:ext uri="{FF2B5EF4-FFF2-40B4-BE49-F238E27FC236}">
                  <a16:creationId xmlns:a16="http://schemas.microsoft.com/office/drawing/2014/main" id="{EB4D6833-B16F-4948-B2C1-D56FE50F0D33}"/>
                </a:ext>
              </a:extLst>
            </p:cNvPr>
            <p:cNvSpPr/>
            <p:nvPr/>
          </p:nvSpPr>
          <p:spPr>
            <a:xfrm>
              <a:off x="5627996" y="4497418"/>
              <a:ext cx="1905" cy="952"/>
            </a:xfrm>
            <a:custGeom>
              <a:avLst/>
              <a:gdLst>
                <a:gd name="connsiteX0" fmla="*/ 953 w 1905"/>
                <a:gd name="connsiteY0" fmla="*/ 0 h 952"/>
                <a:gd name="connsiteX1" fmla="*/ 0 w 1905"/>
                <a:gd name="connsiteY1" fmla="*/ 952 h 952"/>
                <a:gd name="connsiteX2" fmla="*/ 1905 w 190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953" y="0"/>
                  </a:moveTo>
                  <a:lnTo>
                    <a:pt x="0" y="952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8" name="Freeform: Shape 2307">
              <a:extLst>
                <a:ext uri="{FF2B5EF4-FFF2-40B4-BE49-F238E27FC236}">
                  <a16:creationId xmlns:a16="http://schemas.microsoft.com/office/drawing/2014/main" id="{894E1413-74B8-4CBE-A274-3D64FCC76749}"/>
                </a:ext>
              </a:extLst>
            </p:cNvPr>
            <p:cNvSpPr/>
            <p:nvPr/>
          </p:nvSpPr>
          <p:spPr>
            <a:xfrm>
              <a:off x="5544176" y="4699485"/>
              <a:ext cx="1904" cy="3672"/>
            </a:xfrm>
            <a:custGeom>
              <a:avLst/>
              <a:gdLst>
                <a:gd name="connsiteX0" fmla="*/ 1905 w 1904"/>
                <a:gd name="connsiteY0" fmla="*/ 815 h 3672"/>
                <a:gd name="connsiteX1" fmla="*/ 952 w 1904"/>
                <a:gd name="connsiteY1" fmla="*/ 1768 h 3672"/>
                <a:gd name="connsiteX2" fmla="*/ 0 w 1904"/>
                <a:gd name="connsiteY2" fmla="*/ 815 h 3672"/>
                <a:gd name="connsiteX3" fmla="*/ 952 w 1904"/>
                <a:gd name="connsiteY3" fmla="*/ 3673 h 3672"/>
                <a:gd name="connsiteX4" fmla="*/ 1905 w 1904"/>
                <a:gd name="connsiteY4" fmla="*/ 815 h 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3672">
                  <a:moveTo>
                    <a:pt x="1905" y="815"/>
                  </a:moveTo>
                  <a:lnTo>
                    <a:pt x="952" y="1768"/>
                  </a:lnTo>
                  <a:cubicBezTo>
                    <a:pt x="952" y="815"/>
                    <a:pt x="0" y="-1090"/>
                    <a:pt x="0" y="815"/>
                  </a:cubicBezTo>
                  <a:cubicBezTo>
                    <a:pt x="952" y="815"/>
                    <a:pt x="1905" y="2720"/>
                    <a:pt x="952" y="3673"/>
                  </a:cubicBezTo>
                  <a:lnTo>
                    <a:pt x="1905" y="8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9" name="Freeform: Shape 2308">
              <a:extLst>
                <a:ext uri="{FF2B5EF4-FFF2-40B4-BE49-F238E27FC236}">
                  <a16:creationId xmlns:a16="http://schemas.microsoft.com/office/drawing/2014/main" id="{A11281B2-5DEE-4A41-89D7-998E64712D92}"/>
                </a:ext>
              </a:extLst>
            </p:cNvPr>
            <p:cNvSpPr/>
            <p:nvPr/>
          </p:nvSpPr>
          <p:spPr>
            <a:xfrm>
              <a:off x="5643236" y="4445982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0 w 1904"/>
                <a:gd name="connsiteY1" fmla="*/ 0 h 9525"/>
                <a:gd name="connsiteX2" fmla="*/ 1905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0" name="Freeform: Shape 2309">
              <a:extLst>
                <a:ext uri="{FF2B5EF4-FFF2-40B4-BE49-F238E27FC236}">
                  <a16:creationId xmlns:a16="http://schemas.microsoft.com/office/drawing/2014/main" id="{9757F75F-943B-49A6-A5C3-68C43397BD6A}"/>
                </a:ext>
              </a:extLst>
            </p:cNvPr>
            <p:cNvSpPr/>
            <p:nvPr/>
          </p:nvSpPr>
          <p:spPr>
            <a:xfrm>
              <a:off x="5645141" y="4442963"/>
              <a:ext cx="16403" cy="9686"/>
            </a:xfrm>
            <a:custGeom>
              <a:avLst/>
              <a:gdLst>
                <a:gd name="connsiteX0" fmla="*/ 2858 w 16403"/>
                <a:gd name="connsiteY0" fmla="*/ 5877 h 9686"/>
                <a:gd name="connsiteX1" fmla="*/ 9525 w 16403"/>
                <a:gd name="connsiteY1" fmla="*/ 9687 h 9686"/>
                <a:gd name="connsiteX2" fmla="*/ 12383 w 16403"/>
                <a:gd name="connsiteY2" fmla="*/ 8734 h 9686"/>
                <a:gd name="connsiteX3" fmla="*/ 5715 w 16403"/>
                <a:gd name="connsiteY3" fmla="*/ 2067 h 9686"/>
                <a:gd name="connsiteX4" fmla="*/ 3810 w 16403"/>
                <a:gd name="connsiteY4" fmla="*/ 3972 h 9686"/>
                <a:gd name="connsiteX5" fmla="*/ 3810 w 16403"/>
                <a:gd name="connsiteY5" fmla="*/ 3019 h 9686"/>
                <a:gd name="connsiteX6" fmla="*/ 0 w 16403"/>
                <a:gd name="connsiteY6" fmla="*/ 3019 h 9686"/>
                <a:gd name="connsiteX7" fmla="*/ 2858 w 16403"/>
                <a:gd name="connsiteY7" fmla="*/ 5877 h 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3" h="9686">
                  <a:moveTo>
                    <a:pt x="2858" y="5877"/>
                  </a:moveTo>
                  <a:cubicBezTo>
                    <a:pt x="2858" y="7782"/>
                    <a:pt x="7620" y="9687"/>
                    <a:pt x="9525" y="9687"/>
                  </a:cubicBezTo>
                  <a:cubicBezTo>
                    <a:pt x="10478" y="9687"/>
                    <a:pt x="11430" y="9687"/>
                    <a:pt x="12383" y="8734"/>
                  </a:cubicBezTo>
                  <a:cubicBezTo>
                    <a:pt x="21908" y="6830"/>
                    <a:pt x="12383" y="-4601"/>
                    <a:pt x="5715" y="2067"/>
                  </a:cubicBezTo>
                  <a:cubicBezTo>
                    <a:pt x="4763" y="3019"/>
                    <a:pt x="4763" y="3019"/>
                    <a:pt x="3810" y="3972"/>
                  </a:cubicBezTo>
                  <a:lnTo>
                    <a:pt x="3810" y="3019"/>
                  </a:lnTo>
                  <a:cubicBezTo>
                    <a:pt x="2858" y="1115"/>
                    <a:pt x="953" y="2067"/>
                    <a:pt x="0" y="3019"/>
                  </a:cubicBezTo>
                  <a:cubicBezTo>
                    <a:pt x="953" y="3972"/>
                    <a:pt x="1905" y="5877"/>
                    <a:pt x="2858" y="5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1" name="Freeform: Shape 2310">
              <a:extLst>
                <a:ext uri="{FF2B5EF4-FFF2-40B4-BE49-F238E27FC236}">
                  <a16:creationId xmlns:a16="http://schemas.microsoft.com/office/drawing/2014/main" id="{D7CBE7E5-153C-4827-AC3B-312F3AD70C6A}"/>
                </a:ext>
              </a:extLst>
            </p:cNvPr>
            <p:cNvSpPr/>
            <p:nvPr/>
          </p:nvSpPr>
          <p:spPr>
            <a:xfrm>
              <a:off x="5607993" y="4535518"/>
              <a:ext cx="3809" cy="4417"/>
            </a:xfrm>
            <a:custGeom>
              <a:avLst/>
              <a:gdLst>
                <a:gd name="connsiteX0" fmla="*/ 0 w 3809"/>
                <a:gd name="connsiteY0" fmla="*/ 1905 h 4417"/>
                <a:gd name="connsiteX1" fmla="*/ 953 w 3809"/>
                <a:gd name="connsiteY1" fmla="*/ 0 h 4417"/>
                <a:gd name="connsiteX2" fmla="*/ 0 w 3809"/>
                <a:gd name="connsiteY2" fmla="*/ 1905 h 4417"/>
                <a:gd name="connsiteX3" fmla="*/ 3810 w 3809"/>
                <a:gd name="connsiteY3" fmla="*/ 1905 h 4417"/>
                <a:gd name="connsiteX4" fmla="*/ 1905 w 3809"/>
                <a:gd name="connsiteY4" fmla="*/ 0 h 4417"/>
                <a:gd name="connsiteX5" fmla="*/ 0 w 3809"/>
                <a:gd name="connsiteY5" fmla="*/ 1905 h 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4417">
                  <a:moveTo>
                    <a:pt x="0" y="1905"/>
                  </a:moveTo>
                  <a:lnTo>
                    <a:pt x="953" y="0"/>
                  </a:lnTo>
                  <a:lnTo>
                    <a:pt x="0" y="1905"/>
                  </a:lnTo>
                  <a:cubicBezTo>
                    <a:pt x="1905" y="5715"/>
                    <a:pt x="2858" y="4763"/>
                    <a:pt x="3810" y="1905"/>
                  </a:cubicBezTo>
                  <a:cubicBezTo>
                    <a:pt x="2858" y="2857"/>
                    <a:pt x="1905" y="952"/>
                    <a:pt x="1905" y="0"/>
                  </a:cubicBezTo>
                  <a:cubicBezTo>
                    <a:pt x="1905" y="2857"/>
                    <a:pt x="0" y="952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2" name="Freeform: Shape 2311">
              <a:extLst>
                <a:ext uri="{FF2B5EF4-FFF2-40B4-BE49-F238E27FC236}">
                  <a16:creationId xmlns:a16="http://schemas.microsoft.com/office/drawing/2014/main" id="{72BB35F5-ED89-4C1D-9B86-D0C226234C4A}"/>
                </a:ext>
              </a:extLst>
            </p:cNvPr>
            <p:cNvSpPr/>
            <p:nvPr/>
          </p:nvSpPr>
          <p:spPr>
            <a:xfrm>
              <a:off x="5535603" y="4706860"/>
              <a:ext cx="2857" cy="5131"/>
            </a:xfrm>
            <a:custGeom>
              <a:avLst/>
              <a:gdLst>
                <a:gd name="connsiteX0" fmla="*/ 1905 w 2857"/>
                <a:gd name="connsiteY0" fmla="*/ 108 h 5131"/>
                <a:gd name="connsiteX1" fmla="*/ 0 w 2857"/>
                <a:gd name="connsiteY1" fmla="*/ 2965 h 5131"/>
                <a:gd name="connsiteX2" fmla="*/ 2858 w 2857"/>
                <a:gd name="connsiteY2" fmla="*/ 2965 h 5131"/>
                <a:gd name="connsiteX3" fmla="*/ 1905 w 2857"/>
                <a:gd name="connsiteY3" fmla="*/ 108 h 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5131">
                  <a:moveTo>
                    <a:pt x="1905" y="108"/>
                  </a:moveTo>
                  <a:cubicBezTo>
                    <a:pt x="2858" y="2013"/>
                    <a:pt x="953" y="2013"/>
                    <a:pt x="0" y="2965"/>
                  </a:cubicBezTo>
                  <a:cubicBezTo>
                    <a:pt x="953" y="1060"/>
                    <a:pt x="2858" y="8680"/>
                    <a:pt x="2858" y="2965"/>
                  </a:cubicBezTo>
                  <a:cubicBezTo>
                    <a:pt x="2858" y="4870"/>
                    <a:pt x="2858" y="-845"/>
                    <a:pt x="1905" y="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3" name="Freeform: Shape 2312">
              <a:extLst>
                <a:ext uri="{FF2B5EF4-FFF2-40B4-BE49-F238E27FC236}">
                  <a16:creationId xmlns:a16="http://schemas.microsoft.com/office/drawing/2014/main" id="{271ACB27-9958-4784-9B23-125429267049}"/>
                </a:ext>
              </a:extLst>
            </p:cNvPr>
            <p:cNvSpPr/>
            <p:nvPr/>
          </p:nvSpPr>
          <p:spPr>
            <a:xfrm>
              <a:off x="5541318" y="4695538"/>
              <a:ext cx="1905" cy="2857"/>
            </a:xfrm>
            <a:custGeom>
              <a:avLst/>
              <a:gdLst>
                <a:gd name="connsiteX0" fmla="*/ 1905 w 1905"/>
                <a:gd name="connsiteY0" fmla="*/ 2857 h 2857"/>
                <a:gd name="connsiteX1" fmla="*/ 953 w 1905"/>
                <a:gd name="connsiteY1" fmla="*/ 0 h 2857"/>
                <a:gd name="connsiteX2" fmla="*/ 0 w 1905"/>
                <a:gd name="connsiteY2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1905" y="2857"/>
                  </a:moveTo>
                  <a:lnTo>
                    <a:pt x="953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4" name="Freeform: Shape 2313">
              <a:extLst>
                <a:ext uri="{FF2B5EF4-FFF2-40B4-BE49-F238E27FC236}">
                  <a16:creationId xmlns:a16="http://schemas.microsoft.com/office/drawing/2014/main" id="{07E76B9F-9FA1-4F7C-BABB-07BA5DD49E2B}"/>
                </a:ext>
              </a:extLst>
            </p:cNvPr>
            <p:cNvSpPr/>
            <p:nvPr/>
          </p:nvSpPr>
          <p:spPr>
            <a:xfrm>
              <a:off x="5600374" y="4545043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0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5" name="Freeform: Shape 2314">
              <a:extLst>
                <a:ext uri="{FF2B5EF4-FFF2-40B4-BE49-F238E27FC236}">
                  <a16:creationId xmlns:a16="http://schemas.microsoft.com/office/drawing/2014/main" id="{DACF230B-DFED-41F2-B743-4C535ADBF0A9}"/>
                </a:ext>
              </a:extLst>
            </p:cNvPr>
            <p:cNvSpPr/>
            <p:nvPr/>
          </p:nvSpPr>
          <p:spPr>
            <a:xfrm>
              <a:off x="5595611" y="4543138"/>
              <a:ext cx="9525" cy="7619"/>
            </a:xfrm>
            <a:custGeom>
              <a:avLst/>
              <a:gdLst>
                <a:gd name="connsiteX0" fmla="*/ 0 w 9525"/>
                <a:gd name="connsiteY0" fmla="*/ 4763 h 7619"/>
                <a:gd name="connsiteX1" fmla="*/ 6667 w 9525"/>
                <a:gd name="connsiteY1" fmla="*/ 5715 h 7619"/>
                <a:gd name="connsiteX2" fmla="*/ 6667 w 9525"/>
                <a:gd name="connsiteY2" fmla="*/ 7620 h 7619"/>
                <a:gd name="connsiteX3" fmla="*/ 9525 w 9525"/>
                <a:gd name="connsiteY3" fmla="*/ 3810 h 7619"/>
                <a:gd name="connsiteX4" fmla="*/ 5715 w 9525"/>
                <a:gd name="connsiteY4" fmla="*/ 2857 h 7619"/>
                <a:gd name="connsiteX5" fmla="*/ 5715 w 9525"/>
                <a:gd name="connsiteY5" fmla="*/ 1905 h 7619"/>
                <a:gd name="connsiteX6" fmla="*/ 0 w 9525"/>
                <a:gd name="connsiteY6" fmla="*/ 0 h 7619"/>
                <a:gd name="connsiteX7" fmla="*/ 0 w 9525"/>
                <a:gd name="connsiteY7" fmla="*/ 4763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" h="7619">
                  <a:moveTo>
                    <a:pt x="0" y="4763"/>
                  </a:moveTo>
                  <a:cubicBezTo>
                    <a:pt x="1905" y="2857"/>
                    <a:pt x="4763" y="7620"/>
                    <a:pt x="6667" y="5715"/>
                  </a:cubicBezTo>
                  <a:cubicBezTo>
                    <a:pt x="7620" y="6668"/>
                    <a:pt x="6667" y="6668"/>
                    <a:pt x="6667" y="7620"/>
                  </a:cubicBezTo>
                  <a:cubicBezTo>
                    <a:pt x="7620" y="7620"/>
                    <a:pt x="7620" y="4763"/>
                    <a:pt x="9525" y="3810"/>
                  </a:cubicBezTo>
                  <a:lnTo>
                    <a:pt x="5715" y="2857"/>
                  </a:lnTo>
                  <a:cubicBezTo>
                    <a:pt x="5715" y="2857"/>
                    <a:pt x="5715" y="1905"/>
                    <a:pt x="5715" y="1905"/>
                  </a:cubicBezTo>
                  <a:cubicBezTo>
                    <a:pt x="3810" y="953"/>
                    <a:pt x="1905" y="1905"/>
                    <a:pt x="0" y="0"/>
                  </a:cubicBezTo>
                  <a:lnTo>
                    <a:pt x="0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6" name="Freeform: Shape 2315">
              <a:extLst>
                <a:ext uri="{FF2B5EF4-FFF2-40B4-BE49-F238E27FC236}">
                  <a16:creationId xmlns:a16="http://schemas.microsoft.com/office/drawing/2014/main" id="{CFB6547F-D80C-41F3-92EB-34531C6A6E21}"/>
                </a:ext>
              </a:extLst>
            </p:cNvPr>
            <p:cNvSpPr/>
            <p:nvPr/>
          </p:nvSpPr>
          <p:spPr>
            <a:xfrm>
              <a:off x="5616566" y="4513610"/>
              <a:ext cx="952" cy="2751"/>
            </a:xfrm>
            <a:custGeom>
              <a:avLst/>
              <a:gdLst>
                <a:gd name="connsiteX0" fmla="*/ 953 w 952"/>
                <a:gd name="connsiteY0" fmla="*/ 1905 h 2751"/>
                <a:gd name="connsiteX1" fmla="*/ 0 w 952"/>
                <a:gd name="connsiteY1" fmla="*/ 0 h 2751"/>
                <a:gd name="connsiteX2" fmla="*/ 0 w 952"/>
                <a:gd name="connsiteY2" fmla="*/ 1905 h 2751"/>
                <a:gd name="connsiteX3" fmla="*/ 953 w 952"/>
                <a:gd name="connsiteY3" fmla="*/ 1905 h 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751">
                  <a:moveTo>
                    <a:pt x="953" y="1905"/>
                  </a:moveTo>
                  <a:lnTo>
                    <a:pt x="0" y="0"/>
                  </a:lnTo>
                  <a:lnTo>
                    <a:pt x="0" y="1905"/>
                  </a:lnTo>
                  <a:cubicBezTo>
                    <a:pt x="0" y="1905"/>
                    <a:pt x="953" y="3810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7" name="Freeform: Shape 2316">
              <a:extLst>
                <a:ext uri="{FF2B5EF4-FFF2-40B4-BE49-F238E27FC236}">
                  <a16:creationId xmlns:a16="http://schemas.microsoft.com/office/drawing/2014/main" id="{2D82C63B-E095-487F-9623-A9061622AD80}"/>
                </a:ext>
              </a:extLst>
            </p:cNvPr>
            <p:cNvSpPr/>
            <p:nvPr/>
          </p:nvSpPr>
          <p:spPr>
            <a:xfrm>
              <a:off x="5558464" y="4645613"/>
              <a:ext cx="3809" cy="2722"/>
            </a:xfrm>
            <a:custGeom>
              <a:avLst/>
              <a:gdLst>
                <a:gd name="connsiteX0" fmla="*/ 3810 w 3809"/>
                <a:gd name="connsiteY0" fmla="*/ 2300 h 2722"/>
                <a:gd name="connsiteX1" fmla="*/ 2857 w 3809"/>
                <a:gd name="connsiteY1" fmla="*/ 1347 h 2722"/>
                <a:gd name="connsiteX2" fmla="*/ 2857 w 3809"/>
                <a:gd name="connsiteY2" fmla="*/ 1347 h 2722"/>
                <a:gd name="connsiteX3" fmla="*/ 952 w 3809"/>
                <a:gd name="connsiteY3" fmla="*/ 394 h 2722"/>
                <a:gd name="connsiteX4" fmla="*/ 0 w 3809"/>
                <a:gd name="connsiteY4" fmla="*/ 2300 h 2722"/>
                <a:gd name="connsiteX5" fmla="*/ 3810 w 3809"/>
                <a:gd name="connsiteY5" fmla="*/ 2300 h 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2722">
                  <a:moveTo>
                    <a:pt x="3810" y="2300"/>
                  </a:moveTo>
                  <a:lnTo>
                    <a:pt x="2857" y="1347"/>
                  </a:lnTo>
                  <a:lnTo>
                    <a:pt x="2857" y="1347"/>
                  </a:lnTo>
                  <a:cubicBezTo>
                    <a:pt x="1905" y="394"/>
                    <a:pt x="1905" y="-558"/>
                    <a:pt x="952" y="394"/>
                  </a:cubicBezTo>
                  <a:lnTo>
                    <a:pt x="0" y="2300"/>
                  </a:lnTo>
                  <a:cubicBezTo>
                    <a:pt x="1905" y="2300"/>
                    <a:pt x="2857" y="3252"/>
                    <a:pt x="3810" y="23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8" name="Freeform: Shape 2317">
              <a:extLst>
                <a:ext uri="{FF2B5EF4-FFF2-40B4-BE49-F238E27FC236}">
                  <a16:creationId xmlns:a16="http://schemas.microsoft.com/office/drawing/2014/main" id="{34F92BEC-CD56-4F39-9E60-431806F48328}"/>
                </a:ext>
              </a:extLst>
            </p:cNvPr>
            <p:cNvSpPr/>
            <p:nvPr/>
          </p:nvSpPr>
          <p:spPr>
            <a:xfrm>
              <a:off x="5627996" y="4482178"/>
              <a:ext cx="952" cy="1904"/>
            </a:xfrm>
            <a:custGeom>
              <a:avLst/>
              <a:gdLst>
                <a:gd name="connsiteX0" fmla="*/ 953 w 952"/>
                <a:gd name="connsiteY0" fmla="*/ 0 h 1904"/>
                <a:gd name="connsiteX1" fmla="*/ 0 w 952"/>
                <a:gd name="connsiteY1" fmla="*/ 1905 h 1904"/>
                <a:gd name="connsiteX2" fmla="*/ 953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0"/>
                  </a:moveTo>
                  <a:lnTo>
                    <a:pt x="0" y="1905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9" name="Freeform: Shape 2318">
              <a:extLst>
                <a:ext uri="{FF2B5EF4-FFF2-40B4-BE49-F238E27FC236}">
                  <a16:creationId xmlns:a16="http://schemas.microsoft.com/office/drawing/2014/main" id="{CD045AC1-503A-48F5-96FA-556BD0756D7A}"/>
                </a:ext>
              </a:extLst>
            </p:cNvPr>
            <p:cNvSpPr/>
            <p:nvPr/>
          </p:nvSpPr>
          <p:spPr>
            <a:xfrm>
              <a:off x="5534651" y="4710778"/>
              <a:ext cx="952" cy="423"/>
            </a:xfrm>
            <a:custGeom>
              <a:avLst/>
              <a:gdLst>
                <a:gd name="connsiteX0" fmla="*/ 952 w 952"/>
                <a:gd name="connsiteY0" fmla="*/ 0 h 423"/>
                <a:gd name="connsiteX1" fmla="*/ 0 w 952"/>
                <a:gd name="connsiteY1" fmla="*/ 0 h 423"/>
                <a:gd name="connsiteX2" fmla="*/ 952 w 952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952" y="0"/>
                  </a:moveTo>
                  <a:lnTo>
                    <a:pt x="0" y="0"/>
                  </a:lnTo>
                  <a:cubicBezTo>
                    <a:pt x="0" y="953"/>
                    <a:pt x="0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0" name="Freeform: Shape 2319">
              <a:extLst>
                <a:ext uri="{FF2B5EF4-FFF2-40B4-BE49-F238E27FC236}">
                  <a16:creationId xmlns:a16="http://schemas.microsoft.com/office/drawing/2014/main" id="{DC14FABB-2556-48C6-84F7-B88115F0D23D}"/>
                </a:ext>
              </a:extLst>
            </p:cNvPr>
            <p:cNvSpPr/>
            <p:nvPr/>
          </p:nvSpPr>
          <p:spPr>
            <a:xfrm>
              <a:off x="5604184" y="4537422"/>
              <a:ext cx="1905" cy="1905"/>
            </a:xfrm>
            <a:custGeom>
              <a:avLst/>
              <a:gdLst>
                <a:gd name="connsiteX0" fmla="*/ 1905 w 1905"/>
                <a:gd name="connsiteY0" fmla="*/ 1905 h 1905"/>
                <a:gd name="connsiteX1" fmla="*/ 0 w 1905"/>
                <a:gd name="connsiteY1" fmla="*/ 0 h 1905"/>
                <a:gd name="connsiteX2" fmla="*/ 0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1905" y="190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1" name="Freeform: Shape 2320">
              <a:extLst>
                <a:ext uri="{FF2B5EF4-FFF2-40B4-BE49-F238E27FC236}">
                  <a16:creationId xmlns:a16="http://schemas.microsoft.com/office/drawing/2014/main" id="{CECBC2D2-1573-48A2-9E05-6613C9B6DE27}"/>
                </a:ext>
              </a:extLst>
            </p:cNvPr>
            <p:cNvSpPr/>
            <p:nvPr/>
          </p:nvSpPr>
          <p:spPr>
            <a:xfrm>
              <a:off x="5605822" y="4528850"/>
              <a:ext cx="2171" cy="4762"/>
            </a:xfrm>
            <a:custGeom>
              <a:avLst/>
              <a:gdLst>
                <a:gd name="connsiteX0" fmla="*/ 1219 w 2171"/>
                <a:gd name="connsiteY0" fmla="*/ 0 h 4762"/>
                <a:gd name="connsiteX1" fmla="*/ 267 w 2171"/>
                <a:gd name="connsiteY1" fmla="*/ 1905 h 4762"/>
                <a:gd name="connsiteX2" fmla="*/ 1219 w 2171"/>
                <a:gd name="connsiteY2" fmla="*/ 4763 h 4762"/>
                <a:gd name="connsiteX3" fmla="*/ 2172 w 2171"/>
                <a:gd name="connsiteY3" fmla="*/ 2857 h 4762"/>
                <a:gd name="connsiteX4" fmla="*/ 1219 w 2171"/>
                <a:gd name="connsiteY4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" h="4762">
                  <a:moveTo>
                    <a:pt x="1219" y="0"/>
                  </a:moveTo>
                  <a:cubicBezTo>
                    <a:pt x="1219" y="953"/>
                    <a:pt x="1219" y="1905"/>
                    <a:pt x="267" y="1905"/>
                  </a:cubicBezTo>
                  <a:cubicBezTo>
                    <a:pt x="-686" y="1905"/>
                    <a:pt x="1219" y="4763"/>
                    <a:pt x="1219" y="4763"/>
                  </a:cubicBezTo>
                  <a:cubicBezTo>
                    <a:pt x="267" y="2857"/>
                    <a:pt x="2172" y="2857"/>
                    <a:pt x="2172" y="2857"/>
                  </a:cubicBezTo>
                  <a:cubicBezTo>
                    <a:pt x="2172" y="2857"/>
                    <a:pt x="1219" y="1905"/>
                    <a:pt x="121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2" name="Freeform: Shape 2321">
              <a:extLst>
                <a:ext uri="{FF2B5EF4-FFF2-40B4-BE49-F238E27FC236}">
                  <a16:creationId xmlns:a16="http://schemas.microsoft.com/office/drawing/2014/main" id="{3BD5EAB3-BE20-4461-9515-8AC636414D49}"/>
                </a:ext>
              </a:extLst>
            </p:cNvPr>
            <p:cNvSpPr/>
            <p:nvPr/>
          </p:nvSpPr>
          <p:spPr>
            <a:xfrm>
              <a:off x="5556559" y="4651528"/>
              <a:ext cx="1905" cy="2099"/>
            </a:xfrm>
            <a:custGeom>
              <a:avLst/>
              <a:gdLst>
                <a:gd name="connsiteX0" fmla="*/ 953 w 1905"/>
                <a:gd name="connsiteY0" fmla="*/ 194 h 2099"/>
                <a:gd name="connsiteX1" fmla="*/ 0 w 1905"/>
                <a:gd name="connsiteY1" fmla="*/ 2100 h 2099"/>
                <a:gd name="connsiteX2" fmla="*/ 953 w 1905"/>
                <a:gd name="connsiteY2" fmla="*/ 194 h 2099"/>
                <a:gd name="connsiteX3" fmla="*/ 1905 w 1905"/>
                <a:gd name="connsiteY3" fmla="*/ 2100 h 2099"/>
                <a:gd name="connsiteX4" fmla="*/ 953 w 1905"/>
                <a:gd name="connsiteY4" fmla="*/ 194 h 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099">
                  <a:moveTo>
                    <a:pt x="953" y="194"/>
                  </a:moveTo>
                  <a:cubicBezTo>
                    <a:pt x="0" y="-758"/>
                    <a:pt x="953" y="2100"/>
                    <a:pt x="0" y="2100"/>
                  </a:cubicBezTo>
                  <a:cubicBezTo>
                    <a:pt x="953" y="2100"/>
                    <a:pt x="953" y="1147"/>
                    <a:pt x="953" y="194"/>
                  </a:cubicBezTo>
                  <a:lnTo>
                    <a:pt x="1905" y="2100"/>
                  </a:lnTo>
                  <a:cubicBezTo>
                    <a:pt x="953" y="1147"/>
                    <a:pt x="1905" y="194"/>
                    <a:pt x="953" y="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3" name="Freeform: Shape 2322">
              <a:extLst>
                <a:ext uri="{FF2B5EF4-FFF2-40B4-BE49-F238E27FC236}">
                  <a16:creationId xmlns:a16="http://schemas.microsoft.com/office/drawing/2014/main" id="{7647816F-051D-47E9-ABA2-BE946363F0B9}"/>
                </a:ext>
              </a:extLst>
            </p:cNvPr>
            <p:cNvSpPr/>
            <p:nvPr/>
          </p:nvSpPr>
          <p:spPr>
            <a:xfrm>
              <a:off x="5633711" y="4456460"/>
              <a:ext cx="2857" cy="1905"/>
            </a:xfrm>
            <a:custGeom>
              <a:avLst/>
              <a:gdLst>
                <a:gd name="connsiteX0" fmla="*/ 2857 w 2857"/>
                <a:gd name="connsiteY0" fmla="*/ 0 h 1905"/>
                <a:gd name="connsiteX1" fmla="*/ 0 w 2857"/>
                <a:gd name="connsiteY1" fmla="*/ 0 h 1905"/>
                <a:gd name="connsiteX2" fmla="*/ 2857 w 2857"/>
                <a:gd name="connsiteY2" fmla="*/ 1905 h 1905"/>
                <a:gd name="connsiteX3" fmla="*/ 2857 w 2857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905">
                  <a:moveTo>
                    <a:pt x="2857" y="0"/>
                  </a:moveTo>
                  <a:lnTo>
                    <a:pt x="0" y="0"/>
                  </a:lnTo>
                  <a:lnTo>
                    <a:pt x="2857" y="1905"/>
                  </a:lnTo>
                  <a:cubicBezTo>
                    <a:pt x="2857" y="953"/>
                    <a:pt x="2857" y="953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4" name="Freeform: Shape 2323">
              <a:extLst>
                <a:ext uri="{FF2B5EF4-FFF2-40B4-BE49-F238E27FC236}">
                  <a16:creationId xmlns:a16="http://schemas.microsoft.com/office/drawing/2014/main" id="{16D4378C-342F-4BE0-8441-7ABC4B3BF9BA}"/>
                </a:ext>
              </a:extLst>
            </p:cNvPr>
            <p:cNvSpPr/>
            <p:nvPr/>
          </p:nvSpPr>
          <p:spPr>
            <a:xfrm>
              <a:off x="5611380" y="4496465"/>
              <a:ext cx="8043" cy="5715"/>
            </a:xfrm>
            <a:custGeom>
              <a:avLst/>
              <a:gdLst>
                <a:gd name="connsiteX0" fmla="*/ 3281 w 8043"/>
                <a:gd name="connsiteY0" fmla="*/ 953 h 5715"/>
                <a:gd name="connsiteX1" fmla="*/ 3281 w 8043"/>
                <a:gd name="connsiteY1" fmla="*/ 2857 h 5715"/>
                <a:gd name="connsiteX2" fmla="*/ 423 w 8043"/>
                <a:gd name="connsiteY2" fmla="*/ 0 h 5715"/>
                <a:gd name="connsiteX3" fmla="*/ 423 w 8043"/>
                <a:gd name="connsiteY3" fmla="*/ 4763 h 5715"/>
                <a:gd name="connsiteX4" fmla="*/ 423 w 8043"/>
                <a:gd name="connsiteY4" fmla="*/ 2857 h 5715"/>
                <a:gd name="connsiteX5" fmla="*/ 2328 w 8043"/>
                <a:gd name="connsiteY5" fmla="*/ 5715 h 5715"/>
                <a:gd name="connsiteX6" fmla="*/ 8043 w 8043"/>
                <a:gd name="connsiteY6" fmla="*/ 3810 h 5715"/>
                <a:gd name="connsiteX7" fmla="*/ 3281 w 8043"/>
                <a:gd name="connsiteY7" fmla="*/ 953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43" h="5715">
                  <a:moveTo>
                    <a:pt x="3281" y="953"/>
                  </a:moveTo>
                  <a:lnTo>
                    <a:pt x="3281" y="2857"/>
                  </a:lnTo>
                  <a:cubicBezTo>
                    <a:pt x="2328" y="953"/>
                    <a:pt x="1376" y="0"/>
                    <a:pt x="423" y="0"/>
                  </a:cubicBezTo>
                  <a:cubicBezTo>
                    <a:pt x="-529" y="1905"/>
                    <a:pt x="423" y="2857"/>
                    <a:pt x="423" y="4763"/>
                  </a:cubicBezTo>
                  <a:cubicBezTo>
                    <a:pt x="1376" y="3810"/>
                    <a:pt x="1376" y="2857"/>
                    <a:pt x="423" y="2857"/>
                  </a:cubicBezTo>
                  <a:cubicBezTo>
                    <a:pt x="1376" y="1905"/>
                    <a:pt x="1376" y="4763"/>
                    <a:pt x="2328" y="5715"/>
                  </a:cubicBezTo>
                  <a:cubicBezTo>
                    <a:pt x="4233" y="3810"/>
                    <a:pt x="6138" y="3810"/>
                    <a:pt x="8043" y="3810"/>
                  </a:cubicBezTo>
                  <a:cubicBezTo>
                    <a:pt x="7091" y="953"/>
                    <a:pt x="5186" y="3810"/>
                    <a:pt x="3281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5" name="Freeform: Shape 2324">
              <a:extLst>
                <a:ext uri="{FF2B5EF4-FFF2-40B4-BE49-F238E27FC236}">
                  <a16:creationId xmlns:a16="http://schemas.microsoft.com/office/drawing/2014/main" id="{57BC9783-75DD-43B6-82E1-EB2E91F07446}"/>
                </a:ext>
              </a:extLst>
            </p:cNvPr>
            <p:cNvSpPr/>
            <p:nvPr/>
          </p:nvSpPr>
          <p:spPr>
            <a:xfrm>
              <a:off x="5586086" y="4575522"/>
              <a:ext cx="1904" cy="1905"/>
            </a:xfrm>
            <a:custGeom>
              <a:avLst/>
              <a:gdLst>
                <a:gd name="connsiteX0" fmla="*/ 953 w 1904"/>
                <a:gd name="connsiteY0" fmla="*/ 0 h 1905"/>
                <a:gd name="connsiteX1" fmla="*/ 0 w 1904"/>
                <a:gd name="connsiteY1" fmla="*/ 953 h 1905"/>
                <a:gd name="connsiteX2" fmla="*/ 1905 w 1904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953" y="0"/>
                  </a:moveTo>
                  <a:lnTo>
                    <a:pt x="0" y="953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6" name="Freeform: Shape 2325">
              <a:extLst>
                <a:ext uri="{FF2B5EF4-FFF2-40B4-BE49-F238E27FC236}">
                  <a16:creationId xmlns:a16="http://schemas.microsoft.com/office/drawing/2014/main" id="{40D014D9-6DED-47AF-9980-E36106F2065D}"/>
                </a:ext>
              </a:extLst>
            </p:cNvPr>
            <p:cNvSpPr/>
            <p:nvPr/>
          </p:nvSpPr>
          <p:spPr>
            <a:xfrm>
              <a:off x="5554653" y="4651299"/>
              <a:ext cx="952" cy="3281"/>
            </a:xfrm>
            <a:custGeom>
              <a:avLst/>
              <a:gdLst>
                <a:gd name="connsiteX0" fmla="*/ 953 w 952"/>
                <a:gd name="connsiteY0" fmla="*/ 423 h 3281"/>
                <a:gd name="connsiteX1" fmla="*/ 953 w 952"/>
                <a:gd name="connsiteY1" fmla="*/ 423 h 3281"/>
                <a:gd name="connsiteX2" fmla="*/ 953 w 952"/>
                <a:gd name="connsiteY2" fmla="*/ 2328 h 3281"/>
                <a:gd name="connsiteX3" fmla="*/ 0 w 952"/>
                <a:gd name="connsiteY3" fmla="*/ 2328 h 3281"/>
                <a:gd name="connsiteX4" fmla="*/ 953 w 952"/>
                <a:gd name="connsiteY4" fmla="*/ 3281 h 3281"/>
                <a:gd name="connsiteX5" fmla="*/ 953 w 952"/>
                <a:gd name="connsiteY5" fmla="*/ 423 h 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3281">
                  <a:moveTo>
                    <a:pt x="953" y="423"/>
                  </a:moveTo>
                  <a:cubicBezTo>
                    <a:pt x="953" y="423"/>
                    <a:pt x="0" y="-529"/>
                    <a:pt x="953" y="423"/>
                  </a:cubicBezTo>
                  <a:cubicBezTo>
                    <a:pt x="0" y="423"/>
                    <a:pt x="953" y="1376"/>
                    <a:pt x="953" y="2328"/>
                  </a:cubicBezTo>
                  <a:lnTo>
                    <a:pt x="0" y="2328"/>
                  </a:lnTo>
                  <a:lnTo>
                    <a:pt x="953" y="3281"/>
                  </a:lnTo>
                  <a:cubicBezTo>
                    <a:pt x="953" y="2328"/>
                    <a:pt x="953" y="1376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7" name="Freeform: Shape 2326">
              <a:extLst>
                <a:ext uri="{FF2B5EF4-FFF2-40B4-BE49-F238E27FC236}">
                  <a16:creationId xmlns:a16="http://schemas.microsoft.com/office/drawing/2014/main" id="{C333A530-7E06-48C6-970B-FFE7491BE039}"/>
                </a:ext>
              </a:extLst>
            </p:cNvPr>
            <p:cNvSpPr/>
            <p:nvPr/>
          </p:nvSpPr>
          <p:spPr>
            <a:xfrm>
              <a:off x="5557511" y="4645055"/>
              <a:ext cx="423" cy="2857"/>
            </a:xfrm>
            <a:custGeom>
              <a:avLst/>
              <a:gdLst>
                <a:gd name="connsiteX0" fmla="*/ 0 w 423"/>
                <a:gd name="connsiteY0" fmla="*/ 0 h 2857"/>
                <a:gd name="connsiteX1" fmla="*/ 0 w 423"/>
                <a:gd name="connsiteY1" fmla="*/ 2857 h 2857"/>
                <a:gd name="connsiteX2" fmla="*/ 0 w 423"/>
                <a:gd name="connsiteY2" fmla="*/ 0 h 2857"/>
                <a:gd name="connsiteX3" fmla="*/ 0 w 423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2857">
                  <a:moveTo>
                    <a:pt x="0" y="0"/>
                  </a:moveTo>
                  <a:lnTo>
                    <a:pt x="0" y="2857"/>
                  </a:lnTo>
                  <a:cubicBezTo>
                    <a:pt x="0" y="1905"/>
                    <a:pt x="953" y="95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8" name="Freeform: Shape 2327">
              <a:extLst>
                <a:ext uri="{FF2B5EF4-FFF2-40B4-BE49-F238E27FC236}">
                  <a16:creationId xmlns:a16="http://schemas.microsoft.com/office/drawing/2014/main" id="{19B39064-7E37-4320-BA11-4AE8C1B21ABC}"/>
                </a:ext>
              </a:extLst>
            </p:cNvPr>
            <p:cNvSpPr/>
            <p:nvPr/>
          </p:nvSpPr>
          <p:spPr>
            <a:xfrm>
              <a:off x="5529889" y="470315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9" name="Freeform: Shape 2328">
              <a:extLst>
                <a:ext uri="{FF2B5EF4-FFF2-40B4-BE49-F238E27FC236}">
                  <a16:creationId xmlns:a16="http://schemas.microsoft.com/office/drawing/2014/main" id="{A880CABB-31EE-41C1-AB77-8C207F56F89B}"/>
                </a:ext>
              </a:extLst>
            </p:cNvPr>
            <p:cNvSpPr/>
            <p:nvPr/>
          </p:nvSpPr>
          <p:spPr>
            <a:xfrm>
              <a:off x="5511791" y="4688870"/>
              <a:ext cx="1904" cy="2857"/>
            </a:xfrm>
            <a:custGeom>
              <a:avLst/>
              <a:gdLst>
                <a:gd name="connsiteX0" fmla="*/ 952 w 1904"/>
                <a:gd name="connsiteY0" fmla="*/ 2858 h 2857"/>
                <a:gd name="connsiteX1" fmla="*/ 952 w 1904"/>
                <a:gd name="connsiteY1" fmla="*/ 953 h 2857"/>
                <a:gd name="connsiteX2" fmla="*/ 1905 w 1904"/>
                <a:gd name="connsiteY2" fmla="*/ 1905 h 2857"/>
                <a:gd name="connsiteX3" fmla="*/ 952 w 1904"/>
                <a:gd name="connsiteY3" fmla="*/ 0 h 2857"/>
                <a:gd name="connsiteX4" fmla="*/ 0 w 1904"/>
                <a:gd name="connsiteY4" fmla="*/ 953 h 2857"/>
                <a:gd name="connsiteX5" fmla="*/ 952 w 1904"/>
                <a:gd name="connsiteY5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" h="2857">
                  <a:moveTo>
                    <a:pt x="952" y="2858"/>
                  </a:moveTo>
                  <a:cubicBezTo>
                    <a:pt x="952" y="1905"/>
                    <a:pt x="952" y="1905"/>
                    <a:pt x="952" y="953"/>
                  </a:cubicBezTo>
                  <a:lnTo>
                    <a:pt x="1905" y="1905"/>
                  </a:lnTo>
                  <a:cubicBezTo>
                    <a:pt x="1905" y="1905"/>
                    <a:pt x="1905" y="953"/>
                    <a:pt x="952" y="0"/>
                  </a:cubicBezTo>
                  <a:lnTo>
                    <a:pt x="0" y="953"/>
                  </a:lnTo>
                  <a:cubicBezTo>
                    <a:pt x="952" y="1905"/>
                    <a:pt x="952" y="1905"/>
                    <a:pt x="952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0" name="Freeform: Shape 2329">
              <a:extLst>
                <a:ext uri="{FF2B5EF4-FFF2-40B4-BE49-F238E27FC236}">
                  <a16:creationId xmlns:a16="http://schemas.microsoft.com/office/drawing/2014/main" id="{DC014E8C-586E-4395-9A3C-917850694703}"/>
                </a:ext>
              </a:extLst>
            </p:cNvPr>
            <p:cNvSpPr/>
            <p:nvPr/>
          </p:nvSpPr>
          <p:spPr>
            <a:xfrm>
              <a:off x="5513696" y="4683330"/>
              <a:ext cx="24765" cy="20780"/>
            </a:xfrm>
            <a:custGeom>
              <a:avLst/>
              <a:gdLst>
                <a:gd name="connsiteX0" fmla="*/ 7620 w 24765"/>
                <a:gd name="connsiteY0" fmla="*/ 3635 h 20780"/>
                <a:gd name="connsiteX1" fmla="*/ 0 w 24765"/>
                <a:gd name="connsiteY1" fmla="*/ 778 h 20780"/>
                <a:gd name="connsiteX2" fmla="*/ 953 w 24765"/>
                <a:gd name="connsiteY2" fmla="*/ 3635 h 20780"/>
                <a:gd name="connsiteX3" fmla="*/ 953 w 24765"/>
                <a:gd name="connsiteY3" fmla="*/ 2683 h 20780"/>
                <a:gd name="connsiteX4" fmla="*/ 1905 w 24765"/>
                <a:gd name="connsiteY4" fmla="*/ 5540 h 20780"/>
                <a:gd name="connsiteX5" fmla="*/ 0 w 24765"/>
                <a:gd name="connsiteY5" fmla="*/ 6493 h 20780"/>
                <a:gd name="connsiteX6" fmla="*/ 5715 w 24765"/>
                <a:gd name="connsiteY6" fmla="*/ 12208 h 20780"/>
                <a:gd name="connsiteX7" fmla="*/ 6668 w 24765"/>
                <a:gd name="connsiteY7" fmla="*/ 11255 h 20780"/>
                <a:gd name="connsiteX8" fmla="*/ 7620 w 24765"/>
                <a:gd name="connsiteY8" fmla="*/ 13160 h 20780"/>
                <a:gd name="connsiteX9" fmla="*/ 11430 w 24765"/>
                <a:gd name="connsiteY9" fmla="*/ 12208 h 20780"/>
                <a:gd name="connsiteX10" fmla="*/ 17145 w 24765"/>
                <a:gd name="connsiteY10" fmla="*/ 20780 h 20780"/>
                <a:gd name="connsiteX11" fmla="*/ 16193 w 24765"/>
                <a:gd name="connsiteY11" fmla="*/ 17923 h 20780"/>
                <a:gd name="connsiteX12" fmla="*/ 17145 w 24765"/>
                <a:gd name="connsiteY12" fmla="*/ 17923 h 20780"/>
                <a:gd name="connsiteX13" fmla="*/ 15240 w 24765"/>
                <a:gd name="connsiteY13" fmla="*/ 14113 h 20780"/>
                <a:gd name="connsiteX14" fmla="*/ 18097 w 24765"/>
                <a:gd name="connsiteY14" fmla="*/ 16018 h 20780"/>
                <a:gd name="connsiteX15" fmla="*/ 18097 w 24765"/>
                <a:gd name="connsiteY15" fmla="*/ 15065 h 20780"/>
                <a:gd name="connsiteX16" fmla="*/ 19050 w 24765"/>
                <a:gd name="connsiteY16" fmla="*/ 16970 h 20780"/>
                <a:gd name="connsiteX17" fmla="*/ 21907 w 24765"/>
                <a:gd name="connsiteY17" fmla="*/ 13160 h 20780"/>
                <a:gd name="connsiteX18" fmla="*/ 23813 w 24765"/>
                <a:gd name="connsiteY18" fmla="*/ 15065 h 20780"/>
                <a:gd name="connsiteX19" fmla="*/ 22860 w 24765"/>
                <a:gd name="connsiteY19" fmla="*/ 13160 h 20780"/>
                <a:gd name="connsiteX20" fmla="*/ 24765 w 24765"/>
                <a:gd name="connsiteY20" fmla="*/ 13160 h 20780"/>
                <a:gd name="connsiteX21" fmla="*/ 24765 w 24765"/>
                <a:gd name="connsiteY21" fmla="*/ 11255 h 20780"/>
                <a:gd name="connsiteX22" fmla="*/ 21907 w 24765"/>
                <a:gd name="connsiteY22" fmla="*/ 11255 h 20780"/>
                <a:gd name="connsiteX23" fmla="*/ 21907 w 24765"/>
                <a:gd name="connsiteY23" fmla="*/ 13160 h 20780"/>
                <a:gd name="connsiteX24" fmla="*/ 20003 w 24765"/>
                <a:gd name="connsiteY24" fmla="*/ 12208 h 20780"/>
                <a:gd name="connsiteX25" fmla="*/ 19050 w 24765"/>
                <a:gd name="connsiteY25" fmla="*/ 8398 h 20780"/>
                <a:gd name="connsiteX26" fmla="*/ 17145 w 24765"/>
                <a:gd name="connsiteY26" fmla="*/ 9350 h 20780"/>
                <a:gd name="connsiteX27" fmla="*/ 15240 w 24765"/>
                <a:gd name="connsiteY27" fmla="*/ 4588 h 20780"/>
                <a:gd name="connsiteX28" fmla="*/ 15240 w 24765"/>
                <a:gd name="connsiteY28" fmla="*/ 6493 h 20780"/>
                <a:gd name="connsiteX29" fmla="*/ 8572 w 24765"/>
                <a:gd name="connsiteY29" fmla="*/ 2683 h 20780"/>
                <a:gd name="connsiteX30" fmla="*/ 7620 w 24765"/>
                <a:gd name="connsiteY30" fmla="*/ 3635 h 2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765" h="20780">
                  <a:moveTo>
                    <a:pt x="7620" y="3635"/>
                  </a:moveTo>
                  <a:cubicBezTo>
                    <a:pt x="5715" y="-1127"/>
                    <a:pt x="953" y="-175"/>
                    <a:pt x="0" y="778"/>
                  </a:cubicBezTo>
                  <a:cubicBezTo>
                    <a:pt x="953" y="2683"/>
                    <a:pt x="-953" y="1730"/>
                    <a:pt x="953" y="3635"/>
                  </a:cubicBezTo>
                  <a:cubicBezTo>
                    <a:pt x="953" y="2683"/>
                    <a:pt x="953" y="2683"/>
                    <a:pt x="953" y="2683"/>
                  </a:cubicBezTo>
                  <a:cubicBezTo>
                    <a:pt x="953" y="3635"/>
                    <a:pt x="1905" y="4588"/>
                    <a:pt x="1905" y="5540"/>
                  </a:cubicBezTo>
                  <a:lnTo>
                    <a:pt x="0" y="6493"/>
                  </a:lnTo>
                  <a:cubicBezTo>
                    <a:pt x="953" y="9350"/>
                    <a:pt x="3810" y="11255"/>
                    <a:pt x="5715" y="12208"/>
                  </a:cubicBezTo>
                  <a:cubicBezTo>
                    <a:pt x="5715" y="11255"/>
                    <a:pt x="6668" y="11255"/>
                    <a:pt x="6668" y="11255"/>
                  </a:cubicBezTo>
                  <a:cubicBezTo>
                    <a:pt x="5715" y="13160"/>
                    <a:pt x="6668" y="12208"/>
                    <a:pt x="7620" y="13160"/>
                  </a:cubicBezTo>
                  <a:cubicBezTo>
                    <a:pt x="7620" y="10303"/>
                    <a:pt x="10478" y="14113"/>
                    <a:pt x="11430" y="12208"/>
                  </a:cubicBezTo>
                  <a:cubicBezTo>
                    <a:pt x="12382" y="16970"/>
                    <a:pt x="15240" y="17923"/>
                    <a:pt x="17145" y="20780"/>
                  </a:cubicBezTo>
                  <a:cubicBezTo>
                    <a:pt x="18097" y="18875"/>
                    <a:pt x="16193" y="20780"/>
                    <a:pt x="16193" y="17923"/>
                  </a:cubicBezTo>
                  <a:lnTo>
                    <a:pt x="17145" y="17923"/>
                  </a:lnTo>
                  <a:cubicBezTo>
                    <a:pt x="16193" y="15065"/>
                    <a:pt x="15240" y="17923"/>
                    <a:pt x="15240" y="14113"/>
                  </a:cubicBezTo>
                  <a:cubicBezTo>
                    <a:pt x="16193" y="13160"/>
                    <a:pt x="17145" y="15065"/>
                    <a:pt x="18097" y="16018"/>
                  </a:cubicBezTo>
                  <a:cubicBezTo>
                    <a:pt x="18097" y="16018"/>
                    <a:pt x="18097" y="15065"/>
                    <a:pt x="18097" y="15065"/>
                  </a:cubicBezTo>
                  <a:lnTo>
                    <a:pt x="19050" y="16970"/>
                  </a:lnTo>
                  <a:cubicBezTo>
                    <a:pt x="20003" y="14113"/>
                    <a:pt x="20955" y="15065"/>
                    <a:pt x="21907" y="13160"/>
                  </a:cubicBezTo>
                  <a:lnTo>
                    <a:pt x="23813" y="15065"/>
                  </a:lnTo>
                  <a:lnTo>
                    <a:pt x="22860" y="13160"/>
                  </a:lnTo>
                  <a:lnTo>
                    <a:pt x="24765" y="13160"/>
                  </a:lnTo>
                  <a:lnTo>
                    <a:pt x="24765" y="11255"/>
                  </a:lnTo>
                  <a:cubicBezTo>
                    <a:pt x="22860" y="10303"/>
                    <a:pt x="23813" y="13160"/>
                    <a:pt x="21907" y="11255"/>
                  </a:cubicBezTo>
                  <a:lnTo>
                    <a:pt x="21907" y="13160"/>
                  </a:lnTo>
                  <a:cubicBezTo>
                    <a:pt x="20955" y="11255"/>
                    <a:pt x="20955" y="15065"/>
                    <a:pt x="20003" y="12208"/>
                  </a:cubicBezTo>
                  <a:cubicBezTo>
                    <a:pt x="21907" y="12208"/>
                    <a:pt x="19050" y="10303"/>
                    <a:pt x="19050" y="8398"/>
                  </a:cubicBezTo>
                  <a:cubicBezTo>
                    <a:pt x="18097" y="9350"/>
                    <a:pt x="17145" y="9350"/>
                    <a:pt x="17145" y="9350"/>
                  </a:cubicBezTo>
                  <a:cubicBezTo>
                    <a:pt x="18097" y="7445"/>
                    <a:pt x="15240" y="5540"/>
                    <a:pt x="15240" y="4588"/>
                  </a:cubicBezTo>
                  <a:cubicBezTo>
                    <a:pt x="16193" y="7445"/>
                    <a:pt x="13335" y="4588"/>
                    <a:pt x="15240" y="6493"/>
                  </a:cubicBezTo>
                  <a:cubicBezTo>
                    <a:pt x="12382" y="8398"/>
                    <a:pt x="9525" y="3635"/>
                    <a:pt x="8572" y="2683"/>
                  </a:cubicBezTo>
                  <a:cubicBezTo>
                    <a:pt x="7620" y="1730"/>
                    <a:pt x="6668" y="1730"/>
                    <a:pt x="7620" y="36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1" name="Freeform: Shape 2330">
              <a:extLst>
                <a:ext uri="{FF2B5EF4-FFF2-40B4-BE49-F238E27FC236}">
                  <a16:creationId xmlns:a16="http://schemas.microsoft.com/office/drawing/2014/main" id="{0050036E-00D4-44FF-819C-C55A762A3798}"/>
                </a:ext>
              </a:extLst>
            </p:cNvPr>
            <p:cNvSpPr/>
            <p:nvPr/>
          </p:nvSpPr>
          <p:spPr>
            <a:xfrm>
              <a:off x="5513696" y="46888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2" name="Freeform: Shape 2331">
              <a:extLst>
                <a:ext uri="{FF2B5EF4-FFF2-40B4-BE49-F238E27FC236}">
                  <a16:creationId xmlns:a16="http://schemas.microsoft.com/office/drawing/2014/main" id="{8B204C3C-BA9C-4DDB-B04D-3F830913E28B}"/>
                </a:ext>
              </a:extLst>
            </p:cNvPr>
            <p:cNvSpPr/>
            <p:nvPr/>
          </p:nvSpPr>
          <p:spPr>
            <a:xfrm>
              <a:off x="5530841" y="4700300"/>
              <a:ext cx="2857" cy="1905"/>
            </a:xfrm>
            <a:custGeom>
              <a:avLst/>
              <a:gdLst>
                <a:gd name="connsiteX0" fmla="*/ 2858 w 2857"/>
                <a:gd name="connsiteY0" fmla="*/ 1905 h 1905"/>
                <a:gd name="connsiteX1" fmla="*/ 0 w 2857"/>
                <a:gd name="connsiteY1" fmla="*/ 0 h 1905"/>
                <a:gd name="connsiteX2" fmla="*/ 2858 w 2857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2858" y="1905"/>
                  </a:moveTo>
                  <a:cubicBezTo>
                    <a:pt x="1905" y="-953"/>
                    <a:pt x="953" y="953"/>
                    <a:pt x="0" y="0"/>
                  </a:cubicBezTo>
                  <a:cubicBezTo>
                    <a:pt x="953" y="2857"/>
                    <a:pt x="1905" y="-953"/>
                    <a:pt x="2858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3" name="Freeform: Shape 2332">
              <a:extLst>
                <a:ext uri="{FF2B5EF4-FFF2-40B4-BE49-F238E27FC236}">
                  <a16:creationId xmlns:a16="http://schemas.microsoft.com/office/drawing/2014/main" id="{5918357C-B547-474B-A4D9-5F3B76523831}"/>
                </a:ext>
              </a:extLst>
            </p:cNvPr>
            <p:cNvSpPr/>
            <p:nvPr/>
          </p:nvSpPr>
          <p:spPr>
            <a:xfrm>
              <a:off x="5590849" y="4555520"/>
              <a:ext cx="1904" cy="2857"/>
            </a:xfrm>
            <a:custGeom>
              <a:avLst/>
              <a:gdLst>
                <a:gd name="connsiteX0" fmla="*/ 0 w 1904"/>
                <a:gd name="connsiteY0" fmla="*/ 0 h 2857"/>
                <a:gd name="connsiteX1" fmla="*/ 1905 w 1904"/>
                <a:gd name="connsiteY1" fmla="*/ 2858 h 2857"/>
                <a:gd name="connsiteX2" fmla="*/ 0 w 1904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857">
                  <a:moveTo>
                    <a:pt x="0" y="0"/>
                  </a:moveTo>
                  <a:cubicBezTo>
                    <a:pt x="0" y="1905"/>
                    <a:pt x="953" y="2858"/>
                    <a:pt x="1905" y="2858"/>
                  </a:cubicBezTo>
                  <a:cubicBezTo>
                    <a:pt x="1905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4" name="Freeform: Shape 2333">
              <a:extLst>
                <a:ext uri="{FF2B5EF4-FFF2-40B4-BE49-F238E27FC236}">
                  <a16:creationId xmlns:a16="http://schemas.microsoft.com/office/drawing/2014/main" id="{AE959F07-CBF1-46C9-9AA0-E8292871E88F}"/>
                </a:ext>
              </a:extLst>
            </p:cNvPr>
            <p:cNvSpPr/>
            <p:nvPr/>
          </p:nvSpPr>
          <p:spPr>
            <a:xfrm>
              <a:off x="5554653" y="4639340"/>
              <a:ext cx="3810" cy="3113"/>
            </a:xfrm>
            <a:custGeom>
              <a:avLst/>
              <a:gdLst>
                <a:gd name="connsiteX0" fmla="*/ 3810 w 3810"/>
                <a:gd name="connsiteY0" fmla="*/ 1905 h 3113"/>
                <a:gd name="connsiteX1" fmla="*/ 2858 w 3810"/>
                <a:gd name="connsiteY1" fmla="*/ 953 h 3113"/>
                <a:gd name="connsiteX2" fmla="*/ 3810 w 3810"/>
                <a:gd name="connsiteY2" fmla="*/ 1905 h 3113"/>
                <a:gd name="connsiteX3" fmla="*/ 0 w 3810"/>
                <a:gd name="connsiteY3" fmla="*/ 0 h 3113"/>
                <a:gd name="connsiteX4" fmla="*/ 3810 w 3810"/>
                <a:gd name="connsiteY4" fmla="*/ 1905 h 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3113">
                  <a:moveTo>
                    <a:pt x="3810" y="1905"/>
                  </a:moveTo>
                  <a:lnTo>
                    <a:pt x="2858" y="953"/>
                  </a:lnTo>
                  <a:lnTo>
                    <a:pt x="3810" y="1905"/>
                  </a:lnTo>
                  <a:lnTo>
                    <a:pt x="0" y="0"/>
                  </a:lnTo>
                  <a:cubicBezTo>
                    <a:pt x="953" y="1905"/>
                    <a:pt x="2858" y="4763"/>
                    <a:pt x="381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5" name="Freeform: Shape 2334">
              <a:extLst>
                <a:ext uri="{FF2B5EF4-FFF2-40B4-BE49-F238E27FC236}">
                  <a16:creationId xmlns:a16="http://schemas.microsoft.com/office/drawing/2014/main" id="{5F5AB2BD-D600-4E35-8E7D-891B9E593471}"/>
                </a:ext>
              </a:extLst>
            </p:cNvPr>
            <p:cNvSpPr/>
            <p:nvPr/>
          </p:nvSpPr>
          <p:spPr>
            <a:xfrm>
              <a:off x="5641889" y="4430504"/>
              <a:ext cx="1347" cy="1190"/>
            </a:xfrm>
            <a:custGeom>
              <a:avLst/>
              <a:gdLst>
                <a:gd name="connsiteX0" fmla="*/ 1347 w 1347"/>
                <a:gd name="connsiteY0" fmla="*/ 238 h 1190"/>
                <a:gd name="connsiteX1" fmla="*/ 395 w 1347"/>
                <a:gd name="connsiteY1" fmla="*/ 1190 h 1190"/>
                <a:gd name="connsiteX2" fmla="*/ 1347 w 1347"/>
                <a:gd name="connsiteY2" fmla="*/ 238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190">
                  <a:moveTo>
                    <a:pt x="1347" y="238"/>
                  </a:moveTo>
                  <a:cubicBezTo>
                    <a:pt x="395" y="238"/>
                    <a:pt x="-558" y="-714"/>
                    <a:pt x="395" y="1190"/>
                  </a:cubicBezTo>
                  <a:cubicBezTo>
                    <a:pt x="1347" y="1190"/>
                    <a:pt x="1347" y="1190"/>
                    <a:pt x="1347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6" name="Freeform: Shape 2335">
              <a:extLst>
                <a:ext uri="{FF2B5EF4-FFF2-40B4-BE49-F238E27FC236}">
                  <a16:creationId xmlns:a16="http://schemas.microsoft.com/office/drawing/2014/main" id="{206426B9-5CF9-4B1F-92FA-2981BF69FBFD}"/>
                </a:ext>
              </a:extLst>
            </p:cNvPr>
            <p:cNvSpPr/>
            <p:nvPr/>
          </p:nvSpPr>
          <p:spPr>
            <a:xfrm>
              <a:off x="5567989" y="4610765"/>
              <a:ext cx="1904" cy="952"/>
            </a:xfrm>
            <a:custGeom>
              <a:avLst/>
              <a:gdLst>
                <a:gd name="connsiteX0" fmla="*/ 952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952" y="0"/>
                  </a:moveTo>
                  <a:lnTo>
                    <a:pt x="0" y="953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7" name="Freeform: Shape 2336">
              <a:extLst>
                <a:ext uri="{FF2B5EF4-FFF2-40B4-BE49-F238E27FC236}">
                  <a16:creationId xmlns:a16="http://schemas.microsoft.com/office/drawing/2014/main" id="{173C3CD8-D54E-497F-B8DB-833B0EF17463}"/>
                </a:ext>
              </a:extLst>
            </p:cNvPr>
            <p:cNvSpPr/>
            <p:nvPr/>
          </p:nvSpPr>
          <p:spPr>
            <a:xfrm>
              <a:off x="5528936" y="4704110"/>
              <a:ext cx="1904" cy="1905"/>
            </a:xfrm>
            <a:custGeom>
              <a:avLst/>
              <a:gdLst>
                <a:gd name="connsiteX0" fmla="*/ 953 w 1904"/>
                <a:gd name="connsiteY0" fmla="*/ 0 h 1905"/>
                <a:gd name="connsiteX1" fmla="*/ 0 w 1904"/>
                <a:gd name="connsiteY1" fmla="*/ 0 h 1905"/>
                <a:gd name="connsiteX2" fmla="*/ 1905 w 1904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953" y="0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8" name="Freeform: Shape 2337">
              <a:extLst>
                <a:ext uri="{FF2B5EF4-FFF2-40B4-BE49-F238E27FC236}">
                  <a16:creationId xmlns:a16="http://schemas.microsoft.com/office/drawing/2014/main" id="{BA5D1B62-086F-4A42-A1BF-B99E0B1F2C5E}"/>
                </a:ext>
              </a:extLst>
            </p:cNvPr>
            <p:cNvSpPr/>
            <p:nvPr/>
          </p:nvSpPr>
          <p:spPr>
            <a:xfrm>
              <a:off x="5547034" y="4647913"/>
              <a:ext cx="4762" cy="7619"/>
            </a:xfrm>
            <a:custGeom>
              <a:avLst/>
              <a:gdLst>
                <a:gd name="connsiteX0" fmla="*/ 4763 w 4762"/>
                <a:gd name="connsiteY0" fmla="*/ 5715 h 7619"/>
                <a:gd name="connsiteX1" fmla="*/ 1905 w 4762"/>
                <a:gd name="connsiteY1" fmla="*/ 0 h 7619"/>
                <a:gd name="connsiteX2" fmla="*/ 0 w 4762"/>
                <a:gd name="connsiteY2" fmla="*/ 953 h 7619"/>
                <a:gd name="connsiteX3" fmla="*/ 953 w 4762"/>
                <a:gd name="connsiteY3" fmla="*/ 3810 h 7619"/>
                <a:gd name="connsiteX4" fmla="*/ 1905 w 4762"/>
                <a:gd name="connsiteY4" fmla="*/ 3810 h 7619"/>
                <a:gd name="connsiteX5" fmla="*/ 1905 w 4762"/>
                <a:gd name="connsiteY5" fmla="*/ 6668 h 7619"/>
                <a:gd name="connsiteX6" fmla="*/ 0 w 4762"/>
                <a:gd name="connsiteY6" fmla="*/ 6668 h 7619"/>
                <a:gd name="connsiteX7" fmla="*/ 1905 w 4762"/>
                <a:gd name="connsiteY7" fmla="*/ 7620 h 7619"/>
                <a:gd name="connsiteX8" fmla="*/ 1905 w 4762"/>
                <a:gd name="connsiteY8" fmla="*/ 7620 h 7619"/>
                <a:gd name="connsiteX9" fmla="*/ 3810 w 4762"/>
                <a:gd name="connsiteY9" fmla="*/ 3810 h 7619"/>
                <a:gd name="connsiteX10" fmla="*/ 4763 w 4762"/>
                <a:gd name="connsiteY10" fmla="*/ 5715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2" h="7619">
                  <a:moveTo>
                    <a:pt x="4763" y="5715"/>
                  </a:moveTo>
                  <a:cubicBezTo>
                    <a:pt x="3810" y="4763"/>
                    <a:pt x="3810" y="0"/>
                    <a:pt x="1905" y="0"/>
                  </a:cubicBezTo>
                  <a:lnTo>
                    <a:pt x="0" y="953"/>
                  </a:lnTo>
                  <a:lnTo>
                    <a:pt x="953" y="3810"/>
                  </a:lnTo>
                  <a:cubicBezTo>
                    <a:pt x="953" y="3810"/>
                    <a:pt x="953" y="2857"/>
                    <a:pt x="1905" y="3810"/>
                  </a:cubicBezTo>
                  <a:lnTo>
                    <a:pt x="1905" y="6668"/>
                  </a:lnTo>
                  <a:lnTo>
                    <a:pt x="0" y="6668"/>
                  </a:lnTo>
                  <a:lnTo>
                    <a:pt x="1905" y="7620"/>
                  </a:lnTo>
                  <a:lnTo>
                    <a:pt x="1905" y="7620"/>
                  </a:lnTo>
                  <a:cubicBezTo>
                    <a:pt x="2857" y="5715"/>
                    <a:pt x="3810" y="5715"/>
                    <a:pt x="3810" y="3810"/>
                  </a:cubicBezTo>
                  <a:cubicBezTo>
                    <a:pt x="4763" y="4763"/>
                    <a:pt x="3810" y="5715"/>
                    <a:pt x="476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9" name="Freeform: Shape 2338">
              <a:extLst>
                <a:ext uri="{FF2B5EF4-FFF2-40B4-BE49-F238E27FC236}">
                  <a16:creationId xmlns:a16="http://schemas.microsoft.com/office/drawing/2014/main" id="{440E7BA0-CED2-4D2C-9E79-C4405F7C5785}"/>
                </a:ext>
              </a:extLst>
            </p:cNvPr>
            <p:cNvSpPr/>
            <p:nvPr/>
          </p:nvSpPr>
          <p:spPr>
            <a:xfrm>
              <a:off x="5551796" y="4647913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3 w 952"/>
                <a:gd name="connsiteY1" fmla="*/ 1905 h 1905"/>
                <a:gd name="connsiteX2" fmla="*/ 953 w 952"/>
                <a:gd name="connsiteY2" fmla="*/ 0 h 1905"/>
                <a:gd name="connsiteX3" fmla="*/ 953 w 95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953" y="1905"/>
                  </a:lnTo>
                  <a:lnTo>
                    <a:pt x="953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0" name="Freeform: Shape 2339">
              <a:extLst>
                <a:ext uri="{FF2B5EF4-FFF2-40B4-BE49-F238E27FC236}">
                  <a16:creationId xmlns:a16="http://schemas.microsoft.com/office/drawing/2014/main" id="{8FEF7BD5-B127-4640-A8E5-428EF5061443}"/>
                </a:ext>
              </a:extLst>
            </p:cNvPr>
            <p:cNvSpPr/>
            <p:nvPr/>
          </p:nvSpPr>
          <p:spPr>
            <a:xfrm>
              <a:off x="5585134" y="4563140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3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cubicBezTo>
                    <a:pt x="953" y="0"/>
                    <a:pt x="953" y="0"/>
                    <a:pt x="953" y="1905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1" name="Freeform: Shape 2340">
              <a:extLst>
                <a:ext uri="{FF2B5EF4-FFF2-40B4-BE49-F238E27FC236}">
                  <a16:creationId xmlns:a16="http://schemas.microsoft.com/office/drawing/2014/main" id="{F875DC44-FBF7-4979-8B3E-573EED4B362A}"/>
                </a:ext>
              </a:extLst>
            </p:cNvPr>
            <p:cNvSpPr/>
            <p:nvPr/>
          </p:nvSpPr>
          <p:spPr>
            <a:xfrm>
              <a:off x="5587991" y="4556472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953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2" name="Freeform: Shape 2341">
              <a:extLst>
                <a:ext uri="{FF2B5EF4-FFF2-40B4-BE49-F238E27FC236}">
                  <a16:creationId xmlns:a16="http://schemas.microsoft.com/office/drawing/2014/main" id="{B1D436BF-D30D-445D-AE90-86E94B1A05D8}"/>
                </a:ext>
              </a:extLst>
            </p:cNvPr>
            <p:cNvSpPr/>
            <p:nvPr/>
          </p:nvSpPr>
          <p:spPr>
            <a:xfrm>
              <a:off x="5562274" y="4615665"/>
              <a:ext cx="952" cy="2422"/>
            </a:xfrm>
            <a:custGeom>
              <a:avLst/>
              <a:gdLst>
                <a:gd name="connsiteX0" fmla="*/ 0 w 952"/>
                <a:gd name="connsiteY0" fmla="*/ 1767 h 2422"/>
                <a:gd name="connsiteX1" fmla="*/ 953 w 952"/>
                <a:gd name="connsiteY1" fmla="*/ 815 h 2422"/>
                <a:gd name="connsiteX2" fmla="*/ 0 w 952"/>
                <a:gd name="connsiteY2" fmla="*/ 1767 h 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422">
                  <a:moveTo>
                    <a:pt x="0" y="1767"/>
                  </a:moveTo>
                  <a:cubicBezTo>
                    <a:pt x="953" y="3673"/>
                    <a:pt x="953" y="815"/>
                    <a:pt x="953" y="815"/>
                  </a:cubicBezTo>
                  <a:cubicBezTo>
                    <a:pt x="953" y="-1090"/>
                    <a:pt x="0" y="815"/>
                    <a:pt x="0" y="17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3" name="Freeform: Shape 2342">
              <a:extLst>
                <a:ext uri="{FF2B5EF4-FFF2-40B4-BE49-F238E27FC236}">
                  <a16:creationId xmlns:a16="http://schemas.microsoft.com/office/drawing/2014/main" id="{1892BA61-8096-4BCD-A937-406A30ED598D}"/>
                </a:ext>
              </a:extLst>
            </p:cNvPr>
            <p:cNvSpPr/>
            <p:nvPr/>
          </p:nvSpPr>
          <p:spPr>
            <a:xfrm>
              <a:off x="5582079" y="4553615"/>
              <a:ext cx="5110" cy="3809"/>
            </a:xfrm>
            <a:custGeom>
              <a:avLst/>
              <a:gdLst>
                <a:gd name="connsiteX0" fmla="*/ 197 w 5110"/>
                <a:gd name="connsiteY0" fmla="*/ 0 h 3809"/>
                <a:gd name="connsiteX1" fmla="*/ 1150 w 5110"/>
                <a:gd name="connsiteY1" fmla="*/ 2857 h 3809"/>
                <a:gd name="connsiteX2" fmla="*/ 3055 w 5110"/>
                <a:gd name="connsiteY2" fmla="*/ 3810 h 3809"/>
                <a:gd name="connsiteX3" fmla="*/ 4960 w 5110"/>
                <a:gd name="connsiteY3" fmla="*/ 953 h 3809"/>
                <a:gd name="connsiteX4" fmla="*/ 197 w 5110"/>
                <a:gd name="connsiteY4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0" h="3809">
                  <a:moveTo>
                    <a:pt x="197" y="0"/>
                  </a:moveTo>
                  <a:cubicBezTo>
                    <a:pt x="-755" y="1905"/>
                    <a:pt x="2102" y="2857"/>
                    <a:pt x="1150" y="2857"/>
                  </a:cubicBezTo>
                  <a:cubicBezTo>
                    <a:pt x="2102" y="3810"/>
                    <a:pt x="3055" y="1905"/>
                    <a:pt x="3055" y="3810"/>
                  </a:cubicBezTo>
                  <a:cubicBezTo>
                    <a:pt x="4960" y="3810"/>
                    <a:pt x="4007" y="1905"/>
                    <a:pt x="4960" y="953"/>
                  </a:cubicBezTo>
                  <a:cubicBezTo>
                    <a:pt x="5912" y="0"/>
                    <a:pt x="2102" y="0"/>
                    <a:pt x="19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4" name="Freeform: Shape 2343">
              <a:extLst>
                <a:ext uri="{FF2B5EF4-FFF2-40B4-BE49-F238E27FC236}">
                  <a16:creationId xmlns:a16="http://schemas.microsoft.com/office/drawing/2014/main" id="{5E5E896C-2C3B-481C-82A8-1941E68A5902}"/>
                </a:ext>
              </a:extLst>
            </p:cNvPr>
            <p:cNvSpPr/>
            <p:nvPr/>
          </p:nvSpPr>
          <p:spPr>
            <a:xfrm>
              <a:off x="5555606" y="4627910"/>
              <a:ext cx="1905" cy="2857"/>
            </a:xfrm>
            <a:custGeom>
              <a:avLst/>
              <a:gdLst>
                <a:gd name="connsiteX0" fmla="*/ 1905 w 1905"/>
                <a:gd name="connsiteY0" fmla="*/ 953 h 2857"/>
                <a:gd name="connsiteX1" fmla="*/ 0 w 1905"/>
                <a:gd name="connsiteY1" fmla="*/ 0 h 2857"/>
                <a:gd name="connsiteX2" fmla="*/ 953 w 1905"/>
                <a:gd name="connsiteY2" fmla="*/ 2858 h 2857"/>
                <a:gd name="connsiteX3" fmla="*/ 1905 w 1905"/>
                <a:gd name="connsiteY3" fmla="*/ 953 h 2857"/>
                <a:gd name="connsiteX4" fmla="*/ 1905 w 1905"/>
                <a:gd name="connsiteY4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857">
                  <a:moveTo>
                    <a:pt x="1905" y="953"/>
                  </a:moveTo>
                  <a:lnTo>
                    <a:pt x="0" y="0"/>
                  </a:lnTo>
                  <a:lnTo>
                    <a:pt x="953" y="2858"/>
                  </a:lnTo>
                  <a:lnTo>
                    <a:pt x="1905" y="953"/>
                  </a:lnTo>
                  <a:cubicBezTo>
                    <a:pt x="1905" y="2858"/>
                    <a:pt x="1905" y="2858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5" name="Freeform: Shape 2344">
              <a:extLst>
                <a:ext uri="{FF2B5EF4-FFF2-40B4-BE49-F238E27FC236}">
                  <a16:creationId xmlns:a16="http://schemas.microsoft.com/office/drawing/2014/main" id="{B814C20B-3011-481F-810D-741C0B642CF2}"/>
                </a:ext>
              </a:extLst>
            </p:cNvPr>
            <p:cNvSpPr/>
            <p:nvPr/>
          </p:nvSpPr>
          <p:spPr>
            <a:xfrm>
              <a:off x="5563755" y="4611718"/>
              <a:ext cx="1375" cy="1904"/>
            </a:xfrm>
            <a:custGeom>
              <a:avLst/>
              <a:gdLst>
                <a:gd name="connsiteX0" fmla="*/ 1376 w 1375"/>
                <a:gd name="connsiteY0" fmla="*/ 952 h 1904"/>
                <a:gd name="connsiteX1" fmla="*/ 423 w 1375"/>
                <a:gd name="connsiteY1" fmla="*/ 0 h 1904"/>
                <a:gd name="connsiteX2" fmla="*/ 423 w 1375"/>
                <a:gd name="connsiteY2" fmla="*/ 1905 h 1904"/>
                <a:gd name="connsiteX3" fmla="*/ 1376 w 1375"/>
                <a:gd name="connsiteY3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1904">
                  <a:moveTo>
                    <a:pt x="1376" y="952"/>
                  </a:moveTo>
                  <a:lnTo>
                    <a:pt x="423" y="0"/>
                  </a:lnTo>
                  <a:cubicBezTo>
                    <a:pt x="423" y="1905"/>
                    <a:pt x="-529" y="0"/>
                    <a:pt x="423" y="1905"/>
                  </a:cubicBezTo>
                  <a:cubicBezTo>
                    <a:pt x="-529" y="0"/>
                    <a:pt x="423" y="952"/>
                    <a:pt x="1376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6" name="Freeform: Shape 2345">
              <a:extLst>
                <a:ext uri="{FF2B5EF4-FFF2-40B4-BE49-F238E27FC236}">
                  <a16:creationId xmlns:a16="http://schemas.microsoft.com/office/drawing/2014/main" id="{59C6D917-9675-4D74-9E1F-D8232DCA0722}"/>
                </a:ext>
              </a:extLst>
            </p:cNvPr>
            <p:cNvSpPr/>
            <p:nvPr/>
          </p:nvSpPr>
          <p:spPr>
            <a:xfrm>
              <a:off x="5552749" y="4627910"/>
              <a:ext cx="1904" cy="3809"/>
            </a:xfrm>
            <a:custGeom>
              <a:avLst/>
              <a:gdLst>
                <a:gd name="connsiteX0" fmla="*/ 1905 w 1904"/>
                <a:gd name="connsiteY0" fmla="*/ 3810 h 3809"/>
                <a:gd name="connsiteX1" fmla="*/ 953 w 1904"/>
                <a:gd name="connsiteY1" fmla="*/ 1905 h 3809"/>
                <a:gd name="connsiteX2" fmla="*/ 1905 w 1904"/>
                <a:gd name="connsiteY2" fmla="*/ 0 h 3809"/>
                <a:gd name="connsiteX3" fmla="*/ 0 w 1904"/>
                <a:gd name="connsiteY3" fmla="*/ 1905 h 3809"/>
                <a:gd name="connsiteX4" fmla="*/ 1905 w 1904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3809">
                  <a:moveTo>
                    <a:pt x="1905" y="3810"/>
                  </a:moveTo>
                  <a:lnTo>
                    <a:pt x="953" y="1905"/>
                  </a:lnTo>
                  <a:cubicBezTo>
                    <a:pt x="953" y="1905"/>
                    <a:pt x="1905" y="953"/>
                    <a:pt x="1905" y="0"/>
                  </a:cubicBezTo>
                  <a:cubicBezTo>
                    <a:pt x="953" y="953"/>
                    <a:pt x="953" y="0"/>
                    <a:pt x="0" y="1905"/>
                  </a:cubicBezTo>
                  <a:cubicBezTo>
                    <a:pt x="0" y="3810"/>
                    <a:pt x="953" y="2858"/>
                    <a:pt x="19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7" name="Freeform: Shape 2346">
              <a:extLst>
                <a:ext uri="{FF2B5EF4-FFF2-40B4-BE49-F238E27FC236}">
                  <a16:creationId xmlns:a16="http://schemas.microsoft.com/office/drawing/2014/main" id="{F5AF2787-96C6-4BA0-818E-8313D603E947}"/>
                </a:ext>
              </a:extLst>
            </p:cNvPr>
            <p:cNvSpPr/>
            <p:nvPr/>
          </p:nvSpPr>
          <p:spPr>
            <a:xfrm>
              <a:off x="5554653" y="4631720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3 w 952"/>
                <a:gd name="connsiteY1" fmla="*/ 1905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953" y="1905"/>
                  </a:ln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8" name="Freeform: Shape 2347">
              <a:extLst>
                <a:ext uri="{FF2B5EF4-FFF2-40B4-BE49-F238E27FC236}">
                  <a16:creationId xmlns:a16="http://schemas.microsoft.com/office/drawing/2014/main" id="{804B3DFF-13B2-4FD7-BB55-A68D50D8353F}"/>
                </a:ext>
              </a:extLst>
            </p:cNvPr>
            <p:cNvSpPr/>
            <p:nvPr/>
          </p:nvSpPr>
          <p:spPr>
            <a:xfrm>
              <a:off x="5581324" y="4560282"/>
              <a:ext cx="2857" cy="1905"/>
            </a:xfrm>
            <a:custGeom>
              <a:avLst/>
              <a:gdLst>
                <a:gd name="connsiteX0" fmla="*/ 2857 w 2857"/>
                <a:gd name="connsiteY0" fmla="*/ 1905 h 1905"/>
                <a:gd name="connsiteX1" fmla="*/ 953 w 2857"/>
                <a:gd name="connsiteY1" fmla="*/ 0 h 1905"/>
                <a:gd name="connsiteX2" fmla="*/ 953 w 2857"/>
                <a:gd name="connsiteY2" fmla="*/ 953 h 1905"/>
                <a:gd name="connsiteX3" fmla="*/ 0 w 2857"/>
                <a:gd name="connsiteY3" fmla="*/ 953 h 1905"/>
                <a:gd name="connsiteX4" fmla="*/ 2857 w 2857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905">
                  <a:moveTo>
                    <a:pt x="2857" y="1905"/>
                  </a:moveTo>
                  <a:cubicBezTo>
                    <a:pt x="2857" y="-952"/>
                    <a:pt x="953" y="953"/>
                    <a:pt x="953" y="0"/>
                  </a:cubicBezTo>
                  <a:lnTo>
                    <a:pt x="953" y="953"/>
                  </a:lnTo>
                  <a:lnTo>
                    <a:pt x="0" y="953"/>
                  </a:lnTo>
                  <a:lnTo>
                    <a:pt x="2857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9" name="Freeform: Shape 2348">
              <a:extLst>
                <a:ext uri="{FF2B5EF4-FFF2-40B4-BE49-F238E27FC236}">
                  <a16:creationId xmlns:a16="http://schemas.microsoft.com/office/drawing/2014/main" id="{B5D5BA45-BD28-4882-8B4E-B267F547EC9D}"/>
                </a:ext>
              </a:extLst>
            </p:cNvPr>
            <p:cNvSpPr/>
            <p:nvPr/>
          </p:nvSpPr>
          <p:spPr>
            <a:xfrm>
              <a:off x="5606089" y="449456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0" name="Freeform: Shape 2349">
              <a:extLst>
                <a:ext uri="{FF2B5EF4-FFF2-40B4-BE49-F238E27FC236}">
                  <a16:creationId xmlns:a16="http://schemas.microsoft.com/office/drawing/2014/main" id="{7F8CB133-FEAB-4348-8EA3-821833378545}"/>
                </a:ext>
              </a:extLst>
            </p:cNvPr>
            <p:cNvSpPr/>
            <p:nvPr/>
          </p:nvSpPr>
          <p:spPr>
            <a:xfrm>
              <a:off x="5605136" y="4489797"/>
              <a:ext cx="3252" cy="6667"/>
            </a:xfrm>
            <a:custGeom>
              <a:avLst/>
              <a:gdLst>
                <a:gd name="connsiteX0" fmla="*/ 2857 w 3252"/>
                <a:gd name="connsiteY0" fmla="*/ 6668 h 6667"/>
                <a:gd name="connsiteX1" fmla="*/ 1905 w 3252"/>
                <a:gd name="connsiteY1" fmla="*/ 4763 h 6667"/>
                <a:gd name="connsiteX2" fmla="*/ 2857 w 3252"/>
                <a:gd name="connsiteY2" fmla="*/ 2858 h 6667"/>
                <a:gd name="connsiteX3" fmla="*/ 0 w 3252"/>
                <a:gd name="connsiteY3" fmla="*/ 953 h 6667"/>
                <a:gd name="connsiteX4" fmla="*/ 953 w 3252"/>
                <a:gd name="connsiteY4" fmla="*/ 0 h 6667"/>
                <a:gd name="connsiteX5" fmla="*/ 0 w 3252"/>
                <a:gd name="connsiteY5" fmla="*/ 953 h 6667"/>
                <a:gd name="connsiteX6" fmla="*/ 1905 w 3252"/>
                <a:gd name="connsiteY6" fmla="*/ 4763 h 6667"/>
                <a:gd name="connsiteX7" fmla="*/ 1905 w 3252"/>
                <a:gd name="connsiteY7" fmla="*/ 4763 h 6667"/>
                <a:gd name="connsiteX8" fmla="*/ 2857 w 3252"/>
                <a:gd name="connsiteY8" fmla="*/ 6668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2" h="6667">
                  <a:moveTo>
                    <a:pt x="2857" y="6668"/>
                  </a:moveTo>
                  <a:cubicBezTo>
                    <a:pt x="3810" y="3810"/>
                    <a:pt x="2857" y="7620"/>
                    <a:pt x="1905" y="4763"/>
                  </a:cubicBezTo>
                  <a:lnTo>
                    <a:pt x="2857" y="2858"/>
                  </a:lnTo>
                  <a:cubicBezTo>
                    <a:pt x="1905" y="2858"/>
                    <a:pt x="0" y="1905"/>
                    <a:pt x="0" y="953"/>
                  </a:cubicBezTo>
                  <a:cubicBezTo>
                    <a:pt x="953" y="953"/>
                    <a:pt x="953" y="1905"/>
                    <a:pt x="953" y="0"/>
                  </a:cubicBezTo>
                  <a:lnTo>
                    <a:pt x="0" y="953"/>
                  </a:lnTo>
                  <a:cubicBezTo>
                    <a:pt x="0" y="3810"/>
                    <a:pt x="2857" y="1905"/>
                    <a:pt x="1905" y="4763"/>
                  </a:cubicBezTo>
                  <a:cubicBezTo>
                    <a:pt x="1905" y="4763"/>
                    <a:pt x="1905" y="4763"/>
                    <a:pt x="1905" y="4763"/>
                  </a:cubicBezTo>
                  <a:cubicBezTo>
                    <a:pt x="953" y="7620"/>
                    <a:pt x="2857" y="3810"/>
                    <a:pt x="2857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1" name="Freeform: Shape 2350">
              <a:extLst>
                <a:ext uri="{FF2B5EF4-FFF2-40B4-BE49-F238E27FC236}">
                  <a16:creationId xmlns:a16="http://schemas.microsoft.com/office/drawing/2014/main" id="{9E52B8DB-8255-49B0-94C7-AF87AF556C84}"/>
                </a:ext>
              </a:extLst>
            </p:cNvPr>
            <p:cNvSpPr/>
            <p:nvPr/>
          </p:nvSpPr>
          <p:spPr>
            <a:xfrm>
              <a:off x="5604184" y="4493607"/>
              <a:ext cx="3809" cy="9525"/>
            </a:xfrm>
            <a:custGeom>
              <a:avLst/>
              <a:gdLst>
                <a:gd name="connsiteX0" fmla="*/ 0 w 3809"/>
                <a:gd name="connsiteY0" fmla="*/ 0 h 9525"/>
                <a:gd name="connsiteX1" fmla="*/ 1905 w 3809"/>
                <a:gd name="connsiteY1" fmla="*/ 4763 h 9525"/>
                <a:gd name="connsiteX2" fmla="*/ 0 w 3809"/>
                <a:gd name="connsiteY2" fmla="*/ 7620 h 9525"/>
                <a:gd name="connsiteX3" fmla="*/ 3810 w 3809"/>
                <a:gd name="connsiteY3" fmla="*/ 9525 h 9525"/>
                <a:gd name="connsiteX4" fmla="*/ 3810 w 3809"/>
                <a:gd name="connsiteY4" fmla="*/ 7620 h 9525"/>
                <a:gd name="connsiteX5" fmla="*/ 3810 w 3809"/>
                <a:gd name="connsiteY5" fmla="*/ 4763 h 9525"/>
                <a:gd name="connsiteX6" fmla="*/ 953 w 3809"/>
                <a:gd name="connsiteY6" fmla="*/ 4763 h 9525"/>
                <a:gd name="connsiteX7" fmla="*/ 953 w 3809"/>
                <a:gd name="connsiteY7" fmla="*/ 2858 h 9525"/>
                <a:gd name="connsiteX8" fmla="*/ 0 w 3809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" h="9525">
                  <a:moveTo>
                    <a:pt x="0" y="0"/>
                  </a:moveTo>
                  <a:lnTo>
                    <a:pt x="1905" y="4763"/>
                  </a:lnTo>
                  <a:cubicBezTo>
                    <a:pt x="953" y="4763"/>
                    <a:pt x="953" y="6668"/>
                    <a:pt x="0" y="7620"/>
                  </a:cubicBezTo>
                  <a:lnTo>
                    <a:pt x="3810" y="9525"/>
                  </a:lnTo>
                  <a:cubicBezTo>
                    <a:pt x="3810" y="8573"/>
                    <a:pt x="2857" y="8573"/>
                    <a:pt x="3810" y="7620"/>
                  </a:cubicBezTo>
                  <a:cubicBezTo>
                    <a:pt x="3810" y="8573"/>
                    <a:pt x="3810" y="5715"/>
                    <a:pt x="3810" y="4763"/>
                  </a:cubicBezTo>
                  <a:cubicBezTo>
                    <a:pt x="3810" y="8573"/>
                    <a:pt x="1905" y="4763"/>
                    <a:pt x="953" y="4763"/>
                  </a:cubicBezTo>
                  <a:cubicBezTo>
                    <a:pt x="953" y="3810"/>
                    <a:pt x="953" y="2858"/>
                    <a:pt x="953" y="2858"/>
                  </a:cubicBezTo>
                  <a:cubicBezTo>
                    <a:pt x="953" y="953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2" name="Freeform: Shape 2351">
              <a:extLst>
                <a:ext uri="{FF2B5EF4-FFF2-40B4-BE49-F238E27FC236}">
                  <a16:creationId xmlns:a16="http://schemas.microsoft.com/office/drawing/2014/main" id="{2E201778-4893-45FE-82F7-61DF41FA8851}"/>
                </a:ext>
              </a:extLst>
            </p:cNvPr>
            <p:cNvSpPr/>
            <p:nvPr/>
          </p:nvSpPr>
          <p:spPr>
            <a:xfrm>
              <a:off x="5557511" y="4615528"/>
              <a:ext cx="1347" cy="1190"/>
            </a:xfrm>
            <a:custGeom>
              <a:avLst/>
              <a:gdLst>
                <a:gd name="connsiteX0" fmla="*/ 0 w 1347"/>
                <a:gd name="connsiteY0" fmla="*/ 0 h 1190"/>
                <a:gd name="connsiteX1" fmla="*/ 953 w 1347"/>
                <a:gd name="connsiteY1" fmla="*/ 953 h 1190"/>
                <a:gd name="connsiteX2" fmla="*/ 0 w 1347"/>
                <a:gd name="connsiteY2" fmla="*/ 0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190">
                  <a:moveTo>
                    <a:pt x="0" y="0"/>
                  </a:moveTo>
                  <a:cubicBezTo>
                    <a:pt x="0" y="1905"/>
                    <a:pt x="953" y="953"/>
                    <a:pt x="953" y="953"/>
                  </a:cubicBezTo>
                  <a:cubicBezTo>
                    <a:pt x="1905" y="0"/>
                    <a:pt x="953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3" name="Freeform: Shape 2352">
              <a:extLst>
                <a:ext uri="{FF2B5EF4-FFF2-40B4-BE49-F238E27FC236}">
                  <a16:creationId xmlns:a16="http://schemas.microsoft.com/office/drawing/2014/main" id="{9E620114-2D65-498D-BD9F-9096D6DAA093}"/>
                </a:ext>
              </a:extLst>
            </p:cNvPr>
            <p:cNvSpPr/>
            <p:nvPr/>
          </p:nvSpPr>
          <p:spPr>
            <a:xfrm>
              <a:off x="5541318" y="4652675"/>
              <a:ext cx="952" cy="2857"/>
            </a:xfrm>
            <a:custGeom>
              <a:avLst/>
              <a:gdLst>
                <a:gd name="connsiteX0" fmla="*/ 953 w 952"/>
                <a:gd name="connsiteY0" fmla="*/ 953 h 2857"/>
                <a:gd name="connsiteX1" fmla="*/ 0 w 952"/>
                <a:gd name="connsiteY1" fmla="*/ 0 h 2857"/>
                <a:gd name="connsiteX2" fmla="*/ 0 w 952"/>
                <a:gd name="connsiteY2" fmla="*/ 2857 h 2857"/>
                <a:gd name="connsiteX3" fmla="*/ 953 w 952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953" y="953"/>
                  </a:moveTo>
                  <a:cubicBezTo>
                    <a:pt x="953" y="953"/>
                    <a:pt x="0" y="953"/>
                    <a:pt x="0" y="0"/>
                  </a:cubicBezTo>
                  <a:lnTo>
                    <a:pt x="0" y="2857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4" name="Freeform: Shape 2353">
              <a:extLst>
                <a:ext uri="{FF2B5EF4-FFF2-40B4-BE49-F238E27FC236}">
                  <a16:creationId xmlns:a16="http://schemas.microsoft.com/office/drawing/2014/main" id="{3776FFE3-CD5D-422D-9666-5189F63D735E}"/>
                </a:ext>
              </a:extLst>
            </p:cNvPr>
            <p:cNvSpPr/>
            <p:nvPr/>
          </p:nvSpPr>
          <p:spPr>
            <a:xfrm>
              <a:off x="5532746" y="4658951"/>
              <a:ext cx="5715" cy="7058"/>
            </a:xfrm>
            <a:custGeom>
              <a:avLst/>
              <a:gdLst>
                <a:gd name="connsiteX0" fmla="*/ 5715 w 5715"/>
                <a:gd name="connsiteY0" fmla="*/ 3249 h 7058"/>
                <a:gd name="connsiteX1" fmla="*/ 2857 w 5715"/>
                <a:gd name="connsiteY1" fmla="*/ 392 h 7058"/>
                <a:gd name="connsiteX2" fmla="*/ 2857 w 5715"/>
                <a:gd name="connsiteY2" fmla="*/ 3249 h 7058"/>
                <a:gd name="connsiteX3" fmla="*/ 0 w 5715"/>
                <a:gd name="connsiteY3" fmla="*/ 2296 h 7058"/>
                <a:gd name="connsiteX4" fmla="*/ 0 w 5715"/>
                <a:gd name="connsiteY4" fmla="*/ 5154 h 7058"/>
                <a:gd name="connsiteX5" fmla="*/ 3810 w 5715"/>
                <a:gd name="connsiteY5" fmla="*/ 7059 h 7058"/>
                <a:gd name="connsiteX6" fmla="*/ 3810 w 5715"/>
                <a:gd name="connsiteY6" fmla="*/ 6106 h 7058"/>
                <a:gd name="connsiteX7" fmla="*/ 5715 w 5715"/>
                <a:gd name="connsiteY7" fmla="*/ 3249 h 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" h="7058">
                  <a:moveTo>
                    <a:pt x="5715" y="3249"/>
                  </a:moveTo>
                  <a:cubicBezTo>
                    <a:pt x="3810" y="4202"/>
                    <a:pt x="4763" y="-1513"/>
                    <a:pt x="2857" y="392"/>
                  </a:cubicBezTo>
                  <a:lnTo>
                    <a:pt x="2857" y="3249"/>
                  </a:lnTo>
                  <a:lnTo>
                    <a:pt x="0" y="2296"/>
                  </a:lnTo>
                  <a:cubicBezTo>
                    <a:pt x="0" y="3249"/>
                    <a:pt x="953" y="5154"/>
                    <a:pt x="0" y="5154"/>
                  </a:cubicBezTo>
                  <a:cubicBezTo>
                    <a:pt x="0" y="5154"/>
                    <a:pt x="1905" y="6106"/>
                    <a:pt x="3810" y="7059"/>
                  </a:cubicBezTo>
                  <a:lnTo>
                    <a:pt x="3810" y="6106"/>
                  </a:lnTo>
                  <a:cubicBezTo>
                    <a:pt x="2857" y="3249"/>
                    <a:pt x="5715" y="7059"/>
                    <a:pt x="5715" y="3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5" name="Freeform: Shape 2354">
              <a:extLst>
                <a:ext uri="{FF2B5EF4-FFF2-40B4-BE49-F238E27FC236}">
                  <a16:creationId xmlns:a16="http://schemas.microsoft.com/office/drawing/2014/main" id="{06C70114-F9F2-48D3-A51A-4C66D3844820}"/>
                </a:ext>
              </a:extLst>
            </p:cNvPr>
            <p:cNvSpPr/>
            <p:nvPr/>
          </p:nvSpPr>
          <p:spPr>
            <a:xfrm>
              <a:off x="5555339" y="4615528"/>
              <a:ext cx="1219" cy="2857"/>
            </a:xfrm>
            <a:custGeom>
              <a:avLst/>
              <a:gdLst>
                <a:gd name="connsiteX0" fmla="*/ 1219 w 1219"/>
                <a:gd name="connsiteY0" fmla="*/ 0 h 2857"/>
                <a:gd name="connsiteX1" fmla="*/ 267 w 1219"/>
                <a:gd name="connsiteY1" fmla="*/ 2857 h 2857"/>
                <a:gd name="connsiteX2" fmla="*/ 1219 w 1219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2857">
                  <a:moveTo>
                    <a:pt x="1219" y="0"/>
                  </a:moveTo>
                  <a:cubicBezTo>
                    <a:pt x="1219" y="953"/>
                    <a:pt x="-686" y="1905"/>
                    <a:pt x="267" y="2857"/>
                  </a:cubicBezTo>
                  <a:cubicBezTo>
                    <a:pt x="1219" y="1905"/>
                    <a:pt x="1219" y="1905"/>
                    <a:pt x="121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6" name="Freeform: Shape 2355">
              <a:extLst>
                <a:ext uri="{FF2B5EF4-FFF2-40B4-BE49-F238E27FC236}">
                  <a16:creationId xmlns:a16="http://schemas.microsoft.com/office/drawing/2014/main" id="{938A0BD2-8280-4AD1-89B2-75AD8C15ADC4}"/>
                </a:ext>
              </a:extLst>
            </p:cNvPr>
            <p:cNvSpPr/>
            <p:nvPr/>
          </p:nvSpPr>
          <p:spPr>
            <a:xfrm>
              <a:off x="5627043" y="4435835"/>
              <a:ext cx="2857" cy="1574"/>
            </a:xfrm>
            <a:custGeom>
              <a:avLst/>
              <a:gdLst>
                <a:gd name="connsiteX0" fmla="*/ 2858 w 2857"/>
                <a:gd name="connsiteY0" fmla="*/ 1575 h 1574"/>
                <a:gd name="connsiteX1" fmla="*/ 0 w 2857"/>
                <a:gd name="connsiteY1" fmla="*/ 622 h 1574"/>
                <a:gd name="connsiteX2" fmla="*/ 2858 w 2857"/>
                <a:gd name="connsiteY2" fmla="*/ 1575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574">
                  <a:moveTo>
                    <a:pt x="2858" y="1575"/>
                  </a:moveTo>
                  <a:cubicBezTo>
                    <a:pt x="2858" y="-1283"/>
                    <a:pt x="953" y="622"/>
                    <a:pt x="0" y="622"/>
                  </a:cubicBezTo>
                  <a:cubicBezTo>
                    <a:pt x="953" y="1575"/>
                    <a:pt x="1905" y="1575"/>
                    <a:pt x="2858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7" name="Freeform: Shape 2356">
              <a:extLst>
                <a:ext uri="{FF2B5EF4-FFF2-40B4-BE49-F238E27FC236}">
                  <a16:creationId xmlns:a16="http://schemas.microsoft.com/office/drawing/2014/main" id="{BAA91CFE-F225-430A-BC0D-00E65FC9A004}"/>
                </a:ext>
              </a:extLst>
            </p:cNvPr>
            <p:cNvSpPr/>
            <p:nvPr/>
          </p:nvSpPr>
          <p:spPr>
            <a:xfrm>
              <a:off x="5547034" y="4626957"/>
              <a:ext cx="3809" cy="5157"/>
            </a:xfrm>
            <a:custGeom>
              <a:avLst/>
              <a:gdLst>
                <a:gd name="connsiteX0" fmla="*/ 3810 w 3809"/>
                <a:gd name="connsiteY0" fmla="*/ 3810 h 5157"/>
                <a:gd name="connsiteX1" fmla="*/ 2857 w 3809"/>
                <a:gd name="connsiteY1" fmla="*/ 1905 h 5157"/>
                <a:gd name="connsiteX2" fmla="*/ 3810 w 3809"/>
                <a:gd name="connsiteY2" fmla="*/ 1905 h 5157"/>
                <a:gd name="connsiteX3" fmla="*/ 1905 w 3809"/>
                <a:gd name="connsiteY3" fmla="*/ 0 h 5157"/>
                <a:gd name="connsiteX4" fmla="*/ 0 w 3809"/>
                <a:gd name="connsiteY4" fmla="*/ 4763 h 5157"/>
                <a:gd name="connsiteX5" fmla="*/ 3810 w 3809"/>
                <a:gd name="connsiteY5" fmla="*/ 3810 h 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5157">
                  <a:moveTo>
                    <a:pt x="3810" y="3810"/>
                  </a:moveTo>
                  <a:cubicBezTo>
                    <a:pt x="3810" y="3810"/>
                    <a:pt x="2857" y="2858"/>
                    <a:pt x="2857" y="1905"/>
                  </a:cubicBezTo>
                  <a:lnTo>
                    <a:pt x="3810" y="1905"/>
                  </a:lnTo>
                  <a:lnTo>
                    <a:pt x="1905" y="0"/>
                  </a:lnTo>
                  <a:cubicBezTo>
                    <a:pt x="953" y="953"/>
                    <a:pt x="1905" y="3810"/>
                    <a:pt x="0" y="4763"/>
                  </a:cubicBezTo>
                  <a:cubicBezTo>
                    <a:pt x="953" y="5715"/>
                    <a:pt x="2857" y="4763"/>
                    <a:pt x="381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8" name="Freeform: Shape 2357">
              <a:extLst>
                <a:ext uri="{FF2B5EF4-FFF2-40B4-BE49-F238E27FC236}">
                  <a16:creationId xmlns:a16="http://schemas.microsoft.com/office/drawing/2014/main" id="{61EDAC3B-59AE-4550-9652-0F6ED1CA50E9}"/>
                </a:ext>
              </a:extLst>
            </p:cNvPr>
            <p:cNvSpPr/>
            <p:nvPr/>
          </p:nvSpPr>
          <p:spPr>
            <a:xfrm>
              <a:off x="5594659" y="4520278"/>
              <a:ext cx="952" cy="1904"/>
            </a:xfrm>
            <a:custGeom>
              <a:avLst/>
              <a:gdLst>
                <a:gd name="connsiteX0" fmla="*/ 953 w 952"/>
                <a:gd name="connsiteY0" fmla="*/ 953 h 1904"/>
                <a:gd name="connsiteX1" fmla="*/ 0 w 952"/>
                <a:gd name="connsiteY1" fmla="*/ 0 h 1904"/>
                <a:gd name="connsiteX2" fmla="*/ 953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953"/>
                  </a:move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9" name="Freeform: Shape 2358">
              <a:extLst>
                <a:ext uri="{FF2B5EF4-FFF2-40B4-BE49-F238E27FC236}">
                  <a16:creationId xmlns:a16="http://schemas.microsoft.com/office/drawing/2014/main" id="{11BA9C1D-C391-4A2A-BBBF-70063CAA9B9E}"/>
                </a:ext>
              </a:extLst>
            </p:cNvPr>
            <p:cNvSpPr/>
            <p:nvPr/>
          </p:nvSpPr>
          <p:spPr>
            <a:xfrm>
              <a:off x="5578466" y="4559330"/>
              <a:ext cx="9525" cy="2857"/>
            </a:xfrm>
            <a:custGeom>
              <a:avLst/>
              <a:gdLst>
                <a:gd name="connsiteX0" fmla="*/ 0 w 9525"/>
                <a:gd name="connsiteY0" fmla="*/ 2857 h 2857"/>
                <a:gd name="connsiteX1" fmla="*/ 0 w 9525"/>
                <a:gd name="connsiteY1" fmla="*/ 952 h 2857"/>
                <a:gd name="connsiteX2" fmla="*/ 0 w 952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">
                  <a:moveTo>
                    <a:pt x="0" y="2857"/>
                  </a:moveTo>
                  <a:lnTo>
                    <a:pt x="0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0" name="Freeform: Shape 2359">
              <a:extLst>
                <a:ext uri="{FF2B5EF4-FFF2-40B4-BE49-F238E27FC236}">
                  <a16:creationId xmlns:a16="http://schemas.microsoft.com/office/drawing/2014/main" id="{A1F3FA57-41CF-4BDC-A5A0-385C90FAA2E8}"/>
                </a:ext>
              </a:extLst>
            </p:cNvPr>
            <p:cNvSpPr/>
            <p:nvPr/>
          </p:nvSpPr>
          <p:spPr>
            <a:xfrm>
              <a:off x="5557511" y="460981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1" name="Freeform: Shape 2360">
              <a:extLst>
                <a:ext uri="{FF2B5EF4-FFF2-40B4-BE49-F238E27FC236}">
                  <a16:creationId xmlns:a16="http://schemas.microsoft.com/office/drawing/2014/main" id="{2586D111-2D27-466A-8B01-247509C8CE19}"/>
                </a:ext>
              </a:extLst>
            </p:cNvPr>
            <p:cNvSpPr/>
            <p:nvPr/>
          </p:nvSpPr>
          <p:spPr>
            <a:xfrm>
              <a:off x="5557511" y="4608860"/>
              <a:ext cx="952" cy="1905"/>
            </a:xfrm>
            <a:custGeom>
              <a:avLst/>
              <a:gdLst>
                <a:gd name="connsiteX0" fmla="*/ 953 w 952"/>
                <a:gd name="connsiteY0" fmla="*/ 0 h 1905"/>
                <a:gd name="connsiteX1" fmla="*/ 0 w 952"/>
                <a:gd name="connsiteY1" fmla="*/ 953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0"/>
                  </a:moveTo>
                  <a:lnTo>
                    <a:pt x="0" y="953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2" name="Freeform: Shape 2361">
              <a:extLst>
                <a:ext uri="{FF2B5EF4-FFF2-40B4-BE49-F238E27FC236}">
                  <a16:creationId xmlns:a16="http://schemas.microsoft.com/office/drawing/2014/main" id="{7079D6CB-4B3F-4C99-9F29-A882FA8158EE}"/>
                </a:ext>
              </a:extLst>
            </p:cNvPr>
            <p:cNvSpPr/>
            <p:nvPr/>
          </p:nvSpPr>
          <p:spPr>
            <a:xfrm>
              <a:off x="5597516" y="4491703"/>
              <a:ext cx="6667" cy="9525"/>
            </a:xfrm>
            <a:custGeom>
              <a:avLst/>
              <a:gdLst>
                <a:gd name="connsiteX0" fmla="*/ 0 w 6667"/>
                <a:gd name="connsiteY0" fmla="*/ 3810 h 9525"/>
                <a:gd name="connsiteX1" fmla="*/ 953 w 6667"/>
                <a:gd name="connsiteY1" fmla="*/ 7620 h 9525"/>
                <a:gd name="connsiteX2" fmla="*/ 0 w 6667"/>
                <a:gd name="connsiteY2" fmla="*/ 5715 h 9525"/>
                <a:gd name="connsiteX3" fmla="*/ 5715 w 6667"/>
                <a:gd name="connsiteY3" fmla="*/ 9525 h 9525"/>
                <a:gd name="connsiteX4" fmla="*/ 5715 w 6667"/>
                <a:gd name="connsiteY4" fmla="*/ 6667 h 9525"/>
                <a:gd name="connsiteX5" fmla="*/ 6668 w 6667"/>
                <a:gd name="connsiteY5" fmla="*/ 6667 h 9525"/>
                <a:gd name="connsiteX6" fmla="*/ 5715 w 6667"/>
                <a:gd name="connsiteY6" fmla="*/ 3810 h 9525"/>
                <a:gd name="connsiteX7" fmla="*/ 5715 w 6667"/>
                <a:gd name="connsiteY7" fmla="*/ 5715 h 9525"/>
                <a:gd name="connsiteX8" fmla="*/ 3810 w 6667"/>
                <a:gd name="connsiteY8" fmla="*/ 0 h 9525"/>
                <a:gd name="connsiteX9" fmla="*/ 2858 w 6667"/>
                <a:gd name="connsiteY9" fmla="*/ 1905 h 9525"/>
                <a:gd name="connsiteX10" fmla="*/ 3810 w 6667"/>
                <a:gd name="connsiteY10" fmla="*/ 3810 h 9525"/>
                <a:gd name="connsiteX11" fmla="*/ 0 w 6667"/>
                <a:gd name="connsiteY11" fmla="*/ 38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67" h="9525">
                  <a:moveTo>
                    <a:pt x="0" y="3810"/>
                  </a:moveTo>
                  <a:cubicBezTo>
                    <a:pt x="953" y="5715"/>
                    <a:pt x="-952" y="7620"/>
                    <a:pt x="953" y="7620"/>
                  </a:cubicBezTo>
                  <a:lnTo>
                    <a:pt x="0" y="5715"/>
                  </a:lnTo>
                  <a:cubicBezTo>
                    <a:pt x="953" y="10478"/>
                    <a:pt x="3810" y="5715"/>
                    <a:pt x="5715" y="9525"/>
                  </a:cubicBezTo>
                  <a:cubicBezTo>
                    <a:pt x="6668" y="8572"/>
                    <a:pt x="5715" y="8572"/>
                    <a:pt x="5715" y="6667"/>
                  </a:cubicBezTo>
                  <a:lnTo>
                    <a:pt x="6668" y="6667"/>
                  </a:lnTo>
                  <a:cubicBezTo>
                    <a:pt x="5715" y="4763"/>
                    <a:pt x="6668" y="5715"/>
                    <a:pt x="5715" y="3810"/>
                  </a:cubicBezTo>
                  <a:cubicBezTo>
                    <a:pt x="5715" y="4763"/>
                    <a:pt x="5715" y="4763"/>
                    <a:pt x="5715" y="5715"/>
                  </a:cubicBezTo>
                  <a:cubicBezTo>
                    <a:pt x="2858" y="2857"/>
                    <a:pt x="6668" y="1905"/>
                    <a:pt x="3810" y="0"/>
                  </a:cubicBezTo>
                  <a:lnTo>
                    <a:pt x="2858" y="1905"/>
                  </a:lnTo>
                  <a:cubicBezTo>
                    <a:pt x="2858" y="2857"/>
                    <a:pt x="3810" y="1905"/>
                    <a:pt x="3810" y="3810"/>
                  </a:cubicBezTo>
                  <a:cubicBezTo>
                    <a:pt x="2858" y="2857"/>
                    <a:pt x="953" y="6667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3" name="Freeform: Shape 2362">
              <a:extLst>
                <a:ext uri="{FF2B5EF4-FFF2-40B4-BE49-F238E27FC236}">
                  <a16:creationId xmlns:a16="http://schemas.microsoft.com/office/drawing/2014/main" id="{BBBFBE4A-09C8-41CC-92CA-FABC6AD83BEA}"/>
                </a:ext>
              </a:extLst>
            </p:cNvPr>
            <p:cNvSpPr/>
            <p:nvPr/>
          </p:nvSpPr>
          <p:spPr>
            <a:xfrm>
              <a:off x="5554379" y="4614575"/>
              <a:ext cx="549" cy="2857"/>
            </a:xfrm>
            <a:custGeom>
              <a:avLst/>
              <a:gdLst>
                <a:gd name="connsiteX0" fmla="*/ 275 w 549"/>
                <a:gd name="connsiteY0" fmla="*/ 0 h 2857"/>
                <a:gd name="connsiteX1" fmla="*/ 275 w 549"/>
                <a:gd name="connsiteY1" fmla="*/ 2857 h 2857"/>
                <a:gd name="connsiteX2" fmla="*/ 275 w 549"/>
                <a:gd name="connsiteY2" fmla="*/ 0 h 2857"/>
                <a:gd name="connsiteX3" fmla="*/ 275 w 549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9" h="2857">
                  <a:moveTo>
                    <a:pt x="275" y="0"/>
                  </a:moveTo>
                  <a:cubicBezTo>
                    <a:pt x="1227" y="1905"/>
                    <a:pt x="-678" y="1905"/>
                    <a:pt x="275" y="2857"/>
                  </a:cubicBezTo>
                  <a:cubicBezTo>
                    <a:pt x="-678" y="953"/>
                    <a:pt x="1227" y="1905"/>
                    <a:pt x="275" y="0"/>
                  </a:cubicBezTo>
                  <a:lnTo>
                    <a:pt x="27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4" name="Freeform: Shape 2363">
              <a:extLst>
                <a:ext uri="{FF2B5EF4-FFF2-40B4-BE49-F238E27FC236}">
                  <a16:creationId xmlns:a16="http://schemas.microsoft.com/office/drawing/2014/main" id="{21DEC4D6-09F0-49D1-9FBA-97B819B4889B}"/>
                </a:ext>
              </a:extLst>
            </p:cNvPr>
            <p:cNvSpPr/>
            <p:nvPr/>
          </p:nvSpPr>
          <p:spPr>
            <a:xfrm>
              <a:off x="5587991" y="4509800"/>
              <a:ext cx="8572" cy="4762"/>
            </a:xfrm>
            <a:custGeom>
              <a:avLst/>
              <a:gdLst>
                <a:gd name="connsiteX0" fmla="*/ 953 w 8572"/>
                <a:gd name="connsiteY0" fmla="*/ 0 h 4762"/>
                <a:gd name="connsiteX1" fmla="*/ 0 w 8572"/>
                <a:gd name="connsiteY1" fmla="*/ 1905 h 4762"/>
                <a:gd name="connsiteX2" fmla="*/ 2858 w 8572"/>
                <a:gd name="connsiteY2" fmla="*/ 2857 h 4762"/>
                <a:gd name="connsiteX3" fmla="*/ 3810 w 8572"/>
                <a:gd name="connsiteY3" fmla="*/ 4763 h 4762"/>
                <a:gd name="connsiteX4" fmla="*/ 7620 w 8572"/>
                <a:gd name="connsiteY4" fmla="*/ 1905 h 4762"/>
                <a:gd name="connsiteX5" fmla="*/ 8573 w 8572"/>
                <a:gd name="connsiteY5" fmla="*/ 4763 h 4762"/>
                <a:gd name="connsiteX6" fmla="*/ 7620 w 8572"/>
                <a:gd name="connsiteY6" fmla="*/ 1905 h 4762"/>
                <a:gd name="connsiteX7" fmla="*/ 8573 w 8572"/>
                <a:gd name="connsiteY7" fmla="*/ 1905 h 4762"/>
                <a:gd name="connsiteX8" fmla="*/ 953 w 8572"/>
                <a:gd name="connsiteY8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" h="4762">
                  <a:moveTo>
                    <a:pt x="953" y="0"/>
                  </a:moveTo>
                  <a:lnTo>
                    <a:pt x="0" y="1905"/>
                  </a:lnTo>
                  <a:cubicBezTo>
                    <a:pt x="953" y="2857"/>
                    <a:pt x="1905" y="953"/>
                    <a:pt x="2858" y="2857"/>
                  </a:cubicBezTo>
                  <a:lnTo>
                    <a:pt x="3810" y="4763"/>
                  </a:lnTo>
                  <a:cubicBezTo>
                    <a:pt x="4763" y="2857"/>
                    <a:pt x="5715" y="3810"/>
                    <a:pt x="7620" y="1905"/>
                  </a:cubicBezTo>
                  <a:cubicBezTo>
                    <a:pt x="7620" y="3810"/>
                    <a:pt x="8573" y="3810"/>
                    <a:pt x="8573" y="4763"/>
                  </a:cubicBezTo>
                  <a:lnTo>
                    <a:pt x="7620" y="1905"/>
                  </a:lnTo>
                  <a:lnTo>
                    <a:pt x="8573" y="1905"/>
                  </a:lnTo>
                  <a:cubicBezTo>
                    <a:pt x="6668" y="-953"/>
                    <a:pt x="2858" y="381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5" name="Freeform: Shape 2364">
              <a:extLst>
                <a:ext uri="{FF2B5EF4-FFF2-40B4-BE49-F238E27FC236}">
                  <a16:creationId xmlns:a16="http://schemas.microsoft.com/office/drawing/2014/main" id="{075A1A69-76E3-4D8E-8C10-20F837B343F7}"/>
                </a:ext>
              </a:extLst>
            </p:cNvPr>
            <p:cNvSpPr/>
            <p:nvPr/>
          </p:nvSpPr>
          <p:spPr>
            <a:xfrm>
              <a:off x="5587039" y="4532660"/>
              <a:ext cx="952" cy="1905"/>
            </a:xfrm>
            <a:custGeom>
              <a:avLst/>
              <a:gdLst>
                <a:gd name="connsiteX0" fmla="*/ 0 w 952"/>
                <a:gd name="connsiteY0" fmla="*/ 953 h 1905"/>
                <a:gd name="connsiteX1" fmla="*/ 952 w 952"/>
                <a:gd name="connsiteY1" fmla="*/ 1905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953"/>
                  </a:moveTo>
                  <a:lnTo>
                    <a:pt x="952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6" name="Freeform: Shape 2365">
              <a:extLst>
                <a:ext uri="{FF2B5EF4-FFF2-40B4-BE49-F238E27FC236}">
                  <a16:creationId xmlns:a16="http://schemas.microsoft.com/office/drawing/2014/main" id="{03CBCC7B-0692-4661-9448-17F5EC8AF45C}"/>
                </a:ext>
              </a:extLst>
            </p:cNvPr>
            <p:cNvSpPr/>
            <p:nvPr/>
          </p:nvSpPr>
          <p:spPr>
            <a:xfrm>
              <a:off x="5536556" y="4653628"/>
              <a:ext cx="2179" cy="1904"/>
            </a:xfrm>
            <a:custGeom>
              <a:avLst/>
              <a:gdLst>
                <a:gd name="connsiteX0" fmla="*/ 1905 w 2179"/>
                <a:gd name="connsiteY0" fmla="*/ 1905 h 1904"/>
                <a:gd name="connsiteX1" fmla="*/ 1905 w 2179"/>
                <a:gd name="connsiteY1" fmla="*/ 1905 h 1904"/>
                <a:gd name="connsiteX2" fmla="*/ 1905 w 2179"/>
                <a:gd name="connsiteY2" fmla="*/ 0 h 1904"/>
                <a:gd name="connsiteX3" fmla="*/ 0 w 2179"/>
                <a:gd name="connsiteY3" fmla="*/ 0 h 1904"/>
                <a:gd name="connsiteX4" fmla="*/ 1905 w 2179"/>
                <a:gd name="connsiteY4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9" h="1904">
                  <a:moveTo>
                    <a:pt x="1905" y="1905"/>
                  </a:moveTo>
                  <a:lnTo>
                    <a:pt x="1905" y="1905"/>
                  </a:lnTo>
                  <a:cubicBezTo>
                    <a:pt x="953" y="0"/>
                    <a:pt x="2858" y="1905"/>
                    <a:pt x="1905" y="0"/>
                  </a:cubicBez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7" name="Freeform: Shape 2366">
              <a:extLst>
                <a:ext uri="{FF2B5EF4-FFF2-40B4-BE49-F238E27FC236}">
                  <a16:creationId xmlns:a16="http://schemas.microsoft.com/office/drawing/2014/main" id="{38B61842-108B-4961-B8A8-CBD9D56CDE3D}"/>
                </a:ext>
              </a:extLst>
            </p:cNvPr>
            <p:cNvSpPr/>
            <p:nvPr/>
          </p:nvSpPr>
          <p:spPr>
            <a:xfrm>
              <a:off x="5576561" y="4559330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2 h 952"/>
                <a:gd name="connsiteX2" fmla="*/ 0 w 9525"/>
                <a:gd name="connsiteY2" fmla="*/ 0 h 952"/>
                <a:gd name="connsiteX3" fmla="*/ 0 w 9525"/>
                <a:gd name="connsiteY3" fmla="*/ 0 h 952"/>
                <a:gd name="connsiteX4" fmla="*/ 0 w 9525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2"/>
                  </a:lnTo>
                  <a:cubicBezTo>
                    <a:pt x="0" y="952"/>
                    <a:pt x="0" y="952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8" name="Freeform: Shape 2367">
              <a:extLst>
                <a:ext uri="{FF2B5EF4-FFF2-40B4-BE49-F238E27FC236}">
                  <a16:creationId xmlns:a16="http://schemas.microsoft.com/office/drawing/2014/main" id="{CE561738-D821-4E77-B307-FE61149536FA}"/>
                </a:ext>
              </a:extLst>
            </p:cNvPr>
            <p:cNvSpPr/>
            <p:nvPr/>
          </p:nvSpPr>
          <p:spPr>
            <a:xfrm>
              <a:off x="5597516" y="4506943"/>
              <a:ext cx="952" cy="1904"/>
            </a:xfrm>
            <a:custGeom>
              <a:avLst/>
              <a:gdLst>
                <a:gd name="connsiteX0" fmla="*/ 0 w 952"/>
                <a:gd name="connsiteY0" fmla="*/ 1905 h 1904"/>
                <a:gd name="connsiteX1" fmla="*/ 953 w 952"/>
                <a:gd name="connsiteY1" fmla="*/ 0 h 1904"/>
                <a:gd name="connsiteX2" fmla="*/ 0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1905"/>
                  </a:moveTo>
                  <a:lnTo>
                    <a:pt x="953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9" name="Freeform: Shape 2368">
              <a:extLst>
                <a:ext uri="{FF2B5EF4-FFF2-40B4-BE49-F238E27FC236}">
                  <a16:creationId xmlns:a16="http://schemas.microsoft.com/office/drawing/2014/main" id="{DE41168B-D089-45A4-B2DB-A36A60078EE5}"/>
                </a:ext>
              </a:extLst>
            </p:cNvPr>
            <p:cNvSpPr/>
            <p:nvPr/>
          </p:nvSpPr>
          <p:spPr>
            <a:xfrm>
              <a:off x="5534651" y="4655532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0" name="Freeform: Shape 2369">
              <a:extLst>
                <a:ext uri="{FF2B5EF4-FFF2-40B4-BE49-F238E27FC236}">
                  <a16:creationId xmlns:a16="http://schemas.microsoft.com/office/drawing/2014/main" id="{E5757D10-CD0E-4422-AB92-B0ACA2DC4059}"/>
                </a:ext>
              </a:extLst>
            </p:cNvPr>
            <p:cNvSpPr/>
            <p:nvPr/>
          </p:nvSpPr>
          <p:spPr>
            <a:xfrm>
              <a:off x="5535603" y="4652675"/>
              <a:ext cx="952" cy="2857"/>
            </a:xfrm>
            <a:custGeom>
              <a:avLst/>
              <a:gdLst>
                <a:gd name="connsiteX0" fmla="*/ 953 w 952"/>
                <a:gd name="connsiteY0" fmla="*/ 1905 h 2857"/>
                <a:gd name="connsiteX1" fmla="*/ 0 w 952"/>
                <a:gd name="connsiteY1" fmla="*/ 0 h 2857"/>
                <a:gd name="connsiteX2" fmla="*/ 953 w 952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1905"/>
                  </a:moveTo>
                  <a:lnTo>
                    <a:pt x="0" y="0"/>
                  </a:lnTo>
                  <a:lnTo>
                    <a:pt x="953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1" name="Freeform: Shape 2370">
              <a:extLst>
                <a:ext uri="{FF2B5EF4-FFF2-40B4-BE49-F238E27FC236}">
                  <a16:creationId xmlns:a16="http://schemas.microsoft.com/office/drawing/2014/main" id="{B1DA394A-84E9-4C12-8A39-4BD435FDFEB4}"/>
                </a:ext>
              </a:extLst>
            </p:cNvPr>
            <p:cNvSpPr/>
            <p:nvPr/>
          </p:nvSpPr>
          <p:spPr>
            <a:xfrm>
              <a:off x="5548700" y="4621243"/>
              <a:ext cx="1190" cy="1904"/>
            </a:xfrm>
            <a:custGeom>
              <a:avLst/>
              <a:gdLst>
                <a:gd name="connsiteX0" fmla="*/ 1191 w 1190"/>
                <a:gd name="connsiteY0" fmla="*/ 1905 h 1904"/>
                <a:gd name="connsiteX1" fmla="*/ 238 w 1190"/>
                <a:gd name="connsiteY1" fmla="*/ 0 h 1904"/>
                <a:gd name="connsiteX2" fmla="*/ 1191 w 1190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1904">
                  <a:moveTo>
                    <a:pt x="1191" y="1905"/>
                  </a:moveTo>
                  <a:cubicBezTo>
                    <a:pt x="1191" y="952"/>
                    <a:pt x="1191" y="952"/>
                    <a:pt x="238" y="0"/>
                  </a:cubicBezTo>
                  <a:cubicBezTo>
                    <a:pt x="238" y="1905"/>
                    <a:pt x="-714" y="1905"/>
                    <a:pt x="119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2" name="Freeform: Shape 2371">
              <a:extLst>
                <a:ext uri="{FF2B5EF4-FFF2-40B4-BE49-F238E27FC236}">
                  <a16:creationId xmlns:a16="http://schemas.microsoft.com/office/drawing/2014/main" id="{BF13C5AD-2B21-4F76-941D-CE34096BA4B5}"/>
                </a:ext>
              </a:extLst>
            </p:cNvPr>
            <p:cNvSpPr/>
            <p:nvPr/>
          </p:nvSpPr>
          <p:spPr>
            <a:xfrm>
              <a:off x="5618471" y="4443839"/>
              <a:ext cx="3809" cy="2253"/>
            </a:xfrm>
            <a:custGeom>
              <a:avLst/>
              <a:gdLst>
                <a:gd name="connsiteX0" fmla="*/ 0 w 3809"/>
                <a:gd name="connsiteY0" fmla="*/ 1191 h 2253"/>
                <a:gd name="connsiteX1" fmla="*/ 3810 w 3809"/>
                <a:gd name="connsiteY1" fmla="*/ 238 h 2253"/>
                <a:gd name="connsiteX2" fmla="*/ 0 w 3809"/>
                <a:gd name="connsiteY2" fmla="*/ 1191 h 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2253">
                  <a:moveTo>
                    <a:pt x="0" y="1191"/>
                  </a:moveTo>
                  <a:cubicBezTo>
                    <a:pt x="953" y="4048"/>
                    <a:pt x="1905" y="238"/>
                    <a:pt x="3810" y="238"/>
                  </a:cubicBezTo>
                  <a:cubicBezTo>
                    <a:pt x="2857" y="238"/>
                    <a:pt x="953" y="-714"/>
                    <a:pt x="0" y="1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3" name="Freeform: Shape 2372">
              <a:extLst>
                <a:ext uri="{FF2B5EF4-FFF2-40B4-BE49-F238E27FC236}">
                  <a16:creationId xmlns:a16="http://schemas.microsoft.com/office/drawing/2014/main" id="{4A783DA0-030E-4B21-8208-280847BDAC1E}"/>
                </a:ext>
              </a:extLst>
            </p:cNvPr>
            <p:cNvSpPr/>
            <p:nvPr/>
          </p:nvSpPr>
          <p:spPr>
            <a:xfrm>
              <a:off x="5573703" y="4553463"/>
              <a:ext cx="2857" cy="2057"/>
            </a:xfrm>
            <a:custGeom>
              <a:avLst/>
              <a:gdLst>
                <a:gd name="connsiteX0" fmla="*/ 0 w 2857"/>
                <a:gd name="connsiteY0" fmla="*/ 152 h 2057"/>
                <a:gd name="connsiteX1" fmla="*/ 2858 w 2857"/>
                <a:gd name="connsiteY1" fmla="*/ 2057 h 2057"/>
                <a:gd name="connsiteX2" fmla="*/ 0 w 2857"/>
                <a:gd name="connsiteY2" fmla="*/ 152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057">
                  <a:moveTo>
                    <a:pt x="0" y="152"/>
                  </a:moveTo>
                  <a:cubicBezTo>
                    <a:pt x="1905" y="1105"/>
                    <a:pt x="1905" y="2057"/>
                    <a:pt x="2858" y="2057"/>
                  </a:cubicBezTo>
                  <a:cubicBezTo>
                    <a:pt x="2858" y="-800"/>
                    <a:pt x="953" y="152"/>
                    <a:pt x="0" y="1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4" name="Freeform: Shape 2373">
              <a:extLst>
                <a:ext uri="{FF2B5EF4-FFF2-40B4-BE49-F238E27FC236}">
                  <a16:creationId xmlns:a16="http://schemas.microsoft.com/office/drawing/2014/main" id="{2E90B013-57C0-4DF9-A459-2DC26E8DABF6}"/>
                </a:ext>
              </a:extLst>
            </p:cNvPr>
            <p:cNvSpPr/>
            <p:nvPr/>
          </p:nvSpPr>
          <p:spPr>
            <a:xfrm>
              <a:off x="5581324" y="4521230"/>
              <a:ext cx="5715" cy="7619"/>
            </a:xfrm>
            <a:custGeom>
              <a:avLst/>
              <a:gdLst>
                <a:gd name="connsiteX0" fmla="*/ 953 w 5715"/>
                <a:gd name="connsiteY0" fmla="*/ 0 h 7619"/>
                <a:gd name="connsiteX1" fmla="*/ 0 w 5715"/>
                <a:gd name="connsiteY1" fmla="*/ 952 h 7619"/>
                <a:gd name="connsiteX2" fmla="*/ 953 w 5715"/>
                <a:gd name="connsiteY2" fmla="*/ 3810 h 7619"/>
                <a:gd name="connsiteX3" fmla="*/ 0 w 5715"/>
                <a:gd name="connsiteY3" fmla="*/ 2857 h 7619"/>
                <a:gd name="connsiteX4" fmla="*/ 4763 w 5715"/>
                <a:gd name="connsiteY4" fmla="*/ 7620 h 7619"/>
                <a:gd name="connsiteX5" fmla="*/ 5715 w 5715"/>
                <a:gd name="connsiteY5" fmla="*/ 5715 h 7619"/>
                <a:gd name="connsiteX6" fmla="*/ 953 w 5715"/>
                <a:gd name="connsiteY6" fmla="*/ 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" h="7619">
                  <a:moveTo>
                    <a:pt x="953" y="0"/>
                  </a:moveTo>
                  <a:lnTo>
                    <a:pt x="0" y="952"/>
                  </a:lnTo>
                  <a:cubicBezTo>
                    <a:pt x="953" y="0"/>
                    <a:pt x="953" y="2857"/>
                    <a:pt x="953" y="3810"/>
                  </a:cubicBezTo>
                  <a:cubicBezTo>
                    <a:pt x="953" y="3810"/>
                    <a:pt x="0" y="2857"/>
                    <a:pt x="0" y="2857"/>
                  </a:cubicBezTo>
                  <a:cubicBezTo>
                    <a:pt x="0" y="5715"/>
                    <a:pt x="3810" y="4763"/>
                    <a:pt x="4763" y="7620"/>
                  </a:cubicBezTo>
                  <a:cubicBezTo>
                    <a:pt x="4763" y="6667"/>
                    <a:pt x="4763" y="5715"/>
                    <a:pt x="5715" y="5715"/>
                  </a:cubicBezTo>
                  <a:cubicBezTo>
                    <a:pt x="4763" y="1905"/>
                    <a:pt x="1905" y="381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5" name="Freeform: Shape 2374">
              <a:extLst>
                <a:ext uri="{FF2B5EF4-FFF2-40B4-BE49-F238E27FC236}">
                  <a16:creationId xmlns:a16="http://schemas.microsoft.com/office/drawing/2014/main" id="{3EE2C04B-294C-492C-B54D-C2E01C9A702D}"/>
                </a:ext>
              </a:extLst>
            </p:cNvPr>
            <p:cNvSpPr/>
            <p:nvPr/>
          </p:nvSpPr>
          <p:spPr>
            <a:xfrm>
              <a:off x="5528936" y="4659343"/>
              <a:ext cx="9525" cy="1904"/>
            </a:xfrm>
            <a:custGeom>
              <a:avLst/>
              <a:gdLst>
                <a:gd name="connsiteX0" fmla="*/ 0 w 9525"/>
                <a:gd name="connsiteY0" fmla="*/ 0 h 1904"/>
                <a:gd name="connsiteX1" fmla="*/ 0 w 9525"/>
                <a:gd name="connsiteY1" fmla="*/ 0 h 1904"/>
                <a:gd name="connsiteX2" fmla="*/ 0 w 952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6" name="Freeform: Shape 2375">
              <a:extLst>
                <a:ext uri="{FF2B5EF4-FFF2-40B4-BE49-F238E27FC236}">
                  <a16:creationId xmlns:a16="http://schemas.microsoft.com/office/drawing/2014/main" id="{8C1E0DA8-8144-4981-A6B4-1C64DC6D679F}"/>
                </a:ext>
              </a:extLst>
            </p:cNvPr>
            <p:cNvSpPr/>
            <p:nvPr/>
          </p:nvSpPr>
          <p:spPr>
            <a:xfrm>
              <a:off x="5626091" y="4418360"/>
              <a:ext cx="952" cy="1905"/>
            </a:xfrm>
            <a:custGeom>
              <a:avLst/>
              <a:gdLst>
                <a:gd name="connsiteX0" fmla="*/ 953 w 952"/>
                <a:gd name="connsiteY0" fmla="*/ 0 h 1905"/>
                <a:gd name="connsiteX1" fmla="*/ 0 w 952"/>
                <a:gd name="connsiteY1" fmla="*/ 0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0"/>
                  </a:move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7" name="Freeform: Shape 2376">
              <a:extLst>
                <a:ext uri="{FF2B5EF4-FFF2-40B4-BE49-F238E27FC236}">
                  <a16:creationId xmlns:a16="http://schemas.microsoft.com/office/drawing/2014/main" id="{3C8D2BA3-231F-41D6-AACA-1D7FF2A05C61}"/>
                </a:ext>
              </a:extLst>
            </p:cNvPr>
            <p:cNvSpPr/>
            <p:nvPr/>
          </p:nvSpPr>
          <p:spPr>
            <a:xfrm>
              <a:off x="5500361" y="4691728"/>
              <a:ext cx="10477" cy="12382"/>
            </a:xfrm>
            <a:custGeom>
              <a:avLst/>
              <a:gdLst>
                <a:gd name="connsiteX0" fmla="*/ 1905 w 10477"/>
                <a:gd name="connsiteY0" fmla="*/ 3810 h 12382"/>
                <a:gd name="connsiteX1" fmla="*/ 1905 w 10477"/>
                <a:gd name="connsiteY1" fmla="*/ 5715 h 12382"/>
                <a:gd name="connsiteX2" fmla="*/ 8572 w 10477"/>
                <a:gd name="connsiteY2" fmla="*/ 12382 h 12382"/>
                <a:gd name="connsiteX3" fmla="*/ 8572 w 10477"/>
                <a:gd name="connsiteY3" fmla="*/ 9525 h 12382"/>
                <a:gd name="connsiteX4" fmla="*/ 10477 w 10477"/>
                <a:gd name="connsiteY4" fmla="*/ 11430 h 12382"/>
                <a:gd name="connsiteX5" fmla="*/ 10477 w 10477"/>
                <a:gd name="connsiteY5" fmla="*/ 8572 h 12382"/>
                <a:gd name="connsiteX6" fmla="*/ 8572 w 10477"/>
                <a:gd name="connsiteY6" fmla="*/ 9525 h 12382"/>
                <a:gd name="connsiteX7" fmla="*/ 952 w 10477"/>
                <a:gd name="connsiteY7" fmla="*/ 0 h 12382"/>
                <a:gd name="connsiteX8" fmla="*/ 0 w 10477"/>
                <a:gd name="connsiteY8" fmla="*/ 0 h 12382"/>
                <a:gd name="connsiteX9" fmla="*/ 0 w 10477"/>
                <a:gd name="connsiteY9" fmla="*/ 2857 h 12382"/>
                <a:gd name="connsiteX10" fmla="*/ 1905 w 10477"/>
                <a:gd name="connsiteY10" fmla="*/ 3810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" h="12382">
                  <a:moveTo>
                    <a:pt x="1905" y="3810"/>
                  </a:moveTo>
                  <a:lnTo>
                    <a:pt x="1905" y="5715"/>
                  </a:lnTo>
                  <a:cubicBezTo>
                    <a:pt x="4763" y="7620"/>
                    <a:pt x="7620" y="12382"/>
                    <a:pt x="8572" y="12382"/>
                  </a:cubicBezTo>
                  <a:cubicBezTo>
                    <a:pt x="8572" y="11430"/>
                    <a:pt x="8572" y="10478"/>
                    <a:pt x="8572" y="9525"/>
                  </a:cubicBezTo>
                  <a:lnTo>
                    <a:pt x="10477" y="11430"/>
                  </a:lnTo>
                  <a:lnTo>
                    <a:pt x="10477" y="8572"/>
                  </a:lnTo>
                  <a:lnTo>
                    <a:pt x="8572" y="9525"/>
                  </a:lnTo>
                  <a:cubicBezTo>
                    <a:pt x="7620" y="2857"/>
                    <a:pt x="4763" y="3810"/>
                    <a:pt x="952" y="0"/>
                  </a:cubicBezTo>
                  <a:cubicBezTo>
                    <a:pt x="952" y="1905"/>
                    <a:pt x="0" y="953"/>
                    <a:pt x="0" y="0"/>
                  </a:cubicBezTo>
                  <a:lnTo>
                    <a:pt x="0" y="2857"/>
                  </a:lnTo>
                  <a:cubicBezTo>
                    <a:pt x="0" y="1905"/>
                    <a:pt x="952" y="3810"/>
                    <a:pt x="19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8" name="Freeform: Shape 2377">
              <a:extLst>
                <a:ext uri="{FF2B5EF4-FFF2-40B4-BE49-F238E27FC236}">
                  <a16:creationId xmlns:a16="http://schemas.microsoft.com/office/drawing/2014/main" id="{8AEEE9E7-8C8D-4CD4-9046-9AA87200577B}"/>
                </a:ext>
              </a:extLst>
            </p:cNvPr>
            <p:cNvSpPr/>
            <p:nvPr/>
          </p:nvSpPr>
          <p:spPr>
            <a:xfrm>
              <a:off x="5597516" y="4483710"/>
              <a:ext cx="2857" cy="7040"/>
            </a:xfrm>
            <a:custGeom>
              <a:avLst/>
              <a:gdLst>
                <a:gd name="connsiteX0" fmla="*/ 0 w 2857"/>
                <a:gd name="connsiteY0" fmla="*/ 2278 h 7040"/>
                <a:gd name="connsiteX1" fmla="*/ 953 w 2857"/>
                <a:gd name="connsiteY1" fmla="*/ 7040 h 7040"/>
                <a:gd name="connsiteX2" fmla="*/ 953 w 2857"/>
                <a:gd name="connsiteY2" fmla="*/ 4183 h 7040"/>
                <a:gd name="connsiteX3" fmla="*/ 2858 w 2857"/>
                <a:gd name="connsiteY3" fmla="*/ 1325 h 7040"/>
                <a:gd name="connsiteX4" fmla="*/ 0 w 2857"/>
                <a:gd name="connsiteY4" fmla="*/ 2278 h 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7040">
                  <a:moveTo>
                    <a:pt x="0" y="2278"/>
                  </a:moveTo>
                  <a:cubicBezTo>
                    <a:pt x="953" y="7040"/>
                    <a:pt x="0" y="2278"/>
                    <a:pt x="953" y="7040"/>
                  </a:cubicBezTo>
                  <a:cubicBezTo>
                    <a:pt x="1905" y="6088"/>
                    <a:pt x="953" y="5135"/>
                    <a:pt x="953" y="4183"/>
                  </a:cubicBezTo>
                  <a:cubicBezTo>
                    <a:pt x="953" y="1325"/>
                    <a:pt x="2858" y="2278"/>
                    <a:pt x="2858" y="1325"/>
                  </a:cubicBezTo>
                  <a:cubicBezTo>
                    <a:pt x="953" y="-2485"/>
                    <a:pt x="953" y="3230"/>
                    <a:pt x="0" y="22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9" name="Freeform: Shape 2378">
              <a:extLst>
                <a:ext uri="{FF2B5EF4-FFF2-40B4-BE49-F238E27FC236}">
                  <a16:creationId xmlns:a16="http://schemas.microsoft.com/office/drawing/2014/main" id="{4DD138FA-A349-4E61-AFB8-0BA3C4CDFD6D}"/>
                </a:ext>
              </a:extLst>
            </p:cNvPr>
            <p:cNvSpPr/>
            <p:nvPr/>
          </p:nvSpPr>
          <p:spPr>
            <a:xfrm>
              <a:off x="5557511" y="4576612"/>
              <a:ext cx="3809" cy="2719"/>
            </a:xfrm>
            <a:custGeom>
              <a:avLst/>
              <a:gdLst>
                <a:gd name="connsiteX0" fmla="*/ 3810 w 3809"/>
                <a:gd name="connsiteY0" fmla="*/ 1768 h 2719"/>
                <a:gd name="connsiteX1" fmla="*/ 0 w 3809"/>
                <a:gd name="connsiteY1" fmla="*/ 815 h 2719"/>
                <a:gd name="connsiteX2" fmla="*/ 1905 w 3809"/>
                <a:gd name="connsiteY2" fmla="*/ 2720 h 2719"/>
                <a:gd name="connsiteX3" fmla="*/ 3810 w 3809"/>
                <a:gd name="connsiteY3" fmla="*/ 1768 h 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2719">
                  <a:moveTo>
                    <a:pt x="3810" y="1768"/>
                  </a:moveTo>
                  <a:cubicBezTo>
                    <a:pt x="2857" y="815"/>
                    <a:pt x="953" y="-1090"/>
                    <a:pt x="0" y="815"/>
                  </a:cubicBezTo>
                  <a:lnTo>
                    <a:pt x="1905" y="2720"/>
                  </a:lnTo>
                  <a:cubicBezTo>
                    <a:pt x="953" y="-137"/>
                    <a:pt x="3810" y="1768"/>
                    <a:pt x="3810" y="1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0" name="Freeform: Shape 2379">
              <a:extLst>
                <a:ext uri="{FF2B5EF4-FFF2-40B4-BE49-F238E27FC236}">
                  <a16:creationId xmlns:a16="http://schemas.microsoft.com/office/drawing/2014/main" id="{8AB6FA2E-2199-4482-B45A-76DA808CA8B0}"/>
                </a:ext>
              </a:extLst>
            </p:cNvPr>
            <p:cNvSpPr/>
            <p:nvPr/>
          </p:nvSpPr>
          <p:spPr>
            <a:xfrm>
              <a:off x="5594659" y="4490355"/>
              <a:ext cx="952" cy="1347"/>
            </a:xfrm>
            <a:custGeom>
              <a:avLst/>
              <a:gdLst>
                <a:gd name="connsiteX0" fmla="*/ 953 w 952"/>
                <a:gd name="connsiteY0" fmla="*/ 1347 h 1347"/>
                <a:gd name="connsiteX1" fmla="*/ 0 w 952"/>
                <a:gd name="connsiteY1" fmla="*/ 395 h 1347"/>
                <a:gd name="connsiteX2" fmla="*/ 953 w 952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347">
                  <a:moveTo>
                    <a:pt x="953" y="1347"/>
                  </a:moveTo>
                  <a:cubicBezTo>
                    <a:pt x="953" y="395"/>
                    <a:pt x="953" y="-558"/>
                    <a:pt x="0" y="395"/>
                  </a:cubicBezTo>
                  <a:cubicBezTo>
                    <a:pt x="0" y="1347"/>
                    <a:pt x="953" y="1347"/>
                    <a:pt x="953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1" name="Freeform: Shape 2380">
              <a:extLst>
                <a:ext uri="{FF2B5EF4-FFF2-40B4-BE49-F238E27FC236}">
                  <a16:creationId xmlns:a16="http://schemas.microsoft.com/office/drawing/2014/main" id="{190F090F-4750-4296-B5D6-83EA5DCE9A04}"/>
                </a:ext>
              </a:extLst>
            </p:cNvPr>
            <p:cNvSpPr/>
            <p:nvPr/>
          </p:nvSpPr>
          <p:spPr>
            <a:xfrm>
              <a:off x="5563226" y="4476463"/>
              <a:ext cx="28575" cy="20955"/>
            </a:xfrm>
            <a:custGeom>
              <a:avLst/>
              <a:gdLst>
                <a:gd name="connsiteX0" fmla="*/ 3810 w 28575"/>
                <a:gd name="connsiteY0" fmla="*/ 953 h 20955"/>
                <a:gd name="connsiteX1" fmla="*/ 3810 w 28575"/>
                <a:gd name="connsiteY1" fmla="*/ 0 h 20955"/>
                <a:gd name="connsiteX2" fmla="*/ 1905 w 28575"/>
                <a:gd name="connsiteY2" fmla="*/ 0 h 20955"/>
                <a:gd name="connsiteX3" fmla="*/ 1905 w 28575"/>
                <a:gd name="connsiteY3" fmla="*/ 953 h 20955"/>
                <a:gd name="connsiteX4" fmla="*/ 0 w 28575"/>
                <a:gd name="connsiteY4" fmla="*/ 2857 h 20955"/>
                <a:gd name="connsiteX5" fmla="*/ 2857 w 28575"/>
                <a:gd name="connsiteY5" fmla="*/ 4763 h 20955"/>
                <a:gd name="connsiteX6" fmla="*/ 1905 w 28575"/>
                <a:gd name="connsiteY6" fmla="*/ 5715 h 20955"/>
                <a:gd name="connsiteX7" fmla="*/ 2857 w 28575"/>
                <a:gd name="connsiteY7" fmla="*/ 6668 h 20955"/>
                <a:gd name="connsiteX8" fmla="*/ 2857 w 28575"/>
                <a:gd name="connsiteY8" fmla="*/ 7620 h 20955"/>
                <a:gd name="connsiteX9" fmla="*/ 3810 w 28575"/>
                <a:gd name="connsiteY9" fmla="*/ 9525 h 20955"/>
                <a:gd name="connsiteX10" fmla="*/ 3810 w 28575"/>
                <a:gd name="connsiteY10" fmla="*/ 8572 h 20955"/>
                <a:gd name="connsiteX11" fmla="*/ 6667 w 28575"/>
                <a:gd name="connsiteY11" fmla="*/ 15240 h 20955"/>
                <a:gd name="connsiteX12" fmla="*/ 6667 w 28575"/>
                <a:gd name="connsiteY12" fmla="*/ 14288 h 20955"/>
                <a:gd name="connsiteX13" fmla="*/ 5715 w 28575"/>
                <a:gd name="connsiteY13" fmla="*/ 13335 h 20955"/>
                <a:gd name="connsiteX14" fmla="*/ 7620 w 28575"/>
                <a:gd name="connsiteY14" fmla="*/ 13335 h 20955"/>
                <a:gd name="connsiteX15" fmla="*/ 7620 w 28575"/>
                <a:gd name="connsiteY15" fmla="*/ 16193 h 20955"/>
                <a:gd name="connsiteX16" fmla="*/ 15240 w 28575"/>
                <a:gd name="connsiteY16" fmla="*/ 11430 h 20955"/>
                <a:gd name="connsiteX17" fmla="*/ 17145 w 28575"/>
                <a:gd name="connsiteY17" fmla="*/ 17145 h 20955"/>
                <a:gd name="connsiteX18" fmla="*/ 16192 w 28575"/>
                <a:gd name="connsiteY18" fmla="*/ 20003 h 20955"/>
                <a:gd name="connsiteX19" fmla="*/ 18097 w 28575"/>
                <a:gd name="connsiteY19" fmla="*/ 20955 h 20955"/>
                <a:gd name="connsiteX20" fmla="*/ 18097 w 28575"/>
                <a:gd name="connsiteY20" fmla="*/ 19050 h 20955"/>
                <a:gd name="connsiteX21" fmla="*/ 20002 w 28575"/>
                <a:gd name="connsiteY21" fmla="*/ 20003 h 20955"/>
                <a:gd name="connsiteX22" fmla="*/ 20955 w 28575"/>
                <a:gd name="connsiteY22" fmla="*/ 17145 h 20955"/>
                <a:gd name="connsiteX23" fmla="*/ 26670 w 28575"/>
                <a:gd name="connsiteY23" fmla="*/ 20003 h 20955"/>
                <a:gd name="connsiteX24" fmla="*/ 28575 w 28575"/>
                <a:gd name="connsiteY24" fmla="*/ 16193 h 20955"/>
                <a:gd name="connsiteX25" fmla="*/ 26670 w 28575"/>
                <a:gd name="connsiteY25" fmla="*/ 15240 h 20955"/>
                <a:gd name="connsiteX26" fmla="*/ 27622 w 28575"/>
                <a:gd name="connsiteY26" fmla="*/ 13335 h 20955"/>
                <a:gd name="connsiteX27" fmla="*/ 26670 w 28575"/>
                <a:gd name="connsiteY27" fmla="*/ 12382 h 20955"/>
                <a:gd name="connsiteX28" fmla="*/ 25717 w 28575"/>
                <a:gd name="connsiteY28" fmla="*/ 14288 h 20955"/>
                <a:gd name="connsiteX29" fmla="*/ 21907 w 28575"/>
                <a:gd name="connsiteY29" fmla="*/ 9525 h 20955"/>
                <a:gd name="connsiteX30" fmla="*/ 20002 w 28575"/>
                <a:gd name="connsiteY30" fmla="*/ 11430 h 20955"/>
                <a:gd name="connsiteX31" fmla="*/ 20955 w 28575"/>
                <a:gd name="connsiteY31" fmla="*/ 9525 h 20955"/>
                <a:gd name="connsiteX32" fmla="*/ 18097 w 28575"/>
                <a:gd name="connsiteY32" fmla="*/ 10478 h 20955"/>
                <a:gd name="connsiteX33" fmla="*/ 16192 w 28575"/>
                <a:gd name="connsiteY33" fmla="*/ 5715 h 20955"/>
                <a:gd name="connsiteX34" fmla="*/ 16192 w 28575"/>
                <a:gd name="connsiteY34" fmla="*/ 8572 h 20955"/>
                <a:gd name="connsiteX35" fmla="*/ 13335 w 28575"/>
                <a:gd name="connsiteY35" fmla="*/ 3810 h 20955"/>
                <a:gd name="connsiteX36" fmla="*/ 10477 w 28575"/>
                <a:gd name="connsiteY36" fmla="*/ 7620 h 20955"/>
                <a:gd name="connsiteX37" fmla="*/ 11430 w 28575"/>
                <a:gd name="connsiteY37" fmla="*/ 8572 h 20955"/>
                <a:gd name="connsiteX38" fmla="*/ 4763 w 28575"/>
                <a:gd name="connsiteY38" fmla="*/ 4763 h 20955"/>
                <a:gd name="connsiteX39" fmla="*/ 5715 w 28575"/>
                <a:gd name="connsiteY39" fmla="*/ 4763 h 20955"/>
                <a:gd name="connsiteX40" fmla="*/ 3810 w 28575"/>
                <a:gd name="connsiteY40" fmla="*/ 953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75" h="20955">
                  <a:moveTo>
                    <a:pt x="3810" y="953"/>
                  </a:moveTo>
                  <a:cubicBezTo>
                    <a:pt x="3810" y="-953"/>
                    <a:pt x="4763" y="1905"/>
                    <a:pt x="3810" y="0"/>
                  </a:cubicBezTo>
                  <a:lnTo>
                    <a:pt x="1905" y="0"/>
                  </a:lnTo>
                  <a:lnTo>
                    <a:pt x="1905" y="953"/>
                  </a:lnTo>
                  <a:lnTo>
                    <a:pt x="0" y="2857"/>
                  </a:lnTo>
                  <a:cubicBezTo>
                    <a:pt x="952" y="5715"/>
                    <a:pt x="1905" y="1905"/>
                    <a:pt x="2857" y="4763"/>
                  </a:cubicBezTo>
                  <a:lnTo>
                    <a:pt x="1905" y="5715"/>
                  </a:lnTo>
                  <a:cubicBezTo>
                    <a:pt x="1905" y="5715"/>
                    <a:pt x="2857" y="4763"/>
                    <a:pt x="2857" y="6668"/>
                  </a:cubicBezTo>
                  <a:lnTo>
                    <a:pt x="2857" y="7620"/>
                  </a:lnTo>
                  <a:lnTo>
                    <a:pt x="3810" y="9525"/>
                  </a:lnTo>
                  <a:lnTo>
                    <a:pt x="3810" y="8572"/>
                  </a:lnTo>
                  <a:cubicBezTo>
                    <a:pt x="5715" y="9525"/>
                    <a:pt x="3810" y="14288"/>
                    <a:pt x="6667" y="15240"/>
                  </a:cubicBezTo>
                  <a:lnTo>
                    <a:pt x="6667" y="14288"/>
                  </a:lnTo>
                  <a:cubicBezTo>
                    <a:pt x="5715" y="14288"/>
                    <a:pt x="5715" y="14288"/>
                    <a:pt x="5715" y="13335"/>
                  </a:cubicBezTo>
                  <a:cubicBezTo>
                    <a:pt x="5715" y="12382"/>
                    <a:pt x="6667" y="13335"/>
                    <a:pt x="7620" y="13335"/>
                  </a:cubicBezTo>
                  <a:lnTo>
                    <a:pt x="7620" y="16193"/>
                  </a:lnTo>
                  <a:cubicBezTo>
                    <a:pt x="9525" y="13335"/>
                    <a:pt x="12382" y="14288"/>
                    <a:pt x="15240" y="11430"/>
                  </a:cubicBezTo>
                  <a:cubicBezTo>
                    <a:pt x="16192" y="14288"/>
                    <a:pt x="18097" y="16193"/>
                    <a:pt x="17145" y="17145"/>
                  </a:cubicBezTo>
                  <a:cubicBezTo>
                    <a:pt x="17145" y="18097"/>
                    <a:pt x="15240" y="20003"/>
                    <a:pt x="16192" y="20003"/>
                  </a:cubicBezTo>
                  <a:lnTo>
                    <a:pt x="18097" y="20955"/>
                  </a:lnTo>
                  <a:lnTo>
                    <a:pt x="18097" y="19050"/>
                  </a:lnTo>
                  <a:cubicBezTo>
                    <a:pt x="19050" y="20003"/>
                    <a:pt x="20002" y="21907"/>
                    <a:pt x="20002" y="20003"/>
                  </a:cubicBezTo>
                  <a:cubicBezTo>
                    <a:pt x="20002" y="18097"/>
                    <a:pt x="20002" y="17145"/>
                    <a:pt x="20955" y="17145"/>
                  </a:cubicBezTo>
                  <a:cubicBezTo>
                    <a:pt x="22860" y="16193"/>
                    <a:pt x="24765" y="20003"/>
                    <a:pt x="26670" y="20003"/>
                  </a:cubicBezTo>
                  <a:cubicBezTo>
                    <a:pt x="27622" y="18097"/>
                    <a:pt x="28575" y="19050"/>
                    <a:pt x="28575" y="16193"/>
                  </a:cubicBezTo>
                  <a:cubicBezTo>
                    <a:pt x="26670" y="14288"/>
                    <a:pt x="27622" y="18097"/>
                    <a:pt x="26670" y="15240"/>
                  </a:cubicBezTo>
                  <a:lnTo>
                    <a:pt x="27622" y="13335"/>
                  </a:lnTo>
                  <a:cubicBezTo>
                    <a:pt x="26670" y="13335"/>
                    <a:pt x="26670" y="13335"/>
                    <a:pt x="26670" y="12382"/>
                  </a:cubicBezTo>
                  <a:cubicBezTo>
                    <a:pt x="26670" y="13335"/>
                    <a:pt x="26670" y="15240"/>
                    <a:pt x="25717" y="14288"/>
                  </a:cubicBezTo>
                  <a:cubicBezTo>
                    <a:pt x="25717" y="11430"/>
                    <a:pt x="22860" y="13335"/>
                    <a:pt x="21907" y="9525"/>
                  </a:cubicBezTo>
                  <a:cubicBezTo>
                    <a:pt x="22860" y="11430"/>
                    <a:pt x="20955" y="11430"/>
                    <a:pt x="20002" y="11430"/>
                  </a:cubicBezTo>
                  <a:cubicBezTo>
                    <a:pt x="19050" y="9525"/>
                    <a:pt x="20002" y="10478"/>
                    <a:pt x="20955" y="9525"/>
                  </a:cubicBezTo>
                  <a:cubicBezTo>
                    <a:pt x="20002" y="8572"/>
                    <a:pt x="20002" y="8572"/>
                    <a:pt x="18097" y="10478"/>
                  </a:cubicBezTo>
                  <a:cubicBezTo>
                    <a:pt x="18097" y="7620"/>
                    <a:pt x="18097" y="7620"/>
                    <a:pt x="16192" y="5715"/>
                  </a:cubicBezTo>
                  <a:lnTo>
                    <a:pt x="16192" y="8572"/>
                  </a:lnTo>
                  <a:cubicBezTo>
                    <a:pt x="14288" y="7620"/>
                    <a:pt x="14288" y="3810"/>
                    <a:pt x="13335" y="3810"/>
                  </a:cubicBezTo>
                  <a:cubicBezTo>
                    <a:pt x="12382" y="4763"/>
                    <a:pt x="10477" y="5715"/>
                    <a:pt x="10477" y="7620"/>
                  </a:cubicBezTo>
                  <a:cubicBezTo>
                    <a:pt x="11430" y="7620"/>
                    <a:pt x="11430" y="8572"/>
                    <a:pt x="11430" y="8572"/>
                  </a:cubicBezTo>
                  <a:cubicBezTo>
                    <a:pt x="9525" y="9525"/>
                    <a:pt x="6667" y="5715"/>
                    <a:pt x="4763" y="4763"/>
                  </a:cubicBezTo>
                  <a:lnTo>
                    <a:pt x="5715" y="4763"/>
                  </a:lnTo>
                  <a:cubicBezTo>
                    <a:pt x="6667" y="1905"/>
                    <a:pt x="4763" y="2857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2" name="Freeform: Shape 2381">
              <a:extLst>
                <a:ext uri="{FF2B5EF4-FFF2-40B4-BE49-F238E27FC236}">
                  <a16:creationId xmlns:a16="http://schemas.microsoft.com/office/drawing/2014/main" id="{F14CBC92-4BEA-4340-B2B0-34FF4447FB1B}"/>
                </a:ext>
              </a:extLst>
            </p:cNvPr>
            <p:cNvSpPr/>
            <p:nvPr/>
          </p:nvSpPr>
          <p:spPr>
            <a:xfrm>
              <a:off x="5593706" y="4487893"/>
              <a:ext cx="952" cy="2857"/>
            </a:xfrm>
            <a:custGeom>
              <a:avLst/>
              <a:gdLst>
                <a:gd name="connsiteX0" fmla="*/ 953 w 952"/>
                <a:gd name="connsiteY0" fmla="*/ 2857 h 2857"/>
                <a:gd name="connsiteX1" fmla="*/ 953 w 952"/>
                <a:gd name="connsiteY1" fmla="*/ 952 h 2857"/>
                <a:gd name="connsiteX2" fmla="*/ 0 w 952"/>
                <a:gd name="connsiteY2" fmla="*/ 0 h 2857"/>
                <a:gd name="connsiteX3" fmla="*/ 953 w 952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953" y="2857"/>
                  </a:moveTo>
                  <a:cubicBezTo>
                    <a:pt x="953" y="1905"/>
                    <a:pt x="953" y="1905"/>
                    <a:pt x="953" y="952"/>
                  </a:cubicBezTo>
                  <a:lnTo>
                    <a:pt x="0" y="0"/>
                  </a:lnTo>
                  <a:lnTo>
                    <a:pt x="953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3" name="Freeform: Shape 2382">
              <a:extLst>
                <a:ext uri="{FF2B5EF4-FFF2-40B4-BE49-F238E27FC236}">
                  <a16:creationId xmlns:a16="http://schemas.microsoft.com/office/drawing/2014/main" id="{0741918A-2FA6-418A-B3FB-1BEABB132C76}"/>
                </a:ext>
              </a:extLst>
            </p:cNvPr>
            <p:cNvSpPr/>
            <p:nvPr/>
          </p:nvSpPr>
          <p:spPr>
            <a:xfrm>
              <a:off x="5507981" y="4684107"/>
              <a:ext cx="4762" cy="4762"/>
            </a:xfrm>
            <a:custGeom>
              <a:avLst/>
              <a:gdLst>
                <a:gd name="connsiteX0" fmla="*/ 1905 w 4762"/>
                <a:gd name="connsiteY0" fmla="*/ 0 h 4762"/>
                <a:gd name="connsiteX1" fmla="*/ 0 w 4762"/>
                <a:gd name="connsiteY1" fmla="*/ 953 h 4762"/>
                <a:gd name="connsiteX2" fmla="*/ 2858 w 4762"/>
                <a:gd name="connsiteY2" fmla="*/ 4763 h 4762"/>
                <a:gd name="connsiteX3" fmla="*/ 2858 w 4762"/>
                <a:gd name="connsiteY3" fmla="*/ 3810 h 4762"/>
                <a:gd name="connsiteX4" fmla="*/ 4763 w 4762"/>
                <a:gd name="connsiteY4" fmla="*/ 4763 h 4762"/>
                <a:gd name="connsiteX5" fmla="*/ 2858 w 4762"/>
                <a:gd name="connsiteY5" fmla="*/ 1905 h 4762"/>
                <a:gd name="connsiteX6" fmla="*/ 1905 w 4762"/>
                <a:gd name="connsiteY6" fmla="*/ 2858 h 4762"/>
                <a:gd name="connsiteX7" fmla="*/ 1905 w 4762"/>
                <a:gd name="connsiteY7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4762">
                  <a:moveTo>
                    <a:pt x="1905" y="0"/>
                  </a:moveTo>
                  <a:lnTo>
                    <a:pt x="0" y="953"/>
                  </a:lnTo>
                  <a:cubicBezTo>
                    <a:pt x="953" y="3810"/>
                    <a:pt x="2858" y="2858"/>
                    <a:pt x="2858" y="4763"/>
                  </a:cubicBezTo>
                  <a:lnTo>
                    <a:pt x="2858" y="3810"/>
                  </a:lnTo>
                  <a:lnTo>
                    <a:pt x="4763" y="4763"/>
                  </a:lnTo>
                  <a:cubicBezTo>
                    <a:pt x="3810" y="4763"/>
                    <a:pt x="3810" y="1905"/>
                    <a:pt x="2858" y="1905"/>
                  </a:cubicBezTo>
                  <a:lnTo>
                    <a:pt x="1905" y="2858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4" name="Freeform: Shape 2383">
              <a:extLst>
                <a:ext uri="{FF2B5EF4-FFF2-40B4-BE49-F238E27FC236}">
                  <a16:creationId xmlns:a16="http://schemas.microsoft.com/office/drawing/2014/main" id="{4050EE3F-567E-406A-946A-47B5421645B1}"/>
                </a:ext>
              </a:extLst>
            </p:cNvPr>
            <p:cNvSpPr/>
            <p:nvPr/>
          </p:nvSpPr>
          <p:spPr>
            <a:xfrm>
              <a:off x="5524174" y="4655532"/>
              <a:ext cx="1904" cy="1905"/>
            </a:xfrm>
            <a:custGeom>
              <a:avLst/>
              <a:gdLst>
                <a:gd name="connsiteX0" fmla="*/ 0 w 1904"/>
                <a:gd name="connsiteY0" fmla="*/ 0 h 1905"/>
                <a:gd name="connsiteX1" fmla="*/ 0 w 1904"/>
                <a:gd name="connsiteY1" fmla="*/ 953 h 1905"/>
                <a:gd name="connsiteX2" fmla="*/ 1905 w 1904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953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5" name="Freeform: Shape 2384">
              <a:extLst>
                <a:ext uri="{FF2B5EF4-FFF2-40B4-BE49-F238E27FC236}">
                  <a16:creationId xmlns:a16="http://schemas.microsoft.com/office/drawing/2014/main" id="{2DA1C325-F8BB-41CD-88B2-5CBCE807E70C}"/>
                </a:ext>
              </a:extLst>
            </p:cNvPr>
            <p:cNvSpPr/>
            <p:nvPr/>
          </p:nvSpPr>
          <p:spPr>
            <a:xfrm>
              <a:off x="5507029" y="4666010"/>
              <a:ext cx="10477" cy="11430"/>
            </a:xfrm>
            <a:custGeom>
              <a:avLst/>
              <a:gdLst>
                <a:gd name="connsiteX0" fmla="*/ 3810 w 10477"/>
                <a:gd name="connsiteY0" fmla="*/ 7620 h 11430"/>
                <a:gd name="connsiteX1" fmla="*/ 3810 w 10477"/>
                <a:gd name="connsiteY1" fmla="*/ 6668 h 11430"/>
                <a:gd name="connsiteX2" fmla="*/ 6667 w 10477"/>
                <a:gd name="connsiteY2" fmla="*/ 10478 h 11430"/>
                <a:gd name="connsiteX3" fmla="*/ 8572 w 10477"/>
                <a:gd name="connsiteY3" fmla="*/ 8572 h 11430"/>
                <a:gd name="connsiteX4" fmla="*/ 10477 w 10477"/>
                <a:gd name="connsiteY4" fmla="*/ 11430 h 11430"/>
                <a:gd name="connsiteX5" fmla="*/ 9525 w 10477"/>
                <a:gd name="connsiteY5" fmla="*/ 8572 h 11430"/>
                <a:gd name="connsiteX6" fmla="*/ 10477 w 10477"/>
                <a:gd name="connsiteY6" fmla="*/ 8572 h 11430"/>
                <a:gd name="connsiteX7" fmla="*/ 6667 w 10477"/>
                <a:gd name="connsiteY7" fmla="*/ 2858 h 11430"/>
                <a:gd name="connsiteX8" fmla="*/ 6667 w 10477"/>
                <a:gd name="connsiteY8" fmla="*/ 3810 h 11430"/>
                <a:gd name="connsiteX9" fmla="*/ 2858 w 10477"/>
                <a:gd name="connsiteY9" fmla="*/ 0 h 11430"/>
                <a:gd name="connsiteX10" fmla="*/ 0 w 10477"/>
                <a:gd name="connsiteY10" fmla="*/ 3810 h 11430"/>
                <a:gd name="connsiteX11" fmla="*/ 952 w 10477"/>
                <a:gd name="connsiteY11" fmla="*/ 6668 h 11430"/>
                <a:gd name="connsiteX12" fmla="*/ 3810 w 10477"/>
                <a:gd name="connsiteY12" fmla="*/ 7620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77" h="11430">
                  <a:moveTo>
                    <a:pt x="3810" y="7620"/>
                  </a:moveTo>
                  <a:cubicBezTo>
                    <a:pt x="3810" y="6668"/>
                    <a:pt x="3810" y="6668"/>
                    <a:pt x="3810" y="6668"/>
                  </a:cubicBezTo>
                  <a:cubicBezTo>
                    <a:pt x="5715" y="5715"/>
                    <a:pt x="5715" y="10478"/>
                    <a:pt x="6667" y="10478"/>
                  </a:cubicBezTo>
                  <a:cubicBezTo>
                    <a:pt x="7620" y="8572"/>
                    <a:pt x="9525" y="12383"/>
                    <a:pt x="8572" y="8572"/>
                  </a:cubicBezTo>
                  <a:cubicBezTo>
                    <a:pt x="8572" y="9525"/>
                    <a:pt x="9525" y="10478"/>
                    <a:pt x="10477" y="11430"/>
                  </a:cubicBezTo>
                  <a:cubicBezTo>
                    <a:pt x="10477" y="10478"/>
                    <a:pt x="9525" y="10478"/>
                    <a:pt x="9525" y="8572"/>
                  </a:cubicBezTo>
                  <a:lnTo>
                    <a:pt x="10477" y="8572"/>
                  </a:lnTo>
                  <a:cubicBezTo>
                    <a:pt x="10477" y="5715"/>
                    <a:pt x="8572" y="1905"/>
                    <a:pt x="6667" y="2858"/>
                  </a:cubicBezTo>
                  <a:lnTo>
                    <a:pt x="6667" y="3810"/>
                  </a:lnTo>
                  <a:cubicBezTo>
                    <a:pt x="4763" y="953"/>
                    <a:pt x="2858" y="3810"/>
                    <a:pt x="2858" y="0"/>
                  </a:cubicBezTo>
                  <a:cubicBezTo>
                    <a:pt x="2858" y="2858"/>
                    <a:pt x="952" y="1905"/>
                    <a:pt x="0" y="3810"/>
                  </a:cubicBezTo>
                  <a:cubicBezTo>
                    <a:pt x="952" y="4763"/>
                    <a:pt x="952" y="5715"/>
                    <a:pt x="952" y="6668"/>
                  </a:cubicBezTo>
                  <a:cubicBezTo>
                    <a:pt x="952" y="3810"/>
                    <a:pt x="2858" y="7620"/>
                    <a:pt x="3810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6" name="Freeform: Shape 2385">
              <a:extLst>
                <a:ext uri="{FF2B5EF4-FFF2-40B4-BE49-F238E27FC236}">
                  <a16:creationId xmlns:a16="http://schemas.microsoft.com/office/drawing/2014/main" id="{658E8F1D-CC72-463C-AD68-31715A6ED656}"/>
                </a:ext>
              </a:extLst>
            </p:cNvPr>
            <p:cNvSpPr/>
            <p:nvPr/>
          </p:nvSpPr>
          <p:spPr>
            <a:xfrm>
              <a:off x="5506314" y="4669820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7" name="Freeform: Shape 2386">
              <a:extLst>
                <a:ext uri="{FF2B5EF4-FFF2-40B4-BE49-F238E27FC236}">
                  <a16:creationId xmlns:a16="http://schemas.microsoft.com/office/drawing/2014/main" id="{253C8138-69F6-42B9-920C-A45059AD3E64}"/>
                </a:ext>
              </a:extLst>
            </p:cNvPr>
            <p:cNvSpPr/>
            <p:nvPr/>
          </p:nvSpPr>
          <p:spPr>
            <a:xfrm>
              <a:off x="5506076" y="4666010"/>
              <a:ext cx="1623" cy="3809"/>
            </a:xfrm>
            <a:custGeom>
              <a:avLst/>
              <a:gdLst>
                <a:gd name="connsiteX0" fmla="*/ 953 w 1623"/>
                <a:gd name="connsiteY0" fmla="*/ 0 h 3809"/>
                <a:gd name="connsiteX1" fmla="*/ 0 w 1623"/>
                <a:gd name="connsiteY1" fmla="*/ 2858 h 3809"/>
                <a:gd name="connsiteX2" fmla="*/ 953 w 1623"/>
                <a:gd name="connsiteY2" fmla="*/ 3810 h 3809"/>
                <a:gd name="connsiteX3" fmla="*/ 953 w 1623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3" h="3809">
                  <a:moveTo>
                    <a:pt x="953" y="0"/>
                  </a:moveTo>
                  <a:lnTo>
                    <a:pt x="0" y="2858"/>
                  </a:lnTo>
                  <a:cubicBezTo>
                    <a:pt x="0" y="2858"/>
                    <a:pt x="0" y="2858"/>
                    <a:pt x="953" y="3810"/>
                  </a:cubicBezTo>
                  <a:cubicBezTo>
                    <a:pt x="0" y="1905"/>
                    <a:pt x="2858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8" name="Freeform: Shape 2387">
              <a:extLst>
                <a:ext uri="{FF2B5EF4-FFF2-40B4-BE49-F238E27FC236}">
                  <a16:creationId xmlns:a16="http://schemas.microsoft.com/office/drawing/2014/main" id="{C83DBE1E-B292-4B57-BA7B-993C2EB977DA}"/>
                </a:ext>
              </a:extLst>
            </p:cNvPr>
            <p:cNvSpPr/>
            <p:nvPr/>
          </p:nvSpPr>
          <p:spPr>
            <a:xfrm>
              <a:off x="5584181" y="4503132"/>
              <a:ext cx="2857" cy="846"/>
            </a:xfrm>
            <a:custGeom>
              <a:avLst/>
              <a:gdLst>
                <a:gd name="connsiteX0" fmla="*/ 0 w 2857"/>
                <a:gd name="connsiteY0" fmla="*/ 0 h 846"/>
                <a:gd name="connsiteX1" fmla="*/ 2858 w 2857"/>
                <a:gd name="connsiteY1" fmla="*/ 0 h 846"/>
                <a:gd name="connsiteX2" fmla="*/ 0 w 2857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846">
                  <a:moveTo>
                    <a:pt x="0" y="0"/>
                  </a:moveTo>
                  <a:cubicBezTo>
                    <a:pt x="953" y="0"/>
                    <a:pt x="1905" y="1905"/>
                    <a:pt x="2858" y="0"/>
                  </a:cubicBezTo>
                  <a:cubicBezTo>
                    <a:pt x="1905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9" name="Freeform: Shape 2388">
              <a:extLst>
                <a:ext uri="{FF2B5EF4-FFF2-40B4-BE49-F238E27FC236}">
                  <a16:creationId xmlns:a16="http://schemas.microsoft.com/office/drawing/2014/main" id="{FA5D1101-480F-4A19-AAEA-31C79A309361}"/>
                </a:ext>
              </a:extLst>
            </p:cNvPr>
            <p:cNvSpPr/>
            <p:nvPr/>
          </p:nvSpPr>
          <p:spPr>
            <a:xfrm>
              <a:off x="5521316" y="4655532"/>
              <a:ext cx="2189" cy="3111"/>
            </a:xfrm>
            <a:custGeom>
              <a:avLst/>
              <a:gdLst>
                <a:gd name="connsiteX0" fmla="*/ 0 w 2189"/>
                <a:gd name="connsiteY0" fmla="*/ 2858 h 3111"/>
                <a:gd name="connsiteX1" fmla="*/ 953 w 2189"/>
                <a:gd name="connsiteY1" fmla="*/ 0 h 3111"/>
                <a:gd name="connsiteX2" fmla="*/ 0 w 2189"/>
                <a:gd name="connsiteY2" fmla="*/ 1905 h 3111"/>
                <a:gd name="connsiteX3" fmla="*/ 0 w 2189"/>
                <a:gd name="connsiteY3" fmla="*/ 953 h 3111"/>
                <a:gd name="connsiteX4" fmla="*/ 0 w 2189"/>
                <a:gd name="connsiteY4" fmla="*/ 2858 h 3111"/>
                <a:gd name="connsiteX5" fmla="*/ 0 w 2189"/>
                <a:gd name="connsiteY5" fmla="*/ 2858 h 3111"/>
                <a:gd name="connsiteX6" fmla="*/ 0 w 2189"/>
                <a:gd name="connsiteY6" fmla="*/ 2858 h 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9" h="3111">
                  <a:moveTo>
                    <a:pt x="0" y="2858"/>
                  </a:moveTo>
                  <a:cubicBezTo>
                    <a:pt x="953" y="3810"/>
                    <a:pt x="3810" y="1905"/>
                    <a:pt x="953" y="0"/>
                  </a:cubicBezTo>
                  <a:cubicBezTo>
                    <a:pt x="-952" y="0"/>
                    <a:pt x="1905" y="2858"/>
                    <a:pt x="0" y="1905"/>
                  </a:cubicBezTo>
                  <a:lnTo>
                    <a:pt x="0" y="953"/>
                  </a:lnTo>
                  <a:lnTo>
                    <a:pt x="0" y="2858"/>
                  </a:lnTo>
                  <a:lnTo>
                    <a:pt x="0" y="2858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0" name="Freeform: Shape 2389">
              <a:extLst>
                <a:ext uri="{FF2B5EF4-FFF2-40B4-BE49-F238E27FC236}">
                  <a16:creationId xmlns:a16="http://schemas.microsoft.com/office/drawing/2014/main" id="{3CAC6741-4DDE-43CB-A2FB-9DE3E131459E}"/>
                </a:ext>
              </a:extLst>
            </p:cNvPr>
            <p:cNvSpPr/>
            <p:nvPr/>
          </p:nvSpPr>
          <p:spPr>
            <a:xfrm>
              <a:off x="5587839" y="4481225"/>
              <a:ext cx="4675" cy="4762"/>
            </a:xfrm>
            <a:custGeom>
              <a:avLst/>
              <a:gdLst>
                <a:gd name="connsiteX0" fmla="*/ 3962 w 4675"/>
                <a:gd name="connsiteY0" fmla="*/ 2857 h 4762"/>
                <a:gd name="connsiteX1" fmla="*/ 3962 w 4675"/>
                <a:gd name="connsiteY1" fmla="*/ 0 h 4762"/>
                <a:gd name="connsiteX2" fmla="*/ 152 w 4675"/>
                <a:gd name="connsiteY2" fmla="*/ 2857 h 4762"/>
                <a:gd name="connsiteX3" fmla="*/ 3962 w 4675"/>
                <a:gd name="connsiteY3" fmla="*/ 2857 h 4762"/>
                <a:gd name="connsiteX4" fmla="*/ 3009 w 4675"/>
                <a:gd name="connsiteY4" fmla="*/ 4763 h 4762"/>
                <a:gd name="connsiteX5" fmla="*/ 3962 w 4675"/>
                <a:gd name="connsiteY5" fmla="*/ 4763 h 4762"/>
                <a:gd name="connsiteX6" fmla="*/ 3962 w 4675"/>
                <a:gd name="connsiteY6" fmla="*/ 2857 h 4762"/>
                <a:gd name="connsiteX7" fmla="*/ 3962 w 4675"/>
                <a:gd name="connsiteY7" fmla="*/ 28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5" h="4762">
                  <a:moveTo>
                    <a:pt x="3962" y="2857"/>
                  </a:moveTo>
                  <a:lnTo>
                    <a:pt x="3962" y="0"/>
                  </a:lnTo>
                  <a:cubicBezTo>
                    <a:pt x="3009" y="2857"/>
                    <a:pt x="-801" y="-1905"/>
                    <a:pt x="152" y="2857"/>
                  </a:cubicBezTo>
                  <a:cubicBezTo>
                    <a:pt x="1104" y="4763"/>
                    <a:pt x="3009" y="3810"/>
                    <a:pt x="3962" y="2857"/>
                  </a:cubicBezTo>
                  <a:lnTo>
                    <a:pt x="3009" y="4763"/>
                  </a:lnTo>
                  <a:lnTo>
                    <a:pt x="3962" y="4763"/>
                  </a:lnTo>
                  <a:cubicBezTo>
                    <a:pt x="3962" y="3810"/>
                    <a:pt x="3962" y="2857"/>
                    <a:pt x="3962" y="2857"/>
                  </a:cubicBezTo>
                  <a:cubicBezTo>
                    <a:pt x="4914" y="2857"/>
                    <a:pt x="4914" y="3810"/>
                    <a:pt x="3962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1" name="Freeform: Shape 2390">
              <a:extLst>
                <a:ext uri="{FF2B5EF4-FFF2-40B4-BE49-F238E27FC236}">
                  <a16:creationId xmlns:a16="http://schemas.microsoft.com/office/drawing/2014/main" id="{4D42BBA5-5351-4EB9-9870-19D1F4E10628}"/>
                </a:ext>
              </a:extLst>
            </p:cNvPr>
            <p:cNvSpPr/>
            <p:nvPr/>
          </p:nvSpPr>
          <p:spPr>
            <a:xfrm>
              <a:off x="5510647" y="4677998"/>
              <a:ext cx="3049" cy="2409"/>
            </a:xfrm>
            <a:custGeom>
              <a:avLst/>
              <a:gdLst>
                <a:gd name="connsiteX0" fmla="*/ 3049 w 3049"/>
                <a:gd name="connsiteY0" fmla="*/ 1347 h 2409"/>
                <a:gd name="connsiteX1" fmla="*/ 192 w 3049"/>
                <a:gd name="connsiteY1" fmla="*/ 395 h 2409"/>
                <a:gd name="connsiteX2" fmla="*/ 3049 w 3049"/>
                <a:gd name="connsiteY2" fmla="*/ 1347 h 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2409">
                  <a:moveTo>
                    <a:pt x="3049" y="1347"/>
                  </a:moveTo>
                  <a:cubicBezTo>
                    <a:pt x="2097" y="395"/>
                    <a:pt x="1144" y="-558"/>
                    <a:pt x="192" y="395"/>
                  </a:cubicBezTo>
                  <a:cubicBezTo>
                    <a:pt x="-761" y="395"/>
                    <a:pt x="2097" y="4205"/>
                    <a:pt x="3049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2" name="Freeform: Shape 2391">
              <a:extLst>
                <a:ext uri="{FF2B5EF4-FFF2-40B4-BE49-F238E27FC236}">
                  <a16:creationId xmlns:a16="http://schemas.microsoft.com/office/drawing/2014/main" id="{98138FC8-8101-48CE-B636-3C54437239FA}"/>
                </a:ext>
              </a:extLst>
            </p:cNvPr>
            <p:cNvSpPr/>
            <p:nvPr/>
          </p:nvSpPr>
          <p:spPr>
            <a:xfrm>
              <a:off x="5533699" y="4619184"/>
              <a:ext cx="3809" cy="5868"/>
            </a:xfrm>
            <a:custGeom>
              <a:avLst/>
              <a:gdLst>
                <a:gd name="connsiteX0" fmla="*/ 1905 w 3809"/>
                <a:gd name="connsiteY0" fmla="*/ 5869 h 5868"/>
                <a:gd name="connsiteX1" fmla="*/ 1905 w 3809"/>
                <a:gd name="connsiteY1" fmla="*/ 3964 h 5868"/>
                <a:gd name="connsiteX2" fmla="*/ 3810 w 3809"/>
                <a:gd name="connsiteY2" fmla="*/ 3964 h 5868"/>
                <a:gd name="connsiteX3" fmla="*/ 2857 w 3809"/>
                <a:gd name="connsiteY3" fmla="*/ 154 h 5868"/>
                <a:gd name="connsiteX4" fmla="*/ 0 w 3809"/>
                <a:gd name="connsiteY4" fmla="*/ 1106 h 5868"/>
                <a:gd name="connsiteX5" fmla="*/ 953 w 3809"/>
                <a:gd name="connsiteY5" fmla="*/ 4916 h 5868"/>
                <a:gd name="connsiteX6" fmla="*/ 0 w 3809"/>
                <a:gd name="connsiteY6" fmla="*/ 4916 h 5868"/>
                <a:gd name="connsiteX7" fmla="*/ 1905 w 3809"/>
                <a:gd name="connsiteY7" fmla="*/ 5869 h 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5868">
                  <a:moveTo>
                    <a:pt x="1905" y="5869"/>
                  </a:moveTo>
                  <a:cubicBezTo>
                    <a:pt x="1905" y="5869"/>
                    <a:pt x="1905" y="4916"/>
                    <a:pt x="1905" y="3964"/>
                  </a:cubicBezTo>
                  <a:lnTo>
                    <a:pt x="3810" y="3964"/>
                  </a:lnTo>
                  <a:cubicBezTo>
                    <a:pt x="3810" y="3011"/>
                    <a:pt x="2857" y="1106"/>
                    <a:pt x="2857" y="154"/>
                  </a:cubicBezTo>
                  <a:cubicBezTo>
                    <a:pt x="1905" y="2059"/>
                    <a:pt x="953" y="-1752"/>
                    <a:pt x="0" y="1106"/>
                  </a:cubicBezTo>
                  <a:lnTo>
                    <a:pt x="953" y="4916"/>
                  </a:lnTo>
                  <a:lnTo>
                    <a:pt x="0" y="4916"/>
                  </a:lnTo>
                  <a:lnTo>
                    <a:pt x="1905" y="58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3" name="Freeform: Shape 2392">
              <a:extLst>
                <a:ext uri="{FF2B5EF4-FFF2-40B4-BE49-F238E27FC236}">
                  <a16:creationId xmlns:a16="http://schemas.microsoft.com/office/drawing/2014/main" id="{09905491-32AE-42CA-9B86-00D38D88C2CA}"/>
                </a:ext>
              </a:extLst>
            </p:cNvPr>
            <p:cNvSpPr/>
            <p:nvPr/>
          </p:nvSpPr>
          <p:spPr>
            <a:xfrm>
              <a:off x="5551796" y="4573618"/>
              <a:ext cx="2857" cy="2857"/>
            </a:xfrm>
            <a:custGeom>
              <a:avLst/>
              <a:gdLst>
                <a:gd name="connsiteX0" fmla="*/ 1905 w 2857"/>
                <a:gd name="connsiteY0" fmla="*/ 2857 h 2857"/>
                <a:gd name="connsiteX1" fmla="*/ 2857 w 2857"/>
                <a:gd name="connsiteY1" fmla="*/ 1905 h 2857"/>
                <a:gd name="connsiteX2" fmla="*/ 953 w 2857"/>
                <a:gd name="connsiteY2" fmla="*/ 0 h 2857"/>
                <a:gd name="connsiteX3" fmla="*/ 0 w 2857"/>
                <a:gd name="connsiteY3" fmla="*/ 952 h 2857"/>
                <a:gd name="connsiteX4" fmla="*/ 1905 w 2857"/>
                <a:gd name="connsiteY4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857">
                  <a:moveTo>
                    <a:pt x="1905" y="2857"/>
                  </a:moveTo>
                  <a:cubicBezTo>
                    <a:pt x="1905" y="2857"/>
                    <a:pt x="2857" y="2857"/>
                    <a:pt x="2857" y="1905"/>
                  </a:cubicBezTo>
                  <a:cubicBezTo>
                    <a:pt x="1905" y="952"/>
                    <a:pt x="1905" y="952"/>
                    <a:pt x="953" y="0"/>
                  </a:cubicBezTo>
                  <a:lnTo>
                    <a:pt x="0" y="952"/>
                  </a:lnTo>
                  <a:cubicBezTo>
                    <a:pt x="953" y="952"/>
                    <a:pt x="953" y="2857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4" name="Freeform: Shape 2393">
              <a:extLst>
                <a:ext uri="{FF2B5EF4-FFF2-40B4-BE49-F238E27FC236}">
                  <a16:creationId xmlns:a16="http://schemas.microsoft.com/office/drawing/2014/main" id="{DD79D7EE-3F33-45BD-9F02-6852C2F0C78D}"/>
                </a:ext>
              </a:extLst>
            </p:cNvPr>
            <p:cNvSpPr/>
            <p:nvPr/>
          </p:nvSpPr>
          <p:spPr>
            <a:xfrm>
              <a:off x="5553701" y="4572665"/>
              <a:ext cx="3809" cy="2363"/>
            </a:xfrm>
            <a:custGeom>
              <a:avLst/>
              <a:gdLst>
                <a:gd name="connsiteX0" fmla="*/ 3810 w 3809"/>
                <a:gd name="connsiteY0" fmla="*/ 1905 h 2363"/>
                <a:gd name="connsiteX1" fmla="*/ 2857 w 3809"/>
                <a:gd name="connsiteY1" fmla="*/ 1905 h 2363"/>
                <a:gd name="connsiteX2" fmla="*/ 1905 w 3809"/>
                <a:gd name="connsiteY2" fmla="*/ 0 h 2363"/>
                <a:gd name="connsiteX3" fmla="*/ 0 w 3809"/>
                <a:gd name="connsiteY3" fmla="*/ 953 h 2363"/>
                <a:gd name="connsiteX4" fmla="*/ 3810 w 3809"/>
                <a:gd name="connsiteY4" fmla="*/ 1905 h 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2363">
                  <a:moveTo>
                    <a:pt x="3810" y="1905"/>
                  </a:moveTo>
                  <a:lnTo>
                    <a:pt x="2857" y="1905"/>
                  </a:lnTo>
                  <a:cubicBezTo>
                    <a:pt x="3810" y="953"/>
                    <a:pt x="2857" y="0"/>
                    <a:pt x="1905" y="0"/>
                  </a:cubicBezTo>
                  <a:lnTo>
                    <a:pt x="0" y="953"/>
                  </a:lnTo>
                  <a:cubicBezTo>
                    <a:pt x="952" y="-953"/>
                    <a:pt x="1905" y="3810"/>
                    <a:pt x="381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5" name="Freeform: Shape 2394">
              <a:extLst>
                <a:ext uri="{FF2B5EF4-FFF2-40B4-BE49-F238E27FC236}">
                  <a16:creationId xmlns:a16="http://schemas.microsoft.com/office/drawing/2014/main" id="{0D2EA621-7955-4728-B2BB-F5723DB52254}"/>
                </a:ext>
              </a:extLst>
            </p:cNvPr>
            <p:cNvSpPr/>
            <p:nvPr/>
          </p:nvSpPr>
          <p:spPr>
            <a:xfrm>
              <a:off x="5552749" y="457266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6" name="Freeform: Shape 2395">
              <a:extLst>
                <a:ext uri="{FF2B5EF4-FFF2-40B4-BE49-F238E27FC236}">
                  <a16:creationId xmlns:a16="http://schemas.microsoft.com/office/drawing/2014/main" id="{E0D2A32C-3976-4F2A-9A32-BB9995D0D721}"/>
                </a:ext>
              </a:extLst>
            </p:cNvPr>
            <p:cNvSpPr/>
            <p:nvPr/>
          </p:nvSpPr>
          <p:spPr>
            <a:xfrm>
              <a:off x="5579418" y="4516468"/>
              <a:ext cx="952" cy="1666"/>
            </a:xfrm>
            <a:custGeom>
              <a:avLst/>
              <a:gdLst>
                <a:gd name="connsiteX0" fmla="*/ 953 w 952"/>
                <a:gd name="connsiteY0" fmla="*/ 952 h 1666"/>
                <a:gd name="connsiteX1" fmla="*/ 0 w 952"/>
                <a:gd name="connsiteY1" fmla="*/ 0 h 1666"/>
                <a:gd name="connsiteX2" fmla="*/ 953 w 952"/>
                <a:gd name="connsiteY2" fmla="*/ 952 h 1666"/>
                <a:gd name="connsiteX3" fmla="*/ 953 w 952"/>
                <a:gd name="connsiteY3" fmla="*/ 952 h 1666"/>
                <a:gd name="connsiteX4" fmla="*/ 953 w 952"/>
                <a:gd name="connsiteY4" fmla="*/ 952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1666">
                  <a:moveTo>
                    <a:pt x="953" y="952"/>
                  </a:moveTo>
                  <a:lnTo>
                    <a:pt x="0" y="0"/>
                  </a:lnTo>
                  <a:lnTo>
                    <a:pt x="953" y="952"/>
                  </a:lnTo>
                  <a:cubicBezTo>
                    <a:pt x="0" y="1905"/>
                    <a:pt x="0" y="1905"/>
                    <a:pt x="953" y="952"/>
                  </a:cubicBezTo>
                  <a:cubicBezTo>
                    <a:pt x="0" y="1905"/>
                    <a:pt x="0" y="952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7" name="Freeform: Shape 2396">
              <a:extLst>
                <a:ext uri="{FF2B5EF4-FFF2-40B4-BE49-F238E27FC236}">
                  <a16:creationId xmlns:a16="http://schemas.microsoft.com/office/drawing/2014/main" id="{A5F0E1BF-26FB-4D89-B951-9C3A7AC9664E}"/>
                </a:ext>
              </a:extLst>
            </p:cNvPr>
            <p:cNvSpPr/>
            <p:nvPr/>
          </p:nvSpPr>
          <p:spPr>
            <a:xfrm>
              <a:off x="5576301" y="4515515"/>
              <a:ext cx="2164" cy="5022"/>
            </a:xfrm>
            <a:custGeom>
              <a:avLst/>
              <a:gdLst>
                <a:gd name="connsiteX0" fmla="*/ 260 w 2164"/>
                <a:gd name="connsiteY0" fmla="*/ 2857 h 5022"/>
                <a:gd name="connsiteX1" fmla="*/ 2165 w 2164"/>
                <a:gd name="connsiteY1" fmla="*/ 3810 h 5022"/>
                <a:gd name="connsiteX2" fmla="*/ 1212 w 2164"/>
                <a:gd name="connsiteY2" fmla="*/ 4763 h 5022"/>
                <a:gd name="connsiteX3" fmla="*/ 2165 w 2164"/>
                <a:gd name="connsiteY3" fmla="*/ 2857 h 5022"/>
                <a:gd name="connsiteX4" fmla="*/ 1212 w 2164"/>
                <a:gd name="connsiteY4" fmla="*/ 953 h 5022"/>
                <a:gd name="connsiteX5" fmla="*/ 2165 w 2164"/>
                <a:gd name="connsiteY5" fmla="*/ 0 h 5022"/>
                <a:gd name="connsiteX6" fmla="*/ 260 w 2164"/>
                <a:gd name="connsiteY6" fmla="*/ 2857 h 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4" h="5022">
                  <a:moveTo>
                    <a:pt x="260" y="2857"/>
                  </a:moveTo>
                  <a:lnTo>
                    <a:pt x="2165" y="3810"/>
                  </a:lnTo>
                  <a:lnTo>
                    <a:pt x="1212" y="4763"/>
                  </a:lnTo>
                  <a:cubicBezTo>
                    <a:pt x="1212" y="5715"/>
                    <a:pt x="2165" y="3810"/>
                    <a:pt x="2165" y="2857"/>
                  </a:cubicBezTo>
                  <a:cubicBezTo>
                    <a:pt x="2165" y="2857"/>
                    <a:pt x="1212" y="953"/>
                    <a:pt x="1212" y="953"/>
                  </a:cubicBezTo>
                  <a:cubicBezTo>
                    <a:pt x="2165" y="0"/>
                    <a:pt x="2165" y="1905"/>
                    <a:pt x="2165" y="0"/>
                  </a:cubicBezTo>
                  <a:cubicBezTo>
                    <a:pt x="1212" y="0"/>
                    <a:pt x="-693" y="0"/>
                    <a:pt x="26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8" name="Freeform: Shape 2397">
              <a:extLst>
                <a:ext uri="{FF2B5EF4-FFF2-40B4-BE49-F238E27FC236}">
                  <a16:creationId xmlns:a16="http://schemas.microsoft.com/office/drawing/2014/main" id="{3ECC3092-7375-4135-91C5-7722127BC5A7}"/>
                </a:ext>
              </a:extLst>
            </p:cNvPr>
            <p:cNvSpPr/>
            <p:nvPr/>
          </p:nvSpPr>
          <p:spPr>
            <a:xfrm>
              <a:off x="5615614" y="4415409"/>
              <a:ext cx="2857" cy="5671"/>
            </a:xfrm>
            <a:custGeom>
              <a:avLst/>
              <a:gdLst>
                <a:gd name="connsiteX0" fmla="*/ 2857 w 2857"/>
                <a:gd name="connsiteY0" fmla="*/ 4856 h 5671"/>
                <a:gd name="connsiteX1" fmla="*/ 1905 w 2857"/>
                <a:gd name="connsiteY1" fmla="*/ 1999 h 5671"/>
                <a:gd name="connsiteX2" fmla="*/ 1905 w 2857"/>
                <a:gd name="connsiteY2" fmla="*/ 1046 h 5671"/>
                <a:gd name="connsiteX3" fmla="*/ 1905 w 2857"/>
                <a:gd name="connsiteY3" fmla="*/ 94 h 5671"/>
                <a:gd name="connsiteX4" fmla="*/ 0 w 2857"/>
                <a:gd name="connsiteY4" fmla="*/ 3904 h 5671"/>
                <a:gd name="connsiteX5" fmla="*/ 0 w 2857"/>
                <a:gd name="connsiteY5" fmla="*/ 2951 h 5671"/>
                <a:gd name="connsiteX6" fmla="*/ 0 w 2857"/>
                <a:gd name="connsiteY6" fmla="*/ 3904 h 5671"/>
                <a:gd name="connsiteX7" fmla="*/ 2857 w 2857"/>
                <a:gd name="connsiteY7" fmla="*/ 4856 h 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5671">
                  <a:moveTo>
                    <a:pt x="2857" y="4856"/>
                  </a:moveTo>
                  <a:cubicBezTo>
                    <a:pt x="1905" y="4856"/>
                    <a:pt x="2857" y="3904"/>
                    <a:pt x="1905" y="1999"/>
                  </a:cubicBezTo>
                  <a:lnTo>
                    <a:pt x="1905" y="1046"/>
                  </a:lnTo>
                  <a:cubicBezTo>
                    <a:pt x="1905" y="1046"/>
                    <a:pt x="1905" y="94"/>
                    <a:pt x="1905" y="94"/>
                  </a:cubicBezTo>
                  <a:cubicBezTo>
                    <a:pt x="952" y="-859"/>
                    <a:pt x="1905" y="5809"/>
                    <a:pt x="0" y="3904"/>
                  </a:cubicBezTo>
                  <a:lnTo>
                    <a:pt x="0" y="2951"/>
                  </a:lnTo>
                  <a:lnTo>
                    <a:pt x="0" y="3904"/>
                  </a:lnTo>
                  <a:cubicBezTo>
                    <a:pt x="952" y="4856"/>
                    <a:pt x="1905" y="6761"/>
                    <a:pt x="2857" y="4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9" name="Freeform: Shape 2398">
              <a:extLst>
                <a:ext uri="{FF2B5EF4-FFF2-40B4-BE49-F238E27FC236}">
                  <a16:creationId xmlns:a16="http://schemas.microsoft.com/office/drawing/2014/main" id="{910573D2-0E66-4164-84CE-925D23A5E8AE}"/>
                </a:ext>
              </a:extLst>
            </p:cNvPr>
            <p:cNvSpPr/>
            <p:nvPr/>
          </p:nvSpPr>
          <p:spPr>
            <a:xfrm>
              <a:off x="5619029" y="4416217"/>
              <a:ext cx="1347" cy="1190"/>
            </a:xfrm>
            <a:custGeom>
              <a:avLst/>
              <a:gdLst>
                <a:gd name="connsiteX0" fmla="*/ 1347 w 1347"/>
                <a:gd name="connsiteY0" fmla="*/ 238 h 1190"/>
                <a:gd name="connsiteX1" fmla="*/ 395 w 1347"/>
                <a:gd name="connsiteY1" fmla="*/ 1190 h 1190"/>
                <a:gd name="connsiteX2" fmla="*/ 1347 w 1347"/>
                <a:gd name="connsiteY2" fmla="*/ 238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190">
                  <a:moveTo>
                    <a:pt x="1347" y="238"/>
                  </a:moveTo>
                  <a:cubicBezTo>
                    <a:pt x="395" y="238"/>
                    <a:pt x="-558" y="-714"/>
                    <a:pt x="395" y="1190"/>
                  </a:cubicBezTo>
                  <a:cubicBezTo>
                    <a:pt x="395" y="1190"/>
                    <a:pt x="1347" y="238"/>
                    <a:pt x="1347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0" name="Freeform: Shape 2399">
              <a:extLst>
                <a:ext uri="{FF2B5EF4-FFF2-40B4-BE49-F238E27FC236}">
                  <a16:creationId xmlns:a16="http://schemas.microsoft.com/office/drawing/2014/main" id="{5CB5F82D-4C01-4981-8EF1-F4CE85685D4E}"/>
                </a:ext>
              </a:extLst>
            </p:cNvPr>
            <p:cNvSpPr/>
            <p:nvPr/>
          </p:nvSpPr>
          <p:spPr>
            <a:xfrm>
              <a:off x="5516554" y="4655517"/>
              <a:ext cx="2857" cy="4019"/>
            </a:xfrm>
            <a:custGeom>
              <a:avLst/>
              <a:gdLst>
                <a:gd name="connsiteX0" fmla="*/ 2858 w 2857"/>
                <a:gd name="connsiteY0" fmla="*/ 3825 h 4019"/>
                <a:gd name="connsiteX1" fmla="*/ 952 w 2857"/>
                <a:gd name="connsiteY1" fmla="*/ 1920 h 4019"/>
                <a:gd name="connsiteX2" fmla="*/ 1905 w 2857"/>
                <a:gd name="connsiteY2" fmla="*/ 1920 h 4019"/>
                <a:gd name="connsiteX3" fmla="*/ 0 w 2857"/>
                <a:gd name="connsiteY3" fmla="*/ 1920 h 4019"/>
                <a:gd name="connsiteX4" fmla="*/ 2858 w 2857"/>
                <a:gd name="connsiteY4" fmla="*/ 3825 h 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4019">
                  <a:moveTo>
                    <a:pt x="2858" y="3825"/>
                  </a:moveTo>
                  <a:lnTo>
                    <a:pt x="952" y="1920"/>
                  </a:lnTo>
                  <a:cubicBezTo>
                    <a:pt x="952" y="968"/>
                    <a:pt x="1905" y="1920"/>
                    <a:pt x="1905" y="1920"/>
                  </a:cubicBezTo>
                  <a:cubicBezTo>
                    <a:pt x="1905" y="-2842"/>
                    <a:pt x="0" y="2873"/>
                    <a:pt x="0" y="1920"/>
                  </a:cubicBezTo>
                  <a:cubicBezTo>
                    <a:pt x="952" y="1920"/>
                    <a:pt x="1905" y="4778"/>
                    <a:pt x="2858" y="3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1" name="Freeform: Shape 2400">
              <a:extLst>
                <a:ext uri="{FF2B5EF4-FFF2-40B4-BE49-F238E27FC236}">
                  <a16:creationId xmlns:a16="http://schemas.microsoft.com/office/drawing/2014/main" id="{99A7670A-4233-40D8-8F4F-B3C9C57581FE}"/>
                </a:ext>
              </a:extLst>
            </p:cNvPr>
            <p:cNvSpPr/>
            <p:nvPr/>
          </p:nvSpPr>
          <p:spPr>
            <a:xfrm>
              <a:off x="5557511" y="4562188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3 w 952"/>
                <a:gd name="connsiteY1" fmla="*/ 1905 h 1905"/>
                <a:gd name="connsiteX2" fmla="*/ 953 w 952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953" y="1905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2" name="Freeform: Shape 2401">
              <a:extLst>
                <a:ext uri="{FF2B5EF4-FFF2-40B4-BE49-F238E27FC236}">
                  <a16:creationId xmlns:a16="http://schemas.microsoft.com/office/drawing/2014/main" id="{D06EFFB3-293E-4008-978E-FE7392A24DC7}"/>
                </a:ext>
              </a:extLst>
            </p:cNvPr>
            <p:cNvSpPr/>
            <p:nvPr/>
          </p:nvSpPr>
          <p:spPr>
            <a:xfrm>
              <a:off x="5548515" y="4555520"/>
              <a:ext cx="8995" cy="12382"/>
            </a:xfrm>
            <a:custGeom>
              <a:avLst/>
              <a:gdLst>
                <a:gd name="connsiteX0" fmla="*/ 423 w 8995"/>
                <a:gd name="connsiteY0" fmla="*/ 4763 h 12382"/>
                <a:gd name="connsiteX1" fmla="*/ 5186 w 8995"/>
                <a:gd name="connsiteY1" fmla="*/ 9525 h 12382"/>
                <a:gd name="connsiteX2" fmla="*/ 6138 w 8995"/>
                <a:gd name="connsiteY2" fmla="*/ 8573 h 12382"/>
                <a:gd name="connsiteX3" fmla="*/ 6138 w 8995"/>
                <a:gd name="connsiteY3" fmla="*/ 11430 h 12382"/>
                <a:gd name="connsiteX4" fmla="*/ 8043 w 8995"/>
                <a:gd name="connsiteY4" fmla="*/ 12383 h 12382"/>
                <a:gd name="connsiteX5" fmla="*/ 8996 w 8995"/>
                <a:gd name="connsiteY5" fmla="*/ 8573 h 12382"/>
                <a:gd name="connsiteX6" fmla="*/ 8043 w 8995"/>
                <a:gd name="connsiteY6" fmla="*/ 7620 h 12382"/>
                <a:gd name="connsiteX7" fmla="*/ 8043 w 8995"/>
                <a:gd name="connsiteY7" fmla="*/ 3810 h 12382"/>
                <a:gd name="connsiteX8" fmla="*/ 4233 w 8995"/>
                <a:gd name="connsiteY8" fmla="*/ 1905 h 12382"/>
                <a:gd name="connsiteX9" fmla="*/ 3281 w 8995"/>
                <a:gd name="connsiteY9" fmla="*/ 3810 h 12382"/>
                <a:gd name="connsiteX10" fmla="*/ 1376 w 8995"/>
                <a:gd name="connsiteY10" fmla="*/ 2858 h 12382"/>
                <a:gd name="connsiteX11" fmla="*/ 2328 w 8995"/>
                <a:gd name="connsiteY11" fmla="*/ 3810 h 12382"/>
                <a:gd name="connsiteX12" fmla="*/ 423 w 8995"/>
                <a:gd name="connsiteY12" fmla="*/ 0 h 12382"/>
                <a:gd name="connsiteX13" fmla="*/ 423 w 8995"/>
                <a:gd name="connsiteY13" fmla="*/ 4763 h 12382"/>
                <a:gd name="connsiteX14" fmla="*/ 423 w 8995"/>
                <a:gd name="connsiteY14" fmla="*/ 4763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995" h="12382">
                  <a:moveTo>
                    <a:pt x="423" y="4763"/>
                  </a:moveTo>
                  <a:cubicBezTo>
                    <a:pt x="2328" y="5715"/>
                    <a:pt x="3281" y="7620"/>
                    <a:pt x="5186" y="9525"/>
                  </a:cubicBezTo>
                  <a:cubicBezTo>
                    <a:pt x="4233" y="7620"/>
                    <a:pt x="6138" y="9525"/>
                    <a:pt x="6138" y="8573"/>
                  </a:cubicBezTo>
                  <a:lnTo>
                    <a:pt x="6138" y="11430"/>
                  </a:lnTo>
                  <a:cubicBezTo>
                    <a:pt x="6138" y="10478"/>
                    <a:pt x="7091" y="11430"/>
                    <a:pt x="8043" y="12383"/>
                  </a:cubicBezTo>
                  <a:cubicBezTo>
                    <a:pt x="8043" y="11430"/>
                    <a:pt x="7091" y="7620"/>
                    <a:pt x="8996" y="8573"/>
                  </a:cubicBezTo>
                  <a:cubicBezTo>
                    <a:pt x="8043" y="6668"/>
                    <a:pt x="8996" y="9525"/>
                    <a:pt x="8043" y="7620"/>
                  </a:cubicBezTo>
                  <a:cubicBezTo>
                    <a:pt x="8043" y="6668"/>
                    <a:pt x="8996" y="5715"/>
                    <a:pt x="8043" y="3810"/>
                  </a:cubicBezTo>
                  <a:cubicBezTo>
                    <a:pt x="7091" y="3810"/>
                    <a:pt x="6138" y="4763"/>
                    <a:pt x="4233" y="1905"/>
                  </a:cubicBezTo>
                  <a:cubicBezTo>
                    <a:pt x="5186" y="2858"/>
                    <a:pt x="5186" y="4763"/>
                    <a:pt x="3281" y="3810"/>
                  </a:cubicBezTo>
                  <a:cubicBezTo>
                    <a:pt x="3281" y="4763"/>
                    <a:pt x="2328" y="3810"/>
                    <a:pt x="1376" y="2858"/>
                  </a:cubicBezTo>
                  <a:cubicBezTo>
                    <a:pt x="2328" y="1905"/>
                    <a:pt x="1376" y="2858"/>
                    <a:pt x="2328" y="3810"/>
                  </a:cubicBezTo>
                  <a:cubicBezTo>
                    <a:pt x="2328" y="1905"/>
                    <a:pt x="423" y="2858"/>
                    <a:pt x="423" y="0"/>
                  </a:cubicBezTo>
                  <a:cubicBezTo>
                    <a:pt x="-529" y="953"/>
                    <a:pt x="423" y="3810"/>
                    <a:pt x="423" y="4763"/>
                  </a:cubicBezTo>
                  <a:lnTo>
                    <a:pt x="423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3" name="Freeform: Shape 2402">
              <a:extLst>
                <a:ext uri="{FF2B5EF4-FFF2-40B4-BE49-F238E27FC236}">
                  <a16:creationId xmlns:a16="http://schemas.microsoft.com/office/drawing/2014/main" id="{83952B4E-6CBA-49AE-A12A-C74AEBABDFE4}"/>
                </a:ext>
              </a:extLst>
            </p:cNvPr>
            <p:cNvSpPr/>
            <p:nvPr/>
          </p:nvSpPr>
          <p:spPr>
            <a:xfrm>
              <a:off x="5518459" y="4650770"/>
              <a:ext cx="1905" cy="1905"/>
            </a:xfrm>
            <a:custGeom>
              <a:avLst/>
              <a:gdLst>
                <a:gd name="connsiteX0" fmla="*/ 0 w 1905"/>
                <a:gd name="connsiteY0" fmla="*/ 1905 h 1905"/>
                <a:gd name="connsiteX1" fmla="*/ 1905 w 1905"/>
                <a:gd name="connsiteY1" fmla="*/ 1905 h 1905"/>
                <a:gd name="connsiteX2" fmla="*/ 1905 w 1905"/>
                <a:gd name="connsiteY2" fmla="*/ 0 h 1905"/>
                <a:gd name="connsiteX3" fmla="*/ 1905 w 1905"/>
                <a:gd name="connsiteY3" fmla="*/ 953 h 1905"/>
                <a:gd name="connsiteX4" fmla="*/ 0 w 1905"/>
                <a:gd name="connsiteY4" fmla="*/ 0 h 1905"/>
                <a:gd name="connsiteX5" fmla="*/ 0 w 1905"/>
                <a:gd name="connsiteY5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1905">
                  <a:moveTo>
                    <a:pt x="0" y="1905"/>
                  </a:moveTo>
                  <a:lnTo>
                    <a:pt x="1905" y="1905"/>
                  </a:lnTo>
                  <a:lnTo>
                    <a:pt x="1905" y="0"/>
                  </a:lnTo>
                  <a:lnTo>
                    <a:pt x="1905" y="953"/>
                  </a:lnTo>
                  <a:lnTo>
                    <a:pt x="0" y="0"/>
                  </a:lnTo>
                  <a:cubicBezTo>
                    <a:pt x="953" y="0"/>
                    <a:pt x="953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4" name="Freeform: Shape 2403">
              <a:extLst>
                <a:ext uri="{FF2B5EF4-FFF2-40B4-BE49-F238E27FC236}">
                  <a16:creationId xmlns:a16="http://schemas.microsoft.com/office/drawing/2014/main" id="{027F3DC1-7FDD-437F-8FED-22E91F567BD3}"/>
                </a:ext>
              </a:extLst>
            </p:cNvPr>
            <p:cNvSpPr/>
            <p:nvPr/>
          </p:nvSpPr>
          <p:spPr>
            <a:xfrm>
              <a:off x="5544862" y="4583248"/>
              <a:ext cx="2446" cy="3704"/>
            </a:xfrm>
            <a:custGeom>
              <a:avLst/>
              <a:gdLst>
                <a:gd name="connsiteX0" fmla="*/ 2172 w 2446"/>
                <a:gd name="connsiteY0" fmla="*/ 3704 h 3704"/>
                <a:gd name="connsiteX1" fmla="*/ 2172 w 2446"/>
                <a:gd name="connsiteY1" fmla="*/ 847 h 3704"/>
                <a:gd name="connsiteX2" fmla="*/ 267 w 2446"/>
                <a:gd name="connsiteY2" fmla="*/ 847 h 3704"/>
                <a:gd name="connsiteX3" fmla="*/ 1219 w 2446"/>
                <a:gd name="connsiteY3" fmla="*/ 1799 h 3704"/>
                <a:gd name="connsiteX4" fmla="*/ 267 w 2446"/>
                <a:gd name="connsiteY4" fmla="*/ 3704 h 3704"/>
                <a:gd name="connsiteX5" fmla="*/ 2172 w 2446"/>
                <a:gd name="connsiteY5" fmla="*/ 3704 h 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6" h="3704">
                  <a:moveTo>
                    <a:pt x="2172" y="3704"/>
                  </a:moveTo>
                  <a:cubicBezTo>
                    <a:pt x="3124" y="2752"/>
                    <a:pt x="1219" y="1799"/>
                    <a:pt x="2172" y="847"/>
                  </a:cubicBezTo>
                  <a:cubicBezTo>
                    <a:pt x="1219" y="-1058"/>
                    <a:pt x="1219" y="847"/>
                    <a:pt x="267" y="847"/>
                  </a:cubicBezTo>
                  <a:cubicBezTo>
                    <a:pt x="267" y="847"/>
                    <a:pt x="267" y="847"/>
                    <a:pt x="1219" y="1799"/>
                  </a:cubicBezTo>
                  <a:cubicBezTo>
                    <a:pt x="1219" y="2752"/>
                    <a:pt x="-686" y="1799"/>
                    <a:pt x="267" y="3704"/>
                  </a:cubicBezTo>
                  <a:lnTo>
                    <a:pt x="2172" y="37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5" name="Freeform: Shape 2404">
              <a:extLst>
                <a:ext uri="{FF2B5EF4-FFF2-40B4-BE49-F238E27FC236}">
                  <a16:creationId xmlns:a16="http://schemas.microsoft.com/office/drawing/2014/main" id="{CD1A5E48-8376-407E-B5E0-2639898C5D93}"/>
                </a:ext>
              </a:extLst>
            </p:cNvPr>
            <p:cNvSpPr/>
            <p:nvPr/>
          </p:nvSpPr>
          <p:spPr>
            <a:xfrm>
              <a:off x="5564708" y="4543138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6" name="Freeform: Shape 2405">
              <a:extLst>
                <a:ext uri="{FF2B5EF4-FFF2-40B4-BE49-F238E27FC236}">
                  <a16:creationId xmlns:a16="http://schemas.microsoft.com/office/drawing/2014/main" id="{1ECFDEA6-A346-4FEA-9C70-0D56BE0B0939}"/>
                </a:ext>
              </a:extLst>
            </p:cNvPr>
            <p:cNvSpPr/>
            <p:nvPr/>
          </p:nvSpPr>
          <p:spPr>
            <a:xfrm>
              <a:off x="5564178" y="4540973"/>
              <a:ext cx="1347" cy="2164"/>
            </a:xfrm>
            <a:custGeom>
              <a:avLst/>
              <a:gdLst>
                <a:gd name="connsiteX0" fmla="*/ 953 w 1347"/>
                <a:gd name="connsiteY0" fmla="*/ 260 h 2164"/>
                <a:gd name="connsiteX1" fmla="*/ 0 w 1347"/>
                <a:gd name="connsiteY1" fmla="*/ 2165 h 2164"/>
                <a:gd name="connsiteX2" fmla="*/ 953 w 1347"/>
                <a:gd name="connsiteY2" fmla="*/ 26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2164">
                  <a:moveTo>
                    <a:pt x="953" y="260"/>
                  </a:moveTo>
                  <a:cubicBezTo>
                    <a:pt x="0" y="-693"/>
                    <a:pt x="0" y="1212"/>
                    <a:pt x="0" y="2165"/>
                  </a:cubicBezTo>
                  <a:cubicBezTo>
                    <a:pt x="953" y="1212"/>
                    <a:pt x="1905" y="2165"/>
                    <a:pt x="953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7" name="Freeform: Shape 2406">
              <a:extLst>
                <a:ext uri="{FF2B5EF4-FFF2-40B4-BE49-F238E27FC236}">
                  <a16:creationId xmlns:a16="http://schemas.microsoft.com/office/drawing/2014/main" id="{F73E0420-DB3F-40FB-8843-5E67D519874B}"/>
                </a:ext>
              </a:extLst>
            </p:cNvPr>
            <p:cNvSpPr/>
            <p:nvPr/>
          </p:nvSpPr>
          <p:spPr>
            <a:xfrm>
              <a:off x="5572751" y="4509902"/>
              <a:ext cx="3809" cy="4660"/>
            </a:xfrm>
            <a:custGeom>
              <a:avLst/>
              <a:gdLst>
                <a:gd name="connsiteX0" fmla="*/ 0 w 3809"/>
                <a:gd name="connsiteY0" fmla="*/ 1804 h 4660"/>
                <a:gd name="connsiteX1" fmla="*/ 2857 w 3809"/>
                <a:gd name="connsiteY1" fmla="*/ 4661 h 4660"/>
                <a:gd name="connsiteX2" fmla="*/ 2857 w 3809"/>
                <a:gd name="connsiteY2" fmla="*/ 2756 h 4660"/>
                <a:gd name="connsiteX3" fmla="*/ 3810 w 3809"/>
                <a:gd name="connsiteY3" fmla="*/ 3708 h 4660"/>
                <a:gd name="connsiteX4" fmla="*/ 3810 w 3809"/>
                <a:gd name="connsiteY4" fmla="*/ 1804 h 4660"/>
                <a:gd name="connsiteX5" fmla="*/ 0 w 3809"/>
                <a:gd name="connsiteY5" fmla="*/ 1804 h 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4660">
                  <a:moveTo>
                    <a:pt x="0" y="1804"/>
                  </a:moveTo>
                  <a:cubicBezTo>
                    <a:pt x="952" y="2756"/>
                    <a:pt x="1905" y="4661"/>
                    <a:pt x="2857" y="4661"/>
                  </a:cubicBezTo>
                  <a:cubicBezTo>
                    <a:pt x="1905" y="3708"/>
                    <a:pt x="2857" y="3708"/>
                    <a:pt x="2857" y="2756"/>
                  </a:cubicBezTo>
                  <a:lnTo>
                    <a:pt x="3810" y="3708"/>
                  </a:lnTo>
                  <a:cubicBezTo>
                    <a:pt x="3810" y="2756"/>
                    <a:pt x="3810" y="2756"/>
                    <a:pt x="3810" y="1804"/>
                  </a:cubicBezTo>
                  <a:cubicBezTo>
                    <a:pt x="3810" y="-1054"/>
                    <a:pt x="952" y="-102"/>
                    <a:pt x="0" y="1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8" name="Freeform: Shape 2407">
              <a:extLst>
                <a:ext uri="{FF2B5EF4-FFF2-40B4-BE49-F238E27FC236}">
                  <a16:creationId xmlns:a16="http://schemas.microsoft.com/office/drawing/2014/main" id="{9F70715E-348B-4F19-817F-AEB65BE467C6}"/>
                </a:ext>
              </a:extLst>
            </p:cNvPr>
            <p:cNvSpPr/>
            <p:nvPr/>
          </p:nvSpPr>
          <p:spPr>
            <a:xfrm>
              <a:off x="5504171" y="4675535"/>
              <a:ext cx="3809" cy="1905"/>
            </a:xfrm>
            <a:custGeom>
              <a:avLst/>
              <a:gdLst>
                <a:gd name="connsiteX0" fmla="*/ 0 w 3809"/>
                <a:gd name="connsiteY0" fmla="*/ 1905 h 1905"/>
                <a:gd name="connsiteX1" fmla="*/ 3810 w 3809"/>
                <a:gd name="connsiteY1" fmla="*/ 1905 h 1905"/>
                <a:gd name="connsiteX2" fmla="*/ 1905 w 3809"/>
                <a:gd name="connsiteY2" fmla="*/ 0 h 1905"/>
                <a:gd name="connsiteX3" fmla="*/ 0 w 3809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1905">
                  <a:moveTo>
                    <a:pt x="0" y="1905"/>
                  </a:moveTo>
                  <a:cubicBezTo>
                    <a:pt x="953" y="1905"/>
                    <a:pt x="2858" y="953"/>
                    <a:pt x="3810" y="1905"/>
                  </a:cubicBezTo>
                  <a:lnTo>
                    <a:pt x="1905" y="0"/>
                  </a:lnTo>
                  <a:cubicBezTo>
                    <a:pt x="1905" y="1905"/>
                    <a:pt x="953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9" name="Freeform: Shape 2408">
              <a:extLst>
                <a:ext uri="{FF2B5EF4-FFF2-40B4-BE49-F238E27FC236}">
                  <a16:creationId xmlns:a16="http://schemas.microsoft.com/office/drawing/2014/main" id="{0F05BDC8-D5A0-4912-8F47-A875BE52895C}"/>
                </a:ext>
              </a:extLst>
            </p:cNvPr>
            <p:cNvSpPr/>
            <p:nvPr/>
          </p:nvSpPr>
          <p:spPr>
            <a:xfrm>
              <a:off x="5506076" y="4675535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0" name="Freeform: Shape 2409">
              <a:extLst>
                <a:ext uri="{FF2B5EF4-FFF2-40B4-BE49-F238E27FC236}">
                  <a16:creationId xmlns:a16="http://schemas.microsoft.com/office/drawing/2014/main" id="{1594DD5B-514C-4E47-92B3-ECB01232F8D6}"/>
                </a:ext>
              </a:extLst>
            </p:cNvPr>
            <p:cNvSpPr/>
            <p:nvPr/>
          </p:nvSpPr>
          <p:spPr>
            <a:xfrm>
              <a:off x="5505362" y="467553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1" name="Freeform: Shape 2410">
              <a:extLst>
                <a:ext uri="{FF2B5EF4-FFF2-40B4-BE49-F238E27FC236}">
                  <a16:creationId xmlns:a16="http://schemas.microsoft.com/office/drawing/2014/main" id="{D7D130FB-4EF9-451B-926C-C461FC0E1895}"/>
                </a:ext>
              </a:extLst>
            </p:cNvPr>
            <p:cNvSpPr/>
            <p:nvPr/>
          </p:nvSpPr>
          <p:spPr>
            <a:xfrm>
              <a:off x="5504171" y="4682203"/>
              <a:ext cx="952" cy="1904"/>
            </a:xfrm>
            <a:custGeom>
              <a:avLst/>
              <a:gdLst>
                <a:gd name="connsiteX0" fmla="*/ 953 w 952"/>
                <a:gd name="connsiteY0" fmla="*/ 0 h 1904"/>
                <a:gd name="connsiteX1" fmla="*/ 0 w 952"/>
                <a:gd name="connsiteY1" fmla="*/ 953 h 1904"/>
                <a:gd name="connsiteX2" fmla="*/ 0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0"/>
                  </a:moveTo>
                  <a:lnTo>
                    <a:pt x="0" y="953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2" name="Freeform: Shape 2411">
              <a:extLst>
                <a:ext uri="{FF2B5EF4-FFF2-40B4-BE49-F238E27FC236}">
                  <a16:creationId xmlns:a16="http://schemas.microsoft.com/office/drawing/2014/main" id="{2DE5AF17-A92A-4203-AEC1-E31B508CA9E9}"/>
                </a:ext>
              </a:extLst>
            </p:cNvPr>
            <p:cNvSpPr/>
            <p:nvPr/>
          </p:nvSpPr>
          <p:spPr>
            <a:xfrm>
              <a:off x="5507981" y="4661247"/>
              <a:ext cx="3810" cy="2857"/>
            </a:xfrm>
            <a:custGeom>
              <a:avLst/>
              <a:gdLst>
                <a:gd name="connsiteX0" fmla="*/ 1905 w 3810"/>
                <a:gd name="connsiteY0" fmla="*/ 0 h 2857"/>
                <a:gd name="connsiteX1" fmla="*/ 0 w 3810"/>
                <a:gd name="connsiteY1" fmla="*/ 953 h 2857"/>
                <a:gd name="connsiteX2" fmla="*/ 3810 w 3810"/>
                <a:gd name="connsiteY2" fmla="*/ 2858 h 2857"/>
                <a:gd name="connsiteX3" fmla="*/ 1905 w 3810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2857">
                  <a:moveTo>
                    <a:pt x="1905" y="0"/>
                  </a:moveTo>
                  <a:cubicBezTo>
                    <a:pt x="1905" y="2858"/>
                    <a:pt x="953" y="-953"/>
                    <a:pt x="0" y="953"/>
                  </a:cubicBezTo>
                  <a:lnTo>
                    <a:pt x="3810" y="2858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3" name="Freeform: Shape 2412">
              <a:extLst>
                <a:ext uri="{FF2B5EF4-FFF2-40B4-BE49-F238E27FC236}">
                  <a16:creationId xmlns:a16="http://schemas.microsoft.com/office/drawing/2014/main" id="{260292AC-54DD-4DE6-B364-65F7601F71E0}"/>
                </a:ext>
              </a:extLst>
            </p:cNvPr>
            <p:cNvSpPr/>
            <p:nvPr/>
          </p:nvSpPr>
          <p:spPr>
            <a:xfrm>
              <a:off x="5564178" y="4530332"/>
              <a:ext cx="952" cy="1375"/>
            </a:xfrm>
            <a:custGeom>
              <a:avLst/>
              <a:gdLst>
                <a:gd name="connsiteX0" fmla="*/ 0 w 952"/>
                <a:gd name="connsiteY0" fmla="*/ 423 h 1375"/>
                <a:gd name="connsiteX1" fmla="*/ 953 w 952"/>
                <a:gd name="connsiteY1" fmla="*/ 1376 h 1375"/>
                <a:gd name="connsiteX2" fmla="*/ 0 w 952"/>
                <a:gd name="connsiteY2" fmla="*/ 423 h 1375"/>
                <a:gd name="connsiteX3" fmla="*/ 0 w 952"/>
                <a:gd name="connsiteY3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375">
                  <a:moveTo>
                    <a:pt x="0" y="423"/>
                  </a:moveTo>
                  <a:lnTo>
                    <a:pt x="953" y="1376"/>
                  </a:lnTo>
                  <a:cubicBezTo>
                    <a:pt x="953" y="1376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4" name="Freeform: Shape 2413">
              <a:extLst>
                <a:ext uri="{FF2B5EF4-FFF2-40B4-BE49-F238E27FC236}">
                  <a16:creationId xmlns:a16="http://schemas.microsoft.com/office/drawing/2014/main" id="{FD5AEEC9-C4EB-4983-8CA1-4E1C70EB24FE}"/>
                </a:ext>
              </a:extLst>
            </p:cNvPr>
            <p:cNvSpPr/>
            <p:nvPr/>
          </p:nvSpPr>
          <p:spPr>
            <a:xfrm>
              <a:off x="5600374" y="4437898"/>
              <a:ext cx="1904" cy="1402"/>
            </a:xfrm>
            <a:custGeom>
              <a:avLst/>
              <a:gdLst>
                <a:gd name="connsiteX0" fmla="*/ 1905 w 1904"/>
                <a:gd name="connsiteY0" fmla="*/ 464 h 1402"/>
                <a:gd name="connsiteX1" fmla="*/ 0 w 1904"/>
                <a:gd name="connsiteY1" fmla="*/ 464 h 1402"/>
                <a:gd name="connsiteX2" fmla="*/ 1905 w 1904"/>
                <a:gd name="connsiteY2" fmla="*/ 464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402">
                  <a:moveTo>
                    <a:pt x="1905" y="464"/>
                  </a:moveTo>
                  <a:cubicBezTo>
                    <a:pt x="953" y="-488"/>
                    <a:pt x="0" y="464"/>
                    <a:pt x="0" y="464"/>
                  </a:cubicBezTo>
                  <a:cubicBezTo>
                    <a:pt x="953" y="-1441"/>
                    <a:pt x="1905" y="3322"/>
                    <a:pt x="1905" y="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5" name="Freeform: Shape 2414">
              <a:extLst>
                <a:ext uri="{FF2B5EF4-FFF2-40B4-BE49-F238E27FC236}">
                  <a16:creationId xmlns:a16="http://schemas.microsoft.com/office/drawing/2014/main" id="{B5C4F7D8-40E6-4388-9423-68B27DD42E47}"/>
                </a:ext>
              </a:extLst>
            </p:cNvPr>
            <p:cNvSpPr/>
            <p:nvPr/>
          </p:nvSpPr>
          <p:spPr>
            <a:xfrm>
              <a:off x="5578466" y="4492232"/>
              <a:ext cx="1905" cy="2438"/>
            </a:xfrm>
            <a:custGeom>
              <a:avLst/>
              <a:gdLst>
                <a:gd name="connsiteX0" fmla="*/ 0 w 1905"/>
                <a:gd name="connsiteY0" fmla="*/ 423 h 2438"/>
                <a:gd name="connsiteX1" fmla="*/ 1905 w 1905"/>
                <a:gd name="connsiteY1" fmla="*/ 1376 h 2438"/>
                <a:gd name="connsiteX2" fmla="*/ 0 w 1905"/>
                <a:gd name="connsiteY2" fmla="*/ 423 h 2438"/>
                <a:gd name="connsiteX3" fmla="*/ 0 w 1905"/>
                <a:gd name="connsiteY3" fmla="*/ 423 h 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438">
                  <a:moveTo>
                    <a:pt x="0" y="423"/>
                  </a:moveTo>
                  <a:cubicBezTo>
                    <a:pt x="0" y="423"/>
                    <a:pt x="1905" y="4233"/>
                    <a:pt x="1905" y="1376"/>
                  </a:cubicBezTo>
                  <a:lnTo>
                    <a:pt x="0" y="423"/>
                  </a:lnTo>
                  <a:cubicBezTo>
                    <a:pt x="953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6" name="Freeform: Shape 2415">
              <a:extLst>
                <a:ext uri="{FF2B5EF4-FFF2-40B4-BE49-F238E27FC236}">
                  <a16:creationId xmlns:a16="http://schemas.microsoft.com/office/drawing/2014/main" id="{00A77EE1-7C08-4AFF-BEBC-4FF16D53FC6C}"/>
                </a:ext>
              </a:extLst>
            </p:cNvPr>
            <p:cNvSpPr/>
            <p:nvPr/>
          </p:nvSpPr>
          <p:spPr>
            <a:xfrm>
              <a:off x="5597249" y="4442172"/>
              <a:ext cx="1219" cy="1905"/>
            </a:xfrm>
            <a:custGeom>
              <a:avLst/>
              <a:gdLst>
                <a:gd name="connsiteX0" fmla="*/ 1219 w 1219"/>
                <a:gd name="connsiteY0" fmla="*/ 1905 h 1905"/>
                <a:gd name="connsiteX1" fmla="*/ 267 w 1219"/>
                <a:gd name="connsiteY1" fmla="*/ 0 h 1905"/>
                <a:gd name="connsiteX2" fmla="*/ 1219 w 1219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1905">
                  <a:moveTo>
                    <a:pt x="1219" y="1905"/>
                  </a:moveTo>
                  <a:cubicBezTo>
                    <a:pt x="1219" y="953"/>
                    <a:pt x="267" y="953"/>
                    <a:pt x="267" y="0"/>
                  </a:cubicBezTo>
                  <a:cubicBezTo>
                    <a:pt x="-686" y="1905"/>
                    <a:pt x="1219" y="953"/>
                    <a:pt x="1219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7" name="Freeform: Shape 2416">
              <a:extLst>
                <a:ext uri="{FF2B5EF4-FFF2-40B4-BE49-F238E27FC236}">
                  <a16:creationId xmlns:a16="http://schemas.microsoft.com/office/drawing/2014/main" id="{8138C19E-0108-4FD4-A839-319E8E5C97C2}"/>
                </a:ext>
              </a:extLst>
            </p:cNvPr>
            <p:cNvSpPr/>
            <p:nvPr/>
          </p:nvSpPr>
          <p:spPr>
            <a:xfrm>
              <a:off x="5597516" y="4433600"/>
              <a:ext cx="1905" cy="5840"/>
            </a:xfrm>
            <a:custGeom>
              <a:avLst/>
              <a:gdLst>
                <a:gd name="connsiteX0" fmla="*/ 1905 w 1905"/>
                <a:gd name="connsiteY0" fmla="*/ 5715 h 5840"/>
                <a:gd name="connsiteX1" fmla="*/ 0 w 1905"/>
                <a:gd name="connsiteY1" fmla="*/ 0 h 5840"/>
                <a:gd name="connsiteX2" fmla="*/ 0 w 1905"/>
                <a:gd name="connsiteY2" fmla="*/ 953 h 5840"/>
                <a:gd name="connsiteX3" fmla="*/ 1905 w 1905"/>
                <a:gd name="connsiteY3" fmla="*/ 5715 h 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5840">
                  <a:moveTo>
                    <a:pt x="1905" y="5715"/>
                  </a:moveTo>
                  <a:lnTo>
                    <a:pt x="0" y="0"/>
                  </a:lnTo>
                  <a:lnTo>
                    <a:pt x="0" y="953"/>
                  </a:lnTo>
                  <a:cubicBezTo>
                    <a:pt x="0" y="1905"/>
                    <a:pt x="0" y="6668"/>
                    <a:pt x="19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8" name="Freeform: Shape 2417">
              <a:extLst>
                <a:ext uri="{FF2B5EF4-FFF2-40B4-BE49-F238E27FC236}">
                  <a16:creationId xmlns:a16="http://schemas.microsoft.com/office/drawing/2014/main" id="{CCB09923-BD76-4760-A5D2-6998EAFA1ECA}"/>
                </a:ext>
              </a:extLst>
            </p:cNvPr>
            <p:cNvSpPr/>
            <p:nvPr/>
          </p:nvSpPr>
          <p:spPr>
            <a:xfrm>
              <a:off x="5557511" y="4532660"/>
              <a:ext cx="1904" cy="1905"/>
            </a:xfrm>
            <a:custGeom>
              <a:avLst/>
              <a:gdLst>
                <a:gd name="connsiteX0" fmla="*/ 0 w 1904"/>
                <a:gd name="connsiteY0" fmla="*/ 1905 h 1905"/>
                <a:gd name="connsiteX1" fmla="*/ 1905 w 1904"/>
                <a:gd name="connsiteY1" fmla="*/ 1905 h 1905"/>
                <a:gd name="connsiteX2" fmla="*/ 0 w 1904"/>
                <a:gd name="connsiteY2" fmla="*/ 0 h 1905"/>
                <a:gd name="connsiteX3" fmla="*/ 0 w 1904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905">
                  <a:moveTo>
                    <a:pt x="0" y="1905"/>
                  </a:moveTo>
                  <a:lnTo>
                    <a:pt x="1905" y="1905"/>
                  </a:lnTo>
                  <a:cubicBezTo>
                    <a:pt x="953" y="953"/>
                    <a:pt x="953" y="1905"/>
                    <a:pt x="0" y="0"/>
                  </a:cubicBezTo>
                  <a:cubicBezTo>
                    <a:pt x="0" y="953"/>
                    <a:pt x="0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9" name="Freeform: Shape 2418">
              <a:extLst>
                <a:ext uri="{FF2B5EF4-FFF2-40B4-BE49-F238E27FC236}">
                  <a16:creationId xmlns:a16="http://schemas.microsoft.com/office/drawing/2014/main" id="{50EF8263-F597-4CF5-9232-4D5E57589C76}"/>
                </a:ext>
              </a:extLst>
            </p:cNvPr>
            <p:cNvSpPr/>
            <p:nvPr/>
          </p:nvSpPr>
          <p:spPr>
            <a:xfrm>
              <a:off x="5557511" y="453456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0" name="Freeform: Shape 2419">
              <a:extLst>
                <a:ext uri="{FF2B5EF4-FFF2-40B4-BE49-F238E27FC236}">
                  <a16:creationId xmlns:a16="http://schemas.microsoft.com/office/drawing/2014/main" id="{D05851DF-2019-476A-9187-9347748687A2}"/>
                </a:ext>
              </a:extLst>
            </p:cNvPr>
            <p:cNvSpPr/>
            <p:nvPr/>
          </p:nvSpPr>
          <p:spPr>
            <a:xfrm>
              <a:off x="5555606" y="4533613"/>
              <a:ext cx="2857" cy="4762"/>
            </a:xfrm>
            <a:custGeom>
              <a:avLst/>
              <a:gdLst>
                <a:gd name="connsiteX0" fmla="*/ 2858 w 2857"/>
                <a:gd name="connsiteY0" fmla="*/ 4763 h 4762"/>
                <a:gd name="connsiteX1" fmla="*/ 1905 w 2857"/>
                <a:gd name="connsiteY1" fmla="*/ 1905 h 4762"/>
                <a:gd name="connsiteX2" fmla="*/ 953 w 2857"/>
                <a:gd name="connsiteY2" fmla="*/ 3810 h 4762"/>
                <a:gd name="connsiteX3" fmla="*/ 953 w 2857"/>
                <a:gd name="connsiteY3" fmla="*/ 0 h 4762"/>
                <a:gd name="connsiteX4" fmla="*/ 0 w 2857"/>
                <a:gd name="connsiteY4" fmla="*/ 2857 h 4762"/>
                <a:gd name="connsiteX5" fmla="*/ 2858 w 2857"/>
                <a:gd name="connsiteY5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762">
                  <a:moveTo>
                    <a:pt x="2858" y="4763"/>
                  </a:moveTo>
                  <a:lnTo>
                    <a:pt x="1905" y="1905"/>
                  </a:lnTo>
                  <a:cubicBezTo>
                    <a:pt x="1905" y="2857"/>
                    <a:pt x="1905" y="3810"/>
                    <a:pt x="953" y="3810"/>
                  </a:cubicBezTo>
                  <a:lnTo>
                    <a:pt x="953" y="0"/>
                  </a:lnTo>
                  <a:cubicBezTo>
                    <a:pt x="0" y="0"/>
                    <a:pt x="1905" y="2857"/>
                    <a:pt x="0" y="2857"/>
                  </a:cubicBezTo>
                  <a:cubicBezTo>
                    <a:pt x="1905" y="3810"/>
                    <a:pt x="1905" y="1905"/>
                    <a:pt x="2858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1" name="Freeform: Shape 2420">
              <a:extLst>
                <a:ext uri="{FF2B5EF4-FFF2-40B4-BE49-F238E27FC236}">
                  <a16:creationId xmlns:a16="http://schemas.microsoft.com/office/drawing/2014/main" id="{162A9BE4-811A-4807-A37F-10779CC796B9}"/>
                </a:ext>
              </a:extLst>
            </p:cNvPr>
            <p:cNvSpPr/>
            <p:nvPr/>
          </p:nvSpPr>
          <p:spPr>
            <a:xfrm>
              <a:off x="5564178" y="4503132"/>
              <a:ext cx="6667" cy="6667"/>
            </a:xfrm>
            <a:custGeom>
              <a:avLst/>
              <a:gdLst>
                <a:gd name="connsiteX0" fmla="*/ 0 w 6667"/>
                <a:gd name="connsiteY0" fmla="*/ 0 h 6667"/>
                <a:gd name="connsiteX1" fmla="*/ 953 w 6667"/>
                <a:gd name="connsiteY1" fmla="*/ 4763 h 6667"/>
                <a:gd name="connsiteX2" fmla="*/ 953 w 6667"/>
                <a:gd name="connsiteY2" fmla="*/ 3810 h 6667"/>
                <a:gd name="connsiteX3" fmla="*/ 4763 w 6667"/>
                <a:gd name="connsiteY3" fmla="*/ 6668 h 6667"/>
                <a:gd name="connsiteX4" fmla="*/ 3810 w 6667"/>
                <a:gd name="connsiteY4" fmla="*/ 2858 h 6667"/>
                <a:gd name="connsiteX5" fmla="*/ 6668 w 6667"/>
                <a:gd name="connsiteY5" fmla="*/ 1905 h 6667"/>
                <a:gd name="connsiteX6" fmla="*/ 1905 w 6667"/>
                <a:gd name="connsiteY6" fmla="*/ 2858 h 6667"/>
                <a:gd name="connsiteX7" fmla="*/ 2858 w 6667"/>
                <a:gd name="connsiteY7" fmla="*/ 3810 h 6667"/>
                <a:gd name="connsiteX8" fmla="*/ 2858 w 6667"/>
                <a:gd name="connsiteY8" fmla="*/ 2858 h 6667"/>
                <a:gd name="connsiteX9" fmla="*/ 3810 w 6667"/>
                <a:gd name="connsiteY9" fmla="*/ 5715 h 6667"/>
                <a:gd name="connsiteX10" fmla="*/ 953 w 6667"/>
                <a:gd name="connsiteY10" fmla="*/ 3810 h 6667"/>
                <a:gd name="connsiteX11" fmla="*/ 0 w 6667"/>
                <a:gd name="connsiteY11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67" h="6667">
                  <a:moveTo>
                    <a:pt x="0" y="0"/>
                  </a:moveTo>
                  <a:cubicBezTo>
                    <a:pt x="0" y="1905"/>
                    <a:pt x="953" y="4763"/>
                    <a:pt x="953" y="4763"/>
                  </a:cubicBezTo>
                  <a:cubicBezTo>
                    <a:pt x="953" y="3810"/>
                    <a:pt x="953" y="3810"/>
                    <a:pt x="953" y="3810"/>
                  </a:cubicBezTo>
                  <a:lnTo>
                    <a:pt x="4763" y="6668"/>
                  </a:lnTo>
                  <a:cubicBezTo>
                    <a:pt x="5715" y="4763"/>
                    <a:pt x="4763" y="3810"/>
                    <a:pt x="3810" y="2858"/>
                  </a:cubicBezTo>
                  <a:cubicBezTo>
                    <a:pt x="4763" y="2858"/>
                    <a:pt x="5715" y="2858"/>
                    <a:pt x="6668" y="1905"/>
                  </a:cubicBezTo>
                  <a:cubicBezTo>
                    <a:pt x="4763" y="0"/>
                    <a:pt x="3810" y="5715"/>
                    <a:pt x="1905" y="2858"/>
                  </a:cubicBezTo>
                  <a:lnTo>
                    <a:pt x="2858" y="3810"/>
                  </a:lnTo>
                  <a:lnTo>
                    <a:pt x="2858" y="2858"/>
                  </a:lnTo>
                  <a:cubicBezTo>
                    <a:pt x="3810" y="2858"/>
                    <a:pt x="3810" y="4763"/>
                    <a:pt x="3810" y="5715"/>
                  </a:cubicBezTo>
                  <a:cubicBezTo>
                    <a:pt x="2858" y="4763"/>
                    <a:pt x="1905" y="3810"/>
                    <a:pt x="953" y="3810"/>
                  </a:cubicBezTo>
                  <a:cubicBezTo>
                    <a:pt x="953" y="2858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2" name="Freeform: Shape 2421">
              <a:extLst>
                <a:ext uri="{FF2B5EF4-FFF2-40B4-BE49-F238E27FC236}">
                  <a16:creationId xmlns:a16="http://schemas.microsoft.com/office/drawing/2014/main" id="{D10AE4B4-8B6E-4532-9BD9-8FC5A57D91B4}"/>
                </a:ext>
              </a:extLst>
            </p:cNvPr>
            <p:cNvSpPr/>
            <p:nvPr/>
          </p:nvSpPr>
          <p:spPr>
            <a:xfrm>
              <a:off x="5598468" y="4431272"/>
              <a:ext cx="952" cy="2328"/>
            </a:xfrm>
            <a:custGeom>
              <a:avLst/>
              <a:gdLst>
                <a:gd name="connsiteX0" fmla="*/ 953 w 952"/>
                <a:gd name="connsiteY0" fmla="*/ 423 h 2328"/>
                <a:gd name="connsiteX1" fmla="*/ 0 w 952"/>
                <a:gd name="connsiteY1" fmla="*/ 423 h 2328"/>
                <a:gd name="connsiteX2" fmla="*/ 953 w 952"/>
                <a:gd name="connsiteY2" fmla="*/ 2328 h 2328"/>
                <a:gd name="connsiteX3" fmla="*/ 953 w 952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328">
                  <a:moveTo>
                    <a:pt x="953" y="423"/>
                  </a:moveTo>
                  <a:cubicBezTo>
                    <a:pt x="953" y="423"/>
                    <a:pt x="0" y="-529"/>
                    <a:pt x="0" y="423"/>
                  </a:cubicBezTo>
                  <a:lnTo>
                    <a:pt x="953" y="2328"/>
                  </a:lnTo>
                  <a:cubicBezTo>
                    <a:pt x="953" y="2328"/>
                    <a:pt x="953" y="1376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3" name="Freeform: Shape 2422">
              <a:extLst>
                <a:ext uri="{FF2B5EF4-FFF2-40B4-BE49-F238E27FC236}">
                  <a16:creationId xmlns:a16="http://schemas.microsoft.com/office/drawing/2014/main" id="{44FC8E52-E6F3-46D9-8303-A68A38101DC9}"/>
                </a:ext>
              </a:extLst>
            </p:cNvPr>
            <p:cNvSpPr/>
            <p:nvPr/>
          </p:nvSpPr>
          <p:spPr>
            <a:xfrm>
              <a:off x="5500361" y="4656485"/>
              <a:ext cx="2280" cy="2857"/>
            </a:xfrm>
            <a:custGeom>
              <a:avLst/>
              <a:gdLst>
                <a:gd name="connsiteX0" fmla="*/ 952 w 2280"/>
                <a:gd name="connsiteY0" fmla="*/ 0 h 2857"/>
                <a:gd name="connsiteX1" fmla="*/ 0 w 2280"/>
                <a:gd name="connsiteY1" fmla="*/ 2858 h 2857"/>
                <a:gd name="connsiteX2" fmla="*/ 952 w 2280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0" h="2857">
                  <a:moveTo>
                    <a:pt x="952" y="0"/>
                  </a:moveTo>
                  <a:cubicBezTo>
                    <a:pt x="0" y="953"/>
                    <a:pt x="952" y="1905"/>
                    <a:pt x="0" y="2858"/>
                  </a:cubicBezTo>
                  <a:cubicBezTo>
                    <a:pt x="2857" y="2858"/>
                    <a:pt x="2857" y="190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4" name="Freeform: Shape 2423">
              <a:extLst>
                <a:ext uri="{FF2B5EF4-FFF2-40B4-BE49-F238E27FC236}">
                  <a16:creationId xmlns:a16="http://schemas.microsoft.com/office/drawing/2014/main" id="{B740B0B5-533A-4174-BD9C-5DB90EED1CD7}"/>
                </a:ext>
              </a:extLst>
            </p:cNvPr>
            <p:cNvSpPr/>
            <p:nvPr/>
          </p:nvSpPr>
          <p:spPr>
            <a:xfrm>
              <a:off x="5518459" y="4610342"/>
              <a:ext cx="9525" cy="1137"/>
            </a:xfrm>
            <a:custGeom>
              <a:avLst/>
              <a:gdLst>
                <a:gd name="connsiteX0" fmla="*/ 0 w 9525"/>
                <a:gd name="connsiteY0" fmla="*/ 423 h 1137"/>
                <a:gd name="connsiteX1" fmla="*/ 0 w 9525"/>
                <a:gd name="connsiteY1" fmla="*/ 423 h 1137"/>
                <a:gd name="connsiteX2" fmla="*/ 0 w 9525"/>
                <a:gd name="connsiteY2" fmla="*/ 423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137">
                  <a:moveTo>
                    <a:pt x="0" y="423"/>
                  </a:moveTo>
                  <a:cubicBezTo>
                    <a:pt x="0" y="1376"/>
                    <a:pt x="0" y="1376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5" name="Freeform: Shape 2424">
              <a:extLst>
                <a:ext uri="{FF2B5EF4-FFF2-40B4-BE49-F238E27FC236}">
                  <a16:creationId xmlns:a16="http://schemas.microsoft.com/office/drawing/2014/main" id="{2D62405C-0B96-44B1-A136-035E08BCC8A1}"/>
                </a:ext>
              </a:extLst>
            </p:cNvPr>
            <p:cNvSpPr/>
            <p:nvPr/>
          </p:nvSpPr>
          <p:spPr>
            <a:xfrm>
              <a:off x="5517506" y="4611718"/>
              <a:ext cx="2857" cy="4762"/>
            </a:xfrm>
            <a:custGeom>
              <a:avLst/>
              <a:gdLst>
                <a:gd name="connsiteX0" fmla="*/ 2858 w 2857"/>
                <a:gd name="connsiteY0" fmla="*/ 4763 h 4762"/>
                <a:gd name="connsiteX1" fmla="*/ 1905 w 2857"/>
                <a:gd name="connsiteY1" fmla="*/ 0 h 4762"/>
                <a:gd name="connsiteX2" fmla="*/ 0 w 2857"/>
                <a:gd name="connsiteY2" fmla="*/ 0 h 4762"/>
                <a:gd name="connsiteX3" fmla="*/ 2858 w 2857"/>
                <a:gd name="connsiteY3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762">
                  <a:moveTo>
                    <a:pt x="2858" y="4763"/>
                  </a:moveTo>
                  <a:cubicBezTo>
                    <a:pt x="1905" y="3810"/>
                    <a:pt x="2858" y="952"/>
                    <a:pt x="1905" y="0"/>
                  </a:cubicBezTo>
                  <a:cubicBezTo>
                    <a:pt x="1905" y="0"/>
                    <a:pt x="953" y="1905"/>
                    <a:pt x="0" y="0"/>
                  </a:cubicBezTo>
                  <a:cubicBezTo>
                    <a:pt x="953" y="1905"/>
                    <a:pt x="953" y="4763"/>
                    <a:pt x="2858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6" name="Freeform: Shape 2425">
              <a:extLst>
                <a:ext uri="{FF2B5EF4-FFF2-40B4-BE49-F238E27FC236}">
                  <a16:creationId xmlns:a16="http://schemas.microsoft.com/office/drawing/2014/main" id="{6045792E-F970-4A11-9FF8-E5B01F42599F}"/>
                </a:ext>
              </a:extLst>
            </p:cNvPr>
            <p:cNvSpPr/>
            <p:nvPr/>
          </p:nvSpPr>
          <p:spPr>
            <a:xfrm>
              <a:off x="5572751" y="4476463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2 w 952"/>
                <a:gd name="connsiteY1" fmla="*/ 1905 h 1905"/>
                <a:gd name="connsiteX2" fmla="*/ 952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952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7" name="Freeform: Shape 2426">
              <a:extLst>
                <a:ext uri="{FF2B5EF4-FFF2-40B4-BE49-F238E27FC236}">
                  <a16:creationId xmlns:a16="http://schemas.microsoft.com/office/drawing/2014/main" id="{CB36BA3C-0884-4E3C-A746-A5968848AE12}"/>
                </a:ext>
              </a:extLst>
            </p:cNvPr>
            <p:cNvSpPr/>
            <p:nvPr/>
          </p:nvSpPr>
          <p:spPr>
            <a:xfrm>
              <a:off x="5553701" y="4520151"/>
              <a:ext cx="1904" cy="3433"/>
            </a:xfrm>
            <a:custGeom>
              <a:avLst/>
              <a:gdLst>
                <a:gd name="connsiteX0" fmla="*/ 1905 w 1904"/>
                <a:gd name="connsiteY0" fmla="*/ 2984 h 3433"/>
                <a:gd name="connsiteX1" fmla="*/ 0 w 1904"/>
                <a:gd name="connsiteY1" fmla="*/ 127 h 3433"/>
                <a:gd name="connsiteX2" fmla="*/ 1905 w 1904"/>
                <a:gd name="connsiteY2" fmla="*/ 2984 h 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3433">
                  <a:moveTo>
                    <a:pt x="1905" y="2984"/>
                  </a:moveTo>
                  <a:cubicBezTo>
                    <a:pt x="952" y="3937"/>
                    <a:pt x="952" y="-826"/>
                    <a:pt x="0" y="127"/>
                  </a:cubicBezTo>
                  <a:cubicBezTo>
                    <a:pt x="952" y="127"/>
                    <a:pt x="0" y="4889"/>
                    <a:pt x="1905" y="29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8" name="Freeform: Shape 2427">
              <a:extLst>
                <a:ext uri="{FF2B5EF4-FFF2-40B4-BE49-F238E27FC236}">
                  <a16:creationId xmlns:a16="http://schemas.microsoft.com/office/drawing/2014/main" id="{07450096-8F6E-4700-89AE-00EE79B6D8EC}"/>
                </a:ext>
              </a:extLst>
            </p:cNvPr>
            <p:cNvSpPr/>
            <p:nvPr/>
          </p:nvSpPr>
          <p:spPr>
            <a:xfrm>
              <a:off x="5589896" y="4422170"/>
              <a:ext cx="5137" cy="4762"/>
            </a:xfrm>
            <a:custGeom>
              <a:avLst/>
              <a:gdLst>
                <a:gd name="connsiteX0" fmla="*/ 2857 w 5137"/>
                <a:gd name="connsiteY0" fmla="*/ 4763 h 4762"/>
                <a:gd name="connsiteX1" fmla="*/ 1905 w 5137"/>
                <a:gd name="connsiteY1" fmla="*/ 2858 h 4762"/>
                <a:gd name="connsiteX2" fmla="*/ 3810 w 5137"/>
                <a:gd name="connsiteY2" fmla="*/ 3810 h 4762"/>
                <a:gd name="connsiteX3" fmla="*/ 2857 w 5137"/>
                <a:gd name="connsiteY3" fmla="*/ 0 h 4762"/>
                <a:gd name="connsiteX4" fmla="*/ 0 w 5137"/>
                <a:gd name="connsiteY4" fmla="*/ 953 h 4762"/>
                <a:gd name="connsiteX5" fmla="*/ 2857 w 5137"/>
                <a:gd name="connsiteY5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37" h="4762">
                  <a:moveTo>
                    <a:pt x="2857" y="4763"/>
                  </a:moveTo>
                  <a:cubicBezTo>
                    <a:pt x="1905" y="3810"/>
                    <a:pt x="1905" y="3810"/>
                    <a:pt x="1905" y="2858"/>
                  </a:cubicBezTo>
                  <a:cubicBezTo>
                    <a:pt x="2857" y="1905"/>
                    <a:pt x="3810" y="953"/>
                    <a:pt x="3810" y="3810"/>
                  </a:cubicBezTo>
                  <a:cubicBezTo>
                    <a:pt x="5715" y="3810"/>
                    <a:pt x="5715" y="0"/>
                    <a:pt x="2857" y="0"/>
                  </a:cubicBezTo>
                  <a:cubicBezTo>
                    <a:pt x="2857" y="953"/>
                    <a:pt x="0" y="0"/>
                    <a:pt x="0" y="953"/>
                  </a:cubicBezTo>
                  <a:cubicBezTo>
                    <a:pt x="953" y="1905"/>
                    <a:pt x="953" y="4763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9" name="Freeform: Shape 2428">
              <a:extLst>
                <a:ext uri="{FF2B5EF4-FFF2-40B4-BE49-F238E27FC236}">
                  <a16:creationId xmlns:a16="http://schemas.microsoft.com/office/drawing/2014/main" id="{C0B4E56B-D62B-4D88-86E9-9BA28263468E}"/>
                </a:ext>
              </a:extLst>
            </p:cNvPr>
            <p:cNvSpPr/>
            <p:nvPr/>
          </p:nvSpPr>
          <p:spPr>
            <a:xfrm>
              <a:off x="5587039" y="4425980"/>
              <a:ext cx="3809" cy="6818"/>
            </a:xfrm>
            <a:custGeom>
              <a:avLst/>
              <a:gdLst>
                <a:gd name="connsiteX0" fmla="*/ 1905 w 3809"/>
                <a:gd name="connsiteY0" fmla="*/ 6667 h 6818"/>
                <a:gd name="connsiteX1" fmla="*/ 1905 w 3809"/>
                <a:gd name="connsiteY1" fmla="*/ 4763 h 6818"/>
                <a:gd name="connsiteX2" fmla="*/ 3810 w 3809"/>
                <a:gd name="connsiteY2" fmla="*/ 4763 h 6818"/>
                <a:gd name="connsiteX3" fmla="*/ 2857 w 3809"/>
                <a:gd name="connsiteY3" fmla="*/ 952 h 6818"/>
                <a:gd name="connsiteX4" fmla="*/ 3810 w 3809"/>
                <a:gd name="connsiteY4" fmla="*/ 952 h 6818"/>
                <a:gd name="connsiteX5" fmla="*/ 2857 w 3809"/>
                <a:gd name="connsiteY5" fmla="*/ 0 h 6818"/>
                <a:gd name="connsiteX6" fmla="*/ 2857 w 3809"/>
                <a:gd name="connsiteY6" fmla="*/ 1905 h 6818"/>
                <a:gd name="connsiteX7" fmla="*/ 0 w 3809"/>
                <a:gd name="connsiteY7" fmla="*/ 2857 h 6818"/>
                <a:gd name="connsiteX8" fmla="*/ 1905 w 3809"/>
                <a:gd name="connsiteY8" fmla="*/ 6667 h 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" h="6818">
                  <a:moveTo>
                    <a:pt x="1905" y="6667"/>
                  </a:moveTo>
                  <a:lnTo>
                    <a:pt x="1905" y="4763"/>
                  </a:lnTo>
                  <a:cubicBezTo>
                    <a:pt x="2857" y="4763"/>
                    <a:pt x="3810" y="3810"/>
                    <a:pt x="3810" y="4763"/>
                  </a:cubicBezTo>
                  <a:lnTo>
                    <a:pt x="2857" y="952"/>
                  </a:lnTo>
                  <a:lnTo>
                    <a:pt x="3810" y="952"/>
                  </a:lnTo>
                  <a:lnTo>
                    <a:pt x="2857" y="0"/>
                  </a:lnTo>
                  <a:lnTo>
                    <a:pt x="2857" y="1905"/>
                  </a:lnTo>
                  <a:lnTo>
                    <a:pt x="0" y="2857"/>
                  </a:lnTo>
                  <a:cubicBezTo>
                    <a:pt x="952" y="3810"/>
                    <a:pt x="0" y="7620"/>
                    <a:pt x="1905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0" name="Freeform: Shape 2429">
              <a:extLst>
                <a:ext uri="{FF2B5EF4-FFF2-40B4-BE49-F238E27FC236}">
                  <a16:creationId xmlns:a16="http://schemas.microsoft.com/office/drawing/2014/main" id="{571C8703-1A94-4B57-99DD-2B3200284A63}"/>
                </a:ext>
              </a:extLst>
            </p:cNvPr>
            <p:cNvSpPr/>
            <p:nvPr/>
          </p:nvSpPr>
          <p:spPr>
            <a:xfrm>
              <a:off x="5539414" y="4542185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0 w 952"/>
                <a:gd name="connsiteY1" fmla="*/ 1905 h 1905"/>
                <a:gd name="connsiteX2" fmla="*/ 952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0" y="1905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1" name="Freeform: Shape 2430">
              <a:extLst>
                <a:ext uri="{FF2B5EF4-FFF2-40B4-BE49-F238E27FC236}">
                  <a16:creationId xmlns:a16="http://schemas.microsoft.com/office/drawing/2014/main" id="{209798B9-C198-4054-9C41-6FCA20301EF6}"/>
                </a:ext>
              </a:extLst>
            </p:cNvPr>
            <p:cNvSpPr/>
            <p:nvPr/>
          </p:nvSpPr>
          <p:spPr>
            <a:xfrm>
              <a:off x="5559416" y="4447888"/>
              <a:ext cx="11430" cy="9970"/>
            </a:xfrm>
            <a:custGeom>
              <a:avLst/>
              <a:gdLst>
                <a:gd name="connsiteX0" fmla="*/ 0 w 11430"/>
                <a:gd name="connsiteY0" fmla="*/ 4763 h 9970"/>
                <a:gd name="connsiteX1" fmla="*/ 4763 w 11430"/>
                <a:gd name="connsiteY1" fmla="*/ 6668 h 9970"/>
                <a:gd name="connsiteX2" fmla="*/ 4763 w 11430"/>
                <a:gd name="connsiteY2" fmla="*/ 5715 h 9970"/>
                <a:gd name="connsiteX3" fmla="*/ 11430 w 11430"/>
                <a:gd name="connsiteY3" fmla="*/ 9525 h 9970"/>
                <a:gd name="connsiteX4" fmla="*/ 10478 w 11430"/>
                <a:gd name="connsiteY4" fmla="*/ 7620 h 9970"/>
                <a:gd name="connsiteX5" fmla="*/ 11430 w 11430"/>
                <a:gd name="connsiteY5" fmla="*/ 7620 h 9970"/>
                <a:gd name="connsiteX6" fmla="*/ 9525 w 11430"/>
                <a:gd name="connsiteY6" fmla="*/ 3810 h 9970"/>
                <a:gd name="connsiteX7" fmla="*/ 9525 w 11430"/>
                <a:gd name="connsiteY7" fmla="*/ 3810 h 9970"/>
                <a:gd name="connsiteX8" fmla="*/ 3810 w 11430"/>
                <a:gd name="connsiteY8" fmla="*/ 953 h 9970"/>
                <a:gd name="connsiteX9" fmla="*/ 3810 w 11430"/>
                <a:gd name="connsiteY9" fmla="*/ 1905 h 9970"/>
                <a:gd name="connsiteX10" fmla="*/ 1905 w 11430"/>
                <a:gd name="connsiteY10" fmla="*/ 0 h 9970"/>
                <a:gd name="connsiteX11" fmla="*/ 2858 w 11430"/>
                <a:gd name="connsiteY11" fmla="*/ 4763 h 9970"/>
                <a:gd name="connsiteX12" fmla="*/ 0 w 11430"/>
                <a:gd name="connsiteY12" fmla="*/ 1905 h 9970"/>
                <a:gd name="connsiteX13" fmla="*/ 0 w 11430"/>
                <a:gd name="connsiteY13" fmla="*/ 4763 h 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" h="9970">
                  <a:moveTo>
                    <a:pt x="0" y="4763"/>
                  </a:moveTo>
                  <a:cubicBezTo>
                    <a:pt x="1905" y="6668"/>
                    <a:pt x="1905" y="5715"/>
                    <a:pt x="4763" y="6668"/>
                  </a:cubicBezTo>
                  <a:cubicBezTo>
                    <a:pt x="3810" y="6668"/>
                    <a:pt x="4763" y="5715"/>
                    <a:pt x="4763" y="5715"/>
                  </a:cubicBezTo>
                  <a:cubicBezTo>
                    <a:pt x="7620" y="6668"/>
                    <a:pt x="7620" y="11430"/>
                    <a:pt x="11430" y="9525"/>
                  </a:cubicBezTo>
                  <a:cubicBezTo>
                    <a:pt x="11430" y="7620"/>
                    <a:pt x="9525" y="9525"/>
                    <a:pt x="10478" y="7620"/>
                  </a:cubicBezTo>
                  <a:lnTo>
                    <a:pt x="11430" y="7620"/>
                  </a:lnTo>
                  <a:lnTo>
                    <a:pt x="9525" y="3810"/>
                  </a:lnTo>
                  <a:lnTo>
                    <a:pt x="9525" y="3810"/>
                  </a:lnTo>
                  <a:cubicBezTo>
                    <a:pt x="9525" y="3810"/>
                    <a:pt x="4763" y="3810"/>
                    <a:pt x="3810" y="953"/>
                  </a:cubicBezTo>
                  <a:lnTo>
                    <a:pt x="3810" y="1905"/>
                  </a:lnTo>
                  <a:lnTo>
                    <a:pt x="1905" y="0"/>
                  </a:lnTo>
                  <a:cubicBezTo>
                    <a:pt x="2858" y="1905"/>
                    <a:pt x="1905" y="1905"/>
                    <a:pt x="2858" y="4763"/>
                  </a:cubicBezTo>
                  <a:cubicBezTo>
                    <a:pt x="1905" y="3810"/>
                    <a:pt x="953" y="953"/>
                    <a:pt x="0" y="1905"/>
                  </a:cubicBezTo>
                  <a:cubicBezTo>
                    <a:pt x="0" y="1905"/>
                    <a:pt x="953" y="3810"/>
                    <a:pt x="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2" name="Freeform: Shape 2431">
              <a:extLst>
                <a:ext uri="{FF2B5EF4-FFF2-40B4-BE49-F238E27FC236}">
                  <a16:creationId xmlns:a16="http://schemas.microsoft.com/office/drawing/2014/main" id="{C29FC375-363B-4DFE-A47A-DCF01D641212}"/>
                </a:ext>
              </a:extLst>
            </p:cNvPr>
            <p:cNvSpPr/>
            <p:nvPr/>
          </p:nvSpPr>
          <p:spPr>
            <a:xfrm>
              <a:off x="5557511" y="4465860"/>
              <a:ext cx="6667" cy="5840"/>
            </a:xfrm>
            <a:custGeom>
              <a:avLst/>
              <a:gdLst>
                <a:gd name="connsiteX0" fmla="*/ 0 w 6667"/>
                <a:gd name="connsiteY0" fmla="*/ 4888 h 5840"/>
                <a:gd name="connsiteX1" fmla="*/ 4763 w 6667"/>
                <a:gd name="connsiteY1" fmla="*/ 4888 h 5840"/>
                <a:gd name="connsiteX2" fmla="*/ 6667 w 6667"/>
                <a:gd name="connsiteY2" fmla="*/ 2030 h 5840"/>
                <a:gd name="connsiteX3" fmla="*/ 3810 w 6667"/>
                <a:gd name="connsiteY3" fmla="*/ 2983 h 5840"/>
                <a:gd name="connsiteX4" fmla="*/ 3810 w 6667"/>
                <a:gd name="connsiteY4" fmla="*/ 125 h 5840"/>
                <a:gd name="connsiteX5" fmla="*/ 0 w 6667"/>
                <a:gd name="connsiteY5" fmla="*/ 4888 h 5840"/>
                <a:gd name="connsiteX6" fmla="*/ 0 w 6667"/>
                <a:gd name="connsiteY6" fmla="*/ 5840 h 5840"/>
                <a:gd name="connsiteX7" fmla="*/ 0 w 6667"/>
                <a:gd name="connsiteY7" fmla="*/ 4888 h 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5840">
                  <a:moveTo>
                    <a:pt x="0" y="4888"/>
                  </a:moveTo>
                  <a:cubicBezTo>
                    <a:pt x="953" y="2983"/>
                    <a:pt x="3810" y="3935"/>
                    <a:pt x="4763" y="4888"/>
                  </a:cubicBezTo>
                  <a:cubicBezTo>
                    <a:pt x="4763" y="3935"/>
                    <a:pt x="6667" y="3935"/>
                    <a:pt x="6667" y="2030"/>
                  </a:cubicBezTo>
                  <a:cubicBezTo>
                    <a:pt x="5715" y="2030"/>
                    <a:pt x="4763" y="2983"/>
                    <a:pt x="3810" y="2983"/>
                  </a:cubicBezTo>
                  <a:cubicBezTo>
                    <a:pt x="2857" y="1078"/>
                    <a:pt x="3810" y="1078"/>
                    <a:pt x="3810" y="125"/>
                  </a:cubicBezTo>
                  <a:cubicBezTo>
                    <a:pt x="2857" y="-827"/>
                    <a:pt x="953" y="3935"/>
                    <a:pt x="0" y="4888"/>
                  </a:cubicBezTo>
                  <a:cubicBezTo>
                    <a:pt x="0" y="4888"/>
                    <a:pt x="0" y="5840"/>
                    <a:pt x="0" y="5840"/>
                  </a:cubicBezTo>
                  <a:lnTo>
                    <a:pt x="0" y="48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3" name="Freeform: Shape 2432">
              <a:extLst>
                <a:ext uri="{FF2B5EF4-FFF2-40B4-BE49-F238E27FC236}">
                  <a16:creationId xmlns:a16="http://schemas.microsoft.com/office/drawing/2014/main" id="{E2D86FDB-9D71-4F7B-ADAD-8A8CF6BDA3CA}"/>
                </a:ext>
              </a:extLst>
            </p:cNvPr>
            <p:cNvSpPr/>
            <p:nvPr/>
          </p:nvSpPr>
          <p:spPr>
            <a:xfrm>
              <a:off x="5558464" y="4461857"/>
              <a:ext cx="2857" cy="3073"/>
            </a:xfrm>
            <a:custGeom>
              <a:avLst/>
              <a:gdLst>
                <a:gd name="connsiteX0" fmla="*/ 2857 w 2857"/>
                <a:gd name="connsiteY0" fmla="*/ 1270 h 3073"/>
                <a:gd name="connsiteX1" fmla="*/ 0 w 2857"/>
                <a:gd name="connsiteY1" fmla="*/ 1270 h 3073"/>
                <a:gd name="connsiteX2" fmla="*/ 2857 w 2857"/>
                <a:gd name="connsiteY2" fmla="*/ 1270 h 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3073">
                  <a:moveTo>
                    <a:pt x="2857" y="1270"/>
                  </a:moveTo>
                  <a:cubicBezTo>
                    <a:pt x="1905" y="1270"/>
                    <a:pt x="0" y="-1588"/>
                    <a:pt x="0" y="1270"/>
                  </a:cubicBezTo>
                  <a:cubicBezTo>
                    <a:pt x="952" y="3175"/>
                    <a:pt x="2857" y="4127"/>
                    <a:pt x="2857" y="1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4" name="Freeform: Shape 2433">
              <a:extLst>
                <a:ext uri="{FF2B5EF4-FFF2-40B4-BE49-F238E27FC236}">
                  <a16:creationId xmlns:a16="http://schemas.microsoft.com/office/drawing/2014/main" id="{6CD9E5AF-8AD6-4756-B270-E5908C7771CA}"/>
                </a:ext>
              </a:extLst>
            </p:cNvPr>
            <p:cNvSpPr/>
            <p:nvPr/>
          </p:nvSpPr>
          <p:spPr>
            <a:xfrm>
              <a:off x="5568941" y="4436457"/>
              <a:ext cx="1905" cy="3810"/>
            </a:xfrm>
            <a:custGeom>
              <a:avLst/>
              <a:gdLst>
                <a:gd name="connsiteX0" fmla="*/ 0 w 1905"/>
                <a:gd name="connsiteY0" fmla="*/ 1905 h 3810"/>
                <a:gd name="connsiteX1" fmla="*/ 0 w 1905"/>
                <a:gd name="connsiteY1" fmla="*/ 0 h 3810"/>
                <a:gd name="connsiteX2" fmla="*/ 0 w 1905"/>
                <a:gd name="connsiteY2" fmla="*/ 3810 h 3810"/>
                <a:gd name="connsiteX3" fmla="*/ 1905 w 1905"/>
                <a:gd name="connsiteY3" fmla="*/ 3810 h 3810"/>
                <a:gd name="connsiteX4" fmla="*/ 0 w 1905"/>
                <a:gd name="connsiteY4" fmla="*/ 1905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810">
                  <a:moveTo>
                    <a:pt x="0" y="1905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05" y="3810"/>
                  </a:lnTo>
                  <a:cubicBezTo>
                    <a:pt x="953" y="1905"/>
                    <a:pt x="953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5" name="Freeform: Shape 2434">
              <a:extLst>
                <a:ext uri="{FF2B5EF4-FFF2-40B4-BE49-F238E27FC236}">
                  <a16:creationId xmlns:a16="http://schemas.microsoft.com/office/drawing/2014/main" id="{E69B58A8-AB7D-4003-8C9D-5E4A8FCA27D5}"/>
                </a:ext>
              </a:extLst>
            </p:cNvPr>
            <p:cNvSpPr/>
            <p:nvPr/>
          </p:nvSpPr>
          <p:spPr>
            <a:xfrm>
              <a:off x="5559416" y="4439315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0 w 952"/>
                <a:gd name="connsiteY1" fmla="*/ 2857 h 2857"/>
                <a:gd name="connsiteX2" fmla="*/ 953 w 952"/>
                <a:gd name="connsiteY2" fmla="*/ 953 h 2857"/>
                <a:gd name="connsiteX3" fmla="*/ 0 w 95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cubicBezTo>
                    <a:pt x="0" y="953"/>
                    <a:pt x="0" y="1905"/>
                    <a:pt x="0" y="2857"/>
                  </a:cubicBezTo>
                  <a:cubicBezTo>
                    <a:pt x="0" y="953"/>
                    <a:pt x="953" y="1905"/>
                    <a:pt x="953" y="953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6" name="Freeform: Shape 2435">
              <a:extLst>
                <a:ext uri="{FF2B5EF4-FFF2-40B4-BE49-F238E27FC236}">
                  <a16:creationId xmlns:a16="http://schemas.microsoft.com/office/drawing/2014/main" id="{EAC570A2-339E-445E-9396-0E949ADC7E47}"/>
                </a:ext>
              </a:extLst>
            </p:cNvPr>
            <p:cNvSpPr/>
            <p:nvPr/>
          </p:nvSpPr>
          <p:spPr>
            <a:xfrm>
              <a:off x="5560368" y="4439315"/>
              <a:ext cx="2751" cy="5715"/>
            </a:xfrm>
            <a:custGeom>
              <a:avLst/>
              <a:gdLst>
                <a:gd name="connsiteX0" fmla="*/ 1905 w 2751"/>
                <a:gd name="connsiteY0" fmla="*/ 5715 h 5715"/>
                <a:gd name="connsiteX1" fmla="*/ 1905 w 2751"/>
                <a:gd name="connsiteY1" fmla="*/ 5715 h 5715"/>
                <a:gd name="connsiteX2" fmla="*/ 1905 w 2751"/>
                <a:gd name="connsiteY2" fmla="*/ 0 h 5715"/>
                <a:gd name="connsiteX3" fmla="*/ 953 w 2751"/>
                <a:gd name="connsiteY3" fmla="*/ 2857 h 5715"/>
                <a:gd name="connsiteX4" fmla="*/ 0 w 2751"/>
                <a:gd name="connsiteY4" fmla="*/ 953 h 5715"/>
                <a:gd name="connsiteX5" fmla="*/ 1905 w 2751"/>
                <a:gd name="connsiteY5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1" h="5715">
                  <a:moveTo>
                    <a:pt x="1905" y="5715"/>
                  </a:moveTo>
                  <a:lnTo>
                    <a:pt x="1905" y="5715"/>
                  </a:lnTo>
                  <a:cubicBezTo>
                    <a:pt x="1905" y="2857"/>
                    <a:pt x="3810" y="1905"/>
                    <a:pt x="1905" y="0"/>
                  </a:cubicBezTo>
                  <a:cubicBezTo>
                    <a:pt x="1905" y="2857"/>
                    <a:pt x="1905" y="0"/>
                    <a:pt x="953" y="2857"/>
                  </a:cubicBezTo>
                  <a:cubicBezTo>
                    <a:pt x="953" y="2857"/>
                    <a:pt x="953" y="1905"/>
                    <a:pt x="0" y="953"/>
                  </a:cubicBezTo>
                  <a:cubicBezTo>
                    <a:pt x="0" y="4763"/>
                    <a:pt x="3810" y="3810"/>
                    <a:pt x="19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7" name="Freeform: Shape 2436">
              <a:extLst>
                <a:ext uri="{FF2B5EF4-FFF2-40B4-BE49-F238E27FC236}">
                  <a16:creationId xmlns:a16="http://schemas.microsoft.com/office/drawing/2014/main" id="{46358A07-0021-47AA-8C51-907E5F294E8F}"/>
                </a:ext>
              </a:extLst>
            </p:cNvPr>
            <p:cNvSpPr/>
            <p:nvPr/>
          </p:nvSpPr>
          <p:spPr>
            <a:xfrm>
              <a:off x="5560368" y="4440268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8" name="Freeform: Shape 2437">
              <a:extLst>
                <a:ext uri="{FF2B5EF4-FFF2-40B4-BE49-F238E27FC236}">
                  <a16:creationId xmlns:a16="http://schemas.microsoft.com/office/drawing/2014/main" id="{39E39835-BDCF-4240-9145-A84E61504AA9}"/>
                </a:ext>
              </a:extLst>
            </p:cNvPr>
            <p:cNvSpPr/>
            <p:nvPr/>
          </p:nvSpPr>
          <p:spPr>
            <a:xfrm>
              <a:off x="5564178" y="442693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9" name="Freeform: Shape 2438">
              <a:extLst>
                <a:ext uri="{FF2B5EF4-FFF2-40B4-BE49-F238E27FC236}">
                  <a16:creationId xmlns:a16="http://schemas.microsoft.com/office/drawing/2014/main" id="{89788080-13A6-4A4B-A601-DC2F6D32E709}"/>
                </a:ext>
              </a:extLst>
            </p:cNvPr>
            <p:cNvSpPr/>
            <p:nvPr/>
          </p:nvSpPr>
          <p:spPr>
            <a:xfrm>
              <a:off x="5564878" y="4425028"/>
              <a:ext cx="3110" cy="6057"/>
            </a:xfrm>
            <a:custGeom>
              <a:avLst/>
              <a:gdLst>
                <a:gd name="connsiteX0" fmla="*/ 3111 w 3110"/>
                <a:gd name="connsiteY0" fmla="*/ 4763 h 6057"/>
                <a:gd name="connsiteX1" fmla="*/ 3111 w 3110"/>
                <a:gd name="connsiteY1" fmla="*/ 4763 h 6057"/>
                <a:gd name="connsiteX2" fmla="*/ 2158 w 3110"/>
                <a:gd name="connsiteY2" fmla="*/ 0 h 6057"/>
                <a:gd name="connsiteX3" fmla="*/ 253 w 3110"/>
                <a:gd name="connsiteY3" fmla="*/ 1905 h 6057"/>
                <a:gd name="connsiteX4" fmla="*/ 3111 w 3110"/>
                <a:gd name="connsiteY4" fmla="*/ 4763 h 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0" h="6057">
                  <a:moveTo>
                    <a:pt x="3111" y="4763"/>
                  </a:moveTo>
                  <a:lnTo>
                    <a:pt x="3111" y="4763"/>
                  </a:lnTo>
                  <a:cubicBezTo>
                    <a:pt x="2158" y="3810"/>
                    <a:pt x="3111" y="953"/>
                    <a:pt x="2158" y="0"/>
                  </a:cubicBezTo>
                  <a:lnTo>
                    <a:pt x="253" y="1905"/>
                  </a:lnTo>
                  <a:cubicBezTo>
                    <a:pt x="-699" y="2857"/>
                    <a:pt x="1206" y="8572"/>
                    <a:pt x="3111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0" name="Freeform: Shape 2439">
              <a:extLst>
                <a:ext uri="{FF2B5EF4-FFF2-40B4-BE49-F238E27FC236}">
                  <a16:creationId xmlns:a16="http://schemas.microsoft.com/office/drawing/2014/main" id="{297DFEA4-D340-4A4D-B472-9385C1BEB83B}"/>
                </a:ext>
              </a:extLst>
            </p:cNvPr>
            <p:cNvSpPr/>
            <p:nvPr/>
          </p:nvSpPr>
          <p:spPr>
            <a:xfrm>
              <a:off x="5545128" y="4469795"/>
              <a:ext cx="1905" cy="3810"/>
            </a:xfrm>
            <a:custGeom>
              <a:avLst/>
              <a:gdLst>
                <a:gd name="connsiteX0" fmla="*/ 953 w 1905"/>
                <a:gd name="connsiteY0" fmla="*/ 0 h 3810"/>
                <a:gd name="connsiteX1" fmla="*/ 0 w 1905"/>
                <a:gd name="connsiteY1" fmla="*/ 953 h 3810"/>
                <a:gd name="connsiteX2" fmla="*/ 1905 w 1905"/>
                <a:gd name="connsiteY2" fmla="*/ 3810 h 3810"/>
                <a:gd name="connsiteX3" fmla="*/ 953 w 1905"/>
                <a:gd name="connsiteY3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810">
                  <a:moveTo>
                    <a:pt x="953" y="0"/>
                  </a:moveTo>
                  <a:cubicBezTo>
                    <a:pt x="953" y="953"/>
                    <a:pt x="0" y="953"/>
                    <a:pt x="0" y="953"/>
                  </a:cubicBezTo>
                  <a:lnTo>
                    <a:pt x="1905" y="3810"/>
                  </a:lnTo>
                  <a:cubicBezTo>
                    <a:pt x="1905" y="1905"/>
                    <a:pt x="1905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1" name="Freeform: Shape 2440">
              <a:extLst>
                <a:ext uri="{FF2B5EF4-FFF2-40B4-BE49-F238E27FC236}">
                  <a16:creationId xmlns:a16="http://schemas.microsoft.com/office/drawing/2014/main" id="{B92FD29C-5B87-4B62-835E-2342F692EB6F}"/>
                </a:ext>
              </a:extLst>
            </p:cNvPr>
            <p:cNvSpPr/>
            <p:nvPr/>
          </p:nvSpPr>
          <p:spPr>
            <a:xfrm>
              <a:off x="5558464" y="4431272"/>
              <a:ext cx="1904" cy="2328"/>
            </a:xfrm>
            <a:custGeom>
              <a:avLst/>
              <a:gdLst>
                <a:gd name="connsiteX0" fmla="*/ 1905 w 1904"/>
                <a:gd name="connsiteY0" fmla="*/ 423 h 2328"/>
                <a:gd name="connsiteX1" fmla="*/ 0 w 1904"/>
                <a:gd name="connsiteY1" fmla="*/ 423 h 2328"/>
                <a:gd name="connsiteX2" fmla="*/ 1905 w 1904"/>
                <a:gd name="connsiteY2" fmla="*/ 2328 h 2328"/>
                <a:gd name="connsiteX3" fmla="*/ 1905 w 1904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328">
                  <a:moveTo>
                    <a:pt x="1905" y="423"/>
                  </a:moveTo>
                  <a:cubicBezTo>
                    <a:pt x="952" y="-529"/>
                    <a:pt x="952" y="423"/>
                    <a:pt x="0" y="423"/>
                  </a:cubicBezTo>
                  <a:lnTo>
                    <a:pt x="1905" y="2328"/>
                  </a:lnTo>
                  <a:cubicBezTo>
                    <a:pt x="1905" y="2328"/>
                    <a:pt x="1905" y="1376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2" name="Freeform: Shape 2441">
              <a:extLst>
                <a:ext uri="{FF2B5EF4-FFF2-40B4-BE49-F238E27FC236}">
                  <a16:creationId xmlns:a16="http://schemas.microsoft.com/office/drawing/2014/main" id="{21C939DC-6478-4F08-A916-9B906DC9107E}"/>
                </a:ext>
              </a:extLst>
            </p:cNvPr>
            <p:cNvSpPr/>
            <p:nvPr/>
          </p:nvSpPr>
          <p:spPr>
            <a:xfrm>
              <a:off x="6007091" y="4978430"/>
              <a:ext cx="9525" cy="952"/>
            </a:xfrm>
            <a:custGeom>
              <a:avLst/>
              <a:gdLst>
                <a:gd name="connsiteX0" fmla="*/ 0 w 9525"/>
                <a:gd name="connsiteY0" fmla="*/ 952 h 952"/>
                <a:gd name="connsiteX1" fmla="*/ 0 w 9525"/>
                <a:gd name="connsiteY1" fmla="*/ 952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2"/>
                  </a:moveTo>
                  <a:lnTo>
                    <a:pt x="0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3" name="Freeform: Shape 2442">
              <a:extLst>
                <a:ext uri="{FF2B5EF4-FFF2-40B4-BE49-F238E27FC236}">
                  <a16:creationId xmlns:a16="http://schemas.microsoft.com/office/drawing/2014/main" id="{67AC8739-C83D-4B64-9E5D-849F7BB2234A}"/>
                </a:ext>
              </a:extLst>
            </p:cNvPr>
            <p:cNvSpPr/>
            <p:nvPr/>
          </p:nvSpPr>
          <p:spPr>
            <a:xfrm>
              <a:off x="5907078" y="5016377"/>
              <a:ext cx="2857" cy="3856"/>
            </a:xfrm>
            <a:custGeom>
              <a:avLst/>
              <a:gdLst>
                <a:gd name="connsiteX0" fmla="*/ 2857 w 2857"/>
                <a:gd name="connsiteY0" fmla="*/ 3010 h 3856"/>
                <a:gd name="connsiteX1" fmla="*/ 0 w 2857"/>
                <a:gd name="connsiteY1" fmla="*/ 153 h 3856"/>
                <a:gd name="connsiteX2" fmla="*/ 953 w 2857"/>
                <a:gd name="connsiteY2" fmla="*/ 3010 h 3856"/>
                <a:gd name="connsiteX3" fmla="*/ 2857 w 2857"/>
                <a:gd name="connsiteY3" fmla="*/ 3010 h 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856">
                  <a:moveTo>
                    <a:pt x="2857" y="3010"/>
                  </a:moveTo>
                  <a:cubicBezTo>
                    <a:pt x="0" y="3010"/>
                    <a:pt x="2857" y="-800"/>
                    <a:pt x="0" y="153"/>
                  </a:cubicBezTo>
                  <a:cubicBezTo>
                    <a:pt x="953" y="1105"/>
                    <a:pt x="953" y="2058"/>
                    <a:pt x="953" y="3010"/>
                  </a:cubicBezTo>
                  <a:cubicBezTo>
                    <a:pt x="1905" y="4915"/>
                    <a:pt x="2857" y="3010"/>
                    <a:pt x="2857" y="3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4" name="Freeform: Shape 2443">
              <a:extLst>
                <a:ext uri="{FF2B5EF4-FFF2-40B4-BE49-F238E27FC236}">
                  <a16:creationId xmlns:a16="http://schemas.microsoft.com/office/drawing/2014/main" id="{928B6937-DEC6-4A17-8DA9-C39B93DBB01D}"/>
                </a:ext>
              </a:extLst>
            </p:cNvPr>
            <p:cNvSpPr/>
            <p:nvPr/>
          </p:nvSpPr>
          <p:spPr>
            <a:xfrm>
              <a:off x="5907078" y="501653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5" name="Freeform: Shape 2444">
              <a:extLst>
                <a:ext uri="{FF2B5EF4-FFF2-40B4-BE49-F238E27FC236}">
                  <a16:creationId xmlns:a16="http://schemas.microsoft.com/office/drawing/2014/main" id="{F6CDE0E2-00E1-4F50-8A1B-A66BFECAD3CA}"/>
                </a:ext>
              </a:extLst>
            </p:cNvPr>
            <p:cNvSpPr/>
            <p:nvPr/>
          </p:nvSpPr>
          <p:spPr>
            <a:xfrm>
              <a:off x="5905412" y="5025103"/>
              <a:ext cx="1666" cy="2328"/>
            </a:xfrm>
            <a:custGeom>
              <a:avLst/>
              <a:gdLst>
                <a:gd name="connsiteX0" fmla="*/ 714 w 1666"/>
                <a:gd name="connsiteY0" fmla="*/ 0 h 2328"/>
                <a:gd name="connsiteX1" fmla="*/ 714 w 1666"/>
                <a:gd name="connsiteY1" fmla="*/ 1905 h 2328"/>
                <a:gd name="connsiteX2" fmla="*/ 1667 w 1666"/>
                <a:gd name="connsiteY2" fmla="*/ 1905 h 2328"/>
                <a:gd name="connsiteX3" fmla="*/ 714 w 1666"/>
                <a:gd name="connsiteY3" fmla="*/ 0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" h="2328">
                  <a:moveTo>
                    <a:pt x="714" y="0"/>
                  </a:moveTo>
                  <a:cubicBezTo>
                    <a:pt x="-238" y="0"/>
                    <a:pt x="-238" y="953"/>
                    <a:pt x="714" y="1905"/>
                  </a:cubicBezTo>
                  <a:cubicBezTo>
                    <a:pt x="714" y="2857"/>
                    <a:pt x="1667" y="1905"/>
                    <a:pt x="1667" y="1905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6" name="Freeform: Shape 2445">
              <a:extLst>
                <a:ext uri="{FF2B5EF4-FFF2-40B4-BE49-F238E27FC236}">
                  <a16:creationId xmlns:a16="http://schemas.microsoft.com/office/drawing/2014/main" id="{13C3B12F-CA06-418F-BD8A-3EB411400F09}"/>
                </a:ext>
              </a:extLst>
            </p:cNvPr>
            <p:cNvSpPr/>
            <p:nvPr/>
          </p:nvSpPr>
          <p:spPr>
            <a:xfrm>
              <a:off x="5902316" y="5023197"/>
              <a:ext cx="2857" cy="2857"/>
            </a:xfrm>
            <a:custGeom>
              <a:avLst/>
              <a:gdLst>
                <a:gd name="connsiteX0" fmla="*/ 2857 w 2857"/>
                <a:gd name="connsiteY0" fmla="*/ 0 h 2857"/>
                <a:gd name="connsiteX1" fmla="*/ 0 w 2857"/>
                <a:gd name="connsiteY1" fmla="*/ 0 h 2857"/>
                <a:gd name="connsiteX2" fmla="*/ 953 w 2857"/>
                <a:gd name="connsiteY2" fmla="*/ 2858 h 2857"/>
                <a:gd name="connsiteX3" fmla="*/ 2857 w 2857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857">
                  <a:moveTo>
                    <a:pt x="2857" y="0"/>
                  </a:moveTo>
                  <a:cubicBezTo>
                    <a:pt x="1905" y="0"/>
                    <a:pt x="953" y="2858"/>
                    <a:pt x="0" y="0"/>
                  </a:cubicBezTo>
                  <a:lnTo>
                    <a:pt x="953" y="2858"/>
                  </a:lnTo>
                  <a:cubicBezTo>
                    <a:pt x="1905" y="953"/>
                    <a:pt x="2857" y="1905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7" name="Freeform: Shape 2446">
              <a:extLst>
                <a:ext uri="{FF2B5EF4-FFF2-40B4-BE49-F238E27FC236}">
                  <a16:creationId xmlns:a16="http://schemas.microsoft.com/office/drawing/2014/main" id="{A9024B18-1C1E-4D15-A038-733FBE7FB04F}"/>
                </a:ext>
              </a:extLst>
            </p:cNvPr>
            <p:cNvSpPr/>
            <p:nvPr/>
          </p:nvSpPr>
          <p:spPr>
            <a:xfrm>
              <a:off x="5889934" y="5022245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1905 w 1905"/>
                <a:gd name="connsiteY1" fmla="*/ 1905 h 1905"/>
                <a:gd name="connsiteX2" fmla="*/ 1905 w 1905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lnTo>
                    <a:pt x="1905" y="1905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8" name="Freeform: Shape 2447">
              <a:extLst>
                <a:ext uri="{FF2B5EF4-FFF2-40B4-BE49-F238E27FC236}">
                  <a16:creationId xmlns:a16="http://schemas.microsoft.com/office/drawing/2014/main" id="{C8EB3E95-BA16-4772-BDE2-5DA075803000}"/>
                </a:ext>
              </a:extLst>
            </p:cNvPr>
            <p:cNvSpPr/>
            <p:nvPr/>
          </p:nvSpPr>
          <p:spPr>
            <a:xfrm>
              <a:off x="5883266" y="5028913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1905 w 1905"/>
                <a:gd name="connsiteY1" fmla="*/ 1905 h 1905"/>
                <a:gd name="connsiteX2" fmla="*/ 0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cubicBezTo>
                    <a:pt x="0" y="1905"/>
                    <a:pt x="1905" y="1905"/>
                    <a:pt x="1905" y="1905"/>
                  </a:cubicBezTo>
                  <a:cubicBezTo>
                    <a:pt x="1905" y="0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9" name="Freeform: Shape 2448">
              <a:extLst>
                <a:ext uri="{FF2B5EF4-FFF2-40B4-BE49-F238E27FC236}">
                  <a16:creationId xmlns:a16="http://schemas.microsoft.com/office/drawing/2014/main" id="{FF3DB0AE-61C6-4ADA-BEA9-A19257D12BE2}"/>
                </a:ext>
              </a:extLst>
            </p:cNvPr>
            <p:cNvSpPr/>
            <p:nvPr/>
          </p:nvSpPr>
          <p:spPr>
            <a:xfrm>
              <a:off x="5880409" y="5028913"/>
              <a:ext cx="1767" cy="1905"/>
            </a:xfrm>
            <a:custGeom>
              <a:avLst/>
              <a:gdLst>
                <a:gd name="connsiteX0" fmla="*/ 952 w 1767"/>
                <a:gd name="connsiteY0" fmla="*/ 0 h 1905"/>
                <a:gd name="connsiteX1" fmla="*/ 0 w 1767"/>
                <a:gd name="connsiteY1" fmla="*/ 1905 h 1905"/>
                <a:gd name="connsiteX2" fmla="*/ 952 w 1767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7" h="1905">
                  <a:moveTo>
                    <a:pt x="952" y="0"/>
                  </a:moveTo>
                  <a:lnTo>
                    <a:pt x="0" y="1905"/>
                  </a:lnTo>
                  <a:cubicBezTo>
                    <a:pt x="952" y="953"/>
                    <a:pt x="2857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0" name="Freeform: Shape 2449">
              <a:extLst>
                <a:ext uri="{FF2B5EF4-FFF2-40B4-BE49-F238E27FC236}">
                  <a16:creationId xmlns:a16="http://schemas.microsoft.com/office/drawing/2014/main" id="{7651A505-B649-44D5-8D75-9098A66EDEE7}"/>
                </a:ext>
              </a:extLst>
            </p:cNvPr>
            <p:cNvSpPr/>
            <p:nvPr/>
          </p:nvSpPr>
          <p:spPr>
            <a:xfrm>
              <a:off x="5871836" y="5027007"/>
              <a:ext cx="4762" cy="2857"/>
            </a:xfrm>
            <a:custGeom>
              <a:avLst/>
              <a:gdLst>
                <a:gd name="connsiteX0" fmla="*/ 4763 w 4762"/>
                <a:gd name="connsiteY0" fmla="*/ 2858 h 2857"/>
                <a:gd name="connsiteX1" fmla="*/ 3810 w 4762"/>
                <a:gd name="connsiteY1" fmla="*/ 0 h 2857"/>
                <a:gd name="connsiteX2" fmla="*/ 0 w 4762"/>
                <a:gd name="connsiteY2" fmla="*/ 953 h 2857"/>
                <a:gd name="connsiteX3" fmla="*/ 4763 w 4762"/>
                <a:gd name="connsiteY3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2857">
                  <a:moveTo>
                    <a:pt x="4763" y="2858"/>
                  </a:moveTo>
                  <a:cubicBezTo>
                    <a:pt x="4763" y="1905"/>
                    <a:pt x="4763" y="953"/>
                    <a:pt x="3810" y="0"/>
                  </a:cubicBezTo>
                  <a:lnTo>
                    <a:pt x="0" y="953"/>
                  </a:lnTo>
                  <a:cubicBezTo>
                    <a:pt x="1905" y="953"/>
                    <a:pt x="3810" y="1905"/>
                    <a:pt x="476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1" name="Freeform: Shape 2450">
              <a:extLst>
                <a:ext uri="{FF2B5EF4-FFF2-40B4-BE49-F238E27FC236}">
                  <a16:creationId xmlns:a16="http://schemas.microsoft.com/office/drawing/2014/main" id="{F0749835-4D61-4BC4-BA15-E87B2F2871A3}"/>
                </a:ext>
              </a:extLst>
            </p:cNvPr>
            <p:cNvSpPr/>
            <p:nvPr/>
          </p:nvSpPr>
          <p:spPr>
            <a:xfrm>
              <a:off x="5877551" y="5028556"/>
              <a:ext cx="2857" cy="4166"/>
            </a:xfrm>
            <a:custGeom>
              <a:avLst/>
              <a:gdLst>
                <a:gd name="connsiteX0" fmla="*/ 2857 w 2857"/>
                <a:gd name="connsiteY0" fmla="*/ 4166 h 4166"/>
                <a:gd name="connsiteX1" fmla="*/ 2857 w 2857"/>
                <a:gd name="connsiteY1" fmla="*/ 356 h 4166"/>
                <a:gd name="connsiteX2" fmla="*/ 952 w 2857"/>
                <a:gd name="connsiteY2" fmla="*/ 1309 h 4166"/>
                <a:gd name="connsiteX3" fmla="*/ 952 w 2857"/>
                <a:gd name="connsiteY3" fmla="*/ 2261 h 4166"/>
                <a:gd name="connsiteX4" fmla="*/ 0 w 2857"/>
                <a:gd name="connsiteY4" fmla="*/ 2261 h 4166"/>
                <a:gd name="connsiteX5" fmla="*/ 2857 w 2857"/>
                <a:gd name="connsiteY5" fmla="*/ 4166 h 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166">
                  <a:moveTo>
                    <a:pt x="2857" y="4166"/>
                  </a:moveTo>
                  <a:lnTo>
                    <a:pt x="2857" y="356"/>
                  </a:lnTo>
                  <a:cubicBezTo>
                    <a:pt x="1905" y="1309"/>
                    <a:pt x="952" y="-1549"/>
                    <a:pt x="952" y="1309"/>
                  </a:cubicBezTo>
                  <a:cubicBezTo>
                    <a:pt x="952" y="1309"/>
                    <a:pt x="952" y="2261"/>
                    <a:pt x="952" y="2261"/>
                  </a:cubicBezTo>
                  <a:cubicBezTo>
                    <a:pt x="952" y="2261"/>
                    <a:pt x="0" y="2261"/>
                    <a:pt x="0" y="2261"/>
                  </a:cubicBezTo>
                  <a:cubicBezTo>
                    <a:pt x="952" y="2261"/>
                    <a:pt x="1905" y="3214"/>
                    <a:pt x="2857" y="4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2" name="Freeform: Shape 2451">
              <a:extLst>
                <a:ext uri="{FF2B5EF4-FFF2-40B4-BE49-F238E27FC236}">
                  <a16:creationId xmlns:a16="http://schemas.microsoft.com/office/drawing/2014/main" id="{6D4F270D-C7A4-45A8-BB40-51B21837C4DB}"/>
                </a:ext>
              </a:extLst>
            </p:cNvPr>
            <p:cNvSpPr/>
            <p:nvPr/>
          </p:nvSpPr>
          <p:spPr>
            <a:xfrm>
              <a:off x="5866121" y="5022091"/>
              <a:ext cx="4762" cy="3011"/>
            </a:xfrm>
            <a:custGeom>
              <a:avLst/>
              <a:gdLst>
                <a:gd name="connsiteX0" fmla="*/ 4763 w 4762"/>
                <a:gd name="connsiteY0" fmla="*/ 1106 h 3011"/>
                <a:gd name="connsiteX1" fmla="*/ 0 w 4762"/>
                <a:gd name="connsiteY1" fmla="*/ 153 h 3011"/>
                <a:gd name="connsiteX2" fmla="*/ 0 w 4762"/>
                <a:gd name="connsiteY2" fmla="*/ 3011 h 3011"/>
                <a:gd name="connsiteX3" fmla="*/ 0 w 4762"/>
                <a:gd name="connsiteY3" fmla="*/ 1106 h 3011"/>
                <a:gd name="connsiteX4" fmla="*/ 4763 w 4762"/>
                <a:gd name="connsiteY4" fmla="*/ 1106 h 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3011">
                  <a:moveTo>
                    <a:pt x="4763" y="1106"/>
                  </a:moveTo>
                  <a:cubicBezTo>
                    <a:pt x="2857" y="-1751"/>
                    <a:pt x="0" y="2059"/>
                    <a:pt x="0" y="153"/>
                  </a:cubicBezTo>
                  <a:lnTo>
                    <a:pt x="0" y="3011"/>
                  </a:lnTo>
                  <a:lnTo>
                    <a:pt x="0" y="1106"/>
                  </a:lnTo>
                  <a:cubicBezTo>
                    <a:pt x="952" y="2059"/>
                    <a:pt x="3810" y="-799"/>
                    <a:pt x="4763" y="11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3" name="Freeform: Shape 2452">
              <a:extLst>
                <a:ext uri="{FF2B5EF4-FFF2-40B4-BE49-F238E27FC236}">
                  <a16:creationId xmlns:a16="http://schemas.microsoft.com/office/drawing/2014/main" id="{1765EB7D-B12D-44F0-BEA3-233D9A8F85E3}"/>
                </a:ext>
              </a:extLst>
            </p:cNvPr>
            <p:cNvSpPr/>
            <p:nvPr/>
          </p:nvSpPr>
          <p:spPr>
            <a:xfrm>
              <a:off x="5865169" y="5024150"/>
              <a:ext cx="5714" cy="5715"/>
            </a:xfrm>
            <a:custGeom>
              <a:avLst/>
              <a:gdLst>
                <a:gd name="connsiteX0" fmla="*/ 952 w 5714"/>
                <a:gd name="connsiteY0" fmla="*/ 4763 h 5715"/>
                <a:gd name="connsiteX1" fmla="*/ 952 w 5714"/>
                <a:gd name="connsiteY1" fmla="*/ 4763 h 5715"/>
                <a:gd name="connsiteX2" fmla="*/ 4763 w 5714"/>
                <a:gd name="connsiteY2" fmla="*/ 5715 h 5715"/>
                <a:gd name="connsiteX3" fmla="*/ 5715 w 5714"/>
                <a:gd name="connsiteY3" fmla="*/ 3810 h 5715"/>
                <a:gd name="connsiteX4" fmla="*/ 952 w 5714"/>
                <a:gd name="connsiteY4" fmla="*/ 1905 h 5715"/>
                <a:gd name="connsiteX5" fmla="*/ 1905 w 5714"/>
                <a:gd name="connsiteY5" fmla="*/ 0 h 5715"/>
                <a:gd name="connsiteX6" fmla="*/ 952 w 5714"/>
                <a:gd name="connsiteY6" fmla="*/ 0 h 5715"/>
                <a:gd name="connsiteX7" fmla="*/ 0 w 5714"/>
                <a:gd name="connsiteY7" fmla="*/ 0 h 5715"/>
                <a:gd name="connsiteX8" fmla="*/ 952 w 5714"/>
                <a:gd name="connsiteY8" fmla="*/ 4763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4" h="5715">
                  <a:moveTo>
                    <a:pt x="952" y="4763"/>
                  </a:moveTo>
                  <a:lnTo>
                    <a:pt x="952" y="4763"/>
                  </a:lnTo>
                  <a:lnTo>
                    <a:pt x="4763" y="5715"/>
                  </a:lnTo>
                  <a:cubicBezTo>
                    <a:pt x="4763" y="4763"/>
                    <a:pt x="4763" y="3810"/>
                    <a:pt x="5715" y="3810"/>
                  </a:cubicBezTo>
                  <a:cubicBezTo>
                    <a:pt x="4763" y="2857"/>
                    <a:pt x="1905" y="3810"/>
                    <a:pt x="952" y="1905"/>
                  </a:cubicBezTo>
                  <a:lnTo>
                    <a:pt x="1905" y="0"/>
                  </a:lnTo>
                  <a:cubicBezTo>
                    <a:pt x="1905" y="0"/>
                    <a:pt x="952" y="0"/>
                    <a:pt x="952" y="0"/>
                  </a:cubicBezTo>
                  <a:cubicBezTo>
                    <a:pt x="952" y="0"/>
                    <a:pt x="0" y="0"/>
                    <a:pt x="0" y="0"/>
                  </a:cubicBezTo>
                  <a:cubicBezTo>
                    <a:pt x="1905" y="1905"/>
                    <a:pt x="-953" y="2857"/>
                    <a:pt x="952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4" name="Freeform: Shape 2453">
              <a:extLst>
                <a:ext uri="{FF2B5EF4-FFF2-40B4-BE49-F238E27FC236}">
                  <a16:creationId xmlns:a16="http://schemas.microsoft.com/office/drawing/2014/main" id="{075D460A-959C-418C-8E09-358B1ED33D71}"/>
                </a:ext>
              </a:extLst>
            </p:cNvPr>
            <p:cNvSpPr/>
            <p:nvPr/>
          </p:nvSpPr>
          <p:spPr>
            <a:xfrm>
              <a:off x="5879456" y="4981288"/>
              <a:ext cx="7619" cy="3809"/>
            </a:xfrm>
            <a:custGeom>
              <a:avLst/>
              <a:gdLst>
                <a:gd name="connsiteX0" fmla="*/ 0 w 7619"/>
                <a:gd name="connsiteY0" fmla="*/ 2857 h 3809"/>
                <a:gd name="connsiteX1" fmla="*/ 4763 w 7619"/>
                <a:gd name="connsiteY1" fmla="*/ 3810 h 3809"/>
                <a:gd name="connsiteX2" fmla="*/ 7620 w 7619"/>
                <a:gd name="connsiteY2" fmla="*/ 1905 h 3809"/>
                <a:gd name="connsiteX3" fmla="*/ 6667 w 7619"/>
                <a:gd name="connsiteY3" fmla="*/ 953 h 3809"/>
                <a:gd name="connsiteX4" fmla="*/ 2857 w 7619"/>
                <a:gd name="connsiteY4" fmla="*/ 0 h 3809"/>
                <a:gd name="connsiteX5" fmla="*/ 0 w 7619"/>
                <a:gd name="connsiteY5" fmla="*/ 2857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9" h="3809">
                  <a:moveTo>
                    <a:pt x="0" y="2857"/>
                  </a:moveTo>
                  <a:cubicBezTo>
                    <a:pt x="0" y="0"/>
                    <a:pt x="2857" y="3810"/>
                    <a:pt x="4763" y="3810"/>
                  </a:cubicBezTo>
                  <a:cubicBezTo>
                    <a:pt x="4763" y="953"/>
                    <a:pt x="6667" y="4763"/>
                    <a:pt x="7620" y="1905"/>
                  </a:cubicBezTo>
                  <a:lnTo>
                    <a:pt x="6667" y="953"/>
                  </a:lnTo>
                  <a:cubicBezTo>
                    <a:pt x="6667" y="2857"/>
                    <a:pt x="3810" y="0"/>
                    <a:pt x="2857" y="0"/>
                  </a:cubicBezTo>
                  <a:cubicBezTo>
                    <a:pt x="2857" y="3810"/>
                    <a:pt x="0" y="-953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5" name="Freeform: Shape 2454">
              <a:extLst>
                <a:ext uri="{FF2B5EF4-FFF2-40B4-BE49-F238E27FC236}">
                  <a16:creationId xmlns:a16="http://schemas.microsoft.com/office/drawing/2014/main" id="{6609E4C3-4FC7-4629-ADE4-832AEA1A755A}"/>
                </a:ext>
              </a:extLst>
            </p:cNvPr>
            <p:cNvSpPr/>
            <p:nvPr/>
          </p:nvSpPr>
          <p:spPr>
            <a:xfrm>
              <a:off x="5896601" y="4881275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953"/>
                    <a:pt x="952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6" name="Freeform: Shape 2455">
              <a:extLst>
                <a:ext uri="{FF2B5EF4-FFF2-40B4-BE49-F238E27FC236}">
                  <a16:creationId xmlns:a16="http://schemas.microsoft.com/office/drawing/2014/main" id="{7C17F53F-471A-41AE-AD1E-B0DAF2077D5E}"/>
                </a:ext>
              </a:extLst>
            </p:cNvPr>
            <p:cNvSpPr/>
            <p:nvPr/>
          </p:nvSpPr>
          <p:spPr>
            <a:xfrm>
              <a:off x="5882314" y="4860320"/>
              <a:ext cx="11430" cy="12620"/>
            </a:xfrm>
            <a:custGeom>
              <a:avLst/>
              <a:gdLst>
                <a:gd name="connsiteX0" fmla="*/ 7620 w 11430"/>
                <a:gd name="connsiteY0" fmla="*/ 12383 h 12620"/>
                <a:gd name="connsiteX1" fmla="*/ 8572 w 11430"/>
                <a:gd name="connsiteY1" fmla="*/ 8573 h 12620"/>
                <a:gd name="connsiteX2" fmla="*/ 11430 w 11430"/>
                <a:gd name="connsiteY2" fmla="*/ 9525 h 12620"/>
                <a:gd name="connsiteX3" fmla="*/ 10477 w 11430"/>
                <a:gd name="connsiteY3" fmla="*/ 5715 h 12620"/>
                <a:gd name="connsiteX4" fmla="*/ 6668 w 11430"/>
                <a:gd name="connsiteY4" fmla="*/ 5715 h 12620"/>
                <a:gd name="connsiteX5" fmla="*/ 10477 w 11430"/>
                <a:gd name="connsiteY5" fmla="*/ 2858 h 12620"/>
                <a:gd name="connsiteX6" fmla="*/ 6668 w 11430"/>
                <a:gd name="connsiteY6" fmla="*/ 4763 h 12620"/>
                <a:gd name="connsiteX7" fmla="*/ 2857 w 11430"/>
                <a:gd name="connsiteY7" fmla="*/ 0 h 12620"/>
                <a:gd name="connsiteX8" fmla="*/ 3810 w 11430"/>
                <a:gd name="connsiteY8" fmla="*/ 3810 h 12620"/>
                <a:gd name="connsiteX9" fmla="*/ 1905 w 11430"/>
                <a:gd name="connsiteY9" fmla="*/ 4763 h 12620"/>
                <a:gd name="connsiteX10" fmla="*/ 2857 w 11430"/>
                <a:gd name="connsiteY10" fmla="*/ 7620 h 12620"/>
                <a:gd name="connsiteX11" fmla="*/ 0 w 11430"/>
                <a:gd name="connsiteY11" fmla="*/ 7620 h 12620"/>
                <a:gd name="connsiteX12" fmla="*/ 1905 w 11430"/>
                <a:gd name="connsiteY12" fmla="*/ 11430 h 12620"/>
                <a:gd name="connsiteX13" fmla="*/ 7620 w 11430"/>
                <a:gd name="connsiteY13" fmla="*/ 12383 h 1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" h="12620">
                  <a:moveTo>
                    <a:pt x="7620" y="12383"/>
                  </a:moveTo>
                  <a:lnTo>
                    <a:pt x="8572" y="8573"/>
                  </a:lnTo>
                  <a:cubicBezTo>
                    <a:pt x="9525" y="10478"/>
                    <a:pt x="10477" y="9525"/>
                    <a:pt x="11430" y="9525"/>
                  </a:cubicBezTo>
                  <a:cubicBezTo>
                    <a:pt x="8572" y="9525"/>
                    <a:pt x="11430" y="5715"/>
                    <a:pt x="10477" y="5715"/>
                  </a:cubicBezTo>
                  <a:cubicBezTo>
                    <a:pt x="9525" y="7620"/>
                    <a:pt x="8572" y="5715"/>
                    <a:pt x="6668" y="5715"/>
                  </a:cubicBezTo>
                  <a:cubicBezTo>
                    <a:pt x="6668" y="953"/>
                    <a:pt x="9525" y="7620"/>
                    <a:pt x="10477" y="2858"/>
                  </a:cubicBezTo>
                  <a:cubicBezTo>
                    <a:pt x="9525" y="2858"/>
                    <a:pt x="5715" y="2858"/>
                    <a:pt x="6668" y="4763"/>
                  </a:cubicBezTo>
                  <a:cubicBezTo>
                    <a:pt x="5715" y="1905"/>
                    <a:pt x="2857" y="3810"/>
                    <a:pt x="2857" y="0"/>
                  </a:cubicBezTo>
                  <a:cubicBezTo>
                    <a:pt x="1905" y="1905"/>
                    <a:pt x="3810" y="1905"/>
                    <a:pt x="3810" y="3810"/>
                  </a:cubicBezTo>
                  <a:lnTo>
                    <a:pt x="1905" y="4763"/>
                  </a:lnTo>
                  <a:cubicBezTo>
                    <a:pt x="2857" y="4763"/>
                    <a:pt x="3810" y="6668"/>
                    <a:pt x="2857" y="7620"/>
                  </a:cubicBezTo>
                  <a:cubicBezTo>
                    <a:pt x="952" y="4763"/>
                    <a:pt x="1905" y="8573"/>
                    <a:pt x="0" y="7620"/>
                  </a:cubicBezTo>
                  <a:lnTo>
                    <a:pt x="1905" y="11430"/>
                  </a:lnTo>
                  <a:cubicBezTo>
                    <a:pt x="3810" y="13335"/>
                    <a:pt x="4763" y="12383"/>
                    <a:pt x="7620" y="123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7" name="Freeform: Shape 2456">
              <a:extLst>
                <a:ext uri="{FF2B5EF4-FFF2-40B4-BE49-F238E27FC236}">
                  <a16:creationId xmlns:a16="http://schemas.microsoft.com/office/drawing/2014/main" id="{DD43782C-BB5A-408E-BA3A-C432A993B7F7}"/>
                </a:ext>
              </a:extLst>
            </p:cNvPr>
            <p:cNvSpPr/>
            <p:nvPr/>
          </p:nvSpPr>
          <p:spPr>
            <a:xfrm>
              <a:off x="5862311" y="5024150"/>
              <a:ext cx="1905" cy="1905"/>
            </a:xfrm>
            <a:custGeom>
              <a:avLst/>
              <a:gdLst>
                <a:gd name="connsiteX0" fmla="*/ 953 w 1905"/>
                <a:gd name="connsiteY0" fmla="*/ 1905 h 1905"/>
                <a:gd name="connsiteX1" fmla="*/ 1905 w 1905"/>
                <a:gd name="connsiteY1" fmla="*/ 0 h 1905"/>
                <a:gd name="connsiteX2" fmla="*/ 0 w 1905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953" y="1905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8" name="Freeform: Shape 2457">
              <a:extLst>
                <a:ext uri="{FF2B5EF4-FFF2-40B4-BE49-F238E27FC236}">
                  <a16:creationId xmlns:a16="http://schemas.microsoft.com/office/drawing/2014/main" id="{3E4BFE24-019E-4110-99E1-55B73DF5ABCD}"/>
                </a:ext>
              </a:extLst>
            </p:cNvPr>
            <p:cNvSpPr/>
            <p:nvPr/>
          </p:nvSpPr>
          <p:spPr>
            <a:xfrm>
              <a:off x="5835641" y="4939907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9" name="Freeform: Shape 2458">
              <a:extLst>
                <a:ext uri="{FF2B5EF4-FFF2-40B4-BE49-F238E27FC236}">
                  <a16:creationId xmlns:a16="http://schemas.microsoft.com/office/drawing/2014/main" id="{CC5B1CE3-DC63-44C6-8EC8-86BF5B777B5E}"/>
                </a:ext>
              </a:extLst>
            </p:cNvPr>
            <p:cNvSpPr/>
            <p:nvPr/>
          </p:nvSpPr>
          <p:spPr>
            <a:xfrm>
              <a:off x="5835641" y="4940330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0" name="Freeform: Shape 2459">
              <a:extLst>
                <a:ext uri="{FF2B5EF4-FFF2-40B4-BE49-F238E27FC236}">
                  <a16:creationId xmlns:a16="http://schemas.microsoft.com/office/drawing/2014/main" id="{C34E0B99-7419-475F-960D-F3006E7E1AE3}"/>
                </a:ext>
              </a:extLst>
            </p:cNvPr>
            <p:cNvSpPr/>
            <p:nvPr/>
          </p:nvSpPr>
          <p:spPr>
            <a:xfrm>
              <a:off x="5821087" y="4920328"/>
              <a:ext cx="1219" cy="1190"/>
            </a:xfrm>
            <a:custGeom>
              <a:avLst/>
              <a:gdLst>
                <a:gd name="connsiteX0" fmla="*/ 267 w 1219"/>
                <a:gd name="connsiteY0" fmla="*/ 0 h 1190"/>
                <a:gd name="connsiteX1" fmla="*/ 1219 w 1219"/>
                <a:gd name="connsiteY1" fmla="*/ 953 h 1190"/>
                <a:gd name="connsiteX2" fmla="*/ 267 w 1219"/>
                <a:gd name="connsiteY2" fmla="*/ 0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1190">
                  <a:moveTo>
                    <a:pt x="267" y="0"/>
                  </a:moveTo>
                  <a:cubicBezTo>
                    <a:pt x="-686" y="1905"/>
                    <a:pt x="1219" y="953"/>
                    <a:pt x="1219" y="953"/>
                  </a:cubicBezTo>
                  <a:cubicBezTo>
                    <a:pt x="267" y="953"/>
                    <a:pt x="267" y="953"/>
                    <a:pt x="2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1" name="Freeform: Shape 2460">
              <a:extLst>
                <a:ext uri="{FF2B5EF4-FFF2-40B4-BE49-F238E27FC236}">
                  <a16:creationId xmlns:a16="http://schemas.microsoft.com/office/drawing/2014/main" id="{0C9E5B44-051F-4CF1-A932-1B3BBAFFCB07}"/>
                </a:ext>
              </a:extLst>
            </p:cNvPr>
            <p:cNvSpPr/>
            <p:nvPr/>
          </p:nvSpPr>
          <p:spPr>
            <a:xfrm>
              <a:off x="5802303" y="4925090"/>
              <a:ext cx="1347" cy="952"/>
            </a:xfrm>
            <a:custGeom>
              <a:avLst/>
              <a:gdLst>
                <a:gd name="connsiteX0" fmla="*/ 0 w 1347"/>
                <a:gd name="connsiteY0" fmla="*/ 0 h 952"/>
                <a:gd name="connsiteX1" fmla="*/ 953 w 1347"/>
                <a:gd name="connsiteY1" fmla="*/ 953 h 952"/>
                <a:gd name="connsiteX2" fmla="*/ 0 w 134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">
                  <a:moveTo>
                    <a:pt x="0" y="0"/>
                  </a:moveTo>
                  <a:cubicBezTo>
                    <a:pt x="0" y="0"/>
                    <a:pt x="953" y="953"/>
                    <a:pt x="953" y="953"/>
                  </a:cubicBezTo>
                  <a:cubicBezTo>
                    <a:pt x="1905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2" name="Freeform: Shape 2461">
              <a:extLst>
                <a:ext uri="{FF2B5EF4-FFF2-40B4-BE49-F238E27FC236}">
                  <a16:creationId xmlns:a16="http://schemas.microsoft.com/office/drawing/2014/main" id="{1840138A-073E-4D14-82FC-6D12C0D6457D}"/>
                </a:ext>
              </a:extLst>
            </p:cNvPr>
            <p:cNvSpPr/>
            <p:nvPr/>
          </p:nvSpPr>
          <p:spPr>
            <a:xfrm>
              <a:off x="5808019" y="4926995"/>
              <a:ext cx="952" cy="1905"/>
            </a:xfrm>
            <a:custGeom>
              <a:avLst/>
              <a:gdLst>
                <a:gd name="connsiteX0" fmla="*/ 952 w 952"/>
                <a:gd name="connsiteY0" fmla="*/ 0 h 1905"/>
                <a:gd name="connsiteX1" fmla="*/ 0 w 952"/>
                <a:gd name="connsiteY1" fmla="*/ 1905 h 1905"/>
                <a:gd name="connsiteX2" fmla="*/ 952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2" y="0"/>
                  </a:moveTo>
                  <a:cubicBezTo>
                    <a:pt x="952" y="953"/>
                    <a:pt x="0" y="1905"/>
                    <a:pt x="0" y="1905"/>
                  </a:cubicBezTo>
                  <a:cubicBezTo>
                    <a:pt x="952" y="1905"/>
                    <a:pt x="952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3" name="Freeform: Shape 2462">
              <a:extLst>
                <a:ext uri="{FF2B5EF4-FFF2-40B4-BE49-F238E27FC236}">
                  <a16:creationId xmlns:a16="http://schemas.microsoft.com/office/drawing/2014/main" id="{C0560FD8-E172-48E8-BDF7-97F46D3207BE}"/>
                </a:ext>
              </a:extLst>
            </p:cNvPr>
            <p:cNvSpPr/>
            <p:nvPr/>
          </p:nvSpPr>
          <p:spPr>
            <a:xfrm>
              <a:off x="5812781" y="4937472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0 w 952"/>
                <a:gd name="connsiteY1" fmla="*/ 1905 h 1905"/>
                <a:gd name="connsiteX2" fmla="*/ 952 w 952"/>
                <a:gd name="connsiteY2" fmla="*/ 953 h 1905"/>
                <a:gd name="connsiteX3" fmla="*/ 0 w 95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4" name="Freeform: Shape 2463">
              <a:extLst>
                <a:ext uri="{FF2B5EF4-FFF2-40B4-BE49-F238E27FC236}">
                  <a16:creationId xmlns:a16="http://schemas.microsoft.com/office/drawing/2014/main" id="{5085ADA5-485C-4E57-B9CB-DA48014B1E06}"/>
                </a:ext>
              </a:extLst>
            </p:cNvPr>
            <p:cNvSpPr/>
            <p:nvPr/>
          </p:nvSpPr>
          <p:spPr>
            <a:xfrm>
              <a:off x="5812781" y="493937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5" name="Freeform: Shape 2464">
              <a:extLst>
                <a:ext uri="{FF2B5EF4-FFF2-40B4-BE49-F238E27FC236}">
                  <a16:creationId xmlns:a16="http://schemas.microsoft.com/office/drawing/2014/main" id="{FC0AFC97-927A-473D-AD9F-B2A0BA5F63F8}"/>
                </a:ext>
              </a:extLst>
            </p:cNvPr>
            <p:cNvSpPr/>
            <p:nvPr/>
          </p:nvSpPr>
          <p:spPr>
            <a:xfrm>
              <a:off x="5879456" y="4969857"/>
              <a:ext cx="2857" cy="846"/>
            </a:xfrm>
            <a:custGeom>
              <a:avLst/>
              <a:gdLst>
                <a:gd name="connsiteX0" fmla="*/ 0 w 2857"/>
                <a:gd name="connsiteY0" fmla="*/ 0 h 846"/>
                <a:gd name="connsiteX1" fmla="*/ 2857 w 2857"/>
                <a:gd name="connsiteY1" fmla="*/ 0 h 846"/>
                <a:gd name="connsiteX2" fmla="*/ 0 w 2857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846">
                  <a:moveTo>
                    <a:pt x="0" y="0"/>
                  </a:moveTo>
                  <a:cubicBezTo>
                    <a:pt x="952" y="0"/>
                    <a:pt x="1905" y="1905"/>
                    <a:pt x="285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6" name="Freeform: Shape 2465">
              <a:extLst>
                <a:ext uri="{FF2B5EF4-FFF2-40B4-BE49-F238E27FC236}">
                  <a16:creationId xmlns:a16="http://schemas.microsoft.com/office/drawing/2014/main" id="{09332A2D-108B-4034-8F76-37A2E3057910}"/>
                </a:ext>
              </a:extLst>
            </p:cNvPr>
            <p:cNvSpPr/>
            <p:nvPr/>
          </p:nvSpPr>
          <p:spPr>
            <a:xfrm>
              <a:off x="5870884" y="4985097"/>
              <a:ext cx="1905" cy="2189"/>
            </a:xfrm>
            <a:custGeom>
              <a:avLst/>
              <a:gdLst>
                <a:gd name="connsiteX0" fmla="*/ 0 w 1905"/>
                <a:gd name="connsiteY0" fmla="*/ 0 h 2189"/>
                <a:gd name="connsiteX1" fmla="*/ 1905 w 1905"/>
                <a:gd name="connsiteY1" fmla="*/ 953 h 2189"/>
                <a:gd name="connsiteX2" fmla="*/ 0 w 1905"/>
                <a:gd name="connsiteY2" fmla="*/ 0 h 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189">
                  <a:moveTo>
                    <a:pt x="0" y="0"/>
                  </a:moveTo>
                  <a:cubicBezTo>
                    <a:pt x="952" y="953"/>
                    <a:pt x="1905" y="3810"/>
                    <a:pt x="1905" y="953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7" name="Freeform: Shape 2466">
              <a:extLst>
                <a:ext uri="{FF2B5EF4-FFF2-40B4-BE49-F238E27FC236}">
                  <a16:creationId xmlns:a16="http://schemas.microsoft.com/office/drawing/2014/main" id="{4157DE25-E4C9-467A-8193-4200E1A3FBE0}"/>
                </a:ext>
              </a:extLst>
            </p:cNvPr>
            <p:cNvSpPr/>
            <p:nvPr/>
          </p:nvSpPr>
          <p:spPr>
            <a:xfrm>
              <a:off x="5870884" y="4982240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952 w 952"/>
                <a:gd name="connsiteY1" fmla="*/ 0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8" name="Freeform: Shape 2467">
              <a:extLst>
                <a:ext uri="{FF2B5EF4-FFF2-40B4-BE49-F238E27FC236}">
                  <a16:creationId xmlns:a16="http://schemas.microsoft.com/office/drawing/2014/main" id="{A8A85607-B0CF-48ED-A88B-D3219B88C18D}"/>
                </a:ext>
              </a:extLst>
            </p:cNvPr>
            <p:cNvSpPr/>
            <p:nvPr/>
          </p:nvSpPr>
          <p:spPr>
            <a:xfrm>
              <a:off x="5871836" y="4982240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0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9" name="Freeform: Shape 2468">
              <a:extLst>
                <a:ext uri="{FF2B5EF4-FFF2-40B4-BE49-F238E27FC236}">
                  <a16:creationId xmlns:a16="http://schemas.microsoft.com/office/drawing/2014/main" id="{9FD7B946-59E8-4BB1-BE30-4AFD19563118}"/>
                </a:ext>
              </a:extLst>
            </p:cNvPr>
            <p:cNvSpPr/>
            <p:nvPr/>
          </p:nvSpPr>
          <p:spPr>
            <a:xfrm>
              <a:off x="6010901" y="4718927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953 w 952"/>
                <a:gd name="connsiteY1" fmla="*/ 423 h 423"/>
                <a:gd name="connsiteX2" fmla="*/ 0 w 952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lnTo>
                    <a:pt x="953" y="423"/>
                  </a:lnTo>
                  <a:cubicBezTo>
                    <a:pt x="953" y="423"/>
                    <a:pt x="953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0" name="Freeform: Shape 2469">
              <a:extLst>
                <a:ext uri="{FF2B5EF4-FFF2-40B4-BE49-F238E27FC236}">
                  <a16:creationId xmlns:a16="http://schemas.microsoft.com/office/drawing/2014/main" id="{65287205-8A22-455B-A1B6-FE39626E1097}"/>
                </a:ext>
              </a:extLst>
            </p:cNvPr>
            <p:cNvSpPr/>
            <p:nvPr/>
          </p:nvSpPr>
          <p:spPr>
            <a:xfrm>
              <a:off x="6006138" y="4715302"/>
              <a:ext cx="2857" cy="1585"/>
            </a:xfrm>
            <a:custGeom>
              <a:avLst/>
              <a:gdLst>
                <a:gd name="connsiteX0" fmla="*/ 0 w 2857"/>
                <a:gd name="connsiteY0" fmla="*/ 238 h 1585"/>
                <a:gd name="connsiteX1" fmla="*/ 2858 w 2857"/>
                <a:gd name="connsiteY1" fmla="*/ 1191 h 1585"/>
                <a:gd name="connsiteX2" fmla="*/ 0 w 2857"/>
                <a:gd name="connsiteY2" fmla="*/ 238 h 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585">
                  <a:moveTo>
                    <a:pt x="0" y="238"/>
                  </a:moveTo>
                  <a:cubicBezTo>
                    <a:pt x="1905" y="1191"/>
                    <a:pt x="1905" y="2143"/>
                    <a:pt x="2858" y="1191"/>
                  </a:cubicBezTo>
                  <a:cubicBezTo>
                    <a:pt x="1905" y="-714"/>
                    <a:pt x="0" y="238"/>
                    <a:pt x="0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1" name="Freeform: Shape 2470">
              <a:extLst>
                <a:ext uri="{FF2B5EF4-FFF2-40B4-BE49-F238E27FC236}">
                  <a16:creationId xmlns:a16="http://schemas.microsoft.com/office/drawing/2014/main" id="{DAF9FD99-04D3-4404-92A0-0828BC46EC02}"/>
                </a:ext>
              </a:extLst>
            </p:cNvPr>
            <p:cNvSpPr/>
            <p:nvPr/>
          </p:nvSpPr>
          <p:spPr>
            <a:xfrm>
              <a:off x="5917556" y="4873000"/>
              <a:ext cx="1904" cy="2001"/>
            </a:xfrm>
            <a:custGeom>
              <a:avLst/>
              <a:gdLst>
                <a:gd name="connsiteX0" fmla="*/ 1905 w 1904"/>
                <a:gd name="connsiteY0" fmla="*/ 655 h 2001"/>
                <a:gd name="connsiteX1" fmla="*/ 0 w 1904"/>
                <a:gd name="connsiteY1" fmla="*/ 1607 h 2001"/>
                <a:gd name="connsiteX2" fmla="*/ 1905 w 1904"/>
                <a:gd name="connsiteY2" fmla="*/ 655 h 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001">
                  <a:moveTo>
                    <a:pt x="1905" y="655"/>
                  </a:moveTo>
                  <a:cubicBezTo>
                    <a:pt x="952" y="-1250"/>
                    <a:pt x="952" y="1607"/>
                    <a:pt x="0" y="1607"/>
                  </a:cubicBezTo>
                  <a:cubicBezTo>
                    <a:pt x="952" y="2560"/>
                    <a:pt x="1905" y="1607"/>
                    <a:pt x="1905" y="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2" name="Freeform: Shape 2471">
              <a:extLst>
                <a:ext uri="{FF2B5EF4-FFF2-40B4-BE49-F238E27FC236}">
                  <a16:creationId xmlns:a16="http://schemas.microsoft.com/office/drawing/2014/main" id="{F5FE6EC2-E715-48B6-B92A-738D89EDDA2F}"/>
                </a:ext>
              </a:extLst>
            </p:cNvPr>
            <p:cNvSpPr/>
            <p:nvPr/>
          </p:nvSpPr>
          <p:spPr>
            <a:xfrm>
              <a:off x="5848023" y="4991902"/>
              <a:ext cx="2857" cy="3672"/>
            </a:xfrm>
            <a:custGeom>
              <a:avLst/>
              <a:gdLst>
                <a:gd name="connsiteX0" fmla="*/ 0 w 2857"/>
                <a:gd name="connsiteY0" fmla="*/ 815 h 3672"/>
                <a:gd name="connsiteX1" fmla="*/ 953 w 2857"/>
                <a:gd name="connsiteY1" fmla="*/ 3673 h 3672"/>
                <a:gd name="connsiteX2" fmla="*/ 2858 w 2857"/>
                <a:gd name="connsiteY2" fmla="*/ 1767 h 3672"/>
                <a:gd name="connsiteX3" fmla="*/ 0 w 2857"/>
                <a:gd name="connsiteY3" fmla="*/ 815 h 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672">
                  <a:moveTo>
                    <a:pt x="0" y="815"/>
                  </a:moveTo>
                  <a:cubicBezTo>
                    <a:pt x="0" y="1767"/>
                    <a:pt x="953" y="1767"/>
                    <a:pt x="953" y="3673"/>
                  </a:cubicBezTo>
                  <a:lnTo>
                    <a:pt x="2858" y="1767"/>
                  </a:lnTo>
                  <a:cubicBezTo>
                    <a:pt x="2858" y="815"/>
                    <a:pt x="953" y="-1090"/>
                    <a:pt x="0" y="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3" name="Freeform: Shape 2472">
              <a:extLst>
                <a:ext uri="{FF2B5EF4-FFF2-40B4-BE49-F238E27FC236}">
                  <a16:creationId xmlns:a16="http://schemas.microsoft.com/office/drawing/2014/main" id="{3616701B-D073-422A-AE03-D8A09E778256}"/>
                </a:ext>
              </a:extLst>
            </p:cNvPr>
            <p:cNvSpPr/>
            <p:nvPr/>
          </p:nvSpPr>
          <p:spPr>
            <a:xfrm>
              <a:off x="5861359" y="4965095"/>
              <a:ext cx="2857" cy="952"/>
            </a:xfrm>
            <a:custGeom>
              <a:avLst/>
              <a:gdLst>
                <a:gd name="connsiteX0" fmla="*/ 0 w 2857"/>
                <a:gd name="connsiteY0" fmla="*/ 0 h 952"/>
                <a:gd name="connsiteX1" fmla="*/ 0 w 2857"/>
                <a:gd name="connsiteY1" fmla="*/ 953 h 952"/>
                <a:gd name="connsiteX2" fmla="*/ 2857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0" y="0"/>
                  </a:moveTo>
                  <a:lnTo>
                    <a:pt x="0" y="953"/>
                  </a:lnTo>
                  <a:lnTo>
                    <a:pt x="2857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4" name="Freeform: Shape 2473">
              <a:extLst>
                <a:ext uri="{FF2B5EF4-FFF2-40B4-BE49-F238E27FC236}">
                  <a16:creationId xmlns:a16="http://schemas.microsoft.com/office/drawing/2014/main" id="{B122A1D7-238D-4F33-A29C-435593ACAA09}"/>
                </a:ext>
              </a:extLst>
            </p:cNvPr>
            <p:cNvSpPr/>
            <p:nvPr/>
          </p:nvSpPr>
          <p:spPr>
            <a:xfrm>
              <a:off x="5842309" y="4997480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5" name="Freeform: Shape 2474">
              <a:extLst>
                <a:ext uri="{FF2B5EF4-FFF2-40B4-BE49-F238E27FC236}">
                  <a16:creationId xmlns:a16="http://schemas.microsoft.com/office/drawing/2014/main" id="{10CE10E7-822F-44F7-80FD-F9489E4D1E8C}"/>
                </a:ext>
              </a:extLst>
            </p:cNvPr>
            <p:cNvSpPr/>
            <p:nvPr/>
          </p:nvSpPr>
          <p:spPr>
            <a:xfrm>
              <a:off x="5857548" y="4964143"/>
              <a:ext cx="1905" cy="3809"/>
            </a:xfrm>
            <a:custGeom>
              <a:avLst/>
              <a:gdLst>
                <a:gd name="connsiteX0" fmla="*/ 0 w 1905"/>
                <a:gd name="connsiteY0" fmla="*/ 952 h 3809"/>
                <a:gd name="connsiteX1" fmla="*/ 0 w 1905"/>
                <a:gd name="connsiteY1" fmla="*/ 3810 h 3809"/>
                <a:gd name="connsiteX2" fmla="*/ 953 w 1905"/>
                <a:gd name="connsiteY2" fmla="*/ 952 h 3809"/>
                <a:gd name="connsiteX3" fmla="*/ 1905 w 1905"/>
                <a:gd name="connsiteY3" fmla="*/ 1905 h 3809"/>
                <a:gd name="connsiteX4" fmla="*/ 1905 w 1905"/>
                <a:gd name="connsiteY4" fmla="*/ 0 h 3809"/>
                <a:gd name="connsiteX5" fmla="*/ 0 w 1905"/>
                <a:gd name="connsiteY5" fmla="*/ 952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3809">
                  <a:moveTo>
                    <a:pt x="0" y="952"/>
                  </a:moveTo>
                  <a:cubicBezTo>
                    <a:pt x="0" y="1905"/>
                    <a:pt x="0" y="3810"/>
                    <a:pt x="0" y="3810"/>
                  </a:cubicBezTo>
                  <a:cubicBezTo>
                    <a:pt x="953" y="3810"/>
                    <a:pt x="0" y="952"/>
                    <a:pt x="953" y="952"/>
                  </a:cubicBezTo>
                  <a:lnTo>
                    <a:pt x="1905" y="1905"/>
                  </a:lnTo>
                  <a:lnTo>
                    <a:pt x="1905" y="0"/>
                  </a:lnTo>
                  <a:cubicBezTo>
                    <a:pt x="0" y="1905"/>
                    <a:pt x="953" y="-953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6" name="Freeform: Shape 2475">
              <a:extLst>
                <a:ext uri="{FF2B5EF4-FFF2-40B4-BE49-F238E27FC236}">
                  <a16:creationId xmlns:a16="http://schemas.microsoft.com/office/drawing/2014/main" id="{687EB5AA-6F47-4704-B69C-69B0624DB894}"/>
                </a:ext>
              </a:extLst>
            </p:cNvPr>
            <p:cNvSpPr/>
            <p:nvPr/>
          </p:nvSpPr>
          <p:spPr>
            <a:xfrm>
              <a:off x="5827451" y="5013278"/>
              <a:ext cx="7237" cy="3252"/>
            </a:xfrm>
            <a:custGeom>
              <a:avLst/>
              <a:gdLst>
                <a:gd name="connsiteX0" fmla="*/ 570 w 7237"/>
                <a:gd name="connsiteY0" fmla="*/ 1347 h 3252"/>
                <a:gd name="connsiteX1" fmla="*/ 3427 w 7237"/>
                <a:gd name="connsiteY1" fmla="*/ 395 h 3252"/>
                <a:gd name="connsiteX2" fmla="*/ 3427 w 7237"/>
                <a:gd name="connsiteY2" fmla="*/ 2300 h 3252"/>
                <a:gd name="connsiteX3" fmla="*/ 5332 w 7237"/>
                <a:gd name="connsiteY3" fmla="*/ 3252 h 3252"/>
                <a:gd name="connsiteX4" fmla="*/ 7237 w 7237"/>
                <a:gd name="connsiteY4" fmla="*/ 395 h 3252"/>
                <a:gd name="connsiteX5" fmla="*/ 2475 w 7237"/>
                <a:gd name="connsiteY5" fmla="*/ 395 h 3252"/>
                <a:gd name="connsiteX6" fmla="*/ 570 w 7237"/>
                <a:gd name="connsiteY6" fmla="*/ 1347 h 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7" h="3252">
                  <a:moveTo>
                    <a:pt x="570" y="1347"/>
                  </a:moveTo>
                  <a:cubicBezTo>
                    <a:pt x="570" y="395"/>
                    <a:pt x="2475" y="395"/>
                    <a:pt x="3427" y="395"/>
                  </a:cubicBezTo>
                  <a:lnTo>
                    <a:pt x="3427" y="2300"/>
                  </a:lnTo>
                  <a:cubicBezTo>
                    <a:pt x="4380" y="2300"/>
                    <a:pt x="5332" y="1347"/>
                    <a:pt x="5332" y="3252"/>
                  </a:cubicBezTo>
                  <a:cubicBezTo>
                    <a:pt x="5332" y="1347"/>
                    <a:pt x="7237" y="1347"/>
                    <a:pt x="7237" y="395"/>
                  </a:cubicBezTo>
                  <a:cubicBezTo>
                    <a:pt x="5332" y="1347"/>
                    <a:pt x="2475" y="395"/>
                    <a:pt x="2475" y="395"/>
                  </a:cubicBezTo>
                  <a:cubicBezTo>
                    <a:pt x="-383" y="-558"/>
                    <a:pt x="-383" y="395"/>
                    <a:pt x="570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7" name="Freeform: Shape 2476">
              <a:extLst>
                <a:ext uri="{FF2B5EF4-FFF2-40B4-BE49-F238E27FC236}">
                  <a16:creationId xmlns:a16="http://schemas.microsoft.com/office/drawing/2014/main" id="{000922B5-B9B8-43B7-9548-CC8F6B44888F}"/>
                </a:ext>
              </a:extLst>
            </p:cNvPr>
            <p:cNvSpPr/>
            <p:nvPr/>
          </p:nvSpPr>
          <p:spPr>
            <a:xfrm>
              <a:off x="5914698" y="4859368"/>
              <a:ext cx="1190" cy="2545"/>
            </a:xfrm>
            <a:custGeom>
              <a:avLst/>
              <a:gdLst>
                <a:gd name="connsiteX0" fmla="*/ 0 w 1190"/>
                <a:gd name="connsiteY0" fmla="*/ 1905 h 2545"/>
                <a:gd name="connsiteX1" fmla="*/ 953 w 1190"/>
                <a:gd name="connsiteY1" fmla="*/ 0 h 2545"/>
                <a:gd name="connsiteX2" fmla="*/ 0 w 1190"/>
                <a:gd name="connsiteY2" fmla="*/ 190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2545">
                  <a:moveTo>
                    <a:pt x="0" y="1905"/>
                  </a:moveTo>
                  <a:cubicBezTo>
                    <a:pt x="1905" y="3810"/>
                    <a:pt x="953" y="952"/>
                    <a:pt x="953" y="0"/>
                  </a:cubicBezTo>
                  <a:cubicBezTo>
                    <a:pt x="953" y="0"/>
                    <a:pt x="0" y="0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8" name="Freeform: Shape 2477">
              <a:extLst>
                <a:ext uri="{FF2B5EF4-FFF2-40B4-BE49-F238E27FC236}">
                  <a16:creationId xmlns:a16="http://schemas.microsoft.com/office/drawing/2014/main" id="{38805DE4-D182-474C-84BE-6C650B414668}"/>
                </a:ext>
              </a:extLst>
            </p:cNvPr>
            <p:cNvSpPr/>
            <p:nvPr/>
          </p:nvSpPr>
          <p:spPr>
            <a:xfrm>
              <a:off x="5915651" y="4859368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0" y="0"/>
                    <a:pt x="952" y="0"/>
                    <a:pt x="952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9" name="Freeform: Shape 2478">
              <a:extLst>
                <a:ext uri="{FF2B5EF4-FFF2-40B4-BE49-F238E27FC236}">
                  <a16:creationId xmlns:a16="http://schemas.microsoft.com/office/drawing/2014/main" id="{011B3189-86B7-4D02-B019-C23F83976346}"/>
                </a:ext>
              </a:extLst>
            </p:cNvPr>
            <p:cNvSpPr/>
            <p:nvPr/>
          </p:nvSpPr>
          <p:spPr>
            <a:xfrm>
              <a:off x="5823259" y="5011768"/>
              <a:ext cx="952" cy="1346"/>
            </a:xfrm>
            <a:custGeom>
              <a:avLst/>
              <a:gdLst>
                <a:gd name="connsiteX0" fmla="*/ 0 w 952"/>
                <a:gd name="connsiteY0" fmla="*/ 0 h 1346"/>
                <a:gd name="connsiteX1" fmla="*/ 0 w 952"/>
                <a:gd name="connsiteY1" fmla="*/ 952 h 1346"/>
                <a:gd name="connsiteX2" fmla="*/ 952 w 952"/>
                <a:gd name="connsiteY2" fmla="*/ 952 h 1346"/>
                <a:gd name="connsiteX3" fmla="*/ 0 w 952"/>
                <a:gd name="connsiteY3" fmla="*/ 0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346">
                  <a:moveTo>
                    <a:pt x="0" y="0"/>
                  </a:moveTo>
                  <a:lnTo>
                    <a:pt x="0" y="952"/>
                  </a:lnTo>
                  <a:lnTo>
                    <a:pt x="952" y="952"/>
                  </a:lnTo>
                  <a:cubicBezTo>
                    <a:pt x="952" y="1905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0" name="Freeform: Shape 2479">
              <a:extLst>
                <a:ext uri="{FF2B5EF4-FFF2-40B4-BE49-F238E27FC236}">
                  <a16:creationId xmlns:a16="http://schemas.microsoft.com/office/drawing/2014/main" id="{5A0D5B08-E3EA-4CA4-B1F6-44D655379106}"/>
                </a:ext>
              </a:extLst>
            </p:cNvPr>
            <p:cNvSpPr/>
            <p:nvPr/>
          </p:nvSpPr>
          <p:spPr>
            <a:xfrm>
              <a:off x="5895648" y="4877465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0 w 2857"/>
                <a:gd name="connsiteY1" fmla="*/ 953 h 952"/>
                <a:gd name="connsiteX2" fmla="*/ 2858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cubicBezTo>
                    <a:pt x="1905" y="0"/>
                    <a:pt x="953" y="953"/>
                    <a:pt x="0" y="953"/>
                  </a:cubicBezTo>
                  <a:cubicBezTo>
                    <a:pt x="953" y="953"/>
                    <a:pt x="1905" y="953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1" name="Freeform: Shape 2480">
              <a:extLst>
                <a:ext uri="{FF2B5EF4-FFF2-40B4-BE49-F238E27FC236}">
                  <a16:creationId xmlns:a16="http://schemas.microsoft.com/office/drawing/2014/main" id="{33BF6276-0F8A-45E6-8E3D-C6083E1E645C}"/>
                </a:ext>
              </a:extLst>
            </p:cNvPr>
            <p:cNvSpPr/>
            <p:nvPr/>
          </p:nvSpPr>
          <p:spPr>
            <a:xfrm>
              <a:off x="5892791" y="4874516"/>
              <a:ext cx="3810" cy="3323"/>
            </a:xfrm>
            <a:custGeom>
              <a:avLst/>
              <a:gdLst>
                <a:gd name="connsiteX0" fmla="*/ 0 w 3810"/>
                <a:gd name="connsiteY0" fmla="*/ 1044 h 3323"/>
                <a:gd name="connsiteX1" fmla="*/ 3810 w 3810"/>
                <a:gd name="connsiteY1" fmla="*/ 2949 h 3323"/>
                <a:gd name="connsiteX2" fmla="*/ 0 w 3810"/>
                <a:gd name="connsiteY2" fmla="*/ 1044 h 3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323">
                  <a:moveTo>
                    <a:pt x="0" y="1044"/>
                  </a:moveTo>
                  <a:cubicBezTo>
                    <a:pt x="0" y="2949"/>
                    <a:pt x="1905" y="3902"/>
                    <a:pt x="3810" y="2949"/>
                  </a:cubicBezTo>
                  <a:cubicBezTo>
                    <a:pt x="1905" y="1997"/>
                    <a:pt x="953" y="-1813"/>
                    <a:pt x="0" y="1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2" name="Freeform: Shape 2481">
              <a:extLst>
                <a:ext uri="{FF2B5EF4-FFF2-40B4-BE49-F238E27FC236}">
                  <a16:creationId xmlns:a16="http://schemas.microsoft.com/office/drawing/2014/main" id="{4E230CCC-E249-4A2E-BFF2-811556884393}"/>
                </a:ext>
              </a:extLst>
            </p:cNvPr>
            <p:cNvSpPr/>
            <p:nvPr/>
          </p:nvSpPr>
          <p:spPr>
            <a:xfrm>
              <a:off x="5817544" y="5008910"/>
              <a:ext cx="3809" cy="3809"/>
            </a:xfrm>
            <a:custGeom>
              <a:avLst/>
              <a:gdLst>
                <a:gd name="connsiteX0" fmla="*/ 3810 w 3809"/>
                <a:gd name="connsiteY0" fmla="*/ 1905 h 3809"/>
                <a:gd name="connsiteX1" fmla="*/ 1905 w 3809"/>
                <a:gd name="connsiteY1" fmla="*/ 0 h 3809"/>
                <a:gd name="connsiteX2" fmla="*/ 0 w 3809"/>
                <a:gd name="connsiteY2" fmla="*/ 953 h 3809"/>
                <a:gd name="connsiteX3" fmla="*/ 2857 w 3809"/>
                <a:gd name="connsiteY3" fmla="*/ 3810 h 3809"/>
                <a:gd name="connsiteX4" fmla="*/ 3810 w 3809"/>
                <a:gd name="connsiteY4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3809">
                  <a:moveTo>
                    <a:pt x="3810" y="1905"/>
                  </a:moveTo>
                  <a:cubicBezTo>
                    <a:pt x="2857" y="953"/>
                    <a:pt x="1905" y="953"/>
                    <a:pt x="1905" y="0"/>
                  </a:cubicBezTo>
                  <a:lnTo>
                    <a:pt x="0" y="953"/>
                  </a:lnTo>
                  <a:lnTo>
                    <a:pt x="2857" y="3810"/>
                  </a:lnTo>
                  <a:lnTo>
                    <a:pt x="381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3" name="Freeform: Shape 2482">
              <a:extLst>
                <a:ext uri="{FF2B5EF4-FFF2-40B4-BE49-F238E27FC236}">
                  <a16:creationId xmlns:a16="http://schemas.microsoft.com/office/drawing/2014/main" id="{8F2CFD16-FBA7-47E4-99A2-2EE160BA6106}"/>
                </a:ext>
              </a:extLst>
            </p:cNvPr>
            <p:cNvSpPr/>
            <p:nvPr/>
          </p:nvSpPr>
          <p:spPr>
            <a:xfrm>
              <a:off x="5892791" y="4866988"/>
              <a:ext cx="1905" cy="1905"/>
            </a:xfrm>
            <a:custGeom>
              <a:avLst/>
              <a:gdLst>
                <a:gd name="connsiteX0" fmla="*/ 953 w 1905"/>
                <a:gd name="connsiteY0" fmla="*/ 1905 h 1905"/>
                <a:gd name="connsiteX1" fmla="*/ 1905 w 1905"/>
                <a:gd name="connsiteY1" fmla="*/ 1905 h 1905"/>
                <a:gd name="connsiteX2" fmla="*/ 0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953" y="1905"/>
                  </a:moveTo>
                  <a:lnTo>
                    <a:pt x="1905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4" name="Freeform: Shape 2483">
              <a:extLst>
                <a:ext uri="{FF2B5EF4-FFF2-40B4-BE49-F238E27FC236}">
                  <a16:creationId xmlns:a16="http://schemas.microsoft.com/office/drawing/2014/main" id="{E76893B3-F2F0-4174-A801-63B8F0D0CD51}"/>
                </a:ext>
              </a:extLst>
            </p:cNvPr>
            <p:cNvSpPr/>
            <p:nvPr/>
          </p:nvSpPr>
          <p:spPr>
            <a:xfrm>
              <a:off x="5848553" y="4948903"/>
              <a:ext cx="1094" cy="2857"/>
            </a:xfrm>
            <a:custGeom>
              <a:avLst/>
              <a:gdLst>
                <a:gd name="connsiteX0" fmla="*/ 423 w 1094"/>
                <a:gd name="connsiteY0" fmla="*/ 0 h 2857"/>
                <a:gd name="connsiteX1" fmla="*/ 423 w 1094"/>
                <a:gd name="connsiteY1" fmla="*/ 2857 h 2857"/>
                <a:gd name="connsiteX2" fmla="*/ 423 w 1094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4" h="2857">
                  <a:moveTo>
                    <a:pt x="423" y="0"/>
                  </a:moveTo>
                  <a:cubicBezTo>
                    <a:pt x="-529" y="953"/>
                    <a:pt x="423" y="1905"/>
                    <a:pt x="423" y="2857"/>
                  </a:cubicBezTo>
                  <a:cubicBezTo>
                    <a:pt x="-529" y="0"/>
                    <a:pt x="2328" y="953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5" name="Freeform: Shape 2484">
              <a:extLst>
                <a:ext uri="{FF2B5EF4-FFF2-40B4-BE49-F238E27FC236}">
                  <a16:creationId xmlns:a16="http://schemas.microsoft.com/office/drawing/2014/main" id="{5A64FFED-6863-4E0E-897A-E71E27C6A13E}"/>
                </a:ext>
              </a:extLst>
            </p:cNvPr>
            <p:cNvSpPr/>
            <p:nvPr/>
          </p:nvSpPr>
          <p:spPr>
            <a:xfrm>
              <a:off x="5904221" y="48488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6" name="Freeform: Shape 2485">
              <a:extLst>
                <a:ext uri="{FF2B5EF4-FFF2-40B4-BE49-F238E27FC236}">
                  <a16:creationId xmlns:a16="http://schemas.microsoft.com/office/drawing/2014/main" id="{9A427C65-4000-4120-8E31-C4A114B06675}"/>
                </a:ext>
              </a:extLst>
            </p:cNvPr>
            <p:cNvSpPr/>
            <p:nvPr/>
          </p:nvSpPr>
          <p:spPr>
            <a:xfrm>
              <a:off x="5845166" y="4948903"/>
              <a:ext cx="1905" cy="2857"/>
            </a:xfrm>
            <a:custGeom>
              <a:avLst/>
              <a:gdLst>
                <a:gd name="connsiteX0" fmla="*/ 1905 w 1905"/>
                <a:gd name="connsiteY0" fmla="*/ 0 h 2857"/>
                <a:gd name="connsiteX1" fmla="*/ 0 w 1905"/>
                <a:gd name="connsiteY1" fmla="*/ 2857 h 2857"/>
                <a:gd name="connsiteX2" fmla="*/ 953 w 1905"/>
                <a:gd name="connsiteY2" fmla="*/ 953 h 2857"/>
                <a:gd name="connsiteX3" fmla="*/ 1905 w 1905"/>
                <a:gd name="connsiteY3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1905" y="0"/>
                  </a:moveTo>
                  <a:lnTo>
                    <a:pt x="0" y="2857"/>
                  </a:lnTo>
                  <a:lnTo>
                    <a:pt x="953" y="953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7" name="Freeform: Shape 2486">
              <a:extLst>
                <a:ext uri="{FF2B5EF4-FFF2-40B4-BE49-F238E27FC236}">
                  <a16:creationId xmlns:a16="http://schemas.microsoft.com/office/drawing/2014/main" id="{27F354A9-59E9-493F-B2D6-EBC02148DECD}"/>
                </a:ext>
              </a:extLst>
            </p:cNvPr>
            <p:cNvSpPr/>
            <p:nvPr/>
          </p:nvSpPr>
          <p:spPr>
            <a:xfrm>
              <a:off x="5886123" y="4875137"/>
              <a:ext cx="1375" cy="2328"/>
            </a:xfrm>
            <a:custGeom>
              <a:avLst/>
              <a:gdLst>
                <a:gd name="connsiteX0" fmla="*/ 0 w 1375"/>
                <a:gd name="connsiteY0" fmla="*/ 423 h 2328"/>
                <a:gd name="connsiteX1" fmla="*/ 953 w 1375"/>
                <a:gd name="connsiteY1" fmla="*/ 2328 h 2328"/>
                <a:gd name="connsiteX2" fmla="*/ 953 w 1375"/>
                <a:gd name="connsiteY2" fmla="*/ 423 h 2328"/>
                <a:gd name="connsiteX3" fmla="*/ 0 w 1375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328">
                  <a:moveTo>
                    <a:pt x="0" y="423"/>
                  </a:moveTo>
                  <a:lnTo>
                    <a:pt x="953" y="2328"/>
                  </a:lnTo>
                  <a:cubicBezTo>
                    <a:pt x="953" y="1376"/>
                    <a:pt x="1905" y="1376"/>
                    <a:pt x="953" y="423"/>
                  </a:cubicBezTo>
                  <a:cubicBezTo>
                    <a:pt x="953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8" name="Freeform: Shape 2487">
              <a:extLst>
                <a:ext uri="{FF2B5EF4-FFF2-40B4-BE49-F238E27FC236}">
                  <a16:creationId xmlns:a16="http://schemas.microsoft.com/office/drawing/2014/main" id="{C5A1B10D-5A93-40C4-92A4-B954CE5B5084}"/>
                </a:ext>
              </a:extLst>
            </p:cNvPr>
            <p:cNvSpPr/>
            <p:nvPr/>
          </p:nvSpPr>
          <p:spPr>
            <a:xfrm>
              <a:off x="5808019" y="5006053"/>
              <a:ext cx="1904" cy="1509"/>
            </a:xfrm>
            <a:custGeom>
              <a:avLst/>
              <a:gdLst>
                <a:gd name="connsiteX0" fmla="*/ 1905 w 1904"/>
                <a:gd name="connsiteY0" fmla="*/ 0 h 1509"/>
                <a:gd name="connsiteX1" fmla="*/ 0 w 1904"/>
                <a:gd name="connsiteY1" fmla="*/ 0 h 1509"/>
                <a:gd name="connsiteX2" fmla="*/ 1905 w 1904"/>
                <a:gd name="connsiteY2" fmla="*/ 0 h 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509">
                  <a:moveTo>
                    <a:pt x="1905" y="0"/>
                  </a:moveTo>
                  <a:lnTo>
                    <a:pt x="0" y="0"/>
                  </a:lnTo>
                  <a:cubicBezTo>
                    <a:pt x="1905" y="953"/>
                    <a:pt x="1905" y="2857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49" name="Freeform: Shape 2488">
              <a:extLst>
                <a:ext uri="{FF2B5EF4-FFF2-40B4-BE49-F238E27FC236}">
                  <a16:creationId xmlns:a16="http://schemas.microsoft.com/office/drawing/2014/main" id="{511BD210-D422-4D25-B3EF-0B3C8CD845BE}"/>
                </a:ext>
              </a:extLst>
            </p:cNvPr>
            <p:cNvSpPr/>
            <p:nvPr/>
          </p:nvSpPr>
          <p:spPr>
            <a:xfrm>
              <a:off x="5838498" y="493461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0" name="Freeform: Shape 2489">
              <a:extLst>
                <a:ext uri="{FF2B5EF4-FFF2-40B4-BE49-F238E27FC236}">
                  <a16:creationId xmlns:a16="http://schemas.microsoft.com/office/drawing/2014/main" id="{A58E8A49-3277-4E9A-8B8D-C2D7EA3B5685}"/>
                </a:ext>
              </a:extLst>
            </p:cNvPr>
            <p:cNvSpPr/>
            <p:nvPr/>
          </p:nvSpPr>
          <p:spPr>
            <a:xfrm>
              <a:off x="5838498" y="4934615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3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953" y="1905"/>
                  </a:lnTo>
                  <a:cubicBezTo>
                    <a:pt x="953" y="1905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1" name="Freeform: Shape 2490">
              <a:extLst>
                <a:ext uri="{FF2B5EF4-FFF2-40B4-BE49-F238E27FC236}">
                  <a16:creationId xmlns:a16="http://schemas.microsoft.com/office/drawing/2014/main" id="{21C06A52-4EAA-4DBB-A50D-F22100CCA144}"/>
                </a:ext>
              </a:extLst>
            </p:cNvPr>
            <p:cNvSpPr/>
            <p:nvPr/>
          </p:nvSpPr>
          <p:spPr>
            <a:xfrm>
              <a:off x="5837546" y="4934615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952 w 952"/>
                <a:gd name="connsiteY2" fmla="*/ 0 h 952"/>
                <a:gd name="connsiteX3" fmla="*/ 0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2" name="Freeform: Shape 2491">
              <a:extLst>
                <a:ext uri="{FF2B5EF4-FFF2-40B4-BE49-F238E27FC236}">
                  <a16:creationId xmlns:a16="http://schemas.microsoft.com/office/drawing/2014/main" id="{C4B59AEA-2CCC-44BC-B19C-881E32236C12}"/>
                </a:ext>
              </a:extLst>
            </p:cNvPr>
            <p:cNvSpPr/>
            <p:nvPr/>
          </p:nvSpPr>
          <p:spPr>
            <a:xfrm>
              <a:off x="5840403" y="4926995"/>
              <a:ext cx="2857" cy="2843"/>
            </a:xfrm>
            <a:custGeom>
              <a:avLst/>
              <a:gdLst>
                <a:gd name="connsiteX0" fmla="*/ 2857 w 2857"/>
                <a:gd name="connsiteY0" fmla="*/ 1905 h 2843"/>
                <a:gd name="connsiteX1" fmla="*/ 1905 w 2857"/>
                <a:gd name="connsiteY1" fmla="*/ 0 h 2843"/>
                <a:gd name="connsiteX2" fmla="*/ 0 w 2857"/>
                <a:gd name="connsiteY2" fmla="*/ 1905 h 2843"/>
                <a:gd name="connsiteX3" fmla="*/ 2857 w 2857"/>
                <a:gd name="connsiteY3" fmla="*/ 1905 h 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843">
                  <a:moveTo>
                    <a:pt x="2857" y="1905"/>
                  </a:moveTo>
                  <a:lnTo>
                    <a:pt x="1905" y="0"/>
                  </a:lnTo>
                  <a:cubicBezTo>
                    <a:pt x="953" y="953"/>
                    <a:pt x="0" y="0"/>
                    <a:pt x="0" y="1905"/>
                  </a:cubicBezTo>
                  <a:cubicBezTo>
                    <a:pt x="953" y="4763"/>
                    <a:pt x="953" y="0"/>
                    <a:pt x="285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3" name="Freeform: Shape 2492">
              <a:extLst>
                <a:ext uri="{FF2B5EF4-FFF2-40B4-BE49-F238E27FC236}">
                  <a16:creationId xmlns:a16="http://schemas.microsoft.com/office/drawing/2014/main" id="{0553690B-22C0-400D-B87C-4AFCF60F23B1}"/>
                </a:ext>
              </a:extLst>
            </p:cNvPr>
            <p:cNvSpPr/>
            <p:nvPr/>
          </p:nvSpPr>
          <p:spPr>
            <a:xfrm>
              <a:off x="5809923" y="4981288"/>
              <a:ext cx="2857" cy="1905"/>
            </a:xfrm>
            <a:custGeom>
              <a:avLst/>
              <a:gdLst>
                <a:gd name="connsiteX0" fmla="*/ 2858 w 2857"/>
                <a:gd name="connsiteY0" fmla="*/ 953 h 1905"/>
                <a:gd name="connsiteX1" fmla="*/ 0 w 2857"/>
                <a:gd name="connsiteY1" fmla="*/ 0 h 1905"/>
                <a:gd name="connsiteX2" fmla="*/ 0 w 2857"/>
                <a:gd name="connsiteY2" fmla="*/ 1905 h 1905"/>
                <a:gd name="connsiteX3" fmla="*/ 2858 w 2857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905">
                  <a:moveTo>
                    <a:pt x="2858" y="953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1905"/>
                  </a:cubicBezTo>
                  <a:lnTo>
                    <a:pt x="2858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4" name="Freeform: Shape 2493">
              <a:extLst>
                <a:ext uri="{FF2B5EF4-FFF2-40B4-BE49-F238E27FC236}">
                  <a16:creationId xmlns:a16="http://schemas.microsoft.com/office/drawing/2014/main" id="{0A34C11D-0ACD-4441-8655-6AC2ADBF58DA}"/>
                </a:ext>
              </a:extLst>
            </p:cNvPr>
            <p:cNvSpPr/>
            <p:nvPr/>
          </p:nvSpPr>
          <p:spPr>
            <a:xfrm>
              <a:off x="5803256" y="4986930"/>
              <a:ext cx="5185" cy="2930"/>
            </a:xfrm>
            <a:custGeom>
              <a:avLst/>
              <a:gdLst>
                <a:gd name="connsiteX0" fmla="*/ 1905 w 5185"/>
                <a:gd name="connsiteY0" fmla="*/ 1978 h 2930"/>
                <a:gd name="connsiteX1" fmla="*/ 0 w 5185"/>
                <a:gd name="connsiteY1" fmla="*/ 1978 h 2930"/>
                <a:gd name="connsiteX2" fmla="*/ 952 w 5185"/>
                <a:gd name="connsiteY2" fmla="*/ 2930 h 2930"/>
                <a:gd name="connsiteX3" fmla="*/ 1905 w 5185"/>
                <a:gd name="connsiteY3" fmla="*/ 1978 h 2930"/>
                <a:gd name="connsiteX4" fmla="*/ 4763 w 5185"/>
                <a:gd name="connsiteY4" fmla="*/ 2930 h 2930"/>
                <a:gd name="connsiteX5" fmla="*/ 4763 w 5185"/>
                <a:gd name="connsiteY5" fmla="*/ 73 h 2930"/>
                <a:gd name="connsiteX6" fmla="*/ 1905 w 5185"/>
                <a:gd name="connsiteY6" fmla="*/ 1978 h 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5" h="2930">
                  <a:moveTo>
                    <a:pt x="1905" y="1978"/>
                  </a:moveTo>
                  <a:lnTo>
                    <a:pt x="0" y="1978"/>
                  </a:lnTo>
                  <a:lnTo>
                    <a:pt x="952" y="2930"/>
                  </a:lnTo>
                  <a:lnTo>
                    <a:pt x="1905" y="1978"/>
                  </a:lnTo>
                  <a:cubicBezTo>
                    <a:pt x="3810" y="4835"/>
                    <a:pt x="3810" y="-880"/>
                    <a:pt x="4763" y="2930"/>
                  </a:cubicBezTo>
                  <a:cubicBezTo>
                    <a:pt x="4763" y="1978"/>
                    <a:pt x="5715" y="1025"/>
                    <a:pt x="4763" y="73"/>
                  </a:cubicBezTo>
                  <a:cubicBezTo>
                    <a:pt x="3810" y="2930"/>
                    <a:pt x="1905" y="-2785"/>
                    <a:pt x="1905" y="1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5" name="Freeform: Shape 2494">
              <a:extLst>
                <a:ext uri="{FF2B5EF4-FFF2-40B4-BE49-F238E27FC236}">
                  <a16:creationId xmlns:a16="http://schemas.microsoft.com/office/drawing/2014/main" id="{FEE78BB7-7183-4D54-8851-EA171C6C3146}"/>
                </a:ext>
              </a:extLst>
            </p:cNvPr>
            <p:cNvSpPr/>
            <p:nvPr/>
          </p:nvSpPr>
          <p:spPr>
            <a:xfrm>
              <a:off x="5784206" y="5024828"/>
              <a:ext cx="3809" cy="2179"/>
            </a:xfrm>
            <a:custGeom>
              <a:avLst/>
              <a:gdLst>
                <a:gd name="connsiteX0" fmla="*/ 0 w 3809"/>
                <a:gd name="connsiteY0" fmla="*/ 275 h 2179"/>
                <a:gd name="connsiteX1" fmla="*/ 0 w 3809"/>
                <a:gd name="connsiteY1" fmla="*/ 275 h 2179"/>
                <a:gd name="connsiteX2" fmla="*/ 3810 w 3809"/>
                <a:gd name="connsiteY2" fmla="*/ 2180 h 2179"/>
                <a:gd name="connsiteX3" fmla="*/ 3810 w 3809"/>
                <a:gd name="connsiteY3" fmla="*/ 275 h 2179"/>
                <a:gd name="connsiteX4" fmla="*/ 0 w 3809"/>
                <a:gd name="connsiteY4" fmla="*/ 275 h 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2179">
                  <a:moveTo>
                    <a:pt x="0" y="275"/>
                  </a:moveTo>
                  <a:lnTo>
                    <a:pt x="0" y="275"/>
                  </a:lnTo>
                  <a:cubicBezTo>
                    <a:pt x="1905" y="1228"/>
                    <a:pt x="2857" y="-678"/>
                    <a:pt x="3810" y="2180"/>
                  </a:cubicBezTo>
                  <a:cubicBezTo>
                    <a:pt x="3810" y="1228"/>
                    <a:pt x="3810" y="1228"/>
                    <a:pt x="3810" y="275"/>
                  </a:cubicBezTo>
                  <a:cubicBezTo>
                    <a:pt x="1905" y="-678"/>
                    <a:pt x="0" y="1228"/>
                    <a:pt x="0" y="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6" name="Freeform: Shape 2495">
              <a:extLst>
                <a:ext uri="{FF2B5EF4-FFF2-40B4-BE49-F238E27FC236}">
                  <a16:creationId xmlns:a16="http://schemas.microsoft.com/office/drawing/2014/main" id="{FC3FA10F-BC03-4334-B7AE-FB00F8F75580}"/>
                </a:ext>
              </a:extLst>
            </p:cNvPr>
            <p:cNvSpPr/>
            <p:nvPr/>
          </p:nvSpPr>
          <p:spPr>
            <a:xfrm>
              <a:off x="5781154" y="5025103"/>
              <a:ext cx="4004" cy="5974"/>
            </a:xfrm>
            <a:custGeom>
              <a:avLst/>
              <a:gdLst>
                <a:gd name="connsiteX0" fmla="*/ 1147 w 4004"/>
                <a:gd name="connsiteY0" fmla="*/ 0 h 5974"/>
                <a:gd name="connsiteX1" fmla="*/ 194 w 4004"/>
                <a:gd name="connsiteY1" fmla="*/ 0 h 5974"/>
                <a:gd name="connsiteX2" fmla="*/ 2099 w 4004"/>
                <a:gd name="connsiteY2" fmla="*/ 5715 h 5974"/>
                <a:gd name="connsiteX3" fmla="*/ 2099 w 4004"/>
                <a:gd name="connsiteY3" fmla="*/ 3810 h 5974"/>
                <a:gd name="connsiteX4" fmla="*/ 4004 w 4004"/>
                <a:gd name="connsiteY4" fmla="*/ 5715 h 5974"/>
                <a:gd name="connsiteX5" fmla="*/ 3052 w 4004"/>
                <a:gd name="connsiteY5" fmla="*/ 3810 h 5974"/>
                <a:gd name="connsiteX6" fmla="*/ 3052 w 4004"/>
                <a:gd name="connsiteY6" fmla="*/ 2857 h 5974"/>
                <a:gd name="connsiteX7" fmla="*/ 1147 w 4004"/>
                <a:gd name="connsiteY7" fmla="*/ 2857 h 5974"/>
                <a:gd name="connsiteX8" fmla="*/ 1147 w 4004"/>
                <a:gd name="connsiteY8" fmla="*/ 0 h 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4" h="5974">
                  <a:moveTo>
                    <a:pt x="1147" y="0"/>
                  </a:moveTo>
                  <a:lnTo>
                    <a:pt x="194" y="0"/>
                  </a:lnTo>
                  <a:cubicBezTo>
                    <a:pt x="-758" y="1905"/>
                    <a:pt x="2099" y="3810"/>
                    <a:pt x="2099" y="5715"/>
                  </a:cubicBezTo>
                  <a:lnTo>
                    <a:pt x="2099" y="3810"/>
                  </a:lnTo>
                  <a:cubicBezTo>
                    <a:pt x="3052" y="4763"/>
                    <a:pt x="3052" y="6667"/>
                    <a:pt x="4004" y="5715"/>
                  </a:cubicBezTo>
                  <a:lnTo>
                    <a:pt x="3052" y="3810"/>
                  </a:lnTo>
                  <a:lnTo>
                    <a:pt x="3052" y="2857"/>
                  </a:lnTo>
                  <a:lnTo>
                    <a:pt x="1147" y="2857"/>
                  </a:lnTo>
                  <a:lnTo>
                    <a:pt x="11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7" name="Freeform: Shape 2496">
              <a:extLst>
                <a:ext uri="{FF2B5EF4-FFF2-40B4-BE49-F238E27FC236}">
                  <a16:creationId xmlns:a16="http://schemas.microsoft.com/office/drawing/2014/main" id="{8F13FA91-C842-4E10-937F-8755D63530D4}"/>
                </a:ext>
              </a:extLst>
            </p:cNvPr>
            <p:cNvSpPr/>
            <p:nvPr/>
          </p:nvSpPr>
          <p:spPr>
            <a:xfrm>
              <a:off x="5798494" y="4980617"/>
              <a:ext cx="4762" cy="7338"/>
            </a:xfrm>
            <a:custGeom>
              <a:avLst/>
              <a:gdLst>
                <a:gd name="connsiteX0" fmla="*/ 1905 w 4762"/>
                <a:gd name="connsiteY0" fmla="*/ 5433 h 7338"/>
                <a:gd name="connsiteX1" fmla="*/ 2857 w 4762"/>
                <a:gd name="connsiteY1" fmla="*/ 4481 h 7338"/>
                <a:gd name="connsiteX2" fmla="*/ 4763 w 4762"/>
                <a:gd name="connsiteY2" fmla="*/ 7338 h 7338"/>
                <a:gd name="connsiteX3" fmla="*/ 3810 w 4762"/>
                <a:gd name="connsiteY3" fmla="*/ 3528 h 7338"/>
                <a:gd name="connsiteX4" fmla="*/ 2857 w 4762"/>
                <a:gd name="connsiteY4" fmla="*/ 2576 h 7338"/>
                <a:gd name="connsiteX5" fmla="*/ 3810 w 4762"/>
                <a:gd name="connsiteY5" fmla="*/ 671 h 7338"/>
                <a:gd name="connsiteX6" fmla="*/ 0 w 4762"/>
                <a:gd name="connsiteY6" fmla="*/ 671 h 7338"/>
                <a:gd name="connsiteX7" fmla="*/ 1905 w 4762"/>
                <a:gd name="connsiteY7" fmla="*/ 5433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7338">
                  <a:moveTo>
                    <a:pt x="1905" y="5433"/>
                  </a:moveTo>
                  <a:lnTo>
                    <a:pt x="2857" y="4481"/>
                  </a:lnTo>
                  <a:lnTo>
                    <a:pt x="4763" y="7338"/>
                  </a:lnTo>
                  <a:cubicBezTo>
                    <a:pt x="3810" y="6386"/>
                    <a:pt x="3810" y="4481"/>
                    <a:pt x="3810" y="3528"/>
                  </a:cubicBezTo>
                  <a:cubicBezTo>
                    <a:pt x="2857" y="3528"/>
                    <a:pt x="3810" y="1623"/>
                    <a:pt x="2857" y="2576"/>
                  </a:cubicBezTo>
                  <a:lnTo>
                    <a:pt x="3810" y="671"/>
                  </a:lnTo>
                  <a:cubicBezTo>
                    <a:pt x="2857" y="-1234"/>
                    <a:pt x="1905" y="1623"/>
                    <a:pt x="0" y="671"/>
                  </a:cubicBezTo>
                  <a:lnTo>
                    <a:pt x="1905" y="54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8" name="Freeform: Shape 2497">
              <a:extLst>
                <a:ext uri="{FF2B5EF4-FFF2-40B4-BE49-F238E27FC236}">
                  <a16:creationId xmlns:a16="http://schemas.microsoft.com/office/drawing/2014/main" id="{21FC38B1-3E71-4AD5-9265-2FF0FA367DD0}"/>
                </a:ext>
              </a:extLst>
            </p:cNvPr>
            <p:cNvSpPr/>
            <p:nvPr/>
          </p:nvSpPr>
          <p:spPr>
            <a:xfrm>
              <a:off x="5774286" y="5027807"/>
              <a:ext cx="5157" cy="4915"/>
            </a:xfrm>
            <a:custGeom>
              <a:avLst/>
              <a:gdLst>
                <a:gd name="connsiteX0" fmla="*/ 395 w 5157"/>
                <a:gd name="connsiteY0" fmla="*/ 3963 h 4915"/>
                <a:gd name="connsiteX1" fmla="*/ 1347 w 5157"/>
                <a:gd name="connsiteY1" fmla="*/ 2059 h 4915"/>
                <a:gd name="connsiteX2" fmla="*/ 2300 w 5157"/>
                <a:gd name="connsiteY2" fmla="*/ 4916 h 4915"/>
                <a:gd name="connsiteX3" fmla="*/ 5157 w 5157"/>
                <a:gd name="connsiteY3" fmla="*/ 1106 h 4915"/>
                <a:gd name="connsiteX4" fmla="*/ 1347 w 5157"/>
                <a:gd name="connsiteY4" fmla="*/ 153 h 4915"/>
                <a:gd name="connsiteX5" fmla="*/ 395 w 5157"/>
                <a:gd name="connsiteY5" fmla="*/ 3963 h 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7" h="4915">
                  <a:moveTo>
                    <a:pt x="395" y="3963"/>
                  </a:moveTo>
                  <a:lnTo>
                    <a:pt x="1347" y="2059"/>
                  </a:lnTo>
                  <a:cubicBezTo>
                    <a:pt x="2300" y="3011"/>
                    <a:pt x="3252" y="3963"/>
                    <a:pt x="2300" y="4916"/>
                  </a:cubicBezTo>
                  <a:cubicBezTo>
                    <a:pt x="3252" y="4916"/>
                    <a:pt x="4205" y="2059"/>
                    <a:pt x="5157" y="1106"/>
                  </a:cubicBezTo>
                  <a:cubicBezTo>
                    <a:pt x="5157" y="-1751"/>
                    <a:pt x="2300" y="2059"/>
                    <a:pt x="1347" y="153"/>
                  </a:cubicBezTo>
                  <a:cubicBezTo>
                    <a:pt x="395" y="2059"/>
                    <a:pt x="-558" y="3011"/>
                    <a:pt x="395" y="3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9" name="Freeform: Shape 2498">
              <a:extLst>
                <a:ext uri="{FF2B5EF4-FFF2-40B4-BE49-F238E27FC236}">
                  <a16:creationId xmlns:a16="http://schemas.microsoft.com/office/drawing/2014/main" id="{F9A5D373-1F1A-429E-AEA6-3932716037FB}"/>
                </a:ext>
              </a:extLst>
            </p:cNvPr>
            <p:cNvSpPr/>
            <p:nvPr/>
          </p:nvSpPr>
          <p:spPr>
            <a:xfrm>
              <a:off x="5779444" y="5015578"/>
              <a:ext cx="3809" cy="5715"/>
            </a:xfrm>
            <a:custGeom>
              <a:avLst/>
              <a:gdLst>
                <a:gd name="connsiteX0" fmla="*/ 1905 w 3809"/>
                <a:gd name="connsiteY0" fmla="*/ 0 h 5715"/>
                <a:gd name="connsiteX1" fmla="*/ 0 w 3809"/>
                <a:gd name="connsiteY1" fmla="*/ 953 h 5715"/>
                <a:gd name="connsiteX2" fmla="*/ 2857 w 3809"/>
                <a:gd name="connsiteY2" fmla="*/ 5715 h 5715"/>
                <a:gd name="connsiteX3" fmla="*/ 3810 w 3809"/>
                <a:gd name="connsiteY3" fmla="*/ 3810 h 5715"/>
                <a:gd name="connsiteX4" fmla="*/ 1905 w 3809"/>
                <a:gd name="connsiteY4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5715">
                  <a:moveTo>
                    <a:pt x="1905" y="0"/>
                  </a:moveTo>
                  <a:cubicBezTo>
                    <a:pt x="1905" y="0"/>
                    <a:pt x="952" y="1905"/>
                    <a:pt x="0" y="953"/>
                  </a:cubicBezTo>
                  <a:cubicBezTo>
                    <a:pt x="952" y="1905"/>
                    <a:pt x="0" y="5715"/>
                    <a:pt x="2857" y="5715"/>
                  </a:cubicBezTo>
                  <a:cubicBezTo>
                    <a:pt x="2857" y="4763"/>
                    <a:pt x="3810" y="4763"/>
                    <a:pt x="3810" y="3810"/>
                  </a:cubicBezTo>
                  <a:cubicBezTo>
                    <a:pt x="2857" y="2857"/>
                    <a:pt x="2857" y="2857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0" name="Freeform: Shape 2499">
              <a:extLst>
                <a:ext uri="{FF2B5EF4-FFF2-40B4-BE49-F238E27FC236}">
                  <a16:creationId xmlns:a16="http://schemas.microsoft.com/office/drawing/2014/main" id="{0932CC8F-9D64-4450-965A-9BC7521E064A}"/>
                </a:ext>
              </a:extLst>
            </p:cNvPr>
            <p:cNvSpPr/>
            <p:nvPr/>
          </p:nvSpPr>
          <p:spPr>
            <a:xfrm>
              <a:off x="5788969" y="4906993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lnTo>
                    <a:pt x="0" y="0"/>
                  </a:ln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1" name="Freeform: Shape 2500">
              <a:extLst>
                <a:ext uri="{FF2B5EF4-FFF2-40B4-BE49-F238E27FC236}">
                  <a16:creationId xmlns:a16="http://schemas.microsoft.com/office/drawing/2014/main" id="{D253BED5-386C-4AF9-8BC7-36828AE89DEC}"/>
                </a:ext>
              </a:extLst>
            </p:cNvPr>
            <p:cNvSpPr/>
            <p:nvPr/>
          </p:nvSpPr>
          <p:spPr>
            <a:xfrm>
              <a:off x="5790873" y="4996104"/>
              <a:ext cx="3810" cy="846"/>
            </a:xfrm>
            <a:custGeom>
              <a:avLst/>
              <a:gdLst>
                <a:gd name="connsiteX0" fmla="*/ 3810 w 3810"/>
                <a:gd name="connsiteY0" fmla="*/ 423 h 846"/>
                <a:gd name="connsiteX1" fmla="*/ 0 w 3810"/>
                <a:gd name="connsiteY1" fmla="*/ 423 h 846"/>
                <a:gd name="connsiteX2" fmla="*/ 3810 w 3810"/>
                <a:gd name="connsiteY2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846">
                  <a:moveTo>
                    <a:pt x="3810" y="423"/>
                  </a:moveTo>
                  <a:cubicBezTo>
                    <a:pt x="1905" y="423"/>
                    <a:pt x="1905" y="-529"/>
                    <a:pt x="0" y="423"/>
                  </a:cubicBezTo>
                  <a:cubicBezTo>
                    <a:pt x="1905" y="423"/>
                    <a:pt x="3810" y="1376"/>
                    <a:pt x="381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2" name="Freeform: Shape 2501">
              <a:extLst>
                <a:ext uri="{FF2B5EF4-FFF2-40B4-BE49-F238E27FC236}">
                  <a16:creationId xmlns:a16="http://schemas.microsoft.com/office/drawing/2014/main" id="{40DE4D0D-0A51-4FD8-9FE0-87693820E424}"/>
                </a:ext>
              </a:extLst>
            </p:cNvPr>
            <p:cNvSpPr/>
            <p:nvPr/>
          </p:nvSpPr>
          <p:spPr>
            <a:xfrm>
              <a:off x="5776586" y="5023197"/>
              <a:ext cx="1905" cy="2857"/>
            </a:xfrm>
            <a:custGeom>
              <a:avLst/>
              <a:gdLst>
                <a:gd name="connsiteX0" fmla="*/ 0 w 1905"/>
                <a:gd name="connsiteY0" fmla="*/ 2858 h 2857"/>
                <a:gd name="connsiteX1" fmla="*/ 1905 w 1905"/>
                <a:gd name="connsiteY1" fmla="*/ 953 h 2857"/>
                <a:gd name="connsiteX2" fmla="*/ 0 w 1905"/>
                <a:gd name="connsiteY2" fmla="*/ 0 h 2857"/>
                <a:gd name="connsiteX3" fmla="*/ 0 w 1905"/>
                <a:gd name="connsiteY3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0" y="2858"/>
                  </a:moveTo>
                  <a:cubicBezTo>
                    <a:pt x="953" y="2858"/>
                    <a:pt x="0" y="0"/>
                    <a:pt x="1905" y="953"/>
                  </a:cubicBezTo>
                  <a:lnTo>
                    <a:pt x="0" y="0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3" name="Freeform: Shape 2502">
              <a:extLst>
                <a:ext uri="{FF2B5EF4-FFF2-40B4-BE49-F238E27FC236}">
                  <a16:creationId xmlns:a16="http://schemas.microsoft.com/office/drawing/2014/main" id="{6DDBC89C-E217-4127-BD0C-EA20298A186C}"/>
                </a:ext>
              </a:extLst>
            </p:cNvPr>
            <p:cNvSpPr/>
            <p:nvPr/>
          </p:nvSpPr>
          <p:spPr>
            <a:xfrm>
              <a:off x="5779444" y="5013672"/>
              <a:ext cx="1904" cy="1905"/>
            </a:xfrm>
            <a:custGeom>
              <a:avLst/>
              <a:gdLst>
                <a:gd name="connsiteX0" fmla="*/ 1905 w 1904"/>
                <a:gd name="connsiteY0" fmla="*/ 0 h 1905"/>
                <a:gd name="connsiteX1" fmla="*/ 0 w 1904"/>
                <a:gd name="connsiteY1" fmla="*/ 0 h 1905"/>
                <a:gd name="connsiteX2" fmla="*/ 952 w 1904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1905" y="0"/>
                  </a:moveTo>
                  <a:lnTo>
                    <a:pt x="0" y="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4" name="Freeform: Shape 2503">
              <a:extLst>
                <a:ext uri="{FF2B5EF4-FFF2-40B4-BE49-F238E27FC236}">
                  <a16:creationId xmlns:a16="http://schemas.microsoft.com/office/drawing/2014/main" id="{98F9E884-AE60-4ABA-A8EB-9A5BD1D34488}"/>
                </a:ext>
              </a:extLst>
            </p:cNvPr>
            <p:cNvSpPr/>
            <p:nvPr/>
          </p:nvSpPr>
          <p:spPr>
            <a:xfrm>
              <a:off x="5764203" y="5021293"/>
              <a:ext cx="9881" cy="7619"/>
            </a:xfrm>
            <a:custGeom>
              <a:avLst/>
              <a:gdLst>
                <a:gd name="connsiteX0" fmla="*/ 2857 w 9881"/>
                <a:gd name="connsiteY0" fmla="*/ 7620 h 7619"/>
                <a:gd name="connsiteX1" fmla="*/ 4763 w 9881"/>
                <a:gd name="connsiteY1" fmla="*/ 4763 h 7619"/>
                <a:gd name="connsiteX2" fmla="*/ 9525 w 9881"/>
                <a:gd name="connsiteY2" fmla="*/ 4763 h 7619"/>
                <a:gd name="connsiteX3" fmla="*/ 8573 w 9881"/>
                <a:gd name="connsiteY3" fmla="*/ 0 h 7619"/>
                <a:gd name="connsiteX4" fmla="*/ 5715 w 9881"/>
                <a:gd name="connsiteY4" fmla="*/ 2857 h 7619"/>
                <a:gd name="connsiteX5" fmla="*/ 0 w 9881"/>
                <a:gd name="connsiteY5" fmla="*/ 1905 h 7619"/>
                <a:gd name="connsiteX6" fmla="*/ 2857 w 9881"/>
                <a:gd name="connsiteY6" fmla="*/ 762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81" h="7619">
                  <a:moveTo>
                    <a:pt x="2857" y="7620"/>
                  </a:moveTo>
                  <a:cubicBezTo>
                    <a:pt x="3810" y="6667"/>
                    <a:pt x="5715" y="6667"/>
                    <a:pt x="4763" y="4763"/>
                  </a:cubicBezTo>
                  <a:cubicBezTo>
                    <a:pt x="5715" y="2857"/>
                    <a:pt x="7620" y="5715"/>
                    <a:pt x="9525" y="4763"/>
                  </a:cubicBezTo>
                  <a:cubicBezTo>
                    <a:pt x="8573" y="1905"/>
                    <a:pt x="11430" y="1905"/>
                    <a:pt x="8573" y="0"/>
                  </a:cubicBezTo>
                  <a:cubicBezTo>
                    <a:pt x="9525" y="4763"/>
                    <a:pt x="4763" y="-953"/>
                    <a:pt x="5715" y="2857"/>
                  </a:cubicBezTo>
                  <a:lnTo>
                    <a:pt x="0" y="1905"/>
                  </a:lnTo>
                  <a:cubicBezTo>
                    <a:pt x="953" y="9525"/>
                    <a:pt x="2857" y="1905"/>
                    <a:pt x="2857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5" name="Freeform: Shape 2504">
              <a:extLst>
                <a:ext uri="{FF2B5EF4-FFF2-40B4-BE49-F238E27FC236}">
                  <a16:creationId xmlns:a16="http://schemas.microsoft.com/office/drawing/2014/main" id="{8DF2B2E3-1FB7-49B1-8A9A-52E7BD586518}"/>
                </a:ext>
              </a:extLst>
            </p:cNvPr>
            <p:cNvSpPr/>
            <p:nvPr/>
          </p:nvSpPr>
          <p:spPr>
            <a:xfrm>
              <a:off x="5828973" y="4921966"/>
              <a:ext cx="952" cy="2257"/>
            </a:xfrm>
            <a:custGeom>
              <a:avLst/>
              <a:gdLst>
                <a:gd name="connsiteX0" fmla="*/ 953 w 952"/>
                <a:gd name="connsiteY0" fmla="*/ 267 h 2257"/>
                <a:gd name="connsiteX1" fmla="*/ 0 w 952"/>
                <a:gd name="connsiteY1" fmla="*/ 1219 h 2257"/>
                <a:gd name="connsiteX2" fmla="*/ 953 w 952"/>
                <a:gd name="connsiteY2" fmla="*/ 267 h 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257">
                  <a:moveTo>
                    <a:pt x="953" y="267"/>
                  </a:moveTo>
                  <a:cubicBezTo>
                    <a:pt x="0" y="-686"/>
                    <a:pt x="0" y="1219"/>
                    <a:pt x="0" y="1219"/>
                  </a:cubicBezTo>
                  <a:cubicBezTo>
                    <a:pt x="0" y="3124"/>
                    <a:pt x="953" y="2172"/>
                    <a:pt x="953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6" name="Freeform: Shape 2505">
              <a:extLst>
                <a:ext uri="{FF2B5EF4-FFF2-40B4-BE49-F238E27FC236}">
                  <a16:creationId xmlns:a16="http://schemas.microsoft.com/office/drawing/2014/main" id="{D2DE78D6-E5FC-485F-89F5-979FB4BB10F3}"/>
                </a:ext>
              </a:extLst>
            </p:cNvPr>
            <p:cNvSpPr/>
            <p:nvPr/>
          </p:nvSpPr>
          <p:spPr>
            <a:xfrm>
              <a:off x="5803256" y="4950807"/>
              <a:ext cx="5577" cy="14234"/>
            </a:xfrm>
            <a:custGeom>
              <a:avLst/>
              <a:gdLst>
                <a:gd name="connsiteX0" fmla="*/ 0 w 5577"/>
                <a:gd name="connsiteY0" fmla="*/ 7620 h 14234"/>
                <a:gd name="connsiteX1" fmla="*/ 4763 w 5577"/>
                <a:gd name="connsiteY1" fmla="*/ 13335 h 14234"/>
                <a:gd name="connsiteX2" fmla="*/ 3810 w 5577"/>
                <a:gd name="connsiteY2" fmla="*/ 8573 h 14234"/>
                <a:gd name="connsiteX3" fmla="*/ 4763 w 5577"/>
                <a:gd name="connsiteY3" fmla="*/ 8573 h 14234"/>
                <a:gd name="connsiteX4" fmla="*/ 3810 w 5577"/>
                <a:gd name="connsiteY4" fmla="*/ 8573 h 14234"/>
                <a:gd name="connsiteX5" fmla="*/ 3810 w 5577"/>
                <a:gd name="connsiteY5" fmla="*/ 8573 h 14234"/>
                <a:gd name="connsiteX6" fmla="*/ 4763 w 5577"/>
                <a:gd name="connsiteY6" fmla="*/ 7620 h 14234"/>
                <a:gd name="connsiteX7" fmla="*/ 3810 w 5577"/>
                <a:gd name="connsiteY7" fmla="*/ 7620 h 14234"/>
                <a:gd name="connsiteX8" fmla="*/ 1905 w 5577"/>
                <a:gd name="connsiteY8" fmla="*/ 0 h 14234"/>
                <a:gd name="connsiteX9" fmla="*/ 3810 w 5577"/>
                <a:gd name="connsiteY9" fmla="*/ 7620 h 14234"/>
                <a:gd name="connsiteX10" fmla="*/ 0 w 5577"/>
                <a:gd name="connsiteY10" fmla="*/ 7620 h 1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7" h="14234">
                  <a:moveTo>
                    <a:pt x="0" y="7620"/>
                  </a:moveTo>
                  <a:cubicBezTo>
                    <a:pt x="2857" y="7620"/>
                    <a:pt x="-953" y="17145"/>
                    <a:pt x="4763" y="13335"/>
                  </a:cubicBezTo>
                  <a:cubicBezTo>
                    <a:pt x="6667" y="12383"/>
                    <a:pt x="4763" y="9525"/>
                    <a:pt x="3810" y="8573"/>
                  </a:cubicBezTo>
                  <a:cubicBezTo>
                    <a:pt x="3810" y="8573"/>
                    <a:pt x="4763" y="8573"/>
                    <a:pt x="4763" y="8573"/>
                  </a:cubicBezTo>
                  <a:cubicBezTo>
                    <a:pt x="4763" y="8573"/>
                    <a:pt x="3810" y="8573"/>
                    <a:pt x="3810" y="8573"/>
                  </a:cubicBezTo>
                  <a:cubicBezTo>
                    <a:pt x="3810" y="8573"/>
                    <a:pt x="3810" y="8573"/>
                    <a:pt x="3810" y="8573"/>
                  </a:cubicBezTo>
                  <a:lnTo>
                    <a:pt x="4763" y="7620"/>
                  </a:lnTo>
                  <a:lnTo>
                    <a:pt x="3810" y="7620"/>
                  </a:lnTo>
                  <a:cubicBezTo>
                    <a:pt x="2857" y="5715"/>
                    <a:pt x="5715" y="1905"/>
                    <a:pt x="1905" y="0"/>
                  </a:cubicBezTo>
                  <a:cubicBezTo>
                    <a:pt x="3810" y="953"/>
                    <a:pt x="2857" y="5715"/>
                    <a:pt x="3810" y="7620"/>
                  </a:cubicBezTo>
                  <a:lnTo>
                    <a:pt x="0" y="76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7" name="Freeform: Shape 2506">
              <a:extLst>
                <a:ext uri="{FF2B5EF4-FFF2-40B4-BE49-F238E27FC236}">
                  <a16:creationId xmlns:a16="http://schemas.microsoft.com/office/drawing/2014/main" id="{4D3FEDA9-353B-4B0B-84D9-15080CE3F78B}"/>
                </a:ext>
              </a:extLst>
            </p:cNvPr>
            <p:cNvSpPr/>
            <p:nvPr/>
          </p:nvSpPr>
          <p:spPr>
            <a:xfrm>
              <a:off x="5776586" y="5014625"/>
              <a:ext cx="1666" cy="2857"/>
            </a:xfrm>
            <a:custGeom>
              <a:avLst/>
              <a:gdLst>
                <a:gd name="connsiteX0" fmla="*/ 953 w 1666"/>
                <a:gd name="connsiteY0" fmla="*/ 2857 h 2857"/>
                <a:gd name="connsiteX1" fmla="*/ 953 w 1666"/>
                <a:gd name="connsiteY1" fmla="*/ 953 h 2857"/>
                <a:gd name="connsiteX2" fmla="*/ 0 w 1666"/>
                <a:gd name="connsiteY2" fmla="*/ 0 h 2857"/>
                <a:gd name="connsiteX3" fmla="*/ 953 w 1666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" h="2857">
                  <a:moveTo>
                    <a:pt x="953" y="2857"/>
                  </a:moveTo>
                  <a:cubicBezTo>
                    <a:pt x="1905" y="2857"/>
                    <a:pt x="1905" y="953"/>
                    <a:pt x="953" y="953"/>
                  </a:cubicBezTo>
                  <a:lnTo>
                    <a:pt x="0" y="0"/>
                  </a:lnTo>
                  <a:lnTo>
                    <a:pt x="953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8" name="Freeform: Shape 2507">
              <a:extLst>
                <a:ext uri="{FF2B5EF4-FFF2-40B4-BE49-F238E27FC236}">
                  <a16:creationId xmlns:a16="http://schemas.microsoft.com/office/drawing/2014/main" id="{58689DBC-6B22-454B-9C1B-DCCBC093EBAC}"/>
                </a:ext>
              </a:extLst>
            </p:cNvPr>
            <p:cNvSpPr/>
            <p:nvPr/>
          </p:nvSpPr>
          <p:spPr>
            <a:xfrm>
              <a:off x="5868978" y="4845080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0 h 952"/>
                <a:gd name="connsiteX2" fmla="*/ 0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9" name="Freeform: Shape 2508">
              <a:extLst>
                <a:ext uri="{FF2B5EF4-FFF2-40B4-BE49-F238E27FC236}">
                  <a16:creationId xmlns:a16="http://schemas.microsoft.com/office/drawing/2014/main" id="{E4CEDF22-7700-41D0-A525-D5E35C947F55}"/>
                </a:ext>
              </a:extLst>
            </p:cNvPr>
            <p:cNvSpPr/>
            <p:nvPr/>
          </p:nvSpPr>
          <p:spPr>
            <a:xfrm>
              <a:off x="5787064" y="4971763"/>
              <a:ext cx="952" cy="1905"/>
            </a:xfrm>
            <a:custGeom>
              <a:avLst/>
              <a:gdLst>
                <a:gd name="connsiteX0" fmla="*/ 952 w 952"/>
                <a:gd name="connsiteY0" fmla="*/ 1905 h 1905"/>
                <a:gd name="connsiteX1" fmla="*/ 0 w 952"/>
                <a:gd name="connsiteY1" fmla="*/ 0 h 1905"/>
                <a:gd name="connsiteX2" fmla="*/ 952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2" y="1905"/>
                  </a:moveTo>
                  <a:cubicBezTo>
                    <a:pt x="0" y="953"/>
                    <a:pt x="0" y="0"/>
                    <a:pt x="0" y="0"/>
                  </a:cubicBezTo>
                  <a:cubicBezTo>
                    <a:pt x="0" y="953"/>
                    <a:pt x="952" y="1905"/>
                    <a:pt x="95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0" name="Freeform: Shape 2509">
              <a:extLst>
                <a:ext uri="{FF2B5EF4-FFF2-40B4-BE49-F238E27FC236}">
                  <a16:creationId xmlns:a16="http://schemas.microsoft.com/office/drawing/2014/main" id="{31F11675-19E1-411D-9640-1BF9241E0096}"/>
                </a:ext>
              </a:extLst>
            </p:cNvPr>
            <p:cNvSpPr/>
            <p:nvPr/>
          </p:nvSpPr>
          <p:spPr>
            <a:xfrm>
              <a:off x="5764733" y="5032722"/>
              <a:ext cx="423" cy="1905"/>
            </a:xfrm>
            <a:custGeom>
              <a:avLst/>
              <a:gdLst>
                <a:gd name="connsiteX0" fmla="*/ 423 w 423"/>
                <a:gd name="connsiteY0" fmla="*/ 0 h 1905"/>
                <a:gd name="connsiteX1" fmla="*/ 423 w 423"/>
                <a:gd name="connsiteY1" fmla="*/ 0 h 1905"/>
                <a:gd name="connsiteX2" fmla="*/ 423 w 423"/>
                <a:gd name="connsiteY2" fmla="*/ 1905 h 1905"/>
                <a:gd name="connsiteX3" fmla="*/ 423 w 423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1905">
                  <a:moveTo>
                    <a:pt x="423" y="0"/>
                  </a:moveTo>
                  <a:lnTo>
                    <a:pt x="423" y="0"/>
                  </a:lnTo>
                  <a:cubicBezTo>
                    <a:pt x="-529" y="0"/>
                    <a:pt x="423" y="953"/>
                    <a:pt x="423" y="1905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1" name="Freeform: Shape 2510">
              <a:extLst>
                <a:ext uri="{FF2B5EF4-FFF2-40B4-BE49-F238E27FC236}">
                  <a16:creationId xmlns:a16="http://schemas.microsoft.com/office/drawing/2014/main" id="{1518BBF7-53A7-4AB9-9760-D09EC46CC6ED}"/>
                </a:ext>
              </a:extLst>
            </p:cNvPr>
            <p:cNvSpPr/>
            <p:nvPr/>
          </p:nvSpPr>
          <p:spPr>
            <a:xfrm>
              <a:off x="5760394" y="5031770"/>
              <a:ext cx="2857" cy="1509"/>
            </a:xfrm>
            <a:custGeom>
              <a:avLst/>
              <a:gdLst>
                <a:gd name="connsiteX0" fmla="*/ 0 w 2857"/>
                <a:gd name="connsiteY0" fmla="*/ 0 h 1509"/>
                <a:gd name="connsiteX1" fmla="*/ 2857 w 2857"/>
                <a:gd name="connsiteY1" fmla="*/ 0 h 1509"/>
                <a:gd name="connsiteX2" fmla="*/ 0 w 2857"/>
                <a:gd name="connsiteY2" fmla="*/ 0 h 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509">
                  <a:moveTo>
                    <a:pt x="0" y="0"/>
                  </a:moveTo>
                  <a:cubicBezTo>
                    <a:pt x="952" y="2858"/>
                    <a:pt x="1905" y="953"/>
                    <a:pt x="285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2" name="Freeform: Shape 2511">
              <a:extLst>
                <a:ext uri="{FF2B5EF4-FFF2-40B4-BE49-F238E27FC236}">
                  <a16:creationId xmlns:a16="http://schemas.microsoft.com/office/drawing/2014/main" id="{D81555F2-2613-42F5-8E27-2497670F3C6F}"/>
                </a:ext>
              </a:extLst>
            </p:cNvPr>
            <p:cNvSpPr/>
            <p:nvPr/>
          </p:nvSpPr>
          <p:spPr>
            <a:xfrm>
              <a:off x="5755631" y="5012720"/>
              <a:ext cx="18097" cy="6667"/>
            </a:xfrm>
            <a:custGeom>
              <a:avLst/>
              <a:gdLst>
                <a:gd name="connsiteX0" fmla="*/ 12382 w 18097"/>
                <a:gd name="connsiteY0" fmla="*/ 6668 h 6667"/>
                <a:gd name="connsiteX1" fmla="*/ 16192 w 18097"/>
                <a:gd name="connsiteY1" fmla="*/ 4763 h 6667"/>
                <a:gd name="connsiteX2" fmla="*/ 17145 w 18097"/>
                <a:gd name="connsiteY2" fmla="*/ 6668 h 6667"/>
                <a:gd name="connsiteX3" fmla="*/ 18097 w 18097"/>
                <a:gd name="connsiteY3" fmla="*/ 4763 h 6667"/>
                <a:gd name="connsiteX4" fmla="*/ 17145 w 18097"/>
                <a:gd name="connsiteY4" fmla="*/ 4763 h 6667"/>
                <a:gd name="connsiteX5" fmla="*/ 15240 w 18097"/>
                <a:gd name="connsiteY5" fmla="*/ 1905 h 6667"/>
                <a:gd name="connsiteX6" fmla="*/ 14288 w 18097"/>
                <a:gd name="connsiteY6" fmla="*/ 3810 h 6667"/>
                <a:gd name="connsiteX7" fmla="*/ 3810 w 18097"/>
                <a:gd name="connsiteY7" fmla="*/ 953 h 6667"/>
                <a:gd name="connsiteX8" fmla="*/ 4763 w 18097"/>
                <a:gd name="connsiteY8" fmla="*/ 2858 h 6667"/>
                <a:gd name="connsiteX9" fmla="*/ 0 w 18097"/>
                <a:gd name="connsiteY9" fmla="*/ 0 h 6667"/>
                <a:gd name="connsiteX10" fmla="*/ 12382 w 18097"/>
                <a:gd name="connsiteY10" fmla="*/ 6668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97" h="6667">
                  <a:moveTo>
                    <a:pt x="12382" y="6668"/>
                  </a:moveTo>
                  <a:cubicBezTo>
                    <a:pt x="13335" y="3810"/>
                    <a:pt x="14288" y="5715"/>
                    <a:pt x="16192" y="4763"/>
                  </a:cubicBezTo>
                  <a:lnTo>
                    <a:pt x="17145" y="6668"/>
                  </a:lnTo>
                  <a:lnTo>
                    <a:pt x="18097" y="4763"/>
                  </a:lnTo>
                  <a:lnTo>
                    <a:pt x="17145" y="4763"/>
                  </a:lnTo>
                  <a:cubicBezTo>
                    <a:pt x="18097" y="2858"/>
                    <a:pt x="16192" y="3810"/>
                    <a:pt x="15240" y="1905"/>
                  </a:cubicBezTo>
                  <a:lnTo>
                    <a:pt x="14288" y="3810"/>
                  </a:lnTo>
                  <a:cubicBezTo>
                    <a:pt x="12382" y="953"/>
                    <a:pt x="7620" y="953"/>
                    <a:pt x="3810" y="953"/>
                  </a:cubicBezTo>
                  <a:cubicBezTo>
                    <a:pt x="3810" y="0"/>
                    <a:pt x="4763" y="1905"/>
                    <a:pt x="4763" y="2858"/>
                  </a:cubicBezTo>
                  <a:cubicBezTo>
                    <a:pt x="1905" y="0"/>
                    <a:pt x="1905" y="2858"/>
                    <a:pt x="0" y="0"/>
                  </a:cubicBezTo>
                  <a:cubicBezTo>
                    <a:pt x="2857" y="7620"/>
                    <a:pt x="8572" y="1905"/>
                    <a:pt x="12382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3" name="Freeform: Shape 2512">
              <a:extLst>
                <a:ext uri="{FF2B5EF4-FFF2-40B4-BE49-F238E27FC236}">
                  <a16:creationId xmlns:a16="http://schemas.microsoft.com/office/drawing/2014/main" id="{FA8CF565-C808-48AE-8C2B-0E0F5C51DFF6}"/>
                </a:ext>
              </a:extLst>
            </p:cNvPr>
            <p:cNvSpPr/>
            <p:nvPr/>
          </p:nvSpPr>
          <p:spPr>
            <a:xfrm>
              <a:off x="5880409" y="480983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4" name="Freeform: Shape 2513">
              <a:extLst>
                <a:ext uri="{FF2B5EF4-FFF2-40B4-BE49-F238E27FC236}">
                  <a16:creationId xmlns:a16="http://schemas.microsoft.com/office/drawing/2014/main" id="{EC3E2E88-422A-4127-A130-1D695C9F7CCD}"/>
                </a:ext>
              </a:extLst>
            </p:cNvPr>
            <p:cNvSpPr/>
            <p:nvPr/>
          </p:nvSpPr>
          <p:spPr>
            <a:xfrm>
              <a:off x="5919461" y="4722207"/>
              <a:ext cx="2857" cy="1526"/>
            </a:xfrm>
            <a:custGeom>
              <a:avLst/>
              <a:gdLst>
                <a:gd name="connsiteX0" fmla="*/ 2858 w 2857"/>
                <a:gd name="connsiteY0" fmla="*/ 953 h 1526"/>
                <a:gd name="connsiteX1" fmla="*/ 0 w 2857"/>
                <a:gd name="connsiteY1" fmla="*/ 0 h 1526"/>
                <a:gd name="connsiteX2" fmla="*/ 2858 w 2857"/>
                <a:gd name="connsiteY2" fmla="*/ 953 h 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526">
                  <a:moveTo>
                    <a:pt x="2858" y="953"/>
                  </a:moveTo>
                  <a:cubicBezTo>
                    <a:pt x="2858" y="-952"/>
                    <a:pt x="953" y="953"/>
                    <a:pt x="0" y="0"/>
                  </a:cubicBezTo>
                  <a:cubicBezTo>
                    <a:pt x="953" y="3810"/>
                    <a:pt x="2858" y="-952"/>
                    <a:pt x="285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5" name="Freeform: Shape 2514">
              <a:extLst>
                <a:ext uri="{FF2B5EF4-FFF2-40B4-BE49-F238E27FC236}">
                  <a16:creationId xmlns:a16="http://schemas.microsoft.com/office/drawing/2014/main" id="{E74A77F9-0D36-4D3A-8316-898286CE659C}"/>
                </a:ext>
              </a:extLst>
            </p:cNvPr>
            <p:cNvSpPr/>
            <p:nvPr/>
          </p:nvSpPr>
          <p:spPr>
            <a:xfrm>
              <a:off x="5841356" y="4840318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952 w 952"/>
                <a:gd name="connsiteY1" fmla="*/ 1905 h 1904"/>
                <a:gd name="connsiteX2" fmla="*/ 0 w 952"/>
                <a:gd name="connsiteY2" fmla="*/ 0 h 1904"/>
                <a:gd name="connsiteX3" fmla="*/ 952 w 952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cubicBezTo>
                    <a:pt x="952" y="1905"/>
                    <a:pt x="952" y="1905"/>
                    <a:pt x="952" y="1905"/>
                  </a:cubicBezTo>
                  <a:cubicBezTo>
                    <a:pt x="952" y="1905"/>
                    <a:pt x="952" y="952"/>
                    <a:pt x="0" y="0"/>
                  </a:cubicBez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6" name="Freeform: Shape 2515">
              <a:extLst>
                <a:ext uri="{FF2B5EF4-FFF2-40B4-BE49-F238E27FC236}">
                  <a16:creationId xmlns:a16="http://schemas.microsoft.com/office/drawing/2014/main" id="{5E634606-253E-404E-9FDE-599EE03B35C9}"/>
                </a:ext>
              </a:extLst>
            </p:cNvPr>
            <p:cNvSpPr/>
            <p:nvPr/>
          </p:nvSpPr>
          <p:spPr>
            <a:xfrm>
              <a:off x="5842309" y="4840051"/>
              <a:ext cx="1905" cy="2171"/>
            </a:xfrm>
            <a:custGeom>
              <a:avLst/>
              <a:gdLst>
                <a:gd name="connsiteX0" fmla="*/ 1905 w 1905"/>
                <a:gd name="connsiteY0" fmla="*/ 1219 h 2171"/>
                <a:gd name="connsiteX1" fmla="*/ 0 w 1905"/>
                <a:gd name="connsiteY1" fmla="*/ 267 h 2171"/>
                <a:gd name="connsiteX2" fmla="*/ 0 w 1905"/>
                <a:gd name="connsiteY2" fmla="*/ 2172 h 2171"/>
                <a:gd name="connsiteX3" fmla="*/ 1905 w 1905"/>
                <a:gd name="connsiteY3" fmla="*/ 1219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171">
                  <a:moveTo>
                    <a:pt x="1905" y="1219"/>
                  </a:moveTo>
                  <a:cubicBezTo>
                    <a:pt x="952" y="1219"/>
                    <a:pt x="952" y="-686"/>
                    <a:pt x="0" y="267"/>
                  </a:cubicBezTo>
                  <a:cubicBezTo>
                    <a:pt x="0" y="1219"/>
                    <a:pt x="952" y="2172"/>
                    <a:pt x="0" y="2172"/>
                  </a:cubicBezTo>
                  <a:cubicBezTo>
                    <a:pt x="952" y="1219"/>
                    <a:pt x="1905" y="1219"/>
                    <a:pt x="1905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7" name="Freeform: Shape 2516">
              <a:extLst>
                <a:ext uri="{FF2B5EF4-FFF2-40B4-BE49-F238E27FC236}">
                  <a16:creationId xmlns:a16="http://schemas.microsoft.com/office/drawing/2014/main" id="{E5117A15-C0BF-4521-BB30-FE14FA236EDD}"/>
                </a:ext>
              </a:extLst>
            </p:cNvPr>
            <p:cNvSpPr/>
            <p:nvPr/>
          </p:nvSpPr>
          <p:spPr>
            <a:xfrm>
              <a:off x="5830878" y="4844657"/>
              <a:ext cx="0" cy="423"/>
            </a:xfrm>
            <a:custGeom>
              <a:avLst/>
              <a:gdLst>
                <a:gd name="connsiteX0" fmla="*/ 0 w 0"/>
                <a:gd name="connsiteY0" fmla="*/ 423 h 423"/>
                <a:gd name="connsiteX1" fmla="*/ 0 w 0"/>
                <a:gd name="connsiteY1" fmla="*/ 423 h 423"/>
                <a:gd name="connsiteX2" fmla="*/ 0 w 0"/>
                <a:gd name="connsiteY2" fmla="*/ 423 h 423"/>
                <a:gd name="connsiteX3" fmla="*/ 0 w 0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8" name="Freeform: Shape 2517">
              <a:extLst>
                <a:ext uri="{FF2B5EF4-FFF2-40B4-BE49-F238E27FC236}">
                  <a16:creationId xmlns:a16="http://schemas.microsoft.com/office/drawing/2014/main" id="{334EA4AC-4A1A-460D-9603-F82D20FD4949}"/>
                </a:ext>
              </a:extLst>
            </p:cNvPr>
            <p:cNvSpPr/>
            <p:nvPr/>
          </p:nvSpPr>
          <p:spPr>
            <a:xfrm>
              <a:off x="5828973" y="4842780"/>
              <a:ext cx="1905" cy="1347"/>
            </a:xfrm>
            <a:custGeom>
              <a:avLst/>
              <a:gdLst>
                <a:gd name="connsiteX0" fmla="*/ 0 w 1905"/>
                <a:gd name="connsiteY0" fmla="*/ 395 h 1347"/>
                <a:gd name="connsiteX1" fmla="*/ 1905 w 1905"/>
                <a:gd name="connsiteY1" fmla="*/ 1347 h 1347"/>
                <a:gd name="connsiteX2" fmla="*/ 0 w 1905"/>
                <a:gd name="connsiteY2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347">
                  <a:moveTo>
                    <a:pt x="0" y="395"/>
                  </a:moveTo>
                  <a:cubicBezTo>
                    <a:pt x="953" y="-558"/>
                    <a:pt x="953" y="395"/>
                    <a:pt x="1905" y="1347"/>
                  </a:cubicBezTo>
                  <a:cubicBezTo>
                    <a:pt x="953" y="395"/>
                    <a:pt x="953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9" name="Freeform: Shape 2518">
              <a:extLst>
                <a:ext uri="{FF2B5EF4-FFF2-40B4-BE49-F238E27FC236}">
                  <a16:creationId xmlns:a16="http://schemas.microsoft.com/office/drawing/2014/main" id="{441B1A39-F9D2-4A77-AE6D-3B9B7B3E3DF1}"/>
                </a:ext>
              </a:extLst>
            </p:cNvPr>
            <p:cNvSpPr/>
            <p:nvPr/>
          </p:nvSpPr>
          <p:spPr>
            <a:xfrm>
              <a:off x="5852786" y="4844128"/>
              <a:ext cx="1905" cy="2857"/>
            </a:xfrm>
            <a:custGeom>
              <a:avLst/>
              <a:gdLst>
                <a:gd name="connsiteX0" fmla="*/ 953 w 1905"/>
                <a:gd name="connsiteY0" fmla="*/ 0 h 2857"/>
                <a:gd name="connsiteX1" fmla="*/ 0 w 1905"/>
                <a:gd name="connsiteY1" fmla="*/ 1905 h 2857"/>
                <a:gd name="connsiteX2" fmla="*/ 1905 w 1905"/>
                <a:gd name="connsiteY2" fmla="*/ 2857 h 2857"/>
                <a:gd name="connsiteX3" fmla="*/ 953 w 190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953" y="0"/>
                  </a:moveTo>
                  <a:lnTo>
                    <a:pt x="0" y="1905"/>
                  </a:lnTo>
                  <a:lnTo>
                    <a:pt x="1905" y="2857"/>
                  </a:lnTo>
                  <a:cubicBezTo>
                    <a:pt x="953" y="1905"/>
                    <a:pt x="1905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0" name="Freeform: Shape 2519">
              <a:extLst>
                <a:ext uri="{FF2B5EF4-FFF2-40B4-BE49-F238E27FC236}">
                  <a16:creationId xmlns:a16="http://schemas.microsoft.com/office/drawing/2014/main" id="{690E0BC8-1EF9-439C-9985-31A3581B9C9E}"/>
                </a:ext>
              </a:extLst>
            </p:cNvPr>
            <p:cNvSpPr/>
            <p:nvPr/>
          </p:nvSpPr>
          <p:spPr>
            <a:xfrm>
              <a:off x="5757384" y="4988907"/>
              <a:ext cx="11582" cy="8572"/>
            </a:xfrm>
            <a:custGeom>
              <a:avLst/>
              <a:gdLst>
                <a:gd name="connsiteX0" fmla="*/ 11582 w 11582"/>
                <a:gd name="connsiteY0" fmla="*/ 3810 h 8572"/>
                <a:gd name="connsiteX1" fmla="*/ 8725 w 11582"/>
                <a:gd name="connsiteY1" fmla="*/ 0 h 8572"/>
                <a:gd name="connsiteX2" fmla="*/ 7772 w 11582"/>
                <a:gd name="connsiteY2" fmla="*/ 0 h 8572"/>
                <a:gd name="connsiteX3" fmla="*/ 10630 w 11582"/>
                <a:gd name="connsiteY3" fmla="*/ 2858 h 8572"/>
                <a:gd name="connsiteX4" fmla="*/ 5867 w 11582"/>
                <a:gd name="connsiteY4" fmla="*/ 1905 h 8572"/>
                <a:gd name="connsiteX5" fmla="*/ 5867 w 11582"/>
                <a:gd name="connsiteY5" fmla="*/ 2858 h 8572"/>
                <a:gd name="connsiteX6" fmla="*/ 2057 w 11582"/>
                <a:gd name="connsiteY6" fmla="*/ 953 h 8572"/>
                <a:gd name="connsiteX7" fmla="*/ 3010 w 11582"/>
                <a:gd name="connsiteY7" fmla="*/ 953 h 8572"/>
                <a:gd name="connsiteX8" fmla="*/ 152 w 11582"/>
                <a:gd name="connsiteY8" fmla="*/ 1905 h 8572"/>
                <a:gd name="connsiteX9" fmla="*/ 2057 w 11582"/>
                <a:gd name="connsiteY9" fmla="*/ 8573 h 8572"/>
                <a:gd name="connsiteX10" fmla="*/ 3010 w 11582"/>
                <a:gd name="connsiteY10" fmla="*/ 4763 h 8572"/>
                <a:gd name="connsiteX11" fmla="*/ 4915 w 11582"/>
                <a:gd name="connsiteY11" fmla="*/ 8573 h 8572"/>
                <a:gd name="connsiteX12" fmla="*/ 6820 w 11582"/>
                <a:gd name="connsiteY12" fmla="*/ 6668 h 8572"/>
                <a:gd name="connsiteX13" fmla="*/ 3962 w 11582"/>
                <a:gd name="connsiteY13" fmla="*/ 6668 h 8572"/>
                <a:gd name="connsiteX14" fmla="*/ 11582 w 11582"/>
                <a:gd name="connsiteY14" fmla="*/ 381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82" h="8572">
                  <a:moveTo>
                    <a:pt x="11582" y="3810"/>
                  </a:moveTo>
                  <a:lnTo>
                    <a:pt x="8725" y="0"/>
                  </a:lnTo>
                  <a:lnTo>
                    <a:pt x="7772" y="0"/>
                  </a:lnTo>
                  <a:lnTo>
                    <a:pt x="10630" y="2858"/>
                  </a:lnTo>
                  <a:cubicBezTo>
                    <a:pt x="8725" y="953"/>
                    <a:pt x="6820" y="3810"/>
                    <a:pt x="5867" y="1905"/>
                  </a:cubicBezTo>
                  <a:lnTo>
                    <a:pt x="5867" y="2858"/>
                  </a:lnTo>
                  <a:cubicBezTo>
                    <a:pt x="4915" y="3810"/>
                    <a:pt x="2057" y="2858"/>
                    <a:pt x="2057" y="953"/>
                  </a:cubicBezTo>
                  <a:cubicBezTo>
                    <a:pt x="3010" y="1905"/>
                    <a:pt x="3010" y="1905"/>
                    <a:pt x="3010" y="953"/>
                  </a:cubicBezTo>
                  <a:cubicBezTo>
                    <a:pt x="1105" y="0"/>
                    <a:pt x="2057" y="2858"/>
                    <a:pt x="152" y="1905"/>
                  </a:cubicBezTo>
                  <a:cubicBezTo>
                    <a:pt x="152" y="3810"/>
                    <a:pt x="-800" y="7620"/>
                    <a:pt x="2057" y="8573"/>
                  </a:cubicBezTo>
                  <a:cubicBezTo>
                    <a:pt x="152" y="5715"/>
                    <a:pt x="3010" y="6668"/>
                    <a:pt x="3010" y="4763"/>
                  </a:cubicBezTo>
                  <a:cubicBezTo>
                    <a:pt x="5867" y="4763"/>
                    <a:pt x="3010" y="6668"/>
                    <a:pt x="4915" y="8573"/>
                  </a:cubicBezTo>
                  <a:cubicBezTo>
                    <a:pt x="4915" y="8573"/>
                    <a:pt x="6820" y="8573"/>
                    <a:pt x="6820" y="6668"/>
                  </a:cubicBezTo>
                  <a:lnTo>
                    <a:pt x="3962" y="6668"/>
                  </a:lnTo>
                  <a:cubicBezTo>
                    <a:pt x="5867" y="953"/>
                    <a:pt x="10630" y="11430"/>
                    <a:pt x="11582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1" name="Freeform: Shape 2520">
              <a:extLst>
                <a:ext uri="{FF2B5EF4-FFF2-40B4-BE49-F238E27FC236}">
                  <a16:creationId xmlns:a16="http://schemas.microsoft.com/office/drawing/2014/main" id="{3168F557-1537-4A56-9C5F-F89A2BA924F4}"/>
                </a:ext>
              </a:extLst>
            </p:cNvPr>
            <p:cNvSpPr/>
            <p:nvPr/>
          </p:nvSpPr>
          <p:spPr>
            <a:xfrm>
              <a:off x="5754525" y="5013672"/>
              <a:ext cx="1106" cy="2438"/>
            </a:xfrm>
            <a:custGeom>
              <a:avLst/>
              <a:gdLst>
                <a:gd name="connsiteX0" fmla="*/ 1106 w 1106"/>
                <a:gd name="connsiteY0" fmla="*/ 1905 h 2438"/>
                <a:gd name="connsiteX1" fmla="*/ 1106 w 1106"/>
                <a:gd name="connsiteY1" fmla="*/ 0 h 2438"/>
                <a:gd name="connsiteX2" fmla="*/ 154 w 1106"/>
                <a:gd name="connsiteY2" fmla="*/ 0 h 2438"/>
                <a:gd name="connsiteX3" fmla="*/ 1106 w 1106"/>
                <a:gd name="connsiteY3" fmla="*/ 1905 h 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6" h="2438">
                  <a:moveTo>
                    <a:pt x="1106" y="1905"/>
                  </a:moveTo>
                  <a:cubicBezTo>
                    <a:pt x="1106" y="953"/>
                    <a:pt x="1106" y="953"/>
                    <a:pt x="1106" y="0"/>
                  </a:cubicBezTo>
                  <a:lnTo>
                    <a:pt x="154" y="0"/>
                  </a:lnTo>
                  <a:cubicBezTo>
                    <a:pt x="2059" y="0"/>
                    <a:pt x="-1751" y="3810"/>
                    <a:pt x="1106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2" name="Freeform: Shape 2521">
              <a:extLst>
                <a:ext uri="{FF2B5EF4-FFF2-40B4-BE49-F238E27FC236}">
                  <a16:creationId xmlns:a16="http://schemas.microsoft.com/office/drawing/2014/main" id="{77F2FC75-6C79-4E30-B779-61394A2AB439}"/>
                </a:ext>
              </a:extLst>
            </p:cNvPr>
            <p:cNvSpPr/>
            <p:nvPr/>
          </p:nvSpPr>
          <p:spPr>
            <a:xfrm>
              <a:off x="5860406" y="4815879"/>
              <a:ext cx="1904" cy="1775"/>
            </a:xfrm>
            <a:custGeom>
              <a:avLst/>
              <a:gdLst>
                <a:gd name="connsiteX0" fmla="*/ 1905 w 1904"/>
                <a:gd name="connsiteY0" fmla="*/ 626 h 1775"/>
                <a:gd name="connsiteX1" fmla="*/ 0 w 1904"/>
                <a:gd name="connsiteY1" fmla="*/ 1578 h 1775"/>
                <a:gd name="connsiteX2" fmla="*/ 1905 w 1904"/>
                <a:gd name="connsiteY2" fmla="*/ 626 h 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775">
                  <a:moveTo>
                    <a:pt x="1905" y="626"/>
                  </a:moveTo>
                  <a:cubicBezTo>
                    <a:pt x="952" y="-327"/>
                    <a:pt x="0" y="-327"/>
                    <a:pt x="0" y="1578"/>
                  </a:cubicBezTo>
                  <a:cubicBezTo>
                    <a:pt x="1905" y="2531"/>
                    <a:pt x="1905" y="-327"/>
                    <a:pt x="1905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3" name="Freeform: Shape 2522">
              <a:extLst>
                <a:ext uri="{FF2B5EF4-FFF2-40B4-BE49-F238E27FC236}">
                  <a16:creationId xmlns:a16="http://schemas.microsoft.com/office/drawing/2014/main" id="{64F17888-83B8-4A8F-9D30-D32138F999E8}"/>
                </a:ext>
              </a:extLst>
            </p:cNvPr>
            <p:cNvSpPr/>
            <p:nvPr/>
          </p:nvSpPr>
          <p:spPr>
            <a:xfrm>
              <a:off x="5791634" y="4936520"/>
              <a:ext cx="3049" cy="1905"/>
            </a:xfrm>
            <a:custGeom>
              <a:avLst/>
              <a:gdLst>
                <a:gd name="connsiteX0" fmla="*/ 192 w 3049"/>
                <a:gd name="connsiteY0" fmla="*/ 0 h 1905"/>
                <a:gd name="connsiteX1" fmla="*/ 3049 w 3049"/>
                <a:gd name="connsiteY1" fmla="*/ 1905 h 1905"/>
                <a:gd name="connsiteX2" fmla="*/ 192 w 3049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1905">
                  <a:moveTo>
                    <a:pt x="192" y="0"/>
                  </a:moveTo>
                  <a:cubicBezTo>
                    <a:pt x="-761" y="1905"/>
                    <a:pt x="2097" y="953"/>
                    <a:pt x="3049" y="1905"/>
                  </a:cubicBezTo>
                  <a:cubicBezTo>
                    <a:pt x="2097" y="953"/>
                    <a:pt x="1144" y="953"/>
                    <a:pt x="1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4" name="Freeform: Shape 2523">
              <a:extLst>
                <a:ext uri="{FF2B5EF4-FFF2-40B4-BE49-F238E27FC236}">
                  <a16:creationId xmlns:a16="http://schemas.microsoft.com/office/drawing/2014/main" id="{587967C8-DBA7-4CAD-A033-3374A1134918}"/>
                </a:ext>
              </a:extLst>
            </p:cNvPr>
            <p:cNvSpPr/>
            <p:nvPr/>
          </p:nvSpPr>
          <p:spPr>
            <a:xfrm>
              <a:off x="5800139" y="4921042"/>
              <a:ext cx="3117" cy="1190"/>
            </a:xfrm>
            <a:custGeom>
              <a:avLst/>
              <a:gdLst>
                <a:gd name="connsiteX0" fmla="*/ 2165 w 3117"/>
                <a:gd name="connsiteY0" fmla="*/ 238 h 1190"/>
                <a:gd name="connsiteX1" fmla="*/ 260 w 3117"/>
                <a:gd name="connsiteY1" fmla="*/ 1190 h 1190"/>
                <a:gd name="connsiteX2" fmla="*/ 3117 w 3117"/>
                <a:gd name="connsiteY2" fmla="*/ 1190 h 1190"/>
                <a:gd name="connsiteX3" fmla="*/ 2165 w 3117"/>
                <a:gd name="connsiteY3" fmla="*/ 238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7" h="1190">
                  <a:moveTo>
                    <a:pt x="2165" y="238"/>
                  </a:moveTo>
                  <a:cubicBezTo>
                    <a:pt x="1212" y="238"/>
                    <a:pt x="-693" y="-714"/>
                    <a:pt x="260" y="1190"/>
                  </a:cubicBezTo>
                  <a:lnTo>
                    <a:pt x="3117" y="1190"/>
                  </a:lnTo>
                  <a:lnTo>
                    <a:pt x="2165" y="23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5" name="Freeform: Shape 2524">
              <a:extLst>
                <a:ext uri="{FF2B5EF4-FFF2-40B4-BE49-F238E27FC236}">
                  <a16:creationId xmlns:a16="http://schemas.microsoft.com/office/drawing/2014/main" id="{73A5E5DE-858A-4DF4-9FF5-DAC3A7427CDA}"/>
                </a:ext>
              </a:extLst>
            </p:cNvPr>
            <p:cNvSpPr/>
            <p:nvPr/>
          </p:nvSpPr>
          <p:spPr>
            <a:xfrm>
              <a:off x="5854691" y="4822220"/>
              <a:ext cx="952" cy="1905"/>
            </a:xfrm>
            <a:custGeom>
              <a:avLst/>
              <a:gdLst>
                <a:gd name="connsiteX0" fmla="*/ 953 w 952"/>
                <a:gd name="connsiteY0" fmla="*/ 0 h 1905"/>
                <a:gd name="connsiteX1" fmla="*/ 0 w 952"/>
                <a:gd name="connsiteY1" fmla="*/ 953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0"/>
                  </a:moveTo>
                  <a:lnTo>
                    <a:pt x="0" y="953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6" name="Freeform: Shape 2525">
              <a:extLst>
                <a:ext uri="{FF2B5EF4-FFF2-40B4-BE49-F238E27FC236}">
                  <a16:creationId xmlns:a16="http://schemas.microsoft.com/office/drawing/2014/main" id="{C7DB0EED-104A-489A-B174-B6874040CD45}"/>
                </a:ext>
              </a:extLst>
            </p:cNvPr>
            <p:cNvSpPr/>
            <p:nvPr/>
          </p:nvSpPr>
          <p:spPr>
            <a:xfrm>
              <a:off x="5821353" y="486889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7" name="Freeform: Shape 2526">
              <a:extLst>
                <a:ext uri="{FF2B5EF4-FFF2-40B4-BE49-F238E27FC236}">
                  <a16:creationId xmlns:a16="http://schemas.microsoft.com/office/drawing/2014/main" id="{133DAC7F-EF1A-44D0-9953-6BC84E8324E0}"/>
                </a:ext>
              </a:extLst>
            </p:cNvPr>
            <p:cNvSpPr/>
            <p:nvPr/>
          </p:nvSpPr>
          <p:spPr>
            <a:xfrm>
              <a:off x="5820401" y="4866988"/>
              <a:ext cx="952" cy="1666"/>
            </a:xfrm>
            <a:custGeom>
              <a:avLst/>
              <a:gdLst>
                <a:gd name="connsiteX0" fmla="*/ 0 w 952"/>
                <a:gd name="connsiteY0" fmla="*/ 953 h 1666"/>
                <a:gd name="connsiteX1" fmla="*/ 0 w 952"/>
                <a:gd name="connsiteY1" fmla="*/ 953 h 1666"/>
                <a:gd name="connsiteX2" fmla="*/ 952 w 952"/>
                <a:gd name="connsiteY2" fmla="*/ 0 h 1666"/>
                <a:gd name="connsiteX3" fmla="*/ 0 w 952"/>
                <a:gd name="connsiteY3" fmla="*/ 953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666">
                  <a:moveTo>
                    <a:pt x="0" y="953"/>
                  </a:moveTo>
                  <a:cubicBezTo>
                    <a:pt x="0" y="1905"/>
                    <a:pt x="952" y="1905"/>
                    <a:pt x="0" y="953"/>
                  </a:cubicBezTo>
                  <a:lnTo>
                    <a:pt x="952" y="0"/>
                  </a:lnTo>
                  <a:cubicBezTo>
                    <a:pt x="952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8" name="Freeform: Shape 2527">
              <a:extLst>
                <a:ext uri="{FF2B5EF4-FFF2-40B4-BE49-F238E27FC236}">
                  <a16:creationId xmlns:a16="http://schemas.microsoft.com/office/drawing/2014/main" id="{89587C21-A9D4-467D-801F-43C1ECBBD2A5}"/>
                </a:ext>
              </a:extLst>
            </p:cNvPr>
            <p:cNvSpPr/>
            <p:nvPr/>
          </p:nvSpPr>
          <p:spPr>
            <a:xfrm>
              <a:off x="5737534" y="4998859"/>
              <a:ext cx="10477" cy="12379"/>
            </a:xfrm>
            <a:custGeom>
              <a:avLst/>
              <a:gdLst>
                <a:gd name="connsiteX0" fmla="*/ 5715 w 10477"/>
                <a:gd name="connsiteY0" fmla="*/ 11956 h 12379"/>
                <a:gd name="connsiteX1" fmla="*/ 10477 w 10477"/>
                <a:gd name="connsiteY1" fmla="*/ 11956 h 12379"/>
                <a:gd name="connsiteX2" fmla="*/ 9525 w 10477"/>
                <a:gd name="connsiteY2" fmla="*/ 10051 h 12379"/>
                <a:gd name="connsiteX3" fmla="*/ 10477 w 10477"/>
                <a:gd name="connsiteY3" fmla="*/ 10051 h 12379"/>
                <a:gd name="connsiteX4" fmla="*/ 6668 w 10477"/>
                <a:gd name="connsiteY4" fmla="*/ 5288 h 12379"/>
                <a:gd name="connsiteX5" fmla="*/ 7620 w 10477"/>
                <a:gd name="connsiteY5" fmla="*/ 2431 h 12379"/>
                <a:gd name="connsiteX6" fmla="*/ 6668 w 10477"/>
                <a:gd name="connsiteY6" fmla="*/ 3384 h 12379"/>
                <a:gd name="connsiteX7" fmla="*/ 0 w 10477"/>
                <a:gd name="connsiteY7" fmla="*/ 526 h 12379"/>
                <a:gd name="connsiteX8" fmla="*/ 0 w 10477"/>
                <a:gd name="connsiteY8" fmla="*/ 2431 h 12379"/>
                <a:gd name="connsiteX9" fmla="*/ 1905 w 10477"/>
                <a:gd name="connsiteY9" fmla="*/ 526 h 12379"/>
                <a:gd name="connsiteX10" fmla="*/ 5715 w 10477"/>
                <a:gd name="connsiteY10" fmla="*/ 11956 h 1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" h="12379">
                  <a:moveTo>
                    <a:pt x="5715" y="11956"/>
                  </a:moveTo>
                  <a:cubicBezTo>
                    <a:pt x="7620" y="11956"/>
                    <a:pt x="9525" y="12909"/>
                    <a:pt x="10477" y="11956"/>
                  </a:cubicBezTo>
                  <a:cubicBezTo>
                    <a:pt x="10477" y="11004"/>
                    <a:pt x="9525" y="11004"/>
                    <a:pt x="9525" y="10051"/>
                  </a:cubicBezTo>
                  <a:cubicBezTo>
                    <a:pt x="9525" y="10051"/>
                    <a:pt x="9525" y="10051"/>
                    <a:pt x="10477" y="10051"/>
                  </a:cubicBezTo>
                  <a:cubicBezTo>
                    <a:pt x="8573" y="9098"/>
                    <a:pt x="7620" y="7194"/>
                    <a:pt x="6668" y="5288"/>
                  </a:cubicBezTo>
                  <a:cubicBezTo>
                    <a:pt x="6668" y="4336"/>
                    <a:pt x="8573" y="5288"/>
                    <a:pt x="7620" y="2431"/>
                  </a:cubicBezTo>
                  <a:cubicBezTo>
                    <a:pt x="6668" y="2431"/>
                    <a:pt x="7620" y="4336"/>
                    <a:pt x="6668" y="3384"/>
                  </a:cubicBezTo>
                  <a:cubicBezTo>
                    <a:pt x="3810" y="2431"/>
                    <a:pt x="1905" y="-1379"/>
                    <a:pt x="0" y="526"/>
                  </a:cubicBezTo>
                  <a:lnTo>
                    <a:pt x="0" y="2431"/>
                  </a:lnTo>
                  <a:lnTo>
                    <a:pt x="1905" y="526"/>
                  </a:lnTo>
                  <a:cubicBezTo>
                    <a:pt x="952" y="8146"/>
                    <a:pt x="7620" y="5288"/>
                    <a:pt x="5715" y="11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9" name="Freeform: Shape 2528">
              <a:extLst>
                <a:ext uri="{FF2B5EF4-FFF2-40B4-BE49-F238E27FC236}">
                  <a16:creationId xmlns:a16="http://schemas.microsoft.com/office/drawing/2014/main" id="{E2AA5782-6CA5-400A-AA0F-6799A528813F}"/>
                </a:ext>
              </a:extLst>
            </p:cNvPr>
            <p:cNvSpPr/>
            <p:nvPr/>
          </p:nvSpPr>
          <p:spPr>
            <a:xfrm>
              <a:off x="5748964" y="5009863"/>
              <a:ext cx="2857" cy="2857"/>
            </a:xfrm>
            <a:custGeom>
              <a:avLst/>
              <a:gdLst>
                <a:gd name="connsiteX0" fmla="*/ 2857 w 2857"/>
                <a:gd name="connsiteY0" fmla="*/ 2857 h 2857"/>
                <a:gd name="connsiteX1" fmla="*/ 1905 w 2857"/>
                <a:gd name="connsiteY1" fmla="*/ 0 h 2857"/>
                <a:gd name="connsiteX2" fmla="*/ 0 w 2857"/>
                <a:gd name="connsiteY2" fmla="*/ 0 h 2857"/>
                <a:gd name="connsiteX3" fmla="*/ 2857 w 2857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857">
                  <a:moveTo>
                    <a:pt x="2857" y="2857"/>
                  </a:moveTo>
                  <a:cubicBezTo>
                    <a:pt x="1905" y="953"/>
                    <a:pt x="3810" y="953"/>
                    <a:pt x="1905" y="0"/>
                  </a:cubicBezTo>
                  <a:cubicBezTo>
                    <a:pt x="952" y="0"/>
                    <a:pt x="952" y="953"/>
                    <a:pt x="0" y="0"/>
                  </a:cubicBezTo>
                  <a:cubicBezTo>
                    <a:pt x="952" y="953"/>
                    <a:pt x="952" y="2857"/>
                    <a:pt x="2857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0" name="Freeform: Shape 2529">
              <a:extLst>
                <a:ext uri="{FF2B5EF4-FFF2-40B4-BE49-F238E27FC236}">
                  <a16:creationId xmlns:a16="http://schemas.microsoft.com/office/drawing/2014/main" id="{2B9E44E0-E54C-4EBF-BD99-131C09942629}"/>
                </a:ext>
              </a:extLst>
            </p:cNvPr>
            <p:cNvSpPr/>
            <p:nvPr/>
          </p:nvSpPr>
          <p:spPr>
            <a:xfrm>
              <a:off x="5754678" y="5001290"/>
              <a:ext cx="1375" cy="2857"/>
            </a:xfrm>
            <a:custGeom>
              <a:avLst/>
              <a:gdLst>
                <a:gd name="connsiteX0" fmla="*/ 953 w 1375"/>
                <a:gd name="connsiteY0" fmla="*/ 953 h 2857"/>
                <a:gd name="connsiteX1" fmla="*/ 0 w 1375"/>
                <a:gd name="connsiteY1" fmla="*/ 0 h 2857"/>
                <a:gd name="connsiteX2" fmla="*/ 953 w 1375"/>
                <a:gd name="connsiteY2" fmla="*/ 2857 h 2857"/>
                <a:gd name="connsiteX3" fmla="*/ 953 w 1375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857">
                  <a:moveTo>
                    <a:pt x="953" y="953"/>
                  </a:moveTo>
                  <a:cubicBezTo>
                    <a:pt x="953" y="0"/>
                    <a:pt x="0" y="953"/>
                    <a:pt x="0" y="0"/>
                  </a:cubicBezTo>
                  <a:lnTo>
                    <a:pt x="953" y="2857"/>
                  </a:lnTo>
                  <a:cubicBezTo>
                    <a:pt x="1905" y="2857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1" name="Freeform: Shape 2530">
              <a:extLst>
                <a:ext uri="{FF2B5EF4-FFF2-40B4-BE49-F238E27FC236}">
                  <a16:creationId xmlns:a16="http://schemas.microsoft.com/office/drawing/2014/main" id="{B82B4939-1B78-4DCE-A647-69C281CC18D8}"/>
                </a:ext>
              </a:extLst>
            </p:cNvPr>
            <p:cNvSpPr/>
            <p:nvPr/>
          </p:nvSpPr>
          <p:spPr>
            <a:xfrm>
              <a:off x="5796322" y="4924138"/>
              <a:ext cx="1219" cy="2857"/>
            </a:xfrm>
            <a:custGeom>
              <a:avLst/>
              <a:gdLst>
                <a:gd name="connsiteX0" fmla="*/ 1219 w 1219"/>
                <a:gd name="connsiteY0" fmla="*/ 2857 h 2857"/>
                <a:gd name="connsiteX1" fmla="*/ 267 w 1219"/>
                <a:gd name="connsiteY1" fmla="*/ 0 h 2857"/>
                <a:gd name="connsiteX2" fmla="*/ 1219 w 1219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9" h="2857">
                  <a:moveTo>
                    <a:pt x="1219" y="2857"/>
                  </a:moveTo>
                  <a:cubicBezTo>
                    <a:pt x="1219" y="953"/>
                    <a:pt x="267" y="0"/>
                    <a:pt x="267" y="0"/>
                  </a:cubicBezTo>
                  <a:cubicBezTo>
                    <a:pt x="-686" y="953"/>
                    <a:pt x="1219" y="953"/>
                    <a:pt x="1219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2" name="Freeform: Shape 2531">
              <a:extLst>
                <a:ext uri="{FF2B5EF4-FFF2-40B4-BE49-F238E27FC236}">
                  <a16:creationId xmlns:a16="http://schemas.microsoft.com/office/drawing/2014/main" id="{3B45714F-D79D-45EF-B7D3-8DB799BFE694}"/>
                </a:ext>
              </a:extLst>
            </p:cNvPr>
            <p:cNvSpPr/>
            <p:nvPr/>
          </p:nvSpPr>
          <p:spPr>
            <a:xfrm>
              <a:off x="5797541" y="4922232"/>
              <a:ext cx="1905" cy="1905"/>
            </a:xfrm>
            <a:custGeom>
              <a:avLst/>
              <a:gdLst>
                <a:gd name="connsiteX0" fmla="*/ 1905 w 1905"/>
                <a:gd name="connsiteY0" fmla="*/ 1905 h 1905"/>
                <a:gd name="connsiteX1" fmla="*/ 953 w 1905"/>
                <a:gd name="connsiteY1" fmla="*/ 0 h 1905"/>
                <a:gd name="connsiteX2" fmla="*/ 0 w 1905"/>
                <a:gd name="connsiteY2" fmla="*/ 953 h 1905"/>
                <a:gd name="connsiteX3" fmla="*/ 1905 w 1905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1905" y="1905"/>
                  </a:moveTo>
                  <a:cubicBezTo>
                    <a:pt x="1905" y="953"/>
                    <a:pt x="1905" y="0"/>
                    <a:pt x="953" y="0"/>
                  </a:cubicBezTo>
                  <a:cubicBezTo>
                    <a:pt x="953" y="0"/>
                    <a:pt x="0" y="0"/>
                    <a:pt x="0" y="953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3" name="Freeform: Shape 2532">
              <a:extLst>
                <a:ext uri="{FF2B5EF4-FFF2-40B4-BE49-F238E27FC236}">
                  <a16:creationId xmlns:a16="http://schemas.microsoft.com/office/drawing/2014/main" id="{2D61BE63-D949-41E8-95FB-33171ADC9EC5}"/>
                </a:ext>
              </a:extLst>
            </p:cNvPr>
            <p:cNvSpPr/>
            <p:nvPr/>
          </p:nvSpPr>
          <p:spPr>
            <a:xfrm>
              <a:off x="5797541" y="4916326"/>
              <a:ext cx="1905" cy="3049"/>
            </a:xfrm>
            <a:custGeom>
              <a:avLst/>
              <a:gdLst>
                <a:gd name="connsiteX0" fmla="*/ 0 w 1905"/>
                <a:gd name="connsiteY0" fmla="*/ 192 h 3049"/>
                <a:gd name="connsiteX1" fmla="*/ 1905 w 1905"/>
                <a:gd name="connsiteY1" fmla="*/ 3049 h 3049"/>
                <a:gd name="connsiteX2" fmla="*/ 0 w 1905"/>
                <a:gd name="connsiteY2" fmla="*/ 192 h 3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049">
                  <a:moveTo>
                    <a:pt x="0" y="192"/>
                  </a:moveTo>
                  <a:cubicBezTo>
                    <a:pt x="953" y="192"/>
                    <a:pt x="953" y="2097"/>
                    <a:pt x="1905" y="3049"/>
                  </a:cubicBezTo>
                  <a:cubicBezTo>
                    <a:pt x="953" y="2097"/>
                    <a:pt x="1905" y="-761"/>
                    <a:pt x="0" y="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4" name="Freeform: Shape 2533">
              <a:extLst>
                <a:ext uri="{FF2B5EF4-FFF2-40B4-BE49-F238E27FC236}">
                  <a16:creationId xmlns:a16="http://schemas.microsoft.com/office/drawing/2014/main" id="{9A781E12-9ADF-4437-B359-1F8705F1A8DF}"/>
                </a:ext>
              </a:extLst>
            </p:cNvPr>
            <p:cNvSpPr/>
            <p:nvPr/>
          </p:nvSpPr>
          <p:spPr>
            <a:xfrm>
              <a:off x="5736581" y="5021293"/>
              <a:ext cx="3809" cy="1904"/>
            </a:xfrm>
            <a:custGeom>
              <a:avLst/>
              <a:gdLst>
                <a:gd name="connsiteX0" fmla="*/ 0 w 3809"/>
                <a:gd name="connsiteY0" fmla="*/ 0 h 1904"/>
                <a:gd name="connsiteX1" fmla="*/ 0 w 3809"/>
                <a:gd name="connsiteY1" fmla="*/ 0 h 1904"/>
                <a:gd name="connsiteX2" fmla="*/ 3810 w 3809"/>
                <a:gd name="connsiteY2" fmla="*/ 1905 h 1904"/>
                <a:gd name="connsiteX3" fmla="*/ 0 w 3809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1904">
                  <a:moveTo>
                    <a:pt x="0" y="0"/>
                  </a:moveTo>
                  <a:lnTo>
                    <a:pt x="0" y="0"/>
                  </a:lnTo>
                  <a:lnTo>
                    <a:pt x="3810" y="1905"/>
                  </a:lnTo>
                  <a:cubicBezTo>
                    <a:pt x="3810" y="0"/>
                    <a:pt x="1905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5" name="Freeform: Shape 2534">
              <a:extLst>
                <a:ext uri="{FF2B5EF4-FFF2-40B4-BE49-F238E27FC236}">
                  <a16:creationId xmlns:a16="http://schemas.microsoft.com/office/drawing/2014/main" id="{2A7CBCE8-43C0-4F60-8741-1F332445A062}"/>
                </a:ext>
              </a:extLst>
            </p:cNvPr>
            <p:cNvSpPr/>
            <p:nvPr/>
          </p:nvSpPr>
          <p:spPr>
            <a:xfrm>
              <a:off x="5778491" y="4946045"/>
              <a:ext cx="2857" cy="3281"/>
            </a:xfrm>
            <a:custGeom>
              <a:avLst/>
              <a:gdLst>
                <a:gd name="connsiteX0" fmla="*/ 0 w 2857"/>
                <a:gd name="connsiteY0" fmla="*/ 0 h 3281"/>
                <a:gd name="connsiteX1" fmla="*/ 953 w 2857"/>
                <a:gd name="connsiteY1" fmla="*/ 2858 h 3281"/>
                <a:gd name="connsiteX2" fmla="*/ 953 w 2857"/>
                <a:gd name="connsiteY2" fmla="*/ 2858 h 3281"/>
                <a:gd name="connsiteX3" fmla="*/ 2857 w 2857"/>
                <a:gd name="connsiteY3" fmla="*/ 2858 h 3281"/>
                <a:gd name="connsiteX4" fmla="*/ 1905 w 2857"/>
                <a:gd name="connsiteY4" fmla="*/ 953 h 3281"/>
                <a:gd name="connsiteX5" fmla="*/ 2857 w 2857"/>
                <a:gd name="connsiteY5" fmla="*/ 953 h 3281"/>
                <a:gd name="connsiteX6" fmla="*/ 0 w 2857"/>
                <a:gd name="connsiteY6" fmla="*/ 0 h 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3281">
                  <a:moveTo>
                    <a:pt x="0" y="0"/>
                  </a:moveTo>
                  <a:lnTo>
                    <a:pt x="953" y="2858"/>
                  </a:lnTo>
                  <a:lnTo>
                    <a:pt x="953" y="2858"/>
                  </a:lnTo>
                  <a:cubicBezTo>
                    <a:pt x="953" y="3810"/>
                    <a:pt x="1905" y="2858"/>
                    <a:pt x="2857" y="2858"/>
                  </a:cubicBezTo>
                  <a:lnTo>
                    <a:pt x="1905" y="953"/>
                  </a:lnTo>
                  <a:cubicBezTo>
                    <a:pt x="1905" y="953"/>
                    <a:pt x="1905" y="953"/>
                    <a:pt x="2857" y="953"/>
                  </a:cubicBezTo>
                  <a:cubicBezTo>
                    <a:pt x="1905" y="-952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6" name="Freeform: Shape 2535">
              <a:extLst>
                <a:ext uri="{FF2B5EF4-FFF2-40B4-BE49-F238E27FC236}">
                  <a16:creationId xmlns:a16="http://schemas.microsoft.com/office/drawing/2014/main" id="{DFCB31BF-0157-4A22-81EB-7912125AF90D}"/>
                </a:ext>
              </a:extLst>
            </p:cNvPr>
            <p:cNvSpPr/>
            <p:nvPr/>
          </p:nvSpPr>
          <p:spPr>
            <a:xfrm>
              <a:off x="5773728" y="4945093"/>
              <a:ext cx="3810" cy="7619"/>
            </a:xfrm>
            <a:custGeom>
              <a:avLst/>
              <a:gdLst>
                <a:gd name="connsiteX0" fmla="*/ 953 w 3810"/>
                <a:gd name="connsiteY0" fmla="*/ 2857 h 7619"/>
                <a:gd name="connsiteX1" fmla="*/ 953 w 3810"/>
                <a:gd name="connsiteY1" fmla="*/ 2857 h 7619"/>
                <a:gd name="connsiteX2" fmla="*/ 953 w 3810"/>
                <a:gd name="connsiteY2" fmla="*/ 4763 h 7619"/>
                <a:gd name="connsiteX3" fmla="*/ 953 w 3810"/>
                <a:gd name="connsiteY3" fmla="*/ 2857 h 7619"/>
                <a:gd name="connsiteX4" fmla="*/ 1905 w 3810"/>
                <a:gd name="connsiteY4" fmla="*/ 5715 h 7619"/>
                <a:gd name="connsiteX5" fmla="*/ 0 w 3810"/>
                <a:gd name="connsiteY5" fmla="*/ 6667 h 7619"/>
                <a:gd name="connsiteX6" fmla="*/ 3810 w 3810"/>
                <a:gd name="connsiteY6" fmla="*/ 7620 h 7619"/>
                <a:gd name="connsiteX7" fmla="*/ 3810 w 3810"/>
                <a:gd name="connsiteY7" fmla="*/ 5715 h 7619"/>
                <a:gd name="connsiteX8" fmla="*/ 953 w 3810"/>
                <a:gd name="connsiteY8" fmla="*/ 2857 h 7619"/>
                <a:gd name="connsiteX9" fmla="*/ 2857 w 3810"/>
                <a:gd name="connsiteY9" fmla="*/ 2857 h 7619"/>
                <a:gd name="connsiteX10" fmla="*/ 2857 w 3810"/>
                <a:gd name="connsiteY10" fmla="*/ 0 h 7619"/>
                <a:gd name="connsiteX11" fmla="*/ 953 w 3810"/>
                <a:gd name="connsiteY11" fmla="*/ 2857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" h="7619">
                  <a:moveTo>
                    <a:pt x="953" y="2857"/>
                  </a:moveTo>
                  <a:lnTo>
                    <a:pt x="953" y="2857"/>
                  </a:lnTo>
                  <a:cubicBezTo>
                    <a:pt x="1905" y="3810"/>
                    <a:pt x="1905" y="3810"/>
                    <a:pt x="953" y="4763"/>
                  </a:cubicBezTo>
                  <a:lnTo>
                    <a:pt x="953" y="2857"/>
                  </a:lnTo>
                  <a:cubicBezTo>
                    <a:pt x="0" y="5715"/>
                    <a:pt x="2857" y="3810"/>
                    <a:pt x="1905" y="5715"/>
                  </a:cubicBezTo>
                  <a:lnTo>
                    <a:pt x="0" y="6667"/>
                  </a:lnTo>
                  <a:lnTo>
                    <a:pt x="3810" y="7620"/>
                  </a:lnTo>
                  <a:cubicBezTo>
                    <a:pt x="3810" y="6667"/>
                    <a:pt x="3810" y="6667"/>
                    <a:pt x="3810" y="5715"/>
                  </a:cubicBezTo>
                  <a:cubicBezTo>
                    <a:pt x="2857" y="7620"/>
                    <a:pt x="2857" y="3810"/>
                    <a:pt x="953" y="2857"/>
                  </a:cubicBezTo>
                  <a:lnTo>
                    <a:pt x="2857" y="2857"/>
                  </a:lnTo>
                  <a:lnTo>
                    <a:pt x="2857" y="0"/>
                  </a:lnTo>
                  <a:cubicBezTo>
                    <a:pt x="1905" y="0"/>
                    <a:pt x="1905" y="1905"/>
                    <a:pt x="95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7" name="Freeform: Shape 2536">
              <a:extLst>
                <a:ext uri="{FF2B5EF4-FFF2-40B4-BE49-F238E27FC236}">
                  <a16:creationId xmlns:a16="http://schemas.microsoft.com/office/drawing/2014/main" id="{5D596DE8-0E65-4F59-929F-27D0DAA04E19}"/>
                </a:ext>
              </a:extLst>
            </p:cNvPr>
            <p:cNvSpPr/>
            <p:nvPr/>
          </p:nvSpPr>
          <p:spPr>
            <a:xfrm>
              <a:off x="5727853" y="5008716"/>
              <a:ext cx="7775" cy="14449"/>
            </a:xfrm>
            <a:custGeom>
              <a:avLst/>
              <a:gdLst>
                <a:gd name="connsiteX0" fmla="*/ 7776 w 7775"/>
                <a:gd name="connsiteY0" fmla="*/ 11625 h 14449"/>
                <a:gd name="connsiteX1" fmla="*/ 2061 w 7775"/>
                <a:gd name="connsiteY1" fmla="*/ 9719 h 14449"/>
                <a:gd name="connsiteX2" fmla="*/ 3966 w 7775"/>
                <a:gd name="connsiteY2" fmla="*/ 8767 h 14449"/>
                <a:gd name="connsiteX3" fmla="*/ 3013 w 7775"/>
                <a:gd name="connsiteY3" fmla="*/ 5909 h 14449"/>
                <a:gd name="connsiteX4" fmla="*/ 2061 w 7775"/>
                <a:gd name="connsiteY4" fmla="*/ 5909 h 14449"/>
                <a:gd name="connsiteX5" fmla="*/ 2061 w 7775"/>
                <a:gd name="connsiteY5" fmla="*/ 3052 h 14449"/>
                <a:gd name="connsiteX6" fmla="*/ 5871 w 7775"/>
                <a:gd name="connsiteY6" fmla="*/ 2100 h 14449"/>
                <a:gd name="connsiteX7" fmla="*/ 1108 w 7775"/>
                <a:gd name="connsiteY7" fmla="*/ 194 h 14449"/>
                <a:gd name="connsiteX8" fmla="*/ 156 w 7775"/>
                <a:gd name="connsiteY8" fmla="*/ 3052 h 14449"/>
                <a:gd name="connsiteX9" fmla="*/ 2061 w 7775"/>
                <a:gd name="connsiteY9" fmla="*/ 3052 h 14449"/>
                <a:gd name="connsiteX10" fmla="*/ 1108 w 7775"/>
                <a:gd name="connsiteY10" fmla="*/ 6862 h 14449"/>
                <a:gd name="connsiteX11" fmla="*/ 156 w 7775"/>
                <a:gd name="connsiteY11" fmla="*/ 5909 h 14449"/>
                <a:gd name="connsiteX12" fmla="*/ 2061 w 7775"/>
                <a:gd name="connsiteY12" fmla="*/ 8767 h 14449"/>
                <a:gd name="connsiteX13" fmla="*/ 3013 w 7775"/>
                <a:gd name="connsiteY13" fmla="*/ 6862 h 14449"/>
                <a:gd name="connsiteX14" fmla="*/ 4918 w 7775"/>
                <a:gd name="connsiteY14" fmla="*/ 10672 h 14449"/>
                <a:gd name="connsiteX15" fmla="*/ 3013 w 7775"/>
                <a:gd name="connsiteY15" fmla="*/ 10672 h 14449"/>
                <a:gd name="connsiteX16" fmla="*/ 7776 w 7775"/>
                <a:gd name="connsiteY16" fmla="*/ 11625 h 14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75" h="14449">
                  <a:moveTo>
                    <a:pt x="7776" y="11625"/>
                  </a:moveTo>
                  <a:cubicBezTo>
                    <a:pt x="5871" y="9719"/>
                    <a:pt x="3966" y="12577"/>
                    <a:pt x="2061" y="9719"/>
                  </a:cubicBezTo>
                  <a:cubicBezTo>
                    <a:pt x="2061" y="8767"/>
                    <a:pt x="3013" y="7815"/>
                    <a:pt x="3966" y="8767"/>
                  </a:cubicBezTo>
                  <a:cubicBezTo>
                    <a:pt x="5871" y="6862"/>
                    <a:pt x="3013" y="7815"/>
                    <a:pt x="3013" y="5909"/>
                  </a:cubicBezTo>
                  <a:cubicBezTo>
                    <a:pt x="3966" y="6862"/>
                    <a:pt x="2061" y="7815"/>
                    <a:pt x="2061" y="5909"/>
                  </a:cubicBezTo>
                  <a:cubicBezTo>
                    <a:pt x="1108" y="4004"/>
                    <a:pt x="3013" y="4957"/>
                    <a:pt x="2061" y="3052"/>
                  </a:cubicBezTo>
                  <a:cubicBezTo>
                    <a:pt x="3013" y="3052"/>
                    <a:pt x="4918" y="4957"/>
                    <a:pt x="5871" y="2100"/>
                  </a:cubicBezTo>
                  <a:cubicBezTo>
                    <a:pt x="4918" y="2100"/>
                    <a:pt x="2061" y="-758"/>
                    <a:pt x="1108" y="194"/>
                  </a:cubicBezTo>
                  <a:cubicBezTo>
                    <a:pt x="3013" y="3052"/>
                    <a:pt x="-797" y="194"/>
                    <a:pt x="156" y="3052"/>
                  </a:cubicBezTo>
                  <a:lnTo>
                    <a:pt x="2061" y="3052"/>
                  </a:lnTo>
                  <a:cubicBezTo>
                    <a:pt x="2061" y="5909"/>
                    <a:pt x="156" y="4957"/>
                    <a:pt x="1108" y="6862"/>
                  </a:cubicBezTo>
                  <a:lnTo>
                    <a:pt x="156" y="5909"/>
                  </a:lnTo>
                  <a:cubicBezTo>
                    <a:pt x="156" y="7815"/>
                    <a:pt x="1108" y="7815"/>
                    <a:pt x="2061" y="8767"/>
                  </a:cubicBezTo>
                  <a:cubicBezTo>
                    <a:pt x="3013" y="7815"/>
                    <a:pt x="2061" y="5909"/>
                    <a:pt x="3013" y="6862"/>
                  </a:cubicBezTo>
                  <a:lnTo>
                    <a:pt x="4918" y="10672"/>
                  </a:lnTo>
                  <a:lnTo>
                    <a:pt x="3013" y="10672"/>
                  </a:lnTo>
                  <a:cubicBezTo>
                    <a:pt x="3966" y="14482"/>
                    <a:pt x="6823" y="16387"/>
                    <a:pt x="7776" y="116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8" name="Freeform: Shape 2537">
              <a:extLst>
                <a:ext uri="{FF2B5EF4-FFF2-40B4-BE49-F238E27FC236}">
                  <a16:creationId xmlns:a16="http://schemas.microsoft.com/office/drawing/2014/main" id="{88FD8A66-33DC-458B-B311-EB91F492E98F}"/>
                </a:ext>
              </a:extLst>
            </p:cNvPr>
            <p:cNvSpPr/>
            <p:nvPr/>
          </p:nvSpPr>
          <p:spPr>
            <a:xfrm>
              <a:off x="5811828" y="4877703"/>
              <a:ext cx="1099" cy="2061"/>
            </a:xfrm>
            <a:custGeom>
              <a:avLst/>
              <a:gdLst>
                <a:gd name="connsiteX0" fmla="*/ 0 w 1099"/>
                <a:gd name="connsiteY0" fmla="*/ 714 h 2061"/>
                <a:gd name="connsiteX1" fmla="*/ 0 w 1099"/>
                <a:gd name="connsiteY1" fmla="*/ 714 h 2061"/>
                <a:gd name="connsiteX2" fmla="*/ 0 w 1099"/>
                <a:gd name="connsiteY2" fmla="*/ 714 h 2061"/>
                <a:gd name="connsiteX3" fmla="*/ 0 w 1099"/>
                <a:gd name="connsiteY3" fmla="*/ 1667 h 2061"/>
                <a:gd name="connsiteX4" fmla="*/ 0 w 1099"/>
                <a:gd name="connsiteY4" fmla="*/ 714 h 2061"/>
                <a:gd name="connsiteX5" fmla="*/ 0 w 1099"/>
                <a:gd name="connsiteY5" fmla="*/ 714 h 2061"/>
                <a:gd name="connsiteX6" fmla="*/ 0 w 1099"/>
                <a:gd name="connsiteY6" fmla="*/ 714 h 2061"/>
                <a:gd name="connsiteX7" fmla="*/ 953 w 1099"/>
                <a:gd name="connsiteY7" fmla="*/ 714 h 2061"/>
                <a:gd name="connsiteX8" fmla="*/ 0 w 1099"/>
                <a:gd name="connsiteY8" fmla="*/ 1667 h 2061"/>
                <a:gd name="connsiteX9" fmla="*/ 0 w 1099"/>
                <a:gd name="connsiteY9" fmla="*/ 714 h 2061"/>
                <a:gd name="connsiteX10" fmla="*/ 0 w 1099"/>
                <a:gd name="connsiteY10" fmla="*/ 714 h 2061"/>
                <a:gd name="connsiteX11" fmla="*/ 0 w 1099"/>
                <a:gd name="connsiteY11" fmla="*/ 714 h 2061"/>
                <a:gd name="connsiteX12" fmla="*/ 0 w 1099"/>
                <a:gd name="connsiteY12" fmla="*/ 714 h 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9" h="2061">
                  <a:moveTo>
                    <a:pt x="0" y="714"/>
                  </a:moveTo>
                  <a:lnTo>
                    <a:pt x="0" y="714"/>
                  </a:lnTo>
                  <a:cubicBezTo>
                    <a:pt x="0" y="714"/>
                    <a:pt x="0" y="714"/>
                    <a:pt x="0" y="714"/>
                  </a:cubicBezTo>
                  <a:cubicBezTo>
                    <a:pt x="0" y="1667"/>
                    <a:pt x="0" y="2619"/>
                    <a:pt x="0" y="1667"/>
                  </a:cubicBezTo>
                  <a:lnTo>
                    <a:pt x="0" y="714"/>
                  </a:lnTo>
                  <a:cubicBezTo>
                    <a:pt x="953" y="714"/>
                    <a:pt x="953" y="714"/>
                    <a:pt x="0" y="714"/>
                  </a:cubicBezTo>
                  <a:cubicBezTo>
                    <a:pt x="953" y="714"/>
                    <a:pt x="953" y="714"/>
                    <a:pt x="0" y="714"/>
                  </a:cubicBezTo>
                  <a:cubicBezTo>
                    <a:pt x="953" y="714"/>
                    <a:pt x="953" y="714"/>
                    <a:pt x="953" y="714"/>
                  </a:cubicBezTo>
                  <a:lnTo>
                    <a:pt x="0" y="1667"/>
                  </a:lnTo>
                  <a:cubicBezTo>
                    <a:pt x="1905" y="2619"/>
                    <a:pt x="953" y="714"/>
                    <a:pt x="0" y="714"/>
                  </a:cubicBezTo>
                  <a:lnTo>
                    <a:pt x="0" y="714"/>
                  </a:lnTo>
                  <a:cubicBezTo>
                    <a:pt x="953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9" name="Freeform: Shape 2538">
              <a:extLst>
                <a:ext uri="{FF2B5EF4-FFF2-40B4-BE49-F238E27FC236}">
                  <a16:creationId xmlns:a16="http://schemas.microsoft.com/office/drawing/2014/main" id="{11D5762D-CA55-49C4-938D-F65584AAF556}"/>
                </a:ext>
              </a:extLst>
            </p:cNvPr>
            <p:cNvSpPr/>
            <p:nvPr/>
          </p:nvSpPr>
          <p:spPr>
            <a:xfrm>
              <a:off x="5813734" y="4878418"/>
              <a:ext cx="952" cy="1346"/>
            </a:xfrm>
            <a:custGeom>
              <a:avLst/>
              <a:gdLst>
                <a:gd name="connsiteX0" fmla="*/ 952 w 952"/>
                <a:gd name="connsiteY0" fmla="*/ 952 h 1346"/>
                <a:gd name="connsiteX1" fmla="*/ 0 w 952"/>
                <a:gd name="connsiteY1" fmla="*/ 0 h 1346"/>
                <a:gd name="connsiteX2" fmla="*/ 952 w 952"/>
                <a:gd name="connsiteY2" fmla="*/ 952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346">
                  <a:moveTo>
                    <a:pt x="952" y="952"/>
                  </a:moveTo>
                  <a:cubicBezTo>
                    <a:pt x="952" y="952"/>
                    <a:pt x="0" y="952"/>
                    <a:pt x="0" y="0"/>
                  </a:cubicBezTo>
                  <a:cubicBezTo>
                    <a:pt x="0" y="952"/>
                    <a:pt x="0" y="1905"/>
                    <a:pt x="952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0" name="Freeform: Shape 2539">
              <a:extLst>
                <a:ext uri="{FF2B5EF4-FFF2-40B4-BE49-F238E27FC236}">
                  <a16:creationId xmlns:a16="http://schemas.microsoft.com/office/drawing/2014/main" id="{72BD5629-69E1-4E1F-8574-F622155E6F13}"/>
                </a:ext>
              </a:extLst>
            </p:cNvPr>
            <p:cNvSpPr/>
            <p:nvPr/>
          </p:nvSpPr>
          <p:spPr>
            <a:xfrm>
              <a:off x="5814686" y="4866362"/>
              <a:ext cx="3132" cy="4435"/>
            </a:xfrm>
            <a:custGeom>
              <a:avLst/>
              <a:gdLst>
                <a:gd name="connsiteX0" fmla="*/ 0 w 3132"/>
                <a:gd name="connsiteY0" fmla="*/ 1578 h 4435"/>
                <a:gd name="connsiteX1" fmla="*/ 2858 w 3132"/>
                <a:gd name="connsiteY1" fmla="*/ 4436 h 4435"/>
                <a:gd name="connsiteX2" fmla="*/ 2858 w 3132"/>
                <a:gd name="connsiteY2" fmla="*/ 626 h 4435"/>
                <a:gd name="connsiteX3" fmla="*/ 0 w 3132"/>
                <a:gd name="connsiteY3" fmla="*/ 1578 h 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32" h="4435">
                  <a:moveTo>
                    <a:pt x="0" y="1578"/>
                  </a:moveTo>
                  <a:lnTo>
                    <a:pt x="2858" y="4436"/>
                  </a:lnTo>
                  <a:cubicBezTo>
                    <a:pt x="3810" y="4436"/>
                    <a:pt x="1905" y="1578"/>
                    <a:pt x="2858" y="626"/>
                  </a:cubicBezTo>
                  <a:cubicBezTo>
                    <a:pt x="953" y="-327"/>
                    <a:pt x="0" y="-327"/>
                    <a:pt x="0" y="1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1" name="Freeform: Shape 2540">
              <a:extLst>
                <a:ext uri="{FF2B5EF4-FFF2-40B4-BE49-F238E27FC236}">
                  <a16:creationId xmlns:a16="http://schemas.microsoft.com/office/drawing/2014/main" id="{67AFC886-79D0-4268-BED0-8802D3083E17}"/>
                </a:ext>
              </a:extLst>
            </p:cNvPr>
            <p:cNvSpPr/>
            <p:nvPr/>
          </p:nvSpPr>
          <p:spPr>
            <a:xfrm>
              <a:off x="5733723" y="5016530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953 w 952"/>
                <a:gd name="connsiteY1" fmla="*/ 2857 h 2857"/>
                <a:gd name="connsiteX2" fmla="*/ 953 w 952"/>
                <a:gd name="connsiteY2" fmla="*/ 95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953" y="2857"/>
                  </a:lnTo>
                  <a:lnTo>
                    <a:pt x="953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2" name="Freeform: Shape 2541">
              <a:extLst>
                <a:ext uri="{FF2B5EF4-FFF2-40B4-BE49-F238E27FC236}">
                  <a16:creationId xmlns:a16="http://schemas.microsoft.com/office/drawing/2014/main" id="{D0679771-4651-4444-8C03-B99F1DC3D18E}"/>
                </a:ext>
              </a:extLst>
            </p:cNvPr>
            <p:cNvSpPr/>
            <p:nvPr/>
          </p:nvSpPr>
          <p:spPr>
            <a:xfrm>
              <a:off x="5802303" y="4892705"/>
              <a:ext cx="952" cy="1904"/>
            </a:xfrm>
            <a:custGeom>
              <a:avLst/>
              <a:gdLst>
                <a:gd name="connsiteX0" fmla="*/ 0 w 952"/>
                <a:gd name="connsiteY0" fmla="*/ 1905 h 1904"/>
                <a:gd name="connsiteX1" fmla="*/ 953 w 952"/>
                <a:gd name="connsiteY1" fmla="*/ 952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1905"/>
                  </a:moveTo>
                  <a:lnTo>
                    <a:pt x="953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3" name="Freeform: Shape 2542">
              <a:extLst>
                <a:ext uri="{FF2B5EF4-FFF2-40B4-BE49-F238E27FC236}">
                  <a16:creationId xmlns:a16="http://schemas.microsoft.com/office/drawing/2014/main" id="{57BCBE3F-A8D1-417D-A5ED-7FFEEE6A7F8D}"/>
                </a:ext>
              </a:extLst>
            </p:cNvPr>
            <p:cNvSpPr/>
            <p:nvPr/>
          </p:nvSpPr>
          <p:spPr>
            <a:xfrm>
              <a:off x="5828973" y="4844128"/>
              <a:ext cx="952" cy="1904"/>
            </a:xfrm>
            <a:custGeom>
              <a:avLst/>
              <a:gdLst>
                <a:gd name="connsiteX0" fmla="*/ 0 w 952"/>
                <a:gd name="connsiteY0" fmla="*/ 953 h 1904"/>
                <a:gd name="connsiteX1" fmla="*/ 0 w 952"/>
                <a:gd name="connsiteY1" fmla="*/ 1905 h 1904"/>
                <a:gd name="connsiteX2" fmla="*/ 953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953"/>
                  </a:moveTo>
                  <a:lnTo>
                    <a:pt x="0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4" name="Freeform: Shape 2543">
              <a:extLst>
                <a:ext uri="{FF2B5EF4-FFF2-40B4-BE49-F238E27FC236}">
                  <a16:creationId xmlns:a16="http://schemas.microsoft.com/office/drawing/2014/main" id="{DFE47928-3201-430B-B59F-CEDBE3918C0A}"/>
                </a:ext>
              </a:extLst>
            </p:cNvPr>
            <p:cNvSpPr/>
            <p:nvPr/>
          </p:nvSpPr>
          <p:spPr>
            <a:xfrm>
              <a:off x="5748964" y="4987003"/>
              <a:ext cx="2164" cy="952"/>
            </a:xfrm>
            <a:custGeom>
              <a:avLst/>
              <a:gdLst>
                <a:gd name="connsiteX0" fmla="*/ 0 w 2164"/>
                <a:gd name="connsiteY0" fmla="*/ 0 h 952"/>
                <a:gd name="connsiteX1" fmla="*/ 1905 w 2164"/>
                <a:gd name="connsiteY1" fmla="*/ 953 h 952"/>
                <a:gd name="connsiteX2" fmla="*/ 0 w 216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952">
                  <a:moveTo>
                    <a:pt x="0" y="0"/>
                  </a:moveTo>
                  <a:cubicBezTo>
                    <a:pt x="952" y="1905"/>
                    <a:pt x="1905" y="0"/>
                    <a:pt x="1905" y="953"/>
                  </a:cubicBezTo>
                  <a:cubicBezTo>
                    <a:pt x="2857" y="953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5" name="Freeform: Shape 2544">
              <a:extLst>
                <a:ext uri="{FF2B5EF4-FFF2-40B4-BE49-F238E27FC236}">
                  <a16:creationId xmlns:a16="http://schemas.microsoft.com/office/drawing/2014/main" id="{930A20F5-0DCA-4FE8-A485-9DF8B5DD7DD7}"/>
                </a:ext>
              </a:extLst>
            </p:cNvPr>
            <p:cNvSpPr/>
            <p:nvPr/>
          </p:nvSpPr>
          <p:spPr>
            <a:xfrm>
              <a:off x="5809923" y="4878418"/>
              <a:ext cx="1905" cy="1904"/>
            </a:xfrm>
            <a:custGeom>
              <a:avLst/>
              <a:gdLst>
                <a:gd name="connsiteX0" fmla="*/ 1905 w 1905"/>
                <a:gd name="connsiteY0" fmla="*/ 1905 h 1904"/>
                <a:gd name="connsiteX1" fmla="*/ 953 w 1905"/>
                <a:gd name="connsiteY1" fmla="*/ 0 h 1904"/>
                <a:gd name="connsiteX2" fmla="*/ 0 w 1905"/>
                <a:gd name="connsiteY2" fmla="*/ 1905 h 1904"/>
                <a:gd name="connsiteX3" fmla="*/ 1905 w 1905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4">
                  <a:moveTo>
                    <a:pt x="1905" y="1905"/>
                  </a:moveTo>
                  <a:cubicBezTo>
                    <a:pt x="1905" y="952"/>
                    <a:pt x="1905" y="952"/>
                    <a:pt x="953" y="0"/>
                  </a:cubicBezTo>
                  <a:cubicBezTo>
                    <a:pt x="953" y="952"/>
                    <a:pt x="0" y="952"/>
                    <a:pt x="0" y="1905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6" name="Freeform: Shape 2545">
              <a:extLst>
                <a:ext uri="{FF2B5EF4-FFF2-40B4-BE49-F238E27FC236}">
                  <a16:creationId xmlns:a16="http://schemas.microsoft.com/office/drawing/2014/main" id="{1DDFEC01-3037-49D4-9A08-2C8B0A7FA8C6}"/>
                </a:ext>
              </a:extLst>
            </p:cNvPr>
            <p:cNvSpPr/>
            <p:nvPr/>
          </p:nvSpPr>
          <p:spPr>
            <a:xfrm>
              <a:off x="5795636" y="4873655"/>
              <a:ext cx="15240" cy="10477"/>
            </a:xfrm>
            <a:custGeom>
              <a:avLst/>
              <a:gdLst>
                <a:gd name="connsiteX0" fmla="*/ 7620 w 15240"/>
                <a:gd name="connsiteY0" fmla="*/ 0 h 10477"/>
                <a:gd name="connsiteX1" fmla="*/ 7620 w 15240"/>
                <a:gd name="connsiteY1" fmla="*/ 0 h 10477"/>
                <a:gd name="connsiteX2" fmla="*/ 7620 w 15240"/>
                <a:gd name="connsiteY2" fmla="*/ 0 h 10477"/>
                <a:gd name="connsiteX3" fmla="*/ 7620 w 15240"/>
                <a:gd name="connsiteY3" fmla="*/ 952 h 10477"/>
                <a:gd name="connsiteX4" fmla="*/ 3810 w 15240"/>
                <a:gd name="connsiteY4" fmla="*/ 0 h 10477"/>
                <a:gd name="connsiteX5" fmla="*/ 4763 w 15240"/>
                <a:gd name="connsiteY5" fmla="*/ 952 h 10477"/>
                <a:gd name="connsiteX6" fmla="*/ 4763 w 15240"/>
                <a:gd name="connsiteY6" fmla="*/ 2857 h 10477"/>
                <a:gd name="connsiteX7" fmla="*/ 2858 w 15240"/>
                <a:gd name="connsiteY7" fmla="*/ 3810 h 10477"/>
                <a:gd name="connsiteX8" fmla="*/ 2858 w 15240"/>
                <a:gd name="connsiteY8" fmla="*/ 2857 h 10477"/>
                <a:gd name="connsiteX9" fmla="*/ 0 w 15240"/>
                <a:gd name="connsiteY9" fmla="*/ 6667 h 10477"/>
                <a:gd name="connsiteX10" fmla="*/ 3810 w 15240"/>
                <a:gd name="connsiteY10" fmla="*/ 7620 h 10477"/>
                <a:gd name="connsiteX11" fmla="*/ 3810 w 15240"/>
                <a:gd name="connsiteY11" fmla="*/ 5715 h 10477"/>
                <a:gd name="connsiteX12" fmla="*/ 6668 w 15240"/>
                <a:gd name="connsiteY12" fmla="*/ 5715 h 10477"/>
                <a:gd name="connsiteX13" fmla="*/ 8573 w 15240"/>
                <a:gd name="connsiteY13" fmla="*/ 10477 h 10477"/>
                <a:gd name="connsiteX14" fmla="*/ 11430 w 15240"/>
                <a:gd name="connsiteY14" fmla="*/ 7620 h 10477"/>
                <a:gd name="connsiteX15" fmla="*/ 11430 w 15240"/>
                <a:gd name="connsiteY15" fmla="*/ 8572 h 10477"/>
                <a:gd name="connsiteX16" fmla="*/ 11430 w 15240"/>
                <a:gd name="connsiteY16" fmla="*/ 7620 h 10477"/>
                <a:gd name="connsiteX17" fmla="*/ 12383 w 15240"/>
                <a:gd name="connsiteY17" fmla="*/ 5715 h 10477"/>
                <a:gd name="connsiteX18" fmla="*/ 13335 w 15240"/>
                <a:gd name="connsiteY18" fmla="*/ 5715 h 10477"/>
                <a:gd name="connsiteX19" fmla="*/ 14288 w 15240"/>
                <a:gd name="connsiteY19" fmla="*/ 6667 h 10477"/>
                <a:gd name="connsiteX20" fmla="*/ 13335 w 15240"/>
                <a:gd name="connsiteY20" fmla="*/ 5715 h 10477"/>
                <a:gd name="connsiteX21" fmla="*/ 15240 w 15240"/>
                <a:gd name="connsiteY21" fmla="*/ 4763 h 10477"/>
                <a:gd name="connsiteX22" fmla="*/ 14288 w 15240"/>
                <a:gd name="connsiteY22" fmla="*/ 3810 h 10477"/>
                <a:gd name="connsiteX23" fmla="*/ 14288 w 15240"/>
                <a:gd name="connsiteY23" fmla="*/ 1905 h 10477"/>
                <a:gd name="connsiteX24" fmla="*/ 12383 w 15240"/>
                <a:gd name="connsiteY24" fmla="*/ 1905 h 10477"/>
                <a:gd name="connsiteX25" fmla="*/ 12383 w 15240"/>
                <a:gd name="connsiteY25" fmla="*/ 952 h 10477"/>
                <a:gd name="connsiteX26" fmla="*/ 11430 w 15240"/>
                <a:gd name="connsiteY26" fmla="*/ 952 h 10477"/>
                <a:gd name="connsiteX27" fmla="*/ 11430 w 15240"/>
                <a:gd name="connsiteY27" fmla="*/ 1905 h 10477"/>
                <a:gd name="connsiteX28" fmla="*/ 7620 w 15240"/>
                <a:gd name="connsiteY28" fmla="*/ 0 h 10477"/>
                <a:gd name="connsiteX29" fmla="*/ 4763 w 15240"/>
                <a:gd name="connsiteY29" fmla="*/ 3810 h 10477"/>
                <a:gd name="connsiteX30" fmla="*/ 4763 w 15240"/>
                <a:gd name="connsiteY30" fmla="*/ 3810 h 10477"/>
                <a:gd name="connsiteX31" fmla="*/ 4763 w 15240"/>
                <a:gd name="connsiteY31" fmla="*/ 3810 h 10477"/>
                <a:gd name="connsiteX32" fmla="*/ 4763 w 15240"/>
                <a:gd name="connsiteY32" fmla="*/ 3810 h 10477"/>
                <a:gd name="connsiteX33" fmla="*/ 7620 w 15240"/>
                <a:gd name="connsiteY33" fmla="*/ 2857 h 10477"/>
                <a:gd name="connsiteX34" fmla="*/ 7620 w 15240"/>
                <a:gd name="connsiteY34" fmla="*/ 1905 h 10477"/>
                <a:gd name="connsiteX35" fmla="*/ 7620 w 15240"/>
                <a:gd name="connsiteY35" fmla="*/ 2857 h 10477"/>
                <a:gd name="connsiteX36" fmla="*/ 7620 w 15240"/>
                <a:gd name="connsiteY36" fmla="*/ 2857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240" h="10477">
                  <a:moveTo>
                    <a:pt x="7620" y="0"/>
                  </a:moveTo>
                  <a:lnTo>
                    <a:pt x="7620" y="0"/>
                  </a:lnTo>
                  <a:lnTo>
                    <a:pt x="7620" y="0"/>
                  </a:lnTo>
                  <a:lnTo>
                    <a:pt x="7620" y="952"/>
                  </a:lnTo>
                  <a:cubicBezTo>
                    <a:pt x="7620" y="3810"/>
                    <a:pt x="4763" y="952"/>
                    <a:pt x="3810" y="0"/>
                  </a:cubicBezTo>
                  <a:cubicBezTo>
                    <a:pt x="3810" y="952"/>
                    <a:pt x="4763" y="952"/>
                    <a:pt x="4763" y="952"/>
                  </a:cubicBezTo>
                  <a:lnTo>
                    <a:pt x="4763" y="2857"/>
                  </a:lnTo>
                  <a:cubicBezTo>
                    <a:pt x="3810" y="2857"/>
                    <a:pt x="3810" y="3810"/>
                    <a:pt x="2858" y="3810"/>
                  </a:cubicBezTo>
                  <a:lnTo>
                    <a:pt x="2858" y="2857"/>
                  </a:lnTo>
                  <a:cubicBezTo>
                    <a:pt x="1905" y="4763"/>
                    <a:pt x="953" y="4763"/>
                    <a:pt x="0" y="6667"/>
                  </a:cubicBezTo>
                  <a:cubicBezTo>
                    <a:pt x="1905" y="7620"/>
                    <a:pt x="2858" y="4763"/>
                    <a:pt x="3810" y="7620"/>
                  </a:cubicBezTo>
                  <a:cubicBezTo>
                    <a:pt x="3810" y="6667"/>
                    <a:pt x="3810" y="5715"/>
                    <a:pt x="3810" y="5715"/>
                  </a:cubicBezTo>
                  <a:cubicBezTo>
                    <a:pt x="4763" y="5715"/>
                    <a:pt x="5715" y="5715"/>
                    <a:pt x="6668" y="5715"/>
                  </a:cubicBezTo>
                  <a:cubicBezTo>
                    <a:pt x="6668" y="7620"/>
                    <a:pt x="5715" y="9525"/>
                    <a:pt x="8573" y="10477"/>
                  </a:cubicBezTo>
                  <a:cubicBezTo>
                    <a:pt x="9525" y="5715"/>
                    <a:pt x="10478" y="7620"/>
                    <a:pt x="11430" y="7620"/>
                  </a:cubicBezTo>
                  <a:lnTo>
                    <a:pt x="11430" y="8572"/>
                  </a:lnTo>
                  <a:cubicBezTo>
                    <a:pt x="11430" y="7620"/>
                    <a:pt x="11430" y="7620"/>
                    <a:pt x="11430" y="7620"/>
                  </a:cubicBezTo>
                  <a:cubicBezTo>
                    <a:pt x="11430" y="7620"/>
                    <a:pt x="12383" y="6667"/>
                    <a:pt x="12383" y="5715"/>
                  </a:cubicBezTo>
                  <a:cubicBezTo>
                    <a:pt x="12383" y="5715"/>
                    <a:pt x="12383" y="5715"/>
                    <a:pt x="13335" y="5715"/>
                  </a:cubicBezTo>
                  <a:lnTo>
                    <a:pt x="14288" y="6667"/>
                  </a:lnTo>
                  <a:lnTo>
                    <a:pt x="13335" y="5715"/>
                  </a:lnTo>
                  <a:cubicBezTo>
                    <a:pt x="14288" y="5715"/>
                    <a:pt x="14288" y="5715"/>
                    <a:pt x="15240" y="4763"/>
                  </a:cubicBezTo>
                  <a:cubicBezTo>
                    <a:pt x="15240" y="4763"/>
                    <a:pt x="15240" y="4763"/>
                    <a:pt x="14288" y="3810"/>
                  </a:cubicBezTo>
                  <a:cubicBezTo>
                    <a:pt x="14288" y="3810"/>
                    <a:pt x="15240" y="2857"/>
                    <a:pt x="14288" y="1905"/>
                  </a:cubicBezTo>
                  <a:cubicBezTo>
                    <a:pt x="14288" y="1905"/>
                    <a:pt x="13335" y="1905"/>
                    <a:pt x="12383" y="1905"/>
                  </a:cubicBezTo>
                  <a:cubicBezTo>
                    <a:pt x="12383" y="1905"/>
                    <a:pt x="12383" y="1905"/>
                    <a:pt x="12383" y="952"/>
                  </a:cubicBezTo>
                  <a:lnTo>
                    <a:pt x="11430" y="952"/>
                  </a:lnTo>
                  <a:cubicBezTo>
                    <a:pt x="11430" y="952"/>
                    <a:pt x="11430" y="1905"/>
                    <a:pt x="11430" y="1905"/>
                  </a:cubicBezTo>
                  <a:cubicBezTo>
                    <a:pt x="10478" y="2857"/>
                    <a:pt x="8573" y="2857"/>
                    <a:pt x="7620" y="0"/>
                  </a:cubicBezTo>
                  <a:close/>
                  <a:moveTo>
                    <a:pt x="4763" y="3810"/>
                  </a:moveTo>
                  <a:lnTo>
                    <a:pt x="4763" y="3810"/>
                  </a:lnTo>
                  <a:cubicBezTo>
                    <a:pt x="4763" y="3810"/>
                    <a:pt x="4763" y="3810"/>
                    <a:pt x="4763" y="3810"/>
                  </a:cubicBezTo>
                  <a:cubicBezTo>
                    <a:pt x="4763" y="3810"/>
                    <a:pt x="4763" y="3810"/>
                    <a:pt x="4763" y="3810"/>
                  </a:cubicBezTo>
                  <a:close/>
                  <a:moveTo>
                    <a:pt x="7620" y="2857"/>
                  </a:moveTo>
                  <a:lnTo>
                    <a:pt x="7620" y="1905"/>
                  </a:lnTo>
                  <a:lnTo>
                    <a:pt x="7620" y="2857"/>
                  </a:lnTo>
                  <a:cubicBezTo>
                    <a:pt x="7620" y="1905"/>
                    <a:pt x="7620" y="1905"/>
                    <a:pt x="762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7" name="Freeform: Shape 2546">
              <a:extLst>
                <a:ext uri="{FF2B5EF4-FFF2-40B4-BE49-F238E27FC236}">
                  <a16:creationId xmlns:a16="http://schemas.microsoft.com/office/drawing/2014/main" id="{633ACC28-32D9-4B0D-8481-B7D3DDED2654}"/>
                </a:ext>
              </a:extLst>
            </p:cNvPr>
            <p:cNvSpPr/>
            <p:nvPr/>
          </p:nvSpPr>
          <p:spPr>
            <a:xfrm>
              <a:off x="5810876" y="48793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8" name="Freeform: Shape 2547">
              <a:extLst>
                <a:ext uri="{FF2B5EF4-FFF2-40B4-BE49-F238E27FC236}">
                  <a16:creationId xmlns:a16="http://schemas.microsoft.com/office/drawing/2014/main" id="{BAC96947-C6BA-426D-8FCF-AB93AE905E0A}"/>
                </a:ext>
              </a:extLst>
            </p:cNvPr>
            <p:cNvSpPr/>
            <p:nvPr/>
          </p:nvSpPr>
          <p:spPr>
            <a:xfrm>
              <a:off x="5799446" y="4896092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lnTo>
                    <a:pt x="0" y="423"/>
                  </a:lnTo>
                  <a:cubicBezTo>
                    <a:pt x="0" y="-529"/>
                    <a:pt x="0" y="423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9" name="Freeform: Shape 2548">
              <a:extLst>
                <a:ext uri="{FF2B5EF4-FFF2-40B4-BE49-F238E27FC236}">
                  <a16:creationId xmlns:a16="http://schemas.microsoft.com/office/drawing/2014/main" id="{992BD0C7-8506-45A6-9AE9-64F24C670159}"/>
                </a:ext>
              </a:extLst>
            </p:cNvPr>
            <p:cNvSpPr/>
            <p:nvPr/>
          </p:nvSpPr>
          <p:spPr>
            <a:xfrm>
              <a:off x="5732771" y="5012720"/>
              <a:ext cx="1905" cy="1905"/>
            </a:xfrm>
            <a:custGeom>
              <a:avLst/>
              <a:gdLst>
                <a:gd name="connsiteX0" fmla="*/ 1905 w 1905"/>
                <a:gd name="connsiteY0" fmla="*/ 953 h 1905"/>
                <a:gd name="connsiteX1" fmla="*/ 952 w 1905"/>
                <a:gd name="connsiteY1" fmla="*/ 0 h 1905"/>
                <a:gd name="connsiteX2" fmla="*/ 0 w 1905"/>
                <a:gd name="connsiteY2" fmla="*/ 1905 h 1905"/>
                <a:gd name="connsiteX3" fmla="*/ 1905 w 1905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1905" y="953"/>
                  </a:moveTo>
                  <a:cubicBezTo>
                    <a:pt x="1905" y="0"/>
                    <a:pt x="1905" y="0"/>
                    <a:pt x="952" y="0"/>
                  </a:cubicBezTo>
                  <a:cubicBezTo>
                    <a:pt x="-952" y="0"/>
                    <a:pt x="1905" y="953"/>
                    <a:pt x="0" y="1905"/>
                  </a:cubicBez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0" name="Freeform: Shape 2549">
              <a:extLst>
                <a:ext uri="{FF2B5EF4-FFF2-40B4-BE49-F238E27FC236}">
                  <a16:creationId xmlns:a16="http://schemas.microsoft.com/office/drawing/2014/main" id="{B5D14440-1DCF-49A0-8C33-C8293192B60B}"/>
                </a:ext>
              </a:extLst>
            </p:cNvPr>
            <p:cNvSpPr/>
            <p:nvPr/>
          </p:nvSpPr>
          <p:spPr>
            <a:xfrm>
              <a:off x="5793837" y="4903182"/>
              <a:ext cx="846" cy="2857"/>
            </a:xfrm>
            <a:custGeom>
              <a:avLst/>
              <a:gdLst>
                <a:gd name="connsiteX0" fmla="*/ 847 w 846"/>
                <a:gd name="connsiteY0" fmla="*/ 2858 h 2857"/>
                <a:gd name="connsiteX1" fmla="*/ 847 w 846"/>
                <a:gd name="connsiteY1" fmla="*/ 0 h 2857"/>
                <a:gd name="connsiteX2" fmla="*/ 847 w 846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2857">
                  <a:moveTo>
                    <a:pt x="847" y="2858"/>
                  </a:moveTo>
                  <a:lnTo>
                    <a:pt x="847" y="0"/>
                  </a:lnTo>
                  <a:cubicBezTo>
                    <a:pt x="-1058" y="0"/>
                    <a:pt x="847" y="1905"/>
                    <a:pt x="84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1" name="Freeform: Shape 2550">
              <a:extLst>
                <a:ext uri="{FF2B5EF4-FFF2-40B4-BE49-F238E27FC236}">
                  <a16:creationId xmlns:a16="http://schemas.microsoft.com/office/drawing/2014/main" id="{0E461283-DC1D-4A50-AA6F-8E919B98279F}"/>
                </a:ext>
              </a:extLst>
            </p:cNvPr>
            <p:cNvSpPr/>
            <p:nvPr/>
          </p:nvSpPr>
          <p:spPr>
            <a:xfrm>
              <a:off x="5765156" y="4947950"/>
              <a:ext cx="2857" cy="2857"/>
            </a:xfrm>
            <a:custGeom>
              <a:avLst/>
              <a:gdLst>
                <a:gd name="connsiteX0" fmla="*/ 0 w 2857"/>
                <a:gd name="connsiteY0" fmla="*/ 953 h 2857"/>
                <a:gd name="connsiteX1" fmla="*/ 2857 w 2857"/>
                <a:gd name="connsiteY1" fmla="*/ 2857 h 2857"/>
                <a:gd name="connsiteX2" fmla="*/ 952 w 2857"/>
                <a:gd name="connsiteY2" fmla="*/ 0 h 2857"/>
                <a:gd name="connsiteX3" fmla="*/ 0 w 2857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857">
                  <a:moveTo>
                    <a:pt x="0" y="953"/>
                  </a:moveTo>
                  <a:lnTo>
                    <a:pt x="2857" y="2857"/>
                  </a:lnTo>
                  <a:cubicBezTo>
                    <a:pt x="2857" y="0"/>
                    <a:pt x="0" y="2857"/>
                    <a:pt x="952" y="0"/>
                  </a:cubicBezTo>
                  <a:cubicBezTo>
                    <a:pt x="952" y="1905"/>
                    <a:pt x="952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2" name="Freeform: Shape 2551">
              <a:extLst>
                <a:ext uri="{FF2B5EF4-FFF2-40B4-BE49-F238E27FC236}">
                  <a16:creationId xmlns:a16="http://schemas.microsoft.com/office/drawing/2014/main" id="{75ECB9AA-458B-4306-B09F-70523CA26A03}"/>
                </a:ext>
              </a:extLst>
            </p:cNvPr>
            <p:cNvSpPr/>
            <p:nvPr/>
          </p:nvSpPr>
          <p:spPr>
            <a:xfrm>
              <a:off x="5812543" y="4864130"/>
              <a:ext cx="2143" cy="2857"/>
            </a:xfrm>
            <a:custGeom>
              <a:avLst/>
              <a:gdLst>
                <a:gd name="connsiteX0" fmla="*/ 1191 w 2143"/>
                <a:gd name="connsiteY0" fmla="*/ 2857 h 2857"/>
                <a:gd name="connsiteX1" fmla="*/ 2143 w 2143"/>
                <a:gd name="connsiteY1" fmla="*/ 952 h 2857"/>
                <a:gd name="connsiteX2" fmla="*/ 238 w 2143"/>
                <a:gd name="connsiteY2" fmla="*/ 0 h 2857"/>
                <a:gd name="connsiteX3" fmla="*/ 1191 w 2143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2857">
                  <a:moveTo>
                    <a:pt x="1191" y="2857"/>
                  </a:moveTo>
                  <a:lnTo>
                    <a:pt x="2143" y="952"/>
                  </a:lnTo>
                  <a:lnTo>
                    <a:pt x="238" y="0"/>
                  </a:lnTo>
                  <a:cubicBezTo>
                    <a:pt x="238" y="0"/>
                    <a:pt x="-714" y="2857"/>
                    <a:pt x="1191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3" name="Freeform: Shape 2552">
              <a:extLst>
                <a:ext uri="{FF2B5EF4-FFF2-40B4-BE49-F238E27FC236}">
                  <a16:creationId xmlns:a16="http://schemas.microsoft.com/office/drawing/2014/main" id="{EC6B6674-59D4-4173-9941-2BA172769B09}"/>
                </a:ext>
              </a:extLst>
            </p:cNvPr>
            <p:cNvSpPr/>
            <p:nvPr/>
          </p:nvSpPr>
          <p:spPr>
            <a:xfrm>
              <a:off x="5822984" y="4844128"/>
              <a:ext cx="2179" cy="3116"/>
            </a:xfrm>
            <a:custGeom>
              <a:avLst/>
              <a:gdLst>
                <a:gd name="connsiteX0" fmla="*/ 275 w 2179"/>
                <a:gd name="connsiteY0" fmla="*/ 2857 h 3116"/>
                <a:gd name="connsiteX1" fmla="*/ 2180 w 2179"/>
                <a:gd name="connsiteY1" fmla="*/ 953 h 3116"/>
                <a:gd name="connsiteX2" fmla="*/ 275 w 2179"/>
                <a:gd name="connsiteY2" fmla="*/ 0 h 3116"/>
                <a:gd name="connsiteX3" fmla="*/ 275 w 2179"/>
                <a:gd name="connsiteY3" fmla="*/ 2857 h 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9" h="3116">
                  <a:moveTo>
                    <a:pt x="275" y="2857"/>
                  </a:moveTo>
                  <a:cubicBezTo>
                    <a:pt x="2180" y="3810"/>
                    <a:pt x="2180" y="1905"/>
                    <a:pt x="2180" y="953"/>
                  </a:cubicBezTo>
                  <a:cubicBezTo>
                    <a:pt x="2180" y="953"/>
                    <a:pt x="1227" y="953"/>
                    <a:pt x="275" y="0"/>
                  </a:cubicBezTo>
                  <a:cubicBezTo>
                    <a:pt x="1227" y="953"/>
                    <a:pt x="-678" y="953"/>
                    <a:pt x="27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4" name="Freeform: Shape 2553">
              <a:extLst>
                <a:ext uri="{FF2B5EF4-FFF2-40B4-BE49-F238E27FC236}">
                  <a16:creationId xmlns:a16="http://schemas.microsoft.com/office/drawing/2014/main" id="{2369CB57-409A-4067-8DCA-0FB762751174}"/>
                </a:ext>
              </a:extLst>
            </p:cNvPr>
            <p:cNvSpPr/>
            <p:nvPr/>
          </p:nvSpPr>
          <p:spPr>
            <a:xfrm>
              <a:off x="5846119" y="4800313"/>
              <a:ext cx="2328" cy="2857"/>
            </a:xfrm>
            <a:custGeom>
              <a:avLst/>
              <a:gdLst>
                <a:gd name="connsiteX0" fmla="*/ 1905 w 2328"/>
                <a:gd name="connsiteY0" fmla="*/ 0 h 2857"/>
                <a:gd name="connsiteX1" fmla="*/ 0 w 2328"/>
                <a:gd name="connsiteY1" fmla="*/ 1905 h 2857"/>
                <a:gd name="connsiteX2" fmla="*/ 1905 w 2328"/>
                <a:gd name="connsiteY2" fmla="*/ 2857 h 2857"/>
                <a:gd name="connsiteX3" fmla="*/ 1905 w 2328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2857">
                  <a:moveTo>
                    <a:pt x="1905" y="0"/>
                  </a:moveTo>
                  <a:cubicBezTo>
                    <a:pt x="952" y="0"/>
                    <a:pt x="0" y="0"/>
                    <a:pt x="0" y="1905"/>
                  </a:cubicBezTo>
                  <a:cubicBezTo>
                    <a:pt x="952" y="0"/>
                    <a:pt x="952" y="1905"/>
                    <a:pt x="1905" y="2857"/>
                  </a:cubicBezTo>
                  <a:cubicBezTo>
                    <a:pt x="2857" y="1905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5" name="Freeform: Shape 2554">
              <a:extLst>
                <a:ext uri="{FF2B5EF4-FFF2-40B4-BE49-F238E27FC236}">
                  <a16:creationId xmlns:a16="http://schemas.microsoft.com/office/drawing/2014/main" id="{355F047D-FDD8-4187-8CDF-D3894D361351}"/>
                </a:ext>
              </a:extLst>
            </p:cNvPr>
            <p:cNvSpPr/>
            <p:nvPr/>
          </p:nvSpPr>
          <p:spPr>
            <a:xfrm>
              <a:off x="5851834" y="4785484"/>
              <a:ext cx="3810" cy="1917"/>
            </a:xfrm>
            <a:custGeom>
              <a:avLst/>
              <a:gdLst>
                <a:gd name="connsiteX0" fmla="*/ 0 w 3810"/>
                <a:gd name="connsiteY0" fmla="*/ 1494 h 1917"/>
                <a:gd name="connsiteX1" fmla="*/ 3810 w 3810"/>
                <a:gd name="connsiteY1" fmla="*/ 1494 h 1917"/>
                <a:gd name="connsiteX2" fmla="*/ 952 w 3810"/>
                <a:gd name="connsiteY2" fmla="*/ 1494 h 1917"/>
                <a:gd name="connsiteX3" fmla="*/ 952 w 3810"/>
                <a:gd name="connsiteY3" fmla="*/ 541 h 1917"/>
                <a:gd name="connsiteX4" fmla="*/ 0 w 3810"/>
                <a:gd name="connsiteY4" fmla="*/ 1494 h 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917">
                  <a:moveTo>
                    <a:pt x="0" y="1494"/>
                  </a:moveTo>
                  <a:cubicBezTo>
                    <a:pt x="952" y="2446"/>
                    <a:pt x="1905" y="1494"/>
                    <a:pt x="3810" y="1494"/>
                  </a:cubicBezTo>
                  <a:cubicBezTo>
                    <a:pt x="2857" y="541"/>
                    <a:pt x="1905" y="1494"/>
                    <a:pt x="952" y="1494"/>
                  </a:cubicBezTo>
                  <a:lnTo>
                    <a:pt x="952" y="541"/>
                  </a:lnTo>
                  <a:cubicBezTo>
                    <a:pt x="0" y="-1364"/>
                    <a:pt x="1905" y="2446"/>
                    <a:pt x="0" y="1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6" name="Freeform: Shape 2555">
              <a:extLst>
                <a:ext uri="{FF2B5EF4-FFF2-40B4-BE49-F238E27FC236}">
                  <a16:creationId xmlns:a16="http://schemas.microsoft.com/office/drawing/2014/main" id="{DB6A629B-3B39-46DC-8065-2BCA846AA7A3}"/>
                </a:ext>
              </a:extLst>
            </p:cNvPr>
            <p:cNvSpPr/>
            <p:nvPr/>
          </p:nvSpPr>
          <p:spPr>
            <a:xfrm>
              <a:off x="5834689" y="4815553"/>
              <a:ext cx="1905" cy="1904"/>
            </a:xfrm>
            <a:custGeom>
              <a:avLst/>
              <a:gdLst>
                <a:gd name="connsiteX0" fmla="*/ 1905 w 1905"/>
                <a:gd name="connsiteY0" fmla="*/ 1905 h 1904"/>
                <a:gd name="connsiteX1" fmla="*/ 952 w 1905"/>
                <a:gd name="connsiteY1" fmla="*/ 0 h 1904"/>
                <a:gd name="connsiteX2" fmla="*/ 0 w 1905"/>
                <a:gd name="connsiteY2" fmla="*/ 1905 h 1904"/>
                <a:gd name="connsiteX3" fmla="*/ 1905 w 1905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4">
                  <a:moveTo>
                    <a:pt x="1905" y="1905"/>
                  </a:moveTo>
                  <a:lnTo>
                    <a:pt x="952" y="0"/>
                  </a:lnTo>
                  <a:cubicBezTo>
                    <a:pt x="952" y="953"/>
                    <a:pt x="0" y="953"/>
                    <a:pt x="0" y="1905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7" name="Freeform: Shape 2556">
              <a:extLst>
                <a:ext uri="{FF2B5EF4-FFF2-40B4-BE49-F238E27FC236}">
                  <a16:creationId xmlns:a16="http://schemas.microsoft.com/office/drawing/2014/main" id="{5CA43066-2861-4827-9E3D-C6AD739F86FA}"/>
                </a:ext>
              </a:extLst>
            </p:cNvPr>
            <p:cNvSpPr/>
            <p:nvPr/>
          </p:nvSpPr>
          <p:spPr>
            <a:xfrm>
              <a:off x="5786111" y="4906040"/>
              <a:ext cx="952" cy="1904"/>
            </a:xfrm>
            <a:custGeom>
              <a:avLst/>
              <a:gdLst>
                <a:gd name="connsiteX0" fmla="*/ 953 w 952"/>
                <a:gd name="connsiteY0" fmla="*/ 0 h 1904"/>
                <a:gd name="connsiteX1" fmla="*/ 0 w 952"/>
                <a:gd name="connsiteY1" fmla="*/ 1905 h 1904"/>
                <a:gd name="connsiteX2" fmla="*/ 0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0"/>
                  </a:moveTo>
                  <a:lnTo>
                    <a:pt x="0" y="1905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8" name="Freeform: Shape 2557">
              <a:extLst>
                <a:ext uri="{FF2B5EF4-FFF2-40B4-BE49-F238E27FC236}">
                  <a16:creationId xmlns:a16="http://schemas.microsoft.com/office/drawing/2014/main" id="{7431A87B-63A3-45BE-AE05-45E7E6477AE6}"/>
                </a:ext>
              </a:extLst>
            </p:cNvPr>
            <p:cNvSpPr/>
            <p:nvPr/>
          </p:nvSpPr>
          <p:spPr>
            <a:xfrm>
              <a:off x="5848976" y="4783168"/>
              <a:ext cx="1905" cy="1904"/>
            </a:xfrm>
            <a:custGeom>
              <a:avLst/>
              <a:gdLst>
                <a:gd name="connsiteX0" fmla="*/ 1905 w 1905"/>
                <a:gd name="connsiteY0" fmla="*/ 952 h 1904"/>
                <a:gd name="connsiteX1" fmla="*/ 0 w 1905"/>
                <a:gd name="connsiteY1" fmla="*/ 0 h 1904"/>
                <a:gd name="connsiteX2" fmla="*/ 1905 w 190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1905" y="952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9" name="Freeform: Shape 2558">
              <a:extLst>
                <a:ext uri="{FF2B5EF4-FFF2-40B4-BE49-F238E27FC236}">
                  <a16:creationId xmlns:a16="http://schemas.microsoft.com/office/drawing/2014/main" id="{7E481AB3-CDD5-4801-AEA7-B9C6168CD458}"/>
                </a:ext>
              </a:extLst>
            </p:cNvPr>
            <p:cNvSpPr/>
            <p:nvPr/>
          </p:nvSpPr>
          <p:spPr>
            <a:xfrm>
              <a:off x="5760394" y="4945331"/>
              <a:ext cx="1904" cy="1137"/>
            </a:xfrm>
            <a:custGeom>
              <a:avLst/>
              <a:gdLst>
                <a:gd name="connsiteX0" fmla="*/ 0 w 1904"/>
                <a:gd name="connsiteY0" fmla="*/ 714 h 1137"/>
                <a:gd name="connsiteX1" fmla="*/ 1905 w 1904"/>
                <a:gd name="connsiteY1" fmla="*/ 714 h 1137"/>
                <a:gd name="connsiteX2" fmla="*/ 0 w 1904"/>
                <a:gd name="connsiteY2" fmla="*/ 714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137">
                  <a:moveTo>
                    <a:pt x="0" y="714"/>
                  </a:moveTo>
                  <a:cubicBezTo>
                    <a:pt x="952" y="714"/>
                    <a:pt x="1905" y="1667"/>
                    <a:pt x="1905" y="714"/>
                  </a:cubicBezTo>
                  <a:cubicBezTo>
                    <a:pt x="952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0" name="Freeform: Shape 2559">
              <a:extLst>
                <a:ext uri="{FF2B5EF4-FFF2-40B4-BE49-F238E27FC236}">
                  <a16:creationId xmlns:a16="http://schemas.microsoft.com/office/drawing/2014/main" id="{0892647E-9503-4812-90AE-0EB77DEC62DF}"/>
                </a:ext>
              </a:extLst>
            </p:cNvPr>
            <p:cNvSpPr/>
            <p:nvPr/>
          </p:nvSpPr>
          <p:spPr>
            <a:xfrm>
              <a:off x="5719436" y="5015578"/>
              <a:ext cx="2857" cy="3414"/>
            </a:xfrm>
            <a:custGeom>
              <a:avLst/>
              <a:gdLst>
                <a:gd name="connsiteX0" fmla="*/ 0 w 2857"/>
                <a:gd name="connsiteY0" fmla="*/ 1905 h 3414"/>
                <a:gd name="connsiteX1" fmla="*/ 2858 w 2857"/>
                <a:gd name="connsiteY1" fmla="*/ 1905 h 3414"/>
                <a:gd name="connsiteX2" fmla="*/ 953 w 2857"/>
                <a:gd name="connsiteY2" fmla="*/ 0 h 3414"/>
                <a:gd name="connsiteX3" fmla="*/ 0 w 2857"/>
                <a:gd name="connsiteY3" fmla="*/ 1905 h 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414">
                  <a:moveTo>
                    <a:pt x="0" y="1905"/>
                  </a:moveTo>
                  <a:cubicBezTo>
                    <a:pt x="0" y="2857"/>
                    <a:pt x="1905" y="4763"/>
                    <a:pt x="2858" y="1905"/>
                  </a:cubicBezTo>
                  <a:cubicBezTo>
                    <a:pt x="1905" y="2857"/>
                    <a:pt x="953" y="0"/>
                    <a:pt x="953" y="0"/>
                  </a:cubicBezTo>
                  <a:cubicBezTo>
                    <a:pt x="0" y="953"/>
                    <a:pt x="953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1" name="Freeform: Shape 2560">
              <a:extLst>
                <a:ext uri="{FF2B5EF4-FFF2-40B4-BE49-F238E27FC236}">
                  <a16:creationId xmlns:a16="http://schemas.microsoft.com/office/drawing/2014/main" id="{CA80A85E-E823-417D-8287-0C5278B5CE2E}"/>
                </a:ext>
              </a:extLst>
            </p:cNvPr>
            <p:cNvSpPr/>
            <p:nvPr/>
          </p:nvSpPr>
          <p:spPr>
            <a:xfrm>
              <a:off x="5823259" y="4810523"/>
              <a:ext cx="9525" cy="6056"/>
            </a:xfrm>
            <a:custGeom>
              <a:avLst/>
              <a:gdLst>
                <a:gd name="connsiteX0" fmla="*/ 952 w 9525"/>
                <a:gd name="connsiteY0" fmla="*/ 1219 h 6056"/>
                <a:gd name="connsiteX1" fmla="*/ 1905 w 9525"/>
                <a:gd name="connsiteY1" fmla="*/ 1219 h 6056"/>
                <a:gd name="connsiteX2" fmla="*/ 0 w 9525"/>
                <a:gd name="connsiteY2" fmla="*/ 4077 h 6056"/>
                <a:gd name="connsiteX3" fmla="*/ 4763 w 9525"/>
                <a:gd name="connsiteY3" fmla="*/ 3124 h 6056"/>
                <a:gd name="connsiteX4" fmla="*/ 3810 w 9525"/>
                <a:gd name="connsiteY4" fmla="*/ 3124 h 6056"/>
                <a:gd name="connsiteX5" fmla="*/ 4763 w 9525"/>
                <a:gd name="connsiteY5" fmla="*/ 1219 h 6056"/>
                <a:gd name="connsiteX6" fmla="*/ 6668 w 9525"/>
                <a:gd name="connsiteY6" fmla="*/ 3124 h 6056"/>
                <a:gd name="connsiteX7" fmla="*/ 4763 w 9525"/>
                <a:gd name="connsiteY7" fmla="*/ 5029 h 6056"/>
                <a:gd name="connsiteX8" fmla="*/ 6668 w 9525"/>
                <a:gd name="connsiteY8" fmla="*/ 2172 h 6056"/>
                <a:gd name="connsiteX9" fmla="*/ 9525 w 9525"/>
                <a:gd name="connsiteY9" fmla="*/ 2172 h 6056"/>
                <a:gd name="connsiteX10" fmla="*/ 8573 w 9525"/>
                <a:gd name="connsiteY10" fmla="*/ 1219 h 6056"/>
                <a:gd name="connsiteX11" fmla="*/ 9525 w 9525"/>
                <a:gd name="connsiteY11" fmla="*/ 267 h 6056"/>
                <a:gd name="connsiteX12" fmla="*/ 952 w 9525"/>
                <a:gd name="connsiteY12" fmla="*/ 1219 h 6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" h="6056">
                  <a:moveTo>
                    <a:pt x="952" y="1219"/>
                  </a:moveTo>
                  <a:cubicBezTo>
                    <a:pt x="952" y="1219"/>
                    <a:pt x="1905" y="1219"/>
                    <a:pt x="1905" y="1219"/>
                  </a:cubicBezTo>
                  <a:lnTo>
                    <a:pt x="0" y="4077"/>
                  </a:lnTo>
                  <a:cubicBezTo>
                    <a:pt x="1905" y="2172"/>
                    <a:pt x="2857" y="3124"/>
                    <a:pt x="4763" y="3124"/>
                  </a:cubicBezTo>
                  <a:cubicBezTo>
                    <a:pt x="4763" y="3124"/>
                    <a:pt x="4763" y="3124"/>
                    <a:pt x="3810" y="3124"/>
                  </a:cubicBezTo>
                  <a:cubicBezTo>
                    <a:pt x="2857" y="1219"/>
                    <a:pt x="3810" y="1219"/>
                    <a:pt x="4763" y="1219"/>
                  </a:cubicBezTo>
                  <a:lnTo>
                    <a:pt x="6668" y="3124"/>
                  </a:lnTo>
                  <a:cubicBezTo>
                    <a:pt x="7620" y="5029"/>
                    <a:pt x="4763" y="4077"/>
                    <a:pt x="4763" y="5029"/>
                  </a:cubicBezTo>
                  <a:cubicBezTo>
                    <a:pt x="5715" y="7887"/>
                    <a:pt x="7620" y="4077"/>
                    <a:pt x="6668" y="2172"/>
                  </a:cubicBezTo>
                  <a:lnTo>
                    <a:pt x="9525" y="2172"/>
                  </a:lnTo>
                  <a:cubicBezTo>
                    <a:pt x="9525" y="2172"/>
                    <a:pt x="8573" y="1219"/>
                    <a:pt x="8573" y="1219"/>
                  </a:cubicBezTo>
                  <a:lnTo>
                    <a:pt x="9525" y="267"/>
                  </a:lnTo>
                  <a:cubicBezTo>
                    <a:pt x="7620" y="-686"/>
                    <a:pt x="3810" y="1219"/>
                    <a:pt x="952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2" name="Freeform: Shape 2561">
              <a:extLst>
                <a:ext uri="{FF2B5EF4-FFF2-40B4-BE49-F238E27FC236}">
                  <a16:creationId xmlns:a16="http://schemas.microsoft.com/office/drawing/2014/main" id="{E9AF2020-435E-4BEF-8704-42E9F8463C7B}"/>
                </a:ext>
              </a:extLst>
            </p:cNvPr>
            <p:cNvSpPr/>
            <p:nvPr/>
          </p:nvSpPr>
          <p:spPr>
            <a:xfrm>
              <a:off x="5778491" y="4906993"/>
              <a:ext cx="1905" cy="2857"/>
            </a:xfrm>
            <a:custGeom>
              <a:avLst/>
              <a:gdLst>
                <a:gd name="connsiteX0" fmla="*/ 0 w 1905"/>
                <a:gd name="connsiteY0" fmla="*/ 0 h 2857"/>
                <a:gd name="connsiteX1" fmla="*/ 1905 w 1905"/>
                <a:gd name="connsiteY1" fmla="*/ 2857 h 2857"/>
                <a:gd name="connsiteX2" fmla="*/ 1905 w 1905"/>
                <a:gd name="connsiteY2" fmla="*/ 952 h 2857"/>
                <a:gd name="connsiteX3" fmla="*/ 0 w 190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0" y="0"/>
                  </a:moveTo>
                  <a:lnTo>
                    <a:pt x="1905" y="2857"/>
                  </a:lnTo>
                  <a:cubicBezTo>
                    <a:pt x="1905" y="2857"/>
                    <a:pt x="1905" y="1905"/>
                    <a:pt x="1905" y="9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3" name="Freeform: Shape 2562">
              <a:extLst>
                <a:ext uri="{FF2B5EF4-FFF2-40B4-BE49-F238E27FC236}">
                  <a16:creationId xmlns:a16="http://schemas.microsoft.com/office/drawing/2014/main" id="{A4BAC04E-AB68-47AC-9EE9-78C05C9676D5}"/>
                </a:ext>
              </a:extLst>
            </p:cNvPr>
            <p:cNvSpPr/>
            <p:nvPr/>
          </p:nvSpPr>
          <p:spPr>
            <a:xfrm>
              <a:off x="5777539" y="4907945"/>
              <a:ext cx="8572" cy="8719"/>
            </a:xfrm>
            <a:custGeom>
              <a:avLst/>
              <a:gdLst>
                <a:gd name="connsiteX0" fmla="*/ 0 w 8572"/>
                <a:gd name="connsiteY0" fmla="*/ 2858 h 8719"/>
                <a:gd name="connsiteX1" fmla="*/ 1905 w 8572"/>
                <a:gd name="connsiteY1" fmla="*/ 3810 h 8719"/>
                <a:gd name="connsiteX2" fmla="*/ 952 w 8572"/>
                <a:gd name="connsiteY2" fmla="*/ 3810 h 8719"/>
                <a:gd name="connsiteX3" fmla="*/ 3810 w 8572"/>
                <a:gd name="connsiteY3" fmla="*/ 4763 h 8719"/>
                <a:gd name="connsiteX4" fmla="*/ 3810 w 8572"/>
                <a:gd name="connsiteY4" fmla="*/ 6668 h 8719"/>
                <a:gd name="connsiteX5" fmla="*/ 4763 w 8572"/>
                <a:gd name="connsiteY5" fmla="*/ 5715 h 8719"/>
                <a:gd name="connsiteX6" fmla="*/ 4763 w 8572"/>
                <a:gd name="connsiteY6" fmla="*/ 5715 h 8719"/>
                <a:gd name="connsiteX7" fmla="*/ 1905 w 8572"/>
                <a:gd name="connsiteY7" fmla="*/ 7620 h 8719"/>
                <a:gd name="connsiteX8" fmla="*/ 6668 w 8572"/>
                <a:gd name="connsiteY8" fmla="*/ 7620 h 8719"/>
                <a:gd name="connsiteX9" fmla="*/ 4763 w 8572"/>
                <a:gd name="connsiteY9" fmla="*/ 5715 h 8719"/>
                <a:gd name="connsiteX10" fmla="*/ 7620 w 8572"/>
                <a:gd name="connsiteY10" fmla="*/ 3810 h 8719"/>
                <a:gd name="connsiteX11" fmla="*/ 6668 w 8572"/>
                <a:gd name="connsiteY11" fmla="*/ 2858 h 8719"/>
                <a:gd name="connsiteX12" fmla="*/ 8572 w 8572"/>
                <a:gd name="connsiteY12" fmla="*/ 1905 h 8719"/>
                <a:gd name="connsiteX13" fmla="*/ 5715 w 8572"/>
                <a:gd name="connsiteY13" fmla="*/ 1905 h 8719"/>
                <a:gd name="connsiteX14" fmla="*/ 6668 w 8572"/>
                <a:gd name="connsiteY14" fmla="*/ 1905 h 8719"/>
                <a:gd name="connsiteX15" fmla="*/ 5715 w 8572"/>
                <a:gd name="connsiteY15" fmla="*/ 2858 h 8719"/>
                <a:gd name="connsiteX16" fmla="*/ 5715 w 8572"/>
                <a:gd name="connsiteY16" fmla="*/ 2858 h 8719"/>
                <a:gd name="connsiteX17" fmla="*/ 4763 w 8572"/>
                <a:gd name="connsiteY17" fmla="*/ 0 h 8719"/>
                <a:gd name="connsiteX18" fmla="*/ 1905 w 8572"/>
                <a:gd name="connsiteY18" fmla="*/ 1905 h 8719"/>
                <a:gd name="connsiteX19" fmla="*/ 0 w 8572"/>
                <a:gd name="connsiteY19" fmla="*/ 2858 h 8719"/>
                <a:gd name="connsiteX20" fmla="*/ 1905 w 8572"/>
                <a:gd name="connsiteY20" fmla="*/ 1905 h 8719"/>
                <a:gd name="connsiteX21" fmla="*/ 0 w 8572"/>
                <a:gd name="connsiteY21" fmla="*/ 2858 h 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572" h="8719">
                  <a:moveTo>
                    <a:pt x="0" y="2858"/>
                  </a:moveTo>
                  <a:lnTo>
                    <a:pt x="1905" y="3810"/>
                  </a:lnTo>
                  <a:cubicBezTo>
                    <a:pt x="1905" y="3810"/>
                    <a:pt x="1905" y="3810"/>
                    <a:pt x="952" y="3810"/>
                  </a:cubicBezTo>
                  <a:cubicBezTo>
                    <a:pt x="1905" y="3810"/>
                    <a:pt x="2857" y="4763"/>
                    <a:pt x="3810" y="4763"/>
                  </a:cubicBezTo>
                  <a:lnTo>
                    <a:pt x="3810" y="6668"/>
                  </a:lnTo>
                  <a:cubicBezTo>
                    <a:pt x="4763" y="6668"/>
                    <a:pt x="4763" y="5715"/>
                    <a:pt x="4763" y="5715"/>
                  </a:cubicBezTo>
                  <a:cubicBezTo>
                    <a:pt x="4763" y="5715"/>
                    <a:pt x="4763" y="5715"/>
                    <a:pt x="4763" y="5715"/>
                  </a:cubicBezTo>
                  <a:cubicBezTo>
                    <a:pt x="5715" y="8573"/>
                    <a:pt x="2857" y="6668"/>
                    <a:pt x="1905" y="7620"/>
                  </a:cubicBezTo>
                  <a:cubicBezTo>
                    <a:pt x="2857" y="9525"/>
                    <a:pt x="5715" y="8573"/>
                    <a:pt x="6668" y="7620"/>
                  </a:cubicBezTo>
                  <a:cubicBezTo>
                    <a:pt x="6668" y="7620"/>
                    <a:pt x="5715" y="6668"/>
                    <a:pt x="4763" y="5715"/>
                  </a:cubicBezTo>
                  <a:cubicBezTo>
                    <a:pt x="5715" y="6668"/>
                    <a:pt x="7620" y="6668"/>
                    <a:pt x="7620" y="3810"/>
                  </a:cubicBezTo>
                  <a:cubicBezTo>
                    <a:pt x="7620" y="3810"/>
                    <a:pt x="6668" y="2858"/>
                    <a:pt x="6668" y="2858"/>
                  </a:cubicBezTo>
                  <a:cubicBezTo>
                    <a:pt x="7620" y="2858"/>
                    <a:pt x="7620" y="1905"/>
                    <a:pt x="8572" y="1905"/>
                  </a:cubicBezTo>
                  <a:cubicBezTo>
                    <a:pt x="7620" y="953"/>
                    <a:pt x="6668" y="953"/>
                    <a:pt x="5715" y="1905"/>
                  </a:cubicBezTo>
                  <a:cubicBezTo>
                    <a:pt x="5715" y="1905"/>
                    <a:pt x="6668" y="1905"/>
                    <a:pt x="6668" y="1905"/>
                  </a:cubicBezTo>
                  <a:cubicBezTo>
                    <a:pt x="6668" y="1905"/>
                    <a:pt x="6668" y="1905"/>
                    <a:pt x="5715" y="2858"/>
                  </a:cubicBezTo>
                  <a:cubicBezTo>
                    <a:pt x="5715" y="2858"/>
                    <a:pt x="5715" y="2858"/>
                    <a:pt x="5715" y="2858"/>
                  </a:cubicBezTo>
                  <a:lnTo>
                    <a:pt x="4763" y="0"/>
                  </a:lnTo>
                  <a:cubicBezTo>
                    <a:pt x="3810" y="1905"/>
                    <a:pt x="2857" y="1905"/>
                    <a:pt x="1905" y="1905"/>
                  </a:cubicBezTo>
                  <a:cubicBezTo>
                    <a:pt x="1905" y="3810"/>
                    <a:pt x="952" y="3810"/>
                    <a:pt x="0" y="2858"/>
                  </a:cubicBezTo>
                  <a:cubicBezTo>
                    <a:pt x="1905" y="1905"/>
                    <a:pt x="1905" y="1905"/>
                    <a:pt x="1905" y="1905"/>
                  </a:cubicBezTo>
                  <a:cubicBezTo>
                    <a:pt x="952" y="1905"/>
                    <a:pt x="952" y="2858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4" name="Freeform: Shape 2563">
              <a:extLst>
                <a:ext uri="{FF2B5EF4-FFF2-40B4-BE49-F238E27FC236}">
                  <a16:creationId xmlns:a16="http://schemas.microsoft.com/office/drawing/2014/main" id="{B784D55B-DF12-414E-AC8E-6BFE450DEBF6}"/>
                </a:ext>
              </a:extLst>
            </p:cNvPr>
            <p:cNvSpPr/>
            <p:nvPr/>
          </p:nvSpPr>
          <p:spPr>
            <a:xfrm>
              <a:off x="5779682" y="4909850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5" name="Freeform: Shape 2564">
              <a:extLst>
                <a:ext uri="{FF2B5EF4-FFF2-40B4-BE49-F238E27FC236}">
                  <a16:creationId xmlns:a16="http://schemas.microsoft.com/office/drawing/2014/main" id="{413F5ED9-40C9-4440-BD01-A9B78670C657}"/>
                </a:ext>
              </a:extLst>
            </p:cNvPr>
            <p:cNvSpPr/>
            <p:nvPr/>
          </p:nvSpPr>
          <p:spPr>
            <a:xfrm>
              <a:off x="5724007" y="5002243"/>
              <a:ext cx="3816" cy="3383"/>
            </a:xfrm>
            <a:custGeom>
              <a:avLst/>
              <a:gdLst>
                <a:gd name="connsiteX0" fmla="*/ 3049 w 3816"/>
                <a:gd name="connsiteY0" fmla="*/ 0 h 3383"/>
                <a:gd name="connsiteX1" fmla="*/ 192 w 3816"/>
                <a:gd name="connsiteY1" fmla="*/ 2857 h 3383"/>
                <a:gd name="connsiteX2" fmla="*/ 3049 w 3816"/>
                <a:gd name="connsiteY2" fmla="*/ 0 h 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6" h="3383">
                  <a:moveTo>
                    <a:pt x="3049" y="0"/>
                  </a:moveTo>
                  <a:cubicBezTo>
                    <a:pt x="2097" y="1905"/>
                    <a:pt x="-761" y="0"/>
                    <a:pt x="192" y="2857"/>
                  </a:cubicBezTo>
                  <a:cubicBezTo>
                    <a:pt x="3049" y="4763"/>
                    <a:pt x="4954" y="952"/>
                    <a:pt x="304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6" name="Freeform: Shape 2565">
              <a:extLst>
                <a:ext uri="{FF2B5EF4-FFF2-40B4-BE49-F238E27FC236}">
                  <a16:creationId xmlns:a16="http://schemas.microsoft.com/office/drawing/2014/main" id="{B545811D-0946-4255-8163-DF0C176206AA}"/>
                </a:ext>
              </a:extLst>
            </p:cNvPr>
            <p:cNvSpPr/>
            <p:nvPr/>
          </p:nvSpPr>
          <p:spPr>
            <a:xfrm>
              <a:off x="5797541" y="4873655"/>
              <a:ext cx="952" cy="2857"/>
            </a:xfrm>
            <a:custGeom>
              <a:avLst/>
              <a:gdLst>
                <a:gd name="connsiteX0" fmla="*/ 953 w 952"/>
                <a:gd name="connsiteY0" fmla="*/ 2857 h 2857"/>
                <a:gd name="connsiteX1" fmla="*/ 0 w 952"/>
                <a:gd name="connsiteY1" fmla="*/ 0 h 2857"/>
                <a:gd name="connsiteX2" fmla="*/ 0 w 952"/>
                <a:gd name="connsiteY2" fmla="*/ 95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2857"/>
                  </a:moveTo>
                  <a:lnTo>
                    <a:pt x="0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7" name="Freeform: Shape 2566">
              <a:extLst>
                <a:ext uri="{FF2B5EF4-FFF2-40B4-BE49-F238E27FC236}">
                  <a16:creationId xmlns:a16="http://schemas.microsoft.com/office/drawing/2014/main" id="{0B21EB7B-3F02-4D99-8EAB-2397DD81C1A9}"/>
                </a:ext>
              </a:extLst>
            </p:cNvPr>
            <p:cNvSpPr/>
            <p:nvPr/>
          </p:nvSpPr>
          <p:spPr>
            <a:xfrm>
              <a:off x="5788016" y="4879476"/>
              <a:ext cx="4762" cy="2751"/>
            </a:xfrm>
            <a:custGeom>
              <a:avLst/>
              <a:gdLst>
                <a:gd name="connsiteX0" fmla="*/ 953 w 4762"/>
                <a:gd name="connsiteY0" fmla="*/ 847 h 2751"/>
                <a:gd name="connsiteX1" fmla="*/ 953 w 4762"/>
                <a:gd name="connsiteY1" fmla="*/ 847 h 2751"/>
                <a:gd name="connsiteX2" fmla="*/ 0 w 4762"/>
                <a:gd name="connsiteY2" fmla="*/ 2752 h 2751"/>
                <a:gd name="connsiteX3" fmla="*/ 3810 w 4762"/>
                <a:gd name="connsiteY3" fmla="*/ 2752 h 2751"/>
                <a:gd name="connsiteX4" fmla="*/ 4763 w 4762"/>
                <a:gd name="connsiteY4" fmla="*/ 847 h 2751"/>
                <a:gd name="connsiteX5" fmla="*/ 953 w 4762"/>
                <a:gd name="connsiteY5" fmla="*/ 847 h 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2751">
                  <a:moveTo>
                    <a:pt x="953" y="847"/>
                  </a:moveTo>
                  <a:cubicBezTo>
                    <a:pt x="1905" y="847"/>
                    <a:pt x="1905" y="847"/>
                    <a:pt x="953" y="847"/>
                  </a:cubicBezTo>
                  <a:lnTo>
                    <a:pt x="0" y="2752"/>
                  </a:lnTo>
                  <a:lnTo>
                    <a:pt x="3810" y="2752"/>
                  </a:lnTo>
                  <a:cubicBezTo>
                    <a:pt x="2857" y="847"/>
                    <a:pt x="3810" y="847"/>
                    <a:pt x="4763" y="847"/>
                  </a:cubicBezTo>
                  <a:cubicBezTo>
                    <a:pt x="3810" y="-1058"/>
                    <a:pt x="2857" y="847"/>
                    <a:pt x="953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8" name="Freeform: Shape 2567">
              <a:extLst>
                <a:ext uri="{FF2B5EF4-FFF2-40B4-BE49-F238E27FC236}">
                  <a16:creationId xmlns:a16="http://schemas.microsoft.com/office/drawing/2014/main" id="{E92D418D-B944-4A69-89BC-FF9F2213D5EE}"/>
                </a:ext>
              </a:extLst>
            </p:cNvPr>
            <p:cNvSpPr/>
            <p:nvPr/>
          </p:nvSpPr>
          <p:spPr>
            <a:xfrm>
              <a:off x="5757536" y="4942235"/>
              <a:ext cx="1905" cy="952"/>
            </a:xfrm>
            <a:custGeom>
              <a:avLst/>
              <a:gdLst>
                <a:gd name="connsiteX0" fmla="*/ 953 w 1905"/>
                <a:gd name="connsiteY0" fmla="*/ 953 h 952"/>
                <a:gd name="connsiteX1" fmla="*/ 1905 w 1905"/>
                <a:gd name="connsiteY1" fmla="*/ 0 h 952"/>
                <a:gd name="connsiteX2" fmla="*/ 0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953" y="953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9" name="Freeform: Shape 2568">
              <a:extLst>
                <a:ext uri="{FF2B5EF4-FFF2-40B4-BE49-F238E27FC236}">
                  <a16:creationId xmlns:a16="http://schemas.microsoft.com/office/drawing/2014/main" id="{76272D62-3C52-4C87-8776-440B1E2BA668}"/>
                </a:ext>
              </a:extLst>
            </p:cNvPr>
            <p:cNvSpPr/>
            <p:nvPr/>
          </p:nvSpPr>
          <p:spPr>
            <a:xfrm>
              <a:off x="5677526" y="5002243"/>
              <a:ext cx="33337" cy="26669"/>
            </a:xfrm>
            <a:custGeom>
              <a:avLst/>
              <a:gdLst>
                <a:gd name="connsiteX0" fmla="*/ 19050 w 33337"/>
                <a:gd name="connsiteY0" fmla="*/ 22860 h 26669"/>
                <a:gd name="connsiteX1" fmla="*/ 20002 w 33337"/>
                <a:gd name="connsiteY1" fmla="*/ 20955 h 26669"/>
                <a:gd name="connsiteX2" fmla="*/ 18097 w 33337"/>
                <a:gd name="connsiteY2" fmla="*/ 20002 h 26669"/>
                <a:gd name="connsiteX3" fmla="*/ 18097 w 33337"/>
                <a:gd name="connsiteY3" fmla="*/ 18097 h 26669"/>
                <a:gd name="connsiteX4" fmla="*/ 20955 w 33337"/>
                <a:gd name="connsiteY4" fmla="*/ 19050 h 26669"/>
                <a:gd name="connsiteX5" fmla="*/ 23813 w 33337"/>
                <a:gd name="connsiteY5" fmla="*/ 22860 h 26669"/>
                <a:gd name="connsiteX6" fmla="*/ 23813 w 33337"/>
                <a:gd name="connsiteY6" fmla="*/ 21907 h 26669"/>
                <a:gd name="connsiteX7" fmla="*/ 26670 w 33337"/>
                <a:gd name="connsiteY7" fmla="*/ 20002 h 26669"/>
                <a:gd name="connsiteX8" fmla="*/ 25718 w 33337"/>
                <a:gd name="connsiteY8" fmla="*/ 21907 h 26669"/>
                <a:gd name="connsiteX9" fmla="*/ 30480 w 33337"/>
                <a:gd name="connsiteY9" fmla="*/ 26670 h 26669"/>
                <a:gd name="connsiteX10" fmla="*/ 32385 w 33337"/>
                <a:gd name="connsiteY10" fmla="*/ 25717 h 26669"/>
                <a:gd name="connsiteX11" fmla="*/ 30480 w 33337"/>
                <a:gd name="connsiteY11" fmla="*/ 21907 h 26669"/>
                <a:gd name="connsiteX12" fmla="*/ 33338 w 33337"/>
                <a:gd name="connsiteY12" fmla="*/ 22860 h 26669"/>
                <a:gd name="connsiteX13" fmla="*/ 30480 w 33337"/>
                <a:gd name="connsiteY13" fmla="*/ 20002 h 26669"/>
                <a:gd name="connsiteX14" fmla="*/ 31432 w 33337"/>
                <a:gd name="connsiteY14" fmla="*/ 20955 h 26669"/>
                <a:gd name="connsiteX15" fmla="*/ 28575 w 33337"/>
                <a:gd name="connsiteY15" fmla="*/ 15240 h 26669"/>
                <a:gd name="connsiteX16" fmla="*/ 28575 w 33337"/>
                <a:gd name="connsiteY16" fmla="*/ 16192 h 26669"/>
                <a:gd name="connsiteX17" fmla="*/ 25718 w 33337"/>
                <a:gd name="connsiteY17" fmla="*/ 14288 h 26669"/>
                <a:gd name="connsiteX18" fmla="*/ 23813 w 33337"/>
                <a:gd name="connsiteY18" fmla="*/ 16192 h 26669"/>
                <a:gd name="connsiteX19" fmla="*/ 17145 w 33337"/>
                <a:gd name="connsiteY19" fmla="*/ 9525 h 26669"/>
                <a:gd name="connsiteX20" fmla="*/ 15240 w 33337"/>
                <a:gd name="connsiteY20" fmla="*/ 10477 h 26669"/>
                <a:gd name="connsiteX21" fmla="*/ 16193 w 33337"/>
                <a:gd name="connsiteY21" fmla="*/ 8572 h 26669"/>
                <a:gd name="connsiteX22" fmla="*/ 14288 w 33337"/>
                <a:gd name="connsiteY22" fmla="*/ 8572 h 26669"/>
                <a:gd name="connsiteX23" fmla="*/ 13335 w 33337"/>
                <a:gd name="connsiteY23" fmla="*/ 18097 h 26669"/>
                <a:gd name="connsiteX24" fmla="*/ 12382 w 33337"/>
                <a:gd name="connsiteY24" fmla="*/ 13335 h 26669"/>
                <a:gd name="connsiteX25" fmla="*/ 12382 w 33337"/>
                <a:gd name="connsiteY25" fmla="*/ 14288 h 26669"/>
                <a:gd name="connsiteX26" fmla="*/ 9525 w 33337"/>
                <a:gd name="connsiteY26" fmla="*/ 10477 h 26669"/>
                <a:gd name="connsiteX27" fmla="*/ 11430 w 33337"/>
                <a:gd name="connsiteY27" fmla="*/ 10477 h 26669"/>
                <a:gd name="connsiteX28" fmla="*/ 11430 w 33337"/>
                <a:gd name="connsiteY28" fmla="*/ 10477 h 26669"/>
                <a:gd name="connsiteX29" fmla="*/ 14288 w 33337"/>
                <a:gd name="connsiteY29" fmla="*/ 7620 h 26669"/>
                <a:gd name="connsiteX30" fmla="*/ 9525 w 33337"/>
                <a:gd name="connsiteY30" fmla="*/ 5715 h 26669"/>
                <a:gd name="connsiteX31" fmla="*/ 10477 w 33337"/>
                <a:gd name="connsiteY31" fmla="*/ 2857 h 26669"/>
                <a:gd name="connsiteX32" fmla="*/ 13335 w 33337"/>
                <a:gd name="connsiteY32" fmla="*/ 1905 h 26669"/>
                <a:gd name="connsiteX33" fmla="*/ 7620 w 33337"/>
                <a:gd name="connsiteY33" fmla="*/ 1905 h 26669"/>
                <a:gd name="connsiteX34" fmla="*/ 7620 w 33337"/>
                <a:gd name="connsiteY34" fmla="*/ 2857 h 26669"/>
                <a:gd name="connsiteX35" fmla="*/ 3810 w 33337"/>
                <a:gd name="connsiteY35" fmla="*/ 1905 h 26669"/>
                <a:gd name="connsiteX36" fmla="*/ 3810 w 33337"/>
                <a:gd name="connsiteY36" fmla="*/ 0 h 26669"/>
                <a:gd name="connsiteX37" fmla="*/ 3810 w 33337"/>
                <a:gd name="connsiteY37" fmla="*/ 2857 h 26669"/>
                <a:gd name="connsiteX38" fmla="*/ 8572 w 33337"/>
                <a:gd name="connsiteY38" fmla="*/ 3810 h 26669"/>
                <a:gd name="connsiteX39" fmla="*/ 6668 w 33337"/>
                <a:gd name="connsiteY39" fmla="*/ 5715 h 26669"/>
                <a:gd name="connsiteX40" fmla="*/ 9525 w 33337"/>
                <a:gd name="connsiteY40" fmla="*/ 9525 h 26669"/>
                <a:gd name="connsiteX41" fmla="*/ 8572 w 33337"/>
                <a:gd name="connsiteY41" fmla="*/ 9525 h 26669"/>
                <a:gd name="connsiteX42" fmla="*/ 9525 w 33337"/>
                <a:gd name="connsiteY42" fmla="*/ 11430 h 26669"/>
                <a:gd name="connsiteX43" fmla="*/ 6668 w 33337"/>
                <a:gd name="connsiteY43" fmla="*/ 12382 h 26669"/>
                <a:gd name="connsiteX44" fmla="*/ 7620 w 33337"/>
                <a:gd name="connsiteY44" fmla="*/ 13335 h 26669"/>
                <a:gd name="connsiteX45" fmla="*/ 4763 w 33337"/>
                <a:gd name="connsiteY45" fmla="*/ 14288 h 26669"/>
                <a:gd name="connsiteX46" fmla="*/ 4763 w 33337"/>
                <a:gd name="connsiteY46" fmla="*/ 14288 h 26669"/>
                <a:gd name="connsiteX47" fmla="*/ 0 w 33337"/>
                <a:gd name="connsiteY47" fmla="*/ 13335 h 26669"/>
                <a:gd name="connsiteX48" fmla="*/ 4763 w 33337"/>
                <a:gd name="connsiteY48" fmla="*/ 17145 h 26669"/>
                <a:gd name="connsiteX49" fmla="*/ 1905 w 33337"/>
                <a:gd name="connsiteY49" fmla="*/ 17145 h 26669"/>
                <a:gd name="connsiteX50" fmla="*/ 5715 w 33337"/>
                <a:gd name="connsiteY50" fmla="*/ 22860 h 26669"/>
                <a:gd name="connsiteX51" fmla="*/ 4763 w 33337"/>
                <a:gd name="connsiteY51" fmla="*/ 19050 h 26669"/>
                <a:gd name="connsiteX52" fmla="*/ 9525 w 33337"/>
                <a:gd name="connsiteY52" fmla="*/ 21907 h 26669"/>
                <a:gd name="connsiteX53" fmla="*/ 8572 w 33337"/>
                <a:gd name="connsiteY53" fmla="*/ 20955 h 26669"/>
                <a:gd name="connsiteX54" fmla="*/ 11430 w 33337"/>
                <a:gd name="connsiteY54" fmla="*/ 19050 h 26669"/>
                <a:gd name="connsiteX55" fmla="*/ 14288 w 33337"/>
                <a:gd name="connsiteY55" fmla="*/ 21907 h 26669"/>
                <a:gd name="connsiteX56" fmla="*/ 12382 w 33337"/>
                <a:gd name="connsiteY56" fmla="*/ 20002 h 26669"/>
                <a:gd name="connsiteX57" fmla="*/ 13335 w 33337"/>
                <a:gd name="connsiteY57" fmla="*/ 19050 h 26669"/>
                <a:gd name="connsiteX58" fmla="*/ 10477 w 33337"/>
                <a:gd name="connsiteY58" fmla="*/ 18097 h 26669"/>
                <a:gd name="connsiteX59" fmla="*/ 12382 w 33337"/>
                <a:gd name="connsiteY59" fmla="*/ 15240 h 26669"/>
                <a:gd name="connsiteX60" fmla="*/ 15240 w 33337"/>
                <a:gd name="connsiteY60" fmla="*/ 17145 h 26669"/>
                <a:gd name="connsiteX61" fmla="*/ 14288 w 33337"/>
                <a:gd name="connsiteY61" fmla="*/ 18097 h 26669"/>
                <a:gd name="connsiteX62" fmla="*/ 19050 w 33337"/>
                <a:gd name="connsiteY62" fmla="*/ 22860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" h="26669">
                  <a:moveTo>
                    <a:pt x="19050" y="22860"/>
                  </a:moveTo>
                  <a:lnTo>
                    <a:pt x="20002" y="20955"/>
                  </a:lnTo>
                  <a:cubicBezTo>
                    <a:pt x="20002" y="20002"/>
                    <a:pt x="19050" y="20002"/>
                    <a:pt x="18097" y="20002"/>
                  </a:cubicBezTo>
                  <a:cubicBezTo>
                    <a:pt x="18097" y="19050"/>
                    <a:pt x="18097" y="19050"/>
                    <a:pt x="18097" y="18097"/>
                  </a:cubicBezTo>
                  <a:cubicBezTo>
                    <a:pt x="19050" y="18097"/>
                    <a:pt x="20955" y="21907"/>
                    <a:pt x="20955" y="19050"/>
                  </a:cubicBezTo>
                  <a:lnTo>
                    <a:pt x="23813" y="22860"/>
                  </a:lnTo>
                  <a:lnTo>
                    <a:pt x="23813" y="21907"/>
                  </a:lnTo>
                  <a:cubicBezTo>
                    <a:pt x="25718" y="22860"/>
                    <a:pt x="23813" y="18097"/>
                    <a:pt x="26670" y="20002"/>
                  </a:cubicBezTo>
                  <a:lnTo>
                    <a:pt x="25718" y="21907"/>
                  </a:lnTo>
                  <a:cubicBezTo>
                    <a:pt x="27622" y="20955"/>
                    <a:pt x="28575" y="25717"/>
                    <a:pt x="30480" y="26670"/>
                  </a:cubicBezTo>
                  <a:lnTo>
                    <a:pt x="32385" y="25717"/>
                  </a:lnTo>
                  <a:cubicBezTo>
                    <a:pt x="31432" y="24765"/>
                    <a:pt x="30480" y="23813"/>
                    <a:pt x="30480" y="21907"/>
                  </a:cubicBezTo>
                  <a:cubicBezTo>
                    <a:pt x="32385" y="22860"/>
                    <a:pt x="32385" y="24765"/>
                    <a:pt x="33338" y="22860"/>
                  </a:cubicBezTo>
                  <a:cubicBezTo>
                    <a:pt x="32385" y="23813"/>
                    <a:pt x="30480" y="22860"/>
                    <a:pt x="30480" y="20002"/>
                  </a:cubicBezTo>
                  <a:cubicBezTo>
                    <a:pt x="31432" y="20002"/>
                    <a:pt x="31432" y="20955"/>
                    <a:pt x="31432" y="20955"/>
                  </a:cubicBezTo>
                  <a:lnTo>
                    <a:pt x="28575" y="15240"/>
                  </a:lnTo>
                  <a:lnTo>
                    <a:pt x="28575" y="16192"/>
                  </a:lnTo>
                  <a:cubicBezTo>
                    <a:pt x="27622" y="17145"/>
                    <a:pt x="25718" y="15240"/>
                    <a:pt x="25718" y="14288"/>
                  </a:cubicBezTo>
                  <a:cubicBezTo>
                    <a:pt x="25718" y="15240"/>
                    <a:pt x="25718" y="17145"/>
                    <a:pt x="23813" y="16192"/>
                  </a:cubicBezTo>
                  <a:cubicBezTo>
                    <a:pt x="22860" y="12382"/>
                    <a:pt x="16193" y="16192"/>
                    <a:pt x="17145" y="9525"/>
                  </a:cubicBezTo>
                  <a:cubicBezTo>
                    <a:pt x="16193" y="7620"/>
                    <a:pt x="17145" y="11430"/>
                    <a:pt x="15240" y="10477"/>
                  </a:cubicBezTo>
                  <a:cubicBezTo>
                    <a:pt x="15240" y="9525"/>
                    <a:pt x="16193" y="8572"/>
                    <a:pt x="16193" y="8572"/>
                  </a:cubicBezTo>
                  <a:lnTo>
                    <a:pt x="14288" y="8572"/>
                  </a:lnTo>
                  <a:cubicBezTo>
                    <a:pt x="16193" y="13335"/>
                    <a:pt x="12382" y="13335"/>
                    <a:pt x="13335" y="18097"/>
                  </a:cubicBezTo>
                  <a:cubicBezTo>
                    <a:pt x="12382" y="17145"/>
                    <a:pt x="11430" y="13335"/>
                    <a:pt x="12382" y="13335"/>
                  </a:cubicBezTo>
                  <a:cubicBezTo>
                    <a:pt x="12382" y="14288"/>
                    <a:pt x="12382" y="14288"/>
                    <a:pt x="12382" y="14288"/>
                  </a:cubicBezTo>
                  <a:cubicBezTo>
                    <a:pt x="12382" y="12382"/>
                    <a:pt x="10477" y="13335"/>
                    <a:pt x="9525" y="10477"/>
                  </a:cubicBezTo>
                  <a:lnTo>
                    <a:pt x="11430" y="10477"/>
                  </a:lnTo>
                  <a:lnTo>
                    <a:pt x="11430" y="10477"/>
                  </a:lnTo>
                  <a:cubicBezTo>
                    <a:pt x="12382" y="8572"/>
                    <a:pt x="14288" y="9525"/>
                    <a:pt x="14288" y="7620"/>
                  </a:cubicBezTo>
                  <a:cubicBezTo>
                    <a:pt x="12382" y="9525"/>
                    <a:pt x="11430" y="6667"/>
                    <a:pt x="9525" y="5715"/>
                  </a:cubicBezTo>
                  <a:lnTo>
                    <a:pt x="10477" y="2857"/>
                  </a:lnTo>
                  <a:cubicBezTo>
                    <a:pt x="11430" y="5715"/>
                    <a:pt x="12382" y="1905"/>
                    <a:pt x="13335" y="1905"/>
                  </a:cubicBezTo>
                  <a:cubicBezTo>
                    <a:pt x="12382" y="0"/>
                    <a:pt x="10477" y="952"/>
                    <a:pt x="7620" y="1905"/>
                  </a:cubicBezTo>
                  <a:lnTo>
                    <a:pt x="7620" y="2857"/>
                  </a:lnTo>
                  <a:cubicBezTo>
                    <a:pt x="5715" y="1905"/>
                    <a:pt x="5715" y="2857"/>
                    <a:pt x="3810" y="1905"/>
                  </a:cubicBezTo>
                  <a:lnTo>
                    <a:pt x="3810" y="0"/>
                  </a:lnTo>
                  <a:cubicBezTo>
                    <a:pt x="1905" y="0"/>
                    <a:pt x="3810" y="2857"/>
                    <a:pt x="3810" y="2857"/>
                  </a:cubicBezTo>
                  <a:cubicBezTo>
                    <a:pt x="5715" y="0"/>
                    <a:pt x="6668" y="5715"/>
                    <a:pt x="8572" y="3810"/>
                  </a:cubicBezTo>
                  <a:cubicBezTo>
                    <a:pt x="8572" y="5715"/>
                    <a:pt x="7620" y="5715"/>
                    <a:pt x="6668" y="5715"/>
                  </a:cubicBezTo>
                  <a:cubicBezTo>
                    <a:pt x="5715" y="7620"/>
                    <a:pt x="9525" y="6667"/>
                    <a:pt x="9525" y="9525"/>
                  </a:cubicBezTo>
                  <a:lnTo>
                    <a:pt x="8572" y="9525"/>
                  </a:lnTo>
                  <a:cubicBezTo>
                    <a:pt x="9525" y="10477"/>
                    <a:pt x="9525" y="9525"/>
                    <a:pt x="9525" y="11430"/>
                  </a:cubicBezTo>
                  <a:cubicBezTo>
                    <a:pt x="7620" y="10477"/>
                    <a:pt x="7620" y="11430"/>
                    <a:pt x="6668" y="12382"/>
                  </a:cubicBezTo>
                  <a:cubicBezTo>
                    <a:pt x="6668" y="12382"/>
                    <a:pt x="6668" y="12382"/>
                    <a:pt x="7620" y="13335"/>
                  </a:cubicBezTo>
                  <a:cubicBezTo>
                    <a:pt x="7620" y="17145"/>
                    <a:pt x="5715" y="15240"/>
                    <a:pt x="4763" y="14288"/>
                  </a:cubicBezTo>
                  <a:cubicBezTo>
                    <a:pt x="4763" y="14288"/>
                    <a:pt x="4763" y="14288"/>
                    <a:pt x="4763" y="14288"/>
                  </a:cubicBezTo>
                  <a:cubicBezTo>
                    <a:pt x="2857" y="15240"/>
                    <a:pt x="1905" y="11430"/>
                    <a:pt x="0" y="13335"/>
                  </a:cubicBezTo>
                  <a:cubicBezTo>
                    <a:pt x="1905" y="13335"/>
                    <a:pt x="3810" y="14288"/>
                    <a:pt x="4763" y="17145"/>
                  </a:cubicBezTo>
                  <a:cubicBezTo>
                    <a:pt x="3810" y="18097"/>
                    <a:pt x="2857" y="18097"/>
                    <a:pt x="1905" y="17145"/>
                  </a:cubicBezTo>
                  <a:cubicBezTo>
                    <a:pt x="2857" y="21907"/>
                    <a:pt x="4763" y="18097"/>
                    <a:pt x="5715" y="22860"/>
                  </a:cubicBezTo>
                  <a:cubicBezTo>
                    <a:pt x="6668" y="21907"/>
                    <a:pt x="5715" y="20002"/>
                    <a:pt x="4763" y="19050"/>
                  </a:cubicBezTo>
                  <a:cubicBezTo>
                    <a:pt x="6668" y="19050"/>
                    <a:pt x="7620" y="23813"/>
                    <a:pt x="9525" y="21907"/>
                  </a:cubicBezTo>
                  <a:lnTo>
                    <a:pt x="8572" y="20955"/>
                  </a:lnTo>
                  <a:lnTo>
                    <a:pt x="11430" y="19050"/>
                  </a:lnTo>
                  <a:cubicBezTo>
                    <a:pt x="12382" y="20002"/>
                    <a:pt x="11430" y="22860"/>
                    <a:pt x="14288" y="21907"/>
                  </a:cubicBezTo>
                  <a:cubicBezTo>
                    <a:pt x="14288" y="20955"/>
                    <a:pt x="13335" y="21907"/>
                    <a:pt x="12382" y="20002"/>
                  </a:cubicBezTo>
                  <a:lnTo>
                    <a:pt x="13335" y="19050"/>
                  </a:lnTo>
                  <a:cubicBezTo>
                    <a:pt x="12382" y="18097"/>
                    <a:pt x="11430" y="19050"/>
                    <a:pt x="10477" y="18097"/>
                  </a:cubicBezTo>
                  <a:cubicBezTo>
                    <a:pt x="11430" y="16192"/>
                    <a:pt x="11430" y="17145"/>
                    <a:pt x="12382" y="15240"/>
                  </a:cubicBezTo>
                  <a:lnTo>
                    <a:pt x="15240" y="17145"/>
                  </a:lnTo>
                  <a:lnTo>
                    <a:pt x="14288" y="18097"/>
                  </a:lnTo>
                  <a:cubicBezTo>
                    <a:pt x="15240" y="20955"/>
                    <a:pt x="16193" y="22860"/>
                    <a:pt x="19050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0" name="Freeform: Shape 2569">
              <a:extLst>
                <a:ext uri="{FF2B5EF4-FFF2-40B4-BE49-F238E27FC236}">
                  <a16:creationId xmlns:a16="http://schemas.microsoft.com/office/drawing/2014/main" id="{0F3F75FB-D0DC-46FD-8581-D58BD6F86D3D}"/>
                </a:ext>
              </a:extLst>
            </p:cNvPr>
            <p:cNvSpPr/>
            <p:nvPr/>
          </p:nvSpPr>
          <p:spPr>
            <a:xfrm>
              <a:off x="5683241" y="5014625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1" name="Freeform: Shape 2570">
              <a:extLst>
                <a:ext uri="{FF2B5EF4-FFF2-40B4-BE49-F238E27FC236}">
                  <a16:creationId xmlns:a16="http://schemas.microsoft.com/office/drawing/2014/main" id="{48F0E95A-AF65-49A4-A81C-F45C0B708AD5}"/>
                </a:ext>
              </a:extLst>
            </p:cNvPr>
            <p:cNvSpPr/>
            <p:nvPr/>
          </p:nvSpPr>
          <p:spPr>
            <a:xfrm>
              <a:off x="5683241" y="5013672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0" y="0"/>
                    <a:pt x="953" y="0"/>
                  </a:cubicBezTo>
                  <a:cubicBezTo>
                    <a:pt x="0" y="0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2" name="Freeform: Shape 2571">
              <a:extLst>
                <a:ext uri="{FF2B5EF4-FFF2-40B4-BE49-F238E27FC236}">
                  <a16:creationId xmlns:a16="http://schemas.microsoft.com/office/drawing/2014/main" id="{EB1AE487-4DCF-4E4A-8820-6222FD05F4BF}"/>
                </a:ext>
              </a:extLst>
            </p:cNvPr>
            <p:cNvSpPr/>
            <p:nvPr/>
          </p:nvSpPr>
          <p:spPr>
            <a:xfrm>
              <a:off x="5690861" y="500319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3" name="Freeform: Shape 2572">
              <a:extLst>
                <a:ext uri="{FF2B5EF4-FFF2-40B4-BE49-F238E27FC236}">
                  <a16:creationId xmlns:a16="http://schemas.microsoft.com/office/drawing/2014/main" id="{E5140877-DAAE-4290-BD5F-8FFBD8144AA6}"/>
                </a:ext>
              </a:extLst>
            </p:cNvPr>
            <p:cNvSpPr/>
            <p:nvPr/>
          </p:nvSpPr>
          <p:spPr>
            <a:xfrm>
              <a:off x="5705148" y="5032722"/>
              <a:ext cx="1905" cy="952"/>
            </a:xfrm>
            <a:custGeom>
              <a:avLst/>
              <a:gdLst>
                <a:gd name="connsiteX0" fmla="*/ 953 w 1905"/>
                <a:gd name="connsiteY0" fmla="*/ 0 h 952"/>
                <a:gd name="connsiteX1" fmla="*/ 0 w 1905"/>
                <a:gd name="connsiteY1" fmla="*/ 953 h 952"/>
                <a:gd name="connsiteX2" fmla="*/ 1905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953" y="0"/>
                  </a:moveTo>
                  <a:lnTo>
                    <a:pt x="0" y="953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4" name="Freeform: Shape 2573">
              <a:extLst>
                <a:ext uri="{FF2B5EF4-FFF2-40B4-BE49-F238E27FC236}">
                  <a16:creationId xmlns:a16="http://schemas.microsoft.com/office/drawing/2014/main" id="{71BB8EFE-5ADB-4386-BB03-901058CA6EBB}"/>
                </a:ext>
              </a:extLst>
            </p:cNvPr>
            <p:cNvSpPr/>
            <p:nvPr/>
          </p:nvSpPr>
          <p:spPr>
            <a:xfrm>
              <a:off x="5815491" y="4833650"/>
              <a:ext cx="1099" cy="1905"/>
            </a:xfrm>
            <a:custGeom>
              <a:avLst/>
              <a:gdLst>
                <a:gd name="connsiteX0" fmla="*/ 1100 w 1099"/>
                <a:gd name="connsiteY0" fmla="*/ 1905 h 1905"/>
                <a:gd name="connsiteX1" fmla="*/ 1100 w 1099"/>
                <a:gd name="connsiteY1" fmla="*/ 0 h 1905"/>
                <a:gd name="connsiteX2" fmla="*/ 1100 w 1099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1905">
                  <a:moveTo>
                    <a:pt x="1100" y="1905"/>
                  </a:moveTo>
                  <a:lnTo>
                    <a:pt x="1100" y="0"/>
                  </a:lnTo>
                  <a:cubicBezTo>
                    <a:pt x="147" y="0"/>
                    <a:pt x="-805" y="953"/>
                    <a:pt x="110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5" name="Freeform: Shape 2574">
              <a:extLst>
                <a:ext uri="{FF2B5EF4-FFF2-40B4-BE49-F238E27FC236}">
                  <a16:creationId xmlns:a16="http://schemas.microsoft.com/office/drawing/2014/main" id="{72A1C684-8F9C-412A-A1BE-546E3235B02C}"/>
                </a:ext>
              </a:extLst>
            </p:cNvPr>
            <p:cNvSpPr/>
            <p:nvPr/>
          </p:nvSpPr>
          <p:spPr>
            <a:xfrm>
              <a:off x="5709911" y="5019388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1905 w 1905"/>
                <a:gd name="connsiteY1" fmla="*/ 0 h 952"/>
                <a:gd name="connsiteX2" fmla="*/ 0 w 1905"/>
                <a:gd name="connsiteY2" fmla="*/ 0 h 952"/>
                <a:gd name="connsiteX3" fmla="*/ 0 w 190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1905" y="0"/>
                  </a:ln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6" name="Freeform: Shape 2575">
              <a:extLst>
                <a:ext uri="{FF2B5EF4-FFF2-40B4-BE49-F238E27FC236}">
                  <a16:creationId xmlns:a16="http://schemas.microsoft.com/office/drawing/2014/main" id="{4730B61D-CCE1-4D4C-B512-977C9B9AD9B4}"/>
                </a:ext>
              </a:extLst>
            </p:cNvPr>
            <p:cNvSpPr/>
            <p:nvPr/>
          </p:nvSpPr>
          <p:spPr>
            <a:xfrm>
              <a:off x="5755208" y="4938425"/>
              <a:ext cx="2328" cy="1905"/>
            </a:xfrm>
            <a:custGeom>
              <a:avLst/>
              <a:gdLst>
                <a:gd name="connsiteX0" fmla="*/ 2328 w 2328"/>
                <a:gd name="connsiteY0" fmla="*/ 953 h 1905"/>
                <a:gd name="connsiteX1" fmla="*/ 423 w 2328"/>
                <a:gd name="connsiteY1" fmla="*/ 0 h 1905"/>
                <a:gd name="connsiteX2" fmla="*/ 423 w 2328"/>
                <a:gd name="connsiteY2" fmla="*/ 1905 h 1905"/>
                <a:gd name="connsiteX3" fmla="*/ 2328 w 2328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1905">
                  <a:moveTo>
                    <a:pt x="2328" y="953"/>
                  </a:moveTo>
                  <a:lnTo>
                    <a:pt x="423" y="0"/>
                  </a:lnTo>
                  <a:cubicBezTo>
                    <a:pt x="-529" y="953"/>
                    <a:pt x="423" y="953"/>
                    <a:pt x="423" y="1905"/>
                  </a:cubicBezTo>
                  <a:lnTo>
                    <a:pt x="2328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7" name="Freeform: Shape 2576">
              <a:extLst>
                <a:ext uri="{FF2B5EF4-FFF2-40B4-BE49-F238E27FC236}">
                  <a16:creationId xmlns:a16="http://schemas.microsoft.com/office/drawing/2014/main" id="{6064966E-AEF3-415A-B55D-4D2F08442031}"/>
                </a:ext>
              </a:extLst>
            </p:cNvPr>
            <p:cNvSpPr/>
            <p:nvPr/>
          </p:nvSpPr>
          <p:spPr>
            <a:xfrm>
              <a:off x="5809923" y="4835288"/>
              <a:ext cx="2857" cy="2171"/>
            </a:xfrm>
            <a:custGeom>
              <a:avLst/>
              <a:gdLst>
                <a:gd name="connsiteX0" fmla="*/ 953 w 2857"/>
                <a:gd name="connsiteY0" fmla="*/ 267 h 2171"/>
                <a:gd name="connsiteX1" fmla="*/ 953 w 2857"/>
                <a:gd name="connsiteY1" fmla="*/ 267 h 2171"/>
                <a:gd name="connsiteX2" fmla="*/ 0 w 2857"/>
                <a:gd name="connsiteY2" fmla="*/ 1219 h 2171"/>
                <a:gd name="connsiteX3" fmla="*/ 2858 w 2857"/>
                <a:gd name="connsiteY3" fmla="*/ 2172 h 2171"/>
                <a:gd name="connsiteX4" fmla="*/ 953 w 2857"/>
                <a:gd name="connsiteY4" fmla="*/ 267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171">
                  <a:moveTo>
                    <a:pt x="953" y="267"/>
                  </a:moveTo>
                  <a:cubicBezTo>
                    <a:pt x="1905" y="267"/>
                    <a:pt x="953" y="267"/>
                    <a:pt x="953" y="267"/>
                  </a:cubicBezTo>
                  <a:cubicBezTo>
                    <a:pt x="0" y="-686"/>
                    <a:pt x="0" y="1219"/>
                    <a:pt x="0" y="1219"/>
                  </a:cubicBezTo>
                  <a:lnTo>
                    <a:pt x="2858" y="2172"/>
                  </a:lnTo>
                  <a:cubicBezTo>
                    <a:pt x="1905" y="1219"/>
                    <a:pt x="953" y="2172"/>
                    <a:pt x="953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8" name="Freeform: Shape 2577">
              <a:extLst>
                <a:ext uri="{FF2B5EF4-FFF2-40B4-BE49-F238E27FC236}">
                  <a16:creationId xmlns:a16="http://schemas.microsoft.com/office/drawing/2014/main" id="{E75FCD0D-0F81-4CEB-BA65-1B18760135A0}"/>
                </a:ext>
              </a:extLst>
            </p:cNvPr>
            <p:cNvSpPr/>
            <p:nvPr/>
          </p:nvSpPr>
          <p:spPr>
            <a:xfrm>
              <a:off x="5813734" y="4814600"/>
              <a:ext cx="5714" cy="9491"/>
            </a:xfrm>
            <a:custGeom>
              <a:avLst/>
              <a:gdLst>
                <a:gd name="connsiteX0" fmla="*/ 0 w 5714"/>
                <a:gd name="connsiteY0" fmla="*/ 5715 h 9491"/>
                <a:gd name="connsiteX1" fmla="*/ 5715 w 5714"/>
                <a:gd name="connsiteY1" fmla="*/ 7620 h 9491"/>
                <a:gd name="connsiteX2" fmla="*/ 3810 w 5714"/>
                <a:gd name="connsiteY2" fmla="*/ 7620 h 9491"/>
                <a:gd name="connsiteX3" fmla="*/ 2857 w 5714"/>
                <a:gd name="connsiteY3" fmla="*/ 3810 h 9491"/>
                <a:gd name="connsiteX4" fmla="*/ 4763 w 5714"/>
                <a:gd name="connsiteY4" fmla="*/ 5715 h 9491"/>
                <a:gd name="connsiteX5" fmla="*/ 5715 w 5714"/>
                <a:gd name="connsiteY5" fmla="*/ 2857 h 9491"/>
                <a:gd name="connsiteX6" fmla="*/ 1905 w 5714"/>
                <a:gd name="connsiteY6" fmla="*/ 0 h 9491"/>
                <a:gd name="connsiteX7" fmla="*/ 2857 w 5714"/>
                <a:gd name="connsiteY7" fmla="*/ 2857 h 9491"/>
                <a:gd name="connsiteX8" fmla="*/ 0 w 5714"/>
                <a:gd name="connsiteY8" fmla="*/ 3810 h 9491"/>
                <a:gd name="connsiteX9" fmla="*/ 0 w 5714"/>
                <a:gd name="connsiteY9" fmla="*/ 5715 h 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4" h="9491">
                  <a:moveTo>
                    <a:pt x="0" y="5715"/>
                  </a:moveTo>
                  <a:cubicBezTo>
                    <a:pt x="1905" y="6668"/>
                    <a:pt x="3810" y="12382"/>
                    <a:pt x="5715" y="7620"/>
                  </a:cubicBezTo>
                  <a:lnTo>
                    <a:pt x="3810" y="7620"/>
                  </a:lnTo>
                  <a:cubicBezTo>
                    <a:pt x="5715" y="6668"/>
                    <a:pt x="2857" y="4763"/>
                    <a:pt x="2857" y="3810"/>
                  </a:cubicBezTo>
                  <a:lnTo>
                    <a:pt x="4763" y="5715"/>
                  </a:lnTo>
                  <a:cubicBezTo>
                    <a:pt x="5715" y="4763"/>
                    <a:pt x="3810" y="2857"/>
                    <a:pt x="5715" y="2857"/>
                  </a:cubicBezTo>
                  <a:lnTo>
                    <a:pt x="1905" y="0"/>
                  </a:lnTo>
                  <a:lnTo>
                    <a:pt x="2857" y="2857"/>
                  </a:lnTo>
                  <a:lnTo>
                    <a:pt x="0" y="3810"/>
                  </a:lnTo>
                  <a:cubicBezTo>
                    <a:pt x="2857" y="3810"/>
                    <a:pt x="952" y="4763"/>
                    <a:pt x="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9" name="Freeform: Shape 2578">
              <a:extLst>
                <a:ext uri="{FF2B5EF4-FFF2-40B4-BE49-F238E27FC236}">
                  <a16:creationId xmlns:a16="http://schemas.microsoft.com/office/drawing/2014/main" id="{225CD1CE-1FC0-4088-9645-9D540452ABBE}"/>
                </a:ext>
              </a:extLst>
            </p:cNvPr>
            <p:cNvSpPr/>
            <p:nvPr/>
          </p:nvSpPr>
          <p:spPr>
            <a:xfrm>
              <a:off x="5766109" y="4906993"/>
              <a:ext cx="4762" cy="4762"/>
            </a:xfrm>
            <a:custGeom>
              <a:avLst/>
              <a:gdLst>
                <a:gd name="connsiteX0" fmla="*/ 1905 w 4762"/>
                <a:gd name="connsiteY0" fmla="*/ 0 h 4762"/>
                <a:gd name="connsiteX1" fmla="*/ 0 w 4762"/>
                <a:gd name="connsiteY1" fmla="*/ 1905 h 4762"/>
                <a:gd name="connsiteX2" fmla="*/ 1905 w 4762"/>
                <a:gd name="connsiteY2" fmla="*/ 4763 h 4762"/>
                <a:gd name="connsiteX3" fmla="*/ 4763 w 4762"/>
                <a:gd name="connsiteY3" fmla="*/ 2857 h 4762"/>
                <a:gd name="connsiteX4" fmla="*/ 1905 w 4762"/>
                <a:gd name="connsiteY4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4762">
                  <a:moveTo>
                    <a:pt x="1905" y="0"/>
                  </a:moveTo>
                  <a:cubicBezTo>
                    <a:pt x="952" y="0"/>
                    <a:pt x="952" y="1905"/>
                    <a:pt x="0" y="1905"/>
                  </a:cubicBezTo>
                  <a:cubicBezTo>
                    <a:pt x="0" y="2857"/>
                    <a:pt x="1905" y="2857"/>
                    <a:pt x="1905" y="4763"/>
                  </a:cubicBezTo>
                  <a:cubicBezTo>
                    <a:pt x="2857" y="3810"/>
                    <a:pt x="4763" y="4763"/>
                    <a:pt x="4763" y="2857"/>
                  </a:cubicBezTo>
                  <a:cubicBezTo>
                    <a:pt x="3810" y="3810"/>
                    <a:pt x="2857" y="952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0" name="Freeform: Shape 2579">
              <a:extLst>
                <a:ext uri="{FF2B5EF4-FFF2-40B4-BE49-F238E27FC236}">
                  <a16:creationId xmlns:a16="http://schemas.microsoft.com/office/drawing/2014/main" id="{9A8E8B50-78B6-4FD8-9E8F-054EBAE6E3ED}"/>
                </a:ext>
              </a:extLst>
            </p:cNvPr>
            <p:cNvSpPr/>
            <p:nvPr/>
          </p:nvSpPr>
          <p:spPr>
            <a:xfrm>
              <a:off x="5795636" y="4856510"/>
              <a:ext cx="2171" cy="2857"/>
            </a:xfrm>
            <a:custGeom>
              <a:avLst/>
              <a:gdLst>
                <a:gd name="connsiteX0" fmla="*/ 1905 w 2171"/>
                <a:gd name="connsiteY0" fmla="*/ 2858 h 2857"/>
                <a:gd name="connsiteX1" fmla="*/ 953 w 2171"/>
                <a:gd name="connsiteY1" fmla="*/ 0 h 2857"/>
                <a:gd name="connsiteX2" fmla="*/ 1905 w 2171"/>
                <a:gd name="connsiteY2" fmla="*/ 1905 h 2857"/>
                <a:gd name="connsiteX3" fmla="*/ 0 w 2171"/>
                <a:gd name="connsiteY3" fmla="*/ 1905 h 2857"/>
                <a:gd name="connsiteX4" fmla="*/ 1905 w 2171"/>
                <a:gd name="connsiteY4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" h="2857">
                  <a:moveTo>
                    <a:pt x="1905" y="2858"/>
                  </a:moveTo>
                  <a:cubicBezTo>
                    <a:pt x="2858" y="953"/>
                    <a:pt x="953" y="0"/>
                    <a:pt x="953" y="0"/>
                  </a:cubicBezTo>
                  <a:lnTo>
                    <a:pt x="1905" y="1905"/>
                  </a:lnTo>
                  <a:lnTo>
                    <a:pt x="0" y="1905"/>
                  </a:lnTo>
                  <a:lnTo>
                    <a:pt x="1905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1" name="Freeform: Shape 2580">
              <a:extLst>
                <a:ext uri="{FF2B5EF4-FFF2-40B4-BE49-F238E27FC236}">
                  <a16:creationId xmlns:a16="http://schemas.microsoft.com/office/drawing/2014/main" id="{48CA9BF8-191D-4ED5-B902-8335C7E5970C}"/>
                </a:ext>
              </a:extLst>
            </p:cNvPr>
            <p:cNvSpPr/>
            <p:nvPr/>
          </p:nvSpPr>
          <p:spPr>
            <a:xfrm>
              <a:off x="5800398" y="4837460"/>
              <a:ext cx="6667" cy="4909"/>
            </a:xfrm>
            <a:custGeom>
              <a:avLst/>
              <a:gdLst>
                <a:gd name="connsiteX0" fmla="*/ 6668 w 6667"/>
                <a:gd name="connsiteY0" fmla="*/ 3810 h 4909"/>
                <a:gd name="connsiteX1" fmla="*/ 6668 w 6667"/>
                <a:gd name="connsiteY1" fmla="*/ 3810 h 4909"/>
                <a:gd name="connsiteX2" fmla="*/ 4763 w 6667"/>
                <a:gd name="connsiteY2" fmla="*/ 0 h 4909"/>
                <a:gd name="connsiteX3" fmla="*/ 0 w 6667"/>
                <a:gd name="connsiteY3" fmla="*/ 3810 h 4909"/>
                <a:gd name="connsiteX4" fmla="*/ 6668 w 6667"/>
                <a:gd name="connsiteY4" fmla="*/ 3810 h 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4909">
                  <a:moveTo>
                    <a:pt x="6668" y="3810"/>
                  </a:moveTo>
                  <a:lnTo>
                    <a:pt x="6668" y="3810"/>
                  </a:lnTo>
                  <a:lnTo>
                    <a:pt x="4763" y="0"/>
                  </a:lnTo>
                  <a:cubicBezTo>
                    <a:pt x="4763" y="3810"/>
                    <a:pt x="1905" y="2858"/>
                    <a:pt x="0" y="3810"/>
                  </a:cubicBezTo>
                  <a:cubicBezTo>
                    <a:pt x="953" y="4763"/>
                    <a:pt x="4763" y="5715"/>
                    <a:pt x="6668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2" name="Freeform: Shape 2581">
              <a:extLst>
                <a:ext uri="{FF2B5EF4-FFF2-40B4-BE49-F238E27FC236}">
                  <a16:creationId xmlns:a16="http://schemas.microsoft.com/office/drawing/2014/main" id="{E75962C6-DFB8-4E0B-8CAF-8D48F9B41393}"/>
                </a:ext>
              </a:extLst>
            </p:cNvPr>
            <p:cNvSpPr/>
            <p:nvPr/>
          </p:nvSpPr>
          <p:spPr>
            <a:xfrm>
              <a:off x="5789921" y="4866988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0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0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3" name="Freeform: Shape 2582">
              <a:extLst>
                <a:ext uri="{FF2B5EF4-FFF2-40B4-BE49-F238E27FC236}">
                  <a16:creationId xmlns:a16="http://schemas.microsoft.com/office/drawing/2014/main" id="{7CA563A4-6854-4842-8358-8F4F0EC0A340}"/>
                </a:ext>
              </a:extLst>
            </p:cNvPr>
            <p:cNvSpPr/>
            <p:nvPr/>
          </p:nvSpPr>
          <p:spPr>
            <a:xfrm>
              <a:off x="5805161" y="4834603"/>
              <a:ext cx="1905" cy="1904"/>
            </a:xfrm>
            <a:custGeom>
              <a:avLst/>
              <a:gdLst>
                <a:gd name="connsiteX0" fmla="*/ 0 w 1905"/>
                <a:gd name="connsiteY0" fmla="*/ 0 h 1904"/>
                <a:gd name="connsiteX1" fmla="*/ 0 w 1905"/>
                <a:gd name="connsiteY1" fmla="*/ 0 h 1904"/>
                <a:gd name="connsiteX2" fmla="*/ 1905 w 190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0" y="0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4" name="Freeform: Shape 2583">
              <a:extLst>
                <a:ext uri="{FF2B5EF4-FFF2-40B4-BE49-F238E27FC236}">
                  <a16:creationId xmlns:a16="http://schemas.microsoft.com/office/drawing/2014/main" id="{57E4DCEB-892B-430B-AEB3-7B1805BD1938}"/>
                </a:ext>
              </a:extLst>
            </p:cNvPr>
            <p:cNvSpPr/>
            <p:nvPr/>
          </p:nvSpPr>
          <p:spPr>
            <a:xfrm>
              <a:off x="5804209" y="4833650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5" name="Freeform: Shape 2584">
              <a:extLst>
                <a:ext uri="{FF2B5EF4-FFF2-40B4-BE49-F238E27FC236}">
                  <a16:creationId xmlns:a16="http://schemas.microsoft.com/office/drawing/2014/main" id="{F5585DDE-4EA6-4B17-98D9-1AEF559C389C}"/>
                </a:ext>
              </a:extLst>
            </p:cNvPr>
            <p:cNvSpPr/>
            <p:nvPr/>
          </p:nvSpPr>
          <p:spPr>
            <a:xfrm>
              <a:off x="5793017" y="4856510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  <a:gd name="connsiteX3" fmla="*/ 714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lnTo>
                    <a:pt x="714" y="0"/>
                  </a:lnTo>
                  <a:cubicBezTo>
                    <a:pt x="-238" y="953"/>
                    <a:pt x="-238" y="953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6" name="Freeform: Shape 2585">
              <a:extLst>
                <a:ext uri="{FF2B5EF4-FFF2-40B4-BE49-F238E27FC236}">
                  <a16:creationId xmlns:a16="http://schemas.microsoft.com/office/drawing/2014/main" id="{8B610C39-A597-4C9F-BBB1-B31A053C83F3}"/>
                </a:ext>
              </a:extLst>
            </p:cNvPr>
            <p:cNvSpPr/>
            <p:nvPr/>
          </p:nvSpPr>
          <p:spPr>
            <a:xfrm>
              <a:off x="5793731" y="485484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7" name="Freeform: Shape 2586">
              <a:extLst>
                <a:ext uri="{FF2B5EF4-FFF2-40B4-BE49-F238E27FC236}">
                  <a16:creationId xmlns:a16="http://schemas.microsoft.com/office/drawing/2014/main" id="{7ADEC984-E4AD-4ABA-9ABD-21B4D92E64F5}"/>
                </a:ext>
              </a:extLst>
            </p:cNvPr>
            <p:cNvSpPr/>
            <p:nvPr/>
          </p:nvSpPr>
          <p:spPr>
            <a:xfrm>
              <a:off x="5793731" y="4854605"/>
              <a:ext cx="952" cy="2857"/>
            </a:xfrm>
            <a:custGeom>
              <a:avLst/>
              <a:gdLst>
                <a:gd name="connsiteX0" fmla="*/ 952 w 952"/>
                <a:gd name="connsiteY0" fmla="*/ 2857 h 2857"/>
                <a:gd name="connsiteX1" fmla="*/ 0 w 952"/>
                <a:gd name="connsiteY1" fmla="*/ 0 h 2857"/>
                <a:gd name="connsiteX2" fmla="*/ 952 w 952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2857"/>
                  </a:moveTo>
                  <a:cubicBezTo>
                    <a:pt x="952" y="952"/>
                    <a:pt x="952" y="952"/>
                    <a:pt x="0" y="0"/>
                  </a:cubicBezTo>
                  <a:cubicBezTo>
                    <a:pt x="952" y="1905"/>
                    <a:pt x="-953" y="2857"/>
                    <a:pt x="952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8" name="Freeform: Shape 2587">
              <a:extLst>
                <a:ext uri="{FF2B5EF4-FFF2-40B4-BE49-F238E27FC236}">
                  <a16:creationId xmlns:a16="http://schemas.microsoft.com/office/drawing/2014/main" id="{2E3DFA64-D70A-4513-88B0-71CE9CFAEFEC}"/>
                </a:ext>
              </a:extLst>
            </p:cNvPr>
            <p:cNvSpPr/>
            <p:nvPr/>
          </p:nvSpPr>
          <p:spPr>
            <a:xfrm>
              <a:off x="5789921" y="4854605"/>
              <a:ext cx="3810" cy="3809"/>
            </a:xfrm>
            <a:custGeom>
              <a:avLst/>
              <a:gdLst>
                <a:gd name="connsiteX0" fmla="*/ 0 w 3810"/>
                <a:gd name="connsiteY0" fmla="*/ 0 h 3809"/>
                <a:gd name="connsiteX1" fmla="*/ 2857 w 3810"/>
                <a:gd name="connsiteY1" fmla="*/ 3810 h 3809"/>
                <a:gd name="connsiteX2" fmla="*/ 2857 w 3810"/>
                <a:gd name="connsiteY2" fmla="*/ 2857 h 3809"/>
                <a:gd name="connsiteX3" fmla="*/ 1905 w 3810"/>
                <a:gd name="connsiteY3" fmla="*/ 952 h 3809"/>
                <a:gd name="connsiteX4" fmla="*/ 3810 w 3810"/>
                <a:gd name="connsiteY4" fmla="*/ 0 h 3809"/>
                <a:gd name="connsiteX5" fmla="*/ 0 w 3810"/>
                <a:gd name="connsiteY5" fmla="*/ 0 h 3809"/>
                <a:gd name="connsiteX6" fmla="*/ 0 w 3810"/>
                <a:gd name="connsiteY6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" h="3809">
                  <a:moveTo>
                    <a:pt x="0" y="0"/>
                  </a:moveTo>
                  <a:cubicBezTo>
                    <a:pt x="952" y="1905"/>
                    <a:pt x="952" y="1905"/>
                    <a:pt x="2857" y="3810"/>
                  </a:cubicBezTo>
                  <a:lnTo>
                    <a:pt x="2857" y="2857"/>
                  </a:lnTo>
                  <a:cubicBezTo>
                    <a:pt x="1905" y="2857"/>
                    <a:pt x="1905" y="1905"/>
                    <a:pt x="1905" y="952"/>
                  </a:cubicBezTo>
                  <a:cubicBezTo>
                    <a:pt x="1905" y="-953"/>
                    <a:pt x="2857" y="952"/>
                    <a:pt x="3810" y="0"/>
                  </a:cubicBezTo>
                  <a:cubicBezTo>
                    <a:pt x="2857" y="0"/>
                    <a:pt x="1905" y="95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9" name="Freeform: Shape 2588">
              <a:extLst>
                <a:ext uri="{FF2B5EF4-FFF2-40B4-BE49-F238E27FC236}">
                  <a16:creationId xmlns:a16="http://schemas.microsoft.com/office/drawing/2014/main" id="{33CA20E4-A9DA-4403-AEAD-A30B19F892E3}"/>
                </a:ext>
              </a:extLst>
            </p:cNvPr>
            <p:cNvSpPr/>
            <p:nvPr/>
          </p:nvSpPr>
          <p:spPr>
            <a:xfrm>
              <a:off x="5714673" y="4993247"/>
              <a:ext cx="2857" cy="3280"/>
            </a:xfrm>
            <a:custGeom>
              <a:avLst/>
              <a:gdLst>
                <a:gd name="connsiteX0" fmla="*/ 2858 w 2857"/>
                <a:gd name="connsiteY0" fmla="*/ 3281 h 3280"/>
                <a:gd name="connsiteX1" fmla="*/ 953 w 2857"/>
                <a:gd name="connsiteY1" fmla="*/ 423 h 3280"/>
                <a:gd name="connsiteX2" fmla="*/ 0 w 2857"/>
                <a:gd name="connsiteY2" fmla="*/ 423 h 3280"/>
                <a:gd name="connsiteX3" fmla="*/ 2858 w 2857"/>
                <a:gd name="connsiteY3" fmla="*/ 3281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280">
                  <a:moveTo>
                    <a:pt x="2858" y="3281"/>
                  </a:moveTo>
                  <a:cubicBezTo>
                    <a:pt x="2858" y="1376"/>
                    <a:pt x="953" y="1376"/>
                    <a:pt x="953" y="423"/>
                  </a:cubicBezTo>
                  <a:cubicBezTo>
                    <a:pt x="953" y="-529"/>
                    <a:pt x="0" y="423"/>
                    <a:pt x="0" y="423"/>
                  </a:cubicBezTo>
                  <a:cubicBezTo>
                    <a:pt x="0" y="423"/>
                    <a:pt x="1905" y="1376"/>
                    <a:pt x="2858" y="32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0" name="Freeform: Shape 2589">
              <a:extLst>
                <a:ext uri="{FF2B5EF4-FFF2-40B4-BE49-F238E27FC236}">
                  <a16:creationId xmlns:a16="http://schemas.microsoft.com/office/drawing/2014/main" id="{F1A33BD4-121E-4D8F-BD46-FF2875AC3827}"/>
                </a:ext>
              </a:extLst>
            </p:cNvPr>
            <p:cNvSpPr/>
            <p:nvPr/>
          </p:nvSpPr>
          <p:spPr>
            <a:xfrm>
              <a:off x="5740391" y="4953665"/>
              <a:ext cx="9525" cy="1904"/>
            </a:xfrm>
            <a:custGeom>
              <a:avLst/>
              <a:gdLst>
                <a:gd name="connsiteX0" fmla="*/ 0 w 9525"/>
                <a:gd name="connsiteY0" fmla="*/ 0 h 1904"/>
                <a:gd name="connsiteX1" fmla="*/ 0 w 9525"/>
                <a:gd name="connsiteY1" fmla="*/ 1905 h 1904"/>
                <a:gd name="connsiteX2" fmla="*/ 0 w 952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1" name="Freeform: Shape 2590">
              <a:extLst>
                <a:ext uri="{FF2B5EF4-FFF2-40B4-BE49-F238E27FC236}">
                  <a16:creationId xmlns:a16="http://schemas.microsoft.com/office/drawing/2014/main" id="{BC89E80B-80B2-4715-8530-D2E514CABE24}"/>
                </a:ext>
              </a:extLst>
            </p:cNvPr>
            <p:cNvSpPr/>
            <p:nvPr/>
          </p:nvSpPr>
          <p:spPr>
            <a:xfrm>
              <a:off x="5752773" y="4929658"/>
              <a:ext cx="1190" cy="2293"/>
            </a:xfrm>
            <a:custGeom>
              <a:avLst/>
              <a:gdLst>
                <a:gd name="connsiteX0" fmla="*/ 0 w 1190"/>
                <a:gd name="connsiteY0" fmla="*/ 2099 h 2293"/>
                <a:gd name="connsiteX1" fmla="*/ 953 w 1190"/>
                <a:gd name="connsiteY1" fmla="*/ 194 h 2293"/>
                <a:gd name="connsiteX2" fmla="*/ 0 w 1190"/>
                <a:gd name="connsiteY2" fmla="*/ 2099 h 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2293">
                  <a:moveTo>
                    <a:pt x="0" y="2099"/>
                  </a:moveTo>
                  <a:cubicBezTo>
                    <a:pt x="1905" y="3052"/>
                    <a:pt x="953" y="194"/>
                    <a:pt x="953" y="194"/>
                  </a:cubicBezTo>
                  <a:cubicBezTo>
                    <a:pt x="0" y="-758"/>
                    <a:pt x="0" y="2099"/>
                    <a:pt x="0" y="2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2" name="Freeform: Shape 2591">
              <a:extLst>
                <a:ext uri="{FF2B5EF4-FFF2-40B4-BE49-F238E27FC236}">
                  <a16:creationId xmlns:a16="http://schemas.microsoft.com/office/drawing/2014/main" id="{DD1F420F-01E9-4B4E-9562-C0A36E24A394}"/>
                </a:ext>
              </a:extLst>
            </p:cNvPr>
            <p:cNvSpPr/>
            <p:nvPr/>
          </p:nvSpPr>
          <p:spPr>
            <a:xfrm>
              <a:off x="5731819" y="4950807"/>
              <a:ext cx="6667" cy="5715"/>
            </a:xfrm>
            <a:custGeom>
              <a:avLst/>
              <a:gdLst>
                <a:gd name="connsiteX0" fmla="*/ 2857 w 6667"/>
                <a:gd name="connsiteY0" fmla="*/ 0 h 5715"/>
                <a:gd name="connsiteX1" fmla="*/ 0 w 6667"/>
                <a:gd name="connsiteY1" fmla="*/ 2858 h 5715"/>
                <a:gd name="connsiteX2" fmla="*/ 5715 w 6667"/>
                <a:gd name="connsiteY2" fmla="*/ 5715 h 5715"/>
                <a:gd name="connsiteX3" fmla="*/ 6667 w 6667"/>
                <a:gd name="connsiteY3" fmla="*/ 3810 h 5715"/>
                <a:gd name="connsiteX4" fmla="*/ 2857 w 6667"/>
                <a:gd name="connsiteY4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5715">
                  <a:moveTo>
                    <a:pt x="2857" y="0"/>
                  </a:moveTo>
                  <a:cubicBezTo>
                    <a:pt x="1905" y="2858"/>
                    <a:pt x="0" y="0"/>
                    <a:pt x="0" y="2858"/>
                  </a:cubicBezTo>
                  <a:cubicBezTo>
                    <a:pt x="1905" y="953"/>
                    <a:pt x="3810" y="5715"/>
                    <a:pt x="5715" y="5715"/>
                  </a:cubicBezTo>
                  <a:cubicBezTo>
                    <a:pt x="5715" y="4763"/>
                    <a:pt x="6667" y="3810"/>
                    <a:pt x="6667" y="3810"/>
                  </a:cubicBezTo>
                  <a:cubicBezTo>
                    <a:pt x="5715" y="0"/>
                    <a:pt x="2857" y="381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3" name="Freeform: Shape 2592">
              <a:extLst>
                <a:ext uri="{FF2B5EF4-FFF2-40B4-BE49-F238E27FC236}">
                  <a16:creationId xmlns:a16="http://schemas.microsoft.com/office/drawing/2014/main" id="{F4CA1309-17C9-43A3-B150-EC9B95B6A235}"/>
                </a:ext>
              </a:extLst>
            </p:cNvPr>
            <p:cNvSpPr/>
            <p:nvPr/>
          </p:nvSpPr>
          <p:spPr>
            <a:xfrm>
              <a:off x="5811590" y="4818410"/>
              <a:ext cx="1190" cy="1905"/>
            </a:xfrm>
            <a:custGeom>
              <a:avLst/>
              <a:gdLst>
                <a:gd name="connsiteX0" fmla="*/ 238 w 1190"/>
                <a:gd name="connsiteY0" fmla="*/ 0 h 1905"/>
                <a:gd name="connsiteX1" fmla="*/ 1191 w 1190"/>
                <a:gd name="connsiteY1" fmla="*/ 1905 h 1905"/>
                <a:gd name="connsiteX2" fmla="*/ 238 w 1190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1905">
                  <a:moveTo>
                    <a:pt x="238" y="0"/>
                  </a:moveTo>
                  <a:cubicBezTo>
                    <a:pt x="238" y="953"/>
                    <a:pt x="-714" y="1905"/>
                    <a:pt x="1191" y="1905"/>
                  </a:cubicBezTo>
                  <a:cubicBezTo>
                    <a:pt x="1191" y="953"/>
                    <a:pt x="1191" y="0"/>
                    <a:pt x="2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4" name="Freeform: Shape 2593">
              <a:extLst>
                <a:ext uri="{FF2B5EF4-FFF2-40B4-BE49-F238E27FC236}">
                  <a16:creationId xmlns:a16="http://schemas.microsoft.com/office/drawing/2014/main" id="{1A4B63CA-C162-47F2-82CC-1A0ED65B6E33}"/>
                </a:ext>
              </a:extLst>
            </p:cNvPr>
            <p:cNvSpPr/>
            <p:nvPr/>
          </p:nvSpPr>
          <p:spPr>
            <a:xfrm>
              <a:off x="5765156" y="4882554"/>
              <a:ext cx="952" cy="1577"/>
            </a:xfrm>
            <a:custGeom>
              <a:avLst/>
              <a:gdLst>
                <a:gd name="connsiteX0" fmla="*/ 0 w 952"/>
                <a:gd name="connsiteY0" fmla="*/ 626 h 1577"/>
                <a:gd name="connsiteX1" fmla="*/ 952 w 952"/>
                <a:gd name="connsiteY1" fmla="*/ 1578 h 1577"/>
                <a:gd name="connsiteX2" fmla="*/ 0 w 952"/>
                <a:gd name="connsiteY2" fmla="*/ 626 h 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577">
                  <a:moveTo>
                    <a:pt x="0" y="626"/>
                  </a:moveTo>
                  <a:lnTo>
                    <a:pt x="952" y="1578"/>
                  </a:lnTo>
                  <a:cubicBezTo>
                    <a:pt x="952" y="-327"/>
                    <a:pt x="952" y="-327"/>
                    <a:pt x="0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5" name="Freeform: Shape 2594">
              <a:extLst>
                <a:ext uri="{FF2B5EF4-FFF2-40B4-BE49-F238E27FC236}">
                  <a16:creationId xmlns:a16="http://schemas.microsoft.com/office/drawing/2014/main" id="{09241801-CDC7-46E0-94ED-ED6D5AFA1EAD}"/>
                </a:ext>
              </a:extLst>
            </p:cNvPr>
            <p:cNvSpPr/>
            <p:nvPr/>
          </p:nvSpPr>
          <p:spPr>
            <a:xfrm>
              <a:off x="5766109" y="4868893"/>
              <a:ext cx="952" cy="423"/>
            </a:xfrm>
            <a:custGeom>
              <a:avLst/>
              <a:gdLst>
                <a:gd name="connsiteX0" fmla="*/ 0 w 952"/>
                <a:gd name="connsiteY0" fmla="*/ 0 h 423"/>
                <a:gd name="connsiteX1" fmla="*/ 0 w 952"/>
                <a:gd name="connsiteY1" fmla="*/ 0 h 423"/>
                <a:gd name="connsiteX2" fmla="*/ 952 w 952"/>
                <a:gd name="connsiteY2" fmla="*/ 0 h 423"/>
                <a:gd name="connsiteX3" fmla="*/ 0 w 952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0" y="0"/>
                  </a:moveTo>
                  <a:lnTo>
                    <a:pt x="0" y="0"/>
                  </a:lnTo>
                  <a:cubicBezTo>
                    <a:pt x="952" y="952"/>
                    <a:pt x="952" y="0"/>
                    <a:pt x="95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6" name="Freeform: Shape 2595">
              <a:extLst>
                <a:ext uri="{FF2B5EF4-FFF2-40B4-BE49-F238E27FC236}">
                  <a16:creationId xmlns:a16="http://schemas.microsoft.com/office/drawing/2014/main" id="{118FF302-068C-4C54-A333-ED6F0665033F}"/>
                </a:ext>
              </a:extLst>
            </p:cNvPr>
            <p:cNvSpPr/>
            <p:nvPr/>
          </p:nvSpPr>
          <p:spPr>
            <a:xfrm>
              <a:off x="5698481" y="5013249"/>
              <a:ext cx="1904" cy="1375"/>
            </a:xfrm>
            <a:custGeom>
              <a:avLst/>
              <a:gdLst>
                <a:gd name="connsiteX0" fmla="*/ 1905 w 1904"/>
                <a:gd name="connsiteY0" fmla="*/ 423 h 1375"/>
                <a:gd name="connsiteX1" fmla="*/ 0 w 1904"/>
                <a:gd name="connsiteY1" fmla="*/ 1376 h 1375"/>
                <a:gd name="connsiteX2" fmla="*/ 1905 w 1904"/>
                <a:gd name="connsiteY2" fmla="*/ 423 h 1375"/>
                <a:gd name="connsiteX3" fmla="*/ 1905 w 1904"/>
                <a:gd name="connsiteY3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375">
                  <a:moveTo>
                    <a:pt x="1905" y="423"/>
                  </a:moveTo>
                  <a:lnTo>
                    <a:pt x="0" y="1376"/>
                  </a:lnTo>
                  <a:cubicBezTo>
                    <a:pt x="952" y="1376"/>
                    <a:pt x="1905" y="1376"/>
                    <a:pt x="1905" y="423"/>
                  </a:cubicBezTo>
                  <a:cubicBezTo>
                    <a:pt x="1905" y="423"/>
                    <a:pt x="1905" y="-529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7" name="Freeform: Shape 2596">
              <a:extLst>
                <a:ext uri="{FF2B5EF4-FFF2-40B4-BE49-F238E27FC236}">
                  <a16:creationId xmlns:a16="http://schemas.microsoft.com/office/drawing/2014/main" id="{71E1E5D7-CF25-4D27-B091-90C734959379}"/>
                </a:ext>
              </a:extLst>
            </p:cNvPr>
            <p:cNvSpPr/>
            <p:nvPr/>
          </p:nvSpPr>
          <p:spPr>
            <a:xfrm>
              <a:off x="5755631" y="4804122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8" name="Freeform: Shape 2597">
              <a:extLst>
                <a:ext uri="{FF2B5EF4-FFF2-40B4-BE49-F238E27FC236}">
                  <a16:creationId xmlns:a16="http://schemas.microsoft.com/office/drawing/2014/main" id="{BF8664E1-12B1-4FC7-AA22-A7D3C6F4602C}"/>
                </a:ext>
              </a:extLst>
            </p:cNvPr>
            <p:cNvSpPr/>
            <p:nvPr/>
          </p:nvSpPr>
          <p:spPr>
            <a:xfrm>
              <a:off x="5750869" y="4798407"/>
              <a:ext cx="5714" cy="7620"/>
            </a:xfrm>
            <a:custGeom>
              <a:avLst/>
              <a:gdLst>
                <a:gd name="connsiteX0" fmla="*/ 2857 w 5714"/>
                <a:gd name="connsiteY0" fmla="*/ 4763 h 7620"/>
                <a:gd name="connsiteX1" fmla="*/ 1905 w 5714"/>
                <a:gd name="connsiteY1" fmla="*/ 0 h 7620"/>
                <a:gd name="connsiteX2" fmla="*/ 0 w 5714"/>
                <a:gd name="connsiteY2" fmla="*/ 953 h 7620"/>
                <a:gd name="connsiteX3" fmla="*/ 1905 w 5714"/>
                <a:gd name="connsiteY3" fmla="*/ 1905 h 7620"/>
                <a:gd name="connsiteX4" fmla="*/ 2857 w 5714"/>
                <a:gd name="connsiteY4" fmla="*/ 7620 h 7620"/>
                <a:gd name="connsiteX5" fmla="*/ 5715 w 5714"/>
                <a:gd name="connsiteY5" fmla="*/ 5715 h 7620"/>
                <a:gd name="connsiteX6" fmla="*/ 2857 w 5714"/>
                <a:gd name="connsiteY6" fmla="*/ 4763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" h="7620">
                  <a:moveTo>
                    <a:pt x="2857" y="4763"/>
                  </a:moveTo>
                  <a:cubicBezTo>
                    <a:pt x="2857" y="2858"/>
                    <a:pt x="3810" y="1905"/>
                    <a:pt x="1905" y="0"/>
                  </a:cubicBezTo>
                  <a:cubicBezTo>
                    <a:pt x="1905" y="3810"/>
                    <a:pt x="0" y="-1905"/>
                    <a:pt x="0" y="953"/>
                  </a:cubicBezTo>
                  <a:lnTo>
                    <a:pt x="1905" y="1905"/>
                  </a:lnTo>
                  <a:cubicBezTo>
                    <a:pt x="1905" y="3810"/>
                    <a:pt x="952" y="6668"/>
                    <a:pt x="2857" y="7620"/>
                  </a:cubicBezTo>
                  <a:cubicBezTo>
                    <a:pt x="2857" y="5715"/>
                    <a:pt x="4763" y="5715"/>
                    <a:pt x="5715" y="5715"/>
                  </a:cubicBezTo>
                  <a:cubicBezTo>
                    <a:pt x="3810" y="5715"/>
                    <a:pt x="3810" y="4763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9" name="Freeform: Shape 2598">
              <a:extLst>
                <a:ext uri="{FF2B5EF4-FFF2-40B4-BE49-F238E27FC236}">
                  <a16:creationId xmlns:a16="http://schemas.microsoft.com/office/drawing/2014/main" id="{CFBA90E0-AD31-44DB-BCD1-A4FE6D0C10CB}"/>
                </a:ext>
              </a:extLst>
            </p:cNvPr>
            <p:cNvSpPr/>
            <p:nvPr/>
          </p:nvSpPr>
          <p:spPr>
            <a:xfrm>
              <a:off x="5790873" y="4812695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953" y="953"/>
                    <a:pt x="953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0" name="Freeform: Shape 2599">
              <a:extLst>
                <a:ext uri="{FF2B5EF4-FFF2-40B4-BE49-F238E27FC236}">
                  <a16:creationId xmlns:a16="http://schemas.microsoft.com/office/drawing/2014/main" id="{B3F17B3D-6BE2-4EFA-BACD-9EF78D6F5B46}"/>
                </a:ext>
              </a:extLst>
            </p:cNvPr>
            <p:cNvSpPr/>
            <p:nvPr/>
          </p:nvSpPr>
          <p:spPr>
            <a:xfrm>
              <a:off x="5765156" y="4800870"/>
              <a:ext cx="1904" cy="1347"/>
            </a:xfrm>
            <a:custGeom>
              <a:avLst/>
              <a:gdLst>
                <a:gd name="connsiteX0" fmla="*/ 0 w 1904"/>
                <a:gd name="connsiteY0" fmla="*/ 395 h 1347"/>
                <a:gd name="connsiteX1" fmla="*/ 1905 w 1904"/>
                <a:gd name="connsiteY1" fmla="*/ 1347 h 1347"/>
                <a:gd name="connsiteX2" fmla="*/ 0 w 1904"/>
                <a:gd name="connsiteY2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347">
                  <a:moveTo>
                    <a:pt x="0" y="395"/>
                  </a:moveTo>
                  <a:cubicBezTo>
                    <a:pt x="0" y="395"/>
                    <a:pt x="952" y="1347"/>
                    <a:pt x="1905" y="1347"/>
                  </a:cubicBezTo>
                  <a:cubicBezTo>
                    <a:pt x="952" y="395"/>
                    <a:pt x="0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1" name="Freeform: Shape 2600">
              <a:extLst>
                <a:ext uri="{FF2B5EF4-FFF2-40B4-BE49-F238E27FC236}">
                  <a16:creationId xmlns:a16="http://schemas.microsoft.com/office/drawing/2014/main" id="{6BB6202A-3184-465C-A947-53A0A8233CC4}"/>
                </a:ext>
              </a:extLst>
            </p:cNvPr>
            <p:cNvSpPr/>
            <p:nvPr/>
          </p:nvSpPr>
          <p:spPr>
            <a:xfrm>
              <a:off x="5790873" y="4821268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  <a:gd name="connsiteX4" fmla="*/ 0 w 9525"/>
                <a:gd name="connsiteY4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ubicBezTo>
                    <a:pt x="0" y="952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2" name="Freeform: Shape 2601">
              <a:extLst>
                <a:ext uri="{FF2B5EF4-FFF2-40B4-BE49-F238E27FC236}">
                  <a16:creationId xmlns:a16="http://schemas.microsoft.com/office/drawing/2014/main" id="{8C3402E5-0CD2-4577-83A5-52CF94F1B355}"/>
                </a:ext>
              </a:extLst>
            </p:cNvPr>
            <p:cNvSpPr/>
            <p:nvPr/>
          </p:nvSpPr>
          <p:spPr>
            <a:xfrm>
              <a:off x="5754255" y="4799360"/>
              <a:ext cx="42333" cy="26670"/>
            </a:xfrm>
            <a:custGeom>
              <a:avLst/>
              <a:gdLst>
                <a:gd name="connsiteX0" fmla="*/ 42333 w 42333"/>
                <a:gd name="connsiteY0" fmla="*/ 20003 h 26670"/>
                <a:gd name="connsiteX1" fmla="*/ 40428 w 42333"/>
                <a:gd name="connsiteY1" fmla="*/ 18097 h 26670"/>
                <a:gd name="connsiteX2" fmla="*/ 41381 w 42333"/>
                <a:gd name="connsiteY2" fmla="*/ 17145 h 26670"/>
                <a:gd name="connsiteX3" fmla="*/ 36618 w 42333"/>
                <a:gd name="connsiteY3" fmla="*/ 14288 h 26670"/>
                <a:gd name="connsiteX4" fmla="*/ 33761 w 42333"/>
                <a:gd name="connsiteY4" fmla="*/ 13335 h 26670"/>
                <a:gd name="connsiteX5" fmla="*/ 36618 w 42333"/>
                <a:gd name="connsiteY5" fmla="*/ 18097 h 26670"/>
                <a:gd name="connsiteX6" fmla="*/ 31856 w 42333"/>
                <a:gd name="connsiteY6" fmla="*/ 17145 h 26670"/>
                <a:gd name="connsiteX7" fmla="*/ 31856 w 42333"/>
                <a:gd name="connsiteY7" fmla="*/ 18097 h 26670"/>
                <a:gd name="connsiteX8" fmla="*/ 29951 w 42333"/>
                <a:gd name="connsiteY8" fmla="*/ 18097 h 26670"/>
                <a:gd name="connsiteX9" fmla="*/ 30903 w 42333"/>
                <a:gd name="connsiteY9" fmla="*/ 19050 h 26670"/>
                <a:gd name="connsiteX10" fmla="*/ 26141 w 42333"/>
                <a:gd name="connsiteY10" fmla="*/ 18097 h 26670"/>
                <a:gd name="connsiteX11" fmla="*/ 26141 w 42333"/>
                <a:gd name="connsiteY11" fmla="*/ 15240 h 26670"/>
                <a:gd name="connsiteX12" fmla="*/ 26141 w 42333"/>
                <a:gd name="connsiteY12" fmla="*/ 17145 h 26670"/>
                <a:gd name="connsiteX13" fmla="*/ 24236 w 42333"/>
                <a:gd name="connsiteY13" fmla="*/ 13335 h 26670"/>
                <a:gd name="connsiteX14" fmla="*/ 24236 w 42333"/>
                <a:gd name="connsiteY14" fmla="*/ 14288 h 26670"/>
                <a:gd name="connsiteX15" fmla="*/ 21378 w 42333"/>
                <a:gd name="connsiteY15" fmla="*/ 13335 h 26670"/>
                <a:gd name="connsiteX16" fmla="*/ 21378 w 42333"/>
                <a:gd name="connsiteY16" fmla="*/ 13335 h 26670"/>
                <a:gd name="connsiteX17" fmla="*/ 20426 w 42333"/>
                <a:gd name="connsiteY17" fmla="*/ 13335 h 26670"/>
                <a:gd name="connsiteX18" fmla="*/ 19473 w 42333"/>
                <a:gd name="connsiteY18" fmla="*/ 12383 h 26670"/>
                <a:gd name="connsiteX19" fmla="*/ 19473 w 42333"/>
                <a:gd name="connsiteY19" fmla="*/ 3810 h 26670"/>
                <a:gd name="connsiteX20" fmla="*/ 23283 w 42333"/>
                <a:gd name="connsiteY20" fmla="*/ 1905 h 26670"/>
                <a:gd name="connsiteX21" fmla="*/ 19473 w 42333"/>
                <a:gd name="connsiteY21" fmla="*/ 0 h 26670"/>
                <a:gd name="connsiteX22" fmla="*/ 19473 w 42333"/>
                <a:gd name="connsiteY22" fmla="*/ 6668 h 26670"/>
                <a:gd name="connsiteX23" fmla="*/ 16616 w 42333"/>
                <a:gd name="connsiteY23" fmla="*/ 7620 h 26670"/>
                <a:gd name="connsiteX24" fmla="*/ 16616 w 42333"/>
                <a:gd name="connsiteY24" fmla="*/ 1905 h 26670"/>
                <a:gd name="connsiteX25" fmla="*/ 17568 w 42333"/>
                <a:gd name="connsiteY25" fmla="*/ 1905 h 26670"/>
                <a:gd name="connsiteX26" fmla="*/ 15663 w 42333"/>
                <a:gd name="connsiteY26" fmla="*/ 953 h 26670"/>
                <a:gd name="connsiteX27" fmla="*/ 12806 w 42333"/>
                <a:gd name="connsiteY27" fmla="*/ 3810 h 26670"/>
                <a:gd name="connsiteX28" fmla="*/ 13758 w 42333"/>
                <a:gd name="connsiteY28" fmla="*/ 5715 h 26670"/>
                <a:gd name="connsiteX29" fmla="*/ 10901 w 42333"/>
                <a:gd name="connsiteY29" fmla="*/ 6668 h 26670"/>
                <a:gd name="connsiteX30" fmla="*/ 8043 w 42333"/>
                <a:gd name="connsiteY30" fmla="*/ 2858 h 26670"/>
                <a:gd name="connsiteX31" fmla="*/ 7091 w 42333"/>
                <a:gd name="connsiteY31" fmla="*/ 4763 h 26670"/>
                <a:gd name="connsiteX32" fmla="*/ 6138 w 42333"/>
                <a:gd name="connsiteY32" fmla="*/ 0 h 26670"/>
                <a:gd name="connsiteX33" fmla="*/ 2328 w 42333"/>
                <a:gd name="connsiteY33" fmla="*/ 953 h 26670"/>
                <a:gd name="connsiteX34" fmla="*/ 1376 w 42333"/>
                <a:gd name="connsiteY34" fmla="*/ 2858 h 26670"/>
                <a:gd name="connsiteX35" fmla="*/ 3281 w 42333"/>
                <a:gd name="connsiteY35" fmla="*/ 3810 h 26670"/>
                <a:gd name="connsiteX36" fmla="*/ 2328 w 42333"/>
                <a:gd name="connsiteY36" fmla="*/ 7620 h 26670"/>
                <a:gd name="connsiteX37" fmla="*/ 1376 w 42333"/>
                <a:gd name="connsiteY37" fmla="*/ 6668 h 26670"/>
                <a:gd name="connsiteX38" fmla="*/ 2328 w 42333"/>
                <a:gd name="connsiteY38" fmla="*/ 9525 h 26670"/>
                <a:gd name="connsiteX39" fmla="*/ 423 w 42333"/>
                <a:gd name="connsiteY39" fmla="*/ 9525 h 26670"/>
                <a:gd name="connsiteX40" fmla="*/ 423 w 42333"/>
                <a:gd name="connsiteY40" fmla="*/ 11430 h 26670"/>
                <a:gd name="connsiteX41" fmla="*/ 4233 w 42333"/>
                <a:gd name="connsiteY41" fmla="*/ 9525 h 26670"/>
                <a:gd name="connsiteX42" fmla="*/ 5186 w 42333"/>
                <a:gd name="connsiteY42" fmla="*/ 11430 h 26670"/>
                <a:gd name="connsiteX43" fmla="*/ 4233 w 42333"/>
                <a:gd name="connsiteY43" fmla="*/ 8572 h 26670"/>
                <a:gd name="connsiteX44" fmla="*/ 4233 w 42333"/>
                <a:gd name="connsiteY44" fmla="*/ 8572 h 26670"/>
                <a:gd name="connsiteX45" fmla="*/ 3281 w 42333"/>
                <a:gd name="connsiteY45" fmla="*/ 7620 h 26670"/>
                <a:gd name="connsiteX46" fmla="*/ 5186 w 42333"/>
                <a:gd name="connsiteY46" fmla="*/ 5715 h 26670"/>
                <a:gd name="connsiteX47" fmla="*/ 9948 w 42333"/>
                <a:gd name="connsiteY47" fmla="*/ 16193 h 26670"/>
                <a:gd name="connsiteX48" fmla="*/ 11853 w 42333"/>
                <a:gd name="connsiteY48" fmla="*/ 14288 h 26670"/>
                <a:gd name="connsiteX49" fmla="*/ 13758 w 42333"/>
                <a:gd name="connsiteY49" fmla="*/ 21908 h 26670"/>
                <a:gd name="connsiteX50" fmla="*/ 21378 w 42333"/>
                <a:gd name="connsiteY50" fmla="*/ 23813 h 26670"/>
                <a:gd name="connsiteX51" fmla="*/ 20426 w 42333"/>
                <a:gd name="connsiteY51" fmla="*/ 25718 h 26670"/>
                <a:gd name="connsiteX52" fmla="*/ 22331 w 42333"/>
                <a:gd name="connsiteY52" fmla="*/ 26670 h 26670"/>
                <a:gd name="connsiteX53" fmla="*/ 22331 w 42333"/>
                <a:gd name="connsiteY53" fmla="*/ 23813 h 26670"/>
                <a:gd name="connsiteX54" fmla="*/ 26141 w 42333"/>
                <a:gd name="connsiteY54" fmla="*/ 23813 h 26670"/>
                <a:gd name="connsiteX55" fmla="*/ 26141 w 42333"/>
                <a:gd name="connsiteY55" fmla="*/ 23813 h 26670"/>
                <a:gd name="connsiteX56" fmla="*/ 30903 w 42333"/>
                <a:gd name="connsiteY56" fmla="*/ 24765 h 26670"/>
                <a:gd name="connsiteX57" fmla="*/ 36618 w 42333"/>
                <a:gd name="connsiteY57" fmla="*/ 21908 h 26670"/>
                <a:gd name="connsiteX58" fmla="*/ 42333 w 42333"/>
                <a:gd name="connsiteY58" fmla="*/ 20003 h 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33" h="26670">
                  <a:moveTo>
                    <a:pt x="42333" y="20003"/>
                  </a:moveTo>
                  <a:lnTo>
                    <a:pt x="40428" y="18097"/>
                  </a:lnTo>
                  <a:lnTo>
                    <a:pt x="41381" y="17145"/>
                  </a:lnTo>
                  <a:cubicBezTo>
                    <a:pt x="39476" y="17145"/>
                    <a:pt x="37571" y="16193"/>
                    <a:pt x="36618" y="14288"/>
                  </a:cubicBezTo>
                  <a:cubicBezTo>
                    <a:pt x="35666" y="14288"/>
                    <a:pt x="33761" y="10478"/>
                    <a:pt x="33761" y="13335"/>
                  </a:cubicBezTo>
                  <a:cubicBezTo>
                    <a:pt x="34713" y="14288"/>
                    <a:pt x="36618" y="15240"/>
                    <a:pt x="36618" y="18097"/>
                  </a:cubicBezTo>
                  <a:cubicBezTo>
                    <a:pt x="33761" y="17145"/>
                    <a:pt x="32808" y="16193"/>
                    <a:pt x="31856" y="17145"/>
                  </a:cubicBezTo>
                  <a:lnTo>
                    <a:pt x="31856" y="18097"/>
                  </a:lnTo>
                  <a:lnTo>
                    <a:pt x="29951" y="18097"/>
                  </a:lnTo>
                  <a:lnTo>
                    <a:pt x="30903" y="19050"/>
                  </a:lnTo>
                  <a:cubicBezTo>
                    <a:pt x="29951" y="20003"/>
                    <a:pt x="27093" y="18097"/>
                    <a:pt x="26141" y="18097"/>
                  </a:cubicBezTo>
                  <a:cubicBezTo>
                    <a:pt x="27093" y="18097"/>
                    <a:pt x="27093" y="14288"/>
                    <a:pt x="26141" y="15240"/>
                  </a:cubicBezTo>
                  <a:cubicBezTo>
                    <a:pt x="27093" y="15240"/>
                    <a:pt x="26141" y="16193"/>
                    <a:pt x="26141" y="17145"/>
                  </a:cubicBezTo>
                  <a:lnTo>
                    <a:pt x="24236" y="13335"/>
                  </a:lnTo>
                  <a:lnTo>
                    <a:pt x="24236" y="14288"/>
                  </a:lnTo>
                  <a:cubicBezTo>
                    <a:pt x="23283" y="15240"/>
                    <a:pt x="22331" y="14288"/>
                    <a:pt x="21378" y="13335"/>
                  </a:cubicBezTo>
                  <a:cubicBezTo>
                    <a:pt x="21378" y="13335"/>
                    <a:pt x="21378" y="13335"/>
                    <a:pt x="21378" y="13335"/>
                  </a:cubicBezTo>
                  <a:cubicBezTo>
                    <a:pt x="21378" y="13335"/>
                    <a:pt x="20426" y="13335"/>
                    <a:pt x="20426" y="13335"/>
                  </a:cubicBezTo>
                  <a:cubicBezTo>
                    <a:pt x="20426" y="13335"/>
                    <a:pt x="20426" y="12383"/>
                    <a:pt x="19473" y="12383"/>
                  </a:cubicBezTo>
                  <a:cubicBezTo>
                    <a:pt x="21378" y="10478"/>
                    <a:pt x="19473" y="5715"/>
                    <a:pt x="19473" y="3810"/>
                  </a:cubicBezTo>
                  <a:cubicBezTo>
                    <a:pt x="20426" y="2858"/>
                    <a:pt x="22331" y="2858"/>
                    <a:pt x="23283" y="1905"/>
                  </a:cubicBezTo>
                  <a:lnTo>
                    <a:pt x="19473" y="0"/>
                  </a:lnTo>
                  <a:cubicBezTo>
                    <a:pt x="18521" y="1905"/>
                    <a:pt x="18521" y="4763"/>
                    <a:pt x="19473" y="6668"/>
                  </a:cubicBezTo>
                  <a:cubicBezTo>
                    <a:pt x="17568" y="3810"/>
                    <a:pt x="18521" y="8572"/>
                    <a:pt x="16616" y="7620"/>
                  </a:cubicBezTo>
                  <a:cubicBezTo>
                    <a:pt x="16616" y="5715"/>
                    <a:pt x="15663" y="2858"/>
                    <a:pt x="16616" y="1905"/>
                  </a:cubicBezTo>
                  <a:lnTo>
                    <a:pt x="17568" y="1905"/>
                  </a:lnTo>
                  <a:lnTo>
                    <a:pt x="15663" y="953"/>
                  </a:lnTo>
                  <a:cubicBezTo>
                    <a:pt x="15663" y="3810"/>
                    <a:pt x="13758" y="3810"/>
                    <a:pt x="12806" y="3810"/>
                  </a:cubicBezTo>
                  <a:cubicBezTo>
                    <a:pt x="13758" y="4763"/>
                    <a:pt x="13758" y="4763"/>
                    <a:pt x="13758" y="5715"/>
                  </a:cubicBezTo>
                  <a:cubicBezTo>
                    <a:pt x="12806" y="9525"/>
                    <a:pt x="11853" y="2858"/>
                    <a:pt x="10901" y="6668"/>
                  </a:cubicBezTo>
                  <a:cubicBezTo>
                    <a:pt x="11853" y="5715"/>
                    <a:pt x="9948" y="2858"/>
                    <a:pt x="8043" y="2858"/>
                  </a:cubicBezTo>
                  <a:lnTo>
                    <a:pt x="7091" y="4763"/>
                  </a:lnTo>
                  <a:lnTo>
                    <a:pt x="6138" y="0"/>
                  </a:lnTo>
                  <a:cubicBezTo>
                    <a:pt x="6138" y="1905"/>
                    <a:pt x="3281" y="1905"/>
                    <a:pt x="2328" y="953"/>
                  </a:cubicBezTo>
                  <a:cubicBezTo>
                    <a:pt x="2328" y="1905"/>
                    <a:pt x="2328" y="3810"/>
                    <a:pt x="1376" y="2858"/>
                  </a:cubicBezTo>
                  <a:cubicBezTo>
                    <a:pt x="423" y="2858"/>
                    <a:pt x="2328" y="3810"/>
                    <a:pt x="3281" y="3810"/>
                  </a:cubicBezTo>
                  <a:cubicBezTo>
                    <a:pt x="1376" y="6668"/>
                    <a:pt x="3281" y="3810"/>
                    <a:pt x="2328" y="7620"/>
                  </a:cubicBezTo>
                  <a:cubicBezTo>
                    <a:pt x="2328" y="7620"/>
                    <a:pt x="1376" y="7620"/>
                    <a:pt x="1376" y="6668"/>
                  </a:cubicBezTo>
                  <a:lnTo>
                    <a:pt x="2328" y="9525"/>
                  </a:lnTo>
                  <a:cubicBezTo>
                    <a:pt x="1376" y="8572"/>
                    <a:pt x="423" y="9525"/>
                    <a:pt x="423" y="9525"/>
                  </a:cubicBezTo>
                  <a:cubicBezTo>
                    <a:pt x="423" y="10478"/>
                    <a:pt x="-529" y="10478"/>
                    <a:pt x="423" y="11430"/>
                  </a:cubicBezTo>
                  <a:cubicBezTo>
                    <a:pt x="2328" y="13335"/>
                    <a:pt x="3281" y="11430"/>
                    <a:pt x="4233" y="9525"/>
                  </a:cubicBezTo>
                  <a:lnTo>
                    <a:pt x="5186" y="11430"/>
                  </a:lnTo>
                  <a:cubicBezTo>
                    <a:pt x="6138" y="10478"/>
                    <a:pt x="4233" y="9525"/>
                    <a:pt x="4233" y="8572"/>
                  </a:cubicBezTo>
                  <a:lnTo>
                    <a:pt x="4233" y="8572"/>
                  </a:lnTo>
                  <a:cubicBezTo>
                    <a:pt x="4233" y="8572"/>
                    <a:pt x="3281" y="8572"/>
                    <a:pt x="3281" y="7620"/>
                  </a:cubicBezTo>
                  <a:cubicBezTo>
                    <a:pt x="3281" y="5715"/>
                    <a:pt x="4233" y="5715"/>
                    <a:pt x="5186" y="5715"/>
                  </a:cubicBezTo>
                  <a:cubicBezTo>
                    <a:pt x="6138" y="11430"/>
                    <a:pt x="9948" y="10478"/>
                    <a:pt x="9948" y="16193"/>
                  </a:cubicBezTo>
                  <a:cubicBezTo>
                    <a:pt x="9948" y="13335"/>
                    <a:pt x="12806" y="18097"/>
                    <a:pt x="11853" y="14288"/>
                  </a:cubicBezTo>
                  <a:cubicBezTo>
                    <a:pt x="15663" y="18097"/>
                    <a:pt x="9948" y="20003"/>
                    <a:pt x="13758" y="21908"/>
                  </a:cubicBezTo>
                  <a:cubicBezTo>
                    <a:pt x="16616" y="20955"/>
                    <a:pt x="19473" y="21908"/>
                    <a:pt x="21378" y="23813"/>
                  </a:cubicBezTo>
                  <a:cubicBezTo>
                    <a:pt x="21378" y="24765"/>
                    <a:pt x="22331" y="26670"/>
                    <a:pt x="20426" y="25718"/>
                  </a:cubicBezTo>
                  <a:lnTo>
                    <a:pt x="22331" y="26670"/>
                  </a:lnTo>
                  <a:lnTo>
                    <a:pt x="22331" y="23813"/>
                  </a:lnTo>
                  <a:lnTo>
                    <a:pt x="26141" y="23813"/>
                  </a:lnTo>
                  <a:lnTo>
                    <a:pt x="26141" y="23813"/>
                  </a:lnTo>
                  <a:cubicBezTo>
                    <a:pt x="28046" y="22860"/>
                    <a:pt x="28046" y="23813"/>
                    <a:pt x="30903" y="24765"/>
                  </a:cubicBezTo>
                  <a:cubicBezTo>
                    <a:pt x="31856" y="18097"/>
                    <a:pt x="32808" y="22860"/>
                    <a:pt x="36618" y="21908"/>
                  </a:cubicBezTo>
                  <a:cubicBezTo>
                    <a:pt x="36618" y="18097"/>
                    <a:pt x="41381" y="21908"/>
                    <a:pt x="42333" y="20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3" name="Freeform: Shape 2602">
              <a:extLst>
                <a:ext uri="{FF2B5EF4-FFF2-40B4-BE49-F238E27FC236}">
                  <a16:creationId xmlns:a16="http://schemas.microsoft.com/office/drawing/2014/main" id="{E876935B-9219-4E8C-9CDD-44BDD1B28770}"/>
                </a:ext>
              </a:extLst>
            </p:cNvPr>
            <p:cNvSpPr/>
            <p:nvPr/>
          </p:nvSpPr>
          <p:spPr>
            <a:xfrm>
              <a:off x="5788969" y="4820315"/>
              <a:ext cx="21149" cy="16192"/>
            </a:xfrm>
            <a:custGeom>
              <a:avLst/>
              <a:gdLst>
                <a:gd name="connsiteX0" fmla="*/ 11430 w 21149"/>
                <a:gd name="connsiteY0" fmla="*/ 13335 h 16192"/>
                <a:gd name="connsiteX1" fmla="*/ 11430 w 21149"/>
                <a:gd name="connsiteY1" fmla="*/ 13335 h 16192"/>
                <a:gd name="connsiteX2" fmla="*/ 11430 w 21149"/>
                <a:gd name="connsiteY2" fmla="*/ 11430 h 16192"/>
                <a:gd name="connsiteX3" fmla="*/ 11430 w 21149"/>
                <a:gd name="connsiteY3" fmla="*/ 11430 h 16192"/>
                <a:gd name="connsiteX4" fmla="*/ 16192 w 21149"/>
                <a:gd name="connsiteY4" fmla="*/ 11430 h 16192"/>
                <a:gd name="connsiteX5" fmla="*/ 15240 w 21149"/>
                <a:gd name="connsiteY5" fmla="*/ 11430 h 16192"/>
                <a:gd name="connsiteX6" fmla="*/ 16192 w 21149"/>
                <a:gd name="connsiteY6" fmla="*/ 10478 h 16192"/>
                <a:gd name="connsiteX7" fmla="*/ 13335 w 21149"/>
                <a:gd name="connsiteY7" fmla="*/ 9525 h 16192"/>
                <a:gd name="connsiteX8" fmla="*/ 14288 w 21149"/>
                <a:gd name="connsiteY8" fmla="*/ 7620 h 16192"/>
                <a:gd name="connsiteX9" fmla="*/ 20955 w 21149"/>
                <a:gd name="connsiteY9" fmla="*/ 5715 h 16192"/>
                <a:gd name="connsiteX10" fmla="*/ 19050 w 21149"/>
                <a:gd name="connsiteY10" fmla="*/ 0 h 16192"/>
                <a:gd name="connsiteX11" fmla="*/ 12382 w 21149"/>
                <a:gd name="connsiteY11" fmla="*/ 2857 h 16192"/>
                <a:gd name="connsiteX12" fmla="*/ 8572 w 21149"/>
                <a:gd name="connsiteY12" fmla="*/ 953 h 16192"/>
                <a:gd name="connsiteX13" fmla="*/ 4763 w 21149"/>
                <a:gd name="connsiteY13" fmla="*/ 3810 h 16192"/>
                <a:gd name="connsiteX14" fmla="*/ 3810 w 21149"/>
                <a:gd name="connsiteY14" fmla="*/ 1905 h 16192"/>
                <a:gd name="connsiteX15" fmla="*/ 3810 w 21149"/>
                <a:gd name="connsiteY15" fmla="*/ 3810 h 16192"/>
                <a:gd name="connsiteX16" fmla="*/ 1905 w 21149"/>
                <a:gd name="connsiteY16" fmla="*/ 2857 h 16192"/>
                <a:gd name="connsiteX17" fmla="*/ 0 w 21149"/>
                <a:gd name="connsiteY17" fmla="*/ 4763 h 16192"/>
                <a:gd name="connsiteX18" fmla="*/ 2857 w 21149"/>
                <a:gd name="connsiteY18" fmla="*/ 5715 h 16192"/>
                <a:gd name="connsiteX19" fmla="*/ 1905 w 21149"/>
                <a:gd name="connsiteY19" fmla="*/ 6667 h 16192"/>
                <a:gd name="connsiteX20" fmla="*/ 4763 w 21149"/>
                <a:gd name="connsiteY20" fmla="*/ 10478 h 16192"/>
                <a:gd name="connsiteX21" fmla="*/ 6667 w 21149"/>
                <a:gd name="connsiteY21" fmla="*/ 10478 h 16192"/>
                <a:gd name="connsiteX22" fmla="*/ 8572 w 21149"/>
                <a:gd name="connsiteY22" fmla="*/ 13335 h 16192"/>
                <a:gd name="connsiteX23" fmla="*/ 8572 w 21149"/>
                <a:gd name="connsiteY23" fmla="*/ 14288 h 16192"/>
                <a:gd name="connsiteX24" fmla="*/ 10477 w 21149"/>
                <a:gd name="connsiteY24" fmla="*/ 14288 h 16192"/>
                <a:gd name="connsiteX25" fmla="*/ 11430 w 21149"/>
                <a:gd name="connsiteY25" fmla="*/ 15240 h 16192"/>
                <a:gd name="connsiteX26" fmla="*/ 10477 w 21149"/>
                <a:gd name="connsiteY26" fmla="*/ 16192 h 16192"/>
                <a:gd name="connsiteX27" fmla="*/ 11430 w 21149"/>
                <a:gd name="connsiteY27" fmla="*/ 13335 h 16192"/>
                <a:gd name="connsiteX28" fmla="*/ 13335 w 21149"/>
                <a:gd name="connsiteY28" fmla="*/ 7620 h 16192"/>
                <a:gd name="connsiteX29" fmla="*/ 13335 w 21149"/>
                <a:gd name="connsiteY29" fmla="*/ 8572 h 16192"/>
                <a:gd name="connsiteX30" fmla="*/ 12382 w 21149"/>
                <a:gd name="connsiteY30" fmla="*/ 7620 h 16192"/>
                <a:gd name="connsiteX31" fmla="*/ 13335 w 21149"/>
                <a:gd name="connsiteY31" fmla="*/ 7620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149" h="16192">
                  <a:moveTo>
                    <a:pt x="11430" y="13335"/>
                  </a:moveTo>
                  <a:lnTo>
                    <a:pt x="11430" y="13335"/>
                  </a:lnTo>
                  <a:cubicBezTo>
                    <a:pt x="10477" y="11430"/>
                    <a:pt x="10477" y="11430"/>
                    <a:pt x="11430" y="11430"/>
                  </a:cubicBezTo>
                  <a:cubicBezTo>
                    <a:pt x="11430" y="11430"/>
                    <a:pt x="11430" y="11430"/>
                    <a:pt x="11430" y="11430"/>
                  </a:cubicBezTo>
                  <a:cubicBezTo>
                    <a:pt x="12382" y="10478"/>
                    <a:pt x="14288" y="15240"/>
                    <a:pt x="16192" y="11430"/>
                  </a:cubicBezTo>
                  <a:cubicBezTo>
                    <a:pt x="16192" y="11430"/>
                    <a:pt x="15240" y="11430"/>
                    <a:pt x="15240" y="11430"/>
                  </a:cubicBezTo>
                  <a:lnTo>
                    <a:pt x="16192" y="10478"/>
                  </a:lnTo>
                  <a:cubicBezTo>
                    <a:pt x="15240" y="10478"/>
                    <a:pt x="14288" y="9525"/>
                    <a:pt x="13335" y="9525"/>
                  </a:cubicBezTo>
                  <a:cubicBezTo>
                    <a:pt x="13335" y="9525"/>
                    <a:pt x="14288" y="8572"/>
                    <a:pt x="14288" y="7620"/>
                  </a:cubicBezTo>
                  <a:cubicBezTo>
                    <a:pt x="16192" y="6667"/>
                    <a:pt x="18097" y="5715"/>
                    <a:pt x="20955" y="5715"/>
                  </a:cubicBezTo>
                  <a:cubicBezTo>
                    <a:pt x="21907" y="2857"/>
                    <a:pt x="19050" y="3810"/>
                    <a:pt x="19050" y="0"/>
                  </a:cubicBezTo>
                  <a:cubicBezTo>
                    <a:pt x="17145" y="0"/>
                    <a:pt x="13335" y="0"/>
                    <a:pt x="12382" y="2857"/>
                  </a:cubicBezTo>
                  <a:cubicBezTo>
                    <a:pt x="11430" y="953"/>
                    <a:pt x="8572" y="3810"/>
                    <a:pt x="8572" y="953"/>
                  </a:cubicBezTo>
                  <a:cubicBezTo>
                    <a:pt x="7620" y="6667"/>
                    <a:pt x="5715" y="-1905"/>
                    <a:pt x="4763" y="3810"/>
                  </a:cubicBezTo>
                  <a:lnTo>
                    <a:pt x="3810" y="1905"/>
                  </a:lnTo>
                  <a:cubicBezTo>
                    <a:pt x="3810" y="2857"/>
                    <a:pt x="3810" y="2857"/>
                    <a:pt x="3810" y="3810"/>
                  </a:cubicBezTo>
                  <a:cubicBezTo>
                    <a:pt x="2857" y="3810"/>
                    <a:pt x="2857" y="2857"/>
                    <a:pt x="1905" y="2857"/>
                  </a:cubicBezTo>
                  <a:cubicBezTo>
                    <a:pt x="1905" y="4763"/>
                    <a:pt x="0" y="1905"/>
                    <a:pt x="0" y="4763"/>
                  </a:cubicBezTo>
                  <a:cubicBezTo>
                    <a:pt x="952" y="1905"/>
                    <a:pt x="1905" y="5715"/>
                    <a:pt x="2857" y="5715"/>
                  </a:cubicBezTo>
                  <a:cubicBezTo>
                    <a:pt x="2857" y="5715"/>
                    <a:pt x="2857" y="6667"/>
                    <a:pt x="1905" y="6667"/>
                  </a:cubicBezTo>
                  <a:cubicBezTo>
                    <a:pt x="2857" y="8572"/>
                    <a:pt x="5715" y="7620"/>
                    <a:pt x="4763" y="10478"/>
                  </a:cubicBezTo>
                  <a:lnTo>
                    <a:pt x="6667" y="10478"/>
                  </a:lnTo>
                  <a:cubicBezTo>
                    <a:pt x="6667" y="12382"/>
                    <a:pt x="7620" y="12382"/>
                    <a:pt x="8572" y="13335"/>
                  </a:cubicBezTo>
                  <a:cubicBezTo>
                    <a:pt x="8572" y="13335"/>
                    <a:pt x="8572" y="14288"/>
                    <a:pt x="8572" y="14288"/>
                  </a:cubicBezTo>
                  <a:cubicBezTo>
                    <a:pt x="8572" y="14288"/>
                    <a:pt x="9525" y="14288"/>
                    <a:pt x="10477" y="14288"/>
                  </a:cubicBezTo>
                  <a:cubicBezTo>
                    <a:pt x="10477" y="14288"/>
                    <a:pt x="10477" y="14288"/>
                    <a:pt x="11430" y="15240"/>
                  </a:cubicBezTo>
                  <a:lnTo>
                    <a:pt x="10477" y="16192"/>
                  </a:lnTo>
                  <a:cubicBezTo>
                    <a:pt x="11430" y="16192"/>
                    <a:pt x="10477" y="13335"/>
                    <a:pt x="11430" y="13335"/>
                  </a:cubicBezTo>
                  <a:close/>
                  <a:moveTo>
                    <a:pt x="13335" y="7620"/>
                  </a:moveTo>
                  <a:cubicBezTo>
                    <a:pt x="14288" y="8572"/>
                    <a:pt x="13335" y="8572"/>
                    <a:pt x="13335" y="8572"/>
                  </a:cubicBezTo>
                  <a:cubicBezTo>
                    <a:pt x="13335" y="8572"/>
                    <a:pt x="12382" y="7620"/>
                    <a:pt x="12382" y="7620"/>
                  </a:cubicBezTo>
                  <a:cubicBezTo>
                    <a:pt x="12382" y="7620"/>
                    <a:pt x="12382" y="7620"/>
                    <a:pt x="13335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4" name="Freeform: Shape 2603">
              <a:extLst>
                <a:ext uri="{FF2B5EF4-FFF2-40B4-BE49-F238E27FC236}">
                  <a16:creationId xmlns:a16="http://schemas.microsoft.com/office/drawing/2014/main" id="{44372C9A-F1ED-45A3-B597-8574FC168656}"/>
                </a:ext>
              </a:extLst>
            </p:cNvPr>
            <p:cNvSpPr/>
            <p:nvPr/>
          </p:nvSpPr>
          <p:spPr>
            <a:xfrm>
              <a:off x="5675621" y="5031770"/>
              <a:ext cx="1905" cy="1905"/>
            </a:xfrm>
            <a:custGeom>
              <a:avLst/>
              <a:gdLst>
                <a:gd name="connsiteX0" fmla="*/ 952 w 1905"/>
                <a:gd name="connsiteY0" fmla="*/ 1905 h 1905"/>
                <a:gd name="connsiteX1" fmla="*/ 1905 w 1905"/>
                <a:gd name="connsiteY1" fmla="*/ 0 h 1905"/>
                <a:gd name="connsiteX2" fmla="*/ 0 w 1905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952" y="1905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5" name="Freeform: Shape 2604">
              <a:extLst>
                <a:ext uri="{FF2B5EF4-FFF2-40B4-BE49-F238E27FC236}">
                  <a16:creationId xmlns:a16="http://schemas.microsoft.com/office/drawing/2014/main" id="{AC990FE2-FE7F-4966-9931-F384A3B4F0D9}"/>
                </a:ext>
              </a:extLst>
            </p:cNvPr>
            <p:cNvSpPr/>
            <p:nvPr/>
          </p:nvSpPr>
          <p:spPr>
            <a:xfrm>
              <a:off x="5745153" y="4903182"/>
              <a:ext cx="3810" cy="3058"/>
            </a:xfrm>
            <a:custGeom>
              <a:avLst/>
              <a:gdLst>
                <a:gd name="connsiteX0" fmla="*/ 0 w 3810"/>
                <a:gd name="connsiteY0" fmla="*/ 0 h 3058"/>
                <a:gd name="connsiteX1" fmla="*/ 953 w 3810"/>
                <a:gd name="connsiteY1" fmla="*/ 2858 h 3058"/>
                <a:gd name="connsiteX2" fmla="*/ 3810 w 3810"/>
                <a:gd name="connsiteY2" fmla="*/ 2858 h 3058"/>
                <a:gd name="connsiteX3" fmla="*/ 1905 w 3810"/>
                <a:gd name="connsiteY3" fmla="*/ 0 h 3058"/>
                <a:gd name="connsiteX4" fmla="*/ 0 w 3810"/>
                <a:gd name="connsiteY4" fmla="*/ 0 h 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3058">
                  <a:moveTo>
                    <a:pt x="0" y="0"/>
                  </a:moveTo>
                  <a:lnTo>
                    <a:pt x="953" y="2858"/>
                  </a:lnTo>
                  <a:cubicBezTo>
                    <a:pt x="1905" y="953"/>
                    <a:pt x="1905" y="3810"/>
                    <a:pt x="3810" y="2858"/>
                  </a:cubicBezTo>
                  <a:lnTo>
                    <a:pt x="1905" y="0"/>
                  </a:lnTo>
                  <a:cubicBezTo>
                    <a:pt x="953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6" name="Freeform: Shape 2605">
              <a:extLst>
                <a:ext uri="{FF2B5EF4-FFF2-40B4-BE49-F238E27FC236}">
                  <a16:creationId xmlns:a16="http://schemas.microsoft.com/office/drawing/2014/main" id="{3CE7F891-2749-48A6-90CE-3DB4780F4863}"/>
                </a:ext>
              </a:extLst>
            </p:cNvPr>
            <p:cNvSpPr/>
            <p:nvPr/>
          </p:nvSpPr>
          <p:spPr>
            <a:xfrm>
              <a:off x="5664044" y="5024951"/>
              <a:ext cx="7705" cy="6785"/>
            </a:xfrm>
            <a:custGeom>
              <a:avLst/>
              <a:gdLst>
                <a:gd name="connsiteX0" fmla="*/ 6815 w 7705"/>
                <a:gd name="connsiteY0" fmla="*/ 2056 h 6785"/>
                <a:gd name="connsiteX1" fmla="*/ 3005 w 7705"/>
                <a:gd name="connsiteY1" fmla="*/ 1104 h 6785"/>
                <a:gd name="connsiteX2" fmla="*/ 2052 w 7705"/>
                <a:gd name="connsiteY2" fmla="*/ 3009 h 6785"/>
                <a:gd name="connsiteX3" fmla="*/ 1100 w 7705"/>
                <a:gd name="connsiteY3" fmla="*/ 152 h 6785"/>
                <a:gd name="connsiteX4" fmla="*/ 1100 w 7705"/>
                <a:gd name="connsiteY4" fmla="*/ 3962 h 6785"/>
                <a:gd name="connsiteX5" fmla="*/ 3005 w 7705"/>
                <a:gd name="connsiteY5" fmla="*/ 5867 h 6785"/>
                <a:gd name="connsiteX6" fmla="*/ 6815 w 7705"/>
                <a:gd name="connsiteY6" fmla="*/ 3962 h 6785"/>
                <a:gd name="connsiteX7" fmla="*/ 6815 w 7705"/>
                <a:gd name="connsiteY7" fmla="*/ 2056 h 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05" h="6785">
                  <a:moveTo>
                    <a:pt x="6815" y="2056"/>
                  </a:moveTo>
                  <a:cubicBezTo>
                    <a:pt x="6815" y="-801"/>
                    <a:pt x="3005" y="2056"/>
                    <a:pt x="3005" y="1104"/>
                  </a:cubicBezTo>
                  <a:cubicBezTo>
                    <a:pt x="3005" y="2056"/>
                    <a:pt x="2052" y="3009"/>
                    <a:pt x="2052" y="3009"/>
                  </a:cubicBezTo>
                  <a:cubicBezTo>
                    <a:pt x="1100" y="2056"/>
                    <a:pt x="147" y="1104"/>
                    <a:pt x="1100" y="152"/>
                  </a:cubicBezTo>
                  <a:cubicBezTo>
                    <a:pt x="-805" y="-801"/>
                    <a:pt x="147" y="3009"/>
                    <a:pt x="1100" y="3962"/>
                  </a:cubicBezTo>
                  <a:cubicBezTo>
                    <a:pt x="1100" y="3009"/>
                    <a:pt x="3005" y="3962"/>
                    <a:pt x="3005" y="5867"/>
                  </a:cubicBezTo>
                  <a:cubicBezTo>
                    <a:pt x="4910" y="3009"/>
                    <a:pt x="9672" y="10629"/>
                    <a:pt x="6815" y="3962"/>
                  </a:cubicBezTo>
                  <a:lnTo>
                    <a:pt x="6815" y="20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7" name="Freeform: Shape 2606">
              <a:extLst>
                <a:ext uri="{FF2B5EF4-FFF2-40B4-BE49-F238E27FC236}">
                  <a16:creationId xmlns:a16="http://schemas.microsoft.com/office/drawing/2014/main" id="{781788DA-4AE7-4B66-81A2-17FC443DFDB4}"/>
                </a:ext>
              </a:extLst>
            </p:cNvPr>
            <p:cNvSpPr/>
            <p:nvPr/>
          </p:nvSpPr>
          <p:spPr>
            <a:xfrm>
              <a:off x="5699434" y="4977478"/>
              <a:ext cx="1578" cy="2857"/>
            </a:xfrm>
            <a:custGeom>
              <a:avLst/>
              <a:gdLst>
                <a:gd name="connsiteX0" fmla="*/ 0 w 1578"/>
                <a:gd name="connsiteY0" fmla="*/ 0 h 2857"/>
                <a:gd name="connsiteX1" fmla="*/ 952 w 1578"/>
                <a:gd name="connsiteY1" fmla="*/ 2857 h 2857"/>
                <a:gd name="connsiteX2" fmla="*/ 0 w 1578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2857">
                  <a:moveTo>
                    <a:pt x="0" y="0"/>
                  </a:moveTo>
                  <a:lnTo>
                    <a:pt x="952" y="2857"/>
                  </a:lnTo>
                  <a:cubicBezTo>
                    <a:pt x="1905" y="2857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8" name="Freeform: Shape 2607">
              <a:extLst>
                <a:ext uri="{FF2B5EF4-FFF2-40B4-BE49-F238E27FC236}">
                  <a16:creationId xmlns:a16="http://schemas.microsoft.com/office/drawing/2014/main" id="{65D393B9-8B7F-4F0A-84EA-5BE7E7F28424}"/>
                </a:ext>
              </a:extLst>
            </p:cNvPr>
            <p:cNvSpPr/>
            <p:nvPr/>
          </p:nvSpPr>
          <p:spPr>
            <a:xfrm>
              <a:off x="5713721" y="4904713"/>
              <a:ext cx="21907" cy="12945"/>
            </a:xfrm>
            <a:custGeom>
              <a:avLst/>
              <a:gdLst>
                <a:gd name="connsiteX0" fmla="*/ 6668 w 21907"/>
                <a:gd name="connsiteY0" fmla="*/ 8947 h 12945"/>
                <a:gd name="connsiteX1" fmla="*/ 6668 w 21907"/>
                <a:gd name="connsiteY1" fmla="*/ 7994 h 12945"/>
                <a:gd name="connsiteX2" fmla="*/ 9525 w 21907"/>
                <a:gd name="connsiteY2" fmla="*/ 11804 h 12945"/>
                <a:gd name="connsiteX3" fmla="*/ 10477 w 21907"/>
                <a:gd name="connsiteY3" fmla="*/ 7994 h 12945"/>
                <a:gd name="connsiteX4" fmla="*/ 10477 w 21907"/>
                <a:gd name="connsiteY4" fmla="*/ 12757 h 12945"/>
                <a:gd name="connsiteX5" fmla="*/ 12382 w 21907"/>
                <a:gd name="connsiteY5" fmla="*/ 8947 h 12945"/>
                <a:gd name="connsiteX6" fmla="*/ 20955 w 21907"/>
                <a:gd name="connsiteY6" fmla="*/ 9899 h 12945"/>
                <a:gd name="connsiteX7" fmla="*/ 20955 w 21907"/>
                <a:gd name="connsiteY7" fmla="*/ 11804 h 12945"/>
                <a:gd name="connsiteX8" fmla="*/ 21907 w 21907"/>
                <a:gd name="connsiteY8" fmla="*/ 9899 h 12945"/>
                <a:gd name="connsiteX9" fmla="*/ 18098 w 21907"/>
                <a:gd name="connsiteY9" fmla="*/ 7042 h 12945"/>
                <a:gd name="connsiteX10" fmla="*/ 14288 w 21907"/>
                <a:gd name="connsiteY10" fmla="*/ 8947 h 12945"/>
                <a:gd name="connsiteX11" fmla="*/ 15240 w 21907"/>
                <a:gd name="connsiteY11" fmla="*/ 7042 h 12945"/>
                <a:gd name="connsiteX12" fmla="*/ 13335 w 21907"/>
                <a:gd name="connsiteY12" fmla="*/ 7994 h 12945"/>
                <a:gd name="connsiteX13" fmla="*/ 11430 w 21907"/>
                <a:gd name="connsiteY13" fmla="*/ 5137 h 12945"/>
                <a:gd name="connsiteX14" fmla="*/ 15240 w 21907"/>
                <a:gd name="connsiteY14" fmla="*/ 5137 h 12945"/>
                <a:gd name="connsiteX15" fmla="*/ 17145 w 21907"/>
                <a:gd name="connsiteY15" fmla="*/ 2279 h 12945"/>
                <a:gd name="connsiteX16" fmla="*/ 13335 w 21907"/>
                <a:gd name="connsiteY16" fmla="*/ 1327 h 12945"/>
                <a:gd name="connsiteX17" fmla="*/ 14288 w 21907"/>
                <a:gd name="connsiteY17" fmla="*/ 3232 h 12945"/>
                <a:gd name="connsiteX18" fmla="*/ 8573 w 21907"/>
                <a:gd name="connsiteY18" fmla="*/ 374 h 12945"/>
                <a:gd name="connsiteX19" fmla="*/ 10477 w 21907"/>
                <a:gd name="connsiteY19" fmla="*/ 5137 h 12945"/>
                <a:gd name="connsiteX20" fmla="*/ 1905 w 21907"/>
                <a:gd name="connsiteY20" fmla="*/ 4184 h 12945"/>
                <a:gd name="connsiteX21" fmla="*/ 1905 w 21907"/>
                <a:gd name="connsiteY21" fmla="*/ 5137 h 12945"/>
                <a:gd name="connsiteX22" fmla="*/ 0 w 21907"/>
                <a:gd name="connsiteY22" fmla="*/ 5137 h 12945"/>
                <a:gd name="connsiteX23" fmla="*/ 6668 w 21907"/>
                <a:gd name="connsiteY23" fmla="*/ 8947 h 12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907" h="12945">
                  <a:moveTo>
                    <a:pt x="6668" y="8947"/>
                  </a:moveTo>
                  <a:cubicBezTo>
                    <a:pt x="5715" y="8947"/>
                    <a:pt x="6668" y="7994"/>
                    <a:pt x="6668" y="7994"/>
                  </a:cubicBezTo>
                  <a:cubicBezTo>
                    <a:pt x="7620" y="9899"/>
                    <a:pt x="8573" y="9899"/>
                    <a:pt x="9525" y="11804"/>
                  </a:cubicBezTo>
                  <a:cubicBezTo>
                    <a:pt x="9525" y="9899"/>
                    <a:pt x="8573" y="7994"/>
                    <a:pt x="10477" y="7994"/>
                  </a:cubicBezTo>
                  <a:cubicBezTo>
                    <a:pt x="11430" y="9899"/>
                    <a:pt x="11430" y="11804"/>
                    <a:pt x="10477" y="12757"/>
                  </a:cubicBezTo>
                  <a:cubicBezTo>
                    <a:pt x="12382" y="13709"/>
                    <a:pt x="12382" y="10852"/>
                    <a:pt x="12382" y="8947"/>
                  </a:cubicBezTo>
                  <a:cubicBezTo>
                    <a:pt x="15240" y="10852"/>
                    <a:pt x="19050" y="8947"/>
                    <a:pt x="20955" y="9899"/>
                  </a:cubicBezTo>
                  <a:lnTo>
                    <a:pt x="20955" y="11804"/>
                  </a:lnTo>
                  <a:lnTo>
                    <a:pt x="21907" y="9899"/>
                  </a:lnTo>
                  <a:cubicBezTo>
                    <a:pt x="20955" y="7042"/>
                    <a:pt x="19050" y="9899"/>
                    <a:pt x="18098" y="7042"/>
                  </a:cubicBezTo>
                  <a:cubicBezTo>
                    <a:pt x="17145" y="7994"/>
                    <a:pt x="16193" y="7042"/>
                    <a:pt x="14288" y="8947"/>
                  </a:cubicBezTo>
                  <a:cubicBezTo>
                    <a:pt x="14288" y="7994"/>
                    <a:pt x="14288" y="7042"/>
                    <a:pt x="15240" y="7042"/>
                  </a:cubicBezTo>
                  <a:cubicBezTo>
                    <a:pt x="15240" y="6089"/>
                    <a:pt x="14288" y="7042"/>
                    <a:pt x="13335" y="7994"/>
                  </a:cubicBezTo>
                  <a:cubicBezTo>
                    <a:pt x="12382" y="7994"/>
                    <a:pt x="12382" y="6089"/>
                    <a:pt x="11430" y="5137"/>
                  </a:cubicBezTo>
                  <a:cubicBezTo>
                    <a:pt x="12382" y="4184"/>
                    <a:pt x="13335" y="5137"/>
                    <a:pt x="15240" y="5137"/>
                  </a:cubicBezTo>
                  <a:cubicBezTo>
                    <a:pt x="13335" y="2279"/>
                    <a:pt x="17145" y="3232"/>
                    <a:pt x="17145" y="2279"/>
                  </a:cubicBezTo>
                  <a:cubicBezTo>
                    <a:pt x="17145" y="-1531"/>
                    <a:pt x="13335" y="374"/>
                    <a:pt x="13335" y="1327"/>
                  </a:cubicBezTo>
                  <a:cubicBezTo>
                    <a:pt x="14288" y="1327"/>
                    <a:pt x="14288" y="2279"/>
                    <a:pt x="14288" y="3232"/>
                  </a:cubicBezTo>
                  <a:cubicBezTo>
                    <a:pt x="12382" y="4184"/>
                    <a:pt x="10477" y="-578"/>
                    <a:pt x="8573" y="374"/>
                  </a:cubicBezTo>
                  <a:cubicBezTo>
                    <a:pt x="8573" y="3232"/>
                    <a:pt x="9525" y="3232"/>
                    <a:pt x="10477" y="5137"/>
                  </a:cubicBezTo>
                  <a:cubicBezTo>
                    <a:pt x="6668" y="5137"/>
                    <a:pt x="4763" y="5137"/>
                    <a:pt x="1905" y="4184"/>
                  </a:cubicBezTo>
                  <a:cubicBezTo>
                    <a:pt x="1905" y="4184"/>
                    <a:pt x="1905" y="5137"/>
                    <a:pt x="1905" y="5137"/>
                  </a:cubicBezTo>
                  <a:lnTo>
                    <a:pt x="0" y="5137"/>
                  </a:lnTo>
                  <a:cubicBezTo>
                    <a:pt x="0" y="7994"/>
                    <a:pt x="3810" y="8947"/>
                    <a:pt x="6668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9" name="Freeform: Shape 2608">
              <a:extLst>
                <a:ext uri="{FF2B5EF4-FFF2-40B4-BE49-F238E27FC236}">
                  <a16:creationId xmlns:a16="http://schemas.microsoft.com/office/drawing/2014/main" id="{F972E963-6D10-4318-AE26-F4DEF0FEE111}"/>
                </a:ext>
              </a:extLst>
            </p:cNvPr>
            <p:cNvSpPr/>
            <p:nvPr/>
          </p:nvSpPr>
          <p:spPr>
            <a:xfrm>
              <a:off x="5754678" y="4871750"/>
              <a:ext cx="2857" cy="2857"/>
            </a:xfrm>
            <a:custGeom>
              <a:avLst/>
              <a:gdLst>
                <a:gd name="connsiteX0" fmla="*/ 0 w 2857"/>
                <a:gd name="connsiteY0" fmla="*/ 2857 h 2857"/>
                <a:gd name="connsiteX1" fmla="*/ 2857 w 2857"/>
                <a:gd name="connsiteY1" fmla="*/ 2857 h 2857"/>
                <a:gd name="connsiteX2" fmla="*/ 1905 w 2857"/>
                <a:gd name="connsiteY2" fmla="*/ 0 h 2857"/>
                <a:gd name="connsiteX3" fmla="*/ 0 w 2857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857">
                  <a:moveTo>
                    <a:pt x="0" y="2857"/>
                  </a:moveTo>
                  <a:lnTo>
                    <a:pt x="2857" y="2857"/>
                  </a:lnTo>
                  <a:cubicBezTo>
                    <a:pt x="2857" y="1905"/>
                    <a:pt x="1905" y="953"/>
                    <a:pt x="1905" y="0"/>
                  </a:cubicBezTo>
                  <a:cubicBezTo>
                    <a:pt x="2857" y="3810"/>
                    <a:pt x="0" y="1905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0" name="Freeform: Shape 2609">
              <a:extLst>
                <a:ext uri="{FF2B5EF4-FFF2-40B4-BE49-F238E27FC236}">
                  <a16:creationId xmlns:a16="http://schemas.microsoft.com/office/drawing/2014/main" id="{E48C52F4-8C3B-487C-BF5B-20496EC524F3}"/>
                </a:ext>
              </a:extLst>
            </p:cNvPr>
            <p:cNvSpPr/>
            <p:nvPr/>
          </p:nvSpPr>
          <p:spPr>
            <a:xfrm>
              <a:off x="5688003" y="4988907"/>
              <a:ext cx="2328" cy="1905"/>
            </a:xfrm>
            <a:custGeom>
              <a:avLst/>
              <a:gdLst>
                <a:gd name="connsiteX0" fmla="*/ 0 w 2328"/>
                <a:gd name="connsiteY0" fmla="*/ 1905 h 1905"/>
                <a:gd name="connsiteX1" fmla="*/ 1905 w 2328"/>
                <a:gd name="connsiteY1" fmla="*/ 1905 h 1905"/>
                <a:gd name="connsiteX2" fmla="*/ 1905 w 2328"/>
                <a:gd name="connsiteY2" fmla="*/ 0 h 1905"/>
                <a:gd name="connsiteX3" fmla="*/ 0 w 2328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1905">
                  <a:moveTo>
                    <a:pt x="0" y="1905"/>
                  </a:moveTo>
                  <a:lnTo>
                    <a:pt x="1905" y="1905"/>
                  </a:lnTo>
                  <a:cubicBezTo>
                    <a:pt x="1905" y="953"/>
                    <a:pt x="2857" y="0"/>
                    <a:pt x="1905" y="0"/>
                  </a:cubicBezTo>
                  <a:cubicBezTo>
                    <a:pt x="1905" y="2858"/>
                    <a:pt x="0" y="0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1" name="Freeform: Shape 2610">
              <a:extLst>
                <a:ext uri="{FF2B5EF4-FFF2-40B4-BE49-F238E27FC236}">
                  <a16:creationId xmlns:a16="http://schemas.microsoft.com/office/drawing/2014/main" id="{022EC3E0-F287-40C8-AABB-250A594B8DC3}"/>
                </a:ext>
              </a:extLst>
            </p:cNvPr>
            <p:cNvSpPr/>
            <p:nvPr/>
          </p:nvSpPr>
          <p:spPr>
            <a:xfrm>
              <a:off x="5674669" y="4993670"/>
              <a:ext cx="4762" cy="8572"/>
            </a:xfrm>
            <a:custGeom>
              <a:avLst/>
              <a:gdLst>
                <a:gd name="connsiteX0" fmla="*/ 4763 w 4762"/>
                <a:gd name="connsiteY0" fmla="*/ 8573 h 8572"/>
                <a:gd name="connsiteX1" fmla="*/ 0 w 4762"/>
                <a:gd name="connsiteY1" fmla="*/ 0 h 8572"/>
                <a:gd name="connsiteX2" fmla="*/ 4763 w 4762"/>
                <a:gd name="connsiteY2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8572">
                  <a:moveTo>
                    <a:pt x="4763" y="8573"/>
                  </a:moveTo>
                  <a:cubicBezTo>
                    <a:pt x="-953" y="8573"/>
                    <a:pt x="5715" y="1905"/>
                    <a:pt x="0" y="0"/>
                  </a:cubicBezTo>
                  <a:cubicBezTo>
                    <a:pt x="3810" y="1905"/>
                    <a:pt x="0" y="8573"/>
                    <a:pt x="4763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2" name="Freeform: Shape 2611">
              <a:extLst>
                <a:ext uri="{FF2B5EF4-FFF2-40B4-BE49-F238E27FC236}">
                  <a16:creationId xmlns:a16="http://schemas.microsoft.com/office/drawing/2014/main" id="{8AEDF5F4-C80A-4A15-9A59-DB389734AEA5}"/>
                </a:ext>
              </a:extLst>
            </p:cNvPr>
            <p:cNvSpPr/>
            <p:nvPr/>
          </p:nvSpPr>
          <p:spPr>
            <a:xfrm>
              <a:off x="5675621" y="49936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3" name="Freeform: Shape 2612">
              <a:extLst>
                <a:ext uri="{FF2B5EF4-FFF2-40B4-BE49-F238E27FC236}">
                  <a16:creationId xmlns:a16="http://schemas.microsoft.com/office/drawing/2014/main" id="{6E13E541-276C-4A6D-A936-B95D5CFB2E7F}"/>
                </a:ext>
              </a:extLst>
            </p:cNvPr>
            <p:cNvSpPr/>
            <p:nvPr/>
          </p:nvSpPr>
          <p:spPr>
            <a:xfrm>
              <a:off x="5674669" y="4988907"/>
              <a:ext cx="10477" cy="8572"/>
            </a:xfrm>
            <a:custGeom>
              <a:avLst/>
              <a:gdLst>
                <a:gd name="connsiteX0" fmla="*/ 1905 w 10477"/>
                <a:gd name="connsiteY0" fmla="*/ 2858 h 8572"/>
                <a:gd name="connsiteX1" fmla="*/ 7620 w 10477"/>
                <a:gd name="connsiteY1" fmla="*/ 8573 h 8572"/>
                <a:gd name="connsiteX2" fmla="*/ 7620 w 10477"/>
                <a:gd name="connsiteY2" fmla="*/ 4763 h 8572"/>
                <a:gd name="connsiteX3" fmla="*/ 10477 w 10477"/>
                <a:gd name="connsiteY3" fmla="*/ 6668 h 8572"/>
                <a:gd name="connsiteX4" fmla="*/ 10477 w 10477"/>
                <a:gd name="connsiteY4" fmla="*/ 2858 h 8572"/>
                <a:gd name="connsiteX5" fmla="*/ 8572 w 10477"/>
                <a:gd name="connsiteY5" fmla="*/ 953 h 8572"/>
                <a:gd name="connsiteX6" fmla="*/ 9525 w 10477"/>
                <a:gd name="connsiteY6" fmla="*/ 2858 h 8572"/>
                <a:gd name="connsiteX7" fmla="*/ 7620 w 10477"/>
                <a:gd name="connsiteY7" fmla="*/ 0 h 8572"/>
                <a:gd name="connsiteX8" fmla="*/ 5715 w 10477"/>
                <a:gd name="connsiteY8" fmla="*/ 0 h 8572"/>
                <a:gd name="connsiteX9" fmla="*/ 5715 w 10477"/>
                <a:gd name="connsiteY9" fmla="*/ 1905 h 8572"/>
                <a:gd name="connsiteX10" fmla="*/ 0 w 10477"/>
                <a:gd name="connsiteY10" fmla="*/ 2858 h 8572"/>
                <a:gd name="connsiteX11" fmla="*/ 1905 w 10477"/>
                <a:gd name="connsiteY11" fmla="*/ 2858 h 8572"/>
                <a:gd name="connsiteX12" fmla="*/ 1905 w 10477"/>
                <a:gd name="connsiteY12" fmla="*/ 2858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77" h="8572">
                  <a:moveTo>
                    <a:pt x="1905" y="2858"/>
                  </a:moveTo>
                  <a:cubicBezTo>
                    <a:pt x="3810" y="5715"/>
                    <a:pt x="5715" y="8573"/>
                    <a:pt x="7620" y="8573"/>
                  </a:cubicBezTo>
                  <a:cubicBezTo>
                    <a:pt x="7620" y="6668"/>
                    <a:pt x="8572" y="7620"/>
                    <a:pt x="7620" y="4763"/>
                  </a:cubicBezTo>
                  <a:cubicBezTo>
                    <a:pt x="9525" y="4763"/>
                    <a:pt x="8572" y="6668"/>
                    <a:pt x="10477" y="6668"/>
                  </a:cubicBezTo>
                  <a:cubicBezTo>
                    <a:pt x="9525" y="5715"/>
                    <a:pt x="9525" y="1905"/>
                    <a:pt x="10477" y="2858"/>
                  </a:cubicBezTo>
                  <a:cubicBezTo>
                    <a:pt x="9525" y="3810"/>
                    <a:pt x="8572" y="1905"/>
                    <a:pt x="8572" y="953"/>
                  </a:cubicBezTo>
                  <a:lnTo>
                    <a:pt x="9525" y="2858"/>
                  </a:lnTo>
                  <a:cubicBezTo>
                    <a:pt x="8572" y="1905"/>
                    <a:pt x="5715" y="1905"/>
                    <a:pt x="7620" y="0"/>
                  </a:cubicBezTo>
                  <a:cubicBezTo>
                    <a:pt x="6667" y="953"/>
                    <a:pt x="5715" y="953"/>
                    <a:pt x="5715" y="0"/>
                  </a:cubicBezTo>
                  <a:cubicBezTo>
                    <a:pt x="5715" y="953"/>
                    <a:pt x="5715" y="953"/>
                    <a:pt x="5715" y="1905"/>
                  </a:cubicBezTo>
                  <a:cubicBezTo>
                    <a:pt x="3810" y="1905"/>
                    <a:pt x="0" y="-1905"/>
                    <a:pt x="0" y="2858"/>
                  </a:cubicBezTo>
                  <a:cubicBezTo>
                    <a:pt x="952" y="2858"/>
                    <a:pt x="1905" y="2858"/>
                    <a:pt x="1905" y="2858"/>
                  </a:cubicBezTo>
                  <a:cubicBezTo>
                    <a:pt x="2857" y="4763"/>
                    <a:pt x="0" y="2858"/>
                    <a:pt x="190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4" name="Freeform: Shape 2613">
              <a:extLst>
                <a:ext uri="{FF2B5EF4-FFF2-40B4-BE49-F238E27FC236}">
                  <a16:creationId xmlns:a16="http://schemas.microsoft.com/office/drawing/2014/main" id="{65FD4DC4-7FD5-4E1A-96E1-A1877DC54817}"/>
                </a:ext>
              </a:extLst>
            </p:cNvPr>
            <p:cNvSpPr/>
            <p:nvPr/>
          </p:nvSpPr>
          <p:spPr>
            <a:xfrm>
              <a:off x="5668001" y="5014625"/>
              <a:ext cx="4762" cy="3175"/>
            </a:xfrm>
            <a:custGeom>
              <a:avLst/>
              <a:gdLst>
                <a:gd name="connsiteX0" fmla="*/ 952 w 4762"/>
                <a:gd name="connsiteY0" fmla="*/ 0 h 3175"/>
                <a:gd name="connsiteX1" fmla="*/ 0 w 4762"/>
                <a:gd name="connsiteY1" fmla="*/ 1905 h 3175"/>
                <a:gd name="connsiteX2" fmla="*/ 4763 w 4762"/>
                <a:gd name="connsiteY2" fmla="*/ 1905 h 3175"/>
                <a:gd name="connsiteX3" fmla="*/ 952 w 4762"/>
                <a:gd name="connsiteY3" fmla="*/ 0 h 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3175">
                  <a:moveTo>
                    <a:pt x="952" y="0"/>
                  </a:moveTo>
                  <a:lnTo>
                    <a:pt x="0" y="1905"/>
                  </a:lnTo>
                  <a:cubicBezTo>
                    <a:pt x="952" y="4763"/>
                    <a:pt x="2857" y="1905"/>
                    <a:pt x="4763" y="1905"/>
                  </a:cubicBezTo>
                  <a:cubicBezTo>
                    <a:pt x="3810" y="-1905"/>
                    <a:pt x="1905" y="190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5" name="Freeform: Shape 2614">
              <a:extLst>
                <a:ext uri="{FF2B5EF4-FFF2-40B4-BE49-F238E27FC236}">
                  <a16:creationId xmlns:a16="http://schemas.microsoft.com/office/drawing/2014/main" id="{A86FE28F-F2B9-4971-9B53-8FC1B64C9DDB}"/>
                </a:ext>
              </a:extLst>
            </p:cNvPr>
            <p:cNvSpPr/>
            <p:nvPr/>
          </p:nvSpPr>
          <p:spPr>
            <a:xfrm>
              <a:off x="5785159" y="4810790"/>
              <a:ext cx="1905" cy="2857"/>
            </a:xfrm>
            <a:custGeom>
              <a:avLst/>
              <a:gdLst>
                <a:gd name="connsiteX0" fmla="*/ 0 w 1905"/>
                <a:gd name="connsiteY0" fmla="*/ 0 h 2857"/>
                <a:gd name="connsiteX1" fmla="*/ 952 w 1905"/>
                <a:gd name="connsiteY1" fmla="*/ 2857 h 2857"/>
                <a:gd name="connsiteX2" fmla="*/ 1905 w 1905"/>
                <a:gd name="connsiteY2" fmla="*/ 953 h 2857"/>
                <a:gd name="connsiteX3" fmla="*/ 0 w 190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0" y="0"/>
                  </a:moveTo>
                  <a:lnTo>
                    <a:pt x="952" y="2857"/>
                  </a:lnTo>
                  <a:lnTo>
                    <a:pt x="1905" y="953"/>
                  </a:ln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6" name="Freeform: Shape 2615">
              <a:extLst>
                <a:ext uri="{FF2B5EF4-FFF2-40B4-BE49-F238E27FC236}">
                  <a16:creationId xmlns:a16="http://schemas.microsoft.com/office/drawing/2014/main" id="{D8672D34-69ED-47EC-B551-6B755CA30BF0}"/>
                </a:ext>
              </a:extLst>
            </p:cNvPr>
            <p:cNvSpPr/>
            <p:nvPr/>
          </p:nvSpPr>
          <p:spPr>
            <a:xfrm>
              <a:off x="5665143" y="5016530"/>
              <a:ext cx="2857" cy="3809"/>
            </a:xfrm>
            <a:custGeom>
              <a:avLst/>
              <a:gdLst>
                <a:gd name="connsiteX0" fmla="*/ 0 w 2857"/>
                <a:gd name="connsiteY0" fmla="*/ 1905 h 3809"/>
                <a:gd name="connsiteX1" fmla="*/ 2858 w 2857"/>
                <a:gd name="connsiteY1" fmla="*/ 3810 h 3809"/>
                <a:gd name="connsiteX2" fmla="*/ 2858 w 2857"/>
                <a:gd name="connsiteY2" fmla="*/ 1905 h 3809"/>
                <a:gd name="connsiteX3" fmla="*/ 953 w 2857"/>
                <a:gd name="connsiteY3" fmla="*/ 952 h 3809"/>
                <a:gd name="connsiteX4" fmla="*/ 953 w 2857"/>
                <a:gd name="connsiteY4" fmla="*/ 0 h 3809"/>
                <a:gd name="connsiteX5" fmla="*/ 0 w 2857"/>
                <a:gd name="connsiteY5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3809">
                  <a:moveTo>
                    <a:pt x="0" y="1905"/>
                  </a:moveTo>
                  <a:cubicBezTo>
                    <a:pt x="953" y="4763"/>
                    <a:pt x="953" y="1905"/>
                    <a:pt x="2858" y="3810"/>
                  </a:cubicBezTo>
                  <a:cubicBezTo>
                    <a:pt x="2858" y="2857"/>
                    <a:pt x="2858" y="2857"/>
                    <a:pt x="2858" y="1905"/>
                  </a:cubicBezTo>
                  <a:lnTo>
                    <a:pt x="953" y="952"/>
                  </a:lnTo>
                  <a:lnTo>
                    <a:pt x="953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7" name="Freeform: Shape 2616">
              <a:extLst>
                <a:ext uri="{FF2B5EF4-FFF2-40B4-BE49-F238E27FC236}">
                  <a16:creationId xmlns:a16="http://schemas.microsoft.com/office/drawing/2014/main" id="{8E109CC3-112B-4F07-9788-E5DB66AD03FB}"/>
                </a:ext>
              </a:extLst>
            </p:cNvPr>
            <p:cNvSpPr/>
            <p:nvPr/>
          </p:nvSpPr>
          <p:spPr>
            <a:xfrm>
              <a:off x="5676573" y="4982769"/>
              <a:ext cx="8572" cy="5185"/>
            </a:xfrm>
            <a:custGeom>
              <a:avLst/>
              <a:gdLst>
                <a:gd name="connsiteX0" fmla="*/ 5715 w 8572"/>
                <a:gd name="connsiteY0" fmla="*/ 5186 h 5185"/>
                <a:gd name="connsiteX1" fmla="*/ 8573 w 8572"/>
                <a:gd name="connsiteY1" fmla="*/ 4233 h 5185"/>
                <a:gd name="connsiteX2" fmla="*/ 3810 w 8572"/>
                <a:gd name="connsiteY2" fmla="*/ 423 h 5185"/>
                <a:gd name="connsiteX3" fmla="*/ 0 w 8572"/>
                <a:gd name="connsiteY3" fmla="*/ 423 h 5185"/>
                <a:gd name="connsiteX4" fmla="*/ 953 w 8572"/>
                <a:gd name="connsiteY4" fmla="*/ 2328 h 5185"/>
                <a:gd name="connsiteX5" fmla="*/ 953 w 8572"/>
                <a:gd name="connsiteY5" fmla="*/ 1376 h 5185"/>
                <a:gd name="connsiteX6" fmla="*/ 5715 w 8572"/>
                <a:gd name="connsiteY6" fmla="*/ 5186 h 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" h="5185">
                  <a:moveTo>
                    <a:pt x="5715" y="5186"/>
                  </a:moveTo>
                  <a:cubicBezTo>
                    <a:pt x="6668" y="3281"/>
                    <a:pt x="8573" y="6138"/>
                    <a:pt x="8573" y="4233"/>
                  </a:cubicBezTo>
                  <a:cubicBezTo>
                    <a:pt x="8573" y="1376"/>
                    <a:pt x="4763" y="5186"/>
                    <a:pt x="3810" y="423"/>
                  </a:cubicBezTo>
                  <a:cubicBezTo>
                    <a:pt x="2858" y="423"/>
                    <a:pt x="953" y="-529"/>
                    <a:pt x="0" y="423"/>
                  </a:cubicBezTo>
                  <a:lnTo>
                    <a:pt x="953" y="2328"/>
                  </a:lnTo>
                  <a:lnTo>
                    <a:pt x="953" y="1376"/>
                  </a:lnTo>
                  <a:cubicBezTo>
                    <a:pt x="953" y="5186"/>
                    <a:pt x="3810" y="5186"/>
                    <a:pt x="5715" y="51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8" name="Freeform: Shape 2617">
              <a:extLst>
                <a:ext uri="{FF2B5EF4-FFF2-40B4-BE49-F238E27FC236}">
                  <a16:creationId xmlns:a16="http://schemas.microsoft.com/office/drawing/2014/main" id="{3DF0952C-8115-4CCB-A18F-CC0F2F48E024}"/>
                </a:ext>
              </a:extLst>
            </p:cNvPr>
            <p:cNvSpPr/>
            <p:nvPr/>
          </p:nvSpPr>
          <p:spPr>
            <a:xfrm>
              <a:off x="5668001" y="4886595"/>
              <a:ext cx="55897" cy="44209"/>
            </a:xfrm>
            <a:custGeom>
              <a:avLst/>
              <a:gdLst>
                <a:gd name="connsiteX0" fmla="*/ 21907 w 55897"/>
                <a:gd name="connsiteY0" fmla="*/ 7062 h 44209"/>
                <a:gd name="connsiteX1" fmla="*/ 21907 w 55897"/>
                <a:gd name="connsiteY1" fmla="*/ 7062 h 44209"/>
                <a:gd name="connsiteX2" fmla="*/ 17145 w 55897"/>
                <a:gd name="connsiteY2" fmla="*/ 4205 h 44209"/>
                <a:gd name="connsiteX3" fmla="*/ 18097 w 55897"/>
                <a:gd name="connsiteY3" fmla="*/ 7062 h 44209"/>
                <a:gd name="connsiteX4" fmla="*/ 14288 w 55897"/>
                <a:gd name="connsiteY4" fmla="*/ 3252 h 44209"/>
                <a:gd name="connsiteX5" fmla="*/ 14288 w 55897"/>
                <a:gd name="connsiteY5" fmla="*/ 395 h 44209"/>
                <a:gd name="connsiteX6" fmla="*/ 11430 w 55897"/>
                <a:gd name="connsiteY6" fmla="*/ 1347 h 44209"/>
                <a:gd name="connsiteX7" fmla="*/ 11430 w 55897"/>
                <a:gd name="connsiteY7" fmla="*/ 2299 h 44209"/>
                <a:gd name="connsiteX8" fmla="*/ 9525 w 55897"/>
                <a:gd name="connsiteY8" fmla="*/ 2299 h 44209"/>
                <a:gd name="connsiteX9" fmla="*/ 11430 w 55897"/>
                <a:gd name="connsiteY9" fmla="*/ 6110 h 44209"/>
                <a:gd name="connsiteX10" fmla="*/ 10477 w 55897"/>
                <a:gd name="connsiteY10" fmla="*/ 6110 h 44209"/>
                <a:gd name="connsiteX11" fmla="*/ 11430 w 55897"/>
                <a:gd name="connsiteY11" fmla="*/ 8014 h 44209"/>
                <a:gd name="connsiteX12" fmla="*/ 8572 w 55897"/>
                <a:gd name="connsiteY12" fmla="*/ 8014 h 44209"/>
                <a:gd name="connsiteX13" fmla="*/ 8572 w 55897"/>
                <a:gd name="connsiteY13" fmla="*/ 7062 h 44209"/>
                <a:gd name="connsiteX14" fmla="*/ 4763 w 55897"/>
                <a:gd name="connsiteY14" fmla="*/ 7062 h 44209"/>
                <a:gd name="connsiteX15" fmla="*/ 4763 w 55897"/>
                <a:gd name="connsiteY15" fmla="*/ 9920 h 44209"/>
                <a:gd name="connsiteX16" fmla="*/ 2857 w 55897"/>
                <a:gd name="connsiteY16" fmla="*/ 8014 h 44209"/>
                <a:gd name="connsiteX17" fmla="*/ 2857 w 55897"/>
                <a:gd name="connsiteY17" fmla="*/ 8014 h 44209"/>
                <a:gd name="connsiteX18" fmla="*/ 0 w 55897"/>
                <a:gd name="connsiteY18" fmla="*/ 10872 h 44209"/>
                <a:gd name="connsiteX19" fmla="*/ 952 w 55897"/>
                <a:gd name="connsiteY19" fmla="*/ 14682 h 44209"/>
                <a:gd name="connsiteX20" fmla="*/ 1905 w 55897"/>
                <a:gd name="connsiteY20" fmla="*/ 11824 h 44209"/>
                <a:gd name="connsiteX21" fmla="*/ 8572 w 55897"/>
                <a:gd name="connsiteY21" fmla="*/ 12777 h 44209"/>
                <a:gd name="connsiteX22" fmla="*/ 7620 w 55897"/>
                <a:gd name="connsiteY22" fmla="*/ 13730 h 44209"/>
                <a:gd name="connsiteX23" fmla="*/ 6668 w 55897"/>
                <a:gd name="connsiteY23" fmla="*/ 12777 h 44209"/>
                <a:gd name="connsiteX24" fmla="*/ 6668 w 55897"/>
                <a:gd name="connsiteY24" fmla="*/ 13730 h 44209"/>
                <a:gd name="connsiteX25" fmla="*/ 5715 w 55897"/>
                <a:gd name="connsiteY25" fmla="*/ 13730 h 44209"/>
                <a:gd name="connsiteX26" fmla="*/ 5715 w 55897"/>
                <a:gd name="connsiteY26" fmla="*/ 11824 h 44209"/>
                <a:gd name="connsiteX27" fmla="*/ 8572 w 55897"/>
                <a:gd name="connsiteY27" fmla="*/ 11824 h 44209"/>
                <a:gd name="connsiteX28" fmla="*/ 8572 w 55897"/>
                <a:gd name="connsiteY28" fmla="*/ 10872 h 44209"/>
                <a:gd name="connsiteX29" fmla="*/ 9525 w 55897"/>
                <a:gd name="connsiteY29" fmla="*/ 9920 h 44209"/>
                <a:gd name="connsiteX30" fmla="*/ 15240 w 55897"/>
                <a:gd name="connsiteY30" fmla="*/ 17539 h 44209"/>
                <a:gd name="connsiteX31" fmla="*/ 17145 w 55897"/>
                <a:gd name="connsiteY31" fmla="*/ 14682 h 44209"/>
                <a:gd name="connsiteX32" fmla="*/ 17145 w 55897"/>
                <a:gd name="connsiteY32" fmla="*/ 16587 h 44209"/>
                <a:gd name="connsiteX33" fmla="*/ 20955 w 55897"/>
                <a:gd name="connsiteY33" fmla="*/ 15635 h 44209"/>
                <a:gd name="connsiteX34" fmla="*/ 24765 w 55897"/>
                <a:gd name="connsiteY34" fmla="*/ 19445 h 44209"/>
                <a:gd name="connsiteX35" fmla="*/ 22860 w 55897"/>
                <a:gd name="connsiteY35" fmla="*/ 21349 h 44209"/>
                <a:gd name="connsiteX36" fmla="*/ 25718 w 55897"/>
                <a:gd name="connsiteY36" fmla="*/ 21349 h 44209"/>
                <a:gd name="connsiteX37" fmla="*/ 26670 w 55897"/>
                <a:gd name="connsiteY37" fmla="*/ 22302 h 44209"/>
                <a:gd name="connsiteX38" fmla="*/ 22860 w 55897"/>
                <a:gd name="connsiteY38" fmla="*/ 21349 h 44209"/>
                <a:gd name="connsiteX39" fmla="*/ 26670 w 55897"/>
                <a:gd name="connsiteY39" fmla="*/ 22302 h 44209"/>
                <a:gd name="connsiteX40" fmla="*/ 30480 w 55897"/>
                <a:gd name="connsiteY40" fmla="*/ 28970 h 44209"/>
                <a:gd name="connsiteX41" fmla="*/ 25718 w 55897"/>
                <a:gd name="connsiteY41" fmla="*/ 31827 h 44209"/>
                <a:gd name="connsiteX42" fmla="*/ 26670 w 55897"/>
                <a:gd name="connsiteY42" fmla="*/ 30874 h 44209"/>
                <a:gd name="connsiteX43" fmla="*/ 25718 w 55897"/>
                <a:gd name="connsiteY43" fmla="*/ 32780 h 44209"/>
                <a:gd name="connsiteX44" fmla="*/ 26670 w 55897"/>
                <a:gd name="connsiteY44" fmla="*/ 33732 h 44209"/>
                <a:gd name="connsiteX45" fmla="*/ 23813 w 55897"/>
                <a:gd name="connsiteY45" fmla="*/ 36589 h 44209"/>
                <a:gd name="connsiteX46" fmla="*/ 22860 w 55897"/>
                <a:gd name="connsiteY46" fmla="*/ 35637 h 44209"/>
                <a:gd name="connsiteX47" fmla="*/ 20955 w 55897"/>
                <a:gd name="connsiteY47" fmla="*/ 36589 h 44209"/>
                <a:gd name="connsiteX48" fmla="*/ 21907 w 55897"/>
                <a:gd name="connsiteY48" fmla="*/ 39447 h 44209"/>
                <a:gd name="connsiteX49" fmla="*/ 22860 w 55897"/>
                <a:gd name="connsiteY49" fmla="*/ 39447 h 44209"/>
                <a:gd name="connsiteX50" fmla="*/ 22860 w 55897"/>
                <a:gd name="connsiteY50" fmla="*/ 42305 h 44209"/>
                <a:gd name="connsiteX51" fmla="*/ 20955 w 55897"/>
                <a:gd name="connsiteY51" fmla="*/ 42305 h 44209"/>
                <a:gd name="connsiteX52" fmla="*/ 22860 w 55897"/>
                <a:gd name="connsiteY52" fmla="*/ 44210 h 44209"/>
                <a:gd name="connsiteX53" fmla="*/ 22860 w 55897"/>
                <a:gd name="connsiteY53" fmla="*/ 44210 h 44209"/>
                <a:gd name="connsiteX54" fmla="*/ 25718 w 55897"/>
                <a:gd name="connsiteY54" fmla="*/ 40399 h 44209"/>
                <a:gd name="connsiteX55" fmla="*/ 26670 w 55897"/>
                <a:gd name="connsiteY55" fmla="*/ 42305 h 44209"/>
                <a:gd name="connsiteX56" fmla="*/ 25718 w 55897"/>
                <a:gd name="connsiteY56" fmla="*/ 37542 h 44209"/>
                <a:gd name="connsiteX57" fmla="*/ 27622 w 55897"/>
                <a:gd name="connsiteY57" fmla="*/ 38495 h 44209"/>
                <a:gd name="connsiteX58" fmla="*/ 28575 w 55897"/>
                <a:gd name="connsiteY58" fmla="*/ 37542 h 44209"/>
                <a:gd name="connsiteX59" fmla="*/ 29527 w 55897"/>
                <a:gd name="connsiteY59" fmla="*/ 39447 h 44209"/>
                <a:gd name="connsiteX60" fmla="*/ 29527 w 55897"/>
                <a:gd name="connsiteY60" fmla="*/ 41352 h 44209"/>
                <a:gd name="connsiteX61" fmla="*/ 29527 w 55897"/>
                <a:gd name="connsiteY61" fmla="*/ 39447 h 44209"/>
                <a:gd name="connsiteX62" fmla="*/ 31432 w 55897"/>
                <a:gd name="connsiteY62" fmla="*/ 40399 h 44209"/>
                <a:gd name="connsiteX63" fmla="*/ 31432 w 55897"/>
                <a:gd name="connsiteY63" fmla="*/ 41352 h 44209"/>
                <a:gd name="connsiteX64" fmla="*/ 32385 w 55897"/>
                <a:gd name="connsiteY64" fmla="*/ 41352 h 44209"/>
                <a:gd name="connsiteX65" fmla="*/ 32385 w 55897"/>
                <a:gd name="connsiteY65" fmla="*/ 43257 h 44209"/>
                <a:gd name="connsiteX66" fmla="*/ 31432 w 55897"/>
                <a:gd name="connsiteY66" fmla="*/ 43257 h 44209"/>
                <a:gd name="connsiteX67" fmla="*/ 32385 w 55897"/>
                <a:gd name="connsiteY67" fmla="*/ 44210 h 44209"/>
                <a:gd name="connsiteX68" fmla="*/ 32385 w 55897"/>
                <a:gd name="connsiteY68" fmla="*/ 41352 h 44209"/>
                <a:gd name="connsiteX69" fmla="*/ 32385 w 55897"/>
                <a:gd name="connsiteY69" fmla="*/ 41352 h 44209"/>
                <a:gd name="connsiteX70" fmla="*/ 33338 w 55897"/>
                <a:gd name="connsiteY70" fmla="*/ 41352 h 44209"/>
                <a:gd name="connsiteX71" fmla="*/ 34290 w 55897"/>
                <a:gd name="connsiteY71" fmla="*/ 42305 h 44209"/>
                <a:gd name="connsiteX72" fmla="*/ 34290 w 55897"/>
                <a:gd name="connsiteY72" fmla="*/ 42305 h 44209"/>
                <a:gd name="connsiteX73" fmla="*/ 34290 w 55897"/>
                <a:gd name="connsiteY73" fmla="*/ 42305 h 44209"/>
                <a:gd name="connsiteX74" fmla="*/ 34290 w 55897"/>
                <a:gd name="connsiteY74" fmla="*/ 43257 h 44209"/>
                <a:gd name="connsiteX75" fmla="*/ 35243 w 55897"/>
                <a:gd name="connsiteY75" fmla="*/ 42305 h 44209"/>
                <a:gd name="connsiteX76" fmla="*/ 36195 w 55897"/>
                <a:gd name="connsiteY76" fmla="*/ 42305 h 44209"/>
                <a:gd name="connsiteX77" fmla="*/ 37147 w 55897"/>
                <a:gd name="connsiteY77" fmla="*/ 43257 h 44209"/>
                <a:gd name="connsiteX78" fmla="*/ 37147 w 55897"/>
                <a:gd name="connsiteY78" fmla="*/ 42305 h 44209"/>
                <a:gd name="connsiteX79" fmla="*/ 39052 w 55897"/>
                <a:gd name="connsiteY79" fmla="*/ 41352 h 44209"/>
                <a:gd name="connsiteX80" fmla="*/ 37147 w 55897"/>
                <a:gd name="connsiteY80" fmla="*/ 39447 h 44209"/>
                <a:gd name="connsiteX81" fmla="*/ 42863 w 55897"/>
                <a:gd name="connsiteY81" fmla="*/ 39447 h 44209"/>
                <a:gd name="connsiteX82" fmla="*/ 43815 w 55897"/>
                <a:gd name="connsiteY82" fmla="*/ 36589 h 44209"/>
                <a:gd name="connsiteX83" fmla="*/ 46672 w 55897"/>
                <a:gd name="connsiteY83" fmla="*/ 37542 h 44209"/>
                <a:gd name="connsiteX84" fmla="*/ 46672 w 55897"/>
                <a:gd name="connsiteY84" fmla="*/ 40399 h 44209"/>
                <a:gd name="connsiteX85" fmla="*/ 50482 w 55897"/>
                <a:gd name="connsiteY85" fmla="*/ 39447 h 44209"/>
                <a:gd name="connsiteX86" fmla="*/ 50482 w 55897"/>
                <a:gd name="connsiteY86" fmla="*/ 41352 h 44209"/>
                <a:gd name="connsiteX87" fmla="*/ 52388 w 55897"/>
                <a:gd name="connsiteY87" fmla="*/ 40399 h 44209"/>
                <a:gd name="connsiteX88" fmla="*/ 51435 w 55897"/>
                <a:gd name="connsiteY88" fmla="*/ 39447 h 44209"/>
                <a:gd name="connsiteX89" fmla="*/ 51435 w 55897"/>
                <a:gd name="connsiteY89" fmla="*/ 39447 h 44209"/>
                <a:gd name="connsiteX90" fmla="*/ 51435 w 55897"/>
                <a:gd name="connsiteY90" fmla="*/ 39447 h 44209"/>
                <a:gd name="connsiteX91" fmla="*/ 51435 w 55897"/>
                <a:gd name="connsiteY91" fmla="*/ 39447 h 44209"/>
                <a:gd name="connsiteX92" fmla="*/ 53340 w 55897"/>
                <a:gd name="connsiteY92" fmla="*/ 37542 h 44209"/>
                <a:gd name="connsiteX93" fmla="*/ 54293 w 55897"/>
                <a:gd name="connsiteY93" fmla="*/ 39447 h 44209"/>
                <a:gd name="connsiteX94" fmla="*/ 54293 w 55897"/>
                <a:gd name="connsiteY94" fmla="*/ 38495 h 44209"/>
                <a:gd name="connsiteX95" fmla="*/ 53340 w 55897"/>
                <a:gd name="connsiteY95" fmla="*/ 38495 h 44209"/>
                <a:gd name="connsiteX96" fmla="*/ 55245 w 55897"/>
                <a:gd name="connsiteY96" fmla="*/ 33732 h 44209"/>
                <a:gd name="connsiteX97" fmla="*/ 52388 w 55897"/>
                <a:gd name="connsiteY97" fmla="*/ 32780 h 44209"/>
                <a:gd name="connsiteX98" fmla="*/ 52388 w 55897"/>
                <a:gd name="connsiteY98" fmla="*/ 33732 h 44209"/>
                <a:gd name="connsiteX99" fmla="*/ 45720 w 55897"/>
                <a:gd name="connsiteY99" fmla="*/ 32780 h 44209"/>
                <a:gd name="connsiteX100" fmla="*/ 46672 w 55897"/>
                <a:gd name="connsiteY100" fmla="*/ 34685 h 44209"/>
                <a:gd name="connsiteX101" fmla="*/ 40957 w 55897"/>
                <a:gd name="connsiteY101" fmla="*/ 29922 h 44209"/>
                <a:gd name="connsiteX102" fmla="*/ 38100 w 55897"/>
                <a:gd name="connsiteY102" fmla="*/ 30874 h 44209"/>
                <a:gd name="connsiteX103" fmla="*/ 35243 w 55897"/>
                <a:gd name="connsiteY103" fmla="*/ 28970 h 44209"/>
                <a:gd name="connsiteX104" fmla="*/ 35243 w 55897"/>
                <a:gd name="connsiteY104" fmla="*/ 25160 h 44209"/>
                <a:gd name="connsiteX105" fmla="*/ 37147 w 55897"/>
                <a:gd name="connsiteY105" fmla="*/ 25160 h 44209"/>
                <a:gd name="connsiteX106" fmla="*/ 35243 w 55897"/>
                <a:gd name="connsiteY106" fmla="*/ 23255 h 44209"/>
                <a:gd name="connsiteX107" fmla="*/ 35243 w 55897"/>
                <a:gd name="connsiteY107" fmla="*/ 24207 h 44209"/>
                <a:gd name="connsiteX108" fmla="*/ 32385 w 55897"/>
                <a:gd name="connsiteY108" fmla="*/ 21349 h 44209"/>
                <a:gd name="connsiteX109" fmla="*/ 33338 w 55897"/>
                <a:gd name="connsiteY109" fmla="*/ 18492 h 44209"/>
                <a:gd name="connsiteX110" fmla="*/ 32385 w 55897"/>
                <a:gd name="connsiteY110" fmla="*/ 16587 h 44209"/>
                <a:gd name="connsiteX111" fmla="*/ 35243 w 55897"/>
                <a:gd name="connsiteY111" fmla="*/ 17539 h 44209"/>
                <a:gd name="connsiteX112" fmla="*/ 35243 w 55897"/>
                <a:gd name="connsiteY112" fmla="*/ 18492 h 44209"/>
                <a:gd name="connsiteX113" fmla="*/ 34290 w 55897"/>
                <a:gd name="connsiteY113" fmla="*/ 17539 h 44209"/>
                <a:gd name="connsiteX114" fmla="*/ 35243 w 55897"/>
                <a:gd name="connsiteY114" fmla="*/ 20397 h 44209"/>
                <a:gd name="connsiteX115" fmla="*/ 35243 w 55897"/>
                <a:gd name="connsiteY115" fmla="*/ 19445 h 44209"/>
                <a:gd name="connsiteX116" fmla="*/ 36195 w 55897"/>
                <a:gd name="connsiteY116" fmla="*/ 19445 h 44209"/>
                <a:gd name="connsiteX117" fmla="*/ 35243 w 55897"/>
                <a:gd name="connsiteY117" fmla="*/ 19445 h 44209"/>
                <a:gd name="connsiteX118" fmla="*/ 36195 w 55897"/>
                <a:gd name="connsiteY118" fmla="*/ 17539 h 44209"/>
                <a:gd name="connsiteX119" fmla="*/ 35243 w 55897"/>
                <a:gd name="connsiteY119" fmla="*/ 15635 h 44209"/>
                <a:gd name="connsiteX120" fmla="*/ 39052 w 55897"/>
                <a:gd name="connsiteY120" fmla="*/ 18492 h 44209"/>
                <a:gd name="connsiteX121" fmla="*/ 39052 w 55897"/>
                <a:gd name="connsiteY121" fmla="*/ 15635 h 44209"/>
                <a:gd name="connsiteX122" fmla="*/ 41910 w 55897"/>
                <a:gd name="connsiteY122" fmla="*/ 20397 h 44209"/>
                <a:gd name="connsiteX123" fmla="*/ 39052 w 55897"/>
                <a:gd name="connsiteY123" fmla="*/ 20397 h 44209"/>
                <a:gd name="connsiteX124" fmla="*/ 40005 w 55897"/>
                <a:gd name="connsiteY124" fmla="*/ 22302 h 44209"/>
                <a:gd name="connsiteX125" fmla="*/ 42863 w 55897"/>
                <a:gd name="connsiteY125" fmla="*/ 18492 h 44209"/>
                <a:gd name="connsiteX126" fmla="*/ 41910 w 55897"/>
                <a:gd name="connsiteY126" fmla="*/ 15635 h 44209"/>
                <a:gd name="connsiteX127" fmla="*/ 45720 w 55897"/>
                <a:gd name="connsiteY127" fmla="*/ 14682 h 44209"/>
                <a:gd name="connsiteX128" fmla="*/ 41910 w 55897"/>
                <a:gd name="connsiteY128" fmla="*/ 12777 h 44209"/>
                <a:gd name="connsiteX129" fmla="*/ 40005 w 55897"/>
                <a:gd name="connsiteY129" fmla="*/ 13730 h 44209"/>
                <a:gd name="connsiteX130" fmla="*/ 40957 w 55897"/>
                <a:gd name="connsiteY130" fmla="*/ 11824 h 44209"/>
                <a:gd name="connsiteX131" fmla="*/ 34290 w 55897"/>
                <a:gd name="connsiteY131" fmla="*/ 9920 h 44209"/>
                <a:gd name="connsiteX132" fmla="*/ 30480 w 55897"/>
                <a:gd name="connsiteY132" fmla="*/ 11824 h 44209"/>
                <a:gd name="connsiteX133" fmla="*/ 21907 w 55897"/>
                <a:gd name="connsiteY133" fmla="*/ 7062 h 44209"/>
                <a:gd name="connsiteX134" fmla="*/ 27622 w 55897"/>
                <a:gd name="connsiteY134" fmla="*/ 38495 h 44209"/>
                <a:gd name="connsiteX135" fmla="*/ 27622 w 55897"/>
                <a:gd name="connsiteY135" fmla="*/ 36589 h 44209"/>
                <a:gd name="connsiteX136" fmla="*/ 27622 w 55897"/>
                <a:gd name="connsiteY136" fmla="*/ 36589 h 44209"/>
                <a:gd name="connsiteX137" fmla="*/ 26670 w 55897"/>
                <a:gd name="connsiteY137" fmla="*/ 36589 h 44209"/>
                <a:gd name="connsiteX138" fmla="*/ 26670 w 55897"/>
                <a:gd name="connsiteY138" fmla="*/ 36589 h 44209"/>
                <a:gd name="connsiteX139" fmla="*/ 27622 w 55897"/>
                <a:gd name="connsiteY139" fmla="*/ 3849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55897" h="44209">
                  <a:moveTo>
                    <a:pt x="21907" y="7062"/>
                  </a:moveTo>
                  <a:lnTo>
                    <a:pt x="21907" y="7062"/>
                  </a:lnTo>
                  <a:cubicBezTo>
                    <a:pt x="21907" y="6110"/>
                    <a:pt x="18097" y="8967"/>
                    <a:pt x="17145" y="4205"/>
                  </a:cubicBezTo>
                  <a:lnTo>
                    <a:pt x="18097" y="7062"/>
                  </a:lnTo>
                  <a:cubicBezTo>
                    <a:pt x="15240" y="7062"/>
                    <a:pt x="18097" y="2299"/>
                    <a:pt x="14288" y="3252"/>
                  </a:cubicBezTo>
                  <a:lnTo>
                    <a:pt x="14288" y="395"/>
                  </a:lnTo>
                  <a:cubicBezTo>
                    <a:pt x="13335" y="-558"/>
                    <a:pt x="12382" y="395"/>
                    <a:pt x="11430" y="1347"/>
                  </a:cubicBezTo>
                  <a:lnTo>
                    <a:pt x="11430" y="2299"/>
                  </a:lnTo>
                  <a:cubicBezTo>
                    <a:pt x="11430" y="4205"/>
                    <a:pt x="10477" y="2299"/>
                    <a:pt x="9525" y="2299"/>
                  </a:cubicBezTo>
                  <a:lnTo>
                    <a:pt x="11430" y="6110"/>
                  </a:lnTo>
                  <a:lnTo>
                    <a:pt x="10477" y="6110"/>
                  </a:lnTo>
                  <a:cubicBezTo>
                    <a:pt x="11430" y="7062"/>
                    <a:pt x="11430" y="7062"/>
                    <a:pt x="11430" y="8014"/>
                  </a:cubicBezTo>
                  <a:cubicBezTo>
                    <a:pt x="10477" y="9920"/>
                    <a:pt x="9525" y="8014"/>
                    <a:pt x="8572" y="8014"/>
                  </a:cubicBezTo>
                  <a:cubicBezTo>
                    <a:pt x="8572" y="8014"/>
                    <a:pt x="8572" y="7062"/>
                    <a:pt x="8572" y="7062"/>
                  </a:cubicBezTo>
                  <a:cubicBezTo>
                    <a:pt x="6668" y="8014"/>
                    <a:pt x="5715" y="5157"/>
                    <a:pt x="4763" y="7062"/>
                  </a:cubicBezTo>
                  <a:lnTo>
                    <a:pt x="4763" y="9920"/>
                  </a:lnTo>
                  <a:cubicBezTo>
                    <a:pt x="3810" y="8967"/>
                    <a:pt x="2857" y="7062"/>
                    <a:pt x="2857" y="8014"/>
                  </a:cubicBezTo>
                  <a:lnTo>
                    <a:pt x="2857" y="8014"/>
                  </a:lnTo>
                  <a:cubicBezTo>
                    <a:pt x="2857" y="9920"/>
                    <a:pt x="1905" y="9920"/>
                    <a:pt x="0" y="10872"/>
                  </a:cubicBezTo>
                  <a:cubicBezTo>
                    <a:pt x="952" y="11824"/>
                    <a:pt x="952" y="13730"/>
                    <a:pt x="952" y="14682"/>
                  </a:cubicBezTo>
                  <a:cubicBezTo>
                    <a:pt x="0" y="14682"/>
                    <a:pt x="952" y="12777"/>
                    <a:pt x="1905" y="11824"/>
                  </a:cubicBezTo>
                  <a:cubicBezTo>
                    <a:pt x="3810" y="12777"/>
                    <a:pt x="7620" y="16587"/>
                    <a:pt x="8572" y="12777"/>
                  </a:cubicBezTo>
                  <a:lnTo>
                    <a:pt x="7620" y="13730"/>
                  </a:lnTo>
                  <a:lnTo>
                    <a:pt x="6668" y="12777"/>
                  </a:lnTo>
                  <a:lnTo>
                    <a:pt x="6668" y="13730"/>
                  </a:lnTo>
                  <a:cubicBezTo>
                    <a:pt x="6668" y="13730"/>
                    <a:pt x="6668" y="13730"/>
                    <a:pt x="5715" y="13730"/>
                  </a:cubicBezTo>
                  <a:cubicBezTo>
                    <a:pt x="5715" y="13730"/>
                    <a:pt x="5715" y="12777"/>
                    <a:pt x="5715" y="11824"/>
                  </a:cubicBezTo>
                  <a:lnTo>
                    <a:pt x="8572" y="11824"/>
                  </a:lnTo>
                  <a:cubicBezTo>
                    <a:pt x="8572" y="11824"/>
                    <a:pt x="8572" y="10872"/>
                    <a:pt x="8572" y="10872"/>
                  </a:cubicBezTo>
                  <a:cubicBezTo>
                    <a:pt x="9525" y="10872"/>
                    <a:pt x="9525" y="10872"/>
                    <a:pt x="9525" y="9920"/>
                  </a:cubicBezTo>
                  <a:cubicBezTo>
                    <a:pt x="10477" y="14682"/>
                    <a:pt x="14288" y="13730"/>
                    <a:pt x="15240" y="17539"/>
                  </a:cubicBezTo>
                  <a:cubicBezTo>
                    <a:pt x="17145" y="17539"/>
                    <a:pt x="14288" y="13730"/>
                    <a:pt x="17145" y="14682"/>
                  </a:cubicBezTo>
                  <a:lnTo>
                    <a:pt x="17145" y="16587"/>
                  </a:lnTo>
                  <a:cubicBezTo>
                    <a:pt x="19050" y="15635"/>
                    <a:pt x="19050" y="15635"/>
                    <a:pt x="20955" y="15635"/>
                  </a:cubicBezTo>
                  <a:cubicBezTo>
                    <a:pt x="21907" y="16587"/>
                    <a:pt x="22860" y="18492"/>
                    <a:pt x="24765" y="19445"/>
                  </a:cubicBezTo>
                  <a:cubicBezTo>
                    <a:pt x="24765" y="20397"/>
                    <a:pt x="23813" y="21349"/>
                    <a:pt x="22860" y="21349"/>
                  </a:cubicBezTo>
                  <a:cubicBezTo>
                    <a:pt x="23813" y="22302"/>
                    <a:pt x="24765" y="22302"/>
                    <a:pt x="25718" y="21349"/>
                  </a:cubicBezTo>
                  <a:cubicBezTo>
                    <a:pt x="25718" y="21349"/>
                    <a:pt x="26670" y="22302"/>
                    <a:pt x="26670" y="22302"/>
                  </a:cubicBezTo>
                  <a:lnTo>
                    <a:pt x="22860" y="21349"/>
                  </a:lnTo>
                  <a:cubicBezTo>
                    <a:pt x="22860" y="25160"/>
                    <a:pt x="26670" y="23255"/>
                    <a:pt x="26670" y="22302"/>
                  </a:cubicBezTo>
                  <a:cubicBezTo>
                    <a:pt x="29527" y="23255"/>
                    <a:pt x="26670" y="28017"/>
                    <a:pt x="30480" y="28970"/>
                  </a:cubicBezTo>
                  <a:cubicBezTo>
                    <a:pt x="29527" y="30874"/>
                    <a:pt x="26670" y="29922"/>
                    <a:pt x="25718" y="31827"/>
                  </a:cubicBezTo>
                  <a:lnTo>
                    <a:pt x="26670" y="30874"/>
                  </a:lnTo>
                  <a:cubicBezTo>
                    <a:pt x="26670" y="31827"/>
                    <a:pt x="26670" y="32780"/>
                    <a:pt x="25718" y="32780"/>
                  </a:cubicBezTo>
                  <a:cubicBezTo>
                    <a:pt x="25718" y="33732"/>
                    <a:pt x="26670" y="32780"/>
                    <a:pt x="26670" y="33732"/>
                  </a:cubicBezTo>
                  <a:cubicBezTo>
                    <a:pt x="26670" y="36589"/>
                    <a:pt x="24765" y="34685"/>
                    <a:pt x="23813" y="36589"/>
                  </a:cubicBezTo>
                  <a:cubicBezTo>
                    <a:pt x="23813" y="36589"/>
                    <a:pt x="22860" y="36589"/>
                    <a:pt x="22860" y="35637"/>
                  </a:cubicBezTo>
                  <a:lnTo>
                    <a:pt x="20955" y="36589"/>
                  </a:lnTo>
                  <a:lnTo>
                    <a:pt x="21907" y="39447"/>
                  </a:lnTo>
                  <a:cubicBezTo>
                    <a:pt x="21907" y="39447"/>
                    <a:pt x="21907" y="38495"/>
                    <a:pt x="22860" y="39447"/>
                  </a:cubicBezTo>
                  <a:lnTo>
                    <a:pt x="22860" y="42305"/>
                  </a:lnTo>
                  <a:lnTo>
                    <a:pt x="20955" y="42305"/>
                  </a:lnTo>
                  <a:lnTo>
                    <a:pt x="22860" y="44210"/>
                  </a:lnTo>
                  <a:lnTo>
                    <a:pt x="22860" y="44210"/>
                  </a:lnTo>
                  <a:cubicBezTo>
                    <a:pt x="23813" y="43257"/>
                    <a:pt x="25718" y="43257"/>
                    <a:pt x="25718" y="40399"/>
                  </a:cubicBezTo>
                  <a:cubicBezTo>
                    <a:pt x="26670" y="42305"/>
                    <a:pt x="25718" y="42305"/>
                    <a:pt x="26670" y="42305"/>
                  </a:cubicBezTo>
                  <a:cubicBezTo>
                    <a:pt x="25718" y="41352"/>
                    <a:pt x="25718" y="39447"/>
                    <a:pt x="25718" y="37542"/>
                  </a:cubicBezTo>
                  <a:cubicBezTo>
                    <a:pt x="26670" y="38495"/>
                    <a:pt x="26670" y="39447"/>
                    <a:pt x="27622" y="38495"/>
                  </a:cubicBezTo>
                  <a:lnTo>
                    <a:pt x="28575" y="37542"/>
                  </a:lnTo>
                  <a:lnTo>
                    <a:pt x="29527" y="39447"/>
                  </a:lnTo>
                  <a:cubicBezTo>
                    <a:pt x="29527" y="40399"/>
                    <a:pt x="28575" y="40399"/>
                    <a:pt x="29527" y="41352"/>
                  </a:cubicBezTo>
                  <a:lnTo>
                    <a:pt x="29527" y="39447"/>
                  </a:lnTo>
                  <a:cubicBezTo>
                    <a:pt x="30480" y="39447"/>
                    <a:pt x="31432" y="38495"/>
                    <a:pt x="31432" y="40399"/>
                  </a:cubicBezTo>
                  <a:lnTo>
                    <a:pt x="31432" y="41352"/>
                  </a:lnTo>
                  <a:cubicBezTo>
                    <a:pt x="31432" y="41352"/>
                    <a:pt x="32385" y="41352"/>
                    <a:pt x="32385" y="41352"/>
                  </a:cubicBezTo>
                  <a:cubicBezTo>
                    <a:pt x="32385" y="42305"/>
                    <a:pt x="32385" y="42305"/>
                    <a:pt x="32385" y="43257"/>
                  </a:cubicBezTo>
                  <a:lnTo>
                    <a:pt x="31432" y="43257"/>
                  </a:lnTo>
                  <a:lnTo>
                    <a:pt x="32385" y="44210"/>
                  </a:lnTo>
                  <a:cubicBezTo>
                    <a:pt x="33338" y="43257"/>
                    <a:pt x="33338" y="42305"/>
                    <a:pt x="32385" y="41352"/>
                  </a:cubicBezTo>
                  <a:cubicBezTo>
                    <a:pt x="32385" y="41352"/>
                    <a:pt x="32385" y="41352"/>
                    <a:pt x="32385" y="41352"/>
                  </a:cubicBezTo>
                  <a:cubicBezTo>
                    <a:pt x="32385" y="41352"/>
                    <a:pt x="33338" y="41352"/>
                    <a:pt x="33338" y="41352"/>
                  </a:cubicBezTo>
                  <a:lnTo>
                    <a:pt x="34290" y="42305"/>
                  </a:lnTo>
                  <a:cubicBezTo>
                    <a:pt x="34290" y="42305"/>
                    <a:pt x="34290" y="42305"/>
                    <a:pt x="34290" y="42305"/>
                  </a:cubicBezTo>
                  <a:cubicBezTo>
                    <a:pt x="34290" y="42305"/>
                    <a:pt x="34290" y="42305"/>
                    <a:pt x="34290" y="42305"/>
                  </a:cubicBezTo>
                  <a:cubicBezTo>
                    <a:pt x="34290" y="42305"/>
                    <a:pt x="34290" y="43257"/>
                    <a:pt x="34290" y="43257"/>
                  </a:cubicBezTo>
                  <a:cubicBezTo>
                    <a:pt x="35243" y="43257"/>
                    <a:pt x="35243" y="43257"/>
                    <a:pt x="35243" y="42305"/>
                  </a:cubicBezTo>
                  <a:cubicBezTo>
                    <a:pt x="35243" y="42305"/>
                    <a:pt x="35243" y="42305"/>
                    <a:pt x="36195" y="42305"/>
                  </a:cubicBezTo>
                  <a:lnTo>
                    <a:pt x="37147" y="43257"/>
                  </a:lnTo>
                  <a:cubicBezTo>
                    <a:pt x="37147" y="43257"/>
                    <a:pt x="37147" y="42305"/>
                    <a:pt x="37147" y="42305"/>
                  </a:cubicBezTo>
                  <a:cubicBezTo>
                    <a:pt x="38100" y="42305"/>
                    <a:pt x="38100" y="41352"/>
                    <a:pt x="39052" y="41352"/>
                  </a:cubicBezTo>
                  <a:cubicBezTo>
                    <a:pt x="39052" y="40399"/>
                    <a:pt x="37147" y="41352"/>
                    <a:pt x="37147" y="39447"/>
                  </a:cubicBezTo>
                  <a:cubicBezTo>
                    <a:pt x="39052" y="39447"/>
                    <a:pt x="41910" y="37542"/>
                    <a:pt x="42863" y="39447"/>
                  </a:cubicBezTo>
                  <a:cubicBezTo>
                    <a:pt x="42863" y="38495"/>
                    <a:pt x="44768" y="38495"/>
                    <a:pt x="43815" y="36589"/>
                  </a:cubicBezTo>
                  <a:cubicBezTo>
                    <a:pt x="44768" y="36589"/>
                    <a:pt x="45720" y="38495"/>
                    <a:pt x="46672" y="37542"/>
                  </a:cubicBezTo>
                  <a:lnTo>
                    <a:pt x="46672" y="40399"/>
                  </a:lnTo>
                  <a:cubicBezTo>
                    <a:pt x="46672" y="37542"/>
                    <a:pt x="50482" y="40399"/>
                    <a:pt x="50482" y="39447"/>
                  </a:cubicBezTo>
                  <a:lnTo>
                    <a:pt x="50482" y="41352"/>
                  </a:lnTo>
                  <a:lnTo>
                    <a:pt x="52388" y="40399"/>
                  </a:lnTo>
                  <a:cubicBezTo>
                    <a:pt x="52388" y="40399"/>
                    <a:pt x="51435" y="40399"/>
                    <a:pt x="51435" y="39447"/>
                  </a:cubicBezTo>
                  <a:cubicBezTo>
                    <a:pt x="51435" y="39447"/>
                    <a:pt x="51435" y="39447"/>
                    <a:pt x="51435" y="39447"/>
                  </a:cubicBezTo>
                  <a:lnTo>
                    <a:pt x="51435" y="39447"/>
                  </a:lnTo>
                  <a:lnTo>
                    <a:pt x="51435" y="39447"/>
                  </a:lnTo>
                  <a:cubicBezTo>
                    <a:pt x="51435" y="38495"/>
                    <a:pt x="52388" y="37542"/>
                    <a:pt x="53340" y="37542"/>
                  </a:cubicBezTo>
                  <a:cubicBezTo>
                    <a:pt x="52388" y="39447"/>
                    <a:pt x="54293" y="38495"/>
                    <a:pt x="54293" y="39447"/>
                  </a:cubicBezTo>
                  <a:cubicBezTo>
                    <a:pt x="54293" y="38495"/>
                    <a:pt x="54293" y="38495"/>
                    <a:pt x="54293" y="38495"/>
                  </a:cubicBezTo>
                  <a:cubicBezTo>
                    <a:pt x="54293" y="38495"/>
                    <a:pt x="53340" y="37542"/>
                    <a:pt x="53340" y="38495"/>
                  </a:cubicBezTo>
                  <a:cubicBezTo>
                    <a:pt x="50482" y="33732"/>
                    <a:pt x="58102" y="38495"/>
                    <a:pt x="55245" y="33732"/>
                  </a:cubicBezTo>
                  <a:cubicBezTo>
                    <a:pt x="55245" y="35637"/>
                    <a:pt x="53340" y="33732"/>
                    <a:pt x="52388" y="32780"/>
                  </a:cubicBezTo>
                  <a:lnTo>
                    <a:pt x="52388" y="33732"/>
                  </a:lnTo>
                  <a:cubicBezTo>
                    <a:pt x="49530" y="30874"/>
                    <a:pt x="47625" y="32780"/>
                    <a:pt x="45720" y="32780"/>
                  </a:cubicBezTo>
                  <a:cubicBezTo>
                    <a:pt x="45720" y="33732"/>
                    <a:pt x="46672" y="33732"/>
                    <a:pt x="46672" y="34685"/>
                  </a:cubicBezTo>
                  <a:cubicBezTo>
                    <a:pt x="43815" y="33732"/>
                    <a:pt x="44768" y="30874"/>
                    <a:pt x="40957" y="29922"/>
                  </a:cubicBezTo>
                  <a:lnTo>
                    <a:pt x="38100" y="30874"/>
                  </a:lnTo>
                  <a:cubicBezTo>
                    <a:pt x="37147" y="29922"/>
                    <a:pt x="37147" y="26112"/>
                    <a:pt x="35243" y="28970"/>
                  </a:cubicBezTo>
                  <a:cubicBezTo>
                    <a:pt x="34290" y="28017"/>
                    <a:pt x="34290" y="26112"/>
                    <a:pt x="35243" y="25160"/>
                  </a:cubicBezTo>
                  <a:lnTo>
                    <a:pt x="37147" y="25160"/>
                  </a:lnTo>
                  <a:cubicBezTo>
                    <a:pt x="36195" y="25160"/>
                    <a:pt x="36195" y="23255"/>
                    <a:pt x="35243" y="23255"/>
                  </a:cubicBezTo>
                  <a:lnTo>
                    <a:pt x="35243" y="24207"/>
                  </a:lnTo>
                  <a:cubicBezTo>
                    <a:pt x="34290" y="25160"/>
                    <a:pt x="33338" y="22302"/>
                    <a:pt x="32385" y="21349"/>
                  </a:cubicBezTo>
                  <a:lnTo>
                    <a:pt x="33338" y="18492"/>
                  </a:lnTo>
                  <a:cubicBezTo>
                    <a:pt x="32385" y="19445"/>
                    <a:pt x="32385" y="17539"/>
                    <a:pt x="32385" y="16587"/>
                  </a:cubicBezTo>
                  <a:cubicBezTo>
                    <a:pt x="33338" y="14682"/>
                    <a:pt x="34290" y="16587"/>
                    <a:pt x="35243" y="17539"/>
                  </a:cubicBezTo>
                  <a:cubicBezTo>
                    <a:pt x="35243" y="18492"/>
                    <a:pt x="35243" y="18492"/>
                    <a:pt x="35243" y="18492"/>
                  </a:cubicBezTo>
                  <a:lnTo>
                    <a:pt x="34290" y="17539"/>
                  </a:lnTo>
                  <a:lnTo>
                    <a:pt x="35243" y="20397"/>
                  </a:lnTo>
                  <a:lnTo>
                    <a:pt x="35243" y="19445"/>
                  </a:lnTo>
                  <a:cubicBezTo>
                    <a:pt x="36195" y="20397"/>
                    <a:pt x="36195" y="20397"/>
                    <a:pt x="36195" y="19445"/>
                  </a:cubicBezTo>
                  <a:lnTo>
                    <a:pt x="35243" y="19445"/>
                  </a:lnTo>
                  <a:lnTo>
                    <a:pt x="36195" y="17539"/>
                  </a:lnTo>
                  <a:cubicBezTo>
                    <a:pt x="35243" y="17539"/>
                    <a:pt x="35243" y="16587"/>
                    <a:pt x="35243" y="15635"/>
                  </a:cubicBezTo>
                  <a:cubicBezTo>
                    <a:pt x="36195" y="16587"/>
                    <a:pt x="38100" y="15635"/>
                    <a:pt x="39052" y="18492"/>
                  </a:cubicBezTo>
                  <a:cubicBezTo>
                    <a:pt x="40005" y="16587"/>
                    <a:pt x="37147" y="17539"/>
                    <a:pt x="39052" y="15635"/>
                  </a:cubicBezTo>
                  <a:cubicBezTo>
                    <a:pt x="40957" y="17539"/>
                    <a:pt x="40005" y="19445"/>
                    <a:pt x="41910" y="20397"/>
                  </a:cubicBezTo>
                  <a:cubicBezTo>
                    <a:pt x="40957" y="19445"/>
                    <a:pt x="40005" y="22302"/>
                    <a:pt x="39052" y="20397"/>
                  </a:cubicBezTo>
                  <a:cubicBezTo>
                    <a:pt x="39052" y="21349"/>
                    <a:pt x="40005" y="22302"/>
                    <a:pt x="40005" y="22302"/>
                  </a:cubicBezTo>
                  <a:cubicBezTo>
                    <a:pt x="41910" y="21349"/>
                    <a:pt x="41910" y="18492"/>
                    <a:pt x="42863" y="18492"/>
                  </a:cubicBezTo>
                  <a:cubicBezTo>
                    <a:pt x="41910" y="19445"/>
                    <a:pt x="41910" y="16587"/>
                    <a:pt x="41910" y="15635"/>
                  </a:cubicBezTo>
                  <a:cubicBezTo>
                    <a:pt x="42863" y="17539"/>
                    <a:pt x="43815" y="13730"/>
                    <a:pt x="45720" y="14682"/>
                  </a:cubicBezTo>
                  <a:cubicBezTo>
                    <a:pt x="44768" y="12777"/>
                    <a:pt x="42863" y="13730"/>
                    <a:pt x="41910" y="12777"/>
                  </a:cubicBezTo>
                  <a:cubicBezTo>
                    <a:pt x="41910" y="13730"/>
                    <a:pt x="40005" y="14682"/>
                    <a:pt x="40005" y="13730"/>
                  </a:cubicBezTo>
                  <a:lnTo>
                    <a:pt x="40957" y="11824"/>
                  </a:lnTo>
                  <a:cubicBezTo>
                    <a:pt x="39052" y="11824"/>
                    <a:pt x="35243" y="12777"/>
                    <a:pt x="34290" y="9920"/>
                  </a:cubicBezTo>
                  <a:cubicBezTo>
                    <a:pt x="34290" y="13730"/>
                    <a:pt x="30480" y="10872"/>
                    <a:pt x="30480" y="11824"/>
                  </a:cubicBezTo>
                  <a:cubicBezTo>
                    <a:pt x="25718" y="10872"/>
                    <a:pt x="25718" y="4205"/>
                    <a:pt x="21907" y="7062"/>
                  </a:cubicBezTo>
                  <a:close/>
                  <a:moveTo>
                    <a:pt x="27622" y="38495"/>
                  </a:moveTo>
                  <a:lnTo>
                    <a:pt x="27622" y="36589"/>
                  </a:lnTo>
                  <a:lnTo>
                    <a:pt x="27622" y="36589"/>
                  </a:lnTo>
                  <a:lnTo>
                    <a:pt x="26670" y="36589"/>
                  </a:lnTo>
                  <a:lnTo>
                    <a:pt x="26670" y="36589"/>
                  </a:lnTo>
                  <a:cubicBezTo>
                    <a:pt x="29527" y="36589"/>
                    <a:pt x="28575" y="37542"/>
                    <a:pt x="27622" y="384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9" name="Freeform: Shape 2618">
              <a:extLst>
                <a:ext uri="{FF2B5EF4-FFF2-40B4-BE49-F238E27FC236}">
                  <a16:creationId xmlns:a16="http://schemas.microsoft.com/office/drawing/2014/main" id="{A438674B-3736-42B8-9B63-3D76519B1425}"/>
                </a:ext>
              </a:extLst>
            </p:cNvPr>
            <p:cNvSpPr/>
            <p:nvPr/>
          </p:nvSpPr>
          <p:spPr>
            <a:xfrm>
              <a:off x="5697528" y="492699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0" name="Freeform: Shape 2619">
              <a:extLst>
                <a:ext uri="{FF2B5EF4-FFF2-40B4-BE49-F238E27FC236}">
                  <a16:creationId xmlns:a16="http://schemas.microsoft.com/office/drawing/2014/main" id="{C89CA3EF-9D23-424D-93A0-19097E0A7E55}"/>
                </a:ext>
              </a:extLst>
            </p:cNvPr>
            <p:cNvSpPr/>
            <p:nvPr/>
          </p:nvSpPr>
          <p:spPr>
            <a:xfrm>
              <a:off x="5709911" y="489746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1" name="Freeform: Shape 2620">
              <a:extLst>
                <a:ext uri="{FF2B5EF4-FFF2-40B4-BE49-F238E27FC236}">
                  <a16:creationId xmlns:a16="http://schemas.microsoft.com/office/drawing/2014/main" id="{5DB34F5E-73B2-4E8E-B49E-722C5AC088D2}"/>
                </a:ext>
              </a:extLst>
            </p:cNvPr>
            <p:cNvSpPr/>
            <p:nvPr/>
          </p:nvSpPr>
          <p:spPr>
            <a:xfrm>
              <a:off x="5653714" y="5006053"/>
              <a:ext cx="13334" cy="10585"/>
            </a:xfrm>
            <a:custGeom>
              <a:avLst/>
              <a:gdLst>
                <a:gd name="connsiteX0" fmla="*/ 13335 w 13334"/>
                <a:gd name="connsiteY0" fmla="*/ 8572 h 10585"/>
                <a:gd name="connsiteX1" fmla="*/ 11430 w 13334"/>
                <a:gd name="connsiteY1" fmla="*/ 7620 h 10585"/>
                <a:gd name="connsiteX2" fmla="*/ 8572 w 13334"/>
                <a:gd name="connsiteY2" fmla="*/ 3810 h 10585"/>
                <a:gd name="connsiteX3" fmla="*/ 2857 w 13334"/>
                <a:gd name="connsiteY3" fmla="*/ 3810 h 10585"/>
                <a:gd name="connsiteX4" fmla="*/ 2857 w 13334"/>
                <a:gd name="connsiteY4" fmla="*/ 953 h 10585"/>
                <a:gd name="connsiteX5" fmla="*/ 1905 w 13334"/>
                <a:gd name="connsiteY5" fmla="*/ 2857 h 10585"/>
                <a:gd name="connsiteX6" fmla="*/ 0 w 13334"/>
                <a:gd name="connsiteY6" fmla="*/ 0 h 10585"/>
                <a:gd name="connsiteX7" fmla="*/ 2857 w 13334"/>
                <a:gd name="connsiteY7" fmla="*/ 6667 h 10585"/>
                <a:gd name="connsiteX8" fmla="*/ 952 w 13334"/>
                <a:gd name="connsiteY8" fmla="*/ 4763 h 10585"/>
                <a:gd name="connsiteX9" fmla="*/ 2857 w 13334"/>
                <a:gd name="connsiteY9" fmla="*/ 7620 h 10585"/>
                <a:gd name="connsiteX10" fmla="*/ 2857 w 13334"/>
                <a:gd name="connsiteY10" fmla="*/ 5715 h 10585"/>
                <a:gd name="connsiteX11" fmla="*/ 3810 w 13334"/>
                <a:gd name="connsiteY11" fmla="*/ 8572 h 10585"/>
                <a:gd name="connsiteX12" fmla="*/ 6667 w 13334"/>
                <a:gd name="connsiteY12" fmla="*/ 7620 h 10585"/>
                <a:gd name="connsiteX13" fmla="*/ 9525 w 13334"/>
                <a:gd name="connsiteY13" fmla="*/ 10478 h 10585"/>
                <a:gd name="connsiteX14" fmla="*/ 13335 w 13334"/>
                <a:gd name="connsiteY14" fmla="*/ 8572 h 1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34" h="10585">
                  <a:moveTo>
                    <a:pt x="13335" y="8572"/>
                  </a:moveTo>
                  <a:cubicBezTo>
                    <a:pt x="12382" y="7620"/>
                    <a:pt x="12382" y="7620"/>
                    <a:pt x="11430" y="7620"/>
                  </a:cubicBezTo>
                  <a:cubicBezTo>
                    <a:pt x="12382" y="4763"/>
                    <a:pt x="6667" y="6667"/>
                    <a:pt x="8572" y="3810"/>
                  </a:cubicBezTo>
                  <a:cubicBezTo>
                    <a:pt x="4763" y="1905"/>
                    <a:pt x="5715" y="5715"/>
                    <a:pt x="2857" y="3810"/>
                  </a:cubicBezTo>
                  <a:cubicBezTo>
                    <a:pt x="3810" y="2857"/>
                    <a:pt x="2857" y="953"/>
                    <a:pt x="2857" y="953"/>
                  </a:cubicBezTo>
                  <a:lnTo>
                    <a:pt x="1905" y="2857"/>
                  </a:lnTo>
                  <a:lnTo>
                    <a:pt x="0" y="0"/>
                  </a:lnTo>
                  <a:cubicBezTo>
                    <a:pt x="0" y="4763"/>
                    <a:pt x="2857" y="1905"/>
                    <a:pt x="2857" y="6667"/>
                  </a:cubicBezTo>
                  <a:lnTo>
                    <a:pt x="952" y="4763"/>
                  </a:lnTo>
                  <a:cubicBezTo>
                    <a:pt x="1905" y="5715"/>
                    <a:pt x="2857" y="7620"/>
                    <a:pt x="2857" y="7620"/>
                  </a:cubicBezTo>
                  <a:lnTo>
                    <a:pt x="2857" y="5715"/>
                  </a:lnTo>
                  <a:cubicBezTo>
                    <a:pt x="2857" y="6667"/>
                    <a:pt x="5715" y="6667"/>
                    <a:pt x="3810" y="8572"/>
                  </a:cubicBezTo>
                  <a:cubicBezTo>
                    <a:pt x="4763" y="7620"/>
                    <a:pt x="5715" y="7620"/>
                    <a:pt x="6667" y="7620"/>
                  </a:cubicBezTo>
                  <a:cubicBezTo>
                    <a:pt x="6667" y="10478"/>
                    <a:pt x="7620" y="9525"/>
                    <a:pt x="9525" y="10478"/>
                  </a:cubicBezTo>
                  <a:cubicBezTo>
                    <a:pt x="12382" y="11430"/>
                    <a:pt x="10477" y="5715"/>
                    <a:pt x="13335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2" name="Freeform: Shape 2621">
              <a:extLst>
                <a:ext uri="{FF2B5EF4-FFF2-40B4-BE49-F238E27FC236}">
                  <a16:creationId xmlns:a16="http://schemas.microsoft.com/office/drawing/2014/main" id="{A1067439-CD47-4B61-815D-34F9E0A87D0A}"/>
                </a:ext>
              </a:extLst>
            </p:cNvPr>
            <p:cNvSpPr/>
            <p:nvPr/>
          </p:nvSpPr>
          <p:spPr>
            <a:xfrm>
              <a:off x="5778491" y="4808885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3" name="Freeform: Shape 2622">
              <a:extLst>
                <a:ext uri="{FF2B5EF4-FFF2-40B4-BE49-F238E27FC236}">
                  <a16:creationId xmlns:a16="http://schemas.microsoft.com/office/drawing/2014/main" id="{E41C6A6F-DE9B-4CE3-B6CA-F8109DFE997C}"/>
                </a:ext>
              </a:extLst>
            </p:cNvPr>
            <p:cNvSpPr/>
            <p:nvPr/>
          </p:nvSpPr>
          <p:spPr>
            <a:xfrm>
              <a:off x="5726103" y="4894610"/>
              <a:ext cx="2857" cy="3809"/>
            </a:xfrm>
            <a:custGeom>
              <a:avLst/>
              <a:gdLst>
                <a:gd name="connsiteX0" fmla="*/ 2857 w 2857"/>
                <a:gd name="connsiteY0" fmla="*/ 953 h 3809"/>
                <a:gd name="connsiteX1" fmla="*/ 0 w 2857"/>
                <a:gd name="connsiteY1" fmla="*/ 0 h 3809"/>
                <a:gd name="connsiteX2" fmla="*/ 953 w 2857"/>
                <a:gd name="connsiteY2" fmla="*/ 3810 h 3809"/>
                <a:gd name="connsiteX3" fmla="*/ 2857 w 2857"/>
                <a:gd name="connsiteY3" fmla="*/ 953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809">
                  <a:moveTo>
                    <a:pt x="2857" y="953"/>
                  </a:moveTo>
                  <a:cubicBezTo>
                    <a:pt x="1905" y="2858"/>
                    <a:pt x="953" y="1905"/>
                    <a:pt x="0" y="0"/>
                  </a:cubicBezTo>
                  <a:lnTo>
                    <a:pt x="953" y="3810"/>
                  </a:lnTo>
                  <a:lnTo>
                    <a:pt x="2857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4" name="Freeform: Shape 2623">
              <a:extLst>
                <a:ext uri="{FF2B5EF4-FFF2-40B4-BE49-F238E27FC236}">
                  <a16:creationId xmlns:a16="http://schemas.microsoft.com/office/drawing/2014/main" id="{8B94C10E-A1E1-4945-B63C-62C61B535BB5}"/>
                </a:ext>
              </a:extLst>
            </p:cNvPr>
            <p:cNvSpPr/>
            <p:nvPr/>
          </p:nvSpPr>
          <p:spPr>
            <a:xfrm>
              <a:off x="5723246" y="4896361"/>
              <a:ext cx="2857" cy="2318"/>
            </a:xfrm>
            <a:custGeom>
              <a:avLst/>
              <a:gdLst>
                <a:gd name="connsiteX0" fmla="*/ 0 w 2857"/>
                <a:gd name="connsiteY0" fmla="*/ 154 h 2318"/>
                <a:gd name="connsiteX1" fmla="*/ 2857 w 2857"/>
                <a:gd name="connsiteY1" fmla="*/ 2059 h 2318"/>
                <a:gd name="connsiteX2" fmla="*/ 0 w 2857"/>
                <a:gd name="connsiteY2" fmla="*/ 154 h 2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318">
                  <a:moveTo>
                    <a:pt x="0" y="154"/>
                  </a:moveTo>
                  <a:cubicBezTo>
                    <a:pt x="0" y="1107"/>
                    <a:pt x="2857" y="3012"/>
                    <a:pt x="2857" y="2059"/>
                  </a:cubicBezTo>
                  <a:cubicBezTo>
                    <a:pt x="952" y="3012"/>
                    <a:pt x="952" y="-798"/>
                    <a:pt x="0" y="1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5" name="Freeform: Shape 2624">
              <a:extLst>
                <a:ext uri="{FF2B5EF4-FFF2-40B4-BE49-F238E27FC236}">
                  <a16:creationId xmlns:a16="http://schemas.microsoft.com/office/drawing/2014/main" id="{495DBA80-05C2-4C39-BF76-3F2C1977505F}"/>
                </a:ext>
              </a:extLst>
            </p:cNvPr>
            <p:cNvSpPr/>
            <p:nvPr/>
          </p:nvSpPr>
          <p:spPr>
            <a:xfrm>
              <a:off x="5757536" y="4833650"/>
              <a:ext cx="1905" cy="1905"/>
            </a:xfrm>
            <a:custGeom>
              <a:avLst/>
              <a:gdLst>
                <a:gd name="connsiteX0" fmla="*/ 953 w 1905"/>
                <a:gd name="connsiteY0" fmla="*/ 1905 h 1905"/>
                <a:gd name="connsiteX1" fmla="*/ 1905 w 1905"/>
                <a:gd name="connsiteY1" fmla="*/ 953 h 1905"/>
                <a:gd name="connsiteX2" fmla="*/ 0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953" y="1905"/>
                  </a:moveTo>
                  <a:lnTo>
                    <a:pt x="1905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6" name="Freeform: Shape 2625">
              <a:extLst>
                <a:ext uri="{FF2B5EF4-FFF2-40B4-BE49-F238E27FC236}">
                  <a16:creationId xmlns:a16="http://schemas.microsoft.com/office/drawing/2014/main" id="{8B8D988E-E492-4EED-B00D-BF70BA3AE99E}"/>
                </a:ext>
              </a:extLst>
            </p:cNvPr>
            <p:cNvSpPr/>
            <p:nvPr/>
          </p:nvSpPr>
          <p:spPr>
            <a:xfrm>
              <a:off x="5718484" y="4903182"/>
              <a:ext cx="952" cy="1905"/>
            </a:xfrm>
            <a:custGeom>
              <a:avLst/>
              <a:gdLst>
                <a:gd name="connsiteX0" fmla="*/ 952 w 952"/>
                <a:gd name="connsiteY0" fmla="*/ 1905 h 1905"/>
                <a:gd name="connsiteX1" fmla="*/ 952 w 952"/>
                <a:gd name="connsiteY1" fmla="*/ 0 h 1905"/>
                <a:gd name="connsiteX2" fmla="*/ 0 w 952"/>
                <a:gd name="connsiteY2" fmla="*/ 0 h 1905"/>
                <a:gd name="connsiteX3" fmla="*/ 952 w 952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952" y="1905"/>
                  </a:moveTo>
                  <a:cubicBezTo>
                    <a:pt x="952" y="953"/>
                    <a:pt x="952" y="0"/>
                    <a:pt x="952" y="0"/>
                  </a:cubicBezTo>
                  <a:cubicBezTo>
                    <a:pt x="952" y="953"/>
                    <a:pt x="0" y="0"/>
                    <a:pt x="0" y="0"/>
                  </a:cubicBez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7" name="Freeform: Shape 2626">
              <a:extLst>
                <a:ext uri="{FF2B5EF4-FFF2-40B4-BE49-F238E27FC236}">
                  <a16:creationId xmlns:a16="http://schemas.microsoft.com/office/drawing/2014/main" id="{64D27DB4-F152-4688-8C42-111A12E58E56}"/>
                </a:ext>
              </a:extLst>
            </p:cNvPr>
            <p:cNvSpPr/>
            <p:nvPr/>
          </p:nvSpPr>
          <p:spPr>
            <a:xfrm>
              <a:off x="5722294" y="4894187"/>
              <a:ext cx="2857" cy="1270"/>
            </a:xfrm>
            <a:custGeom>
              <a:avLst/>
              <a:gdLst>
                <a:gd name="connsiteX0" fmla="*/ 0 w 2857"/>
                <a:gd name="connsiteY0" fmla="*/ 423 h 1270"/>
                <a:gd name="connsiteX1" fmla="*/ 2857 w 2857"/>
                <a:gd name="connsiteY1" fmla="*/ 423 h 1270"/>
                <a:gd name="connsiteX2" fmla="*/ 0 w 2857"/>
                <a:gd name="connsiteY2" fmla="*/ 423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270">
                  <a:moveTo>
                    <a:pt x="0" y="423"/>
                  </a:moveTo>
                  <a:cubicBezTo>
                    <a:pt x="952" y="2328"/>
                    <a:pt x="1905" y="423"/>
                    <a:pt x="2857" y="423"/>
                  </a:cubicBezTo>
                  <a:cubicBezTo>
                    <a:pt x="952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8" name="Freeform: Shape 2627">
              <a:extLst>
                <a:ext uri="{FF2B5EF4-FFF2-40B4-BE49-F238E27FC236}">
                  <a16:creationId xmlns:a16="http://schemas.microsoft.com/office/drawing/2014/main" id="{F2A39E13-FA9B-47AE-87BA-2BE66D3C531A}"/>
                </a:ext>
              </a:extLst>
            </p:cNvPr>
            <p:cNvSpPr/>
            <p:nvPr/>
          </p:nvSpPr>
          <p:spPr>
            <a:xfrm>
              <a:off x="5660187" y="4988907"/>
              <a:ext cx="8766" cy="5135"/>
            </a:xfrm>
            <a:custGeom>
              <a:avLst/>
              <a:gdLst>
                <a:gd name="connsiteX0" fmla="*/ 8767 w 8766"/>
                <a:gd name="connsiteY0" fmla="*/ 2858 h 5135"/>
                <a:gd name="connsiteX1" fmla="*/ 8767 w 8766"/>
                <a:gd name="connsiteY1" fmla="*/ 0 h 5135"/>
                <a:gd name="connsiteX2" fmla="*/ 8767 w 8766"/>
                <a:gd name="connsiteY2" fmla="*/ 2858 h 5135"/>
                <a:gd name="connsiteX3" fmla="*/ 1147 w 8766"/>
                <a:gd name="connsiteY3" fmla="*/ 0 h 5135"/>
                <a:gd name="connsiteX4" fmla="*/ 1147 w 8766"/>
                <a:gd name="connsiteY4" fmla="*/ 1905 h 5135"/>
                <a:gd name="connsiteX5" fmla="*/ 194 w 8766"/>
                <a:gd name="connsiteY5" fmla="*/ 953 h 5135"/>
                <a:gd name="connsiteX6" fmla="*/ 2099 w 8766"/>
                <a:gd name="connsiteY6" fmla="*/ 3810 h 5135"/>
                <a:gd name="connsiteX7" fmla="*/ 4004 w 8766"/>
                <a:gd name="connsiteY7" fmla="*/ 953 h 5135"/>
                <a:gd name="connsiteX8" fmla="*/ 3052 w 8766"/>
                <a:gd name="connsiteY8" fmla="*/ 3810 h 5135"/>
                <a:gd name="connsiteX9" fmla="*/ 8767 w 8766"/>
                <a:gd name="connsiteY9" fmla="*/ 2858 h 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6" h="5135">
                  <a:moveTo>
                    <a:pt x="8767" y="2858"/>
                  </a:moveTo>
                  <a:lnTo>
                    <a:pt x="8767" y="0"/>
                  </a:lnTo>
                  <a:cubicBezTo>
                    <a:pt x="7814" y="0"/>
                    <a:pt x="8767" y="1905"/>
                    <a:pt x="8767" y="2858"/>
                  </a:cubicBezTo>
                  <a:cubicBezTo>
                    <a:pt x="5909" y="-952"/>
                    <a:pt x="4004" y="1905"/>
                    <a:pt x="1147" y="0"/>
                  </a:cubicBezTo>
                  <a:cubicBezTo>
                    <a:pt x="1147" y="953"/>
                    <a:pt x="1147" y="953"/>
                    <a:pt x="1147" y="1905"/>
                  </a:cubicBezTo>
                  <a:lnTo>
                    <a:pt x="194" y="953"/>
                  </a:lnTo>
                  <a:cubicBezTo>
                    <a:pt x="-758" y="2858"/>
                    <a:pt x="2099" y="1905"/>
                    <a:pt x="2099" y="3810"/>
                  </a:cubicBezTo>
                  <a:cubicBezTo>
                    <a:pt x="3052" y="2858"/>
                    <a:pt x="3052" y="953"/>
                    <a:pt x="4004" y="953"/>
                  </a:cubicBezTo>
                  <a:cubicBezTo>
                    <a:pt x="4957" y="1905"/>
                    <a:pt x="4004" y="2858"/>
                    <a:pt x="3052" y="3810"/>
                  </a:cubicBezTo>
                  <a:cubicBezTo>
                    <a:pt x="4957" y="7620"/>
                    <a:pt x="6862" y="1905"/>
                    <a:pt x="876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9" name="Freeform: Shape 2628">
              <a:extLst>
                <a:ext uri="{FF2B5EF4-FFF2-40B4-BE49-F238E27FC236}">
                  <a16:creationId xmlns:a16="http://schemas.microsoft.com/office/drawing/2014/main" id="{657A797B-F154-4A43-A47D-86B2D2CB821A}"/>
                </a:ext>
              </a:extLst>
            </p:cNvPr>
            <p:cNvSpPr/>
            <p:nvPr/>
          </p:nvSpPr>
          <p:spPr>
            <a:xfrm>
              <a:off x="5714673" y="4903182"/>
              <a:ext cx="952" cy="2164"/>
            </a:xfrm>
            <a:custGeom>
              <a:avLst/>
              <a:gdLst>
                <a:gd name="connsiteX0" fmla="*/ 953 w 952"/>
                <a:gd name="connsiteY0" fmla="*/ 0 h 2164"/>
                <a:gd name="connsiteX1" fmla="*/ 0 w 952"/>
                <a:gd name="connsiteY1" fmla="*/ 1905 h 2164"/>
                <a:gd name="connsiteX2" fmla="*/ 953 w 952"/>
                <a:gd name="connsiteY2" fmla="*/ 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164">
                  <a:moveTo>
                    <a:pt x="953" y="0"/>
                  </a:moveTo>
                  <a:cubicBezTo>
                    <a:pt x="0" y="953"/>
                    <a:pt x="0" y="0"/>
                    <a:pt x="0" y="1905"/>
                  </a:cubicBezTo>
                  <a:cubicBezTo>
                    <a:pt x="0" y="2858"/>
                    <a:pt x="953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0" name="Freeform: Shape 2629">
              <a:extLst>
                <a:ext uri="{FF2B5EF4-FFF2-40B4-BE49-F238E27FC236}">
                  <a16:creationId xmlns:a16="http://schemas.microsoft.com/office/drawing/2014/main" id="{B29A87A2-E3D5-4BDA-AEA0-87AAC2E4D490}"/>
                </a:ext>
              </a:extLst>
            </p:cNvPr>
            <p:cNvSpPr/>
            <p:nvPr/>
          </p:nvSpPr>
          <p:spPr>
            <a:xfrm>
              <a:off x="5721194" y="4889588"/>
              <a:ext cx="1523" cy="2164"/>
            </a:xfrm>
            <a:custGeom>
              <a:avLst/>
              <a:gdLst>
                <a:gd name="connsiteX0" fmla="*/ 1100 w 1523"/>
                <a:gd name="connsiteY0" fmla="*/ 2165 h 2164"/>
                <a:gd name="connsiteX1" fmla="*/ 1100 w 1523"/>
                <a:gd name="connsiteY1" fmla="*/ 260 h 2164"/>
                <a:gd name="connsiteX2" fmla="*/ 1100 w 1523"/>
                <a:gd name="connsiteY2" fmla="*/ 2165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2164">
                  <a:moveTo>
                    <a:pt x="1100" y="2165"/>
                  </a:moveTo>
                  <a:cubicBezTo>
                    <a:pt x="2052" y="2165"/>
                    <a:pt x="1100" y="1212"/>
                    <a:pt x="1100" y="260"/>
                  </a:cubicBezTo>
                  <a:cubicBezTo>
                    <a:pt x="-805" y="-693"/>
                    <a:pt x="147" y="1212"/>
                    <a:pt x="1100" y="21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1" name="Freeform: Shape 2630">
              <a:extLst>
                <a:ext uri="{FF2B5EF4-FFF2-40B4-BE49-F238E27FC236}">
                  <a16:creationId xmlns:a16="http://schemas.microsoft.com/office/drawing/2014/main" id="{DB5FB586-DC9C-4E07-9551-9AE34775F14D}"/>
                </a:ext>
              </a:extLst>
            </p:cNvPr>
            <p:cNvSpPr/>
            <p:nvPr/>
          </p:nvSpPr>
          <p:spPr>
            <a:xfrm>
              <a:off x="5754412" y="4817457"/>
              <a:ext cx="4076" cy="4762"/>
            </a:xfrm>
            <a:custGeom>
              <a:avLst/>
              <a:gdLst>
                <a:gd name="connsiteX0" fmla="*/ 267 w 4076"/>
                <a:gd name="connsiteY0" fmla="*/ 4763 h 4762"/>
                <a:gd name="connsiteX1" fmla="*/ 4077 w 4076"/>
                <a:gd name="connsiteY1" fmla="*/ 3810 h 4762"/>
                <a:gd name="connsiteX2" fmla="*/ 3124 w 4076"/>
                <a:gd name="connsiteY2" fmla="*/ 0 h 4762"/>
                <a:gd name="connsiteX3" fmla="*/ 267 w 4076"/>
                <a:gd name="connsiteY3" fmla="*/ 0 h 4762"/>
                <a:gd name="connsiteX4" fmla="*/ 1219 w 4076"/>
                <a:gd name="connsiteY4" fmla="*/ 953 h 4762"/>
                <a:gd name="connsiteX5" fmla="*/ 267 w 4076"/>
                <a:gd name="connsiteY5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6" h="4762">
                  <a:moveTo>
                    <a:pt x="267" y="4763"/>
                  </a:moveTo>
                  <a:lnTo>
                    <a:pt x="4077" y="3810"/>
                  </a:lnTo>
                  <a:cubicBezTo>
                    <a:pt x="3124" y="2858"/>
                    <a:pt x="3124" y="953"/>
                    <a:pt x="3124" y="0"/>
                  </a:cubicBezTo>
                  <a:lnTo>
                    <a:pt x="267" y="0"/>
                  </a:lnTo>
                  <a:lnTo>
                    <a:pt x="1219" y="953"/>
                  </a:lnTo>
                  <a:cubicBezTo>
                    <a:pt x="1219" y="953"/>
                    <a:pt x="-686" y="2858"/>
                    <a:pt x="26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2" name="Freeform: Shape 2631">
              <a:extLst>
                <a:ext uri="{FF2B5EF4-FFF2-40B4-BE49-F238E27FC236}">
                  <a16:creationId xmlns:a16="http://schemas.microsoft.com/office/drawing/2014/main" id="{28BD0EE7-1FF3-4333-BE9C-67A56A5CD23A}"/>
                </a:ext>
              </a:extLst>
            </p:cNvPr>
            <p:cNvSpPr/>
            <p:nvPr/>
          </p:nvSpPr>
          <p:spPr>
            <a:xfrm>
              <a:off x="5668001" y="4979912"/>
              <a:ext cx="952" cy="423"/>
            </a:xfrm>
            <a:custGeom>
              <a:avLst/>
              <a:gdLst>
                <a:gd name="connsiteX0" fmla="*/ 952 w 952"/>
                <a:gd name="connsiteY0" fmla="*/ 423 h 423"/>
                <a:gd name="connsiteX1" fmla="*/ 0 w 952"/>
                <a:gd name="connsiteY1" fmla="*/ 423 h 423"/>
                <a:gd name="connsiteX2" fmla="*/ 952 w 952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952" y="423"/>
                  </a:move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95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3" name="Freeform: Shape 2632">
              <a:extLst>
                <a:ext uri="{FF2B5EF4-FFF2-40B4-BE49-F238E27FC236}">
                  <a16:creationId xmlns:a16="http://schemas.microsoft.com/office/drawing/2014/main" id="{823AC72F-26AD-47EF-83CE-302B6B8D584A}"/>
                </a:ext>
              </a:extLst>
            </p:cNvPr>
            <p:cNvSpPr/>
            <p:nvPr/>
          </p:nvSpPr>
          <p:spPr>
            <a:xfrm>
              <a:off x="5666096" y="4979382"/>
              <a:ext cx="1905" cy="2857"/>
            </a:xfrm>
            <a:custGeom>
              <a:avLst/>
              <a:gdLst>
                <a:gd name="connsiteX0" fmla="*/ 0 w 1905"/>
                <a:gd name="connsiteY0" fmla="*/ 0 h 2857"/>
                <a:gd name="connsiteX1" fmla="*/ 1905 w 1905"/>
                <a:gd name="connsiteY1" fmla="*/ 2858 h 2857"/>
                <a:gd name="connsiteX2" fmla="*/ 1905 w 1905"/>
                <a:gd name="connsiteY2" fmla="*/ 953 h 2857"/>
                <a:gd name="connsiteX3" fmla="*/ 0 w 190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0" y="0"/>
                  </a:moveTo>
                  <a:lnTo>
                    <a:pt x="1905" y="2858"/>
                  </a:lnTo>
                  <a:cubicBezTo>
                    <a:pt x="1905" y="2858"/>
                    <a:pt x="1905" y="1905"/>
                    <a:pt x="1905" y="953"/>
                  </a:cubicBezTo>
                  <a:cubicBezTo>
                    <a:pt x="953" y="953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4" name="Freeform: Shape 2633">
              <a:extLst>
                <a:ext uri="{FF2B5EF4-FFF2-40B4-BE49-F238E27FC236}">
                  <a16:creationId xmlns:a16="http://schemas.microsoft.com/office/drawing/2014/main" id="{072ECD9A-49E8-4235-B4E2-AB1E4E5E94F3}"/>
                </a:ext>
              </a:extLst>
            </p:cNvPr>
            <p:cNvSpPr/>
            <p:nvPr/>
          </p:nvSpPr>
          <p:spPr>
            <a:xfrm>
              <a:off x="5768966" y="4792454"/>
              <a:ext cx="3810" cy="2143"/>
            </a:xfrm>
            <a:custGeom>
              <a:avLst/>
              <a:gdLst>
                <a:gd name="connsiteX0" fmla="*/ 0 w 3810"/>
                <a:gd name="connsiteY0" fmla="*/ 1190 h 2143"/>
                <a:gd name="connsiteX1" fmla="*/ 1905 w 3810"/>
                <a:gd name="connsiteY1" fmla="*/ 2143 h 2143"/>
                <a:gd name="connsiteX2" fmla="*/ 0 w 3810"/>
                <a:gd name="connsiteY2" fmla="*/ 1190 h 2143"/>
                <a:gd name="connsiteX3" fmla="*/ 3810 w 3810"/>
                <a:gd name="connsiteY3" fmla="*/ 238 h 2143"/>
                <a:gd name="connsiteX4" fmla="*/ 0 w 3810"/>
                <a:gd name="connsiteY4" fmla="*/ 119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2143">
                  <a:moveTo>
                    <a:pt x="0" y="1190"/>
                  </a:moveTo>
                  <a:lnTo>
                    <a:pt x="1905" y="2143"/>
                  </a:lnTo>
                  <a:cubicBezTo>
                    <a:pt x="2857" y="1190"/>
                    <a:pt x="0" y="2143"/>
                    <a:pt x="0" y="1190"/>
                  </a:cubicBezTo>
                  <a:lnTo>
                    <a:pt x="3810" y="238"/>
                  </a:lnTo>
                  <a:cubicBezTo>
                    <a:pt x="953" y="238"/>
                    <a:pt x="953" y="-714"/>
                    <a:pt x="0" y="1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5" name="Freeform: Shape 2634">
              <a:extLst>
                <a:ext uri="{FF2B5EF4-FFF2-40B4-BE49-F238E27FC236}">
                  <a16:creationId xmlns:a16="http://schemas.microsoft.com/office/drawing/2014/main" id="{9F70D8F2-B722-4B91-95E8-8E12B7E78E67}"/>
                </a:ext>
              </a:extLst>
            </p:cNvPr>
            <p:cNvSpPr/>
            <p:nvPr/>
          </p:nvSpPr>
          <p:spPr>
            <a:xfrm>
              <a:off x="5665143" y="4974353"/>
              <a:ext cx="3809" cy="1841"/>
            </a:xfrm>
            <a:custGeom>
              <a:avLst/>
              <a:gdLst>
                <a:gd name="connsiteX0" fmla="*/ 0 w 3809"/>
                <a:gd name="connsiteY0" fmla="*/ 267 h 1841"/>
                <a:gd name="connsiteX1" fmla="*/ 3810 w 3809"/>
                <a:gd name="connsiteY1" fmla="*/ 1219 h 1841"/>
                <a:gd name="connsiteX2" fmla="*/ 0 w 3809"/>
                <a:gd name="connsiteY2" fmla="*/ 267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1841">
                  <a:moveTo>
                    <a:pt x="0" y="267"/>
                  </a:moveTo>
                  <a:cubicBezTo>
                    <a:pt x="953" y="3124"/>
                    <a:pt x="2858" y="1219"/>
                    <a:pt x="3810" y="1219"/>
                  </a:cubicBezTo>
                  <a:cubicBezTo>
                    <a:pt x="2858" y="1219"/>
                    <a:pt x="2858" y="-686"/>
                    <a:pt x="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6" name="Freeform: Shape 2635">
              <a:extLst>
                <a:ext uri="{FF2B5EF4-FFF2-40B4-BE49-F238E27FC236}">
                  <a16:creationId xmlns:a16="http://schemas.microsoft.com/office/drawing/2014/main" id="{C37ED2FE-F576-4E2C-AF09-A7C2C173F2F1}"/>
                </a:ext>
              </a:extLst>
            </p:cNvPr>
            <p:cNvSpPr/>
            <p:nvPr/>
          </p:nvSpPr>
          <p:spPr>
            <a:xfrm>
              <a:off x="5642284" y="5016530"/>
              <a:ext cx="1905" cy="1190"/>
            </a:xfrm>
            <a:custGeom>
              <a:avLst/>
              <a:gdLst>
                <a:gd name="connsiteX0" fmla="*/ 1905 w 1905"/>
                <a:gd name="connsiteY0" fmla="*/ 0 h 1190"/>
                <a:gd name="connsiteX1" fmla="*/ 0 w 1905"/>
                <a:gd name="connsiteY1" fmla="*/ 952 h 1190"/>
                <a:gd name="connsiteX2" fmla="*/ 1905 w 1905"/>
                <a:gd name="connsiteY2" fmla="*/ 0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190">
                  <a:moveTo>
                    <a:pt x="1905" y="0"/>
                  </a:moveTo>
                  <a:cubicBezTo>
                    <a:pt x="1905" y="0"/>
                    <a:pt x="953" y="0"/>
                    <a:pt x="0" y="952"/>
                  </a:cubicBezTo>
                  <a:cubicBezTo>
                    <a:pt x="953" y="952"/>
                    <a:pt x="1905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7" name="Freeform: Shape 2636">
              <a:extLst>
                <a:ext uri="{FF2B5EF4-FFF2-40B4-BE49-F238E27FC236}">
                  <a16:creationId xmlns:a16="http://schemas.microsoft.com/office/drawing/2014/main" id="{4ED5C3E1-C730-4B34-9547-617121455645}"/>
                </a:ext>
              </a:extLst>
            </p:cNvPr>
            <p:cNvSpPr/>
            <p:nvPr/>
          </p:nvSpPr>
          <p:spPr>
            <a:xfrm>
              <a:off x="5650856" y="5001290"/>
              <a:ext cx="1905" cy="1904"/>
            </a:xfrm>
            <a:custGeom>
              <a:avLst/>
              <a:gdLst>
                <a:gd name="connsiteX0" fmla="*/ 1905 w 1905"/>
                <a:gd name="connsiteY0" fmla="*/ 1905 h 1904"/>
                <a:gd name="connsiteX1" fmla="*/ 1905 w 1905"/>
                <a:gd name="connsiteY1" fmla="*/ 0 h 1904"/>
                <a:gd name="connsiteX2" fmla="*/ 0 w 190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1905" y="1905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8" name="Freeform: Shape 2637">
              <a:extLst>
                <a:ext uri="{FF2B5EF4-FFF2-40B4-BE49-F238E27FC236}">
                  <a16:creationId xmlns:a16="http://schemas.microsoft.com/office/drawing/2014/main" id="{9EEBED30-9B68-4A97-A3FE-19821478D4BD}"/>
                </a:ext>
              </a:extLst>
            </p:cNvPr>
            <p:cNvSpPr/>
            <p:nvPr/>
          </p:nvSpPr>
          <p:spPr>
            <a:xfrm>
              <a:off x="5746344" y="4831745"/>
              <a:ext cx="714" cy="1905"/>
            </a:xfrm>
            <a:custGeom>
              <a:avLst/>
              <a:gdLst>
                <a:gd name="connsiteX0" fmla="*/ 714 w 714"/>
                <a:gd name="connsiteY0" fmla="*/ 1905 h 1905"/>
                <a:gd name="connsiteX1" fmla="*/ 714 w 714"/>
                <a:gd name="connsiteY1" fmla="*/ 0 h 1905"/>
                <a:gd name="connsiteX2" fmla="*/ 714 w 714"/>
                <a:gd name="connsiteY2" fmla="*/ 1905 h 1905"/>
                <a:gd name="connsiteX3" fmla="*/ 714 w 714"/>
                <a:gd name="connsiteY3" fmla="*/ 1905 h 1905"/>
                <a:gd name="connsiteX4" fmla="*/ 714 w 714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1905">
                  <a:moveTo>
                    <a:pt x="714" y="1905"/>
                  </a:moveTo>
                  <a:lnTo>
                    <a:pt x="714" y="0"/>
                  </a:lnTo>
                  <a:lnTo>
                    <a:pt x="714" y="1905"/>
                  </a:lnTo>
                  <a:cubicBezTo>
                    <a:pt x="-238" y="953"/>
                    <a:pt x="-238" y="953"/>
                    <a:pt x="714" y="1905"/>
                  </a:cubicBezTo>
                  <a:cubicBezTo>
                    <a:pt x="-238" y="953"/>
                    <a:pt x="714" y="1905"/>
                    <a:pt x="714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9" name="Freeform: Shape 2638">
              <a:extLst>
                <a:ext uri="{FF2B5EF4-FFF2-40B4-BE49-F238E27FC236}">
                  <a16:creationId xmlns:a16="http://schemas.microsoft.com/office/drawing/2014/main" id="{6B0C490D-13D8-4424-AD36-10C4493EFEF8}"/>
                </a:ext>
              </a:extLst>
            </p:cNvPr>
            <p:cNvSpPr/>
            <p:nvPr/>
          </p:nvSpPr>
          <p:spPr>
            <a:xfrm>
              <a:off x="5752773" y="4820315"/>
              <a:ext cx="9525" cy="1904"/>
            </a:xfrm>
            <a:custGeom>
              <a:avLst/>
              <a:gdLst>
                <a:gd name="connsiteX0" fmla="*/ 0 w 9525"/>
                <a:gd name="connsiteY0" fmla="*/ 1905 h 1904"/>
                <a:gd name="connsiteX1" fmla="*/ 0 w 9525"/>
                <a:gd name="connsiteY1" fmla="*/ 0 h 1904"/>
                <a:gd name="connsiteX2" fmla="*/ 0 w 952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1905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0" name="Freeform: Shape 2639">
              <a:extLst>
                <a:ext uri="{FF2B5EF4-FFF2-40B4-BE49-F238E27FC236}">
                  <a16:creationId xmlns:a16="http://schemas.microsoft.com/office/drawing/2014/main" id="{070582F4-DE90-416D-AA0C-C333877B953A}"/>
                </a:ext>
              </a:extLst>
            </p:cNvPr>
            <p:cNvSpPr/>
            <p:nvPr/>
          </p:nvSpPr>
          <p:spPr>
            <a:xfrm>
              <a:off x="5660381" y="4983193"/>
              <a:ext cx="714" cy="952"/>
            </a:xfrm>
            <a:custGeom>
              <a:avLst/>
              <a:gdLst>
                <a:gd name="connsiteX0" fmla="*/ 0 w 714"/>
                <a:gd name="connsiteY0" fmla="*/ 0 h 952"/>
                <a:gd name="connsiteX1" fmla="*/ 0 w 714"/>
                <a:gd name="connsiteY1" fmla="*/ 952 h 952"/>
                <a:gd name="connsiteX2" fmla="*/ 0 w 714"/>
                <a:gd name="connsiteY2" fmla="*/ 0 h 952"/>
                <a:gd name="connsiteX3" fmla="*/ 0 w 71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">
                  <a:moveTo>
                    <a:pt x="0" y="0"/>
                  </a:moveTo>
                  <a:lnTo>
                    <a:pt x="0" y="952"/>
                  </a:lnTo>
                  <a:lnTo>
                    <a:pt x="0" y="0"/>
                  </a:ln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1" name="Freeform: Shape 2640">
              <a:extLst>
                <a:ext uri="{FF2B5EF4-FFF2-40B4-BE49-F238E27FC236}">
                  <a16:creationId xmlns:a16="http://schemas.microsoft.com/office/drawing/2014/main" id="{D4EA360A-0560-45F4-9A6E-C6A4C597C49A}"/>
                </a:ext>
              </a:extLst>
            </p:cNvPr>
            <p:cNvSpPr/>
            <p:nvPr/>
          </p:nvSpPr>
          <p:spPr>
            <a:xfrm>
              <a:off x="5704196" y="4903182"/>
              <a:ext cx="952" cy="2857"/>
            </a:xfrm>
            <a:custGeom>
              <a:avLst/>
              <a:gdLst>
                <a:gd name="connsiteX0" fmla="*/ 952 w 952"/>
                <a:gd name="connsiteY0" fmla="*/ 2858 h 2857"/>
                <a:gd name="connsiteX1" fmla="*/ 952 w 952"/>
                <a:gd name="connsiteY1" fmla="*/ 0 h 2857"/>
                <a:gd name="connsiteX2" fmla="*/ 0 w 952"/>
                <a:gd name="connsiteY2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2858"/>
                  </a:moveTo>
                  <a:lnTo>
                    <a:pt x="952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2" name="Freeform: Shape 2641">
              <a:extLst>
                <a:ext uri="{FF2B5EF4-FFF2-40B4-BE49-F238E27FC236}">
                  <a16:creationId xmlns:a16="http://schemas.microsoft.com/office/drawing/2014/main" id="{00CFC1B3-A48A-411E-BA2A-F9FCC4CE59A3}"/>
                </a:ext>
              </a:extLst>
            </p:cNvPr>
            <p:cNvSpPr/>
            <p:nvPr/>
          </p:nvSpPr>
          <p:spPr>
            <a:xfrm>
              <a:off x="5658476" y="4980075"/>
              <a:ext cx="1904" cy="3117"/>
            </a:xfrm>
            <a:custGeom>
              <a:avLst/>
              <a:gdLst>
                <a:gd name="connsiteX0" fmla="*/ 952 w 1904"/>
                <a:gd name="connsiteY0" fmla="*/ 3117 h 3117"/>
                <a:gd name="connsiteX1" fmla="*/ 1905 w 1904"/>
                <a:gd name="connsiteY1" fmla="*/ 260 h 3117"/>
                <a:gd name="connsiteX2" fmla="*/ 0 w 1904"/>
                <a:gd name="connsiteY2" fmla="*/ 2165 h 3117"/>
                <a:gd name="connsiteX3" fmla="*/ 952 w 1904"/>
                <a:gd name="connsiteY3" fmla="*/ 3117 h 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117">
                  <a:moveTo>
                    <a:pt x="952" y="3117"/>
                  </a:moveTo>
                  <a:cubicBezTo>
                    <a:pt x="1905" y="2165"/>
                    <a:pt x="1905" y="1212"/>
                    <a:pt x="1905" y="260"/>
                  </a:cubicBezTo>
                  <a:cubicBezTo>
                    <a:pt x="952" y="-693"/>
                    <a:pt x="952" y="1212"/>
                    <a:pt x="0" y="2165"/>
                  </a:cubicBezTo>
                  <a:lnTo>
                    <a:pt x="952" y="311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3" name="Freeform: Shape 2642">
              <a:extLst>
                <a:ext uri="{FF2B5EF4-FFF2-40B4-BE49-F238E27FC236}">
                  <a16:creationId xmlns:a16="http://schemas.microsoft.com/office/drawing/2014/main" id="{679DA1BD-E664-4F9D-860C-400FF7D2CA89}"/>
                </a:ext>
              </a:extLst>
            </p:cNvPr>
            <p:cNvSpPr/>
            <p:nvPr/>
          </p:nvSpPr>
          <p:spPr>
            <a:xfrm>
              <a:off x="5739439" y="4839365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lnTo>
                    <a:pt x="0" y="0"/>
                  </a:ln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4" name="Freeform: Shape 2643">
              <a:extLst>
                <a:ext uri="{FF2B5EF4-FFF2-40B4-BE49-F238E27FC236}">
                  <a16:creationId xmlns:a16="http://schemas.microsoft.com/office/drawing/2014/main" id="{22A46214-CBB9-42D4-AF16-B1981BC33B89}"/>
                </a:ext>
              </a:extLst>
            </p:cNvPr>
            <p:cNvSpPr/>
            <p:nvPr/>
          </p:nvSpPr>
          <p:spPr>
            <a:xfrm>
              <a:off x="5737534" y="4837263"/>
              <a:ext cx="2857" cy="2102"/>
            </a:xfrm>
            <a:custGeom>
              <a:avLst/>
              <a:gdLst>
                <a:gd name="connsiteX0" fmla="*/ 0 w 2857"/>
                <a:gd name="connsiteY0" fmla="*/ 1150 h 2102"/>
                <a:gd name="connsiteX1" fmla="*/ 1905 w 2857"/>
                <a:gd name="connsiteY1" fmla="*/ 2102 h 2102"/>
                <a:gd name="connsiteX2" fmla="*/ 2857 w 2857"/>
                <a:gd name="connsiteY2" fmla="*/ 197 h 2102"/>
                <a:gd name="connsiteX3" fmla="*/ 0 w 2857"/>
                <a:gd name="connsiteY3" fmla="*/ 1150 h 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2102">
                  <a:moveTo>
                    <a:pt x="0" y="1150"/>
                  </a:moveTo>
                  <a:lnTo>
                    <a:pt x="1905" y="2102"/>
                  </a:lnTo>
                  <a:cubicBezTo>
                    <a:pt x="1905" y="1150"/>
                    <a:pt x="1905" y="1150"/>
                    <a:pt x="2857" y="197"/>
                  </a:cubicBezTo>
                  <a:cubicBezTo>
                    <a:pt x="0" y="-755"/>
                    <a:pt x="1905" y="2102"/>
                    <a:pt x="0" y="1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5" name="Freeform: Shape 2644">
              <a:extLst>
                <a:ext uri="{FF2B5EF4-FFF2-40B4-BE49-F238E27FC236}">
                  <a16:creationId xmlns:a16="http://schemas.microsoft.com/office/drawing/2014/main" id="{2EFC251F-F6FA-4047-9CAA-2D98A94DF160}"/>
                </a:ext>
              </a:extLst>
            </p:cNvPr>
            <p:cNvSpPr/>
            <p:nvPr/>
          </p:nvSpPr>
          <p:spPr>
            <a:xfrm>
              <a:off x="5739439" y="483936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6" name="Freeform: Shape 2645">
              <a:extLst>
                <a:ext uri="{FF2B5EF4-FFF2-40B4-BE49-F238E27FC236}">
                  <a16:creationId xmlns:a16="http://schemas.microsoft.com/office/drawing/2014/main" id="{F14C5449-5164-44A9-9C48-D517622D2C23}"/>
                </a:ext>
              </a:extLst>
            </p:cNvPr>
            <p:cNvSpPr/>
            <p:nvPr/>
          </p:nvSpPr>
          <p:spPr>
            <a:xfrm>
              <a:off x="5653714" y="4985097"/>
              <a:ext cx="1904" cy="3809"/>
            </a:xfrm>
            <a:custGeom>
              <a:avLst/>
              <a:gdLst>
                <a:gd name="connsiteX0" fmla="*/ 0 w 1904"/>
                <a:gd name="connsiteY0" fmla="*/ 0 h 3809"/>
                <a:gd name="connsiteX1" fmla="*/ 1905 w 1904"/>
                <a:gd name="connsiteY1" fmla="*/ 3810 h 3809"/>
                <a:gd name="connsiteX2" fmla="*/ 0 w 1904"/>
                <a:gd name="connsiteY2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3809">
                  <a:moveTo>
                    <a:pt x="0" y="0"/>
                  </a:moveTo>
                  <a:cubicBezTo>
                    <a:pt x="952" y="2858"/>
                    <a:pt x="0" y="2858"/>
                    <a:pt x="1905" y="3810"/>
                  </a:cubicBezTo>
                  <a:cubicBezTo>
                    <a:pt x="1905" y="953"/>
                    <a:pt x="1905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7" name="Freeform: Shape 2646">
              <a:extLst>
                <a:ext uri="{FF2B5EF4-FFF2-40B4-BE49-F238E27FC236}">
                  <a16:creationId xmlns:a16="http://schemas.microsoft.com/office/drawing/2014/main" id="{ED5C9FB2-3013-4531-8F32-8B387EB2547C}"/>
                </a:ext>
              </a:extLst>
            </p:cNvPr>
            <p:cNvSpPr/>
            <p:nvPr/>
          </p:nvSpPr>
          <p:spPr>
            <a:xfrm>
              <a:off x="5705148" y="4894610"/>
              <a:ext cx="1905" cy="952"/>
            </a:xfrm>
            <a:custGeom>
              <a:avLst/>
              <a:gdLst>
                <a:gd name="connsiteX0" fmla="*/ 1905 w 1905"/>
                <a:gd name="connsiteY0" fmla="*/ 953 h 952"/>
                <a:gd name="connsiteX1" fmla="*/ 0 w 1905"/>
                <a:gd name="connsiteY1" fmla="*/ 0 h 952"/>
                <a:gd name="connsiteX2" fmla="*/ 0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953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8" name="Freeform: Shape 2647">
              <a:extLst>
                <a:ext uri="{FF2B5EF4-FFF2-40B4-BE49-F238E27FC236}">
                  <a16:creationId xmlns:a16="http://schemas.microsoft.com/office/drawing/2014/main" id="{98EA17CF-631B-4783-AAEE-8F019EEA9235}"/>
                </a:ext>
              </a:extLst>
            </p:cNvPr>
            <p:cNvSpPr/>
            <p:nvPr/>
          </p:nvSpPr>
          <p:spPr>
            <a:xfrm>
              <a:off x="5690861" y="4917470"/>
              <a:ext cx="952" cy="2857"/>
            </a:xfrm>
            <a:custGeom>
              <a:avLst/>
              <a:gdLst>
                <a:gd name="connsiteX0" fmla="*/ 953 w 952"/>
                <a:gd name="connsiteY0" fmla="*/ 2858 h 2857"/>
                <a:gd name="connsiteX1" fmla="*/ 953 w 952"/>
                <a:gd name="connsiteY1" fmla="*/ 0 h 2857"/>
                <a:gd name="connsiteX2" fmla="*/ 0 w 952"/>
                <a:gd name="connsiteY2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2858"/>
                  </a:moveTo>
                  <a:lnTo>
                    <a:pt x="953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9" name="Freeform: Shape 2648">
              <a:extLst>
                <a:ext uri="{FF2B5EF4-FFF2-40B4-BE49-F238E27FC236}">
                  <a16:creationId xmlns:a16="http://schemas.microsoft.com/office/drawing/2014/main" id="{50C1F58C-1FFD-4913-A9BC-F764AF1306E3}"/>
                </a:ext>
              </a:extLst>
            </p:cNvPr>
            <p:cNvSpPr/>
            <p:nvPr/>
          </p:nvSpPr>
          <p:spPr>
            <a:xfrm>
              <a:off x="5730471" y="4845080"/>
              <a:ext cx="2162" cy="2857"/>
            </a:xfrm>
            <a:custGeom>
              <a:avLst/>
              <a:gdLst>
                <a:gd name="connsiteX0" fmla="*/ 395 w 2162"/>
                <a:gd name="connsiteY0" fmla="*/ 0 h 2857"/>
                <a:gd name="connsiteX1" fmla="*/ 1347 w 2162"/>
                <a:gd name="connsiteY1" fmla="*/ 2857 h 2857"/>
                <a:gd name="connsiteX2" fmla="*/ 395 w 216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2" h="2857">
                  <a:moveTo>
                    <a:pt x="395" y="0"/>
                  </a:moveTo>
                  <a:cubicBezTo>
                    <a:pt x="-558" y="0"/>
                    <a:pt x="395" y="1905"/>
                    <a:pt x="1347" y="2857"/>
                  </a:cubicBezTo>
                  <a:cubicBezTo>
                    <a:pt x="3252" y="1905"/>
                    <a:pt x="1347" y="952"/>
                    <a:pt x="3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0" name="Freeform: Shape 2649">
              <a:extLst>
                <a:ext uri="{FF2B5EF4-FFF2-40B4-BE49-F238E27FC236}">
                  <a16:creationId xmlns:a16="http://schemas.microsoft.com/office/drawing/2014/main" id="{DBA225D8-B113-4C53-81D0-A319B0FBB51C}"/>
                </a:ext>
              </a:extLst>
            </p:cNvPr>
            <p:cNvSpPr/>
            <p:nvPr/>
          </p:nvSpPr>
          <p:spPr>
            <a:xfrm>
              <a:off x="5691814" y="4913660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0 h 952"/>
                <a:gd name="connsiteX2" fmla="*/ 952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0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1" name="Freeform: Shape 2650">
              <a:extLst>
                <a:ext uri="{FF2B5EF4-FFF2-40B4-BE49-F238E27FC236}">
                  <a16:creationId xmlns:a16="http://schemas.microsoft.com/office/drawing/2014/main" id="{C6C804AE-FEDE-4F5F-9616-C776681586B8}"/>
                </a:ext>
              </a:extLst>
            </p:cNvPr>
            <p:cNvSpPr/>
            <p:nvPr/>
          </p:nvSpPr>
          <p:spPr>
            <a:xfrm>
              <a:off x="5678478" y="4933663"/>
              <a:ext cx="952" cy="1905"/>
            </a:xfrm>
            <a:custGeom>
              <a:avLst/>
              <a:gdLst>
                <a:gd name="connsiteX0" fmla="*/ 953 w 952"/>
                <a:gd name="connsiteY0" fmla="*/ 1905 h 1905"/>
                <a:gd name="connsiteX1" fmla="*/ 953 w 952"/>
                <a:gd name="connsiteY1" fmla="*/ 953 h 1905"/>
                <a:gd name="connsiteX2" fmla="*/ 0 w 952"/>
                <a:gd name="connsiteY2" fmla="*/ 0 h 1905"/>
                <a:gd name="connsiteX3" fmla="*/ 953 w 952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953" y="1905"/>
                  </a:moveTo>
                  <a:cubicBezTo>
                    <a:pt x="953" y="1905"/>
                    <a:pt x="953" y="953"/>
                    <a:pt x="953" y="953"/>
                  </a:cubicBez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2" name="Freeform: Shape 2651">
              <a:extLst>
                <a:ext uri="{FF2B5EF4-FFF2-40B4-BE49-F238E27FC236}">
                  <a16:creationId xmlns:a16="http://schemas.microsoft.com/office/drawing/2014/main" id="{9DD589BA-FB50-4D14-A150-04EA15706BA0}"/>
                </a:ext>
              </a:extLst>
            </p:cNvPr>
            <p:cNvSpPr/>
            <p:nvPr/>
          </p:nvSpPr>
          <p:spPr>
            <a:xfrm>
              <a:off x="5654904" y="4972715"/>
              <a:ext cx="714" cy="2857"/>
            </a:xfrm>
            <a:custGeom>
              <a:avLst/>
              <a:gdLst>
                <a:gd name="connsiteX0" fmla="*/ 714 w 714"/>
                <a:gd name="connsiteY0" fmla="*/ 2857 h 2857"/>
                <a:gd name="connsiteX1" fmla="*/ 714 w 714"/>
                <a:gd name="connsiteY1" fmla="*/ 0 h 2857"/>
                <a:gd name="connsiteX2" fmla="*/ 714 w 714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2857">
                  <a:moveTo>
                    <a:pt x="714" y="2857"/>
                  </a:moveTo>
                  <a:lnTo>
                    <a:pt x="714" y="0"/>
                  </a:lnTo>
                  <a:cubicBezTo>
                    <a:pt x="-238" y="953"/>
                    <a:pt x="-238" y="2857"/>
                    <a:pt x="714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3" name="Freeform: Shape 2652">
              <a:extLst>
                <a:ext uri="{FF2B5EF4-FFF2-40B4-BE49-F238E27FC236}">
                  <a16:creationId xmlns:a16="http://schemas.microsoft.com/office/drawing/2014/main" id="{A9ABF5AC-D482-41A6-917C-367F85B077B4}"/>
                </a:ext>
              </a:extLst>
            </p:cNvPr>
            <p:cNvSpPr/>
            <p:nvPr/>
          </p:nvSpPr>
          <p:spPr>
            <a:xfrm>
              <a:off x="5684723" y="4921280"/>
              <a:ext cx="846" cy="1904"/>
            </a:xfrm>
            <a:custGeom>
              <a:avLst/>
              <a:gdLst>
                <a:gd name="connsiteX0" fmla="*/ 423 w 846"/>
                <a:gd name="connsiteY0" fmla="*/ 0 h 1904"/>
                <a:gd name="connsiteX1" fmla="*/ 423 w 846"/>
                <a:gd name="connsiteY1" fmla="*/ 0 h 1904"/>
                <a:gd name="connsiteX2" fmla="*/ 423 w 846"/>
                <a:gd name="connsiteY2" fmla="*/ 0 h 1904"/>
                <a:gd name="connsiteX3" fmla="*/ 423 w 846"/>
                <a:gd name="connsiteY3" fmla="*/ 1905 h 1904"/>
                <a:gd name="connsiteX4" fmla="*/ 423 w 846"/>
                <a:gd name="connsiteY4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6" h="1904">
                  <a:moveTo>
                    <a:pt x="423" y="0"/>
                  </a:moveTo>
                  <a:lnTo>
                    <a:pt x="423" y="0"/>
                  </a:lnTo>
                  <a:cubicBezTo>
                    <a:pt x="-529" y="952"/>
                    <a:pt x="423" y="0"/>
                    <a:pt x="423" y="0"/>
                  </a:cubicBezTo>
                  <a:lnTo>
                    <a:pt x="423" y="1905"/>
                  </a:lnTo>
                  <a:cubicBezTo>
                    <a:pt x="1376" y="1905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4" name="Freeform: Shape 2653">
              <a:extLst>
                <a:ext uri="{FF2B5EF4-FFF2-40B4-BE49-F238E27FC236}">
                  <a16:creationId xmlns:a16="http://schemas.microsoft.com/office/drawing/2014/main" id="{DDF5D0F0-114A-4BE5-8B44-71D5F0608927}"/>
                </a:ext>
              </a:extLst>
            </p:cNvPr>
            <p:cNvSpPr/>
            <p:nvPr/>
          </p:nvSpPr>
          <p:spPr>
            <a:xfrm>
              <a:off x="5677526" y="4919375"/>
              <a:ext cx="5841" cy="6667"/>
            </a:xfrm>
            <a:custGeom>
              <a:avLst/>
              <a:gdLst>
                <a:gd name="connsiteX0" fmla="*/ 1905 w 5841"/>
                <a:gd name="connsiteY0" fmla="*/ 6668 h 6667"/>
                <a:gd name="connsiteX1" fmla="*/ 5715 w 5841"/>
                <a:gd name="connsiteY1" fmla="*/ 2857 h 6667"/>
                <a:gd name="connsiteX2" fmla="*/ 4763 w 5841"/>
                <a:gd name="connsiteY2" fmla="*/ 4763 h 6667"/>
                <a:gd name="connsiteX3" fmla="*/ 5715 w 5841"/>
                <a:gd name="connsiteY3" fmla="*/ 4763 h 6667"/>
                <a:gd name="connsiteX4" fmla="*/ 2857 w 5841"/>
                <a:gd name="connsiteY4" fmla="*/ 0 h 6667"/>
                <a:gd name="connsiteX5" fmla="*/ 1905 w 5841"/>
                <a:gd name="connsiteY5" fmla="*/ 0 h 6667"/>
                <a:gd name="connsiteX6" fmla="*/ 1905 w 5841"/>
                <a:gd name="connsiteY6" fmla="*/ 2857 h 6667"/>
                <a:gd name="connsiteX7" fmla="*/ 0 w 5841"/>
                <a:gd name="connsiteY7" fmla="*/ 4763 h 6667"/>
                <a:gd name="connsiteX8" fmla="*/ 1905 w 5841"/>
                <a:gd name="connsiteY8" fmla="*/ 6668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1" h="6667">
                  <a:moveTo>
                    <a:pt x="1905" y="6668"/>
                  </a:moveTo>
                  <a:cubicBezTo>
                    <a:pt x="952" y="1905"/>
                    <a:pt x="4763" y="4763"/>
                    <a:pt x="5715" y="2857"/>
                  </a:cubicBezTo>
                  <a:cubicBezTo>
                    <a:pt x="5715" y="3810"/>
                    <a:pt x="4763" y="3810"/>
                    <a:pt x="4763" y="4763"/>
                  </a:cubicBezTo>
                  <a:lnTo>
                    <a:pt x="5715" y="4763"/>
                  </a:lnTo>
                  <a:cubicBezTo>
                    <a:pt x="6668" y="2857"/>
                    <a:pt x="1905" y="1905"/>
                    <a:pt x="2857" y="0"/>
                  </a:cubicBezTo>
                  <a:lnTo>
                    <a:pt x="1905" y="0"/>
                  </a:lnTo>
                  <a:cubicBezTo>
                    <a:pt x="1905" y="953"/>
                    <a:pt x="1905" y="2857"/>
                    <a:pt x="1905" y="2857"/>
                  </a:cubicBezTo>
                  <a:cubicBezTo>
                    <a:pt x="0" y="1905"/>
                    <a:pt x="1905" y="5715"/>
                    <a:pt x="0" y="4763"/>
                  </a:cubicBezTo>
                  <a:lnTo>
                    <a:pt x="1905" y="66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5" name="Freeform: Shape 2654">
              <a:extLst>
                <a:ext uri="{FF2B5EF4-FFF2-40B4-BE49-F238E27FC236}">
                  <a16:creationId xmlns:a16="http://schemas.microsoft.com/office/drawing/2014/main" id="{DA6F5C2E-88E7-4580-B3C7-AAB151EDA39C}"/>
                </a:ext>
              </a:extLst>
            </p:cNvPr>
            <p:cNvSpPr/>
            <p:nvPr/>
          </p:nvSpPr>
          <p:spPr>
            <a:xfrm>
              <a:off x="5697528" y="4893657"/>
              <a:ext cx="1905" cy="2857"/>
            </a:xfrm>
            <a:custGeom>
              <a:avLst/>
              <a:gdLst>
                <a:gd name="connsiteX0" fmla="*/ 953 w 1905"/>
                <a:gd name="connsiteY0" fmla="*/ 0 h 2857"/>
                <a:gd name="connsiteX1" fmla="*/ 0 w 1905"/>
                <a:gd name="connsiteY1" fmla="*/ 1905 h 2857"/>
                <a:gd name="connsiteX2" fmla="*/ 1905 w 1905"/>
                <a:gd name="connsiteY2" fmla="*/ 2858 h 2857"/>
                <a:gd name="connsiteX3" fmla="*/ 953 w 1905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953" y="0"/>
                  </a:moveTo>
                  <a:cubicBezTo>
                    <a:pt x="953" y="953"/>
                    <a:pt x="0" y="953"/>
                    <a:pt x="0" y="1905"/>
                  </a:cubicBezTo>
                  <a:lnTo>
                    <a:pt x="1905" y="2858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6" name="Freeform: Shape 2655">
              <a:extLst>
                <a:ext uri="{FF2B5EF4-FFF2-40B4-BE49-F238E27FC236}">
                  <a16:creationId xmlns:a16="http://schemas.microsoft.com/office/drawing/2014/main" id="{215EA604-3BF6-4E9C-A8C0-B744DF7FE870}"/>
                </a:ext>
              </a:extLst>
            </p:cNvPr>
            <p:cNvSpPr/>
            <p:nvPr/>
          </p:nvSpPr>
          <p:spPr>
            <a:xfrm>
              <a:off x="5680384" y="4925090"/>
              <a:ext cx="1347" cy="1099"/>
            </a:xfrm>
            <a:custGeom>
              <a:avLst/>
              <a:gdLst>
                <a:gd name="connsiteX0" fmla="*/ 0 w 1347"/>
                <a:gd name="connsiteY0" fmla="*/ 0 h 1099"/>
                <a:gd name="connsiteX1" fmla="*/ 952 w 1347"/>
                <a:gd name="connsiteY1" fmla="*/ 0 h 1099"/>
                <a:gd name="connsiteX2" fmla="*/ 0 w 1347"/>
                <a:gd name="connsiteY2" fmla="*/ 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099">
                  <a:moveTo>
                    <a:pt x="0" y="0"/>
                  </a:moveTo>
                  <a:cubicBezTo>
                    <a:pt x="952" y="953"/>
                    <a:pt x="1905" y="1905"/>
                    <a:pt x="95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7" name="Freeform: Shape 2656">
              <a:extLst>
                <a:ext uri="{FF2B5EF4-FFF2-40B4-BE49-F238E27FC236}">
                  <a16:creationId xmlns:a16="http://schemas.microsoft.com/office/drawing/2014/main" id="{7B51969B-EFD0-43E0-8D94-D2E20BC2844A}"/>
                </a:ext>
              </a:extLst>
            </p:cNvPr>
            <p:cNvSpPr/>
            <p:nvPr/>
          </p:nvSpPr>
          <p:spPr>
            <a:xfrm>
              <a:off x="5649903" y="4972448"/>
              <a:ext cx="3810" cy="1841"/>
            </a:xfrm>
            <a:custGeom>
              <a:avLst/>
              <a:gdLst>
                <a:gd name="connsiteX0" fmla="*/ 0 w 3810"/>
                <a:gd name="connsiteY0" fmla="*/ 1219 h 1841"/>
                <a:gd name="connsiteX1" fmla="*/ 3810 w 3810"/>
                <a:gd name="connsiteY1" fmla="*/ 267 h 1841"/>
                <a:gd name="connsiteX2" fmla="*/ 0 w 3810"/>
                <a:gd name="connsiteY2" fmla="*/ 1219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1841">
                  <a:moveTo>
                    <a:pt x="0" y="1219"/>
                  </a:moveTo>
                  <a:cubicBezTo>
                    <a:pt x="953" y="1219"/>
                    <a:pt x="3810" y="3124"/>
                    <a:pt x="3810" y="267"/>
                  </a:cubicBezTo>
                  <a:cubicBezTo>
                    <a:pt x="1905" y="-686"/>
                    <a:pt x="953" y="1219"/>
                    <a:pt x="0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8" name="Freeform: Shape 2657">
              <a:extLst>
                <a:ext uri="{FF2B5EF4-FFF2-40B4-BE49-F238E27FC236}">
                  <a16:creationId xmlns:a16="http://schemas.microsoft.com/office/drawing/2014/main" id="{27798FEF-DEA6-4307-A298-91ED144E0BF9}"/>
                </a:ext>
              </a:extLst>
            </p:cNvPr>
            <p:cNvSpPr/>
            <p:nvPr/>
          </p:nvSpPr>
          <p:spPr>
            <a:xfrm>
              <a:off x="5701339" y="4877465"/>
              <a:ext cx="5867" cy="3809"/>
            </a:xfrm>
            <a:custGeom>
              <a:avLst/>
              <a:gdLst>
                <a:gd name="connsiteX0" fmla="*/ 0 w 5867"/>
                <a:gd name="connsiteY0" fmla="*/ 0 h 3809"/>
                <a:gd name="connsiteX1" fmla="*/ 0 w 5867"/>
                <a:gd name="connsiteY1" fmla="*/ 3810 h 3809"/>
                <a:gd name="connsiteX2" fmla="*/ 2857 w 5867"/>
                <a:gd name="connsiteY2" fmla="*/ 3810 h 3809"/>
                <a:gd name="connsiteX3" fmla="*/ 5715 w 5867"/>
                <a:gd name="connsiteY3" fmla="*/ 953 h 3809"/>
                <a:gd name="connsiteX4" fmla="*/ 0 w 5867"/>
                <a:gd name="connsiteY4" fmla="*/ 0 h 3809"/>
                <a:gd name="connsiteX5" fmla="*/ 952 w 5867"/>
                <a:gd name="connsiteY5" fmla="*/ 0 h 3809"/>
                <a:gd name="connsiteX6" fmla="*/ 0 w 5867"/>
                <a:gd name="connsiteY6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7" h="3809">
                  <a:moveTo>
                    <a:pt x="0" y="0"/>
                  </a:moveTo>
                  <a:lnTo>
                    <a:pt x="0" y="3810"/>
                  </a:lnTo>
                  <a:cubicBezTo>
                    <a:pt x="952" y="3810"/>
                    <a:pt x="1905" y="2857"/>
                    <a:pt x="2857" y="3810"/>
                  </a:cubicBezTo>
                  <a:cubicBezTo>
                    <a:pt x="2857" y="953"/>
                    <a:pt x="6668" y="4763"/>
                    <a:pt x="5715" y="953"/>
                  </a:cubicBezTo>
                  <a:lnTo>
                    <a:pt x="0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952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9" name="Freeform: Shape 2658">
              <a:extLst>
                <a:ext uri="{FF2B5EF4-FFF2-40B4-BE49-F238E27FC236}">
                  <a16:creationId xmlns:a16="http://schemas.microsoft.com/office/drawing/2014/main" id="{E4A7EDFD-66D8-41A3-B83E-9D3A5B97FA8E}"/>
                </a:ext>
              </a:extLst>
            </p:cNvPr>
            <p:cNvSpPr/>
            <p:nvPr/>
          </p:nvSpPr>
          <p:spPr>
            <a:xfrm>
              <a:off x="5757536" y="4774595"/>
              <a:ext cx="4076" cy="2102"/>
            </a:xfrm>
            <a:custGeom>
              <a:avLst/>
              <a:gdLst>
                <a:gd name="connsiteX0" fmla="*/ 0 w 4076"/>
                <a:gd name="connsiteY0" fmla="*/ 1905 h 2102"/>
                <a:gd name="connsiteX1" fmla="*/ 3810 w 4076"/>
                <a:gd name="connsiteY1" fmla="*/ 953 h 2102"/>
                <a:gd name="connsiteX2" fmla="*/ 2858 w 4076"/>
                <a:gd name="connsiteY2" fmla="*/ 0 h 2102"/>
                <a:gd name="connsiteX3" fmla="*/ 0 w 4076"/>
                <a:gd name="connsiteY3" fmla="*/ 1905 h 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6" h="2102">
                  <a:moveTo>
                    <a:pt x="0" y="1905"/>
                  </a:moveTo>
                  <a:cubicBezTo>
                    <a:pt x="953" y="2858"/>
                    <a:pt x="2858" y="0"/>
                    <a:pt x="3810" y="953"/>
                  </a:cubicBezTo>
                  <a:cubicBezTo>
                    <a:pt x="4763" y="953"/>
                    <a:pt x="2858" y="0"/>
                    <a:pt x="2858" y="0"/>
                  </a:cubicBezTo>
                  <a:cubicBezTo>
                    <a:pt x="1905" y="1905"/>
                    <a:pt x="953" y="0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0" name="Freeform: Shape 2659">
              <a:extLst>
                <a:ext uri="{FF2B5EF4-FFF2-40B4-BE49-F238E27FC236}">
                  <a16:creationId xmlns:a16="http://schemas.microsoft.com/office/drawing/2014/main" id="{03B7F393-8535-446E-B9B1-263016CFE49A}"/>
                </a:ext>
              </a:extLst>
            </p:cNvPr>
            <p:cNvSpPr/>
            <p:nvPr/>
          </p:nvSpPr>
          <p:spPr>
            <a:xfrm>
              <a:off x="5687051" y="4906993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0 h 952"/>
                <a:gd name="connsiteX2" fmla="*/ 952 w 190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0"/>
                  </a:lnTo>
                  <a:lnTo>
                    <a:pt x="952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1" name="Freeform: Shape 2660">
              <a:extLst>
                <a:ext uri="{FF2B5EF4-FFF2-40B4-BE49-F238E27FC236}">
                  <a16:creationId xmlns:a16="http://schemas.microsoft.com/office/drawing/2014/main" id="{4B49A90B-6C9F-4748-BDEC-96A5796AED68}"/>
                </a:ext>
              </a:extLst>
            </p:cNvPr>
            <p:cNvSpPr/>
            <p:nvPr/>
          </p:nvSpPr>
          <p:spPr>
            <a:xfrm>
              <a:off x="5707053" y="4870797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2" name="Freeform: Shape 2661">
              <a:extLst>
                <a:ext uri="{FF2B5EF4-FFF2-40B4-BE49-F238E27FC236}">
                  <a16:creationId xmlns:a16="http://schemas.microsoft.com/office/drawing/2014/main" id="{12B9018D-B641-4C48-9081-3440CBB5FA7E}"/>
                </a:ext>
              </a:extLst>
            </p:cNvPr>
            <p:cNvSpPr/>
            <p:nvPr/>
          </p:nvSpPr>
          <p:spPr>
            <a:xfrm>
              <a:off x="5720389" y="4801265"/>
              <a:ext cx="18768" cy="15240"/>
            </a:xfrm>
            <a:custGeom>
              <a:avLst/>
              <a:gdLst>
                <a:gd name="connsiteX0" fmla="*/ 18097 w 18768"/>
                <a:gd name="connsiteY0" fmla="*/ 15240 h 15240"/>
                <a:gd name="connsiteX1" fmla="*/ 18097 w 18768"/>
                <a:gd name="connsiteY1" fmla="*/ 12382 h 15240"/>
                <a:gd name="connsiteX2" fmla="*/ 18097 w 18768"/>
                <a:gd name="connsiteY2" fmla="*/ 13335 h 15240"/>
                <a:gd name="connsiteX3" fmla="*/ 9525 w 18768"/>
                <a:gd name="connsiteY3" fmla="*/ 4763 h 15240"/>
                <a:gd name="connsiteX4" fmla="*/ 16193 w 18768"/>
                <a:gd name="connsiteY4" fmla="*/ 3810 h 15240"/>
                <a:gd name="connsiteX5" fmla="*/ 6668 w 18768"/>
                <a:gd name="connsiteY5" fmla="*/ 1905 h 15240"/>
                <a:gd name="connsiteX6" fmla="*/ 5715 w 18768"/>
                <a:gd name="connsiteY6" fmla="*/ 3810 h 15240"/>
                <a:gd name="connsiteX7" fmla="*/ 8572 w 18768"/>
                <a:gd name="connsiteY7" fmla="*/ 6667 h 15240"/>
                <a:gd name="connsiteX8" fmla="*/ 2857 w 18768"/>
                <a:gd name="connsiteY8" fmla="*/ 7620 h 15240"/>
                <a:gd name="connsiteX9" fmla="*/ 4763 w 18768"/>
                <a:gd name="connsiteY9" fmla="*/ 3810 h 15240"/>
                <a:gd name="connsiteX10" fmla="*/ 0 w 18768"/>
                <a:gd name="connsiteY10" fmla="*/ 0 h 15240"/>
                <a:gd name="connsiteX11" fmla="*/ 1905 w 18768"/>
                <a:gd name="connsiteY11" fmla="*/ 4763 h 15240"/>
                <a:gd name="connsiteX12" fmla="*/ 952 w 18768"/>
                <a:gd name="connsiteY12" fmla="*/ 6667 h 15240"/>
                <a:gd name="connsiteX13" fmla="*/ 1905 w 18768"/>
                <a:gd name="connsiteY13" fmla="*/ 7620 h 15240"/>
                <a:gd name="connsiteX14" fmla="*/ 952 w 18768"/>
                <a:gd name="connsiteY14" fmla="*/ 12382 h 15240"/>
                <a:gd name="connsiteX15" fmla="*/ 2857 w 18768"/>
                <a:gd name="connsiteY15" fmla="*/ 15240 h 15240"/>
                <a:gd name="connsiteX16" fmla="*/ 12382 w 18768"/>
                <a:gd name="connsiteY16" fmla="*/ 14288 h 15240"/>
                <a:gd name="connsiteX17" fmla="*/ 14288 w 18768"/>
                <a:gd name="connsiteY17" fmla="*/ 11430 h 15240"/>
                <a:gd name="connsiteX18" fmla="*/ 18097 w 18768"/>
                <a:gd name="connsiteY18" fmla="*/ 1524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768" h="15240">
                  <a:moveTo>
                    <a:pt x="18097" y="15240"/>
                  </a:moveTo>
                  <a:cubicBezTo>
                    <a:pt x="17145" y="12382"/>
                    <a:pt x="20002" y="15240"/>
                    <a:pt x="18097" y="12382"/>
                  </a:cubicBezTo>
                  <a:lnTo>
                    <a:pt x="18097" y="13335"/>
                  </a:lnTo>
                  <a:cubicBezTo>
                    <a:pt x="16193" y="8572"/>
                    <a:pt x="11430" y="11430"/>
                    <a:pt x="9525" y="4763"/>
                  </a:cubicBezTo>
                  <a:cubicBezTo>
                    <a:pt x="11430" y="5715"/>
                    <a:pt x="14288" y="4763"/>
                    <a:pt x="16193" y="3810"/>
                  </a:cubicBezTo>
                  <a:cubicBezTo>
                    <a:pt x="13335" y="0"/>
                    <a:pt x="10477" y="4763"/>
                    <a:pt x="6668" y="1905"/>
                  </a:cubicBezTo>
                  <a:lnTo>
                    <a:pt x="5715" y="3810"/>
                  </a:lnTo>
                  <a:lnTo>
                    <a:pt x="8572" y="6667"/>
                  </a:lnTo>
                  <a:cubicBezTo>
                    <a:pt x="6668" y="6667"/>
                    <a:pt x="4763" y="8572"/>
                    <a:pt x="2857" y="7620"/>
                  </a:cubicBezTo>
                  <a:cubicBezTo>
                    <a:pt x="3810" y="5715"/>
                    <a:pt x="5715" y="4763"/>
                    <a:pt x="4763" y="3810"/>
                  </a:cubicBezTo>
                  <a:lnTo>
                    <a:pt x="0" y="0"/>
                  </a:lnTo>
                  <a:cubicBezTo>
                    <a:pt x="1905" y="953"/>
                    <a:pt x="0" y="4763"/>
                    <a:pt x="1905" y="4763"/>
                  </a:cubicBezTo>
                  <a:lnTo>
                    <a:pt x="952" y="6667"/>
                  </a:lnTo>
                  <a:cubicBezTo>
                    <a:pt x="952" y="7620"/>
                    <a:pt x="1905" y="6667"/>
                    <a:pt x="1905" y="7620"/>
                  </a:cubicBezTo>
                  <a:cubicBezTo>
                    <a:pt x="0" y="7620"/>
                    <a:pt x="2857" y="10478"/>
                    <a:pt x="952" y="12382"/>
                  </a:cubicBezTo>
                  <a:cubicBezTo>
                    <a:pt x="2857" y="10478"/>
                    <a:pt x="1905" y="15240"/>
                    <a:pt x="2857" y="15240"/>
                  </a:cubicBezTo>
                  <a:cubicBezTo>
                    <a:pt x="5715" y="14288"/>
                    <a:pt x="9525" y="9525"/>
                    <a:pt x="12382" y="14288"/>
                  </a:cubicBezTo>
                  <a:cubicBezTo>
                    <a:pt x="11430" y="11430"/>
                    <a:pt x="13335" y="11430"/>
                    <a:pt x="14288" y="11430"/>
                  </a:cubicBezTo>
                  <a:cubicBezTo>
                    <a:pt x="15240" y="14288"/>
                    <a:pt x="16193" y="15240"/>
                    <a:pt x="18097" y="152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3" name="Freeform: Shape 2662">
              <a:extLst>
                <a:ext uri="{FF2B5EF4-FFF2-40B4-BE49-F238E27FC236}">
                  <a16:creationId xmlns:a16="http://schemas.microsoft.com/office/drawing/2014/main" id="{8C7F6FFD-76EF-418B-819E-0294B3BB9897}"/>
                </a:ext>
              </a:extLst>
            </p:cNvPr>
            <p:cNvSpPr/>
            <p:nvPr/>
          </p:nvSpPr>
          <p:spPr>
            <a:xfrm>
              <a:off x="5607993" y="5031414"/>
              <a:ext cx="3809" cy="3213"/>
            </a:xfrm>
            <a:custGeom>
              <a:avLst/>
              <a:gdLst>
                <a:gd name="connsiteX0" fmla="*/ 0 w 3809"/>
                <a:gd name="connsiteY0" fmla="*/ 356 h 3213"/>
                <a:gd name="connsiteX1" fmla="*/ 953 w 3809"/>
                <a:gd name="connsiteY1" fmla="*/ 2261 h 3213"/>
                <a:gd name="connsiteX2" fmla="*/ 2858 w 3809"/>
                <a:gd name="connsiteY2" fmla="*/ 1309 h 3213"/>
                <a:gd name="connsiteX3" fmla="*/ 2858 w 3809"/>
                <a:gd name="connsiteY3" fmla="*/ 3214 h 3213"/>
                <a:gd name="connsiteX4" fmla="*/ 3810 w 3809"/>
                <a:gd name="connsiteY4" fmla="*/ 1309 h 3213"/>
                <a:gd name="connsiteX5" fmla="*/ 0 w 3809"/>
                <a:gd name="connsiteY5" fmla="*/ 356 h 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3213">
                  <a:moveTo>
                    <a:pt x="0" y="356"/>
                  </a:moveTo>
                  <a:cubicBezTo>
                    <a:pt x="0" y="1309"/>
                    <a:pt x="953" y="2261"/>
                    <a:pt x="953" y="2261"/>
                  </a:cubicBezTo>
                  <a:cubicBezTo>
                    <a:pt x="953" y="1309"/>
                    <a:pt x="1905" y="2261"/>
                    <a:pt x="2858" y="1309"/>
                  </a:cubicBezTo>
                  <a:lnTo>
                    <a:pt x="2858" y="3214"/>
                  </a:lnTo>
                  <a:cubicBezTo>
                    <a:pt x="2858" y="2261"/>
                    <a:pt x="3810" y="2261"/>
                    <a:pt x="3810" y="1309"/>
                  </a:cubicBezTo>
                  <a:cubicBezTo>
                    <a:pt x="2858" y="-1549"/>
                    <a:pt x="953" y="1309"/>
                    <a:pt x="0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4" name="Freeform: Shape 2663">
              <a:extLst>
                <a:ext uri="{FF2B5EF4-FFF2-40B4-BE49-F238E27FC236}">
                  <a16:creationId xmlns:a16="http://schemas.microsoft.com/office/drawing/2014/main" id="{77EA61F6-BA45-4648-9443-9D12B8992586}"/>
                </a:ext>
              </a:extLst>
            </p:cNvPr>
            <p:cNvSpPr/>
            <p:nvPr/>
          </p:nvSpPr>
          <p:spPr>
            <a:xfrm>
              <a:off x="5657524" y="4951760"/>
              <a:ext cx="2857" cy="1905"/>
            </a:xfrm>
            <a:custGeom>
              <a:avLst/>
              <a:gdLst>
                <a:gd name="connsiteX0" fmla="*/ 2857 w 2857"/>
                <a:gd name="connsiteY0" fmla="*/ 953 h 1905"/>
                <a:gd name="connsiteX1" fmla="*/ 953 w 2857"/>
                <a:gd name="connsiteY1" fmla="*/ 0 h 1905"/>
                <a:gd name="connsiteX2" fmla="*/ 0 w 2857"/>
                <a:gd name="connsiteY2" fmla="*/ 1905 h 1905"/>
                <a:gd name="connsiteX3" fmla="*/ 2857 w 2857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905">
                  <a:moveTo>
                    <a:pt x="2857" y="953"/>
                  </a:moveTo>
                  <a:lnTo>
                    <a:pt x="953" y="0"/>
                  </a:lnTo>
                  <a:cubicBezTo>
                    <a:pt x="-953" y="0"/>
                    <a:pt x="953" y="953"/>
                    <a:pt x="0" y="1905"/>
                  </a:cubicBezTo>
                  <a:cubicBezTo>
                    <a:pt x="0" y="1905"/>
                    <a:pt x="1905" y="1905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5" name="Freeform: Shape 2664">
              <a:extLst>
                <a:ext uri="{FF2B5EF4-FFF2-40B4-BE49-F238E27FC236}">
                  <a16:creationId xmlns:a16="http://schemas.microsoft.com/office/drawing/2014/main" id="{FAC24A8F-5BFC-40D6-9296-A19A1C3F6A71}"/>
                </a:ext>
              </a:extLst>
            </p:cNvPr>
            <p:cNvSpPr/>
            <p:nvPr/>
          </p:nvSpPr>
          <p:spPr>
            <a:xfrm>
              <a:off x="5669906" y="4917470"/>
              <a:ext cx="6138" cy="6667"/>
            </a:xfrm>
            <a:custGeom>
              <a:avLst/>
              <a:gdLst>
                <a:gd name="connsiteX0" fmla="*/ 0 w 6138"/>
                <a:gd name="connsiteY0" fmla="*/ 5715 h 6667"/>
                <a:gd name="connsiteX1" fmla="*/ 5715 w 6138"/>
                <a:gd name="connsiteY1" fmla="*/ 6668 h 6667"/>
                <a:gd name="connsiteX2" fmla="*/ 5715 w 6138"/>
                <a:gd name="connsiteY2" fmla="*/ 3810 h 6667"/>
                <a:gd name="connsiteX3" fmla="*/ 4763 w 6138"/>
                <a:gd name="connsiteY3" fmla="*/ 953 h 6667"/>
                <a:gd name="connsiteX4" fmla="*/ 953 w 6138"/>
                <a:gd name="connsiteY4" fmla="*/ 0 h 6667"/>
                <a:gd name="connsiteX5" fmla="*/ 3810 w 6138"/>
                <a:gd name="connsiteY5" fmla="*/ 2858 h 6667"/>
                <a:gd name="connsiteX6" fmla="*/ 0 w 6138"/>
                <a:gd name="connsiteY6" fmla="*/ 5715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" h="6667">
                  <a:moveTo>
                    <a:pt x="0" y="5715"/>
                  </a:moveTo>
                  <a:cubicBezTo>
                    <a:pt x="2858" y="5715"/>
                    <a:pt x="3810" y="4763"/>
                    <a:pt x="5715" y="6668"/>
                  </a:cubicBezTo>
                  <a:cubicBezTo>
                    <a:pt x="6667" y="5715"/>
                    <a:pt x="5715" y="4763"/>
                    <a:pt x="5715" y="3810"/>
                  </a:cubicBezTo>
                  <a:lnTo>
                    <a:pt x="4763" y="953"/>
                  </a:lnTo>
                  <a:cubicBezTo>
                    <a:pt x="4763" y="3810"/>
                    <a:pt x="1905" y="953"/>
                    <a:pt x="953" y="0"/>
                  </a:cubicBezTo>
                  <a:cubicBezTo>
                    <a:pt x="1905" y="1905"/>
                    <a:pt x="2858" y="953"/>
                    <a:pt x="3810" y="2858"/>
                  </a:cubicBezTo>
                  <a:cubicBezTo>
                    <a:pt x="1905" y="1905"/>
                    <a:pt x="953" y="5715"/>
                    <a:pt x="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6" name="Freeform: Shape 2665">
              <a:extLst>
                <a:ext uri="{FF2B5EF4-FFF2-40B4-BE49-F238E27FC236}">
                  <a16:creationId xmlns:a16="http://schemas.microsoft.com/office/drawing/2014/main" id="{37084216-5CC9-42DA-B585-CF6212054462}"/>
                </a:ext>
              </a:extLst>
            </p:cNvPr>
            <p:cNvSpPr/>
            <p:nvPr/>
          </p:nvSpPr>
          <p:spPr>
            <a:xfrm>
              <a:off x="5714673" y="4834083"/>
              <a:ext cx="7620" cy="6234"/>
            </a:xfrm>
            <a:custGeom>
              <a:avLst/>
              <a:gdLst>
                <a:gd name="connsiteX0" fmla="*/ 5715 w 7620"/>
                <a:gd name="connsiteY0" fmla="*/ 6234 h 6234"/>
                <a:gd name="connsiteX1" fmla="*/ 7620 w 7620"/>
                <a:gd name="connsiteY1" fmla="*/ 6234 h 6234"/>
                <a:gd name="connsiteX2" fmla="*/ 7620 w 7620"/>
                <a:gd name="connsiteY2" fmla="*/ 3377 h 6234"/>
                <a:gd name="connsiteX3" fmla="*/ 5715 w 7620"/>
                <a:gd name="connsiteY3" fmla="*/ 4329 h 6234"/>
                <a:gd name="connsiteX4" fmla="*/ 0 w 7620"/>
                <a:gd name="connsiteY4" fmla="*/ 519 h 6234"/>
                <a:gd name="connsiteX5" fmla="*/ 1905 w 7620"/>
                <a:gd name="connsiteY5" fmla="*/ 3377 h 6234"/>
                <a:gd name="connsiteX6" fmla="*/ 3810 w 7620"/>
                <a:gd name="connsiteY6" fmla="*/ 2424 h 6234"/>
                <a:gd name="connsiteX7" fmla="*/ 5715 w 7620"/>
                <a:gd name="connsiteY7" fmla="*/ 6234 h 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" h="6234">
                  <a:moveTo>
                    <a:pt x="5715" y="6234"/>
                  </a:moveTo>
                  <a:lnTo>
                    <a:pt x="7620" y="6234"/>
                  </a:lnTo>
                  <a:lnTo>
                    <a:pt x="7620" y="3377"/>
                  </a:lnTo>
                  <a:cubicBezTo>
                    <a:pt x="6668" y="3377"/>
                    <a:pt x="6668" y="2424"/>
                    <a:pt x="5715" y="4329"/>
                  </a:cubicBezTo>
                  <a:cubicBezTo>
                    <a:pt x="4763" y="2424"/>
                    <a:pt x="2858" y="-1386"/>
                    <a:pt x="0" y="519"/>
                  </a:cubicBezTo>
                  <a:lnTo>
                    <a:pt x="1905" y="3377"/>
                  </a:lnTo>
                  <a:cubicBezTo>
                    <a:pt x="953" y="1472"/>
                    <a:pt x="2858" y="2424"/>
                    <a:pt x="3810" y="2424"/>
                  </a:cubicBezTo>
                  <a:cubicBezTo>
                    <a:pt x="2858" y="3377"/>
                    <a:pt x="5715" y="4329"/>
                    <a:pt x="5715" y="62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7" name="Freeform: Shape 2666">
              <a:extLst>
                <a:ext uri="{FF2B5EF4-FFF2-40B4-BE49-F238E27FC236}">
                  <a16:creationId xmlns:a16="http://schemas.microsoft.com/office/drawing/2014/main" id="{73EA33A1-02A7-4CE7-A9BB-0085330AD8D6}"/>
                </a:ext>
              </a:extLst>
            </p:cNvPr>
            <p:cNvSpPr/>
            <p:nvPr/>
          </p:nvSpPr>
          <p:spPr>
            <a:xfrm>
              <a:off x="5607041" y="5010815"/>
              <a:ext cx="12777" cy="5715"/>
            </a:xfrm>
            <a:custGeom>
              <a:avLst/>
              <a:gdLst>
                <a:gd name="connsiteX0" fmla="*/ 5715 w 12777"/>
                <a:gd name="connsiteY0" fmla="*/ 0 h 5715"/>
                <a:gd name="connsiteX1" fmla="*/ 5715 w 12777"/>
                <a:gd name="connsiteY1" fmla="*/ 953 h 5715"/>
                <a:gd name="connsiteX2" fmla="*/ 953 w 12777"/>
                <a:gd name="connsiteY2" fmla="*/ 0 h 5715"/>
                <a:gd name="connsiteX3" fmla="*/ 0 w 12777"/>
                <a:gd name="connsiteY3" fmla="*/ 1905 h 5715"/>
                <a:gd name="connsiteX4" fmla="*/ 1905 w 12777"/>
                <a:gd name="connsiteY4" fmla="*/ 2857 h 5715"/>
                <a:gd name="connsiteX5" fmla="*/ 953 w 12777"/>
                <a:gd name="connsiteY5" fmla="*/ 2857 h 5715"/>
                <a:gd name="connsiteX6" fmla="*/ 1905 w 12777"/>
                <a:gd name="connsiteY6" fmla="*/ 5715 h 5715"/>
                <a:gd name="connsiteX7" fmla="*/ 2858 w 12777"/>
                <a:gd name="connsiteY7" fmla="*/ 1905 h 5715"/>
                <a:gd name="connsiteX8" fmla="*/ 10478 w 12777"/>
                <a:gd name="connsiteY8" fmla="*/ 1905 h 5715"/>
                <a:gd name="connsiteX9" fmla="*/ 12383 w 12777"/>
                <a:gd name="connsiteY9" fmla="*/ 3810 h 5715"/>
                <a:gd name="connsiteX10" fmla="*/ 11430 w 12777"/>
                <a:gd name="connsiteY10" fmla="*/ 0 h 5715"/>
                <a:gd name="connsiteX11" fmla="*/ 5715 w 12777"/>
                <a:gd name="connsiteY11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77" h="5715">
                  <a:moveTo>
                    <a:pt x="5715" y="0"/>
                  </a:moveTo>
                  <a:cubicBezTo>
                    <a:pt x="5715" y="0"/>
                    <a:pt x="5715" y="953"/>
                    <a:pt x="5715" y="953"/>
                  </a:cubicBezTo>
                  <a:cubicBezTo>
                    <a:pt x="4763" y="0"/>
                    <a:pt x="1905" y="0"/>
                    <a:pt x="953" y="0"/>
                  </a:cubicBezTo>
                  <a:lnTo>
                    <a:pt x="0" y="1905"/>
                  </a:lnTo>
                  <a:cubicBezTo>
                    <a:pt x="0" y="2857"/>
                    <a:pt x="1905" y="1905"/>
                    <a:pt x="1905" y="2857"/>
                  </a:cubicBezTo>
                  <a:lnTo>
                    <a:pt x="953" y="2857"/>
                  </a:lnTo>
                  <a:cubicBezTo>
                    <a:pt x="3810" y="2857"/>
                    <a:pt x="953" y="4763"/>
                    <a:pt x="1905" y="5715"/>
                  </a:cubicBezTo>
                  <a:cubicBezTo>
                    <a:pt x="1905" y="3810"/>
                    <a:pt x="953" y="1905"/>
                    <a:pt x="2858" y="1905"/>
                  </a:cubicBezTo>
                  <a:cubicBezTo>
                    <a:pt x="5715" y="7620"/>
                    <a:pt x="7620" y="-1905"/>
                    <a:pt x="10478" y="1905"/>
                  </a:cubicBezTo>
                  <a:cubicBezTo>
                    <a:pt x="11430" y="1905"/>
                    <a:pt x="12383" y="3810"/>
                    <a:pt x="12383" y="3810"/>
                  </a:cubicBezTo>
                  <a:cubicBezTo>
                    <a:pt x="13335" y="2857"/>
                    <a:pt x="12383" y="953"/>
                    <a:pt x="11430" y="0"/>
                  </a:cubicBezTo>
                  <a:cubicBezTo>
                    <a:pt x="10478" y="3810"/>
                    <a:pt x="8573" y="953"/>
                    <a:pt x="57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8" name="Freeform: Shape 2667">
              <a:extLst>
                <a:ext uri="{FF2B5EF4-FFF2-40B4-BE49-F238E27FC236}">
                  <a16:creationId xmlns:a16="http://schemas.microsoft.com/office/drawing/2014/main" id="{513D4175-AA5F-4324-A40D-E25436F0DD26}"/>
                </a:ext>
              </a:extLst>
            </p:cNvPr>
            <p:cNvSpPr/>
            <p:nvPr/>
          </p:nvSpPr>
          <p:spPr>
            <a:xfrm>
              <a:off x="5714673" y="4843281"/>
              <a:ext cx="1905" cy="1270"/>
            </a:xfrm>
            <a:custGeom>
              <a:avLst/>
              <a:gdLst>
                <a:gd name="connsiteX0" fmla="*/ 0 w 1905"/>
                <a:gd name="connsiteY0" fmla="*/ 847 h 1270"/>
                <a:gd name="connsiteX1" fmla="*/ 1905 w 1905"/>
                <a:gd name="connsiteY1" fmla="*/ 847 h 1270"/>
                <a:gd name="connsiteX2" fmla="*/ 0 w 1905"/>
                <a:gd name="connsiteY2" fmla="*/ 847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270">
                  <a:moveTo>
                    <a:pt x="0" y="847"/>
                  </a:moveTo>
                  <a:cubicBezTo>
                    <a:pt x="953" y="847"/>
                    <a:pt x="953" y="1799"/>
                    <a:pt x="1905" y="847"/>
                  </a:cubicBezTo>
                  <a:cubicBezTo>
                    <a:pt x="953" y="-1058"/>
                    <a:pt x="0" y="847"/>
                    <a:pt x="0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9" name="Freeform: Shape 2668">
              <a:extLst>
                <a:ext uri="{FF2B5EF4-FFF2-40B4-BE49-F238E27FC236}">
                  <a16:creationId xmlns:a16="http://schemas.microsoft.com/office/drawing/2014/main" id="{467E4814-3AE3-4C49-B3BF-B4E513EBEF09}"/>
                </a:ext>
              </a:extLst>
            </p:cNvPr>
            <p:cNvSpPr/>
            <p:nvPr/>
          </p:nvSpPr>
          <p:spPr>
            <a:xfrm>
              <a:off x="5695623" y="4878023"/>
              <a:ext cx="1905" cy="1346"/>
            </a:xfrm>
            <a:custGeom>
              <a:avLst/>
              <a:gdLst>
                <a:gd name="connsiteX0" fmla="*/ 0 w 1905"/>
                <a:gd name="connsiteY0" fmla="*/ 395 h 1346"/>
                <a:gd name="connsiteX1" fmla="*/ 1905 w 1905"/>
                <a:gd name="connsiteY1" fmla="*/ 1347 h 1346"/>
                <a:gd name="connsiteX2" fmla="*/ 0 w 1905"/>
                <a:gd name="connsiteY2" fmla="*/ 395 h 1346"/>
                <a:gd name="connsiteX3" fmla="*/ 0 w 1905"/>
                <a:gd name="connsiteY3" fmla="*/ 395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346">
                  <a:moveTo>
                    <a:pt x="0" y="395"/>
                  </a:moveTo>
                  <a:lnTo>
                    <a:pt x="1905" y="1347"/>
                  </a:lnTo>
                  <a:cubicBezTo>
                    <a:pt x="953" y="395"/>
                    <a:pt x="953" y="-558"/>
                    <a:pt x="0" y="395"/>
                  </a:cubicBezTo>
                  <a:lnTo>
                    <a:pt x="0" y="3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0" name="Freeform: Shape 2669">
              <a:extLst>
                <a:ext uri="{FF2B5EF4-FFF2-40B4-BE49-F238E27FC236}">
                  <a16:creationId xmlns:a16="http://schemas.microsoft.com/office/drawing/2014/main" id="{8BDDC423-47E3-4265-85E1-4CEAAD225770}"/>
                </a:ext>
              </a:extLst>
            </p:cNvPr>
            <p:cNvSpPr/>
            <p:nvPr/>
          </p:nvSpPr>
          <p:spPr>
            <a:xfrm>
              <a:off x="5723246" y="4823172"/>
              <a:ext cx="1905" cy="1799"/>
            </a:xfrm>
            <a:custGeom>
              <a:avLst/>
              <a:gdLst>
                <a:gd name="connsiteX0" fmla="*/ 0 w 1905"/>
                <a:gd name="connsiteY0" fmla="*/ 953 h 1799"/>
                <a:gd name="connsiteX1" fmla="*/ 1905 w 1905"/>
                <a:gd name="connsiteY1" fmla="*/ 953 h 1799"/>
                <a:gd name="connsiteX2" fmla="*/ 0 w 1905"/>
                <a:gd name="connsiteY2" fmla="*/ 0 h 1799"/>
                <a:gd name="connsiteX3" fmla="*/ 0 w 1905"/>
                <a:gd name="connsiteY3" fmla="*/ 953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799">
                  <a:moveTo>
                    <a:pt x="0" y="953"/>
                  </a:moveTo>
                  <a:cubicBezTo>
                    <a:pt x="952" y="2858"/>
                    <a:pt x="952" y="953"/>
                    <a:pt x="1905" y="953"/>
                  </a:cubicBezTo>
                  <a:lnTo>
                    <a:pt x="0" y="0"/>
                  </a:lnTo>
                  <a:cubicBezTo>
                    <a:pt x="952" y="0"/>
                    <a:pt x="952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1" name="Freeform: Shape 2670">
              <a:extLst>
                <a:ext uri="{FF2B5EF4-FFF2-40B4-BE49-F238E27FC236}">
                  <a16:creationId xmlns:a16="http://schemas.microsoft.com/office/drawing/2014/main" id="{DA10EA12-E958-4162-8B04-B1314DF23E0F}"/>
                </a:ext>
              </a:extLst>
            </p:cNvPr>
            <p:cNvSpPr/>
            <p:nvPr/>
          </p:nvSpPr>
          <p:spPr>
            <a:xfrm>
              <a:off x="5614464" y="5004147"/>
              <a:ext cx="4133" cy="5715"/>
            </a:xfrm>
            <a:custGeom>
              <a:avLst/>
              <a:gdLst>
                <a:gd name="connsiteX0" fmla="*/ 197 w 4133"/>
                <a:gd name="connsiteY0" fmla="*/ 0 h 5715"/>
                <a:gd name="connsiteX1" fmla="*/ 1150 w 4133"/>
                <a:gd name="connsiteY1" fmla="*/ 3810 h 5715"/>
                <a:gd name="connsiteX2" fmla="*/ 4007 w 4133"/>
                <a:gd name="connsiteY2" fmla="*/ 5715 h 5715"/>
                <a:gd name="connsiteX3" fmla="*/ 1150 w 4133"/>
                <a:gd name="connsiteY3" fmla="*/ 0 h 5715"/>
                <a:gd name="connsiteX4" fmla="*/ 197 w 4133"/>
                <a:gd name="connsiteY4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3" h="5715">
                  <a:moveTo>
                    <a:pt x="197" y="0"/>
                  </a:moveTo>
                  <a:cubicBezTo>
                    <a:pt x="-755" y="1905"/>
                    <a:pt x="2102" y="953"/>
                    <a:pt x="1150" y="3810"/>
                  </a:cubicBezTo>
                  <a:cubicBezTo>
                    <a:pt x="3055" y="1905"/>
                    <a:pt x="3055" y="5715"/>
                    <a:pt x="4007" y="5715"/>
                  </a:cubicBezTo>
                  <a:cubicBezTo>
                    <a:pt x="4960" y="2858"/>
                    <a:pt x="197" y="1905"/>
                    <a:pt x="1150" y="0"/>
                  </a:cubicBezTo>
                  <a:lnTo>
                    <a:pt x="19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2" name="Freeform: Shape 2671">
              <a:extLst>
                <a:ext uri="{FF2B5EF4-FFF2-40B4-BE49-F238E27FC236}">
                  <a16:creationId xmlns:a16="http://schemas.microsoft.com/office/drawing/2014/main" id="{E8BB4F56-6C8E-48D4-BC94-0FA86C6B3DED}"/>
                </a:ext>
              </a:extLst>
            </p:cNvPr>
            <p:cNvSpPr/>
            <p:nvPr/>
          </p:nvSpPr>
          <p:spPr>
            <a:xfrm>
              <a:off x="5715626" y="4837460"/>
              <a:ext cx="1905" cy="1905"/>
            </a:xfrm>
            <a:custGeom>
              <a:avLst/>
              <a:gdLst>
                <a:gd name="connsiteX0" fmla="*/ 952 w 1905"/>
                <a:gd name="connsiteY0" fmla="*/ 0 h 1905"/>
                <a:gd name="connsiteX1" fmla="*/ 0 w 1905"/>
                <a:gd name="connsiteY1" fmla="*/ 1905 h 1905"/>
                <a:gd name="connsiteX2" fmla="*/ 1905 w 1905"/>
                <a:gd name="connsiteY2" fmla="*/ 953 h 1905"/>
                <a:gd name="connsiteX3" fmla="*/ 952 w 190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5">
                  <a:moveTo>
                    <a:pt x="952" y="0"/>
                  </a:moveTo>
                  <a:lnTo>
                    <a:pt x="0" y="1905"/>
                  </a:lnTo>
                  <a:cubicBezTo>
                    <a:pt x="0" y="1905"/>
                    <a:pt x="1905" y="1905"/>
                    <a:pt x="1905" y="953"/>
                  </a:cubicBez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3" name="Freeform: Shape 2672">
              <a:extLst>
                <a:ext uri="{FF2B5EF4-FFF2-40B4-BE49-F238E27FC236}">
                  <a16:creationId xmlns:a16="http://schemas.microsoft.com/office/drawing/2014/main" id="{06DD5B3A-C3FD-4265-8C4B-70825747BC21}"/>
                </a:ext>
              </a:extLst>
            </p:cNvPr>
            <p:cNvSpPr/>
            <p:nvPr/>
          </p:nvSpPr>
          <p:spPr>
            <a:xfrm>
              <a:off x="5707053" y="4846985"/>
              <a:ext cx="2857" cy="952"/>
            </a:xfrm>
            <a:custGeom>
              <a:avLst/>
              <a:gdLst>
                <a:gd name="connsiteX0" fmla="*/ 2857 w 2857"/>
                <a:gd name="connsiteY0" fmla="*/ 953 h 952"/>
                <a:gd name="connsiteX1" fmla="*/ 953 w 2857"/>
                <a:gd name="connsiteY1" fmla="*/ 0 h 952"/>
                <a:gd name="connsiteX2" fmla="*/ 0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7" y="953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4" name="Freeform: Shape 2673">
              <a:extLst>
                <a:ext uri="{FF2B5EF4-FFF2-40B4-BE49-F238E27FC236}">
                  <a16:creationId xmlns:a16="http://schemas.microsoft.com/office/drawing/2014/main" id="{94638E8E-CEE8-4A43-88D5-641CFD086C2D}"/>
                </a:ext>
              </a:extLst>
            </p:cNvPr>
            <p:cNvSpPr/>
            <p:nvPr/>
          </p:nvSpPr>
          <p:spPr>
            <a:xfrm>
              <a:off x="5710864" y="4837193"/>
              <a:ext cx="3252" cy="3124"/>
            </a:xfrm>
            <a:custGeom>
              <a:avLst/>
              <a:gdLst>
                <a:gd name="connsiteX0" fmla="*/ 1905 w 3252"/>
                <a:gd name="connsiteY0" fmla="*/ 267 h 3124"/>
                <a:gd name="connsiteX1" fmla="*/ 1905 w 3252"/>
                <a:gd name="connsiteY1" fmla="*/ 1219 h 3124"/>
                <a:gd name="connsiteX2" fmla="*/ 0 w 3252"/>
                <a:gd name="connsiteY2" fmla="*/ 267 h 3124"/>
                <a:gd name="connsiteX3" fmla="*/ 2857 w 3252"/>
                <a:gd name="connsiteY3" fmla="*/ 3124 h 3124"/>
                <a:gd name="connsiteX4" fmla="*/ 1905 w 3252"/>
                <a:gd name="connsiteY4" fmla="*/ 267 h 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2" h="3124">
                  <a:moveTo>
                    <a:pt x="1905" y="267"/>
                  </a:moveTo>
                  <a:lnTo>
                    <a:pt x="1905" y="1219"/>
                  </a:lnTo>
                  <a:cubicBezTo>
                    <a:pt x="952" y="1219"/>
                    <a:pt x="952" y="-686"/>
                    <a:pt x="0" y="267"/>
                  </a:cubicBezTo>
                  <a:lnTo>
                    <a:pt x="2857" y="3124"/>
                  </a:lnTo>
                  <a:cubicBezTo>
                    <a:pt x="3810" y="2172"/>
                    <a:pt x="2857" y="1219"/>
                    <a:pt x="1905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5" name="Freeform: Shape 2674">
              <a:extLst>
                <a:ext uri="{FF2B5EF4-FFF2-40B4-BE49-F238E27FC236}">
                  <a16:creationId xmlns:a16="http://schemas.microsoft.com/office/drawing/2014/main" id="{40C09D1A-EB28-46E7-AEED-6F34218F94EC}"/>
                </a:ext>
              </a:extLst>
            </p:cNvPr>
            <p:cNvSpPr/>
            <p:nvPr/>
          </p:nvSpPr>
          <p:spPr>
            <a:xfrm>
              <a:off x="5657524" y="4757979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6" name="Freeform: Shape 2675">
              <a:extLst>
                <a:ext uri="{FF2B5EF4-FFF2-40B4-BE49-F238E27FC236}">
                  <a16:creationId xmlns:a16="http://schemas.microsoft.com/office/drawing/2014/main" id="{8731BE35-4E50-4054-A18A-C6A47EFD89CC}"/>
                </a:ext>
              </a:extLst>
            </p:cNvPr>
            <p:cNvSpPr/>
            <p:nvPr/>
          </p:nvSpPr>
          <p:spPr>
            <a:xfrm>
              <a:off x="5656571" y="4758403"/>
              <a:ext cx="952" cy="1346"/>
            </a:xfrm>
            <a:custGeom>
              <a:avLst/>
              <a:gdLst>
                <a:gd name="connsiteX0" fmla="*/ 953 w 952"/>
                <a:gd name="connsiteY0" fmla="*/ 0 h 1346"/>
                <a:gd name="connsiteX1" fmla="*/ 0 w 952"/>
                <a:gd name="connsiteY1" fmla="*/ 953 h 1346"/>
                <a:gd name="connsiteX2" fmla="*/ 953 w 952"/>
                <a:gd name="connsiteY2" fmla="*/ 0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346">
                  <a:moveTo>
                    <a:pt x="953" y="0"/>
                  </a:moveTo>
                  <a:cubicBezTo>
                    <a:pt x="953" y="0"/>
                    <a:pt x="0" y="953"/>
                    <a:pt x="0" y="953"/>
                  </a:cubicBezTo>
                  <a:cubicBezTo>
                    <a:pt x="0" y="1905"/>
                    <a:pt x="953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7" name="Freeform: Shape 2676">
              <a:extLst>
                <a:ext uri="{FF2B5EF4-FFF2-40B4-BE49-F238E27FC236}">
                  <a16:creationId xmlns:a16="http://schemas.microsoft.com/office/drawing/2014/main" id="{A63D64F0-E3A2-47B0-8A1F-E98F4E1F1AB9}"/>
                </a:ext>
              </a:extLst>
            </p:cNvPr>
            <p:cNvSpPr/>
            <p:nvPr/>
          </p:nvSpPr>
          <p:spPr>
            <a:xfrm>
              <a:off x="5644189" y="4760307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0 h 952"/>
                <a:gd name="connsiteX3" fmla="*/ 0 w 952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95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8" name="Freeform: Shape 2677">
              <a:extLst>
                <a:ext uri="{FF2B5EF4-FFF2-40B4-BE49-F238E27FC236}">
                  <a16:creationId xmlns:a16="http://schemas.microsoft.com/office/drawing/2014/main" id="{186F2B4D-4E10-48DD-87BE-9464C9D641E0}"/>
                </a:ext>
              </a:extLst>
            </p:cNvPr>
            <p:cNvSpPr/>
            <p:nvPr/>
          </p:nvSpPr>
          <p:spPr>
            <a:xfrm>
              <a:off x="5675621" y="47945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9" name="Freeform: Shape 2678">
              <a:extLst>
                <a:ext uri="{FF2B5EF4-FFF2-40B4-BE49-F238E27FC236}">
                  <a16:creationId xmlns:a16="http://schemas.microsoft.com/office/drawing/2014/main" id="{8237BA84-F26F-42C9-A9BF-7A76491ADB3D}"/>
                </a:ext>
              </a:extLst>
            </p:cNvPr>
            <p:cNvSpPr/>
            <p:nvPr/>
          </p:nvSpPr>
          <p:spPr>
            <a:xfrm>
              <a:off x="5609899" y="4777982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  <a:gd name="connsiteX3" fmla="*/ 0 w 714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0" y="423"/>
                    <a:pt x="953" y="423"/>
                    <a:pt x="0" y="423"/>
                  </a:cubicBezTo>
                  <a:cubicBezTo>
                    <a:pt x="953" y="423"/>
                    <a:pt x="953" y="-529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0" name="Freeform: Shape 2679">
              <a:extLst>
                <a:ext uri="{FF2B5EF4-FFF2-40B4-BE49-F238E27FC236}">
                  <a16:creationId xmlns:a16="http://schemas.microsoft.com/office/drawing/2014/main" id="{CDC53BF0-807A-40DB-95C2-2A09E9182DBE}"/>
                </a:ext>
              </a:extLst>
            </p:cNvPr>
            <p:cNvSpPr/>
            <p:nvPr/>
          </p:nvSpPr>
          <p:spPr>
            <a:xfrm>
              <a:off x="5644189" y="4761260"/>
              <a:ext cx="423" cy="2857"/>
            </a:xfrm>
            <a:custGeom>
              <a:avLst/>
              <a:gdLst>
                <a:gd name="connsiteX0" fmla="*/ 0 w 423"/>
                <a:gd name="connsiteY0" fmla="*/ 0 h 2857"/>
                <a:gd name="connsiteX1" fmla="*/ 0 w 423"/>
                <a:gd name="connsiteY1" fmla="*/ 2858 h 2857"/>
                <a:gd name="connsiteX2" fmla="*/ 0 w 423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2857">
                  <a:moveTo>
                    <a:pt x="0" y="0"/>
                  </a:moveTo>
                  <a:cubicBezTo>
                    <a:pt x="0" y="953"/>
                    <a:pt x="0" y="1905"/>
                    <a:pt x="0" y="2858"/>
                  </a:cubicBezTo>
                  <a:cubicBezTo>
                    <a:pt x="952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1" name="Freeform: Shape 2680">
              <a:extLst>
                <a:ext uri="{FF2B5EF4-FFF2-40B4-BE49-F238E27FC236}">
                  <a16:creationId xmlns:a16="http://schemas.microsoft.com/office/drawing/2014/main" id="{FB7EA0C0-22B1-4A06-B792-B142C0D674C0}"/>
                </a:ext>
              </a:extLst>
            </p:cNvPr>
            <p:cNvSpPr/>
            <p:nvPr/>
          </p:nvSpPr>
          <p:spPr>
            <a:xfrm>
              <a:off x="5680384" y="4801794"/>
              <a:ext cx="423" cy="423"/>
            </a:xfrm>
            <a:custGeom>
              <a:avLst/>
              <a:gdLst>
                <a:gd name="connsiteX0" fmla="*/ 0 w 423"/>
                <a:gd name="connsiteY0" fmla="*/ 423 h 423"/>
                <a:gd name="connsiteX1" fmla="*/ 0 w 423"/>
                <a:gd name="connsiteY1" fmla="*/ 423 h 423"/>
                <a:gd name="connsiteX2" fmla="*/ 0 w 423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0" y="423"/>
                  </a:moveTo>
                  <a:cubicBezTo>
                    <a:pt x="0" y="423"/>
                    <a:pt x="952" y="423"/>
                    <a:pt x="0" y="423"/>
                  </a:cubicBezTo>
                  <a:cubicBezTo>
                    <a:pt x="952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2" name="Freeform: Shape 2681">
              <a:extLst>
                <a:ext uri="{FF2B5EF4-FFF2-40B4-BE49-F238E27FC236}">
                  <a16:creationId xmlns:a16="http://schemas.microsoft.com/office/drawing/2014/main" id="{FF490850-A1C7-4416-8C8B-34E91373AA13}"/>
                </a:ext>
              </a:extLst>
            </p:cNvPr>
            <p:cNvSpPr/>
            <p:nvPr/>
          </p:nvSpPr>
          <p:spPr>
            <a:xfrm>
              <a:off x="5598709" y="4754593"/>
              <a:ext cx="131204" cy="74294"/>
            </a:xfrm>
            <a:custGeom>
              <a:avLst/>
              <a:gdLst>
                <a:gd name="connsiteX0" fmla="*/ 119774 w 131204"/>
                <a:gd name="connsiteY0" fmla="*/ 61913 h 74294"/>
                <a:gd name="connsiteX1" fmla="*/ 115964 w 131204"/>
                <a:gd name="connsiteY1" fmla="*/ 57150 h 74294"/>
                <a:gd name="connsiteX2" fmla="*/ 116917 w 131204"/>
                <a:gd name="connsiteY2" fmla="*/ 55245 h 74294"/>
                <a:gd name="connsiteX3" fmla="*/ 115964 w 131204"/>
                <a:gd name="connsiteY3" fmla="*/ 55245 h 74294"/>
                <a:gd name="connsiteX4" fmla="*/ 115964 w 131204"/>
                <a:gd name="connsiteY4" fmla="*/ 55245 h 74294"/>
                <a:gd name="connsiteX5" fmla="*/ 115012 w 131204"/>
                <a:gd name="connsiteY5" fmla="*/ 56197 h 74294"/>
                <a:gd name="connsiteX6" fmla="*/ 114059 w 131204"/>
                <a:gd name="connsiteY6" fmla="*/ 53340 h 74294"/>
                <a:gd name="connsiteX7" fmla="*/ 114059 w 131204"/>
                <a:gd name="connsiteY7" fmla="*/ 56197 h 74294"/>
                <a:gd name="connsiteX8" fmla="*/ 112154 w 131204"/>
                <a:gd name="connsiteY8" fmla="*/ 53340 h 74294"/>
                <a:gd name="connsiteX9" fmla="*/ 112154 w 131204"/>
                <a:gd name="connsiteY9" fmla="*/ 56197 h 74294"/>
                <a:gd name="connsiteX10" fmla="*/ 111202 w 131204"/>
                <a:gd name="connsiteY10" fmla="*/ 55245 h 74294"/>
                <a:gd name="connsiteX11" fmla="*/ 111202 w 131204"/>
                <a:gd name="connsiteY11" fmla="*/ 57150 h 74294"/>
                <a:gd name="connsiteX12" fmla="*/ 112154 w 131204"/>
                <a:gd name="connsiteY12" fmla="*/ 57150 h 74294"/>
                <a:gd name="connsiteX13" fmla="*/ 112154 w 131204"/>
                <a:gd name="connsiteY13" fmla="*/ 58102 h 74294"/>
                <a:gd name="connsiteX14" fmla="*/ 111202 w 131204"/>
                <a:gd name="connsiteY14" fmla="*/ 58102 h 74294"/>
                <a:gd name="connsiteX15" fmla="*/ 111202 w 131204"/>
                <a:gd name="connsiteY15" fmla="*/ 58102 h 74294"/>
                <a:gd name="connsiteX16" fmla="*/ 111202 w 131204"/>
                <a:gd name="connsiteY16" fmla="*/ 58102 h 74294"/>
                <a:gd name="connsiteX17" fmla="*/ 110249 w 131204"/>
                <a:gd name="connsiteY17" fmla="*/ 58102 h 74294"/>
                <a:gd name="connsiteX18" fmla="*/ 110249 w 131204"/>
                <a:gd name="connsiteY18" fmla="*/ 56197 h 74294"/>
                <a:gd name="connsiteX19" fmla="*/ 110249 w 131204"/>
                <a:gd name="connsiteY19" fmla="*/ 58102 h 74294"/>
                <a:gd name="connsiteX20" fmla="*/ 108344 w 131204"/>
                <a:gd name="connsiteY20" fmla="*/ 57150 h 74294"/>
                <a:gd name="connsiteX21" fmla="*/ 109297 w 131204"/>
                <a:gd name="connsiteY21" fmla="*/ 55245 h 74294"/>
                <a:gd name="connsiteX22" fmla="*/ 107392 w 131204"/>
                <a:gd name="connsiteY22" fmla="*/ 55245 h 74294"/>
                <a:gd name="connsiteX23" fmla="*/ 108344 w 131204"/>
                <a:gd name="connsiteY23" fmla="*/ 58102 h 74294"/>
                <a:gd name="connsiteX24" fmla="*/ 107392 w 131204"/>
                <a:gd name="connsiteY24" fmla="*/ 59055 h 74294"/>
                <a:gd name="connsiteX25" fmla="*/ 110249 w 131204"/>
                <a:gd name="connsiteY25" fmla="*/ 59055 h 74294"/>
                <a:gd name="connsiteX26" fmla="*/ 109297 w 131204"/>
                <a:gd name="connsiteY26" fmla="*/ 59055 h 74294"/>
                <a:gd name="connsiteX27" fmla="*/ 110249 w 131204"/>
                <a:gd name="connsiteY27" fmla="*/ 60007 h 74294"/>
                <a:gd name="connsiteX28" fmla="*/ 104534 w 131204"/>
                <a:gd name="connsiteY28" fmla="*/ 60007 h 74294"/>
                <a:gd name="connsiteX29" fmla="*/ 100724 w 131204"/>
                <a:gd name="connsiteY29" fmla="*/ 58102 h 74294"/>
                <a:gd name="connsiteX30" fmla="*/ 100724 w 131204"/>
                <a:gd name="connsiteY30" fmla="*/ 56197 h 74294"/>
                <a:gd name="connsiteX31" fmla="*/ 99772 w 131204"/>
                <a:gd name="connsiteY31" fmla="*/ 57150 h 74294"/>
                <a:gd name="connsiteX32" fmla="*/ 96914 w 131204"/>
                <a:gd name="connsiteY32" fmla="*/ 56197 h 74294"/>
                <a:gd name="connsiteX33" fmla="*/ 96914 w 131204"/>
                <a:gd name="connsiteY33" fmla="*/ 60960 h 74294"/>
                <a:gd name="connsiteX34" fmla="*/ 95009 w 131204"/>
                <a:gd name="connsiteY34" fmla="*/ 62865 h 74294"/>
                <a:gd name="connsiteX35" fmla="*/ 95962 w 131204"/>
                <a:gd name="connsiteY35" fmla="*/ 64770 h 74294"/>
                <a:gd name="connsiteX36" fmla="*/ 94057 w 131204"/>
                <a:gd name="connsiteY36" fmla="*/ 63817 h 74294"/>
                <a:gd name="connsiteX37" fmla="*/ 95009 w 131204"/>
                <a:gd name="connsiteY37" fmla="*/ 64770 h 74294"/>
                <a:gd name="connsiteX38" fmla="*/ 92152 w 131204"/>
                <a:gd name="connsiteY38" fmla="*/ 63817 h 74294"/>
                <a:gd name="connsiteX39" fmla="*/ 93104 w 131204"/>
                <a:gd name="connsiteY39" fmla="*/ 62865 h 74294"/>
                <a:gd name="connsiteX40" fmla="*/ 91199 w 131204"/>
                <a:gd name="connsiteY40" fmla="*/ 60007 h 74294"/>
                <a:gd name="connsiteX41" fmla="*/ 85484 w 131204"/>
                <a:gd name="connsiteY41" fmla="*/ 60960 h 74294"/>
                <a:gd name="connsiteX42" fmla="*/ 85484 w 131204"/>
                <a:gd name="connsiteY42" fmla="*/ 57150 h 74294"/>
                <a:gd name="connsiteX43" fmla="*/ 79769 w 131204"/>
                <a:gd name="connsiteY43" fmla="*/ 54292 h 74294"/>
                <a:gd name="connsiteX44" fmla="*/ 82627 w 131204"/>
                <a:gd name="connsiteY44" fmla="*/ 47625 h 74294"/>
                <a:gd name="connsiteX45" fmla="*/ 78817 w 131204"/>
                <a:gd name="connsiteY45" fmla="*/ 46672 h 74294"/>
                <a:gd name="connsiteX46" fmla="*/ 79769 w 131204"/>
                <a:gd name="connsiteY46" fmla="*/ 47625 h 74294"/>
                <a:gd name="connsiteX47" fmla="*/ 75959 w 131204"/>
                <a:gd name="connsiteY47" fmla="*/ 43815 h 74294"/>
                <a:gd name="connsiteX48" fmla="*/ 78817 w 131204"/>
                <a:gd name="connsiteY48" fmla="*/ 40957 h 74294"/>
                <a:gd name="connsiteX49" fmla="*/ 77864 w 131204"/>
                <a:gd name="connsiteY49" fmla="*/ 42863 h 74294"/>
                <a:gd name="connsiteX50" fmla="*/ 79769 w 131204"/>
                <a:gd name="connsiteY50" fmla="*/ 43815 h 74294"/>
                <a:gd name="connsiteX51" fmla="*/ 78817 w 131204"/>
                <a:gd name="connsiteY51" fmla="*/ 40005 h 74294"/>
                <a:gd name="connsiteX52" fmla="*/ 78817 w 131204"/>
                <a:gd name="connsiteY52" fmla="*/ 40005 h 74294"/>
                <a:gd name="connsiteX53" fmla="*/ 74054 w 131204"/>
                <a:gd name="connsiteY53" fmla="*/ 36195 h 74294"/>
                <a:gd name="connsiteX54" fmla="*/ 82627 w 131204"/>
                <a:gd name="connsiteY54" fmla="*/ 32385 h 74294"/>
                <a:gd name="connsiteX55" fmla="*/ 86437 w 131204"/>
                <a:gd name="connsiteY55" fmla="*/ 33338 h 74294"/>
                <a:gd name="connsiteX56" fmla="*/ 95009 w 131204"/>
                <a:gd name="connsiteY56" fmla="*/ 34290 h 74294"/>
                <a:gd name="connsiteX57" fmla="*/ 102629 w 131204"/>
                <a:gd name="connsiteY57" fmla="*/ 27622 h 74294"/>
                <a:gd name="connsiteX58" fmla="*/ 103582 w 131204"/>
                <a:gd name="connsiteY58" fmla="*/ 28575 h 74294"/>
                <a:gd name="connsiteX59" fmla="*/ 113107 w 131204"/>
                <a:gd name="connsiteY59" fmla="*/ 33338 h 74294"/>
                <a:gd name="connsiteX60" fmla="*/ 119774 w 131204"/>
                <a:gd name="connsiteY60" fmla="*/ 27622 h 74294"/>
                <a:gd name="connsiteX61" fmla="*/ 115964 w 131204"/>
                <a:gd name="connsiteY61" fmla="*/ 23813 h 74294"/>
                <a:gd name="connsiteX62" fmla="*/ 113107 w 131204"/>
                <a:gd name="connsiteY62" fmla="*/ 23813 h 74294"/>
                <a:gd name="connsiteX63" fmla="*/ 106439 w 131204"/>
                <a:gd name="connsiteY63" fmla="*/ 20955 h 74294"/>
                <a:gd name="connsiteX64" fmla="*/ 100724 w 131204"/>
                <a:gd name="connsiteY64" fmla="*/ 22860 h 74294"/>
                <a:gd name="connsiteX65" fmla="*/ 99772 w 131204"/>
                <a:gd name="connsiteY65" fmla="*/ 21907 h 74294"/>
                <a:gd name="connsiteX66" fmla="*/ 100724 w 131204"/>
                <a:gd name="connsiteY66" fmla="*/ 23813 h 74294"/>
                <a:gd name="connsiteX67" fmla="*/ 100724 w 131204"/>
                <a:gd name="connsiteY67" fmla="*/ 23813 h 74294"/>
                <a:gd name="connsiteX68" fmla="*/ 100724 w 131204"/>
                <a:gd name="connsiteY68" fmla="*/ 22860 h 74294"/>
                <a:gd name="connsiteX69" fmla="*/ 95009 w 131204"/>
                <a:gd name="connsiteY69" fmla="*/ 21907 h 74294"/>
                <a:gd name="connsiteX70" fmla="*/ 95009 w 131204"/>
                <a:gd name="connsiteY70" fmla="*/ 21907 h 74294"/>
                <a:gd name="connsiteX71" fmla="*/ 95009 w 131204"/>
                <a:gd name="connsiteY71" fmla="*/ 21907 h 74294"/>
                <a:gd name="connsiteX72" fmla="*/ 95009 w 131204"/>
                <a:gd name="connsiteY72" fmla="*/ 21907 h 74294"/>
                <a:gd name="connsiteX73" fmla="*/ 91199 w 131204"/>
                <a:gd name="connsiteY73" fmla="*/ 23813 h 74294"/>
                <a:gd name="connsiteX74" fmla="*/ 86437 w 131204"/>
                <a:gd name="connsiteY74" fmla="*/ 23813 h 74294"/>
                <a:gd name="connsiteX75" fmla="*/ 75959 w 131204"/>
                <a:gd name="connsiteY75" fmla="*/ 24765 h 74294"/>
                <a:gd name="connsiteX76" fmla="*/ 67387 w 131204"/>
                <a:gd name="connsiteY76" fmla="*/ 24765 h 74294"/>
                <a:gd name="connsiteX77" fmla="*/ 72149 w 131204"/>
                <a:gd name="connsiteY77" fmla="*/ 20955 h 74294"/>
                <a:gd name="connsiteX78" fmla="*/ 70244 w 131204"/>
                <a:gd name="connsiteY78" fmla="*/ 15240 h 74294"/>
                <a:gd name="connsiteX79" fmla="*/ 70244 w 131204"/>
                <a:gd name="connsiteY79" fmla="*/ 15240 h 74294"/>
                <a:gd name="connsiteX80" fmla="*/ 77864 w 131204"/>
                <a:gd name="connsiteY80" fmla="*/ 14288 h 74294"/>
                <a:gd name="connsiteX81" fmla="*/ 81674 w 131204"/>
                <a:gd name="connsiteY81" fmla="*/ 6667 h 74294"/>
                <a:gd name="connsiteX82" fmla="*/ 83579 w 131204"/>
                <a:gd name="connsiteY82" fmla="*/ 6667 h 74294"/>
                <a:gd name="connsiteX83" fmla="*/ 80722 w 131204"/>
                <a:gd name="connsiteY83" fmla="*/ 5715 h 74294"/>
                <a:gd name="connsiteX84" fmla="*/ 80722 w 131204"/>
                <a:gd name="connsiteY84" fmla="*/ 5715 h 74294"/>
                <a:gd name="connsiteX85" fmla="*/ 72149 w 131204"/>
                <a:gd name="connsiteY85" fmla="*/ 5715 h 74294"/>
                <a:gd name="connsiteX86" fmla="*/ 67387 w 131204"/>
                <a:gd name="connsiteY86" fmla="*/ 9525 h 74294"/>
                <a:gd name="connsiteX87" fmla="*/ 67387 w 131204"/>
                <a:gd name="connsiteY87" fmla="*/ 10477 h 74294"/>
                <a:gd name="connsiteX88" fmla="*/ 66434 w 131204"/>
                <a:gd name="connsiteY88" fmla="*/ 10477 h 74294"/>
                <a:gd name="connsiteX89" fmla="*/ 65482 w 131204"/>
                <a:gd name="connsiteY89" fmla="*/ 9525 h 74294"/>
                <a:gd name="connsiteX90" fmla="*/ 62624 w 131204"/>
                <a:gd name="connsiteY90" fmla="*/ 8572 h 74294"/>
                <a:gd name="connsiteX91" fmla="*/ 62624 w 131204"/>
                <a:gd name="connsiteY91" fmla="*/ 8572 h 74294"/>
                <a:gd name="connsiteX92" fmla="*/ 62624 w 131204"/>
                <a:gd name="connsiteY92" fmla="*/ 8572 h 74294"/>
                <a:gd name="connsiteX93" fmla="*/ 60719 w 131204"/>
                <a:gd name="connsiteY93" fmla="*/ 8572 h 74294"/>
                <a:gd name="connsiteX94" fmla="*/ 59767 w 131204"/>
                <a:gd name="connsiteY94" fmla="*/ 7620 h 74294"/>
                <a:gd name="connsiteX95" fmla="*/ 61672 w 131204"/>
                <a:gd name="connsiteY95" fmla="*/ 6667 h 74294"/>
                <a:gd name="connsiteX96" fmla="*/ 61672 w 131204"/>
                <a:gd name="connsiteY96" fmla="*/ 6667 h 74294"/>
                <a:gd name="connsiteX97" fmla="*/ 60719 w 131204"/>
                <a:gd name="connsiteY97" fmla="*/ 1905 h 74294"/>
                <a:gd name="connsiteX98" fmla="*/ 59767 w 131204"/>
                <a:gd name="connsiteY98" fmla="*/ 3810 h 74294"/>
                <a:gd name="connsiteX99" fmla="*/ 53099 w 131204"/>
                <a:gd name="connsiteY99" fmla="*/ 952 h 74294"/>
                <a:gd name="connsiteX100" fmla="*/ 54052 w 131204"/>
                <a:gd name="connsiteY100" fmla="*/ 0 h 74294"/>
                <a:gd name="connsiteX101" fmla="*/ 51194 w 131204"/>
                <a:gd name="connsiteY101" fmla="*/ 952 h 74294"/>
                <a:gd name="connsiteX102" fmla="*/ 52147 w 131204"/>
                <a:gd name="connsiteY102" fmla="*/ 2857 h 74294"/>
                <a:gd name="connsiteX103" fmla="*/ 46432 w 131204"/>
                <a:gd name="connsiteY103" fmla="*/ 2857 h 74294"/>
                <a:gd name="connsiteX104" fmla="*/ 48337 w 131204"/>
                <a:gd name="connsiteY104" fmla="*/ 2857 h 74294"/>
                <a:gd name="connsiteX105" fmla="*/ 50242 w 131204"/>
                <a:gd name="connsiteY105" fmla="*/ 6667 h 74294"/>
                <a:gd name="connsiteX106" fmla="*/ 55957 w 131204"/>
                <a:gd name="connsiteY106" fmla="*/ 8572 h 74294"/>
                <a:gd name="connsiteX107" fmla="*/ 55004 w 131204"/>
                <a:gd name="connsiteY107" fmla="*/ 10477 h 74294"/>
                <a:gd name="connsiteX108" fmla="*/ 55957 w 131204"/>
                <a:gd name="connsiteY108" fmla="*/ 10477 h 74294"/>
                <a:gd name="connsiteX109" fmla="*/ 54052 w 131204"/>
                <a:gd name="connsiteY109" fmla="*/ 15240 h 74294"/>
                <a:gd name="connsiteX110" fmla="*/ 53099 w 131204"/>
                <a:gd name="connsiteY110" fmla="*/ 16192 h 74294"/>
                <a:gd name="connsiteX111" fmla="*/ 53099 w 131204"/>
                <a:gd name="connsiteY111" fmla="*/ 17145 h 74294"/>
                <a:gd name="connsiteX112" fmla="*/ 53099 w 131204"/>
                <a:gd name="connsiteY112" fmla="*/ 17145 h 74294"/>
                <a:gd name="connsiteX113" fmla="*/ 42622 w 131204"/>
                <a:gd name="connsiteY113" fmla="*/ 15240 h 74294"/>
                <a:gd name="connsiteX114" fmla="*/ 40717 w 131204"/>
                <a:gd name="connsiteY114" fmla="*/ 16192 h 74294"/>
                <a:gd name="connsiteX115" fmla="*/ 39764 w 131204"/>
                <a:gd name="connsiteY115" fmla="*/ 16192 h 74294"/>
                <a:gd name="connsiteX116" fmla="*/ 36907 w 131204"/>
                <a:gd name="connsiteY116" fmla="*/ 13335 h 74294"/>
                <a:gd name="connsiteX117" fmla="*/ 38812 w 131204"/>
                <a:gd name="connsiteY117" fmla="*/ 14288 h 74294"/>
                <a:gd name="connsiteX118" fmla="*/ 38812 w 131204"/>
                <a:gd name="connsiteY118" fmla="*/ 16192 h 74294"/>
                <a:gd name="connsiteX119" fmla="*/ 35002 w 131204"/>
                <a:gd name="connsiteY119" fmla="*/ 13335 h 74294"/>
                <a:gd name="connsiteX120" fmla="*/ 34049 w 131204"/>
                <a:gd name="connsiteY120" fmla="*/ 15240 h 74294"/>
                <a:gd name="connsiteX121" fmla="*/ 31192 w 131204"/>
                <a:gd name="connsiteY121" fmla="*/ 12382 h 74294"/>
                <a:gd name="connsiteX122" fmla="*/ 33097 w 131204"/>
                <a:gd name="connsiteY122" fmla="*/ 12382 h 74294"/>
                <a:gd name="connsiteX123" fmla="*/ 28334 w 131204"/>
                <a:gd name="connsiteY123" fmla="*/ 8572 h 74294"/>
                <a:gd name="connsiteX124" fmla="*/ 29287 w 131204"/>
                <a:gd name="connsiteY124" fmla="*/ 10477 h 74294"/>
                <a:gd name="connsiteX125" fmla="*/ 26429 w 131204"/>
                <a:gd name="connsiteY125" fmla="*/ 10477 h 74294"/>
                <a:gd name="connsiteX126" fmla="*/ 27382 w 131204"/>
                <a:gd name="connsiteY126" fmla="*/ 8572 h 74294"/>
                <a:gd name="connsiteX127" fmla="*/ 21667 w 131204"/>
                <a:gd name="connsiteY127" fmla="*/ 10477 h 74294"/>
                <a:gd name="connsiteX128" fmla="*/ 13094 w 131204"/>
                <a:gd name="connsiteY128" fmla="*/ 7620 h 74294"/>
                <a:gd name="connsiteX129" fmla="*/ 14047 w 131204"/>
                <a:gd name="connsiteY129" fmla="*/ 9525 h 74294"/>
                <a:gd name="connsiteX130" fmla="*/ 4522 w 131204"/>
                <a:gd name="connsiteY130" fmla="*/ 10477 h 74294"/>
                <a:gd name="connsiteX131" fmla="*/ 712 w 131204"/>
                <a:gd name="connsiteY131" fmla="*/ 14288 h 74294"/>
                <a:gd name="connsiteX132" fmla="*/ 9284 w 131204"/>
                <a:gd name="connsiteY132" fmla="*/ 14288 h 74294"/>
                <a:gd name="connsiteX133" fmla="*/ 12142 w 131204"/>
                <a:gd name="connsiteY133" fmla="*/ 19050 h 74294"/>
                <a:gd name="connsiteX134" fmla="*/ 17857 w 131204"/>
                <a:gd name="connsiteY134" fmla="*/ 19050 h 74294"/>
                <a:gd name="connsiteX135" fmla="*/ 19762 w 131204"/>
                <a:gd name="connsiteY135" fmla="*/ 22860 h 74294"/>
                <a:gd name="connsiteX136" fmla="*/ 20714 w 131204"/>
                <a:gd name="connsiteY136" fmla="*/ 21907 h 74294"/>
                <a:gd name="connsiteX137" fmla="*/ 21667 w 131204"/>
                <a:gd name="connsiteY137" fmla="*/ 25717 h 74294"/>
                <a:gd name="connsiteX138" fmla="*/ 21667 w 131204"/>
                <a:gd name="connsiteY138" fmla="*/ 24765 h 74294"/>
                <a:gd name="connsiteX139" fmla="*/ 23572 w 131204"/>
                <a:gd name="connsiteY139" fmla="*/ 26670 h 74294"/>
                <a:gd name="connsiteX140" fmla="*/ 15952 w 131204"/>
                <a:gd name="connsiteY140" fmla="*/ 26670 h 74294"/>
                <a:gd name="connsiteX141" fmla="*/ 15952 w 131204"/>
                <a:gd name="connsiteY141" fmla="*/ 28575 h 74294"/>
                <a:gd name="connsiteX142" fmla="*/ 13094 w 131204"/>
                <a:gd name="connsiteY142" fmla="*/ 25717 h 74294"/>
                <a:gd name="connsiteX143" fmla="*/ 10237 w 131204"/>
                <a:gd name="connsiteY143" fmla="*/ 25717 h 74294"/>
                <a:gd name="connsiteX144" fmla="*/ 11189 w 131204"/>
                <a:gd name="connsiteY144" fmla="*/ 26670 h 74294"/>
                <a:gd name="connsiteX145" fmla="*/ 8332 w 131204"/>
                <a:gd name="connsiteY145" fmla="*/ 28575 h 74294"/>
                <a:gd name="connsiteX146" fmla="*/ 9284 w 131204"/>
                <a:gd name="connsiteY146" fmla="*/ 29527 h 74294"/>
                <a:gd name="connsiteX147" fmla="*/ 9284 w 131204"/>
                <a:gd name="connsiteY147" fmla="*/ 29527 h 74294"/>
                <a:gd name="connsiteX148" fmla="*/ 16904 w 131204"/>
                <a:gd name="connsiteY148" fmla="*/ 34290 h 74294"/>
                <a:gd name="connsiteX149" fmla="*/ 19762 w 131204"/>
                <a:gd name="connsiteY149" fmla="*/ 33338 h 74294"/>
                <a:gd name="connsiteX150" fmla="*/ 26429 w 131204"/>
                <a:gd name="connsiteY150" fmla="*/ 36195 h 74294"/>
                <a:gd name="connsiteX151" fmla="*/ 26429 w 131204"/>
                <a:gd name="connsiteY151" fmla="*/ 35242 h 74294"/>
                <a:gd name="connsiteX152" fmla="*/ 34049 w 131204"/>
                <a:gd name="connsiteY152" fmla="*/ 40957 h 74294"/>
                <a:gd name="connsiteX153" fmla="*/ 31192 w 131204"/>
                <a:gd name="connsiteY153" fmla="*/ 40957 h 74294"/>
                <a:gd name="connsiteX154" fmla="*/ 45479 w 131204"/>
                <a:gd name="connsiteY154" fmla="*/ 43815 h 74294"/>
                <a:gd name="connsiteX155" fmla="*/ 45479 w 131204"/>
                <a:gd name="connsiteY155" fmla="*/ 42863 h 74294"/>
                <a:gd name="connsiteX156" fmla="*/ 52147 w 131204"/>
                <a:gd name="connsiteY156" fmla="*/ 43815 h 74294"/>
                <a:gd name="connsiteX157" fmla="*/ 58814 w 131204"/>
                <a:gd name="connsiteY157" fmla="*/ 40957 h 74294"/>
                <a:gd name="connsiteX158" fmla="*/ 74054 w 131204"/>
                <a:gd name="connsiteY158" fmla="*/ 44767 h 74294"/>
                <a:gd name="connsiteX159" fmla="*/ 73102 w 131204"/>
                <a:gd name="connsiteY159" fmla="*/ 46672 h 74294"/>
                <a:gd name="connsiteX160" fmla="*/ 75007 w 131204"/>
                <a:gd name="connsiteY160" fmla="*/ 45720 h 74294"/>
                <a:gd name="connsiteX161" fmla="*/ 78817 w 131204"/>
                <a:gd name="connsiteY161" fmla="*/ 48577 h 74294"/>
                <a:gd name="connsiteX162" fmla="*/ 78817 w 131204"/>
                <a:gd name="connsiteY162" fmla="*/ 47625 h 74294"/>
                <a:gd name="connsiteX163" fmla="*/ 82627 w 131204"/>
                <a:gd name="connsiteY163" fmla="*/ 51435 h 74294"/>
                <a:gd name="connsiteX164" fmla="*/ 81674 w 131204"/>
                <a:gd name="connsiteY164" fmla="*/ 57150 h 74294"/>
                <a:gd name="connsiteX165" fmla="*/ 76912 w 131204"/>
                <a:gd name="connsiteY165" fmla="*/ 52388 h 74294"/>
                <a:gd name="connsiteX166" fmla="*/ 75959 w 131204"/>
                <a:gd name="connsiteY166" fmla="*/ 48577 h 74294"/>
                <a:gd name="connsiteX167" fmla="*/ 76912 w 131204"/>
                <a:gd name="connsiteY167" fmla="*/ 53340 h 74294"/>
                <a:gd name="connsiteX168" fmla="*/ 70244 w 131204"/>
                <a:gd name="connsiteY168" fmla="*/ 51435 h 74294"/>
                <a:gd name="connsiteX169" fmla="*/ 73102 w 131204"/>
                <a:gd name="connsiteY169" fmla="*/ 52388 h 74294"/>
                <a:gd name="connsiteX170" fmla="*/ 71197 w 131204"/>
                <a:gd name="connsiteY170" fmla="*/ 55245 h 74294"/>
                <a:gd name="connsiteX171" fmla="*/ 75007 w 131204"/>
                <a:gd name="connsiteY171" fmla="*/ 56197 h 74294"/>
                <a:gd name="connsiteX172" fmla="*/ 76912 w 131204"/>
                <a:gd name="connsiteY172" fmla="*/ 54292 h 74294"/>
                <a:gd name="connsiteX173" fmla="*/ 79769 w 131204"/>
                <a:gd name="connsiteY173" fmla="*/ 55245 h 74294"/>
                <a:gd name="connsiteX174" fmla="*/ 75959 w 131204"/>
                <a:gd name="connsiteY174" fmla="*/ 58102 h 74294"/>
                <a:gd name="connsiteX175" fmla="*/ 77864 w 131204"/>
                <a:gd name="connsiteY175" fmla="*/ 58102 h 74294"/>
                <a:gd name="connsiteX176" fmla="*/ 77864 w 131204"/>
                <a:gd name="connsiteY176" fmla="*/ 57150 h 74294"/>
                <a:gd name="connsiteX177" fmla="*/ 81674 w 131204"/>
                <a:gd name="connsiteY177" fmla="*/ 58102 h 74294"/>
                <a:gd name="connsiteX178" fmla="*/ 79769 w 131204"/>
                <a:gd name="connsiteY178" fmla="*/ 60007 h 74294"/>
                <a:gd name="connsiteX179" fmla="*/ 84532 w 131204"/>
                <a:gd name="connsiteY179" fmla="*/ 60960 h 74294"/>
                <a:gd name="connsiteX180" fmla="*/ 84532 w 131204"/>
                <a:gd name="connsiteY180" fmla="*/ 63817 h 74294"/>
                <a:gd name="connsiteX181" fmla="*/ 87389 w 131204"/>
                <a:gd name="connsiteY181" fmla="*/ 62865 h 74294"/>
                <a:gd name="connsiteX182" fmla="*/ 95009 w 131204"/>
                <a:gd name="connsiteY182" fmla="*/ 68580 h 74294"/>
                <a:gd name="connsiteX183" fmla="*/ 95009 w 131204"/>
                <a:gd name="connsiteY183" fmla="*/ 67627 h 74294"/>
                <a:gd name="connsiteX184" fmla="*/ 102629 w 131204"/>
                <a:gd name="connsiteY184" fmla="*/ 69532 h 74294"/>
                <a:gd name="connsiteX185" fmla="*/ 102629 w 131204"/>
                <a:gd name="connsiteY185" fmla="*/ 70485 h 74294"/>
                <a:gd name="connsiteX186" fmla="*/ 107392 w 131204"/>
                <a:gd name="connsiteY186" fmla="*/ 73342 h 74294"/>
                <a:gd name="connsiteX187" fmla="*/ 111202 w 131204"/>
                <a:gd name="connsiteY187" fmla="*/ 69532 h 74294"/>
                <a:gd name="connsiteX188" fmla="*/ 113107 w 131204"/>
                <a:gd name="connsiteY188" fmla="*/ 74295 h 74294"/>
                <a:gd name="connsiteX189" fmla="*/ 113107 w 131204"/>
                <a:gd name="connsiteY189" fmla="*/ 73342 h 74294"/>
                <a:gd name="connsiteX190" fmla="*/ 121679 w 131204"/>
                <a:gd name="connsiteY190" fmla="*/ 70485 h 74294"/>
                <a:gd name="connsiteX191" fmla="*/ 122632 w 131204"/>
                <a:gd name="connsiteY191" fmla="*/ 72390 h 74294"/>
                <a:gd name="connsiteX192" fmla="*/ 129299 w 131204"/>
                <a:gd name="connsiteY192" fmla="*/ 69532 h 74294"/>
                <a:gd name="connsiteX193" fmla="*/ 131204 w 131204"/>
                <a:gd name="connsiteY193" fmla="*/ 71438 h 74294"/>
                <a:gd name="connsiteX194" fmla="*/ 119774 w 131204"/>
                <a:gd name="connsiteY194" fmla="*/ 61913 h 74294"/>
                <a:gd name="connsiteX195" fmla="*/ 45479 w 131204"/>
                <a:gd name="connsiteY195" fmla="*/ 25717 h 74294"/>
                <a:gd name="connsiteX196" fmla="*/ 45479 w 131204"/>
                <a:gd name="connsiteY196" fmla="*/ 25717 h 74294"/>
                <a:gd name="connsiteX197" fmla="*/ 45479 w 131204"/>
                <a:gd name="connsiteY197" fmla="*/ 25717 h 74294"/>
                <a:gd name="connsiteX198" fmla="*/ 45479 w 131204"/>
                <a:gd name="connsiteY198" fmla="*/ 25717 h 74294"/>
                <a:gd name="connsiteX199" fmla="*/ 53099 w 131204"/>
                <a:gd name="connsiteY199" fmla="*/ 7620 h 74294"/>
                <a:gd name="connsiteX200" fmla="*/ 53099 w 131204"/>
                <a:gd name="connsiteY200" fmla="*/ 7620 h 74294"/>
                <a:gd name="connsiteX201" fmla="*/ 53099 w 131204"/>
                <a:gd name="connsiteY201" fmla="*/ 7620 h 74294"/>
                <a:gd name="connsiteX202" fmla="*/ 53099 w 131204"/>
                <a:gd name="connsiteY202" fmla="*/ 7620 h 74294"/>
                <a:gd name="connsiteX203" fmla="*/ 51194 w 131204"/>
                <a:gd name="connsiteY203" fmla="*/ 22860 h 74294"/>
                <a:gd name="connsiteX204" fmla="*/ 49289 w 131204"/>
                <a:gd name="connsiteY204" fmla="*/ 25717 h 74294"/>
                <a:gd name="connsiteX205" fmla="*/ 48337 w 131204"/>
                <a:gd name="connsiteY205" fmla="*/ 24765 h 74294"/>
                <a:gd name="connsiteX206" fmla="*/ 51194 w 131204"/>
                <a:gd name="connsiteY206" fmla="*/ 20955 h 74294"/>
                <a:gd name="connsiteX207" fmla="*/ 54052 w 131204"/>
                <a:gd name="connsiteY207" fmla="*/ 21907 h 74294"/>
                <a:gd name="connsiteX208" fmla="*/ 51194 w 131204"/>
                <a:gd name="connsiteY208" fmla="*/ 22860 h 74294"/>
                <a:gd name="connsiteX209" fmla="*/ 56909 w 131204"/>
                <a:gd name="connsiteY209" fmla="*/ 24765 h 74294"/>
                <a:gd name="connsiteX210" fmla="*/ 56909 w 131204"/>
                <a:gd name="connsiteY210" fmla="*/ 22860 h 74294"/>
                <a:gd name="connsiteX211" fmla="*/ 58814 w 131204"/>
                <a:gd name="connsiteY211" fmla="*/ 23813 h 74294"/>
                <a:gd name="connsiteX212" fmla="*/ 56909 w 131204"/>
                <a:gd name="connsiteY212" fmla="*/ 24765 h 74294"/>
                <a:gd name="connsiteX213" fmla="*/ 62624 w 131204"/>
                <a:gd name="connsiteY213" fmla="*/ 26670 h 74294"/>
                <a:gd name="connsiteX214" fmla="*/ 62624 w 131204"/>
                <a:gd name="connsiteY214" fmla="*/ 26670 h 74294"/>
                <a:gd name="connsiteX215" fmla="*/ 62624 w 131204"/>
                <a:gd name="connsiteY215" fmla="*/ 26670 h 74294"/>
                <a:gd name="connsiteX216" fmla="*/ 62624 w 131204"/>
                <a:gd name="connsiteY216" fmla="*/ 26670 h 74294"/>
                <a:gd name="connsiteX217" fmla="*/ 62624 w 131204"/>
                <a:gd name="connsiteY217" fmla="*/ 25717 h 74294"/>
                <a:gd name="connsiteX218" fmla="*/ 60719 w 131204"/>
                <a:gd name="connsiteY218" fmla="*/ 24765 h 74294"/>
                <a:gd name="connsiteX219" fmla="*/ 64529 w 131204"/>
                <a:gd name="connsiteY219" fmla="*/ 24765 h 74294"/>
                <a:gd name="connsiteX220" fmla="*/ 65482 w 131204"/>
                <a:gd name="connsiteY220" fmla="*/ 24765 h 74294"/>
                <a:gd name="connsiteX221" fmla="*/ 62624 w 131204"/>
                <a:gd name="connsiteY221" fmla="*/ 25717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131204" h="74294">
                  <a:moveTo>
                    <a:pt x="119774" y="61913"/>
                  </a:moveTo>
                  <a:cubicBezTo>
                    <a:pt x="118822" y="62865"/>
                    <a:pt x="117869" y="57150"/>
                    <a:pt x="115964" y="57150"/>
                  </a:cubicBezTo>
                  <a:lnTo>
                    <a:pt x="116917" y="55245"/>
                  </a:lnTo>
                  <a:lnTo>
                    <a:pt x="115964" y="55245"/>
                  </a:lnTo>
                  <a:lnTo>
                    <a:pt x="115964" y="55245"/>
                  </a:lnTo>
                  <a:cubicBezTo>
                    <a:pt x="115964" y="56197"/>
                    <a:pt x="115012" y="56197"/>
                    <a:pt x="115012" y="56197"/>
                  </a:cubicBezTo>
                  <a:lnTo>
                    <a:pt x="114059" y="53340"/>
                  </a:lnTo>
                  <a:cubicBezTo>
                    <a:pt x="114059" y="54292"/>
                    <a:pt x="113107" y="55245"/>
                    <a:pt x="114059" y="56197"/>
                  </a:cubicBezTo>
                  <a:cubicBezTo>
                    <a:pt x="112154" y="57150"/>
                    <a:pt x="112154" y="54292"/>
                    <a:pt x="112154" y="53340"/>
                  </a:cubicBezTo>
                  <a:lnTo>
                    <a:pt x="112154" y="56197"/>
                  </a:lnTo>
                  <a:cubicBezTo>
                    <a:pt x="112154" y="56197"/>
                    <a:pt x="111202" y="55245"/>
                    <a:pt x="111202" y="55245"/>
                  </a:cubicBezTo>
                  <a:cubicBezTo>
                    <a:pt x="111202" y="56197"/>
                    <a:pt x="111202" y="56197"/>
                    <a:pt x="111202" y="57150"/>
                  </a:cubicBezTo>
                  <a:lnTo>
                    <a:pt x="112154" y="57150"/>
                  </a:lnTo>
                  <a:lnTo>
                    <a:pt x="112154" y="58102"/>
                  </a:lnTo>
                  <a:cubicBezTo>
                    <a:pt x="112154" y="58102"/>
                    <a:pt x="111202" y="58102"/>
                    <a:pt x="111202" y="58102"/>
                  </a:cubicBezTo>
                  <a:lnTo>
                    <a:pt x="111202" y="58102"/>
                  </a:lnTo>
                  <a:cubicBezTo>
                    <a:pt x="111202" y="58102"/>
                    <a:pt x="111202" y="58102"/>
                    <a:pt x="111202" y="58102"/>
                  </a:cubicBezTo>
                  <a:cubicBezTo>
                    <a:pt x="111202" y="58102"/>
                    <a:pt x="110249" y="58102"/>
                    <a:pt x="110249" y="58102"/>
                  </a:cubicBezTo>
                  <a:lnTo>
                    <a:pt x="110249" y="56197"/>
                  </a:lnTo>
                  <a:cubicBezTo>
                    <a:pt x="109297" y="56197"/>
                    <a:pt x="109297" y="57150"/>
                    <a:pt x="110249" y="58102"/>
                  </a:cubicBezTo>
                  <a:cubicBezTo>
                    <a:pt x="109297" y="58102"/>
                    <a:pt x="109297" y="58102"/>
                    <a:pt x="108344" y="57150"/>
                  </a:cubicBezTo>
                  <a:lnTo>
                    <a:pt x="109297" y="55245"/>
                  </a:lnTo>
                  <a:lnTo>
                    <a:pt x="107392" y="55245"/>
                  </a:lnTo>
                  <a:cubicBezTo>
                    <a:pt x="107392" y="56197"/>
                    <a:pt x="108344" y="56197"/>
                    <a:pt x="108344" y="58102"/>
                  </a:cubicBezTo>
                  <a:cubicBezTo>
                    <a:pt x="108344" y="59055"/>
                    <a:pt x="107392" y="59055"/>
                    <a:pt x="107392" y="59055"/>
                  </a:cubicBezTo>
                  <a:cubicBezTo>
                    <a:pt x="108344" y="59055"/>
                    <a:pt x="109297" y="59055"/>
                    <a:pt x="110249" y="59055"/>
                  </a:cubicBezTo>
                  <a:cubicBezTo>
                    <a:pt x="110249" y="59055"/>
                    <a:pt x="110249" y="60007"/>
                    <a:pt x="109297" y="59055"/>
                  </a:cubicBezTo>
                  <a:cubicBezTo>
                    <a:pt x="109297" y="60007"/>
                    <a:pt x="110249" y="60007"/>
                    <a:pt x="110249" y="60007"/>
                  </a:cubicBezTo>
                  <a:cubicBezTo>
                    <a:pt x="110249" y="61913"/>
                    <a:pt x="106439" y="58102"/>
                    <a:pt x="104534" y="60007"/>
                  </a:cubicBezTo>
                  <a:cubicBezTo>
                    <a:pt x="104534" y="59055"/>
                    <a:pt x="102629" y="58102"/>
                    <a:pt x="100724" y="58102"/>
                  </a:cubicBezTo>
                  <a:lnTo>
                    <a:pt x="100724" y="56197"/>
                  </a:lnTo>
                  <a:cubicBezTo>
                    <a:pt x="100724" y="56197"/>
                    <a:pt x="100724" y="57150"/>
                    <a:pt x="99772" y="57150"/>
                  </a:cubicBezTo>
                  <a:cubicBezTo>
                    <a:pt x="98819" y="58102"/>
                    <a:pt x="97867" y="57150"/>
                    <a:pt x="96914" y="56197"/>
                  </a:cubicBezTo>
                  <a:cubicBezTo>
                    <a:pt x="95962" y="58102"/>
                    <a:pt x="96914" y="60007"/>
                    <a:pt x="96914" y="60960"/>
                  </a:cubicBezTo>
                  <a:lnTo>
                    <a:pt x="95009" y="62865"/>
                  </a:lnTo>
                  <a:cubicBezTo>
                    <a:pt x="95009" y="63817"/>
                    <a:pt x="95962" y="63817"/>
                    <a:pt x="95962" y="64770"/>
                  </a:cubicBezTo>
                  <a:lnTo>
                    <a:pt x="94057" y="63817"/>
                  </a:lnTo>
                  <a:lnTo>
                    <a:pt x="95009" y="64770"/>
                  </a:lnTo>
                  <a:cubicBezTo>
                    <a:pt x="95009" y="65722"/>
                    <a:pt x="92152" y="64770"/>
                    <a:pt x="92152" y="63817"/>
                  </a:cubicBezTo>
                  <a:cubicBezTo>
                    <a:pt x="93104" y="64770"/>
                    <a:pt x="93104" y="62865"/>
                    <a:pt x="93104" y="62865"/>
                  </a:cubicBezTo>
                  <a:cubicBezTo>
                    <a:pt x="92152" y="62865"/>
                    <a:pt x="91199" y="60007"/>
                    <a:pt x="91199" y="60007"/>
                  </a:cubicBezTo>
                  <a:cubicBezTo>
                    <a:pt x="91199" y="64770"/>
                    <a:pt x="87389" y="59055"/>
                    <a:pt x="85484" y="60960"/>
                  </a:cubicBezTo>
                  <a:lnTo>
                    <a:pt x="85484" y="57150"/>
                  </a:lnTo>
                  <a:cubicBezTo>
                    <a:pt x="82627" y="57150"/>
                    <a:pt x="81674" y="57150"/>
                    <a:pt x="79769" y="54292"/>
                  </a:cubicBezTo>
                  <a:cubicBezTo>
                    <a:pt x="81674" y="53340"/>
                    <a:pt x="81674" y="48577"/>
                    <a:pt x="82627" y="47625"/>
                  </a:cubicBezTo>
                  <a:cubicBezTo>
                    <a:pt x="81674" y="47625"/>
                    <a:pt x="79769" y="47625"/>
                    <a:pt x="78817" y="46672"/>
                  </a:cubicBezTo>
                  <a:cubicBezTo>
                    <a:pt x="78817" y="46672"/>
                    <a:pt x="78817" y="47625"/>
                    <a:pt x="79769" y="47625"/>
                  </a:cubicBezTo>
                  <a:cubicBezTo>
                    <a:pt x="77864" y="49530"/>
                    <a:pt x="76912" y="44767"/>
                    <a:pt x="75959" y="43815"/>
                  </a:cubicBezTo>
                  <a:cubicBezTo>
                    <a:pt x="76912" y="41910"/>
                    <a:pt x="76912" y="40005"/>
                    <a:pt x="78817" y="40957"/>
                  </a:cubicBezTo>
                  <a:cubicBezTo>
                    <a:pt x="78817" y="41910"/>
                    <a:pt x="77864" y="41910"/>
                    <a:pt x="77864" y="42863"/>
                  </a:cubicBezTo>
                  <a:lnTo>
                    <a:pt x="79769" y="43815"/>
                  </a:lnTo>
                  <a:cubicBezTo>
                    <a:pt x="79769" y="43815"/>
                    <a:pt x="79769" y="40957"/>
                    <a:pt x="78817" y="40005"/>
                  </a:cubicBezTo>
                  <a:cubicBezTo>
                    <a:pt x="78817" y="40005"/>
                    <a:pt x="78817" y="40005"/>
                    <a:pt x="78817" y="40005"/>
                  </a:cubicBezTo>
                  <a:cubicBezTo>
                    <a:pt x="76912" y="40957"/>
                    <a:pt x="75007" y="38100"/>
                    <a:pt x="74054" y="36195"/>
                  </a:cubicBezTo>
                  <a:cubicBezTo>
                    <a:pt x="77864" y="36195"/>
                    <a:pt x="81674" y="35242"/>
                    <a:pt x="82627" y="32385"/>
                  </a:cubicBezTo>
                  <a:cubicBezTo>
                    <a:pt x="84532" y="32385"/>
                    <a:pt x="85484" y="33338"/>
                    <a:pt x="86437" y="33338"/>
                  </a:cubicBezTo>
                  <a:cubicBezTo>
                    <a:pt x="89294" y="34290"/>
                    <a:pt x="92152" y="34290"/>
                    <a:pt x="95009" y="34290"/>
                  </a:cubicBezTo>
                  <a:cubicBezTo>
                    <a:pt x="98819" y="33338"/>
                    <a:pt x="101677" y="31432"/>
                    <a:pt x="102629" y="27622"/>
                  </a:cubicBezTo>
                  <a:cubicBezTo>
                    <a:pt x="102629" y="27622"/>
                    <a:pt x="103582" y="28575"/>
                    <a:pt x="103582" y="28575"/>
                  </a:cubicBezTo>
                  <a:cubicBezTo>
                    <a:pt x="107392" y="30480"/>
                    <a:pt x="109297" y="33338"/>
                    <a:pt x="113107" y="33338"/>
                  </a:cubicBezTo>
                  <a:cubicBezTo>
                    <a:pt x="116917" y="33338"/>
                    <a:pt x="119774" y="31432"/>
                    <a:pt x="119774" y="27622"/>
                  </a:cubicBezTo>
                  <a:cubicBezTo>
                    <a:pt x="119774" y="25717"/>
                    <a:pt x="117869" y="24765"/>
                    <a:pt x="115964" y="23813"/>
                  </a:cubicBezTo>
                  <a:cubicBezTo>
                    <a:pt x="115012" y="23813"/>
                    <a:pt x="114059" y="23813"/>
                    <a:pt x="113107" y="23813"/>
                  </a:cubicBezTo>
                  <a:cubicBezTo>
                    <a:pt x="111202" y="22860"/>
                    <a:pt x="109297" y="21907"/>
                    <a:pt x="106439" y="20955"/>
                  </a:cubicBezTo>
                  <a:cubicBezTo>
                    <a:pt x="104534" y="20002"/>
                    <a:pt x="101677" y="20955"/>
                    <a:pt x="100724" y="22860"/>
                  </a:cubicBezTo>
                  <a:lnTo>
                    <a:pt x="99772" y="21907"/>
                  </a:lnTo>
                  <a:cubicBezTo>
                    <a:pt x="99772" y="21907"/>
                    <a:pt x="99772" y="22860"/>
                    <a:pt x="100724" y="23813"/>
                  </a:cubicBezTo>
                  <a:cubicBezTo>
                    <a:pt x="100724" y="23813"/>
                    <a:pt x="100724" y="23813"/>
                    <a:pt x="100724" y="23813"/>
                  </a:cubicBezTo>
                  <a:cubicBezTo>
                    <a:pt x="100724" y="23813"/>
                    <a:pt x="100724" y="23813"/>
                    <a:pt x="100724" y="22860"/>
                  </a:cubicBezTo>
                  <a:cubicBezTo>
                    <a:pt x="98819" y="20955"/>
                    <a:pt x="96914" y="20955"/>
                    <a:pt x="95009" y="21907"/>
                  </a:cubicBezTo>
                  <a:cubicBezTo>
                    <a:pt x="95009" y="21907"/>
                    <a:pt x="95009" y="21907"/>
                    <a:pt x="95009" y="21907"/>
                  </a:cubicBezTo>
                  <a:cubicBezTo>
                    <a:pt x="95009" y="21907"/>
                    <a:pt x="95009" y="21907"/>
                    <a:pt x="95009" y="21907"/>
                  </a:cubicBezTo>
                  <a:cubicBezTo>
                    <a:pt x="95009" y="21907"/>
                    <a:pt x="95009" y="21907"/>
                    <a:pt x="95009" y="21907"/>
                  </a:cubicBezTo>
                  <a:cubicBezTo>
                    <a:pt x="95009" y="21907"/>
                    <a:pt x="91199" y="23813"/>
                    <a:pt x="91199" y="23813"/>
                  </a:cubicBezTo>
                  <a:cubicBezTo>
                    <a:pt x="89294" y="23813"/>
                    <a:pt x="87389" y="23813"/>
                    <a:pt x="86437" y="23813"/>
                  </a:cubicBezTo>
                  <a:cubicBezTo>
                    <a:pt x="82627" y="23813"/>
                    <a:pt x="79769" y="23813"/>
                    <a:pt x="75959" y="24765"/>
                  </a:cubicBezTo>
                  <a:cubicBezTo>
                    <a:pt x="73102" y="23813"/>
                    <a:pt x="70244" y="22860"/>
                    <a:pt x="67387" y="24765"/>
                  </a:cubicBezTo>
                  <a:cubicBezTo>
                    <a:pt x="69292" y="23813"/>
                    <a:pt x="71197" y="22860"/>
                    <a:pt x="72149" y="20955"/>
                  </a:cubicBezTo>
                  <a:cubicBezTo>
                    <a:pt x="73102" y="19050"/>
                    <a:pt x="71197" y="16192"/>
                    <a:pt x="70244" y="15240"/>
                  </a:cubicBezTo>
                  <a:cubicBezTo>
                    <a:pt x="70244" y="15240"/>
                    <a:pt x="70244" y="15240"/>
                    <a:pt x="70244" y="15240"/>
                  </a:cubicBezTo>
                  <a:cubicBezTo>
                    <a:pt x="73102" y="15240"/>
                    <a:pt x="75007" y="15240"/>
                    <a:pt x="77864" y="14288"/>
                  </a:cubicBezTo>
                  <a:cubicBezTo>
                    <a:pt x="83579" y="13335"/>
                    <a:pt x="83579" y="9525"/>
                    <a:pt x="81674" y="6667"/>
                  </a:cubicBezTo>
                  <a:cubicBezTo>
                    <a:pt x="82627" y="6667"/>
                    <a:pt x="82627" y="6667"/>
                    <a:pt x="83579" y="6667"/>
                  </a:cubicBezTo>
                  <a:cubicBezTo>
                    <a:pt x="83579" y="3810"/>
                    <a:pt x="80722" y="5715"/>
                    <a:pt x="80722" y="5715"/>
                  </a:cubicBezTo>
                  <a:cubicBezTo>
                    <a:pt x="80722" y="5715"/>
                    <a:pt x="80722" y="5715"/>
                    <a:pt x="80722" y="5715"/>
                  </a:cubicBezTo>
                  <a:cubicBezTo>
                    <a:pt x="78817" y="3810"/>
                    <a:pt x="75007" y="3810"/>
                    <a:pt x="72149" y="5715"/>
                  </a:cubicBezTo>
                  <a:cubicBezTo>
                    <a:pt x="70244" y="6667"/>
                    <a:pt x="68339" y="8572"/>
                    <a:pt x="67387" y="9525"/>
                  </a:cubicBezTo>
                  <a:cubicBezTo>
                    <a:pt x="67387" y="9525"/>
                    <a:pt x="67387" y="9525"/>
                    <a:pt x="67387" y="10477"/>
                  </a:cubicBezTo>
                  <a:cubicBezTo>
                    <a:pt x="67387" y="10477"/>
                    <a:pt x="67387" y="10477"/>
                    <a:pt x="66434" y="10477"/>
                  </a:cubicBezTo>
                  <a:cubicBezTo>
                    <a:pt x="66434" y="10477"/>
                    <a:pt x="66434" y="10477"/>
                    <a:pt x="65482" y="9525"/>
                  </a:cubicBezTo>
                  <a:cubicBezTo>
                    <a:pt x="64529" y="8572"/>
                    <a:pt x="63577" y="8572"/>
                    <a:pt x="62624" y="8572"/>
                  </a:cubicBezTo>
                  <a:lnTo>
                    <a:pt x="62624" y="8572"/>
                  </a:lnTo>
                  <a:cubicBezTo>
                    <a:pt x="62624" y="8572"/>
                    <a:pt x="62624" y="8572"/>
                    <a:pt x="62624" y="8572"/>
                  </a:cubicBezTo>
                  <a:cubicBezTo>
                    <a:pt x="61672" y="8572"/>
                    <a:pt x="60719" y="8572"/>
                    <a:pt x="60719" y="8572"/>
                  </a:cubicBezTo>
                  <a:cubicBezTo>
                    <a:pt x="60719" y="8572"/>
                    <a:pt x="60719" y="8572"/>
                    <a:pt x="59767" y="7620"/>
                  </a:cubicBezTo>
                  <a:cubicBezTo>
                    <a:pt x="60719" y="7620"/>
                    <a:pt x="60719" y="7620"/>
                    <a:pt x="61672" y="6667"/>
                  </a:cubicBezTo>
                  <a:cubicBezTo>
                    <a:pt x="61672" y="6667"/>
                    <a:pt x="61672" y="6667"/>
                    <a:pt x="61672" y="6667"/>
                  </a:cubicBezTo>
                  <a:cubicBezTo>
                    <a:pt x="61672" y="4763"/>
                    <a:pt x="61672" y="3810"/>
                    <a:pt x="60719" y="1905"/>
                  </a:cubicBezTo>
                  <a:cubicBezTo>
                    <a:pt x="59767" y="1905"/>
                    <a:pt x="60719" y="3810"/>
                    <a:pt x="59767" y="3810"/>
                  </a:cubicBezTo>
                  <a:cubicBezTo>
                    <a:pt x="57862" y="1905"/>
                    <a:pt x="53099" y="5715"/>
                    <a:pt x="53099" y="952"/>
                  </a:cubicBezTo>
                  <a:lnTo>
                    <a:pt x="54052" y="0"/>
                  </a:lnTo>
                  <a:lnTo>
                    <a:pt x="51194" y="952"/>
                  </a:lnTo>
                  <a:cubicBezTo>
                    <a:pt x="52147" y="952"/>
                    <a:pt x="52147" y="1905"/>
                    <a:pt x="52147" y="2857"/>
                  </a:cubicBezTo>
                  <a:lnTo>
                    <a:pt x="46432" y="2857"/>
                  </a:lnTo>
                  <a:cubicBezTo>
                    <a:pt x="47384" y="3810"/>
                    <a:pt x="48337" y="4763"/>
                    <a:pt x="48337" y="2857"/>
                  </a:cubicBezTo>
                  <a:cubicBezTo>
                    <a:pt x="49289" y="3810"/>
                    <a:pt x="50242" y="4763"/>
                    <a:pt x="50242" y="6667"/>
                  </a:cubicBezTo>
                  <a:cubicBezTo>
                    <a:pt x="53099" y="4763"/>
                    <a:pt x="54052" y="8572"/>
                    <a:pt x="55957" y="8572"/>
                  </a:cubicBezTo>
                  <a:lnTo>
                    <a:pt x="55004" y="10477"/>
                  </a:lnTo>
                  <a:cubicBezTo>
                    <a:pt x="55957" y="10477"/>
                    <a:pt x="55957" y="10477"/>
                    <a:pt x="55957" y="10477"/>
                  </a:cubicBezTo>
                  <a:cubicBezTo>
                    <a:pt x="54052" y="11430"/>
                    <a:pt x="53099" y="13335"/>
                    <a:pt x="54052" y="15240"/>
                  </a:cubicBezTo>
                  <a:cubicBezTo>
                    <a:pt x="54052" y="15240"/>
                    <a:pt x="53099" y="16192"/>
                    <a:pt x="53099" y="16192"/>
                  </a:cubicBezTo>
                  <a:cubicBezTo>
                    <a:pt x="53099" y="16192"/>
                    <a:pt x="53099" y="17145"/>
                    <a:pt x="53099" y="17145"/>
                  </a:cubicBezTo>
                  <a:lnTo>
                    <a:pt x="53099" y="17145"/>
                  </a:lnTo>
                  <a:cubicBezTo>
                    <a:pt x="50242" y="14288"/>
                    <a:pt x="46432" y="13335"/>
                    <a:pt x="42622" y="15240"/>
                  </a:cubicBezTo>
                  <a:cubicBezTo>
                    <a:pt x="41669" y="15240"/>
                    <a:pt x="41669" y="16192"/>
                    <a:pt x="40717" y="16192"/>
                  </a:cubicBezTo>
                  <a:cubicBezTo>
                    <a:pt x="40717" y="16192"/>
                    <a:pt x="40717" y="16192"/>
                    <a:pt x="39764" y="16192"/>
                  </a:cubicBezTo>
                  <a:cubicBezTo>
                    <a:pt x="40717" y="13335"/>
                    <a:pt x="37859" y="12382"/>
                    <a:pt x="36907" y="13335"/>
                  </a:cubicBezTo>
                  <a:lnTo>
                    <a:pt x="38812" y="14288"/>
                  </a:lnTo>
                  <a:cubicBezTo>
                    <a:pt x="39764" y="17145"/>
                    <a:pt x="36907" y="13335"/>
                    <a:pt x="38812" y="16192"/>
                  </a:cubicBezTo>
                  <a:cubicBezTo>
                    <a:pt x="37859" y="16192"/>
                    <a:pt x="35954" y="15240"/>
                    <a:pt x="35002" y="13335"/>
                  </a:cubicBezTo>
                  <a:cubicBezTo>
                    <a:pt x="33097" y="12382"/>
                    <a:pt x="35002" y="15240"/>
                    <a:pt x="34049" y="15240"/>
                  </a:cubicBezTo>
                  <a:cubicBezTo>
                    <a:pt x="34049" y="11430"/>
                    <a:pt x="30239" y="16192"/>
                    <a:pt x="31192" y="12382"/>
                  </a:cubicBezTo>
                  <a:cubicBezTo>
                    <a:pt x="32144" y="13335"/>
                    <a:pt x="32144" y="12382"/>
                    <a:pt x="33097" y="12382"/>
                  </a:cubicBezTo>
                  <a:cubicBezTo>
                    <a:pt x="32144" y="8572"/>
                    <a:pt x="30239" y="9525"/>
                    <a:pt x="28334" y="8572"/>
                  </a:cubicBezTo>
                  <a:cubicBezTo>
                    <a:pt x="28334" y="8572"/>
                    <a:pt x="29287" y="9525"/>
                    <a:pt x="29287" y="10477"/>
                  </a:cubicBezTo>
                  <a:cubicBezTo>
                    <a:pt x="29287" y="14288"/>
                    <a:pt x="28334" y="9525"/>
                    <a:pt x="26429" y="10477"/>
                  </a:cubicBezTo>
                  <a:lnTo>
                    <a:pt x="27382" y="8572"/>
                  </a:lnTo>
                  <a:cubicBezTo>
                    <a:pt x="25477" y="9525"/>
                    <a:pt x="22619" y="6667"/>
                    <a:pt x="21667" y="10477"/>
                  </a:cubicBezTo>
                  <a:cubicBezTo>
                    <a:pt x="18809" y="8572"/>
                    <a:pt x="15952" y="9525"/>
                    <a:pt x="13094" y="7620"/>
                  </a:cubicBezTo>
                  <a:lnTo>
                    <a:pt x="14047" y="9525"/>
                  </a:lnTo>
                  <a:cubicBezTo>
                    <a:pt x="10237" y="4763"/>
                    <a:pt x="8332" y="13335"/>
                    <a:pt x="4522" y="10477"/>
                  </a:cubicBezTo>
                  <a:cubicBezTo>
                    <a:pt x="4522" y="14288"/>
                    <a:pt x="-2146" y="9525"/>
                    <a:pt x="712" y="14288"/>
                  </a:cubicBezTo>
                  <a:cubicBezTo>
                    <a:pt x="3569" y="14288"/>
                    <a:pt x="7379" y="16192"/>
                    <a:pt x="9284" y="14288"/>
                  </a:cubicBezTo>
                  <a:lnTo>
                    <a:pt x="12142" y="19050"/>
                  </a:lnTo>
                  <a:cubicBezTo>
                    <a:pt x="14047" y="16192"/>
                    <a:pt x="16904" y="17145"/>
                    <a:pt x="17857" y="19050"/>
                  </a:cubicBezTo>
                  <a:cubicBezTo>
                    <a:pt x="16904" y="20955"/>
                    <a:pt x="18809" y="21907"/>
                    <a:pt x="19762" y="22860"/>
                  </a:cubicBezTo>
                  <a:cubicBezTo>
                    <a:pt x="18809" y="21907"/>
                    <a:pt x="20714" y="21907"/>
                    <a:pt x="20714" y="21907"/>
                  </a:cubicBezTo>
                  <a:cubicBezTo>
                    <a:pt x="21667" y="22860"/>
                    <a:pt x="19762" y="24765"/>
                    <a:pt x="21667" y="25717"/>
                  </a:cubicBezTo>
                  <a:lnTo>
                    <a:pt x="21667" y="24765"/>
                  </a:lnTo>
                  <a:cubicBezTo>
                    <a:pt x="22619" y="24765"/>
                    <a:pt x="23572" y="25717"/>
                    <a:pt x="23572" y="26670"/>
                  </a:cubicBezTo>
                  <a:cubicBezTo>
                    <a:pt x="20714" y="27622"/>
                    <a:pt x="18809" y="27622"/>
                    <a:pt x="15952" y="26670"/>
                  </a:cubicBezTo>
                  <a:cubicBezTo>
                    <a:pt x="15952" y="27622"/>
                    <a:pt x="15952" y="28575"/>
                    <a:pt x="15952" y="28575"/>
                  </a:cubicBezTo>
                  <a:cubicBezTo>
                    <a:pt x="14999" y="27622"/>
                    <a:pt x="12142" y="27622"/>
                    <a:pt x="13094" y="25717"/>
                  </a:cubicBezTo>
                  <a:cubicBezTo>
                    <a:pt x="12142" y="23813"/>
                    <a:pt x="11189" y="26670"/>
                    <a:pt x="10237" y="25717"/>
                  </a:cubicBezTo>
                  <a:lnTo>
                    <a:pt x="11189" y="26670"/>
                  </a:lnTo>
                  <a:cubicBezTo>
                    <a:pt x="10237" y="27622"/>
                    <a:pt x="7379" y="25717"/>
                    <a:pt x="8332" y="28575"/>
                  </a:cubicBezTo>
                  <a:cubicBezTo>
                    <a:pt x="8332" y="29527"/>
                    <a:pt x="9284" y="29527"/>
                    <a:pt x="9284" y="29527"/>
                  </a:cubicBezTo>
                  <a:lnTo>
                    <a:pt x="9284" y="29527"/>
                  </a:lnTo>
                  <a:cubicBezTo>
                    <a:pt x="12142" y="29527"/>
                    <a:pt x="14047" y="33338"/>
                    <a:pt x="16904" y="34290"/>
                  </a:cubicBezTo>
                  <a:cubicBezTo>
                    <a:pt x="16904" y="31432"/>
                    <a:pt x="18809" y="33338"/>
                    <a:pt x="19762" y="33338"/>
                  </a:cubicBezTo>
                  <a:cubicBezTo>
                    <a:pt x="19762" y="40005"/>
                    <a:pt x="23572" y="34290"/>
                    <a:pt x="26429" y="36195"/>
                  </a:cubicBezTo>
                  <a:lnTo>
                    <a:pt x="26429" y="35242"/>
                  </a:lnTo>
                  <a:cubicBezTo>
                    <a:pt x="28334" y="40005"/>
                    <a:pt x="34049" y="34290"/>
                    <a:pt x="34049" y="40957"/>
                  </a:cubicBezTo>
                  <a:cubicBezTo>
                    <a:pt x="33097" y="40957"/>
                    <a:pt x="31192" y="40957"/>
                    <a:pt x="31192" y="40957"/>
                  </a:cubicBezTo>
                  <a:cubicBezTo>
                    <a:pt x="35954" y="40005"/>
                    <a:pt x="40717" y="45720"/>
                    <a:pt x="45479" y="43815"/>
                  </a:cubicBezTo>
                  <a:lnTo>
                    <a:pt x="45479" y="42863"/>
                  </a:lnTo>
                  <a:cubicBezTo>
                    <a:pt x="47384" y="43815"/>
                    <a:pt x="52147" y="40957"/>
                    <a:pt x="52147" y="43815"/>
                  </a:cubicBezTo>
                  <a:cubicBezTo>
                    <a:pt x="54052" y="41910"/>
                    <a:pt x="57862" y="43815"/>
                    <a:pt x="58814" y="40957"/>
                  </a:cubicBezTo>
                  <a:cubicBezTo>
                    <a:pt x="63577" y="45720"/>
                    <a:pt x="69292" y="38100"/>
                    <a:pt x="74054" y="44767"/>
                  </a:cubicBezTo>
                  <a:lnTo>
                    <a:pt x="73102" y="46672"/>
                  </a:lnTo>
                  <a:cubicBezTo>
                    <a:pt x="74054" y="46672"/>
                    <a:pt x="75007" y="46672"/>
                    <a:pt x="75007" y="45720"/>
                  </a:cubicBezTo>
                  <a:cubicBezTo>
                    <a:pt x="75007" y="47625"/>
                    <a:pt x="77864" y="47625"/>
                    <a:pt x="78817" y="48577"/>
                  </a:cubicBezTo>
                  <a:lnTo>
                    <a:pt x="78817" y="47625"/>
                  </a:lnTo>
                  <a:cubicBezTo>
                    <a:pt x="79769" y="49530"/>
                    <a:pt x="82627" y="48577"/>
                    <a:pt x="82627" y="51435"/>
                  </a:cubicBezTo>
                  <a:cubicBezTo>
                    <a:pt x="84532" y="54292"/>
                    <a:pt x="82627" y="56197"/>
                    <a:pt x="81674" y="57150"/>
                  </a:cubicBezTo>
                  <a:cubicBezTo>
                    <a:pt x="79769" y="57150"/>
                    <a:pt x="77864" y="54292"/>
                    <a:pt x="76912" y="52388"/>
                  </a:cubicBezTo>
                  <a:cubicBezTo>
                    <a:pt x="77864" y="51435"/>
                    <a:pt x="75007" y="50482"/>
                    <a:pt x="75959" y="48577"/>
                  </a:cubicBezTo>
                  <a:cubicBezTo>
                    <a:pt x="74054" y="50482"/>
                    <a:pt x="75959" y="51435"/>
                    <a:pt x="76912" y="53340"/>
                  </a:cubicBezTo>
                  <a:cubicBezTo>
                    <a:pt x="74054" y="56197"/>
                    <a:pt x="73102" y="48577"/>
                    <a:pt x="70244" y="51435"/>
                  </a:cubicBezTo>
                  <a:cubicBezTo>
                    <a:pt x="71197" y="51435"/>
                    <a:pt x="72149" y="53340"/>
                    <a:pt x="73102" y="52388"/>
                  </a:cubicBezTo>
                  <a:cubicBezTo>
                    <a:pt x="73102" y="54292"/>
                    <a:pt x="71197" y="54292"/>
                    <a:pt x="71197" y="55245"/>
                  </a:cubicBezTo>
                  <a:cubicBezTo>
                    <a:pt x="69292" y="55245"/>
                    <a:pt x="73102" y="55245"/>
                    <a:pt x="75007" y="56197"/>
                  </a:cubicBezTo>
                  <a:cubicBezTo>
                    <a:pt x="75007" y="53340"/>
                    <a:pt x="76912" y="56197"/>
                    <a:pt x="76912" y="54292"/>
                  </a:cubicBezTo>
                  <a:cubicBezTo>
                    <a:pt x="77864" y="56197"/>
                    <a:pt x="77864" y="53340"/>
                    <a:pt x="79769" y="55245"/>
                  </a:cubicBezTo>
                  <a:cubicBezTo>
                    <a:pt x="78817" y="57150"/>
                    <a:pt x="77864" y="58102"/>
                    <a:pt x="75959" y="58102"/>
                  </a:cubicBezTo>
                  <a:lnTo>
                    <a:pt x="77864" y="58102"/>
                  </a:lnTo>
                  <a:cubicBezTo>
                    <a:pt x="77864" y="58102"/>
                    <a:pt x="77864" y="57150"/>
                    <a:pt x="77864" y="57150"/>
                  </a:cubicBezTo>
                  <a:cubicBezTo>
                    <a:pt x="79769" y="55245"/>
                    <a:pt x="79769" y="59055"/>
                    <a:pt x="81674" y="58102"/>
                  </a:cubicBezTo>
                  <a:cubicBezTo>
                    <a:pt x="81674" y="58102"/>
                    <a:pt x="80722" y="59055"/>
                    <a:pt x="79769" y="60007"/>
                  </a:cubicBezTo>
                  <a:cubicBezTo>
                    <a:pt x="81674" y="60960"/>
                    <a:pt x="83579" y="61913"/>
                    <a:pt x="84532" y="60960"/>
                  </a:cubicBezTo>
                  <a:cubicBezTo>
                    <a:pt x="84532" y="61913"/>
                    <a:pt x="83579" y="62865"/>
                    <a:pt x="84532" y="63817"/>
                  </a:cubicBezTo>
                  <a:cubicBezTo>
                    <a:pt x="84532" y="61913"/>
                    <a:pt x="86437" y="62865"/>
                    <a:pt x="87389" y="62865"/>
                  </a:cubicBezTo>
                  <a:cubicBezTo>
                    <a:pt x="89294" y="69532"/>
                    <a:pt x="91199" y="64770"/>
                    <a:pt x="95009" y="68580"/>
                  </a:cubicBezTo>
                  <a:lnTo>
                    <a:pt x="95009" y="67627"/>
                  </a:lnTo>
                  <a:cubicBezTo>
                    <a:pt x="96914" y="67627"/>
                    <a:pt x="101677" y="68580"/>
                    <a:pt x="102629" y="69532"/>
                  </a:cubicBezTo>
                  <a:lnTo>
                    <a:pt x="102629" y="70485"/>
                  </a:lnTo>
                  <a:cubicBezTo>
                    <a:pt x="103582" y="69532"/>
                    <a:pt x="106439" y="71438"/>
                    <a:pt x="107392" y="73342"/>
                  </a:cubicBezTo>
                  <a:cubicBezTo>
                    <a:pt x="110249" y="74295"/>
                    <a:pt x="108344" y="67627"/>
                    <a:pt x="111202" y="69532"/>
                  </a:cubicBezTo>
                  <a:cubicBezTo>
                    <a:pt x="112154" y="71438"/>
                    <a:pt x="111202" y="73342"/>
                    <a:pt x="113107" y="74295"/>
                  </a:cubicBezTo>
                  <a:lnTo>
                    <a:pt x="113107" y="73342"/>
                  </a:lnTo>
                  <a:cubicBezTo>
                    <a:pt x="116917" y="72390"/>
                    <a:pt x="117869" y="71438"/>
                    <a:pt x="121679" y="70485"/>
                  </a:cubicBezTo>
                  <a:cubicBezTo>
                    <a:pt x="121679" y="71438"/>
                    <a:pt x="122632" y="71438"/>
                    <a:pt x="122632" y="72390"/>
                  </a:cubicBezTo>
                  <a:cubicBezTo>
                    <a:pt x="123584" y="70485"/>
                    <a:pt x="127394" y="69532"/>
                    <a:pt x="129299" y="69532"/>
                  </a:cubicBezTo>
                  <a:cubicBezTo>
                    <a:pt x="128347" y="71438"/>
                    <a:pt x="130252" y="70485"/>
                    <a:pt x="131204" y="71438"/>
                  </a:cubicBezTo>
                  <a:cubicBezTo>
                    <a:pt x="123584" y="66675"/>
                    <a:pt x="122632" y="63817"/>
                    <a:pt x="119774" y="61913"/>
                  </a:cubicBezTo>
                  <a:close/>
                  <a:moveTo>
                    <a:pt x="45479" y="25717"/>
                  </a:moveTo>
                  <a:lnTo>
                    <a:pt x="45479" y="25717"/>
                  </a:lnTo>
                  <a:cubicBezTo>
                    <a:pt x="45479" y="25717"/>
                    <a:pt x="45479" y="25717"/>
                    <a:pt x="45479" y="25717"/>
                  </a:cubicBezTo>
                  <a:cubicBezTo>
                    <a:pt x="45479" y="25717"/>
                    <a:pt x="45479" y="25717"/>
                    <a:pt x="45479" y="25717"/>
                  </a:cubicBezTo>
                  <a:close/>
                  <a:moveTo>
                    <a:pt x="53099" y="7620"/>
                  </a:moveTo>
                  <a:lnTo>
                    <a:pt x="53099" y="7620"/>
                  </a:lnTo>
                  <a:lnTo>
                    <a:pt x="53099" y="7620"/>
                  </a:lnTo>
                  <a:cubicBezTo>
                    <a:pt x="53099" y="8572"/>
                    <a:pt x="53099" y="7620"/>
                    <a:pt x="53099" y="7620"/>
                  </a:cubicBezTo>
                  <a:close/>
                  <a:moveTo>
                    <a:pt x="51194" y="22860"/>
                  </a:moveTo>
                  <a:cubicBezTo>
                    <a:pt x="52147" y="25717"/>
                    <a:pt x="49289" y="23813"/>
                    <a:pt x="49289" y="25717"/>
                  </a:cubicBezTo>
                  <a:cubicBezTo>
                    <a:pt x="48337" y="24765"/>
                    <a:pt x="48337" y="24765"/>
                    <a:pt x="48337" y="24765"/>
                  </a:cubicBezTo>
                  <a:cubicBezTo>
                    <a:pt x="50242" y="23813"/>
                    <a:pt x="51194" y="21907"/>
                    <a:pt x="51194" y="20955"/>
                  </a:cubicBezTo>
                  <a:cubicBezTo>
                    <a:pt x="52147" y="20955"/>
                    <a:pt x="53099" y="20955"/>
                    <a:pt x="54052" y="21907"/>
                  </a:cubicBezTo>
                  <a:cubicBezTo>
                    <a:pt x="54052" y="23813"/>
                    <a:pt x="51194" y="24765"/>
                    <a:pt x="51194" y="22860"/>
                  </a:cubicBezTo>
                  <a:close/>
                  <a:moveTo>
                    <a:pt x="56909" y="24765"/>
                  </a:moveTo>
                  <a:cubicBezTo>
                    <a:pt x="56909" y="23813"/>
                    <a:pt x="56909" y="22860"/>
                    <a:pt x="56909" y="22860"/>
                  </a:cubicBezTo>
                  <a:cubicBezTo>
                    <a:pt x="57862" y="22860"/>
                    <a:pt x="57862" y="23813"/>
                    <a:pt x="58814" y="23813"/>
                  </a:cubicBezTo>
                  <a:cubicBezTo>
                    <a:pt x="57862" y="24765"/>
                    <a:pt x="56909" y="24765"/>
                    <a:pt x="56909" y="24765"/>
                  </a:cubicBezTo>
                  <a:close/>
                  <a:moveTo>
                    <a:pt x="62624" y="26670"/>
                  </a:moveTo>
                  <a:cubicBezTo>
                    <a:pt x="62624" y="25717"/>
                    <a:pt x="62624" y="25717"/>
                    <a:pt x="62624" y="26670"/>
                  </a:cubicBezTo>
                  <a:lnTo>
                    <a:pt x="62624" y="26670"/>
                  </a:lnTo>
                  <a:cubicBezTo>
                    <a:pt x="62624" y="25717"/>
                    <a:pt x="62624" y="25717"/>
                    <a:pt x="62624" y="26670"/>
                  </a:cubicBezTo>
                  <a:close/>
                  <a:moveTo>
                    <a:pt x="62624" y="25717"/>
                  </a:moveTo>
                  <a:cubicBezTo>
                    <a:pt x="61672" y="25717"/>
                    <a:pt x="60719" y="24765"/>
                    <a:pt x="60719" y="24765"/>
                  </a:cubicBezTo>
                  <a:cubicBezTo>
                    <a:pt x="61672" y="24765"/>
                    <a:pt x="63577" y="24765"/>
                    <a:pt x="64529" y="24765"/>
                  </a:cubicBezTo>
                  <a:cubicBezTo>
                    <a:pt x="64529" y="24765"/>
                    <a:pt x="64529" y="24765"/>
                    <a:pt x="65482" y="24765"/>
                  </a:cubicBezTo>
                  <a:cubicBezTo>
                    <a:pt x="63577" y="24765"/>
                    <a:pt x="63577" y="25717"/>
                    <a:pt x="62624" y="25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3" name="Freeform: Shape 2682">
              <a:extLst>
                <a:ext uri="{FF2B5EF4-FFF2-40B4-BE49-F238E27FC236}">
                  <a16:creationId xmlns:a16="http://schemas.microsoft.com/office/drawing/2014/main" id="{344CC00E-9BB4-4F65-842E-671CB8FE827C}"/>
                </a:ext>
              </a:extLst>
            </p:cNvPr>
            <p:cNvSpPr/>
            <p:nvPr/>
          </p:nvSpPr>
          <p:spPr>
            <a:xfrm>
              <a:off x="5702291" y="4810523"/>
              <a:ext cx="2857" cy="1219"/>
            </a:xfrm>
            <a:custGeom>
              <a:avLst/>
              <a:gdLst>
                <a:gd name="connsiteX0" fmla="*/ 0 w 2857"/>
                <a:gd name="connsiteY0" fmla="*/ 267 h 1219"/>
                <a:gd name="connsiteX1" fmla="*/ 2857 w 2857"/>
                <a:gd name="connsiteY1" fmla="*/ 1219 h 1219"/>
                <a:gd name="connsiteX2" fmla="*/ 0 w 2857"/>
                <a:gd name="connsiteY2" fmla="*/ 267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219">
                  <a:moveTo>
                    <a:pt x="0" y="267"/>
                  </a:moveTo>
                  <a:cubicBezTo>
                    <a:pt x="953" y="1219"/>
                    <a:pt x="1905" y="1219"/>
                    <a:pt x="2857" y="1219"/>
                  </a:cubicBezTo>
                  <a:cubicBezTo>
                    <a:pt x="1905" y="1219"/>
                    <a:pt x="953" y="-686"/>
                    <a:pt x="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4" name="Freeform: Shape 2683">
              <a:extLst>
                <a:ext uri="{FF2B5EF4-FFF2-40B4-BE49-F238E27FC236}">
                  <a16:creationId xmlns:a16="http://schemas.microsoft.com/office/drawing/2014/main" id="{B0643E9C-E910-4ECD-8E8D-810EB0C57067}"/>
                </a:ext>
              </a:extLst>
            </p:cNvPr>
            <p:cNvSpPr/>
            <p:nvPr/>
          </p:nvSpPr>
          <p:spPr>
            <a:xfrm>
              <a:off x="5697528" y="4802218"/>
              <a:ext cx="3810" cy="7619"/>
            </a:xfrm>
            <a:custGeom>
              <a:avLst/>
              <a:gdLst>
                <a:gd name="connsiteX0" fmla="*/ 3810 w 3810"/>
                <a:gd name="connsiteY0" fmla="*/ 5715 h 7619"/>
                <a:gd name="connsiteX1" fmla="*/ 2857 w 3810"/>
                <a:gd name="connsiteY1" fmla="*/ 952 h 7619"/>
                <a:gd name="connsiteX2" fmla="*/ 2857 w 3810"/>
                <a:gd name="connsiteY2" fmla="*/ 1905 h 7619"/>
                <a:gd name="connsiteX3" fmla="*/ 953 w 3810"/>
                <a:gd name="connsiteY3" fmla="*/ 0 h 7619"/>
                <a:gd name="connsiteX4" fmla="*/ 953 w 3810"/>
                <a:gd name="connsiteY4" fmla="*/ 1905 h 7619"/>
                <a:gd name="connsiteX5" fmla="*/ 3810 w 3810"/>
                <a:gd name="connsiteY5" fmla="*/ 5715 h 7619"/>
                <a:gd name="connsiteX6" fmla="*/ 0 w 3810"/>
                <a:gd name="connsiteY6" fmla="*/ 4763 h 7619"/>
                <a:gd name="connsiteX7" fmla="*/ 953 w 3810"/>
                <a:gd name="connsiteY7" fmla="*/ 7620 h 7619"/>
                <a:gd name="connsiteX8" fmla="*/ 953 w 3810"/>
                <a:gd name="connsiteY8" fmla="*/ 6667 h 7619"/>
                <a:gd name="connsiteX9" fmla="*/ 3810 w 3810"/>
                <a:gd name="connsiteY9" fmla="*/ 5715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" h="7619">
                  <a:moveTo>
                    <a:pt x="3810" y="5715"/>
                  </a:moveTo>
                  <a:cubicBezTo>
                    <a:pt x="953" y="3810"/>
                    <a:pt x="4763" y="2857"/>
                    <a:pt x="2857" y="952"/>
                  </a:cubicBezTo>
                  <a:lnTo>
                    <a:pt x="2857" y="1905"/>
                  </a:lnTo>
                  <a:cubicBezTo>
                    <a:pt x="1905" y="2857"/>
                    <a:pt x="953" y="952"/>
                    <a:pt x="953" y="0"/>
                  </a:cubicBezTo>
                  <a:cubicBezTo>
                    <a:pt x="953" y="952"/>
                    <a:pt x="953" y="1905"/>
                    <a:pt x="953" y="1905"/>
                  </a:cubicBezTo>
                  <a:cubicBezTo>
                    <a:pt x="1905" y="1905"/>
                    <a:pt x="1905" y="4763"/>
                    <a:pt x="3810" y="5715"/>
                  </a:cubicBezTo>
                  <a:cubicBezTo>
                    <a:pt x="1905" y="6667"/>
                    <a:pt x="953" y="4763"/>
                    <a:pt x="0" y="4763"/>
                  </a:cubicBezTo>
                  <a:cubicBezTo>
                    <a:pt x="0" y="5715"/>
                    <a:pt x="953" y="6667"/>
                    <a:pt x="953" y="7620"/>
                  </a:cubicBezTo>
                  <a:lnTo>
                    <a:pt x="953" y="6667"/>
                  </a:lnTo>
                  <a:cubicBezTo>
                    <a:pt x="2857" y="7620"/>
                    <a:pt x="1905" y="5715"/>
                    <a:pt x="381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5" name="Freeform: Shape 2684">
              <a:extLst>
                <a:ext uri="{FF2B5EF4-FFF2-40B4-BE49-F238E27FC236}">
                  <a16:creationId xmlns:a16="http://schemas.microsoft.com/office/drawing/2014/main" id="{2E110F24-96A4-47CE-B902-6EF530C81E45}"/>
                </a:ext>
              </a:extLst>
            </p:cNvPr>
            <p:cNvSpPr/>
            <p:nvPr/>
          </p:nvSpPr>
          <p:spPr>
            <a:xfrm>
              <a:off x="5694671" y="48107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6" name="Freeform: Shape 2685">
              <a:extLst>
                <a:ext uri="{FF2B5EF4-FFF2-40B4-BE49-F238E27FC236}">
                  <a16:creationId xmlns:a16="http://schemas.microsoft.com/office/drawing/2014/main" id="{A18F0E93-8767-479D-BBD0-B11D4B136661}"/>
                </a:ext>
              </a:extLst>
            </p:cNvPr>
            <p:cNvSpPr/>
            <p:nvPr/>
          </p:nvSpPr>
          <p:spPr>
            <a:xfrm>
              <a:off x="5676573" y="4791740"/>
              <a:ext cx="2857" cy="4762"/>
            </a:xfrm>
            <a:custGeom>
              <a:avLst/>
              <a:gdLst>
                <a:gd name="connsiteX0" fmla="*/ 2858 w 2857"/>
                <a:gd name="connsiteY0" fmla="*/ 4763 h 4762"/>
                <a:gd name="connsiteX1" fmla="*/ 953 w 2857"/>
                <a:gd name="connsiteY1" fmla="*/ 0 h 4762"/>
                <a:gd name="connsiteX2" fmla="*/ 0 w 2857"/>
                <a:gd name="connsiteY2" fmla="*/ 2857 h 4762"/>
                <a:gd name="connsiteX3" fmla="*/ 2858 w 2857"/>
                <a:gd name="connsiteY3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762">
                  <a:moveTo>
                    <a:pt x="2858" y="4763"/>
                  </a:moveTo>
                  <a:cubicBezTo>
                    <a:pt x="2858" y="2857"/>
                    <a:pt x="953" y="1905"/>
                    <a:pt x="953" y="0"/>
                  </a:cubicBezTo>
                  <a:cubicBezTo>
                    <a:pt x="953" y="953"/>
                    <a:pt x="953" y="1905"/>
                    <a:pt x="0" y="2857"/>
                  </a:cubicBezTo>
                  <a:cubicBezTo>
                    <a:pt x="953" y="953"/>
                    <a:pt x="953" y="3810"/>
                    <a:pt x="2858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7" name="Freeform: Shape 2686">
              <a:extLst>
                <a:ext uri="{FF2B5EF4-FFF2-40B4-BE49-F238E27FC236}">
                  <a16:creationId xmlns:a16="http://schemas.microsoft.com/office/drawing/2014/main" id="{C303A63E-64CF-4C4B-B56A-5E6A29CAFFC7}"/>
                </a:ext>
              </a:extLst>
            </p:cNvPr>
            <p:cNvSpPr/>
            <p:nvPr/>
          </p:nvSpPr>
          <p:spPr>
            <a:xfrm>
              <a:off x="5659428" y="4808885"/>
              <a:ext cx="10477" cy="5715"/>
            </a:xfrm>
            <a:custGeom>
              <a:avLst/>
              <a:gdLst>
                <a:gd name="connsiteX0" fmla="*/ 4763 w 10477"/>
                <a:gd name="connsiteY0" fmla="*/ 0 h 5715"/>
                <a:gd name="connsiteX1" fmla="*/ 0 w 10477"/>
                <a:gd name="connsiteY1" fmla="*/ 1905 h 5715"/>
                <a:gd name="connsiteX2" fmla="*/ 1905 w 10477"/>
                <a:gd name="connsiteY2" fmla="*/ 1905 h 5715"/>
                <a:gd name="connsiteX3" fmla="*/ 4763 w 10477"/>
                <a:gd name="connsiteY3" fmla="*/ 5715 h 5715"/>
                <a:gd name="connsiteX4" fmla="*/ 4763 w 10477"/>
                <a:gd name="connsiteY4" fmla="*/ 4763 h 5715"/>
                <a:gd name="connsiteX5" fmla="*/ 10478 w 10477"/>
                <a:gd name="connsiteY5" fmla="*/ 3810 h 5715"/>
                <a:gd name="connsiteX6" fmla="*/ 9525 w 10477"/>
                <a:gd name="connsiteY6" fmla="*/ 1905 h 5715"/>
                <a:gd name="connsiteX7" fmla="*/ 6668 w 10477"/>
                <a:gd name="connsiteY7" fmla="*/ 2858 h 5715"/>
                <a:gd name="connsiteX8" fmla="*/ 4763 w 10477"/>
                <a:gd name="connsiteY8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77" h="5715">
                  <a:moveTo>
                    <a:pt x="4763" y="0"/>
                  </a:moveTo>
                  <a:cubicBezTo>
                    <a:pt x="4763" y="3810"/>
                    <a:pt x="953" y="-1905"/>
                    <a:pt x="0" y="1905"/>
                  </a:cubicBezTo>
                  <a:cubicBezTo>
                    <a:pt x="953" y="1905"/>
                    <a:pt x="1905" y="3810"/>
                    <a:pt x="1905" y="1905"/>
                  </a:cubicBezTo>
                  <a:cubicBezTo>
                    <a:pt x="4763" y="2858"/>
                    <a:pt x="1905" y="5715"/>
                    <a:pt x="4763" y="5715"/>
                  </a:cubicBezTo>
                  <a:cubicBezTo>
                    <a:pt x="4763" y="5715"/>
                    <a:pt x="4763" y="5715"/>
                    <a:pt x="4763" y="4763"/>
                  </a:cubicBezTo>
                  <a:cubicBezTo>
                    <a:pt x="6668" y="5715"/>
                    <a:pt x="8573" y="1905"/>
                    <a:pt x="10478" y="3810"/>
                  </a:cubicBezTo>
                  <a:cubicBezTo>
                    <a:pt x="10478" y="2858"/>
                    <a:pt x="9525" y="2858"/>
                    <a:pt x="9525" y="1905"/>
                  </a:cubicBezTo>
                  <a:cubicBezTo>
                    <a:pt x="8573" y="1905"/>
                    <a:pt x="7620" y="2858"/>
                    <a:pt x="6668" y="2858"/>
                  </a:cubicBezTo>
                  <a:cubicBezTo>
                    <a:pt x="6668" y="1905"/>
                    <a:pt x="5715" y="1905"/>
                    <a:pt x="4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8" name="Freeform: Shape 2687">
              <a:extLst>
                <a:ext uri="{FF2B5EF4-FFF2-40B4-BE49-F238E27FC236}">
                  <a16:creationId xmlns:a16="http://schemas.microsoft.com/office/drawing/2014/main" id="{EE414985-6037-4224-B372-8635573A329A}"/>
                </a:ext>
              </a:extLst>
            </p:cNvPr>
            <p:cNvSpPr/>
            <p:nvPr/>
          </p:nvSpPr>
          <p:spPr>
            <a:xfrm>
              <a:off x="5667049" y="479840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9" name="Freeform: Shape 2688">
              <a:extLst>
                <a:ext uri="{FF2B5EF4-FFF2-40B4-BE49-F238E27FC236}">
                  <a16:creationId xmlns:a16="http://schemas.microsoft.com/office/drawing/2014/main" id="{46CD256C-4AAB-4435-AD4F-A618017F51D3}"/>
                </a:ext>
              </a:extLst>
            </p:cNvPr>
            <p:cNvSpPr/>
            <p:nvPr/>
          </p:nvSpPr>
          <p:spPr>
            <a:xfrm>
              <a:off x="5668953" y="481079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0" name="Freeform: Shape 2689">
              <a:extLst>
                <a:ext uri="{FF2B5EF4-FFF2-40B4-BE49-F238E27FC236}">
                  <a16:creationId xmlns:a16="http://schemas.microsoft.com/office/drawing/2014/main" id="{86A6AC6F-3A21-4D14-B6A8-8D068BC401B2}"/>
                </a:ext>
              </a:extLst>
            </p:cNvPr>
            <p:cNvSpPr/>
            <p:nvPr/>
          </p:nvSpPr>
          <p:spPr>
            <a:xfrm>
              <a:off x="5692569" y="4874348"/>
              <a:ext cx="1347" cy="2164"/>
            </a:xfrm>
            <a:custGeom>
              <a:avLst/>
              <a:gdLst>
                <a:gd name="connsiteX0" fmla="*/ 197 w 1347"/>
                <a:gd name="connsiteY0" fmla="*/ 260 h 2164"/>
                <a:gd name="connsiteX1" fmla="*/ 1150 w 1347"/>
                <a:gd name="connsiteY1" fmla="*/ 2165 h 2164"/>
                <a:gd name="connsiteX2" fmla="*/ 197 w 1347"/>
                <a:gd name="connsiteY2" fmla="*/ 26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2164">
                  <a:moveTo>
                    <a:pt x="197" y="260"/>
                  </a:moveTo>
                  <a:cubicBezTo>
                    <a:pt x="197" y="1212"/>
                    <a:pt x="197" y="2165"/>
                    <a:pt x="1150" y="2165"/>
                  </a:cubicBezTo>
                  <a:cubicBezTo>
                    <a:pt x="2102" y="1212"/>
                    <a:pt x="-755" y="-693"/>
                    <a:pt x="197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1" name="Freeform: Shape 2690">
              <a:extLst>
                <a:ext uri="{FF2B5EF4-FFF2-40B4-BE49-F238E27FC236}">
                  <a16:creationId xmlns:a16="http://schemas.microsoft.com/office/drawing/2014/main" id="{AA97E3CE-08AE-4BDA-A423-64DBC70E988B}"/>
                </a:ext>
              </a:extLst>
            </p:cNvPr>
            <p:cNvSpPr/>
            <p:nvPr/>
          </p:nvSpPr>
          <p:spPr>
            <a:xfrm>
              <a:off x="5597516" y="5024864"/>
              <a:ext cx="4762" cy="4048"/>
            </a:xfrm>
            <a:custGeom>
              <a:avLst/>
              <a:gdLst>
                <a:gd name="connsiteX0" fmla="*/ 1905 w 4762"/>
                <a:gd name="connsiteY0" fmla="*/ 238 h 4048"/>
                <a:gd name="connsiteX1" fmla="*/ 0 w 4762"/>
                <a:gd name="connsiteY1" fmla="*/ 1191 h 4048"/>
                <a:gd name="connsiteX2" fmla="*/ 4763 w 4762"/>
                <a:gd name="connsiteY2" fmla="*/ 4048 h 4048"/>
                <a:gd name="connsiteX3" fmla="*/ 1905 w 4762"/>
                <a:gd name="connsiteY3" fmla="*/ 238 h 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4048">
                  <a:moveTo>
                    <a:pt x="1905" y="238"/>
                  </a:moveTo>
                  <a:cubicBezTo>
                    <a:pt x="0" y="238"/>
                    <a:pt x="953" y="-714"/>
                    <a:pt x="0" y="1191"/>
                  </a:cubicBezTo>
                  <a:cubicBezTo>
                    <a:pt x="2858" y="4048"/>
                    <a:pt x="2858" y="238"/>
                    <a:pt x="4763" y="4048"/>
                  </a:cubicBezTo>
                  <a:cubicBezTo>
                    <a:pt x="3810" y="1191"/>
                    <a:pt x="1905" y="2143"/>
                    <a:pt x="1905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2" name="Freeform: Shape 2691">
              <a:extLst>
                <a:ext uri="{FF2B5EF4-FFF2-40B4-BE49-F238E27FC236}">
                  <a16:creationId xmlns:a16="http://schemas.microsoft.com/office/drawing/2014/main" id="{9BFB5D12-8538-48A0-A0E2-2546D2BCFA21}"/>
                </a:ext>
              </a:extLst>
            </p:cNvPr>
            <p:cNvSpPr/>
            <p:nvPr/>
          </p:nvSpPr>
          <p:spPr>
            <a:xfrm>
              <a:off x="5642130" y="4946997"/>
              <a:ext cx="6821" cy="3809"/>
            </a:xfrm>
            <a:custGeom>
              <a:avLst/>
              <a:gdLst>
                <a:gd name="connsiteX0" fmla="*/ 6821 w 6821"/>
                <a:gd name="connsiteY0" fmla="*/ 1905 h 3809"/>
                <a:gd name="connsiteX1" fmla="*/ 3011 w 6821"/>
                <a:gd name="connsiteY1" fmla="*/ 953 h 3809"/>
                <a:gd name="connsiteX2" fmla="*/ 1106 w 6821"/>
                <a:gd name="connsiteY2" fmla="*/ 0 h 3809"/>
                <a:gd name="connsiteX3" fmla="*/ 154 w 6821"/>
                <a:gd name="connsiteY3" fmla="*/ 2858 h 3809"/>
                <a:gd name="connsiteX4" fmla="*/ 2059 w 6821"/>
                <a:gd name="connsiteY4" fmla="*/ 2858 h 3809"/>
                <a:gd name="connsiteX5" fmla="*/ 3011 w 6821"/>
                <a:gd name="connsiteY5" fmla="*/ 3810 h 3809"/>
                <a:gd name="connsiteX6" fmla="*/ 2059 w 6821"/>
                <a:gd name="connsiteY6" fmla="*/ 2858 h 3809"/>
                <a:gd name="connsiteX7" fmla="*/ 6821 w 6821"/>
                <a:gd name="connsiteY7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21" h="3809">
                  <a:moveTo>
                    <a:pt x="6821" y="1905"/>
                  </a:moveTo>
                  <a:cubicBezTo>
                    <a:pt x="5869" y="953"/>
                    <a:pt x="4916" y="0"/>
                    <a:pt x="3011" y="953"/>
                  </a:cubicBezTo>
                  <a:cubicBezTo>
                    <a:pt x="2059" y="953"/>
                    <a:pt x="1106" y="953"/>
                    <a:pt x="1106" y="0"/>
                  </a:cubicBezTo>
                  <a:cubicBezTo>
                    <a:pt x="-1751" y="0"/>
                    <a:pt x="2059" y="2858"/>
                    <a:pt x="154" y="2858"/>
                  </a:cubicBezTo>
                  <a:cubicBezTo>
                    <a:pt x="154" y="2858"/>
                    <a:pt x="1106" y="1905"/>
                    <a:pt x="2059" y="2858"/>
                  </a:cubicBezTo>
                  <a:lnTo>
                    <a:pt x="3011" y="3810"/>
                  </a:lnTo>
                  <a:cubicBezTo>
                    <a:pt x="3011" y="3810"/>
                    <a:pt x="3011" y="2858"/>
                    <a:pt x="2059" y="2858"/>
                  </a:cubicBezTo>
                  <a:cubicBezTo>
                    <a:pt x="3964" y="1905"/>
                    <a:pt x="4916" y="953"/>
                    <a:pt x="682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3" name="Freeform: Shape 2692">
              <a:extLst>
                <a:ext uri="{FF2B5EF4-FFF2-40B4-BE49-F238E27FC236}">
                  <a16:creationId xmlns:a16="http://schemas.microsoft.com/office/drawing/2014/main" id="{108652A7-848C-4255-AF3F-9907AE7A612A}"/>
                </a:ext>
              </a:extLst>
            </p:cNvPr>
            <p:cNvSpPr/>
            <p:nvPr/>
          </p:nvSpPr>
          <p:spPr>
            <a:xfrm>
              <a:off x="5655618" y="4933663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953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953" y="953"/>
                    <a:pt x="953" y="95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4" name="Freeform: Shape 2693">
              <a:extLst>
                <a:ext uri="{FF2B5EF4-FFF2-40B4-BE49-F238E27FC236}">
                  <a16:creationId xmlns:a16="http://schemas.microsoft.com/office/drawing/2014/main" id="{97D02AEB-DCEA-4564-8052-AFB9FF835822}"/>
                </a:ext>
              </a:extLst>
            </p:cNvPr>
            <p:cNvSpPr/>
            <p:nvPr/>
          </p:nvSpPr>
          <p:spPr>
            <a:xfrm>
              <a:off x="5655857" y="493461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5" name="Freeform: Shape 2694">
              <a:extLst>
                <a:ext uri="{FF2B5EF4-FFF2-40B4-BE49-F238E27FC236}">
                  <a16:creationId xmlns:a16="http://schemas.microsoft.com/office/drawing/2014/main" id="{8387463D-6171-4A5D-AC27-4F8D81FE92A5}"/>
                </a:ext>
              </a:extLst>
            </p:cNvPr>
            <p:cNvSpPr/>
            <p:nvPr/>
          </p:nvSpPr>
          <p:spPr>
            <a:xfrm>
              <a:off x="5681865" y="4882228"/>
              <a:ext cx="2328" cy="1904"/>
            </a:xfrm>
            <a:custGeom>
              <a:avLst/>
              <a:gdLst>
                <a:gd name="connsiteX0" fmla="*/ 423 w 2328"/>
                <a:gd name="connsiteY0" fmla="*/ 1905 h 1904"/>
                <a:gd name="connsiteX1" fmla="*/ 2328 w 2328"/>
                <a:gd name="connsiteY1" fmla="*/ 1905 h 1904"/>
                <a:gd name="connsiteX2" fmla="*/ 423 w 2328"/>
                <a:gd name="connsiteY2" fmla="*/ 0 h 1904"/>
                <a:gd name="connsiteX3" fmla="*/ 423 w 2328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1904">
                  <a:moveTo>
                    <a:pt x="423" y="1905"/>
                  </a:moveTo>
                  <a:cubicBezTo>
                    <a:pt x="1376" y="1905"/>
                    <a:pt x="1376" y="0"/>
                    <a:pt x="2328" y="1905"/>
                  </a:cubicBezTo>
                  <a:cubicBezTo>
                    <a:pt x="2328" y="953"/>
                    <a:pt x="1376" y="0"/>
                    <a:pt x="423" y="0"/>
                  </a:cubicBezTo>
                  <a:cubicBezTo>
                    <a:pt x="423" y="0"/>
                    <a:pt x="-529" y="0"/>
                    <a:pt x="42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6" name="Freeform: Shape 2695">
              <a:extLst>
                <a:ext uri="{FF2B5EF4-FFF2-40B4-BE49-F238E27FC236}">
                  <a16:creationId xmlns:a16="http://schemas.microsoft.com/office/drawing/2014/main" id="{02780A2E-C057-4835-8308-43326D4C194B}"/>
                </a:ext>
              </a:extLst>
            </p:cNvPr>
            <p:cNvSpPr/>
            <p:nvPr/>
          </p:nvSpPr>
          <p:spPr>
            <a:xfrm>
              <a:off x="5640378" y="493652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7" name="Freeform: Shape 2696">
              <a:extLst>
                <a:ext uri="{FF2B5EF4-FFF2-40B4-BE49-F238E27FC236}">
                  <a16:creationId xmlns:a16="http://schemas.microsoft.com/office/drawing/2014/main" id="{8606BDA9-5AEF-4D01-AFEB-776161360417}"/>
                </a:ext>
              </a:extLst>
            </p:cNvPr>
            <p:cNvSpPr/>
            <p:nvPr/>
          </p:nvSpPr>
          <p:spPr>
            <a:xfrm>
              <a:off x="5719436" y="4808885"/>
              <a:ext cx="2857" cy="5403"/>
            </a:xfrm>
            <a:custGeom>
              <a:avLst/>
              <a:gdLst>
                <a:gd name="connsiteX0" fmla="*/ 2858 w 2857"/>
                <a:gd name="connsiteY0" fmla="*/ 4763 h 5403"/>
                <a:gd name="connsiteX1" fmla="*/ 0 w 2857"/>
                <a:gd name="connsiteY1" fmla="*/ 2858 h 5403"/>
                <a:gd name="connsiteX2" fmla="*/ 953 w 2857"/>
                <a:gd name="connsiteY2" fmla="*/ 0 h 5403"/>
                <a:gd name="connsiteX3" fmla="*/ 0 w 2857"/>
                <a:gd name="connsiteY3" fmla="*/ 0 h 5403"/>
                <a:gd name="connsiteX4" fmla="*/ 2858 w 2857"/>
                <a:gd name="connsiteY4" fmla="*/ 4763 h 5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5403">
                  <a:moveTo>
                    <a:pt x="2858" y="4763"/>
                  </a:moveTo>
                  <a:lnTo>
                    <a:pt x="0" y="2858"/>
                  </a:lnTo>
                  <a:lnTo>
                    <a:pt x="953" y="0"/>
                  </a:lnTo>
                  <a:lnTo>
                    <a:pt x="0" y="0"/>
                  </a:lnTo>
                  <a:cubicBezTo>
                    <a:pt x="953" y="0"/>
                    <a:pt x="-1905" y="7620"/>
                    <a:pt x="2858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8" name="Freeform: Shape 2697">
              <a:extLst>
                <a:ext uri="{FF2B5EF4-FFF2-40B4-BE49-F238E27FC236}">
                  <a16:creationId xmlns:a16="http://schemas.microsoft.com/office/drawing/2014/main" id="{26099F3C-1FE4-4070-9D7C-FDD4A9EA9C5C}"/>
                </a:ext>
              </a:extLst>
            </p:cNvPr>
            <p:cNvSpPr/>
            <p:nvPr/>
          </p:nvSpPr>
          <p:spPr>
            <a:xfrm>
              <a:off x="5591649" y="5028913"/>
              <a:ext cx="2057" cy="2949"/>
            </a:xfrm>
            <a:custGeom>
              <a:avLst/>
              <a:gdLst>
                <a:gd name="connsiteX0" fmla="*/ 152 w 2057"/>
                <a:gd name="connsiteY0" fmla="*/ 0 h 2949"/>
                <a:gd name="connsiteX1" fmla="*/ 2057 w 2057"/>
                <a:gd name="connsiteY1" fmla="*/ 1905 h 2949"/>
                <a:gd name="connsiteX2" fmla="*/ 152 w 2057"/>
                <a:gd name="connsiteY2" fmla="*/ 0 h 2949"/>
                <a:gd name="connsiteX3" fmla="*/ 152 w 2057"/>
                <a:gd name="connsiteY3" fmla="*/ 0 h 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" h="2949">
                  <a:moveTo>
                    <a:pt x="152" y="0"/>
                  </a:moveTo>
                  <a:cubicBezTo>
                    <a:pt x="152" y="953"/>
                    <a:pt x="-800" y="4763"/>
                    <a:pt x="2057" y="1905"/>
                  </a:cubicBezTo>
                  <a:lnTo>
                    <a:pt x="152" y="0"/>
                  </a:lnTo>
                  <a:lnTo>
                    <a:pt x="1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9" name="Freeform: Shape 2698">
              <a:extLst>
                <a:ext uri="{FF2B5EF4-FFF2-40B4-BE49-F238E27FC236}">
                  <a16:creationId xmlns:a16="http://schemas.microsoft.com/office/drawing/2014/main" id="{890F909D-05DC-4C19-B58A-45862AD86937}"/>
                </a:ext>
              </a:extLst>
            </p:cNvPr>
            <p:cNvSpPr/>
            <p:nvPr/>
          </p:nvSpPr>
          <p:spPr>
            <a:xfrm>
              <a:off x="5724198" y="4802218"/>
              <a:ext cx="1905" cy="952"/>
            </a:xfrm>
            <a:custGeom>
              <a:avLst/>
              <a:gdLst>
                <a:gd name="connsiteX0" fmla="*/ 953 w 1905"/>
                <a:gd name="connsiteY0" fmla="*/ 0 h 952"/>
                <a:gd name="connsiteX1" fmla="*/ 0 w 1905"/>
                <a:gd name="connsiteY1" fmla="*/ 0 h 952"/>
                <a:gd name="connsiteX2" fmla="*/ 1905 w 190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953" y="0"/>
                  </a:moveTo>
                  <a:lnTo>
                    <a:pt x="0" y="0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0" name="Freeform: Shape 2699">
              <a:extLst>
                <a:ext uri="{FF2B5EF4-FFF2-40B4-BE49-F238E27FC236}">
                  <a16:creationId xmlns:a16="http://schemas.microsoft.com/office/drawing/2014/main" id="{9CE94E2D-06E0-4FA0-959E-FA5EE264816B}"/>
                </a:ext>
              </a:extLst>
            </p:cNvPr>
            <p:cNvSpPr/>
            <p:nvPr/>
          </p:nvSpPr>
          <p:spPr>
            <a:xfrm>
              <a:off x="5613709" y="4926838"/>
              <a:ext cx="39052" cy="24236"/>
            </a:xfrm>
            <a:custGeom>
              <a:avLst/>
              <a:gdLst>
                <a:gd name="connsiteX0" fmla="*/ 10478 w 39052"/>
                <a:gd name="connsiteY0" fmla="*/ 20160 h 24236"/>
                <a:gd name="connsiteX1" fmla="*/ 10478 w 39052"/>
                <a:gd name="connsiteY1" fmla="*/ 19207 h 24236"/>
                <a:gd name="connsiteX2" fmla="*/ 15240 w 39052"/>
                <a:gd name="connsiteY2" fmla="*/ 23017 h 24236"/>
                <a:gd name="connsiteX3" fmla="*/ 15240 w 39052"/>
                <a:gd name="connsiteY3" fmla="*/ 23017 h 24236"/>
                <a:gd name="connsiteX4" fmla="*/ 15240 w 39052"/>
                <a:gd name="connsiteY4" fmla="*/ 23017 h 24236"/>
                <a:gd name="connsiteX5" fmla="*/ 15240 w 39052"/>
                <a:gd name="connsiteY5" fmla="*/ 23017 h 24236"/>
                <a:gd name="connsiteX6" fmla="*/ 15240 w 39052"/>
                <a:gd name="connsiteY6" fmla="*/ 23017 h 24236"/>
                <a:gd name="connsiteX7" fmla="*/ 15240 w 39052"/>
                <a:gd name="connsiteY7" fmla="*/ 23017 h 24236"/>
                <a:gd name="connsiteX8" fmla="*/ 16193 w 39052"/>
                <a:gd name="connsiteY8" fmla="*/ 22065 h 24236"/>
                <a:gd name="connsiteX9" fmla="*/ 17145 w 39052"/>
                <a:gd name="connsiteY9" fmla="*/ 21112 h 24236"/>
                <a:gd name="connsiteX10" fmla="*/ 16193 w 39052"/>
                <a:gd name="connsiteY10" fmla="*/ 18255 h 24236"/>
                <a:gd name="connsiteX11" fmla="*/ 17145 w 39052"/>
                <a:gd name="connsiteY11" fmla="*/ 20160 h 24236"/>
                <a:gd name="connsiteX12" fmla="*/ 17145 w 39052"/>
                <a:gd name="connsiteY12" fmla="*/ 17302 h 24236"/>
                <a:gd name="connsiteX13" fmla="*/ 19050 w 39052"/>
                <a:gd name="connsiteY13" fmla="*/ 17302 h 24236"/>
                <a:gd name="connsiteX14" fmla="*/ 19050 w 39052"/>
                <a:gd name="connsiteY14" fmla="*/ 23017 h 24236"/>
                <a:gd name="connsiteX15" fmla="*/ 18097 w 39052"/>
                <a:gd name="connsiteY15" fmla="*/ 23017 h 24236"/>
                <a:gd name="connsiteX16" fmla="*/ 20003 w 39052"/>
                <a:gd name="connsiteY16" fmla="*/ 23969 h 24236"/>
                <a:gd name="connsiteX17" fmla="*/ 21907 w 39052"/>
                <a:gd name="connsiteY17" fmla="*/ 21112 h 24236"/>
                <a:gd name="connsiteX18" fmla="*/ 27622 w 39052"/>
                <a:gd name="connsiteY18" fmla="*/ 22065 h 24236"/>
                <a:gd name="connsiteX19" fmla="*/ 25718 w 39052"/>
                <a:gd name="connsiteY19" fmla="*/ 20160 h 24236"/>
                <a:gd name="connsiteX20" fmla="*/ 27622 w 39052"/>
                <a:gd name="connsiteY20" fmla="*/ 19207 h 24236"/>
                <a:gd name="connsiteX21" fmla="*/ 23813 w 39052"/>
                <a:gd name="connsiteY21" fmla="*/ 18255 h 24236"/>
                <a:gd name="connsiteX22" fmla="*/ 24765 w 39052"/>
                <a:gd name="connsiteY22" fmla="*/ 19207 h 24236"/>
                <a:gd name="connsiteX23" fmla="*/ 21907 w 39052"/>
                <a:gd name="connsiteY23" fmla="*/ 14444 h 24236"/>
                <a:gd name="connsiteX24" fmla="*/ 19050 w 39052"/>
                <a:gd name="connsiteY24" fmla="*/ 13492 h 24236"/>
                <a:gd name="connsiteX25" fmla="*/ 19050 w 39052"/>
                <a:gd name="connsiteY25" fmla="*/ 11587 h 24236"/>
                <a:gd name="connsiteX26" fmla="*/ 16193 w 39052"/>
                <a:gd name="connsiteY26" fmla="*/ 13492 h 24236"/>
                <a:gd name="connsiteX27" fmla="*/ 15240 w 39052"/>
                <a:gd name="connsiteY27" fmla="*/ 8730 h 24236"/>
                <a:gd name="connsiteX28" fmla="*/ 17145 w 39052"/>
                <a:gd name="connsiteY28" fmla="*/ 10635 h 24236"/>
                <a:gd name="connsiteX29" fmla="*/ 18097 w 39052"/>
                <a:gd name="connsiteY29" fmla="*/ 8730 h 24236"/>
                <a:gd name="connsiteX30" fmla="*/ 18097 w 39052"/>
                <a:gd name="connsiteY30" fmla="*/ 8730 h 24236"/>
                <a:gd name="connsiteX31" fmla="*/ 18097 w 39052"/>
                <a:gd name="connsiteY31" fmla="*/ 8730 h 24236"/>
                <a:gd name="connsiteX32" fmla="*/ 19050 w 39052"/>
                <a:gd name="connsiteY32" fmla="*/ 8730 h 24236"/>
                <a:gd name="connsiteX33" fmla="*/ 19050 w 39052"/>
                <a:gd name="connsiteY33" fmla="*/ 8730 h 24236"/>
                <a:gd name="connsiteX34" fmla="*/ 20003 w 39052"/>
                <a:gd name="connsiteY34" fmla="*/ 11587 h 24236"/>
                <a:gd name="connsiteX35" fmla="*/ 22860 w 39052"/>
                <a:gd name="connsiteY35" fmla="*/ 12540 h 24236"/>
                <a:gd name="connsiteX36" fmla="*/ 22860 w 39052"/>
                <a:gd name="connsiteY36" fmla="*/ 11587 h 24236"/>
                <a:gd name="connsiteX37" fmla="*/ 26670 w 39052"/>
                <a:gd name="connsiteY37" fmla="*/ 16350 h 24236"/>
                <a:gd name="connsiteX38" fmla="*/ 29528 w 39052"/>
                <a:gd name="connsiteY38" fmla="*/ 14444 h 24236"/>
                <a:gd name="connsiteX39" fmla="*/ 31432 w 39052"/>
                <a:gd name="connsiteY39" fmla="*/ 17302 h 24236"/>
                <a:gd name="connsiteX40" fmla="*/ 30480 w 39052"/>
                <a:gd name="connsiteY40" fmla="*/ 14444 h 24236"/>
                <a:gd name="connsiteX41" fmla="*/ 32385 w 39052"/>
                <a:gd name="connsiteY41" fmla="*/ 14444 h 24236"/>
                <a:gd name="connsiteX42" fmla="*/ 27622 w 39052"/>
                <a:gd name="connsiteY42" fmla="*/ 7777 h 24236"/>
                <a:gd name="connsiteX43" fmla="*/ 27622 w 39052"/>
                <a:gd name="connsiteY43" fmla="*/ 8730 h 24236"/>
                <a:gd name="connsiteX44" fmla="*/ 23813 w 39052"/>
                <a:gd name="connsiteY44" fmla="*/ 6825 h 24236"/>
                <a:gd name="connsiteX45" fmla="*/ 25718 w 39052"/>
                <a:gd name="connsiteY45" fmla="*/ 6825 h 24236"/>
                <a:gd name="connsiteX46" fmla="*/ 30480 w 39052"/>
                <a:gd name="connsiteY46" fmla="*/ 9682 h 24236"/>
                <a:gd name="connsiteX47" fmla="*/ 39053 w 39052"/>
                <a:gd name="connsiteY47" fmla="*/ 5872 h 24236"/>
                <a:gd name="connsiteX48" fmla="*/ 39053 w 39052"/>
                <a:gd name="connsiteY48" fmla="*/ 3967 h 24236"/>
                <a:gd name="connsiteX49" fmla="*/ 37147 w 39052"/>
                <a:gd name="connsiteY49" fmla="*/ 3015 h 24236"/>
                <a:gd name="connsiteX50" fmla="*/ 37147 w 39052"/>
                <a:gd name="connsiteY50" fmla="*/ 4919 h 24236"/>
                <a:gd name="connsiteX51" fmla="*/ 24765 w 39052"/>
                <a:gd name="connsiteY51" fmla="*/ 3967 h 24236"/>
                <a:gd name="connsiteX52" fmla="*/ 24765 w 39052"/>
                <a:gd name="connsiteY52" fmla="*/ 2062 h 24236"/>
                <a:gd name="connsiteX53" fmla="*/ 25718 w 39052"/>
                <a:gd name="connsiteY53" fmla="*/ 3015 h 24236"/>
                <a:gd name="connsiteX54" fmla="*/ 22860 w 39052"/>
                <a:gd name="connsiteY54" fmla="*/ 157 h 24236"/>
                <a:gd name="connsiteX55" fmla="*/ 20955 w 39052"/>
                <a:gd name="connsiteY55" fmla="*/ 157 h 24236"/>
                <a:gd name="connsiteX56" fmla="*/ 20955 w 39052"/>
                <a:gd name="connsiteY56" fmla="*/ 157 h 24236"/>
                <a:gd name="connsiteX57" fmla="*/ 20003 w 39052"/>
                <a:gd name="connsiteY57" fmla="*/ 2062 h 24236"/>
                <a:gd name="connsiteX58" fmla="*/ 21907 w 39052"/>
                <a:gd name="connsiteY58" fmla="*/ 3015 h 24236"/>
                <a:gd name="connsiteX59" fmla="*/ 15240 w 39052"/>
                <a:gd name="connsiteY59" fmla="*/ 2062 h 24236"/>
                <a:gd name="connsiteX60" fmla="*/ 16193 w 39052"/>
                <a:gd name="connsiteY60" fmla="*/ 5872 h 24236"/>
                <a:gd name="connsiteX61" fmla="*/ 18097 w 39052"/>
                <a:gd name="connsiteY61" fmla="*/ 4919 h 24236"/>
                <a:gd name="connsiteX62" fmla="*/ 20955 w 39052"/>
                <a:gd name="connsiteY62" fmla="*/ 7777 h 24236"/>
                <a:gd name="connsiteX63" fmla="*/ 19050 w 39052"/>
                <a:gd name="connsiteY63" fmla="*/ 8730 h 24236"/>
                <a:gd name="connsiteX64" fmla="*/ 18097 w 39052"/>
                <a:gd name="connsiteY64" fmla="*/ 7777 h 24236"/>
                <a:gd name="connsiteX65" fmla="*/ 19050 w 39052"/>
                <a:gd name="connsiteY65" fmla="*/ 5872 h 24236"/>
                <a:gd name="connsiteX66" fmla="*/ 18097 w 39052"/>
                <a:gd name="connsiteY66" fmla="*/ 7777 h 24236"/>
                <a:gd name="connsiteX67" fmla="*/ 13335 w 39052"/>
                <a:gd name="connsiteY67" fmla="*/ 4919 h 24236"/>
                <a:gd name="connsiteX68" fmla="*/ 11430 w 39052"/>
                <a:gd name="connsiteY68" fmla="*/ 5872 h 24236"/>
                <a:gd name="connsiteX69" fmla="*/ 13335 w 39052"/>
                <a:gd name="connsiteY69" fmla="*/ 6825 h 24236"/>
                <a:gd name="connsiteX70" fmla="*/ 14288 w 39052"/>
                <a:gd name="connsiteY70" fmla="*/ 12540 h 24236"/>
                <a:gd name="connsiteX71" fmla="*/ 12382 w 39052"/>
                <a:gd name="connsiteY71" fmla="*/ 11587 h 24236"/>
                <a:gd name="connsiteX72" fmla="*/ 6668 w 39052"/>
                <a:gd name="connsiteY72" fmla="*/ 12540 h 24236"/>
                <a:gd name="connsiteX73" fmla="*/ 6668 w 39052"/>
                <a:gd name="connsiteY73" fmla="*/ 14444 h 24236"/>
                <a:gd name="connsiteX74" fmla="*/ 953 w 39052"/>
                <a:gd name="connsiteY74" fmla="*/ 12540 h 24236"/>
                <a:gd name="connsiteX75" fmla="*/ 0 w 39052"/>
                <a:gd name="connsiteY75" fmla="*/ 16350 h 24236"/>
                <a:gd name="connsiteX76" fmla="*/ 1905 w 39052"/>
                <a:gd name="connsiteY76" fmla="*/ 17302 h 24236"/>
                <a:gd name="connsiteX77" fmla="*/ 1905 w 39052"/>
                <a:gd name="connsiteY77" fmla="*/ 16350 h 24236"/>
                <a:gd name="connsiteX78" fmla="*/ 3810 w 39052"/>
                <a:gd name="connsiteY78" fmla="*/ 17302 h 24236"/>
                <a:gd name="connsiteX79" fmla="*/ 2857 w 39052"/>
                <a:gd name="connsiteY79" fmla="*/ 15397 h 24236"/>
                <a:gd name="connsiteX80" fmla="*/ 4763 w 39052"/>
                <a:gd name="connsiteY80" fmla="*/ 16350 h 24236"/>
                <a:gd name="connsiteX81" fmla="*/ 4763 w 39052"/>
                <a:gd name="connsiteY81" fmla="*/ 15397 h 24236"/>
                <a:gd name="connsiteX82" fmla="*/ 5715 w 39052"/>
                <a:gd name="connsiteY82" fmla="*/ 18255 h 24236"/>
                <a:gd name="connsiteX83" fmla="*/ 6668 w 39052"/>
                <a:gd name="connsiteY83" fmla="*/ 15397 h 24236"/>
                <a:gd name="connsiteX84" fmla="*/ 10478 w 39052"/>
                <a:gd name="connsiteY84" fmla="*/ 20160 h 2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9052" h="24236">
                  <a:moveTo>
                    <a:pt x="10478" y="20160"/>
                  </a:moveTo>
                  <a:cubicBezTo>
                    <a:pt x="10478" y="20160"/>
                    <a:pt x="10478" y="19207"/>
                    <a:pt x="10478" y="19207"/>
                  </a:cubicBezTo>
                  <a:cubicBezTo>
                    <a:pt x="12382" y="22065"/>
                    <a:pt x="15240" y="21112"/>
                    <a:pt x="15240" y="23017"/>
                  </a:cubicBezTo>
                  <a:lnTo>
                    <a:pt x="15240" y="23017"/>
                  </a:lnTo>
                  <a:lnTo>
                    <a:pt x="15240" y="23017"/>
                  </a:lnTo>
                  <a:cubicBezTo>
                    <a:pt x="15240" y="23017"/>
                    <a:pt x="15240" y="23017"/>
                    <a:pt x="15240" y="23017"/>
                  </a:cubicBezTo>
                  <a:lnTo>
                    <a:pt x="15240" y="23017"/>
                  </a:lnTo>
                  <a:lnTo>
                    <a:pt x="15240" y="23017"/>
                  </a:lnTo>
                  <a:lnTo>
                    <a:pt x="16193" y="22065"/>
                  </a:lnTo>
                  <a:lnTo>
                    <a:pt x="17145" y="21112"/>
                  </a:lnTo>
                  <a:cubicBezTo>
                    <a:pt x="16193" y="21112"/>
                    <a:pt x="15240" y="19207"/>
                    <a:pt x="16193" y="18255"/>
                  </a:cubicBezTo>
                  <a:lnTo>
                    <a:pt x="17145" y="20160"/>
                  </a:lnTo>
                  <a:lnTo>
                    <a:pt x="17145" y="17302"/>
                  </a:lnTo>
                  <a:lnTo>
                    <a:pt x="19050" y="17302"/>
                  </a:lnTo>
                  <a:cubicBezTo>
                    <a:pt x="19050" y="18255"/>
                    <a:pt x="17145" y="22065"/>
                    <a:pt x="19050" y="23017"/>
                  </a:cubicBezTo>
                  <a:lnTo>
                    <a:pt x="18097" y="23017"/>
                  </a:lnTo>
                  <a:cubicBezTo>
                    <a:pt x="18097" y="23017"/>
                    <a:pt x="19050" y="24922"/>
                    <a:pt x="20003" y="23969"/>
                  </a:cubicBezTo>
                  <a:cubicBezTo>
                    <a:pt x="20955" y="23017"/>
                    <a:pt x="20955" y="21112"/>
                    <a:pt x="21907" y="21112"/>
                  </a:cubicBezTo>
                  <a:cubicBezTo>
                    <a:pt x="23813" y="21112"/>
                    <a:pt x="25718" y="21112"/>
                    <a:pt x="27622" y="22065"/>
                  </a:cubicBezTo>
                  <a:cubicBezTo>
                    <a:pt x="27622" y="21112"/>
                    <a:pt x="26670" y="21112"/>
                    <a:pt x="25718" y="20160"/>
                  </a:cubicBezTo>
                  <a:cubicBezTo>
                    <a:pt x="26670" y="20160"/>
                    <a:pt x="27622" y="20160"/>
                    <a:pt x="27622" y="19207"/>
                  </a:cubicBezTo>
                  <a:cubicBezTo>
                    <a:pt x="26670" y="18255"/>
                    <a:pt x="24765" y="16350"/>
                    <a:pt x="23813" y="18255"/>
                  </a:cubicBezTo>
                  <a:cubicBezTo>
                    <a:pt x="23813" y="18255"/>
                    <a:pt x="23813" y="19207"/>
                    <a:pt x="24765" y="19207"/>
                  </a:cubicBezTo>
                  <a:cubicBezTo>
                    <a:pt x="22860" y="18255"/>
                    <a:pt x="21907" y="16350"/>
                    <a:pt x="21907" y="14444"/>
                  </a:cubicBezTo>
                  <a:lnTo>
                    <a:pt x="19050" y="13492"/>
                  </a:lnTo>
                  <a:lnTo>
                    <a:pt x="19050" y="11587"/>
                  </a:lnTo>
                  <a:cubicBezTo>
                    <a:pt x="18097" y="11587"/>
                    <a:pt x="19050" y="15397"/>
                    <a:pt x="16193" y="13492"/>
                  </a:cubicBezTo>
                  <a:cubicBezTo>
                    <a:pt x="16193" y="11587"/>
                    <a:pt x="14288" y="10635"/>
                    <a:pt x="15240" y="8730"/>
                  </a:cubicBezTo>
                  <a:lnTo>
                    <a:pt x="17145" y="10635"/>
                  </a:lnTo>
                  <a:cubicBezTo>
                    <a:pt x="17145" y="8730"/>
                    <a:pt x="18097" y="8730"/>
                    <a:pt x="18097" y="8730"/>
                  </a:cubicBezTo>
                  <a:cubicBezTo>
                    <a:pt x="18097" y="8730"/>
                    <a:pt x="18097" y="8730"/>
                    <a:pt x="18097" y="8730"/>
                  </a:cubicBezTo>
                  <a:cubicBezTo>
                    <a:pt x="18097" y="8730"/>
                    <a:pt x="18097" y="8730"/>
                    <a:pt x="18097" y="8730"/>
                  </a:cubicBezTo>
                  <a:cubicBezTo>
                    <a:pt x="18097" y="8730"/>
                    <a:pt x="19050" y="8730"/>
                    <a:pt x="19050" y="8730"/>
                  </a:cubicBezTo>
                  <a:cubicBezTo>
                    <a:pt x="19050" y="8730"/>
                    <a:pt x="19050" y="8730"/>
                    <a:pt x="19050" y="8730"/>
                  </a:cubicBezTo>
                  <a:cubicBezTo>
                    <a:pt x="20003" y="9682"/>
                    <a:pt x="20955" y="10635"/>
                    <a:pt x="20003" y="11587"/>
                  </a:cubicBezTo>
                  <a:cubicBezTo>
                    <a:pt x="20003" y="8730"/>
                    <a:pt x="21907" y="12540"/>
                    <a:pt x="22860" y="12540"/>
                  </a:cubicBezTo>
                  <a:cubicBezTo>
                    <a:pt x="22860" y="11587"/>
                    <a:pt x="22860" y="11587"/>
                    <a:pt x="22860" y="11587"/>
                  </a:cubicBezTo>
                  <a:cubicBezTo>
                    <a:pt x="24765" y="11587"/>
                    <a:pt x="24765" y="15397"/>
                    <a:pt x="26670" y="16350"/>
                  </a:cubicBezTo>
                  <a:cubicBezTo>
                    <a:pt x="27622" y="15397"/>
                    <a:pt x="30480" y="18255"/>
                    <a:pt x="29528" y="14444"/>
                  </a:cubicBezTo>
                  <a:cubicBezTo>
                    <a:pt x="29528" y="15397"/>
                    <a:pt x="30480" y="16350"/>
                    <a:pt x="31432" y="17302"/>
                  </a:cubicBezTo>
                  <a:cubicBezTo>
                    <a:pt x="31432" y="16350"/>
                    <a:pt x="30480" y="16350"/>
                    <a:pt x="30480" y="14444"/>
                  </a:cubicBezTo>
                  <a:lnTo>
                    <a:pt x="32385" y="14444"/>
                  </a:lnTo>
                  <a:cubicBezTo>
                    <a:pt x="32385" y="11587"/>
                    <a:pt x="30480" y="6825"/>
                    <a:pt x="27622" y="7777"/>
                  </a:cubicBezTo>
                  <a:lnTo>
                    <a:pt x="27622" y="8730"/>
                  </a:lnTo>
                  <a:cubicBezTo>
                    <a:pt x="26670" y="6825"/>
                    <a:pt x="24765" y="6825"/>
                    <a:pt x="23813" y="6825"/>
                  </a:cubicBezTo>
                  <a:cubicBezTo>
                    <a:pt x="24765" y="5872"/>
                    <a:pt x="24765" y="4919"/>
                    <a:pt x="25718" y="6825"/>
                  </a:cubicBezTo>
                  <a:cubicBezTo>
                    <a:pt x="27622" y="5872"/>
                    <a:pt x="30480" y="8730"/>
                    <a:pt x="30480" y="9682"/>
                  </a:cubicBezTo>
                  <a:cubicBezTo>
                    <a:pt x="32385" y="7777"/>
                    <a:pt x="37147" y="6825"/>
                    <a:pt x="39053" y="5872"/>
                  </a:cubicBezTo>
                  <a:lnTo>
                    <a:pt x="39053" y="3967"/>
                  </a:lnTo>
                  <a:cubicBezTo>
                    <a:pt x="38100" y="3015"/>
                    <a:pt x="37147" y="5872"/>
                    <a:pt x="37147" y="3015"/>
                  </a:cubicBezTo>
                  <a:lnTo>
                    <a:pt x="37147" y="4919"/>
                  </a:lnTo>
                  <a:cubicBezTo>
                    <a:pt x="32385" y="2062"/>
                    <a:pt x="27622" y="4919"/>
                    <a:pt x="24765" y="3967"/>
                  </a:cubicBezTo>
                  <a:lnTo>
                    <a:pt x="24765" y="2062"/>
                  </a:lnTo>
                  <a:lnTo>
                    <a:pt x="25718" y="3015"/>
                  </a:lnTo>
                  <a:lnTo>
                    <a:pt x="22860" y="157"/>
                  </a:lnTo>
                  <a:cubicBezTo>
                    <a:pt x="22860" y="3015"/>
                    <a:pt x="21907" y="-795"/>
                    <a:pt x="20955" y="157"/>
                  </a:cubicBezTo>
                  <a:cubicBezTo>
                    <a:pt x="20955" y="157"/>
                    <a:pt x="20955" y="157"/>
                    <a:pt x="20955" y="157"/>
                  </a:cubicBezTo>
                  <a:cubicBezTo>
                    <a:pt x="21907" y="2062"/>
                    <a:pt x="20955" y="1110"/>
                    <a:pt x="20003" y="2062"/>
                  </a:cubicBezTo>
                  <a:cubicBezTo>
                    <a:pt x="20955" y="2062"/>
                    <a:pt x="21907" y="1110"/>
                    <a:pt x="21907" y="3015"/>
                  </a:cubicBezTo>
                  <a:cubicBezTo>
                    <a:pt x="20003" y="4919"/>
                    <a:pt x="16193" y="1110"/>
                    <a:pt x="15240" y="2062"/>
                  </a:cubicBezTo>
                  <a:lnTo>
                    <a:pt x="16193" y="5872"/>
                  </a:lnTo>
                  <a:cubicBezTo>
                    <a:pt x="17145" y="3015"/>
                    <a:pt x="18097" y="7777"/>
                    <a:pt x="18097" y="4919"/>
                  </a:cubicBezTo>
                  <a:cubicBezTo>
                    <a:pt x="20003" y="4919"/>
                    <a:pt x="20955" y="6825"/>
                    <a:pt x="20955" y="7777"/>
                  </a:cubicBezTo>
                  <a:cubicBezTo>
                    <a:pt x="20003" y="7777"/>
                    <a:pt x="20003" y="8730"/>
                    <a:pt x="19050" y="8730"/>
                  </a:cubicBezTo>
                  <a:cubicBezTo>
                    <a:pt x="19050" y="8730"/>
                    <a:pt x="18097" y="7777"/>
                    <a:pt x="18097" y="7777"/>
                  </a:cubicBezTo>
                  <a:cubicBezTo>
                    <a:pt x="19050" y="6825"/>
                    <a:pt x="20955" y="6825"/>
                    <a:pt x="19050" y="5872"/>
                  </a:cubicBezTo>
                  <a:lnTo>
                    <a:pt x="18097" y="7777"/>
                  </a:lnTo>
                  <a:cubicBezTo>
                    <a:pt x="16193" y="7777"/>
                    <a:pt x="13335" y="7777"/>
                    <a:pt x="13335" y="4919"/>
                  </a:cubicBezTo>
                  <a:lnTo>
                    <a:pt x="11430" y="5872"/>
                  </a:lnTo>
                  <a:cubicBezTo>
                    <a:pt x="12382" y="6825"/>
                    <a:pt x="12382" y="6825"/>
                    <a:pt x="13335" y="6825"/>
                  </a:cubicBezTo>
                  <a:cubicBezTo>
                    <a:pt x="13335" y="9682"/>
                    <a:pt x="14288" y="10635"/>
                    <a:pt x="14288" y="12540"/>
                  </a:cubicBezTo>
                  <a:cubicBezTo>
                    <a:pt x="13335" y="12540"/>
                    <a:pt x="12382" y="12540"/>
                    <a:pt x="12382" y="11587"/>
                  </a:cubicBezTo>
                  <a:cubicBezTo>
                    <a:pt x="10478" y="12540"/>
                    <a:pt x="9525" y="15397"/>
                    <a:pt x="6668" y="12540"/>
                  </a:cubicBezTo>
                  <a:cubicBezTo>
                    <a:pt x="7620" y="13492"/>
                    <a:pt x="6668" y="14444"/>
                    <a:pt x="6668" y="14444"/>
                  </a:cubicBezTo>
                  <a:cubicBezTo>
                    <a:pt x="4763" y="15397"/>
                    <a:pt x="1905" y="14444"/>
                    <a:pt x="953" y="12540"/>
                  </a:cubicBezTo>
                  <a:cubicBezTo>
                    <a:pt x="953" y="13492"/>
                    <a:pt x="953" y="15397"/>
                    <a:pt x="0" y="16350"/>
                  </a:cubicBezTo>
                  <a:lnTo>
                    <a:pt x="1905" y="17302"/>
                  </a:lnTo>
                  <a:lnTo>
                    <a:pt x="1905" y="16350"/>
                  </a:lnTo>
                  <a:cubicBezTo>
                    <a:pt x="2857" y="16350"/>
                    <a:pt x="2857" y="16350"/>
                    <a:pt x="3810" y="17302"/>
                  </a:cubicBezTo>
                  <a:cubicBezTo>
                    <a:pt x="2857" y="17302"/>
                    <a:pt x="2857" y="16350"/>
                    <a:pt x="2857" y="15397"/>
                  </a:cubicBezTo>
                  <a:cubicBezTo>
                    <a:pt x="3810" y="16350"/>
                    <a:pt x="3810" y="15397"/>
                    <a:pt x="4763" y="16350"/>
                  </a:cubicBezTo>
                  <a:cubicBezTo>
                    <a:pt x="4763" y="15397"/>
                    <a:pt x="4763" y="14444"/>
                    <a:pt x="4763" y="15397"/>
                  </a:cubicBezTo>
                  <a:cubicBezTo>
                    <a:pt x="6668" y="16350"/>
                    <a:pt x="2857" y="18255"/>
                    <a:pt x="5715" y="18255"/>
                  </a:cubicBezTo>
                  <a:cubicBezTo>
                    <a:pt x="4763" y="15397"/>
                    <a:pt x="6668" y="17302"/>
                    <a:pt x="6668" y="15397"/>
                  </a:cubicBezTo>
                  <a:cubicBezTo>
                    <a:pt x="10478" y="16350"/>
                    <a:pt x="8572" y="18255"/>
                    <a:pt x="10478" y="201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1" name="Freeform: Shape 2700">
              <a:extLst>
                <a:ext uri="{FF2B5EF4-FFF2-40B4-BE49-F238E27FC236}">
                  <a16:creationId xmlns:a16="http://schemas.microsoft.com/office/drawing/2014/main" id="{75158F91-AAFF-4968-B733-AB8E9812813F}"/>
                </a:ext>
              </a:extLst>
            </p:cNvPr>
            <p:cNvSpPr/>
            <p:nvPr/>
          </p:nvSpPr>
          <p:spPr>
            <a:xfrm>
              <a:off x="5630853" y="4950807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lnTo>
                    <a:pt x="0" y="0"/>
                  </a:ln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2" name="Freeform: Shape 2701">
              <a:extLst>
                <a:ext uri="{FF2B5EF4-FFF2-40B4-BE49-F238E27FC236}">
                  <a16:creationId xmlns:a16="http://schemas.microsoft.com/office/drawing/2014/main" id="{832ADB8E-CBA8-4346-96C5-BD2F38D22449}"/>
                </a:ext>
              </a:extLst>
            </p:cNvPr>
            <p:cNvSpPr/>
            <p:nvPr/>
          </p:nvSpPr>
          <p:spPr>
            <a:xfrm>
              <a:off x="5695623" y="4848890"/>
              <a:ext cx="1905" cy="1578"/>
            </a:xfrm>
            <a:custGeom>
              <a:avLst/>
              <a:gdLst>
                <a:gd name="connsiteX0" fmla="*/ 1905 w 1905"/>
                <a:gd name="connsiteY0" fmla="*/ 953 h 1578"/>
                <a:gd name="connsiteX1" fmla="*/ 0 w 1905"/>
                <a:gd name="connsiteY1" fmla="*/ 0 h 1578"/>
                <a:gd name="connsiteX2" fmla="*/ 1905 w 1905"/>
                <a:gd name="connsiteY2" fmla="*/ 953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78">
                  <a:moveTo>
                    <a:pt x="1905" y="953"/>
                  </a:moveTo>
                  <a:cubicBezTo>
                    <a:pt x="1905" y="-953"/>
                    <a:pt x="0" y="953"/>
                    <a:pt x="0" y="0"/>
                  </a:cubicBezTo>
                  <a:cubicBezTo>
                    <a:pt x="0" y="1905"/>
                    <a:pt x="953" y="1905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3" name="Freeform: Shape 2702">
              <a:extLst>
                <a:ext uri="{FF2B5EF4-FFF2-40B4-BE49-F238E27FC236}">
                  <a16:creationId xmlns:a16="http://schemas.microsoft.com/office/drawing/2014/main" id="{5BD52E00-2484-4262-B2BC-FA7241DD92FB}"/>
                </a:ext>
              </a:extLst>
            </p:cNvPr>
            <p:cNvSpPr/>
            <p:nvPr/>
          </p:nvSpPr>
          <p:spPr>
            <a:xfrm>
              <a:off x="5717531" y="4803170"/>
              <a:ext cx="2857" cy="4762"/>
            </a:xfrm>
            <a:custGeom>
              <a:avLst/>
              <a:gdLst>
                <a:gd name="connsiteX0" fmla="*/ 0 w 2857"/>
                <a:gd name="connsiteY0" fmla="*/ 0 h 4762"/>
                <a:gd name="connsiteX1" fmla="*/ 952 w 2857"/>
                <a:gd name="connsiteY1" fmla="*/ 1905 h 4762"/>
                <a:gd name="connsiteX2" fmla="*/ 0 w 2857"/>
                <a:gd name="connsiteY2" fmla="*/ 4763 h 4762"/>
                <a:gd name="connsiteX3" fmla="*/ 952 w 2857"/>
                <a:gd name="connsiteY3" fmla="*/ 953 h 4762"/>
                <a:gd name="connsiteX4" fmla="*/ 2857 w 2857"/>
                <a:gd name="connsiteY4" fmla="*/ 2858 h 4762"/>
                <a:gd name="connsiteX5" fmla="*/ 0 w 2857"/>
                <a:gd name="connsiteY5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762">
                  <a:moveTo>
                    <a:pt x="0" y="0"/>
                  </a:moveTo>
                  <a:lnTo>
                    <a:pt x="952" y="1905"/>
                  </a:lnTo>
                  <a:cubicBezTo>
                    <a:pt x="0" y="1905"/>
                    <a:pt x="0" y="3810"/>
                    <a:pt x="0" y="4763"/>
                  </a:cubicBezTo>
                  <a:cubicBezTo>
                    <a:pt x="952" y="3810"/>
                    <a:pt x="1905" y="2858"/>
                    <a:pt x="952" y="953"/>
                  </a:cubicBezTo>
                  <a:lnTo>
                    <a:pt x="2857" y="2858"/>
                  </a:lnTo>
                  <a:cubicBezTo>
                    <a:pt x="2857" y="0"/>
                    <a:pt x="952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4" name="Freeform: Shape 2703">
              <a:extLst>
                <a:ext uri="{FF2B5EF4-FFF2-40B4-BE49-F238E27FC236}">
                  <a16:creationId xmlns:a16="http://schemas.microsoft.com/office/drawing/2014/main" id="{ED80A8D3-A493-4B5C-AD92-2CCA4D92A9F5}"/>
                </a:ext>
              </a:extLst>
            </p:cNvPr>
            <p:cNvSpPr/>
            <p:nvPr/>
          </p:nvSpPr>
          <p:spPr>
            <a:xfrm>
              <a:off x="5666096" y="4894610"/>
              <a:ext cx="1905" cy="3809"/>
            </a:xfrm>
            <a:custGeom>
              <a:avLst/>
              <a:gdLst>
                <a:gd name="connsiteX0" fmla="*/ 953 w 1905"/>
                <a:gd name="connsiteY0" fmla="*/ 1905 h 3809"/>
                <a:gd name="connsiteX1" fmla="*/ 0 w 1905"/>
                <a:gd name="connsiteY1" fmla="*/ 0 h 3809"/>
                <a:gd name="connsiteX2" fmla="*/ 1905 w 1905"/>
                <a:gd name="connsiteY2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3809">
                  <a:moveTo>
                    <a:pt x="953" y="1905"/>
                  </a:moveTo>
                  <a:lnTo>
                    <a:pt x="0" y="0"/>
                  </a:lnTo>
                  <a:lnTo>
                    <a:pt x="1905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5" name="Freeform: Shape 2704">
              <a:extLst>
                <a:ext uri="{FF2B5EF4-FFF2-40B4-BE49-F238E27FC236}">
                  <a16:creationId xmlns:a16="http://schemas.microsoft.com/office/drawing/2014/main" id="{D0DD8EB3-C6E9-4476-8F2D-1365D46A39B3}"/>
                </a:ext>
              </a:extLst>
            </p:cNvPr>
            <p:cNvSpPr/>
            <p:nvPr/>
          </p:nvSpPr>
          <p:spPr>
            <a:xfrm>
              <a:off x="5692766" y="4842520"/>
              <a:ext cx="3810" cy="2559"/>
            </a:xfrm>
            <a:custGeom>
              <a:avLst/>
              <a:gdLst>
                <a:gd name="connsiteX0" fmla="*/ 3810 w 3810"/>
                <a:gd name="connsiteY0" fmla="*/ 1607 h 2559"/>
                <a:gd name="connsiteX1" fmla="*/ 0 w 3810"/>
                <a:gd name="connsiteY1" fmla="*/ 655 h 2559"/>
                <a:gd name="connsiteX2" fmla="*/ 2857 w 3810"/>
                <a:gd name="connsiteY2" fmla="*/ 2560 h 2559"/>
                <a:gd name="connsiteX3" fmla="*/ 3810 w 3810"/>
                <a:gd name="connsiteY3" fmla="*/ 1607 h 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2559">
                  <a:moveTo>
                    <a:pt x="3810" y="1607"/>
                  </a:moveTo>
                  <a:cubicBezTo>
                    <a:pt x="2857" y="1607"/>
                    <a:pt x="953" y="-1250"/>
                    <a:pt x="0" y="655"/>
                  </a:cubicBezTo>
                  <a:lnTo>
                    <a:pt x="2857" y="2560"/>
                  </a:lnTo>
                  <a:cubicBezTo>
                    <a:pt x="1905" y="1607"/>
                    <a:pt x="3810" y="2560"/>
                    <a:pt x="3810" y="16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6" name="Freeform: Shape 2705">
              <a:extLst>
                <a:ext uri="{FF2B5EF4-FFF2-40B4-BE49-F238E27FC236}">
                  <a16:creationId xmlns:a16="http://schemas.microsoft.com/office/drawing/2014/main" id="{B01E01A3-DAA0-4FBD-ABA9-127B22AB6BE7}"/>
                </a:ext>
              </a:extLst>
            </p:cNvPr>
            <p:cNvSpPr/>
            <p:nvPr/>
          </p:nvSpPr>
          <p:spPr>
            <a:xfrm>
              <a:off x="5664191" y="4863178"/>
              <a:ext cx="18291" cy="13463"/>
            </a:xfrm>
            <a:custGeom>
              <a:avLst/>
              <a:gdLst>
                <a:gd name="connsiteX0" fmla="*/ 1905 w 18291"/>
                <a:gd name="connsiteY0" fmla="*/ 9525 h 13463"/>
                <a:gd name="connsiteX1" fmla="*/ 4763 w 18291"/>
                <a:gd name="connsiteY1" fmla="*/ 9525 h 13463"/>
                <a:gd name="connsiteX2" fmla="*/ 5715 w 18291"/>
                <a:gd name="connsiteY2" fmla="*/ 13335 h 13463"/>
                <a:gd name="connsiteX3" fmla="*/ 11430 w 18291"/>
                <a:gd name="connsiteY3" fmla="*/ 12382 h 13463"/>
                <a:gd name="connsiteX4" fmla="*/ 13335 w 18291"/>
                <a:gd name="connsiteY4" fmla="*/ 11430 h 13463"/>
                <a:gd name="connsiteX5" fmla="*/ 8573 w 18291"/>
                <a:gd name="connsiteY5" fmla="*/ 8572 h 13463"/>
                <a:gd name="connsiteX6" fmla="*/ 18098 w 18291"/>
                <a:gd name="connsiteY6" fmla="*/ 5715 h 13463"/>
                <a:gd name="connsiteX7" fmla="*/ 16193 w 18291"/>
                <a:gd name="connsiteY7" fmla="*/ 0 h 13463"/>
                <a:gd name="connsiteX8" fmla="*/ 9525 w 18291"/>
                <a:gd name="connsiteY8" fmla="*/ 2857 h 13463"/>
                <a:gd name="connsiteX9" fmla="*/ 5715 w 18291"/>
                <a:gd name="connsiteY9" fmla="*/ 953 h 13463"/>
                <a:gd name="connsiteX10" fmla="*/ 1905 w 18291"/>
                <a:gd name="connsiteY10" fmla="*/ 3810 h 13463"/>
                <a:gd name="connsiteX11" fmla="*/ 953 w 18291"/>
                <a:gd name="connsiteY11" fmla="*/ 1905 h 13463"/>
                <a:gd name="connsiteX12" fmla="*/ 0 w 18291"/>
                <a:gd name="connsiteY12" fmla="*/ 5715 h 13463"/>
                <a:gd name="connsiteX13" fmla="*/ 1905 w 18291"/>
                <a:gd name="connsiteY13" fmla="*/ 9525 h 1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91" h="13463">
                  <a:moveTo>
                    <a:pt x="1905" y="9525"/>
                  </a:moveTo>
                  <a:lnTo>
                    <a:pt x="4763" y="9525"/>
                  </a:lnTo>
                  <a:cubicBezTo>
                    <a:pt x="5715" y="10478"/>
                    <a:pt x="6668" y="11430"/>
                    <a:pt x="5715" y="13335"/>
                  </a:cubicBezTo>
                  <a:cubicBezTo>
                    <a:pt x="7620" y="14288"/>
                    <a:pt x="10478" y="9525"/>
                    <a:pt x="11430" y="12382"/>
                  </a:cubicBezTo>
                  <a:lnTo>
                    <a:pt x="13335" y="11430"/>
                  </a:lnTo>
                  <a:cubicBezTo>
                    <a:pt x="11430" y="11430"/>
                    <a:pt x="10478" y="8572"/>
                    <a:pt x="8573" y="8572"/>
                  </a:cubicBezTo>
                  <a:cubicBezTo>
                    <a:pt x="12382" y="9525"/>
                    <a:pt x="14288" y="6667"/>
                    <a:pt x="18098" y="5715"/>
                  </a:cubicBezTo>
                  <a:cubicBezTo>
                    <a:pt x="19050" y="2857"/>
                    <a:pt x="16193" y="3810"/>
                    <a:pt x="16193" y="0"/>
                  </a:cubicBezTo>
                  <a:cubicBezTo>
                    <a:pt x="14288" y="0"/>
                    <a:pt x="10478" y="0"/>
                    <a:pt x="9525" y="2857"/>
                  </a:cubicBezTo>
                  <a:cubicBezTo>
                    <a:pt x="8573" y="953"/>
                    <a:pt x="5715" y="3810"/>
                    <a:pt x="5715" y="953"/>
                  </a:cubicBezTo>
                  <a:cubicBezTo>
                    <a:pt x="4763" y="6667"/>
                    <a:pt x="2858" y="-1905"/>
                    <a:pt x="1905" y="3810"/>
                  </a:cubicBezTo>
                  <a:lnTo>
                    <a:pt x="953" y="1905"/>
                  </a:lnTo>
                  <a:cubicBezTo>
                    <a:pt x="953" y="3810"/>
                    <a:pt x="0" y="3810"/>
                    <a:pt x="0" y="5715"/>
                  </a:cubicBezTo>
                  <a:cubicBezTo>
                    <a:pt x="953" y="7620"/>
                    <a:pt x="2858" y="6667"/>
                    <a:pt x="1905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7" name="Freeform: Shape 2706">
              <a:extLst>
                <a:ext uri="{FF2B5EF4-FFF2-40B4-BE49-F238E27FC236}">
                  <a16:creationId xmlns:a16="http://schemas.microsoft.com/office/drawing/2014/main" id="{2A158129-1611-4D75-948A-F3524B4F45DB}"/>
                </a:ext>
              </a:extLst>
            </p:cNvPr>
            <p:cNvSpPr/>
            <p:nvPr/>
          </p:nvSpPr>
          <p:spPr>
            <a:xfrm>
              <a:off x="5675621" y="4875798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lnTo>
                    <a:pt x="0" y="714"/>
                  </a:ln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8" name="Freeform: Shape 2707">
              <a:extLst>
                <a:ext uri="{FF2B5EF4-FFF2-40B4-BE49-F238E27FC236}">
                  <a16:creationId xmlns:a16="http://schemas.microsoft.com/office/drawing/2014/main" id="{B9248FD7-B49F-4AB7-BF2A-080FFBF75D29}"/>
                </a:ext>
              </a:extLst>
            </p:cNvPr>
            <p:cNvSpPr/>
            <p:nvPr/>
          </p:nvSpPr>
          <p:spPr>
            <a:xfrm>
              <a:off x="5592753" y="5011768"/>
              <a:ext cx="1905" cy="3011"/>
            </a:xfrm>
            <a:custGeom>
              <a:avLst/>
              <a:gdLst>
                <a:gd name="connsiteX0" fmla="*/ 0 w 1905"/>
                <a:gd name="connsiteY0" fmla="*/ 952 h 3011"/>
                <a:gd name="connsiteX1" fmla="*/ 1905 w 1905"/>
                <a:gd name="connsiteY1" fmla="*/ 2857 h 3011"/>
                <a:gd name="connsiteX2" fmla="*/ 953 w 1905"/>
                <a:gd name="connsiteY2" fmla="*/ 0 h 3011"/>
                <a:gd name="connsiteX3" fmla="*/ 0 w 1905"/>
                <a:gd name="connsiteY3" fmla="*/ 952 h 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3011">
                  <a:moveTo>
                    <a:pt x="0" y="952"/>
                  </a:moveTo>
                  <a:cubicBezTo>
                    <a:pt x="1905" y="0"/>
                    <a:pt x="0" y="3810"/>
                    <a:pt x="1905" y="2857"/>
                  </a:cubicBezTo>
                  <a:lnTo>
                    <a:pt x="953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9" name="Freeform: Shape 2708">
              <a:extLst>
                <a:ext uri="{FF2B5EF4-FFF2-40B4-BE49-F238E27FC236}">
                  <a16:creationId xmlns:a16="http://schemas.microsoft.com/office/drawing/2014/main" id="{B9B43DE2-7F0D-45DC-A5EE-B88DDDB6CE92}"/>
                </a:ext>
              </a:extLst>
            </p:cNvPr>
            <p:cNvSpPr/>
            <p:nvPr/>
          </p:nvSpPr>
          <p:spPr>
            <a:xfrm>
              <a:off x="5742296" y="4752926"/>
              <a:ext cx="1905" cy="1137"/>
            </a:xfrm>
            <a:custGeom>
              <a:avLst/>
              <a:gdLst>
                <a:gd name="connsiteX0" fmla="*/ 1905 w 1905"/>
                <a:gd name="connsiteY0" fmla="*/ 714 h 1137"/>
                <a:gd name="connsiteX1" fmla="*/ 0 w 1905"/>
                <a:gd name="connsiteY1" fmla="*/ 714 h 1137"/>
                <a:gd name="connsiteX2" fmla="*/ 1905 w 1905"/>
                <a:gd name="connsiteY2" fmla="*/ 714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137">
                  <a:moveTo>
                    <a:pt x="1905" y="714"/>
                  </a:moveTo>
                  <a:cubicBezTo>
                    <a:pt x="1905" y="-238"/>
                    <a:pt x="0" y="-238"/>
                    <a:pt x="0" y="714"/>
                  </a:cubicBezTo>
                  <a:cubicBezTo>
                    <a:pt x="952" y="714"/>
                    <a:pt x="1905" y="1667"/>
                    <a:pt x="1905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0" name="Freeform: Shape 2709">
              <a:extLst>
                <a:ext uri="{FF2B5EF4-FFF2-40B4-BE49-F238E27FC236}">
                  <a16:creationId xmlns:a16="http://schemas.microsoft.com/office/drawing/2014/main" id="{D3DD0AB6-9B42-4739-9153-6CC4B8B052BB}"/>
                </a:ext>
              </a:extLst>
            </p:cNvPr>
            <p:cNvSpPr/>
            <p:nvPr/>
          </p:nvSpPr>
          <p:spPr>
            <a:xfrm>
              <a:off x="5715626" y="4789835"/>
              <a:ext cx="6667" cy="5715"/>
            </a:xfrm>
            <a:custGeom>
              <a:avLst/>
              <a:gdLst>
                <a:gd name="connsiteX0" fmla="*/ 0 w 6667"/>
                <a:gd name="connsiteY0" fmla="*/ 4763 h 5715"/>
                <a:gd name="connsiteX1" fmla="*/ 5715 w 6667"/>
                <a:gd name="connsiteY1" fmla="*/ 5715 h 5715"/>
                <a:gd name="connsiteX2" fmla="*/ 6668 w 6667"/>
                <a:gd name="connsiteY2" fmla="*/ 2858 h 5715"/>
                <a:gd name="connsiteX3" fmla="*/ 1905 w 6667"/>
                <a:gd name="connsiteY3" fmla="*/ 0 h 5715"/>
                <a:gd name="connsiteX4" fmla="*/ 2857 w 6667"/>
                <a:gd name="connsiteY4" fmla="*/ 1905 h 5715"/>
                <a:gd name="connsiteX5" fmla="*/ 952 w 6667"/>
                <a:gd name="connsiteY5" fmla="*/ 953 h 5715"/>
                <a:gd name="connsiteX6" fmla="*/ 0 w 6667"/>
                <a:gd name="connsiteY6" fmla="*/ 4763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" h="5715">
                  <a:moveTo>
                    <a:pt x="0" y="4763"/>
                  </a:moveTo>
                  <a:cubicBezTo>
                    <a:pt x="2857" y="4763"/>
                    <a:pt x="1905" y="4763"/>
                    <a:pt x="5715" y="5715"/>
                  </a:cubicBezTo>
                  <a:cubicBezTo>
                    <a:pt x="4763" y="3810"/>
                    <a:pt x="5715" y="3810"/>
                    <a:pt x="6668" y="2858"/>
                  </a:cubicBezTo>
                  <a:cubicBezTo>
                    <a:pt x="4763" y="953"/>
                    <a:pt x="2857" y="1905"/>
                    <a:pt x="1905" y="0"/>
                  </a:cubicBezTo>
                  <a:lnTo>
                    <a:pt x="2857" y="1905"/>
                  </a:lnTo>
                  <a:lnTo>
                    <a:pt x="952" y="953"/>
                  </a:lnTo>
                  <a:cubicBezTo>
                    <a:pt x="1905" y="2858"/>
                    <a:pt x="952" y="3810"/>
                    <a:pt x="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1" name="Freeform: Shape 2710">
              <a:extLst>
                <a:ext uri="{FF2B5EF4-FFF2-40B4-BE49-F238E27FC236}">
                  <a16:creationId xmlns:a16="http://schemas.microsoft.com/office/drawing/2014/main" id="{7AE24AA8-076D-4337-A9BE-270412D1FED1}"/>
                </a:ext>
              </a:extLst>
            </p:cNvPr>
            <p:cNvSpPr/>
            <p:nvPr/>
          </p:nvSpPr>
          <p:spPr>
            <a:xfrm>
              <a:off x="5667049" y="4886038"/>
              <a:ext cx="2857" cy="1905"/>
            </a:xfrm>
            <a:custGeom>
              <a:avLst/>
              <a:gdLst>
                <a:gd name="connsiteX0" fmla="*/ 0 w 2857"/>
                <a:gd name="connsiteY0" fmla="*/ 0 h 1905"/>
                <a:gd name="connsiteX1" fmla="*/ 2857 w 2857"/>
                <a:gd name="connsiteY1" fmla="*/ 1905 h 1905"/>
                <a:gd name="connsiteX2" fmla="*/ 953 w 2857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0" y="0"/>
                  </a:moveTo>
                  <a:lnTo>
                    <a:pt x="2857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2" name="Freeform: Shape 2711">
              <a:extLst>
                <a:ext uri="{FF2B5EF4-FFF2-40B4-BE49-F238E27FC236}">
                  <a16:creationId xmlns:a16="http://schemas.microsoft.com/office/drawing/2014/main" id="{109E4137-DD03-4A1A-8AEC-27E534EC5EDF}"/>
                </a:ext>
              </a:extLst>
            </p:cNvPr>
            <p:cNvSpPr/>
            <p:nvPr/>
          </p:nvSpPr>
          <p:spPr>
            <a:xfrm>
              <a:off x="5701868" y="4824125"/>
              <a:ext cx="1137" cy="952"/>
            </a:xfrm>
            <a:custGeom>
              <a:avLst/>
              <a:gdLst>
                <a:gd name="connsiteX0" fmla="*/ 423 w 1137"/>
                <a:gd name="connsiteY0" fmla="*/ 0 h 952"/>
                <a:gd name="connsiteX1" fmla="*/ 423 w 1137"/>
                <a:gd name="connsiteY1" fmla="*/ 0 h 952"/>
                <a:gd name="connsiteX2" fmla="*/ 423 w 1137"/>
                <a:gd name="connsiteY2" fmla="*/ 953 h 952"/>
                <a:gd name="connsiteX3" fmla="*/ 423 w 113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" h="952">
                  <a:moveTo>
                    <a:pt x="423" y="0"/>
                  </a:moveTo>
                  <a:lnTo>
                    <a:pt x="423" y="0"/>
                  </a:lnTo>
                  <a:cubicBezTo>
                    <a:pt x="-529" y="953"/>
                    <a:pt x="423" y="953"/>
                    <a:pt x="423" y="953"/>
                  </a:cubicBezTo>
                  <a:cubicBezTo>
                    <a:pt x="1376" y="953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3" name="Freeform: Shape 2712">
              <a:extLst>
                <a:ext uri="{FF2B5EF4-FFF2-40B4-BE49-F238E27FC236}">
                  <a16:creationId xmlns:a16="http://schemas.microsoft.com/office/drawing/2014/main" id="{51E13A99-32AA-4361-AE14-03FB6256A02B}"/>
                </a:ext>
              </a:extLst>
            </p:cNvPr>
            <p:cNvSpPr/>
            <p:nvPr/>
          </p:nvSpPr>
          <p:spPr>
            <a:xfrm>
              <a:off x="5589896" y="4968905"/>
              <a:ext cx="22859" cy="14482"/>
            </a:xfrm>
            <a:custGeom>
              <a:avLst/>
              <a:gdLst>
                <a:gd name="connsiteX0" fmla="*/ 9525 w 22859"/>
                <a:gd name="connsiteY0" fmla="*/ 13335 h 14482"/>
                <a:gd name="connsiteX1" fmla="*/ 22860 w 22859"/>
                <a:gd name="connsiteY1" fmla="*/ 11430 h 14482"/>
                <a:gd name="connsiteX2" fmla="*/ 15240 w 22859"/>
                <a:gd name="connsiteY2" fmla="*/ 8572 h 14482"/>
                <a:gd name="connsiteX3" fmla="*/ 15240 w 22859"/>
                <a:gd name="connsiteY3" fmla="*/ 9525 h 14482"/>
                <a:gd name="connsiteX4" fmla="*/ 13335 w 22859"/>
                <a:gd name="connsiteY4" fmla="*/ 9525 h 14482"/>
                <a:gd name="connsiteX5" fmla="*/ 14288 w 22859"/>
                <a:gd name="connsiteY5" fmla="*/ 11430 h 14482"/>
                <a:gd name="connsiteX6" fmla="*/ 12382 w 22859"/>
                <a:gd name="connsiteY6" fmla="*/ 6667 h 14482"/>
                <a:gd name="connsiteX7" fmla="*/ 12382 w 22859"/>
                <a:gd name="connsiteY7" fmla="*/ 9525 h 14482"/>
                <a:gd name="connsiteX8" fmla="*/ 10478 w 22859"/>
                <a:gd name="connsiteY8" fmla="*/ 2857 h 14482"/>
                <a:gd name="connsiteX9" fmla="*/ 6668 w 22859"/>
                <a:gd name="connsiteY9" fmla="*/ 2857 h 14482"/>
                <a:gd name="connsiteX10" fmla="*/ 3810 w 22859"/>
                <a:gd name="connsiteY10" fmla="*/ 0 h 14482"/>
                <a:gd name="connsiteX11" fmla="*/ 0 w 22859"/>
                <a:gd name="connsiteY11" fmla="*/ 4763 h 14482"/>
                <a:gd name="connsiteX12" fmla="*/ 7620 w 22859"/>
                <a:gd name="connsiteY12" fmla="*/ 8572 h 14482"/>
                <a:gd name="connsiteX13" fmla="*/ 9525 w 22859"/>
                <a:gd name="connsiteY13" fmla="*/ 13335 h 1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59" h="14482">
                  <a:moveTo>
                    <a:pt x="9525" y="13335"/>
                  </a:moveTo>
                  <a:cubicBezTo>
                    <a:pt x="13335" y="9525"/>
                    <a:pt x="20003" y="19050"/>
                    <a:pt x="22860" y="11430"/>
                  </a:cubicBezTo>
                  <a:cubicBezTo>
                    <a:pt x="19050" y="9525"/>
                    <a:pt x="18097" y="11430"/>
                    <a:pt x="15240" y="8572"/>
                  </a:cubicBezTo>
                  <a:cubicBezTo>
                    <a:pt x="15240" y="8572"/>
                    <a:pt x="15240" y="8572"/>
                    <a:pt x="15240" y="9525"/>
                  </a:cubicBezTo>
                  <a:lnTo>
                    <a:pt x="13335" y="9525"/>
                  </a:lnTo>
                  <a:cubicBezTo>
                    <a:pt x="14288" y="9525"/>
                    <a:pt x="14288" y="11430"/>
                    <a:pt x="14288" y="11430"/>
                  </a:cubicBezTo>
                  <a:cubicBezTo>
                    <a:pt x="11430" y="11430"/>
                    <a:pt x="14288" y="8572"/>
                    <a:pt x="12382" y="6667"/>
                  </a:cubicBezTo>
                  <a:cubicBezTo>
                    <a:pt x="11430" y="7620"/>
                    <a:pt x="13335" y="7620"/>
                    <a:pt x="12382" y="9525"/>
                  </a:cubicBezTo>
                  <a:cubicBezTo>
                    <a:pt x="10478" y="8572"/>
                    <a:pt x="11430" y="4763"/>
                    <a:pt x="10478" y="2857"/>
                  </a:cubicBezTo>
                  <a:cubicBezTo>
                    <a:pt x="9525" y="5715"/>
                    <a:pt x="6668" y="1905"/>
                    <a:pt x="6668" y="2857"/>
                  </a:cubicBezTo>
                  <a:cubicBezTo>
                    <a:pt x="6668" y="952"/>
                    <a:pt x="5715" y="0"/>
                    <a:pt x="3810" y="0"/>
                  </a:cubicBezTo>
                  <a:cubicBezTo>
                    <a:pt x="1905" y="3810"/>
                    <a:pt x="953" y="0"/>
                    <a:pt x="0" y="4763"/>
                  </a:cubicBezTo>
                  <a:cubicBezTo>
                    <a:pt x="1905" y="4763"/>
                    <a:pt x="3810" y="4763"/>
                    <a:pt x="7620" y="8572"/>
                  </a:cubicBezTo>
                  <a:cubicBezTo>
                    <a:pt x="8572" y="10477"/>
                    <a:pt x="7620" y="11430"/>
                    <a:pt x="9525" y="13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4" name="Freeform: Shape 2713">
              <a:extLst>
                <a:ext uri="{FF2B5EF4-FFF2-40B4-BE49-F238E27FC236}">
                  <a16:creationId xmlns:a16="http://schemas.microsoft.com/office/drawing/2014/main" id="{5638D0A4-0C75-4DC2-A31D-6F42D4961430}"/>
                </a:ext>
              </a:extLst>
            </p:cNvPr>
            <p:cNvSpPr/>
            <p:nvPr/>
          </p:nvSpPr>
          <p:spPr>
            <a:xfrm>
              <a:off x="5580261" y="4968905"/>
              <a:ext cx="9635" cy="5185"/>
            </a:xfrm>
            <a:custGeom>
              <a:avLst/>
              <a:gdLst>
                <a:gd name="connsiteX0" fmla="*/ 1063 w 9635"/>
                <a:gd name="connsiteY0" fmla="*/ 4763 h 5185"/>
                <a:gd name="connsiteX1" fmla="*/ 9635 w 9635"/>
                <a:gd name="connsiteY1" fmla="*/ 4763 h 5185"/>
                <a:gd name="connsiteX2" fmla="*/ 2015 w 9635"/>
                <a:gd name="connsiteY2" fmla="*/ 0 h 5185"/>
                <a:gd name="connsiteX3" fmla="*/ 1063 w 9635"/>
                <a:gd name="connsiteY3" fmla="*/ 4763 h 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35" h="5185">
                  <a:moveTo>
                    <a:pt x="1063" y="4763"/>
                  </a:moveTo>
                  <a:cubicBezTo>
                    <a:pt x="4873" y="5715"/>
                    <a:pt x="7730" y="4763"/>
                    <a:pt x="9635" y="4763"/>
                  </a:cubicBezTo>
                  <a:cubicBezTo>
                    <a:pt x="7730" y="952"/>
                    <a:pt x="3920" y="1905"/>
                    <a:pt x="2015" y="0"/>
                  </a:cubicBezTo>
                  <a:cubicBezTo>
                    <a:pt x="2015" y="1905"/>
                    <a:pt x="-1795" y="1905"/>
                    <a:pt x="1063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5" name="Freeform: Shape 2714">
              <a:extLst>
                <a:ext uri="{FF2B5EF4-FFF2-40B4-BE49-F238E27FC236}">
                  <a16:creationId xmlns:a16="http://schemas.microsoft.com/office/drawing/2014/main" id="{88C49958-BB03-408B-97F5-0D70E8AE0836}"/>
                </a:ext>
              </a:extLst>
            </p:cNvPr>
            <p:cNvSpPr/>
            <p:nvPr/>
          </p:nvSpPr>
          <p:spPr>
            <a:xfrm>
              <a:off x="5589896" y="497366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6" name="Freeform: Shape 2715">
              <a:extLst>
                <a:ext uri="{FF2B5EF4-FFF2-40B4-BE49-F238E27FC236}">
                  <a16:creationId xmlns:a16="http://schemas.microsoft.com/office/drawing/2014/main" id="{DD54487C-FA36-4B34-AB9C-5D6CB8876844}"/>
                </a:ext>
              </a:extLst>
            </p:cNvPr>
            <p:cNvSpPr/>
            <p:nvPr/>
          </p:nvSpPr>
          <p:spPr>
            <a:xfrm>
              <a:off x="5660619" y="4897468"/>
              <a:ext cx="714" cy="2857"/>
            </a:xfrm>
            <a:custGeom>
              <a:avLst/>
              <a:gdLst>
                <a:gd name="connsiteX0" fmla="*/ 714 w 714"/>
                <a:gd name="connsiteY0" fmla="*/ 2857 h 2857"/>
                <a:gd name="connsiteX1" fmla="*/ 714 w 714"/>
                <a:gd name="connsiteY1" fmla="*/ 0 h 2857"/>
                <a:gd name="connsiteX2" fmla="*/ 714 w 714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2857">
                  <a:moveTo>
                    <a:pt x="714" y="2857"/>
                  </a:moveTo>
                  <a:lnTo>
                    <a:pt x="714" y="0"/>
                  </a:lnTo>
                  <a:cubicBezTo>
                    <a:pt x="-238" y="952"/>
                    <a:pt x="-238" y="952"/>
                    <a:pt x="714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7" name="Freeform: Shape 2716">
              <a:extLst>
                <a:ext uri="{FF2B5EF4-FFF2-40B4-BE49-F238E27FC236}">
                  <a16:creationId xmlns:a16="http://schemas.microsoft.com/office/drawing/2014/main" id="{094125C4-E7DD-4B07-868D-EB582F3608D6}"/>
                </a:ext>
              </a:extLst>
            </p:cNvPr>
            <p:cNvSpPr/>
            <p:nvPr/>
          </p:nvSpPr>
          <p:spPr>
            <a:xfrm>
              <a:off x="5711816" y="4800313"/>
              <a:ext cx="3110" cy="1905"/>
            </a:xfrm>
            <a:custGeom>
              <a:avLst/>
              <a:gdLst>
                <a:gd name="connsiteX0" fmla="*/ 2857 w 3110"/>
                <a:gd name="connsiteY0" fmla="*/ 0 h 1905"/>
                <a:gd name="connsiteX1" fmla="*/ 0 w 3110"/>
                <a:gd name="connsiteY1" fmla="*/ 953 h 1905"/>
                <a:gd name="connsiteX2" fmla="*/ 2857 w 3110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0" h="1905">
                  <a:moveTo>
                    <a:pt x="2857" y="0"/>
                  </a:moveTo>
                  <a:cubicBezTo>
                    <a:pt x="2857" y="953"/>
                    <a:pt x="1905" y="953"/>
                    <a:pt x="0" y="953"/>
                  </a:cubicBezTo>
                  <a:cubicBezTo>
                    <a:pt x="1905" y="1905"/>
                    <a:pt x="3810" y="2857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8" name="Freeform: Shape 2717">
              <a:extLst>
                <a:ext uri="{FF2B5EF4-FFF2-40B4-BE49-F238E27FC236}">
                  <a16:creationId xmlns:a16="http://schemas.microsoft.com/office/drawing/2014/main" id="{A957109D-D970-4D9E-A31D-8706936D99B7}"/>
                </a:ext>
              </a:extLst>
            </p:cNvPr>
            <p:cNvSpPr/>
            <p:nvPr/>
          </p:nvSpPr>
          <p:spPr>
            <a:xfrm>
              <a:off x="5720389" y="4786978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952 w 952"/>
                <a:gd name="connsiteY1" fmla="*/ 0 h 1904"/>
                <a:gd name="connsiteX2" fmla="*/ 0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lnTo>
                    <a:pt x="952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9" name="Freeform: Shape 2718">
              <a:extLst>
                <a:ext uri="{FF2B5EF4-FFF2-40B4-BE49-F238E27FC236}">
                  <a16:creationId xmlns:a16="http://schemas.microsoft.com/office/drawing/2014/main" id="{D06B9E9F-049A-4119-9082-694389CAB724}"/>
                </a:ext>
              </a:extLst>
            </p:cNvPr>
            <p:cNvSpPr/>
            <p:nvPr/>
          </p:nvSpPr>
          <p:spPr>
            <a:xfrm>
              <a:off x="5657524" y="4895563"/>
              <a:ext cx="1904" cy="1905"/>
            </a:xfrm>
            <a:custGeom>
              <a:avLst/>
              <a:gdLst>
                <a:gd name="connsiteX0" fmla="*/ 1905 w 1904"/>
                <a:gd name="connsiteY0" fmla="*/ 1905 h 1905"/>
                <a:gd name="connsiteX1" fmla="*/ 0 w 1904"/>
                <a:gd name="connsiteY1" fmla="*/ 0 h 1905"/>
                <a:gd name="connsiteX2" fmla="*/ 0 w 1904"/>
                <a:gd name="connsiteY2" fmla="*/ 1905 h 1905"/>
                <a:gd name="connsiteX3" fmla="*/ 1905 w 1904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905">
                  <a:moveTo>
                    <a:pt x="1905" y="1905"/>
                  </a:moveTo>
                  <a:cubicBezTo>
                    <a:pt x="953" y="1905"/>
                    <a:pt x="0" y="0"/>
                    <a:pt x="0" y="0"/>
                  </a:cubicBezTo>
                  <a:cubicBezTo>
                    <a:pt x="0" y="953"/>
                    <a:pt x="0" y="1905"/>
                    <a:pt x="0" y="1905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0" name="Freeform: Shape 2719">
              <a:extLst>
                <a:ext uri="{FF2B5EF4-FFF2-40B4-BE49-F238E27FC236}">
                  <a16:creationId xmlns:a16="http://schemas.microsoft.com/office/drawing/2014/main" id="{ED9F36DC-9F8D-4E08-8F5C-D002D6930F44}"/>
                </a:ext>
              </a:extLst>
            </p:cNvPr>
            <p:cNvSpPr/>
            <p:nvPr/>
          </p:nvSpPr>
          <p:spPr>
            <a:xfrm>
              <a:off x="5586086" y="5011768"/>
              <a:ext cx="1375" cy="1904"/>
            </a:xfrm>
            <a:custGeom>
              <a:avLst/>
              <a:gdLst>
                <a:gd name="connsiteX0" fmla="*/ 953 w 1375"/>
                <a:gd name="connsiteY0" fmla="*/ 0 h 1904"/>
                <a:gd name="connsiteX1" fmla="*/ 0 w 1375"/>
                <a:gd name="connsiteY1" fmla="*/ 0 h 1904"/>
                <a:gd name="connsiteX2" fmla="*/ 953 w 1375"/>
                <a:gd name="connsiteY2" fmla="*/ 1905 h 1904"/>
                <a:gd name="connsiteX3" fmla="*/ 953 w 1375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1904">
                  <a:moveTo>
                    <a:pt x="953" y="0"/>
                  </a:moveTo>
                  <a:lnTo>
                    <a:pt x="0" y="0"/>
                  </a:lnTo>
                  <a:lnTo>
                    <a:pt x="953" y="1905"/>
                  </a:lnTo>
                  <a:cubicBezTo>
                    <a:pt x="953" y="1905"/>
                    <a:pt x="1905" y="952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1" name="Freeform: Shape 2720">
              <a:extLst>
                <a:ext uri="{FF2B5EF4-FFF2-40B4-BE49-F238E27FC236}">
                  <a16:creationId xmlns:a16="http://schemas.microsoft.com/office/drawing/2014/main" id="{3FBD23FD-EB52-4B8B-A2C4-6F70EB22B2F3}"/>
                </a:ext>
              </a:extLst>
            </p:cNvPr>
            <p:cNvSpPr/>
            <p:nvPr/>
          </p:nvSpPr>
          <p:spPr>
            <a:xfrm>
              <a:off x="5595484" y="4989860"/>
              <a:ext cx="4360" cy="4762"/>
            </a:xfrm>
            <a:custGeom>
              <a:avLst/>
              <a:gdLst>
                <a:gd name="connsiteX0" fmla="*/ 3937 w 4360"/>
                <a:gd name="connsiteY0" fmla="*/ 4763 h 4762"/>
                <a:gd name="connsiteX1" fmla="*/ 3937 w 4360"/>
                <a:gd name="connsiteY1" fmla="*/ 2858 h 4762"/>
                <a:gd name="connsiteX2" fmla="*/ 2032 w 4360"/>
                <a:gd name="connsiteY2" fmla="*/ 0 h 4762"/>
                <a:gd name="connsiteX3" fmla="*/ 1079 w 4360"/>
                <a:gd name="connsiteY3" fmla="*/ 1905 h 4762"/>
                <a:gd name="connsiteX4" fmla="*/ 127 w 4360"/>
                <a:gd name="connsiteY4" fmla="*/ 0 h 4762"/>
                <a:gd name="connsiteX5" fmla="*/ 2984 w 4360"/>
                <a:gd name="connsiteY5" fmla="*/ 2858 h 4762"/>
                <a:gd name="connsiteX6" fmla="*/ 127 w 4360"/>
                <a:gd name="connsiteY6" fmla="*/ 2858 h 4762"/>
                <a:gd name="connsiteX7" fmla="*/ 3937 w 4360"/>
                <a:gd name="connsiteY7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0" h="4762">
                  <a:moveTo>
                    <a:pt x="3937" y="4763"/>
                  </a:moveTo>
                  <a:cubicBezTo>
                    <a:pt x="3937" y="3810"/>
                    <a:pt x="4889" y="3810"/>
                    <a:pt x="3937" y="2858"/>
                  </a:cubicBezTo>
                  <a:cubicBezTo>
                    <a:pt x="2984" y="4763"/>
                    <a:pt x="2032" y="953"/>
                    <a:pt x="2032" y="0"/>
                  </a:cubicBezTo>
                  <a:cubicBezTo>
                    <a:pt x="2984" y="953"/>
                    <a:pt x="2032" y="953"/>
                    <a:pt x="1079" y="1905"/>
                  </a:cubicBezTo>
                  <a:lnTo>
                    <a:pt x="127" y="0"/>
                  </a:lnTo>
                  <a:cubicBezTo>
                    <a:pt x="-826" y="2858"/>
                    <a:pt x="3937" y="953"/>
                    <a:pt x="2984" y="2858"/>
                  </a:cubicBezTo>
                  <a:lnTo>
                    <a:pt x="127" y="2858"/>
                  </a:lnTo>
                  <a:lnTo>
                    <a:pt x="3937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2" name="Freeform: Shape 2721">
              <a:extLst>
                <a:ext uri="{FF2B5EF4-FFF2-40B4-BE49-F238E27FC236}">
                  <a16:creationId xmlns:a16="http://schemas.microsoft.com/office/drawing/2014/main" id="{64515C95-4859-495A-8F48-007F83E6B949}"/>
                </a:ext>
              </a:extLst>
            </p:cNvPr>
            <p:cNvSpPr/>
            <p:nvPr/>
          </p:nvSpPr>
          <p:spPr>
            <a:xfrm>
              <a:off x="5647999" y="4894610"/>
              <a:ext cx="8572" cy="4956"/>
            </a:xfrm>
            <a:custGeom>
              <a:avLst/>
              <a:gdLst>
                <a:gd name="connsiteX0" fmla="*/ 3810 w 8572"/>
                <a:gd name="connsiteY0" fmla="*/ 1905 h 4956"/>
                <a:gd name="connsiteX1" fmla="*/ 0 w 8572"/>
                <a:gd name="connsiteY1" fmla="*/ 953 h 4956"/>
                <a:gd name="connsiteX2" fmla="*/ 0 w 8572"/>
                <a:gd name="connsiteY2" fmla="*/ 3810 h 4956"/>
                <a:gd name="connsiteX3" fmla="*/ 1905 w 8572"/>
                <a:gd name="connsiteY3" fmla="*/ 4763 h 4956"/>
                <a:gd name="connsiteX4" fmla="*/ 8572 w 8572"/>
                <a:gd name="connsiteY4" fmla="*/ 2858 h 4956"/>
                <a:gd name="connsiteX5" fmla="*/ 8572 w 8572"/>
                <a:gd name="connsiteY5" fmla="*/ 0 h 4956"/>
                <a:gd name="connsiteX6" fmla="*/ 3810 w 8572"/>
                <a:gd name="connsiteY6" fmla="*/ 1905 h 4956"/>
                <a:gd name="connsiteX7" fmla="*/ 3810 w 8572"/>
                <a:gd name="connsiteY7" fmla="*/ 1905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4956">
                  <a:moveTo>
                    <a:pt x="3810" y="1905"/>
                  </a:moveTo>
                  <a:cubicBezTo>
                    <a:pt x="2857" y="2858"/>
                    <a:pt x="953" y="2858"/>
                    <a:pt x="0" y="953"/>
                  </a:cubicBezTo>
                  <a:lnTo>
                    <a:pt x="0" y="3810"/>
                  </a:lnTo>
                  <a:cubicBezTo>
                    <a:pt x="953" y="5715"/>
                    <a:pt x="2857" y="1905"/>
                    <a:pt x="1905" y="4763"/>
                  </a:cubicBezTo>
                  <a:cubicBezTo>
                    <a:pt x="4763" y="5715"/>
                    <a:pt x="6667" y="2858"/>
                    <a:pt x="8572" y="2858"/>
                  </a:cubicBezTo>
                  <a:lnTo>
                    <a:pt x="8572" y="0"/>
                  </a:lnTo>
                  <a:cubicBezTo>
                    <a:pt x="5715" y="1905"/>
                    <a:pt x="6667" y="0"/>
                    <a:pt x="3810" y="1905"/>
                  </a:cubicBezTo>
                  <a:lnTo>
                    <a:pt x="381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3" name="Freeform: Shape 2722">
              <a:extLst>
                <a:ext uri="{FF2B5EF4-FFF2-40B4-BE49-F238E27FC236}">
                  <a16:creationId xmlns:a16="http://schemas.microsoft.com/office/drawing/2014/main" id="{923A89EE-4E31-4B3E-825D-14E393D8DE3A}"/>
                </a:ext>
              </a:extLst>
            </p:cNvPr>
            <p:cNvSpPr/>
            <p:nvPr/>
          </p:nvSpPr>
          <p:spPr>
            <a:xfrm>
              <a:off x="5657524" y="4875560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3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cubicBezTo>
                    <a:pt x="0" y="0"/>
                    <a:pt x="953" y="953"/>
                    <a:pt x="953" y="953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4" name="Freeform: Shape 2723">
              <a:extLst>
                <a:ext uri="{FF2B5EF4-FFF2-40B4-BE49-F238E27FC236}">
                  <a16:creationId xmlns:a16="http://schemas.microsoft.com/office/drawing/2014/main" id="{059DFED9-63FB-424F-9423-E9632B0141D8}"/>
                </a:ext>
              </a:extLst>
            </p:cNvPr>
            <p:cNvSpPr/>
            <p:nvPr/>
          </p:nvSpPr>
          <p:spPr>
            <a:xfrm>
              <a:off x="5658476" y="4873655"/>
              <a:ext cx="6667" cy="13334"/>
            </a:xfrm>
            <a:custGeom>
              <a:avLst/>
              <a:gdLst>
                <a:gd name="connsiteX0" fmla="*/ 6667 w 6667"/>
                <a:gd name="connsiteY0" fmla="*/ 7620 h 13334"/>
                <a:gd name="connsiteX1" fmla="*/ 3810 w 6667"/>
                <a:gd name="connsiteY1" fmla="*/ 4763 h 13334"/>
                <a:gd name="connsiteX2" fmla="*/ 5715 w 6667"/>
                <a:gd name="connsiteY2" fmla="*/ 1905 h 13334"/>
                <a:gd name="connsiteX3" fmla="*/ 1905 w 6667"/>
                <a:gd name="connsiteY3" fmla="*/ 0 h 13334"/>
                <a:gd name="connsiteX4" fmla="*/ 0 w 6667"/>
                <a:gd name="connsiteY4" fmla="*/ 3810 h 13334"/>
                <a:gd name="connsiteX5" fmla="*/ 3810 w 6667"/>
                <a:gd name="connsiteY5" fmla="*/ 8572 h 13334"/>
                <a:gd name="connsiteX6" fmla="*/ 0 w 6667"/>
                <a:gd name="connsiteY6" fmla="*/ 10477 h 13334"/>
                <a:gd name="connsiteX7" fmla="*/ 2857 w 6667"/>
                <a:gd name="connsiteY7" fmla="*/ 10477 h 13334"/>
                <a:gd name="connsiteX8" fmla="*/ 2857 w 6667"/>
                <a:gd name="connsiteY8" fmla="*/ 11430 h 13334"/>
                <a:gd name="connsiteX9" fmla="*/ 5715 w 6667"/>
                <a:gd name="connsiteY9" fmla="*/ 13335 h 13334"/>
                <a:gd name="connsiteX10" fmla="*/ 4763 w 6667"/>
                <a:gd name="connsiteY10" fmla="*/ 11430 h 13334"/>
                <a:gd name="connsiteX11" fmla="*/ 6667 w 6667"/>
                <a:gd name="connsiteY11" fmla="*/ 7620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67" h="13334">
                  <a:moveTo>
                    <a:pt x="6667" y="7620"/>
                  </a:moveTo>
                  <a:cubicBezTo>
                    <a:pt x="4763" y="6667"/>
                    <a:pt x="4763" y="6667"/>
                    <a:pt x="3810" y="4763"/>
                  </a:cubicBezTo>
                  <a:cubicBezTo>
                    <a:pt x="5715" y="5715"/>
                    <a:pt x="3810" y="952"/>
                    <a:pt x="5715" y="1905"/>
                  </a:cubicBezTo>
                  <a:cubicBezTo>
                    <a:pt x="4763" y="0"/>
                    <a:pt x="3810" y="1905"/>
                    <a:pt x="1905" y="0"/>
                  </a:cubicBezTo>
                  <a:lnTo>
                    <a:pt x="0" y="3810"/>
                  </a:lnTo>
                  <a:cubicBezTo>
                    <a:pt x="1905" y="4763"/>
                    <a:pt x="2857" y="6667"/>
                    <a:pt x="3810" y="8572"/>
                  </a:cubicBezTo>
                  <a:cubicBezTo>
                    <a:pt x="1905" y="7620"/>
                    <a:pt x="952" y="9525"/>
                    <a:pt x="0" y="10477"/>
                  </a:cubicBezTo>
                  <a:cubicBezTo>
                    <a:pt x="952" y="10477"/>
                    <a:pt x="1905" y="8572"/>
                    <a:pt x="2857" y="10477"/>
                  </a:cubicBezTo>
                  <a:lnTo>
                    <a:pt x="2857" y="11430"/>
                  </a:lnTo>
                  <a:lnTo>
                    <a:pt x="5715" y="13335"/>
                  </a:lnTo>
                  <a:cubicBezTo>
                    <a:pt x="5715" y="12382"/>
                    <a:pt x="4763" y="12382"/>
                    <a:pt x="4763" y="11430"/>
                  </a:cubicBezTo>
                  <a:cubicBezTo>
                    <a:pt x="6667" y="11430"/>
                    <a:pt x="6667" y="7620"/>
                    <a:pt x="6667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5" name="Freeform: Shape 2724">
              <a:extLst>
                <a:ext uri="{FF2B5EF4-FFF2-40B4-BE49-F238E27FC236}">
                  <a16:creationId xmlns:a16="http://schemas.microsoft.com/office/drawing/2014/main" id="{026AE0D6-9205-47DE-ACEF-9C2DCA18F0D4}"/>
                </a:ext>
              </a:extLst>
            </p:cNvPr>
            <p:cNvSpPr/>
            <p:nvPr/>
          </p:nvSpPr>
          <p:spPr>
            <a:xfrm>
              <a:off x="5658476" y="487651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6" name="Freeform: Shape 2725">
              <a:extLst>
                <a:ext uri="{FF2B5EF4-FFF2-40B4-BE49-F238E27FC236}">
                  <a16:creationId xmlns:a16="http://schemas.microsoft.com/office/drawing/2014/main" id="{1C2D8CAC-4DA5-4F16-BE27-129D35FE9135}"/>
                </a:ext>
              </a:extLst>
            </p:cNvPr>
            <p:cNvSpPr/>
            <p:nvPr/>
          </p:nvSpPr>
          <p:spPr>
            <a:xfrm>
              <a:off x="5598468" y="4984472"/>
              <a:ext cx="4762" cy="1578"/>
            </a:xfrm>
            <a:custGeom>
              <a:avLst/>
              <a:gdLst>
                <a:gd name="connsiteX0" fmla="*/ 0 w 4762"/>
                <a:gd name="connsiteY0" fmla="*/ 626 h 1578"/>
                <a:gd name="connsiteX1" fmla="*/ 4763 w 4762"/>
                <a:gd name="connsiteY1" fmla="*/ 1578 h 1578"/>
                <a:gd name="connsiteX2" fmla="*/ 0 w 4762"/>
                <a:gd name="connsiteY2" fmla="*/ 626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1578">
                  <a:moveTo>
                    <a:pt x="0" y="626"/>
                  </a:moveTo>
                  <a:cubicBezTo>
                    <a:pt x="953" y="1578"/>
                    <a:pt x="3810" y="1578"/>
                    <a:pt x="4763" y="1578"/>
                  </a:cubicBezTo>
                  <a:cubicBezTo>
                    <a:pt x="2858" y="-327"/>
                    <a:pt x="0" y="-327"/>
                    <a:pt x="0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7" name="Freeform: Shape 2726">
              <a:extLst>
                <a:ext uri="{FF2B5EF4-FFF2-40B4-BE49-F238E27FC236}">
                  <a16:creationId xmlns:a16="http://schemas.microsoft.com/office/drawing/2014/main" id="{C203A532-70FA-4E40-90DF-4A16DA7DE36B}"/>
                </a:ext>
              </a:extLst>
            </p:cNvPr>
            <p:cNvSpPr/>
            <p:nvPr/>
          </p:nvSpPr>
          <p:spPr>
            <a:xfrm>
              <a:off x="5650856" y="4904135"/>
              <a:ext cx="1905" cy="846"/>
            </a:xfrm>
            <a:custGeom>
              <a:avLst/>
              <a:gdLst>
                <a:gd name="connsiteX0" fmla="*/ 1905 w 1905"/>
                <a:gd name="connsiteY0" fmla="*/ 0 h 846"/>
                <a:gd name="connsiteX1" fmla="*/ 0 w 1905"/>
                <a:gd name="connsiteY1" fmla="*/ 0 h 846"/>
                <a:gd name="connsiteX2" fmla="*/ 1905 w 1905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846">
                  <a:moveTo>
                    <a:pt x="1905" y="0"/>
                  </a:moveTo>
                  <a:lnTo>
                    <a:pt x="0" y="0"/>
                  </a:lnTo>
                  <a:cubicBezTo>
                    <a:pt x="953" y="0"/>
                    <a:pt x="953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8" name="Freeform: Shape 2727">
              <a:extLst>
                <a:ext uri="{FF2B5EF4-FFF2-40B4-BE49-F238E27FC236}">
                  <a16:creationId xmlns:a16="http://schemas.microsoft.com/office/drawing/2014/main" id="{9B3B548B-E7E1-4550-A159-55E1F0C48A8D}"/>
                </a:ext>
              </a:extLst>
            </p:cNvPr>
            <p:cNvSpPr/>
            <p:nvPr/>
          </p:nvSpPr>
          <p:spPr>
            <a:xfrm>
              <a:off x="5650142" y="4905088"/>
              <a:ext cx="714" cy="952"/>
            </a:xfrm>
            <a:custGeom>
              <a:avLst/>
              <a:gdLst>
                <a:gd name="connsiteX0" fmla="*/ 714 w 714"/>
                <a:gd name="connsiteY0" fmla="*/ 953 h 952"/>
                <a:gd name="connsiteX1" fmla="*/ 714 w 714"/>
                <a:gd name="connsiteY1" fmla="*/ 0 h 952"/>
                <a:gd name="connsiteX2" fmla="*/ 714 w 714"/>
                <a:gd name="connsiteY2" fmla="*/ 0 h 952"/>
                <a:gd name="connsiteX3" fmla="*/ 714 w 714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">
                  <a:moveTo>
                    <a:pt x="714" y="953"/>
                  </a:moveTo>
                  <a:cubicBezTo>
                    <a:pt x="714" y="953"/>
                    <a:pt x="714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89" name="Freeform: Shape 2728">
              <a:extLst>
                <a:ext uri="{FF2B5EF4-FFF2-40B4-BE49-F238E27FC236}">
                  <a16:creationId xmlns:a16="http://schemas.microsoft.com/office/drawing/2014/main" id="{FB7133CB-03F5-42B6-9FE4-72225AAB8385}"/>
                </a:ext>
              </a:extLst>
            </p:cNvPr>
            <p:cNvSpPr/>
            <p:nvPr/>
          </p:nvSpPr>
          <p:spPr>
            <a:xfrm>
              <a:off x="5649903" y="4904135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  <a:gd name="connsiteX3" fmla="*/ 0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0" name="Freeform: Shape 2729">
              <a:extLst>
                <a:ext uri="{FF2B5EF4-FFF2-40B4-BE49-F238E27FC236}">
                  <a16:creationId xmlns:a16="http://schemas.microsoft.com/office/drawing/2014/main" id="{BB6348DC-DB9B-42BF-BE91-5DCE67F5692E}"/>
                </a:ext>
              </a:extLst>
            </p:cNvPr>
            <p:cNvSpPr/>
            <p:nvPr/>
          </p:nvSpPr>
          <p:spPr>
            <a:xfrm>
              <a:off x="5574762" y="5020340"/>
              <a:ext cx="846" cy="3809"/>
            </a:xfrm>
            <a:custGeom>
              <a:avLst/>
              <a:gdLst>
                <a:gd name="connsiteX0" fmla="*/ 847 w 846"/>
                <a:gd name="connsiteY0" fmla="*/ 3810 h 3809"/>
                <a:gd name="connsiteX1" fmla="*/ 847 w 846"/>
                <a:gd name="connsiteY1" fmla="*/ 0 h 3809"/>
                <a:gd name="connsiteX2" fmla="*/ 847 w 846"/>
                <a:gd name="connsiteY2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3809">
                  <a:moveTo>
                    <a:pt x="847" y="3810"/>
                  </a:moveTo>
                  <a:lnTo>
                    <a:pt x="847" y="0"/>
                  </a:lnTo>
                  <a:cubicBezTo>
                    <a:pt x="-1058" y="953"/>
                    <a:pt x="847" y="2857"/>
                    <a:pt x="84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1" name="Freeform: Shape 2730">
              <a:extLst>
                <a:ext uri="{FF2B5EF4-FFF2-40B4-BE49-F238E27FC236}">
                  <a16:creationId xmlns:a16="http://schemas.microsoft.com/office/drawing/2014/main" id="{231F6F63-428A-4C9C-9830-03548546BA97}"/>
                </a:ext>
              </a:extLst>
            </p:cNvPr>
            <p:cNvSpPr/>
            <p:nvPr/>
          </p:nvSpPr>
          <p:spPr>
            <a:xfrm>
              <a:off x="5675621" y="4852277"/>
              <a:ext cx="1905" cy="2328"/>
            </a:xfrm>
            <a:custGeom>
              <a:avLst/>
              <a:gdLst>
                <a:gd name="connsiteX0" fmla="*/ 0 w 1905"/>
                <a:gd name="connsiteY0" fmla="*/ 423 h 2328"/>
                <a:gd name="connsiteX1" fmla="*/ 1905 w 1905"/>
                <a:gd name="connsiteY1" fmla="*/ 2328 h 2328"/>
                <a:gd name="connsiteX2" fmla="*/ 1905 w 1905"/>
                <a:gd name="connsiteY2" fmla="*/ 423 h 2328"/>
                <a:gd name="connsiteX3" fmla="*/ 0 w 1905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328">
                  <a:moveTo>
                    <a:pt x="0" y="423"/>
                  </a:moveTo>
                  <a:cubicBezTo>
                    <a:pt x="0" y="1376"/>
                    <a:pt x="1905" y="1376"/>
                    <a:pt x="1905" y="2328"/>
                  </a:cubicBezTo>
                  <a:lnTo>
                    <a:pt x="1905" y="423"/>
                  </a:lnTo>
                  <a:cubicBezTo>
                    <a:pt x="1905" y="-529"/>
                    <a:pt x="952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2" name="Freeform: Shape 2731">
              <a:extLst>
                <a:ext uri="{FF2B5EF4-FFF2-40B4-BE49-F238E27FC236}">
                  <a16:creationId xmlns:a16="http://schemas.microsoft.com/office/drawing/2014/main" id="{243596FA-4B02-4D1D-9307-1BF5DCC3B238}"/>
                </a:ext>
              </a:extLst>
            </p:cNvPr>
            <p:cNvSpPr/>
            <p:nvPr/>
          </p:nvSpPr>
          <p:spPr>
            <a:xfrm>
              <a:off x="5701339" y="4799360"/>
              <a:ext cx="4762" cy="5715"/>
            </a:xfrm>
            <a:custGeom>
              <a:avLst/>
              <a:gdLst>
                <a:gd name="connsiteX0" fmla="*/ 4763 w 4762"/>
                <a:gd name="connsiteY0" fmla="*/ 3810 h 5715"/>
                <a:gd name="connsiteX1" fmla="*/ 3810 w 4762"/>
                <a:gd name="connsiteY1" fmla="*/ 0 h 5715"/>
                <a:gd name="connsiteX2" fmla="*/ 1905 w 4762"/>
                <a:gd name="connsiteY2" fmla="*/ 2858 h 5715"/>
                <a:gd name="connsiteX3" fmla="*/ 0 w 4762"/>
                <a:gd name="connsiteY3" fmla="*/ 1905 h 5715"/>
                <a:gd name="connsiteX4" fmla="*/ 952 w 4762"/>
                <a:gd name="connsiteY4" fmla="*/ 5715 h 5715"/>
                <a:gd name="connsiteX5" fmla="*/ 2857 w 4762"/>
                <a:gd name="connsiteY5" fmla="*/ 5715 h 5715"/>
                <a:gd name="connsiteX6" fmla="*/ 4763 w 4762"/>
                <a:gd name="connsiteY6" fmla="*/ 381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5715">
                  <a:moveTo>
                    <a:pt x="4763" y="3810"/>
                  </a:moveTo>
                  <a:lnTo>
                    <a:pt x="3810" y="0"/>
                  </a:lnTo>
                  <a:cubicBezTo>
                    <a:pt x="2857" y="0"/>
                    <a:pt x="4763" y="4763"/>
                    <a:pt x="1905" y="2858"/>
                  </a:cubicBezTo>
                  <a:cubicBezTo>
                    <a:pt x="1905" y="953"/>
                    <a:pt x="952" y="1905"/>
                    <a:pt x="0" y="1905"/>
                  </a:cubicBezTo>
                  <a:cubicBezTo>
                    <a:pt x="0" y="3810"/>
                    <a:pt x="1905" y="3810"/>
                    <a:pt x="952" y="5715"/>
                  </a:cubicBezTo>
                  <a:lnTo>
                    <a:pt x="2857" y="5715"/>
                  </a:lnTo>
                  <a:cubicBezTo>
                    <a:pt x="3810" y="3810"/>
                    <a:pt x="4763" y="4763"/>
                    <a:pt x="476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3" name="Freeform: Shape 2732">
              <a:extLst>
                <a:ext uri="{FF2B5EF4-FFF2-40B4-BE49-F238E27FC236}">
                  <a16:creationId xmlns:a16="http://schemas.microsoft.com/office/drawing/2014/main" id="{8A8C042F-F293-4EF8-A299-57881562D892}"/>
                </a:ext>
              </a:extLst>
            </p:cNvPr>
            <p:cNvSpPr/>
            <p:nvPr/>
          </p:nvSpPr>
          <p:spPr>
            <a:xfrm>
              <a:off x="5705148" y="480507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4" name="Freeform: Shape 2733">
              <a:extLst>
                <a:ext uri="{FF2B5EF4-FFF2-40B4-BE49-F238E27FC236}">
                  <a16:creationId xmlns:a16="http://schemas.microsoft.com/office/drawing/2014/main" id="{38F62006-FAA3-487A-8468-C04EF10718EB}"/>
                </a:ext>
              </a:extLst>
            </p:cNvPr>
            <p:cNvSpPr/>
            <p:nvPr/>
          </p:nvSpPr>
          <p:spPr>
            <a:xfrm>
              <a:off x="5644718" y="4906993"/>
              <a:ext cx="1375" cy="2857"/>
            </a:xfrm>
            <a:custGeom>
              <a:avLst/>
              <a:gdLst>
                <a:gd name="connsiteX0" fmla="*/ 423 w 1375"/>
                <a:gd name="connsiteY0" fmla="*/ 2857 h 2857"/>
                <a:gd name="connsiteX1" fmla="*/ 1376 w 1375"/>
                <a:gd name="connsiteY1" fmla="*/ 952 h 2857"/>
                <a:gd name="connsiteX2" fmla="*/ 423 w 1375"/>
                <a:gd name="connsiteY2" fmla="*/ 0 h 2857"/>
                <a:gd name="connsiteX3" fmla="*/ 423 w 1375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2857">
                  <a:moveTo>
                    <a:pt x="423" y="2857"/>
                  </a:moveTo>
                  <a:lnTo>
                    <a:pt x="1376" y="952"/>
                  </a:lnTo>
                  <a:lnTo>
                    <a:pt x="423" y="0"/>
                  </a:lnTo>
                  <a:cubicBezTo>
                    <a:pt x="423" y="1905"/>
                    <a:pt x="-529" y="2857"/>
                    <a:pt x="42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5" name="Freeform: Shape 2734">
              <a:extLst>
                <a:ext uri="{FF2B5EF4-FFF2-40B4-BE49-F238E27FC236}">
                  <a16:creationId xmlns:a16="http://schemas.microsoft.com/office/drawing/2014/main" id="{CCAF6261-1D0C-483E-AF54-73E927FC21CE}"/>
                </a:ext>
              </a:extLst>
            </p:cNvPr>
            <p:cNvSpPr/>
            <p:nvPr/>
          </p:nvSpPr>
          <p:spPr>
            <a:xfrm>
              <a:off x="5703244" y="4788882"/>
              <a:ext cx="5714" cy="5715"/>
            </a:xfrm>
            <a:custGeom>
              <a:avLst/>
              <a:gdLst>
                <a:gd name="connsiteX0" fmla="*/ 5715 w 5714"/>
                <a:gd name="connsiteY0" fmla="*/ 3810 h 5715"/>
                <a:gd name="connsiteX1" fmla="*/ 5715 w 5714"/>
                <a:gd name="connsiteY1" fmla="*/ 1905 h 5715"/>
                <a:gd name="connsiteX2" fmla="*/ 0 w 5714"/>
                <a:gd name="connsiteY2" fmla="*/ 0 h 5715"/>
                <a:gd name="connsiteX3" fmla="*/ 2857 w 5714"/>
                <a:gd name="connsiteY3" fmla="*/ 5715 h 5715"/>
                <a:gd name="connsiteX4" fmla="*/ 1905 w 5714"/>
                <a:gd name="connsiteY4" fmla="*/ 2858 h 5715"/>
                <a:gd name="connsiteX5" fmla="*/ 5715 w 5714"/>
                <a:gd name="connsiteY5" fmla="*/ 381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4" h="5715">
                  <a:moveTo>
                    <a:pt x="5715" y="3810"/>
                  </a:moveTo>
                  <a:cubicBezTo>
                    <a:pt x="4763" y="3810"/>
                    <a:pt x="5715" y="2858"/>
                    <a:pt x="5715" y="1905"/>
                  </a:cubicBezTo>
                  <a:cubicBezTo>
                    <a:pt x="3810" y="953"/>
                    <a:pt x="952" y="1905"/>
                    <a:pt x="0" y="0"/>
                  </a:cubicBezTo>
                  <a:cubicBezTo>
                    <a:pt x="0" y="2858"/>
                    <a:pt x="1905" y="3810"/>
                    <a:pt x="2857" y="5715"/>
                  </a:cubicBezTo>
                  <a:cubicBezTo>
                    <a:pt x="3810" y="3810"/>
                    <a:pt x="2857" y="5715"/>
                    <a:pt x="1905" y="2858"/>
                  </a:cubicBezTo>
                  <a:cubicBezTo>
                    <a:pt x="2857" y="3810"/>
                    <a:pt x="5715" y="5715"/>
                    <a:pt x="571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6" name="Freeform: Shape 2735">
              <a:extLst>
                <a:ext uri="{FF2B5EF4-FFF2-40B4-BE49-F238E27FC236}">
                  <a16:creationId xmlns:a16="http://schemas.microsoft.com/office/drawing/2014/main" id="{166848F7-0F7F-4AB8-BE8F-7194FF919AB3}"/>
                </a:ext>
              </a:extLst>
            </p:cNvPr>
            <p:cNvSpPr/>
            <p:nvPr/>
          </p:nvSpPr>
          <p:spPr>
            <a:xfrm>
              <a:off x="5676573" y="4846032"/>
              <a:ext cx="1905" cy="1905"/>
            </a:xfrm>
            <a:custGeom>
              <a:avLst/>
              <a:gdLst>
                <a:gd name="connsiteX0" fmla="*/ 0 w 1905"/>
                <a:gd name="connsiteY0" fmla="*/ 953 h 1905"/>
                <a:gd name="connsiteX1" fmla="*/ 953 w 1905"/>
                <a:gd name="connsiteY1" fmla="*/ 1905 h 1905"/>
                <a:gd name="connsiteX2" fmla="*/ 1905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953"/>
                  </a:moveTo>
                  <a:lnTo>
                    <a:pt x="953" y="1905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7" name="Freeform: Shape 2736">
              <a:extLst>
                <a:ext uri="{FF2B5EF4-FFF2-40B4-BE49-F238E27FC236}">
                  <a16:creationId xmlns:a16="http://schemas.microsoft.com/office/drawing/2014/main" id="{0AD2C663-F8E3-4792-BCEC-D8D6B792BFFF}"/>
                </a:ext>
              </a:extLst>
            </p:cNvPr>
            <p:cNvSpPr/>
            <p:nvPr/>
          </p:nvSpPr>
          <p:spPr>
            <a:xfrm>
              <a:off x="5588943" y="4982240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953 h 952"/>
                <a:gd name="connsiteX2" fmla="*/ 0 w 952"/>
                <a:gd name="connsiteY2" fmla="*/ 0 h 952"/>
                <a:gd name="connsiteX3" fmla="*/ 953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cubicBezTo>
                    <a:pt x="953" y="953"/>
                    <a:pt x="953" y="0"/>
                    <a:pt x="953" y="95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8" name="Freeform: Shape 2737">
              <a:extLst>
                <a:ext uri="{FF2B5EF4-FFF2-40B4-BE49-F238E27FC236}">
                  <a16:creationId xmlns:a16="http://schemas.microsoft.com/office/drawing/2014/main" id="{3D33C65C-CA7F-43DC-975A-D0F2FAC934E2}"/>
                </a:ext>
              </a:extLst>
            </p:cNvPr>
            <p:cNvSpPr/>
            <p:nvPr/>
          </p:nvSpPr>
          <p:spPr>
            <a:xfrm>
              <a:off x="5588943" y="4978430"/>
              <a:ext cx="8354" cy="7170"/>
            </a:xfrm>
            <a:custGeom>
              <a:avLst/>
              <a:gdLst>
                <a:gd name="connsiteX0" fmla="*/ 7620 w 8354"/>
                <a:gd name="connsiteY0" fmla="*/ 5715 h 7170"/>
                <a:gd name="connsiteX1" fmla="*/ 7620 w 8354"/>
                <a:gd name="connsiteY1" fmla="*/ 952 h 7170"/>
                <a:gd name="connsiteX2" fmla="*/ 7620 w 8354"/>
                <a:gd name="connsiteY2" fmla="*/ 5715 h 7170"/>
                <a:gd name="connsiteX3" fmla="*/ 3810 w 8354"/>
                <a:gd name="connsiteY3" fmla="*/ 3810 h 7170"/>
                <a:gd name="connsiteX4" fmla="*/ 2858 w 8354"/>
                <a:gd name="connsiteY4" fmla="*/ 0 h 7170"/>
                <a:gd name="connsiteX5" fmla="*/ 2858 w 8354"/>
                <a:gd name="connsiteY5" fmla="*/ 1905 h 7170"/>
                <a:gd name="connsiteX6" fmla="*/ 0 w 8354"/>
                <a:gd name="connsiteY6" fmla="*/ 952 h 7170"/>
                <a:gd name="connsiteX7" fmla="*/ 1905 w 8354"/>
                <a:gd name="connsiteY7" fmla="*/ 2857 h 7170"/>
                <a:gd name="connsiteX8" fmla="*/ 0 w 8354"/>
                <a:gd name="connsiteY8" fmla="*/ 1905 h 7170"/>
                <a:gd name="connsiteX9" fmla="*/ 953 w 8354"/>
                <a:gd name="connsiteY9" fmla="*/ 2857 h 7170"/>
                <a:gd name="connsiteX10" fmla="*/ 1905 w 8354"/>
                <a:gd name="connsiteY10" fmla="*/ 2857 h 7170"/>
                <a:gd name="connsiteX11" fmla="*/ 1905 w 8354"/>
                <a:gd name="connsiteY11" fmla="*/ 3810 h 7170"/>
                <a:gd name="connsiteX12" fmla="*/ 7620 w 8354"/>
                <a:gd name="connsiteY12" fmla="*/ 5715 h 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54" h="7170">
                  <a:moveTo>
                    <a:pt x="7620" y="5715"/>
                  </a:moveTo>
                  <a:cubicBezTo>
                    <a:pt x="8572" y="4763"/>
                    <a:pt x="6668" y="1905"/>
                    <a:pt x="7620" y="952"/>
                  </a:cubicBezTo>
                  <a:cubicBezTo>
                    <a:pt x="3810" y="952"/>
                    <a:pt x="10478" y="3810"/>
                    <a:pt x="7620" y="5715"/>
                  </a:cubicBezTo>
                  <a:cubicBezTo>
                    <a:pt x="6668" y="2857"/>
                    <a:pt x="4763" y="2857"/>
                    <a:pt x="3810" y="3810"/>
                  </a:cubicBezTo>
                  <a:lnTo>
                    <a:pt x="2858" y="0"/>
                  </a:lnTo>
                  <a:lnTo>
                    <a:pt x="2858" y="1905"/>
                  </a:lnTo>
                  <a:lnTo>
                    <a:pt x="0" y="952"/>
                  </a:lnTo>
                  <a:cubicBezTo>
                    <a:pt x="953" y="1905"/>
                    <a:pt x="1905" y="952"/>
                    <a:pt x="1905" y="2857"/>
                  </a:cubicBezTo>
                  <a:lnTo>
                    <a:pt x="0" y="1905"/>
                  </a:lnTo>
                  <a:cubicBezTo>
                    <a:pt x="0" y="1905"/>
                    <a:pt x="0" y="2857"/>
                    <a:pt x="953" y="2857"/>
                  </a:cubicBezTo>
                  <a:cubicBezTo>
                    <a:pt x="953" y="2857"/>
                    <a:pt x="1905" y="2857"/>
                    <a:pt x="1905" y="2857"/>
                  </a:cubicBezTo>
                  <a:cubicBezTo>
                    <a:pt x="1905" y="3810"/>
                    <a:pt x="1905" y="3810"/>
                    <a:pt x="1905" y="3810"/>
                  </a:cubicBezTo>
                  <a:cubicBezTo>
                    <a:pt x="3810" y="4763"/>
                    <a:pt x="7620" y="9525"/>
                    <a:pt x="762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9" name="Freeform: Shape 2738">
              <a:extLst>
                <a:ext uri="{FF2B5EF4-FFF2-40B4-BE49-F238E27FC236}">
                  <a16:creationId xmlns:a16="http://schemas.microsoft.com/office/drawing/2014/main" id="{794BCE92-94BF-4E01-A0BB-600B0DE075C8}"/>
                </a:ext>
              </a:extLst>
            </p:cNvPr>
            <p:cNvSpPr/>
            <p:nvPr/>
          </p:nvSpPr>
          <p:spPr>
            <a:xfrm>
              <a:off x="5587039" y="4976525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1905 h 1905"/>
                <a:gd name="connsiteX2" fmla="*/ 0 w 9525"/>
                <a:gd name="connsiteY2" fmla="*/ 1905 h 1905"/>
                <a:gd name="connsiteX3" fmla="*/ 0 w 952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cubicBezTo>
                    <a:pt x="0" y="953"/>
                    <a:pt x="0" y="1905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0" name="Freeform: Shape 2739">
              <a:extLst>
                <a:ext uri="{FF2B5EF4-FFF2-40B4-BE49-F238E27FC236}">
                  <a16:creationId xmlns:a16="http://schemas.microsoft.com/office/drawing/2014/main" id="{0CE6C8C5-1E20-4AED-8DF3-E46A40FB72CC}"/>
                </a:ext>
              </a:extLst>
            </p:cNvPr>
            <p:cNvSpPr/>
            <p:nvPr/>
          </p:nvSpPr>
          <p:spPr>
            <a:xfrm>
              <a:off x="5583028" y="4976525"/>
              <a:ext cx="5915" cy="5715"/>
            </a:xfrm>
            <a:custGeom>
              <a:avLst/>
              <a:gdLst>
                <a:gd name="connsiteX0" fmla="*/ 5915 w 5915"/>
                <a:gd name="connsiteY0" fmla="*/ 2857 h 5715"/>
                <a:gd name="connsiteX1" fmla="*/ 4010 w 5915"/>
                <a:gd name="connsiteY1" fmla="*/ 3810 h 5715"/>
                <a:gd name="connsiteX2" fmla="*/ 4010 w 5915"/>
                <a:gd name="connsiteY2" fmla="*/ 953 h 5715"/>
                <a:gd name="connsiteX3" fmla="*/ 1153 w 5915"/>
                <a:gd name="connsiteY3" fmla="*/ 0 h 5715"/>
                <a:gd name="connsiteX4" fmla="*/ 3058 w 5915"/>
                <a:gd name="connsiteY4" fmla="*/ 3810 h 5715"/>
                <a:gd name="connsiteX5" fmla="*/ 200 w 5915"/>
                <a:gd name="connsiteY5" fmla="*/ 2857 h 5715"/>
                <a:gd name="connsiteX6" fmla="*/ 200 w 5915"/>
                <a:gd name="connsiteY6" fmla="*/ 5715 h 5715"/>
                <a:gd name="connsiteX7" fmla="*/ 5915 w 5915"/>
                <a:gd name="connsiteY7" fmla="*/ 5715 h 5715"/>
                <a:gd name="connsiteX8" fmla="*/ 5915 w 5915"/>
                <a:gd name="connsiteY8" fmla="*/ 5715 h 5715"/>
                <a:gd name="connsiteX9" fmla="*/ 5915 w 5915"/>
                <a:gd name="connsiteY9" fmla="*/ 2857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5" h="5715">
                  <a:moveTo>
                    <a:pt x="5915" y="2857"/>
                  </a:moveTo>
                  <a:cubicBezTo>
                    <a:pt x="5915" y="3810"/>
                    <a:pt x="4963" y="2857"/>
                    <a:pt x="4010" y="3810"/>
                  </a:cubicBezTo>
                  <a:cubicBezTo>
                    <a:pt x="3058" y="2857"/>
                    <a:pt x="4010" y="1905"/>
                    <a:pt x="4010" y="953"/>
                  </a:cubicBezTo>
                  <a:cubicBezTo>
                    <a:pt x="3058" y="953"/>
                    <a:pt x="1153" y="1905"/>
                    <a:pt x="1153" y="0"/>
                  </a:cubicBezTo>
                  <a:cubicBezTo>
                    <a:pt x="200" y="2857"/>
                    <a:pt x="4010" y="953"/>
                    <a:pt x="3058" y="3810"/>
                  </a:cubicBezTo>
                  <a:cubicBezTo>
                    <a:pt x="4010" y="5715"/>
                    <a:pt x="1153" y="4763"/>
                    <a:pt x="200" y="2857"/>
                  </a:cubicBezTo>
                  <a:cubicBezTo>
                    <a:pt x="-752" y="2857"/>
                    <a:pt x="2105" y="3810"/>
                    <a:pt x="200" y="5715"/>
                  </a:cubicBezTo>
                  <a:cubicBezTo>
                    <a:pt x="2105" y="4763"/>
                    <a:pt x="4010" y="4763"/>
                    <a:pt x="5915" y="5715"/>
                  </a:cubicBezTo>
                  <a:cubicBezTo>
                    <a:pt x="5915" y="5715"/>
                    <a:pt x="5915" y="5715"/>
                    <a:pt x="5915" y="5715"/>
                  </a:cubicBezTo>
                  <a:lnTo>
                    <a:pt x="5915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1" name="Freeform: Shape 2740">
              <a:extLst>
                <a:ext uri="{FF2B5EF4-FFF2-40B4-BE49-F238E27FC236}">
                  <a16:creationId xmlns:a16="http://schemas.microsoft.com/office/drawing/2014/main" id="{D26735E3-7682-4F38-8C29-EB84D0869C62}"/>
                </a:ext>
              </a:extLst>
            </p:cNvPr>
            <p:cNvSpPr/>
            <p:nvPr/>
          </p:nvSpPr>
          <p:spPr>
            <a:xfrm>
              <a:off x="5627325" y="4928900"/>
              <a:ext cx="1385" cy="1905"/>
            </a:xfrm>
            <a:custGeom>
              <a:avLst/>
              <a:gdLst>
                <a:gd name="connsiteX0" fmla="*/ 671 w 1385"/>
                <a:gd name="connsiteY0" fmla="*/ 1905 h 1905"/>
                <a:gd name="connsiteX1" fmla="*/ 671 w 1385"/>
                <a:gd name="connsiteY1" fmla="*/ 0 h 1905"/>
                <a:gd name="connsiteX2" fmla="*/ 671 w 138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85" h="1905">
                  <a:moveTo>
                    <a:pt x="671" y="1905"/>
                  </a:moveTo>
                  <a:cubicBezTo>
                    <a:pt x="1623" y="1905"/>
                    <a:pt x="1623" y="0"/>
                    <a:pt x="671" y="0"/>
                  </a:cubicBezTo>
                  <a:cubicBezTo>
                    <a:pt x="1623" y="1905"/>
                    <a:pt x="-1234" y="953"/>
                    <a:pt x="67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2" name="Freeform: Shape 2741">
              <a:extLst>
                <a:ext uri="{FF2B5EF4-FFF2-40B4-BE49-F238E27FC236}">
                  <a16:creationId xmlns:a16="http://schemas.microsoft.com/office/drawing/2014/main" id="{A457469F-FC48-40B7-B094-B954FE166ED5}"/>
                </a:ext>
              </a:extLst>
            </p:cNvPr>
            <p:cNvSpPr/>
            <p:nvPr/>
          </p:nvSpPr>
          <p:spPr>
            <a:xfrm>
              <a:off x="5621328" y="4931757"/>
              <a:ext cx="2857" cy="2857"/>
            </a:xfrm>
            <a:custGeom>
              <a:avLst/>
              <a:gdLst>
                <a:gd name="connsiteX0" fmla="*/ 2858 w 2857"/>
                <a:gd name="connsiteY0" fmla="*/ 2858 h 2857"/>
                <a:gd name="connsiteX1" fmla="*/ 1905 w 2857"/>
                <a:gd name="connsiteY1" fmla="*/ 0 h 2857"/>
                <a:gd name="connsiteX2" fmla="*/ 0 w 2857"/>
                <a:gd name="connsiteY2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857">
                  <a:moveTo>
                    <a:pt x="2858" y="2858"/>
                  </a:moveTo>
                  <a:lnTo>
                    <a:pt x="1905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3" name="Freeform: Shape 2742">
              <a:extLst>
                <a:ext uri="{FF2B5EF4-FFF2-40B4-BE49-F238E27FC236}">
                  <a16:creationId xmlns:a16="http://schemas.microsoft.com/office/drawing/2014/main" id="{5D86D476-B5BD-4921-9B37-1CDB2EAFE759}"/>
                </a:ext>
              </a:extLst>
            </p:cNvPr>
            <p:cNvSpPr/>
            <p:nvPr/>
          </p:nvSpPr>
          <p:spPr>
            <a:xfrm>
              <a:off x="5612756" y="4946997"/>
              <a:ext cx="1905" cy="1347"/>
            </a:xfrm>
            <a:custGeom>
              <a:avLst/>
              <a:gdLst>
                <a:gd name="connsiteX0" fmla="*/ 0 w 1905"/>
                <a:gd name="connsiteY0" fmla="*/ 0 h 1347"/>
                <a:gd name="connsiteX1" fmla="*/ 1905 w 1905"/>
                <a:gd name="connsiteY1" fmla="*/ 953 h 1347"/>
                <a:gd name="connsiteX2" fmla="*/ 0 w 1905"/>
                <a:gd name="connsiteY2" fmla="*/ 0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347">
                  <a:moveTo>
                    <a:pt x="0" y="0"/>
                  </a:moveTo>
                  <a:cubicBezTo>
                    <a:pt x="0" y="953"/>
                    <a:pt x="1905" y="1905"/>
                    <a:pt x="1905" y="953"/>
                  </a:cubicBezTo>
                  <a:cubicBezTo>
                    <a:pt x="1905" y="0"/>
                    <a:pt x="953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4" name="Freeform: Shape 2743">
              <a:extLst>
                <a:ext uri="{FF2B5EF4-FFF2-40B4-BE49-F238E27FC236}">
                  <a16:creationId xmlns:a16="http://schemas.microsoft.com/office/drawing/2014/main" id="{4878BE05-6BE2-4F2B-9A0B-D80F64145DF8}"/>
                </a:ext>
              </a:extLst>
            </p:cNvPr>
            <p:cNvSpPr/>
            <p:nvPr/>
          </p:nvSpPr>
          <p:spPr>
            <a:xfrm>
              <a:off x="5586086" y="4907945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lnTo>
                    <a:pt x="0" y="0"/>
                  </a:lnTo>
                  <a:cubicBezTo>
                    <a:pt x="953" y="953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5" name="Freeform: Shape 2744">
              <a:extLst>
                <a:ext uri="{FF2B5EF4-FFF2-40B4-BE49-F238E27FC236}">
                  <a16:creationId xmlns:a16="http://schemas.microsoft.com/office/drawing/2014/main" id="{91DFC4EC-79F1-429A-A16F-4CD3B42B1E66}"/>
                </a:ext>
              </a:extLst>
            </p:cNvPr>
            <p:cNvSpPr/>
            <p:nvPr/>
          </p:nvSpPr>
          <p:spPr>
            <a:xfrm>
              <a:off x="5599421" y="4910803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6" name="Freeform: Shape 2745">
              <a:extLst>
                <a:ext uri="{FF2B5EF4-FFF2-40B4-BE49-F238E27FC236}">
                  <a16:creationId xmlns:a16="http://schemas.microsoft.com/office/drawing/2014/main" id="{5725CDF2-2C15-42AC-AA30-FDD67D2C97C8}"/>
                </a:ext>
              </a:extLst>
            </p:cNvPr>
            <p:cNvSpPr/>
            <p:nvPr/>
          </p:nvSpPr>
          <p:spPr>
            <a:xfrm>
              <a:off x="5623234" y="490699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7" name="Freeform: Shape 2746">
              <a:extLst>
                <a:ext uri="{FF2B5EF4-FFF2-40B4-BE49-F238E27FC236}">
                  <a16:creationId xmlns:a16="http://schemas.microsoft.com/office/drawing/2014/main" id="{E55E8164-0C67-47D3-91D4-DB91B1E40AA4}"/>
                </a:ext>
              </a:extLst>
            </p:cNvPr>
            <p:cNvSpPr/>
            <p:nvPr/>
          </p:nvSpPr>
          <p:spPr>
            <a:xfrm>
              <a:off x="5617518" y="4929853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8" name="Freeform: Shape 2747">
              <a:extLst>
                <a:ext uri="{FF2B5EF4-FFF2-40B4-BE49-F238E27FC236}">
                  <a16:creationId xmlns:a16="http://schemas.microsoft.com/office/drawing/2014/main" id="{DEBA4B85-2252-4CFE-89C0-98A66FC3522B}"/>
                </a:ext>
              </a:extLst>
            </p:cNvPr>
            <p:cNvSpPr/>
            <p:nvPr/>
          </p:nvSpPr>
          <p:spPr>
            <a:xfrm>
              <a:off x="5627043" y="4904664"/>
              <a:ext cx="0" cy="423"/>
            </a:xfrm>
            <a:custGeom>
              <a:avLst/>
              <a:gdLst>
                <a:gd name="connsiteX0" fmla="*/ 0 w 0"/>
                <a:gd name="connsiteY0" fmla="*/ 423 h 423"/>
                <a:gd name="connsiteX1" fmla="*/ 0 w 0"/>
                <a:gd name="connsiteY1" fmla="*/ 423 h 423"/>
                <a:gd name="connsiteX2" fmla="*/ 0 w 0"/>
                <a:gd name="connsiteY2" fmla="*/ 423 h 423"/>
                <a:gd name="connsiteX3" fmla="*/ 0 w 0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423">
                  <a:moveTo>
                    <a:pt x="0" y="423"/>
                  </a:moveTo>
                  <a:lnTo>
                    <a:pt x="0" y="423"/>
                  </a:ln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09" name="Freeform: Shape 2748">
              <a:extLst>
                <a:ext uri="{FF2B5EF4-FFF2-40B4-BE49-F238E27FC236}">
                  <a16:creationId xmlns:a16="http://schemas.microsoft.com/office/drawing/2014/main" id="{B2110CC2-329D-4837-92B7-99E13BEC66A0}"/>
                </a:ext>
              </a:extLst>
            </p:cNvPr>
            <p:cNvSpPr/>
            <p:nvPr/>
          </p:nvSpPr>
          <p:spPr>
            <a:xfrm>
              <a:off x="5567036" y="4890800"/>
              <a:ext cx="60007" cy="48730"/>
            </a:xfrm>
            <a:custGeom>
              <a:avLst/>
              <a:gdLst>
                <a:gd name="connsiteX0" fmla="*/ 54292 w 60007"/>
                <a:gd name="connsiteY0" fmla="*/ 10478 h 48730"/>
                <a:gd name="connsiteX1" fmla="*/ 45720 w 60007"/>
                <a:gd name="connsiteY1" fmla="*/ 9525 h 48730"/>
                <a:gd name="connsiteX2" fmla="*/ 47625 w 60007"/>
                <a:gd name="connsiteY2" fmla="*/ 7620 h 48730"/>
                <a:gd name="connsiteX3" fmla="*/ 45720 w 60007"/>
                <a:gd name="connsiteY3" fmla="*/ 8572 h 48730"/>
                <a:gd name="connsiteX4" fmla="*/ 44767 w 60007"/>
                <a:gd name="connsiteY4" fmla="*/ 5715 h 48730"/>
                <a:gd name="connsiteX5" fmla="*/ 40005 w 60007"/>
                <a:gd name="connsiteY5" fmla="*/ 4763 h 48730"/>
                <a:gd name="connsiteX6" fmla="*/ 40005 w 60007"/>
                <a:gd name="connsiteY6" fmla="*/ 5715 h 48730"/>
                <a:gd name="connsiteX7" fmla="*/ 27622 w 60007"/>
                <a:gd name="connsiteY7" fmla="*/ 3810 h 48730"/>
                <a:gd name="connsiteX8" fmla="*/ 23813 w 60007"/>
                <a:gd name="connsiteY8" fmla="*/ 0 h 48730"/>
                <a:gd name="connsiteX9" fmla="*/ 21907 w 60007"/>
                <a:gd name="connsiteY9" fmla="*/ 2857 h 48730"/>
                <a:gd name="connsiteX10" fmla="*/ 23813 w 60007"/>
                <a:gd name="connsiteY10" fmla="*/ 2857 h 48730"/>
                <a:gd name="connsiteX11" fmla="*/ 22860 w 60007"/>
                <a:gd name="connsiteY11" fmla="*/ 4763 h 48730"/>
                <a:gd name="connsiteX12" fmla="*/ 24765 w 60007"/>
                <a:gd name="connsiteY12" fmla="*/ 6668 h 48730"/>
                <a:gd name="connsiteX13" fmla="*/ 24765 w 60007"/>
                <a:gd name="connsiteY13" fmla="*/ 5715 h 48730"/>
                <a:gd name="connsiteX14" fmla="*/ 29528 w 60007"/>
                <a:gd name="connsiteY14" fmla="*/ 9525 h 48730"/>
                <a:gd name="connsiteX15" fmla="*/ 25717 w 60007"/>
                <a:gd name="connsiteY15" fmla="*/ 13335 h 48730"/>
                <a:gd name="connsiteX16" fmla="*/ 25717 w 60007"/>
                <a:gd name="connsiteY16" fmla="*/ 12382 h 48730"/>
                <a:gd name="connsiteX17" fmla="*/ 21907 w 60007"/>
                <a:gd name="connsiteY17" fmla="*/ 13335 h 48730"/>
                <a:gd name="connsiteX18" fmla="*/ 22860 w 60007"/>
                <a:gd name="connsiteY18" fmla="*/ 15240 h 48730"/>
                <a:gd name="connsiteX19" fmla="*/ 17145 w 60007"/>
                <a:gd name="connsiteY19" fmla="*/ 13335 h 48730"/>
                <a:gd name="connsiteX20" fmla="*/ 17145 w 60007"/>
                <a:gd name="connsiteY20" fmla="*/ 14288 h 48730"/>
                <a:gd name="connsiteX21" fmla="*/ 13335 w 60007"/>
                <a:gd name="connsiteY21" fmla="*/ 12382 h 48730"/>
                <a:gd name="connsiteX22" fmla="*/ 13335 w 60007"/>
                <a:gd name="connsiteY22" fmla="*/ 14288 h 48730"/>
                <a:gd name="connsiteX23" fmla="*/ 3810 w 60007"/>
                <a:gd name="connsiteY23" fmla="*/ 13335 h 48730"/>
                <a:gd name="connsiteX24" fmla="*/ 0 w 60007"/>
                <a:gd name="connsiteY24" fmla="*/ 15240 h 48730"/>
                <a:gd name="connsiteX25" fmla="*/ 1905 w 60007"/>
                <a:gd name="connsiteY25" fmla="*/ 18097 h 48730"/>
                <a:gd name="connsiteX26" fmla="*/ 0 w 60007"/>
                <a:gd name="connsiteY26" fmla="*/ 17145 h 48730"/>
                <a:gd name="connsiteX27" fmla="*/ 5715 w 60007"/>
                <a:gd name="connsiteY27" fmla="*/ 21907 h 48730"/>
                <a:gd name="connsiteX28" fmla="*/ 6667 w 60007"/>
                <a:gd name="connsiteY28" fmla="*/ 20003 h 48730"/>
                <a:gd name="connsiteX29" fmla="*/ 16192 w 60007"/>
                <a:gd name="connsiteY29" fmla="*/ 22860 h 48730"/>
                <a:gd name="connsiteX30" fmla="*/ 17145 w 60007"/>
                <a:gd name="connsiteY30" fmla="*/ 28575 h 48730"/>
                <a:gd name="connsiteX31" fmla="*/ 18097 w 60007"/>
                <a:gd name="connsiteY31" fmla="*/ 27622 h 48730"/>
                <a:gd name="connsiteX32" fmla="*/ 19050 w 60007"/>
                <a:gd name="connsiteY32" fmla="*/ 30480 h 48730"/>
                <a:gd name="connsiteX33" fmla="*/ 23813 w 60007"/>
                <a:gd name="connsiteY33" fmla="*/ 31432 h 48730"/>
                <a:gd name="connsiteX34" fmla="*/ 23813 w 60007"/>
                <a:gd name="connsiteY34" fmla="*/ 28575 h 48730"/>
                <a:gd name="connsiteX35" fmla="*/ 35242 w 60007"/>
                <a:gd name="connsiteY35" fmla="*/ 37147 h 48730"/>
                <a:gd name="connsiteX36" fmla="*/ 35242 w 60007"/>
                <a:gd name="connsiteY36" fmla="*/ 38100 h 48730"/>
                <a:gd name="connsiteX37" fmla="*/ 39053 w 60007"/>
                <a:gd name="connsiteY37" fmla="*/ 36195 h 48730"/>
                <a:gd name="connsiteX38" fmla="*/ 41910 w 60007"/>
                <a:gd name="connsiteY38" fmla="*/ 39053 h 48730"/>
                <a:gd name="connsiteX39" fmla="*/ 40957 w 60007"/>
                <a:gd name="connsiteY39" fmla="*/ 41910 h 48730"/>
                <a:gd name="connsiteX40" fmla="*/ 40957 w 60007"/>
                <a:gd name="connsiteY40" fmla="*/ 40957 h 48730"/>
                <a:gd name="connsiteX41" fmla="*/ 40005 w 60007"/>
                <a:gd name="connsiteY41" fmla="*/ 44768 h 48730"/>
                <a:gd name="connsiteX42" fmla="*/ 38100 w 60007"/>
                <a:gd name="connsiteY42" fmla="*/ 42863 h 48730"/>
                <a:gd name="connsiteX43" fmla="*/ 40005 w 60007"/>
                <a:gd name="connsiteY43" fmla="*/ 41910 h 48730"/>
                <a:gd name="connsiteX44" fmla="*/ 35242 w 60007"/>
                <a:gd name="connsiteY44" fmla="*/ 41910 h 48730"/>
                <a:gd name="connsiteX45" fmla="*/ 36195 w 60007"/>
                <a:gd name="connsiteY45" fmla="*/ 45720 h 48730"/>
                <a:gd name="connsiteX46" fmla="*/ 31432 w 60007"/>
                <a:gd name="connsiteY46" fmla="*/ 42863 h 48730"/>
                <a:gd name="connsiteX47" fmla="*/ 32385 w 60007"/>
                <a:gd name="connsiteY47" fmla="*/ 41910 h 48730"/>
                <a:gd name="connsiteX48" fmla="*/ 31432 w 60007"/>
                <a:gd name="connsiteY48" fmla="*/ 45720 h 48730"/>
                <a:gd name="connsiteX49" fmla="*/ 38100 w 60007"/>
                <a:gd name="connsiteY49" fmla="*/ 47625 h 48730"/>
                <a:gd name="connsiteX50" fmla="*/ 38100 w 60007"/>
                <a:gd name="connsiteY50" fmla="*/ 46672 h 48730"/>
                <a:gd name="connsiteX51" fmla="*/ 42863 w 60007"/>
                <a:gd name="connsiteY51" fmla="*/ 46672 h 48730"/>
                <a:gd name="connsiteX52" fmla="*/ 41910 w 60007"/>
                <a:gd name="connsiteY52" fmla="*/ 43815 h 48730"/>
                <a:gd name="connsiteX53" fmla="*/ 47625 w 60007"/>
                <a:gd name="connsiteY53" fmla="*/ 45720 h 48730"/>
                <a:gd name="connsiteX54" fmla="*/ 46672 w 60007"/>
                <a:gd name="connsiteY54" fmla="*/ 47625 h 48730"/>
                <a:gd name="connsiteX55" fmla="*/ 50482 w 60007"/>
                <a:gd name="connsiteY55" fmla="*/ 48578 h 48730"/>
                <a:gd name="connsiteX56" fmla="*/ 48578 w 60007"/>
                <a:gd name="connsiteY56" fmla="*/ 46672 h 48730"/>
                <a:gd name="connsiteX57" fmla="*/ 48578 w 60007"/>
                <a:gd name="connsiteY57" fmla="*/ 47625 h 48730"/>
                <a:gd name="connsiteX58" fmla="*/ 47625 w 60007"/>
                <a:gd name="connsiteY58" fmla="*/ 44768 h 48730"/>
                <a:gd name="connsiteX59" fmla="*/ 51435 w 60007"/>
                <a:gd name="connsiteY59" fmla="*/ 43815 h 48730"/>
                <a:gd name="connsiteX60" fmla="*/ 57150 w 60007"/>
                <a:gd name="connsiteY60" fmla="*/ 47625 h 48730"/>
                <a:gd name="connsiteX61" fmla="*/ 57150 w 60007"/>
                <a:gd name="connsiteY61" fmla="*/ 41910 h 48730"/>
                <a:gd name="connsiteX62" fmla="*/ 58103 w 60007"/>
                <a:gd name="connsiteY62" fmla="*/ 42863 h 48730"/>
                <a:gd name="connsiteX63" fmla="*/ 54292 w 60007"/>
                <a:gd name="connsiteY63" fmla="*/ 40957 h 48730"/>
                <a:gd name="connsiteX64" fmla="*/ 52388 w 60007"/>
                <a:gd name="connsiteY64" fmla="*/ 41910 h 48730"/>
                <a:gd name="connsiteX65" fmla="*/ 50482 w 60007"/>
                <a:gd name="connsiteY65" fmla="*/ 39053 h 48730"/>
                <a:gd name="connsiteX66" fmla="*/ 51435 w 60007"/>
                <a:gd name="connsiteY66" fmla="*/ 37147 h 48730"/>
                <a:gd name="connsiteX67" fmla="*/ 47625 w 60007"/>
                <a:gd name="connsiteY67" fmla="*/ 33338 h 48730"/>
                <a:gd name="connsiteX68" fmla="*/ 47625 w 60007"/>
                <a:gd name="connsiteY68" fmla="*/ 34290 h 48730"/>
                <a:gd name="connsiteX69" fmla="*/ 42863 w 60007"/>
                <a:gd name="connsiteY69" fmla="*/ 32385 h 48730"/>
                <a:gd name="connsiteX70" fmla="*/ 42863 w 60007"/>
                <a:gd name="connsiteY70" fmla="*/ 33338 h 48730"/>
                <a:gd name="connsiteX71" fmla="*/ 34290 w 60007"/>
                <a:gd name="connsiteY71" fmla="*/ 33338 h 48730"/>
                <a:gd name="connsiteX72" fmla="*/ 26670 w 60007"/>
                <a:gd name="connsiteY72" fmla="*/ 26670 h 48730"/>
                <a:gd name="connsiteX73" fmla="*/ 25717 w 60007"/>
                <a:gd name="connsiteY73" fmla="*/ 29528 h 48730"/>
                <a:gd name="connsiteX74" fmla="*/ 23813 w 60007"/>
                <a:gd name="connsiteY74" fmla="*/ 28575 h 48730"/>
                <a:gd name="connsiteX75" fmla="*/ 21907 w 60007"/>
                <a:gd name="connsiteY75" fmla="*/ 22860 h 48730"/>
                <a:gd name="connsiteX76" fmla="*/ 20003 w 60007"/>
                <a:gd name="connsiteY76" fmla="*/ 22860 h 48730"/>
                <a:gd name="connsiteX77" fmla="*/ 20955 w 60007"/>
                <a:gd name="connsiteY77" fmla="*/ 26670 h 48730"/>
                <a:gd name="connsiteX78" fmla="*/ 21907 w 60007"/>
                <a:gd name="connsiteY78" fmla="*/ 28575 h 48730"/>
                <a:gd name="connsiteX79" fmla="*/ 19050 w 60007"/>
                <a:gd name="connsiteY79" fmla="*/ 26670 h 48730"/>
                <a:gd name="connsiteX80" fmla="*/ 19050 w 60007"/>
                <a:gd name="connsiteY80" fmla="*/ 25718 h 48730"/>
                <a:gd name="connsiteX81" fmla="*/ 16192 w 60007"/>
                <a:gd name="connsiteY81" fmla="*/ 23813 h 48730"/>
                <a:gd name="connsiteX82" fmla="*/ 16192 w 60007"/>
                <a:gd name="connsiteY82" fmla="*/ 22860 h 48730"/>
                <a:gd name="connsiteX83" fmla="*/ 14288 w 60007"/>
                <a:gd name="connsiteY83" fmla="*/ 25718 h 48730"/>
                <a:gd name="connsiteX84" fmla="*/ 9525 w 60007"/>
                <a:gd name="connsiteY84" fmla="*/ 21907 h 48730"/>
                <a:gd name="connsiteX85" fmla="*/ 11430 w 60007"/>
                <a:gd name="connsiteY85" fmla="*/ 22860 h 48730"/>
                <a:gd name="connsiteX86" fmla="*/ 13335 w 60007"/>
                <a:gd name="connsiteY86" fmla="*/ 20003 h 48730"/>
                <a:gd name="connsiteX87" fmla="*/ 14288 w 60007"/>
                <a:gd name="connsiteY87" fmla="*/ 21907 h 48730"/>
                <a:gd name="connsiteX88" fmla="*/ 16192 w 60007"/>
                <a:gd name="connsiteY88" fmla="*/ 20955 h 48730"/>
                <a:gd name="connsiteX89" fmla="*/ 16192 w 60007"/>
                <a:gd name="connsiteY89" fmla="*/ 22860 h 48730"/>
                <a:gd name="connsiteX90" fmla="*/ 16192 w 60007"/>
                <a:gd name="connsiteY90" fmla="*/ 21907 h 48730"/>
                <a:gd name="connsiteX91" fmla="*/ 18097 w 60007"/>
                <a:gd name="connsiteY91" fmla="*/ 22860 h 48730"/>
                <a:gd name="connsiteX92" fmla="*/ 16192 w 60007"/>
                <a:gd name="connsiteY92" fmla="*/ 20955 h 48730"/>
                <a:gd name="connsiteX93" fmla="*/ 17145 w 60007"/>
                <a:gd name="connsiteY93" fmla="*/ 19050 h 48730"/>
                <a:gd name="connsiteX94" fmla="*/ 19050 w 60007"/>
                <a:gd name="connsiteY94" fmla="*/ 21907 h 48730"/>
                <a:gd name="connsiteX95" fmla="*/ 19050 w 60007"/>
                <a:gd name="connsiteY95" fmla="*/ 20955 h 48730"/>
                <a:gd name="connsiteX96" fmla="*/ 20955 w 60007"/>
                <a:gd name="connsiteY96" fmla="*/ 21907 h 48730"/>
                <a:gd name="connsiteX97" fmla="*/ 20955 w 60007"/>
                <a:gd name="connsiteY97" fmla="*/ 20003 h 48730"/>
                <a:gd name="connsiteX98" fmla="*/ 25717 w 60007"/>
                <a:gd name="connsiteY98" fmla="*/ 18097 h 48730"/>
                <a:gd name="connsiteX99" fmla="*/ 31432 w 60007"/>
                <a:gd name="connsiteY99" fmla="*/ 24765 h 48730"/>
                <a:gd name="connsiteX100" fmla="*/ 31432 w 60007"/>
                <a:gd name="connsiteY100" fmla="*/ 22860 h 48730"/>
                <a:gd name="connsiteX101" fmla="*/ 40005 w 60007"/>
                <a:gd name="connsiteY101" fmla="*/ 22860 h 48730"/>
                <a:gd name="connsiteX102" fmla="*/ 39053 w 60007"/>
                <a:gd name="connsiteY102" fmla="*/ 20955 h 48730"/>
                <a:gd name="connsiteX103" fmla="*/ 42863 w 60007"/>
                <a:gd name="connsiteY103" fmla="*/ 20003 h 48730"/>
                <a:gd name="connsiteX104" fmla="*/ 36195 w 60007"/>
                <a:gd name="connsiteY104" fmla="*/ 17145 h 48730"/>
                <a:gd name="connsiteX105" fmla="*/ 36195 w 60007"/>
                <a:gd name="connsiteY105" fmla="*/ 19050 h 48730"/>
                <a:gd name="connsiteX106" fmla="*/ 31432 w 60007"/>
                <a:gd name="connsiteY106" fmla="*/ 13335 h 48730"/>
                <a:gd name="connsiteX107" fmla="*/ 37147 w 60007"/>
                <a:gd name="connsiteY107" fmla="*/ 15240 h 48730"/>
                <a:gd name="connsiteX108" fmla="*/ 38100 w 60007"/>
                <a:gd name="connsiteY108" fmla="*/ 13335 h 48730"/>
                <a:gd name="connsiteX109" fmla="*/ 40957 w 60007"/>
                <a:gd name="connsiteY109" fmla="*/ 16193 h 48730"/>
                <a:gd name="connsiteX110" fmla="*/ 40957 w 60007"/>
                <a:gd name="connsiteY110" fmla="*/ 14288 h 48730"/>
                <a:gd name="connsiteX111" fmla="*/ 42863 w 60007"/>
                <a:gd name="connsiteY111" fmla="*/ 14288 h 48730"/>
                <a:gd name="connsiteX112" fmla="*/ 42863 w 60007"/>
                <a:gd name="connsiteY112" fmla="*/ 15240 h 48730"/>
                <a:gd name="connsiteX113" fmla="*/ 45720 w 60007"/>
                <a:gd name="connsiteY113" fmla="*/ 18097 h 48730"/>
                <a:gd name="connsiteX114" fmla="*/ 46672 w 60007"/>
                <a:gd name="connsiteY114" fmla="*/ 16193 h 48730"/>
                <a:gd name="connsiteX115" fmla="*/ 56197 w 60007"/>
                <a:gd name="connsiteY115" fmla="*/ 19050 h 48730"/>
                <a:gd name="connsiteX116" fmla="*/ 60007 w 60007"/>
                <a:gd name="connsiteY116" fmla="*/ 16193 h 48730"/>
                <a:gd name="connsiteX117" fmla="*/ 54292 w 60007"/>
                <a:gd name="connsiteY117" fmla="*/ 10478 h 4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0007" h="48730">
                  <a:moveTo>
                    <a:pt x="54292" y="10478"/>
                  </a:moveTo>
                  <a:cubicBezTo>
                    <a:pt x="50482" y="7620"/>
                    <a:pt x="48578" y="12382"/>
                    <a:pt x="45720" y="9525"/>
                  </a:cubicBezTo>
                  <a:cubicBezTo>
                    <a:pt x="44767" y="6668"/>
                    <a:pt x="47625" y="9525"/>
                    <a:pt x="47625" y="7620"/>
                  </a:cubicBezTo>
                  <a:lnTo>
                    <a:pt x="45720" y="8572"/>
                  </a:lnTo>
                  <a:lnTo>
                    <a:pt x="44767" y="5715"/>
                  </a:lnTo>
                  <a:cubicBezTo>
                    <a:pt x="43815" y="7620"/>
                    <a:pt x="41910" y="5715"/>
                    <a:pt x="40005" y="4763"/>
                  </a:cubicBezTo>
                  <a:lnTo>
                    <a:pt x="40005" y="5715"/>
                  </a:lnTo>
                  <a:cubicBezTo>
                    <a:pt x="37147" y="3810"/>
                    <a:pt x="30480" y="11430"/>
                    <a:pt x="27622" y="3810"/>
                  </a:cubicBezTo>
                  <a:lnTo>
                    <a:pt x="23813" y="0"/>
                  </a:lnTo>
                  <a:cubicBezTo>
                    <a:pt x="22860" y="1905"/>
                    <a:pt x="21907" y="1905"/>
                    <a:pt x="21907" y="2857"/>
                  </a:cubicBezTo>
                  <a:cubicBezTo>
                    <a:pt x="22860" y="2857"/>
                    <a:pt x="22860" y="2857"/>
                    <a:pt x="23813" y="2857"/>
                  </a:cubicBezTo>
                  <a:cubicBezTo>
                    <a:pt x="23813" y="5715"/>
                    <a:pt x="21907" y="2857"/>
                    <a:pt x="22860" y="4763"/>
                  </a:cubicBezTo>
                  <a:lnTo>
                    <a:pt x="24765" y="6668"/>
                  </a:lnTo>
                  <a:lnTo>
                    <a:pt x="24765" y="5715"/>
                  </a:lnTo>
                  <a:cubicBezTo>
                    <a:pt x="25717" y="8572"/>
                    <a:pt x="28575" y="4763"/>
                    <a:pt x="29528" y="9525"/>
                  </a:cubicBezTo>
                  <a:cubicBezTo>
                    <a:pt x="30480" y="12382"/>
                    <a:pt x="26670" y="11430"/>
                    <a:pt x="25717" y="13335"/>
                  </a:cubicBezTo>
                  <a:lnTo>
                    <a:pt x="25717" y="12382"/>
                  </a:lnTo>
                  <a:cubicBezTo>
                    <a:pt x="25717" y="11430"/>
                    <a:pt x="21907" y="11430"/>
                    <a:pt x="21907" y="13335"/>
                  </a:cubicBezTo>
                  <a:cubicBezTo>
                    <a:pt x="22860" y="13335"/>
                    <a:pt x="22860" y="14288"/>
                    <a:pt x="22860" y="15240"/>
                  </a:cubicBezTo>
                  <a:cubicBezTo>
                    <a:pt x="20003" y="14288"/>
                    <a:pt x="19050" y="14288"/>
                    <a:pt x="17145" y="13335"/>
                  </a:cubicBezTo>
                  <a:lnTo>
                    <a:pt x="17145" y="14288"/>
                  </a:lnTo>
                  <a:cubicBezTo>
                    <a:pt x="16192" y="11430"/>
                    <a:pt x="13335" y="15240"/>
                    <a:pt x="13335" y="12382"/>
                  </a:cubicBezTo>
                  <a:lnTo>
                    <a:pt x="13335" y="14288"/>
                  </a:lnTo>
                  <a:cubicBezTo>
                    <a:pt x="10478" y="16193"/>
                    <a:pt x="7620" y="10478"/>
                    <a:pt x="3810" y="13335"/>
                  </a:cubicBezTo>
                  <a:cubicBezTo>
                    <a:pt x="1905" y="10478"/>
                    <a:pt x="953" y="13335"/>
                    <a:pt x="0" y="15240"/>
                  </a:cubicBezTo>
                  <a:cubicBezTo>
                    <a:pt x="953" y="15240"/>
                    <a:pt x="1905" y="18097"/>
                    <a:pt x="1905" y="18097"/>
                  </a:cubicBezTo>
                  <a:cubicBezTo>
                    <a:pt x="953" y="18097"/>
                    <a:pt x="0" y="14288"/>
                    <a:pt x="0" y="17145"/>
                  </a:cubicBezTo>
                  <a:cubicBezTo>
                    <a:pt x="1905" y="18097"/>
                    <a:pt x="2857" y="20955"/>
                    <a:pt x="5715" y="21907"/>
                  </a:cubicBezTo>
                  <a:cubicBezTo>
                    <a:pt x="5715" y="20955"/>
                    <a:pt x="6667" y="20003"/>
                    <a:pt x="6667" y="20003"/>
                  </a:cubicBezTo>
                  <a:cubicBezTo>
                    <a:pt x="9525" y="20955"/>
                    <a:pt x="14288" y="20003"/>
                    <a:pt x="16192" y="22860"/>
                  </a:cubicBezTo>
                  <a:cubicBezTo>
                    <a:pt x="18097" y="24765"/>
                    <a:pt x="15240" y="23813"/>
                    <a:pt x="17145" y="28575"/>
                  </a:cubicBezTo>
                  <a:lnTo>
                    <a:pt x="18097" y="27622"/>
                  </a:lnTo>
                  <a:cubicBezTo>
                    <a:pt x="18097" y="27622"/>
                    <a:pt x="20003" y="30480"/>
                    <a:pt x="19050" y="30480"/>
                  </a:cubicBezTo>
                  <a:cubicBezTo>
                    <a:pt x="20955" y="30480"/>
                    <a:pt x="22860" y="30480"/>
                    <a:pt x="23813" y="31432"/>
                  </a:cubicBezTo>
                  <a:lnTo>
                    <a:pt x="23813" y="28575"/>
                  </a:lnTo>
                  <a:cubicBezTo>
                    <a:pt x="28575" y="31432"/>
                    <a:pt x="32385" y="31432"/>
                    <a:pt x="35242" y="37147"/>
                  </a:cubicBezTo>
                  <a:lnTo>
                    <a:pt x="35242" y="38100"/>
                  </a:lnTo>
                  <a:cubicBezTo>
                    <a:pt x="36195" y="37147"/>
                    <a:pt x="37147" y="37147"/>
                    <a:pt x="39053" y="36195"/>
                  </a:cubicBezTo>
                  <a:cubicBezTo>
                    <a:pt x="40005" y="37147"/>
                    <a:pt x="40005" y="38100"/>
                    <a:pt x="41910" y="39053"/>
                  </a:cubicBezTo>
                  <a:lnTo>
                    <a:pt x="40957" y="41910"/>
                  </a:lnTo>
                  <a:lnTo>
                    <a:pt x="40957" y="40957"/>
                  </a:lnTo>
                  <a:cubicBezTo>
                    <a:pt x="40957" y="42863"/>
                    <a:pt x="40957" y="43815"/>
                    <a:pt x="40005" y="44768"/>
                  </a:cubicBezTo>
                  <a:cubicBezTo>
                    <a:pt x="39053" y="44768"/>
                    <a:pt x="38100" y="43815"/>
                    <a:pt x="38100" y="42863"/>
                  </a:cubicBezTo>
                  <a:lnTo>
                    <a:pt x="40005" y="41910"/>
                  </a:lnTo>
                  <a:cubicBezTo>
                    <a:pt x="39053" y="40005"/>
                    <a:pt x="36195" y="41910"/>
                    <a:pt x="35242" y="41910"/>
                  </a:cubicBezTo>
                  <a:cubicBezTo>
                    <a:pt x="35242" y="42863"/>
                    <a:pt x="35242" y="44768"/>
                    <a:pt x="36195" y="45720"/>
                  </a:cubicBezTo>
                  <a:cubicBezTo>
                    <a:pt x="34290" y="44768"/>
                    <a:pt x="32385" y="43815"/>
                    <a:pt x="31432" y="42863"/>
                  </a:cubicBezTo>
                  <a:lnTo>
                    <a:pt x="32385" y="41910"/>
                  </a:lnTo>
                  <a:cubicBezTo>
                    <a:pt x="31432" y="41910"/>
                    <a:pt x="30480" y="43815"/>
                    <a:pt x="31432" y="45720"/>
                  </a:cubicBezTo>
                  <a:cubicBezTo>
                    <a:pt x="32385" y="49530"/>
                    <a:pt x="35242" y="46672"/>
                    <a:pt x="38100" y="47625"/>
                  </a:cubicBezTo>
                  <a:lnTo>
                    <a:pt x="38100" y="46672"/>
                  </a:lnTo>
                  <a:cubicBezTo>
                    <a:pt x="38100" y="48578"/>
                    <a:pt x="40957" y="46672"/>
                    <a:pt x="42863" y="46672"/>
                  </a:cubicBezTo>
                  <a:cubicBezTo>
                    <a:pt x="41910" y="45720"/>
                    <a:pt x="41910" y="44768"/>
                    <a:pt x="41910" y="43815"/>
                  </a:cubicBezTo>
                  <a:cubicBezTo>
                    <a:pt x="44767" y="42863"/>
                    <a:pt x="45720" y="43815"/>
                    <a:pt x="47625" y="45720"/>
                  </a:cubicBezTo>
                  <a:lnTo>
                    <a:pt x="46672" y="47625"/>
                  </a:lnTo>
                  <a:cubicBezTo>
                    <a:pt x="47625" y="50482"/>
                    <a:pt x="49530" y="46672"/>
                    <a:pt x="50482" y="48578"/>
                  </a:cubicBezTo>
                  <a:cubicBezTo>
                    <a:pt x="49530" y="45720"/>
                    <a:pt x="49530" y="47625"/>
                    <a:pt x="48578" y="46672"/>
                  </a:cubicBezTo>
                  <a:lnTo>
                    <a:pt x="48578" y="47625"/>
                  </a:lnTo>
                  <a:cubicBezTo>
                    <a:pt x="46672" y="47625"/>
                    <a:pt x="48578" y="45720"/>
                    <a:pt x="47625" y="44768"/>
                  </a:cubicBezTo>
                  <a:cubicBezTo>
                    <a:pt x="48578" y="42863"/>
                    <a:pt x="50482" y="45720"/>
                    <a:pt x="51435" y="43815"/>
                  </a:cubicBezTo>
                  <a:cubicBezTo>
                    <a:pt x="52388" y="43815"/>
                    <a:pt x="55245" y="45720"/>
                    <a:pt x="57150" y="47625"/>
                  </a:cubicBezTo>
                  <a:cubicBezTo>
                    <a:pt x="56197" y="44768"/>
                    <a:pt x="57150" y="45720"/>
                    <a:pt x="57150" y="41910"/>
                  </a:cubicBezTo>
                  <a:lnTo>
                    <a:pt x="58103" y="42863"/>
                  </a:lnTo>
                  <a:cubicBezTo>
                    <a:pt x="56197" y="41910"/>
                    <a:pt x="55245" y="41910"/>
                    <a:pt x="54292" y="40957"/>
                  </a:cubicBezTo>
                  <a:cubicBezTo>
                    <a:pt x="54292" y="42863"/>
                    <a:pt x="53340" y="40957"/>
                    <a:pt x="52388" y="41910"/>
                  </a:cubicBezTo>
                  <a:cubicBezTo>
                    <a:pt x="52388" y="40957"/>
                    <a:pt x="52388" y="39053"/>
                    <a:pt x="50482" y="39053"/>
                  </a:cubicBezTo>
                  <a:lnTo>
                    <a:pt x="51435" y="37147"/>
                  </a:lnTo>
                  <a:cubicBezTo>
                    <a:pt x="48578" y="38100"/>
                    <a:pt x="51435" y="31432"/>
                    <a:pt x="47625" y="33338"/>
                  </a:cubicBezTo>
                  <a:lnTo>
                    <a:pt x="47625" y="34290"/>
                  </a:lnTo>
                  <a:cubicBezTo>
                    <a:pt x="46672" y="36195"/>
                    <a:pt x="44767" y="33338"/>
                    <a:pt x="42863" y="32385"/>
                  </a:cubicBezTo>
                  <a:lnTo>
                    <a:pt x="42863" y="33338"/>
                  </a:lnTo>
                  <a:cubicBezTo>
                    <a:pt x="40005" y="34290"/>
                    <a:pt x="38100" y="31432"/>
                    <a:pt x="34290" y="33338"/>
                  </a:cubicBezTo>
                  <a:cubicBezTo>
                    <a:pt x="31432" y="30480"/>
                    <a:pt x="28575" y="27622"/>
                    <a:pt x="26670" y="26670"/>
                  </a:cubicBezTo>
                  <a:cubicBezTo>
                    <a:pt x="26670" y="29528"/>
                    <a:pt x="23813" y="26670"/>
                    <a:pt x="25717" y="29528"/>
                  </a:cubicBezTo>
                  <a:cubicBezTo>
                    <a:pt x="23813" y="30480"/>
                    <a:pt x="24765" y="27622"/>
                    <a:pt x="23813" y="28575"/>
                  </a:cubicBezTo>
                  <a:cubicBezTo>
                    <a:pt x="24765" y="26670"/>
                    <a:pt x="21907" y="24765"/>
                    <a:pt x="21907" y="22860"/>
                  </a:cubicBezTo>
                  <a:lnTo>
                    <a:pt x="20003" y="22860"/>
                  </a:lnTo>
                  <a:cubicBezTo>
                    <a:pt x="22860" y="23813"/>
                    <a:pt x="19050" y="24765"/>
                    <a:pt x="20955" y="26670"/>
                  </a:cubicBezTo>
                  <a:cubicBezTo>
                    <a:pt x="21907" y="25718"/>
                    <a:pt x="21907" y="26670"/>
                    <a:pt x="21907" y="28575"/>
                  </a:cubicBezTo>
                  <a:cubicBezTo>
                    <a:pt x="20955" y="27622"/>
                    <a:pt x="19050" y="29528"/>
                    <a:pt x="19050" y="26670"/>
                  </a:cubicBezTo>
                  <a:lnTo>
                    <a:pt x="19050" y="25718"/>
                  </a:lnTo>
                  <a:cubicBezTo>
                    <a:pt x="18097" y="24765"/>
                    <a:pt x="17145" y="25718"/>
                    <a:pt x="16192" y="23813"/>
                  </a:cubicBezTo>
                  <a:lnTo>
                    <a:pt x="16192" y="22860"/>
                  </a:lnTo>
                  <a:cubicBezTo>
                    <a:pt x="15240" y="23813"/>
                    <a:pt x="14288" y="22860"/>
                    <a:pt x="14288" y="25718"/>
                  </a:cubicBezTo>
                  <a:cubicBezTo>
                    <a:pt x="13335" y="21907"/>
                    <a:pt x="9525" y="27622"/>
                    <a:pt x="9525" y="21907"/>
                  </a:cubicBezTo>
                  <a:lnTo>
                    <a:pt x="11430" y="22860"/>
                  </a:lnTo>
                  <a:cubicBezTo>
                    <a:pt x="10478" y="20003"/>
                    <a:pt x="13335" y="21907"/>
                    <a:pt x="13335" y="20003"/>
                  </a:cubicBezTo>
                  <a:lnTo>
                    <a:pt x="14288" y="21907"/>
                  </a:lnTo>
                  <a:cubicBezTo>
                    <a:pt x="14288" y="20003"/>
                    <a:pt x="16192" y="20955"/>
                    <a:pt x="16192" y="20955"/>
                  </a:cubicBezTo>
                  <a:lnTo>
                    <a:pt x="16192" y="22860"/>
                  </a:lnTo>
                  <a:lnTo>
                    <a:pt x="16192" y="21907"/>
                  </a:lnTo>
                  <a:cubicBezTo>
                    <a:pt x="17145" y="20003"/>
                    <a:pt x="17145" y="23813"/>
                    <a:pt x="18097" y="22860"/>
                  </a:cubicBezTo>
                  <a:cubicBezTo>
                    <a:pt x="18097" y="20955"/>
                    <a:pt x="16192" y="21907"/>
                    <a:pt x="16192" y="20955"/>
                  </a:cubicBezTo>
                  <a:cubicBezTo>
                    <a:pt x="16192" y="20003"/>
                    <a:pt x="18097" y="20003"/>
                    <a:pt x="17145" y="19050"/>
                  </a:cubicBezTo>
                  <a:cubicBezTo>
                    <a:pt x="16192" y="20003"/>
                    <a:pt x="19050" y="20955"/>
                    <a:pt x="19050" y="21907"/>
                  </a:cubicBezTo>
                  <a:lnTo>
                    <a:pt x="19050" y="20955"/>
                  </a:lnTo>
                  <a:cubicBezTo>
                    <a:pt x="20003" y="21907"/>
                    <a:pt x="20003" y="21907"/>
                    <a:pt x="20955" y="21907"/>
                  </a:cubicBezTo>
                  <a:lnTo>
                    <a:pt x="20955" y="20003"/>
                  </a:lnTo>
                  <a:cubicBezTo>
                    <a:pt x="22860" y="21907"/>
                    <a:pt x="25717" y="20003"/>
                    <a:pt x="25717" y="18097"/>
                  </a:cubicBezTo>
                  <a:cubicBezTo>
                    <a:pt x="27622" y="22860"/>
                    <a:pt x="29528" y="20003"/>
                    <a:pt x="31432" y="24765"/>
                  </a:cubicBezTo>
                  <a:cubicBezTo>
                    <a:pt x="31432" y="23813"/>
                    <a:pt x="31432" y="23813"/>
                    <a:pt x="31432" y="22860"/>
                  </a:cubicBezTo>
                  <a:cubicBezTo>
                    <a:pt x="33338" y="22860"/>
                    <a:pt x="37147" y="23813"/>
                    <a:pt x="40005" y="22860"/>
                  </a:cubicBezTo>
                  <a:lnTo>
                    <a:pt x="39053" y="20955"/>
                  </a:lnTo>
                  <a:cubicBezTo>
                    <a:pt x="40957" y="21907"/>
                    <a:pt x="41910" y="20003"/>
                    <a:pt x="42863" y="20003"/>
                  </a:cubicBezTo>
                  <a:cubicBezTo>
                    <a:pt x="39053" y="19050"/>
                    <a:pt x="36195" y="16193"/>
                    <a:pt x="36195" y="17145"/>
                  </a:cubicBezTo>
                  <a:cubicBezTo>
                    <a:pt x="36195" y="17145"/>
                    <a:pt x="36195" y="18097"/>
                    <a:pt x="36195" y="19050"/>
                  </a:cubicBezTo>
                  <a:cubicBezTo>
                    <a:pt x="35242" y="16193"/>
                    <a:pt x="31432" y="17145"/>
                    <a:pt x="31432" y="13335"/>
                  </a:cubicBezTo>
                  <a:cubicBezTo>
                    <a:pt x="33338" y="16193"/>
                    <a:pt x="36195" y="9525"/>
                    <a:pt x="37147" y="15240"/>
                  </a:cubicBezTo>
                  <a:lnTo>
                    <a:pt x="38100" y="13335"/>
                  </a:lnTo>
                  <a:cubicBezTo>
                    <a:pt x="38100" y="15240"/>
                    <a:pt x="40005" y="14288"/>
                    <a:pt x="40957" y="16193"/>
                  </a:cubicBezTo>
                  <a:lnTo>
                    <a:pt x="40957" y="14288"/>
                  </a:lnTo>
                  <a:lnTo>
                    <a:pt x="42863" y="14288"/>
                  </a:lnTo>
                  <a:cubicBezTo>
                    <a:pt x="42863" y="15240"/>
                    <a:pt x="42863" y="15240"/>
                    <a:pt x="42863" y="15240"/>
                  </a:cubicBezTo>
                  <a:lnTo>
                    <a:pt x="45720" y="18097"/>
                  </a:lnTo>
                  <a:lnTo>
                    <a:pt x="46672" y="16193"/>
                  </a:lnTo>
                  <a:cubicBezTo>
                    <a:pt x="49530" y="20003"/>
                    <a:pt x="53340" y="15240"/>
                    <a:pt x="56197" y="19050"/>
                  </a:cubicBezTo>
                  <a:cubicBezTo>
                    <a:pt x="57150" y="18097"/>
                    <a:pt x="59055" y="17145"/>
                    <a:pt x="60007" y="16193"/>
                  </a:cubicBezTo>
                  <a:cubicBezTo>
                    <a:pt x="58103" y="10478"/>
                    <a:pt x="55245" y="13335"/>
                    <a:pt x="54292" y="10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0" name="Freeform: Shape 2749">
              <a:extLst>
                <a:ext uri="{FF2B5EF4-FFF2-40B4-BE49-F238E27FC236}">
                  <a16:creationId xmlns:a16="http://schemas.microsoft.com/office/drawing/2014/main" id="{FE67BF3E-E612-44F0-A4A4-8432B82F1287}"/>
                </a:ext>
              </a:extLst>
            </p:cNvPr>
            <p:cNvSpPr/>
            <p:nvPr/>
          </p:nvSpPr>
          <p:spPr>
            <a:xfrm>
              <a:off x="5627043" y="4903182"/>
              <a:ext cx="12382" cy="9919"/>
            </a:xfrm>
            <a:custGeom>
              <a:avLst/>
              <a:gdLst>
                <a:gd name="connsiteX0" fmla="*/ 12383 w 12382"/>
                <a:gd name="connsiteY0" fmla="*/ 3810 h 9919"/>
                <a:gd name="connsiteX1" fmla="*/ 10478 w 12382"/>
                <a:gd name="connsiteY1" fmla="*/ 2858 h 9919"/>
                <a:gd name="connsiteX2" fmla="*/ 11430 w 12382"/>
                <a:gd name="connsiteY2" fmla="*/ 953 h 9919"/>
                <a:gd name="connsiteX3" fmla="*/ 0 w 12382"/>
                <a:gd name="connsiteY3" fmla="*/ 0 h 9919"/>
                <a:gd name="connsiteX4" fmla="*/ 0 w 12382"/>
                <a:gd name="connsiteY4" fmla="*/ 953 h 9919"/>
                <a:gd name="connsiteX5" fmla="*/ 953 w 12382"/>
                <a:gd name="connsiteY5" fmla="*/ 953 h 9919"/>
                <a:gd name="connsiteX6" fmla="*/ 1905 w 12382"/>
                <a:gd name="connsiteY6" fmla="*/ 6668 h 9919"/>
                <a:gd name="connsiteX7" fmla="*/ 4763 w 12382"/>
                <a:gd name="connsiteY7" fmla="*/ 5715 h 9919"/>
                <a:gd name="connsiteX8" fmla="*/ 4763 w 12382"/>
                <a:gd name="connsiteY8" fmla="*/ 4763 h 9919"/>
                <a:gd name="connsiteX9" fmla="*/ 6668 w 12382"/>
                <a:gd name="connsiteY9" fmla="*/ 5715 h 9919"/>
                <a:gd name="connsiteX10" fmla="*/ 6668 w 12382"/>
                <a:gd name="connsiteY10" fmla="*/ 9525 h 9919"/>
                <a:gd name="connsiteX11" fmla="*/ 10478 w 12382"/>
                <a:gd name="connsiteY11" fmla="*/ 8573 h 9919"/>
                <a:gd name="connsiteX12" fmla="*/ 9525 w 12382"/>
                <a:gd name="connsiteY12" fmla="*/ 4763 h 9919"/>
                <a:gd name="connsiteX13" fmla="*/ 10478 w 12382"/>
                <a:gd name="connsiteY13" fmla="*/ 5715 h 9919"/>
                <a:gd name="connsiteX14" fmla="*/ 10478 w 12382"/>
                <a:gd name="connsiteY14" fmla="*/ 3810 h 9919"/>
                <a:gd name="connsiteX15" fmla="*/ 12383 w 12382"/>
                <a:gd name="connsiteY15" fmla="*/ 3810 h 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" h="9919">
                  <a:moveTo>
                    <a:pt x="12383" y="3810"/>
                  </a:moveTo>
                  <a:lnTo>
                    <a:pt x="10478" y="2858"/>
                  </a:lnTo>
                  <a:lnTo>
                    <a:pt x="11430" y="953"/>
                  </a:lnTo>
                  <a:cubicBezTo>
                    <a:pt x="7620" y="0"/>
                    <a:pt x="2858" y="2858"/>
                    <a:pt x="0" y="0"/>
                  </a:cubicBezTo>
                  <a:lnTo>
                    <a:pt x="0" y="953"/>
                  </a:lnTo>
                  <a:cubicBezTo>
                    <a:pt x="0" y="953"/>
                    <a:pt x="0" y="953"/>
                    <a:pt x="953" y="953"/>
                  </a:cubicBezTo>
                  <a:cubicBezTo>
                    <a:pt x="0" y="2858"/>
                    <a:pt x="953" y="5715"/>
                    <a:pt x="1905" y="6668"/>
                  </a:cubicBezTo>
                  <a:cubicBezTo>
                    <a:pt x="0" y="1905"/>
                    <a:pt x="3810" y="7620"/>
                    <a:pt x="4763" y="5715"/>
                  </a:cubicBezTo>
                  <a:cubicBezTo>
                    <a:pt x="4763" y="5715"/>
                    <a:pt x="4763" y="5715"/>
                    <a:pt x="4763" y="4763"/>
                  </a:cubicBezTo>
                  <a:lnTo>
                    <a:pt x="6668" y="5715"/>
                  </a:lnTo>
                  <a:cubicBezTo>
                    <a:pt x="6668" y="7620"/>
                    <a:pt x="6668" y="6668"/>
                    <a:pt x="6668" y="9525"/>
                  </a:cubicBezTo>
                  <a:cubicBezTo>
                    <a:pt x="7620" y="10478"/>
                    <a:pt x="9525" y="9525"/>
                    <a:pt x="10478" y="8573"/>
                  </a:cubicBezTo>
                  <a:cubicBezTo>
                    <a:pt x="9525" y="7620"/>
                    <a:pt x="7620" y="5715"/>
                    <a:pt x="9525" y="4763"/>
                  </a:cubicBezTo>
                  <a:lnTo>
                    <a:pt x="10478" y="5715"/>
                  </a:lnTo>
                  <a:cubicBezTo>
                    <a:pt x="10478" y="4763"/>
                    <a:pt x="9525" y="3810"/>
                    <a:pt x="10478" y="3810"/>
                  </a:cubicBezTo>
                  <a:cubicBezTo>
                    <a:pt x="11430" y="5715"/>
                    <a:pt x="10478" y="2858"/>
                    <a:pt x="1238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1" name="Freeform: Shape 2750">
              <a:extLst>
                <a:ext uri="{FF2B5EF4-FFF2-40B4-BE49-F238E27FC236}">
                  <a16:creationId xmlns:a16="http://schemas.microsoft.com/office/drawing/2014/main" id="{6EAB4EDC-3863-4358-BE93-916C49E100C0}"/>
                </a:ext>
              </a:extLst>
            </p:cNvPr>
            <p:cNvSpPr/>
            <p:nvPr/>
          </p:nvSpPr>
          <p:spPr>
            <a:xfrm>
              <a:off x="5570846" y="5008910"/>
              <a:ext cx="2857" cy="3809"/>
            </a:xfrm>
            <a:custGeom>
              <a:avLst/>
              <a:gdLst>
                <a:gd name="connsiteX0" fmla="*/ 0 w 2857"/>
                <a:gd name="connsiteY0" fmla="*/ 3810 h 3809"/>
                <a:gd name="connsiteX1" fmla="*/ 2857 w 2857"/>
                <a:gd name="connsiteY1" fmla="*/ 3810 h 3809"/>
                <a:gd name="connsiteX2" fmla="*/ 953 w 2857"/>
                <a:gd name="connsiteY2" fmla="*/ 0 h 3809"/>
                <a:gd name="connsiteX3" fmla="*/ 0 w 2857"/>
                <a:gd name="connsiteY3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809">
                  <a:moveTo>
                    <a:pt x="0" y="3810"/>
                  </a:moveTo>
                  <a:cubicBezTo>
                    <a:pt x="953" y="3810"/>
                    <a:pt x="953" y="2858"/>
                    <a:pt x="2857" y="3810"/>
                  </a:cubicBezTo>
                  <a:cubicBezTo>
                    <a:pt x="1905" y="2858"/>
                    <a:pt x="1905" y="953"/>
                    <a:pt x="953" y="0"/>
                  </a:cubicBezTo>
                  <a:cubicBezTo>
                    <a:pt x="1905" y="2858"/>
                    <a:pt x="0" y="1905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2" name="Freeform: Shape 2751">
              <a:extLst>
                <a:ext uri="{FF2B5EF4-FFF2-40B4-BE49-F238E27FC236}">
                  <a16:creationId xmlns:a16="http://schemas.microsoft.com/office/drawing/2014/main" id="{D646AB89-6FD0-476C-991B-734F318BA7EB}"/>
                </a:ext>
              </a:extLst>
            </p:cNvPr>
            <p:cNvSpPr/>
            <p:nvPr/>
          </p:nvSpPr>
          <p:spPr>
            <a:xfrm>
              <a:off x="5615614" y="4938278"/>
              <a:ext cx="1904" cy="1099"/>
            </a:xfrm>
            <a:custGeom>
              <a:avLst/>
              <a:gdLst>
                <a:gd name="connsiteX0" fmla="*/ 0 w 1904"/>
                <a:gd name="connsiteY0" fmla="*/ 1100 h 1099"/>
                <a:gd name="connsiteX1" fmla="*/ 1905 w 1904"/>
                <a:gd name="connsiteY1" fmla="*/ 1100 h 1099"/>
                <a:gd name="connsiteX2" fmla="*/ 0 w 1904"/>
                <a:gd name="connsiteY2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099">
                  <a:moveTo>
                    <a:pt x="0" y="1100"/>
                  </a:moveTo>
                  <a:cubicBezTo>
                    <a:pt x="952" y="1100"/>
                    <a:pt x="952" y="1100"/>
                    <a:pt x="1905" y="1100"/>
                  </a:cubicBezTo>
                  <a:cubicBezTo>
                    <a:pt x="952" y="147"/>
                    <a:pt x="952" y="-805"/>
                    <a:pt x="0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3" name="Freeform: Shape 2752">
              <a:extLst>
                <a:ext uri="{FF2B5EF4-FFF2-40B4-BE49-F238E27FC236}">
                  <a16:creationId xmlns:a16="http://schemas.microsoft.com/office/drawing/2014/main" id="{51CB386D-D689-40F6-8586-6D47D4DD65A0}"/>
                </a:ext>
              </a:extLst>
            </p:cNvPr>
            <p:cNvSpPr/>
            <p:nvPr/>
          </p:nvSpPr>
          <p:spPr>
            <a:xfrm>
              <a:off x="5617518" y="4939378"/>
              <a:ext cx="952" cy="1904"/>
            </a:xfrm>
            <a:custGeom>
              <a:avLst/>
              <a:gdLst>
                <a:gd name="connsiteX0" fmla="*/ 953 w 952"/>
                <a:gd name="connsiteY0" fmla="*/ 1905 h 1904"/>
                <a:gd name="connsiteX1" fmla="*/ 0 w 952"/>
                <a:gd name="connsiteY1" fmla="*/ 0 h 1904"/>
                <a:gd name="connsiteX2" fmla="*/ 953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1905"/>
                  </a:moveTo>
                  <a:cubicBezTo>
                    <a:pt x="953" y="953"/>
                    <a:pt x="0" y="953"/>
                    <a:pt x="0" y="0"/>
                  </a:cubicBezTo>
                  <a:cubicBezTo>
                    <a:pt x="0" y="953"/>
                    <a:pt x="953" y="1905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4" name="Freeform: Shape 2753">
              <a:extLst>
                <a:ext uri="{FF2B5EF4-FFF2-40B4-BE49-F238E27FC236}">
                  <a16:creationId xmlns:a16="http://schemas.microsoft.com/office/drawing/2014/main" id="{2132ACF2-5B0A-498B-9BDB-BE370E95DCBF}"/>
                </a:ext>
              </a:extLst>
            </p:cNvPr>
            <p:cNvSpPr/>
            <p:nvPr/>
          </p:nvSpPr>
          <p:spPr>
            <a:xfrm>
              <a:off x="5548298" y="4991871"/>
              <a:ext cx="28263" cy="21801"/>
            </a:xfrm>
            <a:custGeom>
              <a:avLst/>
              <a:gdLst>
                <a:gd name="connsiteX0" fmla="*/ 24453 w 28263"/>
                <a:gd name="connsiteY0" fmla="*/ 7514 h 21801"/>
                <a:gd name="connsiteX1" fmla="*/ 23501 w 28263"/>
                <a:gd name="connsiteY1" fmla="*/ 4657 h 21801"/>
                <a:gd name="connsiteX2" fmla="*/ 26358 w 28263"/>
                <a:gd name="connsiteY2" fmla="*/ 4657 h 21801"/>
                <a:gd name="connsiteX3" fmla="*/ 24453 w 28263"/>
                <a:gd name="connsiteY3" fmla="*/ 1799 h 21801"/>
                <a:gd name="connsiteX4" fmla="*/ 25406 w 28263"/>
                <a:gd name="connsiteY4" fmla="*/ 847 h 21801"/>
                <a:gd name="connsiteX5" fmla="*/ 22548 w 28263"/>
                <a:gd name="connsiteY5" fmla="*/ 847 h 21801"/>
                <a:gd name="connsiteX6" fmla="*/ 22548 w 28263"/>
                <a:gd name="connsiteY6" fmla="*/ 1799 h 21801"/>
                <a:gd name="connsiteX7" fmla="*/ 20643 w 28263"/>
                <a:gd name="connsiteY7" fmla="*/ 847 h 21801"/>
                <a:gd name="connsiteX8" fmla="*/ 20643 w 28263"/>
                <a:gd name="connsiteY8" fmla="*/ 3704 h 21801"/>
                <a:gd name="connsiteX9" fmla="*/ 19691 w 28263"/>
                <a:gd name="connsiteY9" fmla="*/ 1799 h 21801"/>
                <a:gd name="connsiteX10" fmla="*/ 19691 w 28263"/>
                <a:gd name="connsiteY10" fmla="*/ 4657 h 21801"/>
                <a:gd name="connsiteX11" fmla="*/ 20643 w 28263"/>
                <a:gd name="connsiteY11" fmla="*/ 4657 h 21801"/>
                <a:gd name="connsiteX12" fmla="*/ 19691 w 28263"/>
                <a:gd name="connsiteY12" fmla="*/ 8467 h 21801"/>
                <a:gd name="connsiteX13" fmla="*/ 17786 w 28263"/>
                <a:gd name="connsiteY13" fmla="*/ 5609 h 21801"/>
                <a:gd name="connsiteX14" fmla="*/ 17786 w 28263"/>
                <a:gd name="connsiteY14" fmla="*/ 13229 h 21801"/>
                <a:gd name="connsiteX15" fmla="*/ 15881 w 28263"/>
                <a:gd name="connsiteY15" fmla="*/ 11324 h 21801"/>
                <a:gd name="connsiteX16" fmla="*/ 6356 w 28263"/>
                <a:gd name="connsiteY16" fmla="*/ 8467 h 21801"/>
                <a:gd name="connsiteX17" fmla="*/ 8261 w 28263"/>
                <a:gd name="connsiteY17" fmla="*/ 7514 h 21801"/>
                <a:gd name="connsiteX18" fmla="*/ 2546 w 28263"/>
                <a:gd name="connsiteY18" fmla="*/ 9419 h 21801"/>
                <a:gd name="connsiteX19" fmla="*/ 2546 w 28263"/>
                <a:gd name="connsiteY19" fmla="*/ 11324 h 21801"/>
                <a:gd name="connsiteX20" fmla="*/ 10166 w 28263"/>
                <a:gd name="connsiteY20" fmla="*/ 20849 h 21801"/>
                <a:gd name="connsiteX21" fmla="*/ 8261 w 28263"/>
                <a:gd name="connsiteY21" fmla="*/ 17992 h 21801"/>
                <a:gd name="connsiteX22" fmla="*/ 641 w 28263"/>
                <a:gd name="connsiteY22" fmla="*/ 17992 h 21801"/>
                <a:gd name="connsiteX23" fmla="*/ 2546 w 28263"/>
                <a:gd name="connsiteY23" fmla="*/ 21802 h 21801"/>
                <a:gd name="connsiteX24" fmla="*/ 17786 w 28263"/>
                <a:gd name="connsiteY24" fmla="*/ 20849 h 21801"/>
                <a:gd name="connsiteX25" fmla="*/ 13976 w 28263"/>
                <a:gd name="connsiteY25" fmla="*/ 18944 h 21801"/>
                <a:gd name="connsiteX26" fmla="*/ 14928 w 28263"/>
                <a:gd name="connsiteY26" fmla="*/ 17992 h 21801"/>
                <a:gd name="connsiteX27" fmla="*/ 10166 w 28263"/>
                <a:gd name="connsiteY27" fmla="*/ 15134 h 21801"/>
                <a:gd name="connsiteX28" fmla="*/ 13023 w 28263"/>
                <a:gd name="connsiteY28" fmla="*/ 15134 h 21801"/>
                <a:gd name="connsiteX29" fmla="*/ 12071 w 28263"/>
                <a:gd name="connsiteY29" fmla="*/ 13229 h 21801"/>
                <a:gd name="connsiteX30" fmla="*/ 14928 w 28263"/>
                <a:gd name="connsiteY30" fmla="*/ 12277 h 21801"/>
                <a:gd name="connsiteX31" fmla="*/ 17786 w 28263"/>
                <a:gd name="connsiteY31" fmla="*/ 16086 h 21801"/>
                <a:gd name="connsiteX32" fmla="*/ 23501 w 28263"/>
                <a:gd name="connsiteY32" fmla="*/ 18944 h 21801"/>
                <a:gd name="connsiteX33" fmla="*/ 27311 w 28263"/>
                <a:gd name="connsiteY33" fmla="*/ 16086 h 21801"/>
                <a:gd name="connsiteX34" fmla="*/ 27311 w 28263"/>
                <a:gd name="connsiteY34" fmla="*/ 11324 h 21801"/>
                <a:gd name="connsiteX35" fmla="*/ 28263 w 28263"/>
                <a:gd name="connsiteY35" fmla="*/ 12277 h 21801"/>
                <a:gd name="connsiteX36" fmla="*/ 26358 w 28263"/>
                <a:gd name="connsiteY36" fmla="*/ 10372 h 21801"/>
                <a:gd name="connsiteX37" fmla="*/ 24453 w 28263"/>
                <a:gd name="connsiteY37" fmla="*/ 7514 h 2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263" h="21801">
                  <a:moveTo>
                    <a:pt x="24453" y="7514"/>
                  </a:moveTo>
                  <a:lnTo>
                    <a:pt x="23501" y="4657"/>
                  </a:lnTo>
                  <a:lnTo>
                    <a:pt x="26358" y="4657"/>
                  </a:lnTo>
                  <a:lnTo>
                    <a:pt x="24453" y="1799"/>
                  </a:lnTo>
                  <a:lnTo>
                    <a:pt x="25406" y="847"/>
                  </a:lnTo>
                  <a:cubicBezTo>
                    <a:pt x="24453" y="-1058"/>
                    <a:pt x="23501" y="847"/>
                    <a:pt x="22548" y="847"/>
                  </a:cubicBezTo>
                  <a:cubicBezTo>
                    <a:pt x="22548" y="847"/>
                    <a:pt x="22548" y="1799"/>
                    <a:pt x="22548" y="1799"/>
                  </a:cubicBezTo>
                  <a:lnTo>
                    <a:pt x="20643" y="847"/>
                  </a:lnTo>
                  <a:cubicBezTo>
                    <a:pt x="21596" y="1799"/>
                    <a:pt x="22548" y="4657"/>
                    <a:pt x="20643" y="3704"/>
                  </a:cubicBezTo>
                  <a:cubicBezTo>
                    <a:pt x="20643" y="2752"/>
                    <a:pt x="21596" y="1799"/>
                    <a:pt x="19691" y="1799"/>
                  </a:cubicBezTo>
                  <a:cubicBezTo>
                    <a:pt x="19691" y="2752"/>
                    <a:pt x="19691" y="3704"/>
                    <a:pt x="19691" y="4657"/>
                  </a:cubicBezTo>
                  <a:lnTo>
                    <a:pt x="20643" y="4657"/>
                  </a:lnTo>
                  <a:cubicBezTo>
                    <a:pt x="21596" y="6561"/>
                    <a:pt x="19691" y="7514"/>
                    <a:pt x="19691" y="8467"/>
                  </a:cubicBezTo>
                  <a:cubicBezTo>
                    <a:pt x="19691" y="5609"/>
                    <a:pt x="17786" y="7514"/>
                    <a:pt x="17786" y="5609"/>
                  </a:cubicBezTo>
                  <a:cubicBezTo>
                    <a:pt x="21596" y="10372"/>
                    <a:pt x="13976" y="8467"/>
                    <a:pt x="17786" y="13229"/>
                  </a:cubicBezTo>
                  <a:cubicBezTo>
                    <a:pt x="15881" y="15134"/>
                    <a:pt x="16833" y="12277"/>
                    <a:pt x="15881" y="11324"/>
                  </a:cubicBezTo>
                  <a:cubicBezTo>
                    <a:pt x="13976" y="10372"/>
                    <a:pt x="9213" y="10372"/>
                    <a:pt x="6356" y="8467"/>
                  </a:cubicBezTo>
                  <a:lnTo>
                    <a:pt x="8261" y="7514"/>
                  </a:lnTo>
                  <a:cubicBezTo>
                    <a:pt x="5403" y="5609"/>
                    <a:pt x="3498" y="10372"/>
                    <a:pt x="2546" y="9419"/>
                  </a:cubicBezTo>
                  <a:lnTo>
                    <a:pt x="2546" y="11324"/>
                  </a:lnTo>
                  <a:cubicBezTo>
                    <a:pt x="4451" y="14182"/>
                    <a:pt x="10166" y="16086"/>
                    <a:pt x="10166" y="20849"/>
                  </a:cubicBezTo>
                  <a:lnTo>
                    <a:pt x="8261" y="17992"/>
                  </a:lnTo>
                  <a:cubicBezTo>
                    <a:pt x="6356" y="21802"/>
                    <a:pt x="2546" y="15134"/>
                    <a:pt x="641" y="17992"/>
                  </a:cubicBezTo>
                  <a:cubicBezTo>
                    <a:pt x="-1264" y="21802"/>
                    <a:pt x="1593" y="18944"/>
                    <a:pt x="2546" y="21802"/>
                  </a:cubicBezTo>
                  <a:cubicBezTo>
                    <a:pt x="7308" y="19897"/>
                    <a:pt x="13023" y="22754"/>
                    <a:pt x="17786" y="20849"/>
                  </a:cubicBezTo>
                  <a:cubicBezTo>
                    <a:pt x="16833" y="18944"/>
                    <a:pt x="13976" y="21802"/>
                    <a:pt x="13976" y="18944"/>
                  </a:cubicBezTo>
                  <a:lnTo>
                    <a:pt x="14928" y="17992"/>
                  </a:lnTo>
                  <a:cubicBezTo>
                    <a:pt x="13023" y="19897"/>
                    <a:pt x="12071" y="14182"/>
                    <a:pt x="10166" y="15134"/>
                  </a:cubicBezTo>
                  <a:cubicBezTo>
                    <a:pt x="10166" y="12277"/>
                    <a:pt x="12071" y="14182"/>
                    <a:pt x="13023" y="15134"/>
                  </a:cubicBezTo>
                  <a:lnTo>
                    <a:pt x="12071" y="13229"/>
                  </a:lnTo>
                  <a:cubicBezTo>
                    <a:pt x="13976" y="10372"/>
                    <a:pt x="13976" y="17039"/>
                    <a:pt x="14928" y="12277"/>
                  </a:cubicBezTo>
                  <a:cubicBezTo>
                    <a:pt x="14928" y="17039"/>
                    <a:pt x="17786" y="11324"/>
                    <a:pt x="17786" y="16086"/>
                  </a:cubicBezTo>
                  <a:cubicBezTo>
                    <a:pt x="19691" y="15134"/>
                    <a:pt x="23501" y="16086"/>
                    <a:pt x="23501" y="18944"/>
                  </a:cubicBezTo>
                  <a:cubicBezTo>
                    <a:pt x="26358" y="18944"/>
                    <a:pt x="25406" y="15134"/>
                    <a:pt x="27311" y="16086"/>
                  </a:cubicBezTo>
                  <a:lnTo>
                    <a:pt x="27311" y="11324"/>
                  </a:lnTo>
                  <a:cubicBezTo>
                    <a:pt x="27311" y="11324"/>
                    <a:pt x="28263" y="11324"/>
                    <a:pt x="28263" y="12277"/>
                  </a:cubicBezTo>
                  <a:lnTo>
                    <a:pt x="26358" y="10372"/>
                  </a:lnTo>
                  <a:cubicBezTo>
                    <a:pt x="25406" y="7514"/>
                    <a:pt x="25406" y="7514"/>
                    <a:pt x="24453" y="75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5" name="Freeform: Shape 2754">
              <a:extLst>
                <a:ext uri="{FF2B5EF4-FFF2-40B4-BE49-F238E27FC236}">
                  <a16:creationId xmlns:a16="http://schemas.microsoft.com/office/drawing/2014/main" id="{32335335-6AC1-44E0-BEB5-D2346A7DE7D6}"/>
                </a:ext>
              </a:extLst>
            </p:cNvPr>
            <p:cNvSpPr/>
            <p:nvPr/>
          </p:nvSpPr>
          <p:spPr>
            <a:xfrm>
              <a:off x="5569893" y="499557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6" name="Freeform: Shape 2755">
              <a:extLst>
                <a:ext uri="{FF2B5EF4-FFF2-40B4-BE49-F238E27FC236}">
                  <a16:creationId xmlns:a16="http://schemas.microsoft.com/office/drawing/2014/main" id="{3DCEF8D9-CFFB-4F98-8D43-E0DD4D7DE7F7}"/>
                </a:ext>
              </a:extLst>
            </p:cNvPr>
            <p:cNvSpPr/>
            <p:nvPr/>
          </p:nvSpPr>
          <p:spPr>
            <a:xfrm>
              <a:off x="5621328" y="4928245"/>
              <a:ext cx="1905" cy="1607"/>
            </a:xfrm>
            <a:custGeom>
              <a:avLst/>
              <a:gdLst>
                <a:gd name="connsiteX0" fmla="*/ 0 w 1905"/>
                <a:gd name="connsiteY0" fmla="*/ 655 h 1607"/>
                <a:gd name="connsiteX1" fmla="*/ 1905 w 1905"/>
                <a:gd name="connsiteY1" fmla="*/ 1607 h 1607"/>
                <a:gd name="connsiteX2" fmla="*/ 0 w 1905"/>
                <a:gd name="connsiteY2" fmla="*/ 655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607">
                  <a:moveTo>
                    <a:pt x="0" y="655"/>
                  </a:moveTo>
                  <a:cubicBezTo>
                    <a:pt x="1905" y="1607"/>
                    <a:pt x="0" y="1607"/>
                    <a:pt x="1905" y="1607"/>
                  </a:cubicBezTo>
                  <a:cubicBezTo>
                    <a:pt x="953" y="1607"/>
                    <a:pt x="0" y="-1250"/>
                    <a:pt x="0" y="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7" name="Freeform: Shape 2756">
              <a:extLst>
                <a:ext uri="{FF2B5EF4-FFF2-40B4-BE49-F238E27FC236}">
                  <a16:creationId xmlns:a16="http://schemas.microsoft.com/office/drawing/2014/main" id="{6BEB6A8B-810A-4A51-BAE4-F0E2CA81779F}"/>
                </a:ext>
              </a:extLst>
            </p:cNvPr>
            <p:cNvSpPr/>
            <p:nvPr/>
          </p:nvSpPr>
          <p:spPr>
            <a:xfrm>
              <a:off x="5609475" y="4942990"/>
              <a:ext cx="3280" cy="3054"/>
            </a:xfrm>
            <a:custGeom>
              <a:avLst/>
              <a:gdLst>
                <a:gd name="connsiteX0" fmla="*/ 423 w 3280"/>
                <a:gd name="connsiteY0" fmla="*/ 197 h 3054"/>
                <a:gd name="connsiteX1" fmla="*/ 423 w 3280"/>
                <a:gd name="connsiteY1" fmla="*/ 2102 h 3054"/>
                <a:gd name="connsiteX2" fmla="*/ 3281 w 3280"/>
                <a:gd name="connsiteY2" fmla="*/ 3055 h 3054"/>
                <a:gd name="connsiteX3" fmla="*/ 3281 w 3280"/>
                <a:gd name="connsiteY3" fmla="*/ 1150 h 3054"/>
                <a:gd name="connsiteX4" fmla="*/ 423 w 3280"/>
                <a:gd name="connsiteY4" fmla="*/ 197 h 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0" h="3054">
                  <a:moveTo>
                    <a:pt x="423" y="197"/>
                  </a:moveTo>
                  <a:cubicBezTo>
                    <a:pt x="-529" y="2102"/>
                    <a:pt x="423" y="197"/>
                    <a:pt x="423" y="2102"/>
                  </a:cubicBezTo>
                  <a:lnTo>
                    <a:pt x="3281" y="3055"/>
                  </a:lnTo>
                  <a:lnTo>
                    <a:pt x="3281" y="1150"/>
                  </a:lnTo>
                  <a:cubicBezTo>
                    <a:pt x="1376" y="2102"/>
                    <a:pt x="1376" y="-755"/>
                    <a:pt x="423" y="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8" name="Freeform: Shape 2757">
              <a:extLst>
                <a:ext uri="{FF2B5EF4-FFF2-40B4-BE49-F238E27FC236}">
                  <a16:creationId xmlns:a16="http://schemas.microsoft.com/office/drawing/2014/main" id="{80993FB7-F36E-4777-B86F-59C42044AEB7}"/>
                </a:ext>
              </a:extLst>
            </p:cNvPr>
            <p:cNvSpPr/>
            <p:nvPr/>
          </p:nvSpPr>
          <p:spPr>
            <a:xfrm>
              <a:off x="5612756" y="4942235"/>
              <a:ext cx="952" cy="2545"/>
            </a:xfrm>
            <a:custGeom>
              <a:avLst/>
              <a:gdLst>
                <a:gd name="connsiteX0" fmla="*/ 953 w 952"/>
                <a:gd name="connsiteY0" fmla="*/ 0 h 2545"/>
                <a:gd name="connsiteX1" fmla="*/ 0 w 952"/>
                <a:gd name="connsiteY1" fmla="*/ 1905 h 2545"/>
                <a:gd name="connsiteX2" fmla="*/ 953 w 952"/>
                <a:gd name="connsiteY2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545">
                  <a:moveTo>
                    <a:pt x="953" y="0"/>
                  </a:moveTo>
                  <a:cubicBezTo>
                    <a:pt x="0" y="0"/>
                    <a:pt x="0" y="953"/>
                    <a:pt x="0" y="1905"/>
                  </a:cubicBezTo>
                  <a:cubicBezTo>
                    <a:pt x="953" y="3810"/>
                    <a:pt x="0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19" name="Freeform: Shape 2758">
              <a:extLst>
                <a:ext uri="{FF2B5EF4-FFF2-40B4-BE49-F238E27FC236}">
                  <a16:creationId xmlns:a16="http://schemas.microsoft.com/office/drawing/2014/main" id="{1404F789-B3F9-49A2-814F-DB34B304B8A2}"/>
                </a:ext>
              </a:extLst>
            </p:cNvPr>
            <p:cNvSpPr/>
            <p:nvPr/>
          </p:nvSpPr>
          <p:spPr>
            <a:xfrm>
              <a:off x="5628949" y="4912313"/>
              <a:ext cx="1190" cy="1346"/>
            </a:xfrm>
            <a:custGeom>
              <a:avLst/>
              <a:gdLst>
                <a:gd name="connsiteX0" fmla="*/ 0 w 1190"/>
                <a:gd name="connsiteY0" fmla="*/ 394 h 1346"/>
                <a:gd name="connsiteX1" fmla="*/ 953 w 1190"/>
                <a:gd name="connsiteY1" fmla="*/ 1347 h 1346"/>
                <a:gd name="connsiteX2" fmla="*/ 0 w 1190"/>
                <a:gd name="connsiteY2" fmla="*/ 394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1346">
                  <a:moveTo>
                    <a:pt x="0" y="394"/>
                  </a:moveTo>
                  <a:cubicBezTo>
                    <a:pt x="0" y="1347"/>
                    <a:pt x="953" y="1347"/>
                    <a:pt x="953" y="1347"/>
                  </a:cubicBezTo>
                  <a:cubicBezTo>
                    <a:pt x="953" y="394"/>
                    <a:pt x="1905" y="-558"/>
                    <a:pt x="0" y="3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0" name="Freeform: Shape 2759">
              <a:extLst>
                <a:ext uri="{FF2B5EF4-FFF2-40B4-BE49-F238E27FC236}">
                  <a16:creationId xmlns:a16="http://schemas.microsoft.com/office/drawing/2014/main" id="{D420E6DF-CCBA-4D46-8EF9-4518B4C30A9C}"/>
                </a:ext>
              </a:extLst>
            </p:cNvPr>
            <p:cNvSpPr/>
            <p:nvPr/>
          </p:nvSpPr>
          <p:spPr>
            <a:xfrm>
              <a:off x="5645141" y="4871603"/>
              <a:ext cx="7620" cy="5535"/>
            </a:xfrm>
            <a:custGeom>
              <a:avLst/>
              <a:gdLst>
                <a:gd name="connsiteX0" fmla="*/ 2858 w 7620"/>
                <a:gd name="connsiteY0" fmla="*/ 4910 h 5535"/>
                <a:gd name="connsiteX1" fmla="*/ 2858 w 7620"/>
                <a:gd name="connsiteY1" fmla="*/ 3005 h 5535"/>
                <a:gd name="connsiteX2" fmla="*/ 4763 w 7620"/>
                <a:gd name="connsiteY2" fmla="*/ 3957 h 5535"/>
                <a:gd name="connsiteX3" fmla="*/ 3810 w 7620"/>
                <a:gd name="connsiteY3" fmla="*/ 2052 h 5535"/>
                <a:gd name="connsiteX4" fmla="*/ 5715 w 7620"/>
                <a:gd name="connsiteY4" fmla="*/ 3957 h 5535"/>
                <a:gd name="connsiteX5" fmla="*/ 7620 w 7620"/>
                <a:gd name="connsiteY5" fmla="*/ 2052 h 5535"/>
                <a:gd name="connsiteX6" fmla="*/ 1905 w 7620"/>
                <a:gd name="connsiteY6" fmla="*/ 1100 h 5535"/>
                <a:gd name="connsiteX7" fmla="*/ 0 w 7620"/>
                <a:gd name="connsiteY7" fmla="*/ 1100 h 5535"/>
                <a:gd name="connsiteX8" fmla="*/ 2858 w 7620"/>
                <a:gd name="connsiteY8" fmla="*/ 3957 h 5535"/>
                <a:gd name="connsiteX9" fmla="*/ 953 w 7620"/>
                <a:gd name="connsiteY9" fmla="*/ 3957 h 5535"/>
                <a:gd name="connsiteX10" fmla="*/ 2858 w 7620"/>
                <a:gd name="connsiteY10" fmla="*/ 4910 h 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" h="5535">
                  <a:moveTo>
                    <a:pt x="2858" y="4910"/>
                  </a:moveTo>
                  <a:lnTo>
                    <a:pt x="2858" y="3005"/>
                  </a:lnTo>
                  <a:lnTo>
                    <a:pt x="4763" y="3957"/>
                  </a:lnTo>
                  <a:cubicBezTo>
                    <a:pt x="4763" y="3957"/>
                    <a:pt x="3810" y="3005"/>
                    <a:pt x="3810" y="2052"/>
                  </a:cubicBezTo>
                  <a:cubicBezTo>
                    <a:pt x="4763" y="2052"/>
                    <a:pt x="4763" y="3957"/>
                    <a:pt x="5715" y="3957"/>
                  </a:cubicBezTo>
                  <a:cubicBezTo>
                    <a:pt x="5715" y="3005"/>
                    <a:pt x="6668" y="2052"/>
                    <a:pt x="7620" y="2052"/>
                  </a:cubicBezTo>
                  <a:cubicBezTo>
                    <a:pt x="5715" y="2052"/>
                    <a:pt x="1905" y="-805"/>
                    <a:pt x="1905" y="1100"/>
                  </a:cubicBezTo>
                  <a:cubicBezTo>
                    <a:pt x="1905" y="147"/>
                    <a:pt x="0" y="-805"/>
                    <a:pt x="0" y="1100"/>
                  </a:cubicBezTo>
                  <a:cubicBezTo>
                    <a:pt x="0" y="3005"/>
                    <a:pt x="2858" y="2052"/>
                    <a:pt x="2858" y="3957"/>
                  </a:cubicBezTo>
                  <a:lnTo>
                    <a:pt x="953" y="3957"/>
                  </a:lnTo>
                  <a:cubicBezTo>
                    <a:pt x="953" y="5862"/>
                    <a:pt x="1905" y="5862"/>
                    <a:pt x="2858" y="4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1" name="Freeform: Shape 2760">
              <a:extLst>
                <a:ext uri="{FF2B5EF4-FFF2-40B4-BE49-F238E27FC236}">
                  <a16:creationId xmlns:a16="http://schemas.microsoft.com/office/drawing/2014/main" id="{199DC579-B409-40FE-9F46-77B03B49B8AF}"/>
                </a:ext>
              </a:extLst>
            </p:cNvPr>
            <p:cNvSpPr/>
            <p:nvPr/>
          </p:nvSpPr>
          <p:spPr>
            <a:xfrm>
              <a:off x="5704196" y="4753640"/>
              <a:ext cx="7619" cy="11429"/>
            </a:xfrm>
            <a:custGeom>
              <a:avLst/>
              <a:gdLst>
                <a:gd name="connsiteX0" fmla="*/ 7620 w 7619"/>
                <a:gd name="connsiteY0" fmla="*/ 2857 h 11429"/>
                <a:gd name="connsiteX1" fmla="*/ 4763 w 7619"/>
                <a:gd name="connsiteY1" fmla="*/ 953 h 11429"/>
                <a:gd name="connsiteX2" fmla="*/ 3810 w 7619"/>
                <a:gd name="connsiteY2" fmla="*/ 2857 h 11429"/>
                <a:gd name="connsiteX3" fmla="*/ 0 w 7619"/>
                <a:gd name="connsiteY3" fmla="*/ 0 h 11429"/>
                <a:gd name="connsiteX4" fmla="*/ 4763 w 7619"/>
                <a:gd name="connsiteY4" fmla="*/ 4763 h 11429"/>
                <a:gd name="connsiteX5" fmla="*/ 4763 w 7619"/>
                <a:gd name="connsiteY5" fmla="*/ 10478 h 11429"/>
                <a:gd name="connsiteX6" fmla="*/ 5715 w 7619"/>
                <a:gd name="connsiteY6" fmla="*/ 11430 h 11429"/>
                <a:gd name="connsiteX7" fmla="*/ 4763 w 7619"/>
                <a:gd name="connsiteY7" fmla="*/ 5715 h 11429"/>
                <a:gd name="connsiteX8" fmla="*/ 7620 w 7619"/>
                <a:gd name="connsiteY8" fmla="*/ 2857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9" h="11429">
                  <a:moveTo>
                    <a:pt x="7620" y="2857"/>
                  </a:moveTo>
                  <a:cubicBezTo>
                    <a:pt x="6668" y="1905"/>
                    <a:pt x="3810" y="2857"/>
                    <a:pt x="4763" y="953"/>
                  </a:cubicBezTo>
                  <a:lnTo>
                    <a:pt x="3810" y="2857"/>
                  </a:lnTo>
                  <a:cubicBezTo>
                    <a:pt x="1905" y="0"/>
                    <a:pt x="2857" y="953"/>
                    <a:pt x="0" y="0"/>
                  </a:cubicBezTo>
                  <a:cubicBezTo>
                    <a:pt x="0" y="2857"/>
                    <a:pt x="3810" y="2857"/>
                    <a:pt x="4763" y="4763"/>
                  </a:cubicBezTo>
                  <a:cubicBezTo>
                    <a:pt x="4763" y="6667"/>
                    <a:pt x="6668" y="8572"/>
                    <a:pt x="4763" y="10478"/>
                  </a:cubicBezTo>
                  <a:lnTo>
                    <a:pt x="5715" y="11430"/>
                  </a:lnTo>
                  <a:cubicBezTo>
                    <a:pt x="6668" y="9525"/>
                    <a:pt x="5715" y="7620"/>
                    <a:pt x="4763" y="5715"/>
                  </a:cubicBezTo>
                  <a:cubicBezTo>
                    <a:pt x="6668" y="5715"/>
                    <a:pt x="7620" y="5715"/>
                    <a:pt x="762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2" name="Freeform: Shape 2761">
              <a:extLst>
                <a:ext uri="{FF2B5EF4-FFF2-40B4-BE49-F238E27FC236}">
                  <a16:creationId xmlns:a16="http://schemas.microsoft.com/office/drawing/2014/main" id="{AFF5F103-E881-4E7A-93A8-0929416507D5}"/>
                </a:ext>
              </a:extLst>
            </p:cNvPr>
            <p:cNvSpPr/>
            <p:nvPr/>
          </p:nvSpPr>
          <p:spPr>
            <a:xfrm>
              <a:off x="5580371" y="4979382"/>
              <a:ext cx="2099" cy="2857"/>
            </a:xfrm>
            <a:custGeom>
              <a:avLst/>
              <a:gdLst>
                <a:gd name="connsiteX0" fmla="*/ 0 w 2099"/>
                <a:gd name="connsiteY0" fmla="*/ 0 h 2857"/>
                <a:gd name="connsiteX1" fmla="*/ 0 w 2099"/>
                <a:gd name="connsiteY1" fmla="*/ 0 h 2857"/>
                <a:gd name="connsiteX2" fmla="*/ 0 w 2099"/>
                <a:gd name="connsiteY2" fmla="*/ 0 h 2857"/>
                <a:gd name="connsiteX3" fmla="*/ 1905 w 2099"/>
                <a:gd name="connsiteY3" fmla="*/ 2858 h 2857"/>
                <a:gd name="connsiteX4" fmla="*/ 0 w 2099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9" h="285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905"/>
                    <a:pt x="0" y="1905"/>
                    <a:pt x="1905" y="2858"/>
                  </a:cubicBezTo>
                  <a:cubicBezTo>
                    <a:pt x="2857" y="1905"/>
                    <a:pt x="0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3" name="Freeform: Shape 2762">
              <a:extLst>
                <a:ext uri="{FF2B5EF4-FFF2-40B4-BE49-F238E27FC236}">
                  <a16:creationId xmlns:a16="http://schemas.microsoft.com/office/drawing/2014/main" id="{29876071-563C-45BC-B860-AC22A012AA70}"/>
                </a:ext>
              </a:extLst>
            </p:cNvPr>
            <p:cNvSpPr/>
            <p:nvPr/>
          </p:nvSpPr>
          <p:spPr>
            <a:xfrm>
              <a:off x="5586086" y="4967000"/>
              <a:ext cx="2857" cy="952"/>
            </a:xfrm>
            <a:custGeom>
              <a:avLst/>
              <a:gdLst>
                <a:gd name="connsiteX0" fmla="*/ 953 w 2857"/>
                <a:gd name="connsiteY0" fmla="*/ 0 h 952"/>
                <a:gd name="connsiteX1" fmla="*/ 0 w 2857"/>
                <a:gd name="connsiteY1" fmla="*/ 953 h 952"/>
                <a:gd name="connsiteX2" fmla="*/ 2857 w 2857"/>
                <a:gd name="connsiteY2" fmla="*/ 953 h 952"/>
                <a:gd name="connsiteX3" fmla="*/ 953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953" y="0"/>
                  </a:moveTo>
                  <a:lnTo>
                    <a:pt x="0" y="953"/>
                  </a:lnTo>
                  <a:lnTo>
                    <a:pt x="2857" y="953"/>
                  </a:lnTo>
                  <a:cubicBezTo>
                    <a:pt x="2857" y="953"/>
                    <a:pt x="1905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4" name="Freeform: Shape 2763">
              <a:extLst>
                <a:ext uri="{FF2B5EF4-FFF2-40B4-BE49-F238E27FC236}">
                  <a16:creationId xmlns:a16="http://schemas.microsoft.com/office/drawing/2014/main" id="{186B5F6E-2320-4FBA-95D8-C46B2AFCFF0B}"/>
                </a:ext>
              </a:extLst>
            </p:cNvPr>
            <p:cNvSpPr/>
            <p:nvPr/>
          </p:nvSpPr>
          <p:spPr>
            <a:xfrm>
              <a:off x="5648951" y="4865082"/>
              <a:ext cx="1904" cy="1905"/>
            </a:xfrm>
            <a:custGeom>
              <a:avLst/>
              <a:gdLst>
                <a:gd name="connsiteX0" fmla="*/ 1905 w 1904"/>
                <a:gd name="connsiteY0" fmla="*/ 1905 h 1905"/>
                <a:gd name="connsiteX1" fmla="*/ 1905 w 1904"/>
                <a:gd name="connsiteY1" fmla="*/ 0 h 1905"/>
                <a:gd name="connsiteX2" fmla="*/ 0 w 1904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1905" y="1905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5" name="Freeform: Shape 2764">
              <a:extLst>
                <a:ext uri="{FF2B5EF4-FFF2-40B4-BE49-F238E27FC236}">
                  <a16:creationId xmlns:a16="http://schemas.microsoft.com/office/drawing/2014/main" id="{02D24954-46E5-4151-8AD1-4E8C19B331E0}"/>
                </a:ext>
              </a:extLst>
            </p:cNvPr>
            <p:cNvSpPr/>
            <p:nvPr/>
          </p:nvSpPr>
          <p:spPr>
            <a:xfrm>
              <a:off x="5673716" y="4821268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6" name="Freeform: Shape 2765">
              <a:extLst>
                <a:ext uri="{FF2B5EF4-FFF2-40B4-BE49-F238E27FC236}">
                  <a16:creationId xmlns:a16="http://schemas.microsoft.com/office/drawing/2014/main" id="{241E59F3-9D29-4D63-8CE3-49C4E045591A}"/>
                </a:ext>
              </a:extLst>
            </p:cNvPr>
            <p:cNvSpPr/>
            <p:nvPr/>
          </p:nvSpPr>
          <p:spPr>
            <a:xfrm>
              <a:off x="5551796" y="5015875"/>
              <a:ext cx="2857" cy="3512"/>
            </a:xfrm>
            <a:custGeom>
              <a:avLst/>
              <a:gdLst>
                <a:gd name="connsiteX0" fmla="*/ 0 w 2857"/>
                <a:gd name="connsiteY0" fmla="*/ 655 h 3512"/>
                <a:gd name="connsiteX1" fmla="*/ 1905 w 2857"/>
                <a:gd name="connsiteY1" fmla="*/ 3512 h 3512"/>
                <a:gd name="connsiteX2" fmla="*/ 2857 w 2857"/>
                <a:gd name="connsiteY2" fmla="*/ 655 h 3512"/>
                <a:gd name="connsiteX3" fmla="*/ 1905 w 2857"/>
                <a:gd name="connsiteY3" fmla="*/ 1607 h 3512"/>
                <a:gd name="connsiteX4" fmla="*/ 0 w 2857"/>
                <a:gd name="connsiteY4" fmla="*/ 655 h 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512">
                  <a:moveTo>
                    <a:pt x="0" y="655"/>
                  </a:moveTo>
                  <a:cubicBezTo>
                    <a:pt x="953" y="655"/>
                    <a:pt x="1905" y="2560"/>
                    <a:pt x="1905" y="3512"/>
                  </a:cubicBezTo>
                  <a:lnTo>
                    <a:pt x="2857" y="655"/>
                  </a:lnTo>
                  <a:lnTo>
                    <a:pt x="1905" y="1607"/>
                  </a:lnTo>
                  <a:cubicBezTo>
                    <a:pt x="953" y="1607"/>
                    <a:pt x="953" y="-1250"/>
                    <a:pt x="0" y="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7" name="Freeform: Shape 2766">
              <a:extLst>
                <a:ext uri="{FF2B5EF4-FFF2-40B4-BE49-F238E27FC236}">
                  <a16:creationId xmlns:a16="http://schemas.microsoft.com/office/drawing/2014/main" id="{14C61488-DF20-45CB-99D0-4BC6B6F5A0E7}"/>
                </a:ext>
              </a:extLst>
            </p:cNvPr>
            <p:cNvSpPr/>
            <p:nvPr/>
          </p:nvSpPr>
          <p:spPr>
            <a:xfrm>
              <a:off x="5697528" y="4768733"/>
              <a:ext cx="4762" cy="4909"/>
            </a:xfrm>
            <a:custGeom>
              <a:avLst/>
              <a:gdLst>
                <a:gd name="connsiteX0" fmla="*/ 3810 w 4762"/>
                <a:gd name="connsiteY0" fmla="*/ 4910 h 4909"/>
                <a:gd name="connsiteX1" fmla="*/ 4763 w 4762"/>
                <a:gd name="connsiteY1" fmla="*/ 1100 h 4909"/>
                <a:gd name="connsiteX2" fmla="*/ 0 w 4762"/>
                <a:gd name="connsiteY2" fmla="*/ 1100 h 4909"/>
                <a:gd name="connsiteX3" fmla="*/ 3810 w 4762"/>
                <a:gd name="connsiteY3" fmla="*/ 4910 h 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4909">
                  <a:moveTo>
                    <a:pt x="3810" y="4910"/>
                  </a:moveTo>
                  <a:lnTo>
                    <a:pt x="4763" y="1100"/>
                  </a:lnTo>
                  <a:cubicBezTo>
                    <a:pt x="2857" y="-805"/>
                    <a:pt x="953" y="147"/>
                    <a:pt x="0" y="1100"/>
                  </a:cubicBezTo>
                  <a:cubicBezTo>
                    <a:pt x="953" y="2052"/>
                    <a:pt x="1905" y="3957"/>
                    <a:pt x="3810" y="4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8" name="Freeform: Shape 2767">
              <a:extLst>
                <a:ext uri="{FF2B5EF4-FFF2-40B4-BE49-F238E27FC236}">
                  <a16:creationId xmlns:a16="http://schemas.microsoft.com/office/drawing/2014/main" id="{09E5D5F7-E821-4C9C-B49C-94B3AC973439}"/>
                </a:ext>
              </a:extLst>
            </p:cNvPr>
            <p:cNvSpPr/>
            <p:nvPr/>
          </p:nvSpPr>
          <p:spPr>
            <a:xfrm>
              <a:off x="5644189" y="4859368"/>
              <a:ext cx="5714" cy="3571"/>
            </a:xfrm>
            <a:custGeom>
              <a:avLst/>
              <a:gdLst>
                <a:gd name="connsiteX0" fmla="*/ 3810 w 5714"/>
                <a:gd name="connsiteY0" fmla="*/ 0 h 3571"/>
                <a:gd name="connsiteX1" fmla="*/ 952 w 5714"/>
                <a:gd name="connsiteY1" fmla="*/ 1905 h 3571"/>
                <a:gd name="connsiteX2" fmla="*/ 1905 w 5714"/>
                <a:gd name="connsiteY2" fmla="*/ 0 h 3571"/>
                <a:gd name="connsiteX3" fmla="*/ 0 w 5714"/>
                <a:gd name="connsiteY3" fmla="*/ 952 h 3571"/>
                <a:gd name="connsiteX4" fmla="*/ 5715 w 5714"/>
                <a:gd name="connsiteY4" fmla="*/ 1905 h 3571"/>
                <a:gd name="connsiteX5" fmla="*/ 3810 w 5714"/>
                <a:gd name="connsiteY5" fmla="*/ 0 h 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4" h="3571">
                  <a:moveTo>
                    <a:pt x="3810" y="0"/>
                  </a:moveTo>
                  <a:cubicBezTo>
                    <a:pt x="4763" y="2857"/>
                    <a:pt x="1905" y="952"/>
                    <a:pt x="952" y="1905"/>
                  </a:cubicBezTo>
                  <a:lnTo>
                    <a:pt x="1905" y="0"/>
                  </a:lnTo>
                  <a:lnTo>
                    <a:pt x="0" y="952"/>
                  </a:lnTo>
                  <a:cubicBezTo>
                    <a:pt x="2857" y="4763"/>
                    <a:pt x="3810" y="3810"/>
                    <a:pt x="5715" y="1905"/>
                  </a:cubicBezTo>
                  <a:cubicBezTo>
                    <a:pt x="5715" y="2857"/>
                    <a:pt x="4763" y="952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29" name="Freeform: Shape 2768">
              <a:extLst>
                <a:ext uri="{FF2B5EF4-FFF2-40B4-BE49-F238E27FC236}">
                  <a16:creationId xmlns:a16="http://schemas.microsoft.com/office/drawing/2014/main" id="{F3958C26-2827-4A30-AD83-6801EF66CA1A}"/>
                </a:ext>
              </a:extLst>
            </p:cNvPr>
            <p:cNvSpPr/>
            <p:nvPr/>
          </p:nvSpPr>
          <p:spPr>
            <a:xfrm>
              <a:off x="5542271" y="5023089"/>
              <a:ext cx="4762" cy="5131"/>
            </a:xfrm>
            <a:custGeom>
              <a:avLst/>
              <a:gdLst>
                <a:gd name="connsiteX0" fmla="*/ 1905 w 4762"/>
                <a:gd name="connsiteY0" fmla="*/ 108 h 5131"/>
                <a:gd name="connsiteX1" fmla="*/ 0 w 4762"/>
                <a:gd name="connsiteY1" fmla="*/ 2966 h 5131"/>
                <a:gd name="connsiteX2" fmla="*/ 4763 w 4762"/>
                <a:gd name="connsiteY2" fmla="*/ 2966 h 5131"/>
                <a:gd name="connsiteX3" fmla="*/ 1905 w 4762"/>
                <a:gd name="connsiteY3" fmla="*/ 108 h 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5131">
                  <a:moveTo>
                    <a:pt x="1905" y="108"/>
                  </a:moveTo>
                  <a:cubicBezTo>
                    <a:pt x="2857" y="2013"/>
                    <a:pt x="0" y="2013"/>
                    <a:pt x="0" y="2966"/>
                  </a:cubicBezTo>
                  <a:cubicBezTo>
                    <a:pt x="1905" y="1061"/>
                    <a:pt x="2857" y="8680"/>
                    <a:pt x="4763" y="2966"/>
                  </a:cubicBezTo>
                  <a:cubicBezTo>
                    <a:pt x="1905" y="4870"/>
                    <a:pt x="2857" y="-845"/>
                    <a:pt x="1905" y="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0" name="Freeform: Shape 2769">
              <a:extLst>
                <a:ext uri="{FF2B5EF4-FFF2-40B4-BE49-F238E27FC236}">
                  <a16:creationId xmlns:a16="http://schemas.microsoft.com/office/drawing/2014/main" id="{3095D298-86AE-47B4-B834-810A70731A7E}"/>
                </a:ext>
              </a:extLst>
            </p:cNvPr>
            <p:cNvSpPr/>
            <p:nvPr/>
          </p:nvSpPr>
          <p:spPr>
            <a:xfrm>
              <a:off x="5549891" y="5011768"/>
              <a:ext cx="1905" cy="2857"/>
            </a:xfrm>
            <a:custGeom>
              <a:avLst/>
              <a:gdLst>
                <a:gd name="connsiteX0" fmla="*/ 0 w 1905"/>
                <a:gd name="connsiteY0" fmla="*/ 952 h 2857"/>
                <a:gd name="connsiteX1" fmla="*/ 1905 w 1905"/>
                <a:gd name="connsiteY1" fmla="*/ 2857 h 2857"/>
                <a:gd name="connsiteX2" fmla="*/ 953 w 190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0" y="952"/>
                  </a:moveTo>
                  <a:lnTo>
                    <a:pt x="1905" y="2857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1" name="Freeform: Shape 2770">
              <a:extLst>
                <a:ext uri="{FF2B5EF4-FFF2-40B4-BE49-F238E27FC236}">
                  <a16:creationId xmlns:a16="http://schemas.microsoft.com/office/drawing/2014/main" id="{A6774E4A-3FAF-4986-947D-0E2EC6B4B55A}"/>
                </a:ext>
              </a:extLst>
            </p:cNvPr>
            <p:cNvSpPr/>
            <p:nvPr/>
          </p:nvSpPr>
          <p:spPr>
            <a:xfrm>
              <a:off x="5636568" y="486889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2" name="Freeform: Shape 2771">
              <a:extLst>
                <a:ext uri="{FF2B5EF4-FFF2-40B4-BE49-F238E27FC236}">
                  <a16:creationId xmlns:a16="http://schemas.microsoft.com/office/drawing/2014/main" id="{423BAA93-DD3A-4512-AF51-548101B3AB49}"/>
                </a:ext>
              </a:extLst>
            </p:cNvPr>
            <p:cNvSpPr/>
            <p:nvPr/>
          </p:nvSpPr>
          <p:spPr>
            <a:xfrm>
              <a:off x="5628949" y="4866988"/>
              <a:ext cx="12382" cy="6820"/>
            </a:xfrm>
            <a:custGeom>
              <a:avLst/>
              <a:gdLst>
                <a:gd name="connsiteX0" fmla="*/ 12382 w 12382"/>
                <a:gd name="connsiteY0" fmla="*/ 3810 h 6820"/>
                <a:gd name="connsiteX1" fmla="*/ 7620 w 12382"/>
                <a:gd name="connsiteY1" fmla="*/ 2857 h 6820"/>
                <a:gd name="connsiteX2" fmla="*/ 7620 w 12382"/>
                <a:gd name="connsiteY2" fmla="*/ 1905 h 6820"/>
                <a:gd name="connsiteX3" fmla="*/ 0 w 12382"/>
                <a:gd name="connsiteY3" fmla="*/ 0 h 6820"/>
                <a:gd name="connsiteX4" fmla="*/ 953 w 12382"/>
                <a:gd name="connsiteY4" fmla="*/ 3810 h 6820"/>
                <a:gd name="connsiteX5" fmla="*/ 9525 w 12382"/>
                <a:gd name="connsiteY5" fmla="*/ 4763 h 6820"/>
                <a:gd name="connsiteX6" fmla="*/ 9525 w 12382"/>
                <a:gd name="connsiteY6" fmla="*/ 6668 h 6820"/>
                <a:gd name="connsiteX7" fmla="*/ 12382 w 12382"/>
                <a:gd name="connsiteY7" fmla="*/ 3810 h 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" h="6820">
                  <a:moveTo>
                    <a:pt x="12382" y="3810"/>
                  </a:moveTo>
                  <a:lnTo>
                    <a:pt x="7620" y="2857"/>
                  </a:lnTo>
                  <a:cubicBezTo>
                    <a:pt x="7620" y="2857"/>
                    <a:pt x="7620" y="1905"/>
                    <a:pt x="7620" y="1905"/>
                  </a:cubicBezTo>
                  <a:cubicBezTo>
                    <a:pt x="4763" y="953"/>
                    <a:pt x="2857" y="1905"/>
                    <a:pt x="0" y="0"/>
                  </a:cubicBezTo>
                  <a:lnTo>
                    <a:pt x="953" y="3810"/>
                  </a:lnTo>
                  <a:cubicBezTo>
                    <a:pt x="3810" y="1905"/>
                    <a:pt x="6667" y="7620"/>
                    <a:pt x="9525" y="4763"/>
                  </a:cubicBezTo>
                  <a:cubicBezTo>
                    <a:pt x="10478" y="5715"/>
                    <a:pt x="8572" y="5715"/>
                    <a:pt x="9525" y="6668"/>
                  </a:cubicBezTo>
                  <a:cubicBezTo>
                    <a:pt x="10478" y="7620"/>
                    <a:pt x="10478" y="3810"/>
                    <a:pt x="12382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3" name="Freeform: Shape 2772">
              <a:extLst>
                <a:ext uri="{FF2B5EF4-FFF2-40B4-BE49-F238E27FC236}">
                  <a16:creationId xmlns:a16="http://schemas.microsoft.com/office/drawing/2014/main" id="{3367C0B4-F739-43D5-8903-04E693A54327}"/>
                </a:ext>
              </a:extLst>
            </p:cNvPr>
            <p:cNvSpPr/>
            <p:nvPr/>
          </p:nvSpPr>
          <p:spPr>
            <a:xfrm>
              <a:off x="5657524" y="4836507"/>
              <a:ext cx="1904" cy="3005"/>
            </a:xfrm>
            <a:custGeom>
              <a:avLst/>
              <a:gdLst>
                <a:gd name="connsiteX0" fmla="*/ 1905 w 1904"/>
                <a:gd name="connsiteY0" fmla="*/ 1905 h 3005"/>
                <a:gd name="connsiteX1" fmla="*/ 953 w 1904"/>
                <a:gd name="connsiteY1" fmla="*/ 0 h 3005"/>
                <a:gd name="connsiteX2" fmla="*/ 0 w 1904"/>
                <a:gd name="connsiteY2" fmla="*/ 1905 h 3005"/>
                <a:gd name="connsiteX3" fmla="*/ 1905 w 1904"/>
                <a:gd name="connsiteY3" fmla="*/ 1905 h 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005">
                  <a:moveTo>
                    <a:pt x="1905" y="1905"/>
                  </a:moveTo>
                  <a:lnTo>
                    <a:pt x="953" y="0"/>
                  </a:lnTo>
                  <a:lnTo>
                    <a:pt x="0" y="1905"/>
                  </a:lnTo>
                  <a:cubicBezTo>
                    <a:pt x="0" y="2858"/>
                    <a:pt x="1905" y="3810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4" name="Freeform: Shape 2773">
              <a:extLst>
                <a:ext uri="{FF2B5EF4-FFF2-40B4-BE49-F238E27FC236}">
                  <a16:creationId xmlns:a16="http://schemas.microsoft.com/office/drawing/2014/main" id="{98DA491F-81EF-42D7-A363-4784644270BB}"/>
                </a:ext>
              </a:extLst>
            </p:cNvPr>
            <p:cNvSpPr/>
            <p:nvPr/>
          </p:nvSpPr>
          <p:spPr>
            <a:xfrm>
              <a:off x="5576561" y="4965095"/>
              <a:ext cx="4762" cy="2328"/>
            </a:xfrm>
            <a:custGeom>
              <a:avLst/>
              <a:gdLst>
                <a:gd name="connsiteX0" fmla="*/ 3810 w 4762"/>
                <a:gd name="connsiteY0" fmla="*/ 953 h 2328"/>
                <a:gd name="connsiteX1" fmla="*/ 3810 w 4762"/>
                <a:gd name="connsiteY1" fmla="*/ 953 h 2328"/>
                <a:gd name="connsiteX2" fmla="*/ 953 w 4762"/>
                <a:gd name="connsiteY2" fmla="*/ 0 h 2328"/>
                <a:gd name="connsiteX3" fmla="*/ 0 w 4762"/>
                <a:gd name="connsiteY3" fmla="*/ 1905 h 2328"/>
                <a:gd name="connsiteX4" fmla="*/ 4763 w 4762"/>
                <a:gd name="connsiteY4" fmla="*/ 1905 h 2328"/>
                <a:gd name="connsiteX5" fmla="*/ 3810 w 4762"/>
                <a:gd name="connsiteY5" fmla="*/ 95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2328">
                  <a:moveTo>
                    <a:pt x="3810" y="953"/>
                  </a:moveTo>
                  <a:lnTo>
                    <a:pt x="3810" y="953"/>
                  </a:lnTo>
                  <a:cubicBezTo>
                    <a:pt x="2857" y="0"/>
                    <a:pt x="2857" y="0"/>
                    <a:pt x="953" y="0"/>
                  </a:cubicBezTo>
                  <a:lnTo>
                    <a:pt x="0" y="1905"/>
                  </a:lnTo>
                  <a:cubicBezTo>
                    <a:pt x="1905" y="1905"/>
                    <a:pt x="2857" y="2858"/>
                    <a:pt x="4763" y="1905"/>
                  </a:cubicBezTo>
                  <a:lnTo>
                    <a:pt x="381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5" name="Freeform: Shape 2774">
              <a:extLst>
                <a:ext uri="{FF2B5EF4-FFF2-40B4-BE49-F238E27FC236}">
                  <a16:creationId xmlns:a16="http://schemas.microsoft.com/office/drawing/2014/main" id="{BC46F191-CF98-4A25-B9C2-141CA7227F6C}"/>
                </a:ext>
              </a:extLst>
            </p:cNvPr>
            <p:cNvSpPr/>
            <p:nvPr/>
          </p:nvSpPr>
          <p:spPr>
            <a:xfrm>
              <a:off x="5674669" y="4805075"/>
              <a:ext cx="952" cy="2857"/>
            </a:xfrm>
            <a:custGeom>
              <a:avLst/>
              <a:gdLst>
                <a:gd name="connsiteX0" fmla="*/ 0 w 952"/>
                <a:gd name="connsiteY0" fmla="*/ 1905 h 2857"/>
                <a:gd name="connsiteX1" fmla="*/ 0 w 952"/>
                <a:gd name="connsiteY1" fmla="*/ 2857 h 2857"/>
                <a:gd name="connsiteX2" fmla="*/ 952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0" y="1905"/>
                  </a:moveTo>
                  <a:lnTo>
                    <a:pt x="0" y="2857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6" name="Freeform: Shape 2775">
              <a:extLst>
                <a:ext uri="{FF2B5EF4-FFF2-40B4-BE49-F238E27FC236}">
                  <a16:creationId xmlns:a16="http://schemas.microsoft.com/office/drawing/2014/main" id="{0C8BD0C7-6C87-4D45-BE31-A08B671BBEE7}"/>
                </a:ext>
              </a:extLst>
            </p:cNvPr>
            <p:cNvSpPr/>
            <p:nvPr/>
          </p:nvSpPr>
          <p:spPr>
            <a:xfrm>
              <a:off x="5538461" y="5026055"/>
              <a:ext cx="1904" cy="423"/>
            </a:xfrm>
            <a:custGeom>
              <a:avLst/>
              <a:gdLst>
                <a:gd name="connsiteX0" fmla="*/ 1905 w 1904"/>
                <a:gd name="connsiteY0" fmla="*/ 0 h 423"/>
                <a:gd name="connsiteX1" fmla="*/ 0 w 1904"/>
                <a:gd name="connsiteY1" fmla="*/ 0 h 423"/>
                <a:gd name="connsiteX2" fmla="*/ 1905 w 190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423">
                  <a:moveTo>
                    <a:pt x="1905" y="0"/>
                  </a:moveTo>
                  <a:lnTo>
                    <a:pt x="0" y="0"/>
                  </a:lnTo>
                  <a:cubicBezTo>
                    <a:pt x="953" y="952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7" name="Freeform: Shape 2776">
              <a:extLst>
                <a:ext uri="{FF2B5EF4-FFF2-40B4-BE49-F238E27FC236}">
                  <a16:creationId xmlns:a16="http://schemas.microsoft.com/office/drawing/2014/main" id="{12E4D492-AD3E-4C16-AC4B-A506936DE4EF}"/>
                </a:ext>
              </a:extLst>
            </p:cNvPr>
            <p:cNvSpPr/>
            <p:nvPr/>
          </p:nvSpPr>
          <p:spPr>
            <a:xfrm>
              <a:off x="5641331" y="4861272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0 w 1905"/>
                <a:gd name="connsiteY1" fmla="*/ 0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8" name="Freeform: Shape 2777">
              <a:extLst>
                <a:ext uri="{FF2B5EF4-FFF2-40B4-BE49-F238E27FC236}">
                  <a16:creationId xmlns:a16="http://schemas.microsoft.com/office/drawing/2014/main" id="{DF5A75ED-2AA6-4A58-82C2-C597BDB280B7}"/>
                </a:ext>
              </a:extLst>
            </p:cNvPr>
            <p:cNvSpPr/>
            <p:nvPr/>
          </p:nvSpPr>
          <p:spPr>
            <a:xfrm>
              <a:off x="5643929" y="4852700"/>
              <a:ext cx="3117" cy="4762"/>
            </a:xfrm>
            <a:custGeom>
              <a:avLst/>
              <a:gdLst>
                <a:gd name="connsiteX0" fmla="*/ 2165 w 3117"/>
                <a:gd name="connsiteY0" fmla="*/ 4763 h 4762"/>
                <a:gd name="connsiteX1" fmla="*/ 3117 w 3117"/>
                <a:gd name="connsiteY1" fmla="*/ 2857 h 4762"/>
                <a:gd name="connsiteX2" fmla="*/ 1212 w 3117"/>
                <a:gd name="connsiteY2" fmla="*/ 0 h 4762"/>
                <a:gd name="connsiteX3" fmla="*/ 260 w 3117"/>
                <a:gd name="connsiteY3" fmla="*/ 1905 h 4762"/>
                <a:gd name="connsiteX4" fmla="*/ 2165 w 3117"/>
                <a:gd name="connsiteY4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7" h="4762">
                  <a:moveTo>
                    <a:pt x="2165" y="4763"/>
                  </a:moveTo>
                  <a:cubicBezTo>
                    <a:pt x="1212" y="2857"/>
                    <a:pt x="3117" y="2857"/>
                    <a:pt x="3117" y="2857"/>
                  </a:cubicBezTo>
                  <a:cubicBezTo>
                    <a:pt x="2165" y="2857"/>
                    <a:pt x="1212" y="1905"/>
                    <a:pt x="1212" y="0"/>
                  </a:cubicBezTo>
                  <a:cubicBezTo>
                    <a:pt x="260" y="953"/>
                    <a:pt x="1212" y="1905"/>
                    <a:pt x="260" y="1905"/>
                  </a:cubicBezTo>
                  <a:cubicBezTo>
                    <a:pt x="-693" y="1905"/>
                    <a:pt x="1212" y="4763"/>
                    <a:pt x="2165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39" name="Freeform: Shape 2778">
              <a:extLst>
                <a:ext uri="{FF2B5EF4-FFF2-40B4-BE49-F238E27FC236}">
                  <a16:creationId xmlns:a16="http://schemas.microsoft.com/office/drawing/2014/main" id="{893E10A3-C68F-4E59-9B55-E2B767DC9868}"/>
                </a:ext>
              </a:extLst>
            </p:cNvPr>
            <p:cNvSpPr/>
            <p:nvPr/>
          </p:nvSpPr>
          <p:spPr>
            <a:xfrm>
              <a:off x="5572513" y="4970616"/>
              <a:ext cx="2381" cy="2099"/>
            </a:xfrm>
            <a:custGeom>
              <a:avLst/>
              <a:gdLst>
                <a:gd name="connsiteX0" fmla="*/ 1191 w 2381"/>
                <a:gd name="connsiteY0" fmla="*/ 194 h 2099"/>
                <a:gd name="connsiteX1" fmla="*/ 238 w 2381"/>
                <a:gd name="connsiteY1" fmla="*/ 2100 h 2099"/>
                <a:gd name="connsiteX2" fmla="*/ 1191 w 2381"/>
                <a:gd name="connsiteY2" fmla="*/ 194 h 2099"/>
                <a:gd name="connsiteX3" fmla="*/ 2143 w 2381"/>
                <a:gd name="connsiteY3" fmla="*/ 2100 h 2099"/>
                <a:gd name="connsiteX4" fmla="*/ 1191 w 2381"/>
                <a:gd name="connsiteY4" fmla="*/ 194 h 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" h="2099">
                  <a:moveTo>
                    <a:pt x="1191" y="194"/>
                  </a:moveTo>
                  <a:cubicBezTo>
                    <a:pt x="-714" y="-758"/>
                    <a:pt x="238" y="2100"/>
                    <a:pt x="238" y="2100"/>
                  </a:cubicBezTo>
                  <a:cubicBezTo>
                    <a:pt x="1191" y="2100"/>
                    <a:pt x="1191" y="1147"/>
                    <a:pt x="1191" y="194"/>
                  </a:cubicBezTo>
                  <a:lnTo>
                    <a:pt x="2143" y="2100"/>
                  </a:lnTo>
                  <a:cubicBezTo>
                    <a:pt x="2143" y="1147"/>
                    <a:pt x="3096" y="194"/>
                    <a:pt x="1191" y="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0" name="Freeform: Shape 2779">
              <a:extLst>
                <a:ext uri="{FF2B5EF4-FFF2-40B4-BE49-F238E27FC236}">
                  <a16:creationId xmlns:a16="http://schemas.microsoft.com/office/drawing/2014/main" id="{B0E2E387-1D3B-45E1-957D-FED34EDCF887}"/>
                </a:ext>
              </a:extLst>
            </p:cNvPr>
            <p:cNvSpPr/>
            <p:nvPr/>
          </p:nvSpPr>
          <p:spPr>
            <a:xfrm>
              <a:off x="5652338" y="4819363"/>
              <a:ext cx="11853" cy="5715"/>
            </a:xfrm>
            <a:custGeom>
              <a:avLst/>
              <a:gdLst>
                <a:gd name="connsiteX0" fmla="*/ 4233 w 11853"/>
                <a:gd name="connsiteY0" fmla="*/ 1905 h 5715"/>
                <a:gd name="connsiteX1" fmla="*/ 4233 w 11853"/>
                <a:gd name="connsiteY1" fmla="*/ 3810 h 5715"/>
                <a:gd name="connsiteX2" fmla="*/ 423 w 11853"/>
                <a:gd name="connsiteY2" fmla="*/ 0 h 5715"/>
                <a:gd name="connsiteX3" fmla="*/ 423 w 11853"/>
                <a:gd name="connsiteY3" fmla="*/ 4763 h 5715"/>
                <a:gd name="connsiteX4" fmla="*/ 1376 w 11853"/>
                <a:gd name="connsiteY4" fmla="*/ 2857 h 5715"/>
                <a:gd name="connsiteX5" fmla="*/ 4233 w 11853"/>
                <a:gd name="connsiteY5" fmla="*/ 5715 h 5715"/>
                <a:gd name="connsiteX6" fmla="*/ 11853 w 11853"/>
                <a:gd name="connsiteY6" fmla="*/ 3810 h 5715"/>
                <a:gd name="connsiteX7" fmla="*/ 4233 w 11853"/>
                <a:gd name="connsiteY7" fmla="*/ 190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53" h="5715">
                  <a:moveTo>
                    <a:pt x="4233" y="1905"/>
                  </a:moveTo>
                  <a:lnTo>
                    <a:pt x="4233" y="3810"/>
                  </a:lnTo>
                  <a:cubicBezTo>
                    <a:pt x="3281" y="1905"/>
                    <a:pt x="1376" y="953"/>
                    <a:pt x="423" y="0"/>
                  </a:cubicBezTo>
                  <a:cubicBezTo>
                    <a:pt x="-529" y="1905"/>
                    <a:pt x="423" y="2857"/>
                    <a:pt x="423" y="4763"/>
                  </a:cubicBezTo>
                  <a:cubicBezTo>
                    <a:pt x="1376" y="3810"/>
                    <a:pt x="1376" y="2857"/>
                    <a:pt x="1376" y="2857"/>
                  </a:cubicBezTo>
                  <a:cubicBezTo>
                    <a:pt x="3281" y="1905"/>
                    <a:pt x="2328" y="4763"/>
                    <a:pt x="4233" y="5715"/>
                  </a:cubicBezTo>
                  <a:cubicBezTo>
                    <a:pt x="7091" y="3810"/>
                    <a:pt x="8996" y="3810"/>
                    <a:pt x="11853" y="3810"/>
                  </a:cubicBezTo>
                  <a:cubicBezTo>
                    <a:pt x="8996" y="1905"/>
                    <a:pt x="7091" y="4763"/>
                    <a:pt x="423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1" name="Freeform: Shape 2780">
              <a:extLst>
                <a:ext uri="{FF2B5EF4-FFF2-40B4-BE49-F238E27FC236}">
                  <a16:creationId xmlns:a16="http://schemas.microsoft.com/office/drawing/2014/main" id="{06BE8B90-71B1-494F-BEAB-F88633B7DE02}"/>
                </a:ext>
              </a:extLst>
            </p:cNvPr>
            <p:cNvSpPr/>
            <p:nvPr/>
          </p:nvSpPr>
          <p:spPr>
            <a:xfrm>
              <a:off x="5615614" y="4898420"/>
              <a:ext cx="2857" cy="952"/>
            </a:xfrm>
            <a:custGeom>
              <a:avLst/>
              <a:gdLst>
                <a:gd name="connsiteX0" fmla="*/ 952 w 2857"/>
                <a:gd name="connsiteY0" fmla="*/ 0 h 952"/>
                <a:gd name="connsiteX1" fmla="*/ 0 w 2857"/>
                <a:gd name="connsiteY1" fmla="*/ 953 h 952"/>
                <a:gd name="connsiteX2" fmla="*/ 2857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952" y="0"/>
                  </a:moveTo>
                  <a:lnTo>
                    <a:pt x="0" y="953"/>
                  </a:lnTo>
                  <a:lnTo>
                    <a:pt x="2857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2" name="Freeform: Shape 2781">
              <a:extLst>
                <a:ext uri="{FF2B5EF4-FFF2-40B4-BE49-F238E27FC236}">
                  <a16:creationId xmlns:a16="http://schemas.microsoft.com/office/drawing/2014/main" id="{C58E0A04-ABC6-49F4-82B7-9258F121CDDB}"/>
                </a:ext>
              </a:extLst>
            </p:cNvPr>
            <p:cNvSpPr/>
            <p:nvPr/>
          </p:nvSpPr>
          <p:spPr>
            <a:xfrm>
              <a:off x="5569893" y="4969857"/>
              <a:ext cx="1666" cy="3810"/>
            </a:xfrm>
            <a:custGeom>
              <a:avLst/>
              <a:gdLst>
                <a:gd name="connsiteX0" fmla="*/ 953 w 1666"/>
                <a:gd name="connsiteY0" fmla="*/ 3810 h 3810"/>
                <a:gd name="connsiteX1" fmla="*/ 953 w 1666"/>
                <a:gd name="connsiteY1" fmla="*/ 953 h 3810"/>
                <a:gd name="connsiteX2" fmla="*/ 953 w 1666"/>
                <a:gd name="connsiteY2" fmla="*/ 0 h 3810"/>
                <a:gd name="connsiteX3" fmla="*/ 953 w 1666"/>
                <a:gd name="connsiteY3" fmla="*/ 2858 h 3810"/>
                <a:gd name="connsiteX4" fmla="*/ 0 w 1666"/>
                <a:gd name="connsiteY4" fmla="*/ 2858 h 3810"/>
                <a:gd name="connsiteX5" fmla="*/ 953 w 1666"/>
                <a:gd name="connsiteY5" fmla="*/ 381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6" h="3810">
                  <a:moveTo>
                    <a:pt x="953" y="3810"/>
                  </a:moveTo>
                  <a:cubicBezTo>
                    <a:pt x="1905" y="2858"/>
                    <a:pt x="1905" y="1905"/>
                    <a:pt x="953" y="953"/>
                  </a:cubicBezTo>
                  <a:cubicBezTo>
                    <a:pt x="1905" y="953"/>
                    <a:pt x="953" y="0"/>
                    <a:pt x="953" y="0"/>
                  </a:cubicBezTo>
                  <a:cubicBezTo>
                    <a:pt x="953" y="953"/>
                    <a:pt x="953" y="1905"/>
                    <a:pt x="953" y="2858"/>
                  </a:cubicBezTo>
                  <a:lnTo>
                    <a:pt x="0" y="2858"/>
                  </a:lnTo>
                  <a:lnTo>
                    <a:pt x="953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3" name="Freeform: Shape 2782">
              <a:extLst>
                <a:ext uri="{FF2B5EF4-FFF2-40B4-BE49-F238E27FC236}">
                  <a16:creationId xmlns:a16="http://schemas.microsoft.com/office/drawing/2014/main" id="{8E05617E-918F-4CD0-ADD2-A95A471BB11F}"/>
                </a:ext>
              </a:extLst>
            </p:cNvPr>
            <p:cNvSpPr/>
            <p:nvPr/>
          </p:nvSpPr>
          <p:spPr>
            <a:xfrm>
              <a:off x="5574656" y="4964143"/>
              <a:ext cx="423" cy="2857"/>
            </a:xfrm>
            <a:custGeom>
              <a:avLst/>
              <a:gdLst>
                <a:gd name="connsiteX0" fmla="*/ 0 w 423"/>
                <a:gd name="connsiteY0" fmla="*/ 0 h 2857"/>
                <a:gd name="connsiteX1" fmla="*/ 0 w 423"/>
                <a:gd name="connsiteY1" fmla="*/ 2857 h 2857"/>
                <a:gd name="connsiteX2" fmla="*/ 0 w 423"/>
                <a:gd name="connsiteY2" fmla="*/ 0 h 2857"/>
                <a:gd name="connsiteX3" fmla="*/ 0 w 423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2857">
                  <a:moveTo>
                    <a:pt x="0" y="0"/>
                  </a:moveTo>
                  <a:lnTo>
                    <a:pt x="0" y="2857"/>
                  </a:lnTo>
                  <a:cubicBezTo>
                    <a:pt x="0" y="1905"/>
                    <a:pt x="953" y="95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4" name="Freeform: Shape 2783">
              <a:extLst>
                <a:ext uri="{FF2B5EF4-FFF2-40B4-BE49-F238E27FC236}">
                  <a16:creationId xmlns:a16="http://schemas.microsoft.com/office/drawing/2014/main" id="{38FB48B2-BA2B-4250-86F9-DBD865853D57}"/>
                </a:ext>
              </a:extLst>
            </p:cNvPr>
            <p:cNvSpPr/>
            <p:nvPr/>
          </p:nvSpPr>
          <p:spPr>
            <a:xfrm>
              <a:off x="5533699" y="501748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5" name="Freeform: Shape 2784">
              <a:extLst>
                <a:ext uri="{FF2B5EF4-FFF2-40B4-BE49-F238E27FC236}">
                  <a16:creationId xmlns:a16="http://schemas.microsoft.com/office/drawing/2014/main" id="{BEBB35CF-2100-460F-9A1B-02AA58D93166}"/>
                </a:ext>
              </a:extLst>
            </p:cNvPr>
            <p:cNvSpPr/>
            <p:nvPr/>
          </p:nvSpPr>
          <p:spPr>
            <a:xfrm>
              <a:off x="5511791" y="4995575"/>
              <a:ext cx="33337" cy="21907"/>
            </a:xfrm>
            <a:custGeom>
              <a:avLst/>
              <a:gdLst>
                <a:gd name="connsiteX0" fmla="*/ 30480 w 33337"/>
                <a:gd name="connsiteY0" fmla="*/ 15240 h 21907"/>
                <a:gd name="connsiteX1" fmla="*/ 33337 w 33337"/>
                <a:gd name="connsiteY1" fmla="*/ 15240 h 21907"/>
                <a:gd name="connsiteX2" fmla="*/ 33337 w 33337"/>
                <a:gd name="connsiteY2" fmla="*/ 13335 h 21907"/>
                <a:gd name="connsiteX3" fmla="*/ 30480 w 33337"/>
                <a:gd name="connsiteY3" fmla="*/ 12382 h 21907"/>
                <a:gd name="connsiteX4" fmla="*/ 30480 w 33337"/>
                <a:gd name="connsiteY4" fmla="*/ 15240 h 21907"/>
                <a:gd name="connsiteX5" fmla="*/ 27623 w 33337"/>
                <a:gd name="connsiteY5" fmla="*/ 13335 h 21907"/>
                <a:gd name="connsiteX6" fmla="*/ 26670 w 33337"/>
                <a:gd name="connsiteY6" fmla="*/ 9525 h 21907"/>
                <a:gd name="connsiteX7" fmla="*/ 23812 w 33337"/>
                <a:gd name="connsiteY7" fmla="*/ 10478 h 21907"/>
                <a:gd name="connsiteX8" fmla="*/ 20955 w 33337"/>
                <a:gd name="connsiteY8" fmla="*/ 5715 h 21907"/>
                <a:gd name="connsiteX9" fmla="*/ 20002 w 33337"/>
                <a:gd name="connsiteY9" fmla="*/ 7620 h 21907"/>
                <a:gd name="connsiteX10" fmla="*/ 10477 w 33337"/>
                <a:gd name="connsiteY10" fmla="*/ 2857 h 21907"/>
                <a:gd name="connsiteX11" fmla="*/ 10477 w 33337"/>
                <a:gd name="connsiteY11" fmla="*/ 4763 h 21907"/>
                <a:gd name="connsiteX12" fmla="*/ 0 w 33337"/>
                <a:gd name="connsiteY12" fmla="*/ 0 h 21907"/>
                <a:gd name="connsiteX13" fmla="*/ 952 w 33337"/>
                <a:gd name="connsiteY13" fmla="*/ 3810 h 21907"/>
                <a:gd name="connsiteX14" fmla="*/ 952 w 33337"/>
                <a:gd name="connsiteY14" fmla="*/ 2857 h 21907"/>
                <a:gd name="connsiteX15" fmla="*/ 1905 w 33337"/>
                <a:gd name="connsiteY15" fmla="*/ 5715 h 21907"/>
                <a:gd name="connsiteX16" fmla="*/ 0 w 33337"/>
                <a:gd name="connsiteY16" fmla="*/ 6668 h 21907"/>
                <a:gd name="connsiteX17" fmla="*/ 6667 w 33337"/>
                <a:gd name="connsiteY17" fmla="*/ 13335 h 21907"/>
                <a:gd name="connsiteX18" fmla="*/ 8573 w 33337"/>
                <a:gd name="connsiteY18" fmla="*/ 12382 h 21907"/>
                <a:gd name="connsiteX19" fmla="*/ 9525 w 33337"/>
                <a:gd name="connsiteY19" fmla="*/ 14288 h 21907"/>
                <a:gd name="connsiteX20" fmla="*/ 14287 w 33337"/>
                <a:gd name="connsiteY20" fmla="*/ 13335 h 21907"/>
                <a:gd name="connsiteX21" fmla="*/ 20955 w 33337"/>
                <a:gd name="connsiteY21" fmla="*/ 21907 h 21907"/>
                <a:gd name="connsiteX22" fmla="*/ 20002 w 33337"/>
                <a:gd name="connsiteY22" fmla="*/ 19050 h 21907"/>
                <a:gd name="connsiteX23" fmla="*/ 20955 w 33337"/>
                <a:gd name="connsiteY23" fmla="*/ 19050 h 21907"/>
                <a:gd name="connsiteX24" fmla="*/ 19050 w 33337"/>
                <a:gd name="connsiteY24" fmla="*/ 15240 h 21907"/>
                <a:gd name="connsiteX25" fmla="*/ 22860 w 33337"/>
                <a:gd name="connsiteY25" fmla="*/ 18097 h 21907"/>
                <a:gd name="connsiteX26" fmla="*/ 22860 w 33337"/>
                <a:gd name="connsiteY26" fmla="*/ 17145 h 21907"/>
                <a:gd name="connsiteX27" fmla="*/ 23812 w 33337"/>
                <a:gd name="connsiteY27" fmla="*/ 19050 h 21907"/>
                <a:gd name="connsiteX28" fmla="*/ 28575 w 33337"/>
                <a:gd name="connsiteY28" fmla="*/ 15240 h 21907"/>
                <a:gd name="connsiteX29" fmla="*/ 30480 w 33337"/>
                <a:gd name="connsiteY29" fmla="*/ 17145 h 21907"/>
                <a:gd name="connsiteX30" fmla="*/ 30480 w 33337"/>
                <a:gd name="connsiteY30" fmla="*/ 1524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337" h="21907">
                  <a:moveTo>
                    <a:pt x="30480" y="15240"/>
                  </a:moveTo>
                  <a:lnTo>
                    <a:pt x="33337" y="15240"/>
                  </a:lnTo>
                  <a:lnTo>
                    <a:pt x="33337" y="13335"/>
                  </a:lnTo>
                  <a:cubicBezTo>
                    <a:pt x="31433" y="12382"/>
                    <a:pt x="31433" y="15240"/>
                    <a:pt x="30480" y="12382"/>
                  </a:cubicBezTo>
                  <a:lnTo>
                    <a:pt x="30480" y="15240"/>
                  </a:lnTo>
                  <a:cubicBezTo>
                    <a:pt x="28575" y="12382"/>
                    <a:pt x="28575" y="16193"/>
                    <a:pt x="27623" y="13335"/>
                  </a:cubicBezTo>
                  <a:cubicBezTo>
                    <a:pt x="29527" y="13335"/>
                    <a:pt x="25717" y="11430"/>
                    <a:pt x="26670" y="9525"/>
                  </a:cubicBezTo>
                  <a:cubicBezTo>
                    <a:pt x="25717" y="10478"/>
                    <a:pt x="24765" y="9525"/>
                    <a:pt x="23812" y="10478"/>
                  </a:cubicBezTo>
                  <a:cubicBezTo>
                    <a:pt x="25717" y="8572"/>
                    <a:pt x="21908" y="6668"/>
                    <a:pt x="20955" y="5715"/>
                  </a:cubicBezTo>
                  <a:cubicBezTo>
                    <a:pt x="21908" y="8572"/>
                    <a:pt x="19050" y="4763"/>
                    <a:pt x="20002" y="7620"/>
                  </a:cubicBezTo>
                  <a:cubicBezTo>
                    <a:pt x="16192" y="8572"/>
                    <a:pt x="13335" y="3810"/>
                    <a:pt x="10477" y="2857"/>
                  </a:cubicBezTo>
                  <a:cubicBezTo>
                    <a:pt x="10477" y="3810"/>
                    <a:pt x="9525" y="3810"/>
                    <a:pt x="10477" y="4763"/>
                  </a:cubicBezTo>
                  <a:cubicBezTo>
                    <a:pt x="7620" y="0"/>
                    <a:pt x="1905" y="0"/>
                    <a:pt x="0" y="0"/>
                  </a:cubicBezTo>
                  <a:cubicBezTo>
                    <a:pt x="952" y="1905"/>
                    <a:pt x="-953" y="953"/>
                    <a:pt x="952" y="3810"/>
                  </a:cubicBezTo>
                  <a:cubicBezTo>
                    <a:pt x="952" y="2857"/>
                    <a:pt x="952" y="2857"/>
                    <a:pt x="952" y="2857"/>
                  </a:cubicBezTo>
                  <a:cubicBezTo>
                    <a:pt x="952" y="3810"/>
                    <a:pt x="1905" y="4763"/>
                    <a:pt x="1905" y="5715"/>
                  </a:cubicBezTo>
                  <a:lnTo>
                    <a:pt x="0" y="6668"/>
                  </a:lnTo>
                  <a:cubicBezTo>
                    <a:pt x="1905" y="9525"/>
                    <a:pt x="3810" y="11430"/>
                    <a:pt x="6667" y="13335"/>
                  </a:cubicBezTo>
                  <a:cubicBezTo>
                    <a:pt x="6667" y="12382"/>
                    <a:pt x="7620" y="13335"/>
                    <a:pt x="8573" y="12382"/>
                  </a:cubicBezTo>
                  <a:cubicBezTo>
                    <a:pt x="7620" y="14288"/>
                    <a:pt x="9525" y="13335"/>
                    <a:pt x="9525" y="14288"/>
                  </a:cubicBezTo>
                  <a:cubicBezTo>
                    <a:pt x="9525" y="11430"/>
                    <a:pt x="13335" y="15240"/>
                    <a:pt x="14287" y="13335"/>
                  </a:cubicBezTo>
                  <a:cubicBezTo>
                    <a:pt x="15240" y="18097"/>
                    <a:pt x="19050" y="20003"/>
                    <a:pt x="20955" y="21907"/>
                  </a:cubicBezTo>
                  <a:cubicBezTo>
                    <a:pt x="21908" y="20955"/>
                    <a:pt x="20002" y="21907"/>
                    <a:pt x="20002" y="19050"/>
                  </a:cubicBezTo>
                  <a:lnTo>
                    <a:pt x="20955" y="19050"/>
                  </a:lnTo>
                  <a:cubicBezTo>
                    <a:pt x="20002" y="15240"/>
                    <a:pt x="18098" y="19050"/>
                    <a:pt x="19050" y="15240"/>
                  </a:cubicBezTo>
                  <a:cubicBezTo>
                    <a:pt x="20955" y="15240"/>
                    <a:pt x="20955" y="17145"/>
                    <a:pt x="22860" y="18097"/>
                  </a:cubicBezTo>
                  <a:cubicBezTo>
                    <a:pt x="22860" y="18097"/>
                    <a:pt x="22860" y="17145"/>
                    <a:pt x="22860" y="17145"/>
                  </a:cubicBezTo>
                  <a:lnTo>
                    <a:pt x="23812" y="19050"/>
                  </a:lnTo>
                  <a:cubicBezTo>
                    <a:pt x="25717" y="16193"/>
                    <a:pt x="25717" y="17145"/>
                    <a:pt x="28575" y="15240"/>
                  </a:cubicBezTo>
                  <a:lnTo>
                    <a:pt x="30480" y="17145"/>
                  </a:lnTo>
                  <a:lnTo>
                    <a:pt x="30480" y="1524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6" name="Freeform: Shape 2785">
              <a:extLst>
                <a:ext uri="{FF2B5EF4-FFF2-40B4-BE49-F238E27FC236}">
                  <a16:creationId xmlns:a16="http://schemas.microsoft.com/office/drawing/2014/main" id="{F458BED0-CE36-4F87-93C2-FCE854892022}"/>
                </a:ext>
              </a:extLst>
            </p:cNvPr>
            <p:cNvSpPr/>
            <p:nvPr/>
          </p:nvSpPr>
          <p:spPr>
            <a:xfrm>
              <a:off x="5512743" y="50012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7" name="Freeform: Shape 2786">
              <a:extLst>
                <a:ext uri="{FF2B5EF4-FFF2-40B4-BE49-F238E27FC236}">
                  <a16:creationId xmlns:a16="http://schemas.microsoft.com/office/drawing/2014/main" id="{2786E29C-CD20-4DB3-B2BA-BEA8648B9609}"/>
                </a:ext>
              </a:extLst>
            </p:cNvPr>
            <p:cNvSpPr/>
            <p:nvPr/>
          </p:nvSpPr>
          <p:spPr>
            <a:xfrm>
              <a:off x="5510838" y="5001290"/>
              <a:ext cx="2857" cy="2857"/>
            </a:xfrm>
            <a:custGeom>
              <a:avLst/>
              <a:gdLst>
                <a:gd name="connsiteX0" fmla="*/ 953 w 2857"/>
                <a:gd name="connsiteY0" fmla="*/ 2857 h 2857"/>
                <a:gd name="connsiteX1" fmla="*/ 953 w 2857"/>
                <a:gd name="connsiteY1" fmla="*/ 953 h 2857"/>
                <a:gd name="connsiteX2" fmla="*/ 2858 w 2857"/>
                <a:gd name="connsiteY2" fmla="*/ 1905 h 2857"/>
                <a:gd name="connsiteX3" fmla="*/ 1905 w 2857"/>
                <a:gd name="connsiteY3" fmla="*/ 0 h 2857"/>
                <a:gd name="connsiteX4" fmla="*/ 0 w 2857"/>
                <a:gd name="connsiteY4" fmla="*/ 0 h 2857"/>
                <a:gd name="connsiteX5" fmla="*/ 953 w 2857"/>
                <a:gd name="connsiteY5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2857">
                  <a:moveTo>
                    <a:pt x="953" y="2857"/>
                  </a:moveTo>
                  <a:cubicBezTo>
                    <a:pt x="953" y="1905"/>
                    <a:pt x="953" y="1905"/>
                    <a:pt x="953" y="953"/>
                  </a:cubicBezTo>
                  <a:lnTo>
                    <a:pt x="2858" y="1905"/>
                  </a:lnTo>
                  <a:cubicBezTo>
                    <a:pt x="2858" y="953"/>
                    <a:pt x="2858" y="953"/>
                    <a:pt x="1905" y="0"/>
                  </a:cubicBezTo>
                  <a:lnTo>
                    <a:pt x="0" y="0"/>
                  </a:lnTo>
                  <a:cubicBezTo>
                    <a:pt x="953" y="953"/>
                    <a:pt x="953" y="1905"/>
                    <a:pt x="95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8" name="Freeform: Shape 2787">
              <a:extLst>
                <a:ext uri="{FF2B5EF4-FFF2-40B4-BE49-F238E27FC236}">
                  <a16:creationId xmlns:a16="http://schemas.microsoft.com/office/drawing/2014/main" id="{8E7C4B13-D355-4054-9282-426C8BE6BD1E}"/>
                </a:ext>
              </a:extLst>
            </p:cNvPr>
            <p:cNvSpPr/>
            <p:nvPr/>
          </p:nvSpPr>
          <p:spPr>
            <a:xfrm>
              <a:off x="5535603" y="5014625"/>
              <a:ext cx="2857" cy="2857"/>
            </a:xfrm>
            <a:custGeom>
              <a:avLst/>
              <a:gdLst>
                <a:gd name="connsiteX0" fmla="*/ 0 w 2857"/>
                <a:gd name="connsiteY0" fmla="*/ 0 h 2857"/>
                <a:gd name="connsiteX1" fmla="*/ 2858 w 2857"/>
                <a:gd name="connsiteY1" fmla="*/ 2857 h 2857"/>
                <a:gd name="connsiteX2" fmla="*/ 0 w 2857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857">
                  <a:moveTo>
                    <a:pt x="0" y="0"/>
                  </a:moveTo>
                  <a:cubicBezTo>
                    <a:pt x="953" y="3810"/>
                    <a:pt x="1905" y="0"/>
                    <a:pt x="2858" y="2857"/>
                  </a:cubicBezTo>
                  <a:cubicBezTo>
                    <a:pt x="2858" y="-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49" name="Freeform: Shape 2788">
              <a:extLst>
                <a:ext uri="{FF2B5EF4-FFF2-40B4-BE49-F238E27FC236}">
                  <a16:creationId xmlns:a16="http://schemas.microsoft.com/office/drawing/2014/main" id="{69055FEC-218C-48B0-A992-C514F5C52E31}"/>
                </a:ext>
              </a:extLst>
            </p:cNvPr>
            <p:cNvSpPr/>
            <p:nvPr/>
          </p:nvSpPr>
          <p:spPr>
            <a:xfrm>
              <a:off x="5623234" y="4878418"/>
              <a:ext cx="2857" cy="2857"/>
            </a:xfrm>
            <a:custGeom>
              <a:avLst/>
              <a:gdLst>
                <a:gd name="connsiteX0" fmla="*/ 0 w 2857"/>
                <a:gd name="connsiteY0" fmla="*/ 0 h 2857"/>
                <a:gd name="connsiteX1" fmla="*/ 2857 w 2857"/>
                <a:gd name="connsiteY1" fmla="*/ 2857 h 2857"/>
                <a:gd name="connsiteX2" fmla="*/ 0 w 2857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2857">
                  <a:moveTo>
                    <a:pt x="0" y="0"/>
                  </a:moveTo>
                  <a:cubicBezTo>
                    <a:pt x="0" y="1905"/>
                    <a:pt x="953" y="2857"/>
                    <a:pt x="2857" y="2857"/>
                  </a:cubicBezTo>
                  <a:cubicBezTo>
                    <a:pt x="1905" y="1905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0" name="Freeform: Shape 2789">
              <a:extLst>
                <a:ext uri="{FF2B5EF4-FFF2-40B4-BE49-F238E27FC236}">
                  <a16:creationId xmlns:a16="http://schemas.microsoft.com/office/drawing/2014/main" id="{84E6EF53-E76D-42C5-B716-AD95AF8678A4}"/>
                </a:ext>
              </a:extLst>
            </p:cNvPr>
            <p:cNvSpPr/>
            <p:nvPr/>
          </p:nvSpPr>
          <p:spPr>
            <a:xfrm>
              <a:off x="5571799" y="4957475"/>
              <a:ext cx="4762" cy="3884"/>
            </a:xfrm>
            <a:custGeom>
              <a:avLst/>
              <a:gdLst>
                <a:gd name="connsiteX0" fmla="*/ 2857 w 4762"/>
                <a:gd name="connsiteY0" fmla="*/ 1905 h 3884"/>
                <a:gd name="connsiteX1" fmla="*/ 2857 w 4762"/>
                <a:gd name="connsiteY1" fmla="*/ 2857 h 3884"/>
                <a:gd name="connsiteX2" fmla="*/ 0 w 4762"/>
                <a:gd name="connsiteY2" fmla="*/ 0 h 3884"/>
                <a:gd name="connsiteX3" fmla="*/ 4763 w 4762"/>
                <a:gd name="connsiteY3" fmla="*/ 2857 h 3884"/>
                <a:gd name="connsiteX4" fmla="*/ 2857 w 4762"/>
                <a:gd name="connsiteY4" fmla="*/ 190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3884">
                  <a:moveTo>
                    <a:pt x="2857" y="1905"/>
                  </a:moveTo>
                  <a:lnTo>
                    <a:pt x="2857" y="2857"/>
                  </a:lnTo>
                  <a:lnTo>
                    <a:pt x="0" y="0"/>
                  </a:lnTo>
                  <a:cubicBezTo>
                    <a:pt x="953" y="1905"/>
                    <a:pt x="2857" y="5715"/>
                    <a:pt x="4763" y="2857"/>
                  </a:cubicBezTo>
                  <a:lnTo>
                    <a:pt x="2857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1" name="Freeform: Shape 2790">
              <a:extLst>
                <a:ext uri="{FF2B5EF4-FFF2-40B4-BE49-F238E27FC236}">
                  <a16:creationId xmlns:a16="http://schemas.microsoft.com/office/drawing/2014/main" id="{D9E6FF97-A7CB-4768-B292-D193273531B1}"/>
                </a:ext>
              </a:extLst>
            </p:cNvPr>
            <p:cNvSpPr/>
            <p:nvPr/>
          </p:nvSpPr>
          <p:spPr>
            <a:xfrm>
              <a:off x="5694276" y="4753970"/>
              <a:ext cx="1347" cy="1574"/>
            </a:xfrm>
            <a:custGeom>
              <a:avLst/>
              <a:gdLst>
                <a:gd name="connsiteX0" fmla="*/ 395 w 1347"/>
                <a:gd name="connsiteY0" fmla="*/ 1574 h 1574"/>
                <a:gd name="connsiteX1" fmla="*/ 1347 w 1347"/>
                <a:gd name="connsiteY1" fmla="*/ 622 h 1574"/>
                <a:gd name="connsiteX2" fmla="*/ 395 w 1347"/>
                <a:gd name="connsiteY2" fmla="*/ 1574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574">
                  <a:moveTo>
                    <a:pt x="395" y="1574"/>
                  </a:moveTo>
                  <a:cubicBezTo>
                    <a:pt x="1347" y="1574"/>
                    <a:pt x="1347" y="1574"/>
                    <a:pt x="1347" y="622"/>
                  </a:cubicBezTo>
                  <a:cubicBezTo>
                    <a:pt x="395" y="622"/>
                    <a:pt x="-558" y="-1283"/>
                    <a:pt x="395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2" name="Freeform: Shape 2791">
              <a:extLst>
                <a:ext uri="{FF2B5EF4-FFF2-40B4-BE49-F238E27FC236}">
                  <a16:creationId xmlns:a16="http://schemas.microsoft.com/office/drawing/2014/main" id="{78ABD755-A738-4ED8-A527-790864A4F644}"/>
                </a:ext>
              </a:extLst>
            </p:cNvPr>
            <p:cNvSpPr/>
            <p:nvPr/>
          </p:nvSpPr>
          <p:spPr>
            <a:xfrm>
              <a:off x="5590849" y="4930805"/>
              <a:ext cx="1904" cy="1904"/>
            </a:xfrm>
            <a:custGeom>
              <a:avLst/>
              <a:gdLst>
                <a:gd name="connsiteX0" fmla="*/ 953 w 1904"/>
                <a:gd name="connsiteY0" fmla="*/ 0 h 1904"/>
                <a:gd name="connsiteX1" fmla="*/ 0 w 1904"/>
                <a:gd name="connsiteY1" fmla="*/ 1905 h 1904"/>
                <a:gd name="connsiteX2" fmla="*/ 1905 w 1904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4">
                  <a:moveTo>
                    <a:pt x="953" y="0"/>
                  </a:moveTo>
                  <a:lnTo>
                    <a:pt x="0" y="1905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3" name="Freeform: Shape 2792">
              <a:extLst>
                <a:ext uri="{FF2B5EF4-FFF2-40B4-BE49-F238E27FC236}">
                  <a16:creationId xmlns:a16="http://schemas.microsoft.com/office/drawing/2014/main" id="{E4D207D9-AB35-4A30-9B89-7A96E2395224}"/>
                </a:ext>
              </a:extLst>
            </p:cNvPr>
            <p:cNvSpPr/>
            <p:nvPr/>
          </p:nvSpPr>
          <p:spPr>
            <a:xfrm>
              <a:off x="5532746" y="5018435"/>
              <a:ext cx="1905" cy="1905"/>
            </a:xfrm>
            <a:custGeom>
              <a:avLst/>
              <a:gdLst>
                <a:gd name="connsiteX0" fmla="*/ 0 w 1905"/>
                <a:gd name="connsiteY0" fmla="*/ 0 h 1905"/>
                <a:gd name="connsiteX1" fmla="*/ 1905 w 1905"/>
                <a:gd name="connsiteY1" fmla="*/ 1905 h 1905"/>
                <a:gd name="connsiteX2" fmla="*/ 0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0" y="0"/>
                  </a:moveTo>
                  <a:lnTo>
                    <a:pt x="1905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4" name="Freeform: Shape 2793">
              <a:extLst>
                <a:ext uri="{FF2B5EF4-FFF2-40B4-BE49-F238E27FC236}">
                  <a16:creationId xmlns:a16="http://schemas.microsoft.com/office/drawing/2014/main" id="{55364FEA-930F-40C3-A5F2-346EF97E8FB9}"/>
                </a:ext>
              </a:extLst>
            </p:cNvPr>
            <p:cNvSpPr/>
            <p:nvPr/>
          </p:nvSpPr>
          <p:spPr>
            <a:xfrm>
              <a:off x="5561321" y="4966047"/>
              <a:ext cx="4762" cy="8572"/>
            </a:xfrm>
            <a:custGeom>
              <a:avLst/>
              <a:gdLst>
                <a:gd name="connsiteX0" fmla="*/ 4763 w 4762"/>
                <a:gd name="connsiteY0" fmla="*/ 5715 h 8572"/>
                <a:gd name="connsiteX1" fmla="*/ 1905 w 4762"/>
                <a:gd name="connsiteY1" fmla="*/ 0 h 8572"/>
                <a:gd name="connsiteX2" fmla="*/ 0 w 4762"/>
                <a:gd name="connsiteY2" fmla="*/ 953 h 8572"/>
                <a:gd name="connsiteX3" fmla="*/ 953 w 4762"/>
                <a:gd name="connsiteY3" fmla="*/ 3810 h 8572"/>
                <a:gd name="connsiteX4" fmla="*/ 1905 w 4762"/>
                <a:gd name="connsiteY4" fmla="*/ 3810 h 8572"/>
                <a:gd name="connsiteX5" fmla="*/ 1905 w 4762"/>
                <a:gd name="connsiteY5" fmla="*/ 6668 h 8572"/>
                <a:gd name="connsiteX6" fmla="*/ 0 w 4762"/>
                <a:gd name="connsiteY6" fmla="*/ 6668 h 8572"/>
                <a:gd name="connsiteX7" fmla="*/ 1905 w 4762"/>
                <a:gd name="connsiteY7" fmla="*/ 8572 h 8572"/>
                <a:gd name="connsiteX8" fmla="*/ 1905 w 4762"/>
                <a:gd name="connsiteY8" fmla="*/ 8572 h 8572"/>
                <a:gd name="connsiteX9" fmla="*/ 4763 w 4762"/>
                <a:gd name="connsiteY9" fmla="*/ 4763 h 8572"/>
                <a:gd name="connsiteX10" fmla="*/ 4763 w 4762"/>
                <a:gd name="connsiteY10" fmla="*/ 5715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62" h="8572">
                  <a:moveTo>
                    <a:pt x="4763" y="5715"/>
                  </a:moveTo>
                  <a:cubicBezTo>
                    <a:pt x="3810" y="4763"/>
                    <a:pt x="4763" y="0"/>
                    <a:pt x="1905" y="0"/>
                  </a:cubicBezTo>
                  <a:lnTo>
                    <a:pt x="0" y="953"/>
                  </a:lnTo>
                  <a:lnTo>
                    <a:pt x="953" y="3810"/>
                  </a:lnTo>
                  <a:cubicBezTo>
                    <a:pt x="953" y="3810"/>
                    <a:pt x="953" y="2858"/>
                    <a:pt x="1905" y="3810"/>
                  </a:cubicBezTo>
                  <a:lnTo>
                    <a:pt x="1905" y="6668"/>
                  </a:lnTo>
                  <a:lnTo>
                    <a:pt x="0" y="6668"/>
                  </a:lnTo>
                  <a:lnTo>
                    <a:pt x="1905" y="8572"/>
                  </a:lnTo>
                  <a:lnTo>
                    <a:pt x="1905" y="8572"/>
                  </a:lnTo>
                  <a:cubicBezTo>
                    <a:pt x="2857" y="7620"/>
                    <a:pt x="4763" y="7620"/>
                    <a:pt x="4763" y="4763"/>
                  </a:cubicBezTo>
                  <a:cubicBezTo>
                    <a:pt x="4763" y="5715"/>
                    <a:pt x="3810" y="5715"/>
                    <a:pt x="476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5" name="Freeform: Shape 2794">
              <a:extLst>
                <a:ext uri="{FF2B5EF4-FFF2-40B4-BE49-F238E27FC236}">
                  <a16:creationId xmlns:a16="http://schemas.microsoft.com/office/drawing/2014/main" id="{0B648985-DBCA-408C-81E1-761108ECE167}"/>
                </a:ext>
              </a:extLst>
            </p:cNvPr>
            <p:cNvSpPr/>
            <p:nvPr/>
          </p:nvSpPr>
          <p:spPr>
            <a:xfrm>
              <a:off x="5567036" y="4966047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953 w 952"/>
                <a:gd name="connsiteY1" fmla="*/ 2858 h 2857"/>
                <a:gd name="connsiteX2" fmla="*/ 953 w 952"/>
                <a:gd name="connsiteY2" fmla="*/ 953 h 2857"/>
                <a:gd name="connsiteX3" fmla="*/ 953 w 952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953" y="2858"/>
                  </a:lnTo>
                  <a:lnTo>
                    <a:pt x="953" y="953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6" name="Freeform: Shape 2795">
              <a:extLst>
                <a:ext uri="{FF2B5EF4-FFF2-40B4-BE49-F238E27FC236}">
                  <a16:creationId xmlns:a16="http://schemas.microsoft.com/office/drawing/2014/main" id="{C9B4F88A-AB6E-4CCD-BDA5-0F07D4018B63}"/>
                </a:ext>
              </a:extLst>
            </p:cNvPr>
            <p:cNvSpPr/>
            <p:nvPr/>
          </p:nvSpPr>
          <p:spPr>
            <a:xfrm>
              <a:off x="5615614" y="4885085"/>
              <a:ext cx="1904" cy="1905"/>
            </a:xfrm>
            <a:custGeom>
              <a:avLst/>
              <a:gdLst>
                <a:gd name="connsiteX0" fmla="*/ 0 w 1904"/>
                <a:gd name="connsiteY0" fmla="*/ 0 h 1905"/>
                <a:gd name="connsiteX1" fmla="*/ 1905 w 1904"/>
                <a:gd name="connsiteY1" fmla="*/ 1905 h 1905"/>
                <a:gd name="connsiteX2" fmla="*/ 0 w 1904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0" y="0"/>
                  </a:moveTo>
                  <a:cubicBezTo>
                    <a:pt x="952" y="0"/>
                    <a:pt x="1905" y="953"/>
                    <a:pt x="1905" y="1905"/>
                  </a:cubicBezTo>
                  <a:cubicBezTo>
                    <a:pt x="1905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7" name="Freeform: Shape 2796">
              <a:extLst>
                <a:ext uri="{FF2B5EF4-FFF2-40B4-BE49-F238E27FC236}">
                  <a16:creationId xmlns:a16="http://schemas.microsoft.com/office/drawing/2014/main" id="{A0117FE1-678E-4151-AE12-7AEE796D3650}"/>
                </a:ext>
              </a:extLst>
            </p:cNvPr>
            <p:cNvSpPr/>
            <p:nvPr/>
          </p:nvSpPr>
          <p:spPr>
            <a:xfrm>
              <a:off x="5619424" y="4879370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lnTo>
                    <a:pt x="953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8" name="Freeform: Shape 2797">
              <a:extLst>
                <a:ext uri="{FF2B5EF4-FFF2-40B4-BE49-F238E27FC236}">
                  <a16:creationId xmlns:a16="http://schemas.microsoft.com/office/drawing/2014/main" id="{53EAFCEE-9DCB-4A89-A63E-1EC433ADBBDA}"/>
                </a:ext>
              </a:extLst>
            </p:cNvPr>
            <p:cNvSpPr/>
            <p:nvPr/>
          </p:nvSpPr>
          <p:spPr>
            <a:xfrm>
              <a:off x="5582276" y="4936125"/>
              <a:ext cx="1904" cy="2001"/>
            </a:xfrm>
            <a:custGeom>
              <a:avLst/>
              <a:gdLst>
                <a:gd name="connsiteX0" fmla="*/ 0 w 1904"/>
                <a:gd name="connsiteY0" fmla="*/ 1347 h 2001"/>
                <a:gd name="connsiteX1" fmla="*/ 1905 w 1904"/>
                <a:gd name="connsiteY1" fmla="*/ 394 h 2001"/>
                <a:gd name="connsiteX2" fmla="*/ 0 w 1904"/>
                <a:gd name="connsiteY2" fmla="*/ 1347 h 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001">
                  <a:moveTo>
                    <a:pt x="0" y="1347"/>
                  </a:moveTo>
                  <a:cubicBezTo>
                    <a:pt x="952" y="3252"/>
                    <a:pt x="952" y="394"/>
                    <a:pt x="1905" y="394"/>
                  </a:cubicBezTo>
                  <a:cubicBezTo>
                    <a:pt x="952" y="-558"/>
                    <a:pt x="952" y="394"/>
                    <a:pt x="0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59" name="Freeform: Shape 2798">
              <a:extLst>
                <a:ext uri="{FF2B5EF4-FFF2-40B4-BE49-F238E27FC236}">
                  <a16:creationId xmlns:a16="http://schemas.microsoft.com/office/drawing/2014/main" id="{13A02079-0905-47B5-8579-AE2F98D65067}"/>
                </a:ext>
              </a:extLst>
            </p:cNvPr>
            <p:cNvSpPr/>
            <p:nvPr/>
          </p:nvSpPr>
          <p:spPr>
            <a:xfrm>
              <a:off x="5612223" y="4876513"/>
              <a:ext cx="7200" cy="4069"/>
            </a:xfrm>
            <a:custGeom>
              <a:avLst/>
              <a:gdLst>
                <a:gd name="connsiteX0" fmla="*/ 7201 w 7200"/>
                <a:gd name="connsiteY0" fmla="*/ 1905 h 4069"/>
                <a:gd name="connsiteX1" fmla="*/ 533 w 7200"/>
                <a:gd name="connsiteY1" fmla="*/ 0 h 4069"/>
                <a:gd name="connsiteX2" fmla="*/ 2438 w 7200"/>
                <a:gd name="connsiteY2" fmla="*/ 2857 h 4069"/>
                <a:gd name="connsiteX3" fmla="*/ 5296 w 7200"/>
                <a:gd name="connsiteY3" fmla="*/ 3810 h 4069"/>
                <a:gd name="connsiteX4" fmla="*/ 7201 w 7200"/>
                <a:gd name="connsiteY4" fmla="*/ 1905 h 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" h="4069">
                  <a:moveTo>
                    <a:pt x="7201" y="1905"/>
                  </a:moveTo>
                  <a:cubicBezTo>
                    <a:pt x="7201" y="953"/>
                    <a:pt x="2438" y="0"/>
                    <a:pt x="533" y="0"/>
                  </a:cubicBezTo>
                  <a:cubicBezTo>
                    <a:pt x="-1372" y="1905"/>
                    <a:pt x="2438" y="2857"/>
                    <a:pt x="2438" y="2857"/>
                  </a:cubicBezTo>
                  <a:cubicBezTo>
                    <a:pt x="3391" y="3810"/>
                    <a:pt x="5296" y="1905"/>
                    <a:pt x="5296" y="3810"/>
                  </a:cubicBezTo>
                  <a:cubicBezTo>
                    <a:pt x="6248" y="4763"/>
                    <a:pt x="6248" y="2857"/>
                    <a:pt x="720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0" name="Freeform: Shape 2799">
              <a:extLst>
                <a:ext uri="{FF2B5EF4-FFF2-40B4-BE49-F238E27FC236}">
                  <a16:creationId xmlns:a16="http://schemas.microsoft.com/office/drawing/2014/main" id="{D5BB6B0D-FFA4-43E4-A790-1603F9268197}"/>
                </a:ext>
              </a:extLst>
            </p:cNvPr>
            <p:cNvSpPr/>
            <p:nvPr/>
          </p:nvSpPr>
          <p:spPr>
            <a:xfrm>
              <a:off x="5573703" y="4947950"/>
              <a:ext cx="1905" cy="1905"/>
            </a:xfrm>
            <a:custGeom>
              <a:avLst/>
              <a:gdLst>
                <a:gd name="connsiteX0" fmla="*/ 953 w 1905"/>
                <a:gd name="connsiteY0" fmla="*/ 1905 h 1905"/>
                <a:gd name="connsiteX1" fmla="*/ 953 w 1905"/>
                <a:gd name="connsiteY1" fmla="*/ 953 h 1905"/>
                <a:gd name="connsiteX2" fmla="*/ 1905 w 1905"/>
                <a:gd name="connsiteY2" fmla="*/ 953 h 1905"/>
                <a:gd name="connsiteX3" fmla="*/ 0 w 1905"/>
                <a:gd name="connsiteY3" fmla="*/ 0 h 1905"/>
                <a:gd name="connsiteX4" fmla="*/ 953 w 1905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1905">
                  <a:moveTo>
                    <a:pt x="953" y="1905"/>
                  </a:moveTo>
                  <a:lnTo>
                    <a:pt x="953" y="953"/>
                  </a:lnTo>
                  <a:cubicBezTo>
                    <a:pt x="1905" y="1905"/>
                    <a:pt x="1905" y="1905"/>
                    <a:pt x="1905" y="953"/>
                  </a:cubicBez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1" name="Freeform: Shape 2800">
              <a:extLst>
                <a:ext uri="{FF2B5EF4-FFF2-40B4-BE49-F238E27FC236}">
                  <a16:creationId xmlns:a16="http://schemas.microsoft.com/office/drawing/2014/main" id="{6B60F5CF-1D1E-4AAE-9F89-B36F03F57851}"/>
                </a:ext>
              </a:extLst>
            </p:cNvPr>
            <p:cNvSpPr/>
            <p:nvPr/>
          </p:nvSpPr>
          <p:spPr>
            <a:xfrm>
              <a:off x="5583914" y="4931757"/>
              <a:ext cx="2171" cy="1905"/>
            </a:xfrm>
            <a:custGeom>
              <a:avLst/>
              <a:gdLst>
                <a:gd name="connsiteX0" fmla="*/ 2172 w 2171"/>
                <a:gd name="connsiteY0" fmla="*/ 953 h 1905"/>
                <a:gd name="connsiteX1" fmla="*/ 1219 w 2171"/>
                <a:gd name="connsiteY1" fmla="*/ 0 h 1905"/>
                <a:gd name="connsiteX2" fmla="*/ 267 w 2171"/>
                <a:gd name="connsiteY2" fmla="*/ 1905 h 1905"/>
                <a:gd name="connsiteX3" fmla="*/ 2172 w 2171"/>
                <a:gd name="connsiteY3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" h="1905">
                  <a:moveTo>
                    <a:pt x="2172" y="953"/>
                  </a:moveTo>
                  <a:lnTo>
                    <a:pt x="1219" y="0"/>
                  </a:lnTo>
                  <a:cubicBezTo>
                    <a:pt x="1219" y="1905"/>
                    <a:pt x="-686" y="0"/>
                    <a:pt x="267" y="1905"/>
                  </a:cubicBezTo>
                  <a:cubicBezTo>
                    <a:pt x="267" y="953"/>
                    <a:pt x="1219" y="953"/>
                    <a:pt x="217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2" name="Freeform: Shape 2801">
              <a:extLst>
                <a:ext uri="{FF2B5EF4-FFF2-40B4-BE49-F238E27FC236}">
                  <a16:creationId xmlns:a16="http://schemas.microsoft.com/office/drawing/2014/main" id="{DF08A82A-88D5-4B65-A256-A62084C036A4}"/>
                </a:ext>
              </a:extLst>
            </p:cNvPr>
            <p:cNvSpPr/>
            <p:nvPr/>
          </p:nvSpPr>
          <p:spPr>
            <a:xfrm>
              <a:off x="5673716" y="4775547"/>
              <a:ext cx="1905" cy="1905"/>
            </a:xfrm>
            <a:custGeom>
              <a:avLst/>
              <a:gdLst>
                <a:gd name="connsiteX0" fmla="*/ 1905 w 1905"/>
                <a:gd name="connsiteY0" fmla="*/ 953 h 1905"/>
                <a:gd name="connsiteX1" fmla="*/ 0 w 1905"/>
                <a:gd name="connsiteY1" fmla="*/ 0 h 1905"/>
                <a:gd name="connsiteX2" fmla="*/ 1905 w 190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1905" y="953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3" name="Freeform: Shape 2802">
              <a:extLst>
                <a:ext uri="{FF2B5EF4-FFF2-40B4-BE49-F238E27FC236}">
                  <a16:creationId xmlns:a16="http://schemas.microsoft.com/office/drawing/2014/main" id="{C198D0C4-BDA3-43AE-9D48-4E293A2540E7}"/>
                </a:ext>
              </a:extLst>
            </p:cNvPr>
            <p:cNvSpPr/>
            <p:nvPr/>
          </p:nvSpPr>
          <p:spPr>
            <a:xfrm>
              <a:off x="5569893" y="4946997"/>
              <a:ext cx="1905" cy="2857"/>
            </a:xfrm>
            <a:custGeom>
              <a:avLst/>
              <a:gdLst>
                <a:gd name="connsiteX0" fmla="*/ 1905 w 1905"/>
                <a:gd name="connsiteY0" fmla="*/ 0 h 2857"/>
                <a:gd name="connsiteX1" fmla="*/ 0 w 1905"/>
                <a:gd name="connsiteY1" fmla="*/ 953 h 2857"/>
                <a:gd name="connsiteX2" fmla="*/ 1905 w 1905"/>
                <a:gd name="connsiteY2" fmla="*/ 2858 h 2857"/>
                <a:gd name="connsiteX3" fmla="*/ 953 w 1905"/>
                <a:gd name="connsiteY3" fmla="*/ 953 h 2857"/>
                <a:gd name="connsiteX4" fmla="*/ 1905 w 1905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857">
                  <a:moveTo>
                    <a:pt x="1905" y="0"/>
                  </a:moveTo>
                  <a:cubicBezTo>
                    <a:pt x="953" y="953"/>
                    <a:pt x="0" y="-953"/>
                    <a:pt x="0" y="953"/>
                  </a:cubicBezTo>
                  <a:cubicBezTo>
                    <a:pt x="0" y="2858"/>
                    <a:pt x="953" y="2858"/>
                    <a:pt x="1905" y="2858"/>
                  </a:cubicBezTo>
                  <a:lnTo>
                    <a:pt x="953" y="953"/>
                  </a:lnTo>
                  <a:cubicBezTo>
                    <a:pt x="953" y="1905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4" name="Freeform: Shape 2803">
              <a:extLst>
                <a:ext uri="{FF2B5EF4-FFF2-40B4-BE49-F238E27FC236}">
                  <a16:creationId xmlns:a16="http://schemas.microsoft.com/office/drawing/2014/main" id="{41866294-4AA4-4B78-A4EC-A23929B201BB}"/>
                </a:ext>
              </a:extLst>
            </p:cNvPr>
            <p:cNvSpPr/>
            <p:nvPr/>
          </p:nvSpPr>
          <p:spPr>
            <a:xfrm>
              <a:off x="5609899" y="4883028"/>
              <a:ext cx="3809" cy="2057"/>
            </a:xfrm>
            <a:custGeom>
              <a:avLst/>
              <a:gdLst>
                <a:gd name="connsiteX0" fmla="*/ 953 w 3809"/>
                <a:gd name="connsiteY0" fmla="*/ 152 h 2057"/>
                <a:gd name="connsiteX1" fmla="*/ 953 w 3809"/>
                <a:gd name="connsiteY1" fmla="*/ 152 h 2057"/>
                <a:gd name="connsiteX2" fmla="*/ 0 w 3809"/>
                <a:gd name="connsiteY2" fmla="*/ 1105 h 2057"/>
                <a:gd name="connsiteX3" fmla="*/ 3810 w 3809"/>
                <a:gd name="connsiteY3" fmla="*/ 2057 h 2057"/>
                <a:gd name="connsiteX4" fmla="*/ 953 w 3809"/>
                <a:gd name="connsiteY4" fmla="*/ 152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2057">
                  <a:moveTo>
                    <a:pt x="953" y="152"/>
                  </a:moveTo>
                  <a:lnTo>
                    <a:pt x="953" y="152"/>
                  </a:lnTo>
                  <a:lnTo>
                    <a:pt x="0" y="1105"/>
                  </a:lnTo>
                  <a:lnTo>
                    <a:pt x="3810" y="2057"/>
                  </a:lnTo>
                  <a:cubicBezTo>
                    <a:pt x="3810" y="-800"/>
                    <a:pt x="1905" y="152"/>
                    <a:pt x="953" y="1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5" name="Freeform: Shape 2804">
              <a:extLst>
                <a:ext uri="{FF2B5EF4-FFF2-40B4-BE49-F238E27FC236}">
                  <a16:creationId xmlns:a16="http://schemas.microsoft.com/office/drawing/2014/main" id="{52D8ECE5-84E3-4C25-893F-CD7FA2F0579F}"/>
                </a:ext>
              </a:extLst>
            </p:cNvPr>
            <p:cNvSpPr/>
            <p:nvPr/>
          </p:nvSpPr>
          <p:spPr>
            <a:xfrm>
              <a:off x="5643997" y="4812695"/>
              <a:ext cx="4375" cy="6667"/>
            </a:xfrm>
            <a:custGeom>
              <a:avLst/>
              <a:gdLst>
                <a:gd name="connsiteX0" fmla="*/ 4002 w 4375"/>
                <a:gd name="connsiteY0" fmla="*/ 6668 h 6667"/>
                <a:gd name="connsiteX1" fmla="*/ 2097 w 4375"/>
                <a:gd name="connsiteY1" fmla="*/ 4763 h 6667"/>
                <a:gd name="connsiteX2" fmla="*/ 3049 w 4375"/>
                <a:gd name="connsiteY2" fmla="*/ 2858 h 6667"/>
                <a:gd name="connsiteX3" fmla="*/ 192 w 4375"/>
                <a:gd name="connsiteY3" fmla="*/ 953 h 6667"/>
                <a:gd name="connsiteX4" fmla="*/ 1144 w 4375"/>
                <a:gd name="connsiteY4" fmla="*/ 0 h 6667"/>
                <a:gd name="connsiteX5" fmla="*/ 192 w 4375"/>
                <a:gd name="connsiteY5" fmla="*/ 953 h 6667"/>
                <a:gd name="connsiteX6" fmla="*/ 2097 w 4375"/>
                <a:gd name="connsiteY6" fmla="*/ 4763 h 6667"/>
                <a:gd name="connsiteX7" fmla="*/ 1144 w 4375"/>
                <a:gd name="connsiteY7" fmla="*/ 4763 h 6667"/>
                <a:gd name="connsiteX8" fmla="*/ 4002 w 4375"/>
                <a:gd name="connsiteY8" fmla="*/ 6668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5" h="6667">
                  <a:moveTo>
                    <a:pt x="4002" y="6668"/>
                  </a:moveTo>
                  <a:cubicBezTo>
                    <a:pt x="4954" y="3810"/>
                    <a:pt x="4002" y="7620"/>
                    <a:pt x="2097" y="4763"/>
                  </a:cubicBezTo>
                  <a:lnTo>
                    <a:pt x="3049" y="2858"/>
                  </a:lnTo>
                  <a:cubicBezTo>
                    <a:pt x="2097" y="2858"/>
                    <a:pt x="-761" y="1905"/>
                    <a:pt x="192" y="953"/>
                  </a:cubicBezTo>
                  <a:cubicBezTo>
                    <a:pt x="1144" y="953"/>
                    <a:pt x="1144" y="1905"/>
                    <a:pt x="1144" y="0"/>
                  </a:cubicBezTo>
                  <a:lnTo>
                    <a:pt x="192" y="953"/>
                  </a:lnTo>
                  <a:cubicBezTo>
                    <a:pt x="192" y="3810"/>
                    <a:pt x="3049" y="1905"/>
                    <a:pt x="2097" y="4763"/>
                  </a:cubicBezTo>
                  <a:cubicBezTo>
                    <a:pt x="2097" y="4763"/>
                    <a:pt x="2097" y="4763"/>
                    <a:pt x="1144" y="4763"/>
                  </a:cubicBezTo>
                  <a:cubicBezTo>
                    <a:pt x="2097" y="8573"/>
                    <a:pt x="4002" y="4763"/>
                    <a:pt x="4002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6" name="Freeform: Shape 2805">
              <a:extLst>
                <a:ext uri="{FF2B5EF4-FFF2-40B4-BE49-F238E27FC236}">
                  <a16:creationId xmlns:a16="http://schemas.microsoft.com/office/drawing/2014/main" id="{01B7D375-9479-4713-9187-B7E3741582A3}"/>
                </a:ext>
              </a:extLst>
            </p:cNvPr>
            <p:cNvSpPr/>
            <p:nvPr/>
          </p:nvSpPr>
          <p:spPr>
            <a:xfrm>
              <a:off x="5645379" y="4818410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7" name="Freeform: Shape 2806">
              <a:extLst>
                <a:ext uri="{FF2B5EF4-FFF2-40B4-BE49-F238E27FC236}">
                  <a16:creationId xmlns:a16="http://schemas.microsoft.com/office/drawing/2014/main" id="{42C6997B-FAE2-4700-B787-0916A4428386}"/>
                </a:ext>
              </a:extLst>
            </p:cNvPr>
            <p:cNvSpPr/>
            <p:nvPr/>
          </p:nvSpPr>
          <p:spPr>
            <a:xfrm>
              <a:off x="5643236" y="4816505"/>
              <a:ext cx="5476" cy="9525"/>
            </a:xfrm>
            <a:custGeom>
              <a:avLst/>
              <a:gdLst>
                <a:gd name="connsiteX0" fmla="*/ 4763 w 5476"/>
                <a:gd name="connsiteY0" fmla="*/ 6667 h 9525"/>
                <a:gd name="connsiteX1" fmla="*/ 4763 w 5476"/>
                <a:gd name="connsiteY1" fmla="*/ 3810 h 9525"/>
                <a:gd name="connsiteX2" fmla="*/ 1905 w 5476"/>
                <a:gd name="connsiteY2" fmla="*/ 3810 h 9525"/>
                <a:gd name="connsiteX3" fmla="*/ 1905 w 5476"/>
                <a:gd name="connsiteY3" fmla="*/ 1905 h 9525"/>
                <a:gd name="connsiteX4" fmla="*/ 0 w 5476"/>
                <a:gd name="connsiteY4" fmla="*/ 0 h 9525"/>
                <a:gd name="connsiteX5" fmla="*/ 1905 w 5476"/>
                <a:gd name="connsiteY5" fmla="*/ 4763 h 9525"/>
                <a:gd name="connsiteX6" fmla="*/ 0 w 5476"/>
                <a:gd name="connsiteY6" fmla="*/ 7620 h 9525"/>
                <a:gd name="connsiteX7" fmla="*/ 4763 w 5476"/>
                <a:gd name="connsiteY7" fmla="*/ 9525 h 9525"/>
                <a:gd name="connsiteX8" fmla="*/ 4763 w 5476"/>
                <a:gd name="connsiteY8" fmla="*/ 66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76" h="9525">
                  <a:moveTo>
                    <a:pt x="4763" y="6667"/>
                  </a:moveTo>
                  <a:cubicBezTo>
                    <a:pt x="5715" y="7620"/>
                    <a:pt x="5715" y="4763"/>
                    <a:pt x="4763" y="3810"/>
                  </a:cubicBezTo>
                  <a:cubicBezTo>
                    <a:pt x="4763" y="7620"/>
                    <a:pt x="2857" y="3810"/>
                    <a:pt x="1905" y="3810"/>
                  </a:cubicBezTo>
                  <a:cubicBezTo>
                    <a:pt x="1905" y="2857"/>
                    <a:pt x="1905" y="1905"/>
                    <a:pt x="1905" y="1905"/>
                  </a:cubicBezTo>
                  <a:cubicBezTo>
                    <a:pt x="953" y="1905"/>
                    <a:pt x="953" y="952"/>
                    <a:pt x="0" y="0"/>
                  </a:cubicBezTo>
                  <a:lnTo>
                    <a:pt x="1905" y="4763"/>
                  </a:lnTo>
                  <a:cubicBezTo>
                    <a:pt x="953" y="4763"/>
                    <a:pt x="0" y="6667"/>
                    <a:pt x="0" y="7620"/>
                  </a:cubicBezTo>
                  <a:lnTo>
                    <a:pt x="4763" y="9525"/>
                  </a:lnTo>
                  <a:cubicBezTo>
                    <a:pt x="4763" y="8572"/>
                    <a:pt x="3810" y="7620"/>
                    <a:pt x="4763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8" name="Freeform: Shape 2807">
              <a:extLst>
                <a:ext uri="{FF2B5EF4-FFF2-40B4-BE49-F238E27FC236}">
                  <a16:creationId xmlns:a16="http://schemas.microsoft.com/office/drawing/2014/main" id="{8A546D84-65A8-4DF2-A1FD-D82DA5E8E7ED}"/>
                </a:ext>
              </a:extLst>
            </p:cNvPr>
            <p:cNvSpPr/>
            <p:nvPr/>
          </p:nvSpPr>
          <p:spPr>
            <a:xfrm>
              <a:off x="5576301" y="4935568"/>
              <a:ext cx="2164" cy="1190"/>
            </a:xfrm>
            <a:custGeom>
              <a:avLst/>
              <a:gdLst>
                <a:gd name="connsiteX0" fmla="*/ 2165 w 2164"/>
                <a:gd name="connsiteY0" fmla="*/ 952 h 1190"/>
                <a:gd name="connsiteX1" fmla="*/ 260 w 2164"/>
                <a:gd name="connsiteY1" fmla="*/ 0 h 1190"/>
                <a:gd name="connsiteX2" fmla="*/ 2165 w 2164"/>
                <a:gd name="connsiteY2" fmla="*/ 952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1190">
                  <a:moveTo>
                    <a:pt x="2165" y="952"/>
                  </a:moveTo>
                  <a:cubicBezTo>
                    <a:pt x="2165" y="0"/>
                    <a:pt x="1212" y="1905"/>
                    <a:pt x="260" y="0"/>
                  </a:cubicBezTo>
                  <a:cubicBezTo>
                    <a:pt x="-693" y="1905"/>
                    <a:pt x="1212" y="952"/>
                    <a:pt x="216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69" name="Freeform: Shape 2808">
              <a:extLst>
                <a:ext uri="{FF2B5EF4-FFF2-40B4-BE49-F238E27FC236}">
                  <a16:creationId xmlns:a16="http://schemas.microsoft.com/office/drawing/2014/main" id="{4D4D502C-007E-48D1-892D-F57DC2656CBE}"/>
                </a:ext>
              </a:extLst>
            </p:cNvPr>
            <p:cNvSpPr/>
            <p:nvPr/>
          </p:nvSpPr>
          <p:spPr>
            <a:xfrm>
              <a:off x="5552749" y="4969857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0 w 952"/>
                <a:gd name="connsiteY1" fmla="*/ 2858 h 2857"/>
                <a:gd name="connsiteX2" fmla="*/ 953 w 952"/>
                <a:gd name="connsiteY2" fmla="*/ 0 h 2857"/>
                <a:gd name="connsiteX3" fmla="*/ 0 w 95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0" y="2858"/>
                  </a:lnTo>
                  <a:lnTo>
                    <a:pt x="953" y="0"/>
                  </a:lnTo>
                  <a:cubicBezTo>
                    <a:pt x="953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0" name="Freeform: Shape 2809">
              <a:extLst>
                <a:ext uri="{FF2B5EF4-FFF2-40B4-BE49-F238E27FC236}">
                  <a16:creationId xmlns:a16="http://schemas.microsoft.com/office/drawing/2014/main" id="{0477DE03-363C-497A-BC19-DCD9E6B5ABDF}"/>
                </a:ext>
              </a:extLst>
            </p:cNvPr>
            <p:cNvSpPr/>
            <p:nvPr/>
          </p:nvSpPr>
          <p:spPr>
            <a:xfrm>
              <a:off x="5541318" y="4975465"/>
              <a:ext cx="7772" cy="6775"/>
            </a:xfrm>
            <a:custGeom>
              <a:avLst/>
              <a:gdLst>
                <a:gd name="connsiteX0" fmla="*/ 2858 w 7772"/>
                <a:gd name="connsiteY0" fmla="*/ 108 h 6775"/>
                <a:gd name="connsiteX1" fmla="*/ 2858 w 7772"/>
                <a:gd name="connsiteY1" fmla="*/ 2965 h 6775"/>
                <a:gd name="connsiteX2" fmla="*/ 0 w 7772"/>
                <a:gd name="connsiteY2" fmla="*/ 2013 h 6775"/>
                <a:gd name="connsiteX3" fmla="*/ 0 w 7772"/>
                <a:gd name="connsiteY3" fmla="*/ 4870 h 6775"/>
                <a:gd name="connsiteX4" fmla="*/ 4763 w 7772"/>
                <a:gd name="connsiteY4" fmla="*/ 6775 h 6775"/>
                <a:gd name="connsiteX5" fmla="*/ 4763 w 7772"/>
                <a:gd name="connsiteY5" fmla="*/ 5823 h 6775"/>
                <a:gd name="connsiteX6" fmla="*/ 7620 w 7772"/>
                <a:gd name="connsiteY6" fmla="*/ 3917 h 6775"/>
                <a:gd name="connsiteX7" fmla="*/ 2858 w 7772"/>
                <a:gd name="connsiteY7" fmla="*/ 108 h 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2" h="6775">
                  <a:moveTo>
                    <a:pt x="2858" y="108"/>
                  </a:moveTo>
                  <a:lnTo>
                    <a:pt x="2858" y="2965"/>
                  </a:lnTo>
                  <a:lnTo>
                    <a:pt x="0" y="2013"/>
                  </a:lnTo>
                  <a:cubicBezTo>
                    <a:pt x="0" y="2965"/>
                    <a:pt x="953" y="4870"/>
                    <a:pt x="0" y="4870"/>
                  </a:cubicBezTo>
                  <a:cubicBezTo>
                    <a:pt x="0" y="4870"/>
                    <a:pt x="2858" y="5823"/>
                    <a:pt x="4763" y="6775"/>
                  </a:cubicBezTo>
                  <a:lnTo>
                    <a:pt x="4763" y="5823"/>
                  </a:lnTo>
                  <a:cubicBezTo>
                    <a:pt x="4763" y="2965"/>
                    <a:pt x="8572" y="6775"/>
                    <a:pt x="7620" y="3917"/>
                  </a:cubicBezTo>
                  <a:cubicBezTo>
                    <a:pt x="3810" y="4870"/>
                    <a:pt x="5715" y="-845"/>
                    <a:pt x="2858" y="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1" name="Freeform: Shape 2810">
              <a:extLst>
                <a:ext uri="{FF2B5EF4-FFF2-40B4-BE49-F238E27FC236}">
                  <a16:creationId xmlns:a16="http://schemas.microsoft.com/office/drawing/2014/main" id="{E85C9C34-DBE0-45A3-A8E7-B05FE5BEAC4C}"/>
                </a:ext>
              </a:extLst>
            </p:cNvPr>
            <p:cNvSpPr/>
            <p:nvPr/>
          </p:nvSpPr>
          <p:spPr>
            <a:xfrm>
              <a:off x="5573444" y="4935568"/>
              <a:ext cx="2164" cy="1904"/>
            </a:xfrm>
            <a:custGeom>
              <a:avLst/>
              <a:gdLst>
                <a:gd name="connsiteX0" fmla="*/ 260 w 2164"/>
                <a:gd name="connsiteY0" fmla="*/ 1905 h 1904"/>
                <a:gd name="connsiteX1" fmla="*/ 2165 w 2164"/>
                <a:gd name="connsiteY1" fmla="*/ 0 h 1904"/>
                <a:gd name="connsiteX2" fmla="*/ 260 w 2164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1904">
                  <a:moveTo>
                    <a:pt x="260" y="1905"/>
                  </a:moveTo>
                  <a:cubicBezTo>
                    <a:pt x="2165" y="952"/>
                    <a:pt x="2165" y="952"/>
                    <a:pt x="2165" y="0"/>
                  </a:cubicBezTo>
                  <a:cubicBezTo>
                    <a:pt x="1212" y="952"/>
                    <a:pt x="-693" y="952"/>
                    <a:pt x="26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2" name="Freeform: Shape 2811">
              <a:extLst>
                <a:ext uri="{FF2B5EF4-FFF2-40B4-BE49-F238E27FC236}">
                  <a16:creationId xmlns:a16="http://schemas.microsoft.com/office/drawing/2014/main" id="{F4F0FD23-1708-435D-843D-624CF8E859DD}"/>
                </a:ext>
              </a:extLst>
            </p:cNvPr>
            <p:cNvSpPr/>
            <p:nvPr/>
          </p:nvSpPr>
          <p:spPr>
            <a:xfrm>
              <a:off x="5562274" y="4945093"/>
              <a:ext cx="3809" cy="5476"/>
            </a:xfrm>
            <a:custGeom>
              <a:avLst/>
              <a:gdLst>
                <a:gd name="connsiteX0" fmla="*/ 2857 w 3809"/>
                <a:gd name="connsiteY0" fmla="*/ 0 h 5476"/>
                <a:gd name="connsiteX1" fmla="*/ 0 w 3809"/>
                <a:gd name="connsiteY1" fmla="*/ 4763 h 5476"/>
                <a:gd name="connsiteX2" fmla="*/ 3810 w 3809"/>
                <a:gd name="connsiteY2" fmla="*/ 4763 h 5476"/>
                <a:gd name="connsiteX3" fmla="*/ 2857 w 3809"/>
                <a:gd name="connsiteY3" fmla="*/ 2857 h 5476"/>
                <a:gd name="connsiteX4" fmla="*/ 3810 w 3809"/>
                <a:gd name="connsiteY4" fmla="*/ 2857 h 5476"/>
                <a:gd name="connsiteX5" fmla="*/ 2857 w 3809"/>
                <a:gd name="connsiteY5" fmla="*/ 0 h 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5476">
                  <a:moveTo>
                    <a:pt x="2857" y="0"/>
                  </a:moveTo>
                  <a:cubicBezTo>
                    <a:pt x="1905" y="952"/>
                    <a:pt x="2857" y="3810"/>
                    <a:pt x="0" y="4763"/>
                  </a:cubicBezTo>
                  <a:cubicBezTo>
                    <a:pt x="953" y="5715"/>
                    <a:pt x="2857" y="5715"/>
                    <a:pt x="3810" y="4763"/>
                  </a:cubicBezTo>
                  <a:cubicBezTo>
                    <a:pt x="2857" y="4763"/>
                    <a:pt x="2857" y="3810"/>
                    <a:pt x="2857" y="2857"/>
                  </a:cubicBezTo>
                  <a:lnTo>
                    <a:pt x="3810" y="2857"/>
                  </a:ln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3" name="Freeform: Shape 2812">
              <a:extLst>
                <a:ext uri="{FF2B5EF4-FFF2-40B4-BE49-F238E27FC236}">
                  <a16:creationId xmlns:a16="http://schemas.microsoft.com/office/drawing/2014/main" id="{80C203BA-02F0-4FB0-8132-9A49B062952E}"/>
                </a:ext>
              </a:extLst>
            </p:cNvPr>
            <p:cNvSpPr/>
            <p:nvPr/>
          </p:nvSpPr>
          <p:spPr>
            <a:xfrm>
              <a:off x="5628949" y="4843175"/>
              <a:ext cx="2857" cy="1905"/>
            </a:xfrm>
            <a:custGeom>
              <a:avLst/>
              <a:gdLst>
                <a:gd name="connsiteX0" fmla="*/ 1905 w 2857"/>
                <a:gd name="connsiteY0" fmla="*/ 1905 h 1905"/>
                <a:gd name="connsiteX1" fmla="*/ 2857 w 2857"/>
                <a:gd name="connsiteY1" fmla="*/ 1905 h 1905"/>
                <a:gd name="connsiteX2" fmla="*/ 0 w 2857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1905" y="1905"/>
                  </a:moveTo>
                  <a:lnTo>
                    <a:pt x="2857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4" name="Freeform: Shape 2813">
              <a:extLst>
                <a:ext uri="{FF2B5EF4-FFF2-40B4-BE49-F238E27FC236}">
                  <a16:creationId xmlns:a16="http://schemas.microsoft.com/office/drawing/2014/main" id="{DF4F43F7-143B-4F43-BCE2-5A929D0D91CE}"/>
                </a:ext>
              </a:extLst>
            </p:cNvPr>
            <p:cNvSpPr/>
            <p:nvPr/>
          </p:nvSpPr>
          <p:spPr>
            <a:xfrm>
              <a:off x="5606089" y="4881275"/>
              <a:ext cx="952" cy="2857"/>
            </a:xfrm>
            <a:custGeom>
              <a:avLst/>
              <a:gdLst>
                <a:gd name="connsiteX0" fmla="*/ 952 w 952"/>
                <a:gd name="connsiteY0" fmla="*/ 2857 h 2857"/>
                <a:gd name="connsiteX1" fmla="*/ 952 w 952"/>
                <a:gd name="connsiteY1" fmla="*/ 953 h 2857"/>
                <a:gd name="connsiteX2" fmla="*/ 0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2857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5" name="Freeform: Shape 2814">
              <a:extLst>
                <a:ext uri="{FF2B5EF4-FFF2-40B4-BE49-F238E27FC236}">
                  <a16:creationId xmlns:a16="http://schemas.microsoft.com/office/drawing/2014/main" id="{AC6F38EF-CC90-4EB7-B6FE-69080713ED1C}"/>
                </a:ext>
              </a:extLst>
            </p:cNvPr>
            <p:cNvSpPr/>
            <p:nvPr/>
          </p:nvSpPr>
          <p:spPr>
            <a:xfrm>
              <a:off x="5576561" y="492890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6" name="Freeform: Shape 2815">
              <a:extLst>
                <a:ext uri="{FF2B5EF4-FFF2-40B4-BE49-F238E27FC236}">
                  <a16:creationId xmlns:a16="http://schemas.microsoft.com/office/drawing/2014/main" id="{7FEB862B-6622-449A-9B61-7273BDABAAB2}"/>
                </a:ext>
              </a:extLst>
            </p:cNvPr>
            <p:cNvSpPr/>
            <p:nvPr/>
          </p:nvSpPr>
          <p:spPr>
            <a:xfrm>
              <a:off x="5576561" y="4928900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0 h 952"/>
                <a:gd name="connsiteX2" fmla="*/ 953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0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7" name="Freeform: Shape 2816">
              <a:extLst>
                <a:ext uri="{FF2B5EF4-FFF2-40B4-BE49-F238E27FC236}">
                  <a16:creationId xmlns:a16="http://schemas.microsoft.com/office/drawing/2014/main" id="{8A6D0917-D0EE-4D85-900F-C83ADBB912CF}"/>
                </a:ext>
              </a:extLst>
            </p:cNvPr>
            <p:cNvSpPr/>
            <p:nvPr/>
          </p:nvSpPr>
          <p:spPr>
            <a:xfrm>
              <a:off x="5631806" y="4813647"/>
              <a:ext cx="9525" cy="10477"/>
            </a:xfrm>
            <a:custGeom>
              <a:avLst/>
              <a:gdLst>
                <a:gd name="connsiteX0" fmla="*/ 2858 w 9525"/>
                <a:gd name="connsiteY0" fmla="*/ 8572 h 10477"/>
                <a:gd name="connsiteX1" fmla="*/ 1905 w 9525"/>
                <a:gd name="connsiteY1" fmla="*/ 6668 h 10477"/>
                <a:gd name="connsiteX2" fmla="*/ 8572 w 9525"/>
                <a:gd name="connsiteY2" fmla="*/ 10478 h 10477"/>
                <a:gd name="connsiteX3" fmla="*/ 8572 w 9525"/>
                <a:gd name="connsiteY3" fmla="*/ 7620 h 10477"/>
                <a:gd name="connsiteX4" fmla="*/ 9525 w 9525"/>
                <a:gd name="connsiteY4" fmla="*/ 7620 h 10477"/>
                <a:gd name="connsiteX5" fmla="*/ 8572 w 9525"/>
                <a:gd name="connsiteY5" fmla="*/ 4763 h 10477"/>
                <a:gd name="connsiteX6" fmla="*/ 8572 w 9525"/>
                <a:gd name="connsiteY6" fmla="*/ 5715 h 10477"/>
                <a:gd name="connsiteX7" fmla="*/ 5715 w 9525"/>
                <a:gd name="connsiteY7" fmla="*/ 0 h 10477"/>
                <a:gd name="connsiteX8" fmla="*/ 4763 w 9525"/>
                <a:gd name="connsiteY8" fmla="*/ 1905 h 10477"/>
                <a:gd name="connsiteX9" fmla="*/ 5715 w 9525"/>
                <a:gd name="connsiteY9" fmla="*/ 3810 h 10477"/>
                <a:gd name="connsiteX10" fmla="*/ 0 w 9525"/>
                <a:gd name="connsiteY10" fmla="*/ 3810 h 10477"/>
                <a:gd name="connsiteX11" fmla="*/ 2858 w 9525"/>
                <a:gd name="connsiteY11" fmla="*/ 8572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25" h="10477">
                  <a:moveTo>
                    <a:pt x="2858" y="8572"/>
                  </a:moveTo>
                  <a:lnTo>
                    <a:pt x="1905" y="6668"/>
                  </a:lnTo>
                  <a:cubicBezTo>
                    <a:pt x="2858" y="12383"/>
                    <a:pt x="7620" y="6668"/>
                    <a:pt x="8572" y="10478"/>
                  </a:cubicBezTo>
                  <a:cubicBezTo>
                    <a:pt x="9525" y="9525"/>
                    <a:pt x="8572" y="9525"/>
                    <a:pt x="8572" y="7620"/>
                  </a:cubicBezTo>
                  <a:lnTo>
                    <a:pt x="9525" y="7620"/>
                  </a:lnTo>
                  <a:cubicBezTo>
                    <a:pt x="8572" y="5715"/>
                    <a:pt x="10478" y="6668"/>
                    <a:pt x="8572" y="4763"/>
                  </a:cubicBezTo>
                  <a:cubicBezTo>
                    <a:pt x="8572" y="5715"/>
                    <a:pt x="8572" y="5715"/>
                    <a:pt x="8572" y="5715"/>
                  </a:cubicBezTo>
                  <a:cubicBezTo>
                    <a:pt x="4763" y="2858"/>
                    <a:pt x="10478" y="1905"/>
                    <a:pt x="5715" y="0"/>
                  </a:cubicBezTo>
                  <a:lnTo>
                    <a:pt x="4763" y="1905"/>
                  </a:lnTo>
                  <a:cubicBezTo>
                    <a:pt x="4763" y="2858"/>
                    <a:pt x="5715" y="1905"/>
                    <a:pt x="5715" y="3810"/>
                  </a:cubicBezTo>
                  <a:cubicBezTo>
                    <a:pt x="3810" y="2858"/>
                    <a:pt x="1905" y="6668"/>
                    <a:pt x="0" y="3810"/>
                  </a:cubicBezTo>
                  <a:cubicBezTo>
                    <a:pt x="3810" y="7620"/>
                    <a:pt x="953" y="8572"/>
                    <a:pt x="2858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8" name="Freeform: Shape 2817">
              <a:extLst>
                <a:ext uri="{FF2B5EF4-FFF2-40B4-BE49-F238E27FC236}">
                  <a16:creationId xmlns:a16="http://schemas.microsoft.com/office/drawing/2014/main" id="{9941C4B5-3C95-4392-9AA9-640EF4518AA2}"/>
                </a:ext>
              </a:extLst>
            </p:cNvPr>
            <p:cNvSpPr/>
            <p:nvPr/>
          </p:nvSpPr>
          <p:spPr>
            <a:xfrm>
              <a:off x="5571904" y="4933663"/>
              <a:ext cx="1799" cy="2857"/>
            </a:xfrm>
            <a:custGeom>
              <a:avLst/>
              <a:gdLst>
                <a:gd name="connsiteX0" fmla="*/ 847 w 1799"/>
                <a:gd name="connsiteY0" fmla="*/ 2857 h 2857"/>
                <a:gd name="connsiteX1" fmla="*/ 1799 w 1799"/>
                <a:gd name="connsiteY1" fmla="*/ 0 h 2857"/>
                <a:gd name="connsiteX2" fmla="*/ 847 w 1799"/>
                <a:gd name="connsiteY2" fmla="*/ 0 h 2857"/>
                <a:gd name="connsiteX3" fmla="*/ 847 w 1799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9" h="2857">
                  <a:moveTo>
                    <a:pt x="847" y="2857"/>
                  </a:moveTo>
                  <a:cubicBezTo>
                    <a:pt x="-106" y="953"/>
                    <a:pt x="1799" y="1905"/>
                    <a:pt x="1799" y="0"/>
                  </a:cubicBezTo>
                  <a:lnTo>
                    <a:pt x="847" y="0"/>
                  </a:lnTo>
                  <a:cubicBezTo>
                    <a:pt x="847" y="1905"/>
                    <a:pt x="-1058" y="2857"/>
                    <a:pt x="847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79" name="Freeform: Shape 2818">
              <a:extLst>
                <a:ext uri="{FF2B5EF4-FFF2-40B4-BE49-F238E27FC236}">
                  <a16:creationId xmlns:a16="http://schemas.microsoft.com/office/drawing/2014/main" id="{EF068A46-2876-4A6A-B87B-EA966433CF91}"/>
                </a:ext>
              </a:extLst>
            </p:cNvPr>
            <p:cNvSpPr/>
            <p:nvPr/>
          </p:nvSpPr>
          <p:spPr>
            <a:xfrm>
              <a:off x="5622281" y="4832697"/>
              <a:ext cx="11430" cy="4762"/>
            </a:xfrm>
            <a:custGeom>
              <a:avLst/>
              <a:gdLst>
                <a:gd name="connsiteX0" fmla="*/ 953 w 11430"/>
                <a:gd name="connsiteY0" fmla="*/ 0 h 4762"/>
                <a:gd name="connsiteX1" fmla="*/ 0 w 11430"/>
                <a:gd name="connsiteY1" fmla="*/ 1905 h 4762"/>
                <a:gd name="connsiteX2" fmla="*/ 3810 w 11430"/>
                <a:gd name="connsiteY2" fmla="*/ 2858 h 4762"/>
                <a:gd name="connsiteX3" fmla="*/ 4763 w 11430"/>
                <a:gd name="connsiteY3" fmla="*/ 4763 h 4762"/>
                <a:gd name="connsiteX4" fmla="*/ 9525 w 11430"/>
                <a:gd name="connsiteY4" fmla="*/ 1905 h 4762"/>
                <a:gd name="connsiteX5" fmla="*/ 11430 w 11430"/>
                <a:gd name="connsiteY5" fmla="*/ 4763 h 4762"/>
                <a:gd name="connsiteX6" fmla="*/ 10478 w 11430"/>
                <a:gd name="connsiteY6" fmla="*/ 1905 h 4762"/>
                <a:gd name="connsiteX7" fmla="*/ 11430 w 11430"/>
                <a:gd name="connsiteY7" fmla="*/ 2858 h 4762"/>
                <a:gd name="connsiteX8" fmla="*/ 953 w 11430"/>
                <a:gd name="connsiteY8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" h="4762">
                  <a:moveTo>
                    <a:pt x="953" y="0"/>
                  </a:moveTo>
                  <a:lnTo>
                    <a:pt x="0" y="1905"/>
                  </a:lnTo>
                  <a:cubicBezTo>
                    <a:pt x="953" y="2858"/>
                    <a:pt x="1905" y="953"/>
                    <a:pt x="3810" y="2858"/>
                  </a:cubicBezTo>
                  <a:lnTo>
                    <a:pt x="4763" y="4763"/>
                  </a:lnTo>
                  <a:cubicBezTo>
                    <a:pt x="5715" y="2858"/>
                    <a:pt x="7620" y="3810"/>
                    <a:pt x="9525" y="1905"/>
                  </a:cubicBezTo>
                  <a:cubicBezTo>
                    <a:pt x="9525" y="3810"/>
                    <a:pt x="10478" y="3810"/>
                    <a:pt x="11430" y="4763"/>
                  </a:cubicBezTo>
                  <a:lnTo>
                    <a:pt x="10478" y="1905"/>
                  </a:lnTo>
                  <a:lnTo>
                    <a:pt x="11430" y="2858"/>
                  </a:lnTo>
                  <a:cubicBezTo>
                    <a:pt x="7620" y="-953"/>
                    <a:pt x="3810" y="381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0" name="Freeform: Shape 2819">
              <a:extLst>
                <a:ext uri="{FF2B5EF4-FFF2-40B4-BE49-F238E27FC236}">
                  <a16:creationId xmlns:a16="http://schemas.microsoft.com/office/drawing/2014/main" id="{ACF7DDBE-20EC-4ED2-A5F5-1C1C4672C3D6}"/>
                </a:ext>
              </a:extLst>
            </p:cNvPr>
            <p:cNvSpPr/>
            <p:nvPr/>
          </p:nvSpPr>
          <p:spPr>
            <a:xfrm>
              <a:off x="5619424" y="4855557"/>
              <a:ext cx="1904" cy="1905"/>
            </a:xfrm>
            <a:custGeom>
              <a:avLst/>
              <a:gdLst>
                <a:gd name="connsiteX0" fmla="*/ 953 w 1904"/>
                <a:gd name="connsiteY0" fmla="*/ 0 h 1905"/>
                <a:gd name="connsiteX1" fmla="*/ 0 w 1904"/>
                <a:gd name="connsiteY1" fmla="*/ 0 h 1905"/>
                <a:gd name="connsiteX2" fmla="*/ 1905 w 1904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953" y="0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1" name="Freeform: Shape 2820">
              <a:extLst>
                <a:ext uri="{FF2B5EF4-FFF2-40B4-BE49-F238E27FC236}">
                  <a16:creationId xmlns:a16="http://schemas.microsoft.com/office/drawing/2014/main" id="{D4C981D8-D00A-4878-87E6-EBAE8772DA58}"/>
                </a:ext>
              </a:extLst>
            </p:cNvPr>
            <p:cNvSpPr/>
            <p:nvPr/>
          </p:nvSpPr>
          <p:spPr>
            <a:xfrm>
              <a:off x="5546081" y="4969857"/>
              <a:ext cx="3124" cy="1905"/>
            </a:xfrm>
            <a:custGeom>
              <a:avLst/>
              <a:gdLst>
                <a:gd name="connsiteX0" fmla="*/ 2858 w 3124"/>
                <a:gd name="connsiteY0" fmla="*/ 0 h 1905"/>
                <a:gd name="connsiteX1" fmla="*/ 0 w 3124"/>
                <a:gd name="connsiteY1" fmla="*/ 0 h 1905"/>
                <a:gd name="connsiteX2" fmla="*/ 1905 w 3124"/>
                <a:gd name="connsiteY2" fmla="*/ 1905 h 1905"/>
                <a:gd name="connsiteX3" fmla="*/ 1905 w 3124"/>
                <a:gd name="connsiteY3" fmla="*/ 1905 h 1905"/>
                <a:gd name="connsiteX4" fmla="*/ 2858 w 3124"/>
                <a:gd name="connsiteY4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" h="1905">
                  <a:moveTo>
                    <a:pt x="2858" y="0"/>
                  </a:moveTo>
                  <a:lnTo>
                    <a:pt x="0" y="0"/>
                  </a:lnTo>
                  <a:lnTo>
                    <a:pt x="1905" y="1905"/>
                  </a:lnTo>
                  <a:lnTo>
                    <a:pt x="1905" y="1905"/>
                  </a:lnTo>
                  <a:cubicBezTo>
                    <a:pt x="1905" y="0"/>
                    <a:pt x="3810" y="1905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2" name="Freeform: Shape 2821">
              <a:extLst>
                <a:ext uri="{FF2B5EF4-FFF2-40B4-BE49-F238E27FC236}">
                  <a16:creationId xmlns:a16="http://schemas.microsoft.com/office/drawing/2014/main" id="{4F8D822E-BC86-4109-84A8-976324ECC5E4}"/>
                </a:ext>
              </a:extLst>
            </p:cNvPr>
            <p:cNvSpPr/>
            <p:nvPr/>
          </p:nvSpPr>
          <p:spPr>
            <a:xfrm>
              <a:off x="5604184" y="4881275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0 h 952"/>
                <a:gd name="connsiteX3" fmla="*/ 0 w 9525"/>
                <a:gd name="connsiteY3" fmla="*/ 0 h 952"/>
                <a:gd name="connsiteX4" fmla="*/ 0 w 9525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3" name="Freeform: Shape 2822">
              <a:extLst>
                <a:ext uri="{FF2B5EF4-FFF2-40B4-BE49-F238E27FC236}">
                  <a16:creationId xmlns:a16="http://schemas.microsoft.com/office/drawing/2014/main" id="{73A3699A-1987-4C1B-B0B7-EF7C69BD687B}"/>
                </a:ext>
              </a:extLst>
            </p:cNvPr>
            <p:cNvSpPr/>
            <p:nvPr/>
          </p:nvSpPr>
          <p:spPr>
            <a:xfrm>
              <a:off x="5633711" y="4830793"/>
              <a:ext cx="1904" cy="1904"/>
            </a:xfrm>
            <a:custGeom>
              <a:avLst/>
              <a:gdLst>
                <a:gd name="connsiteX0" fmla="*/ 953 w 1904"/>
                <a:gd name="connsiteY0" fmla="*/ 1905 h 1904"/>
                <a:gd name="connsiteX1" fmla="*/ 1905 w 1904"/>
                <a:gd name="connsiteY1" fmla="*/ 0 h 1904"/>
                <a:gd name="connsiteX2" fmla="*/ 0 w 1904"/>
                <a:gd name="connsiteY2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4">
                  <a:moveTo>
                    <a:pt x="953" y="1905"/>
                  </a:moveTo>
                  <a:lnTo>
                    <a:pt x="1905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4" name="Freeform: Shape 2823">
              <a:extLst>
                <a:ext uri="{FF2B5EF4-FFF2-40B4-BE49-F238E27FC236}">
                  <a16:creationId xmlns:a16="http://schemas.microsoft.com/office/drawing/2014/main" id="{3409108D-93EB-491D-B372-D04899D33663}"/>
                </a:ext>
              </a:extLst>
            </p:cNvPr>
            <p:cNvSpPr/>
            <p:nvPr/>
          </p:nvSpPr>
          <p:spPr>
            <a:xfrm>
              <a:off x="5543224" y="4970810"/>
              <a:ext cx="1904" cy="1905"/>
            </a:xfrm>
            <a:custGeom>
              <a:avLst/>
              <a:gdLst>
                <a:gd name="connsiteX0" fmla="*/ 0 w 1904"/>
                <a:gd name="connsiteY0" fmla="*/ 953 h 1905"/>
                <a:gd name="connsiteX1" fmla="*/ 1905 w 1904"/>
                <a:gd name="connsiteY1" fmla="*/ 1905 h 1905"/>
                <a:gd name="connsiteX2" fmla="*/ 953 w 1904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0" y="953"/>
                  </a:moveTo>
                  <a:lnTo>
                    <a:pt x="1905" y="1905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5" name="Freeform: Shape 2824">
              <a:extLst>
                <a:ext uri="{FF2B5EF4-FFF2-40B4-BE49-F238E27FC236}">
                  <a16:creationId xmlns:a16="http://schemas.microsoft.com/office/drawing/2014/main" id="{91F05BAA-C051-433C-BBA3-30C607974BC7}"/>
                </a:ext>
              </a:extLst>
            </p:cNvPr>
            <p:cNvSpPr/>
            <p:nvPr/>
          </p:nvSpPr>
          <p:spPr>
            <a:xfrm>
              <a:off x="5545128" y="4968905"/>
              <a:ext cx="952" cy="2857"/>
            </a:xfrm>
            <a:custGeom>
              <a:avLst/>
              <a:gdLst>
                <a:gd name="connsiteX0" fmla="*/ 953 w 952"/>
                <a:gd name="connsiteY0" fmla="*/ 1905 h 2857"/>
                <a:gd name="connsiteX1" fmla="*/ 0 w 952"/>
                <a:gd name="connsiteY1" fmla="*/ 0 h 2857"/>
                <a:gd name="connsiteX2" fmla="*/ 953 w 952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1905"/>
                  </a:moveTo>
                  <a:lnTo>
                    <a:pt x="0" y="0"/>
                  </a:lnTo>
                  <a:lnTo>
                    <a:pt x="953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6" name="Freeform: Shape 2825">
              <a:extLst>
                <a:ext uri="{FF2B5EF4-FFF2-40B4-BE49-F238E27FC236}">
                  <a16:creationId xmlns:a16="http://schemas.microsoft.com/office/drawing/2014/main" id="{D764911D-0177-4948-96B8-8435FCE939C8}"/>
                </a:ext>
              </a:extLst>
            </p:cNvPr>
            <p:cNvSpPr/>
            <p:nvPr/>
          </p:nvSpPr>
          <p:spPr>
            <a:xfrm>
              <a:off x="5564893" y="4940330"/>
              <a:ext cx="1190" cy="1904"/>
            </a:xfrm>
            <a:custGeom>
              <a:avLst/>
              <a:gdLst>
                <a:gd name="connsiteX0" fmla="*/ 1191 w 1190"/>
                <a:gd name="connsiteY0" fmla="*/ 1905 h 1904"/>
                <a:gd name="connsiteX1" fmla="*/ 238 w 1190"/>
                <a:gd name="connsiteY1" fmla="*/ 0 h 1904"/>
                <a:gd name="connsiteX2" fmla="*/ 1191 w 1190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1904">
                  <a:moveTo>
                    <a:pt x="1191" y="1905"/>
                  </a:moveTo>
                  <a:cubicBezTo>
                    <a:pt x="1191" y="952"/>
                    <a:pt x="1191" y="952"/>
                    <a:pt x="238" y="0"/>
                  </a:cubicBezTo>
                  <a:cubicBezTo>
                    <a:pt x="238" y="952"/>
                    <a:pt x="-714" y="952"/>
                    <a:pt x="119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7" name="Freeform: Shape 2826">
              <a:extLst>
                <a:ext uri="{FF2B5EF4-FFF2-40B4-BE49-F238E27FC236}">
                  <a16:creationId xmlns:a16="http://schemas.microsoft.com/office/drawing/2014/main" id="{CCD31438-2C50-4A73-B789-95B2516B4BD5}"/>
                </a:ext>
              </a:extLst>
            </p:cNvPr>
            <p:cNvSpPr/>
            <p:nvPr/>
          </p:nvSpPr>
          <p:spPr>
            <a:xfrm>
              <a:off x="5601326" y="4874455"/>
              <a:ext cx="3809" cy="2317"/>
            </a:xfrm>
            <a:custGeom>
              <a:avLst/>
              <a:gdLst>
                <a:gd name="connsiteX0" fmla="*/ 3810 w 3809"/>
                <a:gd name="connsiteY0" fmla="*/ 2057 h 2317"/>
                <a:gd name="connsiteX1" fmla="*/ 0 w 3809"/>
                <a:gd name="connsiteY1" fmla="*/ 152 h 2317"/>
                <a:gd name="connsiteX2" fmla="*/ 3810 w 3809"/>
                <a:gd name="connsiteY2" fmla="*/ 2057 h 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2317">
                  <a:moveTo>
                    <a:pt x="3810" y="2057"/>
                  </a:moveTo>
                  <a:cubicBezTo>
                    <a:pt x="3810" y="-800"/>
                    <a:pt x="952" y="152"/>
                    <a:pt x="0" y="152"/>
                  </a:cubicBezTo>
                  <a:cubicBezTo>
                    <a:pt x="1905" y="1105"/>
                    <a:pt x="1905" y="3010"/>
                    <a:pt x="3810" y="2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8" name="Freeform: Shape 2827">
              <a:extLst>
                <a:ext uri="{FF2B5EF4-FFF2-40B4-BE49-F238E27FC236}">
                  <a16:creationId xmlns:a16="http://schemas.microsoft.com/office/drawing/2014/main" id="{A4842D34-BCE6-41B0-9E73-9D18ACE2AF96}"/>
                </a:ext>
              </a:extLst>
            </p:cNvPr>
            <p:cNvSpPr/>
            <p:nvPr/>
          </p:nvSpPr>
          <p:spPr>
            <a:xfrm>
              <a:off x="5613709" y="4843175"/>
              <a:ext cx="6667" cy="7619"/>
            </a:xfrm>
            <a:custGeom>
              <a:avLst/>
              <a:gdLst>
                <a:gd name="connsiteX0" fmla="*/ 953 w 6667"/>
                <a:gd name="connsiteY0" fmla="*/ 0 h 7619"/>
                <a:gd name="connsiteX1" fmla="*/ 0 w 6667"/>
                <a:gd name="connsiteY1" fmla="*/ 953 h 7619"/>
                <a:gd name="connsiteX2" fmla="*/ 953 w 6667"/>
                <a:gd name="connsiteY2" fmla="*/ 3810 h 7619"/>
                <a:gd name="connsiteX3" fmla="*/ 0 w 6667"/>
                <a:gd name="connsiteY3" fmla="*/ 2857 h 7619"/>
                <a:gd name="connsiteX4" fmla="*/ 5715 w 6667"/>
                <a:gd name="connsiteY4" fmla="*/ 7620 h 7619"/>
                <a:gd name="connsiteX5" fmla="*/ 6668 w 6667"/>
                <a:gd name="connsiteY5" fmla="*/ 5715 h 7619"/>
                <a:gd name="connsiteX6" fmla="*/ 953 w 6667"/>
                <a:gd name="connsiteY6" fmla="*/ 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" h="7619">
                  <a:moveTo>
                    <a:pt x="953" y="0"/>
                  </a:moveTo>
                  <a:lnTo>
                    <a:pt x="0" y="953"/>
                  </a:lnTo>
                  <a:cubicBezTo>
                    <a:pt x="1905" y="0"/>
                    <a:pt x="953" y="2857"/>
                    <a:pt x="953" y="3810"/>
                  </a:cubicBezTo>
                  <a:cubicBezTo>
                    <a:pt x="0" y="3810"/>
                    <a:pt x="0" y="2857"/>
                    <a:pt x="0" y="2857"/>
                  </a:cubicBezTo>
                  <a:cubicBezTo>
                    <a:pt x="0" y="5715"/>
                    <a:pt x="4763" y="5715"/>
                    <a:pt x="5715" y="7620"/>
                  </a:cubicBezTo>
                  <a:cubicBezTo>
                    <a:pt x="5715" y="6668"/>
                    <a:pt x="5715" y="6668"/>
                    <a:pt x="6668" y="5715"/>
                  </a:cubicBezTo>
                  <a:cubicBezTo>
                    <a:pt x="4763" y="2857"/>
                    <a:pt x="953" y="476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89" name="Freeform: Shape 2828">
              <a:extLst>
                <a:ext uri="{FF2B5EF4-FFF2-40B4-BE49-F238E27FC236}">
                  <a16:creationId xmlns:a16="http://schemas.microsoft.com/office/drawing/2014/main" id="{75CBB018-1108-4007-9CC0-7636FE2D40A6}"/>
                </a:ext>
              </a:extLst>
            </p:cNvPr>
            <p:cNvSpPr/>
            <p:nvPr/>
          </p:nvSpPr>
          <p:spPr>
            <a:xfrm>
              <a:off x="5535603" y="4974620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0 h 1905"/>
                <a:gd name="connsiteX2" fmla="*/ 0 w 952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0" name="Freeform: Shape 2829">
              <a:extLst>
                <a:ext uri="{FF2B5EF4-FFF2-40B4-BE49-F238E27FC236}">
                  <a16:creationId xmlns:a16="http://schemas.microsoft.com/office/drawing/2014/main" id="{7B759E83-FC56-431F-B371-E727093A59BD}"/>
                </a:ext>
              </a:extLst>
            </p:cNvPr>
            <p:cNvSpPr/>
            <p:nvPr/>
          </p:nvSpPr>
          <p:spPr>
            <a:xfrm>
              <a:off x="5674669" y="4741257"/>
              <a:ext cx="952" cy="2857"/>
            </a:xfrm>
            <a:custGeom>
              <a:avLst/>
              <a:gdLst>
                <a:gd name="connsiteX0" fmla="*/ 952 w 952"/>
                <a:gd name="connsiteY0" fmla="*/ 953 h 2857"/>
                <a:gd name="connsiteX1" fmla="*/ 0 w 952"/>
                <a:gd name="connsiteY1" fmla="*/ 0 h 2857"/>
                <a:gd name="connsiteX2" fmla="*/ 0 w 952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953"/>
                  </a:moveTo>
                  <a:lnTo>
                    <a:pt x="0" y="0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1" name="Freeform: Shape 2830">
              <a:extLst>
                <a:ext uri="{FF2B5EF4-FFF2-40B4-BE49-F238E27FC236}">
                  <a16:creationId xmlns:a16="http://schemas.microsoft.com/office/drawing/2014/main" id="{5DE7A51C-73DD-4580-BD0E-8D4787831895}"/>
                </a:ext>
              </a:extLst>
            </p:cNvPr>
            <p:cNvSpPr/>
            <p:nvPr/>
          </p:nvSpPr>
          <p:spPr>
            <a:xfrm>
              <a:off x="5494646" y="5001290"/>
              <a:ext cx="13334" cy="13334"/>
            </a:xfrm>
            <a:custGeom>
              <a:avLst/>
              <a:gdLst>
                <a:gd name="connsiteX0" fmla="*/ 1905 w 13334"/>
                <a:gd name="connsiteY0" fmla="*/ 0 h 13334"/>
                <a:gd name="connsiteX1" fmla="*/ 0 w 13334"/>
                <a:gd name="connsiteY1" fmla="*/ 0 h 13334"/>
                <a:gd name="connsiteX2" fmla="*/ 0 w 13334"/>
                <a:gd name="connsiteY2" fmla="*/ 2857 h 13334"/>
                <a:gd name="connsiteX3" fmla="*/ 2858 w 13334"/>
                <a:gd name="connsiteY3" fmla="*/ 3810 h 13334"/>
                <a:gd name="connsiteX4" fmla="*/ 1905 w 13334"/>
                <a:gd name="connsiteY4" fmla="*/ 5715 h 13334"/>
                <a:gd name="connsiteX5" fmla="*/ 10478 w 13334"/>
                <a:gd name="connsiteY5" fmla="*/ 13335 h 13334"/>
                <a:gd name="connsiteX6" fmla="*/ 10478 w 13334"/>
                <a:gd name="connsiteY6" fmla="*/ 10478 h 13334"/>
                <a:gd name="connsiteX7" fmla="*/ 13335 w 13334"/>
                <a:gd name="connsiteY7" fmla="*/ 12382 h 13334"/>
                <a:gd name="connsiteX8" fmla="*/ 13335 w 13334"/>
                <a:gd name="connsiteY8" fmla="*/ 9525 h 13334"/>
                <a:gd name="connsiteX9" fmla="*/ 10478 w 13334"/>
                <a:gd name="connsiteY9" fmla="*/ 9525 h 13334"/>
                <a:gd name="connsiteX10" fmla="*/ 1905 w 13334"/>
                <a:gd name="connsiteY10" fmla="*/ 0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34" h="13334">
                  <a:moveTo>
                    <a:pt x="1905" y="0"/>
                  </a:moveTo>
                  <a:cubicBezTo>
                    <a:pt x="1905" y="1905"/>
                    <a:pt x="953" y="953"/>
                    <a:pt x="0" y="0"/>
                  </a:cubicBezTo>
                  <a:lnTo>
                    <a:pt x="0" y="2857"/>
                  </a:lnTo>
                  <a:cubicBezTo>
                    <a:pt x="953" y="953"/>
                    <a:pt x="1905" y="3810"/>
                    <a:pt x="2858" y="3810"/>
                  </a:cubicBezTo>
                  <a:lnTo>
                    <a:pt x="1905" y="5715"/>
                  </a:lnTo>
                  <a:cubicBezTo>
                    <a:pt x="5715" y="7620"/>
                    <a:pt x="8572" y="13335"/>
                    <a:pt x="10478" y="13335"/>
                  </a:cubicBezTo>
                  <a:cubicBezTo>
                    <a:pt x="10478" y="12382"/>
                    <a:pt x="10478" y="11430"/>
                    <a:pt x="10478" y="10478"/>
                  </a:cubicBezTo>
                  <a:lnTo>
                    <a:pt x="13335" y="12382"/>
                  </a:lnTo>
                  <a:lnTo>
                    <a:pt x="13335" y="9525"/>
                  </a:lnTo>
                  <a:lnTo>
                    <a:pt x="10478" y="9525"/>
                  </a:lnTo>
                  <a:cubicBezTo>
                    <a:pt x="9525" y="3810"/>
                    <a:pt x="5715" y="381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2" name="Freeform: Shape 2831">
              <a:extLst>
                <a:ext uri="{FF2B5EF4-FFF2-40B4-BE49-F238E27FC236}">
                  <a16:creationId xmlns:a16="http://schemas.microsoft.com/office/drawing/2014/main" id="{F25DBCFF-63B3-4F24-B8DC-4B2130265712}"/>
                </a:ext>
              </a:extLst>
            </p:cNvPr>
            <p:cNvSpPr/>
            <p:nvPr/>
          </p:nvSpPr>
          <p:spPr>
            <a:xfrm>
              <a:off x="5634664" y="4806607"/>
              <a:ext cx="3809" cy="7040"/>
            </a:xfrm>
            <a:custGeom>
              <a:avLst/>
              <a:gdLst>
                <a:gd name="connsiteX0" fmla="*/ 3810 w 3809"/>
                <a:gd name="connsiteY0" fmla="*/ 1325 h 7040"/>
                <a:gd name="connsiteX1" fmla="*/ 0 w 3809"/>
                <a:gd name="connsiteY1" fmla="*/ 2278 h 7040"/>
                <a:gd name="connsiteX2" fmla="*/ 952 w 3809"/>
                <a:gd name="connsiteY2" fmla="*/ 7040 h 7040"/>
                <a:gd name="connsiteX3" fmla="*/ 952 w 3809"/>
                <a:gd name="connsiteY3" fmla="*/ 4183 h 7040"/>
                <a:gd name="connsiteX4" fmla="*/ 3810 w 3809"/>
                <a:gd name="connsiteY4" fmla="*/ 1325 h 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7040">
                  <a:moveTo>
                    <a:pt x="3810" y="1325"/>
                  </a:moveTo>
                  <a:cubicBezTo>
                    <a:pt x="1905" y="-2485"/>
                    <a:pt x="1905" y="3230"/>
                    <a:pt x="0" y="2278"/>
                  </a:cubicBezTo>
                  <a:cubicBezTo>
                    <a:pt x="952" y="7040"/>
                    <a:pt x="0" y="2278"/>
                    <a:pt x="952" y="7040"/>
                  </a:cubicBezTo>
                  <a:cubicBezTo>
                    <a:pt x="1905" y="6088"/>
                    <a:pt x="952" y="5135"/>
                    <a:pt x="952" y="4183"/>
                  </a:cubicBezTo>
                  <a:cubicBezTo>
                    <a:pt x="0" y="1325"/>
                    <a:pt x="2857" y="3230"/>
                    <a:pt x="3810" y="1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3" name="Freeform: Shape 2832">
              <a:extLst>
                <a:ext uri="{FF2B5EF4-FFF2-40B4-BE49-F238E27FC236}">
                  <a16:creationId xmlns:a16="http://schemas.microsoft.com/office/drawing/2014/main" id="{63A4DB40-BDC4-4CC1-B70E-A8FC4B4A5238}"/>
                </a:ext>
              </a:extLst>
            </p:cNvPr>
            <p:cNvSpPr/>
            <p:nvPr/>
          </p:nvSpPr>
          <p:spPr>
            <a:xfrm>
              <a:off x="5579418" y="4896230"/>
              <a:ext cx="4762" cy="3142"/>
            </a:xfrm>
            <a:custGeom>
              <a:avLst/>
              <a:gdLst>
                <a:gd name="connsiteX0" fmla="*/ 4763 w 4762"/>
                <a:gd name="connsiteY0" fmla="*/ 2190 h 3142"/>
                <a:gd name="connsiteX1" fmla="*/ 0 w 4762"/>
                <a:gd name="connsiteY1" fmla="*/ 1237 h 3142"/>
                <a:gd name="connsiteX2" fmla="*/ 1905 w 4762"/>
                <a:gd name="connsiteY2" fmla="*/ 3142 h 3142"/>
                <a:gd name="connsiteX3" fmla="*/ 4763 w 4762"/>
                <a:gd name="connsiteY3" fmla="*/ 2190 h 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3142">
                  <a:moveTo>
                    <a:pt x="4763" y="2190"/>
                  </a:moveTo>
                  <a:cubicBezTo>
                    <a:pt x="2858" y="1237"/>
                    <a:pt x="953" y="-1620"/>
                    <a:pt x="0" y="1237"/>
                  </a:cubicBezTo>
                  <a:lnTo>
                    <a:pt x="1905" y="3142"/>
                  </a:lnTo>
                  <a:cubicBezTo>
                    <a:pt x="953" y="285"/>
                    <a:pt x="3810" y="3142"/>
                    <a:pt x="4763" y="2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4" name="Freeform: Shape 2833">
              <a:extLst>
                <a:ext uri="{FF2B5EF4-FFF2-40B4-BE49-F238E27FC236}">
                  <a16:creationId xmlns:a16="http://schemas.microsoft.com/office/drawing/2014/main" id="{CD73C794-8440-4C74-9AE9-1F304FBCCF5F}"/>
                </a:ext>
              </a:extLst>
            </p:cNvPr>
            <p:cNvSpPr/>
            <p:nvPr/>
          </p:nvSpPr>
          <p:spPr>
            <a:xfrm>
              <a:off x="5631411" y="4814205"/>
              <a:ext cx="1347" cy="1347"/>
            </a:xfrm>
            <a:custGeom>
              <a:avLst/>
              <a:gdLst>
                <a:gd name="connsiteX0" fmla="*/ 1347 w 1347"/>
                <a:gd name="connsiteY0" fmla="*/ 1347 h 1347"/>
                <a:gd name="connsiteX1" fmla="*/ 395 w 1347"/>
                <a:gd name="connsiteY1" fmla="*/ 395 h 1347"/>
                <a:gd name="connsiteX2" fmla="*/ 1347 w 1347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347">
                  <a:moveTo>
                    <a:pt x="1347" y="1347"/>
                  </a:moveTo>
                  <a:cubicBezTo>
                    <a:pt x="1347" y="395"/>
                    <a:pt x="1347" y="-558"/>
                    <a:pt x="395" y="395"/>
                  </a:cubicBezTo>
                  <a:cubicBezTo>
                    <a:pt x="-558" y="1347"/>
                    <a:pt x="395" y="395"/>
                    <a:pt x="1347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5" name="Freeform: Shape 2834">
              <a:extLst>
                <a:ext uri="{FF2B5EF4-FFF2-40B4-BE49-F238E27FC236}">
                  <a16:creationId xmlns:a16="http://schemas.microsoft.com/office/drawing/2014/main" id="{EE4192AA-306B-4D7D-A8F1-751DD5EC24D2}"/>
                </a:ext>
              </a:extLst>
            </p:cNvPr>
            <p:cNvSpPr/>
            <p:nvPr/>
          </p:nvSpPr>
          <p:spPr>
            <a:xfrm>
              <a:off x="5592753" y="4797455"/>
              <a:ext cx="37147" cy="20954"/>
            </a:xfrm>
            <a:custGeom>
              <a:avLst/>
              <a:gdLst>
                <a:gd name="connsiteX0" fmla="*/ 3810 w 37147"/>
                <a:gd name="connsiteY0" fmla="*/ 1905 h 20954"/>
                <a:gd name="connsiteX1" fmla="*/ 4763 w 37147"/>
                <a:gd name="connsiteY1" fmla="*/ 952 h 20954"/>
                <a:gd name="connsiteX2" fmla="*/ 1905 w 37147"/>
                <a:gd name="connsiteY2" fmla="*/ 0 h 20954"/>
                <a:gd name="connsiteX3" fmla="*/ 1905 w 37147"/>
                <a:gd name="connsiteY3" fmla="*/ 952 h 20954"/>
                <a:gd name="connsiteX4" fmla="*/ 0 w 37147"/>
                <a:gd name="connsiteY4" fmla="*/ 1905 h 20954"/>
                <a:gd name="connsiteX5" fmla="*/ 3810 w 37147"/>
                <a:gd name="connsiteY5" fmla="*/ 3810 h 20954"/>
                <a:gd name="connsiteX6" fmla="*/ 2858 w 37147"/>
                <a:gd name="connsiteY6" fmla="*/ 4763 h 20954"/>
                <a:gd name="connsiteX7" fmla="*/ 3810 w 37147"/>
                <a:gd name="connsiteY7" fmla="*/ 5715 h 20954"/>
                <a:gd name="connsiteX8" fmla="*/ 2858 w 37147"/>
                <a:gd name="connsiteY8" fmla="*/ 6667 h 20954"/>
                <a:gd name="connsiteX9" fmla="*/ 4763 w 37147"/>
                <a:gd name="connsiteY9" fmla="*/ 8572 h 20954"/>
                <a:gd name="connsiteX10" fmla="*/ 4763 w 37147"/>
                <a:gd name="connsiteY10" fmla="*/ 7620 h 20954"/>
                <a:gd name="connsiteX11" fmla="*/ 7620 w 37147"/>
                <a:gd name="connsiteY11" fmla="*/ 14288 h 20954"/>
                <a:gd name="connsiteX12" fmla="*/ 7620 w 37147"/>
                <a:gd name="connsiteY12" fmla="*/ 13335 h 20954"/>
                <a:gd name="connsiteX13" fmla="*/ 6668 w 37147"/>
                <a:gd name="connsiteY13" fmla="*/ 12382 h 20954"/>
                <a:gd name="connsiteX14" fmla="*/ 9525 w 37147"/>
                <a:gd name="connsiteY14" fmla="*/ 12382 h 20954"/>
                <a:gd name="connsiteX15" fmla="*/ 9525 w 37147"/>
                <a:gd name="connsiteY15" fmla="*/ 15240 h 20954"/>
                <a:gd name="connsiteX16" fmla="*/ 19050 w 37147"/>
                <a:gd name="connsiteY16" fmla="*/ 11430 h 20954"/>
                <a:gd name="connsiteX17" fmla="*/ 21908 w 37147"/>
                <a:gd name="connsiteY17" fmla="*/ 17145 h 20954"/>
                <a:gd name="connsiteX18" fmla="*/ 20003 w 37147"/>
                <a:gd name="connsiteY18" fmla="*/ 20002 h 20954"/>
                <a:gd name="connsiteX19" fmla="*/ 21908 w 37147"/>
                <a:gd name="connsiteY19" fmla="*/ 20955 h 20954"/>
                <a:gd name="connsiteX20" fmla="*/ 21908 w 37147"/>
                <a:gd name="connsiteY20" fmla="*/ 19050 h 20954"/>
                <a:gd name="connsiteX21" fmla="*/ 24765 w 37147"/>
                <a:gd name="connsiteY21" fmla="*/ 20002 h 20954"/>
                <a:gd name="connsiteX22" fmla="*/ 26670 w 37147"/>
                <a:gd name="connsiteY22" fmla="*/ 17145 h 20954"/>
                <a:gd name="connsiteX23" fmla="*/ 34290 w 37147"/>
                <a:gd name="connsiteY23" fmla="*/ 20002 h 20954"/>
                <a:gd name="connsiteX24" fmla="*/ 37148 w 37147"/>
                <a:gd name="connsiteY24" fmla="*/ 16192 h 20954"/>
                <a:gd name="connsiteX25" fmla="*/ 34290 w 37147"/>
                <a:gd name="connsiteY25" fmla="*/ 15240 h 20954"/>
                <a:gd name="connsiteX26" fmla="*/ 35243 w 37147"/>
                <a:gd name="connsiteY26" fmla="*/ 13335 h 20954"/>
                <a:gd name="connsiteX27" fmla="*/ 33338 w 37147"/>
                <a:gd name="connsiteY27" fmla="*/ 12382 h 20954"/>
                <a:gd name="connsiteX28" fmla="*/ 32385 w 37147"/>
                <a:gd name="connsiteY28" fmla="*/ 14288 h 20954"/>
                <a:gd name="connsiteX29" fmla="*/ 27623 w 37147"/>
                <a:gd name="connsiteY29" fmla="*/ 9525 h 20954"/>
                <a:gd name="connsiteX30" fmla="*/ 25718 w 37147"/>
                <a:gd name="connsiteY30" fmla="*/ 11430 h 20954"/>
                <a:gd name="connsiteX31" fmla="*/ 26670 w 37147"/>
                <a:gd name="connsiteY31" fmla="*/ 9525 h 20954"/>
                <a:gd name="connsiteX32" fmla="*/ 23813 w 37147"/>
                <a:gd name="connsiteY32" fmla="*/ 9525 h 20954"/>
                <a:gd name="connsiteX33" fmla="*/ 21908 w 37147"/>
                <a:gd name="connsiteY33" fmla="*/ 4763 h 20954"/>
                <a:gd name="connsiteX34" fmla="*/ 21908 w 37147"/>
                <a:gd name="connsiteY34" fmla="*/ 7620 h 20954"/>
                <a:gd name="connsiteX35" fmla="*/ 18098 w 37147"/>
                <a:gd name="connsiteY35" fmla="*/ 2857 h 20954"/>
                <a:gd name="connsiteX36" fmla="*/ 15240 w 37147"/>
                <a:gd name="connsiteY36" fmla="*/ 5715 h 20954"/>
                <a:gd name="connsiteX37" fmla="*/ 17145 w 37147"/>
                <a:gd name="connsiteY37" fmla="*/ 6667 h 20954"/>
                <a:gd name="connsiteX38" fmla="*/ 9525 w 37147"/>
                <a:gd name="connsiteY38" fmla="*/ 2857 h 20954"/>
                <a:gd name="connsiteX39" fmla="*/ 10478 w 37147"/>
                <a:gd name="connsiteY39" fmla="*/ 2857 h 20954"/>
                <a:gd name="connsiteX40" fmla="*/ 3810 w 37147"/>
                <a:gd name="connsiteY40" fmla="*/ 1905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147" h="20954">
                  <a:moveTo>
                    <a:pt x="3810" y="1905"/>
                  </a:moveTo>
                  <a:cubicBezTo>
                    <a:pt x="3810" y="0"/>
                    <a:pt x="5715" y="2857"/>
                    <a:pt x="4763" y="952"/>
                  </a:cubicBezTo>
                  <a:lnTo>
                    <a:pt x="1905" y="0"/>
                  </a:lnTo>
                  <a:lnTo>
                    <a:pt x="1905" y="952"/>
                  </a:lnTo>
                  <a:lnTo>
                    <a:pt x="0" y="1905"/>
                  </a:lnTo>
                  <a:cubicBezTo>
                    <a:pt x="953" y="4763"/>
                    <a:pt x="2858" y="952"/>
                    <a:pt x="3810" y="3810"/>
                  </a:cubicBezTo>
                  <a:lnTo>
                    <a:pt x="2858" y="4763"/>
                  </a:lnTo>
                  <a:cubicBezTo>
                    <a:pt x="2858" y="4763"/>
                    <a:pt x="3810" y="3810"/>
                    <a:pt x="3810" y="5715"/>
                  </a:cubicBezTo>
                  <a:lnTo>
                    <a:pt x="2858" y="6667"/>
                  </a:lnTo>
                  <a:lnTo>
                    <a:pt x="4763" y="8572"/>
                  </a:lnTo>
                  <a:lnTo>
                    <a:pt x="4763" y="7620"/>
                  </a:lnTo>
                  <a:cubicBezTo>
                    <a:pt x="7620" y="8572"/>
                    <a:pt x="4763" y="13335"/>
                    <a:pt x="7620" y="14288"/>
                  </a:cubicBezTo>
                  <a:lnTo>
                    <a:pt x="7620" y="13335"/>
                  </a:lnTo>
                  <a:cubicBezTo>
                    <a:pt x="6668" y="13335"/>
                    <a:pt x="6668" y="13335"/>
                    <a:pt x="6668" y="12382"/>
                  </a:cubicBezTo>
                  <a:cubicBezTo>
                    <a:pt x="6668" y="11430"/>
                    <a:pt x="8573" y="12382"/>
                    <a:pt x="9525" y="12382"/>
                  </a:cubicBezTo>
                  <a:lnTo>
                    <a:pt x="9525" y="15240"/>
                  </a:lnTo>
                  <a:cubicBezTo>
                    <a:pt x="12383" y="13335"/>
                    <a:pt x="16193" y="13335"/>
                    <a:pt x="19050" y="11430"/>
                  </a:cubicBezTo>
                  <a:cubicBezTo>
                    <a:pt x="20003" y="14288"/>
                    <a:pt x="22860" y="16192"/>
                    <a:pt x="21908" y="17145"/>
                  </a:cubicBezTo>
                  <a:cubicBezTo>
                    <a:pt x="21908" y="18097"/>
                    <a:pt x="19050" y="19050"/>
                    <a:pt x="20003" y="20002"/>
                  </a:cubicBezTo>
                  <a:lnTo>
                    <a:pt x="21908" y="20955"/>
                  </a:lnTo>
                  <a:lnTo>
                    <a:pt x="21908" y="19050"/>
                  </a:lnTo>
                  <a:cubicBezTo>
                    <a:pt x="22860" y="20002"/>
                    <a:pt x="23813" y="21907"/>
                    <a:pt x="24765" y="20002"/>
                  </a:cubicBezTo>
                  <a:cubicBezTo>
                    <a:pt x="24765" y="18097"/>
                    <a:pt x="25718" y="17145"/>
                    <a:pt x="26670" y="17145"/>
                  </a:cubicBezTo>
                  <a:cubicBezTo>
                    <a:pt x="29528" y="16192"/>
                    <a:pt x="31433" y="20002"/>
                    <a:pt x="34290" y="20002"/>
                  </a:cubicBezTo>
                  <a:cubicBezTo>
                    <a:pt x="35243" y="18097"/>
                    <a:pt x="36195" y="19050"/>
                    <a:pt x="37148" y="16192"/>
                  </a:cubicBezTo>
                  <a:cubicBezTo>
                    <a:pt x="35243" y="14288"/>
                    <a:pt x="36195" y="18097"/>
                    <a:pt x="34290" y="15240"/>
                  </a:cubicBezTo>
                  <a:lnTo>
                    <a:pt x="35243" y="13335"/>
                  </a:lnTo>
                  <a:cubicBezTo>
                    <a:pt x="34290" y="13335"/>
                    <a:pt x="34290" y="13335"/>
                    <a:pt x="33338" y="12382"/>
                  </a:cubicBezTo>
                  <a:cubicBezTo>
                    <a:pt x="33338" y="13335"/>
                    <a:pt x="33338" y="15240"/>
                    <a:pt x="32385" y="14288"/>
                  </a:cubicBezTo>
                  <a:cubicBezTo>
                    <a:pt x="32385" y="11430"/>
                    <a:pt x="28575" y="13335"/>
                    <a:pt x="27623" y="9525"/>
                  </a:cubicBezTo>
                  <a:cubicBezTo>
                    <a:pt x="28575" y="11430"/>
                    <a:pt x="26670" y="11430"/>
                    <a:pt x="25718" y="11430"/>
                  </a:cubicBezTo>
                  <a:cubicBezTo>
                    <a:pt x="24765" y="9525"/>
                    <a:pt x="25718" y="10477"/>
                    <a:pt x="26670" y="9525"/>
                  </a:cubicBezTo>
                  <a:cubicBezTo>
                    <a:pt x="25718" y="8572"/>
                    <a:pt x="25718" y="8572"/>
                    <a:pt x="23813" y="9525"/>
                  </a:cubicBezTo>
                  <a:cubicBezTo>
                    <a:pt x="23813" y="6667"/>
                    <a:pt x="23813" y="6667"/>
                    <a:pt x="21908" y="4763"/>
                  </a:cubicBezTo>
                  <a:lnTo>
                    <a:pt x="21908" y="7620"/>
                  </a:lnTo>
                  <a:cubicBezTo>
                    <a:pt x="19050" y="6667"/>
                    <a:pt x="20003" y="2857"/>
                    <a:pt x="18098" y="2857"/>
                  </a:cubicBezTo>
                  <a:cubicBezTo>
                    <a:pt x="17145" y="3810"/>
                    <a:pt x="14288" y="4763"/>
                    <a:pt x="15240" y="5715"/>
                  </a:cubicBezTo>
                  <a:cubicBezTo>
                    <a:pt x="16193" y="5715"/>
                    <a:pt x="16193" y="6667"/>
                    <a:pt x="17145" y="6667"/>
                  </a:cubicBezTo>
                  <a:cubicBezTo>
                    <a:pt x="14288" y="7620"/>
                    <a:pt x="10478" y="3810"/>
                    <a:pt x="9525" y="2857"/>
                  </a:cubicBezTo>
                  <a:lnTo>
                    <a:pt x="10478" y="2857"/>
                  </a:lnTo>
                  <a:cubicBezTo>
                    <a:pt x="8573" y="2857"/>
                    <a:pt x="4763" y="3810"/>
                    <a:pt x="381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6" name="Freeform: Shape 2835">
              <a:extLst>
                <a:ext uri="{FF2B5EF4-FFF2-40B4-BE49-F238E27FC236}">
                  <a16:creationId xmlns:a16="http://schemas.microsoft.com/office/drawing/2014/main" id="{D80ACC9E-40EC-4FC7-A3B1-4684201C0A79}"/>
                </a:ext>
              </a:extLst>
            </p:cNvPr>
            <p:cNvSpPr/>
            <p:nvPr/>
          </p:nvSpPr>
          <p:spPr>
            <a:xfrm>
              <a:off x="5629901" y="4811743"/>
              <a:ext cx="952" cy="1904"/>
            </a:xfrm>
            <a:custGeom>
              <a:avLst/>
              <a:gdLst>
                <a:gd name="connsiteX0" fmla="*/ 952 w 952"/>
                <a:gd name="connsiteY0" fmla="*/ 1905 h 1904"/>
                <a:gd name="connsiteX1" fmla="*/ 952 w 952"/>
                <a:gd name="connsiteY1" fmla="*/ 952 h 1904"/>
                <a:gd name="connsiteX2" fmla="*/ 0 w 952"/>
                <a:gd name="connsiteY2" fmla="*/ 0 h 1904"/>
                <a:gd name="connsiteX3" fmla="*/ 952 w 952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952" y="1905"/>
                  </a:moveTo>
                  <a:cubicBezTo>
                    <a:pt x="952" y="952"/>
                    <a:pt x="952" y="952"/>
                    <a:pt x="952" y="952"/>
                  </a:cubicBezTo>
                  <a:lnTo>
                    <a:pt x="0" y="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7" name="Freeform: Shape 2836">
              <a:extLst>
                <a:ext uri="{FF2B5EF4-FFF2-40B4-BE49-F238E27FC236}">
                  <a16:creationId xmlns:a16="http://schemas.microsoft.com/office/drawing/2014/main" id="{E2C6BA87-7139-46F2-918D-688031022505}"/>
                </a:ext>
              </a:extLst>
            </p:cNvPr>
            <p:cNvSpPr/>
            <p:nvPr/>
          </p:nvSpPr>
          <p:spPr>
            <a:xfrm>
              <a:off x="5507029" y="4994622"/>
              <a:ext cx="4762" cy="5715"/>
            </a:xfrm>
            <a:custGeom>
              <a:avLst/>
              <a:gdLst>
                <a:gd name="connsiteX0" fmla="*/ 4763 w 4762"/>
                <a:gd name="connsiteY0" fmla="*/ 5715 h 5715"/>
                <a:gd name="connsiteX1" fmla="*/ 2858 w 4762"/>
                <a:gd name="connsiteY1" fmla="*/ 1905 h 5715"/>
                <a:gd name="connsiteX2" fmla="*/ 1905 w 4762"/>
                <a:gd name="connsiteY2" fmla="*/ 2858 h 5715"/>
                <a:gd name="connsiteX3" fmla="*/ 1905 w 4762"/>
                <a:gd name="connsiteY3" fmla="*/ 0 h 5715"/>
                <a:gd name="connsiteX4" fmla="*/ 0 w 4762"/>
                <a:gd name="connsiteY4" fmla="*/ 0 h 5715"/>
                <a:gd name="connsiteX5" fmla="*/ 3810 w 4762"/>
                <a:gd name="connsiteY5" fmla="*/ 3810 h 5715"/>
                <a:gd name="connsiteX6" fmla="*/ 3810 w 4762"/>
                <a:gd name="connsiteY6" fmla="*/ 2858 h 5715"/>
                <a:gd name="connsiteX7" fmla="*/ 4763 w 4762"/>
                <a:gd name="connsiteY7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5715">
                  <a:moveTo>
                    <a:pt x="4763" y="5715"/>
                  </a:moveTo>
                  <a:cubicBezTo>
                    <a:pt x="2858" y="5715"/>
                    <a:pt x="4763" y="2858"/>
                    <a:pt x="2858" y="1905"/>
                  </a:cubicBezTo>
                  <a:lnTo>
                    <a:pt x="1905" y="2858"/>
                  </a:lnTo>
                  <a:lnTo>
                    <a:pt x="1905" y="0"/>
                  </a:lnTo>
                  <a:lnTo>
                    <a:pt x="0" y="0"/>
                  </a:lnTo>
                  <a:cubicBezTo>
                    <a:pt x="952" y="2858"/>
                    <a:pt x="3810" y="1905"/>
                    <a:pt x="3810" y="3810"/>
                  </a:cubicBezTo>
                  <a:lnTo>
                    <a:pt x="3810" y="2858"/>
                  </a:lnTo>
                  <a:lnTo>
                    <a:pt x="4763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8" name="Freeform: Shape 2837">
              <a:extLst>
                <a:ext uri="{FF2B5EF4-FFF2-40B4-BE49-F238E27FC236}">
                  <a16:creationId xmlns:a16="http://schemas.microsoft.com/office/drawing/2014/main" id="{5B358BFB-3113-427E-9150-337897F3926D}"/>
                </a:ext>
              </a:extLst>
            </p:cNvPr>
            <p:cNvSpPr/>
            <p:nvPr/>
          </p:nvSpPr>
          <p:spPr>
            <a:xfrm>
              <a:off x="5529889" y="4969857"/>
              <a:ext cx="1904" cy="2857"/>
            </a:xfrm>
            <a:custGeom>
              <a:avLst/>
              <a:gdLst>
                <a:gd name="connsiteX0" fmla="*/ 0 w 1904"/>
                <a:gd name="connsiteY0" fmla="*/ 0 h 2857"/>
                <a:gd name="connsiteX1" fmla="*/ 0 w 1904"/>
                <a:gd name="connsiteY1" fmla="*/ 1905 h 2857"/>
                <a:gd name="connsiteX2" fmla="*/ 1905 w 1904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857">
                  <a:moveTo>
                    <a:pt x="0" y="0"/>
                  </a:moveTo>
                  <a:lnTo>
                    <a:pt x="0" y="1905"/>
                  </a:lnTo>
                  <a:lnTo>
                    <a:pt x="1905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99" name="Freeform: Shape 2838">
              <a:extLst>
                <a:ext uri="{FF2B5EF4-FFF2-40B4-BE49-F238E27FC236}">
                  <a16:creationId xmlns:a16="http://schemas.microsoft.com/office/drawing/2014/main" id="{D9C0D8E7-F078-4658-B24B-99F990E2C6EC}"/>
                </a:ext>
              </a:extLst>
            </p:cNvPr>
            <p:cNvSpPr/>
            <p:nvPr/>
          </p:nvSpPr>
          <p:spPr>
            <a:xfrm>
              <a:off x="5505124" y="498128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0" name="Freeform: Shape 2839">
              <a:extLst>
                <a:ext uri="{FF2B5EF4-FFF2-40B4-BE49-F238E27FC236}">
                  <a16:creationId xmlns:a16="http://schemas.microsoft.com/office/drawing/2014/main" id="{9FB6F272-E482-401F-9635-E12D3732B80C}"/>
                </a:ext>
              </a:extLst>
            </p:cNvPr>
            <p:cNvSpPr/>
            <p:nvPr/>
          </p:nvSpPr>
          <p:spPr>
            <a:xfrm>
              <a:off x="5504171" y="4977478"/>
              <a:ext cx="2446" cy="3809"/>
            </a:xfrm>
            <a:custGeom>
              <a:avLst/>
              <a:gdLst>
                <a:gd name="connsiteX0" fmla="*/ 1905 w 2446"/>
                <a:gd name="connsiteY0" fmla="*/ 0 h 3809"/>
                <a:gd name="connsiteX1" fmla="*/ 0 w 2446"/>
                <a:gd name="connsiteY1" fmla="*/ 2857 h 3809"/>
                <a:gd name="connsiteX2" fmla="*/ 953 w 2446"/>
                <a:gd name="connsiteY2" fmla="*/ 3810 h 3809"/>
                <a:gd name="connsiteX3" fmla="*/ 1905 w 2446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6" h="3809">
                  <a:moveTo>
                    <a:pt x="1905" y="0"/>
                  </a:moveTo>
                  <a:lnTo>
                    <a:pt x="0" y="2857"/>
                  </a:lnTo>
                  <a:cubicBezTo>
                    <a:pt x="0" y="2857"/>
                    <a:pt x="0" y="2857"/>
                    <a:pt x="953" y="3810"/>
                  </a:cubicBezTo>
                  <a:cubicBezTo>
                    <a:pt x="0" y="953"/>
                    <a:pt x="3810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1" name="Freeform: Shape 2840">
              <a:extLst>
                <a:ext uri="{FF2B5EF4-FFF2-40B4-BE49-F238E27FC236}">
                  <a16:creationId xmlns:a16="http://schemas.microsoft.com/office/drawing/2014/main" id="{D1CAE6E7-A392-427D-B81C-1724881715D5}"/>
                </a:ext>
              </a:extLst>
            </p:cNvPr>
            <p:cNvSpPr/>
            <p:nvPr/>
          </p:nvSpPr>
          <p:spPr>
            <a:xfrm>
              <a:off x="5506076" y="4977478"/>
              <a:ext cx="13335" cy="11429"/>
            </a:xfrm>
            <a:custGeom>
              <a:avLst/>
              <a:gdLst>
                <a:gd name="connsiteX0" fmla="*/ 8573 w 13335"/>
                <a:gd name="connsiteY0" fmla="*/ 3810 h 11429"/>
                <a:gd name="connsiteX1" fmla="*/ 8573 w 13335"/>
                <a:gd name="connsiteY1" fmla="*/ 3810 h 11429"/>
                <a:gd name="connsiteX2" fmla="*/ 3810 w 13335"/>
                <a:gd name="connsiteY2" fmla="*/ 0 h 11429"/>
                <a:gd name="connsiteX3" fmla="*/ 0 w 13335"/>
                <a:gd name="connsiteY3" fmla="*/ 2857 h 11429"/>
                <a:gd name="connsiteX4" fmla="*/ 953 w 13335"/>
                <a:gd name="connsiteY4" fmla="*/ 5715 h 11429"/>
                <a:gd name="connsiteX5" fmla="*/ 3810 w 13335"/>
                <a:gd name="connsiteY5" fmla="*/ 6667 h 11429"/>
                <a:gd name="connsiteX6" fmla="*/ 3810 w 13335"/>
                <a:gd name="connsiteY6" fmla="*/ 5715 h 11429"/>
                <a:gd name="connsiteX7" fmla="*/ 7620 w 13335"/>
                <a:gd name="connsiteY7" fmla="*/ 10478 h 11429"/>
                <a:gd name="connsiteX8" fmla="*/ 10478 w 13335"/>
                <a:gd name="connsiteY8" fmla="*/ 8572 h 11429"/>
                <a:gd name="connsiteX9" fmla="*/ 12383 w 13335"/>
                <a:gd name="connsiteY9" fmla="*/ 11430 h 11429"/>
                <a:gd name="connsiteX10" fmla="*/ 11430 w 13335"/>
                <a:gd name="connsiteY10" fmla="*/ 8572 h 11429"/>
                <a:gd name="connsiteX11" fmla="*/ 13335 w 13335"/>
                <a:gd name="connsiteY11" fmla="*/ 8572 h 11429"/>
                <a:gd name="connsiteX12" fmla="*/ 8573 w 13335"/>
                <a:gd name="connsiteY12" fmla="*/ 381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5" h="11429">
                  <a:moveTo>
                    <a:pt x="8573" y="3810"/>
                  </a:moveTo>
                  <a:lnTo>
                    <a:pt x="8573" y="3810"/>
                  </a:lnTo>
                  <a:cubicBezTo>
                    <a:pt x="6667" y="1905"/>
                    <a:pt x="4763" y="4763"/>
                    <a:pt x="3810" y="0"/>
                  </a:cubicBezTo>
                  <a:cubicBezTo>
                    <a:pt x="3810" y="2857"/>
                    <a:pt x="953" y="1905"/>
                    <a:pt x="0" y="2857"/>
                  </a:cubicBezTo>
                  <a:cubicBezTo>
                    <a:pt x="953" y="3810"/>
                    <a:pt x="1905" y="4763"/>
                    <a:pt x="953" y="5715"/>
                  </a:cubicBezTo>
                  <a:cubicBezTo>
                    <a:pt x="953" y="2857"/>
                    <a:pt x="2858" y="6667"/>
                    <a:pt x="3810" y="6667"/>
                  </a:cubicBezTo>
                  <a:cubicBezTo>
                    <a:pt x="3810" y="5715"/>
                    <a:pt x="3810" y="5715"/>
                    <a:pt x="3810" y="5715"/>
                  </a:cubicBezTo>
                  <a:cubicBezTo>
                    <a:pt x="5715" y="5715"/>
                    <a:pt x="5715" y="9525"/>
                    <a:pt x="7620" y="10478"/>
                  </a:cubicBezTo>
                  <a:cubicBezTo>
                    <a:pt x="8573" y="9525"/>
                    <a:pt x="11430" y="12382"/>
                    <a:pt x="10478" y="8572"/>
                  </a:cubicBezTo>
                  <a:cubicBezTo>
                    <a:pt x="10478" y="9525"/>
                    <a:pt x="11430" y="10478"/>
                    <a:pt x="12383" y="11430"/>
                  </a:cubicBezTo>
                  <a:cubicBezTo>
                    <a:pt x="12383" y="10478"/>
                    <a:pt x="11430" y="10478"/>
                    <a:pt x="11430" y="8572"/>
                  </a:cubicBezTo>
                  <a:lnTo>
                    <a:pt x="13335" y="8572"/>
                  </a:lnTo>
                  <a:cubicBezTo>
                    <a:pt x="12383" y="8572"/>
                    <a:pt x="11430" y="2857"/>
                    <a:pt x="857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2" name="Freeform: Shape 2841">
              <a:extLst>
                <a:ext uri="{FF2B5EF4-FFF2-40B4-BE49-F238E27FC236}">
                  <a16:creationId xmlns:a16="http://schemas.microsoft.com/office/drawing/2014/main" id="{751960D0-B49C-4923-97C1-CB8589193A0B}"/>
                </a:ext>
              </a:extLst>
            </p:cNvPr>
            <p:cNvSpPr/>
            <p:nvPr/>
          </p:nvSpPr>
          <p:spPr>
            <a:xfrm>
              <a:off x="5617518" y="4826030"/>
              <a:ext cx="3809" cy="846"/>
            </a:xfrm>
            <a:custGeom>
              <a:avLst/>
              <a:gdLst>
                <a:gd name="connsiteX0" fmla="*/ 0 w 3809"/>
                <a:gd name="connsiteY0" fmla="*/ 0 h 846"/>
                <a:gd name="connsiteX1" fmla="*/ 3810 w 3809"/>
                <a:gd name="connsiteY1" fmla="*/ 0 h 846"/>
                <a:gd name="connsiteX2" fmla="*/ 0 w 3809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846">
                  <a:moveTo>
                    <a:pt x="0" y="0"/>
                  </a:moveTo>
                  <a:cubicBezTo>
                    <a:pt x="953" y="0"/>
                    <a:pt x="2858" y="1905"/>
                    <a:pt x="3810" y="0"/>
                  </a:cubicBezTo>
                  <a:cubicBezTo>
                    <a:pt x="2858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3" name="Freeform: Shape 2842">
              <a:extLst>
                <a:ext uri="{FF2B5EF4-FFF2-40B4-BE49-F238E27FC236}">
                  <a16:creationId xmlns:a16="http://schemas.microsoft.com/office/drawing/2014/main" id="{191D5092-FB7B-4E96-B136-C4D57FE1CE4A}"/>
                </a:ext>
              </a:extLst>
            </p:cNvPr>
            <p:cNvSpPr/>
            <p:nvPr/>
          </p:nvSpPr>
          <p:spPr>
            <a:xfrm>
              <a:off x="5526078" y="4968751"/>
              <a:ext cx="2949" cy="3264"/>
            </a:xfrm>
            <a:custGeom>
              <a:avLst/>
              <a:gdLst>
                <a:gd name="connsiteX0" fmla="*/ 0 w 2949"/>
                <a:gd name="connsiteY0" fmla="*/ 3012 h 3264"/>
                <a:gd name="connsiteX1" fmla="*/ 1905 w 2949"/>
                <a:gd name="connsiteY1" fmla="*/ 154 h 3264"/>
                <a:gd name="connsiteX2" fmla="*/ 0 w 2949"/>
                <a:gd name="connsiteY2" fmla="*/ 2059 h 3264"/>
                <a:gd name="connsiteX3" fmla="*/ 0 w 2949"/>
                <a:gd name="connsiteY3" fmla="*/ 1106 h 3264"/>
                <a:gd name="connsiteX4" fmla="*/ 0 w 2949"/>
                <a:gd name="connsiteY4" fmla="*/ 3012 h 3264"/>
                <a:gd name="connsiteX5" fmla="*/ 0 w 2949"/>
                <a:gd name="connsiteY5" fmla="*/ 3012 h 3264"/>
                <a:gd name="connsiteX6" fmla="*/ 0 w 2949"/>
                <a:gd name="connsiteY6" fmla="*/ 3012 h 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9" h="3264">
                  <a:moveTo>
                    <a:pt x="0" y="3012"/>
                  </a:moveTo>
                  <a:cubicBezTo>
                    <a:pt x="953" y="3964"/>
                    <a:pt x="4763" y="2059"/>
                    <a:pt x="1905" y="154"/>
                  </a:cubicBezTo>
                  <a:cubicBezTo>
                    <a:pt x="0" y="-798"/>
                    <a:pt x="1905" y="3012"/>
                    <a:pt x="0" y="2059"/>
                  </a:cubicBezTo>
                  <a:lnTo>
                    <a:pt x="0" y="1106"/>
                  </a:lnTo>
                  <a:lnTo>
                    <a:pt x="0" y="3012"/>
                  </a:lnTo>
                  <a:lnTo>
                    <a:pt x="0" y="3012"/>
                  </a:lnTo>
                  <a:lnTo>
                    <a:pt x="0" y="301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4" name="Freeform: Shape 2843">
              <a:extLst>
                <a:ext uri="{FF2B5EF4-FFF2-40B4-BE49-F238E27FC236}">
                  <a16:creationId xmlns:a16="http://schemas.microsoft.com/office/drawing/2014/main" id="{020AE70A-E4D4-4CCC-A9BD-B0AE7C6867AF}"/>
                </a:ext>
              </a:extLst>
            </p:cNvPr>
            <p:cNvSpPr/>
            <p:nvPr/>
          </p:nvSpPr>
          <p:spPr>
            <a:xfrm>
              <a:off x="5623083" y="4805075"/>
              <a:ext cx="6817" cy="4762"/>
            </a:xfrm>
            <a:custGeom>
              <a:avLst/>
              <a:gdLst>
                <a:gd name="connsiteX0" fmla="*/ 4913 w 6817"/>
                <a:gd name="connsiteY0" fmla="*/ 2857 h 4762"/>
                <a:gd name="connsiteX1" fmla="*/ 4913 w 6817"/>
                <a:gd name="connsiteY1" fmla="*/ 0 h 4762"/>
                <a:gd name="connsiteX2" fmla="*/ 150 w 6817"/>
                <a:gd name="connsiteY2" fmla="*/ 2857 h 4762"/>
                <a:gd name="connsiteX3" fmla="*/ 4913 w 6817"/>
                <a:gd name="connsiteY3" fmla="*/ 2857 h 4762"/>
                <a:gd name="connsiteX4" fmla="*/ 3960 w 6817"/>
                <a:gd name="connsiteY4" fmla="*/ 4763 h 4762"/>
                <a:gd name="connsiteX5" fmla="*/ 5865 w 6817"/>
                <a:gd name="connsiteY5" fmla="*/ 4763 h 4762"/>
                <a:gd name="connsiteX6" fmla="*/ 6818 w 6817"/>
                <a:gd name="connsiteY6" fmla="*/ 2857 h 4762"/>
                <a:gd name="connsiteX7" fmla="*/ 4913 w 6817"/>
                <a:gd name="connsiteY7" fmla="*/ 28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" h="4762">
                  <a:moveTo>
                    <a:pt x="4913" y="2857"/>
                  </a:moveTo>
                  <a:lnTo>
                    <a:pt x="4913" y="0"/>
                  </a:lnTo>
                  <a:cubicBezTo>
                    <a:pt x="3008" y="2857"/>
                    <a:pt x="-802" y="-1905"/>
                    <a:pt x="150" y="2857"/>
                  </a:cubicBezTo>
                  <a:cubicBezTo>
                    <a:pt x="1103" y="3810"/>
                    <a:pt x="3008" y="2857"/>
                    <a:pt x="4913" y="2857"/>
                  </a:cubicBezTo>
                  <a:lnTo>
                    <a:pt x="3960" y="4763"/>
                  </a:lnTo>
                  <a:lnTo>
                    <a:pt x="5865" y="4763"/>
                  </a:lnTo>
                  <a:cubicBezTo>
                    <a:pt x="5865" y="3810"/>
                    <a:pt x="5865" y="2857"/>
                    <a:pt x="6818" y="2857"/>
                  </a:cubicBezTo>
                  <a:cubicBezTo>
                    <a:pt x="5865" y="2857"/>
                    <a:pt x="5865" y="2857"/>
                    <a:pt x="491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5" name="Freeform: Shape 2844">
              <a:extLst>
                <a:ext uri="{FF2B5EF4-FFF2-40B4-BE49-F238E27FC236}">
                  <a16:creationId xmlns:a16="http://schemas.microsoft.com/office/drawing/2014/main" id="{D8A8947F-6977-4347-9AD2-666F45415283}"/>
                </a:ext>
              </a:extLst>
            </p:cNvPr>
            <p:cNvSpPr/>
            <p:nvPr/>
          </p:nvSpPr>
          <p:spPr>
            <a:xfrm>
              <a:off x="5509886" y="4989465"/>
              <a:ext cx="3809" cy="2584"/>
            </a:xfrm>
            <a:custGeom>
              <a:avLst/>
              <a:gdLst>
                <a:gd name="connsiteX0" fmla="*/ 0 w 3809"/>
                <a:gd name="connsiteY0" fmla="*/ 395 h 2584"/>
                <a:gd name="connsiteX1" fmla="*/ 3810 w 3809"/>
                <a:gd name="connsiteY1" fmla="*/ 1347 h 2584"/>
                <a:gd name="connsiteX2" fmla="*/ 0 w 3809"/>
                <a:gd name="connsiteY2" fmla="*/ 395 h 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2584">
                  <a:moveTo>
                    <a:pt x="0" y="395"/>
                  </a:moveTo>
                  <a:cubicBezTo>
                    <a:pt x="0" y="1347"/>
                    <a:pt x="2857" y="4205"/>
                    <a:pt x="3810" y="1347"/>
                  </a:cubicBezTo>
                  <a:cubicBezTo>
                    <a:pt x="2857" y="395"/>
                    <a:pt x="952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6" name="Freeform: Shape 2845">
              <a:extLst>
                <a:ext uri="{FF2B5EF4-FFF2-40B4-BE49-F238E27FC236}">
                  <a16:creationId xmlns:a16="http://schemas.microsoft.com/office/drawing/2014/main" id="{6387AB0A-1188-4389-B0D0-32A5CBD56188}"/>
                </a:ext>
              </a:extLst>
            </p:cNvPr>
            <p:cNvSpPr/>
            <p:nvPr/>
          </p:nvSpPr>
          <p:spPr>
            <a:xfrm>
              <a:off x="5543224" y="4934897"/>
              <a:ext cx="6667" cy="6385"/>
            </a:xfrm>
            <a:custGeom>
              <a:avLst/>
              <a:gdLst>
                <a:gd name="connsiteX0" fmla="*/ 3810 w 6667"/>
                <a:gd name="connsiteY0" fmla="*/ 4481 h 6385"/>
                <a:gd name="connsiteX1" fmla="*/ 6667 w 6667"/>
                <a:gd name="connsiteY1" fmla="*/ 4481 h 6385"/>
                <a:gd name="connsiteX2" fmla="*/ 5715 w 6667"/>
                <a:gd name="connsiteY2" fmla="*/ 671 h 6385"/>
                <a:gd name="connsiteX3" fmla="*/ 1905 w 6667"/>
                <a:gd name="connsiteY3" fmla="*/ 671 h 6385"/>
                <a:gd name="connsiteX4" fmla="*/ 1905 w 6667"/>
                <a:gd name="connsiteY4" fmla="*/ 4481 h 6385"/>
                <a:gd name="connsiteX5" fmla="*/ 0 w 6667"/>
                <a:gd name="connsiteY5" fmla="*/ 4481 h 6385"/>
                <a:gd name="connsiteX6" fmla="*/ 3810 w 6667"/>
                <a:gd name="connsiteY6" fmla="*/ 6386 h 6385"/>
                <a:gd name="connsiteX7" fmla="*/ 3810 w 6667"/>
                <a:gd name="connsiteY7" fmla="*/ 4481 h 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6385">
                  <a:moveTo>
                    <a:pt x="3810" y="4481"/>
                  </a:moveTo>
                  <a:lnTo>
                    <a:pt x="6667" y="4481"/>
                  </a:lnTo>
                  <a:cubicBezTo>
                    <a:pt x="6667" y="3528"/>
                    <a:pt x="5715" y="1623"/>
                    <a:pt x="5715" y="671"/>
                  </a:cubicBezTo>
                  <a:cubicBezTo>
                    <a:pt x="3810" y="1623"/>
                    <a:pt x="2857" y="-1234"/>
                    <a:pt x="1905" y="671"/>
                  </a:cubicBezTo>
                  <a:lnTo>
                    <a:pt x="1905" y="4481"/>
                  </a:lnTo>
                  <a:lnTo>
                    <a:pt x="0" y="4481"/>
                  </a:lnTo>
                  <a:lnTo>
                    <a:pt x="3810" y="6386"/>
                  </a:lnTo>
                  <a:cubicBezTo>
                    <a:pt x="3810" y="6386"/>
                    <a:pt x="3810" y="5433"/>
                    <a:pt x="3810" y="4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7" name="Freeform: Shape 2846">
              <a:extLst>
                <a:ext uri="{FF2B5EF4-FFF2-40B4-BE49-F238E27FC236}">
                  <a16:creationId xmlns:a16="http://schemas.microsoft.com/office/drawing/2014/main" id="{472AC2A5-6F9C-424E-A2BE-995E3AC67BB0}"/>
                </a:ext>
              </a:extLst>
            </p:cNvPr>
            <p:cNvSpPr/>
            <p:nvPr/>
          </p:nvSpPr>
          <p:spPr>
            <a:xfrm>
              <a:off x="5573703" y="4891753"/>
              <a:ext cx="4762" cy="3311"/>
            </a:xfrm>
            <a:custGeom>
              <a:avLst/>
              <a:gdLst>
                <a:gd name="connsiteX0" fmla="*/ 4763 w 4762"/>
                <a:gd name="connsiteY0" fmla="*/ 2857 h 3311"/>
                <a:gd name="connsiteX1" fmla="*/ 2858 w 4762"/>
                <a:gd name="connsiteY1" fmla="*/ 1905 h 3311"/>
                <a:gd name="connsiteX2" fmla="*/ 1905 w 4762"/>
                <a:gd name="connsiteY2" fmla="*/ 0 h 3311"/>
                <a:gd name="connsiteX3" fmla="*/ 0 w 4762"/>
                <a:gd name="connsiteY3" fmla="*/ 953 h 3311"/>
                <a:gd name="connsiteX4" fmla="*/ 4763 w 4762"/>
                <a:gd name="connsiteY4" fmla="*/ 2857 h 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3311">
                  <a:moveTo>
                    <a:pt x="4763" y="2857"/>
                  </a:moveTo>
                  <a:lnTo>
                    <a:pt x="2858" y="1905"/>
                  </a:lnTo>
                  <a:cubicBezTo>
                    <a:pt x="3810" y="953"/>
                    <a:pt x="2858" y="0"/>
                    <a:pt x="1905" y="0"/>
                  </a:cubicBezTo>
                  <a:lnTo>
                    <a:pt x="0" y="953"/>
                  </a:lnTo>
                  <a:cubicBezTo>
                    <a:pt x="1905" y="0"/>
                    <a:pt x="2858" y="4763"/>
                    <a:pt x="476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8" name="Freeform: Shape 2847">
              <a:extLst>
                <a:ext uri="{FF2B5EF4-FFF2-40B4-BE49-F238E27FC236}">
                  <a16:creationId xmlns:a16="http://schemas.microsoft.com/office/drawing/2014/main" id="{2AEB6F38-BA3C-4B9D-85A4-8387B49F8A50}"/>
                </a:ext>
              </a:extLst>
            </p:cNvPr>
            <p:cNvSpPr/>
            <p:nvPr/>
          </p:nvSpPr>
          <p:spPr>
            <a:xfrm>
              <a:off x="5573703" y="489270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09" name="Freeform: Shape 2848">
              <a:extLst>
                <a:ext uri="{FF2B5EF4-FFF2-40B4-BE49-F238E27FC236}">
                  <a16:creationId xmlns:a16="http://schemas.microsoft.com/office/drawing/2014/main" id="{5C00778A-E3CC-4E2F-B4C9-1DF088C51147}"/>
                </a:ext>
              </a:extLst>
            </p:cNvPr>
            <p:cNvSpPr/>
            <p:nvPr/>
          </p:nvSpPr>
          <p:spPr>
            <a:xfrm>
              <a:off x="5572751" y="4891753"/>
              <a:ext cx="2857" cy="3809"/>
            </a:xfrm>
            <a:custGeom>
              <a:avLst/>
              <a:gdLst>
                <a:gd name="connsiteX0" fmla="*/ 952 w 2857"/>
                <a:gd name="connsiteY0" fmla="*/ 3810 h 3809"/>
                <a:gd name="connsiteX1" fmla="*/ 2857 w 2857"/>
                <a:gd name="connsiteY1" fmla="*/ 2857 h 3809"/>
                <a:gd name="connsiteX2" fmla="*/ 952 w 2857"/>
                <a:gd name="connsiteY2" fmla="*/ 0 h 3809"/>
                <a:gd name="connsiteX3" fmla="*/ 0 w 2857"/>
                <a:gd name="connsiteY3" fmla="*/ 953 h 3809"/>
                <a:gd name="connsiteX4" fmla="*/ 952 w 2857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809">
                  <a:moveTo>
                    <a:pt x="952" y="3810"/>
                  </a:moveTo>
                  <a:cubicBezTo>
                    <a:pt x="1905" y="3810"/>
                    <a:pt x="1905" y="3810"/>
                    <a:pt x="2857" y="2857"/>
                  </a:cubicBezTo>
                  <a:cubicBezTo>
                    <a:pt x="1905" y="1905"/>
                    <a:pt x="952" y="1905"/>
                    <a:pt x="952" y="0"/>
                  </a:cubicBezTo>
                  <a:lnTo>
                    <a:pt x="0" y="953"/>
                  </a:lnTo>
                  <a:cubicBezTo>
                    <a:pt x="0" y="1905"/>
                    <a:pt x="0" y="3810"/>
                    <a:pt x="952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0" name="Freeform: Shape 2849">
              <a:extLst>
                <a:ext uri="{FF2B5EF4-FFF2-40B4-BE49-F238E27FC236}">
                  <a16:creationId xmlns:a16="http://schemas.microsoft.com/office/drawing/2014/main" id="{D657C457-BCE4-40D4-B471-70ABDF7081F6}"/>
                </a:ext>
              </a:extLst>
            </p:cNvPr>
            <p:cNvSpPr/>
            <p:nvPr/>
          </p:nvSpPr>
          <p:spPr>
            <a:xfrm>
              <a:off x="5610851" y="4839365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0 w 952"/>
                <a:gd name="connsiteY1" fmla="*/ 0 h 952"/>
                <a:gd name="connsiteX2" fmla="*/ 952 w 952"/>
                <a:gd name="connsiteY2" fmla="*/ 953 h 952"/>
                <a:gd name="connsiteX3" fmla="*/ 0 w 952"/>
                <a:gd name="connsiteY3" fmla="*/ 953 h 952"/>
                <a:gd name="connsiteX4" fmla="*/ 952 w 952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0" y="0"/>
                  </a:lnTo>
                  <a:lnTo>
                    <a:pt x="952" y="953"/>
                  </a:ln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1" name="Freeform: Shape 2850">
              <a:extLst>
                <a:ext uri="{FF2B5EF4-FFF2-40B4-BE49-F238E27FC236}">
                  <a16:creationId xmlns:a16="http://schemas.microsoft.com/office/drawing/2014/main" id="{BC84E68C-A268-49DC-8B61-73BFE49E2E33}"/>
                </a:ext>
              </a:extLst>
            </p:cNvPr>
            <p:cNvSpPr/>
            <p:nvPr/>
          </p:nvSpPr>
          <p:spPr>
            <a:xfrm>
              <a:off x="5606849" y="4837460"/>
              <a:ext cx="3049" cy="4762"/>
            </a:xfrm>
            <a:custGeom>
              <a:avLst/>
              <a:gdLst>
                <a:gd name="connsiteX0" fmla="*/ 3049 w 3049"/>
                <a:gd name="connsiteY0" fmla="*/ 2858 h 4762"/>
                <a:gd name="connsiteX1" fmla="*/ 1144 w 3049"/>
                <a:gd name="connsiteY1" fmla="*/ 953 h 4762"/>
                <a:gd name="connsiteX2" fmla="*/ 3049 w 3049"/>
                <a:gd name="connsiteY2" fmla="*/ 0 h 4762"/>
                <a:gd name="connsiteX3" fmla="*/ 192 w 3049"/>
                <a:gd name="connsiteY3" fmla="*/ 2858 h 4762"/>
                <a:gd name="connsiteX4" fmla="*/ 2097 w 3049"/>
                <a:gd name="connsiteY4" fmla="*/ 3810 h 4762"/>
                <a:gd name="connsiteX5" fmla="*/ 1144 w 3049"/>
                <a:gd name="connsiteY5" fmla="*/ 4763 h 4762"/>
                <a:gd name="connsiteX6" fmla="*/ 3049 w 3049"/>
                <a:gd name="connsiteY6" fmla="*/ 2858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9" h="4762">
                  <a:moveTo>
                    <a:pt x="3049" y="2858"/>
                  </a:moveTo>
                  <a:cubicBezTo>
                    <a:pt x="3049" y="2858"/>
                    <a:pt x="2097" y="953"/>
                    <a:pt x="1144" y="953"/>
                  </a:cubicBezTo>
                  <a:cubicBezTo>
                    <a:pt x="2097" y="0"/>
                    <a:pt x="2097" y="1905"/>
                    <a:pt x="3049" y="0"/>
                  </a:cubicBezTo>
                  <a:cubicBezTo>
                    <a:pt x="2097" y="0"/>
                    <a:pt x="-761" y="0"/>
                    <a:pt x="192" y="2858"/>
                  </a:cubicBezTo>
                  <a:lnTo>
                    <a:pt x="2097" y="3810"/>
                  </a:lnTo>
                  <a:lnTo>
                    <a:pt x="1144" y="4763"/>
                  </a:lnTo>
                  <a:cubicBezTo>
                    <a:pt x="1144" y="4763"/>
                    <a:pt x="2097" y="3810"/>
                    <a:pt x="3049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2" name="Freeform: Shape 2851">
              <a:extLst>
                <a:ext uri="{FF2B5EF4-FFF2-40B4-BE49-F238E27FC236}">
                  <a16:creationId xmlns:a16="http://schemas.microsoft.com/office/drawing/2014/main" id="{480E8E35-24CF-4368-8DE4-E2BC62739EFA}"/>
                </a:ext>
              </a:extLst>
            </p:cNvPr>
            <p:cNvSpPr/>
            <p:nvPr/>
          </p:nvSpPr>
          <p:spPr>
            <a:xfrm>
              <a:off x="5660381" y="4739259"/>
              <a:ext cx="4762" cy="4750"/>
            </a:xfrm>
            <a:custGeom>
              <a:avLst/>
              <a:gdLst>
                <a:gd name="connsiteX0" fmla="*/ 3810 w 4762"/>
                <a:gd name="connsiteY0" fmla="*/ 94 h 4750"/>
                <a:gd name="connsiteX1" fmla="*/ 953 w 4762"/>
                <a:gd name="connsiteY1" fmla="*/ 3904 h 4750"/>
                <a:gd name="connsiteX2" fmla="*/ 953 w 4762"/>
                <a:gd name="connsiteY2" fmla="*/ 2951 h 4750"/>
                <a:gd name="connsiteX3" fmla="*/ 0 w 4762"/>
                <a:gd name="connsiteY3" fmla="*/ 3904 h 4750"/>
                <a:gd name="connsiteX4" fmla="*/ 4763 w 4762"/>
                <a:gd name="connsiteY4" fmla="*/ 3904 h 4750"/>
                <a:gd name="connsiteX5" fmla="*/ 3810 w 4762"/>
                <a:gd name="connsiteY5" fmla="*/ 1046 h 4750"/>
                <a:gd name="connsiteX6" fmla="*/ 3810 w 4762"/>
                <a:gd name="connsiteY6" fmla="*/ 94 h 4750"/>
                <a:gd name="connsiteX7" fmla="*/ 3810 w 4762"/>
                <a:gd name="connsiteY7" fmla="*/ 94 h 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4750">
                  <a:moveTo>
                    <a:pt x="3810" y="94"/>
                  </a:moveTo>
                  <a:cubicBezTo>
                    <a:pt x="2858" y="-859"/>
                    <a:pt x="3810" y="5809"/>
                    <a:pt x="953" y="3904"/>
                  </a:cubicBezTo>
                  <a:lnTo>
                    <a:pt x="953" y="2951"/>
                  </a:lnTo>
                  <a:lnTo>
                    <a:pt x="0" y="3904"/>
                  </a:lnTo>
                  <a:cubicBezTo>
                    <a:pt x="1905" y="3904"/>
                    <a:pt x="2858" y="5809"/>
                    <a:pt x="4763" y="3904"/>
                  </a:cubicBezTo>
                  <a:cubicBezTo>
                    <a:pt x="2858" y="3904"/>
                    <a:pt x="4763" y="2951"/>
                    <a:pt x="3810" y="1046"/>
                  </a:cubicBezTo>
                  <a:lnTo>
                    <a:pt x="3810" y="94"/>
                  </a:lnTo>
                  <a:cubicBezTo>
                    <a:pt x="4763" y="1046"/>
                    <a:pt x="3810" y="94"/>
                    <a:pt x="3810" y="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3" name="Freeform: Shape 2852">
              <a:extLst>
                <a:ext uri="{FF2B5EF4-FFF2-40B4-BE49-F238E27FC236}">
                  <a16:creationId xmlns:a16="http://schemas.microsoft.com/office/drawing/2014/main" id="{C41C832C-36AF-4649-8BD2-E72A80168428}"/>
                </a:ext>
              </a:extLst>
            </p:cNvPr>
            <p:cNvSpPr/>
            <p:nvPr/>
          </p:nvSpPr>
          <p:spPr>
            <a:xfrm>
              <a:off x="5665143" y="4739683"/>
              <a:ext cx="1905" cy="1574"/>
            </a:xfrm>
            <a:custGeom>
              <a:avLst/>
              <a:gdLst>
                <a:gd name="connsiteX0" fmla="*/ 0 w 1905"/>
                <a:gd name="connsiteY0" fmla="*/ 1574 h 1574"/>
                <a:gd name="connsiteX1" fmla="*/ 1905 w 1905"/>
                <a:gd name="connsiteY1" fmla="*/ 622 h 1574"/>
                <a:gd name="connsiteX2" fmla="*/ 0 w 1905"/>
                <a:gd name="connsiteY2" fmla="*/ 1574 h 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574">
                  <a:moveTo>
                    <a:pt x="0" y="1574"/>
                  </a:moveTo>
                  <a:cubicBezTo>
                    <a:pt x="953" y="1574"/>
                    <a:pt x="1905" y="622"/>
                    <a:pt x="1905" y="622"/>
                  </a:cubicBezTo>
                  <a:cubicBezTo>
                    <a:pt x="953" y="622"/>
                    <a:pt x="0" y="-1283"/>
                    <a:pt x="0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4" name="Freeform: Shape 2853">
              <a:extLst>
                <a:ext uri="{FF2B5EF4-FFF2-40B4-BE49-F238E27FC236}">
                  <a16:creationId xmlns:a16="http://schemas.microsoft.com/office/drawing/2014/main" id="{EFA48977-AE8A-415E-A565-8112A85482C3}"/>
                </a:ext>
              </a:extLst>
            </p:cNvPr>
            <p:cNvSpPr/>
            <p:nvPr/>
          </p:nvSpPr>
          <p:spPr>
            <a:xfrm>
              <a:off x="5519411" y="4968656"/>
              <a:ext cx="3809" cy="4250"/>
            </a:xfrm>
            <a:custGeom>
              <a:avLst/>
              <a:gdLst>
                <a:gd name="connsiteX0" fmla="*/ 2857 w 3809"/>
                <a:gd name="connsiteY0" fmla="*/ 2154 h 4250"/>
                <a:gd name="connsiteX1" fmla="*/ 0 w 3809"/>
                <a:gd name="connsiteY1" fmla="*/ 1201 h 4250"/>
                <a:gd name="connsiteX2" fmla="*/ 3810 w 3809"/>
                <a:gd name="connsiteY2" fmla="*/ 4059 h 4250"/>
                <a:gd name="connsiteX3" fmla="*/ 1905 w 3809"/>
                <a:gd name="connsiteY3" fmla="*/ 1201 h 4250"/>
                <a:gd name="connsiteX4" fmla="*/ 2857 w 3809"/>
                <a:gd name="connsiteY4" fmla="*/ 2154 h 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4250">
                  <a:moveTo>
                    <a:pt x="2857" y="2154"/>
                  </a:moveTo>
                  <a:cubicBezTo>
                    <a:pt x="2857" y="-2609"/>
                    <a:pt x="953" y="2154"/>
                    <a:pt x="0" y="1201"/>
                  </a:cubicBezTo>
                  <a:cubicBezTo>
                    <a:pt x="953" y="2154"/>
                    <a:pt x="2857" y="5012"/>
                    <a:pt x="3810" y="4059"/>
                  </a:cubicBezTo>
                  <a:lnTo>
                    <a:pt x="1905" y="1201"/>
                  </a:lnTo>
                  <a:cubicBezTo>
                    <a:pt x="1905" y="1201"/>
                    <a:pt x="2857" y="1201"/>
                    <a:pt x="2857" y="21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5" name="Freeform: Shape 2854">
              <a:extLst>
                <a:ext uri="{FF2B5EF4-FFF2-40B4-BE49-F238E27FC236}">
                  <a16:creationId xmlns:a16="http://schemas.microsoft.com/office/drawing/2014/main" id="{8D3D3527-64B8-4DAB-B267-CD35418BDFCE}"/>
                </a:ext>
              </a:extLst>
            </p:cNvPr>
            <p:cNvSpPr/>
            <p:nvPr/>
          </p:nvSpPr>
          <p:spPr>
            <a:xfrm>
              <a:off x="5579418" y="4882228"/>
              <a:ext cx="1905" cy="1904"/>
            </a:xfrm>
            <a:custGeom>
              <a:avLst/>
              <a:gdLst>
                <a:gd name="connsiteX0" fmla="*/ 953 w 1905"/>
                <a:gd name="connsiteY0" fmla="*/ 953 h 1904"/>
                <a:gd name="connsiteX1" fmla="*/ 0 w 1905"/>
                <a:gd name="connsiteY1" fmla="*/ 0 h 1904"/>
                <a:gd name="connsiteX2" fmla="*/ 1905 w 190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4">
                  <a:moveTo>
                    <a:pt x="953" y="953"/>
                  </a:moveTo>
                  <a:lnTo>
                    <a:pt x="0" y="0"/>
                  </a:ln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6" name="Freeform: Shape 2855">
              <a:extLst>
                <a:ext uri="{FF2B5EF4-FFF2-40B4-BE49-F238E27FC236}">
                  <a16:creationId xmlns:a16="http://schemas.microsoft.com/office/drawing/2014/main" id="{618A854D-1160-4D04-9805-324B897F8050}"/>
                </a:ext>
              </a:extLst>
            </p:cNvPr>
            <p:cNvSpPr/>
            <p:nvPr/>
          </p:nvSpPr>
          <p:spPr>
            <a:xfrm>
              <a:off x="5567594" y="4875560"/>
              <a:ext cx="10872" cy="13334"/>
            </a:xfrm>
            <a:custGeom>
              <a:avLst/>
              <a:gdLst>
                <a:gd name="connsiteX0" fmla="*/ 9920 w 10872"/>
                <a:gd name="connsiteY0" fmla="*/ 7620 h 13334"/>
                <a:gd name="connsiteX1" fmla="*/ 9920 w 10872"/>
                <a:gd name="connsiteY1" fmla="*/ 3810 h 13334"/>
                <a:gd name="connsiteX2" fmla="*/ 5157 w 10872"/>
                <a:gd name="connsiteY2" fmla="*/ 1905 h 13334"/>
                <a:gd name="connsiteX3" fmla="*/ 4205 w 10872"/>
                <a:gd name="connsiteY3" fmla="*/ 3810 h 13334"/>
                <a:gd name="connsiteX4" fmla="*/ 2300 w 10872"/>
                <a:gd name="connsiteY4" fmla="*/ 2858 h 13334"/>
                <a:gd name="connsiteX5" fmla="*/ 3252 w 10872"/>
                <a:gd name="connsiteY5" fmla="*/ 3810 h 13334"/>
                <a:gd name="connsiteX6" fmla="*/ 395 w 10872"/>
                <a:gd name="connsiteY6" fmla="*/ 0 h 13334"/>
                <a:gd name="connsiteX7" fmla="*/ 1347 w 10872"/>
                <a:gd name="connsiteY7" fmla="*/ 3810 h 13334"/>
                <a:gd name="connsiteX8" fmla="*/ 395 w 10872"/>
                <a:gd name="connsiteY8" fmla="*/ 4763 h 13334"/>
                <a:gd name="connsiteX9" fmla="*/ 6110 w 10872"/>
                <a:gd name="connsiteY9" fmla="*/ 10478 h 13334"/>
                <a:gd name="connsiteX10" fmla="*/ 8015 w 10872"/>
                <a:gd name="connsiteY10" fmla="*/ 9525 h 13334"/>
                <a:gd name="connsiteX11" fmla="*/ 8015 w 10872"/>
                <a:gd name="connsiteY11" fmla="*/ 12383 h 13334"/>
                <a:gd name="connsiteX12" fmla="*/ 9920 w 10872"/>
                <a:gd name="connsiteY12" fmla="*/ 13335 h 13334"/>
                <a:gd name="connsiteX13" fmla="*/ 10872 w 10872"/>
                <a:gd name="connsiteY13" fmla="*/ 9525 h 13334"/>
                <a:gd name="connsiteX14" fmla="*/ 9920 w 10872"/>
                <a:gd name="connsiteY14" fmla="*/ 7620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72" h="13334">
                  <a:moveTo>
                    <a:pt x="9920" y="7620"/>
                  </a:moveTo>
                  <a:cubicBezTo>
                    <a:pt x="9920" y="6668"/>
                    <a:pt x="10872" y="5715"/>
                    <a:pt x="9920" y="3810"/>
                  </a:cubicBezTo>
                  <a:cubicBezTo>
                    <a:pt x="8015" y="3810"/>
                    <a:pt x="7062" y="3810"/>
                    <a:pt x="5157" y="1905"/>
                  </a:cubicBezTo>
                  <a:cubicBezTo>
                    <a:pt x="6110" y="2858"/>
                    <a:pt x="6110" y="4763"/>
                    <a:pt x="4205" y="3810"/>
                  </a:cubicBezTo>
                  <a:cubicBezTo>
                    <a:pt x="4205" y="4763"/>
                    <a:pt x="2300" y="3810"/>
                    <a:pt x="2300" y="2858"/>
                  </a:cubicBezTo>
                  <a:cubicBezTo>
                    <a:pt x="3252" y="1905"/>
                    <a:pt x="2300" y="2858"/>
                    <a:pt x="3252" y="3810"/>
                  </a:cubicBezTo>
                  <a:cubicBezTo>
                    <a:pt x="3252" y="1905"/>
                    <a:pt x="1347" y="1905"/>
                    <a:pt x="395" y="0"/>
                  </a:cubicBezTo>
                  <a:cubicBezTo>
                    <a:pt x="-558" y="953"/>
                    <a:pt x="395" y="3810"/>
                    <a:pt x="1347" y="3810"/>
                  </a:cubicBezTo>
                  <a:lnTo>
                    <a:pt x="395" y="4763"/>
                  </a:lnTo>
                  <a:cubicBezTo>
                    <a:pt x="2300" y="5715"/>
                    <a:pt x="4205" y="8572"/>
                    <a:pt x="6110" y="10478"/>
                  </a:cubicBezTo>
                  <a:cubicBezTo>
                    <a:pt x="5157" y="8572"/>
                    <a:pt x="7062" y="10478"/>
                    <a:pt x="8015" y="9525"/>
                  </a:cubicBezTo>
                  <a:lnTo>
                    <a:pt x="8015" y="12383"/>
                  </a:lnTo>
                  <a:cubicBezTo>
                    <a:pt x="8967" y="11430"/>
                    <a:pt x="9920" y="12383"/>
                    <a:pt x="9920" y="13335"/>
                  </a:cubicBezTo>
                  <a:cubicBezTo>
                    <a:pt x="9920" y="12383"/>
                    <a:pt x="8967" y="8572"/>
                    <a:pt x="10872" y="9525"/>
                  </a:cubicBezTo>
                  <a:cubicBezTo>
                    <a:pt x="10872" y="6668"/>
                    <a:pt x="10872" y="9525"/>
                    <a:pt x="9920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7" name="Freeform: Shape 2856">
              <a:extLst>
                <a:ext uri="{FF2B5EF4-FFF2-40B4-BE49-F238E27FC236}">
                  <a16:creationId xmlns:a16="http://schemas.microsoft.com/office/drawing/2014/main" id="{AF9802DB-5FDE-4ACB-A134-8D5B2FABDC37}"/>
                </a:ext>
              </a:extLst>
            </p:cNvPr>
            <p:cNvSpPr/>
            <p:nvPr/>
          </p:nvSpPr>
          <p:spPr>
            <a:xfrm>
              <a:off x="5523221" y="4964143"/>
              <a:ext cx="2857" cy="1904"/>
            </a:xfrm>
            <a:custGeom>
              <a:avLst/>
              <a:gdLst>
                <a:gd name="connsiteX0" fmla="*/ 2857 w 2857"/>
                <a:gd name="connsiteY0" fmla="*/ 0 h 1904"/>
                <a:gd name="connsiteX1" fmla="*/ 2857 w 2857"/>
                <a:gd name="connsiteY1" fmla="*/ 0 h 1904"/>
                <a:gd name="connsiteX2" fmla="*/ 0 w 2857"/>
                <a:gd name="connsiteY2" fmla="*/ 0 h 1904"/>
                <a:gd name="connsiteX3" fmla="*/ 0 w 2857"/>
                <a:gd name="connsiteY3" fmla="*/ 1905 h 1904"/>
                <a:gd name="connsiteX4" fmla="*/ 2857 w 2857"/>
                <a:gd name="connsiteY4" fmla="*/ 1905 h 1904"/>
                <a:gd name="connsiteX5" fmla="*/ 2857 w 2857"/>
                <a:gd name="connsiteY5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1904">
                  <a:moveTo>
                    <a:pt x="2857" y="0"/>
                  </a:moveTo>
                  <a:lnTo>
                    <a:pt x="2857" y="0"/>
                  </a:lnTo>
                  <a:lnTo>
                    <a:pt x="0" y="0"/>
                  </a:lnTo>
                  <a:cubicBezTo>
                    <a:pt x="953" y="0"/>
                    <a:pt x="953" y="1905"/>
                    <a:pt x="0" y="1905"/>
                  </a:cubicBezTo>
                  <a:lnTo>
                    <a:pt x="2857" y="1905"/>
                  </a:ln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8" name="Freeform: Shape 2857">
              <a:extLst>
                <a:ext uri="{FF2B5EF4-FFF2-40B4-BE49-F238E27FC236}">
                  <a16:creationId xmlns:a16="http://schemas.microsoft.com/office/drawing/2014/main" id="{E9E79725-815B-4BD8-BAFC-E1D320824667}"/>
                </a:ext>
              </a:extLst>
            </p:cNvPr>
            <p:cNvSpPr/>
            <p:nvPr/>
          </p:nvSpPr>
          <p:spPr>
            <a:xfrm>
              <a:off x="5562014" y="4902083"/>
              <a:ext cx="3392" cy="3957"/>
            </a:xfrm>
            <a:custGeom>
              <a:avLst/>
              <a:gdLst>
                <a:gd name="connsiteX0" fmla="*/ 260 w 3392"/>
                <a:gd name="connsiteY0" fmla="*/ 3005 h 3957"/>
                <a:gd name="connsiteX1" fmla="*/ 3117 w 3392"/>
                <a:gd name="connsiteY1" fmla="*/ 3957 h 3957"/>
                <a:gd name="connsiteX2" fmla="*/ 3117 w 3392"/>
                <a:gd name="connsiteY2" fmla="*/ 1100 h 3957"/>
                <a:gd name="connsiteX3" fmla="*/ 1212 w 3392"/>
                <a:gd name="connsiteY3" fmla="*/ 1100 h 3957"/>
                <a:gd name="connsiteX4" fmla="*/ 2165 w 3392"/>
                <a:gd name="connsiteY4" fmla="*/ 2052 h 3957"/>
                <a:gd name="connsiteX5" fmla="*/ 260 w 3392"/>
                <a:gd name="connsiteY5" fmla="*/ 3005 h 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2" h="3957">
                  <a:moveTo>
                    <a:pt x="260" y="3005"/>
                  </a:moveTo>
                  <a:lnTo>
                    <a:pt x="3117" y="3957"/>
                  </a:lnTo>
                  <a:cubicBezTo>
                    <a:pt x="4070" y="3005"/>
                    <a:pt x="2165" y="2052"/>
                    <a:pt x="3117" y="1100"/>
                  </a:cubicBezTo>
                  <a:cubicBezTo>
                    <a:pt x="2165" y="-805"/>
                    <a:pt x="2165" y="147"/>
                    <a:pt x="1212" y="1100"/>
                  </a:cubicBezTo>
                  <a:cubicBezTo>
                    <a:pt x="1212" y="1100"/>
                    <a:pt x="1212" y="1100"/>
                    <a:pt x="2165" y="2052"/>
                  </a:cubicBezTo>
                  <a:cubicBezTo>
                    <a:pt x="1212" y="2052"/>
                    <a:pt x="-693" y="147"/>
                    <a:pt x="260" y="3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19" name="Freeform: Shape 2858">
              <a:extLst>
                <a:ext uri="{FF2B5EF4-FFF2-40B4-BE49-F238E27FC236}">
                  <a16:creationId xmlns:a16="http://schemas.microsoft.com/office/drawing/2014/main" id="{85E984CD-5BB4-45AD-B7A9-2800ED929E58}"/>
                </a:ext>
              </a:extLst>
            </p:cNvPr>
            <p:cNvSpPr/>
            <p:nvPr/>
          </p:nvSpPr>
          <p:spPr>
            <a:xfrm>
              <a:off x="5590134" y="4864130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0" name="Freeform: Shape 2859">
              <a:extLst>
                <a:ext uri="{FF2B5EF4-FFF2-40B4-BE49-F238E27FC236}">
                  <a16:creationId xmlns:a16="http://schemas.microsoft.com/office/drawing/2014/main" id="{04871C7A-B588-4587-A341-C24CF8620620}"/>
                </a:ext>
              </a:extLst>
            </p:cNvPr>
            <p:cNvSpPr/>
            <p:nvPr/>
          </p:nvSpPr>
          <p:spPr>
            <a:xfrm>
              <a:off x="5589896" y="4861965"/>
              <a:ext cx="1767" cy="2164"/>
            </a:xfrm>
            <a:custGeom>
              <a:avLst/>
              <a:gdLst>
                <a:gd name="connsiteX0" fmla="*/ 953 w 1767"/>
                <a:gd name="connsiteY0" fmla="*/ 260 h 2164"/>
                <a:gd name="connsiteX1" fmla="*/ 0 w 1767"/>
                <a:gd name="connsiteY1" fmla="*/ 2165 h 2164"/>
                <a:gd name="connsiteX2" fmla="*/ 953 w 1767"/>
                <a:gd name="connsiteY2" fmla="*/ 260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7" h="2164">
                  <a:moveTo>
                    <a:pt x="953" y="260"/>
                  </a:moveTo>
                  <a:cubicBezTo>
                    <a:pt x="0" y="-693"/>
                    <a:pt x="0" y="1212"/>
                    <a:pt x="0" y="2165"/>
                  </a:cubicBezTo>
                  <a:cubicBezTo>
                    <a:pt x="953" y="1212"/>
                    <a:pt x="2857" y="2165"/>
                    <a:pt x="953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1" name="Freeform: Shape 2860">
              <a:extLst>
                <a:ext uri="{FF2B5EF4-FFF2-40B4-BE49-F238E27FC236}">
                  <a16:creationId xmlns:a16="http://schemas.microsoft.com/office/drawing/2014/main" id="{82C108BA-EB75-43BF-8CA9-9E7CC253FC02}"/>
                </a:ext>
              </a:extLst>
            </p:cNvPr>
            <p:cNvSpPr/>
            <p:nvPr/>
          </p:nvSpPr>
          <p:spPr>
            <a:xfrm>
              <a:off x="5602278" y="4831983"/>
              <a:ext cx="5715" cy="4524"/>
            </a:xfrm>
            <a:custGeom>
              <a:avLst/>
              <a:gdLst>
                <a:gd name="connsiteX0" fmla="*/ 3810 w 5715"/>
                <a:gd name="connsiteY0" fmla="*/ 2619 h 4524"/>
                <a:gd name="connsiteX1" fmla="*/ 5715 w 5715"/>
                <a:gd name="connsiteY1" fmla="*/ 3572 h 4524"/>
                <a:gd name="connsiteX2" fmla="*/ 5715 w 5715"/>
                <a:gd name="connsiteY2" fmla="*/ 2619 h 4524"/>
                <a:gd name="connsiteX3" fmla="*/ 0 w 5715"/>
                <a:gd name="connsiteY3" fmla="*/ 1667 h 4524"/>
                <a:gd name="connsiteX4" fmla="*/ 2858 w 5715"/>
                <a:gd name="connsiteY4" fmla="*/ 4524 h 4524"/>
                <a:gd name="connsiteX5" fmla="*/ 3810 w 5715"/>
                <a:gd name="connsiteY5" fmla="*/ 2619 h 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" h="4524">
                  <a:moveTo>
                    <a:pt x="3810" y="2619"/>
                  </a:moveTo>
                  <a:lnTo>
                    <a:pt x="5715" y="3572"/>
                  </a:lnTo>
                  <a:cubicBezTo>
                    <a:pt x="5715" y="2619"/>
                    <a:pt x="5715" y="2619"/>
                    <a:pt x="5715" y="2619"/>
                  </a:cubicBezTo>
                  <a:cubicBezTo>
                    <a:pt x="4763" y="-1191"/>
                    <a:pt x="1905" y="-238"/>
                    <a:pt x="0" y="1667"/>
                  </a:cubicBezTo>
                  <a:cubicBezTo>
                    <a:pt x="953" y="2619"/>
                    <a:pt x="1905" y="4524"/>
                    <a:pt x="2858" y="4524"/>
                  </a:cubicBezTo>
                  <a:cubicBezTo>
                    <a:pt x="1905" y="3572"/>
                    <a:pt x="3810" y="3572"/>
                    <a:pt x="3810" y="2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2" name="Freeform: Shape 2861">
              <a:extLst>
                <a:ext uri="{FF2B5EF4-FFF2-40B4-BE49-F238E27FC236}">
                  <a16:creationId xmlns:a16="http://schemas.microsoft.com/office/drawing/2014/main" id="{B74870F5-72F6-4001-8925-9BE44C8B2AFC}"/>
                </a:ext>
              </a:extLst>
            </p:cNvPr>
            <p:cNvSpPr/>
            <p:nvPr/>
          </p:nvSpPr>
          <p:spPr>
            <a:xfrm>
              <a:off x="5503457" y="4987003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3" name="Freeform: Shape 2862">
              <a:extLst>
                <a:ext uri="{FF2B5EF4-FFF2-40B4-BE49-F238E27FC236}">
                  <a16:creationId xmlns:a16="http://schemas.microsoft.com/office/drawing/2014/main" id="{F9E8F2EC-DACB-43DF-BB13-3D3ED487D452}"/>
                </a:ext>
              </a:extLst>
            </p:cNvPr>
            <p:cNvSpPr/>
            <p:nvPr/>
          </p:nvSpPr>
          <p:spPr>
            <a:xfrm>
              <a:off x="5501313" y="4987003"/>
              <a:ext cx="4762" cy="1904"/>
            </a:xfrm>
            <a:custGeom>
              <a:avLst/>
              <a:gdLst>
                <a:gd name="connsiteX0" fmla="*/ 2858 w 4762"/>
                <a:gd name="connsiteY0" fmla="*/ 0 h 1904"/>
                <a:gd name="connsiteX1" fmla="*/ 0 w 4762"/>
                <a:gd name="connsiteY1" fmla="*/ 953 h 1904"/>
                <a:gd name="connsiteX2" fmla="*/ 4763 w 4762"/>
                <a:gd name="connsiteY2" fmla="*/ 1905 h 1904"/>
                <a:gd name="connsiteX3" fmla="*/ 2858 w 4762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1904">
                  <a:moveTo>
                    <a:pt x="2858" y="0"/>
                  </a:moveTo>
                  <a:cubicBezTo>
                    <a:pt x="1905" y="1905"/>
                    <a:pt x="953" y="0"/>
                    <a:pt x="0" y="953"/>
                  </a:cubicBezTo>
                  <a:cubicBezTo>
                    <a:pt x="953" y="953"/>
                    <a:pt x="3810" y="953"/>
                    <a:pt x="4763" y="1905"/>
                  </a:cubicBez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4" name="Freeform: Shape 2863">
              <a:extLst>
                <a:ext uri="{FF2B5EF4-FFF2-40B4-BE49-F238E27FC236}">
                  <a16:creationId xmlns:a16="http://schemas.microsoft.com/office/drawing/2014/main" id="{DBDAEEC5-0EFD-494F-8C9E-F86D3EF3EC41}"/>
                </a:ext>
              </a:extLst>
            </p:cNvPr>
            <p:cNvSpPr/>
            <p:nvPr/>
          </p:nvSpPr>
          <p:spPr>
            <a:xfrm>
              <a:off x="5504171" y="498700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5" name="Freeform: Shape 2864">
              <a:extLst>
                <a:ext uri="{FF2B5EF4-FFF2-40B4-BE49-F238E27FC236}">
                  <a16:creationId xmlns:a16="http://schemas.microsoft.com/office/drawing/2014/main" id="{8A449FC1-15C9-4FAB-8AB6-6D94A5E2B505}"/>
                </a:ext>
              </a:extLst>
            </p:cNvPr>
            <p:cNvSpPr/>
            <p:nvPr/>
          </p:nvSpPr>
          <p:spPr>
            <a:xfrm>
              <a:off x="5500361" y="4992718"/>
              <a:ext cx="1904" cy="1904"/>
            </a:xfrm>
            <a:custGeom>
              <a:avLst/>
              <a:gdLst>
                <a:gd name="connsiteX0" fmla="*/ 952 w 1904"/>
                <a:gd name="connsiteY0" fmla="*/ 1905 h 1904"/>
                <a:gd name="connsiteX1" fmla="*/ 1905 w 1904"/>
                <a:gd name="connsiteY1" fmla="*/ 0 h 1904"/>
                <a:gd name="connsiteX2" fmla="*/ 0 w 1904"/>
                <a:gd name="connsiteY2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4">
                  <a:moveTo>
                    <a:pt x="952" y="1905"/>
                  </a:moveTo>
                  <a:lnTo>
                    <a:pt x="1905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6" name="Freeform: Shape 2865">
              <a:extLst>
                <a:ext uri="{FF2B5EF4-FFF2-40B4-BE49-F238E27FC236}">
                  <a16:creationId xmlns:a16="http://schemas.microsoft.com/office/drawing/2014/main" id="{014ACFD2-8970-4CB9-9521-4C1D14BDB00C}"/>
                </a:ext>
              </a:extLst>
            </p:cNvPr>
            <p:cNvSpPr/>
            <p:nvPr/>
          </p:nvSpPr>
          <p:spPr>
            <a:xfrm>
              <a:off x="5507981" y="4973511"/>
              <a:ext cx="4762" cy="3014"/>
            </a:xfrm>
            <a:custGeom>
              <a:avLst/>
              <a:gdLst>
                <a:gd name="connsiteX0" fmla="*/ 0 w 4762"/>
                <a:gd name="connsiteY0" fmla="*/ 157 h 3014"/>
                <a:gd name="connsiteX1" fmla="*/ 4763 w 4762"/>
                <a:gd name="connsiteY1" fmla="*/ 3014 h 3014"/>
                <a:gd name="connsiteX2" fmla="*/ 1905 w 4762"/>
                <a:gd name="connsiteY2" fmla="*/ 157 h 3014"/>
                <a:gd name="connsiteX3" fmla="*/ 0 w 4762"/>
                <a:gd name="connsiteY3" fmla="*/ 157 h 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3014">
                  <a:moveTo>
                    <a:pt x="0" y="157"/>
                  </a:moveTo>
                  <a:lnTo>
                    <a:pt x="4763" y="3014"/>
                  </a:lnTo>
                  <a:lnTo>
                    <a:pt x="1905" y="157"/>
                  </a:lnTo>
                  <a:cubicBezTo>
                    <a:pt x="1905" y="3014"/>
                    <a:pt x="953" y="-795"/>
                    <a:pt x="0" y="1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7" name="Freeform: Shape 2866">
              <a:extLst>
                <a:ext uri="{FF2B5EF4-FFF2-40B4-BE49-F238E27FC236}">
                  <a16:creationId xmlns:a16="http://schemas.microsoft.com/office/drawing/2014/main" id="{8F366EC4-C3EC-4A3E-8374-E1C45D070C58}"/>
                </a:ext>
              </a:extLst>
            </p:cNvPr>
            <p:cNvSpPr/>
            <p:nvPr/>
          </p:nvSpPr>
          <p:spPr>
            <a:xfrm>
              <a:off x="5590134" y="4851324"/>
              <a:ext cx="1666" cy="2328"/>
            </a:xfrm>
            <a:custGeom>
              <a:avLst/>
              <a:gdLst>
                <a:gd name="connsiteX0" fmla="*/ 714 w 1666"/>
                <a:gd name="connsiteY0" fmla="*/ 423 h 2328"/>
                <a:gd name="connsiteX1" fmla="*/ 714 w 1666"/>
                <a:gd name="connsiteY1" fmla="*/ 423 h 2328"/>
                <a:gd name="connsiteX2" fmla="*/ 1667 w 1666"/>
                <a:gd name="connsiteY2" fmla="*/ 2328 h 2328"/>
                <a:gd name="connsiteX3" fmla="*/ 714 w 1666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" h="2328">
                  <a:moveTo>
                    <a:pt x="714" y="423"/>
                  </a:moveTo>
                  <a:cubicBezTo>
                    <a:pt x="-238" y="-529"/>
                    <a:pt x="-238" y="423"/>
                    <a:pt x="714" y="423"/>
                  </a:cubicBezTo>
                  <a:lnTo>
                    <a:pt x="1667" y="2328"/>
                  </a:lnTo>
                  <a:cubicBezTo>
                    <a:pt x="1667" y="1376"/>
                    <a:pt x="714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8" name="Freeform: Shape 2867">
              <a:extLst>
                <a:ext uri="{FF2B5EF4-FFF2-40B4-BE49-F238E27FC236}">
                  <a16:creationId xmlns:a16="http://schemas.microsoft.com/office/drawing/2014/main" id="{2CA1F5A6-3C25-4DAD-B5CE-406A36C1C6B8}"/>
                </a:ext>
              </a:extLst>
            </p:cNvPr>
            <p:cNvSpPr/>
            <p:nvPr/>
          </p:nvSpPr>
          <p:spPr>
            <a:xfrm>
              <a:off x="5641071" y="4760837"/>
              <a:ext cx="2164" cy="1923"/>
            </a:xfrm>
            <a:custGeom>
              <a:avLst/>
              <a:gdLst>
                <a:gd name="connsiteX0" fmla="*/ 2165 w 2164"/>
                <a:gd name="connsiteY0" fmla="*/ 423 h 1923"/>
                <a:gd name="connsiteX1" fmla="*/ 260 w 2164"/>
                <a:gd name="connsiteY1" fmla="*/ 423 h 1923"/>
                <a:gd name="connsiteX2" fmla="*/ 2165 w 2164"/>
                <a:gd name="connsiteY2" fmla="*/ 423 h 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1923">
                  <a:moveTo>
                    <a:pt x="2165" y="423"/>
                  </a:moveTo>
                  <a:cubicBezTo>
                    <a:pt x="1212" y="-529"/>
                    <a:pt x="-693" y="423"/>
                    <a:pt x="260" y="423"/>
                  </a:cubicBezTo>
                  <a:cubicBezTo>
                    <a:pt x="1212" y="-529"/>
                    <a:pt x="1212" y="4233"/>
                    <a:pt x="216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29" name="Freeform: Shape 2868">
              <a:extLst>
                <a:ext uri="{FF2B5EF4-FFF2-40B4-BE49-F238E27FC236}">
                  <a16:creationId xmlns:a16="http://schemas.microsoft.com/office/drawing/2014/main" id="{CF074B9F-B098-44A5-818F-43AF181110D8}"/>
                </a:ext>
              </a:extLst>
            </p:cNvPr>
            <p:cNvSpPr/>
            <p:nvPr/>
          </p:nvSpPr>
          <p:spPr>
            <a:xfrm>
              <a:off x="5610851" y="4814600"/>
              <a:ext cx="1904" cy="2035"/>
            </a:xfrm>
            <a:custGeom>
              <a:avLst/>
              <a:gdLst>
                <a:gd name="connsiteX0" fmla="*/ 1905 w 1904"/>
                <a:gd name="connsiteY0" fmla="*/ 953 h 2035"/>
                <a:gd name="connsiteX1" fmla="*/ 952 w 1904"/>
                <a:gd name="connsiteY1" fmla="*/ 0 h 2035"/>
                <a:gd name="connsiteX2" fmla="*/ 0 w 1904"/>
                <a:gd name="connsiteY2" fmla="*/ 953 h 2035"/>
                <a:gd name="connsiteX3" fmla="*/ 1905 w 1904"/>
                <a:gd name="connsiteY3" fmla="*/ 953 h 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035">
                  <a:moveTo>
                    <a:pt x="1905" y="953"/>
                  </a:moveTo>
                  <a:lnTo>
                    <a:pt x="952" y="0"/>
                  </a:lnTo>
                  <a:cubicBezTo>
                    <a:pt x="952" y="953"/>
                    <a:pt x="0" y="0"/>
                    <a:pt x="0" y="953"/>
                  </a:cubicBezTo>
                  <a:cubicBezTo>
                    <a:pt x="0" y="0"/>
                    <a:pt x="952" y="3810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0" name="Freeform: Shape 2869">
              <a:extLst>
                <a:ext uri="{FF2B5EF4-FFF2-40B4-BE49-F238E27FC236}">
                  <a16:creationId xmlns:a16="http://schemas.microsoft.com/office/drawing/2014/main" id="{2309B8F0-C4CF-4C0B-BE9C-2F3F3862FE43}"/>
                </a:ext>
              </a:extLst>
            </p:cNvPr>
            <p:cNvSpPr/>
            <p:nvPr/>
          </p:nvSpPr>
          <p:spPr>
            <a:xfrm>
              <a:off x="5636706" y="4766022"/>
              <a:ext cx="1767" cy="1905"/>
            </a:xfrm>
            <a:custGeom>
              <a:avLst/>
              <a:gdLst>
                <a:gd name="connsiteX0" fmla="*/ 1768 w 1767"/>
                <a:gd name="connsiteY0" fmla="*/ 1905 h 1905"/>
                <a:gd name="connsiteX1" fmla="*/ 815 w 1767"/>
                <a:gd name="connsiteY1" fmla="*/ 0 h 1905"/>
                <a:gd name="connsiteX2" fmla="*/ 1768 w 1767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7" h="1905">
                  <a:moveTo>
                    <a:pt x="1768" y="1905"/>
                  </a:moveTo>
                  <a:cubicBezTo>
                    <a:pt x="1768" y="953"/>
                    <a:pt x="815" y="953"/>
                    <a:pt x="815" y="0"/>
                  </a:cubicBezTo>
                  <a:cubicBezTo>
                    <a:pt x="-1090" y="953"/>
                    <a:pt x="815" y="953"/>
                    <a:pt x="1768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1" name="Freeform: Shape 2870">
              <a:extLst>
                <a:ext uri="{FF2B5EF4-FFF2-40B4-BE49-F238E27FC236}">
                  <a16:creationId xmlns:a16="http://schemas.microsoft.com/office/drawing/2014/main" id="{C0811008-115D-481E-A6F3-6B8A4119C6E0}"/>
                </a:ext>
              </a:extLst>
            </p:cNvPr>
            <p:cNvSpPr/>
            <p:nvPr/>
          </p:nvSpPr>
          <p:spPr>
            <a:xfrm>
              <a:off x="5637521" y="4756497"/>
              <a:ext cx="1905" cy="5840"/>
            </a:xfrm>
            <a:custGeom>
              <a:avLst/>
              <a:gdLst>
                <a:gd name="connsiteX0" fmla="*/ 0 w 1905"/>
                <a:gd name="connsiteY0" fmla="*/ 0 h 5840"/>
                <a:gd name="connsiteX1" fmla="*/ 0 w 1905"/>
                <a:gd name="connsiteY1" fmla="*/ 953 h 5840"/>
                <a:gd name="connsiteX2" fmla="*/ 1905 w 1905"/>
                <a:gd name="connsiteY2" fmla="*/ 5715 h 5840"/>
                <a:gd name="connsiteX3" fmla="*/ 0 w 1905"/>
                <a:gd name="connsiteY3" fmla="*/ 0 h 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5840">
                  <a:moveTo>
                    <a:pt x="0" y="0"/>
                  </a:moveTo>
                  <a:lnTo>
                    <a:pt x="0" y="953"/>
                  </a:lnTo>
                  <a:cubicBezTo>
                    <a:pt x="0" y="1905"/>
                    <a:pt x="0" y="6668"/>
                    <a:pt x="1905" y="571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2" name="Freeform: Shape 2871">
              <a:extLst>
                <a:ext uri="{FF2B5EF4-FFF2-40B4-BE49-F238E27FC236}">
                  <a16:creationId xmlns:a16="http://schemas.microsoft.com/office/drawing/2014/main" id="{C284F307-C19C-4A6C-AE5F-A8040169CE0C}"/>
                </a:ext>
              </a:extLst>
            </p:cNvPr>
            <p:cNvSpPr/>
            <p:nvPr/>
          </p:nvSpPr>
          <p:spPr>
            <a:xfrm>
              <a:off x="5579418" y="4853653"/>
              <a:ext cx="2857" cy="4762"/>
            </a:xfrm>
            <a:custGeom>
              <a:avLst/>
              <a:gdLst>
                <a:gd name="connsiteX0" fmla="*/ 953 w 2857"/>
                <a:gd name="connsiteY0" fmla="*/ 3810 h 4762"/>
                <a:gd name="connsiteX1" fmla="*/ 953 w 2857"/>
                <a:gd name="connsiteY1" fmla="*/ 0 h 4762"/>
                <a:gd name="connsiteX2" fmla="*/ 0 w 2857"/>
                <a:gd name="connsiteY2" fmla="*/ 2857 h 4762"/>
                <a:gd name="connsiteX3" fmla="*/ 2858 w 2857"/>
                <a:gd name="connsiteY3" fmla="*/ 4763 h 4762"/>
                <a:gd name="connsiteX4" fmla="*/ 1905 w 2857"/>
                <a:gd name="connsiteY4" fmla="*/ 1905 h 4762"/>
                <a:gd name="connsiteX5" fmla="*/ 953 w 2857"/>
                <a:gd name="connsiteY5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762">
                  <a:moveTo>
                    <a:pt x="953" y="3810"/>
                  </a:moveTo>
                  <a:lnTo>
                    <a:pt x="953" y="0"/>
                  </a:lnTo>
                  <a:cubicBezTo>
                    <a:pt x="-953" y="0"/>
                    <a:pt x="1905" y="2857"/>
                    <a:pt x="0" y="2857"/>
                  </a:cubicBezTo>
                  <a:cubicBezTo>
                    <a:pt x="953" y="4763"/>
                    <a:pt x="1905" y="2857"/>
                    <a:pt x="2858" y="4763"/>
                  </a:cubicBezTo>
                  <a:lnTo>
                    <a:pt x="1905" y="1905"/>
                  </a:lnTo>
                  <a:cubicBezTo>
                    <a:pt x="2858" y="2857"/>
                    <a:pt x="1905" y="3810"/>
                    <a:pt x="95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3" name="Freeform: Shape 2872">
              <a:extLst>
                <a:ext uri="{FF2B5EF4-FFF2-40B4-BE49-F238E27FC236}">
                  <a16:creationId xmlns:a16="http://schemas.microsoft.com/office/drawing/2014/main" id="{9A751DA3-4602-46B4-A5C7-270B8EDB42D6}"/>
                </a:ext>
              </a:extLst>
            </p:cNvPr>
            <p:cNvSpPr/>
            <p:nvPr/>
          </p:nvSpPr>
          <p:spPr>
            <a:xfrm>
              <a:off x="5582276" y="4853653"/>
              <a:ext cx="1904" cy="1904"/>
            </a:xfrm>
            <a:custGeom>
              <a:avLst/>
              <a:gdLst>
                <a:gd name="connsiteX0" fmla="*/ 0 w 1904"/>
                <a:gd name="connsiteY0" fmla="*/ 0 h 1904"/>
                <a:gd name="connsiteX1" fmla="*/ 0 w 1904"/>
                <a:gd name="connsiteY1" fmla="*/ 1905 h 1904"/>
                <a:gd name="connsiteX2" fmla="*/ 1905 w 1904"/>
                <a:gd name="connsiteY2" fmla="*/ 1905 h 1904"/>
                <a:gd name="connsiteX3" fmla="*/ 0 w 1904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904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lnTo>
                    <a:pt x="1905" y="1905"/>
                  </a:lnTo>
                  <a:cubicBezTo>
                    <a:pt x="952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4" name="Freeform: Shape 2873">
              <a:extLst>
                <a:ext uri="{FF2B5EF4-FFF2-40B4-BE49-F238E27FC236}">
                  <a16:creationId xmlns:a16="http://schemas.microsoft.com/office/drawing/2014/main" id="{FA9FD4D6-33C4-40CB-84EF-6BC34D4F35DA}"/>
                </a:ext>
              </a:extLst>
            </p:cNvPr>
            <p:cNvSpPr/>
            <p:nvPr/>
          </p:nvSpPr>
          <p:spPr>
            <a:xfrm>
              <a:off x="5582276" y="485555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5" name="Freeform: Shape 2874">
              <a:extLst>
                <a:ext uri="{FF2B5EF4-FFF2-40B4-BE49-F238E27FC236}">
                  <a16:creationId xmlns:a16="http://schemas.microsoft.com/office/drawing/2014/main" id="{DAA8FF14-7823-4C4D-ABE2-87A4B20D688C}"/>
                </a:ext>
              </a:extLst>
            </p:cNvPr>
            <p:cNvSpPr/>
            <p:nvPr/>
          </p:nvSpPr>
          <p:spPr>
            <a:xfrm>
              <a:off x="5593706" y="4823172"/>
              <a:ext cx="8572" cy="6667"/>
            </a:xfrm>
            <a:custGeom>
              <a:avLst/>
              <a:gdLst>
                <a:gd name="connsiteX0" fmla="*/ 8572 w 8572"/>
                <a:gd name="connsiteY0" fmla="*/ 1905 h 6667"/>
                <a:gd name="connsiteX1" fmla="*/ 2858 w 8572"/>
                <a:gd name="connsiteY1" fmla="*/ 1905 h 6667"/>
                <a:gd name="connsiteX2" fmla="*/ 3810 w 8572"/>
                <a:gd name="connsiteY2" fmla="*/ 2858 h 6667"/>
                <a:gd name="connsiteX3" fmla="*/ 3810 w 8572"/>
                <a:gd name="connsiteY3" fmla="*/ 1905 h 6667"/>
                <a:gd name="connsiteX4" fmla="*/ 5715 w 8572"/>
                <a:gd name="connsiteY4" fmla="*/ 4763 h 6667"/>
                <a:gd name="connsiteX5" fmla="*/ 1905 w 8572"/>
                <a:gd name="connsiteY5" fmla="*/ 2858 h 6667"/>
                <a:gd name="connsiteX6" fmla="*/ 0 w 8572"/>
                <a:gd name="connsiteY6" fmla="*/ 0 h 6667"/>
                <a:gd name="connsiteX7" fmla="*/ 953 w 8572"/>
                <a:gd name="connsiteY7" fmla="*/ 4763 h 6667"/>
                <a:gd name="connsiteX8" fmla="*/ 953 w 8572"/>
                <a:gd name="connsiteY8" fmla="*/ 3810 h 6667"/>
                <a:gd name="connsiteX9" fmla="*/ 6668 w 8572"/>
                <a:gd name="connsiteY9" fmla="*/ 6668 h 6667"/>
                <a:gd name="connsiteX10" fmla="*/ 5715 w 8572"/>
                <a:gd name="connsiteY10" fmla="*/ 2858 h 6667"/>
                <a:gd name="connsiteX11" fmla="*/ 8572 w 8572"/>
                <a:gd name="connsiteY11" fmla="*/ 1905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" h="6667">
                  <a:moveTo>
                    <a:pt x="8572" y="1905"/>
                  </a:moveTo>
                  <a:cubicBezTo>
                    <a:pt x="5715" y="-953"/>
                    <a:pt x="4763" y="5715"/>
                    <a:pt x="2858" y="1905"/>
                  </a:cubicBezTo>
                  <a:lnTo>
                    <a:pt x="3810" y="2858"/>
                  </a:lnTo>
                  <a:lnTo>
                    <a:pt x="3810" y="1905"/>
                  </a:lnTo>
                  <a:cubicBezTo>
                    <a:pt x="5715" y="1905"/>
                    <a:pt x="4763" y="3810"/>
                    <a:pt x="5715" y="4763"/>
                  </a:cubicBezTo>
                  <a:cubicBezTo>
                    <a:pt x="4763" y="3810"/>
                    <a:pt x="2858" y="2858"/>
                    <a:pt x="1905" y="2858"/>
                  </a:cubicBezTo>
                  <a:cubicBezTo>
                    <a:pt x="0" y="2858"/>
                    <a:pt x="1905" y="0"/>
                    <a:pt x="0" y="0"/>
                  </a:cubicBezTo>
                  <a:cubicBezTo>
                    <a:pt x="0" y="1905"/>
                    <a:pt x="953" y="4763"/>
                    <a:pt x="953" y="4763"/>
                  </a:cubicBezTo>
                  <a:cubicBezTo>
                    <a:pt x="953" y="3810"/>
                    <a:pt x="953" y="3810"/>
                    <a:pt x="953" y="3810"/>
                  </a:cubicBezTo>
                  <a:lnTo>
                    <a:pt x="6668" y="6668"/>
                  </a:lnTo>
                  <a:cubicBezTo>
                    <a:pt x="7620" y="5715"/>
                    <a:pt x="6668" y="2858"/>
                    <a:pt x="5715" y="2858"/>
                  </a:cubicBezTo>
                  <a:cubicBezTo>
                    <a:pt x="5715" y="3810"/>
                    <a:pt x="7620" y="3810"/>
                    <a:pt x="857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6" name="Freeform: Shape 2875">
              <a:extLst>
                <a:ext uri="{FF2B5EF4-FFF2-40B4-BE49-F238E27FC236}">
                  <a16:creationId xmlns:a16="http://schemas.microsoft.com/office/drawing/2014/main" id="{27D22676-901B-4C0E-A20A-BC3613CED6F1}"/>
                </a:ext>
              </a:extLst>
            </p:cNvPr>
            <p:cNvSpPr/>
            <p:nvPr/>
          </p:nvSpPr>
          <p:spPr>
            <a:xfrm>
              <a:off x="5638474" y="4755122"/>
              <a:ext cx="952" cy="2328"/>
            </a:xfrm>
            <a:custGeom>
              <a:avLst/>
              <a:gdLst>
                <a:gd name="connsiteX0" fmla="*/ 953 w 952"/>
                <a:gd name="connsiteY0" fmla="*/ 423 h 2328"/>
                <a:gd name="connsiteX1" fmla="*/ 0 w 952"/>
                <a:gd name="connsiteY1" fmla="*/ 423 h 2328"/>
                <a:gd name="connsiteX2" fmla="*/ 953 w 952"/>
                <a:gd name="connsiteY2" fmla="*/ 2328 h 2328"/>
                <a:gd name="connsiteX3" fmla="*/ 953 w 952"/>
                <a:gd name="connsiteY3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328">
                  <a:moveTo>
                    <a:pt x="953" y="423"/>
                  </a:moveTo>
                  <a:cubicBezTo>
                    <a:pt x="953" y="423"/>
                    <a:pt x="0" y="-529"/>
                    <a:pt x="0" y="423"/>
                  </a:cubicBezTo>
                  <a:lnTo>
                    <a:pt x="953" y="2328"/>
                  </a:lnTo>
                  <a:cubicBezTo>
                    <a:pt x="953" y="1376"/>
                    <a:pt x="953" y="1376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7" name="Freeform: Shape 2876">
              <a:extLst>
                <a:ext uri="{FF2B5EF4-FFF2-40B4-BE49-F238E27FC236}">
                  <a16:creationId xmlns:a16="http://schemas.microsoft.com/office/drawing/2014/main" id="{654A11F1-572C-42AC-84BC-33028AD8C8DF}"/>
                </a:ext>
              </a:extLst>
            </p:cNvPr>
            <p:cNvSpPr/>
            <p:nvPr/>
          </p:nvSpPr>
          <p:spPr>
            <a:xfrm>
              <a:off x="5498456" y="4967000"/>
              <a:ext cx="2677" cy="3110"/>
            </a:xfrm>
            <a:custGeom>
              <a:avLst/>
              <a:gdLst>
                <a:gd name="connsiteX0" fmla="*/ 953 w 2677"/>
                <a:gd name="connsiteY0" fmla="*/ 0 h 3110"/>
                <a:gd name="connsiteX1" fmla="*/ 0 w 2677"/>
                <a:gd name="connsiteY1" fmla="*/ 2857 h 3110"/>
                <a:gd name="connsiteX2" fmla="*/ 953 w 2677"/>
                <a:gd name="connsiteY2" fmla="*/ 0 h 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7" h="3110">
                  <a:moveTo>
                    <a:pt x="953" y="0"/>
                  </a:moveTo>
                  <a:cubicBezTo>
                    <a:pt x="0" y="953"/>
                    <a:pt x="953" y="1905"/>
                    <a:pt x="0" y="2857"/>
                  </a:cubicBezTo>
                  <a:cubicBezTo>
                    <a:pt x="2858" y="3810"/>
                    <a:pt x="3810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8" name="Freeform: Shape 2877">
              <a:extLst>
                <a:ext uri="{FF2B5EF4-FFF2-40B4-BE49-F238E27FC236}">
                  <a16:creationId xmlns:a16="http://schemas.microsoft.com/office/drawing/2014/main" id="{8BE2F636-9F30-4A2E-BCF5-62D69F782A60}"/>
                </a:ext>
              </a:extLst>
            </p:cNvPr>
            <p:cNvSpPr/>
            <p:nvPr/>
          </p:nvSpPr>
          <p:spPr>
            <a:xfrm>
              <a:off x="5525126" y="4924667"/>
              <a:ext cx="9525" cy="846"/>
            </a:xfrm>
            <a:custGeom>
              <a:avLst/>
              <a:gdLst>
                <a:gd name="connsiteX0" fmla="*/ 0 w 9525"/>
                <a:gd name="connsiteY0" fmla="*/ 423 h 846"/>
                <a:gd name="connsiteX1" fmla="*/ 0 w 9525"/>
                <a:gd name="connsiteY1" fmla="*/ 423 h 846"/>
                <a:gd name="connsiteX2" fmla="*/ 0 w 9525"/>
                <a:gd name="connsiteY2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846">
                  <a:moveTo>
                    <a:pt x="0" y="423"/>
                  </a:moveTo>
                  <a:cubicBezTo>
                    <a:pt x="0" y="423"/>
                    <a:pt x="0" y="1376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9" name="Freeform: Shape 2878">
              <a:extLst>
                <a:ext uri="{FF2B5EF4-FFF2-40B4-BE49-F238E27FC236}">
                  <a16:creationId xmlns:a16="http://schemas.microsoft.com/office/drawing/2014/main" id="{2F3D2896-E514-4FE1-ADEC-F70E597D1525}"/>
                </a:ext>
              </a:extLst>
            </p:cNvPr>
            <p:cNvSpPr/>
            <p:nvPr/>
          </p:nvSpPr>
          <p:spPr>
            <a:xfrm>
              <a:off x="5525126" y="4925090"/>
              <a:ext cx="2857" cy="4912"/>
            </a:xfrm>
            <a:custGeom>
              <a:avLst/>
              <a:gdLst>
                <a:gd name="connsiteX0" fmla="*/ 1905 w 2857"/>
                <a:gd name="connsiteY0" fmla="*/ 0 h 4912"/>
                <a:gd name="connsiteX1" fmla="*/ 0 w 2857"/>
                <a:gd name="connsiteY1" fmla="*/ 0 h 4912"/>
                <a:gd name="connsiteX2" fmla="*/ 2857 w 2857"/>
                <a:gd name="connsiteY2" fmla="*/ 4763 h 4912"/>
                <a:gd name="connsiteX3" fmla="*/ 1905 w 2857"/>
                <a:gd name="connsiteY3" fmla="*/ 0 h 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912">
                  <a:moveTo>
                    <a:pt x="1905" y="0"/>
                  </a:moveTo>
                  <a:cubicBezTo>
                    <a:pt x="952" y="0"/>
                    <a:pt x="0" y="1905"/>
                    <a:pt x="0" y="0"/>
                  </a:cubicBezTo>
                  <a:cubicBezTo>
                    <a:pt x="0" y="1905"/>
                    <a:pt x="0" y="5715"/>
                    <a:pt x="2857" y="4763"/>
                  </a:cubicBezTo>
                  <a:cubicBezTo>
                    <a:pt x="1905" y="3810"/>
                    <a:pt x="3810" y="1905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0" name="Freeform: Shape 2879">
              <a:extLst>
                <a:ext uri="{FF2B5EF4-FFF2-40B4-BE49-F238E27FC236}">
                  <a16:creationId xmlns:a16="http://schemas.microsoft.com/office/drawing/2014/main" id="{1C6EC8E7-B0D6-47C4-9D75-A0AA5F4BE268}"/>
                </a:ext>
              </a:extLst>
            </p:cNvPr>
            <p:cNvSpPr/>
            <p:nvPr/>
          </p:nvSpPr>
          <p:spPr>
            <a:xfrm>
              <a:off x="5604184" y="4798407"/>
              <a:ext cx="1905" cy="1905"/>
            </a:xfrm>
            <a:custGeom>
              <a:avLst/>
              <a:gdLst>
                <a:gd name="connsiteX0" fmla="*/ 1905 w 1905"/>
                <a:gd name="connsiteY0" fmla="*/ 1905 h 1905"/>
                <a:gd name="connsiteX1" fmla="*/ 953 w 1905"/>
                <a:gd name="connsiteY1" fmla="*/ 953 h 1905"/>
                <a:gd name="connsiteX2" fmla="*/ 0 w 190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1905">
                  <a:moveTo>
                    <a:pt x="1905" y="1905"/>
                  </a:moveTo>
                  <a:lnTo>
                    <a:pt x="953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1" name="Freeform: Shape 2880">
              <a:extLst>
                <a:ext uri="{FF2B5EF4-FFF2-40B4-BE49-F238E27FC236}">
                  <a16:creationId xmlns:a16="http://schemas.microsoft.com/office/drawing/2014/main" id="{40B8EB66-0DD6-4FAD-8E38-663C95CC7E2A}"/>
                </a:ext>
              </a:extLst>
            </p:cNvPr>
            <p:cNvSpPr/>
            <p:nvPr/>
          </p:nvSpPr>
          <p:spPr>
            <a:xfrm>
              <a:off x="5604184" y="4789575"/>
              <a:ext cx="4094" cy="8832"/>
            </a:xfrm>
            <a:custGeom>
              <a:avLst/>
              <a:gdLst>
                <a:gd name="connsiteX0" fmla="*/ 0 w 4094"/>
                <a:gd name="connsiteY0" fmla="*/ 5022 h 8832"/>
                <a:gd name="connsiteX1" fmla="*/ 3810 w 4094"/>
                <a:gd name="connsiteY1" fmla="*/ 7880 h 8832"/>
                <a:gd name="connsiteX2" fmla="*/ 2857 w 4094"/>
                <a:gd name="connsiteY2" fmla="*/ 8832 h 8832"/>
                <a:gd name="connsiteX3" fmla="*/ 1905 w 4094"/>
                <a:gd name="connsiteY3" fmla="*/ 2165 h 8832"/>
                <a:gd name="connsiteX4" fmla="*/ 953 w 4094"/>
                <a:gd name="connsiteY4" fmla="*/ 260 h 8832"/>
                <a:gd name="connsiteX5" fmla="*/ 1905 w 4094"/>
                <a:gd name="connsiteY5" fmla="*/ 4070 h 8832"/>
                <a:gd name="connsiteX6" fmla="*/ 0 w 4094"/>
                <a:gd name="connsiteY6" fmla="*/ 5022 h 8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4" h="8832">
                  <a:moveTo>
                    <a:pt x="0" y="5022"/>
                  </a:moveTo>
                  <a:cubicBezTo>
                    <a:pt x="0" y="7880"/>
                    <a:pt x="2857" y="5975"/>
                    <a:pt x="3810" y="7880"/>
                  </a:cubicBezTo>
                  <a:lnTo>
                    <a:pt x="2857" y="8832"/>
                  </a:lnTo>
                  <a:cubicBezTo>
                    <a:pt x="5715" y="5975"/>
                    <a:pt x="2857" y="5022"/>
                    <a:pt x="1905" y="2165"/>
                  </a:cubicBezTo>
                  <a:cubicBezTo>
                    <a:pt x="1905" y="1212"/>
                    <a:pt x="1905" y="-693"/>
                    <a:pt x="953" y="260"/>
                  </a:cubicBezTo>
                  <a:cubicBezTo>
                    <a:pt x="0" y="2165"/>
                    <a:pt x="2857" y="2165"/>
                    <a:pt x="1905" y="4070"/>
                  </a:cubicBezTo>
                  <a:cubicBezTo>
                    <a:pt x="953" y="5022"/>
                    <a:pt x="0" y="5975"/>
                    <a:pt x="0" y="50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2" name="Freeform: Shape 2881">
              <a:extLst>
                <a:ext uri="{FF2B5EF4-FFF2-40B4-BE49-F238E27FC236}">
                  <a16:creationId xmlns:a16="http://schemas.microsoft.com/office/drawing/2014/main" id="{7217659F-D2C1-4399-B4D2-58B7701CDE9D}"/>
                </a:ext>
              </a:extLst>
            </p:cNvPr>
            <p:cNvSpPr/>
            <p:nvPr/>
          </p:nvSpPr>
          <p:spPr>
            <a:xfrm>
              <a:off x="5577514" y="4840191"/>
              <a:ext cx="2857" cy="3433"/>
            </a:xfrm>
            <a:custGeom>
              <a:avLst/>
              <a:gdLst>
                <a:gd name="connsiteX0" fmla="*/ 0 w 2857"/>
                <a:gd name="connsiteY0" fmla="*/ 127 h 3433"/>
                <a:gd name="connsiteX1" fmla="*/ 2857 w 2857"/>
                <a:gd name="connsiteY1" fmla="*/ 2984 h 3433"/>
                <a:gd name="connsiteX2" fmla="*/ 0 w 2857"/>
                <a:gd name="connsiteY2" fmla="*/ 127 h 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3433">
                  <a:moveTo>
                    <a:pt x="0" y="127"/>
                  </a:moveTo>
                  <a:cubicBezTo>
                    <a:pt x="1905" y="127"/>
                    <a:pt x="0" y="4889"/>
                    <a:pt x="2857" y="2984"/>
                  </a:cubicBezTo>
                  <a:cubicBezTo>
                    <a:pt x="952" y="3937"/>
                    <a:pt x="1905" y="-826"/>
                    <a:pt x="0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3" name="Freeform: Shape 2882">
              <a:extLst>
                <a:ext uri="{FF2B5EF4-FFF2-40B4-BE49-F238E27FC236}">
                  <a16:creationId xmlns:a16="http://schemas.microsoft.com/office/drawing/2014/main" id="{FE827561-CA4E-4799-8F34-C46A514818A7}"/>
                </a:ext>
              </a:extLst>
            </p:cNvPr>
            <p:cNvSpPr/>
            <p:nvPr/>
          </p:nvSpPr>
          <p:spPr>
            <a:xfrm>
              <a:off x="5628949" y="4745068"/>
              <a:ext cx="6090" cy="4762"/>
            </a:xfrm>
            <a:custGeom>
              <a:avLst/>
              <a:gdLst>
                <a:gd name="connsiteX0" fmla="*/ 4763 w 6090"/>
                <a:gd name="connsiteY0" fmla="*/ 3810 h 4762"/>
                <a:gd name="connsiteX1" fmla="*/ 3810 w 6090"/>
                <a:gd name="connsiteY1" fmla="*/ 0 h 4762"/>
                <a:gd name="connsiteX2" fmla="*/ 0 w 6090"/>
                <a:gd name="connsiteY2" fmla="*/ 952 h 4762"/>
                <a:gd name="connsiteX3" fmla="*/ 2857 w 6090"/>
                <a:gd name="connsiteY3" fmla="*/ 4763 h 4762"/>
                <a:gd name="connsiteX4" fmla="*/ 1905 w 6090"/>
                <a:gd name="connsiteY4" fmla="*/ 2857 h 4762"/>
                <a:gd name="connsiteX5" fmla="*/ 4763 w 6090"/>
                <a:gd name="connsiteY5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0" h="4762">
                  <a:moveTo>
                    <a:pt x="4763" y="3810"/>
                  </a:moveTo>
                  <a:cubicBezTo>
                    <a:pt x="6667" y="3810"/>
                    <a:pt x="6667" y="0"/>
                    <a:pt x="3810" y="0"/>
                  </a:cubicBezTo>
                  <a:cubicBezTo>
                    <a:pt x="2857" y="952"/>
                    <a:pt x="953" y="0"/>
                    <a:pt x="0" y="952"/>
                  </a:cubicBezTo>
                  <a:cubicBezTo>
                    <a:pt x="953" y="2857"/>
                    <a:pt x="953" y="4763"/>
                    <a:pt x="2857" y="4763"/>
                  </a:cubicBezTo>
                  <a:cubicBezTo>
                    <a:pt x="1905" y="3810"/>
                    <a:pt x="1905" y="3810"/>
                    <a:pt x="1905" y="2857"/>
                  </a:cubicBezTo>
                  <a:cubicBezTo>
                    <a:pt x="1905" y="1905"/>
                    <a:pt x="4763" y="1905"/>
                    <a:pt x="476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4" name="Freeform: Shape 2883">
              <a:extLst>
                <a:ext uri="{FF2B5EF4-FFF2-40B4-BE49-F238E27FC236}">
                  <a16:creationId xmlns:a16="http://schemas.microsoft.com/office/drawing/2014/main" id="{3F83CAEE-E131-426F-8216-AF604C4617BF}"/>
                </a:ext>
              </a:extLst>
            </p:cNvPr>
            <p:cNvSpPr/>
            <p:nvPr/>
          </p:nvSpPr>
          <p:spPr>
            <a:xfrm>
              <a:off x="5623234" y="4750782"/>
              <a:ext cx="5715" cy="6819"/>
            </a:xfrm>
            <a:custGeom>
              <a:avLst/>
              <a:gdLst>
                <a:gd name="connsiteX0" fmla="*/ 5715 w 5715"/>
                <a:gd name="connsiteY0" fmla="*/ 3810 h 6819"/>
                <a:gd name="connsiteX1" fmla="*/ 3810 w 5715"/>
                <a:gd name="connsiteY1" fmla="*/ 0 h 6819"/>
                <a:gd name="connsiteX2" fmla="*/ 4763 w 5715"/>
                <a:gd name="connsiteY2" fmla="*/ 953 h 6819"/>
                <a:gd name="connsiteX3" fmla="*/ 3810 w 5715"/>
                <a:gd name="connsiteY3" fmla="*/ 0 h 6819"/>
                <a:gd name="connsiteX4" fmla="*/ 3810 w 5715"/>
                <a:gd name="connsiteY4" fmla="*/ 1905 h 6819"/>
                <a:gd name="connsiteX5" fmla="*/ 0 w 5715"/>
                <a:gd name="connsiteY5" fmla="*/ 2858 h 6819"/>
                <a:gd name="connsiteX6" fmla="*/ 2857 w 5715"/>
                <a:gd name="connsiteY6" fmla="*/ 6668 h 6819"/>
                <a:gd name="connsiteX7" fmla="*/ 2857 w 5715"/>
                <a:gd name="connsiteY7" fmla="*/ 4763 h 6819"/>
                <a:gd name="connsiteX8" fmla="*/ 5715 w 5715"/>
                <a:gd name="connsiteY8" fmla="*/ 3810 h 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" h="6819">
                  <a:moveTo>
                    <a:pt x="5715" y="3810"/>
                  </a:moveTo>
                  <a:lnTo>
                    <a:pt x="3810" y="0"/>
                  </a:lnTo>
                  <a:lnTo>
                    <a:pt x="4763" y="953"/>
                  </a:lnTo>
                  <a:lnTo>
                    <a:pt x="3810" y="0"/>
                  </a:lnTo>
                  <a:lnTo>
                    <a:pt x="3810" y="1905"/>
                  </a:lnTo>
                  <a:lnTo>
                    <a:pt x="0" y="2858"/>
                  </a:lnTo>
                  <a:cubicBezTo>
                    <a:pt x="1905" y="3810"/>
                    <a:pt x="953" y="7620"/>
                    <a:pt x="2857" y="6668"/>
                  </a:cubicBezTo>
                  <a:lnTo>
                    <a:pt x="2857" y="4763"/>
                  </a:lnTo>
                  <a:cubicBezTo>
                    <a:pt x="4763" y="3810"/>
                    <a:pt x="5715" y="2858"/>
                    <a:pt x="571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5" name="Freeform: Shape 2884">
              <a:extLst>
                <a:ext uri="{FF2B5EF4-FFF2-40B4-BE49-F238E27FC236}">
                  <a16:creationId xmlns:a16="http://schemas.microsoft.com/office/drawing/2014/main" id="{0B0AB656-04F0-44A4-9F48-15147B98E48D}"/>
                </a:ext>
              </a:extLst>
            </p:cNvPr>
            <p:cNvSpPr/>
            <p:nvPr/>
          </p:nvSpPr>
          <p:spPr>
            <a:xfrm>
              <a:off x="5557511" y="4860320"/>
              <a:ext cx="952" cy="1905"/>
            </a:xfrm>
            <a:custGeom>
              <a:avLst/>
              <a:gdLst>
                <a:gd name="connsiteX0" fmla="*/ 953 w 952"/>
                <a:gd name="connsiteY0" fmla="*/ 1905 h 1905"/>
                <a:gd name="connsiteX1" fmla="*/ 953 w 952"/>
                <a:gd name="connsiteY1" fmla="*/ 0 h 1905"/>
                <a:gd name="connsiteX2" fmla="*/ 0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1905"/>
                  </a:moveTo>
                  <a:lnTo>
                    <a:pt x="953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6" name="Freeform: Shape 2885">
              <a:extLst>
                <a:ext uri="{FF2B5EF4-FFF2-40B4-BE49-F238E27FC236}">
                  <a16:creationId xmlns:a16="http://schemas.microsoft.com/office/drawing/2014/main" id="{24CD3EAD-1724-4D6D-8405-26DC2FDAAE07}"/>
                </a:ext>
              </a:extLst>
            </p:cNvPr>
            <p:cNvSpPr/>
            <p:nvPr/>
          </p:nvSpPr>
          <p:spPr>
            <a:xfrm>
              <a:off x="5587991" y="4768880"/>
              <a:ext cx="14287" cy="11555"/>
            </a:xfrm>
            <a:custGeom>
              <a:avLst/>
              <a:gdLst>
                <a:gd name="connsiteX0" fmla="*/ 4763 w 14287"/>
                <a:gd name="connsiteY0" fmla="*/ 952 h 11555"/>
                <a:gd name="connsiteX1" fmla="*/ 4763 w 14287"/>
                <a:gd name="connsiteY1" fmla="*/ 952 h 11555"/>
                <a:gd name="connsiteX2" fmla="*/ 2858 w 14287"/>
                <a:gd name="connsiteY2" fmla="*/ 0 h 11555"/>
                <a:gd name="connsiteX3" fmla="*/ 2858 w 14287"/>
                <a:gd name="connsiteY3" fmla="*/ 4763 h 11555"/>
                <a:gd name="connsiteX4" fmla="*/ 0 w 14287"/>
                <a:gd name="connsiteY4" fmla="*/ 1905 h 11555"/>
                <a:gd name="connsiteX5" fmla="*/ 953 w 14287"/>
                <a:gd name="connsiteY5" fmla="*/ 5715 h 11555"/>
                <a:gd name="connsiteX6" fmla="*/ 7620 w 14287"/>
                <a:gd name="connsiteY6" fmla="*/ 7620 h 11555"/>
                <a:gd name="connsiteX7" fmla="*/ 6668 w 14287"/>
                <a:gd name="connsiteY7" fmla="*/ 6667 h 11555"/>
                <a:gd name="connsiteX8" fmla="*/ 14288 w 14287"/>
                <a:gd name="connsiteY8" fmla="*/ 11430 h 11555"/>
                <a:gd name="connsiteX9" fmla="*/ 13335 w 14287"/>
                <a:gd name="connsiteY9" fmla="*/ 9525 h 11555"/>
                <a:gd name="connsiteX10" fmla="*/ 14288 w 14287"/>
                <a:gd name="connsiteY10" fmla="*/ 9525 h 11555"/>
                <a:gd name="connsiteX11" fmla="*/ 12383 w 14287"/>
                <a:gd name="connsiteY11" fmla="*/ 5715 h 11555"/>
                <a:gd name="connsiteX12" fmla="*/ 12383 w 14287"/>
                <a:gd name="connsiteY12" fmla="*/ 5715 h 11555"/>
                <a:gd name="connsiteX13" fmla="*/ 4763 w 14287"/>
                <a:gd name="connsiteY13" fmla="*/ 952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87" h="11555">
                  <a:moveTo>
                    <a:pt x="4763" y="952"/>
                  </a:moveTo>
                  <a:lnTo>
                    <a:pt x="4763" y="952"/>
                  </a:lnTo>
                  <a:lnTo>
                    <a:pt x="2858" y="0"/>
                  </a:lnTo>
                  <a:cubicBezTo>
                    <a:pt x="3810" y="1905"/>
                    <a:pt x="2858" y="1905"/>
                    <a:pt x="2858" y="4763"/>
                  </a:cubicBezTo>
                  <a:cubicBezTo>
                    <a:pt x="1905" y="3810"/>
                    <a:pt x="953" y="952"/>
                    <a:pt x="0" y="1905"/>
                  </a:cubicBezTo>
                  <a:cubicBezTo>
                    <a:pt x="0" y="2857"/>
                    <a:pt x="1905" y="4763"/>
                    <a:pt x="953" y="5715"/>
                  </a:cubicBezTo>
                  <a:cubicBezTo>
                    <a:pt x="3810" y="7620"/>
                    <a:pt x="3810" y="6667"/>
                    <a:pt x="7620" y="7620"/>
                  </a:cubicBezTo>
                  <a:cubicBezTo>
                    <a:pt x="6668" y="7620"/>
                    <a:pt x="7620" y="6667"/>
                    <a:pt x="6668" y="6667"/>
                  </a:cubicBezTo>
                  <a:cubicBezTo>
                    <a:pt x="10478" y="7620"/>
                    <a:pt x="10478" y="12382"/>
                    <a:pt x="14288" y="11430"/>
                  </a:cubicBezTo>
                  <a:cubicBezTo>
                    <a:pt x="14288" y="9525"/>
                    <a:pt x="12383" y="10477"/>
                    <a:pt x="13335" y="9525"/>
                  </a:cubicBezTo>
                  <a:lnTo>
                    <a:pt x="14288" y="9525"/>
                  </a:lnTo>
                  <a:lnTo>
                    <a:pt x="12383" y="5715"/>
                  </a:lnTo>
                  <a:lnTo>
                    <a:pt x="12383" y="5715"/>
                  </a:lnTo>
                  <a:cubicBezTo>
                    <a:pt x="11430" y="2857"/>
                    <a:pt x="6668" y="3810"/>
                    <a:pt x="476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7" name="Freeform: Shape 2886">
              <a:extLst>
                <a:ext uri="{FF2B5EF4-FFF2-40B4-BE49-F238E27FC236}">
                  <a16:creationId xmlns:a16="http://schemas.microsoft.com/office/drawing/2014/main" id="{D5C56850-3586-4CC5-BEE1-8FC94378D61C}"/>
                </a:ext>
              </a:extLst>
            </p:cNvPr>
            <p:cNvSpPr/>
            <p:nvPr/>
          </p:nvSpPr>
          <p:spPr>
            <a:xfrm>
              <a:off x="5585134" y="4787777"/>
              <a:ext cx="8572" cy="4915"/>
            </a:xfrm>
            <a:custGeom>
              <a:avLst/>
              <a:gdLst>
                <a:gd name="connsiteX0" fmla="*/ 5715 w 8572"/>
                <a:gd name="connsiteY0" fmla="*/ 3010 h 4915"/>
                <a:gd name="connsiteX1" fmla="*/ 6668 w 8572"/>
                <a:gd name="connsiteY1" fmla="*/ 153 h 4915"/>
                <a:gd name="connsiteX2" fmla="*/ 0 w 8572"/>
                <a:gd name="connsiteY2" fmla="*/ 3010 h 4915"/>
                <a:gd name="connsiteX3" fmla="*/ 953 w 8572"/>
                <a:gd name="connsiteY3" fmla="*/ 4915 h 4915"/>
                <a:gd name="connsiteX4" fmla="*/ 0 w 8572"/>
                <a:gd name="connsiteY4" fmla="*/ 3963 h 4915"/>
                <a:gd name="connsiteX5" fmla="*/ 5715 w 8572"/>
                <a:gd name="connsiteY5" fmla="*/ 4915 h 4915"/>
                <a:gd name="connsiteX6" fmla="*/ 8572 w 8572"/>
                <a:gd name="connsiteY6" fmla="*/ 2058 h 4915"/>
                <a:gd name="connsiteX7" fmla="*/ 5715 w 8572"/>
                <a:gd name="connsiteY7" fmla="*/ 3010 h 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4915">
                  <a:moveTo>
                    <a:pt x="5715" y="3010"/>
                  </a:moveTo>
                  <a:cubicBezTo>
                    <a:pt x="4763" y="1105"/>
                    <a:pt x="5715" y="1105"/>
                    <a:pt x="6668" y="153"/>
                  </a:cubicBezTo>
                  <a:cubicBezTo>
                    <a:pt x="4763" y="-800"/>
                    <a:pt x="1905" y="3010"/>
                    <a:pt x="0" y="3010"/>
                  </a:cubicBezTo>
                  <a:cubicBezTo>
                    <a:pt x="0" y="3963"/>
                    <a:pt x="953" y="3963"/>
                    <a:pt x="953" y="4915"/>
                  </a:cubicBezTo>
                  <a:lnTo>
                    <a:pt x="0" y="3963"/>
                  </a:lnTo>
                  <a:cubicBezTo>
                    <a:pt x="1905" y="3010"/>
                    <a:pt x="4763" y="3010"/>
                    <a:pt x="5715" y="4915"/>
                  </a:cubicBezTo>
                  <a:cubicBezTo>
                    <a:pt x="4763" y="3963"/>
                    <a:pt x="7620" y="3963"/>
                    <a:pt x="8572" y="2058"/>
                  </a:cubicBezTo>
                  <a:cubicBezTo>
                    <a:pt x="8572" y="2058"/>
                    <a:pt x="6668" y="2058"/>
                    <a:pt x="5715" y="3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8" name="Freeform: Shape 2887">
              <a:extLst>
                <a:ext uri="{FF2B5EF4-FFF2-40B4-BE49-F238E27FC236}">
                  <a16:creationId xmlns:a16="http://schemas.microsoft.com/office/drawing/2014/main" id="{674E35A7-6A5D-44FD-BBEC-F82E4E157FF2}"/>
                </a:ext>
              </a:extLst>
            </p:cNvPr>
            <p:cNvSpPr/>
            <p:nvPr/>
          </p:nvSpPr>
          <p:spPr>
            <a:xfrm>
              <a:off x="5587039" y="4783273"/>
              <a:ext cx="3809" cy="2650"/>
            </a:xfrm>
            <a:custGeom>
              <a:avLst/>
              <a:gdLst>
                <a:gd name="connsiteX0" fmla="*/ 0 w 3809"/>
                <a:gd name="connsiteY0" fmla="*/ 847 h 2650"/>
                <a:gd name="connsiteX1" fmla="*/ 3810 w 3809"/>
                <a:gd name="connsiteY1" fmla="*/ 847 h 2650"/>
                <a:gd name="connsiteX2" fmla="*/ 0 w 3809"/>
                <a:gd name="connsiteY2" fmla="*/ 847 h 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2650">
                  <a:moveTo>
                    <a:pt x="0" y="847"/>
                  </a:moveTo>
                  <a:cubicBezTo>
                    <a:pt x="952" y="2752"/>
                    <a:pt x="2857" y="3704"/>
                    <a:pt x="3810" y="847"/>
                  </a:cubicBezTo>
                  <a:cubicBezTo>
                    <a:pt x="1905" y="847"/>
                    <a:pt x="952" y="-1058"/>
                    <a:pt x="0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9" name="Freeform: Shape 2888">
              <a:extLst>
                <a:ext uri="{FF2B5EF4-FFF2-40B4-BE49-F238E27FC236}">
                  <a16:creationId xmlns:a16="http://schemas.microsoft.com/office/drawing/2014/main" id="{15B18ECE-5AE2-4695-8D1C-ADD936D78377}"/>
                </a:ext>
              </a:extLst>
            </p:cNvPr>
            <p:cNvSpPr/>
            <p:nvPr/>
          </p:nvSpPr>
          <p:spPr>
            <a:xfrm>
              <a:off x="5601326" y="4758403"/>
              <a:ext cx="1904" cy="3809"/>
            </a:xfrm>
            <a:custGeom>
              <a:avLst/>
              <a:gdLst>
                <a:gd name="connsiteX0" fmla="*/ 0 w 1904"/>
                <a:gd name="connsiteY0" fmla="*/ 0 h 3809"/>
                <a:gd name="connsiteX1" fmla="*/ 0 w 1904"/>
                <a:gd name="connsiteY1" fmla="*/ 3810 h 3809"/>
                <a:gd name="connsiteX2" fmla="*/ 1905 w 1904"/>
                <a:gd name="connsiteY2" fmla="*/ 3810 h 3809"/>
                <a:gd name="connsiteX3" fmla="*/ 952 w 1904"/>
                <a:gd name="connsiteY3" fmla="*/ 2857 h 3809"/>
                <a:gd name="connsiteX4" fmla="*/ 0 w 1904"/>
                <a:gd name="connsiteY4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3809">
                  <a:moveTo>
                    <a:pt x="0" y="0"/>
                  </a:moveTo>
                  <a:lnTo>
                    <a:pt x="0" y="3810"/>
                  </a:lnTo>
                  <a:lnTo>
                    <a:pt x="1905" y="3810"/>
                  </a:lnTo>
                  <a:cubicBezTo>
                    <a:pt x="952" y="2857"/>
                    <a:pt x="952" y="2857"/>
                    <a:pt x="952" y="285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0" name="Freeform: Shape 2889">
              <a:extLst>
                <a:ext uri="{FF2B5EF4-FFF2-40B4-BE49-F238E27FC236}">
                  <a16:creationId xmlns:a16="http://schemas.microsoft.com/office/drawing/2014/main" id="{6EF527A4-AF2A-4FD2-9A6B-83D6D3EE6307}"/>
                </a:ext>
              </a:extLst>
            </p:cNvPr>
            <p:cNvSpPr/>
            <p:nvPr/>
          </p:nvSpPr>
          <p:spPr>
            <a:xfrm>
              <a:off x="5589896" y="4761260"/>
              <a:ext cx="4366" cy="5715"/>
            </a:xfrm>
            <a:custGeom>
              <a:avLst/>
              <a:gdLst>
                <a:gd name="connsiteX0" fmla="*/ 2857 w 4366"/>
                <a:gd name="connsiteY0" fmla="*/ 0 h 5715"/>
                <a:gd name="connsiteX1" fmla="*/ 953 w 4366"/>
                <a:gd name="connsiteY1" fmla="*/ 2858 h 5715"/>
                <a:gd name="connsiteX2" fmla="*/ 0 w 4366"/>
                <a:gd name="connsiteY2" fmla="*/ 953 h 5715"/>
                <a:gd name="connsiteX3" fmla="*/ 1905 w 4366"/>
                <a:gd name="connsiteY3" fmla="*/ 5715 h 5715"/>
                <a:gd name="connsiteX4" fmla="*/ 2857 w 4366"/>
                <a:gd name="connsiteY4" fmla="*/ 5715 h 5715"/>
                <a:gd name="connsiteX5" fmla="*/ 2857 w 4366"/>
                <a:gd name="connsiteY5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6" h="5715">
                  <a:moveTo>
                    <a:pt x="2857" y="0"/>
                  </a:moveTo>
                  <a:cubicBezTo>
                    <a:pt x="2857" y="3810"/>
                    <a:pt x="1905" y="0"/>
                    <a:pt x="953" y="2858"/>
                  </a:cubicBezTo>
                  <a:cubicBezTo>
                    <a:pt x="953" y="2858"/>
                    <a:pt x="953" y="1905"/>
                    <a:pt x="0" y="953"/>
                  </a:cubicBezTo>
                  <a:cubicBezTo>
                    <a:pt x="0" y="3810"/>
                    <a:pt x="3810" y="2858"/>
                    <a:pt x="1905" y="5715"/>
                  </a:cubicBezTo>
                  <a:lnTo>
                    <a:pt x="2857" y="5715"/>
                  </a:lnTo>
                  <a:cubicBezTo>
                    <a:pt x="3810" y="2858"/>
                    <a:pt x="5715" y="1905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1" name="Freeform: Shape 2890">
              <a:extLst>
                <a:ext uri="{FF2B5EF4-FFF2-40B4-BE49-F238E27FC236}">
                  <a16:creationId xmlns:a16="http://schemas.microsoft.com/office/drawing/2014/main" id="{9A99B08D-5851-49DE-8627-D1873E5351B8}"/>
                </a:ext>
              </a:extLst>
            </p:cNvPr>
            <p:cNvSpPr/>
            <p:nvPr/>
          </p:nvSpPr>
          <p:spPr>
            <a:xfrm>
              <a:off x="5588520" y="4760865"/>
              <a:ext cx="2328" cy="3252"/>
            </a:xfrm>
            <a:custGeom>
              <a:avLst/>
              <a:gdLst>
                <a:gd name="connsiteX0" fmla="*/ 423 w 2328"/>
                <a:gd name="connsiteY0" fmla="*/ 395 h 3252"/>
                <a:gd name="connsiteX1" fmla="*/ 423 w 2328"/>
                <a:gd name="connsiteY1" fmla="*/ 3252 h 3252"/>
                <a:gd name="connsiteX2" fmla="*/ 2328 w 2328"/>
                <a:gd name="connsiteY2" fmla="*/ 1347 h 3252"/>
                <a:gd name="connsiteX3" fmla="*/ 423 w 2328"/>
                <a:gd name="connsiteY3" fmla="*/ 395 h 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3252">
                  <a:moveTo>
                    <a:pt x="423" y="395"/>
                  </a:moveTo>
                  <a:cubicBezTo>
                    <a:pt x="423" y="1347"/>
                    <a:pt x="-529" y="2300"/>
                    <a:pt x="423" y="3252"/>
                  </a:cubicBezTo>
                  <a:cubicBezTo>
                    <a:pt x="423" y="1347"/>
                    <a:pt x="1376" y="2300"/>
                    <a:pt x="2328" y="1347"/>
                  </a:cubicBezTo>
                  <a:cubicBezTo>
                    <a:pt x="2328" y="395"/>
                    <a:pt x="1376" y="-558"/>
                    <a:pt x="423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2" name="Freeform: Shape 2891">
              <a:extLst>
                <a:ext uri="{FF2B5EF4-FFF2-40B4-BE49-F238E27FC236}">
                  <a16:creationId xmlns:a16="http://schemas.microsoft.com/office/drawing/2014/main" id="{065B52A8-633A-4398-9918-F43164B6C4F7}"/>
                </a:ext>
              </a:extLst>
            </p:cNvPr>
            <p:cNvSpPr/>
            <p:nvPr/>
          </p:nvSpPr>
          <p:spPr>
            <a:xfrm>
              <a:off x="5590849" y="476221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3" name="Freeform: Shape 2892">
              <a:extLst>
                <a:ext uri="{FF2B5EF4-FFF2-40B4-BE49-F238E27FC236}">
                  <a16:creationId xmlns:a16="http://schemas.microsoft.com/office/drawing/2014/main" id="{CB6CDCF2-DD77-4F93-BEAA-FAABC66BC0C1}"/>
                </a:ext>
              </a:extLst>
            </p:cNvPr>
            <p:cNvSpPr/>
            <p:nvPr/>
          </p:nvSpPr>
          <p:spPr>
            <a:xfrm>
              <a:off x="5595611" y="474845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lnTo>
                    <a:pt x="0" y="423"/>
                  </a:lnTo>
                  <a:cubicBezTo>
                    <a:pt x="0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4" name="Freeform: Shape 2893">
              <a:extLst>
                <a:ext uri="{FF2B5EF4-FFF2-40B4-BE49-F238E27FC236}">
                  <a16:creationId xmlns:a16="http://schemas.microsoft.com/office/drawing/2014/main" id="{E7D89B05-A8F7-40AF-A713-142C22B347E2}"/>
                </a:ext>
              </a:extLst>
            </p:cNvPr>
            <p:cNvSpPr/>
            <p:nvPr/>
          </p:nvSpPr>
          <p:spPr>
            <a:xfrm>
              <a:off x="5595611" y="4746972"/>
              <a:ext cx="4762" cy="6044"/>
            </a:xfrm>
            <a:custGeom>
              <a:avLst/>
              <a:gdLst>
                <a:gd name="connsiteX0" fmla="*/ 4763 w 4762"/>
                <a:gd name="connsiteY0" fmla="*/ 4763 h 6044"/>
                <a:gd name="connsiteX1" fmla="*/ 4763 w 4762"/>
                <a:gd name="connsiteY1" fmla="*/ 4763 h 6044"/>
                <a:gd name="connsiteX2" fmla="*/ 2857 w 4762"/>
                <a:gd name="connsiteY2" fmla="*/ 0 h 6044"/>
                <a:gd name="connsiteX3" fmla="*/ 0 w 4762"/>
                <a:gd name="connsiteY3" fmla="*/ 953 h 6044"/>
                <a:gd name="connsiteX4" fmla="*/ 4763 w 4762"/>
                <a:gd name="connsiteY4" fmla="*/ 4763 h 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6044">
                  <a:moveTo>
                    <a:pt x="4763" y="4763"/>
                  </a:moveTo>
                  <a:lnTo>
                    <a:pt x="4763" y="4763"/>
                  </a:lnTo>
                  <a:cubicBezTo>
                    <a:pt x="3810" y="3810"/>
                    <a:pt x="4763" y="953"/>
                    <a:pt x="2857" y="0"/>
                  </a:cubicBezTo>
                  <a:lnTo>
                    <a:pt x="0" y="953"/>
                  </a:lnTo>
                  <a:cubicBezTo>
                    <a:pt x="953" y="2858"/>
                    <a:pt x="2857" y="8572"/>
                    <a:pt x="4763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5" name="Freeform: Shape 2894">
              <a:extLst>
                <a:ext uri="{FF2B5EF4-FFF2-40B4-BE49-F238E27FC236}">
                  <a16:creationId xmlns:a16="http://schemas.microsoft.com/office/drawing/2014/main" id="{BBE86930-AA30-4015-93F6-B9B0502299DE}"/>
                </a:ext>
              </a:extLst>
            </p:cNvPr>
            <p:cNvSpPr/>
            <p:nvPr/>
          </p:nvSpPr>
          <p:spPr>
            <a:xfrm>
              <a:off x="5569893" y="4789835"/>
              <a:ext cx="2328" cy="2857"/>
            </a:xfrm>
            <a:custGeom>
              <a:avLst/>
              <a:gdLst>
                <a:gd name="connsiteX0" fmla="*/ 0 w 2328"/>
                <a:gd name="connsiteY0" fmla="*/ 0 h 2857"/>
                <a:gd name="connsiteX1" fmla="*/ 1905 w 2328"/>
                <a:gd name="connsiteY1" fmla="*/ 2858 h 2857"/>
                <a:gd name="connsiteX2" fmla="*/ 1905 w 2328"/>
                <a:gd name="connsiteY2" fmla="*/ 0 h 2857"/>
                <a:gd name="connsiteX3" fmla="*/ 0 w 2328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2857">
                  <a:moveTo>
                    <a:pt x="0" y="0"/>
                  </a:moveTo>
                  <a:lnTo>
                    <a:pt x="1905" y="2858"/>
                  </a:lnTo>
                  <a:cubicBezTo>
                    <a:pt x="2858" y="1905"/>
                    <a:pt x="1905" y="953"/>
                    <a:pt x="1905" y="0"/>
                  </a:cubicBezTo>
                  <a:cubicBezTo>
                    <a:pt x="953" y="953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6" name="Freeform: Shape 2895">
              <a:extLst>
                <a:ext uri="{FF2B5EF4-FFF2-40B4-BE49-F238E27FC236}">
                  <a16:creationId xmlns:a16="http://schemas.microsoft.com/office/drawing/2014/main" id="{47421C4A-FF1F-4ABE-90D0-91948C868344}"/>
                </a:ext>
              </a:extLst>
            </p:cNvPr>
            <p:cNvSpPr/>
            <p:nvPr/>
          </p:nvSpPr>
          <p:spPr>
            <a:xfrm>
              <a:off x="5588943" y="4753217"/>
              <a:ext cx="2857" cy="3280"/>
            </a:xfrm>
            <a:custGeom>
              <a:avLst/>
              <a:gdLst>
                <a:gd name="connsiteX0" fmla="*/ 2858 w 2857"/>
                <a:gd name="connsiteY0" fmla="*/ 423 h 3280"/>
                <a:gd name="connsiteX1" fmla="*/ 0 w 2857"/>
                <a:gd name="connsiteY1" fmla="*/ 423 h 3280"/>
                <a:gd name="connsiteX2" fmla="*/ 1905 w 2857"/>
                <a:gd name="connsiteY2" fmla="*/ 3281 h 3280"/>
                <a:gd name="connsiteX3" fmla="*/ 2858 w 2857"/>
                <a:gd name="connsiteY3" fmla="*/ 423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3280">
                  <a:moveTo>
                    <a:pt x="2858" y="423"/>
                  </a:moveTo>
                  <a:cubicBezTo>
                    <a:pt x="1905" y="-529"/>
                    <a:pt x="1905" y="423"/>
                    <a:pt x="0" y="423"/>
                  </a:cubicBezTo>
                  <a:lnTo>
                    <a:pt x="1905" y="3281"/>
                  </a:lnTo>
                  <a:cubicBezTo>
                    <a:pt x="1905" y="1376"/>
                    <a:pt x="1905" y="1376"/>
                    <a:pt x="2858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7" name="Freeform: Shape 2896">
              <a:extLst>
                <a:ext uri="{FF2B5EF4-FFF2-40B4-BE49-F238E27FC236}">
                  <a16:creationId xmlns:a16="http://schemas.microsoft.com/office/drawing/2014/main" id="{7AC5FAE3-DD77-4CBB-BE2B-9C3A7D459526}"/>
                </a:ext>
              </a:extLst>
            </p:cNvPr>
            <p:cNvSpPr/>
            <p:nvPr/>
          </p:nvSpPr>
          <p:spPr>
            <a:xfrm>
              <a:off x="5918085" y="5015578"/>
              <a:ext cx="2328" cy="2857"/>
            </a:xfrm>
            <a:custGeom>
              <a:avLst/>
              <a:gdLst>
                <a:gd name="connsiteX0" fmla="*/ 423 w 2328"/>
                <a:gd name="connsiteY0" fmla="*/ 0 h 2857"/>
                <a:gd name="connsiteX1" fmla="*/ 423 w 2328"/>
                <a:gd name="connsiteY1" fmla="*/ 2857 h 2857"/>
                <a:gd name="connsiteX2" fmla="*/ 2328 w 2328"/>
                <a:gd name="connsiteY2" fmla="*/ 953 h 2857"/>
                <a:gd name="connsiteX3" fmla="*/ 423 w 2328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2857">
                  <a:moveTo>
                    <a:pt x="423" y="0"/>
                  </a:moveTo>
                  <a:cubicBezTo>
                    <a:pt x="423" y="953"/>
                    <a:pt x="-529" y="1905"/>
                    <a:pt x="423" y="2857"/>
                  </a:cubicBezTo>
                  <a:cubicBezTo>
                    <a:pt x="423" y="953"/>
                    <a:pt x="1376" y="1905"/>
                    <a:pt x="2328" y="953"/>
                  </a:cubicBezTo>
                  <a:cubicBezTo>
                    <a:pt x="1376" y="953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8" name="Freeform: Shape 2897">
              <a:extLst>
                <a:ext uri="{FF2B5EF4-FFF2-40B4-BE49-F238E27FC236}">
                  <a16:creationId xmlns:a16="http://schemas.microsoft.com/office/drawing/2014/main" id="{E30C9FB2-A8DF-40B4-A026-82561ED7909E}"/>
                </a:ext>
              </a:extLst>
            </p:cNvPr>
            <p:cNvSpPr/>
            <p:nvPr/>
          </p:nvSpPr>
          <p:spPr>
            <a:xfrm>
              <a:off x="5919461" y="5016530"/>
              <a:ext cx="3810" cy="5714"/>
            </a:xfrm>
            <a:custGeom>
              <a:avLst/>
              <a:gdLst>
                <a:gd name="connsiteX0" fmla="*/ 2858 w 3810"/>
                <a:gd name="connsiteY0" fmla="*/ 5715 h 5714"/>
                <a:gd name="connsiteX1" fmla="*/ 3810 w 3810"/>
                <a:gd name="connsiteY1" fmla="*/ 5715 h 5714"/>
                <a:gd name="connsiteX2" fmla="*/ 2858 w 3810"/>
                <a:gd name="connsiteY2" fmla="*/ 0 h 5714"/>
                <a:gd name="connsiteX3" fmla="*/ 953 w 3810"/>
                <a:gd name="connsiteY3" fmla="*/ 2857 h 5714"/>
                <a:gd name="connsiteX4" fmla="*/ 0 w 3810"/>
                <a:gd name="connsiteY4" fmla="*/ 952 h 5714"/>
                <a:gd name="connsiteX5" fmla="*/ 2858 w 3810"/>
                <a:gd name="connsiteY5" fmla="*/ 5715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" h="5714">
                  <a:moveTo>
                    <a:pt x="2858" y="5715"/>
                  </a:moveTo>
                  <a:lnTo>
                    <a:pt x="3810" y="5715"/>
                  </a:lnTo>
                  <a:cubicBezTo>
                    <a:pt x="2858" y="2857"/>
                    <a:pt x="4763" y="1905"/>
                    <a:pt x="2858" y="0"/>
                  </a:cubicBezTo>
                  <a:cubicBezTo>
                    <a:pt x="2858" y="2857"/>
                    <a:pt x="1905" y="0"/>
                    <a:pt x="953" y="2857"/>
                  </a:cubicBezTo>
                  <a:cubicBezTo>
                    <a:pt x="953" y="2857"/>
                    <a:pt x="953" y="1905"/>
                    <a:pt x="0" y="952"/>
                  </a:cubicBezTo>
                  <a:cubicBezTo>
                    <a:pt x="0" y="3810"/>
                    <a:pt x="4763" y="3810"/>
                    <a:pt x="285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9" name="Freeform: Shape 2898">
              <a:extLst>
                <a:ext uri="{FF2B5EF4-FFF2-40B4-BE49-F238E27FC236}">
                  <a16:creationId xmlns:a16="http://schemas.microsoft.com/office/drawing/2014/main" id="{4F9A9CB5-FA01-4034-AA7D-8FD67649BAAD}"/>
                </a:ext>
              </a:extLst>
            </p:cNvPr>
            <p:cNvSpPr/>
            <p:nvPr/>
          </p:nvSpPr>
          <p:spPr>
            <a:xfrm>
              <a:off x="5920414" y="5016768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0" name="Freeform: Shape 2899">
              <a:extLst>
                <a:ext uri="{FF2B5EF4-FFF2-40B4-BE49-F238E27FC236}">
                  <a16:creationId xmlns:a16="http://schemas.microsoft.com/office/drawing/2014/main" id="{4B20887F-5867-40E4-B2C6-F53ECC453DBD}"/>
                </a:ext>
              </a:extLst>
            </p:cNvPr>
            <p:cNvSpPr/>
            <p:nvPr/>
          </p:nvSpPr>
          <p:spPr>
            <a:xfrm>
              <a:off x="5925176" y="500414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1" name="Freeform: Shape 2900">
              <a:extLst>
                <a:ext uri="{FF2B5EF4-FFF2-40B4-BE49-F238E27FC236}">
                  <a16:creationId xmlns:a16="http://schemas.microsoft.com/office/drawing/2014/main" id="{0F423810-E9A1-4361-A77C-B4CB87AD7B80}"/>
                </a:ext>
              </a:extLst>
            </p:cNvPr>
            <p:cNvSpPr/>
            <p:nvPr/>
          </p:nvSpPr>
          <p:spPr>
            <a:xfrm>
              <a:off x="6959591" y="4634578"/>
              <a:ext cx="423" cy="846"/>
            </a:xfrm>
            <a:custGeom>
              <a:avLst/>
              <a:gdLst>
                <a:gd name="connsiteX0" fmla="*/ 0 w 423"/>
                <a:gd name="connsiteY0" fmla="*/ 0 h 846"/>
                <a:gd name="connsiteX1" fmla="*/ 0 w 423"/>
                <a:gd name="connsiteY1" fmla="*/ 0 h 846"/>
                <a:gd name="connsiteX2" fmla="*/ 0 w 423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84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1905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2" name="Freeform: Shape 2901">
              <a:extLst>
                <a:ext uri="{FF2B5EF4-FFF2-40B4-BE49-F238E27FC236}">
                  <a16:creationId xmlns:a16="http://schemas.microsoft.com/office/drawing/2014/main" id="{72887549-106B-4581-95D7-5A4E547109B2}"/>
                </a:ext>
              </a:extLst>
            </p:cNvPr>
            <p:cNvSpPr/>
            <p:nvPr/>
          </p:nvSpPr>
          <p:spPr>
            <a:xfrm>
              <a:off x="6956734" y="4634578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3" name="Freeform: Shape 2902">
              <a:extLst>
                <a:ext uri="{FF2B5EF4-FFF2-40B4-BE49-F238E27FC236}">
                  <a16:creationId xmlns:a16="http://schemas.microsoft.com/office/drawing/2014/main" id="{855CAB8E-363F-4B5D-9823-95372991C83F}"/>
                </a:ext>
              </a:extLst>
            </p:cNvPr>
            <p:cNvSpPr/>
            <p:nvPr/>
          </p:nvSpPr>
          <p:spPr>
            <a:xfrm>
              <a:off x="6973879" y="4613622"/>
              <a:ext cx="1904" cy="3809"/>
            </a:xfrm>
            <a:custGeom>
              <a:avLst/>
              <a:gdLst>
                <a:gd name="connsiteX0" fmla="*/ 0 w 1904"/>
                <a:gd name="connsiteY0" fmla="*/ 0 h 3809"/>
                <a:gd name="connsiteX1" fmla="*/ 952 w 1904"/>
                <a:gd name="connsiteY1" fmla="*/ 2858 h 3809"/>
                <a:gd name="connsiteX2" fmla="*/ 1905 w 1904"/>
                <a:gd name="connsiteY2" fmla="*/ 3810 h 3809"/>
                <a:gd name="connsiteX3" fmla="*/ 0 w 1904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809">
                  <a:moveTo>
                    <a:pt x="0" y="0"/>
                  </a:moveTo>
                  <a:lnTo>
                    <a:pt x="952" y="2858"/>
                  </a:lnTo>
                  <a:lnTo>
                    <a:pt x="1905" y="3810"/>
                  </a:lnTo>
                  <a:cubicBezTo>
                    <a:pt x="952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4" name="Freeform: Shape 2903">
              <a:extLst>
                <a:ext uri="{FF2B5EF4-FFF2-40B4-BE49-F238E27FC236}">
                  <a16:creationId xmlns:a16="http://schemas.microsoft.com/office/drawing/2014/main" id="{F0CFA89F-6808-4F99-B8BA-28EBD3C888BA}"/>
                </a:ext>
              </a:extLst>
            </p:cNvPr>
            <p:cNvSpPr/>
            <p:nvPr/>
          </p:nvSpPr>
          <p:spPr>
            <a:xfrm>
              <a:off x="6967211" y="4557425"/>
              <a:ext cx="4762" cy="11430"/>
            </a:xfrm>
            <a:custGeom>
              <a:avLst/>
              <a:gdLst>
                <a:gd name="connsiteX0" fmla="*/ 2857 w 4762"/>
                <a:gd name="connsiteY0" fmla="*/ 5715 h 11430"/>
                <a:gd name="connsiteX1" fmla="*/ 2857 w 4762"/>
                <a:gd name="connsiteY1" fmla="*/ 5715 h 11430"/>
                <a:gd name="connsiteX2" fmla="*/ 0 w 4762"/>
                <a:gd name="connsiteY2" fmla="*/ 5715 h 11430"/>
                <a:gd name="connsiteX3" fmla="*/ 952 w 4762"/>
                <a:gd name="connsiteY3" fmla="*/ 11430 h 11430"/>
                <a:gd name="connsiteX4" fmla="*/ 3810 w 4762"/>
                <a:gd name="connsiteY4" fmla="*/ 9525 h 11430"/>
                <a:gd name="connsiteX5" fmla="*/ 3810 w 4762"/>
                <a:gd name="connsiteY5" fmla="*/ 7620 h 11430"/>
                <a:gd name="connsiteX6" fmla="*/ 4763 w 4762"/>
                <a:gd name="connsiteY6" fmla="*/ 5715 h 11430"/>
                <a:gd name="connsiteX7" fmla="*/ 2857 w 4762"/>
                <a:gd name="connsiteY7" fmla="*/ 5715 h 11430"/>
                <a:gd name="connsiteX8" fmla="*/ 3810 w 4762"/>
                <a:gd name="connsiteY8" fmla="*/ 4763 h 11430"/>
                <a:gd name="connsiteX9" fmla="*/ 3810 w 4762"/>
                <a:gd name="connsiteY9" fmla="*/ 3810 h 11430"/>
                <a:gd name="connsiteX10" fmla="*/ 4763 w 4762"/>
                <a:gd name="connsiteY10" fmla="*/ 4763 h 11430"/>
                <a:gd name="connsiteX11" fmla="*/ 3810 w 4762"/>
                <a:gd name="connsiteY11" fmla="*/ 2857 h 11430"/>
                <a:gd name="connsiteX12" fmla="*/ 3810 w 4762"/>
                <a:gd name="connsiteY12" fmla="*/ 1905 h 11430"/>
                <a:gd name="connsiteX13" fmla="*/ 3810 w 4762"/>
                <a:gd name="connsiteY13" fmla="*/ 953 h 11430"/>
                <a:gd name="connsiteX14" fmla="*/ 3810 w 4762"/>
                <a:gd name="connsiteY14" fmla="*/ 0 h 11430"/>
                <a:gd name="connsiteX15" fmla="*/ 2857 w 4762"/>
                <a:gd name="connsiteY15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62" h="11430">
                  <a:moveTo>
                    <a:pt x="2857" y="5715"/>
                  </a:moveTo>
                  <a:cubicBezTo>
                    <a:pt x="2857" y="5715"/>
                    <a:pt x="2857" y="5715"/>
                    <a:pt x="2857" y="5715"/>
                  </a:cubicBezTo>
                  <a:lnTo>
                    <a:pt x="0" y="5715"/>
                  </a:lnTo>
                  <a:cubicBezTo>
                    <a:pt x="0" y="6668"/>
                    <a:pt x="952" y="9525"/>
                    <a:pt x="952" y="11430"/>
                  </a:cubicBezTo>
                  <a:cubicBezTo>
                    <a:pt x="1905" y="9525"/>
                    <a:pt x="2857" y="9525"/>
                    <a:pt x="3810" y="9525"/>
                  </a:cubicBezTo>
                  <a:lnTo>
                    <a:pt x="3810" y="7620"/>
                  </a:lnTo>
                  <a:cubicBezTo>
                    <a:pt x="3810" y="7620"/>
                    <a:pt x="4763" y="6668"/>
                    <a:pt x="4763" y="5715"/>
                  </a:cubicBezTo>
                  <a:lnTo>
                    <a:pt x="2857" y="5715"/>
                  </a:lnTo>
                  <a:cubicBezTo>
                    <a:pt x="3810" y="5715"/>
                    <a:pt x="3810" y="4763"/>
                    <a:pt x="3810" y="4763"/>
                  </a:cubicBezTo>
                  <a:lnTo>
                    <a:pt x="3810" y="3810"/>
                  </a:lnTo>
                  <a:cubicBezTo>
                    <a:pt x="3810" y="4763"/>
                    <a:pt x="4763" y="3810"/>
                    <a:pt x="4763" y="4763"/>
                  </a:cubicBezTo>
                  <a:lnTo>
                    <a:pt x="3810" y="2857"/>
                  </a:lnTo>
                  <a:lnTo>
                    <a:pt x="3810" y="1905"/>
                  </a:lnTo>
                  <a:lnTo>
                    <a:pt x="3810" y="953"/>
                  </a:lnTo>
                  <a:cubicBezTo>
                    <a:pt x="3810" y="953"/>
                    <a:pt x="3810" y="953"/>
                    <a:pt x="3810" y="0"/>
                  </a:cubicBezTo>
                  <a:cubicBezTo>
                    <a:pt x="2857" y="2857"/>
                    <a:pt x="2857" y="3810"/>
                    <a:pt x="285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5" name="Freeform: Shape 2904">
              <a:extLst>
                <a:ext uri="{FF2B5EF4-FFF2-40B4-BE49-F238E27FC236}">
                  <a16:creationId xmlns:a16="http://schemas.microsoft.com/office/drawing/2014/main" id="{7DAEAEA1-7C55-4899-92BF-4F77A68095CE}"/>
                </a:ext>
              </a:extLst>
            </p:cNvPr>
            <p:cNvSpPr/>
            <p:nvPr/>
          </p:nvSpPr>
          <p:spPr>
            <a:xfrm>
              <a:off x="6967897" y="4511705"/>
              <a:ext cx="2171" cy="6667"/>
            </a:xfrm>
            <a:custGeom>
              <a:avLst/>
              <a:gdLst>
                <a:gd name="connsiteX0" fmla="*/ 267 w 2171"/>
                <a:gd name="connsiteY0" fmla="*/ 3810 h 6667"/>
                <a:gd name="connsiteX1" fmla="*/ 267 w 2171"/>
                <a:gd name="connsiteY1" fmla="*/ 1905 h 6667"/>
                <a:gd name="connsiteX2" fmla="*/ 267 w 2171"/>
                <a:gd name="connsiteY2" fmla="*/ 5715 h 6667"/>
                <a:gd name="connsiteX3" fmla="*/ 1219 w 2171"/>
                <a:gd name="connsiteY3" fmla="*/ 6667 h 6667"/>
                <a:gd name="connsiteX4" fmla="*/ 267 w 2171"/>
                <a:gd name="connsiteY4" fmla="*/ 3810 h 6667"/>
                <a:gd name="connsiteX5" fmla="*/ 2172 w 2171"/>
                <a:gd name="connsiteY5" fmla="*/ 2857 h 6667"/>
                <a:gd name="connsiteX6" fmla="*/ 1219 w 2171"/>
                <a:gd name="connsiteY6" fmla="*/ 0 h 6667"/>
                <a:gd name="connsiteX7" fmla="*/ 267 w 2171"/>
                <a:gd name="connsiteY7" fmla="*/ 381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1" h="6667">
                  <a:moveTo>
                    <a:pt x="267" y="3810"/>
                  </a:moveTo>
                  <a:lnTo>
                    <a:pt x="267" y="1905"/>
                  </a:lnTo>
                  <a:lnTo>
                    <a:pt x="267" y="5715"/>
                  </a:lnTo>
                  <a:cubicBezTo>
                    <a:pt x="267" y="5715"/>
                    <a:pt x="1219" y="2857"/>
                    <a:pt x="1219" y="6667"/>
                  </a:cubicBezTo>
                  <a:cubicBezTo>
                    <a:pt x="1219" y="5715"/>
                    <a:pt x="1219" y="5715"/>
                    <a:pt x="267" y="3810"/>
                  </a:cubicBezTo>
                  <a:lnTo>
                    <a:pt x="2172" y="2857"/>
                  </a:lnTo>
                  <a:lnTo>
                    <a:pt x="1219" y="0"/>
                  </a:lnTo>
                  <a:cubicBezTo>
                    <a:pt x="1219" y="3810"/>
                    <a:pt x="-686" y="0"/>
                    <a:pt x="26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6" name="Freeform: Shape 2905">
              <a:extLst>
                <a:ext uri="{FF2B5EF4-FFF2-40B4-BE49-F238E27FC236}">
                  <a16:creationId xmlns:a16="http://schemas.microsoft.com/office/drawing/2014/main" id="{89E3B046-9E47-44D4-8F2F-0546E9C8CD77}"/>
                </a:ext>
              </a:extLst>
            </p:cNvPr>
            <p:cNvSpPr/>
            <p:nvPr/>
          </p:nvSpPr>
          <p:spPr>
            <a:xfrm>
              <a:off x="6970068" y="4595525"/>
              <a:ext cx="952" cy="2857"/>
            </a:xfrm>
            <a:custGeom>
              <a:avLst/>
              <a:gdLst>
                <a:gd name="connsiteX0" fmla="*/ 0 w 952"/>
                <a:gd name="connsiteY0" fmla="*/ 953 h 2857"/>
                <a:gd name="connsiteX1" fmla="*/ 953 w 952"/>
                <a:gd name="connsiteY1" fmla="*/ 2857 h 2857"/>
                <a:gd name="connsiteX2" fmla="*/ 953 w 952"/>
                <a:gd name="connsiteY2" fmla="*/ 0 h 2857"/>
                <a:gd name="connsiteX3" fmla="*/ 0 w 952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953"/>
                  </a:moveTo>
                  <a:lnTo>
                    <a:pt x="953" y="2857"/>
                  </a:lnTo>
                  <a:cubicBezTo>
                    <a:pt x="953" y="1905"/>
                    <a:pt x="953" y="953"/>
                    <a:pt x="953" y="0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7" name="Freeform: Shape 2906">
              <a:extLst>
                <a:ext uri="{FF2B5EF4-FFF2-40B4-BE49-F238E27FC236}">
                  <a16:creationId xmlns:a16="http://schemas.microsoft.com/office/drawing/2014/main" id="{30DE466A-F1CA-4523-B210-E4BB21D463B8}"/>
                </a:ext>
              </a:extLst>
            </p:cNvPr>
            <p:cNvSpPr/>
            <p:nvPr/>
          </p:nvSpPr>
          <p:spPr>
            <a:xfrm>
              <a:off x="6971021" y="4570760"/>
              <a:ext cx="1904" cy="8572"/>
            </a:xfrm>
            <a:custGeom>
              <a:avLst/>
              <a:gdLst>
                <a:gd name="connsiteX0" fmla="*/ 0 w 1904"/>
                <a:gd name="connsiteY0" fmla="*/ 0 h 8572"/>
                <a:gd name="connsiteX1" fmla="*/ 0 w 1904"/>
                <a:gd name="connsiteY1" fmla="*/ 1905 h 8572"/>
                <a:gd name="connsiteX2" fmla="*/ 953 w 1904"/>
                <a:gd name="connsiteY2" fmla="*/ 8572 h 8572"/>
                <a:gd name="connsiteX3" fmla="*/ 1905 w 1904"/>
                <a:gd name="connsiteY3" fmla="*/ 4763 h 8572"/>
                <a:gd name="connsiteX4" fmla="*/ 0 w 1904"/>
                <a:gd name="connsiteY4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8572">
                  <a:moveTo>
                    <a:pt x="0" y="0"/>
                  </a:moveTo>
                  <a:cubicBezTo>
                    <a:pt x="0" y="953"/>
                    <a:pt x="0" y="1905"/>
                    <a:pt x="0" y="1905"/>
                  </a:cubicBezTo>
                  <a:cubicBezTo>
                    <a:pt x="953" y="2858"/>
                    <a:pt x="0" y="8572"/>
                    <a:pt x="953" y="8572"/>
                  </a:cubicBezTo>
                  <a:lnTo>
                    <a:pt x="1905" y="4763"/>
                  </a:lnTo>
                  <a:cubicBezTo>
                    <a:pt x="1905" y="-953"/>
                    <a:pt x="0" y="571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8" name="Freeform: Shape 2907">
              <a:extLst>
                <a:ext uri="{FF2B5EF4-FFF2-40B4-BE49-F238E27FC236}">
                  <a16:creationId xmlns:a16="http://schemas.microsoft.com/office/drawing/2014/main" id="{07A4C280-F3F4-456F-9FBB-643CB8D6052E}"/>
                </a:ext>
              </a:extLst>
            </p:cNvPr>
            <p:cNvSpPr/>
            <p:nvPr/>
          </p:nvSpPr>
          <p:spPr>
            <a:xfrm>
              <a:off x="6967211" y="4574570"/>
              <a:ext cx="3809" cy="13335"/>
            </a:xfrm>
            <a:custGeom>
              <a:avLst/>
              <a:gdLst>
                <a:gd name="connsiteX0" fmla="*/ 3810 w 3809"/>
                <a:gd name="connsiteY0" fmla="*/ 7620 h 13335"/>
                <a:gd name="connsiteX1" fmla="*/ 3810 w 3809"/>
                <a:gd name="connsiteY1" fmla="*/ 5715 h 13335"/>
                <a:gd name="connsiteX2" fmla="*/ 2857 w 3809"/>
                <a:gd name="connsiteY2" fmla="*/ 6668 h 13335"/>
                <a:gd name="connsiteX3" fmla="*/ 2857 w 3809"/>
                <a:gd name="connsiteY3" fmla="*/ 3810 h 13335"/>
                <a:gd name="connsiteX4" fmla="*/ 3810 w 3809"/>
                <a:gd name="connsiteY4" fmla="*/ 3810 h 13335"/>
                <a:gd name="connsiteX5" fmla="*/ 2857 w 3809"/>
                <a:gd name="connsiteY5" fmla="*/ 1905 h 13335"/>
                <a:gd name="connsiteX6" fmla="*/ 1905 w 3809"/>
                <a:gd name="connsiteY6" fmla="*/ 2858 h 13335"/>
                <a:gd name="connsiteX7" fmla="*/ 1905 w 3809"/>
                <a:gd name="connsiteY7" fmla="*/ 0 h 13335"/>
                <a:gd name="connsiteX8" fmla="*/ 952 w 3809"/>
                <a:gd name="connsiteY8" fmla="*/ 953 h 13335"/>
                <a:gd name="connsiteX9" fmla="*/ 952 w 3809"/>
                <a:gd name="connsiteY9" fmla="*/ 2858 h 13335"/>
                <a:gd name="connsiteX10" fmla="*/ 0 w 3809"/>
                <a:gd name="connsiteY10" fmla="*/ 2858 h 13335"/>
                <a:gd name="connsiteX11" fmla="*/ 952 w 3809"/>
                <a:gd name="connsiteY11" fmla="*/ 6668 h 13335"/>
                <a:gd name="connsiteX12" fmla="*/ 952 w 3809"/>
                <a:gd name="connsiteY12" fmla="*/ 4763 h 13335"/>
                <a:gd name="connsiteX13" fmla="*/ 1905 w 3809"/>
                <a:gd name="connsiteY13" fmla="*/ 4763 h 13335"/>
                <a:gd name="connsiteX14" fmla="*/ 1905 w 3809"/>
                <a:gd name="connsiteY14" fmla="*/ 2858 h 13335"/>
                <a:gd name="connsiteX15" fmla="*/ 2857 w 3809"/>
                <a:gd name="connsiteY15" fmla="*/ 6668 h 13335"/>
                <a:gd name="connsiteX16" fmla="*/ 1905 w 3809"/>
                <a:gd name="connsiteY16" fmla="*/ 10478 h 13335"/>
                <a:gd name="connsiteX17" fmla="*/ 2857 w 3809"/>
                <a:gd name="connsiteY17" fmla="*/ 13335 h 13335"/>
                <a:gd name="connsiteX18" fmla="*/ 2857 w 3809"/>
                <a:gd name="connsiteY18" fmla="*/ 10478 h 13335"/>
                <a:gd name="connsiteX19" fmla="*/ 3810 w 3809"/>
                <a:gd name="connsiteY19" fmla="*/ 12383 h 13335"/>
                <a:gd name="connsiteX20" fmla="*/ 3810 w 3809"/>
                <a:gd name="connsiteY20" fmla="*/ 7620 h 13335"/>
                <a:gd name="connsiteX21" fmla="*/ 3810 w 3809"/>
                <a:gd name="connsiteY21" fmla="*/ 5715 h 13335"/>
                <a:gd name="connsiteX22" fmla="*/ 3810 w 3809"/>
                <a:gd name="connsiteY22" fmla="*/ 7620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09" h="13335">
                  <a:moveTo>
                    <a:pt x="3810" y="7620"/>
                  </a:moveTo>
                  <a:cubicBezTo>
                    <a:pt x="3810" y="7620"/>
                    <a:pt x="3810" y="4763"/>
                    <a:pt x="3810" y="5715"/>
                  </a:cubicBezTo>
                  <a:lnTo>
                    <a:pt x="2857" y="6668"/>
                  </a:lnTo>
                  <a:lnTo>
                    <a:pt x="2857" y="3810"/>
                  </a:lnTo>
                  <a:lnTo>
                    <a:pt x="3810" y="3810"/>
                  </a:lnTo>
                  <a:lnTo>
                    <a:pt x="2857" y="1905"/>
                  </a:lnTo>
                  <a:cubicBezTo>
                    <a:pt x="2857" y="3810"/>
                    <a:pt x="2857" y="3810"/>
                    <a:pt x="1905" y="2858"/>
                  </a:cubicBezTo>
                  <a:cubicBezTo>
                    <a:pt x="1905" y="953"/>
                    <a:pt x="2857" y="1905"/>
                    <a:pt x="1905" y="0"/>
                  </a:cubicBezTo>
                  <a:cubicBezTo>
                    <a:pt x="1905" y="953"/>
                    <a:pt x="952" y="2858"/>
                    <a:pt x="952" y="953"/>
                  </a:cubicBezTo>
                  <a:lnTo>
                    <a:pt x="952" y="2858"/>
                  </a:lnTo>
                  <a:lnTo>
                    <a:pt x="0" y="2858"/>
                  </a:lnTo>
                  <a:cubicBezTo>
                    <a:pt x="952" y="3810"/>
                    <a:pt x="0" y="5715"/>
                    <a:pt x="952" y="6668"/>
                  </a:cubicBezTo>
                  <a:cubicBezTo>
                    <a:pt x="952" y="5715"/>
                    <a:pt x="952" y="5715"/>
                    <a:pt x="952" y="4763"/>
                  </a:cubicBezTo>
                  <a:cubicBezTo>
                    <a:pt x="952" y="4763"/>
                    <a:pt x="952" y="5715"/>
                    <a:pt x="1905" y="4763"/>
                  </a:cubicBezTo>
                  <a:lnTo>
                    <a:pt x="1905" y="2858"/>
                  </a:lnTo>
                  <a:cubicBezTo>
                    <a:pt x="2857" y="2858"/>
                    <a:pt x="1905" y="6668"/>
                    <a:pt x="2857" y="6668"/>
                  </a:cubicBezTo>
                  <a:cubicBezTo>
                    <a:pt x="2857" y="7620"/>
                    <a:pt x="2857" y="11430"/>
                    <a:pt x="1905" y="10478"/>
                  </a:cubicBezTo>
                  <a:cubicBezTo>
                    <a:pt x="1905" y="12383"/>
                    <a:pt x="1905" y="12383"/>
                    <a:pt x="2857" y="13335"/>
                  </a:cubicBezTo>
                  <a:cubicBezTo>
                    <a:pt x="2857" y="12383"/>
                    <a:pt x="2857" y="11430"/>
                    <a:pt x="2857" y="10478"/>
                  </a:cubicBezTo>
                  <a:cubicBezTo>
                    <a:pt x="2857" y="13335"/>
                    <a:pt x="2857" y="10478"/>
                    <a:pt x="3810" y="12383"/>
                  </a:cubicBezTo>
                  <a:cubicBezTo>
                    <a:pt x="2857" y="12383"/>
                    <a:pt x="3810" y="6668"/>
                    <a:pt x="3810" y="7620"/>
                  </a:cubicBezTo>
                  <a:lnTo>
                    <a:pt x="3810" y="5715"/>
                  </a:lnTo>
                  <a:cubicBezTo>
                    <a:pt x="3810" y="7620"/>
                    <a:pt x="3810" y="7620"/>
                    <a:pt x="3810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69" name="Freeform: Shape 2908">
              <a:extLst>
                <a:ext uri="{FF2B5EF4-FFF2-40B4-BE49-F238E27FC236}">
                  <a16:creationId xmlns:a16="http://schemas.microsoft.com/office/drawing/2014/main" id="{84DE7011-CA63-4E12-932E-B0A2C4017895}"/>
                </a:ext>
              </a:extLst>
            </p:cNvPr>
            <p:cNvSpPr/>
            <p:nvPr/>
          </p:nvSpPr>
          <p:spPr>
            <a:xfrm>
              <a:off x="6971021" y="4576475"/>
              <a:ext cx="952" cy="4762"/>
            </a:xfrm>
            <a:custGeom>
              <a:avLst/>
              <a:gdLst>
                <a:gd name="connsiteX0" fmla="*/ 953 w 952"/>
                <a:gd name="connsiteY0" fmla="*/ 2857 h 4762"/>
                <a:gd name="connsiteX1" fmla="*/ 0 w 952"/>
                <a:gd name="connsiteY1" fmla="*/ 0 h 4762"/>
                <a:gd name="connsiteX2" fmla="*/ 953 w 952"/>
                <a:gd name="connsiteY2" fmla="*/ 4763 h 4762"/>
                <a:gd name="connsiteX3" fmla="*/ 953 w 952"/>
                <a:gd name="connsiteY3" fmla="*/ 28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762">
                  <a:moveTo>
                    <a:pt x="953" y="2857"/>
                  </a:moveTo>
                  <a:cubicBezTo>
                    <a:pt x="0" y="2857"/>
                    <a:pt x="0" y="0"/>
                    <a:pt x="0" y="0"/>
                  </a:cubicBezTo>
                  <a:cubicBezTo>
                    <a:pt x="0" y="953"/>
                    <a:pt x="0" y="2857"/>
                    <a:pt x="953" y="4763"/>
                  </a:cubicBezTo>
                  <a:cubicBezTo>
                    <a:pt x="953" y="4763"/>
                    <a:pt x="953" y="3810"/>
                    <a:pt x="95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0" name="Freeform: Shape 2909">
              <a:extLst>
                <a:ext uri="{FF2B5EF4-FFF2-40B4-BE49-F238E27FC236}">
                  <a16:creationId xmlns:a16="http://schemas.microsoft.com/office/drawing/2014/main" id="{58D31F8C-03C6-4A7E-9573-9235AB809C55}"/>
                </a:ext>
              </a:extLst>
            </p:cNvPr>
            <p:cNvSpPr/>
            <p:nvPr/>
          </p:nvSpPr>
          <p:spPr>
            <a:xfrm>
              <a:off x="6969116" y="4593620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1905 h 1905"/>
                <a:gd name="connsiteX2" fmla="*/ 0 w 952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lnTo>
                    <a:pt x="0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1" name="Freeform: Shape 2910">
              <a:extLst>
                <a:ext uri="{FF2B5EF4-FFF2-40B4-BE49-F238E27FC236}">
                  <a16:creationId xmlns:a16="http://schemas.microsoft.com/office/drawing/2014/main" id="{7D2E8ED1-9D2E-4A69-BF0A-BC7AB57D7B6C}"/>
                </a:ext>
              </a:extLst>
            </p:cNvPr>
            <p:cNvSpPr/>
            <p:nvPr/>
          </p:nvSpPr>
          <p:spPr>
            <a:xfrm>
              <a:off x="6966259" y="4563140"/>
              <a:ext cx="714" cy="2857"/>
            </a:xfrm>
            <a:custGeom>
              <a:avLst/>
              <a:gdLst>
                <a:gd name="connsiteX0" fmla="*/ 0 w 714"/>
                <a:gd name="connsiteY0" fmla="*/ 953 h 2857"/>
                <a:gd name="connsiteX1" fmla="*/ 0 w 714"/>
                <a:gd name="connsiteY1" fmla="*/ 2857 h 2857"/>
                <a:gd name="connsiteX2" fmla="*/ 0 w 714"/>
                <a:gd name="connsiteY2" fmla="*/ 0 h 2857"/>
                <a:gd name="connsiteX3" fmla="*/ 0 w 714"/>
                <a:gd name="connsiteY3" fmla="*/ 0 h 2857"/>
                <a:gd name="connsiteX4" fmla="*/ 0 w 714"/>
                <a:gd name="connsiteY4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2857">
                  <a:moveTo>
                    <a:pt x="0" y="953"/>
                  </a:moveTo>
                  <a:cubicBezTo>
                    <a:pt x="0" y="1905"/>
                    <a:pt x="0" y="1905"/>
                    <a:pt x="0" y="2857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953" y="953"/>
                    <a:pt x="953" y="2857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2" name="Freeform: Shape 2911">
              <a:extLst>
                <a:ext uri="{FF2B5EF4-FFF2-40B4-BE49-F238E27FC236}">
                  <a16:creationId xmlns:a16="http://schemas.microsoft.com/office/drawing/2014/main" id="{343048A6-B050-4BB7-A126-CB9857B31230}"/>
                </a:ext>
              </a:extLst>
            </p:cNvPr>
            <p:cNvSpPr/>
            <p:nvPr/>
          </p:nvSpPr>
          <p:spPr>
            <a:xfrm>
              <a:off x="6967211" y="456314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3" name="Freeform: Shape 2912">
              <a:extLst>
                <a:ext uri="{FF2B5EF4-FFF2-40B4-BE49-F238E27FC236}">
                  <a16:creationId xmlns:a16="http://schemas.microsoft.com/office/drawing/2014/main" id="{CD13DD8C-CB5D-43D0-8EC1-6D1A1950C0F6}"/>
                </a:ext>
              </a:extLst>
            </p:cNvPr>
            <p:cNvSpPr/>
            <p:nvPr/>
          </p:nvSpPr>
          <p:spPr>
            <a:xfrm>
              <a:off x="6966259" y="4561235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953 h 952"/>
                <a:gd name="connsiteX3" fmla="*/ 0 w 9525"/>
                <a:gd name="connsiteY3" fmla="*/ 953 h 952"/>
                <a:gd name="connsiteX4" fmla="*/ 0 w 9525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0"/>
                  </a:lnTo>
                  <a:cubicBezTo>
                    <a:pt x="0" y="0"/>
                    <a:pt x="0" y="953"/>
                    <a:pt x="0" y="953"/>
                  </a:cubicBez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4" name="Freeform: Shape 2913">
              <a:extLst>
                <a:ext uri="{FF2B5EF4-FFF2-40B4-BE49-F238E27FC236}">
                  <a16:creationId xmlns:a16="http://schemas.microsoft.com/office/drawing/2014/main" id="{FC0043CE-C47E-438C-AD88-25985CF937D8}"/>
                </a:ext>
              </a:extLst>
            </p:cNvPr>
            <p:cNvSpPr/>
            <p:nvPr/>
          </p:nvSpPr>
          <p:spPr>
            <a:xfrm>
              <a:off x="6966259" y="456218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5" name="Freeform: Shape 2914">
              <a:extLst>
                <a:ext uri="{FF2B5EF4-FFF2-40B4-BE49-F238E27FC236}">
                  <a16:creationId xmlns:a16="http://schemas.microsoft.com/office/drawing/2014/main" id="{BE8B7872-9F42-48F8-8234-89CD189594AC}"/>
                </a:ext>
              </a:extLst>
            </p:cNvPr>
            <p:cNvSpPr/>
            <p:nvPr/>
          </p:nvSpPr>
          <p:spPr>
            <a:xfrm>
              <a:off x="6966259" y="4585577"/>
              <a:ext cx="9525" cy="2702"/>
            </a:xfrm>
            <a:custGeom>
              <a:avLst/>
              <a:gdLst>
                <a:gd name="connsiteX0" fmla="*/ 0 w 9525"/>
                <a:gd name="connsiteY0" fmla="*/ 2328 h 2702"/>
                <a:gd name="connsiteX1" fmla="*/ 0 w 9525"/>
                <a:gd name="connsiteY1" fmla="*/ 423 h 2702"/>
                <a:gd name="connsiteX2" fmla="*/ 0 w 9525"/>
                <a:gd name="connsiteY2" fmla="*/ 423 h 2702"/>
                <a:gd name="connsiteX3" fmla="*/ 0 w 9525"/>
                <a:gd name="connsiteY3" fmla="*/ 2328 h 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702">
                  <a:moveTo>
                    <a:pt x="0" y="2328"/>
                  </a:moveTo>
                  <a:cubicBezTo>
                    <a:pt x="0" y="1376"/>
                    <a:pt x="0" y="1376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ubicBezTo>
                    <a:pt x="0" y="2328"/>
                    <a:pt x="0" y="3281"/>
                    <a:pt x="0" y="2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6" name="Freeform: Shape 2915">
              <a:extLst>
                <a:ext uri="{FF2B5EF4-FFF2-40B4-BE49-F238E27FC236}">
                  <a16:creationId xmlns:a16="http://schemas.microsoft.com/office/drawing/2014/main" id="{A2675FC5-5FE4-42F8-9478-8E341F5E67DD}"/>
                </a:ext>
              </a:extLst>
            </p:cNvPr>
            <p:cNvSpPr/>
            <p:nvPr/>
          </p:nvSpPr>
          <p:spPr>
            <a:xfrm>
              <a:off x="6970068" y="452747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lnTo>
                    <a:pt x="0" y="423"/>
                  </a:ln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7" name="Freeform: Shape 2916">
              <a:extLst>
                <a:ext uri="{FF2B5EF4-FFF2-40B4-BE49-F238E27FC236}">
                  <a16:creationId xmlns:a16="http://schemas.microsoft.com/office/drawing/2014/main" id="{F13C39DC-D7C2-40F8-BB77-78ABB85FD930}"/>
                </a:ext>
              </a:extLst>
            </p:cNvPr>
            <p:cNvSpPr/>
            <p:nvPr/>
          </p:nvSpPr>
          <p:spPr>
            <a:xfrm>
              <a:off x="6970068" y="4527897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8" name="Freeform: Shape 2917">
              <a:extLst>
                <a:ext uri="{FF2B5EF4-FFF2-40B4-BE49-F238E27FC236}">
                  <a16:creationId xmlns:a16="http://schemas.microsoft.com/office/drawing/2014/main" id="{89AF540D-3782-4196-8DBA-740174F8D578}"/>
                </a:ext>
              </a:extLst>
            </p:cNvPr>
            <p:cNvSpPr/>
            <p:nvPr/>
          </p:nvSpPr>
          <p:spPr>
            <a:xfrm>
              <a:off x="6965306" y="458028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79" name="Freeform: Shape 2918">
              <a:extLst>
                <a:ext uri="{FF2B5EF4-FFF2-40B4-BE49-F238E27FC236}">
                  <a16:creationId xmlns:a16="http://schemas.microsoft.com/office/drawing/2014/main" id="{76E0272D-DC08-49F9-A86F-72A989C70CD3}"/>
                </a:ext>
              </a:extLst>
            </p:cNvPr>
            <p:cNvSpPr/>
            <p:nvPr/>
          </p:nvSpPr>
          <p:spPr>
            <a:xfrm>
              <a:off x="6962449" y="4575396"/>
              <a:ext cx="2857" cy="5796"/>
            </a:xfrm>
            <a:custGeom>
              <a:avLst/>
              <a:gdLst>
                <a:gd name="connsiteX0" fmla="*/ 952 w 2857"/>
                <a:gd name="connsiteY0" fmla="*/ 126 h 5796"/>
                <a:gd name="connsiteX1" fmla="*/ 952 w 2857"/>
                <a:gd name="connsiteY1" fmla="*/ 2984 h 5796"/>
                <a:gd name="connsiteX2" fmla="*/ 0 w 2857"/>
                <a:gd name="connsiteY2" fmla="*/ 2031 h 5796"/>
                <a:gd name="connsiteX3" fmla="*/ 952 w 2857"/>
                <a:gd name="connsiteY3" fmla="*/ 4888 h 5796"/>
                <a:gd name="connsiteX4" fmla="*/ 952 w 2857"/>
                <a:gd name="connsiteY4" fmla="*/ 2984 h 5796"/>
                <a:gd name="connsiteX5" fmla="*/ 2857 w 2857"/>
                <a:gd name="connsiteY5" fmla="*/ 3936 h 5796"/>
                <a:gd name="connsiteX6" fmla="*/ 2857 w 2857"/>
                <a:gd name="connsiteY6" fmla="*/ 3936 h 5796"/>
                <a:gd name="connsiteX7" fmla="*/ 952 w 2857"/>
                <a:gd name="connsiteY7" fmla="*/ 126 h 5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5796">
                  <a:moveTo>
                    <a:pt x="952" y="126"/>
                  </a:moveTo>
                  <a:lnTo>
                    <a:pt x="952" y="2984"/>
                  </a:lnTo>
                  <a:cubicBezTo>
                    <a:pt x="952" y="2984"/>
                    <a:pt x="952" y="2031"/>
                    <a:pt x="0" y="2031"/>
                  </a:cubicBezTo>
                  <a:cubicBezTo>
                    <a:pt x="0" y="5841"/>
                    <a:pt x="952" y="2031"/>
                    <a:pt x="952" y="4888"/>
                  </a:cubicBezTo>
                  <a:lnTo>
                    <a:pt x="952" y="2984"/>
                  </a:lnTo>
                  <a:cubicBezTo>
                    <a:pt x="1905" y="8698"/>
                    <a:pt x="1905" y="3936"/>
                    <a:pt x="2857" y="3936"/>
                  </a:cubicBezTo>
                  <a:cubicBezTo>
                    <a:pt x="2857" y="3936"/>
                    <a:pt x="2857" y="3936"/>
                    <a:pt x="2857" y="3936"/>
                  </a:cubicBezTo>
                  <a:cubicBezTo>
                    <a:pt x="1905" y="3936"/>
                    <a:pt x="1905" y="-827"/>
                    <a:pt x="952" y="1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0" name="Freeform: Shape 2919">
              <a:extLst>
                <a:ext uri="{FF2B5EF4-FFF2-40B4-BE49-F238E27FC236}">
                  <a16:creationId xmlns:a16="http://schemas.microsoft.com/office/drawing/2014/main" id="{2FAD6C1C-B272-4A74-9E80-37C93A0BC11A}"/>
                </a:ext>
              </a:extLst>
            </p:cNvPr>
            <p:cNvSpPr/>
            <p:nvPr/>
          </p:nvSpPr>
          <p:spPr>
            <a:xfrm>
              <a:off x="6965306" y="4580285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cubicBezTo>
                    <a:pt x="0" y="953"/>
                    <a:pt x="0" y="953"/>
                    <a:pt x="0" y="953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1" name="Freeform: Shape 2920">
              <a:extLst>
                <a:ext uri="{FF2B5EF4-FFF2-40B4-BE49-F238E27FC236}">
                  <a16:creationId xmlns:a16="http://schemas.microsoft.com/office/drawing/2014/main" id="{3D6FCEE5-181E-48CE-B5F9-0FB385719909}"/>
                </a:ext>
              </a:extLst>
            </p:cNvPr>
            <p:cNvSpPr/>
            <p:nvPr/>
          </p:nvSpPr>
          <p:spPr>
            <a:xfrm>
              <a:off x="6954829" y="4631720"/>
              <a:ext cx="1375" cy="4762"/>
            </a:xfrm>
            <a:custGeom>
              <a:avLst/>
              <a:gdLst>
                <a:gd name="connsiteX0" fmla="*/ 952 w 1375"/>
                <a:gd name="connsiteY0" fmla="*/ 0 h 4762"/>
                <a:gd name="connsiteX1" fmla="*/ 0 w 1375"/>
                <a:gd name="connsiteY1" fmla="*/ 3810 h 4762"/>
                <a:gd name="connsiteX2" fmla="*/ 952 w 1375"/>
                <a:gd name="connsiteY2" fmla="*/ 4763 h 4762"/>
                <a:gd name="connsiteX3" fmla="*/ 952 w 1375"/>
                <a:gd name="connsiteY3" fmla="*/ 1905 h 4762"/>
                <a:gd name="connsiteX4" fmla="*/ 952 w 1375"/>
                <a:gd name="connsiteY4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" h="4762">
                  <a:moveTo>
                    <a:pt x="952" y="0"/>
                  </a:moveTo>
                  <a:cubicBezTo>
                    <a:pt x="0" y="0"/>
                    <a:pt x="952" y="4763"/>
                    <a:pt x="0" y="3810"/>
                  </a:cubicBezTo>
                  <a:cubicBezTo>
                    <a:pt x="0" y="3810"/>
                    <a:pt x="0" y="3810"/>
                    <a:pt x="952" y="4763"/>
                  </a:cubicBezTo>
                  <a:cubicBezTo>
                    <a:pt x="952" y="3810"/>
                    <a:pt x="952" y="1905"/>
                    <a:pt x="952" y="1905"/>
                  </a:cubicBezTo>
                  <a:cubicBezTo>
                    <a:pt x="1905" y="953"/>
                    <a:pt x="952" y="190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2" name="Freeform: Shape 2921">
              <a:extLst>
                <a:ext uri="{FF2B5EF4-FFF2-40B4-BE49-F238E27FC236}">
                  <a16:creationId xmlns:a16="http://schemas.microsoft.com/office/drawing/2014/main" id="{AB3A4F7E-77B9-45EC-8C49-7D36E60CE0FA}"/>
                </a:ext>
              </a:extLst>
            </p:cNvPr>
            <p:cNvSpPr/>
            <p:nvPr/>
          </p:nvSpPr>
          <p:spPr>
            <a:xfrm>
              <a:off x="6964354" y="4561235"/>
              <a:ext cx="952" cy="2857"/>
            </a:xfrm>
            <a:custGeom>
              <a:avLst/>
              <a:gdLst>
                <a:gd name="connsiteX0" fmla="*/ 0 w 952"/>
                <a:gd name="connsiteY0" fmla="*/ 2858 h 2857"/>
                <a:gd name="connsiteX1" fmla="*/ 952 w 952"/>
                <a:gd name="connsiteY1" fmla="*/ 1905 h 2857"/>
                <a:gd name="connsiteX2" fmla="*/ 952 w 952"/>
                <a:gd name="connsiteY2" fmla="*/ 953 h 2857"/>
                <a:gd name="connsiteX3" fmla="*/ 0 w 952"/>
                <a:gd name="connsiteY3" fmla="*/ 0 h 2857"/>
                <a:gd name="connsiteX4" fmla="*/ 0 w 952"/>
                <a:gd name="connsiteY4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857">
                  <a:moveTo>
                    <a:pt x="0" y="2858"/>
                  </a:moveTo>
                  <a:cubicBezTo>
                    <a:pt x="0" y="953"/>
                    <a:pt x="0" y="1905"/>
                    <a:pt x="952" y="1905"/>
                  </a:cubicBezTo>
                  <a:cubicBezTo>
                    <a:pt x="952" y="1905"/>
                    <a:pt x="952" y="1905"/>
                    <a:pt x="952" y="953"/>
                  </a:cubicBezTo>
                  <a:lnTo>
                    <a:pt x="0" y="0"/>
                  </a:lnTo>
                  <a:cubicBezTo>
                    <a:pt x="0" y="953"/>
                    <a:pt x="0" y="2858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3" name="Freeform: Shape 2922">
              <a:extLst>
                <a:ext uri="{FF2B5EF4-FFF2-40B4-BE49-F238E27FC236}">
                  <a16:creationId xmlns:a16="http://schemas.microsoft.com/office/drawing/2014/main" id="{D6AE4119-D219-4AE2-A03F-9739800EBE3F}"/>
                </a:ext>
              </a:extLst>
            </p:cNvPr>
            <p:cNvSpPr/>
            <p:nvPr/>
          </p:nvSpPr>
          <p:spPr>
            <a:xfrm>
              <a:off x="6965306" y="456218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4" name="Freeform: Shape 2923">
              <a:extLst>
                <a:ext uri="{FF2B5EF4-FFF2-40B4-BE49-F238E27FC236}">
                  <a16:creationId xmlns:a16="http://schemas.microsoft.com/office/drawing/2014/main" id="{03D9025E-3B0F-4B0B-9AC2-DFFFEB7372ED}"/>
                </a:ext>
              </a:extLst>
            </p:cNvPr>
            <p:cNvSpPr/>
            <p:nvPr/>
          </p:nvSpPr>
          <p:spPr>
            <a:xfrm>
              <a:off x="6966259" y="4492655"/>
              <a:ext cx="1904" cy="10477"/>
            </a:xfrm>
            <a:custGeom>
              <a:avLst/>
              <a:gdLst>
                <a:gd name="connsiteX0" fmla="*/ 953 w 1904"/>
                <a:gd name="connsiteY0" fmla="*/ 5715 h 10477"/>
                <a:gd name="connsiteX1" fmla="*/ 953 w 1904"/>
                <a:gd name="connsiteY1" fmla="*/ 10477 h 10477"/>
                <a:gd name="connsiteX2" fmla="*/ 953 w 1904"/>
                <a:gd name="connsiteY2" fmla="*/ 7620 h 10477"/>
                <a:gd name="connsiteX3" fmla="*/ 1905 w 1904"/>
                <a:gd name="connsiteY3" fmla="*/ 8572 h 10477"/>
                <a:gd name="connsiteX4" fmla="*/ 1905 w 1904"/>
                <a:gd name="connsiteY4" fmla="*/ 4763 h 10477"/>
                <a:gd name="connsiteX5" fmla="*/ 953 w 1904"/>
                <a:gd name="connsiteY5" fmla="*/ 1905 h 10477"/>
                <a:gd name="connsiteX6" fmla="*/ 953 w 1904"/>
                <a:gd name="connsiteY6" fmla="*/ 0 h 10477"/>
                <a:gd name="connsiteX7" fmla="*/ 0 w 1904"/>
                <a:gd name="connsiteY7" fmla="*/ 0 h 10477"/>
                <a:gd name="connsiteX8" fmla="*/ 953 w 1904"/>
                <a:gd name="connsiteY8" fmla="*/ 5715 h 10477"/>
                <a:gd name="connsiteX9" fmla="*/ 953 w 1904"/>
                <a:gd name="connsiteY9" fmla="*/ 5715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4" h="10477">
                  <a:moveTo>
                    <a:pt x="953" y="5715"/>
                  </a:moveTo>
                  <a:cubicBezTo>
                    <a:pt x="953" y="6667"/>
                    <a:pt x="953" y="8572"/>
                    <a:pt x="953" y="10477"/>
                  </a:cubicBezTo>
                  <a:cubicBezTo>
                    <a:pt x="953" y="9525"/>
                    <a:pt x="1905" y="8572"/>
                    <a:pt x="953" y="7620"/>
                  </a:cubicBezTo>
                  <a:cubicBezTo>
                    <a:pt x="953" y="7620"/>
                    <a:pt x="1905" y="6667"/>
                    <a:pt x="1905" y="8572"/>
                  </a:cubicBezTo>
                  <a:lnTo>
                    <a:pt x="1905" y="4763"/>
                  </a:lnTo>
                  <a:cubicBezTo>
                    <a:pt x="1905" y="4763"/>
                    <a:pt x="953" y="1905"/>
                    <a:pt x="953" y="1905"/>
                  </a:cubicBezTo>
                  <a:lnTo>
                    <a:pt x="953" y="0"/>
                  </a:lnTo>
                  <a:lnTo>
                    <a:pt x="0" y="0"/>
                  </a:lnTo>
                  <a:cubicBezTo>
                    <a:pt x="953" y="952"/>
                    <a:pt x="1905" y="4763"/>
                    <a:pt x="953" y="5715"/>
                  </a:cubicBezTo>
                  <a:lnTo>
                    <a:pt x="953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5" name="Freeform: Shape 2924">
              <a:extLst>
                <a:ext uri="{FF2B5EF4-FFF2-40B4-BE49-F238E27FC236}">
                  <a16:creationId xmlns:a16="http://schemas.microsoft.com/office/drawing/2014/main" id="{C2966D6E-60D5-489F-AA60-36F39E6850C5}"/>
                </a:ext>
              </a:extLst>
            </p:cNvPr>
            <p:cNvSpPr/>
            <p:nvPr/>
          </p:nvSpPr>
          <p:spPr>
            <a:xfrm>
              <a:off x="6967449" y="4519050"/>
              <a:ext cx="714" cy="1374"/>
            </a:xfrm>
            <a:custGeom>
              <a:avLst/>
              <a:gdLst>
                <a:gd name="connsiteX0" fmla="*/ 714 w 714"/>
                <a:gd name="connsiteY0" fmla="*/ 275 h 1374"/>
                <a:gd name="connsiteX1" fmla="*/ 714 w 714"/>
                <a:gd name="connsiteY1" fmla="*/ 275 h 1374"/>
                <a:gd name="connsiteX2" fmla="*/ 714 w 714"/>
                <a:gd name="connsiteY2" fmla="*/ 2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1374">
                  <a:moveTo>
                    <a:pt x="714" y="275"/>
                  </a:moveTo>
                  <a:cubicBezTo>
                    <a:pt x="-238" y="-678"/>
                    <a:pt x="-238" y="1228"/>
                    <a:pt x="714" y="275"/>
                  </a:cubicBezTo>
                  <a:cubicBezTo>
                    <a:pt x="-238" y="1228"/>
                    <a:pt x="714" y="2180"/>
                    <a:pt x="714" y="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6" name="Freeform: Shape 2925">
              <a:extLst>
                <a:ext uri="{FF2B5EF4-FFF2-40B4-BE49-F238E27FC236}">
                  <a16:creationId xmlns:a16="http://schemas.microsoft.com/office/drawing/2014/main" id="{3FB11B9A-75FF-4793-A023-9ABE593F990A}"/>
                </a:ext>
              </a:extLst>
            </p:cNvPr>
            <p:cNvSpPr/>
            <p:nvPr/>
          </p:nvSpPr>
          <p:spPr>
            <a:xfrm>
              <a:off x="6966259" y="4512657"/>
              <a:ext cx="1666" cy="5433"/>
            </a:xfrm>
            <a:custGeom>
              <a:avLst/>
              <a:gdLst>
                <a:gd name="connsiteX0" fmla="*/ 953 w 1666"/>
                <a:gd name="connsiteY0" fmla="*/ 4763 h 5433"/>
                <a:gd name="connsiteX1" fmla="*/ 953 w 1666"/>
                <a:gd name="connsiteY1" fmla="*/ 4763 h 5433"/>
                <a:gd name="connsiteX2" fmla="*/ 953 w 1666"/>
                <a:gd name="connsiteY2" fmla="*/ 1905 h 5433"/>
                <a:gd name="connsiteX3" fmla="*/ 953 w 1666"/>
                <a:gd name="connsiteY3" fmla="*/ 2858 h 5433"/>
                <a:gd name="connsiteX4" fmla="*/ 0 w 1666"/>
                <a:gd name="connsiteY4" fmla="*/ 0 h 5433"/>
                <a:gd name="connsiteX5" fmla="*/ 953 w 1666"/>
                <a:gd name="connsiteY5" fmla="*/ 1905 h 5433"/>
                <a:gd name="connsiteX6" fmla="*/ 953 w 1666"/>
                <a:gd name="connsiteY6" fmla="*/ 4763 h 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" h="5433">
                  <a:moveTo>
                    <a:pt x="953" y="4763"/>
                  </a:moveTo>
                  <a:cubicBezTo>
                    <a:pt x="953" y="6668"/>
                    <a:pt x="953" y="3810"/>
                    <a:pt x="953" y="4763"/>
                  </a:cubicBezTo>
                  <a:cubicBezTo>
                    <a:pt x="1905" y="4763"/>
                    <a:pt x="1905" y="2858"/>
                    <a:pt x="953" y="1905"/>
                  </a:cubicBezTo>
                  <a:cubicBezTo>
                    <a:pt x="953" y="1905"/>
                    <a:pt x="953" y="2858"/>
                    <a:pt x="953" y="2858"/>
                  </a:cubicBezTo>
                  <a:lnTo>
                    <a:pt x="0" y="0"/>
                  </a:lnTo>
                  <a:cubicBezTo>
                    <a:pt x="0" y="1905"/>
                    <a:pt x="0" y="953"/>
                    <a:pt x="953" y="1905"/>
                  </a:cubicBezTo>
                  <a:lnTo>
                    <a:pt x="953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7" name="Freeform: Shape 2926">
              <a:extLst>
                <a:ext uri="{FF2B5EF4-FFF2-40B4-BE49-F238E27FC236}">
                  <a16:creationId xmlns:a16="http://schemas.microsoft.com/office/drawing/2014/main" id="{89687170-EB82-4F37-9026-C6B9C4952D65}"/>
                </a:ext>
              </a:extLst>
            </p:cNvPr>
            <p:cNvSpPr/>
            <p:nvPr/>
          </p:nvSpPr>
          <p:spPr>
            <a:xfrm>
              <a:off x="6965306" y="4509800"/>
              <a:ext cx="1905" cy="3809"/>
            </a:xfrm>
            <a:custGeom>
              <a:avLst/>
              <a:gdLst>
                <a:gd name="connsiteX0" fmla="*/ 1905 w 1905"/>
                <a:gd name="connsiteY0" fmla="*/ 3810 h 3809"/>
                <a:gd name="connsiteX1" fmla="*/ 1905 w 1905"/>
                <a:gd name="connsiteY1" fmla="*/ 1905 h 3809"/>
                <a:gd name="connsiteX2" fmla="*/ 953 w 1905"/>
                <a:gd name="connsiteY2" fmla="*/ 0 h 3809"/>
                <a:gd name="connsiteX3" fmla="*/ 0 w 1905"/>
                <a:gd name="connsiteY3" fmla="*/ 1905 h 3809"/>
                <a:gd name="connsiteX4" fmla="*/ 1905 w 1905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3809">
                  <a:moveTo>
                    <a:pt x="1905" y="3810"/>
                  </a:moveTo>
                  <a:cubicBezTo>
                    <a:pt x="1905" y="2857"/>
                    <a:pt x="1905" y="1905"/>
                    <a:pt x="1905" y="1905"/>
                  </a:cubicBezTo>
                  <a:lnTo>
                    <a:pt x="953" y="0"/>
                  </a:lnTo>
                  <a:cubicBezTo>
                    <a:pt x="953" y="0"/>
                    <a:pt x="953" y="2857"/>
                    <a:pt x="0" y="1905"/>
                  </a:cubicBezTo>
                  <a:cubicBezTo>
                    <a:pt x="953" y="2857"/>
                    <a:pt x="953" y="1905"/>
                    <a:pt x="19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8" name="Freeform: Shape 2927">
              <a:extLst>
                <a:ext uri="{FF2B5EF4-FFF2-40B4-BE49-F238E27FC236}">
                  <a16:creationId xmlns:a16="http://schemas.microsoft.com/office/drawing/2014/main" id="{1F6457E0-DFED-44ED-BD77-041912760A50}"/>
                </a:ext>
              </a:extLst>
            </p:cNvPr>
            <p:cNvSpPr/>
            <p:nvPr/>
          </p:nvSpPr>
          <p:spPr>
            <a:xfrm>
              <a:off x="6964354" y="4526945"/>
              <a:ext cx="952" cy="2857"/>
            </a:xfrm>
            <a:custGeom>
              <a:avLst/>
              <a:gdLst>
                <a:gd name="connsiteX0" fmla="*/ 952 w 952"/>
                <a:gd name="connsiteY0" fmla="*/ 1905 h 2857"/>
                <a:gd name="connsiteX1" fmla="*/ 0 w 952"/>
                <a:gd name="connsiteY1" fmla="*/ 0 h 2857"/>
                <a:gd name="connsiteX2" fmla="*/ 952 w 952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1905"/>
                  </a:moveTo>
                  <a:lnTo>
                    <a:pt x="0" y="0"/>
                  </a:lnTo>
                  <a:lnTo>
                    <a:pt x="952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89" name="Freeform: Shape 2928">
              <a:extLst>
                <a:ext uri="{FF2B5EF4-FFF2-40B4-BE49-F238E27FC236}">
                  <a16:creationId xmlns:a16="http://schemas.microsoft.com/office/drawing/2014/main" id="{FFECB3FF-4D1D-49D9-931C-254BB4ABB62E}"/>
                </a:ext>
              </a:extLst>
            </p:cNvPr>
            <p:cNvSpPr/>
            <p:nvPr/>
          </p:nvSpPr>
          <p:spPr>
            <a:xfrm>
              <a:off x="6948161" y="463267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0" name="Freeform: Shape 2929">
              <a:extLst>
                <a:ext uri="{FF2B5EF4-FFF2-40B4-BE49-F238E27FC236}">
                  <a16:creationId xmlns:a16="http://schemas.microsoft.com/office/drawing/2014/main" id="{E423C2F6-A823-499E-8F38-6F47DA123D45}"/>
                </a:ext>
              </a:extLst>
            </p:cNvPr>
            <p:cNvSpPr/>
            <p:nvPr/>
          </p:nvSpPr>
          <p:spPr>
            <a:xfrm>
              <a:off x="6961496" y="4525040"/>
              <a:ext cx="3809" cy="3809"/>
            </a:xfrm>
            <a:custGeom>
              <a:avLst/>
              <a:gdLst>
                <a:gd name="connsiteX0" fmla="*/ 0 w 3809"/>
                <a:gd name="connsiteY0" fmla="*/ 0 h 3809"/>
                <a:gd name="connsiteX1" fmla="*/ 0 w 3809"/>
                <a:gd name="connsiteY1" fmla="*/ 0 h 3809"/>
                <a:gd name="connsiteX2" fmla="*/ 0 w 3809"/>
                <a:gd name="connsiteY2" fmla="*/ 2857 h 3809"/>
                <a:gd name="connsiteX3" fmla="*/ 953 w 3809"/>
                <a:gd name="connsiteY3" fmla="*/ 3810 h 3809"/>
                <a:gd name="connsiteX4" fmla="*/ 953 w 3809"/>
                <a:gd name="connsiteY4" fmla="*/ 1905 h 3809"/>
                <a:gd name="connsiteX5" fmla="*/ 2858 w 3809"/>
                <a:gd name="connsiteY5" fmla="*/ 3810 h 3809"/>
                <a:gd name="connsiteX6" fmla="*/ 2858 w 3809"/>
                <a:gd name="connsiteY6" fmla="*/ 2857 h 3809"/>
                <a:gd name="connsiteX7" fmla="*/ 3810 w 3809"/>
                <a:gd name="connsiteY7" fmla="*/ 3810 h 3809"/>
                <a:gd name="connsiteX8" fmla="*/ 0 w 3809"/>
                <a:gd name="connsiteY8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" h="3809">
                  <a:moveTo>
                    <a:pt x="0" y="0"/>
                  </a:moveTo>
                  <a:lnTo>
                    <a:pt x="0" y="0"/>
                  </a:lnTo>
                  <a:cubicBezTo>
                    <a:pt x="0" y="1905"/>
                    <a:pt x="0" y="1905"/>
                    <a:pt x="0" y="2857"/>
                  </a:cubicBezTo>
                  <a:lnTo>
                    <a:pt x="953" y="3810"/>
                  </a:lnTo>
                  <a:lnTo>
                    <a:pt x="953" y="1905"/>
                  </a:lnTo>
                  <a:cubicBezTo>
                    <a:pt x="1905" y="2857"/>
                    <a:pt x="2858" y="3810"/>
                    <a:pt x="2858" y="3810"/>
                  </a:cubicBezTo>
                  <a:lnTo>
                    <a:pt x="2858" y="2857"/>
                  </a:lnTo>
                  <a:lnTo>
                    <a:pt x="3810" y="3810"/>
                  </a:lnTo>
                  <a:cubicBezTo>
                    <a:pt x="1905" y="0"/>
                    <a:pt x="953" y="285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1" name="Freeform: Shape 2930">
              <a:extLst>
                <a:ext uri="{FF2B5EF4-FFF2-40B4-BE49-F238E27FC236}">
                  <a16:creationId xmlns:a16="http://schemas.microsoft.com/office/drawing/2014/main" id="{05F565D8-D351-4932-B796-CBA04F35D258}"/>
                </a:ext>
              </a:extLst>
            </p:cNvPr>
            <p:cNvSpPr/>
            <p:nvPr/>
          </p:nvSpPr>
          <p:spPr>
            <a:xfrm>
              <a:off x="6960543" y="4517420"/>
              <a:ext cx="952" cy="3810"/>
            </a:xfrm>
            <a:custGeom>
              <a:avLst/>
              <a:gdLst>
                <a:gd name="connsiteX0" fmla="*/ 0 w 952"/>
                <a:gd name="connsiteY0" fmla="*/ 3810 h 3810"/>
                <a:gd name="connsiteX1" fmla="*/ 953 w 952"/>
                <a:gd name="connsiteY1" fmla="*/ 2858 h 3810"/>
                <a:gd name="connsiteX2" fmla="*/ 953 w 952"/>
                <a:gd name="connsiteY2" fmla="*/ 2858 h 3810"/>
                <a:gd name="connsiteX3" fmla="*/ 953 w 952"/>
                <a:gd name="connsiteY3" fmla="*/ 0 h 3810"/>
                <a:gd name="connsiteX4" fmla="*/ 0 w 952"/>
                <a:gd name="connsiteY4" fmla="*/ 381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3810">
                  <a:moveTo>
                    <a:pt x="0" y="3810"/>
                  </a:moveTo>
                  <a:lnTo>
                    <a:pt x="953" y="2858"/>
                  </a:lnTo>
                  <a:lnTo>
                    <a:pt x="953" y="2858"/>
                  </a:lnTo>
                  <a:lnTo>
                    <a:pt x="953" y="0"/>
                  </a:lnTo>
                  <a:cubicBezTo>
                    <a:pt x="0" y="953"/>
                    <a:pt x="0" y="1905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2" name="Freeform: Shape 2931">
              <a:extLst>
                <a:ext uri="{FF2B5EF4-FFF2-40B4-BE49-F238E27FC236}">
                  <a16:creationId xmlns:a16="http://schemas.microsoft.com/office/drawing/2014/main" id="{8B4002AD-FB8B-471D-BC3E-0B105E085C94}"/>
                </a:ext>
              </a:extLst>
            </p:cNvPr>
            <p:cNvSpPr/>
            <p:nvPr/>
          </p:nvSpPr>
          <p:spPr>
            <a:xfrm>
              <a:off x="6963401" y="451956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3" name="Freeform: Shape 2932">
              <a:extLst>
                <a:ext uri="{FF2B5EF4-FFF2-40B4-BE49-F238E27FC236}">
                  <a16:creationId xmlns:a16="http://schemas.microsoft.com/office/drawing/2014/main" id="{2AD3C766-A388-41C0-B242-A993BD46387B}"/>
                </a:ext>
              </a:extLst>
            </p:cNvPr>
            <p:cNvSpPr/>
            <p:nvPr/>
          </p:nvSpPr>
          <p:spPr>
            <a:xfrm>
              <a:off x="6959591" y="4509800"/>
              <a:ext cx="6667" cy="9525"/>
            </a:xfrm>
            <a:custGeom>
              <a:avLst/>
              <a:gdLst>
                <a:gd name="connsiteX0" fmla="*/ 6667 w 6667"/>
                <a:gd name="connsiteY0" fmla="*/ 1905 h 9525"/>
                <a:gd name="connsiteX1" fmla="*/ 4763 w 6667"/>
                <a:gd name="connsiteY1" fmla="*/ 0 h 9525"/>
                <a:gd name="connsiteX2" fmla="*/ 2858 w 6667"/>
                <a:gd name="connsiteY2" fmla="*/ 1905 h 9525"/>
                <a:gd name="connsiteX3" fmla="*/ 2858 w 6667"/>
                <a:gd name="connsiteY3" fmla="*/ 3810 h 9525"/>
                <a:gd name="connsiteX4" fmla="*/ 1905 w 6667"/>
                <a:gd name="connsiteY4" fmla="*/ 2857 h 9525"/>
                <a:gd name="connsiteX5" fmla="*/ 1905 w 6667"/>
                <a:gd name="connsiteY5" fmla="*/ 4763 h 9525"/>
                <a:gd name="connsiteX6" fmla="*/ 952 w 6667"/>
                <a:gd name="connsiteY6" fmla="*/ 2857 h 9525"/>
                <a:gd name="connsiteX7" fmla="*/ 0 w 6667"/>
                <a:gd name="connsiteY7" fmla="*/ 3810 h 9525"/>
                <a:gd name="connsiteX8" fmla="*/ 952 w 6667"/>
                <a:gd name="connsiteY8" fmla="*/ 5715 h 9525"/>
                <a:gd name="connsiteX9" fmla="*/ 952 w 6667"/>
                <a:gd name="connsiteY9" fmla="*/ 5715 h 9525"/>
                <a:gd name="connsiteX10" fmla="*/ 1905 w 6667"/>
                <a:gd name="connsiteY10" fmla="*/ 9525 h 9525"/>
                <a:gd name="connsiteX11" fmla="*/ 1905 w 6667"/>
                <a:gd name="connsiteY11" fmla="*/ 7620 h 9525"/>
                <a:gd name="connsiteX12" fmla="*/ 2858 w 6667"/>
                <a:gd name="connsiteY12" fmla="*/ 8572 h 9525"/>
                <a:gd name="connsiteX13" fmla="*/ 3810 w 6667"/>
                <a:gd name="connsiteY13" fmla="*/ 9525 h 9525"/>
                <a:gd name="connsiteX14" fmla="*/ 3810 w 6667"/>
                <a:gd name="connsiteY14" fmla="*/ 7620 h 9525"/>
                <a:gd name="connsiteX15" fmla="*/ 4763 w 6667"/>
                <a:gd name="connsiteY15" fmla="*/ 6668 h 9525"/>
                <a:gd name="connsiteX16" fmla="*/ 4763 w 6667"/>
                <a:gd name="connsiteY16" fmla="*/ 4763 h 9525"/>
                <a:gd name="connsiteX17" fmla="*/ 5715 w 6667"/>
                <a:gd name="connsiteY17" fmla="*/ 4763 h 9525"/>
                <a:gd name="connsiteX18" fmla="*/ 5715 w 6667"/>
                <a:gd name="connsiteY18" fmla="*/ 2857 h 9525"/>
                <a:gd name="connsiteX19" fmla="*/ 5715 w 6667"/>
                <a:gd name="connsiteY19" fmla="*/ 3810 h 9525"/>
                <a:gd name="connsiteX20" fmla="*/ 5715 w 6667"/>
                <a:gd name="connsiteY20" fmla="*/ 3810 h 9525"/>
                <a:gd name="connsiteX21" fmla="*/ 6667 w 6667"/>
                <a:gd name="connsiteY21" fmla="*/ 19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" h="9525">
                  <a:moveTo>
                    <a:pt x="6667" y="1905"/>
                  </a:moveTo>
                  <a:cubicBezTo>
                    <a:pt x="5715" y="953"/>
                    <a:pt x="4763" y="953"/>
                    <a:pt x="4763" y="0"/>
                  </a:cubicBezTo>
                  <a:cubicBezTo>
                    <a:pt x="3810" y="0"/>
                    <a:pt x="2858" y="953"/>
                    <a:pt x="2858" y="1905"/>
                  </a:cubicBezTo>
                  <a:lnTo>
                    <a:pt x="2858" y="3810"/>
                  </a:lnTo>
                  <a:lnTo>
                    <a:pt x="1905" y="2857"/>
                  </a:lnTo>
                  <a:cubicBezTo>
                    <a:pt x="1905" y="2857"/>
                    <a:pt x="1905" y="3810"/>
                    <a:pt x="1905" y="4763"/>
                  </a:cubicBezTo>
                  <a:cubicBezTo>
                    <a:pt x="1905" y="6668"/>
                    <a:pt x="952" y="3810"/>
                    <a:pt x="952" y="2857"/>
                  </a:cubicBezTo>
                  <a:cubicBezTo>
                    <a:pt x="952" y="2857"/>
                    <a:pt x="0" y="1905"/>
                    <a:pt x="0" y="3810"/>
                  </a:cubicBezTo>
                  <a:lnTo>
                    <a:pt x="952" y="5715"/>
                  </a:lnTo>
                  <a:cubicBezTo>
                    <a:pt x="952" y="5715"/>
                    <a:pt x="952" y="5715"/>
                    <a:pt x="952" y="5715"/>
                  </a:cubicBezTo>
                  <a:cubicBezTo>
                    <a:pt x="952" y="6668"/>
                    <a:pt x="1905" y="7620"/>
                    <a:pt x="1905" y="9525"/>
                  </a:cubicBezTo>
                  <a:cubicBezTo>
                    <a:pt x="1905" y="8572"/>
                    <a:pt x="2858" y="9525"/>
                    <a:pt x="1905" y="7620"/>
                  </a:cubicBezTo>
                  <a:cubicBezTo>
                    <a:pt x="1905" y="8572"/>
                    <a:pt x="2858" y="5715"/>
                    <a:pt x="2858" y="8572"/>
                  </a:cubicBezTo>
                  <a:cubicBezTo>
                    <a:pt x="2858" y="9525"/>
                    <a:pt x="3810" y="8572"/>
                    <a:pt x="3810" y="9525"/>
                  </a:cubicBezTo>
                  <a:lnTo>
                    <a:pt x="3810" y="7620"/>
                  </a:lnTo>
                  <a:cubicBezTo>
                    <a:pt x="4763" y="7620"/>
                    <a:pt x="4763" y="6668"/>
                    <a:pt x="4763" y="6668"/>
                  </a:cubicBezTo>
                  <a:lnTo>
                    <a:pt x="4763" y="4763"/>
                  </a:lnTo>
                  <a:cubicBezTo>
                    <a:pt x="4763" y="2857"/>
                    <a:pt x="5715" y="3810"/>
                    <a:pt x="5715" y="4763"/>
                  </a:cubicBezTo>
                  <a:lnTo>
                    <a:pt x="5715" y="2857"/>
                  </a:lnTo>
                  <a:lnTo>
                    <a:pt x="5715" y="3810"/>
                  </a:lnTo>
                  <a:cubicBezTo>
                    <a:pt x="5715" y="3810"/>
                    <a:pt x="5715" y="3810"/>
                    <a:pt x="5715" y="3810"/>
                  </a:cubicBezTo>
                  <a:cubicBezTo>
                    <a:pt x="5715" y="953"/>
                    <a:pt x="6667" y="5715"/>
                    <a:pt x="666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4" name="Freeform: Shape 2933">
              <a:extLst>
                <a:ext uri="{FF2B5EF4-FFF2-40B4-BE49-F238E27FC236}">
                  <a16:creationId xmlns:a16="http://schemas.microsoft.com/office/drawing/2014/main" id="{109FFB26-DA40-4736-8F82-118ACE28E8BE}"/>
                </a:ext>
              </a:extLst>
            </p:cNvPr>
            <p:cNvSpPr/>
            <p:nvPr/>
          </p:nvSpPr>
          <p:spPr>
            <a:xfrm>
              <a:off x="6960543" y="4516706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5" name="Freeform: Shape 2934">
              <a:extLst>
                <a:ext uri="{FF2B5EF4-FFF2-40B4-BE49-F238E27FC236}">
                  <a16:creationId xmlns:a16="http://schemas.microsoft.com/office/drawing/2014/main" id="{6B7E238B-D7EC-4E6C-A448-0678B102F327}"/>
                </a:ext>
              </a:extLst>
            </p:cNvPr>
            <p:cNvSpPr/>
            <p:nvPr/>
          </p:nvSpPr>
          <p:spPr>
            <a:xfrm>
              <a:off x="6966259" y="4494560"/>
              <a:ext cx="952" cy="2857"/>
            </a:xfrm>
            <a:custGeom>
              <a:avLst/>
              <a:gdLst>
                <a:gd name="connsiteX0" fmla="*/ 953 w 952"/>
                <a:gd name="connsiteY0" fmla="*/ 2858 h 2857"/>
                <a:gd name="connsiteX1" fmla="*/ 953 w 952"/>
                <a:gd name="connsiteY1" fmla="*/ 0 h 2857"/>
                <a:gd name="connsiteX2" fmla="*/ 0 w 952"/>
                <a:gd name="connsiteY2" fmla="*/ 2858 h 2857"/>
                <a:gd name="connsiteX3" fmla="*/ 953 w 952"/>
                <a:gd name="connsiteY3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953" y="2858"/>
                  </a:moveTo>
                  <a:cubicBezTo>
                    <a:pt x="953" y="1905"/>
                    <a:pt x="953" y="953"/>
                    <a:pt x="953" y="0"/>
                  </a:cubicBezTo>
                  <a:cubicBezTo>
                    <a:pt x="953" y="1905"/>
                    <a:pt x="0" y="953"/>
                    <a:pt x="0" y="2858"/>
                  </a:cubicBezTo>
                  <a:lnTo>
                    <a:pt x="953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6" name="Freeform: Shape 2935">
              <a:extLst>
                <a:ext uri="{FF2B5EF4-FFF2-40B4-BE49-F238E27FC236}">
                  <a16:creationId xmlns:a16="http://schemas.microsoft.com/office/drawing/2014/main" id="{11C15ADC-42B4-44E3-81A9-D00361602FDA}"/>
                </a:ext>
              </a:extLst>
            </p:cNvPr>
            <p:cNvSpPr/>
            <p:nvPr/>
          </p:nvSpPr>
          <p:spPr>
            <a:xfrm>
              <a:off x="6965306" y="4496465"/>
              <a:ext cx="9525" cy="3809"/>
            </a:xfrm>
            <a:custGeom>
              <a:avLst/>
              <a:gdLst>
                <a:gd name="connsiteX0" fmla="*/ 0 w 9525"/>
                <a:gd name="connsiteY0" fmla="*/ 0 h 3809"/>
                <a:gd name="connsiteX1" fmla="*/ 0 w 9525"/>
                <a:gd name="connsiteY1" fmla="*/ 3810 h 3809"/>
                <a:gd name="connsiteX2" fmla="*/ 0 w 9525"/>
                <a:gd name="connsiteY2" fmla="*/ 2857 h 3809"/>
                <a:gd name="connsiteX3" fmla="*/ 0 w 9525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3809">
                  <a:moveTo>
                    <a:pt x="0" y="0"/>
                  </a:moveTo>
                  <a:cubicBezTo>
                    <a:pt x="0" y="953"/>
                    <a:pt x="0" y="2857"/>
                    <a:pt x="0" y="3810"/>
                  </a:cubicBezTo>
                  <a:lnTo>
                    <a:pt x="0" y="2857"/>
                  </a:lnTo>
                  <a:cubicBezTo>
                    <a:pt x="0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7" name="Freeform: Shape 2936">
              <a:extLst>
                <a:ext uri="{FF2B5EF4-FFF2-40B4-BE49-F238E27FC236}">
                  <a16:creationId xmlns:a16="http://schemas.microsoft.com/office/drawing/2014/main" id="{65E8D7CD-8C1E-4E63-BE61-8A8202345936}"/>
                </a:ext>
              </a:extLst>
            </p:cNvPr>
            <p:cNvSpPr/>
            <p:nvPr/>
          </p:nvSpPr>
          <p:spPr>
            <a:xfrm>
              <a:off x="6965306" y="4499322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1905 h 1905"/>
                <a:gd name="connsiteX2" fmla="*/ 0 w 9525"/>
                <a:gd name="connsiteY2" fmla="*/ 0 h 1905"/>
                <a:gd name="connsiteX3" fmla="*/ 0 w 9525"/>
                <a:gd name="connsiteY3" fmla="*/ 0 h 1905"/>
                <a:gd name="connsiteX4" fmla="*/ 0 w 9525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cubicBezTo>
                    <a:pt x="0" y="1905"/>
                    <a:pt x="0" y="1905"/>
                    <a:pt x="0" y="1905"/>
                  </a:cubicBezTo>
                  <a:cubicBezTo>
                    <a:pt x="0" y="1905"/>
                    <a:pt x="0" y="953"/>
                    <a:pt x="0" y="0"/>
                  </a:cubicBez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8" name="Freeform: Shape 2937">
              <a:extLst>
                <a:ext uri="{FF2B5EF4-FFF2-40B4-BE49-F238E27FC236}">
                  <a16:creationId xmlns:a16="http://schemas.microsoft.com/office/drawing/2014/main" id="{2720FCC0-E5F6-4092-8731-3A488B65A46A}"/>
                </a:ext>
              </a:extLst>
            </p:cNvPr>
            <p:cNvSpPr/>
            <p:nvPr/>
          </p:nvSpPr>
          <p:spPr>
            <a:xfrm>
              <a:off x="6964354" y="4501606"/>
              <a:ext cx="1219" cy="1920"/>
            </a:xfrm>
            <a:custGeom>
              <a:avLst/>
              <a:gdLst>
                <a:gd name="connsiteX0" fmla="*/ 0 w 1219"/>
                <a:gd name="connsiteY0" fmla="*/ 1526 h 1920"/>
                <a:gd name="connsiteX1" fmla="*/ 952 w 1219"/>
                <a:gd name="connsiteY1" fmla="*/ 574 h 1920"/>
                <a:gd name="connsiteX2" fmla="*/ 0 w 1219"/>
                <a:gd name="connsiteY2" fmla="*/ 1526 h 1920"/>
                <a:gd name="connsiteX3" fmla="*/ 952 w 1219"/>
                <a:gd name="connsiteY3" fmla="*/ 574 h 1920"/>
                <a:gd name="connsiteX4" fmla="*/ 0 w 1219"/>
                <a:gd name="connsiteY4" fmla="*/ 1526 h 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" h="1920">
                  <a:moveTo>
                    <a:pt x="0" y="1526"/>
                  </a:moveTo>
                  <a:cubicBezTo>
                    <a:pt x="0" y="2479"/>
                    <a:pt x="1905" y="1526"/>
                    <a:pt x="952" y="574"/>
                  </a:cubicBezTo>
                  <a:lnTo>
                    <a:pt x="0" y="1526"/>
                  </a:lnTo>
                  <a:lnTo>
                    <a:pt x="952" y="574"/>
                  </a:lnTo>
                  <a:cubicBezTo>
                    <a:pt x="952" y="2479"/>
                    <a:pt x="952" y="-2284"/>
                    <a:pt x="0" y="1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99" name="Freeform: Shape 2938">
              <a:extLst>
                <a:ext uri="{FF2B5EF4-FFF2-40B4-BE49-F238E27FC236}">
                  <a16:creationId xmlns:a16="http://schemas.microsoft.com/office/drawing/2014/main" id="{34B1DE5D-3B58-41F6-B376-274495CB1D10}"/>
                </a:ext>
              </a:extLst>
            </p:cNvPr>
            <p:cNvSpPr/>
            <p:nvPr/>
          </p:nvSpPr>
          <p:spPr>
            <a:xfrm>
              <a:off x="6965306" y="4493607"/>
              <a:ext cx="952" cy="1578"/>
            </a:xfrm>
            <a:custGeom>
              <a:avLst/>
              <a:gdLst>
                <a:gd name="connsiteX0" fmla="*/ 953 w 952"/>
                <a:gd name="connsiteY0" fmla="*/ 953 h 1578"/>
                <a:gd name="connsiteX1" fmla="*/ 0 w 952"/>
                <a:gd name="connsiteY1" fmla="*/ 0 h 1578"/>
                <a:gd name="connsiteX2" fmla="*/ 953 w 952"/>
                <a:gd name="connsiteY2" fmla="*/ 953 h 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578">
                  <a:moveTo>
                    <a:pt x="953" y="953"/>
                  </a:moveTo>
                  <a:lnTo>
                    <a:pt x="0" y="0"/>
                  </a:lnTo>
                  <a:cubicBezTo>
                    <a:pt x="0" y="1905"/>
                    <a:pt x="953" y="1905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0" name="Freeform: Shape 2939">
              <a:extLst>
                <a:ext uri="{FF2B5EF4-FFF2-40B4-BE49-F238E27FC236}">
                  <a16:creationId xmlns:a16="http://schemas.microsoft.com/office/drawing/2014/main" id="{84433F11-EC55-486E-8CE7-868222F66728}"/>
                </a:ext>
              </a:extLst>
            </p:cNvPr>
            <p:cNvSpPr/>
            <p:nvPr/>
          </p:nvSpPr>
          <p:spPr>
            <a:xfrm>
              <a:off x="6962449" y="4502180"/>
              <a:ext cx="1375" cy="5714"/>
            </a:xfrm>
            <a:custGeom>
              <a:avLst/>
              <a:gdLst>
                <a:gd name="connsiteX0" fmla="*/ 952 w 1375"/>
                <a:gd name="connsiteY0" fmla="*/ 0 h 5714"/>
                <a:gd name="connsiteX1" fmla="*/ 952 w 1375"/>
                <a:gd name="connsiteY1" fmla="*/ 1905 h 5714"/>
                <a:gd name="connsiteX2" fmla="*/ 0 w 1375"/>
                <a:gd name="connsiteY2" fmla="*/ 2857 h 5714"/>
                <a:gd name="connsiteX3" fmla="*/ 952 w 1375"/>
                <a:gd name="connsiteY3" fmla="*/ 5715 h 5714"/>
                <a:gd name="connsiteX4" fmla="*/ 952 w 1375"/>
                <a:gd name="connsiteY4" fmla="*/ 3810 h 5714"/>
                <a:gd name="connsiteX5" fmla="*/ 952 w 1375"/>
                <a:gd name="connsiteY5" fmla="*/ 1905 h 5714"/>
                <a:gd name="connsiteX6" fmla="*/ 952 w 1375"/>
                <a:gd name="connsiteY6" fmla="*/ 0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" h="5714">
                  <a:moveTo>
                    <a:pt x="952" y="0"/>
                  </a:moveTo>
                  <a:lnTo>
                    <a:pt x="952" y="1905"/>
                  </a:lnTo>
                  <a:cubicBezTo>
                    <a:pt x="952" y="952"/>
                    <a:pt x="0" y="1905"/>
                    <a:pt x="0" y="2857"/>
                  </a:cubicBezTo>
                  <a:cubicBezTo>
                    <a:pt x="952" y="3810"/>
                    <a:pt x="952" y="4763"/>
                    <a:pt x="952" y="5715"/>
                  </a:cubicBezTo>
                  <a:cubicBezTo>
                    <a:pt x="952" y="5715"/>
                    <a:pt x="952" y="4763"/>
                    <a:pt x="952" y="3810"/>
                  </a:cubicBezTo>
                  <a:cubicBezTo>
                    <a:pt x="1905" y="2857"/>
                    <a:pt x="952" y="1905"/>
                    <a:pt x="952" y="1905"/>
                  </a:cubicBez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1" name="Freeform: Shape 2940">
              <a:extLst>
                <a:ext uri="{FF2B5EF4-FFF2-40B4-BE49-F238E27FC236}">
                  <a16:creationId xmlns:a16="http://schemas.microsoft.com/office/drawing/2014/main" id="{A378FDCC-76B7-4E34-944C-4258C39ED448}"/>
                </a:ext>
              </a:extLst>
            </p:cNvPr>
            <p:cNvSpPr/>
            <p:nvPr/>
          </p:nvSpPr>
          <p:spPr>
            <a:xfrm>
              <a:off x="6955781" y="4489797"/>
              <a:ext cx="12382" cy="13334"/>
            </a:xfrm>
            <a:custGeom>
              <a:avLst/>
              <a:gdLst>
                <a:gd name="connsiteX0" fmla="*/ 4763 w 12382"/>
                <a:gd name="connsiteY0" fmla="*/ 1905 h 13334"/>
                <a:gd name="connsiteX1" fmla="*/ 1905 w 12382"/>
                <a:gd name="connsiteY1" fmla="*/ 1905 h 13334"/>
                <a:gd name="connsiteX2" fmla="*/ 1905 w 12382"/>
                <a:gd name="connsiteY2" fmla="*/ 2858 h 13334"/>
                <a:gd name="connsiteX3" fmla="*/ 953 w 12382"/>
                <a:gd name="connsiteY3" fmla="*/ 1905 h 13334"/>
                <a:gd name="connsiteX4" fmla="*/ 953 w 12382"/>
                <a:gd name="connsiteY4" fmla="*/ 0 h 13334"/>
                <a:gd name="connsiteX5" fmla="*/ 0 w 12382"/>
                <a:gd name="connsiteY5" fmla="*/ 1905 h 13334"/>
                <a:gd name="connsiteX6" fmla="*/ 953 w 12382"/>
                <a:gd name="connsiteY6" fmla="*/ 2858 h 13334"/>
                <a:gd name="connsiteX7" fmla="*/ 953 w 12382"/>
                <a:gd name="connsiteY7" fmla="*/ 4763 h 13334"/>
                <a:gd name="connsiteX8" fmla="*/ 4763 w 12382"/>
                <a:gd name="connsiteY8" fmla="*/ 8572 h 13334"/>
                <a:gd name="connsiteX9" fmla="*/ 6668 w 12382"/>
                <a:gd name="connsiteY9" fmla="*/ 13335 h 13334"/>
                <a:gd name="connsiteX10" fmla="*/ 6668 w 12382"/>
                <a:gd name="connsiteY10" fmla="*/ 11430 h 13334"/>
                <a:gd name="connsiteX11" fmla="*/ 5715 w 12382"/>
                <a:gd name="connsiteY11" fmla="*/ 7620 h 13334"/>
                <a:gd name="connsiteX12" fmla="*/ 6668 w 12382"/>
                <a:gd name="connsiteY12" fmla="*/ 8572 h 13334"/>
                <a:gd name="connsiteX13" fmla="*/ 6668 w 12382"/>
                <a:gd name="connsiteY13" fmla="*/ 6668 h 13334"/>
                <a:gd name="connsiteX14" fmla="*/ 7620 w 12382"/>
                <a:gd name="connsiteY14" fmla="*/ 8572 h 13334"/>
                <a:gd name="connsiteX15" fmla="*/ 7620 w 12382"/>
                <a:gd name="connsiteY15" fmla="*/ 6668 h 13334"/>
                <a:gd name="connsiteX16" fmla="*/ 8573 w 12382"/>
                <a:gd name="connsiteY16" fmla="*/ 9525 h 13334"/>
                <a:gd name="connsiteX17" fmla="*/ 8573 w 12382"/>
                <a:gd name="connsiteY17" fmla="*/ 6668 h 13334"/>
                <a:gd name="connsiteX18" fmla="*/ 9525 w 12382"/>
                <a:gd name="connsiteY18" fmla="*/ 6668 h 13334"/>
                <a:gd name="connsiteX19" fmla="*/ 9525 w 12382"/>
                <a:gd name="connsiteY19" fmla="*/ 6668 h 13334"/>
                <a:gd name="connsiteX20" fmla="*/ 11430 w 12382"/>
                <a:gd name="connsiteY20" fmla="*/ 7620 h 13334"/>
                <a:gd name="connsiteX21" fmla="*/ 11430 w 12382"/>
                <a:gd name="connsiteY21" fmla="*/ 7620 h 13334"/>
                <a:gd name="connsiteX22" fmla="*/ 12383 w 12382"/>
                <a:gd name="connsiteY22" fmla="*/ 4763 h 13334"/>
                <a:gd name="connsiteX23" fmla="*/ 11430 w 12382"/>
                <a:gd name="connsiteY23" fmla="*/ 3810 h 13334"/>
                <a:gd name="connsiteX24" fmla="*/ 11430 w 12382"/>
                <a:gd name="connsiteY24" fmla="*/ 2858 h 13334"/>
                <a:gd name="connsiteX25" fmla="*/ 11430 w 12382"/>
                <a:gd name="connsiteY25" fmla="*/ 4763 h 13334"/>
                <a:gd name="connsiteX26" fmla="*/ 9525 w 12382"/>
                <a:gd name="connsiteY26" fmla="*/ 4763 h 13334"/>
                <a:gd name="connsiteX27" fmla="*/ 4763 w 12382"/>
                <a:gd name="connsiteY27" fmla="*/ 1905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382" h="13334">
                  <a:moveTo>
                    <a:pt x="4763" y="1905"/>
                  </a:moveTo>
                  <a:cubicBezTo>
                    <a:pt x="3810" y="3810"/>
                    <a:pt x="2858" y="953"/>
                    <a:pt x="1905" y="1905"/>
                  </a:cubicBezTo>
                  <a:lnTo>
                    <a:pt x="1905" y="2858"/>
                  </a:lnTo>
                  <a:cubicBezTo>
                    <a:pt x="1905" y="3810"/>
                    <a:pt x="953" y="1905"/>
                    <a:pt x="953" y="1905"/>
                  </a:cubicBezTo>
                  <a:lnTo>
                    <a:pt x="953" y="0"/>
                  </a:lnTo>
                  <a:lnTo>
                    <a:pt x="0" y="1905"/>
                  </a:lnTo>
                  <a:lnTo>
                    <a:pt x="953" y="2858"/>
                  </a:lnTo>
                  <a:lnTo>
                    <a:pt x="953" y="4763"/>
                  </a:lnTo>
                  <a:cubicBezTo>
                    <a:pt x="1905" y="2858"/>
                    <a:pt x="3810" y="11430"/>
                    <a:pt x="4763" y="8572"/>
                  </a:cubicBezTo>
                  <a:cubicBezTo>
                    <a:pt x="5715" y="10478"/>
                    <a:pt x="5715" y="11430"/>
                    <a:pt x="6668" y="13335"/>
                  </a:cubicBezTo>
                  <a:cubicBezTo>
                    <a:pt x="6668" y="12383"/>
                    <a:pt x="6668" y="11430"/>
                    <a:pt x="6668" y="11430"/>
                  </a:cubicBezTo>
                  <a:cubicBezTo>
                    <a:pt x="6668" y="10478"/>
                    <a:pt x="5715" y="8572"/>
                    <a:pt x="5715" y="7620"/>
                  </a:cubicBezTo>
                  <a:cubicBezTo>
                    <a:pt x="5715" y="6668"/>
                    <a:pt x="6668" y="7620"/>
                    <a:pt x="6668" y="8572"/>
                  </a:cubicBezTo>
                  <a:cubicBezTo>
                    <a:pt x="6668" y="7620"/>
                    <a:pt x="6668" y="7620"/>
                    <a:pt x="6668" y="6668"/>
                  </a:cubicBezTo>
                  <a:cubicBezTo>
                    <a:pt x="6668" y="6668"/>
                    <a:pt x="6668" y="7620"/>
                    <a:pt x="7620" y="8572"/>
                  </a:cubicBezTo>
                  <a:lnTo>
                    <a:pt x="7620" y="6668"/>
                  </a:lnTo>
                  <a:cubicBezTo>
                    <a:pt x="8573" y="6668"/>
                    <a:pt x="7620" y="9525"/>
                    <a:pt x="8573" y="9525"/>
                  </a:cubicBezTo>
                  <a:lnTo>
                    <a:pt x="8573" y="6668"/>
                  </a:lnTo>
                  <a:cubicBezTo>
                    <a:pt x="8573" y="6668"/>
                    <a:pt x="9525" y="5715"/>
                    <a:pt x="9525" y="6668"/>
                  </a:cubicBezTo>
                  <a:lnTo>
                    <a:pt x="9525" y="6668"/>
                  </a:lnTo>
                  <a:cubicBezTo>
                    <a:pt x="9525" y="6668"/>
                    <a:pt x="10478" y="6668"/>
                    <a:pt x="11430" y="7620"/>
                  </a:cubicBezTo>
                  <a:cubicBezTo>
                    <a:pt x="11430" y="7620"/>
                    <a:pt x="11430" y="7620"/>
                    <a:pt x="11430" y="7620"/>
                  </a:cubicBezTo>
                  <a:cubicBezTo>
                    <a:pt x="12383" y="8572"/>
                    <a:pt x="11430" y="2858"/>
                    <a:pt x="12383" y="4763"/>
                  </a:cubicBezTo>
                  <a:cubicBezTo>
                    <a:pt x="12383" y="3810"/>
                    <a:pt x="12383" y="3810"/>
                    <a:pt x="11430" y="3810"/>
                  </a:cubicBezTo>
                  <a:lnTo>
                    <a:pt x="11430" y="2858"/>
                  </a:lnTo>
                  <a:cubicBezTo>
                    <a:pt x="11430" y="3810"/>
                    <a:pt x="11430" y="3810"/>
                    <a:pt x="11430" y="4763"/>
                  </a:cubicBezTo>
                  <a:cubicBezTo>
                    <a:pt x="10478" y="3810"/>
                    <a:pt x="9525" y="3810"/>
                    <a:pt x="9525" y="4763"/>
                  </a:cubicBezTo>
                  <a:cubicBezTo>
                    <a:pt x="5715" y="5715"/>
                    <a:pt x="5715" y="0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2" name="Freeform: Shape 2941">
              <a:extLst>
                <a:ext uri="{FF2B5EF4-FFF2-40B4-BE49-F238E27FC236}">
                  <a16:creationId xmlns:a16="http://schemas.microsoft.com/office/drawing/2014/main" id="{C1B1FF66-712F-4F1C-8811-AC8F849E7B66}"/>
                </a:ext>
              </a:extLst>
            </p:cNvPr>
            <p:cNvSpPr/>
            <p:nvPr/>
          </p:nvSpPr>
          <p:spPr>
            <a:xfrm>
              <a:off x="6960543" y="4502180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3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cubicBezTo>
                    <a:pt x="0" y="952"/>
                    <a:pt x="953" y="952"/>
                    <a:pt x="953" y="1905"/>
                  </a:cubicBezTo>
                  <a:cubicBezTo>
                    <a:pt x="953" y="952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3" name="Freeform: Shape 2942">
              <a:extLst>
                <a:ext uri="{FF2B5EF4-FFF2-40B4-BE49-F238E27FC236}">
                  <a16:creationId xmlns:a16="http://schemas.microsoft.com/office/drawing/2014/main" id="{97DC887F-E70C-4B71-B3DE-34FB75EEF189}"/>
                </a:ext>
              </a:extLst>
            </p:cNvPr>
            <p:cNvSpPr/>
            <p:nvPr/>
          </p:nvSpPr>
          <p:spPr>
            <a:xfrm>
              <a:off x="6964354" y="44983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4" name="Freeform: Shape 2943">
              <a:extLst>
                <a:ext uri="{FF2B5EF4-FFF2-40B4-BE49-F238E27FC236}">
                  <a16:creationId xmlns:a16="http://schemas.microsoft.com/office/drawing/2014/main" id="{06C9E9EE-9E3E-4D1D-84AC-CF6C47AE12C2}"/>
                </a:ext>
              </a:extLst>
            </p:cNvPr>
            <p:cNvSpPr/>
            <p:nvPr/>
          </p:nvSpPr>
          <p:spPr>
            <a:xfrm>
              <a:off x="6961496" y="4504085"/>
              <a:ext cx="1904" cy="5715"/>
            </a:xfrm>
            <a:custGeom>
              <a:avLst/>
              <a:gdLst>
                <a:gd name="connsiteX0" fmla="*/ 0 w 1904"/>
                <a:gd name="connsiteY0" fmla="*/ 1905 h 5715"/>
                <a:gd name="connsiteX1" fmla="*/ 0 w 1904"/>
                <a:gd name="connsiteY1" fmla="*/ 1905 h 5715"/>
                <a:gd name="connsiteX2" fmla="*/ 953 w 1904"/>
                <a:gd name="connsiteY2" fmla="*/ 5715 h 5715"/>
                <a:gd name="connsiteX3" fmla="*/ 1905 w 1904"/>
                <a:gd name="connsiteY3" fmla="*/ 1905 h 5715"/>
                <a:gd name="connsiteX4" fmla="*/ 953 w 1904"/>
                <a:gd name="connsiteY4" fmla="*/ 0 h 5715"/>
                <a:gd name="connsiteX5" fmla="*/ 953 w 1904"/>
                <a:gd name="connsiteY5" fmla="*/ 0 h 5715"/>
                <a:gd name="connsiteX6" fmla="*/ 0 w 1904"/>
                <a:gd name="connsiteY6" fmla="*/ 190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" h="5715">
                  <a:moveTo>
                    <a:pt x="0" y="1905"/>
                  </a:moveTo>
                  <a:cubicBezTo>
                    <a:pt x="0" y="1905"/>
                    <a:pt x="0" y="3810"/>
                    <a:pt x="0" y="1905"/>
                  </a:cubicBezTo>
                  <a:lnTo>
                    <a:pt x="953" y="5715"/>
                  </a:lnTo>
                  <a:cubicBezTo>
                    <a:pt x="953" y="3810"/>
                    <a:pt x="953" y="3810"/>
                    <a:pt x="1905" y="1905"/>
                  </a:cubicBezTo>
                  <a:cubicBezTo>
                    <a:pt x="1905" y="1905"/>
                    <a:pt x="953" y="953"/>
                    <a:pt x="953" y="0"/>
                  </a:cubicBezTo>
                  <a:cubicBezTo>
                    <a:pt x="953" y="0"/>
                    <a:pt x="953" y="0"/>
                    <a:pt x="953" y="0"/>
                  </a:cubicBez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5" name="Freeform: Shape 2944">
              <a:extLst>
                <a:ext uri="{FF2B5EF4-FFF2-40B4-BE49-F238E27FC236}">
                  <a16:creationId xmlns:a16="http://schemas.microsoft.com/office/drawing/2014/main" id="{CF0B88E8-ECD9-4A8D-A6F1-16AEE2432405}"/>
                </a:ext>
              </a:extLst>
            </p:cNvPr>
            <p:cNvSpPr/>
            <p:nvPr/>
          </p:nvSpPr>
          <p:spPr>
            <a:xfrm>
              <a:off x="6959591" y="4514563"/>
              <a:ext cx="9525" cy="1509"/>
            </a:xfrm>
            <a:custGeom>
              <a:avLst/>
              <a:gdLst>
                <a:gd name="connsiteX0" fmla="*/ 0 w 9525"/>
                <a:gd name="connsiteY0" fmla="*/ 0 h 1509"/>
                <a:gd name="connsiteX1" fmla="*/ 0 w 9525"/>
                <a:gd name="connsiteY1" fmla="*/ 0 h 1509"/>
                <a:gd name="connsiteX2" fmla="*/ 0 w 9525"/>
                <a:gd name="connsiteY2" fmla="*/ 0 h 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509">
                  <a:moveTo>
                    <a:pt x="0" y="0"/>
                  </a:moveTo>
                  <a:cubicBezTo>
                    <a:pt x="0" y="2857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6" name="Freeform: Shape 2945">
              <a:extLst>
                <a:ext uri="{FF2B5EF4-FFF2-40B4-BE49-F238E27FC236}">
                  <a16:creationId xmlns:a16="http://schemas.microsoft.com/office/drawing/2014/main" id="{AAC740D8-1C7C-4E35-A1B0-9DFBC89BE8ED}"/>
                </a:ext>
              </a:extLst>
            </p:cNvPr>
            <p:cNvSpPr/>
            <p:nvPr/>
          </p:nvSpPr>
          <p:spPr>
            <a:xfrm>
              <a:off x="6956734" y="4524088"/>
              <a:ext cx="952" cy="3809"/>
            </a:xfrm>
            <a:custGeom>
              <a:avLst/>
              <a:gdLst>
                <a:gd name="connsiteX0" fmla="*/ 0 w 952"/>
                <a:gd name="connsiteY0" fmla="*/ 0 h 3809"/>
                <a:gd name="connsiteX1" fmla="*/ 953 w 952"/>
                <a:gd name="connsiteY1" fmla="*/ 3810 h 3809"/>
                <a:gd name="connsiteX2" fmla="*/ 953 w 952"/>
                <a:gd name="connsiteY2" fmla="*/ 1905 h 3809"/>
                <a:gd name="connsiteX3" fmla="*/ 0 w 952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809">
                  <a:moveTo>
                    <a:pt x="0" y="0"/>
                  </a:moveTo>
                  <a:cubicBezTo>
                    <a:pt x="0" y="1905"/>
                    <a:pt x="0" y="2857"/>
                    <a:pt x="953" y="3810"/>
                  </a:cubicBezTo>
                  <a:lnTo>
                    <a:pt x="953" y="1905"/>
                  </a:lnTo>
                  <a:cubicBezTo>
                    <a:pt x="953" y="2857"/>
                    <a:pt x="953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7" name="Freeform: Shape 2946">
              <a:extLst>
                <a:ext uri="{FF2B5EF4-FFF2-40B4-BE49-F238E27FC236}">
                  <a16:creationId xmlns:a16="http://schemas.microsoft.com/office/drawing/2014/main" id="{FDA2C4CF-8621-4D30-AB00-C67323313EE3}"/>
                </a:ext>
              </a:extLst>
            </p:cNvPr>
            <p:cNvSpPr/>
            <p:nvPr/>
          </p:nvSpPr>
          <p:spPr>
            <a:xfrm>
              <a:off x="6956734" y="4485988"/>
              <a:ext cx="2857" cy="2474"/>
            </a:xfrm>
            <a:custGeom>
              <a:avLst/>
              <a:gdLst>
                <a:gd name="connsiteX0" fmla="*/ 2858 w 2857"/>
                <a:gd name="connsiteY0" fmla="*/ 0 h 2474"/>
                <a:gd name="connsiteX1" fmla="*/ 2858 w 2857"/>
                <a:gd name="connsiteY1" fmla="*/ 0 h 2474"/>
                <a:gd name="connsiteX2" fmla="*/ 0 w 2857"/>
                <a:gd name="connsiteY2" fmla="*/ 0 h 2474"/>
                <a:gd name="connsiteX3" fmla="*/ 0 w 2857"/>
                <a:gd name="connsiteY3" fmla="*/ 1905 h 2474"/>
                <a:gd name="connsiteX4" fmla="*/ 2858 w 2857"/>
                <a:gd name="connsiteY4" fmla="*/ 0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474">
                  <a:moveTo>
                    <a:pt x="2858" y="0"/>
                  </a:moveTo>
                  <a:lnTo>
                    <a:pt x="2858" y="0"/>
                  </a:lnTo>
                  <a:lnTo>
                    <a:pt x="0" y="0"/>
                  </a:lnTo>
                  <a:lnTo>
                    <a:pt x="0" y="1905"/>
                  </a:lnTo>
                  <a:cubicBezTo>
                    <a:pt x="953" y="2857"/>
                    <a:pt x="1905" y="2857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8" name="Freeform: Shape 2947">
              <a:extLst>
                <a:ext uri="{FF2B5EF4-FFF2-40B4-BE49-F238E27FC236}">
                  <a16:creationId xmlns:a16="http://schemas.microsoft.com/office/drawing/2014/main" id="{08021CD1-51E1-4D5A-8B6F-1FE4624BBFAD}"/>
                </a:ext>
              </a:extLst>
            </p:cNvPr>
            <p:cNvSpPr/>
            <p:nvPr/>
          </p:nvSpPr>
          <p:spPr>
            <a:xfrm>
              <a:off x="6934826" y="4627910"/>
              <a:ext cx="714" cy="1905"/>
            </a:xfrm>
            <a:custGeom>
              <a:avLst/>
              <a:gdLst>
                <a:gd name="connsiteX0" fmla="*/ 0 w 714"/>
                <a:gd name="connsiteY0" fmla="*/ 0 h 1905"/>
                <a:gd name="connsiteX1" fmla="*/ 0 w 714"/>
                <a:gd name="connsiteY1" fmla="*/ 1905 h 1905"/>
                <a:gd name="connsiteX2" fmla="*/ 0 w 714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1905">
                  <a:moveTo>
                    <a:pt x="0" y="0"/>
                  </a:moveTo>
                  <a:cubicBezTo>
                    <a:pt x="0" y="0"/>
                    <a:pt x="0" y="953"/>
                    <a:pt x="0" y="1905"/>
                  </a:cubicBezTo>
                  <a:cubicBezTo>
                    <a:pt x="953" y="1905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09" name="Freeform: Shape 2948">
              <a:extLst>
                <a:ext uri="{FF2B5EF4-FFF2-40B4-BE49-F238E27FC236}">
                  <a16:creationId xmlns:a16="http://schemas.microsoft.com/office/drawing/2014/main" id="{0D1DA0C9-5BB8-4052-A0B5-C2F9681C7924}"/>
                </a:ext>
              </a:extLst>
            </p:cNvPr>
            <p:cNvSpPr/>
            <p:nvPr/>
          </p:nvSpPr>
          <p:spPr>
            <a:xfrm>
              <a:off x="6935779" y="4625053"/>
              <a:ext cx="952" cy="2857"/>
            </a:xfrm>
            <a:custGeom>
              <a:avLst/>
              <a:gdLst>
                <a:gd name="connsiteX0" fmla="*/ 0 w 952"/>
                <a:gd name="connsiteY0" fmla="*/ 1905 h 2857"/>
                <a:gd name="connsiteX1" fmla="*/ 952 w 952"/>
                <a:gd name="connsiteY1" fmla="*/ 2857 h 2857"/>
                <a:gd name="connsiteX2" fmla="*/ 952 w 952"/>
                <a:gd name="connsiteY2" fmla="*/ 0 h 2857"/>
                <a:gd name="connsiteX3" fmla="*/ 0 w 952"/>
                <a:gd name="connsiteY3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1905"/>
                  </a:moveTo>
                  <a:lnTo>
                    <a:pt x="952" y="2857"/>
                  </a:lnTo>
                  <a:lnTo>
                    <a:pt x="952" y="0"/>
                  </a:lnTo>
                  <a:cubicBezTo>
                    <a:pt x="0" y="953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0" name="Freeform: Shape 2949">
              <a:extLst>
                <a:ext uri="{FF2B5EF4-FFF2-40B4-BE49-F238E27FC236}">
                  <a16:creationId xmlns:a16="http://schemas.microsoft.com/office/drawing/2014/main" id="{A4C61176-0320-439E-ABBD-2C712033F64E}"/>
                </a:ext>
              </a:extLst>
            </p:cNvPr>
            <p:cNvSpPr/>
            <p:nvPr/>
          </p:nvSpPr>
          <p:spPr>
            <a:xfrm>
              <a:off x="6934826" y="4626957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0 h 952"/>
                <a:gd name="connsiteX3" fmla="*/ 0 w 952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953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1" name="Freeform: Shape 2950">
              <a:extLst>
                <a:ext uri="{FF2B5EF4-FFF2-40B4-BE49-F238E27FC236}">
                  <a16:creationId xmlns:a16="http://schemas.microsoft.com/office/drawing/2014/main" id="{D220F6C7-BBEC-4CE1-87A0-21996D398DBC}"/>
                </a:ext>
              </a:extLst>
            </p:cNvPr>
            <p:cNvSpPr/>
            <p:nvPr/>
          </p:nvSpPr>
          <p:spPr>
            <a:xfrm>
              <a:off x="6931968" y="4630768"/>
              <a:ext cx="9525" cy="952"/>
            </a:xfrm>
            <a:custGeom>
              <a:avLst/>
              <a:gdLst>
                <a:gd name="connsiteX0" fmla="*/ 0 w 9525"/>
                <a:gd name="connsiteY0" fmla="*/ 952 h 952"/>
                <a:gd name="connsiteX1" fmla="*/ 0 w 9525"/>
                <a:gd name="connsiteY1" fmla="*/ 952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2"/>
                  </a:moveTo>
                  <a:lnTo>
                    <a:pt x="0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2" name="Freeform: Shape 2951">
              <a:extLst>
                <a:ext uri="{FF2B5EF4-FFF2-40B4-BE49-F238E27FC236}">
                  <a16:creationId xmlns:a16="http://schemas.microsoft.com/office/drawing/2014/main" id="{74443A9B-B7EE-4BA7-A846-CF6752C2D2B2}"/>
                </a:ext>
              </a:extLst>
            </p:cNvPr>
            <p:cNvSpPr/>
            <p:nvPr/>
          </p:nvSpPr>
          <p:spPr>
            <a:xfrm>
              <a:off x="6951018" y="4486940"/>
              <a:ext cx="952" cy="2438"/>
            </a:xfrm>
            <a:custGeom>
              <a:avLst/>
              <a:gdLst>
                <a:gd name="connsiteX0" fmla="*/ 953 w 952"/>
                <a:gd name="connsiteY0" fmla="*/ 1905 h 2438"/>
                <a:gd name="connsiteX1" fmla="*/ 0 w 952"/>
                <a:gd name="connsiteY1" fmla="*/ 0 h 2438"/>
                <a:gd name="connsiteX2" fmla="*/ 953 w 952"/>
                <a:gd name="connsiteY2" fmla="*/ 1905 h 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438">
                  <a:moveTo>
                    <a:pt x="953" y="1905"/>
                  </a:moveTo>
                  <a:cubicBezTo>
                    <a:pt x="953" y="953"/>
                    <a:pt x="953" y="0"/>
                    <a:pt x="0" y="0"/>
                  </a:cubicBezTo>
                  <a:cubicBezTo>
                    <a:pt x="953" y="0"/>
                    <a:pt x="0" y="3810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3" name="Freeform: Shape 2952">
              <a:extLst>
                <a:ext uri="{FF2B5EF4-FFF2-40B4-BE49-F238E27FC236}">
                  <a16:creationId xmlns:a16="http://schemas.microsoft.com/office/drawing/2014/main" id="{E9EB2413-706D-409D-9ECC-CA10F7C52A3C}"/>
                </a:ext>
              </a:extLst>
            </p:cNvPr>
            <p:cNvSpPr/>
            <p:nvPr/>
          </p:nvSpPr>
          <p:spPr>
            <a:xfrm>
              <a:off x="6955781" y="4438363"/>
              <a:ext cx="952" cy="8572"/>
            </a:xfrm>
            <a:custGeom>
              <a:avLst/>
              <a:gdLst>
                <a:gd name="connsiteX0" fmla="*/ 953 w 952"/>
                <a:gd name="connsiteY0" fmla="*/ 4763 h 8572"/>
                <a:gd name="connsiteX1" fmla="*/ 953 w 952"/>
                <a:gd name="connsiteY1" fmla="*/ 0 h 8572"/>
                <a:gd name="connsiteX2" fmla="*/ 0 w 952"/>
                <a:gd name="connsiteY2" fmla="*/ 4763 h 8572"/>
                <a:gd name="connsiteX3" fmla="*/ 953 w 952"/>
                <a:gd name="connsiteY3" fmla="*/ 8572 h 8572"/>
                <a:gd name="connsiteX4" fmla="*/ 953 w 952"/>
                <a:gd name="connsiteY4" fmla="*/ 5715 h 8572"/>
                <a:gd name="connsiteX5" fmla="*/ 953 w 952"/>
                <a:gd name="connsiteY5" fmla="*/ 5715 h 8572"/>
                <a:gd name="connsiteX6" fmla="*/ 953 w 952"/>
                <a:gd name="connsiteY6" fmla="*/ 4763 h 8572"/>
                <a:gd name="connsiteX7" fmla="*/ 953 w 952"/>
                <a:gd name="connsiteY7" fmla="*/ 476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" h="8572">
                  <a:moveTo>
                    <a:pt x="953" y="4763"/>
                  </a:moveTo>
                  <a:lnTo>
                    <a:pt x="953" y="0"/>
                  </a:lnTo>
                  <a:cubicBezTo>
                    <a:pt x="0" y="1905"/>
                    <a:pt x="953" y="5715"/>
                    <a:pt x="0" y="4763"/>
                  </a:cubicBezTo>
                  <a:lnTo>
                    <a:pt x="953" y="8572"/>
                  </a:lnTo>
                  <a:cubicBezTo>
                    <a:pt x="0" y="4763"/>
                    <a:pt x="953" y="7620"/>
                    <a:pt x="953" y="5715"/>
                  </a:cubicBezTo>
                  <a:lnTo>
                    <a:pt x="953" y="5715"/>
                  </a:lnTo>
                  <a:cubicBezTo>
                    <a:pt x="953" y="4763"/>
                    <a:pt x="953" y="3810"/>
                    <a:pt x="953" y="4763"/>
                  </a:cubicBezTo>
                  <a:cubicBezTo>
                    <a:pt x="953" y="3810"/>
                    <a:pt x="953" y="4763"/>
                    <a:pt x="953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4" name="Freeform: Shape 2953">
              <a:extLst>
                <a:ext uri="{FF2B5EF4-FFF2-40B4-BE49-F238E27FC236}">
                  <a16:creationId xmlns:a16="http://schemas.microsoft.com/office/drawing/2014/main" id="{11DA636C-0079-4464-936D-5F94DB9786D4}"/>
                </a:ext>
              </a:extLst>
            </p:cNvPr>
            <p:cNvSpPr/>
            <p:nvPr/>
          </p:nvSpPr>
          <p:spPr>
            <a:xfrm>
              <a:off x="6952500" y="4463128"/>
              <a:ext cx="1375" cy="3809"/>
            </a:xfrm>
            <a:custGeom>
              <a:avLst/>
              <a:gdLst>
                <a:gd name="connsiteX0" fmla="*/ 423 w 1375"/>
                <a:gd name="connsiteY0" fmla="*/ 3810 h 3809"/>
                <a:gd name="connsiteX1" fmla="*/ 1376 w 1375"/>
                <a:gd name="connsiteY1" fmla="*/ 1905 h 3809"/>
                <a:gd name="connsiteX2" fmla="*/ 423 w 1375"/>
                <a:gd name="connsiteY2" fmla="*/ 953 h 3809"/>
                <a:gd name="connsiteX3" fmla="*/ 423 w 1375"/>
                <a:gd name="connsiteY3" fmla="*/ 1905 h 3809"/>
                <a:gd name="connsiteX4" fmla="*/ 423 w 1375"/>
                <a:gd name="connsiteY4" fmla="*/ 0 h 3809"/>
                <a:gd name="connsiteX5" fmla="*/ 423 w 1375"/>
                <a:gd name="connsiteY5" fmla="*/ 1905 h 3809"/>
                <a:gd name="connsiteX6" fmla="*/ 423 w 1375"/>
                <a:gd name="connsiteY6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" h="3809">
                  <a:moveTo>
                    <a:pt x="423" y="3810"/>
                  </a:moveTo>
                  <a:cubicBezTo>
                    <a:pt x="423" y="2857"/>
                    <a:pt x="1376" y="4763"/>
                    <a:pt x="1376" y="1905"/>
                  </a:cubicBezTo>
                  <a:lnTo>
                    <a:pt x="423" y="953"/>
                  </a:lnTo>
                  <a:cubicBezTo>
                    <a:pt x="423" y="1905"/>
                    <a:pt x="423" y="2857"/>
                    <a:pt x="423" y="1905"/>
                  </a:cubicBezTo>
                  <a:cubicBezTo>
                    <a:pt x="423" y="1905"/>
                    <a:pt x="423" y="953"/>
                    <a:pt x="423" y="0"/>
                  </a:cubicBezTo>
                  <a:cubicBezTo>
                    <a:pt x="423" y="0"/>
                    <a:pt x="423" y="953"/>
                    <a:pt x="423" y="1905"/>
                  </a:cubicBezTo>
                  <a:cubicBezTo>
                    <a:pt x="-529" y="3810"/>
                    <a:pt x="423" y="2857"/>
                    <a:pt x="42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5" name="Freeform: Shape 2954">
              <a:extLst>
                <a:ext uri="{FF2B5EF4-FFF2-40B4-BE49-F238E27FC236}">
                  <a16:creationId xmlns:a16="http://schemas.microsoft.com/office/drawing/2014/main" id="{8DE53B29-0C4B-4AF5-B338-D96BE8241DF1}"/>
                </a:ext>
              </a:extLst>
            </p:cNvPr>
            <p:cNvSpPr/>
            <p:nvPr/>
          </p:nvSpPr>
          <p:spPr>
            <a:xfrm>
              <a:off x="6927206" y="4622234"/>
              <a:ext cx="1905" cy="4816"/>
            </a:xfrm>
            <a:custGeom>
              <a:avLst/>
              <a:gdLst>
                <a:gd name="connsiteX0" fmla="*/ 0 w 1905"/>
                <a:gd name="connsiteY0" fmla="*/ 2818 h 4816"/>
                <a:gd name="connsiteX1" fmla="*/ 953 w 1905"/>
                <a:gd name="connsiteY1" fmla="*/ 3771 h 4816"/>
                <a:gd name="connsiteX2" fmla="*/ 953 w 1905"/>
                <a:gd name="connsiteY2" fmla="*/ 4723 h 4816"/>
                <a:gd name="connsiteX3" fmla="*/ 1905 w 1905"/>
                <a:gd name="connsiteY3" fmla="*/ 913 h 4816"/>
                <a:gd name="connsiteX4" fmla="*/ 0 w 1905"/>
                <a:gd name="connsiteY4" fmla="*/ 2818 h 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4816">
                  <a:moveTo>
                    <a:pt x="0" y="2818"/>
                  </a:moveTo>
                  <a:cubicBezTo>
                    <a:pt x="0" y="3771"/>
                    <a:pt x="953" y="1866"/>
                    <a:pt x="953" y="3771"/>
                  </a:cubicBezTo>
                  <a:lnTo>
                    <a:pt x="953" y="4723"/>
                  </a:lnTo>
                  <a:cubicBezTo>
                    <a:pt x="1905" y="5675"/>
                    <a:pt x="0" y="-992"/>
                    <a:pt x="1905" y="913"/>
                  </a:cubicBezTo>
                  <a:cubicBezTo>
                    <a:pt x="0" y="-1944"/>
                    <a:pt x="0" y="2818"/>
                    <a:pt x="0" y="2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6" name="Freeform: Shape 2955">
              <a:extLst>
                <a:ext uri="{FF2B5EF4-FFF2-40B4-BE49-F238E27FC236}">
                  <a16:creationId xmlns:a16="http://schemas.microsoft.com/office/drawing/2014/main" id="{70FDF80D-94B9-4E53-BC31-B25D3FA45A44}"/>
                </a:ext>
              </a:extLst>
            </p:cNvPr>
            <p:cNvSpPr/>
            <p:nvPr/>
          </p:nvSpPr>
          <p:spPr>
            <a:xfrm>
              <a:off x="6949113" y="4482178"/>
              <a:ext cx="9525" cy="1904"/>
            </a:xfrm>
            <a:custGeom>
              <a:avLst/>
              <a:gdLst>
                <a:gd name="connsiteX0" fmla="*/ 0 w 9525"/>
                <a:gd name="connsiteY0" fmla="*/ 1905 h 1904"/>
                <a:gd name="connsiteX1" fmla="*/ 0 w 9525"/>
                <a:gd name="connsiteY1" fmla="*/ 1905 h 1904"/>
                <a:gd name="connsiteX2" fmla="*/ 0 w 9525"/>
                <a:gd name="connsiteY2" fmla="*/ 0 h 1904"/>
                <a:gd name="connsiteX3" fmla="*/ 0 w 9525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4">
                  <a:moveTo>
                    <a:pt x="0" y="1905"/>
                  </a:moveTo>
                  <a:cubicBezTo>
                    <a:pt x="0" y="1905"/>
                    <a:pt x="0" y="1905"/>
                    <a:pt x="0" y="1905"/>
                  </a:cubicBez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7" name="Freeform: Shape 2956">
              <a:extLst>
                <a:ext uri="{FF2B5EF4-FFF2-40B4-BE49-F238E27FC236}">
                  <a16:creationId xmlns:a16="http://schemas.microsoft.com/office/drawing/2014/main" id="{9D659016-1C5B-491D-B0AC-90469155E32D}"/>
                </a:ext>
              </a:extLst>
            </p:cNvPr>
            <p:cNvSpPr/>
            <p:nvPr/>
          </p:nvSpPr>
          <p:spPr>
            <a:xfrm>
              <a:off x="6924349" y="4626005"/>
              <a:ext cx="1904" cy="5714"/>
            </a:xfrm>
            <a:custGeom>
              <a:avLst/>
              <a:gdLst>
                <a:gd name="connsiteX0" fmla="*/ 1905 w 1904"/>
                <a:gd name="connsiteY0" fmla="*/ 2857 h 5714"/>
                <a:gd name="connsiteX1" fmla="*/ 952 w 1904"/>
                <a:gd name="connsiteY1" fmla="*/ 0 h 5714"/>
                <a:gd name="connsiteX2" fmla="*/ 0 w 1904"/>
                <a:gd name="connsiteY2" fmla="*/ 0 h 5714"/>
                <a:gd name="connsiteX3" fmla="*/ 952 w 1904"/>
                <a:gd name="connsiteY3" fmla="*/ 5715 h 5714"/>
                <a:gd name="connsiteX4" fmla="*/ 952 w 1904"/>
                <a:gd name="connsiteY4" fmla="*/ 3810 h 5714"/>
                <a:gd name="connsiteX5" fmla="*/ 952 w 1904"/>
                <a:gd name="connsiteY5" fmla="*/ 5715 h 5714"/>
                <a:gd name="connsiteX6" fmla="*/ 1905 w 1904"/>
                <a:gd name="connsiteY6" fmla="*/ 2857 h 5714"/>
                <a:gd name="connsiteX7" fmla="*/ 1905 w 1904"/>
                <a:gd name="connsiteY7" fmla="*/ 952 h 5714"/>
                <a:gd name="connsiteX8" fmla="*/ 1905 w 1904"/>
                <a:gd name="connsiteY8" fmla="*/ 2857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4" h="5714">
                  <a:moveTo>
                    <a:pt x="1905" y="2857"/>
                  </a:moveTo>
                  <a:cubicBezTo>
                    <a:pt x="1905" y="1905"/>
                    <a:pt x="952" y="2857"/>
                    <a:pt x="952" y="0"/>
                  </a:cubicBezTo>
                  <a:cubicBezTo>
                    <a:pt x="952" y="1905"/>
                    <a:pt x="0" y="2857"/>
                    <a:pt x="0" y="0"/>
                  </a:cubicBezTo>
                  <a:cubicBezTo>
                    <a:pt x="0" y="2857"/>
                    <a:pt x="0" y="5715"/>
                    <a:pt x="952" y="5715"/>
                  </a:cubicBezTo>
                  <a:cubicBezTo>
                    <a:pt x="952" y="5715"/>
                    <a:pt x="952" y="4763"/>
                    <a:pt x="952" y="3810"/>
                  </a:cubicBezTo>
                  <a:cubicBezTo>
                    <a:pt x="952" y="3810"/>
                    <a:pt x="1905" y="3810"/>
                    <a:pt x="952" y="5715"/>
                  </a:cubicBezTo>
                  <a:cubicBezTo>
                    <a:pt x="952" y="5715"/>
                    <a:pt x="1905" y="3810"/>
                    <a:pt x="1905" y="2857"/>
                  </a:cubicBezTo>
                  <a:lnTo>
                    <a:pt x="1905" y="952"/>
                  </a:lnTo>
                  <a:cubicBezTo>
                    <a:pt x="1905" y="1905"/>
                    <a:pt x="1905" y="952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8" name="Freeform: Shape 2957">
              <a:extLst>
                <a:ext uri="{FF2B5EF4-FFF2-40B4-BE49-F238E27FC236}">
                  <a16:creationId xmlns:a16="http://schemas.microsoft.com/office/drawing/2014/main" id="{142747F0-2A18-41F4-8540-558843F4BE24}"/>
                </a:ext>
              </a:extLst>
            </p:cNvPr>
            <p:cNvSpPr/>
            <p:nvPr/>
          </p:nvSpPr>
          <p:spPr>
            <a:xfrm>
              <a:off x="6951018" y="4463128"/>
              <a:ext cx="423" cy="3809"/>
            </a:xfrm>
            <a:custGeom>
              <a:avLst/>
              <a:gdLst>
                <a:gd name="connsiteX0" fmla="*/ 0 w 423"/>
                <a:gd name="connsiteY0" fmla="*/ 0 h 3809"/>
                <a:gd name="connsiteX1" fmla="*/ 0 w 423"/>
                <a:gd name="connsiteY1" fmla="*/ 3810 h 3809"/>
                <a:gd name="connsiteX2" fmla="*/ 0 w 423"/>
                <a:gd name="connsiteY2" fmla="*/ 1905 h 3809"/>
                <a:gd name="connsiteX3" fmla="*/ 0 w 423"/>
                <a:gd name="connsiteY3" fmla="*/ 1905 h 3809"/>
                <a:gd name="connsiteX4" fmla="*/ 0 w 423"/>
                <a:gd name="connsiteY4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3809">
                  <a:moveTo>
                    <a:pt x="0" y="0"/>
                  </a:moveTo>
                  <a:cubicBezTo>
                    <a:pt x="953" y="953"/>
                    <a:pt x="0" y="3810"/>
                    <a:pt x="0" y="3810"/>
                  </a:cubicBezTo>
                  <a:cubicBezTo>
                    <a:pt x="0" y="3810"/>
                    <a:pt x="0" y="2857"/>
                    <a:pt x="0" y="1905"/>
                  </a:cubicBezTo>
                  <a:lnTo>
                    <a:pt x="0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19" name="Freeform: Shape 2958">
              <a:extLst>
                <a:ext uri="{FF2B5EF4-FFF2-40B4-BE49-F238E27FC236}">
                  <a16:creationId xmlns:a16="http://schemas.microsoft.com/office/drawing/2014/main" id="{BACA2215-EC1D-496C-B5CD-3216E3FE7E71}"/>
                </a:ext>
              </a:extLst>
            </p:cNvPr>
            <p:cNvSpPr/>
            <p:nvPr/>
          </p:nvSpPr>
          <p:spPr>
            <a:xfrm>
              <a:off x="6959591" y="4394350"/>
              <a:ext cx="952" cy="2102"/>
            </a:xfrm>
            <a:custGeom>
              <a:avLst/>
              <a:gdLst>
                <a:gd name="connsiteX0" fmla="*/ 0 w 952"/>
                <a:gd name="connsiteY0" fmla="*/ 197 h 2102"/>
                <a:gd name="connsiteX1" fmla="*/ 952 w 952"/>
                <a:gd name="connsiteY1" fmla="*/ 2102 h 2102"/>
                <a:gd name="connsiteX2" fmla="*/ 952 w 952"/>
                <a:gd name="connsiteY2" fmla="*/ 1150 h 2102"/>
                <a:gd name="connsiteX3" fmla="*/ 0 w 952"/>
                <a:gd name="connsiteY3" fmla="*/ 197 h 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102">
                  <a:moveTo>
                    <a:pt x="0" y="197"/>
                  </a:moveTo>
                  <a:cubicBezTo>
                    <a:pt x="0" y="1150"/>
                    <a:pt x="952" y="1150"/>
                    <a:pt x="952" y="2102"/>
                  </a:cubicBezTo>
                  <a:cubicBezTo>
                    <a:pt x="952" y="1150"/>
                    <a:pt x="952" y="1150"/>
                    <a:pt x="952" y="1150"/>
                  </a:cubicBezTo>
                  <a:cubicBezTo>
                    <a:pt x="952" y="2102"/>
                    <a:pt x="0" y="-755"/>
                    <a:pt x="0" y="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0" name="Freeform: Shape 2959">
              <a:extLst>
                <a:ext uri="{FF2B5EF4-FFF2-40B4-BE49-F238E27FC236}">
                  <a16:creationId xmlns:a16="http://schemas.microsoft.com/office/drawing/2014/main" id="{6D057A3E-4049-47DF-800F-D8D45A4142B8}"/>
                </a:ext>
              </a:extLst>
            </p:cNvPr>
            <p:cNvSpPr/>
            <p:nvPr/>
          </p:nvSpPr>
          <p:spPr>
            <a:xfrm>
              <a:off x="6960543" y="439550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1" name="Freeform: Shape 2960">
              <a:extLst>
                <a:ext uri="{FF2B5EF4-FFF2-40B4-BE49-F238E27FC236}">
                  <a16:creationId xmlns:a16="http://schemas.microsoft.com/office/drawing/2014/main" id="{33A94AEF-41CE-420E-ADB2-9F34B4D74075}"/>
                </a:ext>
              </a:extLst>
            </p:cNvPr>
            <p:cNvSpPr/>
            <p:nvPr/>
          </p:nvSpPr>
          <p:spPr>
            <a:xfrm>
              <a:off x="6960543" y="4391690"/>
              <a:ext cx="952" cy="3965"/>
            </a:xfrm>
            <a:custGeom>
              <a:avLst/>
              <a:gdLst>
                <a:gd name="connsiteX0" fmla="*/ 0 w 952"/>
                <a:gd name="connsiteY0" fmla="*/ 1905 h 3965"/>
                <a:gd name="connsiteX1" fmla="*/ 0 w 952"/>
                <a:gd name="connsiteY1" fmla="*/ 0 h 3965"/>
                <a:gd name="connsiteX2" fmla="*/ 0 w 952"/>
                <a:gd name="connsiteY2" fmla="*/ 2857 h 3965"/>
                <a:gd name="connsiteX3" fmla="*/ 953 w 952"/>
                <a:gd name="connsiteY3" fmla="*/ 3810 h 3965"/>
                <a:gd name="connsiteX4" fmla="*/ 0 w 952"/>
                <a:gd name="connsiteY4" fmla="*/ 1905 h 3965"/>
                <a:gd name="connsiteX5" fmla="*/ 0 w 952"/>
                <a:gd name="connsiteY5" fmla="*/ 1905 h 3965"/>
                <a:gd name="connsiteX6" fmla="*/ 953 w 952"/>
                <a:gd name="connsiteY6" fmla="*/ 0 h 3965"/>
                <a:gd name="connsiteX7" fmla="*/ 0 w 952"/>
                <a:gd name="connsiteY7" fmla="*/ 1905 h 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" h="3965">
                  <a:moveTo>
                    <a:pt x="0" y="1905"/>
                  </a:moveTo>
                  <a:lnTo>
                    <a:pt x="0" y="0"/>
                  </a:lnTo>
                  <a:lnTo>
                    <a:pt x="0" y="2857"/>
                  </a:lnTo>
                  <a:cubicBezTo>
                    <a:pt x="0" y="953"/>
                    <a:pt x="953" y="4763"/>
                    <a:pt x="953" y="3810"/>
                  </a:cubicBezTo>
                  <a:lnTo>
                    <a:pt x="0" y="1905"/>
                  </a:lnTo>
                  <a:cubicBezTo>
                    <a:pt x="953" y="1905"/>
                    <a:pt x="953" y="2857"/>
                    <a:pt x="0" y="1905"/>
                  </a:cubicBezTo>
                  <a:lnTo>
                    <a:pt x="953" y="0"/>
                  </a:lnTo>
                  <a:cubicBezTo>
                    <a:pt x="953" y="0"/>
                    <a:pt x="0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2" name="Freeform: Shape 2961">
              <a:extLst>
                <a:ext uri="{FF2B5EF4-FFF2-40B4-BE49-F238E27FC236}">
                  <a16:creationId xmlns:a16="http://schemas.microsoft.com/office/drawing/2014/main" id="{8AB19D75-5EA5-4428-B419-FA13FD269724}"/>
                </a:ext>
              </a:extLst>
            </p:cNvPr>
            <p:cNvSpPr/>
            <p:nvPr/>
          </p:nvSpPr>
          <p:spPr>
            <a:xfrm>
              <a:off x="6954829" y="4399310"/>
              <a:ext cx="6667" cy="8572"/>
            </a:xfrm>
            <a:custGeom>
              <a:avLst/>
              <a:gdLst>
                <a:gd name="connsiteX0" fmla="*/ 2858 w 6667"/>
                <a:gd name="connsiteY0" fmla="*/ 1905 h 8572"/>
                <a:gd name="connsiteX1" fmla="*/ 2858 w 6667"/>
                <a:gd name="connsiteY1" fmla="*/ 953 h 8572"/>
                <a:gd name="connsiteX2" fmla="*/ 1905 w 6667"/>
                <a:gd name="connsiteY2" fmla="*/ 5715 h 8572"/>
                <a:gd name="connsiteX3" fmla="*/ 1905 w 6667"/>
                <a:gd name="connsiteY3" fmla="*/ 3810 h 8572"/>
                <a:gd name="connsiteX4" fmla="*/ 952 w 6667"/>
                <a:gd name="connsiteY4" fmla="*/ 5715 h 8572"/>
                <a:gd name="connsiteX5" fmla="*/ 952 w 6667"/>
                <a:gd name="connsiteY5" fmla="*/ 2858 h 8572"/>
                <a:gd name="connsiteX6" fmla="*/ 0 w 6667"/>
                <a:gd name="connsiteY6" fmla="*/ 6668 h 8572"/>
                <a:gd name="connsiteX7" fmla="*/ 952 w 6667"/>
                <a:gd name="connsiteY7" fmla="*/ 8572 h 8572"/>
                <a:gd name="connsiteX8" fmla="*/ 952 w 6667"/>
                <a:gd name="connsiteY8" fmla="*/ 6668 h 8572"/>
                <a:gd name="connsiteX9" fmla="*/ 1905 w 6667"/>
                <a:gd name="connsiteY9" fmla="*/ 5715 h 8572"/>
                <a:gd name="connsiteX10" fmla="*/ 3810 w 6667"/>
                <a:gd name="connsiteY10" fmla="*/ 3810 h 8572"/>
                <a:gd name="connsiteX11" fmla="*/ 5715 w 6667"/>
                <a:gd name="connsiteY11" fmla="*/ 5715 h 8572"/>
                <a:gd name="connsiteX12" fmla="*/ 5715 w 6667"/>
                <a:gd name="connsiteY12" fmla="*/ 3810 h 8572"/>
                <a:gd name="connsiteX13" fmla="*/ 6667 w 6667"/>
                <a:gd name="connsiteY13" fmla="*/ 3810 h 8572"/>
                <a:gd name="connsiteX14" fmla="*/ 6667 w 6667"/>
                <a:gd name="connsiteY14" fmla="*/ 3810 h 8572"/>
                <a:gd name="connsiteX15" fmla="*/ 6667 w 6667"/>
                <a:gd name="connsiteY15" fmla="*/ 1905 h 8572"/>
                <a:gd name="connsiteX16" fmla="*/ 6667 w 6667"/>
                <a:gd name="connsiteY16" fmla="*/ 953 h 8572"/>
                <a:gd name="connsiteX17" fmla="*/ 6667 w 6667"/>
                <a:gd name="connsiteY17" fmla="*/ 1905 h 8572"/>
                <a:gd name="connsiteX18" fmla="*/ 2858 w 6667"/>
                <a:gd name="connsiteY18" fmla="*/ 1905 h 8572"/>
                <a:gd name="connsiteX19" fmla="*/ 3810 w 6667"/>
                <a:gd name="connsiteY19" fmla="*/ 3810 h 8572"/>
                <a:gd name="connsiteX20" fmla="*/ 2858 w 6667"/>
                <a:gd name="connsiteY20" fmla="*/ 0 h 8572"/>
                <a:gd name="connsiteX21" fmla="*/ 2858 w 6667"/>
                <a:gd name="connsiteY21" fmla="*/ 1905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" h="8572">
                  <a:moveTo>
                    <a:pt x="2858" y="1905"/>
                  </a:moveTo>
                  <a:lnTo>
                    <a:pt x="2858" y="953"/>
                  </a:lnTo>
                  <a:cubicBezTo>
                    <a:pt x="1905" y="-953"/>
                    <a:pt x="2858" y="5715"/>
                    <a:pt x="1905" y="5715"/>
                  </a:cubicBezTo>
                  <a:cubicBezTo>
                    <a:pt x="1905" y="4763"/>
                    <a:pt x="1905" y="4763"/>
                    <a:pt x="1905" y="3810"/>
                  </a:cubicBezTo>
                  <a:cubicBezTo>
                    <a:pt x="1905" y="5715"/>
                    <a:pt x="1905" y="6668"/>
                    <a:pt x="952" y="5715"/>
                  </a:cubicBezTo>
                  <a:cubicBezTo>
                    <a:pt x="952" y="4763"/>
                    <a:pt x="952" y="4763"/>
                    <a:pt x="952" y="2858"/>
                  </a:cubicBezTo>
                  <a:cubicBezTo>
                    <a:pt x="952" y="5715"/>
                    <a:pt x="0" y="4763"/>
                    <a:pt x="0" y="6668"/>
                  </a:cubicBezTo>
                  <a:lnTo>
                    <a:pt x="952" y="8572"/>
                  </a:lnTo>
                  <a:cubicBezTo>
                    <a:pt x="952" y="7620"/>
                    <a:pt x="952" y="7620"/>
                    <a:pt x="952" y="6668"/>
                  </a:cubicBezTo>
                  <a:cubicBezTo>
                    <a:pt x="1905" y="9525"/>
                    <a:pt x="1905" y="4763"/>
                    <a:pt x="1905" y="5715"/>
                  </a:cubicBezTo>
                  <a:lnTo>
                    <a:pt x="3810" y="3810"/>
                  </a:lnTo>
                  <a:cubicBezTo>
                    <a:pt x="3810" y="5715"/>
                    <a:pt x="4763" y="2858"/>
                    <a:pt x="5715" y="5715"/>
                  </a:cubicBezTo>
                  <a:lnTo>
                    <a:pt x="5715" y="3810"/>
                  </a:lnTo>
                  <a:lnTo>
                    <a:pt x="6667" y="3810"/>
                  </a:lnTo>
                  <a:lnTo>
                    <a:pt x="6667" y="3810"/>
                  </a:lnTo>
                  <a:cubicBezTo>
                    <a:pt x="6667" y="2858"/>
                    <a:pt x="6667" y="1905"/>
                    <a:pt x="6667" y="1905"/>
                  </a:cubicBezTo>
                  <a:lnTo>
                    <a:pt x="6667" y="953"/>
                  </a:lnTo>
                  <a:cubicBezTo>
                    <a:pt x="6667" y="953"/>
                    <a:pt x="6667" y="1905"/>
                    <a:pt x="6667" y="1905"/>
                  </a:cubicBezTo>
                  <a:cubicBezTo>
                    <a:pt x="4763" y="-953"/>
                    <a:pt x="3810" y="5715"/>
                    <a:pt x="2858" y="1905"/>
                  </a:cubicBezTo>
                  <a:lnTo>
                    <a:pt x="3810" y="3810"/>
                  </a:lnTo>
                  <a:cubicBezTo>
                    <a:pt x="3810" y="3810"/>
                    <a:pt x="2858" y="1905"/>
                    <a:pt x="2858" y="0"/>
                  </a:cubicBezTo>
                  <a:cubicBezTo>
                    <a:pt x="2858" y="953"/>
                    <a:pt x="2858" y="1905"/>
                    <a:pt x="2858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3" name="Freeform: Shape 2962">
              <a:extLst>
                <a:ext uri="{FF2B5EF4-FFF2-40B4-BE49-F238E27FC236}">
                  <a16:creationId xmlns:a16="http://schemas.microsoft.com/office/drawing/2014/main" id="{B08EC088-8695-4C90-A008-CDE2B09A2626}"/>
                </a:ext>
              </a:extLst>
            </p:cNvPr>
            <p:cNvSpPr/>
            <p:nvPr/>
          </p:nvSpPr>
          <p:spPr>
            <a:xfrm>
              <a:off x="6957686" y="439931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4" name="Freeform: Shape 2963">
              <a:extLst>
                <a:ext uri="{FF2B5EF4-FFF2-40B4-BE49-F238E27FC236}">
                  <a16:creationId xmlns:a16="http://schemas.microsoft.com/office/drawing/2014/main" id="{059BA369-7B3C-46DF-9077-D825CDB615EE}"/>
                </a:ext>
              </a:extLst>
            </p:cNvPr>
            <p:cNvSpPr/>
            <p:nvPr/>
          </p:nvSpPr>
          <p:spPr>
            <a:xfrm>
              <a:off x="6952924" y="4423837"/>
              <a:ext cx="2857" cy="5000"/>
            </a:xfrm>
            <a:custGeom>
              <a:avLst/>
              <a:gdLst>
                <a:gd name="connsiteX0" fmla="*/ 2857 w 2857"/>
                <a:gd name="connsiteY0" fmla="*/ 2143 h 5000"/>
                <a:gd name="connsiteX1" fmla="*/ 2857 w 2857"/>
                <a:gd name="connsiteY1" fmla="*/ 1191 h 5000"/>
                <a:gd name="connsiteX2" fmla="*/ 2857 w 2857"/>
                <a:gd name="connsiteY2" fmla="*/ 238 h 5000"/>
                <a:gd name="connsiteX3" fmla="*/ 0 w 2857"/>
                <a:gd name="connsiteY3" fmla="*/ 1191 h 5000"/>
                <a:gd name="connsiteX4" fmla="*/ 952 w 2857"/>
                <a:gd name="connsiteY4" fmla="*/ 5001 h 5000"/>
                <a:gd name="connsiteX5" fmla="*/ 952 w 2857"/>
                <a:gd name="connsiteY5" fmla="*/ 3096 h 5000"/>
                <a:gd name="connsiteX6" fmla="*/ 1905 w 2857"/>
                <a:gd name="connsiteY6" fmla="*/ 3096 h 5000"/>
                <a:gd name="connsiteX7" fmla="*/ 1905 w 2857"/>
                <a:gd name="connsiteY7" fmla="*/ 2143 h 5000"/>
                <a:gd name="connsiteX8" fmla="*/ 1905 w 2857"/>
                <a:gd name="connsiteY8" fmla="*/ 238 h 5000"/>
                <a:gd name="connsiteX9" fmla="*/ 2857 w 2857"/>
                <a:gd name="connsiteY9" fmla="*/ 2143 h 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" h="5000">
                  <a:moveTo>
                    <a:pt x="2857" y="2143"/>
                  </a:moveTo>
                  <a:cubicBezTo>
                    <a:pt x="2857" y="1191"/>
                    <a:pt x="2857" y="1191"/>
                    <a:pt x="2857" y="1191"/>
                  </a:cubicBezTo>
                  <a:lnTo>
                    <a:pt x="2857" y="238"/>
                  </a:lnTo>
                  <a:cubicBezTo>
                    <a:pt x="1905" y="238"/>
                    <a:pt x="952" y="-714"/>
                    <a:pt x="0" y="1191"/>
                  </a:cubicBezTo>
                  <a:lnTo>
                    <a:pt x="952" y="5001"/>
                  </a:lnTo>
                  <a:lnTo>
                    <a:pt x="952" y="3096"/>
                  </a:lnTo>
                  <a:lnTo>
                    <a:pt x="1905" y="3096"/>
                  </a:lnTo>
                  <a:cubicBezTo>
                    <a:pt x="1905" y="2143"/>
                    <a:pt x="1905" y="3096"/>
                    <a:pt x="1905" y="2143"/>
                  </a:cubicBezTo>
                  <a:lnTo>
                    <a:pt x="1905" y="238"/>
                  </a:lnTo>
                  <a:cubicBezTo>
                    <a:pt x="2857" y="2143"/>
                    <a:pt x="2857" y="1191"/>
                    <a:pt x="2857" y="2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5" name="Freeform: Shape 2964">
              <a:extLst>
                <a:ext uri="{FF2B5EF4-FFF2-40B4-BE49-F238E27FC236}">
                  <a16:creationId xmlns:a16="http://schemas.microsoft.com/office/drawing/2014/main" id="{CADD6676-778A-4AEB-BBE8-5105565267F9}"/>
                </a:ext>
              </a:extLst>
            </p:cNvPr>
            <p:cNvSpPr/>
            <p:nvPr/>
          </p:nvSpPr>
          <p:spPr>
            <a:xfrm>
              <a:off x="6947209" y="4470747"/>
              <a:ext cx="952" cy="3809"/>
            </a:xfrm>
            <a:custGeom>
              <a:avLst/>
              <a:gdLst>
                <a:gd name="connsiteX0" fmla="*/ 953 w 952"/>
                <a:gd name="connsiteY0" fmla="*/ 3810 h 3809"/>
                <a:gd name="connsiteX1" fmla="*/ 953 w 952"/>
                <a:gd name="connsiteY1" fmla="*/ 1905 h 3809"/>
                <a:gd name="connsiteX2" fmla="*/ 0 w 952"/>
                <a:gd name="connsiteY2" fmla="*/ 0 h 3809"/>
                <a:gd name="connsiteX3" fmla="*/ 0 w 952"/>
                <a:gd name="connsiteY3" fmla="*/ 953 h 3809"/>
                <a:gd name="connsiteX4" fmla="*/ 953 w 952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3809">
                  <a:moveTo>
                    <a:pt x="953" y="3810"/>
                  </a:moveTo>
                  <a:lnTo>
                    <a:pt x="953" y="1905"/>
                  </a:lnTo>
                  <a:cubicBezTo>
                    <a:pt x="953" y="953"/>
                    <a:pt x="0" y="953"/>
                    <a:pt x="0" y="0"/>
                  </a:cubicBezTo>
                  <a:lnTo>
                    <a:pt x="0" y="953"/>
                  </a:lnTo>
                  <a:cubicBezTo>
                    <a:pt x="0" y="4763"/>
                    <a:pt x="953" y="-953"/>
                    <a:pt x="95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6" name="Freeform: Shape 2965">
              <a:extLst>
                <a:ext uri="{FF2B5EF4-FFF2-40B4-BE49-F238E27FC236}">
                  <a16:creationId xmlns:a16="http://schemas.microsoft.com/office/drawing/2014/main" id="{84417527-1287-49AE-900C-10EA6C590444}"/>
                </a:ext>
              </a:extLst>
            </p:cNvPr>
            <p:cNvSpPr/>
            <p:nvPr/>
          </p:nvSpPr>
          <p:spPr>
            <a:xfrm>
              <a:off x="6947209" y="447074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7" name="Freeform: Shape 2966">
              <a:extLst>
                <a:ext uri="{FF2B5EF4-FFF2-40B4-BE49-F238E27FC236}">
                  <a16:creationId xmlns:a16="http://schemas.microsoft.com/office/drawing/2014/main" id="{D40E0109-B0A7-418A-B83D-0A1B5A148AC4}"/>
                </a:ext>
              </a:extLst>
            </p:cNvPr>
            <p:cNvSpPr/>
            <p:nvPr/>
          </p:nvSpPr>
          <p:spPr>
            <a:xfrm>
              <a:off x="6923396" y="462695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8" name="Freeform: Shape 2967">
              <a:extLst>
                <a:ext uri="{FF2B5EF4-FFF2-40B4-BE49-F238E27FC236}">
                  <a16:creationId xmlns:a16="http://schemas.microsoft.com/office/drawing/2014/main" id="{610F293A-87A1-4B97-A774-B71D695BB004}"/>
                </a:ext>
              </a:extLst>
            </p:cNvPr>
            <p:cNvSpPr/>
            <p:nvPr/>
          </p:nvSpPr>
          <p:spPr>
            <a:xfrm>
              <a:off x="6921491" y="4626957"/>
              <a:ext cx="1904" cy="5715"/>
            </a:xfrm>
            <a:custGeom>
              <a:avLst/>
              <a:gdLst>
                <a:gd name="connsiteX0" fmla="*/ 952 w 1904"/>
                <a:gd name="connsiteY0" fmla="*/ 0 h 5715"/>
                <a:gd name="connsiteX1" fmla="*/ 952 w 1904"/>
                <a:gd name="connsiteY1" fmla="*/ 1905 h 5715"/>
                <a:gd name="connsiteX2" fmla="*/ 952 w 1904"/>
                <a:gd name="connsiteY2" fmla="*/ 0 h 5715"/>
                <a:gd name="connsiteX3" fmla="*/ 0 w 1904"/>
                <a:gd name="connsiteY3" fmla="*/ 2858 h 5715"/>
                <a:gd name="connsiteX4" fmla="*/ 952 w 1904"/>
                <a:gd name="connsiteY4" fmla="*/ 4763 h 5715"/>
                <a:gd name="connsiteX5" fmla="*/ 952 w 1904"/>
                <a:gd name="connsiteY5" fmla="*/ 3810 h 5715"/>
                <a:gd name="connsiteX6" fmla="*/ 1905 w 1904"/>
                <a:gd name="connsiteY6" fmla="*/ 5715 h 5715"/>
                <a:gd name="connsiteX7" fmla="*/ 952 w 1904"/>
                <a:gd name="connsiteY7" fmla="*/ 0 h 5715"/>
                <a:gd name="connsiteX8" fmla="*/ 952 w 1904"/>
                <a:gd name="connsiteY8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4" h="5715">
                  <a:moveTo>
                    <a:pt x="952" y="0"/>
                  </a:moveTo>
                  <a:lnTo>
                    <a:pt x="952" y="1905"/>
                  </a:lnTo>
                  <a:lnTo>
                    <a:pt x="952" y="0"/>
                  </a:lnTo>
                  <a:cubicBezTo>
                    <a:pt x="0" y="1905"/>
                    <a:pt x="0" y="2858"/>
                    <a:pt x="0" y="2858"/>
                  </a:cubicBezTo>
                  <a:lnTo>
                    <a:pt x="952" y="4763"/>
                  </a:lnTo>
                  <a:lnTo>
                    <a:pt x="952" y="3810"/>
                  </a:lnTo>
                  <a:cubicBezTo>
                    <a:pt x="952" y="3810"/>
                    <a:pt x="1905" y="4763"/>
                    <a:pt x="1905" y="5715"/>
                  </a:cubicBezTo>
                  <a:cubicBezTo>
                    <a:pt x="952" y="953"/>
                    <a:pt x="952" y="2858"/>
                    <a:pt x="952" y="0"/>
                  </a:cubicBezTo>
                  <a:cubicBezTo>
                    <a:pt x="952" y="0"/>
                    <a:pt x="952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29" name="Freeform: Shape 2968">
              <a:extLst>
                <a:ext uri="{FF2B5EF4-FFF2-40B4-BE49-F238E27FC236}">
                  <a16:creationId xmlns:a16="http://schemas.microsoft.com/office/drawing/2014/main" id="{C2D00A83-5E43-45C1-8760-4C74756E676C}"/>
                </a:ext>
              </a:extLst>
            </p:cNvPr>
            <p:cNvSpPr/>
            <p:nvPr/>
          </p:nvSpPr>
          <p:spPr>
            <a:xfrm>
              <a:off x="6923396" y="4627910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953 h 952"/>
                <a:gd name="connsiteX2" fmla="*/ 0 w 9525"/>
                <a:gd name="connsiteY2" fmla="*/ 0 h 952"/>
                <a:gd name="connsiteX3" fmla="*/ 0 w 952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953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0" name="Freeform: Shape 2969">
              <a:extLst>
                <a:ext uri="{FF2B5EF4-FFF2-40B4-BE49-F238E27FC236}">
                  <a16:creationId xmlns:a16="http://schemas.microsoft.com/office/drawing/2014/main" id="{D76D57A5-CB57-41D8-A1FE-FBC9C361E274}"/>
                </a:ext>
              </a:extLst>
            </p:cNvPr>
            <p:cNvSpPr/>
            <p:nvPr/>
          </p:nvSpPr>
          <p:spPr>
            <a:xfrm>
              <a:off x="6961496" y="4369782"/>
              <a:ext cx="9525" cy="2857"/>
            </a:xfrm>
            <a:custGeom>
              <a:avLst/>
              <a:gdLst>
                <a:gd name="connsiteX0" fmla="*/ 0 w 9525"/>
                <a:gd name="connsiteY0" fmla="*/ 2858 h 2857"/>
                <a:gd name="connsiteX1" fmla="*/ 0 w 9525"/>
                <a:gd name="connsiteY1" fmla="*/ 953 h 2857"/>
                <a:gd name="connsiteX2" fmla="*/ 0 w 9525"/>
                <a:gd name="connsiteY2" fmla="*/ 0 h 2857"/>
                <a:gd name="connsiteX3" fmla="*/ 0 w 9525"/>
                <a:gd name="connsiteY3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857">
                  <a:moveTo>
                    <a:pt x="0" y="2858"/>
                  </a:moveTo>
                  <a:cubicBezTo>
                    <a:pt x="0" y="1905"/>
                    <a:pt x="0" y="953"/>
                    <a:pt x="0" y="953"/>
                  </a:cubicBezTo>
                  <a:lnTo>
                    <a:pt x="0" y="0"/>
                  </a:lnTo>
                  <a:cubicBezTo>
                    <a:pt x="0" y="0"/>
                    <a:pt x="0" y="2858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1" name="Freeform: Shape 2970">
              <a:extLst>
                <a:ext uri="{FF2B5EF4-FFF2-40B4-BE49-F238E27FC236}">
                  <a16:creationId xmlns:a16="http://schemas.microsoft.com/office/drawing/2014/main" id="{458A4711-7CDB-4AC6-8C8C-101201B536D7}"/>
                </a:ext>
              </a:extLst>
            </p:cNvPr>
            <p:cNvSpPr/>
            <p:nvPr/>
          </p:nvSpPr>
          <p:spPr>
            <a:xfrm>
              <a:off x="6956734" y="439264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2" name="Freeform: Shape 2971">
              <a:extLst>
                <a:ext uri="{FF2B5EF4-FFF2-40B4-BE49-F238E27FC236}">
                  <a16:creationId xmlns:a16="http://schemas.microsoft.com/office/drawing/2014/main" id="{A7C2EC25-5A97-4882-9D78-05EF56D01D75}"/>
                </a:ext>
              </a:extLst>
            </p:cNvPr>
            <p:cNvSpPr/>
            <p:nvPr/>
          </p:nvSpPr>
          <p:spPr>
            <a:xfrm>
              <a:off x="6952924" y="4385975"/>
              <a:ext cx="3809" cy="12574"/>
            </a:xfrm>
            <a:custGeom>
              <a:avLst/>
              <a:gdLst>
                <a:gd name="connsiteX0" fmla="*/ 0 w 3809"/>
                <a:gd name="connsiteY0" fmla="*/ 2857 h 12574"/>
                <a:gd name="connsiteX1" fmla="*/ 0 w 3809"/>
                <a:gd name="connsiteY1" fmla="*/ 2857 h 12574"/>
                <a:gd name="connsiteX2" fmla="*/ 952 w 3809"/>
                <a:gd name="connsiteY2" fmla="*/ 3810 h 12574"/>
                <a:gd name="connsiteX3" fmla="*/ 1905 w 3809"/>
                <a:gd name="connsiteY3" fmla="*/ 6668 h 12574"/>
                <a:gd name="connsiteX4" fmla="*/ 1905 w 3809"/>
                <a:gd name="connsiteY4" fmla="*/ 8572 h 12574"/>
                <a:gd name="connsiteX5" fmla="*/ 2857 w 3809"/>
                <a:gd name="connsiteY5" fmla="*/ 8572 h 12574"/>
                <a:gd name="connsiteX6" fmla="*/ 2857 w 3809"/>
                <a:gd name="connsiteY6" fmla="*/ 12382 h 12574"/>
                <a:gd name="connsiteX7" fmla="*/ 1905 w 3809"/>
                <a:gd name="connsiteY7" fmla="*/ 9525 h 12574"/>
                <a:gd name="connsiteX8" fmla="*/ 1905 w 3809"/>
                <a:gd name="connsiteY8" fmla="*/ 12382 h 12574"/>
                <a:gd name="connsiteX9" fmla="*/ 3810 w 3809"/>
                <a:gd name="connsiteY9" fmla="*/ 9525 h 12574"/>
                <a:gd name="connsiteX10" fmla="*/ 2857 w 3809"/>
                <a:gd name="connsiteY10" fmla="*/ 9525 h 12574"/>
                <a:gd name="connsiteX11" fmla="*/ 2857 w 3809"/>
                <a:gd name="connsiteY11" fmla="*/ 10478 h 12574"/>
                <a:gd name="connsiteX12" fmla="*/ 1905 w 3809"/>
                <a:gd name="connsiteY12" fmla="*/ 7620 h 12574"/>
                <a:gd name="connsiteX13" fmla="*/ 1905 w 3809"/>
                <a:gd name="connsiteY13" fmla="*/ 3810 h 12574"/>
                <a:gd name="connsiteX14" fmla="*/ 1905 w 3809"/>
                <a:gd name="connsiteY14" fmla="*/ 4763 h 12574"/>
                <a:gd name="connsiteX15" fmla="*/ 952 w 3809"/>
                <a:gd name="connsiteY15" fmla="*/ 1905 h 12574"/>
                <a:gd name="connsiteX16" fmla="*/ 1905 w 3809"/>
                <a:gd name="connsiteY16" fmla="*/ 1905 h 12574"/>
                <a:gd name="connsiteX17" fmla="*/ 952 w 3809"/>
                <a:gd name="connsiteY17" fmla="*/ 0 h 12574"/>
                <a:gd name="connsiteX18" fmla="*/ 952 w 3809"/>
                <a:gd name="connsiteY18" fmla="*/ 1905 h 12574"/>
                <a:gd name="connsiteX19" fmla="*/ 0 w 3809"/>
                <a:gd name="connsiteY19" fmla="*/ 2857 h 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09" h="12574">
                  <a:moveTo>
                    <a:pt x="0" y="2857"/>
                  </a:moveTo>
                  <a:lnTo>
                    <a:pt x="0" y="2857"/>
                  </a:lnTo>
                  <a:cubicBezTo>
                    <a:pt x="952" y="2857"/>
                    <a:pt x="952" y="3810"/>
                    <a:pt x="952" y="3810"/>
                  </a:cubicBezTo>
                  <a:cubicBezTo>
                    <a:pt x="952" y="4763"/>
                    <a:pt x="1905" y="4763"/>
                    <a:pt x="1905" y="6668"/>
                  </a:cubicBezTo>
                  <a:lnTo>
                    <a:pt x="1905" y="8572"/>
                  </a:lnTo>
                  <a:lnTo>
                    <a:pt x="2857" y="8572"/>
                  </a:lnTo>
                  <a:cubicBezTo>
                    <a:pt x="2857" y="9525"/>
                    <a:pt x="2857" y="10478"/>
                    <a:pt x="2857" y="12382"/>
                  </a:cubicBezTo>
                  <a:cubicBezTo>
                    <a:pt x="2857" y="13335"/>
                    <a:pt x="1905" y="10478"/>
                    <a:pt x="1905" y="9525"/>
                  </a:cubicBezTo>
                  <a:lnTo>
                    <a:pt x="1905" y="12382"/>
                  </a:lnTo>
                  <a:cubicBezTo>
                    <a:pt x="2857" y="10478"/>
                    <a:pt x="3810" y="14288"/>
                    <a:pt x="3810" y="9525"/>
                  </a:cubicBezTo>
                  <a:lnTo>
                    <a:pt x="2857" y="9525"/>
                  </a:lnTo>
                  <a:cubicBezTo>
                    <a:pt x="2857" y="9525"/>
                    <a:pt x="2857" y="10478"/>
                    <a:pt x="2857" y="10478"/>
                  </a:cubicBezTo>
                  <a:cubicBezTo>
                    <a:pt x="2857" y="10478"/>
                    <a:pt x="1905" y="8572"/>
                    <a:pt x="1905" y="7620"/>
                  </a:cubicBezTo>
                  <a:cubicBezTo>
                    <a:pt x="952" y="7620"/>
                    <a:pt x="1905" y="4763"/>
                    <a:pt x="1905" y="3810"/>
                  </a:cubicBezTo>
                  <a:lnTo>
                    <a:pt x="1905" y="4763"/>
                  </a:lnTo>
                  <a:lnTo>
                    <a:pt x="952" y="1905"/>
                  </a:lnTo>
                  <a:lnTo>
                    <a:pt x="1905" y="1905"/>
                  </a:lnTo>
                  <a:lnTo>
                    <a:pt x="952" y="0"/>
                  </a:lnTo>
                  <a:cubicBezTo>
                    <a:pt x="952" y="0"/>
                    <a:pt x="952" y="953"/>
                    <a:pt x="952" y="1905"/>
                  </a:cubicBezTo>
                  <a:cubicBezTo>
                    <a:pt x="1905" y="953"/>
                    <a:pt x="952" y="0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3" name="Freeform: Shape 2972">
              <a:extLst>
                <a:ext uri="{FF2B5EF4-FFF2-40B4-BE49-F238E27FC236}">
                  <a16:creationId xmlns:a16="http://schemas.microsoft.com/office/drawing/2014/main" id="{D0BDFCF1-4550-45B1-902F-A6E9326B6E18}"/>
                </a:ext>
              </a:extLst>
            </p:cNvPr>
            <p:cNvSpPr/>
            <p:nvPr/>
          </p:nvSpPr>
          <p:spPr>
            <a:xfrm>
              <a:off x="6952924" y="4421747"/>
              <a:ext cx="9525" cy="1523"/>
            </a:xfrm>
            <a:custGeom>
              <a:avLst/>
              <a:gdLst>
                <a:gd name="connsiteX0" fmla="*/ 0 w 9525"/>
                <a:gd name="connsiteY0" fmla="*/ 423 h 1523"/>
                <a:gd name="connsiteX1" fmla="*/ 0 w 9525"/>
                <a:gd name="connsiteY1" fmla="*/ 423 h 1523"/>
                <a:gd name="connsiteX2" fmla="*/ 0 w 9525"/>
                <a:gd name="connsiteY2" fmla="*/ 423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523">
                  <a:moveTo>
                    <a:pt x="0" y="423"/>
                  </a:moveTo>
                  <a:cubicBezTo>
                    <a:pt x="0" y="1376"/>
                    <a:pt x="0" y="2328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4" name="Freeform: Shape 2973">
              <a:extLst>
                <a:ext uri="{FF2B5EF4-FFF2-40B4-BE49-F238E27FC236}">
                  <a16:creationId xmlns:a16="http://schemas.microsoft.com/office/drawing/2014/main" id="{63A5DF5B-8B89-4498-9D57-91F0F5D94980}"/>
                </a:ext>
              </a:extLst>
            </p:cNvPr>
            <p:cNvSpPr/>
            <p:nvPr/>
          </p:nvSpPr>
          <p:spPr>
            <a:xfrm>
              <a:off x="6951971" y="4422170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953" y="953"/>
                    <a:pt x="953" y="953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5" name="Freeform: Shape 2974">
              <a:extLst>
                <a:ext uri="{FF2B5EF4-FFF2-40B4-BE49-F238E27FC236}">
                  <a16:creationId xmlns:a16="http://schemas.microsoft.com/office/drawing/2014/main" id="{B216ED62-D1D1-4C40-A81A-6952FDD97CA1}"/>
                </a:ext>
              </a:extLst>
            </p:cNvPr>
            <p:cNvSpPr/>
            <p:nvPr/>
          </p:nvSpPr>
          <p:spPr>
            <a:xfrm>
              <a:off x="6957686" y="4388832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0 h 1905"/>
                <a:gd name="connsiteX2" fmla="*/ 0 w 952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6" name="Freeform: Shape 2975">
              <a:extLst>
                <a:ext uri="{FF2B5EF4-FFF2-40B4-BE49-F238E27FC236}">
                  <a16:creationId xmlns:a16="http://schemas.microsoft.com/office/drawing/2014/main" id="{F5C4E51C-D6DD-492E-9ED0-39EDE90D9377}"/>
                </a:ext>
              </a:extLst>
            </p:cNvPr>
            <p:cNvSpPr/>
            <p:nvPr/>
          </p:nvSpPr>
          <p:spPr>
            <a:xfrm>
              <a:off x="6958638" y="4367328"/>
              <a:ext cx="1904" cy="2454"/>
            </a:xfrm>
            <a:custGeom>
              <a:avLst/>
              <a:gdLst>
                <a:gd name="connsiteX0" fmla="*/ 0 w 1904"/>
                <a:gd name="connsiteY0" fmla="*/ 550 h 2454"/>
                <a:gd name="connsiteX1" fmla="*/ 0 w 1904"/>
                <a:gd name="connsiteY1" fmla="*/ 2455 h 2454"/>
                <a:gd name="connsiteX2" fmla="*/ 1905 w 1904"/>
                <a:gd name="connsiteY2" fmla="*/ 550 h 2454"/>
                <a:gd name="connsiteX3" fmla="*/ 0 w 1904"/>
                <a:gd name="connsiteY3" fmla="*/ 550 h 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454">
                  <a:moveTo>
                    <a:pt x="0" y="550"/>
                  </a:moveTo>
                  <a:cubicBezTo>
                    <a:pt x="0" y="550"/>
                    <a:pt x="0" y="2455"/>
                    <a:pt x="0" y="2455"/>
                  </a:cubicBezTo>
                  <a:lnTo>
                    <a:pt x="1905" y="550"/>
                  </a:lnTo>
                  <a:cubicBezTo>
                    <a:pt x="1905" y="-1355"/>
                    <a:pt x="953" y="2455"/>
                    <a:pt x="0" y="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7" name="Freeform: Shape 2976">
              <a:extLst>
                <a:ext uri="{FF2B5EF4-FFF2-40B4-BE49-F238E27FC236}">
                  <a16:creationId xmlns:a16="http://schemas.microsoft.com/office/drawing/2014/main" id="{9AA6C18F-D1EC-4D55-844C-44D5271FDD58}"/>
                </a:ext>
              </a:extLst>
            </p:cNvPr>
            <p:cNvSpPr/>
            <p:nvPr/>
          </p:nvSpPr>
          <p:spPr>
            <a:xfrm>
              <a:off x="6958638" y="4372640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953 w 952"/>
                <a:gd name="connsiteY1" fmla="*/ 1905 h 1904"/>
                <a:gd name="connsiteX2" fmla="*/ 953 w 952"/>
                <a:gd name="connsiteY2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953" y="1905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8" name="Freeform: Shape 2977">
              <a:extLst>
                <a:ext uri="{FF2B5EF4-FFF2-40B4-BE49-F238E27FC236}">
                  <a16:creationId xmlns:a16="http://schemas.microsoft.com/office/drawing/2014/main" id="{AA0DA603-F15C-4876-9E44-F609F03107AE}"/>
                </a:ext>
              </a:extLst>
            </p:cNvPr>
            <p:cNvSpPr/>
            <p:nvPr/>
          </p:nvSpPr>
          <p:spPr>
            <a:xfrm>
              <a:off x="6953453" y="4405307"/>
              <a:ext cx="423" cy="3528"/>
            </a:xfrm>
            <a:custGeom>
              <a:avLst/>
              <a:gdLst>
                <a:gd name="connsiteX0" fmla="*/ 423 w 423"/>
                <a:gd name="connsiteY0" fmla="*/ 671 h 3528"/>
                <a:gd name="connsiteX1" fmla="*/ 423 w 423"/>
                <a:gd name="connsiteY1" fmla="*/ 671 h 3528"/>
                <a:gd name="connsiteX2" fmla="*/ 423 w 423"/>
                <a:gd name="connsiteY2" fmla="*/ 3528 h 3528"/>
                <a:gd name="connsiteX3" fmla="*/ 423 w 423"/>
                <a:gd name="connsiteY3" fmla="*/ 671 h 3528"/>
                <a:gd name="connsiteX4" fmla="*/ 423 w 423"/>
                <a:gd name="connsiteY4" fmla="*/ 671 h 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" h="3528">
                  <a:moveTo>
                    <a:pt x="423" y="671"/>
                  </a:moveTo>
                  <a:lnTo>
                    <a:pt x="423" y="671"/>
                  </a:lnTo>
                  <a:cubicBezTo>
                    <a:pt x="423" y="1623"/>
                    <a:pt x="-529" y="2576"/>
                    <a:pt x="423" y="3528"/>
                  </a:cubicBezTo>
                  <a:cubicBezTo>
                    <a:pt x="423" y="1623"/>
                    <a:pt x="423" y="1623"/>
                    <a:pt x="423" y="671"/>
                  </a:cubicBezTo>
                  <a:cubicBezTo>
                    <a:pt x="423" y="1623"/>
                    <a:pt x="423" y="-1234"/>
                    <a:pt x="423" y="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39" name="Freeform: Shape 2978">
              <a:extLst>
                <a:ext uri="{FF2B5EF4-FFF2-40B4-BE49-F238E27FC236}">
                  <a16:creationId xmlns:a16="http://schemas.microsoft.com/office/drawing/2014/main" id="{20E4993F-CA4F-4849-BE56-9960809B3006}"/>
                </a:ext>
              </a:extLst>
            </p:cNvPr>
            <p:cNvSpPr/>
            <p:nvPr/>
          </p:nvSpPr>
          <p:spPr>
            <a:xfrm>
              <a:off x="6955781" y="4383118"/>
              <a:ext cx="952" cy="5714"/>
            </a:xfrm>
            <a:custGeom>
              <a:avLst/>
              <a:gdLst>
                <a:gd name="connsiteX0" fmla="*/ 0 w 952"/>
                <a:gd name="connsiteY0" fmla="*/ 2857 h 5714"/>
                <a:gd name="connsiteX1" fmla="*/ 953 w 952"/>
                <a:gd name="connsiteY1" fmla="*/ 5715 h 5714"/>
                <a:gd name="connsiteX2" fmla="*/ 0 w 952"/>
                <a:gd name="connsiteY2" fmla="*/ 0 h 5714"/>
                <a:gd name="connsiteX3" fmla="*/ 0 w 952"/>
                <a:gd name="connsiteY3" fmla="*/ 2857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714">
                  <a:moveTo>
                    <a:pt x="0" y="2857"/>
                  </a:moveTo>
                  <a:cubicBezTo>
                    <a:pt x="953" y="2857"/>
                    <a:pt x="953" y="4763"/>
                    <a:pt x="953" y="5715"/>
                  </a:cubicBezTo>
                  <a:cubicBezTo>
                    <a:pt x="953" y="3810"/>
                    <a:pt x="953" y="1905"/>
                    <a:pt x="0" y="0"/>
                  </a:cubicBezTo>
                  <a:lnTo>
                    <a:pt x="0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0" name="Freeform: Shape 2979">
              <a:extLst>
                <a:ext uri="{FF2B5EF4-FFF2-40B4-BE49-F238E27FC236}">
                  <a16:creationId xmlns:a16="http://schemas.microsoft.com/office/drawing/2014/main" id="{9B072BF7-5B64-47E9-A7DF-7C702786FC16}"/>
                </a:ext>
              </a:extLst>
            </p:cNvPr>
            <p:cNvSpPr/>
            <p:nvPr/>
          </p:nvSpPr>
          <p:spPr>
            <a:xfrm>
              <a:off x="6916729" y="462791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1" name="Freeform: Shape 2980">
              <a:extLst>
                <a:ext uri="{FF2B5EF4-FFF2-40B4-BE49-F238E27FC236}">
                  <a16:creationId xmlns:a16="http://schemas.microsoft.com/office/drawing/2014/main" id="{C44A6592-EF24-479A-A908-ABD02D7AE949}"/>
                </a:ext>
              </a:extLst>
            </p:cNvPr>
            <p:cNvSpPr/>
            <p:nvPr/>
          </p:nvSpPr>
          <p:spPr>
            <a:xfrm>
              <a:off x="6914824" y="4627910"/>
              <a:ext cx="4233" cy="4762"/>
            </a:xfrm>
            <a:custGeom>
              <a:avLst/>
              <a:gdLst>
                <a:gd name="connsiteX0" fmla="*/ 3810 w 4233"/>
                <a:gd name="connsiteY0" fmla="*/ 1905 h 4762"/>
                <a:gd name="connsiteX1" fmla="*/ 952 w 4233"/>
                <a:gd name="connsiteY1" fmla="*/ 0 h 4762"/>
                <a:gd name="connsiteX2" fmla="*/ 952 w 4233"/>
                <a:gd name="connsiteY2" fmla="*/ 1905 h 4762"/>
                <a:gd name="connsiteX3" fmla="*/ 0 w 4233"/>
                <a:gd name="connsiteY3" fmla="*/ 0 h 4762"/>
                <a:gd name="connsiteX4" fmla="*/ 1905 w 4233"/>
                <a:gd name="connsiteY4" fmla="*/ 4763 h 4762"/>
                <a:gd name="connsiteX5" fmla="*/ 3810 w 4233"/>
                <a:gd name="connsiteY5" fmla="*/ 4763 h 4762"/>
                <a:gd name="connsiteX6" fmla="*/ 3810 w 4233"/>
                <a:gd name="connsiteY6" fmla="*/ 1905 h 4762"/>
                <a:gd name="connsiteX7" fmla="*/ 3810 w 4233"/>
                <a:gd name="connsiteY7" fmla="*/ 1905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3" h="4762">
                  <a:moveTo>
                    <a:pt x="3810" y="1905"/>
                  </a:moveTo>
                  <a:cubicBezTo>
                    <a:pt x="2857" y="1905"/>
                    <a:pt x="1905" y="2858"/>
                    <a:pt x="952" y="0"/>
                  </a:cubicBezTo>
                  <a:cubicBezTo>
                    <a:pt x="952" y="953"/>
                    <a:pt x="952" y="1905"/>
                    <a:pt x="952" y="1905"/>
                  </a:cubicBezTo>
                  <a:cubicBezTo>
                    <a:pt x="952" y="953"/>
                    <a:pt x="0" y="953"/>
                    <a:pt x="0" y="0"/>
                  </a:cubicBezTo>
                  <a:cubicBezTo>
                    <a:pt x="0" y="2858"/>
                    <a:pt x="952" y="3810"/>
                    <a:pt x="1905" y="4763"/>
                  </a:cubicBezTo>
                  <a:cubicBezTo>
                    <a:pt x="1905" y="3810"/>
                    <a:pt x="2857" y="2858"/>
                    <a:pt x="3810" y="4763"/>
                  </a:cubicBezTo>
                  <a:cubicBezTo>
                    <a:pt x="3810" y="4763"/>
                    <a:pt x="4763" y="1905"/>
                    <a:pt x="3810" y="1905"/>
                  </a:cubicBezTo>
                  <a:lnTo>
                    <a:pt x="381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2" name="Freeform: Shape 2981">
              <a:extLst>
                <a:ext uri="{FF2B5EF4-FFF2-40B4-BE49-F238E27FC236}">
                  <a16:creationId xmlns:a16="http://schemas.microsoft.com/office/drawing/2014/main" id="{C1B69EBA-7DE7-4C63-AAE0-0C7E91A0421E}"/>
                </a:ext>
              </a:extLst>
            </p:cNvPr>
            <p:cNvSpPr/>
            <p:nvPr/>
          </p:nvSpPr>
          <p:spPr>
            <a:xfrm>
              <a:off x="6947209" y="4404284"/>
              <a:ext cx="5715" cy="9313"/>
            </a:xfrm>
            <a:custGeom>
              <a:avLst/>
              <a:gdLst>
                <a:gd name="connsiteX0" fmla="*/ 4763 w 5715"/>
                <a:gd name="connsiteY0" fmla="*/ 6456 h 9313"/>
                <a:gd name="connsiteX1" fmla="*/ 5715 w 5715"/>
                <a:gd name="connsiteY1" fmla="*/ 1693 h 9313"/>
                <a:gd name="connsiteX2" fmla="*/ 5715 w 5715"/>
                <a:gd name="connsiteY2" fmla="*/ 1693 h 9313"/>
                <a:gd name="connsiteX3" fmla="*/ 4763 w 5715"/>
                <a:gd name="connsiteY3" fmla="*/ 741 h 9313"/>
                <a:gd name="connsiteX4" fmla="*/ 4763 w 5715"/>
                <a:gd name="connsiteY4" fmla="*/ 1693 h 9313"/>
                <a:gd name="connsiteX5" fmla="*/ 1905 w 5715"/>
                <a:gd name="connsiteY5" fmla="*/ 1693 h 9313"/>
                <a:gd name="connsiteX6" fmla="*/ 1905 w 5715"/>
                <a:gd name="connsiteY6" fmla="*/ 1693 h 9313"/>
                <a:gd name="connsiteX7" fmla="*/ 953 w 5715"/>
                <a:gd name="connsiteY7" fmla="*/ 4551 h 9313"/>
                <a:gd name="connsiteX8" fmla="*/ 0 w 5715"/>
                <a:gd name="connsiteY8" fmla="*/ 1693 h 9313"/>
                <a:gd name="connsiteX9" fmla="*/ 0 w 5715"/>
                <a:gd name="connsiteY9" fmla="*/ 4551 h 9313"/>
                <a:gd name="connsiteX10" fmla="*/ 953 w 5715"/>
                <a:gd name="connsiteY10" fmla="*/ 5503 h 9313"/>
                <a:gd name="connsiteX11" fmla="*/ 953 w 5715"/>
                <a:gd name="connsiteY11" fmla="*/ 5503 h 9313"/>
                <a:gd name="connsiteX12" fmla="*/ 1905 w 5715"/>
                <a:gd name="connsiteY12" fmla="*/ 6456 h 9313"/>
                <a:gd name="connsiteX13" fmla="*/ 1905 w 5715"/>
                <a:gd name="connsiteY13" fmla="*/ 4551 h 9313"/>
                <a:gd name="connsiteX14" fmla="*/ 2858 w 5715"/>
                <a:gd name="connsiteY14" fmla="*/ 6456 h 9313"/>
                <a:gd name="connsiteX15" fmla="*/ 2858 w 5715"/>
                <a:gd name="connsiteY15" fmla="*/ 4551 h 9313"/>
                <a:gd name="connsiteX16" fmla="*/ 3810 w 5715"/>
                <a:gd name="connsiteY16" fmla="*/ 9313 h 9313"/>
                <a:gd name="connsiteX17" fmla="*/ 4763 w 5715"/>
                <a:gd name="connsiteY17" fmla="*/ 6456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" h="9313">
                  <a:moveTo>
                    <a:pt x="4763" y="6456"/>
                  </a:moveTo>
                  <a:cubicBezTo>
                    <a:pt x="5715" y="9313"/>
                    <a:pt x="5715" y="2646"/>
                    <a:pt x="5715" y="1693"/>
                  </a:cubicBezTo>
                  <a:lnTo>
                    <a:pt x="5715" y="1693"/>
                  </a:lnTo>
                  <a:lnTo>
                    <a:pt x="4763" y="741"/>
                  </a:lnTo>
                  <a:cubicBezTo>
                    <a:pt x="4763" y="741"/>
                    <a:pt x="4763" y="1693"/>
                    <a:pt x="4763" y="1693"/>
                  </a:cubicBezTo>
                  <a:cubicBezTo>
                    <a:pt x="3810" y="1693"/>
                    <a:pt x="2858" y="-2117"/>
                    <a:pt x="1905" y="1693"/>
                  </a:cubicBezTo>
                  <a:lnTo>
                    <a:pt x="1905" y="1693"/>
                  </a:lnTo>
                  <a:lnTo>
                    <a:pt x="953" y="4551"/>
                  </a:lnTo>
                  <a:lnTo>
                    <a:pt x="0" y="1693"/>
                  </a:lnTo>
                  <a:lnTo>
                    <a:pt x="0" y="4551"/>
                  </a:lnTo>
                  <a:cubicBezTo>
                    <a:pt x="0" y="3598"/>
                    <a:pt x="0" y="4551"/>
                    <a:pt x="953" y="5503"/>
                  </a:cubicBezTo>
                  <a:cubicBezTo>
                    <a:pt x="953" y="5503"/>
                    <a:pt x="953" y="5503"/>
                    <a:pt x="953" y="5503"/>
                  </a:cubicBezTo>
                  <a:lnTo>
                    <a:pt x="1905" y="6456"/>
                  </a:lnTo>
                  <a:cubicBezTo>
                    <a:pt x="1905" y="6456"/>
                    <a:pt x="1905" y="5503"/>
                    <a:pt x="1905" y="4551"/>
                  </a:cubicBezTo>
                  <a:lnTo>
                    <a:pt x="2858" y="6456"/>
                  </a:lnTo>
                  <a:cubicBezTo>
                    <a:pt x="2858" y="4551"/>
                    <a:pt x="2858" y="2646"/>
                    <a:pt x="2858" y="4551"/>
                  </a:cubicBezTo>
                  <a:cubicBezTo>
                    <a:pt x="3810" y="6456"/>
                    <a:pt x="3810" y="6456"/>
                    <a:pt x="3810" y="9313"/>
                  </a:cubicBezTo>
                  <a:cubicBezTo>
                    <a:pt x="3810" y="7408"/>
                    <a:pt x="4763" y="4551"/>
                    <a:pt x="4763" y="64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3" name="Freeform: Shape 2982">
              <a:extLst>
                <a:ext uri="{FF2B5EF4-FFF2-40B4-BE49-F238E27FC236}">
                  <a16:creationId xmlns:a16="http://schemas.microsoft.com/office/drawing/2014/main" id="{73669115-2485-40BC-BFED-7E5018CBA905}"/>
                </a:ext>
              </a:extLst>
            </p:cNvPr>
            <p:cNvSpPr/>
            <p:nvPr/>
          </p:nvSpPr>
          <p:spPr>
            <a:xfrm>
              <a:off x="6956734" y="4373720"/>
              <a:ext cx="952" cy="2729"/>
            </a:xfrm>
            <a:custGeom>
              <a:avLst/>
              <a:gdLst>
                <a:gd name="connsiteX0" fmla="*/ 0 w 952"/>
                <a:gd name="connsiteY0" fmla="*/ 2730 h 2729"/>
                <a:gd name="connsiteX1" fmla="*/ 0 w 952"/>
                <a:gd name="connsiteY1" fmla="*/ 2730 h 2729"/>
                <a:gd name="connsiteX2" fmla="*/ 0 w 952"/>
                <a:gd name="connsiteY2" fmla="*/ 1777 h 2729"/>
                <a:gd name="connsiteX3" fmla="*/ 953 w 952"/>
                <a:gd name="connsiteY3" fmla="*/ 825 h 2729"/>
                <a:gd name="connsiteX4" fmla="*/ 0 w 952"/>
                <a:gd name="connsiteY4" fmla="*/ 825 h 2729"/>
                <a:gd name="connsiteX5" fmla="*/ 0 w 952"/>
                <a:gd name="connsiteY5" fmla="*/ 2730 h 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2729">
                  <a:moveTo>
                    <a:pt x="0" y="2730"/>
                  </a:moveTo>
                  <a:lnTo>
                    <a:pt x="0" y="2730"/>
                  </a:lnTo>
                  <a:cubicBezTo>
                    <a:pt x="0" y="2730"/>
                    <a:pt x="0" y="1777"/>
                    <a:pt x="0" y="1777"/>
                  </a:cubicBezTo>
                  <a:cubicBezTo>
                    <a:pt x="0" y="1777"/>
                    <a:pt x="953" y="2730"/>
                    <a:pt x="953" y="825"/>
                  </a:cubicBezTo>
                  <a:cubicBezTo>
                    <a:pt x="953" y="-2033"/>
                    <a:pt x="953" y="3682"/>
                    <a:pt x="0" y="825"/>
                  </a:cubicBezTo>
                  <a:cubicBezTo>
                    <a:pt x="953" y="3682"/>
                    <a:pt x="0" y="-127"/>
                    <a:pt x="0" y="2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4" name="Freeform: Shape 2983">
              <a:extLst>
                <a:ext uri="{FF2B5EF4-FFF2-40B4-BE49-F238E27FC236}">
                  <a16:creationId xmlns:a16="http://schemas.microsoft.com/office/drawing/2014/main" id="{89FDFDB6-F159-4A05-B69B-949526A90DC5}"/>
                </a:ext>
              </a:extLst>
            </p:cNvPr>
            <p:cNvSpPr/>
            <p:nvPr/>
          </p:nvSpPr>
          <p:spPr>
            <a:xfrm>
              <a:off x="6945304" y="4460270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0 h 1905"/>
                <a:gd name="connsiteX2" fmla="*/ 0 w 9525"/>
                <a:gd name="connsiteY2" fmla="*/ 1905 h 1905"/>
                <a:gd name="connsiteX3" fmla="*/ 0 w 952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953"/>
                    <a:pt x="0" y="190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5" name="Freeform: Shape 2984">
              <a:extLst>
                <a:ext uri="{FF2B5EF4-FFF2-40B4-BE49-F238E27FC236}">
                  <a16:creationId xmlns:a16="http://schemas.microsoft.com/office/drawing/2014/main" id="{01590CD5-9C8E-4F89-9E0B-F3721BD45F04}"/>
                </a:ext>
              </a:extLst>
            </p:cNvPr>
            <p:cNvSpPr/>
            <p:nvPr/>
          </p:nvSpPr>
          <p:spPr>
            <a:xfrm>
              <a:off x="6944351" y="44602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6" name="Freeform: Shape 2985">
              <a:extLst>
                <a:ext uri="{FF2B5EF4-FFF2-40B4-BE49-F238E27FC236}">
                  <a16:creationId xmlns:a16="http://schemas.microsoft.com/office/drawing/2014/main" id="{12BE1694-31C9-4623-8DA0-DF37D0D8BCDA}"/>
                </a:ext>
              </a:extLst>
            </p:cNvPr>
            <p:cNvSpPr/>
            <p:nvPr/>
          </p:nvSpPr>
          <p:spPr>
            <a:xfrm>
              <a:off x="6943399" y="4454399"/>
              <a:ext cx="1904" cy="5870"/>
            </a:xfrm>
            <a:custGeom>
              <a:avLst/>
              <a:gdLst>
                <a:gd name="connsiteX0" fmla="*/ 952 w 1904"/>
                <a:gd name="connsiteY0" fmla="*/ 1108 h 5870"/>
                <a:gd name="connsiteX1" fmla="*/ 0 w 1904"/>
                <a:gd name="connsiteY1" fmla="*/ 156 h 5870"/>
                <a:gd name="connsiteX2" fmla="*/ 1905 w 1904"/>
                <a:gd name="connsiteY2" fmla="*/ 5870 h 5870"/>
                <a:gd name="connsiteX3" fmla="*/ 952 w 1904"/>
                <a:gd name="connsiteY3" fmla="*/ 1108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5870">
                  <a:moveTo>
                    <a:pt x="952" y="1108"/>
                  </a:moveTo>
                  <a:cubicBezTo>
                    <a:pt x="952" y="3013"/>
                    <a:pt x="0" y="-797"/>
                    <a:pt x="0" y="156"/>
                  </a:cubicBezTo>
                  <a:cubicBezTo>
                    <a:pt x="0" y="3013"/>
                    <a:pt x="952" y="4918"/>
                    <a:pt x="1905" y="5870"/>
                  </a:cubicBezTo>
                  <a:cubicBezTo>
                    <a:pt x="952" y="3966"/>
                    <a:pt x="1905" y="1108"/>
                    <a:pt x="952" y="1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7" name="Freeform: Shape 2986">
              <a:extLst>
                <a:ext uri="{FF2B5EF4-FFF2-40B4-BE49-F238E27FC236}">
                  <a16:creationId xmlns:a16="http://schemas.microsoft.com/office/drawing/2014/main" id="{801B0698-3A25-45D1-9ABE-61238723D9E8}"/>
                </a:ext>
              </a:extLst>
            </p:cNvPr>
            <p:cNvSpPr/>
            <p:nvPr/>
          </p:nvSpPr>
          <p:spPr>
            <a:xfrm>
              <a:off x="6956734" y="4368830"/>
              <a:ext cx="952" cy="2857"/>
            </a:xfrm>
            <a:custGeom>
              <a:avLst/>
              <a:gdLst>
                <a:gd name="connsiteX0" fmla="*/ 953 w 952"/>
                <a:gd name="connsiteY0" fmla="*/ 952 h 2857"/>
                <a:gd name="connsiteX1" fmla="*/ 0 w 952"/>
                <a:gd name="connsiteY1" fmla="*/ 0 h 2857"/>
                <a:gd name="connsiteX2" fmla="*/ 953 w 952"/>
                <a:gd name="connsiteY2" fmla="*/ 2857 h 2857"/>
                <a:gd name="connsiteX3" fmla="*/ 953 w 952"/>
                <a:gd name="connsiteY3" fmla="*/ 95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953" y="952"/>
                  </a:moveTo>
                  <a:lnTo>
                    <a:pt x="0" y="0"/>
                  </a:lnTo>
                  <a:lnTo>
                    <a:pt x="953" y="2857"/>
                  </a:lnTo>
                  <a:cubicBezTo>
                    <a:pt x="953" y="1905"/>
                    <a:pt x="953" y="1905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8" name="Freeform: Shape 2987">
              <a:extLst>
                <a:ext uri="{FF2B5EF4-FFF2-40B4-BE49-F238E27FC236}">
                  <a16:creationId xmlns:a16="http://schemas.microsoft.com/office/drawing/2014/main" id="{062B824C-6E59-45D0-BDC4-15A7BE3E1568}"/>
                </a:ext>
              </a:extLst>
            </p:cNvPr>
            <p:cNvSpPr/>
            <p:nvPr/>
          </p:nvSpPr>
          <p:spPr>
            <a:xfrm>
              <a:off x="6949113" y="4418360"/>
              <a:ext cx="952" cy="4762"/>
            </a:xfrm>
            <a:custGeom>
              <a:avLst/>
              <a:gdLst>
                <a:gd name="connsiteX0" fmla="*/ 953 w 952"/>
                <a:gd name="connsiteY0" fmla="*/ 1905 h 4762"/>
                <a:gd name="connsiteX1" fmla="*/ 0 w 952"/>
                <a:gd name="connsiteY1" fmla="*/ 0 h 4762"/>
                <a:gd name="connsiteX2" fmla="*/ 0 w 952"/>
                <a:gd name="connsiteY2" fmla="*/ 3810 h 4762"/>
                <a:gd name="connsiteX3" fmla="*/ 953 w 952"/>
                <a:gd name="connsiteY3" fmla="*/ 1905 h 4762"/>
                <a:gd name="connsiteX4" fmla="*/ 953 w 952"/>
                <a:gd name="connsiteY4" fmla="*/ 4763 h 4762"/>
                <a:gd name="connsiteX5" fmla="*/ 953 w 952"/>
                <a:gd name="connsiteY5" fmla="*/ 1905 h 4762"/>
                <a:gd name="connsiteX6" fmla="*/ 953 w 952"/>
                <a:gd name="connsiteY6" fmla="*/ 1905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4762">
                  <a:moveTo>
                    <a:pt x="953" y="1905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0" y="1905"/>
                    <a:pt x="0" y="1905"/>
                    <a:pt x="0" y="3810"/>
                  </a:cubicBezTo>
                  <a:cubicBezTo>
                    <a:pt x="953" y="3810"/>
                    <a:pt x="0" y="2858"/>
                    <a:pt x="953" y="1905"/>
                  </a:cubicBezTo>
                  <a:cubicBezTo>
                    <a:pt x="0" y="4763"/>
                    <a:pt x="0" y="4763"/>
                    <a:pt x="953" y="4763"/>
                  </a:cubicBezTo>
                  <a:lnTo>
                    <a:pt x="953" y="1905"/>
                  </a:lnTo>
                  <a:cubicBezTo>
                    <a:pt x="953" y="1905"/>
                    <a:pt x="953" y="2858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9" name="Freeform: Shape 2988">
              <a:extLst>
                <a:ext uri="{FF2B5EF4-FFF2-40B4-BE49-F238E27FC236}">
                  <a16:creationId xmlns:a16="http://schemas.microsoft.com/office/drawing/2014/main" id="{B54EE52B-0FB5-4789-91C6-8B122387EC55}"/>
                </a:ext>
              </a:extLst>
            </p:cNvPr>
            <p:cNvSpPr/>
            <p:nvPr/>
          </p:nvSpPr>
          <p:spPr>
            <a:xfrm>
              <a:off x="6952924" y="439740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0" name="Freeform: Shape 2989">
              <a:extLst>
                <a:ext uri="{FF2B5EF4-FFF2-40B4-BE49-F238E27FC236}">
                  <a16:creationId xmlns:a16="http://schemas.microsoft.com/office/drawing/2014/main" id="{4F7B205E-B437-4527-8FF6-5E6E3C748746}"/>
                </a:ext>
              </a:extLst>
            </p:cNvPr>
            <p:cNvSpPr/>
            <p:nvPr/>
          </p:nvSpPr>
          <p:spPr>
            <a:xfrm>
              <a:off x="6950066" y="4397405"/>
              <a:ext cx="2857" cy="7619"/>
            </a:xfrm>
            <a:custGeom>
              <a:avLst/>
              <a:gdLst>
                <a:gd name="connsiteX0" fmla="*/ 0 w 2857"/>
                <a:gd name="connsiteY0" fmla="*/ 3810 h 7619"/>
                <a:gd name="connsiteX1" fmla="*/ 1905 w 2857"/>
                <a:gd name="connsiteY1" fmla="*/ 5715 h 7619"/>
                <a:gd name="connsiteX2" fmla="*/ 1905 w 2857"/>
                <a:gd name="connsiteY2" fmla="*/ 7620 h 7619"/>
                <a:gd name="connsiteX3" fmla="*/ 1905 w 2857"/>
                <a:gd name="connsiteY3" fmla="*/ 6667 h 7619"/>
                <a:gd name="connsiteX4" fmla="*/ 1905 w 2857"/>
                <a:gd name="connsiteY4" fmla="*/ 7620 h 7619"/>
                <a:gd name="connsiteX5" fmla="*/ 1905 w 2857"/>
                <a:gd name="connsiteY5" fmla="*/ 2857 h 7619"/>
                <a:gd name="connsiteX6" fmla="*/ 2858 w 2857"/>
                <a:gd name="connsiteY6" fmla="*/ 4763 h 7619"/>
                <a:gd name="connsiteX7" fmla="*/ 2858 w 2857"/>
                <a:gd name="connsiteY7" fmla="*/ 2857 h 7619"/>
                <a:gd name="connsiteX8" fmla="*/ 2858 w 2857"/>
                <a:gd name="connsiteY8" fmla="*/ 952 h 7619"/>
                <a:gd name="connsiteX9" fmla="*/ 1905 w 2857"/>
                <a:gd name="connsiteY9" fmla="*/ 0 h 7619"/>
                <a:gd name="connsiteX10" fmla="*/ 1905 w 2857"/>
                <a:gd name="connsiteY10" fmla="*/ 1905 h 7619"/>
                <a:gd name="connsiteX11" fmla="*/ 0 w 2857"/>
                <a:gd name="connsiteY11" fmla="*/ 381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" h="7619">
                  <a:moveTo>
                    <a:pt x="0" y="3810"/>
                  </a:moveTo>
                  <a:cubicBezTo>
                    <a:pt x="0" y="5715"/>
                    <a:pt x="1905" y="6667"/>
                    <a:pt x="1905" y="5715"/>
                  </a:cubicBezTo>
                  <a:lnTo>
                    <a:pt x="1905" y="7620"/>
                  </a:lnTo>
                  <a:lnTo>
                    <a:pt x="1905" y="6667"/>
                  </a:lnTo>
                  <a:cubicBezTo>
                    <a:pt x="1905" y="6667"/>
                    <a:pt x="1905" y="6667"/>
                    <a:pt x="1905" y="7620"/>
                  </a:cubicBezTo>
                  <a:cubicBezTo>
                    <a:pt x="1905" y="6667"/>
                    <a:pt x="1905" y="4763"/>
                    <a:pt x="1905" y="2857"/>
                  </a:cubicBezTo>
                  <a:lnTo>
                    <a:pt x="2858" y="4763"/>
                  </a:lnTo>
                  <a:lnTo>
                    <a:pt x="2858" y="2857"/>
                  </a:lnTo>
                  <a:lnTo>
                    <a:pt x="2858" y="952"/>
                  </a:lnTo>
                  <a:cubicBezTo>
                    <a:pt x="2858" y="0"/>
                    <a:pt x="1905" y="1905"/>
                    <a:pt x="1905" y="0"/>
                  </a:cubicBezTo>
                  <a:lnTo>
                    <a:pt x="1905" y="1905"/>
                  </a:lnTo>
                  <a:cubicBezTo>
                    <a:pt x="952" y="-1905"/>
                    <a:pt x="952" y="1905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1" name="Freeform: Shape 2990">
              <a:extLst>
                <a:ext uri="{FF2B5EF4-FFF2-40B4-BE49-F238E27FC236}">
                  <a16:creationId xmlns:a16="http://schemas.microsoft.com/office/drawing/2014/main" id="{FCBEABCE-24AC-49AD-B2F6-E2802B11BD41}"/>
                </a:ext>
              </a:extLst>
            </p:cNvPr>
            <p:cNvSpPr/>
            <p:nvPr/>
          </p:nvSpPr>
          <p:spPr>
            <a:xfrm>
              <a:off x="6944351" y="4451697"/>
              <a:ext cx="952" cy="1905"/>
            </a:xfrm>
            <a:custGeom>
              <a:avLst/>
              <a:gdLst>
                <a:gd name="connsiteX0" fmla="*/ 953 w 952"/>
                <a:gd name="connsiteY0" fmla="*/ 0 h 1905"/>
                <a:gd name="connsiteX1" fmla="*/ 0 w 952"/>
                <a:gd name="connsiteY1" fmla="*/ 953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3" y="0"/>
                  </a:moveTo>
                  <a:lnTo>
                    <a:pt x="0" y="953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2" name="Freeform: Shape 2991">
              <a:extLst>
                <a:ext uri="{FF2B5EF4-FFF2-40B4-BE49-F238E27FC236}">
                  <a16:creationId xmlns:a16="http://schemas.microsoft.com/office/drawing/2014/main" id="{6E6122EC-A112-4D0D-BF4D-165E00720E9A}"/>
                </a:ext>
              </a:extLst>
            </p:cNvPr>
            <p:cNvSpPr/>
            <p:nvPr/>
          </p:nvSpPr>
          <p:spPr>
            <a:xfrm>
              <a:off x="6959591" y="4347637"/>
              <a:ext cx="952" cy="3095"/>
            </a:xfrm>
            <a:custGeom>
              <a:avLst/>
              <a:gdLst>
                <a:gd name="connsiteX0" fmla="*/ 952 w 952"/>
                <a:gd name="connsiteY0" fmla="*/ 238 h 3095"/>
                <a:gd name="connsiteX1" fmla="*/ 952 w 952"/>
                <a:gd name="connsiteY1" fmla="*/ 238 h 3095"/>
                <a:gd name="connsiteX2" fmla="*/ 0 w 952"/>
                <a:gd name="connsiteY2" fmla="*/ 1191 h 3095"/>
                <a:gd name="connsiteX3" fmla="*/ 0 w 952"/>
                <a:gd name="connsiteY3" fmla="*/ 3096 h 3095"/>
                <a:gd name="connsiteX4" fmla="*/ 952 w 952"/>
                <a:gd name="connsiteY4" fmla="*/ 238 h 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3095">
                  <a:moveTo>
                    <a:pt x="952" y="238"/>
                  </a:moveTo>
                  <a:lnTo>
                    <a:pt x="952" y="238"/>
                  </a:lnTo>
                  <a:cubicBezTo>
                    <a:pt x="952" y="238"/>
                    <a:pt x="0" y="-714"/>
                    <a:pt x="0" y="1191"/>
                  </a:cubicBezTo>
                  <a:cubicBezTo>
                    <a:pt x="0" y="2143"/>
                    <a:pt x="0" y="2143"/>
                    <a:pt x="0" y="3096"/>
                  </a:cubicBezTo>
                  <a:cubicBezTo>
                    <a:pt x="952" y="2143"/>
                    <a:pt x="952" y="2143"/>
                    <a:pt x="952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3" name="Freeform: Shape 2992">
              <a:extLst>
                <a:ext uri="{FF2B5EF4-FFF2-40B4-BE49-F238E27FC236}">
                  <a16:creationId xmlns:a16="http://schemas.microsoft.com/office/drawing/2014/main" id="{D63F0ACA-527C-4543-AD59-2702F1339610}"/>
                </a:ext>
              </a:extLst>
            </p:cNvPr>
            <p:cNvSpPr/>
            <p:nvPr/>
          </p:nvSpPr>
          <p:spPr>
            <a:xfrm>
              <a:off x="6944351" y="4440671"/>
              <a:ext cx="952" cy="3406"/>
            </a:xfrm>
            <a:custGeom>
              <a:avLst/>
              <a:gdLst>
                <a:gd name="connsiteX0" fmla="*/ 953 w 952"/>
                <a:gd name="connsiteY0" fmla="*/ 2454 h 3406"/>
                <a:gd name="connsiteX1" fmla="*/ 0 w 952"/>
                <a:gd name="connsiteY1" fmla="*/ 549 h 3406"/>
                <a:gd name="connsiteX2" fmla="*/ 0 w 952"/>
                <a:gd name="connsiteY2" fmla="*/ 3407 h 3406"/>
                <a:gd name="connsiteX3" fmla="*/ 953 w 952"/>
                <a:gd name="connsiteY3" fmla="*/ 2454 h 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406">
                  <a:moveTo>
                    <a:pt x="953" y="2454"/>
                  </a:moveTo>
                  <a:cubicBezTo>
                    <a:pt x="953" y="-2308"/>
                    <a:pt x="0" y="1501"/>
                    <a:pt x="0" y="549"/>
                  </a:cubicBezTo>
                  <a:cubicBezTo>
                    <a:pt x="0" y="1501"/>
                    <a:pt x="953" y="1501"/>
                    <a:pt x="0" y="3407"/>
                  </a:cubicBezTo>
                  <a:cubicBezTo>
                    <a:pt x="953" y="3407"/>
                    <a:pt x="953" y="549"/>
                    <a:pt x="953" y="2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4" name="Freeform: Shape 2993">
              <a:extLst>
                <a:ext uri="{FF2B5EF4-FFF2-40B4-BE49-F238E27FC236}">
                  <a16:creationId xmlns:a16="http://schemas.microsoft.com/office/drawing/2014/main" id="{5AFF2C97-C816-482D-9FBC-522DD1A4E6F7}"/>
                </a:ext>
              </a:extLst>
            </p:cNvPr>
            <p:cNvSpPr/>
            <p:nvPr/>
          </p:nvSpPr>
          <p:spPr>
            <a:xfrm>
              <a:off x="6953876" y="4345017"/>
              <a:ext cx="6667" cy="8014"/>
            </a:xfrm>
            <a:custGeom>
              <a:avLst/>
              <a:gdLst>
                <a:gd name="connsiteX0" fmla="*/ 0 w 6667"/>
                <a:gd name="connsiteY0" fmla="*/ 6667 h 8014"/>
                <a:gd name="connsiteX1" fmla="*/ 953 w 6667"/>
                <a:gd name="connsiteY1" fmla="*/ 7620 h 8014"/>
                <a:gd name="connsiteX2" fmla="*/ 953 w 6667"/>
                <a:gd name="connsiteY2" fmla="*/ 5715 h 8014"/>
                <a:gd name="connsiteX3" fmla="*/ 2858 w 6667"/>
                <a:gd name="connsiteY3" fmla="*/ 6667 h 8014"/>
                <a:gd name="connsiteX4" fmla="*/ 2858 w 6667"/>
                <a:gd name="connsiteY4" fmla="*/ 5715 h 8014"/>
                <a:gd name="connsiteX5" fmla="*/ 3810 w 6667"/>
                <a:gd name="connsiteY5" fmla="*/ 6667 h 8014"/>
                <a:gd name="connsiteX6" fmla="*/ 3810 w 6667"/>
                <a:gd name="connsiteY6" fmla="*/ 4763 h 8014"/>
                <a:gd name="connsiteX7" fmla="*/ 4763 w 6667"/>
                <a:gd name="connsiteY7" fmla="*/ 3810 h 8014"/>
                <a:gd name="connsiteX8" fmla="*/ 4763 w 6667"/>
                <a:gd name="connsiteY8" fmla="*/ 1905 h 8014"/>
                <a:gd name="connsiteX9" fmla="*/ 6667 w 6667"/>
                <a:gd name="connsiteY9" fmla="*/ 1905 h 8014"/>
                <a:gd name="connsiteX10" fmla="*/ 6667 w 6667"/>
                <a:gd name="connsiteY10" fmla="*/ 2858 h 8014"/>
                <a:gd name="connsiteX11" fmla="*/ 6667 w 6667"/>
                <a:gd name="connsiteY11" fmla="*/ 952 h 8014"/>
                <a:gd name="connsiteX12" fmla="*/ 4763 w 6667"/>
                <a:gd name="connsiteY12" fmla="*/ 0 h 8014"/>
                <a:gd name="connsiteX13" fmla="*/ 4763 w 6667"/>
                <a:gd name="connsiteY13" fmla="*/ 952 h 8014"/>
                <a:gd name="connsiteX14" fmla="*/ 1905 w 6667"/>
                <a:gd name="connsiteY14" fmla="*/ 952 h 8014"/>
                <a:gd name="connsiteX15" fmla="*/ 0 w 6667"/>
                <a:gd name="connsiteY15" fmla="*/ 6667 h 8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67" h="8014">
                  <a:moveTo>
                    <a:pt x="0" y="6667"/>
                  </a:moveTo>
                  <a:cubicBezTo>
                    <a:pt x="953" y="7620"/>
                    <a:pt x="953" y="8573"/>
                    <a:pt x="953" y="7620"/>
                  </a:cubicBezTo>
                  <a:cubicBezTo>
                    <a:pt x="953" y="7620"/>
                    <a:pt x="953" y="6667"/>
                    <a:pt x="953" y="5715"/>
                  </a:cubicBezTo>
                  <a:cubicBezTo>
                    <a:pt x="953" y="9525"/>
                    <a:pt x="1905" y="3810"/>
                    <a:pt x="2858" y="6667"/>
                  </a:cubicBezTo>
                  <a:cubicBezTo>
                    <a:pt x="2858" y="6667"/>
                    <a:pt x="2858" y="5715"/>
                    <a:pt x="2858" y="5715"/>
                  </a:cubicBezTo>
                  <a:cubicBezTo>
                    <a:pt x="2858" y="5715"/>
                    <a:pt x="2858" y="6667"/>
                    <a:pt x="3810" y="6667"/>
                  </a:cubicBezTo>
                  <a:cubicBezTo>
                    <a:pt x="3810" y="6667"/>
                    <a:pt x="3810" y="5715"/>
                    <a:pt x="3810" y="4763"/>
                  </a:cubicBezTo>
                  <a:lnTo>
                    <a:pt x="4763" y="3810"/>
                  </a:lnTo>
                  <a:cubicBezTo>
                    <a:pt x="4763" y="2858"/>
                    <a:pt x="4763" y="3810"/>
                    <a:pt x="4763" y="1905"/>
                  </a:cubicBezTo>
                  <a:cubicBezTo>
                    <a:pt x="5715" y="3810"/>
                    <a:pt x="6667" y="3810"/>
                    <a:pt x="6667" y="1905"/>
                  </a:cubicBezTo>
                  <a:lnTo>
                    <a:pt x="6667" y="2858"/>
                  </a:lnTo>
                  <a:cubicBezTo>
                    <a:pt x="6667" y="1905"/>
                    <a:pt x="6667" y="1905"/>
                    <a:pt x="6667" y="952"/>
                  </a:cubicBezTo>
                  <a:cubicBezTo>
                    <a:pt x="5715" y="-1905"/>
                    <a:pt x="5715" y="2858"/>
                    <a:pt x="4763" y="0"/>
                  </a:cubicBezTo>
                  <a:cubicBezTo>
                    <a:pt x="4763" y="0"/>
                    <a:pt x="4763" y="952"/>
                    <a:pt x="4763" y="952"/>
                  </a:cubicBezTo>
                  <a:cubicBezTo>
                    <a:pt x="3810" y="2858"/>
                    <a:pt x="2858" y="-1905"/>
                    <a:pt x="1905" y="952"/>
                  </a:cubicBezTo>
                  <a:cubicBezTo>
                    <a:pt x="0" y="5715"/>
                    <a:pt x="953" y="7620"/>
                    <a:pt x="0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5" name="Freeform: Shape 2994">
              <a:extLst>
                <a:ext uri="{FF2B5EF4-FFF2-40B4-BE49-F238E27FC236}">
                  <a16:creationId xmlns:a16="http://schemas.microsoft.com/office/drawing/2014/main" id="{04F3EEE8-6634-414F-B8A6-91D88B0E9FF3}"/>
                </a:ext>
              </a:extLst>
            </p:cNvPr>
            <p:cNvSpPr/>
            <p:nvPr/>
          </p:nvSpPr>
          <p:spPr>
            <a:xfrm>
              <a:off x="6947738" y="4416324"/>
              <a:ext cx="1137" cy="4893"/>
            </a:xfrm>
            <a:custGeom>
              <a:avLst/>
              <a:gdLst>
                <a:gd name="connsiteX0" fmla="*/ 423 w 1137"/>
                <a:gd name="connsiteY0" fmla="*/ 1083 h 4893"/>
                <a:gd name="connsiteX1" fmla="*/ 423 w 1137"/>
                <a:gd name="connsiteY1" fmla="*/ 1083 h 4893"/>
                <a:gd name="connsiteX2" fmla="*/ 423 w 1137"/>
                <a:gd name="connsiteY2" fmla="*/ 3941 h 4893"/>
                <a:gd name="connsiteX3" fmla="*/ 423 w 1137"/>
                <a:gd name="connsiteY3" fmla="*/ 2988 h 4893"/>
                <a:gd name="connsiteX4" fmla="*/ 423 w 1137"/>
                <a:gd name="connsiteY4" fmla="*/ 4893 h 4893"/>
                <a:gd name="connsiteX5" fmla="*/ 423 w 1137"/>
                <a:gd name="connsiteY5" fmla="*/ 1083 h 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" h="4893">
                  <a:moveTo>
                    <a:pt x="423" y="1083"/>
                  </a:moveTo>
                  <a:cubicBezTo>
                    <a:pt x="-529" y="2036"/>
                    <a:pt x="423" y="-1774"/>
                    <a:pt x="423" y="1083"/>
                  </a:cubicBezTo>
                  <a:lnTo>
                    <a:pt x="423" y="3941"/>
                  </a:lnTo>
                  <a:lnTo>
                    <a:pt x="423" y="2988"/>
                  </a:lnTo>
                  <a:lnTo>
                    <a:pt x="423" y="4893"/>
                  </a:lnTo>
                  <a:cubicBezTo>
                    <a:pt x="1376" y="3941"/>
                    <a:pt x="1376" y="131"/>
                    <a:pt x="423" y="1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6" name="Freeform: Shape 2995">
              <a:extLst>
                <a:ext uri="{FF2B5EF4-FFF2-40B4-BE49-F238E27FC236}">
                  <a16:creationId xmlns:a16="http://schemas.microsoft.com/office/drawing/2014/main" id="{CB9D6F58-0388-46E8-AA0C-73A160C41557}"/>
                </a:ext>
              </a:extLst>
            </p:cNvPr>
            <p:cNvSpPr/>
            <p:nvPr/>
          </p:nvSpPr>
          <p:spPr>
            <a:xfrm>
              <a:off x="6915776" y="4624100"/>
              <a:ext cx="714" cy="2857"/>
            </a:xfrm>
            <a:custGeom>
              <a:avLst/>
              <a:gdLst>
                <a:gd name="connsiteX0" fmla="*/ 0 w 714"/>
                <a:gd name="connsiteY0" fmla="*/ 0 h 2857"/>
                <a:gd name="connsiteX1" fmla="*/ 0 w 714"/>
                <a:gd name="connsiteY1" fmla="*/ 2857 h 2857"/>
                <a:gd name="connsiteX2" fmla="*/ 0 w 714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2857">
                  <a:moveTo>
                    <a:pt x="0" y="0"/>
                  </a:moveTo>
                  <a:cubicBezTo>
                    <a:pt x="0" y="953"/>
                    <a:pt x="0" y="1905"/>
                    <a:pt x="0" y="2857"/>
                  </a:cubicBezTo>
                  <a:cubicBezTo>
                    <a:pt x="953" y="1905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7" name="Freeform: Shape 2996">
              <a:extLst>
                <a:ext uri="{FF2B5EF4-FFF2-40B4-BE49-F238E27FC236}">
                  <a16:creationId xmlns:a16="http://schemas.microsoft.com/office/drawing/2014/main" id="{71B3CB30-D238-446C-847E-B8BD5E1379B2}"/>
                </a:ext>
              </a:extLst>
            </p:cNvPr>
            <p:cNvSpPr/>
            <p:nvPr/>
          </p:nvSpPr>
          <p:spPr>
            <a:xfrm>
              <a:off x="6939165" y="4464243"/>
              <a:ext cx="1375" cy="5551"/>
            </a:xfrm>
            <a:custGeom>
              <a:avLst/>
              <a:gdLst>
                <a:gd name="connsiteX0" fmla="*/ 1376 w 1375"/>
                <a:gd name="connsiteY0" fmla="*/ 2694 h 5551"/>
                <a:gd name="connsiteX1" fmla="*/ 423 w 1375"/>
                <a:gd name="connsiteY1" fmla="*/ 789 h 5551"/>
                <a:gd name="connsiteX2" fmla="*/ 423 w 1375"/>
                <a:gd name="connsiteY2" fmla="*/ 3647 h 5551"/>
                <a:gd name="connsiteX3" fmla="*/ 423 w 1375"/>
                <a:gd name="connsiteY3" fmla="*/ 3647 h 5551"/>
                <a:gd name="connsiteX4" fmla="*/ 423 w 1375"/>
                <a:gd name="connsiteY4" fmla="*/ 3647 h 5551"/>
                <a:gd name="connsiteX5" fmla="*/ 1376 w 1375"/>
                <a:gd name="connsiteY5" fmla="*/ 2694 h 5551"/>
                <a:gd name="connsiteX6" fmla="*/ 1376 w 1375"/>
                <a:gd name="connsiteY6" fmla="*/ 5551 h 5551"/>
                <a:gd name="connsiteX7" fmla="*/ 1376 w 1375"/>
                <a:gd name="connsiteY7" fmla="*/ 2694 h 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5" h="5551">
                  <a:moveTo>
                    <a:pt x="1376" y="2694"/>
                  </a:moveTo>
                  <a:cubicBezTo>
                    <a:pt x="1376" y="789"/>
                    <a:pt x="423" y="-1116"/>
                    <a:pt x="423" y="789"/>
                  </a:cubicBezTo>
                  <a:cubicBezTo>
                    <a:pt x="-529" y="-163"/>
                    <a:pt x="423" y="2694"/>
                    <a:pt x="423" y="3647"/>
                  </a:cubicBezTo>
                  <a:cubicBezTo>
                    <a:pt x="423" y="3647"/>
                    <a:pt x="423" y="4599"/>
                    <a:pt x="423" y="3647"/>
                  </a:cubicBezTo>
                  <a:lnTo>
                    <a:pt x="423" y="3647"/>
                  </a:lnTo>
                  <a:cubicBezTo>
                    <a:pt x="-529" y="1742"/>
                    <a:pt x="423" y="4599"/>
                    <a:pt x="1376" y="2694"/>
                  </a:cubicBezTo>
                  <a:lnTo>
                    <a:pt x="1376" y="5551"/>
                  </a:lnTo>
                  <a:cubicBezTo>
                    <a:pt x="423" y="4599"/>
                    <a:pt x="1376" y="1742"/>
                    <a:pt x="1376" y="2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8" name="Freeform: Shape 2997">
              <a:extLst>
                <a:ext uri="{FF2B5EF4-FFF2-40B4-BE49-F238E27FC236}">
                  <a16:creationId xmlns:a16="http://schemas.microsoft.com/office/drawing/2014/main" id="{1C140F48-427B-4F80-95AB-07FE973413E9}"/>
                </a:ext>
              </a:extLst>
            </p:cNvPr>
            <p:cNvSpPr/>
            <p:nvPr/>
          </p:nvSpPr>
          <p:spPr>
            <a:xfrm>
              <a:off x="6941493" y="4438363"/>
              <a:ext cx="2328" cy="5715"/>
            </a:xfrm>
            <a:custGeom>
              <a:avLst/>
              <a:gdLst>
                <a:gd name="connsiteX0" fmla="*/ 1905 w 2328"/>
                <a:gd name="connsiteY0" fmla="*/ 5715 h 5715"/>
                <a:gd name="connsiteX1" fmla="*/ 1905 w 2328"/>
                <a:gd name="connsiteY1" fmla="*/ 5715 h 5715"/>
                <a:gd name="connsiteX2" fmla="*/ 1905 w 2328"/>
                <a:gd name="connsiteY2" fmla="*/ 3810 h 5715"/>
                <a:gd name="connsiteX3" fmla="*/ 1905 w 2328"/>
                <a:gd name="connsiteY3" fmla="*/ 1905 h 5715"/>
                <a:gd name="connsiteX4" fmla="*/ 953 w 2328"/>
                <a:gd name="connsiteY4" fmla="*/ 0 h 5715"/>
                <a:gd name="connsiteX5" fmla="*/ 0 w 2328"/>
                <a:gd name="connsiteY5" fmla="*/ 1905 h 5715"/>
                <a:gd name="connsiteX6" fmla="*/ 953 w 2328"/>
                <a:gd name="connsiteY6" fmla="*/ 2857 h 5715"/>
                <a:gd name="connsiteX7" fmla="*/ 1905 w 2328"/>
                <a:gd name="connsiteY7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8" h="5715">
                  <a:moveTo>
                    <a:pt x="1905" y="5715"/>
                  </a:moveTo>
                  <a:cubicBezTo>
                    <a:pt x="1905" y="3810"/>
                    <a:pt x="2858" y="5715"/>
                    <a:pt x="1905" y="5715"/>
                  </a:cubicBezTo>
                  <a:lnTo>
                    <a:pt x="1905" y="3810"/>
                  </a:lnTo>
                  <a:lnTo>
                    <a:pt x="1905" y="1905"/>
                  </a:lnTo>
                  <a:cubicBezTo>
                    <a:pt x="1905" y="953"/>
                    <a:pt x="953" y="953"/>
                    <a:pt x="953" y="0"/>
                  </a:cubicBezTo>
                  <a:cubicBezTo>
                    <a:pt x="953" y="953"/>
                    <a:pt x="0" y="1905"/>
                    <a:pt x="0" y="1905"/>
                  </a:cubicBezTo>
                  <a:cubicBezTo>
                    <a:pt x="953" y="3810"/>
                    <a:pt x="953" y="2857"/>
                    <a:pt x="953" y="2857"/>
                  </a:cubicBezTo>
                  <a:lnTo>
                    <a:pt x="1905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9" name="Freeform: Shape 2998">
              <a:extLst>
                <a:ext uri="{FF2B5EF4-FFF2-40B4-BE49-F238E27FC236}">
                  <a16:creationId xmlns:a16="http://schemas.microsoft.com/office/drawing/2014/main" id="{9770D3F1-B3AD-48EF-BEE5-047F196AA189}"/>
                </a:ext>
              </a:extLst>
            </p:cNvPr>
            <p:cNvSpPr/>
            <p:nvPr/>
          </p:nvSpPr>
          <p:spPr>
            <a:xfrm>
              <a:off x="6942446" y="4445982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0" name="Freeform: Shape 2999">
              <a:extLst>
                <a:ext uri="{FF2B5EF4-FFF2-40B4-BE49-F238E27FC236}">
                  <a16:creationId xmlns:a16="http://schemas.microsoft.com/office/drawing/2014/main" id="{87C6D73B-9F69-40CC-AA84-BB80D11122FF}"/>
                </a:ext>
              </a:extLst>
            </p:cNvPr>
            <p:cNvSpPr/>
            <p:nvPr/>
          </p:nvSpPr>
          <p:spPr>
            <a:xfrm>
              <a:off x="6947209" y="4409073"/>
              <a:ext cx="952" cy="2813"/>
            </a:xfrm>
            <a:custGeom>
              <a:avLst/>
              <a:gdLst>
                <a:gd name="connsiteX0" fmla="*/ 0 w 952"/>
                <a:gd name="connsiteY0" fmla="*/ 2620 h 2813"/>
                <a:gd name="connsiteX1" fmla="*/ 953 w 952"/>
                <a:gd name="connsiteY1" fmla="*/ 714 h 2813"/>
                <a:gd name="connsiteX2" fmla="*/ 953 w 952"/>
                <a:gd name="connsiteY2" fmla="*/ 714 h 2813"/>
                <a:gd name="connsiteX3" fmla="*/ 953 w 952"/>
                <a:gd name="connsiteY3" fmla="*/ 714 h 2813"/>
                <a:gd name="connsiteX4" fmla="*/ 0 w 952"/>
                <a:gd name="connsiteY4" fmla="*/ 262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813">
                  <a:moveTo>
                    <a:pt x="0" y="2620"/>
                  </a:moveTo>
                  <a:cubicBezTo>
                    <a:pt x="953" y="3572"/>
                    <a:pt x="0" y="714"/>
                    <a:pt x="953" y="714"/>
                  </a:cubicBezTo>
                  <a:cubicBezTo>
                    <a:pt x="953" y="-238"/>
                    <a:pt x="953" y="-238"/>
                    <a:pt x="953" y="714"/>
                  </a:cubicBezTo>
                  <a:lnTo>
                    <a:pt x="953" y="714"/>
                  </a:lnTo>
                  <a:cubicBezTo>
                    <a:pt x="0" y="714"/>
                    <a:pt x="953" y="2620"/>
                    <a:pt x="0" y="2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1" name="Freeform: Shape 3000">
              <a:extLst>
                <a:ext uri="{FF2B5EF4-FFF2-40B4-BE49-F238E27FC236}">
                  <a16:creationId xmlns:a16="http://schemas.microsoft.com/office/drawing/2014/main" id="{5898A3C2-B709-4F22-B473-15F56CCBBBCA}"/>
                </a:ext>
              </a:extLst>
            </p:cNvPr>
            <p:cNvSpPr/>
            <p:nvPr/>
          </p:nvSpPr>
          <p:spPr>
            <a:xfrm>
              <a:off x="6945304" y="4425028"/>
              <a:ext cx="952" cy="1099"/>
            </a:xfrm>
            <a:custGeom>
              <a:avLst/>
              <a:gdLst>
                <a:gd name="connsiteX0" fmla="*/ 952 w 952"/>
                <a:gd name="connsiteY0" fmla="*/ 0 h 1099"/>
                <a:gd name="connsiteX1" fmla="*/ 0 w 952"/>
                <a:gd name="connsiteY1" fmla="*/ 0 h 1099"/>
                <a:gd name="connsiteX2" fmla="*/ 952 w 952"/>
                <a:gd name="connsiteY2" fmla="*/ 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099">
                  <a:moveTo>
                    <a:pt x="952" y="0"/>
                  </a:moveTo>
                  <a:lnTo>
                    <a:pt x="0" y="0"/>
                  </a:lnTo>
                  <a:cubicBezTo>
                    <a:pt x="0" y="953"/>
                    <a:pt x="952" y="1905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2" name="Freeform: Shape 3001">
              <a:extLst>
                <a:ext uri="{FF2B5EF4-FFF2-40B4-BE49-F238E27FC236}">
                  <a16:creationId xmlns:a16="http://schemas.microsoft.com/office/drawing/2014/main" id="{20BCEAB8-1C5F-4493-854A-F52283AEEE6E}"/>
                </a:ext>
              </a:extLst>
            </p:cNvPr>
            <p:cNvSpPr/>
            <p:nvPr/>
          </p:nvSpPr>
          <p:spPr>
            <a:xfrm>
              <a:off x="6947209" y="4396453"/>
              <a:ext cx="1904" cy="5715"/>
            </a:xfrm>
            <a:custGeom>
              <a:avLst/>
              <a:gdLst>
                <a:gd name="connsiteX0" fmla="*/ 953 w 1904"/>
                <a:gd name="connsiteY0" fmla="*/ 2857 h 5715"/>
                <a:gd name="connsiteX1" fmla="*/ 953 w 1904"/>
                <a:gd name="connsiteY1" fmla="*/ 4763 h 5715"/>
                <a:gd name="connsiteX2" fmla="*/ 953 w 1904"/>
                <a:gd name="connsiteY2" fmla="*/ 4763 h 5715"/>
                <a:gd name="connsiteX3" fmla="*/ 953 w 1904"/>
                <a:gd name="connsiteY3" fmla="*/ 5715 h 5715"/>
                <a:gd name="connsiteX4" fmla="*/ 953 w 1904"/>
                <a:gd name="connsiteY4" fmla="*/ 2857 h 5715"/>
                <a:gd name="connsiteX5" fmla="*/ 1905 w 1904"/>
                <a:gd name="connsiteY5" fmla="*/ 4763 h 5715"/>
                <a:gd name="connsiteX6" fmla="*/ 953 w 1904"/>
                <a:gd name="connsiteY6" fmla="*/ 0 h 5715"/>
                <a:gd name="connsiteX7" fmla="*/ 953 w 1904"/>
                <a:gd name="connsiteY7" fmla="*/ 2857 h 5715"/>
                <a:gd name="connsiteX8" fmla="*/ 0 w 1904"/>
                <a:gd name="connsiteY8" fmla="*/ 4763 h 5715"/>
                <a:gd name="connsiteX9" fmla="*/ 953 w 1904"/>
                <a:gd name="connsiteY9" fmla="*/ 2857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4" h="5715">
                  <a:moveTo>
                    <a:pt x="953" y="2857"/>
                  </a:moveTo>
                  <a:lnTo>
                    <a:pt x="953" y="4763"/>
                  </a:lnTo>
                  <a:lnTo>
                    <a:pt x="953" y="4763"/>
                  </a:lnTo>
                  <a:lnTo>
                    <a:pt x="953" y="5715"/>
                  </a:lnTo>
                  <a:cubicBezTo>
                    <a:pt x="953" y="2857"/>
                    <a:pt x="1905" y="5715"/>
                    <a:pt x="953" y="2857"/>
                  </a:cubicBezTo>
                  <a:lnTo>
                    <a:pt x="1905" y="4763"/>
                  </a:lnTo>
                  <a:cubicBezTo>
                    <a:pt x="1905" y="1905"/>
                    <a:pt x="953" y="3810"/>
                    <a:pt x="953" y="0"/>
                  </a:cubicBezTo>
                  <a:lnTo>
                    <a:pt x="953" y="2857"/>
                  </a:lnTo>
                  <a:cubicBezTo>
                    <a:pt x="953" y="953"/>
                    <a:pt x="0" y="2857"/>
                    <a:pt x="0" y="4763"/>
                  </a:cubicBezTo>
                  <a:cubicBezTo>
                    <a:pt x="0" y="3810"/>
                    <a:pt x="0" y="3810"/>
                    <a:pt x="95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3" name="Freeform: Shape 3002">
              <a:extLst>
                <a:ext uri="{FF2B5EF4-FFF2-40B4-BE49-F238E27FC236}">
                  <a16:creationId xmlns:a16="http://schemas.microsoft.com/office/drawing/2014/main" id="{605381DE-D08E-456F-BDB9-32F7299E0625}"/>
                </a:ext>
              </a:extLst>
            </p:cNvPr>
            <p:cNvSpPr/>
            <p:nvPr/>
          </p:nvSpPr>
          <p:spPr>
            <a:xfrm>
              <a:off x="6913871" y="4626957"/>
              <a:ext cx="952" cy="1905"/>
            </a:xfrm>
            <a:custGeom>
              <a:avLst/>
              <a:gdLst>
                <a:gd name="connsiteX0" fmla="*/ 0 w 952"/>
                <a:gd name="connsiteY0" fmla="*/ 1905 h 1905"/>
                <a:gd name="connsiteX1" fmla="*/ 953 w 952"/>
                <a:gd name="connsiteY1" fmla="*/ 0 h 1905"/>
                <a:gd name="connsiteX2" fmla="*/ 0 w 952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1905"/>
                  </a:moveTo>
                  <a:lnTo>
                    <a:pt x="953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4" name="Freeform: Shape 3003">
              <a:extLst>
                <a:ext uri="{FF2B5EF4-FFF2-40B4-BE49-F238E27FC236}">
                  <a16:creationId xmlns:a16="http://schemas.microsoft.com/office/drawing/2014/main" id="{652A4D56-2EFD-4310-9A7E-892BA14AEA16}"/>
                </a:ext>
              </a:extLst>
            </p:cNvPr>
            <p:cNvSpPr/>
            <p:nvPr/>
          </p:nvSpPr>
          <p:spPr>
            <a:xfrm>
              <a:off x="6937684" y="4465032"/>
              <a:ext cx="952" cy="2857"/>
            </a:xfrm>
            <a:custGeom>
              <a:avLst/>
              <a:gdLst>
                <a:gd name="connsiteX0" fmla="*/ 953 w 952"/>
                <a:gd name="connsiteY0" fmla="*/ 0 h 2857"/>
                <a:gd name="connsiteX1" fmla="*/ 0 w 952"/>
                <a:gd name="connsiteY1" fmla="*/ 953 h 2857"/>
                <a:gd name="connsiteX2" fmla="*/ 953 w 952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0"/>
                  </a:moveTo>
                  <a:lnTo>
                    <a:pt x="0" y="953"/>
                  </a:lnTo>
                  <a:lnTo>
                    <a:pt x="953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5" name="Freeform: Shape 3004">
              <a:extLst>
                <a:ext uri="{FF2B5EF4-FFF2-40B4-BE49-F238E27FC236}">
                  <a16:creationId xmlns:a16="http://schemas.microsoft.com/office/drawing/2014/main" id="{83849EF5-595F-4A64-B798-D3CE579CEFD6}"/>
                </a:ext>
              </a:extLst>
            </p:cNvPr>
            <p:cNvSpPr/>
            <p:nvPr/>
          </p:nvSpPr>
          <p:spPr>
            <a:xfrm>
              <a:off x="6935779" y="4465985"/>
              <a:ext cx="1904" cy="5555"/>
            </a:xfrm>
            <a:custGeom>
              <a:avLst/>
              <a:gdLst>
                <a:gd name="connsiteX0" fmla="*/ 1905 w 1904"/>
                <a:gd name="connsiteY0" fmla="*/ 4763 h 5555"/>
                <a:gd name="connsiteX1" fmla="*/ 1905 w 1904"/>
                <a:gd name="connsiteY1" fmla="*/ 953 h 5555"/>
                <a:gd name="connsiteX2" fmla="*/ 1905 w 1904"/>
                <a:gd name="connsiteY2" fmla="*/ 2858 h 5555"/>
                <a:gd name="connsiteX3" fmla="*/ 952 w 1904"/>
                <a:gd name="connsiteY3" fmla="*/ 0 h 5555"/>
                <a:gd name="connsiteX4" fmla="*/ 952 w 1904"/>
                <a:gd name="connsiteY4" fmla="*/ 1905 h 5555"/>
                <a:gd name="connsiteX5" fmla="*/ 0 w 1904"/>
                <a:gd name="connsiteY5" fmla="*/ 953 h 5555"/>
                <a:gd name="connsiteX6" fmla="*/ 1905 w 1904"/>
                <a:gd name="connsiteY6" fmla="*/ 4763 h 5555"/>
                <a:gd name="connsiteX7" fmla="*/ 952 w 1904"/>
                <a:gd name="connsiteY7" fmla="*/ 2858 h 5555"/>
                <a:gd name="connsiteX8" fmla="*/ 1905 w 1904"/>
                <a:gd name="connsiteY8" fmla="*/ 4763 h 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4" h="5555">
                  <a:moveTo>
                    <a:pt x="1905" y="4763"/>
                  </a:moveTo>
                  <a:cubicBezTo>
                    <a:pt x="1905" y="2858"/>
                    <a:pt x="1905" y="953"/>
                    <a:pt x="1905" y="953"/>
                  </a:cubicBezTo>
                  <a:lnTo>
                    <a:pt x="1905" y="2858"/>
                  </a:lnTo>
                  <a:cubicBezTo>
                    <a:pt x="1905" y="1905"/>
                    <a:pt x="1905" y="953"/>
                    <a:pt x="952" y="0"/>
                  </a:cubicBezTo>
                  <a:cubicBezTo>
                    <a:pt x="952" y="953"/>
                    <a:pt x="952" y="953"/>
                    <a:pt x="952" y="1905"/>
                  </a:cubicBezTo>
                  <a:cubicBezTo>
                    <a:pt x="952" y="2858"/>
                    <a:pt x="0" y="-953"/>
                    <a:pt x="0" y="953"/>
                  </a:cubicBezTo>
                  <a:cubicBezTo>
                    <a:pt x="952" y="1905"/>
                    <a:pt x="952" y="7620"/>
                    <a:pt x="1905" y="4763"/>
                  </a:cubicBezTo>
                  <a:cubicBezTo>
                    <a:pt x="952" y="3810"/>
                    <a:pt x="952" y="2858"/>
                    <a:pt x="952" y="2858"/>
                  </a:cubicBezTo>
                  <a:cubicBezTo>
                    <a:pt x="1905" y="2858"/>
                    <a:pt x="1905" y="4763"/>
                    <a:pt x="1905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6" name="Freeform: Shape 3005">
              <a:extLst>
                <a:ext uri="{FF2B5EF4-FFF2-40B4-BE49-F238E27FC236}">
                  <a16:creationId xmlns:a16="http://schemas.microsoft.com/office/drawing/2014/main" id="{C3AFFBD9-3731-4D75-92F8-4070CB8C8CC5}"/>
                </a:ext>
              </a:extLst>
            </p:cNvPr>
            <p:cNvSpPr/>
            <p:nvPr/>
          </p:nvSpPr>
          <p:spPr>
            <a:xfrm>
              <a:off x="6912918" y="4626005"/>
              <a:ext cx="9525" cy="952"/>
            </a:xfrm>
            <a:custGeom>
              <a:avLst/>
              <a:gdLst>
                <a:gd name="connsiteX0" fmla="*/ 0 w 9525"/>
                <a:gd name="connsiteY0" fmla="*/ 952 h 952"/>
                <a:gd name="connsiteX1" fmla="*/ 0 w 9525"/>
                <a:gd name="connsiteY1" fmla="*/ 0 h 952"/>
                <a:gd name="connsiteX2" fmla="*/ 0 w 952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7" name="Freeform: Shape 3006">
              <a:extLst>
                <a:ext uri="{FF2B5EF4-FFF2-40B4-BE49-F238E27FC236}">
                  <a16:creationId xmlns:a16="http://schemas.microsoft.com/office/drawing/2014/main" id="{084D1392-1E50-444D-B631-E1BA8018E584}"/>
                </a:ext>
              </a:extLst>
            </p:cNvPr>
            <p:cNvSpPr/>
            <p:nvPr/>
          </p:nvSpPr>
          <p:spPr>
            <a:xfrm>
              <a:off x="6913448" y="4626005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lnTo>
                    <a:pt x="423" y="0"/>
                  </a:lnTo>
                  <a:cubicBezTo>
                    <a:pt x="423" y="0"/>
                    <a:pt x="-529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8" name="Freeform: Shape 3007">
              <a:extLst>
                <a:ext uri="{FF2B5EF4-FFF2-40B4-BE49-F238E27FC236}">
                  <a16:creationId xmlns:a16="http://schemas.microsoft.com/office/drawing/2014/main" id="{1FC08893-4A11-474C-9EAB-9943682429E2}"/>
                </a:ext>
              </a:extLst>
            </p:cNvPr>
            <p:cNvSpPr/>
            <p:nvPr/>
          </p:nvSpPr>
          <p:spPr>
            <a:xfrm>
              <a:off x="6913871" y="4625053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9" name="Freeform: Shape 3008">
              <a:extLst>
                <a:ext uri="{FF2B5EF4-FFF2-40B4-BE49-F238E27FC236}">
                  <a16:creationId xmlns:a16="http://schemas.microsoft.com/office/drawing/2014/main" id="{AB5373F7-6D4B-4607-8DD1-C64041F4CEDA}"/>
                </a:ext>
              </a:extLst>
            </p:cNvPr>
            <p:cNvSpPr/>
            <p:nvPr/>
          </p:nvSpPr>
          <p:spPr>
            <a:xfrm>
              <a:off x="6911966" y="462791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0" name="Freeform: Shape 3009">
              <a:extLst>
                <a:ext uri="{FF2B5EF4-FFF2-40B4-BE49-F238E27FC236}">
                  <a16:creationId xmlns:a16="http://schemas.microsoft.com/office/drawing/2014/main" id="{6D3F96B6-4579-4C77-90FA-7EDD2ECCFF2E}"/>
                </a:ext>
              </a:extLst>
            </p:cNvPr>
            <p:cNvSpPr/>
            <p:nvPr/>
          </p:nvSpPr>
          <p:spPr>
            <a:xfrm>
              <a:off x="6932921" y="4483130"/>
              <a:ext cx="952" cy="4358"/>
            </a:xfrm>
            <a:custGeom>
              <a:avLst/>
              <a:gdLst>
                <a:gd name="connsiteX0" fmla="*/ 953 w 952"/>
                <a:gd name="connsiteY0" fmla="*/ 3810 h 4358"/>
                <a:gd name="connsiteX1" fmla="*/ 953 w 952"/>
                <a:gd name="connsiteY1" fmla="*/ 1905 h 4358"/>
                <a:gd name="connsiteX2" fmla="*/ 0 w 952"/>
                <a:gd name="connsiteY2" fmla="*/ 0 h 4358"/>
                <a:gd name="connsiteX3" fmla="*/ 0 w 952"/>
                <a:gd name="connsiteY3" fmla="*/ 1905 h 4358"/>
                <a:gd name="connsiteX4" fmla="*/ 953 w 952"/>
                <a:gd name="connsiteY4" fmla="*/ 3810 h 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4358">
                  <a:moveTo>
                    <a:pt x="953" y="3810"/>
                  </a:moveTo>
                  <a:cubicBezTo>
                    <a:pt x="953" y="2857"/>
                    <a:pt x="953" y="1905"/>
                    <a:pt x="953" y="1905"/>
                  </a:cubicBezTo>
                  <a:lnTo>
                    <a:pt x="0" y="0"/>
                  </a:lnTo>
                  <a:cubicBezTo>
                    <a:pt x="0" y="1905"/>
                    <a:pt x="0" y="1905"/>
                    <a:pt x="0" y="1905"/>
                  </a:cubicBezTo>
                  <a:cubicBezTo>
                    <a:pt x="953" y="6667"/>
                    <a:pt x="953" y="2857"/>
                    <a:pt x="95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1" name="Freeform: Shape 3010">
              <a:extLst>
                <a:ext uri="{FF2B5EF4-FFF2-40B4-BE49-F238E27FC236}">
                  <a16:creationId xmlns:a16="http://schemas.microsoft.com/office/drawing/2014/main" id="{477C1A08-2407-4487-819F-B8EA09D893D4}"/>
                </a:ext>
              </a:extLst>
            </p:cNvPr>
            <p:cNvSpPr/>
            <p:nvPr/>
          </p:nvSpPr>
          <p:spPr>
            <a:xfrm>
              <a:off x="6938636" y="4454793"/>
              <a:ext cx="952" cy="1666"/>
            </a:xfrm>
            <a:custGeom>
              <a:avLst/>
              <a:gdLst>
                <a:gd name="connsiteX0" fmla="*/ 952 w 952"/>
                <a:gd name="connsiteY0" fmla="*/ 714 h 1666"/>
                <a:gd name="connsiteX1" fmla="*/ 952 w 952"/>
                <a:gd name="connsiteY1" fmla="*/ 714 h 1666"/>
                <a:gd name="connsiteX2" fmla="*/ 952 w 952"/>
                <a:gd name="connsiteY2" fmla="*/ 714 h 1666"/>
                <a:gd name="connsiteX3" fmla="*/ 0 w 952"/>
                <a:gd name="connsiteY3" fmla="*/ 1667 h 1666"/>
                <a:gd name="connsiteX4" fmla="*/ 952 w 952"/>
                <a:gd name="connsiteY4" fmla="*/ 714 h 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1666">
                  <a:moveTo>
                    <a:pt x="952" y="714"/>
                  </a:moveTo>
                  <a:lnTo>
                    <a:pt x="952" y="714"/>
                  </a:lnTo>
                  <a:cubicBezTo>
                    <a:pt x="0" y="-238"/>
                    <a:pt x="0" y="-238"/>
                    <a:pt x="952" y="714"/>
                  </a:cubicBezTo>
                  <a:cubicBezTo>
                    <a:pt x="0" y="-238"/>
                    <a:pt x="0" y="714"/>
                    <a:pt x="0" y="1667"/>
                  </a:cubicBezTo>
                  <a:lnTo>
                    <a:pt x="952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2" name="Freeform: Shape 3011">
              <a:extLst>
                <a:ext uri="{FF2B5EF4-FFF2-40B4-BE49-F238E27FC236}">
                  <a16:creationId xmlns:a16="http://schemas.microsoft.com/office/drawing/2014/main" id="{7B2F914D-881E-43CF-8C42-AC2812F8D030}"/>
                </a:ext>
              </a:extLst>
            </p:cNvPr>
            <p:cNvSpPr/>
            <p:nvPr/>
          </p:nvSpPr>
          <p:spPr>
            <a:xfrm>
              <a:off x="6938636" y="4436696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3" name="Freeform: Shape 3012">
              <a:extLst>
                <a:ext uri="{FF2B5EF4-FFF2-40B4-BE49-F238E27FC236}">
                  <a16:creationId xmlns:a16="http://schemas.microsoft.com/office/drawing/2014/main" id="{7DCF0505-807C-47F4-B72B-D2616B1AA010}"/>
                </a:ext>
              </a:extLst>
            </p:cNvPr>
            <p:cNvSpPr/>
            <p:nvPr/>
          </p:nvSpPr>
          <p:spPr>
            <a:xfrm>
              <a:off x="6940541" y="444312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4" name="Freeform: Shape 3013">
              <a:extLst>
                <a:ext uri="{FF2B5EF4-FFF2-40B4-BE49-F238E27FC236}">
                  <a16:creationId xmlns:a16="http://schemas.microsoft.com/office/drawing/2014/main" id="{3691DE4C-A803-4CDE-BA6D-883DEE628E8C}"/>
                </a:ext>
              </a:extLst>
            </p:cNvPr>
            <p:cNvSpPr/>
            <p:nvPr/>
          </p:nvSpPr>
          <p:spPr>
            <a:xfrm>
              <a:off x="6938636" y="4431695"/>
              <a:ext cx="2857" cy="12382"/>
            </a:xfrm>
            <a:custGeom>
              <a:avLst/>
              <a:gdLst>
                <a:gd name="connsiteX0" fmla="*/ 2857 w 2857"/>
                <a:gd name="connsiteY0" fmla="*/ 6668 h 12382"/>
                <a:gd name="connsiteX1" fmla="*/ 2857 w 2857"/>
                <a:gd name="connsiteY1" fmla="*/ 6668 h 12382"/>
                <a:gd name="connsiteX2" fmla="*/ 2857 w 2857"/>
                <a:gd name="connsiteY2" fmla="*/ 6668 h 12382"/>
                <a:gd name="connsiteX3" fmla="*/ 952 w 2857"/>
                <a:gd name="connsiteY3" fmla="*/ 5715 h 12382"/>
                <a:gd name="connsiteX4" fmla="*/ 952 w 2857"/>
                <a:gd name="connsiteY4" fmla="*/ 0 h 12382"/>
                <a:gd name="connsiteX5" fmla="*/ 952 w 2857"/>
                <a:gd name="connsiteY5" fmla="*/ 2858 h 12382"/>
                <a:gd name="connsiteX6" fmla="*/ 952 w 2857"/>
                <a:gd name="connsiteY6" fmla="*/ 2858 h 12382"/>
                <a:gd name="connsiteX7" fmla="*/ 0 w 2857"/>
                <a:gd name="connsiteY7" fmla="*/ 4763 h 12382"/>
                <a:gd name="connsiteX8" fmla="*/ 952 w 2857"/>
                <a:gd name="connsiteY8" fmla="*/ 8573 h 12382"/>
                <a:gd name="connsiteX9" fmla="*/ 952 w 2857"/>
                <a:gd name="connsiteY9" fmla="*/ 12383 h 12382"/>
                <a:gd name="connsiteX10" fmla="*/ 952 w 2857"/>
                <a:gd name="connsiteY10" fmla="*/ 9525 h 12382"/>
                <a:gd name="connsiteX11" fmla="*/ 952 w 2857"/>
                <a:gd name="connsiteY11" fmla="*/ 10478 h 12382"/>
                <a:gd name="connsiteX12" fmla="*/ 2857 w 2857"/>
                <a:gd name="connsiteY12" fmla="*/ 6668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" h="12382">
                  <a:moveTo>
                    <a:pt x="2857" y="6668"/>
                  </a:moveTo>
                  <a:lnTo>
                    <a:pt x="2857" y="6668"/>
                  </a:lnTo>
                  <a:lnTo>
                    <a:pt x="2857" y="6668"/>
                  </a:lnTo>
                  <a:cubicBezTo>
                    <a:pt x="1905" y="10478"/>
                    <a:pt x="1905" y="2858"/>
                    <a:pt x="952" y="5715"/>
                  </a:cubicBezTo>
                  <a:cubicBezTo>
                    <a:pt x="952" y="3810"/>
                    <a:pt x="952" y="2858"/>
                    <a:pt x="952" y="0"/>
                  </a:cubicBezTo>
                  <a:cubicBezTo>
                    <a:pt x="952" y="953"/>
                    <a:pt x="952" y="1905"/>
                    <a:pt x="952" y="2858"/>
                  </a:cubicBezTo>
                  <a:cubicBezTo>
                    <a:pt x="952" y="2858"/>
                    <a:pt x="952" y="2858"/>
                    <a:pt x="952" y="2858"/>
                  </a:cubicBezTo>
                  <a:cubicBezTo>
                    <a:pt x="952" y="4763"/>
                    <a:pt x="952" y="4763"/>
                    <a:pt x="0" y="4763"/>
                  </a:cubicBezTo>
                  <a:cubicBezTo>
                    <a:pt x="0" y="5715"/>
                    <a:pt x="952" y="7620"/>
                    <a:pt x="952" y="8573"/>
                  </a:cubicBezTo>
                  <a:cubicBezTo>
                    <a:pt x="952" y="10478"/>
                    <a:pt x="952" y="10478"/>
                    <a:pt x="952" y="12383"/>
                  </a:cubicBezTo>
                  <a:cubicBezTo>
                    <a:pt x="952" y="11430"/>
                    <a:pt x="1905" y="10478"/>
                    <a:pt x="952" y="9525"/>
                  </a:cubicBezTo>
                  <a:cubicBezTo>
                    <a:pt x="952" y="9525"/>
                    <a:pt x="952" y="9525"/>
                    <a:pt x="952" y="10478"/>
                  </a:cubicBezTo>
                  <a:cubicBezTo>
                    <a:pt x="2857" y="10478"/>
                    <a:pt x="1905" y="8573"/>
                    <a:pt x="2857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5" name="Freeform: Shape 3014">
              <a:extLst>
                <a:ext uri="{FF2B5EF4-FFF2-40B4-BE49-F238E27FC236}">
                  <a16:creationId xmlns:a16="http://schemas.microsoft.com/office/drawing/2014/main" id="{5AD9D9EB-7EF5-4B53-AF56-E94E5880E3DC}"/>
                </a:ext>
              </a:extLst>
            </p:cNvPr>
            <p:cNvSpPr/>
            <p:nvPr/>
          </p:nvSpPr>
          <p:spPr>
            <a:xfrm>
              <a:off x="6944351" y="4398357"/>
              <a:ext cx="1904" cy="5845"/>
            </a:xfrm>
            <a:custGeom>
              <a:avLst/>
              <a:gdLst>
                <a:gd name="connsiteX0" fmla="*/ 1905 w 1904"/>
                <a:gd name="connsiteY0" fmla="*/ 4763 h 5845"/>
                <a:gd name="connsiteX1" fmla="*/ 0 w 1904"/>
                <a:gd name="connsiteY1" fmla="*/ 0 h 5845"/>
                <a:gd name="connsiteX2" fmla="*/ 0 w 1904"/>
                <a:gd name="connsiteY2" fmla="*/ 953 h 5845"/>
                <a:gd name="connsiteX3" fmla="*/ 953 w 1904"/>
                <a:gd name="connsiteY3" fmla="*/ 1905 h 5845"/>
                <a:gd name="connsiteX4" fmla="*/ 953 w 1904"/>
                <a:gd name="connsiteY4" fmla="*/ 4763 h 5845"/>
                <a:gd name="connsiteX5" fmla="*/ 1905 w 1904"/>
                <a:gd name="connsiteY5" fmla="*/ 4763 h 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" h="5845">
                  <a:moveTo>
                    <a:pt x="1905" y="4763"/>
                  </a:moveTo>
                  <a:cubicBezTo>
                    <a:pt x="1905" y="1905"/>
                    <a:pt x="953" y="953"/>
                    <a:pt x="0" y="0"/>
                  </a:cubicBezTo>
                  <a:lnTo>
                    <a:pt x="0" y="953"/>
                  </a:lnTo>
                  <a:lnTo>
                    <a:pt x="953" y="1905"/>
                  </a:lnTo>
                  <a:cubicBezTo>
                    <a:pt x="953" y="2858"/>
                    <a:pt x="953" y="3810"/>
                    <a:pt x="953" y="4763"/>
                  </a:cubicBezTo>
                  <a:cubicBezTo>
                    <a:pt x="953" y="7620"/>
                    <a:pt x="1905" y="3810"/>
                    <a:pt x="1905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6" name="Freeform: Shape 3015">
              <a:extLst>
                <a:ext uri="{FF2B5EF4-FFF2-40B4-BE49-F238E27FC236}">
                  <a16:creationId xmlns:a16="http://schemas.microsoft.com/office/drawing/2014/main" id="{58C426C8-F4B0-4684-856F-87F2EB485BF4}"/>
                </a:ext>
              </a:extLst>
            </p:cNvPr>
            <p:cNvSpPr/>
            <p:nvPr/>
          </p:nvSpPr>
          <p:spPr>
            <a:xfrm>
              <a:off x="6909109" y="4621472"/>
              <a:ext cx="1904" cy="7931"/>
            </a:xfrm>
            <a:custGeom>
              <a:avLst/>
              <a:gdLst>
                <a:gd name="connsiteX0" fmla="*/ 1905 w 1904"/>
                <a:gd name="connsiteY0" fmla="*/ 4533 h 7931"/>
                <a:gd name="connsiteX1" fmla="*/ 1905 w 1904"/>
                <a:gd name="connsiteY1" fmla="*/ 2628 h 7931"/>
                <a:gd name="connsiteX2" fmla="*/ 0 w 1904"/>
                <a:gd name="connsiteY2" fmla="*/ 723 h 7931"/>
                <a:gd name="connsiteX3" fmla="*/ 953 w 1904"/>
                <a:gd name="connsiteY3" fmla="*/ 7390 h 7931"/>
                <a:gd name="connsiteX4" fmla="*/ 1905 w 1904"/>
                <a:gd name="connsiteY4" fmla="*/ 6438 h 7931"/>
                <a:gd name="connsiteX5" fmla="*/ 1905 w 1904"/>
                <a:gd name="connsiteY5" fmla="*/ 4533 h 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" h="7931">
                  <a:moveTo>
                    <a:pt x="1905" y="4533"/>
                  </a:moveTo>
                  <a:cubicBezTo>
                    <a:pt x="1905" y="3580"/>
                    <a:pt x="1905" y="5485"/>
                    <a:pt x="1905" y="2628"/>
                  </a:cubicBezTo>
                  <a:cubicBezTo>
                    <a:pt x="953" y="4533"/>
                    <a:pt x="953" y="-2135"/>
                    <a:pt x="0" y="723"/>
                  </a:cubicBezTo>
                  <a:cubicBezTo>
                    <a:pt x="953" y="2628"/>
                    <a:pt x="0" y="7390"/>
                    <a:pt x="953" y="7390"/>
                  </a:cubicBezTo>
                  <a:cubicBezTo>
                    <a:pt x="953" y="9295"/>
                    <a:pt x="1905" y="5485"/>
                    <a:pt x="1905" y="6438"/>
                  </a:cubicBezTo>
                  <a:cubicBezTo>
                    <a:pt x="1905" y="4533"/>
                    <a:pt x="1905" y="7390"/>
                    <a:pt x="1905" y="45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7" name="Freeform: Shape 3016">
              <a:extLst>
                <a:ext uri="{FF2B5EF4-FFF2-40B4-BE49-F238E27FC236}">
                  <a16:creationId xmlns:a16="http://schemas.microsoft.com/office/drawing/2014/main" id="{A44B37C1-69FF-429C-A393-AC0BC7E5C031}"/>
                </a:ext>
              </a:extLst>
            </p:cNvPr>
            <p:cNvSpPr/>
            <p:nvPr/>
          </p:nvSpPr>
          <p:spPr>
            <a:xfrm>
              <a:off x="6951971" y="4351485"/>
              <a:ext cx="2857" cy="2105"/>
            </a:xfrm>
            <a:custGeom>
              <a:avLst/>
              <a:gdLst>
                <a:gd name="connsiteX0" fmla="*/ 0 w 2857"/>
                <a:gd name="connsiteY0" fmla="*/ 200 h 2105"/>
                <a:gd name="connsiteX1" fmla="*/ 1905 w 2857"/>
                <a:gd name="connsiteY1" fmla="*/ 2106 h 2105"/>
                <a:gd name="connsiteX2" fmla="*/ 1905 w 2857"/>
                <a:gd name="connsiteY2" fmla="*/ 1153 h 2105"/>
                <a:gd name="connsiteX3" fmla="*/ 2858 w 2857"/>
                <a:gd name="connsiteY3" fmla="*/ 200 h 2105"/>
                <a:gd name="connsiteX4" fmla="*/ 0 w 2857"/>
                <a:gd name="connsiteY4" fmla="*/ 200 h 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105">
                  <a:moveTo>
                    <a:pt x="0" y="200"/>
                  </a:moveTo>
                  <a:cubicBezTo>
                    <a:pt x="0" y="3058"/>
                    <a:pt x="953" y="1153"/>
                    <a:pt x="1905" y="2106"/>
                  </a:cubicBezTo>
                  <a:lnTo>
                    <a:pt x="1905" y="1153"/>
                  </a:lnTo>
                  <a:lnTo>
                    <a:pt x="2858" y="200"/>
                  </a:lnTo>
                  <a:cubicBezTo>
                    <a:pt x="953" y="-752"/>
                    <a:pt x="953" y="2106"/>
                    <a:pt x="0" y="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8" name="Freeform: Shape 3017">
              <a:extLst>
                <a:ext uri="{FF2B5EF4-FFF2-40B4-BE49-F238E27FC236}">
                  <a16:creationId xmlns:a16="http://schemas.microsoft.com/office/drawing/2014/main" id="{7DB76739-B6A9-4821-A064-B8FDF0117082}"/>
                </a:ext>
              </a:extLst>
            </p:cNvPr>
            <p:cNvSpPr/>
            <p:nvPr/>
          </p:nvSpPr>
          <p:spPr>
            <a:xfrm>
              <a:off x="6954829" y="434049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9" name="Freeform: Shape 3018">
              <a:extLst>
                <a:ext uri="{FF2B5EF4-FFF2-40B4-BE49-F238E27FC236}">
                  <a16:creationId xmlns:a16="http://schemas.microsoft.com/office/drawing/2014/main" id="{EFC5554B-7D0F-4F85-8EAF-917DE6F7C5A7}"/>
                </a:ext>
              </a:extLst>
            </p:cNvPr>
            <p:cNvSpPr/>
            <p:nvPr/>
          </p:nvSpPr>
          <p:spPr>
            <a:xfrm>
              <a:off x="6934826" y="4467698"/>
              <a:ext cx="423" cy="3049"/>
            </a:xfrm>
            <a:custGeom>
              <a:avLst/>
              <a:gdLst>
                <a:gd name="connsiteX0" fmla="*/ 0 w 423"/>
                <a:gd name="connsiteY0" fmla="*/ 3049 h 3049"/>
                <a:gd name="connsiteX1" fmla="*/ 0 w 423"/>
                <a:gd name="connsiteY1" fmla="*/ 3049 h 3049"/>
                <a:gd name="connsiteX2" fmla="*/ 0 w 423"/>
                <a:gd name="connsiteY2" fmla="*/ 192 h 3049"/>
                <a:gd name="connsiteX3" fmla="*/ 0 w 423"/>
                <a:gd name="connsiteY3" fmla="*/ 1144 h 3049"/>
                <a:gd name="connsiteX4" fmla="*/ 0 w 423"/>
                <a:gd name="connsiteY4" fmla="*/ 1144 h 3049"/>
                <a:gd name="connsiteX5" fmla="*/ 0 w 423"/>
                <a:gd name="connsiteY5" fmla="*/ 3049 h 3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" h="3049">
                  <a:moveTo>
                    <a:pt x="0" y="3049"/>
                  </a:moveTo>
                  <a:lnTo>
                    <a:pt x="0" y="3049"/>
                  </a:lnTo>
                  <a:cubicBezTo>
                    <a:pt x="953" y="2097"/>
                    <a:pt x="0" y="-761"/>
                    <a:pt x="0" y="192"/>
                  </a:cubicBezTo>
                  <a:lnTo>
                    <a:pt x="0" y="1144"/>
                  </a:lnTo>
                  <a:lnTo>
                    <a:pt x="0" y="1144"/>
                  </a:lnTo>
                  <a:cubicBezTo>
                    <a:pt x="0" y="2097"/>
                    <a:pt x="0" y="3049"/>
                    <a:pt x="0" y="3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0" name="Freeform: Shape 3019">
              <a:extLst>
                <a:ext uri="{FF2B5EF4-FFF2-40B4-BE49-F238E27FC236}">
                  <a16:creationId xmlns:a16="http://schemas.microsoft.com/office/drawing/2014/main" id="{AE5CDD09-75DE-4CCC-BD02-163F8184C693}"/>
                </a:ext>
              </a:extLst>
            </p:cNvPr>
            <p:cNvSpPr/>
            <p:nvPr/>
          </p:nvSpPr>
          <p:spPr>
            <a:xfrm>
              <a:off x="6939588" y="4432007"/>
              <a:ext cx="952" cy="3498"/>
            </a:xfrm>
            <a:custGeom>
              <a:avLst/>
              <a:gdLst>
                <a:gd name="connsiteX0" fmla="*/ 0 w 952"/>
                <a:gd name="connsiteY0" fmla="*/ 641 h 3498"/>
                <a:gd name="connsiteX1" fmla="*/ 953 w 952"/>
                <a:gd name="connsiteY1" fmla="*/ 3498 h 3498"/>
                <a:gd name="connsiteX2" fmla="*/ 953 w 952"/>
                <a:gd name="connsiteY2" fmla="*/ 2546 h 3498"/>
                <a:gd name="connsiteX3" fmla="*/ 0 w 952"/>
                <a:gd name="connsiteY3" fmla="*/ 641 h 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498">
                  <a:moveTo>
                    <a:pt x="0" y="641"/>
                  </a:moveTo>
                  <a:cubicBezTo>
                    <a:pt x="0" y="3498"/>
                    <a:pt x="953" y="2546"/>
                    <a:pt x="953" y="3498"/>
                  </a:cubicBezTo>
                  <a:cubicBezTo>
                    <a:pt x="953" y="3498"/>
                    <a:pt x="953" y="2546"/>
                    <a:pt x="953" y="2546"/>
                  </a:cubicBezTo>
                  <a:cubicBezTo>
                    <a:pt x="953" y="1593"/>
                    <a:pt x="953" y="-1264"/>
                    <a:pt x="0" y="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1" name="Freeform: Shape 3020">
              <a:extLst>
                <a:ext uri="{FF2B5EF4-FFF2-40B4-BE49-F238E27FC236}">
                  <a16:creationId xmlns:a16="http://schemas.microsoft.com/office/drawing/2014/main" id="{7612F88B-ADF8-4B58-ACA6-584F349538DB}"/>
                </a:ext>
              </a:extLst>
            </p:cNvPr>
            <p:cNvSpPr/>
            <p:nvPr/>
          </p:nvSpPr>
          <p:spPr>
            <a:xfrm>
              <a:off x="6947209" y="4385022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0 w 952"/>
                <a:gd name="connsiteY1" fmla="*/ 0 h 1905"/>
                <a:gd name="connsiteX2" fmla="*/ 953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2" name="Freeform: Shape 3021">
              <a:extLst>
                <a:ext uri="{FF2B5EF4-FFF2-40B4-BE49-F238E27FC236}">
                  <a16:creationId xmlns:a16="http://schemas.microsoft.com/office/drawing/2014/main" id="{27D159FB-333C-402C-9B94-A20DD0DB3028}"/>
                </a:ext>
              </a:extLst>
            </p:cNvPr>
            <p:cNvSpPr/>
            <p:nvPr/>
          </p:nvSpPr>
          <p:spPr>
            <a:xfrm>
              <a:off x="6928159" y="44678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3" name="Freeform: Shape 3022">
              <a:extLst>
                <a:ext uri="{FF2B5EF4-FFF2-40B4-BE49-F238E27FC236}">
                  <a16:creationId xmlns:a16="http://schemas.microsoft.com/office/drawing/2014/main" id="{06302461-DC8A-4093-AB3B-7372269AF618}"/>
                </a:ext>
              </a:extLst>
            </p:cNvPr>
            <p:cNvSpPr/>
            <p:nvPr/>
          </p:nvSpPr>
          <p:spPr>
            <a:xfrm>
              <a:off x="6926254" y="4454555"/>
              <a:ext cx="8572" cy="22299"/>
            </a:xfrm>
            <a:custGeom>
              <a:avLst/>
              <a:gdLst>
                <a:gd name="connsiteX0" fmla="*/ 8572 w 8572"/>
                <a:gd name="connsiteY0" fmla="*/ 17145 h 22299"/>
                <a:gd name="connsiteX1" fmla="*/ 7620 w 8572"/>
                <a:gd name="connsiteY1" fmla="*/ 14288 h 22299"/>
                <a:gd name="connsiteX2" fmla="*/ 7620 w 8572"/>
                <a:gd name="connsiteY2" fmla="*/ 13335 h 22299"/>
                <a:gd name="connsiteX3" fmla="*/ 6667 w 8572"/>
                <a:gd name="connsiteY3" fmla="*/ 7620 h 22299"/>
                <a:gd name="connsiteX4" fmla="*/ 6667 w 8572"/>
                <a:gd name="connsiteY4" fmla="*/ 10477 h 22299"/>
                <a:gd name="connsiteX5" fmla="*/ 6667 w 8572"/>
                <a:gd name="connsiteY5" fmla="*/ 7620 h 22299"/>
                <a:gd name="connsiteX6" fmla="*/ 6667 w 8572"/>
                <a:gd name="connsiteY6" fmla="*/ 7620 h 22299"/>
                <a:gd name="connsiteX7" fmla="*/ 5715 w 8572"/>
                <a:gd name="connsiteY7" fmla="*/ 5715 h 22299"/>
                <a:gd name="connsiteX8" fmla="*/ 5715 w 8572"/>
                <a:gd name="connsiteY8" fmla="*/ 6667 h 22299"/>
                <a:gd name="connsiteX9" fmla="*/ 5715 w 8572"/>
                <a:gd name="connsiteY9" fmla="*/ 4763 h 22299"/>
                <a:gd name="connsiteX10" fmla="*/ 6667 w 8572"/>
                <a:gd name="connsiteY10" fmla="*/ 7620 h 22299"/>
                <a:gd name="connsiteX11" fmla="*/ 6667 w 8572"/>
                <a:gd name="connsiteY11" fmla="*/ 5715 h 22299"/>
                <a:gd name="connsiteX12" fmla="*/ 5715 w 8572"/>
                <a:gd name="connsiteY12" fmla="*/ 3810 h 22299"/>
                <a:gd name="connsiteX13" fmla="*/ 3810 w 8572"/>
                <a:gd name="connsiteY13" fmla="*/ 5715 h 22299"/>
                <a:gd name="connsiteX14" fmla="*/ 2858 w 8572"/>
                <a:gd name="connsiteY14" fmla="*/ 0 h 22299"/>
                <a:gd name="connsiteX15" fmla="*/ 2858 w 8572"/>
                <a:gd name="connsiteY15" fmla="*/ 952 h 22299"/>
                <a:gd name="connsiteX16" fmla="*/ 2858 w 8572"/>
                <a:gd name="connsiteY16" fmla="*/ 6667 h 22299"/>
                <a:gd name="connsiteX17" fmla="*/ 1905 w 8572"/>
                <a:gd name="connsiteY17" fmla="*/ 8572 h 22299"/>
                <a:gd name="connsiteX18" fmla="*/ 0 w 8572"/>
                <a:gd name="connsiteY18" fmla="*/ 6667 h 22299"/>
                <a:gd name="connsiteX19" fmla="*/ 0 w 8572"/>
                <a:gd name="connsiteY19" fmla="*/ 5715 h 22299"/>
                <a:gd name="connsiteX20" fmla="*/ 0 w 8572"/>
                <a:gd name="connsiteY20" fmla="*/ 7620 h 22299"/>
                <a:gd name="connsiteX21" fmla="*/ 1905 w 8572"/>
                <a:gd name="connsiteY21" fmla="*/ 7620 h 22299"/>
                <a:gd name="connsiteX22" fmla="*/ 2858 w 8572"/>
                <a:gd name="connsiteY22" fmla="*/ 12382 h 22299"/>
                <a:gd name="connsiteX23" fmla="*/ 2858 w 8572"/>
                <a:gd name="connsiteY23" fmla="*/ 11430 h 22299"/>
                <a:gd name="connsiteX24" fmla="*/ 1905 w 8572"/>
                <a:gd name="connsiteY24" fmla="*/ 15240 h 22299"/>
                <a:gd name="connsiteX25" fmla="*/ 1905 w 8572"/>
                <a:gd name="connsiteY25" fmla="*/ 12382 h 22299"/>
                <a:gd name="connsiteX26" fmla="*/ 1905 w 8572"/>
                <a:gd name="connsiteY26" fmla="*/ 13335 h 22299"/>
                <a:gd name="connsiteX27" fmla="*/ 1905 w 8572"/>
                <a:gd name="connsiteY27" fmla="*/ 12382 h 22299"/>
                <a:gd name="connsiteX28" fmla="*/ 952 w 8572"/>
                <a:gd name="connsiteY28" fmla="*/ 14288 h 22299"/>
                <a:gd name="connsiteX29" fmla="*/ 1905 w 8572"/>
                <a:gd name="connsiteY29" fmla="*/ 14288 h 22299"/>
                <a:gd name="connsiteX30" fmla="*/ 1905 w 8572"/>
                <a:gd name="connsiteY30" fmla="*/ 19050 h 22299"/>
                <a:gd name="connsiteX31" fmla="*/ 3810 w 8572"/>
                <a:gd name="connsiteY31" fmla="*/ 20955 h 22299"/>
                <a:gd name="connsiteX32" fmla="*/ 3810 w 8572"/>
                <a:gd name="connsiteY32" fmla="*/ 19050 h 22299"/>
                <a:gd name="connsiteX33" fmla="*/ 4763 w 8572"/>
                <a:gd name="connsiteY33" fmla="*/ 21907 h 22299"/>
                <a:gd name="connsiteX34" fmla="*/ 3810 w 8572"/>
                <a:gd name="connsiteY34" fmla="*/ 17145 h 22299"/>
                <a:gd name="connsiteX35" fmla="*/ 5715 w 8572"/>
                <a:gd name="connsiteY35" fmla="*/ 14288 h 22299"/>
                <a:gd name="connsiteX36" fmla="*/ 5715 w 8572"/>
                <a:gd name="connsiteY36" fmla="*/ 14288 h 22299"/>
                <a:gd name="connsiteX37" fmla="*/ 4763 w 8572"/>
                <a:gd name="connsiteY37" fmla="*/ 11430 h 22299"/>
                <a:gd name="connsiteX38" fmla="*/ 5715 w 8572"/>
                <a:gd name="connsiteY38" fmla="*/ 12382 h 22299"/>
                <a:gd name="connsiteX39" fmla="*/ 5715 w 8572"/>
                <a:gd name="connsiteY39" fmla="*/ 10477 h 22299"/>
                <a:gd name="connsiteX40" fmla="*/ 8572 w 8572"/>
                <a:gd name="connsiteY40" fmla="*/ 17145 h 2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572" h="22299">
                  <a:moveTo>
                    <a:pt x="8572" y="17145"/>
                  </a:moveTo>
                  <a:cubicBezTo>
                    <a:pt x="8572" y="17145"/>
                    <a:pt x="7620" y="15240"/>
                    <a:pt x="7620" y="14288"/>
                  </a:cubicBezTo>
                  <a:lnTo>
                    <a:pt x="7620" y="13335"/>
                  </a:lnTo>
                  <a:cubicBezTo>
                    <a:pt x="6667" y="11430"/>
                    <a:pt x="7620" y="7620"/>
                    <a:pt x="6667" y="7620"/>
                  </a:cubicBezTo>
                  <a:cubicBezTo>
                    <a:pt x="7620" y="8572"/>
                    <a:pt x="6667" y="9525"/>
                    <a:pt x="6667" y="10477"/>
                  </a:cubicBezTo>
                  <a:cubicBezTo>
                    <a:pt x="6667" y="10477"/>
                    <a:pt x="5715" y="9525"/>
                    <a:pt x="6667" y="7620"/>
                  </a:cubicBezTo>
                  <a:lnTo>
                    <a:pt x="6667" y="7620"/>
                  </a:lnTo>
                  <a:lnTo>
                    <a:pt x="5715" y="5715"/>
                  </a:lnTo>
                  <a:lnTo>
                    <a:pt x="5715" y="6667"/>
                  </a:lnTo>
                  <a:cubicBezTo>
                    <a:pt x="4763" y="6667"/>
                    <a:pt x="5715" y="5715"/>
                    <a:pt x="5715" y="4763"/>
                  </a:cubicBezTo>
                  <a:cubicBezTo>
                    <a:pt x="6667" y="5715"/>
                    <a:pt x="6667" y="6667"/>
                    <a:pt x="6667" y="7620"/>
                  </a:cubicBezTo>
                  <a:cubicBezTo>
                    <a:pt x="6667" y="8572"/>
                    <a:pt x="6667" y="5715"/>
                    <a:pt x="6667" y="5715"/>
                  </a:cubicBezTo>
                  <a:cubicBezTo>
                    <a:pt x="6667" y="6667"/>
                    <a:pt x="5715" y="952"/>
                    <a:pt x="5715" y="3810"/>
                  </a:cubicBezTo>
                  <a:cubicBezTo>
                    <a:pt x="5715" y="5715"/>
                    <a:pt x="4763" y="1905"/>
                    <a:pt x="3810" y="5715"/>
                  </a:cubicBezTo>
                  <a:cubicBezTo>
                    <a:pt x="3810" y="1905"/>
                    <a:pt x="2858" y="3810"/>
                    <a:pt x="2858" y="0"/>
                  </a:cubicBezTo>
                  <a:cubicBezTo>
                    <a:pt x="2858" y="0"/>
                    <a:pt x="2858" y="952"/>
                    <a:pt x="2858" y="952"/>
                  </a:cubicBezTo>
                  <a:cubicBezTo>
                    <a:pt x="3810" y="1905"/>
                    <a:pt x="2858" y="4763"/>
                    <a:pt x="2858" y="6667"/>
                  </a:cubicBezTo>
                  <a:cubicBezTo>
                    <a:pt x="2858" y="7620"/>
                    <a:pt x="1905" y="5715"/>
                    <a:pt x="1905" y="8572"/>
                  </a:cubicBezTo>
                  <a:cubicBezTo>
                    <a:pt x="1905" y="5715"/>
                    <a:pt x="952" y="7620"/>
                    <a:pt x="0" y="6667"/>
                  </a:cubicBezTo>
                  <a:lnTo>
                    <a:pt x="0" y="5715"/>
                  </a:lnTo>
                  <a:cubicBezTo>
                    <a:pt x="0" y="4763"/>
                    <a:pt x="0" y="6667"/>
                    <a:pt x="0" y="7620"/>
                  </a:cubicBezTo>
                  <a:cubicBezTo>
                    <a:pt x="952" y="6667"/>
                    <a:pt x="1905" y="9525"/>
                    <a:pt x="1905" y="7620"/>
                  </a:cubicBezTo>
                  <a:cubicBezTo>
                    <a:pt x="1905" y="9525"/>
                    <a:pt x="2858" y="9525"/>
                    <a:pt x="2858" y="12382"/>
                  </a:cubicBezTo>
                  <a:cubicBezTo>
                    <a:pt x="2858" y="13335"/>
                    <a:pt x="2858" y="13335"/>
                    <a:pt x="2858" y="11430"/>
                  </a:cubicBezTo>
                  <a:cubicBezTo>
                    <a:pt x="1905" y="11430"/>
                    <a:pt x="2858" y="15240"/>
                    <a:pt x="1905" y="15240"/>
                  </a:cubicBezTo>
                  <a:lnTo>
                    <a:pt x="1905" y="12382"/>
                  </a:lnTo>
                  <a:lnTo>
                    <a:pt x="1905" y="13335"/>
                  </a:lnTo>
                  <a:cubicBezTo>
                    <a:pt x="1905" y="13335"/>
                    <a:pt x="1905" y="13335"/>
                    <a:pt x="1905" y="12382"/>
                  </a:cubicBezTo>
                  <a:cubicBezTo>
                    <a:pt x="1905" y="13335"/>
                    <a:pt x="1905" y="14288"/>
                    <a:pt x="952" y="14288"/>
                  </a:cubicBezTo>
                  <a:lnTo>
                    <a:pt x="1905" y="14288"/>
                  </a:lnTo>
                  <a:cubicBezTo>
                    <a:pt x="1905" y="18097"/>
                    <a:pt x="1905" y="16192"/>
                    <a:pt x="1905" y="19050"/>
                  </a:cubicBezTo>
                  <a:cubicBezTo>
                    <a:pt x="2858" y="18097"/>
                    <a:pt x="2858" y="19050"/>
                    <a:pt x="3810" y="20955"/>
                  </a:cubicBezTo>
                  <a:cubicBezTo>
                    <a:pt x="4763" y="20955"/>
                    <a:pt x="3810" y="20002"/>
                    <a:pt x="3810" y="19050"/>
                  </a:cubicBezTo>
                  <a:cubicBezTo>
                    <a:pt x="4763" y="18097"/>
                    <a:pt x="4763" y="23813"/>
                    <a:pt x="4763" y="21907"/>
                  </a:cubicBezTo>
                  <a:cubicBezTo>
                    <a:pt x="4763" y="20955"/>
                    <a:pt x="3810" y="19050"/>
                    <a:pt x="3810" y="17145"/>
                  </a:cubicBezTo>
                  <a:cubicBezTo>
                    <a:pt x="4763" y="16192"/>
                    <a:pt x="5715" y="19050"/>
                    <a:pt x="5715" y="14288"/>
                  </a:cubicBezTo>
                  <a:cubicBezTo>
                    <a:pt x="5715" y="14288"/>
                    <a:pt x="5715" y="14288"/>
                    <a:pt x="5715" y="14288"/>
                  </a:cubicBezTo>
                  <a:cubicBezTo>
                    <a:pt x="5715" y="13335"/>
                    <a:pt x="5715" y="12382"/>
                    <a:pt x="4763" y="11430"/>
                  </a:cubicBezTo>
                  <a:lnTo>
                    <a:pt x="5715" y="12382"/>
                  </a:lnTo>
                  <a:cubicBezTo>
                    <a:pt x="5715" y="12382"/>
                    <a:pt x="5715" y="11430"/>
                    <a:pt x="5715" y="10477"/>
                  </a:cubicBezTo>
                  <a:cubicBezTo>
                    <a:pt x="7620" y="9525"/>
                    <a:pt x="7620" y="19050"/>
                    <a:pt x="8572" y="17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4" name="Freeform: Shape 3023">
              <a:extLst>
                <a:ext uri="{FF2B5EF4-FFF2-40B4-BE49-F238E27FC236}">
                  <a16:creationId xmlns:a16="http://schemas.microsoft.com/office/drawing/2014/main" id="{51FC7C9F-0A6B-4265-8CF1-84232445F08D}"/>
                </a:ext>
              </a:extLst>
            </p:cNvPr>
            <p:cNvSpPr/>
            <p:nvPr/>
          </p:nvSpPr>
          <p:spPr>
            <a:xfrm>
              <a:off x="6933159" y="4469795"/>
              <a:ext cx="714" cy="2328"/>
            </a:xfrm>
            <a:custGeom>
              <a:avLst/>
              <a:gdLst>
                <a:gd name="connsiteX0" fmla="*/ 714 w 714"/>
                <a:gd name="connsiteY0" fmla="*/ 1905 h 2328"/>
                <a:gd name="connsiteX1" fmla="*/ 714 w 714"/>
                <a:gd name="connsiteY1" fmla="*/ 0 h 2328"/>
                <a:gd name="connsiteX2" fmla="*/ 714 w 714"/>
                <a:gd name="connsiteY2" fmla="*/ 1905 h 2328"/>
                <a:gd name="connsiteX3" fmla="*/ 714 w 714"/>
                <a:gd name="connsiteY3" fmla="*/ 1905 h 2328"/>
                <a:gd name="connsiteX4" fmla="*/ 714 w 714"/>
                <a:gd name="connsiteY4" fmla="*/ 1905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" h="2328">
                  <a:moveTo>
                    <a:pt x="714" y="1905"/>
                  </a:moveTo>
                  <a:cubicBezTo>
                    <a:pt x="714" y="953"/>
                    <a:pt x="714" y="953"/>
                    <a:pt x="714" y="0"/>
                  </a:cubicBezTo>
                  <a:lnTo>
                    <a:pt x="714" y="1905"/>
                  </a:lnTo>
                  <a:cubicBezTo>
                    <a:pt x="-238" y="1905"/>
                    <a:pt x="-238" y="1905"/>
                    <a:pt x="714" y="1905"/>
                  </a:cubicBezTo>
                  <a:cubicBezTo>
                    <a:pt x="-238" y="1905"/>
                    <a:pt x="714" y="2858"/>
                    <a:pt x="714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5" name="Freeform: Shape 3024">
              <a:extLst>
                <a:ext uri="{FF2B5EF4-FFF2-40B4-BE49-F238E27FC236}">
                  <a16:creationId xmlns:a16="http://schemas.microsoft.com/office/drawing/2014/main" id="{BE42131B-6132-43D3-9CC0-94976DDE56EE}"/>
                </a:ext>
              </a:extLst>
            </p:cNvPr>
            <p:cNvSpPr/>
            <p:nvPr/>
          </p:nvSpPr>
          <p:spPr>
            <a:xfrm>
              <a:off x="6948161" y="4379865"/>
              <a:ext cx="952" cy="1585"/>
            </a:xfrm>
            <a:custGeom>
              <a:avLst/>
              <a:gdLst>
                <a:gd name="connsiteX0" fmla="*/ 0 w 952"/>
                <a:gd name="connsiteY0" fmla="*/ 395 h 1585"/>
                <a:gd name="connsiteX1" fmla="*/ 952 w 952"/>
                <a:gd name="connsiteY1" fmla="*/ 1347 h 1585"/>
                <a:gd name="connsiteX2" fmla="*/ 0 w 952"/>
                <a:gd name="connsiteY2" fmla="*/ 395 h 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585">
                  <a:moveTo>
                    <a:pt x="0" y="395"/>
                  </a:moveTo>
                  <a:cubicBezTo>
                    <a:pt x="0" y="2300"/>
                    <a:pt x="0" y="1347"/>
                    <a:pt x="952" y="1347"/>
                  </a:cubicBezTo>
                  <a:cubicBezTo>
                    <a:pt x="0" y="395"/>
                    <a:pt x="0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6" name="Freeform: Shape 3025">
              <a:extLst>
                <a:ext uri="{FF2B5EF4-FFF2-40B4-BE49-F238E27FC236}">
                  <a16:creationId xmlns:a16="http://schemas.microsoft.com/office/drawing/2014/main" id="{473CE371-61D7-44D5-976B-17DDBBAECAB8}"/>
                </a:ext>
              </a:extLst>
            </p:cNvPr>
            <p:cNvSpPr/>
            <p:nvPr/>
          </p:nvSpPr>
          <p:spPr>
            <a:xfrm>
              <a:off x="6950066" y="4337715"/>
              <a:ext cx="3809" cy="6222"/>
            </a:xfrm>
            <a:custGeom>
              <a:avLst/>
              <a:gdLst>
                <a:gd name="connsiteX0" fmla="*/ 952 w 3809"/>
                <a:gd name="connsiteY0" fmla="*/ 4445 h 6222"/>
                <a:gd name="connsiteX1" fmla="*/ 952 w 3809"/>
                <a:gd name="connsiteY1" fmla="*/ 2540 h 6222"/>
                <a:gd name="connsiteX2" fmla="*/ 1905 w 3809"/>
                <a:gd name="connsiteY2" fmla="*/ 4445 h 6222"/>
                <a:gd name="connsiteX3" fmla="*/ 1905 w 3809"/>
                <a:gd name="connsiteY3" fmla="*/ 5397 h 6222"/>
                <a:gd name="connsiteX4" fmla="*/ 3810 w 3809"/>
                <a:gd name="connsiteY4" fmla="*/ 5397 h 6222"/>
                <a:gd name="connsiteX5" fmla="*/ 3810 w 3809"/>
                <a:gd name="connsiteY5" fmla="*/ 2540 h 6222"/>
                <a:gd name="connsiteX6" fmla="*/ 0 w 3809"/>
                <a:gd name="connsiteY6" fmla="*/ 2540 h 6222"/>
                <a:gd name="connsiteX7" fmla="*/ 952 w 3809"/>
                <a:gd name="connsiteY7" fmla="*/ 4445 h 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6222">
                  <a:moveTo>
                    <a:pt x="952" y="4445"/>
                  </a:moveTo>
                  <a:lnTo>
                    <a:pt x="952" y="2540"/>
                  </a:lnTo>
                  <a:cubicBezTo>
                    <a:pt x="952" y="6350"/>
                    <a:pt x="1905" y="1587"/>
                    <a:pt x="1905" y="4445"/>
                  </a:cubicBezTo>
                  <a:lnTo>
                    <a:pt x="1905" y="5397"/>
                  </a:lnTo>
                  <a:cubicBezTo>
                    <a:pt x="2858" y="8255"/>
                    <a:pt x="2858" y="2540"/>
                    <a:pt x="3810" y="5397"/>
                  </a:cubicBezTo>
                  <a:cubicBezTo>
                    <a:pt x="3810" y="4445"/>
                    <a:pt x="3810" y="3492"/>
                    <a:pt x="3810" y="2540"/>
                  </a:cubicBezTo>
                  <a:cubicBezTo>
                    <a:pt x="2858" y="2540"/>
                    <a:pt x="952" y="-3175"/>
                    <a:pt x="0" y="2540"/>
                  </a:cubicBezTo>
                  <a:lnTo>
                    <a:pt x="952" y="44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7" name="Freeform: Shape 3026">
              <a:extLst>
                <a:ext uri="{FF2B5EF4-FFF2-40B4-BE49-F238E27FC236}">
                  <a16:creationId xmlns:a16="http://schemas.microsoft.com/office/drawing/2014/main" id="{F187D253-4132-4807-B599-323FC2482AF5}"/>
                </a:ext>
              </a:extLst>
            </p:cNvPr>
            <p:cNvSpPr/>
            <p:nvPr/>
          </p:nvSpPr>
          <p:spPr>
            <a:xfrm>
              <a:off x="6933874" y="4464080"/>
              <a:ext cx="952" cy="2857"/>
            </a:xfrm>
            <a:custGeom>
              <a:avLst/>
              <a:gdLst>
                <a:gd name="connsiteX0" fmla="*/ 952 w 952"/>
                <a:gd name="connsiteY0" fmla="*/ 2857 h 2857"/>
                <a:gd name="connsiteX1" fmla="*/ 0 w 952"/>
                <a:gd name="connsiteY1" fmla="*/ 0 h 2857"/>
                <a:gd name="connsiteX2" fmla="*/ 952 w 952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2" y="2857"/>
                  </a:moveTo>
                  <a:cubicBezTo>
                    <a:pt x="952" y="952"/>
                    <a:pt x="952" y="0"/>
                    <a:pt x="0" y="0"/>
                  </a:cubicBezTo>
                  <a:lnTo>
                    <a:pt x="952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8" name="Freeform: Shape 3027">
              <a:extLst>
                <a:ext uri="{FF2B5EF4-FFF2-40B4-BE49-F238E27FC236}">
                  <a16:creationId xmlns:a16="http://schemas.microsoft.com/office/drawing/2014/main" id="{B17C613C-DF8E-4BEB-AE3A-A3C7CDB8A9F3}"/>
                </a:ext>
              </a:extLst>
            </p:cNvPr>
            <p:cNvSpPr/>
            <p:nvPr/>
          </p:nvSpPr>
          <p:spPr>
            <a:xfrm>
              <a:off x="6953453" y="4337250"/>
              <a:ext cx="423" cy="1946"/>
            </a:xfrm>
            <a:custGeom>
              <a:avLst/>
              <a:gdLst>
                <a:gd name="connsiteX0" fmla="*/ 423 w 423"/>
                <a:gd name="connsiteY0" fmla="*/ 1100 h 1946"/>
                <a:gd name="connsiteX1" fmla="*/ 423 w 423"/>
                <a:gd name="connsiteY1" fmla="*/ 1100 h 1946"/>
                <a:gd name="connsiteX2" fmla="*/ 423 w 423"/>
                <a:gd name="connsiteY2" fmla="*/ 1100 h 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1946">
                  <a:moveTo>
                    <a:pt x="423" y="1100"/>
                  </a:moveTo>
                  <a:cubicBezTo>
                    <a:pt x="423" y="-805"/>
                    <a:pt x="-529" y="147"/>
                    <a:pt x="423" y="1100"/>
                  </a:cubicBezTo>
                  <a:cubicBezTo>
                    <a:pt x="423" y="1100"/>
                    <a:pt x="423" y="3005"/>
                    <a:pt x="423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9" name="Freeform: Shape 3028">
              <a:extLst>
                <a:ext uri="{FF2B5EF4-FFF2-40B4-BE49-F238E27FC236}">
                  <a16:creationId xmlns:a16="http://schemas.microsoft.com/office/drawing/2014/main" id="{71719481-E9B4-40EC-8D42-401A342A54E2}"/>
                </a:ext>
              </a:extLst>
            </p:cNvPr>
            <p:cNvSpPr/>
            <p:nvPr/>
          </p:nvSpPr>
          <p:spPr>
            <a:xfrm>
              <a:off x="6934826" y="4461222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1905 h 1905"/>
                <a:gd name="connsiteX2" fmla="*/ 0 w 9525"/>
                <a:gd name="connsiteY2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1905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0" name="Freeform: Shape 3029">
              <a:extLst>
                <a:ext uri="{FF2B5EF4-FFF2-40B4-BE49-F238E27FC236}">
                  <a16:creationId xmlns:a16="http://schemas.microsoft.com/office/drawing/2014/main" id="{4CF09A2E-C297-4418-B04F-FC8CC36AF476}"/>
                </a:ext>
              </a:extLst>
            </p:cNvPr>
            <p:cNvSpPr/>
            <p:nvPr/>
          </p:nvSpPr>
          <p:spPr>
            <a:xfrm>
              <a:off x="6933874" y="4456460"/>
              <a:ext cx="1904" cy="3049"/>
            </a:xfrm>
            <a:custGeom>
              <a:avLst/>
              <a:gdLst>
                <a:gd name="connsiteX0" fmla="*/ 1905 w 1904"/>
                <a:gd name="connsiteY0" fmla="*/ 953 h 3049"/>
                <a:gd name="connsiteX1" fmla="*/ 0 w 1904"/>
                <a:gd name="connsiteY1" fmla="*/ 0 h 3049"/>
                <a:gd name="connsiteX2" fmla="*/ 952 w 1904"/>
                <a:gd name="connsiteY2" fmla="*/ 2858 h 3049"/>
                <a:gd name="connsiteX3" fmla="*/ 1905 w 1904"/>
                <a:gd name="connsiteY3" fmla="*/ 953 h 3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049">
                  <a:moveTo>
                    <a:pt x="1905" y="953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0" y="953"/>
                    <a:pt x="0" y="3810"/>
                    <a:pt x="952" y="2858"/>
                  </a:cubicBezTo>
                  <a:cubicBezTo>
                    <a:pt x="952" y="0"/>
                    <a:pt x="1905" y="476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1" name="Freeform: Shape 3030">
              <a:extLst>
                <a:ext uri="{FF2B5EF4-FFF2-40B4-BE49-F238E27FC236}">
                  <a16:creationId xmlns:a16="http://schemas.microsoft.com/office/drawing/2014/main" id="{A70423C1-EE34-4428-824A-45DCC9263EEC}"/>
                </a:ext>
              </a:extLst>
            </p:cNvPr>
            <p:cNvSpPr/>
            <p:nvPr/>
          </p:nvSpPr>
          <p:spPr>
            <a:xfrm>
              <a:off x="6937260" y="4428838"/>
              <a:ext cx="1375" cy="4889"/>
            </a:xfrm>
            <a:custGeom>
              <a:avLst/>
              <a:gdLst>
                <a:gd name="connsiteX0" fmla="*/ 423 w 1375"/>
                <a:gd name="connsiteY0" fmla="*/ 2857 h 4889"/>
                <a:gd name="connsiteX1" fmla="*/ 423 w 1375"/>
                <a:gd name="connsiteY1" fmla="*/ 3810 h 4889"/>
                <a:gd name="connsiteX2" fmla="*/ 423 w 1375"/>
                <a:gd name="connsiteY2" fmla="*/ 2857 h 4889"/>
                <a:gd name="connsiteX3" fmla="*/ 1376 w 1375"/>
                <a:gd name="connsiteY3" fmla="*/ 4763 h 4889"/>
                <a:gd name="connsiteX4" fmla="*/ 423 w 1375"/>
                <a:gd name="connsiteY4" fmla="*/ 2857 h 4889"/>
                <a:gd name="connsiteX5" fmla="*/ 423 w 1375"/>
                <a:gd name="connsiteY5" fmla="*/ 0 h 4889"/>
                <a:gd name="connsiteX6" fmla="*/ 423 w 1375"/>
                <a:gd name="connsiteY6" fmla="*/ 4763 h 4889"/>
                <a:gd name="connsiteX7" fmla="*/ 423 w 1375"/>
                <a:gd name="connsiteY7" fmla="*/ 2857 h 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5" h="4889">
                  <a:moveTo>
                    <a:pt x="423" y="2857"/>
                  </a:moveTo>
                  <a:lnTo>
                    <a:pt x="423" y="3810"/>
                  </a:lnTo>
                  <a:lnTo>
                    <a:pt x="423" y="2857"/>
                  </a:lnTo>
                  <a:cubicBezTo>
                    <a:pt x="1376" y="953"/>
                    <a:pt x="423" y="5715"/>
                    <a:pt x="1376" y="4763"/>
                  </a:cubicBezTo>
                  <a:cubicBezTo>
                    <a:pt x="1376" y="3810"/>
                    <a:pt x="1376" y="2857"/>
                    <a:pt x="423" y="2857"/>
                  </a:cubicBezTo>
                  <a:cubicBezTo>
                    <a:pt x="1376" y="1905"/>
                    <a:pt x="423" y="2857"/>
                    <a:pt x="423" y="0"/>
                  </a:cubicBezTo>
                  <a:cubicBezTo>
                    <a:pt x="-529" y="1905"/>
                    <a:pt x="423" y="2857"/>
                    <a:pt x="423" y="4763"/>
                  </a:cubicBezTo>
                  <a:cubicBezTo>
                    <a:pt x="423" y="3810"/>
                    <a:pt x="423" y="4763"/>
                    <a:pt x="42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2" name="Freeform: Shape 3031">
              <a:extLst>
                <a:ext uri="{FF2B5EF4-FFF2-40B4-BE49-F238E27FC236}">
                  <a16:creationId xmlns:a16="http://schemas.microsoft.com/office/drawing/2014/main" id="{F273A1BE-B280-4F56-A13F-D8C2332D0266}"/>
                </a:ext>
              </a:extLst>
            </p:cNvPr>
            <p:cNvSpPr/>
            <p:nvPr/>
          </p:nvSpPr>
          <p:spPr>
            <a:xfrm>
              <a:off x="6949113" y="4347875"/>
              <a:ext cx="9525" cy="2857"/>
            </a:xfrm>
            <a:custGeom>
              <a:avLst/>
              <a:gdLst>
                <a:gd name="connsiteX0" fmla="*/ 0 w 9525"/>
                <a:gd name="connsiteY0" fmla="*/ 0 h 2857"/>
                <a:gd name="connsiteX1" fmla="*/ 0 w 9525"/>
                <a:gd name="connsiteY1" fmla="*/ 2857 h 2857"/>
                <a:gd name="connsiteX2" fmla="*/ 0 w 9525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">
                  <a:moveTo>
                    <a:pt x="0" y="0"/>
                  </a:moveTo>
                  <a:cubicBezTo>
                    <a:pt x="0" y="953"/>
                    <a:pt x="0" y="1905"/>
                    <a:pt x="0" y="2857"/>
                  </a:cubicBezTo>
                  <a:cubicBezTo>
                    <a:pt x="0" y="1905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3" name="Freeform: Shape 3032">
              <a:extLst>
                <a:ext uri="{FF2B5EF4-FFF2-40B4-BE49-F238E27FC236}">
                  <a16:creationId xmlns:a16="http://schemas.microsoft.com/office/drawing/2014/main" id="{44CBBAC6-13FE-40FF-8A3C-1DA893632070}"/>
                </a:ext>
              </a:extLst>
            </p:cNvPr>
            <p:cNvSpPr/>
            <p:nvPr/>
          </p:nvSpPr>
          <p:spPr>
            <a:xfrm>
              <a:off x="6935779" y="4433177"/>
              <a:ext cx="9525" cy="1137"/>
            </a:xfrm>
            <a:custGeom>
              <a:avLst/>
              <a:gdLst>
                <a:gd name="connsiteX0" fmla="*/ 0 w 9525"/>
                <a:gd name="connsiteY0" fmla="*/ 423 h 1137"/>
                <a:gd name="connsiteX1" fmla="*/ 0 w 9525"/>
                <a:gd name="connsiteY1" fmla="*/ 423 h 1137"/>
                <a:gd name="connsiteX2" fmla="*/ 0 w 9525"/>
                <a:gd name="connsiteY2" fmla="*/ 423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137">
                  <a:moveTo>
                    <a:pt x="0" y="423"/>
                  </a:moveTo>
                  <a:cubicBezTo>
                    <a:pt x="0" y="-529"/>
                    <a:pt x="0" y="423"/>
                    <a:pt x="0" y="423"/>
                  </a:cubicBezTo>
                  <a:cubicBezTo>
                    <a:pt x="0" y="1376"/>
                    <a:pt x="0" y="1376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4" name="Freeform: Shape 3033">
              <a:extLst>
                <a:ext uri="{FF2B5EF4-FFF2-40B4-BE49-F238E27FC236}">
                  <a16:creationId xmlns:a16="http://schemas.microsoft.com/office/drawing/2014/main" id="{E2F17766-5CB5-458A-A869-55180223E075}"/>
                </a:ext>
              </a:extLst>
            </p:cNvPr>
            <p:cNvSpPr/>
            <p:nvPr/>
          </p:nvSpPr>
          <p:spPr>
            <a:xfrm>
              <a:off x="6936731" y="4425980"/>
              <a:ext cx="9525" cy="2857"/>
            </a:xfrm>
            <a:custGeom>
              <a:avLst/>
              <a:gdLst>
                <a:gd name="connsiteX0" fmla="*/ 0 w 9525"/>
                <a:gd name="connsiteY0" fmla="*/ 1905 h 2857"/>
                <a:gd name="connsiteX1" fmla="*/ 0 w 9525"/>
                <a:gd name="connsiteY1" fmla="*/ 0 h 2857"/>
                <a:gd name="connsiteX2" fmla="*/ 0 w 9525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">
                  <a:moveTo>
                    <a:pt x="0" y="1905"/>
                  </a:moveTo>
                  <a:lnTo>
                    <a:pt x="0" y="0"/>
                  </a:lnTo>
                  <a:lnTo>
                    <a:pt x="0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5" name="Freeform: Shape 3034">
              <a:extLst>
                <a:ext uri="{FF2B5EF4-FFF2-40B4-BE49-F238E27FC236}">
                  <a16:creationId xmlns:a16="http://schemas.microsoft.com/office/drawing/2014/main" id="{A0220ABD-1CC0-4E49-8DFB-62B9648819D5}"/>
                </a:ext>
              </a:extLst>
            </p:cNvPr>
            <p:cNvSpPr/>
            <p:nvPr/>
          </p:nvSpPr>
          <p:spPr>
            <a:xfrm>
              <a:off x="6906251" y="4621243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3 w 952"/>
                <a:gd name="connsiteY1" fmla="*/ 952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lnTo>
                    <a:pt x="953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6" name="Freeform: Shape 3035">
              <a:extLst>
                <a:ext uri="{FF2B5EF4-FFF2-40B4-BE49-F238E27FC236}">
                  <a16:creationId xmlns:a16="http://schemas.microsoft.com/office/drawing/2014/main" id="{DCAC0926-4E25-4688-804C-09E2A031C6A0}"/>
                </a:ext>
              </a:extLst>
            </p:cNvPr>
            <p:cNvSpPr/>
            <p:nvPr/>
          </p:nvSpPr>
          <p:spPr>
            <a:xfrm>
              <a:off x="6927206" y="4483130"/>
              <a:ext cx="423" cy="2545"/>
            </a:xfrm>
            <a:custGeom>
              <a:avLst/>
              <a:gdLst>
                <a:gd name="connsiteX0" fmla="*/ 0 w 423"/>
                <a:gd name="connsiteY0" fmla="*/ 0 h 2545"/>
                <a:gd name="connsiteX1" fmla="*/ 0 w 423"/>
                <a:gd name="connsiteY1" fmla="*/ 1905 h 2545"/>
                <a:gd name="connsiteX2" fmla="*/ 0 w 423"/>
                <a:gd name="connsiteY2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2545">
                  <a:moveTo>
                    <a:pt x="0" y="0"/>
                  </a:moveTo>
                  <a:cubicBezTo>
                    <a:pt x="0" y="0"/>
                    <a:pt x="0" y="0"/>
                    <a:pt x="0" y="1905"/>
                  </a:cubicBezTo>
                  <a:cubicBezTo>
                    <a:pt x="953" y="3810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7" name="Freeform: Shape 3036">
              <a:extLst>
                <a:ext uri="{FF2B5EF4-FFF2-40B4-BE49-F238E27FC236}">
                  <a16:creationId xmlns:a16="http://schemas.microsoft.com/office/drawing/2014/main" id="{E8412D0A-B99B-4199-A2DC-F933172350C9}"/>
                </a:ext>
              </a:extLst>
            </p:cNvPr>
            <p:cNvSpPr/>
            <p:nvPr/>
          </p:nvSpPr>
          <p:spPr>
            <a:xfrm>
              <a:off x="6927206" y="4482707"/>
              <a:ext cx="423" cy="423"/>
            </a:xfrm>
            <a:custGeom>
              <a:avLst/>
              <a:gdLst>
                <a:gd name="connsiteX0" fmla="*/ 0 w 423"/>
                <a:gd name="connsiteY0" fmla="*/ 423 h 423"/>
                <a:gd name="connsiteX1" fmla="*/ 0 w 423"/>
                <a:gd name="connsiteY1" fmla="*/ 423 h 423"/>
                <a:gd name="connsiteX2" fmla="*/ 0 w 423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0" y="423"/>
                  </a:moveTo>
                  <a:cubicBezTo>
                    <a:pt x="0" y="423"/>
                    <a:pt x="953" y="423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8" name="Freeform: Shape 3037">
              <a:extLst>
                <a:ext uri="{FF2B5EF4-FFF2-40B4-BE49-F238E27FC236}">
                  <a16:creationId xmlns:a16="http://schemas.microsoft.com/office/drawing/2014/main" id="{1B3E0BA9-0A4D-4EA3-9898-4AD9DB0E152B}"/>
                </a:ext>
              </a:extLst>
            </p:cNvPr>
            <p:cNvSpPr/>
            <p:nvPr/>
          </p:nvSpPr>
          <p:spPr>
            <a:xfrm>
              <a:off x="6947209" y="433549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9" name="Freeform: Shape 3038">
              <a:extLst>
                <a:ext uri="{FF2B5EF4-FFF2-40B4-BE49-F238E27FC236}">
                  <a16:creationId xmlns:a16="http://schemas.microsoft.com/office/drawing/2014/main" id="{F5AE70A5-3A6C-40BC-8D36-15605A2167C3}"/>
                </a:ext>
              </a:extLst>
            </p:cNvPr>
            <p:cNvSpPr/>
            <p:nvPr/>
          </p:nvSpPr>
          <p:spPr>
            <a:xfrm>
              <a:off x="6940541" y="4321205"/>
              <a:ext cx="8572" cy="17144"/>
            </a:xfrm>
            <a:custGeom>
              <a:avLst/>
              <a:gdLst>
                <a:gd name="connsiteX0" fmla="*/ 1905 w 8572"/>
                <a:gd name="connsiteY0" fmla="*/ 12382 h 17144"/>
                <a:gd name="connsiteX1" fmla="*/ 1905 w 8572"/>
                <a:gd name="connsiteY1" fmla="*/ 16192 h 17144"/>
                <a:gd name="connsiteX2" fmla="*/ 3810 w 8572"/>
                <a:gd name="connsiteY2" fmla="*/ 17145 h 17144"/>
                <a:gd name="connsiteX3" fmla="*/ 4763 w 8572"/>
                <a:gd name="connsiteY3" fmla="*/ 15240 h 17144"/>
                <a:gd name="connsiteX4" fmla="*/ 4763 w 8572"/>
                <a:gd name="connsiteY4" fmla="*/ 13335 h 17144"/>
                <a:gd name="connsiteX5" fmla="*/ 5715 w 8572"/>
                <a:gd name="connsiteY5" fmla="*/ 14288 h 17144"/>
                <a:gd name="connsiteX6" fmla="*/ 5715 w 8572"/>
                <a:gd name="connsiteY6" fmla="*/ 12382 h 17144"/>
                <a:gd name="connsiteX7" fmla="*/ 5715 w 8572"/>
                <a:gd name="connsiteY7" fmla="*/ 13335 h 17144"/>
                <a:gd name="connsiteX8" fmla="*/ 5715 w 8572"/>
                <a:gd name="connsiteY8" fmla="*/ 11430 h 17144"/>
                <a:gd name="connsiteX9" fmla="*/ 6667 w 8572"/>
                <a:gd name="connsiteY9" fmla="*/ 13335 h 17144"/>
                <a:gd name="connsiteX10" fmla="*/ 7620 w 8572"/>
                <a:gd name="connsiteY10" fmla="*/ 13335 h 17144"/>
                <a:gd name="connsiteX11" fmla="*/ 6667 w 8572"/>
                <a:gd name="connsiteY11" fmla="*/ 10477 h 17144"/>
                <a:gd name="connsiteX12" fmla="*/ 8572 w 8572"/>
                <a:gd name="connsiteY12" fmla="*/ 10477 h 17144"/>
                <a:gd name="connsiteX13" fmla="*/ 7620 w 8572"/>
                <a:gd name="connsiteY13" fmla="*/ 7620 h 17144"/>
                <a:gd name="connsiteX14" fmla="*/ 7620 w 8572"/>
                <a:gd name="connsiteY14" fmla="*/ 6667 h 17144"/>
                <a:gd name="connsiteX15" fmla="*/ 8572 w 8572"/>
                <a:gd name="connsiteY15" fmla="*/ 11430 h 17144"/>
                <a:gd name="connsiteX16" fmla="*/ 8572 w 8572"/>
                <a:gd name="connsiteY16" fmla="*/ 9525 h 17144"/>
                <a:gd name="connsiteX17" fmla="*/ 7620 w 8572"/>
                <a:gd name="connsiteY17" fmla="*/ 6667 h 17144"/>
                <a:gd name="connsiteX18" fmla="*/ 8572 w 8572"/>
                <a:gd name="connsiteY18" fmla="*/ 6667 h 17144"/>
                <a:gd name="connsiteX19" fmla="*/ 8572 w 8572"/>
                <a:gd name="connsiteY19" fmla="*/ 4763 h 17144"/>
                <a:gd name="connsiteX20" fmla="*/ 5715 w 8572"/>
                <a:gd name="connsiteY20" fmla="*/ 0 h 17144"/>
                <a:gd name="connsiteX21" fmla="*/ 5715 w 8572"/>
                <a:gd name="connsiteY21" fmla="*/ 3810 h 17144"/>
                <a:gd name="connsiteX22" fmla="*/ 2858 w 8572"/>
                <a:gd name="connsiteY22" fmla="*/ 5715 h 17144"/>
                <a:gd name="connsiteX23" fmla="*/ 2858 w 8572"/>
                <a:gd name="connsiteY23" fmla="*/ 6667 h 17144"/>
                <a:gd name="connsiteX24" fmla="*/ 0 w 8572"/>
                <a:gd name="connsiteY24" fmla="*/ 11430 h 17144"/>
                <a:gd name="connsiteX25" fmla="*/ 1905 w 8572"/>
                <a:gd name="connsiteY25" fmla="*/ 1238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572" h="17144">
                  <a:moveTo>
                    <a:pt x="1905" y="12382"/>
                  </a:moveTo>
                  <a:cubicBezTo>
                    <a:pt x="1905" y="14288"/>
                    <a:pt x="1905" y="14288"/>
                    <a:pt x="1905" y="16192"/>
                  </a:cubicBezTo>
                  <a:cubicBezTo>
                    <a:pt x="1905" y="16192"/>
                    <a:pt x="2858" y="15240"/>
                    <a:pt x="3810" y="17145"/>
                  </a:cubicBezTo>
                  <a:cubicBezTo>
                    <a:pt x="3810" y="14288"/>
                    <a:pt x="4763" y="16192"/>
                    <a:pt x="4763" y="15240"/>
                  </a:cubicBezTo>
                  <a:lnTo>
                    <a:pt x="4763" y="13335"/>
                  </a:lnTo>
                  <a:cubicBezTo>
                    <a:pt x="5715" y="17145"/>
                    <a:pt x="5715" y="11430"/>
                    <a:pt x="5715" y="14288"/>
                  </a:cubicBezTo>
                  <a:cubicBezTo>
                    <a:pt x="5715" y="13335"/>
                    <a:pt x="5715" y="13335"/>
                    <a:pt x="5715" y="12382"/>
                  </a:cubicBezTo>
                  <a:lnTo>
                    <a:pt x="5715" y="13335"/>
                  </a:lnTo>
                  <a:lnTo>
                    <a:pt x="5715" y="11430"/>
                  </a:lnTo>
                  <a:cubicBezTo>
                    <a:pt x="5715" y="12382"/>
                    <a:pt x="6667" y="12382"/>
                    <a:pt x="6667" y="13335"/>
                  </a:cubicBezTo>
                  <a:cubicBezTo>
                    <a:pt x="6667" y="12382"/>
                    <a:pt x="7620" y="12382"/>
                    <a:pt x="7620" y="13335"/>
                  </a:cubicBezTo>
                  <a:cubicBezTo>
                    <a:pt x="7620" y="12382"/>
                    <a:pt x="6667" y="12382"/>
                    <a:pt x="6667" y="10477"/>
                  </a:cubicBezTo>
                  <a:cubicBezTo>
                    <a:pt x="7620" y="11430"/>
                    <a:pt x="7620" y="10477"/>
                    <a:pt x="8572" y="10477"/>
                  </a:cubicBezTo>
                  <a:lnTo>
                    <a:pt x="7620" y="7620"/>
                  </a:lnTo>
                  <a:cubicBezTo>
                    <a:pt x="7620" y="6667"/>
                    <a:pt x="7620" y="6667"/>
                    <a:pt x="7620" y="6667"/>
                  </a:cubicBezTo>
                  <a:lnTo>
                    <a:pt x="8572" y="11430"/>
                  </a:lnTo>
                  <a:cubicBezTo>
                    <a:pt x="8572" y="10477"/>
                    <a:pt x="8572" y="9525"/>
                    <a:pt x="8572" y="9525"/>
                  </a:cubicBezTo>
                  <a:cubicBezTo>
                    <a:pt x="8572" y="8572"/>
                    <a:pt x="7620" y="8572"/>
                    <a:pt x="7620" y="6667"/>
                  </a:cubicBezTo>
                  <a:cubicBezTo>
                    <a:pt x="7620" y="3810"/>
                    <a:pt x="8572" y="6667"/>
                    <a:pt x="8572" y="6667"/>
                  </a:cubicBezTo>
                  <a:cubicBezTo>
                    <a:pt x="8572" y="5715"/>
                    <a:pt x="8572" y="4763"/>
                    <a:pt x="8572" y="4763"/>
                  </a:cubicBezTo>
                  <a:cubicBezTo>
                    <a:pt x="6667" y="2857"/>
                    <a:pt x="6667" y="3810"/>
                    <a:pt x="5715" y="0"/>
                  </a:cubicBezTo>
                  <a:cubicBezTo>
                    <a:pt x="5715" y="952"/>
                    <a:pt x="5715" y="2857"/>
                    <a:pt x="5715" y="3810"/>
                  </a:cubicBezTo>
                  <a:cubicBezTo>
                    <a:pt x="4763" y="6667"/>
                    <a:pt x="3810" y="5715"/>
                    <a:pt x="2858" y="5715"/>
                  </a:cubicBezTo>
                  <a:lnTo>
                    <a:pt x="2858" y="6667"/>
                  </a:lnTo>
                  <a:cubicBezTo>
                    <a:pt x="952" y="3810"/>
                    <a:pt x="952" y="12382"/>
                    <a:pt x="0" y="11430"/>
                  </a:cubicBezTo>
                  <a:cubicBezTo>
                    <a:pt x="952" y="13335"/>
                    <a:pt x="1905" y="11430"/>
                    <a:pt x="1905" y="12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0" name="Freeform: Shape 3039">
              <a:extLst>
                <a:ext uri="{FF2B5EF4-FFF2-40B4-BE49-F238E27FC236}">
                  <a16:creationId xmlns:a16="http://schemas.microsoft.com/office/drawing/2014/main" id="{EBC0B562-D1F2-4B5D-AD53-582C5989D7C2}"/>
                </a:ext>
              </a:extLst>
            </p:cNvPr>
            <p:cNvSpPr/>
            <p:nvPr/>
          </p:nvSpPr>
          <p:spPr>
            <a:xfrm>
              <a:off x="6944351" y="4341804"/>
              <a:ext cx="2619" cy="5118"/>
            </a:xfrm>
            <a:custGeom>
              <a:avLst/>
              <a:gdLst>
                <a:gd name="connsiteX0" fmla="*/ 1905 w 2619"/>
                <a:gd name="connsiteY0" fmla="*/ 356 h 5118"/>
                <a:gd name="connsiteX1" fmla="*/ 0 w 2619"/>
                <a:gd name="connsiteY1" fmla="*/ 3214 h 5118"/>
                <a:gd name="connsiteX2" fmla="*/ 953 w 2619"/>
                <a:gd name="connsiteY2" fmla="*/ 5119 h 5118"/>
                <a:gd name="connsiteX3" fmla="*/ 1905 w 2619"/>
                <a:gd name="connsiteY3" fmla="*/ 4166 h 5118"/>
                <a:gd name="connsiteX4" fmla="*/ 1905 w 2619"/>
                <a:gd name="connsiteY4" fmla="*/ 1309 h 5118"/>
                <a:gd name="connsiteX5" fmla="*/ 1905 w 2619"/>
                <a:gd name="connsiteY5" fmla="*/ 1309 h 5118"/>
                <a:gd name="connsiteX6" fmla="*/ 1905 w 2619"/>
                <a:gd name="connsiteY6" fmla="*/ 356 h 5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" h="5118">
                  <a:moveTo>
                    <a:pt x="1905" y="356"/>
                  </a:moveTo>
                  <a:cubicBezTo>
                    <a:pt x="953" y="3214"/>
                    <a:pt x="953" y="1309"/>
                    <a:pt x="0" y="3214"/>
                  </a:cubicBezTo>
                  <a:cubicBezTo>
                    <a:pt x="953" y="7024"/>
                    <a:pt x="953" y="1309"/>
                    <a:pt x="953" y="5119"/>
                  </a:cubicBezTo>
                  <a:lnTo>
                    <a:pt x="1905" y="4166"/>
                  </a:lnTo>
                  <a:lnTo>
                    <a:pt x="1905" y="1309"/>
                  </a:lnTo>
                  <a:lnTo>
                    <a:pt x="1905" y="1309"/>
                  </a:lnTo>
                  <a:cubicBezTo>
                    <a:pt x="2858" y="-1549"/>
                    <a:pt x="2858" y="1309"/>
                    <a:pt x="1905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1" name="Freeform: Shape 3040">
              <a:extLst>
                <a:ext uri="{FF2B5EF4-FFF2-40B4-BE49-F238E27FC236}">
                  <a16:creationId xmlns:a16="http://schemas.microsoft.com/office/drawing/2014/main" id="{99A9214C-F6C7-4BFD-9C93-3CD331414ACA}"/>
                </a:ext>
              </a:extLst>
            </p:cNvPr>
            <p:cNvSpPr/>
            <p:nvPr/>
          </p:nvSpPr>
          <p:spPr>
            <a:xfrm>
              <a:off x="6950066" y="4321205"/>
              <a:ext cx="9525" cy="952"/>
            </a:xfrm>
            <a:custGeom>
              <a:avLst/>
              <a:gdLst>
                <a:gd name="connsiteX0" fmla="*/ 0 w 9525"/>
                <a:gd name="connsiteY0" fmla="*/ 952 h 952"/>
                <a:gd name="connsiteX1" fmla="*/ 0 w 9525"/>
                <a:gd name="connsiteY1" fmla="*/ 0 h 952"/>
                <a:gd name="connsiteX2" fmla="*/ 0 w 952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2"/>
                  </a:moveTo>
                  <a:lnTo>
                    <a:pt x="0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2" name="Freeform: Shape 3041">
              <a:extLst>
                <a:ext uri="{FF2B5EF4-FFF2-40B4-BE49-F238E27FC236}">
                  <a16:creationId xmlns:a16="http://schemas.microsoft.com/office/drawing/2014/main" id="{BDB2777D-2C04-4779-B52B-F68AC1FD203C}"/>
                </a:ext>
              </a:extLst>
            </p:cNvPr>
            <p:cNvSpPr/>
            <p:nvPr/>
          </p:nvSpPr>
          <p:spPr>
            <a:xfrm>
              <a:off x="6927206" y="4464080"/>
              <a:ext cx="423" cy="1219"/>
            </a:xfrm>
            <a:custGeom>
              <a:avLst/>
              <a:gdLst>
                <a:gd name="connsiteX0" fmla="*/ 0 w 423"/>
                <a:gd name="connsiteY0" fmla="*/ 0 h 1219"/>
                <a:gd name="connsiteX1" fmla="*/ 0 w 423"/>
                <a:gd name="connsiteY1" fmla="*/ 952 h 1219"/>
                <a:gd name="connsiteX2" fmla="*/ 0 w 423"/>
                <a:gd name="connsiteY2" fmla="*/ 0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1219">
                  <a:moveTo>
                    <a:pt x="0" y="0"/>
                  </a:moveTo>
                  <a:cubicBezTo>
                    <a:pt x="0" y="0"/>
                    <a:pt x="0" y="0"/>
                    <a:pt x="0" y="952"/>
                  </a:cubicBezTo>
                  <a:cubicBezTo>
                    <a:pt x="953" y="1905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3" name="Freeform: Shape 3042">
              <a:extLst>
                <a:ext uri="{FF2B5EF4-FFF2-40B4-BE49-F238E27FC236}">
                  <a16:creationId xmlns:a16="http://schemas.microsoft.com/office/drawing/2014/main" id="{0680786F-39FC-4BA5-A938-745A6B0F6708}"/>
                </a:ext>
              </a:extLst>
            </p:cNvPr>
            <p:cNvSpPr/>
            <p:nvPr/>
          </p:nvSpPr>
          <p:spPr>
            <a:xfrm>
              <a:off x="6929111" y="4451697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0 h 1905"/>
                <a:gd name="connsiteX2" fmla="*/ 0 w 9525"/>
                <a:gd name="connsiteY2" fmla="*/ 1905 h 1905"/>
                <a:gd name="connsiteX3" fmla="*/ 0 w 9525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53"/>
                    <a:pt x="0" y="1905"/>
                  </a:cubicBezTo>
                  <a:cubicBezTo>
                    <a:pt x="0" y="1905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4" name="Freeform: Shape 3043">
              <a:extLst>
                <a:ext uri="{FF2B5EF4-FFF2-40B4-BE49-F238E27FC236}">
                  <a16:creationId xmlns:a16="http://schemas.microsoft.com/office/drawing/2014/main" id="{B905CFA2-D4C0-49E5-ADC3-88C61E4E9359}"/>
                </a:ext>
              </a:extLst>
            </p:cNvPr>
            <p:cNvSpPr/>
            <p:nvPr/>
          </p:nvSpPr>
          <p:spPr>
            <a:xfrm>
              <a:off x="6923396" y="4468843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2 h 952"/>
                <a:gd name="connsiteX2" fmla="*/ 953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952"/>
                  </a:lnTo>
                  <a:lnTo>
                    <a:pt x="953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5" name="Freeform: Shape 3044">
              <a:extLst>
                <a:ext uri="{FF2B5EF4-FFF2-40B4-BE49-F238E27FC236}">
                  <a16:creationId xmlns:a16="http://schemas.microsoft.com/office/drawing/2014/main" id="{AD32CE9A-FD58-4CD6-A7BC-9E8ACC42317E}"/>
                </a:ext>
              </a:extLst>
            </p:cNvPr>
            <p:cNvSpPr/>
            <p:nvPr/>
          </p:nvSpPr>
          <p:spPr>
            <a:xfrm>
              <a:off x="6925539" y="4460270"/>
              <a:ext cx="714" cy="1509"/>
            </a:xfrm>
            <a:custGeom>
              <a:avLst/>
              <a:gdLst>
                <a:gd name="connsiteX0" fmla="*/ 714 w 714"/>
                <a:gd name="connsiteY0" fmla="*/ 0 h 1509"/>
                <a:gd name="connsiteX1" fmla="*/ 714 w 714"/>
                <a:gd name="connsiteY1" fmla="*/ 0 h 1509"/>
                <a:gd name="connsiteX2" fmla="*/ 714 w 714"/>
                <a:gd name="connsiteY2" fmla="*/ 0 h 1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1509">
                  <a:moveTo>
                    <a:pt x="714" y="0"/>
                  </a:moveTo>
                  <a:cubicBezTo>
                    <a:pt x="-238" y="953"/>
                    <a:pt x="-238" y="0"/>
                    <a:pt x="714" y="0"/>
                  </a:cubicBezTo>
                  <a:cubicBezTo>
                    <a:pt x="-238" y="953"/>
                    <a:pt x="714" y="2858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6" name="Freeform: Shape 3045">
              <a:extLst>
                <a:ext uri="{FF2B5EF4-FFF2-40B4-BE49-F238E27FC236}">
                  <a16:creationId xmlns:a16="http://schemas.microsoft.com/office/drawing/2014/main" id="{685C4864-BC04-48B0-A328-2D2CC7203471}"/>
                </a:ext>
              </a:extLst>
            </p:cNvPr>
            <p:cNvSpPr/>
            <p:nvPr/>
          </p:nvSpPr>
          <p:spPr>
            <a:xfrm>
              <a:off x="6922177" y="4468843"/>
              <a:ext cx="1219" cy="2857"/>
            </a:xfrm>
            <a:custGeom>
              <a:avLst/>
              <a:gdLst>
                <a:gd name="connsiteX0" fmla="*/ 267 w 1219"/>
                <a:gd name="connsiteY0" fmla="*/ 0 h 2857"/>
                <a:gd name="connsiteX1" fmla="*/ 1219 w 1219"/>
                <a:gd name="connsiteY1" fmla="*/ 2857 h 2857"/>
                <a:gd name="connsiteX2" fmla="*/ 1219 w 1219"/>
                <a:gd name="connsiteY2" fmla="*/ 1905 h 2857"/>
                <a:gd name="connsiteX3" fmla="*/ 267 w 1219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" h="2857">
                  <a:moveTo>
                    <a:pt x="267" y="0"/>
                  </a:moveTo>
                  <a:cubicBezTo>
                    <a:pt x="-686" y="2857"/>
                    <a:pt x="1219" y="952"/>
                    <a:pt x="1219" y="2857"/>
                  </a:cubicBezTo>
                  <a:cubicBezTo>
                    <a:pt x="1219" y="2857"/>
                    <a:pt x="1219" y="1905"/>
                    <a:pt x="1219" y="1905"/>
                  </a:cubicBezTo>
                  <a:cubicBezTo>
                    <a:pt x="1219" y="952"/>
                    <a:pt x="267" y="0"/>
                    <a:pt x="2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7" name="Freeform: Shape 3046">
              <a:extLst>
                <a:ext uri="{FF2B5EF4-FFF2-40B4-BE49-F238E27FC236}">
                  <a16:creationId xmlns:a16="http://schemas.microsoft.com/office/drawing/2014/main" id="{D1FEF1A9-DA84-444C-BC27-ACE9200CF6B1}"/>
                </a:ext>
              </a:extLst>
            </p:cNvPr>
            <p:cNvSpPr/>
            <p:nvPr/>
          </p:nvSpPr>
          <p:spPr>
            <a:xfrm>
              <a:off x="6941070" y="4347875"/>
              <a:ext cx="1375" cy="4063"/>
            </a:xfrm>
            <a:custGeom>
              <a:avLst/>
              <a:gdLst>
                <a:gd name="connsiteX0" fmla="*/ 423 w 1375"/>
                <a:gd name="connsiteY0" fmla="*/ 953 h 4063"/>
                <a:gd name="connsiteX1" fmla="*/ 423 w 1375"/>
                <a:gd name="connsiteY1" fmla="*/ 1905 h 4063"/>
                <a:gd name="connsiteX2" fmla="*/ 423 w 1375"/>
                <a:gd name="connsiteY2" fmla="*/ 3810 h 4063"/>
                <a:gd name="connsiteX3" fmla="*/ 423 w 1375"/>
                <a:gd name="connsiteY3" fmla="*/ 953 h 4063"/>
                <a:gd name="connsiteX4" fmla="*/ 1376 w 1375"/>
                <a:gd name="connsiteY4" fmla="*/ 3810 h 4063"/>
                <a:gd name="connsiteX5" fmla="*/ 423 w 1375"/>
                <a:gd name="connsiteY5" fmla="*/ 953 h 4063"/>
                <a:gd name="connsiteX6" fmla="*/ 1376 w 1375"/>
                <a:gd name="connsiteY6" fmla="*/ 0 h 4063"/>
                <a:gd name="connsiteX7" fmla="*/ 423 w 1375"/>
                <a:gd name="connsiteY7" fmla="*/ 0 h 4063"/>
                <a:gd name="connsiteX8" fmla="*/ 423 w 1375"/>
                <a:gd name="connsiteY8" fmla="*/ 953 h 4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" h="4063">
                  <a:moveTo>
                    <a:pt x="423" y="953"/>
                  </a:moveTo>
                  <a:lnTo>
                    <a:pt x="423" y="1905"/>
                  </a:lnTo>
                  <a:lnTo>
                    <a:pt x="423" y="3810"/>
                  </a:lnTo>
                  <a:cubicBezTo>
                    <a:pt x="423" y="3810"/>
                    <a:pt x="423" y="953"/>
                    <a:pt x="423" y="953"/>
                  </a:cubicBezTo>
                  <a:cubicBezTo>
                    <a:pt x="423" y="2857"/>
                    <a:pt x="423" y="4763"/>
                    <a:pt x="1376" y="3810"/>
                  </a:cubicBezTo>
                  <a:lnTo>
                    <a:pt x="423" y="953"/>
                  </a:lnTo>
                  <a:cubicBezTo>
                    <a:pt x="423" y="0"/>
                    <a:pt x="1376" y="0"/>
                    <a:pt x="1376" y="0"/>
                  </a:cubicBezTo>
                  <a:cubicBezTo>
                    <a:pt x="423" y="953"/>
                    <a:pt x="423" y="0"/>
                    <a:pt x="423" y="0"/>
                  </a:cubicBezTo>
                  <a:cubicBezTo>
                    <a:pt x="-529" y="1905"/>
                    <a:pt x="423" y="-953"/>
                    <a:pt x="42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8" name="Freeform: Shape 3047">
              <a:extLst>
                <a:ext uri="{FF2B5EF4-FFF2-40B4-BE49-F238E27FC236}">
                  <a16:creationId xmlns:a16="http://schemas.microsoft.com/office/drawing/2014/main" id="{7740469D-11F2-46E3-BA9B-EA7D16A1CBAF}"/>
                </a:ext>
              </a:extLst>
            </p:cNvPr>
            <p:cNvSpPr/>
            <p:nvPr/>
          </p:nvSpPr>
          <p:spPr>
            <a:xfrm>
              <a:off x="6923396" y="4465985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0 h 952"/>
                <a:gd name="connsiteX2" fmla="*/ 953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0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9" name="Freeform: Shape 3048">
              <a:extLst>
                <a:ext uri="{FF2B5EF4-FFF2-40B4-BE49-F238E27FC236}">
                  <a16:creationId xmlns:a16="http://schemas.microsoft.com/office/drawing/2014/main" id="{5B275F23-4578-4921-8C56-30356DFB50C1}"/>
                </a:ext>
              </a:extLst>
            </p:cNvPr>
            <p:cNvSpPr/>
            <p:nvPr/>
          </p:nvSpPr>
          <p:spPr>
            <a:xfrm>
              <a:off x="6925301" y="4457413"/>
              <a:ext cx="9525" cy="2099"/>
            </a:xfrm>
            <a:custGeom>
              <a:avLst/>
              <a:gdLst>
                <a:gd name="connsiteX0" fmla="*/ 0 w 9525"/>
                <a:gd name="connsiteY0" fmla="*/ 1905 h 2099"/>
                <a:gd name="connsiteX1" fmla="*/ 0 w 9525"/>
                <a:gd name="connsiteY1" fmla="*/ 0 h 2099"/>
                <a:gd name="connsiteX2" fmla="*/ 0 w 9525"/>
                <a:gd name="connsiteY2" fmla="*/ 1905 h 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099">
                  <a:moveTo>
                    <a:pt x="0" y="1905"/>
                  </a:moveTo>
                  <a:cubicBezTo>
                    <a:pt x="0" y="2857"/>
                    <a:pt x="0" y="0"/>
                    <a:pt x="0" y="0"/>
                  </a:cubicBezTo>
                  <a:cubicBezTo>
                    <a:pt x="0" y="953"/>
                    <a:pt x="0" y="0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0" name="Freeform: Shape 3049">
              <a:extLst>
                <a:ext uri="{FF2B5EF4-FFF2-40B4-BE49-F238E27FC236}">
                  <a16:creationId xmlns:a16="http://schemas.microsoft.com/office/drawing/2014/main" id="{FB4B9CF1-BAC5-4D92-8AB9-24FD6C1613B7}"/>
                </a:ext>
              </a:extLst>
            </p:cNvPr>
            <p:cNvSpPr/>
            <p:nvPr/>
          </p:nvSpPr>
          <p:spPr>
            <a:xfrm>
              <a:off x="6896303" y="4630768"/>
              <a:ext cx="423" cy="1099"/>
            </a:xfrm>
            <a:custGeom>
              <a:avLst/>
              <a:gdLst>
                <a:gd name="connsiteX0" fmla="*/ 423 w 423"/>
                <a:gd name="connsiteY0" fmla="*/ 0 h 1099"/>
                <a:gd name="connsiteX1" fmla="*/ 423 w 423"/>
                <a:gd name="connsiteY1" fmla="*/ 0 h 1099"/>
                <a:gd name="connsiteX2" fmla="*/ 423 w 423"/>
                <a:gd name="connsiteY2" fmla="*/ 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1099">
                  <a:moveTo>
                    <a:pt x="423" y="0"/>
                  </a:moveTo>
                  <a:lnTo>
                    <a:pt x="423" y="0"/>
                  </a:lnTo>
                  <a:cubicBezTo>
                    <a:pt x="-529" y="952"/>
                    <a:pt x="423" y="1905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1" name="Freeform: Shape 3050">
              <a:extLst>
                <a:ext uri="{FF2B5EF4-FFF2-40B4-BE49-F238E27FC236}">
                  <a16:creationId xmlns:a16="http://schemas.microsoft.com/office/drawing/2014/main" id="{A5EACA9E-B279-4243-83A3-C59F958D1A7C}"/>
                </a:ext>
              </a:extLst>
            </p:cNvPr>
            <p:cNvSpPr/>
            <p:nvPr/>
          </p:nvSpPr>
          <p:spPr>
            <a:xfrm>
              <a:off x="6936731" y="4331682"/>
              <a:ext cx="4085" cy="6753"/>
            </a:xfrm>
            <a:custGeom>
              <a:avLst/>
              <a:gdLst>
                <a:gd name="connsiteX0" fmla="*/ 3810 w 4085"/>
                <a:gd name="connsiteY0" fmla="*/ 4763 h 6753"/>
                <a:gd name="connsiteX1" fmla="*/ 3810 w 4085"/>
                <a:gd name="connsiteY1" fmla="*/ 0 h 6753"/>
                <a:gd name="connsiteX2" fmla="*/ 2858 w 4085"/>
                <a:gd name="connsiteY2" fmla="*/ 4763 h 6753"/>
                <a:gd name="connsiteX3" fmla="*/ 2858 w 4085"/>
                <a:gd name="connsiteY3" fmla="*/ 4763 h 6753"/>
                <a:gd name="connsiteX4" fmla="*/ 0 w 4085"/>
                <a:gd name="connsiteY4" fmla="*/ 5715 h 6753"/>
                <a:gd name="connsiteX5" fmla="*/ 3810 w 4085"/>
                <a:gd name="connsiteY5" fmla="*/ 4763 h 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5" h="6753">
                  <a:moveTo>
                    <a:pt x="3810" y="4763"/>
                  </a:moveTo>
                  <a:cubicBezTo>
                    <a:pt x="2858" y="2858"/>
                    <a:pt x="4763" y="1905"/>
                    <a:pt x="3810" y="0"/>
                  </a:cubicBezTo>
                  <a:cubicBezTo>
                    <a:pt x="2858" y="953"/>
                    <a:pt x="3810" y="4763"/>
                    <a:pt x="2858" y="4763"/>
                  </a:cubicBezTo>
                  <a:lnTo>
                    <a:pt x="2858" y="4763"/>
                  </a:lnTo>
                  <a:cubicBezTo>
                    <a:pt x="1905" y="6668"/>
                    <a:pt x="953" y="1905"/>
                    <a:pt x="0" y="5715"/>
                  </a:cubicBezTo>
                  <a:cubicBezTo>
                    <a:pt x="1905" y="7620"/>
                    <a:pt x="2858" y="6668"/>
                    <a:pt x="381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2" name="Freeform: Shape 3051">
              <a:extLst>
                <a:ext uri="{FF2B5EF4-FFF2-40B4-BE49-F238E27FC236}">
                  <a16:creationId xmlns:a16="http://schemas.microsoft.com/office/drawing/2014/main" id="{FAB0F670-3AC7-4788-AB2E-8E8B107E1472}"/>
                </a:ext>
              </a:extLst>
            </p:cNvPr>
            <p:cNvSpPr/>
            <p:nvPr/>
          </p:nvSpPr>
          <p:spPr>
            <a:xfrm>
              <a:off x="6916729" y="4458365"/>
              <a:ext cx="1904" cy="5715"/>
            </a:xfrm>
            <a:custGeom>
              <a:avLst/>
              <a:gdLst>
                <a:gd name="connsiteX0" fmla="*/ 0 w 1904"/>
                <a:gd name="connsiteY0" fmla="*/ 1905 h 5715"/>
                <a:gd name="connsiteX1" fmla="*/ 0 w 1904"/>
                <a:gd name="connsiteY1" fmla="*/ 4763 h 5715"/>
                <a:gd name="connsiteX2" fmla="*/ 952 w 1904"/>
                <a:gd name="connsiteY2" fmla="*/ 5715 h 5715"/>
                <a:gd name="connsiteX3" fmla="*/ 1905 w 1904"/>
                <a:gd name="connsiteY3" fmla="*/ 2857 h 5715"/>
                <a:gd name="connsiteX4" fmla="*/ 952 w 1904"/>
                <a:gd name="connsiteY4" fmla="*/ 2857 h 5715"/>
                <a:gd name="connsiteX5" fmla="*/ 0 w 1904"/>
                <a:gd name="connsiteY5" fmla="*/ 0 h 5715"/>
                <a:gd name="connsiteX6" fmla="*/ 0 w 1904"/>
                <a:gd name="connsiteY6" fmla="*/ 1905 h 5715"/>
                <a:gd name="connsiteX7" fmla="*/ 0 w 1904"/>
                <a:gd name="connsiteY7" fmla="*/ 190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4" h="5715">
                  <a:moveTo>
                    <a:pt x="0" y="1905"/>
                  </a:moveTo>
                  <a:lnTo>
                    <a:pt x="0" y="4763"/>
                  </a:lnTo>
                  <a:cubicBezTo>
                    <a:pt x="0" y="953"/>
                    <a:pt x="952" y="5715"/>
                    <a:pt x="952" y="5715"/>
                  </a:cubicBezTo>
                  <a:cubicBezTo>
                    <a:pt x="952" y="4763"/>
                    <a:pt x="952" y="1905"/>
                    <a:pt x="1905" y="2857"/>
                  </a:cubicBezTo>
                  <a:cubicBezTo>
                    <a:pt x="952" y="0"/>
                    <a:pt x="1905" y="5715"/>
                    <a:pt x="952" y="2857"/>
                  </a:cubicBezTo>
                  <a:lnTo>
                    <a:pt x="0" y="0"/>
                  </a:lnTo>
                  <a:lnTo>
                    <a:pt x="0" y="1905"/>
                  </a:lnTo>
                  <a:cubicBezTo>
                    <a:pt x="0" y="1905"/>
                    <a:pt x="0" y="2857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3" name="Freeform: Shape 3052">
              <a:extLst>
                <a:ext uri="{FF2B5EF4-FFF2-40B4-BE49-F238E27FC236}">
                  <a16:creationId xmlns:a16="http://schemas.microsoft.com/office/drawing/2014/main" id="{A305D7AD-CF64-4AF3-8649-CF89E7B881BA}"/>
                </a:ext>
              </a:extLst>
            </p:cNvPr>
            <p:cNvSpPr/>
            <p:nvPr/>
          </p:nvSpPr>
          <p:spPr>
            <a:xfrm>
              <a:off x="6917681" y="4458365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4" name="Freeform: Shape 3053">
              <a:extLst>
                <a:ext uri="{FF2B5EF4-FFF2-40B4-BE49-F238E27FC236}">
                  <a16:creationId xmlns:a16="http://schemas.microsoft.com/office/drawing/2014/main" id="{BE6BDA92-3921-4C7B-AC52-1481E9F86EE5}"/>
                </a:ext>
              </a:extLst>
            </p:cNvPr>
            <p:cNvSpPr/>
            <p:nvPr/>
          </p:nvSpPr>
          <p:spPr>
            <a:xfrm>
              <a:off x="6890059" y="4620819"/>
              <a:ext cx="952" cy="846"/>
            </a:xfrm>
            <a:custGeom>
              <a:avLst/>
              <a:gdLst>
                <a:gd name="connsiteX0" fmla="*/ 0 w 952"/>
                <a:gd name="connsiteY0" fmla="*/ 423 h 846"/>
                <a:gd name="connsiteX1" fmla="*/ 953 w 952"/>
                <a:gd name="connsiteY1" fmla="*/ 423 h 846"/>
                <a:gd name="connsiteX2" fmla="*/ 0 w 952"/>
                <a:gd name="connsiteY2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846">
                  <a:moveTo>
                    <a:pt x="0" y="423"/>
                  </a:moveTo>
                  <a:cubicBezTo>
                    <a:pt x="0" y="423"/>
                    <a:pt x="953" y="1376"/>
                    <a:pt x="953" y="423"/>
                  </a:cubicBezTo>
                  <a:cubicBezTo>
                    <a:pt x="953" y="423"/>
                    <a:pt x="953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5" name="Freeform: Shape 3054">
              <a:extLst>
                <a:ext uri="{FF2B5EF4-FFF2-40B4-BE49-F238E27FC236}">
                  <a16:creationId xmlns:a16="http://schemas.microsoft.com/office/drawing/2014/main" id="{13718197-BD47-4A5B-9D8A-C92899B1ABA0}"/>
                </a:ext>
              </a:extLst>
            </p:cNvPr>
            <p:cNvSpPr/>
            <p:nvPr/>
          </p:nvSpPr>
          <p:spPr>
            <a:xfrm>
              <a:off x="6932921" y="4333588"/>
              <a:ext cx="952" cy="1767"/>
            </a:xfrm>
            <a:custGeom>
              <a:avLst/>
              <a:gdLst>
                <a:gd name="connsiteX0" fmla="*/ 953 w 952"/>
                <a:gd name="connsiteY0" fmla="*/ 953 h 1767"/>
                <a:gd name="connsiteX1" fmla="*/ 0 w 952"/>
                <a:gd name="connsiteY1" fmla="*/ 0 h 1767"/>
                <a:gd name="connsiteX2" fmla="*/ 953 w 952"/>
                <a:gd name="connsiteY2" fmla="*/ 953 h 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767">
                  <a:moveTo>
                    <a:pt x="953" y="953"/>
                  </a:moveTo>
                  <a:lnTo>
                    <a:pt x="0" y="0"/>
                  </a:lnTo>
                  <a:cubicBezTo>
                    <a:pt x="0" y="953"/>
                    <a:pt x="953" y="2857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6" name="Freeform: Shape 3055">
              <a:extLst>
                <a:ext uri="{FF2B5EF4-FFF2-40B4-BE49-F238E27FC236}">
                  <a16:creationId xmlns:a16="http://schemas.microsoft.com/office/drawing/2014/main" id="{6991A2E0-3E7B-44D0-B53D-0624F2227EC3}"/>
                </a:ext>
              </a:extLst>
            </p:cNvPr>
            <p:cNvSpPr/>
            <p:nvPr/>
          </p:nvSpPr>
          <p:spPr>
            <a:xfrm>
              <a:off x="6912918" y="4468843"/>
              <a:ext cx="9525" cy="1904"/>
            </a:xfrm>
            <a:custGeom>
              <a:avLst/>
              <a:gdLst>
                <a:gd name="connsiteX0" fmla="*/ 0 w 9525"/>
                <a:gd name="connsiteY0" fmla="*/ 952 h 1904"/>
                <a:gd name="connsiteX1" fmla="*/ 0 w 9525"/>
                <a:gd name="connsiteY1" fmla="*/ 0 h 1904"/>
                <a:gd name="connsiteX2" fmla="*/ 0 w 952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952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7" name="Freeform: Shape 3056">
              <a:extLst>
                <a:ext uri="{FF2B5EF4-FFF2-40B4-BE49-F238E27FC236}">
                  <a16:creationId xmlns:a16="http://schemas.microsoft.com/office/drawing/2014/main" id="{B8A04349-5EB1-45D0-BC15-AD7FE1BD1670}"/>
                </a:ext>
              </a:extLst>
            </p:cNvPr>
            <p:cNvSpPr/>
            <p:nvPr/>
          </p:nvSpPr>
          <p:spPr>
            <a:xfrm>
              <a:off x="6912918" y="4465032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0 h 1905"/>
                <a:gd name="connsiteX2" fmla="*/ 0 w 9525"/>
                <a:gd name="connsiteY2" fmla="*/ 0 h 1905"/>
                <a:gd name="connsiteX3" fmla="*/ 0 w 9525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cubicBezTo>
                    <a:pt x="0" y="1905"/>
                    <a:pt x="0" y="0"/>
                    <a:pt x="0" y="0"/>
                  </a:cubicBez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8" name="Freeform: Shape 3057">
              <a:extLst>
                <a:ext uri="{FF2B5EF4-FFF2-40B4-BE49-F238E27FC236}">
                  <a16:creationId xmlns:a16="http://schemas.microsoft.com/office/drawing/2014/main" id="{1DF5FB2D-AADF-4D34-B46B-0D32D9BCFA19}"/>
                </a:ext>
              </a:extLst>
            </p:cNvPr>
            <p:cNvSpPr/>
            <p:nvPr/>
          </p:nvSpPr>
          <p:spPr>
            <a:xfrm>
              <a:off x="6912918" y="446408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9" name="Freeform: Shape 3058">
              <a:extLst>
                <a:ext uri="{FF2B5EF4-FFF2-40B4-BE49-F238E27FC236}">
                  <a16:creationId xmlns:a16="http://schemas.microsoft.com/office/drawing/2014/main" id="{BD84C4C1-E7A6-4F5A-AC43-ADFEE7EF7397}"/>
                </a:ext>
              </a:extLst>
            </p:cNvPr>
            <p:cNvSpPr/>
            <p:nvPr/>
          </p:nvSpPr>
          <p:spPr>
            <a:xfrm>
              <a:off x="6913871" y="4451697"/>
              <a:ext cx="952" cy="1905"/>
            </a:xfrm>
            <a:custGeom>
              <a:avLst/>
              <a:gdLst>
                <a:gd name="connsiteX0" fmla="*/ 953 w 952"/>
                <a:gd name="connsiteY0" fmla="*/ 0 h 1905"/>
                <a:gd name="connsiteX1" fmla="*/ 953 w 952"/>
                <a:gd name="connsiteY1" fmla="*/ 0 h 1905"/>
                <a:gd name="connsiteX2" fmla="*/ 0 w 952"/>
                <a:gd name="connsiteY2" fmla="*/ 1905 h 1905"/>
                <a:gd name="connsiteX3" fmla="*/ 953 w 95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5">
                  <a:moveTo>
                    <a:pt x="953" y="0"/>
                  </a:moveTo>
                  <a:lnTo>
                    <a:pt x="953" y="0"/>
                  </a:lnTo>
                  <a:lnTo>
                    <a:pt x="0" y="1905"/>
                  </a:lnTo>
                  <a:cubicBezTo>
                    <a:pt x="0" y="-1905"/>
                    <a:pt x="953" y="2858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0" name="Freeform: Shape 3059">
              <a:extLst>
                <a:ext uri="{FF2B5EF4-FFF2-40B4-BE49-F238E27FC236}">
                  <a16:creationId xmlns:a16="http://schemas.microsoft.com/office/drawing/2014/main" id="{8E3CDD1C-D29B-472E-813C-BBE95FBEE141}"/>
                </a:ext>
              </a:extLst>
            </p:cNvPr>
            <p:cNvSpPr/>
            <p:nvPr/>
          </p:nvSpPr>
          <p:spPr>
            <a:xfrm>
              <a:off x="6914824" y="4447888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1905 h 1905"/>
                <a:gd name="connsiteX2" fmla="*/ 0 w 952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cubicBezTo>
                    <a:pt x="0" y="953"/>
                    <a:pt x="0" y="1905"/>
                    <a:pt x="0" y="1905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1" name="Freeform: Shape 3060">
              <a:extLst>
                <a:ext uri="{FF2B5EF4-FFF2-40B4-BE49-F238E27FC236}">
                  <a16:creationId xmlns:a16="http://schemas.microsoft.com/office/drawing/2014/main" id="{8AF80B4C-77D9-45FB-B16E-780AE6F3F4D5}"/>
                </a:ext>
              </a:extLst>
            </p:cNvPr>
            <p:cNvSpPr/>
            <p:nvPr/>
          </p:nvSpPr>
          <p:spPr>
            <a:xfrm>
              <a:off x="6909109" y="4449793"/>
              <a:ext cx="1904" cy="3809"/>
            </a:xfrm>
            <a:custGeom>
              <a:avLst/>
              <a:gdLst>
                <a:gd name="connsiteX0" fmla="*/ 0 w 1904"/>
                <a:gd name="connsiteY0" fmla="*/ 0 h 3809"/>
                <a:gd name="connsiteX1" fmla="*/ 0 w 1904"/>
                <a:gd name="connsiteY1" fmla="*/ 3810 h 3809"/>
                <a:gd name="connsiteX2" fmla="*/ 953 w 1904"/>
                <a:gd name="connsiteY2" fmla="*/ 1905 h 3809"/>
                <a:gd name="connsiteX3" fmla="*/ 953 w 1904"/>
                <a:gd name="connsiteY3" fmla="*/ 3810 h 3809"/>
                <a:gd name="connsiteX4" fmla="*/ 953 w 1904"/>
                <a:gd name="connsiteY4" fmla="*/ 3810 h 3809"/>
                <a:gd name="connsiteX5" fmla="*/ 953 w 1904"/>
                <a:gd name="connsiteY5" fmla="*/ 1905 h 3809"/>
                <a:gd name="connsiteX6" fmla="*/ 1905 w 1904"/>
                <a:gd name="connsiteY6" fmla="*/ 1905 h 3809"/>
                <a:gd name="connsiteX7" fmla="*/ 0 w 1904"/>
                <a:gd name="connsiteY7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4" h="3809">
                  <a:moveTo>
                    <a:pt x="0" y="0"/>
                  </a:moveTo>
                  <a:lnTo>
                    <a:pt x="0" y="3810"/>
                  </a:lnTo>
                  <a:cubicBezTo>
                    <a:pt x="0" y="1905"/>
                    <a:pt x="0" y="952"/>
                    <a:pt x="953" y="1905"/>
                  </a:cubicBezTo>
                  <a:lnTo>
                    <a:pt x="953" y="3810"/>
                  </a:lnTo>
                  <a:lnTo>
                    <a:pt x="953" y="3810"/>
                  </a:lnTo>
                  <a:lnTo>
                    <a:pt x="953" y="1905"/>
                  </a:lnTo>
                  <a:cubicBezTo>
                    <a:pt x="953" y="1905"/>
                    <a:pt x="1905" y="2857"/>
                    <a:pt x="1905" y="1905"/>
                  </a:cubicBezTo>
                  <a:cubicBezTo>
                    <a:pt x="953" y="-953"/>
                    <a:pt x="953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2" name="Freeform: Shape 3061">
              <a:extLst>
                <a:ext uri="{FF2B5EF4-FFF2-40B4-BE49-F238E27FC236}">
                  <a16:creationId xmlns:a16="http://schemas.microsoft.com/office/drawing/2014/main" id="{8762825B-3343-4315-BA3C-A90052EDF7C4}"/>
                </a:ext>
              </a:extLst>
            </p:cNvPr>
            <p:cNvSpPr/>
            <p:nvPr/>
          </p:nvSpPr>
          <p:spPr>
            <a:xfrm>
              <a:off x="6910061" y="4446935"/>
              <a:ext cx="2857" cy="5715"/>
            </a:xfrm>
            <a:custGeom>
              <a:avLst/>
              <a:gdLst>
                <a:gd name="connsiteX0" fmla="*/ 2857 w 2857"/>
                <a:gd name="connsiteY0" fmla="*/ 5715 h 5715"/>
                <a:gd name="connsiteX1" fmla="*/ 1905 w 2857"/>
                <a:gd name="connsiteY1" fmla="*/ 1905 h 5715"/>
                <a:gd name="connsiteX2" fmla="*/ 0 w 2857"/>
                <a:gd name="connsiteY2" fmla="*/ 0 h 5715"/>
                <a:gd name="connsiteX3" fmla="*/ 0 w 2857"/>
                <a:gd name="connsiteY3" fmla="*/ 4763 h 5715"/>
                <a:gd name="connsiteX4" fmla="*/ 0 w 2857"/>
                <a:gd name="connsiteY4" fmla="*/ 2858 h 5715"/>
                <a:gd name="connsiteX5" fmla="*/ 2857 w 2857"/>
                <a:gd name="connsiteY5" fmla="*/ 5715 h 5715"/>
                <a:gd name="connsiteX6" fmla="*/ 952 w 2857"/>
                <a:gd name="connsiteY6" fmla="*/ 1905 h 5715"/>
                <a:gd name="connsiteX7" fmla="*/ 2857 w 2857"/>
                <a:gd name="connsiteY7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5715">
                  <a:moveTo>
                    <a:pt x="2857" y="5715"/>
                  </a:moveTo>
                  <a:cubicBezTo>
                    <a:pt x="2857" y="3810"/>
                    <a:pt x="2857" y="1905"/>
                    <a:pt x="1905" y="1905"/>
                  </a:cubicBezTo>
                  <a:cubicBezTo>
                    <a:pt x="952" y="953"/>
                    <a:pt x="0" y="2858"/>
                    <a:pt x="0" y="0"/>
                  </a:cubicBezTo>
                  <a:cubicBezTo>
                    <a:pt x="0" y="953"/>
                    <a:pt x="0" y="3810"/>
                    <a:pt x="0" y="4763"/>
                  </a:cubicBezTo>
                  <a:lnTo>
                    <a:pt x="0" y="2858"/>
                  </a:lnTo>
                  <a:cubicBezTo>
                    <a:pt x="1905" y="1905"/>
                    <a:pt x="952" y="4763"/>
                    <a:pt x="2857" y="5715"/>
                  </a:cubicBezTo>
                  <a:cubicBezTo>
                    <a:pt x="1905" y="4763"/>
                    <a:pt x="952" y="3810"/>
                    <a:pt x="952" y="1905"/>
                  </a:cubicBezTo>
                  <a:cubicBezTo>
                    <a:pt x="1905" y="4763"/>
                    <a:pt x="2857" y="953"/>
                    <a:pt x="285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3" name="Freeform: Shape 3062">
              <a:extLst>
                <a:ext uri="{FF2B5EF4-FFF2-40B4-BE49-F238E27FC236}">
                  <a16:creationId xmlns:a16="http://schemas.microsoft.com/office/drawing/2014/main" id="{53CBB710-B4C6-4C7B-AB13-B202EDDDD8C4}"/>
                </a:ext>
              </a:extLst>
            </p:cNvPr>
            <p:cNvSpPr/>
            <p:nvPr/>
          </p:nvSpPr>
          <p:spPr>
            <a:xfrm>
              <a:off x="6908156" y="4461222"/>
              <a:ext cx="1905" cy="6667"/>
            </a:xfrm>
            <a:custGeom>
              <a:avLst/>
              <a:gdLst>
                <a:gd name="connsiteX0" fmla="*/ 1905 w 1905"/>
                <a:gd name="connsiteY0" fmla="*/ 3810 h 6667"/>
                <a:gd name="connsiteX1" fmla="*/ 953 w 1905"/>
                <a:gd name="connsiteY1" fmla="*/ 0 h 6667"/>
                <a:gd name="connsiteX2" fmla="*/ 0 w 1905"/>
                <a:gd name="connsiteY2" fmla="*/ 953 h 6667"/>
                <a:gd name="connsiteX3" fmla="*/ 953 w 1905"/>
                <a:gd name="connsiteY3" fmla="*/ 2858 h 6667"/>
                <a:gd name="connsiteX4" fmla="*/ 953 w 1905"/>
                <a:gd name="connsiteY4" fmla="*/ 4763 h 6667"/>
                <a:gd name="connsiteX5" fmla="*/ 0 w 1905"/>
                <a:gd name="connsiteY5" fmla="*/ 4763 h 6667"/>
                <a:gd name="connsiteX6" fmla="*/ 953 w 1905"/>
                <a:gd name="connsiteY6" fmla="*/ 6668 h 6667"/>
                <a:gd name="connsiteX7" fmla="*/ 953 w 1905"/>
                <a:gd name="connsiteY7" fmla="*/ 5715 h 6667"/>
                <a:gd name="connsiteX8" fmla="*/ 1905 w 1905"/>
                <a:gd name="connsiteY8" fmla="*/ 381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" h="6667">
                  <a:moveTo>
                    <a:pt x="1905" y="3810"/>
                  </a:moveTo>
                  <a:cubicBezTo>
                    <a:pt x="1905" y="3810"/>
                    <a:pt x="953" y="953"/>
                    <a:pt x="953" y="0"/>
                  </a:cubicBezTo>
                  <a:cubicBezTo>
                    <a:pt x="0" y="953"/>
                    <a:pt x="953" y="1905"/>
                    <a:pt x="0" y="953"/>
                  </a:cubicBezTo>
                  <a:cubicBezTo>
                    <a:pt x="0" y="2858"/>
                    <a:pt x="953" y="2858"/>
                    <a:pt x="953" y="2858"/>
                  </a:cubicBezTo>
                  <a:cubicBezTo>
                    <a:pt x="953" y="3810"/>
                    <a:pt x="953" y="3810"/>
                    <a:pt x="953" y="4763"/>
                  </a:cubicBezTo>
                  <a:cubicBezTo>
                    <a:pt x="953" y="4763"/>
                    <a:pt x="0" y="4763"/>
                    <a:pt x="0" y="4763"/>
                  </a:cubicBezTo>
                  <a:cubicBezTo>
                    <a:pt x="0" y="5715"/>
                    <a:pt x="953" y="5715"/>
                    <a:pt x="953" y="6668"/>
                  </a:cubicBezTo>
                  <a:lnTo>
                    <a:pt x="953" y="5715"/>
                  </a:lnTo>
                  <a:cubicBezTo>
                    <a:pt x="953" y="4763"/>
                    <a:pt x="953" y="1905"/>
                    <a:pt x="19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4" name="Freeform: Shape 3063">
              <a:extLst>
                <a:ext uri="{FF2B5EF4-FFF2-40B4-BE49-F238E27FC236}">
                  <a16:creationId xmlns:a16="http://schemas.microsoft.com/office/drawing/2014/main" id="{954D4114-B284-4BBD-B125-1C30C149E71D}"/>
                </a:ext>
              </a:extLst>
            </p:cNvPr>
            <p:cNvSpPr/>
            <p:nvPr/>
          </p:nvSpPr>
          <p:spPr>
            <a:xfrm>
              <a:off x="6906251" y="4465032"/>
              <a:ext cx="1347" cy="2857"/>
            </a:xfrm>
            <a:custGeom>
              <a:avLst/>
              <a:gdLst>
                <a:gd name="connsiteX0" fmla="*/ 953 w 1347"/>
                <a:gd name="connsiteY0" fmla="*/ 2858 h 2857"/>
                <a:gd name="connsiteX1" fmla="*/ 953 w 1347"/>
                <a:gd name="connsiteY1" fmla="*/ 0 h 2857"/>
                <a:gd name="connsiteX2" fmla="*/ 0 w 1347"/>
                <a:gd name="connsiteY2" fmla="*/ 953 h 2857"/>
                <a:gd name="connsiteX3" fmla="*/ 953 w 1347"/>
                <a:gd name="connsiteY3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7" h="2857">
                  <a:moveTo>
                    <a:pt x="953" y="2858"/>
                  </a:moveTo>
                  <a:cubicBezTo>
                    <a:pt x="953" y="2858"/>
                    <a:pt x="953" y="953"/>
                    <a:pt x="953" y="0"/>
                  </a:cubicBezTo>
                  <a:cubicBezTo>
                    <a:pt x="953" y="0"/>
                    <a:pt x="953" y="0"/>
                    <a:pt x="0" y="953"/>
                  </a:cubicBezTo>
                  <a:cubicBezTo>
                    <a:pt x="953" y="953"/>
                    <a:pt x="1905" y="2858"/>
                    <a:pt x="95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5" name="Freeform: Shape 3064">
              <a:extLst>
                <a:ext uri="{FF2B5EF4-FFF2-40B4-BE49-F238E27FC236}">
                  <a16:creationId xmlns:a16="http://schemas.microsoft.com/office/drawing/2014/main" id="{A5D66017-BB67-4126-A489-9956F5D15B37}"/>
                </a:ext>
              </a:extLst>
            </p:cNvPr>
            <p:cNvSpPr/>
            <p:nvPr/>
          </p:nvSpPr>
          <p:spPr>
            <a:xfrm>
              <a:off x="6908156" y="446503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6" name="Freeform: Shape 3065">
              <a:extLst>
                <a:ext uri="{FF2B5EF4-FFF2-40B4-BE49-F238E27FC236}">
                  <a16:creationId xmlns:a16="http://schemas.microsoft.com/office/drawing/2014/main" id="{AB911C8C-3E77-415F-9F99-80970068D126}"/>
                </a:ext>
              </a:extLst>
            </p:cNvPr>
            <p:cNvSpPr/>
            <p:nvPr/>
          </p:nvSpPr>
          <p:spPr>
            <a:xfrm>
              <a:off x="6900536" y="4467467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7" name="Freeform: Shape 3066">
              <a:extLst>
                <a:ext uri="{FF2B5EF4-FFF2-40B4-BE49-F238E27FC236}">
                  <a16:creationId xmlns:a16="http://schemas.microsoft.com/office/drawing/2014/main" id="{C7FE6988-835A-45CA-8BAE-75D2CA9B69CF}"/>
                </a:ext>
              </a:extLst>
            </p:cNvPr>
            <p:cNvSpPr/>
            <p:nvPr/>
          </p:nvSpPr>
          <p:spPr>
            <a:xfrm>
              <a:off x="6904346" y="4463813"/>
              <a:ext cx="952" cy="2171"/>
            </a:xfrm>
            <a:custGeom>
              <a:avLst/>
              <a:gdLst>
                <a:gd name="connsiteX0" fmla="*/ 953 w 952"/>
                <a:gd name="connsiteY0" fmla="*/ 1219 h 2171"/>
                <a:gd name="connsiteX1" fmla="*/ 0 w 952"/>
                <a:gd name="connsiteY1" fmla="*/ 267 h 2171"/>
                <a:gd name="connsiteX2" fmla="*/ 0 w 952"/>
                <a:gd name="connsiteY2" fmla="*/ 2172 h 2171"/>
                <a:gd name="connsiteX3" fmla="*/ 953 w 952"/>
                <a:gd name="connsiteY3" fmla="*/ 1219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171">
                  <a:moveTo>
                    <a:pt x="953" y="1219"/>
                  </a:moveTo>
                  <a:cubicBezTo>
                    <a:pt x="953" y="1219"/>
                    <a:pt x="953" y="-686"/>
                    <a:pt x="0" y="267"/>
                  </a:cubicBezTo>
                  <a:cubicBezTo>
                    <a:pt x="0" y="1219"/>
                    <a:pt x="0" y="2172"/>
                    <a:pt x="0" y="2172"/>
                  </a:cubicBezTo>
                  <a:cubicBezTo>
                    <a:pt x="0" y="2172"/>
                    <a:pt x="953" y="2172"/>
                    <a:pt x="953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8" name="Freeform: Shape 3067">
              <a:extLst>
                <a:ext uri="{FF2B5EF4-FFF2-40B4-BE49-F238E27FC236}">
                  <a16:creationId xmlns:a16="http://schemas.microsoft.com/office/drawing/2014/main" id="{7524AF1B-91A6-4A2A-A1CC-4218E6E0BA43}"/>
                </a:ext>
              </a:extLst>
            </p:cNvPr>
            <p:cNvSpPr/>
            <p:nvPr/>
          </p:nvSpPr>
          <p:spPr>
            <a:xfrm>
              <a:off x="6904346" y="4464080"/>
              <a:ext cx="9525" cy="1904"/>
            </a:xfrm>
            <a:custGeom>
              <a:avLst/>
              <a:gdLst>
                <a:gd name="connsiteX0" fmla="*/ 0 w 9525"/>
                <a:gd name="connsiteY0" fmla="*/ 1905 h 1904"/>
                <a:gd name="connsiteX1" fmla="*/ 0 w 9525"/>
                <a:gd name="connsiteY1" fmla="*/ 1905 h 1904"/>
                <a:gd name="connsiteX2" fmla="*/ 0 w 9525"/>
                <a:gd name="connsiteY2" fmla="*/ 0 h 1904"/>
                <a:gd name="connsiteX3" fmla="*/ 0 w 9525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4">
                  <a:moveTo>
                    <a:pt x="0" y="1905"/>
                  </a:moveTo>
                  <a:cubicBezTo>
                    <a:pt x="0" y="1905"/>
                    <a:pt x="0" y="1905"/>
                    <a:pt x="0" y="1905"/>
                  </a:cubicBezTo>
                  <a:cubicBezTo>
                    <a:pt x="0" y="1905"/>
                    <a:pt x="0" y="952"/>
                    <a:pt x="0" y="0"/>
                  </a:cubicBez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9" name="Freeform: Shape 3068">
              <a:extLst>
                <a:ext uri="{FF2B5EF4-FFF2-40B4-BE49-F238E27FC236}">
                  <a16:creationId xmlns:a16="http://schemas.microsoft.com/office/drawing/2014/main" id="{1F6113F6-01BB-4308-A55C-F9C471FCA9D3}"/>
                </a:ext>
              </a:extLst>
            </p:cNvPr>
            <p:cNvSpPr/>
            <p:nvPr/>
          </p:nvSpPr>
          <p:spPr>
            <a:xfrm>
              <a:off x="6900536" y="4469081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0" name="Freeform: Shape 3069">
              <a:extLst>
                <a:ext uri="{FF2B5EF4-FFF2-40B4-BE49-F238E27FC236}">
                  <a16:creationId xmlns:a16="http://schemas.microsoft.com/office/drawing/2014/main" id="{9A8FC141-DCEC-4156-92C9-45880A4797A9}"/>
                </a:ext>
              </a:extLst>
            </p:cNvPr>
            <p:cNvSpPr/>
            <p:nvPr/>
          </p:nvSpPr>
          <p:spPr>
            <a:xfrm>
              <a:off x="6908156" y="4468843"/>
              <a:ext cx="9525" cy="2857"/>
            </a:xfrm>
            <a:custGeom>
              <a:avLst/>
              <a:gdLst>
                <a:gd name="connsiteX0" fmla="*/ 0 w 9525"/>
                <a:gd name="connsiteY0" fmla="*/ 2857 h 2857"/>
                <a:gd name="connsiteX1" fmla="*/ 0 w 9525"/>
                <a:gd name="connsiteY1" fmla="*/ 0 h 2857"/>
                <a:gd name="connsiteX2" fmla="*/ 0 w 9525"/>
                <a:gd name="connsiteY2" fmla="*/ 2857 h 2857"/>
                <a:gd name="connsiteX3" fmla="*/ 0 w 9525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857">
                  <a:moveTo>
                    <a:pt x="0" y="2857"/>
                  </a:moveTo>
                  <a:cubicBezTo>
                    <a:pt x="0" y="1905"/>
                    <a:pt x="0" y="952"/>
                    <a:pt x="0" y="0"/>
                  </a:cubicBezTo>
                  <a:lnTo>
                    <a:pt x="0" y="2857"/>
                  </a:lnTo>
                  <a:lnTo>
                    <a:pt x="0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1" name="Freeform: Shape 3070">
              <a:extLst>
                <a:ext uri="{FF2B5EF4-FFF2-40B4-BE49-F238E27FC236}">
                  <a16:creationId xmlns:a16="http://schemas.microsoft.com/office/drawing/2014/main" id="{C0DA191E-47C4-4AA8-8A15-A65A9BCC43C6}"/>
                </a:ext>
              </a:extLst>
            </p:cNvPr>
            <p:cNvSpPr/>
            <p:nvPr/>
          </p:nvSpPr>
          <p:spPr>
            <a:xfrm>
              <a:off x="6909109" y="4439642"/>
              <a:ext cx="952" cy="2232"/>
            </a:xfrm>
            <a:custGeom>
              <a:avLst/>
              <a:gdLst>
                <a:gd name="connsiteX0" fmla="*/ 953 w 952"/>
                <a:gd name="connsiteY0" fmla="*/ 626 h 2232"/>
                <a:gd name="connsiteX1" fmla="*/ 0 w 952"/>
                <a:gd name="connsiteY1" fmla="*/ 1578 h 2232"/>
                <a:gd name="connsiteX2" fmla="*/ 953 w 952"/>
                <a:gd name="connsiteY2" fmla="*/ 626 h 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232">
                  <a:moveTo>
                    <a:pt x="953" y="626"/>
                  </a:moveTo>
                  <a:cubicBezTo>
                    <a:pt x="953" y="-327"/>
                    <a:pt x="0" y="-327"/>
                    <a:pt x="0" y="1578"/>
                  </a:cubicBezTo>
                  <a:cubicBezTo>
                    <a:pt x="953" y="3483"/>
                    <a:pt x="953" y="626"/>
                    <a:pt x="953" y="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2" name="Freeform: Shape 3071">
              <a:extLst>
                <a:ext uri="{FF2B5EF4-FFF2-40B4-BE49-F238E27FC236}">
                  <a16:creationId xmlns:a16="http://schemas.microsoft.com/office/drawing/2014/main" id="{C5A43D5F-497F-4AFB-A527-8BE3268A93F8}"/>
                </a:ext>
              </a:extLst>
            </p:cNvPr>
            <p:cNvSpPr/>
            <p:nvPr/>
          </p:nvSpPr>
          <p:spPr>
            <a:xfrm>
              <a:off x="6908156" y="4446935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0 h 1905"/>
                <a:gd name="connsiteX2" fmla="*/ 0 w 952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3" name="Freeform: Shape 3072">
              <a:extLst>
                <a:ext uri="{FF2B5EF4-FFF2-40B4-BE49-F238E27FC236}">
                  <a16:creationId xmlns:a16="http://schemas.microsoft.com/office/drawing/2014/main" id="{9533FF5A-76B6-4C98-A829-CA1245328A95}"/>
                </a:ext>
              </a:extLst>
            </p:cNvPr>
            <p:cNvSpPr/>
            <p:nvPr/>
          </p:nvSpPr>
          <p:spPr>
            <a:xfrm>
              <a:off x="6878629" y="4626005"/>
              <a:ext cx="423" cy="2857"/>
            </a:xfrm>
            <a:custGeom>
              <a:avLst/>
              <a:gdLst>
                <a:gd name="connsiteX0" fmla="*/ 0 w 423"/>
                <a:gd name="connsiteY0" fmla="*/ 0 h 2857"/>
                <a:gd name="connsiteX1" fmla="*/ 0 w 423"/>
                <a:gd name="connsiteY1" fmla="*/ 2857 h 2857"/>
                <a:gd name="connsiteX2" fmla="*/ 0 w 423"/>
                <a:gd name="connsiteY2" fmla="*/ 952 h 2857"/>
                <a:gd name="connsiteX3" fmla="*/ 0 w 423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2857">
                  <a:moveTo>
                    <a:pt x="0" y="0"/>
                  </a:moveTo>
                  <a:lnTo>
                    <a:pt x="0" y="2857"/>
                  </a:lnTo>
                  <a:cubicBezTo>
                    <a:pt x="0" y="2857"/>
                    <a:pt x="0" y="1905"/>
                    <a:pt x="0" y="952"/>
                  </a:cubicBezTo>
                  <a:cubicBezTo>
                    <a:pt x="952" y="0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4" name="Freeform: Shape 3073">
              <a:extLst>
                <a:ext uri="{FF2B5EF4-FFF2-40B4-BE49-F238E27FC236}">
                  <a16:creationId xmlns:a16="http://schemas.microsoft.com/office/drawing/2014/main" id="{1C8660D8-6C86-4AEE-92D6-B468326841F1}"/>
                </a:ext>
              </a:extLst>
            </p:cNvPr>
            <p:cNvSpPr/>
            <p:nvPr/>
          </p:nvSpPr>
          <p:spPr>
            <a:xfrm>
              <a:off x="6903393" y="4457970"/>
              <a:ext cx="9525" cy="1347"/>
            </a:xfrm>
            <a:custGeom>
              <a:avLst/>
              <a:gdLst>
                <a:gd name="connsiteX0" fmla="*/ 0 w 9525"/>
                <a:gd name="connsiteY0" fmla="*/ 395 h 1347"/>
                <a:gd name="connsiteX1" fmla="*/ 0 w 9525"/>
                <a:gd name="connsiteY1" fmla="*/ 395 h 1347"/>
                <a:gd name="connsiteX2" fmla="*/ 0 w 9525"/>
                <a:gd name="connsiteY2" fmla="*/ 1347 h 1347"/>
                <a:gd name="connsiteX3" fmla="*/ 0 w 9525"/>
                <a:gd name="connsiteY3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347">
                  <a:moveTo>
                    <a:pt x="0" y="395"/>
                  </a:moveTo>
                  <a:lnTo>
                    <a:pt x="0" y="395"/>
                  </a:lnTo>
                  <a:cubicBezTo>
                    <a:pt x="0" y="1347"/>
                    <a:pt x="0" y="1347"/>
                    <a:pt x="0" y="1347"/>
                  </a:cubicBezTo>
                  <a:cubicBezTo>
                    <a:pt x="0" y="395"/>
                    <a:pt x="0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5" name="Freeform: Shape 3074">
              <a:extLst>
                <a:ext uri="{FF2B5EF4-FFF2-40B4-BE49-F238E27FC236}">
                  <a16:creationId xmlns:a16="http://schemas.microsoft.com/office/drawing/2014/main" id="{D4466B49-E26C-487E-9906-CB66ABEE1289}"/>
                </a:ext>
              </a:extLst>
            </p:cNvPr>
            <p:cNvSpPr/>
            <p:nvPr/>
          </p:nvSpPr>
          <p:spPr>
            <a:xfrm>
              <a:off x="6901488" y="4453603"/>
              <a:ext cx="2857" cy="9809"/>
            </a:xfrm>
            <a:custGeom>
              <a:avLst/>
              <a:gdLst>
                <a:gd name="connsiteX0" fmla="*/ 2858 w 2857"/>
                <a:gd name="connsiteY0" fmla="*/ 7620 h 9809"/>
                <a:gd name="connsiteX1" fmla="*/ 1905 w 2857"/>
                <a:gd name="connsiteY1" fmla="*/ 8572 h 9809"/>
                <a:gd name="connsiteX2" fmla="*/ 1905 w 2857"/>
                <a:gd name="connsiteY2" fmla="*/ 4763 h 9809"/>
                <a:gd name="connsiteX3" fmla="*/ 953 w 2857"/>
                <a:gd name="connsiteY3" fmla="*/ 1905 h 9809"/>
                <a:gd name="connsiteX4" fmla="*/ 953 w 2857"/>
                <a:gd name="connsiteY4" fmla="*/ 2857 h 9809"/>
                <a:gd name="connsiteX5" fmla="*/ 0 w 2857"/>
                <a:gd name="connsiteY5" fmla="*/ 0 h 9809"/>
                <a:gd name="connsiteX6" fmla="*/ 953 w 2857"/>
                <a:gd name="connsiteY6" fmla="*/ 5715 h 9809"/>
                <a:gd name="connsiteX7" fmla="*/ 953 w 2857"/>
                <a:gd name="connsiteY7" fmla="*/ 4763 h 9809"/>
                <a:gd name="connsiteX8" fmla="*/ 953 w 2857"/>
                <a:gd name="connsiteY8" fmla="*/ 8572 h 9809"/>
                <a:gd name="connsiteX9" fmla="*/ 2858 w 2857"/>
                <a:gd name="connsiteY9" fmla="*/ 7620 h 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" h="9809">
                  <a:moveTo>
                    <a:pt x="2858" y="7620"/>
                  </a:moveTo>
                  <a:lnTo>
                    <a:pt x="1905" y="8572"/>
                  </a:lnTo>
                  <a:lnTo>
                    <a:pt x="1905" y="4763"/>
                  </a:lnTo>
                  <a:cubicBezTo>
                    <a:pt x="1905" y="3810"/>
                    <a:pt x="953" y="2857"/>
                    <a:pt x="953" y="1905"/>
                  </a:cubicBezTo>
                  <a:cubicBezTo>
                    <a:pt x="953" y="2857"/>
                    <a:pt x="953" y="2857"/>
                    <a:pt x="953" y="2857"/>
                  </a:cubicBezTo>
                  <a:cubicBezTo>
                    <a:pt x="953" y="953"/>
                    <a:pt x="953" y="0"/>
                    <a:pt x="0" y="0"/>
                  </a:cubicBezTo>
                  <a:cubicBezTo>
                    <a:pt x="0" y="3810"/>
                    <a:pt x="0" y="3810"/>
                    <a:pt x="953" y="5715"/>
                  </a:cubicBezTo>
                  <a:cubicBezTo>
                    <a:pt x="953" y="5715"/>
                    <a:pt x="953" y="3810"/>
                    <a:pt x="953" y="4763"/>
                  </a:cubicBezTo>
                  <a:cubicBezTo>
                    <a:pt x="953" y="6667"/>
                    <a:pt x="953" y="7620"/>
                    <a:pt x="953" y="8572"/>
                  </a:cubicBezTo>
                  <a:cubicBezTo>
                    <a:pt x="1905" y="11430"/>
                    <a:pt x="2858" y="8572"/>
                    <a:pt x="2858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6" name="Freeform: Shape 3075">
              <a:extLst>
                <a:ext uri="{FF2B5EF4-FFF2-40B4-BE49-F238E27FC236}">
                  <a16:creationId xmlns:a16="http://schemas.microsoft.com/office/drawing/2014/main" id="{700BD6DC-FC72-4604-B9C1-6BC3CD693156}"/>
                </a:ext>
              </a:extLst>
            </p:cNvPr>
            <p:cNvSpPr/>
            <p:nvPr/>
          </p:nvSpPr>
          <p:spPr>
            <a:xfrm>
              <a:off x="6900536" y="4475510"/>
              <a:ext cx="9525" cy="2857"/>
            </a:xfrm>
            <a:custGeom>
              <a:avLst/>
              <a:gdLst>
                <a:gd name="connsiteX0" fmla="*/ 0 w 9525"/>
                <a:gd name="connsiteY0" fmla="*/ 0 h 2857"/>
                <a:gd name="connsiteX1" fmla="*/ 0 w 9525"/>
                <a:gd name="connsiteY1" fmla="*/ 953 h 2857"/>
                <a:gd name="connsiteX2" fmla="*/ 0 w 9525"/>
                <a:gd name="connsiteY2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">
                  <a:moveTo>
                    <a:pt x="0" y="0"/>
                  </a:moveTo>
                  <a:lnTo>
                    <a:pt x="0" y="953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7" name="Freeform: Shape 3076">
              <a:extLst>
                <a:ext uri="{FF2B5EF4-FFF2-40B4-BE49-F238E27FC236}">
                  <a16:creationId xmlns:a16="http://schemas.microsoft.com/office/drawing/2014/main" id="{93F4BE50-605B-4920-BCDF-63C71265D1C7}"/>
                </a:ext>
              </a:extLst>
            </p:cNvPr>
            <p:cNvSpPr/>
            <p:nvPr/>
          </p:nvSpPr>
          <p:spPr>
            <a:xfrm>
              <a:off x="6900536" y="4468843"/>
              <a:ext cx="9525" cy="1904"/>
            </a:xfrm>
            <a:custGeom>
              <a:avLst/>
              <a:gdLst>
                <a:gd name="connsiteX0" fmla="*/ 0 w 9525"/>
                <a:gd name="connsiteY0" fmla="*/ 0 h 1904"/>
                <a:gd name="connsiteX1" fmla="*/ 0 w 9525"/>
                <a:gd name="connsiteY1" fmla="*/ 952 h 1904"/>
                <a:gd name="connsiteX2" fmla="*/ 0 w 9525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0"/>
                  </a:moveTo>
                  <a:lnTo>
                    <a:pt x="0" y="952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8" name="Freeform: Shape 3077">
              <a:extLst>
                <a:ext uri="{FF2B5EF4-FFF2-40B4-BE49-F238E27FC236}">
                  <a16:creationId xmlns:a16="http://schemas.microsoft.com/office/drawing/2014/main" id="{514A8189-1EAD-4009-BE51-AE23CE0BEC6D}"/>
                </a:ext>
              </a:extLst>
            </p:cNvPr>
            <p:cNvSpPr/>
            <p:nvPr/>
          </p:nvSpPr>
          <p:spPr>
            <a:xfrm>
              <a:off x="6898631" y="4467890"/>
              <a:ext cx="423" cy="3116"/>
            </a:xfrm>
            <a:custGeom>
              <a:avLst/>
              <a:gdLst>
                <a:gd name="connsiteX0" fmla="*/ 0 w 423"/>
                <a:gd name="connsiteY0" fmla="*/ 0 h 3116"/>
                <a:gd name="connsiteX1" fmla="*/ 0 w 423"/>
                <a:gd name="connsiteY1" fmla="*/ 2857 h 3116"/>
                <a:gd name="connsiteX2" fmla="*/ 0 w 423"/>
                <a:gd name="connsiteY2" fmla="*/ 953 h 3116"/>
                <a:gd name="connsiteX3" fmla="*/ 0 w 423"/>
                <a:gd name="connsiteY3" fmla="*/ 0 h 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3116">
                  <a:moveTo>
                    <a:pt x="0" y="0"/>
                  </a:moveTo>
                  <a:cubicBezTo>
                    <a:pt x="0" y="1905"/>
                    <a:pt x="0" y="1905"/>
                    <a:pt x="0" y="2857"/>
                  </a:cubicBezTo>
                  <a:cubicBezTo>
                    <a:pt x="953" y="3810"/>
                    <a:pt x="0" y="1905"/>
                    <a:pt x="0" y="953"/>
                  </a:cubicBezTo>
                  <a:cubicBezTo>
                    <a:pt x="0" y="1905"/>
                    <a:pt x="0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9" name="Freeform: Shape 3078">
              <a:extLst>
                <a:ext uri="{FF2B5EF4-FFF2-40B4-BE49-F238E27FC236}">
                  <a16:creationId xmlns:a16="http://schemas.microsoft.com/office/drawing/2014/main" id="{839A6584-A3AB-4D06-ACBE-57D03A774EEA}"/>
                </a:ext>
              </a:extLst>
            </p:cNvPr>
            <p:cNvSpPr/>
            <p:nvPr/>
          </p:nvSpPr>
          <p:spPr>
            <a:xfrm>
              <a:off x="6897679" y="4462175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0 w 952"/>
                <a:gd name="connsiteY1" fmla="*/ 2857 h 2857"/>
                <a:gd name="connsiteX2" fmla="*/ 952 w 952"/>
                <a:gd name="connsiteY2" fmla="*/ 2857 h 2857"/>
                <a:gd name="connsiteX3" fmla="*/ 0 w 952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lnTo>
                    <a:pt x="0" y="2857"/>
                  </a:lnTo>
                  <a:lnTo>
                    <a:pt x="952" y="2857"/>
                  </a:lnTo>
                  <a:cubicBezTo>
                    <a:pt x="952" y="1905"/>
                    <a:pt x="0" y="285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0" name="Freeform: Shape 3079">
              <a:extLst>
                <a:ext uri="{FF2B5EF4-FFF2-40B4-BE49-F238E27FC236}">
                  <a16:creationId xmlns:a16="http://schemas.microsoft.com/office/drawing/2014/main" id="{B1BAFFEE-CC9F-4CFE-9267-95FFB36D88DF}"/>
                </a:ext>
              </a:extLst>
            </p:cNvPr>
            <p:cNvSpPr/>
            <p:nvPr/>
          </p:nvSpPr>
          <p:spPr>
            <a:xfrm>
              <a:off x="6902441" y="4440268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0 w 952"/>
                <a:gd name="connsiteY1" fmla="*/ 1905 h 1904"/>
                <a:gd name="connsiteX2" fmla="*/ 952 w 952"/>
                <a:gd name="connsiteY2" fmla="*/ 1905 h 1904"/>
                <a:gd name="connsiteX3" fmla="*/ 0 w 952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cubicBezTo>
                    <a:pt x="0" y="952"/>
                    <a:pt x="0" y="952"/>
                    <a:pt x="0" y="1905"/>
                  </a:cubicBezTo>
                  <a:lnTo>
                    <a:pt x="952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1" name="Freeform: Shape 3080">
              <a:extLst>
                <a:ext uri="{FF2B5EF4-FFF2-40B4-BE49-F238E27FC236}">
                  <a16:creationId xmlns:a16="http://schemas.microsoft.com/office/drawing/2014/main" id="{33D393A3-2BCB-43A9-97B2-53FAC49AD211}"/>
                </a:ext>
              </a:extLst>
            </p:cNvPr>
            <p:cNvSpPr/>
            <p:nvPr/>
          </p:nvSpPr>
          <p:spPr>
            <a:xfrm>
              <a:off x="6893868" y="4468843"/>
              <a:ext cx="1905" cy="5870"/>
            </a:xfrm>
            <a:custGeom>
              <a:avLst/>
              <a:gdLst>
                <a:gd name="connsiteX0" fmla="*/ 1905 w 1905"/>
                <a:gd name="connsiteY0" fmla="*/ 4763 h 5870"/>
                <a:gd name="connsiteX1" fmla="*/ 1905 w 1905"/>
                <a:gd name="connsiteY1" fmla="*/ 952 h 5870"/>
                <a:gd name="connsiteX2" fmla="*/ 1905 w 1905"/>
                <a:gd name="connsiteY2" fmla="*/ 0 h 5870"/>
                <a:gd name="connsiteX3" fmla="*/ 1905 w 1905"/>
                <a:gd name="connsiteY3" fmla="*/ 2857 h 5870"/>
                <a:gd name="connsiteX4" fmla="*/ 0 w 1905"/>
                <a:gd name="connsiteY4" fmla="*/ 5715 h 5870"/>
                <a:gd name="connsiteX5" fmla="*/ 1905 w 1905"/>
                <a:gd name="connsiteY5" fmla="*/ 4763 h 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5870">
                  <a:moveTo>
                    <a:pt x="1905" y="4763"/>
                  </a:moveTo>
                  <a:cubicBezTo>
                    <a:pt x="1905" y="3810"/>
                    <a:pt x="1905" y="952"/>
                    <a:pt x="1905" y="952"/>
                  </a:cubicBezTo>
                  <a:lnTo>
                    <a:pt x="1905" y="0"/>
                  </a:lnTo>
                  <a:lnTo>
                    <a:pt x="1905" y="2857"/>
                  </a:lnTo>
                  <a:cubicBezTo>
                    <a:pt x="953" y="3810"/>
                    <a:pt x="953" y="3810"/>
                    <a:pt x="0" y="5715"/>
                  </a:cubicBezTo>
                  <a:cubicBezTo>
                    <a:pt x="953" y="6667"/>
                    <a:pt x="953" y="2857"/>
                    <a:pt x="1905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2" name="Freeform: Shape 3081">
              <a:extLst>
                <a:ext uri="{FF2B5EF4-FFF2-40B4-BE49-F238E27FC236}">
                  <a16:creationId xmlns:a16="http://schemas.microsoft.com/office/drawing/2014/main" id="{00F35266-B0EA-4D85-983C-25D1F5904F6D}"/>
                </a:ext>
              </a:extLst>
            </p:cNvPr>
            <p:cNvSpPr/>
            <p:nvPr/>
          </p:nvSpPr>
          <p:spPr>
            <a:xfrm>
              <a:off x="6896726" y="4454555"/>
              <a:ext cx="952" cy="1904"/>
            </a:xfrm>
            <a:custGeom>
              <a:avLst/>
              <a:gdLst>
                <a:gd name="connsiteX0" fmla="*/ 0 w 952"/>
                <a:gd name="connsiteY0" fmla="*/ 952 h 1904"/>
                <a:gd name="connsiteX1" fmla="*/ 953 w 952"/>
                <a:gd name="connsiteY1" fmla="*/ 1905 h 1904"/>
                <a:gd name="connsiteX2" fmla="*/ 953 w 952"/>
                <a:gd name="connsiteY2" fmla="*/ 0 h 1904"/>
                <a:gd name="connsiteX3" fmla="*/ 0 w 952"/>
                <a:gd name="connsiteY3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904">
                  <a:moveTo>
                    <a:pt x="0" y="952"/>
                  </a:moveTo>
                  <a:lnTo>
                    <a:pt x="953" y="1905"/>
                  </a:lnTo>
                  <a:cubicBezTo>
                    <a:pt x="953" y="952"/>
                    <a:pt x="953" y="0"/>
                    <a:pt x="953" y="0"/>
                  </a:cubicBez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3" name="Freeform: Shape 3082">
              <a:extLst>
                <a:ext uri="{FF2B5EF4-FFF2-40B4-BE49-F238E27FC236}">
                  <a16:creationId xmlns:a16="http://schemas.microsoft.com/office/drawing/2014/main" id="{B48A8DCE-E422-4E56-A249-E914082ED921}"/>
                </a:ext>
              </a:extLst>
            </p:cNvPr>
            <p:cNvSpPr/>
            <p:nvPr/>
          </p:nvSpPr>
          <p:spPr>
            <a:xfrm>
              <a:off x="6895774" y="4457413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0 h 1905"/>
                <a:gd name="connsiteX2" fmla="*/ 0 w 9525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lnTo>
                    <a:pt x="0" y="0"/>
                  </a:lnTo>
                  <a:cubicBezTo>
                    <a:pt x="0" y="953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4" name="Freeform: Shape 3083">
              <a:extLst>
                <a:ext uri="{FF2B5EF4-FFF2-40B4-BE49-F238E27FC236}">
                  <a16:creationId xmlns:a16="http://schemas.microsoft.com/office/drawing/2014/main" id="{197B0421-C6F6-4827-95F3-DC9027B2D0F1}"/>
                </a:ext>
              </a:extLst>
            </p:cNvPr>
            <p:cNvSpPr/>
            <p:nvPr/>
          </p:nvSpPr>
          <p:spPr>
            <a:xfrm>
              <a:off x="6894821" y="4459318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0 w 952"/>
                <a:gd name="connsiteY1" fmla="*/ 1905 h 2857"/>
                <a:gd name="connsiteX2" fmla="*/ 953 w 952"/>
                <a:gd name="connsiteY2" fmla="*/ 2857 h 2857"/>
                <a:gd name="connsiteX3" fmla="*/ 0 w 952"/>
                <a:gd name="connsiteY3" fmla="*/ 0 h 2857"/>
                <a:gd name="connsiteX4" fmla="*/ 0 w 952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cubicBezTo>
                    <a:pt x="0" y="0"/>
                    <a:pt x="0" y="1905"/>
                    <a:pt x="0" y="1905"/>
                  </a:cubicBezTo>
                  <a:lnTo>
                    <a:pt x="953" y="2857"/>
                  </a:lnTo>
                  <a:cubicBezTo>
                    <a:pt x="0" y="1905"/>
                    <a:pt x="0" y="2857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5" name="Freeform: Shape 3084">
              <a:extLst>
                <a:ext uri="{FF2B5EF4-FFF2-40B4-BE49-F238E27FC236}">
                  <a16:creationId xmlns:a16="http://schemas.microsoft.com/office/drawing/2014/main" id="{7031CDEC-31C0-4270-9D50-3286484813EC}"/>
                </a:ext>
              </a:extLst>
            </p:cNvPr>
            <p:cNvSpPr/>
            <p:nvPr/>
          </p:nvSpPr>
          <p:spPr>
            <a:xfrm>
              <a:off x="6893445" y="4453603"/>
              <a:ext cx="2328" cy="6530"/>
            </a:xfrm>
            <a:custGeom>
              <a:avLst/>
              <a:gdLst>
                <a:gd name="connsiteX0" fmla="*/ 1376 w 2328"/>
                <a:gd name="connsiteY0" fmla="*/ 953 h 6530"/>
                <a:gd name="connsiteX1" fmla="*/ 423 w 2328"/>
                <a:gd name="connsiteY1" fmla="*/ 0 h 6530"/>
                <a:gd name="connsiteX2" fmla="*/ 423 w 2328"/>
                <a:gd name="connsiteY2" fmla="*/ 1905 h 6530"/>
                <a:gd name="connsiteX3" fmla="*/ 1376 w 2328"/>
                <a:gd name="connsiteY3" fmla="*/ 3810 h 6530"/>
                <a:gd name="connsiteX4" fmla="*/ 1376 w 2328"/>
                <a:gd name="connsiteY4" fmla="*/ 5715 h 6530"/>
                <a:gd name="connsiteX5" fmla="*/ 2328 w 2328"/>
                <a:gd name="connsiteY5" fmla="*/ 4763 h 6530"/>
                <a:gd name="connsiteX6" fmla="*/ 1376 w 2328"/>
                <a:gd name="connsiteY6" fmla="*/ 953 h 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8" h="6530">
                  <a:moveTo>
                    <a:pt x="1376" y="953"/>
                  </a:moveTo>
                  <a:cubicBezTo>
                    <a:pt x="1376" y="3810"/>
                    <a:pt x="423" y="1905"/>
                    <a:pt x="423" y="0"/>
                  </a:cubicBezTo>
                  <a:cubicBezTo>
                    <a:pt x="423" y="953"/>
                    <a:pt x="-529" y="953"/>
                    <a:pt x="423" y="1905"/>
                  </a:cubicBezTo>
                  <a:lnTo>
                    <a:pt x="1376" y="3810"/>
                  </a:lnTo>
                  <a:lnTo>
                    <a:pt x="1376" y="5715"/>
                  </a:lnTo>
                  <a:cubicBezTo>
                    <a:pt x="1376" y="7620"/>
                    <a:pt x="2328" y="5715"/>
                    <a:pt x="2328" y="4763"/>
                  </a:cubicBezTo>
                  <a:cubicBezTo>
                    <a:pt x="1376" y="4763"/>
                    <a:pt x="2328" y="1905"/>
                    <a:pt x="1376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6" name="Freeform: Shape 3085">
              <a:extLst>
                <a:ext uri="{FF2B5EF4-FFF2-40B4-BE49-F238E27FC236}">
                  <a16:creationId xmlns:a16="http://schemas.microsoft.com/office/drawing/2014/main" id="{AC562226-4DB7-40B3-AFF1-00EA500F04D3}"/>
                </a:ext>
              </a:extLst>
            </p:cNvPr>
            <p:cNvSpPr/>
            <p:nvPr/>
          </p:nvSpPr>
          <p:spPr>
            <a:xfrm>
              <a:off x="6891011" y="4471837"/>
              <a:ext cx="1904" cy="2546"/>
            </a:xfrm>
            <a:custGeom>
              <a:avLst/>
              <a:gdLst>
                <a:gd name="connsiteX0" fmla="*/ 0 w 1904"/>
                <a:gd name="connsiteY0" fmla="*/ 1768 h 2546"/>
                <a:gd name="connsiteX1" fmla="*/ 1905 w 1904"/>
                <a:gd name="connsiteY1" fmla="*/ 815 h 2546"/>
                <a:gd name="connsiteX2" fmla="*/ 0 w 1904"/>
                <a:gd name="connsiteY2" fmla="*/ 1768 h 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2546">
                  <a:moveTo>
                    <a:pt x="0" y="1768"/>
                  </a:moveTo>
                  <a:cubicBezTo>
                    <a:pt x="0" y="815"/>
                    <a:pt x="952" y="4625"/>
                    <a:pt x="1905" y="815"/>
                  </a:cubicBezTo>
                  <a:cubicBezTo>
                    <a:pt x="952" y="-1090"/>
                    <a:pt x="952" y="815"/>
                    <a:pt x="0" y="1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7" name="Freeform: Shape 3086">
              <a:extLst>
                <a:ext uri="{FF2B5EF4-FFF2-40B4-BE49-F238E27FC236}">
                  <a16:creationId xmlns:a16="http://schemas.microsoft.com/office/drawing/2014/main" id="{3FFF5A44-C486-4E5D-BC39-BC62185BDD40}"/>
                </a:ext>
              </a:extLst>
            </p:cNvPr>
            <p:cNvSpPr/>
            <p:nvPr/>
          </p:nvSpPr>
          <p:spPr>
            <a:xfrm>
              <a:off x="6890059" y="4462175"/>
              <a:ext cx="2857" cy="4909"/>
            </a:xfrm>
            <a:custGeom>
              <a:avLst/>
              <a:gdLst>
                <a:gd name="connsiteX0" fmla="*/ 2858 w 2857"/>
                <a:gd name="connsiteY0" fmla="*/ 3810 h 4909"/>
                <a:gd name="connsiteX1" fmla="*/ 2858 w 2857"/>
                <a:gd name="connsiteY1" fmla="*/ 3810 h 4909"/>
                <a:gd name="connsiteX2" fmla="*/ 1905 w 2857"/>
                <a:gd name="connsiteY2" fmla="*/ 0 h 4909"/>
                <a:gd name="connsiteX3" fmla="*/ 0 w 2857"/>
                <a:gd name="connsiteY3" fmla="*/ 3810 h 4909"/>
                <a:gd name="connsiteX4" fmla="*/ 2858 w 2857"/>
                <a:gd name="connsiteY4" fmla="*/ 3810 h 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4909">
                  <a:moveTo>
                    <a:pt x="2858" y="3810"/>
                  </a:moveTo>
                  <a:lnTo>
                    <a:pt x="2858" y="3810"/>
                  </a:lnTo>
                  <a:lnTo>
                    <a:pt x="1905" y="0"/>
                  </a:lnTo>
                  <a:cubicBezTo>
                    <a:pt x="1905" y="3810"/>
                    <a:pt x="953" y="2857"/>
                    <a:pt x="0" y="3810"/>
                  </a:cubicBezTo>
                  <a:cubicBezTo>
                    <a:pt x="1905" y="4763"/>
                    <a:pt x="2858" y="5715"/>
                    <a:pt x="2858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8" name="Freeform: Shape 3087">
              <a:extLst>
                <a:ext uri="{FF2B5EF4-FFF2-40B4-BE49-F238E27FC236}">
                  <a16:creationId xmlns:a16="http://schemas.microsoft.com/office/drawing/2014/main" id="{29E5D493-86F4-4C41-941E-7A1B472190C4}"/>
                </a:ext>
              </a:extLst>
            </p:cNvPr>
            <p:cNvSpPr/>
            <p:nvPr/>
          </p:nvSpPr>
          <p:spPr>
            <a:xfrm>
              <a:off x="6892916" y="4458365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953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9" name="Freeform: Shape 3088">
              <a:extLst>
                <a:ext uri="{FF2B5EF4-FFF2-40B4-BE49-F238E27FC236}">
                  <a16:creationId xmlns:a16="http://schemas.microsoft.com/office/drawing/2014/main" id="{6FA9B987-0CE6-492E-95BE-99ACD789BA40}"/>
                </a:ext>
              </a:extLst>
            </p:cNvPr>
            <p:cNvSpPr/>
            <p:nvPr/>
          </p:nvSpPr>
          <p:spPr>
            <a:xfrm>
              <a:off x="6892916" y="4459318"/>
              <a:ext cx="952" cy="1904"/>
            </a:xfrm>
            <a:custGeom>
              <a:avLst/>
              <a:gdLst>
                <a:gd name="connsiteX0" fmla="*/ 0 w 952"/>
                <a:gd name="connsiteY0" fmla="*/ 0 h 1904"/>
                <a:gd name="connsiteX1" fmla="*/ 0 w 952"/>
                <a:gd name="connsiteY1" fmla="*/ 0 h 1904"/>
                <a:gd name="connsiteX2" fmla="*/ 952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0" y="0"/>
                  </a:moveTo>
                  <a:lnTo>
                    <a:pt x="0" y="0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0" name="Freeform: Shape 3089">
              <a:extLst>
                <a:ext uri="{FF2B5EF4-FFF2-40B4-BE49-F238E27FC236}">
                  <a16:creationId xmlns:a16="http://schemas.microsoft.com/office/drawing/2014/main" id="{3618FCC4-0639-4B80-A058-8BD3F9575CE2}"/>
                </a:ext>
              </a:extLst>
            </p:cNvPr>
            <p:cNvSpPr/>
            <p:nvPr/>
          </p:nvSpPr>
          <p:spPr>
            <a:xfrm>
              <a:off x="6892916" y="4454401"/>
              <a:ext cx="952" cy="3964"/>
            </a:xfrm>
            <a:custGeom>
              <a:avLst/>
              <a:gdLst>
                <a:gd name="connsiteX0" fmla="*/ 952 w 952"/>
                <a:gd name="connsiteY0" fmla="*/ 2059 h 3964"/>
                <a:gd name="connsiteX1" fmla="*/ 0 w 952"/>
                <a:gd name="connsiteY1" fmla="*/ 154 h 3964"/>
                <a:gd name="connsiteX2" fmla="*/ 0 w 952"/>
                <a:gd name="connsiteY2" fmla="*/ 3964 h 3964"/>
                <a:gd name="connsiteX3" fmla="*/ 952 w 952"/>
                <a:gd name="connsiteY3" fmla="*/ 2059 h 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964">
                  <a:moveTo>
                    <a:pt x="952" y="2059"/>
                  </a:moveTo>
                  <a:cubicBezTo>
                    <a:pt x="0" y="3012"/>
                    <a:pt x="952" y="-798"/>
                    <a:pt x="0" y="154"/>
                  </a:cubicBezTo>
                  <a:lnTo>
                    <a:pt x="0" y="3964"/>
                  </a:lnTo>
                  <a:lnTo>
                    <a:pt x="952" y="205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1" name="Freeform: Shape 3090">
              <a:extLst>
                <a:ext uri="{FF2B5EF4-FFF2-40B4-BE49-F238E27FC236}">
                  <a16:creationId xmlns:a16="http://schemas.microsoft.com/office/drawing/2014/main" id="{90572844-11E3-41D9-A988-9475F1FEE6AB}"/>
                </a:ext>
              </a:extLst>
            </p:cNvPr>
            <p:cNvSpPr/>
            <p:nvPr/>
          </p:nvSpPr>
          <p:spPr>
            <a:xfrm>
              <a:off x="6893868" y="4451697"/>
              <a:ext cx="9525" cy="1099"/>
            </a:xfrm>
            <a:custGeom>
              <a:avLst/>
              <a:gdLst>
                <a:gd name="connsiteX0" fmla="*/ 0 w 9525"/>
                <a:gd name="connsiteY0" fmla="*/ 0 h 1099"/>
                <a:gd name="connsiteX1" fmla="*/ 0 w 9525"/>
                <a:gd name="connsiteY1" fmla="*/ 0 h 1099"/>
                <a:gd name="connsiteX2" fmla="*/ 0 w 9525"/>
                <a:gd name="connsiteY2" fmla="*/ 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099">
                  <a:moveTo>
                    <a:pt x="0" y="0"/>
                  </a:moveTo>
                  <a:cubicBezTo>
                    <a:pt x="0" y="1905"/>
                    <a:pt x="0" y="95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2" name="Freeform: Shape 3091">
              <a:extLst>
                <a:ext uri="{FF2B5EF4-FFF2-40B4-BE49-F238E27FC236}">
                  <a16:creationId xmlns:a16="http://schemas.microsoft.com/office/drawing/2014/main" id="{72606AC9-7239-4E3A-B74F-642096EAABBA}"/>
                </a:ext>
              </a:extLst>
            </p:cNvPr>
            <p:cNvSpPr/>
            <p:nvPr/>
          </p:nvSpPr>
          <p:spPr>
            <a:xfrm>
              <a:off x="6894821" y="4443125"/>
              <a:ext cx="9525" cy="1905"/>
            </a:xfrm>
            <a:custGeom>
              <a:avLst/>
              <a:gdLst>
                <a:gd name="connsiteX0" fmla="*/ 0 w 9525"/>
                <a:gd name="connsiteY0" fmla="*/ 0 h 1905"/>
                <a:gd name="connsiteX1" fmla="*/ 0 w 9525"/>
                <a:gd name="connsiteY1" fmla="*/ 1905 h 1905"/>
                <a:gd name="connsiteX2" fmla="*/ 0 w 952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0"/>
                  </a:moveTo>
                  <a:cubicBezTo>
                    <a:pt x="0" y="953"/>
                    <a:pt x="0" y="1905"/>
                    <a:pt x="0" y="1905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3" name="Freeform: Shape 3092">
              <a:extLst>
                <a:ext uri="{FF2B5EF4-FFF2-40B4-BE49-F238E27FC236}">
                  <a16:creationId xmlns:a16="http://schemas.microsoft.com/office/drawing/2014/main" id="{19CAD0FF-5081-4D92-8FB0-764CFC62F6C9}"/>
                </a:ext>
              </a:extLst>
            </p:cNvPr>
            <p:cNvSpPr/>
            <p:nvPr/>
          </p:nvSpPr>
          <p:spPr>
            <a:xfrm>
              <a:off x="6889106" y="4452650"/>
              <a:ext cx="2857" cy="6985"/>
            </a:xfrm>
            <a:custGeom>
              <a:avLst/>
              <a:gdLst>
                <a:gd name="connsiteX0" fmla="*/ 1905 w 2857"/>
                <a:gd name="connsiteY0" fmla="*/ 5715 h 6985"/>
                <a:gd name="connsiteX1" fmla="*/ 1905 w 2857"/>
                <a:gd name="connsiteY1" fmla="*/ 5715 h 6985"/>
                <a:gd name="connsiteX2" fmla="*/ 2858 w 2857"/>
                <a:gd name="connsiteY2" fmla="*/ 3810 h 6985"/>
                <a:gd name="connsiteX3" fmla="*/ 953 w 2857"/>
                <a:gd name="connsiteY3" fmla="*/ 2857 h 6985"/>
                <a:gd name="connsiteX4" fmla="*/ 953 w 2857"/>
                <a:gd name="connsiteY4" fmla="*/ 0 h 6985"/>
                <a:gd name="connsiteX5" fmla="*/ 0 w 2857"/>
                <a:gd name="connsiteY5" fmla="*/ 953 h 6985"/>
                <a:gd name="connsiteX6" fmla="*/ 1905 w 2857"/>
                <a:gd name="connsiteY6" fmla="*/ 5715 h 6985"/>
                <a:gd name="connsiteX7" fmla="*/ 1905 w 2857"/>
                <a:gd name="connsiteY7" fmla="*/ 5715 h 6985"/>
                <a:gd name="connsiteX8" fmla="*/ 1905 w 2857"/>
                <a:gd name="connsiteY8" fmla="*/ 5715 h 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7" h="6985">
                  <a:moveTo>
                    <a:pt x="1905" y="5715"/>
                  </a:moveTo>
                  <a:lnTo>
                    <a:pt x="1905" y="5715"/>
                  </a:lnTo>
                  <a:cubicBezTo>
                    <a:pt x="1905" y="0"/>
                    <a:pt x="2858" y="7620"/>
                    <a:pt x="2858" y="3810"/>
                  </a:cubicBezTo>
                  <a:cubicBezTo>
                    <a:pt x="1905" y="1905"/>
                    <a:pt x="953" y="3810"/>
                    <a:pt x="953" y="2857"/>
                  </a:cubicBezTo>
                  <a:cubicBezTo>
                    <a:pt x="0" y="1905"/>
                    <a:pt x="953" y="953"/>
                    <a:pt x="953" y="0"/>
                  </a:cubicBezTo>
                  <a:lnTo>
                    <a:pt x="0" y="953"/>
                  </a:lnTo>
                  <a:cubicBezTo>
                    <a:pt x="953" y="4763"/>
                    <a:pt x="953" y="2857"/>
                    <a:pt x="1905" y="5715"/>
                  </a:cubicBezTo>
                  <a:lnTo>
                    <a:pt x="1905" y="5715"/>
                  </a:lnTo>
                  <a:cubicBezTo>
                    <a:pt x="1905" y="8572"/>
                    <a:pt x="1905" y="5715"/>
                    <a:pt x="19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4" name="Freeform: Shape 3093">
              <a:extLst>
                <a:ext uri="{FF2B5EF4-FFF2-40B4-BE49-F238E27FC236}">
                  <a16:creationId xmlns:a16="http://schemas.microsoft.com/office/drawing/2014/main" id="{AAA1F35F-FC37-45FC-9493-9B559E1AB386}"/>
                </a:ext>
              </a:extLst>
            </p:cNvPr>
            <p:cNvSpPr/>
            <p:nvPr/>
          </p:nvSpPr>
          <p:spPr>
            <a:xfrm>
              <a:off x="6887201" y="4453603"/>
              <a:ext cx="952" cy="2857"/>
            </a:xfrm>
            <a:custGeom>
              <a:avLst/>
              <a:gdLst>
                <a:gd name="connsiteX0" fmla="*/ 953 w 952"/>
                <a:gd name="connsiteY0" fmla="*/ 0 h 2857"/>
                <a:gd name="connsiteX1" fmla="*/ 0 w 952"/>
                <a:gd name="connsiteY1" fmla="*/ 2857 h 2857"/>
                <a:gd name="connsiteX2" fmla="*/ 953 w 952"/>
                <a:gd name="connsiteY2" fmla="*/ 2857 h 2857"/>
                <a:gd name="connsiteX3" fmla="*/ 953 w 952"/>
                <a:gd name="connsiteY3" fmla="*/ 0 h 2857"/>
                <a:gd name="connsiteX4" fmla="*/ 953 w 952"/>
                <a:gd name="connsiteY4" fmla="*/ 0 h 2857"/>
                <a:gd name="connsiteX5" fmla="*/ 953 w 952"/>
                <a:gd name="connsiteY5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2857">
                  <a:moveTo>
                    <a:pt x="953" y="0"/>
                  </a:moveTo>
                  <a:cubicBezTo>
                    <a:pt x="953" y="0"/>
                    <a:pt x="0" y="953"/>
                    <a:pt x="0" y="2857"/>
                  </a:cubicBezTo>
                  <a:cubicBezTo>
                    <a:pt x="0" y="2857"/>
                    <a:pt x="0" y="953"/>
                    <a:pt x="953" y="2857"/>
                  </a:cubicBezTo>
                  <a:lnTo>
                    <a:pt x="953" y="0"/>
                  </a:lnTo>
                  <a:lnTo>
                    <a:pt x="953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5" name="Freeform: Shape 3094">
              <a:extLst>
                <a:ext uri="{FF2B5EF4-FFF2-40B4-BE49-F238E27FC236}">
                  <a16:creationId xmlns:a16="http://schemas.microsoft.com/office/drawing/2014/main" id="{C4B849B0-AAA9-4086-91B3-DC0BFCEB3BB4}"/>
                </a:ext>
              </a:extLst>
            </p:cNvPr>
            <p:cNvSpPr/>
            <p:nvPr/>
          </p:nvSpPr>
          <p:spPr>
            <a:xfrm>
              <a:off x="6888154" y="4446512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  <a:gd name="connsiteX4" fmla="*/ 0 w 9525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lnTo>
                    <a:pt x="0" y="423"/>
                  </a:ln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6" name="Freeform: Shape 3095">
              <a:extLst>
                <a:ext uri="{FF2B5EF4-FFF2-40B4-BE49-F238E27FC236}">
                  <a16:creationId xmlns:a16="http://schemas.microsoft.com/office/drawing/2014/main" id="{564842EA-086B-4F20-A7A8-E51C4663A14C}"/>
                </a:ext>
              </a:extLst>
            </p:cNvPr>
            <p:cNvSpPr/>
            <p:nvPr/>
          </p:nvSpPr>
          <p:spPr>
            <a:xfrm>
              <a:off x="6887201" y="4447531"/>
              <a:ext cx="952" cy="2133"/>
            </a:xfrm>
            <a:custGeom>
              <a:avLst/>
              <a:gdLst>
                <a:gd name="connsiteX0" fmla="*/ 0 w 952"/>
                <a:gd name="connsiteY0" fmla="*/ 1309 h 2133"/>
                <a:gd name="connsiteX1" fmla="*/ 953 w 952"/>
                <a:gd name="connsiteY1" fmla="*/ 1309 h 2133"/>
                <a:gd name="connsiteX2" fmla="*/ 0 w 952"/>
                <a:gd name="connsiteY2" fmla="*/ 356 h 2133"/>
                <a:gd name="connsiteX3" fmla="*/ 0 w 952"/>
                <a:gd name="connsiteY3" fmla="*/ 1309 h 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133">
                  <a:moveTo>
                    <a:pt x="0" y="1309"/>
                  </a:moveTo>
                  <a:cubicBezTo>
                    <a:pt x="0" y="-1549"/>
                    <a:pt x="953" y="4166"/>
                    <a:pt x="953" y="1309"/>
                  </a:cubicBezTo>
                  <a:cubicBezTo>
                    <a:pt x="953" y="1309"/>
                    <a:pt x="953" y="356"/>
                    <a:pt x="0" y="356"/>
                  </a:cubicBezTo>
                  <a:cubicBezTo>
                    <a:pt x="953" y="1309"/>
                    <a:pt x="0" y="-1549"/>
                    <a:pt x="0" y="13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7" name="Freeform: Shape 3096">
              <a:extLst>
                <a:ext uri="{FF2B5EF4-FFF2-40B4-BE49-F238E27FC236}">
                  <a16:creationId xmlns:a16="http://schemas.microsoft.com/office/drawing/2014/main" id="{B9C79716-F12D-449B-8ACF-352EB2C65285}"/>
                </a:ext>
              </a:extLst>
            </p:cNvPr>
            <p:cNvSpPr/>
            <p:nvPr/>
          </p:nvSpPr>
          <p:spPr>
            <a:xfrm>
              <a:off x="6876724" y="4468948"/>
              <a:ext cx="423" cy="846"/>
            </a:xfrm>
            <a:custGeom>
              <a:avLst/>
              <a:gdLst>
                <a:gd name="connsiteX0" fmla="*/ 0 w 423"/>
                <a:gd name="connsiteY0" fmla="*/ 847 h 846"/>
                <a:gd name="connsiteX1" fmla="*/ 0 w 423"/>
                <a:gd name="connsiteY1" fmla="*/ 847 h 846"/>
                <a:gd name="connsiteX2" fmla="*/ 0 w 423"/>
                <a:gd name="connsiteY2" fmla="*/ 847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846">
                  <a:moveTo>
                    <a:pt x="0" y="847"/>
                  </a:moveTo>
                  <a:lnTo>
                    <a:pt x="0" y="847"/>
                  </a:lnTo>
                  <a:cubicBezTo>
                    <a:pt x="952" y="847"/>
                    <a:pt x="0" y="-1058"/>
                    <a:pt x="0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8" name="Freeform: Shape 3097">
              <a:extLst>
                <a:ext uri="{FF2B5EF4-FFF2-40B4-BE49-F238E27FC236}">
                  <a16:creationId xmlns:a16="http://schemas.microsoft.com/office/drawing/2014/main" id="{4B603A59-616D-4F0C-9D9D-8E3308599A82}"/>
                </a:ext>
              </a:extLst>
            </p:cNvPr>
            <p:cNvSpPr/>
            <p:nvPr/>
          </p:nvSpPr>
          <p:spPr>
            <a:xfrm>
              <a:off x="6872913" y="446598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9" name="Freeform: Shape 3098">
              <a:extLst>
                <a:ext uri="{FF2B5EF4-FFF2-40B4-BE49-F238E27FC236}">
                  <a16:creationId xmlns:a16="http://schemas.microsoft.com/office/drawing/2014/main" id="{1B4B2C07-43DA-428E-BFF9-500B17104F3A}"/>
                </a:ext>
              </a:extLst>
            </p:cNvPr>
            <p:cNvSpPr/>
            <p:nvPr/>
          </p:nvSpPr>
          <p:spPr>
            <a:xfrm>
              <a:off x="6872913" y="4464080"/>
              <a:ext cx="714" cy="952"/>
            </a:xfrm>
            <a:custGeom>
              <a:avLst/>
              <a:gdLst>
                <a:gd name="connsiteX0" fmla="*/ 0 w 714"/>
                <a:gd name="connsiteY0" fmla="*/ 0 h 952"/>
                <a:gd name="connsiteX1" fmla="*/ 0 w 714"/>
                <a:gd name="connsiteY1" fmla="*/ 952 h 952"/>
                <a:gd name="connsiteX2" fmla="*/ 0 w 714"/>
                <a:gd name="connsiteY2" fmla="*/ 0 h 952"/>
                <a:gd name="connsiteX3" fmla="*/ 0 w 71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">
                  <a:moveTo>
                    <a:pt x="0" y="0"/>
                  </a:moveTo>
                  <a:cubicBezTo>
                    <a:pt x="0" y="0"/>
                    <a:pt x="0" y="952"/>
                    <a:pt x="0" y="952"/>
                  </a:cubicBezTo>
                  <a:lnTo>
                    <a:pt x="0" y="0"/>
                  </a:ln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0" name="Freeform: Shape 3099">
              <a:extLst>
                <a:ext uri="{FF2B5EF4-FFF2-40B4-BE49-F238E27FC236}">
                  <a16:creationId xmlns:a16="http://schemas.microsoft.com/office/drawing/2014/main" id="{EDF82EE8-B8BD-408E-8A51-2198ED172BFF}"/>
                </a:ext>
              </a:extLst>
            </p:cNvPr>
            <p:cNvSpPr/>
            <p:nvPr/>
          </p:nvSpPr>
          <p:spPr>
            <a:xfrm>
              <a:off x="6877676" y="4458365"/>
              <a:ext cx="952" cy="1904"/>
            </a:xfrm>
            <a:custGeom>
              <a:avLst/>
              <a:gdLst>
                <a:gd name="connsiteX0" fmla="*/ 953 w 952"/>
                <a:gd name="connsiteY0" fmla="*/ 953 h 1904"/>
                <a:gd name="connsiteX1" fmla="*/ 0 w 952"/>
                <a:gd name="connsiteY1" fmla="*/ 0 h 1904"/>
                <a:gd name="connsiteX2" fmla="*/ 953 w 952"/>
                <a:gd name="connsiteY2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953"/>
                  </a:moveTo>
                  <a:lnTo>
                    <a:pt x="0" y="0"/>
                  </a:lnTo>
                  <a:lnTo>
                    <a:pt x="953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1" name="Freeform: Shape 3100">
              <a:extLst>
                <a:ext uri="{FF2B5EF4-FFF2-40B4-BE49-F238E27FC236}">
                  <a16:creationId xmlns:a16="http://schemas.microsoft.com/office/drawing/2014/main" id="{017C8396-68E0-4752-B0E9-4D4E193F7643}"/>
                </a:ext>
              </a:extLst>
            </p:cNvPr>
            <p:cNvSpPr/>
            <p:nvPr/>
          </p:nvSpPr>
          <p:spPr>
            <a:xfrm>
              <a:off x="6874818" y="4456460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0 h 1905"/>
                <a:gd name="connsiteX2" fmla="*/ 0 w 9525"/>
                <a:gd name="connsiteY2" fmla="*/ 1905 h 1905"/>
                <a:gd name="connsiteX3" fmla="*/ 0 w 9525"/>
                <a:gd name="connsiteY3" fmla="*/ 1905 h 1905"/>
                <a:gd name="connsiteX4" fmla="*/ 0 w 9525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lnTo>
                    <a:pt x="0" y="0"/>
                  </a:lnTo>
                  <a:lnTo>
                    <a:pt x="0" y="1905"/>
                  </a:lnTo>
                  <a:cubicBezTo>
                    <a:pt x="0" y="953"/>
                    <a:pt x="0" y="953"/>
                    <a:pt x="0" y="1905"/>
                  </a:cubicBezTo>
                  <a:cubicBezTo>
                    <a:pt x="0" y="953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2" name="Freeform: Shape 3101">
              <a:extLst>
                <a:ext uri="{FF2B5EF4-FFF2-40B4-BE49-F238E27FC236}">
                  <a16:creationId xmlns:a16="http://schemas.microsoft.com/office/drawing/2014/main" id="{C8568377-45A5-4FBC-9B79-C0AC62E4D3AD}"/>
                </a:ext>
              </a:extLst>
            </p:cNvPr>
            <p:cNvSpPr/>
            <p:nvPr/>
          </p:nvSpPr>
          <p:spPr>
            <a:xfrm>
              <a:off x="6872913" y="4456037"/>
              <a:ext cx="714" cy="3281"/>
            </a:xfrm>
            <a:custGeom>
              <a:avLst/>
              <a:gdLst>
                <a:gd name="connsiteX0" fmla="*/ 0 w 714"/>
                <a:gd name="connsiteY0" fmla="*/ 423 h 3281"/>
                <a:gd name="connsiteX1" fmla="*/ 0 w 714"/>
                <a:gd name="connsiteY1" fmla="*/ 3281 h 3281"/>
                <a:gd name="connsiteX2" fmla="*/ 0 w 714"/>
                <a:gd name="connsiteY2" fmla="*/ 423 h 3281"/>
                <a:gd name="connsiteX3" fmla="*/ 0 w 714"/>
                <a:gd name="connsiteY3" fmla="*/ 423 h 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3281">
                  <a:moveTo>
                    <a:pt x="0" y="423"/>
                  </a:moveTo>
                  <a:cubicBezTo>
                    <a:pt x="0" y="1376"/>
                    <a:pt x="0" y="2328"/>
                    <a:pt x="0" y="3281"/>
                  </a:cubicBezTo>
                  <a:cubicBezTo>
                    <a:pt x="953" y="3281"/>
                    <a:pt x="953" y="1376"/>
                    <a:pt x="0" y="423"/>
                  </a:cubicBezTo>
                  <a:cubicBezTo>
                    <a:pt x="953" y="423"/>
                    <a:pt x="953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3" name="Freeform: Shape 3102">
              <a:extLst>
                <a:ext uri="{FF2B5EF4-FFF2-40B4-BE49-F238E27FC236}">
                  <a16:creationId xmlns:a16="http://schemas.microsoft.com/office/drawing/2014/main" id="{F23BAF87-BB6E-4D9D-8B07-A3F430B2E8D9}"/>
                </a:ext>
              </a:extLst>
            </p:cNvPr>
            <p:cNvSpPr/>
            <p:nvPr/>
          </p:nvSpPr>
          <p:spPr>
            <a:xfrm>
              <a:off x="6871961" y="446408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4" name="Freeform: Shape 3103">
              <a:extLst>
                <a:ext uri="{FF2B5EF4-FFF2-40B4-BE49-F238E27FC236}">
                  <a16:creationId xmlns:a16="http://schemas.microsoft.com/office/drawing/2014/main" id="{53A524CE-D8FE-4C98-9CCD-726247B3AE53}"/>
                </a:ext>
              </a:extLst>
            </p:cNvPr>
            <p:cNvSpPr/>
            <p:nvPr/>
          </p:nvSpPr>
          <p:spPr>
            <a:xfrm>
              <a:off x="6871961" y="446408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5" name="Freeform: Shape 3104">
              <a:extLst>
                <a:ext uri="{FF2B5EF4-FFF2-40B4-BE49-F238E27FC236}">
                  <a16:creationId xmlns:a16="http://schemas.microsoft.com/office/drawing/2014/main" id="{4477AF2D-5AB0-478A-96E4-CCD0E3F0017C}"/>
                </a:ext>
              </a:extLst>
            </p:cNvPr>
            <p:cNvSpPr/>
            <p:nvPr/>
          </p:nvSpPr>
          <p:spPr>
            <a:xfrm>
              <a:off x="6871961" y="4461222"/>
              <a:ext cx="952" cy="2099"/>
            </a:xfrm>
            <a:custGeom>
              <a:avLst/>
              <a:gdLst>
                <a:gd name="connsiteX0" fmla="*/ 0 w 952"/>
                <a:gd name="connsiteY0" fmla="*/ 1905 h 2099"/>
                <a:gd name="connsiteX1" fmla="*/ 0 w 952"/>
                <a:gd name="connsiteY1" fmla="*/ 1905 h 2099"/>
                <a:gd name="connsiteX2" fmla="*/ 952 w 952"/>
                <a:gd name="connsiteY2" fmla="*/ 0 h 2099"/>
                <a:gd name="connsiteX3" fmla="*/ 0 w 952"/>
                <a:gd name="connsiteY3" fmla="*/ 1905 h 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099">
                  <a:moveTo>
                    <a:pt x="0" y="1905"/>
                  </a:moveTo>
                  <a:lnTo>
                    <a:pt x="0" y="1905"/>
                  </a:lnTo>
                  <a:cubicBezTo>
                    <a:pt x="0" y="1905"/>
                    <a:pt x="952" y="953"/>
                    <a:pt x="952" y="0"/>
                  </a:cubicBezTo>
                  <a:cubicBezTo>
                    <a:pt x="0" y="0"/>
                    <a:pt x="0" y="2858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6" name="Freeform: Shape 3105">
              <a:extLst>
                <a:ext uri="{FF2B5EF4-FFF2-40B4-BE49-F238E27FC236}">
                  <a16:creationId xmlns:a16="http://schemas.microsoft.com/office/drawing/2014/main" id="{3F266610-5ECC-4726-A8AB-F1815D310ED3}"/>
                </a:ext>
              </a:extLst>
            </p:cNvPr>
            <p:cNvSpPr/>
            <p:nvPr/>
          </p:nvSpPr>
          <p:spPr>
            <a:xfrm>
              <a:off x="6872490" y="4457970"/>
              <a:ext cx="423" cy="1347"/>
            </a:xfrm>
            <a:custGeom>
              <a:avLst/>
              <a:gdLst>
                <a:gd name="connsiteX0" fmla="*/ 423 w 423"/>
                <a:gd name="connsiteY0" fmla="*/ 1347 h 1347"/>
                <a:gd name="connsiteX1" fmla="*/ 423 w 423"/>
                <a:gd name="connsiteY1" fmla="*/ 395 h 1347"/>
                <a:gd name="connsiteX2" fmla="*/ 423 w 423"/>
                <a:gd name="connsiteY2" fmla="*/ 1347 h 1347"/>
                <a:gd name="connsiteX3" fmla="*/ 423 w 423"/>
                <a:gd name="connsiteY3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1347">
                  <a:moveTo>
                    <a:pt x="423" y="1347"/>
                  </a:moveTo>
                  <a:lnTo>
                    <a:pt x="423" y="395"/>
                  </a:lnTo>
                  <a:cubicBezTo>
                    <a:pt x="423" y="-558"/>
                    <a:pt x="-529" y="395"/>
                    <a:pt x="423" y="1347"/>
                  </a:cubicBezTo>
                  <a:lnTo>
                    <a:pt x="423" y="134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7" name="Freeform: Shape 3106">
              <a:extLst>
                <a:ext uri="{FF2B5EF4-FFF2-40B4-BE49-F238E27FC236}">
                  <a16:creationId xmlns:a16="http://schemas.microsoft.com/office/drawing/2014/main" id="{E3FBDFC0-96EC-4DFC-A934-FED1236C238C}"/>
                </a:ext>
              </a:extLst>
            </p:cNvPr>
            <p:cNvSpPr/>
            <p:nvPr/>
          </p:nvSpPr>
          <p:spPr>
            <a:xfrm>
              <a:off x="6864341" y="4468695"/>
              <a:ext cx="9525" cy="1523"/>
            </a:xfrm>
            <a:custGeom>
              <a:avLst/>
              <a:gdLst>
                <a:gd name="connsiteX0" fmla="*/ 0 w 9525"/>
                <a:gd name="connsiteY0" fmla="*/ 1100 h 1523"/>
                <a:gd name="connsiteX1" fmla="*/ 0 w 9525"/>
                <a:gd name="connsiteY1" fmla="*/ 1100 h 1523"/>
                <a:gd name="connsiteX2" fmla="*/ 0 w 9525"/>
                <a:gd name="connsiteY2" fmla="*/ 110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523">
                  <a:moveTo>
                    <a:pt x="0" y="1100"/>
                  </a:moveTo>
                  <a:cubicBezTo>
                    <a:pt x="0" y="1100"/>
                    <a:pt x="0" y="2052"/>
                    <a:pt x="0" y="1100"/>
                  </a:cubicBezTo>
                  <a:cubicBezTo>
                    <a:pt x="0" y="-805"/>
                    <a:pt x="0" y="147"/>
                    <a:pt x="0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8" name="Freeform: Shape 3107">
              <a:extLst>
                <a:ext uri="{FF2B5EF4-FFF2-40B4-BE49-F238E27FC236}">
                  <a16:creationId xmlns:a16="http://schemas.microsoft.com/office/drawing/2014/main" id="{07C0CB19-C17B-406B-8B8F-EBD927413952}"/>
                </a:ext>
              </a:extLst>
            </p:cNvPr>
            <p:cNvSpPr/>
            <p:nvPr/>
          </p:nvSpPr>
          <p:spPr>
            <a:xfrm>
              <a:off x="6864870" y="4463128"/>
              <a:ext cx="423" cy="1375"/>
            </a:xfrm>
            <a:custGeom>
              <a:avLst/>
              <a:gdLst>
                <a:gd name="connsiteX0" fmla="*/ 423 w 423"/>
                <a:gd name="connsiteY0" fmla="*/ 953 h 1375"/>
                <a:gd name="connsiteX1" fmla="*/ 423 w 423"/>
                <a:gd name="connsiteY1" fmla="*/ 0 h 1375"/>
                <a:gd name="connsiteX2" fmla="*/ 423 w 423"/>
                <a:gd name="connsiteY2" fmla="*/ 953 h 1375"/>
                <a:gd name="connsiteX3" fmla="*/ 423 w 423"/>
                <a:gd name="connsiteY3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1375">
                  <a:moveTo>
                    <a:pt x="423" y="953"/>
                  </a:moveTo>
                  <a:lnTo>
                    <a:pt x="423" y="0"/>
                  </a:lnTo>
                  <a:lnTo>
                    <a:pt x="423" y="953"/>
                  </a:lnTo>
                  <a:cubicBezTo>
                    <a:pt x="-529" y="953"/>
                    <a:pt x="423" y="1905"/>
                    <a:pt x="42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9" name="Freeform: Shape 3108">
              <a:extLst>
                <a:ext uri="{FF2B5EF4-FFF2-40B4-BE49-F238E27FC236}">
                  <a16:creationId xmlns:a16="http://schemas.microsoft.com/office/drawing/2014/main" id="{35C82744-1716-4579-A464-65B0E8D4953A}"/>
                </a:ext>
              </a:extLst>
            </p:cNvPr>
            <p:cNvSpPr/>
            <p:nvPr/>
          </p:nvSpPr>
          <p:spPr>
            <a:xfrm>
              <a:off x="6863388" y="4462457"/>
              <a:ext cx="952" cy="3528"/>
            </a:xfrm>
            <a:custGeom>
              <a:avLst/>
              <a:gdLst>
                <a:gd name="connsiteX0" fmla="*/ 0 w 952"/>
                <a:gd name="connsiteY0" fmla="*/ 671 h 3528"/>
                <a:gd name="connsiteX1" fmla="*/ 953 w 952"/>
                <a:gd name="connsiteY1" fmla="*/ 3528 h 3528"/>
                <a:gd name="connsiteX2" fmla="*/ 0 w 952"/>
                <a:gd name="connsiteY2" fmla="*/ 671 h 3528"/>
                <a:gd name="connsiteX3" fmla="*/ 0 w 952"/>
                <a:gd name="connsiteY3" fmla="*/ 671 h 3528"/>
                <a:gd name="connsiteX4" fmla="*/ 0 w 952"/>
                <a:gd name="connsiteY4" fmla="*/ 671 h 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3528">
                  <a:moveTo>
                    <a:pt x="0" y="671"/>
                  </a:moveTo>
                  <a:lnTo>
                    <a:pt x="953" y="3528"/>
                  </a:lnTo>
                  <a:cubicBezTo>
                    <a:pt x="953" y="2576"/>
                    <a:pt x="953" y="1623"/>
                    <a:pt x="0" y="671"/>
                  </a:cubicBezTo>
                  <a:lnTo>
                    <a:pt x="0" y="671"/>
                  </a:lnTo>
                  <a:cubicBezTo>
                    <a:pt x="0" y="1623"/>
                    <a:pt x="0" y="-1234"/>
                    <a:pt x="0" y="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0" name="Freeform: Shape 3109">
              <a:extLst>
                <a:ext uri="{FF2B5EF4-FFF2-40B4-BE49-F238E27FC236}">
                  <a16:creationId xmlns:a16="http://schemas.microsoft.com/office/drawing/2014/main" id="{49942755-6504-4D9C-AF51-18A1862479E6}"/>
                </a:ext>
              </a:extLst>
            </p:cNvPr>
            <p:cNvSpPr/>
            <p:nvPr/>
          </p:nvSpPr>
          <p:spPr>
            <a:xfrm>
              <a:off x="7004359" y="4966047"/>
              <a:ext cx="2857" cy="9677"/>
            </a:xfrm>
            <a:custGeom>
              <a:avLst/>
              <a:gdLst>
                <a:gd name="connsiteX0" fmla="*/ 953 w 2857"/>
                <a:gd name="connsiteY0" fmla="*/ 1905 h 9677"/>
                <a:gd name="connsiteX1" fmla="*/ 0 w 2857"/>
                <a:gd name="connsiteY1" fmla="*/ 0 h 9677"/>
                <a:gd name="connsiteX2" fmla="*/ 0 w 2857"/>
                <a:gd name="connsiteY2" fmla="*/ 2858 h 9677"/>
                <a:gd name="connsiteX3" fmla="*/ 953 w 2857"/>
                <a:gd name="connsiteY3" fmla="*/ 3810 h 9677"/>
                <a:gd name="connsiteX4" fmla="*/ 953 w 2857"/>
                <a:gd name="connsiteY4" fmla="*/ 4763 h 9677"/>
                <a:gd name="connsiteX5" fmla="*/ 1905 w 2857"/>
                <a:gd name="connsiteY5" fmla="*/ 9525 h 9677"/>
                <a:gd name="connsiteX6" fmla="*/ 2858 w 2857"/>
                <a:gd name="connsiteY6" fmla="*/ 6668 h 9677"/>
                <a:gd name="connsiteX7" fmla="*/ 1905 w 2857"/>
                <a:gd name="connsiteY7" fmla="*/ 2858 h 9677"/>
                <a:gd name="connsiteX8" fmla="*/ 953 w 2857"/>
                <a:gd name="connsiteY8" fmla="*/ 1905 h 9677"/>
                <a:gd name="connsiteX9" fmla="*/ 953 w 2857"/>
                <a:gd name="connsiteY9" fmla="*/ 1905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" h="9677">
                  <a:moveTo>
                    <a:pt x="953" y="1905"/>
                  </a:moveTo>
                  <a:lnTo>
                    <a:pt x="0" y="0"/>
                  </a:lnTo>
                  <a:lnTo>
                    <a:pt x="0" y="2858"/>
                  </a:lnTo>
                  <a:lnTo>
                    <a:pt x="953" y="3810"/>
                  </a:lnTo>
                  <a:lnTo>
                    <a:pt x="953" y="4763"/>
                  </a:lnTo>
                  <a:lnTo>
                    <a:pt x="1905" y="9525"/>
                  </a:lnTo>
                  <a:cubicBezTo>
                    <a:pt x="2858" y="10478"/>
                    <a:pt x="1905" y="6668"/>
                    <a:pt x="2858" y="6668"/>
                  </a:cubicBezTo>
                  <a:lnTo>
                    <a:pt x="1905" y="2858"/>
                  </a:lnTo>
                  <a:cubicBezTo>
                    <a:pt x="953" y="2858"/>
                    <a:pt x="953" y="1905"/>
                    <a:pt x="953" y="1905"/>
                  </a:cubicBezTo>
                  <a:cubicBezTo>
                    <a:pt x="953" y="1905"/>
                    <a:pt x="953" y="1905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1" name="Freeform: Shape 3110">
              <a:extLst>
                <a:ext uri="{FF2B5EF4-FFF2-40B4-BE49-F238E27FC236}">
                  <a16:creationId xmlns:a16="http://schemas.microsoft.com/office/drawing/2014/main" id="{5AB88036-56DF-4438-9CF3-213432498568}"/>
                </a:ext>
              </a:extLst>
            </p:cNvPr>
            <p:cNvSpPr/>
            <p:nvPr/>
          </p:nvSpPr>
          <p:spPr>
            <a:xfrm>
              <a:off x="7009121" y="4969857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953 h 952"/>
                <a:gd name="connsiteX2" fmla="*/ 0 w 9525"/>
                <a:gd name="connsiteY2" fmla="*/ 0 h 952"/>
                <a:gd name="connsiteX3" fmla="*/ 0 w 952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cubicBezTo>
                    <a:pt x="0" y="953"/>
                    <a:pt x="0" y="953"/>
                    <a:pt x="0" y="953"/>
                  </a:cubicBez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2" name="Freeform: Shape 3111">
              <a:extLst>
                <a:ext uri="{FF2B5EF4-FFF2-40B4-BE49-F238E27FC236}">
                  <a16:creationId xmlns:a16="http://schemas.microsoft.com/office/drawing/2014/main" id="{9126B21F-28BD-4ECE-A572-D480AD2AB309}"/>
                </a:ext>
              </a:extLst>
            </p:cNvPr>
            <p:cNvSpPr/>
            <p:nvPr/>
          </p:nvSpPr>
          <p:spPr>
            <a:xfrm>
              <a:off x="5797541" y="4894610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0 h 952"/>
                <a:gd name="connsiteX2" fmla="*/ 953 w 952"/>
                <a:gd name="connsiteY2" fmla="*/ 953 h 952"/>
                <a:gd name="connsiteX3" fmla="*/ 0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953" y="953"/>
                    <a:pt x="953" y="95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3" name="Freeform: Shape 3112">
              <a:extLst>
                <a:ext uri="{FF2B5EF4-FFF2-40B4-BE49-F238E27FC236}">
                  <a16:creationId xmlns:a16="http://schemas.microsoft.com/office/drawing/2014/main" id="{77989C54-7C27-4821-A462-7A3EC875CE4B}"/>
                </a:ext>
              </a:extLst>
            </p:cNvPr>
            <p:cNvSpPr/>
            <p:nvPr/>
          </p:nvSpPr>
          <p:spPr>
            <a:xfrm>
              <a:off x="5774681" y="4753640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4" name="Freeform: Shape 3113">
              <a:extLst>
                <a:ext uri="{FF2B5EF4-FFF2-40B4-BE49-F238E27FC236}">
                  <a16:creationId xmlns:a16="http://schemas.microsoft.com/office/drawing/2014/main" id="{8072D3E6-5AB9-49FE-893B-2DB2AD941CDD}"/>
                </a:ext>
              </a:extLst>
            </p:cNvPr>
            <p:cNvSpPr/>
            <p:nvPr/>
          </p:nvSpPr>
          <p:spPr>
            <a:xfrm>
              <a:off x="5774681" y="475459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5" name="Freeform: Shape 3114">
              <a:extLst>
                <a:ext uri="{FF2B5EF4-FFF2-40B4-BE49-F238E27FC236}">
                  <a16:creationId xmlns:a16="http://schemas.microsoft.com/office/drawing/2014/main" id="{ED69D795-B300-4191-8EF0-A9F60C71DAF6}"/>
                </a:ext>
              </a:extLst>
            </p:cNvPr>
            <p:cNvSpPr/>
            <p:nvPr/>
          </p:nvSpPr>
          <p:spPr>
            <a:xfrm>
              <a:off x="5933748" y="5001290"/>
              <a:ext cx="1905" cy="2857"/>
            </a:xfrm>
            <a:custGeom>
              <a:avLst/>
              <a:gdLst>
                <a:gd name="connsiteX0" fmla="*/ 0 w 1905"/>
                <a:gd name="connsiteY0" fmla="*/ 1905 h 2857"/>
                <a:gd name="connsiteX1" fmla="*/ 1905 w 1905"/>
                <a:gd name="connsiteY1" fmla="*/ 2857 h 2857"/>
                <a:gd name="connsiteX2" fmla="*/ 953 w 1905"/>
                <a:gd name="connsiteY2" fmla="*/ 0 h 2857"/>
                <a:gd name="connsiteX3" fmla="*/ 0 w 1905"/>
                <a:gd name="connsiteY3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2857">
                  <a:moveTo>
                    <a:pt x="0" y="1905"/>
                  </a:moveTo>
                  <a:lnTo>
                    <a:pt x="1905" y="2857"/>
                  </a:lnTo>
                  <a:lnTo>
                    <a:pt x="953" y="0"/>
                  </a:lnTo>
                  <a:cubicBezTo>
                    <a:pt x="953" y="953"/>
                    <a:pt x="953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6" name="Freeform: Shape 3115">
              <a:extLst>
                <a:ext uri="{FF2B5EF4-FFF2-40B4-BE49-F238E27FC236}">
                  <a16:creationId xmlns:a16="http://schemas.microsoft.com/office/drawing/2014/main" id="{1F2D5B4E-9BD5-4F00-B68B-F317741A3682}"/>
                </a:ext>
              </a:extLst>
            </p:cNvPr>
            <p:cNvSpPr/>
            <p:nvPr/>
          </p:nvSpPr>
          <p:spPr>
            <a:xfrm>
              <a:off x="5933748" y="500414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7" name="Freeform: Shape 3116">
              <a:extLst>
                <a:ext uri="{FF2B5EF4-FFF2-40B4-BE49-F238E27FC236}">
                  <a16:creationId xmlns:a16="http://schemas.microsoft.com/office/drawing/2014/main" id="{E4BE435D-64B9-45A8-982B-37B80B1B2799}"/>
                </a:ext>
              </a:extLst>
            </p:cNvPr>
            <p:cNvSpPr/>
            <p:nvPr/>
          </p:nvSpPr>
          <p:spPr>
            <a:xfrm>
              <a:off x="5852786" y="4759355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8" name="Freeform: Shape 3117">
              <a:extLst>
                <a:ext uri="{FF2B5EF4-FFF2-40B4-BE49-F238E27FC236}">
                  <a16:creationId xmlns:a16="http://schemas.microsoft.com/office/drawing/2014/main" id="{54315BD1-1E9E-4C04-A815-970AE4654D6E}"/>
                </a:ext>
              </a:extLst>
            </p:cNvPr>
            <p:cNvSpPr/>
            <p:nvPr/>
          </p:nvSpPr>
          <p:spPr>
            <a:xfrm>
              <a:off x="5808019" y="4758403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9" name="Freeform: Shape 3118">
              <a:extLst>
                <a:ext uri="{FF2B5EF4-FFF2-40B4-BE49-F238E27FC236}">
                  <a16:creationId xmlns:a16="http://schemas.microsoft.com/office/drawing/2014/main" id="{F9D2D520-3AB1-419E-88AD-580FFBA053BE}"/>
                </a:ext>
              </a:extLst>
            </p:cNvPr>
            <p:cNvSpPr/>
            <p:nvPr/>
          </p:nvSpPr>
          <p:spPr>
            <a:xfrm>
              <a:off x="5931844" y="487651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0" name="Freeform: Shape 3119">
              <a:extLst>
                <a:ext uri="{FF2B5EF4-FFF2-40B4-BE49-F238E27FC236}">
                  <a16:creationId xmlns:a16="http://schemas.microsoft.com/office/drawing/2014/main" id="{77D5A50B-C1CF-4862-9551-2E39B077F5F8}"/>
                </a:ext>
              </a:extLst>
            </p:cNvPr>
            <p:cNvSpPr/>
            <p:nvPr/>
          </p:nvSpPr>
          <p:spPr>
            <a:xfrm>
              <a:off x="5565634" y="4245005"/>
              <a:ext cx="1472062" cy="1093995"/>
            </a:xfrm>
            <a:custGeom>
              <a:avLst/>
              <a:gdLst>
                <a:gd name="connsiteX0" fmla="*/ 1456822 w 1472062"/>
                <a:gd name="connsiteY0" fmla="*/ 698182 h 1093995"/>
                <a:gd name="connsiteX1" fmla="*/ 1457775 w 1472062"/>
                <a:gd name="connsiteY1" fmla="*/ 697230 h 1093995"/>
                <a:gd name="connsiteX2" fmla="*/ 1455870 w 1472062"/>
                <a:gd name="connsiteY2" fmla="*/ 695325 h 1093995"/>
                <a:gd name="connsiteX3" fmla="*/ 1456822 w 1472062"/>
                <a:gd name="connsiteY3" fmla="*/ 690563 h 1093995"/>
                <a:gd name="connsiteX4" fmla="*/ 1457775 w 1472062"/>
                <a:gd name="connsiteY4" fmla="*/ 687705 h 1093995"/>
                <a:gd name="connsiteX5" fmla="*/ 1456822 w 1472062"/>
                <a:gd name="connsiteY5" fmla="*/ 688657 h 1093995"/>
                <a:gd name="connsiteX6" fmla="*/ 1455870 w 1472062"/>
                <a:gd name="connsiteY6" fmla="*/ 685800 h 1093995"/>
                <a:gd name="connsiteX7" fmla="*/ 1455870 w 1472062"/>
                <a:gd name="connsiteY7" fmla="*/ 686752 h 1093995"/>
                <a:gd name="connsiteX8" fmla="*/ 1453965 w 1472062"/>
                <a:gd name="connsiteY8" fmla="*/ 686752 h 1093995"/>
                <a:gd name="connsiteX9" fmla="*/ 1453012 w 1472062"/>
                <a:gd name="connsiteY9" fmla="*/ 681990 h 1093995"/>
                <a:gd name="connsiteX10" fmla="*/ 1453012 w 1472062"/>
                <a:gd name="connsiteY10" fmla="*/ 683895 h 1093995"/>
                <a:gd name="connsiteX11" fmla="*/ 1452060 w 1472062"/>
                <a:gd name="connsiteY11" fmla="*/ 683895 h 1093995"/>
                <a:gd name="connsiteX12" fmla="*/ 1453012 w 1472062"/>
                <a:gd name="connsiteY12" fmla="*/ 684847 h 1093995"/>
                <a:gd name="connsiteX13" fmla="*/ 1453012 w 1472062"/>
                <a:gd name="connsiteY13" fmla="*/ 689610 h 1093995"/>
                <a:gd name="connsiteX14" fmla="*/ 1452060 w 1472062"/>
                <a:gd name="connsiteY14" fmla="*/ 690563 h 1093995"/>
                <a:gd name="connsiteX15" fmla="*/ 1452060 w 1472062"/>
                <a:gd name="connsiteY15" fmla="*/ 688657 h 1093995"/>
                <a:gd name="connsiteX16" fmla="*/ 1451107 w 1472062"/>
                <a:gd name="connsiteY16" fmla="*/ 688657 h 1093995"/>
                <a:gd name="connsiteX17" fmla="*/ 1451107 w 1472062"/>
                <a:gd name="connsiteY17" fmla="*/ 689610 h 1093995"/>
                <a:gd name="connsiteX18" fmla="*/ 1450155 w 1472062"/>
                <a:gd name="connsiteY18" fmla="*/ 690563 h 1093995"/>
                <a:gd name="connsiteX19" fmla="*/ 1449202 w 1472062"/>
                <a:gd name="connsiteY19" fmla="*/ 688657 h 1093995"/>
                <a:gd name="connsiteX20" fmla="*/ 1448250 w 1472062"/>
                <a:gd name="connsiteY20" fmla="*/ 691515 h 1093995"/>
                <a:gd name="connsiteX21" fmla="*/ 1448250 w 1472062"/>
                <a:gd name="connsiteY21" fmla="*/ 694372 h 1093995"/>
                <a:gd name="connsiteX22" fmla="*/ 1446345 w 1472062"/>
                <a:gd name="connsiteY22" fmla="*/ 691515 h 1093995"/>
                <a:gd name="connsiteX23" fmla="*/ 1445392 w 1472062"/>
                <a:gd name="connsiteY23" fmla="*/ 686752 h 1093995"/>
                <a:gd name="connsiteX24" fmla="*/ 1446345 w 1472062"/>
                <a:gd name="connsiteY24" fmla="*/ 687705 h 1093995"/>
                <a:gd name="connsiteX25" fmla="*/ 1446345 w 1472062"/>
                <a:gd name="connsiteY25" fmla="*/ 684847 h 1093995"/>
                <a:gd name="connsiteX26" fmla="*/ 1447297 w 1472062"/>
                <a:gd name="connsiteY26" fmla="*/ 686752 h 1093995"/>
                <a:gd name="connsiteX27" fmla="*/ 1447297 w 1472062"/>
                <a:gd name="connsiteY27" fmla="*/ 683895 h 1093995"/>
                <a:gd name="connsiteX28" fmla="*/ 1449202 w 1472062"/>
                <a:gd name="connsiteY28" fmla="*/ 684847 h 1093995"/>
                <a:gd name="connsiteX29" fmla="*/ 1450155 w 1472062"/>
                <a:gd name="connsiteY29" fmla="*/ 681038 h 1093995"/>
                <a:gd name="connsiteX30" fmla="*/ 1452060 w 1472062"/>
                <a:gd name="connsiteY30" fmla="*/ 681038 h 1093995"/>
                <a:gd name="connsiteX31" fmla="*/ 1449202 w 1472062"/>
                <a:gd name="connsiteY31" fmla="*/ 678180 h 1093995"/>
                <a:gd name="connsiteX32" fmla="*/ 1450155 w 1472062"/>
                <a:gd name="connsiteY32" fmla="*/ 679132 h 1093995"/>
                <a:gd name="connsiteX33" fmla="*/ 1448250 w 1472062"/>
                <a:gd name="connsiteY33" fmla="*/ 680085 h 1093995"/>
                <a:gd name="connsiteX34" fmla="*/ 1448250 w 1472062"/>
                <a:gd name="connsiteY34" fmla="*/ 681038 h 1093995"/>
                <a:gd name="connsiteX35" fmla="*/ 1446345 w 1472062"/>
                <a:gd name="connsiteY35" fmla="*/ 680085 h 1093995"/>
                <a:gd name="connsiteX36" fmla="*/ 1446345 w 1472062"/>
                <a:gd name="connsiteY36" fmla="*/ 681038 h 1093995"/>
                <a:gd name="connsiteX37" fmla="*/ 1444440 w 1472062"/>
                <a:gd name="connsiteY37" fmla="*/ 680085 h 1093995"/>
                <a:gd name="connsiteX38" fmla="*/ 1444440 w 1472062"/>
                <a:gd name="connsiteY38" fmla="*/ 681038 h 1093995"/>
                <a:gd name="connsiteX39" fmla="*/ 1443487 w 1472062"/>
                <a:gd name="connsiteY39" fmla="*/ 680085 h 1093995"/>
                <a:gd name="connsiteX40" fmla="*/ 1443487 w 1472062"/>
                <a:gd name="connsiteY40" fmla="*/ 681038 h 1093995"/>
                <a:gd name="connsiteX41" fmla="*/ 1444440 w 1472062"/>
                <a:gd name="connsiteY41" fmla="*/ 680085 h 1093995"/>
                <a:gd name="connsiteX42" fmla="*/ 1444440 w 1472062"/>
                <a:gd name="connsiteY42" fmla="*/ 682942 h 1093995"/>
                <a:gd name="connsiteX43" fmla="*/ 1442535 w 1472062"/>
                <a:gd name="connsiteY43" fmla="*/ 682942 h 1093995"/>
                <a:gd name="connsiteX44" fmla="*/ 1442535 w 1472062"/>
                <a:gd name="connsiteY44" fmla="*/ 680085 h 1093995"/>
                <a:gd name="connsiteX45" fmla="*/ 1441582 w 1472062"/>
                <a:gd name="connsiteY45" fmla="*/ 679132 h 1093995"/>
                <a:gd name="connsiteX46" fmla="*/ 1441582 w 1472062"/>
                <a:gd name="connsiteY46" fmla="*/ 676275 h 1093995"/>
                <a:gd name="connsiteX47" fmla="*/ 1441582 w 1472062"/>
                <a:gd name="connsiteY47" fmla="*/ 656272 h 1093995"/>
                <a:gd name="connsiteX48" fmla="*/ 1444440 w 1472062"/>
                <a:gd name="connsiteY48" fmla="*/ 654367 h 1093995"/>
                <a:gd name="connsiteX49" fmla="*/ 1445392 w 1472062"/>
                <a:gd name="connsiteY49" fmla="*/ 653415 h 1093995"/>
                <a:gd name="connsiteX50" fmla="*/ 1446345 w 1472062"/>
                <a:gd name="connsiteY50" fmla="*/ 656272 h 1093995"/>
                <a:gd name="connsiteX51" fmla="*/ 1449202 w 1472062"/>
                <a:gd name="connsiteY51" fmla="*/ 652463 h 1093995"/>
                <a:gd name="connsiteX52" fmla="*/ 1451107 w 1472062"/>
                <a:gd name="connsiteY52" fmla="*/ 657225 h 1093995"/>
                <a:gd name="connsiteX53" fmla="*/ 1450155 w 1472062"/>
                <a:gd name="connsiteY53" fmla="*/ 652463 h 1093995"/>
                <a:gd name="connsiteX54" fmla="*/ 1451107 w 1472062"/>
                <a:gd name="connsiteY54" fmla="*/ 653415 h 1093995"/>
                <a:gd name="connsiteX55" fmla="*/ 1450155 w 1472062"/>
                <a:gd name="connsiteY55" fmla="*/ 649605 h 1093995"/>
                <a:gd name="connsiteX56" fmla="*/ 1450155 w 1472062"/>
                <a:gd name="connsiteY56" fmla="*/ 649605 h 1093995"/>
                <a:gd name="connsiteX57" fmla="*/ 1447297 w 1472062"/>
                <a:gd name="connsiteY57" fmla="*/ 652463 h 1093995"/>
                <a:gd name="connsiteX58" fmla="*/ 1447297 w 1472062"/>
                <a:gd name="connsiteY58" fmla="*/ 648652 h 1093995"/>
                <a:gd name="connsiteX59" fmla="*/ 1445392 w 1472062"/>
                <a:gd name="connsiteY59" fmla="*/ 648652 h 1093995"/>
                <a:gd name="connsiteX60" fmla="*/ 1445392 w 1472062"/>
                <a:gd name="connsiteY60" fmla="*/ 647700 h 1093995"/>
                <a:gd name="connsiteX61" fmla="*/ 1445392 w 1472062"/>
                <a:gd name="connsiteY61" fmla="*/ 647700 h 1093995"/>
                <a:gd name="connsiteX62" fmla="*/ 1445392 w 1472062"/>
                <a:gd name="connsiteY62" fmla="*/ 647700 h 1093995"/>
                <a:gd name="connsiteX63" fmla="*/ 1443487 w 1472062"/>
                <a:gd name="connsiteY63" fmla="*/ 641032 h 1093995"/>
                <a:gd name="connsiteX64" fmla="*/ 1441582 w 1472062"/>
                <a:gd name="connsiteY64" fmla="*/ 640080 h 1093995"/>
                <a:gd name="connsiteX65" fmla="*/ 1442535 w 1472062"/>
                <a:gd name="connsiteY65" fmla="*/ 640080 h 1093995"/>
                <a:gd name="connsiteX66" fmla="*/ 1442535 w 1472062"/>
                <a:gd name="connsiteY66" fmla="*/ 638175 h 1093995"/>
                <a:gd name="connsiteX67" fmla="*/ 1443487 w 1472062"/>
                <a:gd name="connsiteY67" fmla="*/ 637222 h 1093995"/>
                <a:gd name="connsiteX68" fmla="*/ 1442535 w 1472062"/>
                <a:gd name="connsiteY68" fmla="*/ 629602 h 1093995"/>
                <a:gd name="connsiteX69" fmla="*/ 1442535 w 1472062"/>
                <a:gd name="connsiteY69" fmla="*/ 630555 h 1093995"/>
                <a:gd name="connsiteX70" fmla="*/ 1442535 w 1472062"/>
                <a:gd name="connsiteY70" fmla="*/ 627697 h 1093995"/>
                <a:gd name="connsiteX71" fmla="*/ 1441582 w 1472062"/>
                <a:gd name="connsiteY71" fmla="*/ 626745 h 1093995"/>
                <a:gd name="connsiteX72" fmla="*/ 1441582 w 1472062"/>
                <a:gd name="connsiteY72" fmla="*/ 625792 h 1093995"/>
                <a:gd name="connsiteX73" fmla="*/ 1439677 w 1472062"/>
                <a:gd name="connsiteY73" fmla="*/ 624840 h 1093995"/>
                <a:gd name="connsiteX74" fmla="*/ 1439677 w 1472062"/>
                <a:gd name="connsiteY74" fmla="*/ 621982 h 1093995"/>
                <a:gd name="connsiteX75" fmla="*/ 1439677 w 1472062"/>
                <a:gd name="connsiteY75" fmla="*/ 621030 h 1093995"/>
                <a:gd name="connsiteX76" fmla="*/ 1438725 w 1472062"/>
                <a:gd name="connsiteY76" fmla="*/ 621982 h 1093995"/>
                <a:gd name="connsiteX77" fmla="*/ 1438725 w 1472062"/>
                <a:gd name="connsiteY77" fmla="*/ 622935 h 1093995"/>
                <a:gd name="connsiteX78" fmla="*/ 1437772 w 1472062"/>
                <a:gd name="connsiteY78" fmla="*/ 625792 h 1093995"/>
                <a:gd name="connsiteX79" fmla="*/ 1435867 w 1472062"/>
                <a:gd name="connsiteY79" fmla="*/ 621982 h 1093995"/>
                <a:gd name="connsiteX80" fmla="*/ 1435867 w 1472062"/>
                <a:gd name="connsiteY80" fmla="*/ 622935 h 1093995"/>
                <a:gd name="connsiteX81" fmla="*/ 1434915 w 1472062"/>
                <a:gd name="connsiteY81" fmla="*/ 623888 h 1093995"/>
                <a:gd name="connsiteX82" fmla="*/ 1436820 w 1472062"/>
                <a:gd name="connsiteY82" fmla="*/ 627697 h 1093995"/>
                <a:gd name="connsiteX83" fmla="*/ 1437772 w 1472062"/>
                <a:gd name="connsiteY83" fmla="*/ 627697 h 1093995"/>
                <a:gd name="connsiteX84" fmla="*/ 1437772 w 1472062"/>
                <a:gd name="connsiteY84" fmla="*/ 630555 h 1093995"/>
                <a:gd name="connsiteX85" fmla="*/ 1436820 w 1472062"/>
                <a:gd name="connsiteY85" fmla="*/ 630555 h 1093995"/>
                <a:gd name="connsiteX86" fmla="*/ 1437772 w 1472062"/>
                <a:gd name="connsiteY86" fmla="*/ 633413 h 1093995"/>
                <a:gd name="connsiteX87" fmla="*/ 1438725 w 1472062"/>
                <a:gd name="connsiteY87" fmla="*/ 633413 h 1093995"/>
                <a:gd name="connsiteX88" fmla="*/ 1438725 w 1472062"/>
                <a:gd name="connsiteY88" fmla="*/ 635317 h 1093995"/>
                <a:gd name="connsiteX89" fmla="*/ 1439677 w 1472062"/>
                <a:gd name="connsiteY89" fmla="*/ 636270 h 1093995"/>
                <a:gd name="connsiteX90" fmla="*/ 1439677 w 1472062"/>
                <a:gd name="connsiteY90" fmla="*/ 633413 h 1093995"/>
                <a:gd name="connsiteX91" fmla="*/ 1440630 w 1472062"/>
                <a:gd name="connsiteY91" fmla="*/ 632460 h 1093995"/>
                <a:gd name="connsiteX92" fmla="*/ 1440630 w 1472062"/>
                <a:gd name="connsiteY92" fmla="*/ 635317 h 1093995"/>
                <a:gd name="connsiteX93" fmla="*/ 1440630 w 1472062"/>
                <a:gd name="connsiteY93" fmla="*/ 635317 h 1093995"/>
                <a:gd name="connsiteX94" fmla="*/ 1440630 w 1472062"/>
                <a:gd name="connsiteY94" fmla="*/ 638175 h 1093995"/>
                <a:gd name="connsiteX95" fmla="*/ 1439677 w 1472062"/>
                <a:gd name="connsiteY95" fmla="*/ 637222 h 1093995"/>
                <a:gd name="connsiteX96" fmla="*/ 1439677 w 1472062"/>
                <a:gd name="connsiteY96" fmla="*/ 639127 h 1093995"/>
                <a:gd name="connsiteX97" fmla="*/ 1439677 w 1472062"/>
                <a:gd name="connsiteY97" fmla="*/ 638175 h 1093995"/>
                <a:gd name="connsiteX98" fmla="*/ 1440630 w 1472062"/>
                <a:gd name="connsiteY98" fmla="*/ 640080 h 1093995"/>
                <a:gd name="connsiteX99" fmla="*/ 1439677 w 1472062"/>
                <a:gd name="connsiteY99" fmla="*/ 641985 h 1093995"/>
                <a:gd name="connsiteX100" fmla="*/ 1438725 w 1472062"/>
                <a:gd name="connsiteY100" fmla="*/ 641985 h 1093995"/>
                <a:gd name="connsiteX101" fmla="*/ 1438725 w 1472062"/>
                <a:gd name="connsiteY101" fmla="*/ 637222 h 1093995"/>
                <a:gd name="connsiteX102" fmla="*/ 1437772 w 1472062"/>
                <a:gd name="connsiteY102" fmla="*/ 639127 h 1093995"/>
                <a:gd name="connsiteX103" fmla="*/ 1433010 w 1472062"/>
                <a:gd name="connsiteY103" fmla="*/ 624840 h 1093995"/>
                <a:gd name="connsiteX104" fmla="*/ 1433010 w 1472062"/>
                <a:gd name="connsiteY104" fmla="*/ 623888 h 1093995"/>
                <a:gd name="connsiteX105" fmla="*/ 1432057 w 1472062"/>
                <a:gd name="connsiteY105" fmla="*/ 622935 h 1093995"/>
                <a:gd name="connsiteX106" fmla="*/ 1431105 w 1472062"/>
                <a:gd name="connsiteY106" fmla="*/ 621982 h 1093995"/>
                <a:gd name="connsiteX107" fmla="*/ 1428247 w 1472062"/>
                <a:gd name="connsiteY107" fmla="*/ 611505 h 1093995"/>
                <a:gd name="connsiteX108" fmla="*/ 1428247 w 1472062"/>
                <a:gd name="connsiteY108" fmla="*/ 609600 h 1093995"/>
                <a:gd name="connsiteX109" fmla="*/ 1429200 w 1472062"/>
                <a:gd name="connsiteY109" fmla="*/ 613410 h 1093995"/>
                <a:gd name="connsiteX110" fmla="*/ 1431105 w 1472062"/>
                <a:gd name="connsiteY110" fmla="*/ 609600 h 1093995"/>
                <a:gd name="connsiteX111" fmla="*/ 1431105 w 1472062"/>
                <a:gd name="connsiteY111" fmla="*/ 609600 h 1093995"/>
                <a:gd name="connsiteX112" fmla="*/ 1433962 w 1472062"/>
                <a:gd name="connsiteY112" fmla="*/ 611505 h 1093995"/>
                <a:gd name="connsiteX113" fmla="*/ 1434915 w 1472062"/>
                <a:gd name="connsiteY113" fmla="*/ 610552 h 1093995"/>
                <a:gd name="connsiteX114" fmla="*/ 1434915 w 1472062"/>
                <a:gd name="connsiteY114" fmla="*/ 608647 h 1093995"/>
                <a:gd name="connsiteX115" fmla="*/ 1435867 w 1472062"/>
                <a:gd name="connsiteY115" fmla="*/ 609600 h 1093995"/>
                <a:gd name="connsiteX116" fmla="*/ 1435867 w 1472062"/>
                <a:gd name="connsiteY116" fmla="*/ 606742 h 1093995"/>
                <a:gd name="connsiteX117" fmla="*/ 1434915 w 1472062"/>
                <a:gd name="connsiteY117" fmla="*/ 605790 h 1093995"/>
                <a:gd name="connsiteX118" fmla="*/ 1436820 w 1472062"/>
                <a:gd name="connsiteY118" fmla="*/ 600075 h 1093995"/>
                <a:gd name="connsiteX119" fmla="*/ 1434915 w 1472062"/>
                <a:gd name="connsiteY119" fmla="*/ 598170 h 1093995"/>
                <a:gd name="connsiteX120" fmla="*/ 1434915 w 1472062"/>
                <a:gd name="connsiteY120" fmla="*/ 600075 h 1093995"/>
                <a:gd name="connsiteX121" fmla="*/ 1433962 w 1472062"/>
                <a:gd name="connsiteY121" fmla="*/ 598170 h 1093995"/>
                <a:gd name="connsiteX122" fmla="*/ 1433962 w 1472062"/>
                <a:gd name="connsiteY122" fmla="*/ 601027 h 1093995"/>
                <a:gd name="connsiteX123" fmla="*/ 1434915 w 1472062"/>
                <a:gd name="connsiteY123" fmla="*/ 600075 h 1093995"/>
                <a:gd name="connsiteX124" fmla="*/ 1434915 w 1472062"/>
                <a:gd name="connsiteY124" fmla="*/ 602932 h 1093995"/>
                <a:gd name="connsiteX125" fmla="*/ 1433010 w 1472062"/>
                <a:gd name="connsiteY125" fmla="*/ 599122 h 1093995"/>
                <a:gd name="connsiteX126" fmla="*/ 1433010 w 1472062"/>
                <a:gd name="connsiteY126" fmla="*/ 598170 h 1093995"/>
                <a:gd name="connsiteX127" fmla="*/ 1430152 w 1472062"/>
                <a:gd name="connsiteY127" fmla="*/ 598170 h 1093995"/>
                <a:gd name="connsiteX128" fmla="*/ 1431105 w 1472062"/>
                <a:gd name="connsiteY128" fmla="*/ 600075 h 1093995"/>
                <a:gd name="connsiteX129" fmla="*/ 1430152 w 1472062"/>
                <a:gd name="connsiteY129" fmla="*/ 601027 h 1093995"/>
                <a:gd name="connsiteX130" fmla="*/ 1430152 w 1472062"/>
                <a:gd name="connsiteY130" fmla="*/ 598170 h 1093995"/>
                <a:gd name="connsiteX131" fmla="*/ 1427295 w 1472062"/>
                <a:gd name="connsiteY131" fmla="*/ 598170 h 1093995"/>
                <a:gd name="connsiteX132" fmla="*/ 1430152 w 1472062"/>
                <a:gd name="connsiteY132" fmla="*/ 597217 h 1093995"/>
                <a:gd name="connsiteX133" fmla="*/ 1437772 w 1472062"/>
                <a:gd name="connsiteY133" fmla="*/ 591502 h 1093995"/>
                <a:gd name="connsiteX134" fmla="*/ 1439677 w 1472062"/>
                <a:gd name="connsiteY134" fmla="*/ 597217 h 1093995"/>
                <a:gd name="connsiteX135" fmla="*/ 1439677 w 1472062"/>
                <a:gd name="connsiteY135" fmla="*/ 600075 h 1093995"/>
                <a:gd name="connsiteX136" fmla="*/ 1439677 w 1472062"/>
                <a:gd name="connsiteY136" fmla="*/ 598170 h 1093995"/>
                <a:gd name="connsiteX137" fmla="*/ 1442535 w 1472062"/>
                <a:gd name="connsiteY137" fmla="*/ 598170 h 1093995"/>
                <a:gd name="connsiteX138" fmla="*/ 1442535 w 1472062"/>
                <a:gd name="connsiteY138" fmla="*/ 596265 h 1093995"/>
                <a:gd name="connsiteX139" fmla="*/ 1440630 w 1472062"/>
                <a:gd name="connsiteY139" fmla="*/ 597217 h 1093995"/>
                <a:gd name="connsiteX140" fmla="*/ 1439677 w 1472062"/>
                <a:gd name="connsiteY140" fmla="*/ 595313 h 1093995"/>
                <a:gd name="connsiteX141" fmla="*/ 1439677 w 1472062"/>
                <a:gd name="connsiteY141" fmla="*/ 590550 h 1093995"/>
                <a:gd name="connsiteX142" fmla="*/ 1439677 w 1472062"/>
                <a:gd name="connsiteY142" fmla="*/ 592455 h 1093995"/>
                <a:gd name="connsiteX143" fmla="*/ 1438725 w 1472062"/>
                <a:gd name="connsiteY143" fmla="*/ 589597 h 1093995"/>
                <a:gd name="connsiteX144" fmla="*/ 1440630 w 1472062"/>
                <a:gd name="connsiteY144" fmla="*/ 587692 h 1093995"/>
                <a:gd name="connsiteX145" fmla="*/ 1441582 w 1472062"/>
                <a:gd name="connsiteY145" fmla="*/ 584835 h 1093995"/>
                <a:gd name="connsiteX146" fmla="*/ 1442535 w 1472062"/>
                <a:gd name="connsiteY146" fmla="*/ 582930 h 1093995"/>
                <a:gd name="connsiteX147" fmla="*/ 1442535 w 1472062"/>
                <a:gd name="connsiteY147" fmla="*/ 580072 h 1093995"/>
                <a:gd name="connsiteX148" fmla="*/ 1441582 w 1472062"/>
                <a:gd name="connsiteY148" fmla="*/ 583882 h 1093995"/>
                <a:gd name="connsiteX149" fmla="*/ 1440630 w 1472062"/>
                <a:gd name="connsiteY149" fmla="*/ 582930 h 1093995"/>
                <a:gd name="connsiteX150" fmla="*/ 1438725 w 1472062"/>
                <a:gd name="connsiteY150" fmla="*/ 581025 h 1093995"/>
                <a:gd name="connsiteX151" fmla="*/ 1437772 w 1472062"/>
                <a:gd name="connsiteY151" fmla="*/ 578167 h 1093995"/>
                <a:gd name="connsiteX152" fmla="*/ 1436820 w 1472062"/>
                <a:gd name="connsiteY152" fmla="*/ 579120 h 1093995"/>
                <a:gd name="connsiteX153" fmla="*/ 1436820 w 1472062"/>
                <a:gd name="connsiteY153" fmla="*/ 577215 h 1093995"/>
                <a:gd name="connsiteX154" fmla="*/ 1435867 w 1472062"/>
                <a:gd name="connsiteY154" fmla="*/ 580072 h 1093995"/>
                <a:gd name="connsiteX155" fmla="*/ 1429200 w 1472062"/>
                <a:gd name="connsiteY155" fmla="*/ 581025 h 1093995"/>
                <a:gd name="connsiteX156" fmla="*/ 1422532 w 1472062"/>
                <a:gd name="connsiteY156" fmla="*/ 586740 h 1093995"/>
                <a:gd name="connsiteX157" fmla="*/ 1416817 w 1472062"/>
                <a:gd name="connsiteY157" fmla="*/ 569595 h 1093995"/>
                <a:gd name="connsiteX158" fmla="*/ 1411102 w 1472062"/>
                <a:gd name="connsiteY158" fmla="*/ 559117 h 1093995"/>
                <a:gd name="connsiteX159" fmla="*/ 1424437 w 1472062"/>
                <a:gd name="connsiteY159" fmla="*/ 546735 h 1093995"/>
                <a:gd name="connsiteX160" fmla="*/ 1425390 w 1472062"/>
                <a:gd name="connsiteY160" fmla="*/ 535305 h 1093995"/>
                <a:gd name="connsiteX161" fmla="*/ 1427295 w 1472062"/>
                <a:gd name="connsiteY161" fmla="*/ 528638 h 1093995"/>
                <a:gd name="connsiteX162" fmla="*/ 1425390 w 1472062"/>
                <a:gd name="connsiteY162" fmla="*/ 523875 h 1093995"/>
                <a:gd name="connsiteX163" fmla="*/ 1427295 w 1472062"/>
                <a:gd name="connsiteY163" fmla="*/ 517207 h 1093995"/>
                <a:gd name="connsiteX164" fmla="*/ 1425390 w 1472062"/>
                <a:gd name="connsiteY164" fmla="*/ 509588 h 1093995"/>
                <a:gd name="connsiteX165" fmla="*/ 1425390 w 1472062"/>
                <a:gd name="connsiteY165" fmla="*/ 500063 h 1093995"/>
                <a:gd name="connsiteX166" fmla="*/ 1426342 w 1472062"/>
                <a:gd name="connsiteY166" fmla="*/ 499110 h 1093995"/>
                <a:gd name="connsiteX167" fmla="*/ 1425390 w 1472062"/>
                <a:gd name="connsiteY167" fmla="*/ 499110 h 1093995"/>
                <a:gd name="connsiteX168" fmla="*/ 1424437 w 1472062"/>
                <a:gd name="connsiteY168" fmla="*/ 494347 h 1093995"/>
                <a:gd name="connsiteX169" fmla="*/ 1416817 w 1472062"/>
                <a:gd name="connsiteY169" fmla="*/ 468630 h 1093995"/>
                <a:gd name="connsiteX170" fmla="*/ 1412055 w 1472062"/>
                <a:gd name="connsiteY170" fmla="*/ 440055 h 1093995"/>
                <a:gd name="connsiteX171" fmla="*/ 1412055 w 1472062"/>
                <a:gd name="connsiteY171" fmla="*/ 428625 h 1093995"/>
                <a:gd name="connsiteX172" fmla="*/ 1414912 w 1472062"/>
                <a:gd name="connsiteY172" fmla="*/ 426720 h 1093995"/>
                <a:gd name="connsiteX173" fmla="*/ 1414912 w 1472062"/>
                <a:gd name="connsiteY173" fmla="*/ 426720 h 1093995"/>
                <a:gd name="connsiteX174" fmla="*/ 1414912 w 1472062"/>
                <a:gd name="connsiteY174" fmla="*/ 424815 h 1093995"/>
                <a:gd name="connsiteX175" fmla="*/ 1411102 w 1472062"/>
                <a:gd name="connsiteY175" fmla="*/ 427672 h 1093995"/>
                <a:gd name="connsiteX176" fmla="*/ 1408245 w 1472062"/>
                <a:gd name="connsiteY176" fmla="*/ 418147 h 1093995"/>
                <a:gd name="connsiteX177" fmla="*/ 1412055 w 1472062"/>
                <a:gd name="connsiteY177" fmla="*/ 405765 h 1093995"/>
                <a:gd name="connsiteX178" fmla="*/ 1406340 w 1472062"/>
                <a:gd name="connsiteY178" fmla="*/ 398145 h 1093995"/>
                <a:gd name="connsiteX179" fmla="*/ 1415865 w 1472062"/>
                <a:gd name="connsiteY179" fmla="*/ 394335 h 1093995"/>
                <a:gd name="connsiteX180" fmla="*/ 1405387 w 1472062"/>
                <a:gd name="connsiteY180" fmla="*/ 389572 h 1093995"/>
                <a:gd name="connsiteX181" fmla="*/ 1410150 w 1472062"/>
                <a:gd name="connsiteY181" fmla="*/ 365760 h 1093995"/>
                <a:gd name="connsiteX182" fmla="*/ 1409197 w 1472062"/>
                <a:gd name="connsiteY182" fmla="*/ 366713 h 1093995"/>
                <a:gd name="connsiteX183" fmla="*/ 1408245 w 1472062"/>
                <a:gd name="connsiteY183" fmla="*/ 363855 h 1093995"/>
                <a:gd name="connsiteX184" fmla="*/ 1409197 w 1472062"/>
                <a:gd name="connsiteY184" fmla="*/ 362902 h 1093995"/>
                <a:gd name="connsiteX185" fmla="*/ 1407292 w 1472062"/>
                <a:gd name="connsiteY185" fmla="*/ 360997 h 1093995"/>
                <a:gd name="connsiteX186" fmla="*/ 1408245 w 1472062"/>
                <a:gd name="connsiteY186" fmla="*/ 356235 h 1093995"/>
                <a:gd name="connsiteX187" fmla="*/ 1409197 w 1472062"/>
                <a:gd name="connsiteY187" fmla="*/ 353377 h 1093995"/>
                <a:gd name="connsiteX188" fmla="*/ 1408245 w 1472062"/>
                <a:gd name="connsiteY188" fmla="*/ 354330 h 1093995"/>
                <a:gd name="connsiteX189" fmla="*/ 1407292 w 1472062"/>
                <a:gd name="connsiteY189" fmla="*/ 351472 h 1093995"/>
                <a:gd name="connsiteX190" fmla="*/ 1407292 w 1472062"/>
                <a:gd name="connsiteY190" fmla="*/ 352425 h 1093995"/>
                <a:gd name="connsiteX191" fmla="*/ 1405387 w 1472062"/>
                <a:gd name="connsiteY191" fmla="*/ 352425 h 1093995"/>
                <a:gd name="connsiteX192" fmla="*/ 1404435 w 1472062"/>
                <a:gd name="connsiteY192" fmla="*/ 347663 h 1093995"/>
                <a:gd name="connsiteX193" fmla="*/ 1404435 w 1472062"/>
                <a:gd name="connsiteY193" fmla="*/ 349567 h 1093995"/>
                <a:gd name="connsiteX194" fmla="*/ 1403482 w 1472062"/>
                <a:gd name="connsiteY194" fmla="*/ 349567 h 1093995"/>
                <a:gd name="connsiteX195" fmla="*/ 1404435 w 1472062"/>
                <a:gd name="connsiteY195" fmla="*/ 350520 h 1093995"/>
                <a:gd name="connsiteX196" fmla="*/ 1404435 w 1472062"/>
                <a:gd name="connsiteY196" fmla="*/ 355282 h 1093995"/>
                <a:gd name="connsiteX197" fmla="*/ 1403482 w 1472062"/>
                <a:gd name="connsiteY197" fmla="*/ 356235 h 1093995"/>
                <a:gd name="connsiteX198" fmla="*/ 1403482 w 1472062"/>
                <a:gd name="connsiteY198" fmla="*/ 354330 h 1093995"/>
                <a:gd name="connsiteX199" fmla="*/ 1402530 w 1472062"/>
                <a:gd name="connsiteY199" fmla="*/ 354330 h 1093995"/>
                <a:gd name="connsiteX200" fmla="*/ 1402530 w 1472062"/>
                <a:gd name="connsiteY200" fmla="*/ 355282 h 1093995"/>
                <a:gd name="connsiteX201" fmla="*/ 1401577 w 1472062"/>
                <a:gd name="connsiteY201" fmla="*/ 356235 h 1093995"/>
                <a:gd name="connsiteX202" fmla="*/ 1400625 w 1472062"/>
                <a:gd name="connsiteY202" fmla="*/ 354330 h 1093995"/>
                <a:gd name="connsiteX203" fmla="*/ 1399672 w 1472062"/>
                <a:gd name="connsiteY203" fmla="*/ 357188 h 1093995"/>
                <a:gd name="connsiteX204" fmla="*/ 1399672 w 1472062"/>
                <a:gd name="connsiteY204" fmla="*/ 360045 h 1093995"/>
                <a:gd name="connsiteX205" fmla="*/ 1397767 w 1472062"/>
                <a:gd name="connsiteY205" fmla="*/ 357188 h 1093995"/>
                <a:gd name="connsiteX206" fmla="*/ 1396815 w 1472062"/>
                <a:gd name="connsiteY206" fmla="*/ 352425 h 1093995"/>
                <a:gd name="connsiteX207" fmla="*/ 1397767 w 1472062"/>
                <a:gd name="connsiteY207" fmla="*/ 353377 h 1093995"/>
                <a:gd name="connsiteX208" fmla="*/ 1397767 w 1472062"/>
                <a:gd name="connsiteY208" fmla="*/ 350520 h 1093995"/>
                <a:gd name="connsiteX209" fmla="*/ 1398720 w 1472062"/>
                <a:gd name="connsiteY209" fmla="*/ 352425 h 1093995"/>
                <a:gd name="connsiteX210" fmla="*/ 1398720 w 1472062"/>
                <a:gd name="connsiteY210" fmla="*/ 349567 h 1093995"/>
                <a:gd name="connsiteX211" fmla="*/ 1400625 w 1472062"/>
                <a:gd name="connsiteY211" fmla="*/ 350520 h 1093995"/>
                <a:gd name="connsiteX212" fmla="*/ 1401577 w 1472062"/>
                <a:gd name="connsiteY212" fmla="*/ 346710 h 1093995"/>
                <a:gd name="connsiteX213" fmla="*/ 1402530 w 1472062"/>
                <a:gd name="connsiteY213" fmla="*/ 346710 h 1093995"/>
                <a:gd name="connsiteX214" fmla="*/ 1400625 w 1472062"/>
                <a:gd name="connsiteY214" fmla="*/ 344805 h 1093995"/>
                <a:gd name="connsiteX215" fmla="*/ 1400625 w 1472062"/>
                <a:gd name="connsiteY215" fmla="*/ 345757 h 1093995"/>
                <a:gd name="connsiteX216" fmla="*/ 1398720 w 1472062"/>
                <a:gd name="connsiteY216" fmla="*/ 346710 h 1093995"/>
                <a:gd name="connsiteX217" fmla="*/ 1398720 w 1472062"/>
                <a:gd name="connsiteY217" fmla="*/ 347663 h 1093995"/>
                <a:gd name="connsiteX218" fmla="*/ 1396815 w 1472062"/>
                <a:gd name="connsiteY218" fmla="*/ 346710 h 1093995"/>
                <a:gd name="connsiteX219" fmla="*/ 1396815 w 1472062"/>
                <a:gd name="connsiteY219" fmla="*/ 347663 h 1093995"/>
                <a:gd name="connsiteX220" fmla="*/ 1395862 w 1472062"/>
                <a:gd name="connsiteY220" fmla="*/ 346710 h 1093995"/>
                <a:gd name="connsiteX221" fmla="*/ 1395862 w 1472062"/>
                <a:gd name="connsiteY221" fmla="*/ 347663 h 1093995"/>
                <a:gd name="connsiteX222" fmla="*/ 1394910 w 1472062"/>
                <a:gd name="connsiteY222" fmla="*/ 346710 h 1093995"/>
                <a:gd name="connsiteX223" fmla="*/ 1394910 w 1472062"/>
                <a:gd name="connsiteY223" fmla="*/ 347663 h 1093995"/>
                <a:gd name="connsiteX224" fmla="*/ 1395862 w 1472062"/>
                <a:gd name="connsiteY224" fmla="*/ 346710 h 1093995"/>
                <a:gd name="connsiteX225" fmla="*/ 1395862 w 1472062"/>
                <a:gd name="connsiteY225" fmla="*/ 349567 h 1093995"/>
                <a:gd name="connsiteX226" fmla="*/ 1393957 w 1472062"/>
                <a:gd name="connsiteY226" fmla="*/ 349567 h 1093995"/>
                <a:gd name="connsiteX227" fmla="*/ 1393957 w 1472062"/>
                <a:gd name="connsiteY227" fmla="*/ 346710 h 1093995"/>
                <a:gd name="connsiteX228" fmla="*/ 1393957 w 1472062"/>
                <a:gd name="connsiteY228" fmla="*/ 346710 h 1093995"/>
                <a:gd name="connsiteX229" fmla="*/ 1393957 w 1472062"/>
                <a:gd name="connsiteY229" fmla="*/ 345757 h 1093995"/>
                <a:gd name="connsiteX230" fmla="*/ 1391100 w 1472062"/>
                <a:gd name="connsiteY230" fmla="*/ 324802 h 1093995"/>
                <a:gd name="connsiteX231" fmla="*/ 1394910 w 1472062"/>
                <a:gd name="connsiteY231" fmla="*/ 319088 h 1093995"/>
                <a:gd name="connsiteX232" fmla="*/ 1395862 w 1472062"/>
                <a:gd name="connsiteY232" fmla="*/ 321945 h 1093995"/>
                <a:gd name="connsiteX233" fmla="*/ 1398720 w 1472062"/>
                <a:gd name="connsiteY233" fmla="*/ 318135 h 1093995"/>
                <a:gd name="connsiteX234" fmla="*/ 1400625 w 1472062"/>
                <a:gd name="connsiteY234" fmla="*/ 322897 h 1093995"/>
                <a:gd name="connsiteX235" fmla="*/ 1399672 w 1472062"/>
                <a:gd name="connsiteY235" fmla="*/ 319088 h 1093995"/>
                <a:gd name="connsiteX236" fmla="*/ 1400625 w 1472062"/>
                <a:gd name="connsiteY236" fmla="*/ 320040 h 1093995"/>
                <a:gd name="connsiteX237" fmla="*/ 1399672 w 1472062"/>
                <a:gd name="connsiteY237" fmla="*/ 316230 h 1093995"/>
                <a:gd name="connsiteX238" fmla="*/ 1399672 w 1472062"/>
                <a:gd name="connsiteY238" fmla="*/ 316230 h 1093995"/>
                <a:gd name="connsiteX239" fmla="*/ 1397767 w 1472062"/>
                <a:gd name="connsiteY239" fmla="*/ 319088 h 1093995"/>
                <a:gd name="connsiteX240" fmla="*/ 1397767 w 1472062"/>
                <a:gd name="connsiteY240" fmla="*/ 315277 h 1093995"/>
                <a:gd name="connsiteX241" fmla="*/ 1394910 w 1472062"/>
                <a:gd name="connsiteY241" fmla="*/ 315277 h 1093995"/>
                <a:gd name="connsiteX242" fmla="*/ 1395862 w 1472062"/>
                <a:gd name="connsiteY242" fmla="*/ 314325 h 1093995"/>
                <a:gd name="connsiteX243" fmla="*/ 1395862 w 1472062"/>
                <a:gd name="connsiteY243" fmla="*/ 312420 h 1093995"/>
                <a:gd name="connsiteX244" fmla="*/ 1397767 w 1472062"/>
                <a:gd name="connsiteY244" fmla="*/ 308610 h 1093995"/>
                <a:gd name="connsiteX245" fmla="*/ 1397767 w 1472062"/>
                <a:gd name="connsiteY245" fmla="*/ 310515 h 1093995"/>
                <a:gd name="connsiteX246" fmla="*/ 1397767 w 1472062"/>
                <a:gd name="connsiteY246" fmla="*/ 308610 h 1093995"/>
                <a:gd name="connsiteX247" fmla="*/ 1395862 w 1472062"/>
                <a:gd name="connsiteY247" fmla="*/ 295275 h 1093995"/>
                <a:gd name="connsiteX248" fmla="*/ 1391100 w 1472062"/>
                <a:gd name="connsiteY248" fmla="*/ 291465 h 1093995"/>
                <a:gd name="connsiteX249" fmla="*/ 1391100 w 1472062"/>
                <a:gd name="connsiteY249" fmla="*/ 290513 h 1093995"/>
                <a:gd name="connsiteX250" fmla="*/ 1391100 w 1472062"/>
                <a:gd name="connsiteY250" fmla="*/ 290513 h 1093995"/>
                <a:gd name="connsiteX251" fmla="*/ 1393957 w 1472062"/>
                <a:gd name="connsiteY251" fmla="*/ 293370 h 1093995"/>
                <a:gd name="connsiteX252" fmla="*/ 1400625 w 1472062"/>
                <a:gd name="connsiteY252" fmla="*/ 292417 h 1093995"/>
                <a:gd name="connsiteX253" fmla="*/ 1403482 w 1472062"/>
                <a:gd name="connsiteY253" fmla="*/ 285750 h 1093995"/>
                <a:gd name="connsiteX254" fmla="*/ 1391100 w 1472062"/>
                <a:gd name="connsiteY254" fmla="*/ 285750 h 1093995"/>
                <a:gd name="connsiteX255" fmla="*/ 1391100 w 1472062"/>
                <a:gd name="connsiteY255" fmla="*/ 286702 h 1093995"/>
                <a:gd name="connsiteX256" fmla="*/ 1391100 w 1472062"/>
                <a:gd name="connsiteY256" fmla="*/ 288607 h 1093995"/>
                <a:gd name="connsiteX257" fmla="*/ 1391100 w 1472062"/>
                <a:gd name="connsiteY257" fmla="*/ 288607 h 1093995"/>
                <a:gd name="connsiteX258" fmla="*/ 1392052 w 1472062"/>
                <a:gd name="connsiteY258" fmla="*/ 290513 h 1093995"/>
                <a:gd name="connsiteX259" fmla="*/ 1392052 w 1472062"/>
                <a:gd name="connsiteY259" fmla="*/ 291465 h 1093995"/>
                <a:gd name="connsiteX260" fmla="*/ 1392052 w 1472062"/>
                <a:gd name="connsiteY260" fmla="*/ 292417 h 1093995"/>
                <a:gd name="connsiteX261" fmla="*/ 1390147 w 1472062"/>
                <a:gd name="connsiteY261" fmla="*/ 290513 h 1093995"/>
                <a:gd name="connsiteX262" fmla="*/ 1390147 w 1472062"/>
                <a:gd name="connsiteY262" fmla="*/ 287655 h 1093995"/>
                <a:gd name="connsiteX263" fmla="*/ 1390147 w 1472062"/>
                <a:gd name="connsiteY263" fmla="*/ 290513 h 1093995"/>
                <a:gd name="connsiteX264" fmla="*/ 1390147 w 1472062"/>
                <a:gd name="connsiteY264" fmla="*/ 290513 h 1093995"/>
                <a:gd name="connsiteX265" fmla="*/ 1385385 w 1472062"/>
                <a:gd name="connsiteY265" fmla="*/ 287655 h 1093995"/>
                <a:gd name="connsiteX266" fmla="*/ 1385385 w 1472062"/>
                <a:gd name="connsiteY266" fmla="*/ 285750 h 1093995"/>
                <a:gd name="connsiteX267" fmla="*/ 1386337 w 1472062"/>
                <a:gd name="connsiteY267" fmla="*/ 284797 h 1093995"/>
                <a:gd name="connsiteX268" fmla="*/ 1386337 w 1472062"/>
                <a:gd name="connsiteY268" fmla="*/ 284797 h 1093995"/>
                <a:gd name="connsiteX269" fmla="*/ 1386337 w 1472062"/>
                <a:gd name="connsiteY269" fmla="*/ 284797 h 1093995"/>
                <a:gd name="connsiteX270" fmla="*/ 1388242 w 1472062"/>
                <a:gd name="connsiteY270" fmla="*/ 282892 h 1093995"/>
                <a:gd name="connsiteX271" fmla="*/ 1389195 w 1472062"/>
                <a:gd name="connsiteY271" fmla="*/ 283845 h 1093995"/>
                <a:gd name="connsiteX272" fmla="*/ 1390147 w 1472062"/>
                <a:gd name="connsiteY272" fmla="*/ 282892 h 1093995"/>
                <a:gd name="connsiteX273" fmla="*/ 1390147 w 1472062"/>
                <a:gd name="connsiteY273" fmla="*/ 280988 h 1093995"/>
                <a:gd name="connsiteX274" fmla="*/ 1391100 w 1472062"/>
                <a:gd name="connsiteY274" fmla="*/ 281940 h 1093995"/>
                <a:gd name="connsiteX275" fmla="*/ 1391100 w 1472062"/>
                <a:gd name="connsiteY275" fmla="*/ 279082 h 1093995"/>
                <a:gd name="connsiteX276" fmla="*/ 1390147 w 1472062"/>
                <a:gd name="connsiteY276" fmla="*/ 278130 h 1093995"/>
                <a:gd name="connsiteX277" fmla="*/ 1392052 w 1472062"/>
                <a:gd name="connsiteY277" fmla="*/ 272415 h 1093995"/>
                <a:gd name="connsiteX278" fmla="*/ 1391100 w 1472062"/>
                <a:gd name="connsiteY278" fmla="*/ 270510 h 1093995"/>
                <a:gd name="connsiteX279" fmla="*/ 1391100 w 1472062"/>
                <a:gd name="connsiteY279" fmla="*/ 272415 h 1093995"/>
                <a:gd name="connsiteX280" fmla="*/ 1390147 w 1472062"/>
                <a:gd name="connsiteY280" fmla="*/ 270510 h 1093995"/>
                <a:gd name="connsiteX281" fmla="*/ 1390147 w 1472062"/>
                <a:gd name="connsiteY281" fmla="*/ 273367 h 1093995"/>
                <a:gd name="connsiteX282" fmla="*/ 1389195 w 1472062"/>
                <a:gd name="connsiteY282" fmla="*/ 271463 h 1093995"/>
                <a:gd name="connsiteX283" fmla="*/ 1389195 w 1472062"/>
                <a:gd name="connsiteY283" fmla="*/ 271463 h 1093995"/>
                <a:gd name="connsiteX284" fmla="*/ 1389195 w 1472062"/>
                <a:gd name="connsiteY284" fmla="*/ 271463 h 1093995"/>
                <a:gd name="connsiteX285" fmla="*/ 1385385 w 1472062"/>
                <a:gd name="connsiteY285" fmla="*/ 261938 h 1093995"/>
                <a:gd name="connsiteX286" fmla="*/ 1387290 w 1472062"/>
                <a:gd name="connsiteY286" fmla="*/ 261938 h 1093995"/>
                <a:gd name="connsiteX287" fmla="*/ 1388242 w 1472062"/>
                <a:gd name="connsiteY287" fmla="*/ 265747 h 1093995"/>
                <a:gd name="connsiteX288" fmla="*/ 1389195 w 1472062"/>
                <a:gd name="connsiteY288" fmla="*/ 264795 h 1093995"/>
                <a:gd name="connsiteX289" fmla="*/ 1389195 w 1472062"/>
                <a:gd name="connsiteY289" fmla="*/ 266700 h 1093995"/>
                <a:gd name="connsiteX290" fmla="*/ 1389195 w 1472062"/>
                <a:gd name="connsiteY290" fmla="*/ 265747 h 1093995"/>
                <a:gd name="connsiteX291" fmla="*/ 1389195 w 1472062"/>
                <a:gd name="connsiteY291" fmla="*/ 261938 h 1093995"/>
                <a:gd name="connsiteX292" fmla="*/ 1391100 w 1472062"/>
                <a:gd name="connsiteY292" fmla="*/ 261938 h 1093995"/>
                <a:gd name="connsiteX293" fmla="*/ 1391100 w 1472062"/>
                <a:gd name="connsiteY293" fmla="*/ 261938 h 1093995"/>
                <a:gd name="connsiteX294" fmla="*/ 1391100 w 1472062"/>
                <a:gd name="connsiteY294" fmla="*/ 262890 h 1093995"/>
                <a:gd name="connsiteX295" fmla="*/ 1391100 w 1472062"/>
                <a:gd name="connsiteY295" fmla="*/ 260985 h 1093995"/>
                <a:gd name="connsiteX296" fmla="*/ 1391100 w 1472062"/>
                <a:gd name="connsiteY296" fmla="*/ 260985 h 1093995"/>
                <a:gd name="connsiteX297" fmla="*/ 1393005 w 1472062"/>
                <a:gd name="connsiteY297" fmla="*/ 261938 h 1093995"/>
                <a:gd name="connsiteX298" fmla="*/ 1393005 w 1472062"/>
                <a:gd name="connsiteY298" fmla="*/ 260985 h 1093995"/>
                <a:gd name="connsiteX299" fmla="*/ 1394910 w 1472062"/>
                <a:gd name="connsiteY299" fmla="*/ 268605 h 1093995"/>
                <a:gd name="connsiteX300" fmla="*/ 1394910 w 1472062"/>
                <a:gd name="connsiteY300" fmla="*/ 271463 h 1093995"/>
                <a:gd name="connsiteX301" fmla="*/ 1394910 w 1472062"/>
                <a:gd name="connsiteY301" fmla="*/ 269557 h 1093995"/>
                <a:gd name="connsiteX302" fmla="*/ 1396815 w 1472062"/>
                <a:gd name="connsiteY302" fmla="*/ 269557 h 1093995"/>
                <a:gd name="connsiteX303" fmla="*/ 1396815 w 1472062"/>
                <a:gd name="connsiteY303" fmla="*/ 267652 h 1093995"/>
                <a:gd name="connsiteX304" fmla="*/ 1395862 w 1472062"/>
                <a:gd name="connsiteY304" fmla="*/ 268605 h 1093995"/>
                <a:gd name="connsiteX305" fmla="*/ 1394910 w 1472062"/>
                <a:gd name="connsiteY305" fmla="*/ 266700 h 1093995"/>
                <a:gd name="connsiteX306" fmla="*/ 1394910 w 1472062"/>
                <a:gd name="connsiteY306" fmla="*/ 261938 h 1093995"/>
                <a:gd name="connsiteX307" fmla="*/ 1394910 w 1472062"/>
                <a:gd name="connsiteY307" fmla="*/ 263842 h 1093995"/>
                <a:gd name="connsiteX308" fmla="*/ 1393957 w 1472062"/>
                <a:gd name="connsiteY308" fmla="*/ 260032 h 1093995"/>
                <a:gd name="connsiteX309" fmla="*/ 1394910 w 1472062"/>
                <a:gd name="connsiteY309" fmla="*/ 259080 h 1093995"/>
                <a:gd name="connsiteX310" fmla="*/ 1394910 w 1472062"/>
                <a:gd name="connsiteY310" fmla="*/ 259080 h 1093995"/>
                <a:gd name="connsiteX311" fmla="*/ 1394910 w 1472062"/>
                <a:gd name="connsiteY311" fmla="*/ 259080 h 1093995"/>
                <a:gd name="connsiteX312" fmla="*/ 1397767 w 1472062"/>
                <a:gd name="connsiteY312" fmla="*/ 250507 h 1093995"/>
                <a:gd name="connsiteX313" fmla="*/ 1394910 w 1472062"/>
                <a:gd name="connsiteY313" fmla="*/ 246697 h 1093995"/>
                <a:gd name="connsiteX314" fmla="*/ 1394910 w 1472062"/>
                <a:gd name="connsiteY314" fmla="*/ 245745 h 1093995"/>
                <a:gd name="connsiteX315" fmla="*/ 1394910 w 1472062"/>
                <a:gd name="connsiteY315" fmla="*/ 246697 h 1093995"/>
                <a:gd name="connsiteX316" fmla="*/ 1393005 w 1472062"/>
                <a:gd name="connsiteY316" fmla="*/ 243840 h 1093995"/>
                <a:gd name="connsiteX317" fmla="*/ 1392052 w 1472062"/>
                <a:gd name="connsiteY317" fmla="*/ 241935 h 1093995"/>
                <a:gd name="connsiteX318" fmla="*/ 1388242 w 1472062"/>
                <a:gd name="connsiteY318" fmla="*/ 238125 h 1093995"/>
                <a:gd name="connsiteX319" fmla="*/ 1380622 w 1472062"/>
                <a:gd name="connsiteY319" fmla="*/ 237172 h 1093995"/>
                <a:gd name="connsiteX320" fmla="*/ 1375860 w 1472062"/>
                <a:gd name="connsiteY320" fmla="*/ 238125 h 1093995"/>
                <a:gd name="connsiteX321" fmla="*/ 1372050 w 1472062"/>
                <a:gd name="connsiteY321" fmla="*/ 240030 h 1093995"/>
                <a:gd name="connsiteX322" fmla="*/ 1371097 w 1472062"/>
                <a:gd name="connsiteY322" fmla="*/ 240030 h 1093995"/>
                <a:gd name="connsiteX323" fmla="*/ 1373002 w 1472062"/>
                <a:gd name="connsiteY323" fmla="*/ 240030 h 1093995"/>
                <a:gd name="connsiteX324" fmla="*/ 1371097 w 1472062"/>
                <a:gd name="connsiteY324" fmla="*/ 240030 h 1093995"/>
                <a:gd name="connsiteX325" fmla="*/ 1371097 w 1472062"/>
                <a:gd name="connsiteY325" fmla="*/ 240030 h 1093995"/>
                <a:gd name="connsiteX326" fmla="*/ 1369192 w 1472062"/>
                <a:gd name="connsiteY326" fmla="*/ 240030 h 1093995"/>
                <a:gd name="connsiteX327" fmla="*/ 1369192 w 1472062"/>
                <a:gd name="connsiteY327" fmla="*/ 238125 h 1093995"/>
                <a:gd name="connsiteX328" fmla="*/ 1368240 w 1472062"/>
                <a:gd name="connsiteY328" fmla="*/ 237172 h 1093995"/>
                <a:gd name="connsiteX329" fmla="*/ 1368240 w 1472062"/>
                <a:gd name="connsiteY329" fmla="*/ 240030 h 1093995"/>
                <a:gd name="connsiteX330" fmla="*/ 1365382 w 1472062"/>
                <a:gd name="connsiteY330" fmla="*/ 243840 h 1093995"/>
                <a:gd name="connsiteX331" fmla="*/ 1362525 w 1472062"/>
                <a:gd name="connsiteY331" fmla="*/ 242888 h 1093995"/>
                <a:gd name="connsiteX332" fmla="*/ 1357762 w 1472062"/>
                <a:gd name="connsiteY332" fmla="*/ 239077 h 1093995"/>
                <a:gd name="connsiteX333" fmla="*/ 1357762 w 1472062"/>
                <a:gd name="connsiteY333" fmla="*/ 238125 h 1093995"/>
                <a:gd name="connsiteX334" fmla="*/ 1357762 w 1472062"/>
                <a:gd name="connsiteY334" fmla="*/ 239077 h 1093995"/>
                <a:gd name="connsiteX335" fmla="*/ 1356810 w 1472062"/>
                <a:gd name="connsiteY335" fmla="*/ 238125 h 1093995"/>
                <a:gd name="connsiteX336" fmla="*/ 1356810 w 1472062"/>
                <a:gd name="connsiteY336" fmla="*/ 237172 h 1093995"/>
                <a:gd name="connsiteX337" fmla="*/ 1356810 w 1472062"/>
                <a:gd name="connsiteY337" fmla="*/ 237172 h 1093995"/>
                <a:gd name="connsiteX338" fmla="*/ 1356810 w 1472062"/>
                <a:gd name="connsiteY338" fmla="*/ 237172 h 1093995"/>
                <a:gd name="connsiteX339" fmla="*/ 1356810 w 1472062"/>
                <a:gd name="connsiteY339" fmla="*/ 236220 h 1093995"/>
                <a:gd name="connsiteX340" fmla="*/ 1356810 w 1472062"/>
                <a:gd name="connsiteY340" fmla="*/ 237172 h 1093995"/>
                <a:gd name="connsiteX341" fmla="*/ 1355857 w 1472062"/>
                <a:gd name="connsiteY341" fmla="*/ 236220 h 1093995"/>
                <a:gd name="connsiteX342" fmla="*/ 1356810 w 1472062"/>
                <a:gd name="connsiteY342" fmla="*/ 234315 h 1093995"/>
                <a:gd name="connsiteX343" fmla="*/ 1355857 w 1472062"/>
                <a:gd name="connsiteY343" fmla="*/ 236220 h 1093995"/>
                <a:gd name="connsiteX344" fmla="*/ 1355857 w 1472062"/>
                <a:gd name="connsiteY344" fmla="*/ 234315 h 1093995"/>
                <a:gd name="connsiteX345" fmla="*/ 1358715 w 1472062"/>
                <a:gd name="connsiteY345" fmla="*/ 225742 h 1093995"/>
                <a:gd name="connsiteX346" fmla="*/ 1346332 w 1472062"/>
                <a:gd name="connsiteY346" fmla="*/ 222885 h 1093995"/>
                <a:gd name="connsiteX347" fmla="*/ 1346332 w 1472062"/>
                <a:gd name="connsiteY347" fmla="*/ 221932 h 1093995"/>
                <a:gd name="connsiteX348" fmla="*/ 1346332 w 1472062"/>
                <a:gd name="connsiteY348" fmla="*/ 222885 h 1093995"/>
                <a:gd name="connsiteX349" fmla="*/ 1345380 w 1472062"/>
                <a:gd name="connsiteY349" fmla="*/ 222885 h 1093995"/>
                <a:gd name="connsiteX350" fmla="*/ 1344427 w 1472062"/>
                <a:gd name="connsiteY350" fmla="*/ 220980 h 1093995"/>
                <a:gd name="connsiteX351" fmla="*/ 1345380 w 1472062"/>
                <a:gd name="connsiteY351" fmla="*/ 215265 h 1093995"/>
                <a:gd name="connsiteX352" fmla="*/ 1344427 w 1472062"/>
                <a:gd name="connsiteY352" fmla="*/ 213360 h 1093995"/>
                <a:gd name="connsiteX353" fmla="*/ 1344427 w 1472062"/>
                <a:gd name="connsiteY353" fmla="*/ 216217 h 1093995"/>
                <a:gd name="connsiteX354" fmla="*/ 1342522 w 1472062"/>
                <a:gd name="connsiteY354" fmla="*/ 213360 h 1093995"/>
                <a:gd name="connsiteX355" fmla="*/ 1342522 w 1472062"/>
                <a:gd name="connsiteY355" fmla="*/ 213360 h 1093995"/>
                <a:gd name="connsiteX356" fmla="*/ 1342522 w 1472062"/>
                <a:gd name="connsiteY356" fmla="*/ 213360 h 1093995"/>
                <a:gd name="connsiteX357" fmla="*/ 1342522 w 1472062"/>
                <a:gd name="connsiteY357" fmla="*/ 219075 h 1093995"/>
                <a:gd name="connsiteX358" fmla="*/ 1341570 w 1472062"/>
                <a:gd name="connsiteY358" fmla="*/ 216217 h 1093995"/>
                <a:gd name="connsiteX359" fmla="*/ 1341570 w 1472062"/>
                <a:gd name="connsiteY359" fmla="*/ 218122 h 1093995"/>
                <a:gd name="connsiteX360" fmla="*/ 1340617 w 1472062"/>
                <a:gd name="connsiteY360" fmla="*/ 214313 h 1093995"/>
                <a:gd name="connsiteX361" fmla="*/ 1340617 w 1472062"/>
                <a:gd name="connsiteY361" fmla="*/ 212407 h 1093995"/>
                <a:gd name="connsiteX362" fmla="*/ 1339665 w 1472062"/>
                <a:gd name="connsiteY362" fmla="*/ 211455 h 1093995"/>
                <a:gd name="connsiteX363" fmla="*/ 1339665 w 1472062"/>
                <a:gd name="connsiteY363" fmla="*/ 212407 h 1093995"/>
                <a:gd name="connsiteX364" fmla="*/ 1337760 w 1472062"/>
                <a:gd name="connsiteY364" fmla="*/ 210502 h 1093995"/>
                <a:gd name="connsiteX365" fmla="*/ 1338712 w 1472062"/>
                <a:gd name="connsiteY365" fmla="*/ 214313 h 1093995"/>
                <a:gd name="connsiteX366" fmla="*/ 1337760 w 1472062"/>
                <a:gd name="connsiteY366" fmla="*/ 217170 h 1093995"/>
                <a:gd name="connsiteX367" fmla="*/ 1337760 w 1472062"/>
                <a:gd name="connsiteY367" fmla="*/ 217170 h 1093995"/>
                <a:gd name="connsiteX368" fmla="*/ 1337760 w 1472062"/>
                <a:gd name="connsiteY368" fmla="*/ 220027 h 1093995"/>
                <a:gd name="connsiteX369" fmla="*/ 1336807 w 1472062"/>
                <a:gd name="connsiteY369" fmla="*/ 219075 h 1093995"/>
                <a:gd name="connsiteX370" fmla="*/ 1336807 w 1472062"/>
                <a:gd name="connsiteY370" fmla="*/ 219075 h 1093995"/>
                <a:gd name="connsiteX371" fmla="*/ 1335855 w 1472062"/>
                <a:gd name="connsiteY371" fmla="*/ 219075 h 1093995"/>
                <a:gd name="connsiteX372" fmla="*/ 1335855 w 1472062"/>
                <a:gd name="connsiteY372" fmla="*/ 220027 h 1093995"/>
                <a:gd name="connsiteX373" fmla="*/ 1335855 w 1472062"/>
                <a:gd name="connsiteY373" fmla="*/ 220027 h 1093995"/>
                <a:gd name="connsiteX374" fmla="*/ 1336807 w 1472062"/>
                <a:gd name="connsiteY374" fmla="*/ 221932 h 1093995"/>
                <a:gd name="connsiteX375" fmla="*/ 1336807 w 1472062"/>
                <a:gd name="connsiteY375" fmla="*/ 225742 h 1093995"/>
                <a:gd name="connsiteX376" fmla="*/ 1334902 w 1472062"/>
                <a:gd name="connsiteY376" fmla="*/ 227647 h 1093995"/>
                <a:gd name="connsiteX377" fmla="*/ 1324425 w 1472062"/>
                <a:gd name="connsiteY377" fmla="*/ 224790 h 1093995"/>
                <a:gd name="connsiteX378" fmla="*/ 1313947 w 1472062"/>
                <a:gd name="connsiteY378" fmla="*/ 221932 h 1093995"/>
                <a:gd name="connsiteX379" fmla="*/ 1313947 w 1472062"/>
                <a:gd name="connsiteY379" fmla="*/ 221932 h 1093995"/>
                <a:gd name="connsiteX380" fmla="*/ 1312995 w 1472062"/>
                <a:gd name="connsiteY380" fmla="*/ 220027 h 1093995"/>
                <a:gd name="connsiteX381" fmla="*/ 1312995 w 1472062"/>
                <a:gd name="connsiteY381" fmla="*/ 221932 h 1093995"/>
                <a:gd name="connsiteX382" fmla="*/ 1311090 w 1472062"/>
                <a:gd name="connsiteY382" fmla="*/ 220980 h 1093995"/>
                <a:gd name="connsiteX383" fmla="*/ 1312042 w 1472062"/>
                <a:gd name="connsiteY383" fmla="*/ 220980 h 1093995"/>
                <a:gd name="connsiteX384" fmla="*/ 1311090 w 1472062"/>
                <a:gd name="connsiteY384" fmla="*/ 215265 h 1093995"/>
                <a:gd name="connsiteX385" fmla="*/ 1311090 w 1472062"/>
                <a:gd name="connsiteY385" fmla="*/ 218122 h 1093995"/>
                <a:gd name="connsiteX386" fmla="*/ 1309185 w 1472062"/>
                <a:gd name="connsiteY386" fmla="*/ 214313 h 1093995"/>
                <a:gd name="connsiteX387" fmla="*/ 1310137 w 1472062"/>
                <a:gd name="connsiteY387" fmla="*/ 219075 h 1093995"/>
                <a:gd name="connsiteX388" fmla="*/ 1307280 w 1472062"/>
                <a:gd name="connsiteY388" fmla="*/ 217170 h 1093995"/>
                <a:gd name="connsiteX389" fmla="*/ 1307280 w 1472062"/>
                <a:gd name="connsiteY389" fmla="*/ 220027 h 1093995"/>
                <a:gd name="connsiteX390" fmla="*/ 1307280 w 1472062"/>
                <a:gd name="connsiteY390" fmla="*/ 220980 h 1093995"/>
                <a:gd name="connsiteX391" fmla="*/ 1306327 w 1472062"/>
                <a:gd name="connsiteY391" fmla="*/ 220980 h 1093995"/>
                <a:gd name="connsiteX392" fmla="*/ 1306327 w 1472062"/>
                <a:gd name="connsiteY392" fmla="*/ 219075 h 1093995"/>
                <a:gd name="connsiteX393" fmla="*/ 1306327 w 1472062"/>
                <a:gd name="connsiteY393" fmla="*/ 220980 h 1093995"/>
                <a:gd name="connsiteX394" fmla="*/ 1295850 w 1472062"/>
                <a:gd name="connsiteY394" fmla="*/ 219075 h 1093995"/>
                <a:gd name="connsiteX395" fmla="*/ 1300612 w 1472062"/>
                <a:gd name="connsiteY395" fmla="*/ 207645 h 1093995"/>
                <a:gd name="connsiteX396" fmla="*/ 1301565 w 1472062"/>
                <a:gd name="connsiteY396" fmla="*/ 210502 h 1093995"/>
                <a:gd name="connsiteX397" fmla="*/ 1302517 w 1472062"/>
                <a:gd name="connsiteY397" fmla="*/ 209550 h 1093995"/>
                <a:gd name="connsiteX398" fmla="*/ 1303470 w 1472062"/>
                <a:gd name="connsiteY398" fmla="*/ 214313 h 1093995"/>
                <a:gd name="connsiteX399" fmla="*/ 1304422 w 1472062"/>
                <a:gd name="connsiteY399" fmla="*/ 214313 h 1093995"/>
                <a:gd name="connsiteX400" fmla="*/ 1304422 w 1472062"/>
                <a:gd name="connsiteY400" fmla="*/ 211455 h 1093995"/>
                <a:gd name="connsiteX401" fmla="*/ 1304422 w 1472062"/>
                <a:gd name="connsiteY401" fmla="*/ 212407 h 1093995"/>
                <a:gd name="connsiteX402" fmla="*/ 1302517 w 1472062"/>
                <a:gd name="connsiteY402" fmla="*/ 208597 h 1093995"/>
                <a:gd name="connsiteX403" fmla="*/ 1320615 w 1472062"/>
                <a:gd name="connsiteY403" fmla="*/ 198120 h 1093995"/>
                <a:gd name="connsiteX404" fmla="*/ 1320615 w 1472062"/>
                <a:gd name="connsiteY404" fmla="*/ 198120 h 1093995"/>
                <a:gd name="connsiteX405" fmla="*/ 1321567 w 1472062"/>
                <a:gd name="connsiteY405" fmla="*/ 199072 h 1093995"/>
                <a:gd name="connsiteX406" fmla="*/ 1321567 w 1472062"/>
                <a:gd name="connsiteY406" fmla="*/ 197167 h 1093995"/>
                <a:gd name="connsiteX407" fmla="*/ 1324425 w 1472062"/>
                <a:gd name="connsiteY407" fmla="*/ 196215 h 1093995"/>
                <a:gd name="connsiteX408" fmla="*/ 1324425 w 1472062"/>
                <a:gd name="connsiteY408" fmla="*/ 196215 h 1093995"/>
                <a:gd name="connsiteX409" fmla="*/ 1324425 w 1472062"/>
                <a:gd name="connsiteY409" fmla="*/ 196215 h 1093995"/>
                <a:gd name="connsiteX410" fmla="*/ 1325377 w 1472062"/>
                <a:gd name="connsiteY410" fmla="*/ 196215 h 1093995"/>
                <a:gd name="connsiteX411" fmla="*/ 1324425 w 1472062"/>
                <a:gd name="connsiteY411" fmla="*/ 196215 h 1093995"/>
                <a:gd name="connsiteX412" fmla="*/ 1326330 w 1472062"/>
                <a:gd name="connsiteY412" fmla="*/ 194310 h 1093995"/>
                <a:gd name="connsiteX413" fmla="*/ 1328235 w 1472062"/>
                <a:gd name="connsiteY413" fmla="*/ 192405 h 1093995"/>
                <a:gd name="connsiteX414" fmla="*/ 1327282 w 1472062"/>
                <a:gd name="connsiteY414" fmla="*/ 190500 h 1093995"/>
                <a:gd name="connsiteX415" fmla="*/ 1327282 w 1472062"/>
                <a:gd name="connsiteY415" fmla="*/ 189547 h 1093995"/>
                <a:gd name="connsiteX416" fmla="*/ 1333950 w 1472062"/>
                <a:gd name="connsiteY416" fmla="*/ 187642 h 1093995"/>
                <a:gd name="connsiteX417" fmla="*/ 1333950 w 1472062"/>
                <a:gd name="connsiteY417" fmla="*/ 189547 h 1093995"/>
                <a:gd name="connsiteX418" fmla="*/ 1332997 w 1472062"/>
                <a:gd name="connsiteY418" fmla="*/ 190500 h 1093995"/>
                <a:gd name="connsiteX419" fmla="*/ 1332997 w 1472062"/>
                <a:gd name="connsiteY419" fmla="*/ 192405 h 1093995"/>
                <a:gd name="connsiteX420" fmla="*/ 1334902 w 1472062"/>
                <a:gd name="connsiteY420" fmla="*/ 194310 h 1093995"/>
                <a:gd name="connsiteX421" fmla="*/ 1333950 w 1472062"/>
                <a:gd name="connsiteY421" fmla="*/ 194310 h 1093995"/>
                <a:gd name="connsiteX422" fmla="*/ 1333950 w 1472062"/>
                <a:gd name="connsiteY422" fmla="*/ 190500 h 1093995"/>
                <a:gd name="connsiteX423" fmla="*/ 1334902 w 1472062"/>
                <a:gd name="connsiteY423" fmla="*/ 192405 h 1093995"/>
                <a:gd name="connsiteX424" fmla="*/ 1334902 w 1472062"/>
                <a:gd name="connsiteY424" fmla="*/ 189547 h 1093995"/>
                <a:gd name="connsiteX425" fmla="*/ 1333950 w 1472062"/>
                <a:gd name="connsiteY425" fmla="*/ 187642 h 1093995"/>
                <a:gd name="connsiteX426" fmla="*/ 1335855 w 1472062"/>
                <a:gd name="connsiteY426" fmla="*/ 187642 h 1093995"/>
                <a:gd name="connsiteX427" fmla="*/ 1335855 w 1472062"/>
                <a:gd name="connsiteY427" fmla="*/ 187642 h 1093995"/>
                <a:gd name="connsiteX428" fmla="*/ 1335855 w 1472062"/>
                <a:gd name="connsiteY428" fmla="*/ 187642 h 1093995"/>
                <a:gd name="connsiteX429" fmla="*/ 1337760 w 1472062"/>
                <a:gd name="connsiteY429" fmla="*/ 187642 h 1093995"/>
                <a:gd name="connsiteX430" fmla="*/ 1337760 w 1472062"/>
                <a:gd name="connsiteY430" fmla="*/ 187642 h 1093995"/>
                <a:gd name="connsiteX431" fmla="*/ 1337760 w 1472062"/>
                <a:gd name="connsiteY431" fmla="*/ 189547 h 1093995"/>
                <a:gd name="connsiteX432" fmla="*/ 1338712 w 1472062"/>
                <a:gd name="connsiteY432" fmla="*/ 187642 h 1093995"/>
                <a:gd name="connsiteX433" fmla="*/ 1361572 w 1472062"/>
                <a:gd name="connsiteY433" fmla="*/ 188595 h 1093995"/>
                <a:gd name="connsiteX434" fmla="*/ 1362525 w 1472062"/>
                <a:gd name="connsiteY434" fmla="*/ 190500 h 1093995"/>
                <a:gd name="connsiteX435" fmla="*/ 1362525 w 1472062"/>
                <a:gd name="connsiteY435" fmla="*/ 188595 h 1093995"/>
                <a:gd name="connsiteX436" fmla="*/ 1364430 w 1472062"/>
                <a:gd name="connsiteY436" fmla="*/ 188595 h 1093995"/>
                <a:gd name="connsiteX437" fmla="*/ 1365382 w 1472062"/>
                <a:gd name="connsiteY437" fmla="*/ 189547 h 1093995"/>
                <a:gd name="connsiteX438" fmla="*/ 1365382 w 1472062"/>
                <a:gd name="connsiteY438" fmla="*/ 188595 h 1093995"/>
                <a:gd name="connsiteX439" fmla="*/ 1367287 w 1472062"/>
                <a:gd name="connsiteY439" fmla="*/ 187642 h 1093995"/>
                <a:gd name="connsiteX440" fmla="*/ 1367287 w 1472062"/>
                <a:gd name="connsiteY440" fmla="*/ 188595 h 1093995"/>
                <a:gd name="connsiteX441" fmla="*/ 1367287 w 1472062"/>
                <a:gd name="connsiteY441" fmla="*/ 187642 h 1093995"/>
                <a:gd name="connsiteX442" fmla="*/ 1367287 w 1472062"/>
                <a:gd name="connsiteY442" fmla="*/ 187642 h 1093995"/>
                <a:gd name="connsiteX443" fmla="*/ 1372050 w 1472062"/>
                <a:gd name="connsiteY443" fmla="*/ 185738 h 1093995"/>
                <a:gd name="connsiteX444" fmla="*/ 1374907 w 1472062"/>
                <a:gd name="connsiteY444" fmla="*/ 167640 h 1093995"/>
                <a:gd name="connsiteX445" fmla="*/ 1375860 w 1472062"/>
                <a:gd name="connsiteY445" fmla="*/ 168592 h 1093995"/>
                <a:gd name="connsiteX446" fmla="*/ 1375860 w 1472062"/>
                <a:gd name="connsiteY446" fmla="*/ 165735 h 1093995"/>
                <a:gd name="connsiteX447" fmla="*/ 1383480 w 1472062"/>
                <a:gd name="connsiteY447" fmla="*/ 120967 h 1093995"/>
                <a:gd name="connsiteX448" fmla="*/ 1377765 w 1472062"/>
                <a:gd name="connsiteY448" fmla="*/ 99060 h 1093995"/>
                <a:gd name="connsiteX449" fmla="*/ 1377765 w 1472062"/>
                <a:gd name="connsiteY449" fmla="*/ 98107 h 1093995"/>
                <a:gd name="connsiteX450" fmla="*/ 1377765 w 1472062"/>
                <a:gd name="connsiteY450" fmla="*/ 97155 h 1093995"/>
                <a:gd name="connsiteX451" fmla="*/ 1378717 w 1472062"/>
                <a:gd name="connsiteY451" fmla="*/ 95250 h 1093995"/>
                <a:gd name="connsiteX452" fmla="*/ 1378717 w 1472062"/>
                <a:gd name="connsiteY452" fmla="*/ 93345 h 1093995"/>
                <a:gd name="connsiteX453" fmla="*/ 1377765 w 1472062"/>
                <a:gd name="connsiteY453" fmla="*/ 94297 h 1093995"/>
                <a:gd name="connsiteX454" fmla="*/ 1377765 w 1472062"/>
                <a:gd name="connsiteY454" fmla="*/ 95250 h 1093995"/>
                <a:gd name="connsiteX455" fmla="*/ 1376812 w 1472062"/>
                <a:gd name="connsiteY455" fmla="*/ 97155 h 1093995"/>
                <a:gd name="connsiteX456" fmla="*/ 1348237 w 1472062"/>
                <a:gd name="connsiteY456" fmla="*/ 71438 h 1093995"/>
                <a:gd name="connsiteX457" fmla="*/ 1301565 w 1472062"/>
                <a:gd name="connsiteY457" fmla="*/ 56197 h 1093995"/>
                <a:gd name="connsiteX458" fmla="*/ 1263465 w 1472062"/>
                <a:gd name="connsiteY458" fmla="*/ 50482 h 1093995"/>
                <a:gd name="connsiteX459" fmla="*/ 1220602 w 1472062"/>
                <a:gd name="connsiteY459" fmla="*/ 45720 h 1093995"/>
                <a:gd name="connsiteX460" fmla="*/ 1181550 w 1472062"/>
                <a:gd name="connsiteY460" fmla="*/ 37147 h 1093995"/>
                <a:gd name="connsiteX461" fmla="*/ 1126305 w 1472062"/>
                <a:gd name="connsiteY461" fmla="*/ 33338 h 1093995"/>
                <a:gd name="connsiteX462" fmla="*/ 1077727 w 1472062"/>
                <a:gd name="connsiteY462" fmla="*/ 26670 h 1093995"/>
                <a:gd name="connsiteX463" fmla="*/ 969142 w 1472062"/>
                <a:gd name="connsiteY463" fmla="*/ 18097 h 1093995"/>
                <a:gd name="connsiteX464" fmla="*/ 917707 w 1472062"/>
                <a:gd name="connsiteY464" fmla="*/ 12382 h 1093995"/>
                <a:gd name="connsiteX465" fmla="*/ 917707 w 1472062"/>
                <a:gd name="connsiteY465" fmla="*/ 12382 h 1093995"/>
                <a:gd name="connsiteX466" fmla="*/ 917707 w 1472062"/>
                <a:gd name="connsiteY466" fmla="*/ 12382 h 1093995"/>
                <a:gd name="connsiteX467" fmla="*/ 911992 w 1472062"/>
                <a:gd name="connsiteY467" fmla="*/ 12382 h 1093995"/>
                <a:gd name="connsiteX468" fmla="*/ 886275 w 1472062"/>
                <a:gd name="connsiteY468" fmla="*/ 0 h 1093995"/>
                <a:gd name="connsiteX469" fmla="*/ 887227 w 1472062"/>
                <a:gd name="connsiteY469" fmla="*/ 1905 h 1093995"/>
                <a:gd name="connsiteX470" fmla="*/ 884370 w 1472062"/>
                <a:gd name="connsiteY470" fmla="*/ 2857 h 1093995"/>
                <a:gd name="connsiteX471" fmla="*/ 884370 w 1472062"/>
                <a:gd name="connsiteY471" fmla="*/ 1905 h 1093995"/>
                <a:gd name="connsiteX472" fmla="*/ 881512 w 1472062"/>
                <a:gd name="connsiteY472" fmla="*/ 3810 h 1093995"/>
                <a:gd name="connsiteX473" fmla="*/ 876750 w 1472062"/>
                <a:gd name="connsiteY473" fmla="*/ 2857 h 1093995"/>
                <a:gd name="connsiteX474" fmla="*/ 873892 w 1472062"/>
                <a:gd name="connsiteY474" fmla="*/ 952 h 1093995"/>
                <a:gd name="connsiteX475" fmla="*/ 874845 w 1472062"/>
                <a:gd name="connsiteY475" fmla="*/ 1905 h 1093995"/>
                <a:gd name="connsiteX476" fmla="*/ 871987 w 1472062"/>
                <a:gd name="connsiteY476" fmla="*/ 2857 h 1093995"/>
                <a:gd name="connsiteX477" fmla="*/ 872940 w 1472062"/>
                <a:gd name="connsiteY477" fmla="*/ 2857 h 1093995"/>
                <a:gd name="connsiteX478" fmla="*/ 872940 w 1472062"/>
                <a:gd name="connsiteY478" fmla="*/ 5715 h 1093995"/>
                <a:gd name="connsiteX479" fmla="*/ 868177 w 1472062"/>
                <a:gd name="connsiteY479" fmla="*/ 6667 h 1093995"/>
                <a:gd name="connsiteX480" fmla="*/ 870082 w 1472062"/>
                <a:gd name="connsiteY480" fmla="*/ 6667 h 1093995"/>
                <a:gd name="connsiteX481" fmla="*/ 870082 w 1472062"/>
                <a:gd name="connsiteY481" fmla="*/ 7620 h 1093995"/>
                <a:gd name="connsiteX482" fmla="*/ 871035 w 1472062"/>
                <a:gd name="connsiteY482" fmla="*/ 6667 h 1093995"/>
                <a:gd name="connsiteX483" fmla="*/ 875797 w 1472062"/>
                <a:gd name="connsiteY483" fmla="*/ 7620 h 1093995"/>
                <a:gd name="connsiteX484" fmla="*/ 875797 w 1472062"/>
                <a:gd name="connsiteY484" fmla="*/ 9525 h 1093995"/>
                <a:gd name="connsiteX485" fmla="*/ 873892 w 1472062"/>
                <a:gd name="connsiteY485" fmla="*/ 8572 h 1093995"/>
                <a:gd name="connsiteX486" fmla="*/ 873892 w 1472062"/>
                <a:gd name="connsiteY486" fmla="*/ 9525 h 1093995"/>
                <a:gd name="connsiteX487" fmla="*/ 874845 w 1472062"/>
                <a:gd name="connsiteY487" fmla="*/ 9525 h 1093995"/>
                <a:gd name="connsiteX488" fmla="*/ 874845 w 1472062"/>
                <a:gd name="connsiteY488" fmla="*/ 11430 h 1093995"/>
                <a:gd name="connsiteX489" fmla="*/ 872940 w 1472062"/>
                <a:gd name="connsiteY489" fmla="*/ 12382 h 1093995"/>
                <a:gd name="connsiteX490" fmla="*/ 875797 w 1472062"/>
                <a:gd name="connsiteY490" fmla="*/ 14288 h 1093995"/>
                <a:gd name="connsiteX491" fmla="*/ 878655 w 1472062"/>
                <a:gd name="connsiteY491" fmla="*/ 14288 h 1093995"/>
                <a:gd name="connsiteX492" fmla="*/ 878655 w 1472062"/>
                <a:gd name="connsiteY492" fmla="*/ 14288 h 1093995"/>
                <a:gd name="connsiteX493" fmla="*/ 868177 w 1472062"/>
                <a:gd name="connsiteY493" fmla="*/ 15240 h 1093995"/>
                <a:gd name="connsiteX494" fmla="*/ 869130 w 1472062"/>
                <a:gd name="connsiteY494" fmla="*/ 12382 h 1093995"/>
                <a:gd name="connsiteX495" fmla="*/ 865320 w 1472062"/>
                <a:gd name="connsiteY495" fmla="*/ 11430 h 1093995"/>
                <a:gd name="connsiteX496" fmla="*/ 866272 w 1472062"/>
                <a:gd name="connsiteY496" fmla="*/ 9525 h 1093995"/>
                <a:gd name="connsiteX497" fmla="*/ 863415 w 1472062"/>
                <a:gd name="connsiteY497" fmla="*/ 13335 h 1093995"/>
                <a:gd name="connsiteX498" fmla="*/ 864367 w 1472062"/>
                <a:gd name="connsiteY498" fmla="*/ 12382 h 1093995"/>
                <a:gd name="connsiteX499" fmla="*/ 865320 w 1472062"/>
                <a:gd name="connsiteY499" fmla="*/ 15240 h 1093995"/>
                <a:gd name="connsiteX500" fmla="*/ 866272 w 1472062"/>
                <a:gd name="connsiteY500" fmla="*/ 15240 h 1093995"/>
                <a:gd name="connsiteX501" fmla="*/ 866272 w 1472062"/>
                <a:gd name="connsiteY501" fmla="*/ 16192 h 1093995"/>
                <a:gd name="connsiteX502" fmla="*/ 847222 w 1472062"/>
                <a:gd name="connsiteY502" fmla="*/ 17145 h 1093995"/>
                <a:gd name="connsiteX503" fmla="*/ 847222 w 1472062"/>
                <a:gd name="connsiteY503" fmla="*/ 15240 h 1093995"/>
                <a:gd name="connsiteX504" fmla="*/ 847222 w 1472062"/>
                <a:gd name="connsiteY504" fmla="*/ 15240 h 1093995"/>
                <a:gd name="connsiteX505" fmla="*/ 842460 w 1472062"/>
                <a:gd name="connsiteY505" fmla="*/ 17145 h 1093995"/>
                <a:gd name="connsiteX506" fmla="*/ 840555 w 1472062"/>
                <a:gd name="connsiteY506" fmla="*/ 17145 h 1093995"/>
                <a:gd name="connsiteX507" fmla="*/ 839602 w 1472062"/>
                <a:gd name="connsiteY507" fmla="*/ 17145 h 1093995"/>
                <a:gd name="connsiteX508" fmla="*/ 841507 w 1472062"/>
                <a:gd name="connsiteY508" fmla="*/ 16192 h 1093995"/>
                <a:gd name="connsiteX509" fmla="*/ 838650 w 1472062"/>
                <a:gd name="connsiteY509" fmla="*/ 12382 h 1093995"/>
                <a:gd name="connsiteX510" fmla="*/ 843412 w 1472062"/>
                <a:gd name="connsiteY510" fmla="*/ 10477 h 1093995"/>
                <a:gd name="connsiteX511" fmla="*/ 838650 w 1472062"/>
                <a:gd name="connsiteY511" fmla="*/ 11430 h 1093995"/>
                <a:gd name="connsiteX512" fmla="*/ 839602 w 1472062"/>
                <a:gd name="connsiteY512" fmla="*/ 10477 h 1093995"/>
                <a:gd name="connsiteX513" fmla="*/ 834840 w 1472062"/>
                <a:gd name="connsiteY513" fmla="*/ 11430 h 1093995"/>
                <a:gd name="connsiteX514" fmla="*/ 834840 w 1472062"/>
                <a:gd name="connsiteY514" fmla="*/ 11430 h 1093995"/>
                <a:gd name="connsiteX515" fmla="*/ 837697 w 1472062"/>
                <a:gd name="connsiteY515" fmla="*/ 15240 h 1093995"/>
                <a:gd name="connsiteX516" fmla="*/ 833887 w 1472062"/>
                <a:gd name="connsiteY516" fmla="*/ 15240 h 1093995"/>
                <a:gd name="connsiteX517" fmla="*/ 833887 w 1472062"/>
                <a:gd name="connsiteY517" fmla="*/ 17145 h 1093995"/>
                <a:gd name="connsiteX518" fmla="*/ 800550 w 1472062"/>
                <a:gd name="connsiteY518" fmla="*/ 13335 h 1093995"/>
                <a:gd name="connsiteX519" fmla="*/ 793882 w 1472062"/>
                <a:gd name="connsiteY519" fmla="*/ 15240 h 1093995"/>
                <a:gd name="connsiteX520" fmla="*/ 795787 w 1472062"/>
                <a:gd name="connsiteY520" fmla="*/ 13335 h 1093995"/>
                <a:gd name="connsiteX521" fmla="*/ 794835 w 1472062"/>
                <a:gd name="connsiteY521" fmla="*/ 13335 h 1093995"/>
                <a:gd name="connsiteX522" fmla="*/ 795787 w 1472062"/>
                <a:gd name="connsiteY522" fmla="*/ 11430 h 1093995"/>
                <a:gd name="connsiteX523" fmla="*/ 791025 w 1472062"/>
                <a:gd name="connsiteY523" fmla="*/ 15240 h 1093995"/>
                <a:gd name="connsiteX524" fmla="*/ 788167 w 1472062"/>
                <a:gd name="connsiteY524" fmla="*/ 16192 h 1093995"/>
                <a:gd name="connsiteX525" fmla="*/ 786262 w 1472062"/>
                <a:gd name="connsiteY525" fmla="*/ 16192 h 1093995"/>
                <a:gd name="connsiteX526" fmla="*/ 785310 w 1472062"/>
                <a:gd name="connsiteY526" fmla="*/ 15240 h 1093995"/>
                <a:gd name="connsiteX527" fmla="*/ 785310 w 1472062"/>
                <a:gd name="connsiteY527" fmla="*/ 16192 h 1093995"/>
                <a:gd name="connsiteX528" fmla="*/ 782452 w 1472062"/>
                <a:gd name="connsiteY528" fmla="*/ 16192 h 1093995"/>
                <a:gd name="connsiteX529" fmla="*/ 783405 w 1472062"/>
                <a:gd name="connsiteY529" fmla="*/ 16192 h 1093995"/>
                <a:gd name="connsiteX530" fmla="*/ 780547 w 1472062"/>
                <a:gd name="connsiteY530" fmla="*/ 16192 h 1093995"/>
                <a:gd name="connsiteX531" fmla="*/ 781500 w 1472062"/>
                <a:gd name="connsiteY531" fmla="*/ 15240 h 1093995"/>
                <a:gd name="connsiteX532" fmla="*/ 781500 w 1472062"/>
                <a:gd name="connsiteY532" fmla="*/ 15240 h 1093995"/>
                <a:gd name="connsiteX533" fmla="*/ 785310 w 1472062"/>
                <a:gd name="connsiteY533" fmla="*/ 14288 h 1093995"/>
                <a:gd name="connsiteX534" fmla="*/ 783405 w 1472062"/>
                <a:gd name="connsiteY534" fmla="*/ 13335 h 1093995"/>
                <a:gd name="connsiteX535" fmla="*/ 784357 w 1472062"/>
                <a:gd name="connsiteY535" fmla="*/ 11430 h 1093995"/>
                <a:gd name="connsiteX536" fmla="*/ 786262 w 1472062"/>
                <a:gd name="connsiteY536" fmla="*/ 9525 h 1093995"/>
                <a:gd name="connsiteX537" fmla="*/ 784357 w 1472062"/>
                <a:gd name="connsiteY537" fmla="*/ 9525 h 1093995"/>
                <a:gd name="connsiteX538" fmla="*/ 783405 w 1472062"/>
                <a:gd name="connsiteY538" fmla="*/ 7620 h 1093995"/>
                <a:gd name="connsiteX539" fmla="*/ 781500 w 1472062"/>
                <a:gd name="connsiteY539" fmla="*/ 7620 h 1093995"/>
                <a:gd name="connsiteX540" fmla="*/ 781500 w 1472062"/>
                <a:gd name="connsiteY540" fmla="*/ 5715 h 1093995"/>
                <a:gd name="connsiteX541" fmla="*/ 779595 w 1472062"/>
                <a:gd name="connsiteY541" fmla="*/ 5715 h 1093995"/>
                <a:gd name="connsiteX542" fmla="*/ 780547 w 1472062"/>
                <a:gd name="connsiteY542" fmla="*/ 5715 h 1093995"/>
                <a:gd name="connsiteX543" fmla="*/ 779595 w 1472062"/>
                <a:gd name="connsiteY543" fmla="*/ 5715 h 1093995"/>
                <a:gd name="connsiteX544" fmla="*/ 777690 w 1472062"/>
                <a:gd name="connsiteY544" fmla="*/ 3810 h 1093995"/>
                <a:gd name="connsiteX545" fmla="*/ 775785 w 1472062"/>
                <a:gd name="connsiteY545" fmla="*/ 6667 h 1093995"/>
                <a:gd name="connsiteX546" fmla="*/ 777690 w 1472062"/>
                <a:gd name="connsiteY546" fmla="*/ 9525 h 1093995"/>
                <a:gd name="connsiteX547" fmla="*/ 779595 w 1472062"/>
                <a:gd name="connsiteY547" fmla="*/ 9525 h 1093995"/>
                <a:gd name="connsiteX548" fmla="*/ 778642 w 1472062"/>
                <a:gd name="connsiteY548" fmla="*/ 10477 h 1093995"/>
                <a:gd name="connsiteX549" fmla="*/ 780547 w 1472062"/>
                <a:gd name="connsiteY549" fmla="*/ 10477 h 1093995"/>
                <a:gd name="connsiteX550" fmla="*/ 778642 w 1472062"/>
                <a:gd name="connsiteY550" fmla="*/ 11430 h 1093995"/>
                <a:gd name="connsiteX551" fmla="*/ 778642 w 1472062"/>
                <a:gd name="connsiteY551" fmla="*/ 12382 h 1093995"/>
                <a:gd name="connsiteX552" fmla="*/ 773880 w 1472062"/>
                <a:gd name="connsiteY552" fmla="*/ 12382 h 1093995"/>
                <a:gd name="connsiteX553" fmla="*/ 770070 w 1472062"/>
                <a:gd name="connsiteY553" fmla="*/ 12382 h 1093995"/>
                <a:gd name="connsiteX554" fmla="*/ 768165 w 1472062"/>
                <a:gd name="connsiteY554" fmla="*/ 12382 h 1093995"/>
                <a:gd name="connsiteX555" fmla="*/ 768165 w 1472062"/>
                <a:gd name="connsiteY555" fmla="*/ 12382 h 1093995"/>
                <a:gd name="connsiteX556" fmla="*/ 763402 w 1472062"/>
                <a:gd name="connsiteY556" fmla="*/ 13335 h 1093995"/>
                <a:gd name="connsiteX557" fmla="*/ 762450 w 1472062"/>
                <a:gd name="connsiteY557" fmla="*/ 13335 h 1093995"/>
                <a:gd name="connsiteX558" fmla="*/ 762450 w 1472062"/>
                <a:gd name="connsiteY558" fmla="*/ 12382 h 1093995"/>
                <a:gd name="connsiteX559" fmla="*/ 768165 w 1472062"/>
                <a:gd name="connsiteY559" fmla="*/ 10477 h 1093995"/>
                <a:gd name="connsiteX560" fmla="*/ 766260 w 1472062"/>
                <a:gd name="connsiteY560" fmla="*/ 10477 h 1093995"/>
                <a:gd name="connsiteX561" fmla="*/ 762450 w 1472062"/>
                <a:gd name="connsiteY561" fmla="*/ 12382 h 1093995"/>
                <a:gd name="connsiteX562" fmla="*/ 763402 w 1472062"/>
                <a:gd name="connsiteY562" fmla="*/ 11430 h 1093995"/>
                <a:gd name="connsiteX563" fmla="*/ 761497 w 1472062"/>
                <a:gd name="connsiteY563" fmla="*/ 11430 h 1093995"/>
                <a:gd name="connsiteX564" fmla="*/ 763402 w 1472062"/>
                <a:gd name="connsiteY564" fmla="*/ 10477 h 1093995"/>
                <a:gd name="connsiteX565" fmla="*/ 761497 w 1472062"/>
                <a:gd name="connsiteY565" fmla="*/ 10477 h 1093995"/>
                <a:gd name="connsiteX566" fmla="*/ 764355 w 1472062"/>
                <a:gd name="connsiteY566" fmla="*/ 9525 h 1093995"/>
                <a:gd name="connsiteX567" fmla="*/ 761497 w 1472062"/>
                <a:gd name="connsiteY567" fmla="*/ 9525 h 1093995"/>
                <a:gd name="connsiteX568" fmla="*/ 762450 w 1472062"/>
                <a:gd name="connsiteY568" fmla="*/ 7620 h 1093995"/>
                <a:gd name="connsiteX569" fmla="*/ 762450 w 1472062"/>
                <a:gd name="connsiteY569" fmla="*/ 7620 h 1093995"/>
                <a:gd name="connsiteX570" fmla="*/ 763402 w 1472062"/>
                <a:gd name="connsiteY570" fmla="*/ 4763 h 1093995"/>
                <a:gd name="connsiteX571" fmla="*/ 763402 w 1472062"/>
                <a:gd name="connsiteY571" fmla="*/ 4763 h 1093995"/>
                <a:gd name="connsiteX572" fmla="*/ 761497 w 1472062"/>
                <a:gd name="connsiteY572" fmla="*/ 2857 h 1093995"/>
                <a:gd name="connsiteX573" fmla="*/ 760545 w 1472062"/>
                <a:gd name="connsiteY573" fmla="*/ 3810 h 1093995"/>
                <a:gd name="connsiteX574" fmla="*/ 759592 w 1472062"/>
                <a:gd name="connsiteY574" fmla="*/ 3810 h 1093995"/>
                <a:gd name="connsiteX575" fmla="*/ 761497 w 1472062"/>
                <a:gd name="connsiteY575" fmla="*/ 3810 h 1093995"/>
                <a:gd name="connsiteX576" fmla="*/ 761497 w 1472062"/>
                <a:gd name="connsiteY576" fmla="*/ 7620 h 1093995"/>
                <a:gd name="connsiteX577" fmla="*/ 757687 w 1472062"/>
                <a:gd name="connsiteY577" fmla="*/ 9525 h 1093995"/>
                <a:gd name="connsiteX578" fmla="*/ 757687 w 1472062"/>
                <a:gd name="connsiteY578" fmla="*/ 14288 h 1093995"/>
                <a:gd name="connsiteX579" fmla="*/ 758640 w 1472062"/>
                <a:gd name="connsiteY579" fmla="*/ 14288 h 1093995"/>
                <a:gd name="connsiteX580" fmla="*/ 758640 w 1472062"/>
                <a:gd name="connsiteY580" fmla="*/ 15240 h 1093995"/>
                <a:gd name="connsiteX581" fmla="*/ 753877 w 1472062"/>
                <a:gd name="connsiteY581" fmla="*/ 15240 h 1093995"/>
                <a:gd name="connsiteX582" fmla="*/ 746257 w 1472062"/>
                <a:gd name="connsiteY582" fmla="*/ 18097 h 1093995"/>
                <a:gd name="connsiteX583" fmla="*/ 723397 w 1472062"/>
                <a:gd name="connsiteY583" fmla="*/ 13335 h 1093995"/>
                <a:gd name="connsiteX584" fmla="*/ 726255 w 1472062"/>
                <a:gd name="connsiteY584" fmla="*/ 21907 h 1093995"/>
                <a:gd name="connsiteX585" fmla="*/ 728160 w 1472062"/>
                <a:gd name="connsiteY585" fmla="*/ 22860 h 1093995"/>
                <a:gd name="connsiteX586" fmla="*/ 728160 w 1472062"/>
                <a:gd name="connsiteY586" fmla="*/ 22860 h 1093995"/>
                <a:gd name="connsiteX587" fmla="*/ 729112 w 1472062"/>
                <a:gd name="connsiteY587" fmla="*/ 22860 h 1093995"/>
                <a:gd name="connsiteX588" fmla="*/ 737685 w 1472062"/>
                <a:gd name="connsiteY588" fmla="*/ 27622 h 1093995"/>
                <a:gd name="connsiteX589" fmla="*/ 735780 w 1472062"/>
                <a:gd name="connsiteY589" fmla="*/ 28575 h 1093995"/>
                <a:gd name="connsiteX590" fmla="*/ 736732 w 1472062"/>
                <a:gd name="connsiteY590" fmla="*/ 29527 h 1093995"/>
                <a:gd name="connsiteX591" fmla="*/ 736732 w 1472062"/>
                <a:gd name="connsiteY591" fmla="*/ 29527 h 1093995"/>
                <a:gd name="connsiteX592" fmla="*/ 736732 w 1472062"/>
                <a:gd name="connsiteY592" fmla="*/ 38100 h 1093995"/>
                <a:gd name="connsiteX593" fmla="*/ 732922 w 1472062"/>
                <a:gd name="connsiteY593" fmla="*/ 40005 h 1093995"/>
                <a:gd name="connsiteX594" fmla="*/ 730065 w 1472062"/>
                <a:gd name="connsiteY594" fmla="*/ 39052 h 1093995"/>
                <a:gd name="connsiteX595" fmla="*/ 728160 w 1472062"/>
                <a:gd name="connsiteY595" fmla="*/ 40005 h 1093995"/>
                <a:gd name="connsiteX596" fmla="*/ 717682 w 1472062"/>
                <a:gd name="connsiteY596" fmla="*/ 37147 h 1093995"/>
                <a:gd name="connsiteX597" fmla="*/ 717682 w 1472062"/>
                <a:gd name="connsiteY597" fmla="*/ 37147 h 1093995"/>
                <a:gd name="connsiteX598" fmla="*/ 719587 w 1472062"/>
                <a:gd name="connsiteY598" fmla="*/ 33338 h 1093995"/>
                <a:gd name="connsiteX599" fmla="*/ 724350 w 1472062"/>
                <a:gd name="connsiteY599" fmla="*/ 31432 h 1093995"/>
                <a:gd name="connsiteX600" fmla="*/ 719587 w 1472062"/>
                <a:gd name="connsiteY600" fmla="*/ 31432 h 1093995"/>
                <a:gd name="connsiteX601" fmla="*/ 719587 w 1472062"/>
                <a:gd name="connsiteY601" fmla="*/ 32385 h 1093995"/>
                <a:gd name="connsiteX602" fmla="*/ 717682 w 1472062"/>
                <a:gd name="connsiteY602" fmla="*/ 29527 h 1093995"/>
                <a:gd name="connsiteX603" fmla="*/ 721492 w 1472062"/>
                <a:gd name="connsiteY603" fmla="*/ 26670 h 1093995"/>
                <a:gd name="connsiteX604" fmla="*/ 721492 w 1472062"/>
                <a:gd name="connsiteY604" fmla="*/ 25717 h 1093995"/>
                <a:gd name="connsiteX605" fmla="*/ 722445 w 1472062"/>
                <a:gd name="connsiteY605" fmla="*/ 25717 h 1093995"/>
                <a:gd name="connsiteX606" fmla="*/ 722445 w 1472062"/>
                <a:gd name="connsiteY606" fmla="*/ 23813 h 1093995"/>
                <a:gd name="connsiteX607" fmla="*/ 721492 w 1472062"/>
                <a:gd name="connsiteY607" fmla="*/ 23813 h 1093995"/>
                <a:gd name="connsiteX608" fmla="*/ 720540 w 1472062"/>
                <a:gd name="connsiteY608" fmla="*/ 21907 h 1093995"/>
                <a:gd name="connsiteX609" fmla="*/ 708157 w 1472062"/>
                <a:gd name="connsiteY609" fmla="*/ 16192 h 1093995"/>
                <a:gd name="connsiteX610" fmla="*/ 703395 w 1472062"/>
                <a:gd name="connsiteY610" fmla="*/ 20955 h 1093995"/>
                <a:gd name="connsiteX611" fmla="*/ 709110 w 1472062"/>
                <a:gd name="connsiteY611" fmla="*/ 27622 h 1093995"/>
                <a:gd name="connsiteX612" fmla="*/ 702442 w 1472062"/>
                <a:gd name="connsiteY612" fmla="*/ 32385 h 1093995"/>
                <a:gd name="connsiteX613" fmla="*/ 702442 w 1472062"/>
                <a:gd name="connsiteY613" fmla="*/ 32385 h 1093995"/>
                <a:gd name="connsiteX614" fmla="*/ 702442 w 1472062"/>
                <a:gd name="connsiteY614" fmla="*/ 32385 h 1093995"/>
                <a:gd name="connsiteX615" fmla="*/ 702442 w 1472062"/>
                <a:gd name="connsiteY615" fmla="*/ 32385 h 1093995"/>
                <a:gd name="connsiteX616" fmla="*/ 702442 w 1472062"/>
                <a:gd name="connsiteY616" fmla="*/ 34290 h 1093995"/>
                <a:gd name="connsiteX617" fmla="*/ 703395 w 1472062"/>
                <a:gd name="connsiteY617" fmla="*/ 35242 h 1093995"/>
                <a:gd name="connsiteX618" fmla="*/ 701490 w 1472062"/>
                <a:gd name="connsiteY618" fmla="*/ 35242 h 1093995"/>
                <a:gd name="connsiteX619" fmla="*/ 702442 w 1472062"/>
                <a:gd name="connsiteY619" fmla="*/ 36195 h 1093995"/>
                <a:gd name="connsiteX620" fmla="*/ 702442 w 1472062"/>
                <a:gd name="connsiteY620" fmla="*/ 36195 h 1093995"/>
                <a:gd name="connsiteX621" fmla="*/ 700537 w 1472062"/>
                <a:gd name="connsiteY621" fmla="*/ 38100 h 1093995"/>
                <a:gd name="connsiteX622" fmla="*/ 694822 w 1472062"/>
                <a:gd name="connsiteY622" fmla="*/ 38100 h 1093995"/>
                <a:gd name="connsiteX623" fmla="*/ 697680 w 1472062"/>
                <a:gd name="connsiteY623" fmla="*/ 38100 h 1093995"/>
                <a:gd name="connsiteX624" fmla="*/ 697680 w 1472062"/>
                <a:gd name="connsiteY624" fmla="*/ 37147 h 1093995"/>
                <a:gd name="connsiteX625" fmla="*/ 699585 w 1472062"/>
                <a:gd name="connsiteY625" fmla="*/ 38100 h 1093995"/>
                <a:gd name="connsiteX626" fmla="*/ 703395 w 1472062"/>
                <a:gd name="connsiteY626" fmla="*/ 37147 h 1093995"/>
                <a:gd name="connsiteX627" fmla="*/ 707205 w 1472062"/>
                <a:gd name="connsiteY627" fmla="*/ 38100 h 1093995"/>
                <a:gd name="connsiteX628" fmla="*/ 708157 w 1472062"/>
                <a:gd name="connsiteY628" fmla="*/ 38100 h 1093995"/>
                <a:gd name="connsiteX629" fmla="*/ 711967 w 1472062"/>
                <a:gd name="connsiteY629" fmla="*/ 47625 h 1093995"/>
                <a:gd name="connsiteX630" fmla="*/ 718635 w 1472062"/>
                <a:gd name="connsiteY630" fmla="*/ 48577 h 1093995"/>
                <a:gd name="connsiteX631" fmla="*/ 718635 w 1472062"/>
                <a:gd name="connsiteY631" fmla="*/ 48577 h 1093995"/>
                <a:gd name="connsiteX632" fmla="*/ 719587 w 1472062"/>
                <a:gd name="connsiteY632" fmla="*/ 48577 h 1093995"/>
                <a:gd name="connsiteX633" fmla="*/ 722445 w 1472062"/>
                <a:gd name="connsiteY633" fmla="*/ 49530 h 1093995"/>
                <a:gd name="connsiteX634" fmla="*/ 720540 w 1472062"/>
                <a:gd name="connsiteY634" fmla="*/ 49530 h 1093995"/>
                <a:gd name="connsiteX635" fmla="*/ 718635 w 1472062"/>
                <a:gd name="connsiteY635" fmla="*/ 51435 h 1093995"/>
                <a:gd name="connsiteX636" fmla="*/ 719587 w 1472062"/>
                <a:gd name="connsiteY636" fmla="*/ 54292 h 1093995"/>
                <a:gd name="connsiteX637" fmla="*/ 713872 w 1472062"/>
                <a:gd name="connsiteY637" fmla="*/ 55245 h 1093995"/>
                <a:gd name="connsiteX638" fmla="*/ 713872 w 1472062"/>
                <a:gd name="connsiteY638" fmla="*/ 56197 h 1093995"/>
                <a:gd name="connsiteX639" fmla="*/ 705300 w 1472062"/>
                <a:gd name="connsiteY639" fmla="*/ 57150 h 1093995"/>
                <a:gd name="connsiteX640" fmla="*/ 706252 w 1472062"/>
                <a:gd name="connsiteY640" fmla="*/ 63817 h 1093995"/>
                <a:gd name="connsiteX641" fmla="*/ 711967 w 1472062"/>
                <a:gd name="connsiteY641" fmla="*/ 64770 h 1093995"/>
                <a:gd name="connsiteX642" fmla="*/ 710062 w 1472062"/>
                <a:gd name="connsiteY642" fmla="*/ 66675 h 1093995"/>
                <a:gd name="connsiteX643" fmla="*/ 706252 w 1472062"/>
                <a:gd name="connsiteY643" fmla="*/ 71438 h 1093995"/>
                <a:gd name="connsiteX644" fmla="*/ 706252 w 1472062"/>
                <a:gd name="connsiteY644" fmla="*/ 71438 h 1093995"/>
                <a:gd name="connsiteX645" fmla="*/ 702442 w 1472062"/>
                <a:gd name="connsiteY645" fmla="*/ 63817 h 1093995"/>
                <a:gd name="connsiteX646" fmla="*/ 703395 w 1472062"/>
                <a:gd name="connsiteY646" fmla="*/ 63817 h 1093995"/>
                <a:gd name="connsiteX647" fmla="*/ 701490 w 1472062"/>
                <a:gd name="connsiteY647" fmla="*/ 63817 h 1093995"/>
                <a:gd name="connsiteX648" fmla="*/ 693870 w 1472062"/>
                <a:gd name="connsiteY648" fmla="*/ 64770 h 1093995"/>
                <a:gd name="connsiteX649" fmla="*/ 691012 w 1472062"/>
                <a:gd name="connsiteY649" fmla="*/ 66675 h 1093995"/>
                <a:gd name="connsiteX650" fmla="*/ 690060 w 1472062"/>
                <a:gd name="connsiteY650" fmla="*/ 73342 h 1093995"/>
                <a:gd name="connsiteX651" fmla="*/ 688155 w 1472062"/>
                <a:gd name="connsiteY651" fmla="*/ 74295 h 1093995"/>
                <a:gd name="connsiteX652" fmla="*/ 691965 w 1472062"/>
                <a:gd name="connsiteY652" fmla="*/ 74295 h 1093995"/>
                <a:gd name="connsiteX653" fmla="*/ 691965 w 1472062"/>
                <a:gd name="connsiteY653" fmla="*/ 76200 h 1093995"/>
                <a:gd name="connsiteX654" fmla="*/ 698632 w 1472062"/>
                <a:gd name="connsiteY654" fmla="*/ 80010 h 1093995"/>
                <a:gd name="connsiteX655" fmla="*/ 703395 w 1472062"/>
                <a:gd name="connsiteY655" fmla="*/ 80010 h 1093995"/>
                <a:gd name="connsiteX656" fmla="*/ 708157 w 1472062"/>
                <a:gd name="connsiteY656" fmla="*/ 79057 h 1093995"/>
                <a:gd name="connsiteX657" fmla="*/ 710062 w 1472062"/>
                <a:gd name="connsiteY657" fmla="*/ 79057 h 1093995"/>
                <a:gd name="connsiteX658" fmla="*/ 710062 w 1472062"/>
                <a:gd name="connsiteY658" fmla="*/ 79057 h 1093995"/>
                <a:gd name="connsiteX659" fmla="*/ 719587 w 1472062"/>
                <a:gd name="connsiteY659" fmla="*/ 77152 h 1093995"/>
                <a:gd name="connsiteX660" fmla="*/ 742447 w 1472062"/>
                <a:gd name="connsiteY660" fmla="*/ 80010 h 1093995"/>
                <a:gd name="connsiteX661" fmla="*/ 742447 w 1472062"/>
                <a:gd name="connsiteY661" fmla="*/ 80963 h 1093995"/>
                <a:gd name="connsiteX662" fmla="*/ 744352 w 1472062"/>
                <a:gd name="connsiteY662" fmla="*/ 80963 h 1093995"/>
                <a:gd name="connsiteX663" fmla="*/ 744352 w 1472062"/>
                <a:gd name="connsiteY663" fmla="*/ 82867 h 1093995"/>
                <a:gd name="connsiteX664" fmla="*/ 742447 w 1472062"/>
                <a:gd name="connsiteY664" fmla="*/ 81915 h 1093995"/>
                <a:gd name="connsiteX665" fmla="*/ 740542 w 1472062"/>
                <a:gd name="connsiteY665" fmla="*/ 82867 h 1093995"/>
                <a:gd name="connsiteX666" fmla="*/ 742447 w 1472062"/>
                <a:gd name="connsiteY666" fmla="*/ 82867 h 1093995"/>
                <a:gd name="connsiteX667" fmla="*/ 743400 w 1472062"/>
                <a:gd name="connsiteY667" fmla="*/ 84772 h 1093995"/>
                <a:gd name="connsiteX668" fmla="*/ 739590 w 1472062"/>
                <a:gd name="connsiteY668" fmla="*/ 86677 h 1093995"/>
                <a:gd name="connsiteX669" fmla="*/ 739590 w 1472062"/>
                <a:gd name="connsiteY669" fmla="*/ 86677 h 1093995"/>
                <a:gd name="connsiteX670" fmla="*/ 737685 w 1472062"/>
                <a:gd name="connsiteY670" fmla="*/ 87630 h 1093995"/>
                <a:gd name="connsiteX671" fmla="*/ 739590 w 1472062"/>
                <a:gd name="connsiteY671" fmla="*/ 88582 h 1093995"/>
                <a:gd name="connsiteX672" fmla="*/ 738637 w 1472062"/>
                <a:gd name="connsiteY672" fmla="*/ 89535 h 1093995"/>
                <a:gd name="connsiteX673" fmla="*/ 737685 w 1472062"/>
                <a:gd name="connsiteY673" fmla="*/ 89535 h 1093995"/>
                <a:gd name="connsiteX674" fmla="*/ 738637 w 1472062"/>
                <a:gd name="connsiteY674" fmla="*/ 92392 h 1093995"/>
                <a:gd name="connsiteX675" fmla="*/ 736732 w 1472062"/>
                <a:gd name="connsiteY675" fmla="*/ 93345 h 1093995"/>
                <a:gd name="connsiteX676" fmla="*/ 740542 w 1472062"/>
                <a:gd name="connsiteY676" fmla="*/ 93345 h 1093995"/>
                <a:gd name="connsiteX677" fmla="*/ 736732 w 1472062"/>
                <a:gd name="connsiteY677" fmla="*/ 94297 h 1093995"/>
                <a:gd name="connsiteX678" fmla="*/ 738637 w 1472062"/>
                <a:gd name="connsiteY678" fmla="*/ 94297 h 1093995"/>
                <a:gd name="connsiteX679" fmla="*/ 739590 w 1472062"/>
                <a:gd name="connsiteY679" fmla="*/ 93345 h 1093995"/>
                <a:gd name="connsiteX680" fmla="*/ 742447 w 1472062"/>
                <a:gd name="connsiteY680" fmla="*/ 93345 h 1093995"/>
                <a:gd name="connsiteX681" fmla="*/ 742447 w 1472062"/>
                <a:gd name="connsiteY681" fmla="*/ 94297 h 1093995"/>
                <a:gd name="connsiteX682" fmla="*/ 749115 w 1472062"/>
                <a:gd name="connsiteY682" fmla="*/ 91440 h 1093995"/>
                <a:gd name="connsiteX683" fmla="*/ 751020 w 1472062"/>
                <a:gd name="connsiteY683" fmla="*/ 91440 h 1093995"/>
                <a:gd name="connsiteX684" fmla="*/ 748162 w 1472062"/>
                <a:gd name="connsiteY684" fmla="*/ 90488 h 1093995"/>
                <a:gd name="connsiteX685" fmla="*/ 746257 w 1472062"/>
                <a:gd name="connsiteY685" fmla="*/ 85725 h 1093995"/>
                <a:gd name="connsiteX686" fmla="*/ 752925 w 1472062"/>
                <a:gd name="connsiteY686" fmla="*/ 84772 h 1093995"/>
                <a:gd name="connsiteX687" fmla="*/ 754830 w 1472062"/>
                <a:gd name="connsiteY687" fmla="*/ 85725 h 1093995"/>
                <a:gd name="connsiteX688" fmla="*/ 758640 w 1472062"/>
                <a:gd name="connsiteY688" fmla="*/ 84772 h 1093995"/>
                <a:gd name="connsiteX689" fmla="*/ 761497 w 1472062"/>
                <a:gd name="connsiteY689" fmla="*/ 86677 h 1093995"/>
                <a:gd name="connsiteX690" fmla="*/ 764355 w 1472062"/>
                <a:gd name="connsiteY690" fmla="*/ 85725 h 1093995"/>
                <a:gd name="connsiteX691" fmla="*/ 763402 w 1472062"/>
                <a:gd name="connsiteY691" fmla="*/ 86677 h 1093995"/>
                <a:gd name="connsiteX692" fmla="*/ 765307 w 1472062"/>
                <a:gd name="connsiteY692" fmla="*/ 86677 h 1093995"/>
                <a:gd name="connsiteX693" fmla="*/ 763402 w 1472062"/>
                <a:gd name="connsiteY693" fmla="*/ 87630 h 1093995"/>
                <a:gd name="connsiteX694" fmla="*/ 765307 w 1472062"/>
                <a:gd name="connsiteY694" fmla="*/ 87630 h 1093995"/>
                <a:gd name="connsiteX695" fmla="*/ 762450 w 1472062"/>
                <a:gd name="connsiteY695" fmla="*/ 91440 h 1093995"/>
                <a:gd name="connsiteX696" fmla="*/ 763402 w 1472062"/>
                <a:gd name="connsiteY696" fmla="*/ 91440 h 1093995"/>
                <a:gd name="connsiteX697" fmla="*/ 763402 w 1472062"/>
                <a:gd name="connsiteY697" fmla="*/ 92392 h 1093995"/>
                <a:gd name="connsiteX698" fmla="*/ 768165 w 1472062"/>
                <a:gd name="connsiteY698" fmla="*/ 89535 h 1093995"/>
                <a:gd name="connsiteX699" fmla="*/ 765307 w 1472062"/>
                <a:gd name="connsiteY699" fmla="*/ 89535 h 1093995"/>
                <a:gd name="connsiteX700" fmla="*/ 767212 w 1472062"/>
                <a:gd name="connsiteY700" fmla="*/ 85725 h 1093995"/>
                <a:gd name="connsiteX701" fmla="*/ 769117 w 1472062"/>
                <a:gd name="connsiteY701" fmla="*/ 85725 h 1093995"/>
                <a:gd name="connsiteX702" fmla="*/ 767212 w 1472062"/>
                <a:gd name="connsiteY702" fmla="*/ 84772 h 1093995"/>
                <a:gd name="connsiteX703" fmla="*/ 798645 w 1472062"/>
                <a:gd name="connsiteY703" fmla="*/ 84772 h 1093995"/>
                <a:gd name="connsiteX704" fmla="*/ 808170 w 1472062"/>
                <a:gd name="connsiteY704" fmla="*/ 84772 h 1093995"/>
                <a:gd name="connsiteX705" fmla="*/ 808170 w 1472062"/>
                <a:gd name="connsiteY705" fmla="*/ 84772 h 1093995"/>
                <a:gd name="connsiteX706" fmla="*/ 805312 w 1472062"/>
                <a:gd name="connsiteY706" fmla="*/ 85725 h 1093995"/>
                <a:gd name="connsiteX707" fmla="*/ 805312 w 1472062"/>
                <a:gd name="connsiteY707" fmla="*/ 85725 h 1093995"/>
                <a:gd name="connsiteX708" fmla="*/ 803407 w 1472062"/>
                <a:gd name="connsiteY708" fmla="*/ 88582 h 1093995"/>
                <a:gd name="connsiteX709" fmla="*/ 805312 w 1472062"/>
                <a:gd name="connsiteY709" fmla="*/ 89535 h 1093995"/>
                <a:gd name="connsiteX710" fmla="*/ 797692 w 1472062"/>
                <a:gd name="connsiteY710" fmla="*/ 86677 h 1093995"/>
                <a:gd name="connsiteX711" fmla="*/ 792930 w 1472062"/>
                <a:gd name="connsiteY711" fmla="*/ 89535 h 1093995"/>
                <a:gd name="connsiteX712" fmla="*/ 798645 w 1472062"/>
                <a:gd name="connsiteY712" fmla="*/ 93345 h 1093995"/>
                <a:gd name="connsiteX713" fmla="*/ 804360 w 1472062"/>
                <a:gd name="connsiteY713" fmla="*/ 93345 h 1093995"/>
                <a:gd name="connsiteX714" fmla="*/ 797692 w 1472062"/>
                <a:gd name="connsiteY714" fmla="*/ 93345 h 1093995"/>
                <a:gd name="connsiteX715" fmla="*/ 800550 w 1472062"/>
                <a:gd name="connsiteY715" fmla="*/ 92392 h 1093995"/>
                <a:gd name="connsiteX716" fmla="*/ 798645 w 1472062"/>
                <a:gd name="connsiteY716" fmla="*/ 92392 h 1093995"/>
                <a:gd name="connsiteX717" fmla="*/ 799597 w 1472062"/>
                <a:gd name="connsiteY717" fmla="*/ 91440 h 1093995"/>
                <a:gd name="connsiteX718" fmla="*/ 803407 w 1472062"/>
                <a:gd name="connsiteY718" fmla="*/ 92392 h 1093995"/>
                <a:gd name="connsiteX719" fmla="*/ 803407 w 1472062"/>
                <a:gd name="connsiteY719" fmla="*/ 91440 h 1093995"/>
                <a:gd name="connsiteX720" fmla="*/ 804360 w 1472062"/>
                <a:gd name="connsiteY720" fmla="*/ 91440 h 1093995"/>
                <a:gd name="connsiteX721" fmla="*/ 806265 w 1472062"/>
                <a:gd name="connsiteY721" fmla="*/ 90488 h 1093995"/>
                <a:gd name="connsiteX722" fmla="*/ 807217 w 1472062"/>
                <a:gd name="connsiteY722" fmla="*/ 94297 h 1093995"/>
                <a:gd name="connsiteX723" fmla="*/ 809122 w 1472062"/>
                <a:gd name="connsiteY723" fmla="*/ 94297 h 1093995"/>
                <a:gd name="connsiteX724" fmla="*/ 809122 w 1472062"/>
                <a:gd name="connsiteY724" fmla="*/ 94297 h 1093995"/>
                <a:gd name="connsiteX725" fmla="*/ 813885 w 1472062"/>
                <a:gd name="connsiteY725" fmla="*/ 95250 h 1093995"/>
                <a:gd name="connsiteX726" fmla="*/ 813885 w 1472062"/>
                <a:gd name="connsiteY726" fmla="*/ 95250 h 1093995"/>
                <a:gd name="connsiteX727" fmla="*/ 816742 w 1472062"/>
                <a:gd name="connsiteY727" fmla="*/ 95250 h 1093995"/>
                <a:gd name="connsiteX728" fmla="*/ 811980 w 1472062"/>
                <a:gd name="connsiteY728" fmla="*/ 96202 h 1093995"/>
                <a:gd name="connsiteX729" fmla="*/ 813885 w 1472062"/>
                <a:gd name="connsiteY729" fmla="*/ 96202 h 1093995"/>
                <a:gd name="connsiteX730" fmla="*/ 817695 w 1472062"/>
                <a:gd name="connsiteY730" fmla="*/ 98107 h 1093995"/>
                <a:gd name="connsiteX731" fmla="*/ 812932 w 1472062"/>
                <a:gd name="connsiteY731" fmla="*/ 98107 h 1093995"/>
                <a:gd name="connsiteX732" fmla="*/ 812932 w 1472062"/>
                <a:gd name="connsiteY732" fmla="*/ 100013 h 1093995"/>
                <a:gd name="connsiteX733" fmla="*/ 812932 w 1472062"/>
                <a:gd name="connsiteY733" fmla="*/ 99060 h 1093995"/>
                <a:gd name="connsiteX734" fmla="*/ 812932 w 1472062"/>
                <a:gd name="connsiteY734" fmla="*/ 100965 h 1093995"/>
                <a:gd name="connsiteX735" fmla="*/ 816742 w 1472062"/>
                <a:gd name="connsiteY735" fmla="*/ 100965 h 1093995"/>
                <a:gd name="connsiteX736" fmla="*/ 815790 w 1472062"/>
                <a:gd name="connsiteY736" fmla="*/ 102870 h 1093995"/>
                <a:gd name="connsiteX737" fmla="*/ 796740 w 1472062"/>
                <a:gd name="connsiteY737" fmla="*/ 101917 h 1093995"/>
                <a:gd name="connsiteX738" fmla="*/ 778642 w 1472062"/>
                <a:gd name="connsiteY738" fmla="*/ 101917 h 1093995"/>
                <a:gd name="connsiteX739" fmla="*/ 778642 w 1472062"/>
                <a:gd name="connsiteY739" fmla="*/ 100013 h 1093995"/>
                <a:gd name="connsiteX740" fmla="*/ 780547 w 1472062"/>
                <a:gd name="connsiteY740" fmla="*/ 100013 h 1093995"/>
                <a:gd name="connsiteX741" fmla="*/ 778642 w 1472062"/>
                <a:gd name="connsiteY741" fmla="*/ 99060 h 1093995"/>
                <a:gd name="connsiteX742" fmla="*/ 776737 w 1472062"/>
                <a:gd name="connsiteY742" fmla="*/ 102870 h 1093995"/>
                <a:gd name="connsiteX743" fmla="*/ 756735 w 1472062"/>
                <a:gd name="connsiteY743" fmla="*/ 102870 h 1093995"/>
                <a:gd name="connsiteX744" fmla="*/ 742447 w 1472062"/>
                <a:gd name="connsiteY744" fmla="*/ 102870 h 1093995"/>
                <a:gd name="connsiteX745" fmla="*/ 742447 w 1472062"/>
                <a:gd name="connsiteY745" fmla="*/ 100965 h 1093995"/>
                <a:gd name="connsiteX746" fmla="*/ 742447 w 1472062"/>
                <a:gd name="connsiteY746" fmla="*/ 102870 h 1093995"/>
                <a:gd name="connsiteX747" fmla="*/ 737685 w 1472062"/>
                <a:gd name="connsiteY747" fmla="*/ 102870 h 1093995"/>
                <a:gd name="connsiteX748" fmla="*/ 739590 w 1472062"/>
                <a:gd name="connsiteY748" fmla="*/ 101917 h 1093995"/>
                <a:gd name="connsiteX749" fmla="*/ 740542 w 1472062"/>
                <a:gd name="connsiteY749" fmla="*/ 102870 h 1093995"/>
                <a:gd name="connsiteX750" fmla="*/ 742447 w 1472062"/>
                <a:gd name="connsiteY750" fmla="*/ 100965 h 1093995"/>
                <a:gd name="connsiteX751" fmla="*/ 739590 w 1472062"/>
                <a:gd name="connsiteY751" fmla="*/ 101917 h 1093995"/>
                <a:gd name="connsiteX752" fmla="*/ 737685 w 1472062"/>
                <a:gd name="connsiteY752" fmla="*/ 100013 h 1093995"/>
                <a:gd name="connsiteX753" fmla="*/ 734827 w 1472062"/>
                <a:gd name="connsiteY753" fmla="*/ 100013 h 1093995"/>
                <a:gd name="connsiteX754" fmla="*/ 734827 w 1472062"/>
                <a:gd name="connsiteY754" fmla="*/ 101917 h 1093995"/>
                <a:gd name="connsiteX755" fmla="*/ 736732 w 1472062"/>
                <a:gd name="connsiteY755" fmla="*/ 101917 h 1093995"/>
                <a:gd name="connsiteX756" fmla="*/ 736732 w 1472062"/>
                <a:gd name="connsiteY756" fmla="*/ 102870 h 1093995"/>
                <a:gd name="connsiteX757" fmla="*/ 728160 w 1472062"/>
                <a:gd name="connsiteY757" fmla="*/ 102870 h 1093995"/>
                <a:gd name="connsiteX758" fmla="*/ 726255 w 1472062"/>
                <a:gd name="connsiteY758" fmla="*/ 101917 h 1093995"/>
                <a:gd name="connsiteX759" fmla="*/ 724350 w 1472062"/>
                <a:gd name="connsiteY759" fmla="*/ 101917 h 1093995"/>
                <a:gd name="connsiteX760" fmla="*/ 724350 w 1472062"/>
                <a:gd name="connsiteY760" fmla="*/ 100013 h 1093995"/>
                <a:gd name="connsiteX761" fmla="*/ 721492 w 1472062"/>
                <a:gd name="connsiteY761" fmla="*/ 100013 h 1093995"/>
                <a:gd name="connsiteX762" fmla="*/ 720540 w 1472062"/>
                <a:gd name="connsiteY762" fmla="*/ 99060 h 1093995"/>
                <a:gd name="connsiteX763" fmla="*/ 724350 w 1472062"/>
                <a:gd name="connsiteY763" fmla="*/ 99060 h 1093995"/>
                <a:gd name="connsiteX764" fmla="*/ 728160 w 1472062"/>
                <a:gd name="connsiteY764" fmla="*/ 97155 h 1093995"/>
                <a:gd name="connsiteX765" fmla="*/ 727207 w 1472062"/>
                <a:gd name="connsiteY765" fmla="*/ 99060 h 1093995"/>
                <a:gd name="connsiteX766" fmla="*/ 729112 w 1472062"/>
                <a:gd name="connsiteY766" fmla="*/ 96202 h 1093995"/>
                <a:gd name="connsiteX767" fmla="*/ 726255 w 1472062"/>
                <a:gd name="connsiteY767" fmla="*/ 97155 h 1093995"/>
                <a:gd name="connsiteX768" fmla="*/ 721492 w 1472062"/>
                <a:gd name="connsiteY768" fmla="*/ 95250 h 1093995"/>
                <a:gd name="connsiteX769" fmla="*/ 718635 w 1472062"/>
                <a:gd name="connsiteY769" fmla="*/ 96202 h 1093995"/>
                <a:gd name="connsiteX770" fmla="*/ 721492 w 1472062"/>
                <a:gd name="connsiteY770" fmla="*/ 97155 h 1093995"/>
                <a:gd name="connsiteX771" fmla="*/ 718635 w 1472062"/>
                <a:gd name="connsiteY771" fmla="*/ 100013 h 1093995"/>
                <a:gd name="connsiteX772" fmla="*/ 718635 w 1472062"/>
                <a:gd name="connsiteY772" fmla="*/ 100013 h 1093995"/>
                <a:gd name="connsiteX773" fmla="*/ 718635 w 1472062"/>
                <a:gd name="connsiteY773" fmla="*/ 100013 h 1093995"/>
                <a:gd name="connsiteX774" fmla="*/ 724350 w 1472062"/>
                <a:gd name="connsiteY774" fmla="*/ 100965 h 1093995"/>
                <a:gd name="connsiteX775" fmla="*/ 721492 w 1472062"/>
                <a:gd name="connsiteY775" fmla="*/ 101917 h 1093995"/>
                <a:gd name="connsiteX776" fmla="*/ 723397 w 1472062"/>
                <a:gd name="connsiteY776" fmla="*/ 101917 h 1093995"/>
                <a:gd name="connsiteX777" fmla="*/ 718635 w 1472062"/>
                <a:gd name="connsiteY777" fmla="*/ 102870 h 1093995"/>
                <a:gd name="connsiteX778" fmla="*/ 716730 w 1472062"/>
                <a:gd name="connsiteY778" fmla="*/ 101917 h 1093995"/>
                <a:gd name="connsiteX779" fmla="*/ 715777 w 1472062"/>
                <a:gd name="connsiteY779" fmla="*/ 102870 h 1093995"/>
                <a:gd name="connsiteX780" fmla="*/ 710062 w 1472062"/>
                <a:gd name="connsiteY780" fmla="*/ 102870 h 1093995"/>
                <a:gd name="connsiteX781" fmla="*/ 711967 w 1472062"/>
                <a:gd name="connsiteY781" fmla="*/ 102870 h 1093995"/>
                <a:gd name="connsiteX782" fmla="*/ 711015 w 1472062"/>
                <a:gd name="connsiteY782" fmla="*/ 101917 h 1093995"/>
                <a:gd name="connsiteX783" fmla="*/ 714825 w 1472062"/>
                <a:gd name="connsiteY783" fmla="*/ 101917 h 1093995"/>
                <a:gd name="connsiteX784" fmla="*/ 713872 w 1472062"/>
                <a:gd name="connsiteY784" fmla="*/ 99060 h 1093995"/>
                <a:gd name="connsiteX785" fmla="*/ 714825 w 1472062"/>
                <a:gd name="connsiteY785" fmla="*/ 100965 h 1093995"/>
                <a:gd name="connsiteX786" fmla="*/ 711015 w 1472062"/>
                <a:gd name="connsiteY786" fmla="*/ 100965 h 1093995"/>
                <a:gd name="connsiteX787" fmla="*/ 708157 w 1472062"/>
                <a:gd name="connsiteY787" fmla="*/ 102870 h 1093995"/>
                <a:gd name="connsiteX788" fmla="*/ 709110 w 1472062"/>
                <a:gd name="connsiteY788" fmla="*/ 103822 h 1093995"/>
                <a:gd name="connsiteX789" fmla="*/ 707205 w 1472062"/>
                <a:gd name="connsiteY789" fmla="*/ 103822 h 1093995"/>
                <a:gd name="connsiteX790" fmla="*/ 691012 w 1472062"/>
                <a:gd name="connsiteY790" fmla="*/ 103822 h 1093995"/>
                <a:gd name="connsiteX791" fmla="*/ 691012 w 1472062"/>
                <a:gd name="connsiteY791" fmla="*/ 102870 h 1093995"/>
                <a:gd name="connsiteX792" fmla="*/ 690060 w 1472062"/>
                <a:gd name="connsiteY792" fmla="*/ 102870 h 1093995"/>
                <a:gd name="connsiteX793" fmla="*/ 689107 w 1472062"/>
                <a:gd name="connsiteY793" fmla="*/ 102870 h 1093995"/>
                <a:gd name="connsiteX794" fmla="*/ 688155 w 1472062"/>
                <a:gd name="connsiteY794" fmla="*/ 103822 h 1093995"/>
                <a:gd name="connsiteX795" fmla="*/ 676725 w 1472062"/>
                <a:gd name="connsiteY795" fmla="*/ 103822 h 1093995"/>
                <a:gd name="connsiteX796" fmla="*/ 647197 w 1472062"/>
                <a:gd name="connsiteY796" fmla="*/ 101917 h 1093995"/>
                <a:gd name="connsiteX797" fmla="*/ 647197 w 1472062"/>
                <a:gd name="connsiteY797" fmla="*/ 101917 h 1093995"/>
                <a:gd name="connsiteX798" fmla="*/ 646245 w 1472062"/>
                <a:gd name="connsiteY798" fmla="*/ 101917 h 1093995"/>
                <a:gd name="connsiteX799" fmla="*/ 647197 w 1472062"/>
                <a:gd name="connsiteY799" fmla="*/ 100965 h 1093995"/>
                <a:gd name="connsiteX800" fmla="*/ 644340 w 1472062"/>
                <a:gd name="connsiteY800" fmla="*/ 101917 h 1093995"/>
                <a:gd name="connsiteX801" fmla="*/ 644340 w 1472062"/>
                <a:gd name="connsiteY801" fmla="*/ 102870 h 1093995"/>
                <a:gd name="connsiteX802" fmla="*/ 630052 w 1472062"/>
                <a:gd name="connsiteY802" fmla="*/ 101917 h 1093995"/>
                <a:gd name="connsiteX803" fmla="*/ 600525 w 1472062"/>
                <a:gd name="connsiteY803" fmla="*/ 101917 h 1093995"/>
                <a:gd name="connsiteX804" fmla="*/ 599572 w 1472062"/>
                <a:gd name="connsiteY804" fmla="*/ 100965 h 1093995"/>
                <a:gd name="connsiteX805" fmla="*/ 598620 w 1472062"/>
                <a:gd name="connsiteY805" fmla="*/ 101917 h 1093995"/>
                <a:gd name="connsiteX806" fmla="*/ 592905 w 1472062"/>
                <a:gd name="connsiteY806" fmla="*/ 101917 h 1093995"/>
                <a:gd name="connsiteX807" fmla="*/ 585285 w 1472062"/>
                <a:gd name="connsiteY807" fmla="*/ 101917 h 1093995"/>
                <a:gd name="connsiteX808" fmla="*/ 587190 w 1472062"/>
                <a:gd name="connsiteY808" fmla="*/ 101917 h 1093995"/>
                <a:gd name="connsiteX809" fmla="*/ 585285 w 1472062"/>
                <a:gd name="connsiteY809" fmla="*/ 101917 h 1093995"/>
                <a:gd name="connsiteX810" fmla="*/ 570997 w 1472062"/>
                <a:gd name="connsiteY810" fmla="*/ 101917 h 1093995"/>
                <a:gd name="connsiteX811" fmla="*/ 570997 w 1472062"/>
                <a:gd name="connsiteY811" fmla="*/ 101917 h 1093995"/>
                <a:gd name="connsiteX812" fmla="*/ 570997 w 1472062"/>
                <a:gd name="connsiteY812" fmla="*/ 101917 h 1093995"/>
                <a:gd name="connsiteX813" fmla="*/ 566235 w 1472062"/>
                <a:gd name="connsiteY813" fmla="*/ 101917 h 1093995"/>
                <a:gd name="connsiteX814" fmla="*/ 566235 w 1472062"/>
                <a:gd name="connsiteY814" fmla="*/ 100965 h 1093995"/>
                <a:gd name="connsiteX815" fmla="*/ 567187 w 1472062"/>
                <a:gd name="connsiteY815" fmla="*/ 100965 h 1093995"/>
                <a:gd name="connsiteX816" fmla="*/ 566235 w 1472062"/>
                <a:gd name="connsiteY816" fmla="*/ 100013 h 1093995"/>
                <a:gd name="connsiteX817" fmla="*/ 564330 w 1472062"/>
                <a:gd name="connsiteY817" fmla="*/ 100013 h 1093995"/>
                <a:gd name="connsiteX818" fmla="*/ 569092 w 1472062"/>
                <a:gd name="connsiteY818" fmla="*/ 99060 h 1093995"/>
                <a:gd name="connsiteX819" fmla="*/ 568140 w 1472062"/>
                <a:gd name="connsiteY819" fmla="*/ 99060 h 1093995"/>
                <a:gd name="connsiteX820" fmla="*/ 567187 w 1472062"/>
                <a:gd name="connsiteY820" fmla="*/ 100013 h 1093995"/>
                <a:gd name="connsiteX821" fmla="*/ 561472 w 1472062"/>
                <a:gd name="connsiteY821" fmla="*/ 99060 h 1093995"/>
                <a:gd name="connsiteX822" fmla="*/ 560520 w 1472062"/>
                <a:gd name="connsiteY822" fmla="*/ 100965 h 1093995"/>
                <a:gd name="connsiteX823" fmla="*/ 563377 w 1472062"/>
                <a:gd name="connsiteY823" fmla="*/ 100965 h 1093995"/>
                <a:gd name="connsiteX824" fmla="*/ 560520 w 1472062"/>
                <a:gd name="connsiteY824" fmla="*/ 101917 h 1093995"/>
                <a:gd name="connsiteX825" fmla="*/ 563377 w 1472062"/>
                <a:gd name="connsiteY825" fmla="*/ 102870 h 1093995"/>
                <a:gd name="connsiteX826" fmla="*/ 525277 w 1472062"/>
                <a:gd name="connsiteY826" fmla="*/ 106680 h 1093995"/>
                <a:gd name="connsiteX827" fmla="*/ 517657 w 1472062"/>
                <a:gd name="connsiteY827" fmla="*/ 107632 h 1093995"/>
                <a:gd name="connsiteX828" fmla="*/ 519562 w 1472062"/>
                <a:gd name="connsiteY828" fmla="*/ 107632 h 1093995"/>
                <a:gd name="connsiteX829" fmla="*/ 515752 w 1472062"/>
                <a:gd name="connsiteY829" fmla="*/ 106680 h 1093995"/>
                <a:gd name="connsiteX830" fmla="*/ 520515 w 1472062"/>
                <a:gd name="connsiteY830" fmla="*/ 104775 h 1093995"/>
                <a:gd name="connsiteX831" fmla="*/ 520515 w 1472062"/>
                <a:gd name="connsiteY831" fmla="*/ 105727 h 1093995"/>
                <a:gd name="connsiteX832" fmla="*/ 522420 w 1472062"/>
                <a:gd name="connsiteY832" fmla="*/ 102870 h 1093995"/>
                <a:gd name="connsiteX833" fmla="*/ 518610 w 1472062"/>
                <a:gd name="connsiteY833" fmla="*/ 101917 h 1093995"/>
                <a:gd name="connsiteX834" fmla="*/ 518610 w 1472062"/>
                <a:gd name="connsiteY834" fmla="*/ 100013 h 1093995"/>
                <a:gd name="connsiteX835" fmla="*/ 512895 w 1472062"/>
                <a:gd name="connsiteY835" fmla="*/ 99060 h 1093995"/>
                <a:gd name="connsiteX836" fmla="*/ 517657 w 1472062"/>
                <a:gd name="connsiteY836" fmla="*/ 98107 h 1093995"/>
                <a:gd name="connsiteX837" fmla="*/ 520515 w 1472062"/>
                <a:gd name="connsiteY837" fmla="*/ 100965 h 1093995"/>
                <a:gd name="connsiteX838" fmla="*/ 524325 w 1472062"/>
                <a:gd name="connsiteY838" fmla="*/ 100965 h 1093995"/>
                <a:gd name="connsiteX839" fmla="*/ 522420 w 1472062"/>
                <a:gd name="connsiteY839" fmla="*/ 100965 h 1093995"/>
                <a:gd name="connsiteX840" fmla="*/ 527182 w 1472062"/>
                <a:gd name="connsiteY840" fmla="*/ 100013 h 1093995"/>
                <a:gd name="connsiteX841" fmla="*/ 525277 w 1472062"/>
                <a:gd name="connsiteY841" fmla="*/ 100013 h 1093995"/>
                <a:gd name="connsiteX842" fmla="*/ 529087 w 1472062"/>
                <a:gd name="connsiteY842" fmla="*/ 99060 h 1093995"/>
                <a:gd name="connsiteX843" fmla="*/ 526230 w 1472062"/>
                <a:gd name="connsiteY843" fmla="*/ 99060 h 1093995"/>
                <a:gd name="connsiteX844" fmla="*/ 530040 w 1472062"/>
                <a:gd name="connsiteY844" fmla="*/ 96202 h 1093995"/>
                <a:gd name="connsiteX845" fmla="*/ 533850 w 1472062"/>
                <a:gd name="connsiteY845" fmla="*/ 96202 h 1093995"/>
                <a:gd name="connsiteX846" fmla="*/ 532897 w 1472062"/>
                <a:gd name="connsiteY846" fmla="*/ 100013 h 1093995"/>
                <a:gd name="connsiteX847" fmla="*/ 539565 w 1472062"/>
                <a:gd name="connsiteY847" fmla="*/ 100013 h 1093995"/>
                <a:gd name="connsiteX848" fmla="*/ 539565 w 1472062"/>
                <a:gd name="connsiteY848" fmla="*/ 99060 h 1093995"/>
                <a:gd name="connsiteX849" fmla="*/ 534802 w 1472062"/>
                <a:gd name="connsiteY849" fmla="*/ 100013 h 1093995"/>
                <a:gd name="connsiteX850" fmla="*/ 534802 w 1472062"/>
                <a:gd name="connsiteY850" fmla="*/ 99060 h 1093995"/>
                <a:gd name="connsiteX851" fmla="*/ 540517 w 1472062"/>
                <a:gd name="connsiteY851" fmla="*/ 98107 h 1093995"/>
                <a:gd name="connsiteX852" fmla="*/ 546232 w 1472062"/>
                <a:gd name="connsiteY852" fmla="*/ 93345 h 1093995"/>
                <a:gd name="connsiteX853" fmla="*/ 549090 w 1472062"/>
                <a:gd name="connsiteY853" fmla="*/ 93345 h 1093995"/>
                <a:gd name="connsiteX854" fmla="*/ 546232 w 1472062"/>
                <a:gd name="connsiteY854" fmla="*/ 95250 h 1093995"/>
                <a:gd name="connsiteX855" fmla="*/ 547185 w 1472062"/>
                <a:gd name="connsiteY855" fmla="*/ 95250 h 1093995"/>
                <a:gd name="connsiteX856" fmla="*/ 544327 w 1472062"/>
                <a:gd name="connsiteY856" fmla="*/ 97155 h 1093995"/>
                <a:gd name="connsiteX857" fmla="*/ 546232 w 1472062"/>
                <a:gd name="connsiteY857" fmla="*/ 98107 h 1093995"/>
                <a:gd name="connsiteX858" fmla="*/ 541470 w 1472062"/>
                <a:gd name="connsiteY858" fmla="*/ 99060 h 1093995"/>
                <a:gd name="connsiteX859" fmla="*/ 546232 w 1472062"/>
                <a:gd name="connsiteY859" fmla="*/ 100013 h 1093995"/>
                <a:gd name="connsiteX860" fmla="*/ 544327 w 1472062"/>
                <a:gd name="connsiteY860" fmla="*/ 102870 h 1093995"/>
                <a:gd name="connsiteX861" fmla="*/ 544327 w 1472062"/>
                <a:gd name="connsiteY861" fmla="*/ 102870 h 1093995"/>
                <a:gd name="connsiteX862" fmla="*/ 545280 w 1472062"/>
                <a:gd name="connsiteY862" fmla="*/ 103822 h 1093995"/>
                <a:gd name="connsiteX863" fmla="*/ 549090 w 1472062"/>
                <a:gd name="connsiteY863" fmla="*/ 100965 h 1093995"/>
                <a:gd name="connsiteX864" fmla="*/ 552900 w 1472062"/>
                <a:gd name="connsiteY864" fmla="*/ 100965 h 1093995"/>
                <a:gd name="connsiteX865" fmla="*/ 551947 w 1472062"/>
                <a:gd name="connsiteY865" fmla="*/ 100013 h 1093995"/>
                <a:gd name="connsiteX866" fmla="*/ 550042 w 1472062"/>
                <a:gd name="connsiteY866" fmla="*/ 100013 h 1093995"/>
                <a:gd name="connsiteX867" fmla="*/ 552900 w 1472062"/>
                <a:gd name="connsiteY867" fmla="*/ 98107 h 1093995"/>
                <a:gd name="connsiteX868" fmla="*/ 550995 w 1472062"/>
                <a:gd name="connsiteY868" fmla="*/ 97155 h 1093995"/>
                <a:gd name="connsiteX869" fmla="*/ 553852 w 1472062"/>
                <a:gd name="connsiteY869" fmla="*/ 97155 h 1093995"/>
                <a:gd name="connsiteX870" fmla="*/ 553852 w 1472062"/>
                <a:gd name="connsiteY870" fmla="*/ 95250 h 1093995"/>
                <a:gd name="connsiteX871" fmla="*/ 552900 w 1472062"/>
                <a:gd name="connsiteY871" fmla="*/ 96202 h 1093995"/>
                <a:gd name="connsiteX872" fmla="*/ 549090 w 1472062"/>
                <a:gd name="connsiteY872" fmla="*/ 94297 h 1093995"/>
                <a:gd name="connsiteX873" fmla="*/ 553852 w 1472062"/>
                <a:gd name="connsiteY873" fmla="*/ 93345 h 1093995"/>
                <a:gd name="connsiteX874" fmla="*/ 556710 w 1472062"/>
                <a:gd name="connsiteY874" fmla="*/ 94297 h 1093995"/>
                <a:gd name="connsiteX875" fmla="*/ 555757 w 1472062"/>
                <a:gd name="connsiteY875" fmla="*/ 95250 h 1093995"/>
                <a:gd name="connsiteX876" fmla="*/ 558615 w 1472062"/>
                <a:gd name="connsiteY876" fmla="*/ 95250 h 1093995"/>
                <a:gd name="connsiteX877" fmla="*/ 559567 w 1472062"/>
                <a:gd name="connsiteY877" fmla="*/ 96202 h 1093995"/>
                <a:gd name="connsiteX878" fmla="*/ 565282 w 1472062"/>
                <a:gd name="connsiteY878" fmla="*/ 95250 h 1093995"/>
                <a:gd name="connsiteX879" fmla="*/ 564330 w 1472062"/>
                <a:gd name="connsiteY879" fmla="*/ 93345 h 1093995"/>
                <a:gd name="connsiteX880" fmla="*/ 566235 w 1472062"/>
                <a:gd name="connsiteY880" fmla="*/ 91440 h 1093995"/>
                <a:gd name="connsiteX881" fmla="*/ 577665 w 1472062"/>
                <a:gd name="connsiteY881" fmla="*/ 84772 h 1093995"/>
                <a:gd name="connsiteX882" fmla="*/ 577665 w 1472062"/>
                <a:gd name="connsiteY882" fmla="*/ 84772 h 1093995"/>
                <a:gd name="connsiteX883" fmla="*/ 577665 w 1472062"/>
                <a:gd name="connsiteY883" fmla="*/ 84772 h 1093995"/>
                <a:gd name="connsiteX884" fmla="*/ 577665 w 1472062"/>
                <a:gd name="connsiteY884" fmla="*/ 83820 h 1093995"/>
                <a:gd name="connsiteX885" fmla="*/ 577665 w 1472062"/>
                <a:gd name="connsiteY885" fmla="*/ 81915 h 1093995"/>
                <a:gd name="connsiteX886" fmla="*/ 578617 w 1472062"/>
                <a:gd name="connsiteY886" fmla="*/ 81915 h 1093995"/>
                <a:gd name="connsiteX887" fmla="*/ 577665 w 1472062"/>
                <a:gd name="connsiteY887" fmla="*/ 80963 h 1093995"/>
                <a:gd name="connsiteX888" fmla="*/ 575760 w 1472062"/>
                <a:gd name="connsiteY888" fmla="*/ 78105 h 1093995"/>
                <a:gd name="connsiteX889" fmla="*/ 576712 w 1472062"/>
                <a:gd name="connsiteY889" fmla="*/ 78105 h 1093995"/>
                <a:gd name="connsiteX890" fmla="*/ 578617 w 1472062"/>
                <a:gd name="connsiteY890" fmla="*/ 75247 h 1093995"/>
                <a:gd name="connsiteX891" fmla="*/ 580522 w 1472062"/>
                <a:gd name="connsiteY891" fmla="*/ 75247 h 1093995"/>
                <a:gd name="connsiteX892" fmla="*/ 583380 w 1472062"/>
                <a:gd name="connsiteY892" fmla="*/ 79057 h 1093995"/>
                <a:gd name="connsiteX893" fmla="*/ 590047 w 1472062"/>
                <a:gd name="connsiteY893" fmla="*/ 80010 h 1093995"/>
                <a:gd name="connsiteX894" fmla="*/ 588142 w 1472062"/>
                <a:gd name="connsiteY894" fmla="*/ 82867 h 1093995"/>
                <a:gd name="connsiteX895" fmla="*/ 589095 w 1472062"/>
                <a:gd name="connsiteY895" fmla="*/ 84772 h 1093995"/>
                <a:gd name="connsiteX896" fmla="*/ 588142 w 1472062"/>
                <a:gd name="connsiteY896" fmla="*/ 84772 h 1093995"/>
                <a:gd name="connsiteX897" fmla="*/ 584332 w 1472062"/>
                <a:gd name="connsiteY897" fmla="*/ 85725 h 1093995"/>
                <a:gd name="connsiteX898" fmla="*/ 590047 w 1472062"/>
                <a:gd name="connsiteY898" fmla="*/ 85725 h 1093995"/>
                <a:gd name="connsiteX899" fmla="*/ 588142 w 1472062"/>
                <a:gd name="connsiteY899" fmla="*/ 84772 h 1093995"/>
                <a:gd name="connsiteX900" fmla="*/ 590047 w 1472062"/>
                <a:gd name="connsiteY900" fmla="*/ 84772 h 1093995"/>
                <a:gd name="connsiteX901" fmla="*/ 591952 w 1472062"/>
                <a:gd name="connsiteY901" fmla="*/ 85725 h 1093995"/>
                <a:gd name="connsiteX902" fmla="*/ 597667 w 1472062"/>
                <a:gd name="connsiteY902" fmla="*/ 84772 h 1093995"/>
                <a:gd name="connsiteX903" fmla="*/ 596715 w 1472062"/>
                <a:gd name="connsiteY903" fmla="*/ 78105 h 1093995"/>
                <a:gd name="connsiteX904" fmla="*/ 592905 w 1472062"/>
                <a:gd name="connsiteY904" fmla="*/ 68580 h 1093995"/>
                <a:gd name="connsiteX905" fmla="*/ 591952 w 1472062"/>
                <a:gd name="connsiteY905" fmla="*/ 68580 h 1093995"/>
                <a:gd name="connsiteX906" fmla="*/ 591952 w 1472062"/>
                <a:gd name="connsiteY906" fmla="*/ 67627 h 1093995"/>
                <a:gd name="connsiteX907" fmla="*/ 595762 w 1472062"/>
                <a:gd name="connsiteY907" fmla="*/ 66675 h 1093995"/>
                <a:gd name="connsiteX908" fmla="*/ 591952 w 1472062"/>
                <a:gd name="connsiteY908" fmla="*/ 66675 h 1093995"/>
                <a:gd name="connsiteX909" fmla="*/ 592905 w 1472062"/>
                <a:gd name="connsiteY909" fmla="*/ 66675 h 1093995"/>
                <a:gd name="connsiteX910" fmla="*/ 590047 w 1472062"/>
                <a:gd name="connsiteY910" fmla="*/ 68580 h 1093995"/>
                <a:gd name="connsiteX911" fmla="*/ 586237 w 1472062"/>
                <a:gd name="connsiteY911" fmla="*/ 67627 h 1093995"/>
                <a:gd name="connsiteX912" fmla="*/ 586237 w 1472062"/>
                <a:gd name="connsiteY912" fmla="*/ 68580 h 1093995"/>
                <a:gd name="connsiteX913" fmla="*/ 587190 w 1472062"/>
                <a:gd name="connsiteY913" fmla="*/ 68580 h 1093995"/>
                <a:gd name="connsiteX914" fmla="*/ 582427 w 1472062"/>
                <a:gd name="connsiteY914" fmla="*/ 69532 h 1093995"/>
                <a:gd name="connsiteX915" fmla="*/ 579570 w 1472062"/>
                <a:gd name="connsiteY915" fmla="*/ 72390 h 1093995"/>
                <a:gd name="connsiteX916" fmla="*/ 579570 w 1472062"/>
                <a:gd name="connsiteY916" fmla="*/ 72390 h 1093995"/>
                <a:gd name="connsiteX917" fmla="*/ 579570 w 1472062"/>
                <a:gd name="connsiteY917" fmla="*/ 72390 h 1093995"/>
                <a:gd name="connsiteX918" fmla="*/ 579570 w 1472062"/>
                <a:gd name="connsiteY918" fmla="*/ 73342 h 1093995"/>
                <a:gd name="connsiteX919" fmla="*/ 578617 w 1472062"/>
                <a:gd name="connsiteY919" fmla="*/ 73342 h 1093995"/>
                <a:gd name="connsiteX920" fmla="*/ 578617 w 1472062"/>
                <a:gd name="connsiteY920" fmla="*/ 73342 h 1093995"/>
                <a:gd name="connsiteX921" fmla="*/ 576712 w 1472062"/>
                <a:gd name="connsiteY921" fmla="*/ 68580 h 1093995"/>
                <a:gd name="connsiteX922" fmla="*/ 577665 w 1472062"/>
                <a:gd name="connsiteY922" fmla="*/ 67627 h 1093995"/>
                <a:gd name="connsiteX923" fmla="*/ 575760 w 1472062"/>
                <a:gd name="connsiteY923" fmla="*/ 67627 h 1093995"/>
                <a:gd name="connsiteX924" fmla="*/ 575760 w 1472062"/>
                <a:gd name="connsiteY924" fmla="*/ 67627 h 1093995"/>
                <a:gd name="connsiteX925" fmla="*/ 575760 w 1472062"/>
                <a:gd name="connsiteY925" fmla="*/ 67627 h 1093995"/>
                <a:gd name="connsiteX926" fmla="*/ 575760 w 1472062"/>
                <a:gd name="connsiteY926" fmla="*/ 67627 h 1093995"/>
                <a:gd name="connsiteX927" fmla="*/ 573855 w 1472062"/>
                <a:gd name="connsiteY927" fmla="*/ 66675 h 1093995"/>
                <a:gd name="connsiteX928" fmla="*/ 573855 w 1472062"/>
                <a:gd name="connsiteY928" fmla="*/ 66675 h 1093995"/>
                <a:gd name="connsiteX929" fmla="*/ 573855 w 1472062"/>
                <a:gd name="connsiteY929" fmla="*/ 66675 h 1093995"/>
                <a:gd name="connsiteX930" fmla="*/ 570997 w 1472062"/>
                <a:gd name="connsiteY930" fmla="*/ 65722 h 1093995"/>
                <a:gd name="connsiteX931" fmla="*/ 570997 w 1472062"/>
                <a:gd name="connsiteY931" fmla="*/ 65722 h 1093995"/>
                <a:gd name="connsiteX932" fmla="*/ 571950 w 1472062"/>
                <a:gd name="connsiteY932" fmla="*/ 66675 h 1093995"/>
                <a:gd name="connsiteX933" fmla="*/ 576712 w 1472062"/>
                <a:gd name="connsiteY933" fmla="*/ 66675 h 1093995"/>
                <a:gd name="connsiteX934" fmla="*/ 573855 w 1472062"/>
                <a:gd name="connsiteY934" fmla="*/ 65722 h 1093995"/>
                <a:gd name="connsiteX935" fmla="*/ 570045 w 1472062"/>
                <a:gd name="connsiteY935" fmla="*/ 66675 h 1093995"/>
                <a:gd name="connsiteX936" fmla="*/ 568140 w 1472062"/>
                <a:gd name="connsiteY936" fmla="*/ 66675 h 1093995"/>
                <a:gd name="connsiteX937" fmla="*/ 568140 w 1472062"/>
                <a:gd name="connsiteY937" fmla="*/ 66675 h 1093995"/>
                <a:gd name="connsiteX938" fmla="*/ 566235 w 1472062"/>
                <a:gd name="connsiteY938" fmla="*/ 66675 h 1093995"/>
                <a:gd name="connsiteX939" fmla="*/ 567187 w 1472062"/>
                <a:gd name="connsiteY939" fmla="*/ 66675 h 1093995"/>
                <a:gd name="connsiteX940" fmla="*/ 565282 w 1472062"/>
                <a:gd name="connsiteY940" fmla="*/ 67627 h 1093995"/>
                <a:gd name="connsiteX941" fmla="*/ 565282 w 1472062"/>
                <a:gd name="connsiteY941" fmla="*/ 67627 h 1093995"/>
                <a:gd name="connsiteX942" fmla="*/ 565282 w 1472062"/>
                <a:gd name="connsiteY942" fmla="*/ 67627 h 1093995"/>
                <a:gd name="connsiteX943" fmla="*/ 564330 w 1472062"/>
                <a:gd name="connsiteY943" fmla="*/ 68580 h 1093995"/>
                <a:gd name="connsiteX944" fmla="*/ 563377 w 1472062"/>
                <a:gd name="connsiteY944" fmla="*/ 68580 h 1093995"/>
                <a:gd name="connsiteX945" fmla="*/ 565282 w 1472062"/>
                <a:gd name="connsiteY945" fmla="*/ 66675 h 1093995"/>
                <a:gd name="connsiteX946" fmla="*/ 567187 w 1472062"/>
                <a:gd name="connsiteY946" fmla="*/ 66675 h 1093995"/>
                <a:gd name="connsiteX947" fmla="*/ 561472 w 1472062"/>
                <a:gd name="connsiteY947" fmla="*/ 66675 h 1093995"/>
                <a:gd name="connsiteX948" fmla="*/ 560520 w 1472062"/>
                <a:gd name="connsiteY948" fmla="*/ 67627 h 1093995"/>
                <a:gd name="connsiteX949" fmla="*/ 561472 w 1472062"/>
                <a:gd name="connsiteY949" fmla="*/ 67627 h 1093995"/>
                <a:gd name="connsiteX950" fmla="*/ 560520 w 1472062"/>
                <a:gd name="connsiteY950" fmla="*/ 68580 h 1093995"/>
                <a:gd name="connsiteX951" fmla="*/ 557662 w 1472062"/>
                <a:gd name="connsiteY951" fmla="*/ 67627 h 1093995"/>
                <a:gd name="connsiteX952" fmla="*/ 557662 w 1472062"/>
                <a:gd name="connsiteY952" fmla="*/ 68580 h 1093995"/>
                <a:gd name="connsiteX953" fmla="*/ 552900 w 1472062"/>
                <a:gd name="connsiteY953" fmla="*/ 68580 h 1093995"/>
                <a:gd name="connsiteX954" fmla="*/ 550995 w 1472062"/>
                <a:gd name="connsiteY954" fmla="*/ 69532 h 1093995"/>
                <a:gd name="connsiteX955" fmla="*/ 552900 w 1472062"/>
                <a:gd name="connsiteY955" fmla="*/ 70485 h 1093995"/>
                <a:gd name="connsiteX956" fmla="*/ 550995 w 1472062"/>
                <a:gd name="connsiteY956" fmla="*/ 71438 h 1093995"/>
                <a:gd name="connsiteX957" fmla="*/ 547185 w 1472062"/>
                <a:gd name="connsiteY957" fmla="*/ 71438 h 1093995"/>
                <a:gd name="connsiteX958" fmla="*/ 549090 w 1472062"/>
                <a:gd name="connsiteY958" fmla="*/ 69532 h 1093995"/>
                <a:gd name="connsiteX959" fmla="*/ 546232 w 1472062"/>
                <a:gd name="connsiteY959" fmla="*/ 69532 h 1093995"/>
                <a:gd name="connsiteX960" fmla="*/ 546232 w 1472062"/>
                <a:gd name="connsiteY960" fmla="*/ 68580 h 1093995"/>
                <a:gd name="connsiteX961" fmla="*/ 546232 w 1472062"/>
                <a:gd name="connsiteY961" fmla="*/ 68580 h 1093995"/>
                <a:gd name="connsiteX962" fmla="*/ 545280 w 1472062"/>
                <a:gd name="connsiteY962" fmla="*/ 67627 h 1093995"/>
                <a:gd name="connsiteX963" fmla="*/ 551947 w 1472062"/>
                <a:gd name="connsiteY963" fmla="*/ 66675 h 1093995"/>
                <a:gd name="connsiteX964" fmla="*/ 551947 w 1472062"/>
                <a:gd name="connsiteY964" fmla="*/ 67627 h 1093995"/>
                <a:gd name="connsiteX965" fmla="*/ 555757 w 1472062"/>
                <a:gd name="connsiteY965" fmla="*/ 66675 h 1093995"/>
                <a:gd name="connsiteX966" fmla="*/ 554805 w 1472062"/>
                <a:gd name="connsiteY966" fmla="*/ 65722 h 1093995"/>
                <a:gd name="connsiteX967" fmla="*/ 557662 w 1472062"/>
                <a:gd name="connsiteY967" fmla="*/ 65722 h 1093995"/>
                <a:gd name="connsiteX968" fmla="*/ 557662 w 1472062"/>
                <a:gd name="connsiteY968" fmla="*/ 66675 h 1093995"/>
                <a:gd name="connsiteX969" fmla="*/ 560520 w 1472062"/>
                <a:gd name="connsiteY969" fmla="*/ 66675 h 1093995"/>
                <a:gd name="connsiteX970" fmla="*/ 561472 w 1472062"/>
                <a:gd name="connsiteY970" fmla="*/ 67627 h 1093995"/>
                <a:gd name="connsiteX971" fmla="*/ 566235 w 1472062"/>
                <a:gd name="connsiteY971" fmla="*/ 67627 h 1093995"/>
                <a:gd name="connsiteX972" fmla="*/ 567187 w 1472062"/>
                <a:gd name="connsiteY972" fmla="*/ 66675 h 1093995"/>
                <a:gd name="connsiteX973" fmla="*/ 569092 w 1472062"/>
                <a:gd name="connsiteY973" fmla="*/ 66675 h 1093995"/>
                <a:gd name="connsiteX974" fmla="*/ 569092 w 1472062"/>
                <a:gd name="connsiteY974" fmla="*/ 65722 h 1093995"/>
                <a:gd name="connsiteX975" fmla="*/ 571950 w 1472062"/>
                <a:gd name="connsiteY975" fmla="*/ 65722 h 1093995"/>
                <a:gd name="connsiteX976" fmla="*/ 572902 w 1472062"/>
                <a:gd name="connsiteY976" fmla="*/ 65722 h 1093995"/>
                <a:gd name="connsiteX977" fmla="*/ 570997 w 1472062"/>
                <a:gd name="connsiteY977" fmla="*/ 65722 h 1093995"/>
                <a:gd name="connsiteX978" fmla="*/ 570997 w 1472062"/>
                <a:gd name="connsiteY978" fmla="*/ 64770 h 1093995"/>
                <a:gd name="connsiteX979" fmla="*/ 573855 w 1472062"/>
                <a:gd name="connsiteY979" fmla="*/ 63817 h 1093995"/>
                <a:gd name="connsiteX980" fmla="*/ 572902 w 1472062"/>
                <a:gd name="connsiteY980" fmla="*/ 62865 h 1093995"/>
                <a:gd name="connsiteX981" fmla="*/ 570997 w 1472062"/>
                <a:gd name="connsiteY981" fmla="*/ 62865 h 1093995"/>
                <a:gd name="connsiteX982" fmla="*/ 573855 w 1472062"/>
                <a:gd name="connsiteY982" fmla="*/ 60960 h 1093995"/>
                <a:gd name="connsiteX983" fmla="*/ 575760 w 1472062"/>
                <a:gd name="connsiteY983" fmla="*/ 60960 h 1093995"/>
                <a:gd name="connsiteX984" fmla="*/ 574807 w 1472062"/>
                <a:gd name="connsiteY984" fmla="*/ 61913 h 1093995"/>
                <a:gd name="connsiteX985" fmla="*/ 575760 w 1472062"/>
                <a:gd name="connsiteY985" fmla="*/ 61913 h 1093995"/>
                <a:gd name="connsiteX986" fmla="*/ 575760 w 1472062"/>
                <a:gd name="connsiteY986" fmla="*/ 61913 h 1093995"/>
                <a:gd name="connsiteX987" fmla="*/ 577665 w 1472062"/>
                <a:gd name="connsiteY987" fmla="*/ 61913 h 1093995"/>
                <a:gd name="connsiteX988" fmla="*/ 578617 w 1472062"/>
                <a:gd name="connsiteY988" fmla="*/ 62865 h 1093995"/>
                <a:gd name="connsiteX989" fmla="*/ 578617 w 1472062"/>
                <a:gd name="connsiteY989" fmla="*/ 61913 h 1093995"/>
                <a:gd name="connsiteX990" fmla="*/ 580522 w 1472062"/>
                <a:gd name="connsiteY990" fmla="*/ 62865 h 1093995"/>
                <a:gd name="connsiteX991" fmla="*/ 580522 w 1472062"/>
                <a:gd name="connsiteY991" fmla="*/ 64770 h 1093995"/>
                <a:gd name="connsiteX992" fmla="*/ 584332 w 1472062"/>
                <a:gd name="connsiteY992" fmla="*/ 65722 h 1093995"/>
                <a:gd name="connsiteX993" fmla="*/ 588142 w 1472062"/>
                <a:gd name="connsiteY993" fmla="*/ 64770 h 1093995"/>
                <a:gd name="connsiteX994" fmla="*/ 587190 w 1472062"/>
                <a:gd name="connsiteY994" fmla="*/ 66675 h 1093995"/>
                <a:gd name="connsiteX995" fmla="*/ 592905 w 1472062"/>
                <a:gd name="connsiteY995" fmla="*/ 66675 h 1093995"/>
                <a:gd name="connsiteX996" fmla="*/ 590047 w 1472062"/>
                <a:gd name="connsiteY996" fmla="*/ 65722 h 1093995"/>
                <a:gd name="connsiteX997" fmla="*/ 591000 w 1472062"/>
                <a:gd name="connsiteY997" fmla="*/ 64770 h 1093995"/>
                <a:gd name="connsiteX998" fmla="*/ 587190 w 1472062"/>
                <a:gd name="connsiteY998" fmla="*/ 63817 h 1093995"/>
                <a:gd name="connsiteX999" fmla="*/ 547185 w 1472062"/>
                <a:gd name="connsiteY999" fmla="*/ 49530 h 1093995"/>
                <a:gd name="connsiteX1000" fmla="*/ 548137 w 1472062"/>
                <a:gd name="connsiteY1000" fmla="*/ 51435 h 1093995"/>
                <a:gd name="connsiteX1001" fmla="*/ 545280 w 1472062"/>
                <a:gd name="connsiteY1001" fmla="*/ 52388 h 1093995"/>
                <a:gd name="connsiteX1002" fmla="*/ 544327 w 1472062"/>
                <a:gd name="connsiteY1002" fmla="*/ 51435 h 1093995"/>
                <a:gd name="connsiteX1003" fmla="*/ 541470 w 1472062"/>
                <a:gd name="connsiteY1003" fmla="*/ 53340 h 1093995"/>
                <a:gd name="connsiteX1004" fmla="*/ 536707 w 1472062"/>
                <a:gd name="connsiteY1004" fmla="*/ 52388 h 1093995"/>
                <a:gd name="connsiteX1005" fmla="*/ 533850 w 1472062"/>
                <a:gd name="connsiteY1005" fmla="*/ 50482 h 1093995"/>
                <a:gd name="connsiteX1006" fmla="*/ 534802 w 1472062"/>
                <a:gd name="connsiteY1006" fmla="*/ 51435 h 1093995"/>
                <a:gd name="connsiteX1007" fmla="*/ 531945 w 1472062"/>
                <a:gd name="connsiteY1007" fmla="*/ 51435 h 1093995"/>
                <a:gd name="connsiteX1008" fmla="*/ 532897 w 1472062"/>
                <a:gd name="connsiteY1008" fmla="*/ 51435 h 1093995"/>
                <a:gd name="connsiteX1009" fmla="*/ 532897 w 1472062"/>
                <a:gd name="connsiteY1009" fmla="*/ 53340 h 1093995"/>
                <a:gd name="connsiteX1010" fmla="*/ 528135 w 1472062"/>
                <a:gd name="connsiteY1010" fmla="*/ 54292 h 1093995"/>
                <a:gd name="connsiteX1011" fmla="*/ 530040 w 1472062"/>
                <a:gd name="connsiteY1011" fmla="*/ 54292 h 1093995"/>
                <a:gd name="connsiteX1012" fmla="*/ 530040 w 1472062"/>
                <a:gd name="connsiteY1012" fmla="*/ 55245 h 1093995"/>
                <a:gd name="connsiteX1013" fmla="*/ 530992 w 1472062"/>
                <a:gd name="connsiteY1013" fmla="*/ 54292 h 1093995"/>
                <a:gd name="connsiteX1014" fmla="*/ 535755 w 1472062"/>
                <a:gd name="connsiteY1014" fmla="*/ 54292 h 1093995"/>
                <a:gd name="connsiteX1015" fmla="*/ 536707 w 1472062"/>
                <a:gd name="connsiteY1015" fmla="*/ 55245 h 1093995"/>
                <a:gd name="connsiteX1016" fmla="*/ 534802 w 1472062"/>
                <a:gd name="connsiteY1016" fmla="*/ 55245 h 1093995"/>
                <a:gd name="connsiteX1017" fmla="*/ 534802 w 1472062"/>
                <a:gd name="connsiteY1017" fmla="*/ 56197 h 1093995"/>
                <a:gd name="connsiteX1018" fmla="*/ 535755 w 1472062"/>
                <a:gd name="connsiteY1018" fmla="*/ 56197 h 1093995"/>
                <a:gd name="connsiteX1019" fmla="*/ 536707 w 1472062"/>
                <a:gd name="connsiteY1019" fmla="*/ 57150 h 1093995"/>
                <a:gd name="connsiteX1020" fmla="*/ 534802 w 1472062"/>
                <a:gd name="connsiteY1020" fmla="*/ 57150 h 1093995"/>
                <a:gd name="connsiteX1021" fmla="*/ 537660 w 1472062"/>
                <a:gd name="connsiteY1021" fmla="*/ 59055 h 1093995"/>
                <a:gd name="connsiteX1022" fmla="*/ 540517 w 1472062"/>
                <a:gd name="connsiteY1022" fmla="*/ 59055 h 1093995"/>
                <a:gd name="connsiteX1023" fmla="*/ 537660 w 1472062"/>
                <a:gd name="connsiteY1023" fmla="*/ 60960 h 1093995"/>
                <a:gd name="connsiteX1024" fmla="*/ 532897 w 1472062"/>
                <a:gd name="connsiteY1024" fmla="*/ 61913 h 1093995"/>
                <a:gd name="connsiteX1025" fmla="*/ 533850 w 1472062"/>
                <a:gd name="connsiteY1025" fmla="*/ 60960 h 1093995"/>
                <a:gd name="connsiteX1026" fmla="*/ 530992 w 1472062"/>
                <a:gd name="connsiteY1026" fmla="*/ 60960 h 1093995"/>
                <a:gd name="connsiteX1027" fmla="*/ 532897 w 1472062"/>
                <a:gd name="connsiteY1027" fmla="*/ 60007 h 1093995"/>
                <a:gd name="connsiteX1028" fmla="*/ 530040 w 1472062"/>
                <a:gd name="connsiteY1028" fmla="*/ 60007 h 1093995"/>
                <a:gd name="connsiteX1029" fmla="*/ 530992 w 1472062"/>
                <a:gd name="connsiteY1029" fmla="*/ 58102 h 1093995"/>
                <a:gd name="connsiteX1030" fmla="*/ 527182 w 1472062"/>
                <a:gd name="connsiteY1030" fmla="*/ 57150 h 1093995"/>
                <a:gd name="connsiteX1031" fmla="*/ 528135 w 1472062"/>
                <a:gd name="connsiteY1031" fmla="*/ 55245 h 1093995"/>
                <a:gd name="connsiteX1032" fmla="*/ 525277 w 1472062"/>
                <a:gd name="connsiteY1032" fmla="*/ 58102 h 1093995"/>
                <a:gd name="connsiteX1033" fmla="*/ 526230 w 1472062"/>
                <a:gd name="connsiteY1033" fmla="*/ 58102 h 1093995"/>
                <a:gd name="connsiteX1034" fmla="*/ 527182 w 1472062"/>
                <a:gd name="connsiteY1034" fmla="*/ 60007 h 1093995"/>
                <a:gd name="connsiteX1035" fmla="*/ 528135 w 1472062"/>
                <a:gd name="connsiteY1035" fmla="*/ 60007 h 1093995"/>
                <a:gd name="connsiteX1036" fmla="*/ 527182 w 1472062"/>
                <a:gd name="connsiteY1036" fmla="*/ 61913 h 1093995"/>
                <a:gd name="connsiteX1037" fmla="*/ 528135 w 1472062"/>
                <a:gd name="connsiteY1037" fmla="*/ 61913 h 1093995"/>
                <a:gd name="connsiteX1038" fmla="*/ 527182 w 1472062"/>
                <a:gd name="connsiteY1038" fmla="*/ 62865 h 1093995"/>
                <a:gd name="connsiteX1039" fmla="*/ 528135 w 1472062"/>
                <a:gd name="connsiteY1039" fmla="*/ 62865 h 1093995"/>
                <a:gd name="connsiteX1040" fmla="*/ 527182 w 1472062"/>
                <a:gd name="connsiteY1040" fmla="*/ 63817 h 1093995"/>
                <a:gd name="connsiteX1041" fmla="*/ 528135 w 1472062"/>
                <a:gd name="connsiteY1041" fmla="*/ 63817 h 1093995"/>
                <a:gd name="connsiteX1042" fmla="*/ 527182 w 1472062"/>
                <a:gd name="connsiteY1042" fmla="*/ 62865 h 1093995"/>
                <a:gd name="connsiteX1043" fmla="*/ 530040 w 1472062"/>
                <a:gd name="connsiteY1043" fmla="*/ 62865 h 1093995"/>
                <a:gd name="connsiteX1044" fmla="*/ 530040 w 1472062"/>
                <a:gd name="connsiteY1044" fmla="*/ 64770 h 1093995"/>
                <a:gd name="connsiteX1045" fmla="*/ 527182 w 1472062"/>
                <a:gd name="connsiteY1045" fmla="*/ 64770 h 1093995"/>
                <a:gd name="connsiteX1046" fmla="*/ 526230 w 1472062"/>
                <a:gd name="connsiteY1046" fmla="*/ 66675 h 1093995"/>
                <a:gd name="connsiteX1047" fmla="*/ 529087 w 1472062"/>
                <a:gd name="connsiteY1047" fmla="*/ 66675 h 1093995"/>
                <a:gd name="connsiteX1048" fmla="*/ 526230 w 1472062"/>
                <a:gd name="connsiteY1048" fmla="*/ 67627 h 1093995"/>
                <a:gd name="connsiteX1049" fmla="*/ 530040 w 1472062"/>
                <a:gd name="connsiteY1049" fmla="*/ 68580 h 1093995"/>
                <a:gd name="connsiteX1050" fmla="*/ 530992 w 1472062"/>
                <a:gd name="connsiteY1050" fmla="*/ 68580 h 1093995"/>
                <a:gd name="connsiteX1051" fmla="*/ 529087 w 1472062"/>
                <a:gd name="connsiteY1051" fmla="*/ 69532 h 1093995"/>
                <a:gd name="connsiteX1052" fmla="*/ 533850 w 1472062"/>
                <a:gd name="connsiteY1052" fmla="*/ 69532 h 1093995"/>
                <a:gd name="connsiteX1053" fmla="*/ 530992 w 1472062"/>
                <a:gd name="connsiteY1053" fmla="*/ 69532 h 1093995"/>
                <a:gd name="connsiteX1054" fmla="*/ 529087 w 1472062"/>
                <a:gd name="connsiteY1054" fmla="*/ 70485 h 1093995"/>
                <a:gd name="connsiteX1055" fmla="*/ 529087 w 1472062"/>
                <a:gd name="connsiteY1055" fmla="*/ 70485 h 1093995"/>
                <a:gd name="connsiteX1056" fmla="*/ 528135 w 1472062"/>
                <a:gd name="connsiteY1056" fmla="*/ 71438 h 1093995"/>
                <a:gd name="connsiteX1057" fmla="*/ 531945 w 1472062"/>
                <a:gd name="connsiteY1057" fmla="*/ 71438 h 1093995"/>
                <a:gd name="connsiteX1058" fmla="*/ 530992 w 1472062"/>
                <a:gd name="connsiteY1058" fmla="*/ 71438 h 1093995"/>
                <a:gd name="connsiteX1059" fmla="*/ 532897 w 1472062"/>
                <a:gd name="connsiteY1059" fmla="*/ 71438 h 1093995"/>
                <a:gd name="connsiteX1060" fmla="*/ 535755 w 1472062"/>
                <a:gd name="connsiteY1060" fmla="*/ 73342 h 1093995"/>
                <a:gd name="connsiteX1061" fmla="*/ 532897 w 1472062"/>
                <a:gd name="connsiteY1061" fmla="*/ 72390 h 1093995"/>
                <a:gd name="connsiteX1062" fmla="*/ 536707 w 1472062"/>
                <a:gd name="connsiteY1062" fmla="*/ 75247 h 1093995"/>
                <a:gd name="connsiteX1063" fmla="*/ 540517 w 1472062"/>
                <a:gd name="connsiteY1063" fmla="*/ 75247 h 1093995"/>
                <a:gd name="connsiteX1064" fmla="*/ 533850 w 1472062"/>
                <a:gd name="connsiteY1064" fmla="*/ 77152 h 1093995"/>
                <a:gd name="connsiteX1065" fmla="*/ 532897 w 1472062"/>
                <a:gd name="connsiteY1065" fmla="*/ 76200 h 1093995"/>
                <a:gd name="connsiteX1066" fmla="*/ 534802 w 1472062"/>
                <a:gd name="connsiteY1066" fmla="*/ 74295 h 1093995"/>
                <a:gd name="connsiteX1067" fmla="*/ 531945 w 1472062"/>
                <a:gd name="connsiteY1067" fmla="*/ 74295 h 1093995"/>
                <a:gd name="connsiteX1068" fmla="*/ 530992 w 1472062"/>
                <a:gd name="connsiteY1068" fmla="*/ 76200 h 1093995"/>
                <a:gd name="connsiteX1069" fmla="*/ 532897 w 1472062"/>
                <a:gd name="connsiteY1069" fmla="*/ 76200 h 1093995"/>
                <a:gd name="connsiteX1070" fmla="*/ 530040 w 1472062"/>
                <a:gd name="connsiteY1070" fmla="*/ 77152 h 1093995"/>
                <a:gd name="connsiteX1071" fmla="*/ 529087 w 1472062"/>
                <a:gd name="connsiteY1071" fmla="*/ 76200 h 1093995"/>
                <a:gd name="connsiteX1072" fmla="*/ 524325 w 1472062"/>
                <a:gd name="connsiteY1072" fmla="*/ 75247 h 1093995"/>
                <a:gd name="connsiteX1073" fmla="*/ 523372 w 1472062"/>
                <a:gd name="connsiteY1073" fmla="*/ 68580 h 1093995"/>
                <a:gd name="connsiteX1074" fmla="*/ 524325 w 1472062"/>
                <a:gd name="connsiteY1074" fmla="*/ 68580 h 1093995"/>
                <a:gd name="connsiteX1075" fmla="*/ 522420 w 1472062"/>
                <a:gd name="connsiteY1075" fmla="*/ 67627 h 1093995"/>
                <a:gd name="connsiteX1076" fmla="*/ 524325 w 1472062"/>
                <a:gd name="connsiteY1076" fmla="*/ 67627 h 1093995"/>
                <a:gd name="connsiteX1077" fmla="*/ 524325 w 1472062"/>
                <a:gd name="connsiteY1077" fmla="*/ 66675 h 1093995"/>
                <a:gd name="connsiteX1078" fmla="*/ 519562 w 1472062"/>
                <a:gd name="connsiteY1078" fmla="*/ 64770 h 1093995"/>
                <a:gd name="connsiteX1079" fmla="*/ 518610 w 1472062"/>
                <a:gd name="connsiteY1079" fmla="*/ 64770 h 1093995"/>
                <a:gd name="connsiteX1080" fmla="*/ 520515 w 1472062"/>
                <a:gd name="connsiteY1080" fmla="*/ 64770 h 1093995"/>
                <a:gd name="connsiteX1081" fmla="*/ 518610 w 1472062"/>
                <a:gd name="connsiteY1081" fmla="*/ 65722 h 1093995"/>
                <a:gd name="connsiteX1082" fmla="*/ 517657 w 1472062"/>
                <a:gd name="connsiteY1082" fmla="*/ 64770 h 1093995"/>
                <a:gd name="connsiteX1083" fmla="*/ 515752 w 1472062"/>
                <a:gd name="connsiteY1083" fmla="*/ 67627 h 1093995"/>
                <a:gd name="connsiteX1084" fmla="*/ 517657 w 1472062"/>
                <a:gd name="connsiteY1084" fmla="*/ 67627 h 1093995"/>
                <a:gd name="connsiteX1085" fmla="*/ 515752 w 1472062"/>
                <a:gd name="connsiteY1085" fmla="*/ 68580 h 1093995"/>
                <a:gd name="connsiteX1086" fmla="*/ 518610 w 1472062"/>
                <a:gd name="connsiteY1086" fmla="*/ 68580 h 1093995"/>
                <a:gd name="connsiteX1087" fmla="*/ 518610 w 1472062"/>
                <a:gd name="connsiteY1087" fmla="*/ 68580 h 1093995"/>
                <a:gd name="connsiteX1088" fmla="*/ 514800 w 1472062"/>
                <a:gd name="connsiteY1088" fmla="*/ 69532 h 1093995"/>
                <a:gd name="connsiteX1089" fmla="*/ 511942 w 1472062"/>
                <a:gd name="connsiteY1089" fmla="*/ 74295 h 1093995"/>
                <a:gd name="connsiteX1090" fmla="*/ 510037 w 1472062"/>
                <a:gd name="connsiteY1090" fmla="*/ 74295 h 1093995"/>
                <a:gd name="connsiteX1091" fmla="*/ 509085 w 1472062"/>
                <a:gd name="connsiteY1091" fmla="*/ 76200 h 1093995"/>
                <a:gd name="connsiteX1092" fmla="*/ 506227 w 1472062"/>
                <a:gd name="connsiteY1092" fmla="*/ 74295 h 1093995"/>
                <a:gd name="connsiteX1093" fmla="*/ 504322 w 1472062"/>
                <a:gd name="connsiteY1093" fmla="*/ 77152 h 1093995"/>
                <a:gd name="connsiteX1094" fmla="*/ 508132 w 1472062"/>
                <a:gd name="connsiteY1094" fmla="*/ 77152 h 1093995"/>
                <a:gd name="connsiteX1095" fmla="*/ 507180 w 1472062"/>
                <a:gd name="connsiteY1095" fmla="*/ 78105 h 1093995"/>
                <a:gd name="connsiteX1096" fmla="*/ 500512 w 1472062"/>
                <a:gd name="connsiteY1096" fmla="*/ 77152 h 1093995"/>
                <a:gd name="connsiteX1097" fmla="*/ 490035 w 1472062"/>
                <a:gd name="connsiteY1097" fmla="*/ 80010 h 1093995"/>
                <a:gd name="connsiteX1098" fmla="*/ 487177 w 1472062"/>
                <a:gd name="connsiteY1098" fmla="*/ 80010 h 1093995"/>
                <a:gd name="connsiteX1099" fmla="*/ 489082 w 1472062"/>
                <a:gd name="connsiteY1099" fmla="*/ 80963 h 1093995"/>
                <a:gd name="connsiteX1100" fmla="*/ 488130 w 1472062"/>
                <a:gd name="connsiteY1100" fmla="*/ 80963 h 1093995"/>
                <a:gd name="connsiteX1101" fmla="*/ 487177 w 1472062"/>
                <a:gd name="connsiteY1101" fmla="*/ 80963 h 1093995"/>
                <a:gd name="connsiteX1102" fmla="*/ 487177 w 1472062"/>
                <a:gd name="connsiteY1102" fmla="*/ 81915 h 1093995"/>
                <a:gd name="connsiteX1103" fmla="*/ 487177 w 1472062"/>
                <a:gd name="connsiteY1103" fmla="*/ 81915 h 1093995"/>
                <a:gd name="connsiteX1104" fmla="*/ 486225 w 1472062"/>
                <a:gd name="connsiteY1104" fmla="*/ 81915 h 1093995"/>
                <a:gd name="connsiteX1105" fmla="*/ 486225 w 1472062"/>
                <a:gd name="connsiteY1105" fmla="*/ 81915 h 1093995"/>
                <a:gd name="connsiteX1106" fmla="*/ 486225 w 1472062"/>
                <a:gd name="connsiteY1106" fmla="*/ 81915 h 1093995"/>
                <a:gd name="connsiteX1107" fmla="*/ 484320 w 1472062"/>
                <a:gd name="connsiteY1107" fmla="*/ 81915 h 1093995"/>
                <a:gd name="connsiteX1108" fmla="*/ 486225 w 1472062"/>
                <a:gd name="connsiteY1108" fmla="*/ 80010 h 1093995"/>
                <a:gd name="connsiteX1109" fmla="*/ 484320 w 1472062"/>
                <a:gd name="connsiteY1109" fmla="*/ 80010 h 1093995"/>
                <a:gd name="connsiteX1110" fmla="*/ 485272 w 1472062"/>
                <a:gd name="connsiteY1110" fmla="*/ 79057 h 1093995"/>
                <a:gd name="connsiteX1111" fmla="*/ 482415 w 1472062"/>
                <a:gd name="connsiteY1111" fmla="*/ 79057 h 1093995"/>
                <a:gd name="connsiteX1112" fmla="*/ 488130 w 1472062"/>
                <a:gd name="connsiteY1112" fmla="*/ 76200 h 1093995"/>
                <a:gd name="connsiteX1113" fmla="*/ 485272 w 1472062"/>
                <a:gd name="connsiteY1113" fmla="*/ 75247 h 1093995"/>
                <a:gd name="connsiteX1114" fmla="*/ 483367 w 1472062"/>
                <a:gd name="connsiteY1114" fmla="*/ 76200 h 1093995"/>
                <a:gd name="connsiteX1115" fmla="*/ 483367 w 1472062"/>
                <a:gd name="connsiteY1115" fmla="*/ 75247 h 1093995"/>
                <a:gd name="connsiteX1116" fmla="*/ 482415 w 1472062"/>
                <a:gd name="connsiteY1116" fmla="*/ 75247 h 1093995"/>
                <a:gd name="connsiteX1117" fmla="*/ 483367 w 1472062"/>
                <a:gd name="connsiteY1117" fmla="*/ 74295 h 1093995"/>
                <a:gd name="connsiteX1118" fmla="*/ 481462 w 1472062"/>
                <a:gd name="connsiteY1118" fmla="*/ 73342 h 1093995"/>
                <a:gd name="connsiteX1119" fmla="*/ 481462 w 1472062"/>
                <a:gd name="connsiteY1119" fmla="*/ 73342 h 1093995"/>
                <a:gd name="connsiteX1120" fmla="*/ 481462 w 1472062"/>
                <a:gd name="connsiteY1120" fmla="*/ 73342 h 1093995"/>
                <a:gd name="connsiteX1121" fmla="*/ 481462 w 1472062"/>
                <a:gd name="connsiteY1121" fmla="*/ 73342 h 1093995"/>
                <a:gd name="connsiteX1122" fmla="*/ 481462 w 1472062"/>
                <a:gd name="connsiteY1122" fmla="*/ 73342 h 1093995"/>
                <a:gd name="connsiteX1123" fmla="*/ 481462 w 1472062"/>
                <a:gd name="connsiteY1123" fmla="*/ 72390 h 1093995"/>
                <a:gd name="connsiteX1124" fmla="*/ 484320 w 1472062"/>
                <a:gd name="connsiteY1124" fmla="*/ 71438 h 1093995"/>
                <a:gd name="connsiteX1125" fmla="*/ 481462 w 1472062"/>
                <a:gd name="connsiteY1125" fmla="*/ 71438 h 1093995"/>
                <a:gd name="connsiteX1126" fmla="*/ 481462 w 1472062"/>
                <a:gd name="connsiteY1126" fmla="*/ 71438 h 1093995"/>
                <a:gd name="connsiteX1127" fmla="*/ 481462 w 1472062"/>
                <a:gd name="connsiteY1127" fmla="*/ 71438 h 1093995"/>
                <a:gd name="connsiteX1128" fmla="*/ 481462 w 1472062"/>
                <a:gd name="connsiteY1128" fmla="*/ 71438 h 1093995"/>
                <a:gd name="connsiteX1129" fmla="*/ 483367 w 1472062"/>
                <a:gd name="connsiteY1129" fmla="*/ 71438 h 1093995"/>
                <a:gd name="connsiteX1130" fmla="*/ 481462 w 1472062"/>
                <a:gd name="connsiteY1130" fmla="*/ 70485 h 1093995"/>
                <a:gd name="connsiteX1131" fmla="*/ 484320 w 1472062"/>
                <a:gd name="connsiteY1131" fmla="*/ 68580 h 1093995"/>
                <a:gd name="connsiteX1132" fmla="*/ 482415 w 1472062"/>
                <a:gd name="connsiteY1132" fmla="*/ 68580 h 1093995"/>
                <a:gd name="connsiteX1133" fmla="*/ 483367 w 1472062"/>
                <a:gd name="connsiteY1133" fmla="*/ 67627 h 1093995"/>
                <a:gd name="connsiteX1134" fmla="*/ 484320 w 1472062"/>
                <a:gd name="connsiteY1134" fmla="*/ 67627 h 1093995"/>
                <a:gd name="connsiteX1135" fmla="*/ 482415 w 1472062"/>
                <a:gd name="connsiteY1135" fmla="*/ 66675 h 1093995"/>
                <a:gd name="connsiteX1136" fmla="*/ 484320 w 1472062"/>
                <a:gd name="connsiteY1136" fmla="*/ 66675 h 1093995"/>
                <a:gd name="connsiteX1137" fmla="*/ 481462 w 1472062"/>
                <a:gd name="connsiteY1137" fmla="*/ 66675 h 1093995"/>
                <a:gd name="connsiteX1138" fmla="*/ 482415 w 1472062"/>
                <a:gd name="connsiteY1138" fmla="*/ 65722 h 1093995"/>
                <a:gd name="connsiteX1139" fmla="*/ 481462 w 1472062"/>
                <a:gd name="connsiteY1139" fmla="*/ 65722 h 1093995"/>
                <a:gd name="connsiteX1140" fmla="*/ 478605 w 1472062"/>
                <a:gd name="connsiteY1140" fmla="*/ 64770 h 1093995"/>
                <a:gd name="connsiteX1141" fmla="*/ 477652 w 1472062"/>
                <a:gd name="connsiteY1141" fmla="*/ 65722 h 1093995"/>
                <a:gd name="connsiteX1142" fmla="*/ 477652 w 1472062"/>
                <a:gd name="connsiteY1142" fmla="*/ 69532 h 1093995"/>
                <a:gd name="connsiteX1143" fmla="*/ 475747 w 1472062"/>
                <a:gd name="connsiteY1143" fmla="*/ 69532 h 1093995"/>
                <a:gd name="connsiteX1144" fmla="*/ 474795 w 1472062"/>
                <a:gd name="connsiteY1144" fmla="*/ 69532 h 1093995"/>
                <a:gd name="connsiteX1145" fmla="*/ 472890 w 1472062"/>
                <a:gd name="connsiteY1145" fmla="*/ 69532 h 1093995"/>
                <a:gd name="connsiteX1146" fmla="*/ 471937 w 1472062"/>
                <a:gd name="connsiteY1146" fmla="*/ 69532 h 1093995"/>
                <a:gd name="connsiteX1147" fmla="*/ 473842 w 1472062"/>
                <a:gd name="connsiteY1147" fmla="*/ 70485 h 1093995"/>
                <a:gd name="connsiteX1148" fmla="*/ 474795 w 1472062"/>
                <a:gd name="connsiteY1148" fmla="*/ 69532 h 1093995"/>
                <a:gd name="connsiteX1149" fmla="*/ 476700 w 1472062"/>
                <a:gd name="connsiteY1149" fmla="*/ 70485 h 1093995"/>
                <a:gd name="connsiteX1150" fmla="*/ 476700 w 1472062"/>
                <a:gd name="connsiteY1150" fmla="*/ 71438 h 1093995"/>
                <a:gd name="connsiteX1151" fmla="*/ 468127 w 1472062"/>
                <a:gd name="connsiteY1151" fmla="*/ 70485 h 1093995"/>
                <a:gd name="connsiteX1152" fmla="*/ 467175 w 1472062"/>
                <a:gd name="connsiteY1152" fmla="*/ 70485 h 1093995"/>
                <a:gd name="connsiteX1153" fmla="*/ 465270 w 1472062"/>
                <a:gd name="connsiteY1153" fmla="*/ 69532 h 1093995"/>
                <a:gd name="connsiteX1154" fmla="*/ 469080 w 1472062"/>
                <a:gd name="connsiteY1154" fmla="*/ 68580 h 1093995"/>
                <a:gd name="connsiteX1155" fmla="*/ 465270 w 1472062"/>
                <a:gd name="connsiteY1155" fmla="*/ 66675 h 1093995"/>
                <a:gd name="connsiteX1156" fmla="*/ 465270 w 1472062"/>
                <a:gd name="connsiteY1156" fmla="*/ 66675 h 1093995"/>
                <a:gd name="connsiteX1157" fmla="*/ 467175 w 1472062"/>
                <a:gd name="connsiteY1157" fmla="*/ 63817 h 1093995"/>
                <a:gd name="connsiteX1158" fmla="*/ 466222 w 1472062"/>
                <a:gd name="connsiteY1158" fmla="*/ 62865 h 1093995"/>
                <a:gd name="connsiteX1159" fmla="*/ 464317 w 1472062"/>
                <a:gd name="connsiteY1159" fmla="*/ 62865 h 1093995"/>
                <a:gd name="connsiteX1160" fmla="*/ 465270 w 1472062"/>
                <a:gd name="connsiteY1160" fmla="*/ 61913 h 1093995"/>
                <a:gd name="connsiteX1161" fmla="*/ 462412 w 1472062"/>
                <a:gd name="connsiteY1161" fmla="*/ 61913 h 1093995"/>
                <a:gd name="connsiteX1162" fmla="*/ 461460 w 1472062"/>
                <a:gd name="connsiteY1162" fmla="*/ 62865 h 1093995"/>
                <a:gd name="connsiteX1163" fmla="*/ 455745 w 1472062"/>
                <a:gd name="connsiteY1163" fmla="*/ 60007 h 1093995"/>
                <a:gd name="connsiteX1164" fmla="*/ 453840 w 1472062"/>
                <a:gd name="connsiteY1164" fmla="*/ 61913 h 1093995"/>
                <a:gd name="connsiteX1165" fmla="*/ 455745 w 1472062"/>
                <a:gd name="connsiteY1165" fmla="*/ 61913 h 1093995"/>
                <a:gd name="connsiteX1166" fmla="*/ 453840 w 1472062"/>
                <a:gd name="connsiteY1166" fmla="*/ 62865 h 1093995"/>
                <a:gd name="connsiteX1167" fmla="*/ 456697 w 1472062"/>
                <a:gd name="connsiteY1167" fmla="*/ 62865 h 1093995"/>
                <a:gd name="connsiteX1168" fmla="*/ 455745 w 1472062"/>
                <a:gd name="connsiteY1168" fmla="*/ 61913 h 1093995"/>
                <a:gd name="connsiteX1169" fmla="*/ 458602 w 1472062"/>
                <a:gd name="connsiteY1169" fmla="*/ 61913 h 1093995"/>
                <a:gd name="connsiteX1170" fmla="*/ 454792 w 1472062"/>
                <a:gd name="connsiteY1170" fmla="*/ 63817 h 1093995"/>
                <a:gd name="connsiteX1171" fmla="*/ 453840 w 1472062"/>
                <a:gd name="connsiteY1171" fmla="*/ 63817 h 1093995"/>
                <a:gd name="connsiteX1172" fmla="*/ 453840 w 1472062"/>
                <a:gd name="connsiteY1172" fmla="*/ 66675 h 1093995"/>
                <a:gd name="connsiteX1173" fmla="*/ 455745 w 1472062"/>
                <a:gd name="connsiteY1173" fmla="*/ 65722 h 1093995"/>
                <a:gd name="connsiteX1174" fmla="*/ 456697 w 1472062"/>
                <a:gd name="connsiteY1174" fmla="*/ 66675 h 1093995"/>
                <a:gd name="connsiteX1175" fmla="*/ 453840 w 1472062"/>
                <a:gd name="connsiteY1175" fmla="*/ 66675 h 1093995"/>
                <a:gd name="connsiteX1176" fmla="*/ 453840 w 1472062"/>
                <a:gd name="connsiteY1176" fmla="*/ 70485 h 1093995"/>
                <a:gd name="connsiteX1177" fmla="*/ 453840 w 1472062"/>
                <a:gd name="connsiteY1177" fmla="*/ 70485 h 1093995"/>
                <a:gd name="connsiteX1178" fmla="*/ 452887 w 1472062"/>
                <a:gd name="connsiteY1178" fmla="*/ 72390 h 1093995"/>
                <a:gd name="connsiteX1179" fmla="*/ 456697 w 1472062"/>
                <a:gd name="connsiteY1179" fmla="*/ 72390 h 1093995"/>
                <a:gd name="connsiteX1180" fmla="*/ 457650 w 1472062"/>
                <a:gd name="connsiteY1180" fmla="*/ 74295 h 1093995"/>
                <a:gd name="connsiteX1181" fmla="*/ 453840 w 1472062"/>
                <a:gd name="connsiteY1181" fmla="*/ 75247 h 1093995"/>
                <a:gd name="connsiteX1182" fmla="*/ 454792 w 1472062"/>
                <a:gd name="connsiteY1182" fmla="*/ 75247 h 1093995"/>
                <a:gd name="connsiteX1183" fmla="*/ 451935 w 1472062"/>
                <a:gd name="connsiteY1183" fmla="*/ 76200 h 1093995"/>
                <a:gd name="connsiteX1184" fmla="*/ 455745 w 1472062"/>
                <a:gd name="connsiteY1184" fmla="*/ 80010 h 1093995"/>
                <a:gd name="connsiteX1185" fmla="*/ 453840 w 1472062"/>
                <a:gd name="connsiteY1185" fmla="*/ 80010 h 1093995"/>
                <a:gd name="connsiteX1186" fmla="*/ 454792 w 1472062"/>
                <a:gd name="connsiteY1186" fmla="*/ 80963 h 1093995"/>
                <a:gd name="connsiteX1187" fmla="*/ 451935 w 1472062"/>
                <a:gd name="connsiteY1187" fmla="*/ 80963 h 1093995"/>
                <a:gd name="connsiteX1188" fmla="*/ 455745 w 1472062"/>
                <a:gd name="connsiteY1188" fmla="*/ 80963 h 1093995"/>
                <a:gd name="connsiteX1189" fmla="*/ 456697 w 1472062"/>
                <a:gd name="connsiteY1189" fmla="*/ 80010 h 1093995"/>
                <a:gd name="connsiteX1190" fmla="*/ 458602 w 1472062"/>
                <a:gd name="connsiteY1190" fmla="*/ 80963 h 1093995"/>
                <a:gd name="connsiteX1191" fmla="*/ 459555 w 1472062"/>
                <a:gd name="connsiteY1191" fmla="*/ 79057 h 1093995"/>
                <a:gd name="connsiteX1192" fmla="*/ 465270 w 1472062"/>
                <a:gd name="connsiteY1192" fmla="*/ 80963 h 1093995"/>
                <a:gd name="connsiteX1193" fmla="*/ 467175 w 1472062"/>
                <a:gd name="connsiteY1193" fmla="*/ 80010 h 1093995"/>
                <a:gd name="connsiteX1194" fmla="*/ 469080 w 1472062"/>
                <a:gd name="connsiteY1194" fmla="*/ 80963 h 1093995"/>
                <a:gd name="connsiteX1195" fmla="*/ 471937 w 1472062"/>
                <a:gd name="connsiteY1195" fmla="*/ 80963 h 1093995"/>
                <a:gd name="connsiteX1196" fmla="*/ 470985 w 1472062"/>
                <a:gd name="connsiteY1196" fmla="*/ 81915 h 1093995"/>
                <a:gd name="connsiteX1197" fmla="*/ 473842 w 1472062"/>
                <a:gd name="connsiteY1197" fmla="*/ 81915 h 1093995"/>
                <a:gd name="connsiteX1198" fmla="*/ 472890 w 1472062"/>
                <a:gd name="connsiteY1198" fmla="*/ 81915 h 1093995"/>
                <a:gd name="connsiteX1199" fmla="*/ 474795 w 1472062"/>
                <a:gd name="connsiteY1199" fmla="*/ 80963 h 1093995"/>
                <a:gd name="connsiteX1200" fmla="*/ 471937 w 1472062"/>
                <a:gd name="connsiteY1200" fmla="*/ 82867 h 1093995"/>
                <a:gd name="connsiteX1201" fmla="*/ 475747 w 1472062"/>
                <a:gd name="connsiteY1201" fmla="*/ 82867 h 1093995"/>
                <a:gd name="connsiteX1202" fmla="*/ 472890 w 1472062"/>
                <a:gd name="connsiteY1202" fmla="*/ 83820 h 1093995"/>
                <a:gd name="connsiteX1203" fmla="*/ 469080 w 1472062"/>
                <a:gd name="connsiteY1203" fmla="*/ 82867 h 1093995"/>
                <a:gd name="connsiteX1204" fmla="*/ 465270 w 1472062"/>
                <a:gd name="connsiteY1204" fmla="*/ 83820 h 1093995"/>
                <a:gd name="connsiteX1205" fmla="*/ 461460 w 1472062"/>
                <a:gd name="connsiteY1205" fmla="*/ 82867 h 1093995"/>
                <a:gd name="connsiteX1206" fmla="*/ 463365 w 1472062"/>
                <a:gd name="connsiteY1206" fmla="*/ 83820 h 1093995"/>
                <a:gd name="connsiteX1207" fmla="*/ 458602 w 1472062"/>
                <a:gd name="connsiteY1207" fmla="*/ 83820 h 1093995"/>
                <a:gd name="connsiteX1208" fmla="*/ 460507 w 1472062"/>
                <a:gd name="connsiteY1208" fmla="*/ 83820 h 1093995"/>
                <a:gd name="connsiteX1209" fmla="*/ 462412 w 1472062"/>
                <a:gd name="connsiteY1209" fmla="*/ 85725 h 1093995"/>
                <a:gd name="connsiteX1210" fmla="*/ 461460 w 1472062"/>
                <a:gd name="connsiteY1210" fmla="*/ 87630 h 1093995"/>
                <a:gd name="connsiteX1211" fmla="*/ 463365 w 1472062"/>
                <a:gd name="connsiteY1211" fmla="*/ 89535 h 1093995"/>
                <a:gd name="connsiteX1212" fmla="*/ 466222 w 1472062"/>
                <a:gd name="connsiteY1212" fmla="*/ 90488 h 1093995"/>
                <a:gd name="connsiteX1213" fmla="*/ 464317 w 1472062"/>
                <a:gd name="connsiteY1213" fmla="*/ 91440 h 1093995"/>
                <a:gd name="connsiteX1214" fmla="*/ 468127 w 1472062"/>
                <a:gd name="connsiteY1214" fmla="*/ 93345 h 1093995"/>
                <a:gd name="connsiteX1215" fmla="*/ 467175 w 1472062"/>
                <a:gd name="connsiteY1215" fmla="*/ 94297 h 1093995"/>
                <a:gd name="connsiteX1216" fmla="*/ 468127 w 1472062"/>
                <a:gd name="connsiteY1216" fmla="*/ 94297 h 1093995"/>
                <a:gd name="connsiteX1217" fmla="*/ 466222 w 1472062"/>
                <a:gd name="connsiteY1217" fmla="*/ 98107 h 1093995"/>
                <a:gd name="connsiteX1218" fmla="*/ 469080 w 1472062"/>
                <a:gd name="connsiteY1218" fmla="*/ 98107 h 1093995"/>
                <a:gd name="connsiteX1219" fmla="*/ 469080 w 1472062"/>
                <a:gd name="connsiteY1219" fmla="*/ 99060 h 1093995"/>
                <a:gd name="connsiteX1220" fmla="*/ 467175 w 1472062"/>
                <a:gd name="connsiteY1220" fmla="*/ 99060 h 1093995"/>
                <a:gd name="connsiteX1221" fmla="*/ 468127 w 1472062"/>
                <a:gd name="connsiteY1221" fmla="*/ 100013 h 1093995"/>
                <a:gd name="connsiteX1222" fmla="*/ 470985 w 1472062"/>
                <a:gd name="connsiteY1222" fmla="*/ 100013 h 1093995"/>
                <a:gd name="connsiteX1223" fmla="*/ 471937 w 1472062"/>
                <a:gd name="connsiteY1223" fmla="*/ 100965 h 1093995"/>
                <a:gd name="connsiteX1224" fmla="*/ 471937 w 1472062"/>
                <a:gd name="connsiteY1224" fmla="*/ 100013 h 1093995"/>
                <a:gd name="connsiteX1225" fmla="*/ 470032 w 1472062"/>
                <a:gd name="connsiteY1225" fmla="*/ 100013 h 1093995"/>
                <a:gd name="connsiteX1226" fmla="*/ 470985 w 1472062"/>
                <a:gd name="connsiteY1226" fmla="*/ 99060 h 1093995"/>
                <a:gd name="connsiteX1227" fmla="*/ 470032 w 1472062"/>
                <a:gd name="connsiteY1227" fmla="*/ 99060 h 1093995"/>
                <a:gd name="connsiteX1228" fmla="*/ 473842 w 1472062"/>
                <a:gd name="connsiteY1228" fmla="*/ 98107 h 1093995"/>
                <a:gd name="connsiteX1229" fmla="*/ 472890 w 1472062"/>
                <a:gd name="connsiteY1229" fmla="*/ 100013 h 1093995"/>
                <a:gd name="connsiteX1230" fmla="*/ 475747 w 1472062"/>
                <a:gd name="connsiteY1230" fmla="*/ 100965 h 1093995"/>
                <a:gd name="connsiteX1231" fmla="*/ 476700 w 1472062"/>
                <a:gd name="connsiteY1231" fmla="*/ 100965 h 1093995"/>
                <a:gd name="connsiteX1232" fmla="*/ 474795 w 1472062"/>
                <a:gd name="connsiteY1232" fmla="*/ 100965 h 1093995"/>
                <a:gd name="connsiteX1233" fmla="*/ 476700 w 1472062"/>
                <a:gd name="connsiteY1233" fmla="*/ 100013 h 1093995"/>
                <a:gd name="connsiteX1234" fmla="*/ 474795 w 1472062"/>
                <a:gd name="connsiteY1234" fmla="*/ 98107 h 1093995"/>
                <a:gd name="connsiteX1235" fmla="*/ 470985 w 1472062"/>
                <a:gd name="connsiteY1235" fmla="*/ 99060 h 1093995"/>
                <a:gd name="connsiteX1236" fmla="*/ 469080 w 1472062"/>
                <a:gd name="connsiteY1236" fmla="*/ 98107 h 1093995"/>
                <a:gd name="connsiteX1237" fmla="*/ 472890 w 1472062"/>
                <a:gd name="connsiteY1237" fmla="*/ 98107 h 1093995"/>
                <a:gd name="connsiteX1238" fmla="*/ 475747 w 1472062"/>
                <a:gd name="connsiteY1238" fmla="*/ 97155 h 1093995"/>
                <a:gd name="connsiteX1239" fmla="*/ 477652 w 1472062"/>
                <a:gd name="connsiteY1239" fmla="*/ 98107 h 1093995"/>
                <a:gd name="connsiteX1240" fmla="*/ 475747 w 1472062"/>
                <a:gd name="connsiteY1240" fmla="*/ 98107 h 1093995"/>
                <a:gd name="connsiteX1241" fmla="*/ 479557 w 1472062"/>
                <a:gd name="connsiteY1241" fmla="*/ 96202 h 1093995"/>
                <a:gd name="connsiteX1242" fmla="*/ 478605 w 1472062"/>
                <a:gd name="connsiteY1242" fmla="*/ 96202 h 1093995"/>
                <a:gd name="connsiteX1243" fmla="*/ 477652 w 1472062"/>
                <a:gd name="connsiteY1243" fmla="*/ 94297 h 1093995"/>
                <a:gd name="connsiteX1244" fmla="*/ 475747 w 1472062"/>
                <a:gd name="connsiteY1244" fmla="*/ 93345 h 1093995"/>
                <a:gd name="connsiteX1245" fmla="*/ 477652 w 1472062"/>
                <a:gd name="connsiteY1245" fmla="*/ 93345 h 1093995"/>
                <a:gd name="connsiteX1246" fmla="*/ 476700 w 1472062"/>
                <a:gd name="connsiteY1246" fmla="*/ 93345 h 1093995"/>
                <a:gd name="connsiteX1247" fmla="*/ 476700 w 1472062"/>
                <a:gd name="connsiteY1247" fmla="*/ 91440 h 1093995"/>
                <a:gd name="connsiteX1248" fmla="*/ 474795 w 1472062"/>
                <a:gd name="connsiteY1248" fmla="*/ 91440 h 1093995"/>
                <a:gd name="connsiteX1249" fmla="*/ 474795 w 1472062"/>
                <a:gd name="connsiteY1249" fmla="*/ 90488 h 1093995"/>
                <a:gd name="connsiteX1250" fmla="*/ 479557 w 1472062"/>
                <a:gd name="connsiteY1250" fmla="*/ 88582 h 1093995"/>
                <a:gd name="connsiteX1251" fmla="*/ 476700 w 1472062"/>
                <a:gd name="connsiteY1251" fmla="*/ 89535 h 1093995"/>
                <a:gd name="connsiteX1252" fmla="*/ 479557 w 1472062"/>
                <a:gd name="connsiteY1252" fmla="*/ 90488 h 1093995"/>
                <a:gd name="connsiteX1253" fmla="*/ 485272 w 1472062"/>
                <a:gd name="connsiteY1253" fmla="*/ 90488 h 1093995"/>
                <a:gd name="connsiteX1254" fmla="*/ 485272 w 1472062"/>
                <a:gd name="connsiteY1254" fmla="*/ 90488 h 1093995"/>
                <a:gd name="connsiteX1255" fmla="*/ 485272 w 1472062"/>
                <a:gd name="connsiteY1255" fmla="*/ 91440 h 1093995"/>
                <a:gd name="connsiteX1256" fmla="*/ 486225 w 1472062"/>
                <a:gd name="connsiteY1256" fmla="*/ 91440 h 1093995"/>
                <a:gd name="connsiteX1257" fmla="*/ 486225 w 1472062"/>
                <a:gd name="connsiteY1257" fmla="*/ 91440 h 1093995"/>
                <a:gd name="connsiteX1258" fmla="*/ 489082 w 1472062"/>
                <a:gd name="connsiteY1258" fmla="*/ 93345 h 1093995"/>
                <a:gd name="connsiteX1259" fmla="*/ 489082 w 1472062"/>
                <a:gd name="connsiteY1259" fmla="*/ 94297 h 1093995"/>
                <a:gd name="connsiteX1260" fmla="*/ 490035 w 1472062"/>
                <a:gd name="connsiteY1260" fmla="*/ 94297 h 1093995"/>
                <a:gd name="connsiteX1261" fmla="*/ 504322 w 1472062"/>
                <a:gd name="connsiteY1261" fmla="*/ 93345 h 1093995"/>
                <a:gd name="connsiteX1262" fmla="*/ 510990 w 1472062"/>
                <a:gd name="connsiteY1262" fmla="*/ 84772 h 1093995"/>
                <a:gd name="connsiteX1263" fmla="*/ 510037 w 1472062"/>
                <a:gd name="connsiteY1263" fmla="*/ 83820 h 1093995"/>
                <a:gd name="connsiteX1264" fmla="*/ 510037 w 1472062"/>
                <a:gd name="connsiteY1264" fmla="*/ 82867 h 1093995"/>
                <a:gd name="connsiteX1265" fmla="*/ 512895 w 1472062"/>
                <a:gd name="connsiteY1265" fmla="*/ 83820 h 1093995"/>
                <a:gd name="connsiteX1266" fmla="*/ 514800 w 1472062"/>
                <a:gd name="connsiteY1266" fmla="*/ 81915 h 1093995"/>
                <a:gd name="connsiteX1267" fmla="*/ 513847 w 1472062"/>
                <a:gd name="connsiteY1267" fmla="*/ 80010 h 1093995"/>
                <a:gd name="connsiteX1268" fmla="*/ 522420 w 1472062"/>
                <a:gd name="connsiteY1268" fmla="*/ 80010 h 1093995"/>
                <a:gd name="connsiteX1269" fmla="*/ 525277 w 1472062"/>
                <a:gd name="connsiteY1269" fmla="*/ 78105 h 1093995"/>
                <a:gd name="connsiteX1270" fmla="*/ 527182 w 1472062"/>
                <a:gd name="connsiteY1270" fmla="*/ 80010 h 1093995"/>
                <a:gd name="connsiteX1271" fmla="*/ 532897 w 1472062"/>
                <a:gd name="connsiteY1271" fmla="*/ 80963 h 1093995"/>
                <a:gd name="connsiteX1272" fmla="*/ 530992 w 1472062"/>
                <a:gd name="connsiteY1272" fmla="*/ 81915 h 1093995"/>
                <a:gd name="connsiteX1273" fmla="*/ 531945 w 1472062"/>
                <a:gd name="connsiteY1273" fmla="*/ 82867 h 1093995"/>
                <a:gd name="connsiteX1274" fmla="*/ 533850 w 1472062"/>
                <a:gd name="connsiteY1274" fmla="*/ 81915 h 1093995"/>
                <a:gd name="connsiteX1275" fmla="*/ 531945 w 1472062"/>
                <a:gd name="connsiteY1275" fmla="*/ 81915 h 1093995"/>
                <a:gd name="connsiteX1276" fmla="*/ 541470 w 1472062"/>
                <a:gd name="connsiteY1276" fmla="*/ 79057 h 1093995"/>
                <a:gd name="connsiteX1277" fmla="*/ 535755 w 1472062"/>
                <a:gd name="connsiteY1277" fmla="*/ 81915 h 1093995"/>
                <a:gd name="connsiteX1278" fmla="*/ 539565 w 1472062"/>
                <a:gd name="connsiteY1278" fmla="*/ 82867 h 1093995"/>
                <a:gd name="connsiteX1279" fmla="*/ 538612 w 1472062"/>
                <a:gd name="connsiteY1279" fmla="*/ 83820 h 1093995"/>
                <a:gd name="connsiteX1280" fmla="*/ 534802 w 1472062"/>
                <a:gd name="connsiteY1280" fmla="*/ 83820 h 1093995"/>
                <a:gd name="connsiteX1281" fmla="*/ 537660 w 1472062"/>
                <a:gd name="connsiteY1281" fmla="*/ 83820 h 1093995"/>
                <a:gd name="connsiteX1282" fmla="*/ 534802 w 1472062"/>
                <a:gd name="connsiteY1282" fmla="*/ 84772 h 1093995"/>
                <a:gd name="connsiteX1283" fmla="*/ 530040 w 1472062"/>
                <a:gd name="connsiteY1283" fmla="*/ 84772 h 1093995"/>
                <a:gd name="connsiteX1284" fmla="*/ 530992 w 1472062"/>
                <a:gd name="connsiteY1284" fmla="*/ 85725 h 1093995"/>
                <a:gd name="connsiteX1285" fmla="*/ 529087 w 1472062"/>
                <a:gd name="connsiteY1285" fmla="*/ 85725 h 1093995"/>
                <a:gd name="connsiteX1286" fmla="*/ 529087 w 1472062"/>
                <a:gd name="connsiteY1286" fmla="*/ 86677 h 1093995"/>
                <a:gd name="connsiteX1287" fmla="*/ 524325 w 1472062"/>
                <a:gd name="connsiteY1287" fmla="*/ 87630 h 1093995"/>
                <a:gd name="connsiteX1288" fmla="*/ 526230 w 1472062"/>
                <a:gd name="connsiteY1288" fmla="*/ 88582 h 1093995"/>
                <a:gd name="connsiteX1289" fmla="*/ 524325 w 1472062"/>
                <a:gd name="connsiteY1289" fmla="*/ 89535 h 1093995"/>
                <a:gd name="connsiteX1290" fmla="*/ 522420 w 1472062"/>
                <a:gd name="connsiteY1290" fmla="*/ 89535 h 1093995"/>
                <a:gd name="connsiteX1291" fmla="*/ 523372 w 1472062"/>
                <a:gd name="connsiteY1291" fmla="*/ 90488 h 1093995"/>
                <a:gd name="connsiteX1292" fmla="*/ 517657 w 1472062"/>
                <a:gd name="connsiteY1292" fmla="*/ 90488 h 1093995"/>
                <a:gd name="connsiteX1293" fmla="*/ 517657 w 1472062"/>
                <a:gd name="connsiteY1293" fmla="*/ 93345 h 1093995"/>
                <a:gd name="connsiteX1294" fmla="*/ 515752 w 1472062"/>
                <a:gd name="connsiteY1294" fmla="*/ 93345 h 1093995"/>
                <a:gd name="connsiteX1295" fmla="*/ 515752 w 1472062"/>
                <a:gd name="connsiteY1295" fmla="*/ 92392 h 1093995"/>
                <a:gd name="connsiteX1296" fmla="*/ 511942 w 1472062"/>
                <a:gd name="connsiteY1296" fmla="*/ 93345 h 1093995"/>
                <a:gd name="connsiteX1297" fmla="*/ 510990 w 1472062"/>
                <a:gd name="connsiteY1297" fmla="*/ 93345 h 1093995"/>
                <a:gd name="connsiteX1298" fmla="*/ 514800 w 1472062"/>
                <a:gd name="connsiteY1298" fmla="*/ 92392 h 1093995"/>
                <a:gd name="connsiteX1299" fmla="*/ 510990 w 1472062"/>
                <a:gd name="connsiteY1299" fmla="*/ 92392 h 1093995"/>
                <a:gd name="connsiteX1300" fmla="*/ 510037 w 1472062"/>
                <a:gd name="connsiteY1300" fmla="*/ 93345 h 1093995"/>
                <a:gd name="connsiteX1301" fmla="*/ 503370 w 1472062"/>
                <a:gd name="connsiteY1301" fmla="*/ 94297 h 1093995"/>
                <a:gd name="connsiteX1302" fmla="*/ 505275 w 1472062"/>
                <a:gd name="connsiteY1302" fmla="*/ 94297 h 1093995"/>
                <a:gd name="connsiteX1303" fmla="*/ 507180 w 1472062"/>
                <a:gd name="connsiteY1303" fmla="*/ 93345 h 1093995"/>
                <a:gd name="connsiteX1304" fmla="*/ 510990 w 1472062"/>
                <a:gd name="connsiteY1304" fmla="*/ 93345 h 1093995"/>
                <a:gd name="connsiteX1305" fmla="*/ 510990 w 1472062"/>
                <a:gd name="connsiteY1305" fmla="*/ 94297 h 1093995"/>
                <a:gd name="connsiteX1306" fmla="*/ 511942 w 1472062"/>
                <a:gd name="connsiteY1306" fmla="*/ 93345 h 1093995"/>
                <a:gd name="connsiteX1307" fmla="*/ 512895 w 1472062"/>
                <a:gd name="connsiteY1307" fmla="*/ 93345 h 1093995"/>
                <a:gd name="connsiteX1308" fmla="*/ 512895 w 1472062"/>
                <a:gd name="connsiteY1308" fmla="*/ 93345 h 1093995"/>
                <a:gd name="connsiteX1309" fmla="*/ 514800 w 1472062"/>
                <a:gd name="connsiteY1309" fmla="*/ 95250 h 1093995"/>
                <a:gd name="connsiteX1310" fmla="*/ 516705 w 1472062"/>
                <a:gd name="connsiteY1310" fmla="*/ 94297 h 1093995"/>
                <a:gd name="connsiteX1311" fmla="*/ 517657 w 1472062"/>
                <a:gd name="connsiteY1311" fmla="*/ 94297 h 1093995"/>
                <a:gd name="connsiteX1312" fmla="*/ 514800 w 1472062"/>
                <a:gd name="connsiteY1312" fmla="*/ 96202 h 1093995"/>
                <a:gd name="connsiteX1313" fmla="*/ 517657 w 1472062"/>
                <a:gd name="connsiteY1313" fmla="*/ 97155 h 1093995"/>
                <a:gd name="connsiteX1314" fmla="*/ 512895 w 1472062"/>
                <a:gd name="connsiteY1314" fmla="*/ 100965 h 1093995"/>
                <a:gd name="connsiteX1315" fmla="*/ 511942 w 1472062"/>
                <a:gd name="connsiteY1315" fmla="*/ 99060 h 1093995"/>
                <a:gd name="connsiteX1316" fmla="*/ 510037 w 1472062"/>
                <a:gd name="connsiteY1316" fmla="*/ 100013 h 1093995"/>
                <a:gd name="connsiteX1317" fmla="*/ 511942 w 1472062"/>
                <a:gd name="connsiteY1317" fmla="*/ 100965 h 1093995"/>
                <a:gd name="connsiteX1318" fmla="*/ 510037 w 1472062"/>
                <a:gd name="connsiteY1318" fmla="*/ 100965 h 1093995"/>
                <a:gd name="connsiteX1319" fmla="*/ 512895 w 1472062"/>
                <a:gd name="connsiteY1319" fmla="*/ 102870 h 1093995"/>
                <a:gd name="connsiteX1320" fmla="*/ 510990 w 1472062"/>
                <a:gd name="connsiteY1320" fmla="*/ 102870 h 1093995"/>
                <a:gd name="connsiteX1321" fmla="*/ 508132 w 1472062"/>
                <a:gd name="connsiteY1321" fmla="*/ 104775 h 1093995"/>
                <a:gd name="connsiteX1322" fmla="*/ 510037 w 1472062"/>
                <a:gd name="connsiteY1322" fmla="*/ 104775 h 1093995"/>
                <a:gd name="connsiteX1323" fmla="*/ 507180 w 1472062"/>
                <a:gd name="connsiteY1323" fmla="*/ 106680 h 1093995"/>
                <a:gd name="connsiteX1324" fmla="*/ 511942 w 1472062"/>
                <a:gd name="connsiteY1324" fmla="*/ 105727 h 1093995"/>
                <a:gd name="connsiteX1325" fmla="*/ 510037 w 1472062"/>
                <a:gd name="connsiteY1325" fmla="*/ 105727 h 1093995"/>
                <a:gd name="connsiteX1326" fmla="*/ 511942 w 1472062"/>
                <a:gd name="connsiteY1326" fmla="*/ 107632 h 1093995"/>
                <a:gd name="connsiteX1327" fmla="*/ 509085 w 1472062"/>
                <a:gd name="connsiteY1327" fmla="*/ 108585 h 1093995"/>
                <a:gd name="connsiteX1328" fmla="*/ 509085 w 1472062"/>
                <a:gd name="connsiteY1328" fmla="*/ 111442 h 1093995"/>
                <a:gd name="connsiteX1329" fmla="*/ 505275 w 1472062"/>
                <a:gd name="connsiteY1329" fmla="*/ 110490 h 1093995"/>
                <a:gd name="connsiteX1330" fmla="*/ 505275 w 1472062"/>
                <a:gd name="connsiteY1330" fmla="*/ 111442 h 1093995"/>
                <a:gd name="connsiteX1331" fmla="*/ 512895 w 1472062"/>
                <a:gd name="connsiteY1331" fmla="*/ 112395 h 1093995"/>
                <a:gd name="connsiteX1332" fmla="*/ 511942 w 1472062"/>
                <a:gd name="connsiteY1332" fmla="*/ 113347 h 1093995"/>
                <a:gd name="connsiteX1333" fmla="*/ 514800 w 1472062"/>
                <a:gd name="connsiteY1333" fmla="*/ 114300 h 1093995"/>
                <a:gd name="connsiteX1334" fmla="*/ 511942 w 1472062"/>
                <a:gd name="connsiteY1334" fmla="*/ 114300 h 1093995"/>
                <a:gd name="connsiteX1335" fmla="*/ 495750 w 1472062"/>
                <a:gd name="connsiteY1335" fmla="*/ 117157 h 1093995"/>
                <a:gd name="connsiteX1336" fmla="*/ 494797 w 1472062"/>
                <a:gd name="connsiteY1336" fmla="*/ 117157 h 1093995"/>
                <a:gd name="connsiteX1337" fmla="*/ 496702 w 1472062"/>
                <a:gd name="connsiteY1337" fmla="*/ 117157 h 1093995"/>
                <a:gd name="connsiteX1338" fmla="*/ 495750 w 1472062"/>
                <a:gd name="connsiteY1338" fmla="*/ 117157 h 1093995"/>
                <a:gd name="connsiteX1339" fmla="*/ 496702 w 1472062"/>
                <a:gd name="connsiteY1339" fmla="*/ 117157 h 1093995"/>
                <a:gd name="connsiteX1340" fmla="*/ 493845 w 1472062"/>
                <a:gd name="connsiteY1340" fmla="*/ 116205 h 1093995"/>
                <a:gd name="connsiteX1341" fmla="*/ 496702 w 1472062"/>
                <a:gd name="connsiteY1341" fmla="*/ 115252 h 1093995"/>
                <a:gd name="connsiteX1342" fmla="*/ 496702 w 1472062"/>
                <a:gd name="connsiteY1342" fmla="*/ 115252 h 1093995"/>
                <a:gd name="connsiteX1343" fmla="*/ 499560 w 1472062"/>
                <a:gd name="connsiteY1343" fmla="*/ 114300 h 1093995"/>
                <a:gd name="connsiteX1344" fmla="*/ 494797 w 1472062"/>
                <a:gd name="connsiteY1344" fmla="*/ 113347 h 1093995"/>
                <a:gd name="connsiteX1345" fmla="*/ 496702 w 1472062"/>
                <a:gd name="connsiteY1345" fmla="*/ 110490 h 1093995"/>
                <a:gd name="connsiteX1346" fmla="*/ 492892 w 1472062"/>
                <a:gd name="connsiteY1346" fmla="*/ 109538 h 1093995"/>
                <a:gd name="connsiteX1347" fmla="*/ 494797 w 1472062"/>
                <a:gd name="connsiteY1347" fmla="*/ 108585 h 1093995"/>
                <a:gd name="connsiteX1348" fmla="*/ 492892 w 1472062"/>
                <a:gd name="connsiteY1348" fmla="*/ 107632 h 1093995"/>
                <a:gd name="connsiteX1349" fmla="*/ 489082 w 1472062"/>
                <a:gd name="connsiteY1349" fmla="*/ 109538 h 1093995"/>
                <a:gd name="connsiteX1350" fmla="*/ 490987 w 1472062"/>
                <a:gd name="connsiteY1350" fmla="*/ 109538 h 1093995"/>
                <a:gd name="connsiteX1351" fmla="*/ 490035 w 1472062"/>
                <a:gd name="connsiteY1351" fmla="*/ 110490 h 1093995"/>
                <a:gd name="connsiteX1352" fmla="*/ 489082 w 1472062"/>
                <a:gd name="connsiteY1352" fmla="*/ 110490 h 1093995"/>
                <a:gd name="connsiteX1353" fmla="*/ 487177 w 1472062"/>
                <a:gd name="connsiteY1353" fmla="*/ 111442 h 1093995"/>
                <a:gd name="connsiteX1354" fmla="*/ 490035 w 1472062"/>
                <a:gd name="connsiteY1354" fmla="*/ 112395 h 1093995"/>
                <a:gd name="connsiteX1355" fmla="*/ 488130 w 1472062"/>
                <a:gd name="connsiteY1355" fmla="*/ 113347 h 1093995"/>
                <a:gd name="connsiteX1356" fmla="*/ 486225 w 1472062"/>
                <a:gd name="connsiteY1356" fmla="*/ 112395 h 1093995"/>
                <a:gd name="connsiteX1357" fmla="*/ 484320 w 1472062"/>
                <a:gd name="connsiteY1357" fmla="*/ 112395 h 1093995"/>
                <a:gd name="connsiteX1358" fmla="*/ 485272 w 1472062"/>
                <a:gd name="connsiteY1358" fmla="*/ 112395 h 1093995"/>
                <a:gd name="connsiteX1359" fmla="*/ 479557 w 1472062"/>
                <a:gd name="connsiteY1359" fmla="*/ 113347 h 1093995"/>
                <a:gd name="connsiteX1360" fmla="*/ 480510 w 1472062"/>
                <a:gd name="connsiteY1360" fmla="*/ 113347 h 1093995"/>
                <a:gd name="connsiteX1361" fmla="*/ 478605 w 1472062"/>
                <a:gd name="connsiteY1361" fmla="*/ 114300 h 1093995"/>
                <a:gd name="connsiteX1362" fmla="*/ 478605 w 1472062"/>
                <a:gd name="connsiteY1362" fmla="*/ 114300 h 1093995"/>
                <a:gd name="connsiteX1363" fmla="*/ 476700 w 1472062"/>
                <a:gd name="connsiteY1363" fmla="*/ 116205 h 1093995"/>
                <a:gd name="connsiteX1364" fmla="*/ 478605 w 1472062"/>
                <a:gd name="connsiteY1364" fmla="*/ 117157 h 1093995"/>
                <a:gd name="connsiteX1365" fmla="*/ 470985 w 1472062"/>
                <a:gd name="connsiteY1365" fmla="*/ 115252 h 1093995"/>
                <a:gd name="connsiteX1366" fmla="*/ 466222 w 1472062"/>
                <a:gd name="connsiteY1366" fmla="*/ 117157 h 1093995"/>
                <a:gd name="connsiteX1367" fmla="*/ 468127 w 1472062"/>
                <a:gd name="connsiteY1367" fmla="*/ 119063 h 1093995"/>
                <a:gd name="connsiteX1368" fmla="*/ 467175 w 1472062"/>
                <a:gd name="connsiteY1368" fmla="*/ 119063 h 1093995"/>
                <a:gd name="connsiteX1369" fmla="*/ 444315 w 1472062"/>
                <a:gd name="connsiteY1369" fmla="*/ 121920 h 1093995"/>
                <a:gd name="connsiteX1370" fmla="*/ 441457 w 1472062"/>
                <a:gd name="connsiteY1370" fmla="*/ 121920 h 1093995"/>
                <a:gd name="connsiteX1371" fmla="*/ 442410 w 1472062"/>
                <a:gd name="connsiteY1371" fmla="*/ 121920 h 1093995"/>
                <a:gd name="connsiteX1372" fmla="*/ 440505 w 1472062"/>
                <a:gd name="connsiteY1372" fmla="*/ 121920 h 1093995"/>
                <a:gd name="connsiteX1373" fmla="*/ 414787 w 1472062"/>
                <a:gd name="connsiteY1373" fmla="*/ 123825 h 1093995"/>
                <a:gd name="connsiteX1374" fmla="*/ 416692 w 1472062"/>
                <a:gd name="connsiteY1374" fmla="*/ 122872 h 1093995"/>
                <a:gd name="connsiteX1375" fmla="*/ 413835 w 1472062"/>
                <a:gd name="connsiteY1375" fmla="*/ 123825 h 1093995"/>
                <a:gd name="connsiteX1376" fmla="*/ 411930 w 1472062"/>
                <a:gd name="connsiteY1376" fmla="*/ 122872 h 1093995"/>
                <a:gd name="connsiteX1377" fmla="*/ 409072 w 1472062"/>
                <a:gd name="connsiteY1377" fmla="*/ 122872 h 1093995"/>
                <a:gd name="connsiteX1378" fmla="*/ 410025 w 1472062"/>
                <a:gd name="connsiteY1378" fmla="*/ 124777 h 1093995"/>
                <a:gd name="connsiteX1379" fmla="*/ 410977 w 1472062"/>
                <a:gd name="connsiteY1379" fmla="*/ 124777 h 1093995"/>
                <a:gd name="connsiteX1380" fmla="*/ 408120 w 1472062"/>
                <a:gd name="connsiteY1380" fmla="*/ 124777 h 1093995"/>
                <a:gd name="connsiteX1381" fmla="*/ 403357 w 1472062"/>
                <a:gd name="connsiteY1381" fmla="*/ 125730 h 1093995"/>
                <a:gd name="connsiteX1382" fmla="*/ 400500 w 1472062"/>
                <a:gd name="connsiteY1382" fmla="*/ 123825 h 1093995"/>
                <a:gd name="connsiteX1383" fmla="*/ 398595 w 1472062"/>
                <a:gd name="connsiteY1383" fmla="*/ 123825 h 1093995"/>
                <a:gd name="connsiteX1384" fmla="*/ 398595 w 1472062"/>
                <a:gd name="connsiteY1384" fmla="*/ 122872 h 1093995"/>
                <a:gd name="connsiteX1385" fmla="*/ 395737 w 1472062"/>
                <a:gd name="connsiteY1385" fmla="*/ 122872 h 1093995"/>
                <a:gd name="connsiteX1386" fmla="*/ 394785 w 1472062"/>
                <a:gd name="connsiteY1386" fmla="*/ 121920 h 1093995"/>
                <a:gd name="connsiteX1387" fmla="*/ 398595 w 1472062"/>
                <a:gd name="connsiteY1387" fmla="*/ 121920 h 1093995"/>
                <a:gd name="connsiteX1388" fmla="*/ 402405 w 1472062"/>
                <a:gd name="connsiteY1388" fmla="*/ 120967 h 1093995"/>
                <a:gd name="connsiteX1389" fmla="*/ 401452 w 1472062"/>
                <a:gd name="connsiteY1389" fmla="*/ 121920 h 1093995"/>
                <a:gd name="connsiteX1390" fmla="*/ 403357 w 1472062"/>
                <a:gd name="connsiteY1390" fmla="*/ 120015 h 1093995"/>
                <a:gd name="connsiteX1391" fmla="*/ 400500 w 1472062"/>
                <a:gd name="connsiteY1391" fmla="*/ 120967 h 1093995"/>
                <a:gd name="connsiteX1392" fmla="*/ 395737 w 1472062"/>
                <a:gd name="connsiteY1392" fmla="*/ 120015 h 1093995"/>
                <a:gd name="connsiteX1393" fmla="*/ 396690 w 1472062"/>
                <a:gd name="connsiteY1393" fmla="*/ 119063 h 1093995"/>
                <a:gd name="connsiteX1394" fmla="*/ 397642 w 1472062"/>
                <a:gd name="connsiteY1394" fmla="*/ 119063 h 1093995"/>
                <a:gd name="connsiteX1395" fmla="*/ 398595 w 1472062"/>
                <a:gd name="connsiteY1395" fmla="*/ 118110 h 1093995"/>
                <a:gd name="connsiteX1396" fmla="*/ 396690 w 1472062"/>
                <a:gd name="connsiteY1396" fmla="*/ 118110 h 1093995"/>
                <a:gd name="connsiteX1397" fmla="*/ 399547 w 1472062"/>
                <a:gd name="connsiteY1397" fmla="*/ 118110 h 1093995"/>
                <a:gd name="connsiteX1398" fmla="*/ 399547 w 1472062"/>
                <a:gd name="connsiteY1398" fmla="*/ 118110 h 1093995"/>
                <a:gd name="connsiteX1399" fmla="*/ 398595 w 1472062"/>
                <a:gd name="connsiteY1399" fmla="*/ 116205 h 1093995"/>
                <a:gd name="connsiteX1400" fmla="*/ 392880 w 1472062"/>
                <a:gd name="connsiteY1400" fmla="*/ 119063 h 1093995"/>
                <a:gd name="connsiteX1401" fmla="*/ 391927 w 1472062"/>
                <a:gd name="connsiteY1401" fmla="*/ 119063 h 1093995"/>
                <a:gd name="connsiteX1402" fmla="*/ 391927 w 1472062"/>
                <a:gd name="connsiteY1402" fmla="*/ 119063 h 1093995"/>
                <a:gd name="connsiteX1403" fmla="*/ 389070 w 1472062"/>
                <a:gd name="connsiteY1403" fmla="*/ 120015 h 1093995"/>
                <a:gd name="connsiteX1404" fmla="*/ 389070 w 1472062"/>
                <a:gd name="connsiteY1404" fmla="*/ 121920 h 1093995"/>
                <a:gd name="connsiteX1405" fmla="*/ 388117 w 1472062"/>
                <a:gd name="connsiteY1405" fmla="*/ 120015 h 1093995"/>
                <a:gd name="connsiteX1406" fmla="*/ 390975 w 1472062"/>
                <a:gd name="connsiteY1406" fmla="*/ 122872 h 1093995"/>
                <a:gd name="connsiteX1407" fmla="*/ 390975 w 1472062"/>
                <a:gd name="connsiteY1407" fmla="*/ 122872 h 1093995"/>
                <a:gd name="connsiteX1408" fmla="*/ 392880 w 1472062"/>
                <a:gd name="connsiteY1408" fmla="*/ 122872 h 1093995"/>
                <a:gd name="connsiteX1409" fmla="*/ 391927 w 1472062"/>
                <a:gd name="connsiteY1409" fmla="*/ 122872 h 1093995"/>
                <a:gd name="connsiteX1410" fmla="*/ 392880 w 1472062"/>
                <a:gd name="connsiteY1410" fmla="*/ 122872 h 1093995"/>
                <a:gd name="connsiteX1411" fmla="*/ 390975 w 1472062"/>
                <a:gd name="connsiteY1411" fmla="*/ 120967 h 1093995"/>
                <a:gd name="connsiteX1412" fmla="*/ 393832 w 1472062"/>
                <a:gd name="connsiteY1412" fmla="*/ 120967 h 1093995"/>
                <a:gd name="connsiteX1413" fmla="*/ 395737 w 1472062"/>
                <a:gd name="connsiteY1413" fmla="*/ 120967 h 1093995"/>
                <a:gd name="connsiteX1414" fmla="*/ 392880 w 1472062"/>
                <a:gd name="connsiteY1414" fmla="*/ 122872 h 1093995"/>
                <a:gd name="connsiteX1415" fmla="*/ 392880 w 1472062"/>
                <a:gd name="connsiteY1415" fmla="*/ 122872 h 1093995"/>
                <a:gd name="connsiteX1416" fmla="*/ 392880 w 1472062"/>
                <a:gd name="connsiteY1416" fmla="*/ 122872 h 1093995"/>
                <a:gd name="connsiteX1417" fmla="*/ 398595 w 1472062"/>
                <a:gd name="connsiteY1417" fmla="*/ 123825 h 1093995"/>
                <a:gd name="connsiteX1418" fmla="*/ 395737 w 1472062"/>
                <a:gd name="connsiteY1418" fmla="*/ 124777 h 1093995"/>
                <a:gd name="connsiteX1419" fmla="*/ 397642 w 1472062"/>
                <a:gd name="connsiteY1419" fmla="*/ 124777 h 1093995"/>
                <a:gd name="connsiteX1420" fmla="*/ 393832 w 1472062"/>
                <a:gd name="connsiteY1420" fmla="*/ 125730 h 1093995"/>
                <a:gd name="connsiteX1421" fmla="*/ 391927 w 1472062"/>
                <a:gd name="connsiteY1421" fmla="*/ 124777 h 1093995"/>
                <a:gd name="connsiteX1422" fmla="*/ 390975 w 1472062"/>
                <a:gd name="connsiteY1422" fmla="*/ 125730 h 1093995"/>
                <a:gd name="connsiteX1423" fmla="*/ 391927 w 1472062"/>
                <a:gd name="connsiteY1423" fmla="*/ 125730 h 1093995"/>
                <a:gd name="connsiteX1424" fmla="*/ 389070 w 1472062"/>
                <a:gd name="connsiteY1424" fmla="*/ 127635 h 1093995"/>
                <a:gd name="connsiteX1425" fmla="*/ 392880 w 1472062"/>
                <a:gd name="connsiteY1425" fmla="*/ 126682 h 1093995"/>
                <a:gd name="connsiteX1426" fmla="*/ 395737 w 1472062"/>
                <a:gd name="connsiteY1426" fmla="*/ 127635 h 1093995"/>
                <a:gd name="connsiteX1427" fmla="*/ 395737 w 1472062"/>
                <a:gd name="connsiteY1427" fmla="*/ 127635 h 1093995"/>
                <a:gd name="connsiteX1428" fmla="*/ 398595 w 1472062"/>
                <a:gd name="connsiteY1428" fmla="*/ 127635 h 1093995"/>
                <a:gd name="connsiteX1429" fmla="*/ 398595 w 1472062"/>
                <a:gd name="connsiteY1429" fmla="*/ 127635 h 1093995"/>
                <a:gd name="connsiteX1430" fmla="*/ 396690 w 1472062"/>
                <a:gd name="connsiteY1430" fmla="*/ 128588 h 1093995"/>
                <a:gd name="connsiteX1431" fmla="*/ 395737 w 1472062"/>
                <a:gd name="connsiteY1431" fmla="*/ 128588 h 1093995"/>
                <a:gd name="connsiteX1432" fmla="*/ 396690 w 1472062"/>
                <a:gd name="connsiteY1432" fmla="*/ 128588 h 1093995"/>
                <a:gd name="connsiteX1433" fmla="*/ 391927 w 1472062"/>
                <a:gd name="connsiteY1433" fmla="*/ 130492 h 1093995"/>
                <a:gd name="connsiteX1434" fmla="*/ 391927 w 1472062"/>
                <a:gd name="connsiteY1434" fmla="*/ 130492 h 1093995"/>
                <a:gd name="connsiteX1435" fmla="*/ 391927 w 1472062"/>
                <a:gd name="connsiteY1435" fmla="*/ 129540 h 1093995"/>
                <a:gd name="connsiteX1436" fmla="*/ 390975 w 1472062"/>
                <a:gd name="connsiteY1436" fmla="*/ 130492 h 1093995"/>
                <a:gd name="connsiteX1437" fmla="*/ 389070 w 1472062"/>
                <a:gd name="connsiteY1437" fmla="*/ 130492 h 1093995"/>
                <a:gd name="connsiteX1438" fmla="*/ 388117 w 1472062"/>
                <a:gd name="connsiteY1438" fmla="*/ 130492 h 1093995"/>
                <a:gd name="connsiteX1439" fmla="*/ 388117 w 1472062"/>
                <a:gd name="connsiteY1439" fmla="*/ 130492 h 1093995"/>
                <a:gd name="connsiteX1440" fmla="*/ 382402 w 1472062"/>
                <a:gd name="connsiteY1440" fmla="*/ 131445 h 1093995"/>
                <a:gd name="connsiteX1441" fmla="*/ 382402 w 1472062"/>
                <a:gd name="connsiteY1441" fmla="*/ 131445 h 1093995"/>
                <a:gd name="connsiteX1442" fmla="*/ 380497 w 1472062"/>
                <a:gd name="connsiteY1442" fmla="*/ 131445 h 1093995"/>
                <a:gd name="connsiteX1443" fmla="*/ 381450 w 1472062"/>
                <a:gd name="connsiteY1443" fmla="*/ 132397 h 1093995"/>
                <a:gd name="connsiteX1444" fmla="*/ 370972 w 1472062"/>
                <a:gd name="connsiteY1444" fmla="*/ 134302 h 1093995"/>
                <a:gd name="connsiteX1445" fmla="*/ 370972 w 1472062"/>
                <a:gd name="connsiteY1445" fmla="*/ 134302 h 1093995"/>
                <a:gd name="connsiteX1446" fmla="*/ 369067 w 1472062"/>
                <a:gd name="connsiteY1446" fmla="*/ 134302 h 1093995"/>
                <a:gd name="connsiteX1447" fmla="*/ 370020 w 1472062"/>
                <a:gd name="connsiteY1447" fmla="*/ 134302 h 1093995"/>
                <a:gd name="connsiteX1448" fmla="*/ 361447 w 1472062"/>
                <a:gd name="connsiteY1448" fmla="*/ 135255 h 1093995"/>
                <a:gd name="connsiteX1449" fmla="*/ 362400 w 1472062"/>
                <a:gd name="connsiteY1449" fmla="*/ 134302 h 1093995"/>
                <a:gd name="connsiteX1450" fmla="*/ 358590 w 1472062"/>
                <a:gd name="connsiteY1450" fmla="*/ 133350 h 1093995"/>
                <a:gd name="connsiteX1451" fmla="*/ 356685 w 1472062"/>
                <a:gd name="connsiteY1451" fmla="*/ 134302 h 1093995"/>
                <a:gd name="connsiteX1452" fmla="*/ 359542 w 1472062"/>
                <a:gd name="connsiteY1452" fmla="*/ 135255 h 1093995"/>
                <a:gd name="connsiteX1453" fmla="*/ 325252 w 1472062"/>
                <a:gd name="connsiteY1453" fmla="*/ 136207 h 1093995"/>
                <a:gd name="connsiteX1454" fmla="*/ 310965 w 1472062"/>
                <a:gd name="connsiteY1454" fmla="*/ 136207 h 1093995"/>
                <a:gd name="connsiteX1455" fmla="*/ 310965 w 1472062"/>
                <a:gd name="connsiteY1455" fmla="*/ 136207 h 1093995"/>
                <a:gd name="connsiteX1456" fmla="*/ 304297 w 1472062"/>
                <a:gd name="connsiteY1456" fmla="*/ 131445 h 1093995"/>
                <a:gd name="connsiteX1457" fmla="*/ 304297 w 1472062"/>
                <a:gd name="connsiteY1457" fmla="*/ 135255 h 1093995"/>
                <a:gd name="connsiteX1458" fmla="*/ 303345 w 1472062"/>
                <a:gd name="connsiteY1458" fmla="*/ 135255 h 1093995"/>
                <a:gd name="connsiteX1459" fmla="*/ 278580 w 1472062"/>
                <a:gd name="connsiteY1459" fmla="*/ 136207 h 1093995"/>
                <a:gd name="connsiteX1460" fmla="*/ 266197 w 1472062"/>
                <a:gd name="connsiteY1460" fmla="*/ 137160 h 1093995"/>
                <a:gd name="connsiteX1461" fmla="*/ 235717 w 1472062"/>
                <a:gd name="connsiteY1461" fmla="*/ 135255 h 1093995"/>
                <a:gd name="connsiteX1462" fmla="*/ 216667 w 1472062"/>
                <a:gd name="connsiteY1462" fmla="*/ 137160 h 1093995"/>
                <a:gd name="connsiteX1463" fmla="*/ 181425 w 1472062"/>
                <a:gd name="connsiteY1463" fmla="*/ 134302 h 1093995"/>
                <a:gd name="connsiteX1464" fmla="*/ 181425 w 1472062"/>
                <a:gd name="connsiteY1464" fmla="*/ 133350 h 1093995"/>
                <a:gd name="connsiteX1465" fmla="*/ 180472 w 1472062"/>
                <a:gd name="connsiteY1465" fmla="*/ 130492 h 1093995"/>
                <a:gd name="connsiteX1466" fmla="*/ 180472 w 1472062"/>
                <a:gd name="connsiteY1466" fmla="*/ 129540 h 1093995"/>
                <a:gd name="connsiteX1467" fmla="*/ 180472 w 1472062"/>
                <a:gd name="connsiteY1467" fmla="*/ 128588 h 1093995"/>
                <a:gd name="connsiteX1468" fmla="*/ 178567 w 1472062"/>
                <a:gd name="connsiteY1468" fmla="*/ 132397 h 1093995"/>
                <a:gd name="connsiteX1469" fmla="*/ 178567 w 1472062"/>
                <a:gd name="connsiteY1469" fmla="*/ 131445 h 1093995"/>
                <a:gd name="connsiteX1470" fmla="*/ 178567 w 1472062"/>
                <a:gd name="connsiteY1470" fmla="*/ 132397 h 1093995"/>
                <a:gd name="connsiteX1471" fmla="*/ 180472 w 1472062"/>
                <a:gd name="connsiteY1471" fmla="*/ 133350 h 1093995"/>
                <a:gd name="connsiteX1472" fmla="*/ 166185 w 1472062"/>
                <a:gd name="connsiteY1472" fmla="*/ 136207 h 1093995"/>
                <a:gd name="connsiteX1473" fmla="*/ 166185 w 1472062"/>
                <a:gd name="connsiteY1473" fmla="*/ 141922 h 1093995"/>
                <a:gd name="connsiteX1474" fmla="*/ 174757 w 1472062"/>
                <a:gd name="connsiteY1474" fmla="*/ 143827 h 1093995"/>
                <a:gd name="connsiteX1475" fmla="*/ 173805 w 1472062"/>
                <a:gd name="connsiteY1475" fmla="*/ 146685 h 1093995"/>
                <a:gd name="connsiteX1476" fmla="*/ 169042 w 1472062"/>
                <a:gd name="connsiteY1476" fmla="*/ 144780 h 1093995"/>
                <a:gd name="connsiteX1477" fmla="*/ 169042 w 1472062"/>
                <a:gd name="connsiteY1477" fmla="*/ 143827 h 1093995"/>
                <a:gd name="connsiteX1478" fmla="*/ 167137 w 1472062"/>
                <a:gd name="connsiteY1478" fmla="*/ 144780 h 1093995"/>
                <a:gd name="connsiteX1479" fmla="*/ 168090 w 1472062"/>
                <a:gd name="connsiteY1479" fmla="*/ 146685 h 1093995"/>
                <a:gd name="connsiteX1480" fmla="*/ 164280 w 1472062"/>
                <a:gd name="connsiteY1480" fmla="*/ 146685 h 1093995"/>
                <a:gd name="connsiteX1481" fmla="*/ 166185 w 1472062"/>
                <a:gd name="connsiteY1481" fmla="*/ 146685 h 1093995"/>
                <a:gd name="connsiteX1482" fmla="*/ 167137 w 1472062"/>
                <a:gd name="connsiteY1482" fmla="*/ 150495 h 1093995"/>
                <a:gd name="connsiteX1483" fmla="*/ 171900 w 1472062"/>
                <a:gd name="connsiteY1483" fmla="*/ 152400 h 1093995"/>
                <a:gd name="connsiteX1484" fmla="*/ 170947 w 1472062"/>
                <a:gd name="connsiteY1484" fmla="*/ 154305 h 1093995"/>
                <a:gd name="connsiteX1485" fmla="*/ 172852 w 1472062"/>
                <a:gd name="connsiteY1485" fmla="*/ 154305 h 1093995"/>
                <a:gd name="connsiteX1486" fmla="*/ 172852 w 1472062"/>
                <a:gd name="connsiteY1486" fmla="*/ 160020 h 1093995"/>
                <a:gd name="connsiteX1487" fmla="*/ 170947 w 1472062"/>
                <a:gd name="connsiteY1487" fmla="*/ 158115 h 1093995"/>
                <a:gd name="connsiteX1488" fmla="*/ 170947 w 1472062"/>
                <a:gd name="connsiteY1488" fmla="*/ 161925 h 1093995"/>
                <a:gd name="connsiteX1489" fmla="*/ 167137 w 1472062"/>
                <a:gd name="connsiteY1489" fmla="*/ 161925 h 1093995"/>
                <a:gd name="connsiteX1490" fmla="*/ 169042 w 1472062"/>
                <a:gd name="connsiteY1490" fmla="*/ 166688 h 1093995"/>
                <a:gd name="connsiteX1491" fmla="*/ 174757 w 1472062"/>
                <a:gd name="connsiteY1491" fmla="*/ 167640 h 1093995"/>
                <a:gd name="connsiteX1492" fmla="*/ 171900 w 1472062"/>
                <a:gd name="connsiteY1492" fmla="*/ 168592 h 1093995"/>
                <a:gd name="connsiteX1493" fmla="*/ 170947 w 1472062"/>
                <a:gd name="connsiteY1493" fmla="*/ 171450 h 1093995"/>
                <a:gd name="connsiteX1494" fmla="*/ 167137 w 1472062"/>
                <a:gd name="connsiteY1494" fmla="*/ 172402 h 1093995"/>
                <a:gd name="connsiteX1495" fmla="*/ 164280 w 1472062"/>
                <a:gd name="connsiteY1495" fmla="*/ 166688 h 1093995"/>
                <a:gd name="connsiteX1496" fmla="*/ 166185 w 1472062"/>
                <a:gd name="connsiteY1496" fmla="*/ 164782 h 1093995"/>
                <a:gd name="connsiteX1497" fmla="*/ 163327 w 1472062"/>
                <a:gd name="connsiteY1497" fmla="*/ 160972 h 1093995"/>
                <a:gd name="connsiteX1498" fmla="*/ 159517 w 1472062"/>
                <a:gd name="connsiteY1498" fmla="*/ 160972 h 1093995"/>
                <a:gd name="connsiteX1499" fmla="*/ 157612 w 1472062"/>
                <a:gd name="connsiteY1499" fmla="*/ 158115 h 1093995"/>
                <a:gd name="connsiteX1500" fmla="*/ 159517 w 1472062"/>
                <a:gd name="connsiteY1500" fmla="*/ 159067 h 1093995"/>
                <a:gd name="connsiteX1501" fmla="*/ 159517 w 1472062"/>
                <a:gd name="connsiteY1501" fmla="*/ 160972 h 1093995"/>
                <a:gd name="connsiteX1502" fmla="*/ 156660 w 1472062"/>
                <a:gd name="connsiteY1502" fmla="*/ 158115 h 1093995"/>
                <a:gd name="connsiteX1503" fmla="*/ 155707 w 1472062"/>
                <a:gd name="connsiteY1503" fmla="*/ 160020 h 1093995"/>
                <a:gd name="connsiteX1504" fmla="*/ 153802 w 1472062"/>
                <a:gd name="connsiteY1504" fmla="*/ 157163 h 1093995"/>
                <a:gd name="connsiteX1505" fmla="*/ 155707 w 1472062"/>
                <a:gd name="connsiteY1505" fmla="*/ 157163 h 1093995"/>
                <a:gd name="connsiteX1506" fmla="*/ 151897 w 1472062"/>
                <a:gd name="connsiteY1506" fmla="*/ 154305 h 1093995"/>
                <a:gd name="connsiteX1507" fmla="*/ 152850 w 1472062"/>
                <a:gd name="connsiteY1507" fmla="*/ 156210 h 1093995"/>
                <a:gd name="connsiteX1508" fmla="*/ 150945 w 1472062"/>
                <a:gd name="connsiteY1508" fmla="*/ 157163 h 1093995"/>
                <a:gd name="connsiteX1509" fmla="*/ 151897 w 1472062"/>
                <a:gd name="connsiteY1509" fmla="*/ 155257 h 1093995"/>
                <a:gd name="connsiteX1510" fmla="*/ 147135 w 1472062"/>
                <a:gd name="connsiteY1510" fmla="*/ 157163 h 1093995"/>
                <a:gd name="connsiteX1511" fmla="*/ 139515 w 1472062"/>
                <a:gd name="connsiteY1511" fmla="*/ 155257 h 1093995"/>
                <a:gd name="connsiteX1512" fmla="*/ 140467 w 1472062"/>
                <a:gd name="connsiteY1512" fmla="*/ 157163 h 1093995"/>
                <a:gd name="connsiteX1513" fmla="*/ 132847 w 1472062"/>
                <a:gd name="connsiteY1513" fmla="*/ 158115 h 1093995"/>
                <a:gd name="connsiteX1514" fmla="*/ 129990 w 1472062"/>
                <a:gd name="connsiteY1514" fmla="*/ 161925 h 1093995"/>
                <a:gd name="connsiteX1515" fmla="*/ 136657 w 1472062"/>
                <a:gd name="connsiteY1515" fmla="*/ 161925 h 1093995"/>
                <a:gd name="connsiteX1516" fmla="*/ 138562 w 1472062"/>
                <a:gd name="connsiteY1516" fmla="*/ 166688 h 1093995"/>
                <a:gd name="connsiteX1517" fmla="*/ 143325 w 1472062"/>
                <a:gd name="connsiteY1517" fmla="*/ 165735 h 1093995"/>
                <a:gd name="connsiteX1518" fmla="*/ 145230 w 1472062"/>
                <a:gd name="connsiteY1518" fmla="*/ 169545 h 1093995"/>
                <a:gd name="connsiteX1519" fmla="*/ 146182 w 1472062"/>
                <a:gd name="connsiteY1519" fmla="*/ 168592 h 1093995"/>
                <a:gd name="connsiteX1520" fmla="*/ 147135 w 1472062"/>
                <a:gd name="connsiteY1520" fmla="*/ 172402 h 1093995"/>
                <a:gd name="connsiteX1521" fmla="*/ 147135 w 1472062"/>
                <a:gd name="connsiteY1521" fmla="*/ 171450 h 1093995"/>
                <a:gd name="connsiteX1522" fmla="*/ 148087 w 1472062"/>
                <a:gd name="connsiteY1522" fmla="*/ 173355 h 1093995"/>
                <a:gd name="connsiteX1523" fmla="*/ 141420 w 1472062"/>
                <a:gd name="connsiteY1523" fmla="*/ 173355 h 1093995"/>
                <a:gd name="connsiteX1524" fmla="*/ 141420 w 1472062"/>
                <a:gd name="connsiteY1524" fmla="*/ 175260 h 1093995"/>
                <a:gd name="connsiteX1525" fmla="*/ 139515 w 1472062"/>
                <a:gd name="connsiteY1525" fmla="*/ 172402 h 1093995"/>
                <a:gd name="connsiteX1526" fmla="*/ 136657 w 1472062"/>
                <a:gd name="connsiteY1526" fmla="*/ 172402 h 1093995"/>
                <a:gd name="connsiteX1527" fmla="*/ 137610 w 1472062"/>
                <a:gd name="connsiteY1527" fmla="*/ 173355 h 1093995"/>
                <a:gd name="connsiteX1528" fmla="*/ 135705 w 1472062"/>
                <a:gd name="connsiteY1528" fmla="*/ 176213 h 1093995"/>
                <a:gd name="connsiteX1529" fmla="*/ 136657 w 1472062"/>
                <a:gd name="connsiteY1529" fmla="*/ 176213 h 1093995"/>
                <a:gd name="connsiteX1530" fmla="*/ 136657 w 1472062"/>
                <a:gd name="connsiteY1530" fmla="*/ 176213 h 1093995"/>
                <a:gd name="connsiteX1531" fmla="*/ 143325 w 1472062"/>
                <a:gd name="connsiteY1531" fmla="*/ 180975 h 1093995"/>
                <a:gd name="connsiteX1532" fmla="*/ 145230 w 1472062"/>
                <a:gd name="connsiteY1532" fmla="*/ 180022 h 1093995"/>
                <a:gd name="connsiteX1533" fmla="*/ 149992 w 1472062"/>
                <a:gd name="connsiteY1533" fmla="*/ 181927 h 1093995"/>
                <a:gd name="connsiteX1534" fmla="*/ 149992 w 1472062"/>
                <a:gd name="connsiteY1534" fmla="*/ 180975 h 1093995"/>
                <a:gd name="connsiteX1535" fmla="*/ 155707 w 1472062"/>
                <a:gd name="connsiteY1535" fmla="*/ 186690 h 1093995"/>
                <a:gd name="connsiteX1536" fmla="*/ 152850 w 1472062"/>
                <a:gd name="connsiteY1536" fmla="*/ 187642 h 1093995"/>
                <a:gd name="connsiteX1537" fmla="*/ 153802 w 1472062"/>
                <a:gd name="connsiteY1537" fmla="*/ 187642 h 1093995"/>
                <a:gd name="connsiteX1538" fmla="*/ 148087 w 1472062"/>
                <a:gd name="connsiteY1538" fmla="*/ 188595 h 1093995"/>
                <a:gd name="connsiteX1539" fmla="*/ 142372 w 1472062"/>
                <a:gd name="connsiteY1539" fmla="*/ 196215 h 1093995"/>
                <a:gd name="connsiteX1540" fmla="*/ 151897 w 1472062"/>
                <a:gd name="connsiteY1540" fmla="*/ 200977 h 1093995"/>
                <a:gd name="connsiteX1541" fmla="*/ 156660 w 1472062"/>
                <a:gd name="connsiteY1541" fmla="*/ 200025 h 1093995"/>
                <a:gd name="connsiteX1542" fmla="*/ 152850 w 1472062"/>
                <a:gd name="connsiteY1542" fmla="*/ 200977 h 1093995"/>
                <a:gd name="connsiteX1543" fmla="*/ 149992 w 1472062"/>
                <a:gd name="connsiteY1543" fmla="*/ 203835 h 1093995"/>
                <a:gd name="connsiteX1544" fmla="*/ 148087 w 1472062"/>
                <a:gd name="connsiteY1544" fmla="*/ 204788 h 1093995"/>
                <a:gd name="connsiteX1545" fmla="*/ 146182 w 1472062"/>
                <a:gd name="connsiteY1545" fmla="*/ 200025 h 1093995"/>
                <a:gd name="connsiteX1546" fmla="*/ 146182 w 1472062"/>
                <a:gd name="connsiteY1546" fmla="*/ 202882 h 1093995"/>
                <a:gd name="connsiteX1547" fmla="*/ 143325 w 1472062"/>
                <a:gd name="connsiteY1547" fmla="*/ 198120 h 1093995"/>
                <a:gd name="connsiteX1548" fmla="*/ 140467 w 1472062"/>
                <a:gd name="connsiteY1548" fmla="*/ 201930 h 1093995"/>
                <a:gd name="connsiteX1549" fmla="*/ 141420 w 1472062"/>
                <a:gd name="connsiteY1549" fmla="*/ 202882 h 1093995"/>
                <a:gd name="connsiteX1550" fmla="*/ 134752 w 1472062"/>
                <a:gd name="connsiteY1550" fmla="*/ 199072 h 1093995"/>
                <a:gd name="connsiteX1551" fmla="*/ 135705 w 1472062"/>
                <a:gd name="connsiteY1551" fmla="*/ 199072 h 1093995"/>
                <a:gd name="connsiteX1552" fmla="*/ 130942 w 1472062"/>
                <a:gd name="connsiteY1552" fmla="*/ 197167 h 1093995"/>
                <a:gd name="connsiteX1553" fmla="*/ 130942 w 1472062"/>
                <a:gd name="connsiteY1553" fmla="*/ 196215 h 1093995"/>
                <a:gd name="connsiteX1554" fmla="*/ 129037 w 1472062"/>
                <a:gd name="connsiteY1554" fmla="*/ 196215 h 1093995"/>
                <a:gd name="connsiteX1555" fmla="*/ 129037 w 1472062"/>
                <a:gd name="connsiteY1555" fmla="*/ 197167 h 1093995"/>
                <a:gd name="connsiteX1556" fmla="*/ 128085 w 1472062"/>
                <a:gd name="connsiteY1556" fmla="*/ 198120 h 1093995"/>
                <a:gd name="connsiteX1557" fmla="*/ 128085 w 1472062"/>
                <a:gd name="connsiteY1557" fmla="*/ 198120 h 1093995"/>
                <a:gd name="connsiteX1558" fmla="*/ 109987 w 1472062"/>
                <a:gd name="connsiteY1558" fmla="*/ 194310 h 1093995"/>
                <a:gd name="connsiteX1559" fmla="*/ 109987 w 1472062"/>
                <a:gd name="connsiteY1559" fmla="*/ 191452 h 1093995"/>
                <a:gd name="connsiteX1560" fmla="*/ 109035 w 1472062"/>
                <a:gd name="connsiteY1560" fmla="*/ 192405 h 1093995"/>
                <a:gd name="connsiteX1561" fmla="*/ 109987 w 1472062"/>
                <a:gd name="connsiteY1561" fmla="*/ 195263 h 1093995"/>
                <a:gd name="connsiteX1562" fmla="*/ 109035 w 1472062"/>
                <a:gd name="connsiteY1562" fmla="*/ 195263 h 1093995"/>
                <a:gd name="connsiteX1563" fmla="*/ 105225 w 1472062"/>
                <a:gd name="connsiteY1563" fmla="*/ 200025 h 1093995"/>
                <a:gd name="connsiteX1564" fmla="*/ 105225 w 1472062"/>
                <a:gd name="connsiteY1564" fmla="*/ 201930 h 1093995"/>
                <a:gd name="connsiteX1565" fmla="*/ 118560 w 1472062"/>
                <a:gd name="connsiteY1565" fmla="*/ 205740 h 1093995"/>
                <a:gd name="connsiteX1566" fmla="*/ 129037 w 1472062"/>
                <a:gd name="connsiteY1566" fmla="*/ 200977 h 1093995"/>
                <a:gd name="connsiteX1567" fmla="*/ 130942 w 1472062"/>
                <a:gd name="connsiteY1567" fmla="*/ 201930 h 1093995"/>
                <a:gd name="connsiteX1568" fmla="*/ 129990 w 1472062"/>
                <a:gd name="connsiteY1568" fmla="*/ 202882 h 1093995"/>
                <a:gd name="connsiteX1569" fmla="*/ 130942 w 1472062"/>
                <a:gd name="connsiteY1569" fmla="*/ 203835 h 1093995"/>
                <a:gd name="connsiteX1570" fmla="*/ 130942 w 1472062"/>
                <a:gd name="connsiteY1570" fmla="*/ 204788 h 1093995"/>
                <a:gd name="connsiteX1571" fmla="*/ 131895 w 1472062"/>
                <a:gd name="connsiteY1571" fmla="*/ 206692 h 1093995"/>
                <a:gd name="connsiteX1572" fmla="*/ 131895 w 1472062"/>
                <a:gd name="connsiteY1572" fmla="*/ 205740 h 1093995"/>
                <a:gd name="connsiteX1573" fmla="*/ 132847 w 1472062"/>
                <a:gd name="connsiteY1573" fmla="*/ 208597 h 1093995"/>
                <a:gd name="connsiteX1574" fmla="*/ 126180 w 1472062"/>
                <a:gd name="connsiteY1574" fmla="*/ 206692 h 1093995"/>
                <a:gd name="connsiteX1575" fmla="*/ 125227 w 1472062"/>
                <a:gd name="connsiteY1575" fmla="*/ 205740 h 1093995"/>
                <a:gd name="connsiteX1576" fmla="*/ 125227 w 1472062"/>
                <a:gd name="connsiteY1576" fmla="*/ 206692 h 1093995"/>
                <a:gd name="connsiteX1577" fmla="*/ 122370 w 1472062"/>
                <a:gd name="connsiteY1577" fmla="*/ 207645 h 1093995"/>
                <a:gd name="connsiteX1578" fmla="*/ 120465 w 1472062"/>
                <a:gd name="connsiteY1578" fmla="*/ 208597 h 1093995"/>
                <a:gd name="connsiteX1579" fmla="*/ 120465 w 1472062"/>
                <a:gd name="connsiteY1579" fmla="*/ 217170 h 1093995"/>
                <a:gd name="connsiteX1580" fmla="*/ 133800 w 1472062"/>
                <a:gd name="connsiteY1580" fmla="*/ 216217 h 1093995"/>
                <a:gd name="connsiteX1581" fmla="*/ 135705 w 1472062"/>
                <a:gd name="connsiteY1581" fmla="*/ 209550 h 1093995"/>
                <a:gd name="connsiteX1582" fmla="*/ 136657 w 1472062"/>
                <a:gd name="connsiteY1582" fmla="*/ 210502 h 1093995"/>
                <a:gd name="connsiteX1583" fmla="*/ 136657 w 1472062"/>
                <a:gd name="connsiteY1583" fmla="*/ 213360 h 1093995"/>
                <a:gd name="connsiteX1584" fmla="*/ 144277 w 1472062"/>
                <a:gd name="connsiteY1584" fmla="*/ 208597 h 1093995"/>
                <a:gd name="connsiteX1585" fmla="*/ 146182 w 1472062"/>
                <a:gd name="connsiteY1585" fmla="*/ 213360 h 1093995"/>
                <a:gd name="connsiteX1586" fmla="*/ 145230 w 1472062"/>
                <a:gd name="connsiteY1586" fmla="*/ 214313 h 1093995"/>
                <a:gd name="connsiteX1587" fmla="*/ 146182 w 1472062"/>
                <a:gd name="connsiteY1587" fmla="*/ 215265 h 1093995"/>
                <a:gd name="connsiteX1588" fmla="*/ 145230 w 1472062"/>
                <a:gd name="connsiteY1588" fmla="*/ 217170 h 1093995"/>
                <a:gd name="connsiteX1589" fmla="*/ 147135 w 1472062"/>
                <a:gd name="connsiteY1589" fmla="*/ 218122 h 1093995"/>
                <a:gd name="connsiteX1590" fmla="*/ 147135 w 1472062"/>
                <a:gd name="connsiteY1590" fmla="*/ 218122 h 1093995"/>
                <a:gd name="connsiteX1591" fmla="*/ 148087 w 1472062"/>
                <a:gd name="connsiteY1591" fmla="*/ 219075 h 1093995"/>
                <a:gd name="connsiteX1592" fmla="*/ 129990 w 1472062"/>
                <a:gd name="connsiteY1592" fmla="*/ 224790 h 1093995"/>
                <a:gd name="connsiteX1593" fmla="*/ 127132 w 1472062"/>
                <a:gd name="connsiteY1593" fmla="*/ 227647 h 1093995"/>
                <a:gd name="connsiteX1594" fmla="*/ 119512 w 1472062"/>
                <a:gd name="connsiteY1594" fmla="*/ 224790 h 1093995"/>
                <a:gd name="connsiteX1595" fmla="*/ 117607 w 1472062"/>
                <a:gd name="connsiteY1595" fmla="*/ 224790 h 1093995"/>
                <a:gd name="connsiteX1596" fmla="*/ 105225 w 1472062"/>
                <a:gd name="connsiteY1596" fmla="*/ 224790 h 1093995"/>
                <a:gd name="connsiteX1597" fmla="*/ 99510 w 1472062"/>
                <a:gd name="connsiteY1597" fmla="*/ 225742 h 1093995"/>
                <a:gd name="connsiteX1598" fmla="*/ 88080 w 1472062"/>
                <a:gd name="connsiteY1598" fmla="*/ 220027 h 1093995"/>
                <a:gd name="connsiteX1599" fmla="*/ 83317 w 1472062"/>
                <a:gd name="connsiteY1599" fmla="*/ 220027 h 1093995"/>
                <a:gd name="connsiteX1600" fmla="*/ 83317 w 1472062"/>
                <a:gd name="connsiteY1600" fmla="*/ 220027 h 1093995"/>
                <a:gd name="connsiteX1601" fmla="*/ 83317 w 1472062"/>
                <a:gd name="connsiteY1601" fmla="*/ 220027 h 1093995"/>
                <a:gd name="connsiteX1602" fmla="*/ 79507 w 1472062"/>
                <a:gd name="connsiteY1602" fmla="*/ 221932 h 1093995"/>
                <a:gd name="connsiteX1603" fmla="*/ 78555 w 1472062"/>
                <a:gd name="connsiteY1603" fmla="*/ 219075 h 1093995"/>
                <a:gd name="connsiteX1604" fmla="*/ 75697 w 1472062"/>
                <a:gd name="connsiteY1604" fmla="*/ 222885 h 1093995"/>
                <a:gd name="connsiteX1605" fmla="*/ 77602 w 1472062"/>
                <a:gd name="connsiteY1605" fmla="*/ 223838 h 1093995"/>
                <a:gd name="connsiteX1606" fmla="*/ 76650 w 1472062"/>
                <a:gd name="connsiteY1606" fmla="*/ 227647 h 1093995"/>
                <a:gd name="connsiteX1607" fmla="*/ 73792 w 1472062"/>
                <a:gd name="connsiteY1607" fmla="*/ 227647 h 1093995"/>
                <a:gd name="connsiteX1608" fmla="*/ 71887 w 1472062"/>
                <a:gd name="connsiteY1608" fmla="*/ 227647 h 1093995"/>
                <a:gd name="connsiteX1609" fmla="*/ 69982 w 1472062"/>
                <a:gd name="connsiteY1609" fmla="*/ 227647 h 1093995"/>
                <a:gd name="connsiteX1610" fmla="*/ 68077 w 1472062"/>
                <a:gd name="connsiteY1610" fmla="*/ 227647 h 1093995"/>
                <a:gd name="connsiteX1611" fmla="*/ 65220 w 1472062"/>
                <a:gd name="connsiteY1611" fmla="*/ 229552 h 1093995"/>
                <a:gd name="connsiteX1612" fmla="*/ 63315 w 1472062"/>
                <a:gd name="connsiteY1612" fmla="*/ 228600 h 1093995"/>
                <a:gd name="connsiteX1613" fmla="*/ 63315 w 1472062"/>
                <a:gd name="connsiteY1613" fmla="*/ 227647 h 1093995"/>
                <a:gd name="connsiteX1614" fmla="*/ 62362 w 1472062"/>
                <a:gd name="connsiteY1614" fmla="*/ 227647 h 1093995"/>
                <a:gd name="connsiteX1615" fmla="*/ 58552 w 1472062"/>
                <a:gd name="connsiteY1615" fmla="*/ 227647 h 1093995"/>
                <a:gd name="connsiteX1616" fmla="*/ 57600 w 1472062"/>
                <a:gd name="connsiteY1616" fmla="*/ 224790 h 1093995"/>
                <a:gd name="connsiteX1617" fmla="*/ 57600 w 1472062"/>
                <a:gd name="connsiteY1617" fmla="*/ 225742 h 1093995"/>
                <a:gd name="connsiteX1618" fmla="*/ 53790 w 1472062"/>
                <a:gd name="connsiteY1618" fmla="*/ 223838 h 1093995"/>
                <a:gd name="connsiteX1619" fmla="*/ 53790 w 1472062"/>
                <a:gd name="connsiteY1619" fmla="*/ 223838 h 1093995"/>
                <a:gd name="connsiteX1620" fmla="*/ 50932 w 1472062"/>
                <a:gd name="connsiteY1620" fmla="*/ 221932 h 1093995"/>
                <a:gd name="connsiteX1621" fmla="*/ 59505 w 1472062"/>
                <a:gd name="connsiteY1621" fmla="*/ 223838 h 1093995"/>
                <a:gd name="connsiteX1622" fmla="*/ 68077 w 1472062"/>
                <a:gd name="connsiteY1622" fmla="*/ 221932 h 1093995"/>
                <a:gd name="connsiteX1623" fmla="*/ 66172 w 1472062"/>
                <a:gd name="connsiteY1623" fmla="*/ 215265 h 1093995"/>
                <a:gd name="connsiteX1624" fmla="*/ 50932 w 1472062"/>
                <a:gd name="connsiteY1624" fmla="*/ 213360 h 1093995"/>
                <a:gd name="connsiteX1625" fmla="*/ 50932 w 1472062"/>
                <a:gd name="connsiteY1625" fmla="*/ 212407 h 1093995"/>
                <a:gd name="connsiteX1626" fmla="*/ 49027 w 1472062"/>
                <a:gd name="connsiteY1626" fmla="*/ 207645 h 1093995"/>
                <a:gd name="connsiteX1627" fmla="*/ 49980 w 1472062"/>
                <a:gd name="connsiteY1627" fmla="*/ 204788 h 1093995"/>
                <a:gd name="connsiteX1628" fmla="*/ 49027 w 1472062"/>
                <a:gd name="connsiteY1628" fmla="*/ 204788 h 1093995"/>
                <a:gd name="connsiteX1629" fmla="*/ 49027 w 1472062"/>
                <a:gd name="connsiteY1629" fmla="*/ 203835 h 1093995"/>
                <a:gd name="connsiteX1630" fmla="*/ 46170 w 1472062"/>
                <a:gd name="connsiteY1630" fmla="*/ 202882 h 1093995"/>
                <a:gd name="connsiteX1631" fmla="*/ 47122 w 1472062"/>
                <a:gd name="connsiteY1631" fmla="*/ 201930 h 1093995"/>
                <a:gd name="connsiteX1632" fmla="*/ 47122 w 1472062"/>
                <a:gd name="connsiteY1632" fmla="*/ 201930 h 1093995"/>
                <a:gd name="connsiteX1633" fmla="*/ 46170 w 1472062"/>
                <a:gd name="connsiteY1633" fmla="*/ 197167 h 1093995"/>
                <a:gd name="connsiteX1634" fmla="*/ 45217 w 1472062"/>
                <a:gd name="connsiteY1634" fmla="*/ 199072 h 1093995"/>
                <a:gd name="connsiteX1635" fmla="*/ 39502 w 1472062"/>
                <a:gd name="connsiteY1635" fmla="*/ 196215 h 1093995"/>
                <a:gd name="connsiteX1636" fmla="*/ 39502 w 1472062"/>
                <a:gd name="connsiteY1636" fmla="*/ 195263 h 1093995"/>
                <a:gd name="connsiteX1637" fmla="*/ 37597 w 1472062"/>
                <a:gd name="connsiteY1637" fmla="*/ 196215 h 1093995"/>
                <a:gd name="connsiteX1638" fmla="*/ 38550 w 1472062"/>
                <a:gd name="connsiteY1638" fmla="*/ 198120 h 1093995"/>
                <a:gd name="connsiteX1639" fmla="*/ 34740 w 1472062"/>
                <a:gd name="connsiteY1639" fmla="*/ 198120 h 1093995"/>
                <a:gd name="connsiteX1640" fmla="*/ 36645 w 1472062"/>
                <a:gd name="connsiteY1640" fmla="*/ 198120 h 1093995"/>
                <a:gd name="connsiteX1641" fmla="*/ 37597 w 1472062"/>
                <a:gd name="connsiteY1641" fmla="*/ 201930 h 1093995"/>
                <a:gd name="connsiteX1642" fmla="*/ 42360 w 1472062"/>
                <a:gd name="connsiteY1642" fmla="*/ 203835 h 1093995"/>
                <a:gd name="connsiteX1643" fmla="*/ 41407 w 1472062"/>
                <a:gd name="connsiteY1643" fmla="*/ 205740 h 1093995"/>
                <a:gd name="connsiteX1644" fmla="*/ 43312 w 1472062"/>
                <a:gd name="connsiteY1644" fmla="*/ 205740 h 1093995"/>
                <a:gd name="connsiteX1645" fmla="*/ 43312 w 1472062"/>
                <a:gd name="connsiteY1645" fmla="*/ 211455 h 1093995"/>
                <a:gd name="connsiteX1646" fmla="*/ 41407 w 1472062"/>
                <a:gd name="connsiteY1646" fmla="*/ 209550 h 1093995"/>
                <a:gd name="connsiteX1647" fmla="*/ 41407 w 1472062"/>
                <a:gd name="connsiteY1647" fmla="*/ 213360 h 1093995"/>
                <a:gd name="connsiteX1648" fmla="*/ 37597 w 1472062"/>
                <a:gd name="connsiteY1648" fmla="*/ 213360 h 1093995"/>
                <a:gd name="connsiteX1649" fmla="*/ 39502 w 1472062"/>
                <a:gd name="connsiteY1649" fmla="*/ 218122 h 1093995"/>
                <a:gd name="connsiteX1650" fmla="*/ 45217 w 1472062"/>
                <a:gd name="connsiteY1650" fmla="*/ 219075 h 1093995"/>
                <a:gd name="connsiteX1651" fmla="*/ 45217 w 1472062"/>
                <a:gd name="connsiteY1651" fmla="*/ 220027 h 1093995"/>
                <a:gd name="connsiteX1652" fmla="*/ 42360 w 1472062"/>
                <a:gd name="connsiteY1652" fmla="*/ 220027 h 1093995"/>
                <a:gd name="connsiteX1653" fmla="*/ 41407 w 1472062"/>
                <a:gd name="connsiteY1653" fmla="*/ 222885 h 1093995"/>
                <a:gd name="connsiteX1654" fmla="*/ 37597 w 1472062"/>
                <a:gd name="connsiteY1654" fmla="*/ 223838 h 1093995"/>
                <a:gd name="connsiteX1655" fmla="*/ 34740 w 1472062"/>
                <a:gd name="connsiteY1655" fmla="*/ 218122 h 1093995"/>
                <a:gd name="connsiteX1656" fmla="*/ 36645 w 1472062"/>
                <a:gd name="connsiteY1656" fmla="*/ 216217 h 1093995"/>
                <a:gd name="connsiteX1657" fmla="*/ 33787 w 1472062"/>
                <a:gd name="connsiteY1657" fmla="*/ 212407 h 1093995"/>
                <a:gd name="connsiteX1658" fmla="*/ 29977 w 1472062"/>
                <a:gd name="connsiteY1658" fmla="*/ 212407 h 1093995"/>
                <a:gd name="connsiteX1659" fmla="*/ 28072 w 1472062"/>
                <a:gd name="connsiteY1659" fmla="*/ 209550 h 1093995"/>
                <a:gd name="connsiteX1660" fmla="*/ 29977 w 1472062"/>
                <a:gd name="connsiteY1660" fmla="*/ 210502 h 1093995"/>
                <a:gd name="connsiteX1661" fmla="*/ 29977 w 1472062"/>
                <a:gd name="connsiteY1661" fmla="*/ 212407 h 1093995"/>
                <a:gd name="connsiteX1662" fmla="*/ 27120 w 1472062"/>
                <a:gd name="connsiteY1662" fmla="*/ 209550 h 1093995"/>
                <a:gd name="connsiteX1663" fmla="*/ 26167 w 1472062"/>
                <a:gd name="connsiteY1663" fmla="*/ 211455 h 1093995"/>
                <a:gd name="connsiteX1664" fmla="*/ 24262 w 1472062"/>
                <a:gd name="connsiteY1664" fmla="*/ 208597 h 1093995"/>
                <a:gd name="connsiteX1665" fmla="*/ 26167 w 1472062"/>
                <a:gd name="connsiteY1665" fmla="*/ 208597 h 1093995"/>
                <a:gd name="connsiteX1666" fmla="*/ 22357 w 1472062"/>
                <a:gd name="connsiteY1666" fmla="*/ 205740 h 1093995"/>
                <a:gd name="connsiteX1667" fmla="*/ 23310 w 1472062"/>
                <a:gd name="connsiteY1667" fmla="*/ 207645 h 1093995"/>
                <a:gd name="connsiteX1668" fmla="*/ 21405 w 1472062"/>
                <a:gd name="connsiteY1668" fmla="*/ 208597 h 1093995"/>
                <a:gd name="connsiteX1669" fmla="*/ 22357 w 1472062"/>
                <a:gd name="connsiteY1669" fmla="*/ 206692 h 1093995"/>
                <a:gd name="connsiteX1670" fmla="*/ 17595 w 1472062"/>
                <a:gd name="connsiteY1670" fmla="*/ 208597 h 1093995"/>
                <a:gd name="connsiteX1671" fmla="*/ 9975 w 1472062"/>
                <a:gd name="connsiteY1671" fmla="*/ 206692 h 1093995"/>
                <a:gd name="connsiteX1672" fmla="*/ 10927 w 1472062"/>
                <a:gd name="connsiteY1672" fmla="*/ 208597 h 1093995"/>
                <a:gd name="connsiteX1673" fmla="*/ 3307 w 1472062"/>
                <a:gd name="connsiteY1673" fmla="*/ 209550 h 1093995"/>
                <a:gd name="connsiteX1674" fmla="*/ 450 w 1472062"/>
                <a:gd name="connsiteY1674" fmla="*/ 213360 h 1093995"/>
                <a:gd name="connsiteX1675" fmla="*/ 7117 w 1472062"/>
                <a:gd name="connsiteY1675" fmla="*/ 213360 h 1093995"/>
                <a:gd name="connsiteX1676" fmla="*/ 9022 w 1472062"/>
                <a:gd name="connsiteY1676" fmla="*/ 218122 h 1093995"/>
                <a:gd name="connsiteX1677" fmla="*/ 13785 w 1472062"/>
                <a:gd name="connsiteY1677" fmla="*/ 217170 h 1093995"/>
                <a:gd name="connsiteX1678" fmla="*/ 15690 w 1472062"/>
                <a:gd name="connsiteY1678" fmla="*/ 220980 h 1093995"/>
                <a:gd name="connsiteX1679" fmla="*/ 16642 w 1472062"/>
                <a:gd name="connsiteY1679" fmla="*/ 220027 h 1093995"/>
                <a:gd name="connsiteX1680" fmla="*/ 17595 w 1472062"/>
                <a:gd name="connsiteY1680" fmla="*/ 223838 h 1093995"/>
                <a:gd name="connsiteX1681" fmla="*/ 17595 w 1472062"/>
                <a:gd name="connsiteY1681" fmla="*/ 222885 h 1093995"/>
                <a:gd name="connsiteX1682" fmla="*/ 18547 w 1472062"/>
                <a:gd name="connsiteY1682" fmla="*/ 224790 h 1093995"/>
                <a:gd name="connsiteX1683" fmla="*/ 11880 w 1472062"/>
                <a:gd name="connsiteY1683" fmla="*/ 224790 h 1093995"/>
                <a:gd name="connsiteX1684" fmla="*/ 11880 w 1472062"/>
                <a:gd name="connsiteY1684" fmla="*/ 226695 h 1093995"/>
                <a:gd name="connsiteX1685" fmla="*/ 9975 w 1472062"/>
                <a:gd name="connsiteY1685" fmla="*/ 223838 h 1093995"/>
                <a:gd name="connsiteX1686" fmla="*/ 7117 w 1472062"/>
                <a:gd name="connsiteY1686" fmla="*/ 223838 h 1093995"/>
                <a:gd name="connsiteX1687" fmla="*/ 8070 w 1472062"/>
                <a:gd name="connsiteY1687" fmla="*/ 224790 h 1093995"/>
                <a:gd name="connsiteX1688" fmla="*/ 6165 w 1472062"/>
                <a:gd name="connsiteY1688" fmla="*/ 227647 h 1093995"/>
                <a:gd name="connsiteX1689" fmla="*/ 7117 w 1472062"/>
                <a:gd name="connsiteY1689" fmla="*/ 227647 h 1093995"/>
                <a:gd name="connsiteX1690" fmla="*/ 7117 w 1472062"/>
                <a:gd name="connsiteY1690" fmla="*/ 227647 h 1093995"/>
                <a:gd name="connsiteX1691" fmla="*/ 11880 w 1472062"/>
                <a:gd name="connsiteY1691" fmla="*/ 231457 h 1093995"/>
                <a:gd name="connsiteX1692" fmla="*/ 7117 w 1472062"/>
                <a:gd name="connsiteY1692" fmla="*/ 240982 h 1093995"/>
                <a:gd name="connsiteX1693" fmla="*/ 9022 w 1472062"/>
                <a:gd name="connsiteY1693" fmla="*/ 241935 h 1093995"/>
                <a:gd name="connsiteX1694" fmla="*/ 9022 w 1472062"/>
                <a:gd name="connsiteY1694" fmla="*/ 241935 h 1093995"/>
                <a:gd name="connsiteX1695" fmla="*/ 8070 w 1472062"/>
                <a:gd name="connsiteY1695" fmla="*/ 242888 h 1093995"/>
                <a:gd name="connsiteX1696" fmla="*/ 10927 w 1472062"/>
                <a:gd name="connsiteY1696" fmla="*/ 244792 h 1093995"/>
                <a:gd name="connsiteX1697" fmla="*/ 10927 w 1472062"/>
                <a:gd name="connsiteY1697" fmla="*/ 241935 h 1093995"/>
                <a:gd name="connsiteX1698" fmla="*/ 29977 w 1472062"/>
                <a:gd name="connsiteY1698" fmla="*/ 240982 h 1093995"/>
                <a:gd name="connsiteX1699" fmla="*/ 30930 w 1472062"/>
                <a:gd name="connsiteY1699" fmla="*/ 240030 h 1093995"/>
                <a:gd name="connsiteX1700" fmla="*/ 35692 w 1472062"/>
                <a:gd name="connsiteY1700" fmla="*/ 240982 h 1093995"/>
                <a:gd name="connsiteX1701" fmla="*/ 35692 w 1472062"/>
                <a:gd name="connsiteY1701" fmla="*/ 240030 h 1093995"/>
                <a:gd name="connsiteX1702" fmla="*/ 41407 w 1472062"/>
                <a:gd name="connsiteY1702" fmla="*/ 240982 h 1093995"/>
                <a:gd name="connsiteX1703" fmla="*/ 47122 w 1472062"/>
                <a:gd name="connsiteY1703" fmla="*/ 238125 h 1093995"/>
                <a:gd name="connsiteX1704" fmla="*/ 59505 w 1472062"/>
                <a:gd name="connsiteY1704" fmla="*/ 241935 h 1093995"/>
                <a:gd name="connsiteX1705" fmla="*/ 59505 w 1472062"/>
                <a:gd name="connsiteY1705" fmla="*/ 243840 h 1093995"/>
                <a:gd name="connsiteX1706" fmla="*/ 60457 w 1472062"/>
                <a:gd name="connsiteY1706" fmla="*/ 242888 h 1093995"/>
                <a:gd name="connsiteX1707" fmla="*/ 63315 w 1472062"/>
                <a:gd name="connsiteY1707" fmla="*/ 245745 h 1093995"/>
                <a:gd name="connsiteX1708" fmla="*/ 63315 w 1472062"/>
                <a:gd name="connsiteY1708" fmla="*/ 244792 h 1093995"/>
                <a:gd name="connsiteX1709" fmla="*/ 67125 w 1472062"/>
                <a:gd name="connsiteY1709" fmla="*/ 248602 h 1093995"/>
                <a:gd name="connsiteX1710" fmla="*/ 67125 w 1472062"/>
                <a:gd name="connsiteY1710" fmla="*/ 254317 h 1093995"/>
                <a:gd name="connsiteX1711" fmla="*/ 63315 w 1472062"/>
                <a:gd name="connsiteY1711" fmla="*/ 249555 h 1093995"/>
                <a:gd name="connsiteX1712" fmla="*/ 62362 w 1472062"/>
                <a:gd name="connsiteY1712" fmla="*/ 245745 h 1093995"/>
                <a:gd name="connsiteX1713" fmla="*/ 63315 w 1472062"/>
                <a:gd name="connsiteY1713" fmla="*/ 250507 h 1093995"/>
                <a:gd name="connsiteX1714" fmla="*/ 58552 w 1472062"/>
                <a:gd name="connsiteY1714" fmla="*/ 248602 h 1093995"/>
                <a:gd name="connsiteX1715" fmla="*/ 60457 w 1472062"/>
                <a:gd name="connsiteY1715" fmla="*/ 249555 h 1093995"/>
                <a:gd name="connsiteX1716" fmla="*/ 58552 w 1472062"/>
                <a:gd name="connsiteY1716" fmla="*/ 252413 h 1093995"/>
                <a:gd name="connsiteX1717" fmla="*/ 61410 w 1472062"/>
                <a:gd name="connsiteY1717" fmla="*/ 253365 h 1093995"/>
                <a:gd name="connsiteX1718" fmla="*/ 62362 w 1472062"/>
                <a:gd name="connsiteY1718" fmla="*/ 251460 h 1093995"/>
                <a:gd name="connsiteX1719" fmla="*/ 64267 w 1472062"/>
                <a:gd name="connsiteY1719" fmla="*/ 252413 h 1093995"/>
                <a:gd name="connsiteX1720" fmla="*/ 61410 w 1472062"/>
                <a:gd name="connsiteY1720" fmla="*/ 255270 h 1093995"/>
                <a:gd name="connsiteX1721" fmla="*/ 62362 w 1472062"/>
                <a:gd name="connsiteY1721" fmla="*/ 255270 h 1093995"/>
                <a:gd name="connsiteX1722" fmla="*/ 62362 w 1472062"/>
                <a:gd name="connsiteY1722" fmla="*/ 254317 h 1093995"/>
                <a:gd name="connsiteX1723" fmla="*/ 65220 w 1472062"/>
                <a:gd name="connsiteY1723" fmla="*/ 255270 h 1093995"/>
                <a:gd name="connsiteX1724" fmla="*/ 64267 w 1472062"/>
                <a:gd name="connsiteY1724" fmla="*/ 257175 h 1093995"/>
                <a:gd name="connsiteX1725" fmla="*/ 68077 w 1472062"/>
                <a:gd name="connsiteY1725" fmla="*/ 258127 h 1093995"/>
                <a:gd name="connsiteX1726" fmla="*/ 68077 w 1472062"/>
                <a:gd name="connsiteY1726" fmla="*/ 260985 h 1093995"/>
                <a:gd name="connsiteX1727" fmla="*/ 69982 w 1472062"/>
                <a:gd name="connsiteY1727" fmla="*/ 260032 h 1093995"/>
                <a:gd name="connsiteX1728" fmla="*/ 75697 w 1472062"/>
                <a:gd name="connsiteY1728" fmla="*/ 265747 h 1093995"/>
                <a:gd name="connsiteX1729" fmla="*/ 75697 w 1472062"/>
                <a:gd name="connsiteY1729" fmla="*/ 264795 h 1093995"/>
                <a:gd name="connsiteX1730" fmla="*/ 81412 w 1472062"/>
                <a:gd name="connsiteY1730" fmla="*/ 266700 h 1093995"/>
                <a:gd name="connsiteX1731" fmla="*/ 81412 w 1472062"/>
                <a:gd name="connsiteY1731" fmla="*/ 267652 h 1093995"/>
                <a:gd name="connsiteX1732" fmla="*/ 85222 w 1472062"/>
                <a:gd name="connsiteY1732" fmla="*/ 269557 h 1093995"/>
                <a:gd name="connsiteX1733" fmla="*/ 88080 w 1472062"/>
                <a:gd name="connsiteY1733" fmla="*/ 265747 h 1093995"/>
                <a:gd name="connsiteX1734" fmla="*/ 89985 w 1472062"/>
                <a:gd name="connsiteY1734" fmla="*/ 270510 h 1093995"/>
                <a:gd name="connsiteX1735" fmla="*/ 89985 w 1472062"/>
                <a:gd name="connsiteY1735" fmla="*/ 269557 h 1093995"/>
                <a:gd name="connsiteX1736" fmla="*/ 96652 w 1472062"/>
                <a:gd name="connsiteY1736" fmla="*/ 266700 h 1093995"/>
                <a:gd name="connsiteX1737" fmla="*/ 97605 w 1472062"/>
                <a:gd name="connsiteY1737" fmla="*/ 268605 h 1093995"/>
                <a:gd name="connsiteX1738" fmla="*/ 102367 w 1472062"/>
                <a:gd name="connsiteY1738" fmla="*/ 265747 h 1093995"/>
                <a:gd name="connsiteX1739" fmla="*/ 103320 w 1472062"/>
                <a:gd name="connsiteY1739" fmla="*/ 267652 h 1093995"/>
                <a:gd name="connsiteX1740" fmla="*/ 99510 w 1472062"/>
                <a:gd name="connsiteY1740" fmla="*/ 260032 h 1093995"/>
                <a:gd name="connsiteX1741" fmla="*/ 96652 w 1472062"/>
                <a:gd name="connsiteY1741" fmla="*/ 255270 h 1093995"/>
                <a:gd name="connsiteX1742" fmla="*/ 95700 w 1472062"/>
                <a:gd name="connsiteY1742" fmla="*/ 240982 h 1093995"/>
                <a:gd name="connsiteX1743" fmla="*/ 94747 w 1472062"/>
                <a:gd name="connsiteY1743" fmla="*/ 240982 h 1093995"/>
                <a:gd name="connsiteX1744" fmla="*/ 94747 w 1472062"/>
                <a:gd name="connsiteY1744" fmla="*/ 240982 h 1093995"/>
                <a:gd name="connsiteX1745" fmla="*/ 93795 w 1472062"/>
                <a:gd name="connsiteY1745" fmla="*/ 241935 h 1093995"/>
                <a:gd name="connsiteX1746" fmla="*/ 92842 w 1472062"/>
                <a:gd name="connsiteY1746" fmla="*/ 239077 h 1093995"/>
                <a:gd name="connsiteX1747" fmla="*/ 92842 w 1472062"/>
                <a:gd name="connsiteY1747" fmla="*/ 241935 h 1093995"/>
                <a:gd name="connsiteX1748" fmla="*/ 90937 w 1472062"/>
                <a:gd name="connsiteY1748" fmla="*/ 239077 h 1093995"/>
                <a:gd name="connsiteX1749" fmla="*/ 90937 w 1472062"/>
                <a:gd name="connsiteY1749" fmla="*/ 242888 h 1093995"/>
                <a:gd name="connsiteX1750" fmla="*/ 87127 w 1472062"/>
                <a:gd name="connsiteY1750" fmla="*/ 241935 h 1093995"/>
                <a:gd name="connsiteX1751" fmla="*/ 88080 w 1472062"/>
                <a:gd name="connsiteY1751" fmla="*/ 240030 h 1093995"/>
                <a:gd name="connsiteX1752" fmla="*/ 86175 w 1472062"/>
                <a:gd name="connsiteY1752" fmla="*/ 240030 h 1093995"/>
                <a:gd name="connsiteX1753" fmla="*/ 87127 w 1472062"/>
                <a:gd name="connsiteY1753" fmla="*/ 242888 h 1093995"/>
                <a:gd name="connsiteX1754" fmla="*/ 86175 w 1472062"/>
                <a:gd name="connsiteY1754" fmla="*/ 243840 h 1093995"/>
                <a:gd name="connsiteX1755" fmla="*/ 89032 w 1472062"/>
                <a:gd name="connsiteY1755" fmla="*/ 243840 h 1093995"/>
                <a:gd name="connsiteX1756" fmla="*/ 84270 w 1472062"/>
                <a:gd name="connsiteY1756" fmla="*/ 245745 h 1093995"/>
                <a:gd name="connsiteX1757" fmla="*/ 81412 w 1472062"/>
                <a:gd name="connsiteY1757" fmla="*/ 243840 h 1093995"/>
                <a:gd name="connsiteX1758" fmla="*/ 81412 w 1472062"/>
                <a:gd name="connsiteY1758" fmla="*/ 241935 h 1093995"/>
                <a:gd name="connsiteX1759" fmla="*/ 80460 w 1472062"/>
                <a:gd name="connsiteY1759" fmla="*/ 242888 h 1093995"/>
                <a:gd name="connsiteX1760" fmla="*/ 78555 w 1472062"/>
                <a:gd name="connsiteY1760" fmla="*/ 241935 h 1093995"/>
                <a:gd name="connsiteX1761" fmla="*/ 78555 w 1472062"/>
                <a:gd name="connsiteY1761" fmla="*/ 246697 h 1093995"/>
                <a:gd name="connsiteX1762" fmla="*/ 77602 w 1472062"/>
                <a:gd name="connsiteY1762" fmla="*/ 248602 h 1093995"/>
                <a:gd name="connsiteX1763" fmla="*/ 78555 w 1472062"/>
                <a:gd name="connsiteY1763" fmla="*/ 250507 h 1093995"/>
                <a:gd name="connsiteX1764" fmla="*/ 76650 w 1472062"/>
                <a:gd name="connsiteY1764" fmla="*/ 249555 h 1093995"/>
                <a:gd name="connsiteX1765" fmla="*/ 77602 w 1472062"/>
                <a:gd name="connsiteY1765" fmla="*/ 250507 h 1093995"/>
                <a:gd name="connsiteX1766" fmla="*/ 74745 w 1472062"/>
                <a:gd name="connsiteY1766" fmla="*/ 249555 h 1093995"/>
                <a:gd name="connsiteX1767" fmla="*/ 75697 w 1472062"/>
                <a:gd name="connsiteY1767" fmla="*/ 248602 h 1093995"/>
                <a:gd name="connsiteX1768" fmla="*/ 73792 w 1472062"/>
                <a:gd name="connsiteY1768" fmla="*/ 245745 h 1093995"/>
                <a:gd name="connsiteX1769" fmla="*/ 69030 w 1472062"/>
                <a:gd name="connsiteY1769" fmla="*/ 246697 h 1093995"/>
                <a:gd name="connsiteX1770" fmla="*/ 69030 w 1472062"/>
                <a:gd name="connsiteY1770" fmla="*/ 242888 h 1093995"/>
                <a:gd name="connsiteX1771" fmla="*/ 64267 w 1472062"/>
                <a:gd name="connsiteY1771" fmla="*/ 240030 h 1093995"/>
                <a:gd name="connsiteX1772" fmla="*/ 66172 w 1472062"/>
                <a:gd name="connsiteY1772" fmla="*/ 233363 h 1093995"/>
                <a:gd name="connsiteX1773" fmla="*/ 63315 w 1472062"/>
                <a:gd name="connsiteY1773" fmla="*/ 232410 h 1093995"/>
                <a:gd name="connsiteX1774" fmla="*/ 64267 w 1472062"/>
                <a:gd name="connsiteY1774" fmla="*/ 233363 h 1093995"/>
                <a:gd name="connsiteX1775" fmla="*/ 61410 w 1472062"/>
                <a:gd name="connsiteY1775" fmla="*/ 230505 h 1093995"/>
                <a:gd name="connsiteX1776" fmla="*/ 61410 w 1472062"/>
                <a:gd name="connsiteY1776" fmla="*/ 228600 h 1093995"/>
                <a:gd name="connsiteX1777" fmla="*/ 63315 w 1472062"/>
                <a:gd name="connsiteY1777" fmla="*/ 228600 h 1093995"/>
                <a:gd name="connsiteX1778" fmla="*/ 62362 w 1472062"/>
                <a:gd name="connsiteY1778" fmla="*/ 229552 h 1093995"/>
                <a:gd name="connsiteX1779" fmla="*/ 63315 w 1472062"/>
                <a:gd name="connsiteY1779" fmla="*/ 230505 h 1093995"/>
                <a:gd name="connsiteX1780" fmla="*/ 63315 w 1472062"/>
                <a:gd name="connsiteY1780" fmla="*/ 228600 h 1093995"/>
                <a:gd name="connsiteX1781" fmla="*/ 68077 w 1472062"/>
                <a:gd name="connsiteY1781" fmla="*/ 228600 h 1093995"/>
                <a:gd name="connsiteX1782" fmla="*/ 69982 w 1472062"/>
                <a:gd name="connsiteY1782" fmla="*/ 228600 h 1093995"/>
                <a:gd name="connsiteX1783" fmla="*/ 78555 w 1472062"/>
                <a:gd name="connsiteY1783" fmla="*/ 220980 h 1093995"/>
                <a:gd name="connsiteX1784" fmla="*/ 78555 w 1472062"/>
                <a:gd name="connsiteY1784" fmla="*/ 220980 h 1093995"/>
                <a:gd name="connsiteX1785" fmla="*/ 83317 w 1472062"/>
                <a:gd name="connsiteY1785" fmla="*/ 223838 h 1093995"/>
                <a:gd name="connsiteX1786" fmla="*/ 84270 w 1472062"/>
                <a:gd name="connsiteY1786" fmla="*/ 223838 h 1093995"/>
                <a:gd name="connsiteX1787" fmla="*/ 85222 w 1472062"/>
                <a:gd name="connsiteY1787" fmla="*/ 225742 h 1093995"/>
                <a:gd name="connsiteX1788" fmla="*/ 85222 w 1472062"/>
                <a:gd name="connsiteY1788" fmla="*/ 223838 h 1093995"/>
                <a:gd name="connsiteX1789" fmla="*/ 93795 w 1472062"/>
                <a:gd name="connsiteY1789" fmla="*/ 223838 h 1093995"/>
                <a:gd name="connsiteX1790" fmla="*/ 92842 w 1472062"/>
                <a:gd name="connsiteY1790" fmla="*/ 224790 h 1093995"/>
                <a:gd name="connsiteX1791" fmla="*/ 97605 w 1472062"/>
                <a:gd name="connsiteY1791" fmla="*/ 225742 h 1093995"/>
                <a:gd name="connsiteX1792" fmla="*/ 98557 w 1472062"/>
                <a:gd name="connsiteY1792" fmla="*/ 222885 h 1093995"/>
                <a:gd name="connsiteX1793" fmla="*/ 97605 w 1472062"/>
                <a:gd name="connsiteY1793" fmla="*/ 221932 h 1093995"/>
                <a:gd name="connsiteX1794" fmla="*/ 97605 w 1472062"/>
                <a:gd name="connsiteY1794" fmla="*/ 220980 h 1093995"/>
                <a:gd name="connsiteX1795" fmla="*/ 100462 w 1472062"/>
                <a:gd name="connsiteY1795" fmla="*/ 221932 h 1093995"/>
                <a:gd name="connsiteX1796" fmla="*/ 108082 w 1472062"/>
                <a:gd name="connsiteY1796" fmla="*/ 222885 h 1093995"/>
                <a:gd name="connsiteX1797" fmla="*/ 116655 w 1472062"/>
                <a:gd name="connsiteY1797" fmla="*/ 223838 h 1093995"/>
                <a:gd name="connsiteX1798" fmla="*/ 117607 w 1472062"/>
                <a:gd name="connsiteY1798" fmla="*/ 224790 h 1093995"/>
                <a:gd name="connsiteX1799" fmla="*/ 117607 w 1472062"/>
                <a:gd name="connsiteY1799" fmla="*/ 223838 h 1093995"/>
                <a:gd name="connsiteX1800" fmla="*/ 118560 w 1472062"/>
                <a:gd name="connsiteY1800" fmla="*/ 223838 h 1093995"/>
                <a:gd name="connsiteX1801" fmla="*/ 118560 w 1472062"/>
                <a:gd name="connsiteY1801" fmla="*/ 223838 h 1093995"/>
                <a:gd name="connsiteX1802" fmla="*/ 119512 w 1472062"/>
                <a:gd name="connsiteY1802" fmla="*/ 223838 h 1093995"/>
                <a:gd name="connsiteX1803" fmla="*/ 120465 w 1472062"/>
                <a:gd name="connsiteY1803" fmla="*/ 222885 h 1093995"/>
                <a:gd name="connsiteX1804" fmla="*/ 121417 w 1472062"/>
                <a:gd name="connsiteY1804" fmla="*/ 224790 h 1093995"/>
                <a:gd name="connsiteX1805" fmla="*/ 121417 w 1472062"/>
                <a:gd name="connsiteY1805" fmla="*/ 223838 h 1093995"/>
                <a:gd name="connsiteX1806" fmla="*/ 123322 w 1472062"/>
                <a:gd name="connsiteY1806" fmla="*/ 225742 h 1093995"/>
                <a:gd name="connsiteX1807" fmla="*/ 111892 w 1472062"/>
                <a:gd name="connsiteY1807" fmla="*/ 230505 h 1093995"/>
                <a:gd name="connsiteX1808" fmla="*/ 121417 w 1472062"/>
                <a:gd name="connsiteY1808" fmla="*/ 240030 h 1093995"/>
                <a:gd name="connsiteX1809" fmla="*/ 121417 w 1472062"/>
                <a:gd name="connsiteY1809" fmla="*/ 240982 h 1093995"/>
                <a:gd name="connsiteX1810" fmla="*/ 124275 w 1472062"/>
                <a:gd name="connsiteY1810" fmla="*/ 239077 h 1093995"/>
                <a:gd name="connsiteX1811" fmla="*/ 125227 w 1472062"/>
                <a:gd name="connsiteY1811" fmla="*/ 240982 h 1093995"/>
                <a:gd name="connsiteX1812" fmla="*/ 124275 w 1472062"/>
                <a:gd name="connsiteY1812" fmla="*/ 238125 h 1093995"/>
                <a:gd name="connsiteX1813" fmla="*/ 125227 w 1472062"/>
                <a:gd name="connsiteY1813" fmla="*/ 236220 h 1093995"/>
                <a:gd name="connsiteX1814" fmla="*/ 129037 w 1472062"/>
                <a:gd name="connsiteY1814" fmla="*/ 245745 h 1093995"/>
                <a:gd name="connsiteX1815" fmla="*/ 129990 w 1472062"/>
                <a:gd name="connsiteY1815" fmla="*/ 243840 h 1093995"/>
                <a:gd name="connsiteX1816" fmla="*/ 131895 w 1472062"/>
                <a:gd name="connsiteY1816" fmla="*/ 251460 h 1093995"/>
                <a:gd name="connsiteX1817" fmla="*/ 137610 w 1472062"/>
                <a:gd name="connsiteY1817" fmla="*/ 253365 h 1093995"/>
                <a:gd name="connsiteX1818" fmla="*/ 137610 w 1472062"/>
                <a:gd name="connsiteY1818" fmla="*/ 255270 h 1093995"/>
                <a:gd name="connsiteX1819" fmla="*/ 138562 w 1472062"/>
                <a:gd name="connsiteY1819" fmla="*/ 256222 h 1093995"/>
                <a:gd name="connsiteX1820" fmla="*/ 138562 w 1472062"/>
                <a:gd name="connsiteY1820" fmla="*/ 253365 h 1093995"/>
                <a:gd name="connsiteX1821" fmla="*/ 141420 w 1472062"/>
                <a:gd name="connsiteY1821" fmla="*/ 253365 h 1093995"/>
                <a:gd name="connsiteX1822" fmla="*/ 141420 w 1472062"/>
                <a:gd name="connsiteY1822" fmla="*/ 253365 h 1093995"/>
                <a:gd name="connsiteX1823" fmla="*/ 145230 w 1472062"/>
                <a:gd name="connsiteY1823" fmla="*/ 254317 h 1093995"/>
                <a:gd name="connsiteX1824" fmla="*/ 149992 w 1472062"/>
                <a:gd name="connsiteY1824" fmla="*/ 251460 h 1093995"/>
                <a:gd name="connsiteX1825" fmla="*/ 154755 w 1472062"/>
                <a:gd name="connsiteY1825" fmla="*/ 249555 h 1093995"/>
                <a:gd name="connsiteX1826" fmla="*/ 153802 w 1472062"/>
                <a:gd name="connsiteY1826" fmla="*/ 247650 h 1093995"/>
                <a:gd name="connsiteX1827" fmla="*/ 154755 w 1472062"/>
                <a:gd name="connsiteY1827" fmla="*/ 246697 h 1093995"/>
                <a:gd name="connsiteX1828" fmla="*/ 150945 w 1472062"/>
                <a:gd name="connsiteY1828" fmla="*/ 243840 h 1093995"/>
                <a:gd name="connsiteX1829" fmla="*/ 148087 w 1472062"/>
                <a:gd name="connsiteY1829" fmla="*/ 242888 h 1093995"/>
                <a:gd name="connsiteX1830" fmla="*/ 149992 w 1472062"/>
                <a:gd name="connsiteY1830" fmla="*/ 247650 h 1093995"/>
                <a:gd name="connsiteX1831" fmla="*/ 146182 w 1472062"/>
                <a:gd name="connsiteY1831" fmla="*/ 246697 h 1093995"/>
                <a:gd name="connsiteX1832" fmla="*/ 146182 w 1472062"/>
                <a:gd name="connsiteY1832" fmla="*/ 247650 h 1093995"/>
                <a:gd name="connsiteX1833" fmla="*/ 144277 w 1472062"/>
                <a:gd name="connsiteY1833" fmla="*/ 247650 h 1093995"/>
                <a:gd name="connsiteX1834" fmla="*/ 145230 w 1472062"/>
                <a:gd name="connsiteY1834" fmla="*/ 248602 h 1093995"/>
                <a:gd name="connsiteX1835" fmla="*/ 141420 w 1472062"/>
                <a:gd name="connsiteY1835" fmla="*/ 247650 h 1093995"/>
                <a:gd name="connsiteX1836" fmla="*/ 141420 w 1472062"/>
                <a:gd name="connsiteY1836" fmla="*/ 244792 h 1093995"/>
                <a:gd name="connsiteX1837" fmla="*/ 141420 w 1472062"/>
                <a:gd name="connsiteY1837" fmla="*/ 246697 h 1093995"/>
                <a:gd name="connsiteX1838" fmla="*/ 139515 w 1472062"/>
                <a:gd name="connsiteY1838" fmla="*/ 242888 h 1093995"/>
                <a:gd name="connsiteX1839" fmla="*/ 139515 w 1472062"/>
                <a:gd name="connsiteY1839" fmla="*/ 243840 h 1093995"/>
                <a:gd name="connsiteX1840" fmla="*/ 135705 w 1472062"/>
                <a:gd name="connsiteY1840" fmla="*/ 240982 h 1093995"/>
                <a:gd name="connsiteX1841" fmla="*/ 135705 w 1472062"/>
                <a:gd name="connsiteY1841" fmla="*/ 240982 h 1093995"/>
                <a:gd name="connsiteX1842" fmla="*/ 161422 w 1472062"/>
                <a:gd name="connsiteY1842" fmla="*/ 240982 h 1093995"/>
                <a:gd name="connsiteX1843" fmla="*/ 162375 w 1472062"/>
                <a:gd name="connsiteY1843" fmla="*/ 240982 h 1093995"/>
                <a:gd name="connsiteX1844" fmla="*/ 164280 w 1472062"/>
                <a:gd name="connsiteY1844" fmla="*/ 242888 h 1093995"/>
                <a:gd name="connsiteX1845" fmla="*/ 164280 w 1472062"/>
                <a:gd name="connsiteY1845" fmla="*/ 240982 h 1093995"/>
                <a:gd name="connsiteX1846" fmla="*/ 164280 w 1472062"/>
                <a:gd name="connsiteY1846" fmla="*/ 240982 h 1093995"/>
                <a:gd name="connsiteX1847" fmla="*/ 163327 w 1472062"/>
                <a:gd name="connsiteY1847" fmla="*/ 242888 h 1093995"/>
                <a:gd name="connsiteX1848" fmla="*/ 164280 w 1472062"/>
                <a:gd name="connsiteY1848" fmla="*/ 245745 h 1093995"/>
                <a:gd name="connsiteX1849" fmla="*/ 165232 w 1472062"/>
                <a:gd name="connsiteY1849" fmla="*/ 243840 h 1093995"/>
                <a:gd name="connsiteX1850" fmla="*/ 163327 w 1472062"/>
                <a:gd name="connsiteY1850" fmla="*/ 240982 h 1093995"/>
                <a:gd name="connsiteX1851" fmla="*/ 188092 w 1472062"/>
                <a:gd name="connsiteY1851" fmla="*/ 241935 h 1093995"/>
                <a:gd name="connsiteX1852" fmla="*/ 189045 w 1472062"/>
                <a:gd name="connsiteY1852" fmla="*/ 243840 h 1093995"/>
                <a:gd name="connsiteX1853" fmla="*/ 189045 w 1472062"/>
                <a:gd name="connsiteY1853" fmla="*/ 241935 h 1093995"/>
                <a:gd name="connsiteX1854" fmla="*/ 214762 w 1472062"/>
                <a:gd name="connsiteY1854" fmla="*/ 240982 h 1093995"/>
                <a:gd name="connsiteX1855" fmla="*/ 215715 w 1472062"/>
                <a:gd name="connsiteY1855" fmla="*/ 240982 h 1093995"/>
                <a:gd name="connsiteX1856" fmla="*/ 216667 w 1472062"/>
                <a:gd name="connsiteY1856" fmla="*/ 240982 h 1093995"/>
                <a:gd name="connsiteX1857" fmla="*/ 219525 w 1472062"/>
                <a:gd name="connsiteY1857" fmla="*/ 244792 h 1093995"/>
                <a:gd name="connsiteX1858" fmla="*/ 217620 w 1472062"/>
                <a:gd name="connsiteY1858" fmla="*/ 240982 h 1093995"/>
                <a:gd name="connsiteX1859" fmla="*/ 220477 w 1472062"/>
                <a:gd name="connsiteY1859" fmla="*/ 240982 h 1093995"/>
                <a:gd name="connsiteX1860" fmla="*/ 221430 w 1472062"/>
                <a:gd name="connsiteY1860" fmla="*/ 241935 h 1093995"/>
                <a:gd name="connsiteX1861" fmla="*/ 221430 w 1472062"/>
                <a:gd name="connsiteY1861" fmla="*/ 241935 h 1093995"/>
                <a:gd name="connsiteX1862" fmla="*/ 223335 w 1472062"/>
                <a:gd name="connsiteY1862" fmla="*/ 241935 h 1093995"/>
                <a:gd name="connsiteX1863" fmla="*/ 230002 w 1472062"/>
                <a:gd name="connsiteY1863" fmla="*/ 241935 h 1093995"/>
                <a:gd name="connsiteX1864" fmla="*/ 230955 w 1472062"/>
                <a:gd name="connsiteY1864" fmla="*/ 242888 h 1093995"/>
                <a:gd name="connsiteX1865" fmla="*/ 232860 w 1472062"/>
                <a:gd name="connsiteY1865" fmla="*/ 241935 h 1093995"/>
                <a:gd name="connsiteX1866" fmla="*/ 244290 w 1472062"/>
                <a:gd name="connsiteY1866" fmla="*/ 241935 h 1093995"/>
                <a:gd name="connsiteX1867" fmla="*/ 244290 w 1472062"/>
                <a:gd name="connsiteY1867" fmla="*/ 242888 h 1093995"/>
                <a:gd name="connsiteX1868" fmla="*/ 242385 w 1472062"/>
                <a:gd name="connsiteY1868" fmla="*/ 242888 h 1093995"/>
                <a:gd name="connsiteX1869" fmla="*/ 241432 w 1472062"/>
                <a:gd name="connsiteY1869" fmla="*/ 245745 h 1093995"/>
                <a:gd name="connsiteX1870" fmla="*/ 245242 w 1472062"/>
                <a:gd name="connsiteY1870" fmla="*/ 244792 h 1093995"/>
                <a:gd name="connsiteX1871" fmla="*/ 245242 w 1472062"/>
                <a:gd name="connsiteY1871" fmla="*/ 244792 h 1093995"/>
                <a:gd name="connsiteX1872" fmla="*/ 247147 w 1472062"/>
                <a:gd name="connsiteY1872" fmla="*/ 244792 h 1093995"/>
                <a:gd name="connsiteX1873" fmla="*/ 245242 w 1472062"/>
                <a:gd name="connsiteY1873" fmla="*/ 246697 h 1093995"/>
                <a:gd name="connsiteX1874" fmla="*/ 247147 w 1472062"/>
                <a:gd name="connsiteY1874" fmla="*/ 247650 h 1093995"/>
                <a:gd name="connsiteX1875" fmla="*/ 248100 w 1472062"/>
                <a:gd name="connsiteY1875" fmla="*/ 245745 h 1093995"/>
                <a:gd name="connsiteX1876" fmla="*/ 248100 w 1472062"/>
                <a:gd name="connsiteY1876" fmla="*/ 246697 h 1093995"/>
                <a:gd name="connsiteX1877" fmla="*/ 248100 w 1472062"/>
                <a:gd name="connsiteY1877" fmla="*/ 244792 h 1093995"/>
                <a:gd name="connsiteX1878" fmla="*/ 251910 w 1472062"/>
                <a:gd name="connsiteY1878" fmla="*/ 245745 h 1093995"/>
                <a:gd name="connsiteX1879" fmla="*/ 252862 w 1472062"/>
                <a:gd name="connsiteY1879" fmla="*/ 245745 h 1093995"/>
                <a:gd name="connsiteX1880" fmla="*/ 252862 w 1472062"/>
                <a:gd name="connsiteY1880" fmla="*/ 246697 h 1093995"/>
                <a:gd name="connsiteX1881" fmla="*/ 254767 w 1472062"/>
                <a:gd name="connsiteY1881" fmla="*/ 247650 h 1093995"/>
                <a:gd name="connsiteX1882" fmla="*/ 253815 w 1472062"/>
                <a:gd name="connsiteY1882" fmla="*/ 245745 h 1093995"/>
                <a:gd name="connsiteX1883" fmla="*/ 255720 w 1472062"/>
                <a:gd name="connsiteY1883" fmla="*/ 247650 h 1093995"/>
                <a:gd name="connsiteX1884" fmla="*/ 258577 w 1472062"/>
                <a:gd name="connsiteY1884" fmla="*/ 246697 h 1093995"/>
                <a:gd name="connsiteX1885" fmla="*/ 264292 w 1472062"/>
                <a:gd name="connsiteY1885" fmla="*/ 252413 h 1093995"/>
                <a:gd name="connsiteX1886" fmla="*/ 262387 w 1472062"/>
                <a:gd name="connsiteY1886" fmla="*/ 255270 h 1093995"/>
                <a:gd name="connsiteX1887" fmla="*/ 268102 w 1472062"/>
                <a:gd name="connsiteY1887" fmla="*/ 260032 h 1093995"/>
                <a:gd name="connsiteX1888" fmla="*/ 266197 w 1472062"/>
                <a:gd name="connsiteY1888" fmla="*/ 260032 h 1093995"/>
                <a:gd name="connsiteX1889" fmla="*/ 267150 w 1472062"/>
                <a:gd name="connsiteY1889" fmla="*/ 263842 h 1093995"/>
                <a:gd name="connsiteX1890" fmla="*/ 264292 w 1472062"/>
                <a:gd name="connsiteY1890" fmla="*/ 262890 h 1093995"/>
                <a:gd name="connsiteX1891" fmla="*/ 266197 w 1472062"/>
                <a:gd name="connsiteY1891" fmla="*/ 265747 h 1093995"/>
                <a:gd name="connsiteX1892" fmla="*/ 267150 w 1472062"/>
                <a:gd name="connsiteY1892" fmla="*/ 264795 h 1093995"/>
                <a:gd name="connsiteX1893" fmla="*/ 269055 w 1472062"/>
                <a:gd name="connsiteY1893" fmla="*/ 268605 h 1093995"/>
                <a:gd name="connsiteX1894" fmla="*/ 267150 w 1472062"/>
                <a:gd name="connsiteY1894" fmla="*/ 267652 h 1093995"/>
                <a:gd name="connsiteX1895" fmla="*/ 267150 w 1472062"/>
                <a:gd name="connsiteY1895" fmla="*/ 269557 h 1093995"/>
                <a:gd name="connsiteX1896" fmla="*/ 267150 w 1472062"/>
                <a:gd name="connsiteY1896" fmla="*/ 267652 h 1093995"/>
                <a:gd name="connsiteX1897" fmla="*/ 269055 w 1472062"/>
                <a:gd name="connsiteY1897" fmla="*/ 270510 h 1093995"/>
                <a:gd name="connsiteX1898" fmla="*/ 272865 w 1472062"/>
                <a:gd name="connsiteY1898" fmla="*/ 270510 h 1093995"/>
                <a:gd name="connsiteX1899" fmla="*/ 273817 w 1472062"/>
                <a:gd name="connsiteY1899" fmla="*/ 268605 h 1093995"/>
                <a:gd name="connsiteX1900" fmla="*/ 277627 w 1472062"/>
                <a:gd name="connsiteY1900" fmla="*/ 270510 h 1093995"/>
                <a:gd name="connsiteX1901" fmla="*/ 277627 w 1472062"/>
                <a:gd name="connsiteY1901" fmla="*/ 267652 h 1093995"/>
                <a:gd name="connsiteX1902" fmla="*/ 278580 w 1472062"/>
                <a:gd name="connsiteY1902" fmla="*/ 267652 h 1093995"/>
                <a:gd name="connsiteX1903" fmla="*/ 278580 w 1472062"/>
                <a:gd name="connsiteY1903" fmla="*/ 266700 h 1093995"/>
                <a:gd name="connsiteX1904" fmla="*/ 280485 w 1472062"/>
                <a:gd name="connsiteY1904" fmla="*/ 265747 h 1093995"/>
                <a:gd name="connsiteX1905" fmla="*/ 279532 w 1472062"/>
                <a:gd name="connsiteY1905" fmla="*/ 263842 h 1093995"/>
                <a:gd name="connsiteX1906" fmla="*/ 280485 w 1472062"/>
                <a:gd name="connsiteY1906" fmla="*/ 265747 h 1093995"/>
                <a:gd name="connsiteX1907" fmla="*/ 283342 w 1472062"/>
                <a:gd name="connsiteY1907" fmla="*/ 264795 h 1093995"/>
                <a:gd name="connsiteX1908" fmla="*/ 278580 w 1472062"/>
                <a:gd name="connsiteY1908" fmla="*/ 260032 h 1093995"/>
                <a:gd name="connsiteX1909" fmla="*/ 274770 w 1472062"/>
                <a:gd name="connsiteY1909" fmla="*/ 260032 h 1093995"/>
                <a:gd name="connsiteX1910" fmla="*/ 272865 w 1472062"/>
                <a:gd name="connsiteY1910" fmla="*/ 257175 h 1093995"/>
                <a:gd name="connsiteX1911" fmla="*/ 274770 w 1472062"/>
                <a:gd name="connsiteY1911" fmla="*/ 258127 h 1093995"/>
                <a:gd name="connsiteX1912" fmla="*/ 273817 w 1472062"/>
                <a:gd name="connsiteY1912" fmla="*/ 257175 h 1093995"/>
                <a:gd name="connsiteX1913" fmla="*/ 279532 w 1472062"/>
                <a:gd name="connsiteY1913" fmla="*/ 250507 h 1093995"/>
                <a:gd name="connsiteX1914" fmla="*/ 282390 w 1472062"/>
                <a:gd name="connsiteY1914" fmla="*/ 254317 h 1093995"/>
                <a:gd name="connsiteX1915" fmla="*/ 282390 w 1472062"/>
                <a:gd name="connsiteY1915" fmla="*/ 251460 h 1093995"/>
                <a:gd name="connsiteX1916" fmla="*/ 280485 w 1472062"/>
                <a:gd name="connsiteY1916" fmla="*/ 247650 h 1093995"/>
                <a:gd name="connsiteX1917" fmla="*/ 280485 w 1472062"/>
                <a:gd name="connsiteY1917" fmla="*/ 248602 h 1093995"/>
                <a:gd name="connsiteX1918" fmla="*/ 280485 w 1472062"/>
                <a:gd name="connsiteY1918" fmla="*/ 248602 h 1093995"/>
                <a:gd name="connsiteX1919" fmla="*/ 280485 w 1472062"/>
                <a:gd name="connsiteY1919" fmla="*/ 248602 h 1093995"/>
                <a:gd name="connsiteX1920" fmla="*/ 280485 w 1472062"/>
                <a:gd name="connsiteY1920" fmla="*/ 248602 h 1093995"/>
                <a:gd name="connsiteX1921" fmla="*/ 280485 w 1472062"/>
                <a:gd name="connsiteY1921" fmla="*/ 244792 h 1093995"/>
                <a:gd name="connsiteX1922" fmla="*/ 281437 w 1472062"/>
                <a:gd name="connsiteY1922" fmla="*/ 244792 h 1093995"/>
                <a:gd name="connsiteX1923" fmla="*/ 280485 w 1472062"/>
                <a:gd name="connsiteY1923" fmla="*/ 241935 h 1093995"/>
                <a:gd name="connsiteX1924" fmla="*/ 280485 w 1472062"/>
                <a:gd name="connsiteY1924" fmla="*/ 243840 h 1093995"/>
                <a:gd name="connsiteX1925" fmla="*/ 279532 w 1472062"/>
                <a:gd name="connsiteY1925" fmla="*/ 244792 h 1093995"/>
                <a:gd name="connsiteX1926" fmla="*/ 279532 w 1472062"/>
                <a:gd name="connsiteY1926" fmla="*/ 244792 h 1093995"/>
                <a:gd name="connsiteX1927" fmla="*/ 277627 w 1472062"/>
                <a:gd name="connsiteY1927" fmla="*/ 243840 h 1093995"/>
                <a:gd name="connsiteX1928" fmla="*/ 278580 w 1472062"/>
                <a:gd name="connsiteY1928" fmla="*/ 244792 h 1093995"/>
                <a:gd name="connsiteX1929" fmla="*/ 278580 w 1472062"/>
                <a:gd name="connsiteY1929" fmla="*/ 243840 h 1093995"/>
                <a:gd name="connsiteX1930" fmla="*/ 277627 w 1472062"/>
                <a:gd name="connsiteY1930" fmla="*/ 241935 h 1093995"/>
                <a:gd name="connsiteX1931" fmla="*/ 278580 w 1472062"/>
                <a:gd name="connsiteY1931" fmla="*/ 240982 h 1093995"/>
                <a:gd name="connsiteX1932" fmla="*/ 276675 w 1472062"/>
                <a:gd name="connsiteY1932" fmla="*/ 240982 h 1093995"/>
                <a:gd name="connsiteX1933" fmla="*/ 275722 w 1472062"/>
                <a:gd name="connsiteY1933" fmla="*/ 240982 h 1093995"/>
                <a:gd name="connsiteX1934" fmla="*/ 275722 w 1472062"/>
                <a:gd name="connsiteY1934" fmla="*/ 241935 h 1093995"/>
                <a:gd name="connsiteX1935" fmla="*/ 274770 w 1472062"/>
                <a:gd name="connsiteY1935" fmla="*/ 242888 h 1093995"/>
                <a:gd name="connsiteX1936" fmla="*/ 274770 w 1472062"/>
                <a:gd name="connsiteY1936" fmla="*/ 240030 h 1093995"/>
                <a:gd name="connsiteX1937" fmla="*/ 276675 w 1472062"/>
                <a:gd name="connsiteY1937" fmla="*/ 240030 h 1093995"/>
                <a:gd name="connsiteX1938" fmla="*/ 277627 w 1472062"/>
                <a:gd name="connsiteY1938" fmla="*/ 240982 h 1093995"/>
                <a:gd name="connsiteX1939" fmla="*/ 277627 w 1472062"/>
                <a:gd name="connsiteY1939" fmla="*/ 240030 h 1093995"/>
                <a:gd name="connsiteX1940" fmla="*/ 310012 w 1472062"/>
                <a:gd name="connsiteY1940" fmla="*/ 241935 h 1093995"/>
                <a:gd name="connsiteX1941" fmla="*/ 310012 w 1472062"/>
                <a:gd name="connsiteY1941" fmla="*/ 241935 h 1093995"/>
                <a:gd name="connsiteX1942" fmla="*/ 310012 w 1472062"/>
                <a:gd name="connsiteY1942" fmla="*/ 241935 h 1093995"/>
                <a:gd name="connsiteX1943" fmla="*/ 315727 w 1472062"/>
                <a:gd name="connsiteY1943" fmla="*/ 241935 h 1093995"/>
                <a:gd name="connsiteX1944" fmla="*/ 315727 w 1472062"/>
                <a:gd name="connsiteY1944" fmla="*/ 243840 h 1093995"/>
                <a:gd name="connsiteX1945" fmla="*/ 316680 w 1472062"/>
                <a:gd name="connsiteY1945" fmla="*/ 243840 h 1093995"/>
                <a:gd name="connsiteX1946" fmla="*/ 316680 w 1472062"/>
                <a:gd name="connsiteY1946" fmla="*/ 246697 h 1093995"/>
                <a:gd name="connsiteX1947" fmla="*/ 315727 w 1472062"/>
                <a:gd name="connsiteY1947" fmla="*/ 246697 h 1093995"/>
                <a:gd name="connsiteX1948" fmla="*/ 315727 w 1472062"/>
                <a:gd name="connsiteY1948" fmla="*/ 248602 h 1093995"/>
                <a:gd name="connsiteX1949" fmla="*/ 315727 w 1472062"/>
                <a:gd name="connsiteY1949" fmla="*/ 248602 h 1093995"/>
                <a:gd name="connsiteX1950" fmla="*/ 311917 w 1472062"/>
                <a:gd name="connsiteY1950" fmla="*/ 249555 h 1093995"/>
                <a:gd name="connsiteX1951" fmla="*/ 311917 w 1472062"/>
                <a:gd name="connsiteY1951" fmla="*/ 252413 h 1093995"/>
                <a:gd name="connsiteX1952" fmla="*/ 314775 w 1472062"/>
                <a:gd name="connsiteY1952" fmla="*/ 250507 h 1093995"/>
                <a:gd name="connsiteX1953" fmla="*/ 315727 w 1472062"/>
                <a:gd name="connsiteY1953" fmla="*/ 251460 h 1093995"/>
                <a:gd name="connsiteX1954" fmla="*/ 314775 w 1472062"/>
                <a:gd name="connsiteY1954" fmla="*/ 251460 h 1093995"/>
                <a:gd name="connsiteX1955" fmla="*/ 315727 w 1472062"/>
                <a:gd name="connsiteY1955" fmla="*/ 251460 h 1093995"/>
                <a:gd name="connsiteX1956" fmla="*/ 315727 w 1472062"/>
                <a:gd name="connsiteY1956" fmla="*/ 251460 h 1093995"/>
                <a:gd name="connsiteX1957" fmla="*/ 315727 w 1472062"/>
                <a:gd name="connsiteY1957" fmla="*/ 251460 h 1093995"/>
                <a:gd name="connsiteX1958" fmla="*/ 318585 w 1472062"/>
                <a:gd name="connsiteY1958" fmla="*/ 252413 h 1093995"/>
                <a:gd name="connsiteX1959" fmla="*/ 316680 w 1472062"/>
                <a:gd name="connsiteY1959" fmla="*/ 249555 h 1093995"/>
                <a:gd name="connsiteX1960" fmla="*/ 316680 w 1472062"/>
                <a:gd name="connsiteY1960" fmla="*/ 249555 h 1093995"/>
                <a:gd name="connsiteX1961" fmla="*/ 317632 w 1472062"/>
                <a:gd name="connsiteY1961" fmla="*/ 248602 h 1093995"/>
                <a:gd name="connsiteX1962" fmla="*/ 317632 w 1472062"/>
                <a:gd name="connsiteY1962" fmla="*/ 248602 h 1093995"/>
                <a:gd name="connsiteX1963" fmla="*/ 317632 w 1472062"/>
                <a:gd name="connsiteY1963" fmla="*/ 248602 h 1093995"/>
                <a:gd name="connsiteX1964" fmla="*/ 319537 w 1472062"/>
                <a:gd name="connsiteY1964" fmla="*/ 248602 h 1093995"/>
                <a:gd name="connsiteX1965" fmla="*/ 318585 w 1472062"/>
                <a:gd name="connsiteY1965" fmla="*/ 245745 h 1093995"/>
                <a:gd name="connsiteX1966" fmla="*/ 317632 w 1472062"/>
                <a:gd name="connsiteY1966" fmla="*/ 246697 h 1093995"/>
                <a:gd name="connsiteX1967" fmla="*/ 316680 w 1472062"/>
                <a:gd name="connsiteY1967" fmla="*/ 242888 h 1093995"/>
                <a:gd name="connsiteX1968" fmla="*/ 319537 w 1472062"/>
                <a:gd name="connsiteY1968" fmla="*/ 241935 h 1093995"/>
                <a:gd name="connsiteX1969" fmla="*/ 318585 w 1472062"/>
                <a:gd name="connsiteY1969" fmla="*/ 241935 h 1093995"/>
                <a:gd name="connsiteX1970" fmla="*/ 322395 w 1472062"/>
                <a:gd name="connsiteY1970" fmla="*/ 241935 h 1093995"/>
                <a:gd name="connsiteX1971" fmla="*/ 322395 w 1472062"/>
                <a:gd name="connsiteY1971" fmla="*/ 243840 h 1093995"/>
                <a:gd name="connsiteX1972" fmla="*/ 324300 w 1472062"/>
                <a:gd name="connsiteY1972" fmla="*/ 244792 h 1093995"/>
                <a:gd name="connsiteX1973" fmla="*/ 324300 w 1472062"/>
                <a:gd name="connsiteY1973" fmla="*/ 247650 h 1093995"/>
                <a:gd name="connsiteX1974" fmla="*/ 322395 w 1472062"/>
                <a:gd name="connsiteY1974" fmla="*/ 247650 h 1093995"/>
                <a:gd name="connsiteX1975" fmla="*/ 328110 w 1472062"/>
                <a:gd name="connsiteY1975" fmla="*/ 254317 h 1093995"/>
                <a:gd name="connsiteX1976" fmla="*/ 328110 w 1472062"/>
                <a:gd name="connsiteY1976" fmla="*/ 256222 h 1093995"/>
                <a:gd name="connsiteX1977" fmla="*/ 329062 w 1472062"/>
                <a:gd name="connsiteY1977" fmla="*/ 253365 h 1093995"/>
                <a:gd name="connsiteX1978" fmla="*/ 336682 w 1472062"/>
                <a:gd name="connsiteY1978" fmla="*/ 251460 h 1093995"/>
                <a:gd name="connsiteX1979" fmla="*/ 339540 w 1472062"/>
                <a:gd name="connsiteY1979" fmla="*/ 258127 h 1093995"/>
                <a:gd name="connsiteX1980" fmla="*/ 338587 w 1472062"/>
                <a:gd name="connsiteY1980" fmla="*/ 260032 h 1093995"/>
                <a:gd name="connsiteX1981" fmla="*/ 340492 w 1472062"/>
                <a:gd name="connsiteY1981" fmla="*/ 262890 h 1093995"/>
                <a:gd name="connsiteX1982" fmla="*/ 330967 w 1472062"/>
                <a:gd name="connsiteY1982" fmla="*/ 263842 h 1093995"/>
                <a:gd name="connsiteX1983" fmla="*/ 303345 w 1472062"/>
                <a:gd name="connsiteY1983" fmla="*/ 267652 h 1093995"/>
                <a:gd name="connsiteX1984" fmla="*/ 288105 w 1472062"/>
                <a:gd name="connsiteY1984" fmla="*/ 269557 h 1093995"/>
                <a:gd name="connsiteX1985" fmla="*/ 291915 w 1472062"/>
                <a:gd name="connsiteY1985" fmla="*/ 264795 h 1093995"/>
                <a:gd name="connsiteX1986" fmla="*/ 292867 w 1472062"/>
                <a:gd name="connsiteY1986" fmla="*/ 266700 h 1093995"/>
                <a:gd name="connsiteX1987" fmla="*/ 291915 w 1472062"/>
                <a:gd name="connsiteY1987" fmla="*/ 264795 h 1093995"/>
                <a:gd name="connsiteX1988" fmla="*/ 292867 w 1472062"/>
                <a:gd name="connsiteY1988" fmla="*/ 262890 h 1093995"/>
                <a:gd name="connsiteX1989" fmla="*/ 289057 w 1472062"/>
                <a:gd name="connsiteY1989" fmla="*/ 262890 h 1093995"/>
                <a:gd name="connsiteX1990" fmla="*/ 288105 w 1472062"/>
                <a:gd name="connsiteY1990" fmla="*/ 260985 h 1093995"/>
                <a:gd name="connsiteX1991" fmla="*/ 288105 w 1472062"/>
                <a:gd name="connsiteY1991" fmla="*/ 260985 h 1093995"/>
                <a:gd name="connsiteX1992" fmla="*/ 288105 w 1472062"/>
                <a:gd name="connsiteY1992" fmla="*/ 260032 h 1093995"/>
                <a:gd name="connsiteX1993" fmla="*/ 288105 w 1472062"/>
                <a:gd name="connsiteY1993" fmla="*/ 259080 h 1093995"/>
                <a:gd name="connsiteX1994" fmla="*/ 287152 w 1472062"/>
                <a:gd name="connsiteY1994" fmla="*/ 260032 h 1093995"/>
                <a:gd name="connsiteX1995" fmla="*/ 286200 w 1472062"/>
                <a:gd name="connsiteY1995" fmla="*/ 259080 h 1093995"/>
                <a:gd name="connsiteX1996" fmla="*/ 288105 w 1472062"/>
                <a:gd name="connsiteY1996" fmla="*/ 262890 h 1093995"/>
                <a:gd name="connsiteX1997" fmla="*/ 286200 w 1472062"/>
                <a:gd name="connsiteY1997" fmla="*/ 261938 h 1093995"/>
                <a:gd name="connsiteX1998" fmla="*/ 286200 w 1472062"/>
                <a:gd name="connsiteY1998" fmla="*/ 263842 h 1093995"/>
                <a:gd name="connsiteX1999" fmla="*/ 286200 w 1472062"/>
                <a:gd name="connsiteY1999" fmla="*/ 262890 h 1093995"/>
                <a:gd name="connsiteX2000" fmla="*/ 289057 w 1472062"/>
                <a:gd name="connsiteY2000" fmla="*/ 269557 h 1093995"/>
                <a:gd name="connsiteX2001" fmla="*/ 279532 w 1472062"/>
                <a:gd name="connsiteY2001" fmla="*/ 270510 h 1093995"/>
                <a:gd name="connsiteX2002" fmla="*/ 276675 w 1472062"/>
                <a:gd name="connsiteY2002" fmla="*/ 269557 h 1093995"/>
                <a:gd name="connsiteX2003" fmla="*/ 275722 w 1472062"/>
                <a:gd name="connsiteY2003" fmla="*/ 271463 h 1093995"/>
                <a:gd name="connsiteX2004" fmla="*/ 274770 w 1472062"/>
                <a:gd name="connsiteY2004" fmla="*/ 271463 h 1093995"/>
                <a:gd name="connsiteX2005" fmla="*/ 274770 w 1472062"/>
                <a:gd name="connsiteY2005" fmla="*/ 269557 h 1093995"/>
                <a:gd name="connsiteX2006" fmla="*/ 272865 w 1472062"/>
                <a:gd name="connsiteY2006" fmla="*/ 269557 h 1093995"/>
                <a:gd name="connsiteX2007" fmla="*/ 274770 w 1472062"/>
                <a:gd name="connsiteY2007" fmla="*/ 271463 h 1093995"/>
                <a:gd name="connsiteX2008" fmla="*/ 273817 w 1472062"/>
                <a:gd name="connsiteY2008" fmla="*/ 271463 h 1093995"/>
                <a:gd name="connsiteX2009" fmla="*/ 273817 w 1472062"/>
                <a:gd name="connsiteY2009" fmla="*/ 270510 h 1093995"/>
                <a:gd name="connsiteX2010" fmla="*/ 273817 w 1472062"/>
                <a:gd name="connsiteY2010" fmla="*/ 271463 h 1093995"/>
                <a:gd name="connsiteX2011" fmla="*/ 272865 w 1472062"/>
                <a:gd name="connsiteY2011" fmla="*/ 271463 h 1093995"/>
                <a:gd name="connsiteX2012" fmla="*/ 271912 w 1472062"/>
                <a:gd name="connsiteY2012" fmla="*/ 269557 h 1093995"/>
                <a:gd name="connsiteX2013" fmla="*/ 271912 w 1472062"/>
                <a:gd name="connsiteY2013" fmla="*/ 271463 h 1093995"/>
                <a:gd name="connsiteX2014" fmla="*/ 270960 w 1472062"/>
                <a:gd name="connsiteY2014" fmla="*/ 271463 h 1093995"/>
                <a:gd name="connsiteX2015" fmla="*/ 269055 w 1472062"/>
                <a:gd name="connsiteY2015" fmla="*/ 270510 h 1093995"/>
                <a:gd name="connsiteX2016" fmla="*/ 270007 w 1472062"/>
                <a:gd name="connsiteY2016" fmla="*/ 271463 h 1093995"/>
                <a:gd name="connsiteX2017" fmla="*/ 268102 w 1472062"/>
                <a:gd name="connsiteY2017" fmla="*/ 271463 h 1093995"/>
                <a:gd name="connsiteX2018" fmla="*/ 267150 w 1472062"/>
                <a:gd name="connsiteY2018" fmla="*/ 271463 h 1093995"/>
                <a:gd name="connsiteX2019" fmla="*/ 267150 w 1472062"/>
                <a:gd name="connsiteY2019" fmla="*/ 272415 h 1093995"/>
                <a:gd name="connsiteX2020" fmla="*/ 266197 w 1472062"/>
                <a:gd name="connsiteY2020" fmla="*/ 272415 h 1093995"/>
                <a:gd name="connsiteX2021" fmla="*/ 266197 w 1472062"/>
                <a:gd name="connsiteY2021" fmla="*/ 272415 h 1093995"/>
                <a:gd name="connsiteX2022" fmla="*/ 267150 w 1472062"/>
                <a:gd name="connsiteY2022" fmla="*/ 271463 h 1093995"/>
                <a:gd name="connsiteX2023" fmla="*/ 264292 w 1472062"/>
                <a:gd name="connsiteY2023" fmla="*/ 265747 h 1093995"/>
                <a:gd name="connsiteX2024" fmla="*/ 264292 w 1472062"/>
                <a:gd name="connsiteY2024" fmla="*/ 268605 h 1093995"/>
                <a:gd name="connsiteX2025" fmla="*/ 263340 w 1472062"/>
                <a:gd name="connsiteY2025" fmla="*/ 265747 h 1093995"/>
                <a:gd name="connsiteX2026" fmla="*/ 264292 w 1472062"/>
                <a:gd name="connsiteY2026" fmla="*/ 265747 h 1093995"/>
                <a:gd name="connsiteX2027" fmla="*/ 263340 w 1472062"/>
                <a:gd name="connsiteY2027" fmla="*/ 264795 h 1093995"/>
                <a:gd name="connsiteX2028" fmla="*/ 264292 w 1472062"/>
                <a:gd name="connsiteY2028" fmla="*/ 263842 h 1093995"/>
                <a:gd name="connsiteX2029" fmla="*/ 264292 w 1472062"/>
                <a:gd name="connsiteY2029" fmla="*/ 262890 h 1093995"/>
                <a:gd name="connsiteX2030" fmla="*/ 265245 w 1472062"/>
                <a:gd name="connsiteY2030" fmla="*/ 263842 h 1093995"/>
                <a:gd name="connsiteX2031" fmla="*/ 265245 w 1472062"/>
                <a:gd name="connsiteY2031" fmla="*/ 261938 h 1093995"/>
                <a:gd name="connsiteX2032" fmla="*/ 264292 w 1472062"/>
                <a:gd name="connsiteY2032" fmla="*/ 260985 h 1093995"/>
                <a:gd name="connsiteX2033" fmla="*/ 264292 w 1472062"/>
                <a:gd name="connsiteY2033" fmla="*/ 259080 h 1093995"/>
                <a:gd name="connsiteX2034" fmla="*/ 265245 w 1472062"/>
                <a:gd name="connsiteY2034" fmla="*/ 258127 h 1093995"/>
                <a:gd name="connsiteX2035" fmla="*/ 261435 w 1472062"/>
                <a:gd name="connsiteY2035" fmla="*/ 255270 h 1093995"/>
                <a:gd name="connsiteX2036" fmla="*/ 262387 w 1472062"/>
                <a:gd name="connsiteY2036" fmla="*/ 255270 h 1093995"/>
                <a:gd name="connsiteX2037" fmla="*/ 261435 w 1472062"/>
                <a:gd name="connsiteY2037" fmla="*/ 254317 h 1093995"/>
                <a:gd name="connsiteX2038" fmla="*/ 254767 w 1472062"/>
                <a:gd name="connsiteY2038" fmla="*/ 257175 h 1093995"/>
                <a:gd name="connsiteX2039" fmla="*/ 254767 w 1472062"/>
                <a:gd name="connsiteY2039" fmla="*/ 256222 h 1093995"/>
                <a:gd name="connsiteX2040" fmla="*/ 253815 w 1472062"/>
                <a:gd name="connsiteY2040" fmla="*/ 257175 h 1093995"/>
                <a:gd name="connsiteX2041" fmla="*/ 254767 w 1472062"/>
                <a:gd name="connsiteY2041" fmla="*/ 259080 h 1093995"/>
                <a:gd name="connsiteX2042" fmla="*/ 253815 w 1472062"/>
                <a:gd name="connsiteY2042" fmla="*/ 257175 h 1093995"/>
                <a:gd name="connsiteX2043" fmla="*/ 252862 w 1472062"/>
                <a:gd name="connsiteY2043" fmla="*/ 259080 h 1093995"/>
                <a:gd name="connsiteX2044" fmla="*/ 254767 w 1472062"/>
                <a:gd name="connsiteY2044" fmla="*/ 259080 h 1093995"/>
                <a:gd name="connsiteX2045" fmla="*/ 254767 w 1472062"/>
                <a:gd name="connsiteY2045" fmla="*/ 261938 h 1093995"/>
                <a:gd name="connsiteX2046" fmla="*/ 251910 w 1472062"/>
                <a:gd name="connsiteY2046" fmla="*/ 263842 h 1093995"/>
                <a:gd name="connsiteX2047" fmla="*/ 248100 w 1472062"/>
                <a:gd name="connsiteY2047" fmla="*/ 261938 h 1093995"/>
                <a:gd name="connsiteX2048" fmla="*/ 248100 w 1472062"/>
                <a:gd name="connsiteY2048" fmla="*/ 260985 h 1093995"/>
                <a:gd name="connsiteX2049" fmla="*/ 247147 w 1472062"/>
                <a:gd name="connsiteY2049" fmla="*/ 262890 h 1093995"/>
                <a:gd name="connsiteX2050" fmla="*/ 252862 w 1472062"/>
                <a:gd name="connsiteY2050" fmla="*/ 262890 h 1093995"/>
                <a:gd name="connsiteX2051" fmla="*/ 254767 w 1472062"/>
                <a:gd name="connsiteY2051" fmla="*/ 267652 h 1093995"/>
                <a:gd name="connsiteX2052" fmla="*/ 253815 w 1472062"/>
                <a:gd name="connsiteY2052" fmla="*/ 266700 h 1093995"/>
                <a:gd name="connsiteX2053" fmla="*/ 251910 w 1472062"/>
                <a:gd name="connsiteY2053" fmla="*/ 270510 h 1093995"/>
                <a:gd name="connsiteX2054" fmla="*/ 250005 w 1472062"/>
                <a:gd name="connsiteY2054" fmla="*/ 268605 h 1093995"/>
                <a:gd name="connsiteX2055" fmla="*/ 250005 w 1472062"/>
                <a:gd name="connsiteY2055" fmla="*/ 269557 h 1093995"/>
                <a:gd name="connsiteX2056" fmla="*/ 249052 w 1472062"/>
                <a:gd name="connsiteY2056" fmla="*/ 268605 h 1093995"/>
                <a:gd name="connsiteX2057" fmla="*/ 248100 w 1472062"/>
                <a:gd name="connsiteY2057" fmla="*/ 270510 h 1093995"/>
                <a:gd name="connsiteX2058" fmla="*/ 250005 w 1472062"/>
                <a:gd name="connsiteY2058" fmla="*/ 270510 h 1093995"/>
                <a:gd name="connsiteX2059" fmla="*/ 250005 w 1472062"/>
                <a:gd name="connsiteY2059" fmla="*/ 272415 h 1093995"/>
                <a:gd name="connsiteX2060" fmla="*/ 233812 w 1472062"/>
                <a:gd name="connsiteY2060" fmla="*/ 275272 h 1093995"/>
                <a:gd name="connsiteX2061" fmla="*/ 233812 w 1472062"/>
                <a:gd name="connsiteY2061" fmla="*/ 275272 h 1093995"/>
                <a:gd name="connsiteX2062" fmla="*/ 230955 w 1472062"/>
                <a:gd name="connsiteY2062" fmla="*/ 276225 h 1093995"/>
                <a:gd name="connsiteX2063" fmla="*/ 229050 w 1472062"/>
                <a:gd name="connsiteY2063" fmla="*/ 277177 h 1093995"/>
                <a:gd name="connsiteX2064" fmla="*/ 227145 w 1472062"/>
                <a:gd name="connsiteY2064" fmla="*/ 277177 h 1093995"/>
                <a:gd name="connsiteX2065" fmla="*/ 227145 w 1472062"/>
                <a:gd name="connsiteY2065" fmla="*/ 277177 h 1093995"/>
                <a:gd name="connsiteX2066" fmla="*/ 215715 w 1472062"/>
                <a:gd name="connsiteY2066" fmla="*/ 280035 h 1093995"/>
                <a:gd name="connsiteX2067" fmla="*/ 215715 w 1472062"/>
                <a:gd name="connsiteY2067" fmla="*/ 279082 h 1093995"/>
                <a:gd name="connsiteX2068" fmla="*/ 210952 w 1472062"/>
                <a:gd name="connsiteY2068" fmla="*/ 277177 h 1093995"/>
                <a:gd name="connsiteX2069" fmla="*/ 208095 w 1472062"/>
                <a:gd name="connsiteY2069" fmla="*/ 279082 h 1093995"/>
                <a:gd name="connsiteX2070" fmla="*/ 201427 w 1472062"/>
                <a:gd name="connsiteY2070" fmla="*/ 275272 h 1093995"/>
                <a:gd name="connsiteX2071" fmla="*/ 201427 w 1472062"/>
                <a:gd name="connsiteY2071" fmla="*/ 276225 h 1093995"/>
                <a:gd name="connsiteX2072" fmla="*/ 197617 w 1472062"/>
                <a:gd name="connsiteY2072" fmla="*/ 272415 h 1093995"/>
                <a:gd name="connsiteX2073" fmla="*/ 198570 w 1472062"/>
                <a:gd name="connsiteY2073" fmla="*/ 275272 h 1093995"/>
                <a:gd name="connsiteX2074" fmla="*/ 196665 w 1472062"/>
                <a:gd name="connsiteY2074" fmla="*/ 271463 h 1093995"/>
                <a:gd name="connsiteX2075" fmla="*/ 197617 w 1472062"/>
                <a:gd name="connsiteY2075" fmla="*/ 268605 h 1093995"/>
                <a:gd name="connsiteX2076" fmla="*/ 195712 w 1472062"/>
                <a:gd name="connsiteY2076" fmla="*/ 266700 h 1093995"/>
                <a:gd name="connsiteX2077" fmla="*/ 194760 w 1472062"/>
                <a:gd name="connsiteY2077" fmla="*/ 269557 h 1093995"/>
                <a:gd name="connsiteX2078" fmla="*/ 194760 w 1472062"/>
                <a:gd name="connsiteY2078" fmla="*/ 269557 h 1093995"/>
                <a:gd name="connsiteX2079" fmla="*/ 194760 w 1472062"/>
                <a:gd name="connsiteY2079" fmla="*/ 268605 h 1093995"/>
                <a:gd name="connsiteX2080" fmla="*/ 192855 w 1472062"/>
                <a:gd name="connsiteY2080" fmla="*/ 269557 h 1093995"/>
                <a:gd name="connsiteX2081" fmla="*/ 192855 w 1472062"/>
                <a:gd name="connsiteY2081" fmla="*/ 269557 h 1093995"/>
                <a:gd name="connsiteX2082" fmla="*/ 190950 w 1472062"/>
                <a:gd name="connsiteY2082" fmla="*/ 266700 h 1093995"/>
                <a:gd name="connsiteX2083" fmla="*/ 190950 w 1472062"/>
                <a:gd name="connsiteY2083" fmla="*/ 266700 h 1093995"/>
                <a:gd name="connsiteX2084" fmla="*/ 190950 w 1472062"/>
                <a:gd name="connsiteY2084" fmla="*/ 266700 h 1093995"/>
                <a:gd name="connsiteX2085" fmla="*/ 190950 w 1472062"/>
                <a:gd name="connsiteY2085" fmla="*/ 272415 h 1093995"/>
                <a:gd name="connsiteX2086" fmla="*/ 189045 w 1472062"/>
                <a:gd name="connsiteY2086" fmla="*/ 269557 h 1093995"/>
                <a:gd name="connsiteX2087" fmla="*/ 189045 w 1472062"/>
                <a:gd name="connsiteY2087" fmla="*/ 271463 h 1093995"/>
                <a:gd name="connsiteX2088" fmla="*/ 186187 w 1472062"/>
                <a:gd name="connsiteY2088" fmla="*/ 267652 h 1093995"/>
                <a:gd name="connsiteX2089" fmla="*/ 187140 w 1472062"/>
                <a:gd name="connsiteY2089" fmla="*/ 265747 h 1093995"/>
                <a:gd name="connsiteX2090" fmla="*/ 185235 w 1472062"/>
                <a:gd name="connsiteY2090" fmla="*/ 264795 h 1093995"/>
                <a:gd name="connsiteX2091" fmla="*/ 185235 w 1472062"/>
                <a:gd name="connsiteY2091" fmla="*/ 265747 h 1093995"/>
                <a:gd name="connsiteX2092" fmla="*/ 181425 w 1472062"/>
                <a:gd name="connsiteY2092" fmla="*/ 263842 h 1093995"/>
                <a:gd name="connsiteX2093" fmla="*/ 181425 w 1472062"/>
                <a:gd name="connsiteY2093" fmla="*/ 263842 h 1093995"/>
                <a:gd name="connsiteX2094" fmla="*/ 179520 w 1472062"/>
                <a:gd name="connsiteY2094" fmla="*/ 261938 h 1093995"/>
                <a:gd name="connsiteX2095" fmla="*/ 181425 w 1472062"/>
                <a:gd name="connsiteY2095" fmla="*/ 259080 h 1093995"/>
                <a:gd name="connsiteX2096" fmla="*/ 178567 w 1472062"/>
                <a:gd name="connsiteY2096" fmla="*/ 257175 h 1093995"/>
                <a:gd name="connsiteX2097" fmla="*/ 176662 w 1472062"/>
                <a:gd name="connsiteY2097" fmla="*/ 260985 h 1093995"/>
                <a:gd name="connsiteX2098" fmla="*/ 180472 w 1472062"/>
                <a:gd name="connsiteY2098" fmla="*/ 265747 h 1093995"/>
                <a:gd name="connsiteX2099" fmla="*/ 177615 w 1472062"/>
                <a:gd name="connsiteY2099" fmla="*/ 267652 h 1093995"/>
                <a:gd name="connsiteX2100" fmla="*/ 179520 w 1472062"/>
                <a:gd name="connsiteY2100" fmla="*/ 267652 h 1093995"/>
                <a:gd name="connsiteX2101" fmla="*/ 179520 w 1472062"/>
                <a:gd name="connsiteY2101" fmla="*/ 268605 h 1093995"/>
                <a:gd name="connsiteX2102" fmla="*/ 181425 w 1472062"/>
                <a:gd name="connsiteY2102" fmla="*/ 270510 h 1093995"/>
                <a:gd name="connsiteX2103" fmla="*/ 180472 w 1472062"/>
                <a:gd name="connsiteY2103" fmla="*/ 268605 h 1093995"/>
                <a:gd name="connsiteX2104" fmla="*/ 181425 w 1472062"/>
                <a:gd name="connsiteY2104" fmla="*/ 266700 h 1093995"/>
                <a:gd name="connsiteX2105" fmla="*/ 182377 w 1472062"/>
                <a:gd name="connsiteY2105" fmla="*/ 269557 h 1093995"/>
                <a:gd name="connsiteX2106" fmla="*/ 181425 w 1472062"/>
                <a:gd name="connsiteY2106" fmla="*/ 271463 h 1093995"/>
                <a:gd name="connsiteX2107" fmla="*/ 181425 w 1472062"/>
                <a:gd name="connsiteY2107" fmla="*/ 271463 h 1093995"/>
                <a:gd name="connsiteX2108" fmla="*/ 180472 w 1472062"/>
                <a:gd name="connsiteY2108" fmla="*/ 272415 h 1093995"/>
                <a:gd name="connsiteX2109" fmla="*/ 181425 w 1472062"/>
                <a:gd name="connsiteY2109" fmla="*/ 272415 h 1093995"/>
                <a:gd name="connsiteX2110" fmla="*/ 182377 w 1472062"/>
                <a:gd name="connsiteY2110" fmla="*/ 275272 h 1093995"/>
                <a:gd name="connsiteX2111" fmla="*/ 180472 w 1472062"/>
                <a:gd name="connsiteY2111" fmla="*/ 274320 h 1093995"/>
                <a:gd name="connsiteX2112" fmla="*/ 180472 w 1472062"/>
                <a:gd name="connsiteY2112" fmla="*/ 275272 h 1093995"/>
                <a:gd name="connsiteX2113" fmla="*/ 179520 w 1472062"/>
                <a:gd name="connsiteY2113" fmla="*/ 275272 h 1093995"/>
                <a:gd name="connsiteX2114" fmla="*/ 181425 w 1472062"/>
                <a:gd name="connsiteY2114" fmla="*/ 277177 h 1093995"/>
                <a:gd name="connsiteX2115" fmla="*/ 184282 w 1472062"/>
                <a:gd name="connsiteY2115" fmla="*/ 282892 h 1093995"/>
                <a:gd name="connsiteX2116" fmla="*/ 185235 w 1472062"/>
                <a:gd name="connsiteY2116" fmla="*/ 283845 h 1093995"/>
                <a:gd name="connsiteX2117" fmla="*/ 185235 w 1472062"/>
                <a:gd name="connsiteY2117" fmla="*/ 281940 h 1093995"/>
                <a:gd name="connsiteX2118" fmla="*/ 186187 w 1472062"/>
                <a:gd name="connsiteY2118" fmla="*/ 281940 h 1093995"/>
                <a:gd name="connsiteX2119" fmla="*/ 190950 w 1472062"/>
                <a:gd name="connsiteY2119" fmla="*/ 283845 h 1093995"/>
                <a:gd name="connsiteX2120" fmla="*/ 190950 w 1472062"/>
                <a:gd name="connsiteY2120" fmla="*/ 285750 h 1093995"/>
                <a:gd name="connsiteX2121" fmla="*/ 194760 w 1472062"/>
                <a:gd name="connsiteY2121" fmla="*/ 284797 h 1093995"/>
                <a:gd name="connsiteX2122" fmla="*/ 192855 w 1472062"/>
                <a:gd name="connsiteY2122" fmla="*/ 283845 h 1093995"/>
                <a:gd name="connsiteX2123" fmla="*/ 192855 w 1472062"/>
                <a:gd name="connsiteY2123" fmla="*/ 285750 h 1093995"/>
                <a:gd name="connsiteX2124" fmla="*/ 190950 w 1472062"/>
                <a:gd name="connsiteY2124" fmla="*/ 282892 h 1093995"/>
                <a:gd name="connsiteX2125" fmla="*/ 191902 w 1472062"/>
                <a:gd name="connsiteY2125" fmla="*/ 280988 h 1093995"/>
                <a:gd name="connsiteX2126" fmla="*/ 194760 w 1472062"/>
                <a:gd name="connsiteY2126" fmla="*/ 283845 h 1093995"/>
                <a:gd name="connsiteX2127" fmla="*/ 194760 w 1472062"/>
                <a:gd name="connsiteY2127" fmla="*/ 283845 h 1093995"/>
                <a:gd name="connsiteX2128" fmla="*/ 194760 w 1472062"/>
                <a:gd name="connsiteY2128" fmla="*/ 283845 h 1093995"/>
                <a:gd name="connsiteX2129" fmla="*/ 194760 w 1472062"/>
                <a:gd name="connsiteY2129" fmla="*/ 283845 h 1093995"/>
                <a:gd name="connsiteX2130" fmla="*/ 194760 w 1472062"/>
                <a:gd name="connsiteY2130" fmla="*/ 283845 h 1093995"/>
                <a:gd name="connsiteX2131" fmla="*/ 194760 w 1472062"/>
                <a:gd name="connsiteY2131" fmla="*/ 283845 h 1093995"/>
                <a:gd name="connsiteX2132" fmla="*/ 195712 w 1472062"/>
                <a:gd name="connsiteY2132" fmla="*/ 285750 h 1093995"/>
                <a:gd name="connsiteX2133" fmla="*/ 195712 w 1472062"/>
                <a:gd name="connsiteY2133" fmla="*/ 285750 h 1093995"/>
                <a:gd name="connsiteX2134" fmla="*/ 195712 w 1472062"/>
                <a:gd name="connsiteY2134" fmla="*/ 285750 h 1093995"/>
                <a:gd name="connsiteX2135" fmla="*/ 196665 w 1472062"/>
                <a:gd name="connsiteY2135" fmla="*/ 285750 h 1093995"/>
                <a:gd name="connsiteX2136" fmla="*/ 196665 w 1472062"/>
                <a:gd name="connsiteY2136" fmla="*/ 284797 h 1093995"/>
                <a:gd name="connsiteX2137" fmla="*/ 196665 w 1472062"/>
                <a:gd name="connsiteY2137" fmla="*/ 284797 h 1093995"/>
                <a:gd name="connsiteX2138" fmla="*/ 197617 w 1472062"/>
                <a:gd name="connsiteY2138" fmla="*/ 282892 h 1093995"/>
                <a:gd name="connsiteX2139" fmla="*/ 197617 w 1472062"/>
                <a:gd name="connsiteY2139" fmla="*/ 284797 h 1093995"/>
                <a:gd name="connsiteX2140" fmla="*/ 197617 w 1472062"/>
                <a:gd name="connsiteY2140" fmla="*/ 284797 h 1093995"/>
                <a:gd name="connsiteX2141" fmla="*/ 197617 w 1472062"/>
                <a:gd name="connsiteY2141" fmla="*/ 284797 h 1093995"/>
                <a:gd name="connsiteX2142" fmla="*/ 199522 w 1472062"/>
                <a:gd name="connsiteY2142" fmla="*/ 285750 h 1093995"/>
                <a:gd name="connsiteX2143" fmla="*/ 199522 w 1472062"/>
                <a:gd name="connsiteY2143" fmla="*/ 288607 h 1093995"/>
                <a:gd name="connsiteX2144" fmla="*/ 199522 w 1472062"/>
                <a:gd name="connsiteY2144" fmla="*/ 288607 h 1093995"/>
                <a:gd name="connsiteX2145" fmla="*/ 197617 w 1472062"/>
                <a:gd name="connsiteY2145" fmla="*/ 288607 h 1093995"/>
                <a:gd name="connsiteX2146" fmla="*/ 197617 w 1472062"/>
                <a:gd name="connsiteY2146" fmla="*/ 289560 h 1093995"/>
                <a:gd name="connsiteX2147" fmla="*/ 193807 w 1472062"/>
                <a:gd name="connsiteY2147" fmla="*/ 292417 h 1093995"/>
                <a:gd name="connsiteX2148" fmla="*/ 192855 w 1472062"/>
                <a:gd name="connsiteY2148" fmla="*/ 291465 h 1093995"/>
                <a:gd name="connsiteX2149" fmla="*/ 194760 w 1472062"/>
                <a:gd name="connsiteY2149" fmla="*/ 289560 h 1093995"/>
                <a:gd name="connsiteX2150" fmla="*/ 193807 w 1472062"/>
                <a:gd name="connsiteY2150" fmla="*/ 286702 h 1093995"/>
                <a:gd name="connsiteX2151" fmla="*/ 190950 w 1472062"/>
                <a:gd name="connsiteY2151" fmla="*/ 287655 h 1093995"/>
                <a:gd name="connsiteX2152" fmla="*/ 190950 w 1472062"/>
                <a:gd name="connsiteY2152" fmla="*/ 289560 h 1093995"/>
                <a:gd name="connsiteX2153" fmla="*/ 187140 w 1472062"/>
                <a:gd name="connsiteY2153" fmla="*/ 290513 h 1093995"/>
                <a:gd name="connsiteX2154" fmla="*/ 187140 w 1472062"/>
                <a:gd name="connsiteY2154" fmla="*/ 293370 h 1093995"/>
                <a:gd name="connsiteX2155" fmla="*/ 190950 w 1472062"/>
                <a:gd name="connsiteY2155" fmla="*/ 292417 h 1093995"/>
                <a:gd name="connsiteX2156" fmla="*/ 189997 w 1472062"/>
                <a:gd name="connsiteY2156" fmla="*/ 293370 h 1093995"/>
                <a:gd name="connsiteX2157" fmla="*/ 192855 w 1472062"/>
                <a:gd name="connsiteY2157" fmla="*/ 293370 h 1093995"/>
                <a:gd name="connsiteX2158" fmla="*/ 190950 w 1472062"/>
                <a:gd name="connsiteY2158" fmla="*/ 295275 h 1093995"/>
                <a:gd name="connsiteX2159" fmla="*/ 189045 w 1472062"/>
                <a:gd name="connsiteY2159" fmla="*/ 296227 h 1093995"/>
                <a:gd name="connsiteX2160" fmla="*/ 189997 w 1472062"/>
                <a:gd name="connsiteY2160" fmla="*/ 297180 h 1093995"/>
                <a:gd name="connsiteX2161" fmla="*/ 188092 w 1472062"/>
                <a:gd name="connsiteY2161" fmla="*/ 303847 h 1093995"/>
                <a:gd name="connsiteX2162" fmla="*/ 188092 w 1472062"/>
                <a:gd name="connsiteY2162" fmla="*/ 303847 h 1093995"/>
                <a:gd name="connsiteX2163" fmla="*/ 188092 w 1472062"/>
                <a:gd name="connsiteY2163" fmla="*/ 304800 h 1093995"/>
                <a:gd name="connsiteX2164" fmla="*/ 189045 w 1472062"/>
                <a:gd name="connsiteY2164" fmla="*/ 306705 h 1093995"/>
                <a:gd name="connsiteX2165" fmla="*/ 186187 w 1472062"/>
                <a:gd name="connsiteY2165" fmla="*/ 309563 h 1093995"/>
                <a:gd name="connsiteX2166" fmla="*/ 186187 w 1472062"/>
                <a:gd name="connsiteY2166" fmla="*/ 311467 h 1093995"/>
                <a:gd name="connsiteX2167" fmla="*/ 186187 w 1472062"/>
                <a:gd name="connsiteY2167" fmla="*/ 311467 h 1093995"/>
                <a:gd name="connsiteX2168" fmla="*/ 181425 w 1472062"/>
                <a:gd name="connsiteY2168" fmla="*/ 317182 h 1093995"/>
                <a:gd name="connsiteX2169" fmla="*/ 192855 w 1472062"/>
                <a:gd name="connsiteY2169" fmla="*/ 322897 h 1093995"/>
                <a:gd name="connsiteX2170" fmla="*/ 194760 w 1472062"/>
                <a:gd name="connsiteY2170" fmla="*/ 321945 h 1093995"/>
                <a:gd name="connsiteX2171" fmla="*/ 194760 w 1472062"/>
                <a:gd name="connsiteY2171" fmla="*/ 321945 h 1093995"/>
                <a:gd name="connsiteX2172" fmla="*/ 194760 w 1472062"/>
                <a:gd name="connsiteY2172" fmla="*/ 321945 h 1093995"/>
                <a:gd name="connsiteX2173" fmla="*/ 195712 w 1472062"/>
                <a:gd name="connsiteY2173" fmla="*/ 321945 h 1093995"/>
                <a:gd name="connsiteX2174" fmla="*/ 195712 w 1472062"/>
                <a:gd name="connsiteY2174" fmla="*/ 323850 h 1093995"/>
                <a:gd name="connsiteX2175" fmla="*/ 199522 w 1472062"/>
                <a:gd name="connsiteY2175" fmla="*/ 326707 h 1093995"/>
                <a:gd name="connsiteX2176" fmla="*/ 197617 w 1472062"/>
                <a:gd name="connsiteY2176" fmla="*/ 331470 h 1093995"/>
                <a:gd name="connsiteX2177" fmla="*/ 195712 w 1472062"/>
                <a:gd name="connsiteY2177" fmla="*/ 331470 h 1093995"/>
                <a:gd name="connsiteX2178" fmla="*/ 197617 w 1472062"/>
                <a:gd name="connsiteY2178" fmla="*/ 332422 h 1093995"/>
                <a:gd name="connsiteX2179" fmla="*/ 199522 w 1472062"/>
                <a:gd name="connsiteY2179" fmla="*/ 336232 h 1093995"/>
                <a:gd name="connsiteX2180" fmla="*/ 212857 w 1472062"/>
                <a:gd name="connsiteY2180" fmla="*/ 347663 h 1093995"/>
                <a:gd name="connsiteX2181" fmla="*/ 213810 w 1472062"/>
                <a:gd name="connsiteY2181" fmla="*/ 348615 h 1093995"/>
                <a:gd name="connsiteX2182" fmla="*/ 210952 w 1472062"/>
                <a:gd name="connsiteY2182" fmla="*/ 352425 h 1093995"/>
                <a:gd name="connsiteX2183" fmla="*/ 212857 w 1472062"/>
                <a:gd name="connsiteY2183" fmla="*/ 358140 h 1093995"/>
                <a:gd name="connsiteX2184" fmla="*/ 211905 w 1472062"/>
                <a:gd name="connsiteY2184" fmla="*/ 351472 h 1093995"/>
                <a:gd name="connsiteX2185" fmla="*/ 213810 w 1472062"/>
                <a:gd name="connsiteY2185" fmla="*/ 354330 h 1093995"/>
                <a:gd name="connsiteX2186" fmla="*/ 212857 w 1472062"/>
                <a:gd name="connsiteY2186" fmla="*/ 352425 h 1093995"/>
                <a:gd name="connsiteX2187" fmla="*/ 214762 w 1472062"/>
                <a:gd name="connsiteY2187" fmla="*/ 353377 h 1093995"/>
                <a:gd name="connsiteX2188" fmla="*/ 213810 w 1472062"/>
                <a:gd name="connsiteY2188" fmla="*/ 357188 h 1093995"/>
                <a:gd name="connsiteX2189" fmla="*/ 215715 w 1472062"/>
                <a:gd name="connsiteY2189" fmla="*/ 357188 h 1093995"/>
                <a:gd name="connsiteX2190" fmla="*/ 215715 w 1472062"/>
                <a:gd name="connsiteY2190" fmla="*/ 358140 h 1093995"/>
                <a:gd name="connsiteX2191" fmla="*/ 217620 w 1472062"/>
                <a:gd name="connsiteY2191" fmla="*/ 359092 h 1093995"/>
                <a:gd name="connsiteX2192" fmla="*/ 212857 w 1472062"/>
                <a:gd name="connsiteY2192" fmla="*/ 360045 h 1093995"/>
                <a:gd name="connsiteX2193" fmla="*/ 212857 w 1472062"/>
                <a:gd name="connsiteY2193" fmla="*/ 361950 h 1093995"/>
                <a:gd name="connsiteX2194" fmla="*/ 212857 w 1472062"/>
                <a:gd name="connsiteY2194" fmla="*/ 361950 h 1093995"/>
                <a:gd name="connsiteX2195" fmla="*/ 212857 w 1472062"/>
                <a:gd name="connsiteY2195" fmla="*/ 365760 h 1093995"/>
                <a:gd name="connsiteX2196" fmla="*/ 211905 w 1472062"/>
                <a:gd name="connsiteY2196" fmla="*/ 363855 h 1093995"/>
                <a:gd name="connsiteX2197" fmla="*/ 212857 w 1472062"/>
                <a:gd name="connsiteY2197" fmla="*/ 366713 h 1093995"/>
                <a:gd name="connsiteX2198" fmla="*/ 212857 w 1472062"/>
                <a:gd name="connsiteY2198" fmla="*/ 366713 h 1093995"/>
                <a:gd name="connsiteX2199" fmla="*/ 212857 w 1472062"/>
                <a:gd name="connsiteY2199" fmla="*/ 366713 h 1093995"/>
                <a:gd name="connsiteX2200" fmla="*/ 212857 w 1472062"/>
                <a:gd name="connsiteY2200" fmla="*/ 366713 h 1093995"/>
                <a:gd name="connsiteX2201" fmla="*/ 212857 w 1472062"/>
                <a:gd name="connsiteY2201" fmla="*/ 366713 h 1093995"/>
                <a:gd name="connsiteX2202" fmla="*/ 212857 w 1472062"/>
                <a:gd name="connsiteY2202" fmla="*/ 366713 h 1093995"/>
                <a:gd name="connsiteX2203" fmla="*/ 212857 w 1472062"/>
                <a:gd name="connsiteY2203" fmla="*/ 369570 h 1093995"/>
                <a:gd name="connsiteX2204" fmla="*/ 210000 w 1472062"/>
                <a:gd name="connsiteY2204" fmla="*/ 365760 h 1093995"/>
                <a:gd name="connsiteX2205" fmla="*/ 210952 w 1472062"/>
                <a:gd name="connsiteY2205" fmla="*/ 367665 h 1093995"/>
                <a:gd name="connsiteX2206" fmla="*/ 209047 w 1472062"/>
                <a:gd name="connsiteY2206" fmla="*/ 371475 h 1093995"/>
                <a:gd name="connsiteX2207" fmla="*/ 208095 w 1472062"/>
                <a:gd name="connsiteY2207" fmla="*/ 366713 h 1093995"/>
                <a:gd name="connsiteX2208" fmla="*/ 205237 w 1472062"/>
                <a:gd name="connsiteY2208" fmla="*/ 367665 h 1093995"/>
                <a:gd name="connsiteX2209" fmla="*/ 206190 w 1472062"/>
                <a:gd name="connsiteY2209" fmla="*/ 367665 h 1093995"/>
                <a:gd name="connsiteX2210" fmla="*/ 203332 w 1472062"/>
                <a:gd name="connsiteY2210" fmla="*/ 367665 h 1093995"/>
                <a:gd name="connsiteX2211" fmla="*/ 203332 w 1472062"/>
                <a:gd name="connsiteY2211" fmla="*/ 371475 h 1093995"/>
                <a:gd name="connsiteX2212" fmla="*/ 199522 w 1472062"/>
                <a:gd name="connsiteY2212" fmla="*/ 370522 h 1093995"/>
                <a:gd name="connsiteX2213" fmla="*/ 199522 w 1472062"/>
                <a:gd name="connsiteY2213" fmla="*/ 372427 h 1093995"/>
                <a:gd name="connsiteX2214" fmla="*/ 198570 w 1472062"/>
                <a:gd name="connsiteY2214" fmla="*/ 371475 h 1093995"/>
                <a:gd name="connsiteX2215" fmla="*/ 198570 w 1472062"/>
                <a:gd name="connsiteY2215" fmla="*/ 370522 h 1093995"/>
                <a:gd name="connsiteX2216" fmla="*/ 197617 w 1472062"/>
                <a:gd name="connsiteY2216" fmla="*/ 370522 h 1093995"/>
                <a:gd name="connsiteX2217" fmla="*/ 197617 w 1472062"/>
                <a:gd name="connsiteY2217" fmla="*/ 369570 h 1093995"/>
                <a:gd name="connsiteX2218" fmla="*/ 196665 w 1472062"/>
                <a:gd name="connsiteY2218" fmla="*/ 369570 h 1093995"/>
                <a:gd name="connsiteX2219" fmla="*/ 194760 w 1472062"/>
                <a:gd name="connsiteY2219" fmla="*/ 367665 h 1093995"/>
                <a:gd name="connsiteX2220" fmla="*/ 195712 w 1472062"/>
                <a:gd name="connsiteY2220" fmla="*/ 363855 h 1093995"/>
                <a:gd name="connsiteX2221" fmla="*/ 194760 w 1472062"/>
                <a:gd name="connsiteY2221" fmla="*/ 360997 h 1093995"/>
                <a:gd name="connsiteX2222" fmla="*/ 195712 w 1472062"/>
                <a:gd name="connsiteY2222" fmla="*/ 360997 h 1093995"/>
                <a:gd name="connsiteX2223" fmla="*/ 191902 w 1472062"/>
                <a:gd name="connsiteY2223" fmla="*/ 360997 h 1093995"/>
                <a:gd name="connsiteX2224" fmla="*/ 188092 w 1472062"/>
                <a:gd name="connsiteY2224" fmla="*/ 355282 h 1093995"/>
                <a:gd name="connsiteX2225" fmla="*/ 188092 w 1472062"/>
                <a:gd name="connsiteY2225" fmla="*/ 353377 h 1093995"/>
                <a:gd name="connsiteX2226" fmla="*/ 183330 w 1472062"/>
                <a:gd name="connsiteY2226" fmla="*/ 355282 h 1093995"/>
                <a:gd name="connsiteX2227" fmla="*/ 183330 w 1472062"/>
                <a:gd name="connsiteY2227" fmla="*/ 354330 h 1093995"/>
                <a:gd name="connsiteX2228" fmla="*/ 183330 w 1472062"/>
                <a:gd name="connsiteY2228" fmla="*/ 355282 h 1093995"/>
                <a:gd name="connsiteX2229" fmla="*/ 182377 w 1472062"/>
                <a:gd name="connsiteY2229" fmla="*/ 351472 h 1093995"/>
                <a:gd name="connsiteX2230" fmla="*/ 182377 w 1472062"/>
                <a:gd name="connsiteY2230" fmla="*/ 352425 h 1093995"/>
                <a:gd name="connsiteX2231" fmla="*/ 180472 w 1472062"/>
                <a:gd name="connsiteY2231" fmla="*/ 350520 h 1093995"/>
                <a:gd name="connsiteX2232" fmla="*/ 180472 w 1472062"/>
                <a:gd name="connsiteY2232" fmla="*/ 351472 h 1093995"/>
                <a:gd name="connsiteX2233" fmla="*/ 178567 w 1472062"/>
                <a:gd name="connsiteY2233" fmla="*/ 350520 h 1093995"/>
                <a:gd name="connsiteX2234" fmla="*/ 179520 w 1472062"/>
                <a:gd name="connsiteY2234" fmla="*/ 352425 h 1093995"/>
                <a:gd name="connsiteX2235" fmla="*/ 177615 w 1472062"/>
                <a:gd name="connsiteY2235" fmla="*/ 351472 h 1093995"/>
                <a:gd name="connsiteX2236" fmla="*/ 177615 w 1472062"/>
                <a:gd name="connsiteY2236" fmla="*/ 352425 h 1093995"/>
                <a:gd name="connsiteX2237" fmla="*/ 173805 w 1472062"/>
                <a:gd name="connsiteY2237" fmla="*/ 351472 h 1093995"/>
                <a:gd name="connsiteX2238" fmla="*/ 173805 w 1472062"/>
                <a:gd name="connsiteY2238" fmla="*/ 350520 h 1093995"/>
                <a:gd name="connsiteX2239" fmla="*/ 170947 w 1472062"/>
                <a:gd name="connsiteY2239" fmla="*/ 350520 h 1093995"/>
                <a:gd name="connsiteX2240" fmla="*/ 172852 w 1472062"/>
                <a:gd name="connsiteY2240" fmla="*/ 350520 h 1093995"/>
                <a:gd name="connsiteX2241" fmla="*/ 172852 w 1472062"/>
                <a:gd name="connsiteY2241" fmla="*/ 352425 h 1093995"/>
                <a:gd name="connsiteX2242" fmla="*/ 168090 w 1472062"/>
                <a:gd name="connsiteY2242" fmla="*/ 351472 h 1093995"/>
                <a:gd name="connsiteX2243" fmla="*/ 169995 w 1472062"/>
                <a:gd name="connsiteY2243" fmla="*/ 349567 h 1093995"/>
                <a:gd name="connsiteX2244" fmla="*/ 168090 w 1472062"/>
                <a:gd name="connsiteY2244" fmla="*/ 346710 h 1093995"/>
                <a:gd name="connsiteX2245" fmla="*/ 161422 w 1472062"/>
                <a:gd name="connsiteY2245" fmla="*/ 348615 h 1093995"/>
                <a:gd name="connsiteX2246" fmla="*/ 162375 w 1472062"/>
                <a:gd name="connsiteY2246" fmla="*/ 350520 h 1093995"/>
                <a:gd name="connsiteX2247" fmla="*/ 162375 w 1472062"/>
                <a:gd name="connsiteY2247" fmla="*/ 349567 h 1093995"/>
                <a:gd name="connsiteX2248" fmla="*/ 165232 w 1472062"/>
                <a:gd name="connsiteY2248" fmla="*/ 352425 h 1093995"/>
                <a:gd name="connsiteX2249" fmla="*/ 165232 w 1472062"/>
                <a:gd name="connsiteY2249" fmla="*/ 353377 h 1093995"/>
                <a:gd name="connsiteX2250" fmla="*/ 167137 w 1472062"/>
                <a:gd name="connsiteY2250" fmla="*/ 352425 h 1093995"/>
                <a:gd name="connsiteX2251" fmla="*/ 168090 w 1472062"/>
                <a:gd name="connsiteY2251" fmla="*/ 354330 h 1093995"/>
                <a:gd name="connsiteX2252" fmla="*/ 169042 w 1472062"/>
                <a:gd name="connsiteY2252" fmla="*/ 353377 h 1093995"/>
                <a:gd name="connsiteX2253" fmla="*/ 169995 w 1472062"/>
                <a:gd name="connsiteY2253" fmla="*/ 357188 h 1093995"/>
                <a:gd name="connsiteX2254" fmla="*/ 166185 w 1472062"/>
                <a:gd name="connsiteY2254" fmla="*/ 357188 h 1093995"/>
                <a:gd name="connsiteX2255" fmla="*/ 165232 w 1472062"/>
                <a:gd name="connsiteY2255" fmla="*/ 354330 h 1093995"/>
                <a:gd name="connsiteX2256" fmla="*/ 164280 w 1472062"/>
                <a:gd name="connsiteY2256" fmla="*/ 354330 h 1093995"/>
                <a:gd name="connsiteX2257" fmla="*/ 164280 w 1472062"/>
                <a:gd name="connsiteY2257" fmla="*/ 354330 h 1093995"/>
                <a:gd name="connsiteX2258" fmla="*/ 160470 w 1472062"/>
                <a:gd name="connsiteY2258" fmla="*/ 355282 h 1093995"/>
                <a:gd name="connsiteX2259" fmla="*/ 160470 w 1472062"/>
                <a:gd name="connsiteY2259" fmla="*/ 358140 h 1093995"/>
                <a:gd name="connsiteX2260" fmla="*/ 157612 w 1472062"/>
                <a:gd name="connsiteY2260" fmla="*/ 353377 h 1093995"/>
                <a:gd name="connsiteX2261" fmla="*/ 157612 w 1472062"/>
                <a:gd name="connsiteY2261" fmla="*/ 354330 h 1093995"/>
                <a:gd name="connsiteX2262" fmla="*/ 155707 w 1472062"/>
                <a:gd name="connsiteY2262" fmla="*/ 356235 h 1093995"/>
                <a:gd name="connsiteX2263" fmla="*/ 157612 w 1472062"/>
                <a:gd name="connsiteY2263" fmla="*/ 357188 h 1093995"/>
                <a:gd name="connsiteX2264" fmla="*/ 157612 w 1472062"/>
                <a:gd name="connsiteY2264" fmla="*/ 356235 h 1093995"/>
                <a:gd name="connsiteX2265" fmla="*/ 158565 w 1472062"/>
                <a:gd name="connsiteY2265" fmla="*/ 357188 h 1093995"/>
                <a:gd name="connsiteX2266" fmla="*/ 157612 w 1472062"/>
                <a:gd name="connsiteY2266" fmla="*/ 360045 h 1093995"/>
                <a:gd name="connsiteX2267" fmla="*/ 165232 w 1472062"/>
                <a:gd name="connsiteY2267" fmla="*/ 362902 h 1093995"/>
                <a:gd name="connsiteX2268" fmla="*/ 164280 w 1472062"/>
                <a:gd name="connsiteY2268" fmla="*/ 363855 h 1093995"/>
                <a:gd name="connsiteX2269" fmla="*/ 166185 w 1472062"/>
                <a:gd name="connsiteY2269" fmla="*/ 364807 h 1093995"/>
                <a:gd name="connsiteX2270" fmla="*/ 166185 w 1472062"/>
                <a:gd name="connsiteY2270" fmla="*/ 362902 h 1093995"/>
                <a:gd name="connsiteX2271" fmla="*/ 171900 w 1472062"/>
                <a:gd name="connsiteY2271" fmla="*/ 360045 h 1093995"/>
                <a:gd name="connsiteX2272" fmla="*/ 169995 w 1472062"/>
                <a:gd name="connsiteY2272" fmla="*/ 356235 h 1093995"/>
                <a:gd name="connsiteX2273" fmla="*/ 171900 w 1472062"/>
                <a:gd name="connsiteY2273" fmla="*/ 356235 h 1093995"/>
                <a:gd name="connsiteX2274" fmla="*/ 171900 w 1472062"/>
                <a:gd name="connsiteY2274" fmla="*/ 359092 h 1093995"/>
                <a:gd name="connsiteX2275" fmla="*/ 173805 w 1472062"/>
                <a:gd name="connsiteY2275" fmla="*/ 354330 h 1093995"/>
                <a:gd name="connsiteX2276" fmla="*/ 172852 w 1472062"/>
                <a:gd name="connsiteY2276" fmla="*/ 353377 h 1093995"/>
                <a:gd name="connsiteX2277" fmla="*/ 173805 w 1472062"/>
                <a:gd name="connsiteY2277" fmla="*/ 351472 h 1093995"/>
                <a:gd name="connsiteX2278" fmla="*/ 175710 w 1472062"/>
                <a:gd name="connsiteY2278" fmla="*/ 355282 h 1093995"/>
                <a:gd name="connsiteX2279" fmla="*/ 180472 w 1472062"/>
                <a:gd name="connsiteY2279" fmla="*/ 358140 h 1093995"/>
                <a:gd name="connsiteX2280" fmla="*/ 179520 w 1472062"/>
                <a:gd name="connsiteY2280" fmla="*/ 359092 h 1093995"/>
                <a:gd name="connsiteX2281" fmla="*/ 180472 w 1472062"/>
                <a:gd name="connsiteY2281" fmla="*/ 360997 h 1093995"/>
                <a:gd name="connsiteX2282" fmla="*/ 179520 w 1472062"/>
                <a:gd name="connsiteY2282" fmla="*/ 360997 h 1093995"/>
                <a:gd name="connsiteX2283" fmla="*/ 183330 w 1472062"/>
                <a:gd name="connsiteY2283" fmla="*/ 363855 h 1093995"/>
                <a:gd name="connsiteX2284" fmla="*/ 185235 w 1472062"/>
                <a:gd name="connsiteY2284" fmla="*/ 360045 h 1093995"/>
                <a:gd name="connsiteX2285" fmla="*/ 188092 w 1472062"/>
                <a:gd name="connsiteY2285" fmla="*/ 360045 h 1093995"/>
                <a:gd name="connsiteX2286" fmla="*/ 193807 w 1472062"/>
                <a:gd name="connsiteY2286" fmla="*/ 364807 h 1093995"/>
                <a:gd name="connsiteX2287" fmla="*/ 193807 w 1472062"/>
                <a:gd name="connsiteY2287" fmla="*/ 362902 h 1093995"/>
                <a:gd name="connsiteX2288" fmla="*/ 195712 w 1472062"/>
                <a:gd name="connsiteY2288" fmla="*/ 367665 h 1093995"/>
                <a:gd name="connsiteX2289" fmla="*/ 190950 w 1472062"/>
                <a:gd name="connsiteY2289" fmla="*/ 368617 h 1093995"/>
                <a:gd name="connsiteX2290" fmla="*/ 189997 w 1472062"/>
                <a:gd name="connsiteY2290" fmla="*/ 373380 h 1093995"/>
                <a:gd name="connsiteX2291" fmla="*/ 189045 w 1472062"/>
                <a:gd name="connsiteY2291" fmla="*/ 370522 h 1093995"/>
                <a:gd name="connsiteX2292" fmla="*/ 185235 w 1472062"/>
                <a:gd name="connsiteY2292" fmla="*/ 366713 h 1093995"/>
                <a:gd name="connsiteX2293" fmla="*/ 182377 w 1472062"/>
                <a:gd name="connsiteY2293" fmla="*/ 366713 h 1093995"/>
                <a:gd name="connsiteX2294" fmla="*/ 182377 w 1472062"/>
                <a:gd name="connsiteY2294" fmla="*/ 366713 h 1093995"/>
                <a:gd name="connsiteX2295" fmla="*/ 181425 w 1472062"/>
                <a:gd name="connsiteY2295" fmla="*/ 366713 h 1093995"/>
                <a:gd name="connsiteX2296" fmla="*/ 181425 w 1472062"/>
                <a:gd name="connsiteY2296" fmla="*/ 366713 h 1093995"/>
                <a:gd name="connsiteX2297" fmla="*/ 180472 w 1472062"/>
                <a:gd name="connsiteY2297" fmla="*/ 364807 h 1093995"/>
                <a:gd name="connsiteX2298" fmla="*/ 179520 w 1472062"/>
                <a:gd name="connsiteY2298" fmla="*/ 366713 h 1093995"/>
                <a:gd name="connsiteX2299" fmla="*/ 178567 w 1472062"/>
                <a:gd name="connsiteY2299" fmla="*/ 363855 h 1093995"/>
                <a:gd name="connsiteX2300" fmla="*/ 177615 w 1472062"/>
                <a:gd name="connsiteY2300" fmla="*/ 367665 h 1093995"/>
                <a:gd name="connsiteX2301" fmla="*/ 178567 w 1472062"/>
                <a:gd name="connsiteY2301" fmla="*/ 371475 h 1093995"/>
                <a:gd name="connsiteX2302" fmla="*/ 174757 w 1472062"/>
                <a:gd name="connsiteY2302" fmla="*/ 370522 h 1093995"/>
                <a:gd name="connsiteX2303" fmla="*/ 177615 w 1472062"/>
                <a:gd name="connsiteY2303" fmla="*/ 371475 h 1093995"/>
                <a:gd name="connsiteX2304" fmla="*/ 177615 w 1472062"/>
                <a:gd name="connsiteY2304" fmla="*/ 373380 h 1093995"/>
                <a:gd name="connsiteX2305" fmla="*/ 172852 w 1472062"/>
                <a:gd name="connsiteY2305" fmla="*/ 371475 h 1093995"/>
                <a:gd name="connsiteX2306" fmla="*/ 172852 w 1472062"/>
                <a:gd name="connsiteY2306" fmla="*/ 368617 h 1093995"/>
                <a:gd name="connsiteX2307" fmla="*/ 170947 w 1472062"/>
                <a:gd name="connsiteY2307" fmla="*/ 368617 h 1093995"/>
                <a:gd name="connsiteX2308" fmla="*/ 172852 w 1472062"/>
                <a:gd name="connsiteY2308" fmla="*/ 372427 h 1093995"/>
                <a:gd name="connsiteX2309" fmla="*/ 170947 w 1472062"/>
                <a:gd name="connsiteY2309" fmla="*/ 375285 h 1093995"/>
                <a:gd name="connsiteX2310" fmla="*/ 172852 w 1472062"/>
                <a:gd name="connsiteY2310" fmla="*/ 378142 h 1093995"/>
                <a:gd name="connsiteX2311" fmla="*/ 176662 w 1472062"/>
                <a:gd name="connsiteY2311" fmla="*/ 378142 h 1093995"/>
                <a:gd name="connsiteX2312" fmla="*/ 176662 w 1472062"/>
                <a:gd name="connsiteY2312" fmla="*/ 378142 h 1093995"/>
                <a:gd name="connsiteX2313" fmla="*/ 178567 w 1472062"/>
                <a:gd name="connsiteY2313" fmla="*/ 377190 h 1093995"/>
                <a:gd name="connsiteX2314" fmla="*/ 179520 w 1472062"/>
                <a:gd name="connsiteY2314" fmla="*/ 379095 h 1093995"/>
                <a:gd name="connsiteX2315" fmla="*/ 177615 w 1472062"/>
                <a:gd name="connsiteY2315" fmla="*/ 380047 h 1093995"/>
                <a:gd name="connsiteX2316" fmla="*/ 181425 w 1472062"/>
                <a:gd name="connsiteY2316" fmla="*/ 381000 h 1093995"/>
                <a:gd name="connsiteX2317" fmla="*/ 182377 w 1472062"/>
                <a:gd name="connsiteY2317" fmla="*/ 379095 h 1093995"/>
                <a:gd name="connsiteX2318" fmla="*/ 181425 w 1472062"/>
                <a:gd name="connsiteY2318" fmla="*/ 382905 h 1093995"/>
                <a:gd name="connsiteX2319" fmla="*/ 182377 w 1472062"/>
                <a:gd name="connsiteY2319" fmla="*/ 381952 h 1093995"/>
                <a:gd name="connsiteX2320" fmla="*/ 182377 w 1472062"/>
                <a:gd name="connsiteY2320" fmla="*/ 382905 h 1093995"/>
                <a:gd name="connsiteX2321" fmla="*/ 192855 w 1472062"/>
                <a:gd name="connsiteY2321" fmla="*/ 385763 h 1093995"/>
                <a:gd name="connsiteX2322" fmla="*/ 194760 w 1472062"/>
                <a:gd name="connsiteY2322" fmla="*/ 385763 h 1093995"/>
                <a:gd name="connsiteX2323" fmla="*/ 195712 w 1472062"/>
                <a:gd name="connsiteY2323" fmla="*/ 388620 h 1093995"/>
                <a:gd name="connsiteX2324" fmla="*/ 195712 w 1472062"/>
                <a:gd name="connsiteY2324" fmla="*/ 385763 h 1093995"/>
                <a:gd name="connsiteX2325" fmla="*/ 212857 w 1472062"/>
                <a:gd name="connsiteY2325" fmla="*/ 381952 h 1093995"/>
                <a:gd name="connsiteX2326" fmla="*/ 213810 w 1472062"/>
                <a:gd name="connsiteY2326" fmla="*/ 382905 h 1093995"/>
                <a:gd name="connsiteX2327" fmla="*/ 230955 w 1472062"/>
                <a:gd name="connsiteY2327" fmla="*/ 383857 h 1093995"/>
                <a:gd name="connsiteX2328" fmla="*/ 229050 w 1472062"/>
                <a:gd name="connsiteY2328" fmla="*/ 374332 h 1093995"/>
                <a:gd name="connsiteX2329" fmla="*/ 228097 w 1472062"/>
                <a:gd name="connsiteY2329" fmla="*/ 374332 h 1093995"/>
                <a:gd name="connsiteX2330" fmla="*/ 229050 w 1472062"/>
                <a:gd name="connsiteY2330" fmla="*/ 373380 h 1093995"/>
                <a:gd name="connsiteX2331" fmla="*/ 234765 w 1472062"/>
                <a:gd name="connsiteY2331" fmla="*/ 375285 h 1093995"/>
                <a:gd name="connsiteX2332" fmla="*/ 235717 w 1472062"/>
                <a:gd name="connsiteY2332" fmla="*/ 371475 h 1093995"/>
                <a:gd name="connsiteX2333" fmla="*/ 237622 w 1472062"/>
                <a:gd name="connsiteY2333" fmla="*/ 373380 h 1093995"/>
                <a:gd name="connsiteX2334" fmla="*/ 238575 w 1472062"/>
                <a:gd name="connsiteY2334" fmla="*/ 371475 h 1093995"/>
                <a:gd name="connsiteX2335" fmla="*/ 233812 w 1472062"/>
                <a:gd name="connsiteY2335" fmla="*/ 367665 h 1093995"/>
                <a:gd name="connsiteX2336" fmla="*/ 233812 w 1472062"/>
                <a:gd name="connsiteY2336" fmla="*/ 369570 h 1093995"/>
                <a:gd name="connsiteX2337" fmla="*/ 231907 w 1472062"/>
                <a:gd name="connsiteY2337" fmla="*/ 368617 h 1093995"/>
                <a:gd name="connsiteX2338" fmla="*/ 232860 w 1472062"/>
                <a:gd name="connsiteY2338" fmla="*/ 367665 h 1093995"/>
                <a:gd name="connsiteX2339" fmla="*/ 230002 w 1472062"/>
                <a:gd name="connsiteY2339" fmla="*/ 365760 h 1093995"/>
                <a:gd name="connsiteX2340" fmla="*/ 229050 w 1472062"/>
                <a:gd name="connsiteY2340" fmla="*/ 368617 h 1093995"/>
                <a:gd name="connsiteX2341" fmla="*/ 228097 w 1472062"/>
                <a:gd name="connsiteY2341" fmla="*/ 366713 h 1093995"/>
                <a:gd name="connsiteX2342" fmla="*/ 229050 w 1472062"/>
                <a:gd name="connsiteY2342" fmla="*/ 364807 h 1093995"/>
                <a:gd name="connsiteX2343" fmla="*/ 228097 w 1472062"/>
                <a:gd name="connsiteY2343" fmla="*/ 362902 h 1093995"/>
                <a:gd name="connsiteX2344" fmla="*/ 228097 w 1472062"/>
                <a:gd name="connsiteY2344" fmla="*/ 363855 h 1093995"/>
                <a:gd name="connsiteX2345" fmla="*/ 226192 w 1472062"/>
                <a:gd name="connsiteY2345" fmla="*/ 360045 h 1093995"/>
                <a:gd name="connsiteX2346" fmla="*/ 235717 w 1472062"/>
                <a:gd name="connsiteY2346" fmla="*/ 365760 h 1093995"/>
                <a:gd name="connsiteX2347" fmla="*/ 235717 w 1472062"/>
                <a:gd name="connsiteY2347" fmla="*/ 365760 h 1093995"/>
                <a:gd name="connsiteX2348" fmla="*/ 235717 w 1472062"/>
                <a:gd name="connsiteY2348" fmla="*/ 365760 h 1093995"/>
                <a:gd name="connsiteX2349" fmla="*/ 239527 w 1472062"/>
                <a:gd name="connsiteY2349" fmla="*/ 370522 h 1093995"/>
                <a:gd name="connsiteX2350" fmla="*/ 241432 w 1472062"/>
                <a:gd name="connsiteY2350" fmla="*/ 376238 h 1093995"/>
                <a:gd name="connsiteX2351" fmla="*/ 240480 w 1472062"/>
                <a:gd name="connsiteY2351" fmla="*/ 374332 h 1093995"/>
                <a:gd name="connsiteX2352" fmla="*/ 240480 w 1472062"/>
                <a:gd name="connsiteY2352" fmla="*/ 380047 h 1093995"/>
                <a:gd name="connsiteX2353" fmla="*/ 241432 w 1472062"/>
                <a:gd name="connsiteY2353" fmla="*/ 383857 h 1093995"/>
                <a:gd name="connsiteX2354" fmla="*/ 242385 w 1472062"/>
                <a:gd name="connsiteY2354" fmla="*/ 384810 h 1093995"/>
                <a:gd name="connsiteX2355" fmla="*/ 243337 w 1472062"/>
                <a:gd name="connsiteY2355" fmla="*/ 388620 h 1093995"/>
                <a:gd name="connsiteX2356" fmla="*/ 242385 w 1472062"/>
                <a:gd name="connsiteY2356" fmla="*/ 388620 h 1093995"/>
                <a:gd name="connsiteX2357" fmla="*/ 242385 w 1472062"/>
                <a:gd name="connsiteY2357" fmla="*/ 390525 h 1093995"/>
                <a:gd name="connsiteX2358" fmla="*/ 242385 w 1472062"/>
                <a:gd name="connsiteY2358" fmla="*/ 389572 h 1093995"/>
                <a:gd name="connsiteX2359" fmla="*/ 236670 w 1472062"/>
                <a:gd name="connsiteY2359" fmla="*/ 389572 h 1093995"/>
                <a:gd name="connsiteX2360" fmla="*/ 237622 w 1472062"/>
                <a:gd name="connsiteY2360" fmla="*/ 385763 h 1093995"/>
                <a:gd name="connsiteX2361" fmla="*/ 235717 w 1472062"/>
                <a:gd name="connsiteY2361" fmla="*/ 385763 h 1093995"/>
                <a:gd name="connsiteX2362" fmla="*/ 235717 w 1472062"/>
                <a:gd name="connsiteY2362" fmla="*/ 388620 h 1093995"/>
                <a:gd name="connsiteX2363" fmla="*/ 232860 w 1472062"/>
                <a:gd name="connsiteY2363" fmla="*/ 386715 h 1093995"/>
                <a:gd name="connsiteX2364" fmla="*/ 226192 w 1472062"/>
                <a:gd name="connsiteY2364" fmla="*/ 385763 h 1093995"/>
                <a:gd name="connsiteX2365" fmla="*/ 226192 w 1472062"/>
                <a:gd name="connsiteY2365" fmla="*/ 396240 h 1093995"/>
                <a:gd name="connsiteX2366" fmla="*/ 231907 w 1472062"/>
                <a:gd name="connsiteY2366" fmla="*/ 395288 h 1093995"/>
                <a:gd name="connsiteX2367" fmla="*/ 233812 w 1472062"/>
                <a:gd name="connsiteY2367" fmla="*/ 398145 h 1093995"/>
                <a:gd name="connsiteX2368" fmla="*/ 235717 w 1472062"/>
                <a:gd name="connsiteY2368" fmla="*/ 394335 h 1093995"/>
                <a:gd name="connsiteX2369" fmla="*/ 239527 w 1472062"/>
                <a:gd name="connsiteY2369" fmla="*/ 399097 h 1093995"/>
                <a:gd name="connsiteX2370" fmla="*/ 238575 w 1472062"/>
                <a:gd name="connsiteY2370" fmla="*/ 399097 h 1093995"/>
                <a:gd name="connsiteX2371" fmla="*/ 245242 w 1472062"/>
                <a:gd name="connsiteY2371" fmla="*/ 401002 h 1093995"/>
                <a:gd name="connsiteX2372" fmla="*/ 246195 w 1472062"/>
                <a:gd name="connsiteY2372" fmla="*/ 397192 h 1093995"/>
                <a:gd name="connsiteX2373" fmla="*/ 248100 w 1472062"/>
                <a:gd name="connsiteY2373" fmla="*/ 397192 h 1093995"/>
                <a:gd name="connsiteX2374" fmla="*/ 248100 w 1472062"/>
                <a:gd name="connsiteY2374" fmla="*/ 399097 h 1093995"/>
                <a:gd name="connsiteX2375" fmla="*/ 251910 w 1472062"/>
                <a:gd name="connsiteY2375" fmla="*/ 399097 h 1093995"/>
                <a:gd name="connsiteX2376" fmla="*/ 250957 w 1472062"/>
                <a:gd name="connsiteY2376" fmla="*/ 397192 h 1093995"/>
                <a:gd name="connsiteX2377" fmla="*/ 251910 w 1472062"/>
                <a:gd name="connsiteY2377" fmla="*/ 397192 h 1093995"/>
                <a:gd name="connsiteX2378" fmla="*/ 250005 w 1472062"/>
                <a:gd name="connsiteY2378" fmla="*/ 395288 h 1093995"/>
                <a:gd name="connsiteX2379" fmla="*/ 250957 w 1472062"/>
                <a:gd name="connsiteY2379" fmla="*/ 393382 h 1093995"/>
                <a:gd name="connsiteX2380" fmla="*/ 251910 w 1472062"/>
                <a:gd name="connsiteY2380" fmla="*/ 393382 h 1093995"/>
                <a:gd name="connsiteX2381" fmla="*/ 253815 w 1472062"/>
                <a:gd name="connsiteY2381" fmla="*/ 394335 h 1093995"/>
                <a:gd name="connsiteX2382" fmla="*/ 253815 w 1472062"/>
                <a:gd name="connsiteY2382" fmla="*/ 396240 h 1093995"/>
                <a:gd name="connsiteX2383" fmla="*/ 252862 w 1472062"/>
                <a:gd name="connsiteY2383" fmla="*/ 397192 h 1093995"/>
                <a:gd name="connsiteX2384" fmla="*/ 252862 w 1472062"/>
                <a:gd name="connsiteY2384" fmla="*/ 397192 h 1093995"/>
                <a:gd name="connsiteX2385" fmla="*/ 251910 w 1472062"/>
                <a:gd name="connsiteY2385" fmla="*/ 397192 h 1093995"/>
                <a:gd name="connsiteX2386" fmla="*/ 252862 w 1472062"/>
                <a:gd name="connsiteY2386" fmla="*/ 398145 h 1093995"/>
                <a:gd name="connsiteX2387" fmla="*/ 249052 w 1472062"/>
                <a:gd name="connsiteY2387" fmla="*/ 399097 h 1093995"/>
                <a:gd name="connsiteX2388" fmla="*/ 249052 w 1472062"/>
                <a:gd name="connsiteY2388" fmla="*/ 402907 h 1093995"/>
                <a:gd name="connsiteX2389" fmla="*/ 249052 w 1472062"/>
                <a:gd name="connsiteY2389" fmla="*/ 401002 h 1093995"/>
                <a:gd name="connsiteX2390" fmla="*/ 250957 w 1472062"/>
                <a:gd name="connsiteY2390" fmla="*/ 405765 h 1093995"/>
                <a:gd name="connsiteX2391" fmla="*/ 250957 w 1472062"/>
                <a:gd name="connsiteY2391" fmla="*/ 403860 h 1093995"/>
                <a:gd name="connsiteX2392" fmla="*/ 252862 w 1472062"/>
                <a:gd name="connsiteY2392" fmla="*/ 407670 h 1093995"/>
                <a:gd name="connsiteX2393" fmla="*/ 252862 w 1472062"/>
                <a:gd name="connsiteY2393" fmla="*/ 404813 h 1093995"/>
                <a:gd name="connsiteX2394" fmla="*/ 258577 w 1472062"/>
                <a:gd name="connsiteY2394" fmla="*/ 407670 h 1093995"/>
                <a:gd name="connsiteX2395" fmla="*/ 258577 w 1472062"/>
                <a:gd name="connsiteY2395" fmla="*/ 411480 h 1093995"/>
                <a:gd name="connsiteX2396" fmla="*/ 251910 w 1472062"/>
                <a:gd name="connsiteY2396" fmla="*/ 411480 h 1093995"/>
                <a:gd name="connsiteX2397" fmla="*/ 253815 w 1472062"/>
                <a:gd name="connsiteY2397" fmla="*/ 418147 h 1093995"/>
                <a:gd name="connsiteX2398" fmla="*/ 255720 w 1472062"/>
                <a:gd name="connsiteY2398" fmla="*/ 418147 h 1093995"/>
                <a:gd name="connsiteX2399" fmla="*/ 252862 w 1472062"/>
                <a:gd name="connsiteY2399" fmla="*/ 414338 h 1093995"/>
                <a:gd name="connsiteX2400" fmla="*/ 254767 w 1472062"/>
                <a:gd name="connsiteY2400" fmla="*/ 413385 h 1093995"/>
                <a:gd name="connsiteX2401" fmla="*/ 256672 w 1472062"/>
                <a:gd name="connsiteY2401" fmla="*/ 419100 h 1093995"/>
                <a:gd name="connsiteX2402" fmla="*/ 260482 w 1472062"/>
                <a:gd name="connsiteY2402" fmla="*/ 421005 h 1093995"/>
                <a:gd name="connsiteX2403" fmla="*/ 257625 w 1472062"/>
                <a:gd name="connsiteY2403" fmla="*/ 422910 h 1093995"/>
                <a:gd name="connsiteX2404" fmla="*/ 256672 w 1472062"/>
                <a:gd name="connsiteY2404" fmla="*/ 420052 h 1093995"/>
                <a:gd name="connsiteX2405" fmla="*/ 255720 w 1472062"/>
                <a:gd name="connsiteY2405" fmla="*/ 423863 h 1093995"/>
                <a:gd name="connsiteX2406" fmla="*/ 254767 w 1472062"/>
                <a:gd name="connsiteY2406" fmla="*/ 424815 h 1093995"/>
                <a:gd name="connsiteX2407" fmla="*/ 254767 w 1472062"/>
                <a:gd name="connsiteY2407" fmla="*/ 424815 h 1093995"/>
                <a:gd name="connsiteX2408" fmla="*/ 250005 w 1472062"/>
                <a:gd name="connsiteY2408" fmla="*/ 422910 h 1093995"/>
                <a:gd name="connsiteX2409" fmla="*/ 250005 w 1472062"/>
                <a:gd name="connsiteY2409" fmla="*/ 422910 h 1093995"/>
                <a:gd name="connsiteX2410" fmla="*/ 248100 w 1472062"/>
                <a:gd name="connsiteY2410" fmla="*/ 423863 h 1093995"/>
                <a:gd name="connsiteX2411" fmla="*/ 252862 w 1472062"/>
                <a:gd name="connsiteY2411" fmla="*/ 428625 h 1093995"/>
                <a:gd name="connsiteX2412" fmla="*/ 262387 w 1472062"/>
                <a:gd name="connsiteY2412" fmla="*/ 434340 h 1093995"/>
                <a:gd name="connsiteX2413" fmla="*/ 268102 w 1472062"/>
                <a:gd name="connsiteY2413" fmla="*/ 434340 h 1093995"/>
                <a:gd name="connsiteX2414" fmla="*/ 268102 w 1472062"/>
                <a:gd name="connsiteY2414" fmla="*/ 434340 h 1093995"/>
                <a:gd name="connsiteX2415" fmla="*/ 268102 w 1472062"/>
                <a:gd name="connsiteY2415" fmla="*/ 434340 h 1093995"/>
                <a:gd name="connsiteX2416" fmla="*/ 270960 w 1472062"/>
                <a:gd name="connsiteY2416" fmla="*/ 434340 h 1093995"/>
                <a:gd name="connsiteX2417" fmla="*/ 270007 w 1472062"/>
                <a:gd name="connsiteY2417" fmla="*/ 436245 h 1093995"/>
                <a:gd name="connsiteX2418" fmla="*/ 268102 w 1472062"/>
                <a:gd name="connsiteY2418" fmla="*/ 435292 h 1093995"/>
                <a:gd name="connsiteX2419" fmla="*/ 269055 w 1472062"/>
                <a:gd name="connsiteY2419" fmla="*/ 438150 h 1093995"/>
                <a:gd name="connsiteX2420" fmla="*/ 267150 w 1472062"/>
                <a:gd name="connsiteY2420" fmla="*/ 439102 h 1093995"/>
                <a:gd name="connsiteX2421" fmla="*/ 269055 w 1472062"/>
                <a:gd name="connsiteY2421" fmla="*/ 444817 h 1093995"/>
                <a:gd name="connsiteX2422" fmla="*/ 272865 w 1472062"/>
                <a:gd name="connsiteY2422" fmla="*/ 443865 h 1093995"/>
                <a:gd name="connsiteX2423" fmla="*/ 280485 w 1472062"/>
                <a:gd name="connsiteY2423" fmla="*/ 444817 h 1093995"/>
                <a:gd name="connsiteX2424" fmla="*/ 282390 w 1472062"/>
                <a:gd name="connsiteY2424" fmla="*/ 446722 h 1093995"/>
                <a:gd name="connsiteX2425" fmla="*/ 289057 w 1472062"/>
                <a:gd name="connsiteY2425" fmla="*/ 443865 h 1093995"/>
                <a:gd name="connsiteX2426" fmla="*/ 289057 w 1472062"/>
                <a:gd name="connsiteY2426" fmla="*/ 446722 h 1093995"/>
                <a:gd name="connsiteX2427" fmla="*/ 291915 w 1472062"/>
                <a:gd name="connsiteY2427" fmla="*/ 447675 h 1093995"/>
                <a:gd name="connsiteX2428" fmla="*/ 291915 w 1472062"/>
                <a:gd name="connsiteY2428" fmla="*/ 441960 h 1093995"/>
                <a:gd name="connsiteX2429" fmla="*/ 289057 w 1472062"/>
                <a:gd name="connsiteY2429" fmla="*/ 440055 h 1093995"/>
                <a:gd name="connsiteX2430" fmla="*/ 292867 w 1472062"/>
                <a:gd name="connsiteY2430" fmla="*/ 439102 h 1093995"/>
                <a:gd name="connsiteX2431" fmla="*/ 291915 w 1472062"/>
                <a:gd name="connsiteY2431" fmla="*/ 436245 h 1093995"/>
                <a:gd name="connsiteX2432" fmla="*/ 289057 w 1472062"/>
                <a:gd name="connsiteY2432" fmla="*/ 435292 h 1093995"/>
                <a:gd name="connsiteX2433" fmla="*/ 290962 w 1472062"/>
                <a:gd name="connsiteY2433" fmla="*/ 435292 h 1093995"/>
                <a:gd name="connsiteX2434" fmla="*/ 290962 w 1472062"/>
                <a:gd name="connsiteY2434" fmla="*/ 434340 h 1093995"/>
                <a:gd name="connsiteX2435" fmla="*/ 292867 w 1472062"/>
                <a:gd name="connsiteY2435" fmla="*/ 436245 h 1093995"/>
                <a:gd name="connsiteX2436" fmla="*/ 292867 w 1472062"/>
                <a:gd name="connsiteY2436" fmla="*/ 434340 h 1093995"/>
                <a:gd name="connsiteX2437" fmla="*/ 293820 w 1472062"/>
                <a:gd name="connsiteY2437" fmla="*/ 437197 h 1093995"/>
                <a:gd name="connsiteX2438" fmla="*/ 296677 w 1472062"/>
                <a:gd name="connsiteY2438" fmla="*/ 435292 h 1093995"/>
                <a:gd name="connsiteX2439" fmla="*/ 296677 w 1472062"/>
                <a:gd name="connsiteY2439" fmla="*/ 432435 h 1093995"/>
                <a:gd name="connsiteX2440" fmla="*/ 296677 w 1472062"/>
                <a:gd name="connsiteY2440" fmla="*/ 432435 h 1093995"/>
                <a:gd name="connsiteX2441" fmla="*/ 302392 w 1472062"/>
                <a:gd name="connsiteY2441" fmla="*/ 432435 h 1093995"/>
                <a:gd name="connsiteX2442" fmla="*/ 301440 w 1472062"/>
                <a:gd name="connsiteY2442" fmla="*/ 433388 h 1093995"/>
                <a:gd name="connsiteX2443" fmla="*/ 305250 w 1472062"/>
                <a:gd name="connsiteY2443" fmla="*/ 434340 h 1093995"/>
                <a:gd name="connsiteX2444" fmla="*/ 304297 w 1472062"/>
                <a:gd name="connsiteY2444" fmla="*/ 436245 h 1093995"/>
                <a:gd name="connsiteX2445" fmla="*/ 304297 w 1472062"/>
                <a:gd name="connsiteY2445" fmla="*/ 440055 h 1093995"/>
                <a:gd name="connsiteX2446" fmla="*/ 307155 w 1472062"/>
                <a:gd name="connsiteY2446" fmla="*/ 440055 h 1093995"/>
                <a:gd name="connsiteX2447" fmla="*/ 309060 w 1472062"/>
                <a:gd name="connsiteY2447" fmla="*/ 442913 h 1093995"/>
                <a:gd name="connsiteX2448" fmla="*/ 311917 w 1472062"/>
                <a:gd name="connsiteY2448" fmla="*/ 442913 h 1093995"/>
                <a:gd name="connsiteX2449" fmla="*/ 312870 w 1472062"/>
                <a:gd name="connsiteY2449" fmla="*/ 446722 h 1093995"/>
                <a:gd name="connsiteX2450" fmla="*/ 310012 w 1472062"/>
                <a:gd name="connsiteY2450" fmla="*/ 447675 h 1093995"/>
                <a:gd name="connsiteX2451" fmla="*/ 308107 w 1472062"/>
                <a:gd name="connsiteY2451" fmla="*/ 445770 h 1093995"/>
                <a:gd name="connsiteX2452" fmla="*/ 308107 w 1472062"/>
                <a:gd name="connsiteY2452" fmla="*/ 446722 h 1093995"/>
                <a:gd name="connsiteX2453" fmla="*/ 309060 w 1472062"/>
                <a:gd name="connsiteY2453" fmla="*/ 447675 h 1093995"/>
                <a:gd name="connsiteX2454" fmla="*/ 306202 w 1472062"/>
                <a:gd name="connsiteY2454" fmla="*/ 449580 h 1093995"/>
                <a:gd name="connsiteX2455" fmla="*/ 306202 w 1472062"/>
                <a:gd name="connsiteY2455" fmla="*/ 449580 h 1093995"/>
                <a:gd name="connsiteX2456" fmla="*/ 303345 w 1472062"/>
                <a:gd name="connsiteY2456" fmla="*/ 449580 h 1093995"/>
                <a:gd name="connsiteX2457" fmla="*/ 304297 w 1472062"/>
                <a:gd name="connsiteY2457" fmla="*/ 450532 h 1093995"/>
                <a:gd name="connsiteX2458" fmla="*/ 313822 w 1472062"/>
                <a:gd name="connsiteY2458" fmla="*/ 458152 h 1093995"/>
                <a:gd name="connsiteX2459" fmla="*/ 313822 w 1472062"/>
                <a:gd name="connsiteY2459" fmla="*/ 458152 h 1093995"/>
                <a:gd name="connsiteX2460" fmla="*/ 310012 w 1472062"/>
                <a:gd name="connsiteY2460" fmla="*/ 459105 h 1093995"/>
                <a:gd name="connsiteX2461" fmla="*/ 308107 w 1472062"/>
                <a:gd name="connsiteY2461" fmla="*/ 459105 h 1093995"/>
                <a:gd name="connsiteX2462" fmla="*/ 308107 w 1472062"/>
                <a:gd name="connsiteY2462" fmla="*/ 460057 h 1093995"/>
                <a:gd name="connsiteX2463" fmla="*/ 301440 w 1472062"/>
                <a:gd name="connsiteY2463" fmla="*/ 461963 h 1093995"/>
                <a:gd name="connsiteX2464" fmla="*/ 301440 w 1472062"/>
                <a:gd name="connsiteY2464" fmla="*/ 461963 h 1093995"/>
                <a:gd name="connsiteX2465" fmla="*/ 301440 w 1472062"/>
                <a:gd name="connsiteY2465" fmla="*/ 461963 h 1093995"/>
                <a:gd name="connsiteX2466" fmla="*/ 299535 w 1472062"/>
                <a:gd name="connsiteY2466" fmla="*/ 460057 h 1093995"/>
                <a:gd name="connsiteX2467" fmla="*/ 300487 w 1472062"/>
                <a:gd name="connsiteY2467" fmla="*/ 461963 h 1093995"/>
                <a:gd name="connsiteX2468" fmla="*/ 295725 w 1472062"/>
                <a:gd name="connsiteY2468" fmla="*/ 464820 h 1093995"/>
                <a:gd name="connsiteX2469" fmla="*/ 294772 w 1472062"/>
                <a:gd name="connsiteY2469" fmla="*/ 460057 h 1093995"/>
                <a:gd name="connsiteX2470" fmla="*/ 283342 w 1472062"/>
                <a:gd name="connsiteY2470" fmla="*/ 457200 h 1093995"/>
                <a:gd name="connsiteX2471" fmla="*/ 273817 w 1472062"/>
                <a:gd name="connsiteY2471" fmla="*/ 465772 h 1093995"/>
                <a:gd name="connsiteX2472" fmla="*/ 273817 w 1472062"/>
                <a:gd name="connsiteY2472" fmla="*/ 468630 h 1093995"/>
                <a:gd name="connsiteX2473" fmla="*/ 273817 w 1472062"/>
                <a:gd name="connsiteY2473" fmla="*/ 468630 h 1093995"/>
                <a:gd name="connsiteX2474" fmla="*/ 273817 w 1472062"/>
                <a:gd name="connsiteY2474" fmla="*/ 468630 h 1093995"/>
                <a:gd name="connsiteX2475" fmla="*/ 275722 w 1472062"/>
                <a:gd name="connsiteY2475" fmla="*/ 470535 h 1093995"/>
                <a:gd name="connsiteX2476" fmla="*/ 275722 w 1472062"/>
                <a:gd name="connsiteY2476" fmla="*/ 472440 h 1093995"/>
                <a:gd name="connsiteX2477" fmla="*/ 275722 w 1472062"/>
                <a:gd name="connsiteY2477" fmla="*/ 472440 h 1093995"/>
                <a:gd name="connsiteX2478" fmla="*/ 275722 w 1472062"/>
                <a:gd name="connsiteY2478" fmla="*/ 472440 h 1093995"/>
                <a:gd name="connsiteX2479" fmla="*/ 275722 w 1472062"/>
                <a:gd name="connsiteY2479" fmla="*/ 474345 h 1093995"/>
                <a:gd name="connsiteX2480" fmla="*/ 274770 w 1472062"/>
                <a:gd name="connsiteY2480" fmla="*/ 474345 h 1093995"/>
                <a:gd name="connsiteX2481" fmla="*/ 276675 w 1472062"/>
                <a:gd name="connsiteY2481" fmla="*/ 476250 h 1093995"/>
                <a:gd name="connsiteX2482" fmla="*/ 276675 w 1472062"/>
                <a:gd name="connsiteY2482" fmla="*/ 474345 h 1093995"/>
                <a:gd name="connsiteX2483" fmla="*/ 278580 w 1472062"/>
                <a:gd name="connsiteY2483" fmla="*/ 476250 h 1093995"/>
                <a:gd name="connsiteX2484" fmla="*/ 279532 w 1472062"/>
                <a:gd name="connsiteY2484" fmla="*/ 474345 h 1093995"/>
                <a:gd name="connsiteX2485" fmla="*/ 279532 w 1472062"/>
                <a:gd name="connsiteY2485" fmla="*/ 474345 h 1093995"/>
                <a:gd name="connsiteX2486" fmla="*/ 279532 w 1472062"/>
                <a:gd name="connsiteY2486" fmla="*/ 480060 h 1093995"/>
                <a:gd name="connsiteX2487" fmla="*/ 282390 w 1472062"/>
                <a:gd name="connsiteY2487" fmla="*/ 481013 h 1093995"/>
                <a:gd name="connsiteX2488" fmla="*/ 282390 w 1472062"/>
                <a:gd name="connsiteY2488" fmla="*/ 479107 h 1093995"/>
                <a:gd name="connsiteX2489" fmla="*/ 289057 w 1472062"/>
                <a:gd name="connsiteY2489" fmla="*/ 484822 h 1093995"/>
                <a:gd name="connsiteX2490" fmla="*/ 289057 w 1472062"/>
                <a:gd name="connsiteY2490" fmla="*/ 483870 h 1093995"/>
                <a:gd name="connsiteX2491" fmla="*/ 294772 w 1472062"/>
                <a:gd name="connsiteY2491" fmla="*/ 484822 h 1093995"/>
                <a:gd name="connsiteX2492" fmla="*/ 294772 w 1472062"/>
                <a:gd name="connsiteY2492" fmla="*/ 482917 h 1093995"/>
                <a:gd name="connsiteX2493" fmla="*/ 299535 w 1472062"/>
                <a:gd name="connsiteY2493" fmla="*/ 482917 h 1093995"/>
                <a:gd name="connsiteX2494" fmla="*/ 299535 w 1472062"/>
                <a:gd name="connsiteY2494" fmla="*/ 479107 h 1093995"/>
                <a:gd name="connsiteX2495" fmla="*/ 291915 w 1472062"/>
                <a:gd name="connsiteY2495" fmla="*/ 479107 h 1093995"/>
                <a:gd name="connsiteX2496" fmla="*/ 291915 w 1472062"/>
                <a:gd name="connsiteY2496" fmla="*/ 480060 h 1093995"/>
                <a:gd name="connsiteX2497" fmla="*/ 287152 w 1472062"/>
                <a:gd name="connsiteY2497" fmla="*/ 476250 h 1093995"/>
                <a:gd name="connsiteX2498" fmla="*/ 287152 w 1472062"/>
                <a:gd name="connsiteY2498" fmla="*/ 478155 h 1093995"/>
                <a:gd name="connsiteX2499" fmla="*/ 283342 w 1472062"/>
                <a:gd name="connsiteY2499" fmla="*/ 476250 h 1093995"/>
                <a:gd name="connsiteX2500" fmla="*/ 287152 w 1472062"/>
                <a:gd name="connsiteY2500" fmla="*/ 472440 h 1093995"/>
                <a:gd name="connsiteX2501" fmla="*/ 289057 w 1472062"/>
                <a:gd name="connsiteY2501" fmla="*/ 472440 h 1093995"/>
                <a:gd name="connsiteX2502" fmla="*/ 290010 w 1472062"/>
                <a:gd name="connsiteY2502" fmla="*/ 473392 h 1093995"/>
                <a:gd name="connsiteX2503" fmla="*/ 290010 w 1472062"/>
                <a:gd name="connsiteY2503" fmla="*/ 472440 h 1093995"/>
                <a:gd name="connsiteX2504" fmla="*/ 298582 w 1472062"/>
                <a:gd name="connsiteY2504" fmla="*/ 472440 h 1093995"/>
                <a:gd name="connsiteX2505" fmla="*/ 314775 w 1472062"/>
                <a:gd name="connsiteY2505" fmla="*/ 472440 h 1093995"/>
                <a:gd name="connsiteX2506" fmla="*/ 321442 w 1472062"/>
                <a:gd name="connsiteY2506" fmla="*/ 472440 h 1093995"/>
                <a:gd name="connsiteX2507" fmla="*/ 321442 w 1472062"/>
                <a:gd name="connsiteY2507" fmla="*/ 475297 h 1093995"/>
                <a:gd name="connsiteX2508" fmla="*/ 323347 w 1472062"/>
                <a:gd name="connsiteY2508" fmla="*/ 478155 h 1093995"/>
                <a:gd name="connsiteX2509" fmla="*/ 321442 w 1472062"/>
                <a:gd name="connsiteY2509" fmla="*/ 475297 h 1093995"/>
                <a:gd name="connsiteX2510" fmla="*/ 321442 w 1472062"/>
                <a:gd name="connsiteY2510" fmla="*/ 472440 h 1093995"/>
                <a:gd name="connsiteX2511" fmla="*/ 328110 w 1472062"/>
                <a:gd name="connsiteY2511" fmla="*/ 472440 h 1093995"/>
                <a:gd name="connsiteX2512" fmla="*/ 329062 w 1472062"/>
                <a:gd name="connsiteY2512" fmla="*/ 473392 h 1093995"/>
                <a:gd name="connsiteX2513" fmla="*/ 329062 w 1472062"/>
                <a:gd name="connsiteY2513" fmla="*/ 472440 h 1093995"/>
                <a:gd name="connsiteX2514" fmla="*/ 333825 w 1472062"/>
                <a:gd name="connsiteY2514" fmla="*/ 472440 h 1093995"/>
                <a:gd name="connsiteX2515" fmla="*/ 333825 w 1472062"/>
                <a:gd name="connsiteY2515" fmla="*/ 473392 h 1093995"/>
                <a:gd name="connsiteX2516" fmla="*/ 330967 w 1472062"/>
                <a:gd name="connsiteY2516" fmla="*/ 472440 h 1093995"/>
                <a:gd name="connsiteX2517" fmla="*/ 329062 w 1472062"/>
                <a:gd name="connsiteY2517" fmla="*/ 477202 h 1093995"/>
                <a:gd name="connsiteX2518" fmla="*/ 330967 w 1472062"/>
                <a:gd name="connsiteY2518" fmla="*/ 477202 h 1093995"/>
                <a:gd name="connsiteX2519" fmla="*/ 330967 w 1472062"/>
                <a:gd name="connsiteY2519" fmla="*/ 474345 h 1093995"/>
                <a:gd name="connsiteX2520" fmla="*/ 335730 w 1472062"/>
                <a:gd name="connsiteY2520" fmla="*/ 479107 h 1093995"/>
                <a:gd name="connsiteX2521" fmla="*/ 337635 w 1472062"/>
                <a:gd name="connsiteY2521" fmla="*/ 476250 h 1093995"/>
                <a:gd name="connsiteX2522" fmla="*/ 340492 w 1472062"/>
                <a:gd name="connsiteY2522" fmla="*/ 479107 h 1093995"/>
                <a:gd name="connsiteX2523" fmla="*/ 339540 w 1472062"/>
                <a:gd name="connsiteY2523" fmla="*/ 476250 h 1093995"/>
                <a:gd name="connsiteX2524" fmla="*/ 340492 w 1472062"/>
                <a:gd name="connsiteY2524" fmla="*/ 477202 h 1093995"/>
                <a:gd name="connsiteX2525" fmla="*/ 339540 w 1472062"/>
                <a:gd name="connsiteY2525" fmla="*/ 474345 h 1093995"/>
                <a:gd name="connsiteX2526" fmla="*/ 340492 w 1472062"/>
                <a:gd name="connsiteY2526" fmla="*/ 476250 h 1093995"/>
                <a:gd name="connsiteX2527" fmla="*/ 345255 w 1472062"/>
                <a:gd name="connsiteY2527" fmla="*/ 478155 h 1093995"/>
                <a:gd name="connsiteX2528" fmla="*/ 346207 w 1472062"/>
                <a:gd name="connsiteY2528" fmla="*/ 475297 h 1093995"/>
                <a:gd name="connsiteX2529" fmla="*/ 343350 w 1472062"/>
                <a:gd name="connsiteY2529" fmla="*/ 471488 h 1093995"/>
                <a:gd name="connsiteX2530" fmla="*/ 343350 w 1472062"/>
                <a:gd name="connsiteY2530" fmla="*/ 471488 h 1093995"/>
                <a:gd name="connsiteX2531" fmla="*/ 343350 w 1472062"/>
                <a:gd name="connsiteY2531" fmla="*/ 473392 h 1093995"/>
                <a:gd name="connsiteX2532" fmla="*/ 342397 w 1472062"/>
                <a:gd name="connsiteY2532" fmla="*/ 471488 h 1093995"/>
                <a:gd name="connsiteX2533" fmla="*/ 343350 w 1472062"/>
                <a:gd name="connsiteY2533" fmla="*/ 471488 h 1093995"/>
                <a:gd name="connsiteX2534" fmla="*/ 343350 w 1472062"/>
                <a:gd name="connsiteY2534" fmla="*/ 471488 h 1093995"/>
                <a:gd name="connsiteX2535" fmla="*/ 343350 w 1472062"/>
                <a:gd name="connsiteY2535" fmla="*/ 471488 h 1093995"/>
                <a:gd name="connsiteX2536" fmla="*/ 353827 w 1472062"/>
                <a:gd name="connsiteY2536" fmla="*/ 470535 h 1093995"/>
                <a:gd name="connsiteX2537" fmla="*/ 375735 w 1472062"/>
                <a:gd name="connsiteY2537" fmla="*/ 468630 h 1093995"/>
                <a:gd name="connsiteX2538" fmla="*/ 375735 w 1472062"/>
                <a:gd name="connsiteY2538" fmla="*/ 469582 h 1093995"/>
                <a:gd name="connsiteX2539" fmla="*/ 377640 w 1472062"/>
                <a:gd name="connsiteY2539" fmla="*/ 472440 h 1093995"/>
                <a:gd name="connsiteX2540" fmla="*/ 378592 w 1472062"/>
                <a:gd name="connsiteY2540" fmla="*/ 469582 h 1093995"/>
                <a:gd name="connsiteX2541" fmla="*/ 377640 w 1472062"/>
                <a:gd name="connsiteY2541" fmla="*/ 469582 h 1093995"/>
                <a:gd name="connsiteX2542" fmla="*/ 390022 w 1472062"/>
                <a:gd name="connsiteY2542" fmla="*/ 468630 h 1093995"/>
                <a:gd name="connsiteX2543" fmla="*/ 397642 w 1472062"/>
                <a:gd name="connsiteY2543" fmla="*/ 467677 h 1093995"/>
                <a:gd name="connsiteX2544" fmla="*/ 401452 w 1472062"/>
                <a:gd name="connsiteY2544" fmla="*/ 467677 h 1093995"/>
                <a:gd name="connsiteX2545" fmla="*/ 406215 w 1472062"/>
                <a:gd name="connsiteY2545" fmla="*/ 467677 h 1093995"/>
                <a:gd name="connsiteX2546" fmla="*/ 406215 w 1472062"/>
                <a:gd name="connsiteY2546" fmla="*/ 467677 h 1093995"/>
                <a:gd name="connsiteX2547" fmla="*/ 410977 w 1472062"/>
                <a:gd name="connsiteY2547" fmla="*/ 468630 h 1093995"/>
                <a:gd name="connsiteX2548" fmla="*/ 413835 w 1472062"/>
                <a:gd name="connsiteY2548" fmla="*/ 466725 h 1093995"/>
                <a:gd name="connsiteX2549" fmla="*/ 413835 w 1472062"/>
                <a:gd name="connsiteY2549" fmla="*/ 466725 h 1093995"/>
                <a:gd name="connsiteX2550" fmla="*/ 421455 w 1472062"/>
                <a:gd name="connsiteY2550" fmla="*/ 465772 h 1093995"/>
                <a:gd name="connsiteX2551" fmla="*/ 421455 w 1472062"/>
                <a:gd name="connsiteY2551" fmla="*/ 465772 h 1093995"/>
                <a:gd name="connsiteX2552" fmla="*/ 421455 w 1472062"/>
                <a:gd name="connsiteY2552" fmla="*/ 465772 h 1093995"/>
                <a:gd name="connsiteX2553" fmla="*/ 423360 w 1472062"/>
                <a:gd name="connsiteY2553" fmla="*/ 465772 h 1093995"/>
                <a:gd name="connsiteX2554" fmla="*/ 423360 w 1472062"/>
                <a:gd name="connsiteY2554" fmla="*/ 465772 h 1093995"/>
                <a:gd name="connsiteX2555" fmla="*/ 423360 w 1472062"/>
                <a:gd name="connsiteY2555" fmla="*/ 465772 h 1093995"/>
                <a:gd name="connsiteX2556" fmla="*/ 455745 w 1472062"/>
                <a:gd name="connsiteY2556" fmla="*/ 461963 h 1093995"/>
                <a:gd name="connsiteX2557" fmla="*/ 475747 w 1472062"/>
                <a:gd name="connsiteY2557" fmla="*/ 459105 h 1093995"/>
                <a:gd name="connsiteX2558" fmla="*/ 475747 w 1472062"/>
                <a:gd name="connsiteY2558" fmla="*/ 460057 h 1093995"/>
                <a:gd name="connsiteX2559" fmla="*/ 475747 w 1472062"/>
                <a:gd name="connsiteY2559" fmla="*/ 459105 h 1093995"/>
                <a:gd name="connsiteX2560" fmla="*/ 478605 w 1472062"/>
                <a:gd name="connsiteY2560" fmla="*/ 459105 h 1093995"/>
                <a:gd name="connsiteX2561" fmla="*/ 485272 w 1472062"/>
                <a:gd name="connsiteY2561" fmla="*/ 463867 h 1093995"/>
                <a:gd name="connsiteX2562" fmla="*/ 485272 w 1472062"/>
                <a:gd name="connsiteY2562" fmla="*/ 463867 h 1093995"/>
                <a:gd name="connsiteX2563" fmla="*/ 489082 w 1472062"/>
                <a:gd name="connsiteY2563" fmla="*/ 464820 h 1093995"/>
                <a:gd name="connsiteX2564" fmla="*/ 488130 w 1472062"/>
                <a:gd name="connsiteY2564" fmla="*/ 461963 h 1093995"/>
                <a:gd name="connsiteX2565" fmla="*/ 490987 w 1472062"/>
                <a:gd name="connsiteY2565" fmla="*/ 463867 h 1093995"/>
                <a:gd name="connsiteX2566" fmla="*/ 490987 w 1472062"/>
                <a:gd name="connsiteY2566" fmla="*/ 467677 h 1093995"/>
                <a:gd name="connsiteX2567" fmla="*/ 483367 w 1472062"/>
                <a:gd name="connsiteY2567" fmla="*/ 468630 h 1093995"/>
                <a:gd name="connsiteX2568" fmla="*/ 483367 w 1472062"/>
                <a:gd name="connsiteY2568" fmla="*/ 466725 h 1093995"/>
                <a:gd name="connsiteX2569" fmla="*/ 484320 w 1472062"/>
                <a:gd name="connsiteY2569" fmla="*/ 464820 h 1093995"/>
                <a:gd name="connsiteX2570" fmla="*/ 482415 w 1472062"/>
                <a:gd name="connsiteY2570" fmla="*/ 462915 h 1093995"/>
                <a:gd name="connsiteX2571" fmla="*/ 482415 w 1472062"/>
                <a:gd name="connsiteY2571" fmla="*/ 466725 h 1093995"/>
                <a:gd name="connsiteX2572" fmla="*/ 483367 w 1472062"/>
                <a:gd name="connsiteY2572" fmla="*/ 467677 h 1093995"/>
                <a:gd name="connsiteX2573" fmla="*/ 477652 w 1472062"/>
                <a:gd name="connsiteY2573" fmla="*/ 468630 h 1093995"/>
                <a:gd name="connsiteX2574" fmla="*/ 477652 w 1472062"/>
                <a:gd name="connsiteY2574" fmla="*/ 468630 h 1093995"/>
                <a:gd name="connsiteX2575" fmla="*/ 477652 w 1472062"/>
                <a:gd name="connsiteY2575" fmla="*/ 468630 h 1093995"/>
                <a:gd name="connsiteX2576" fmla="*/ 460507 w 1472062"/>
                <a:gd name="connsiteY2576" fmla="*/ 471488 h 1093995"/>
                <a:gd name="connsiteX2577" fmla="*/ 441457 w 1472062"/>
                <a:gd name="connsiteY2577" fmla="*/ 475297 h 1093995"/>
                <a:gd name="connsiteX2578" fmla="*/ 441457 w 1472062"/>
                <a:gd name="connsiteY2578" fmla="*/ 474345 h 1093995"/>
                <a:gd name="connsiteX2579" fmla="*/ 441457 w 1472062"/>
                <a:gd name="connsiteY2579" fmla="*/ 474345 h 1093995"/>
                <a:gd name="connsiteX2580" fmla="*/ 441457 w 1472062"/>
                <a:gd name="connsiteY2580" fmla="*/ 474345 h 1093995"/>
                <a:gd name="connsiteX2581" fmla="*/ 441457 w 1472062"/>
                <a:gd name="connsiteY2581" fmla="*/ 474345 h 1093995"/>
                <a:gd name="connsiteX2582" fmla="*/ 441457 w 1472062"/>
                <a:gd name="connsiteY2582" fmla="*/ 474345 h 1093995"/>
                <a:gd name="connsiteX2583" fmla="*/ 441457 w 1472062"/>
                <a:gd name="connsiteY2583" fmla="*/ 474345 h 1093995"/>
                <a:gd name="connsiteX2584" fmla="*/ 443362 w 1472062"/>
                <a:gd name="connsiteY2584" fmla="*/ 475297 h 1093995"/>
                <a:gd name="connsiteX2585" fmla="*/ 443362 w 1472062"/>
                <a:gd name="connsiteY2585" fmla="*/ 472440 h 1093995"/>
                <a:gd name="connsiteX2586" fmla="*/ 430980 w 1472062"/>
                <a:gd name="connsiteY2586" fmla="*/ 472440 h 1093995"/>
                <a:gd name="connsiteX2587" fmla="*/ 433837 w 1472062"/>
                <a:gd name="connsiteY2587" fmla="*/ 473392 h 1093995"/>
                <a:gd name="connsiteX2588" fmla="*/ 434790 w 1472062"/>
                <a:gd name="connsiteY2588" fmla="*/ 471488 h 1093995"/>
                <a:gd name="connsiteX2589" fmla="*/ 438600 w 1472062"/>
                <a:gd name="connsiteY2589" fmla="*/ 474345 h 1093995"/>
                <a:gd name="connsiteX2590" fmla="*/ 437647 w 1472062"/>
                <a:gd name="connsiteY2590" fmla="*/ 475297 h 1093995"/>
                <a:gd name="connsiteX2591" fmla="*/ 440505 w 1472062"/>
                <a:gd name="connsiteY2591" fmla="*/ 475297 h 1093995"/>
                <a:gd name="connsiteX2592" fmla="*/ 440505 w 1472062"/>
                <a:gd name="connsiteY2592" fmla="*/ 476250 h 1093995"/>
                <a:gd name="connsiteX2593" fmla="*/ 417645 w 1472062"/>
                <a:gd name="connsiteY2593" fmla="*/ 480060 h 1093995"/>
                <a:gd name="connsiteX2594" fmla="*/ 417645 w 1472062"/>
                <a:gd name="connsiteY2594" fmla="*/ 480060 h 1093995"/>
                <a:gd name="connsiteX2595" fmla="*/ 417645 w 1472062"/>
                <a:gd name="connsiteY2595" fmla="*/ 479107 h 1093995"/>
                <a:gd name="connsiteX2596" fmla="*/ 419550 w 1472062"/>
                <a:gd name="connsiteY2596" fmla="*/ 479107 h 1093995"/>
                <a:gd name="connsiteX2597" fmla="*/ 418597 w 1472062"/>
                <a:gd name="connsiteY2597" fmla="*/ 476250 h 1093995"/>
                <a:gd name="connsiteX2598" fmla="*/ 419550 w 1472062"/>
                <a:gd name="connsiteY2598" fmla="*/ 476250 h 1093995"/>
                <a:gd name="connsiteX2599" fmla="*/ 418597 w 1472062"/>
                <a:gd name="connsiteY2599" fmla="*/ 475297 h 1093995"/>
                <a:gd name="connsiteX2600" fmla="*/ 418597 w 1472062"/>
                <a:gd name="connsiteY2600" fmla="*/ 474345 h 1093995"/>
                <a:gd name="connsiteX2601" fmla="*/ 417645 w 1472062"/>
                <a:gd name="connsiteY2601" fmla="*/ 473392 h 1093995"/>
                <a:gd name="connsiteX2602" fmla="*/ 417645 w 1472062"/>
                <a:gd name="connsiteY2602" fmla="*/ 475297 h 1093995"/>
                <a:gd name="connsiteX2603" fmla="*/ 417645 w 1472062"/>
                <a:gd name="connsiteY2603" fmla="*/ 475297 h 1093995"/>
                <a:gd name="connsiteX2604" fmla="*/ 410977 w 1472062"/>
                <a:gd name="connsiteY2604" fmla="*/ 478155 h 1093995"/>
                <a:gd name="connsiteX2605" fmla="*/ 413835 w 1472062"/>
                <a:gd name="connsiteY2605" fmla="*/ 480060 h 1093995"/>
                <a:gd name="connsiteX2606" fmla="*/ 412882 w 1472062"/>
                <a:gd name="connsiteY2606" fmla="*/ 481013 h 1093995"/>
                <a:gd name="connsiteX2607" fmla="*/ 413835 w 1472062"/>
                <a:gd name="connsiteY2607" fmla="*/ 481013 h 1093995"/>
                <a:gd name="connsiteX2608" fmla="*/ 413835 w 1472062"/>
                <a:gd name="connsiteY2608" fmla="*/ 482917 h 1093995"/>
                <a:gd name="connsiteX2609" fmla="*/ 411930 w 1472062"/>
                <a:gd name="connsiteY2609" fmla="*/ 482917 h 1093995"/>
                <a:gd name="connsiteX2610" fmla="*/ 411930 w 1472062"/>
                <a:gd name="connsiteY2610" fmla="*/ 481965 h 1093995"/>
                <a:gd name="connsiteX2611" fmla="*/ 410977 w 1472062"/>
                <a:gd name="connsiteY2611" fmla="*/ 481965 h 1093995"/>
                <a:gd name="connsiteX2612" fmla="*/ 410977 w 1472062"/>
                <a:gd name="connsiteY2612" fmla="*/ 481965 h 1093995"/>
                <a:gd name="connsiteX2613" fmla="*/ 408120 w 1472062"/>
                <a:gd name="connsiteY2613" fmla="*/ 481965 h 1093995"/>
                <a:gd name="connsiteX2614" fmla="*/ 403357 w 1472062"/>
                <a:gd name="connsiteY2614" fmla="*/ 478155 h 1093995"/>
                <a:gd name="connsiteX2615" fmla="*/ 405262 w 1472062"/>
                <a:gd name="connsiteY2615" fmla="*/ 481965 h 1093995"/>
                <a:gd name="connsiteX2616" fmla="*/ 401452 w 1472062"/>
                <a:gd name="connsiteY2616" fmla="*/ 482917 h 1093995"/>
                <a:gd name="connsiteX2617" fmla="*/ 400500 w 1472062"/>
                <a:gd name="connsiteY2617" fmla="*/ 480060 h 1093995"/>
                <a:gd name="connsiteX2618" fmla="*/ 402405 w 1472062"/>
                <a:gd name="connsiteY2618" fmla="*/ 479107 h 1093995"/>
                <a:gd name="connsiteX2619" fmla="*/ 397642 w 1472062"/>
                <a:gd name="connsiteY2619" fmla="*/ 479107 h 1093995"/>
                <a:gd name="connsiteX2620" fmla="*/ 400500 w 1472062"/>
                <a:gd name="connsiteY2620" fmla="*/ 480060 h 1093995"/>
                <a:gd name="connsiteX2621" fmla="*/ 399547 w 1472062"/>
                <a:gd name="connsiteY2621" fmla="*/ 481013 h 1093995"/>
                <a:gd name="connsiteX2622" fmla="*/ 399547 w 1472062"/>
                <a:gd name="connsiteY2622" fmla="*/ 482917 h 1093995"/>
                <a:gd name="connsiteX2623" fmla="*/ 394785 w 1472062"/>
                <a:gd name="connsiteY2623" fmla="*/ 483870 h 1093995"/>
                <a:gd name="connsiteX2624" fmla="*/ 395737 w 1472062"/>
                <a:gd name="connsiteY2624" fmla="*/ 482917 h 1093995"/>
                <a:gd name="connsiteX2625" fmla="*/ 394785 w 1472062"/>
                <a:gd name="connsiteY2625" fmla="*/ 481965 h 1093995"/>
                <a:gd name="connsiteX2626" fmla="*/ 397642 w 1472062"/>
                <a:gd name="connsiteY2626" fmla="*/ 480060 h 1093995"/>
                <a:gd name="connsiteX2627" fmla="*/ 396690 w 1472062"/>
                <a:gd name="connsiteY2627" fmla="*/ 477202 h 1093995"/>
                <a:gd name="connsiteX2628" fmla="*/ 394785 w 1472062"/>
                <a:gd name="connsiteY2628" fmla="*/ 478155 h 1093995"/>
                <a:gd name="connsiteX2629" fmla="*/ 394785 w 1472062"/>
                <a:gd name="connsiteY2629" fmla="*/ 479107 h 1093995"/>
                <a:gd name="connsiteX2630" fmla="*/ 392880 w 1472062"/>
                <a:gd name="connsiteY2630" fmla="*/ 481013 h 1093995"/>
                <a:gd name="connsiteX2631" fmla="*/ 390975 w 1472062"/>
                <a:gd name="connsiteY2631" fmla="*/ 478155 h 1093995"/>
                <a:gd name="connsiteX2632" fmla="*/ 389070 w 1472062"/>
                <a:gd name="connsiteY2632" fmla="*/ 478155 h 1093995"/>
                <a:gd name="connsiteX2633" fmla="*/ 390022 w 1472062"/>
                <a:gd name="connsiteY2633" fmla="*/ 479107 h 1093995"/>
                <a:gd name="connsiteX2634" fmla="*/ 387165 w 1472062"/>
                <a:gd name="connsiteY2634" fmla="*/ 479107 h 1093995"/>
                <a:gd name="connsiteX2635" fmla="*/ 390022 w 1472062"/>
                <a:gd name="connsiteY2635" fmla="*/ 481013 h 1093995"/>
                <a:gd name="connsiteX2636" fmla="*/ 390022 w 1472062"/>
                <a:gd name="connsiteY2636" fmla="*/ 480060 h 1093995"/>
                <a:gd name="connsiteX2637" fmla="*/ 392880 w 1472062"/>
                <a:gd name="connsiteY2637" fmla="*/ 481013 h 1093995"/>
                <a:gd name="connsiteX2638" fmla="*/ 391927 w 1472062"/>
                <a:gd name="connsiteY2638" fmla="*/ 482917 h 1093995"/>
                <a:gd name="connsiteX2639" fmla="*/ 391927 w 1472062"/>
                <a:gd name="connsiteY2639" fmla="*/ 483870 h 1093995"/>
                <a:gd name="connsiteX2640" fmla="*/ 370020 w 1472062"/>
                <a:gd name="connsiteY2640" fmla="*/ 486727 h 1093995"/>
                <a:gd name="connsiteX2641" fmla="*/ 370020 w 1472062"/>
                <a:gd name="connsiteY2641" fmla="*/ 485775 h 1093995"/>
                <a:gd name="connsiteX2642" fmla="*/ 381450 w 1472062"/>
                <a:gd name="connsiteY2642" fmla="*/ 483870 h 1093995"/>
                <a:gd name="connsiteX2643" fmla="*/ 381450 w 1472062"/>
                <a:gd name="connsiteY2643" fmla="*/ 483870 h 1093995"/>
                <a:gd name="connsiteX2644" fmla="*/ 380497 w 1472062"/>
                <a:gd name="connsiteY2644" fmla="*/ 481965 h 1093995"/>
                <a:gd name="connsiteX2645" fmla="*/ 367162 w 1472062"/>
                <a:gd name="connsiteY2645" fmla="*/ 485775 h 1093995"/>
                <a:gd name="connsiteX2646" fmla="*/ 367162 w 1472062"/>
                <a:gd name="connsiteY2646" fmla="*/ 487680 h 1093995"/>
                <a:gd name="connsiteX2647" fmla="*/ 365257 w 1472062"/>
                <a:gd name="connsiteY2647" fmla="*/ 485775 h 1093995"/>
                <a:gd name="connsiteX2648" fmla="*/ 367162 w 1472062"/>
                <a:gd name="connsiteY2648" fmla="*/ 487680 h 1093995"/>
                <a:gd name="connsiteX2649" fmla="*/ 350017 w 1472062"/>
                <a:gd name="connsiteY2649" fmla="*/ 489585 h 1093995"/>
                <a:gd name="connsiteX2650" fmla="*/ 348112 w 1472062"/>
                <a:gd name="connsiteY2650" fmla="*/ 489585 h 1093995"/>
                <a:gd name="connsiteX2651" fmla="*/ 348112 w 1472062"/>
                <a:gd name="connsiteY2651" fmla="*/ 488632 h 1093995"/>
                <a:gd name="connsiteX2652" fmla="*/ 348112 w 1472062"/>
                <a:gd name="connsiteY2652" fmla="*/ 488632 h 1093995"/>
                <a:gd name="connsiteX2653" fmla="*/ 348112 w 1472062"/>
                <a:gd name="connsiteY2653" fmla="*/ 487680 h 1093995"/>
                <a:gd name="connsiteX2654" fmla="*/ 349065 w 1472062"/>
                <a:gd name="connsiteY2654" fmla="*/ 487680 h 1093995"/>
                <a:gd name="connsiteX2655" fmla="*/ 348112 w 1472062"/>
                <a:gd name="connsiteY2655" fmla="*/ 486727 h 1093995"/>
                <a:gd name="connsiteX2656" fmla="*/ 349065 w 1472062"/>
                <a:gd name="connsiteY2656" fmla="*/ 485775 h 1093995"/>
                <a:gd name="connsiteX2657" fmla="*/ 347160 w 1472062"/>
                <a:gd name="connsiteY2657" fmla="*/ 483870 h 1093995"/>
                <a:gd name="connsiteX2658" fmla="*/ 347160 w 1472062"/>
                <a:gd name="connsiteY2658" fmla="*/ 485775 h 1093995"/>
                <a:gd name="connsiteX2659" fmla="*/ 347160 w 1472062"/>
                <a:gd name="connsiteY2659" fmla="*/ 485775 h 1093995"/>
                <a:gd name="connsiteX2660" fmla="*/ 347160 w 1472062"/>
                <a:gd name="connsiteY2660" fmla="*/ 481965 h 1093995"/>
                <a:gd name="connsiteX2661" fmla="*/ 345255 w 1472062"/>
                <a:gd name="connsiteY2661" fmla="*/ 479107 h 1093995"/>
                <a:gd name="connsiteX2662" fmla="*/ 343350 w 1472062"/>
                <a:gd name="connsiteY2662" fmla="*/ 480060 h 1093995"/>
                <a:gd name="connsiteX2663" fmla="*/ 343350 w 1472062"/>
                <a:gd name="connsiteY2663" fmla="*/ 481013 h 1093995"/>
                <a:gd name="connsiteX2664" fmla="*/ 341445 w 1472062"/>
                <a:gd name="connsiteY2664" fmla="*/ 481965 h 1093995"/>
                <a:gd name="connsiteX2665" fmla="*/ 347160 w 1472062"/>
                <a:gd name="connsiteY2665" fmla="*/ 487680 h 1093995"/>
                <a:gd name="connsiteX2666" fmla="*/ 298582 w 1472062"/>
                <a:gd name="connsiteY2666" fmla="*/ 492442 h 1093995"/>
                <a:gd name="connsiteX2667" fmla="*/ 267150 w 1472062"/>
                <a:gd name="connsiteY2667" fmla="*/ 498157 h 1093995"/>
                <a:gd name="connsiteX2668" fmla="*/ 266197 w 1472062"/>
                <a:gd name="connsiteY2668" fmla="*/ 498157 h 1093995"/>
                <a:gd name="connsiteX2669" fmla="*/ 266197 w 1472062"/>
                <a:gd name="connsiteY2669" fmla="*/ 499110 h 1093995"/>
                <a:gd name="connsiteX2670" fmla="*/ 265245 w 1472062"/>
                <a:gd name="connsiteY2670" fmla="*/ 499110 h 1093995"/>
                <a:gd name="connsiteX2671" fmla="*/ 265245 w 1472062"/>
                <a:gd name="connsiteY2671" fmla="*/ 499110 h 1093995"/>
                <a:gd name="connsiteX2672" fmla="*/ 265245 w 1472062"/>
                <a:gd name="connsiteY2672" fmla="*/ 499110 h 1093995"/>
                <a:gd name="connsiteX2673" fmla="*/ 261435 w 1472062"/>
                <a:gd name="connsiteY2673" fmla="*/ 500063 h 1093995"/>
                <a:gd name="connsiteX2674" fmla="*/ 258577 w 1472062"/>
                <a:gd name="connsiteY2674" fmla="*/ 498157 h 1093995"/>
                <a:gd name="connsiteX2675" fmla="*/ 256672 w 1472062"/>
                <a:gd name="connsiteY2675" fmla="*/ 493395 h 1093995"/>
                <a:gd name="connsiteX2676" fmla="*/ 257625 w 1472062"/>
                <a:gd name="connsiteY2676" fmla="*/ 492442 h 1093995"/>
                <a:gd name="connsiteX2677" fmla="*/ 255720 w 1472062"/>
                <a:gd name="connsiteY2677" fmla="*/ 489585 h 1093995"/>
                <a:gd name="connsiteX2678" fmla="*/ 257625 w 1472062"/>
                <a:gd name="connsiteY2678" fmla="*/ 490538 h 1093995"/>
                <a:gd name="connsiteX2679" fmla="*/ 254767 w 1472062"/>
                <a:gd name="connsiteY2679" fmla="*/ 484822 h 1093995"/>
                <a:gd name="connsiteX2680" fmla="*/ 251910 w 1472062"/>
                <a:gd name="connsiteY2680" fmla="*/ 487680 h 1093995"/>
                <a:gd name="connsiteX2681" fmla="*/ 248100 w 1472062"/>
                <a:gd name="connsiteY2681" fmla="*/ 487680 h 1093995"/>
                <a:gd name="connsiteX2682" fmla="*/ 248100 w 1472062"/>
                <a:gd name="connsiteY2682" fmla="*/ 482917 h 1093995"/>
                <a:gd name="connsiteX2683" fmla="*/ 245242 w 1472062"/>
                <a:gd name="connsiteY2683" fmla="*/ 481013 h 1093995"/>
                <a:gd name="connsiteX2684" fmla="*/ 250005 w 1472062"/>
                <a:gd name="connsiteY2684" fmla="*/ 481013 h 1093995"/>
                <a:gd name="connsiteX2685" fmla="*/ 250957 w 1472062"/>
                <a:gd name="connsiteY2685" fmla="*/ 478155 h 1093995"/>
                <a:gd name="connsiteX2686" fmla="*/ 249052 w 1472062"/>
                <a:gd name="connsiteY2686" fmla="*/ 473392 h 1093995"/>
                <a:gd name="connsiteX2687" fmla="*/ 250005 w 1472062"/>
                <a:gd name="connsiteY2687" fmla="*/ 470535 h 1093995"/>
                <a:gd name="connsiteX2688" fmla="*/ 249052 w 1472062"/>
                <a:gd name="connsiteY2688" fmla="*/ 470535 h 1093995"/>
                <a:gd name="connsiteX2689" fmla="*/ 249052 w 1472062"/>
                <a:gd name="connsiteY2689" fmla="*/ 469582 h 1093995"/>
                <a:gd name="connsiteX2690" fmla="*/ 246195 w 1472062"/>
                <a:gd name="connsiteY2690" fmla="*/ 468630 h 1093995"/>
                <a:gd name="connsiteX2691" fmla="*/ 247147 w 1472062"/>
                <a:gd name="connsiteY2691" fmla="*/ 467677 h 1093995"/>
                <a:gd name="connsiteX2692" fmla="*/ 247147 w 1472062"/>
                <a:gd name="connsiteY2692" fmla="*/ 467677 h 1093995"/>
                <a:gd name="connsiteX2693" fmla="*/ 247147 w 1472062"/>
                <a:gd name="connsiteY2693" fmla="*/ 464820 h 1093995"/>
                <a:gd name="connsiteX2694" fmla="*/ 247147 w 1472062"/>
                <a:gd name="connsiteY2694" fmla="*/ 464820 h 1093995"/>
                <a:gd name="connsiteX2695" fmla="*/ 247147 w 1472062"/>
                <a:gd name="connsiteY2695" fmla="*/ 463867 h 1093995"/>
                <a:gd name="connsiteX2696" fmla="*/ 247147 w 1472062"/>
                <a:gd name="connsiteY2696" fmla="*/ 463867 h 1093995"/>
                <a:gd name="connsiteX2697" fmla="*/ 247147 w 1472062"/>
                <a:gd name="connsiteY2697" fmla="*/ 462915 h 1093995"/>
                <a:gd name="connsiteX2698" fmla="*/ 246195 w 1472062"/>
                <a:gd name="connsiteY2698" fmla="*/ 464820 h 1093995"/>
                <a:gd name="connsiteX2699" fmla="*/ 240480 w 1472062"/>
                <a:gd name="connsiteY2699" fmla="*/ 461963 h 1093995"/>
                <a:gd name="connsiteX2700" fmla="*/ 240480 w 1472062"/>
                <a:gd name="connsiteY2700" fmla="*/ 461010 h 1093995"/>
                <a:gd name="connsiteX2701" fmla="*/ 238575 w 1472062"/>
                <a:gd name="connsiteY2701" fmla="*/ 461963 h 1093995"/>
                <a:gd name="connsiteX2702" fmla="*/ 239527 w 1472062"/>
                <a:gd name="connsiteY2702" fmla="*/ 463867 h 1093995"/>
                <a:gd name="connsiteX2703" fmla="*/ 235717 w 1472062"/>
                <a:gd name="connsiteY2703" fmla="*/ 463867 h 1093995"/>
                <a:gd name="connsiteX2704" fmla="*/ 237622 w 1472062"/>
                <a:gd name="connsiteY2704" fmla="*/ 463867 h 1093995"/>
                <a:gd name="connsiteX2705" fmla="*/ 238575 w 1472062"/>
                <a:gd name="connsiteY2705" fmla="*/ 467677 h 1093995"/>
                <a:gd name="connsiteX2706" fmla="*/ 241432 w 1472062"/>
                <a:gd name="connsiteY2706" fmla="*/ 468630 h 1093995"/>
                <a:gd name="connsiteX2707" fmla="*/ 239527 w 1472062"/>
                <a:gd name="connsiteY2707" fmla="*/ 468630 h 1093995"/>
                <a:gd name="connsiteX2708" fmla="*/ 242385 w 1472062"/>
                <a:gd name="connsiteY2708" fmla="*/ 469582 h 1093995"/>
                <a:gd name="connsiteX2709" fmla="*/ 242385 w 1472062"/>
                <a:gd name="connsiteY2709" fmla="*/ 468630 h 1093995"/>
                <a:gd name="connsiteX2710" fmla="*/ 244290 w 1472062"/>
                <a:gd name="connsiteY2710" fmla="*/ 469582 h 1093995"/>
                <a:gd name="connsiteX2711" fmla="*/ 243337 w 1472062"/>
                <a:gd name="connsiteY2711" fmla="*/ 471488 h 1093995"/>
                <a:gd name="connsiteX2712" fmla="*/ 245242 w 1472062"/>
                <a:gd name="connsiteY2712" fmla="*/ 470535 h 1093995"/>
                <a:gd name="connsiteX2713" fmla="*/ 245242 w 1472062"/>
                <a:gd name="connsiteY2713" fmla="*/ 476250 h 1093995"/>
                <a:gd name="connsiteX2714" fmla="*/ 243337 w 1472062"/>
                <a:gd name="connsiteY2714" fmla="*/ 474345 h 1093995"/>
                <a:gd name="connsiteX2715" fmla="*/ 243337 w 1472062"/>
                <a:gd name="connsiteY2715" fmla="*/ 478155 h 1093995"/>
                <a:gd name="connsiteX2716" fmla="*/ 242385 w 1472062"/>
                <a:gd name="connsiteY2716" fmla="*/ 478155 h 1093995"/>
                <a:gd name="connsiteX2717" fmla="*/ 241432 w 1472062"/>
                <a:gd name="connsiteY2717" fmla="*/ 478155 h 1093995"/>
                <a:gd name="connsiteX2718" fmla="*/ 239527 w 1472062"/>
                <a:gd name="connsiteY2718" fmla="*/ 478155 h 1093995"/>
                <a:gd name="connsiteX2719" fmla="*/ 239527 w 1472062"/>
                <a:gd name="connsiteY2719" fmla="*/ 477202 h 1093995"/>
                <a:gd name="connsiteX2720" fmla="*/ 239527 w 1472062"/>
                <a:gd name="connsiteY2720" fmla="*/ 480060 h 1093995"/>
                <a:gd name="connsiteX2721" fmla="*/ 236670 w 1472062"/>
                <a:gd name="connsiteY2721" fmla="*/ 476250 h 1093995"/>
                <a:gd name="connsiteX2722" fmla="*/ 232860 w 1472062"/>
                <a:gd name="connsiteY2722" fmla="*/ 476250 h 1093995"/>
                <a:gd name="connsiteX2723" fmla="*/ 232860 w 1472062"/>
                <a:gd name="connsiteY2723" fmla="*/ 476250 h 1093995"/>
                <a:gd name="connsiteX2724" fmla="*/ 232860 w 1472062"/>
                <a:gd name="connsiteY2724" fmla="*/ 476250 h 1093995"/>
                <a:gd name="connsiteX2725" fmla="*/ 230955 w 1472062"/>
                <a:gd name="connsiteY2725" fmla="*/ 473392 h 1093995"/>
                <a:gd name="connsiteX2726" fmla="*/ 232860 w 1472062"/>
                <a:gd name="connsiteY2726" fmla="*/ 474345 h 1093995"/>
                <a:gd name="connsiteX2727" fmla="*/ 232860 w 1472062"/>
                <a:gd name="connsiteY2727" fmla="*/ 475297 h 1093995"/>
                <a:gd name="connsiteX2728" fmla="*/ 230955 w 1472062"/>
                <a:gd name="connsiteY2728" fmla="*/ 475297 h 1093995"/>
                <a:gd name="connsiteX2729" fmla="*/ 230002 w 1472062"/>
                <a:gd name="connsiteY2729" fmla="*/ 473392 h 1093995"/>
                <a:gd name="connsiteX2730" fmla="*/ 229050 w 1472062"/>
                <a:gd name="connsiteY2730" fmla="*/ 475297 h 1093995"/>
                <a:gd name="connsiteX2731" fmla="*/ 227145 w 1472062"/>
                <a:gd name="connsiteY2731" fmla="*/ 472440 h 1093995"/>
                <a:gd name="connsiteX2732" fmla="*/ 229050 w 1472062"/>
                <a:gd name="connsiteY2732" fmla="*/ 472440 h 1093995"/>
                <a:gd name="connsiteX2733" fmla="*/ 225240 w 1472062"/>
                <a:gd name="connsiteY2733" fmla="*/ 469582 h 1093995"/>
                <a:gd name="connsiteX2734" fmla="*/ 226192 w 1472062"/>
                <a:gd name="connsiteY2734" fmla="*/ 471488 h 1093995"/>
                <a:gd name="connsiteX2735" fmla="*/ 224287 w 1472062"/>
                <a:gd name="connsiteY2735" fmla="*/ 472440 h 1093995"/>
                <a:gd name="connsiteX2736" fmla="*/ 225240 w 1472062"/>
                <a:gd name="connsiteY2736" fmla="*/ 470535 h 1093995"/>
                <a:gd name="connsiteX2737" fmla="*/ 221430 w 1472062"/>
                <a:gd name="connsiteY2737" fmla="*/ 470535 h 1093995"/>
                <a:gd name="connsiteX2738" fmla="*/ 221430 w 1472062"/>
                <a:gd name="connsiteY2738" fmla="*/ 470535 h 1093995"/>
                <a:gd name="connsiteX2739" fmla="*/ 223335 w 1472062"/>
                <a:gd name="connsiteY2739" fmla="*/ 469582 h 1093995"/>
                <a:gd name="connsiteX2740" fmla="*/ 223335 w 1472062"/>
                <a:gd name="connsiteY2740" fmla="*/ 469582 h 1093995"/>
                <a:gd name="connsiteX2741" fmla="*/ 222382 w 1472062"/>
                <a:gd name="connsiteY2741" fmla="*/ 464820 h 1093995"/>
                <a:gd name="connsiteX2742" fmla="*/ 221430 w 1472062"/>
                <a:gd name="connsiteY2742" fmla="*/ 466725 h 1093995"/>
                <a:gd name="connsiteX2743" fmla="*/ 214762 w 1472062"/>
                <a:gd name="connsiteY2743" fmla="*/ 463867 h 1093995"/>
                <a:gd name="connsiteX2744" fmla="*/ 215715 w 1472062"/>
                <a:gd name="connsiteY2744" fmla="*/ 462915 h 1093995"/>
                <a:gd name="connsiteX2745" fmla="*/ 212857 w 1472062"/>
                <a:gd name="connsiteY2745" fmla="*/ 463867 h 1093995"/>
                <a:gd name="connsiteX2746" fmla="*/ 213810 w 1472062"/>
                <a:gd name="connsiteY2746" fmla="*/ 465772 h 1093995"/>
                <a:gd name="connsiteX2747" fmla="*/ 208095 w 1472062"/>
                <a:gd name="connsiteY2747" fmla="*/ 465772 h 1093995"/>
                <a:gd name="connsiteX2748" fmla="*/ 210000 w 1472062"/>
                <a:gd name="connsiteY2748" fmla="*/ 465772 h 1093995"/>
                <a:gd name="connsiteX2749" fmla="*/ 211905 w 1472062"/>
                <a:gd name="connsiteY2749" fmla="*/ 469582 h 1093995"/>
                <a:gd name="connsiteX2750" fmla="*/ 217620 w 1472062"/>
                <a:gd name="connsiteY2750" fmla="*/ 471488 h 1093995"/>
                <a:gd name="connsiteX2751" fmla="*/ 217620 w 1472062"/>
                <a:gd name="connsiteY2751" fmla="*/ 471488 h 1093995"/>
                <a:gd name="connsiteX2752" fmla="*/ 214762 w 1472062"/>
                <a:gd name="connsiteY2752" fmla="*/ 470535 h 1093995"/>
                <a:gd name="connsiteX2753" fmla="*/ 215715 w 1472062"/>
                <a:gd name="connsiteY2753" fmla="*/ 472440 h 1093995"/>
                <a:gd name="connsiteX2754" fmla="*/ 212857 w 1472062"/>
                <a:gd name="connsiteY2754" fmla="*/ 471488 h 1093995"/>
                <a:gd name="connsiteX2755" fmla="*/ 212857 w 1472062"/>
                <a:gd name="connsiteY2755" fmla="*/ 469582 h 1093995"/>
                <a:gd name="connsiteX2756" fmla="*/ 212857 w 1472062"/>
                <a:gd name="connsiteY2756" fmla="*/ 471488 h 1093995"/>
                <a:gd name="connsiteX2757" fmla="*/ 212857 w 1472062"/>
                <a:gd name="connsiteY2757" fmla="*/ 471488 h 1093995"/>
                <a:gd name="connsiteX2758" fmla="*/ 211905 w 1472062"/>
                <a:gd name="connsiteY2758" fmla="*/ 471488 h 1093995"/>
                <a:gd name="connsiteX2759" fmla="*/ 211905 w 1472062"/>
                <a:gd name="connsiteY2759" fmla="*/ 470535 h 1093995"/>
                <a:gd name="connsiteX2760" fmla="*/ 211905 w 1472062"/>
                <a:gd name="connsiteY2760" fmla="*/ 470535 h 1093995"/>
                <a:gd name="connsiteX2761" fmla="*/ 211905 w 1472062"/>
                <a:gd name="connsiteY2761" fmla="*/ 470535 h 1093995"/>
                <a:gd name="connsiteX2762" fmla="*/ 210000 w 1472062"/>
                <a:gd name="connsiteY2762" fmla="*/ 468630 h 1093995"/>
                <a:gd name="connsiteX2763" fmla="*/ 210000 w 1472062"/>
                <a:gd name="connsiteY2763" fmla="*/ 467677 h 1093995"/>
                <a:gd name="connsiteX2764" fmla="*/ 210000 w 1472062"/>
                <a:gd name="connsiteY2764" fmla="*/ 468630 h 1093995"/>
                <a:gd name="connsiteX2765" fmla="*/ 207142 w 1472062"/>
                <a:gd name="connsiteY2765" fmla="*/ 467677 h 1093995"/>
                <a:gd name="connsiteX2766" fmla="*/ 207142 w 1472062"/>
                <a:gd name="connsiteY2766" fmla="*/ 465772 h 1093995"/>
                <a:gd name="connsiteX2767" fmla="*/ 207142 w 1472062"/>
                <a:gd name="connsiteY2767" fmla="*/ 466725 h 1093995"/>
                <a:gd name="connsiteX2768" fmla="*/ 207142 w 1472062"/>
                <a:gd name="connsiteY2768" fmla="*/ 466725 h 1093995"/>
                <a:gd name="connsiteX2769" fmla="*/ 206190 w 1472062"/>
                <a:gd name="connsiteY2769" fmla="*/ 466725 h 1093995"/>
                <a:gd name="connsiteX2770" fmla="*/ 193807 w 1472062"/>
                <a:gd name="connsiteY2770" fmla="*/ 466725 h 1093995"/>
                <a:gd name="connsiteX2771" fmla="*/ 188092 w 1472062"/>
                <a:gd name="connsiteY2771" fmla="*/ 471488 h 1093995"/>
                <a:gd name="connsiteX2772" fmla="*/ 187140 w 1472062"/>
                <a:gd name="connsiteY2772" fmla="*/ 472440 h 1093995"/>
                <a:gd name="connsiteX2773" fmla="*/ 178567 w 1472062"/>
                <a:gd name="connsiteY2773" fmla="*/ 469582 h 1093995"/>
                <a:gd name="connsiteX2774" fmla="*/ 179520 w 1472062"/>
                <a:gd name="connsiteY2774" fmla="*/ 471488 h 1093995"/>
                <a:gd name="connsiteX2775" fmla="*/ 169995 w 1472062"/>
                <a:gd name="connsiteY2775" fmla="*/ 472440 h 1093995"/>
                <a:gd name="connsiteX2776" fmla="*/ 166185 w 1472062"/>
                <a:gd name="connsiteY2776" fmla="*/ 476250 h 1093995"/>
                <a:gd name="connsiteX2777" fmla="*/ 174757 w 1472062"/>
                <a:gd name="connsiteY2777" fmla="*/ 476250 h 1093995"/>
                <a:gd name="connsiteX2778" fmla="*/ 177615 w 1472062"/>
                <a:gd name="connsiteY2778" fmla="*/ 481013 h 1093995"/>
                <a:gd name="connsiteX2779" fmla="*/ 183330 w 1472062"/>
                <a:gd name="connsiteY2779" fmla="*/ 481013 h 1093995"/>
                <a:gd name="connsiteX2780" fmla="*/ 185235 w 1472062"/>
                <a:gd name="connsiteY2780" fmla="*/ 484822 h 1093995"/>
                <a:gd name="connsiteX2781" fmla="*/ 186187 w 1472062"/>
                <a:gd name="connsiteY2781" fmla="*/ 483870 h 1093995"/>
                <a:gd name="connsiteX2782" fmla="*/ 187140 w 1472062"/>
                <a:gd name="connsiteY2782" fmla="*/ 487680 h 1093995"/>
                <a:gd name="connsiteX2783" fmla="*/ 187140 w 1472062"/>
                <a:gd name="connsiteY2783" fmla="*/ 486727 h 1093995"/>
                <a:gd name="connsiteX2784" fmla="*/ 189045 w 1472062"/>
                <a:gd name="connsiteY2784" fmla="*/ 488632 h 1093995"/>
                <a:gd name="connsiteX2785" fmla="*/ 181425 w 1472062"/>
                <a:gd name="connsiteY2785" fmla="*/ 488632 h 1093995"/>
                <a:gd name="connsiteX2786" fmla="*/ 181425 w 1472062"/>
                <a:gd name="connsiteY2786" fmla="*/ 490538 h 1093995"/>
                <a:gd name="connsiteX2787" fmla="*/ 178567 w 1472062"/>
                <a:gd name="connsiteY2787" fmla="*/ 487680 h 1093995"/>
                <a:gd name="connsiteX2788" fmla="*/ 175710 w 1472062"/>
                <a:gd name="connsiteY2788" fmla="*/ 487680 h 1093995"/>
                <a:gd name="connsiteX2789" fmla="*/ 176662 w 1472062"/>
                <a:gd name="connsiteY2789" fmla="*/ 488632 h 1093995"/>
                <a:gd name="connsiteX2790" fmla="*/ 173805 w 1472062"/>
                <a:gd name="connsiteY2790" fmla="*/ 490538 h 1093995"/>
                <a:gd name="connsiteX2791" fmla="*/ 174757 w 1472062"/>
                <a:gd name="connsiteY2791" fmla="*/ 491490 h 1093995"/>
                <a:gd name="connsiteX2792" fmla="*/ 174757 w 1472062"/>
                <a:gd name="connsiteY2792" fmla="*/ 491490 h 1093995"/>
                <a:gd name="connsiteX2793" fmla="*/ 182377 w 1472062"/>
                <a:gd name="connsiteY2793" fmla="*/ 496252 h 1093995"/>
                <a:gd name="connsiteX2794" fmla="*/ 185235 w 1472062"/>
                <a:gd name="connsiteY2794" fmla="*/ 495300 h 1093995"/>
                <a:gd name="connsiteX2795" fmla="*/ 191902 w 1472062"/>
                <a:gd name="connsiteY2795" fmla="*/ 498157 h 1093995"/>
                <a:gd name="connsiteX2796" fmla="*/ 191902 w 1472062"/>
                <a:gd name="connsiteY2796" fmla="*/ 497205 h 1093995"/>
                <a:gd name="connsiteX2797" fmla="*/ 199522 w 1472062"/>
                <a:gd name="connsiteY2797" fmla="*/ 502920 h 1093995"/>
                <a:gd name="connsiteX2798" fmla="*/ 196665 w 1472062"/>
                <a:gd name="connsiteY2798" fmla="*/ 502920 h 1093995"/>
                <a:gd name="connsiteX2799" fmla="*/ 202380 w 1472062"/>
                <a:gd name="connsiteY2799" fmla="*/ 503872 h 1093995"/>
                <a:gd name="connsiteX2800" fmla="*/ 203332 w 1472062"/>
                <a:gd name="connsiteY2800" fmla="*/ 504825 h 1093995"/>
                <a:gd name="connsiteX2801" fmla="*/ 203332 w 1472062"/>
                <a:gd name="connsiteY2801" fmla="*/ 503872 h 1093995"/>
                <a:gd name="connsiteX2802" fmla="*/ 203332 w 1472062"/>
                <a:gd name="connsiteY2802" fmla="*/ 503872 h 1093995"/>
                <a:gd name="connsiteX2803" fmla="*/ 211905 w 1472062"/>
                <a:gd name="connsiteY2803" fmla="*/ 505777 h 1093995"/>
                <a:gd name="connsiteX2804" fmla="*/ 211905 w 1472062"/>
                <a:gd name="connsiteY2804" fmla="*/ 504825 h 1093995"/>
                <a:gd name="connsiteX2805" fmla="*/ 218572 w 1472062"/>
                <a:gd name="connsiteY2805" fmla="*/ 505777 h 1093995"/>
                <a:gd name="connsiteX2806" fmla="*/ 217620 w 1472062"/>
                <a:gd name="connsiteY2806" fmla="*/ 506730 h 1093995"/>
                <a:gd name="connsiteX2807" fmla="*/ 220477 w 1472062"/>
                <a:gd name="connsiteY2807" fmla="*/ 508635 h 1093995"/>
                <a:gd name="connsiteX2808" fmla="*/ 220477 w 1472062"/>
                <a:gd name="connsiteY2808" fmla="*/ 505777 h 1093995"/>
                <a:gd name="connsiteX2809" fmla="*/ 226192 w 1472062"/>
                <a:gd name="connsiteY2809" fmla="*/ 503872 h 1093995"/>
                <a:gd name="connsiteX2810" fmla="*/ 241432 w 1472062"/>
                <a:gd name="connsiteY2810" fmla="*/ 507682 h 1093995"/>
                <a:gd name="connsiteX2811" fmla="*/ 240480 w 1472062"/>
                <a:gd name="connsiteY2811" fmla="*/ 509588 h 1093995"/>
                <a:gd name="connsiteX2812" fmla="*/ 242385 w 1472062"/>
                <a:gd name="connsiteY2812" fmla="*/ 508635 h 1093995"/>
                <a:gd name="connsiteX2813" fmla="*/ 246195 w 1472062"/>
                <a:gd name="connsiteY2813" fmla="*/ 511492 h 1093995"/>
                <a:gd name="connsiteX2814" fmla="*/ 246195 w 1472062"/>
                <a:gd name="connsiteY2814" fmla="*/ 510540 h 1093995"/>
                <a:gd name="connsiteX2815" fmla="*/ 250005 w 1472062"/>
                <a:gd name="connsiteY2815" fmla="*/ 514350 h 1093995"/>
                <a:gd name="connsiteX2816" fmla="*/ 249052 w 1472062"/>
                <a:gd name="connsiteY2816" fmla="*/ 520065 h 1093995"/>
                <a:gd name="connsiteX2817" fmla="*/ 244290 w 1472062"/>
                <a:gd name="connsiteY2817" fmla="*/ 515302 h 1093995"/>
                <a:gd name="connsiteX2818" fmla="*/ 244290 w 1472062"/>
                <a:gd name="connsiteY2818" fmla="*/ 514350 h 1093995"/>
                <a:gd name="connsiteX2819" fmla="*/ 245242 w 1472062"/>
                <a:gd name="connsiteY2819" fmla="*/ 513397 h 1093995"/>
                <a:gd name="connsiteX2820" fmla="*/ 244290 w 1472062"/>
                <a:gd name="connsiteY2820" fmla="*/ 513397 h 1093995"/>
                <a:gd name="connsiteX2821" fmla="*/ 243337 w 1472062"/>
                <a:gd name="connsiteY2821" fmla="*/ 510540 h 1093995"/>
                <a:gd name="connsiteX2822" fmla="*/ 243337 w 1472062"/>
                <a:gd name="connsiteY2822" fmla="*/ 513397 h 1093995"/>
                <a:gd name="connsiteX2823" fmla="*/ 243337 w 1472062"/>
                <a:gd name="connsiteY2823" fmla="*/ 513397 h 1093995"/>
                <a:gd name="connsiteX2824" fmla="*/ 244290 w 1472062"/>
                <a:gd name="connsiteY2824" fmla="*/ 513397 h 1093995"/>
                <a:gd name="connsiteX2825" fmla="*/ 245242 w 1472062"/>
                <a:gd name="connsiteY2825" fmla="*/ 515302 h 1093995"/>
                <a:gd name="connsiteX2826" fmla="*/ 245242 w 1472062"/>
                <a:gd name="connsiteY2826" fmla="*/ 515302 h 1093995"/>
                <a:gd name="connsiteX2827" fmla="*/ 245242 w 1472062"/>
                <a:gd name="connsiteY2827" fmla="*/ 515302 h 1093995"/>
                <a:gd name="connsiteX2828" fmla="*/ 239527 w 1472062"/>
                <a:gd name="connsiteY2828" fmla="*/ 513397 h 1093995"/>
                <a:gd name="connsiteX2829" fmla="*/ 242385 w 1472062"/>
                <a:gd name="connsiteY2829" fmla="*/ 514350 h 1093995"/>
                <a:gd name="connsiteX2830" fmla="*/ 240480 w 1472062"/>
                <a:gd name="connsiteY2830" fmla="*/ 517207 h 1093995"/>
                <a:gd name="connsiteX2831" fmla="*/ 239527 w 1472062"/>
                <a:gd name="connsiteY2831" fmla="*/ 517207 h 1093995"/>
                <a:gd name="connsiteX2832" fmla="*/ 240480 w 1472062"/>
                <a:gd name="connsiteY2832" fmla="*/ 517207 h 1093995"/>
                <a:gd name="connsiteX2833" fmla="*/ 239527 w 1472062"/>
                <a:gd name="connsiteY2833" fmla="*/ 518160 h 1093995"/>
                <a:gd name="connsiteX2834" fmla="*/ 239527 w 1472062"/>
                <a:gd name="connsiteY2834" fmla="*/ 518160 h 1093995"/>
                <a:gd name="connsiteX2835" fmla="*/ 239527 w 1472062"/>
                <a:gd name="connsiteY2835" fmla="*/ 517207 h 1093995"/>
                <a:gd name="connsiteX2836" fmla="*/ 238575 w 1472062"/>
                <a:gd name="connsiteY2836" fmla="*/ 517207 h 1093995"/>
                <a:gd name="connsiteX2837" fmla="*/ 238575 w 1472062"/>
                <a:gd name="connsiteY2837" fmla="*/ 514350 h 1093995"/>
                <a:gd name="connsiteX2838" fmla="*/ 234765 w 1472062"/>
                <a:gd name="connsiteY2838" fmla="*/ 517207 h 1093995"/>
                <a:gd name="connsiteX2839" fmla="*/ 238575 w 1472062"/>
                <a:gd name="connsiteY2839" fmla="*/ 517207 h 1093995"/>
                <a:gd name="connsiteX2840" fmla="*/ 238575 w 1472062"/>
                <a:gd name="connsiteY2840" fmla="*/ 519113 h 1093995"/>
                <a:gd name="connsiteX2841" fmla="*/ 238575 w 1472062"/>
                <a:gd name="connsiteY2841" fmla="*/ 519113 h 1093995"/>
                <a:gd name="connsiteX2842" fmla="*/ 238575 w 1472062"/>
                <a:gd name="connsiteY2842" fmla="*/ 520065 h 1093995"/>
                <a:gd name="connsiteX2843" fmla="*/ 238575 w 1472062"/>
                <a:gd name="connsiteY2843" fmla="*/ 520065 h 1093995"/>
                <a:gd name="connsiteX2844" fmla="*/ 238575 w 1472062"/>
                <a:gd name="connsiteY2844" fmla="*/ 520065 h 1093995"/>
                <a:gd name="connsiteX2845" fmla="*/ 235717 w 1472062"/>
                <a:gd name="connsiteY2845" fmla="*/ 519113 h 1093995"/>
                <a:gd name="connsiteX2846" fmla="*/ 233812 w 1472062"/>
                <a:gd name="connsiteY2846" fmla="*/ 516255 h 1093995"/>
                <a:gd name="connsiteX2847" fmla="*/ 231907 w 1472062"/>
                <a:gd name="connsiteY2847" fmla="*/ 518160 h 1093995"/>
                <a:gd name="connsiteX2848" fmla="*/ 232860 w 1472062"/>
                <a:gd name="connsiteY2848" fmla="*/ 516255 h 1093995"/>
                <a:gd name="connsiteX2849" fmla="*/ 230002 w 1472062"/>
                <a:gd name="connsiteY2849" fmla="*/ 517207 h 1093995"/>
                <a:gd name="connsiteX2850" fmla="*/ 228097 w 1472062"/>
                <a:gd name="connsiteY2850" fmla="*/ 512445 h 1093995"/>
                <a:gd name="connsiteX2851" fmla="*/ 228097 w 1472062"/>
                <a:gd name="connsiteY2851" fmla="*/ 515302 h 1093995"/>
                <a:gd name="connsiteX2852" fmla="*/ 225240 w 1472062"/>
                <a:gd name="connsiteY2852" fmla="*/ 510540 h 1093995"/>
                <a:gd name="connsiteX2853" fmla="*/ 222382 w 1472062"/>
                <a:gd name="connsiteY2853" fmla="*/ 514350 h 1093995"/>
                <a:gd name="connsiteX2854" fmla="*/ 223335 w 1472062"/>
                <a:gd name="connsiteY2854" fmla="*/ 515302 h 1093995"/>
                <a:gd name="connsiteX2855" fmla="*/ 216667 w 1472062"/>
                <a:gd name="connsiteY2855" fmla="*/ 511492 h 1093995"/>
                <a:gd name="connsiteX2856" fmla="*/ 217620 w 1472062"/>
                <a:gd name="connsiteY2856" fmla="*/ 511492 h 1093995"/>
                <a:gd name="connsiteX2857" fmla="*/ 212857 w 1472062"/>
                <a:gd name="connsiteY2857" fmla="*/ 509588 h 1093995"/>
                <a:gd name="connsiteX2858" fmla="*/ 212857 w 1472062"/>
                <a:gd name="connsiteY2858" fmla="*/ 508635 h 1093995"/>
                <a:gd name="connsiteX2859" fmla="*/ 210952 w 1472062"/>
                <a:gd name="connsiteY2859" fmla="*/ 508635 h 1093995"/>
                <a:gd name="connsiteX2860" fmla="*/ 210952 w 1472062"/>
                <a:gd name="connsiteY2860" fmla="*/ 509588 h 1093995"/>
                <a:gd name="connsiteX2861" fmla="*/ 209047 w 1472062"/>
                <a:gd name="connsiteY2861" fmla="*/ 511492 h 1093995"/>
                <a:gd name="connsiteX2862" fmla="*/ 211905 w 1472062"/>
                <a:gd name="connsiteY2862" fmla="*/ 513397 h 1093995"/>
                <a:gd name="connsiteX2863" fmla="*/ 210952 w 1472062"/>
                <a:gd name="connsiteY2863" fmla="*/ 514350 h 1093995"/>
                <a:gd name="connsiteX2864" fmla="*/ 211905 w 1472062"/>
                <a:gd name="connsiteY2864" fmla="*/ 515302 h 1093995"/>
                <a:gd name="connsiteX2865" fmla="*/ 211905 w 1472062"/>
                <a:gd name="connsiteY2865" fmla="*/ 516255 h 1093995"/>
                <a:gd name="connsiteX2866" fmla="*/ 212857 w 1472062"/>
                <a:gd name="connsiteY2866" fmla="*/ 518160 h 1093995"/>
                <a:gd name="connsiteX2867" fmla="*/ 212857 w 1472062"/>
                <a:gd name="connsiteY2867" fmla="*/ 517207 h 1093995"/>
                <a:gd name="connsiteX2868" fmla="*/ 215715 w 1472062"/>
                <a:gd name="connsiteY2868" fmla="*/ 523875 h 1093995"/>
                <a:gd name="connsiteX2869" fmla="*/ 215715 w 1472062"/>
                <a:gd name="connsiteY2869" fmla="*/ 522922 h 1093995"/>
                <a:gd name="connsiteX2870" fmla="*/ 214762 w 1472062"/>
                <a:gd name="connsiteY2870" fmla="*/ 521970 h 1093995"/>
                <a:gd name="connsiteX2871" fmla="*/ 216667 w 1472062"/>
                <a:gd name="connsiteY2871" fmla="*/ 521970 h 1093995"/>
                <a:gd name="connsiteX2872" fmla="*/ 216667 w 1472062"/>
                <a:gd name="connsiteY2872" fmla="*/ 524827 h 1093995"/>
                <a:gd name="connsiteX2873" fmla="*/ 224287 w 1472062"/>
                <a:gd name="connsiteY2873" fmla="*/ 520065 h 1093995"/>
                <a:gd name="connsiteX2874" fmla="*/ 226192 w 1472062"/>
                <a:gd name="connsiteY2874" fmla="*/ 525780 h 1093995"/>
                <a:gd name="connsiteX2875" fmla="*/ 226192 w 1472062"/>
                <a:gd name="connsiteY2875" fmla="*/ 526732 h 1093995"/>
                <a:gd name="connsiteX2876" fmla="*/ 226192 w 1472062"/>
                <a:gd name="connsiteY2876" fmla="*/ 526732 h 1093995"/>
                <a:gd name="connsiteX2877" fmla="*/ 224287 w 1472062"/>
                <a:gd name="connsiteY2877" fmla="*/ 527685 h 1093995"/>
                <a:gd name="connsiteX2878" fmla="*/ 224287 w 1472062"/>
                <a:gd name="connsiteY2878" fmla="*/ 526732 h 1093995"/>
                <a:gd name="connsiteX2879" fmla="*/ 223335 w 1472062"/>
                <a:gd name="connsiteY2879" fmla="*/ 525780 h 1093995"/>
                <a:gd name="connsiteX2880" fmla="*/ 222382 w 1472062"/>
                <a:gd name="connsiteY2880" fmla="*/ 526732 h 1093995"/>
                <a:gd name="connsiteX2881" fmla="*/ 223335 w 1472062"/>
                <a:gd name="connsiteY2881" fmla="*/ 528638 h 1093995"/>
                <a:gd name="connsiteX2882" fmla="*/ 222382 w 1472062"/>
                <a:gd name="connsiteY2882" fmla="*/ 528638 h 1093995"/>
                <a:gd name="connsiteX2883" fmla="*/ 225240 w 1472062"/>
                <a:gd name="connsiteY2883" fmla="*/ 532447 h 1093995"/>
                <a:gd name="connsiteX2884" fmla="*/ 224287 w 1472062"/>
                <a:gd name="connsiteY2884" fmla="*/ 532447 h 1093995"/>
                <a:gd name="connsiteX2885" fmla="*/ 224287 w 1472062"/>
                <a:gd name="connsiteY2885" fmla="*/ 537210 h 1093995"/>
                <a:gd name="connsiteX2886" fmla="*/ 225240 w 1472062"/>
                <a:gd name="connsiteY2886" fmla="*/ 535305 h 1093995"/>
                <a:gd name="connsiteX2887" fmla="*/ 228097 w 1472062"/>
                <a:gd name="connsiteY2887" fmla="*/ 538163 h 1093995"/>
                <a:gd name="connsiteX2888" fmla="*/ 235717 w 1472062"/>
                <a:gd name="connsiteY2888" fmla="*/ 536257 h 1093995"/>
                <a:gd name="connsiteX2889" fmla="*/ 230002 w 1472062"/>
                <a:gd name="connsiteY2889" fmla="*/ 535305 h 1093995"/>
                <a:gd name="connsiteX2890" fmla="*/ 230955 w 1472062"/>
                <a:gd name="connsiteY2890" fmla="*/ 534352 h 1093995"/>
                <a:gd name="connsiteX2891" fmla="*/ 229050 w 1472062"/>
                <a:gd name="connsiteY2891" fmla="*/ 532447 h 1093995"/>
                <a:gd name="connsiteX2892" fmla="*/ 228097 w 1472062"/>
                <a:gd name="connsiteY2892" fmla="*/ 534352 h 1093995"/>
                <a:gd name="connsiteX2893" fmla="*/ 227145 w 1472062"/>
                <a:gd name="connsiteY2893" fmla="*/ 530542 h 1093995"/>
                <a:gd name="connsiteX2894" fmla="*/ 228097 w 1472062"/>
                <a:gd name="connsiteY2894" fmla="*/ 529590 h 1093995"/>
                <a:gd name="connsiteX2895" fmla="*/ 229050 w 1472062"/>
                <a:gd name="connsiteY2895" fmla="*/ 526732 h 1093995"/>
                <a:gd name="connsiteX2896" fmla="*/ 234765 w 1472062"/>
                <a:gd name="connsiteY2896" fmla="*/ 529590 h 1093995"/>
                <a:gd name="connsiteX2897" fmla="*/ 236670 w 1472062"/>
                <a:gd name="connsiteY2897" fmla="*/ 526732 h 1093995"/>
                <a:gd name="connsiteX2898" fmla="*/ 238575 w 1472062"/>
                <a:gd name="connsiteY2898" fmla="*/ 525780 h 1093995"/>
                <a:gd name="connsiteX2899" fmla="*/ 239527 w 1472062"/>
                <a:gd name="connsiteY2899" fmla="*/ 526732 h 1093995"/>
                <a:gd name="connsiteX2900" fmla="*/ 238575 w 1472062"/>
                <a:gd name="connsiteY2900" fmla="*/ 525780 h 1093995"/>
                <a:gd name="connsiteX2901" fmla="*/ 241432 w 1472062"/>
                <a:gd name="connsiteY2901" fmla="*/ 525780 h 1093995"/>
                <a:gd name="connsiteX2902" fmla="*/ 240480 w 1472062"/>
                <a:gd name="connsiteY2902" fmla="*/ 523875 h 1093995"/>
                <a:gd name="connsiteX2903" fmla="*/ 237622 w 1472062"/>
                <a:gd name="connsiteY2903" fmla="*/ 524827 h 1093995"/>
                <a:gd name="connsiteX2904" fmla="*/ 237622 w 1472062"/>
                <a:gd name="connsiteY2904" fmla="*/ 524827 h 1093995"/>
                <a:gd name="connsiteX2905" fmla="*/ 236670 w 1472062"/>
                <a:gd name="connsiteY2905" fmla="*/ 523875 h 1093995"/>
                <a:gd name="connsiteX2906" fmla="*/ 236670 w 1472062"/>
                <a:gd name="connsiteY2906" fmla="*/ 524827 h 1093995"/>
                <a:gd name="connsiteX2907" fmla="*/ 236670 w 1472062"/>
                <a:gd name="connsiteY2907" fmla="*/ 524827 h 1093995"/>
                <a:gd name="connsiteX2908" fmla="*/ 234765 w 1472062"/>
                <a:gd name="connsiteY2908" fmla="*/ 521970 h 1093995"/>
                <a:gd name="connsiteX2909" fmla="*/ 235717 w 1472062"/>
                <a:gd name="connsiteY2909" fmla="*/ 521970 h 1093995"/>
                <a:gd name="connsiteX2910" fmla="*/ 235717 w 1472062"/>
                <a:gd name="connsiteY2910" fmla="*/ 521017 h 1093995"/>
                <a:gd name="connsiteX2911" fmla="*/ 239527 w 1472062"/>
                <a:gd name="connsiteY2911" fmla="*/ 521970 h 1093995"/>
                <a:gd name="connsiteX2912" fmla="*/ 239527 w 1472062"/>
                <a:gd name="connsiteY2912" fmla="*/ 521017 h 1093995"/>
                <a:gd name="connsiteX2913" fmla="*/ 240480 w 1472062"/>
                <a:gd name="connsiteY2913" fmla="*/ 523875 h 1093995"/>
                <a:gd name="connsiteX2914" fmla="*/ 240480 w 1472062"/>
                <a:gd name="connsiteY2914" fmla="*/ 523875 h 1093995"/>
                <a:gd name="connsiteX2915" fmla="*/ 240480 w 1472062"/>
                <a:gd name="connsiteY2915" fmla="*/ 523875 h 1093995"/>
                <a:gd name="connsiteX2916" fmla="*/ 240480 w 1472062"/>
                <a:gd name="connsiteY2916" fmla="*/ 524827 h 1093995"/>
                <a:gd name="connsiteX2917" fmla="*/ 240480 w 1472062"/>
                <a:gd name="connsiteY2917" fmla="*/ 523875 h 1093995"/>
                <a:gd name="connsiteX2918" fmla="*/ 241432 w 1472062"/>
                <a:gd name="connsiteY2918" fmla="*/ 523875 h 1093995"/>
                <a:gd name="connsiteX2919" fmla="*/ 241432 w 1472062"/>
                <a:gd name="connsiteY2919" fmla="*/ 522922 h 1093995"/>
                <a:gd name="connsiteX2920" fmla="*/ 245242 w 1472062"/>
                <a:gd name="connsiteY2920" fmla="*/ 523875 h 1093995"/>
                <a:gd name="connsiteX2921" fmla="*/ 243337 w 1472062"/>
                <a:gd name="connsiteY2921" fmla="*/ 525780 h 1093995"/>
                <a:gd name="connsiteX2922" fmla="*/ 248100 w 1472062"/>
                <a:gd name="connsiteY2922" fmla="*/ 526732 h 1093995"/>
                <a:gd name="connsiteX2923" fmla="*/ 249052 w 1472062"/>
                <a:gd name="connsiteY2923" fmla="*/ 527685 h 1093995"/>
                <a:gd name="connsiteX2924" fmla="*/ 249052 w 1472062"/>
                <a:gd name="connsiteY2924" fmla="*/ 529590 h 1093995"/>
                <a:gd name="connsiteX2925" fmla="*/ 250005 w 1472062"/>
                <a:gd name="connsiteY2925" fmla="*/ 528638 h 1093995"/>
                <a:gd name="connsiteX2926" fmla="*/ 250957 w 1472062"/>
                <a:gd name="connsiteY2926" fmla="*/ 530542 h 1093995"/>
                <a:gd name="connsiteX2927" fmla="*/ 250957 w 1472062"/>
                <a:gd name="connsiteY2927" fmla="*/ 530542 h 1093995"/>
                <a:gd name="connsiteX2928" fmla="*/ 252862 w 1472062"/>
                <a:gd name="connsiteY2928" fmla="*/ 532447 h 1093995"/>
                <a:gd name="connsiteX2929" fmla="*/ 251910 w 1472062"/>
                <a:gd name="connsiteY2929" fmla="*/ 530542 h 1093995"/>
                <a:gd name="connsiteX2930" fmla="*/ 252862 w 1472062"/>
                <a:gd name="connsiteY2930" fmla="*/ 529590 h 1093995"/>
                <a:gd name="connsiteX2931" fmla="*/ 252862 w 1472062"/>
                <a:gd name="connsiteY2931" fmla="*/ 529590 h 1093995"/>
                <a:gd name="connsiteX2932" fmla="*/ 256672 w 1472062"/>
                <a:gd name="connsiteY2932" fmla="*/ 533400 h 1093995"/>
                <a:gd name="connsiteX2933" fmla="*/ 256672 w 1472062"/>
                <a:gd name="connsiteY2933" fmla="*/ 537210 h 1093995"/>
                <a:gd name="connsiteX2934" fmla="*/ 256672 w 1472062"/>
                <a:gd name="connsiteY2934" fmla="*/ 535305 h 1093995"/>
                <a:gd name="connsiteX2935" fmla="*/ 258577 w 1472062"/>
                <a:gd name="connsiteY2935" fmla="*/ 538163 h 1093995"/>
                <a:gd name="connsiteX2936" fmla="*/ 264292 w 1472062"/>
                <a:gd name="connsiteY2936" fmla="*/ 536257 h 1093995"/>
                <a:gd name="connsiteX2937" fmla="*/ 259530 w 1472062"/>
                <a:gd name="connsiteY2937" fmla="*/ 534352 h 1093995"/>
                <a:gd name="connsiteX2938" fmla="*/ 259530 w 1472062"/>
                <a:gd name="connsiteY2938" fmla="*/ 534352 h 1093995"/>
                <a:gd name="connsiteX2939" fmla="*/ 267150 w 1472062"/>
                <a:gd name="connsiteY2939" fmla="*/ 536257 h 1093995"/>
                <a:gd name="connsiteX2940" fmla="*/ 267150 w 1472062"/>
                <a:gd name="connsiteY2940" fmla="*/ 537210 h 1093995"/>
                <a:gd name="connsiteX2941" fmla="*/ 271912 w 1472062"/>
                <a:gd name="connsiteY2941" fmla="*/ 540067 h 1093995"/>
                <a:gd name="connsiteX2942" fmla="*/ 275722 w 1472062"/>
                <a:gd name="connsiteY2942" fmla="*/ 536257 h 1093995"/>
                <a:gd name="connsiteX2943" fmla="*/ 277627 w 1472062"/>
                <a:gd name="connsiteY2943" fmla="*/ 541020 h 1093995"/>
                <a:gd name="connsiteX2944" fmla="*/ 277627 w 1472062"/>
                <a:gd name="connsiteY2944" fmla="*/ 540067 h 1093995"/>
                <a:gd name="connsiteX2945" fmla="*/ 286200 w 1472062"/>
                <a:gd name="connsiteY2945" fmla="*/ 537210 h 1093995"/>
                <a:gd name="connsiteX2946" fmla="*/ 287152 w 1472062"/>
                <a:gd name="connsiteY2946" fmla="*/ 539115 h 1093995"/>
                <a:gd name="connsiteX2947" fmla="*/ 291915 w 1472062"/>
                <a:gd name="connsiteY2947" fmla="*/ 537210 h 1093995"/>
                <a:gd name="connsiteX2948" fmla="*/ 293820 w 1472062"/>
                <a:gd name="connsiteY2948" fmla="*/ 539115 h 1093995"/>
                <a:gd name="connsiteX2949" fmla="*/ 294772 w 1472062"/>
                <a:gd name="connsiteY2949" fmla="*/ 539115 h 1093995"/>
                <a:gd name="connsiteX2950" fmla="*/ 295725 w 1472062"/>
                <a:gd name="connsiteY2950" fmla="*/ 539115 h 1093995"/>
                <a:gd name="connsiteX2951" fmla="*/ 295725 w 1472062"/>
                <a:gd name="connsiteY2951" fmla="*/ 539115 h 1093995"/>
                <a:gd name="connsiteX2952" fmla="*/ 295725 w 1472062"/>
                <a:gd name="connsiteY2952" fmla="*/ 539115 h 1093995"/>
                <a:gd name="connsiteX2953" fmla="*/ 295725 w 1472062"/>
                <a:gd name="connsiteY2953" fmla="*/ 539115 h 1093995"/>
                <a:gd name="connsiteX2954" fmla="*/ 295725 w 1472062"/>
                <a:gd name="connsiteY2954" fmla="*/ 539115 h 1093995"/>
                <a:gd name="connsiteX2955" fmla="*/ 296677 w 1472062"/>
                <a:gd name="connsiteY2955" fmla="*/ 539115 h 1093995"/>
                <a:gd name="connsiteX2956" fmla="*/ 296677 w 1472062"/>
                <a:gd name="connsiteY2956" fmla="*/ 540067 h 1093995"/>
                <a:gd name="connsiteX2957" fmla="*/ 297630 w 1472062"/>
                <a:gd name="connsiteY2957" fmla="*/ 540067 h 1093995"/>
                <a:gd name="connsiteX2958" fmla="*/ 298582 w 1472062"/>
                <a:gd name="connsiteY2958" fmla="*/ 541020 h 1093995"/>
                <a:gd name="connsiteX2959" fmla="*/ 298582 w 1472062"/>
                <a:gd name="connsiteY2959" fmla="*/ 540067 h 1093995"/>
                <a:gd name="connsiteX2960" fmla="*/ 301440 w 1472062"/>
                <a:gd name="connsiteY2960" fmla="*/ 539115 h 1093995"/>
                <a:gd name="connsiteX2961" fmla="*/ 309060 w 1472062"/>
                <a:gd name="connsiteY2961" fmla="*/ 546735 h 1093995"/>
                <a:gd name="connsiteX2962" fmla="*/ 313822 w 1472062"/>
                <a:gd name="connsiteY2962" fmla="*/ 549592 h 1093995"/>
                <a:gd name="connsiteX2963" fmla="*/ 313822 w 1472062"/>
                <a:gd name="connsiteY2963" fmla="*/ 550545 h 1093995"/>
                <a:gd name="connsiteX2964" fmla="*/ 314775 w 1472062"/>
                <a:gd name="connsiteY2964" fmla="*/ 550545 h 1093995"/>
                <a:gd name="connsiteX2965" fmla="*/ 316680 w 1472062"/>
                <a:gd name="connsiteY2965" fmla="*/ 551497 h 1093995"/>
                <a:gd name="connsiteX2966" fmla="*/ 312870 w 1472062"/>
                <a:gd name="connsiteY2966" fmla="*/ 551497 h 1093995"/>
                <a:gd name="connsiteX2967" fmla="*/ 312870 w 1472062"/>
                <a:gd name="connsiteY2967" fmla="*/ 551497 h 1093995"/>
                <a:gd name="connsiteX2968" fmla="*/ 312870 w 1472062"/>
                <a:gd name="connsiteY2968" fmla="*/ 551497 h 1093995"/>
                <a:gd name="connsiteX2969" fmla="*/ 311917 w 1472062"/>
                <a:gd name="connsiteY2969" fmla="*/ 550545 h 1093995"/>
                <a:gd name="connsiteX2970" fmla="*/ 311917 w 1472062"/>
                <a:gd name="connsiteY2970" fmla="*/ 551497 h 1093995"/>
                <a:gd name="connsiteX2971" fmla="*/ 311917 w 1472062"/>
                <a:gd name="connsiteY2971" fmla="*/ 551497 h 1093995"/>
                <a:gd name="connsiteX2972" fmla="*/ 311917 w 1472062"/>
                <a:gd name="connsiteY2972" fmla="*/ 551497 h 1093995"/>
                <a:gd name="connsiteX2973" fmla="*/ 309060 w 1472062"/>
                <a:gd name="connsiteY2973" fmla="*/ 547688 h 1093995"/>
                <a:gd name="connsiteX2974" fmla="*/ 309060 w 1472062"/>
                <a:gd name="connsiteY2974" fmla="*/ 546735 h 1093995"/>
                <a:gd name="connsiteX2975" fmla="*/ 309060 w 1472062"/>
                <a:gd name="connsiteY2975" fmla="*/ 547688 h 1093995"/>
                <a:gd name="connsiteX2976" fmla="*/ 308107 w 1472062"/>
                <a:gd name="connsiteY2976" fmla="*/ 547688 h 1093995"/>
                <a:gd name="connsiteX2977" fmla="*/ 295725 w 1472062"/>
                <a:gd name="connsiteY2977" fmla="*/ 545782 h 1093995"/>
                <a:gd name="connsiteX2978" fmla="*/ 295725 w 1472062"/>
                <a:gd name="connsiteY2978" fmla="*/ 545782 h 1093995"/>
                <a:gd name="connsiteX2979" fmla="*/ 295725 w 1472062"/>
                <a:gd name="connsiteY2979" fmla="*/ 546735 h 1093995"/>
                <a:gd name="connsiteX2980" fmla="*/ 295725 w 1472062"/>
                <a:gd name="connsiteY2980" fmla="*/ 545782 h 1093995"/>
                <a:gd name="connsiteX2981" fmla="*/ 295725 w 1472062"/>
                <a:gd name="connsiteY2981" fmla="*/ 545782 h 1093995"/>
                <a:gd name="connsiteX2982" fmla="*/ 295725 w 1472062"/>
                <a:gd name="connsiteY2982" fmla="*/ 544830 h 1093995"/>
                <a:gd name="connsiteX2983" fmla="*/ 296677 w 1472062"/>
                <a:gd name="connsiteY2983" fmla="*/ 544830 h 1093995"/>
                <a:gd name="connsiteX2984" fmla="*/ 297630 w 1472062"/>
                <a:gd name="connsiteY2984" fmla="*/ 547688 h 1093995"/>
                <a:gd name="connsiteX2985" fmla="*/ 297630 w 1472062"/>
                <a:gd name="connsiteY2985" fmla="*/ 548640 h 1093995"/>
                <a:gd name="connsiteX2986" fmla="*/ 297630 w 1472062"/>
                <a:gd name="connsiteY2986" fmla="*/ 547688 h 1093995"/>
                <a:gd name="connsiteX2987" fmla="*/ 297630 w 1472062"/>
                <a:gd name="connsiteY2987" fmla="*/ 548640 h 1093995"/>
                <a:gd name="connsiteX2988" fmla="*/ 298582 w 1472062"/>
                <a:gd name="connsiteY2988" fmla="*/ 548640 h 1093995"/>
                <a:gd name="connsiteX2989" fmla="*/ 297630 w 1472062"/>
                <a:gd name="connsiteY2989" fmla="*/ 548640 h 1093995"/>
                <a:gd name="connsiteX2990" fmla="*/ 299535 w 1472062"/>
                <a:gd name="connsiteY2990" fmla="*/ 549592 h 1093995"/>
                <a:gd name="connsiteX2991" fmla="*/ 299535 w 1472062"/>
                <a:gd name="connsiteY2991" fmla="*/ 548640 h 1093995"/>
                <a:gd name="connsiteX2992" fmla="*/ 303345 w 1472062"/>
                <a:gd name="connsiteY2992" fmla="*/ 545782 h 1093995"/>
                <a:gd name="connsiteX2993" fmla="*/ 313822 w 1472062"/>
                <a:gd name="connsiteY2993" fmla="*/ 553402 h 1093995"/>
                <a:gd name="connsiteX2994" fmla="*/ 309060 w 1472062"/>
                <a:gd name="connsiteY2994" fmla="*/ 552450 h 1093995"/>
                <a:gd name="connsiteX2995" fmla="*/ 309060 w 1472062"/>
                <a:gd name="connsiteY2995" fmla="*/ 552450 h 1093995"/>
                <a:gd name="connsiteX2996" fmla="*/ 309060 w 1472062"/>
                <a:gd name="connsiteY2996" fmla="*/ 552450 h 1093995"/>
                <a:gd name="connsiteX2997" fmla="*/ 309060 w 1472062"/>
                <a:gd name="connsiteY2997" fmla="*/ 552450 h 1093995"/>
                <a:gd name="connsiteX2998" fmla="*/ 308107 w 1472062"/>
                <a:gd name="connsiteY2998" fmla="*/ 554355 h 1093995"/>
                <a:gd name="connsiteX2999" fmla="*/ 306202 w 1472062"/>
                <a:gd name="connsiteY2999" fmla="*/ 553402 h 1093995"/>
                <a:gd name="connsiteX3000" fmla="*/ 306202 w 1472062"/>
                <a:gd name="connsiteY3000" fmla="*/ 553402 h 1093995"/>
                <a:gd name="connsiteX3001" fmla="*/ 306202 w 1472062"/>
                <a:gd name="connsiteY3001" fmla="*/ 553402 h 1093995"/>
                <a:gd name="connsiteX3002" fmla="*/ 303345 w 1472062"/>
                <a:gd name="connsiteY3002" fmla="*/ 550545 h 1093995"/>
                <a:gd name="connsiteX3003" fmla="*/ 305250 w 1472062"/>
                <a:gd name="connsiteY3003" fmla="*/ 550545 h 1093995"/>
                <a:gd name="connsiteX3004" fmla="*/ 302392 w 1472062"/>
                <a:gd name="connsiteY3004" fmla="*/ 549592 h 1093995"/>
                <a:gd name="connsiteX3005" fmla="*/ 304297 w 1472062"/>
                <a:gd name="connsiteY3005" fmla="*/ 556260 h 1093995"/>
                <a:gd name="connsiteX3006" fmla="*/ 294772 w 1472062"/>
                <a:gd name="connsiteY3006" fmla="*/ 554355 h 1093995"/>
                <a:gd name="connsiteX3007" fmla="*/ 293820 w 1472062"/>
                <a:gd name="connsiteY3007" fmla="*/ 556260 h 1093995"/>
                <a:gd name="connsiteX3008" fmla="*/ 292867 w 1472062"/>
                <a:gd name="connsiteY3008" fmla="*/ 554355 h 1093995"/>
                <a:gd name="connsiteX3009" fmla="*/ 289057 w 1472062"/>
                <a:gd name="connsiteY3009" fmla="*/ 556260 h 1093995"/>
                <a:gd name="connsiteX3010" fmla="*/ 289057 w 1472062"/>
                <a:gd name="connsiteY3010" fmla="*/ 556260 h 1093995"/>
                <a:gd name="connsiteX3011" fmla="*/ 289057 w 1472062"/>
                <a:gd name="connsiteY3011" fmla="*/ 556260 h 1093995"/>
                <a:gd name="connsiteX3012" fmla="*/ 288105 w 1472062"/>
                <a:gd name="connsiteY3012" fmla="*/ 555307 h 1093995"/>
                <a:gd name="connsiteX3013" fmla="*/ 285247 w 1472062"/>
                <a:gd name="connsiteY3013" fmla="*/ 557213 h 1093995"/>
                <a:gd name="connsiteX3014" fmla="*/ 286200 w 1472062"/>
                <a:gd name="connsiteY3014" fmla="*/ 560070 h 1093995"/>
                <a:gd name="connsiteX3015" fmla="*/ 282390 w 1472062"/>
                <a:gd name="connsiteY3015" fmla="*/ 558165 h 1093995"/>
                <a:gd name="connsiteX3016" fmla="*/ 282390 w 1472062"/>
                <a:gd name="connsiteY3016" fmla="*/ 558165 h 1093995"/>
                <a:gd name="connsiteX3017" fmla="*/ 281437 w 1472062"/>
                <a:gd name="connsiteY3017" fmla="*/ 559117 h 1093995"/>
                <a:gd name="connsiteX3018" fmla="*/ 286200 w 1472062"/>
                <a:gd name="connsiteY3018" fmla="*/ 561022 h 1093995"/>
                <a:gd name="connsiteX3019" fmla="*/ 287152 w 1472062"/>
                <a:gd name="connsiteY3019" fmla="*/ 560070 h 1093995"/>
                <a:gd name="connsiteX3020" fmla="*/ 287152 w 1472062"/>
                <a:gd name="connsiteY3020" fmla="*/ 559117 h 1093995"/>
                <a:gd name="connsiteX3021" fmla="*/ 290010 w 1472062"/>
                <a:gd name="connsiteY3021" fmla="*/ 559117 h 1093995"/>
                <a:gd name="connsiteX3022" fmla="*/ 290010 w 1472062"/>
                <a:gd name="connsiteY3022" fmla="*/ 556260 h 1093995"/>
                <a:gd name="connsiteX3023" fmla="*/ 290962 w 1472062"/>
                <a:gd name="connsiteY3023" fmla="*/ 557213 h 1093995"/>
                <a:gd name="connsiteX3024" fmla="*/ 293820 w 1472062"/>
                <a:gd name="connsiteY3024" fmla="*/ 560070 h 1093995"/>
                <a:gd name="connsiteX3025" fmla="*/ 289057 w 1472062"/>
                <a:gd name="connsiteY3025" fmla="*/ 561022 h 1093995"/>
                <a:gd name="connsiteX3026" fmla="*/ 292867 w 1472062"/>
                <a:gd name="connsiteY3026" fmla="*/ 563880 h 1093995"/>
                <a:gd name="connsiteX3027" fmla="*/ 298582 w 1472062"/>
                <a:gd name="connsiteY3027" fmla="*/ 559117 h 1093995"/>
                <a:gd name="connsiteX3028" fmla="*/ 298582 w 1472062"/>
                <a:gd name="connsiteY3028" fmla="*/ 561975 h 1093995"/>
                <a:gd name="connsiteX3029" fmla="*/ 302392 w 1472062"/>
                <a:gd name="connsiteY3029" fmla="*/ 561975 h 1093995"/>
                <a:gd name="connsiteX3030" fmla="*/ 302392 w 1472062"/>
                <a:gd name="connsiteY3030" fmla="*/ 561022 h 1093995"/>
                <a:gd name="connsiteX3031" fmla="*/ 306202 w 1472062"/>
                <a:gd name="connsiteY3031" fmla="*/ 561975 h 1093995"/>
                <a:gd name="connsiteX3032" fmla="*/ 306202 w 1472062"/>
                <a:gd name="connsiteY3032" fmla="*/ 561022 h 1093995"/>
                <a:gd name="connsiteX3033" fmla="*/ 309060 w 1472062"/>
                <a:gd name="connsiteY3033" fmla="*/ 562927 h 1093995"/>
                <a:gd name="connsiteX3034" fmla="*/ 310965 w 1472062"/>
                <a:gd name="connsiteY3034" fmla="*/ 562927 h 1093995"/>
                <a:gd name="connsiteX3035" fmla="*/ 312870 w 1472062"/>
                <a:gd name="connsiteY3035" fmla="*/ 564832 h 1093995"/>
                <a:gd name="connsiteX3036" fmla="*/ 312870 w 1472062"/>
                <a:gd name="connsiteY3036" fmla="*/ 564832 h 1093995"/>
                <a:gd name="connsiteX3037" fmla="*/ 315727 w 1472062"/>
                <a:gd name="connsiteY3037" fmla="*/ 564832 h 1093995"/>
                <a:gd name="connsiteX3038" fmla="*/ 314775 w 1472062"/>
                <a:gd name="connsiteY3038" fmla="*/ 563880 h 1093995"/>
                <a:gd name="connsiteX3039" fmla="*/ 312870 w 1472062"/>
                <a:gd name="connsiteY3039" fmla="*/ 563880 h 1093995"/>
                <a:gd name="connsiteX3040" fmla="*/ 312870 w 1472062"/>
                <a:gd name="connsiteY3040" fmla="*/ 562927 h 1093995"/>
                <a:gd name="connsiteX3041" fmla="*/ 310965 w 1472062"/>
                <a:gd name="connsiteY3041" fmla="*/ 562927 h 1093995"/>
                <a:gd name="connsiteX3042" fmla="*/ 312870 w 1472062"/>
                <a:gd name="connsiteY3042" fmla="*/ 560070 h 1093995"/>
                <a:gd name="connsiteX3043" fmla="*/ 313822 w 1472062"/>
                <a:gd name="connsiteY3043" fmla="*/ 560070 h 1093995"/>
                <a:gd name="connsiteX3044" fmla="*/ 313822 w 1472062"/>
                <a:gd name="connsiteY3044" fmla="*/ 561975 h 1093995"/>
                <a:gd name="connsiteX3045" fmla="*/ 316680 w 1472062"/>
                <a:gd name="connsiteY3045" fmla="*/ 561975 h 1093995"/>
                <a:gd name="connsiteX3046" fmla="*/ 316680 w 1472062"/>
                <a:gd name="connsiteY3046" fmla="*/ 561022 h 1093995"/>
                <a:gd name="connsiteX3047" fmla="*/ 319537 w 1472062"/>
                <a:gd name="connsiteY3047" fmla="*/ 561975 h 1093995"/>
                <a:gd name="connsiteX3048" fmla="*/ 319537 w 1472062"/>
                <a:gd name="connsiteY3048" fmla="*/ 557213 h 1093995"/>
                <a:gd name="connsiteX3049" fmla="*/ 319537 w 1472062"/>
                <a:gd name="connsiteY3049" fmla="*/ 557213 h 1093995"/>
                <a:gd name="connsiteX3050" fmla="*/ 321442 w 1472062"/>
                <a:gd name="connsiteY3050" fmla="*/ 560070 h 1093995"/>
                <a:gd name="connsiteX3051" fmla="*/ 321442 w 1472062"/>
                <a:gd name="connsiteY3051" fmla="*/ 561022 h 1093995"/>
                <a:gd name="connsiteX3052" fmla="*/ 320490 w 1472062"/>
                <a:gd name="connsiteY3052" fmla="*/ 560070 h 1093995"/>
                <a:gd name="connsiteX3053" fmla="*/ 320490 w 1472062"/>
                <a:gd name="connsiteY3053" fmla="*/ 563880 h 1093995"/>
                <a:gd name="connsiteX3054" fmla="*/ 321442 w 1472062"/>
                <a:gd name="connsiteY3054" fmla="*/ 565785 h 1093995"/>
                <a:gd name="connsiteX3055" fmla="*/ 318585 w 1472062"/>
                <a:gd name="connsiteY3055" fmla="*/ 566738 h 1093995"/>
                <a:gd name="connsiteX3056" fmla="*/ 317632 w 1472062"/>
                <a:gd name="connsiteY3056" fmla="*/ 566738 h 1093995"/>
                <a:gd name="connsiteX3057" fmla="*/ 317632 w 1472062"/>
                <a:gd name="connsiteY3057" fmla="*/ 567690 h 1093995"/>
                <a:gd name="connsiteX3058" fmla="*/ 313822 w 1472062"/>
                <a:gd name="connsiteY3058" fmla="*/ 568642 h 1093995"/>
                <a:gd name="connsiteX3059" fmla="*/ 318585 w 1472062"/>
                <a:gd name="connsiteY3059" fmla="*/ 570547 h 1093995"/>
                <a:gd name="connsiteX3060" fmla="*/ 319537 w 1472062"/>
                <a:gd name="connsiteY3060" fmla="*/ 570547 h 1093995"/>
                <a:gd name="connsiteX3061" fmla="*/ 319537 w 1472062"/>
                <a:gd name="connsiteY3061" fmla="*/ 570547 h 1093995"/>
                <a:gd name="connsiteX3062" fmla="*/ 322395 w 1472062"/>
                <a:gd name="connsiteY3062" fmla="*/ 572452 h 1093995"/>
                <a:gd name="connsiteX3063" fmla="*/ 321442 w 1472062"/>
                <a:gd name="connsiteY3063" fmla="*/ 570547 h 1093995"/>
                <a:gd name="connsiteX3064" fmla="*/ 323347 w 1472062"/>
                <a:gd name="connsiteY3064" fmla="*/ 572452 h 1093995"/>
                <a:gd name="connsiteX3065" fmla="*/ 327157 w 1472062"/>
                <a:gd name="connsiteY3065" fmla="*/ 571500 h 1093995"/>
                <a:gd name="connsiteX3066" fmla="*/ 333825 w 1472062"/>
                <a:gd name="connsiteY3066" fmla="*/ 575310 h 1093995"/>
                <a:gd name="connsiteX3067" fmla="*/ 307155 w 1472062"/>
                <a:gd name="connsiteY3067" fmla="*/ 578167 h 1093995"/>
                <a:gd name="connsiteX3068" fmla="*/ 301440 w 1472062"/>
                <a:gd name="connsiteY3068" fmla="*/ 580072 h 1093995"/>
                <a:gd name="connsiteX3069" fmla="*/ 299535 w 1472062"/>
                <a:gd name="connsiteY3069" fmla="*/ 578167 h 1093995"/>
                <a:gd name="connsiteX3070" fmla="*/ 299535 w 1472062"/>
                <a:gd name="connsiteY3070" fmla="*/ 580072 h 1093995"/>
                <a:gd name="connsiteX3071" fmla="*/ 295725 w 1472062"/>
                <a:gd name="connsiteY3071" fmla="*/ 581025 h 1093995"/>
                <a:gd name="connsiteX3072" fmla="*/ 295725 w 1472062"/>
                <a:gd name="connsiteY3072" fmla="*/ 581025 h 1093995"/>
                <a:gd name="connsiteX3073" fmla="*/ 295725 w 1472062"/>
                <a:gd name="connsiteY3073" fmla="*/ 581025 h 1093995"/>
                <a:gd name="connsiteX3074" fmla="*/ 293820 w 1472062"/>
                <a:gd name="connsiteY3074" fmla="*/ 581977 h 1093995"/>
                <a:gd name="connsiteX3075" fmla="*/ 292867 w 1472062"/>
                <a:gd name="connsiteY3075" fmla="*/ 581977 h 1093995"/>
                <a:gd name="connsiteX3076" fmla="*/ 292867 w 1472062"/>
                <a:gd name="connsiteY3076" fmla="*/ 581977 h 1093995"/>
                <a:gd name="connsiteX3077" fmla="*/ 293820 w 1472062"/>
                <a:gd name="connsiteY3077" fmla="*/ 581977 h 1093995"/>
                <a:gd name="connsiteX3078" fmla="*/ 282390 w 1472062"/>
                <a:gd name="connsiteY3078" fmla="*/ 585788 h 1093995"/>
                <a:gd name="connsiteX3079" fmla="*/ 281437 w 1472062"/>
                <a:gd name="connsiteY3079" fmla="*/ 585788 h 1093995"/>
                <a:gd name="connsiteX3080" fmla="*/ 281437 w 1472062"/>
                <a:gd name="connsiteY3080" fmla="*/ 585788 h 1093995"/>
                <a:gd name="connsiteX3081" fmla="*/ 277627 w 1472062"/>
                <a:gd name="connsiteY3081" fmla="*/ 587692 h 1093995"/>
                <a:gd name="connsiteX3082" fmla="*/ 277627 w 1472062"/>
                <a:gd name="connsiteY3082" fmla="*/ 586740 h 1093995"/>
                <a:gd name="connsiteX3083" fmla="*/ 276675 w 1472062"/>
                <a:gd name="connsiteY3083" fmla="*/ 586740 h 1093995"/>
                <a:gd name="connsiteX3084" fmla="*/ 277627 w 1472062"/>
                <a:gd name="connsiteY3084" fmla="*/ 588645 h 1093995"/>
                <a:gd name="connsiteX3085" fmla="*/ 275722 w 1472062"/>
                <a:gd name="connsiteY3085" fmla="*/ 589597 h 1093995"/>
                <a:gd name="connsiteX3086" fmla="*/ 272865 w 1472062"/>
                <a:gd name="connsiteY3086" fmla="*/ 587692 h 1093995"/>
                <a:gd name="connsiteX3087" fmla="*/ 271912 w 1472062"/>
                <a:gd name="connsiteY3087" fmla="*/ 588645 h 1093995"/>
                <a:gd name="connsiteX3088" fmla="*/ 270007 w 1472062"/>
                <a:gd name="connsiteY3088" fmla="*/ 585788 h 1093995"/>
                <a:gd name="connsiteX3089" fmla="*/ 272865 w 1472062"/>
                <a:gd name="connsiteY3089" fmla="*/ 591502 h 1093995"/>
                <a:gd name="connsiteX3090" fmla="*/ 273817 w 1472062"/>
                <a:gd name="connsiteY3090" fmla="*/ 590550 h 1093995"/>
                <a:gd name="connsiteX3091" fmla="*/ 274770 w 1472062"/>
                <a:gd name="connsiteY3091" fmla="*/ 591502 h 1093995"/>
                <a:gd name="connsiteX3092" fmla="*/ 273817 w 1472062"/>
                <a:gd name="connsiteY3092" fmla="*/ 594360 h 1093995"/>
                <a:gd name="connsiteX3093" fmla="*/ 272865 w 1472062"/>
                <a:gd name="connsiteY3093" fmla="*/ 593407 h 1093995"/>
                <a:gd name="connsiteX3094" fmla="*/ 272865 w 1472062"/>
                <a:gd name="connsiteY3094" fmla="*/ 596265 h 1093995"/>
                <a:gd name="connsiteX3095" fmla="*/ 273817 w 1472062"/>
                <a:gd name="connsiteY3095" fmla="*/ 595313 h 1093995"/>
                <a:gd name="connsiteX3096" fmla="*/ 273817 w 1472062"/>
                <a:gd name="connsiteY3096" fmla="*/ 595313 h 1093995"/>
                <a:gd name="connsiteX3097" fmla="*/ 273817 w 1472062"/>
                <a:gd name="connsiteY3097" fmla="*/ 595313 h 1093995"/>
                <a:gd name="connsiteX3098" fmla="*/ 273817 w 1472062"/>
                <a:gd name="connsiteY3098" fmla="*/ 595313 h 1093995"/>
                <a:gd name="connsiteX3099" fmla="*/ 277627 w 1472062"/>
                <a:gd name="connsiteY3099" fmla="*/ 594360 h 1093995"/>
                <a:gd name="connsiteX3100" fmla="*/ 288105 w 1472062"/>
                <a:gd name="connsiteY3100" fmla="*/ 598170 h 1093995"/>
                <a:gd name="connsiteX3101" fmla="*/ 287152 w 1472062"/>
                <a:gd name="connsiteY3101" fmla="*/ 598170 h 1093995"/>
                <a:gd name="connsiteX3102" fmla="*/ 288105 w 1472062"/>
                <a:gd name="connsiteY3102" fmla="*/ 600075 h 1093995"/>
                <a:gd name="connsiteX3103" fmla="*/ 289057 w 1472062"/>
                <a:gd name="connsiteY3103" fmla="*/ 598170 h 1093995"/>
                <a:gd name="connsiteX3104" fmla="*/ 290962 w 1472062"/>
                <a:gd name="connsiteY3104" fmla="*/ 598170 h 1093995"/>
                <a:gd name="connsiteX3105" fmla="*/ 292867 w 1472062"/>
                <a:gd name="connsiteY3105" fmla="*/ 599122 h 1093995"/>
                <a:gd name="connsiteX3106" fmla="*/ 291915 w 1472062"/>
                <a:gd name="connsiteY3106" fmla="*/ 598170 h 1093995"/>
                <a:gd name="connsiteX3107" fmla="*/ 291915 w 1472062"/>
                <a:gd name="connsiteY3107" fmla="*/ 598170 h 1093995"/>
                <a:gd name="connsiteX3108" fmla="*/ 326205 w 1472062"/>
                <a:gd name="connsiteY3108" fmla="*/ 601980 h 1093995"/>
                <a:gd name="connsiteX3109" fmla="*/ 329062 w 1472062"/>
                <a:gd name="connsiteY3109" fmla="*/ 601980 h 1093995"/>
                <a:gd name="connsiteX3110" fmla="*/ 330015 w 1472062"/>
                <a:gd name="connsiteY3110" fmla="*/ 602932 h 1093995"/>
                <a:gd name="connsiteX3111" fmla="*/ 329062 w 1472062"/>
                <a:gd name="connsiteY3111" fmla="*/ 604838 h 1093995"/>
                <a:gd name="connsiteX3112" fmla="*/ 335730 w 1472062"/>
                <a:gd name="connsiteY3112" fmla="*/ 604838 h 1093995"/>
                <a:gd name="connsiteX3113" fmla="*/ 332872 w 1472062"/>
                <a:gd name="connsiteY3113" fmla="*/ 603885 h 1093995"/>
                <a:gd name="connsiteX3114" fmla="*/ 333825 w 1472062"/>
                <a:gd name="connsiteY3114" fmla="*/ 601980 h 1093995"/>
                <a:gd name="connsiteX3115" fmla="*/ 333825 w 1472062"/>
                <a:gd name="connsiteY3115" fmla="*/ 601027 h 1093995"/>
                <a:gd name="connsiteX3116" fmla="*/ 336682 w 1472062"/>
                <a:gd name="connsiteY3116" fmla="*/ 601027 h 1093995"/>
                <a:gd name="connsiteX3117" fmla="*/ 337635 w 1472062"/>
                <a:gd name="connsiteY3117" fmla="*/ 601027 h 1093995"/>
                <a:gd name="connsiteX3118" fmla="*/ 337635 w 1472062"/>
                <a:gd name="connsiteY3118" fmla="*/ 601980 h 1093995"/>
                <a:gd name="connsiteX3119" fmla="*/ 337635 w 1472062"/>
                <a:gd name="connsiteY3119" fmla="*/ 601027 h 1093995"/>
                <a:gd name="connsiteX3120" fmla="*/ 337635 w 1472062"/>
                <a:gd name="connsiteY3120" fmla="*/ 601027 h 1093995"/>
                <a:gd name="connsiteX3121" fmla="*/ 337635 w 1472062"/>
                <a:gd name="connsiteY3121" fmla="*/ 601027 h 1093995"/>
                <a:gd name="connsiteX3122" fmla="*/ 338587 w 1472062"/>
                <a:gd name="connsiteY3122" fmla="*/ 601027 h 1093995"/>
                <a:gd name="connsiteX3123" fmla="*/ 339540 w 1472062"/>
                <a:gd name="connsiteY3123" fmla="*/ 601027 h 1093995"/>
                <a:gd name="connsiteX3124" fmla="*/ 339540 w 1472062"/>
                <a:gd name="connsiteY3124" fmla="*/ 601027 h 1093995"/>
                <a:gd name="connsiteX3125" fmla="*/ 340492 w 1472062"/>
                <a:gd name="connsiteY3125" fmla="*/ 601027 h 1093995"/>
                <a:gd name="connsiteX3126" fmla="*/ 341445 w 1472062"/>
                <a:gd name="connsiteY3126" fmla="*/ 601027 h 1093995"/>
                <a:gd name="connsiteX3127" fmla="*/ 341445 w 1472062"/>
                <a:gd name="connsiteY3127" fmla="*/ 601027 h 1093995"/>
                <a:gd name="connsiteX3128" fmla="*/ 342397 w 1472062"/>
                <a:gd name="connsiteY3128" fmla="*/ 602932 h 1093995"/>
                <a:gd name="connsiteX3129" fmla="*/ 342397 w 1472062"/>
                <a:gd name="connsiteY3129" fmla="*/ 601027 h 1093995"/>
                <a:gd name="connsiteX3130" fmla="*/ 343350 w 1472062"/>
                <a:gd name="connsiteY3130" fmla="*/ 601027 h 1093995"/>
                <a:gd name="connsiteX3131" fmla="*/ 344302 w 1472062"/>
                <a:gd name="connsiteY3131" fmla="*/ 601027 h 1093995"/>
                <a:gd name="connsiteX3132" fmla="*/ 344302 w 1472062"/>
                <a:gd name="connsiteY3132" fmla="*/ 602932 h 1093995"/>
                <a:gd name="connsiteX3133" fmla="*/ 344302 w 1472062"/>
                <a:gd name="connsiteY3133" fmla="*/ 600075 h 1093995"/>
                <a:gd name="connsiteX3134" fmla="*/ 344302 w 1472062"/>
                <a:gd name="connsiteY3134" fmla="*/ 600075 h 1093995"/>
                <a:gd name="connsiteX3135" fmla="*/ 348112 w 1472062"/>
                <a:gd name="connsiteY3135" fmla="*/ 601027 h 1093995"/>
                <a:gd name="connsiteX3136" fmla="*/ 348112 w 1472062"/>
                <a:gd name="connsiteY3136" fmla="*/ 601027 h 1093995"/>
                <a:gd name="connsiteX3137" fmla="*/ 348112 w 1472062"/>
                <a:gd name="connsiteY3137" fmla="*/ 601027 h 1093995"/>
                <a:gd name="connsiteX3138" fmla="*/ 350970 w 1472062"/>
                <a:gd name="connsiteY3138" fmla="*/ 601980 h 1093995"/>
                <a:gd name="connsiteX3139" fmla="*/ 350970 w 1472062"/>
                <a:gd name="connsiteY3139" fmla="*/ 602932 h 1093995"/>
                <a:gd name="connsiteX3140" fmla="*/ 350970 w 1472062"/>
                <a:gd name="connsiteY3140" fmla="*/ 605790 h 1093995"/>
                <a:gd name="connsiteX3141" fmla="*/ 353827 w 1472062"/>
                <a:gd name="connsiteY3141" fmla="*/ 607695 h 1093995"/>
                <a:gd name="connsiteX3142" fmla="*/ 355732 w 1472062"/>
                <a:gd name="connsiteY3142" fmla="*/ 604838 h 1093995"/>
                <a:gd name="connsiteX3143" fmla="*/ 355732 w 1472062"/>
                <a:gd name="connsiteY3143" fmla="*/ 604838 h 1093995"/>
                <a:gd name="connsiteX3144" fmla="*/ 358590 w 1472062"/>
                <a:gd name="connsiteY3144" fmla="*/ 612457 h 1093995"/>
                <a:gd name="connsiteX3145" fmla="*/ 358590 w 1472062"/>
                <a:gd name="connsiteY3145" fmla="*/ 612457 h 1093995"/>
                <a:gd name="connsiteX3146" fmla="*/ 358590 w 1472062"/>
                <a:gd name="connsiteY3146" fmla="*/ 613410 h 1093995"/>
                <a:gd name="connsiteX3147" fmla="*/ 358590 w 1472062"/>
                <a:gd name="connsiteY3147" fmla="*/ 610552 h 1093995"/>
                <a:gd name="connsiteX3148" fmla="*/ 358590 w 1472062"/>
                <a:gd name="connsiteY3148" fmla="*/ 613410 h 1093995"/>
                <a:gd name="connsiteX3149" fmla="*/ 358590 w 1472062"/>
                <a:gd name="connsiteY3149" fmla="*/ 614363 h 1093995"/>
                <a:gd name="connsiteX3150" fmla="*/ 357637 w 1472062"/>
                <a:gd name="connsiteY3150" fmla="*/ 613410 h 1093995"/>
                <a:gd name="connsiteX3151" fmla="*/ 356685 w 1472062"/>
                <a:gd name="connsiteY3151" fmla="*/ 614363 h 1093995"/>
                <a:gd name="connsiteX3152" fmla="*/ 355732 w 1472062"/>
                <a:gd name="connsiteY3152" fmla="*/ 614363 h 1093995"/>
                <a:gd name="connsiteX3153" fmla="*/ 355732 w 1472062"/>
                <a:gd name="connsiteY3153" fmla="*/ 617220 h 1093995"/>
                <a:gd name="connsiteX3154" fmla="*/ 353827 w 1472062"/>
                <a:gd name="connsiteY3154" fmla="*/ 616267 h 1093995"/>
                <a:gd name="connsiteX3155" fmla="*/ 351922 w 1472062"/>
                <a:gd name="connsiteY3155" fmla="*/ 620077 h 1093995"/>
                <a:gd name="connsiteX3156" fmla="*/ 352875 w 1472062"/>
                <a:gd name="connsiteY3156" fmla="*/ 619125 h 1093995"/>
                <a:gd name="connsiteX3157" fmla="*/ 353827 w 1472062"/>
                <a:gd name="connsiteY3157" fmla="*/ 619125 h 1093995"/>
                <a:gd name="connsiteX3158" fmla="*/ 354780 w 1472062"/>
                <a:gd name="connsiteY3158" fmla="*/ 619125 h 1093995"/>
                <a:gd name="connsiteX3159" fmla="*/ 354780 w 1472062"/>
                <a:gd name="connsiteY3159" fmla="*/ 619125 h 1093995"/>
                <a:gd name="connsiteX3160" fmla="*/ 354780 w 1472062"/>
                <a:gd name="connsiteY3160" fmla="*/ 619125 h 1093995"/>
                <a:gd name="connsiteX3161" fmla="*/ 354780 w 1472062"/>
                <a:gd name="connsiteY3161" fmla="*/ 618172 h 1093995"/>
                <a:gd name="connsiteX3162" fmla="*/ 356685 w 1472062"/>
                <a:gd name="connsiteY3162" fmla="*/ 621030 h 1093995"/>
                <a:gd name="connsiteX3163" fmla="*/ 358590 w 1472062"/>
                <a:gd name="connsiteY3163" fmla="*/ 618172 h 1093995"/>
                <a:gd name="connsiteX3164" fmla="*/ 362400 w 1472062"/>
                <a:gd name="connsiteY3164" fmla="*/ 619125 h 1093995"/>
                <a:gd name="connsiteX3165" fmla="*/ 362400 w 1472062"/>
                <a:gd name="connsiteY3165" fmla="*/ 620077 h 1093995"/>
                <a:gd name="connsiteX3166" fmla="*/ 371925 w 1472062"/>
                <a:gd name="connsiteY3166" fmla="*/ 625792 h 1093995"/>
                <a:gd name="connsiteX3167" fmla="*/ 367162 w 1472062"/>
                <a:gd name="connsiteY3167" fmla="*/ 627697 h 1093995"/>
                <a:gd name="connsiteX3168" fmla="*/ 368115 w 1472062"/>
                <a:gd name="connsiteY3168" fmla="*/ 629602 h 1093995"/>
                <a:gd name="connsiteX3169" fmla="*/ 368115 w 1472062"/>
                <a:gd name="connsiteY3169" fmla="*/ 628650 h 1093995"/>
                <a:gd name="connsiteX3170" fmla="*/ 369067 w 1472062"/>
                <a:gd name="connsiteY3170" fmla="*/ 629602 h 1093995"/>
                <a:gd name="connsiteX3171" fmla="*/ 367162 w 1472062"/>
                <a:gd name="connsiteY3171" fmla="*/ 629602 h 1093995"/>
                <a:gd name="connsiteX3172" fmla="*/ 367162 w 1472062"/>
                <a:gd name="connsiteY3172" fmla="*/ 628650 h 1093995"/>
                <a:gd name="connsiteX3173" fmla="*/ 366210 w 1472062"/>
                <a:gd name="connsiteY3173" fmla="*/ 628650 h 1093995"/>
                <a:gd name="connsiteX3174" fmla="*/ 366210 w 1472062"/>
                <a:gd name="connsiteY3174" fmla="*/ 628650 h 1093995"/>
                <a:gd name="connsiteX3175" fmla="*/ 365257 w 1472062"/>
                <a:gd name="connsiteY3175" fmla="*/ 630555 h 1093995"/>
                <a:gd name="connsiteX3176" fmla="*/ 367162 w 1472062"/>
                <a:gd name="connsiteY3176" fmla="*/ 630555 h 1093995"/>
                <a:gd name="connsiteX3177" fmla="*/ 367162 w 1472062"/>
                <a:gd name="connsiteY3177" fmla="*/ 630555 h 1093995"/>
                <a:gd name="connsiteX3178" fmla="*/ 367162 w 1472062"/>
                <a:gd name="connsiteY3178" fmla="*/ 629602 h 1093995"/>
                <a:gd name="connsiteX3179" fmla="*/ 370972 w 1472062"/>
                <a:gd name="connsiteY3179" fmla="*/ 630555 h 1093995"/>
                <a:gd name="connsiteX3180" fmla="*/ 370972 w 1472062"/>
                <a:gd name="connsiteY3180" fmla="*/ 630555 h 1093995"/>
                <a:gd name="connsiteX3181" fmla="*/ 370972 w 1472062"/>
                <a:gd name="connsiteY3181" fmla="*/ 631507 h 1093995"/>
                <a:gd name="connsiteX3182" fmla="*/ 370972 w 1472062"/>
                <a:gd name="connsiteY3182" fmla="*/ 632460 h 1093995"/>
                <a:gd name="connsiteX3183" fmla="*/ 370972 w 1472062"/>
                <a:gd name="connsiteY3183" fmla="*/ 632460 h 1093995"/>
                <a:gd name="connsiteX3184" fmla="*/ 370020 w 1472062"/>
                <a:gd name="connsiteY3184" fmla="*/ 633413 h 1093995"/>
                <a:gd name="connsiteX3185" fmla="*/ 370020 w 1472062"/>
                <a:gd name="connsiteY3185" fmla="*/ 633413 h 1093995"/>
                <a:gd name="connsiteX3186" fmla="*/ 369067 w 1472062"/>
                <a:gd name="connsiteY3186" fmla="*/ 634365 h 1093995"/>
                <a:gd name="connsiteX3187" fmla="*/ 369067 w 1472062"/>
                <a:gd name="connsiteY3187" fmla="*/ 632460 h 1093995"/>
                <a:gd name="connsiteX3188" fmla="*/ 368115 w 1472062"/>
                <a:gd name="connsiteY3188" fmla="*/ 632460 h 1093995"/>
                <a:gd name="connsiteX3189" fmla="*/ 368115 w 1472062"/>
                <a:gd name="connsiteY3189" fmla="*/ 632460 h 1093995"/>
                <a:gd name="connsiteX3190" fmla="*/ 366210 w 1472062"/>
                <a:gd name="connsiteY3190" fmla="*/ 632460 h 1093995"/>
                <a:gd name="connsiteX3191" fmla="*/ 365257 w 1472062"/>
                <a:gd name="connsiteY3191" fmla="*/ 632460 h 1093995"/>
                <a:gd name="connsiteX3192" fmla="*/ 365257 w 1472062"/>
                <a:gd name="connsiteY3192" fmla="*/ 632460 h 1093995"/>
                <a:gd name="connsiteX3193" fmla="*/ 363352 w 1472062"/>
                <a:gd name="connsiteY3193" fmla="*/ 633413 h 1093995"/>
                <a:gd name="connsiteX3194" fmla="*/ 363352 w 1472062"/>
                <a:gd name="connsiteY3194" fmla="*/ 635317 h 1093995"/>
                <a:gd name="connsiteX3195" fmla="*/ 362400 w 1472062"/>
                <a:gd name="connsiteY3195" fmla="*/ 635317 h 1093995"/>
                <a:gd name="connsiteX3196" fmla="*/ 360495 w 1472062"/>
                <a:gd name="connsiteY3196" fmla="*/ 632460 h 1093995"/>
                <a:gd name="connsiteX3197" fmla="*/ 360495 w 1472062"/>
                <a:gd name="connsiteY3197" fmla="*/ 633413 h 1093995"/>
                <a:gd name="connsiteX3198" fmla="*/ 359542 w 1472062"/>
                <a:gd name="connsiteY3198" fmla="*/ 633413 h 1093995"/>
                <a:gd name="connsiteX3199" fmla="*/ 358590 w 1472062"/>
                <a:gd name="connsiteY3199" fmla="*/ 631507 h 1093995"/>
                <a:gd name="connsiteX3200" fmla="*/ 359542 w 1472062"/>
                <a:gd name="connsiteY3200" fmla="*/ 633413 h 1093995"/>
                <a:gd name="connsiteX3201" fmla="*/ 358590 w 1472062"/>
                <a:gd name="connsiteY3201" fmla="*/ 635317 h 1093995"/>
                <a:gd name="connsiteX3202" fmla="*/ 358590 w 1472062"/>
                <a:gd name="connsiteY3202" fmla="*/ 635317 h 1093995"/>
                <a:gd name="connsiteX3203" fmla="*/ 357637 w 1472062"/>
                <a:gd name="connsiteY3203" fmla="*/ 634365 h 1093995"/>
                <a:gd name="connsiteX3204" fmla="*/ 357637 w 1472062"/>
                <a:gd name="connsiteY3204" fmla="*/ 635317 h 1093995"/>
                <a:gd name="connsiteX3205" fmla="*/ 355732 w 1472062"/>
                <a:gd name="connsiteY3205" fmla="*/ 636270 h 1093995"/>
                <a:gd name="connsiteX3206" fmla="*/ 354780 w 1472062"/>
                <a:gd name="connsiteY3206" fmla="*/ 634365 h 1093995"/>
                <a:gd name="connsiteX3207" fmla="*/ 356685 w 1472062"/>
                <a:gd name="connsiteY3207" fmla="*/ 632460 h 1093995"/>
                <a:gd name="connsiteX3208" fmla="*/ 357637 w 1472062"/>
                <a:gd name="connsiteY3208" fmla="*/ 631507 h 1093995"/>
                <a:gd name="connsiteX3209" fmla="*/ 352875 w 1472062"/>
                <a:gd name="connsiteY3209" fmla="*/ 632460 h 1093995"/>
                <a:gd name="connsiteX3210" fmla="*/ 353827 w 1472062"/>
                <a:gd name="connsiteY3210" fmla="*/ 632460 h 1093995"/>
                <a:gd name="connsiteX3211" fmla="*/ 350970 w 1472062"/>
                <a:gd name="connsiteY3211" fmla="*/ 631507 h 1093995"/>
                <a:gd name="connsiteX3212" fmla="*/ 350970 w 1472062"/>
                <a:gd name="connsiteY3212" fmla="*/ 630555 h 1093995"/>
                <a:gd name="connsiteX3213" fmla="*/ 350970 w 1472062"/>
                <a:gd name="connsiteY3213" fmla="*/ 629602 h 1093995"/>
                <a:gd name="connsiteX3214" fmla="*/ 350970 w 1472062"/>
                <a:gd name="connsiteY3214" fmla="*/ 630555 h 1093995"/>
                <a:gd name="connsiteX3215" fmla="*/ 350970 w 1472062"/>
                <a:gd name="connsiteY3215" fmla="*/ 630555 h 1093995"/>
                <a:gd name="connsiteX3216" fmla="*/ 350970 w 1472062"/>
                <a:gd name="connsiteY3216" fmla="*/ 633413 h 1093995"/>
                <a:gd name="connsiteX3217" fmla="*/ 346207 w 1472062"/>
                <a:gd name="connsiteY3217" fmla="*/ 632460 h 1093995"/>
                <a:gd name="connsiteX3218" fmla="*/ 345255 w 1472062"/>
                <a:gd name="connsiteY3218" fmla="*/ 635317 h 1093995"/>
                <a:gd name="connsiteX3219" fmla="*/ 347160 w 1472062"/>
                <a:gd name="connsiteY3219" fmla="*/ 635317 h 1093995"/>
                <a:gd name="connsiteX3220" fmla="*/ 340492 w 1472062"/>
                <a:gd name="connsiteY3220" fmla="*/ 634365 h 1093995"/>
                <a:gd name="connsiteX3221" fmla="*/ 341445 w 1472062"/>
                <a:gd name="connsiteY3221" fmla="*/ 633413 h 1093995"/>
                <a:gd name="connsiteX3222" fmla="*/ 339540 w 1472062"/>
                <a:gd name="connsiteY3222" fmla="*/ 633413 h 1093995"/>
                <a:gd name="connsiteX3223" fmla="*/ 340492 w 1472062"/>
                <a:gd name="connsiteY3223" fmla="*/ 634365 h 1093995"/>
                <a:gd name="connsiteX3224" fmla="*/ 336682 w 1472062"/>
                <a:gd name="connsiteY3224" fmla="*/ 634365 h 1093995"/>
                <a:gd name="connsiteX3225" fmla="*/ 336682 w 1472062"/>
                <a:gd name="connsiteY3225" fmla="*/ 631507 h 1093995"/>
                <a:gd name="connsiteX3226" fmla="*/ 332872 w 1472062"/>
                <a:gd name="connsiteY3226" fmla="*/ 630555 h 1093995"/>
                <a:gd name="connsiteX3227" fmla="*/ 326205 w 1472062"/>
                <a:gd name="connsiteY3227" fmla="*/ 628650 h 1093995"/>
                <a:gd name="connsiteX3228" fmla="*/ 326205 w 1472062"/>
                <a:gd name="connsiteY3228" fmla="*/ 624840 h 1093995"/>
                <a:gd name="connsiteX3229" fmla="*/ 323347 w 1472062"/>
                <a:gd name="connsiteY3229" fmla="*/ 625792 h 1093995"/>
                <a:gd name="connsiteX3230" fmla="*/ 322395 w 1472062"/>
                <a:gd name="connsiteY3230" fmla="*/ 628650 h 1093995"/>
                <a:gd name="connsiteX3231" fmla="*/ 319537 w 1472062"/>
                <a:gd name="connsiteY3231" fmla="*/ 625792 h 1093995"/>
                <a:gd name="connsiteX3232" fmla="*/ 321442 w 1472062"/>
                <a:gd name="connsiteY3232" fmla="*/ 629602 h 1093995"/>
                <a:gd name="connsiteX3233" fmla="*/ 315727 w 1472062"/>
                <a:gd name="connsiteY3233" fmla="*/ 625792 h 1093995"/>
                <a:gd name="connsiteX3234" fmla="*/ 316680 w 1472062"/>
                <a:gd name="connsiteY3234" fmla="*/ 622935 h 1093995"/>
                <a:gd name="connsiteX3235" fmla="*/ 314775 w 1472062"/>
                <a:gd name="connsiteY3235" fmla="*/ 621982 h 1093995"/>
                <a:gd name="connsiteX3236" fmla="*/ 318585 w 1472062"/>
                <a:gd name="connsiteY3236" fmla="*/ 619125 h 1093995"/>
                <a:gd name="connsiteX3237" fmla="*/ 314775 w 1472062"/>
                <a:gd name="connsiteY3237" fmla="*/ 616267 h 1093995"/>
                <a:gd name="connsiteX3238" fmla="*/ 313822 w 1472062"/>
                <a:gd name="connsiteY3238" fmla="*/ 618172 h 1093995"/>
                <a:gd name="connsiteX3239" fmla="*/ 310012 w 1472062"/>
                <a:gd name="connsiteY3239" fmla="*/ 615315 h 1093995"/>
                <a:gd name="connsiteX3240" fmla="*/ 309060 w 1472062"/>
                <a:gd name="connsiteY3240" fmla="*/ 615315 h 1093995"/>
                <a:gd name="connsiteX3241" fmla="*/ 305250 w 1472062"/>
                <a:gd name="connsiteY3241" fmla="*/ 611505 h 1093995"/>
                <a:gd name="connsiteX3242" fmla="*/ 305250 w 1472062"/>
                <a:gd name="connsiteY3242" fmla="*/ 611505 h 1093995"/>
                <a:gd name="connsiteX3243" fmla="*/ 307155 w 1472062"/>
                <a:gd name="connsiteY3243" fmla="*/ 611505 h 1093995"/>
                <a:gd name="connsiteX3244" fmla="*/ 307155 w 1472062"/>
                <a:gd name="connsiteY3244" fmla="*/ 610552 h 1093995"/>
                <a:gd name="connsiteX3245" fmla="*/ 308107 w 1472062"/>
                <a:gd name="connsiteY3245" fmla="*/ 611505 h 1093995"/>
                <a:gd name="connsiteX3246" fmla="*/ 308107 w 1472062"/>
                <a:gd name="connsiteY3246" fmla="*/ 609600 h 1093995"/>
                <a:gd name="connsiteX3247" fmla="*/ 312870 w 1472062"/>
                <a:gd name="connsiteY3247" fmla="*/ 612457 h 1093995"/>
                <a:gd name="connsiteX3248" fmla="*/ 312870 w 1472062"/>
                <a:gd name="connsiteY3248" fmla="*/ 607695 h 1093995"/>
                <a:gd name="connsiteX3249" fmla="*/ 315727 w 1472062"/>
                <a:gd name="connsiteY3249" fmla="*/ 608647 h 1093995"/>
                <a:gd name="connsiteX3250" fmla="*/ 314775 w 1472062"/>
                <a:gd name="connsiteY3250" fmla="*/ 603885 h 1093995"/>
                <a:gd name="connsiteX3251" fmla="*/ 311917 w 1472062"/>
                <a:gd name="connsiteY3251" fmla="*/ 603885 h 1093995"/>
                <a:gd name="connsiteX3252" fmla="*/ 311917 w 1472062"/>
                <a:gd name="connsiteY3252" fmla="*/ 605790 h 1093995"/>
                <a:gd name="connsiteX3253" fmla="*/ 309060 w 1472062"/>
                <a:gd name="connsiteY3253" fmla="*/ 606742 h 1093995"/>
                <a:gd name="connsiteX3254" fmla="*/ 309060 w 1472062"/>
                <a:gd name="connsiteY3254" fmla="*/ 606742 h 1093995"/>
                <a:gd name="connsiteX3255" fmla="*/ 309060 w 1472062"/>
                <a:gd name="connsiteY3255" fmla="*/ 606742 h 1093995"/>
                <a:gd name="connsiteX3256" fmla="*/ 309060 w 1472062"/>
                <a:gd name="connsiteY3256" fmla="*/ 606742 h 1093995"/>
                <a:gd name="connsiteX3257" fmla="*/ 310965 w 1472062"/>
                <a:gd name="connsiteY3257" fmla="*/ 604838 h 1093995"/>
                <a:gd name="connsiteX3258" fmla="*/ 308107 w 1472062"/>
                <a:gd name="connsiteY3258" fmla="*/ 603885 h 1093995"/>
                <a:gd name="connsiteX3259" fmla="*/ 308107 w 1472062"/>
                <a:gd name="connsiteY3259" fmla="*/ 605790 h 1093995"/>
                <a:gd name="connsiteX3260" fmla="*/ 304297 w 1472062"/>
                <a:gd name="connsiteY3260" fmla="*/ 606742 h 1093995"/>
                <a:gd name="connsiteX3261" fmla="*/ 301440 w 1472062"/>
                <a:gd name="connsiteY3261" fmla="*/ 605790 h 1093995"/>
                <a:gd name="connsiteX3262" fmla="*/ 301440 w 1472062"/>
                <a:gd name="connsiteY3262" fmla="*/ 604838 h 1093995"/>
                <a:gd name="connsiteX3263" fmla="*/ 301440 w 1472062"/>
                <a:gd name="connsiteY3263" fmla="*/ 604838 h 1093995"/>
                <a:gd name="connsiteX3264" fmla="*/ 301440 w 1472062"/>
                <a:gd name="connsiteY3264" fmla="*/ 604838 h 1093995"/>
                <a:gd name="connsiteX3265" fmla="*/ 301440 w 1472062"/>
                <a:gd name="connsiteY3265" fmla="*/ 603885 h 1093995"/>
                <a:gd name="connsiteX3266" fmla="*/ 301440 w 1472062"/>
                <a:gd name="connsiteY3266" fmla="*/ 603885 h 1093995"/>
                <a:gd name="connsiteX3267" fmla="*/ 300487 w 1472062"/>
                <a:gd name="connsiteY3267" fmla="*/ 602932 h 1093995"/>
                <a:gd name="connsiteX3268" fmla="*/ 301440 w 1472062"/>
                <a:gd name="connsiteY3268" fmla="*/ 603885 h 1093995"/>
                <a:gd name="connsiteX3269" fmla="*/ 300487 w 1472062"/>
                <a:gd name="connsiteY3269" fmla="*/ 603885 h 1093995"/>
                <a:gd name="connsiteX3270" fmla="*/ 301440 w 1472062"/>
                <a:gd name="connsiteY3270" fmla="*/ 604838 h 1093995"/>
                <a:gd name="connsiteX3271" fmla="*/ 299535 w 1472062"/>
                <a:gd name="connsiteY3271" fmla="*/ 602932 h 1093995"/>
                <a:gd name="connsiteX3272" fmla="*/ 299535 w 1472062"/>
                <a:gd name="connsiteY3272" fmla="*/ 602932 h 1093995"/>
                <a:gd name="connsiteX3273" fmla="*/ 298582 w 1472062"/>
                <a:gd name="connsiteY3273" fmla="*/ 601027 h 1093995"/>
                <a:gd name="connsiteX3274" fmla="*/ 297630 w 1472062"/>
                <a:gd name="connsiteY3274" fmla="*/ 602932 h 1093995"/>
                <a:gd name="connsiteX3275" fmla="*/ 295725 w 1472062"/>
                <a:gd name="connsiteY3275" fmla="*/ 601980 h 1093995"/>
                <a:gd name="connsiteX3276" fmla="*/ 295725 w 1472062"/>
                <a:gd name="connsiteY3276" fmla="*/ 601027 h 1093995"/>
                <a:gd name="connsiteX3277" fmla="*/ 294772 w 1472062"/>
                <a:gd name="connsiteY3277" fmla="*/ 601027 h 1093995"/>
                <a:gd name="connsiteX3278" fmla="*/ 296677 w 1472062"/>
                <a:gd name="connsiteY3278" fmla="*/ 600075 h 1093995"/>
                <a:gd name="connsiteX3279" fmla="*/ 293820 w 1472062"/>
                <a:gd name="connsiteY3279" fmla="*/ 598170 h 1093995"/>
                <a:gd name="connsiteX3280" fmla="*/ 291915 w 1472062"/>
                <a:gd name="connsiteY3280" fmla="*/ 599122 h 1093995"/>
                <a:gd name="connsiteX3281" fmla="*/ 292867 w 1472062"/>
                <a:gd name="connsiteY3281" fmla="*/ 597217 h 1093995"/>
                <a:gd name="connsiteX3282" fmla="*/ 292867 w 1472062"/>
                <a:gd name="connsiteY3282" fmla="*/ 597217 h 1093995"/>
                <a:gd name="connsiteX3283" fmla="*/ 292867 w 1472062"/>
                <a:gd name="connsiteY3283" fmla="*/ 597217 h 1093995"/>
                <a:gd name="connsiteX3284" fmla="*/ 292867 w 1472062"/>
                <a:gd name="connsiteY3284" fmla="*/ 597217 h 1093995"/>
                <a:gd name="connsiteX3285" fmla="*/ 291915 w 1472062"/>
                <a:gd name="connsiteY3285" fmla="*/ 597217 h 1093995"/>
                <a:gd name="connsiteX3286" fmla="*/ 290962 w 1472062"/>
                <a:gd name="connsiteY3286" fmla="*/ 595313 h 1093995"/>
                <a:gd name="connsiteX3287" fmla="*/ 290962 w 1472062"/>
                <a:gd name="connsiteY3287" fmla="*/ 596265 h 1093995"/>
                <a:gd name="connsiteX3288" fmla="*/ 290010 w 1472062"/>
                <a:gd name="connsiteY3288" fmla="*/ 596265 h 1093995"/>
                <a:gd name="connsiteX3289" fmla="*/ 290962 w 1472062"/>
                <a:gd name="connsiteY3289" fmla="*/ 597217 h 1093995"/>
                <a:gd name="connsiteX3290" fmla="*/ 289057 w 1472062"/>
                <a:gd name="connsiteY3290" fmla="*/ 595313 h 1093995"/>
                <a:gd name="connsiteX3291" fmla="*/ 289057 w 1472062"/>
                <a:gd name="connsiteY3291" fmla="*/ 596265 h 1093995"/>
                <a:gd name="connsiteX3292" fmla="*/ 287152 w 1472062"/>
                <a:gd name="connsiteY3292" fmla="*/ 596265 h 1093995"/>
                <a:gd name="connsiteX3293" fmla="*/ 286200 w 1472062"/>
                <a:gd name="connsiteY3293" fmla="*/ 595313 h 1093995"/>
                <a:gd name="connsiteX3294" fmla="*/ 286200 w 1472062"/>
                <a:gd name="connsiteY3294" fmla="*/ 595313 h 1093995"/>
                <a:gd name="connsiteX3295" fmla="*/ 286200 w 1472062"/>
                <a:gd name="connsiteY3295" fmla="*/ 595313 h 1093995"/>
                <a:gd name="connsiteX3296" fmla="*/ 285247 w 1472062"/>
                <a:gd name="connsiteY3296" fmla="*/ 595313 h 1093995"/>
                <a:gd name="connsiteX3297" fmla="*/ 286200 w 1472062"/>
                <a:gd name="connsiteY3297" fmla="*/ 593407 h 1093995"/>
                <a:gd name="connsiteX3298" fmla="*/ 286200 w 1472062"/>
                <a:gd name="connsiteY3298" fmla="*/ 593407 h 1093995"/>
                <a:gd name="connsiteX3299" fmla="*/ 286200 w 1472062"/>
                <a:gd name="connsiteY3299" fmla="*/ 593407 h 1093995"/>
                <a:gd name="connsiteX3300" fmla="*/ 288105 w 1472062"/>
                <a:gd name="connsiteY3300" fmla="*/ 589597 h 1093995"/>
                <a:gd name="connsiteX3301" fmla="*/ 286200 w 1472062"/>
                <a:gd name="connsiteY3301" fmla="*/ 587692 h 1093995"/>
                <a:gd name="connsiteX3302" fmla="*/ 285247 w 1472062"/>
                <a:gd name="connsiteY3302" fmla="*/ 590550 h 1093995"/>
                <a:gd name="connsiteX3303" fmla="*/ 279532 w 1472062"/>
                <a:gd name="connsiteY3303" fmla="*/ 587692 h 1093995"/>
                <a:gd name="connsiteX3304" fmla="*/ 279532 w 1472062"/>
                <a:gd name="connsiteY3304" fmla="*/ 587692 h 1093995"/>
                <a:gd name="connsiteX3305" fmla="*/ 278580 w 1472062"/>
                <a:gd name="connsiteY3305" fmla="*/ 587692 h 1093995"/>
                <a:gd name="connsiteX3306" fmla="*/ 277627 w 1472062"/>
                <a:gd name="connsiteY3306" fmla="*/ 593407 h 1093995"/>
                <a:gd name="connsiteX3307" fmla="*/ 275722 w 1472062"/>
                <a:gd name="connsiteY3307" fmla="*/ 590550 h 1093995"/>
                <a:gd name="connsiteX3308" fmla="*/ 275722 w 1472062"/>
                <a:gd name="connsiteY3308" fmla="*/ 592455 h 1093995"/>
                <a:gd name="connsiteX3309" fmla="*/ 272865 w 1472062"/>
                <a:gd name="connsiteY3309" fmla="*/ 588645 h 1093995"/>
                <a:gd name="connsiteX3310" fmla="*/ 273817 w 1472062"/>
                <a:gd name="connsiteY3310" fmla="*/ 586740 h 1093995"/>
                <a:gd name="connsiteX3311" fmla="*/ 270960 w 1472062"/>
                <a:gd name="connsiteY3311" fmla="*/ 585788 h 1093995"/>
                <a:gd name="connsiteX3312" fmla="*/ 270960 w 1472062"/>
                <a:gd name="connsiteY3312" fmla="*/ 586740 h 1093995"/>
                <a:gd name="connsiteX3313" fmla="*/ 267150 w 1472062"/>
                <a:gd name="connsiteY3313" fmla="*/ 584835 h 1093995"/>
                <a:gd name="connsiteX3314" fmla="*/ 270007 w 1472062"/>
                <a:gd name="connsiteY3314" fmla="*/ 582930 h 1093995"/>
                <a:gd name="connsiteX3315" fmla="*/ 265245 w 1472062"/>
                <a:gd name="connsiteY3315" fmla="*/ 581025 h 1093995"/>
                <a:gd name="connsiteX3316" fmla="*/ 266197 w 1472062"/>
                <a:gd name="connsiteY3316" fmla="*/ 581977 h 1093995"/>
                <a:gd name="connsiteX3317" fmla="*/ 265245 w 1472062"/>
                <a:gd name="connsiteY3317" fmla="*/ 581977 h 1093995"/>
                <a:gd name="connsiteX3318" fmla="*/ 265245 w 1472062"/>
                <a:gd name="connsiteY3318" fmla="*/ 585788 h 1093995"/>
                <a:gd name="connsiteX3319" fmla="*/ 267150 w 1472062"/>
                <a:gd name="connsiteY3319" fmla="*/ 585788 h 1093995"/>
                <a:gd name="connsiteX3320" fmla="*/ 269055 w 1472062"/>
                <a:gd name="connsiteY3320" fmla="*/ 589597 h 1093995"/>
                <a:gd name="connsiteX3321" fmla="*/ 267150 w 1472062"/>
                <a:gd name="connsiteY3321" fmla="*/ 592455 h 1093995"/>
                <a:gd name="connsiteX3322" fmla="*/ 268102 w 1472062"/>
                <a:gd name="connsiteY3322" fmla="*/ 592455 h 1093995"/>
                <a:gd name="connsiteX3323" fmla="*/ 269055 w 1472062"/>
                <a:gd name="connsiteY3323" fmla="*/ 595313 h 1093995"/>
                <a:gd name="connsiteX3324" fmla="*/ 267150 w 1472062"/>
                <a:gd name="connsiteY3324" fmla="*/ 594360 h 1093995"/>
                <a:gd name="connsiteX3325" fmla="*/ 267150 w 1472062"/>
                <a:gd name="connsiteY3325" fmla="*/ 595313 h 1093995"/>
                <a:gd name="connsiteX3326" fmla="*/ 266197 w 1472062"/>
                <a:gd name="connsiteY3326" fmla="*/ 595313 h 1093995"/>
                <a:gd name="connsiteX3327" fmla="*/ 269055 w 1472062"/>
                <a:gd name="connsiteY3327" fmla="*/ 597217 h 1093995"/>
                <a:gd name="connsiteX3328" fmla="*/ 269055 w 1472062"/>
                <a:gd name="connsiteY3328" fmla="*/ 598170 h 1093995"/>
                <a:gd name="connsiteX3329" fmla="*/ 269055 w 1472062"/>
                <a:gd name="connsiteY3329" fmla="*/ 598170 h 1093995"/>
                <a:gd name="connsiteX3330" fmla="*/ 270007 w 1472062"/>
                <a:gd name="connsiteY3330" fmla="*/ 601027 h 1093995"/>
                <a:gd name="connsiteX3331" fmla="*/ 269055 w 1472062"/>
                <a:gd name="connsiteY3331" fmla="*/ 601980 h 1093995"/>
                <a:gd name="connsiteX3332" fmla="*/ 269055 w 1472062"/>
                <a:gd name="connsiteY3332" fmla="*/ 601980 h 1093995"/>
                <a:gd name="connsiteX3333" fmla="*/ 268102 w 1472062"/>
                <a:gd name="connsiteY3333" fmla="*/ 601027 h 1093995"/>
                <a:gd name="connsiteX3334" fmla="*/ 268102 w 1472062"/>
                <a:gd name="connsiteY3334" fmla="*/ 601980 h 1093995"/>
                <a:gd name="connsiteX3335" fmla="*/ 267150 w 1472062"/>
                <a:gd name="connsiteY3335" fmla="*/ 600075 h 1093995"/>
                <a:gd name="connsiteX3336" fmla="*/ 267150 w 1472062"/>
                <a:gd name="connsiteY3336" fmla="*/ 601027 h 1093995"/>
                <a:gd name="connsiteX3337" fmla="*/ 267150 w 1472062"/>
                <a:gd name="connsiteY3337" fmla="*/ 601027 h 1093995"/>
                <a:gd name="connsiteX3338" fmla="*/ 267150 w 1472062"/>
                <a:gd name="connsiteY3338" fmla="*/ 600075 h 1093995"/>
                <a:gd name="connsiteX3339" fmla="*/ 267150 w 1472062"/>
                <a:gd name="connsiteY3339" fmla="*/ 600075 h 1093995"/>
                <a:gd name="connsiteX3340" fmla="*/ 265245 w 1472062"/>
                <a:gd name="connsiteY3340" fmla="*/ 598170 h 1093995"/>
                <a:gd name="connsiteX3341" fmla="*/ 265245 w 1472062"/>
                <a:gd name="connsiteY3341" fmla="*/ 598170 h 1093995"/>
                <a:gd name="connsiteX3342" fmla="*/ 263340 w 1472062"/>
                <a:gd name="connsiteY3342" fmla="*/ 600075 h 1093995"/>
                <a:gd name="connsiteX3343" fmla="*/ 263340 w 1472062"/>
                <a:gd name="connsiteY3343" fmla="*/ 599122 h 1093995"/>
                <a:gd name="connsiteX3344" fmla="*/ 262387 w 1472062"/>
                <a:gd name="connsiteY3344" fmla="*/ 600075 h 1093995"/>
                <a:gd name="connsiteX3345" fmla="*/ 262387 w 1472062"/>
                <a:gd name="connsiteY3345" fmla="*/ 600075 h 1093995"/>
                <a:gd name="connsiteX3346" fmla="*/ 261435 w 1472062"/>
                <a:gd name="connsiteY3346" fmla="*/ 599122 h 1093995"/>
                <a:gd name="connsiteX3347" fmla="*/ 262387 w 1472062"/>
                <a:gd name="connsiteY3347" fmla="*/ 601027 h 1093995"/>
                <a:gd name="connsiteX3348" fmla="*/ 262387 w 1472062"/>
                <a:gd name="connsiteY3348" fmla="*/ 601027 h 1093995"/>
                <a:gd name="connsiteX3349" fmla="*/ 262387 w 1472062"/>
                <a:gd name="connsiteY3349" fmla="*/ 601027 h 1093995"/>
                <a:gd name="connsiteX3350" fmla="*/ 263340 w 1472062"/>
                <a:gd name="connsiteY3350" fmla="*/ 601980 h 1093995"/>
                <a:gd name="connsiteX3351" fmla="*/ 262387 w 1472062"/>
                <a:gd name="connsiteY3351" fmla="*/ 601027 h 1093995"/>
                <a:gd name="connsiteX3352" fmla="*/ 263340 w 1472062"/>
                <a:gd name="connsiteY3352" fmla="*/ 601027 h 1093995"/>
                <a:gd name="connsiteX3353" fmla="*/ 263340 w 1472062"/>
                <a:gd name="connsiteY3353" fmla="*/ 601980 h 1093995"/>
                <a:gd name="connsiteX3354" fmla="*/ 261435 w 1472062"/>
                <a:gd name="connsiteY3354" fmla="*/ 601980 h 1093995"/>
                <a:gd name="connsiteX3355" fmla="*/ 253815 w 1472062"/>
                <a:gd name="connsiteY3355" fmla="*/ 598170 h 1093995"/>
                <a:gd name="connsiteX3356" fmla="*/ 253815 w 1472062"/>
                <a:gd name="connsiteY3356" fmla="*/ 599122 h 1093995"/>
                <a:gd name="connsiteX3357" fmla="*/ 253815 w 1472062"/>
                <a:gd name="connsiteY3357" fmla="*/ 599122 h 1093995"/>
                <a:gd name="connsiteX3358" fmla="*/ 253815 w 1472062"/>
                <a:gd name="connsiteY3358" fmla="*/ 599122 h 1093995"/>
                <a:gd name="connsiteX3359" fmla="*/ 253815 w 1472062"/>
                <a:gd name="connsiteY3359" fmla="*/ 599122 h 1093995"/>
                <a:gd name="connsiteX3360" fmla="*/ 250005 w 1472062"/>
                <a:gd name="connsiteY3360" fmla="*/ 597217 h 1093995"/>
                <a:gd name="connsiteX3361" fmla="*/ 249052 w 1472062"/>
                <a:gd name="connsiteY3361" fmla="*/ 593407 h 1093995"/>
                <a:gd name="connsiteX3362" fmla="*/ 249052 w 1472062"/>
                <a:gd name="connsiteY3362" fmla="*/ 592455 h 1093995"/>
                <a:gd name="connsiteX3363" fmla="*/ 250005 w 1472062"/>
                <a:gd name="connsiteY3363" fmla="*/ 595313 h 1093995"/>
                <a:gd name="connsiteX3364" fmla="*/ 250005 w 1472062"/>
                <a:gd name="connsiteY3364" fmla="*/ 595313 h 1093995"/>
                <a:gd name="connsiteX3365" fmla="*/ 250005 w 1472062"/>
                <a:gd name="connsiteY3365" fmla="*/ 595313 h 1093995"/>
                <a:gd name="connsiteX3366" fmla="*/ 250005 w 1472062"/>
                <a:gd name="connsiteY3366" fmla="*/ 595313 h 1093995"/>
                <a:gd name="connsiteX3367" fmla="*/ 249052 w 1472062"/>
                <a:gd name="connsiteY3367" fmla="*/ 596265 h 1093995"/>
                <a:gd name="connsiteX3368" fmla="*/ 247147 w 1472062"/>
                <a:gd name="connsiteY3368" fmla="*/ 594360 h 1093995"/>
                <a:gd name="connsiteX3369" fmla="*/ 247147 w 1472062"/>
                <a:gd name="connsiteY3369" fmla="*/ 591502 h 1093995"/>
                <a:gd name="connsiteX3370" fmla="*/ 244290 w 1472062"/>
                <a:gd name="connsiteY3370" fmla="*/ 592455 h 1093995"/>
                <a:gd name="connsiteX3371" fmla="*/ 244290 w 1472062"/>
                <a:gd name="connsiteY3371" fmla="*/ 593407 h 1093995"/>
                <a:gd name="connsiteX3372" fmla="*/ 242385 w 1472062"/>
                <a:gd name="connsiteY3372" fmla="*/ 593407 h 1093995"/>
                <a:gd name="connsiteX3373" fmla="*/ 244290 w 1472062"/>
                <a:gd name="connsiteY3373" fmla="*/ 597217 h 1093995"/>
                <a:gd name="connsiteX3374" fmla="*/ 243337 w 1472062"/>
                <a:gd name="connsiteY3374" fmla="*/ 597217 h 1093995"/>
                <a:gd name="connsiteX3375" fmla="*/ 244290 w 1472062"/>
                <a:gd name="connsiteY3375" fmla="*/ 599122 h 1093995"/>
                <a:gd name="connsiteX3376" fmla="*/ 242385 w 1472062"/>
                <a:gd name="connsiteY3376" fmla="*/ 599122 h 1093995"/>
                <a:gd name="connsiteX3377" fmla="*/ 243337 w 1472062"/>
                <a:gd name="connsiteY3377" fmla="*/ 598170 h 1093995"/>
                <a:gd name="connsiteX3378" fmla="*/ 238575 w 1472062"/>
                <a:gd name="connsiteY3378" fmla="*/ 599122 h 1093995"/>
                <a:gd name="connsiteX3379" fmla="*/ 242385 w 1472062"/>
                <a:gd name="connsiteY3379" fmla="*/ 600075 h 1093995"/>
                <a:gd name="connsiteX3380" fmla="*/ 242385 w 1472062"/>
                <a:gd name="connsiteY3380" fmla="*/ 601980 h 1093995"/>
                <a:gd name="connsiteX3381" fmla="*/ 243337 w 1472062"/>
                <a:gd name="connsiteY3381" fmla="*/ 601027 h 1093995"/>
                <a:gd name="connsiteX3382" fmla="*/ 249052 w 1472062"/>
                <a:gd name="connsiteY3382" fmla="*/ 608647 h 1093995"/>
                <a:gd name="connsiteX3383" fmla="*/ 250957 w 1472062"/>
                <a:gd name="connsiteY3383" fmla="*/ 605790 h 1093995"/>
                <a:gd name="connsiteX3384" fmla="*/ 250957 w 1472062"/>
                <a:gd name="connsiteY3384" fmla="*/ 607695 h 1093995"/>
                <a:gd name="connsiteX3385" fmla="*/ 254767 w 1472062"/>
                <a:gd name="connsiteY3385" fmla="*/ 606742 h 1093995"/>
                <a:gd name="connsiteX3386" fmla="*/ 260482 w 1472062"/>
                <a:gd name="connsiteY3386" fmla="*/ 614363 h 1093995"/>
                <a:gd name="connsiteX3387" fmla="*/ 256672 w 1472062"/>
                <a:gd name="connsiteY3387" fmla="*/ 613410 h 1093995"/>
                <a:gd name="connsiteX3388" fmla="*/ 257625 w 1472062"/>
                <a:gd name="connsiteY3388" fmla="*/ 615315 h 1093995"/>
                <a:gd name="connsiteX3389" fmla="*/ 257625 w 1472062"/>
                <a:gd name="connsiteY3389" fmla="*/ 619125 h 1093995"/>
                <a:gd name="connsiteX3390" fmla="*/ 259530 w 1472062"/>
                <a:gd name="connsiteY3390" fmla="*/ 619125 h 1093995"/>
                <a:gd name="connsiteX3391" fmla="*/ 258577 w 1472062"/>
                <a:gd name="connsiteY3391" fmla="*/ 617220 h 1093995"/>
                <a:gd name="connsiteX3392" fmla="*/ 258577 w 1472062"/>
                <a:gd name="connsiteY3392" fmla="*/ 617220 h 1093995"/>
                <a:gd name="connsiteX3393" fmla="*/ 257625 w 1472062"/>
                <a:gd name="connsiteY3393" fmla="*/ 616267 h 1093995"/>
                <a:gd name="connsiteX3394" fmla="*/ 260482 w 1472062"/>
                <a:gd name="connsiteY3394" fmla="*/ 615315 h 1093995"/>
                <a:gd name="connsiteX3395" fmla="*/ 262387 w 1472062"/>
                <a:gd name="connsiteY3395" fmla="*/ 619125 h 1093995"/>
                <a:gd name="connsiteX3396" fmla="*/ 260482 w 1472062"/>
                <a:gd name="connsiteY3396" fmla="*/ 619125 h 1093995"/>
                <a:gd name="connsiteX3397" fmla="*/ 262387 w 1472062"/>
                <a:gd name="connsiteY3397" fmla="*/ 620077 h 1093995"/>
                <a:gd name="connsiteX3398" fmla="*/ 264292 w 1472062"/>
                <a:gd name="connsiteY3398" fmla="*/ 621982 h 1093995"/>
                <a:gd name="connsiteX3399" fmla="*/ 259530 w 1472062"/>
                <a:gd name="connsiteY3399" fmla="*/ 624840 h 1093995"/>
                <a:gd name="connsiteX3400" fmla="*/ 260482 w 1472062"/>
                <a:gd name="connsiteY3400" fmla="*/ 623888 h 1093995"/>
                <a:gd name="connsiteX3401" fmla="*/ 259530 w 1472062"/>
                <a:gd name="connsiteY3401" fmla="*/ 625792 h 1093995"/>
                <a:gd name="connsiteX3402" fmla="*/ 260482 w 1472062"/>
                <a:gd name="connsiteY3402" fmla="*/ 626745 h 1093995"/>
                <a:gd name="connsiteX3403" fmla="*/ 257625 w 1472062"/>
                <a:gd name="connsiteY3403" fmla="*/ 629602 h 1093995"/>
                <a:gd name="connsiteX3404" fmla="*/ 260482 w 1472062"/>
                <a:gd name="connsiteY3404" fmla="*/ 630555 h 1093995"/>
                <a:gd name="connsiteX3405" fmla="*/ 261435 w 1472062"/>
                <a:gd name="connsiteY3405" fmla="*/ 628650 h 1093995"/>
                <a:gd name="connsiteX3406" fmla="*/ 261435 w 1472062"/>
                <a:gd name="connsiteY3406" fmla="*/ 633413 h 1093995"/>
                <a:gd name="connsiteX3407" fmla="*/ 261435 w 1472062"/>
                <a:gd name="connsiteY3407" fmla="*/ 631507 h 1093995"/>
                <a:gd name="connsiteX3408" fmla="*/ 263340 w 1472062"/>
                <a:gd name="connsiteY3408" fmla="*/ 632460 h 1093995"/>
                <a:gd name="connsiteX3409" fmla="*/ 263340 w 1472062"/>
                <a:gd name="connsiteY3409" fmla="*/ 634365 h 1093995"/>
                <a:gd name="connsiteX3410" fmla="*/ 266197 w 1472062"/>
                <a:gd name="connsiteY3410" fmla="*/ 633413 h 1093995"/>
                <a:gd name="connsiteX3411" fmla="*/ 267150 w 1472062"/>
                <a:gd name="connsiteY3411" fmla="*/ 634365 h 1093995"/>
                <a:gd name="connsiteX3412" fmla="*/ 267150 w 1472062"/>
                <a:gd name="connsiteY3412" fmla="*/ 634365 h 1093995"/>
                <a:gd name="connsiteX3413" fmla="*/ 270960 w 1472062"/>
                <a:gd name="connsiteY3413" fmla="*/ 633413 h 1093995"/>
                <a:gd name="connsiteX3414" fmla="*/ 269055 w 1472062"/>
                <a:gd name="connsiteY3414" fmla="*/ 631507 h 1093995"/>
                <a:gd name="connsiteX3415" fmla="*/ 274770 w 1472062"/>
                <a:gd name="connsiteY3415" fmla="*/ 631507 h 1093995"/>
                <a:gd name="connsiteX3416" fmla="*/ 275722 w 1472062"/>
                <a:gd name="connsiteY3416" fmla="*/ 630555 h 1093995"/>
                <a:gd name="connsiteX3417" fmla="*/ 276675 w 1472062"/>
                <a:gd name="connsiteY3417" fmla="*/ 629602 h 1093995"/>
                <a:gd name="connsiteX3418" fmla="*/ 276675 w 1472062"/>
                <a:gd name="connsiteY3418" fmla="*/ 629602 h 1093995"/>
                <a:gd name="connsiteX3419" fmla="*/ 276675 w 1472062"/>
                <a:gd name="connsiteY3419" fmla="*/ 628650 h 1093995"/>
                <a:gd name="connsiteX3420" fmla="*/ 279532 w 1472062"/>
                <a:gd name="connsiteY3420" fmla="*/ 629602 h 1093995"/>
                <a:gd name="connsiteX3421" fmla="*/ 279532 w 1472062"/>
                <a:gd name="connsiteY3421" fmla="*/ 632460 h 1093995"/>
                <a:gd name="connsiteX3422" fmla="*/ 283342 w 1472062"/>
                <a:gd name="connsiteY3422" fmla="*/ 631507 h 1093995"/>
                <a:gd name="connsiteX3423" fmla="*/ 283342 w 1472062"/>
                <a:gd name="connsiteY3423" fmla="*/ 632460 h 1093995"/>
                <a:gd name="connsiteX3424" fmla="*/ 285247 w 1472062"/>
                <a:gd name="connsiteY3424" fmla="*/ 631507 h 1093995"/>
                <a:gd name="connsiteX3425" fmla="*/ 284295 w 1472062"/>
                <a:gd name="connsiteY3425" fmla="*/ 630555 h 1093995"/>
                <a:gd name="connsiteX3426" fmla="*/ 286200 w 1472062"/>
                <a:gd name="connsiteY3426" fmla="*/ 628650 h 1093995"/>
                <a:gd name="connsiteX3427" fmla="*/ 287152 w 1472062"/>
                <a:gd name="connsiteY3427" fmla="*/ 630555 h 1093995"/>
                <a:gd name="connsiteX3428" fmla="*/ 287152 w 1472062"/>
                <a:gd name="connsiteY3428" fmla="*/ 629602 h 1093995"/>
                <a:gd name="connsiteX3429" fmla="*/ 287152 w 1472062"/>
                <a:gd name="connsiteY3429" fmla="*/ 629602 h 1093995"/>
                <a:gd name="connsiteX3430" fmla="*/ 287152 w 1472062"/>
                <a:gd name="connsiteY3430" fmla="*/ 628650 h 1093995"/>
                <a:gd name="connsiteX3431" fmla="*/ 287152 w 1472062"/>
                <a:gd name="connsiteY3431" fmla="*/ 626745 h 1093995"/>
                <a:gd name="connsiteX3432" fmla="*/ 287152 w 1472062"/>
                <a:gd name="connsiteY3432" fmla="*/ 626745 h 1093995"/>
                <a:gd name="connsiteX3433" fmla="*/ 287152 w 1472062"/>
                <a:gd name="connsiteY3433" fmla="*/ 631507 h 1093995"/>
                <a:gd name="connsiteX3434" fmla="*/ 287152 w 1472062"/>
                <a:gd name="connsiteY3434" fmla="*/ 629602 h 1093995"/>
                <a:gd name="connsiteX3435" fmla="*/ 289057 w 1472062"/>
                <a:gd name="connsiteY3435" fmla="*/ 630555 h 1093995"/>
                <a:gd name="connsiteX3436" fmla="*/ 289057 w 1472062"/>
                <a:gd name="connsiteY3436" fmla="*/ 632460 h 1093995"/>
                <a:gd name="connsiteX3437" fmla="*/ 290962 w 1472062"/>
                <a:gd name="connsiteY3437" fmla="*/ 631507 h 1093995"/>
                <a:gd name="connsiteX3438" fmla="*/ 290962 w 1472062"/>
                <a:gd name="connsiteY3438" fmla="*/ 632460 h 1093995"/>
                <a:gd name="connsiteX3439" fmla="*/ 290962 w 1472062"/>
                <a:gd name="connsiteY3439" fmla="*/ 632460 h 1093995"/>
                <a:gd name="connsiteX3440" fmla="*/ 293820 w 1472062"/>
                <a:gd name="connsiteY3440" fmla="*/ 631507 h 1093995"/>
                <a:gd name="connsiteX3441" fmla="*/ 291915 w 1472062"/>
                <a:gd name="connsiteY3441" fmla="*/ 629602 h 1093995"/>
                <a:gd name="connsiteX3442" fmla="*/ 296677 w 1472062"/>
                <a:gd name="connsiteY3442" fmla="*/ 629602 h 1093995"/>
                <a:gd name="connsiteX3443" fmla="*/ 296677 w 1472062"/>
                <a:gd name="connsiteY3443" fmla="*/ 626745 h 1093995"/>
                <a:gd name="connsiteX3444" fmla="*/ 298582 w 1472062"/>
                <a:gd name="connsiteY3444" fmla="*/ 627697 h 1093995"/>
                <a:gd name="connsiteX3445" fmla="*/ 298582 w 1472062"/>
                <a:gd name="connsiteY3445" fmla="*/ 630555 h 1093995"/>
                <a:gd name="connsiteX3446" fmla="*/ 301440 w 1472062"/>
                <a:gd name="connsiteY3446" fmla="*/ 629602 h 1093995"/>
                <a:gd name="connsiteX3447" fmla="*/ 301440 w 1472062"/>
                <a:gd name="connsiteY3447" fmla="*/ 631507 h 1093995"/>
                <a:gd name="connsiteX3448" fmla="*/ 302392 w 1472062"/>
                <a:gd name="connsiteY3448" fmla="*/ 630555 h 1093995"/>
                <a:gd name="connsiteX3449" fmla="*/ 301440 w 1472062"/>
                <a:gd name="connsiteY3449" fmla="*/ 629602 h 1093995"/>
                <a:gd name="connsiteX3450" fmla="*/ 303345 w 1472062"/>
                <a:gd name="connsiteY3450" fmla="*/ 627697 h 1093995"/>
                <a:gd name="connsiteX3451" fmla="*/ 304297 w 1472062"/>
                <a:gd name="connsiteY3451" fmla="*/ 629602 h 1093995"/>
                <a:gd name="connsiteX3452" fmla="*/ 304297 w 1472062"/>
                <a:gd name="connsiteY3452" fmla="*/ 628650 h 1093995"/>
                <a:gd name="connsiteX3453" fmla="*/ 303345 w 1472062"/>
                <a:gd name="connsiteY3453" fmla="*/ 628650 h 1093995"/>
                <a:gd name="connsiteX3454" fmla="*/ 305250 w 1472062"/>
                <a:gd name="connsiteY3454" fmla="*/ 623888 h 1093995"/>
                <a:gd name="connsiteX3455" fmla="*/ 303345 w 1472062"/>
                <a:gd name="connsiteY3455" fmla="*/ 622935 h 1093995"/>
                <a:gd name="connsiteX3456" fmla="*/ 303345 w 1472062"/>
                <a:gd name="connsiteY3456" fmla="*/ 623888 h 1093995"/>
                <a:gd name="connsiteX3457" fmla="*/ 299535 w 1472062"/>
                <a:gd name="connsiteY3457" fmla="*/ 622935 h 1093995"/>
                <a:gd name="connsiteX3458" fmla="*/ 299535 w 1472062"/>
                <a:gd name="connsiteY3458" fmla="*/ 621982 h 1093995"/>
                <a:gd name="connsiteX3459" fmla="*/ 296677 w 1472062"/>
                <a:gd name="connsiteY3459" fmla="*/ 620077 h 1093995"/>
                <a:gd name="connsiteX3460" fmla="*/ 296677 w 1472062"/>
                <a:gd name="connsiteY3460" fmla="*/ 618172 h 1093995"/>
                <a:gd name="connsiteX3461" fmla="*/ 300487 w 1472062"/>
                <a:gd name="connsiteY3461" fmla="*/ 617220 h 1093995"/>
                <a:gd name="connsiteX3462" fmla="*/ 304297 w 1472062"/>
                <a:gd name="connsiteY3462" fmla="*/ 618172 h 1093995"/>
                <a:gd name="connsiteX3463" fmla="*/ 304297 w 1472062"/>
                <a:gd name="connsiteY3463" fmla="*/ 617220 h 1093995"/>
                <a:gd name="connsiteX3464" fmla="*/ 304297 w 1472062"/>
                <a:gd name="connsiteY3464" fmla="*/ 617220 h 1093995"/>
                <a:gd name="connsiteX3465" fmla="*/ 306202 w 1472062"/>
                <a:gd name="connsiteY3465" fmla="*/ 620077 h 1093995"/>
                <a:gd name="connsiteX3466" fmla="*/ 306202 w 1472062"/>
                <a:gd name="connsiteY3466" fmla="*/ 617220 h 1093995"/>
                <a:gd name="connsiteX3467" fmla="*/ 307155 w 1472062"/>
                <a:gd name="connsiteY3467" fmla="*/ 620077 h 1093995"/>
                <a:gd name="connsiteX3468" fmla="*/ 307155 w 1472062"/>
                <a:gd name="connsiteY3468" fmla="*/ 621030 h 1093995"/>
                <a:gd name="connsiteX3469" fmla="*/ 308107 w 1472062"/>
                <a:gd name="connsiteY3469" fmla="*/ 621030 h 1093995"/>
                <a:gd name="connsiteX3470" fmla="*/ 309060 w 1472062"/>
                <a:gd name="connsiteY3470" fmla="*/ 621982 h 1093995"/>
                <a:gd name="connsiteX3471" fmla="*/ 307155 w 1472062"/>
                <a:gd name="connsiteY3471" fmla="*/ 623888 h 1093995"/>
                <a:gd name="connsiteX3472" fmla="*/ 309060 w 1472062"/>
                <a:gd name="connsiteY3472" fmla="*/ 627697 h 1093995"/>
                <a:gd name="connsiteX3473" fmla="*/ 305250 w 1472062"/>
                <a:gd name="connsiteY3473" fmla="*/ 630555 h 1093995"/>
                <a:gd name="connsiteX3474" fmla="*/ 307155 w 1472062"/>
                <a:gd name="connsiteY3474" fmla="*/ 633413 h 1093995"/>
                <a:gd name="connsiteX3475" fmla="*/ 305250 w 1472062"/>
                <a:gd name="connsiteY3475" fmla="*/ 632460 h 1093995"/>
                <a:gd name="connsiteX3476" fmla="*/ 305250 w 1472062"/>
                <a:gd name="connsiteY3476" fmla="*/ 634365 h 1093995"/>
                <a:gd name="connsiteX3477" fmla="*/ 302392 w 1472062"/>
                <a:gd name="connsiteY3477" fmla="*/ 632460 h 1093995"/>
                <a:gd name="connsiteX3478" fmla="*/ 302392 w 1472062"/>
                <a:gd name="connsiteY3478" fmla="*/ 634365 h 1093995"/>
                <a:gd name="connsiteX3479" fmla="*/ 295725 w 1472062"/>
                <a:gd name="connsiteY3479" fmla="*/ 632460 h 1093995"/>
                <a:gd name="connsiteX3480" fmla="*/ 296677 w 1472062"/>
                <a:gd name="connsiteY3480" fmla="*/ 633413 h 1093995"/>
                <a:gd name="connsiteX3481" fmla="*/ 294772 w 1472062"/>
                <a:gd name="connsiteY3481" fmla="*/ 633413 h 1093995"/>
                <a:gd name="connsiteX3482" fmla="*/ 301440 w 1472062"/>
                <a:gd name="connsiteY3482" fmla="*/ 637222 h 1093995"/>
                <a:gd name="connsiteX3483" fmla="*/ 300487 w 1472062"/>
                <a:gd name="connsiteY3483" fmla="*/ 634365 h 1093995"/>
                <a:gd name="connsiteX3484" fmla="*/ 309060 w 1472062"/>
                <a:gd name="connsiteY3484" fmla="*/ 635317 h 1093995"/>
                <a:gd name="connsiteX3485" fmla="*/ 309060 w 1472062"/>
                <a:gd name="connsiteY3485" fmla="*/ 637222 h 1093995"/>
                <a:gd name="connsiteX3486" fmla="*/ 311917 w 1472062"/>
                <a:gd name="connsiteY3486" fmla="*/ 635317 h 1093995"/>
                <a:gd name="connsiteX3487" fmla="*/ 311917 w 1472062"/>
                <a:gd name="connsiteY3487" fmla="*/ 638175 h 1093995"/>
                <a:gd name="connsiteX3488" fmla="*/ 313822 w 1472062"/>
                <a:gd name="connsiteY3488" fmla="*/ 640080 h 1093995"/>
                <a:gd name="connsiteX3489" fmla="*/ 305250 w 1472062"/>
                <a:gd name="connsiteY3489" fmla="*/ 640080 h 1093995"/>
                <a:gd name="connsiteX3490" fmla="*/ 305250 w 1472062"/>
                <a:gd name="connsiteY3490" fmla="*/ 640080 h 1093995"/>
                <a:gd name="connsiteX3491" fmla="*/ 303345 w 1472062"/>
                <a:gd name="connsiteY3491" fmla="*/ 638175 h 1093995"/>
                <a:gd name="connsiteX3492" fmla="*/ 304297 w 1472062"/>
                <a:gd name="connsiteY3492" fmla="*/ 640080 h 1093995"/>
                <a:gd name="connsiteX3493" fmla="*/ 298582 w 1472062"/>
                <a:gd name="connsiteY3493" fmla="*/ 640080 h 1093995"/>
                <a:gd name="connsiteX3494" fmla="*/ 285247 w 1472062"/>
                <a:gd name="connsiteY3494" fmla="*/ 640080 h 1093995"/>
                <a:gd name="connsiteX3495" fmla="*/ 284295 w 1472062"/>
                <a:gd name="connsiteY3495" fmla="*/ 639127 h 1093995"/>
                <a:gd name="connsiteX3496" fmla="*/ 284295 w 1472062"/>
                <a:gd name="connsiteY3496" fmla="*/ 640080 h 1093995"/>
                <a:gd name="connsiteX3497" fmla="*/ 281437 w 1472062"/>
                <a:gd name="connsiteY3497" fmla="*/ 640080 h 1093995"/>
                <a:gd name="connsiteX3498" fmla="*/ 281437 w 1472062"/>
                <a:gd name="connsiteY3498" fmla="*/ 640080 h 1093995"/>
                <a:gd name="connsiteX3499" fmla="*/ 281437 w 1472062"/>
                <a:gd name="connsiteY3499" fmla="*/ 640080 h 1093995"/>
                <a:gd name="connsiteX3500" fmla="*/ 270007 w 1472062"/>
                <a:gd name="connsiteY3500" fmla="*/ 642938 h 1093995"/>
                <a:gd name="connsiteX3501" fmla="*/ 270007 w 1472062"/>
                <a:gd name="connsiteY3501" fmla="*/ 641985 h 1093995"/>
                <a:gd name="connsiteX3502" fmla="*/ 270007 w 1472062"/>
                <a:gd name="connsiteY3502" fmla="*/ 642938 h 1093995"/>
                <a:gd name="connsiteX3503" fmla="*/ 264292 w 1472062"/>
                <a:gd name="connsiteY3503" fmla="*/ 646747 h 1093995"/>
                <a:gd name="connsiteX3504" fmla="*/ 263340 w 1472062"/>
                <a:gd name="connsiteY3504" fmla="*/ 645795 h 1093995"/>
                <a:gd name="connsiteX3505" fmla="*/ 263340 w 1472062"/>
                <a:gd name="connsiteY3505" fmla="*/ 647700 h 1093995"/>
                <a:gd name="connsiteX3506" fmla="*/ 260482 w 1472062"/>
                <a:gd name="connsiteY3506" fmla="*/ 644842 h 1093995"/>
                <a:gd name="connsiteX3507" fmla="*/ 260482 w 1472062"/>
                <a:gd name="connsiteY3507" fmla="*/ 644842 h 1093995"/>
                <a:gd name="connsiteX3508" fmla="*/ 259530 w 1472062"/>
                <a:gd name="connsiteY3508" fmla="*/ 642938 h 1093995"/>
                <a:gd name="connsiteX3509" fmla="*/ 252862 w 1472062"/>
                <a:gd name="connsiteY3509" fmla="*/ 641985 h 1093995"/>
                <a:gd name="connsiteX3510" fmla="*/ 252862 w 1472062"/>
                <a:gd name="connsiteY3510" fmla="*/ 644842 h 1093995"/>
                <a:gd name="connsiteX3511" fmla="*/ 250957 w 1472062"/>
                <a:gd name="connsiteY3511" fmla="*/ 641985 h 1093995"/>
                <a:gd name="connsiteX3512" fmla="*/ 251910 w 1472062"/>
                <a:gd name="connsiteY3512" fmla="*/ 644842 h 1093995"/>
                <a:gd name="connsiteX3513" fmla="*/ 249052 w 1472062"/>
                <a:gd name="connsiteY3513" fmla="*/ 647700 h 1093995"/>
                <a:gd name="connsiteX3514" fmla="*/ 248100 w 1472062"/>
                <a:gd name="connsiteY3514" fmla="*/ 646747 h 1093995"/>
                <a:gd name="connsiteX3515" fmla="*/ 248100 w 1472062"/>
                <a:gd name="connsiteY3515" fmla="*/ 648652 h 1093995"/>
                <a:gd name="connsiteX3516" fmla="*/ 243337 w 1472062"/>
                <a:gd name="connsiteY3516" fmla="*/ 649605 h 1093995"/>
                <a:gd name="connsiteX3517" fmla="*/ 244290 w 1472062"/>
                <a:gd name="connsiteY3517" fmla="*/ 647700 h 1093995"/>
                <a:gd name="connsiteX3518" fmla="*/ 239527 w 1472062"/>
                <a:gd name="connsiteY3518" fmla="*/ 647700 h 1093995"/>
                <a:gd name="connsiteX3519" fmla="*/ 238575 w 1472062"/>
                <a:gd name="connsiteY3519" fmla="*/ 644842 h 1093995"/>
                <a:gd name="connsiteX3520" fmla="*/ 236670 w 1472062"/>
                <a:gd name="connsiteY3520" fmla="*/ 646747 h 1093995"/>
                <a:gd name="connsiteX3521" fmla="*/ 235717 w 1472062"/>
                <a:gd name="connsiteY3521" fmla="*/ 646747 h 1093995"/>
                <a:gd name="connsiteX3522" fmla="*/ 235717 w 1472062"/>
                <a:gd name="connsiteY3522" fmla="*/ 644842 h 1093995"/>
                <a:gd name="connsiteX3523" fmla="*/ 234765 w 1472062"/>
                <a:gd name="connsiteY3523" fmla="*/ 645795 h 1093995"/>
                <a:gd name="connsiteX3524" fmla="*/ 234765 w 1472062"/>
                <a:gd name="connsiteY3524" fmla="*/ 644842 h 1093995"/>
                <a:gd name="connsiteX3525" fmla="*/ 233812 w 1472062"/>
                <a:gd name="connsiteY3525" fmla="*/ 645795 h 1093995"/>
                <a:gd name="connsiteX3526" fmla="*/ 233812 w 1472062"/>
                <a:gd name="connsiteY3526" fmla="*/ 642938 h 1093995"/>
                <a:gd name="connsiteX3527" fmla="*/ 233812 w 1472062"/>
                <a:gd name="connsiteY3527" fmla="*/ 642938 h 1093995"/>
                <a:gd name="connsiteX3528" fmla="*/ 233812 w 1472062"/>
                <a:gd name="connsiteY3528" fmla="*/ 642938 h 1093995"/>
                <a:gd name="connsiteX3529" fmla="*/ 233812 w 1472062"/>
                <a:gd name="connsiteY3529" fmla="*/ 641985 h 1093995"/>
                <a:gd name="connsiteX3530" fmla="*/ 234765 w 1472062"/>
                <a:gd name="connsiteY3530" fmla="*/ 643890 h 1093995"/>
                <a:gd name="connsiteX3531" fmla="*/ 237622 w 1472062"/>
                <a:gd name="connsiteY3531" fmla="*/ 641985 h 1093995"/>
                <a:gd name="connsiteX3532" fmla="*/ 232860 w 1472062"/>
                <a:gd name="connsiteY3532" fmla="*/ 640080 h 1093995"/>
                <a:gd name="connsiteX3533" fmla="*/ 238575 w 1472062"/>
                <a:gd name="connsiteY3533" fmla="*/ 641032 h 1093995"/>
                <a:gd name="connsiteX3534" fmla="*/ 238575 w 1472062"/>
                <a:gd name="connsiteY3534" fmla="*/ 641985 h 1093995"/>
                <a:gd name="connsiteX3535" fmla="*/ 241432 w 1472062"/>
                <a:gd name="connsiteY3535" fmla="*/ 641032 h 1093995"/>
                <a:gd name="connsiteX3536" fmla="*/ 243337 w 1472062"/>
                <a:gd name="connsiteY3536" fmla="*/ 642938 h 1093995"/>
                <a:gd name="connsiteX3537" fmla="*/ 242385 w 1472062"/>
                <a:gd name="connsiteY3537" fmla="*/ 641032 h 1093995"/>
                <a:gd name="connsiteX3538" fmla="*/ 242385 w 1472062"/>
                <a:gd name="connsiteY3538" fmla="*/ 641032 h 1093995"/>
                <a:gd name="connsiteX3539" fmla="*/ 241432 w 1472062"/>
                <a:gd name="connsiteY3539" fmla="*/ 640080 h 1093995"/>
                <a:gd name="connsiteX3540" fmla="*/ 242385 w 1472062"/>
                <a:gd name="connsiteY3540" fmla="*/ 641032 h 1093995"/>
                <a:gd name="connsiteX3541" fmla="*/ 243337 w 1472062"/>
                <a:gd name="connsiteY3541" fmla="*/ 641032 h 1093995"/>
                <a:gd name="connsiteX3542" fmla="*/ 243337 w 1472062"/>
                <a:gd name="connsiteY3542" fmla="*/ 641032 h 1093995"/>
                <a:gd name="connsiteX3543" fmla="*/ 243337 w 1472062"/>
                <a:gd name="connsiteY3543" fmla="*/ 641032 h 1093995"/>
                <a:gd name="connsiteX3544" fmla="*/ 246195 w 1472062"/>
                <a:gd name="connsiteY3544" fmla="*/ 643890 h 1093995"/>
                <a:gd name="connsiteX3545" fmla="*/ 252862 w 1472062"/>
                <a:gd name="connsiteY3545" fmla="*/ 640080 h 1093995"/>
                <a:gd name="connsiteX3546" fmla="*/ 252862 w 1472062"/>
                <a:gd name="connsiteY3546" fmla="*/ 638175 h 1093995"/>
                <a:gd name="connsiteX3547" fmla="*/ 250957 w 1472062"/>
                <a:gd name="connsiteY3547" fmla="*/ 637222 h 1093995"/>
                <a:gd name="connsiteX3548" fmla="*/ 250957 w 1472062"/>
                <a:gd name="connsiteY3548" fmla="*/ 639127 h 1093995"/>
                <a:gd name="connsiteX3549" fmla="*/ 241432 w 1472062"/>
                <a:gd name="connsiteY3549" fmla="*/ 638175 h 1093995"/>
                <a:gd name="connsiteX3550" fmla="*/ 241432 w 1472062"/>
                <a:gd name="connsiteY3550" fmla="*/ 635317 h 1093995"/>
                <a:gd name="connsiteX3551" fmla="*/ 239527 w 1472062"/>
                <a:gd name="connsiteY3551" fmla="*/ 635317 h 1093995"/>
                <a:gd name="connsiteX3552" fmla="*/ 239527 w 1472062"/>
                <a:gd name="connsiteY3552" fmla="*/ 634365 h 1093995"/>
                <a:gd name="connsiteX3553" fmla="*/ 239527 w 1472062"/>
                <a:gd name="connsiteY3553" fmla="*/ 635317 h 1093995"/>
                <a:gd name="connsiteX3554" fmla="*/ 238575 w 1472062"/>
                <a:gd name="connsiteY3554" fmla="*/ 634365 h 1093995"/>
                <a:gd name="connsiteX3555" fmla="*/ 237622 w 1472062"/>
                <a:gd name="connsiteY3555" fmla="*/ 636270 h 1093995"/>
                <a:gd name="connsiteX3556" fmla="*/ 238575 w 1472062"/>
                <a:gd name="connsiteY3556" fmla="*/ 636270 h 1093995"/>
                <a:gd name="connsiteX3557" fmla="*/ 238575 w 1472062"/>
                <a:gd name="connsiteY3557" fmla="*/ 636270 h 1093995"/>
                <a:gd name="connsiteX3558" fmla="*/ 238575 w 1472062"/>
                <a:gd name="connsiteY3558" fmla="*/ 636270 h 1093995"/>
                <a:gd name="connsiteX3559" fmla="*/ 238575 w 1472062"/>
                <a:gd name="connsiteY3559" fmla="*/ 636270 h 1093995"/>
                <a:gd name="connsiteX3560" fmla="*/ 233812 w 1472062"/>
                <a:gd name="connsiteY3560" fmla="*/ 635317 h 1093995"/>
                <a:gd name="connsiteX3561" fmla="*/ 234765 w 1472062"/>
                <a:gd name="connsiteY3561" fmla="*/ 638175 h 1093995"/>
                <a:gd name="connsiteX3562" fmla="*/ 232860 w 1472062"/>
                <a:gd name="connsiteY3562" fmla="*/ 638175 h 1093995"/>
                <a:gd name="connsiteX3563" fmla="*/ 232860 w 1472062"/>
                <a:gd name="connsiteY3563" fmla="*/ 637222 h 1093995"/>
                <a:gd name="connsiteX3564" fmla="*/ 230955 w 1472062"/>
                <a:gd name="connsiteY3564" fmla="*/ 638175 h 1093995"/>
                <a:gd name="connsiteX3565" fmla="*/ 230955 w 1472062"/>
                <a:gd name="connsiteY3565" fmla="*/ 637222 h 1093995"/>
                <a:gd name="connsiteX3566" fmla="*/ 230955 w 1472062"/>
                <a:gd name="connsiteY3566" fmla="*/ 641032 h 1093995"/>
                <a:gd name="connsiteX3567" fmla="*/ 229050 w 1472062"/>
                <a:gd name="connsiteY3567" fmla="*/ 641032 h 1093995"/>
                <a:gd name="connsiteX3568" fmla="*/ 229050 w 1472062"/>
                <a:gd name="connsiteY3568" fmla="*/ 639127 h 1093995"/>
                <a:gd name="connsiteX3569" fmla="*/ 230002 w 1472062"/>
                <a:gd name="connsiteY3569" fmla="*/ 639127 h 1093995"/>
                <a:gd name="connsiteX3570" fmla="*/ 229050 w 1472062"/>
                <a:gd name="connsiteY3570" fmla="*/ 637222 h 1093995"/>
                <a:gd name="connsiteX3571" fmla="*/ 228097 w 1472062"/>
                <a:gd name="connsiteY3571" fmla="*/ 638175 h 1093995"/>
                <a:gd name="connsiteX3572" fmla="*/ 227145 w 1472062"/>
                <a:gd name="connsiteY3572" fmla="*/ 637222 h 1093995"/>
                <a:gd name="connsiteX3573" fmla="*/ 227145 w 1472062"/>
                <a:gd name="connsiteY3573" fmla="*/ 636270 h 1093995"/>
                <a:gd name="connsiteX3574" fmla="*/ 228097 w 1472062"/>
                <a:gd name="connsiteY3574" fmla="*/ 636270 h 1093995"/>
                <a:gd name="connsiteX3575" fmla="*/ 226192 w 1472062"/>
                <a:gd name="connsiteY3575" fmla="*/ 635317 h 1093995"/>
                <a:gd name="connsiteX3576" fmla="*/ 225240 w 1472062"/>
                <a:gd name="connsiteY3576" fmla="*/ 632460 h 1093995"/>
                <a:gd name="connsiteX3577" fmla="*/ 225240 w 1472062"/>
                <a:gd name="connsiteY3577" fmla="*/ 634365 h 1093995"/>
                <a:gd name="connsiteX3578" fmla="*/ 224287 w 1472062"/>
                <a:gd name="connsiteY3578" fmla="*/ 634365 h 1093995"/>
                <a:gd name="connsiteX3579" fmla="*/ 223335 w 1472062"/>
                <a:gd name="connsiteY3579" fmla="*/ 635317 h 1093995"/>
                <a:gd name="connsiteX3580" fmla="*/ 222382 w 1472062"/>
                <a:gd name="connsiteY3580" fmla="*/ 632460 h 1093995"/>
                <a:gd name="connsiteX3581" fmla="*/ 222382 w 1472062"/>
                <a:gd name="connsiteY3581" fmla="*/ 631507 h 1093995"/>
                <a:gd name="connsiteX3582" fmla="*/ 223335 w 1472062"/>
                <a:gd name="connsiteY3582" fmla="*/ 631507 h 1093995"/>
                <a:gd name="connsiteX3583" fmla="*/ 223335 w 1472062"/>
                <a:gd name="connsiteY3583" fmla="*/ 628650 h 1093995"/>
                <a:gd name="connsiteX3584" fmla="*/ 224287 w 1472062"/>
                <a:gd name="connsiteY3584" fmla="*/ 628650 h 1093995"/>
                <a:gd name="connsiteX3585" fmla="*/ 224287 w 1472062"/>
                <a:gd name="connsiteY3585" fmla="*/ 627697 h 1093995"/>
                <a:gd name="connsiteX3586" fmla="*/ 226192 w 1472062"/>
                <a:gd name="connsiteY3586" fmla="*/ 626745 h 1093995"/>
                <a:gd name="connsiteX3587" fmla="*/ 225240 w 1472062"/>
                <a:gd name="connsiteY3587" fmla="*/ 624840 h 1093995"/>
                <a:gd name="connsiteX3588" fmla="*/ 227145 w 1472062"/>
                <a:gd name="connsiteY3588" fmla="*/ 626745 h 1093995"/>
                <a:gd name="connsiteX3589" fmla="*/ 230955 w 1472062"/>
                <a:gd name="connsiteY3589" fmla="*/ 625792 h 1093995"/>
                <a:gd name="connsiteX3590" fmla="*/ 225240 w 1472062"/>
                <a:gd name="connsiteY3590" fmla="*/ 621030 h 1093995"/>
                <a:gd name="connsiteX3591" fmla="*/ 219525 w 1472062"/>
                <a:gd name="connsiteY3591" fmla="*/ 621030 h 1093995"/>
                <a:gd name="connsiteX3592" fmla="*/ 216667 w 1472062"/>
                <a:gd name="connsiteY3592" fmla="*/ 618172 h 1093995"/>
                <a:gd name="connsiteX3593" fmla="*/ 219525 w 1472062"/>
                <a:gd name="connsiteY3593" fmla="*/ 619125 h 1093995"/>
                <a:gd name="connsiteX3594" fmla="*/ 218572 w 1472062"/>
                <a:gd name="connsiteY3594" fmla="*/ 618172 h 1093995"/>
                <a:gd name="connsiteX3595" fmla="*/ 226192 w 1472062"/>
                <a:gd name="connsiteY3595" fmla="*/ 611505 h 1093995"/>
                <a:gd name="connsiteX3596" fmla="*/ 230002 w 1472062"/>
                <a:gd name="connsiteY3596" fmla="*/ 615315 h 1093995"/>
                <a:gd name="connsiteX3597" fmla="*/ 230002 w 1472062"/>
                <a:gd name="connsiteY3597" fmla="*/ 612457 h 1093995"/>
                <a:gd name="connsiteX3598" fmla="*/ 228097 w 1472062"/>
                <a:gd name="connsiteY3598" fmla="*/ 608647 h 1093995"/>
                <a:gd name="connsiteX3599" fmla="*/ 229050 w 1472062"/>
                <a:gd name="connsiteY3599" fmla="*/ 607695 h 1093995"/>
                <a:gd name="connsiteX3600" fmla="*/ 229050 w 1472062"/>
                <a:gd name="connsiteY3600" fmla="*/ 607695 h 1093995"/>
                <a:gd name="connsiteX3601" fmla="*/ 229050 w 1472062"/>
                <a:gd name="connsiteY3601" fmla="*/ 607695 h 1093995"/>
                <a:gd name="connsiteX3602" fmla="*/ 230002 w 1472062"/>
                <a:gd name="connsiteY3602" fmla="*/ 607695 h 1093995"/>
                <a:gd name="connsiteX3603" fmla="*/ 225240 w 1472062"/>
                <a:gd name="connsiteY3603" fmla="*/ 604838 h 1093995"/>
                <a:gd name="connsiteX3604" fmla="*/ 225240 w 1472062"/>
                <a:gd name="connsiteY3604" fmla="*/ 604838 h 1093995"/>
                <a:gd name="connsiteX3605" fmla="*/ 225240 w 1472062"/>
                <a:gd name="connsiteY3605" fmla="*/ 604838 h 1093995"/>
                <a:gd name="connsiteX3606" fmla="*/ 223335 w 1472062"/>
                <a:gd name="connsiteY3606" fmla="*/ 603885 h 1093995"/>
                <a:gd name="connsiteX3607" fmla="*/ 221430 w 1472062"/>
                <a:gd name="connsiteY3607" fmla="*/ 601027 h 1093995"/>
                <a:gd name="connsiteX3608" fmla="*/ 223335 w 1472062"/>
                <a:gd name="connsiteY3608" fmla="*/ 601027 h 1093995"/>
                <a:gd name="connsiteX3609" fmla="*/ 221430 w 1472062"/>
                <a:gd name="connsiteY3609" fmla="*/ 599122 h 1093995"/>
                <a:gd name="connsiteX3610" fmla="*/ 221430 w 1472062"/>
                <a:gd name="connsiteY3610" fmla="*/ 601027 h 1093995"/>
                <a:gd name="connsiteX3611" fmla="*/ 221430 w 1472062"/>
                <a:gd name="connsiteY3611" fmla="*/ 601027 h 1093995"/>
                <a:gd name="connsiteX3612" fmla="*/ 221430 w 1472062"/>
                <a:gd name="connsiteY3612" fmla="*/ 601980 h 1093995"/>
                <a:gd name="connsiteX3613" fmla="*/ 221430 w 1472062"/>
                <a:gd name="connsiteY3613" fmla="*/ 601980 h 1093995"/>
                <a:gd name="connsiteX3614" fmla="*/ 221430 w 1472062"/>
                <a:gd name="connsiteY3614" fmla="*/ 601980 h 1093995"/>
                <a:gd name="connsiteX3615" fmla="*/ 221430 w 1472062"/>
                <a:gd name="connsiteY3615" fmla="*/ 599122 h 1093995"/>
                <a:gd name="connsiteX3616" fmla="*/ 215715 w 1472062"/>
                <a:gd name="connsiteY3616" fmla="*/ 600075 h 1093995"/>
                <a:gd name="connsiteX3617" fmla="*/ 215715 w 1472062"/>
                <a:gd name="connsiteY3617" fmla="*/ 600075 h 1093995"/>
                <a:gd name="connsiteX3618" fmla="*/ 215715 w 1472062"/>
                <a:gd name="connsiteY3618" fmla="*/ 601027 h 1093995"/>
                <a:gd name="connsiteX3619" fmla="*/ 213810 w 1472062"/>
                <a:gd name="connsiteY3619" fmla="*/ 601027 h 1093995"/>
                <a:gd name="connsiteX3620" fmla="*/ 213810 w 1472062"/>
                <a:gd name="connsiteY3620" fmla="*/ 600075 h 1093995"/>
                <a:gd name="connsiteX3621" fmla="*/ 213810 w 1472062"/>
                <a:gd name="connsiteY3621" fmla="*/ 601027 h 1093995"/>
                <a:gd name="connsiteX3622" fmla="*/ 207142 w 1472062"/>
                <a:gd name="connsiteY3622" fmla="*/ 600075 h 1093995"/>
                <a:gd name="connsiteX3623" fmla="*/ 204285 w 1472062"/>
                <a:gd name="connsiteY3623" fmla="*/ 596265 h 1093995"/>
                <a:gd name="connsiteX3624" fmla="*/ 202380 w 1472062"/>
                <a:gd name="connsiteY3624" fmla="*/ 599122 h 1093995"/>
                <a:gd name="connsiteX3625" fmla="*/ 203332 w 1472062"/>
                <a:gd name="connsiteY3625" fmla="*/ 599122 h 1093995"/>
                <a:gd name="connsiteX3626" fmla="*/ 203332 w 1472062"/>
                <a:gd name="connsiteY3626" fmla="*/ 601027 h 1093995"/>
                <a:gd name="connsiteX3627" fmla="*/ 203332 w 1472062"/>
                <a:gd name="connsiteY3627" fmla="*/ 601027 h 1093995"/>
                <a:gd name="connsiteX3628" fmla="*/ 199522 w 1472062"/>
                <a:gd name="connsiteY3628" fmla="*/ 601027 h 1093995"/>
                <a:gd name="connsiteX3629" fmla="*/ 199522 w 1472062"/>
                <a:gd name="connsiteY3629" fmla="*/ 601027 h 1093995"/>
                <a:gd name="connsiteX3630" fmla="*/ 196665 w 1472062"/>
                <a:gd name="connsiteY3630" fmla="*/ 600075 h 1093995"/>
                <a:gd name="connsiteX3631" fmla="*/ 197617 w 1472062"/>
                <a:gd name="connsiteY3631" fmla="*/ 600075 h 1093995"/>
                <a:gd name="connsiteX3632" fmla="*/ 195712 w 1472062"/>
                <a:gd name="connsiteY3632" fmla="*/ 589597 h 1093995"/>
                <a:gd name="connsiteX3633" fmla="*/ 195712 w 1472062"/>
                <a:gd name="connsiteY3633" fmla="*/ 589597 h 1093995"/>
                <a:gd name="connsiteX3634" fmla="*/ 195712 w 1472062"/>
                <a:gd name="connsiteY3634" fmla="*/ 589597 h 1093995"/>
                <a:gd name="connsiteX3635" fmla="*/ 194760 w 1472062"/>
                <a:gd name="connsiteY3635" fmla="*/ 588645 h 1093995"/>
                <a:gd name="connsiteX3636" fmla="*/ 195712 w 1472062"/>
                <a:gd name="connsiteY3636" fmla="*/ 589597 h 1093995"/>
                <a:gd name="connsiteX3637" fmla="*/ 193807 w 1472062"/>
                <a:gd name="connsiteY3637" fmla="*/ 589597 h 1093995"/>
                <a:gd name="connsiteX3638" fmla="*/ 193807 w 1472062"/>
                <a:gd name="connsiteY3638" fmla="*/ 586740 h 1093995"/>
                <a:gd name="connsiteX3639" fmla="*/ 190950 w 1472062"/>
                <a:gd name="connsiteY3639" fmla="*/ 585788 h 1093995"/>
                <a:gd name="connsiteX3640" fmla="*/ 192855 w 1472062"/>
                <a:gd name="connsiteY3640" fmla="*/ 586740 h 1093995"/>
                <a:gd name="connsiteX3641" fmla="*/ 189997 w 1472062"/>
                <a:gd name="connsiteY3641" fmla="*/ 583882 h 1093995"/>
                <a:gd name="connsiteX3642" fmla="*/ 190950 w 1472062"/>
                <a:gd name="connsiteY3642" fmla="*/ 585788 h 1093995"/>
                <a:gd name="connsiteX3643" fmla="*/ 189997 w 1472062"/>
                <a:gd name="connsiteY3643" fmla="*/ 587692 h 1093995"/>
                <a:gd name="connsiteX3644" fmla="*/ 188092 w 1472062"/>
                <a:gd name="connsiteY3644" fmla="*/ 586740 h 1093995"/>
                <a:gd name="connsiteX3645" fmla="*/ 189045 w 1472062"/>
                <a:gd name="connsiteY3645" fmla="*/ 587692 h 1093995"/>
                <a:gd name="connsiteX3646" fmla="*/ 187140 w 1472062"/>
                <a:gd name="connsiteY3646" fmla="*/ 583882 h 1093995"/>
                <a:gd name="connsiteX3647" fmla="*/ 187140 w 1472062"/>
                <a:gd name="connsiteY3647" fmla="*/ 585788 h 1093995"/>
                <a:gd name="connsiteX3648" fmla="*/ 187140 w 1472062"/>
                <a:gd name="connsiteY3648" fmla="*/ 584835 h 1093995"/>
                <a:gd name="connsiteX3649" fmla="*/ 187140 w 1472062"/>
                <a:gd name="connsiteY3649" fmla="*/ 585788 h 1093995"/>
                <a:gd name="connsiteX3650" fmla="*/ 188092 w 1472062"/>
                <a:gd name="connsiteY3650" fmla="*/ 585788 h 1093995"/>
                <a:gd name="connsiteX3651" fmla="*/ 189045 w 1472062"/>
                <a:gd name="connsiteY3651" fmla="*/ 587692 h 1093995"/>
                <a:gd name="connsiteX3652" fmla="*/ 188092 w 1472062"/>
                <a:gd name="connsiteY3652" fmla="*/ 588645 h 1093995"/>
                <a:gd name="connsiteX3653" fmla="*/ 189997 w 1472062"/>
                <a:gd name="connsiteY3653" fmla="*/ 590550 h 1093995"/>
                <a:gd name="connsiteX3654" fmla="*/ 184282 w 1472062"/>
                <a:gd name="connsiteY3654" fmla="*/ 591502 h 1093995"/>
                <a:gd name="connsiteX3655" fmla="*/ 184282 w 1472062"/>
                <a:gd name="connsiteY3655" fmla="*/ 591502 h 1093995"/>
                <a:gd name="connsiteX3656" fmla="*/ 182377 w 1472062"/>
                <a:gd name="connsiteY3656" fmla="*/ 589597 h 1093995"/>
                <a:gd name="connsiteX3657" fmla="*/ 184282 w 1472062"/>
                <a:gd name="connsiteY3657" fmla="*/ 589597 h 1093995"/>
                <a:gd name="connsiteX3658" fmla="*/ 181425 w 1472062"/>
                <a:gd name="connsiteY3658" fmla="*/ 588645 h 1093995"/>
                <a:gd name="connsiteX3659" fmla="*/ 182377 w 1472062"/>
                <a:gd name="connsiteY3659" fmla="*/ 592455 h 1093995"/>
                <a:gd name="connsiteX3660" fmla="*/ 180472 w 1472062"/>
                <a:gd name="connsiteY3660" fmla="*/ 594360 h 1093995"/>
                <a:gd name="connsiteX3661" fmla="*/ 173805 w 1472062"/>
                <a:gd name="connsiteY3661" fmla="*/ 593407 h 1093995"/>
                <a:gd name="connsiteX3662" fmla="*/ 171900 w 1472062"/>
                <a:gd name="connsiteY3662" fmla="*/ 596265 h 1093995"/>
                <a:gd name="connsiteX3663" fmla="*/ 173805 w 1472062"/>
                <a:gd name="connsiteY3663" fmla="*/ 599122 h 1093995"/>
                <a:gd name="connsiteX3664" fmla="*/ 165232 w 1472062"/>
                <a:gd name="connsiteY3664" fmla="*/ 600075 h 1093995"/>
                <a:gd name="connsiteX3665" fmla="*/ 168090 w 1472062"/>
                <a:gd name="connsiteY3665" fmla="*/ 601980 h 1093995"/>
                <a:gd name="connsiteX3666" fmla="*/ 160470 w 1472062"/>
                <a:gd name="connsiteY3666" fmla="*/ 600075 h 1093995"/>
                <a:gd name="connsiteX3667" fmla="*/ 156660 w 1472062"/>
                <a:gd name="connsiteY3667" fmla="*/ 596265 h 1093995"/>
                <a:gd name="connsiteX3668" fmla="*/ 154755 w 1472062"/>
                <a:gd name="connsiteY3668" fmla="*/ 599122 h 1093995"/>
                <a:gd name="connsiteX3669" fmla="*/ 156660 w 1472062"/>
                <a:gd name="connsiteY3669" fmla="*/ 599122 h 1093995"/>
                <a:gd name="connsiteX3670" fmla="*/ 155707 w 1472062"/>
                <a:gd name="connsiteY3670" fmla="*/ 601027 h 1093995"/>
                <a:gd name="connsiteX3671" fmla="*/ 157612 w 1472062"/>
                <a:gd name="connsiteY3671" fmla="*/ 602932 h 1093995"/>
                <a:gd name="connsiteX3672" fmla="*/ 157612 w 1472062"/>
                <a:gd name="connsiteY3672" fmla="*/ 601980 h 1093995"/>
                <a:gd name="connsiteX3673" fmla="*/ 162375 w 1472062"/>
                <a:gd name="connsiteY3673" fmla="*/ 605790 h 1093995"/>
                <a:gd name="connsiteX3674" fmla="*/ 158565 w 1472062"/>
                <a:gd name="connsiteY3674" fmla="*/ 609600 h 1093995"/>
                <a:gd name="connsiteX3675" fmla="*/ 158565 w 1472062"/>
                <a:gd name="connsiteY3675" fmla="*/ 608647 h 1093995"/>
                <a:gd name="connsiteX3676" fmla="*/ 154755 w 1472062"/>
                <a:gd name="connsiteY3676" fmla="*/ 609600 h 1093995"/>
                <a:gd name="connsiteX3677" fmla="*/ 155707 w 1472062"/>
                <a:gd name="connsiteY3677" fmla="*/ 611505 h 1093995"/>
                <a:gd name="connsiteX3678" fmla="*/ 149992 w 1472062"/>
                <a:gd name="connsiteY3678" fmla="*/ 609600 h 1093995"/>
                <a:gd name="connsiteX3679" fmla="*/ 149992 w 1472062"/>
                <a:gd name="connsiteY3679" fmla="*/ 610552 h 1093995"/>
                <a:gd name="connsiteX3680" fmla="*/ 146182 w 1472062"/>
                <a:gd name="connsiteY3680" fmla="*/ 608647 h 1093995"/>
                <a:gd name="connsiteX3681" fmla="*/ 146182 w 1472062"/>
                <a:gd name="connsiteY3681" fmla="*/ 610552 h 1093995"/>
                <a:gd name="connsiteX3682" fmla="*/ 136657 w 1472062"/>
                <a:gd name="connsiteY3682" fmla="*/ 609600 h 1093995"/>
                <a:gd name="connsiteX3683" fmla="*/ 132847 w 1472062"/>
                <a:gd name="connsiteY3683" fmla="*/ 611505 h 1093995"/>
                <a:gd name="connsiteX3684" fmla="*/ 134752 w 1472062"/>
                <a:gd name="connsiteY3684" fmla="*/ 614363 h 1093995"/>
                <a:gd name="connsiteX3685" fmla="*/ 132847 w 1472062"/>
                <a:gd name="connsiteY3685" fmla="*/ 613410 h 1093995"/>
                <a:gd name="connsiteX3686" fmla="*/ 138562 w 1472062"/>
                <a:gd name="connsiteY3686" fmla="*/ 618172 h 1093995"/>
                <a:gd name="connsiteX3687" fmla="*/ 139515 w 1472062"/>
                <a:gd name="connsiteY3687" fmla="*/ 616267 h 1093995"/>
                <a:gd name="connsiteX3688" fmla="*/ 149040 w 1472062"/>
                <a:gd name="connsiteY3688" fmla="*/ 619125 h 1093995"/>
                <a:gd name="connsiteX3689" fmla="*/ 149992 w 1472062"/>
                <a:gd name="connsiteY3689" fmla="*/ 624840 h 1093995"/>
                <a:gd name="connsiteX3690" fmla="*/ 150945 w 1472062"/>
                <a:gd name="connsiteY3690" fmla="*/ 623888 h 1093995"/>
                <a:gd name="connsiteX3691" fmla="*/ 151897 w 1472062"/>
                <a:gd name="connsiteY3691" fmla="*/ 626745 h 1093995"/>
                <a:gd name="connsiteX3692" fmla="*/ 156660 w 1472062"/>
                <a:gd name="connsiteY3692" fmla="*/ 627697 h 1093995"/>
                <a:gd name="connsiteX3693" fmla="*/ 156660 w 1472062"/>
                <a:gd name="connsiteY3693" fmla="*/ 624840 h 1093995"/>
                <a:gd name="connsiteX3694" fmla="*/ 168090 w 1472062"/>
                <a:gd name="connsiteY3694" fmla="*/ 633413 h 1093995"/>
                <a:gd name="connsiteX3695" fmla="*/ 168090 w 1472062"/>
                <a:gd name="connsiteY3695" fmla="*/ 634365 h 1093995"/>
                <a:gd name="connsiteX3696" fmla="*/ 171900 w 1472062"/>
                <a:gd name="connsiteY3696" fmla="*/ 632460 h 1093995"/>
                <a:gd name="connsiteX3697" fmla="*/ 174757 w 1472062"/>
                <a:gd name="connsiteY3697" fmla="*/ 635317 h 1093995"/>
                <a:gd name="connsiteX3698" fmla="*/ 173805 w 1472062"/>
                <a:gd name="connsiteY3698" fmla="*/ 638175 h 1093995"/>
                <a:gd name="connsiteX3699" fmla="*/ 173805 w 1472062"/>
                <a:gd name="connsiteY3699" fmla="*/ 637222 h 1093995"/>
                <a:gd name="connsiteX3700" fmla="*/ 172852 w 1472062"/>
                <a:gd name="connsiteY3700" fmla="*/ 641032 h 1093995"/>
                <a:gd name="connsiteX3701" fmla="*/ 170947 w 1472062"/>
                <a:gd name="connsiteY3701" fmla="*/ 639127 h 1093995"/>
                <a:gd name="connsiteX3702" fmla="*/ 172852 w 1472062"/>
                <a:gd name="connsiteY3702" fmla="*/ 638175 h 1093995"/>
                <a:gd name="connsiteX3703" fmla="*/ 168090 w 1472062"/>
                <a:gd name="connsiteY3703" fmla="*/ 638175 h 1093995"/>
                <a:gd name="connsiteX3704" fmla="*/ 169042 w 1472062"/>
                <a:gd name="connsiteY3704" fmla="*/ 641985 h 1093995"/>
                <a:gd name="connsiteX3705" fmla="*/ 164280 w 1472062"/>
                <a:gd name="connsiteY3705" fmla="*/ 639127 h 1093995"/>
                <a:gd name="connsiteX3706" fmla="*/ 165232 w 1472062"/>
                <a:gd name="connsiteY3706" fmla="*/ 638175 h 1093995"/>
                <a:gd name="connsiteX3707" fmla="*/ 164280 w 1472062"/>
                <a:gd name="connsiteY3707" fmla="*/ 641985 h 1093995"/>
                <a:gd name="connsiteX3708" fmla="*/ 170947 w 1472062"/>
                <a:gd name="connsiteY3708" fmla="*/ 643890 h 1093995"/>
                <a:gd name="connsiteX3709" fmla="*/ 170947 w 1472062"/>
                <a:gd name="connsiteY3709" fmla="*/ 642938 h 1093995"/>
                <a:gd name="connsiteX3710" fmla="*/ 171900 w 1472062"/>
                <a:gd name="connsiteY3710" fmla="*/ 643890 h 1093995"/>
                <a:gd name="connsiteX3711" fmla="*/ 172852 w 1472062"/>
                <a:gd name="connsiteY3711" fmla="*/ 644842 h 1093995"/>
                <a:gd name="connsiteX3712" fmla="*/ 172852 w 1472062"/>
                <a:gd name="connsiteY3712" fmla="*/ 643890 h 1093995"/>
                <a:gd name="connsiteX3713" fmla="*/ 175710 w 1472062"/>
                <a:gd name="connsiteY3713" fmla="*/ 642938 h 1093995"/>
                <a:gd name="connsiteX3714" fmla="*/ 174757 w 1472062"/>
                <a:gd name="connsiteY3714" fmla="*/ 640080 h 1093995"/>
                <a:gd name="connsiteX3715" fmla="*/ 180472 w 1472062"/>
                <a:gd name="connsiteY3715" fmla="*/ 641985 h 1093995"/>
                <a:gd name="connsiteX3716" fmla="*/ 171900 w 1472062"/>
                <a:gd name="connsiteY3716" fmla="*/ 650557 h 1093995"/>
                <a:gd name="connsiteX3717" fmla="*/ 175710 w 1472062"/>
                <a:gd name="connsiteY3717" fmla="*/ 651510 h 1093995"/>
                <a:gd name="connsiteX3718" fmla="*/ 173805 w 1472062"/>
                <a:gd name="connsiteY3718" fmla="*/ 649605 h 1093995"/>
                <a:gd name="connsiteX3719" fmla="*/ 173805 w 1472062"/>
                <a:gd name="connsiteY3719" fmla="*/ 650557 h 1093995"/>
                <a:gd name="connsiteX3720" fmla="*/ 172852 w 1472062"/>
                <a:gd name="connsiteY3720" fmla="*/ 647700 h 1093995"/>
                <a:gd name="connsiteX3721" fmla="*/ 176662 w 1472062"/>
                <a:gd name="connsiteY3721" fmla="*/ 646747 h 1093995"/>
                <a:gd name="connsiteX3722" fmla="*/ 182377 w 1472062"/>
                <a:gd name="connsiteY3722" fmla="*/ 650557 h 1093995"/>
                <a:gd name="connsiteX3723" fmla="*/ 182377 w 1472062"/>
                <a:gd name="connsiteY3723" fmla="*/ 644842 h 1093995"/>
                <a:gd name="connsiteX3724" fmla="*/ 183330 w 1472062"/>
                <a:gd name="connsiteY3724" fmla="*/ 645795 h 1093995"/>
                <a:gd name="connsiteX3725" fmla="*/ 179520 w 1472062"/>
                <a:gd name="connsiteY3725" fmla="*/ 643890 h 1093995"/>
                <a:gd name="connsiteX3726" fmla="*/ 177615 w 1472062"/>
                <a:gd name="connsiteY3726" fmla="*/ 644842 h 1093995"/>
                <a:gd name="connsiteX3727" fmla="*/ 175710 w 1472062"/>
                <a:gd name="connsiteY3727" fmla="*/ 641985 h 1093995"/>
                <a:gd name="connsiteX3728" fmla="*/ 176662 w 1472062"/>
                <a:gd name="connsiteY3728" fmla="*/ 640080 h 1093995"/>
                <a:gd name="connsiteX3729" fmla="*/ 172852 w 1472062"/>
                <a:gd name="connsiteY3729" fmla="*/ 636270 h 1093995"/>
                <a:gd name="connsiteX3730" fmla="*/ 172852 w 1472062"/>
                <a:gd name="connsiteY3730" fmla="*/ 637222 h 1093995"/>
                <a:gd name="connsiteX3731" fmla="*/ 168090 w 1472062"/>
                <a:gd name="connsiteY3731" fmla="*/ 635317 h 1093995"/>
                <a:gd name="connsiteX3732" fmla="*/ 168090 w 1472062"/>
                <a:gd name="connsiteY3732" fmla="*/ 636270 h 1093995"/>
                <a:gd name="connsiteX3733" fmla="*/ 159517 w 1472062"/>
                <a:gd name="connsiteY3733" fmla="*/ 636270 h 1093995"/>
                <a:gd name="connsiteX3734" fmla="*/ 151897 w 1472062"/>
                <a:gd name="connsiteY3734" fmla="*/ 629602 h 1093995"/>
                <a:gd name="connsiteX3735" fmla="*/ 150945 w 1472062"/>
                <a:gd name="connsiteY3735" fmla="*/ 632460 h 1093995"/>
                <a:gd name="connsiteX3736" fmla="*/ 149040 w 1472062"/>
                <a:gd name="connsiteY3736" fmla="*/ 631507 h 1093995"/>
                <a:gd name="connsiteX3737" fmla="*/ 147135 w 1472062"/>
                <a:gd name="connsiteY3737" fmla="*/ 625792 h 1093995"/>
                <a:gd name="connsiteX3738" fmla="*/ 145230 w 1472062"/>
                <a:gd name="connsiteY3738" fmla="*/ 625792 h 1093995"/>
                <a:gd name="connsiteX3739" fmla="*/ 146182 w 1472062"/>
                <a:gd name="connsiteY3739" fmla="*/ 629602 h 1093995"/>
                <a:gd name="connsiteX3740" fmla="*/ 147135 w 1472062"/>
                <a:gd name="connsiteY3740" fmla="*/ 631507 h 1093995"/>
                <a:gd name="connsiteX3741" fmla="*/ 144277 w 1472062"/>
                <a:gd name="connsiteY3741" fmla="*/ 629602 h 1093995"/>
                <a:gd name="connsiteX3742" fmla="*/ 144277 w 1472062"/>
                <a:gd name="connsiteY3742" fmla="*/ 628650 h 1093995"/>
                <a:gd name="connsiteX3743" fmla="*/ 141420 w 1472062"/>
                <a:gd name="connsiteY3743" fmla="*/ 626745 h 1093995"/>
                <a:gd name="connsiteX3744" fmla="*/ 141420 w 1472062"/>
                <a:gd name="connsiteY3744" fmla="*/ 625792 h 1093995"/>
                <a:gd name="connsiteX3745" fmla="*/ 139515 w 1472062"/>
                <a:gd name="connsiteY3745" fmla="*/ 628650 h 1093995"/>
                <a:gd name="connsiteX3746" fmla="*/ 134752 w 1472062"/>
                <a:gd name="connsiteY3746" fmla="*/ 624840 h 1093995"/>
                <a:gd name="connsiteX3747" fmla="*/ 136657 w 1472062"/>
                <a:gd name="connsiteY3747" fmla="*/ 625792 h 1093995"/>
                <a:gd name="connsiteX3748" fmla="*/ 138562 w 1472062"/>
                <a:gd name="connsiteY3748" fmla="*/ 622935 h 1093995"/>
                <a:gd name="connsiteX3749" fmla="*/ 139515 w 1472062"/>
                <a:gd name="connsiteY3749" fmla="*/ 624840 h 1093995"/>
                <a:gd name="connsiteX3750" fmla="*/ 141420 w 1472062"/>
                <a:gd name="connsiteY3750" fmla="*/ 623888 h 1093995"/>
                <a:gd name="connsiteX3751" fmla="*/ 141420 w 1472062"/>
                <a:gd name="connsiteY3751" fmla="*/ 625792 h 1093995"/>
                <a:gd name="connsiteX3752" fmla="*/ 141420 w 1472062"/>
                <a:gd name="connsiteY3752" fmla="*/ 624840 h 1093995"/>
                <a:gd name="connsiteX3753" fmla="*/ 143325 w 1472062"/>
                <a:gd name="connsiteY3753" fmla="*/ 625792 h 1093995"/>
                <a:gd name="connsiteX3754" fmla="*/ 141420 w 1472062"/>
                <a:gd name="connsiteY3754" fmla="*/ 623888 h 1093995"/>
                <a:gd name="connsiteX3755" fmla="*/ 142372 w 1472062"/>
                <a:gd name="connsiteY3755" fmla="*/ 621982 h 1093995"/>
                <a:gd name="connsiteX3756" fmla="*/ 144277 w 1472062"/>
                <a:gd name="connsiteY3756" fmla="*/ 624840 h 1093995"/>
                <a:gd name="connsiteX3757" fmla="*/ 144277 w 1472062"/>
                <a:gd name="connsiteY3757" fmla="*/ 623888 h 1093995"/>
                <a:gd name="connsiteX3758" fmla="*/ 146182 w 1472062"/>
                <a:gd name="connsiteY3758" fmla="*/ 624840 h 1093995"/>
                <a:gd name="connsiteX3759" fmla="*/ 146182 w 1472062"/>
                <a:gd name="connsiteY3759" fmla="*/ 622935 h 1093995"/>
                <a:gd name="connsiteX3760" fmla="*/ 150945 w 1472062"/>
                <a:gd name="connsiteY3760" fmla="*/ 621030 h 1093995"/>
                <a:gd name="connsiteX3761" fmla="*/ 156660 w 1472062"/>
                <a:gd name="connsiteY3761" fmla="*/ 627697 h 1093995"/>
                <a:gd name="connsiteX3762" fmla="*/ 156660 w 1472062"/>
                <a:gd name="connsiteY3762" fmla="*/ 625792 h 1093995"/>
                <a:gd name="connsiteX3763" fmla="*/ 165232 w 1472062"/>
                <a:gd name="connsiteY3763" fmla="*/ 625792 h 1093995"/>
                <a:gd name="connsiteX3764" fmla="*/ 164280 w 1472062"/>
                <a:gd name="connsiteY3764" fmla="*/ 623888 h 1093995"/>
                <a:gd name="connsiteX3765" fmla="*/ 168090 w 1472062"/>
                <a:gd name="connsiteY3765" fmla="*/ 622935 h 1093995"/>
                <a:gd name="connsiteX3766" fmla="*/ 161422 w 1472062"/>
                <a:gd name="connsiteY3766" fmla="*/ 620077 h 1093995"/>
                <a:gd name="connsiteX3767" fmla="*/ 161422 w 1472062"/>
                <a:gd name="connsiteY3767" fmla="*/ 621982 h 1093995"/>
                <a:gd name="connsiteX3768" fmla="*/ 156660 w 1472062"/>
                <a:gd name="connsiteY3768" fmla="*/ 616267 h 1093995"/>
                <a:gd name="connsiteX3769" fmla="*/ 162375 w 1472062"/>
                <a:gd name="connsiteY3769" fmla="*/ 618172 h 1093995"/>
                <a:gd name="connsiteX3770" fmla="*/ 163327 w 1472062"/>
                <a:gd name="connsiteY3770" fmla="*/ 616267 h 1093995"/>
                <a:gd name="connsiteX3771" fmla="*/ 166185 w 1472062"/>
                <a:gd name="connsiteY3771" fmla="*/ 619125 h 1093995"/>
                <a:gd name="connsiteX3772" fmla="*/ 166185 w 1472062"/>
                <a:gd name="connsiteY3772" fmla="*/ 617220 h 1093995"/>
                <a:gd name="connsiteX3773" fmla="*/ 168090 w 1472062"/>
                <a:gd name="connsiteY3773" fmla="*/ 617220 h 1093995"/>
                <a:gd name="connsiteX3774" fmla="*/ 168090 w 1472062"/>
                <a:gd name="connsiteY3774" fmla="*/ 618172 h 1093995"/>
                <a:gd name="connsiteX3775" fmla="*/ 170947 w 1472062"/>
                <a:gd name="connsiteY3775" fmla="*/ 621030 h 1093995"/>
                <a:gd name="connsiteX3776" fmla="*/ 171900 w 1472062"/>
                <a:gd name="connsiteY3776" fmla="*/ 619125 h 1093995"/>
                <a:gd name="connsiteX3777" fmla="*/ 176662 w 1472062"/>
                <a:gd name="connsiteY3777" fmla="*/ 620077 h 1093995"/>
                <a:gd name="connsiteX3778" fmla="*/ 175710 w 1472062"/>
                <a:gd name="connsiteY3778" fmla="*/ 621030 h 1093995"/>
                <a:gd name="connsiteX3779" fmla="*/ 176662 w 1472062"/>
                <a:gd name="connsiteY3779" fmla="*/ 621982 h 1093995"/>
                <a:gd name="connsiteX3780" fmla="*/ 175710 w 1472062"/>
                <a:gd name="connsiteY3780" fmla="*/ 623888 h 1093995"/>
                <a:gd name="connsiteX3781" fmla="*/ 177615 w 1472062"/>
                <a:gd name="connsiteY3781" fmla="*/ 623888 h 1093995"/>
                <a:gd name="connsiteX3782" fmla="*/ 177615 w 1472062"/>
                <a:gd name="connsiteY3782" fmla="*/ 621030 h 1093995"/>
                <a:gd name="connsiteX3783" fmla="*/ 176662 w 1472062"/>
                <a:gd name="connsiteY3783" fmla="*/ 620077 h 1093995"/>
                <a:gd name="connsiteX3784" fmla="*/ 180472 w 1472062"/>
                <a:gd name="connsiteY3784" fmla="*/ 621982 h 1093995"/>
                <a:gd name="connsiteX3785" fmla="*/ 184282 w 1472062"/>
                <a:gd name="connsiteY3785" fmla="*/ 619125 h 1093995"/>
                <a:gd name="connsiteX3786" fmla="*/ 178567 w 1472062"/>
                <a:gd name="connsiteY3786" fmla="*/ 616267 h 1093995"/>
                <a:gd name="connsiteX3787" fmla="*/ 169995 w 1472062"/>
                <a:gd name="connsiteY3787" fmla="*/ 615315 h 1093995"/>
                <a:gd name="connsiteX3788" fmla="*/ 171900 w 1472062"/>
                <a:gd name="connsiteY3788" fmla="*/ 613410 h 1093995"/>
                <a:gd name="connsiteX3789" fmla="*/ 169995 w 1472062"/>
                <a:gd name="connsiteY3789" fmla="*/ 614363 h 1093995"/>
                <a:gd name="connsiteX3790" fmla="*/ 169042 w 1472062"/>
                <a:gd name="connsiteY3790" fmla="*/ 611505 h 1093995"/>
                <a:gd name="connsiteX3791" fmla="*/ 164280 w 1472062"/>
                <a:gd name="connsiteY3791" fmla="*/ 610552 h 1093995"/>
                <a:gd name="connsiteX3792" fmla="*/ 164280 w 1472062"/>
                <a:gd name="connsiteY3792" fmla="*/ 611505 h 1093995"/>
                <a:gd name="connsiteX3793" fmla="*/ 163327 w 1472062"/>
                <a:gd name="connsiteY3793" fmla="*/ 611505 h 1093995"/>
                <a:gd name="connsiteX3794" fmla="*/ 165232 w 1472062"/>
                <a:gd name="connsiteY3794" fmla="*/ 608647 h 1093995"/>
                <a:gd name="connsiteX3795" fmla="*/ 165232 w 1472062"/>
                <a:gd name="connsiteY3795" fmla="*/ 611505 h 1093995"/>
                <a:gd name="connsiteX3796" fmla="*/ 169042 w 1472062"/>
                <a:gd name="connsiteY3796" fmla="*/ 611505 h 1093995"/>
                <a:gd name="connsiteX3797" fmla="*/ 169042 w 1472062"/>
                <a:gd name="connsiteY3797" fmla="*/ 610552 h 1093995"/>
                <a:gd name="connsiteX3798" fmla="*/ 172852 w 1472062"/>
                <a:gd name="connsiteY3798" fmla="*/ 611505 h 1093995"/>
                <a:gd name="connsiteX3799" fmla="*/ 172852 w 1472062"/>
                <a:gd name="connsiteY3799" fmla="*/ 610552 h 1093995"/>
                <a:gd name="connsiteX3800" fmla="*/ 176662 w 1472062"/>
                <a:gd name="connsiteY3800" fmla="*/ 612457 h 1093995"/>
                <a:gd name="connsiteX3801" fmla="*/ 179520 w 1472062"/>
                <a:gd name="connsiteY3801" fmla="*/ 612457 h 1093995"/>
                <a:gd name="connsiteX3802" fmla="*/ 179520 w 1472062"/>
                <a:gd name="connsiteY3802" fmla="*/ 612457 h 1093995"/>
                <a:gd name="connsiteX3803" fmla="*/ 179520 w 1472062"/>
                <a:gd name="connsiteY3803" fmla="*/ 612457 h 1093995"/>
                <a:gd name="connsiteX3804" fmla="*/ 182377 w 1472062"/>
                <a:gd name="connsiteY3804" fmla="*/ 612457 h 1093995"/>
                <a:gd name="connsiteX3805" fmla="*/ 182377 w 1472062"/>
                <a:gd name="connsiteY3805" fmla="*/ 612457 h 1093995"/>
                <a:gd name="connsiteX3806" fmla="*/ 179520 w 1472062"/>
                <a:gd name="connsiteY3806" fmla="*/ 613410 h 1093995"/>
                <a:gd name="connsiteX3807" fmla="*/ 185235 w 1472062"/>
                <a:gd name="connsiteY3807" fmla="*/ 615315 h 1093995"/>
                <a:gd name="connsiteX3808" fmla="*/ 188092 w 1472062"/>
                <a:gd name="connsiteY3808" fmla="*/ 617220 h 1093995"/>
                <a:gd name="connsiteX3809" fmla="*/ 187140 w 1472062"/>
                <a:gd name="connsiteY3809" fmla="*/ 615315 h 1093995"/>
                <a:gd name="connsiteX3810" fmla="*/ 187140 w 1472062"/>
                <a:gd name="connsiteY3810" fmla="*/ 615315 h 1093995"/>
                <a:gd name="connsiteX3811" fmla="*/ 188092 w 1472062"/>
                <a:gd name="connsiteY3811" fmla="*/ 616267 h 1093995"/>
                <a:gd name="connsiteX3812" fmla="*/ 188092 w 1472062"/>
                <a:gd name="connsiteY3812" fmla="*/ 616267 h 1093995"/>
                <a:gd name="connsiteX3813" fmla="*/ 189045 w 1472062"/>
                <a:gd name="connsiteY3813" fmla="*/ 617220 h 1093995"/>
                <a:gd name="connsiteX3814" fmla="*/ 192855 w 1472062"/>
                <a:gd name="connsiteY3814" fmla="*/ 616267 h 1093995"/>
                <a:gd name="connsiteX3815" fmla="*/ 196665 w 1472062"/>
                <a:gd name="connsiteY3815" fmla="*/ 618172 h 1093995"/>
                <a:gd name="connsiteX3816" fmla="*/ 194760 w 1472062"/>
                <a:gd name="connsiteY3816" fmla="*/ 619125 h 1093995"/>
                <a:gd name="connsiteX3817" fmla="*/ 194760 w 1472062"/>
                <a:gd name="connsiteY3817" fmla="*/ 619125 h 1093995"/>
                <a:gd name="connsiteX3818" fmla="*/ 183330 w 1472062"/>
                <a:gd name="connsiteY3818" fmla="*/ 618172 h 1093995"/>
                <a:gd name="connsiteX3819" fmla="*/ 183330 w 1472062"/>
                <a:gd name="connsiteY3819" fmla="*/ 619125 h 1093995"/>
                <a:gd name="connsiteX3820" fmla="*/ 184282 w 1472062"/>
                <a:gd name="connsiteY3820" fmla="*/ 619125 h 1093995"/>
                <a:gd name="connsiteX3821" fmla="*/ 184282 w 1472062"/>
                <a:gd name="connsiteY3821" fmla="*/ 622935 h 1093995"/>
                <a:gd name="connsiteX3822" fmla="*/ 179520 w 1472062"/>
                <a:gd name="connsiteY3822" fmla="*/ 622935 h 1093995"/>
                <a:gd name="connsiteX3823" fmla="*/ 176662 w 1472062"/>
                <a:gd name="connsiteY3823" fmla="*/ 625792 h 1093995"/>
                <a:gd name="connsiteX3824" fmla="*/ 178567 w 1472062"/>
                <a:gd name="connsiteY3824" fmla="*/ 628650 h 1093995"/>
                <a:gd name="connsiteX3825" fmla="*/ 176662 w 1472062"/>
                <a:gd name="connsiteY3825" fmla="*/ 627697 h 1093995"/>
                <a:gd name="connsiteX3826" fmla="*/ 181425 w 1472062"/>
                <a:gd name="connsiteY3826" fmla="*/ 632460 h 1093995"/>
                <a:gd name="connsiteX3827" fmla="*/ 182377 w 1472062"/>
                <a:gd name="connsiteY3827" fmla="*/ 630555 h 1093995"/>
                <a:gd name="connsiteX3828" fmla="*/ 187140 w 1472062"/>
                <a:gd name="connsiteY3828" fmla="*/ 630555 h 1093995"/>
                <a:gd name="connsiteX3829" fmla="*/ 187140 w 1472062"/>
                <a:gd name="connsiteY3829" fmla="*/ 630555 h 1093995"/>
                <a:gd name="connsiteX3830" fmla="*/ 189045 w 1472062"/>
                <a:gd name="connsiteY3830" fmla="*/ 630555 h 1093995"/>
                <a:gd name="connsiteX3831" fmla="*/ 190950 w 1472062"/>
                <a:gd name="connsiteY3831" fmla="*/ 631507 h 1093995"/>
                <a:gd name="connsiteX3832" fmla="*/ 191902 w 1472062"/>
                <a:gd name="connsiteY3832" fmla="*/ 636270 h 1093995"/>
                <a:gd name="connsiteX3833" fmla="*/ 191902 w 1472062"/>
                <a:gd name="connsiteY3833" fmla="*/ 635317 h 1093995"/>
                <a:gd name="connsiteX3834" fmla="*/ 190950 w 1472062"/>
                <a:gd name="connsiteY3834" fmla="*/ 641985 h 1093995"/>
                <a:gd name="connsiteX3835" fmla="*/ 193807 w 1472062"/>
                <a:gd name="connsiteY3835" fmla="*/ 641985 h 1093995"/>
                <a:gd name="connsiteX3836" fmla="*/ 192855 w 1472062"/>
                <a:gd name="connsiteY3836" fmla="*/ 642938 h 1093995"/>
                <a:gd name="connsiteX3837" fmla="*/ 193807 w 1472062"/>
                <a:gd name="connsiteY3837" fmla="*/ 644842 h 1093995"/>
                <a:gd name="connsiteX3838" fmla="*/ 192855 w 1472062"/>
                <a:gd name="connsiteY3838" fmla="*/ 645795 h 1093995"/>
                <a:gd name="connsiteX3839" fmla="*/ 194760 w 1472062"/>
                <a:gd name="connsiteY3839" fmla="*/ 646747 h 1093995"/>
                <a:gd name="connsiteX3840" fmla="*/ 188092 w 1472062"/>
                <a:gd name="connsiteY3840" fmla="*/ 645795 h 1093995"/>
                <a:gd name="connsiteX3841" fmla="*/ 188092 w 1472062"/>
                <a:gd name="connsiteY3841" fmla="*/ 646747 h 1093995"/>
                <a:gd name="connsiteX3842" fmla="*/ 187140 w 1472062"/>
                <a:gd name="connsiteY3842" fmla="*/ 646747 h 1093995"/>
                <a:gd name="connsiteX3843" fmla="*/ 188092 w 1472062"/>
                <a:gd name="connsiteY3843" fmla="*/ 647700 h 1093995"/>
                <a:gd name="connsiteX3844" fmla="*/ 188092 w 1472062"/>
                <a:gd name="connsiteY3844" fmla="*/ 646747 h 1093995"/>
                <a:gd name="connsiteX3845" fmla="*/ 189045 w 1472062"/>
                <a:gd name="connsiteY3845" fmla="*/ 649605 h 1093995"/>
                <a:gd name="connsiteX3846" fmla="*/ 190950 w 1472062"/>
                <a:gd name="connsiteY3846" fmla="*/ 648652 h 1093995"/>
                <a:gd name="connsiteX3847" fmla="*/ 192855 w 1472062"/>
                <a:gd name="connsiteY3847" fmla="*/ 649605 h 1093995"/>
                <a:gd name="connsiteX3848" fmla="*/ 192855 w 1472062"/>
                <a:gd name="connsiteY3848" fmla="*/ 650557 h 1093995"/>
                <a:gd name="connsiteX3849" fmla="*/ 192855 w 1472062"/>
                <a:gd name="connsiteY3849" fmla="*/ 649605 h 1093995"/>
                <a:gd name="connsiteX3850" fmla="*/ 192855 w 1472062"/>
                <a:gd name="connsiteY3850" fmla="*/ 651510 h 1093995"/>
                <a:gd name="connsiteX3851" fmla="*/ 197617 w 1472062"/>
                <a:gd name="connsiteY3851" fmla="*/ 651510 h 1093995"/>
                <a:gd name="connsiteX3852" fmla="*/ 202380 w 1472062"/>
                <a:gd name="connsiteY3852" fmla="*/ 654367 h 1093995"/>
                <a:gd name="connsiteX3853" fmla="*/ 202380 w 1472062"/>
                <a:gd name="connsiteY3853" fmla="*/ 654367 h 1093995"/>
                <a:gd name="connsiteX3854" fmla="*/ 206190 w 1472062"/>
                <a:gd name="connsiteY3854" fmla="*/ 654367 h 1093995"/>
                <a:gd name="connsiteX3855" fmla="*/ 206190 w 1472062"/>
                <a:gd name="connsiteY3855" fmla="*/ 653415 h 1093995"/>
                <a:gd name="connsiteX3856" fmla="*/ 210000 w 1472062"/>
                <a:gd name="connsiteY3856" fmla="*/ 653415 h 1093995"/>
                <a:gd name="connsiteX3857" fmla="*/ 209047 w 1472062"/>
                <a:gd name="connsiteY3857" fmla="*/ 651510 h 1093995"/>
                <a:gd name="connsiteX3858" fmla="*/ 209047 w 1472062"/>
                <a:gd name="connsiteY3858" fmla="*/ 651510 h 1093995"/>
                <a:gd name="connsiteX3859" fmla="*/ 210952 w 1472062"/>
                <a:gd name="connsiteY3859" fmla="*/ 651510 h 1093995"/>
                <a:gd name="connsiteX3860" fmla="*/ 210000 w 1472062"/>
                <a:gd name="connsiteY3860" fmla="*/ 652463 h 1093995"/>
                <a:gd name="connsiteX3861" fmla="*/ 211905 w 1472062"/>
                <a:gd name="connsiteY3861" fmla="*/ 652463 h 1093995"/>
                <a:gd name="connsiteX3862" fmla="*/ 212857 w 1472062"/>
                <a:gd name="connsiteY3862" fmla="*/ 653415 h 1093995"/>
                <a:gd name="connsiteX3863" fmla="*/ 211905 w 1472062"/>
                <a:gd name="connsiteY3863" fmla="*/ 655320 h 1093995"/>
                <a:gd name="connsiteX3864" fmla="*/ 214762 w 1472062"/>
                <a:gd name="connsiteY3864" fmla="*/ 656272 h 1093995"/>
                <a:gd name="connsiteX3865" fmla="*/ 213810 w 1472062"/>
                <a:gd name="connsiteY3865" fmla="*/ 654367 h 1093995"/>
                <a:gd name="connsiteX3866" fmla="*/ 213810 w 1472062"/>
                <a:gd name="connsiteY3866" fmla="*/ 653415 h 1093995"/>
                <a:gd name="connsiteX3867" fmla="*/ 212857 w 1472062"/>
                <a:gd name="connsiteY3867" fmla="*/ 652463 h 1093995"/>
                <a:gd name="connsiteX3868" fmla="*/ 212857 w 1472062"/>
                <a:gd name="connsiteY3868" fmla="*/ 654367 h 1093995"/>
                <a:gd name="connsiteX3869" fmla="*/ 211905 w 1472062"/>
                <a:gd name="connsiteY3869" fmla="*/ 651510 h 1093995"/>
                <a:gd name="connsiteX3870" fmla="*/ 211905 w 1472062"/>
                <a:gd name="connsiteY3870" fmla="*/ 651510 h 1093995"/>
                <a:gd name="connsiteX3871" fmla="*/ 211905 w 1472062"/>
                <a:gd name="connsiteY3871" fmla="*/ 651510 h 1093995"/>
                <a:gd name="connsiteX3872" fmla="*/ 211905 w 1472062"/>
                <a:gd name="connsiteY3872" fmla="*/ 651510 h 1093995"/>
                <a:gd name="connsiteX3873" fmla="*/ 211905 w 1472062"/>
                <a:gd name="connsiteY3873" fmla="*/ 651510 h 1093995"/>
                <a:gd name="connsiteX3874" fmla="*/ 211905 w 1472062"/>
                <a:gd name="connsiteY3874" fmla="*/ 651510 h 1093995"/>
                <a:gd name="connsiteX3875" fmla="*/ 211905 w 1472062"/>
                <a:gd name="connsiteY3875" fmla="*/ 651510 h 1093995"/>
                <a:gd name="connsiteX3876" fmla="*/ 212857 w 1472062"/>
                <a:gd name="connsiteY3876" fmla="*/ 651510 h 1093995"/>
                <a:gd name="connsiteX3877" fmla="*/ 213810 w 1472062"/>
                <a:gd name="connsiteY3877" fmla="*/ 651510 h 1093995"/>
                <a:gd name="connsiteX3878" fmla="*/ 213810 w 1472062"/>
                <a:gd name="connsiteY3878" fmla="*/ 653415 h 1093995"/>
                <a:gd name="connsiteX3879" fmla="*/ 213810 w 1472062"/>
                <a:gd name="connsiteY3879" fmla="*/ 656272 h 1093995"/>
                <a:gd name="connsiteX3880" fmla="*/ 216667 w 1472062"/>
                <a:gd name="connsiteY3880" fmla="*/ 658177 h 1093995"/>
                <a:gd name="connsiteX3881" fmla="*/ 224287 w 1472062"/>
                <a:gd name="connsiteY3881" fmla="*/ 654367 h 1093995"/>
                <a:gd name="connsiteX3882" fmla="*/ 224287 w 1472062"/>
                <a:gd name="connsiteY3882" fmla="*/ 656272 h 1093995"/>
                <a:gd name="connsiteX3883" fmla="*/ 222382 w 1472062"/>
                <a:gd name="connsiteY3883" fmla="*/ 655320 h 1093995"/>
                <a:gd name="connsiteX3884" fmla="*/ 218572 w 1472062"/>
                <a:gd name="connsiteY3884" fmla="*/ 656272 h 1093995"/>
                <a:gd name="connsiteX3885" fmla="*/ 218572 w 1472062"/>
                <a:gd name="connsiteY3885" fmla="*/ 658177 h 1093995"/>
                <a:gd name="connsiteX3886" fmla="*/ 213810 w 1472062"/>
                <a:gd name="connsiteY3886" fmla="*/ 656272 h 1093995"/>
                <a:gd name="connsiteX3887" fmla="*/ 213810 w 1472062"/>
                <a:gd name="connsiteY3887" fmla="*/ 660082 h 1093995"/>
                <a:gd name="connsiteX3888" fmla="*/ 215715 w 1472062"/>
                <a:gd name="connsiteY3888" fmla="*/ 661035 h 1093995"/>
                <a:gd name="connsiteX3889" fmla="*/ 215715 w 1472062"/>
                <a:gd name="connsiteY3889" fmla="*/ 660082 h 1093995"/>
                <a:gd name="connsiteX3890" fmla="*/ 217620 w 1472062"/>
                <a:gd name="connsiteY3890" fmla="*/ 661035 h 1093995"/>
                <a:gd name="connsiteX3891" fmla="*/ 216667 w 1472062"/>
                <a:gd name="connsiteY3891" fmla="*/ 659130 h 1093995"/>
                <a:gd name="connsiteX3892" fmla="*/ 218572 w 1472062"/>
                <a:gd name="connsiteY3892" fmla="*/ 660082 h 1093995"/>
                <a:gd name="connsiteX3893" fmla="*/ 218572 w 1472062"/>
                <a:gd name="connsiteY3893" fmla="*/ 658177 h 1093995"/>
                <a:gd name="connsiteX3894" fmla="*/ 219525 w 1472062"/>
                <a:gd name="connsiteY3894" fmla="*/ 661035 h 1093995"/>
                <a:gd name="connsiteX3895" fmla="*/ 220477 w 1472062"/>
                <a:gd name="connsiteY3895" fmla="*/ 658177 h 1093995"/>
                <a:gd name="connsiteX3896" fmla="*/ 222382 w 1472062"/>
                <a:gd name="connsiteY3896" fmla="*/ 661035 h 1093995"/>
                <a:gd name="connsiteX3897" fmla="*/ 222382 w 1472062"/>
                <a:gd name="connsiteY3897" fmla="*/ 660082 h 1093995"/>
                <a:gd name="connsiteX3898" fmla="*/ 226192 w 1472062"/>
                <a:gd name="connsiteY3898" fmla="*/ 664845 h 1093995"/>
                <a:gd name="connsiteX3899" fmla="*/ 227145 w 1472062"/>
                <a:gd name="connsiteY3899" fmla="*/ 663892 h 1093995"/>
                <a:gd name="connsiteX3900" fmla="*/ 228097 w 1472062"/>
                <a:gd name="connsiteY3900" fmla="*/ 665797 h 1093995"/>
                <a:gd name="connsiteX3901" fmla="*/ 220477 w 1472062"/>
                <a:gd name="connsiteY3901" fmla="*/ 662940 h 1093995"/>
                <a:gd name="connsiteX3902" fmla="*/ 220477 w 1472062"/>
                <a:gd name="connsiteY3902" fmla="*/ 665797 h 1093995"/>
                <a:gd name="connsiteX3903" fmla="*/ 218572 w 1472062"/>
                <a:gd name="connsiteY3903" fmla="*/ 664845 h 1093995"/>
                <a:gd name="connsiteX3904" fmla="*/ 216667 w 1472062"/>
                <a:gd name="connsiteY3904" fmla="*/ 668655 h 1093995"/>
                <a:gd name="connsiteX3905" fmla="*/ 219525 w 1472062"/>
                <a:gd name="connsiteY3905" fmla="*/ 666750 h 1093995"/>
                <a:gd name="connsiteX3906" fmla="*/ 221430 w 1472062"/>
                <a:gd name="connsiteY3906" fmla="*/ 669607 h 1093995"/>
                <a:gd name="connsiteX3907" fmla="*/ 223335 w 1472062"/>
                <a:gd name="connsiteY3907" fmla="*/ 666750 h 1093995"/>
                <a:gd name="connsiteX3908" fmla="*/ 230002 w 1472062"/>
                <a:gd name="connsiteY3908" fmla="*/ 666750 h 1093995"/>
                <a:gd name="connsiteX3909" fmla="*/ 230955 w 1472062"/>
                <a:gd name="connsiteY3909" fmla="*/ 664845 h 1093995"/>
                <a:gd name="connsiteX3910" fmla="*/ 230955 w 1472062"/>
                <a:gd name="connsiteY3910" fmla="*/ 664845 h 1093995"/>
                <a:gd name="connsiteX3911" fmla="*/ 230955 w 1472062"/>
                <a:gd name="connsiteY3911" fmla="*/ 664845 h 1093995"/>
                <a:gd name="connsiteX3912" fmla="*/ 232860 w 1472062"/>
                <a:gd name="connsiteY3912" fmla="*/ 666750 h 1093995"/>
                <a:gd name="connsiteX3913" fmla="*/ 235717 w 1472062"/>
                <a:gd name="connsiteY3913" fmla="*/ 665797 h 1093995"/>
                <a:gd name="connsiteX3914" fmla="*/ 237622 w 1472062"/>
                <a:gd name="connsiteY3914" fmla="*/ 667702 h 1093995"/>
                <a:gd name="connsiteX3915" fmla="*/ 237622 w 1472062"/>
                <a:gd name="connsiteY3915" fmla="*/ 668655 h 1093995"/>
                <a:gd name="connsiteX3916" fmla="*/ 238575 w 1472062"/>
                <a:gd name="connsiteY3916" fmla="*/ 668655 h 1093995"/>
                <a:gd name="connsiteX3917" fmla="*/ 237622 w 1472062"/>
                <a:gd name="connsiteY3917" fmla="*/ 670560 h 1093995"/>
                <a:gd name="connsiteX3918" fmla="*/ 239527 w 1472062"/>
                <a:gd name="connsiteY3918" fmla="*/ 672465 h 1093995"/>
                <a:gd name="connsiteX3919" fmla="*/ 244290 w 1472062"/>
                <a:gd name="connsiteY3919" fmla="*/ 669607 h 1093995"/>
                <a:gd name="connsiteX3920" fmla="*/ 245242 w 1472062"/>
                <a:gd name="connsiteY3920" fmla="*/ 671513 h 1093995"/>
                <a:gd name="connsiteX3921" fmla="*/ 245242 w 1472062"/>
                <a:gd name="connsiteY3921" fmla="*/ 670560 h 1093995"/>
                <a:gd name="connsiteX3922" fmla="*/ 246195 w 1472062"/>
                <a:gd name="connsiteY3922" fmla="*/ 674370 h 1093995"/>
                <a:gd name="connsiteX3923" fmla="*/ 248100 w 1472062"/>
                <a:gd name="connsiteY3923" fmla="*/ 671513 h 1093995"/>
                <a:gd name="connsiteX3924" fmla="*/ 252862 w 1472062"/>
                <a:gd name="connsiteY3924" fmla="*/ 673417 h 1093995"/>
                <a:gd name="connsiteX3925" fmla="*/ 252862 w 1472062"/>
                <a:gd name="connsiteY3925" fmla="*/ 674370 h 1093995"/>
                <a:gd name="connsiteX3926" fmla="*/ 260482 w 1472062"/>
                <a:gd name="connsiteY3926" fmla="*/ 676275 h 1093995"/>
                <a:gd name="connsiteX3927" fmla="*/ 258577 w 1472062"/>
                <a:gd name="connsiteY3927" fmla="*/ 670560 h 1093995"/>
                <a:gd name="connsiteX3928" fmla="*/ 264292 w 1472062"/>
                <a:gd name="connsiteY3928" fmla="*/ 671513 h 1093995"/>
                <a:gd name="connsiteX3929" fmla="*/ 264292 w 1472062"/>
                <a:gd name="connsiteY3929" fmla="*/ 667702 h 1093995"/>
                <a:gd name="connsiteX3930" fmla="*/ 265245 w 1472062"/>
                <a:gd name="connsiteY3930" fmla="*/ 667702 h 1093995"/>
                <a:gd name="connsiteX3931" fmla="*/ 266197 w 1472062"/>
                <a:gd name="connsiteY3931" fmla="*/ 670560 h 1093995"/>
                <a:gd name="connsiteX3932" fmla="*/ 267150 w 1472062"/>
                <a:gd name="connsiteY3932" fmla="*/ 668655 h 1093995"/>
                <a:gd name="connsiteX3933" fmla="*/ 269055 w 1472062"/>
                <a:gd name="connsiteY3933" fmla="*/ 669607 h 1093995"/>
                <a:gd name="connsiteX3934" fmla="*/ 270007 w 1472062"/>
                <a:gd name="connsiteY3934" fmla="*/ 669607 h 1093995"/>
                <a:gd name="connsiteX3935" fmla="*/ 282390 w 1472062"/>
                <a:gd name="connsiteY3935" fmla="*/ 681990 h 1093995"/>
                <a:gd name="connsiteX3936" fmla="*/ 282390 w 1472062"/>
                <a:gd name="connsiteY3936" fmla="*/ 682942 h 1093995"/>
                <a:gd name="connsiteX3937" fmla="*/ 282390 w 1472062"/>
                <a:gd name="connsiteY3937" fmla="*/ 682942 h 1093995"/>
                <a:gd name="connsiteX3938" fmla="*/ 281437 w 1472062"/>
                <a:gd name="connsiteY3938" fmla="*/ 683895 h 1093995"/>
                <a:gd name="connsiteX3939" fmla="*/ 282390 w 1472062"/>
                <a:gd name="connsiteY3939" fmla="*/ 684847 h 1093995"/>
                <a:gd name="connsiteX3940" fmla="*/ 279532 w 1472062"/>
                <a:gd name="connsiteY3940" fmla="*/ 700088 h 1093995"/>
                <a:gd name="connsiteX3941" fmla="*/ 279532 w 1472062"/>
                <a:gd name="connsiteY3941" fmla="*/ 697230 h 1093995"/>
                <a:gd name="connsiteX3942" fmla="*/ 275722 w 1472062"/>
                <a:gd name="connsiteY3942" fmla="*/ 694372 h 1093995"/>
                <a:gd name="connsiteX3943" fmla="*/ 276675 w 1472062"/>
                <a:gd name="connsiteY3943" fmla="*/ 690563 h 1093995"/>
                <a:gd name="connsiteX3944" fmla="*/ 275722 w 1472062"/>
                <a:gd name="connsiteY3944" fmla="*/ 687705 h 1093995"/>
                <a:gd name="connsiteX3945" fmla="*/ 277627 w 1472062"/>
                <a:gd name="connsiteY3945" fmla="*/ 687705 h 1093995"/>
                <a:gd name="connsiteX3946" fmla="*/ 271912 w 1472062"/>
                <a:gd name="connsiteY3946" fmla="*/ 687705 h 1093995"/>
                <a:gd name="connsiteX3947" fmla="*/ 267150 w 1472062"/>
                <a:gd name="connsiteY3947" fmla="*/ 681990 h 1093995"/>
                <a:gd name="connsiteX3948" fmla="*/ 267150 w 1472062"/>
                <a:gd name="connsiteY3948" fmla="*/ 680085 h 1093995"/>
                <a:gd name="connsiteX3949" fmla="*/ 260482 w 1472062"/>
                <a:gd name="connsiteY3949" fmla="*/ 681990 h 1093995"/>
                <a:gd name="connsiteX3950" fmla="*/ 258577 w 1472062"/>
                <a:gd name="connsiteY3950" fmla="*/ 678180 h 1093995"/>
                <a:gd name="connsiteX3951" fmla="*/ 258577 w 1472062"/>
                <a:gd name="connsiteY3951" fmla="*/ 679132 h 1093995"/>
                <a:gd name="connsiteX3952" fmla="*/ 256672 w 1472062"/>
                <a:gd name="connsiteY3952" fmla="*/ 677227 h 1093995"/>
                <a:gd name="connsiteX3953" fmla="*/ 256672 w 1472062"/>
                <a:gd name="connsiteY3953" fmla="*/ 678180 h 1093995"/>
                <a:gd name="connsiteX3954" fmla="*/ 254767 w 1472062"/>
                <a:gd name="connsiteY3954" fmla="*/ 677227 h 1093995"/>
                <a:gd name="connsiteX3955" fmla="*/ 255720 w 1472062"/>
                <a:gd name="connsiteY3955" fmla="*/ 679132 h 1093995"/>
                <a:gd name="connsiteX3956" fmla="*/ 253815 w 1472062"/>
                <a:gd name="connsiteY3956" fmla="*/ 678180 h 1093995"/>
                <a:gd name="connsiteX3957" fmla="*/ 253815 w 1472062"/>
                <a:gd name="connsiteY3957" fmla="*/ 679132 h 1093995"/>
                <a:gd name="connsiteX3958" fmla="*/ 249052 w 1472062"/>
                <a:gd name="connsiteY3958" fmla="*/ 678180 h 1093995"/>
                <a:gd name="connsiteX3959" fmla="*/ 250005 w 1472062"/>
                <a:gd name="connsiteY3959" fmla="*/ 677227 h 1093995"/>
                <a:gd name="connsiteX3960" fmla="*/ 246195 w 1472062"/>
                <a:gd name="connsiteY3960" fmla="*/ 677227 h 1093995"/>
                <a:gd name="connsiteX3961" fmla="*/ 246195 w 1472062"/>
                <a:gd name="connsiteY3961" fmla="*/ 678180 h 1093995"/>
                <a:gd name="connsiteX3962" fmla="*/ 245242 w 1472062"/>
                <a:gd name="connsiteY3962" fmla="*/ 677227 h 1093995"/>
                <a:gd name="connsiteX3963" fmla="*/ 243337 w 1472062"/>
                <a:gd name="connsiteY3963" fmla="*/ 677227 h 1093995"/>
                <a:gd name="connsiteX3964" fmla="*/ 245242 w 1472062"/>
                <a:gd name="connsiteY3964" fmla="*/ 676275 h 1093995"/>
                <a:gd name="connsiteX3965" fmla="*/ 242385 w 1472062"/>
                <a:gd name="connsiteY3965" fmla="*/ 673417 h 1093995"/>
                <a:gd name="connsiteX3966" fmla="*/ 233812 w 1472062"/>
                <a:gd name="connsiteY3966" fmla="*/ 675322 h 1093995"/>
                <a:gd name="connsiteX3967" fmla="*/ 234765 w 1472062"/>
                <a:gd name="connsiteY3967" fmla="*/ 677227 h 1093995"/>
                <a:gd name="connsiteX3968" fmla="*/ 234765 w 1472062"/>
                <a:gd name="connsiteY3968" fmla="*/ 676275 h 1093995"/>
                <a:gd name="connsiteX3969" fmla="*/ 237622 w 1472062"/>
                <a:gd name="connsiteY3969" fmla="*/ 679132 h 1093995"/>
                <a:gd name="connsiteX3970" fmla="*/ 236670 w 1472062"/>
                <a:gd name="connsiteY3970" fmla="*/ 680085 h 1093995"/>
                <a:gd name="connsiteX3971" fmla="*/ 238575 w 1472062"/>
                <a:gd name="connsiteY3971" fmla="*/ 679132 h 1093995"/>
                <a:gd name="connsiteX3972" fmla="*/ 239527 w 1472062"/>
                <a:gd name="connsiteY3972" fmla="*/ 681038 h 1093995"/>
                <a:gd name="connsiteX3973" fmla="*/ 240480 w 1472062"/>
                <a:gd name="connsiteY3973" fmla="*/ 680085 h 1093995"/>
                <a:gd name="connsiteX3974" fmla="*/ 240480 w 1472062"/>
                <a:gd name="connsiteY3974" fmla="*/ 683895 h 1093995"/>
                <a:gd name="connsiteX3975" fmla="*/ 235717 w 1472062"/>
                <a:gd name="connsiteY3975" fmla="*/ 683895 h 1093995"/>
                <a:gd name="connsiteX3976" fmla="*/ 234765 w 1472062"/>
                <a:gd name="connsiteY3976" fmla="*/ 681038 h 1093995"/>
                <a:gd name="connsiteX3977" fmla="*/ 233812 w 1472062"/>
                <a:gd name="connsiteY3977" fmla="*/ 681038 h 1093995"/>
                <a:gd name="connsiteX3978" fmla="*/ 233812 w 1472062"/>
                <a:gd name="connsiteY3978" fmla="*/ 681038 h 1093995"/>
                <a:gd name="connsiteX3979" fmla="*/ 229050 w 1472062"/>
                <a:gd name="connsiteY3979" fmla="*/ 681990 h 1093995"/>
                <a:gd name="connsiteX3980" fmla="*/ 228097 w 1472062"/>
                <a:gd name="connsiteY3980" fmla="*/ 684847 h 1093995"/>
                <a:gd name="connsiteX3981" fmla="*/ 224287 w 1472062"/>
                <a:gd name="connsiteY3981" fmla="*/ 680085 h 1093995"/>
                <a:gd name="connsiteX3982" fmla="*/ 224287 w 1472062"/>
                <a:gd name="connsiteY3982" fmla="*/ 681038 h 1093995"/>
                <a:gd name="connsiteX3983" fmla="*/ 221430 w 1472062"/>
                <a:gd name="connsiteY3983" fmla="*/ 682942 h 1093995"/>
                <a:gd name="connsiteX3984" fmla="*/ 223335 w 1472062"/>
                <a:gd name="connsiteY3984" fmla="*/ 683895 h 1093995"/>
                <a:gd name="connsiteX3985" fmla="*/ 223335 w 1472062"/>
                <a:gd name="connsiteY3985" fmla="*/ 682942 h 1093995"/>
                <a:gd name="connsiteX3986" fmla="*/ 225240 w 1472062"/>
                <a:gd name="connsiteY3986" fmla="*/ 683895 h 1093995"/>
                <a:gd name="connsiteX3987" fmla="*/ 224287 w 1472062"/>
                <a:gd name="connsiteY3987" fmla="*/ 685800 h 1093995"/>
                <a:gd name="connsiteX3988" fmla="*/ 221430 w 1472062"/>
                <a:gd name="connsiteY3988" fmla="*/ 685800 h 1093995"/>
                <a:gd name="connsiteX3989" fmla="*/ 224287 w 1472062"/>
                <a:gd name="connsiteY3989" fmla="*/ 686752 h 1093995"/>
                <a:gd name="connsiteX3990" fmla="*/ 233812 w 1472062"/>
                <a:gd name="connsiteY3990" fmla="*/ 688657 h 1093995"/>
                <a:gd name="connsiteX3991" fmla="*/ 232860 w 1472062"/>
                <a:gd name="connsiteY3991" fmla="*/ 689610 h 1093995"/>
                <a:gd name="connsiteX3992" fmla="*/ 234765 w 1472062"/>
                <a:gd name="connsiteY3992" fmla="*/ 690563 h 1093995"/>
                <a:gd name="connsiteX3993" fmla="*/ 234765 w 1472062"/>
                <a:gd name="connsiteY3993" fmla="*/ 688657 h 1093995"/>
                <a:gd name="connsiteX3994" fmla="*/ 242385 w 1472062"/>
                <a:gd name="connsiteY3994" fmla="*/ 685800 h 1093995"/>
                <a:gd name="connsiteX3995" fmla="*/ 240480 w 1472062"/>
                <a:gd name="connsiteY3995" fmla="*/ 681990 h 1093995"/>
                <a:gd name="connsiteX3996" fmla="*/ 243337 w 1472062"/>
                <a:gd name="connsiteY3996" fmla="*/ 681990 h 1093995"/>
                <a:gd name="connsiteX3997" fmla="*/ 243337 w 1472062"/>
                <a:gd name="connsiteY3997" fmla="*/ 681990 h 1093995"/>
                <a:gd name="connsiteX3998" fmla="*/ 242385 w 1472062"/>
                <a:gd name="connsiteY3998" fmla="*/ 681990 h 1093995"/>
                <a:gd name="connsiteX3999" fmla="*/ 243337 w 1472062"/>
                <a:gd name="connsiteY3999" fmla="*/ 681990 h 1093995"/>
                <a:gd name="connsiteX4000" fmla="*/ 243337 w 1472062"/>
                <a:gd name="connsiteY4000" fmla="*/ 684847 h 1093995"/>
                <a:gd name="connsiteX4001" fmla="*/ 244290 w 1472062"/>
                <a:gd name="connsiteY4001" fmla="*/ 682942 h 1093995"/>
                <a:gd name="connsiteX4002" fmla="*/ 245242 w 1472062"/>
                <a:gd name="connsiteY4002" fmla="*/ 682942 h 1093995"/>
                <a:gd name="connsiteX4003" fmla="*/ 246195 w 1472062"/>
                <a:gd name="connsiteY4003" fmla="*/ 681038 h 1093995"/>
                <a:gd name="connsiteX4004" fmla="*/ 250005 w 1472062"/>
                <a:gd name="connsiteY4004" fmla="*/ 682942 h 1093995"/>
                <a:gd name="connsiteX4005" fmla="*/ 249052 w 1472062"/>
                <a:gd name="connsiteY4005" fmla="*/ 682942 h 1093995"/>
                <a:gd name="connsiteX4006" fmla="*/ 249052 w 1472062"/>
                <a:gd name="connsiteY4006" fmla="*/ 682942 h 1093995"/>
                <a:gd name="connsiteX4007" fmla="*/ 249052 w 1472062"/>
                <a:gd name="connsiteY4007" fmla="*/ 683895 h 1093995"/>
                <a:gd name="connsiteX4008" fmla="*/ 248100 w 1472062"/>
                <a:gd name="connsiteY4008" fmla="*/ 683895 h 1093995"/>
                <a:gd name="connsiteX4009" fmla="*/ 249052 w 1472062"/>
                <a:gd name="connsiteY4009" fmla="*/ 685800 h 1093995"/>
                <a:gd name="connsiteX4010" fmla="*/ 249052 w 1472062"/>
                <a:gd name="connsiteY4010" fmla="*/ 685800 h 1093995"/>
                <a:gd name="connsiteX4011" fmla="*/ 250957 w 1472062"/>
                <a:gd name="connsiteY4011" fmla="*/ 684847 h 1093995"/>
                <a:gd name="connsiteX4012" fmla="*/ 251910 w 1472062"/>
                <a:gd name="connsiteY4012" fmla="*/ 685800 h 1093995"/>
                <a:gd name="connsiteX4013" fmla="*/ 251910 w 1472062"/>
                <a:gd name="connsiteY4013" fmla="*/ 685800 h 1093995"/>
                <a:gd name="connsiteX4014" fmla="*/ 254767 w 1472062"/>
                <a:gd name="connsiteY4014" fmla="*/ 684847 h 1093995"/>
                <a:gd name="connsiteX4015" fmla="*/ 257625 w 1472062"/>
                <a:gd name="connsiteY4015" fmla="*/ 684847 h 1093995"/>
                <a:gd name="connsiteX4016" fmla="*/ 256672 w 1472062"/>
                <a:gd name="connsiteY4016" fmla="*/ 683895 h 1093995"/>
                <a:gd name="connsiteX4017" fmla="*/ 263340 w 1472062"/>
                <a:gd name="connsiteY4017" fmla="*/ 684847 h 1093995"/>
                <a:gd name="connsiteX4018" fmla="*/ 270007 w 1472062"/>
                <a:gd name="connsiteY4018" fmla="*/ 689610 h 1093995"/>
                <a:gd name="connsiteX4019" fmla="*/ 270007 w 1472062"/>
                <a:gd name="connsiteY4019" fmla="*/ 687705 h 1093995"/>
                <a:gd name="connsiteX4020" fmla="*/ 271912 w 1472062"/>
                <a:gd name="connsiteY4020" fmla="*/ 692467 h 1093995"/>
                <a:gd name="connsiteX4021" fmla="*/ 267150 w 1472062"/>
                <a:gd name="connsiteY4021" fmla="*/ 693420 h 1093995"/>
                <a:gd name="connsiteX4022" fmla="*/ 267150 w 1472062"/>
                <a:gd name="connsiteY4022" fmla="*/ 692467 h 1093995"/>
                <a:gd name="connsiteX4023" fmla="*/ 264292 w 1472062"/>
                <a:gd name="connsiteY4023" fmla="*/ 692467 h 1093995"/>
                <a:gd name="connsiteX4024" fmla="*/ 265245 w 1472062"/>
                <a:gd name="connsiteY4024" fmla="*/ 694372 h 1093995"/>
                <a:gd name="connsiteX4025" fmla="*/ 265245 w 1472062"/>
                <a:gd name="connsiteY4025" fmla="*/ 693420 h 1093995"/>
                <a:gd name="connsiteX4026" fmla="*/ 266197 w 1472062"/>
                <a:gd name="connsiteY4026" fmla="*/ 695325 h 1093995"/>
                <a:gd name="connsiteX4027" fmla="*/ 265245 w 1472062"/>
                <a:gd name="connsiteY4027" fmla="*/ 696277 h 1093995"/>
                <a:gd name="connsiteX4028" fmla="*/ 264292 w 1472062"/>
                <a:gd name="connsiteY4028" fmla="*/ 693420 h 1093995"/>
                <a:gd name="connsiteX4029" fmla="*/ 259530 w 1472062"/>
                <a:gd name="connsiteY4029" fmla="*/ 689610 h 1093995"/>
                <a:gd name="connsiteX4030" fmla="*/ 253815 w 1472062"/>
                <a:gd name="connsiteY4030" fmla="*/ 689610 h 1093995"/>
                <a:gd name="connsiteX4031" fmla="*/ 252862 w 1472062"/>
                <a:gd name="connsiteY4031" fmla="*/ 687705 h 1093995"/>
                <a:gd name="connsiteX4032" fmla="*/ 251910 w 1472062"/>
                <a:gd name="connsiteY4032" fmla="*/ 689610 h 1093995"/>
                <a:gd name="connsiteX4033" fmla="*/ 250957 w 1472062"/>
                <a:gd name="connsiteY4033" fmla="*/ 687705 h 1093995"/>
                <a:gd name="connsiteX4034" fmla="*/ 250957 w 1472062"/>
                <a:gd name="connsiteY4034" fmla="*/ 686752 h 1093995"/>
                <a:gd name="connsiteX4035" fmla="*/ 250005 w 1472062"/>
                <a:gd name="connsiteY4035" fmla="*/ 688657 h 1093995"/>
                <a:gd name="connsiteX4036" fmla="*/ 250005 w 1472062"/>
                <a:gd name="connsiteY4036" fmla="*/ 688657 h 1093995"/>
                <a:gd name="connsiteX4037" fmla="*/ 249052 w 1472062"/>
                <a:gd name="connsiteY4037" fmla="*/ 690563 h 1093995"/>
                <a:gd name="connsiteX4038" fmla="*/ 250957 w 1472062"/>
                <a:gd name="connsiteY4038" fmla="*/ 694372 h 1093995"/>
                <a:gd name="connsiteX4039" fmla="*/ 248100 w 1472062"/>
                <a:gd name="connsiteY4039" fmla="*/ 692467 h 1093995"/>
                <a:gd name="connsiteX4040" fmla="*/ 247147 w 1472062"/>
                <a:gd name="connsiteY4040" fmla="*/ 691515 h 1093995"/>
                <a:gd name="connsiteX4041" fmla="*/ 247147 w 1472062"/>
                <a:gd name="connsiteY4041" fmla="*/ 693420 h 1093995"/>
                <a:gd name="connsiteX4042" fmla="*/ 246195 w 1472062"/>
                <a:gd name="connsiteY4042" fmla="*/ 693420 h 1093995"/>
                <a:gd name="connsiteX4043" fmla="*/ 247147 w 1472062"/>
                <a:gd name="connsiteY4043" fmla="*/ 693420 h 1093995"/>
                <a:gd name="connsiteX4044" fmla="*/ 248100 w 1472062"/>
                <a:gd name="connsiteY4044" fmla="*/ 695325 h 1093995"/>
                <a:gd name="connsiteX4045" fmla="*/ 248100 w 1472062"/>
                <a:gd name="connsiteY4045" fmla="*/ 693420 h 1093995"/>
                <a:gd name="connsiteX4046" fmla="*/ 249052 w 1472062"/>
                <a:gd name="connsiteY4046" fmla="*/ 693420 h 1093995"/>
                <a:gd name="connsiteX4047" fmla="*/ 249052 w 1472062"/>
                <a:gd name="connsiteY4047" fmla="*/ 695325 h 1093995"/>
                <a:gd name="connsiteX4048" fmla="*/ 242385 w 1472062"/>
                <a:gd name="connsiteY4048" fmla="*/ 693420 h 1093995"/>
                <a:gd name="connsiteX4049" fmla="*/ 242385 w 1472062"/>
                <a:gd name="connsiteY4049" fmla="*/ 690563 h 1093995"/>
                <a:gd name="connsiteX4050" fmla="*/ 240480 w 1472062"/>
                <a:gd name="connsiteY4050" fmla="*/ 690563 h 1093995"/>
                <a:gd name="connsiteX4051" fmla="*/ 242385 w 1472062"/>
                <a:gd name="connsiteY4051" fmla="*/ 694372 h 1093995"/>
                <a:gd name="connsiteX4052" fmla="*/ 240480 w 1472062"/>
                <a:gd name="connsiteY4052" fmla="*/ 697230 h 1093995"/>
                <a:gd name="connsiteX4053" fmla="*/ 242385 w 1472062"/>
                <a:gd name="connsiteY4053" fmla="*/ 700088 h 1093995"/>
                <a:gd name="connsiteX4054" fmla="*/ 247147 w 1472062"/>
                <a:gd name="connsiteY4054" fmla="*/ 700088 h 1093995"/>
                <a:gd name="connsiteX4055" fmla="*/ 247147 w 1472062"/>
                <a:gd name="connsiteY4055" fmla="*/ 700088 h 1093995"/>
                <a:gd name="connsiteX4056" fmla="*/ 250005 w 1472062"/>
                <a:gd name="connsiteY4056" fmla="*/ 699135 h 1093995"/>
                <a:gd name="connsiteX4057" fmla="*/ 250957 w 1472062"/>
                <a:gd name="connsiteY4057" fmla="*/ 701040 h 1093995"/>
                <a:gd name="connsiteX4058" fmla="*/ 249052 w 1472062"/>
                <a:gd name="connsiteY4058" fmla="*/ 701992 h 1093995"/>
                <a:gd name="connsiteX4059" fmla="*/ 252862 w 1472062"/>
                <a:gd name="connsiteY4059" fmla="*/ 702945 h 1093995"/>
                <a:gd name="connsiteX4060" fmla="*/ 253815 w 1472062"/>
                <a:gd name="connsiteY4060" fmla="*/ 701040 h 1093995"/>
                <a:gd name="connsiteX4061" fmla="*/ 254767 w 1472062"/>
                <a:gd name="connsiteY4061" fmla="*/ 701992 h 1093995"/>
                <a:gd name="connsiteX4062" fmla="*/ 253815 w 1472062"/>
                <a:gd name="connsiteY4062" fmla="*/ 704850 h 1093995"/>
                <a:gd name="connsiteX4063" fmla="*/ 258577 w 1472062"/>
                <a:gd name="connsiteY4063" fmla="*/ 704850 h 1093995"/>
                <a:gd name="connsiteX4064" fmla="*/ 258577 w 1472062"/>
                <a:gd name="connsiteY4064" fmla="*/ 706755 h 1093995"/>
                <a:gd name="connsiteX4065" fmla="*/ 264292 w 1472062"/>
                <a:gd name="connsiteY4065" fmla="*/ 705802 h 1093995"/>
                <a:gd name="connsiteX4066" fmla="*/ 265245 w 1472062"/>
                <a:gd name="connsiteY4066" fmla="*/ 709613 h 1093995"/>
                <a:gd name="connsiteX4067" fmla="*/ 265245 w 1472062"/>
                <a:gd name="connsiteY4067" fmla="*/ 705802 h 1093995"/>
                <a:gd name="connsiteX4068" fmla="*/ 266197 w 1472062"/>
                <a:gd name="connsiteY4068" fmla="*/ 705802 h 1093995"/>
                <a:gd name="connsiteX4069" fmla="*/ 266197 w 1472062"/>
                <a:gd name="connsiteY4069" fmla="*/ 705802 h 1093995"/>
                <a:gd name="connsiteX4070" fmla="*/ 267150 w 1472062"/>
                <a:gd name="connsiteY4070" fmla="*/ 704850 h 1093995"/>
                <a:gd name="connsiteX4071" fmla="*/ 269055 w 1472062"/>
                <a:gd name="connsiteY4071" fmla="*/ 705802 h 1093995"/>
                <a:gd name="connsiteX4072" fmla="*/ 269055 w 1472062"/>
                <a:gd name="connsiteY4072" fmla="*/ 703897 h 1093995"/>
                <a:gd name="connsiteX4073" fmla="*/ 270007 w 1472062"/>
                <a:gd name="connsiteY4073" fmla="*/ 702945 h 1093995"/>
                <a:gd name="connsiteX4074" fmla="*/ 270960 w 1472062"/>
                <a:gd name="connsiteY4074" fmla="*/ 704850 h 1093995"/>
                <a:gd name="connsiteX4075" fmla="*/ 270960 w 1472062"/>
                <a:gd name="connsiteY4075" fmla="*/ 701040 h 1093995"/>
                <a:gd name="connsiteX4076" fmla="*/ 270007 w 1472062"/>
                <a:gd name="connsiteY4076" fmla="*/ 701040 h 1093995"/>
                <a:gd name="connsiteX4077" fmla="*/ 273817 w 1472062"/>
                <a:gd name="connsiteY4077" fmla="*/ 697230 h 1093995"/>
                <a:gd name="connsiteX4078" fmla="*/ 273817 w 1472062"/>
                <a:gd name="connsiteY4078" fmla="*/ 698182 h 1093995"/>
                <a:gd name="connsiteX4079" fmla="*/ 274770 w 1472062"/>
                <a:gd name="connsiteY4079" fmla="*/ 697230 h 1093995"/>
                <a:gd name="connsiteX4080" fmla="*/ 273817 w 1472062"/>
                <a:gd name="connsiteY4080" fmla="*/ 699135 h 1093995"/>
                <a:gd name="connsiteX4081" fmla="*/ 273817 w 1472062"/>
                <a:gd name="connsiteY4081" fmla="*/ 698182 h 1093995"/>
                <a:gd name="connsiteX4082" fmla="*/ 273817 w 1472062"/>
                <a:gd name="connsiteY4082" fmla="*/ 699135 h 1093995"/>
                <a:gd name="connsiteX4083" fmla="*/ 273817 w 1472062"/>
                <a:gd name="connsiteY4083" fmla="*/ 699135 h 1093995"/>
                <a:gd name="connsiteX4084" fmla="*/ 272865 w 1472062"/>
                <a:gd name="connsiteY4084" fmla="*/ 700088 h 1093995"/>
                <a:gd name="connsiteX4085" fmla="*/ 273817 w 1472062"/>
                <a:gd name="connsiteY4085" fmla="*/ 700088 h 1093995"/>
                <a:gd name="connsiteX4086" fmla="*/ 273817 w 1472062"/>
                <a:gd name="connsiteY4086" fmla="*/ 700088 h 1093995"/>
                <a:gd name="connsiteX4087" fmla="*/ 274770 w 1472062"/>
                <a:gd name="connsiteY4087" fmla="*/ 701040 h 1093995"/>
                <a:gd name="connsiteX4088" fmla="*/ 274770 w 1472062"/>
                <a:gd name="connsiteY4088" fmla="*/ 698182 h 1093995"/>
                <a:gd name="connsiteX4089" fmla="*/ 275722 w 1472062"/>
                <a:gd name="connsiteY4089" fmla="*/ 698182 h 1093995"/>
                <a:gd name="connsiteX4090" fmla="*/ 282390 w 1472062"/>
                <a:gd name="connsiteY4090" fmla="*/ 707707 h 1093995"/>
                <a:gd name="connsiteX4091" fmla="*/ 284295 w 1472062"/>
                <a:gd name="connsiteY4091" fmla="*/ 708660 h 1093995"/>
                <a:gd name="connsiteX4092" fmla="*/ 274770 w 1472062"/>
                <a:gd name="connsiteY4092" fmla="*/ 712470 h 1093995"/>
                <a:gd name="connsiteX4093" fmla="*/ 274770 w 1472062"/>
                <a:gd name="connsiteY4093" fmla="*/ 712470 h 1093995"/>
                <a:gd name="connsiteX4094" fmla="*/ 274770 w 1472062"/>
                <a:gd name="connsiteY4094" fmla="*/ 712470 h 1093995"/>
                <a:gd name="connsiteX4095" fmla="*/ 273817 w 1472062"/>
                <a:gd name="connsiteY4095" fmla="*/ 712470 h 1093995"/>
                <a:gd name="connsiteX4096" fmla="*/ 273817 w 1472062"/>
                <a:gd name="connsiteY4096" fmla="*/ 711517 h 1093995"/>
                <a:gd name="connsiteX4097" fmla="*/ 270007 w 1472062"/>
                <a:gd name="connsiteY4097" fmla="*/ 711517 h 1093995"/>
                <a:gd name="connsiteX4098" fmla="*/ 270007 w 1472062"/>
                <a:gd name="connsiteY4098" fmla="*/ 712470 h 1093995"/>
                <a:gd name="connsiteX4099" fmla="*/ 267150 w 1472062"/>
                <a:gd name="connsiteY4099" fmla="*/ 711517 h 1093995"/>
                <a:gd name="connsiteX4100" fmla="*/ 267150 w 1472062"/>
                <a:gd name="connsiteY4100" fmla="*/ 709613 h 1093995"/>
                <a:gd name="connsiteX4101" fmla="*/ 267150 w 1472062"/>
                <a:gd name="connsiteY4101" fmla="*/ 712470 h 1093995"/>
                <a:gd name="connsiteX4102" fmla="*/ 270960 w 1472062"/>
                <a:gd name="connsiteY4102" fmla="*/ 713422 h 1093995"/>
                <a:gd name="connsiteX4103" fmla="*/ 269055 w 1472062"/>
                <a:gd name="connsiteY4103" fmla="*/ 715327 h 1093995"/>
                <a:gd name="connsiteX4104" fmla="*/ 270960 w 1472062"/>
                <a:gd name="connsiteY4104" fmla="*/ 719138 h 1093995"/>
                <a:gd name="connsiteX4105" fmla="*/ 270007 w 1472062"/>
                <a:gd name="connsiteY4105" fmla="*/ 719138 h 1093995"/>
                <a:gd name="connsiteX4106" fmla="*/ 270007 w 1472062"/>
                <a:gd name="connsiteY4106" fmla="*/ 719138 h 1093995"/>
                <a:gd name="connsiteX4107" fmla="*/ 268102 w 1472062"/>
                <a:gd name="connsiteY4107" fmla="*/ 719138 h 1093995"/>
                <a:gd name="connsiteX4108" fmla="*/ 269055 w 1472062"/>
                <a:gd name="connsiteY4108" fmla="*/ 721042 h 1093995"/>
                <a:gd name="connsiteX4109" fmla="*/ 269055 w 1472062"/>
                <a:gd name="connsiteY4109" fmla="*/ 721995 h 1093995"/>
                <a:gd name="connsiteX4110" fmla="*/ 269055 w 1472062"/>
                <a:gd name="connsiteY4110" fmla="*/ 722947 h 1093995"/>
                <a:gd name="connsiteX4111" fmla="*/ 265245 w 1472062"/>
                <a:gd name="connsiteY4111" fmla="*/ 721995 h 1093995"/>
                <a:gd name="connsiteX4112" fmla="*/ 265245 w 1472062"/>
                <a:gd name="connsiteY4112" fmla="*/ 723900 h 1093995"/>
                <a:gd name="connsiteX4113" fmla="*/ 263340 w 1472062"/>
                <a:gd name="connsiteY4113" fmla="*/ 723900 h 1093995"/>
                <a:gd name="connsiteX4114" fmla="*/ 265245 w 1472062"/>
                <a:gd name="connsiteY4114" fmla="*/ 724852 h 1093995"/>
                <a:gd name="connsiteX4115" fmla="*/ 265245 w 1472062"/>
                <a:gd name="connsiteY4115" fmla="*/ 725805 h 1093995"/>
                <a:gd name="connsiteX4116" fmla="*/ 263340 w 1472062"/>
                <a:gd name="connsiteY4116" fmla="*/ 726757 h 1093995"/>
                <a:gd name="connsiteX4117" fmla="*/ 263340 w 1472062"/>
                <a:gd name="connsiteY4117" fmla="*/ 727710 h 1093995"/>
                <a:gd name="connsiteX4118" fmla="*/ 262387 w 1472062"/>
                <a:gd name="connsiteY4118" fmla="*/ 726757 h 1093995"/>
                <a:gd name="connsiteX4119" fmla="*/ 263340 w 1472062"/>
                <a:gd name="connsiteY4119" fmla="*/ 724852 h 1093995"/>
                <a:gd name="connsiteX4120" fmla="*/ 260482 w 1472062"/>
                <a:gd name="connsiteY4120" fmla="*/ 726757 h 1093995"/>
                <a:gd name="connsiteX4121" fmla="*/ 261435 w 1472062"/>
                <a:gd name="connsiteY4121" fmla="*/ 727710 h 1093995"/>
                <a:gd name="connsiteX4122" fmla="*/ 261435 w 1472062"/>
                <a:gd name="connsiteY4122" fmla="*/ 727710 h 1093995"/>
                <a:gd name="connsiteX4123" fmla="*/ 258577 w 1472062"/>
                <a:gd name="connsiteY4123" fmla="*/ 725805 h 1093995"/>
                <a:gd name="connsiteX4124" fmla="*/ 256672 w 1472062"/>
                <a:gd name="connsiteY4124" fmla="*/ 727710 h 1093995"/>
                <a:gd name="connsiteX4125" fmla="*/ 256672 w 1472062"/>
                <a:gd name="connsiteY4125" fmla="*/ 726757 h 1093995"/>
                <a:gd name="connsiteX4126" fmla="*/ 256672 w 1472062"/>
                <a:gd name="connsiteY4126" fmla="*/ 725805 h 1093995"/>
                <a:gd name="connsiteX4127" fmla="*/ 255720 w 1472062"/>
                <a:gd name="connsiteY4127" fmla="*/ 724852 h 1093995"/>
                <a:gd name="connsiteX4128" fmla="*/ 255720 w 1472062"/>
                <a:gd name="connsiteY4128" fmla="*/ 724852 h 1093995"/>
                <a:gd name="connsiteX4129" fmla="*/ 255720 w 1472062"/>
                <a:gd name="connsiteY4129" fmla="*/ 723900 h 1093995"/>
                <a:gd name="connsiteX4130" fmla="*/ 254767 w 1472062"/>
                <a:gd name="connsiteY4130" fmla="*/ 724852 h 1093995"/>
                <a:gd name="connsiteX4131" fmla="*/ 250005 w 1472062"/>
                <a:gd name="connsiteY4131" fmla="*/ 721995 h 1093995"/>
                <a:gd name="connsiteX4132" fmla="*/ 250957 w 1472062"/>
                <a:gd name="connsiteY4132" fmla="*/ 721995 h 1093995"/>
                <a:gd name="connsiteX4133" fmla="*/ 252862 w 1472062"/>
                <a:gd name="connsiteY4133" fmla="*/ 724852 h 1093995"/>
                <a:gd name="connsiteX4134" fmla="*/ 253815 w 1472062"/>
                <a:gd name="connsiteY4134" fmla="*/ 722947 h 1093995"/>
                <a:gd name="connsiteX4135" fmla="*/ 253815 w 1472062"/>
                <a:gd name="connsiteY4135" fmla="*/ 722947 h 1093995"/>
                <a:gd name="connsiteX4136" fmla="*/ 253815 w 1472062"/>
                <a:gd name="connsiteY4136" fmla="*/ 722947 h 1093995"/>
                <a:gd name="connsiteX4137" fmla="*/ 254767 w 1472062"/>
                <a:gd name="connsiteY4137" fmla="*/ 722947 h 1093995"/>
                <a:gd name="connsiteX4138" fmla="*/ 253815 w 1472062"/>
                <a:gd name="connsiteY4138" fmla="*/ 721995 h 1093995"/>
                <a:gd name="connsiteX4139" fmla="*/ 251910 w 1472062"/>
                <a:gd name="connsiteY4139" fmla="*/ 718185 h 1093995"/>
                <a:gd name="connsiteX4140" fmla="*/ 247147 w 1472062"/>
                <a:gd name="connsiteY4140" fmla="*/ 718185 h 1093995"/>
                <a:gd name="connsiteX4141" fmla="*/ 247147 w 1472062"/>
                <a:gd name="connsiteY4141" fmla="*/ 715327 h 1093995"/>
                <a:gd name="connsiteX4142" fmla="*/ 246195 w 1472062"/>
                <a:gd name="connsiteY4142" fmla="*/ 717232 h 1093995"/>
                <a:gd name="connsiteX4143" fmla="*/ 245242 w 1472062"/>
                <a:gd name="connsiteY4143" fmla="*/ 714375 h 1093995"/>
                <a:gd name="connsiteX4144" fmla="*/ 247147 w 1472062"/>
                <a:gd name="connsiteY4144" fmla="*/ 721042 h 1093995"/>
                <a:gd name="connsiteX4145" fmla="*/ 245242 w 1472062"/>
                <a:gd name="connsiteY4145" fmla="*/ 719138 h 1093995"/>
                <a:gd name="connsiteX4146" fmla="*/ 247147 w 1472062"/>
                <a:gd name="connsiteY4146" fmla="*/ 721995 h 1093995"/>
                <a:gd name="connsiteX4147" fmla="*/ 247147 w 1472062"/>
                <a:gd name="connsiteY4147" fmla="*/ 720090 h 1093995"/>
                <a:gd name="connsiteX4148" fmla="*/ 247147 w 1472062"/>
                <a:gd name="connsiteY4148" fmla="*/ 721042 h 1093995"/>
                <a:gd name="connsiteX4149" fmla="*/ 245242 w 1472062"/>
                <a:gd name="connsiteY4149" fmla="*/ 727710 h 1093995"/>
                <a:gd name="connsiteX4150" fmla="*/ 244290 w 1472062"/>
                <a:gd name="connsiteY4150" fmla="*/ 722947 h 1093995"/>
                <a:gd name="connsiteX4151" fmla="*/ 244290 w 1472062"/>
                <a:gd name="connsiteY4151" fmla="*/ 723900 h 1093995"/>
                <a:gd name="connsiteX4152" fmla="*/ 241432 w 1472062"/>
                <a:gd name="connsiteY4152" fmla="*/ 720090 h 1093995"/>
                <a:gd name="connsiteX4153" fmla="*/ 243337 w 1472062"/>
                <a:gd name="connsiteY4153" fmla="*/ 720090 h 1093995"/>
                <a:gd name="connsiteX4154" fmla="*/ 243337 w 1472062"/>
                <a:gd name="connsiteY4154" fmla="*/ 720090 h 1093995"/>
                <a:gd name="connsiteX4155" fmla="*/ 246195 w 1472062"/>
                <a:gd name="connsiteY4155" fmla="*/ 717232 h 1093995"/>
                <a:gd name="connsiteX4156" fmla="*/ 241432 w 1472062"/>
                <a:gd name="connsiteY4156" fmla="*/ 715327 h 1093995"/>
                <a:gd name="connsiteX4157" fmla="*/ 242385 w 1472062"/>
                <a:gd name="connsiteY4157" fmla="*/ 712470 h 1093995"/>
                <a:gd name="connsiteX4158" fmla="*/ 245242 w 1472062"/>
                <a:gd name="connsiteY4158" fmla="*/ 711517 h 1093995"/>
                <a:gd name="connsiteX4159" fmla="*/ 239527 w 1472062"/>
                <a:gd name="connsiteY4159" fmla="*/ 711517 h 1093995"/>
                <a:gd name="connsiteX4160" fmla="*/ 239527 w 1472062"/>
                <a:gd name="connsiteY4160" fmla="*/ 712470 h 1093995"/>
                <a:gd name="connsiteX4161" fmla="*/ 235717 w 1472062"/>
                <a:gd name="connsiteY4161" fmla="*/ 711517 h 1093995"/>
                <a:gd name="connsiteX4162" fmla="*/ 235717 w 1472062"/>
                <a:gd name="connsiteY4162" fmla="*/ 709613 h 1093995"/>
                <a:gd name="connsiteX4163" fmla="*/ 234765 w 1472062"/>
                <a:gd name="connsiteY4163" fmla="*/ 710565 h 1093995"/>
                <a:gd name="connsiteX4164" fmla="*/ 234765 w 1472062"/>
                <a:gd name="connsiteY4164" fmla="*/ 710565 h 1093995"/>
                <a:gd name="connsiteX4165" fmla="*/ 234765 w 1472062"/>
                <a:gd name="connsiteY4165" fmla="*/ 710565 h 1093995"/>
                <a:gd name="connsiteX4166" fmla="*/ 235717 w 1472062"/>
                <a:gd name="connsiteY4166" fmla="*/ 711517 h 1093995"/>
                <a:gd name="connsiteX4167" fmla="*/ 237622 w 1472062"/>
                <a:gd name="connsiteY4167" fmla="*/ 711517 h 1093995"/>
                <a:gd name="connsiteX4168" fmla="*/ 235717 w 1472062"/>
                <a:gd name="connsiteY4168" fmla="*/ 712470 h 1093995"/>
                <a:gd name="connsiteX4169" fmla="*/ 238575 w 1472062"/>
                <a:gd name="connsiteY4169" fmla="*/ 713422 h 1093995"/>
                <a:gd name="connsiteX4170" fmla="*/ 238575 w 1472062"/>
                <a:gd name="connsiteY4170" fmla="*/ 712470 h 1093995"/>
                <a:gd name="connsiteX4171" fmla="*/ 240480 w 1472062"/>
                <a:gd name="connsiteY4171" fmla="*/ 712470 h 1093995"/>
                <a:gd name="connsiteX4172" fmla="*/ 238575 w 1472062"/>
                <a:gd name="connsiteY4172" fmla="*/ 714375 h 1093995"/>
                <a:gd name="connsiteX4173" fmla="*/ 241432 w 1472062"/>
                <a:gd name="connsiteY4173" fmla="*/ 718185 h 1093995"/>
                <a:gd name="connsiteX4174" fmla="*/ 240480 w 1472062"/>
                <a:gd name="connsiteY4174" fmla="*/ 718185 h 1093995"/>
                <a:gd name="connsiteX4175" fmla="*/ 241432 w 1472062"/>
                <a:gd name="connsiteY4175" fmla="*/ 720090 h 1093995"/>
                <a:gd name="connsiteX4176" fmla="*/ 238575 w 1472062"/>
                <a:gd name="connsiteY4176" fmla="*/ 721042 h 1093995"/>
                <a:gd name="connsiteX4177" fmla="*/ 239527 w 1472062"/>
                <a:gd name="connsiteY4177" fmla="*/ 721995 h 1093995"/>
                <a:gd name="connsiteX4178" fmla="*/ 236670 w 1472062"/>
                <a:gd name="connsiteY4178" fmla="*/ 722947 h 1093995"/>
                <a:gd name="connsiteX4179" fmla="*/ 236670 w 1472062"/>
                <a:gd name="connsiteY4179" fmla="*/ 722947 h 1093995"/>
                <a:gd name="connsiteX4180" fmla="*/ 231907 w 1472062"/>
                <a:gd name="connsiteY4180" fmla="*/ 721995 h 1093995"/>
                <a:gd name="connsiteX4181" fmla="*/ 236670 w 1472062"/>
                <a:gd name="connsiteY4181" fmla="*/ 725805 h 1093995"/>
                <a:gd name="connsiteX4182" fmla="*/ 233812 w 1472062"/>
                <a:gd name="connsiteY4182" fmla="*/ 725805 h 1093995"/>
                <a:gd name="connsiteX4183" fmla="*/ 237622 w 1472062"/>
                <a:gd name="connsiteY4183" fmla="*/ 731520 h 1093995"/>
                <a:gd name="connsiteX4184" fmla="*/ 236670 w 1472062"/>
                <a:gd name="connsiteY4184" fmla="*/ 727710 h 1093995"/>
                <a:gd name="connsiteX4185" fmla="*/ 241432 w 1472062"/>
                <a:gd name="connsiteY4185" fmla="*/ 730567 h 1093995"/>
                <a:gd name="connsiteX4186" fmla="*/ 240480 w 1472062"/>
                <a:gd name="connsiteY4186" fmla="*/ 729615 h 1093995"/>
                <a:gd name="connsiteX4187" fmla="*/ 243337 w 1472062"/>
                <a:gd name="connsiteY4187" fmla="*/ 727710 h 1093995"/>
                <a:gd name="connsiteX4188" fmla="*/ 246195 w 1472062"/>
                <a:gd name="connsiteY4188" fmla="*/ 730567 h 1093995"/>
                <a:gd name="connsiteX4189" fmla="*/ 244290 w 1472062"/>
                <a:gd name="connsiteY4189" fmla="*/ 728663 h 1093995"/>
                <a:gd name="connsiteX4190" fmla="*/ 245242 w 1472062"/>
                <a:gd name="connsiteY4190" fmla="*/ 727710 h 1093995"/>
                <a:gd name="connsiteX4191" fmla="*/ 242385 w 1472062"/>
                <a:gd name="connsiteY4191" fmla="*/ 726757 h 1093995"/>
                <a:gd name="connsiteX4192" fmla="*/ 244290 w 1472062"/>
                <a:gd name="connsiteY4192" fmla="*/ 723900 h 1093995"/>
                <a:gd name="connsiteX4193" fmla="*/ 247147 w 1472062"/>
                <a:gd name="connsiteY4193" fmla="*/ 725805 h 1093995"/>
                <a:gd name="connsiteX4194" fmla="*/ 246195 w 1472062"/>
                <a:gd name="connsiteY4194" fmla="*/ 726757 h 1093995"/>
                <a:gd name="connsiteX4195" fmla="*/ 251910 w 1472062"/>
                <a:gd name="connsiteY4195" fmla="*/ 731520 h 1093995"/>
                <a:gd name="connsiteX4196" fmla="*/ 252862 w 1472062"/>
                <a:gd name="connsiteY4196" fmla="*/ 729615 h 1093995"/>
                <a:gd name="connsiteX4197" fmla="*/ 250957 w 1472062"/>
                <a:gd name="connsiteY4197" fmla="*/ 728663 h 1093995"/>
                <a:gd name="connsiteX4198" fmla="*/ 250957 w 1472062"/>
                <a:gd name="connsiteY4198" fmla="*/ 726757 h 1093995"/>
                <a:gd name="connsiteX4199" fmla="*/ 253815 w 1472062"/>
                <a:gd name="connsiteY4199" fmla="*/ 727710 h 1093995"/>
                <a:gd name="connsiteX4200" fmla="*/ 256672 w 1472062"/>
                <a:gd name="connsiteY4200" fmla="*/ 731520 h 1093995"/>
                <a:gd name="connsiteX4201" fmla="*/ 256672 w 1472062"/>
                <a:gd name="connsiteY4201" fmla="*/ 730567 h 1093995"/>
                <a:gd name="connsiteX4202" fmla="*/ 259530 w 1472062"/>
                <a:gd name="connsiteY4202" fmla="*/ 728663 h 1093995"/>
                <a:gd name="connsiteX4203" fmla="*/ 258577 w 1472062"/>
                <a:gd name="connsiteY4203" fmla="*/ 730567 h 1093995"/>
                <a:gd name="connsiteX4204" fmla="*/ 263340 w 1472062"/>
                <a:gd name="connsiteY4204" fmla="*/ 735330 h 1093995"/>
                <a:gd name="connsiteX4205" fmla="*/ 265245 w 1472062"/>
                <a:gd name="connsiteY4205" fmla="*/ 734377 h 1093995"/>
                <a:gd name="connsiteX4206" fmla="*/ 263340 w 1472062"/>
                <a:gd name="connsiteY4206" fmla="*/ 730567 h 1093995"/>
                <a:gd name="connsiteX4207" fmla="*/ 265245 w 1472062"/>
                <a:gd name="connsiteY4207" fmla="*/ 732472 h 1093995"/>
                <a:gd name="connsiteX4208" fmla="*/ 265245 w 1472062"/>
                <a:gd name="connsiteY4208" fmla="*/ 735330 h 1093995"/>
                <a:gd name="connsiteX4209" fmla="*/ 268102 w 1472062"/>
                <a:gd name="connsiteY4209" fmla="*/ 732472 h 1093995"/>
                <a:gd name="connsiteX4210" fmla="*/ 265245 w 1472062"/>
                <a:gd name="connsiteY4210" fmla="*/ 731520 h 1093995"/>
                <a:gd name="connsiteX4211" fmla="*/ 265245 w 1472062"/>
                <a:gd name="connsiteY4211" fmla="*/ 732472 h 1093995"/>
                <a:gd name="connsiteX4212" fmla="*/ 264292 w 1472062"/>
                <a:gd name="connsiteY4212" fmla="*/ 729615 h 1093995"/>
                <a:gd name="connsiteX4213" fmla="*/ 265245 w 1472062"/>
                <a:gd name="connsiteY4213" fmla="*/ 730567 h 1093995"/>
                <a:gd name="connsiteX4214" fmla="*/ 263340 w 1472062"/>
                <a:gd name="connsiteY4214" fmla="*/ 727710 h 1093995"/>
                <a:gd name="connsiteX4215" fmla="*/ 262387 w 1472062"/>
                <a:gd name="connsiteY4215" fmla="*/ 724852 h 1093995"/>
                <a:gd name="connsiteX4216" fmla="*/ 265245 w 1472062"/>
                <a:gd name="connsiteY4216" fmla="*/ 726757 h 1093995"/>
                <a:gd name="connsiteX4217" fmla="*/ 264292 w 1472062"/>
                <a:gd name="connsiteY4217" fmla="*/ 726757 h 1093995"/>
                <a:gd name="connsiteX4218" fmla="*/ 264292 w 1472062"/>
                <a:gd name="connsiteY4218" fmla="*/ 727710 h 1093995"/>
                <a:gd name="connsiteX4219" fmla="*/ 266197 w 1472062"/>
                <a:gd name="connsiteY4219" fmla="*/ 727710 h 1093995"/>
                <a:gd name="connsiteX4220" fmla="*/ 268102 w 1472062"/>
                <a:gd name="connsiteY4220" fmla="*/ 730567 h 1093995"/>
                <a:gd name="connsiteX4221" fmla="*/ 267150 w 1472062"/>
                <a:gd name="connsiteY4221" fmla="*/ 726757 h 1093995"/>
                <a:gd name="connsiteX4222" fmla="*/ 267150 w 1472062"/>
                <a:gd name="connsiteY4222" fmla="*/ 726757 h 1093995"/>
                <a:gd name="connsiteX4223" fmla="*/ 268102 w 1472062"/>
                <a:gd name="connsiteY4223" fmla="*/ 727710 h 1093995"/>
                <a:gd name="connsiteX4224" fmla="*/ 269055 w 1472062"/>
                <a:gd name="connsiteY4224" fmla="*/ 728663 h 1093995"/>
                <a:gd name="connsiteX4225" fmla="*/ 270960 w 1472062"/>
                <a:gd name="connsiteY4225" fmla="*/ 730567 h 1093995"/>
                <a:gd name="connsiteX4226" fmla="*/ 270007 w 1472062"/>
                <a:gd name="connsiteY4226" fmla="*/ 729615 h 1093995"/>
                <a:gd name="connsiteX4227" fmla="*/ 270960 w 1472062"/>
                <a:gd name="connsiteY4227" fmla="*/ 728663 h 1093995"/>
                <a:gd name="connsiteX4228" fmla="*/ 271912 w 1472062"/>
                <a:gd name="connsiteY4228" fmla="*/ 731520 h 1093995"/>
                <a:gd name="connsiteX4229" fmla="*/ 275722 w 1472062"/>
                <a:gd name="connsiteY4229" fmla="*/ 729615 h 1093995"/>
                <a:gd name="connsiteX4230" fmla="*/ 278580 w 1472062"/>
                <a:gd name="connsiteY4230" fmla="*/ 731520 h 1093995"/>
                <a:gd name="connsiteX4231" fmla="*/ 279532 w 1472062"/>
                <a:gd name="connsiteY4231" fmla="*/ 729615 h 1093995"/>
                <a:gd name="connsiteX4232" fmla="*/ 278580 w 1472062"/>
                <a:gd name="connsiteY4232" fmla="*/ 728663 h 1093995"/>
                <a:gd name="connsiteX4233" fmla="*/ 278580 w 1472062"/>
                <a:gd name="connsiteY4233" fmla="*/ 726757 h 1093995"/>
                <a:gd name="connsiteX4234" fmla="*/ 280485 w 1472062"/>
                <a:gd name="connsiteY4234" fmla="*/ 727710 h 1093995"/>
                <a:gd name="connsiteX4235" fmla="*/ 282390 w 1472062"/>
                <a:gd name="connsiteY4235" fmla="*/ 731520 h 1093995"/>
                <a:gd name="connsiteX4236" fmla="*/ 282390 w 1472062"/>
                <a:gd name="connsiteY4236" fmla="*/ 730567 h 1093995"/>
                <a:gd name="connsiteX4237" fmla="*/ 285247 w 1472062"/>
                <a:gd name="connsiteY4237" fmla="*/ 728663 h 1093995"/>
                <a:gd name="connsiteX4238" fmla="*/ 285247 w 1472062"/>
                <a:gd name="connsiteY4238" fmla="*/ 728663 h 1093995"/>
                <a:gd name="connsiteX4239" fmla="*/ 285247 w 1472062"/>
                <a:gd name="connsiteY4239" fmla="*/ 729615 h 1093995"/>
                <a:gd name="connsiteX4240" fmla="*/ 285247 w 1472062"/>
                <a:gd name="connsiteY4240" fmla="*/ 729615 h 1093995"/>
                <a:gd name="connsiteX4241" fmla="*/ 285247 w 1472062"/>
                <a:gd name="connsiteY4241" fmla="*/ 729615 h 1093995"/>
                <a:gd name="connsiteX4242" fmla="*/ 285247 w 1472062"/>
                <a:gd name="connsiteY4242" fmla="*/ 730567 h 1093995"/>
                <a:gd name="connsiteX4243" fmla="*/ 289057 w 1472062"/>
                <a:gd name="connsiteY4243" fmla="*/ 735330 h 1093995"/>
                <a:gd name="connsiteX4244" fmla="*/ 290010 w 1472062"/>
                <a:gd name="connsiteY4244" fmla="*/ 735330 h 1093995"/>
                <a:gd name="connsiteX4245" fmla="*/ 290010 w 1472062"/>
                <a:gd name="connsiteY4245" fmla="*/ 736282 h 1093995"/>
                <a:gd name="connsiteX4246" fmla="*/ 288105 w 1472062"/>
                <a:gd name="connsiteY4246" fmla="*/ 735330 h 1093995"/>
                <a:gd name="connsiteX4247" fmla="*/ 295725 w 1472062"/>
                <a:gd name="connsiteY4247" fmla="*/ 740092 h 1093995"/>
                <a:gd name="connsiteX4248" fmla="*/ 295725 w 1472062"/>
                <a:gd name="connsiteY4248" fmla="*/ 738188 h 1093995"/>
                <a:gd name="connsiteX4249" fmla="*/ 296677 w 1472062"/>
                <a:gd name="connsiteY4249" fmla="*/ 737235 h 1093995"/>
                <a:gd name="connsiteX4250" fmla="*/ 290962 w 1472062"/>
                <a:gd name="connsiteY4250" fmla="*/ 733425 h 1093995"/>
                <a:gd name="connsiteX4251" fmla="*/ 290010 w 1472062"/>
                <a:gd name="connsiteY4251" fmla="*/ 730567 h 1093995"/>
                <a:gd name="connsiteX4252" fmla="*/ 290010 w 1472062"/>
                <a:gd name="connsiteY4252" fmla="*/ 730567 h 1093995"/>
                <a:gd name="connsiteX4253" fmla="*/ 291915 w 1472062"/>
                <a:gd name="connsiteY4253" fmla="*/ 731520 h 1093995"/>
                <a:gd name="connsiteX4254" fmla="*/ 290010 w 1472062"/>
                <a:gd name="connsiteY4254" fmla="*/ 730567 h 1093995"/>
                <a:gd name="connsiteX4255" fmla="*/ 290962 w 1472062"/>
                <a:gd name="connsiteY4255" fmla="*/ 729615 h 1093995"/>
                <a:gd name="connsiteX4256" fmla="*/ 290962 w 1472062"/>
                <a:gd name="connsiteY4256" fmla="*/ 729615 h 1093995"/>
                <a:gd name="connsiteX4257" fmla="*/ 290962 w 1472062"/>
                <a:gd name="connsiteY4257" fmla="*/ 729615 h 1093995"/>
                <a:gd name="connsiteX4258" fmla="*/ 290962 w 1472062"/>
                <a:gd name="connsiteY4258" fmla="*/ 728663 h 1093995"/>
                <a:gd name="connsiteX4259" fmla="*/ 290010 w 1472062"/>
                <a:gd name="connsiteY4259" fmla="*/ 727710 h 1093995"/>
                <a:gd name="connsiteX4260" fmla="*/ 288105 w 1472062"/>
                <a:gd name="connsiteY4260" fmla="*/ 723900 h 1093995"/>
                <a:gd name="connsiteX4261" fmla="*/ 288105 w 1472062"/>
                <a:gd name="connsiteY4261" fmla="*/ 724852 h 1093995"/>
                <a:gd name="connsiteX4262" fmla="*/ 286200 w 1472062"/>
                <a:gd name="connsiteY4262" fmla="*/ 722947 h 1093995"/>
                <a:gd name="connsiteX4263" fmla="*/ 286200 w 1472062"/>
                <a:gd name="connsiteY4263" fmla="*/ 723900 h 1093995"/>
                <a:gd name="connsiteX4264" fmla="*/ 286200 w 1472062"/>
                <a:gd name="connsiteY4264" fmla="*/ 723900 h 1093995"/>
                <a:gd name="connsiteX4265" fmla="*/ 286200 w 1472062"/>
                <a:gd name="connsiteY4265" fmla="*/ 724852 h 1093995"/>
                <a:gd name="connsiteX4266" fmla="*/ 286200 w 1472062"/>
                <a:gd name="connsiteY4266" fmla="*/ 724852 h 1093995"/>
                <a:gd name="connsiteX4267" fmla="*/ 285247 w 1472062"/>
                <a:gd name="connsiteY4267" fmla="*/ 723900 h 1093995"/>
                <a:gd name="connsiteX4268" fmla="*/ 285247 w 1472062"/>
                <a:gd name="connsiteY4268" fmla="*/ 723900 h 1093995"/>
                <a:gd name="connsiteX4269" fmla="*/ 285247 w 1472062"/>
                <a:gd name="connsiteY4269" fmla="*/ 721042 h 1093995"/>
                <a:gd name="connsiteX4270" fmla="*/ 289057 w 1472062"/>
                <a:gd name="connsiteY4270" fmla="*/ 720090 h 1093995"/>
                <a:gd name="connsiteX4271" fmla="*/ 284295 w 1472062"/>
                <a:gd name="connsiteY4271" fmla="*/ 718185 h 1093995"/>
                <a:gd name="connsiteX4272" fmla="*/ 283342 w 1472062"/>
                <a:gd name="connsiteY4272" fmla="*/ 721042 h 1093995"/>
                <a:gd name="connsiteX4273" fmla="*/ 285247 w 1472062"/>
                <a:gd name="connsiteY4273" fmla="*/ 721042 h 1093995"/>
                <a:gd name="connsiteX4274" fmla="*/ 285247 w 1472062"/>
                <a:gd name="connsiteY4274" fmla="*/ 721042 h 1093995"/>
                <a:gd name="connsiteX4275" fmla="*/ 281437 w 1472062"/>
                <a:gd name="connsiteY4275" fmla="*/ 717232 h 1093995"/>
                <a:gd name="connsiteX4276" fmla="*/ 282390 w 1472062"/>
                <a:gd name="connsiteY4276" fmla="*/ 717232 h 1093995"/>
                <a:gd name="connsiteX4277" fmla="*/ 281437 w 1472062"/>
                <a:gd name="connsiteY4277" fmla="*/ 715327 h 1093995"/>
                <a:gd name="connsiteX4278" fmla="*/ 281437 w 1472062"/>
                <a:gd name="connsiteY4278" fmla="*/ 715327 h 1093995"/>
                <a:gd name="connsiteX4279" fmla="*/ 281437 w 1472062"/>
                <a:gd name="connsiteY4279" fmla="*/ 715327 h 1093995"/>
                <a:gd name="connsiteX4280" fmla="*/ 280485 w 1472062"/>
                <a:gd name="connsiteY4280" fmla="*/ 715327 h 1093995"/>
                <a:gd name="connsiteX4281" fmla="*/ 281437 w 1472062"/>
                <a:gd name="connsiteY4281" fmla="*/ 714375 h 1093995"/>
                <a:gd name="connsiteX4282" fmla="*/ 280485 w 1472062"/>
                <a:gd name="connsiteY4282" fmla="*/ 714375 h 1093995"/>
                <a:gd name="connsiteX4283" fmla="*/ 280485 w 1472062"/>
                <a:gd name="connsiteY4283" fmla="*/ 715327 h 1093995"/>
                <a:gd name="connsiteX4284" fmla="*/ 277627 w 1472062"/>
                <a:gd name="connsiteY4284" fmla="*/ 715327 h 1093995"/>
                <a:gd name="connsiteX4285" fmla="*/ 279532 w 1472062"/>
                <a:gd name="connsiteY4285" fmla="*/ 713422 h 1093995"/>
                <a:gd name="connsiteX4286" fmla="*/ 275722 w 1472062"/>
                <a:gd name="connsiteY4286" fmla="*/ 711517 h 1093995"/>
                <a:gd name="connsiteX4287" fmla="*/ 275722 w 1472062"/>
                <a:gd name="connsiteY4287" fmla="*/ 708660 h 1093995"/>
                <a:gd name="connsiteX4288" fmla="*/ 276675 w 1472062"/>
                <a:gd name="connsiteY4288" fmla="*/ 709613 h 1093995"/>
                <a:gd name="connsiteX4289" fmla="*/ 295725 w 1472062"/>
                <a:gd name="connsiteY4289" fmla="*/ 715327 h 1093995"/>
                <a:gd name="connsiteX4290" fmla="*/ 296677 w 1472062"/>
                <a:gd name="connsiteY4290" fmla="*/ 719138 h 1093995"/>
                <a:gd name="connsiteX4291" fmla="*/ 297630 w 1472062"/>
                <a:gd name="connsiteY4291" fmla="*/ 717232 h 1093995"/>
                <a:gd name="connsiteX4292" fmla="*/ 296677 w 1472062"/>
                <a:gd name="connsiteY4292" fmla="*/ 715327 h 1093995"/>
                <a:gd name="connsiteX4293" fmla="*/ 301440 w 1472062"/>
                <a:gd name="connsiteY4293" fmla="*/ 716280 h 1093995"/>
                <a:gd name="connsiteX4294" fmla="*/ 301440 w 1472062"/>
                <a:gd name="connsiteY4294" fmla="*/ 717232 h 1093995"/>
                <a:gd name="connsiteX4295" fmla="*/ 306202 w 1472062"/>
                <a:gd name="connsiteY4295" fmla="*/ 717232 h 1093995"/>
                <a:gd name="connsiteX4296" fmla="*/ 305250 w 1472062"/>
                <a:gd name="connsiteY4296" fmla="*/ 719138 h 1093995"/>
                <a:gd name="connsiteX4297" fmla="*/ 306202 w 1472062"/>
                <a:gd name="connsiteY4297" fmla="*/ 719138 h 1093995"/>
                <a:gd name="connsiteX4298" fmla="*/ 305250 w 1472062"/>
                <a:gd name="connsiteY4298" fmla="*/ 722947 h 1093995"/>
                <a:gd name="connsiteX4299" fmla="*/ 304297 w 1472062"/>
                <a:gd name="connsiteY4299" fmla="*/ 721995 h 1093995"/>
                <a:gd name="connsiteX4300" fmla="*/ 306202 w 1472062"/>
                <a:gd name="connsiteY4300" fmla="*/ 724852 h 1093995"/>
                <a:gd name="connsiteX4301" fmla="*/ 307155 w 1472062"/>
                <a:gd name="connsiteY4301" fmla="*/ 722947 h 1093995"/>
                <a:gd name="connsiteX4302" fmla="*/ 309060 w 1472062"/>
                <a:gd name="connsiteY4302" fmla="*/ 726757 h 1093995"/>
                <a:gd name="connsiteX4303" fmla="*/ 308107 w 1472062"/>
                <a:gd name="connsiteY4303" fmla="*/ 726757 h 1093995"/>
                <a:gd name="connsiteX4304" fmla="*/ 312870 w 1472062"/>
                <a:gd name="connsiteY4304" fmla="*/ 725805 h 1093995"/>
                <a:gd name="connsiteX4305" fmla="*/ 308107 w 1472062"/>
                <a:gd name="connsiteY4305" fmla="*/ 723900 h 1093995"/>
                <a:gd name="connsiteX4306" fmla="*/ 310012 w 1472062"/>
                <a:gd name="connsiteY4306" fmla="*/ 722947 h 1093995"/>
                <a:gd name="connsiteX4307" fmla="*/ 309060 w 1472062"/>
                <a:gd name="connsiteY4307" fmla="*/ 720090 h 1093995"/>
                <a:gd name="connsiteX4308" fmla="*/ 308107 w 1472062"/>
                <a:gd name="connsiteY4308" fmla="*/ 720090 h 1093995"/>
                <a:gd name="connsiteX4309" fmla="*/ 308107 w 1472062"/>
                <a:gd name="connsiteY4309" fmla="*/ 717232 h 1093995"/>
                <a:gd name="connsiteX4310" fmla="*/ 310965 w 1472062"/>
                <a:gd name="connsiteY4310" fmla="*/ 716280 h 1093995"/>
                <a:gd name="connsiteX4311" fmla="*/ 310012 w 1472062"/>
                <a:gd name="connsiteY4311" fmla="*/ 716280 h 1093995"/>
                <a:gd name="connsiteX4312" fmla="*/ 310012 w 1472062"/>
                <a:gd name="connsiteY4312" fmla="*/ 716280 h 1093995"/>
                <a:gd name="connsiteX4313" fmla="*/ 311917 w 1472062"/>
                <a:gd name="connsiteY4313" fmla="*/ 716280 h 1093995"/>
                <a:gd name="connsiteX4314" fmla="*/ 311917 w 1472062"/>
                <a:gd name="connsiteY4314" fmla="*/ 716280 h 1093995"/>
                <a:gd name="connsiteX4315" fmla="*/ 310965 w 1472062"/>
                <a:gd name="connsiteY4315" fmla="*/ 716280 h 1093995"/>
                <a:gd name="connsiteX4316" fmla="*/ 310012 w 1472062"/>
                <a:gd name="connsiteY4316" fmla="*/ 718185 h 1093995"/>
                <a:gd name="connsiteX4317" fmla="*/ 310965 w 1472062"/>
                <a:gd name="connsiteY4317" fmla="*/ 718185 h 1093995"/>
                <a:gd name="connsiteX4318" fmla="*/ 310965 w 1472062"/>
                <a:gd name="connsiteY4318" fmla="*/ 717232 h 1093995"/>
                <a:gd name="connsiteX4319" fmla="*/ 311917 w 1472062"/>
                <a:gd name="connsiteY4319" fmla="*/ 720090 h 1093995"/>
                <a:gd name="connsiteX4320" fmla="*/ 311917 w 1472062"/>
                <a:gd name="connsiteY4320" fmla="*/ 718185 h 1093995"/>
                <a:gd name="connsiteX4321" fmla="*/ 310965 w 1472062"/>
                <a:gd name="connsiteY4321" fmla="*/ 717232 h 1093995"/>
                <a:gd name="connsiteX4322" fmla="*/ 312870 w 1472062"/>
                <a:gd name="connsiteY4322" fmla="*/ 717232 h 1093995"/>
                <a:gd name="connsiteX4323" fmla="*/ 314775 w 1472062"/>
                <a:gd name="connsiteY4323" fmla="*/ 719138 h 1093995"/>
                <a:gd name="connsiteX4324" fmla="*/ 314775 w 1472062"/>
                <a:gd name="connsiteY4324" fmla="*/ 718185 h 1093995"/>
                <a:gd name="connsiteX4325" fmla="*/ 318585 w 1472062"/>
                <a:gd name="connsiteY4325" fmla="*/ 719138 h 1093995"/>
                <a:gd name="connsiteX4326" fmla="*/ 322395 w 1472062"/>
                <a:gd name="connsiteY4326" fmla="*/ 721042 h 1093995"/>
                <a:gd name="connsiteX4327" fmla="*/ 316680 w 1472062"/>
                <a:gd name="connsiteY4327" fmla="*/ 721042 h 1093995"/>
                <a:gd name="connsiteX4328" fmla="*/ 317632 w 1472062"/>
                <a:gd name="connsiteY4328" fmla="*/ 722947 h 1093995"/>
                <a:gd name="connsiteX4329" fmla="*/ 312870 w 1472062"/>
                <a:gd name="connsiteY4329" fmla="*/ 720090 h 1093995"/>
                <a:gd name="connsiteX4330" fmla="*/ 325252 w 1472062"/>
                <a:gd name="connsiteY4330" fmla="*/ 725805 h 1093995"/>
                <a:gd name="connsiteX4331" fmla="*/ 329062 w 1472062"/>
                <a:gd name="connsiteY4331" fmla="*/ 723900 h 1093995"/>
                <a:gd name="connsiteX4332" fmla="*/ 330015 w 1472062"/>
                <a:gd name="connsiteY4332" fmla="*/ 725805 h 1093995"/>
                <a:gd name="connsiteX4333" fmla="*/ 330015 w 1472062"/>
                <a:gd name="connsiteY4333" fmla="*/ 724852 h 1093995"/>
                <a:gd name="connsiteX4334" fmla="*/ 337635 w 1472062"/>
                <a:gd name="connsiteY4334" fmla="*/ 728663 h 1093995"/>
                <a:gd name="connsiteX4335" fmla="*/ 337635 w 1472062"/>
                <a:gd name="connsiteY4335" fmla="*/ 730567 h 1093995"/>
                <a:gd name="connsiteX4336" fmla="*/ 333825 w 1472062"/>
                <a:gd name="connsiteY4336" fmla="*/ 729615 h 1093995"/>
                <a:gd name="connsiteX4337" fmla="*/ 333825 w 1472062"/>
                <a:gd name="connsiteY4337" fmla="*/ 731520 h 1093995"/>
                <a:gd name="connsiteX4338" fmla="*/ 332872 w 1472062"/>
                <a:gd name="connsiteY4338" fmla="*/ 731520 h 1093995"/>
                <a:gd name="connsiteX4339" fmla="*/ 332872 w 1472062"/>
                <a:gd name="connsiteY4339" fmla="*/ 734377 h 1093995"/>
                <a:gd name="connsiteX4340" fmla="*/ 333825 w 1472062"/>
                <a:gd name="connsiteY4340" fmla="*/ 732472 h 1093995"/>
                <a:gd name="connsiteX4341" fmla="*/ 335730 w 1472062"/>
                <a:gd name="connsiteY4341" fmla="*/ 735330 h 1093995"/>
                <a:gd name="connsiteX4342" fmla="*/ 336682 w 1472062"/>
                <a:gd name="connsiteY4342" fmla="*/ 732472 h 1093995"/>
                <a:gd name="connsiteX4343" fmla="*/ 340492 w 1472062"/>
                <a:gd name="connsiteY4343" fmla="*/ 732472 h 1093995"/>
                <a:gd name="connsiteX4344" fmla="*/ 340492 w 1472062"/>
                <a:gd name="connsiteY4344" fmla="*/ 729615 h 1093995"/>
                <a:gd name="connsiteX4345" fmla="*/ 342397 w 1472062"/>
                <a:gd name="connsiteY4345" fmla="*/ 730567 h 1093995"/>
                <a:gd name="connsiteX4346" fmla="*/ 342397 w 1472062"/>
                <a:gd name="connsiteY4346" fmla="*/ 731520 h 1093995"/>
                <a:gd name="connsiteX4347" fmla="*/ 342397 w 1472062"/>
                <a:gd name="connsiteY4347" fmla="*/ 730567 h 1093995"/>
                <a:gd name="connsiteX4348" fmla="*/ 345255 w 1472062"/>
                <a:gd name="connsiteY4348" fmla="*/ 731520 h 1093995"/>
                <a:gd name="connsiteX4349" fmla="*/ 346207 w 1472062"/>
                <a:gd name="connsiteY4349" fmla="*/ 733425 h 1093995"/>
                <a:gd name="connsiteX4350" fmla="*/ 343350 w 1472062"/>
                <a:gd name="connsiteY4350" fmla="*/ 733425 h 1093995"/>
                <a:gd name="connsiteX4351" fmla="*/ 343350 w 1472062"/>
                <a:gd name="connsiteY4351" fmla="*/ 732472 h 1093995"/>
                <a:gd name="connsiteX4352" fmla="*/ 339540 w 1472062"/>
                <a:gd name="connsiteY4352" fmla="*/ 732472 h 1093995"/>
                <a:gd name="connsiteX4353" fmla="*/ 339540 w 1472062"/>
                <a:gd name="connsiteY4353" fmla="*/ 733425 h 1093995"/>
                <a:gd name="connsiteX4354" fmla="*/ 342397 w 1472062"/>
                <a:gd name="connsiteY4354" fmla="*/ 733425 h 1093995"/>
                <a:gd name="connsiteX4355" fmla="*/ 341445 w 1472062"/>
                <a:gd name="connsiteY4355" fmla="*/ 733425 h 1093995"/>
                <a:gd name="connsiteX4356" fmla="*/ 341445 w 1472062"/>
                <a:gd name="connsiteY4356" fmla="*/ 734377 h 1093995"/>
                <a:gd name="connsiteX4357" fmla="*/ 340492 w 1472062"/>
                <a:gd name="connsiteY4357" fmla="*/ 733425 h 1093995"/>
                <a:gd name="connsiteX4358" fmla="*/ 340492 w 1472062"/>
                <a:gd name="connsiteY4358" fmla="*/ 737235 h 1093995"/>
                <a:gd name="connsiteX4359" fmla="*/ 339540 w 1472062"/>
                <a:gd name="connsiteY4359" fmla="*/ 735330 h 1093995"/>
                <a:gd name="connsiteX4360" fmla="*/ 339540 w 1472062"/>
                <a:gd name="connsiteY4360" fmla="*/ 734377 h 1093995"/>
                <a:gd name="connsiteX4361" fmla="*/ 337635 w 1472062"/>
                <a:gd name="connsiteY4361" fmla="*/ 734377 h 1093995"/>
                <a:gd name="connsiteX4362" fmla="*/ 337635 w 1472062"/>
                <a:gd name="connsiteY4362" fmla="*/ 731520 h 1093995"/>
                <a:gd name="connsiteX4363" fmla="*/ 336682 w 1472062"/>
                <a:gd name="connsiteY4363" fmla="*/ 731520 h 1093995"/>
                <a:gd name="connsiteX4364" fmla="*/ 338587 w 1472062"/>
                <a:gd name="connsiteY4364" fmla="*/ 737235 h 1093995"/>
                <a:gd name="connsiteX4365" fmla="*/ 334777 w 1472062"/>
                <a:gd name="connsiteY4365" fmla="*/ 737235 h 1093995"/>
                <a:gd name="connsiteX4366" fmla="*/ 335730 w 1472062"/>
                <a:gd name="connsiteY4366" fmla="*/ 736282 h 1093995"/>
                <a:gd name="connsiteX4367" fmla="*/ 331920 w 1472062"/>
                <a:gd name="connsiteY4367" fmla="*/ 735330 h 1093995"/>
                <a:gd name="connsiteX4368" fmla="*/ 330967 w 1472062"/>
                <a:gd name="connsiteY4368" fmla="*/ 738188 h 1093995"/>
                <a:gd name="connsiteX4369" fmla="*/ 285247 w 1472062"/>
                <a:gd name="connsiteY4369" fmla="*/ 744855 h 1093995"/>
                <a:gd name="connsiteX4370" fmla="*/ 285247 w 1472062"/>
                <a:gd name="connsiteY4370" fmla="*/ 744855 h 1093995"/>
                <a:gd name="connsiteX4371" fmla="*/ 285247 w 1472062"/>
                <a:gd name="connsiteY4371" fmla="*/ 744855 h 1093995"/>
                <a:gd name="connsiteX4372" fmla="*/ 274770 w 1472062"/>
                <a:gd name="connsiteY4372" fmla="*/ 749617 h 1093995"/>
                <a:gd name="connsiteX4373" fmla="*/ 270007 w 1472062"/>
                <a:gd name="connsiteY4373" fmla="*/ 754380 h 1093995"/>
                <a:gd name="connsiteX4374" fmla="*/ 257625 w 1472062"/>
                <a:gd name="connsiteY4374" fmla="*/ 753427 h 1093995"/>
                <a:gd name="connsiteX4375" fmla="*/ 258577 w 1472062"/>
                <a:gd name="connsiteY4375" fmla="*/ 755332 h 1093995"/>
                <a:gd name="connsiteX4376" fmla="*/ 261435 w 1472062"/>
                <a:gd name="connsiteY4376" fmla="*/ 756285 h 1093995"/>
                <a:gd name="connsiteX4377" fmla="*/ 261435 w 1472062"/>
                <a:gd name="connsiteY4377" fmla="*/ 756285 h 1093995"/>
                <a:gd name="connsiteX4378" fmla="*/ 263340 w 1472062"/>
                <a:gd name="connsiteY4378" fmla="*/ 756285 h 1093995"/>
                <a:gd name="connsiteX4379" fmla="*/ 262387 w 1472062"/>
                <a:gd name="connsiteY4379" fmla="*/ 755332 h 1093995"/>
                <a:gd name="connsiteX4380" fmla="*/ 264292 w 1472062"/>
                <a:gd name="connsiteY4380" fmla="*/ 757238 h 1093995"/>
                <a:gd name="connsiteX4381" fmla="*/ 270007 w 1472062"/>
                <a:gd name="connsiteY4381" fmla="*/ 757238 h 1093995"/>
                <a:gd name="connsiteX4382" fmla="*/ 270007 w 1472062"/>
                <a:gd name="connsiteY4382" fmla="*/ 760095 h 1093995"/>
                <a:gd name="connsiteX4383" fmla="*/ 268102 w 1472062"/>
                <a:gd name="connsiteY4383" fmla="*/ 759142 h 1093995"/>
                <a:gd name="connsiteX4384" fmla="*/ 273817 w 1472062"/>
                <a:gd name="connsiteY4384" fmla="*/ 761047 h 1093995"/>
                <a:gd name="connsiteX4385" fmla="*/ 299535 w 1472062"/>
                <a:gd name="connsiteY4385" fmla="*/ 769620 h 1093995"/>
                <a:gd name="connsiteX4386" fmla="*/ 306202 w 1472062"/>
                <a:gd name="connsiteY4386" fmla="*/ 769620 h 1093995"/>
                <a:gd name="connsiteX4387" fmla="*/ 307155 w 1472062"/>
                <a:gd name="connsiteY4387" fmla="*/ 770572 h 1093995"/>
                <a:gd name="connsiteX4388" fmla="*/ 308107 w 1472062"/>
                <a:gd name="connsiteY4388" fmla="*/ 769620 h 1093995"/>
                <a:gd name="connsiteX4389" fmla="*/ 335730 w 1472062"/>
                <a:gd name="connsiteY4389" fmla="*/ 767715 h 1093995"/>
                <a:gd name="connsiteX4390" fmla="*/ 335730 w 1472062"/>
                <a:gd name="connsiteY4390" fmla="*/ 767715 h 1093995"/>
                <a:gd name="connsiteX4391" fmla="*/ 336682 w 1472062"/>
                <a:gd name="connsiteY4391" fmla="*/ 767715 h 1093995"/>
                <a:gd name="connsiteX4392" fmla="*/ 340492 w 1472062"/>
                <a:gd name="connsiteY4392" fmla="*/ 767715 h 1093995"/>
                <a:gd name="connsiteX4393" fmla="*/ 343350 w 1472062"/>
                <a:gd name="connsiteY4393" fmla="*/ 767715 h 1093995"/>
                <a:gd name="connsiteX4394" fmla="*/ 343350 w 1472062"/>
                <a:gd name="connsiteY4394" fmla="*/ 768667 h 1093995"/>
                <a:gd name="connsiteX4395" fmla="*/ 343350 w 1472062"/>
                <a:gd name="connsiteY4395" fmla="*/ 767715 h 1093995"/>
                <a:gd name="connsiteX4396" fmla="*/ 358590 w 1472062"/>
                <a:gd name="connsiteY4396" fmla="*/ 767715 h 1093995"/>
                <a:gd name="connsiteX4397" fmla="*/ 358590 w 1472062"/>
                <a:gd name="connsiteY4397" fmla="*/ 769620 h 1093995"/>
                <a:gd name="connsiteX4398" fmla="*/ 360495 w 1472062"/>
                <a:gd name="connsiteY4398" fmla="*/ 769620 h 1093995"/>
                <a:gd name="connsiteX4399" fmla="*/ 359542 w 1472062"/>
                <a:gd name="connsiteY4399" fmla="*/ 768667 h 1093995"/>
                <a:gd name="connsiteX4400" fmla="*/ 359542 w 1472062"/>
                <a:gd name="connsiteY4400" fmla="*/ 767715 h 1093995"/>
                <a:gd name="connsiteX4401" fmla="*/ 363352 w 1472062"/>
                <a:gd name="connsiteY4401" fmla="*/ 767715 h 1093995"/>
                <a:gd name="connsiteX4402" fmla="*/ 363352 w 1472062"/>
                <a:gd name="connsiteY4402" fmla="*/ 767715 h 1093995"/>
                <a:gd name="connsiteX4403" fmla="*/ 365257 w 1472062"/>
                <a:gd name="connsiteY4403" fmla="*/ 767715 h 1093995"/>
                <a:gd name="connsiteX4404" fmla="*/ 369067 w 1472062"/>
                <a:gd name="connsiteY4404" fmla="*/ 767715 h 1093995"/>
                <a:gd name="connsiteX4405" fmla="*/ 377640 w 1472062"/>
                <a:gd name="connsiteY4405" fmla="*/ 767715 h 1093995"/>
                <a:gd name="connsiteX4406" fmla="*/ 379545 w 1472062"/>
                <a:gd name="connsiteY4406" fmla="*/ 769620 h 1093995"/>
                <a:gd name="connsiteX4407" fmla="*/ 388117 w 1472062"/>
                <a:gd name="connsiteY4407" fmla="*/ 767715 h 1093995"/>
                <a:gd name="connsiteX4408" fmla="*/ 388117 w 1472062"/>
                <a:gd name="connsiteY4408" fmla="*/ 767715 h 1093995"/>
                <a:gd name="connsiteX4409" fmla="*/ 388117 w 1472062"/>
                <a:gd name="connsiteY4409" fmla="*/ 769620 h 1093995"/>
                <a:gd name="connsiteX4410" fmla="*/ 390975 w 1472062"/>
                <a:gd name="connsiteY4410" fmla="*/ 770572 h 1093995"/>
                <a:gd name="connsiteX4411" fmla="*/ 390975 w 1472062"/>
                <a:gd name="connsiteY4411" fmla="*/ 767715 h 1093995"/>
                <a:gd name="connsiteX4412" fmla="*/ 394785 w 1472062"/>
                <a:gd name="connsiteY4412" fmla="*/ 767715 h 1093995"/>
                <a:gd name="connsiteX4413" fmla="*/ 394785 w 1472062"/>
                <a:gd name="connsiteY4413" fmla="*/ 768667 h 1093995"/>
                <a:gd name="connsiteX4414" fmla="*/ 394785 w 1472062"/>
                <a:gd name="connsiteY4414" fmla="*/ 767715 h 1093995"/>
                <a:gd name="connsiteX4415" fmla="*/ 395737 w 1472062"/>
                <a:gd name="connsiteY4415" fmla="*/ 767715 h 1093995"/>
                <a:gd name="connsiteX4416" fmla="*/ 397642 w 1472062"/>
                <a:gd name="connsiteY4416" fmla="*/ 767715 h 1093995"/>
                <a:gd name="connsiteX4417" fmla="*/ 398595 w 1472062"/>
                <a:gd name="connsiteY4417" fmla="*/ 768667 h 1093995"/>
                <a:gd name="connsiteX4418" fmla="*/ 398595 w 1472062"/>
                <a:gd name="connsiteY4418" fmla="*/ 768667 h 1093995"/>
                <a:gd name="connsiteX4419" fmla="*/ 399547 w 1472062"/>
                <a:gd name="connsiteY4419" fmla="*/ 771525 h 1093995"/>
                <a:gd name="connsiteX4420" fmla="*/ 394785 w 1472062"/>
                <a:gd name="connsiteY4420" fmla="*/ 772477 h 1093995"/>
                <a:gd name="connsiteX4421" fmla="*/ 395737 w 1472062"/>
                <a:gd name="connsiteY4421" fmla="*/ 770572 h 1093995"/>
                <a:gd name="connsiteX4422" fmla="*/ 400500 w 1472062"/>
                <a:gd name="connsiteY4422" fmla="*/ 774382 h 1093995"/>
                <a:gd name="connsiteX4423" fmla="*/ 401452 w 1472062"/>
                <a:gd name="connsiteY4423" fmla="*/ 776288 h 1093995"/>
                <a:gd name="connsiteX4424" fmla="*/ 401452 w 1472062"/>
                <a:gd name="connsiteY4424" fmla="*/ 776288 h 1093995"/>
                <a:gd name="connsiteX4425" fmla="*/ 400500 w 1472062"/>
                <a:gd name="connsiteY4425" fmla="*/ 772477 h 1093995"/>
                <a:gd name="connsiteX4426" fmla="*/ 400500 w 1472062"/>
                <a:gd name="connsiteY4426" fmla="*/ 773430 h 1093995"/>
                <a:gd name="connsiteX4427" fmla="*/ 400500 w 1472062"/>
                <a:gd name="connsiteY4427" fmla="*/ 777240 h 1093995"/>
                <a:gd name="connsiteX4428" fmla="*/ 391927 w 1472062"/>
                <a:gd name="connsiteY4428" fmla="*/ 779145 h 1093995"/>
                <a:gd name="connsiteX4429" fmla="*/ 387165 w 1472062"/>
                <a:gd name="connsiteY4429" fmla="*/ 776288 h 1093995"/>
                <a:gd name="connsiteX4430" fmla="*/ 388117 w 1472062"/>
                <a:gd name="connsiteY4430" fmla="*/ 778192 h 1093995"/>
                <a:gd name="connsiteX4431" fmla="*/ 386212 w 1472062"/>
                <a:gd name="connsiteY4431" fmla="*/ 778192 h 1093995"/>
                <a:gd name="connsiteX4432" fmla="*/ 387165 w 1472062"/>
                <a:gd name="connsiteY4432" fmla="*/ 776288 h 1093995"/>
                <a:gd name="connsiteX4433" fmla="*/ 381450 w 1472062"/>
                <a:gd name="connsiteY4433" fmla="*/ 777240 h 1093995"/>
                <a:gd name="connsiteX4434" fmla="*/ 372877 w 1472062"/>
                <a:gd name="connsiteY4434" fmla="*/ 773430 h 1093995"/>
                <a:gd name="connsiteX4435" fmla="*/ 373830 w 1472062"/>
                <a:gd name="connsiteY4435" fmla="*/ 775335 h 1093995"/>
                <a:gd name="connsiteX4436" fmla="*/ 365257 w 1472062"/>
                <a:gd name="connsiteY4436" fmla="*/ 775335 h 1093995"/>
                <a:gd name="connsiteX4437" fmla="*/ 361447 w 1472062"/>
                <a:gd name="connsiteY4437" fmla="*/ 778192 h 1093995"/>
                <a:gd name="connsiteX4438" fmla="*/ 365257 w 1472062"/>
                <a:gd name="connsiteY4438" fmla="*/ 779145 h 1093995"/>
                <a:gd name="connsiteX4439" fmla="*/ 365257 w 1472062"/>
                <a:gd name="connsiteY4439" fmla="*/ 782002 h 1093995"/>
                <a:gd name="connsiteX4440" fmla="*/ 366210 w 1472062"/>
                <a:gd name="connsiteY4440" fmla="*/ 779145 h 1093995"/>
                <a:gd name="connsiteX4441" fmla="*/ 366210 w 1472062"/>
                <a:gd name="connsiteY4441" fmla="*/ 778192 h 1093995"/>
                <a:gd name="connsiteX4442" fmla="*/ 369067 w 1472062"/>
                <a:gd name="connsiteY4442" fmla="*/ 778192 h 1093995"/>
                <a:gd name="connsiteX4443" fmla="*/ 370020 w 1472062"/>
                <a:gd name="connsiteY4443" fmla="*/ 780097 h 1093995"/>
                <a:gd name="connsiteX4444" fmla="*/ 367162 w 1472062"/>
                <a:gd name="connsiteY4444" fmla="*/ 780097 h 1093995"/>
                <a:gd name="connsiteX4445" fmla="*/ 369067 w 1472062"/>
                <a:gd name="connsiteY4445" fmla="*/ 782002 h 1093995"/>
                <a:gd name="connsiteX4446" fmla="*/ 370972 w 1472062"/>
                <a:gd name="connsiteY4446" fmla="*/ 781050 h 1093995"/>
                <a:gd name="connsiteX4447" fmla="*/ 371925 w 1472062"/>
                <a:gd name="connsiteY4447" fmla="*/ 782955 h 1093995"/>
                <a:gd name="connsiteX4448" fmla="*/ 365257 w 1472062"/>
                <a:gd name="connsiteY4448" fmla="*/ 784860 h 1093995"/>
                <a:gd name="connsiteX4449" fmla="*/ 365257 w 1472062"/>
                <a:gd name="connsiteY4449" fmla="*/ 783907 h 1093995"/>
                <a:gd name="connsiteX4450" fmla="*/ 365257 w 1472062"/>
                <a:gd name="connsiteY4450" fmla="*/ 783907 h 1093995"/>
                <a:gd name="connsiteX4451" fmla="*/ 358590 w 1472062"/>
                <a:gd name="connsiteY4451" fmla="*/ 780097 h 1093995"/>
                <a:gd name="connsiteX4452" fmla="*/ 358590 w 1472062"/>
                <a:gd name="connsiteY4452" fmla="*/ 781050 h 1093995"/>
                <a:gd name="connsiteX4453" fmla="*/ 356685 w 1472062"/>
                <a:gd name="connsiteY4453" fmla="*/ 779145 h 1093995"/>
                <a:gd name="connsiteX4454" fmla="*/ 356685 w 1472062"/>
                <a:gd name="connsiteY4454" fmla="*/ 783907 h 1093995"/>
                <a:gd name="connsiteX4455" fmla="*/ 353827 w 1472062"/>
                <a:gd name="connsiteY4455" fmla="*/ 780097 h 1093995"/>
                <a:gd name="connsiteX4456" fmla="*/ 354780 w 1472062"/>
                <a:gd name="connsiteY4456" fmla="*/ 783907 h 1093995"/>
                <a:gd name="connsiteX4457" fmla="*/ 360495 w 1472062"/>
                <a:gd name="connsiteY4457" fmla="*/ 786765 h 1093995"/>
                <a:gd name="connsiteX4458" fmla="*/ 360495 w 1472062"/>
                <a:gd name="connsiteY4458" fmla="*/ 785813 h 1093995"/>
                <a:gd name="connsiteX4459" fmla="*/ 361447 w 1472062"/>
                <a:gd name="connsiteY4459" fmla="*/ 786765 h 1093995"/>
                <a:gd name="connsiteX4460" fmla="*/ 350017 w 1472062"/>
                <a:gd name="connsiteY4460" fmla="*/ 790575 h 1093995"/>
                <a:gd name="connsiteX4461" fmla="*/ 347160 w 1472062"/>
                <a:gd name="connsiteY4461" fmla="*/ 787717 h 1093995"/>
                <a:gd name="connsiteX4462" fmla="*/ 346207 w 1472062"/>
                <a:gd name="connsiteY4462" fmla="*/ 788670 h 1093995"/>
                <a:gd name="connsiteX4463" fmla="*/ 349065 w 1472062"/>
                <a:gd name="connsiteY4463" fmla="*/ 790575 h 1093995"/>
                <a:gd name="connsiteX4464" fmla="*/ 347160 w 1472062"/>
                <a:gd name="connsiteY4464" fmla="*/ 791527 h 1093995"/>
                <a:gd name="connsiteX4465" fmla="*/ 344302 w 1472062"/>
                <a:gd name="connsiteY4465" fmla="*/ 789622 h 1093995"/>
                <a:gd name="connsiteX4466" fmla="*/ 343350 w 1472062"/>
                <a:gd name="connsiteY4466" fmla="*/ 791527 h 1093995"/>
                <a:gd name="connsiteX4467" fmla="*/ 339540 w 1472062"/>
                <a:gd name="connsiteY4467" fmla="*/ 788670 h 1093995"/>
                <a:gd name="connsiteX4468" fmla="*/ 343350 w 1472062"/>
                <a:gd name="connsiteY4468" fmla="*/ 792480 h 1093995"/>
                <a:gd name="connsiteX4469" fmla="*/ 334777 w 1472062"/>
                <a:gd name="connsiteY4469" fmla="*/ 795338 h 1093995"/>
                <a:gd name="connsiteX4470" fmla="*/ 310965 w 1472062"/>
                <a:gd name="connsiteY4470" fmla="*/ 811530 h 1093995"/>
                <a:gd name="connsiteX4471" fmla="*/ 310012 w 1472062"/>
                <a:gd name="connsiteY4471" fmla="*/ 811530 h 1093995"/>
                <a:gd name="connsiteX4472" fmla="*/ 310965 w 1472062"/>
                <a:gd name="connsiteY4472" fmla="*/ 812482 h 1093995"/>
                <a:gd name="connsiteX4473" fmla="*/ 310965 w 1472062"/>
                <a:gd name="connsiteY4473" fmla="*/ 813435 h 1093995"/>
                <a:gd name="connsiteX4474" fmla="*/ 318585 w 1472062"/>
                <a:gd name="connsiteY4474" fmla="*/ 837247 h 1093995"/>
                <a:gd name="connsiteX4475" fmla="*/ 313822 w 1472062"/>
                <a:gd name="connsiteY4475" fmla="*/ 843915 h 1093995"/>
                <a:gd name="connsiteX4476" fmla="*/ 316680 w 1472062"/>
                <a:gd name="connsiteY4476" fmla="*/ 838200 h 1093995"/>
                <a:gd name="connsiteX4477" fmla="*/ 312870 w 1472062"/>
                <a:gd name="connsiteY4477" fmla="*/ 837247 h 1093995"/>
                <a:gd name="connsiteX4478" fmla="*/ 313822 w 1472062"/>
                <a:gd name="connsiteY4478" fmla="*/ 838200 h 1093995"/>
                <a:gd name="connsiteX4479" fmla="*/ 310012 w 1472062"/>
                <a:gd name="connsiteY4479" fmla="*/ 834390 h 1093995"/>
                <a:gd name="connsiteX4480" fmla="*/ 312870 w 1472062"/>
                <a:gd name="connsiteY4480" fmla="*/ 831532 h 1093995"/>
                <a:gd name="connsiteX4481" fmla="*/ 311917 w 1472062"/>
                <a:gd name="connsiteY4481" fmla="*/ 833438 h 1093995"/>
                <a:gd name="connsiteX4482" fmla="*/ 313822 w 1472062"/>
                <a:gd name="connsiteY4482" fmla="*/ 834390 h 1093995"/>
                <a:gd name="connsiteX4483" fmla="*/ 312870 w 1472062"/>
                <a:gd name="connsiteY4483" fmla="*/ 830580 h 1093995"/>
                <a:gd name="connsiteX4484" fmla="*/ 312870 w 1472062"/>
                <a:gd name="connsiteY4484" fmla="*/ 830580 h 1093995"/>
                <a:gd name="connsiteX4485" fmla="*/ 306202 w 1472062"/>
                <a:gd name="connsiteY4485" fmla="*/ 825817 h 1093995"/>
                <a:gd name="connsiteX4486" fmla="*/ 304297 w 1472062"/>
                <a:gd name="connsiteY4486" fmla="*/ 821055 h 1093995"/>
                <a:gd name="connsiteX4487" fmla="*/ 306202 w 1472062"/>
                <a:gd name="connsiteY4487" fmla="*/ 820102 h 1093995"/>
                <a:gd name="connsiteX4488" fmla="*/ 304297 w 1472062"/>
                <a:gd name="connsiteY4488" fmla="*/ 817245 h 1093995"/>
                <a:gd name="connsiteX4489" fmla="*/ 304297 w 1472062"/>
                <a:gd name="connsiteY4489" fmla="*/ 818197 h 1093995"/>
                <a:gd name="connsiteX4490" fmla="*/ 298582 w 1472062"/>
                <a:gd name="connsiteY4490" fmla="*/ 816292 h 1093995"/>
                <a:gd name="connsiteX4491" fmla="*/ 298582 w 1472062"/>
                <a:gd name="connsiteY4491" fmla="*/ 816292 h 1093995"/>
                <a:gd name="connsiteX4492" fmla="*/ 292867 w 1472062"/>
                <a:gd name="connsiteY4492" fmla="*/ 815340 h 1093995"/>
                <a:gd name="connsiteX4493" fmla="*/ 293820 w 1472062"/>
                <a:gd name="connsiteY4493" fmla="*/ 810577 h 1093995"/>
                <a:gd name="connsiteX4494" fmla="*/ 290010 w 1472062"/>
                <a:gd name="connsiteY4494" fmla="*/ 808672 h 1093995"/>
                <a:gd name="connsiteX4495" fmla="*/ 295725 w 1472062"/>
                <a:gd name="connsiteY4495" fmla="*/ 808672 h 1093995"/>
                <a:gd name="connsiteX4496" fmla="*/ 297630 w 1472062"/>
                <a:gd name="connsiteY4496" fmla="*/ 805815 h 1093995"/>
                <a:gd name="connsiteX4497" fmla="*/ 294772 w 1472062"/>
                <a:gd name="connsiteY4497" fmla="*/ 801052 h 1093995"/>
                <a:gd name="connsiteX4498" fmla="*/ 296677 w 1472062"/>
                <a:gd name="connsiteY4498" fmla="*/ 798195 h 1093995"/>
                <a:gd name="connsiteX4499" fmla="*/ 295725 w 1472062"/>
                <a:gd name="connsiteY4499" fmla="*/ 798195 h 1093995"/>
                <a:gd name="connsiteX4500" fmla="*/ 296677 w 1472062"/>
                <a:gd name="connsiteY4500" fmla="*/ 797242 h 1093995"/>
                <a:gd name="connsiteX4501" fmla="*/ 293820 w 1472062"/>
                <a:gd name="connsiteY4501" fmla="*/ 796290 h 1093995"/>
                <a:gd name="connsiteX4502" fmla="*/ 295725 w 1472062"/>
                <a:gd name="connsiteY4502" fmla="*/ 795338 h 1093995"/>
                <a:gd name="connsiteX4503" fmla="*/ 295725 w 1472062"/>
                <a:gd name="connsiteY4503" fmla="*/ 795338 h 1093995"/>
                <a:gd name="connsiteX4504" fmla="*/ 294772 w 1472062"/>
                <a:gd name="connsiteY4504" fmla="*/ 790575 h 1093995"/>
                <a:gd name="connsiteX4505" fmla="*/ 293820 w 1472062"/>
                <a:gd name="connsiteY4505" fmla="*/ 792480 h 1093995"/>
                <a:gd name="connsiteX4506" fmla="*/ 287152 w 1472062"/>
                <a:gd name="connsiteY4506" fmla="*/ 789622 h 1093995"/>
                <a:gd name="connsiteX4507" fmla="*/ 288105 w 1472062"/>
                <a:gd name="connsiteY4507" fmla="*/ 788670 h 1093995"/>
                <a:gd name="connsiteX4508" fmla="*/ 285247 w 1472062"/>
                <a:gd name="connsiteY4508" fmla="*/ 789622 h 1093995"/>
                <a:gd name="connsiteX4509" fmla="*/ 286200 w 1472062"/>
                <a:gd name="connsiteY4509" fmla="*/ 791527 h 1093995"/>
                <a:gd name="connsiteX4510" fmla="*/ 280485 w 1472062"/>
                <a:gd name="connsiteY4510" fmla="*/ 791527 h 1093995"/>
                <a:gd name="connsiteX4511" fmla="*/ 282390 w 1472062"/>
                <a:gd name="connsiteY4511" fmla="*/ 791527 h 1093995"/>
                <a:gd name="connsiteX4512" fmla="*/ 284295 w 1472062"/>
                <a:gd name="connsiteY4512" fmla="*/ 795338 h 1093995"/>
                <a:gd name="connsiteX4513" fmla="*/ 290010 w 1472062"/>
                <a:gd name="connsiteY4513" fmla="*/ 797242 h 1093995"/>
                <a:gd name="connsiteX4514" fmla="*/ 289057 w 1472062"/>
                <a:gd name="connsiteY4514" fmla="*/ 799147 h 1093995"/>
                <a:gd name="connsiteX4515" fmla="*/ 291915 w 1472062"/>
                <a:gd name="connsiteY4515" fmla="*/ 799147 h 1093995"/>
                <a:gd name="connsiteX4516" fmla="*/ 291915 w 1472062"/>
                <a:gd name="connsiteY4516" fmla="*/ 804863 h 1093995"/>
                <a:gd name="connsiteX4517" fmla="*/ 289057 w 1472062"/>
                <a:gd name="connsiteY4517" fmla="*/ 802957 h 1093995"/>
                <a:gd name="connsiteX4518" fmla="*/ 288105 w 1472062"/>
                <a:gd name="connsiteY4518" fmla="*/ 806767 h 1093995"/>
                <a:gd name="connsiteX4519" fmla="*/ 283342 w 1472062"/>
                <a:gd name="connsiteY4519" fmla="*/ 806767 h 1093995"/>
                <a:gd name="connsiteX4520" fmla="*/ 286200 w 1472062"/>
                <a:gd name="connsiteY4520" fmla="*/ 811530 h 1093995"/>
                <a:gd name="connsiteX4521" fmla="*/ 293820 w 1472062"/>
                <a:gd name="connsiteY4521" fmla="*/ 812482 h 1093995"/>
                <a:gd name="connsiteX4522" fmla="*/ 290010 w 1472062"/>
                <a:gd name="connsiteY4522" fmla="*/ 813435 h 1093995"/>
                <a:gd name="connsiteX4523" fmla="*/ 288105 w 1472062"/>
                <a:gd name="connsiteY4523" fmla="*/ 816292 h 1093995"/>
                <a:gd name="connsiteX4524" fmla="*/ 283342 w 1472062"/>
                <a:gd name="connsiteY4524" fmla="*/ 817245 h 1093995"/>
                <a:gd name="connsiteX4525" fmla="*/ 280485 w 1472062"/>
                <a:gd name="connsiteY4525" fmla="*/ 811530 h 1093995"/>
                <a:gd name="connsiteX4526" fmla="*/ 282390 w 1472062"/>
                <a:gd name="connsiteY4526" fmla="*/ 809625 h 1093995"/>
                <a:gd name="connsiteX4527" fmla="*/ 278580 w 1472062"/>
                <a:gd name="connsiteY4527" fmla="*/ 805815 h 1093995"/>
                <a:gd name="connsiteX4528" fmla="*/ 273817 w 1472062"/>
                <a:gd name="connsiteY4528" fmla="*/ 805815 h 1093995"/>
                <a:gd name="connsiteX4529" fmla="*/ 270960 w 1472062"/>
                <a:gd name="connsiteY4529" fmla="*/ 802957 h 1093995"/>
                <a:gd name="connsiteX4530" fmla="*/ 272865 w 1472062"/>
                <a:gd name="connsiteY4530" fmla="*/ 803910 h 1093995"/>
                <a:gd name="connsiteX4531" fmla="*/ 272865 w 1472062"/>
                <a:gd name="connsiteY4531" fmla="*/ 805815 h 1093995"/>
                <a:gd name="connsiteX4532" fmla="*/ 269055 w 1472062"/>
                <a:gd name="connsiteY4532" fmla="*/ 802957 h 1093995"/>
                <a:gd name="connsiteX4533" fmla="*/ 268102 w 1472062"/>
                <a:gd name="connsiteY4533" fmla="*/ 804863 h 1093995"/>
                <a:gd name="connsiteX4534" fmla="*/ 265245 w 1472062"/>
                <a:gd name="connsiteY4534" fmla="*/ 802005 h 1093995"/>
                <a:gd name="connsiteX4535" fmla="*/ 267150 w 1472062"/>
                <a:gd name="connsiteY4535" fmla="*/ 802005 h 1093995"/>
                <a:gd name="connsiteX4536" fmla="*/ 262387 w 1472062"/>
                <a:gd name="connsiteY4536" fmla="*/ 798195 h 1093995"/>
                <a:gd name="connsiteX4537" fmla="*/ 263340 w 1472062"/>
                <a:gd name="connsiteY4537" fmla="*/ 800100 h 1093995"/>
                <a:gd name="connsiteX4538" fmla="*/ 260482 w 1472062"/>
                <a:gd name="connsiteY4538" fmla="*/ 800100 h 1093995"/>
                <a:gd name="connsiteX4539" fmla="*/ 261435 w 1472062"/>
                <a:gd name="connsiteY4539" fmla="*/ 798195 h 1093995"/>
                <a:gd name="connsiteX4540" fmla="*/ 255720 w 1472062"/>
                <a:gd name="connsiteY4540" fmla="*/ 800100 h 1093995"/>
                <a:gd name="connsiteX4541" fmla="*/ 247147 w 1472062"/>
                <a:gd name="connsiteY4541" fmla="*/ 797242 h 1093995"/>
                <a:gd name="connsiteX4542" fmla="*/ 248100 w 1472062"/>
                <a:gd name="connsiteY4542" fmla="*/ 799147 h 1093995"/>
                <a:gd name="connsiteX4543" fmla="*/ 238575 w 1472062"/>
                <a:gd name="connsiteY4543" fmla="*/ 800100 h 1093995"/>
                <a:gd name="connsiteX4544" fmla="*/ 234765 w 1472062"/>
                <a:gd name="connsiteY4544" fmla="*/ 803910 h 1093995"/>
                <a:gd name="connsiteX4545" fmla="*/ 243337 w 1472062"/>
                <a:gd name="connsiteY4545" fmla="*/ 803910 h 1093995"/>
                <a:gd name="connsiteX4546" fmla="*/ 246195 w 1472062"/>
                <a:gd name="connsiteY4546" fmla="*/ 808672 h 1093995"/>
                <a:gd name="connsiteX4547" fmla="*/ 251910 w 1472062"/>
                <a:gd name="connsiteY4547" fmla="*/ 808672 h 1093995"/>
                <a:gd name="connsiteX4548" fmla="*/ 253815 w 1472062"/>
                <a:gd name="connsiteY4548" fmla="*/ 812482 h 1093995"/>
                <a:gd name="connsiteX4549" fmla="*/ 254767 w 1472062"/>
                <a:gd name="connsiteY4549" fmla="*/ 811530 h 1093995"/>
                <a:gd name="connsiteX4550" fmla="*/ 255720 w 1472062"/>
                <a:gd name="connsiteY4550" fmla="*/ 815340 h 1093995"/>
                <a:gd name="connsiteX4551" fmla="*/ 255720 w 1472062"/>
                <a:gd name="connsiteY4551" fmla="*/ 814388 h 1093995"/>
                <a:gd name="connsiteX4552" fmla="*/ 257625 w 1472062"/>
                <a:gd name="connsiteY4552" fmla="*/ 816292 h 1093995"/>
                <a:gd name="connsiteX4553" fmla="*/ 250005 w 1472062"/>
                <a:gd name="connsiteY4553" fmla="*/ 816292 h 1093995"/>
                <a:gd name="connsiteX4554" fmla="*/ 250005 w 1472062"/>
                <a:gd name="connsiteY4554" fmla="*/ 818197 h 1093995"/>
                <a:gd name="connsiteX4555" fmla="*/ 247147 w 1472062"/>
                <a:gd name="connsiteY4555" fmla="*/ 815340 h 1093995"/>
                <a:gd name="connsiteX4556" fmla="*/ 244290 w 1472062"/>
                <a:gd name="connsiteY4556" fmla="*/ 815340 h 1093995"/>
                <a:gd name="connsiteX4557" fmla="*/ 245242 w 1472062"/>
                <a:gd name="connsiteY4557" fmla="*/ 816292 h 1093995"/>
                <a:gd name="connsiteX4558" fmla="*/ 242385 w 1472062"/>
                <a:gd name="connsiteY4558" fmla="*/ 818197 h 1093995"/>
                <a:gd name="connsiteX4559" fmla="*/ 243337 w 1472062"/>
                <a:gd name="connsiteY4559" fmla="*/ 819150 h 1093995"/>
                <a:gd name="connsiteX4560" fmla="*/ 243337 w 1472062"/>
                <a:gd name="connsiteY4560" fmla="*/ 819150 h 1093995"/>
                <a:gd name="connsiteX4561" fmla="*/ 250957 w 1472062"/>
                <a:gd name="connsiteY4561" fmla="*/ 823913 h 1093995"/>
                <a:gd name="connsiteX4562" fmla="*/ 253815 w 1472062"/>
                <a:gd name="connsiteY4562" fmla="*/ 822960 h 1093995"/>
                <a:gd name="connsiteX4563" fmla="*/ 260482 w 1472062"/>
                <a:gd name="connsiteY4563" fmla="*/ 825817 h 1093995"/>
                <a:gd name="connsiteX4564" fmla="*/ 260482 w 1472062"/>
                <a:gd name="connsiteY4564" fmla="*/ 824865 h 1093995"/>
                <a:gd name="connsiteX4565" fmla="*/ 268102 w 1472062"/>
                <a:gd name="connsiteY4565" fmla="*/ 830580 h 1093995"/>
                <a:gd name="connsiteX4566" fmla="*/ 265245 w 1472062"/>
                <a:gd name="connsiteY4566" fmla="*/ 830580 h 1093995"/>
                <a:gd name="connsiteX4567" fmla="*/ 279532 w 1472062"/>
                <a:gd name="connsiteY4567" fmla="*/ 833438 h 1093995"/>
                <a:gd name="connsiteX4568" fmla="*/ 279532 w 1472062"/>
                <a:gd name="connsiteY4568" fmla="*/ 832485 h 1093995"/>
                <a:gd name="connsiteX4569" fmla="*/ 286200 w 1472062"/>
                <a:gd name="connsiteY4569" fmla="*/ 833438 h 1093995"/>
                <a:gd name="connsiteX4570" fmla="*/ 292867 w 1472062"/>
                <a:gd name="connsiteY4570" fmla="*/ 830580 h 1093995"/>
                <a:gd name="connsiteX4571" fmla="*/ 308107 w 1472062"/>
                <a:gd name="connsiteY4571" fmla="*/ 834390 h 1093995"/>
                <a:gd name="connsiteX4572" fmla="*/ 307155 w 1472062"/>
                <a:gd name="connsiteY4572" fmla="*/ 836295 h 1093995"/>
                <a:gd name="connsiteX4573" fmla="*/ 309060 w 1472062"/>
                <a:gd name="connsiteY4573" fmla="*/ 835342 h 1093995"/>
                <a:gd name="connsiteX4574" fmla="*/ 312870 w 1472062"/>
                <a:gd name="connsiteY4574" fmla="*/ 838200 h 1093995"/>
                <a:gd name="connsiteX4575" fmla="*/ 312870 w 1472062"/>
                <a:gd name="connsiteY4575" fmla="*/ 837247 h 1093995"/>
                <a:gd name="connsiteX4576" fmla="*/ 316680 w 1472062"/>
                <a:gd name="connsiteY4576" fmla="*/ 841057 h 1093995"/>
                <a:gd name="connsiteX4577" fmla="*/ 315727 w 1472062"/>
                <a:gd name="connsiteY4577" fmla="*/ 846772 h 1093995"/>
                <a:gd name="connsiteX4578" fmla="*/ 310965 w 1472062"/>
                <a:gd name="connsiteY4578" fmla="*/ 842010 h 1093995"/>
                <a:gd name="connsiteX4579" fmla="*/ 310012 w 1472062"/>
                <a:gd name="connsiteY4579" fmla="*/ 838200 h 1093995"/>
                <a:gd name="connsiteX4580" fmla="*/ 310965 w 1472062"/>
                <a:gd name="connsiteY4580" fmla="*/ 842963 h 1093995"/>
                <a:gd name="connsiteX4581" fmla="*/ 304297 w 1472062"/>
                <a:gd name="connsiteY4581" fmla="*/ 841057 h 1093995"/>
                <a:gd name="connsiteX4582" fmla="*/ 307155 w 1472062"/>
                <a:gd name="connsiteY4582" fmla="*/ 842010 h 1093995"/>
                <a:gd name="connsiteX4583" fmla="*/ 305250 w 1472062"/>
                <a:gd name="connsiteY4583" fmla="*/ 844867 h 1093995"/>
                <a:gd name="connsiteX4584" fmla="*/ 309060 w 1472062"/>
                <a:gd name="connsiteY4584" fmla="*/ 845820 h 1093995"/>
                <a:gd name="connsiteX4585" fmla="*/ 310965 w 1472062"/>
                <a:gd name="connsiteY4585" fmla="*/ 843915 h 1093995"/>
                <a:gd name="connsiteX4586" fmla="*/ 313822 w 1472062"/>
                <a:gd name="connsiteY4586" fmla="*/ 844867 h 1093995"/>
                <a:gd name="connsiteX4587" fmla="*/ 310012 w 1472062"/>
                <a:gd name="connsiteY4587" fmla="*/ 847725 h 1093995"/>
                <a:gd name="connsiteX4588" fmla="*/ 311917 w 1472062"/>
                <a:gd name="connsiteY4588" fmla="*/ 847725 h 1093995"/>
                <a:gd name="connsiteX4589" fmla="*/ 311917 w 1472062"/>
                <a:gd name="connsiteY4589" fmla="*/ 846772 h 1093995"/>
                <a:gd name="connsiteX4590" fmla="*/ 313822 w 1472062"/>
                <a:gd name="connsiteY4590" fmla="*/ 847725 h 1093995"/>
                <a:gd name="connsiteX4591" fmla="*/ 310965 w 1472062"/>
                <a:gd name="connsiteY4591" fmla="*/ 848677 h 1093995"/>
                <a:gd name="connsiteX4592" fmla="*/ 310012 w 1472062"/>
                <a:gd name="connsiteY4592" fmla="*/ 846772 h 1093995"/>
                <a:gd name="connsiteX4593" fmla="*/ 307155 w 1472062"/>
                <a:gd name="connsiteY4593" fmla="*/ 847725 h 1093995"/>
                <a:gd name="connsiteX4594" fmla="*/ 304297 w 1472062"/>
                <a:gd name="connsiteY4594" fmla="*/ 843915 h 1093995"/>
                <a:gd name="connsiteX4595" fmla="*/ 299535 w 1472062"/>
                <a:gd name="connsiteY4595" fmla="*/ 845820 h 1093995"/>
                <a:gd name="connsiteX4596" fmla="*/ 301440 w 1472062"/>
                <a:gd name="connsiteY4596" fmla="*/ 845820 h 1093995"/>
                <a:gd name="connsiteX4597" fmla="*/ 304297 w 1472062"/>
                <a:gd name="connsiteY4597" fmla="*/ 849630 h 1093995"/>
                <a:gd name="connsiteX4598" fmla="*/ 304297 w 1472062"/>
                <a:gd name="connsiteY4598" fmla="*/ 848677 h 1093995"/>
                <a:gd name="connsiteX4599" fmla="*/ 309060 w 1472062"/>
                <a:gd name="connsiteY4599" fmla="*/ 847725 h 1093995"/>
                <a:gd name="connsiteX4600" fmla="*/ 299535 w 1472062"/>
                <a:gd name="connsiteY4600" fmla="*/ 853440 h 1093995"/>
                <a:gd name="connsiteX4601" fmla="*/ 298582 w 1472062"/>
                <a:gd name="connsiteY4601" fmla="*/ 856297 h 1093995"/>
                <a:gd name="connsiteX4602" fmla="*/ 296677 w 1472062"/>
                <a:gd name="connsiteY4602" fmla="*/ 855345 h 1093995"/>
                <a:gd name="connsiteX4603" fmla="*/ 296677 w 1472062"/>
                <a:gd name="connsiteY4603" fmla="*/ 857250 h 1093995"/>
                <a:gd name="connsiteX4604" fmla="*/ 292867 w 1472062"/>
                <a:gd name="connsiteY4604" fmla="*/ 854392 h 1093995"/>
                <a:gd name="connsiteX4605" fmla="*/ 292867 w 1472062"/>
                <a:gd name="connsiteY4605" fmla="*/ 859155 h 1093995"/>
                <a:gd name="connsiteX4606" fmla="*/ 293820 w 1472062"/>
                <a:gd name="connsiteY4606" fmla="*/ 857250 h 1093995"/>
                <a:gd name="connsiteX4607" fmla="*/ 296677 w 1472062"/>
                <a:gd name="connsiteY4607" fmla="*/ 860107 h 1093995"/>
                <a:gd name="connsiteX4608" fmla="*/ 299535 w 1472062"/>
                <a:gd name="connsiteY4608" fmla="*/ 859155 h 1093995"/>
                <a:gd name="connsiteX4609" fmla="*/ 308107 w 1472062"/>
                <a:gd name="connsiteY4609" fmla="*/ 875347 h 1093995"/>
                <a:gd name="connsiteX4610" fmla="*/ 318585 w 1472062"/>
                <a:gd name="connsiteY4610" fmla="*/ 882967 h 1093995"/>
                <a:gd name="connsiteX4611" fmla="*/ 321442 w 1472062"/>
                <a:gd name="connsiteY4611" fmla="*/ 892492 h 1093995"/>
                <a:gd name="connsiteX4612" fmla="*/ 316680 w 1472062"/>
                <a:gd name="connsiteY4612" fmla="*/ 913447 h 1093995"/>
                <a:gd name="connsiteX4613" fmla="*/ 306202 w 1472062"/>
                <a:gd name="connsiteY4613" fmla="*/ 916305 h 1093995"/>
                <a:gd name="connsiteX4614" fmla="*/ 307155 w 1472062"/>
                <a:gd name="connsiteY4614" fmla="*/ 915352 h 1093995"/>
                <a:gd name="connsiteX4615" fmla="*/ 304297 w 1472062"/>
                <a:gd name="connsiteY4615" fmla="*/ 912495 h 1093995"/>
                <a:gd name="connsiteX4616" fmla="*/ 306202 w 1472062"/>
                <a:gd name="connsiteY4616" fmla="*/ 909638 h 1093995"/>
                <a:gd name="connsiteX4617" fmla="*/ 302392 w 1472062"/>
                <a:gd name="connsiteY4617" fmla="*/ 907732 h 1093995"/>
                <a:gd name="connsiteX4618" fmla="*/ 300487 w 1472062"/>
                <a:gd name="connsiteY4618" fmla="*/ 911542 h 1093995"/>
                <a:gd name="connsiteX4619" fmla="*/ 304297 w 1472062"/>
                <a:gd name="connsiteY4619" fmla="*/ 916305 h 1093995"/>
                <a:gd name="connsiteX4620" fmla="*/ 300487 w 1472062"/>
                <a:gd name="connsiteY4620" fmla="*/ 918210 h 1093995"/>
                <a:gd name="connsiteX4621" fmla="*/ 303345 w 1472062"/>
                <a:gd name="connsiteY4621" fmla="*/ 918210 h 1093995"/>
                <a:gd name="connsiteX4622" fmla="*/ 303345 w 1472062"/>
                <a:gd name="connsiteY4622" fmla="*/ 918210 h 1093995"/>
                <a:gd name="connsiteX4623" fmla="*/ 276675 w 1472062"/>
                <a:gd name="connsiteY4623" fmla="*/ 923925 h 1093995"/>
                <a:gd name="connsiteX4624" fmla="*/ 293820 w 1472062"/>
                <a:gd name="connsiteY4624" fmla="*/ 931545 h 1093995"/>
                <a:gd name="connsiteX4625" fmla="*/ 292867 w 1472062"/>
                <a:gd name="connsiteY4625" fmla="*/ 931545 h 1093995"/>
                <a:gd name="connsiteX4626" fmla="*/ 292867 w 1472062"/>
                <a:gd name="connsiteY4626" fmla="*/ 932497 h 1093995"/>
                <a:gd name="connsiteX4627" fmla="*/ 289057 w 1472062"/>
                <a:gd name="connsiteY4627" fmla="*/ 931545 h 1093995"/>
                <a:gd name="connsiteX4628" fmla="*/ 289057 w 1472062"/>
                <a:gd name="connsiteY4628" fmla="*/ 934402 h 1093995"/>
                <a:gd name="connsiteX4629" fmla="*/ 290962 w 1472062"/>
                <a:gd name="connsiteY4629" fmla="*/ 935355 h 1093995"/>
                <a:gd name="connsiteX4630" fmla="*/ 297630 w 1472062"/>
                <a:gd name="connsiteY4630" fmla="*/ 933450 h 1093995"/>
                <a:gd name="connsiteX4631" fmla="*/ 297630 w 1472062"/>
                <a:gd name="connsiteY4631" fmla="*/ 932497 h 1093995"/>
                <a:gd name="connsiteX4632" fmla="*/ 298582 w 1472062"/>
                <a:gd name="connsiteY4632" fmla="*/ 932497 h 1093995"/>
                <a:gd name="connsiteX4633" fmla="*/ 298582 w 1472062"/>
                <a:gd name="connsiteY4633" fmla="*/ 933450 h 1093995"/>
                <a:gd name="connsiteX4634" fmla="*/ 300487 w 1472062"/>
                <a:gd name="connsiteY4634" fmla="*/ 933450 h 1093995"/>
                <a:gd name="connsiteX4635" fmla="*/ 299535 w 1472062"/>
                <a:gd name="connsiteY4635" fmla="*/ 933450 h 1093995"/>
                <a:gd name="connsiteX4636" fmla="*/ 301440 w 1472062"/>
                <a:gd name="connsiteY4636" fmla="*/ 933450 h 1093995"/>
                <a:gd name="connsiteX4637" fmla="*/ 301440 w 1472062"/>
                <a:gd name="connsiteY4637" fmla="*/ 936307 h 1093995"/>
                <a:gd name="connsiteX4638" fmla="*/ 301440 w 1472062"/>
                <a:gd name="connsiteY4638" fmla="*/ 933450 h 1093995"/>
                <a:gd name="connsiteX4639" fmla="*/ 309060 w 1472062"/>
                <a:gd name="connsiteY4639" fmla="*/ 934402 h 1093995"/>
                <a:gd name="connsiteX4640" fmla="*/ 310012 w 1472062"/>
                <a:gd name="connsiteY4640" fmla="*/ 935355 h 1093995"/>
                <a:gd name="connsiteX4641" fmla="*/ 310012 w 1472062"/>
                <a:gd name="connsiteY4641" fmla="*/ 934402 h 1093995"/>
                <a:gd name="connsiteX4642" fmla="*/ 313822 w 1472062"/>
                <a:gd name="connsiteY4642" fmla="*/ 934402 h 1093995"/>
                <a:gd name="connsiteX4643" fmla="*/ 316680 w 1472062"/>
                <a:gd name="connsiteY4643" fmla="*/ 934402 h 1093995"/>
                <a:gd name="connsiteX4644" fmla="*/ 321442 w 1472062"/>
                <a:gd name="connsiteY4644" fmla="*/ 934402 h 1093995"/>
                <a:gd name="connsiteX4645" fmla="*/ 323347 w 1472062"/>
                <a:gd name="connsiteY4645" fmla="*/ 937260 h 1093995"/>
                <a:gd name="connsiteX4646" fmla="*/ 323347 w 1472062"/>
                <a:gd name="connsiteY4646" fmla="*/ 935355 h 1093995"/>
                <a:gd name="connsiteX4647" fmla="*/ 324300 w 1472062"/>
                <a:gd name="connsiteY4647" fmla="*/ 935355 h 1093995"/>
                <a:gd name="connsiteX4648" fmla="*/ 324300 w 1472062"/>
                <a:gd name="connsiteY4648" fmla="*/ 937260 h 1093995"/>
                <a:gd name="connsiteX4649" fmla="*/ 327157 w 1472062"/>
                <a:gd name="connsiteY4649" fmla="*/ 936307 h 1093995"/>
                <a:gd name="connsiteX4650" fmla="*/ 328110 w 1472062"/>
                <a:gd name="connsiteY4650" fmla="*/ 936307 h 1093995"/>
                <a:gd name="connsiteX4651" fmla="*/ 333825 w 1472062"/>
                <a:gd name="connsiteY4651" fmla="*/ 943927 h 1093995"/>
                <a:gd name="connsiteX4652" fmla="*/ 330015 w 1472062"/>
                <a:gd name="connsiteY4652" fmla="*/ 942975 h 1093995"/>
                <a:gd name="connsiteX4653" fmla="*/ 333825 w 1472062"/>
                <a:gd name="connsiteY4653" fmla="*/ 943927 h 1093995"/>
                <a:gd name="connsiteX4654" fmla="*/ 337635 w 1472062"/>
                <a:gd name="connsiteY4654" fmla="*/ 950595 h 1093995"/>
                <a:gd name="connsiteX4655" fmla="*/ 332872 w 1472062"/>
                <a:gd name="connsiteY4655" fmla="*/ 953452 h 1093995"/>
                <a:gd name="connsiteX4656" fmla="*/ 331920 w 1472062"/>
                <a:gd name="connsiteY4656" fmla="*/ 953452 h 1093995"/>
                <a:gd name="connsiteX4657" fmla="*/ 331920 w 1472062"/>
                <a:gd name="connsiteY4657" fmla="*/ 952500 h 1093995"/>
                <a:gd name="connsiteX4658" fmla="*/ 331920 w 1472062"/>
                <a:gd name="connsiteY4658" fmla="*/ 953452 h 1093995"/>
                <a:gd name="connsiteX4659" fmla="*/ 321442 w 1472062"/>
                <a:gd name="connsiteY4659" fmla="*/ 955357 h 1093995"/>
                <a:gd name="connsiteX4660" fmla="*/ 321442 w 1472062"/>
                <a:gd name="connsiteY4660" fmla="*/ 955357 h 1093995"/>
                <a:gd name="connsiteX4661" fmla="*/ 320490 w 1472062"/>
                <a:gd name="connsiteY4661" fmla="*/ 955357 h 1093995"/>
                <a:gd name="connsiteX4662" fmla="*/ 320490 w 1472062"/>
                <a:gd name="connsiteY4662" fmla="*/ 956310 h 1093995"/>
                <a:gd name="connsiteX4663" fmla="*/ 320490 w 1472062"/>
                <a:gd name="connsiteY4663" fmla="*/ 956310 h 1093995"/>
                <a:gd name="connsiteX4664" fmla="*/ 316680 w 1472062"/>
                <a:gd name="connsiteY4664" fmla="*/ 956310 h 1093995"/>
                <a:gd name="connsiteX4665" fmla="*/ 316680 w 1472062"/>
                <a:gd name="connsiteY4665" fmla="*/ 954405 h 1093995"/>
                <a:gd name="connsiteX4666" fmla="*/ 312870 w 1472062"/>
                <a:gd name="connsiteY4666" fmla="*/ 953452 h 1093995"/>
                <a:gd name="connsiteX4667" fmla="*/ 314775 w 1472062"/>
                <a:gd name="connsiteY4667" fmla="*/ 955357 h 1093995"/>
                <a:gd name="connsiteX4668" fmla="*/ 274770 w 1472062"/>
                <a:gd name="connsiteY4668" fmla="*/ 960120 h 1093995"/>
                <a:gd name="connsiteX4669" fmla="*/ 329062 w 1472062"/>
                <a:gd name="connsiteY4669" fmla="*/ 972502 h 1093995"/>
                <a:gd name="connsiteX4670" fmla="*/ 327157 w 1472062"/>
                <a:gd name="connsiteY4670" fmla="*/ 979170 h 1093995"/>
                <a:gd name="connsiteX4671" fmla="*/ 337635 w 1472062"/>
                <a:gd name="connsiteY4671" fmla="*/ 983932 h 1093995"/>
                <a:gd name="connsiteX4672" fmla="*/ 345255 w 1472062"/>
                <a:gd name="connsiteY4672" fmla="*/ 989647 h 1093995"/>
                <a:gd name="connsiteX4673" fmla="*/ 350017 w 1472062"/>
                <a:gd name="connsiteY4673" fmla="*/ 982027 h 1093995"/>
                <a:gd name="connsiteX4674" fmla="*/ 360495 w 1472062"/>
                <a:gd name="connsiteY4674" fmla="*/ 982980 h 1093995"/>
                <a:gd name="connsiteX4675" fmla="*/ 366210 w 1472062"/>
                <a:gd name="connsiteY4675" fmla="*/ 980122 h 1093995"/>
                <a:gd name="connsiteX4676" fmla="*/ 367162 w 1472062"/>
                <a:gd name="connsiteY4676" fmla="*/ 980122 h 1093995"/>
                <a:gd name="connsiteX4677" fmla="*/ 367162 w 1472062"/>
                <a:gd name="connsiteY4677" fmla="*/ 981075 h 1093995"/>
                <a:gd name="connsiteX4678" fmla="*/ 375735 w 1472062"/>
                <a:gd name="connsiteY4678" fmla="*/ 986790 h 1093995"/>
                <a:gd name="connsiteX4679" fmla="*/ 372877 w 1472062"/>
                <a:gd name="connsiteY4679" fmla="*/ 989647 h 1093995"/>
                <a:gd name="connsiteX4680" fmla="*/ 378592 w 1472062"/>
                <a:gd name="connsiteY4680" fmla="*/ 992505 h 1093995"/>
                <a:gd name="connsiteX4681" fmla="*/ 379545 w 1472062"/>
                <a:gd name="connsiteY4681" fmla="*/ 990600 h 1093995"/>
                <a:gd name="connsiteX4682" fmla="*/ 375735 w 1472062"/>
                <a:gd name="connsiteY4682" fmla="*/ 987742 h 1093995"/>
                <a:gd name="connsiteX4683" fmla="*/ 384307 w 1472062"/>
                <a:gd name="connsiteY4683" fmla="*/ 986790 h 1093995"/>
                <a:gd name="connsiteX4684" fmla="*/ 388117 w 1472062"/>
                <a:gd name="connsiteY4684" fmla="*/ 988695 h 1093995"/>
                <a:gd name="connsiteX4685" fmla="*/ 396690 w 1472062"/>
                <a:gd name="connsiteY4685" fmla="*/ 989647 h 1093995"/>
                <a:gd name="connsiteX4686" fmla="*/ 396690 w 1472062"/>
                <a:gd name="connsiteY4686" fmla="*/ 989647 h 1093995"/>
                <a:gd name="connsiteX4687" fmla="*/ 402405 w 1472062"/>
                <a:gd name="connsiteY4687" fmla="*/ 994410 h 1093995"/>
                <a:gd name="connsiteX4688" fmla="*/ 402405 w 1472062"/>
                <a:gd name="connsiteY4688" fmla="*/ 994410 h 1093995"/>
                <a:gd name="connsiteX4689" fmla="*/ 397642 w 1472062"/>
                <a:gd name="connsiteY4689" fmla="*/ 995363 h 1093995"/>
                <a:gd name="connsiteX4690" fmla="*/ 397642 w 1472062"/>
                <a:gd name="connsiteY4690" fmla="*/ 995363 h 1093995"/>
                <a:gd name="connsiteX4691" fmla="*/ 389070 w 1472062"/>
                <a:gd name="connsiteY4691" fmla="*/ 995363 h 1093995"/>
                <a:gd name="connsiteX4692" fmla="*/ 388117 w 1472062"/>
                <a:gd name="connsiteY4692" fmla="*/ 997267 h 1093995"/>
                <a:gd name="connsiteX4693" fmla="*/ 388117 w 1472062"/>
                <a:gd name="connsiteY4693" fmla="*/ 998220 h 1093995"/>
                <a:gd name="connsiteX4694" fmla="*/ 391927 w 1472062"/>
                <a:gd name="connsiteY4694" fmla="*/ 1001077 h 1093995"/>
                <a:gd name="connsiteX4695" fmla="*/ 396690 w 1472062"/>
                <a:gd name="connsiteY4695" fmla="*/ 1001077 h 1093995"/>
                <a:gd name="connsiteX4696" fmla="*/ 397642 w 1472062"/>
                <a:gd name="connsiteY4696" fmla="*/ 1001077 h 1093995"/>
                <a:gd name="connsiteX4697" fmla="*/ 405262 w 1472062"/>
                <a:gd name="connsiteY4697" fmla="*/ 1001077 h 1093995"/>
                <a:gd name="connsiteX4698" fmla="*/ 405262 w 1472062"/>
                <a:gd name="connsiteY4698" fmla="*/ 1001077 h 1093995"/>
                <a:gd name="connsiteX4699" fmla="*/ 410977 w 1472062"/>
                <a:gd name="connsiteY4699" fmla="*/ 1002982 h 1093995"/>
                <a:gd name="connsiteX4700" fmla="*/ 415740 w 1472062"/>
                <a:gd name="connsiteY4700" fmla="*/ 1002030 h 1093995"/>
                <a:gd name="connsiteX4701" fmla="*/ 408120 w 1472062"/>
                <a:gd name="connsiteY4701" fmla="*/ 994410 h 1093995"/>
                <a:gd name="connsiteX4702" fmla="*/ 407167 w 1472062"/>
                <a:gd name="connsiteY4702" fmla="*/ 995363 h 1093995"/>
                <a:gd name="connsiteX4703" fmla="*/ 404310 w 1472062"/>
                <a:gd name="connsiteY4703" fmla="*/ 993457 h 1093995"/>
                <a:gd name="connsiteX4704" fmla="*/ 407167 w 1472062"/>
                <a:gd name="connsiteY4704" fmla="*/ 990600 h 1093995"/>
                <a:gd name="connsiteX4705" fmla="*/ 419550 w 1472062"/>
                <a:gd name="connsiteY4705" fmla="*/ 994410 h 1093995"/>
                <a:gd name="connsiteX4706" fmla="*/ 423360 w 1472062"/>
                <a:gd name="connsiteY4706" fmla="*/ 995363 h 1093995"/>
                <a:gd name="connsiteX4707" fmla="*/ 422407 w 1472062"/>
                <a:gd name="connsiteY4707" fmla="*/ 996315 h 1093995"/>
                <a:gd name="connsiteX4708" fmla="*/ 422407 w 1472062"/>
                <a:gd name="connsiteY4708" fmla="*/ 1001077 h 1093995"/>
                <a:gd name="connsiteX4709" fmla="*/ 444315 w 1472062"/>
                <a:gd name="connsiteY4709" fmla="*/ 1002030 h 1093995"/>
                <a:gd name="connsiteX4710" fmla="*/ 447172 w 1472062"/>
                <a:gd name="connsiteY4710" fmla="*/ 1000125 h 1093995"/>
                <a:gd name="connsiteX4711" fmla="*/ 448125 w 1472062"/>
                <a:gd name="connsiteY4711" fmla="*/ 1000125 h 1093995"/>
                <a:gd name="connsiteX4712" fmla="*/ 466222 w 1472062"/>
                <a:gd name="connsiteY4712" fmla="*/ 1006792 h 1093995"/>
                <a:gd name="connsiteX4713" fmla="*/ 475747 w 1472062"/>
                <a:gd name="connsiteY4713" fmla="*/ 1010602 h 1093995"/>
                <a:gd name="connsiteX4714" fmla="*/ 477652 w 1472062"/>
                <a:gd name="connsiteY4714" fmla="*/ 1012507 h 1093995"/>
                <a:gd name="connsiteX4715" fmla="*/ 476700 w 1472062"/>
                <a:gd name="connsiteY4715" fmla="*/ 1010602 h 1093995"/>
                <a:gd name="connsiteX4716" fmla="*/ 483367 w 1472062"/>
                <a:gd name="connsiteY4716" fmla="*/ 1012507 h 1093995"/>
                <a:gd name="connsiteX4717" fmla="*/ 485272 w 1472062"/>
                <a:gd name="connsiteY4717" fmla="*/ 1013460 h 1093995"/>
                <a:gd name="connsiteX4718" fmla="*/ 485272 w 1472062"/>
                <a:gd name="connsiteY4718" fmla="*/ 1013460 h 1093995"/>
                <a:gd name="connsiteX4719" fmla="*/ 487177 w 1472062"/>
                <a:gd name="connsiteY4719" fmla="*/ 1013460 h 1093995"/>
                <a:gd name="connsiteX4720" fmla="*/ 488130 w 1472062"/>
                <a:gd name="connsiteY4720" fmla="*/ 1016317 h 1093995"/>
                <a:gd name="connsiteX4721" fmla="*/ 490987 w 1472062"/>
                <a:gd name="connsiteY4721" fmla="*/ 1014413 h 1093995"/>
                <a:gd name="connsiteX4722" fmla="*/ 504322 w 1472062"/>
                <a:gd name="connsiteY4722" fmla="*/ 1018222 h 1093995"/>
                <a:gd name="connsiteX4723" fmla="*/ 505275 w 1472062"/>
                <a:gd name="connsiteY4723" fmla="*/ 1020127 h 1093995"/>
                <a:gd name="connsiteX4724" fmla="*/ 503370 w 1472062"/>
                <a:gd name="connsiteY4724" fmla="*/ 1019175 h 1093995"/>
                <a:gd name="connsiteX4725" fmla="*/ 510990 w 1472062"/>
                <a:gd name="connsiteY4725" fmla="*/ 1023938 h 1093995"/>
                <a:gd name="connsiteX4726" fmla="*/ 510990 w 1472062"/>
                <a:gd name="connsiteY4726" fmla="*/ 1022032 h 1093995"/>
                <a:gd name="connsiteX4727" fmla="*/ 511942 w 1472062"/>
                <a:gd name="connsiteY4727" fmla="*/ 1021080 h 1093995"/>
                <a:gd name="connsiteX4728" fmla="*/ 510037 w 1472062"/>
                <a:gd name="connsiteY4728" fmla="*/ 1019175 h 1093995"/>
                <a:gd name="connsiteX4729" fmla="*/ 538612 w 1472062"/>
                <a:gd name="connsiteY4729" fmla="*/ 1025842 h 1093995"/>
                <a:gd name="connsiteX4730" fmla="*/ 554805 w 1472062"/>
                <a:gd name="connsiteY4730" fmla="*/ 1030605 h 1093995"/>
                <a:gd name="connsiteX4731" fmla="*/ 551947 w 1472062"/>
                <a:gd name="connsiteY4731" fmla="*/ 1030605 h 1093995"/>
                <a:gd name="connsiteX4732" fmla="*/ 558615 w 1472062"/>
                <a:gd name="connsiteY4732" fmla="*/ 1034415 h 1093995"/>
                <a:gd name="connsiteX4733" fmla="*/ 559567 w 1472062"/>
                <a:gd name="connsiteY4733" fmla="*/ 1038225 h 1093995"/>
                <a:gd name="connsiteX4734" fmla="*/ 562425 w 1472062"/>
                <a:gd name="connsiteY4734" fmla="*/ 1037272 h 1093995"/>
                <a:gd name="connsiteX4735" fmla="*/ 561472 w 1472062"/>
                <a:gd name="connsiteY4735" fmla="*/ 1035367 h 1093995"/>
                <a:gd name="connsiteX4736" fmla="*/ 566235 w 1472062"/>
                <a:gd name="connsiteY4736" fmla="*/ 1038225 h 1093995"/>
                <a:gd name="connsiteX4737" fmla="*/ 567187 w 1472062"/>
                <a:gd name="connsiteY4737" fmla="*/ 1036320 h 1093995"/>
                <a:gd name="connsiteX4738" fmla="*/ 568140 w 1472062"/>
                <a:gd name="connsiteY4738" fmla="*/ 1038225 h 1093995"/>
                <a:gd name="connsiteX4739" fmla="*/ 567187 w 1472062"/>
                <a:gd name="connsiteY4739" fmla="*/ 1038225 h 1093995"/>
                <a:gd name="connsiteX4740" fmla="*/ 570997 w 1472062"/>
                <a:gd name="connsiteY4740" fmla="*/ 1042035 h 1093995"/>
                <a:gd name="connsiteX4741" fmla="*/ 570997 w 1472062"/>
                <a:gd name="connsiteY4741" fmla="*/ 1042035 h 1093995"/>
                <a:gd name="connsiteX4742" fmla="*/ 570997 w 1472062"/>
                <a:gd name="connsiteY4742" fmla="*/ 1039177 h 1093995"/>
                <a:gd name="connsiteX4743" fmla="*/ 574807 w 1472062"/>
                <a:gd name="connsiteY4743" fmla="*/ 1039177 h 1093995"/>
                <a:gd name="connsiteX4744" fmla="*/ 572902 w 1472062"/>
                <a:gd name="connsiteY4744" fmla="*/ 1038225 h 1093995"/>
                <a:gd name="connsiteX4745" fmla="*/ 573855 w 1472062"/>
                <a:gd name="connsiteY4745" fmla="*/ 1036320 h 1093995"/>
                <a:gd name="connsiteX4746" fmla="*/ 575760 w 1472062"/>
                <a:gd name="connsiteY4746" fmla="*/ 1037272 h 1093995"/>
                <a:gd name="connsiteX4747" fmla="*/ 575760 w 1472062"/>
                <a:gd name="connsiteY4747" fmla="*/ 1040130 h 1093995"/>
                <a:gd name="connsiteX4748" fmla="*/ 575760 w 1472062"/>
                <a:gd name="connsiteY4748" fmla="*/ 1037272 h 1093995"/>
                <a:gd name="connsiteX4749" fmla="*/ 577665 w 1472062"/>
                <a:gd name="connsiteY4749" fmla="*/ 1038225 h 1093995"/>
                <a:gd name="connsiteX4750" fmla="*/ 577665 w 1472062"/>
                <a:gd name="connsiteY4750" fmla="*/ 1037272 h 1093995"/>
                <a:gd name="connsiteX4751" fmla="*/ 579570 w 1472062"/>
                <a:gd name="connsiteY4751" fmla="*/ 1038225 h 1093995"/>
                <a:gd name="connsiteX4752" fmla="*/ 580522 w 1472062"/>
                <a:gd name="connsiteY4752" fmla="*/ 1039177 h 1093995"/>
                <a:gd name="connsiteX4753" fmla="*/ 579570 w 1472062"/>
                <a:gd name="connsiteY4753" fmla="*/ 1042035 h 1093995"/>
                <a:gd name="connsiteX4754" fmla="*/ 577665 w 1472062"/>
                <a:gd name="connsiteY4754" fmla="*/ 1041082 h 1093995"/>
                <a:gd name="connsiteX4755" fmla="*/ 578617 w 1472062"/>
                <a:gd name="connsiteY4755" fmla="*/ 1043940 h 1093995"/>
                <a:gd name="connsiteX4756" fmla="*/ 575760 w 1472062"/>
                <a:gd name="connsiteY4756" fmla="*/ 1044892 h 1093995"/>
                <a:gd name="connsiteX4757" fmla="*/ 577665 w 1472062"/>
                <a:gd name="connsiteY4757" fmla="*/ 1050607 h 1093995"/>
                <a:gd name="connsiteX4758" fmla="*/ 582427 w 1472062"/>
                <a:gd name="connsiteY4758" fmla="*/ 1049655 h 1093995"/>
                <a:gd name="connsiteX4759" fmla="*/ 591952 w 1472062"/>
                <a:gd name="connsiteY4759" fmla="*/ 1050607 h 1093995"/>
                <a:gd name="connsiteX4760" fmla="*/ 593857 w 1472062"/>
                <a:gd name="connsiteY4760" fmla="*/ 1052513 h 1093995"/>
                <a:gd name="connsiteX4761" fmla="*/ 602430 w 1472062"/>
                <a:gd name="connsiteY4761" fmla="*/ 1049655 h 1093995"/>
                <a:gd name="connsiteX4762" fmla="*/ 602430 w 1472062"/>
                <a:gd name="connsiteY4762" fmla="*/ 1052513 h 1093995"/>
                <a:gd name="connsiteX4763" fmla="*/ 605287 w 1472062"/>
                <a:gd name="connsiteY4763" fmla="*/ 1053465 h 1093995"/>
                <a:gd name="connsiteX4764" fmla="*/ 605287 w 1472062"/>
                <a:gd name="connsiteY4764" fmla="*/ 1047750 h 1093995"/>
                <a:gd name="connsiteX4765" fmla="*/ 603382 w 1472062"/>
                <a:gd name="connsiteY4765" fmla="*/ 1046797 h 1093995"/>
                <a:gd name="connsiteX4766" fmla="*/ 609097 w 1472062"/>
                <a:gd name="connsiteY4766" fmla="*/ 1048702 h 1093995"/>
                <a:gd name="connsiteX4767" fmla="*/ 608145 w 1472062"/>
                <a:gd name="connsiteY4767" fmla="*/ 1048702 h 1093995"/>
                <a:gd name="connsiteX4768" fmla="*/ 609097 w 1472062"/>
                <a:gd name="connsiteY4768" fmla="*/ 1050607 h 1093995"/>
                <a:gd name="connsiteX4769" fmla="*/ 609097 w 1472062"/>
                <a:gd name="connsiteY4769" fmla="*/ 1049655 h 1093995"/>
                <a:gd name="connsiteX4770" fmla="*/ 609097 w 1472062"/>
                <a:gd name="connsiteY4770" fmla="*/ 1048702 h 1093995"/>
                <a:gd name="connsiteX4771" fmla="*/ 611955 w 1472062"/>
                <a:gd name="connsiteY4771" fmla="*/ 1049655 h 1093995"/>
                <a:gd name="connsiteX4772" fmla="*/ 610050 w 1472062"/>
                <a:gd name="connsiteY4772" fmla="*/ 1049655 h 1093995"/>
                <a:gd name="connsiteX4773" fmla="*/ 611955 w 1472062"/>
                <a:gd name="connsiteY4773" fmla="*/ 1049655 h 1093995"/>
                <a:gd name="connsiteX4774" fmla="*/ 612907 w 1472062"/>
                <a:gd name="connsiteY4774" fmla="*/ 1050607 h 1093995"/>
                <a:gd name="connsiteX4775" fmla="*/ 612907 w 1472062"/>
                <a:gd name="connsiteY4775" fmla="*/ 1050607 h 1093995"/>
                <a:gd name="connsiteX4776" fmla="*/ 613860 w 1472062"/>
                <a:gd name="connsiteY4776" fmla="*/ 1053465 h 1093995"/>
                <a:gd name="connsiteX4777" fmla="*/ 613860 w 1472062"/>
                <a:gd name="connsiteY4777" fmla="*/ 1054417 h 1093995"/>
                <a:gd name="connsiteX4778" fmla="*/ 613860 w 1472062"/>
                <a:gd name="connsiteY4778" fmla="*/ 1053465 h 1093995"/>
                <a:gd name="connsiteX4779" fmla="*/ 614812 w 1472062"/>
                <a:gd name="connsiteY4779" fmla="*/ 1053465 h 1093995"/>
                <a:gd name="connsiteX4780" fmla="*/ 614812 w 1472062"/>
                <a:gd name="connsiteY4780" fmla="*/ 1052513 h 1093995"/>
                <a:gd name="connsiteX4781" fmla="*/ 617670 w 1472062"/>
                <a:gd name="connsiteY4781" fmla="*/ 1053465 h 1093995"/>
                <a:gd name="connsiteX4782" fmla="*/ 617670 w 1472062"/>
                <a:gd name="connsiteY4782" fmla="*/ 1057275 h 1093995"/>
                <a:gd name="connsiteX4783" fmla="*/ 620527 w 1472062"/>
                <a:gd name="connsiteY4783" fmla="*/ 1058227 h 1093995"/>
                <a:gd name="connsiteX4784" fmla="*/ 618622 w 1472062"/>
                <a:gd name="connsiteY4784" fmla="*/ 1053465 h 1093995"/>
                <a:gd name="connsiteX4785" fmla="*/ 620527 w 1472062"/>
                <a:gd name="connsiteY4785" fmla="*/ 1054417 h 1093995"/>
                <a:gd name="connsiteX4786" fmla="*/ 619575 w 1472062"/>
                <a:gd name="connsiteY4786" fmla="*/ 1055370 h 1093995"/>
                <a:gd name="connsiteX4787" fmla="*/ 621480 w 1472062"/>
                <a:gd name="connsiteY4787" fmla="*/ 1055370 h 1093995"/>
                <a:gd name="connsiteX4788" fmla="*/ 620527 w 1472062"/>
                <a:gd name="connsiteY4788" fmla="*/ 1060132 h 1093995"/>
                <a:gd name="connsiteX4789" fmla="*/ 617670 w 1472062"/>
                <a:gd name="connsiteY4789" fmla="*/ 1058227 h 1093995"/>
                <a:gd name="connsiteX4790" fmla="*/ 616717 w 1472062"/>
                <a:gd name="connsiteY4790" fmla="*/ 1062038 h 1093995"/>
                <a:gd name="connsiteX4791" fmla="*/ 611955 w 1472062"/>
                <a:gd name="connsiteY4791" fmla="*/ 1062038 h 1093995"/>
                <a:gd name="connsiteX4792" fmla="*/ 613860 w 1472062"/>
                <a:gd name="connsiteY4792" fmla="*/ 1066800 h 1093995"/>
                <a:gd name="connsiteX4793" fmla="*/ 616717 w 1472062"/>
                <a:gd name="connsiteY4793" fmla="*/ 1066800 h 1093995"/>
                <a:gd name="connsiteX4794" fmla="*/ 616717 w 1472062"/>
                <a:gd name="connsiteY4794" fmla="*/ 1066800 h 1093995"/>
                <a:gd name="connsiteX4795" fmla="*/ 616717 w 1472062"/>
                <a:gd name="connsiteY4795" fmla="*/ 1066800 h 1093995"/>
                <a:gd name="connsiteX4796" fmla="*/ 620527 w 1472062"/>
                <a:gd name="connsiteY4796" fmla="*/ 1068705 h 1093995"/>
                <a:gd name="connsiteX4797" fmla="*/ 617670 w 1472062"/>
                <a:gd name="connsiteY4797" fmla="*/ 1068705 h 1093995"/>
                <a:gd name="connsiteX4798" fmla="*/ 615765 w 1472062"/>
                <a:gd name="connsiteY4798" fmla="*/ 1071563 h 1093995"/>
                <a:gd name="connsiteX4799" fmla="*/ 614812 w 1472062"/>
                <a:gd name="connsiteY4799" fmla="*/ 1070610 h 1093995"/>
                <a:gd name="connsiteX4800" fmla="*/ 614812 w 1472062"/>
                <a:gd name="connsiteY4800" fmla="*/ 1069657 h 1093995"/>
                <a:gd name="connsiteX4801" fmla="*/ 611955 w 1472062"/>
                <a:gd name="connsiteY4801" fmla="*/ 1069657 h 1093995"/>
                <a:gd name="connsiteX4802" fmla="*/ 610050 w 1472062"/>
                <a:gd name="connsiteY4802" fmla="*/ 1064895 h 1093995"/>
                <a:gd name="connsiteX4803" fmla="*/ 611955 w 1472062"/>
                <a:gd name="connsiteY4803" fmla="*/ 1063942 h 1093995"/>
                <a:gd name="connsiteX4804" fmla="*/ 609097 w 1472062"/>
                <a:gd name="connsiteY4804" fmla="*/ 1059180 h 1093995"/>
                <a:gd name="connsiteX4805" fmla="*/ 604335 w 1472062"/>
                <a:gd name="connsiteY4805" fmla="*/ 1059180 h 1093995"/>
                <a:gd name="connsiteX4806" fmla="*/ 603382 w 1472062"/>
                <a:gd name="connsiteY4806" fmla="*/ 1056323 h 1093995"/>
                <a:gd name="connsiteX4807" fmla="*/ 603382 w 1472062"/>
                <a:gd name="connsiteY4807" fmla="*/ 1055370 h 1093995"/>
                <a:gd name="connsiteX4808" fmla="*/ 603382 w 1472062"/>
                <a:gd name="connsiteY4808" fmla="*/ 1056323 h 1093995"/>
                <a:gd name="connsiteX4809" fmla="*/ 602430 w 1472062"/>
                <a:gd name="connsiteY4809" fmla="*/ 1056323 h 1093995"/>
                <a:gd name="connsiteX4810" fmla="*/ 603382 w 1472062"/>
                <a:gd name="connsiteY4810" fmla="*/ 1057275 h 1093995"/>
                <a:gd name="connsiteX4811" fmla="*/ 604335 w 1472062"/>
                <a:gd name="connsiteY4811" fmla="*/ 1058227 h 1093995"/>
                <a:gd name="connsiteX4812" fmla="*/ 604335 w 1472062"/>
                <a:gd name="connsiteY4812" fmla="*/ 1060132 h 1093995"/>
                <a:gd name="connsiteX4813" fmla="*/ 601477 w 1472062"/>
                <a:gd name="connsiteY4813" fmla="*/ 1057275 h 1093995"/>
                <a:gd name="connsiteX4814" fmla="*/ 600525 w 1472062"/>
                <a:gd name="connsiteY4814" fmla="*/ 1058227 h 1093995"/>
                <a:gd name="connsiteX4815" fmla="*/ 597667 w 1472062"/>
                <a:gd name="connsiteY4815" fmla="*/ 1054417 h 1093995"/>
                <a:gd name="connsiteX4816" fmla="*/ 599572 w 1472062"/>
                <a:gd name="connsiteY4816" fmla="*/ 1054417 h 1093995"/>
                <a:gd name="connsiteX4817" fmla="*/ 594810 w 1472062"/>
                <a:gd name="connsiteY4817" fmla="*/ 1050607 h 1093995"/>
                <a:gd name="connsiteX4818" fmla="*/ 595762 w 1472062"/>
                <a:gd name="connsiteY4818" fmla="*/ 1052513 h 1093995"/>
                <a:gd name="connsiteX4819" fmla="*/ 593857 w 1472062"/>
                <a:gd name="connsiteY4819" fmla="*/ 1052513 h 1093995"/>
                <a:gd name="connsiteX4820" fmla="*/ 594810 w 1472062"/>
                <a:gd name="connsiteY4820" fmla="*/ 1050607 h 1093995"/>
                <a:gd name="connsiteX4821" fmla="*/ 589095 w 1472062"/>
                <a:gd name="connsiteY4821" fmla="*/ 1051560 h 1093995"/>
                <a:gd name="connsiteX4822" fmla="*/ 580522 w 1472062"/>
                <a:gd name="connsiteY4822" fmla="*/ 1047750 h 1093995"/>
                <a:gd name="connsiteX4823" fmla="*/ 581475 w 1472062"/>
                <a:gd name="connsiteY4823" fmla="*/ 1049655 h 1093995"/>
                <a:gd name="connsiteX4824" fmla="*/ 572902 w 1472062"/>
                <a:gd name="connsiteY4824" fmla="*/ 1049655 h 1093995"/>
                <a:gd name="connsiteX4825" fmla="*/ 569092 w 1472062"/>
                <a:gd name="connsiteY4825" fmla="*/ 1052513 h 1093995"/>
                <a:gd name="connsiteX4826" fmla="*/ 572902 w 1472062"/>
                <a:gd name="connsiteY4826" fmla="*/ 1053465 h 1093995"/>
                <a:gd name="connsiteX4827" fmla="*/ 572902 w 1472062"/>
                <a:gd name="connsiteY4827" fmla="*/ 1056323 h 1093995"/>
                <a:gd name="connsiteX4828" fmla="*/ 573855 w 1472062"/>
                <a:gd name="connsiteY4828" fmla="*/ 1053465 h 1093995"/>
                <a:gd name="connsiteX4829" fmla="*/ 573855 w 1472062"/>
                <a:gd name="connsiteY4829" fmla="*/ 1052513 h 1093995"/>
                <a:gd name="connsiteX4830" fmla="*/ 576712 w 1472062"/>
                <a:gd name="connsiteY4830" fmla="*/ 1052513 h 1093995"/>
                <a:gd name="connsiteX4831" fmla="*/ 577665 w 1472062"/>
                <a:gd name="connsiteY4831" fmla="*/ 1054417 h 1093995"/>
                <a:gd name="connsiteX4832" fmla="*/ 574807 w 1472062"/>
                <a:gd name="connsiteY4832" fmla="*/ 1054417 h 1093995"/>
                <a:gd name="connsiteX4833" fmla="*/ 576712 w 1472062"/>
                <a:gd name="connsiteY4833" fmla="*/ 1056323 h 1093995"/>
                <a:gd name="connsiteX4834" fmla="*/ 578617 w 1472062"/>
                <a:gd name="connsiteY4834" fmla="*/ 1055370 h 1093995"/>
                <a:gd name="connsiteX4835" fmla="*/ 579570 w 1472062"/>
                <a:gd name="connsiteY4835" fmla="*/ 1058227 h 1093995"/>
                <a:gd name="connsiteX4836" fmla="*/ 585285 w 1472062"/>
                <a:gd name="connsiteY4836" fmla="*/ 1058227 h 1093995"/>
                <a:gd name="connsiteX4837" fmla="*/ 587190 w 1472062"/>
                <a:gd name="connsiteY4837" fmla="*/ 1062038 h 1093995"/>
                <a:gd name="connsiteX4838" fmla="*/ 588142 w 1472062"/>
                <a:gd name="connsiteY4838" fmla="*/ 1061085 h 1093995"/>
                <a:gd name="connsiteX4839" fmla="*/ 589095 w 1472062"/>
                <a:gd name="connsiteY4839" fmla="*/ 1064895 h 1093995"/>
                <a:gd name="connsiteX4840" fmla="*/ 589095 w 1472062"/>
                <a:gd name="connsiteY4840" fmla="*/ 1063942 h 1093995"/>
                <a:gd name="connsiteX4841" fmla="*/ 591000 w 1472062"/>
                <a:gd name="connsiteY4841" fmla="*/ 1065848 h 1093995"/>
                <a:gd name="connsiteX4842" fmla="*/ 583380 w 1472062"/>
                <a:gd name="connsiteY4842" fmla="*/ 1064895 h 1093995"/>
                <a:gd name="connsiteX4843" fmla="*/ 583380 w 1472062"/>
                <a:gd name="connsiteY4843" fmla="*/ 1066800 h 1093995"/>
                <a:gd name="connsiteX4844" fmla="*/ 580522 w 1472062"/>
                <a:gd name="connsiteY4844" fmla="*/ 1062990 h 1093995"/>
                <a:gd name="connsiteX4845" fmla="*/ 577665 w 1472062"/>
                <a:gd name="connsiteY4845" fmla="*/ 1062038 h 1093995"/>
                <a:gd name="connsiteX4846" fmla="*/ 578617 w 1472062"/>
                <a:gd name="connsiteY4846" fmla="*/ 1062990 h 1093995"/>
                <a:gd name="connsiteX4847" fmla="*/ 575760 w 1472062"/>
                <a:gd name="connsiteY4847" fmla="*/ 1064895 h 1093995"/>
                <a:gd name="connsiteX4848" fmla="*/ 576712 w 1472062"/>
                <a:gd name="connsiteY4848" fmla="*/ 1065848 h 1093995"/>
                <a:gd name="connsiteX4849" fmla="*/ 576712 w 1472062"/>
                <a:gd name="connsiteY4849" fmla="*/ 1065848 h 1093995"/>
                <a:gd name="connsiteX4850" fmla="*/ 584332 w 1472062"/>
                <a:gd name="connsiteY4850" fmla="*/ 1071563 h 1093995"/>
                <a:gd name="connsiteX4851" fmla="*/ 587190 w 1472062"/>
                <a:gd name="connsiteY4851" fmla="*/ 1070610 h 1093995"/>
                <a:gd name="connsiteX4852" fmla="*/ 587190 w 1472062"/>
                <a:gd name="connsiteY4852" fmla="*/ 1071563 h 1093995"/>
                <a:gd name="connsiteX4853" fmla="*/ 627195 w 1472062"/>
                <a:gd name="connsiteY4853" fmla="*/ 1071563 h 1093995"/>
                <a:gd name="connsiteX4854" fmla="*/ 628147 w 1472062"/>
                <a:gd name="connsiteY4854" fmla="*/ 1066800 h 1093995"/>
                <a:gd name="connsiteX4855" fmla="*/ 625290 w 1472062"/>
                <a:gd name="connsiteY4855" fmla="*/ 1063942 h 1093995"/>
                <a:gd name="connsiteX4856" fmla="*/ 631005 w 1472062"/>
                <a:gd name="connsiteY4856" fmla="*/ 1064895 h 1093995"/>
                <a:gd name="connsiteX4857" fmla="*/ 631957 w 1472062"/>
                <a:gd name="connsiteY4857" fmla="*/ 1063942 h 1093995"/>
                <a:gd name="connsiteX4858" fmla="*/ 632910 w 1472062"/>
                <a:gd name="connsiteY4858" fmla="*/ 1063942 h 1093995"/>
                <a:gd name="connsiteX4859" fmla="*/ 632910 w 1472062"/>
                <a:gd name="connsiteY4859" fmla="*/ 1062990 h 1093995"/>
                <a:gd name="connsiteX4860" fmla="*/ 632910 w 1472062"/>
                <a:gd name="connsiteY4860" fmla="*/ 1062038 h 1093995"/>
                <a:gd name="connsiteX4861" fmla="*/ 634815 w 1472062"/>
                <a:gd name="connsiteY4861" fmla="*/ 1062038 h 1093995"/>
                <a:gd name="connsiteX4862" fmla="*/ 632910 w 1472062"/>
                <a:gd name="connsiteY4862" fmla="*/ 1061085 h 1093995"/>
                <a:gd name="connsiteX4863" fmla="*/ 631005 w 1472062"/>
                <a:gd name="connsiteY4863" fmla="*/ 1056323 h 1093995"/>
                <a:gd name="connsiteX4864" fmla="*/ 632910 w 1472062"/>
                <a:gd name="connsiteY4864" fmla="*/ 1053465 h 1093995"/>
                <a:gd name="connsiteX4865" fmla="*/ 631957 w 1472062"/>
                <a:gd name="connsiteY4865" fmla="*/ 1053465 h 1093995"/>
                <a:gd name="connsiteX4866" fmla="*/ 632910 w 1472062"/>
                <a:gd name="connsiteY4866" fmla="*/ 1052513 h 1093995"/>
                <a:gd name="connsiteX4867" fmla="*/ 630052 w 1472062"/>
                <a:gd name="connsiteY4867" fmla="*/ 1050607 h 1093995"/>
                <a:gd name="connsiteX4868" fmla="*/ 631957 w 1472062"/>
                <a:gd name="connsiteY4868" fmla="*/ 1049655 h 1093995"/>
                <a:gd name="connsiteX4869" fmla="*/ 631957 w 1472062"/>
                <a:gd name="connsiteY4869" fmla="*/ 1049655 h 1093995"/>
                <a:gd name="connsiteX4870" fmla="*/ 631957 w 1472062"/>
                <a:gd name="connsiteY4870" fmla="*/ 1048702 h 1093995"/>
                <a:gd name="connsiteX4871" fmla="*/ 632910 w 1472062"/>
                <a:gd name="connsiteY4871" fmla="*/ 1048702 h 1093995"/>
                <a:gd name="connsiteX4872" fmla="*/ 632910 w 1472062"/>
                <a:gd name="connsiteY4872" fmla="*/ 1049655 h 1093995"/>
                <a:gd name="connsiteX4873" fmla="*/ 633862 w 1472062"/>
                <a:gd name="connsiteY4873" fmla="*/ 1048702 h 1093995"/>
                <a:gd name="connsiteX4874" fmla="*/ 637672 w 1472062"/>
                <a:gd name="connsiteY4874" fmla="*/ 1049655 h 1093995"/>
                <a:gd name="connsiteX4875" fmla="*/ 661485 w 1472062"/>
                <a:gd name="connsiteY4875" fmla="*/ 1056323 h 1093995"/>
                <a:gd name="connsiteX4876" fmla="*/ 659580 w 1472062"/>
                <a:gd name="connsiteY4876" fmla="*/ 1057275 h 1093995"/>
                <a:gd name="connsiteX4877" fmla="*/ 661485 w 1472062"/>
                <a:gd name="connsiteY4877" fmla="*/ 1059180 h 1093995"/>
                <a:gd name="connsiteX4878" fmla="*/ 658627 w 1472062"/>
                <a:gd name="connsiteY4878" fmla="*/ 1057275 h 1093995"/>
                <a:gd name="connsiteX4879" fmla="*/ 658627 w 1472062"/>
                <a:gd name="connsiteY4879" fmla="*/ 1061085 h 1093995"/>
                <a:gd name="connsiteX4880" fmla="*/ 658627 w 1472062"/>
                <a:gd name="connsiteY4880" fmla="*/ 1061085 h 1093995"/>
                <a:gd name="connsiteX4881" fmla="*/ 662437 w 1472062"/>
                <a:gd name="connsiteY4881" fmla="*/ 1062990 h 1093995"/>
                <a:gd name="connsiteX4882" fmla="*/ 661485 w 1472062"/>
                <a:gd name="connsiteY4882" fmla="*/ 1062038 h 1093995"/>
                <a:gd name="connsiteX4883" fmla="*/ 663390 w 1472062"/>
                <a:gd name="connsiteY4883" fmla="*/ 1060132 h 1093995"/>
                <a:gd name="connsiteX4884" fmla="*/ 664342 w 1472062"/>
                <a:gd name="connsiteY4884" fmla="*/ 1062038 h 1093995"/>
                <a:gd name="connsiteX4885" fmla="*/ 665295 w 1472062"/>
                <a:gd name="connsiteY4885" fmla="*/ 1060132 h 1093995"/>
                <a:gd name="connsiteX4886" fmla="*/ 667200 w 1472062"/>
                <a:gd name="connsiteY4886" fmla="*/ 1061085 h 1093995"/>
                <a:gd name="connsiteX4887" fmla="*/ 667200 w 1472062"/>
                <a:gd name="connsiteY4887" fmla="*/ 1059180 h 1093995"/>
                <a:gd name="connsiteX4888" fmla="*/ 666247 w 1472062"/>
                <a:gd name="connsiteY4888" fmla="*/ 1057275 h 1093995"/>
                <a:gd name="connsiteX4889" fmla="*/ 666247 w 1472062"/>
                <a:gd name="connsiteY4889" fmla="*/ 1057275 h 1093995"/>
                <a:gd name="connsiteX4890" fmla="*/ 666247 w 1472062"/>
                <a:gd name="connsiteY4890" fmla="*/ 1056323 h 1093995"/>
                <a:gd name="connsiteX4891" fmla="*/ 673867 w 1472062"/>
                <a:gd name="connsiteY4891" fmla="*/ 1058227 h 1093995"/>
                <a:gd name="connsiteX4892" fmla="*/ 673867 w 1472062"/>
                <a:gd name="connsiteY4892" fmla="*/ 1058227 h 1093995"/>
                <a:gd name="connsiteX4893" fmla="*/ 676725 w 1472062"/>
                <a:gd name="connsiteY4893" fmla="*/ 1062038 h 1093995"/>
                <a:gd name="connsiteX4894" fmla="*/ 674820 w 1472062"/>
                <a:gd name="connsiteY4894" fmla="*/ 1061085 h 1093995"/>
                <a:gd name="connsiteX4895" fmla="*/ 673867 w 1472062"/>
                <a:gd name="connsiteY4895" fmla="*/ 1061085 h 1093995"/>
                <a:gd name="connsiteX4896" fmla="*/ 672915 w 1472062"/>
                <a:gd name="connsiteY4896" fmla="*/ 1061085 h 1093995"/>
                <a:gd name="connsiteX4897" fmla="*/ 672915 w 1472062"/>
                <a:gd name="connsiteY4897" fmla="*/ 1061085 h 1093995"/>
                <a:gd name="connsiteX4898" fmla="*/ 671010 w 1472062"/>
                <a:gd name="connsiteY4898" fmla="*/ 1061085 h 1093995"/>
                <a:gd name="connsiteX4899" fmla="*/ 671962 w 1472062"/>
                <a:gd name="connsiteY4899" fmla="*/ 1062990 h 1093995"/>
                <a:gd name="connsiteX4900" fmla="*/ 672915 w 1472062"/>
                <a:gd name="connsiteY4900" fmla="*/ 1065848 h 1093995"/>
                <a:gd name="connsiteX4901" fmla="*/ 673867 w 1472062"/>
                <a:gd name="connsiteY4901" fmla="*/ 1064895 h 1093995"/>
                <a:gd name="connsiteX4902" fmla="*/ 673867 w 1472062"/>
                <a:gd name="connsiteY4902" fmla="*/ 1064895 h 1093995"/>
                <a:gd name="connsiteX4903" fmla="*/ 673867 w 1472062"/>
                <a:gd name="connsiteY4903" fmla="*/ 1063942 h 1093995"/>
                <a:gd name="connsiteX4904" fmla="*/ 674820 w 1472062"/>
                <a:gd name="connsiteY4904" fmla="*/ 1062990 h 1093995"/>
                <a:gd name="connsiteX4905" fmla="*/ 676725 w 1472062"/>
                <a:gd name="connsiteY4905" fmla="*/ 1063942 h 1093995"/>
                <a:gd name="connsiteX4906" fmla="*/ 677677 w 1472062"/>
                <a:gd name="connsiteY4906" fmla="*/ 1060132 h 1093995"/>
                <a:gd name="connsiteX4907" fmla="*/ 678630 w 1472062"/>
                <a:gd name="connsiteY4907" fmla="*/ 1059180 h 1093995"/>
                <a:gd name="connsiteX4908" fmla="*/ 678630 w 1472062"/>
                <a:gd name="connsiteY4908" fmla="*/ 1059180 h 1093995"/>
                <a:gd name="connsiteX4909" fmla="*/ 717682 w 1472062"/>
                <a:gd name="connsiteY4909" fmla="*/ 1075373 h 1093995"/>
                <a:gd name="connsiteX4910" fmla="*/ 793882 w 1472062"/>
                <a:gd name="connsiteY4910" fmla="*/ 1091565 h 1093995"/>
                <a:gd name="connsiteX4911" fmla="*/ 794835 w 1472062"/>
                <a:gd name="connsiteY4911" fmla="*/ 1091565 h 1093995"/>
                <a:gd name="connsiteX4912" fmla="*/ 803407 w 1472062"/>
                <a:gd name="connsiteY4912" fmla="*/ 1093470 h 1093995"/>
                <a:gd name="connsiteX4913" fmla="*/ 802455 w 1472062"/>
                <a:gd name="connsiteY4913" fmla="*/ 1092517 h 1093995"/>
                <a:gd name="connsiteX4914" fmla="*/ 805312 w 1472062"/>
                <a:gd name="connsiteY4914" fmla="*/ 1091565 h 1093995"/>
                <a:gd name="connsiteX4915" fmla="*/ 806265 w 1472062"/>
                <a:gd name="connsiteY4915" fmla="*/ 1092517 h 1093995"/>
                <a:gd name="connsiteX4916" fmla="*/ 808170 w 1472062"/>
                <a:gd name="connsiteY4916" fmla="*/ 1090613 h 1093995"/>
                <a:gd name="connsiteX4917" fmla="*/ 812932 w 1472062"/>
                <a:gd name="connsiteY4917" fmla="*/ 1091565 h 1093995"/>
                <a:gd name="connsiteX4918" fmla="*/ 815790 w 1472062"/>
                <a:gd name="connsiteY4918" fmla="*/ 1092517 h 1093995"/>
                <a:gd name="connsiteX4919" fmla="*/ 814837 w 1472062"/>
                <a:gd name="connsiteY4919" fmla="*/ 1091565 h 1093995"/>
                <a:gd name="connsiteX4920" fmla="*/ 817695 w 1472062"/>
                <a:gd name="connsiteY4920" fmla="*/ 1090613 h 1093995"/>
                <a:gd name="connsiteX4921" fmla="*/ 816742 w 1472062"/>
                <a:gd name="connsiteY4921" fmla="*/ 1090613 h 1093995"/>
                <a:gd name="connsiteX4922" fmla="*/ 816742 w 1472062"/>
                <a:gd name="connsiteY4922" fmla="*/ 1088707 h 1093995"/>
                <a:gd name="connsiteX4923" fmla="*/ 821505 w 1472062"/>
                <a:gd name="connsiteY4923" fmla="*/ 1087755 h 1093995"/>
                <a:gd name="connsiteX4924" fmla="*/ 819600 w 1472062"/>
                <a:gd name="connsiteY4924" fmla="*/ 1087755 h 1093995"/>
                <a:gd name="connsiteX4925" fmla="*/ 819600 w 1472062"/>
                <a:gd name="connsiteY4925" fmla="*/ 1086802 h 1093995"/>
                <a:gd name="connsiteX4926" fmla="*/ 818647 w 1472062"/>
                <a:gd name="connsiteY4926" fmla="*/ 1087755 h 1093995"/>
                <a:gd name="connsiteX4927" fmla="*/ 813885 w 1472062"/>
                <a:gd name="connsiteY4927" fmla="*/ 1087755 h 1093995"/>
                <a:gd name="connsiteX4928" fmla="*/ 812932 w 1472062"/>
                <a:gd name="connsiteY4928" fmla="*/ 1086802 h 1093995"/>
                <a:gd name="connsiteX4929" fmla="*/ 814837 w 1472062"/>
                <a:gd name="connsiteY4929" fmla="*/ 1086802 h 1093995"/>
                <a:gd name="connsiteX4930" fmla="*/ 814837 w 1472062"/>
                <a:gd name="connsiteY4930" fmla="*/ 1085850 h 1093995"/>
                <a:gd name="connsiteX4931" fmla="*/ 813885 w 1472062"/>
                <a:gd name="connsiteY4931" fmla="*/ 1085850 h 1093995"/>
                <a:gd name="connsiteX4932" fmla="*/ 812932 w 1472062"/>
                <a:gd name="connsiteY4932" fmla="*/ 1084898 h 1093995"/>
                <a:gd name="connsiteX4933" fmla="*/ 814837 w 1472062"/>
                <a:gd name="connsiteY4933" fmla="*/ 1083945 h 1093995"/>
                <a:gd name="connsiteX4934" fmla="*/ 813885 w 1472062"/>
                <a:gd name="connsiteY4934" fmla="*/ 1082992 h 1093995"/>
                <a:gd name="connsiteX4935" fmla="*/ 816742 w 1472062"/>
                <a:gd name="connsiteY4935" fmla="*/ 1081088 h 1093995"/>
                <a:gd name="connsiteX4936" fmla="*/ 819600 w 1472062"/>
                <a:gd name="connsiteY4936" fmla="*/ 1081088 h 1093995"/>
                <a:gd name="connsiteX4937" fmla="*/ 818647 w 1472062"/>
                <a:gd name="connsiteY4937" fmla="*/ 1082992 h 1093995"/>
                <a:gd name="connsiteX4938" fmla="*/ 822457 w 1472062"/>
                <a:gd name="connsiteY4938" fmla="*/ 1083945 h 1093995"/>
                <a:gd name="connsiteX4939" fmla="*/ 822457 w 1472062"/>
                <a:gd name="connsiteY4939" fmla="*/ 1085850 h 1093995"/>
                <a:gd name="connsiteX4940" fmla="*/ 824362 w 1472062"/>
                <a:gd name="connsiteY4940" fmla="*/ 1082992 h 1093995"/>
                <a:gd name="connsiteX4941" fmla="*/ 823410 w 1472062"/>
                <a:gd name="connsiteY4941" fmla="*/ 1083945 h 1093995"/>
                <a:gd name="connsiteX4942" fmla="*/ 822457 w 1472062"/>
                <a:gd name="connsiteY4942" fmla="*/ 1082040 h 1093995"/>
                <a:gd name="connsiteX4943" fmla="*/ 821505 w 1472062"/>
                <a:gd name="connsiteY4943" fmla="*/ 1082040 h 1093995"/>
                <a:gd name="connsiteX4944" fmla="*/ 822457 w 1472062"/>
                <a:gd name="connsiteY4944" fmla="*/ 1080135 h 1093995"/>
                <a:gd name="connsiteX4945" fmla="*/ 821505 w 1472062"/>
                <a:gd name="connsiteY4945" fmla="*/ 1080135 h 1093995"/>
                <a:gd name="connsiteX4946" fmla="*/ 822457 w 1472062"/>
                <a:gd name="connsiteY4946" fmla="*/ 1078230 h 1093995"/>
                <a:gd name="connsiteX4947" fmla="*/ 821505 w 1472062"/>
                <a:gd name="connsiteY4947" fmla="*/ 1078230 h 1093995"/>
                <a:gd name="connsiteX4948" fmla="*/ 821505 w 1472062"/>
                <a:gd name="connsiteY4948" fmla="*/ 1077277 h 1093995"/>
                <a:gd name="connsiteX4949" fmla="*/ 821505 w 1472062"/>
                <a:gd name="connsiteY4949" fmla="*/ 1077277 h 1093995"/>
                <a:gd name="connsiteX4950" fmla="*/ 821505 w 1472062"/>
                <a:gd name="connsiteY4950" fmla="*/ 1077277 h 1093995"/>
                <a:gd name="connsiteX4951" fmla="*/ 821505 w 1472062"/>
                <a:gd name="connsiteY4951" fmla="*/ 1077277 h 1093995"/>
                <a:gd name="connsiteX4952" fmla="*/ 828172 w 1472062"/>
                <a:gd name="connsiteY4952" fmla="*/ 1071563 h 1093995"/>
                <a:gd name="connsiteX4953" fmla="*/ 828172 w 1472062"/>
                <a:gd name="connsiteY4953" fmla="*/ 1072515 h 1093995"/>
                <a:gd name="connsiteX4954" fmla="*/ 833887 w 1472062"/>
                <a:gd name="connsiteY4954" fmla="*/ 1074420 h 1093995"/>
                <a:gd name="connsiteX4955" fmla="*/ 834840 w 1472062"/>
                <a:gd name="connsiteY4955" fmla="*/ 1074420 h 1093995"/>
                <a:gd name="connsiteX4956" fmla="*/ 832935 w 1472062"/>
                <a:gd name="connsiteY4956" fmla="*/ 1074420 h 1093995"/>
                <a:gd name="connsiteX4957" fmla="*/ 834840 w 1472062"/>
                <a:gd name="connsiteY4957" fmla="*/ 1073467 h 1093995"/>
                <a:gd name="connsiteX4958" fmla="*/ 835792 w 1472062"/>
                <a:gd name="connsiteY4958" fmla="*/ 1074420 h 1093995"/>
                <a:gd name="connsiteX4959" fmla="*/ 837697 w 1472062"/>
                <a:gd name="connsiteY4959" fmla="*/ 1071563 h 1093995"/>
                <a:gd name="connsiteX4960" fmla="*/ 835792 w 1472062"/>
                <a:gd name="connsiteY4960" fmla="*/ 1071563 h 1093995"/>
                <a:gd name="connsiteX4961" fmla="*/ 837697 w 1472062"/>
                <a:gd name="connsiteY4961" fmla="*/ 1070610 h 1093995"/>
                <a:gd name="connsiteX4962" fmla="*/ 834840 w 1472062"/>
                <a:gd name="connsiteY4962" fmla="*/ 1070610 h 1093995"/>
                <a:gd name="connsiteX4963" fmla="*/ 836745 w 1472062"/>
                <a:gd name="connsiteY4963" fmla="*/ 1069657 h 1093995"/>
                <a:gd name="connsiteX4964" fmla="*/ 835792 w 1472062"/>
                <a:gd name="connsiteY4964" fmla="*/ 1069657 h 1093995"/>
                <a:gd name="connsiteX4965" fmla="*/ 835792 w 1472062"/>
                <a:gd name="connsiteY4965" fmla="*/ 1069657 h 1093995"/>
                <a:gd name="connsiteX4966" fmla="*/ 832935 w 1472062"/>
                <a:gd name="connsiteY4966" fmla="*/ 1069657 h 1093995"/>
                <a:gd name="connsiteX4967" fmla="*/ 831982 w 1472062"/>
                <a:gd name="connsiteY4967" fmla="*/ 1068705 h 1093995"/>
                <a:gd name="connsiteX4968" fmla="*/ 840555 w 1472062"/>
                <a:gd name="connsiteY4968" fmla="*/ 1062038 h 1093995"/>
                <a:gd name="connsiteX4969" fmla="*/ 841507 w 1472062"/>
                <a:gd name="connsiteY4969" fmla="*/ 1062038 h 1093995"/>
                <a:gd name="connsiteX4970" fmla="*/ 839602 w 1472062"/>
                <a:gd name="connsiteY4970" fmla="*/ 1062038 h 1093995"/>
                <a:gd name="connsiteX4971" fmla="*/ 842460 w 1472062"/>
                <a:gd name="connsiteY4971" fmla="*/ 1062038 h 1093995"/>
                <a:gd name="connsiteX4972" fmla="*/ 843412 w 1472062"/>
                <a:gd name="connsiteY4972" fmla="*/ 1060132 h 1093995"/>
                <a:gd name="connsiteX4973" fmla="*/ 844365 w 1472062"/>
                <a:gd name="connsiteY4973" fmla="*/ 1060132 h 1093995"/>
                <a:gd name="connsiteX4974" fmla="*/ 847222 w 1472062"/>
                <a:gd name="connsiteY4974" fmla="*/ 1061085 h 1093995"/>
                <a:gd name="connsiteX4975" fmla="*/ 849127 w 1472062"/>
                <a:gd name="connsiteY4975" fmla="*/ 1058227 h 1093995"/>
                <a:gd name="connsiteX4976" fmla="*/ 847222 w 1472062"/>
                <a:gd name="connsiteY4976" fmla="*/ 1058227 h 1093995"/>
                <a:gd name="connsiteX4977" fmla="*/ 851985 w 1472062"/>
                <a:gd name="connsiteY4977" fmla="*/ 1056323 h 1093995"/>
                <a:gd name="connsiteX4978" fmla="*/ 863415 w 1472062"/>
                <a:gd name="connsiteY4978" fmla="*/ 1053465 h 1093995"/>
                <a:gd name="connsiteX4979" fmla="*/ 866272 w 1472062"/>
                <a:gd name="connsiteY4979" fmla="*/ 1053465 h 1093995"/>
                <a:gd name="connsiteX4980" fmla="*/ 870082 w 1472062"/>
                <a:gd name="connsiteY4980" fmla="*/ 1053465 h 1093995"/>
                <a:gd name="connsiteX4981" fmla="*/ 866272 w 1472062"/>
                <a:gd name="connsiteY4981" fmla="*/ 1055370 h 1093995"/>
                <a:gd name="connsiteX4982" fmla="*/ 869130 w 1472062"/>
                <a:gd name="connsiteY4982" fmla="*/ 1055370 h 1093995"/>
                <a:gd name="connsiteX4983" fmla="*/ 871035 w 1472062"/>
                <a:gd name="connsiteY4983" fmla="*/ 1054417 h 1093995"/>
                <a:gd name="connsiteX4984" fmla="*/ 871035 w 1472062"/>
                <a:gd name="connsiteY4984" fmla="*/ 1055370 h 1093995"/>
                <a:gd name="connsiteX4985" fmla="*/ 871987 w 1472062"/>
                <a:gd name="connsiteY4985" fmla="*/ 1055370 h 1093995"/>
                <a:gd name="connsiteX4986" fmla="*/ 871035 w 1472062"/>
                <a:gd name="connsiteY4986" fmla="*/ 1056323 h 1093995"/>
                <a:gd name="connsiteX4987" fmla="*/ 874845 w 1472062"/>
                <a:gd name="connsiteY4987" fmla="*/ 1057275 h 1093995"/>
                <a:gd name="connsiteX4988" fmla="*/ 872940 w 1472062"/>
                <a:gd name="connsiteY4988" fmla="*/ 1057275 h 1093995"/>
                <a:gd name="connsiteX4989" fmla="*/ 872940 w 1472062"/>
                <a:gd name="connsiteY4989" fmla="*/ 1058227 h 1093995"/>
                <a:gd name="connsiteX4990" fmla="*/ 870082 w 1472062"/>
                <a:gd name="connsiteY4990" fmla="*/ 1059180 h 1093995"/>
                <a:gd name="connsiteX4991" fmla="*/ 872940 w 1472062"/>
                <a:gd name="connsiteY4991" fmla="*/ 1059180 h 1093995"/>
                <a:gd name="connsiteX4992" fmla="*/ 872940 w 1472062"/>
                <a:gd name="connsiteY4992" fmla="*/ 1060132 h 1093995"/>
                <a:gd name="connsiteX4993" fmla="*/ 871035 w 1472062"/>
                <a:gd name="connsiteY4993" fmla="*/ 1060132 h 1093995"/>
                <a:gd name="connsiteX4994" fmla="*/ 872940 w 1472062"/>
                <a:gd name="connsiteY4994" fmla="*/ 1061085 h 1093995"/>
                <a:gd name="connsiteX4995" fmla="*/ 870082 w 1472062"/>
                <a:gd name="connsiteY4995" fmla="*/ 1063942 h 1093995"/>
                <a:gd name="connsiteX4996" fmla="*/ 871987 w 1472062"/>
                <a:gd name="connsiteY4996" fmla="*/ 1063942 h 1093995"/>
                <a:gd name="connsiteX4997" fmla="*/ 871987 w 1472062"/>
                <a:gd name="connsiteY4997" fmla="*/ 1064895 h 1093995"/>
                <a:gd name="connsiteX4998" fmla="*/ 871035 w 1472062"/>
                <a:gd name="connsiteY4998" fmla="*/ 1064895 h 1093995"/>
                <a:gd name="connsiteX4999" fmla="*/ 872940 w 1472062"/>
                <a:gd name="connsiteY4999" fmla="*/ 1065848 h 1093995"/>
                <a:gd name="connsiteX5000" fmla="*/ 871035 w 1472062"/>
                <a:gd name="connsiteY5000" fmla="*/ 1065848 h 1093995"/>
                <a:gd name="connsiteX5001" fmla="*/ 873892 w 1472062"/>
                <a:gd name="connsiteY5001" fmla="*/ 1065848 h 1093995"/>
                <a:gd name="connsiteX5002" fmla="*/ 872940 w 1472062"/>
                <a:gd name="connsiteY5002" fmla="*/ 1066800 h 1093995"/>
                <a:gd name="connsiteX5003" fmla="*/ 873892 w 1472062"/>
                <a:gd name="connsiteY5003" fmla="*/ 1066800 h 1093995"/>
                <a:gd name="connsiteX5004" fmla="*/ 876750 w 1472062"/>
                <a:gd name="connsiteY5004" fmla="*/ 1067752 h 1093995"/>
                <a:gd name="connsiteX5005" fmla="*/ 877702 w 1472062"/>
                <a:gd name="connsiteY5005" fmla="*/ 1066800 h 1093995"/>
                <a:gd name="connsiteX5006" fmla="*/ 877702 w 1472062"/>
                <a:gd name="connsiteY5006" fmla="*/ 1062990 h 1093995"/>
                <a:gd name="connsiteX5007" fmla="*/ 879607 w 1472062"/>
                <a:gd name="connsiteY5007" fmla="*/ 1062990 h 1093995"/>
                <a:gd name="connsiteX5008" fmla="*/ 880560 w 1472062"/>
                <a:gd name="connsiteY5008" fmla="*/ 1062990 h 1093995"/>
                <a:gd name="connsiteX5009" fmla="*/ 882465 w 1472062"/>
                <a:gd name="connsiteY5009" fmla="*/ 1062990 h 1093995"/>
                <a:gd name="connsiteX5010" fmla="*/ 883417 w 1472062"/>
                <a:gd name="connsiteY5010" fmla="*/ 1062038 h 1093995"/>
                <a:gd name="connsiteX5011" fmla="*/ 880560 w 1472062"/>
                <a:gd name="connsiteY5011" fmla="*/ 1062038 h 1093995"/>
                <a:gd name="connsiteX5012" fmla="*/ 879607 w 1472062"/>
                <a:gd name="connsiteY5012" fmla="*/ 1062990 h 1093995"/>
                <a:gd name="connsiteX5013" fmla="*/ 877702 w 1472062"/>
                <a:gd name="connsiteY5013" fmla="*/ 1062038 h 1093995"/>
                <a:gd name="connsiteX5014" fmla="*/ 886275 w 1472062"/>
                <a:gd name="connsiteY5014" fmla="*/ 1062038 h 1093995"/>
                <a:gd name="connsiteX5015" fmla="*/ 887227 w 1472062"/>
                <a:gd name="connsiteY5015" fmla="*/ 1062038 h 1093995"/>
                <a:gd name="connsiteX5016" fmla="*/ 889132 w 1472062"/>
                <a:gd name="connsiteY5016" fmla="*/ 1062038 h 1093995"/>
                <a:gd name="connsiteX5017" fmla="*/ 885322 w 1472062"/>
                <a:gd name="connsiteY5017" fmla="*/ 1062990 h 1093995"/>
                <a:gd name="connsiteX5018" fmla="*/ 889132 w 1472062"/>
                <a:gd name="connsiteY5018" fmla="*/ 1064895 h 1093995"/>
                <a:gd name="connsiteX5019" fmla="*/ 889132 w 1472062"/>
                <a:gd name="connsiteY5019" fmla="*/ 1064895 h 1093995"/>
                <a:gd name="connsiteX5020" fmla="*/ 887227 w 1472062"/>
                <a:gd name="connsiteY5020" fmla="*/ 1067752 h 1093995"/>
                <a:gd name="connsiteX5021" fmla="*/ 888180 w 1472062"/>
                <a:gd name="connsiteY5021" fmla="*/ 1068705 h 1093995"/>
                <a:gd name="connsiteX5022" fmla="*/ 890085 w 1472062"/>
                <a:gd name="connsiteY5022" fmla="*/ 1068705 h 1093995"/>
                <a:gd name="connsiteX5023" fmla="*/ 889132 w 1472062"/>
                <a:gd name="connsiteY5023" fmla="*/ 1069657 h 1093995"/>
                <a:gd name="connsiteX5024" fmla="*/ 891990 w 1472062"/>
                <a:gd name="connsiteY5024" fmla="*/ 1069657 h 1093995"/>
                <a:gd name="connsiteX5025" fmla="*/ 892942 w 1472062"/>
                <a:gd name="connsiteY5025" fmla="*/ 1068705 h 1093995"/>
                <a:gd name="connsiteX5026" fmla="*/ 898657 w 1472062"/>
                <a:gd name="connsiteY5026" fmla="*/ 1070610 h 1093995"/>
                <a:gd name="connsiteX5027" fmla="*/ 900562 w 1472062"/>
                <a:gd name="connsiteY5027" fmla="*/ 1068705 h 1093995"/>
                <a:gd name="connsiteX5028" fmla="*/ 898657 w 1472062"/>
                <a:gd name="connsiteY5028" fmla="*/ 1068705 h 1093995"/>
                <a:gd name="connsiteX5029" fmla="*/ 900562 w 1472062"/>
                <a:gd name="connsiteY5029" fmla="*/ 1067752 h 1093995"/>
                <a:gd name="connsiteX5030" fmla="*/ 897705 w 1472062"/>
                <a:gd name="connsiteY5030" fmla="*/ 1067752 h 1093995"/>
                <a:gd name="connsiteX5031" fmla="*/ 898657 w 1472062"/>
                <a:gd name="connsiteY5031" fmla="*/ 1068705 h 1093995"/>
                <a:gd name="connsiteX5032" fmla="*/ 895800 w 1472062"/>
                <a:gd name="connsiteY5032" fmla="*/ 1068705 h 1093995"/>
                <a:gd name="connsiteX5033" fmla="*/ 899610 w 1472062"/>
                <a:gd name="connsiteY5033" fmla="*/ 1066800 h 1093995"/>
                <a:gd name="connsiteX5034" fmla="*/ 900562 w 1472062"/>
                <a:gd name="connsiteY5034" fmla="*/ 1066800 h 1093995"/>
                <a:gd name="connsiteX5035" fmla="*/ 900562 w 1472062"/>
                <a:gd name="connsiteY5035" fmla="*/ 1063942 h 1093995"/>
                <a:gd name="connsiteX5036" fmla="*/ 898657 w 1472062"/>
                <a:gd name="connsiteY5036" fmla="*/ 1064895 h 1093995"/>
                <a:gd name="connsiteX5037" fmla="*/ 897705 w 1472062"/>
                <a:gd name="connsiteY5037" fmla="*/ 1063942 h 1093995"/>
                <a:gd name="connsiteX5038" fmla="*/ 900562 w 1472062"/>
                <a:gd name="connsiteY5038" fmla="*/ 1062990 h 1093995"/>
                <a:gd name="connsiteX5039" fmla="*/ 900562 w 1472062"/>
                <a:gd name="connsiteY5039" fmla="*/ 1059180 h 1093995"/>
                <a:gd name="connsiteX5040" fmla="*/ 900562 w 1472062"/>
                <a:gd name="connsiteY5040" fmla="*/ 1059180 h 1093995"/>
                <a:gd name="connsiteX5041" fmla="*/ 901515 w 1472062"/>
                <a:gd name="connsiteY5041" fmla="*/ 1057275 h 1093995"/>
                <a:gd name="connsiteX5042" fmla="*/ 898657 w 1472062"/>
                <a:gd name="connsiteY5042" fmla="*/ 1057275 h 1093995"/>
                <a:gd name="connsiteX5043" fmla="*/ 898657 w 1472062"/>
                <a:gd name="connsiteY5043" fmla="*/ 1056323 h 1093995"/>
                <a:gd name="connsiteX5044" fmla="*/ 905325 w 1472062"/>
                <a:gd name="connsiteY5044" fmla="*/ 1056323 h 1093995"/>
                <a:gd name="connsiteX5045" fmla="*/ 949140 w 1472062"/>
                <a:gd name="connsiteY5045" fmla="*/ 1055370 h 1093995"/>
                <a:gd name="connsiteX5046" fmla="*/ 975810 w 1472062"/>
                <a:gd name="connsiteY5046" fmla="*/ 1057275 h 1093995"/>
                <a:gd name="connsiteX5047" fmla="*/ 978667 w 1472062"/>
                <a:gd name="connsiteY5047" fmla="*/ 1062038 h 1093995"/>
                <a:gd name="connsiteX5048" fmla="*/ 987240 w 1472062"/>
                <a:gd name="connsiteY5048" fmla="*/ 1064895 h 1093995"/>
                <a:gd name="connsiteX5049" fmla="*/ 992002 w 1472062"/>
                <a:gd name="connsiteY5049" fmla="*/ 1053465 h 1093995"/>
                <a:gd name="connsiteX5050" fmla="*/ 989145 w 1472062"/>
                <a:gd name="connsiteY5050" fmla="*/ 1052513 h 1093995"/>
                <a:gd name="connsiteX5051" fmla="*/ 989145 w 1472062"/>
                <a:gd name="connsiteY5051" fmla="*/ 1048702 h 1093995"/>
                <a:gd name="connsiteX5052" fmla="*/ 992002 w 1472062"/>
                <a:gd name="connsiteY5052" fmla="*/ 1048702 h 1093995"/>
                <a:gd name="connsiteX5053" fmla="*/ 992002 w 1472062"/>
                <a:gd name="connsiteY5053" fmla="*/ 1037272 h 1093995"/>
                <a:gd name="connsiteX5054" fmla="*/ 986287 w 1472062"/>
                <a:gd name="connsiteY5054" fmla="*/ 1039177 h 1093995"/>
                <a:gd name="connsiteX5055" fmla="*/ 985335 w 1472062"/>
                <a:gd name="connsiteY5055" fmla="*/ 1033463 h 1093995"/>
                <a:gd name="connsiteX5056" fmla="*/ 987240 w 1472062"/>
                <a:gd name="connsiteY5056" fmla="*/ 1033463 h 1093995"/>
                <a:gd name="connsiteX5057" fmla="*/ 989145 w 1472062"/>
                <a:gd name="connsiteY5057" fmla="*/ 1032510 h 1093995"/>
                <a:gd name="connsiteX5058" fmla="*/ 991050 w 1472062"/>
                <a:gd name="connsiteY5058" fmla="*/ 1034415 h 1093995"/>
                <a:gd name="connsiteX5059" fmla="*/ 1000575 w 1472062"/>
                <a:gd name="connsiteY5059" fmla="*/ 1035367 h 1093995"/>
                <a:gd name="connsiteX5060" fmla="*/ 1006290 w 1472062"/>
                <a:gd name="connsiteY5060" fmla="*/ 1031557 h 1093995"/>
                <a:gd name="connsiteX5061" fmla="*/ 1017720 w 1472062"/>
                <a:gd name="connsiteY5061" fmla="*/ 1028700 h 1093995"/>
                <a:gd name="connsiteX5062" fmla="*/ 1016767 w 1472062"/>
                <a:gd name="connsiteY5062" fmla="*/ 1021080 h 1093995"/>
                <a:gd name="connsiteX5063" fmla="*/ 1017720 w 1472062"/>
                <a:gd name="connsiteY5063" fmla="*/ 1020127 h 1093995"/>
                <a:gd name="connsiteX5064" fmla="*/ 1019625 w 1472062"/>
                <a:gd name="connsiteY5064" fmla="*/ 1020127 h 1093995"/>
                <a:gd name="connsiteX5065" fmla="*/ 1024387 w 1472062"/>
                <a:gd name="connsiteY5065" fmla="*/ 1017270 h 1093995"/>
                <a:gd name="connsiteX5066" fmla="*/ 1030102 w 1472062"/>
                <a:gd name="connsiteY5066" fmla="*/ 1020127 h 1093995"/>
                <a:gd name="connsiteX5067" fmla="*/ 1037722 w 1472062"/>
                <a:gd name="connsiteY5067" fmla="*/ 1019175 h 1093995"/>
                <a:gd name="connsiteX5068" fmla="*/ 1037722 w 1472062"/>
                <a:gd name="connsiteY5068" fmla="*/ 1012507 h 1093995"/>
                <a:gd name="connsiteX5069" fmla="*/ 1027245 w 1472062"/>
                <a:gd name="connsiteY5069" fmla="*/ 1014413 h 1093995"/>
                <a:gd name="connsiteX5070" fmla="*/ 1025340 w 1472062"/>
                <a:gd name="connsiteY5070" fmla="*/ 1014413 h 1093995"/>
                <a:gd name="connsiteX5071" fmla="*/ 1025340 w 1472062"/>
                <a:gd name="connsiteY5071" fmla="*/ 1014413 h 1093995"/>
                <a:gd name="connsiteX5072" fmla="*/ 1019625 w 1472062"/>
                <a:gd name="connsiteY5072" fmla="*/ 1011555 h 1093995"/>
                <a:gd name="connsiteX5073" fmla="*/ 1012005 w 1472062"/>
                <a:gd name="connsiteY5073" fmla="*/ 1013460 h 1093995"/>
                <a:gd name="connsiteX5074" fmla="*/ 1012005 w 1472062"/>
                <a:gd name="connsiteY5074" fmla="*/ 1013460 h 1093995"/>
                <a:gd name="connsiteX5075" fmla="*/ 995812 w 1472062"/>
                <a:gd name="connsiteY5075" fmla="*/ 1009650 h 1093995"/>
                <a:gd name="connsiteX5076" fmla="*/ 1006290 w 1472062"/>
                <a:gd name="connsiteY5076" fmla="*/ 1008697 h 1093995"/>
                <a:gd name="connsiteX5077" fmla="*/ 1007242 w 1472062"/>
                <a:gd name="connsiteY5077" fmla="*/ 1008697 h 1093995"/>
                <a:gd name="connsiteX5078" fmla="*/ 1007242 w 1472062"/>
                <a:gd name="connsiteY5078" fmla="*/ 1008697 h 1093995"/>
                <a:gd name="connsiteX5079" fmla="*/ 1022482 w 1472062"/>
                <a:gd name="connsiteY5079" fmla="*/ 1004888 h 1093995"/>
                <a:gd name="connsiteX5080" fmla="*/ 1028197 w 1472062"/>
                <a:gd name="connsiteY5080" fmla="*/ 1004888 h 1093995"/>
                <a:gd name="connsiteX5081" fmla="*/ 1026292 w 1472062"/>
                <a:gd name="connsiteY5081" fmla="*/ 1006792 h 1093995"/>
                <a:gd name="connsiteX5082" fmla="*/ 1030102 w 1472062"/>
                <a:gd name="connsiteY5082" fmla="*/ 1004888 h 1093995"/>
                <a:gd name="connsiteX5083" fmla="*/ 1046295 w 1472062"/>
                <a:gd name="connsiteY5083" fmla="*/ 1005840 h 1093995"/>
                <a:gd name="connsiteX5084" fmla="*/ 1055820 w 1472062"/>
                <a:gd name="connsiteY5084" fmla="*/ 1004888 h 1093995"/>
                <a:gd name="connsiteX5085" fmla="*/ 1055820 w 1472062"/>
                <a:gd name="connsiteY5085" fmla="*/ 1005840 h 1093995"/>
                <a:gd name="connsiteX5086" fmla="*/ 1055820 w 1472062"/>
                <a:gd name="connsiteY5086" fmla="*/ 1004888 h 1093995"/>
                <a:gd name="connsiteX5087" fmla="*/ 1067250 w 1472062"/>
                <a:gd name="connsiteY5087" fmla="*/ 1003935 h 1093995"/>
                <a:gd name="connsiteX5088" fmla="*/ 1068202 w 1472062"/>
                <a:gd name="connsiteY5088" fmla="*/ 1003935 h 1093995"/>
                <a:gd name="connsiteX5089" fmla="*/ 1070107 w 1472062"/>
                <a:gd name="connsiteY5089" fmla="*/ 1003935 h 1093995"/>
                <a:gd name="connsiteX5090" fmla="*/ 1070107 w 1472062"/>
                <a:gd name="connsiteY5090" fmla="*/ 1005840 h 1093995"/>
                <a:gd name="connsiteX5091" fmla="*/ 1073917 w 1472062"/>
                <a:gd name="connsiteY5091" fmla="*/ 1005840 h 1093995"/>
                <a:gd name="connsiteX5092" fmla="*/ 1072965 w 1472062"/>
                <a:gd name="connsiteY5092" fmla="*/ 1002982 h 1093995"/>
                <a:gd name="connsiteX5093" fmla="*/ 1090110 w 1472062"/>
                <a:gd name="connsiteY5093" fmla="*/ 1001077 h 1093995"/>
                <a:gd name="connsiteX5094" fmla="*/ 1089157 w 1472062"/>
                <a:gd name="connsiteY5094" fmla="*/ 1002030 h 1093995"/>
                <a:gd name="connsiteX5095" fmla="*/ 1091062 w 1472062"/>
                <a:gd name="connsiteY5095" fmla="*/ 1001077 h 1093995"/>
                <a:gd name="connsiteX5096" fmla="*/ 1107255 w 1472062"/>
                <a:gd name="connsiteY5096" fmla="*/ 998220 h 1093995"/>
                <a:gd name="connsiteX5097" fmla="*/ 1110112 w 1472062"/>
                <a:gd name="connsiteY5097" fmla="*/ 1000125 h 1093995"/>
                <a:gd name="connsiteX5098" fmla="*/ 1107255 w 1472062"/>
                <a:gd name="connsiteY5098" fmla="*/ 1000125 h 1093995"/>
                <a:gd name="connsiteX5099" fmla="*/ 1106302 w 1472062"/>
                <a:gd name="connsiteY5099" fmla="*/ 1001077 h 1093995"/>
                <a:gd name="connsiteX5100" fmla="*/ 1112017 w 1472062"/>
                <a:gd name="connsiteY5100" fmla="*/ 1001077 h 1093995"/>
                <a:gd name="connsiteX5101" fmla="*/ 1113922 w 1472062"/>
                <a:gd name="connsiteY5101" fmla="*/ 1000125 h 1093995"/>
                <a:gd name="connsiteX5102" fmla="*/ 1114875 w 1472062"/>
                <a:gd name="connsiteY5102" fmla="*/ 1001077 h 1093995"/>
                <a:gd name="connsiteX5103" fmla="*/ 1117732 w 1472062"/>
                <a:gd name="connsiteY5103" fmla="*/ 1001077 h 1093995"/>
                <a:gd name="connsiteX5104" fmla="*/ 1118685 w 1472062"/>
                <a:gd name="connsiteY5104" fmla="*/ 1000125 h 1093995"/>
                <a:gd name="connsiteX5105" fmla="*/ 1118685 w 1472062"/>
                <a:gd name="connsiteY5105" fmla="*/ 1001077 h 1093995"/>
                <a:gd name="connsiteX5106" fmla="*/ 1119637 w 1472062"/>
                <a:gd name="connsiteY5106" fmla="*/ 1001077 h 1093995"/>
                <a:gd name="connsiteX5107" fmla="*/ 1117732 w 1472062"/>
                <a:gd name="connsiteY5107" fmla="*/ 1002030 h 1093995"/>
                <a:gd name="connsiteX5108" fmla="*/ 1119637 w 1472062"/>
                <a:gd name="connsiteY5108" fmla="*/ 1002030 h 1093995"/>
                <a:gd name="connsiteX5109" fmla="*/ 1116780 w 1472062"/>
                <a:gd name="connsiteY5109" fmla="*/ 1002982 h 1093995"/>
                <a:gd name="connsiteX5110" fmla="*/ 1118685 w 1472062"/>
                <a:gd name="connsiteY5110" fmla="*/ 1003935 h 1093995"/>
                <a:gd name="connsiteX5111" fmla="*/ 1121542 w 1472062"/>
                <a:gd name="connsiteY5111" fmla="*/ 1003935 h 1093995"/>
                <a:gd name="connsiteX5112" fmla="*/ 1123447 w 1472062"/>
                <a:gd name="connsiteY5112" fmla="*/ 1004888 h 1093995"/>
                <a:gd name="connsiteX5113" fmla="*/ 1124400 w 1472062"/>
                <a:gd name="connsiteY5113" fmla="*/ 1005840 h 1093995"/>
                <a:gd name="connsiteX5114" fmla="*/ 1120590 w 1472062"/>
                <a:gd name="connsiteY5114" fmla="*/ 1005840 h 1093995"/>
                <a:gd name="connsiteX5115" fmla="*/ 1119637 w 1472062"/>
                <a:gd name="connsiteY5115" fmla="*/ 1007745 h 1093995"/>
                <a:gd name="connsiteX5116" fmla="*/ 1117732 w 1472062"/>
                <a:gd name="connsiteY5116" fmla="*/ 1007745 h 1093995"/>
                <a:gd name="connsiteX5117" fmla="*/ 1113922 w 1472062"/>
                <a:gd name="connsiteY5117" fmla="*/ 1007745 h 1093995"/>
                <a:gd name="connsiteX5118" fmla="*/ 1113922 w 1472062"/>
                <a:gd name="connsiteY5118" fmla="*/ 1008697 h 1093995"/>
                <a:gd name="connsiteX5119" fmla="*/ 1111065 w 1472062"/>
                <a:gd name="connsiteY5119" fmla="*/ 1009650 h 1093995"/>
                <a:gd name="connsiteX5120" fmla="*/ 1111065 w 1472062"/>
                <a:gd name="connsiteY5120" fmla="*/ 1010602 h 1093995"/>
                <a:gd name="connsiteX5121" fmla="*/ 1107255 w 1472062"/>
                <a:gd name="connsiteY5121" fmla="*/ 1010602 h 1093995"/>
                <a:gd name="connsiteX5122" fmla="*/ 1109160 w 1472062"/>
                <a:gd name="connsiteY5122" fmla="*/ 1010602 h 1093995"/>
                <a:gd name="connsiteX5123" fmla="*/ 1106302 w 1472062"/>
                <a:gd name="connsiteY5123" fmla="*/ 1011555 h 1093995"/>
                <a:gd name="connsiteX5124" fmla="*/ 1108207 w 1472062"/>
                <a:gd name="connsiteY5124" fmla="*/ 1012507 h 1093995"/>
                <a:gd name="connsiteX5125" fmla="*/ 1111065 w 1472062"/>
                <a:gd name="connsiteY5125" fmla="*/ 1012507 h 1093995"/>
                <a:gd name="connsiteX5126" fmla="*/ 1114875 w 1472062"/>
                <a:gd name="connsiteY5126" fmla="*/ 1009650 h 1093995"/>
                <a:gd name="connsiteX5127" fmla="*/ 1115827 w 1472062"/>
                <a:gd name="connsiteY5127" fmla="*/ 1011555 h 1093995"/>
                <a:gd name="connsiteX5128" fmla="*/ 1112970 w 1472062"/>
                <a:gd name="connsiteY5128" fmla="*/ 1012507 h 1093995"/>
                <a:gd name="connsiteX5129" fmla="*/ 1118685 w 1472062"/>
                <a:gd name="connsiteY5129" fmla="*/ 1012507 h 1093995"/>
                <a:gd name="connsiteX5130" fmla="*/ 1119637 w 1472062"/>
                <a:gd name="connsiteY5130" fmla="*/ 1013460 h 1093995"/>
                <a:gd name="connsiteX5131" fmla="*/ 1116780 w 1472062"/>
                <a:gd name="connsiteY5131" fmla="*/ 1014413 h 1093995"/>
                <a:gd name="connsiteX5132" fmla="*/ 1114875 w 1472062"/>
                <a:gd name="connsiteY5132" fmla="*/ 1014413 h 1093995"/>
                <a:gd name="connsiteX5133" fmla="*/ 1114875 w 1472062"/>
                <a:gd name="connsiteY5133" fmla="*/ 1014413 h 1093995"/>
                <a:gd name="connsiteX5134" fmla="*/ 1109160 w 1472062"/>
                <a:gd name="connsiteY5134" fmla="*/ 1014413 h 1093995"/>
                <a:gd name="connsiteX5135" fmla="*/ 1112017 w 1472062"/>
                <a:gd name="connsiteY5135" fmla="*/ 1013460 h 1093995"/>
                <a:gd name="connsiteX5136" fmla="*/ 1110112 w 1472062"/>
                <a:gd name="connsiteY5136" fmla="*/ 1013460 h 1093995"/>
                <a:gd name="connsiteX5137" fmla="*/ 1111065 w 1472062"/>
                <a:gd name="connsiteY5137" fmla="*/ 1012507 h 1093995"/>
                <a:gd name="connsiteX5138" fmla="*/ 1110112 w 1472062"/>
                <a:gd name="connsiteY5138" fmla="*/ 1012507 h 1093995"/>
                <a:gd name="connsiteX5139" fmla="*/ 1111065 w 1472062"/>
                <a:gd name="connsiteY5139" fmla="*/ 1011555 h 1093995"/>
                <a:gd name="connsiteX5140" fmla="*/ 1109160 w 1472062"/>
                <a:gd name="connsiteY5140" fmla="*/ 1012507 h 1093995"/>
                <a:gd name="connsiteX5141" fmla="*/ 1109160 w 1472062"/>
                <a:gd name="connsiteY5141" fmla="*/ 1011555 h 1093995"/>
                <a:gd name="connsiteX5142" fmla="*/ 1106302 w 1472062"/>
                <a:gd name="connsiteY5142" fmla="*/ 1011555 h 1093995"/>
                <a:gd name="connsiteX5143" fmla="*/ 1104397 w 1472062"/>
                <a:gd name="connsiteY5143" fmla="*/ 1010602 h 1093995"/>
                <a:gd name="connsiteX5144" fmla="*/ 1103445 w 1472062"/>
                <a:gd name="connsiteY5144" fmla="*/ 1015365 h 1093995"/>
                <a:gd name="connsiteX5145" fmla="*/ 1109160 w 1472062"/>
                <a:gd name="connsiteY5145" fmla="*/ 1014413 h 1093995"/>
                <a:gd name="connsiteX5146" fmla="*/ 1108207 w 1472062"/>
                <a:gd name="connsiteY5146" fmla="*/ 1014413 h 1093995"/>
                <a:gd name="connsiteX5147" fmla="*/ 1112017 w 1472062"/>
                <a:gd name="connsiteY5147" fmla="*/ 1014413 h 1093995"/>
                <a:gd name="connsiteX5148" fmla="*/ 1110112 w 1472062"/>
                <a:gd name="connsiteY5148" fmla="*/ 1016317 h 1093995"/>
                <a:gd name="connsiteX5149" fmla="*/ 1108207 w 1472062"/>
                <a:gd name="connsiteY5149" fmla="*/ 1016317 h 1093995"/>
                <a:gd name="connsiteX5150" fmla="*/ 1113922 w 1472062"/>
                <a:gd name="connsiteY5150" fmla="*/ 1016317 h 1093995"/>
                <a:gd name="connsiteX5151" fmla="*/ 1114875 w 1472062"/>
                <a:gd name="connsiteY5151" fmla="*/ 1015365 h 1093995"/>
                <a:gd name="connsiteX5152" fmla="*/ 1113922 w 1472062"/>
                <a:gd name="connsiteY5152" fmla="*/ 1015365 h 1093995"/>
                <a:gd name="connsiteX5153" fmla="*/ 1114875 w 1472062"/>
                <a:gd name="connsiteY5153" fmla="*/ 1014413 h 1093995"/>
                <a:gd name="connsiteX5154" fmla="*/ 1117732 w 1472062"/>
                <a:gd name="connsiteY5154" fmla="*/ 1014413 h 1093995"/>
                <a:gd name="connsiteX5155" fmla="*/ 1117732 w 1472062"/>
                <a:gd name="connsiteY5155" fmla="*/ 1014413 h 1093995"/>
                <a:gd name="connsiteX5156" fmla="*/ 1122495 w 1472062"/>
                <a:gd name="connsiteY5156" fmla="*/ 1014413 h 1093995"/>
                <a:gd name="connsiteX5157" fmla="*/ 1124400 w 1472062"/>
                <a:gd name="connsiteY5157" fmla="*/ 1013460 h 1093995"/>
                <a:gd name="connsiteX5158" fmla="*/ 1122495 w 1472062"/>
                <a:gd name="connsiteY5158" fmla="*/ 1013460 h 1093995"/>
                <a:gd name="connsiteX5159" fmla="*/ 1123447 w 1472062"/>
                <a:gd name="connsiteY5159" fmla="*/ 1012507 h 1093995"/>
                <a:gd name="connsiteX5160" fmla="*/ 1127257 w 1472062"/>
                <a:gd name="connsiteY5160" fmla="*/ 1012507 h 1093995"/>
                <a:gd name="connsiteX5161" fmla="*/ 1125352 w 1472062"/>
                <a:gd name="connsiteY5161" fmla="*/ 1014413 h 1093995"/>
                <a:gd name="connsiteX5162" fmla="*/ 1128210 w 1472062"/>
                <a:gd name="connsiteY5162" fmla="*/ 1014413 h 1093995"/>
                <a:gd name="connsiteX5163" fmla="*/ 1129162 w 1472062"/>
                <a:gd name="connsiteY5163" fmla="*/ 1015365 h 1093995"/>
                <a:gd name="connsiteX5164" fmla="*/ 1129162 w 1472062"/>
                <a:gd name="connsiteY5164" fmla="*/ 1015365 h 1093995"/>
                <a:gd name="connsiteX5165" fmla="*/ 1130115 w 1472062"/>
                <a:gd name="connsiteY5165" fmla="*/ 1015365 h 1093995"/>
                <a:gd name="connsiteX5166" fmla="*/ 1123447 w 1472062"/>
                <a:gd name="connsiteY5166" fmla="*/ 1017270 h 1093995"/>
                <a:gd name="connsiteX5167" fmla="*/ 1123447 w 1472062"/>
                <a:gd name="connsiteY5167" fmla="*/ 1016317 h 1093995"/>
                <a:gd name="connsiteX5168" fmla="*/ 1119637 w 1472062"/>
                <a:gd name="connsiteY5168" fmla="*/ 1017270 h 1093995"/>
                <a:gd name="connsiteX5169" fmla="*/ 1120590 w 1472062"/>
                <a:gd name="connsiteY5169" fmla="*/ 1017270 h 1093995"/>
                <a:gd name="connsiteX5170" fmla="*/ 1117732 w 1472062"/>
                <a:gd name="connsiteY5170" fmla="*/ 1017270 h 1093995"/>
                <a:gd name="connsiteX5171" fmla="*/ 1117732 w 1472062"/>
                <a:gd name="connsiteY5171" fmla="*/ 1016317 h 1093995"/>
                <a:gd name="connsiteX5172" fmla="*/ 1115827 w 1472062"/>
                <a:gd name="connsiteY5172" fmla="*/ 1017270 h 1093995"/>
                <a:gd name="connsiteX5173" fmla="*/ 1114875 w 1472062"/>
                <a:gd name="connsiteY5173" fmla="*/ 1017270 h 1093995"/>
                <a:gd name="connsiteX5174" fmla="*/ 1110112 w 1472062"/>
                <a:gd name="connsiteY5174" fmla="*/ 1018222 h 1093995"/>
                <a:gd name="connsiteX5175" fmla="*/ 1109160 w 1472062"/>
                <a:gd name="connsiteY5175" fmla="*/ 1019175 h 1093995"/>
                <a:gd name="connsiteX5176" fmla="*/ 1107255 w 1472062"/>
                <a:gd name="connsiteY5176" fmla="*/ 1019175 h 1093995"/>
                <a:gd name="connsiteX5177" fmla="*/ 1107255 w 1472062"/>
                <a:gd name="connsiteY5177" fmla="*/ 1020127 h 1093995"/>
                <a:gd name="connsiteX5178" fmla="*/ 1104397 w 1472062"/>
                <a:gd name="connsiteY5178" fmla="*/ 1021080 h 1093995"/>
                <a:gd name="connsiteX5179" fmla="*/ 1103445 w 1472062"/>
                <a:gd name="connsiteY5179" fmla="*/ 1021080 h 1093995"/>
                <a:gd name="connsiteX5180" fmla="*/ 1105350 w 1472062"/>
                <a:gd name="connsiteY5180" fmla="*/ 1021080 h 1093995"/>
                <a:gd name="connsiteX5181" fmla="*/ 1105350 w 1472062"/>
                <a:gd name="connsiteY5181" fmla="*/ 1022032 h 1093995"/>
                <a:gd name="connsiteX5182" fmla="*/ 1102492 w 1472062"/>
                <a:gd name="connsiteY5182" fmla="*/ 1022985 h 1093995"/>
                <a:gd name="connsiteX5183" fmla="*/ 1103445 w 1472062"/>
                <a:gd name="connsiteY5183" fmla="*/ 1023938 h 1093995"/>
                <a:gd name="connsiteX5184" fmla="*/ 1105350 w 1472062"/>
                <a:gd name="connsiteY5184" fmla="*/ 1023938 h 1093995"/>
                <a:gd name="connsiteX5185" fmla="*/ 1102492 w 1472062"/>
                <a:gd name="connsiteY5185" fmla="*/ 1025842 h 1093995"/>
                <a:gd name="connsiteX5186" fmla="*/ 1100587 w 1472062"/>
                <a:gd name="connsiteY5186" fmla="*/ 1025842 h 1093995"/>
                <a:gd name="connsiteX5187" fmla="*/ 1101540 w 1472062"/>
                <a:gd name="connsiteY5187" fmla="*/ 1024890 h 1093995"/>
                <a:gd name="connsiteX5188" fmla="*/ 1100587 w 1472062"/>
                <a:gd name="connsiteY5188" fmla="*/ 1024890 h 1093995"/>
                <a:gd name="connsiteX5189" fmla="*/ 1100587 w 1472062"/>
                <a:gd name="connsiteY5189" fmla="*/ 1024890 h 1093995"/>
                <a:gd name="connsiteX5190" fmla="*/ 1098682 w 1472062"/>
                <a:gd name="connsiteY5190" fmla="*/ 1024890 h 1093995"/>
                <a:gd name="connsiteX5191" fmla="*/ 1097730 w 1472062"/>
                <a:gd name="connsiteY5191" fmla="*/ 1024890 h 1093995"/>
                <a:gd name="connsiteX5192" fmla="*/ 1097730 w 1472062"/>
                <a:gd name="connsiteY5192" fmla="*/ 1025842 h 1093995"/>
                <a:gd name="connsiteX5193" fmla="*/ 1095825 w 1472062"/>
                <a:gd name="connsiteY5193" fmla="*/ 1025842 h 1093995"/>
                <a:gd name="connsiteX5194" fmla="*/ 1095825 w 1472062"/>
                <a:gd name="connsiteY5194" fmla="*/ 1023938 h 1093995"/>
                <a:gd name="connsiteX5195" fmla="*/ 1092015 w 1472062"/>
                <a:gd name="connsiteY5195" fmla="*/ 1023938 h 1093995"/>
                <a:gd name="connsiteX5196" fmla="*/ 1088205 w 1472062"/>
                <a:gd name="connsiteY5196" fmla="*/ 1024890 h 1093995"/>
                <a:gd name="connsiteX5197" fmla="*/ 1089157 w 1472062"/>
                <a:gd name="connsiteY5197" fmla="*/ 1023938 h 1093995"/>
                <a:gd name="connsiteX5198" fmla="*/ 1083442 w 1472062"/>
                <a:gd name="connsiteY5198" fmla="*/ 1023938 h 1093995"/>
                <a:gd name="connsiteX5199" fmla="*/ 1086300 w 1472062"/>
                <a:gd name="connsiteY5199" fmla="*/ 1024890 h 1093995"/>
                <a:gd name="connsiteX5200" fmla="*/ 1085347 w 1472062"/>
                <a:gd name="connsiteY5200" fmla="*/ 1025842 h 1093995"/>
                <a:gd name="connsiteX5201" fmla="*/ 1089157 w 1472062"/>
                <a:gd name="connsiteY5201" fmla="*/ 1025842 h 1093995"/>
                <a:gd name="connsiteX5202" fmla="*/ 1131067 w 1472062"/>
                <a:gd name="connsiteY5202" fmla="*/ 1032510 h 1093995"/>
                <a:gd name="connsiteX5203" fmla="*/ 1130115 w 1472062"/>
                <a:gd name="connsiteY5203" fmla="*/ 1031557 h 1093995"/>
                <a:gd name="connsiteX5204" fmla="*/ 1132972 w 1472062"/>
                <a:gd name="connsiteY5204" fmla="*/ 1030605 h 1093995"/>
                <a:gd name="connsiteX5205" fmla="*/ 1133925 w 1472062"/>
                <a:gd name="connsiteY5205" fmla="*/ 1031557 h 1093995"/>
                <a:gd name="connsiteX5206" fmla="*/ 1135830 w 1472062"/>
                <a:gd name="connsiteY5206" fmla="*/ 1029652 h 1093995"/>
                <a:gd name="connsiteX5207" fmla="*/ 1140592 w 1472062"/>
                <a:gd name="connsiteY5207" fmla="*/ 1029652 h 1093995"/>
                <a:gd name="connsiteX5208" fmla="*/ 1143450 w 1472062"/>
                <a:gd name="connsiteY5208" fmla="*/ 1030605 h 1093995"/>
                <a:gd name="connsiteX5209" fmla="*/ 1142497 w 1472062"/>
                <a:gd name="connsiteY5209" fmla="*/ 1029652 h 1093995"/>
                <a:gd name="connsiteX5210" fmla="*/ 1145355 w 1472062"/>
                <a:gd name="connsiteY5210" fmla="*/ 1028700 h 1093995"/>
                <a:gd name="connsiteX5211" fmla="*/ 1144402 w 1472062"/>
                <a:gd name="connsiteY5211" fmla="*/ 1028700 h 1093995"/>
                <a:gd name="connsiteX5212" fmla="*/ 1143450 w 1472062"/>
                <a:gd name="connsiteY5212" fmla="*/ 1026795 h 1093995"/>
                <a:gd name="connsiteX5213" fmla="*/ 1148212 w 1472062"/>
                <a:gd name="connsiteY5213" fmla="*/ 1025842 h 1093995"/>
                <a:gd name="connsiteX5214" fmla="*/ 1146307 w 1472062"/>
                <a:gd name="connsiteY5214" fmla="*/ 1025842 h 1093995"/>
                <a:gd name="connsiteX5215" fmla="*/ 1146307 w 1472062"/>
                <a:gd name="connsiteY5215" fmla="*/ 1024890 h 1093995"/>
                <a:gd name="connsiteX5216" fmla="*/ 1145355 w 1472062"/>
                <a:gd name="connsiteY5216" fmla="*/ 1025842 h 1093995"/>
                <a:gd name="connsiteX5217" fmla="*/ 1140592 w 1472062"/>
                <a:gd name="connsiteY5217" fmla="*/ 1025842 h 1093995"/>
                <a:gd name="connsiteX5218" fmla="*/ 1139640 w 1472062"/>
                <a:gd name="connsiteY5218" fmla="*/ 1024890 h 1093995"/>
                <a:gd name="connsiteX5219" fmla="*/ 1141545 w 1472062"/>
                <a:gd name="connsiteY5219" fmla="*/ 1024890 h 1093995"/>
                <a:gd name="connsiteX5220" fmla="*/ 1141545 w 1472062"/>
                <a:gd name="connsiteY5220" fmla="*/ 1023938 h 1093995"/>
                <a:gd name="connsiteX5221" fmla="*/ 1140592 w 1472062"/>
                <a:gd name="connsiteY5221" fmla="*/ 1023938 h 1093995"/>
                <a:gd name="connsiteX5222" fmla="*/ 1139640 w 1472062"/>
                <a:gd name="connsiteY5222" fmla="*/ 1022985 h 1093995"/>
                <a:gd name="connsiteX5223" fmla="*/ 1141545 w 1472062"/>
                <a:gd name="connsiteY5223" fmla="*/ 1022032 h 1093995"/>
                <a:gd name="connsiteX5224" fmla="*/ 1138687 w 1472062"/>
                <a:gd name="connsiteY5224" fmla="*/ 1021080 h 1093995"/>
                <a:gd name="connsiteX5225" fmla="*/ 1135830 w 1472062"/>
                <a:gd name="connsiteY5225" fmla="*/ 1021080 h 1093995"/>
                <a:gd name="connsiteX5226" fmla="*/ 1138687 w 1472062"/>
                <a:gd name="connsiteY5226" fmla="*/ 1019175 h 1093995"/>
                <a:gd name="connsiteX5227" fmla="*/ 1143450 w 1472062"/>
                <a:gd name="connsiteY5227" fmla="*/ 1018222 h 1093995"/>
                <a:gd name="connsiteX5228" fmla="*/ 1142497 w 1472062"/>
                <a:gd name="connsiteY5228" fmla="*/ 1019175 h 1093995"/>
                <a:gd name="connsiteX5229" fmla="*/ 1145355 w 1472062"/>
                <a:gd name="connsiteY5229" fmla="*/ 1019175 h 1093995"/>
                <a:gd name="connsiteX5230" fmla="*/ 1143450 w 1472062"/>
                <a:gd name="connsiteY5230" fmla="*/ 1020127 h 1093995"/>
                <a:gd name="connsiteX5231" fmla="*/ 1146307 w 1472062"/>
                <a:gd name="connsiteY5231" fmla="*/ 1020127 h 1093995"/>
                <a:gd name="connsiteX5232" fmla="*/ 1145355 w 1472062"/>
                <a:gd name="connsiteY5232" fmla="*/ 1022032 h 1093995"/>
                <a:gd name="connsiteX5233" fmla="*/ 1149165 w 1472062"/>
                <a:gd name="connsiteY5233" fmla="*/ 1022032 h 1093995"/>
                <a:gd name="connsiteX5234" fmla="*/ 1149165 w 1472062"/>
                <a:gd name="connsiteY5234" fmla="*/ 1022985 h 1093995"/>
                <a:gd name="connsiteX5235" fmla="*/ 1151070 w 1472062"/>
                <a:gd name="connsiteY5235" fmla="*/ 1021080 h 1093995"/>
                <a:gd name="connsiteX5236" fmla="*/ 1150117 w 1472062"/>
                <a:gd name="connsiteY5236" fmla="*/ 1021080 h 1093995"/>
                <a:gd name="connsiteX5237" fmla="*/ 1149165 w 1472062"/>
                <a:gd name="connsiteY5237" fmla="*/ 1020127 h 1093995"/>
                <a:gd name="connsiteX5238" fmla="*/ 1148212 w 1472062"/>
                <a:gd name="connsiteY5238" fmla="*/ 1020127 h 1093995"/>
                <a:gd name="connsiteX5239" fmla="*/ 1149165 w 1472062"/>
                <a:gd name="connsiteY5239" fmla="*/ 1018222 h 1093995"/>
                <a:gd name="connsiteX5240" fmla="*/ 1148212 w 1472062"/>
                <a:gd name="connsiteY5240" fmla="*/ 1018222 h 1093995"/>
                <a:gd name="connsiteX5241" fmla="*/ 1149165 w 1472062"/>
                <a:gd name="connsiteY5241" fmla="*/ 1017270 h 1093995"/>
                <a:gd name="connsiteX5242" fmla="*/ 1148212 w 1472062"/>
                <a:gd name="connsiteY5242" fmla="*/ 1017270 h 1093995"/>
                <a:gd name="connsiteX5243" fmla="*/ 1149165 w 1472062"/>
                <a:gd name="connsiteY5243" fmla="*/ 1016317 h 1093995"/>
                <a:gd name="connsiteX5244" fmla="*/ 1148212 w 1472062"/>
                <a:gd name="connsiteY5244" fmla="*/ 1016317 h 1093995"/>
                <a:gd name="connsiteX5245" fmla="*/ 1149165 w 1472062"/>
                <a:gd name="connsiteY5245" fmla="*/ 1017270 h 1093995"/>
                <a:gd name="connsiteX5246" fmla="*/ 1146307 w 1472062"/>
                <a:gd name="connsiteY5246" fmla="*/ 1017270 h 1093995"/>
                <a:gd name="connsiteX5247" fmla="*/ 1146307 w 1472062"/>
                <a:gd name="connsiteY5247" fmla="*/ 1015365 h 1093995"/>
                <a:gd name="connsiteX5248" fmla="*/ 1149165 w 1472062"/>
                <a:gd name="connsiteY5248" fmla="*/ 1015365 h 1093995"/>
                <a:gd name="connsiteX5249" fmla="*/ 1150117 w 1472062"/>
                <a:gd name="connsiteY5249" fmla="*/ 1014413 h 1093995"/>
                <a:gd name="connsiteX5250" fmla="*/ 1147260 w 1472062"/>
                <a:gd name="connsiteY5250" fmla="*/ 1014413 h 1093995"/>
                <a:gd name="connsiteX5251" fmla="*/ 1149165 w 1472062"/>
                <a:gd name="connsiteY5251" fmla="*/ 1013460 h 1093995"/>
                <a:gd name="connsiteX5252" fmla="*/ 1145355 w 1472062"/>
                <a:gd name="connsiteY5252" fmla="*/ 1013460 h 1093995"/>
                <a:gd name="connsiteX5253" fmla="*/ 1144402 w 1472062"/>
                <a:gd name="connsiteY5253" fmla="*/ 1013460 h 1093995"/>
                <a:gd name="connsiteX5254" fmla="*/ 1145355 w 1472062"/>
                <a:gd name="connsiteY5254" fmla="*/ 1012507 h 1093995"/>
                <a:gd name="connsiteX5255" fmla="*/ 1140592 w 1472062"/>
                <a:gd name="connsiteY5255" fmla="*/ 1012507 h 1093995"/>
                <a:gd name="connsiteX5256" fmla="*/ 1143450 w 1472062"/>
                <a:gd name="connsiteY5256" fmla="*/ 1011555 h 1093995"/>
                <a:gd name="connsiteX5257" fmla="*/ 1145355 w 1472062"/>
                <a:gd name="connsiteY5257" fmla="*/ 1010602 h 1093995"/>
                <a:gd name="connsiteX5258" fmla="*/ 1145355 w 1472062"/>
                <a:gd name="connsiteY5258" fmla="*/ 1010602 h 1093995"/>
                <a:gd name="connsiteX5259" fmla="*/ 1146307 w 1472062"/>
                <a:gd name="connsiteY5259" fmla="*/ 1009650 h 1093995"/>
                <a:gd name="connsiteX5260" fmla="*/ 1142497 w 1472062"/>
                <a:gd name="connsiteY5260" fmla="*/ 1009650 h 1093995"/>
                <a:gd name="connsiteX5261" fmla="*/ 1143450 w 1472062"/>
                <a:gd name="connsiteY5261" fmla="*/ 1009650 h 1093995"/>
                <a:gd name="connsiteX5262" fmla="*/ 1141545 w 1472062"/>
                <a:gd name="connsiteY5262" fmla="*/ 1009650 h 1093995"/>
                <a:gd name="connsiteX5263" fmla="*/ 1138687 w 1472062"/>
                <a:gd name="connsiteY5263" fmla="*/ 1008697 h 1093995"/>
                <a:gd name="connsiteX5264" fmla="*/ 1141545 w 1472062"/>
                <a:gd name="connsiteY5264" fmla="*/ 1008697 h 1093995"/>
                <a:gd name="connsiteX5265" fmla="*/ 1137735 w 1472062"/>
                <a:gd name="connsiteY5265" fmla="*/ 1006792 h 1093995"/>
                <a:gd name="connsiteX5266" fmla="*/ 1133925 w 1472062"/>
                <a:gd name="connsiteY5266" fmla="*/ 1006792 h 1093995"/>
                <a:gd name="connsiteX5267" fmla="*/ 1139640 w 1472062"/>
                <a:gd name="connsiteY5267" fmla="*/ 1004888 h 1093995"/>
                <a:gd name="connsiteX5268" fmla="*/ 1140592 w 1472062"/>
                <a:gd name="connsiteY5268" fmla="*/ 1004888 h 1093995"/>
                <a:gd name="connsiteX5269" fmla="*/ 1138687 w 1472062"/>
                <a:gd name="connsiteY5269" fmla="*/ 1006792 h 1093995"/>
                <a:gd name="connsiteX5270" fmla="*/ 1141545 w 1472062"/>
                <a:gd name="connsiteY5270" fmla="*/ 1005840 h 1093995"/>
                <a:gd name="connsiteX5271" fmla="*/ 1142497 w 1472062"/>
                <a:gd name="connsiteY5271" fmla="*/ 1003935 h 1093995"/>
                <a:gd name="connsiteX5272" fmla="*/ 1140592 w 1472062"/>
                <a:gd name="connsiteY5272" fmla="*/ 1003935 h 1093995"/>
                <a:gd name="connsiteX5273" fmla="*/ 1143450 w 1472062"/>
                <a:gd name="connsiteY5273" fmla="*/ 1002982 h 1093995"/>
                <a:gd name="connsiteX5274" fmla="*/ 1144402 w 1472062"/>
                <a:gd name="connsiteY5274" fmla="*/ 1003935 h 1093995"/>
                <a:gd name="connsiteX5275" fmla="*/ 1151070 w 1472062"/>
                <a:gd name="connsiteY5275" fmla="*/ 1003935 h 1093995"/>
                <a:gd name="connsiteX5276" fmla="*/ 1148212 w 1472062"/>
                <a:gd name="connsiteY5276" fmla="*/ 1004888 h 1093995"/>
                <a:gd name="connsiteX5277" fmla="*/ 1154880 w 1472062"/>
                <a:gd name="connsiteY5277" fmla="*/ 1003935 h 1093995"/>
                <a:gd name="connsiteX5278" fmla="*/ 1154880 w 1472062"/>
                <a:gd name="connsiteY5278" fmla="*/ 1002982 h 1093995"/>
                <a:gd name="connsiteX5279" fmla="*/ 1151070 w 1472062"/>
                <a:gd name="connsiteY5279" fmla="*/ 1002982 h 1093995"/>
                <a:gd name="connsiteX5280" fmla="*/ 1147260 w 1472062"/>
                <a:gd name="connsiteY5280" fmla="*/ 1001077 h 1093995"/>
                <a:gd name="connsiteX5281" fmla="*/ 1141545 w 1472062"/>
                <a:gd name="connsiteY5281" fmla="*/ 1001077 h 1093995"/>
                <a:gd name="connsiteX5282" fmla="*/ 1142497 w 1472062"/>
                <a:gd name="connsiteY5282" fmla="*/ 1000125 h 1093995"/>
                <a:gd name="connsiteX5283" fmla="*/ 1141545 w 1472062"/>
                <a:gd name="connsiteY5283" fmla="*/ 999172 h 1093995"/>
                <a:gd name="connsiteX5284" fmla="*/ 1139640 w 1472062"/>
                <a:gd name="connsiteY5284" fmla="*/ 1000125 h 1093995"/>
                <a:gd name="connsiteX5285" fmla="*/ 1141545 w 1472062"/>
                <a:gd name="connsiteY5285" fmla="*/ 1000125 h 1093995"/>
                <a:gd name="connsiteX5286" fmla="*/ 1132972 w 1472062"/>
                <a:gd name="connsiteY5286" fmla="*/ 1002982 h 1093995"/>
                <a:gd name="connsiteX5287" fmla="*/ 1138687 w 1472062"/>
                <a:gd name="connsiteY5287" fmla="*/ 1000125 h 1093995"/>
                <a:gd name="connsiteX5288" fmla="*/ 1134877 w 1472062"/>
                <a:gd name="connsiteY5288" fmla="*/ 1000125 h 1093995"/>
                <a:gd name="connsiteX5289" fmla="*/ 1135830 w 1472062"/>
                <a:gd name="connsiteY5289" fmla="*/ 999172 h 1093995"/>
                <a:gd name="connsiteX5290" fmla="*/ 1139640 w 1472062"/>
                <a:gd name="connsiteY5290" fmla="*/ 998220 h 1093995"/>
                <a:gd name="connsiteX5291" fmla="*/ 1136782 w 1472062"/>
                <a:gd name="connsiteY5291" fmla="*/ 998220 h 1093995"/>
                <a:gd name="connsiteX5292" fmla="*/ 1139640 w 1472062"/>
                <a:gd name="connsiteY5292" fmla="*/ 997267 h 1093995"/>
                <a:gd name="connsiteX5293" fmla="*/ 1144402 w 1472062"/>
                <a:gd name="connsiteY5293" fmla="*/ 997267 h 1093995"/>
                <a:gd name="connsiteX5294" fmla="*/ 1143450 w 1472062"/>
                <a:gd name="connsiteY5294" fmla="*/ 996315 h 1093995"/>
                <a:gd name="connsiteX5295" fmla="*/ 1145355 w 1472062"/>
                <a:gd name="connsiteY5295" fmla="*/ 996315 h 1093995"/>
                <a:gd name="connsiteX5296" fmla="*/ 1145355 w 1472062"/>
                <a:gd name="connsiteY5296" fmla="*/ 996315 h 1093995"/>
                <a:gd name="connsiteX5297" fmla="*/ 1150117 w 1472062"/>
                <a:gd name="connsiteY5297" fmla="*/ 995363 h 1093995"/>
                <a:gd name="connsiteX5298" fmla="*/ 1148212 w 1472062"/>
                <a:gd name="connsiteY5298" fmla="*/ 995363 h 1093995"/>
                <a:gd name="connsiteX5299" fmla="*/ 1150117 w 1472062"/>
                <a:gd name="connsiteY5299" fmla="*/ 994410 h 1093995"/>
                <a:gd name="connsiteX5300" fmla="*/ 1152022 w 1472062"/>
                <a:gd name="connsiteY5300" fmla="*/ 994410 h 1093995"/>
                <a:gd name="connsiteX5301" fmla="*/ 1150117 w 1472062"/>
                <a:gd name="connsiteY5301" fmla="*/ 993457 h 1093995"/>
                <a:gd name="connsiteX5302" fmla="*/ 1155832 w 1472062"/>
                <a:gd name="connsiteY5302" fmla="*/ 992505 h 1093995"/>
                <a:gd name="connsiteX5303" fmla="*/ 1155832 w 1472062"/>
                <a:gd name="connsiteY5303" fmla="*/ 989647 h 1093995"/>
                <a:gd name="connsiteX5304" fmla="*/ 1157737 w 1472062"/>
                <a:gd name="connsiteY5304" fmla="*/ 989647 h 1093995"/>
                <a:gd name="connsiteX5305" fmla="*/ 1157737 w 1472062"/>
                <a:gd name="connsiteY5305" fmla="*/ 990600 h 1093995"/>
                <a:gd name="connsiteX5306" fmla="*/ 1161547 w 1472062"/>
                <a:gd name="connsiteY5306" fmla="*/ 989647 h 1093995"/>
                <a:gd name="connsiteX5307" fmla="*/ 1162500 w 1472062"/>
                <a:gd name="connsiteY5307" fmla="*/ 989647 h 1093995"/>
                <a:gd name="connsiteX5308" fmla="*/ 1158690 w 1472062"/>
                <a:gd name="connsiteY5308" fmla="*/ 990600 h 1093995"/>
                <a:gd name="connsiteX5309" fmla="*/ 1162500 w 1472062"/>
                <a:gd name="connsiteY5309" fmla="*/ 990600 h 1093995"/>
                <a:gd name="connsiteX5310" fmla="*/ 1162500 w 1472062"/>
                <a:gd name="connsiteY5310" fmla="*/ 989647 h 1093995"/>
                <a:gd name="connsiteX5311" fmla="*/ 1169167 w 1472062"/>
                <a:gd name="connsiteY5311" fmla="*/ 988695 h 1093995"/>
                <a:gd name="connsiteX5312" fmla="*/ 1167262 w 1472062"/>
                <a:gd name="connsiteY5312" fmla="*/ 988695 h 1093995"/>
                <a:gd name="connsiteX5313" fmla="*/ 1165357 w 1472062"/>
                <a:gd name="connsiteY5313" fmla="*/ 989647 h 1093995"/>
                <a:gd name="connsiteX5314" fmla="*/ 1161547 w 1472062"/>
                <a:gd name="connsiteY5314" fmla="*/ 989647 h 1093995"/>
                <a:gd name="connsiteX5315" fmla="*/ 1161547 w 1472062"/>
                <a:gd name="connsiteY5315" fmla="*/ 988695 h 1093995"/>
                <a:gd name="connsiteX5316" fmla="*/ 1160595 w 1472062"/>
                <a:gd name="connsiteY5316" fmla="*/ 989647 h 1093995"/>
                <a:gd name="connsiteX5317" fmla="*/ 1159642 w 1472062"/>
                <a:gd name="connsiteY5317" fmla="*/ 989647 h 1093995"/>
                <a:gd name="connsiteX5318" fmla="*/ 1159642 w 1472062"/>
                <a:gd name="connsiteY5318" fmla="*/ 989647 h 1093995"/>
                <a:gd name="connsiteX5319" fmla="*/ 1157737 w 1472062"/>
                <a:gd name="connsiteY5319" fmla="*/ 987742 h 1093995"/>
                <a:gd name="connsiteX5320" fmla="*/ 1155832 w 1472062"/>
                <a:gd name="connsiteY5320" fmla="*/ 988695 h 1093995"/>
                <a:gd name="connsiteX5321" fmla="*/ 1154880 w 1472062"/>
                <a:gd name="connsiteY5321" fmla="*/ 988695 h 1093995"/>
                <a:gd name="connsiteX5322" fmla="*/ 1157737 w 1472062"/>
                <a:gd name="connsiteY5322" fmla="*/ 986790 h 1093995"/>
                <a:gd name="connsiteX5323" fmla="*/ 1154880 w 1472062"/>
                <a:gd name="connsiteY5323" fmla="*/ 985838 h 1093995"/>
                <a:gd name="connsiteX5324" fmla="*/ 1155832 w 1472062"/>
                <a:gd name="connsiteY5324" fmla="*/ 983932 h 1093995"/>
                <a:gd name="connsiteX5325" fmla="*/ 1158690 w 1472062"/>
                <a:gd name="connsiteY5325" fmla="*/ 982980 h 1093995"/>
                <a:gd name="connsiteX5326" fmla="*/ 1160595 w 1472062"/>
                <a:gd name="connsiteY5326" fmla="*/ 982980 h 1093995"/>
                <a:gd name="connsiteX5327" fmla="*/ 1162500 w 1472062"/>
                <a:gd name="connsiteY5327" fmla="*/ 982027 h 1093995"/>
                <a:gd name="connsiteX5328" fmla="*/ 1161547 w 1472062"/>
                <a:gd name="connsiteY5328" fmla="*/ 982027 h 1093995"/>
                <a:gd name="connsiteX5329" fmla="*/ 1162500 w 1472062"/>
                <a:gd name="connsiteY5329" fmla="*/ 982027 h 1093995"/>
                <a:gd name="connsiteX5330" fmla="*/ 1162500 w 1472062"/>
                <a:gd name="connsiteY5330" fmla="*/ 982027 h 1093995"/>
                <a:gd name="connsiteX5331" fmla="*/ 1162500 w 1472062"/>
                <a:gd name="connsiteY5331" fmla="*/ 982027 h 1093995"/>
                <a:gd name="connsiteX5332" fmla="*/ 1163452 w 1472062"/>
                <a:gd name="connsiteY5332" fmla="*/ 982027 h 1093995"/>
                <a:gd name="connsiteX5333" fmla="*/ 1164405 w 1472062"/>
                <a:gd name="connsiteY5333" fmla="*/ 981075 h 1093995"/>
                <a:gd name="connsiteX5334" fmla="*/ 1167262 w 1472062"/>
                <a:gd name="connsiteY5334" fmla="*/ 981075 h 1093995"/>
                <a:gd name="connsiteX5335" fmla="*/ 1167262 w 1472062"/>
                <a:gd name="connsiteY5335" fmla="*/ 981075 h 1093995"/>
                <a:gd name="connsiteX5336" fmla="*/ 1170120 w 1472062"/>
                <a:gd name="connsiteY5336" fmla="*/ 980122 h 1093995"/>
                <a:gd name="connsiteX5337" fmla="*/ 1168215 w 1472062"/>
                <a:gd name="connsiteY5337" fmla="*/ 980122 h 1093995"/>
                <a:gd name="connsiteX5338" fmla="*/ 1171072 w 1472062"/>
                <a:gd name="connsiteY5338" fmla="*/ 977265 h 1093995"/>
                <a:gd name="connsiteX5339" fmla="*/ 1174882 w 1472062"/>
                <a:gd name="connsiteY5339" fmla="*/ 976313 h 1093995"/>
                <a:gd name="connsiteX5340" fmla="*/ 1172025 w 1472062"/>
                <a:gd name="connsiteY5340" fmla="*/ 974407 h 1093995"/>
                <a:gd name="connsiteX5341" fmla="*/ 1175835 w 1472062"/>
                <a:gd name="connsiteY5341" fmla="*/ 973455 h 1093995"/>
                <a:gd name="connsiteX5342" fmla="*/ 1170120 w 1472062"/>
                <a:gd name="connsiteY5342" fmla="*/ 973455 h 1093995"/>
                <a:gd name="connsiteX5343" fmla="*/ 1169167 w 1472062"/>
                <a:gd name="connsiteY5343" fmla="*/ 973455 h 1093995"/>
                <a:gd name="connsiteX5344" fmla="*/ 1156785 w 1472062"/>
                <a:gd name="connsiteY5344" fmla="*/ 956310 h 1093995"/>
                <a:gd name="connsiteX5345" fmla="*/ 1175835 w 1472062"/>
                <a:gd name="connsiteY5345" fmla="*/ 955357 h 1093995"/>
                <a:gd name="connsiteX5346" fmla="*/ 1175835 w 1472062"/>
                <a:gd name="connsiteY5346" fmla="*/ 955357 h 1093995"/>
                <a:gd name="connsiteX5347" fmla="*/ 1174882 w 1472062"/>
                <a:gd name="connsiteY5347" fmla="*/ 955357 h 1093995"/>
                <a:gd name="connsiteX5348" fmla="*/ 1175835 w 1472062"/>
                <a:gd name="connsiteY5348" fmla="*/ 955357 h 1093995"/>
                <a:gd name="connsiteX5349" fmla="*/ 1172977 w 1472062"/>
                <a:gd name="connsiteY5349" fmla="*/ 955357 h 1093995"/>
                <a:gd name="connsiteX5350" fmla="*/ 1172025 w 1472062"/>
                <a:gd name="connsiteY5350" fmla="*/ 956310 h 1093995"/>
                <a:gd name="connsiteX5351" fmla="*/ 1174882 w 1472062"/>
                <a:gd name="connsiteY5351" fmla="*/ 956310 h 1093995"/>
                <a:gd name="connsiteX5352" fmla="*/ 1173930 w 1472062"/>
                <a:gd name="connsiteY5352" fmla="*/ 958215 h 1093995"/>
                <a:gd name="connsiteX5353" fmla="*/ 1173930 w 1472062"/>
                <a:gd name="connsiteY5353" fmla="*/ 958215 h 1093995"/>
                <a:gd name="connsiteX5354" fmla="*/ 1172025 w 1472062"/>
                <a:gd name="connsiteY5354" fmla="*/ 959167 h 1093995"/>
                <a:gd name="connsiteX5355" fmla="*/ 1174882 w 1472062"/>
                <a:gd name="connsiteY5355" fmla="*/ 959167 h 1093995"/>
                <a:gd name="connsiteX5356" fmla="*/ 1174882 w 1472062"/>
                <a:gd name="connsiteY5356" fmla="*/ 960120 h 1093995"/>
                <a:gd name="connsiteX5357" fmla="*/ 1172977 w 1472062"/>
                <a:gd name="connsiteY5357" fmla="*/ 960120 h 1093995"/>
                <a:gd name="connsiteX5358" fmla="*/ 1172977 w 1472062"/>
                <a:gd name="connsiteY5358" fmla="*/ 961072 h 1093995"/>
                <a:gd name="connsiteX5359" fmla="*/ 1174882 w 1472062"/>
                <a:gd name="connsiteY5359" fmla="*/ 961072 h 1093995"/>
                <a:gd name="connsiteX5360" fmla="*/ 1173930 w 1472062"/>
                <a:gd name="connsiteY5360" fmla="*/ 962977 h 1093995"/>
                <a:gd name="connsiteX5361" fmla="*/ 1175835 w 1472062"/>
                <a:gd name="connsiteY5361" fmla="*/ 966788 h 1093995"/>
                <a:gd name="connsiteX5362" fmla="*/ 1172977 w 1472062"/>
                <a:gd name="connsiteY5362" fmla="*/ 967740 h 1093995"/>
                <a:gd name="connsiteX5363" fmla="*/ 1173930 w 1472062"/>
                <a:gd name="connsiteY5363" fmla="*/ 967740 h 1093995"/>
                <a:gd name="connsiteX5364" fmla="*/ 1172977 w 1472062"/>
                <a:gd name="connsiteY5364" fmla="*/ 967740 h 1093995"/>
                <a:gd name="connsiteX5365" fmla="*/ 1175835 w 1472062"/>
                <a:gd name="connsiteY5365" fmla="*/ 968692 h 1093995"/>
                <a:gd name="connsiteX5366" fmla="*/ 1172977 w 1472062"/>
                <a:gd name="connsiteY5366" fmla="*/ 969645 h 1093995"/>
                <a:gd name="connsiteX5367" fmla="*/ 1172977 w 1472062"/>
                <a:gd name="connsiteY5367" fmla="*/ 969645 h 1093995"/>
                <a:gd name="connsiteX5368" fmla="*/ 1170120 w 1472062"/>
                <a:gd name="connsiteY5368" fmla="*/ 970597 h 1093995"/>
                <a:gd name="connsiteX5369" fmla="*/ 1174882 w 1472062"/>
                <a:gd name="connsiteY5369" fmla="*/ 970597 h 1093995"/>
                <a:gd name="connsiteX5370" fmla="*/ 1172977 w 1472062"/>
                <a:gd name="connsiteY5370" fmla="*/ 972502 h 1093995"/>
                <a:gd name="connsiteX5371" fmla="*/ 1176787 w 1472062"/>
                <a:gd name="connsiteY5371" fmla="*/ 972502 h 1093995"/>
                <a:gd name="connsiteX5372" fmla="*/ 1174882 w 1472062"/>
                <a:gd name="connsiteY5372" fmla="*/ 973455 h 1093995"/>
                <a:gd name="connsiteX5373" fmla="*/ 1176787 w 1472062"/>
                <a:gd name="connsiteY5373" fmla="*/ 973455 h 1093995"/>
                <a:gd name="connsiteX5374" fmla="*/ 1180597 w 1472062"/>
                <a:gd name="connsiteY5374" fmla="*/ 971550 h 1093995"/>
                <a:gd name="connsiteX5375" fmla="*/ 1178692 w 1472062"/>
                <a:gd name="connsiteY5375" fmla="*/ 971550 h 1093995"/>
                <a:gd name="connsiteX5376" fmla="*/ 1179645 w 1472062"/>
                <a:gd name="connsiteY5376" fmla="*/ 970597 h 1093995"/>
                <a:gd name="connsiteX5377" fmla="*/ 1180597 w 1472062"/>
                <a:gd name="connsiteY5377" fmla="*/ 970597 h 1093995"/>
                <a:gd name="connsiteX5378" fmla="*/ 1182502 w 1472062"/>
                <a:gd name="connsiteY5378" fmla="*/ 969645 h 1093995"/>
                <a:gd name="connsiteX5379" fmla="*/ 1179645 w 1472062"/>
                <a:gd name="connsiteY5379" fmla="*/ 969645 h 1093995"/>
                <a:gd name="connsiteX5380" fmla="*/ 1181550 w 1472062"/>
                <a:gd name="connsiteY5380" fmla="*/ 968692 h 1093995"/>
                <a:gd name="connsiteX5381" fmla="*/ 1183455 w 1472062"/>
                <a:gd name="connsiteY5381" fmla="*/ 968692 h 1093995"/>
                <a:gd name="connsiteX5382" fmla="*/ 1185360 w 1472062"/>
                <a:gd name="connsiteY5382" fmla="*/ 968692 h 1093995"/>
                <a:gd name="connsiteX5383" fmla="*/ 1184407 w 1472062"/>
                <a:gd name="connsiteY5383" fmla="*/ 968692 h 1093995"/>
                <a:gd name="connsiteX5384" fmla="*/ 1190122 w 1472062"/>
                <a:gd name="connsiteY5384" fmla="*/ 967740 h 1093995"/>
                <a:gd name="connsiteX5385" fmla="*/ 1189170 w 1472062"/>
                <a:gd name="connsiteY5385" fmla="*/ 967740 h 1093995"/>
                <a:gd name="connsiteX5386" fmla="*/ 1191075 w 1472062"/>
                <a:gd name="connsiteY5386" fmla="*/ 966788 h 1093995"/>
                <a:gd name="connsiteX5387" fmla="*/ 1191075 w 1472062"/>
                <a:gd name="connsiteY5387" fmla="*/ 966788 h 1093995"/>
                <a:gd name="connsiteX5388" fmla="*/ 1192027 w 1472062"/>
                <a:gd name="connsiteY5388" fmla="*/ 964882 h 1093995"/>
                <a:gd name="connsiteX5389" fmla="*/ 1190122 w 1472062"/>
                <a:gd name="connsiteY5389" fmla="*/ 963930 h 1093995"/>
                <a:gd name="connsiteX5390" fmla="*/ 1197742 w 1472062"/>
                <a:gd name="connsiteY5390" fmla="*/ 964882 h 1093995"/>
                <a:gd name="connsiteX5391" fmla="*/ 1201552 w 1472062"/>
                <a:gd name="connsiteY5391" fmla="*/ 962977 h 1093995"/>
                <a:gd name="connsiteX5392" fmla="*/ 1194885 w 1472062"/>
                <a:gd name="connsiteY5392" fmla="*/ 961072 h 1093995"/>
                <a:gd name="connsiteX5393" fmla="*/ 1189170 w 1472062"/>
                <a:gd name="connsiteY5393" fmla="*/ 962025 h 1093995"/>
                <a:gd name="connsiteX5394" fmla="*/ 1195837 w 1472062"/>
                <a:gd name="connsiteY5394" fmla="*/ 962025 h 1093995"/>
                <a:gd name="connsiteX5395" fmla="*/ 1192980 w 1472062"/>
                <a:gd name="connsiteY5395" fmla="*/ 962977 h 1093995"/>
                <a:gd name="connsiteX5396" fmla="*/ 1194885 w 1472062"/>
                <a:gd name="connsiteY5396" fmla="*/ 962977 h 1093995"/>
                <a:gd name="connsiteX5397" fmla="*/ 1193932 w 1472062"/>
                <a:gd name="connsiteY5397" fmla="*/ 963930 h 1093995"/>
                <a:gd name="connsiteX5398" fmla="*/ 1190122 w 1472062"/>
                <a:gd name="connsiteY5398" fmla="*/ 963930 h 1093995"/>
                <a:gd name="connsiteX5399" fmla="*/ 1190122 w 1472062"/>
                <a:gd name="connsiteY5399" fmla="*/ 964882 h 1093995"/>
                <a:gd name="connsiteX5400" fmla="*/ 1189170 w 1472062"/>
                <a:gd name="connsiteY5400" fmla="*/ 964882 h 1093995"/>
                <a:gd name="connsiteX5401" fmla="*/ 1188217 w 1472062"/>
                <a:gd name="connsiteY5401" fmla="*/ 965835 h 1093995"/>
                <a:gd name="connsiteX5402" fmla="*/ 1187265 w 1472062"/>
                <a:gd name="connsiteY5402" fmla="*/ 963930 h 1093995"/>
                <a:gd name="connsiteX5403" fmla="*/ 1185360 w 1472062"/>
                <a:gd name="connsiteY5403" fmla="*/ 963930 h 1093995"/>
                <a:gd name="connsiteX5404" fmla="*/ 1185360 w 1472062"/>
                <a:gd name="connsiteY5404" fmla="*/ 963930 h 1093995"/>
                <a:gd name="connsiteX5405" fmla="*/ 1180597 w 1472062"/>
                <a:gd name="connsiteY5405" fmla="*/ 963930 h 1093995"/>
                <a:gd name="connsiteX5406" fmla="*/ 1180597 w 1472062"/>
                <a:gd name="connsiteY5406" fmla="*/ 963930 h 1093995"/>
                <a:gd name="connsiteX5407" fmla="*/ 1177740 w 1472062"/>
                <a:gd name="connsiteY5407" fmla="*/ 963930 h 1093995"/>
                <a:gd name="connsiteX5408" fmla="*/ 1181550 w 1472062"/>
                <a:gd name="connsiteY5408" fmla="*/ 962977 h 1093995"/>
                <a:gd name="connsiteX5409" fmla="*/ 1179645 w 1472062"/>
                <a:gd name="connsiteY5409" fmla="*/ 962977 h 1093995"/>
                <a:gd name="connsiteX5410" fmla="*/ 1175835 w 1472062"/>
                <a:gd name="connsiteY5410" fmla="*/ 962025 h 1093995"/>
                <a:gd name="connsiteX5411" fmla="*/ 1180597 w 1472062"/>
                <a:gd name="connsiteY5411" fmla="*/ 961072 h 1093995"/>
                <a:gd name="connsiteX5412" fmla="*/ 1179645 w 1472062"/>
                <a:gd name="connsiteY5412" fmla="*/ 960120 h 1093995"/>
                <a:gd name="connsiteX5413" fmla="*/ 1179645 w 1472062"/>
                <a:gd name="connsiteY5413" fmla="*/ 960120 h 1093995"/>
                <a:gd name="connsiteX5414" fmla="*/ 1179645 w 1472062"/>
                <a:gd name="connsiteY5414" fmla="*/ 959167 h 1093995"/>
                <a:gd name="connsiteX5415" fmla="*/ 1175835 w 1472062"/>
                <a:gd name="connsiteY5415" fmla="*/ 959167 h 1093995"/>
                <a:gd name="connsiteX5416" fmla="*/ 1176787 w 1472062"/>
                <a:gd name="connsiteY5416" fmla="*/ 957263 h 1093995"/>
                <a:gd name="connsiteX5417" fmla="*/ 1173930 w 1472062"/>
                <a:gd name="connsiteY5417" fmla="*/ 957263 h 1093995"/>
                <a:gd name="connsiteX5418" fmla="*/ 1176787 w 1472062"/>
                <a:gd name="connsiteY5418" fmla="*/ 957263 h 1093995"/>
                <a:gd name="connsiteX5419" fmla="*/ 1178692 w 1472062"/>
                <a:gd name="connsiteY5419" fmla="*/ 956310 h 1093995"/>
                <a:gd name="connsiteX5420" fmla="*/ 1181550 w 1472062"/>
                <a:gd name="connsiteY5420" fmla="*/ 956310 h 1093995"/>
                <a:gd name="connsiteX5421" fmla="*/ 1182502 w 1472062"/>
                <a:gd name="connsiteY5421" fmla="*/ 956310 h 1093995"/>
                <a:gd name="connsiteX5422" fmla="*/ 1184407 w 1472062"/>
                <a:gd name="connsiteY5422" fmla="*/ 956310 h 1093995"/>
                <a:gd name="connsiteX5423" fmla="*/ 1185360 w 1472062"/>
                <a:gd name="connsiteY5423" fmla="*/ 956310 h 1093995"/>
                <a:gd name="connsiteX5424" fmla="*/ 1185360 w 1472062"/>
                <a:gd name="connsiteY5424" fmla="*/ 956310 h 1093995"/>
                <a:gd name="connsiteX5425" fmla="*/ 1186312 w 1472062"/>
                <a:gd name="connsiteY5425" fmla="*/ 956310 h 1093995"/>
                <a:gd name="connsiteX5426" fmla="*/ 1212982 w 1472062"/>
                <a:gd name="connsiteY5426" fmla="*/ 954405 h 1093995"/>
                <a:gd name="connsiteX5427" fmla="*/ 1212982 w 1472062"/>
                <a:gd name="connsiteY5427" fmla="*/ 955357 h 1093995"/>
                <a:gd name="connsiteX5428" fmla="*/ 1213935 w 1472062"/>
                <a:gd name="connsiteY5428" fmla="*/ 955357 h 1093995"/>
                <a:gd name="connsiteX5429" fmla="*/ 1215840 w 1472062"/>
                <a:gd name="connsiteY5429" fmla="*/ 955357 h 1093995"/>
                <a:gd name="connsiteX5430" fmla="*/ 1215840 w 1472062"/>
                <a:gd name="connsiteY5430" fmla="*/ 954405 h 1093995"/>
                <a:gd name="connsiteX5431" fmla="*/ 1232032 w 1472062"/>
                <a:gd name="connsiteY5431" fmla="*/ 953452 h 1093995"/>
                <a:gd name="connsiteX5432" fmla="*/ 1252987 w 1472062"/>
                <a:gd name="connsiteY5432" fmla="*/ 952500 h 1093995"/>
                <a:gd name="connsiteX5433" fmla="*/ 1252035 w 1472062"/>
                <a:gd name="connsiteY5433" fmla="*/ 953452 h 1093995"/>
                <a:gd name="connsiteX5434" fmla="*/ 1251082 w 1472062"/>
                <a:gd name="connsiteY5434" fmla="*/ 953452 h 1093995"/>
                <a:gd name="connsiteX5435" fmla="*/ 1250130 w 1472062"/>
                <a:gd name="connsiteY5435" fmla="*/ 955357 h 1093995"/>
                <a:gd name="connsiteX5436" fmla="*/ 1252987 w 1472062"/>
                <a:gd name="connsiteY5436" fmla="*/ 954405 h 1093995"/>
                <a:gd name="connsiteX5437" fmla="*/ 1254892 w 1472062"/>
                <a:gd name="connsiteY5437" fmla="*/ 955357 h 1093995"/>
                <a:gd name="connsiteX5438" fmla="*/ 1257750 w 1472062"/>
                <a:gd name="connsiteY5438" fmla="*/ 955357 h 1093995"/>
                <a:gd name="connsiteX5439" fmla="*/ 1256797 w 1472062"/>
                <a:gd name="connsiteY5439" fmla="*/ 954405 h 1093995"/>
                <a:gd name="connsiteX5440" fmla="*/ 1254892 w 1472062"/>
                <a:gd name="connsiteY5440" fmla="*/ 954405 h 1093995"/>
                <a:gd name="connsiteX5441" fmla="*/ 1254892 w 1472062"/>
                <a:gd name="connsiteY5441" fmla="*/ 953452 h 1093995"/>
                <a:gd name="connsiteX5442" fmla="*/ 1264417 w 1472062"/>
                <a:gd name="connsiteY5442" fmla="*/ 952500 h 1093995"/>
                <a:gd name="connsiteX5443" fmla="*/ 1266322 w 1472062"/>
                <a:gd name="connsiteY5443" fmla="*/ 953452 h 1093995"/>
                <a:gd name="connsiteX5444" fmla="*/ 1268227 w 1472062"/>
                <a:gd name="connsiteY5444" fmla="*/ 953452 h 1093995"/>
                <a:gd name="connsiteX5445" fmla="*/ 1269180 w 1472062"/>
                <a:gd name="connsiteY5445" fmla="*/ 954405 h 1093995"/>
                <a:gd name="connsiteX5446" fmla="*/ 1272037 w 1472062"/>
                <a:gd name="connsiteY5446" fmla="*/ 954405 h 1093995"/>
                <a:gd name="connsiteX5447" fmla="*/ 1272990 w 1472062"/>
                <a:gd name="connsiteY5447" fmla="*/ 955357 h 1093995"/>
                <a:gd name="connsiteX5448" fmla="*/ 1269180 w 1472062"/>
                <a:gd name="connsiteY5448" fmla="*/ 955357 h 1093995"/>
                <a:gd name="connsiteX5449" fmla="*/ 1266322 w 1472062"/>
                <a:gd name="connsiteY5449" fmla="*/ 956310 h 1093995"/>
                <a:gd name="connsiteX5450" fmla="*/ 1266322 w 1472062"/>
                <a:gd name="connsiteY5450" fmla="*/ 955357 h 1093995"/>
                <a:gd name="connsiteX5451" fmla="*/ 1265370 w 1472062"/>
                <a:gd name="connsiteY5451" fmla="*/ 957263 h 1093995"/>
                <a:gd name="connsiteX5452" fmla="*/ 1268227 w 1472062"/>
                <a:gd name="connsiteY5452" fmla="*/ 956310 h 1093995"/>
                <a:gd name="connsiteX5453" fmla="*/ 1273942 w 1472062"/>
                <a:gd name="connsiteY5453" fmla="*/ 957263 h 1093995"/>
                <a:gd name="connsiteX5454" fmla="*/ 1275847 w 1472062"/>
                <a:gd name="connsiteY5454" fmla="*/ 956310 h 1093995"/>
                <a:gd name="connsiteX5455" fmla="*/ 1272990 w 1472062"/>
                <a:gd name="connsiteY5455" fmla="*/ 956310 h 1093995"/>
                <a:gd name="connsiteX5456" fmla="*/ 1275847 w 1472062"/>
                <a:gd name="connsiteY5456" fmla="*/ 954405 h 1093995"/>
                <a:gd name="connsiteX5457" fmla="*/ 1275847 w 1472062"/>
                <a:gd name="connsiteY5457" fmla="*/ 954405 h 1093995"/>
                <a:gd name="connsiteX5458" fmla="*/ 1275847 w 1472062"/>
                <a:gd name="connsiteY5458" fmla="*/ 954405 h 1093995"/>
                <a:gd name="connsiteX5459" fmla="*/ 1270132 w 1472062"/>
                <a:gd name="connsiteY5459" fmla="*/ 954405 h 1093995"/>
                <a:gd name="connsiteX5460" fmla="*/ 1272990 w 1472062"/>
                <a:gd name="connsiteY5460" fmla="*/ 953452 h 1093995"/>
                <a:gd name="connsiteX5461" fmla="*/ 1271085 w 1472062"/>
                <a:gd name="connsiteY5461" fmla="*/ 953452 h 1093995"/>
                <a:gd name="connsiteX5462" fmla="*/ 1273942 w 1472062"/>
                <a:gd name="connsiteY5462" fmla="*/ 952500 h 1093995"/>
                <a:gd name="connsiteX5463" fmla="*/ 1275847 w 1472062"/>
                <a:gd name="connsiteY5463" fmla="*/ 952500 h 1093995"/>
                <a:gd name="connsiteX5464" fmla="*/ 1276800 w 1472062"/>
                <a:gd name="connsiteY5464" fmla="*/ 952500 h 1093995"/>
                <a:gd name="connsiteX5465" fmla="*/ 1276800 w 1472062"/>
                <a:gd name="connsiteY5465" fmla="*/ 952500 h 1093995"/>
                <a:gd name="connsiteX5466" fmla="*/ 1278705 w 1472062"/>
                <a:gd name="connsiteY5466" fmla="*/ 952500 h 1093995"/>
                <a:gd name="connsiteX5467" fmla="*/ 1280610 w 1472062"/>
                <a:gd name="connsiteY5467" fmla="*/ 954405 h 1093995"/>
                <a:gd name="connsiteX5468" fmla="*/ 1279657 w 1472062"/>
                <a:gd name="connsiteY5468" fmla="*/ 953452 h 1093995"/>
                <a:gd name="connsiteX5469" fmla="*/ 1283467 w 1472062"/>
                <a:gd name="connsiteY5469" fmla="*/ 953452 h 1093995"/>
                <a:gd name="connsiteX5470" fmla="*/ 1284420 w 1472062"/>
                <a:gd name="connsiteY5470" fmla="*/ 952500 h 1093995"/>
                <a:gd name="connsiteX5471" fmla="*/ 1306327 w 1472062"/>
                <a:gd name="connsiteY5471" fmla="*/ 951547 h 1093995"/>
                <a:gd name="connsiteX5472" fmla="*/ 1342522 w 1472062"/>
                <a:gd name="connsiteY5472" fmla="*/ 948690 h 1093995"/>
                <a:gd name="connsiteX5473" fmla="*/ 1343475 w 1472062"/>
                <a:gd name="connsiteY5473" fmla="*/ 949642 h 1093995"/>
                <a:gd name="connsiteX5474" fmla="*/ 1342522 w 1472062"/>
                <a:gd name="connsiteY5474" fmla="*/ 948690 h 1093995"/>
                <a:gd name="connsiteX5475" fmla="*/ 1349190 w 1472062"/>
                <a:gd name="connsiteY5475" fmla="*/ 948690 h 1093995"/>
                <a:gd name="connsiteX5476" fmla="*/ 1391100 w 1472062"/>
                <a:gd name="connsiteY5476" fmla="*/ 940117 h 1093995"/>
                <a:gd name="connsiteX5477" fmla="*/ 1410150 w 1472062"/>
                <a:gd name="connsiteY5477" fmla="*/ 922972 h 1093995"/>
                <a:gd name="connsiteX5478" fmla="*/ 1418722 w 1472062"/>
                <a:gd name="connsiteY5478" fmla="*/ 898207 h 1093995"/>
                <a:gd name="connsiteX5479" fmla="*/ 1427295 w 1472062"/>
                <a:gd name="connsiteY5479" fmla="*/ 868680 h 1093995"/>
                <a:gd name="connsiteX5480" fmla="*/ 1434915 w 1472062"/>
                <a:gd name="connsiteY5480" fmla="*/ 843915 h 1093995"/>
                <a:gd name="connsiteX5481" fmla="*/ 1437772 w 1472062"/>
                <a:gd name="connsiteY5481" fmla="*/ 816292 h 1093995"/>
                <a:gd name="connsiteX5482" fmla="*/ 1443487 w 1472062"/>
                <a:gd name="connsiteY5482" fmla="*/ 754380 h 1093995"/>
                <a:gd name="connsiteX5483" fmla="*/ 1444440 w 1472062"/>
                <a:gd name="connsiteY5483" fmla="*/ 727710 h 1093995"/>
                <a:gd name="connsiteX5484" fmla="*/ 1444440 w 1472062"/>
                <a:gd name="connsiteY5484" fmla="*/ 727710 h 1093995"/>
                <a:gd name="connsiteX5485" fmla="*/ 1444440 w 1472062"/>
                <a:gd name="connsiteY5485" fmla="*/ 727710 h 1093995"/>
                <a:gd name="connsiteX5486" fmla="*/ 1444440 w 1472062"/>
                <a:gd name="connsiteY5486" fmla="*/ 726757 h 1093995"/>
                <a:gd name="connsiteX5487" fmla="*/ 1446345 w 1472062"/>
                <a:gd name="connsiteY5487" fmla="*/ 727710 h 1093995"/>
                <a:gd name="connsiteX5488" fmla="*/ 1445392 w 1472062"/>
                <a:gd name="connsiteY5488" fmla="*/ 723900 h 1093995"/>
                <a:gd name="connsiteX5489" fmla="*/ 1445392 w 1472062"/>
                <a:gd name="connsiteY5489" fmla="*/ 722947 h 1093995"/>
                <a:gd name="connsiteX5490" fmla="*/ 1445392 w 1472062"/>
                <a:gd name="connsiteY5490" fmla="*/ 722947 h 1093995"/>
                <a:gd name="connsiteX5491" fmla="*/ 1445392 w 1472062"/>
                <a:gd name="connsiteY5491" fmla="*/ 722947 h 1093995"/>
                <a:gd name="connsiteX5492" fmla="*/ 1445392 w 1472062"/>
                <a:gd name="connsiteY5492" fmla="*/ 720090 h 1093995"/>
                <a:gd name="connsiteX5493" fmla="*/ 1445392 w 1472062"/>
                <a:gd name="connsiteY5493" fmla="*/ 720090 h 1093995"/>
                <a:gd name="connsiteX5494" fmla="*/ 1445392 w 1472062"/>
                <a:gd name="connsiteY5494" fmla="*/ 720090 h 1093995"/>
                <a:gd name="connsiteX5495" fmla="*/ 1446345 w 1472062"/>
                <a:gd name="connsiteY5495" fmla="*/ 711517 h 1093995"/>
                <a:gd name="connsiteX5496" fmla="*/ 1450155 w 1472062"/>
                <a:gd name="connsiteY5496" fmla="*/ 712470 h 1093995"/>
                <a:gd name="connsiteX5497" fmla="*/ 1449202 w 1472062"/>
                <a:gd name="connsiteY5497" fmla="*/ 705802 h 1093995"/>
                <a:gd name="connsiteX5498" fmla="*/ 1449202 w 1472062"/>
                <a:gd name="connsiteY5498" fmla="*/ 706755 h 1093995"/>
                <a:gd name="connsiteX5499" fmla="*/ 1449202 w 1472062"/>
                <a:gd name="connsiteY5499" fmla="*/ 702945 h 1093995"/>
                <a:gd name="connsiteX5500" fmla="*/ 1451107 w 1472062"/>
                <a:gd name="connsiteY5500" fmla="*/ 704850 h 1093995"/>
                <a:gd name="connsiteX5501" fmla="*/ 1451107 w 1472062"/>
                <a:gd name="connsiteY5501" fmla="*/ 706755 h 1093995"/>
                <a:gd name="connsiteX5502" fmla="*/ 1451107 w 1472062"/>
                <a:gd name="connsiteY5502" fmla="*/ 701040 h 1093995"/>
                <a:gd name="connsiteX5503" fmla="*/ 1450155 w 1472062"/>
                <a:gd name="connsiteY5503" fmla="*/ 700088 h 1093995"/>
                <a:gd name="connsiteX5504" fmla="*/ 1450155 w 1472062"/>
                <a:gd name="connsiteY5504" fmla="*/ 701040 h 1093995"/>
                <a:gd name="connsiteX5505" fmla="*/ 1449202 w 1472062"/>
                <a:gd name="connsiteY5505" fmla="*/ 700088 h 1093995"/>
                <a:gd name="connsiteX5506" fmla="*/ 1450155 w 1472062"/>
                <a:gd name="connsiteY5506" fmla="*/ 697230 h 1093995"/>
                <a:gd name="connsiteX5507" fmla="*/ 1449202 w 1472062"/>
                <a:gd name="connsiteY5507" fmla="*/ 697230 h 1093995"/>
                <a:gd name="connsiteX5508" fmla="*/ 1449202 w 1472062"/>
                <a:gd name="connsiteY5508" fmla="*/ 692467 h 1093995"/>
                <a:gd name="connsiteX5509" fmla="*/ 1448250 w 1472062"/>
                <a:gd name="connsiteY5509" fmla="*/ 690563 h 1093995"/>
                <a:gd name="connsiteX5510" fmla="*/ 1448250 w 1472062"/>
                <a:gd name="connsiteY5510" fmla="*/ 692467 h 1093995"/>
                <a:gd name="connsiteX5511" fmla="*/ 1447297 w 1472062"/>
                <a:gd name="connsiteY5511" fmla="*/ 691515 h 1093995"/>
                <a:gd name="connsiteX5512" fmla="*/ 1447297 w 1472062"/>
                <a:gd name="connsiteY5512" fmla="*/ 688657 h 1093995"/>
                <a:gd name="connsiteX5513" fmla="*/ 1448250 w 1472062"/>
                <a:gd name="connsiteY5513" fmla="*/ 689610 h 1093995"/>
                <a:gd name="connsiteX5514" fmla="*/ 1448250 w 1472062"/>
                <a:gd name="connsiteY5514" fmla="*/ 686752 h 1093995"/>
                <a:gd name="connsiteX5515" fmla="*/ 1449202 w 1472062"/>
                <a:gd name="connsiteY5515" fmla="*/ 686752 h 1093995"/>
                <a:gd name="connsiteX5516" fmla="*/ 1448250 w 1472062"/>
                <a:gd name="connsiteY5516" fmla="*/ 686752 h 1093995"/>
                <a:gd name="connsiteX5517" fmla="*/ 1449202 w 1472062"/>
                <a:gd name="connsiteY5517" fmla="*/ 685800 h 1093995"/>
                <a:gd name="connsiteX5518" fmla="*/ 1451107 w 1472062"/>
                <a:gd name="connsiteY5518" fmla="*/ 692467 h 1093995"/>
                <a:gd name="connsiteX5519" fmla="*/ 1450155 w 1472062"/>
                <a:gd name="connsiteY5519" fmla="*/ 692467 h 1093995"/>
                <a:gd name="connsiteX5520" fmla="*/ 1452060 w 1472062"/>
                <a:gd name="connsiteY5520" fmla="*/ 696277 h 1093995"/>
                <a:gd name="connsiteX5521" fmla="*/ 1453012 w 1472062"/>
                <a:gd name="connsiteY5521" fmla="*/ 695325 h 1093995"/>
                <a:gd name="connsiteX5522" fmla="*/ 1453012 w 1472062"/>
                <a:gd name="connsiteY5522" fmla="*/ 698182 h 1093995"/>
                <a:gd name="connsiteX5523" fmla="*/ 1452060 w 1472062"/>
                <a:gd name="connsiteY5523" fmla="*/ 698182 h 1093995"/>
                <a:gd name="connsiteX5524" fmla="*/ 1453012 w 1472062"/>
                <a:gd name="connsiteY5524" fmla="*/ 701040 h 1093995"/>
                <a:gd name="connsiteX5525" fmla="*/ 1452060 w 1472062"/>
                <a:gd name="connsiteY5525" fmla="*/ 701992 h 1093995"/>
                <a:gd name="connsiteX5526" fmla="*/ 1453012 w 1472062"/>
                <a:gd name="connsiteY5526" fmla="*/ 706755 h 1093995"/>
                <a:gd name="connsiteX5527" fmla="*/ 1453965 w 1472062"/>
                <a:gd name="connsiteY5527" fmla="*/ 707707 h 1093995"/>
                <a:gd name="connsiteX5528" fmla="*/ 1453965 w 1472062"/>
                <a:gd name="connsiteY5528" fmla="*/ 709613 h 1093995"/>
                <a:gd name="connsiteX5529" fmla="*/ 1454917 w 1472062"/>
                <a:gd name="connsiteY5529" fmla="*/ 709613 h 1093995"/>
                <a:gd name="connsiteX5530" fmla="*/ 1455870 w 1472062"/>
                <a:gd name="connsiteY5530" fmla="*/ 712470 h 1093995"/>
                <a:gd name="connsiteX5531" fmla="*/ 1455870 w 1472062"/>
                <a:gd name="connsiteY5531" fmla="*/ 712470 h 1093995"/>
                <a:gd name="connsiteX5532" fmla="*/ 1455870 w 1472062"/>
                <a:gd name="connsiteY5532" fmla="*/ 713422 h 1093995"/>
                <a:gd name="connsiteX5533" fmla="*/ 1456822 w 1472062"/>
                <a:gd name="connsiteY5533" fmla="*/ 712470 h 1093995"/>
                <a:gd name="connsiteX5534" fmla="*/ 1456822 w 1472062"/>
                <a:gd name="connsiteY5534" fmla="*/ 712470 h 1093995"/>
                <a:gd name="connsiteX5535" fmla="*/ 1456822 w 1472062"/>
                <a:gd name="connsiteY5535" fmla="*/ 711517 h 1093995"/>
                <a:gd name="connsiteX5536" fmla="*/ 1457775 w 1472062"/>
                <a:gd name="connsiteY5536" fmla="*/ 711517 h 1093995"/>
                <a:gd name="connsiteX5537" fmla="*/ 1458727 w 1472062"/>
                <a:gd name="connsiteY5537" fmla="*/ 714375 h 1093995"/>
                <a:gd name="connsiteX5538" fmla="*/ 1459680 w 1472062"/>
                <a:gd name="connsiteY5538" fmla="*/ 713422 h 1093995"/>
                <a:gd name="connsiteX5539" fmla="*/ 1459680 w 1472062"/>
                <a:gd name="connsiteY5539" fmla="*/ 711517 h 1093995"/>
                <a:gd name="connsiteX5540" fmla="*/ 1462537 w 1472062"/>
                <a:gd name="connsiteY5540" fmla="*/ 714375 h 1093995"/>
                <a:gd name="connsiteX5541" fmla="*/ 1462537 w 1472062"/>
                <a:gd name="connsiteY5541" fmla="*/ 716280 h 1093995"/>
                <a:gd name="connsiteX5542" fmla="*/ 1462537 w 1472062"/>
                <a:gd name="connsiteY5542" fmla="*/ 715327 h 1093995"/>
                <a:gd name="connsiteX5543" fmla="*/ 1462537 w 1472062"/>
                <a:gd name="connsiteY5543" fmla="*/ 716280 h 1093995"/>
                <a:gd name="connsiteX5544" fmla="*/ 1462537 w 1472062"/>
                <a:gd name="connsiteY5544" fmla="*/ 715327 h 1093995"/>
                <a:gd name="connsiteX5545" fmla="*/ 1462537 w 1472062"/>
                <a:gd name="connsiteY5545" fmla="*/ 715327 h 1093995"/>
                <a:gd name="connsiteX5546" fmla="*/ 1462537 w 1472062"/>
                <a:gd name="connsiteY5546" fmla="*/ 715327 h 1093995"/>
                <a:gd name="connsiteX5547" fmla="*/ 1461585 w 1472062"/>
                <a:gd name="connsiteY5547" fmla="*/ 713422 h 1093995"/>
                <a:gd name="connsiteX5548" fmla="*/ 1462537 w 1472062"/>
                <a:gd name="connsiteY5548" fmla="*/ 716280 h 1093995"/>
                <a:gd name="connsiteX5549" fmla="*/ 1461585 w 1472062"/>
                <a:gd name="connsiteY5549" fmla="*/ 716280 h 1093995"/>
                <a:gd name="connsiteX5550" fmla="*/ 1462537 w 1472062"/>
                <a:gd name="connsiteY5550" fmla="*/ 716280 h 1093995"/>
                <a:gd name="connsiteX5551" fmla="*/ 1462537 w 1472062"/>
                <a:gd name="connsiteY5551" fmla="*/ 716280 h 1093995"/>
                <a:gd name="connsiteX5552" fmla="*/ 1462537 w 1472062"/>
                <a:gd name="connsiteY5552" fmla="*/ 718185 h 1093995"/>
                <a:gd name="connsiteX5553" fmla="*/ 1462537 w 1472062"/>
                <a:gd name="connsiteY5553" fmla="*/ 719138 h 1093995"/>
                <a:gd name="connsiteX5554" fmla="*/ 1463490 w 1472062"/>
                <a:gd name="connsiteY5554" fmla="*/ 719138 h 1093995"/>
                <a:gd name="connsiteX5555" fmla="*/ 1462537 w 1472062"/>
                <a:gd name="connsiteY5555" fmla="*/ 721042 h 1093995"/>
                <a:gd name="connsiteX5556" fmla="*/ 1460632 w 1472062"/>
                <a:gd name="connsiteY5556" fmla="*/ 721042 h 1093995"/>
                <a:gd name="connsiteX5557" fmla="*/ 1460632 w 1472062"/>
                <a:gd name="connsiteY5557" fmla="*/ 724852 h 1093995"/>
                <a:gd name="connsiteX5558" fmla="*/ 1461585 w 1472062"/>
                <a:gd name="connsiteY5558" fmla="*/ 728663 h 1093995"/>
                <a:gd name="connsiteX5559" fmla="*/ 1460632 w 1472062"/>
                <a:gd name="connsiteY5559" fmla="*/ 727710 h 1093995"/>
                <a:gd name="connsiteX5560" fmla="*/ 1460632 w 1472062"/>
                <a:gd name="connsiteY5560" fmla="*/ 727710 h 1093995"/>
                <a:gd name="connsiteX5561" fmla="*/ 1460632 w 1472062"/>
                <a:gd name="connsiteY5561" fmla="*/ 727710 h 1093995"/>
                <a:gd name="connsiteX5562" fmla="*/ 1460632 w 1472062"/>
                <a:gd name="connsiteY5562" fmla="*/ 727710 h 1093995"/>
                <a:gd name="connsiteX5563" fmla="*/ 1459680 w 1472062"/>
                <a:gd name="connsiteY5563" fmla="*/ 727710 h 1093995"/>
                <a:gd name="connsiteX5564" fmla="*/ 1460632 w 1472062"/>
                <a:gd name="connsiteY5564" fmla="*/ 729615 h 1093995"/>
                <a:gd name="connsiteX5565" fmla="*/ 1460632 w 1472062"/>
                <a:gd name="connsiteY5565" fmla="*/ 732472 h 1093995"/>
                <a:gd name="connsiteX5566" fmla="*/ 1460632 w 1472062"/>
                <a:gd name="connsiteY5566" fmla="*/ 731520 h 1093995"/>
                <a:gd name="connsiteX5567" fmla="*/ 1460632 w 1472062"/>
                <a:gd name="connsiteY5567" fmla="*/ 731520 h 1093995"/>
                <a:gd name="connsiteX5568" fmla="*/ 1460632 w 1472062"/>
                <a:gd name="connsiteY5568" fmla="*/ 730567 h 1093995"/>
                <a:gd name="connsiteX5569" fmla="*/ 1460632 w 1472062"/>
                <a:gd name="connsiteY5569" fmla="*/ 729615 h 1093995"/>
                <a:gd name="connsiteX5570" fmla="*/ 1461585 w 1472062"/>
                <a:gd name="connsiteY5570" fmla="*/ 730567 h 1093995"/>
                <a:gd name="connsiteX5571" fmla="*/ 1461585 w 1472062"/>
                <a:gd name="connsiteY5571" fmla="*/ 726757 h 1093995"/>
                <a:gd name="connsiteX5572" fmla="*/ 1462537 w 1472062"/>
                <a:gd name="connsiteY5572" fmla="*/ 722947 h 1093995"/>
                <a:gd name="connsiteX5573" fmla="*/ 1462537 w 1472062"/>
                <a:gd name="connsiteY5573" fmla="*/ 723900 h 1093995"/>
                <a:gd name="connsiteX5574" fmla="*/ 1462537 w 1472062"/>
                <a:gd name="connsiteY5574" fmla="*/ 721042 h 1093995"/>
                <a:gd name="connsiteX5575" fmla="*/ 1463490 w 1472062"/>
                <a:gd name="connsiteY5575" fmla="*/ 716280 h 1093995"/>
                <a:gd name="connsiteX5576" fmla="*/ 1463490 w 1472062"/>
                <a:gd name="connsiteY5576" fmla="*/ 717232 h 1093995"/>
                <a:gd name="connsiteX5577" fmla="*/ 1463490 w 1472062"/>
                <a:gd name="connsiteY5577" fmla="*/ 716280 h 1093995"/>
                <a:gd name="connsiteX5578" fmla="*/ 1472062 w 1472062"/>
                <a:gd name="connsiteY5578" fmla="*/ 686752 h 1093995"/>
                <a:gd name="connsiteX5579" fmla="*/ 1470157 w 1472062"/>
                <a:gd name="connsiteY5579" fmla="*/ 687705 h 1093995"/>
                <a:gd name="connsiteX5580" fmla="*/ 1456822 w 1472062"/>
                <a:gd name="connsiteY5580" fmla="*/ 698182 h 1093995"/>
                <a:gd name="connsiteX5581" fmla="*/ 1389195 w 1472062"/>
                <a:gd name="connsiteY5581" fmla="*/ 278130 h 1093995"/>
                <a:gd name="connsiteX5582" fmla="*/ 1389195 w 1472062"/>
                <a:gd name="connsiteY5582" fmla="*/ 280988 h 1093995"/>
                <a:gd name="connsiteX5583" fmla="*/ 1389195 w 1472062"/>
                <a:gd name="connsiteY5583" fmla="*/ 280988 h 1093995"/>
                <a:gd name="connsiteX5584" fmla="*/ 1389195 w 1472062"/>
                <a:gd name="connsiteY5584" fmla="*/ 278130 h 1093995"/>
                <a:gd name="connsiteX5585" fmla="*/ 1389195 w 1472062"/>
                <a:gd name="connsiteY5585" fmla="*/ 278130 h 1093995"/>
                <a:gd name="connsiteX5586" fmla="*/ 1385385 w 1472062"/>
                <a:gd name="connsiteY5586" fmla="*/ 267652 h 1093995"/>
                <a:gd name="connsiteX5587" fmla="*/ 1385385 w 1472062"/>
                <a:gd name="connsiteY5587" fmla="*/ 267652 h 1093995"/>
                <a:gd name="connsiteX5588" fmla="*/ 1385385 w 1472062"/>
                <a:gd name="connsiteY5588" fmla="*/ 267652 h 1093995"/>
                <a:gd name="connsiteX5589" fmla="*/ 1385385 w 1472062"/>
                <a:gd name="connsiteY5589" fmla="*/ 267652 h 1093995"/>
                <a:gd name="connsiteX5590" fmla="*/ 1334902 w 1472062"/>
                <a:gd name="connsiteY5590" fmla="*/ 227647 h 1093995"/>
                <a:gd name="connsiteX5591" fmla="*/ 1334902 w 1472062"/>
                <a:gd name="connsiteY5591" fmla="*/ 227647 h 1093995"/>
                <a:gd name="connsiteX5592" fmla="*/ 1334902 w 1472062"/>
                <a:gd name="connsiteY5592" fmla="*/ 227647 h 1093995"/>
                <a:gd name="connsiteX5593" fmla="*/ 1334902 w 1472062"/>
                <a:gd name="connsiteY5593" fmla="*/ 227647 h 1093995"/>
                <a:gd name="connsiteX5594" fmla="*/ 1317757 w 1472062"/>
                <a:gd name="connsiteY5594" fmla="*/ 202882 h 1093995"/>
                <a:gd name="connsiteX5595" fmla="*/ 1318710 w 1472062"/>
                <a:gd name="connsiteY5595" fmla="*/ 202882 h 1093995"/>
                <a:gd name="connsiteX5596" fmla="*/ 1318710 w 1472062"/>
                <a:gd name="connsiteY5596" fmla="*/ 202882 h 1093995"/>
                <a:gd name="connsiteX5597" fmla="*/ 1319662 w 1472062"/>
                <a:gd name="connsiteY5597" fmla="*/ 203835 h 1093995"/>
                <a:gd name="connsiteX5598" fmla="*/ 1317757 w 1472062"/>
                <a:gd name="connsiteY5598" fmla="*/ 202882 h 1093995"/>
                <a:gd name="connsiteX5599" fmla="*/ 1317757 w 1472062"/>
                <a:gd name="connsiteY5599" fmla="*/ 202882 h 1093995"/>
                <a:gd name="connsiteX5600" fmla="*/ 1315852 w 1472062"/>
                <a:gd name="connsiteY5600" fmla="*/ 200025 h 1093995"/>
                <a:gd name="connsiteX5601" fmla="*/ 1316805 w 1472062"/>
                <a:gd name="connsiteY5601" fmla="*/ 201930 h 1093995"/>
                <a:gd name="connsiteX5602" fmla="*/ 1316805 w 1472062"/>
                <a:gd name="connsiteY5602" fmla="*/ 202882 h 1093995"/>
                <a:gd name="connsiteX5603" fmla="*/ 1315852 w 1472062"/>
                <a:gd name="connsiteY5603" fmla="*/ 200025 h 1093995"/>
                <a:gd name="connsiteX5604" fmla="*/ 1315852 w 1472062"/>
                <a:gd name="connsiteY5604" fmla="*/ 200025 h 1093995"/>
                <a:gd name="connsiteX5605" fmla="*/ 701490 w 1472062"/>
                <a:gd name="connsiteY5605" fmla="*/ 43815 h 1093995"/>
                <a:gd name="connsiteX5606" fmla="*/ 701490 w 1472062"/>
                <a:gd name="connsiteY5606" fmla="*/ 43815 h 1093995"/>
                <a:gd name="connsiteX5607" fmla="*/ 701490 w 1472062"/>
                <a:gd name="connsiteY5607" fmla="*/ 43815 h 1093995"/>
                <a:gd name="connsiteX5608" fmla="*/ 701490 w 1472062"/>
                <a:gd name="connsiteY5608" fmla="*/ 43815 h 1093995"/>
                <a:gd name="connsiteX5609" fmla="*/ 717682 w 1472062"/>
                <a:gd name="connsiteY5609" fmla="*/ 57150 h 1093995"/>
                <a:gd name="connsiteX5610" fmla="*/ 717682 w 1472062"/>
                <a:gd name="connsiteY5610" fmla="*/ 57150 h 1093995"/>
                <a:gd name="connsiteX5611" fmla="*/ 717682 w 1472062"/>
                <a:gd name="connsiteY5611" fmla="*/ 57150 h 1093995"/>
                <a:gd name="connsiteX5612" fmla="*/ 717682 w 1472062"/>
                <a:gd name="connsiteY5612" fmla="*/ 57150 h 1093995"/>
                <a:gd name="connsiteX5613" fmla="*/ 715777 w 1472062"/>
                <a:gd name="connsiteY5613" fmla="*/ 57150 h 1093995"/>
                <a:gd name="connsiteX5614" fmla="*/ 718635 w 1472062"/>
                <a:gd name="connsiteY5614" fmla="*/ 55245 h 1093995"/>
                <a:gd name="connsiteX5615" fmla="*/ 718635 w 1472062"/>
                <a:gd name="connsiteY5615" fmla="*/ 55245 h 1093995"/>
                <a:gd name="connsiteX5616" fmla="*/ 717682 w 1472062"/>
                <a:gd name="connsiteY5616" fmla="*/ 57150 h 1093995"/>
                <a:gd name="connsiteX5617" fmla="*/ 727207 w 1472062"/>
                <a:gd name="connsiteY5617" fmla="*/ 47625 h 1093995"/>
                <a:gd name="connsiteX5618" fmla="*/ 727207 w 1472062"/>
                <a:gd name="connsiteY5618" fmla="*/ 47625 h 1093995"/>
                <a:gd name="connsiteX5619" fmla="*/ 727207 w 1472062"/>
                <a:gd name="connsiteY5619" fmla="*/ 46672 h 1093995"/>
                <a:gd name="connsiteX5620" fmla="*/ 729112 w 1472062"/>
                <a:gd name="connsiteY5620" fmla="*/ 46672 h 1093995"/>
                <a:gd name="connsiteX5621" fmla="*/ 727207 w 1472062"/>
                <a:gd name="connsiteY5621" fmla="*/ 47625 h 1093995"/>
                <a:gd name="connsiteX5622" fmla="*/ 743400 w 1472062"/>
                <a:gd name="connsiteY5622" fmla="*/ 91440 h 1093995"/>
                <a:gd name="connsiteX5623" fmla="*/ 743400 w 1472062"/>
                <a:gd name="connsiteY5623" fmla="*/ 90488 h 1093995"/>
                <a:gd name="connsiteX5624" fmla="*/ 741495 w 1472062"/>
                <a:gd name="connsiteY5624" fmla="*/ 90488 h 1093995"/>
                <a:gd name="connsiteX5625" fmla="*/ 743400 w 1472062"/>
                <a:gd name="connsiteY5625" fmla="*/ 88582 h 1093995"/>
                <a:gd name="connsiteX5626" fmla="*/ 746257 w 1472062"/>
                <a:gd name="connsiteY5626" fmla="*/ 89535 h 1093995"/>
                <a:gd name="connsiteX5627" fmla="*/ 743400 w 1472062"/>
                <a:gd name="connsiteY5627" fmla="*/ 91440 h 1093995"/>
                <a:gd name="connsiteX5628" fmla="*/ 747210 w 1472062"/>
                <a:gd name="connsiteY5628" fmla="*/ 38100 h 1093995"/>
                <a:gd name="connsiteX5629" fmla="*/ 740542 w 1472062"/>
                <a:gd name="connsiteY5629" fmla="*/ 35242 h 1093995"/>
                <a:gd name="connsiteX5630" fmla="*/ 734827 w 1472062"/>
                <a:gd name="connsiteY5630" fmla="*/ 36195 h 1093995"/>
                <a:gd name="connsiteX5631" fmla="*/ 735780 w 1472062"/>
                <a:gd name="connsiteY5631" fmla="*/ 35242 h 1093995"/>
                <a:gd name="connsiteX5632" fmla="*/ 746257 w 1472062"/>
                <a:gd name="connsiteY5632" fmla="*/ 33338 h 1093995"/>
                <a:gd name="connsiteX5633" fmla="*/ 751020 w 1472062"/>
                <a:gd name="connsiteY5633" fmla="*/ 34290 h 1093995"/>
                <a:gd name="connsiteX5634" fmla="*/ 747210 w 1472062"/>
                <a:gd name="connsiteY5634" fmla="*/ 38100 h 1093995"/>
                <a:gd name="connsiteX5635" fmla="*/ 563377 w 1472062"/>
                <a:gd name="connsiteY5635" fmla="*/ 67627 h 1093995"/>
                <a:gd name="connsiteX5636" fmla="*/ 566235 w 1472062"/>
                <a:gd name="connsiteY5636" fmla="*/ 67627 h 1093995"/>
                <a:gd name="connsiteX5637" fmla="*/ 566235 w 1472062"/>
                <a:gd name="connsiteY5637" fmla="*/ 66675 h 1093995"/>
                <a:gd name="connsiteX5638" fmla="*/ 569092 w 1472062"/>
                <a:gd name="connsiteY5638" fmla="*/ 66675 h 1093995"/>
                <a:gd name="connsiteX5639" fmla="*/ 566235 w 1472062"/>
                <a:gd name="connsiteY5639" fmla="*/ 67627 h 1093995"/>
                <a:gd name="connsiteX5640" fmla="*/ 566235 w 1472062"/>
                <a:gd name="connsiteY5640" fmla="*/ 67627 h 1093995"/>
                <a:gd name="connsiteX5641" fmla="*/ 566235 w 1472062"/>
                <a:gd name="connsiteY5641" fmla="*/ 67627 h 1093995"/>
                <a:gd name="connsiteX5642" fmla="*/ 565282 w 1472062"/>
                <a:gd name="connsiteY5642" fmla="*/ 68580 h 1093995"/>
                <a:gd name="connsiteX5643" fmla="*/ 565282 w 1472062"/>
                <a:gd name="connsiteY5643" fmla="*/ 68580 h 1093995"/>
                <a:gd name="connsiteX5644" fmla="*/ 563377 w 1472062"/>
                <a:gd name="connsiteY5644" fmla="*/ 68580 h 1093995"/>
                <a:gd name="connsiteX5645" fmla="*/ 564330 w 1472062"/>
                <a:gd name="connsiteY5645" fmla="*/ 68580 h 1093995"/>
                <a:gd name="connsiteX5646" fmla="*/ 563377 w 1472062"/>
                <a:gd name="connsiteY5646" fmla="*/ 69532 h 1093995"/>
                <a:gd name="connsiteX5647" fmla="*/ 561472 w 1472062"/>
                <a:gd name="connsiteY5647" fmla="*/ 69532 h 1093995"/>
                <a:gd name="connsiteX5648" fmla="*/ 560520 w 1472062"/>
                <a:gd name="connsiteY5648" fmla="*/ 68580 h 1093995"/>
                <a:gd name="connsiteX5649" fmla="*/ 563377 w 1472062"/>
                <a:gd name="connsiteY5649" fmla="*/ 67627 h 1093995"/>
                <a:gd name="connsiteX5650" fmla="*/ 554805 w 1472062"/>
                <a:gd name="connsiteY5650" fmla="*/ 76200 h 1093995"/>
                <a:gd name="connsiteX5651" fmla="*/ 558615 w 1472062"/>
                <a:gd name="connsiteY5651" fmla="*/ 77152 h 1093995"/>
                <a:gd name="connsiteX5652" fmla="*/ 559567 w 1472062"/>
                <a:gd name="connsiteY5652" fmla="*/ 75247 h 1093995"/>
                <a:gd name="connsiteX5653" fmla="*/ 561472 w 1472062"/>
                <a:gd name="connsiteY5653" fmla="*/ 76200 h 1093995"/>
                <a:gd name="connsiteX5654" fmla="*/ 562425 w 1472062"/>
                <a:gd name="connsiteY5654" fmla="*/ 76200 h 1093995"/>
                <a:gd name="connsiteX5655" fmla="*/ 563377 w 1472062"/>
                <a:gd name="connsiteY5655" fmla="*/ 77152 h 1093995"/>
                <a:gd name="connsiteX5656" fmla="*/ 559567 w 1472062"/>
                <a:gd name="connsiteY5656" fmla="*/ 79057 h 1093995"/>
                <a:gd name="connsiteX5657" fmla="*/ 557662 w 1472062"/>
                <a:gd name="connsiteY5657" fmla="*/ 79057 h 1093995"/>
                <a:gd name="connsiteX5658" fmla="*/ 555757 w 1472062"/>
                <a:gd name="connsiteY5658" fmla="*/ 78105 h 1093995"/>
                <a:gd name="connsiteX5659" fmla="*/ 554805 w 1472062"/>
                <a:gd name="connsiteY5659" fmla="*/ 76200 h 1093995"/>
                <a:gd name="connsiteX5660" fmla="*/ 486225 w 1472062"/>
                <a:gd name="connsiteY5660" fmla="*/ 77152 h 1093995"/>
                <a:gd name="connsiteX5661" fmla="*/ 486225 w 1472062"/>
                <a:gd name="connsiteY5661" fmla="*/ 77152 h 1093995"/>
                <a:gd name="connsiteX5662" fmla="*/ 486225 w 1472062"/>
                <a:gd name="connsiteY5662" fmla="*/ 77152 h 1093995"/>
                <a:gd name="connsiteX5663" fmla="*/ 486225 w 1472062"/>
                <a:gd name="connsiteY5663" fmla="*/ 77152 h 1093995"/>
                <a:gd name="connsiteX5664" fmla="*/ 509085 w 1472062"/>
                <a:gd name="connsiteY5664" fmla="*/ 70485 h 1093995"/>
                <a:gd name="connsiteX5665" fmla="*/ 509085 w 1472062"/>
                <a:gd name="connsiteY5665" fmla="*/ 70485 h 1093995"/>
                <a:gd name="connsiteX5666" fmla="*/ 510037 w 1472062"/>
                <a:gd name="connsiteY5666" fmla="*/ 70485 h 1093995"/>
                <a:gd name="connsiteX5667" fmla="*/ 509085 w 1472062"/>
                <a:gd name="connsiteY5667" fmla="*/ 70485 h 1093995"/>
                <a:gd name="connsiteX5668" fmla="*/ 510037 w 1472062"/>
                <a:gd name="connsiteY5668" fmla="*/ 87630 h 1093995"/>
                <a:gd name="connsiteX5669" fmla="*/ 511942 w 1472062"/>
                <a:gd name="connsiteY5669" fmla="*/ 87630 h 1093995"/>
                <a:gd name="connsiteX5670" fmla="*/ 510037 w 1472062"/>
                <a:gd name="connsiteY5670" fmla="*/ 87630 h 1093995"/>
                <a:gd name="connsiteX5671" fmla="*/ 390022 w 1472062"/>
                <a:gd name="connsiteY5671" fmla="*/ 120015 h 1093995"/>
                <a:gd name="connsiteX5672" fmla="*/ 389070 w 1472062"/>
                <a:gd name="connsiteY5672" fmla="*/ 120015 h 1093995"/>
                <a:gd name="connsiteX5673" fmla="*/ 388117 w 1472062"/>
                <a:gd name="connsiteY5673" fmla="*/ 118110 h 1093995"/>
                <a:gd name="connsiteX5674" fmla="*/ 390022 w 1472062"/>
                <a:gd name="connsiteY5674" fmla="*/ 120015 h 1093995"/>
                <a:gd name="connsiteX5675" fmla="*/ 11880 w 1472062"/>
                <a:gd name="connsiteY5675" fmla="*/ 216217 h 1093995"/>
                <a:gd name="connsiteX5676" fmla="*/ 13785 w 1472062"/>
                <a:gd name="connsiteY5676" fmla="*/ 216217 h 1093995"/>
                <a:gd name="connsiteX5677" fmla="*/ 13785 w 1472062"/>
                <a:gd name="connsiteY5677" fmla="*/ 217170 h 1093995"/>
                <a:gd name="connsiteX5678" fmla="*/ 11880 w 1472062"/>
                <a:gd name="connsiteY5678" fmla="*/ 216217 h 1093995"/>
                <a:gd name="connsiteX5679" fmla="*/ 19500 w 1472062"/>
                <a:gd name="connsiteY5679" fmla="*/ 217170 h 1093995"/>
                <a:gd name="connsiteX5680" fmla="*/ 19500 w 1472062"/>
                <a:gd name="connsiteY5680" fmla="*/ 217170 h 1093995"/>
                <a:gd name="connsiteX5681" fmla="*/ 19500 w 1472062"/>
                <a:gd name="connsiteY5681" fmla="*/ 217170 h 1093995"/>
                <a:gd name="connsiteX5682" fmla="*/ 19500 w 1472062"/>
                <a:gd name="connsiteY5682" fmla="*/ 217170 h 1093995"/>
                <a:gd name="connsiteX5683" fmla="*/ 45217 w 1472062"/>
                <a:gd name="connsiteY5683" fmla="*/ 204788 h 1093995"/>
                <a:gd name="connsiteX5684" fmla="*/ 45217 w 1472062"/>
                <a:gd name="connsiteY5684" fmla="*/ 203835 h 1093995"/>
                <a:gd name="connsiteX5685" fmla="*/ 48075 w 1472062"/>
                <a:gd name="connsiteY5685" fmla="*/ 202882 h 1093995"/>
                <a:gd name="connsiteX5686" fmla="*/ 45217 w 1472062"/>
                <a:gd name="connsiteY5686" fmla="*/ 204788 h 1093995"/>
                <a:gd name="connsiteX5687" fmla="*/ 47122 w 1472062"/>
                <a:gd name="connsiteY5687" fmla="*/ 211455 h 1093995"/>
                <a:gd name="connsiteX5688" fmla="*/ 47122 w 1472062"/>
                <a:gd name="connsiteY5688" fmla="*/ 209550 h 1093995"/>
                <a:gd name="connsiteX5689" fmla="*/ 48075 w 1472062"/>
                <a:gd name="connsiteY5689" fmla="*/ 209550 h 1093995"/>
                <a:gd name="connsiteX5690" fmla="*/ 49027 w 1472062"/>
                <a:gd name="connsiteY5690" fmla="*/ 209550 h 1093995"/>
                <a:gd name="connsiteX5691" fmla="*/ 47122 w 1472062"/>
                <a:gd name="connsiteY5691" fmla="*/ 211455 h 1093995"/>
                <a:gd name="connsiteX5692" fmla="*/ 175710 w 1472062"/>
                <a:gd name="connsiteY5692" fmla="*/ 150495 h 1093995"/>
                <a:gd name="connsiteX5693" fmla="*/ 175710 w 1472062"/>
                <a:gd name="connsiteY5693" fmla="*/ 150495 h 1093995"/>
                <a:gd name="connsiteX5694" fmla="*/ 175710 w 1472062"/>
                <a:gd name="connsiteY5694" fmla="*/ 150495 h 1093995"/>
                <a:gd name="connsiteX5695" fmla="*/ 175710 w 1472062"/>
                <a:gd name="connsiteY5695" fmla="*/ 150495 h 1093995"/>
                <a:gd name="connsiteX5696" fmla="*/ 174757 w 1472062"/>
                <a:gd name="connsiteY5696" fmla="*/ 150495 h 1093995"/>
                <a:gd name="connsiteX5697" fmla="*/ 173805 w 1472062"/>
                <a:gd name="connsiteY5697" fmla="*/ 149542 h 1093995"/>
                <a:gd name="connsiteX5698" fmla="*/ 174757 w 1472062"/>
                <a:gd name="connsiteY5698" fmla="*/ 150495 h 1093995"/>
                <a:gd name="connsiteX5699" fmla="*/ 148087 w 1472062"/>
                <a:gd name="connsiteY5699" fmla="*/ 196215 h 1093995"/>
                <a:gd name="connsiteX5700" fmla="*/ 148087 w 1472062"/>
                <a:gd name="connsiteY5700" fmla="*/ 198120 h 1093995"/>
                <a:gd name="connsiteX5701" fmla="*/ 147135 w 1472062"/>
                <a:gd name="connsiteY5701" fmla="*/ 198120 h 1093995"/>
                <a:gd name="connsiteX5702" fmla="*/ 148087 w 1472062"/>
                <a:gd name="connsiteY5702" fmla="*/ 196215 h 1093995"/>
                <a:gd name="connsiteX5703" fmla="*/ 173805 w 1472062"/>
                <a:gd name="connsiteY5703" fmla="*/ 212407 h 1093995"/>
                <a:gd name="connsiteX5704" fmla="*/ 173805 w 1472062"/>
                <a:gd name="connsiteY5704" fmla="*/ 210502 h 1093995"/>
                <a:gd name="connsiteX5705" fmla="*/ 175710 w 1472062"/>
                <a:gd name="connsiteY5705" fmla="*/ 213360 h 1093995"/>
                <a:gd name="connsiteX5706" fmla="*/ 180472 w 1472062"/>
                <a:gd name="connsiteY5706" fmla="*/ 211455 h 1093995"/>
                <a:gd name="connsiteX5707" fmla="*/ 175710 w 1472062"/>
                <a:gd name="connsiteY5707" fmla="*/ 218122 h 1093995"/>
                <a:gd name="connsiteX5708" fmla="*/ 159517 w 1472062"/>
                <a:gd name="connsiteY5708" fmla="*/ 226695 h 1093995"/>
                <a:gd name="connsiteX5709" fmla="*/ 159517 w 1472062"/>
                <a:gd name="connsiteY5709" fmla="*/ 225742 h 1093995"/>
                <a:gd name="connsiteX5710" fmla="*/ 157612 w 1472062"/>
                <a:gd name="connsiteY5710" fmla="*/ 222885 h 1093995"/>
                <a:gd name="connsiteX5711" fmla="*/ 156660 w 1472062"/>
                <a:gd name="connsiteY5711" fmla="*/ 221932 h 1093995"/>
                <a:gd name="connsiteX5712" fmla="*/ 149040 w 1472062"/>
                <a:gd name="connsiteY5712" fmla="*/ 220980 h 1093995"/>
                <a:gd name="connsiteX5713" fmla="*/ 138562 w 1472062"/>
                <a:gd name="connsiteY5713" fmla="*/ 222885 h 1093995"/>
                <a:gd name="connsiteX5714" fmla="*/ 134752 w 1472062"/>
                <a:gd name="connsiteY5714" fmla="*/ 222885 h 1093995"/>
                <a:gd name="connsiteX5715" fmla="*/ 135705 w 1472062"/>
                <a:gd name="connsiteY5715" fmla="*/ 223838 h 1093995"/>
                <a:gd name="connsiteX5716" fmla="*/ 133800 w 1472062"/>
                <a:gd name="connsiteY5716" fmla="*/ 224790 h 1093995"/>
                <a:gd name="connsiteX5717" fmla="*/ 130942 w 1472062"/>
                <a:gd name="connsiteY5717" fmla="*/ 224790 h 1093995"/>
                <a:gd name="connsiteX5718" fmla="*/ 127132 w 1472062"/>
                <a:gd name="connsiteY5718" fmla="*/ 225742 h 1093995"/>
                <a:gd name="connsiteX5719" fmla="*/ 127132 w 1472062"/>
                <a:gd name="connsiteY5719" fmla="*/ 225742 h 1093995"/>
                <a:gd name="connsiteX5720" fmla="*/ 127132 w 1472062"/>
                <a:gd name="connsiteY5720" fmla="*/ 225742 h 1093995"/>
                <a:gd name="connsiteX5721" fmla="*/ 124275 w 1472062"/>
                <a:gd name="connsiteY5721" fmla="*/ 221932 h 1093995"/>
                <a:gd name="connsiteX5722" fmla="*/ 124275 w 1472062"/>
                <a:gd name="connsiteY5722" fmla="*/ 220980 h 1093995"/>
                <a:gd name="connsiteX5723" fmla="*/ 131895 w 1472062"/>
                <a:gd name="connsiteY5723" fmla="*/ 222885 h 1093995"/>
                <a:gd name="connsiteX5724" fmla="*/ 142372 w 1472062"/>
                <a:gd name="connsiteY5724" fmla="*/ 220027 h 1093995"/>
                <a:gd name="connsiteX5725" fmla="*/ 151897 w 1472062"/>
                <a:gd name="connsiteY5725" fmla="*/ 219075 h 1093995"/>
                <a:gd name="connsiteX5726" fmla="*/ 160470 w 1472062"/>
                <a:gd name="connsiteY5726" fmla="*/ 222885 h 1093995"/>
                <a:gd name="connsiteX5727" fmla="*/ 167137 w 1472062"/>
                <a:gd name="connsiteY5727" fmla="*/ 215265 h 1093995"/>
                <a:gd name="connsiteX5728" fmla="*/ 167137 w 1472062"/>
                <a:gd name="connsiteY5728" fmla="*/ 214313 h 1093995"/>
                <a:gd name="connsiteX5729" fmla="*/ 169042 w 1472062"/>
                <a:gd name="connsiteY5729" fmla="*/ 215265 h 1093995"/>
                <a:gd name="connsiteX5730" fmla="*/ 169042 w 1472062"/>
                <a:gd name="connsiteY5730" fmla="*/ 213360 h 1093995"/>
                <a:gd name="connsiteX5731" fmla="*/ 169042 w 1472062"/>
                <a:gd name="connsiteY5731" fmla="*/ 210502 h 1093995"/>
                <a:gd name="connsiteX5732" fmla="*/ 166185 w 1472062"/>
                <a:gd name="connsiteY5732" fmla="*/ 210502 h 1093995"/>
                <a:gd name="connsiteX5733" fmla="*/ 166185 w 1472062"/>
                <a:gd name="connsiteY5733" fmla="*/ 208597 h 1093995"/>
                <a:gd name="connsiteX5734" fmla="*/ 164280 w 1472062"/>
                <a:gd name="connsiteY5734" fmla="*/ 206692 h 1093995"/>
                <a:gd name="connsiteX5735" fmla="*/ 166185 w 1472062"/>
                <a:gd name="connsiteY5735" fmla="*/ 211455 h 1093995"/>
                <a:gd name="connsiteX5736" fmla="*/ 165232 w 1472062"/>
                <a:gd name="connsiteY5736" fmla="*/ 212407 h 1093995"/>
                <a:gd name="connsiteX5737" fmla="*/ 164280 w 1472062"/>
                <a:gd name="connsiteY5737" fmla="*/ 211455 h 1093995"/>
                <a:gd name="connsiteX5738" fmla="*/ 163327 w 1472062"/>
                <a:gd name="connsiteY5738" fmla="*/ 209550 h 1093995"/>
                <a:gd name="connsiteX5739" fmla="*/ 163327 w 1472062"/>
                <a:gd name="connsiteY5739" fmla="*/ 211455 h 1093995"/>
                <a:gd name="connsiteX5740" fmla="*/ 161422 w 1472062"/>
                <a:gd name="connsiteY5740" fmla="*/ 205740 h 1093995"/>
                <a:gd name="connsiteX5741" fmla="*/ 160470 w 1472062"/>
                <a:gd name="connsiteY5741" fmla="*/ 207645 h 1093995"/>
                <a:gd name="connsiteX5742" fmla="*/ 161422 w 1472062"/>
                <a:gd name="connsiteY5742" fmla="*/ 209550 h 1093995"/>
                <a:gd name="connsiteX5743" fmla="*/ 157612 w 1472062"/>
                <a:gd name="connsiteY5743" fmla="*/ 209550 h 1093995"/>
                <a:gd name="connsiteX5744" fmla="*/ 157612 w 1472062"/>
                <a:gd name="connsiteY5744" fmla="*/ 210502 h 1093995"/>
                <a:gd name="connsiteX5745" fmla="*/ 151897 w 1472062"/>
                <a:gd name="connsiteY5745" fmla="*/ 214313 h 1093995"/>
                <a:gd name="connsiteX5746" fmla="*/ 147135 w 1472062"/>
                <a:gd name="connsiteY5746" fmla="*/ 211455 h 1093995"/>
                <a:gd name="connsiteX5747" fmla="*/ 146182 w 1472062"/>
                <a:gd name="connsiteY5747" fmla="*/ 211455 h 1093995"/>
                <a:gd name="connsiteX5748" fmla="*/ 145230 w 1472062"/>
                <a:gd name="connsiteY5748" fmla="*/ 211455 h 1093995"/>
                <a:gd name="connsiteX5749" fmla="*/ 145230 w 1472062"/>
                <a:gd name="connsiteY5749" fmla="*/ 210502 h 1093995"/>
                <a:gd name="connsiteX5750" fmla="*/ 145230 w 1472062"/>
                <a:gd name="connsiteY5750" fmla="*/ 211455 h 1093995"/>
                <a:gd name="connsiteX5751" fmla="*/ 145230 w 1472062"/>
                <a:gd name="connsiteY5751" fmla="*/ 211455 h 1093995"/>
                <a:gd name="connsiteX5752" fmla="*/ 145230 w 1472062"/>
                <a:gd name="connsiteY5752" fmla="*/ 211455 h 1093995"/>
                <a:gd name="connsiteX5753" fmla="*/ 145230 w 1472062"/>
                <a:gd name="connsiteY5753" fmla="*/ 209550 h 1093995"/>
                <a:gd name="connsiteX5754" fmla="*/ 146182 w 1472062"/>
                <a:gd name="connsiteY5754" fmla="*/ 207645 h 1093995"/>
                <a:gd name="connsiteX5755" fmla="*/ 151897 w 1472062"/>
                <a:gd name="connsiteY5755" fmla="*/ 210502 h 1093995"/>
                <a:gd name="connsiteX5756" fmla="*/ 153802 w 1472062"/>
                <a:gd name="connsiteY5756" fmla="*/ 206692 h 1093995"/>
                <a:gd name="connsiteX5757" fmla="*/ 151897 w 1472062"/>
                <a:gd name="connsiteY5757" fmla="*/ 205740 h 1093995"/>
                <a:gd name="connsiteX5758" fmla="*/ 151897 w 1472062"/>
                <a:gd name="connsiteY5758" fmla="*/ 205740 h 1093995"/>
                <a:gd name="connsiteX5759" fmla="*/ 154755 w 1472062"/>
                <a:gd name="connsiteY5759" fmla="*/ 205740 h 1093995"/>
                <a:gd name="connsiteX5760" fmla="*/ 154755 w 1472062"/>
                <a:gd name="connsiteY5760" fmla="*/ 206692 h 1093995"/>
                <a:gd name="connsiteX5761" fmla="*/ 154755 w 1472062"/>
                <a:gd name="connsiteY5761" fmla="*/ 205740 h 1093995"/>
                <a:gd name="connsiteX5762" fmla="*/ 154755 w 1472062"/>
                <a:gd name="connsiteY5762" fmla="*/ 205740 h 1093995"/>
                <a:gd name="connsiteX5763" fmla="*/ 157612 w 1472062"/>
                <a:gd name="connsiteY5763" fmla="*/ 205740 h 1093995"/>
                <a:gd name="connsiteX5764" fmla="*/ 157612 w 1472062"/>
                <a:gd name="connsiteY5764" fmla="*/ 206692 h 1093995"/>
                <a:gd name="connsiteX5765" fmla="*/ 157612 w 1472062"/>
                <a:gd name="connsiteY5765" fmla="*/ 205740 h 1093995"/>
                <a:gd name="connsiteX5766" fmla="*/ 161422 w 1472062"/>
                <a:gd name="connsiteY5766" fmla="*/ 205740 h 1093995"/>
                <a:gd name="connsiteX5767" fmla="*/ 162375 w 1472062"/>
                <a:gd name="connsiteY5767" fmla="*/ 205740 h 1093995"/>
                <a:gd name="connsiteX5768" fmla="*/ 162375 w 1472062"/>
                <a:gd name="connsiteY5768" fmla="*/ 205740 h 1093995"/>
                <a:gd name="connsiteX5769" fmla="*/ 164280 w 1472062"/>
                <a:gd name="connsiteY5769" fmla="*/ 205740 h 1093995"/>
                <a:gd name="connsiteX5770" fmla="*/ 166185 w 1472062"/>
                <a:gd name="connsiteY5770" fmla="*/ 205740 h 1093995"/>
                <a:gd name="connsiteX5771" fmla="*/ 168090 w 1472062"/>
                <a:gd name="connsiteY5771" fmla="*/ 205740 h 1093995"/>
                <a:gd name="connsiteX5772" fmla="*/ 170947 w 1472062"/>
                <a:gd name="connsiteY5772" fmla="*/ 206692 h 1093995"/>
                <a:gd name="connsiteX5773" fmla="*/ 178567 w 1472062"/>
                <a:gd name="connsiteY5773" fmla="*/ 214313 h 1093995"/>
                <a:gd name="connsiteX5774" fmla="*/ 174757 w 1472062"/>
                <a:gd name="connsiteY5774" fmla="*/ 213360 h 1093995"/>
                <a:gd name="connsiteX5775" fmla="*/ 174757 w 1472062"/>
                <a:gd name="connsiteY5775" fmla="*/ 215265 h 1093995"/>
                <a:gd name="connsiteX5776" fmla="*/ 171900 w 1472062"/>
                <a:gd name="connsiteY5776" fmla="*/ 212407 h 1093995"/>
                <a:gd name="connsiteX5777" fmla="*/ 173805 w 1472062"/>
                <a:gd name="connsiteY5777" fmla="*/ 212407 h 1093995"/>
                <a:gd name="connsiteX5778" fmla="*/ 178567 w 1472062"/>
                <a:gd name="connsiteY5778" fmla="*/ 191452 h 1093995"/>
                <a:gd name="connsiteX5779" fmla="*/ 168090 w 1472062"/>
                <a:gd name="connsiteY5779" fmla="*/ 190500 h 1093995"/>
                <a:gd name="connsiteX5780" fmla="*/ 161422 w 1472062"/>
                <a:gd name="connsiteY5780" fmla="*/ 191452 h 1093995"/>
                <a:gd name="connsiteX5781" fmla="*/ 170947 w 1472062"/>
                <a:gd name="connsiteY5781" fmla="*/ 187642 h 1093995"/>
                <a:gd name="connsiteX5782" fmla="*/ 170947 w 1472062"/>
                <a:gd name="connsiteY5782" fmla="*/ 180975 h 1093995"/>
                <a:gd name="connsiteX5783" fmla="*/ 171900 w 1472062"/>
                <a:gd name="connsiteY5783" fmla="*/ 180022 h 1093995"/>
                <a:gd name="connsiteX5784" fmla="*/ 184282 w 1472062"/>
                <a:gd name="connsiteY5784" fmla="*/ 183832 h 1093995"/>
                <a:gd name="connsiteX5785" fmla="*/ 184282 w 1472062"/>
                <a:gd name="connsiteY5785" fmla="*/ 185738 h 1093995"/>
                <a:gd name="connsiteX5786" fmla="*/ 185235 w 1472062"/>
                <a:gd name="connsiteY5786" fmla="*/ 185738 h 1093995"/>
                <a:gd name="connsiteX5787" fmla="*/ 178567 w 1472062"/>
                <a:gd name="connsiteY5787" fmla="*/ 191452 h 1093995"/>
                <a:gd name="connsiteX5788" fmla="*/ 183330 w 1472062"/>
                <a:gd name="connsiteY5788" fmla="*/ 171450 h 1093995"/>
                <a:gd name="connsiteX5789" fmla="*/ 183330 w 1472062"/>
                <a:gd name="connsiteY5789" fmla="*/ 171450 h 1093995"/>
                <a:gd name="connsiteX5790" fmla="*/ 183330 w 1472062"/>
                <a:gd name="connsiteY5790" fmla="*/ 171450 h 1093995"/>
                <a:gd name="connsiteX5791" fmla="*/ 183330 w 1472062"/>
                <a:gd name="connsiteY5791" fmla="*/ 171450 h 1093995"/>
                <a:gd name="connsiteX5792" fmla="*/ 185235 w 1472062"/>
                <a:gd name="connsiteY5792" fmla="*/ 186690 h 1093995"/>
                <a:gd name="connsiteX5793" fmla="*/ 185235 w 1472062"/>
                <a:gd name="connsiteY5793" fmla="*/ 186690 h 1093995"/>
                <a:gd name="connsiteX5794" fmla="*/ 185235 w 1472062"/>
                <a:gd name="connsiteY5794" fmla="*/ 186690 h 1093995"/>
                <a:gd name="connsiteX5795" fmla="*/ 185235 w 1472062"/>
                <a:gd name="connsiteY5795" fmla="*/ 186690 h 1093995"/>
                <a:gd name="connsiteX5796" fmla="*/ 216667 w 1472062"/>
                <a:gd name="connsiteY5796" fmla="*/ 168592 h 1093995"/>
                <a:gd name="connsiteX5797" fmla="*/ 192855 w 1472062"/>
                <a:gd name="connsiteY5797" fmla="*/ 181927 h 1093995"/>
                <a:gd name="connsiteX5798" fmla="*/ 191902 w 1472062"/>
                <a:gd name="connsiteY5798" fmla="*/ 179070 h 1093995"/>
                <a:gd name="connsiteX5799" fmla="*/ 190950 w 1472062"/>
                <a:gd name="connsiteY5799" fmla="*/ 181927 h 1093995"/>
                <a:gd name="connsiteX5800" fmla="*/ 191902 w 1472062"/>
                <a:gd name="connsiteY5800" fmla="*/ 181927 h 1093995"/>
                <a:gd name="connsiteX5801" fmla="*/ 190950 w 1472062"/>
                <a:gd name="connsiteY5801" fmla="*/ 181927 h 1093995"/>
                <a:gd name="connsiteX5802" fmla="*/ 190950 w 1472062"/>
                <a:gd name="connsiteY5802" fmla="*/ 181927 h 1093995"/>
                <a:gd name="connsiteX5803" fmla="*/ 190950 w 1472062"/>
                <a:gd name="connsiteY5803" fmla="*/ 181927 h 1093995"/>
                <a:gd name="connsiteX5804" fmla="*/ 185235 w 1472062"/>
                <a:gd name="connsiteY5804" fmla="*/ 177165 h 1093995"/>
                <a:gd name="connsiteX5805" fmla="*/ 183330 w 1472062"/>
                <a:gd name="connsiteY5805" fmla="*/ 172402 h 1093995"/>
                <a:gd name="connsiteX5806" fmla="*/ 184282 w 1472062"/>
                <a:gd name="connsiteY5806" fmla="*/ 171450 h 1093995"/>
                <a:gd name="connsiteX5807" fmla="*/ 183330 w 1472062"/>
                <a:gd name="connsiteY5807" fmla="*/ 169545 h 1093995"/>
                <a:gd name="connsiteX5808" fmla="*/ 189997 w 1472062"/>
                <a:gd name="connsiteY5808" fmla="*/ 171450 h 1093995"/>
                <a:gd name="connsiteX5809" fmla="*/ 197617 w 1472062"/>
                <a:gd name="connsiteY5809" fmla="*/ 170497 h 1093995"/>
                <a:gd name="connsiteX5810" fmla="*/ 197617 w 1472062"/>
                <a:gd name="connsiteY5810" fmla="*/ 168592 h 1093995"/>
                <a:gd name="connsiteX5811" fmla="*/ 198570 w 1472062"/>
                <a:gd name="connsiteY5811" fmla="*/ 169545 h 1093995"/>
                <a:gd name="connsiteX5812" fmla="*/ 198570 w 1472062"/>
                <a:gd name="connsiteY5812" fmla="*/ 168592 h 1093995"/>
                <a:gd name="connsiteX5813" fmla="*/ 198570 w 1472062"/>
                <a:gd name="connsiteY5813" fmla="*/ 168592 h 1093995"/>
                <a:gd name="connsiteX5814" fmla="*/ 207142 w 1472062"/>
                <a:gd name="connsiteY5814" fmla="*/ 170497 h 1093995"/>
                <a:gd name="connsiteX5815" fmla="*/ 207142 w 1472062"/>
                <a:gd name="connsiteY5815" fmla="*/ 170497 h 1093995"/>
                <a:gd name="connsiteX5816" fmla="*/ 208095 w 1472062"/>
                <a:gd name="connsiteY5816" fmla="*/ 171450 h 1093995"/>
                <a:gd name="connsiteX5817" fmla="*/ 209047 w 1472062"/>
                <a:gd name="connsiteY5817" fmla="*/ 170497 h 1093995"/>
                <a:gd name="connsiteX5818" fmla="*/ 208095 w 1472062"/>
                <a:gd name="connsiteY5818" fmla="*/ 165735 h 1093995"/>
                <a:gd name="connsiteX5819" fmla="*/ 207142 w 1472062"/>
                <a:gd name="connsiteY5819" fmla="*/ 165735 h 1093995"/>
                <a:gd name="connsiteX5820" fmla="*/ 207142 w 1472062"/>
                <a:gd name="connsiteY5820" fmla="*/ 165735 h 1093995"/>
                <a:gd name="connsiteX5821" fmla="*/ 207142 w 1472062"/>
                <a:gd name="connsiteY5821" fmla="*/ 165735 h 1093995"/>
                <a:gd name="connsiteX5822" fmla="*/ 203332 w 1472062"/>
                <a:gd name="connsiteY5822" fmla="*/ 165735 h 1093995"/>
                <a:gd name="connsiteX5823" fmla="*/ 203332 w 1472062"/>
                <a:gd name="connsiteY5823" fmla="*/ 164782 h 1093995"/>
                <a:gd name="connsiteX5824" fmla="*/ 202380 w 1472062"/>
                <a:gd name="connsiteY5824" fmla="*/ 165735 h 1093995"/>
                <a:gd name="connsiteX5825" fmla="*/ 199522 w 1472062"/>
                <a:gd name="connsiteY5825" fmla="*/ 166688 h 1093995"/>
                <a:gd name="connsiteX5826" fmla="*/ 198570 w 1472062"/>
                <a:gd name="connsiteY5826" fmla="*/ 167640 h 1093995"/>
                <a:gd name="connsiteX5827" fmla="*/ 197617 w 1472062"/>
                <a:gd name="connsiteY5827" fmla="*/ 167640 h 1093995"/>
                <a:gd name="connsiteX5828" fmla="*/ 190950 w 1472062"/>
                <a:gd name="connsiteY5828" fmla="*/ 163830 h 1093995"/>
                <a:gd name="connsiteX5829" fmla="*/ 189045 w 1472062"/>
                <a:gd name="connsiteY5829" fmla="*/ 163830 h 1093995"/>
                <a:gd name="connsiteX5830" fmla="*/ 189045 w 1472062"/>
                <a:gd name="connsiteY5830" fmla="*/ 163830 h 1093995"/>
                <a:gd name="connsiteX5831" fmla="*/ 179520 w 1472062"/>
                <a:gd name="connsiteY5831" fmla="*/ 164782 h 1093995"/>
                <a:gd name="connsiteX5832" fmla="*/ 176662 w 1472062"/>
                <a:gd name="connsiteY5832" fmla="*/ 166688 h 1093995"/>
                <a:gd name="connsiteX5833" fmla="*/ 173805 w 1472062"/>
                <a:gd name="connsiteY5833" fmla="*/ 167640 h 1093995"/>
                <a:gd name="connsiteX5834" fmla="*/ 173805 w 1472062"/>
                <a:gd name="connsiteY5834" fmla="*/ 162877 h 1093995"/>
                <a:gd name="connsiteX5835" fmla="*/ 170947 w 1472062"/>
                <a:gd name="connsiteY5835" fmla="*/ 160972 h 1093995"/>
                <a:gd name="connsiteX5836" fmla="*/ 171900 w 1472062"/>
                <a:gd name="connsiteY5836" fmla="*/ 160972 h 1093995"/>
                <a:gd name="connsiteX5837" fmla="*/ 171900 w 1472062"/>
                <a:gd name="connsiteY5837" fmla="*/ 160972 h 1093995"/>
                <a:gd name="connsiteX5838" fmla="*/ 172852 w 1472062"/>
                <a:gd name="connsiteY5838" fmla="*/ 160020 h 1093995"/>
                <a:gd name="connsiteX5839" fmla="*/ 174757 w 1472062"/>
                <a:gd name="connsiteY5839" fmla="*/ 160972 h 1093995"/>
                <a:gd name="connsiteX5840" fmla="*/ 175710 w 1472062"/>
                <a:gd name="connsiteY5840" fmla="*/ 158115 h 1093995"/>
                <a:gd name="connsiteX5841" fmla="*/ 173805 w 1472062"/>
                <a:gd name="connsiteY5841" fmla="*/ 153352 h 1093995"/>
                <a:gd name="connsiteX5842" fmla="*/ 174757 w 1472062"/>
                <a:gd name="connsiteY5842" fmla="*/ 151447 h 1093995"/>
                <a:gd name="connsiteX5843" fmla="*/ 178567 w 1472062"/>
                <a:gd name="connsiteY5843" fmla="*/ 151447 h 1093995"/>
                <a:gd name="connsiteX5844" fmla="*/ 196665 w 1472062"/>
                <a:gd name="connsiteY5844" fmla="*/ 150495 h 1093995"/>
                <a:gd name="connsiteX5845" fmla="*/ 189045 w 1472062"/>
                <a:gd name="connsiteY5845" fmla="*/ 154305 h 1093995"/>
                <a:gd name="connsiteX5846" fmla="*/ 189045 w 1472062"/>
                <a:gd name="connsiteY5846" fmla="*/ 159067 h 1093995"/>
                <a:gd name="connsiteX5847" fmla="*/ 189045 w 1472062"/>
                <a:gd name="connsiteY5847" fmla="*/ 160020 h 1093995"/>
                <a:gd name="connsiteX5848" fmla="*/ 194760 w 1472062"/>
                <a:gd name="connsiteY5848" fmla="*/ 162877 h 1093995"/>
                <a:gd name="connsiteX5849" fmla="*/ 207142 w 1472062"/>
                <a:gd name="connsiteY5849" fmla="*/ 162877 h 1093995"/>
                <a:gd name="connsiteX5850" fmla="*/ 215715 w 1472062"/>
                <a:gd name="connsiteY5850" fmla="*/ 166688 h 1093995"/>
                <a:gd name="connsiteX5851" fmla="*/ 216667 w 1472062"/>
                <a:gd name="connsiteY5851" fmla="*/ 168592 h 1093995"/>
                <a:gd name="connsiteX5852" fmla="*/ 228097 w 1472062"/>
                <a:gd name="connsiteY5852" fmla="*/ 160020 h 1093995"/>
                <a:gd name="connsiteX5853" fmla="*/ 224287 w 1472062"/>
                <a:gd name="connsiteY5853" fmla="*/ 160972 h 1093995"/>
                <a:gd name="connsiteX5854" fmla="*/ 217620 w 1472062"/>
                <a:gd name="connsiteY5854" fmla="*/ 157163 h 1093995"/>
                <a:gd name="connsiteX5855" fmla="*/ 230955 w 1472062"/>
                <a:gd name="connsiteY5855" fmla="*/ 157163 h 1093995"/>
                <a:gd name="connsiteX5856" fmla="*/ 228097 w 1472062"/>
                <a:gd name="connsiteY5856" fmla="*/ 160020 h 1093995"/>
                <a:gd name="connsiteX5857" fmla="*/ 242385 w 1472062"/>
                <a:gd name="connsiteY5857" fmla="*/ 148590 h 1093995"/>
                <a:gd name="connsiteX5858" fmla="*/ 240480 w 1472062"/>
                <a:gd name="connsiteY5858" fmla="*/ 148590 h 1093995"/>
                <a:gd name="connsiteX5859" fmla="*/ 242385 w 1472062"/>
                <a:gd name="connsiteY5859" fmla="*/ 148590 h 1093995"/>
                <a:gd name="connsiteX5860" fmla="*/ 242385 w 1472062"/>
                <a:gd name="connsiteY5860" fmla="*/ 148590 h 1093995"/>
                <a:gd name="connsiteX5861" fmla="*/ 250957 w 1472062"/>
                <a:gd name="connsiteY5861" fmla="*/ 241935 h 1093995"/>
                <a:gd name="connsiteX5862" fmla="*/ 250957 w 1472062"/>
                <a:gd name="connsiteY5862" fmla="*/ 240982 h 1093995"/>
                <a:gd name="connsiteX5863" fmla="*/ 250957 w 1472062"/>
                <a:gd name="connsiteY5863" fmla="*/ 241935 h 1093995"/>
                <a:gd name="connsiteX5864" fmla="*/ 250005 w 1472062"/>
                <a:gd name="connsiteY5864" fmla="*/ 242888 h 1093995"/>
                <a:gd name="connsiteX5865" fmla="*/ 250005 w 1472062"/>
                <a:gd name="connsiteY5865" fmla="*/ 242888 h 1093995"/>
                <a:gd name="connsiteX5866" fmla="*/ 249052 w 1472062"/>
                <a:gd name="connsiteY5866" fmla="*/ 241935 h 1093995"/>
                <a:gd name="connsiteX5867" fmla="*/ 250005 w 1472062"/>
                <a:gd name="connsiteY5867" fmla="*/ 240982 h 1093995"/>
                <a:gd name="connsiteX5868" fmla="*/ 250005 w 1472062"/>
                <a:gd name="connsiteY5868" fmla="*/ 240982 h 1093995"/>
                <a:gd name="connsiteX5869" fmla="*/ 250005 w 1472062"/>
                <a:gd name="connsiteY5869" fmla="*/ 240982 h 1093995"/>
                <a:gd name="connsiteX5870" fmla="*/ 250957 w 1472062"/>
                <a:gd name="connsiteY5870" fmla="*/ 240982 h 1093995"/>
                <a:gd name="connsiteX5871" fmla="*/ 250957 w 1472062"/>
                <a:gd name="connsiteY5871" fmla="*/ 240982 h 1093995"/>
                <a:gd name="connsiteX5872" fmla="*/ 250957 w 1472062"/>
                <a:gd name="connsiteY5872" fmla="*/ 240982 h 1093995"/>
                <a:gd name="connsiteX5873" fmla="*/ 254767 w 1472062"/>
                <a:gd name="connsiteY5873" fmla="*/ 240982 h 1093995"/>
                <a:gd name="connsiteX5874" fmla="*/ 254767 w 1472062"/>
                <a:gd name="connsiteY5874" fmla="*/ 240982 h 1093995"/>
                <a:gd name="connsiteX5875" fmla="*/ 254767 w 1472062"/>
                <a:gd name="connsiteY5875" fmla="*/ 240982 h 1093995"/>
                <a:gd name="connsiteX5876" fmla="*/ 255720 w 1472062"/>
                <a:gd name="connsiteY5876" fmla="*/ 240982 h 1093995"/>
                <a:gd name="connsiteX5877" fmla="*/ 250957 w 1472062"/>
                <a:gd name="connsiteY5877" fmla="*/ 241935 h 1093995"/>
                <a:gd name="connsiteX5878" fmla="*/ 284295 w 1472062"/>
                <a:gd name="connsiteY5878" fmla="*/ 247650 h 1093995"/>
                <a:gd name="connsiteX5879" fmla="*/ 284295 w 1472062"/>
                <a:gd name="connsiteY5879" fmla="*/ 247650 h 1093995"/>
                <a:gd name="connsiteX5880" fmla="*/ 284295 w 1472062"/>
                <a:gd name="connsiteY5880" fmla="*/ 247650 h 1093995"/>
                <a:gd name="connsiteX5881" fmla="*/ 284295 w 1472062"/>
                <a:gd name="connsiteY5881" fmla="*/ 247650 h 1093995"/>
                <a:gd name="connsiteX5882" fmla="*/ 259530 w 1472062"/>
                <a:gd name="connsiteY5882" fmla="*/ 240982 h 1093995"/>
                <a:gd name="connsiteX5883" fmla="*/ 259530 w 1472062"/>
                <a:gd name="connsiteY5883" fmla="*/ 240982 h 1093995"/>
                <a:gd name="connsiteX5884" fmla="*/ 257625 w 1472062"/>
                <a:gd name="connsiteY5884" fmla="*/ 240982 h 1093995"/>
                <a:gd name="connsiteX5885" fmla="*/ 260482 w 1472062"/>
                <a:gd name="connsiteY5885" fmla="*/ 240982 h 1093995"/>
                <a:gd name="connsiteX5886" fmla="*/ 259530 w 1472062"/>
                <a:gd name="connsiteY5886" fmla="*/ 240982 h 1093995"/>
                <a:gd name="connsiteX5887" fmla="*/ 279532 w 1472062"/>
                <a:gd name="connsiteY5887" fmla="*/ 242888 h 1093995"/>
                <a:gd name="connsiteX5888" fmla="*/ 281437 w 1472062"/>
                <a:gd name="connsiteY5888" fmla="*/ 244792 h 1093995"/>
                <a:gd name="connsiteX5889" fmla="*/ 281437 w 1472062"/>
                <a:gd name="connsiteY5889" fmla="*/ 244792 h 1093995"/>
                <a:gd name="connsiteX5890" fmla="*/ 281437 w 1472062"/>
                <a:gd name="connsiteY5890" fmla="*/ 244792 h 1093995"/>
                <a:gd name="connsiteX5891" fmla="*/ 282390 w 1472062"/>
                <a:gd name="connsiteY5891" fmla="*/ 244792 h 1093995"/>
                <a:gd name="connsiteX5892" fmla="*/ 283342 w 1472062"/>
                <a:gd name="connsiteY5892" fmla="*/ 246697 h 1093995"/>
                <a:gd name="connsiteX5893" fmla="*/ 283342 w 1472062"/>
                <a:gd name="connsiteY5893" fmla="*/ 247650 h 1093995"/>
                <a:gd name="connsiteX5894" fmla="*/ 281437 w 1472062"/>
                <a:gd name="connsiteY5894" fmla="*/ 245745 h 1093995"/>
                <a:gd name="connsiteX5895" fmla="*/ 279532 w 1472062"/>
                <a:gd name="connsiteY5895" fmla="*/ 242888 h 1093995"/>
                <a:gd name="connsiteX5896" fmla="*/ 279532 w 1472062"/>
                <a:gd name="connsiteY5896" fmla="*/ 242888 h 1093995"/>
                <a:gd name="connsiteX5897" fmla="*/ 279532 w 1472062"/>
                <a:gd name="connsiteY5897" fmla="*/ 242888 h 1093995"/>
                <a:gd name="connsiteX5898" fmla="*/ 277627 w 1472062"/>
                <a:gd name="connsiteY5898" fmla="*/ 240982 h 1093995"/>
                <a:gd name="connsiteX5899" fmla="*/ 277627 w 1472062"/>
                <a:gd name="connsiteY5899" fmla="*/ 241935 h 1093995"/>
                <a:gd name="connsiteX5900" fmla="*/ 273817 w 1472062"/>
                <a:gd name="connsiteY5900" fmla="*/ 240982 h 1093995"/>
                <a:gd name="connsiteX5901" fmla="*/ 275722 w 1472062"/>
                <a:gd name="connsiteY5901" fmla="*/ 244792 h 1093995"/>
                <a:gd name="connsiteX5902" fmla="*/ 278580 w 1472062"/>
                <a:gd name="connsiteY5902" fmla="*/ 244792 h 1093995"/>
                <a:gd name="connsiteX5903" fmla="*/ 277627 w 1472062"/>
                <a:gd name="connsiteY5903" fmla="*/ 246697 h 1093995"/>
                <a:gd name="connsiteX5904" fmla="*/ 279532 w 1472062"/>
                <a:gd name="connsiteY5904" fmla="*/ 245745 h 1093995"/>
                <a:gd name="connsiteX5905" fmla="*/ 280485 w 1472062"/>
                <a:gd name="connsiteY5905" fmla="*/ 254317 h 1093995"/>
                <a:gd name="connsiteX5906" fmla="*/ 279532 w 1472062"/>
                <a:gd name="connsiteY5906" fmla="*/ 252413 h 1093995"/>
                <a:gd name="connsiteX5907" fmla="*/ 278580 w 1472062"/>
                <a:gd name="connsiteY5907" fmla="*/ 255270 h 1093995"/>
                <a:gd name="connsiteX5908" fmla="*/ 277627 w 1472062"/>
                <a:gd name="connsiteY5908" fmla="*/ 251460 h 1093995"/>
                <a:gd name="connsiteX5909" fmla="*/ 274770 w 1472062"/>
                <a:gd name="connsiteY5909" fmla="*/ 253365 h 1093995"/>
                <a:gd name="connsiteX5910" fmla="*/ 274770 w 1472062"/>
                <a:gd name="connsiteY5910" fmla="*/ 251460 h 1093995"/>
                <a:gd name="connsiteX5911" fmla="*/ 268102 w 1472062"/>
                <a:gd name="connsiteY5911" fmla="*/ 253365 h 1093995"/>
                <a:gd name="connsiteX5912" fmla="*/ 268102 w 1472062"/>
                <a:gd name="connsiteY5912" fmla="*/ 244792 h 1093995"/>
                <a:gd name="connsiteX5913" fmla="*/ 269055 w 1472062"/>
                <a:gd name="connsiteY5913" fmla="*/ 244792 h 1093995"/>
                <a:gd name="connsiteX5914" fmla="*/ 265245 w 1472062"/>
                <a:gd name="connsiteY5914" fmla="*/ 242888 h 1093995"/>
                <a:gd name="connsiteX5915" fmla="*/ 265245 w 1472062"/>
                <a:gd name="connsiteY5915" fmla="*/ 241935 h 1093995"/>
                <a:gd name="connsiteX5916" fmla="*/ 263340 w 1472062"/>
                <a:gd name="connsiteY5916" fmla="*/ 241935 h 1093995"/>
                <a:gd name="connsiteX5917" fmla="*/ 264292 w 1472062"/>
                <a:gd name="connsiteY5917" fmla="*/ 243840 h 1093995"/>
                <a:gd name="connsiteX5918" fmla="*/ 260482 w 1472062"/>
                <a:gd name="connsiteY5918" fmla="*/ 241935 h 1093995"/>
                <a:gd name="connsiteX5919" fmla="*/ 279532 w 1472062"/>
                <a:gd name="connsiteY5919" fmla="*/ 241935 h 1093995"/>
                <a:gd name="connsiteX5920" fmla="*/ 279532 w 1472062"/>
                <a:gd name="connsiteY5920" fmla="*/ 242888 h 1093995"/>
                <a:gd name="connsiteX5921" fmla="*/ 280485 w 1472062"/>
                <a:gd name="connsiteY5921" fmla="*/ 242888 h 1093995"/>
                <a:gd name="connsiteX5922" fmla="*/ 279532 w 1472062"/>
                <a:gd name="connsiteY5922" fmla="*/ 242888 h 1093995"/>
                <a:gd name="connsiteX5923" fmla="*/ 323347 w 1472062"/>
                <a:gd name="connsiteY5923" fmla="*/ 252413 h 1093995"/>
                <a:gd name="connsiteX5924" fmla="*/ 323347 w 1472062"/>
                <a:gd name="connsiteY5924" fmla="*/ 252413 h 1093995"/>
                <a:gd name="connsiteX5925" fmla="*/ 323347 w 1472062"/>
                <a:gd name="connsiteY5925" fmla="*/ 252413 h 1093995"/>
                <a:gd name="connsiteX5926" fmla="*/ 323347 w 1472062"/>
                <a:gd name="connsiteY5926" fmla="*/ 252413 h 1093995"/>
                <a:gd name="connsiteX5927" fmla="*/ 324300 w 1472062"/>
                <a:gd name="connsiteY5927" fmla="*/ 248602 h 1093995"/>
                <a:gd name="connsiteX5928" fmla="*/ 324300 w 1472062"/>
                <a:gd name="connsiteY5928" fmla="*/ 248602 h 1093995"/>
                <a:gd name="connsiteX5929" fmla="*/ 324300 w 1472062"/>
                <a:gd name="connsiteY5929" fmla="*/ 248602 h 1093995"/>
                <a:gd name="connsiteX5930" fmla="*/ 324300 w 1472062"/>
                <a:gd name="connsiteY5930" fmla="*/ 248602 h 1093995"/>
                <a:gd name="connsiteX5931" fmla="*/ 324300 w 1472062"/>
                <a:gd name="connsiteY5931" fmla="*/ 243840 h 1093995"/>
                <a:gd name="connsiteX5932" fmla="*/ 325252 w 1472062"/>
                <a:gd name="connsiteY5932" fmla="*/ 243840 h 1093995"/>
                <a:gd name="connsiteX5933" fmla="*/ 325252 w 1472062"/>
                <a:gd name="connsiteY5933" fmla="*/ 244792 h 1093995"/>
                <a:gd name="connsiteX5934" fmla="*/ 324300 w 1472062"/>
                <a:gd name="connsiteY5934" fmla="*/ 243840 h 1093995"/>
                <a:gd name="connsiteX5935" fmla="*/ 330015 w 1472062"/>
                <a:gd name="connsiteY5935" fmla="*/ 243840 h 1093995"/>
                <a:gd name="connsiteX5936" fmla="*/ 331920 w 1472062"/>
                <a:gd name="connsiteY5936" fmla="*/ 243840 h 1093995"/>
                <a:gd name="connsiteX5937" fmla="*/ 331920 w 1472062"/>
                <a:gd name="connsiteY5937" fmla="*/ 246697 h 1093995"/>
                <a:gd name="connsiteX5938" fmla="*/ 330015 w 1472062"/>
                <a:gd name="connsiteY5938" fmla="*/ 243840 h 1093995"/>
                <a:gd name="connsiteX5939" fmla="*/ 332872 w 1472062"/>
                <a:gd name="connsiteY5939" fmla="*/ 244792 h 1093995"/>
                <a:gd name="connsiteX5940" fmla="*/ 332872 w 1472062"/>
                <a:gd name="connsiteY5940" fmla="*/ 244792 h 1093995"/>
                <a:gd name="connsiteX5941" fmla="*/ 333825 w 1472062"/>
                <a:gd name="connsiteY5941" fmla="*/ 244792 h 1093995"/>
                <a:gd name="connsiteX5942" fmla="*/ 332872 w 1472062"/>
                <a:gd name="connsiteY5942" fmla="*/ 244792 h 1093995"/>
                <a:gd name="connsiteX5943" fmla="*/ 194760 w 1472062"/>
                <a:gd name="connsiteY5943" fmla="*/ 283845 h 1093995"/>
                <a:gd name="connsiteX5944" fmla="*/ 194760 w 1472062"/>
                <a:gd name="connsiteY5944" fmla="*/ 283845 h 1093995"/>
                <a:gd name="connsiteX5945" fmla="*/ 195712 w 1472062"/>
                <a:gd name="connsiteY5945" fmla="*/ 282892 h 1093995"/>
                <a:gd name="connsiteX5946" fmla="*/ 195712 w 1472062"/>
                <a:gd name="connsiteY5946" fmla="*/ 282892 h 1093995"/>
                <a:gd name="connsiteX5947" fmla="*/ 196665 w 1472062"/>
                <a:gd name="connsiteY5947" fmla="*/ 284797 h 1093995"/>
                <a:gd name="connsiteX5948" fmla="*/ 194760 w 1472062"/>
                <a:gd name="connsiteY5948" fmla="*/ 283845 h 1093995"/>
                <a:gd name="connsiteX5949" fmla="*/ 196665 w 1472062"/>
                <a:gd name="connsiteY5949" fmla="*/ 280988 h 1093995"/>
                <a:gd name="connsiteX5950" fmla="*/ 194760 w 1472062"/>
                <a:gd name="connsiteY5950" fmla="*/ 280988 h 1093995"/>
                <a:gd name="connsiteX5951" fmla="*/ 194760 w 1472062"/>
                <a:gd name="connsiteY5951" fmla="*/ 281940 h 1093995"/>
                <a:gd name="connsiteX5952" fmla="*/ 194760 w 1472062"/>
                <a:gd name="connsiteY5952" fmla="*/ 282892 h 1093995"/>
                <a:gd name="connsiteX5953" fmla="*/ 194760 w 1472062"/>
                <a:gd name="connsiteY5953" fmla="*/ 282892 h 1093995"/>
                <a:gd name="connsiteX5954" fmla="*/ 194760 w 1472062"/>
                <a:gd name="connsiteY5954" fmla="*/ 282892 h 1093995"/>
                <a:gd name="connsiteX5955" fmla="*/ 194760 w 1472062"/>
                <a:gd name="connsiteY5955" fmla="*/ 283845 h 1093995"/>
                <a:gd name="connsiteX5956" fmla="*/ 195712 w 1472062"/>
                <a:gd name="connsiteY5956" fmla="*/ 286702 h 1093995"/>
                <a:gd name="connsiteX5957" fmla="*/ 195712 w 1472062"/>
                <a:gd name="connsiteY5957" fmla="*/ 286702 h 1093995"/>
                <a:gd name="connsiteX5958" fmla="*/ 194760 w 1472062"/>
                <a:gd name="connsiteY5958" fmla="*/ 285750 h 1093995"/>
                <a:gd name="connsiteX5959" fmla="*/ 194760 w 1472062"/>
                <a:gd name="connsiteY5959" fmla="*/ 286702 h 1093995"/>
                <a:gd name="connsiteX5960" fmla="*/ 193807 w 1472062"/>
                <a:gd name="connsiteY5960" fmla="*/ 284797 h 1093995"/>
                <a:gd name="connsiteX5961" fmla="*/ 193807 w 1472062"/>
                <a:gd name="connsiteY5961" fmla="*/ 285750 h 1093995"/>
                <a:gd name="connsiteX5962" fmla="*/ 192855 w 1472062"/>
                <a:gd name="connsiteY5962" fmla="*/ 284797 h 1093995"/>
                <a:gd name="connsiteX5963" fmla="*/ 193807 w 1472062"/>
                <a:gd name="connsiteY5963" fmla="*/ 282892 h 1093995"/>
                <a:gd name="connsiteX5964" fmla="*/ 192855 w 1472062"/>
                <a:gd name="connsiteY5964" fmla="*/ 280988 h 1093995"/>
                <a:gd name="connsiteX5965" fmla="*/ 194760 w 1472062"/>
                <a:gd name="connsiteY5965" fmla="*/ 280035 h 1093995"/>
                <a:gd name="connsiteX5966" fmla="*/ 194760 w 1472062"/>
                <a:gd name="connsiteY5966" fmla="*/ 277177 h 1093995"/>
                <a:gd name="connsiteX5967" fmla="*/ 195712 w 1472062"/>
                <a:gd name="connsiteY5967" fmla="*/ 277177 h 1093995"/>
                <a:gd name="connsiteX5968" fmla="*/ 196665 w 1472062"/>
                <a:gd name="connsiteY5968" fmla="*/ 280035 h 1093995"/>
                <a:gd name="connsiteX5969" fmla="*/ 195712 w 1472062"/>
                <a:gd name="connsiteY5969" fmla="*/ 280035 h 1093995"/>
                <a:gd name="connsiteX5970" fmla="*/ 196665 w 1472062"/>
                <a:gd name="connsiteY5970" fmla="*/ 280988 h 1093995"/>
                <a:gd name="connsiteX5971" fmla="*/ 195712 w 1472062"/>
                <a:gd name="connsiteY5971" fmla="*/ 276225 h 1093995"/>
                <a:gd name="connsiteX5972" fmla="*/ 195712 w 1472062"/>
                <a:gd name="connsiteY5972" fmla="*/ 276225 h 1093995"/>
                <a:gd name="connsiteX5973" fmla="*/ 195712 w 1472062"/>
                <a:gd name="connsiteY5973" fmla="*/ 276225 h 1093995"/>
                <a:gd name="connsiteX5974" fmla="*/ 195712 w 1472062"/>
                <a:gd name="connsiteY5974" fmla="*/ 276225 h 1093995"/>
                <a:gd name="connsiteX5975" fmla="*/ 203332 w 1472062"/>
                <a:gd name="connsiteY5975" fmla="*/ 288607 h 1093995"/>
                <a:gd name="connsiteX5976" fmla="*/ 204285 w 1472062"/>
                <a:gd name="connsiteY5976" fmla="*/ 288607 h 1093995"/>
                <a:gd name="connsiteX5977" fmla="*/ 204285 w 1472062"/>
                <a:gd name="connsiteY5977" fmla="*/ 290513 h 1093995"/>
                <a:gd name="connsiteX5978" fmla="*/ 203332 w 1472062"/>
                <a:gd name="connsiteY5978" fmla="*/ 288607 h 1093995"/>
                <a:gd name="connsiteX5979" fmla="*/ 204285 w 1472062"/>
                <a:gd name="connsiteY5979" fmla="*/ 322897 h 1093995"/>
                <a:gd name="connsiteX5980" fmla="*/ 204285 w 1472062"/>
                <a:gd name="connsiteY5980" fmla="*/ 322897 h 1093995"/>
                <a:gd name="connsiteX5981" fmla="*/ 204285 w 1472062"/>
                <a:gd name="connsiteY5981" fmla="*/ 322897 h 1093995"/>
                <a:gd name="connsiteX5982" fmla="*/ 203332 w 1472062"/>
                <a:gd name="connsiteY5982" fmla="*/ 324802 h 1093995"/>
                <a:gd name="connsiteX5983" fmla="*/ 199522 w 1472062"/>
                <a:gd name="connsiteY5983" fmla="*/ 322897 h 1093995"/>
                <a:gd name="connsiteX5984" fmla="*/ 203332 w 1472062"/>
                <a:gd name="connsiteY5984" fmla="*/ 317182 h 1093995"/>
                <a:gd name="connsiteX5985" fmla="*/ 205237 w 1472062"/>
                <a:gd name="connsiteY5985" fmla="*/ 320040 h 1093995"/>
                <a:gd name="connsiteX5986" fmla="*/ 204285 w 1472062"/>
                <a:gd name="connsiteY5986" fmla="*/ 322897 h 1093995"/>
                <a:gd name="connsiteX5987" fmla="*/ 199522 w 1472062"/>
                <a:gd name="connsiteY5987" fmla="*/ 375285 h 1093995"/>
                <a:gd name="connsiteX5988" fmla="*/ 199522 w 1472062"/>
                <a:gd name="connsiteY5988" fmla="*/ 375285 h 1093995"/>
                <a:gd name="connsiteX5989" fmla="*/ 199522 w 1472062"/>
                <a:gd name="connsiteY5989" fmla="*/ 375285 h 1093995"/>
                <a:gd name="connsiteX5990" fmla="*/ 199522 w 1472062"/>
                <a:gd name="connsiteY5990" fmla="*/ 375285 h 1093995"/>
                <a:gd name="connsiteX5991" fmla="*/ 205237 w 1472062"/>
                <a:gd name="connsiteY5991" fmla="*/ 375285 h 1093995"/>
                <a:gd name="connsiteX5992" fmla="*/ 205237 w 1472062"/>
                <a:gd name="connsiteY5992" fmla="*/ 375285 h 1093995"/>
                <a:gd name="connsiteX5993" fmla="*/ 205237 w 1472062"/>
                <a:gd name="connsiteY5993" fmla="*/ 375285 h 1093995"/>
                <a:gd name="connsiteX5994" fmla="*/ 205237 w 1472062"/>
                <a:gd name="connsiteY5994" fmla="*/ 375285 h 1093995"/>
                <a:gd name="connsiteX5995" fmla="*/ 207142 w 1472062"/>
                <a:gd name="connsiteY5995" fmla="*/ 375285 h 1093995"/>
                <a:gd name="connsiteX5996" fmla="*/ 207142 w 1472062"/>
                <a:gd name="connsiteY5996" fmla="*/ 375285 h 1093995"/>
                <a:gd name="connsiteX5997" fmla="*/ 207142 w 1472062"/>
                <a:gd name="connsiteY5997" fmla="*/ 375285 h 1093995"/>
                <a:gd name="connsiteX5998" fmla="*/ 207142 w 1472062"/>
                <a:gd name="connsiteY5998" fmla="*/ 375285 h 1093995"/>
                <a:gd name="connsiteX5999" fmla="*/ 207142 w 1472062"/>
                <a:gd name="connsiteY5999" fmla="*/ 375285 h 1093995"/>
                <a:gd name="connsiteX6000" fmla="*/ 215715 w 1472062"/>
                <a:gd name="connsiteY6000" fmla="*/ 377190 h 1093995"/>
                <a:gd name="connsiteX6001" fmla="*/ 210952 w 1472062"/>
                <a:gd name="connsiteY6001" fmla="*/ 375285 h 1093995"/>
                <a:gd name="connsiteX6002" fmla="*/ 215715 w 1472062"/>
                <a:gd name="connsiteY6002" fmla="*/ 377190 h 1093995"/>
                <a:gd name="connsiteX6003" fmla="*/ 215715 w 1472062"/>
                <a:gd name="connsiteY6003" fmla="*/ 377190 h 1093995"/>
                <a:gd name="connsiteX6004" fmla="*/ 215715 w 1472062"/>
                <a:gd name="connsiteY6004" fmla="*/ 377190 h 1093995"/>
                <a:gd name="connsiteX6005" fmla="*/ 222382 w 1472062"/>
                <a:gd name="connsiteY6005" fmla="*/ 356235 h 1093995"/>
                <a:gd name="connsiteX6006" fmla="*/ 220477 w 1472062"/>
                <a:gd name="connsiteY6006" fmla="*/ 358140 h 1093995"/>
                <a:gd name="connsiteX6007" fmla="*/ 222382 w 1472062"/>
                <a:gd name="connsiteY6007" fmla="*/ 354330 h 1093995"/>
                <a:gd name="connsiteX6008" fmla="*/ 226192 w 1472062"/>
                <a:gd name="connsiteY6008" fmla="*/ 358140 h 1093995"/>
                <a:gd name="connsiteX6009" fmla="*/ 222382 w 1472062"/>
                <a:gd name="connsiteY6009" fmla="*/ 356235 h 1093995"/>
                <a:gd name="connsiteX6010" fmla="*/ 229050 w 1472062"/>
                <a:gd name="connsiteY6010" fmla="*/ 373380 h 1093995"/>
                <a:gd name="connsiteX6011" fmla="*/ 230002 w 1472062"/>
                <a:gd name="connsiteY6011" fmla="*/ 374332 h 1093995"/>
                <a:gd name="connsiteX6012" fmla="*/ 229050 w 1472062"/>
                <a:gd name="connsiteY6012" fmla="*/ 373380 h 1093995"/>
                <a:gd name="connsiteX6013" fmla="*/ 229050 w 1472062"/>
                <a:gd name="connsiteY6013" fmla="*/ 373380 h 1093995"/>
                <a:gd name="connsiteX6014" fmla="*/ 246195 w 1472062"/>
                <a:gd name="connsiteY6014" fmla="*/ 391477 h 1093995"/>
                <a:gd name="connsiteX6015" fmla="*/ 245242 w 1472062"/>
                <a:gd name="connsiteY6015" fmla="*/ 390525 h 1093995"/>
                <a:gd name="connsiteX6016" fmla="*/ 246195 w 1472062"/>
                <a:gd name="connsiteY6016" fmla="*/ 389572 h 1093995"/>
                <a:gd name="connsiteX6017" fmla="*/ 247147 w 1472062"/>
                <a:gd name="connsiteY6017" fmla="*/ 392430 h 1093995"/>
                <a:gd name="connsiteX6018" fmla="*/ 246195 w 1472062"/>
                <a:gd name="connsiteY6018" fmla="*/ 391477 h 1093995"/>
                <a:gd name="connsiteX6019" fmla="*/ 260482 w 1472062"/>
                <a:gd name="connsiteY6019" fmla="*/ 264795 h 1093995"/>
                <a:gd name="connsiteX6020" fmla="*/ 257625 w 1472062"/>
                <a:gd name="connsiteY6020" fmla="*/ 260985 h 1093995"/>
                <a:gd name="connsiteX6021" fmla="*/ 259530 w 1472062"/>
                <a:gd name="connsiteY6021" fmla="*/ 260032 h 1093995"/>
                <a:gd name="connsiteX6022" fmla="*/ 260482 w 1472062"/>
                <a:gd name="connsiteY6022" fmla="*/ 264795 h 1093995"/>
                <a:gd name="connsiteX6023" fmla="*/ 260482 w 1472062"/>
                <a:gd name="connsiteY6023" fmla="*/ 264795 h 1093995"/>
                <a:gd name="connsiteX6024" fmla="*/ 262387 w 1472062"/>
                <a:gd name="connsiteY6024" fmla="*/ 262890 h 1093995"/>
                <a:gd name="connsiteX6025" fmla="*/ 263340 w 1472062"/>
                <a:gd name="connsiteY6025" fmla="*/ 260985 h 1093995"/>
                <a:gd name="connsiteX6026" fmla="*/ 263340 w 1472062"/>
                <a:gd name="connsiteY6026" fmla="*/ 262890 h 1093995"/>
                <a:gd name="connsiteX6027" fmla="*/ 264292 w 1472062"/>
                <a:gd name="connsiteY6027" fmla="*/ 262890 h 1093995"/>
                <a:gd name="connsiteX6028" fmla="*/ 262387 w 1472062"/>
                <a:gd name="connsiteY6028" fmla="*/ 262890 h 1093995"/>
                <a:gd name="connsiteX6029" fmla="*/ 264292 w 1472062"/>
                <a:gd name="connsiteY6029" fmla="*/ 266700 h 1093995"/>
                <a:gd name="connsiteX6030" fmla="*/ 264292 w 1472062"/>
                <a:gd name="connsiteY6030" fmla="*/ 264795 h 1093995"/>
                <a:gd name="connsiteX6031" fmla="*/ 265245 w 1472062"/>
                <a:gd name="connsiteY6031" fmla="*/ 265747 h 1093995"/>
                <a:gd name="connsiteX6032" fmla="*/ 264292 w 1472062"/>
                <a:gd name="connsiteY6032" fmla="*/ 266700 h 1093995"/>
                <a:gd name="connsiteX6033" fmla="*/ 264292 w 1472062"/>
                <a:gd name="connsiteY6033" fmla="*/ 266700 h 1093995"/>
                <a:gd name="connsiteX6034" fmla="*/ 264292 w 1472062"/>
                <a:gd name="connsiteY6034" fmla="*/ 266700 h 1093995"/>
                <a:gd name="connsiteX6035" fmla="*/ 264292 w 1472062"/>
                <a:gd name="connsiteY6035" fmla="*/ 266700 h 1093995"/>
                <a:gd name="connsiteX6036" fmla="*/ 265245 w 1472062"/>
                <a:gd name="connsiteY6036" fmla="*/ 276225 h 1093995"/>
                <a:gd name="connsiteX6037" fmla="*/ 265245 w 1472062"/>
                <a:gd name="connsiteY6037" fmla="*/ 275272 h 1093995"/>
                <a:gd name="connsiteX6038" fmla="*/ 265245 w 1472062"/>
                <a:gd name="connsiteY6038" fmla="*/ 276225 h 1093995"/>
                <a:gd name="connsiteX6039" fmla="*/ 264292 w 1472062"/>
                <a:gd name="connsiteY6039" fmla="*/ 273367 h 1093995"/>
                <a:gd name="connsiteX6040" fmla="*/ 267150 w 1472062"/>
                <a:gd name="connsiteY6040" fmla="*/ 275272 h 1093995"/>
                <a:gd name="connsiteX6041" fmla="*/ 265245 w 1472062"/>
                <a:gd name="connsiteY6041" fmla="*/ 276225 h 1093995"/>
                <a:gd name="connsiteX6042" fmla="*/ 281437 w 1472062"/>
                <a:gd name="connsiteY6042" fmla="*/ 473392 h 1093995"/>
                <a:gd name="connsiteX6043" fmla="*/ 281437 w 1472062"/>
                <a:gd name="connsiteY6043" fmla="*/ 473392 h 1093995"/>
                <a:gd name="connsiteX6044" fmla="*/ 281437 w 1472062"/>
                <a:gd name="connsiteY6044" fmla="*/ 473392 h 1093995"/>
                <a:gd name="connsiteX6045" fmla="*/ 281437 w 1472062"/>
                <a:gd name="connsiteY6045" fmla="*/ 473392 h 1093995"/>
                <a:gd name="connsiteX6046" fmla="*/ 327157 w 1472062"/>
                <a:gd name="connsiteY6046" fmla="*/ 432435 h 1093995"/>
                <a:gd name="connsiteX6047" fmla="*/ 327157 w 1472062"/>
                <a:gd name="connsiteY6047" fmla="*/ 432435 h 1093995"/>
                <a:gd name="connsiteX6048" fmla="*/ 326205 w 1472062"/>
                <a:gd name="connsiteY6048" fmla="*/ 432435 h 1093995"/>
                <a:gd name="connsiteX6049" fmla="*/ 327157 w 1472062"/>
                <a:gd name="connsiteY6049" fmla="*/ 432435 h 1093995"/>
                <a:gd name="connsiteX6050" fmla="*/ 315727 w 1472062"/>
                <a:gd name="connsiteY6050" fmla="*/ 448627 h 1093995"/>
                <a:gd name="connsiteX6051" fmla="*/ 316680 w 1472062"/>
                <a:gd name="connsiteY6051" fmla="*/ 446722 h 1093995"/>
                <a:gd name="connsiteX6052" fmla="*/ 317632 w 1472062"/>
                <a:gd name="connsiteY6052" fmla="*/ 448627 h 1093995"/>
                <a:gd name="connsiteX6053" fmla="*/ 315727 w 1472062"/>
                <a:gd name="connsiteY6053" fmla="*/ 448627 h 1093995"/>
                <a:gd name="connsiteX6054" fmla="*/ 322395 w 1472062"/>
                <a:gd name="connsiteY6054" fmla="*/ 444817 h 1093995"/>
                <a:gd name="connsiteX6055" fmla="*/ 322395 w 1472062"/>
                <a:gd name="connsiteY6055" fmla="*/ 445770 h 1093995"/>
                <a:gd name="connsiteX6056" fmla="*/ 319537 w 1472062"/>
                <a:gd name="connsiteY6056" fmla="*/ 444817 h 1093995"/>
                <a:gd name="connsiteX6057" fmla="*/ 321442 w 1472062"/>
                <a:gd name="connsiteY6057" fmla="*/ 446722 h 1093995"/>
                <a:gd name="connsiteX6058" fmla="*/ 319537 w 1472062"/>
                <a:gd name="connsiteY6058" fmla="*/ 446722 h 1093995"/>
                <a:gd name="connsiteX6059" fmla="*/ 319537 w 1472062"/>
                <a:gd name="connsiteY6059" fmla="*/ 447675 h 1093995"/>
                <a:gd name="connsiteX6060" fmla="*/ 316680 w 1472062"/>
                <a:gd name="connsiteY6060" fmla="*/ 447675 h 1093995"/>
                <a:gd name="connsiteX6061" fmla="*/ 318585 w 1472062"/>
                <a:gd name="connsiteY6061" fmla="*/ 446722 h 1093995"/>
                <a:gd name="connsiteX6062" fmla="*/ 317632 w 1472062"/>
                <a:gd name="connsiteY6062" fmla="*/ 443865 h 1093995"/>
                <a:gd name="connsiteX6063" fmla="*/ 310965 w 1472062"/>
                <a:gd name="connsiteY6063" fmla="*/ 440055 h 1093995"/>
                <a:gd name="connsiteX6064" fmla="*/ 316680 w 1472062"/>
                <a:gd name="connsiteY6064" fmla="*/ 439102 h 1093995"/>
                <a:gd name="connsiteX6065" fmla="*/ 318585 w 1472062"/>
                <a:gd name="connsiteY6065" fmla="*/ 441960 h 1093995"/>
                <a:gd name="connsiteX6066" fmla="*/ 318585 w 1472062"/>
                <a:gd name="connsiteY6066" fmla="*/ 436245 h 1093995"/>
                <a:gd name="connsiteX6067" fmla="*/ 320490 w 1472062"/>
                <a:gd name="connsiteY6067" fmla="*/ 435292 h 1093995"/>
                <a:gd name="connsiteX6068" fmla="*/ 322395 w 1472062"/>
                <a:gd name="connsiteY6068" fmla="*/ 438150 h 1093995"/>
                <a:gd name="connsiteX6069" fmla="*/ 322395 w 1472062"/>
                <a:gd name="connsiteY6069" fmla="*/ 441007 h 1093995"/>
                <a:gd name="connsiteX6070" fmla="*/ 323347 w 1472062"/>
                <a:gd name="connsiteY6070" fmla="*/ 441007 h 1093995"/>
                <a:gd name="connsiteX6071" fmla="*/ 323347 w 1472062"/>
                <a:gd name="connsiteY6071" fmla="*/ 446722 h 1093995"/>
                <a:gd name="connsiteX6072" fmla="*/ 322395 w 1472062"/>
                <a:gd name="connsiteY6072" fmla="*/ 443865 h 1093995"/>
                <a:gd name="connsiteX6073" fmla="*/ 322395 w 1472062"/>
                <a:gd name="connsiteY6073" fmla="*/ 445770 h 1093995"/>
                <a:gd name="connsiteX6074" fmla="*/ 322395 w 1472062"/>
                <a:gd name="connsiteY6074" fmla="*/ 444817 h 1093995"/>
                <a:gd name="connsiteX6075" fmla="*/ 325252 w 1472062"/>
                <a:gd name="connsiteY6075" fmla="*/ 451485 h 1093995"/>
                <a:gd name="connsiteX6076" fmla="*/ 324300 w 1472062"/>
                <a:gd name="connsiteY6076" fmla="*/ 450532 h 1093995"/>
                <a:gd name="connsiteX6077" fmla="*/ 327157 w 1472062"/>
                <a:gd name="connsiteY6077" fmla="*/ 450532 h 1093995"/>
                <a:gd name="connsiteX6078" fmla="*/ 325252 w 1472062"/>
                <a:gd name="connsiteY6078" fmla="*/ 451485 h 1093995"/>
                <a:gd name="connsiteX6079" fmla="*/ 331920 w 1472062"/>
                <a:gd name="connsiteY6079" fmla="*/ 449580 h 1093995"/>
                <a:gd name="connsiteX6080" fmla="*/ 331920 w 1472062"/>
                <a:gd name="connsiteY6080" fmla="*/ 449580 h 1093995"/>
                <a:gd name="connsiteX6081" fmla="*/ 331920 w 1472062"/>
                <a:gd name="connsiteY6081" fmla="*/ 446722 h 1093995"/>
                <a:gd name="connsiteX6082" fmla="*/ 330967 w 1472062"/>
                <a:gd name="connsiteY6082" fmla="*/ 446722 h 1093995"/>
                <a:gd name="connsiteX6083" fmla="*/ 330015 w 1472062"/>
                <a:gd name="connsiteY6083" fmla="*/ 444817 h 1093995"/>
                <a:gd name="connsiteX6084" fmla="*/ 330015 w 1472062"/>
                <a:gd name="connsiteY6084" fmla="*/ 447675 h 1093995"/>
                <a:gd name="connsiteX6085" fmla="*/ 331920 w 1472062"/>
                <a:gd name="connsiteY6085" fmla="*/ 449580 h 1093995"/>
                <a:gd name="connsiteX6086" fmla="*/ 330967 w 1472062"/>
                <a:gd name="connsiteY6086" fmla="*/ 449580 h 1093995"/>
                <a:gd name="connsiteX6087" fmla="*/ 330015 w 1472062"/>
                <a:gd name="connsiteY6087" fmla="*/ 449580 h 1093995"/>
                <a:gd name="connsiteX6088" fmla="*/ 328110 w 1472062"/>
                <a:gd name="connsiteY6088" fmla="*/ 444817 h 1093995"/>
                <a:gd name="connsiteX6089" fmla="*/ 328110 w 1472062"/>
                <a:gd name="connsiteY6089" fmla="*/ 445770 h 1093995"/>
                <a:gd name="connsiteX6090" fmla="*/ 328110 w 1472062"/>
                <a:gd name="connsiteY6090" fmla="*/ 441960 h 1093995"/>
                <a:gd name="connsiteX6091" fmla="*/ 331920 w 1472062"/>
                <a:gd name="connsiteY6091" fmla="*/ 443865 h 1093995"/>
                <a:gd name="connsiteX6092" fmla="*/ 331920 w 1472062"/>
                <a:gd name="connsiteY6092" fmla="*/ 445770 h 1093995"/>
                <a:gd name="connsiteX6093" fmla="*/ 331920 w 1472062"/>
                <a:gd name="connsiteY6093" fmla="*/ 440055 h 1093995"/>
                <a:gd name="connsiteX6094" fmla="*/ 330967 w 1472062"/>
                <a:gd name="connsiteY6094" fmla="*/ 439102 h 1093995"/>
                <a:gd name="connsiteX6095" fmla="*/ 331920 w 1472062"/>
                <a:gd name="connsiteY6095" fmla="*/ 440055 h 1093995"/>
                <a:gd name="connsiteX6096" fmla="*/ 330015 w 1472062"/>
                <a:gd name="connsiteY6096" fmla="*/ 439102 h 1093995"/>
                <a:gd name="connsiteX6097" fmla="*/ 330967 w 1472062"/>
                <a:gd name="connsiteY6097" fmla="*/ 436245 h 1093995"/>
                <a:gd name="connsiteX6098" fmla="*/ 330015 w 1472062"/>
                <a:gd name="connsiteY6098" fmla="*/ 436245 h 1093995"/>
                <a:gd name="connsiteX6099" fmla="*/ 330015 w 1472062"/>
                <a:gd name="connsiteY6099" fmla="*/ 431482 h 1093995"/>
                <a:gd name="connsiteX6100" fmla="*/ 329062 w 1472062"/>
                <a:gd name="connsiteY6100" fmla="*/ 430530 h 1093995"/>
                <a:gd name="connsiteX6101" fmla="*/ 330967 w 1472062"/>
                <a:gd name="connsiteY6101" fmla="*/ 430530 h 1093995"/>
                <a:gd name="connsiteX6102" fmla="*/ 333825 w 1472062"/>
                <a:gd name="connsiteY6102" fmla="*/ 434340 h 1093995"/>
                <a:gd name="connsiteX6103" fmla="*/ 334777 w 1472062"/>
                <a:gd name="connsiteY6103" fmla="*/ 433388 h 1093995"/>
                <a:gd name="connsiteX6104" fmla="*/ 334777 w 1472062"/>
                <a:gd name="connsiteY6104" fmla="*/ 436245 h 1093995"/>
                <a:gd name="connsiteX6105" fmla="*/ 332872 w 1472062"/>
                <a:gd name="connsiteY6105" fmla="*/ 436245 h 1093995"/>
                <a:gd name="connsiteX6106" fmla="*/ 333825 w 1472062"/>
                <a:gd name="connsiteY6106" fmla="*/ 438150 h 1093995"/>
                <a:gd name="connsiteX6107" fmla="*/ 332872 w 1472062"/>
                <a:gd name="connsiteY6107" fmla="*/ 439102 h 1093995"/>
                <a:gd name="connsiteX6108" fmla="*/ 333825 w 1472062"/>
                <a:gd name="connsiteY6108" fmla="*/ 443865 h 1093995"/>
                <a:gd name="connsiteX6109" fmla="*/ 335730 w 1472062"/>
                <a:gd name="connsiteY6109" fmla="*/ 444817 h 1093995"/>
                <a:gd name="connsiteX6110" fmla="*/ 335730 w 1472062"/>
                <a:gd name="connsiteY6110" fmla="*/ 446722 h 1093995"/>
                <a:gd name="connsiteX6111" fmla="*/ 337635 w 1472062"/>
                <a:gd name="connsiteY6111" fmla="*/ 446722 h 1093995"/>
                <a:gd name="connsiteX6112" fmla="*/ 338587 w 1472062"/>
                <a:gd name="connsiteY6112" fmla="*/ 447675 h 1093995"/>
                <a:gd name="connsiteX6113" fmla="*/ 331920 w 1472062"/>
                <a:gd name="connsiteY6113" fmla="*/ 449580 h 1093995"/>
                <a:gd name="connsiteX6114" fmla="*/ 343350 w 1472062"/>
                <a:gd name="connsiteY6114" fmla="*/ 476250 h 1093995"/>
                <a:gd name="connsiteX6115" fmla="*/ 337635 w 1472062"/>
                <a:gd name="connsiteY6115" fmla="*/ 474345 h 1093995"/>
                <a:gd name="connsiteX6116" fmla="*/ 344302 w 1472062"/>
                <a:gd name="connsiteY6116" fmla="*/ 474345 h 1093995"/>
                <a:gd name="connsiteX6117" fmla="*/ 343350 w 1472062"/>
                <a:gd name="connsiteY6117" fmla="*/ 476250 h 1093995"/>
                <a:gd name="connsiteX6118" fmla="*/ 190950 w 1472062"/>
                <a:gd name="connsiteY6118" fmla="*/ 479107 h 1093995"/>
                <a:gd name="connsiteX6119" fmla="*/ 190950 w 1472062"/>
                <a:gd name="connsiteY6119" fmla="*/ 479107 h 1093995"/>
                <a:gd name="connsiteX6120" fmla="*/ 190950 w 1472062"/>
                <a:gd name="connsiteY6120" fmla="*/ 479107 h 1093995"/>
                <a:gd name="connsiteX6121" fmla="*/ 190950 w 1472062"/>
                <a:gd name="connsiteY6121" fmla="*/ 479107 h 1093995"/>
                <a:gd name="connsiteX6122" fmla="*/ 192855 w 1472062"/>
                <a:gd name="connsiteY6122" fmla="*/ 479107 h 1093995"/>
                <a:gd name="connsiteX6123" fmla="*/ 193807 w 1472062"/>
                <a:gd name="connsiteY6123" fmla="*/ 479107 h 1093995"/>
                <a:gd name="connsiteX6124" fmla="*/ 194760 w 1472062"/>
                <a:gd name="connsiteY6124" fmla="*/ 480060 h 1093995"/>
                <a:gd name="connsiteX6125" fmla="*/ 194760 w 1472062"/>
                <a:gd name="connsiteY6125" fmla="*/ 481013 h 1093995"/>
                <a:gd name="connsiteX6126" fmla="*/ 192855 w 1472062"/>
                <a:gd name="connsiteY6126" fmla="*/ 479107 h 1093995"/>
                <a:gd name="connsiteX6127" fmla="*/ 196665 w 1472062"/>
                <a:gd name="connsiteY6127" fmla="*/ 481013 h 1093995"/>
                <a:gd name="connsiteX6128" fmla="*/ 196665 w 1472062"/>
                <a:gd name="connsiteY6128" fmla="*/ 481013 h 1093995"/>
                <a:gd name="connsiteX6129" fmla="*/ 199522 w 1472062"/>
                <a:gd name="connsiteY6129" fmla="*/ 481965 h 1093995"/>
                <a:gd name="connsiteX6130" fmla="*/ 196665 w 1472062"/>
                <a:gd name="connsiteY6130" fmla="*/ 481013 h 1093995"/>
                <a:gd name="connsiteX6131" fmla="*/ 210000 w 1472062"/>
                <a:gd name="connsiteY6131" fmla="*/ 481965 h 1093995"/>
                <a:gd name="connsiteX6132" fmla="*/ 210000 w 1472062"/>
                <a:gd name="connsiteY6132" fmla="*/ 481965 h 1093995"/>
                <a:gd name="connsiteX6133" fmla="*/ 210000 w 1472062"/>
                <a:gd name="connsiteY6133" fmla="*/ 481965 h 1093995"/>
                <a:gd name="connsiteX6134" fmla="*/ 210000 w 1472062"/>
                <a:gd name="connsiteY6134" fmla="*/ 481965 h 1093995"/>
                <a:gd name="connsiteX6135" fmla="*/ 206190 w 1472062"/>
                <a:gd name="connsiteY6135" fmla="*/ 492442 h 1093995"/>
                <a:gd name="connsiteX6136" fmla="*/ 206190 w 1472062"/>
                <a:gd name="connsiteY6136" fmla="*/ 492442 h 1093995"/>
                <a:gd name="connsiteX6137" fmla="*/ 206190 w 1472062"/>
                <a:gd name="connsiteY6137" fmla="*/ 492442 h 1093995"/>
                <a:gd name="connsiteX6138" fmla="*/ 206190 w 1472062"/>
                <a:gd name="connsiteY6138" fmla="*/ 492442 h 1093995"/>
                <a:gd name="connsiteX6139" fmla="*/ 206190 w 1472062"/>
                <a:gd name="connsiteY6139" fmla="*/ 492442 h 1093995"/>
                <a:gd name="connsiteX6140" fmla="*/ 206190 w 1472062"/>
                <a:gd name="connsiteY6140" fmla="*/ 492442 h 1093995"/>
                <a:gd name="connsiteX6141" fmla="*/ 206190 w 1472062"/>
                <a:gd name="connsiteY6141" fmla="*/ 492442 h 1093995"/>
                <a:gd name="connsiteX6142" fmla="*/ 211905 w 1472062"/>
                <a:gd name="connsiteY6142" fmla="*/ 488632 h 1093995"/>
                <a:gd name="connsiteX6143" fmla="*/ 211905 w 1472062"/>
                <a:gd name="connsiteY6143" fmla="*/ 489585 h 1093995"/>
                <a:gd name="connsiteX6144" fmla="*/ 210952 w 1472062"/>
                <a:gd name="connsiteY6144" fmla="*/ 489585 h 1093995"/>
                <a:gd name="connsiteX6145" fmla="*/ 210952 w 1472062"/>
                <a:gd name="connsiteY6145" fmla="*/ 490538 h 1093995"/>
                <a:gd name="connsiteX6146" fmla="*/ 210000 w 1472062"/>
                <a:gd name="connsiteY6146" fmla="*/ 491490 h 1093995"/>
                <a:gd name="connsiteX6147" fmla="*/ 209047 w 1472062"/>
                <a:gd name="connsiteY6147" fmla="*/ 488632 h 1093995"/>
                <a:gd name="connsiteX6148" fmla="*/ 206190 w 1472062"/>
                <a:gd name="connsiteY6148" fmla="*/ 488632 h 1093995"/>
                <a:gd name="connsiteX6149" fmla="*/ 207142 w 1472062"/>
                <a:gd name="connsiteY6149" fmla="*/ 489585 h 1093995"/>
                <a:gd name="connsiteX6150" fmla="*/ 205237 w 1472062"/>
                <a:gd name="connsiteY6150" fmla="*/ 490538 h 1093995"/>
                <a:gd name="connsiteX6151" fmla="*/ 204285 w 1472062"/>
                <a:gd name="connsiteY6151" fmla="*/ 488632 h 1093995"/>
                <a:gd name="connsiteX6152" fmla="*/ 203332 w 1472062"/>
                <a:gd name="connsiteY6152" fmla="*/ 486727 h 1093995"/>
                <a:gd name="connsiteX6153" fmla="*/ 205237 w 1472062"/>
                <a:gd name="connsiteY6153" fmla="*/ 484822 h 1093995"/>
                <a:gd name="connsiteX6154" fmla="*/ 203332 w 1472062"/>
                <a:gd name="connsiteY6154" fmla="*/ 481965 h 1093995"/>
                <a:gd name="connsiteX6155" fmla="*/ 204285 w 1472062"/>
                <a:gd name="connsiteY6155" fmla="*/ 481965 h 1093995"/>
                <a:gd name="connsiteX6156" fmla="*/ 207142 w 1472062"/>
                <a:gd name="connsiteY6156" fmla="*/ 481013 h 1093995"/>
                <a:gd name="connsiteX6157" fmla="*/ 208095 w 1472062"/>
                <a:gd name="connsiteY6157" fmla="*/ 482917 h 1093995"/>
                <a:gd name="connsiteX6158" fmla="*/ 206190 w 1472062"/>
                <a:gd name="connsiteY6158" fmla="*/ 482917 h 1093995"/>
                <a:gd name="connsiteX6159" fmla="*/ 209047 w 1472062"/>
                <a:gd name="connsiteY6159" fmla="*/ 487680 h 1093995"/>
                <a:gd name="connsiteX6160" fmla="*/ 216667 w 1472062"/>
                <a:gd name="connsiteY6160" fmla="*/ 488632 h 1093995"/>
                <a:gd name="connsiteX6161" fmla="*/ 211905 w 1472062"/>
                <a:gd name="connsiteY6161" fmla="*/ 488632 h 1093995"/>
                <a:gd name="connsiteX6162" fmla="*/ 215715 w 1472062"/>
                <a:gd name="connsiteY6162" fmla="*/ 485775 h 1093995"/>
                <a:gd name="connsiteX6163" fmla="*/ 215715 w 1472062"/>
                <a:gd name="connsiteY6163" fmla="*/ 485775 h 1093995"/>
                <a:gd name="connsiteX6164" fmla="*/ 215715 w 1472062"/>
                <a:gd name="connsiteY6164" fmla="*/ 485775 h 1093995"/>
                <a:gd name="connsiteX6165" fmla="*/ 215715 w 1472062"/>
                <a:gd name="connsiteY6165" fmla="*/ 485775 h 1093995"/>
                <a:gd name="connsiteX6166" fmla="*/ 217620 w 1472062"/>
                <a:gd name="connsiteY6166" fmla="*/ 489585 h 1093995"/>
                <a:gd name="connsiteX6167" fmla="*/ 217620 w 1472062"/>
                <a:gd name="connsiteY6167" fmla="*/ 489585 h 1093995"/>
                <a:gd name="connsiteX6168" fmla="*/ 217620 w 1472062"/>
                <a:gd name="connsiteY6168" fmla="*/ 489585 h 1093995"/>
                <a:gd name="connsiteX6169" fmla="*/ 217620 w 1472062"/>
                <a:gd name="connsiteY6169" fmla="*/ 489585 h 1093995"/>
                <a:gd name="connsiteX6170" fmla="*/ 218572 w 1472062"/>
                <a:gd name="connsiteY6170" fmla="*/ 534352 h 1093995"/>
                <a:gd name="connsiteX6171" fmla="*/ 218572 w 1472062"/>
                <a:gd name="connsiteY6171" fmla="*/ 534352 h 1093995"/>
                <a:gd name="connsiteX6172" fmla="*/ 217620 w 1472062"/>
                <a:gd name="connsiteY6172" fmla="*/ 533400 h 1093995"/>
                <a:gd name="connsiteX6173" fmla="*/ 218572 w 1472062"/>
                <a:gd name="connsiteY6173" fmla="*/ 534352 h 1093995"/>
                <a:gd name="connsiteX6174" fmla="*/ 230955 w 1472062"/>
                <a:gd name="connsiteY6174" fmla="*/ 520065 h 1093995"/>
                <a:gd name="connsiteX6175" fmla="*/ 230955 w 1472062"/>
                <a:gd name="connsiteY6175" fmla="*/ 520065 h 1093995"/>
                <a:gd name="connsiteX6176" fmla="*/ 230955 w 1472062"/>
                <a:gd name="connsiteY6176" fmla="*/ 520065 h 1093995"/>
                <a:gd name="connsiteX6177" fmla="*/ 231907 w 1472062"/>
                <a:gd name="connsiteY6177" fmla="*/ 521970 h 1093995"/>
                <a:gd name="connsiteX6178" fmla="*/ 231907 w 1472062"/>
                <a:gd name="connsiteY6178" fmla="*/ 521970 h 1093995"/>
                <a:gd name="connsiteX6179" fmla="*/ 232860 w 1472062"/>
                <a:gd name="connsiteY6179" fmla="*/ 519113 h 1093995"/>
                <a:gd name="connsiteX6180" fmla="*/ 234765 w 1472062"/>
                <a:gd name="connsiteY6180" fmla="*/ 519113 h 1093995"/>
                <a:gd name="connsiteX6181" fmla="*/ 231907 w 1472062"/>
                <a:gd name="connsiteY6181" fmla="*/ 521970 h 1093995"/>
                <a:gd name="connsiteX6182" fmla="*/ 294772 w 1472062"/>
                <a:gd name="connsiteY6182" fmla="*/ 561022 h 1093995"/>
                <a:gd name="connsiteX6183" fmla="*/ 295725 w 1472062"/>
                <a:gd name="connsiteY6183" fmla="*/ 559117 h 1093995"/>
                <a:gd name="connsiteX6184" fmla="*/ 297630 w 1472062"/>
                <a:gd name="connsiteY6184" fmla="*/ 561975 h 1093995"/>
                <a:gd name="connsiteX6185" fmla="*/ 294772 w 1472062"/>
                <a:gd name="connsiteY6185" fmla="*/ 561022 h 1093995"/>
                <a:gd name="connsiteX6186" fmla="*/ 305250 w 1472062"/>
                <a:gd name="connsiteY6186" fmla="*/ 561022 h 1093995"/>
                <a:gd name="connsiteX6187" fmla="*/ 306202 w 1472062"/>
                <a:gd name="connsiteY6187" fmla="*/ 559117 h 1093995"/>
                <a:gd name="connsiteX6188" fmla="*/ 307155 w 1472062"/>
                <a:gd name="connsiteY6188" fmla="*/ 561975 h 1093995"/>
                <a:gd name="connsiteX6189" fmla="*/ 305250 w 1472062"/>
                <a:gd name="connsiteY6189" fmla="*/ 561022 h 1093995"/>
                <a:gd name="connsiteX6190" fmla="*/ 274770 w 1472062"/>
                <a:gd name="connsiteY6190" fmla="*/ 592455 h 1093995"/>
                <a:gd name="connsiteX6191" fmla="*/ 274770 w 1472062"/>
                <a:gd name="connsiteY6191" fmla="*/ 591502 h 1093995"/>
                <a:gd name="connsiteX6192" fmla="*/ 275722 w 1472062"/>
                <a:gd name="connsiteY6192" fmla="*/ 592455 h 1093995"/>
                <a:gd name="connsiteX6193" fmla="*/ 274770 w 1472062"/>
                <a:gd name="connsiteY6193" fmla="*/ 592455 h 1093995"/>
                <a:gd name="connsiteX6194" fmla="*/ 246195 w 1472062"/>
                <a:gd name="connsiteY6194" fmla="*/ 603885 h 1093995"/>
                <a:gd name="connsiteX6195" fmla="*/ 247147 w 1472062"/>
                <a:gd name="connsiteY6195" fmla="*/ 604838 h 1093995"/>
                <a:gd name="connsiteX6196" fmla="*/ 247147 w 1472062"/>
                <a:gd name="connsiteY6196" fmla="*/ 604838 h 1093995"/>
                <a:gd name="connsiteX6197" fmla="*/ 247147 w 1472062"/>
                <a:gd name="connsiteY6197" fmla="*/ 605790 h 1093995"/>
                <a:gd name="connsiteX6198" fmla="*/ 246195 w 1472062"/>
                <a:gd name="connsiteY6198" fmla="*/ 603885 h 1093995"/>
                <a:gd name="connsiteX6199" fmla="*/ 273817 w 1472062"/>
                <a:gd name="connsiteY6199" fmla="*/ 609600 h 1093995"/>
                <a:gd name="connsiteX6200" fmla="*/ 273817 w 1472062"/>
                <a:gd name="connsiteY6200" fmla="*/ 609600 h 1093995"/>
                <a:gd name="connsiteX6201" fmla="*/ 273817 w 1472062"/>
                <a:gd name="connsiteY6201" fmla="*/ 609600 h 1093995"/>
                <a:gd name="connsiteX6202" fmla="*/ 273817 w 1472062"/>
                <a:gd name="connsiteY6202" fmla="*/ 609600 h 1093995"/>
                <a:gd name="connsiteX6203" fmla="*/ 270960 w 1472062"/>
                <a:gd name="connsiteY6203" fmla="*/ 609600 h 1093995"/>
                <a:gd name="connsiteX6204" fmla="*/ 270960 w 1472062"/>
                <a:gd name="connsiteY6204" fmla="*/ 609600 h 1093995"/>
                <a:gd name="connsiteX6205" fmla="*/ 270960 w 1472062"/>
                <a:gd name="connsiteY6205" fmla="*/ 609600 h 1093995"/>
                <a:gd name="connsiteX6206" fmla="*/ 270960 w 1472062"/>
                <a:gd name="connsiteY6206" fmla="*/ 609600 h 1093995"/>
                <a:gd name="connsiteX6207" fmla="*/ 270960 w 1472062"/>
                <a:gd name="connsiteY6207" fmla="*/ 609600 h 1093995"/>
                <a:gd name="connsiteX6208" fmla="*/ 267150 w 1472062"/>
                <a:gd name="connsiteY6208" fmla="*/ 608647 h 1093995"/>
                <a:gd name="connsiteX6209" fmla="*/ 267150 w 1472062"/>
                <a:gd name="connsiteY6209" fmla="*/ 608647 h 1093995"/>
                <a:gd name="connsiteX6210" fmla="*/ 267150 w 1472062"/>
                <a:gd name="connsiteY6210" fmla="*/ 608647 h 1093995"/>
                <a:gd name="connsiteX6211" fmla="*/ 267150 w 1472062"/>
                <a:gd name="connsiteY6211" fmla="*/ 608647 h 1093995"/>
                <a:gd name="connsiteX6212" fmla="*/ 262387 w 1472062"/>
                <a:gd name="connsiteY6212" fmla="*/ 606742 h 1093995"/>
                <a:gd name="connsiteX6213" fmla="*/ 263340 w 1472062"/>
                <a:gd name="connsiteY6213" fmla="*/ 607695 h 1093995"/>
                <a:gd name="connsiteX6214" fmla="*/ 261435 w 1472062"/>
                <a:gd name="connsiteY6214" fmla="*/ 608647 h 1093995"/>
                <a:gd name="connsiteX6215" fmla="*/ 262387 w 1472062"/>
                <a:gd name="connsiteY6215" fmla="*/ 606742 h 1093995"/>
                <a:gd name="connsiteX6216" fmla="*/ 281437 w 1472062"/>
                <a:gd name="connsiteY6216" fmla="*/ 635317 h 1093995"/>
                <a:gd name="connsiteX6217" fmla="*/ 281437 w 1472062"/>
                <a:gd name="connsiteY6217" fmla="*/ 635317 h 1093995"/>
                <a:gd name="connsiteX6218" fmla="*/ 281437 w 1472062"/>
                <a:gd name="connsiteY6218" fmla="*/ 635317 h 1093995"/>
                <a:gd name="connsiteX6219" fmla="*/ 281437 w 1472062"/>
                <a:gd name="connsiteY6219" fmla="*/ 635317 h 1093995"/>
                <a:gd name="connsiteX6220" fmla="*/ 280485 w 1472062"/>
                <a:gd name="connsiteY6220" fmla="*/ 628650 h 1093995"/>
                <a:gd name="connsiteX6221" fmla="*/ 280485 w 1472062"/>
                <a:gd name="connsiteY6221" fmla="*/ 628650 h 1093995"/>
                <a:gd name="connsiteX6222" fmla="*/ 280485 w 1472062"/>
                <a:gd name="connsiteY6222" fmla="*/ 629602 h 1093995"/>
                <a:gd name="connsiteX6223" fmla="*/ 281437 w 1472062"/>
                <a:gd name="connsiteY6223" fmla="*/ 630555 h 1093995"/>
                <a:gd name="connsiteX6224" fmla="*/ 281437 w 1472062"/>
                <a:gd name="connsiteY6224" fmla="*/ 630555 h 1093995"/>
                <a:gd name="connsiteX6225" fmla="*/ 280485 w 1472062"/>
                <a:gd name="connsiteY6225" fmla="*/ 629602 h 1093995"/>
                <a:gd name="connsiteX6226" fmla="*/ 280485 w 1472062"/>
                <a:gd name="connsiteY6226" fmla="*/ 630555 h 1093995"/>
                <a:gd name="connsiteX6227" fmla="*/ 279532 w 1472062"/>
                <a:gd name="connsiteY6227" fmla="*/ 629602 h 1093995"/>
                <a:gd name="connsiteX6228" fmla="*/ 279532 w 1472062"/>
                <a:gd name="connsiteY6228" fmla="*/ 626745 h 1093995"/>
                <a:gd name="connsiteX6229" fmla="*/ 278580 w 1472062"/>
                <a:gd name="connsiteY6229" fmla="*/ 628650 h 1093995"/>
                <a:gd name="connsiteX6230" fmla="*/ 273817 w 1472062"/>
                <a:gd name="connsiteY6230" fmla="*/ 628650 h 1093995"/>
                <a:gd name="connsiteX6231" fmla="*/ 274770 w 1472062"/>
                <a:gd name="connsiteY6231" fmla="*/ 630555 h 1093995"/>
                <a:gd name="connsiteX6232" fmla="*/ 269055 w 1472062"/>
                <a:gd name="connsiteY6232" fmla="*/ 625792 h 1093995"/>
                <a:gd name="connsiteX6233" fmla="*/ 266197 w 1472062"/>
                <a:gd name="connsiteY6233" fmla="*/ 626745 h 1093995"/>
                <a:gd name="connsiteX6234" fmla="*/ 263340 w 1472062"/>
                <a:gd name="connsiteY6234" fmla="*/ 624840 h 1093995"/>
                <a:gd name="connsiteX6235" fmla="*/ 263340 w 1472062"/>
                <a:gd name="connsiteY6235" fmla="*/ 621982 h 1093995"/>
                <a:gd name="connsiteX6236" fmla="*/ 264292 w 1472062"/>
                <a:gd name="connsiteY6236" fmla="*/ 621982 h 1093995"/>
                <a:gd name="connsiteX6237" fmla="*/ 263340 w 1472062"/>
                <a:gd name="connsiteY6237" fmla="*/ 621982 h 1093995"/>
                <a:gd name="connsiteX6238" fmla="*/ 263340 w 1472062"/>
                <a:gd name="connsiteY6238" fmla="*/ 621982 h 1093995"/>
                <a:gd name="connsiteX6239" fmla="*/ 265245 w 1472062"/>
                <a:gd name="connsiteY6239" fmla="*/ 621982 h 1093995"/>
                <a:gd name="connsiteX6240" fmla="*/ 263340 w 1472062"/>
                <a:gd name="connsiteY6240" fmla="*/ 620077 h 1093995"/>
                <a:gd name="connsiteX6241" fmla="*/ 263340 w 1472062"/>
                <a:gd name="connsiteY6241" fmla="*/ 621030 h 1093995"/>
                <a:gd name="connsiteX6242" fmla="*/ 260482 w 1472062"/>
                <a:gd name="connsiteY6242" fmla="*/ 618172 h 1093995"/>
                <a:gd name="connsiteX6243" fmla="*/ 261435 w 1472062"/>
                <a:gd name="connsiteY6243" fmla="*/ 615315 h 1093995"/>
                <a:gd name="connsiteX6244" fmla="*/ 260482 w 1472062"/>
                <a:gd name="connsiteY6244" fmla="*/ 613410 h 1093995"/>
                <a:gd name="connsiteX6245" fmla="*/ 263340 w 1472062"/>
                <a:gd name="connsiteY6245" fmla="*/ 614363 h 1093995"/>
                <a:gd name="connsiteX6246" fmla="*/ 263340 w 1472062"/>
                <a:gd name="connsiteY6246" fmla="*/ 616267 h 1093995"/>
                <a:gd name="connsiteX6247" fmla="*/ 264292 w 1472062"/>
                <a:gd name="connsiteY6247" fmla="*/ 614363 h 1093995"/>
                <a:gd name="connsiteX6248" fmla="*/ 263340 w 1472062"/>
                <a:gd name="connsiteY6248" fmla="*/ 612457 h 1093995"/>
                <a:gd name="connsiteX6249" fmla="*/ 267150 w 1472062"/>
                <a:gd name="connsiteY6249" fmla="*/ 615315 h 1093995"/>
                <a:gd name="connsiteX6250" fmla="*/ 267150 w 1472062"/>
                <a:gd name="connsiteY6250" fmla="*/ 612457 h 1093995"/>
                <a:gd name="connsiteX6251" fmla="*/ 270007 w 1472062"/>
                <a:gd name="connsiteY6251" fmla="*/ 617220 h 1093995"/>
                <a:gd name="connsiteX6252" fmla="*/ 267150 w 1472062"/>
                <a:gd name="connsiteY6252" fmla="*/ 617220 h 1093995"/>
                <a:gd name="connsiteX6253" fmla="*/ 268102 w 1472062"/>
                <a:gd name="connsiteY6253" fmla="*/ 619125 h 1093995"/>
                <a:gd name="connsiteX6254" fmla="*/ 270960 w 1472062"/>
                <a:gd name="connsiteY6254" fmla="*/ 615315 h 1093995"/>
                <a:gd name="connsiteX6255" fmla="*/ 270007 w 1472062"/>
                <a:gd name="connsiteY6255" fmla="*/ 612457 h 1093995"/>
                <a:gd name="connsiteX6256" fmla="*/ 273817 w 1472062"/>
                <a:gd name="connsiteY6256" fmla="*/ 611505 h 1093995"/>
                <a:gd name="connsiteX6257" fmla="*/ 273817 w 1472062"/>
                <a:gd name="connsiteY6257" fmla="*/ 610552 h 1093995"/>
                <a:gd name="connsiteX6258" fmla="*/ 275722 w 1472062"/>
                <a:gd name="connsiteY6258" fmla="*/ 610552 h 1093995"/>
                <a:gd name="connsiteX6259" fmla="*/ 276675 w 1472062"/>
                <a:gd name="connsiteY6259" fmla="*/ 611505 h 1093995"/>
                <a:gd name="connsiteX6260" fmla="*/ 276675 w 1472062"/>
                <a:gd name="connsiteY6260" fmla="*/ 613410 h 1093995"/>
                <a:gd name="connsiteX6261" fmla="*/ 277627 w 1472062"/>
                <a:gd name="connsiteY6261" fmla="*/ 613410 h 1093995"/>
                <a:gd name="connsiteX6262" fmla="*/ 279532 w 1472062"/>
                <a:gd name="connsiteY6262" fmla="*/ 616267 h 1093995"/>
                <a:gd name="connsiteX6263" fmla="*/ 276675 w 1472062"/>
                <a:gd name="connsiteY6263" fmla="*/ 616267 h 1093995"/>
                <a:gd name="connsiteX6264" fmla="*/ 276675 w 1472062"/>
                <a:gd name="connsiteY6264" fmla="*/ 615315 h 1093995"/>
                <a:gd name="connsiteX6265" fmla="*/ 275722 w 1472062"/>
                <a:gd name="connsiteY6265" fmla="*/ 617220 h 1093995"/>
                <a:gd name="connsiteX6266" fmla="*/ 276675 w 1472062"/>
                <a:gd name="connsiteY6266" fmla="*/ 617220 h 1093995"/>
                <a:gd name="connsiteX6267" fmla="*/ 276675 w 1472062"/>
                <a:gd name="connsiteY6267" fmla="*/ 618172 h 1093995"/>
                <a:gd name="connsiteX6268" fmla="*/ 276675 w 1472062"/>
                <a:gd name="connsiteY6268" fmla="*/ 618172 h 1093995"/>
                <a:gd name="connsiteX6269" fmla="*/ 276675 w 1472062"/>
                <a:gd name="connsiteY6269" fmla="*/ 618172 h 1093995"/>
                <a:gd name="connsiteX6270" fmla="*/ 275722 w 1472062"/>
                <a:gd name="connsiteY6270" fmla="*/ 618172 h 1093995"/>
                <a:gd name="connsiteX6271" fmla="*/ 275722 w 1472062"/>
                <a:gd name="connsiteY6271" fmla="*/ 618172 h 1093995"/>
                <a:gd name="connsiteX6272" fmla="*/ 272865 w 1472062"/>
                <a:gd name="connsiteY6272" fmla="*/ 619125 h 1093995"/>
                <a:gd name="connsiteX6273" fmla="*/ 272865 w 1472062"/>
                <a:gd name="connsiteY6273" fmla="*/ 621982 h 1093995"/>
                <a:gd name="connsiteX6274" fmla="*/ 277627 w 1472062"/>
                <a:gd name="connsiteY6274" fmla="*/ 621030 h 1093995"/>
                <a:gd name="connsiteX6275" fmla="*/ 277627 w 1472062"/>
                <a:gd name="connsiteY6275" fmla="*/ 621030 h 1093995"/>
                <a:gd name="connsiteX6276" fmla="*/ 276675 w 1472062"/>
                <a:gd name="connsiteY6276" fmla="*/ 621030 h 1093995"/>
                <a:gd name="connsiteX6277" fmla="*/ 276675 w 1472062"/>
                <a:gd name="connsiteY6277" fmla="*/ 621030 h 1093995"/>
                <a:gd name="connsiteX6278" fmla="*/ 276675 w 1472062"/>
                <a:gd name="connsiteY6278" fmla="*/ 621030 h 1093995"/>
                <a:gd name="connsiteX6279" fmla="*/ 276675 w 1472062"/>
                <a:gd name="connsiteY6279" fmla="*/ 621030 h 1093995"/>
                <a:gd name="connsiteX6280" fmla="*/ 276675 w 1472062"/>
                <a:gd name="connsiteY6280" fmla="*/ 621030 h 1093995"/>
                <a:gd name="connsiteX6281" fmla="*/ 274770 w 1472062"/>
                <a:gd name="connsiteY6281" fmla="*/ 621030 h 1093995"/>
                <a:gd name="connsiteX6282" fmla="*/ 276675 w 1472062"/>
                <a:gd name="connsiteY6282" fmla="*/ 622935 h 1093995"/>
                <a:gd name="connsiteX6283" fmla="*/ 275722 w 1472062"/>
                <a:gd name="connsiteY6283" fmla="*/ 622935 h 1093995"/>
                <a:gd name="connsiteX6284" fmla="*/ 277627 w 1472062"/>
                <a:gd name="connsiteY6284" fmla="*/ 623888 h 1093995"/>
                <a:gd name="connsiteX6285" fmla="*/ 280485 w 1472062"/>
                <a:gd name="connsiteY6285" fmla="*/ 624840 h 1093995"/>
                <a:gd name="connsiteX6286" fmla="*/ 280485 w 1472062"/>
                <a:gd name="connsiteY6286" fmla="*/ 624840 h 1093995"/>
                <a:gd name="connsiteX6287" fmla="*/ 280485 w 1472062"/>
                <a:gd name="connsiteY6287" fmla="*/ 624840 h 1093995"/>
                <a:gd name="connsiteX6288" fmla="*/ 282390 w 1472062"/>
                <a:gd name="connsiteY6288" fmla="*/ 624840 h 1093995"/>
                <a:gd name="connsiteX6289" fmla="*/ 282390 w 1472062"/>
                <a:gd name="connsiteY6289" fmla="*/ 623888 h 1093995"/>
                <a:gd name="connsiteX6290" fmla="*/ 283342 w 1472062"/>
                <a:gd name="connsiteY6290" fmla="*/ 624840 h 1093995"/>
                <a:gd name="connsiteX6291" fmla="*/ 280485 w 1472062"/>
                <a:gd name="connsiteY6291" fmla="*/ 628650 h 1093995"/>
                <a:gd name="connsiteX6292" fmla="*/ 276675 w 1472062"/>
                <a:gd name="connsiteY6292" fmla="*/ 604838 h 1093995"/>
                <a:gd name="connsiteX6293" fmla="*/ 276675 w 1472062"/>
                <a:gd name="connsiteY6293" fmla="*/ 604838 h 1093995"/>
                <a:gd name="connsiteX6294" fmla="*/ 276675 w 1472062"/>
                <a:gd name="connsiteY6294" fmla="*/ 604838 h 1093995"/>
                <a:gd name="connsiteX6295" fmla="*/ 276675 w 1472062"/>
                <a:gd name="connsiteY6295" fmla="*/ 604838 h 1093995"/>
                <a:gd name="connsiteX6296" fmla="*/ 279532 w 1472062"/>
                <a:gd name="connsiteY6296" fmla="*/ 618172 h 1093995"/>
                <a:gd name="connsiteX6297" fmla="*/ 281437 w 1472062"/>
                <a:gd name="connsiteY6297" fmla="*/ 618172 h 1093995"/>
                <a:gd name="connsiteX6298" fmla="*/ 281437 w 1472062"/>
                <a:gd name="connsiteY6298" fmla="*/ 618172 h 1093995"/>
                <a:gd name="connsiteX6299" fmla="*/ 279532 w 1472062"/>
                <a:gd name="connsiteY6299" fmla="*/ 618172 h 1093995"/>
                <a:gd name="connsiteX6300" fmla="*/ 282390 w 1472062"/>
                <a:gd name="connsiteY6300" fmla="*/ 621030 h 1093995"/>
                <a:gd name="connsiteX6301" fmla="*/ 281437 w 1472062"/>
                <a:gd name="connsiteY6301" fmla="*/ 621030 h 1093995"/>
                <a:gd name="connsiteX6302" fmla="*/ 278580 w 1472062"/>
                <a:gd name="connsiteY6302" fmla="*/ 619125 h 1093995"/>
                <a:gd name="connsiteX6303" fmla="*/ 278580 w 1472062"/>
                <a:gd name="connsiteY6303" fmla="*/ 618172 h 1093995"/>
                <a:gd name="connsiteX6304" fmla="*/ 281437 w 1472062"/>
                <a:gd name="connsiteY6304" fmla="*/ 618172 h 1093995"/>
                <a:gd name="connsiteX6305" fmla="*/ 282390 w 1472062"/>
                <a:gd name="connsiteY6305" fmla="*/ 621030 h 1093995"/>
                <a:gd name="connsiteX6306" fmla="*/ 281437 w 1472062"/>
                <a:gd name="connsiteY6306" fmla="*/ 606742 h 1093995"/>
                <a:gd name="connsiteX6307" fmla="*/ 276675 w 1472062"/>
                <a:gd name="connsiteY6307" fmla="*/ 603885 h 1093995"/>
                <a:gd name="connsiteX6308" fmla="*/ 276675 w 1472062"/>
                <a:gd name="connsiteY6308" fmla="*/ 601027 h 1093995"/>
                <a:gd name="connsiteX6309" fmla="*/ 279532 w 1472062"/>
                <a:gd name="connsiteY6309" fmla="*/ 600075 h 1093995"/>
                <a:gd name="connsiteX6310" fmla="*/ 280485 w 1472062"/>
                <a:gd name="connsiteY6310" fmla="*/ 603885 h 1093995"/>
                <a:gd name="connsiteX6311" fmla="*/ 283342 w 1472062"/>
                <a:gd name="connsiteY6311" fmla="*/ 605790 h 1093995"/>
                <a:gd name="connsiteX6312" fmla="*/ 283342 w 1472062"/>
                <a:gd name="connsiteY6312" fmla="*/ 605790 h 1093995"/>
                <a:gd name="connsiteX6313" fmla="*/ 283342 w 1472062"/>
                <a:gd name="connsiteY6313" fmla="*/ 605790 h 1093995"/>
                <a:gd name="connsiteX6314" fmla="*/ 283342 w 1472062"/>
                <a:gd name="connsiteY6314" fmla="*/ 606742 h 1093995"/>
                <a:gd name="connsiteX6315" fmla="*/ 281437 w 1472062"/>
                <a:gd name="connsiteY6315" fmla="*/ 606742 h 1093995"/>
                <a:gd name="connsiteX6316" fmla="*/ 290010 w 1472062"/>
                <a:gd name="connsiteY6316" fmla="*/ 610552 h 1093995"/>
                <a:gd name="connsiteX6317" fmla="*/ 290962 w 1472062"/>
                <a:gd name="connsiteY6317" fmla="*/ 612457 h 1093995"/>
                <a:gd name="connsiteX6318" fmla="*/ 290010 w 1472062"/>
                <a:gd name="connsiteY6318" fmla="*/ 612457 h 1093995"/>
                <a:gd name="connsiteX6319" fmla="*/ 290010 w 1472062"/>
                <a:gd name="connsiteY6319" fmla="*/ 612457 h 1093995"/>
                <a:gd name="connsiteX6320" fmla="*/ 290010 w 1472062"/>
                <a:gd name="connsiteY6320" fmla="*/ 610552 h 1093995"/>
                <a:gd name="connsiteX6321" fmla="*/ 289057 w 1472062"/>
                <a:gd name="connsiteY6321" fmla="*/ 611505 h 1093995"/>
                <a:gd name="connsiteX6322" fmla="*/ 289057 w 1472062"/>
                <a:gd name="connsiteY6322" fmla="*/ 614363 h 1093995"/>
                <a:gd name="connsiteX6323" fmla="*/ 289057 w 1472062"/>
                <a:gd name="connsiteY6323" fmla="*/ 614363 h 1093995"/>
                <a:gd name="connsiteX6324" fmla="*/ 288105 w 1472062"/>
                <a:gd name="connsiteY6324" fmla="*/ 613410 h 1093995"/>
                <a:gd name="connsiteX6325" fmla="*/ 288105 w 1472062"/>
                <a:gd name="connsiteY6325" fmla="*/ 612457 h 1093995"/>
                <a:gd name="connsiteX6326" fmla="*/ 287152 w 1472062"/>
                <a:gd name="connsiteY6326" fmla="*/ 610552 h 1093995"/>
                <a:gd name="connsiteX6327" fmla="*/ 289057 w 1472062"/>
                <a:gd name="connsiteY6327" fmla="*/ 611505 h 1093995"/>
                <a:gd name="connsiteX6328" fmla="*/ 286200 w 1472062"/>
                <a:gd name="connsiteY6328" fmla="*/ 605790 h 1093995"/>
                <a:gd name="connsiteX6329" fmla="*/ 285247 w 1472062"/>
                <a:gd name="connsiteY6329" fmla="*/ 607695 h 1093995"/>
                <a:gd name="connsiteX6330" fmla="*/ 284295 w 1472062"/>
                <a:gd name="connsiteY6330" fmla="*/ 606742 h 1093995"/>
                <a:gd name="connsiteX6331" fmla="*/ 286200 w 1472062"/>
                <a:gd name="connsiteY6331" fmla="*/ 605790 h 1093995"/>
                <a:gd name="connsiteX6332" fmla="*/ 287152 w 1472062"/>
                <a:gd name="connsiteY6332" fmla="*/ 617220 h 1093995"/>
                <a:gd name="connsiteX6333" fmla="*/ 285247 w 1472062"/>
                <a:gd name="connsiteY6333" fmla="*/ 617220 h 1093995"/>
                <a:gd name="connsiteX6334" fmla="*/ 285247 w 1472062"/>
                <a:gd name="connsiteY6334" fmla="*/ 617220 h 1093995"/>
                <a:gd name="connsiteX6335" fmla="*/ 286200 w 1472062"/>
                <a:gd name="connsiteY6335" fmla="*/ 614363 h 1093995"/>
                <a:gd name="connsiteX6336" fmla="*/ 285247 w 1472062"/>
                <a:gd name="connsiteY6336" fmla="*/ 612457 h 1093995"/>
                <a:gd name="connsiteX6337" fmla="*/ 286200 w 1472062"/>
                <a:gd name="connsiteY6337" fmla="*/ 612457 h 1093995"/>
                <a:gd name="connsiteX6338" fmla="*/ 286200 w 1472062"/>
                <a:gd name="connsiteY6338" fmla="*/ 614363 h 1093995"/>
                <a:gd name="connsiteX6339" fmla="*/ 287152 w 1472062"/>
                <a:gd name="connsiteY6339" fmla="*/ 614363 h 1093995"/>
                <a:gd name="connsiteX6340" fmla="*/ 287152 w 1472062"/>
                <a:gd name="connsiteY6340" fmla="*/ 615315 h 1093995"/>
                <a:gd name="connsiteX6341" fmla="*/ 287152 w 1472062"/>
                <a:gd name="connsiteY6341" fmla="*/ 614363 h 1093995"/>
                <a:gd name="connsiteX6342" fmla="*/ 287152 w 1472062"/>
                <a:gd name="connsiteY6342" fmla="*/ 614363 h 1093995"/>
                <a:gd name="connsiteX6343" fmla="*/ 287152 w 1472062"/>
                <a:gd name="connsiteY6343" fmla="*/ 617220 h 1093995"/>
                <a:gd name="connsiteX6344" fmla="*/ 292867 w 1472062"/>
                <a:gd name="connsiteY6344" fmla="*/ 624840 h 1093995"/>
                <a:gd name="connsiteX6345" fmla="*/ 290010 w 1472062"/>
                <a:gd name="connsiteY6345" fmla="*/ 625792 h 1093995"/>
                <a:gd name="connsiteX6346" fmla="*/ 290010 w 1472062"/>
                <a:gd name="connsiteY6346" fmla="*/ 624840 h 1093995"/>
                <a:gd name="connsiteX6347" fmla="*/ 290962 w 1472062"/>
                <a:gd name="connsiteY6347" fmla="*/ 624840 h 1093995"/>
                <a:gd name="connsiteX6348" fmla="*/ 290010 w 1472062"/>
                <a:gd name="connsiteY6348" fmla="*/ 624840 h 1093995"/>
                <a:gd name="connsiteX6349" fmla="*/ 289057 w 1472062"/>
                <a:gd name="connsiteY6349" fmla="*/ 624840 h 1093995"/>
                <a:gd name="connsiteX6350" fmla="*/ 289057 w 1472062"/>
                <a:gd name="connsiteY6350" fmla="*/ 621982 h 1093995"/>
                <a:gd name="connsiteX6351" fmla="*/ 290010 w 1472062"/>
                <a:gd name="connsiteY6351" fmla="*/ 621982 h 1093995"/>
                <a:gd name="connsiteX6352" fmla="*/ 292867 w 1472062"/>
                <a:gd name="connsiteY6352" fmla="*/ 624840 h 1093995"/>
                <a:gd name="connsiteX6353" fmla="*/ 292867 w 1472062"/>
                <a:gd name="connsiteY6353" fmla="*/ 624840 h 1093995"/>
                <a:gd name="connsiteX6354" fmla="*/ 292867 w 1472062"/>
                <a:gd name="connsiteY6354" fmla="*/ 610552 h 1093995"/>
                <a:gd name="connsiteX6355" fmla="*/ 292867 w 1472062"/>
                <a:gd name="connsiteY6355" fmla="*/ 610552 h 1093995"/>
                <a:gd name="connsiteX6356" fmla="*/ 292867 w 1472062"/>
                <a:gd name="connsiteY6356" fmla="*/ 611505 h 1093995"/>
                <a:gd name="connsiteX6357" fmla="*/ 292867 w 1472062"/>
                <a:gd name="connsiteY6357" fmla="*/ 610552 h 1093995"/>
                <a:gd name="connsiteX6358" fmla="*/ 296677 w 1472062"/>
                <a:gd name="connsiteY6358" fmla="*/ 626745 h 1093995"/>
                <a:gd name="connsiteX6359" fmla="*/ 296677 w 1472062"/>
                <a:gd name="connsiteY6359" fmla="*/ 628650 h 1093995"/>
                <a:gd name="connsiteX6360" fmla="*/ 295725 w 1472062"/>
                <a:gd name="connsiteY6360" fmla="*/ 628650 h 1093995"/>
                <a:gd name="connsiteX6361" fmla="*/ 296677 w 1472062"/>
                <a:gd name="connsiteY6361" fmla="*/ 630555 h 1093995"/>
                <a:gd name="connsiteX6362" fmla="*/ 293820 w 1472062"/>
                <a:gd name="connsiteY6362" fmla="*/ 626745 h 1093995"/>
                <a:gd name="connsiteX6363" fmla="*/ 296677 w 1472062"/>
                <a:gd name="connsiteY6363" fmla="*/ 626745 h 1093995"/>
                <a:gd name="connsiteX6364" fmla="*/ 311917 w 1472062"/>
                <a:gd name="connsiteY6364" fmla="*/ 624840 h 1093995"/>
                <a:gd name="connsiteX6365" fmla="*/ 311917 w 1472062"/>
                <a:gd name="connsiteY6365" fmla="*/ 624840 h 1093995"/>
                <a:gd name="connsiteX6366" fmla="*/ 311917 w 1472062"/>
                <a:gd name="connsiteY6366" fmla="*/ 624840 h 1093995"/>
                <a:gd name="connsiteX6367" fmla="*/ 311917 w 1472062"/>
                <a:gd name="connsiteY6367" fmla="*/ 624840 h 1093995"/>
                <a:gd name="connsiteX6368" fmla="*/ 311917 w 1472062"/>
                <a:gd name="connsiteY6368" fmla="*/ 624840 h 1093995"/>
                <a:gd name="connsiteX6369" fmla="*/ 234765 w 1472062"/>
                <a:gd name="connsiteY6369" fmla="*/ 644842 h 1093995"/>
                <a:gd name="connsiteX6370" fmla="*/ 234765 w 1472062"/>
                <a:gd name="connsiteY6370" fmla="*/ 644842 h 1093995"/>
                <a:gd name="connsiteX6371" fmla="*/ 234765 w 1472062"/>
                <a:gd name="connsiteY6371" fmla="*/ 644842 h 1093995"/>
                <a:gd name="connsiteX6372" fmla="*/ 236670 w 1472062"/>
                <a:gd name="connsiteY6372" fmla="*/ 646747 h 1093995"/>
                <a:gd name="connsiteX6373" fmla="*/ 236670 w 1472062"/>
                <a:gd name="connsiteY6373" fmla="*/ 646747 h 1093995"/>
                <a:gd name="connsiteX6374" fmla="*/ 234765 w 1472062"/>
                <a:gd name="connsiteY6374" fmla="*/ 644842 h 1093995"/>
                <a:gd name="connsiteX6375" fmla="*/ 234765 w 1472062"/>
                <a:gd name="connsiteY6375" fmla="*/ 644842 h 1093995"/>
                <a:gd name="connsiteX6376" fmla="*/ 188092 w 1472062"/>
                <a:gd name="connsiteY6376" fmla="*/ 608647 h 1093995"/>
                <a:gd name="connsiteX6377" fmla="*/ 188092 w 1472062"/>
                <a:gd name="connsiteY6377" fmla="*/ 608647 h 1093995"/>
                <a:gd name="connsiteX6378" fmla="*/ 189045 w 1472062"/>
                <a:gd name="connsiteY6378" fmla="*/ 608647 h 1093995"/>
                <a:gd name="connsiteX6379" fmla="*/ 188092 w 1472062"/>
                <a:gd name="connsiteY6379" fmla="*/ 608647 h 1093995"/>
                <a:gd name="connsiteX6380" fmla="*/ 219525 w 1472062"/>
                <a:gd name="connsiteY6380" fmla="*/ 612457 h 1093995"/>
                <a:gd name="connsiteX6381" fmla="*/ 219525 w 1472062"/>
                <a:gd name="connsiteY6381" fmla="*/ 612457 h 1093995"/>
                <a:gd name="connsiteX6382" fmla="*/ 218572 w 1472062"/>
                <a:gd name="connsiteY6382" fmla="*/ 612457 h 1093995"/>
                <a:gd name="connsiteX6383" fmla="*/ 219525 w 1472062"/>
                <a:gd name="connsiteY6383" fmla="*/ 612457 h 1093995"/>
                <a:gd name="connsiteX6384" fmla="*/ 207142 w 1472062"/>
                <a:gd name="connsiteY6384" fmla="*/ 621030 h 1093995"/>
                <a:gd name="connsiteX6385" fmla="*/ 207142 w 1472062"/>
                <a:gd name="connsiteY6385" fmla="*/ 621030 h 1093995"/>
                <a:gd name="connsiteX6386" fmla="*/ 207142 w 1472062"/>
                <a:gd name="connsiteY6386" fmla="*/ 621030 h 1093995"/>
                <a:gd name="connsiteX6387" fmla="*/ 207142 w 1472062"/>
                <a:gd name="connsiteY6387" fmla="*/ 621030 h 1093995"/>
                <a:gd name="connsiteX6388" fmla="*/ 203332 w 1472062"/>
                <a:gd name="connsiteY6388" fmla="*/ 616267 h 1093995"/>
                <a:gd name="connsiteX6389" fmla="*/ 203332 w 1472062"/>
                <a:gd name="connsiteY6389" fmla="*/ 616267 h 1093995"/>
                <a:gd name="connsiteX6390" fmla="*/ 203332 w 1472062"/>
                <a:gd name="connsiteY6390" fmla="*/ 616267 h 1093995"/>
                <a:gd name="connsiteX6391" fmla="*/ 203332 w 1472062"/>
                <a:gd name="connsiteY6391" fmla="*/ 616267 h 1093995"/>
                <a:gd name="connsiteX6392" fmla="*/ 203332 w 1472062"/>
                <a:gd name="connsiteY6392" fmla="*/ 616267 h 1093995"/>
                <a:gd name="connsiteX6393" fmla="*/ 199522 w 1472062"/>
                <a:gd name="connsiteY6393" fmla="*/ 616267 h 1093995"/>
                <a:gd name="connsiteX6394" fmla="*/ 199522 w 1472062"/>
                <a:gd name="connsiteY6394" fmla="*/ 616267 h 1093995"/>
                <a:gd name="connsiteX6395" fmla="*/ 199522 w 1472062"/>
                <a:gd name="connsiteY6395" fmla="*/ 618172 h 1093995"/>
                <a:gd name="connsiteX6396" fmla="*/ 198570 w 1472062"/>
                <a:gd name="connsiteY6396" fmla="*/ 618172 h 1093995"/>
                <a:gd name="connsiteX6397" fmla="*/ 199522 w 1472062"/>
                <a:gd name="connsiteY6397" fmla="*/ 616267 h 1093995"/>
                <a:gd name="connsiteX6398" fmla="*/ 199522 w 1472062"/>
                <a:gd name="connsiteY6398" fmla="*/ 618172 h 1093995"/>
                <a:gd name="connsiteX6399" fmla="*/ 200475 w 1472062"/>
                <a:gd name="connsiteY6399" fmla="*/ 618172 h 1093995"/>
                <a:gd name="connsiteX6400" fmla="*/ 200475 w 1472062"/>
                <a:gd name="connsiteY6400" fmla="*/ 619125 h 1093995"/>
                <a:gd name="connsiteX6401" fmla="*/ 199522 w 1472062"/>
                <a:gd name="connsiteY6401" fmla="*/ 618172 h 1093995"/>
                <a:gd name="connsiteX6402" fmla="*/ 199522 w 1472062"/>
                <a:gd name="connsiteY6402" fmla="*/ 618172 h 1093995"/>
                <a:gd name="connsiteX6403" fmla="*/ 190950 w 1472062"/>
                <a:gd name="connsiteY6403" fmla="*/ 620077 h 1093995"/>
                <a:gd name="connsiteX6404" fmla="*/ 190950 w 1472062"/>
                <a:gd name="connsiteY6404" fmla="*/ 620077 h 1093995"/>
                <a:gd name="connsiteX6405" fmla="*/ 190950 w 1472062"/>
                <a:gd name="connsiteY6405" fmla="*/ 620077 h 1093995"/>
                <a:gd name="connsiteX6406" fmla="*/ 194760 w 1472062"/>
                <a:gd name="connsiteY6406" fmla="*/ 627697 h 1093995"/>
                <a:gd name="connsiteX6407" fmla="*/ 194760 w 1472062"/>
                <a:gd name="connsiteY6407" fmla="*/ 627697 h 1093995"/>
                <a:gd name="connsiteX6408" fmla="*/ 194760 w 1472062"/>
                <a:gd name="connsiteY6408" fmla="*/ 627697 h 1093995"/>
                <a:gd name="connsiteX6409" fmla="*/ 194760 w 1472062"/>
                <a:gd name="connsiteY6409" fmla="*/ 627697 h 1093995"/>
                <a:gd name="connsiteX6410" fmla="*/ 195712 w 1472062"/>
                <a:gd name="connsiteY6410" fmla="*/ 625792 h 1093995"/>
                <a:gd name="connsiteX6411" fmla="*/ 195712 w 1472062"/>
                <a:gd name="connsiteY6411" fmla="*/ 625792 h 1093995"/>
                <a:gd name="connsiteX6412" fmla="*/ 195712 w 1472062"/>
                <a:gd name="connsiteY6412" fmla="*/ 625792 h 1093995"/>
                <a:gd name="connsiteX6413" fmla="*/ 195712 w 1472062"/>
                <a:gd name="connsiteY6413" fmla="*/ 625792 h 1093995"/>
                <a:gd name="connsiteX6414" fmla="*/ 192855 w 1472062"/>
                <a:gd name="connsiteY6414" fmla="*/ 626745 h 1093995"/>
                <a:gd name="connsiteX6415" fmla="*/ 189997 w 1472062"/>
                <a:gd name="connsiteY6415" fmla="*/ 624840 h 1093995"/>
                <a:gd name="connsiteX6416" fmla="*/ 191902 w 1472062"/>
                <a:gd name="connsiteY6416" fmla="*/ 624840 h 1093995"/>
                <a:gd name="connsiteX6417" fmla="*/ 191902 w 1472062"/>
                <a:gd name="connsiteY6417" fmla="*/ 624840 h 1093995"/>
                <a:gd name="connsiteX6418" fmla="*/ 192855 w 1472062"/>
                <a:gd name="connsiteY6418" fmla="*/ 624840 h 1093995"/>
                <a:gd name="connsiteX6419" fmla="*/ 191902 w 1472062"/>
                <a:gd name="connsiteY6419" fmla="*/ 623888 h 1093995"/>
                <a:gd name="connsiteX6420" fmla="*/ 192855 w 1472062"/>
                <a:gd name="connsiteY6420" fmla="*/ 621982 h 1093995"/>
                <a:gd name="connsiteX6421" fmla="*/ 193807 w 1472062"/>
                <a:gd name="connsiteY6421" fmla="*/ 623888 h 1093995"/>
                <a:gd name="connsiteX6422" fmla="*/ 194760 w 1472062"/>
                <a:gd name="connsiteY6422" fmla="*/ 622935 h 1093995"/>
                <a:gd name="connsiteX6423" fmla="*/ 194760 w 1472062"/>
                <a:gd name="connsiteY6423" fmla="*/ 624840 h 1093995"/>
                <a:gd name="connsiteX6424" fmla="*/ 198570 w 1472062"/>
                <a:gd name="connsiteY6424" fmla="*/ 623888 h 1093995"/>
                <a:gd name="connsiteX6425" fmla="*/ 197617 w 1472062"/>
                <a:gd name="connsiteY6425" fmla="*/ 621982 h 1093995"/>
                <a:gd name="connsiteX6426" fmla="*/ 197617 w 1472062"/>
                <a:gd name="connsiteY6426" fmla="*/ 621030 h 1093995"/>
                <a:gd name="connsiteX6427" fmla="*/ 199522 w 1472062"/>
                <a:gd name="connsiteY6427" fmla="*/ 621982 h 1093995"/>
                <a:gd name="connsiteX6428" fmla="*/ 199522 w 1472062"/>
                <a:gd name="connsiteY6428" fmla="*/ 620077 h 1093995"/>
                <a:gd name="connsiteX6429" fmla="*/ 203332 w 1472062"/>
                <a:gd name="connsiteY6429" fmla="*/ 618172 h 1093995"/>
                <a:gd name="connsiteX6430" fmla="*/ 205237 w 1472062"/>
                <a:gd name="connsiteY6430" fmla="*/ 620077 h 1093995"/>
                <a:gd name="connsiteX6431" fmla="*/ 203332 w 1472062"/>
                <a:gd name="connsiteY6431" fmla="*/ 622935 h 1093995"/>
                <a:gd name="connsiteX6432" fmla="*/ 210000 w 1472062"/>
                <a:gd name="connsiteY6432" fmla="*/ 627697 h 1093995"/>
                <a:gd name="connsiteX6433" fmla="*/ 208095 w 1472062"/>
                <a:gd name="connsiteY6433" fmla="*/ 627697 h 1093995"/>
                <a:gd name="connsiteX6434" fmla="*/ 210000 w 1472062"/>
                <a:gd name="connsiteY6434" fmla="*/ 634365 h 1093995"/>
                <a:gd name="connsiteX6435" fmla="*/ 210000 w 1472062"/>
                <a:gd name="connsiteY6435" fmla="*/ 634365 h 1093995"/>
                <a:gd name="connsiteX6436" fmla="*/ 206190 w 1472062"/>
                <a:gd name="connsiteY6436" fmla="*/ 630555 h 1093995"/>
                <a:gd name="connsiteX6437" fmla="*/ 206190 w 1472062"/>
                <a:gd name="connsiteY6437" fmla="*/ 629602 h 1093995"/>
                <a:gd name="connsiteX6438" fmla="*/ 201427 w 1472062"/>
                <a:gd name="connsiteY6438" fmla="*/ 626745 h 1093995"/>
                <a:gd name="connsiteX6439" fmla="*/ 202380 w 1472062"/>
                <a:gd name="connsiteY6439" fmla="*/ 626745 h 1093995"/>
                <a:gd name="connsiteX6440" fmla="*/ 201427 w 1472062"/>
                <a:gd name="connsiteY6440" fmla="*/ 625792 h 1093995"/>
                <a:gd name="connsiteX6441" fmla="*/ 199522 w 1472062"/>
                <a:gd name="connsiteY6441" fmla="*/ 626745 h 1093995"/>
                <a:gd name="connsiteX6442" fmla="*/ 199522 w 1472062"/>
                <a:gd name="connsiteY6442" fmla="*/ 625792 h 1093995"/>
                <a:gd name="connsiteX6443" fmla="*/ 198570 w 1472062"/>
                <a:gd name="connsiteY6443" fmla="*/ 625792 h 1093995"/>
                <a:gd name="connsiteX6444" fmla="*/ 199522 w 1472062"/>
                <a:gd name="connsiteY6444" fmla="*/ 626745 h 1093995"/>
                <a:gd name="connsiteX6445" fmla="*/ 195712 w 1472062"/>
                <a:gd name="connsiteY6445" fmla="*/ 625792 h 1093995"/>
                <a:gd name="connsiteX6446" fmla="*/ 200475 w 1472062"/>
                <a:gd name="connsiteY6446" fmla="*/ 634365 h 1093995"/>
                <a:gd name="connsiteX6447" fmla="*/ 200475 w 1472062"/>
                <a:gd name="connsiteY6447" fmla="*/ 634365 h 1093995"/>
                <a:gd name="connsiteX6448" fmla="*/ 200475 w 1472062"/>
                <a:gd name="connsiteY6448" fmla="*/ 634365 h 1093995"/>
                <a:gd name="connsiteX6449" fmla="*/ 200475 w 1472062"/>
                <a:gd name="connsiteY6449" fmla="*/ 634365 h 1093995"/>
                <a:gd name="connsiteX6450" fmla="*/ 199522 w 1472062"/>
                <a:gd name="connsiteY6450" fmla="*/ 629602 h 1093995"/>
                <a:gd name="connsiteX6451" fmla="*/ 197617 w 1472062"/>
                <a:gd name="connsiteY6451" fmla="*/ 629602 h 1093995"/>
                <a:gd name="connsiteX6452" fmla="*/ 197617 w 1472062"/>
                <a:gd name="connsiteY6452" fmla="*/ 626745 h 1093995"/>
                <a:gd name="connsiteX6453" fmla="*/ 197617 w 1472062"/>
                <a:gd name="connsiteY6453" fmla="*/ 628650 h 1093995"/>
                <a:gd name="connsiteX6454" fmla="*/ 199522 w 1472062"/>
                <a:gd name="connsiteY6454" fmla="*/ 629602 h 1093995"/>
                <a:gd name="connsiteX6455" fmla="*/ 196665 w 1472062"/>
                <a:gd name="connsiteY6455" fmla="*/ 636270 h 1093995"/>
                <a:gd name="connsiteX6456" fmla="*/ 196665 w 1472062"/>
                <a:gd name="connsiteY6456" fmla="*/ 633413 h 1093995"/>
                <a:gd name="connsiteX6457" fmla="*/ 196665 w 1472062"/>
                <a:gd name="connsiteY6457" fmla="*/ 636270 h 1093995"/>
                <a:gd name="connsiteX6458" fmla="*/ 197617 w 1472062"/>
                <a:gd name="connsiteY6458" fmla="*/ 636270 h 1093995"/>
                <a:gd name="connsiteX6459" fmla="*/ 198570 w 1472062"/>
                <a:gd name="connsiteY6459" fmla="*/ 638175 h 1093995"/>
                <a:gd name="connsiteX6460" fmla="*/ 196665 w 1472062"/>
                <a:gd name="connsiteY6460" fmla="*/ 636270 h 1093995"/>
                <a:gd name="connsiteX6461" fmla="*/ 201427 w 1472062"/>
                <a:gd name="connsiteY6461" fmla="*/ 645795 h 1093995"/>
                <a:gd name="connsiteX6462" fmla="*/ 201427 w 1472062"/>
                <a:gd name="connsiteY6462" fmla="*/ 645795 h 1093995"/>
                <a:gd name="connsiteX6463" fmla="*/ 201427 w 1472062"/>
                <a:gd name="connsiteY6463" fmla="*/ 645795 h 1093995"/>
                <a:gd name="connsiteX6464" fmla="*/ 201427 w 1472062"/>
                <a:gd name="connsiteY6464" fmla="*/ 645795 h 1093995"/>
                <a:gd name="connsiteX6465" fmla="*/ 212857 w 1472062"/>
                <a:gd name="connsiteY6465" fmla="*/ 645795 h 1093995"/>
                <a:gd name="connsiteX6466" fmla="*/ 212857 w 1472062"/>
                <a:gd name="connsiteY6466" fmla="*/ 645795 h 1093995"/>
                <a:gd name="connsiteX6467" fmla="*/ 212857 w 1472062"/>
                <a:gd name="connsiteY6467" fmla="*/ 645795 h 1093995"/>
                <a:gd name="connsiteX6468" fmla="*/ 212857 w 1472062"/>
                <a:gd name="connsiteY6468" fmla="*/ 645795 h 1093995"/>
                <a:gd name="connsiteX6469" fmla="*/ 213810 w 1472062"/>
                <a:gd name="connsiteY6469" fmla="*/ 644842 h 1093995"/>
                <a:gd name="connsiteX6470" fmla="*/ 213810 w 1472062"/>
                <a:gd name="connsiteY6470" fmla="*/ 644842 h 1093995"/>
                <a:gd name="connsiteX6471" fmla="*/ 213810 w 1472062"/>
                <a:gd name="connsiteY6471" fmla="*/ 644842 h 1093995"/>
                <a:gd name="connsiteX6472" fmla="*/ 213810 w 1472062"/>
                <a:gd name="connsiteY6472" fmla="*/ 644842 h 1093995"/>
                <a:gd name="connsiteX6473" fmla="*/ 210952 w 1472062"/>
                <a:gd name="connsiteY6473" fmla="*/ 643890 h 1093995"/>
                <a:gd name="connsiteX6474" fmla="*/ 210952 w 1472062"/>
                <a:gd name="connsiteY6474" fmla="*/ 645795 h 1093995"/>
                <a:gd name="connsiteX6475" fmla="*/ 210952 w 1472062"/>
                <a:gd name="connsiteY6475" fmla="*/ 645795 h 1093995"/>
                <a:gd name="connsiteX6476" fmla="*/ 209047 w 1472062"/>
                <a:gd name="connsiteY6476" fmla="*/ 645795 h 1093995"/>
                <a:gd name="connsiteX6477" fmla="*/ 209047 w 1472062"/>
                <a:gd name="connsiteY6477" fmla="*/ 645795 h 1093995"/>
                <a:gd name="connsiteX6478" fmla="*/ 209047 w 1472062"/>
                <a:gd name="connsiteY6478" fmla="*/ 645795 h 1093995"/>
                <a:gd name="connsiteX6479" fmla="*/ 209047 w 1472062"/>
                <a:gd name="connsiteY6479" fmla="*/ 645795 h 1093995"/>
                <a:gd name="connsiteX6480" fmla="*/ 208095 w 1472062"/>
                <a:gd name="connsiteY6480" fmla="*/ 644842 h 1093995"/>
                <a:gd name="connsiteX6481" fmla="*/ 209047 w 1472062"/>
                <a:gd name="connsiteY6481" fmla="*/ 645795 h 1093995"/>
                <a:gd name="connsiteX6482" fmla="*/ 208095 w 1472062"/>
                <a:gd name="connsiteY6482" fmla="*/ 645795 h 1093995"/>
                <a:gd name="connsiteX6483" fmla="*/ 208095 w 1472062"/>
                <a:gd name="connsiteY6483" fmla="*/ 645795 h 1093995"/>
                <a:gd name="connsiteX6484" fmla="*/ 208095 w 1472062"/>
                <a:gd name="connsiteY6484" fmla="*/ 645795 h 1093995"/>
                <a:gd name="connsiteX6485" fmla="*/ 207142 w 1472062"/>
                <a:gd name="connsiteY6485" fmla="*/ 645795 h 1093995"/>
                <a:gd name="connsiteX6486" fmla="*/ 206190 w 1472062"/>
                <a:gd name="connsiteY6486" fmla="*/ 645795 h 1093995"/>
                <a:gd name="connsiteX6487" fmla="*/ 205237 w 1472062"/>
                <a:gd name="connsiteY6487" fmla="*/ 644842 h 1093995"/>
                <a:gd name="connsiteX6488" fmla="*/ 205237 w 1472062"/>
                <a:gd name="connsiteY6488" fmla="*/ 645795 h 1093995"/>
                <a:gd name="connsiteX6489" fmla="*/ 205237 w 1472062"/>
                <a:gd name="connsiteY6489" fmla="*/ 645795 h 1093995"/>
                <a:gd name="connsiteX6490" fmla="*/ 201427 w 1472062"/>
                <a:gd name="connsiteY6490" fmla="*/ 641032 h 1093995"/>
                <a:gd name="connsiteX6491" fmla="*/ 202380 w 1472062"/>
                <a:gd name="connsiteY6491" fmla="*/ 638175 h 1093995"/>
                <a:gd name="connsiteX6492" fmla="*/ 201427 w 1472062"/>
                <a:gd name="connsiteY6492" fmla="*/ 638175 h 1093995"/>
                <a:gd name="connsiteX6493" fmla="*/ 202380 w 1472062"/>
                <a:gd name="connsiteY6493" fmla="*/ 637222 h 1093995"/>
                <a:gd name="connsiteX6494" fmla="*/ 202380 w 1472062"/>
                <a:gd name="connsiteY6494" fmla="*/ 637222 h 1093995"/>
                <a:gd name="connsiteX6495" fmla="*/ 202380 w 1472062"/>
                <a:gd name="connsiteY6495" fmla="*/ 636270 h 1093995"/>
                <a:gd name="connsiteX6496" fmla="*/ 203332 w 1472062"/>
                <a:gd name="connsiteY6496" fmla="*/ 635317 h 1093995"/>
                <a:gd name="connsiteX6497" fmla="*/ 210952 w 1472062"/>
                <a:gd name="connsiteY6497" fmla="*/ 641985 h 1093995"/>
                <a:gd name="connsiteX6498" fmla="*/ 210952 w 1472062"/>
                <a:gd name="connsiteY6498" fmla="*/ 642938 h 1093995"/>
                <a:gd name="connsiteX6499" fmla="*/ 213810 w 1472062"/>
                <a:gd name="connsiteY6499" fmla="*/ 640080 h 1093995"/>
                <a:gd name="connsiteX6500" fmla="*/ 215715 w 1472062"/>
                <a:gd name="connsiteY6500" fmla="*/ 641985 h 1093995"/>
                <a:gd name="connsiteX6501" fmla="*/ 213810 w 1472062"/>
                <a:gd name="connsiteY6501" fmla="*/ 644842 h 1093995"/>
                <a:gd name="connsiteX6502" fmla="*/ 212857 w 1472062"/>
                <a:gd name="connsiteY6502" fmla="*/ 619125 h 1093995"/>
                <a:gd name="connsiteX6503" fmla="*/ 212857 w 1472062"/>
                <a:gd name="connsiteY6503" fmla="*/ 619125 h 1093995"/>
                <a:gd name="connsiteX6504" fmla="*/ 215715 w 1472062"/>
                <a:gd name="connsiteY6504" fmla="*/ 618172 h 1093995"/>
                <a:gd name="connsiteX6505" fmla="*/ 211905 w 1472062"/>
                <a:gd name="connsiteY6505" fmla="*/ 616267 h 1093995"/>
                <a:gd name="connsiteX6506" fmla="*/ 211905 w 1472062"/>
                <a:gd name="connsiteY6506" fmla="*/ 616267 h 1093995"/>
                <a:gd name="connsiteX6507" fmla="*/ 211905 w 1472062"/>
                <a:gd name="connsiteY6507" fmla="*/ 616267 h 1093995"/>
                <a:gd name="connsiteX6508" fmla="*/ 210000 w 1472062"/>
                <a:gd name="connsiteY6508" fmla="*/ 616267 h 1093995"/>
                <a:gd name="connsiteX6509" fmla="*/ 210000 w 1472062"/>
                <a:gd name="connsiteY6509" fmla="*/ 618172 h 1093995"/>
                <a:gd name="connsiteX6510" fmla="*/ 206190 w 1472062"/>
                <a:gd name="connsiteY6510" fmla="*/ 613410 h 1093995"/>
                <a:gd name="connsiteX6511" fmla="*/ 207142 w 1472062"/>
                <a:gd name="connsiteY6511" fmla="*/ 613410 h 1093995"/>
                <a:gd name="connsiteX6512" fmla="*/ 209047 w 1472062"/>
                <a:gd name="connsiteY6512" fmla="*/ 612457 h 1093995"/>
                <a:gd name="connsiteX6513" fmla="*/ 210000 w 1472062"/>
                <a:gd name="connsiteY6513" fmla="*/ 614363 h 1093995"/>
                <a:gd name="connsiteX6514" fmla="*/ 210000 w 1472062"/>
                <a:gd name="connsiteY6514" fmla="*/ 613410 h 1093995"/>
                <a:gd name="connsiteX6515" fmla="*/ 210952 w 1472062"/>
                <a:gd name="connsiteY6515" fmla="*/ 615315 h 1093995"/>
                <a:gd name="connsiteX6516" fmla="*/ 211905 w 1472062"/>
                <a:gd name="connsiteY6516" fmla="*/ 613410 h 1093995"/>
                <a:gd name="connsiteX6517" fmla="*/ 214762 w 1472062"/>
                <a:gd name="connsiteY6517" fmla="*/ 616267 h 1093995"/>
                <a:gd name="connsiteX6518" fmla="*/ 214762 w 1472062"/>
                <a:gd name="connsiteY6518" fmla="*/ 614363 h 1093995"/>
                <a:gd name="connsiteX6519" fmla="*/ 215715 w 1472062"/>
                <a:gd name="connsiteY6519" fmla="*/ 614363 h 1093995"/>
                <a:gd name="connsiteX6520" fmla="*/ 215715 w 1472062"/>
                <a:gd name="connsiteY6520" fmla="*/ 616267 h 1093995"/>
                <a:gd name="connsiteX6521" fmla="*/ 217620 w 1472062"/>
                <a:gd name="connsiteY6521" fmla="*/ 619125 h 1093995"/>
                <a:gd name="connsiteX6522" fmla="*/ 218572 w 1472062"/>
                <a:gd name="connsiteY6522" fmla="*/ 617220 h 1093995"/>
                <a:gd name="connsiteX6523" fmla="*/ 221430 w 1472062"/>
                <a:gd name="connsiteY6523" fmla="*/ 618172 h 1093995"/>
                <a:gd name="connsiteX6524" fmla="*/ 221430 w 1472062"/>
                <a:gd name="connsiteY6524" fmla="*/ 622935 h 1093995"/>
                <a:gd name="connsiteX6525" fmla="*/ 220477 w 1472062"/>
                <a:gd name="connsiteY6525" fmla="*/ 621030 h 1093995"/>
                <a:gd name="connsiteX6526" fmla="*/ 219525 w 1472062"/>
                <a:gd name="connsiteY6526" fmla="*/ 623888 h 1093995"/>
                <a:gd name="connsiteX6527" fmla="*/ 218572 w 1472062"/>
                <a:gd name="connsiteY6527" fmla="*/ 620077 h 1093995"/>
                <a:gd name="connsiteX6528" fmla="*/ 214762 w 1472062"/>
                <a:gd name="connsiteY6528" fmla="*/ 621982 h 1093995"/>
                <a:gd name="connsiteX6529" fmla="*/ 214762 w 1472062"/>
                <a:gd name="connsiteY6529" fmla="*/ 620077 h 1093995"/>
                <a:gd name="connsiteX6530" fmla="*/ 212857 w 1472062"/>
                <a:gd name="connsiteY6530" fmla="*/ 619125 h 1093995"/>
                <a:gd name="connsiteX6531" fmla="*/ 215715 w 1472062"/>
                <a:gd name="connsiteY6531" fmla="*/ 647700 h 1093995"/>
                <a:gd name="connsiteX6532" fmla="*/ 215715 w 1472062"/>
                <a:gd name="connsiteY6532" fmla="*/ 647700 h 1093995"/>
                <a:gd name="connsiteX6533" fmla="*/ 215715 w 1472062"/>
                <a:gd name="connsiteY6533" fmla="*/ 647700 h 1093995"/>
                <a:gd name="connsiteX6534" fmla="*/ 215715 w 1472062"/>
                <a:gd name="connsiteY6534" fmla="*/ 647700 h 1093995"/>
                <a:gd name="connsiteX6535" fmla="*/ 230955 w 1472062"/>
                <a:gd name="connsiteY6535" fmla="*/ 648652 h 1093995"/>
                <a:gd name="connsiteX6536" fmla="*/ 230955 w 1472062"/>
                <a:gd name="connsiteY6536" fmla="*/ 648652 h 1093995"/>
                <a:gd name="connsiteX6537" fmla="*/ 229050 w 1472062"/>
                <a:gd name="connsiteY6537" fmla="*/ 646747 h 1093995"/>
                <a:gd name="connsiteX6538" fmla="*/ 230002 w 1472062"/>
                <a:gd name="connsiteY6538" fmla="*/ 646747 h 1093995"/>
                <a:gd name="connsiteX6539" fmla="*/ 230955 w 1472062"/>
                <a:gd name="connsiteY6539" fmla="*/ 648652 h 1093995"/>
                <a:gd name="connsiteX6540" fmla="*/ 230955 w 1472062"/>
                <a:gd name="connsiteY6540" fmla="*/ 648652 h 1093995"/>
                <a:gd name="connsiteX6541" fmla="*/ 233812 w 1472062"/>
                <a:gd name="connsiteY6541" fmla="*/ 652463 h 1093995"/>
                <a:gd name="connsiteX6542" fmla="*/ 232860 w 1472062"/>
                <a:gd name="connsiteY6542" fmla="*/ 653415 h 1093995"/>
                <a:gd name="connsiteX6543" fmla="*/ 232860 w 1472062"/>
                <a:gd name="connsiteY6543" fmla="*/ 653415 h 1093995"/>
                <a:gd name="connsiteX6544" fmla="*/ 233812 w 1472062"/>
                <a:gd name="connsiteY6544" fmla="*/ 652463 h 1093995"/>
                <a:gd name="connsiteX6545" fmla="*/ 232860 w 1472062"/>
                <a:gd name="connsiteY6545" fmla="*/ 661035 h 1093995"/>
                <a:gd name="connsiteX6546" fmla="*/ 232860 w 1472062"/>
                <a:gd name="connsiteY6546" fmla="*/ 661035 h 1093995"/>
                <a:gd name="connsiteX6547" fmla="*/ 232860 w 1472062"/>
                <a:gd name="connsiteY6547" fmla="*/ 657225 h 1093995"/>
                <a:gd name="connsiteX6548" fmla="*/ 233812 w 1472062"/>
                <a:gd name="connsiteY6548" fmla="*/ 658177 h 1093995"/>
                <a:gd name="connsiteX6549" fmla="*/ 233812 w 1472062"/>
                <a:gd name="connsiteY6549" fmla="*/ 659130 h 1093995"/>
                <a:gd name="connsiteX6550" fmla="*/ 233812 w 1472062"/>
                <a:gd name="connsiteY6550" fmla="*/ 659130 h 1093995"/>
                <a:gd name="connsiteX6551" fmla="*/ 234765 w 1472062"/>
                <a:gd name="connsiteY6551" fmla="*/ 661035 h 1093995"/>
                <a:gd name="connsiteX6552" fmla="*/ 235717 w 1472062"/>
                <a:gd name="connsiteY6552" fmla="*/ 661988 h 1093995"/>
                <a:gd name="connsiteX6553" fmla="*/ 232860 w 1472062"/>
                <a:gd name="connsiteY6553" fmla="*/ 661035 h 1093995"/>
                <a:gd name="connsiteX6554" fmla="*/ 269055 w 1472062"/>
                <a:gd name="connsiteY6554" fmla="*/ 666750 h 1093995"/>
                <a:gd name="connsiteX6555" fmla="*/ 269055 w 1472062"/>
                <a:gd name="connsiteY6555" fmla="*/ 666750 h 1093995"/>
                <a:gd name="connsiteX6556" fmla="*/ 269055 w 1472062"/>
                <a:gd name="connsiteY6556" fmla="*/ 666750 h 1093995"/>
                <a:gd name="connsiteX6557" fmla="*/ 269055 w 1472062"/>
                <a:gd name="connsiteY6557" fmla="*/ 666750 h 1093995"/>
                <a:gd name="connsiteX6558" fmla="*/ 251910 w 1472062"/>
                <a:gd name="connsiteY6558" fmla="*/ 679132 h 1093995"/>
                <a:gd name="connsiteX6559" fmla="*/ 250005 w 1472062"/>
                <a:gd name="connsiteY6559" fmla="*/ 678180 h 1093995"/>
                <a:gd name="connsiteX6560" fmla="*/ 251910 w 1472062"/>
                <a:gd name="connsiteY6560" fmla="*/ 677227 h 1093995"/>
                <a:gd name="connsiteX6561" fmla="*/ 251910 w 1472062"/>
                <a:gd name="connsiteY6561" fmla="*/ 679132 h 1093995"/>
                <a:gd name="connsiteX6562" fmla="*/ 251910 w 1472062"/>
                <a:gd name="connsiteY6562" fmla="*/ 679132 h 1093995"/>
                <a:gd name="connsiteX6563" fmla="*/ 252862 w 1472062"/>
                <a:gd name="connsiteY6563" fmla="*/ 679132 h 1093995"/>
                <a:gd name="connsiteX6564" fmla="*/ 252862 w 1472062"/>
                <a:gd name="connsiteY6564" fmla="*/ 679132 h 1093995"/>
                <a:gd name="connsiteX6565" fmla="*/ 252862 w 1472062"/>
                <a:gd name="connsiteY6565" fmla="*/ 679132 h 1093995"/>
                <a:gd name="connsiteX6566" fmla="*/ 252862 w 1472062"/>
                <a:gd name="connsiteY6566" fmla="*/ 679132 h 1093995"/>
                <a:gd name="connsiteX6567" fmla="*/ 261435 w 1472062"/>
                <a:gd name="connsiteY6567" fmla="*/ 685800 h 1093995"/>
                <a:gd name="connsiteX6568" fmla="*/ 261435 w 1472062"/>
                <a:gd name="connsiteY6568" fmla="*/ 685800 h 1093995"/>
                <a:gd name="connsiteX6569" fmla="*/ 260482 w 1472062"/>
                <a:gd name="connsiteY6569" fmla="*/ 684847 h 1093995"/>
                <a:gd name="connsiteX6570" fmla="*/ 261435 w 1472062"/>
                <a:gd name="connsiteY6570" fmla="*/ 685800 h 1093995"/>
                <a:gd name="connsiteX6571" fmla="*/ 261435 w 1472062"/>
                <a:gd name="connsiteY6571" fmla="*/ 685800 h 1093995"/>
                <a:gd name="connsiteX6572" fmla="*/ 275722 w 1472062"/>
                <a:gd name="connsiteY6572" fmla="*/ 704850 h 1093995"/>
                <a:gd name="connsiteX6573" fmla="*/ 274770 w 1472062"/>
                <a:gd name="connsiteY6573" fmla="*/ 704850 h 1093995"/>
                <a:gd name="connsiteX6574" fmla="*/ 275722 w 1472062"/>
                <a:gd name="connsiteY6574" fmla="*/ 704850 h 1093995"/>
                <a:gd name="connsiteX6575" fmla="*/ 275722 w 1472062"/>
                <a:gd name="connsiteY6575" fmla="*/ 704850 h 1093995"/>
                <a:gd name="connsiteX6576" fmla="*/ 283342 w 1472062"/>
                <a:gd name="connsiteY6576" fmla="*/ 729615 h 1093995"/>
                <a:gd name="connsiteX6577" fmla="*/ 283342 w 1472062"/>
                <a:gd name="connsiteY6577" fmla="*/ 729615 h 1093995"/>
                <a:gd name="connsiteX6578" fmla="*/ 283342 w 1472062"/>
                <a:gd name="connsiteY6578" fmla="*/ 729615 h 1093995"/>
                <a:gd name="connsiteX6579" fmla="*/ 283342 w 1472062"/>
                <a:gd name="connsiteY6579" fmla="*/ 729615 h 1093995"/>
                <a:gd name="connsiteX6580" fmla="*/ 284295 w 1472062"/>
                <a:gd name="connsiteY6580" fmla="*/ 723900 h 1093995"/>
                <a:gd name="connsiteX6581" fmla="*/ 283342 w 1472062"/>
                <a:gd name="connsiteY6581" fmla="*/ 728663 h 1093995"/>
                <a:gd name="connsiteX6582" fmla="*/ 282390 w 1472062"/>
                <a:gd name="connsiteY6582" fmla="*/ 725805 h 1093995"/>
                <a:gd name="connsiteX6583" fmla="*/ 284295 w 1472062"/>
                <a:gd name="connsiteY6583" fmla="*/ 723900 h 1093995"/>
                <a:gd name="connsiteX6584" fmla="*/ 281437 w 1472062"/>
                <a:gd name="connsiteY6584" fmla="*/ 727710 h 1093995"/>
                <a:gd name="connsiteX6585" fmla="*/ 281437 w 1472062"/>
                <a:gd name="connsiteY6585" fmla="*/ 727710 h 1093995"/>
                <a:gd name="connsiteX6586" fmla="*/ 281437 w 1472062"/>
                <a:gd name="connsiteY6586" fmla="*/ 727710 h 1093995"/>
                <a:gd name="connsiteX6587" fmla="*/ 281437 w 1472062"/>
                <a:gd name="connsiteY6587" fmla="*/ 727710 h 1093995"/>
                <a:gd name="connsiteX6588" fmla="*/ 281437 w 1472062"/>
                <a:gd name="connsiteY6588" fmla="*/ 729615 h 1093995"/>
                <a:gd name="connsiteX6589" fmla="*/ 283342 w 1472062"/>
                <a:gd name="connsiteY6589" fmla="*/ 730567 h 1093995"/>
                <a:gd name="connsiteX6590" fmla="*/ 283342 w 1472062"/>
                <a:gd name="connsiteY6590" fmla="*/ 730567 h 1093995"/>
                <a:gd name="connsiteX6591" fmla="*/ 283342 w 1472062"/>
                <a:gd name="connsiteY6591" fmla="*/ 731520 h 1093995"/>
                <a:gd name="connsiteX6592" fmla="*/ 281437 w 1472062"/>
                <a:gd name="connsiteY6592" fmla="*/ 729615 h 1093995"/>
                <a:gd name="connsiteX6593" fmla="*/ 281437 w 1472062"/>
                <a:gd name="connsiteY6593" fmla="*/ 729615 h 1093995"/>
                <a:gd name="connsiteX6594" fmla="*/ 310012 w 1472062"/>
                <a:gd name="connsiteY6594" fmla="*/ 721995 h 1093995"/>
                <a:gd name="connsiteX6595" fmla="*/ 310012 w 1472062"/>
                <a:gd name="connsiteY6595" fmla="*/ 721995 h 1093995"/>
                <a:gd name="connsiteX6596" fmla="*/ 310012 w 1472062"/>
                <a:gd name="connsiteY6596" fmla="*/ 721995 h 1093995"/>
                <a:gd name="connsiteX6597" fmla="*/ 310012 w 1472062"/>
                <a:gd name="connsiteY6597" fmla="*/ 721995 h 1093995"/>
                <a:gd name="connsiteX6598" fmla="*/ 312870 w 1472062"/>
                <a:gd name="connsiteY6598" fmla="*/ 646747 h 1093995"/>
                <a:gd name="connsiteX6599" fmla="*/ 312870 w 1472062"/>
                <a:gd name="connsiteY6599" fmla="*/ 646747 h 1093995"/>
                <a:gd name="connsiteX6600" fmla="*/ 313822 w 1472062"/>
                <a:gd name="connsiteY6600" fmla="*/ 646747 h 1093995"/>
                <a:gd name="connsiteX6601" fmla="*/ 313822 w 1472062"/>
                <a:gd name="connsiteY6601" fmla="*/ 646747 h 1093995"/>
                <a:gd name="connsiteX6602" fmla="*/ 312870 w 1472062"/>
                <a:gd name="connsiteY6602" fmla="*/ 646747 h 1093995"/>
                <a:gd name="connsiteX6603" fmla="*/ 315727 w 1472062"/>
                <a:gd name="connsiteY6603" fmla="*/ 647700 h 1093995"/>
                <a:gd name="connsiteX6604" fmla="*/ 315727 w 1472062"/>
                <a:gd name="connsiteY6604" fmla="*/ 647700 h 1093995"/>
                <a:gd name="connsiteX6605" fmla="*/ 315727 w 1472062"/>
                <a:gd name="connsiteY6605" fmla="*/ 647700 h 1093995"/>
                <a:gd name="connsiteX6606" fmla="*/ 316680 w 1472062"/>
                <a:gd name="connsiteY6606" fmla="*/ 646747 h 1093995"/>
                <a:gd name="connsiteX6607" fmla="*/ 318585 w 1472062"/>
                <a:gd name="connsiteY6607" fmla="*/ 647700 h 1093995"/>
                <a:gd name="connsiteX6608" fmla="*/ 315727 w 1472062"/>
                <a:gd name="connsiteY6608" fmla="*/ 647700 h 1093995"/>
                <a:gd name="connsiteX6609" fmla="*/ 332872 w 1472062"/>
                <a:gd name="connsiteY6609" fmla="*/ 727710 h 1093995"/>
                <a:gd name="connsiteX6610" fmla="*/ 330967 w 1472062"/>
                <a:gd name="connsiteY6610" fmla="*/ 726757 h 1093995"/>
                <a:gd name="connsiteX6611" fmla="*/ 332872 w 1472062"/>
                <a:gd name="connsiteY6611" fmla="*/ 727710 h 1093995"/>
                <a:gd name="connsiteX6612" fmla="*/ 332872 w 1472062"/>
                <a:gd name="connsiteY6612" fmla="*/ 727710 h 1093995"/>
                <a:gd name="connsiteX6613" fmla="*/ 349065 w 1472062"/>
                <a:gd name="connsiteY6613" fmla="*/ 646747 h 1093995"/>
                <a:gd name="connsiteX6614" fmla="*/ 349065 w 1472062"/>
                <a:gd name="connsiteY6614" fmla="*/ 646747 h 1093995"/>
                <a:gd name="connsiteX6615" fmla="*/ 347160 w 1472062"/>
                <a:gd name="connsiteY6615" fmla="*/ 643890 h 1093995"/>
                <a:gd name="connsiteX6616" fmla="*/ 348112 w 1472062"/>
                <a:gd name="connsiteY6616" fmla="*/ 646747 h 1093995"/>
                <a:gd name="connsiteX6617" fmla="*/ 346207 w 1472062"/>
                <a:gd name="connsiteY6617" fmla="*/ 642938 h 1093995"/>
                <a:gd name="connsiteX6618" fmla="*/ 349065 w 1472062"/>
                <a:gd name="connsiteY6618" fmla="*/ 641985 h 1093995"/>
                <a:gd name="connsiteX6619" fmla="*/ 349065 w 1472062"/>
                <a:gd name="connsiteY6619" fmla="*/ 646747 h 1093995"/>
                <a:gd name="connsiteX6620" fmla="*/ 349065 w 1472062"/>
                <a:gd name="connsiteY6620" fmla="*/ 646747 h 1093995"/>
                <a:gd name="connsiteX6621" fmla="*/ 328110 w 1472062"/>
                <a:gd name="connsiteY6621" fmla="*/ 951547 h 1093995"/>
                <a:gd name="connsiteX6622" fmla="*/ 328110 w 1472062"/>
                <a:gd name="connsiteY6622" fmla="*/ 951547 h 1093995"/>
                <a:gd name="connsiteX6623" fmla="*/ 328110 w 1472062"/>
                <a:gd name="connsiteY6623" fmla="*/ 951547 h 1093995"/>
                <a:gd name="connsiteX6624" fmla="*/ 328110 w 1472062"/>
                <a:gd name="connsiteY6624" fmla="*/ 951547 h 1093995"/>
                <a:gd name="connsiteX6625" fmla="*/ 333825 w 1472062"/>
                <a:gd name="connsiteY6625" fmla="*/ 978217 h 1093995"/>
                <a:gd name="connsiteX6626" fmla="*/ 333825 w 1472062"/>
                <a:gd name="connsiteY6626" fmla="*/ 978217 h 1093995"/>
                <a:gd name="connsiteX6627" fmla="*/ 333825 w 1472062"/>
                <a:gd name="connsiteY6627" fmla="*/ 978217 h 1093995"/>
                <a:gd name="connsiteX6628" fmla="*/ 333825 w 1472062"/>
                <a:gd name="connsiteY6628" fmla="*/ 978217 h 1093995"/>
                <a:gd name="connsiteX6629" fmla="*/ 343350 w 1472062"/>
                <a:gd name="connsiteY6629" fmla="*/ 949642 h 1093995"/>
                <a:gd name="connsiteX6630" fmla="*/ 341445 w 1472062"/>
                <a:gd name="connsiteY6630" fmla="*/ 948690 h 1093995"/>
                <a:gd name="connsiteX6631" fmla="*/ 338587 w 1472062"/>
                <a:gd name="connsiteY6631" fmla="*/ 949642 h 1093995"/>
                <a:gd name="connsiteX6632" fmla="*/ 335730 w 1472062"/>
                <a:gd name="connsiteY6632" fmla="*/ 947738 h 1093995"/>
                <a:gd name="connsiteX6633" fmla="*/ 335730 w 1472062"/>
                <a:gd name="connsiteY6633" fmla="*/ 943927 h 1093995"/>
                <a:gd name="connsiteX6634" fmla="*/ 337635 w 1472062"/>
                <a:gd name="connsiteY6634" fmla="*/ 943927 h 1093995"/>
                <a:gd name="connsiteX6635" fmla="*/ 335730 w 1472062"/>
                <a:gd name="connsiteY6635" fmla="*/ 942022 h 1093995"/>
                <a:gd name="connsiteX6636" fmla="*/ 335730 w 1472062"/>
                <a:gd name="connsiteY6636" fmla="*/ 942975 h 1093995"/>
                <a:gd name="connsiteX6637" fmla="*/ 332872 w 1472062"/>
                <a:gd name="connsiteY6637" fmla="*/ 940117 h 1093995"/>
                <a:gd name="connsiteX6638" fmla="*/ 333825 w 1472062"/>
                <a:gd name="connsiteY6638" fmla="*/ 937260 h 1093995"/>
                <a:gd name="connsiteX6639" fmla="*/ 332872 w 1472062"/>
                <a:gd name="connsiteY6639" fmla="*/ 935355 h 1093995"/>
                <a:gd name="connsiteX6640" fmla="*/ 335730 w 1472062"/>
                <a:gd name="connsiteY6640" fmla="*/ 936307 h 1093995"/>
                <a:gd name="connsiteX6641" fmla="*/ 335730 w 1472062"/>
                <a:gd name="connsiteY6641" fmla="*/ 938213 h 1093995"/>
                <a:gd name="connsiteX6642" fmla="*/ 336682 w 1472062"/>
                <a:gd name="connsiteY6642" fmla="*/ 937260 h 1093995"/>
                <a:gd name="connsiteX6643" fmla="*/ 337635 w 1472062"/>
                <a:gd name="connsiteY6643" fmla="*/ 937260 h 1093995"/>
                <a:gd name="connsiteX6644" fmla="*/ 337635 w 1472062"/>
                <a:gd name="connsiteY6644" fmla="*/ 939165 h 1093995"/>
                <a:gd name="connsiteX6645" fmla="*/ 338587 w 1472062"/>
                <a:gd name="connsiteY6645" fmla="*/ 940117 h 1093995"/>
                <a:gd name="connsiteX6646" fmla="*/ 338587 w 1472062"/>
                <a:gd name="connsiteY6646" fmla="*/ 938213 h 1093995"/>
                <a:gd name="connsiteX6647" fmla="*/ 342397 w 1472062"/>
                <a:gd name="connsiteY6647" fmla="*/ 940117 h 1093995"/>
                <a:gd name="connsiteX6648" fmla="*/ 340492 w 1472062"/>
                <a:gd name="connsiteY6648" fmla="*/ 940117 h 1093995"/>
                <a:gd name="connsiteX6649" fmla="*/ 341445 w 1472062"/>
                <a:gd name="connsiteY6649" fmla="*/ 942022 h 1093995"/>
                <a:gd name="connsiteX6650" fmla="*/ 343350 w 1472062"/>
                <a:gd name="connsiteY6650" fmla="*/ 940117 h 1093995"/>
                <a:gd name="connsiteX6651" fmla="*/ 348112 w 1472062"/>
                <a:gd name="connsiteY6651" fmla="*/ 942975 h 1093995"/>
                <a:gd name="connsiteX6652" fmla="*/ 348112 w 1472062"/>
                <a:gd name="connsiteY6652" fmla="*/ 942975 h 1093995"/>
                <a:gd name="connsiteX6653" fmla="*/ 348112 w 1472062"/>
                <a:gd name="connsiteY6653" fmla="*/ 943927 h 1093995"/>
                <a:gd name="connsiteX6654" fmla="*/ 346207 w 1472062"/>
                <a:gd name="connsiteY6654" fmla="*/ 943927 h 1093995"/>
                <a:gd name="connsiteX6655" fmla="*/ 351922 w 1472062"/>
                <a:gd name="connsiteY6655" fmla="*/ 947738 h 1093995"/>
                <a:gd name="connsiteX6656" fmla="*/ 352875 w 1472062"/>
                <a:gd name="connsiteY6656" fmla="*/ 950595 h 1093995"/>
                <a:gd name="connsiteX6657" fmla="*/ 343350 w 1472062"/>
                <a:gd name="connsiteY6657" fmla="*/ 949642 h 1093995"/>
                <a:gd name="connsiteX6658" fmla="*/ 398595 w 1472062"/>
                <a:gd name="connsiteY6658" fmla="*/ 988695 h 1093995"/>
                <a:gd name="connsiteX6659" fmla="*/ 399547 w 1472062"/>
                <a:gd name="connsiteY6659" fmla="*/ 988695 h 1093995"/>
                <a:gd name="connsiteX6660" fmla="*/ 399547 w 1472062"/>
                <a:gd name="connsiteY6660" fmla="*/ 989647 h 1093995"/>
                <a:gd name="connsiteX6661" fmla="*/ 398595 w 1472062"/>
                <a:gd name="connsiteY6661" fmla="*/ 988695 h 1093995"/>
                <a:gd name="connsiteX6662" fmla="*/ 448125 w 1472062"/>
                <a:gd name="connsiteY6662" fmla="*/ 732472 h 1093995"/>
                <a:gd name="connsiteX6663" fmla="*/ 448125 w 1472062"/>
                <a:gd name="connsiteY6663" fmla="*/ 732472 h 1093995"/>
                <a:gd name="connsiteX6664" fmla="*/ 448125 w 1472062"/>
                <a:gd name="connsiteY6664" fmla="*/ 732472 h 1093995"/>
                <a:gd name="connsiteX6665" fmla="*/ 448125 w 1472062"/>
                <a:gd name="connsiteY6665" fmla="*/ 732472 h 1093995"/>
                <a:gd name="connsiteX6666" fmla="*/ 447172 w 1472062"/>
                <a:gd name="connsiteY6666" fmla="*/ 732472 h 1093995"/>
                <a:gd name="connsiteX6667" fmla="*/ 447172 w 1472062"/>
                <a:gd name="connsiteY6667" fmla="*/ 732472 h 1093995"/>
                <a:gd name="connsiteX6668" fmla="*/ 447172 w 1472062"/>
                <a:gd name="connsiteY6668" fmla="*/ 732472 h 1093995"/>
                <a:gd name="connsiteX6669" fmla="*/ 447172 w 1472062"/>
                <a:gd name="connsiteY6669" fmla="*/ 732472 h 1093995"/>
                <a:gd name="connsiteX6670" fmla="*/ 434790 w 1472062"/>
                <a:gd name="connsiteY6670" fmla="*/ 733425 h 1093995"/>
                <a:gd name="connsiteX6671" fmla="*/ 438600 w 1472062"/>
                <a:gd name="connsiteY6671" fmla="*/ 733425 h 1093995"/>
                <a:gd name="connsiteX6672" fmla="*/ 438600 w 1472062"/>
                <a:gd name="connsiteY6672" fmla="*/ 733425 h 1093995"/>
                <a:gd name="connsiteX6673" fmla="*/ 438600 w 1472062"/>
                <a:gd name="connsiteY6673" fmla="*/ 733425 h 1093995"/>
                <a:gd name="connsiteX6674" fmla="*/ 443362 w 1472062"/>
                <a:gd name="connsiteY6674" fmla="*/ 733425 h 1093995"/>
                <a:gd name="connsiteX6675" fmla="*/ 441457 w 1472062"/>
                <a:gd name="connsiteY6675" fmla="*/ 735330 h 1093995"/>
                <a:gd name="connsiteX6676" fmla="*/ 441457 w 1472062"/>
                <a:gd name="connsiteY6676" fmla="*/ 736282 h 1093995"/>
                <a:gd name="connsiteX6677" fmla="*/ 438600 w 1472062"/>
                <a:gd name="connsiteY6677" fmla="*/ 734377 h 1093995"/>
                <a:gd name="connsiteX6678" fmla="*/ 438600 w 1472062"/>
                <a:gd name="connsiteY6678" fmla="*/ 739140 h 1093995"/>
                <a:gd name="connsiteX6679" fmla="*/ 436695 w 1472062"/>
                <a:gd name="connsiteY6679" fmla="*/ 736282 h 1093995"/>
                <a:gd name="connsiteX6680" fmla="*/ 434790 w 1472062"/>
                <a:gd name="connsiteY6680" fmla="*/ 733425 h 1093995"/>
                <a:gd name="connsiteX6681" fmla="*/ 434790 w 1472062"/>
                <a:gd name="connsiteY6681" fmla="*/ 733425 h 1093995"/>
                <a:gd name="connsiteX6682" fmla="*/ 424312 w 1472062"/>
                <a:gd name="connsiteY6682" fmla="*/ 653415 h 1093995"/>
                <a:gd name="connsiteX6683" fmla="*/ 424312 w 1472062"/>
                <a:gd name="connsiteY6683" fmla="*/ 653415 h 1093995"/>
                <a:gd name="connsiteX6684" fmla="*/ 424312 w 1472062"/>
                <a:gd name="connsiteY6684" fmla="*/ 653415 h 1093995"/>
                <a:gd name="connsiteX6685" fmla="*/ 424312 w 1472062"/>
                <a:gd name="connsiteY6685" fmla="*/ 653415 h 1093995"/>
                <a:gd name="connsiteX6686" fmla="*/ 418597 w 1472062"/>
                <a:gd name="connsiteY6686" fmla="*/ 734377 h 1093995"/>
                <a:gd name="connsiteX6687" fmla="*/ 418597 w 1472062"/>
                <a:gd name="connsiteY6687" fmla="*/ 734377 h 1093995"/>
                <a:gd name="connsiteX6688" fmla="*/ 419550 w 1472062"/>
                <a:gd name="connsiteY6688" fmla="*/ 736282 h 1093995"/>
                <a:gd name="connsiteX6689" fmla="*/ 418597 w 1472062"/>
                <a:gd name="connsiteY6689" fmla="*/ 734377 h 1093995"/>
                <a:gd name="connsiteX6690" fmla="*/ 420502 w 1472062"/>
                <a:gd name="connsiteY6690" fmla="*/ 741997 h 1093995"/>
                <a:gd name="connsiteX6691" fmla="*/ 411930 w 1472062"/>
                <a:gd name="connsiteY6691" fmla="*/ 736282 h 1093995"/>
                <a:gd name="connsiteX6692" fmla="*/ 410977 w 1472062"/>
                <a:gd name="connsiteY6692" fmla="*/ 740092 h 1093995"/>
                <a:gd name="connsiteX6693" fmla="*/ 408120 w 1472062"/>
                <a:gd name="connsiteY6693" fmla="*/ 739140 h 1093995"/>
                <a:gd name="connsiteX6694" fmla="*/ 407167 w 1472062"/>
                <a:gd name="connsiteY6694" fmla="*/ 735330 h 1093995"/>
                <a:gd name="connsiteX6695" fmla="*/ 407167 w 1472062"/>
                <a:gd name="connsiteY6695" fmla="*/ 738188 h 1093995"/>
                <a:gd name="connsiteX6696" fmla="*/ 405262 w 1472062"/>
                <a:gd name="connsiteY6696" fmla="*/ 735330 h 1093995"/>
                <a:gd name="connsiteX6697" fmla="*/ 410977 w 1472062"/>
                <a:gd name="connsiteY6697" fmla="*/ 734377 h 1093995"/>
                <a:gd name="connsiteX6698" fmla="*/ 413835 w 1472062"/>
                <a:gd name="connsiteY6698" fmla="*/ 734377 h 1093995"/>
                <a:gd name="connsiteX6699" fmla="*/ 413835 w 1472062"/>
                <a:gd name="connsiteY6699" fmla="*/ 733425 h 1093995"/>
                <a:gd name="connsiteX6700" fmla="*/ 413835 w 1472062"/>
                <a:gd name="connsiteY6700" fmla="*/ 733425 h 1093995"/>
                <a:gd name="connsiteX6701" fmla="*/ 420502 w 1472062"/>
                <a:gd name="connsiteY6701" fmla="*/ 741997 h 1093995"/>
                <a:gd name="connsiteX6702" fmla="*/ 413835 w 1472062"/>
                <a:gd name="connsiteY6702" fmla="*/ 641032 h 1093995"/>
                <a:gd name="connsiteX6703" fmla="*/ 415740 w 1472062"/>
                <a:gd name="connsiteY6703" fmla="*/ 641032 h 1093995"/>
                <a:gd name="connsiteX6704" fmla="*/ 415740 w 1472062"/>
                <a:gd name="connsiteY6704" fmla="*/ 642938 h 1093995"/>
                <a:gd name="connsiteX6705" fmla="*/ 415740 w 1472062"/>
                <a:gd name="connsiteY6705" fmla="*/ 642938 h 1093995"/>
                <a:gd name="connsiteX6706" fmla="*/ 414787 w 1472062"/>
                <a:gd name="connsiteY6706" fmla="*/ 647700 h 1093995"/>
                <a:gd name="connsiteX6707" fmla="*/ 415740 w 1472062"/>
                <a:gd name="connsiteY6707" fmla="*/ 647700 h 1093995"/>
                <a:gd name="connsiteX6708" fmla="*/ 415740 w 1472062"/>
                <a:gd name="connsiteY6708" fmla="*/ 650557 h 1093995"/>
                <a:gd name="connsiteX6709" fmla="*/ 412882 w 1472062"/>
                <a:gd name="connsiteY6709" fmla="*/ 646747 h 1093995"/>
                <a:gd name="connsiteX6710" fmla="*/ 413835 w 1472062"/>
                <a:gd name="connsiteY6710" fmla="*/ 648652 h 1093995"/>
                <a:gd name="connsiteX6711" fmla="*/ 411930 w 1472062"/>
                <a:gd name="connsiteY6711" fmla="*/ 652463 h 1093995"/>
                <a:gd name="connsiteX6712" fmla="*/ 410977 w 1472062"/>
                <a:gd name="connsiteY6712" fmla="*/ 647700 h 1093995"/>
                <a:gd name="connsiteX6713" fmla="*/ 408120 w 1472062"/>
                <a:gd name="connsiteY6713" fmla="*/ 648652 h 1093995"/>
                <a:gd name="connsiteX6714" fmla="*/ 409072 w 1472062"/>
                <a:gd name="connsiteY6714" fmla="*/ 648652 h 1093995"/>
                <a:gd name="connsiteX6715" fmla="*/ 406215 w 1472062"/>
                <a:gd name="connsiteY6715" fmla="*/ 648652 h 1093995"/>
                <a:gd name="connsiteX6716" fmla="*/ 407167 w 1472062"/>
                <a:gd name="connsiteY6716" fmla="*/ 647700 h 1093995"/>
                <a:gd name="connsiteX6717" fmla="*/ 406215 w 1472062"/>
                <a:gd name="connsiteY6717" fmla="*/ 644842 h 1093995"/>
                <a:gd name="connsiteX6718" fmla="*/ 408120 w 1472062"/>
                <a:gd name="connsiteY6718" fmla="*/ 644842 h 1093995"/>
                <a:gd name="connsiteX6719" fmla="*/ 402405 w 1472062"/>
                <a:gd name="connsiteY6719" fmla="*/ 644842 h 1093995"/>
                <a:gd name="connsiteX6720" fmla="*/ 397642 w 1472062"/>
                <a:gd name="connsiteY6720" fmla="*/ 639127 h 1093995"/>
                <a:gd name="connsiteX6721" fmla="*/ 397642 w 1472062"/>
                <a:gd name="connsiteY6721" fmla="*/ 637222 h 1093995"/>
                <a:gd name="connsiteX6722" fmla="*/ 405262 w 1472062"/>
                <a:gd name="connsiteY6722" fmla="*/ 639127 h 1093995"/>
                <a:gd name="connsiteX6723" fmla="*/ 413835 w 1472062"/>
                <a:gd name="connsiteY6723" fmla="*/ 641032 h 1093995"/>
                <a:gd name="connsiteX6724" fmla="*/ 414787 w 1472062"/>
                <a:gd name="connsiteY6724" fmla="*/ 642938 h 1093995"/>
                <a:gd name="connsiteX6725" fmla="*/ 413835 w 1472062"/>
                <a:gd name="connsiteY6725" fmla="*/ 641032 h 1093995"/>
                <a:gd name="connsiteX6726" fmla="*/ 407167 w 1472062"/>
                <a:gd name="connsiteY6726" fmla="*/ 655320 h 1093995"/>
                <a:gd name="connsiteX6727" fmla="*/ 407167 w 1472062"/>
                <a:gd name="connsiteY6727" fmla="*/ 655320 h 1093995"/>
                <a:gd name="connsiteX6728" fmla="*/ 407167 w 1472062"/>
                <a:gd name="connsiteY6728" fmla="*/ 655320 h 1093995"/>
                <a:gd name="connsiteX6729" fmla="*/ 407167 w 1472062"/>
                <a:gd name="connsiteY6729" fmla="*/ 655320 h 1093995"/>
                <a:gd name="connsiteX6730" fmla="*/ 407167 w 1472062"/>
                <a:gd name="connsiteY6730" fmla="*/ 650557 h 1093995"/>
                <a:gd name="connsiteX6731" fmla="*/ 407167 w 1472062"/>
                <a:gd name="connsiteY6731" fmla="*/ 650557 h 1093995"/>
                <a:gd name="connsiteX6732" fmla="*/ 407167 w 1472062"/>
                <a:gd name="connsiteY6732" fmla="*/ 649605 h 1093995"/>
                <a:gd name="connsiteX6733" fmla="*/ 407167 w 1472062"/>
                <a:gd name="connsiteY6733" fmla="*/ 650557 h 1093995"/>
                <a:gd name="connsiteX6734" fmla="*/ 416692 w 1472062"/>
                <a:gd name="connsiteY6734" fmla="*/ 497205 h 1093995"/>
                <a:gd name="connsiteX6735" fmla="*/ 414787 w 1472062"/>
                <a:gd name="connsiteY6735" fmla="*/ 497205 h 1093995"/>
                <a:gd name="connsiteX6736" fmla="*/ 414787 w 1472062"/>
                <a:gd name="connsiteY6736" fmla="*/ 497205 h 1093995"/>
                <a:gd name="connsiteX6737" fmla="*/ 416692 w 1472062"/>
                <a:gd name="connsiteY6737" fmla="*/ 497205 h 1093995"/>
                <a:gd name="connsiteX6738" fmla="*/ 414787 w 1472062"/>
                <a:gd name="connsiteY6738" fmla="*/ 497205 h 1093995"/>
                <a:gd name="connsiteX6739" fmla="*/ 414787 w 1472062"/>
                <a:gd name="connsiteY6739" fmla="*/ 497205 h 1093995"/>
                <a:gd name="connsiteX6740" fmla="*/ 407167 w 1472062"/>
                <a:gd name="connsiteY6740" fmla="*/ 499110 h 1093995"/>
                <a:gd name="connsiteX6741" fmla="*/ 407167 w 1472062"/>
                <a:gd name="connsiteY6741" fmla="*/ 498157 h 1093995"/>
                <a:gd name="connsiteX6742" fmla="*/ 414787 w 1472062"/>
                <a:gd name="connsiteY6742" fmla="*/ 497205 h 1093995"/>
                <a:gd name="connsiteX6743" fmla="*/ 402405 w 1472062"/>
                <a:gd name="connsiteY6743" fmla="*/ 481965 h 1093995"/>
                <a:gd name="connsiteX6744" fmla="*/ 403357 w 1472062"/>
                <a:gd name="connsiteY6744" fmla="*/ 483870 h 1093995"/>
                <a:gd name="connsiteX6745" fmla="*/ 402405 w 1472062"/>
                <a:gd name="connsiteY6745" fmla="*/ 483870 h 1093995"/>
                <a:gd name="connsiteX6746" fmla="*/ 402405 w 1472062"/>
                <a:gd name="connsiteY6746" fmla="*/ 481965 h 1093995"/>
                <a:gd name="connsiteX6747" fmla="*/ 369067 w 1472062"/>
                <a:gd name="connsiteY6747" fmla="*/ 487680 h 1093995"/>
                <a:gd name="connsiteX6748" fmla="*/ 369067 w 1472062"/>
                <a:gd name="connsiteY6748" fmla="*/ 487680 h 1093995"/>
                <a:gd name="connsiteX6749" fmla="*/ 368115 w 1472062"/>
                <a:gd name="connsiteY6749" fmla="*/ 486727 h 1093995"/>
                <a:gd name="connsiteX6750" fmla="*/ 369067 w 1472062"/>
                <a:gd name="connsiteY6750" fmla="*/ 487680 h 1093995"/>
                <a:gd name="connsiteX6751" fmla="*/ 346207 w 1472062"/>
                <a:gd name="connsiteY6751" fmla="*/ 489585 h 1093995"/>
                <a:gd name="connsiteX6752" fmla="*/ 346207 w 1472062"/>
                <a:gd name="connsiteY6752" fmla="*/ 487680 h 1093995"/>
                <a:gd name="connsiteX6753" fmla="*/ 347160 w 1472062"/>
                <a:gd name="connsiteY6753" fmla="*/ 488632 h 1093995"/>
                <a:gd name="connsiteX6754" fmla="*/ 346207 w 1472062"/>
                <a:gd name="connsiteY6754" fmla="*/ 489585 h 1093995"/>
                <a:gd name="connsiteX6755" fmla="*/ 328110 w 1472062"/>
                <a:gd name="connsiteY6755" fmla="*/ 504825 h 1093995"/>
                <a:gd name="connsiteX6756" fmla="*/ 327157 w 1472062"/>
                <a:gd name="connsiteY6756" fmla="*/ 504825 h 1093995"/>
                <a:gd name="connsiteX6757" fmla="*/ 328110 w 1472062"/>
                <a:gd name="connsiteY6757" fmla="*/ 504825 h 1093995"/>
                <a:gd name="connsiteX6758" fmla="*/ 255720 w 1472062"/>
                <a:gd name="connsiteY6758" fmla="*/ 493395 h 1093995"/>
                <a:gd name="connsiteX6759" fmla="*/ 255720 w 1472062"/>
                <a:gd name="connsiteY6759" fmla="*/ 493395 h 1093995"/>
                <a:gd name="connsiteX6760" fmla="*/ 251910 w 1472062"/>
                <a:gd name="connsiteY6760" fmla="*/ 492442 h 1093995"/>
                <a:gd name="connsiteX6761" fmla="*/ 255720 w 1472062"/>
                <a:gd name="connsiteY6761" fmla="*/ 493395 h 1093995"/>
                <a:gd name="connsiteX6762" fmla="*/ 236670 w 1472062"/>
                <a:gd name="connsiteY6762" fmla="*/ 482917 h 1093995"/>
                <a:gd name="connsiteX6763" fmla="*/ 236670 w 1472062"/>
                <a:gd name="connsiteY6763" fmla="*/ 482917 h 1093995"/>
                <a:gd name="connsiteX6764" fmla="*/ 237622 w 1472062"/>
                <a:gd name="connsiteY6764" fmla="*/ 482917 h 1093995"/>
                <a:gd name="connsiteX6765" fmla="*/ 237622 w 1472062"/>
                <a:gd name="connsiteY6765" fmla="*/ 481965 h 1093995"/>
                <a:gd name="connsiteX6766" fmla="*/ 239527 w 1472062"/>
                <a:gd name="connsiteY6766" fmla="*/ 485775 h 1093995"/>
                <a:gd name="connsiteX6767" fmla="*/ 245242 w 1472062"/>
                <a:gd name="connsiteY6767" fmla="*/ 486727 h 1093995"/>
                <a:gd name="connsiteX6768" fmla="*/ 242385 w 1472062"/>
                <a:gd name="connsiteY6768" fmla="*/ 487680 h 1093995"/>
                <a:gd name="connsiteX6769" fmla="*/ 241432 w 1472062"/>
                <a:gd name="connsiteY6769" fmla="*/ 490538 h 1093995"/>
                <a:gd name="connsiteX6770" fmla="*/ 237622 w 1472062"/>
                <a:gd name="connsiteY6770" fmla="*/ 491490 h 1093995"/>
                <a:gd name="connsiteX6771" fmla="*/ 236670 w 1472062"/>
                <a:gd name="connsiteY6771" fmla="*/ 488632 h 1093995"/>
                <a:gd name="connsiteX6772" fmla="*/ 238575 w 1472062"/>
                <a:gd name="connsiteY6772" fmla="*/ 490538 h 1093995"/>
                <a:gd name="connsiteX6773" fmla="*/ 238575 w 1472062"/>
                <a:gd name="connsiteY6773" fmla="*/ 489585 h 1093995"/>
                <a:gd name="connsiteX6774" fmla="*/ 236670 w 1472062"/>
                <a:gd name="connsiteY6774" fmla="*/ 489585 h 1093995"/>
                <a:gd name="connsiteX6775" fmla="*/ 235717 w 1472062"/>
                <a:gd name="connsiteY6775" fmla="*/ 486727 h 1093995"/>
                <a:gd name="connsiteX6776" fmla="*/ 236670 w 1472062"/>
                <a:gd name="connsiteY6776" fmla="*/ 482917 h 1093995"/>
                <a:gd name="connsiteX6777" fmla="*/ 239527 w 1472062"/>
                <a:gd name="connsiteY6777" fmla="*/ 525780 h 1093995"/>
                <a:gd name="connsiteX6778" fmla="*/ 239527 w 1472062"/>
                <a:gd name="connsiteY6778" fmla="*/ 525780 h 1093995"/>
                <a:gd name="connsiteX6779" fmla="*/ 239527 w 1472062"/>
                <a:gd name="connsiteY6779" fmla="*/ 525780 h 1093995"/>
                <a:gd name="connsiteX6780" fmla="*/ 239527 w 1472062"/>
                <a:gd name="connsiteY6780" fmla="*/ 525780 h 1093995"/>
                <a:gd name="connsiteX6781" fmla="*/ 249052 w 1472062"/>
                <a:gd name="connsiteY6781" fmla="*/ 534352 h 1093995"/>
                <a:gd name="connsiteX6782" fmla="*/ 247147 w 1472062"/>
                <a:gd name="connsiteY6782" fmla="*/ 531495 h 1093995"/>
                <a:gd name="connsiteX6783" fmla="*/ 249052 w 1472062"/>
                <a:gd name="connsiteY6783" fmla="*/ 533400 h 1093995"/>
                <a:gd name="connsiteX6784" fmla="*/ 249052 w 1472062"/>
                <a:gd name="connsiteY6784" fmla="*/ 534352 h 1093995"/>
                <a:gd name="connsiteX6785" fmla="*/ 260482 w 1472062"/>
                <a:gd name="connsiteY6785" fmla="*/ 519113 h 1093995"/>
                <a:gd name="connsiteX6786" fmla="*/ 260482 w 1472062"/>
                <a:gd name="connsiteY6786" fmla="*/ 519113 h 1093995"/>
                <a:gd name="connsiteX6787" fmla="*/ 258577 w 1472062"/>
                <a:gd name="connsiteY6787" fmla="*/ 521017 h 1093995"/>
                <a:gd name="connsiteX6788" fmla="*/ 257625 w 1472062"/>
                <a:gd name="connsiteY6788" fmla="*/ 519113 h 1093995"/>
                <a:gd name="connsiteX6789" fmla="*/ 257625 w 1472062"/>
                <a:gd name="connsiteY6789" fmla="*/ 519113 h 1093995"/>
                <a:gd name="connsiteX6790" fmla="*/ 258577 w 1472062"/>
                <a:gd name="connsiteY6790" fmla="*/ 517207 h 1093995"/>
                <a:gd name="connsiteX6791" fmla="*/ 259530 w 1472062"/>
                <a:gd name="connsiteY6791" fmla="*/ 518160 h 1093995"/>
                <a:gd name="connsiteX6792" fmla="*/ 260482 w 1472062"/>
                <a:gd name="connsiteY6792" fmla="*/ 519113 h 1093995"/>
                <a:gd name="connsiteX6793" fmla="*/ 260482 w 1472062"/>
                <a:gd name="connsiteY6793" fmla="*/ 519113 h 1093995"/>
                <a:gd name="connsiteX6794" fmla="*/ 260482 w 1472062"/>
                <a:gd name="connsiteY6794" fmla="*/ 519113 h 1093995"/>
                <a:gd name="connsiteX6795" fmla="*/ 260482 w 1472062"/>
                <a:gd name="connsiteY6795" fmla="*/ 518160 h 1093995"/>
                <a:gd name="connsiteX6796" fmla="*/ 260482 w 1472062"/>
                <a:gd name="connsiteY6796" fmla="*/ 518160 h 1093995"/>
                <a:gd name="connsiteX6797" fmla="*/ 260482 w 1472062"/>
                <a:gd name="connsiteY6797" fmla="*/ 518160 h 1093995"/>
                <a:gd name="connsiteX6798" fmla="*/ 260482 w 1472062"/>
                <a:gd name="connsiteY6798" fmla="*/ 518160 h 1093995"/>
                <a:gd name="connsiteX6799" fmla="*/ 260482 w 1472062"/>
                <a:gd name="connsiteY6799" fmla="*/ 518160 h 1093995"/>
                <a:gd name="connsiteX6800" fmla="*/ 260482 w 1472062"/>
                <a:gd name="connsiteY6800" fmla="*/ 519113 h 1093995"/>
                <a:gd name="connsiteX6801" fmla="*/ 260482 w 1472062"/>
                <a:gd name="connsiteY6801" fmla="*/ 519113 h 1093995"/>
                <a:gd name="connsiteX6802" fmla="*/ 260482 w 1472062"/>
                <a:gd name="connsiteY6802" fmla="*/ 519113 h 1093995"/>
                <a:gd name="connsiteX6803" fmla="*/ 260482 w 1472062"/>
                <a:gd name="connsiteY6803" fmla="*/ 519113 h 1093995"/>
                <a:gd name="connsiteX6804" fmla="*/ 260482 w 1472062"/>
                <a:gd name="connsiteY6804" fmla="*/ 516255 h 1093995"/>
                <a:gd name="connsiteX6805" fmla="*/ 260482 w 1472062"/>
                <a:gd name="connsiteY6805" fmla="*/ 516255 h 1093995"/>
                <a:gd name="connsiteX6806" fmla="*/ 260482 w 1472062"/>
                <a:gd name="connsiteY6806" fmla="*/ 516255 h 1093995"/>
                <a:gd name="connsiteX6807" fmla="*/ 260482 w 1472062"/>
                <a:gd name="connsiteY6807" fmla="*/ 516255 h 1093995"/>
                <a:gd name="connsiteX6808" fmla="*/ 259530 w 1472062"/>
                <a:gd name="connsiteY6808" fmla="*/ 521970 h 1093995"/>
                <a:gd name="connsiteX6809" fmla="*/ 259530 w 1472062"/>
                <a:gd name="connsiteY6809" fmla="*/ 521970 h 1093995"/>
                <a:gd name="connsiteX6810" fmla="*/ 259530 w 1472062"/>
                <a:gd name="connsiteY6810" fmla="*/ 521970 h 1093995"/>
                <a:gd name="connsiteX6811" fmla="*/ 259530 w 1472062"/>
                <a:gd name="connsiteY6811" fmla="*/ 521970 h 1093995"/>
                <a:gd name="connsiteX6812" fmla="*/ 261435 w 1472062"/>
                <a:gd name="connsiteY6812" fmla="*/ 523875 h 1093995"/>
                <a:gd name="connsiteX6813" fmla="*/ 261435 w 1472062"/>
                <a:gd name="connsiteY6813" fmla="*/ 523875 h 1093995"/>
                <a:gd name="connsiteX6814" fmla="*/ 261435 w 1472062"/>
                <a:gd name="connsiteY6814" fmla="*/ 523875 h 1093995"/>
                <a:gd name="connsiteX6815" fmla="*/ 260482 w 1472062"/>
                <a:gd name="connsiteY6815" fmla="*/ 521970 h 1093995"/>
                <a:gd name="connsiteX6816" fmla="*/ 259530 w 1472062"/>
                <a:gd name="connsiteY6816" fmla="*/ 522922 h 1093995"/>
                <a:gd name="connsiteX6817" fmla="*/ 258577 w 1472062"/>
                <a:gd name="connsiteY6817" fmla="*/ 523875 h 1093995"/>
                <a:gd name="connsiteX6818" fmla="*/ 257625 w 1472062"/>
                <a:gd name="connsiteY6818" fmla="*/ 522922 h 1093995"/>
                <a:gd name="connsiteX6819" fmla="*/ 258577 w 1472062"/>
                <a:gd name="connsiteY6819" fmla="*/ 522922 h 1093995"/>
                <a:gd name="connsiteX6820" fmla="*/ 258577 w 1472062"/>
                <a:gd name="connsiteY6820" fmla="*/ 522922 h 1093995"/>
                <a:gd name="connsiteX6821" fmla="*/ 258577 w 1472062"/>
                <a:gd name="connsiteY6821" fmla="*/ 522922 h 1093995"/>
                <a:gd name="connsiteX6822" fmla="*/ 258577 w 1472062"/>
                <a:gd name="connsiteY6822" fmla="*/ 521970 h 1093995"/>
                <a:gd name="connsiteX6823" fmla="*/ 261435 w 1472062"/>
                <a:gd name="connsiteY6823" fmla="*/ 522922 h 1093995"/>
                <a:gd name="connsiteX6824" fmla="*/ 261435 w 1472062"/>
                <a:gd name="connsiteY6824" fmla="*/ 523875 h 1093995"/>
                <a:gd name="connsiteX6825" fmla="*/ 261435 w 1472062"/>
                <a:gd name="connsiteY6825" fmla="*/ 523875 h 1093995"/>
                <a:gd name="connsiteX6826" fmla="*/ 262387 w 1472062"/>
                <a:gd name="connsiteY6826" fmla="*/ 519113 h 1093995"/>
                <a:gd name="connsiteX6827" fmla="*/ 261435 w 1472062"/>
                <a:gd name="connsiteY6827" fmla="*/ 517207 h 1093995"/>
                <a:gd name="connsiteX6828" fmla="*/ 261435 w 1472062"/>
                <a:gd name="connsiteY6828" fmla="*/ 516255 h 1093995"/>
                <a:gd name="connsiteX6829" fmla="*/ 262387 w 1472062"/>
                <a:gd name="connsiteY6829" fmla="*/ 519113 h 1093995"/>
                <a:gd name="connsiteX6830" fmla="*/ 262387 w 1472062"/>
                <a:gd name="connsiteY6830" fmla="*/ 519113 h 1093995"/>
                <a:gd name="connsiteX6831" fmla="*/ 264292 w 1472062"/>
                <a:gd name="connsiteY6831" fmla="*/ 520065 h 1093995"/>
                <a:gd name="connsiteX6832" fmla="*/ 263340 w 1472062"/>
                <a:gd name="connsiteY6832" fmla="*/ 520065 h 1093995"/>
                <a:gd name="connsiteX6833" fmla="*/ 264292 w 1472062"/>
                <a:gd name="connsiteY6833" fmla="*/ 520065 h 1093995"/>
                <a:gd name="connsiteX6834" fmla="*/ 263340 w 1472062"/>
                <a:gd name="connsiteY6834" fmla="*/ 518160 h 1093995"/>
                <a:gd name="connsiteX6835" fmla="*/ 263340 w 1472062"/>
                <a:gd name="connsiteY6835" fmla="*/ 518160 h 1093995"/>
                <a:gd name="connsiteX6836" fmla="*/ 263340 w 1472062"/>
                <a:gd name="connsiteY6836" fmla="*/ 516255 h 1093995"/>
                <a:gd name="connsiteX6837" fmla="*/ 263340 w 1472062"/>
                <a:gd name="connsiteY6837" fmla="*/ 517207 h 1093995"/>
                <a:gd name="connsiteX6838" fmla="*/ 262387 w 1472062"/>
                <a:gd name="connsiteY6838" fmla="*/ 515302 h 1093995"/>
                <a:gd name="connsiteX6839" fmla="*/ 262387 w 1472062"/>
                <a:gd name="connsiteY6839" fmla="*/ 516255 h 1093995"/>
                <a:gd name="connsiteX6840" fmla="*/ 260482 w 1472062"/>
                <a:gd name="connsiteY6840" fmla="*/ 514350 h 1093995"/>
                <a:gd name="connsiteX6841" fmla="*/ 260482 w 1472062"/>
                <a:gd name="connsiteY6841" fmla="*/ 515302 h 1093995"/>
                <a:gd name="connsiteX6842" fmla="*/ 260482 w 1472062"/>
                <a:gd name="connsiteY6842" fmla="*/ 515302 h 1093995"/>
                <a:gd name="connsiteX6843" fmla="*/ 259530 w 1472062"/>
                <a:gd name="connsiteY6843" fmla="*/ 511492 h 1093995"/>
                <a:gd name="connsiteX6844" fmla="*/ 260482 w 1472062"/>
                <a:gd name="connsiteY6844" fmla="*/ 516255 h 1093995"/>
                <a:gd name="connsiteX6845" fmla="*/ 260482 w 1472062"/>
                <a:gd name="connsiteY6845" fmla="*/ 516255 h 1093995"/>
                <a:gd name="connsiteX6846" fmla="*/ 259530 w 1472062"/>
                <a:gd name="connsiteY6846" fmla="*/ 515302 h 1093995"/>
                <a:gd name="connsiteX6847" fmla="*/ 259530 w 1472062"/>
                <a:gd name="connsiteY6847" fmla="*/ 516255 h 1093995"/>
                <a:gd name="connsiteX6848" fmla="*/ 255720 w 1472062"/>
                <a:gd name="connsiteY6848" fmla="*/ 514350 h 1093995"/>
                <a:gd name="connsiteX6849" fmla="*/ 257625 w 1472062"/>
                <a:gd name="connsiteY6849" fmla="*/ 515302 h 1093995"/>
                <a:gd name="connsiteX6850" fmla="*/ 256672 w 1472062"/>
                <a:gd name="connsiteY6850" fmla="*/ 518160 h 1093995"/>
                <a:gd name="connsiteX6851" fmla="*/ 255720 w 1472062"/>
                <a:gd name="connsiteY6851" fmla="*/ 518160 h 1093995"/>
                <a:gd name="connsiteX6852" fmla="*/ 255720 w 1472062"/>
                <a:gd name="connsiteY6852" fmla="*/ 518160 h 1093995"/>
                <a:gd name="connsiteX6853" fmla="*/ 255720 w 1472062"/>
                <a:gd name="connsiteY6853" fmla="*/ 519113 h 1093995"/>
                <a:gd name="connsiteX6854" fmla="*/ 258577 w 1472062"/>
                <a:gd name="connsiteY6854" fmla="*/ 520065 h 1093995"/>
                <a:gd name="connsiteX6855" fmla="*/ 255720 w 1472062"/>
                <a:gd name="connsiteY6855" fmla="*/ 521017 h 1093995"/>
                <a:gd name="connsiteX6856" fmla="*/ 255720 w 1472062"/>
                <a:gd name="connsiteY6856" fmla="*/ 520065 h 1093995"/>
                <a:gd name="connsiteX6857" fmla="*/ 251910 w 1472062"/>
                <a:gd name="connsiteY6857" fmla="*/ 521970 h 1093995"/>
                <a:gd name="connsiteX6858" fmla="*/ 253815 w 1472062"/>
                <a:gd name="connsiteY6858" fmla="*/ 521970 h 1093995"/>
                <a:gd name="connsiteX6859" fmla="*/ 256672 w 1472062"/>
                <a:gd name="connsiteY6859" fmla="*/ 525780 h 1093995"/>
                <a:gd name="connsiteX6860" fmla="*/ 256672 w 1472062"/>
                <a:gd name="connsiteY6860" fmla="*/ 524827 h 1093995"/>
                <a:gd name="connsiteX6861" fmla="*/ 258577 w 1472062"/>
                <a:gd name="connsiteY6861" fmla="*/ 524827 h 1093995"/>
                <a:gd name="connsiteX6862" fmla="*/ 259530 w 1472062"/>
                <a:gd name="connsiteY6862" fmla="*/ 527685 h 1093995"/>
                <a:gd name="connsiteX6863" fmla="*/ 257625 w 1472062"/>
                <a:gd name="connsiteY6863" fmla="*/ 529590 h 1093995"/>
                <a:gd name="connsiteX6864" fmla="*/ 258577 w 1472062"/>
                <a:gd name="connsiteY6864" fmla="*/ 531495 h 1093995"/>
                <a:gd name="connsiteX6865" fmla="*/ 256672 w 1472062"/>
                <a:gd name="connsiteY6865" fmla="*/ 530542 h 1093995"/>
                <a:gd name="connsiteX6866" fmla="*/ 257625 w 1472062"/>
                <a:gd name="connsiteY6866" fmla="*/ 531495 h 1093995"/>
                <a:gd name="connsiteX6867" fmla="*/ 254767 w 1472062"/>
                <a:gd name="connsiteY6867" fmla="*/ 530542 h 1093995"/>
                <a:gd name="connsiteX6868" fmla="*/ 255720 w 1472062"/>
                <a:gd name="connsiteY6868" fmla="*/ 529590 h 1093995"/>
                <a:gd name="connsiteX6869" fmla="*/ 253815 w 1472062"/>
                <a:gd name="connsiteY6869" fmla="*/ 526732 h 1093995"/>
                <a:gd name="connsiteX6870" fmla="*/ 248100 w 1472062"/>
                <a:gd name="connsiteY6870" fmla="*/ 527685 h 1093995"/>
                <a:gd name="connsiteX6871" fmla="*/ 248100 w 1472062"/>
                <a:gd name="connsiteY6871" fmla="*/ 523875 h 1093995"/>
                <a:gd name="connsiteX6872" fmla="*/ 242385 w 1472062"/>
                <a:gd name="connsiteY6872" fmla="*/ 521017 h 1093995"/>
                <a:gd name="connsiteX6873" fmla="*/ 245242 w 1472062"/>
                <a:gd name="connsiteY6873" fmla="*/ 514350 h 1093995"/>
                <a:gd name="connsiteX6874" fmla="*/ 241432 w 1472062"/>
                <a:gd name="connsiteY6874" fmla="*/ 513397 h 1093995"/>
                <a:gd name="connsiteX6875" fmla="*/ 242385 w 1472062"/>
                <a:gd name="connsiteY6875" fmla="*/ 514350 h 1093995"/>
                <a:gd name="connsiteX6876" fmla="*/ 238575 w 1472062"/>
                <a:gd name="connsiteY6876" fmla="*/ 510540 h 1093995"/>
                <a:gd name="connsiteX6877" fmla="*/ 241432 w 1472062"/>
                <a:gd name="connsiteY6877" fmla="*/ 507682 h 1093995"/>
                <a:gd name="connsiteX6878" fmla="*/ 240480 w 1472062"/>
                <a:gd name="connsiteY6878" fmla="*/ 509588 h 1093995"/>
                <a:gd name="connsiteX6879" fmla="*/ 242385 w 1472062"/>
                <a:gd name="connsiteY6879" fmla="*/ 510540 h 1093995"/>
                <a:gd name="connsiteX6880" fmla="*/ 241432 w 1472062"/>
                <a:gd name="connsiteY6880" fmla="*/ 506730 h 1093995"/>
                <a:gd name="connsiteX6881" fmla="*/ 241432 w 1472062"/>
                <a:gd name="connsiteY6881" fmla="*/ 506730 h 1093995"/>
                <a:gd name="connsiteX6882" fmla="*/ 237622 w 1472062"/>
                <a:gd name="connsiteY6882" fmla="*/ 504825 h 1093995"/>
                <a:gd name="connsiteX6883" fmla="*/ 242385 w 1472062"/>
                <a:gd name="connsiteY6883" fmla="*/ 504825 h 1093995"/>
                <a:gd name="connsiteX6884" fmla="*/ 241432 w 1472062"/>
                <a:gd name="connsiteY6884" fmla="*/ 506730 h 1093995"/>
                <a:gd name="connsiteX6885" fmla="*/ 244290 w 1472062"/>
                <a:gd name="connsiteY6885" fmla="*/ 508635 h 1093995"/>
                <a:gd name="connsiteX6886" fmla="*/ 243337 w 1472062"/>
                <a:gd name="connsiteY6886" fmla="*/ 505777 h 1093995"/>
                <a:gd name="connsiteX6887" fmla="*/ 248100 w 1472062"/>
                <a:gd name="connsiteY6887" fmla="*/ 503872 h 1093995"/>
                <a:gd name="connsiteX6888" fmla="*/ 258577 w 1472062"/>
                <a:gd name="connsiteY6888" fmla="*/ 505777 h 1093995"/>
                <a:gd name="connsiteX6889" fmla="*/ 251910 w 1472062"/>
                <a:gd name="connsiteY6889" fmla="*/ 507682 h 1093995"/>
                <a:gd name="connsiteX6890" fmla="*/ 261435 w 1472062"/>
                <a:gd name="connsiteY6890" fmla="*/ 509588 h 1093995"/>
                <a:gd name="connsiteX6891" fmla="*/ 264292 w 1472062"/>
                <a:gd name="connsiteY6891" fmla="*/ 511492 h 1093995"/>
                <a:gd name="connsiteX6892" fmla="*/ 264292 w 1472062"/>
                <a:gd name="connsiteY6892" fmla="*/ 510540 h 1093995"/>
                <a:gd name="connsiteX6893" fmla="*/ 268102 w 1472062"/>
                <a:gd name="connsiteY6893" fmla="*/ 514350 h 1093995"/>
                <a:gd name="connsiteX6894" fmla="*/ 264292 w 1472062"/>
                <a:gd name="connsiteY6894" fmla="*/ 520065 h 1093995"/>
                <a:gd name="connsiteX6895" fmla="*/ 257625 w 1472062"/>
                <a:gd name="connsiteY6895" fmla="*/ 521970 h 1093995"/>
                <a:gd name="connsiteX6896" fmla="*/ 257625 w 1472062"/>
                <a:gd name="connsiteY6896" fmla="*/ 521970 h 1093995"/>
                <a:gd name="connsiteX6897" fmla="*/ 257625 w 1472062"/>
                <a:gd name="connsiteY6897" fmla="*/ 521970 h 1093995"/>
                <a:gd name="connsiteX6898" fmla="*/ 257625 w 1472062"/>
                <a:gd name="connsiteY6898" fmla="*/ 521970 h 1093995"/>
                <a:gd name="connsiteX6899" fmla="*/ 256672 w 1472062"/>
                <a:gd name="connsiteY6899" fmla="*/ 522922 h 1093995"/>
                <a:gd name="connsiteX6900" fmla="*/ 254767 w 1472062"/>
                <a:gd name="connsiteY6900" fmla="*/ 520065 h 1093995"/>
                <a:gd name="connsiteX6901" fmla="*/ 257625 w 1472062"/>
                <a:gd name="connsiteY6901" fmla="*/ 521970 h 1093995"/>
                <a:gd name="connsiteX6902" fmla="*/ 280485 w 1472062"/>
                <a:gd name="connsiteY6902" fmla="*/ 518160 h 1093995"/>
                <a:gd name="connsiteX6903" fmla="*/ 281437 w 1472062"/>
                <a:gd name="connsiteY6903" fmla="*/ 517207 h 1093995"/>
                <a:gd name="connsiteX6904" fmla="*/ 281437 w 1472062"/>
                <a:gd name="connsiteY6904" fmla="*/ 518160 h 1093995"/>
                <a:gd name="connsiteX6905" fmla="*/ 280485 w 1472062"/>
                <a:gd name="connsiteY6905" fmla="*/ 518160 h 1093995"/>
                <a:gd name="connsiteX6906" fmla="*/ 281437 w 1472062"/>
                <a:gd name="connsiteY6906" fmla="*/ 518160 h 1093995"/>
                <a:gd name="connsiteX6907" fmla="*/ 281437 w 1472062"/>
                <a:gd name="connsiteY6907" fmla="*/ 518160 h 1093995"/>
                <a:gd name="connsiteX6908" fmla="*/ 281437 w 1472062"/>
                <a:gd name="connsiteY6908" fmla="*/ 518160 h 1093995"/>
                <a:gd name="connsiteX6909" fmla="*/ 281437 w 1472062"/>
                <a:gd name="connsiteY6909" fmla="*/ 518160 h 1093995"/>
                <a:gd name="connsiteX6910" fmla="*/ 281437 w 1472062"/>
                <a:gd name="connsiteY6910" fmla="*/ 517207 h 1093995"/>
                <a:gd name="connsiteX6911" fmla="*/ 281437 w 1472062"/>
                <a:gd name="connsiteY6911" fmla="*/ 517207 h 1093995"/>
                <a:gd name="connsiteX6912" fmla="*/ 283342 w 1472062"/>
                <a:gd name="connsiteY6912" fmla="*/ 518160 h 1093995"/>
                <a:gd name="connsiteX6913" fmla="*/ 283342 w 1472062"/>
                <a:gd name="connsiteY6913" fmla="*/ 518160 h 1093995"/>
                <a:gd name="connsiteX6914" fmla="*/ 283342 w 1472062"/>
                <a:gd name="connsiteY6914" fmla="*/ 518160 h 1093995"/>
                <a:gd name="connsiteX6915" fmla="*/ 281437 w 1472062"/>
                <a:gd name="connsiteY6915" fmla="*/ 517207 h 1093995"/>
                <a:gd name="connsiteX6916" fmla="*/ 284295 w 1472062"/>
                <a:gd name="connsiteY6916" fmla="*/ 534352 h 1093995"/>
                <a:gd name="connsiteX6917" fmla="*/ 284295 w 1472062"/>
                <a:gd name="connsiteY6917" fmla="*/ 534352 h 1093995"/>
                <a:gd name="connsiteX6918" fmla="*/ 285247 w 1472062"/>
                <a:gd name="connsiteY6918" fmla="*/ 532447 h 1093995"/>
                <a:gd name="connsiteX6919" fmla="*/ 285247 w 1472062"/>
                <a:gd name="connsiteY6919" fmla="*/ 534352 h 1093995"/>
                <a:gd name="connsiteX6920" fmla="*/ 284295 w 1472062"/>
                <a:gd name="connsiteY6920" fmla="*/ 534352 h 1093995"/>
                <a:gd name="connsiteX6921" fmla="*/ 296677 w 1472062"/>
                <a:gd name="connsiteY6921" fmla="*/ 515302 h 1093995"/>
                <a:gd name="connsiteX6922" fmla="*/ 296677 w 1472062"/>
                <a:gd name="connsiteY6922" fmla="*/ 514350 h 1093995"/>
                <a:gd name="connsiteX6923" fmla="*/ 297630 w 1472062"/>
                <a:gd name="connsiteY6923" fmla="*/ 515302 h 1093995"/>
                <a:gd name="connsiteX6924" fmla="*/ 296677 w 1472062"/>
                <a:gd name="connsiteY6924" fmla="*/ 515302 h 1093995"/>
                <a:gd name="connsiteX6925" fmla="*/ 319537 w 1472062"/>
                <a:gd name="connsiteY6925" fmla="*/ 560070 h 1093995"/>
                <a:gd name="connsiteX6926" fmla="*/ 320490 w 1472062"/>
                <a:gd name="connsiteY6926" fmla="*/ 559117 h 1093995"/>
                <a:gd name="connsiteX6927" fmla="*/ 323347 w 1472062"/>
                <a:gd name="connsiteY6927" fmla="*/ 561022 h 1093995"/>
                <a:gd name="connsiteX6928" fmla="*/ 319537 w 1472062"/>
                <a:gd name="connsiteY6928" fmla="*/ 560070 h 1093995"/>
                <a:gd name="connsiteX6929" fmla="*/ 322395 w 1472062"/>
                <a:gd name="connsiteY6929" fmla="*/ 510540 h 1093995"/>
                <a:gd name="connsiteX6930" fmla="*/ 322395 w 1472062"/>
                <a:gd name="connsiteY6930" fmla="*/ 510540 h 1093995"/>
                <a:gd name="connsiteX6931" fmla="*/ 322395 w 1472062"/>
                <a:gd name="connsiteY6931" fmla="*/ 510540 h 1093995"/>
                <a:gd name="connsiteX6932" fmla="*/ 322395 w 1472062"/>
                <a:gd name="connsiteY6932" fmla="*/ 510540 h 1093995"/>
                <a:gd name="connsiteX6933" fmla="*/ 322395 w 1472062"/>
                <a:gd name="connsiteY6933" fmla="*/ 564832 h 1093995"/>
                <a:gd name="connsiteX6934" fmla="*/ 321442 w 1472062"/>
                <a:gd name="connsiteY6934" fmla="*/ 562927 h 1093995"/>
                <a:gd name="connsiteX6935" fmla="*/ 321442 w 1472062"/>
                <a:gd name="connsiteY6935" fmla="*/ 562927 h 1093995"/>
                <a:gd name="connsiteX6936" fmla="*/ 322395 w 1472062"/>
                <a:gd name="connsiteY6936" fmla="*/ 563880 h 1093995"/>
                <a:gd name="connsiteX6937" fmla="*/ 322395 w 1472062"/>
                <a:gd name="connsiteY6937" fmla="*/ 562927 h 1093995"/>
                <a:gd name="connsiteX6938" fmla="*/ 324300 w 1472062"/>
                <a:gd name="connsiteY6938" fmla="*/ 563880 h 1093995"/>
                <a:gd name="connsiteX6939" fmla="*/ 324300 w 1472062"/>
                <a:gd name="connsiteY6939" fmla="*/ 561975 h 1093995"/>
                <a:gd name="connsiteX6940" fmla="*/ 326205 w 1472062"/>
                <a:gd name="connsiteY6940" fmla="*/ 563880 h 1093995"/>
                <a:gd name="connsiteX6941" fmla="*/ 322395 w 1472062"/>
                <a:gd name="connsiteY6941" fmla="*/ 564832 h 1093995"/>
                <a:gd name="connsiteX6942" fmla="*/ 330015 w 1472062"/>
                <a:gd name="connsiteY6942" fmla="*/ 601980 h 1093995"/>
                <a:gd name="connsiteX6943" fmla="*/ 330015 w 1472062"/>
                <a:gd name="connsiteY6943" fmla="*/ 601980 h 1093995"/>
                <a:gd name="connsiteX6944" fmla="*/ 331920 w 1472062"/>
                <a:gd name="connsiteY6944" fmla="*/ 601980 h 1093995"/>
                <a:gd name="connsiteX6945" fmla="*/ 330015 w 1472062"/>
                <a:gd name="connsiteY6945" fmla="*/ 601980 h 1093995"/>
                <a:gd name="connsiteX6946" fmla="*/ 333825 w 1472062"/>
                <a:gd name="connsiteY6946" fmla="*/ 573405 h 1093995"/>
                <a:gd name="connsiteX6947" fmla="*/ 333825 w 1472062"/>
                <a:gd name="connsiteY6947" fmla="*/ 568642 h 1093995"/>
                <a:gd name="connsiteX6948" fmla="*/ 335730 w 1472062"/>
                <a:gd name="connsiteY6948" fmla="*/ 568642 h 1093995"/>
                <a:gd name="connsiteX6949" fmla="*/ 338587 w 1472062"/>
                <a:gd name="connsiteY6949" fmla="*/ 571500 h 1093995"/>
                <a:gd name="connsiteX6950" fmla="*/ 333825 w 1472062"/>
                <a:gd name="connsiteY6950" fmla="*/ 573405 h 1093995"/>
                <a:gd name="connsiteX6951" fmla="*/ 332872 w 1472062"/>
                <a:gd name="connsiteY6951" fmla="*/ 568642 h 1093995"/>
                <a:gd name="connsiteX6952" fmla="*/ 332872 w 1472062"/>
                <a:gd name="connsiteY6952" fmla="*/ 568642 h 1093995"/>
                <a:gd name="connsiteX6953" fmla="*/ 334777 w 1472062"/>
                <a:gd name="connsiteY6953" fmla="*/ 569595 h 1093995"/>
                <a:gd name="connsiteX6954" fmla="*/ 332872 w 1472062"/>
                <a:gd name="connsiteY6954" fmla="*/ 568642 h 1093995"/>
                <a:gd name="connsiteX6955" fmla="*/ 341445 w 1472062"/>
                <a:gd name="connsiteY6955" fmla="*/ 509588 h 1093995"/>
                <a:gd name="connsiteX6956" fmla="*/ 342397 w 1472062"/>
                <a:gd name="connsiteY6956" fmla="*/ 508635 h 1093995"/>
                <a:gd name="connsiteX6957" fmla="*/ 339540 w 1472062"/>
                <a:gd name="connsiteY6957" fmla="*/ 506730 h 1093995"/>
                <a:gd name="connsiteX6958" fmla="*/ 339540 w 1472062"/>
                <a:gd name="connsiteY6958" fmla="*/ 509588 h 1093995"/>
                <a:gd name="connsiteX6959" fmla="*/ 338587 w 1472062"/>
                <a:gd name="connsiteY6959" fmla="*/ 509588 h 1093995"/>
                <a:gd name="connsiteX6960" fmla="*/ 337635 w 1472062"/>
                <a:gd name="connsiteY6960" fmla="*/ 509588 h 1093995"/>
                <a:gd name="connsiteX6961" fmla="*/ 337635 w 1472062"/>
                <a:gd name="connsiteY6961" fmla="*/ 509588 h 1093995"/>
                <a:gd name="connsiteX6962" fmla="*/ 338587 w 1472062"/>
                <a:gd name="connsiteY6962" fmla="*/ 509588 h 1093995"/>
                <a:gd name="connsiteX6963" fmla="*/ 336682 w 1472062"/>
                <a:gd name="connsiteY6963" fmla="*/ 508635 h 1093995"/>
                <a:gd name="connsiteX6964" fmla="*/ 336682 w 1472062"/>
                <a:gd name="connsiteY6964" fmla="*/ 509588 h 1093995"/>
                <a:gd name="connsiteX6965" fmla="*/ 335730 w 1472062"/>
                <a:gd name="connsiteY6965" fmla="*/ 509588 h 1093995"/>
                <a:gd name="connsiteX6966" fmla="*/ 335730 w 1472062"/>
                <a:gd name="connsiteY6966" fmla="*/ 511492 h 1093995"/>
                <a:gd name="connsiteX6967" fmla="*/ 334777 w 1472062"/>
                <a:gd name="connsiteY6967" fmla="*/ 511492 h 1093995"/>
                <a:gd name="connsiteX6968" fmla="*/ 334777 w 1472062"/>
                <a:gd name="connsiteY6968" fmla="*/ 511492 h 1093995"/>
                <a:gd name="connsiteX6969" fmla="*/ 333825 w 1472062"/>
                <a:gd name="connsiteY6969" fmla="*/ 511492 h 1093995"/>
                <a:gd name="connsiteX6970" fmla="*/ 334777 w 1472062"/>
                <a:gd name="connsiteY6970" fmla="*/ 511492 h 1093995"/>
                <a:gd name="connsiteX6971" fmla="*/ 333825 w 1472062"/>
                <a:gd name="connsiteY6971" fmla="*/ 511492 h 1093995"/>
                <a:gd name="connsiteX6972" fmla="*/ 332872 w 1472062"/>
                <a:gd name="connsiteY6972" fmla="*/ 511492 h 1093995"/>
                <a:gd name="connsiteX6973" fmla="*/ 331920 w 1472062"/>
                <a:gd name="connsiteY6973" fmla="*/ 510540 h 1093995"/>
                <a:gd name="connsiteX6974" fmla="*/ 330967 w 1472062"/>
                <a:gd name="connsiteY6974" fmla="*/ 512445 h 1093995"/>
                <a:gd name="connsiteX6975" fmla="*/ 330967 w 1472062"/>
                <a:gd name="connsiteY6975" fmla="*/ 512445 h 1093995"/>
                <a:gd name="connsiteX6976" fmla="*/ 330015 w 1472062"/>
                <a:gd name="connsiteY6976" fmla="*/ 508635 h 1093995"/>
                <a:gd name="connsiteX6977" fmla="*/ 327157 w 1472062"/>
                <a:gd name="connsiteY6977" fmla="*/ 509588 h 1093995"/>
                <a:gd name="connsiteX6978" fmla="*/ 326205 w 1472062"/>
                <a:gd name="connsiteY6978" fmla="*/ 511492 h 1093995"/>
                <a:gd name="connsiteX6979" fmla="*/ 327157 w 1472062"/>
                <a:gd name="connsiteY6979" fmla="*/ 512445 h 1093995"/>
                <a:gd name="connsiteX6980" fmla="*/ 327157 w 1472062"/>
                <a:gd name="connsiteY6980" fmla="*/ 512445 h 1093995"/>
                <a:gd name="connsiteX6981" fmla="*/ 325252 w 1472062"/>
                <a:gd name="connsiteY6981" fmla="*/ 512445 h 1093995"/>
                <a:gd name="connsiteX6982" fmla="*/ 324300 w 1472062"/>
                <a:gd name="connsiteY6982" fmla="*/ 512445 h 1093995"/>
                <a:gd name="connsiteX6983" fmla="*/ 324300 w 1472062"/>
                <a:gd name="connsiteY6983" fmla="*/ 512445 h 1093995"/>
                <a:gd name="connsiteX6984" fmla="*/ 323347 w 1472062"/>
                <a:gd name="connsiteY6984" fmla="*/ 509588 h 1093995"/>
                <a:gd name="connsiteX6985" fmla="*/ 323347 w 1472062"/>
                <a:gd name="connsiteY6985" fmla="*/ 510540 h 1093995"/>
                <a:gd name="connsiteX6986" fmla="*/ 323347 w 1472062"/>
                <a:gd name="connsiteY6986" fmla="*/ 509588 h 1093995"/>
                <a:gd name="connsiteX6987" fmla="*/ 323347 w 1472062"/>
                <a:gd name="connsiteY6987" fmla="*/ 509588 h 1093995"/>
                <a:gd name="connsiteX6988" fmla="*/ 322395 w 1472062"/>
                <a:gd name="connsiteY6988" fmla="*/ 510540 h 1093995"/>
                <a:gd name="connsiteX6989" fmla="*/ 323347 w 1472062"/>
                <a:gd name="connsiteY6989" fmla="*/ 510540 h 1093995"/>
                <a:gd name="connsiteX6990" fmla="*/ 320490 w 1472062"/>
                <a:gd name="connsiteY6990" fmla="*/ 510540 h 1093995"/>
                <a:gd name="connsiteX6991" fmla="*/ 319537 w 1472062"/>
                <a:gd name="connsiteY6991" fmla="*/ 512445 h 1093995"/>
                <a:gd name="connsiteX6992" fmla="*/ 319537 w 1472062"/>
                <a:gd name="connsiteY6992" fmla="*/ 513397 h 1093995"/>
                <a:gd name="connsiteX6993" fmla="*/ 317632 w 1472062"/>
                <a:gd name="connsiteY6993" fmla="*/ 513397 h 1093995"/>
                <a:gd name="connsiteX6994" fmla="*/ 316680 w 1472062"/>
                <a:gd name="connsiteY6994" fmla="*/ 511492 h 1093995"/>
                <a:gd name="connsiteX6995" fmla="*/ 314775 w 1472062"/>
                <a:gd name="connsiteY6995" fmla="*/ 512445 h 1093995"/>
                <a:gd name="connsiteX6996" fmla="*/ 316680 w 1472062"/>
                <a:gd name="connsiteY6996" fmla="*/ 513397 h 1093995"/>
                <a:gd name="connsiteX6997" fmla="*/ 316680 w 1472062"/>
                <a:gd name="connsiteY6997" fmla="*/ 514350 h 1093995"/>
                <a:gd name="connsiteX6998" fmla="*/ 308107 w 1472062"/>
                <a:gd name="connsiteY6998" fmla="*/ 515302 h 1093995"/>
                <a:gd name="connsiteX6999" fmla="*/ 307155 w 1472062"/>
                <a:gd name="connsiteY6999" fmla="*/ 514350 h 1093995"/>
                <a:gd name="connsiteX7000" fmla="*/ 307155 w 1472062"/>
                <a:gd name="connsiteY7000" fmla="*/ 515302 h 1093995"/>
                <a:gd name="connsiteX7001" fmla="*/ 306202 w 1472062"/>
                <a:gd name="connsiteY7001" fmla="*/ 515302 h 1093995"/>
                <a:gd name="connsiteX7002" fmla="*/ 306202 w 1472062"/>
                <a:gd name="connsiteY7002" fmla="*/ 515302 h 1093995"/>
                <a:gd name="connsiteX7003" fmla="*/ 302392 w 1472062"/>
                <a:gd name="connsiteY7003" fmla="*/ 511492 h 1093995"/>
                <a:gd name="connsiteX7004" fmla="*/ 303345 w 1472062"/>
                <a:gd name="connsiteY7004" fmla="*/ 515302 h 1093995"/>
                <a:gd name="connsiteX7005" fmla="*/ 302392 w 1472062"/>
                <a:gd name="connsiteY7005" fmla="*/ 515302 h 1093995"/>
                <a:gd name="connsiteX7006" fmla="*/ 299535 w 1472062"/>
                <a:gd name="connsiteY7006" fmla="*/ 513397 h 1093995"/>
                <a:gd name="connsiteX7007" fmla="*/ 300487 w 1472062"/>
                <a:gd name="connsiteY7007" fmla="*/ 515302 h 1093995"/>
                <a:gd name="connsiteX7008" fmla="*/ 300487 w 1472062"/>
                <a:gd name="connsiteY7008" fmla="*/ 515302 h 1093995"/>
                <a:gd name="connsiteX7009" fmla="*/ 298582 w 1472062"/>
                <a:gd name="connsiteY7009" fmla="*/ 515302 h 1093995"/>
                <a:gd name="connsiteX7010" fmla="*/ 295725 w 1472062"/>
                <a:gd name="connsiteY7010" fmla="*/ 516255 h 1093995"/>
                <a:gd name="connsiteX7011" fmla="*/ 292867 w 1472062"/>
                <a:gd name="connsiteY7011" fmla="*/ 515302 h 1093995"/>
                <a:gd name="connsiteX7012" fmla="*/ 291915 w 1472062"/>
                <a:gd name="connsiteY7012" fmla="*/ 517207 h 1093995"/>
                <a:gd name="connsiteX7013" fmla="*/ 290010 w 1472062"/>
                <a:gd name="connsiteY7013" fmla="*/ 517207 h 1093995"/>
                <a:gd name="connsiteX7014" fmla="*/ 290010 w 1472062"/>
                <a:gd name="connsiteY7014" fmla="*/ 516255 h 1093995"/>
                <a:gd name="connsiteX7015" fmla="*/ 289057 w 1472062"/>
                <a:gd name="connsiteY7015" fmla="*/ 515302 h 1093995"/>
                <a:gd name="connsiteX7016" fmla="*/ 289057 w 1472062"/>
                <a:gd name="connsiteY7016" fmla="*/ 515302 h 1093995"/>
                <a:gd name="connsiteX7017" fmla="*/ 289057 w 1472062"/>
                <a:gd name="connsiteY7017" fmla="*/ 515302 h 1093995"/>
                <a:gd name="connsiteX7018" fmla="*/ 289057 w 1472062"/>
                <a:gd name="connsiteY7018" fmla="*/ 515302 h 1093995"/>
                <a:gd name="connsiteX7019" fmla="*/ 289057 w 1472062"/>
                <a:gd name="connsiteY7019" fmla="*/ 514350 h 1093995"/>
                <a:gd name="connsiteX7020" fmla="*/ 290010 w 1472062"/>
                <a:gd name="connsiteY7020" fmla="*/ 513397 h 1093995"/>
                <a:gd name="connsiteX7021" fmla="*/ 289057 w 1472062"/>
                <a:gd name="connsiteY7021" fmla="*/ 509588 h 1093995"/>
                <a:gd name="connsiteX7022" fmla="*/ 288105 w 1472062"/>
                <a:gd name="connsiteY7022" fmla="*/ 512445 h 1093995"/>
                <a:gd name="connsiteX7023" fmla="*/ 286200 w 1472062"/>
                <a:gd name="connsiteY7023" fmla="*/ 511492 h 1093995"/>
                <a:gd name="connsiteX7024" fmla="*/ 287152 w 1472062"/>
                <a:gd name="connsiteY7024" fmla="*/ 514350 h 1093995"/>
                <a:gd name="connsiteX7025" fmla="*/ 284295 w 1472062"/>
                <a:gd name="connsiteY7025" fmla="*/ 512445 h 1093995"/>
                <a:gd name="connsiteX7026" fmla="*/ 286200 w 1472062"/>
                <a:gd name="connsiteY7026" fmla="*/ 517207 h 1093995"/>
                <a:gd name="connsiteX7027" fmla="*/ 286200 w 1472062"/>
                <a:gd name="connsiteY7027" fmla="*/ 518160 h 1093995"/>
                <a:gd name="connsiteX7028" fmla="*/ 285247 w 1472062"/>
                <a:gd name="connsiteY7028" fmla="*/ 518160 h 1093995"/>
                <a:gd name="connsiteX7029" fmla="*/ 286200 w 1472062"/>
                <a:gd name="connsiteY7029" fmla="*/ 518160 h 1093995"/>
                <a:gd name="connsiteX7030" fmla="*/ 285247 w 1472062"/>
                <a:gd name="connsiteY7030" fmla="*/ 513397 h 1093995"/>
                <a:gd name="connsiteX7031" fmla="*/ 285247 w 1472062"/>
                <a:gd name="connsiteY7031" fmla="*/ 514350 h 1093995"/>
                <a:gd name="connsiteX7032" fmla="*/ 283342 w 1472062"/>
                <a:gd name="connsiteY7032" fmla="*/ 512445 h 1093995"/>
                <a:gd name="connsiteX7033" fmla="*/ 283342 w 1472062"/>
                <a:gd name="connsiteY7033" fmla="*/ 514350 h 1093995"/>
                <a:gd name="connsiteX7034" fmla="*/ 284295 w 1472062"/>
                <a:gd name="connsiteY7034" fmla="*/ 515302 h 1093995"/>
                <a:gd name="connsiteX7035" fmla="*/ 281437 w 1472062"/>
                <a:gd name="connsiteY7035" fmla="*/ 514350 h 1093995"/>
                <a:gd name="connsiteX7036" fmla="*/ 282390 w 1472062"/>
                <a:gd name="connsiteY7036" fmla="*/ 516255 h 1093995"/>
                <a:gd name="connsiteX7037" fmla="*/ 281437 w 1472062"/>
                <a:gd name="connsiteY7037" fmla="*/ 518160 h 1093995"/>
                <a:gd name="connsiteX7038" fmla="*/ 279532 w 1472062"/>
                <a:gd name="connsiteY7038" fmla="*/ 518160 h 1093995"/>
                <a:gd name="connsiteX7039" fmla="*/ 274770 w 1472062"/>
                <a:gd name="connsiteY7039" fmla="*/ 519113 h 1093995"/>
                <a:gd name="connsiteX7040" fmla="*/ 274770 w 1472062"/>
                <a:gd name="connsiteY7040" fmla="*/ 519113 h 1093995"/>
                <a:gd name="connsiteX7041" fmla="*/ 274770 w 1472062"/>
                <a:gd name="connsiteY7041" fmla="*/ 519113 h 1093995"/>
                <a:gd name="connsiteX7042" fmla="*/ 270960 w 1472062"/>
                <a:gd name="connsiteY7042" fmla="*/ 520065 h 1093995"/>
                <a:gd name="connsiteX7043" fmla="*/ 270960 w 1472062"/>
                <a:gd name="connsiteY7043" fmla="*/ 519113 h 1093995"/>
                <a:gd name="connsiteX7044" fmla="*/ 269055 w 1472062"/>
                <a:gd name="connsiteY7044" fmla="*/ 519113 h 1093995"/>
                <a:gd name="connsiteX7045" fmla="*/ 270007 w 1472062"/>
                <a:gd name="connsiteY7045" fmla="*/ 520065 h 1093995"/>
                <a:gd name="connsiteX7046" fmla="*/ 269055 w 1472062"/>
                <a:gd name="connsiteY7046" fmla="*/ 520065 h 1093995"/>
                <a:gd name="connsiteX7047" fmla="*/ 267150 w 1472062"/>
                <a:gd name="connsiteY7047" fmla="*/ 517207 h 1093995"/>
                <a:gd name="connsiteX7048" fmla="*/ 268102 w 1472062"/>
                <a:gd name="connsiteY7048" fmla="*/ 514350 h 1093995"/>
                <a:gd name="connsiteX7049" fmla="*/ 269055 w 1472062"/>
                <a:gd name="connsiteY7049" fmla="*/ 514350 h 1093995"/>
                <a:gd name="connsiteX7050" fmla="*/ 270007 w 1472062"/>
                <a:gd name="connsiteY7050" fmla="*/ 512445 h 1093995"/>
                <a:gd name="connsiteX7051" fmla="*/ 269055 w 1472062"/>
                <a:gd name="connsiteY7051" fmla="*/ 508635 h 1093995"/>
                <a:gd name="connsiteX7052" fmla="*/ 269055 w 1472062"/>
                <a:gd name="connsiteY7052" fmla="*/ 509588 h 1093995"/>
                <a:gd name="connsiteX7053" fmla="*/ 266197 w 1472062"/>
                <a:gd name="connsiteY7053" fmla="*/ 508635 h 1093995"/>
                <a:gd name="connsiteX7054" fmla="*/ 267150 w 1472062"/>
                <a:gd name="connsiteY7054" fmla="*/ 509588 h 1093995"/>
                <a:gd name="connsiteX7055" fmla="*/ 264292 w 1472062"/>
                <a:gd name="connsiteY7055" fmla="*/ 506730 h 1093995"/>
                <a:gd name="connsiteX7056" fmla="*/ 288105 w 1472062"/>
                <a:gd name="connsiteY7056" fmla="*/ 504825 h 1093995"/>
                <a:gd name="connsiteX7057" fmla="*/ 295725 w 1472062"/>
                <a:gd name="connsiteY7057" fmla="*/ 504825 h 1093995"/>
                <a:gd name="connsiteX7058" fmla="*/ 295725 w 1472062"/>
                <a:gd name="connsiteY7058" fmla="*/ 504825 h 1093995"/>
                <a:gd name="connsiteX7059" fmla="*/ 300487 w 1472062"/>
                <a:gd name="connsiteY7059" fmla="*/ 507682 h 1093995"/>
                <a:gd name="connsiteX7060" fmla="*/ 298582 w 1472062"/>
                <a:gd name="connsiteY7060" fmla="*/ 507682 h 1093995"/>
                <a:gd name="connsiteX7061" fmla="*/ 299535 w 1472062"/>
                <a:gd name="connsiteY7061" fmla="*/ 510540 h 1093995"/>
                <a:gd name="connsiteX7062" fmla="*/ 299535 w 1472062"/>
                <a:gd name="connsiteY7062" fmla="*/ 504825 h 1093995"/>
                <a:gd name="connsiteX7063" fmla="*/ 299535 w 1472062"/>
                <a:gd name="connsiteY7063" fmla="*/ 504825 h 1093995"/>
                <a:gd name="connsiteX7064" fmla="*/ 311917 w 1472062"/>
                <a:gd name="connsiteY7064" fmla="*/ 503872 h 1093995"/>
                <a:gd name="connsiteX7065" fmla="*/ 311917 w 1472062"/>
                <a:gd name="connsiteY7065" fmla="*/ 503872 h 1093995"/>
                <a:gd name="connsiteX7066" fmla="*/ 311917 w 1472062"/>
                <a:gd name="connsiteY7066" fmla="*/ 503872 h 1093995"/>
                <a:gd name="connsiteX7067" fmla="*/ 311917 w 1472062"/>
                <a:gd name="connsiteY7067" fmla="*/ 503872 h 1093995"/>
                <a:gd name="connsiteX7068" fmla="*/ 311917 w 1472062"/>
                <a:gd name="connsiteY7068" fmla="*/ 505777 h 1093995"/>
                <a:gd name="connsiteX7069" fmla="*/ 310965 w 1472062"/>
                <a:gd name="connsiteY7069" fmla="*/ 505777 h 1093995"/>
                <a:gd name="connsiteX7070" fmla="*/ 310965 w 1472062"/>
                <a:gd name="connsiteY7070" fmla="*/ 508635 h 1093995"/>
                <a:gd name="connsiteX7071" fmla="*/ 311917 w 1472062"/>
                <a:gd name="connsiteY7071" fmla="*/ 503872 h 1093995"/>
                <a:gd name="connsiteX7072" fmla="*/ 319537 w 1472062"/>
                <a:gd name="connsiteY7072" fmla="*/ 502920 h 1093995"/>
                <a:gd name="connsiteX7073" fmla="*/ 326205 w 1472062"/>
                <a:gd name="connsiteY7073" fmla="*/ 503872 h 1093995"/>
                <a:gd name="connsiteX7074" fmla="*/ 321442 w 1472062"/>
                <a:gd name="connsiteY7074" fmla="*/ 502920 h 1093995"/>
                <a:gd name="connsiteX7075" fmla="*/ 321442 w 1472062"/>
                <a:gd name="connsiteY7075" fmla="*/ 502920 h 1093995"/>
                <a:gd name="connsiteX7076" fmla="*/ 321442 w 1472062"/>
                <a:gd name="connsiteY7076" fmla="*/ 502920 h 1093995"/>
                <a:gd name="connsiteX7077" fmla="*/ 328110 w 1472062"/>
                <a:gd name="connsiteY7077" fmla="*/ 502920 h 1093995"/>
                <a:gd name="connsiteX7078" fmla="*/ 331920 w 1472062"/>
                <a:gd name="connsiteY7078" fmla="*/ 502920 h 1093995"/>
                <a:gd name="connsiteX7079" fmla="*/ 331920 w 1472062"/>
                <a:gd name="connsiteY7079" fmla="*/ 502920 h 1093995"/>
                <a:gd name="connsiteX7080" fmla="*/ 332872 w 1472062"/>
                <a:gd name="connsiteY7080" fmla="*/ 502920 h 1093995"/>
                <a:gd name="connsiteX7081" fmla="*/ 331920 w 1472062"/>
                <a:gd name="connsiteY7081" fmla="*/ 503872 h 1093995"/>
                <a:gd name="connsiteX7082" fmla="*/ 333825 w 1472062"/>
                <a:gd name="connsiteY7082" fmla="*/ 504825 h 1093995"/>
                <a:gd name="connsiteX7083" fmla="*/ 332872 w 1472062"/>
                <a:gd name="connsiteY7083" fmla="*/ 502920 h 1093995"/>
                <a:gd name="connsiteX7084" fmla="*/ 335730 w 1472062"/>
                <a:gd name="connsiteY7084" fmla="*/ 502920 h 1093995"/>
                <a:gd name="connsiteX7085" fmla="*/ 334777 w 1472062"/>
                <a:gd name="connsiteY7085" fmla="*/ 502920 h 1093995"/>
                <a:gd name="connsiteX7086" fmla="*/ 337635 w 1472062"/>
                <a:gd name="connsiteY7086" fmla="*/ 502920 h 1093995"/>
                <a:gd name="connsiteX7087" fmla="*/ 338587 w 1472062"/>
                <a:gd name="connsiteY7087" fmla="*/ 503872 h 1093995"/>
                <a:gd name="connsiteX7088" fmla="*/ 337635 w 1472062"/>
                <a:gd name="connsiteY7088" fmla="*/ 502920 h 1093995"/>
                <a:gd name="connsiteX7089" fmla="*/ 347160 w 1472062"/>
                <a:gd name="connsiteY7089" fmla="*/ 501967 h 1093995"/>
                <a:gd name="connsiteX7090" fmla="*/ 347160 w 1472062"/>
                <a:gd name="connsiteY7090" fmla="*/ 502920 h 1093995"/>
                <a:gd name="connsiteX7091" fmla="*/ 347160 w 1472062"/>
                <a:gd name="connsiteY7091" fmla="*/ 502920 h 1093995"/>
                <a:gd name="connsiteX7092" fmla="*/ 345255 w 1472062"/>
                <a:gd name="connsiteY7092" fmla="*/ 504825 h 1093995"/>
                <a:gd name="connsiteX7093" fmla="*/ 348112 w 1472062"/>
                <a:gd name="connsiteY7093" fmla="*/ 504825 h 1093995"/>
                <a:gd name="connsiteX7094" fmla="*/ 347160 w 1472062"/>
                <a:gd name="connsiteY7094" fmla="*/ 502920 h 1093995"/>
                <a:gd name="connsiteX7095" fmla="*/ 347160 w 1472062"/>
                <a:gd name="connsiteY7095" fmla="*/ 501967 h 1093995"/>
                <a:gd name="connsiteX7096" fmla="*/ 348112 w 1472062"/>
                <a:gd name="connsiteY7096" fmla="*/ 501967 h 1093995"/>
                <a:gd name="connsiteX7097" fmla="*/ 349065 w 1472062"/>
                <a:gd name="connsiteY7097" fmla="*/ 502920 h 1093995"/>
                <a:gd name="connsiteX7098" fmla="*/ 348112 w 1472062"/>
                <a:gd name="connsiteY7098" fmla="*/ 501967 h 1093995"/>
                <a:gd name="connsiteX7099" fmla="*/ 408120 w 1472062"/>
                <a:gd name="connsiteY7099" fmla="*/ 497205 h 1093995"/>
                <a:gd name="connsiteX7100" fmla="*/ 408120 w 1472062"/>
                <a:gd name="connsiteY7100" fmla="*/ 498157 h 1093995"/>
                <a:gd name="connsiteX7101" fmla="*/ 394785 w 1472062"/>
                <a:gd name="connsiteY7101" fmla="*/ 500063 h 1093995"/>
                <a:gd name="connsiteX7102" fmla="*/ 375735 w 1472062"/>
                <a:gd name="connsiteY7102" fmla="*/ 503872 h 1093995"/>
                <a:gd name="connsiteX7103" fmla="*/ 341445 w 1472062"/>
                <a:gd name="connsiteY7103" fmla="*/ 509588 h 1093995"/>
                <a:gd name="connsiteX7104" fmla="*/ 267150 w 1472062"/>
                <a:gd name="connsiteY7104" fmla="*/ 514350 h 1093995"/>
                <a:gd name="connsiteX7105" fmla="*/ 268102 w 1472062"/>
                <a:gd name="connsiteY7105" fmla="*/ 512445 h 1093995"/>
                <a:gd name="connsiteX7106" fmla="*/ 267150 w 1472062"/>
                <a:gd name="connsiteY7106" fmla="*/ 514350 h 1093995"/>
                <a:gd name="connsiteX7107" fmla="*/ 397642 w 1472062"/>
                <a:gd name="connsiteY7107" fmla="*/ 636270 h 1093995"/>
                <a:gd name="connsiteX7108" fmla="*/ 393832 w 1472062"/>
                <a:gd name="connsiteY7108" fmla="*/ 637222 h 1093995"/>
                <a:gd name="connsiteX7109" fmla="*/ 391927 w 1472062"/>
                <a:gd name="connsiteY7109" fmla="*/ 636270 h 1093995"/>
                <a:gd name="connsiteX7110" fmla="*/ 391927 w 1472062"/>
                <a:gd name="connsiteY7110" fmla="*/ 635317 h 1093995"/>
                <a:gd name="connsiteX7111" fmla="*/ 391927 w 1472062"/>
                <a:gd name="connsiteY7111" fmla="*/ 634365 h 1093995"/>
                <a:gd name="connsiteX7112" fmla="*/ 397642 w 1472062"/>
                <a:gd name="connsiteY7112" fmla="*/ 636270 h 1093995"/>
                <a:gd name="connsiteX7113" fmla="*/ 387165 w 1472062"/>
                <a:gd name="connsiteY7113" fmla="*/ 634365 h 1093995"/>
                <a:gd name="connsiteX7114" fmla="*/ 387165 w 1472062"/>
                <a:gd name="connsiteY7114" fmla="*/ 634365 h 1093995"/>
                <a:gd name="connsiteX7115" fmla="*/ 387165 w 1472062"/>
                <a:gd name="connsiteY7115" fmla="*/ 634365 h 1093995"/>
                <a:gd name="connsiteX7116" fmla="*/ 390975 w 1472062"/>
                <a:gd name="connsiteY7116" fmla="*/ 634365 h 1093995"/>
                <a:gd name="connsiteX7117" fmla="*/ 390975 w 1472062"/>
                <a:gd name="connsiteY7117" fmla="*/ 634365 h 1093995"/>
                <a:gd name="connsiteX7118" fmla="*/ 390022 w 1472062"/>
                <a:gd name="connsiteY7118" fmla="*/ 635317 h 1093995"/>
                <a:gd name="connsiteX7119" fmla="*/ 390022 w 1472062"/>
                <a:gd name="connsiteY7119" fmla="*/ 634365 h 1093995"/>
                <a:gd name="connsiteX7120" fmla="*/ 390022 w 1472062"/>
                <a:gd name="connsiteY7120" fmla="*/ 635317 h 1093995"/>
                <a:gd name="connsiteX7121" fmla="*/ 390022 w 1472062"/>
                <a:gd name="connsiteY7121" fmla="*/ 635317 h 1093995"/>
                <a:gd name="connsiteX7122" fmla="*/ 387165 w 1472062"/>
                <a:gd name="connsiteY7122" fmla="*/ 634365 h 1093995"/>
                <a:gd name="connsiteX7123" fmla="*/ 387165 w 1472062"/>
                <a:gd name="connsiteY7123" fmla="*/ 634365 h 1093995"/>
                <a:gd name="connsiteX7124" fmla="*/ 386212 w 1472062"/>
                <a:gd name="connsiteY7124" fmla="*/ 633413 h 1093995"/>
                <a:gd name="connsiteX7125" fmla="*/ 386212 w 1472062"/>
                <a:gd name="connsiteY7125" fmla="*/ 633413 h 1093995"/>
                <a:gd name="connsiteX7126" fmla="*/ 386212 w 1472062"/>
                <a:gd name="connsiteY7126" fmla="*/ 633413 h 1093995"/>
                <a:gd name="connsiteX7127" fmla="*/ 387165 w 1472062"/>
                <a:gd name="connsiteY7127" fmla="*/ 635317 h 1093995"/>
                <a:gd name="connsiteX7128" fmla="*/ 386212 w 1472062"/>
                <a:gd name="connsiteY7128" fmla="*/ 635317 h 1093995"/>
                <a:gd name="connsiteX7129" fmla="*/ 386212 w 1472062"/>
                <a:gd name="connsiteY7129" fmla="*/ 633413 h 1093995"/>
                <a:gd name="connsiteX7130" fmla="*/ 386212 w 1472062"/>
                <a:gd name="connsiteY7130" fmla="*/ 633413 h 1093995"/>
                <a:gd name="connsiteX7131" fmla="*/ 386212 w 1472062"/>
                <a:gd name="connsiteY7131" fmla="*/ 633413 h 1093995"/>
                <a:gd name="connsiteX7132" fmla="*/ 386212 w 1472062"/>
                <a:gd name="connsiteY7132" fmla="*/ 633413 h 1093995"/>
                <a:gd name="connsiteX7133" fmla="*/ 386212 w 1472062"/>
                <a:gd name="connsiteY7133" fmla="*/ 633413 h 1093995"/>
                <a:gd name="connsiteX7134" fmla="*/ 385260 w 1472062"/>
                <a:gd name="connsiteY7134" fmla="*/ 633413 h 1093995"/>
                <a:gd name="connsiteX7135" fmla="*/ 384307 w 1472062"/>
                <a:gd name="connsiteY7135" fmla="*/ 632460 h 1093995"/>
                <a:gd name="connsiteX7136" fmla="*/ 385260 w 1472062"/>
                <a:gd name="connsiteY7136" fmla="*/ 632460 h 1093995"/>
                <a:gd name="connsiteX7137" fmla="*/ 385260 w 1472062"/>
                <a:gd name="connsiteY7137" fmla="*/ 633413 h 1093995"/>
                <a:gd name="connsiteX7138" fmla="*/ 381450 w 1472062"/>
                <a:gd name="connsiteY7138" fmla="*/ 632460 h 1093995"/>
                <a:gd name="connsiteX7139" fmla="*/ 380497 w 1472062"/>
                <a:gd name="connsiteY7139" fmla="*/ 632460 h 1093995"/>
                <a:gd name="connsiteX7140" fmla="*/ 377640 w 1472062"/>
                <a:gd name="connsiteY7140" fmla="*/ 631507 h 1093995"/>
                <a:gd name="connsiteX7141" fmla="*/ 377640 w 1472062"/>
                <a:gd name="connsiteY7141" fmla="*/ 631507 h 1093995"/>
                <a:gd name="connsiteX7142" fmla="*/ 377640 w 1472062"/>
                <a:gd name="connsiteY7142" fmla="*/ 630555 h 1093995"/>
                <a:gd name="connsiteX7143" fmla="*/ 374782 w 1472062"/>
                <a:gd name="connsiteY7143" fmla="*/ 630555 h 1093995"/>
                <a:gd name="connsiteX7144" fmla="*/ 374782 w 1472062"/>
                <a:gd name="connsiteY7144" fmla="*/ 630555 h 1093995"/>
                <a:gd name="connsiteX7145" fmla="*/ 372877 w 1472062"/>
                <a:gd name="connsiteY7145" fmla="*/ 630555 h 1093995"/>
                <a:gd name="connsiteX7146" fmla="*/ 373830 w 1472062"/>
                <a:gd name="connsiteY7146" fmla="*/ 629602 h 1093995"/>
                <a:gd name="connsiteX7147" fmla="*/ 372877 w 1472062"/>
                <a:gd name="connsiteY7147" fmla="*/ 628650 h 1093995"/>
                <a:gd name="connsiteX7148" fmla="*/ 372877 w 1472062"/>
                <a:gd name="connsiteY7148" fmla="*/ 628650 h 1093995"/>
                <a:gd name="connsiteX7149" fmla="*/ 371925 w 1472062"/>
                <a:gd name="connsiteY7149" fmla="*/ 627697 h 1093995"/>
                <a:gd name="connsiteX7150" fmla="*/ 371925 w 1472062"/>
                <a:gd name="connsiteY7150" fmla="*/ 626745 h 1093995"/>
                <a:gd name="connsiteX7151" fmla="*/ 379545 w 1472062"/>
                <a:gd name="connsiteY7151" fmla="*/ 629602 h 1093995"/>
                <a:gd name="connsiteX7152" fmla="*/ 380497 w 1472062"/>
                <a:gd name="connsiteY7152" fmla="*/ 630555 h 1093995"/>
                <a:gd name="connsiteX7153" fmla="*/ 380497 w 1472062"/>
                <a:gd name="connsiteY7153" fmla="*/ 629602 h 1093995"/>
                <a:gd name="connsiteX7154" fmla="*/ 382402 w 1472062"/>
                <a:gd name="connsiteY7154" fmla="*/ 630555 h 1093995"/>
                <a:gd name="connsiteX7155" fmla="*/ 383355 w 1472062"/>
                <a:gd name="connsiteY7155" fmla="*/ 632460 h 1093995"/>
                <a:gd name="connsiteX7156" fmla="*/ 381450 w 1472062"/>
                <a:gd name="connsiteY7156" fmla="*/ 632460 h 1093995"/>
                <a:gd name="connsiteX7157" fmla="*/ 381450 w 1472062"/>
                <a:gd name="connsiteY7157" fmla="*/ 632460 h 1093995"/>
                <a:gd name="connsiteX7158" fmla="*/ 377640 w 1472062"/>
                <a:gd name="connsiteY7158" fmla="*/ 633413 h 1093995"/>
                <a:gd name="connsiteX7159" fmla="*/ 374782 w 1472062"/>
                <a:gd name="connsiteY7159" fmla="*/ 633413 h 1093995"/>
                <a:gd name="connsiteX7160" fmla="*/ 375735 w 1472062"/>
                <a:gd name="connsiteY7160" fmla="*/ 632460 h 1093995"/>
                <a:gd name="connsiteX7161" fmla="*/ 375735 w 1472062"/>
                <a:gd name="connsiteY7161" fmla="*/ 632460 h 1093995"/>
                <a:gd name="connsiteX7162" fmla="*/ 376687 w 1472062"/>
                <a:gd name="connsiteY7162" fmla="*/ 632460 h 1093995"/>
                <a:gd name="connsiteX7163" fmla="*/ 376687 w 1472062"/>
                <a:gd name="connsiteY7163" fmla="*/ 632460 h 1093995"/>
                <a:gd name="connsiteX7164" fmla="*/ 377640 w 1472062"/>
                <a:gd name="connsiteY7164" fmla="*/ 631507 h 1093995"/>
                <a:gd name="connsiteX7165" fmla="*/ 377640 w 1472062"/>
                <a:gd name="connsiteY7165" fmla="*/ 633413 h 1093995"/>
                <a:gd name="connsiteX7166" fmla="*/ 377640 w 1472062"/>
                <a:gd name="connsiteY7166" fmla="*/ 633413 h 1093995"/>
                <a:gd name="connsiteX7167" fmla="*/ 377640 w 1472062"/>
                <a:gd name="connsiteY7167" fmla="*/ 633413 h 1093995"/>
                <a:gd name="connsiteX7168" fmla="*/ 377640 w 1472062"/>
                <a:gd name="connsiteY7168" fmla="*/ 634365 h 1093995"/>
                <a:gd name="connsiteX7169" fmla="*/ 377640 w 1472062"/>
                <a:gd name="connsiteY7169" fmla="*/ 634365 h 1093995"/>
                <a:gd name="connsiteX7170" fmla="*/ 379545 w 1472062"/>
                <a:gd name="connsiteY7170" fmla="*/ 635317 h 1093995"/>
                <a:gd name="connsiteX7171" fmla="*/ 377640 w 1472062"/>
                <a:gd name="connsiteY7171" fmla="*/ 635317 h 1093995"/>
                <a:gd name="connsiteX7172" fmla="*/ 377640 w 1472062"/>
                <a:gd name="connsiteY7172" fmla="*/ 635317 h 1093995"/>
                <a:gd name="connsiteX7173" fmla="*/ 377640 w 1472062"/>
                <a:gd name="connsiteY7173" fmla="*/ 634365 h 1093995"/>
                <a:gd name="connsiteX7174" fmla="*/ 370972 w 1472062"/>
                <a:gd name="connsiteY7174" fmla="*/ 637222 h 1093995"/>
                <a:gd name="connsiteX7175" fmla="*/ 370972 w 1472062"/>
                <a:gd name="connsiteY7175" fmla="*/ 638175 h 1093995"/>
                <a:gd name="connsiteX7176" fmla="*/ 370972 w 1472062"/>
                <a:gd name="connsiteY7176" fmla="*/ 637222 h 1093995"/>
                <a:gd name="connsiteX7177" fmla="*/ 371925 w 1472062"/>
                <a:gd name="connsiteY7177" fmla="*/ 639127 h 1093995"/>
                <a:gd name="connsiteX7178" fmla="*/ 370972 w 1472062"/>
                <a:gd name="connsiteY7178" fmla="*/ 639127 h 1093995"/>
                <a:gd name="connsiteX7179" fmla="*/ 370972 w 1472062"/>
                <a:gd name="connsiteY7179" fmla="*/ 637222 h 1093995"/>
                <a:gd name="connsiteX7180" fmla="*/ 370972 w 1472062"/>
                <a:gd name="connsiteY7180" fmla="*/ 639127 h 1093995"/>
                <a:gd name="connsiteX7181" fmla="*/ 369067 w 1472062"/>
                <a:gd name="connsiteY7181" fmla="*/ 638175 h 1093995"/>
                <a:gd name="connsiteX7182" fmla="*/ 369067 w 1472062"/>
                <a:gd name="connsiteY7182" fmla="*/ 637222 h 1093995"/>
                <a:gd name="connsiteX7183" fmla="*/ 370972 w 1472062"/>
                <a:gd name="connsiteY7183" fmla="*/ 637222 h 1093995"/>
                <a:gd name="connsiteX7184" fmla="*/ 359542 w 1472062"/>
                <a:gd name="connsiteY7184" fmla="*/ 639127 h 1093995"/>
                <a:gd name="connsiteX7185" fmla="*/ 359542 w 1472062"/>
                <a:gd name="connsiteY7185" fmla="*/ 638175 h 1093995"/>
                <a:gd name="connsiteX7186" fmla="*/ 359542 w 1472062"/>
                <a:gd name="connsiteY7186" fmla="*/ 638175 h 1093995"/>
                <a:gd name="connsiteX7187" fmla="*/ 359542 w 1472062"/>
                <a:gd name="connsiteY7187" fmla="*/ 639127 h 1093995"/>
                <a:gd name="connsiteX7188" fmla="*/ 359542 w 1472062"/>
                <a:gd name="connsiteY7188" fmla="*/ 638175 h 1093995"/>
                <a:gd name="connsiteX7189" fmla="*/ 360495 w 1472062"/>
                <a:gd name="connsiteY7189" fmla="*/ 639127 h 1093995"/>
                <a:gd name="connsiteX7190" fmla="*/ 359542 w 1472062"/>
                <a:gd name="connsiteY7190" fmla="*/ 641985 h 1093995"/>
                <a:gd name="connsiteX7191" fmla="*/ 359542 w 1472062"/>
                <a:gd name="connsiteY7191" fmla="*/ 639127 h 1093995"/>
                <a:gd name="connsiteX7192" fmla="*/ 359542 w 1472062"/>
                <a:gd name="connsiteY7192" fmla="*/ 639127 h 1093995"/>
                <a:gd name="connsiteX7193" fmla="*/ 356685 w 1472062"/>
                <a:gd name="connsiteY7193" fmla="*/ 643890 h 1093995"/>
                <a:gd name="connsiteX7194" fmla="*/ 356685 w 1472062"/>
                <a:gd name="connsiteY7194" fmla="*/ 643890 h 1093995"/>
                <a:gd name="connsiteX7195" fmla="*/ 356685 w 1472062"/>
                <a:gd name="connsiteY7195" fmla="*/ 643890 h 1093995"/>
                <a:gd name="connsiteX7196" fmla="*/ 356685 w 1472062"/>
                <a:gd name="connsiteY7196" fmla="*/ 643890 h 1093995"/>
                <a:gd name="connsiteX7197" fmla="*/ 355732 w 1472062"/>
                <a:gd name="connsiteY7197" fmla="*/ 641032 h 1093995"/>
                <a:gd name="connsiteX7198" fmla="*/ 356685 w 1472062"/>
                <a:gd name="connsiteY7198" fmla="*/ 641032 h 1093995"/>
                <a:gd name="connsiteX7199" fmla="*/ 356685 w 1472062"/>
                <a:gd name="connsiteY7199" fmla="*/ 640080 h 1093995"/>
                <a:gd name="connsiteX7200" fmla="*/ 358590 w 1472062"/>
                <a:gd name="connsiteY7200" fmla="*/ 641032 h 1093995"/>
                <a:gd name="connsiteX7201" fmla="*/ 358590 w 1472062"/>
                <a:gd name="connsiteY7201" fmla="*/ 641985 h 1093995"/>
                <a:gd name="connsiteX7202" fmla="*/ 357637 w 1472062"/>
                <a:gd name="connsiteY7202" fmla="*/ 641985 h 1093995"/>
                <a:gd name="connsiteX7203" fmla="*/ 356685 w 1472062"/>
                <a:gd name="connsiteY7203" fmla="*/ 643890 h 1093995"/>
                <a:gd name="connsiteX7204" fmla="*/ 356685 w 1472062"/>
                <a:gd name="connsiteY7204" fmla="*/ 643890 h 1093995"/>
                <a:gd name="connsiteX7205" fmla="*/ 358590 w 1472062"/>
                <a:gd name="connsiteY7205" fmla="*/ 644842 h 1093995"/>
                <a:gd name="connsiteX7206" fmla="*/ 356685 w 1472062"/>
                <a:gd name="connsiteY7206" fmla="*/ 643890 h 1093995"/>
                <a:gd name="connsiteX7207" fmla="*/ 357637 w 1472062"/>
                <a:gd name="connsiteY7207" fmla="*/ 645795 h 1093995"/>
                <a:gd name="connsiteX7208" fmla="*/ 355732 w 1472062"/>
                <a:gd name="connsiteY7208" fmla="*/ 647700 h 1093995"/>
                <a:gd name="connsiteX7209" fmla="*/ 356685 w 1472062"/>
                <a:gd name="connsiteY7209" fmla="*/ 643890 h 1093995"/>
                <a:gd name="connsiteX7210" fmla="*/ 354780 w 1472062"/>
                <a:gd name="connsiteY7210" fmla="*/ 736282 h 1093995"/>
                <a:gd name="connsiteX7211" fmla="*/ 357637 w 1472062"/>
                <a:gd name="connsiteY7211" fmla="*/ 736282 h 1093995"/>
                <a:gd name="connsiteX7212" fmla="*/ 357637 w 1472062"/>
                <a:gd name="connsiteY7212" fmla="*/ 737235 h 1093995"/>
                <a:gd name="connsiteX7213" fmla="*/ 354780 w 1472062"/>
                <a:gd name="connsiteY7213" fmla="*/ 736282 h 1093995"/>
                <a:gd name="connsiteX7214" fmla="*/ 352875 w 1472062"/>
                <a:gd name="connsiteY7214" fmla="*/ 737235 h 1093995"/>
                <a:gd name="connsiteX7215" fmla="*/ 352875 w 1472062"/>
                <a:gd name="connsiteY7215" fmla="*/ 736282 h 1093995"/>
                <a:gd name="connsiteX7216" fmla="*/ 354780 w 1472062"/>
                <a:gd name="connsiteY7216" fmla="*/ 736282 h 1093995"/>
                <a:gd name="connsiteX7217" fmla="*/ 350970 w 1472062"/>
                <a:gd name="connsiteY7217" fmla="*/ 640080 h 1093995"/>
                <a:gd name="connsiteX7218" fmla="*/ 352875 w 1472062"/>
                <a:gd name="connsiteY7218" fmla="*/ 640080 h 1093995"/>
                <a:gd name="connsiteX7219" fmla="*/ 352875 w 1472062"/>
                <a:gd name="connsiteY7219" fmla="*/ 642938 h 1093995"/>
                <a:gd name="connsiteX7220" fmla="*/ 352875 w 1472062"/>
                <a:gd name="connsiteY7220" fmla="*/ 642938 h 1093995"/>
                <a:gd name="connsiteX7221" fmla="*/ 352875 w 1472062"/>
                <a:gd name="connsiteY7221" fmla="*/ 642938 h 1093995"/>
                <a:gd name="connsiteX7222" fmla="*/ 352875 w 1472062"/>
                <a:gd name="connsiteY7222" fmla="*/ 643890 h 1093995"/>
                <a:gd name="connsiteX7223" fmla="*/ 352875 w 1472062"/>
                <a:gd name="connsiteY7223" fmla="*/ 644842 h 1093995"/>
                <a:gd name="connsiteX7224" fmla="*/ 352875 w 1472062"/>
                <a:gd name="connsiteY7224" fmla="*/ 644842 h 1093995"/>
                <a:gd name="connsiteX7225" fmla="*/ 350970 w 1472062"/>
                <a:gd name="connsiteY7225" fmla="*/ 640080 h 1093995"/>
                <a:gd name="connsiteX7226" fmla="*/ 352875 w 1472062"/>
                <a:gd name="connsiteY7226" fmla="*/ 739140 h 1093995"/>
                <a:gd name="connsiteX7227" fmla="*/ 352875 w 1472062"/>
                <a:gd name="connsiteY7227" fmla="*/ 741045 h 1093995"/>
                <a:gd name="connsiteX7228" fmla="*/ 351922 w 1472062"/>
                <a:gd name="connsiteY7228" fmla="*/ 741045 h 1093995"/>
                <a:gd name="connsiteX7229" fmla="*/ 350970 w 1472062"/>
                <a:gd name="connsiteY7229" fmla="*/ 739140 h 1093995"/>
                <a:gd name="connsiteX7230" fmla="*/ 352875 w 1472062"/>
                <a:gd name="connsiteY7230" fmla="*/ 739140 h 1093995"/>
                <a:gd name="connsiteX7231" fmla="*/ 349065 w 1472062"/>
                <a:gd name="connsiteY7231" fmla="*/ 741045 h 1093995"/>
                <a:gd name="connsiteX7232" fmla="*/ 349065 w 1472062"/>
                <a:gd name="connsiteY7232" fmla="*/ 741045 h 1093995"/>
                <a:gd name="connsiteX7233" fmla="*/ 349065 w 1472062"/>
                <a:gd name="connsiteY7233" fmla="*/ 741045 h 1093995"/>
                <a:gd name="connsiteX7234" fmla="*/ 349065 w 1472062"/>
                <a:gd name="connsiteY7234" fmla="*/ 741045 h 1093995"/>
                <a:gd name="connsiteX7235" fmla="*/ 347160 w 1472062"/>
                <a:gd name="connsiteY7235" fmla="*/ 740092 h 1093995"/>
                <a:gd name="connsiteX7236" fmla="*/ 348112 w 1472062"/>
                <a:gd name="connsiteY7236" fmla="*/ 741997 h 1093995"/>
                <a:gd name="connsiteX7237" fmla="*/ 347160 w 1472062"/>
                <a:gd name="connsiteY7237" fmla="*/ 741997 h 1093995"/>
                <a:gd name="connsiteX7238" fmla="*/ 347160 w 1472062"/>
                <a:gd name="connsiteY7238" fmla="*/ 740092 h 1093995"/>
                <a:gd name="connsiteX7239" fmla="*/ 345255 w 1472062"/>
                <a:gd name="connsiteY7239" fmla="*/ 739140 h 1093995"/>
                <a:gd name="connsiteX7240" fmla="*/ 347160 w 1472062"/>
                <a:gd name="connsiteY7240" fmla="*/ 741045 h 1093995"/>
                <a:gd name="connsiteX7241" fmla="*/ 347160 w 1472062"/>
                <a:gd name="connsiteY7241" fmla="*/ 741045 h 1093995"/>
                <a:gd name="connsiteX7242" fmla="*/ 345255 w 1472062"/>
                <a:gd name="connsiteY7242" fmla="*/ 741045 h 1093995"/>
                <a:gd name="connsiteX7243" fmla="*/ 345255 w 1472062"/>
                <a:gd name="connsiteY7243" fmla="*/ 739140 h 1093995"/>
                <a:gd name="connsiteX7244" fmla="*/ 342397 w 1472062"/>
                <a:gd name="connsiteY7244" fmla="*/ 745807 h 1093995"/>
                <a:gd name="connsiteX7245" fmla="*/ 342397 w 1472062"/>
                <a:gd name="connsiteY7245" fmla="*/ 745807 h 1093995"/>
                <a:gd name="connsiteX7246" fmla="*/ 342397 w 1472062"/>
                <a:gd name="connsiteY7246" fmla="*/ 745807 h 1093995"/>
                <a:gd name="connsiteX7247" fmla="*/ 342397 w 1472062"/>
                <a:gd name="connsiteY7247" fmla="*/ 745807 h 1093995"/>
                <a:gd name="connsiteX7248" fmla="*/ 337635 w 1472062"/>
                <a:gd name="connsiteY7248" fmla="*/ 741997 h 1093995"/>
                <a:gd name="connsiteX7249" fmla="*/ 337635 w 1472062"/>
                <a:gd name="connsiteY7249" fmla="*/ 741997 h 1093995"/>
                <a:gd name="connsiteX7250" fmla="*/ 337635 w 1472062"/>
                <a:gd name="connsiteY7250" fmla="*/ 741997 h 1093995"/>
                <a:gd name="connsiteX7251" fmla="*/ 337635 w 1472062"/>
                <a:gd name="connsiteY7251" fmla="*/ 741997 h 1093995"/>
                <a:gd name="connsiteX7252" fmla="*/ 360495 w 1472062"/>
                <a:gd name="connsiteY7252" fmla="*/ 760095 h 1093995"/>
                <a:gd name="connsiteX7253" fmla="*/ 340492 w 1472062"/>
                <a:gd name="connsiteY7253" fmla="*/ 758190 h 1093995"/>
                <a:gd name="connsiteX7254" fmla="*/ 338587 w 1472062"/>
                <a:gd name="connsiteY7254" fmla="*/ 757238 h 1093995"/>
                <a:gd name="connsiteX7255" fmla="*/ 339540 w 1472062"/>
                <a:gd name="connsiteY7255" fmla="*/ 758190 h 1093995"/>
                <a:gd name="connsiteX7256" fmla="*/ 337635 w 1472062"/>
                <a:gd name="connsiteY7256" fmla="*/ 758190 h 1093995"/>
                <a:gd name="connsiteX7257" fmla="*/ 337635 w 1472062"/>
                <a:gd name="connsiteY7257" fmla="*/ 757238 h 1093995"/>
                <a:gd name="connsiteX7258" fmla="*/ 342397 w 1472062"/>
                <a:gd name="connsiteY7258" fmla="*/ 755332 h 1093995"/>
                <a:gd name="connsiteX7259" fmla="*/ 344302 w 1472062"/>
                <a:gd name="connsiteY7259" fmla="*/ 756285 h 1093995"/>
                <a:gd name="connsiteX7260" fmla="*/ 343350 w 1472062"/>
                <a:gd name="connsiteY7260" fmla="*/ 757238 h 1093995"/>
                <a:gd name="connsiteX7261" fmla="*/ 344302 w 1472062"/>
                <a:gd name="connsiteY7261" fmla="*/ 754380 h 1093995"/>
                <a:gd name="connsiteX7262" fmla="*/ 345255 w 1472062"/>
                <a:gd name="connsiteY7262" fmla="*/ 754380 h 1093995"/>
                <a:gd name="connsiteX7263" fmla="*/ 345255 w 1472062"/>
                <a:gd name="connsiteY7263" fmla="*/ 754380 h 1093995"/>
                <a:gd name="connsiteX7264" fmla="*/ 345255 w 1472062"/>
                <a:gd name="connsiteY7264" fmla="*/ 754380 h 1093995"/>
                <a:gd name="connsiteX7265" fmla="*/ 347160 w 1472062"/>
                <a:gd name="connsiteY7265" fmla="*/ 753427 h 1093995"/>
                <a:gd name="connsiteX7266" fmla="*/ 350970 w 1472062"/>
                <a:gd name="connsiteY7266" fmla="*/ 755332 h 1093995"/>
                <a:gd name="connsiteX7267" fmla="*/ 351922 w 1472062"/>
                <a:gd name="connsiteY7267" fmla="*/ 759142 h 1093995"/>
                <a:gd name="connsiteX7268" fmla="*/ 354780 w 1472062"/>
                <a:gd name="connsiteY7268" fmla="*/ 758190 h 1093995"/>
                <a:gd name="connsiteX7269" fmla="*/ 353827 w 1472062"/>
                <a:gd name="connsiteY7269" fmla="*/ 756285 h 1093995"/>
                <a:gd name="connsiteX7270" fmla="*/ 358590 w 1472062"/>
                <a:gd name="connsiteY7270" fmla="*/ 759142 h 1093995"/>
                <a:gd name="connsiteX7271" fmla="*/ 359542 w 1472062"/>
                <a:gd name="connsiteY7271" fmla="*/ 757238 h 1093995"/>
                <a:gd name="connsiteX7272" fmla="*/ 360495 w 1472062"/>
                <a:gd name="connsiteY7272" fmla="*/ 759142 h 1093995"/>
                <a:gd name="connsiteX7273" fmla="*/ 359542 w 1472062"/>
                <a:gd name="connsiteY7273" fmla="*/ 759142 h 1093995"/>
                <a:gd name="connsiteX7274" fmla="*/ 360495 w 1472062"/>
                <a:gd name="connsiteY7274" fmla="*/ 760095 h 1093995"/>
                <a:gd name="connsiteX7275" fmla="*/ 359542 w 1472062"/>
                <a:gd name="connsiteY7275" fmla="*/ 749617 h 1093995"/>
                <a:gd name="connsiteX7276" fmla="*/ 358590 w 1472062"/>
                <a:gd name="connsiteY7276" fmla="*/ 751522 h 1093995"/>
                <a:gd name="connsiteX7277" fmla="*/ 354780 w 1472062"/>
                <a:gd name="connsiteY7277" fmla="*/ 746760 h 1093995"/>
                <a:gd name="connsiteX7278" fmla="*/ 351922 w 1472062"/>
                <a:gd name="connsiteY7278" fmla="*/ 751522 h 1093995"/>
                <a:gd name="connsiteX7279" fmla="*/ 346207 w 1472062"/>
                <a:gd name="connsiteY7279" fmla="*/ 750570 h 1093995"/>
                <a:gd name="connsiteX7280" fmla="*/ 342397 w 1472062"/>
                <a:gd name="connsiteY7280" fmla="*/ 747713 h 1093995"/>
                <a:gd name="connsiteX7281" fmla="*/ 343350 w 1472062"/>
                <a:gd name="connsiteY7281" fmla="*/ 745807 h 1093995"/>
                <a:gd name="connsiteX7282" fmla="*/ 349065 w 1472062"/>
                <a:gd name="connsiteY7282" fmla="*/ 744855 h 1093995"/>
                <a:gd name="connsiteX7283" fmla="*/ 349065 w 1472062"/>
                <a:gd name="connsiteY7283" fmla="*/ 744855 h 1093995"/>
                <a:gd name="connsiteX7284" fmla="*/ 349065 w 1472062"/>
                <a:gd name="connsiteY7284" fmla="*/ 744855 h 1093995"/>
                <a:gd name="connsiteX7285" fmla="*/ 354780 w 1472062"/>
                <a:gd name="connsiteY7285" fmla="*/ 743902 h 1093995"/>
                <a:gd name="connsiteX7286" fmla="*/ 355732 w 1472062"/>
                <a:gd name="connsiteY7286" fmla="*/ 744855 h 1093995"/>
                <a:gd name="connsiteX7287" fmla="*/ 368115 w 1472062"/>
                <a:gd name="connsiteY7287" fmla="*/ 750570 h 1093995"/>
                <a:gd name="connsiteX7288" fmla="*/ 370020 w 1472062"/>
                <a:gd name="connsiteY7288" fmla="*/ 753427 h 1093995"/>
                <a:gd name="connsiteX7289" fmla="*/ 365257 w 1472062"/>
                <a:gd name="connsiteY7289" fmla="*/ 750570 h 1093995"/>
                <a:gd name="connsiteX7290" fmla="*/ 365257 w 1472062"/>
                <a:gd name="connsiteY7290" fmla="*/ 751522 h 1093995"/>
                <a:gd name="connsiteX7291" fmla="*/ 359542 w 1472062"/>
                <a:gd name="connsiteY7291" fmla="*/ 749617 h 1093995"/>
                <a:gd name="connsiteX7292" fmla="*/ 371925 w 1472062"/>
                <a:gd name="connsiteY7292" fmla="*/ 761047 h 1093995"/>
                <a:gd name="connsiteX7293" fmla="*/ 369067 w 1472062"/>
                <a:gd name="connsiteY7293" fmla="*/ 761047 h 1093995"/>
                <a:gd name="connsiteX7294" fmla="*/ 368115 w 1472062"/>
                <a:gd name="connsiteY7294" fmla="*/ 759142 h 1093995"/>
                <a:gd name="connsiteX7295" fmla="*/ 369067 w 1472062"/>
                <a:gd name="connsiteY7295" fmla="*/ 761047 h 1093995"/>
                <a:gd name="connsiteX7296" fmla="*/ 364305 w 1472062"/>
                <a:gd name="connsiteY7296" fmla="*/ 761047 h 1093995"/>
                <a:gd name="connsiteX7297" fmla="*/ 364305 w 1472062"/>
                <a:gd name="connsiteY7297" fmla="*/ 760095 h 1093995"/>
                <a:gd name="connsiteX7298" fmla="*/ 368115 w 1472062"/>
                <a:gd name="connsiteY7298" fmla="*/ 760095 h 1093995"/>
                <a:gd name="connsiteX7299" fmla="*/ 366210 w 1472062"/>
                <a:gd name="connsiteY7299" fmla="*/ 759142 h 1093995"/>
                <a:gd name="connsiteX7300" fmla="*/ 370020 w 1472062"/>
                <a:gd name="connsiteY7300" fmla="*/ 755332 h 1093995"/>
                <a:gd name="connsiteX7301" fmla="*/ 372877 w 1472062"/>
                <a:gd name="connsiteY7301" fmla="*/ 760095 h 1093995"/>
                <a:gd name="connsiteX7302" fmla="*/ 371925 w 1472062"/>
                <a:gd name="connsiteY7302" fmla="*/ 761047 h 1093995"/>
                <a:gd name="connsiteX7303" fmla="*/ 387165 w 1472062"/>
                <a:gd name="connsiteY7303" fmla="*/ 647700 h 1093995"/>
                <a:gd name="connsiteX7304" fmla="*/ 387165 w 1472062"/>
                <a:gd name="connsiteY7304" fmla="*/ 647700 h 1093995"/>
                <a:gd name="connsiteX7305" fmla="*/ 387165 w 1472062"/>
                <a:gd name="connsiteY7305" fmla="*/ 647700 h 1093995"/>
                <a:gd name="connsiteX7306" fmla="*/ 384307 w 1472062"/>
                <a:gd name="connsiteY7306" fmla="*/ 646747 h 1093995"/>
                <a:gd name="connsiteX7307" fmla="*/ 383355 w 1472062"/>
                <a:gd name="connsiteY7307" fmla="*/ 644842 h 1093995"/>
                <a:gd name="connsiteX7308" fmla="*/ 382402 w 1472062"/>
                <a:gd name="connsiteY7308" fmla="*/ 646747 h 1093995"/>
                <a:gd name="connsiteX7309" fmla="*/ 381450 w 1472062"/>
                <a:gd name="connsiteY7309" fmla="*/ 643890 h 1093995"/>
                <a:gd name="connsiteX7310" fmla="*/ 380497 w 1472062"/>
                <a:gd name="connsiteY7310" fmla="*/ 647700 h 1093995"/>
                <a:gd name="connsiteX7311" fmla="*/ 381450 w 1472062"/>
                <a:gd name="connsiteY7311" fmla="*/ 651510 h 1093995"/>
                <a:gd name="connsiteX7312" fmla="*/ 377640 w 1472062"/>
                <a:gd name="connsiteY7312" fmla="*/ 650557 h 1093995"/>
                <a:gd name="connsiteX7313" fmla="*/ 380497 w 1472062"/>
                <a:gd name="connsiteY7313" fmla="*/ 651510 h 1093995"/>
                <a:gd name="connsiteX7314" fmla="*/ 380497 w 1472062"/>
                <a:gd name="connsiteY7314" fmla="*/ 651510 h 1093995"/>
                <a:gd name="connsiteX7315" fmla="*/ 379545 w 1472062"/>
                <a:gd name="connsiteY7315" fmla="*/ 651510 h 1093995"/>
                <a:gd name="connsiteX7316" fmla="*/ 380497 w 1472062"/>
                <a:gd name="connsiteY7316" fmla="*/ 651510 h 1093995"/>
                <a:gd name="connsiteX7317" fmla="*/ 380497 w 1472062"/>
                <a:gd name="connsiteY7317" fmla="*/ 651510 h 1093995"/>
                <a:gd name="connsiteX7318" fmla="*/ 376687 w 1472062"/>
                <a:gd name="connsiteY7318" fmla="*/ 651510 h 1093995"/>
                <a:gd name="connsiteX7319" fmla="*/ 376687 w 1472062"/>
                <a:gd name="connsiteY7319" fmla="*/ 649605 h 1093995"/>
                <a:gd name="connsiteX7320" fmla="*/ 374782 w 1472062"/>
                <a:gd name="connsiteY7320" fmla="*/ 649605 h 1093995"/>
                <a:gd name="connsiteX7321" fmla="*/ 374782 w 1472062"/>
                <a:gd name="connsiteY7321" fmla="*/ 647700 h 1093995"/>
                <a:gd name="connsiteX7322" fmla="*/ 374782 w 1472062"/>
                <a:gd name="connsiteY7322" fmla="*/ 647700 h 1093995"/>
                <a:gd name="connsiteX7323" fmla="*/ 372877 w 1472062"/>
                <a:gd name="connsiteY7323" fmla="*/ 646747 h 1093995"/>
                <a:gd name="connsiteX7324" fmla="*/ 372877 w 1472062"/>
                <a:gd name="connsiteY7324" fmla="*/ 647700 h 1093995"/>
                <a:gd name="connsiteX7325" fmla="*/ 371925 w 1472062"/>
                <a:gd name="connsiteY7325" fmla="*/ 647700 h 1093995"/>
                <a:gd name="connsiteX7326" fmla="*/ 372877 w 1472062"/>
                <a:gd name="connsiteY7326" fmla="*/ 650557 h 1093995"/>
                <a:gd name="connsiteX7327" fmla="*/ 373830 w 1472062"/>
                <a:gd name="connsiteY7327" fmla="*/ 651510 h 1093995"/>
                <a:gd name="connsiteX7328" fmla="*/ 373830 w 1472062"/>
                <a:gd name="connsiteY7328" fmla="*/ 651510 h 1093995"/>
                <a:gd name="connsiteX7329" fmla="*/ 364305 w 1472062"/>
                <a:gd name="connsiteY7329" fmla="*/ 650557 h 1093995"/>
                <a:gd name="connsiteX7330" fmla="*/ 364305 w 1472062"/>
                <a:gd name="connsiteY7330" fmla="*/ 650557 h 1093995"/>
                <a:gd name="connsiteX7331" fmla="*/ 366210 w 1472062"/>
                <a:gd name="connsiteY7331" fmla="*/ 650557 h 1093995"/>
                <a:gd name="connsiteX7332" fmla="*/ 364305 w 1472062"/>
                <a:gd name="connsiteY7332" fmla="*/ 647700 h 1093995"/>
                <a:gd name="connsiteX7333" fmla="*/ 358590 w 1472062"/>
                <a:gd name="connsiteY7333" fmla="*/ 646747 h 1093995"/>
                <a:gd name="connsiteX7334" fmla="*/ 361447 w 1472062"/>
                <a:gd name="connsiteY7334" fmla="*/ 644842 h 1093995"/>
                <a:gd name="connsiteX7335" fmla="*/ 358590 w 1472062"/>
                <a:gd name="connsiteY7335" fmla="*/ 644842 h 1093995"/>
                <a:gd name="connsiteX7336" fmla="*/ 358590 w 1472062"/>
                <a:gd name="connsiteY7336" fmla="*/ 643890 h 1093995"/>
                <a:gd name="connsiteX7337" fmla="*/ 366210 w 1472062"/>
                <a:gd name="connsiteY7337" fmla="*/ 644842 h 1093995"/>
                <a:gd name="connsiteX7338" fmla="*/ 365257 w 1472062"/>
                <a:gd name="connsiteY7338" fmla="*/ 645795 h 1093995"/>
                <a:gd name="connsiteX7339" fmla="*/ 366210 w 1472062"/>
                <a:gd name="connsiteY7339" fmla="*/ 645795 h 1093995"/>
                <a:gd name="connsiteX7340" fmla="*/ 368115 w 1472062"/>
                <a:gd name="connsiteY7340" fmla="*/ 648652 h 1093995"/>
                <a:gd name="connsiteX7341" fmla="*/ 367162 w 1472062"/>
                <a:gd name="connsiteY7341" fmla="*/ 645795 h 1093995"/>
                <a:gd name="connsiteX7342" fmla="*/ 368115 w 1472062"/>
                <a:gd name="connsiteY7342" fmla="*/ 645795 h 1093995"/>
                <a:gd name="connsiteX7343" fmla="*/ 368115 w 1472062"/>
                <a:gd name="connsiteY7343" fmla="*/ 643890 h 1093995"/>
                <a:gd name="connsiteX7344" fmla="*/ 369067 w 1472062"/>
                <a:gd name="connsiteY7344" fmla="*/ 643890 h 1093995"/>
                <a:gd name="connsiteX7345" fmla="*/ 369067 w 1472062"/>
                <a:gd name="connsiteY7345" fmla="*/ 643890 h 1093995"/>
                <a:gd name="connsiteX7346" fmla="*/ 369067 w 1472062"/>
                <a:gd name="connsiteY7346" fmla="*/ 643890 h 1093995"/>
                <a:gd name="connsiteX7347" fmla="*/ 375735 w 1472062"/>
                <a:gd name="connsiteY7347" fmla="*/ 641032 h 1093995"/>
                <a:gd name="connsiteX7348" fmla="*/ 374782 w 1472062"/>
                <a:gd name="connsiteY7348" fmla="*/ 640080 h 1093995"/>
                <a:gd name="connsiteX7349" fmla="*/ 374782 w 1472062"/>
                <a:gd name="connsiteY7349" fmla="*/ 638175 h 1093995"/>
                <a:gd name="connsiteX7350" fmla="*/ 375735 w 1472062"/>
                <a:gd name="connsiteY7350" fmla="*/ 638175 h 1093995"/>
                <a:gd name="connsiteX7351" fmla="*/ 375735 w 1472062"/>
                <a:gd name="connsiteY7351" fmla="*/ 639127 h 1093995"/>
                <a:gd name="connsiteX7352" fmla="*/ 375735 w 1472062"/>
                <a:gd name="connsiteY7352" fmla="*/ 638175 h 1093995"/>
                <a:gd name="connsiteX7353" fmla="*/ 376687 w 1472062"/>
                <a:gd name="connsiteY7353" fmla="*/ 638175 h 1093995"/>
                <a:gd name="connsiteX7354" fmla="*/ 376687 w 1472062"/>
                <a:gd name="connsiteY7354" fmla="*/ 641032 h 1093995"/>
                <a:gd name="connsiteX7355" fmla="*/ 379545 w 1472062"/>
                <a:gd name="connsiteY7355" fmla="*/ 636270 h 1093995"/>
                <a:gd name="connsiteX7356" fmla="*/ 378592 w 1472062"/>
                <a:gd name="connsiteY7356" fmla="*/ 635317 h 1093995"/>
                <a:gd name="connsiteX7357" fmla="*/ 379545 w 1472062"/>
                <a:gd name="connsiteY7357" fmla="*/ 634365 h 1093995"/>
                <a:gd name="connsiteX7358" fmla="*/ 379545 w 1472062"/>
                <a:gd name="connsiteY7358" fmla="*/ 634365 h 1093995"/>
                <a:gd name="connsiteX7359" fmla="*/ 381450 w 1472062"/>
                <a:gd name="connsiteY7359" fmla="*/ 635317 h 1093995"/>
                <a:gd name="connsiteX7360" fmla="*/ 382402 w 1472062"/>
                <a:gd name="connsiteY7360" fmla="*/ 637222 h 1093995"/>
                <a:gd name="connsiteX7361" fmla="*/ 382402 w 1472062"/>
                <a:gd name="connsiteY7361" fmla="*/ 636270 h 1093995"/>
                <a:gd name="connsiteX7362" fmla="*/ 382402 w 1472062"/>
                <a:gd name="connsiteY7362" fmla="*/ 636270 h 1093995"/>
                <a:gd name="connsiteX7363" fmla="*/ 384307 w 1472062"/>
                <a:gd name="connsiteY7363" fmla="*/ 637222 h 1093995"/>
                <a:gd name="connsiteX7364" fmla="*/ 386212 w 1472062"/>
                <a:gd name="connsiteY7364" fmla="*/ 638175 h 1093995"/>
                <a:gd name="connsiteX7365" fmla="*/ 386212 w 1472062"/>
                <a:gd name="connsiteY7365" fmla="*/ 640080 h 1093995"/>
                <a:gd name="connsiteX7366" fmla="*/ 386212 w 1472062"/>
                <a:gd name="connsiteY7366" fmla="*/ 640080 h 1093995"/>
                <a:gd name="connsiteX7367" fmla="*/ 383355 w 1472062"/>
                <a:gd name="connsiteY7367" fmla="*/ 638175 h 1093995"/>
                <a:gd name="connsiteX7368" fmla="*/ 383355 w 1472062"/>
                <a:gd name="connsiteY7368" fmla="*/ 639127 h 1093995"/>
                <a:gd name="connsiteX7369" fmla="*/ 380497 w 1472062"/>
                <a:gd name="connsiteY7369" fmla="*/ 636270 h 1093995"/>
                <a:gd name="connsiteX7370" fmla="*/ 380497 w 1472062"/>
                <a:gd name="connsiteY7370" fmla="*/ 640080 h 1093995"/>
                <a:gd name="connsiteX7371" fmla="*/ 383355 w 1472062"/>
                <a:gd name="connsiteY7371" fmla="*/ 639127 h 1093995"/>
                <a:gd name="connsiteX7372" fmla="*/ 383355 w 1472062"/>
                <a:gd name="connsiteY7372" fmla="*/ 641985 h 1093995"/>
                <a:gd name="connsiteX7373" fmla="*/ 384307 w 1472062"/>
                <a:gd name="connsiteY7373" fmla="*/ 641985 h 1093995"/>
                <a:gd name="connsiteX7374" fmla="*/ 384307 w 1472062"/>
                <a:gd name="connsiteY7374" fmla="*/ 641985 h 1093995"/>
                <a:gd name="connsiteX7375" fmla="*/ 387165 w 1472062"/>
                <a:gd name="connsiteY7375" fmla="*/ 647700 h 1093995"/>
                <a:gd name="connsiteX7376" fmla="*/ 387165 w 1472062"/>
                <a:gd name="connsiteY7376" fmla="*/ 647700 h 1093995"/>
                <a:gd name="connsiteX7377" fmla="*/ 394785 w 1472062"/>
                <a:gd name="connsiteY7377" fmla="*/ 762952 h 1093995"/>
                <a:gd name="connsiteX7378" fmla="*/ 394785 w 1472062"/>
                <a:gd name="connsiteY7378" fmla="*/ 762952 h 1093995"/>
                <a:gd name="connsiteX7379" fmla="*/ 395737 w 1472062"/>
                <a:gd name="connsiteY7379" fmla="*/ 762952 h 1093995"/>
                <a:gd name="connsiteX7380" fmla="*/ 395737 w 1472062"/>
                <a:gd name="connsiteY7380" fmla="*/ 762952 h 1093995"/>
                <a:gd name="connsiteX7381" fmla="*/ 394785 w 1472062"/>
                <a:gd name="connsiteY7381" fmla="*/ 762952 h 1093995"/>
                <a:gd name="connsiteX7382" fmla="*/ 393832 w 1472062"/>
                <a:gd name="connsiteY7382" fmla="*/ 648652 h 1093995"/>
                <a:gd name="connsiteX7383" fmla="*/ 393832 w 1472062"/>
                <a:gd name="connsiteY7383" fmla="*/ 651510 h 1093995"/>
                <a:gd name="connsiteX7384" fmla="*/ 393832 w 1472062"/>
                <a:gd name="connsiteY7384" fmla="*/ 648652 h 1093995"/>
                <a:gd name="connsiteX7385" fmla="*/ 391927 w 1472062"/>
                <a:gd name="connsiteY7385" fmla="*/ 649605 h 1093995"/>
                <a:gd name="connsiteX7386" fmla="*/ 391927 w 1472062"/>
                <a:gd name="connsiteY7386" fmla="*/ 649605 h 1093995"/>
                <a:gd name="connsiteX7387" fmla="*/ 388117 w 1472062"/>
                <a:gd name="connsiteY7387" fmla="*/ 648652 h 1093995"/>
                <a:gd name="connsiteX7388" fmla="*/ 388117 w 1472062"/>
                <a:gd name="connsiteY7388" fmla="*/ 646747 h 1093995"/>
                <a:gd name="connsiteX7389" fmla="*/ 388117 w 1472062"/>
                <a:gd name="connsiteY7389" fmla="*/ 646747 h 1093995"/>
                <a:gd name="connsiteX7390" fmla="*/ 388117 w 1472062"/>
                <a:gd name="connsiteY7390" fmla="*/ 645795 h 1093995"/>
                <a:gd name="connsiteX7391" fmla="*/ 390022 w 1472062"/>
                <a:gd name="connsiteY7391" fmla="*/ 647700 h 1093995"/>
                <a:gd name="connsiteX7392" fmla="*/ 387165 w 1472062"/>
                <a:gd name="connsiteY7392" fmla="*/ 641032 h 1093995"/>
                <a:gd name="connsiteX7393" fmla="*/ 388117 w 1472062"/>
                <a:gd name="connsiteY7393" fmla="*/ 641985 h 1093995"/>
                <a:gd name="connsiteX7394" fmla="*/ 393832 w 1472062"/>
                <a:gd name="connsiteY7394" fmla="*/ 643890 h 1093995"/>
                <a:gd name="connsiteX7395" fmla="*/ 396690 w 1472062"/>
                <a:gd name="connsiteY7395" fmla="*/ 646747 h 1093995"/>
                <a:gd name="connsiteX7396" fmla="*/ 396690 w 1472062"/>
                <a:gd name="connsiteY7396" fmla="*/ 644842 h 1093995"/>
                <a:gd name="connsiteX7397" fmla="*/ 398595 w 1472062"/>
                <a:gd name="connsiteY7397" fmla="*/ 649605 h 1093995"/>
                <a:gd name="connsiteX7398" fmla="*/ 393832 w 1472062"/>
                <a:gd name="connsiteY7398" fmla="*/ 648652 h 1093995"/>
                <a:gd name="connsiteX7399" fmla="*/ 397642 w 1472062"/>
                <a:gd name="connsiteY7399" fmla="*/ 762952 h 1093995"/>
                <a:gd name="connsiteX7400" fmla="*/ 397642 w 1472062"/>
                <a:gd name="connsiteY7400" fmla="*/ 761047 h 1093995"/>
                <a:gd name="connsiteX7401" fmla="*/ 397642 w 1472062"/>
                <a:gd name="connsiteY7401" fmla="*/ 761047 h 1093995"/>
                <a:gd name="connsiteX7402" fmla="*/ 399547 w 1472062"/>
                <a:gd name="connsiteY7402" fmla="*/ 762952 h 1093995"/>
                <a:gd name="connsiteX7403" fmla="*/ 397642 w 1472062"/>
                <a:gd name="connsiteY7403" fmla="*/ 762952 h 1093995"/>
                <a:gd name="connsiteX7404" fmla="*/ 398595 w 1472062"/>
                <a:gd name="connsiteY7404" fmla="*/ 655320 h 1093995"/>
                <a:gd name="connsiteX7405" fmla="*/ 399547 w 1472062"/>
                <a:gd name="connsiteY7405" fmla="*/ 654367 h 1093995"/>
                <a:gd name="connsiteX7406" fmla="*/ 398595 w 1472062"/>
                <a:gd name="connsiteY7406" fmla="*/ 655320 h 1093995"/>
                <a:gd name="connsiteX7407" fmla="*/ 398595 w 1472062"/>
                <a:gd name="connsiteY7407" fmla="*/ 655320 h 1093995"/>
                <a:gd name="connsiteX7408" fmla="*/ 399547 w 1472062"/>
                <a:gd name="connsiteY7408" fmla="*/ 762952 h 1093995"/>
                <a:gd name="connsiteX7409" fmla="*/ 399547 w 1472062"/>
                <a:gd name="connsiteY7409" fmla="*/ 761047 h 1093995"/>
                <a:gd name="connsiteX7410" fmla="*/ 400500 w 1472062"/>
                <a:gd name="connsiteY7410" fmla="*/ 762952 h 1093995"/>
                <a:gd name="connsiteX7411" fmla="*/ 399547 w 1472062"/>
                <a:gd name="connsiteY7411" fmla="*/ 762952 h 1093995"/>
                <a:gd name="connsiteX7412" fmla="*/ 401452 w 1472062"/>
                <a:gd name="connsiteY7412" fmla="*/ 651510 h 1093995"/>
                <a:gd name="connsiteX7413" fmla="*/ 401452 w 1472062"/>
                <a:gd name="connsiteY7413" fmla="*/ 651510 h 1093995"/>
                <a:gd name="connsiteX7414" fmla="*/ 401452 w 1472062"/>
                <a:gd name="connsiteY7414" fmla="*/ 651510 h 1093995"/>
                <a:gd name="connsiteX7415" fmla="*/ 400500 w 1472062"/>
                <a:gd name="connsiteY7415" fmla="*/ 651510 h 1093995"/>
                <a:gd name="connsiteX7416" fmla="*/ 398595 w 1472062"/>
                <a:gd name="connsiteY7416" fmla="*/ 648652 h 1093995"/>
                <a:gd name="connsiteX7417" fmla="*/ 399547 w 1472062"/>
                <a:gd name="connsiteY7417" fmla="*/ 644842 h 1093995"/>
                <a:gd name="connsiteX7418" fmla="*/ 398595 w 1472062"/>
                <a:gd name="connsiteY7418" fmla="*/ 641985 h 1093995"/>
                <a:gd name="connsiteX7419" fmla="*/ 398595 w 1472062"/>
                <a:gd name="connsiteY7419" fmla="*/ 641985 h 1093995"/>
                <a:gd name="connsiteX7420" fmla="*/ 404310 w 1472062"/>
                <a:gd name="connsiteY7420" fmla="*/ 646747 h 1093995"/>
                <a:gd name="connsiteX7421" fmla="*/ 404310 w 1472062"/>
                <a:gd name="connsiteY7421" fmla="*/ 644842 h 1093995"/>
                <a:gd name="connsiteX7422" fmla="*/ 406215 w 1472062"/>
                <a:gd name="connsiteY7422" fmla="*/ 649605 h 1093995"/>
                <a:gd name="connsiteX7423" fmla="*/ 404310 w 1472062"/>
                <a:gd name="connsiteY7423" fmla="*/ 650557 h 1093995"/>
                <a:gd name="connsiteX7424" fmla="*/ 401452 w 1472062"/>
                <a:gd name="connsiteY7424" fmla="*/ 651510 h 1093995"/>
                <a:gd name="connsiteX7425" fmla="*/ 401452 w 1472062"/>
                <a:gd name="connsiteY7425" fmla="*/ 651510 h 1093995"/>
                <a:gd name="connsiteX7426" fmla="*/ 401452 w 1472062"/>
                <a:gd name="connsiteY7426" fmla="*/ 651510 h 1093995"/>
                <a:gd name="connsiteX7427" fmla="*/ 405262 w 1472062"/>
                <a:gd name="connsiteY7427" fmla="*/ 735330 h 1093995"/>
                <a:gd name="connsiteX7428" fmla="*/ 405262 w 1472062"/>
                <a:gd name="connsiteY7428" fmla="*/ 735330 h 1093995"/>
                <a:gd name="connsiteX7429" fmla="*/ 405262 w 1472062"/>
                <a:gd name="connsiteY7429" fmla="*/ 735330 h 1093995"/>
                <a:gd name="connsiteX7430" fmla="*/ 405262 w 1472062"/>
                <a:gd name="connsiteY7430" fmla="*/ 735330 h 1093995"/>
                <a:gd name="connsiteX7431" fmla="*/ 402405 w 1472062"/>
                <a:gd name="connsiteY7431" fmla="*/ 762952 h 1093995"/>
                <a:gd name="connsiteX7432" fmla="*/ 405262 w 1472062"/>
                <a:gd name="connsiteY7432" fmla="*/ 762000 h 1093995"/>
                <a:gd name="connsiteX7433" fmla="*/ 405262 w 1472062"/>
                <a:gd name="connsiteY7433" fmla="*/ 759142 h 1093995"/>
                <a:gd name="connsiteX7434" fmla="*/ 408120 w 1472062"/>
                <a:gd name="connsiteY7434" fmla="*/ 757238 h 1093995"/>
                <a:gd name="connsiteX7435" fmla="*/ 411930 w 1472062"/>
                <a:gd name="connsiteY7435" fmla="*/ 757238 h 1093995"/>
                <a:gd name="connsiteX7436" fmla="*/ 410025 w 1472062"/>
                <a:gd name="connsiteY7436" fmla="*/ 761047 h 1093995"/>
                <a:gd name="connsiteX7437" fmla="*/ 414787 w 1472062"/>
                <a:gd name="connsiteY7437" fmla="*/ 762000 h 1093995"/>
                <a:gd name="connsiteX7438" fmla="*/ 412882 w 1472062"/>
                <a:gd name="connsiteY7438" fmla="*/ 763905 h 1093995"/>
                <a:gd name="connsiteX7439" fmla="*/ 412882 w 1472062"/>
                <a:gd name="connsiteY7439" fmla="*/ 764857 h 1093995"/>
                <a:gd name="connsiteX7440" fmla="*/ 402405 w 1472062"/>
                <a:gd name="connsiteY7440" fmla="*/ 762952 h 1093995"/>
                <a:gd name="connsiteX7441" fmla="*/ 403357 w 1472062"/>
                <a:gd name="connsiteY7441" fmla="*/ 771525 h 1093995"/>
                <a:gd name="connsiteX7442" fmla="*/ 406215 w 1472062"/>
                <a:gd name="connsiteY7442" fmla="*/ 771525 h 1093995"/>
                <a:gd name="connsiteX7443" fmla="*/ 407167 w 1472062"/>
                <a:gd name="connsiteY7443" fmla="*/ 771525 h 1093995"/>
                <a:gd name="connsiteX7444" fmla="*/ 407167 w 1472062"/>
                <a:gd name="connsiteY7444" fmla="*/ 772477 h 1093995"/>
                <a:gd name="connsiteX7445" fmla="*/ 403357 w 1472062"/>
                <a:gd name="connsiteY7445" fmla="*/ 771525 h 1093995"/>
                <a:gd name="connsiteX7446" fmla="*/ 420502 w 1472062"/>
                <a:gd name="connsiteY7446" fmla="*/ 773430 h 1093995"/>
                <a:gd name="connsiteX7447" fmla="*/ 418597 w 1472062"/>
                <a:gd name="connsiteY7447" fmla="*/ 773430 h 1093995"/>
                <a:gd name="connsiteX7448" fmla="*/ 418597 w 1472062"/>
                <a:gd name="connsiteY7448" fmla="*/ 773430 h 1093995"/>
                <a:gd name="connsiteX7449" fmla="*/ 417645 w 1472062"/>
                <a:gd name="connsiteY7449" fmla="*/ 773430 h 1093995"/>
                <a:gd name="connsiteX7450" fmla="*/ 417645 w 1472062"/>
                <a:gd name="connsiteY7450" fmla="*/ 772477 h 1093995"/>
                <a:gd name="connsiteX7451" fmla="*/ 416692 w 1472062"/>
                <a:gd name="connsiteY7451" fmla="*/ 773430 h 1093995"/>
                <a:gd name="connsiteX7452" fmla="*/ 416692 w 1472062"/>
                <a:gd name="connsiteY7452" fmla="*/ 773430 h 1093995"/>
                <a:gd name="connsiteX7453" fmla="*/ 410977 w 1472062"/>
                <a:gd name="connsiteY7453" fmla="*/ 770572 h 1093995"/>
                <a:gd name="connsiteX7454" fmla="*/ 421455 w 1472062"/>
                <a:gd name="connsiteY7454" fmla="*/ 770572 h 1093995"/>
                <a:gd name="connsiteX7455" fmla="*/ 421455 w 1472062"/>
                <a:gd name="connsiteY7455" fmla="*/ 770572 h 1093995"/>
                <a:gd name="connsiteX7456" fmla="*/ 421455 w 1472062"/>
                <a:gd name="connsiteY7456" fmla="*/ 770572 h 1093995"/>
                <a:gd name="connsiteX7457" fmla="*/ 424312 w 1472062"/>
                <a:gd name="connsiteY7457" fmla="*/ 770572 h 1093995"/>
                <a:gd name="connsiteX7458" fmla="*/ 424312 w 1472062"/>
                <a:gd name="connsiteY7458" fmla="*/ 771525 h 1093995"/>
                <a:gd name="connsiteX7459" fmla="*/ 420502 w 1472062"/>
                <a:gd name="connsiteY7459" fmla="*/ 773430 h 1093995"/>
                <a:gd name="connsiteX7460" fmla="*/ 424312 w 1472062"/>
                <a:gd name="connsiteY7460" fmla="*/ 740092 h 1093995"/>
                <a:gd name="connsiteX7461" fmla="*/ 425265 w 1472062"/>
                <a:gd name="connsiteY7461" fmla="*/ 743902 h 1093995"/>
                <a:gd name="connsiteX7462" fmla="*/ 421455 w 1472062"/>
                <a:gd name="connsiteY7462" fmla="*/ 739140 h 1093995"/>
                <a:gd name="connsiteX7463" fmla="*/ 422407 w 1472062"/>
                <a:gd name="connsiteY7463" fmla="*/ 739140 h 1093995"/>
                <a:gd name="connsiteX7464" fmla="*/ 422407 w 1472062"/>
                <a:gd name="connsiteY7464" fmla="*/ 737235 h 1093995"/>
                <a:gd name="connsiteX7465" fmla="*/ 420502 w 1472062"/>
                <a:gd name="connsiteY7465" fmla="*/ 736282 h 1093995"/>
                <a:gd name="connsiteX7466" fmla="*/ 421455 w 1472062"/>
                <a:gd name="connsiteY7466" fmla="*/ 736282 h 1093995"/>
                <a:gd name="connsiteX7467" fmla="*/ 423360 w 1472062"/>
                <a:gd name="connsiteY7467" fmla="*/ 738188 h 1093995"/>
                <a:gd name="connsiteX7468" fmla="*/ 423360 w 1472062"/>
                <a:gd name="connsiteY7468" fmla="*/ 738188 h 1093995"/>
                <a:gd name="connsiteX7469" fmla="*/ 423360 w 1472062"/>
                <a:gd name="connsiteY7469" fmla="*/ 738188 h 1093995"/>
                <a:gd name="connsiteX7470" fmla="*/ 425265 w 1472062"/>
                <a:gd name="connsiteY7470" fmla="*/ 739140 h 1093995"/>
                <a:gd name="connsiteX7471" fmla="*/ 427170 w 1472062"/>
                <a:gd name="connsiteY7471" fmla="*/ 740092 h 1093995"/>
                <a:gd name="connsiteX7472" fmla="*/ 424312 w 1472062"/>
                <a:gd name="connsiteY7472" fmla="*/ 740092 h 1093995"/>
                <a:gd name="connsiteX7473" fmla="*/ 428122 w 1472062"/>
                <a:gd name="connsiteY7473" fmla="*/ 737235 h 1093995"/>
                <a:gd name="connsiteX7474" fmla="*/ 428122 w 1472062"/>
                <a:gd name="connsiteY7474" fmla="*/ 737235 h 1093995"/>
                <a:gd name="connsiteX7475" fmla="*/ 428122 w 1472062"/>
                <a:gd name="connsiteY7475" fmla="*/ 735330 h 1093995"/>
                <a:gd name="connsiteX7476" fmla="*/ 427170 w 1472062"/>
                <a:gd name="connsiteY7476" fmla="*/ 735330 h 1093995"/>
                <a:gd name="connsiteX7477" fmla="*/ 426217 w 1472062"/>
                <a:gd name="connsiteY7477" fmla="*/ 735330 h 1093995"/>
                <a:gd name="connsiteX7478" fmla="*/ 427170 w 1472062"/>
                <a:gd name="connsiteY7478" fmla="*/ 738188 h 1093995"/>
                <a:gd name="connsiteX7479" fmla="*/ 427170 w 1472062"/>
                <a:gd name="connsiteY7479" fmla="*/ 739140 h 1093995"/>
                <a:gd name="connsiteX7480" fmla="*/ 426217 w 1472062"/>
                <a:gd name="connsiteY7480" fmla="*/ 737235 h 1093995"/>
                <a:gd name="connsiteX7481" fmla="*/ 426217 w 1472062"/>
                <a:gd name="connsiteY7481" fmla="*/ 737235 h 1093995"/>
                <a:gd name="connsiteX7482" fmla="*/ 426217 w 1472062"/>
                <a:gd name="connsiteY7482" fmla="*/ 737235 h 1093995"/>
                <a:gd name="connsiteX7483" fmla="*/ 427170 w 1472062"/>
                <a:gd name="connsiteY7483" fmla="*/ 736282 h 1093995"/>
                <a:gd name="connsiteX7484" fmla="*/ 426217 w 1472062"/>
                <a:gd name="connsiteY7484" fmla="*/ 736282 h 1093995"/>
                <a:gd name="connsiteX7485" fmla="*/ 425265 w 1472062"/>
                <a:gd name="connsiteY7485" fmla="*/ 735330 h 1093995"/>
                <a:gd name="connsiteX7486" fmla="*/ 419550 w 1472062"/>
                <a:gd name="connsiteY7486" fmla="*/ 734377 h 1093995"/>
                <a:gd name="connsiteX7487" fmla="*/ 431932 w 1472062"/>
                <a:gd name="connsiteY7487" fmla="*/ 733425 h 1093995"/>
                <a:gd name="connsiteX7488" fmla="*/ 433837 w 1472062"/>
                <a:gd name="connsiteY7488" fmla="*/ 733425 h 1093995"/>
                <a:gd name="connsiteX7489" fmla="*/ 433837 w 1472062"/>
                <a:gd name="connsiteY7489" fmla="*/ 736282 h 1093995"/>
                <a:gd name="connsiteX7490" fmla="*/ 432885 w 1472062"/>
                <a:gd name="connsiteY7490" fmla="*/ 735330 h 1093995"/>
                <a:gd name="connsiteX7491" fmla="*/ 433837 w 1472062"/>
                <a:gd name="connsiteY7491" fmla="*/ 737235 h 1093995"/>
                <a:gd name="connsiteX7492" fmla="*/ 430980 w 1472062"/>
                <a:gd name="connsiteY7492" fmla="*/ 739140 h 1093995"/>
                <a:gd name="connsiteX7493" fmla="*/ 430980 w 1472062"/>
                <a:gd name="connsiteY7493" fmla="*/ 739140 h 1093995"/>
                <a:gd name="connsiteX7494" fmla="*/ 430980 w 1472062"/>
                <a:gd name="connsiteY7494" fmla="*/ 739140 h 1093995"/>
                <a:gd name="connsiteX7495" fmla="*/ 430980 w 1472062"/>
                <a:gd name="connsiteY7495" fmla="*/ 739140 h 1093995"/>
                <a:gd name="connsiteX7496" fmla="*/ 430027 w 1472062"/>
                <a:gd name="connsiteY7496" fmla="*/ 739140 h 1093995"/>
                <a:gd name="connsiteX7497" fmla="*/ 430980 w 1472062"/>
                <a:gd name="connsiteY7497" fmla="*/ 737235 h 1093995"/>
                <a:gd name="connsiteX7498" fmla="*/ 428122 w 1472062"/>
                <a:gd name="connsiteY7498" fmla="*/ 737235 h 1093995"/>
                <a:gd name="connsiteX7499" fmla="*/ 429075 w 1472062"/>
                <a:gd name="connsiteY7499" fmla="*/ 771525 h 1093995"/>
                <a:gd name="connsiteX7500" fmla="*/ 429075 w 1472062"/>
                <a:gd name="connsiteY7500" fmla="*/ 771525 h 1093995"/>
                <a:gd name="connsiteX7501" fmla="*/ 431932 w 1472062"/>
                <a:gd name="connsiteY7501" fmla="*/ 770572 h 1093995"/>
                <a:gd name="connsiteX7502" fmla="*/ 429075 w 1472062"/>
                <a:gd name="connsiteY7502" fmla="*/ 771525 h 1093995"/>
                <a:gd name="connsiteX7503" fmla="*/ 433837 w 1472062"/>
                <a:gd name="connsiteY7503" fmla="*/ 764857 h 1093995"/>
                <a:gd name="connsiteX7504" fmla="*/ 433837 w 1472062"/>
                <a:gd name="connsiteY7504" fmla="*/ 764857 h 1093995"/>
                <a:gd name="connsiteX7505" fmla="*/ 433837 w 1472062"/>
                <a:gd name="connsiteY7505" fmla="*/ 764857 h 1093995"/>
                <a:gd name="connsiteX7506" fmla="*/ 431932 w 1472062"/>
                <a:gd name="connsiteY7506" fmla="*/ 764857 h 1093995"/>
                <a:gd name="connsiteX7507" fmla="*/ 431932 w 1472062"/>
                <a:gd name="connsiteY7507" fmla="*/ 764857 h 1093995"/>
                <a:gd name="connsiteX7508" fmla="*/ 430980 w 1472062"/>
                <a:gd name="connsiteY7508" fmla="*/ 762000 h 1093995"/>
                <a:gd name="connsiteX7509" fmla="*/ 433837 w 1472062"/>
                <a:gd name="connsiteY7509" fmla="*/ 761047 h 1093995"/>
                <a:gd name="connsiteX7510" fmla="*/ 436695 w 1472062"/>
                <a:gd name="connsiteY7510" fmla="*/ 763905 h 1093995"/>
                <a:gd name="connsiteX7511" fmla="*/ 436695 w 1472062"/>
                <a:gd name="connsiteY7511" fmla="*/ 763905 h 1093995"/>
                <a:gd name="connsiteX7512" fmla="*/ 433837 w 1472062"/>
                <a:gd name="connsiteY7512" fmla="*/ 764857 h 1093995"/>
                <a:gd name="connsiteX7513" fmla="*/ 448125 w 1472062"/>
                <a:gd name="connsiteY7513" fmla="*/ 765810 h 1093995"/>
                <a:gd name="connsiteX7514" fmla="*/ 443362 w 1472062"/>
                <a:gd name="connsiteY7514" fmla="*/ 765810 h 1093995"/>
                <a:gd name="connsiteX7515" fmla="*/ 444315 w 1472062"/>
                <a:gd name="connsiteY7515" fmla="*/ 764857 h 1093995"/>
                <a:gd name="connsiteX7516" fmla="*/ 443362 w 1472062"/>
                <a:gd name="connsiteY7516" fmla="*/ 764857 h 1093995"/>
                <a:gd name="connsiteX7517" fmla="*/ 443362 w 1472062"/>
                <a:gd name="connsiteY7517" fmla="*/ 760095 h 1093995"/>
                <a:gd name="connsiteX7518" fmla="*/ 441457 w 1472062"/>
                <a:gd name="connsiteY7518" fmla="*/ 758190 h 1093995"/>
                <a:gd name="connsiteX7519" fmla="*/ 440505 w 1472062"/>
                <a:gd name="connsiteY7519" fmla="*/ 760095 h 1093995"/>
                <a:gd name="connsiteX7520" fmla="*/ 437647 w 1472062"/>
                <a:gd name="connsiteY7520" fmla="*/ 758190 h 1093995"/>
                <a:gd name="connsiteX7521" fmla="*/ 436695 w 1472062"/>
                <a:gd name="connsiteY7521" fmla="*/ 754380 h 1093995"/>
                <a:gd name="connsiteX7522" fmla="*/ 441457 w 1472062"/>
                <a:gd name="connsiteY7522" fmla="*/ 756285 h 1093995"/>
                <a:gd name="connsiteX7523" fmla="*/ 441457 w 1472062"/>
                <a:gd name="connsiteY7523" fmla="*/ 753427 h 1093995"/>
                <a:gd name="connsiteX7524" fmla="*/ 443362 w 1472062"/>
                <a:gd name="connsiteY7524" fmla="*/ 753427 h 1093995"/>
                <a:gd name="connsiteX7525" fmla="*/ 442410 w 1472062"/>
                <a:gd name="connsiteY7525" fmla="*/ 753427 h 1093995"/>
                <a:gd name="connsiteX7526" fmla="*/ 443362 w 1472062"/>
                <a:gd name="connsiteY7526" fmla="*/ 752475 h 1093995"/>
                <a:gd name="connsiteX7527" fmla="*/ 447172 w 1472062"/>
                <a:gd name="connsiteY7527" fmla="*/ 759142 h 1093995"/>
                <a:gd name="connsiteX7528" fmla="*/ 444315 w 1472062"/>
                <a:gd name="connsiteY7528" fmla="*/ 759142 h 1093995"/>
                <a:gd name="connsiteX7529" fmla="*/ 447172 w 1472062"/>
                <a:gd name="connsiteY7529" fmla="*/ 761047 h 1093995"/>
                <a:gd name="connsiteX7530" fmla="*/ 447172 w 1472062"/>
                <a:gd name="connsiteY7530" fmla="*/ 762000 h 1093995"/>
                <a:gd name="connsiteX7531" fmla="*/ 448125 w 1472062"/>
                <a:gd name="connsiteY7531" fmla="*/ 762000 h 1093995"/>
                <a:gd name="connsiteX7532" fmla="*/ 448125 w 1472062"/>
                <a:gd name="connsiteY7532" fmla="*/ 763905 h 1093995"/>
                <a:gd name="connsiteX7533" fmla="*/ 449077 w 1472062"/>
                <a:gd name="connsiteY7533" fmla="*/ 762952 h 1093995"/>
                <a:gd name="connsiteX7534" fmla="*/ 449077 w 1472062"/>
                <a:gd name="connsiteY7534" fmla="*/ 765810 h 1093995"/>
                <a:gd name="connsiteX7535" fmla="*/ 446220 w 1472062"/>
                <a:gd name="connsiteY7535" fmla="*/ 765810 h 1093995"/>
                <a:gd name="connsiteX7536" fmla="*/ 448125 w 1472062"/>
                <a:gd name="connsiteY7536" fmla="*/ 765810 h 1093995"/>
                <a:gd name="connsiteX7537" fmla="*/ 456697 w 1472062"/>
                <a:gd name="connsiteY7537" fmla="*/ 734377 h 1093995"/>
                <a:gd name="connsiteX7538" fmla="*/ 451935 w 1472062"/>
                <a:gd name="connsiteY7538" fmla="*/ 733425 h 1093995"/>
                <a:gd name="connsiteX7539" fmla="*/ 451935 w 1472062"/>
                <a:gd name="connsiteY7539" fmla="*/ 733425 h 1093995"/>
                <a:gd name="connsiteX7540" fmla="*/ 451935 w 1472062"/>
                <a:gd name="connsiteY7540" fmla="*/ 733425 h 1093995"/>
                <a:gd name="connsiteX7541" fmla="*/ 450982 w 1472062"/>
                <a:gd name="connsiteY7541" fmla="*/ 733425 h 1093995"/>
                <a:gd name="connsiteX7542" fmla="*/ 450982 w 1472062"/>
                <a:gd name="connsiteY7542" fmla="*/ 731520 h 1093995"/>
                <a:gd name="connsiteX7543" fmla="*/ 454792 w 1472062"/>
                <a:gd name="connsiteY7543" fmla="*/ 731520 h 1093995"/>
                <a:gd name="connsiteX7544" fmla="*/ 454792 w 1472062"/>
                <a:gd name="connsiteY7544" fmla="*/ 731520 h 1093995"/>
                <a:gd name="connsiteX7545" fmla="*/ 454792 w 1472062"/>
                <a:gd name="connsiteY7545" fmla="*/ 731520 h 1093995"/>
                <a:gd name="connsiteX7546" fmla="*/ 455745 w 1472062"/>
                <a:gd name="connsiteY7546" fmla="*/ 731520 h 1093995"/>
                <a:gd name="connsiteX7547" fmla="*/ 456697 w 1472062"/>
                <a:gd name="connsiteY7547" fmla="*/ 734377 h 1093995"/>
                <a:gd name="connsiteX7548" fmla="*/ 645292 w 1472062"/>
                <a:gd name="connsiteY7548" fmla="*/ 104775 h 1093995"/>
                <a:gd name="connsiteX7549" fmla="*/ 645292 w 1472062"/>
                <a:gd name="connsiteY7549" fmla="*/ 104775 h 1093995"/>
                <a:gd name="connsiteX7550" fmla="*/ 645292 w 1472062"/>
                <a:gd name="connsiteY7550" fmla="*/ 104775 h 1093995"/>
                <a:gd name="connsiteX7551" fmla="*/ 645292 w 1472062"/>
                <a:gd name="connsiteY7551" fmla="*/ 104775 h 1093995"/>
                <a:gd name="connsiteX7552" fmla="*/ 578617 w 1472062"/>
                <a:gd name="connsiteY7552" fmla="*/ 412432 h 1093995"/>
                <a:gd name="connsiteX7553" fmla="*/ 618622 w 1472062"/>
                <a:gd name="connsiteY7553" fmla="*/ 410527 h 1093995"/>
                <a:gd name="connsiteX7554" fmla="*/ 608145 w 1472062"/>
                <a:gd name="connsiteY7554" fmla="*/ 412432 h 1093995"/>
                <a:gd name="connsiteX7555" fmla="*/ 583380 w 1472062"/>
                <a:gd name="connsiteY7555" fmla="*/ 416242 h 1093995"/>
                <a:gd name="connsiteX7556" fmla="*/ 561472 w 1472062"/>
                <a:gd name="connsiteY7556" fmla="*/ 417195 h 1093995"/>
                <a:gd name="connsiteX7557" fmla="*/ 559567 w 1472062"/>
                <a:gd name="connsiteY7557" fmla="*/ 417195 h 1093995"/>
                <a:gd name="connsiteX7558" fmla="*/ 552900 w 1472062"/>
                <a:gd name="connsiteY7558" fmla="*/ 414338 h 1093995"/>
                <a:gd name="connsiteX7559" fmla="*/ 578617 w 1472062"/>
                <a:gd name="connsiteY7559" fmla="*/ 412432 h 1093995"/>
                <a:gd name="connsiteX7560" fmla="*/ 351922 w 1472062"/>
                <a:gd name="connsiteY7560" fmla="*/ 244792 h 1093995"/>
                <a:gd name="connsiteX7561" fmla="*/ 350970 w 1472062"/>
                <a:gd name="connsiteY7561" fmla="*/ 244792 h 1093995"/>
                <a:gd name="connsiteX7562" fmla="*/ 351922 w 1472062"/>
                <a:gd name="connsiteY7562" fmla="*/ 244792 h 1093995"/>
                <a:gd name="connsiteX7563" fmla="*/ 347160 w 1472062"/>
                <a:gd name="connsiteY7563" fmla="*/ 244792 h 1093995"/>
                <a:gd name="connsiteX7564" fmla="*/ 350017 w 1472062"/>
                <a:gd name="connsiteY7564" fmla="*/ 244792 h 1093995"/>
                <a:gd name="connsiteX7565" fmla="*/ 350017 w 1472062"/>
                <a:gd name="connsiteY7565" fmla="*/ 246697 h 1093995"/>
                <a:gd name="connsiteX7566" fmla="*/ 347160 w 1472062"/>
                <a:gd name="connsiteY7566" fmla="*/ 247650 h 1093995"/>
                <a:gd name="connsiteX7567" fmla="*/ 348112 w 1472062"/>
                <a:gd name="connsiteY7567" fmla="*/ 245745 h 1093995"/>
                <a:gd name="connsiteX7568" fmla="*/ 347160 w 1472062"/>
                <a:gd name="connsiteY7568" fmla="*/ 244792 h 1093995"/>
                <a:gd name="connsiteX7569" fmla="*/ 337635 w 1472062"/>
                <a:gd name="connsiteY7569" fmla="*/ 244792 h 1093995"/>
                <a:gd name="connsiteX7570" fmla="*/ 337635 w 1472062"/>
                <a:gd name="connsiteY7570" fmla="*/ 244792 h 1093995"/>
                <a:gd name="connsiteX7571" fmla="*/ 337635 w 1472062"/>
                <a:gd name="connsiteY7571" fmla="*/ 244792 h 1093995"/>
                <a:gd name="connsiteX7572" fmla="*/ 337635 w 1472062"/>
                <a:gd name="connsiteY7572" fmla="*/ 244792 h 1093995"/>
                <a:gd name="connsiteX7573" fmla="*/ 343350 w 1472062"/>
                <a:gd name="connsiteY7573" fmla="*/ 247650 h 1093995"/>
                <a:gd name="connsiteX7574" fmla="*/ 339540 w 1472062"/>
                <a:gd name="connsiteY7574" fmla="*/ 244792 h 1093995"/>
                <a:gd name="connsiteX7575" fmla="*/ 345255 w 1472062"/>
                <a:gd name="connsiteY7575" fmla="*/ 244792 h 1093995"/>
                <a:gd name="connsiteX7576" fmla="*/ 345255 w 1472062"/>
                <a:gd name="connsiteY7576" fmla="*/ 246697 h 1093995"/>
                <a:gd name="connsiteX7577" fmla="*/ 343350 w 1472062"/>
                <a:gd name="connsiteY7577" fmla="*/ 247650 h 1093995"/>
                <a:gd name="connsiteX7578" fmla="*/ 356685 w 1472062"/>
                <a:gd name="connsiteY7578" fmla="*/ 261938 h 1093995"/>
                <a:gd name="connsiteX7579" fmla="*/ 357637 w 1472062"/>
                <a:gd name="connsiteY7579" fmla="*/ 263842 h 1093995"/>
                <a:gd name="connsiteX7580" fmla="*/ 352875 w 1472062"/>
                <a:gd name="connsiteY7580" fmla="*/ 264795 h 1093995"/>
                <a:gd name="connsiteX7581" fmla="*/ 352875 w 1472062"/>
                <a:gd name="connsiteY7581" fmla="*/ 262890 h 1093995"/>
                <a:gd name="connsiteX7582" fmla="*/ 350970 w 1472062"/>
                <a:gd name="connsiteY7582" fmla="*/ 261938 h 1093995"/>
                <a:gd name="connsiteX7583" fmla="*/ 353827 w 1472062"/>
                <a:gd name="connsiteY7583" fmla="*/ 259080 h 1093995"/>
                <a:gd name="connsiteX7584" fmla="*/ 350970 w 1472062"/>
                <a:gd name="connsiteY7584" fmla="*/ 256222 h 1093995"/>
                <a:gd name="connsiteX7585" fmla="*/ 350017 w 1472062"/>
                <a:gd name="connsiteY7585" fmla="*/ 258127 h 1093995"/>
                <a:gd name="connsiteX7586" fmla="*/ 350017 w 1472062"/>
                <a:gd name="connsiteY7586" fmla="*/ 257175 h 1093995"/>
                <a:gd name="connsiteX7587" fmla="*/ 345255 w 1472062"/>
                <a:gd name="connsiteY7587" fmla="*/ 252413 h 1093995"/>
                <a:gd name="connsiteX7588" fmla="*/ 347160 w 1472062"/>
                <a:gd name="connsiteY7588" fmla="*/ 252413 h 1093995"/>
                <a:gd name="connsiteX7589" fmla="*/ 347160 w 1472062"/>
                <a:gd name="connsiteY7589" fmla="*/ 250507 h 1093995"/>
                <a:gd name="connsiteX7590" fmla="*/ 350970 w 1472062"/>
                <a:gd name="connsiteY7590" fmla="*/ 253365 h 1093995"/>
                <a:gd name="connsiteX7591" fmla="*/ 350970 w 1472062"/>
                <a:gd name="connsiteY7591" fmla="*/ 248602 h 1093995"/>
                <a:gd name="connsiteX7592" fmla="*/ 353827 w 1472062"/>
                <a:gd name="connsiteY7592" fmla="*/ 249555 h 1093995"/>
                <a:gd name="connsiteX7593" fmla="*/ 352875 w 1472062"/>
                <a:gd name="connsiteY7593" fmla="*/ 244792 h 1093995"/>
                <a:gd name="connsiteX7594" fmla="*/ 358590 w 1472062"/>
                <a:gd name="connsiteY7594" fmla="*/ 244792 h 1093995"/>
                <a:gd name="connsiteX7595" fmla="*/ 422407 w 1472062"/>
                <a:gd name="connsiteY7595" fmla="*/ 252413 h 1093995"/>
                <a:gd name="connsiteX7596" fmla="*/ 393832 w 1472062"/>
                <a:gd name="connsiteY7596" fmla="*/ 255270 h 1093995"/>
                <a:gd name="connsiteX7597" fmla="*/ 393832 w 1472062"/>
                <a:gd name="connsiteY7597" fmla="*/ 254317 h 1093995"/>
                <a:gd name="connsiteX7598" fmla="*/ 391927 w 1472062"/>
                <a:gd name="connsiteY7598" fmla="*/ 253365 h 1093995"/>
                <a:gd name="connsiteX7599" fmla="*/ 392880 w 1472062"/>
                <a:gd name="connsiteY7599" fmla="*/ 255270 h 1093995"/>
                <a:gd name="connsiteX7600" fmla="*/ 365257 w 1472062"/>
                <a:gd name="connsiteY7600" fmla="*/ 261938 h 1093995"/>
                <a:gd name="connsiteX7601" fmla="*/ 364305 w 1472062"/>
                <a:gd name="connsiteY7601" fmla="*/ 261938 h 1093995"/>
                <a:gd name="connsiteX7602" fmla="*/ 362400 w 1472062"/>
                <a:gd name="connsiteY7602" fmla="*/ 261938 h 1093995"/>
                <a:gd name="connsiteX7603" fmla="*/ 362400 w 1472062"/>
                <a:gd name="connsiteY7603" fmla="*/ 261938 h 1093995"/>
                <a:gd name="connsiteX7604" fmla="*/ 361447 w 1472062"/>
                <a:gd name="connsiteY7604" fmla="*/ 261938 h 1093995"/>
                <a:gd name="connsiteX7605" fmla="*/ 361447 w 1472062"/>
                <a:gd name="connsiteY7605" fmla="*/ 261938 h 1093995"/>
                <a:gd name="connsiteX7606" fmla="*/ 361447 w 1472062"/>
                <a:gd name="connsiteY7606" fmla="*/ 261938 h 1093995"/>
                <a:gd name="connsiteX7607" fmla="*/ 358590 w 1472062"/>
                <a:gd name="connsiteY7607" fmla="*/ 261938 h 1093995"/>
                <a:gd name="connsiteX7608" fmla="*/ 358590 w 1472062"/>
                <a:gd name="connsiteY7608" fmla="*/ 260985 h 1093995"/>
                <a:gd name="connsiteX7609" fmla="*/ 356685 w 1472062"/>
                <a:gd name="connsiteY7609" fmla="*/ 261938 h 1093995"/>
                <a:gd name="connsiteX7610" fmla="*/ 408120 w 1472062"/>
                <a:gd name="connsiteY7610" fmla="*/ 433388 h 1093995"/>
                <a:gd name="connsiteX7611" fmla="*/ 408120 w 1472062"/>
                <a:gd name="connsiteY7611" fmla="*/ 432435 h 1093995"/>
                <a:gd name="connsiteX7612" fmla="*/ 410025 w 1472062"/>
                <a:gd name="connsiteY7612" fmla="*/ 433388 h 1093995"/>
                <a:gd name="connsiteX7613" fmla="*/ 408120 w 1472062"/>
                <a:gd name="connsiteY7613" fmla="*/ 433388 h 1093995"/>
                <a:gd name="connsiteX7614" fmla="*/ 410977 w 1472062"/>
                <a:gd name="connsiteY7614" fmla="*/ 433388 h 1093995"/>
                <a:gd name="connsiteX7615" fmla="*/ 411930 w 1472062"/>
                <a:gd name="connsiteY7615" fmla="*/ 431482 h 1093995"/>
                <a:gd name="connsiteX7616" fmla="*/ 410977 w 1472062"/>
                <a:gd name="connsiteY7616" fmla="*/ 433388 h 1093995"/>
                <a:gd name="connsiteX7617" fmla="*/ 410977 w 1472062"/>
                <a:gd name="connsiteY7617" fmla="*/ 433388 h 1093995"/>
                <a:gd name="connsiteX7618" fmla="*/ 484320 w 1472062"/>
                <a:gd name="connsiteY7618" fmla="*/ 461010 h 1093995"/>
                <a:gd name="connsiteX7619" fmla="*/ 482415 w 1472062"/>
                <a:gd name="connsiteY7619" fmla="*/ 460057 h 1093995"/>
                <a:gd name="connsiteX7620" fmla="*/ 484320 w 1472062"/>
                <a:gd name="connsiteY7620" fmla="*/ 461010 h 1093995"/>
                <a:gd name="connsiteX7621" fmla="*/ 484320 w 1472062"/>
                <a:gd name="connsiteY7621" fmla="*/ 461010 h 1093995"/>
                <a:gd name="connsiteX7622" fmla="*/ 470032 w 1472062"/>
                <a:gd name="connsiteY7622" fmla="*/ 426720 h 1093995"/>
                <a:gd name="connsiteX7623" fmla="*/ 458602 w 1472062"/>
                <a:gd name="connsiteY7623" fmla="*/ 427672 h 1093995"/>
                <a:gd name="connsiteX7624" fmla="*/ 457650 w 1472062"/>
                <a:gd name="connsiteY7624" fmla="*/ 427672 h 1093995"/>
                <a:gd name="connsiteX7625" fmla="*/ 456697 w 1472062"/>
                <a:gd name="connsiteY7625" fmla="*/ 427672 h 1093995"/>
                <a:gd name="connsiteX7626" fmla="*/ 455745 w 1472062"/>
                <a:gd name="connsiteY7626" fmla="*/ 425767 h 1093995"/>
                <a:gd name="connsiteX7627" fmla="*/ 456697 w 1472062"/>
                <a:gd name="connsiteY7627" fmla="*/ 421957 h 1093995"/>
                <a:gd name="connsiteX7628" fmla="*/ 454792 w 1472062"/>
                <a:gd name="connsiteY7628" fmla="*/ 421957 h 1093995"/>
                <a:gd name="connsiteX7629" fmla="*/ 455745 w 1472062"/>
                <a:gd name="connsiteY7629" fmla="*/ 427672 h 1093995"/>
                <a:gd name="connsiteX7630" fmla="*/ 441457 w 1472062"/>
                <a:gd name="connsiteY7630" fmla="*/ 429577 h 1093995"/>
                <a:gd name="connsiteX7631" fmla="*/ 422407 w 1472062"/>
                <a:gd name="connsiteY7631" fmla="*/ 431482 h 1093995"/>
                <a:gd name="connsiteX7632" fmla="*/ 419550 w 1472062"/>
                <a:gd name="connsiteY7632" fmla="*/ 431482 h 1093995"/>
                <a:gd name="connsiteX7633" fmla="*/ 419550 w 1472062"/>
                <a:gd name="connsiteY7633" fmla="*/ 430530 h 1093995"/>
                <a:gd name="connsiteX7634" fmla="*/ 418597 w 1472062"/>
                <a:gd name="connsiteY7634" fmla="*/ 430530 h 1093995"/>
                <a:gd name="connsiteX7635" fmla="*/ 419550 w 1472062"/>
                <a:gd name="connsiteY7635" fmla="*/ 430530 h 1093995"/>
                <a:gd name="connsiteX7636" fmla="*/ 417645 w 1472062"/>
                <a:gd name="connsiteY7636" fmla="*/ 430530 h 1093995"/>
                <a:gd name="connsiteX7637" fmla="*/ 417645 w 1472062"/>
                <a:gd name="connsiteY7637" fmla="*/ 429577 h 1093995"/>
                <a:gd name="connsiteX7638" fmla="*/ 414787 w 1472062"/>
                <a:gd name="connsiteY7638" fmla="*/ 427672 h 1093995"/>
                <a:gd name="connsiteX7639" fmla="*/ 416692 w 1472062"/>
                <a:gd name="connsiteY7639" fmla="*/ 430530 h 1093995"/>
                <a:gd name="connsiteX7640" fmla="*/ 413835 w 1472062"/>
                <a:gd name="connsiteY7640" fmla="*/ 426720 h 1093995"/>
                <a:gd name="connsiteX7641" fmla="*/ 413835 w 1472062"/>
                <a:gd name="connsiteY7641" fmla="*/ 428625 h 1093995"/>
                <a:gd name="connsiteX7642" fmla="*/ 410977 w 1472062"/>
                <a:gd name="connsiteY7642" fmla="*/ 426720 h 1093995"/>
                <a:gd name="connsiteX7643" fmla="*/ 411930 w 1472062"/>
                <a:gd name="connsiteY7643" fmla="*/ 428625 h 1093995"/>
                <a:gd name="connsiteX7644" fmla="*/ 410025 w 1472062"/>
                <a:gd name="connsiteY7644" fmla="*/ 431482 h 1093995"/>
                <a:gd name="connsiteX7645" fmla="*/ 408120 w 1472062"/>
                <a:gd name="connsiteY7645" fmla="*/ 427672 h 1093995"/>
                <a:gd name="connsiteX7646" fmla="*/ 408120 w 1472062"/>
                <a:gd name="connsiteY7646" fmla="*/ 432435 h 1093995"/>
                <a:gd name="connsiteX7647" fmla="*/ 407167 w 1472062"/>
                <a:gd name="connsiteY7647" fmla="*/ 432435 h 1093995"/>
                <a:gd name="connsiteX7648" fmla="*/ 409072 w 1472062"/>
                <a:gd name="connsiteY7648" fmla="*/ 434340 h 1093995"/>
                <a:gd name="connsiteX7649" fmla="*/ 399547 w 1472062"/>
                <a:gd name="connsiteY7649" fmla="*/ 435292 h 1093995"/>
                <a:gd name="connsiteX7650" fmla="*/ 399547 w 1472062"/>
                <a:gd name="connsiteY7650" fmla="*/ 433388 h 1093995"/>
                <a:gd name="connsiteX7651" fmla="*/ 399547 w 1472062"/>
                <a:gd name="connsiteY7651" fmla="*/ 435292 h 1093995"/>
                <a:gd name="connsiteX7652" fmla="*/ 391927 w 1472062"/>
                <a:gd name="connsiteY7652" fmla="*/ 436245 h 1093995"/>
                <a:gd name="connsiteX7653" fmla="*/ 386212 w 1472062"/>
                <a:gd name="connsiteY7653" fmla="*/ 437197 h 1093995"/>
                <a:gd name="connsiteX7654" fmla="*/ 382402 w 1472062"/>
                <a:gd name="connsiteY7654" fmla="*/ 438150 h 1093995"/>
                <a:gd name="connsiteX7655" fmla="*/ 382402 w 1472062"/>
                <a:gd name="connsiteY7655" fmla="*/ 438150 h 1093995"/>
                <a:gd name="connsiteX7656" fmla="*/ 382402 w 1472062"/>
                <a:gd name="connsiteY7656" fmla="*/ 438150 h 1093995"/>
                <a:gd name="connsiteX7657" fmla="*/ 369067 w 1472062"/>
                <a:gd name="connsiteY7657" fmla="*/ 441007 h 1093995"/>
                <a:gd name="connsiteX7658" fmla="*/ 359542 w 1472062"/>
                <a:gd name="connsiteY7658" fmla="*/ 442913 h 1093995"/>
                <a:gd name="connsiteX7659" fmla="*/ 366210 w 1472062"/>
                <a:gd name="connsiteY7659" fmla="*/ 429577 h 1093995"/>
                <a:gd name="connsiteX7660" fmla="*/ 369067 w 1472062"/>
                <a:gd name="connsiteY7660" fmla="*/ 429577 h 1093995"/>
                <a:gd name="connsiteX7661" fmla="*/ 390975 w 1472062"/>
                <a:gd name="connsiteY7661" fmla="*/ 427672 h 1093995"/>
                <a:gd name="connsiteX7662" fmla="*/ 391927 w 1472062"/>
                <a:gd name="connsiteY7662" fmla="*/ 428625 h 1093995"/>
                <a:gd name="connsiteX7663" fmla="*/ 391927 w 1472062"/>
                <a:gd name="connsiteY7663" fmla="*/ 427672 h 1093995"/>
                <a:gd name="connsiteX7664" fmla="*/ 392880 w 1472062"/>
                <a:gd name="connsiteY7664" fmla="*/ 427672 h 1093995"/>
                <a:gd name="connsiteX7665" fmla="*/ 394785 w 1472062"/>
                <a:gd name="connsiteY7665" fmla="*/ 428625 h 1093995"/>
                <a:gd name="connsiteX7666" fmla="*/ 394785 w 1472062"/>
                <a:gd name="connsiteY7666" fmla="*/ 427672 h 1093995"/>
                <a:gd name="connsiteX7667" fmla="*/ 407167 w 1472062"/>
                <a:gd name="connsiteY7667" fmla="*/ 425767 h 1093995"/>
                <a:gd name="connsiteX7668" fmla="*/ 407167 w 1472062"/>
                <a:gd name="connsiteY7668" fmla="*/ 425767 h 1093995"/>
                <a:gd name="connsiteX7669" fmla="*/ 407167 w 1472062"/>
                <a:gd name="connsiteY7669" fmla="*/ 425767 h 1093995"/>
                <a:gd name="connsiteX7670" fmla="*/ 410977 w 1472062"/>
                <a:gd name="connsiteY7670" fmla="*/ 425767 h 1093995"/>
                <a:gd name="connsiteX7671" fmla="*/ 419550 w 1472062"/>
                <a:gd name="connsiteY7671" fmla="*/ 424815 h 1093995"/>
                <a:gd name="connsiteX7672" fmla="*/ 419550 w 1472062"/>
                <a:gd name="connsiteY7672" fmla="*/ 427672 h 1093995"/>
                <a:gd name="connsiteX7673" fmla="*/ 421455 w 1472062"/>
                <a:gd name="connsiteY7673" fmla="*/ 428625 h 1093995"/>
                <a:gd name="connsiteX7674" fmla="*/ 421455 w 1472062"/>
                <a:gd name="connsiteY7674" fmla="*/ 425767 h 1093995"/>
                <a:gd name="connsiteX7675" fmla="*/ 422407 w 1472062"/>
                <a:gd name="connsiteY7675" fmla="*/ 425767 h 1093995"/>
                <a:gd name="connsiteX7676" fmla="*/ 422407 w 1472062"/>
                <a:gd name="connsiteY7676" fmla="*/ 427672 h 1093995"/>
                <a:gd name="connsiteX7677" fmla="*/ 423360 w 1472062"/>
                <a:gd name="connsiteY7677" fmla="*/ 425767 h 1093995"/>
                <a:gd name="connsiteX7678" fmla="*/ 424312 w 1472062"/>
                <a:gd name="connsiteY7678" fmla="*/ 428625 h 1093995"/>
                <a:gd name="connsiteX7679" fmla="*/ 426217 w 1472062"/>
                <a:gd name="connsiteY7679" fmla="*/ 427672 h 1093995"/>
                <a:gd name="connsiteX7680" fmla="*/ 425265 w 1472062"/>
                <a:gd name="connsiteY7680" fmla="*/ 426720 h 1093995"/>
                <a:gd name="connsiteX7681" fmla="*/ 424312 w 1472062"/>
                <a:gd name="connsiteY7681" fmla="*/ 426720 h 1093995"/>
                <a:gd name="connsiteX7682" fmla="*/ 448125 w 1472062"/>
                <a:gd name="connsiteY7682" fmla="*/ 423863 h 1093995"/>
                <a:gd name="connsiteX7683" fmla="*/ 450030 w 1472062"/>
                <a:gd name="connsiteY7683" fmla="*/ 425767 h 1093995"/>
                <a:gd name="connsiteX7684" fmla="*/ 449077 w 1472062"/>
                <a:gd name="connsiteY7684" fmla="*/ 424815 h 1093995"/>
                <a:gd name="connsiteX7685" fmla="*/ 452887 w 1472062"/>
                <a:gd name="connsiteY7685" fmla="*/ 425767 h 1093995"/>
                <a:gd name="connsiteX7686" fmla="*/ 450982 w 1472062"/>
                <a:gd name="connsiteY7686" fmla="*/ 423863 h 1093995"/>
                <a:gd name="connsiteX7687" fmla="*/ 457650 w 1472062"/>
                <a:gd name="connsiteY7687" fmla="*/ 422910 h 1093995"/>
                <a:gd name="connsiteX7688" fmla="*/ 460507 w 1472062"/>
                <a:gd name="connsiteY7688" fmla="*/ 422910 h 1093995"/>
                <a:gd name="connsiteX7689" fmla="*/ 462412 w 1472062"/>
                <a:gd name="connsiteY7689" fmla="*/ 423863 h 1093995"/>
                <a:gd name="connsiteX7690" fmla="*/ 461460 w 1472062"/>
                <a:gd name="connsiteY7690" fmla="*/ 422910 h 1093995"/>
                <a:gd name="connsiteX7691" fmla="*/ 461460 w 1472062"/>
                <a:gd name="connsiteY7691" fmla="*/ 422910 h 1093995"/>
                <a:gd name="connsiteX7692" fmla="*/ 463365 w 1472062"/>
                <a:gd name="connsiteY7692" fmla="*/ 422910 h 1093995"/>
                <a:gd name="connsiteX7693" fmla="*/ 463365 w 1472062"/>
                <a:gd name="connsiteY7693" fmla="*/ 423863 h 1093995"/>
                <a:gd name="connsiteX7694" fmla="*/ 463365 w 1472062"/>
                <a:gd name="connsiteY7694" fmla="*/ 422910 h 1093995"/>
                <a:gd name="connsiteX7695" fmla="*/ 465270 w 1472062"/>
                <a:gd name="connsiteY7695" fmla="*/ 422910 h 1093995"/>
                <a:gd name="connsiteX7696" fmla="*/ 465270 w 1472062"/>
                <a:gd name="connsiteY7696" fmla="*/ 422910 h 1093995"/>
                <a:gd name="connsiteX7697" fmla="*/ 465270 w 1472062"/>
                <a:gd name="connsiteY7697" fmla="*/ 422910 h 1093995"/>
                <a:gd name="connsiteX7698" fmla="*/ 465270 w 1472062"/>
                <a:gd name="connsiteY7698" fmla="*/ 422910 h 1093995"/>
                <a:gd name="connsiteX7699" fmla="*/ 466222 w 1472062"/>
                <a:gd name="connsiteY7699" fmla="*/ 422910 h 1093995"/>
                <a:gd name="connsiteX7700" fmla="*/ 470985 w 1472062"/>
                <a:gd name="connsiteY7700" fmla="*/ 421957 h 1093995"/>
                <a:gd name="connsiteX7701" fmla="*/ 472890 w 1472062"/>
                <a:gd name="connsiteY7701" fmla="*/ 424815 h 1093995"/>
                <a:gd name="connsiteX7702" fmla="*/ 470032 w 1472062"/>
                <a:gd name="connsiteY7702" fmla="*/ 423863 h 1093995"/>
                <a:gd name="connsiteX7703" fmla="*/ 470032 w 1472062"/>
                <a:gd name="connsiteY7703" fmla="*/ 426720 h 1093995"/>
                <a:gd name="connsiteX7704" fmla="*/ 472890 w 1472062"/>
                <a:gd name="connsiteY7704" fmla="*/ 423863 h 1093995"/>
                <a:gd name="connsiteX7705" fmla="*/ 474795 w 1472062"/>
                <a:gd name="connsiteY7705" fmla="*/ 424815 h 1093995"/>
                <a:gd name="connsiteX7706" fmla="*/ 475747 w 1472062"/>
                <a:gd name="connsiteY7706" fmla="*/ 421005 h 1093995"/>
                <a:gd name="connsiteX7707" fmla="*/ 476700 w 1472062"/>
                <a:gd name="connsiteY7707" fmla="*/ 419100 h 1093995"/>
                <a:gd name="connsiteX7708" fmla="*/ 484320 w 1472062"/>
                <a:gd name="connsiteY7708" fmla="*/ 418147 h 1093995"/>
                <a:gd name="connsiteX7709" fmla="*/ 482415 w 1472062"/>
                <a:gd name="connsiteY7709" fmla="*/ 421005 h 1093995"/>
                <a:gd name="connsiteX7710" fmla="*/ 482415 w 1472062"/>
                <a:gd name="connsiteY7710" fmla="*/ 421005 h 1093995"/>
                <a:gd name="connsiteX7711" fmla="*/ 475747 w 1472062"/>
                <a:gd name="connsiteY7711" fmla="*/ 421957 h 1093995"/>
                <a:gd name="connsiteX7712" fmla="*/ 485272 w 1472062"/>
                <a:gd name="connsiteY7712" fmla="*/ 421005 h 1093995"/>
                <a:gd name="connsiteX7713" fmla="*/ 485272 w 1472062"/>
                <a:gd name="connsiteY7713" fmla="*/ 417195 h 1093995"/>
                <a:gd name="connsiteX7714" fmla="*/ 489082 w 1472062"/>
                <a:gd name="connsiteY7714" fmla="*/ 417195 h 1093995"/>
                <a:gd name="connsiteX7715" fmla="*/ 486225 w 1472062"/>
                <a:gd name="connsiteY7715" fmla="*/ 418147 h 1093995"/>
                <a:gd name="connsiteX7716" fmla="*/ 489082 w 1472062"/>
                <a:gd name="connsiteY7716" fmla="*/ 418147 h 1093995"/>
                <a:gd name="connsiteX7717" fmla="*/ 489082 w 1472062"/>
                <a:gd name="connsiteY7717" fmla="*/ 421957 h 1093995"/>
                <a:gd name="connsiteX7718" fmla="*/ 492892 w 1472062"/>
                <a:gd name="connsiteY7718" fmla="*/ 422910 h 1093995"/>
                <a:gd name="connsiteX7719" fmla="*/ 494797 w 1472062"/>
                <a:gd name="connsiteY7719" fmla="*/ 421005 h 1093995"/>
                <a:gd name="connsiteX7720" fmla="*/ 493845 w 1472062"/>
                <a:gd name="connsiteY7720" fmla="*/ 419100 h 1093995"/>
                <a:gd name="connsiteX7721" fmla="*/ 497655 w 1472062"/>
                <a:gd name="connsiteY7721" fmla="*/ 420052 h 1093995"/>
                <a:gd name="connsiteX7722" fmla="*/ 497655 w 1472062"/>
                <a:gd name="connsiteY7722" fmla="*/ 418147 h 1093995"/>
                <a:gd name="connsiteX7723" fmla="*/ 498607 w 1472062"/>
                <a:gd name="connsiteY7723" fmla="*/ 419100 h 1093995"/>
                <a:gd name="connsiteX7724" fmla="*/ 497655 w 1472062"/>
                <a:gd name="connsiteY7724" fmla="*/ 417195 h 1093995"/>
                <a:gd name="connsiteX7725" fmla="*/ 499560 w 1472062"/>
                <a:gd name="connsiteY7725" fmla="*/ 419100 h 1093995"/>
                <a:gd name="connsiteX7726" fmla="*/ 501465 w 1472062"/>
                <a:gd name="connsiteY7726" fmla="*/ 419100 h 1093995"/>
                <a:gd name="connsiteX7727" fmla="*/ 499560 w 1472062"/>
                <a:gd name="connsiteY7727" fmla="*/ 416242 h 1093995"/>
                <a:gd name="connsiteX7728" fmla="*/ 503370 w 1472062"/>
                <a:gd name="connsiteY7728" fmla="*/ 416242 h 1093995"/>
                <a:gd name="connsiteX7729" fmla="*/ 503370 w 1472062"/>
                <a:gd name="connsiteY7729" fmla="*/ 415290 h 1093995"/>
                <a:gd name="connsiteX7730" fmla="*/ 504322 w 1472062"/>
                <a:gd name="connsiteY7730" fmla="*/ 415290 h 1093995"/>
                <a:gd name="connsiteX7731" fmla="*/ 505275 w 1472062"/>
                <a:gd name="connsiteY7731" fmla="*/ 417195 h 1093995"/>
                <a:gd name="connsiteX7732" fmla="*/ 506227 w 1472062"/>
                <a:gd name="connsiteY7732" fmla="*/ 415290 h 1093995"/>
                <a:gd name="connsiteX7733" fmla="*/ 505275 w 1472062"/>
                <a:gd name="connsiteY7733" fmla="*/ 414338 h 1093995"/>
                <a:gd name="connsiteX7734" fmla="*/ 510990 w 1472062"/>
                <a:gd name="connsiteY7734" fmla="*/ 414338 h 1093995"/>
                <a:gd name="connsiteX7735" fmla="*/ 550995 w 1472062"/>
                <a:gd name="connsiteY7735" fmla="*/ 412432 h 1093995"/>
                <a:gd name="connsiteX7736" fmla="*/ 550995 w 1472062"/>
                <a:gd name="connsiteY7736" fmla="*/ 415290 h 1093995"/>
                <a:gd name="connsiteX7737" fmla="*/ 540517 w 1472062"/>
                <a:gd name="connsiteY7737" fmla="*/ 417195 h 1093995"/>
                <a:gd name="connsiteX7738" fmla="*/ 540517 w 1472062"/>
                <a:gd name="connsiteY7738" fmla="*/ 418147 h 1093995"/>
                <a:gd name="connsiteX7739" fmla="*/ 534802 w 1472062"/>
                <a:gd name="connsiteY7739" fmla="*/ 419100 h 1093995"/>
                <a:gd name="connsiteX7740" fmla="*/ 527182 w 1472062"/>
                <a:gd name="connsiteY7740" fmla="*/ 420052 h 1093995"/>
                <a:gd name="connsiteX7741" fmla="*/ 527182 w 1472062"/>
                <a:gd name="connsiteY7741" fmla="*/ 420052 h 1093995"/>
                <a:gd name="connsiteX7742" fmla="*/ 527182 w 1472062"/>
                <a:gd name="connsiteY7742" fmla="*/ 420052 h 1093995"/>
                <a:gd name="connsiteX7743" fmla="*/ 518610 w 1472062"/>
                <a:gd name="connsiteY7743" fmla="*/ 421005 h 1093995"/>
                <a:gd name="connsiteX7744" fmla="*/ 504322 w 1472062"/>
                <a:gd name="connsiteY7744" fmla="*/ 422910 h 1093995"/>
                <a:gd name="connsiteX7745" fmla="*/ 504322 w 1472062"/>
                <a:gd name="connsiteY7745" fmla="*/ 422910 h 1093995"/>
                <a:gd name="connsiteX7746" fmla="*/ 501465 w 1472062"/>
                <a:gd name="connsiteY7746" fmla="*/ 421957 h 1093995"/>
                <a:gd name="connsiteX7747" fmla="*/ 502417 w 1472062"/>
                <a:gd name="connsiteY7747" fmla="*/ 423863 h 1093995"/>
                <a:gd name="connsiteX7748" fmla="*/ 470032 w 1472062"/>
                <a:gd name="connsiteY7748" fmla="*/ 426720 h 1093995"/>
                <a:gd name="connsiteX7749" fmla="*/ 532897 w 1472062"/>
                <a:gd name="connsiteY7749" fmla="*/ 452438 h 1093995"/>
                <a:gd name="connsiteX7750" fmla="*/ 530040 w 1472062"/>
                <a:gd name="connsiteY7750" fmla="*/ 452438 h 1093995"/>
                <a:gd name="connsiteX7751" fmla="*/ 532897 w 1472062"/>
                <a:gd name="connsiteY7751" fmla="*/ 452438 h 1093995"/>
                <a:gd name="connsiteX7752" fmla="*/ 493845 w 1472062"/>
                <a:gd name="connsiteY7752" fmla="*/ 467677 h 1093995"/>
                <a:gd name="connsiteX7753" fmla="*/ 493845 w 1472062"/>
                <a:gd name="connsiteY7753" fmla="*/ 467677 h 1093995"/>
                <a:gd name="connsiteX7754" fmla="*/ 492892 w 1472062"/>
                <a:gd name="connsiteY7754" fmla="*/ 468630 h 1093995"/>
                <a:gd name="connsiteX7755" fmla="*/ 493845 w 1472062"/>
                <a:gd name="connsiteY7755" fmla="*/ 467677 h 1093995"/>
                <a:gd name="connsiteX7756" fmla="*/ 466222 w 1472062"/>
                <a:gd name="connsiteY7756" fmla="*/ 735330 h 1093995"/>
                <a:gd name="connsiteX7757" fmla="*/ 465270 w 1472062"/>
                <a:gd name="connsiteY7757" fmla="*/ 734377 h 1093995"/>
                <a:gd name="connsiteX7758" fmla="*/ 465270 w 1472062"/>
                <a:gd name="connsiteY7758" fmla="*/ 734377 h 1093995"/>
                <a:gd name="connsiteX7759" fmla="*/ 466222 w 1472062"/>
                <a:gd name="connsiteY7759" fmla="*/ 735330 h 1093995"/>
                <a:gd name="connsiteX7760" fmla="*/ 480510 w 1472062"/>
                <a:gd name="connsiteY7760" fmla="*/ 740092 h 1093995"/>
                <a:gd name="connsiteX7761" fmla="*/ 480510 w 1472062"/>
                <a:gd name="connsiteY7761" fmla="*/ 740092 h 1093995"/>
                <a:gd name="connsiteX7762" fmla="*/ 477652 w 1472062"/>
                <a:gd name="connsiteY7762" fmla="*/ 741045 h 1093995"/>
                <a:gd name="connsiteX7763" fmla="*/ 478605 w 1472062"/>
                <a:gd name="connsiteY7763" fmla="*/ 739140 h 1093995"/>
                <a:gd name="connsiteX7764" fmla="*/ 475747 w 1472062"/>
                <a:gd name="connsiteY7764" fmla="*/ 739140 h 1093995"/>
                <a:gd name="connsiteX7765" fmla="*/ 475747 w 1472062"/>
                <a:gd name="connsiteY7765" fmla="*/ 740092 h 1093995"/>
                <a:gd name="connsiteX7766" fmla="*/ 472890 w 1472062"/>
                <a:gd name="connsiteY7766" fmla="*/ 741045 h 1093995"/>
                <a:gd name="connsiteX7767" fmla="*/ 470985 w 1472062"/>
                <a:gd name="connsiteY7767" fmla="*/ 739140 h 1093995"/>
                <a:gd name="connsiteX7768" fmla="*/ 468127 w 1472062"/>
                <a:gd name="connsiteY7768" fmla="*/ 741997 h 1093995"/>
                <a:gd name="connsiteX7769" fmla="*/ 469080 w 1472062"/>
                <a:gd name="connsiteY7769" fmla="*/ 744855 h 1093995"/>
                <a:gd name="connsiteX7770" fmla="*/ 464317 w 1472062"/>
                <a:gd name="connsiteY7770" fmla="*/ 741997 h 1093995"/>
                <a:gd name="connsiteX7771" fmla="*/ 463365 w 1472062"/>
                <a:gd name="connsiteY7771" fmla="*/ 741997 h 1093995"/>
                <a:gd name="connsiteX7772" fmla="*/ 461460 w 1472062"/>
                <a:gd name="connsiteY7772" fmla="*/ 738188 h 1093995"/>
                <a:gd name="connsiteX7773" fmla="*/ 463365 w 1472062"/>
                <a:gd name="connsiteY7773" fmla="*/ 739140 h 1093995"/>
                <a:gd name="connsiteX7774" fmla="*/ 462412 w 1472062"/>
                <a:gd name="connsiteY7774" fmla="*/ 736282 h 1093995"/>
                <a:gd name="connsiteX7775" fmla="*/ 464317 w 1472062"/>
                <a:gd name="connsiteY7775" fmla="*/ 738188 h 1093995"/>
                <a:gd name="connsiteX7776" fmla="*/ 464317 w 1472062"/>
                <a:gd name="connsiteY7776" fmla="*/ 737235 h 1093995"/>
                <a:gd name="connsiteX7777" fmla="*/ 465270 w 1472062"/>
                <a:gd name="connsiteY7777" fmla="*/ 739140 h 1093995"/>
                <a:gd name="connsiteX7778" fmla="*/ 466222 w 1472062"/>
                <a:gd name="connsiteY7778" fmla="*/ 736282 h 1093995"/>
                <a:gd name="connsiteX7779" fmla="*/ 467175 w 1472062"/>
                <a:gd name="connsiteY7779" fmla="*/ 735330 h 1093995"/>
                <a:gd name="connsiteX7780" fmla="*/ 467175 w 1472062"/>
                <a:gd name="connsiteY7780" fmla="*/ 737235 h 1093995"/>
                <a:gd name="connsiteX7781" fmla="*/ 468127 w 1472062"/>
                <a:gd name="connsiteY7781" fmla="*/ 735330 h 1093995"/>
                <a:gd name="connsiteX7782" fmla="*/ 469080 w 1472062"/>
                <a:gd name="connsiteY7782" fmla="*/ 735330 h 1093995"/>
                <a:gd name="connsiteX7783" fmla="*/ 470032 w 1472062"/>
                <a:gd name="connsiteY7783" fmla="*/ 736282 h 1093995"/>
                <a:gd name="connsiteX7784" fmla="*/ 470032 w 1472062"/>
                <a:gd name="connsiteY7784" fmla="*/ 736282 h 1093995"/>
                <a:gd name="connsiteX7785" fmla="*/ 470032 w 1472062"/>
                <a:gd name="connsiteY7785" fmla="*/ 736282 h 1093995"/>
                <a:gd name="connsiteX7786" fmla="*/ 470032 w 1472062"/>
                <a:gd name="connsiteY7786" fmla="*/ 737235 h 1093995"/>
                <a:gd name="connsiteX7787" fmla="*/ 470985 w 1472062"/>
                <a:gd name="connsiteY7787" fmla="*/ 735330 h 1093995"/>
                <a:gd name="connsiteX7788" fmla="*/ 470032 w 1472062"/>
                <a:gd name="connsiteY7788" fmla="*/ 734377 h 1093995"/>
                <a:gd name="connsiteX7789" fmla="*/ 470032 w 1472062"/>
                <a:gd name="connsiteY7789" fmla="*/ 733425 h 1093995"/>
                <a:gd name="connsiteX7790" fmla="*/ 474795 w 1472062"/>
                <a:gd name="connsiteY7790" fmla="*/ 733425 h 1093995"/>
                <a:gd name="connsiteX7791" fmla="*/ 475747 w 1472062"/>
                <a:gd name="connsiteY7791" fmla="*/ 734377 h 1093995"/>
                <a:gd name="connsiteX7792" fmla="*/ 475747 w 1472062"/>
                <a:gd name="connsiteY7792" fmla="*/ 733425 h 1093995"/>
                <a:gd name="connsiteX7793" fmla="*/ 477652 w 1472062"/>
                <a:gd name="connsiteY7793" fmla="*/ 733425 h 1093995"/>
                <a:gd name="connsiteX7794" fmla="*/ 477652 w 1472062"/>
                <a:gd name="connsiteY7794" fmla="*/ 735330 h 1093995"/>
                <a:gd name="connsiteX7795" fmla="*/ 476700 w 1472062"/>
                <a:gd name="connsiteY7795" fmla="*/ 734377 h 1093995"/>
                <a:gd name="connsiteX7796" fmla="*/ 476700 w 1472062"/>
                <a:gd name="connsiteY7796" fmla="*/ 734377 h 1093995"/>
                <a:gd name="connsiteX7797" fmla="*/ 476700 w 1472062"/>
                <a:gd name="connsiteY7797" fmla="*/ 734377 h 1093995"/>
                <a:gd name="connsiteX7798" fmla="*/ 475747 w 1472062"/>
                <a:gd name="connsiteY7798" fmla="*/ 735330 h 1093995"/>
                <a:gd name="connsiteX7799" fmla="*/ 476700 w 1472062"/>
                <a:gd name="connsiteY7799" fmla="*/ 736282 h 1093995"/>
                <a:gd name="connsiteX7800" fmla="*/ 480510 w 1472062"/>
                <a:gd name="connsiteY7800" fmla="*/ 740092 h 1093995"/>
                <a:gd name="connsiteX7801" fmla="*/ 480510 w 1472062"/>
                <a:gd name="connsiteY7801" fmla="*/ 740092 h 1093995"/>
                <a:gd name="connsiteX7802" fmla="*/ 480510 w 1472062"/>
                <a:gd name="connsiteY7802" fmla="*/ 736282 h 1093995"/>
                <a:gd name="connsiteX7803" fmla="*/ 480510 w 1472062"/>
                <a:gd name="connsiteY7803" fmla="*/ 736282 h 1093995"/>
                <a:gd name="connsiteX7804" fmla="*/ 480510 w 1472062"/>
                <a:gd name="connsiteY7804" fmla="*/ 736282 h 1093995"/>
                <a:gd name="connsiteX7805" fmla="*/ 480510 w 1472062"/>
                <a:gd name="connsiteY7805" fmla="*/ 736282 h 1093995"/>
                <a:gd name="connsiteX7806" fmla="*/ 480510 w 1472062"/>
                <a:gd name="connsiteY7806" fmla="*/ 736282 h 1093995"/>
                <a:gd name="connsiteX7807" fmla="*/ 480510 w 1472062"/>
                <a:gd name="connsiteY7807" fmla="*/ 735330 h 1093995"/>
                <a:gd name="connsiteX7808" fmla="*/ 479557 w 1472062"/>
                <a:gd name="connsiteY7808" fmla="*/ 733425 h 1093995"/>
                <a:gd name="connsiteX7809" fmla="*/ 480510 w 1472062"/>
                <a:gd name="connsiteY7809" fmla="*/ 733425 h 1093995"/>
                <a:gd name="connsiteX7810" fmla="*/ 480510 w 1472062"/>
                <a:gd name="connsiteY7810" fmla="*/ 735330 h 1093995"/>
                <a:gd name="connsiteX7811" fmla="*/ 481462 w 1472062"/>
                <a:gd name="connsiteY7811" fmla="*/ 738188 h 1093995"/>
                <a:gd name="connsiteX7812" fmla="*/ 480510 w 1472062"/>
                <a:gd name="connsiteY7812" fmla="*/ 736282 h 1093995"/>
                <a:gd name="connsiteX7813" fmla="*/ 481462 w 1472062"/>
                <a:gd name="connsiteY7813" fmla="*/ 737235 h 1093995"/>
                <a:gd name="connsiteX7814" fmla="*/ 481462 w 1472062"/>
                <a:gd name="connsiteY7814" fmla="*/ 738188 h 1093995"/>
                <a:gd name="connsiteX7815" fmla="*/ 481462 w 1472062"/>
                <a:gd name="connsiteY7815" fmla="*/ 738188 h 1093995"/>
                <a:gd name="connsiteX7816" fmla="*/ 480510 w 1472062"/>
                <a:gd name="connsiteY7816" fmla="*/ 733425 h 1093995"/>
                <a:gd name="connsiteX7817" fmla="*/ 481462 w 1472062"/>
                <a:gd name="connsiteY7817" fmla="*/ 733425 h 1093995"/>
                <a:gd name="connsiteX7818" fmla="*/ 481462 w 1472062"/>
                <a:gd name="connsiteY7818" fmla="*/ 734377 h 1093995"/>
                <a:gd name="connsiteX7819" fmla="*/ 480510 w 1472062"/>
                <a:gd name="connsiteY7819" fmla="*/ 733425 h 1093995"/>
                <a:gd name="connsiteX7820" fmla="*/ 488130 w 1472062"/>
                <a:gd name="connsiteY7820" fmla="*/ 764857 h 1093995"/>
                <a:gd name="connsiteX7821" fmla="*/ 488130 w 1472062"/>
                <a:gd name="connsiteY7821" fmla="*/ 764857 h 1093995"/>
                <a:gd name="connsiteX7822" fmla="*/ 485272 w 1472062"/>
                <a:gd name="connsiteY7822" fmla="*/ 763905 h 1093995"/>
                <a:gd name="connsiteX7823" fmla="*/ 485272 w 1472062"/>
                <a:gd name="connsiteY7823" fmla="*/ 764857 h 1093995"/>
                <a:gd name="connsiteX7824" fmla="*/ 484320 w 1472062"/>
                <a:gd name="connsiteY7824" fmla="*/ 764857 h 1093995"/>
                <a:gd name="connsiteX7825" fmla="*/ 482415 w 1472062"/>
                <a:gd name="connsiteY7825" fmla="*/ 764857 h 1093995"/>
                <a:gd name="connsiteX7826" fmla="*/ 485272 w 1472062"/>
                <a:gd name="connsiteY7826" fmla="*/ 761047 h 1093995"/>
                <a:gd name="connsiteX7827" fmla="*/ 485272 w 1472062"/>
                <a:gd name="connsiteY7827" fmla="*/ 761047 h 1093995"/>
                <a:gd name="connsiteX7828" fmla="*/ 485272 w 1472062"/>
                <a:gd name="connsiteY7828" fmla="*/ 761047 h 1093995"/>
                <a:gd name="connsiteX7829" fmla="*/ 486225 w 1472062"/>
                <a:gd name="connsiteY7829" fmla="*/ 760095 h 1093995"/>
                <a:gd name="connsiteX7830" fmla="*/ 490035 w 1472062"/>
                <a:gd name="connsiteY7830" fmla="*/ 764857 h 1093995"/>
                <a:gd name="connsiteX7831" fmla="*/ 488130 w 1472062"/>
                <a:gd name="connsiteY7831" fmla="*/ 764857 h 1093995"/>
                <a:gd name="connsiteX7832" fmla="*/ 483367 w 1472062"/>
                <a:gd name="connsiteY7832" fmla="*/ 736282 h 1093995"/>
                <a:gd name="connsiteX7833" fmla="*/ 483367 w 1472062"/>
                <a:gd name="connsiteY7833" fmla="*/ 736282 h 1093995"/>
                <a:gd name="connsiteX7834" fmla="*/ 483367 w 1472062"/>
                <a:gd name="connsiteY7834" fmla="*/ 736282 h 1093995"/>
                <a:gd name="connsiteX7835" fmla="*/ 483367 w 1472062"/>
                <a:gd name="connsiteY7835" fmla="*/ 736282 h 1093995"/>
                <a:gd name="connsiteX7836" fmla="*/ 491940 w 1472062"/>
                <a:gd name="connsiteY7836" fmla="*/ 764857 h 1093995"/>
                <a:gd name="connsiteX7837" fmla="*/ 491940 w 1472062"/>
                <a:gd name="connsiteY7837" fmla="*/ 764857 h 1093995"/>
                <a:gd name="connsiteX7838" fmla="*/ 491940 w 1472062"/>
                <a:gd name="connsiteY7838" fmla="*/ 764857 h 1093995"/>
                <a:gd name="connsiteX7839" fmla="*/ 494797 w 1472062"/>
                <a:gd name="connsiteY7839" fmla="*/ 764857 h 1093995"/>
                <a:gd name="connsiteX7840" fmla="*/ 491940 w 1472062"/>
                <a:gd name="connsiteY7840" fmla="*/ 764857 h 1093995"/>
                <a:gd name="connsiteX7841" fmla="*/ 497655 w 1472062"/>
                <a:gd name="connsiteY7841" fmla="*/ 763905 h 1093995"/>
                <a:gd name="connsiteX7842" fmla="*/ 497655 w 1472062"/>
                <a:gd name="connsiteY7842" fmla="*/ 763905 h 1093995"/>
                <a:gd name="connsiteX7843" fmla="*/ 497655 w 1472062"/>
                <a:gd name="connsiteY7843" fmla="*/ 763905 h 1093995"/>
                <a:gd name="connsiteX7844" fmla="*/ 498607 w 1472062"/>
                <a:gd name="connsiteY7844" fmla="*/ 763905 h 1093995"/>
                <a:gd name="connsiteX7845" fmla="*/ 497655 w 1472062"/>
                <a:gd name="connsiteY7845" fmla="*/ 763905 h 1093995"/>
                <a:gd name="connsiteX7846" fmla="*/ 510037 w 1472062"/>
                <a:gd name="connsiteY7846" fmla="*/ 762952 h 1093995"/>
                <a:gd name="connsiteX7847" fmla="*/ 508132 w 1472062"/>
                <a:gd name="connsiteY7847" fmla="*/ 762952 h 1093995"/>
                <a:gd name="connsiteX7848" fmla="*/ 508132 w 1472062"/>
                <a:gd name="connsiteY7848" fmla="*/ 761047 h 1093995"/>
                <a:gd name="connsiteX7849" fmla="*/ 507180 w 1472062"/>
                <a:gd name="connsiteY7849" fmla="*/ 762952 h 1093995"/>
                <a:gd name="connsiteX7850" fmla="*/ 507180 w 1472062"/>
                <a:gd name="connsiteY7850" fmla="*/ 762952 h 1093995"/>
                <a:gd name="connsiteX7851" fmla="*/ 502417 w 1472062"/>
                <a:gd name="connsiteY7851" fmla="*/ 762952 h 1093995"/>
                <a:gd name="connsiteX7852" fmla="*/ 501465 w 1472062"/>
                <a:gd name="connsiteY7852" fmla="*/ 762952 h 1093995"/>
                <a:gd name="connsiteX7853" fmla="*/ 503370 w 1472062"/>
                <a:gd name="connsiteY7853" fmla="*/ 762952 h 1093995"/>
                <a:gd name="connsiteX7854" fmla="*/ 503370 w 1472062"/>
                <a:gd name="connsiteY7854" fmla="*/ 762000 h 1093995"/>
                <a:gd name="connsiteX7855" fmla="*/ 504322 w 1472062"/>
                <a:gd name="connsiteY7855" fmla="*/ 762000 h 1093995"/>
                <a:gd name="connsiteX7856" fmla="*/ 503370 w 1472062"/>
                <a:gd name="connsiteY7856" fmla="*/ 761047 h 1093995"/>
                <a:gd name="connsiteX7857" fmla="*/ 502417 w 1472062"/>
                <a:gd name="connsiteY7857" fmla="*/ 762000 h 1093995"/>
                <a:gd name="connsiteX7858" fmla="*/ 502417 w 1472062"/>
                <a:gd name="connsiteY7858" fmla="*/ 760095 h 1093995"/>
                <a:gd name="connsiteX7859" fmla="*/ 496702 w 1472062"/>
                <a:gd name="connsiteY7859" fmla="*/ 761047 h 1093995"/>
                <a:gd name="connsiteX7860" fmla="*/ 495750 w 1472062"/>
                <a:gd name="connsiteY7860" fmla="*/ 760095 h 1093995"/>
                <a:gd name="connsiteX7861" fmla="*/ 494797 w 1472062"/>
                <a:gd name="connsiteY7861" fmla="*/ 758190 h 1093995"/>
                <a:gd name="connsiteX7862" fmla="*/ 495750 w 1472062"/>
                <a:gd name="connsiteY7862" fmla="*/ 761047 h 1093995"/>
                <a:gd name="connsiteX7863" fmla="*/ 494797 w 1472062"/>
                <a:gd name="connsiteY7863" fmla="*/ 761047 h 1093995"/>
                <a:gd name="connsiteX7864" fmla="*/ 494797 w 1472062"/>
                <a:gd name="connsiteY7864" fmla="*/ 762000 h 1093995"/>
                <a:gd name="connsiteX7865" fmla="*/ 492892 w 1472062"/>
                <a:gd name="connsiteY7865" fmla="*/ 761047 h 1093995"/>
                <a:gd name="connsiteX7866" fmla="*/ 491940 w 1472062"/>
                <a:gd name="connsiteY7866" fmla="*/ 759142 h 1093995"/>
                <a:gd name="connsiteX7867" fmla="*/ 491940 w 1472062"/>
                <a:gd name="connsiteY7867" fmla="*/ 761047 h 1093995"/>
                <a:gd name="connsiteX7868" fmla="*/ 489082 w 1472062"/>
                <a:gd name="connsiteY7868" fmla="*/ 758190 h 1093995"/>
                <a:gd name="connsiteX7869" fmla="*/ 489082 w 1472062"/>
                <a:gd name="connsiteY7869" fmla="*/ 760095 h 1093995"/>
                <a:gd name="connsiteX7870" fmla="*/ 486225 w 1472062"/>
                <a:gd name="connsiteY7870" fmla="*/ 759142 h 1093995"/>
                <a:gd name="connsiteX7871" fmla="*/ 488130 w 1472062"/>
                <a:gd name="connsiteY7871" fmla="*/ 757238 h 1093995"/>
                <a:gd name="connsiteX7872" fmla="*/ 489082 w 1472062"/>
                <a:gd name="connsiteY7872" fmla="*/ 756285 h 1093995"/>
                <a:gd name="connsiteX7873" fmla="*/ 490035 w 1472062"/>
                <a:gd name="connsiteY7873" fmla="*/ 754380 h 1093995"/>
                <a:gd name="connsiteX7874" fmla="*/ 490035 w 1472062"/>
                <a:gd name="connsiteY7874" fmla="*/ 755332 h 1093995"/>
                <a:gd name="connsiteX7875" fmla="*/ 491940 w 1472062"/>
                <a:gd name="connsiteY7875" fmla="*/ 757238 h 1093995"/>
                <a:gd name="connsiteX7876" fmla="*/ 491940 w 1472062"/>
                <a:gd name="connsiteY7876" fmla="*/ 754380 h 1093995"/>
                <a:gd name="connsiteX7877" fmla="*/ 490987 w 1472062"/>
                <a:gd name="connsiteY7877" fmla="*/ 753427 h 1093995"/>
                <a:gd name="connsiteX7878" fmla="*/ 492892 w 1472062"/>
                <a:gd name="connsiteY7878" fmla="*/ 750570 h 1093995"/>
                <a:gd name="connsiteX7879" fmla="*/ 489082 w 1472062"/>
                <a:gd name="connsiteY7879" fmla="*/ 751522 h 1093995"/>
                <a:gd name="connsiteX7880" fmla="*/ 487177 w 1472062"/>
                <a:gd name="connsiteY7880" fmla="*/ 750570 h 1093995"/>
                <a:gd name="connsiteX7881" fmla="*/ 487177 w 1472062"/>
                <a:gd name="connsiteY7881" fmla="*/ 750570 h 1093995"/>
                <a:gd name="connsiteX7882" fmla="*/ 487177 w 1472062"/>
                <a:gd name="connsiteY7882" fmla="*/ 749617 h 1093995"/>
                <a:gd name="connsiteX7883" fmla="*/ 490035 w 1472062"/>
                <a:gd name="connsiteY7883" fmla="*/ 748665 h 1093995"/>
                <a:gd name="connsiteX7884" fmla="*/ 486225 w 1472062"/>
                <a:gd name="connsiteY7884" fmla="*/ 747713 h 1093995"/>
                <a:gd name="connsiteX7885" fmla="*/ 485272 w 1472062"/>
                <a:gd name="connsiteY7885" fmla="*/ 746760 h 1093995"/>
                <a:gd name="connsiteX7886" fmla="*/ 485272 w 1472062"/>
                <a:gd name="connsiteY7886" fmla="*/ 745807 h 1093995"/>
                <a:gd name="connsiteX7887" fmla="*/ 485272 w 1472062"/>
                <a:gd name="connsiteY7887" fmla="*/ 744855 h 1093995"/>
                <a:gd name="connsiteX7888" fmla="*/ 486225 w 1472062"/>
                <a:gd name="connsiteY7888" fmla="*/ 744855 h 1093995"/>
                <a:gd name="connsiteX7889" fmla="*/ 486225 w 1472062"/>
                <a:gd name="connsiteY7889" fmla="*/ 743902 h 1093995"/>
                <a:gd name="connsiteX7890" fmla="*/ 487177 w 1472062"/>
                <a:gd name="connsiteY7890" fmla="*/ 741045 h 1093995"/>
                <a:gd name="connsiteX7891" fmla="*/ 491940 w 1472062"/>
                <a:gd name="connsiteY7891" fmla="*/ 744855 h 1093995"/>
                <a:gd name="connsiteX7892" fmla="*/ 490987 w 1472062"/>
                <a:gd name="connsiteY7892" fmla="*/ 747713 h 1093995"/>
                <a:gd name="connsiteX7893" fmla="*/ 491940 w 1472062"/>
                <a:gd name="connsiteY7893" fmla="*/ 747713 h 1093995"/>
                <a:gd name="connsiteX7894" fmla="*/ 492892 w 1472062"/>
                <a:gd name="connsiteY7894" fmla="*/ 749617 h 1093995"/>
                <a:gd name="connsiteX7895" fmla="*/ 495750 w 1472062"/>
                <a:gd name="connsiteY7895" fmla="*/ 750570 h 1093995"/>
                <a:gd name="connsiteX7896" fmla="*/ 492892 w 1472062"/>
                <a:gd name="connsiteY7896" fmla="*/ 747713 h 1093995"/>
                <a:gd name="connsiteX7897" fmla="*/ 491940 w 1472062"/>
                <a:gd name="connsiteY7897" fmla="*/ 744855 h 1093995"/>
                <a:gd name="connsiteX7898" fmla="*/ 491940 w 1472062"/>
                <a:gd name="connsiteY7898" fmla="*/ 744855 h 1093995"/>
                <a:gd name="connsiteX7899" fmla="*/ 490987 w 1472062"/>
                <a:gd name="connsiteY7899" fmla="*/ 742950 h 1093995"/>
                <a:gd name="connsiteX7900" fmla="*/ 491940 w 1472062"/>
                <a:gd name="connsiteY7900" fmla="*/ 742950 h 1093995"/>
                <a:gd name="connsiteX7901" fmla="*/ 492892 w 1472062"/>
                <a:gd name="connsiteY7901" fmla="*/ 743902 h 1093995"/>
                <a:gd name="connsiteX7902" fmla="*/ 491940 w 1472062"/>
                <a:gd name="connsiteY7902" fmla="*/ 741997 h 1093995"/>
                <a:gd name="connsiteX7903" fmla="*/ 490035 w 1472062"/>
                <a:gd name="connsiteY7903" fmla="*/ 738188 h 1093995"/>
                <a:gd name="connsiteX7904" fmla="*/ 490035 w 1472062"/>
                <a:gd name="connsiteY7904" fmla="*/ 738188 h 1093995"/>
                <a:gd name="connsiteX7905" fmla="*/ 489082 w 1472062"/>
                <a:gd name="connsiteY7905" fmla="*/ 738188 h 1093995"/>
                <a:gd name="connsiteX7906" fmla="*/ 489082 w 1472062"/>
                <a:gd name="connsiteY7906" fmla="*/ 737235 h 1093995"/>
                <a:gd name="connsiteX7907" fmla="*/ 488130 w 1472062"/>
                <a:gd name="connsiteY7907" fmla="*/ 738188 h 1093995"/>
                <a:gd name="connsiteX7908" fmla="*/ 487177 w 1472062"/>
                <a:gd name="connsiteY7908" fmla="*/ 738188 h 1093995"/>
                <a:gd name="connsiteX7909" fmla="*/ 486225 w 1472062"/>
                <a:gd name="connsiteY7909" fmla="*/ 735330 h 1093995"/>
                <a:gd name="connsiteX7910" fmla="*/ 487177 w 1472062"/>
                <a:gd name="connsiteY7910" fmla="*/ 736282 h 1093995"/>
                <a:gd name="connsiteX7911" fmla="*/ 485272 w 1472062"/>
                <a:gd name="connsiteY7911" fmla="*/ 736282 h 1093995"/>
                <a:gd name="connsiteX7912" fmla="*/ 484320 w 1472062"/>
                <a:gd name="connsiteY7912" fmla="*/ 735330 h 1093995"/>
                <a:gd name="connsiteX7913" fmla="*/ 484320 w 1472062"/>
                <a:gd name="connsiteY7913" fmla="*/ 733425 h 1093995"/>
                <a:gd name="connsiteX7914" fmla="*/ 483367 w 1472062"/>
                <a:gd name="connsiteY7914" fmla="*/ 735330 h 1093995"/>
                <a:gd name="connsiteX7915" fmla="*/ 483367 w 1472062"/>
                <a:gd name="connsiteY7915" fmla="*/ 735330 h 1093995"/>
                <a:gd name="connsiteX7916" fmla="*/ 482415 w 1472062"/>
                <a:gd name="connsiteY7916" fmla="*/ 732472 h 1093995"/>
                <a:gd name="connsiteX7917" fmla="*/ 484320 w 1472062"/>
                <a:gd name="connsiteY7917" fmla="*/ 732472 h 1093995"/>
                <a:gd name="connsiteX7918" fmla="*/ 484320 w 1472062"/>
                <a:gd name="connsiteY7918" fmla="*/ 732472 h 1093995"/>
                <a:gd name="connsiteX7919" fmla="*/ 485272 w 1472062"/>
                <a:gd name="connsiteY7919" fmla="*/ 732472 h 1093995"/>
                <a:gd name="connsiteX7920" fmla="*/ 485272 w 1472062"/>
                <a:gd name="connsiteY7920" fmla="*/ 732472 h 1093995"/>
                <a:gd name="connsiteX7921" fmla="*/ 487177 w 1472062"/>
                <a:gd name="connsiteY7921" fmla="*/ 732472 h 1093995"/>
                <a:gd name="connsiteX7922" fmla="*/ 487177 w 1472062"/>
                <a:gd name="connsiteY7922" fmla="*/ 732472 h 1093995"/>
                <a:gd name="connsiteX7923" fmla="*/ 490987 w 1472062"/>
                <a:gd name="connsiteY7923" fmla="*/ 733425 h 1093995"/>
                <a:gd name="connsiteX7924" fmla="*/ 490987 w 1472062"/>
                <a:gd name="connsiteY7924" fmla="*/ 736282 h 1093995"/>
                <a:gd name="connsiteX7925" fmla="*/ 491940 w 1472062"/>
                <a:gd name="connsiteY7925" fmla="*/ 733425 h 1093995"/>
                <a:gd name="connsiteX7926" fmla="*/ 491940 w 1472062"/>
                <a:gd name="connsiteY7926" fmla="*/ 732472 h 1093995"/>
                <a:gd name="connsiteX7927" fmla="*/ 494797 w 1472062"/>
                <a:gd name="connsiteY7927" fmla="*/ 732472 h 1093995"/>
                <a:gd name="connsiteX7928" fmla="*/ 494797 w 1472062"/>
                <a:gd name="connsiteY7928" fmla="*/ 732472 h 1093995"/>
                <a:gd name="connsiteX7929" fmla="*/ 494797 w 1472062"/>
                <a:gd name="connsiteY7929" fmla="*/ 733425 h 1093995"/>
                <a:gd name="connsiteX7930" fmla="*/ 495750 w 1472062"/>
                <a:gd name="connsiteY7930" fmla="*/ 734377 h 1093995"/>
                <a:gd name="connsiteX7931" fmla="*/ 495750 w 1472062"/>
                <a:gd name="connsiteY7931" fmla="*/ 734377 h 1093995"/>
                <a:gd name="connsiteX7932" fmla="*/ 492892 w 1472062"/>
                <a:gd name="connsiteY7932" fmla="*/ 734377 h 1093995"/>
                <a:gd name="connsiteX7933" fmla="*/ 494797 w 1472062"/>
                <a:gd name="connsiteY7933" fmla="*/ 736282 h 1093995"/>
                <a:gd name="connsiteX7934" fmla="*/ 496702 w 1472062"/>
                <a:gd name="connsiteY7934" fmla="*/ 735330 h 1093995"/>
                <a:gd name="connsiteX7935" fmla="*/ 497655 w 1472062"/>
                <a:gd name="connsiteY7935" fmla="*/ 738188 h 1093995"/>
                <a:gd name="connsiteX7936" fmla="*/ 503370 w 1472062"/>
                <a:gd name="connsiteY7936" fmla="*/ 738188 h 1093995"/>
                <a:gd name="connsiteX7937" fmla="*/ 503370 w 1472062"/>
                <a:gd name="connsiteY7937" fmla="*/ 740092 h 1093995"/>
                <a:gd name="connsiteX7938" fmla="*/ 502417 w 1472062"/>
                <a:gd name="connsiteY7938" fmla="*/ 739140 h 1093995"/>
                <a:gd name="connsiteX7939" fmla="*/ 503370 w 1472062"/>
                <a:gd name="connsiteY7939" fmla="*/ 741997 h 1093995"/>
                <a:gd name="connsiteX7940" fmla="*/ 503370 w 1472062"/>
                <a:gd name="connsiteY7940" fmla="*/ 741045 h 1093995"/>
                <a:gd name="connsiteX7941" fmla="*/ 504322 w 1472062"/>
                <a:gd name="connsiteY7941" fmla="*/ 741997 h 1093995"/>
                <a:gd name="connsiteX7942" fmla="*/ 505275 w 1472062"/>
                <a:gd name="connsiteY7942" fmla="*/ 741045 h 1093995"/>
                <a:gd name="connsiteX7943" fmla="*/ 506227 w 1472062"/>
                <a:gd name="connsiteY7943" fmla="*/ 744855 h 1093995"/>
                <a:gd name="connsiteX7944" fmla="*/ 506227 w 1472062"/>
                <a:gd name="connsiteY7944" fmla="*/ 743902 h 1093995"/>
                <a:gd name="connsiteX7945" fmla="*/ 508132 w 1472062"/>
                <a:gd name="connsiteY7945" fmla="*/ 745807 h 1093995"/>
                <a:gd name="connsiteX7946" fmla="*/ 500512 w 1472062"/>
                <a:gd name="connsiteY7946" fmla="*/ 744855 h 1093995"/>
                <a:gd name="connsiteX7947" fmla="*/ 500512 w 1472062"/>
                <a:gd name="connsiteY7947" fmla="*/ 745807 h 1093995"/>
                <a:gd name="connsiteX7948" fmla="*/ 499560 w 1472062"/>
                <a:gd name="connsiteY7948" fmla="*/ 745807 h 1093995"/>
                <a:gd name="connsiteX7949" fmla="*/ 498607 w 1472062"/>
                <a:gd name="connsiteY7949" fmla="*/ 742950 h 1093995"/>
                <a:gd name="connsiteX7950" fmla="*/ 495750 w 1472062"/>
                <a:gd name="connsiteY7950" fmla="*/ 741997 h 1093995"/>
                <a:gd name="connsiteX7951" fmla="*/ 496702 w 1472062"/>
                <a:gd name="connsiteY7951" fmla="*/ 742950 h 1093995"/>
                <a:gd name="connsiteX7952" fmla="*/ 495750 w 1472062"/>
                <a:gd name="connsiteY7952" fmla="*/ 742950 h 1093995"/>
                <a:gd name="connsiteX7953" fmla="*/ 493845 w 1472062"/>
                <a:gd name="connsiteY7953" fmla="*/ 740092 h 1093995"/>
                <a:gd name="connsiteX7954" fmla="*/ 494797 w 1472062"/>
                <a:gd name="connsiteY7954" fmla="*/ 742950 h 1093995"/>
                <a:gd name="connsiteX7955" fmla="*/ 493845 w 1472062"/>
                <a:gd name="connsiteY7955" fmla="*/ 744855 h 1093995"/>
                <a:gd name="connsiteX7956" fmla="*/ 494797 w 1472062"/>
                <a:gd name="connsiteY7956" fmla="*/ 745807 h 1093995"/>
                <a:gd name="connsiteX7957" fmla="*/ 494797 w 1472062"/>
                <a:gd name="connsiteY7957" fmla="*/ 746760 h 1093995"/>
                <a:gd name="connsiteX7958" fmla="*/ 495750 w 1472062"/>
                <a:gd name="connsiteY7958" fmla="*/ 745807 h 1093995"/>
                <a:gd name="connsiteX7959" fmla="*/ 496702 w 1472062"/>
                <a:gd name="connsiteY7959" fmla="*/ 745807 h 1093995"/>
                <a:gd name="connsiteX7960" fmla="*/ 496702 w 1472062"/>
                <a:gd name="connsiteY7960" fmla="*/ 746760 h 1093995"/>
                <a:gd name="connsiteX7961" fmla="*/ 497655 w 1472062"/>
                <a:gd name="connsiteY7961" fmla="*/ 746760 h 1093995"/>
                <a:gd name="connsiteX7962" fmla="*/ 502417 w 1472062"/>
                <a:gd name="connsiteY7962" fmla="*/ 750570 h 1093995"/>
                <a:gd name="connsiteX7963" fmla="*/ 504322 w 1472062"/>
                <a:gd name="connsiteY7963" fmla="*/ 749617 h 1093995"/>
                <a:gd name="connsiteX7964" fmla="*/ 505275 w 1472062"/>
                <a:gd name="connsiteY7964" fmla="*/ 749617 h 1093995"/>
                <a:gd name="connsiteX7965" fmla="*/ 505275 w 1472062"/>
                <a:gd name="connsiteY7965" fmla="*/ 749617 h 1093995"/>
                <a:gd name="connsiteX7966" fmla="*/ 507180 w 1472062"/>
                <a:gd name="connsiteY7966" fmla="*/ 753427 h 1093995"/>
                <a:gd name="connsiteX7967" fmla="*/ 507180 w 1472062"/>
                <a:gd name="connsiteY7967" fmla="*/ 755332 h 1093995"/>
                <a:gd name="connsiteX7968" fmla="*/ 505275 w 1472062"/>
                <a:gd name="connsiteY7968" fmla="*/ 755332 h 1093995"/>
                <a:gd name="connsiteX7969" fmla="*/ 507180 w 1472062"/>
                <a:gd name="connsiteY7969" fmla="*/ 757238 h 1093995"/>
                <a:gd name="connsiteX7970" fmla="*/ 507180 w 1472062"/>
                <a:gd name="connsiteY7970" fmla="*/ 755332 h 1093995"/>
                <a:gd name="connsiteX7971" fmla="*/ 510037 w 1472062"/>
                <a:gd name="connsiteY7971" fmla="*/ 757238 h 1093995"/>
                <a:gd name="connsiteX7972" fmla="*/ 510990 w 1472062"/>
                <a:gd name="connsiteY7972" fmla="*/ 755332 h 1093995"/>
                <a:gd name="connsiteX7973" fmla="*/ 510037 w 1472062"/>
                <a:gd name="connsiteY7973" fmla="*/ 762952 h 1093995"/>
                <a:gd name="connsiteX7974" fmla="*/ 510037 w 1472062"/>
                <a:gd name="connsiteY7974" fmla="*/ 756285 h 1093995"/>
                <a:gd name="connsiteX7975" fmla="*/ 508132 w 1472062"/>
                <a:gd name="connsiteY7975" fmla="*/ 757238 h 1093995"/>
                <a:gd name="connsiteX7976" fmla="*/ 507180 w 1472062"/>
                <a:gd name="connsiteY7976" fmla="*/ 755332 h 1093995"/>
                <a:gd name="connsiteX7977" fmla="*/ 510037 w 1472062"/>
                <a:gd name="connsiteY7977" fmla="*/ 756285 h 1093995"/>
                <a:gd name="connsiteX7978" fmla="*/ 510037 w 1472062"/>
                <a:gd name="connsiteY7978" fmla="*/ 756285 h 1093995"/>
                <a:gd name="connsiteX7979" fmla="*/ 510037 w 1472062"/>
                <a:gd name="connsiteY7979" fmla="*/ 754380 h 1093995"/>
                <a:gd name="connsiteX7980" fmla="*/ 510990 w 1472062"/>
                <a:gd name="connsiteY7980" fmla="*/ 755332 h 1093995"/>
                <a:gd name="connsiteX7981" fmla="*/ 510037 w 1472062"/>
                <a:gd name="connsiteY7981" fmla="*/ 754380 h 1093995"/>
                <a:gd name="connsiteX7982" fmla="*/ 510037 w 1472062"/>
                <a:gd name="connsiteY7982" fmla="*/ 754380 h 1093995"/>
                <a:gd name="connsiteX7983" fmla="*/ 512895 w 1472062"/>
                <a:gd name="connsiteY7983" fmla="*/ 762952 h 1093995"/>
                <a:gd name="connsiteX7984" fmla="*/ 512895 w 1472062"/>
                <a:gd name="connsiteY7984" fmla="*/ 762000 h 1093995"/>
                <a:gd name="connsiteX7985" fmla="*/ 514800 w 1472062"/>
                <a:gd name="connsiteY7985" fmla="*/ 762952 h 1093995"/>
                <a:gd name="connsiteX7986" fmla="*/ 512895 w 1472062"/>
                <a:gd name="connsiteY7986" fmla="*/ 762952 h 1093995"/>
                <a:gd name="connsiteX7987" fmla="*/ 518610 w 1472062"/>
                <a:gd name="connsiteY7987" fmla="*/ 762952 h 1093995"/>
                <a:gd name="connsiteX7988" fmla="*/ 518610 w 1472062"/>
                <a:gd name="connsiteY7988" fmla="*/ 762952 h 1093995"/>
                <a:gd name="connsiteX7989" fmla="*/ 513847 w 1472062"/>
                <a:gd name="connsiteY7989" fmla="*/ 761047 h 1093995"/>
                <a:gd name="connsiteX7990" fmla="*/ 513847 w 1472062"/>
                <a:gd name="connsiteY7990" fmla="*/ 761047 h 1093995"/>
                <a:gd name="connsiteX7991" fmla="*/ 518610 w 1472062"/>
                <a:gd name="connsiteY7991" fmla="*/ 762952 h 1093995"/>
                <a:gd name="connsiteX7992" fmla="*/ 518610 w 1472062"/>
                <a:gd name="connsiteY7992" fmla="*/ 762952 h 1093995"/>
                <a:gd name="connsiteX7993" fmla="*/ 513847 w 1472062"/>
                <a:gd name="connsiteY7993" fmla="*/ 761047 h 1093995"/>
                <a:gd name="connsiteX7994" fmla="*/ 516705 w 1472062"/>
                <a:gd name="connsiteY7994" fmla="*/ 760095 h 1093995"/>
                <a:gd name="connsiteX7995" fmla="*/ 516705 w 1472062"/>
                <a:gd name="connsiteY7995" fmla="*/ 761047 h 1093995"/>
                <a:gd name="connsiteX7996" fmla="*/ 513847 w 1472062"/>
                <a:gd name="connsiteY7996" fmla="*/ 761047 h 1093995"/>
                <a:gd name="connsiteX7997" fmla="*/ 519562 w 1472062"/>
                <a:gd name="connsiteY7997" fmla="*/ 738188 h 1093995"/>
                <a:gd name="connsiteX7998" fmla="*/ 519562 w 1472062"/>
                <a:gd name="connsiteY7998" fmla="*/ 738188 h 1093995"/>
                <a:gd name="connsiteX7999" fmla="*/ 519562 w 1472062"/>
                <a:gd name="connsiteY7999" fmla="*/ 738188 h 1093995"/>
                <a:gd name="connsiteX8000" fmla="*/ 519562 w 1472062"/>
                <a:gd name="connsiteY8000" fmla="*/ 738188 h 1093995"/>
                <a:gd name="connsiteX8001" fmla="*/ 524325 w 1472062"/>
                <a:gd name="connsiteY8001" fmla="*/ 740092 h 1093995"/>
                <a:gd name="connsiteX8002" fmla="*/ 521467 w 1472062"/>
                <a:gd name="connsiteY8002" fmla="*/ 738188 h 1093995"/>
                <a:gd name="connsiteX8003" fmla="*/ 522420 w 1472062"/>
                <a:gd name="connsiteY8003" fmla="*/ 738188 h 1093995"/>
                <a:gd name="connsiteX8004" fmla="*/ 521467 w 1472062"/>
                <a:gd name="connsiteY8004" fmla="*/ 738188 h 1093995"/>
                <a:gd name="connsiteX8005" fmla="*/ 521467 w 1472062"/>
                <a:gd name="connsiteY8005" fmla="*/ 738188 h 1093995"/>
                <a:gd name="connsiteX8006" fmla="*/ 524325 w 1472062"/>
                <a:gd name="connsiteY8006" fmla="*/ 738188 h 1093995"/>
                <a:gd name="connsiteX8007" fmla="*/ 524325 w 1472062"/>
                <a:gd name="connsiteY8007" fmla="*/ 738188 h 1093995"/>
                <a:gd name="connsiteX8008" fmla="*/ 525277 w 1472062"/>
                <a:gd name="connsiteY8008" fmla="*/ 739140 h 1093995"/>
                <a:gd name="connsiteX8009" fmla="*/ 524325 w 1472062"/>
                <a:gd name="connsiteY8009" fmla="*/ 740092 h 1093995"/>
                <a:gd name="connsiteX8010" fmla="*/ 524325 w 1472062"/>
                <a:gd name="connsiteY8010" fmla="*/ 740092 h 1093995"/>
                <a:gd name="connsiteX8011" fmla="*/ 524325 w 1472062"/>
                <a:gd name="connsiteY8011" fmla="*/ 738188 h 1093995"/>
                <a:gd name="connsiteX8012" fmla="*/ 527182 w 1472062"/>
                <a:gd name="connsiteY8012" fmla="*/ 738188 h 1093995"/>
                <a:gd name="connsiteX8013" fmla="*/ 527182 w 1472062"/>
                <a:gd name="connsiteY8013" fmla="*/ 738188 h 1093995"/>
                <a:gd name="connsiteX8014" fmla="*/ 526230 w 1472062"/>
                <a:gd name="connsiteY8014" fmla="*/ 739140 h 1093995"/>
                <a:gd name="connsiteX8015" fmla="*/ 528135 w 1472062"/>
                <a:gd name="connsiteY8015" fmla="*/ 740092 h 1093995"/>
                <a:gd name="connsiteX8016" fmla="*/ 528135 w 1472062"/>
                <a:gd name="connsiteY8016" fmla="*/ 741045 h 1093995"/>
                <a:gd name="connsiteX8017" fmla="*/ 524325 w 1472062"/>
                <a:gd name="connsiteY8017" fmla="*/ 740092 h 1093995"/>
                <a:gd name="connsiteX8018" fmla="*/ 529087 w 1472062"/>
                <a:gd name="connsiteY8018" fmla="*/ 740092 h 1093995"/>
                <a:gd name="connsiteX8019" fmla="*/ 529087 w 1472062"/>
                <a:gd name="connsiteY8019" fmla="*/ 740092 h 1093995"/>
                <a:gd name="connsiteX8020" fmla="*/ 529087 w 1472062"/>
                <a:gd name="connsiteY8020" fmla="*/ 740092 h 1093995"/>
                <a:gd name="connsiteX8021" fmla="*/ 530992 w 1472062"/>
                <a:gd name="connsiteY8021" fmla="*/ 739140 h 1093995"/>
                <a:gd name="connsiteX8022" fmla="*/ 530992 w 1472062"/>
                <a:gd name="connsiteY8022" fmla="*/ 741997 h 1093995"/>
                <a:gd name="connsiteX8023" fmla="*/ 530992 w 1472062"/>
                <a:gd name="connsiteY8023" fmla="*/ 741997 h 1093995"/>
                <a:gd name="connsiteX8024" fmla="*/ 529087 w 1472062"/>
                <a:gd name="connsiteY8024" fmla="*/ 740092 h 1093995"/>
                <a:gd name="connsiteX8025" fmla="*/ 538612 w 1472062"/>
                <a:gd name="connsiteY8025" fmla="*/ 750570 h 1093995"/>
                <a:gd name="connsiteX8026" fmla="*/ 536707 w 1472062"/>
                <a:gd name="connsiteY8026" fmla="*/ 753427 h 1093995"/>
                <a:gd name="connsiteX8027" fmla="*/ 535755 w 1472062"/>
                <a:gd name="connsiteY8027" fmla="*/ 752475 h 1093995"/>
                <a:gd name="connsiteX8028" fmla="*/ 535755 w 1472062"/>
                <a:gd name="connsiteY8028" fmla="*/ 751522 h 1093995"/>
                <a:gd name="connsiteX8029" fmla="*/ 532897 w 1472062"/>
                <a:gd name="connsiteY8029" fmla="*/ 751522 h 1093995"/>
                <a:gd name="connsiteX8030" fmla="*/ 530992 w 1472062"/>
                <a:gd name="connsiteY8030" fmla="*/ 746760 h 1093995"/>
                <a:gd name="connsiteX8031" fmla="*/ 532897 w 1472062"/>
                <a:gd name="connsiteY8031" fmla="*/ 745807 h 1093995"/>
                <a:gd name="connsiteX8032" fmla="*/ 531945 w 1472062"/>
                <a:gd name="connsiteY8032" fmla="*/ 742950 h 1093995"/>
                <a:gd name="connsiteX8033" fmla="*/ 533850 w 1472062"/>
                <a:gd name="connsiteY8033" fmla="*/ 744855 h 1093995"/>
                <a:gd name="connsiteX8034" fmla="*/ 535755 w 1472062"/>
                <a:gd name="connsiteY8034" fmla="*/ 748665 h 1093995"/>
                <a:gd name="connsiteX8035" fmla="*/ 538612 w 1472062"/>
                <a:gd name="connsiteY8035" fmla="*/ 748665 h 1093995"/>
                <a:gd name="connsiteX8036" fmla="*/ 538612 w 1472062"/>
                <a:gd name="connsiteY8036" fmla="*/ 748665 h 1093995"/>
                <a:gd name="connsiteX8037" fmla="*/ 538612 w 1472062"/>
                <a:gd name="connsiteY8037" fmla="*/ 748665 h 1093995"/>
                <a:gd name="connsiteX8038" fmla="*/ 542422 w 1472062"/>
                <a:gd name="connsiteY8038" fmla="*/ 750570 h 1093995"/>
                <a:gd name="connsiteX8039" fmla="*/ 538612 w 1472062"/>
                <a:gd name="connsiteY8039" fmla="*/ 750570 h 1093995"/>
                <a:gd name="connsiteX8040" fmla="*/ 531945 w 1472062"/>
                <a:gd name="connsiteY8040" fmla="*/ 739140 h 1093995"/>
                <a:gd name="connsiteX8041" fmla="*/ 532897 w 1472062"/>
                <a:gd name="connsiteY8041" fmla="*/ 739140 h 1093995"/>
                <a:gd name="connsiteX8042" fmla="*/ 532897 w 1472062"/>
                <a:gd name="connsiteY8042" fmla="*/ 740092 h 1093995"/>
                <a:gd name="connsiteX8043" fmla="*/ 531945 w 1472062"/>
                <a:gd name="connsiteY8043" fmla="*/ 739140 h 1093995"/>
                <a:gd name="connsiteX8044" fmla="*/ 534802 w 1472062"/>
                <a:gd name="connsiteY8044" fmla="*/ 741045 h 1093995"/>
                <a:gd name="connsiteX8045" fmla="*/ 535755 w 1472062"/>
                <a:gd name="connsiteY8045" fmla="*/ 742950 h 1093995"/>
                <a:gd name="connsiteX8046" fmla="*/ 532897 w 1472062"/>
                <a:gd name="connsiteY8046" fmla="*/ 742950 h 1093995"/>
                <a:gd name="connsiteX8047" fmla="*/ 532897 w 1472062"/>
                <a:gd name="connsiteY8047" fmla="*/ 742950 h 1093995"/>
                <a:gd name="connsiteX8048" fmla="*/ 534802 w 1472062"/>
                <a:gd name="connsiteY8048" fmla="*/ 741045 h 1093995"/>
                <a:gd name="connsiteX8049" fmla="*/ 537660 w 1472062"/>
                <a:gd name="connsiteY8049" fmla="*/ 741045 h 1093995"/>
                <a:gd name="connsiteX8050" fmla="*/ 536707 w 1472062"/>
                <a:gd name="connsiteY8050" fmla="*/ 740092 h 1093995"/>
                <a:gd name="connsiteX8051" fmla="*/ 537660 w 1472062"/>
                <a:gd name="connsiteY8051" fmla="*/ 740092 h 1093995"/>
                <a:gd name="connsiteX8052" fmla="*/ 536707 w 1472062"/>
                <a:gd name="connsiteY8052" fmla="*/ 743902 h 1093995"/>
                <a:gd name="connsiteX8053" fmla="*/ 534802 w 1472062"/>
                <a:gd name="connsiteY8053" fmla="*/ 743902 h 1093995"/>
                <a:gd name="connsiteX8054" fmla="*/ 534802 w 1472062"/>
                <a:gd name="connsiteY8054" fmla="*/ 741997 h 1093995"/>
                <a:gd name="connsiteX8055" fmla="*/ 536707 w 1472062"/>
                <a:gd name="connsiteY8055" fmla="*/ 742950 h 1093995"/>
                <a:gd name="connsiteX8056" fmla="*/ 537660 w 1472062"/>
                <a:gd name="connsiteY8056" fmla="*/ 741045 h 1093995"/>
                <a:gd name="connsiteX8057" fmla="*/ 539565 w 1472062"/>
                <a:gd name="connsiteY8057" fmla="*/ 740092 h 1093995"/>
                <a:gd name="connsiteX8058" fmla="*/ 542422 w 1472062"/>
                <a:gd name="connsiteY8058" fmla="*/ 740092 h 1093995"/>
                <a:gd name="connsiteX8059" fmla="*/ 541470 w 1472062"/>
                <a:gd name="connsiteY8059" fmla="*/ 741997 h 1093995"/>
                <a:gd name="connsiteX8060" fmla="*/ 539565 w 1472062"/>
                <a:gd name="connsiteY8060" fmla="*/ 740092 h 1093995"/>
                <a:gd name="connsiteX8061" fmla="*/ 541470 w 1472062"/>
                <a:gd name="connsiteY8061" fmla="*/ 745807 h 1093995"/>
                <a:gd name="connsiteX8062" fmla="*/ 541470 w 1472062"/>
                <a:gd name="connsiteY8062" fmla="*/ 745807 h 1093995"/>
                <a:gd name="connsiteX8063" fmla="*/ 542422 w 1472062"/>
                <a:gd name="connsiteY8063" fmla="*/ 747713 h 1093995"/>
                <a:gd name="connsiteX8064" fmla="*/ 541470 w 1472062"/>
                <a:gd name="connsiteY8064" fmla="*/ 745807 h 1093995"/>
                <a:gd name="connsiteX8065" fmla="*/ 570997 w 1472062"/>
                <a:gd name="connsiteY8065" fmla="*/ 758190 h 1093995"/>
                <a:gd name="connsiteX8066" fmla="*/ 570997 w 1472062"/>
                <a:gd name="connsiteY8066" fmla="*/ 758190 h 1093995"/>
                <a:gd name="connsiteX8067" fmla="*/ 570997 w 1472062"/>
                <a:gd name="connsiteY8067" fmla="*/ 758190 h 1093995"/>
                <a:gd name="connsiteX8068" fmla="*/ 570997 w 1472062"/>
                <a:gd name="connsiteY8068" fmla="*/ 758190 h 1093995"/>
                <a:gd name="connsiteX8069" fmla="*/ 631005 w 1472062"/>
                <a:gd name="connsiteY8069" fmla="*/ 752475 h 1093995"/>
                <a:gd name="connsiteX8070" fmla="*/ 595762 w 1472062"/>
                <a:gd name="connsiteY8070" fmla="*/ 754380 h 1093995"/>
                <a:gd name="connsiteX8071" fmla="*/ 580522 w 1472062"/>
                <a:gd name="connsiteY8071" fmla="*/ 756285 h 1093995"/>
                <a:gd name="connsiteX8072" fmla="*/ 579570 w 1472062"/>
                <a:gd name="connsiteY8072" fmla="*/ 754380 h 1093995"/>
                <a:gd name="connsiteX8073" fmla="*/ 576712 w 1472062"/>
                <a:gd name="connsiteY8073" fmla="*/ 757238 h 1093995"/>
                <a:gd name="connsiteX8074" fmla="*/ 573855 w 1472062"/>
                <a:gd name="connsiteY8074" fmla="*/ 758190 h 1093995"/>
                <a:gd name="connsiteX8075" fmla="*/ 573855 w 1472062"/>
                <a:gd name="connsiteY8075" fmla="*/ 757238 h 1093995"/>
                <a:gd name="connsiteX8076" fmla="*/ 571950 w 1472062"/>
                <a:gd name="connsiteY8076" fmla="*/ 757238 h 1093995"/>
                <a:gd name="connsiteX8077" fmla="*/ 572902 w 1472062"/>
                <a:gd name="connsiteY8077" fmla="*/ 754380 h 1093995"/>
                <a:gd name="connsiteX8078" fmla="*/ 573855 w 1472062"/>
                <a:gd name="connsiteY8078" fmla="*/ 755332 h 1093995"/>
                <a:gd name="connsiteX8079" fmla="*/ 569092 w 1472062"/>
                <a:gd name="connsiteY8079" fmla="*/ 752475 h 1093995"/>
                <a:gd name="connsiteX8080" fmla="*/ 570045 w 1472062"/>
                <a:gd name="connsiteY8080" fmla="*/ 748665 h 1093995"/>
                <a:gd name="connsiteX8081" fmla="*/ 568140 w 1472062"/>
                <a:gd name="connsiteY8081" fmla="*/ 748665 h 1093995"/>
                <a:gd name="connsiteX8082" fmla="*/ 569092 w 1472062"/>
                <a:gd name="connsiteY8082" fmla="*/ 754380 h 1093995"/>
                <a:gd name="connsiteX8083" fmla="*/ 570997 w 1472062"/>
                <a:gd name="connsiteY8083" fmla="*/ 754380 h 1093995"/>
                <a:gd name="connsiteX8084" fmla="*/ 573855 w 1472062"/>
                <a:gd name="connsiteY8084" fmla="*/ 758190 h 1093995"/>
                <a:gd name="connsiteX8085" fmla="*/ 557662 w 1472062"/>
                <a:gd name="connsiteY8085" fmla="*/ 761047 h 1093995"/>
                <a:gd name="connsiteX8086" fmla="*/ 557662 w 1472062"/>
                <a:gd name="connsiteY8086" fmla="*/ 761047 h 1093995"/>
                <a:gd name="connsiteX8087" fmla="*/ 558615 w 1472062"/>
                <a:gd name="connsiteY8087" fmla="*/ 760095 h 1093995"/>
                <a:gd name="connsiteX8088" fmla="*/ 556710 w 1472062"/>
                <a:gd name="connsiteY8088" fmla="*/ 757238 h 1093995"/>
                <a:gd name="connsiteX8089" fmla="*/ 556710 w 1472062"/>
                <a:gd name="connsiteY8089" fmla="*/ 758190 h 1093995"/>
                <a:gd name="connsiteX8090" fmla="*/ 551947 w 1472062"/>
                <a:gd name="connsiteY8090" fmla="*/ 755332 h 1093995"/>
                <a:gd name="connsiteX8091" fmla="*/ 551947 w 1472062"/>
                <a:gd name="connsiteY8091" fmla="*/ 755332 h 1093995"/>
                <a:gd name="connsiteX8092" fmla="*/ 547185 w 1472062"/>
                <a:gd name="connsiteY8092" fmla="*/ 752475 h 1093995"/>
                <a:gd name="connsiteX8093" fmla="*/ 547185 w 1472062"/>
                <a:gd name="connsiteY8093" fmla="*/ 752475 h 1093995"/>
                <a:gd name="connsiteX8094" fmla="*/ 547185 w 1472062"/>
                <a:gd name="connsiteY8094" fmla="*/ 752475 h 1093995"/>
                <a:gd name="connsiteX8095" fmla="*/ 547185 w 1472062"/>
                <a:gd name="connsiteY8095" fmla="*/ 752475 h 1093995"/>
                <a:gd name="connsiteX8096" fmla="*/ 546232 w 1472062"/>
                <a:gd name="connsiteY8096" fmla="*/ 752475 h 1093995"/>
                <a:gd name="connsiteX8097" fmla="*/ 546232 w 1472062"/>
                <a:gd name="connsiteY8097" fmla="*/ 751522 h 1093995"/>
                <a:gd name="connsiteX8098" fmla="*/ 546232 w 1472062"/>
                <a:gd name="connsiteY8098" fmla="*/ 751522 h 1093995"/>
                <a:gd name="connsiteX8099" fmla="*/ 547185 w 1472062"/>
                <a:gd name="connsiteY8099" fmla="*/ 746760 h 1093995"/>
                <a:gd name="connsiteX8100" fmla="*/ 546232 w 1472062"/>
                <a:gd name="connsiteY8100" fmla="*/ 745807 h 1093995"/>
                <a:gd name="connsiteX8101" fmla="*/ 548137 w 1472062"/>
                <a:gd name="connsiteY8101" fmla="*/ 743902 h 1093995"/>
                <a:gd name="connsiteX8102" fmla="*/ 550042 w 1472062"/>
                <a:gd name="connsiteY8102" fmla="*/ 744855 h 1093995"/>
                <a:gd name="connsiteX8103" fmla="*/ 550042 w 1472062"/>
                <a:gd name="connsiteY8103" fmla="*/ 743902 h 1093995"/>
                <a:gd name="connsiteX8104" fmla="*/ 550042 w 1472062"/>
                <a:gd name="connsiteY8104" fmla="*/ 743902 h 1093995"/>
                <a:gd name="connsiteX8105" fmla="*/ 550995 w 1472062"/>
                <a:gd name="connsiteY8105" fmla="*/ 742950 h 1093995"/>
                <a:gd name="connsiteX8106" fmla="*/ 551947 w 1472062"/>
                <a:gd name="connsiteY8106" fmla="*/ 742950 h 1093995"/>
                <a:gd name="connsiteX8107" fmla="*/ 551947 w 1472062"/>
                <a:gd name="connsiteY8107" fmla="*/ 741997 h 1093995"/>
                <a:gd name="connsiteX8108" fmla="*/ 551947 w 1472062"/>
                <a:gd name="connsiteY8108" fmla="*/ 741045 h 1093995"/>
                <a:gd name="connsiteX8109" fmla="*/ 553852 w 1472062"/>
                <a:gd name="connsiteY8109" fmla="*/ 741045 h 1093995"/>
                <a:gd name="connsiteX8110" fmla="*/ 551947 w 1472062"/>
                <a:gd name="connsiteY8110" fmla="*/ 740092 h 1093995"/>
                <a:gd name="connsiteX8111" fmla="*/ 550995 w 1472062"/>
                <a:gd name="connsiteY8111" fmla="*/ 739140 h 1093995"/>
                <a:gd name="connsiteX8112" fmla="*/ 550995 w 1472062"/>
                <a:gd name="connsiteY8112" fmla="*/ 739140 h 1093995"/>
                <a:gd name="connsiteX8113" fmla="*/ 552900 w 1472062"/>
                <a:gd name="connsiteY8113" fmla="*/ 736282 h 1093995"/>
                <a:gd name="connsiteX8114" fmla="*/ 555757 w 1472062"/>
                <a:gd name="connsiteY8114" fmla="*/ 736282 h 1093995"/>
                <a:gd name="connsiteX8115" fmla="*/ 557662 w 1472062"/>
                <a:gd name="connsiteY8115" fmla="*/ 739140 h 1093995"/>
                <a:gd name="connsiteX8116" fmla="*/ 556710 w 1472062"/>
                <a:gd name="connsiteY8116" fmla="*/ 740092 h 1093995"/>
                <a:gd name="connsiteX8117" fmla="*/ 557662 w 1472062"/>
                <a:gd name="connsiteY8117" fmla="*/ 741045 h 1093995"/>
                <a:gd name="connsiteX8118" fmla="*/ 562425 w 1472062"/>
                <a:gd name="connsiteY8118" fmla="*/ 746760 h 1093995"/>
                <a:gd name="connsiteX8119" fmla="*/ 561472 w 1472062"/>
                <a:gd name="connsiteY8119" fmla="*/ 745807 h 1093995"/>
                <a:gd name="connsiteX8120" fmla="*/ 566235 w 1472062"/>
                <a:gd name="connsiteY8120" fmla="*/ 746760 h 1093995"/>
                <a:gd name="connsiteX8121" fmla="*/ 562425 w 1472062"/>
                <a:gd name="connsiteY8121" fmla="*/ 741997 h 1093995"/>
                <a:gd name="connsiteX8122" fmla="*/ 563377 w 1472062"/>
                <a:gd name="connsiteY8122" fmla="*/ 741997 h 1093995"/>
                <a:gd name="connsiteX8123" fmla="*/ 560520 w 1472062"/>
                <a:gd name="connsiteY8123" fmla="*/ 739140 h 1093995"/>
                <a:gd name="connsiteX8124" fmla="*/ 559567 w 1472062"/>
                <a:gd name="connsiteY8124" fmla="*/ 740092 h 1093995"/>
                <a:gd name="connsiteX8125" fmla="*/ 558615 w 1472062"/>
                <a:gd name="connsiteY8125" fmla="*/ 739140 h 1093995"/>
                <a:gd name="connsiteX8126" fmla="*/ 557662 w 1472062"/>
                <a:gd name="connsiteY8126" fmla="*/ 737235 h 1093995"/>
                <a:gd name="connsiteX8127" fmla="*/ 557662 w 1472062"/>
                <a:gd name="connsiteY8127" fmla="*/ 736282 h 1093995"/>
                <a:gd name="connsiteX8128" fmla="*/ 577665 w 1472062"/>
                <a:gd name="connsiteY8128" fmla="*/ 735330 h 1093995"/>
                <a:gd name="connsiteX8129" fmla="*/ 578617 w 1472062"/>
                <a:gd name="connsiteY8129" fmla="*/ 736282 h 1093995"/>
                <a:gd name="connsiteX8130" fmla="*/ 575760 w 1472062"/>
                <a:gd name="connsiteY8130" fmla="*/ 738188 h 1093995"/>
                <a:gd name="connsiteX8131" fmla="*/ 577665 w 1472062"/>
                <a:gd name="connsiteY8131" fmla="*/ 740092 h 1093995"/>
                <a:gd name="connsiteX8132" fmla="*/ 574807 w 1472062"/>
                <a:gd name="connsiteY8132" fmla="*/ 738188 h 1093995"/>
                <a:gd name="connsiteX8133" fmla="*/ 574807 w 1472062"/>
                <a:gd name="connsiteY8133" fmla="*/ 741997 h 1093995"/>
                <a:gd name="connsiteX8134" fmla="*/ 574807 w 1472062"/>
                <a:gd name="connsiteY8134" fmla="*/ 741997 h 1093995"/>
                <a:gd name="connsiteX8135" fmla="*/ 578617 w 1472062"/>
                <a:gd name="connsiteY8135" fmla="*/ 743902 h 1093995"/>
                <a:gd name="connsiteX8136" fmla="*/ 577665 w 1472062"/>
                <a:gd name="connsiteY8136" fmla="*/ 742950 h 1093995"/>
                <a:gd name="connsiteX8137" fmla="*/ 579570 w 1472062"/>
                <a:gd name="connsiteY8137" fmla="*/ 741045 h 1093995"/>
                <a:gd name="connsiteX8138" fmla="*/ 580522 w 1472062"/>
                <a:gd name="connsiteY8138" fmla="*/ 742950 h 1093995"/>
                <a:gd name="connsiteX8139" fmla="*/ 581475 w 1472062"/>
                <a:gd name="connsiteY8139" fmla="*/ 741045 h 1093995"/>
                <a:gd name="connsiteX8140" fmla="*/ 583380 w 1472062"/>
                <a:gd name="connsiteY8140" fmla="*/ 741997 h 1093995"/>
                <a:gd name="connsiteX8141" fmla="*/ 583380 w 1472062"/>
                <a:gd name="connsiteY8141" fmla="*/ 740092 h 1093995"/>
                <a:gd name="connsiteX8142" fmla="*/ 582427 w 1472062"/>
                <a:gd name="connsiteY8142" fmla="*/ 738188 h 1093995"/>
                <a:gd name="connsiteX8143" fmla="*/ 582427 w 1472062"/>
                <a:gd name="connsiteY8143" fmla="*/ 738188 h 1093995"/>
                <a:gd name="connsiteX8144" fmla="*/ 583380 w 1472062"/>
                <a:gd name="connsiteY8144" fmla="*/ 736282 h 1093995"/>
                <a:gd name="connsiteX8145" fmla="*/ 579570 w 1472062"/>
                <a:gd name="connsiteY8145" fmla="*/ 734377 h 1093995"/>
                <a:gd name="connsiteX8146" fmla="*/ 579570 w 1472062"/>
                <a:gd name="connsiteY8146" fmla="*/ 733425 h 1093995"/>
                <a:gd name="connsiteX8147" fmla="*/ 591952 w 1472062"/>
                <a:gd name="connsiteY8147" fmla="*/ 735330 h 1093995"/>
                <a:gd name="connsiteX8148" fmla="*/ 591000 w 1472062"/>
                <a:gd name="connsiteY8148" fmla="*/ 735330 h 1093995"/>
                <a:gd name="connsiteX8149" fmla="*/ 590047 w 1472062"/>
                <a:gd name="connsiteY8149" fmla="*/ 739140 h 1093995"/>
                <a:gd name="connsiteX8150" fmla="*/ 591952 w 1472062"/>
                <a:gd name="connsiteY8150" fmla="*/ 741045 h 1093995"/>
                <a:gd name="connsiteX8151" fmla="*/ 591000 w 1472062"/>
                <a:gd name="connsiteY8151" fmla="*/ 741997 h 1093995"/>
                <a:gd name="connsiteX8152" fmla="*/ 592905 w 1472062"/>
                <a:gd name="connsiteY8152" fmla="*/ 741997 h 1093995"/>
                <a:gd name="connsiteX8153" fmla="*/ 592905 w 1472062"/>
                <a:gd name="connsiteY8153" fmla="*/ 741997 h 1093995"/>
                <a:gd name="connsiteX8154" fmla="*/ 591000 w 1472062"/>
                <a:gd name="connsiteY8154" fmla="*/ 741045 h 1093995"/>
                <a:gd name="connsiteX8155" fmla="*/ 590047 w 1472062"/>
                <a:gd name="connsiteY8155" fmla="*/ 741045 h 1093995"/>
                <a:gd name="connsiteX8156" fmla="*/ 589095 w 1472062"/>
                <a:gd name="connsiteY8156" fmla="*/ 741045 h 1093995"/>
                <a:gd name="connsiteX8157" fmla="*/ 589095 w 1472062"/>
                <a:gd name="connsiteY8157" fmla="*/ 741045 h 1093995"/>
                <a:gd name="connsiteX8158" fmla="*/ 587190 w 1472062"/>
                <a:gd name="connsiteY8158" fmla="*/ 741045 h 1093995"/>
                <a:gd name="connsiteX8159" fmla="*/ 588142 w 1472062"/>
                <a:gd name="connsiteY8159" fmla="*/ 742950 h 1093995"/>
                <a:gd name="connsiteX8160" fmla="*/ 589095 w 1472062"/>
                <a:gd name="connsiteY8160" fmla="*/ 745807 h 1093995"/>
                <a:gd name="connsiteX8161" fmla="*/ 590047 w 1472062"/>
                <a:gd name="connsiteY8161" fmla="*/ 744855 h 1093995"/>
                <a:gd name="connsiteX8162" fmla="*/ 590047 w 1472062"/>
                <a:gd name="connsiteY8162" fmla="*/ 744855 h 1093995"/>
                <a:gd name="connsiteX8163" fmla="*/ 590047 w 1472062"/>
                <a:gd name="connsiteY8163" fmla="*/ 743902 h 1093995"/>
                <a:gd name="connsiteX8164" fmla="*/ 591000 w 1472062"/>
                <a:gd name="connsiteY8164" fmla="*/ 742950 h 1093995"/>
                <a:gd name="connsiteX8165" fmla="*/ 592905 w 1472062"/>
                <a:gd name="connsiteY8165" fmla="*/ 743902 h 1093995"/>
                <a:gd name="connsiteX8166" fmla="*/ 592905 w 1472062"/>
                <a:gd name="connsiteY8166" fmla="*/ 741045 h 1093995"/>
                <a:gd name="connsiteX8167" fmla="*/ 602430 w 1472062"/>
                <a:gd name="connsiteY8167" fmla="*/ 739140 h 1093995"/>
                <a:gd name="connsiteX8168" fmla="*/ 602430 w 1472062"/>
                <a:gd name="connsiteY8168" fmla="*/ 737235 h 1093995"/>
                <a:gd name="connsiteX8169" fmla="*/ 608145 w 1472062"/>
                <a:gd name="connsiteY8169" fmla="*/ 738188 h 1093995"/>
                <a:gd name="connsiteX8170" fmla="*/ 608145 w 1472062"/>
                <a:gd name="connsiteY8170" fmla="*/ 739140 h 1093995"/>
                <a:gd name="connsiteX8171" fmla="*/ 612907 w 1472062"/>
                <a:gd name="connsiteY8171" fmla="*/ 740092 h 1093995"/>
                <a:gd name="connsiteX8172" fmla="*/ 613860 w 1472062"/>
                <a:gd name="connsiteY8172" fmla="*/ 738188 h 1093995"/>
                <a:gd name="connsiteX8173" fmla="*/ 616717 w 1472062"/>
                <a:gd name="connsiteY8173" fmla="*/ 739140 h 1093995"/>
                <a:gd name="connsiteX8174" fmla="*/ 633862 w 1472062"/>
                <a:gd name="connsiteY8174" fmla="*/ 741997 h 1093995"/>
                <a:gd name="connsiteX8175" fmla="*/ 631005 w 1472062"/>
                <a:gd name="connsiteY8175" fmla="*/ 752475 h 1093995"/>
                <a:gd name="connsiteX8176" fmla="*/ 574807 w 1472062"/>
                <a:gd name="connsiteY8176" fmla="*/ 739140 h 1093995"/>
                <a:gd name="connsiteX8177" fmla="*/ 575760 w 1472062"/>
                <a:gd name="connsiteY8177" fmla="*/ 739140 h 1093995"/>
                <a:gd name="connsiteX8178" fmla="*/ 575760 w 1472062"/>
                <a:gd name="connsiteY8178" fmla="*/ 741045 h 1093995"/>
                <a:gd name="connsiteX8179" fmla="*/ 574807 w 1472062"/>
                <a:gd name="connsiteY8179" fmla="*/ 739140 h 1093995"/>
                <a:gd name="connsiteX8180" fmla="*/ 596715 w 1472062"/>
                <a:gd name="connsiteY8180" fmla="*/ 747713 h 1093995"/>
                <a:gd name="connsiteX8181" fmla="*/ 592905 w 1472062"/>
                <a:gd name="connsiteY8181" fmla="*/ 747713 h 1093995"/>
                <a:gd name="connsiteX8182" fmla="*/ 595762 w 1472062"/>
                <a:gd name="connsiteY8182" fmla="*/ 743902 h 1093995"/>
                <a:gd name="connsiteX8183" fmla="*/ 596715 w 1472062"/>
                <a:gd name="connsiteY8183" fmla="*/ 744855 h 1093995"/>
                <a:gd name="connsiteX8184" fmla="*/ 596715 w 1472062"/>
                <a:gd name="connsiteY8184" fmla="*/ 743902 h 1093995"/>
                <a:gd name="connsiteX8185" fmla="*/ 599572 w 1472062"/>
                <a:gd name="connsiteY8185" fmla="*/ 744855 h 1093995"/>
                <a:gd name="connsiteX8186" fmla="*/ 596715 w 1472062"/>
                <a:gd name="connsiteY8186" fmla="*/ 747713 h 1093995"/>
                <a:gd name="connsiteX8187" fmla="*/ 596715 w 1472062"/>
                <a:gd name="connsiteY8187" fmla="*/ 747713 h 1093995"/>
                <a:gd name="connsiteX8188" fmla="*/ 633862 w 1472062"/>
                <a:gd name="connsiteY8188" fmla="*/ 752475 h 1093995"/>
                <a:gd name="connsiteX8189" fmla="*/ 633862 w 1472062"/>
                <a:gd name="connsiteY8189" fmla="*/ 752475 h 1093995"/>
                <a:gd name="connsiteX8190" fmla="*/ 633862 w 1472062"/>
                <a:gd name="connsiteY8190" fmla="*/ 752475 h 1093995"/>
                <a:gd name="connsiteX8191" fmla="*/ 633862 w 1472062"/>
                <a:gd name="connsiteY8191" fmla="*/ 752475 h 1093995"/>
                <a:gd name="connsiteX8192" fmla="*/ 588142 w 1472062"/>
                <a:gd name="connsiteY8192" fmla="*/ 453390 h 1093995"/>
                <a:gd name="connsiteX8193" fmla="*/ 530992 w 1472062"/>
                <a:gd name="connsiteY8193" fmla="*/ 462915 h 1093995"/>
                <a:gd name="connsiteX8194" fmla="*/ 530992 w 1472062"/>
                <a:gd name="connsiteY8194" fmla="*/ 461963 h 1093995"/>
                <a:gd name="connsiteX8195" fmla="*/ 526230 w 1472062"/>
                <a:gd name="connsiteY8195" fmla="*/ 463867 h 1093995"/>
                <a:gd name="connsiteX8196" fmla="*/ 523372 w 1472062"/>
                <a:gd name="connsiteY8196" fmla="*/ 463867 h 1093995"/>
                <a:gd name="connsiteX8197" fmla="*/ 523372 w 1472062"/>
                <a:gd name="connsiteY8197" fmla="*/ 463867 h 1093995"/>
                <a:gd name="connsiteX8198" fmla="*/ 523372 w 1472062"/>
                <a:gd name="connsiteY8198" fmla="*/ 463867 h 1093995"/>
                <a:gd name="connsiteX8199" fmla="*/ 524325 w 1472062"/>
                <a:gd name="connsiteY8199" fmla="*/ 461963 h 1093995"/>
                <a:gd name="connsiteX8200" fmla="*/ 519562 w 1472062"/>
                <a:gd name="connsiteY8200" fmla="*/ 463867 h 1093995"/>
                <a:gd name="connsiteX8201" fmla="*/ 520515 w 1472062"/>
                <a:gd name="connsiteY8201" fmla="*/ 464820 h 1093995"/>
                <a:gd name="connsiteX8202" fmla="*/ 515752 w 1472062"/>
                <a:gd name="connsiteY8202" fmla="*/ 465772 h 1093995"/>
                <a:gd name="connsiteX8203" fmla="*/ 515752 w 1472062"/>
                <a:gd name="connsiteY8203" fmla="*/ 464820 h 1093995"/>
                <a:gd name="connsiteX8204" fmla="*/ 513847 w 1472062"/>
                <a:gd name="connsiteY8204" fmla="*/ 463867 h 1093995"/>
                <a:gd name="connsiteX8205" fmla="*/ 514800 w 1472062"/>
                <a:gd name="connsiteY8205" fmla="*/ 464820 h 1093995"/>
                <a:gd name="connsiteX8206" fmla="*/ 496702 w 1472062"/>
                <a:gd name="connsiteY8206" fmla="*/ 467677 h 1093995"/>
                <a:gd name="connsiteX8207" fmla="*/ 496702 w 1472062"/>
                <a:gd name="connsiteY8207" fmla="*/ 466725 h 1093995"/>
                <a:gd name="connsiteX8208" fmla="*/ 493845 w 1472062"/>
                <a:gd name="connsiteY8208" fmla="*/ 464820 h 1093995"/>
                <a:gd name="connsiteX8209" fmla="*/ 494797 w 1472062"/>
                <a:gd name="connsiteY8209" fmla="*/ 463867 h 1093995"/>
                <a:gd name="connsiteX8210" fmla="*/ 489082 w 1472062"/>
                <a:gd name="connsiteY8210" fmla="*/ 459105 h 1093995"/>
                <a:gd name="connsiteX8211" fmla="*/ 488130 w 1472062"/>
                <a:gd name="connsiteY8211" fmla="*/ 460057 h 1093995"/>
                <a:gd name="connsiteX8212" fmla="*/ 488130 w 1472062"/>
                <a:gd name="connsiteY8212" fmla="*/ 459105 h 1093995"/>
                <a:gd name="connsiteX8213" fmla="*/ 514800 w 1472062"/>
                <a:gd name="connsiteY8213" fmla="*/ 454342 h 1093995"/>
                <a:gd name="connsiteX8214" fmla="*/ 529087 w 1472062"/>
                <a:gd name="connsiteY8214" fmla="*/ 452438 h 1093995"/>
                <a:gd name="connsiteX8215" fmla="*/ 530040 w 1472062"/>
                <a:gd name="connsiteY8215" fmla="*/ 454342 h 1093995"/>
                <a:gd name="connsiteX8216" fmla="*/ 533850 w 1472062"/>
                <a:gd name="connsiteY8216" fmla="*/ 452438 h 1093995"/>
                <a:gd name="connsiteX8217" fmla="*/ 532897 w 1472062"/>
                <a:gd name="connsiteY8217" fmla="*/ 452438 h 1093995"/>
                <a:gd name="connsiteX8218" fmla="*/ 567187 w 1472062"/>
                <a:gd name="connsiteY8218" fmla="*/ 448627 h 1093995"/>
                <a:gd name="connsiteX8219" fmla="*/ 591952 w 1472062"/>
                <a:gd name="connsiteY8219" fmla="*/ 446722 h 1093995"/>
                <a:gd name="connsiteX8220" fmla="*/ 620527 w 1472062"/>
                <a:gd name="connsiteY8220" fmla="*/ 443865 h 1093995"/>
                <a:gd name="connsiteX8221" fmla="*/ 664342 w 1472062"/>
                <a:gd name="connsiteY8221" fmla="*/ 442913 h 1093995"/>
                <a:gd name="connsiteX8222" fmla="*/ 636720 w 1472062"/>
                <a:gd name="connsiteY8222" fmla="*/ 446722 h 1093995"/>
                <a:gd name="connsiteX8223" fmla="*/ 588142 w 1472062"/>
                <a:gd name="connsiteY8223" fmla="*/ 453390 h 1093995"/>
                <a:gd name="connsiteX8224" fmla="*/ 666247 w 1472062"/>
                <a:gd name="connsiteY8224" fmla="*/ 757238 h 1093995"/>
                <a:gd name="connsiteX8225" fmla="*/ 643387 w 1472062"/>
                <a:gd name="connsiteY8225" fmla="*/ 753427 h 1093995"/>
                <a:gd name="connsiteX8226" fmla="*/ 643387 w 1472062"/>
                <a:gd name="connsiteY8226" fmla="*/ 753427 h 1093995"/>
                <a:gd name="connsiteX8227" fmla="*/ 639577 w 1472062"/>
                <a:gd name="connsiteY8227" fmla="*/ 752475 h 1093995"/>
                <a:gd name="connsiteX8228" fmla="*/ 646245 w 1472062"/>
                <a:gd name="connsiteY8228" fmla="*/ 753427 h 1093995"/>
                <a:gd name="connsiteX8229" fmla="*/ 646245 w 1472062"/>
                <a:gd name="connsiteY8229" fmla="*/ 753427 h 1093995"/>
                <a:gd name="connsiteX8230" fmla="*/ 647197 w 1472062"/>
                <a:gd name="connsiteY8230" fmla="*/ 753427 h 1093995"/>
                <a:gd name="connsiteX8231" fmla="*/ 647197 w 1472062"/>
                <a:gd name="connsiteY8231" fmla="*/ 753427 h 1093995"/>
                <a:gd name="connsiteX8232" fmla="*/ 698632 w 1472062"/>
                <a:gd name="connsiteY8232" fmla="*/ 756285 h 1093995"/>
                <a:gd name="connsiteX8233" fmla="*/ 666247 w 1472062"/>
                <a:gd name="connsiteY8233" fmla="*/ 757238 h 1093995"/>
                <a:gd name="connsiteX8234" fmla="*/ 808170 w 1472062"/>
                <a:gd name="connsiteY8234" fmla="*/ 1088707 h 1093995"/>
                <a:gd name="connsiteX8235" fmla="*/ 808170 w 1472062"/>
                <a:gd name="connsiteY8235" fmla="*/ 1088707 h 1093995"/>
                <a:gd name="connsiteX8236" fmla="*/ 808170 w 1472062"/>
                <a:gd name="connsiteY8236" fmla="*/ 1088707 h 1093995"/>
                <a:gd name="connsiteX8237" fmla="*/ 808170 w 1472062"/>
                <a:gd name="connsiteY8237" fmla="*/ 1088707 h 1093995"/>
                <a:gd name="connsiteX8238" fmla="*/ 815790 w 1472062"/>
                <a:gd name="connsiteY8238" fmla="*/ 1082040 h 1093995"/>
                <a:gd name="connsiteX8239" fmla="*/ 815790 w 1472062"/>
                <a:gd name="connsiteY8239" fmla="*/ 1082040 h 1093995"/>
                <a:gd name="connsiteX8240" fmla="*/ 815790 w 1472062"/>
                <a:gd name="connsiteY8240" fmla="*/ 1082040 h 1093995"/>
                <a:gd name="connsiteX8241" fmla="*/ 815790 w 1472062"/>
                <a:gd name="connsiteY8241" fmla="*/ 1082040 h 1093995"/>
                <a:gd name="connsiteX8242" fmla="*/ 816742 w 1472062"/>
                <a:gd name="connsiteY8242" fmla="*/ 1081088 h 1093995"/>
                <a:gd name="connsiteX8243" fmla="*/ 816742 w 1472062"/>
                <a:gd name="connsiteY8243" fmla="*/ 1081088 h 1093995"/>
                <a:gd name="connsiteX8244" fmla="*/ 816742 w 1472062"/>
                <a:gd name="connsiteY8244" fmla="*/ 1081088 h 1093995"/>
                <a:gd name="connsiteX8245" fmla="*/ 816742 w 1472062"/>
                <a:gd name="connsiteY8245" fmla="*/ 1081088 h 1093995"/>
                <a:gd name="connsiteX8246" fmla="*/ 998670 w 1472062"/>
                <a:gd name="connsiteY8246" fmla="*/ 100013 h 1093995"/>
                <a:gd name="connsiteX8247" fmla="*/ 974857 w 1472062"/>
                <a:gd name="connsiteY8247" fmla="*/ 102870 h 1093995"/>
                <a:gd name="connsiteX8248" fmla="*/ 943425 w 1472062"/>
                <a:gd name="connsiteY8248" fmla="*/ 105727 h 1093995"/>
                <a:gd name="connsiteX8249" fmla="*/ 918660 w 1472062"/>
                <a:gd name="connsiteY8249" fmla="*/ 109538 h 1093995"/>
                <a:gd name="connsiteX8250" fmla="*/ 892942 w 1472062"/>
                <a:gd name="connsiteY8250" fmla="*/ 109538 h 1093995"/>
                <a:gd name="connsiteX8251" fmla="*/ 880560 w 1472062"/>
                <a:gd name="connsiteY8251" fmla="*/ 109538 h 1093995"/>
                <a:gd name="connsiteX8252" fmla="*/ 879607 w 1472062"/>
                <a:gd name="connsiteY8252" fmla="*/ 108585 h 1093995"/>
                <a:gd name="connsiteX8253" fmla="*/ 879607 w 1472062"/>
                <a:gd name="connsiteY8253" fmla="*/ 109538 h 1093995"/>
                <a:gd name="connsiteX8254" fmla="*/ 878655 w 1472062"/>
                <a:gd name="connsiteY8254" fmla="*/ 109538 h 1093995"/>
                <a:gd name="connsiteX8255" fmla="*/ 877702 w 1472062"/>
                <a:gd name="connsiteY8255" fmla="*/ 109538 h 1093995"/>
                <a:gd name="connsiteX8256" fmla="*/ 877702 w 1472062"/>
                <a:gd name="connsiteY8256" fmla="*/ 109538 h 1093995"/>
                <a:gd name="connsiteX8257" fmla="*/ 845317 w 1472062"/>
                <a:gd name="connsiteY8257" fmla="*/ 109538 h 1093995"/>
                <a:gd name="connsiteX8258" fmla="*/ 845317 w 1472062"/>
                <a:gd name="connsiteY8258" fmla="*/ 108585 h 1093995"/>
                <a:gd name="connsiteX8259" fmla="*/ 842460 w 1472062"/>
                <a:gd name="connsiteY8259" fmla="*/ 109538 h 1093995"/>
                <a:gd name="connsiteX8260" fmla="*/ 842460 w 1472062"/>
                <a:gd name="connsiteY8260" fmla="*/ 109538 h 1093995"/>
                <a:gd name="connsiteX8261" fmla="*/ 841507 w 1472062"/>
                <a:gd name="connsiteY8261" fmla="*/ 109538 h 1093995"/>
                <a:gd name="connsiteX8262" fmla="*/ 820552 w 1472062"/>
                <a:gd name="connsiteY8262" fmla="*/ 108585 h 1093995"/>
                <a:gd name="connsiteX8263" fmla="*/ 822457 w 1472062"/>
                <a:gd name="connsiteY8263" fmla="*/ 107632 h 1093995"/>
                <a:gd name="connsiteX8264" fmla="*/ 822457 w 1472062"/>
                <a:gd name="connsiteY8264" fmla="*/ 108585 h 1093995"/>
                <a:gd name="connsiteX8265" fmla="*/ 824362 w 1472062"/>
                <a:gd name="connsiteY8265" fmla="*/ 107632 h 1093995"/>
                <a:gd name="connsiteX8266" fmla="*/ 821505 w 1472062"/>
                <a:gd name="connsiteY8266" fmla="*/ 107632 h 1093995"/>
                <a:gd name="connsiteX8267" fmla="*/ 821505 w 1472062"/>
                <a:gd name="connsiteY8267" fmla="*/ 105727 h 1093995"/>
                <a:gd name="connsiteX8268" fmla="*/ 823410 w 1472062"/>
                <a:gd name="connsiteY8268" fmla="*/ 105727 h 1093995"/>
                <a:gd name="connsiteX8269" fmla="*/ 823410 w 1472062"/>
                <a:gd name="connsiteY8269" fmla="*/ 103822 h 1093995"/>
                <a:gd name="connsiteX8270" fmla="*/ 821505 w 1472062"/>
                <a:gd name="connsiteY8270" fmla="*/ 103822 h 1093995"/>
                <a:gd name="connsiteX8271" fmla="*/ 822457 w 1472062"/>
                <a:gd name="connsiteY8271" fmla="*/ 100013 h 1093995"/>
                <a:gd name="connsiteX8272" fmla="*/ 820552 w 1472062"/>
                <a:gd name="connsiteY8272" fmla="*/ 93345 h 1093995"/>
                <a:gd name="connsiteX8273" fmla="*/ 823410 w 1472062"/>
                <a:gd name="connsiteY8273" fmla="*/ 92392 h 1093995"/>
                <a:gd name="connsiteX8274" fmla="*/ 822457 w 1472062"/>
                <a:gd name="connsiteY8274" fmla="*/ 92392 h 1093995"/>
                <a:gd name="connsiteX8275" fmla="*/ 823410 w 1472062"/>
                <a:gd name="connsiteY8275" fmla="*/ 92392 h 1093995"/>
                <a:gd name="connsiteX8276" fmla="*/ 820552 w 1472062"/>
                <a:gd name="connsiteY8276" fmla="*/ 91440 h 1093995"/>
                <a:gd name="connsiteX8277" fmla="*/ 823410 w 1472062"/>
                <a:gd name="connsiteY8277" fmla="*/ 90488 h 1093995"/>
                <a:gd name="connsiteX8278" fmla="*/ 823410 w 1472062"/>
                <a:gd name="connsiteY8278" fmla="*/ 91440 h 1093995"/>
                <a:gd name="connsiteX8279" fmla="*/ 825315 w 1472062"/>
                <a:gd name="connsiteY8279" fmla="*/ 90488 h 1093995"/>
                <a:gd name="connsiteX8280" fmla="*/ 831030 w 1472062"/>
                <a:gd name="connsiteY8280" fmla="*/ 90488 h 1093995"/>
                <a:gd name="connsiteX8281" fmla="*/ 842460 w 1472062"/>
                <a:gd name="connsiteY8281" fmla="*/ 90488 h 1093995"/>
                <a:gd name="connsiteX8282" fmla="*/ 843412 w 1472062"/>
                <a:gd name="connsiteY8282" fmla="*/ 90488 h 1093995"/>
                <a:gd name="connsiteX8283" fmla="*/ 844365 w 1472062"/>
                <a:gd name="connsiteY8283" fmla="*/ 90488 h 1093995"/>
                <a:gd name="connsiteX8284" fmla="*/ 881512 w 1472062"/>
                <a:gd name="connsiteY8284" fmla="*/ 90488 h 1093995"/>
                <a:gd name="connsiteX8285" fmla="*/ 881512 w 1472062"/>
                <a:gd name="connsiteY8285" fmla="*/ 91440 h 1093995"/>
                <a:gd name="connsiteX8286" fmla="*/ 883417 w 1472062"/>
                <a:gd name="connsiteY8286" fmla="*/ 91440 h 1093995"/>
                <a:gd name="connsiteX8287" fmla="*/ 882465 w 1472062"/>
                <a:gd name="connsiteY8287" fmla="*/ 93345 h 1093995"/>
                <a:gd name="connsiteX8288" fmla="*/ 884370 w 1472062"/>
                <a:gd name="connsiteY8288" fmla="*/ 94297 h 1093995"/>
                <a:gd name="connsiteX8289" fmla="*/ 886275 w 1472062"/>
                <a:gd name="connsiteY8289" fmla="*/ 93345 h 1093995"/>
                <a:gd name="connsiteX8290" fmla="*/ 885322 w 1472062"/>
                <a:gd name="connsiteY8290" fmla="*/ 93345 h 1093995"/>
                <a:gd name="connsiteX8291" fmla="*/ 887227 w 1472062"/>
                <a:gd name="connsiteY8291" fmla="*/ 92392 h 1093995"/>
                <a:gd name="connsiteX8292" fmla="*/ 882465 w 1472062"/>
                <a:gd name="connsiteY8292" fmla="*/ 90488 h 1093995"/>
                <a:gd name="connsiteX8293" fmla="*/ 889132 w 1472062"/>
                <a:gd name="connsiteY8293" fmla="*/ 90488 h 1093995"/>
                <a:gd name="connsiteX8294" fmla="*/ 910087 w 1472062"/>
                <a:gd name="connsiteY8294" fmla="*/ 93345 h 1093995"/>
                <a:gd name="connsiteX8295" fmla="*/ 944377 w 1472062"/>
                <a:gd name="connsiteY8295" fmla="*/ 96202 h 1093995"/>
                <a:gd name="connsiteX8296" fmla="*/ 985335 w 1472062"/>
                <a:gd name="connsiteY8296" fmla="*/ 98107 h 1093995"/>
                <a:gd name="connsiteX8297" fmla="*/ 1032007 w 1472062"/>
                <a:gd name="connsiteY8297" fmla="*/ 100013 h 1093995"/>
                <a:gd name="connsiteX8298" fmla="*/ 998670 w 1472062"/>
                <a:gd name="connsiteY8298" fmla="*/ 100013 h 1093995"/>
                <a:gd name="connsiteX8299" fmla="*/ 1151070 w 1472062"/>
                <a:gd name="connsiteY8299" fmla="*/ 1005840 h 1093995"/>
                <a:gd name="connsiteX8300" fmla="*/ 1149165 w 1472062"/>
                <a:gd name="connsiteY8300" fmla="*/ 1005840 h 1093995"/>
                <a:gd name="connsiteX8301" fmla="*/ 1151070 w 1472062"/>
                <a:gd name="connsiteY8301" fmla="*/ 1005840 h 1093995"/>
                <a:gd name="connsiteX8302" fmla="*/ 1153927 w 1472062"/>
                <a:gd name="connsiteY8302" fmla="*/ 995363 h 1093995"/>
                <a:gd name="connsiteX8303" fmla="*/ 1153927 w 1472062"/>
                <a:gd name="connsiteY8303" fmla="*/ 995363 h 1093995"/>
                <a:gd name="connsiteX8304" fmla="*/ 1153927 w 1472062"/>
                <a:gd name="connsiteY8304" fmla="*/ 995363 h 1093995"/>
                <a:gd name="connsiteX8305" fmla="*/ 1153927 w 1472062"/>
                <a:gd name="connsiteY8305" fmla="*/ 995363 h 1093995"/>
                <a:gd name="connsiteX8306" fmla="*/ 1152022 w 1472062"/>
                <a:gd name="connsiteY8306" fmla="*/ 997267 h 1093995"/>
                <a:gd name="connsiteX8307" fmla="*/ 1152022 w 1472062"/>
                <a:gd name="connsiteY8307" fmla="*/ 997267 h 1093995"/>
                <a:gd name="connsiteX8308" fmla="*/ 1152022 w 1472062"/>
                <a:gd name="connsiteY8308" fmla="*/ 997267 h 1093995"/>
                <a:gd name="connsiteX8309" fmla="*/ 1152022 w 1472062"/>
                <a:gd name="connsiteY8309" fmla="*/ 997267 h 1093995"/>
                <a:gd name="connsiteX8310" fmla="*/ 1281562 w 1472062"/>
                <a:gd name="connsiteY8310" fmla="*/ 381000 h 1093995"/>
                <a:gd name="connsiteX8311" fmla="*/ 1289182 w 1472062"/>
                <a:gd name="connsiteY8311" fmla="*/ 379095 h 1093995"/>
                <a:gd name="connsiteX8312" fmla="*/ 1289182 w 1472062"/>
                <a:gd name="connsiteY8312" fmla="*/ 380047 h 1093995"/>
                <a:gd name="connsiteX8313" fmla="*/ 1289182 w 1472062"/>
                <a:gd name="connsiteY8313" fmla="*/ 381000 h 1093995"/>
                <a:gd name="connsiteX8314" fmla="*/ 1289182 w 1472062"/>
                <a:gd name="connsiteY8314" fmla="*/ 381952 h 1093995"/>
                <a:gd name="connsiteX8315" fmla="*/ 1281562 w 1472062"/>
                <a:gd name="connsiteY8315" fmla="*/ 381000 h 1093995"/>
                <a:gd name="connsiteX8316" fmla="*/ 1289182 w 1472062"/>
                <a:gd name="connsiteY8316" fmla="*/ 379095 h 1093995"/>
                <a:gd name="connsiteX8317" fmla="*/ 1289182 w 1472062"/>
                <a:gd name="connsiteY8317" fmla="*/ 379095 h 1093995"/>
                <a:gd name="connsiteX8318" fmla="*/ 1289182 w 1472062"/>
                <a:gd name="connsiteY8318" fmla="*/ 379095 h 1093995"/>
                <a:gd name="connsiteX8319" fmla="*/ 1289182 w 1472062"/>
                <a:gd name="connsiteY8319" fmla="*/ 379095 h 1093995"/>
                <a:gd name="connsiteX8320" fmla="*/ 1367287 w 1472062"/>
                <a:gd name="connsiteY8320" fmla="*/ 373380 h 1093995"/>
                <a:gd name="connsiteX8321" fmla="*/ 1368240 w 1472062"/>
                <a:gd name="connsiteY8321" fmla="*/ 373380 h 1093995"/>
                <a:gd name="connsiteX8322" fmla="*/ 1368240 w 1472062"/>
                <a:gd name="connsiteY8322" fmla="*/ 373380 h 1093995"/>
                <a:gd name="connsiteX8323" fmla="*/ 1369192 w 1472062"/>
                <a:gd name="connsiteY8323" fmla="*/ 376238 h 1093995"/>
                <a:gd name="connsiteX8324" fmla="*/ 1367287 w 1472062"/>
                <a:gd name="connsiteY8324" fmla="*/ 373380 h 1093995"/>
                <a:gd name="connsiteX8325" fmla="*/ 1368240 w 1472062"/>
                <a:gd name="connsiteY8325" fmla="*/ 374332 h 1093995"/>
                <a:gd name="connsiteX8326" fmla="*/ 1367287 w 1472062"/>
                <a:gd name="connsiteY8326" fmla="*/ 373380 h 1093995"/>
                <a:gd name="connsiteX8327" fmla="*/ 1367287 w 1472062"/>
                <a:gd name="connsiteY8327" fmla="*/ 373380 h 1093995"/>
                <a:gd name="connsiteX8328" fmla="*/ 1366335 w 1472062"/>
                <a:gd name="connsiteY8328" fmla="*/ 374332 h 1093995"/>
                <a:gd name="connsiteX8329" fmla="*/ 1366335 w 1472062"/>
                <a:gd name="connsiteY8329" fmla="*/ 374332 h 1093995"/>
                <a:gd name="connsiteX8330" fmla="*/ 1366335 w 1472062"/>
                <a:gd name="connsiteY8330" fmla="*/ 374332 h 1093995"/>
                <a:gd name="connsiteX8331" fmla="*/ 1366335 w 1472062"/>
                <a:gd name="connsiteY8331" fmla="*/ 374332 h 1093995"/>
                <a:gd name="connsiteX8332" fmla="*/ 1365382 w 1472062"/>
                <a:gd name="connsiteY8332" fmla="*/ 374332 h 1093995"/>
                <a:gd name="connsiteX8333" fmla="*/ 1365382 w 1472062"/>
                <a:gd name="connsiteY8333" fmla="*/ 375285 h 1093995"/>
                <a:gd name="connsiteX8334" fmla="*/ 1363477 w 1472062"/>
                <a:gd name="connsiteY8334" fmla="*/ 374332 h 1093995"/>
                <a:gd name="connsiteX8335" fmla="*/ 1365382 w 1472062"/>
                <a:gd name="connsiteY8335" fmla="*/ 374332 h 1093995"/>
                <a:gd name="connsiteX8336" fmla="*/ 1352047 w 1472062"/>
                <a:gd name="connsiteY8336" fmla="*/ 242888 h 1093995"/>
                <a:gd name="connsiteX8337" fmla="*/ 1352047 w 1472062"/>
                <a:gd name="connsiteY8337" fmla="*/ 242888 h 1093995"/>
                <a:gd name="connsiteX8338" fmla="*/ 1352047 w 1472062"/>
                <a:gd name="connsiteY8338" fmla="*/ 242888 h 1093995"/>
                <a:gd name="connsiteX8339" fmla="*/ 1352047 w 1472062"/>
                <a:gd name="connsiteY8339" fmla="*/ 242888 h 1093995"/>
                <a:gd name="connsiteX8340" fmla="*/ 1352047 w 1472062"/>
                <a:gd name="connsiteY8340" fmla="*/ 242888 h 1093995"/>
                <a:gd name="connsiteX8341" fmla="*/ 1338712 w 1472062"/>
                <a:gd name="connsiteY8341" fmla="*/ 231457 h 1093995"/>
                <a:gd name="connsiteX8342" fmla="*/ 1338712 w 1472062"/>
                <a:gd name="connsiteY8342" fmla="*/ 229552 h 1093995"/>
                <a:gd name="connsiteX8343" fmla="*/ 1339665 w 1472062"/>
                <a:gd name="connsiteY8343" fmla="*/ 228600 h 1093995"/>
                <a:gd name="connsiteX8344" fmla="*/ 1339665 w 1472062"/>
                <a:gd name="connsiteY8344" fmla="*/ 225742 h 1093995"/>
                <a:gd name="connsiteX8345" fmla="*/ 1340617 w 1472062"/>
                <a:gd name="connsiteY8345" fmla="*/ 224790 h 1093995"/>
                <a:gd name="connsiteX8346" fmla="*/ 1340617 w 1472062"/>
                <a:gd name="connsiteY8346" fmla="*/ 228600 h 1093995"/>
                <a:gd name="connsiteX8347" fmla="*/ 1341570 w 1472062"/>
                <a:gd name="connsiteY8347" fmla="*/ 231457 h 1093995"/>
                <a:gd name="connsiteX8348" fmla="*/ 1340617 w 1472062"/>
                <a:gd name="connsiteY8348" fmla="*/ 230505 h 1093995"/>
                <a:gd name="connsiteX8349" fmla="*/ 1340617 w 1472062"/>
                <a:gd name="connsiteY8349" fmla="*/ 231457 h 1093995"/>
                <a:gd name="connsiteX8350" fmla="*/ 1338712 w 1472062"/>
                <a:gd name="connsiteY8350" fmla="*/ 231457 h 1093995"/>
                <a:gd name="connsiteX8351" fmla="*/ 1339665 w 1472062"/>
                <a:gd name="connsiteY8351" fmla="*/ 231457 h 1093995"/>
                <a:gd name="connsiteX8352" fmla="*/ 1338712 w 1472062"/>
                <a:gd name="connsiteY8352" fmla="*/ 231457 h 1093995"/>
                <a:gd name="connsiteX8353" fmla="*/ 1338712 w 1472062"/>
                <a:gd name="connsiteY8353" fmla="*/ 232410 h 1093995"/>
                <a:gd name="connsiteX8354" fmla="*/ 1337760 w 1472062"/>
                <a:gd name="connsiteY8354" fmla="*/ 232410 h 1093995"/>
                <a:gd name="connsiteX8355" fmla="*/ 1338712 w 1472062"/>
                <a:gd name="connsiteY8355" fmla="*/ 231457 h 1093995"/>
                <a:gd name="connsiteX8356" fmla="*/ 1308232 w 1472062"/>
                <a:gd name="connsiteY8356" fmla="*/ 226695 h 1093995"/>
                <a:gd name="connsiteX8357" fmla="*/ 1308232 w 1472062"/>
                <a:gd name="connsiteY8357" fmla="*/ 227647 h 1093995"/>
                <a:gd name="connsiteX8358" fmla="*/ 1308232 w 1472062"/>
                <a:gd name="connsiteY8358" fmla="*/ 227647 h 1093995"/>
                <a:gd name="connsiteX8359" fmla="*/ 1308232 w 1472062"/>
                <a:gd name="connsiteY8359" fmla="*/ 226695 h 1093995"/>
                <a:gd name="connsiteX8360" fmla="*/ 1370145 w 1472062"/>
                <a:gd name="connsiteY8360" fmla="*/ 386715 h 1093995"/>
                <a:gd name="connsiteX8361" fmla="*/ 1370145 w 1472062"/>
                <a:gd name="connsiteY8361" fmla="*/ 386715 h 1093995"/>
                <a:gd name="connsiteX8362" fmla="*/ 1370145 w 1472062"/>
                <a:gd name="connsiteY8362" fmla="*/ 388620 h 1093995"/>
                <a:gd name="connsiteX8363" fmla="*/ 1369192 w 1472062"/>
                <a:gd name="connsiteY8363" fmla="*/ 389572 h 1093995"/>
                <a:gd name="connsiteX8364" fmla="*/ 1369192 w 1472062"/>
                <a:gd name="connsiteY8364" fmla="*/ 390525 h 1093995"/>
                <a:gd name="connsiteX8365" fmla="*/ 1367287 w 1472062"/>
                <a:gd name="connsiteY8365" fmla="*/ 390525 h 1093995"/>
                <a:gd name="connsiteX8366" fmla="*/ 1367287 w 1472062"/>
                <a:gd name="connsiteY8366" fmla="*/ 389572 h 1093995"/>
                <a:gd name="connsiteX8367" fmla="*/ 1366335 w 1472062"/>
                <a:gd name="connsiteY8367" fmla="*/ 389572 h 1093995"/>
                <a:gd name="connsiteX8368" fmla="*/ 1362525 w 1472062"/>
                <a:gd name="connsiteY8368" fmla="*/ 389572 h 1093995"/>
                <a:gd name="connsiteX8369" fmla="*/ 1362525 w 1472062"/>
                <a:gd name="connsiteY8369" fmla="*/ 386715 h 1093995"/>
                <a:gd name="connsiteX8370" fmla="*/ 1361572 w 1472062"/>
                <a:gd name="connsiteY8370" fmla="*/ 385763 h 1093995"/>
                <a:gd name="connsiteX8371" fmla="*/ 1361572 w 1472062"/>
                <a:gd name="connsiteY8371" fmla="*/ 388620 h 1093995"/>
                <a:gd name="connsiteX8372" fmla="*/ 1360620 w 1472062"/>
                <a:gd name="connsiteY8372" fmla="*/ 385763 h 1093995"/>
                <a:gd name="connsiteX8373" fmla="*/ 1359667 w 1472062"/>
                <a:gd name="connsiteY8373" fmla="*/ 389572 h 1093995"/>
                <a:gd name="connsiteX8374" fmla="*/ 1351095 w 1472062"/>
                <a:gd name="connsiteY8374" fmla="*/ 389572 h 1093995"/>
                <a:gd name="connsiteX8375" fmla="*/ 1350142 w 1472062"/>
                <a:gd name="connsiteY8375" fmla="*/ 389572 h 1093995"/>
                <a:gd name="connsiteX8376" fmla="*/ 1349190 w 1472062"/>
                <a:gd name="connsiteY8376" fmla="*/ 389572 h 1093995"/>
                <a:gd name="connsiteX8377" fmla="*/ 1349190 w 1472062"/>
                <a:gd name="connsiteY8377" fmla="*/ 389572 h 1093995"/>
                <a:gd name="connsiteX8378" fmla="*/ 1349190 w 1472062"/>
                <a:gd name="connsiteY8378" fmla="*/ 389572 h 1093995"/>
                <a:gd name="connsiteX8379" fmla="*/ 1343475 w 1472062"/>
                <a:gd name="connsiteY8379" fmla="*/ 389572 h 1093995"/>
                <a:gd name="connsiteX8380" fmla="*/ 1332045 w 1472062"/>
                <a:gd name="connsiteY8380" fmla="*/ 388620 h 1093995"/>
                <a:gd name="connsiteX8381" fmla="*/ 1332045 w 1472062"/>
                <a:gd name="connsiteY8381" fmla="*/ 387667 h 1093995"/>
                <a:gd name="connsiteX8382" fmla="*/ 1332045 w 1472062"/>
                <a:gd name="connsiteY8382" fmla="*/ 388620 h 1093995"/>
                <a:gd name="connsiteX8383" fmla="*/ 1310137 w 1472062"/>
                <a:gd name="connsiteY8383" fmla="*/ 386715 h 1093995"/>
                <a:gd name="connsiteX8384" fmla="*/ 1309185 w 1472062"/>
                <a:gd name="connsiteY8384" fmla="*/ 386715 h 1093995"/>
                <a:gd name="connsiteX8385" fmla="*/ 1309185 w 1472062"/>
                <a:gd name="connsiteY8385" fmla="*/ 385763 h 1093995"/>
                <a:gd name="connsiteX8386" fmla="*/ 1309185 w 1472062"/>
                <a:gd name="connsiteY8386" fmla="*/ 382905 h 1093995"/>
                <a:gd name="connsiteX8387" fmla="*/ 1309185 w 1472062"/>
                <a:gd name="connsiteY8387" fmla="*/ 383857 h 1093995"/>
                <a:gd name="connsiteX8388" fmla="*/ 1307280 w 1472062"/>
                <a:gd name="connsiteY8388" fmla="*/ 381000 h 1093995"/>
                <a:gd name="connsiteX8389" fmla="*/ 1307280 w 1472062"/>
                <a:gd name="connsiteY8389" fmla="*/ 382905 h 1093995"/>
                <a:gd name="connsiteX8390" fmla="*/ 1308232 w 1472062"/>
                <a:gd name="connsiteY8390" fmla="*/ 381000 h 1093995"/>
                <a:gd name="connsiteX8391" fmla="*/ 1309185 w 1472062"/>
                <a:gd name="connsiteY8391" fmla="*/ 385763 h 1093995"/>
                <a:gd name="connsiteX8392" fmla="*/ 1304422 w 1472062"/>
                <a:gd name="connsiteY8392" fmla="*/ 384810 h 1093995"/>
                <a:gd name="connsiteX8393" fmla="*/ 1304422 w 1472062"/>
                <a:gd name="connsiteY8393" fmla="*/ 381000 h 1093995"/>
                <a:gd name="connsiteX8394" fmla="*/ 1303470 w 1472062"/>
                <a:gd name="connsiteY8394" fmla="*/ 383857 h 1093995"/>
                <a:gd name="connsiteX8395" fmla="*/ 1303470 w 1472062"/>
                <a:gd name="connsiteY8395" fmla="*/ 383857 h 1093995"/>
                <a:gd name="connsiteX8396" fmla="*/ 1299660 w 1472062"/>
                <a:gd name="connsiteY8396" fmla="*/ 382905 h 1093995"/>
                <a:gd name="connsiteX8397" fmla="*/ 1301565 w 1472062"/>
                <a:gd name="connsiteY8397" fmla="*/ 379095 h 1093995"/>
                <a:gd name="connsiteX8398" fmla="*/ 1300612 w 1472062"/>
                <a:gd name="connsiteY8398" fmla="*/ 376238 h 1093995"/>
                <a:gd name="connsiteX8399" fmla="*/ 1304422 w 1472062"/>
                <a:gd name="connsiteY8399" fmla="*/ 376238 h 1093995"/>
                <a:gd name="connsiteX8400" fmla="*/ 1313947 w 1472062"/>
                <a:gd name="connsiteY8400" fmla="*/ 375285 h 1093995"/>
                <a:gd name="connsiteX8401" fmla="*/ 1313947 w 1472062"/>
                <a:gd name="connsiteY8401" fmla="*/ 375285 h 1093995"/>
                <a:gd name="connsiteX8402" fmla="*/ 1313947 w 1472062"/>
                <a:gd name="connsiteY8402" fmla="*/ 375285 h 1093995"/>
                <a:gd name="connsiteX8403" fmla="*/ 1314900 w 1472062"/>
                <a:gd name="connsiteY8403" fmla="*/ 375285 h 1093995"/>
                <a:gd name="connsiteX8404" fmla="*/ 1314900 w 1472062"/>
                <a:gd name="connsiteY8404" fmla="*/ 376238 h 1093995"/>
                <a:gd name="connsiteX8405" fmla="*/ 1314900 w 1472062"/>
                <a:gd name="connsiteY8405" fmla="*/ 375285 h 1093995"/>
                <a:gd name="connsiteX8406" fmla="*/ 1325377 w 1472062"/>
                <a:gd name="connsiteY8406" fmla="*/ 373380 h 1093995"/>
                <a:gd name="connsiteX8407" fmla="*/ 1337760 w 1472062"/>
                <a:gd name="connsiteY8407" fmla="*/ 371475 h 1093995"/>
                <a:gd name="connsiteX8408" fmla="*/ 1341570 w 1472062"/>
                <a:gd name="connsiteY8408" fmla="*/ 372427 h 1093995"/>
                <a:gd name="connsiteX8409" fmla="*/ 1341570 w 1472062"/>
                <a:gd name="connsiteY8409" fmla="*/ 372427 h 1093995"/>
                <a:gd name="connsiteX8410" fmla="*/ 1341570 w 1472062"/>
                <a:gd name="connsiteY8410" fmla="*/ 372427 h 1093995"/>
                <a:gd name="connsiteX8411" fmla="*/ 1349190 w 1472062"/>
                <a:gd name="connsiteY8411" fmla="*/ 373380 h 1093995"/>
                <a:gd name="connsiteX8412" fmla="*/ 1349190 w 1472062"/>
                <a:gd name="connsiteY8412" fmla="*/ 376238 h 1093995"/>
                <a:gd name="connsiteX8413" fmla="*/ 1349190 w 1472062"/>
                <a:gd name="connsiteY8413" fmla="*/ 374332 h 1093995"/>
                <a:gd name="connsiteX8414" fmla="*/ 1349190 w 1472062"/>
                <a:gd name="connsiteY8414" fmla="*/ 375285 h 1093995"/>
                <a:gd name="connsiteX8415" fmla="*/ 1349190 w 1472062"/>
                <a:gd name="connsiteY8415" fmla="*/ 373380 h 1093995"/>
                <a:gd name="connsiteX8416" fmla="*/ 1358715 w 1472062"/>
                <a:gd name="connsiteY8416" fmla="*/ 372427 h 1093995"/>
                <a:gd name="connsiteX8417" fmla="*/ 1358715 w 1472062"/>
                <a:gd name="connsiteY8417" fmla="*/ 374332 h 1093995"/>
                <a:gd name="connsiteX8418" fmla="*/ 1358715 w 1472062"/>
                <a:gd name="connsiteY8418" fmla="*/ 372427 h 1093995"/>
                <a:gd name="connsiteX8419" fmla="*/ 1360620 w 1472062"/>
                <a:gd name="connsiteY8419" fmla="*/ 372427 h 1093995"/>
                <a:gd name="connsiteX8420" fmla="*/ 1359667 w 1472062"/>
                <a:gd name="connsiteY8420" fmla="*/ 372427 h 1093995"/>
                <a:gd name="connsiteX8421" fmla="*/ 1361572 w 1472062"/>
                <a:gd name="connsiteY8421" fmla="*/ 376238 h 1093995"/>
                <a:gd name="connsiteX8422" fmla="*/ 1362525 w 1472062"/>
                <a:gd name="connsiteY8422" fmla="*/ 380047 h 1093995"/>
                <a:gd name="connsiteX8423" fmla="*/ 1363477 w 1472062"/>
                <a:gd name="connsiteY8423" fmla="*/ 379095 h 1093995"/>
                <a:gd name="connsiteX8424" fmla="*/ 1363477 w 1472062"/>
                <a:gd name="connsiteY8424" fmla="*/ 377190 h 1093995"/>
                <a:gd name="connsiteX8425" fmla="*/ 1365382 w 1472062"/>
                <a:gd name="connsiteY8425" fmla="*/ 380047 h 1093995"/>
                <a:gd name="connsiteX8426" fmla="*/ 1365382 w 1472062"/>
                <a:gd name="connsiteY8426" fmla="*/ 378142 h 1093995"/>
                <a:gd name="connsiteX8427" fmla="*/ 1365382 w 1472062"/>
                <a:gd name="connsiteY8427" fmla="*/ 381000 h 1093995"/>
                <a:gd name="connsiteX8428" fmla="*/ 1367287 w 1472062"/>
                <a:gd name="connsiteY8428" fmla="*/ 381000 h 1093995"/>
                <a:gd name="connsiteX8429" fmla="*/ 1366335 w 1472062"/>
                <a:gd name="connsiteY8429" fmla="*/ 380047 h 1093995"/>
                <a:gd name="connsiteX8430" fmla="*/ 1367287 w 1472062"/>
                <a:gd name="connsiteY8430" fmla="*/ 376238 h 1093995"/>
                <a:gd name="connsiteX8431" fmla="*/ 1368240 w 1472062"/>
                <a:gd name="connsiteY8431" fmla="*/ 381000 h 1093995"/>
                <a:gd name="connsiteX8432" fmla="*/ 1370145 w 1472062"/>
                <a:gd name="connsiteY8432" fmla="*/ 386715 h 1093995"/>
                <a:gd name="connsiteX8433" fmla="*/ 1392052 w 1472062"/>
                <a:gd name="connsiteY8433" fmla="*/ 357188 h 1093995"/>
                <a:gd name="connsiteX8434" fmla="*/ 1392052 w 1472062"/>
                <a:gd name="connsiteY8434" fmla="*/ 357188 h 1093995"/>
                <a:gd name="connsiteX8435" fmla="*/ 1392052 w 1472062"/>
                <a:gd name="connsiteY8435" fmla="*/ 357188 h 1093995"/>
                <a:gd name="connsiteX8436" fmla="*/ 1392052 w 1472062"/>
                <a:gd name="connsiteY8436" fmla="*/ 357188 h 1093995"/>
                <a:gd name="connsiteX8437" fmla="*/ 1392052 w 1472062"/>
                <a:gd name="connsiteY8437" fmla="*/ 357188 h 1093995"/>
                <a:gd name="connsiteX8438" fmla="*/ 1392052 w 1472062"/>
                <a:gd name="connsiteY8438" fmla="*/ 360045 h 1093995"/>
                <a:gd name="connsiteX8439" fmla="*/ 1392052 w 1472062"/>
                <a:gd name="connsiteY8439" fmla="*/ 357188 h 1093995"/>
                <a:gd name="connsiteX8440" fmla="*/ 1392052 w 1472062"/>
                <a:gd name="connsiteY8440" fmla="*/ 357188 h 1093995"/>
                <a:gd name="connsiteX8441" fmla="*/ 1389195 w 1472062"/>
                <a:gd name="connsiteY8441" fmla="*/ 358140 h 1093995"/>
                <a:gd name="connsiteX8442" fmla="*/ 1389195 w 1472062"/>
                <a:gd name="connsiteY8442" fmla="*/ 358140 h 1093995"/>
                <a:gd name="connsiteX8443" fmla="*/ 1390147 w 1472062"/>
                <a:gd name="connsiteY8443" fmla="*/ 358140 h 1093995"/>
                <a:gd name="connsiteX8444" fmla="*/ 1389195 w 1472062"/>
                <a:gd name="connsiteY8444" fmla="*/ 360997 h 1093995"/>
                <a:gd name="connsiteX8445" fmla="*/ 1389195 w 1472062"/>
                <a:gd name="connsiteY8445" fmla="*/ 358140 h 1093995"/>
                <a:gd name="connsiteX8446" fmla="*/ 1389195 w 1472062"/>
                <a:gd name="connsiteY8446" fmla="*/ 358140 h 1093995"/>
                <a:gd name="connsiteX8447" fmla="*/ 1385385 w 1472062"/>
                <a:gd name="connsiteY8447" fmla="*/ 359092 h 1093995"/>
                <a:gd name="connsiteX8448" fmla="*/ 1385385 w 1472062"/>
                <a:gd name="connsiteY8448" fmla="*/ 359092 h 1093995"/>
                <a:gd name="connsiteX8449" fmla="*/ 1387290 w 1472062"/>
                <a:gd name="connsiteY8449" fmla="*/ 360045 h 1093995"/>
                <a:gd name="connsiteX8450" fmla="*/ 1387290 w 1472062"/>
                <a:gd name="connsiteY8450" fmla="*/ 359092 h 1093995"/>
                <a:gd name="connsiteX8451" fmla="*/ 1388242 w 1472062"/>
                <a:gd name="connsiteY8451" fmla="*/ 359092 h 1093995"/>
                <a:gd name="connsiteX8452" fmla="*/ 1386337 w 1472062"/>
                <a:gd name="connsiteY8452" fmla="*/ 362902 h 1093995"/>
                <a:gd name="connsiteX8453" fmla="*/ 1386337 w 1472062"/>
                <a:gd name="connsiteY8453" fmla="*/ 366713 h 1093995"/>
                <a:gd name="connsiteX8454" fmla="*/ 1385385 w 1472062"/>
                <a:gd name="connsiteY8454" fmla="*/ 359092 h 1093995"/>
                <a:gd name="connsiteX8455" fmla="*/ 1385385 w 1472062"/>
                <a:gd name="connsiteY8455" fmla="*/ 359092 h 1093995"/>
                <a:gd name="connsiteX8456" fmla="*/ 1383480 w 1472062"/>
                <a:gd name="connsiteY8456" fmla="*/ 359092 h 1093995"/>
                <a:gd name="connsiteX8457" fmla="*/ 1383480 w 1472062"/>
                <a:gd name="connsiteY8457" fmla="*/ 362902 h 1093995"/>
                <a:gd name="connsiteX8458" fmla="*/ 1382527 w 1472062"/>
                <a:gd name="connsiteY8458" fmla="*/ 361950 h 1093995"/>
                <a:gd name="connsiteX8459" fmla="*/ 1382527 w 1472062"/>
                <a:gd name="connsiteY8459" fmla="*/ 359092 h 1093995"/>
                <a:gd name="connsiteX8460" fmla="*/ 1383480 w 1472062"/>
                <a:gd name="connsiteY8460" fmla="*/ 359092 h 1093995"/>
                <a:gd name="connsiteX8461" fmla="*/ 1381575 w 1472062"/>
                <a:gd name="connsiteY8461" fmla="*/ 360045 h 1093995"/>
                <a:gd name="connsiteX8462" fmla="*/ 1381575 w 1472062"/>
                <a:gd name="connsiteY8462" fmla="*/ 361950 h 1093995"/>
                <a:gd name="connsiteX8463" fmla="*/ 1381575 w 1472062"/>
                <a:gd name="connsiteY8463" fmla="*/ 360045 h 1093995"/>
                <a:gd name="connsiteX8464" fmla="*/ 1381575 w 1472062"/>
                <a:gd name="connsiteY8464" fmla="*/ 360045 h 1093995"/>
                <a:gd name="connsiteX8465" fmla="*/ 1385385 w 1472062"/>
                <a:gd name="connsiteY8465" fmla="*/ 391477 h 1093995"/>
                <a:gd name="connsiteX8466" fmla="*/ 1377765 w 1472062"/>
                <a:gd name="connsiteY8466" fmla="*/ 390525 h 1093995"/>
                <a:gd name="connsiteX8467" fmla="*/ 1377765 w 1472062"/>
                <a:gd name="connsiteY8467" fmla="*/ 389572 h 1093995"/>
                <a:gd name="connsiteX8468" fmla="*/ 1379670 w 1472062"/>
                <a:gd name="connsiteY8468" fmla="*/ 388620 h 1093995"/>
                <a:gd name="connsiteX8469" fmla="*/ 1379670 w 1472062"/>
                <a:gd name="connsiteY8469" fmla="*/ 385763 h 1093995"/>
                <a:gd name="connsiteX8470" fmla="*/ 1378717 w 1472062"/>
                <a:gd name="connsiteY8470" fmla="*/ 384810 h 1093995"/>
                <a:gd name="connsiteX8471" fmla="*/ 1379670 w 1472062"/>
                <a:gd name="connsiteY8471" fmla="*/ 384810 h 1093995"/>
                <a:gd name="connsiteX8472" fmla="*/ 1379670 w 1472062"/>
                <a:gd name="connsiteY8472" fmla="*/ 383857 h 1093995"/>
                <a:gd name="connsiteX8473" fmla="*/ 1380622 w 1472062"/>
                <a:gd name="connsiteY8473" fmla="*/ 385763 h 1093995"/>
                <a:gd name="connsiteX8474" fmla="*/ 1380622 w 1472062"/>
                <a:gd name="connsiteY8474" fmla="*/ 383857 h 1093995"/>
                <a:gd name="connsiteX8475" fmla="*/ 1381575 w 1472062"/>
                <a:gd name="connsiteY8475" fmla="*/ 386715 h 1093995"/>
                <a:gd name="connsiteX8476" fmla="*/ 1382527 w 1472062"/>
                <a:gd name="connsiteY8476" fmla="*/ 384810 h 1093995"/>
                <a:gd name="connsiteX8477" fmla="*/ 1382527 w 1472062"/>
                <a:gd name="connsiteY8477" fmla="*/ 381952 h 1093995"/>
                <a:gd name="connsiteX8478" fmla="*/ 1383480 w 1472062"/>
                <a:gd name="connsiteY8478" fmla="*/ 380047 h 1093995"/>
                <a:gd name="connsiteX8479" fmla="*/ 1384432 w 1472062"/>
                <a:gd name="connsiteY8479" fmla="*/ 379095 h 1093995"/>
                <a:gd name="connsiteX8480" fmla="*/ 1383480 w 1472062"/>
                <a:gd name="connsiteY8480" fmla="*/ 382905 h 1093995"/>
                <a:gd name="connsiteX8481" fmla="*/ 1385385 w 1472062"/>
                <a:gd name="connsiteY8481" fmla="*/ 383857 h 1093995"/>
                <a:gd name="connsiteX8482" fmla="*/ 1385385 w 1472062"/>
                <a:gd name="connsiteY8482" fmla="*/ 385763 h 1093995"/>
                <a:gd name="connsiteX8483" fmla="*/ 1385385 w 1472062"/>
                <a:gd name="connsiteY8483" fmla="*/ 389572 h 1093995"/>
                <a:gd name="connsiteX8484" fmla="*/ 1386337 w 1472062"/>
                <a:gd name="connsiteY8484" fmla="*/ 389572 h 1093995"/>
                <a:gd name="connsiteX8485" fmla="*/ 1385385 w 1472062"/>
                <a:gd name="connsiteY8485" fmla="*/ 391477 h 1093995"/>
                <a:gd name="connsiteX8486" fmla="*/ 1383480 w 1472062"/>
                <a:gd name="connsiteY8486" fmla="*/ 359092 h 1093995"/>
                <a:gd name="connsiteX8487" fmla="*/ 1383480 w 1472062"/>
                <a:gd name="connsiteY8487" fmla="*/ 359092 h 1093995"/>
                <a:gd name="connsiteX8488" fmla="*/ 1386337 w 1472062"/>
                <a:gd name="connsiteY8488" fmla="*/ 364807 h 1093995"/>
                <a:gd name="connsiteX8489" fmla="*/ 1383480 w 1472062"/>
                <a:gd name="connsiteY8489" fmla="*/ 359092 h 1093995"/>
                <a:gd name="connsiteX8490" fmla="*/ 1391100 w 1472062"/>
                <a:gd name="connsiteY8490" fmla="*/ 392430 h 1093995"/>
                <a:gd name="connsiteX8491" fmla="*/ 1391100 w 1472062"/>
                <a:gd name="connsiteY8491" fmla="*/ 392430 h 1093995"/>
                <a:gd name="connsiteX8492" fmla="*/ 1391100 w 1472062"/>
                <a:gd name="connsiteY8492" fmla="*/ 392430 h 1093995"/>
                <a:gd name="connsiteX8493" fmla="*/ 1387290 w 1472062"/>
                <a:gd name="connsiteY8493" fmla="*/ 391477 h 1093995"/>
                <a:gd name="connsiteX8494" fmla="*/ 1386337 w 1472062"/>
                <a:gd name="connsiteY8494" fmla="*/ 388620 h 1093995"/>
                <a:gd name="connsiteX8495" fmla="*/ 1388242 w 1472062"/>
                <a:gd name="connsiteY8495" fmla="*/ 387667 h 1093995"/>
                <a:gd name="connsiteX8496" fmla="*/ 1389195 w 1472062"/>
                <a:gd name="connsiteY8496" fmla="*/ 390525 h 1093995"/>
                <a:gd name="connsiteX8497" fmla="*/ 1389195 w 1472062"/>
                <a:gd name="connsiteY8497" fmla="*/ 384810 h 1093995"/>
                <a:gd name="connsiteX8498" fmla="*/ 1390147 w 1472062"/>
                <a:gd name="connsiteY8498" fmla="*/ 383857 h 1093995"/>
                <a:gd name="connsiteX8499" fmla="*/ 1391100 w 1472062"/>
                <a:gd name="connsiteY8499" fmla="*/ 386715 h 1093995"/>
                <a:gd name="connsiteX8500" fmla="*/ 1391100 w 1472062"/>
                <a:gd name="connsiteY8500" fmla="*/ 389572 h 1093995"/>
                <a:gd name="connsiteX8501" fmla="*/ 1391100 w 1472062"/>
                <a:gd name="connsiteY8501" fmla="*/ 389572 h 1093995"/>
                <a:gd name="connsiteX8502" fmla="*/ 1391100 w 1472062"/>
                <a:gd name="connsiteY8502" fmla="*/ 392430 h 1093995"/>
                <a:gd name="connsiteX8503" fmla="*/ 1391100 w 1472062"/>
                <a:gd name="connsiteY8503" fmla="*/ 392430 h 1093995"/>
                <a:gd name="connsiteX8504" fmla="*/ 1392052 w 1472062"/>
                <a:gd name="connsiteY8504" fmla="*/ 392430 h 1093995"/>
                <a:gd name="connsiteX8505" fmla="*/ 1392052 w 1472062"/>
                <a:gd name="connsiteY8505" fmla="*/ 391477 h 1093995"/>
                <a:gd name="connsiteX8506" fmla="*/ 1393005 w 1472062"/>
                <a:gd name="connsiteY8506" fmla="*/ 393382 h 1093995"/>
                <a:gd name="connsiteX8507" fmla="*/ 1392052 w 1472062"/>
                <a:gd name="connsiteY8507" fmla="*/ 392430 h 1093995"/>
                <a:gd name="connsiteX8508" fmla="*/ 1393957 w 1472062"/>
                <a:gd name="connsiteY8508" fmla="*/ 393382 h 1093995"/>
                <a:gd name="connsiteX8509" fmla="*/ 1393957 w 1472062"/>
                <a:gd name="connsiteY8509" fmla="*/ 390525 h 1093995"/>
                <a:gd name="connsiteX8510" fmla="*/ 1393957 w 1472062"/>
                <a:gd name="connsiteY8510" fmla="*/ 389572 h 1093995"/>
                <a:gd name="connsiteX8511" fmla="*/ 1393957 w 1472062"/>
                <a:gd name="connsiteY8511" fmla="*/ 390525 h 1093995"/>
                <a:gd name="connsiteX8512" fmla="*/ 1393005 w 1472062"/>
                <a:gd name="connsiteY8512" fmla="*/ 389572 h 1093995"/>
                <a:gd name="connsiteX8513" fmla="*/ 1393957 w 1472062"/>
                <a:gd name="connsiteY8513" fmla="*/ 386715 h 1093995"/>
                <a:gd name="connsiteX8514" fmla="*/ 1393957 w 1472062"/>
                <a:gd name="connsiteY8514" fmla="*/ 386715 h 1093995"/>
                <a:gd name="connsiteX8515" fmla="*/ 1393957 w 1472062"/>
                <a:gd name="connsiteY8515" fmla="*/ 381952 h 1093995"/>
                <a:gd name="connsiteX8516" fmla="*/ 1393005 w 1472062"/>
                <a:gd name="connsiteY8516" fmla="*/ 380047 h 1093995"/>
                <a:gd name="connsiteX8517" fmla="*/ 1393005 w 1472062"/>
                <a:gd name="connsiteY8517" fmla="*/ 381952 h 1093995"/>
                <a:gd name="connsiteX8518" fmla="*/ 1392052 w 1472062"/>
                <a:gd name="connsiteY8518" fmla="*/ 381000 h 1093995"/>
                <a:gd name="connsiteX8519" fmla="*/ 1392052 w 1472062"/>
                <a:gd name="connsiteY8519" fmla="*/ 377190 h 1093995"/>
                <a:gd name="connsiteX8520" fmla="*/ 1393957 w 1472062"/>
                <a:gd name="connsiteY8520" fmla="*/ 379095 h 1093995"/>
                <a:gd name="connsiteX8521" fmla="*/ 1393957 w 1472062"/>
                <a:gd name="connsiteY8521" fmla="*/ 376238 h 1093995"/>
                <a:gd name="connsiteX8522" fmla="*/ 1394910 w 1472062"/>
                <a:gd name="connsiteY8522" fmla="*/ 375285 h 1093995"/>
                <a:gd name="connsiteX8523" fmla="*/ 1394910 w 1472062"/>
                <a:gd name="connsiteY8523" fmla="*/ 375285 h 1093995"/>
                <a:gd name="connsiteX8524" fmla="*/ 1394910 w 1472062"/>
                <a:gd name="connsiteY8524" fmla="*/ 374332 h 1093995"/>
                <a:gd name="connsiteX8525" fmla="*/ 1395862 w 1472062"/>
                <a:gd name="connsiteY8525" fmla="*/ 381000 h 1093995"/>
                <a:gd name="connsiteX8526" fmla="*/ 1394910 w 1472062"/>
                <a:gd name="connsiteY8526" fmla="*/ 381000 h 1093995"/>
                <a:gd name="connsiteX8527" fmla="*/ 1395862 w 1472062"/>
                <a:gd name="connsiteY8527" fmla="*/ 384810 h 1093995"/>
                <a:gd name="connsiteX8528" fmla="*/ 1395862 w 1472062"/>
                <a:gd name="connsiteY8528" fmla="*/ 383857 h 1093995"/>
                <a:gd name="connsiteX8529" fmla="*/ 1395862 w 1472062"/>
                <a:gd name="connsiteY8529" fmla="*/ 386715 h 1093995"/>
                <a:gd name="connsiteX8530" fmla="*/ 1394910 w 1472062"/>
                <a:gd name="connsiteY8530" fmla="*/ 386715 h 1093995"/>
                <a:gd name="connsiteX8531" fmla="*/ 1394910 w 1472062"/>
                <a:gd name="connsiteY8531" fmla="*/ 388620 h 1093995"/>
                <a:gd name="connsiteX8532" fmla="*/ 1394910 w 1472062"/>
                <a:gd name="connsiteY8532" fmla="*/ 389572 h 1093995"/>
                <a:gd name="connsiteX8533" fmla="*/ 1393957 w 1472062"/>
                <a:gd name="connsiteY8533" fmla="*/ 393382 h 1093995"/>
                <a:gd name="connsiteX8534" fmla="*/ 1395862 w 1472062"/>
                <a:gd name="connsiteY8534" fmla="*/ 393382 h 1093995"/>
                <a:gd name="connsiteX8535" fmla="*/ 1395862 w 1472062"/>
                <a:gd name="connsiteY8535" fmla="*/ 393382 h 1093995"/>
                <a:gd name="connsiteX8536" fmla="*/ 1393957 w 1472062"/>
                <a:gd name="connsiteY8536" fmla="*/ 393382 h 1093995"/>
                <a:gd name="connsiteX8537" fmla="*/ 1426342 w 1472062"/>
                <a:gd name="connsiteY8537" fmla="*/ 602932 h 1093995"/>
                <a:gd name="connsiteX8538" fmla="*/ 1426342 w 1472062"/>
                <a:gd name="connsiteY8538" fmla="*/ 602932 h 1093995"/>
                <a:gd name="connsiteX8539" fmla="*/ 1426342 w 1472062"/>
                <a:gd name="connsiteY8539" fmla="*/ 602932 h 1093995"/>
                <a:gd name="connsiteX8540" fmla="*/ 1427295 w 1472062"/>
                <a:gd name="connsiteY8540" fmla="*/ 602932 h 1093995"/>
                <a:gd name="connsiteX8541" fmla="*/ 1426342 w 1472062"/>
                <a:gd name="connsiteY8541" fmla="*/ 602932 h 1093995"/>
                <a:gd name="connsiteX8542" fmla="*/ 1436820 w 1472062"/>
                <a:gd name="connsiteY8542" fmla="*/ 721995 h 1093995"/>
                <a:gd name="connsiteX8543" fmla="*/ 1435867 w 1472062"/>
                <a:gd name="connsiteY8543" fmla="*/ 719138 h 1093995"/>
                <a:gd name="connsiteX8544" fmla="*/ 1435867 w 1472062"/>
                <a:gd name="connsiteY8544" fmla="*/ 721042 h 1093995"/>
                <a:gd name="connsiteX8545" fmla="*/ 1435867 w 1472062"/>
                <a:gd name="connsiteY8545" fmla="*/ 721042 h 1093995"/>
                <a:gd name="connsiteX8546" fmla="*/ 1435867 w 1472062"/>
                <a:gd name="connsiteY8546" fmla="*/ 717232 h 1093995"/>
                <a:gd name="connsiteX8547" fmla="*/ 1435867 w 1472062"/>
                <a:gd name="connsiteY8547" fmla="*/ 716280 h 1093995"/>
                <a:gd name="connsiteX8548" fmla="*/ 1435867 w 1472062"/>
                <a:gd name="connsiteY8548" fmla="*/ 716280 h 1093995"/>
                <a:gd name="connsiteX8549" fmla="*/ 1435867 w 1472062"/>
                <a:gd name="connsiteY8549" fmla="*/ 716280 h 1093995"/>
                <a:gd name="connsiteX8550" fmla="*/ 1435867 w 1472062"/>
                <a:gd name="connsiteY8550" fmla="*/ 716280 h 1093995"/>
                <a:gd name="connsiteX8551" fmla="*/ 1436820 w 1472062"/>
                <a:gd name="connsiteY8551" fmla="*/ 716280 h 1093995"/>
                <a:gd name="connsiteX8552" fmla="*/ 1436820 w 1472062"/>
                <a:gd name="connsiteY8552" fmla="*/ 721995 h 1093995"/>
                <a:gd name="connsiteX8553" fmla="*/ 1440630 w 1472062"/>
                <a:gd name="connsiteY8553" fmla="*/ 681990 h 1093995"/>
                <a:gd name="connsiteX8554" fmla="*/ 1440630 w 1472062"/>
                <a:gd name="connsiteY8554" fmla="*/ 681990 h 1093995"/>
                <a:gd name="connsiteX8555" fmla="*/ 1440630 w 1472062"/>
                <a:gd name="connsiteY8555" fmla="*/ 681038 h 1093995"/>
                <a:gd name="connsiteX8556" fmla="*/ 1440630 w 1472062"/>
                <a:gd name="connsiteY8556" fmla="*/ 681990 h 1093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</a:cxnLst>
              <a:rect l="l" t="t" r="r" b="b"/>
              <a:pathLst>
                <a:path w="1472062" h="1093995">
                  <a:moveTo>
                    <a:pt x="1456822" y="698182"/>
                  </a:moveTo>
                  <a:lnTo>
                    <a:pt x="1457775" y="697230"/>
                  </a:lnTo>
                  <a:cubicBezTo>
                    <a:pt x="1456822" y="694372"/>
                    <a:pt x="1456822" y="698182"/>
                    <a:pt x="1455870" y="695325"/>
                  </a:cubicBezTo>
                  <a:lnTo>
                    <a:pt x="1456822" y="690563"/>
                  </a:lnTo>
                  <a:cubicBezTo>
                    <a:pt x="1457775" y="690563"/>
                    <a:pt x="1457775" y="690563"/>
                    <a:pt x="1457775" y="687705"/>
                  </a:cubicBezTo>
                  <a:cubicBezTo>
                    <a:pt x="1456822" y="684847"/>
                    <a:pt x="1457775" y="690563"/>
                    <a:pt x="1456822" y="688657"/>
                  </a:cubicBezTo>
                  <a:cubicBezTo>
                    <a:pt x="1456822" y="687705"/>
                    <a:pt x="1456822" y="686752"/>
                    <a:pt x="1455870" y="685800"/>
                  </a:cubicBezTo>
                  <a:lnTo>
                    <a:pt x="1455870" y="686752"/>
                  </a:lnTo>
                  <a:lnTo>
                    <a:pt x="1453965" y="686752"/>
                  </a:lnTo>
                  <a:lnTo>
                    <a:pt x="1453012" y="681990"/>
                  </a:lnTo>
                  <a:cubicBezTo>
                    <a:pt x="1453012" y="682942"/>
                    <a:pt x="1453012" y="683895"/>
                    <a:pt x="1453012" y="683895"/>
                  </a:cubicBezTo>
                  <a:cubicBezTo>
                    <a:pt x="1453012" y="681038"/>
                    <a:pt x="1453012" y="684847"/>
                    <a:pt x="1452060" y="683895"/>
                  </a:cubicBezTo>
                  <a:cubicBezTo>
                    <a:pt x="1452060" y="684847"/>
                    <a:pt x="1453012" y="684847"/>
                    <a:pt x="1453012" y="684847"/>
                  </a:cubicBezTo>
                  <a:lnTo>
                    <a:pt x="1453012" y="689610"/>
                  </a:lnTo>
                  <a:cubicBezTo>
                    <a:pt x="1453012" y="690563"/>
                    <a:pt x="1452060" y="690563"/>
                    <a:pt x="1452060" y="690563"/>
                  </a:cubicBezTo>
                  <a:lnTo>
                    <a:pt x="1452060" y="688657"/>
                  </a:lnTo>
                  <a:lnTo>
                    <a:pt x="1451107" y="688657"/>
                  </a:lnTo>
                  <a:lnTo>
                    <a:pt x="1451107" y="689610"/>
                  </a:lnTo>
                  <a:lnTo>
                    <a:pt x="1450155" y="690563"/>
                  </a:lnTo>
                  <a:lnTo>
                    <a:pt x="1449202" y="688657"/>
                  </a:lnTo>
                  <a:lnTo>
                    <a:pt x="1448250" y="691515"/>
                  </a:lnTo>
                  <a:cubicBezTo>
                    <a:pt x="1448250" y="692467"/>
                    <a:pt x="1448250" y="693420"/>
                    <a:pt x="1448250" y="694372"/>
                  </a:cubicBezTo>
                  <a:cubicBezTo>
                    <a:pt x="1447297" y="694372"/>
                    <a:pt x="1447297" y="688657"/>
                    <a:pt x="1446345" y="691515"/>
                  </a:cubicBezTo>
                  <a:cubicBezTo>
                    <a:pt x="1446345" y="690563"/>
                    <a:pt x="1445392" y="688657"/>
                    <a:pt x="1445392" y="686752"/>
                  </a:cubicBezTo>
                  <a:cubicBezTo>
                    <a:pt x="1444440" y="684847"/>
                    <a:pt x="1445392" y="686752"/>
                    <a:pt x="1446345" y="687705"/>
                  </a:cubicBezTo>
                  <a:cubicBezTo>
                    <a:pt x="1446345" y="687705"/>
                    <a:pt x="1446345" y="686752"/>
                    <a:pt x="1446345" y="684847"/>
                  </a:cubicBezTo>
                  <a:lnTo>
                    <a:pt x="1447297" y="686752"/>
                  </a:lnTo>
                  <a:cubicBezTo>
                    <a:pt x="1446345" y="683895"/>
                    <a:pt x="1448250" y="687705"/>
                    <a:pt x="1447297" y="683895"/>
                  </a:cubicBezTo>
                  <a:cubicBezTo>
                    <a:pt x="1448250" y="686752"/>
                    <a:pt x="1448250" y="681038"/>
                    <a:pt x="1449202" y="684847"/>
                  </a:cubicBezTo>
                  <a:lnTo>
                    <a:pt x="1450155" y="681038"/>
                  </a:lnTo>
                  <a:lnTo>
                    <a:pt x="1452060" y="681038"/>
                  </a:lnTo>
                  <a:cubicBezTo>
                    <a:pt x="1451107" y="680085"/>
                    <a:pt x="1450155" y="676275"/>
                    <a:pt x="1449202" y="678180"/>
                  </a:cubicBezTo>
                  <a:lnTo>
                    <a:pt x="1450155" y="679132"/>
                  </a:lnTo>
                  <a:lnTo>
                    <a:pt x="1448250" y="680085"/>
                  </a:lnTo>
                  <a:lnTo>
                    <a:pt x="1448250" y="681038"/>
                  </a:lnTo>
                  <a:cubicBezTo>
                    <a:pt x="1447297" y="681038"/>
                    <a:pt x="1446345" y="678180"/>
                    <a:pt x="1446345" y="680085"/>
                  </a:cubicBezTo>
                  <a:lnTo>
                    <a:pt x="1446345" y="681038"/>
                  </a:lnTo>
                  <a:cubicBezTo>
                    <a:pt x="1446345" y="681038"/>
                    <a:pt x="1445392" y="680085"/>
                    <a:pt x="1444440" y="680085"/>
                  </a:cubicBezTo>
                  <a:lnTo>
                    <a:pt x="1444440" y="681038"/>
                  </a:lnTo>
                  <a:cubicBezTo>
                    <a:pt x="1444440" y="678180"/>
                    <a:pt x="1443487" y="681990"/>
                    <a:pt x="1443487" y="680085"/>
                  </a:cubicBezTo>
                  <a:lnTo>
                    <a:pt x="1443487" y="681038"/>
                  </a:lnTo>
                  <a:cubicBezTo>
                    <a:pt x="1443487" y="681038"/>
                    <a:pt x="1443487" y="680085"/>
                    <a:pt x="1444440" y="680085"/>
                  </a:cubicBezTo>
                  <a:lnTo>
                    <a:pt x="1444440" y="682942"/>
                  </a:lnTo>
                  <a:cubicBezTo>
                    <a:pt x="1443487" y="681990"/>
                    <a:pt x="1443487" y="680085"/>
                    <a:pt x="1442535" y="682942"/>
                  </a:cubicBezTo>
                  <a:lnTo>
                    <a:pt x="1442535" y="680085"/>
                  </a:lnTo>
                  <a:lnTo>
                    <a:pt x="1441582" y="679132"/>
                  </a:lnTo>
                  <a:cubicBezTo>
                    <a:pt x="1441582" y="678180"/>
                    <a:pt x="1441582" y="677227"/>
                    <a:pt x="1441582" y="676275"/>
                  </a:cubicBezTo>
                  <a:cubicBezTo>
                    <a:pt x="1442535" y="669607"/>
                    <a:pt x="1442535" y="662940"/>
                    <a:pt x="1441582" y="656272"/>
                  </a:cubicBezTo>
                  <a:cubicBezTo>
                    <a:pt x="1442535" y="655320"/>
                    <a:pt x="1443487" y="656272"/>
                    <a:pt x="1444440" y="654367"/>
                  </a:cubicBezTo>
                  <a:cubicBezTo>
                    <a:pt x="1444440" y="654367"/>
                    <a:pt x="1445392" y="653415"/>
                    <a:pt x="1445392" y="653415"/>
                  </a:cubicBezTo>
                  <a:cubicBezTo>
                    <a:pt x="1445392" y="655320"/>
                    <a:pt x="1445392" y="655320"/>
                    <a:pt x="1446345" y="656272"/>
                  </a:cubicBezTo>
                  <a:cubicBezTo>
                    <a:pt x="1447297" y="655320"/>
                    <a:pt x="1449202" y="655320"/>
                    <a:pt x="1449202" y="652463"/>
                  </a:cubicBezTo>
                  <a:cubicBezTo>
                    <a:pt x="1450155" y="651510"/>
                    <a:pt x="1450155" y="657225"/>
                    <a:pt x="1451107" y="657225"/>
                  </a:cubicBezTo>
                  <a:cubicBezTo>
                    <a:pt x="1451107" y="657225"/>
                    <a:pt x="1450155" y="653415"/>
                    <a:pt x="1450155" y="652463"/>
                  </a:cubicBezTo>
                  <a:cubicBezTo>
                    <a:pt x="1450155" y="650557"/>
                    <a:pt x="1451107" y="654367"/>
                    <a:pt x="1451107" y="653415"/>
                  </a:cubicBezTo>
                  <a:cubicBezTo>
                    <a:pt x="1451107" y="650557"/>
                    <a:pt x="1451107" y="649605"/>
                    <a:pt x="1450155" y="649605"/>
                  </a:cubicBezTo>
                  <a:lnTo>
                    <a:pt x="1450155" y="649605"/>
                  </a:lnTo>
                  <a:cubicBezTo>
                    <a:pt x="1449202" y="652463"/>
                    <a:pt x="1448250" y="651510"/>
                    <a:pt x="1447297" y="652463"/>
                  </a:cubicBezTo>
                  <a:cubicBezTo>
                    <a:pt x="1446345" y="651510"/>
                    <a:pt x="1447297" y="650557"/>
                    <a:pt x="1447297" y="648652"/>
                  </a:cubicBezTo>
                  <a:cubicBezTo>
                    <a:pt x="1446345" y="649605"/>
                    <a:pt x="1445392" y="648652"/>
                    <a:pt x="1445392" y="648652"/>
                  </a:cubicBezTo>
                  <a:cubicBezTo>
                    <a:pt x="1445392" y="648652"/>
                    <a:pt x="1445392" y="647700"/>
                    <a:pt x="1445392" y="647700"/>
                  </a:cubicBezTo>
                  <a:lnTo>
                    <a:pt x="1445392" y="647700"/>
                  </a:lnTo>
                  <a:cubicBezTo>
                    <a:pt x="1445392" y="647700"/>
                    <a:pt x="1445392" y="647700"/>
                    <a:pt x="1445392" y="647700"/>
                  </a:cubicBezTo>
                  <a:cubicBezTo>
                    <a:pt x="1444440" y="645795"/>
                    <a:pt x="1444440" y="641985"/>
                    <a:pt x="1443487" y="641032"/>
                  </a:cubicBezTo>
                  <a:cubicBezTo>
                    <a:pt x="1443487" y="644842"/>
                    <a:pt x="1441582" y="641032"/>
                    <a:pt x="1441582" y="640080"/>
                  </a:cubicBezTo>
                  <a:lnTo>
                    <a:pt x="1442535" y="640080"/>
                  </a:lnTo>
                  <a:cubicBezTo>
                    <a:pt x="1442535" y="640080"/>
                    <a:pt x="1442535" y="639127"/>
                    <a:pt x="1442535" y="638175"/>
                  </a:cubicBezTo>
                  <a:cubicBezTo>
                    <a:pt x="1442535" y="636270"/>
                    <a:pt x="1443487" y="641032"/>
                    <a:pt x="1443487" y="637222"/>
                  </a:cubicBezTo>
                  <a:cubicBezTo>
                    <a:pt x="1443487" y="636270"/>
                    <a:pt x="1443487" y="630555"/>
                    <a:pt x="1442535" y="629602"/>
                  </a:cubicBezTo>
                  <a:cubicBezTo>
                    <a:pt x="1442535" y="630555"/>
                    <a:pt x="1442535" y="630555"/>
                    <a:pt x="1442535" y="630555"/>
                  </a:cubicBezTo>
                  <a:cubicBezTo>
                    <a:pt x="1442535" y="629602"/>
                    <a:pt x="1442535" y="628650"/>
                    <a:pt x="1442535" y="627697"/>
                  </a:cubicBezTo>
                  <a:cubicBezTo>
                    <a:pt x="1442535" y="628650"/>
                    <a:pt x="1441582" y="629602"/>
                    <a:pt x="1441582" y="626745"/>
                  </a:cubicBezTo>
                  <a:lnTo>
                    <a:pt x="1441582" y="625792"/>
                  </a:lnTo>
                  <a:lnTo>
                    <a:pt x="1439677" y="624840"/>
                  </a:lnTo>
                  <a:lnTo>
                    <a:pt x="1439677" y="621982"/>
                  </a:lnTo>
                  <a:cubicBezTo>
                    <a:pt x="1439677" y="621982"/>
                    <a:pt x="1439677" y="621982"/>
                    <a:pt x="1439677" y="621030"/>
                  </a:cubicBezTo>
                  <a:lnTo>
                    <a:pt x="1438725" y="621982"/>
                  </a:lnTo>
                  <a:lnTo>
                    <a:pt x="1438725" y="622935"/>
                  </a:lnTo>
                  <a:cubicBezTo>
                    <a:pt x="1438725" y="624840"/>
                    <a:pt x="1438725" y="624840"/>
                    <a:pt x="1437772" y="625792"/>
                  </a:cubicBezTo>
                  <a:cubicBezTo>
                    <a:pt x="1437772" y="622935"/>
                    <a:pt x="1436820" y="623888"/>
                    <a:pt x="1435867" y="621982"/>
                  </a:cubicBezTo>
                  <a:lnTo>
                    <a:pt x="1435867" y="622935"/>
                  </a:lnTo>
                  <a:lnTo>
                    <a:pt x="1434915" y="623888"/>
                  </a:lnTo>
                  <a:cubicBezTo>
                    <a:pt x="1435867" y="623888"/>
                    <a:pt x="1435867" y="626745"/>
                    <a:pt x="1436820" y="627697"/>
                  </a:cubicBezTo>
                  <a:cubicBezTo>
                    <a:pt x="1437772" y="627697"/>
                    <a:pt x="1437772" y="624840"/>
                    <a:pt x="1437772" y="627697"/>
                  </a:cubicBezTo>
                  <a:cubicBezTo>
                    <a:pt x="1436820" y="628650"/>
                    <a:pt x="1437772" y="628650"/>
                    <a:pt x="1437772" y="630555"/>
                  </a:cubicBezTo>
                  <a:cubicBezTo>
                    <a:pt x="1437772" y="630555"/>
                    <a:pt x="1437772" y="630555"/>
                    <a:pt x="1436820" y="630555"/>
                  </a:cubicBezTo>
                  <a:cubicBezTo>
                    <a:pt x="1436820" y="631507"/>
                    <a:pt x="1436820" y="633413"/>
                    <a:pt x="1437772" y="633413"/>
                  </a:cubicBezTo>
                  <a:cubicBezTo>
                    <a:pt x="1437772" y="632460"/>
                    <a:pt x="1438725" y="633413"/>
                    <a:pt x="1438725" y="633413"/>
                  </a:cubicBezTo>
                  <a:cubicBezTo>
                    <a:pt x="1437772" y="633413"/>
                    <a:pt x="1438725" y="635317"/>
                    <a:pt x="1438725" y="635317"/>
                  </a:cubicBezTo>
                  <a:cubicBezTo>
                    <a:pt x="1438725" y="636270"/>
                    <a:pt x="1438725" y="636270"/>
                    <a:pt x="1439677" y="636270"/>
                  </a:cubicBezTo>
                  <a:cubicBezTo>
                    <a:pt x="1439677" y="635317"/>
                    <a:pt x="1439677" y="634365"/>
                    <a:pt x="1439677" y="633413"/>
                  </a:cubicBezTo>
                  <a:cubicBezTo>
                    <a:pt x="1440630" y="635317"/>
                    <a:pt x="1439677" y="628650"/>
                    <a:pt x="1440630" y="632460"/>
                  </a:cubicBezTo>
                  <a:lnTo>
                    <a:pt x="1440630" y="635317"/>
                  </a:lnTo>
                  <a:lnTo>
                    <a:pt x="1440630" y="635317"/>
                  </a:lnTo>
                  <a:cubicBezTo>
                    <a:pt x="1440630" y="636270"/>
                    <a:pt x="1439677" y="637222"/>
                    <a:pt x="1440630" y="638175"/>
                  </a:cubicBezTo>
                  <a:cubicBezTo>
                    <a:pt x="1440630" y="638175"/>
                    <a:pt x="1439677" y="637222"/>
                    <a:pt x="1439677" y="637222"/>
                  </a:cubicBezTo>
                  <a:lnTo>
                    <a:pt x="1439677" y="639127"/>
                  </a:lnTo>
                  <a:lnTo>
                    <a:pt x="1439677" y="638175"/>
                  </a:lnTo>
                  <a:lnTo>
                    <a:pt x="1440630" y="640080"/>
                  </a:lnTo>
                  <a:cubicBezTo>
                    <a:pt x="1439677" y="640080"/>
                    <a:pt x="1439677" y="641032"/>
                    <a:pt x="1439677" y="641985"/>
                  </a:cubicBezTo>
                  <a:cubicBezTo>
                    <a:pt x="1439677" y="641985"/>
                    <a:pt x="1438725" y="641985"/>
                    <a:pt x="1438725" y="641985"/>
                  </a:cubicBezTo>
                  <a:cubicBezTo>
                    <a:pt x="1438725" y="641032"/>
                    <a:pt x="1438725" y="639127"/>
                    <a:pt x="1438725" y="637222"/>
                  </a:cubicBezTo>
                  <a:cubicBezTo>
                    <a:pt x="1438725" y="639127"/>
                    <a:pt x="1438725" y="639127"/>
                    <a:pt x="1437772" y="639127"/>
                  </a:cubicBezTo>
                  <a:cubicBezTo>
                    <a:pt x="1436820" y="634365"/>
                    <a:pt x="1434915" y="629602"/>
                    <a:pt x="1433010" y="624840"/>
                  </a:cubicBezTo>
                  <a:cubicBezTo>
                    <a:pt x="1433010" y="624840"/>
                    <a:pt x="1433010" y="623888"/>
                    <a:pt x="1433010" y="623888"/>
                  </a:cubicBezTo>
                  <a:cubicBezTo>
                    <a:pt x="1433010" y="623888"/>
                    <a:pt x="1433010" y="622935"/>
                    <a:pt x="1432057" y="622935"/>
                  </a:cubicBezTo>
                  <a:cubicBezTo>
                    <a:pt x="1432057" y="622935"/>
                    <a:pt x="1431105" y="622935"/>
                    <a:pt x="1431105" y="621982"/>
                  </a:cubicBezTo>
                  <a:cubicBezTo>
                    <a:pt x="1430152" y="618172"/>
                    <a:pt x="1429200" y="615315"/>
                    <a:pt x="1428247" y="611505"/>
                  </a:cubicBezTo>
                  <a:cubicBezTo>
                    <a:pt x="1428247" y="611505"/>
                    <a:pt x="1428247" y="610552"/>
                    <a:pt x="1428247" y="609600"/>
                  </a:cubicBezTo>
                  <a:cubicBezTo>
                    <a:pt x="1429200" y="609600"/>
                    <a:pt x="1428247" y="614363"/>
                    <a:pt x="1429200" y="613410"/>
                  </a:cubicBezTo>
                  <a:cubicBezTo>
                    <a:pt x="1430152" y="614363"/>
                    <a:pt x="1429200" y="602932"/>
                    <a:pt x="1431105" y="609600"/>
                  </a:cubicBezTo>
                  <a:lnTo>
                    <a:pt x="1431105" y="609600"/>
                  </a:lnTo>
                  <a:cubicBezTo>
                    <a:pt x="1431105" y="609600"/>
                    <a:pt x="1433010" y="611505"/>
                    <a:pt x="1433962" y="611505"/>
                  </a:cubicBezTo>
                  <a:cubicBezTo>
                    <a:pt x="1433962" y="608647"/>
                    <a:pt x="1434915" y="608647"/>
                    <a:pt x="1434915" y="610552"/>
                  </a:cubicBezTo>
                  <a:lnTo>
                    <a:pt x="1434915" y="608647"/>
                  </a:lnTo>
                  <a:cubicBezTo>
                    <a:pt x="1434915" y="609600"/>
                    <a:pt x="1435867" y="607695"/>
                    <a:pt x="1435867" y="609600"/>
                  </a:cubicBezTo>
                  <a:cubicBezTo>
                    <a:pt x="1435867" y="608647"/>
                    <a:pt x="1435867" y="607695"/>
                    <a:pt x="1435867" y="606742"/>
                  </a:cubicBezTo>
                  <a:cubicBezTo>
                    <a:pt x="1435867" y="606742"/>
                    <a:pt x="1435867" y="606742"/>
                    <a:pt x="1434915" y="605790"/>
                  </a:cubicBezTo>
                  <a:cubicBezTo>
                    <a:pt x="1435867" y="604838"/>
                    <a:pt x="1435867" y="600075"/>
                    <a:pt x="1436820" y="600075"/>
                  </a:cubicBezTo>
                  <a:cubicBezTo>
                    <a:pt x="1435867" y="601027"/>
                    <a:pt x="1435867" y="596265"/>
                    <a:pt x="1434915" y="598170"/>
                  </a:cubicBezTo>
                  <a:cubicBezTo>
                    <a:pt x="1434915" y="597217"/>
                    <a:pt x="1434915" y="600075"/>
                    <a:pt x="1434915" y="600075"/>
                  </a:cubicBezTo>
                  <a:lnTo>
                    <a:pt x="1433962" y="598170"/>
                  </a:lnTo>
                  <a:cubicBezTo>
                    <a:pt x="1434915" y="600075"/>
                    <a:pt x="1433010" y="600075"/>
                    <a:pt x="1433962" y="601027"/>
                  </a:cubicBezTo>
                  <a:cubicBezTo>
                    <a:pt x="1433962" y="600075"/>
                    <a:pt x="1433962" y="601027"/>
                    <a:pt x="1434915" y="600075"/>
                  </a:cubicBezTo>
                  <a:lnTo>
                    <a:pt x="1434915" y="602932"/>
                  </a:lnTo>
                  <a:cubicBezTo>
                    <a:pt x="1433962" y="603885"/>
                    <a:pt x="1433962" y="600075"/>
                    <a:pt x="1433010" y="599122"/>
                  </a:cubicBezTo>
                  <a:lnTo>
                    <a:pt x="1433010" y="598170"/>
                  </a:lnTo>
                  <a:cubicBezTo>
                    <a:pt x="1432057" y="599122"/>
                    <a:pt x="1431105" y="598170"/>
                    <a:pt x="1430152" y="598170"/>
                  </a:cubicBezTo>
                  <a:lnTo>
                    <a:pt x="1431105" y="600075"/>
                  </a:lnTo>
                  <a:cubicBezTo>
                    <a:pt x="1431105" y="601027"/>
                    <a:pt x="1431105" y="600075"/>
                    <a:pt x="1430152" y="601027"/>
                  </a:cubicBezTo>
                  <a:lnTo>
                    <a:pt x="1430152" y="598170"/>
                  </a:lnTo>
                  <a:cubicBezTo>
                    <a:pt x="1429200" y="602932"/>
                    <a:pt x="1428247" y="599122"/>
                    <a:pt x="1427295" y="598170"/>
                  </a:cubicBezTo>
                  <a:cubicBezTo>
                    <a:pt x="1428247" y="598170"/>
                    <a:pt x="1429200" y="597217"/>
                    <a:pt x="1430152" y="597217"/>
                  </a:cubicBezTo>
                  <a:cubicBezTo>
                    <a:pt x="1433010" y="595313"/>
                    <a:pt x="1434915" y="593407"/>
                    <a:pt x="1437772" y="591502"/>
                  </a:cubicBezTo>
                  <a:cubicBezTo>
                    <a:pt x="1438725" y="593407"/>
                    <a:pt x="1438725" y="595313"/>
                    <a:pt x="1439677" y="597217"/>
                  </a:cubicBezTo>
                  <a:cubicBezTo>
                    <a:pt x="1439677" y="597217"/>
                    <a:pt x="1439677" y="599122"/>
                    <a:pt x="1439677" y="600075"/>
                  </a:cubicBezTo>
                  <a:cubicBezTo>
                    <a:pt x="1439677" y="599122"/>
                    <a:pt x="1439677" y="598170"/>
                    <a:pt x="1439677" y="598170"/>
                  </a:cubicBezTo>
                  <a:cubicBezTo>
                    <a:pt x="1440630" y="602932"/>
                    <a:pt x="1441582" y="593407"/>
                    <a:pt x="1442535" y="598170"/>
                  </a:cubicBezTo>
                  <a:cubicBezTo>
                    <a:pt x="1442535" y="597217"/>
                    <a:pt x="1442535" y="596265"/>
                    <a:pt x="1442535" y="596265"/>
                  </a:cubicBezTo>
                  <a:cubicBezTo>
                    <a:pt x="1442535" y="597217"/>
                    <a:pt x="1441582" y="596265"/>
                    <a:pt x="1440630" y="597217"/>
                  </a:cubicBezTo>
                  <a:cubicBezTo>
                    <a:pt x="1440630" y="596265"/>
                    <a:pt x="1440630" y="594360"/>
                    <a:pt x="1439677" y="595313"/>
                  </a:cubicBezTo>
                  <a:cubicBezTo>
                    <a:pt x="1439677" y="593407"/>
                    <a:pt x="1439677" y="593407"/>
                    <a:pt x="1439677" y="590550"/>
                  </a:cubicBezTo>
                  <a:cubicBezTo>
                    <a:pt x="1439677" y="591502"/>
                    <a:pt x="1439677" y="591502"/>
                    <a:pt x="1439677" y="592455"/>
                  </a:cubicBezTo>
                  <a:cubicBezTo>
                    <a:pt x="1438725" y="592455"/>
                    <a:pt x="1438725" y="591502"/>
                    <a:pt x="1438725" y="589597"/>
                  </a:cubicBezTo>
                  <a:cubicBezTo>
                    <a:pt x="1439677" y="588645"/>
                    <a:pt x="1439677" y="588645"/>
                    <a:pt x="1440630" y="587692"/>
                  </a:cubicBezTo>
                  <a:cubicBezTo>
                    <a:pt x="1441582" y="586740"/>
                    <a:pt x="1441582" y="585788"/>
                    <a:pt x="1441582" y="584835"/>
                  </a:cubicBezTo>
                  <a:cubicBezTo>
                    <a:pt x="1441582" y="584835"/>
                    <a:pt x="1442535" y="583882"/>
                    <a:pt x="1442535" y="582930"/>
                  </a:cubicBezTo>
                  <a:cubicBezTo>
                    <a:pt x="1442535" y="581977"/>
                    <a:pt x="1442535" y="581025"/>
                    <a:pt x="1442535" y="580072"/>
                  </a:cubicBezTo>
                  <a:cubicBezTo>
                    <a:pt x="1442535" y="580072"/>
                    <a:pt x="1442535" y="582930"/>
                    <a:pt x="1441582" y="583882"/>
                  </a:cubicBezTo>
                  <a:cubicBezTo>
                    <a:pt x="1441582" y="582930"/>
                    <a:pt x="1440630" y="582930"/>
                    <a:pt x="1440630" y="582930"/>
                  </a:cubicBezTo>
                  <a:cubicBezTo>
                    <a:pt x="1439677" y="581977"/>
                    <a:pt x="1439677" y="581977"/>
                    <a:pt x="1438725" y="581025"/>
                  </a:cubicBezTo>
                  <a:cubicBezTo>
                    <a:pt x="1438725" y="580072"/>
                    <a:pt x="1438725" y="578167"/>
                    <a:pt x="1437772" y="578167"/>
                  </a:cubicBezTo>
                  <a:cubicBezTo>
                    <a:pt x="1437772" y="579120"/>
                    <a:pt x="1437772" y="579120"/>
                    <a:pt x="1436820" y="579120"/>
                  </a:cubicBezTo>
                  <a:lnTo>
                    <a:pt x="1436820" y="577215"/>
                  </a:lnTo>
                  <a:cubicBezTo>
                    <a:pt x="1435867" y="576263"/>
                    <a:pt x="1436820" y="580072"/>
                    <a:pt x="1435867" y="580072"/>
                  </a:cubicBezTo>
                  <a:cubicBezTo>
                    <a:pt x="1433010" y="579120"/>
                    <a:pt x="1430152" y="579120"/>
                    <a:pt x="1429200" y="581025"/>
                  </a:cubicBezTo>
                  <a:cubicBezTo>
                    <a:pt x="1427295" y="582930"/>
                    <a:pt x="1424437" y="584835"/>
                    <a:pt x="1422532" y="586740"/>
                  </a:cubicBezTo>
                  <a:cubicBezTo>
                    <a:pt x="1420627" y="581025"/>
                    <a:pt x="1420627" y="574357"/>
                    <a:pt x="1416817" y="569595"/>
                  </a:cubicBezTo>
                  <a:cubicBezTo>
                    <a:pt x="1413960" y="566738"/>
                    <a:pt x="1410150" y="563880"/>
                    <a:pt x="1411102" y="559117"/>
                  </a:cubicBezTo>
                  <a:cubicBezTo>
                    <a:pt x="1413007" y="554355"/>
                    <a:pt x="1420627" y="551497"/>
                    <a:pt x="1424437" y="546735"/>
                  </a:cubicBezTo>
                  <a:cubicBezTo>
                    <a:pt x="1427295" y="542925"/>
                    <a:pt x="1425390" y="539115"/>
                    <a:pt x="1425390" y="535305"/>
                  </a:cubicBezTo>
                  <a:cubicBezTo>
                    <a:pt x="1425390" y="533400"/>
                    <a:pt x="1427295" y="531495"/>
                    <a:pt x="1427295" y="528638"/>
                  </a:cubicBezTo>
                  <a:cubicBezTo>
                    <a:pt x="1427295" y="526732"/>
                    <a:pt x="1425390" y="525780"/>
                    <a:pt x="1425390" y="523875"/>
                  </a:cubicBezTo>
                  <a:cubicBezTo>
                    <a:pt x="1425390" y="521970"/>
                    <a:pt x="1427295" y="520065"/>
                    <a:pt x="1427295" y="517207"/>
                  </a:cubicBezTo>
                  <a:cubicBezTo>
                    <a:pt x="1427295" y="514350"/>
                    <a:pt x="1425390" y="512445"/>
                    <a:pt x="1425390" y="509588"/>
                  </a:cubicBezTo>
                  <a:cubicBezTo>
                    <a:pt x="1425390" y="505777"/>
                    <a:pt x="1425390" y="502920"/>
                    <a:pt x="1425390" y="500063"/>
                  </a:cubicBezTo>
                  <a:cubicBezTo>
                    <a:pt x="1425390" y="501015"/>
                    <a:pt x="1426342" y="501015"/>
                    <a:pt x="1426342" y="499110"/>
                  </a:cubicBezTo>
                  <a:lnTo>
                    <a:pt x="1425390" y="499110"/>
                  </a:lnTo>
                  <a:cubicBezTo>
                    <a:pt x="1425390" y="498157"/>
                    <a:pt x="1424437" y="496252"/>
                    <a:pt x="1424437" y="494347"/>
                  </a:cubicBezTo>
                  <a:cubicBezTo>
                    <a:pt x="1421580" y="485775"/>
                    <a:pt x="1418722" y="477202"/>
                    <a:pt x="1416817" y="468630"/>
                  </a:cubicBezTo>
                  <a:cubicBezTo>
                    <a:pt x="1413960" y="459105"/>
                    <a:pt x="1413960" y="449580"/>
                    <a:pt x="1412055" y="440055"/>
                  </a:cubicBezTo>
                  <a:cubicBezTo>
                    <a:pt x="1411102" y="436245"/>
                    <a:pt x="1413007" y="432435"/>
                    <a:pt x="1412055" y="428625"/>
                  </a:cubicBezTo>
                  <a:cubicBezTo>
                    <a:pt x="1413007" y="427672"/>
                    <a:pt x="1413960" y="424815"/>
                    <a:pt x="1414912" y="426720"/>
                  </a:cubicBezTo>
                  <a:lnTo>
                    <a:pt x="1414912" y="426720"/>
                  </a:lnTo>
                  <a:cubicBezTo>
                    <a:pt x="1414912" y="426720"/>
                    <a:pt x="1414912" y="425767"/>
                    <a:pt x="1414912" y="424815"/>
                  </a:cubicBezTo>
                  <a:cubicBezTo>
                    <a:pt x="1413960" y="425767"/>
                    <a:pt x="1413007" y="426720"/>
                    <a:pt x="1411102" y="427672"/>
                  </a:cubicBezTo>
                  <a:cubicBezTo>
                    <a:pt x="1410150" y="424815"/>
                    <a:pt x="1407292" y="421005"/>
                    <a:pt x="1408245" y="418147"/>
                  </a:cubicBezTo>
                  <a:cubicBezTo>
                    <a:pt x="1409197" y="414338"/>
                    <a:pt x="1413007" y="409575"/>
                    <a:pt x="1412055" y="405765"/>
                  </a:cubicBezTo>
                  <a:cubicBezTo>
                    <a:pt x="1412055" y="401955"/>
                    <a:pt x="1408245" y="401002"/>
                    <a:pt x="1406340" y="398145"/>
                  </a:cubicBezTo>
                  <a:cubicBezTo>
                    <a:pt x="1409197" y="396240"/>
                    <a:pt x="1413007" y="396240"/>
                    <a:pt x="1415865" y="394335"/>
                  </a:cubicBezTo>
                  <a:cubicBezTo>
                    <a:pt x="1413007" y="392430"/>
                    <a:pt x="1409197" y="390525"/>
                    <a:pt x="1405387" y="389572"/>
                  </a:cubicBezTo>
                  <a:lnTo>
                    <a:pt x="1410150" y="365760"/>
                  </a:lnTo>
                  <a:lnTo>
                    <a:pt x="1409197" y="366713"/>
                  </a:lnTo>
                  <a:cubicBezTo>
                    <a:pt x="1409197" y="366713"/>
                    <a:pt x="1408245" y="366713"/>
                    <a:pt x="1408245" y="363855"/>
                  </a:cubicBezTo>
                  <a:lnTo>
                    <a:pt x="1409197" y="362902"/>
                  </a:lnTo>
                  <a:cubicBezTo>
                    <a:pt x="1408245" y="360045"/>
                    <a:pt x="1408245" y="363855"/>
                    <a:pt x="1407292" y="360997"/>
                  </a:cubicBezTo>
                  <a:lnTo>
                    <a:pt x="1408245" y="356235"/>
                  </a:lnTo>
                  <a:cubicBezTo>
                    <a:pt x="1408245" y="356235"/>
                    <a:pt x="1409197" y="356235"/>
                    <a:pt x="1409197" y="353377"/>
                  </a:cubicBezTo>
                  <a:cubicBezTo>
                    <a:pt x="1409197" y="350520"/>
                    <a:pt x="1409197" y="356235"/>
                    <a:pt x="1408245" y="354330"/>
                  </a:cubicBezTo>
                  <a:cubicBezTo>
                    <a:pt x="1408245" y="353377"/>
                    <a:pt x="1408245" y="352425"/>
                    <a:pt x="1407292" y="351472"/>
                  </a:cubicBezTo>
                  <a:lnTo>
                    <a:pt x="1407292" y="352425"/>
                  </a:lnTo>
                  <a:lnTo>
                    <a:pt x="1405387" y="352425"/>
                  </a:lnTo>
                  <a:lnTo>
                    <a:pt x="1404435" y="347663"/>
                  </a:lnTo>
                  <a:cubicBezTo>
                    <a:pt x="1404435" y="348615"/>
                    <a:pt x="1404435" y="349567"/>
                    <a:pt x="1404435" y="349567"/>
                  </a:cubicBezTo>
                  <a:cubicBezTo>
                    <a:pt x="1404435" y="346710"/>
                    <a:pt x="1404435" y="350520"/>
                    <a:pt x="1403482" y="349567"/>
                  </a:cubicBezTo>
                  <a:cubicBezTo>
                    <a:pt x="1403482" y="350520"/>
                    <a:pt x="1403482" y="350520"/>
                    <a:pt x="1404435" y="350520"/>
                  </a:cubicBezTo>
                  <a:lnTo>
                    <a:pt x="1404435" y="355282"/>
                  </a:lnTo>
                  <a:cubicBezTo>
                    <a:pt x="1404435" y="356235"/>
                    <a:pt x="1403482" y="356235"/>
                    <a:pt x="1403482" y="356235"/>
                  </a:cubicBezTo>
                  <a:lnTo>
                    <a:pt x="1403482" y="354330"/>
                  </a:lnTo>
                  <a:lnTo>
                    <a:pt x="1402530" y="354330"/>
                  </a:lnTo>
                  <a:lnTo>
                    <a:pt x="1402530" y="355282"/>
                  </a:lnTo>
                  <a:lnTo>
                    <a:pt x="1401577" y="356235"/>
                  </a:lnTo>
                  <a:lnTo>
                    <a:pt x="1400625" y="354330"/>
                  </a:lnTo>
                  <a:lnTo>
                    <a:pt x="1399672" y="357188"/>
                  </a:lnTo>
                  <a:cubicBezTo>
                    <a:pt x="1399672" y="358140"/>
                    <a:pt x="1399672" y="359092"/>
                    <a:pt x="1399672" y="360045"/>
                  </a:cubicBezTo>
                  <a:cubicBezTo>
                    <a:pt x="1398720" y="360045"/>
                    <a:pt x="1398720" y="354330"/>
                    <a:pt x="1397767" y="357188"/>
                  </a:cubicBezTo>
                  <a:cubicBezTo>
                    <a:pt x="1397767" y="356235"/>
                    <a:pt x="1396815" y="354330"/>
                    <a:pt x="1396815" y="352425"/>
                  </a:cubicBezTo>
                  <a:cubicBezTo>
                    <a:pt x="1396815" y="350520"/>
                    <a:pt x="1396815" y="352425"/>
                    <a:pt x="1397767" y="353377"/>
                  </a:cubicBezTo>
                  <a:cubicBezTo>
                    <a:pt x="1397767" y="353377"/>
                    <a:pt x="1397767" y="352425"/>
                    <a:pt x="1397767" y="350520"/>
                  </a:cubicBezTo>
                  <a:lnTo>
                    <a:pt x="1398720" y="352425"/>
                  </a:lnTo>
                  <a:cubicBezTo>
                    <a:pt x="1398720" y="349567"/>
                    <a:pt x="1399672" y="353377"/>
                    <a:pt x="1398720" y="349567"/>
                  </a:cubicBezTo>
                  <a:cubicBezTo>
                    <a:pt x="1399672" y="352425"/>
                    <a:pt x="1399672" y="346710"/>
                    <a:pt x="1400625" y="350520"/>
                  </a:cubicBezTo>
                  <a:lnTo>
                    <a:pt x="1401577" y="346710"/>
                  </a:lnTo>
                  <a:lnTo>
                    <a:pt x="1402530" y="346710"/>
                  </a:lnTo>
                  <a:cubicBezTo>
                    <a:pt x="1401577" y="345757"/>
                    <a:pt x="1400625" y="342900"/>
                    <a:pt x="1400625" y="344805"/>
                  </a:cubicBezTo>
                  <a:lnTo>
                    <a:pt x="1400625" y="345757"/>
                  </a:lnTo>
                  <a:lnTo>
                    <a:pt x="1398720" y="346710"/>
                  </a:lnTo>
                  <a:lnTo>
                    <a:pt x="1398720" y="347663"/>
                  </a:lnTo>
                  <a:cubicBezTo>
                    <a:pt x="1397767" y="347663"/>
                    <a:pt x="1397767" y="345757"/>
                    <a:pt x="1396815" y="346710"/>
                  </a:cubicBezTo>
                  <a:lnTo>
                    <a:pt x="1396815" y="347663"/>
                  </a:lnTo>
                  <a:cubicBezTo>
                    <a:pt x="1396815" y="347663"/>
                    <a:pt x="1395862" y="346710"/>
                    <a:pt x="1395862" y="346710"/>
                  </a:cubicBezTo>
                  <a:lnTo>
                    <a:pt x="1395862" y="347663"/>
                  </a:lnTo>
                  <a:cubicBezTo>
                    <a:pt x="1395862" y="344805"/>
                    <a:pt x="1394910" y="348615"/>
                    <a:pt x="1394910" y="346710"/>
                  </a:cubicBezTo>
                  <a:lnTo>
                    <a:pt x="1394910" y="347663"/>
                  </a:lnTo>
                  <a:cubicBezTo>
                    <a:pt x="1394910" y="347663"/>
                    <a:pt x="1394910" y="346710"/>
                    <a:pt x="1395862" y="346710"/>
                  </a:cubicBezTo>
                  <a:lnTo>
                    <a:pt x="1395862" y="349567"/>
                  </a:lnTo>
                  <a:cubicBezTo>
                    <a:pt x="1395862" y="348615"/>
                    <a:pt x="1394910" y="347663"/>
                    <a:pt x="1393957" y="349567"/>
                  </a:cubicBezTo>
                  <a:lnTo>
                    <a:pt x="1393957" y="346710"/>
                  </a:lnTo>
                  <a:lnTo>
                    <a:pt x="1393957" y="346710"/>
                  </a:lnTo>
                  <a:cubicBezTo>
                    <a:pt x="1393957" y="346710"/>
                    <a:pt x="1393957" y="346710"/>
                    <a:pt x="1393957" y="345757"/>
                  </a:cubicBezTo>
                  <a:cubicBezTo>
                    <a:pt x="1398720" y="337185"/>
                    <a:pt x="1393005" y="331470"/>
                    <a:pt x="1391100" y="324802"/>
                  </a:cubicBezTo>
                  <a:cubicBezTo>
                    <a:pt x="1392052" y="319088"/>
                    <a:pt x="1393957" y="323850"/>
                    <a:pt x="1394910" y="319088"/>
                  </a:cubicBezTo>
                  <a:cubicBezTo>
                    <a:pt x="1395862" y="320992"/>
                    <a:pt x="1394910" y="321945"/>
                    <a:pt x="1395862" y="321945"/>
                  </a:cubicBezTo>
                  <a:cubicBezTo>
                    <a:pt x="1396815" y="320992"/>
                    <a:pt x="1397767" y="320992"/>
                    <a:pt x="1398720" y="318135"/>
                  </a:cubicBezTo>
                  <a:cubicBezTo>
                    <a:pt x="1399672" y="317182"/>
                    <a:pt x="1399672" y="321945"/>
                    <a:pt x="1400625" y="322897"/>
                  </a:cubicBezTo>
                  <a:cubicBezTo>
                    <a:pt x="1400625" y="322897"/>
                    <a:pt x="1399672" y="319088"/>
                    <a:pt x="1399672" y="319088"/>
                  </a:cubicBezTo>
                  <a:cubicBezTo>
                    <a:pt x="1399672" y="317182"/>
                    <a:pt x="1399672" y="320992"/>
                    <a:pt x="1400625" y="320040"/>
                  </a:cubicBezTo>
                  <a:cubicBezTo>
                    <a:pt x="1400625" y="317182"/>
                    <a:pt x="1400625" y="316230"/>
                    <a:pt x="1399672" y="316230"/>
                  </a:cubicBezTo>
                  <a:lnTo>
                    <a:pt x="1399672" y="316230"/>
                  </a:lnTo>
                  <a:cubicBezTo>
                    <a:pt x="1398720" y="319088"/>
                    <a:pt x="1397767" y="318135"/>
                    <a:pt x="1397767" y="319088"/>
                  </a:cubicBezTo>
                  <a:cubicBezTo>
                    <a:pt x="1396815" y="318135"/>
                    <a:pt x="1397767" y="317182"/>
                    <a:pt x="1397767" y="315277"/>
                  </a:cubicBezTo>
                  <a:cubicBezTo>
                    <a:pt x="1396815" y="316230"/>
                    <a:pt x="1395862" y="315277"/>
                    <a:pt x="1394910" y="315277"/>
                  </a:cubicBezTo>
                  <a:cubicBezTo>
                    <a:pt x="1394910" y="312420"/>
                    <a:pt x="1395862" y="314325"/>
                    <a:pt x="1395862" y="314325"/>
                  </a:cubicBezTo>
                  <a:cubicBezTo>
                    <a:pt x="1395862" y="313372"/>
                    <a:pt x="1395862" y="313372"/>
                    <a:pt x="1395862" y="312420"/>
                  </a:cubicBezTo>
                  <a:cubicBezTo>
                    <a:pt x="1396815" y="311467"/>
                    <a:pt x="1397767" y="309563"/>
                    <a:pt x="1397767" y="308610"/>
                  </a:cubicBezTo>
                  <a:cubicBezTo>
                    <a:pt x="1397767" y="309563"/>
                    <a:pt x="1397767" y="309563"/>
                    <a:pt x="1397767" y="310515"/>
                  </a:cubicBezTo>
                  <a:cubicBezTo>
                    <a:pt x="1397767" y="309563"/>
                    <a:pt x="1397767" y="309563"/>
                    <a:pt x="1397767" y="308610"/>
                  </a:cubicBezTo>
                  <a:cubicBezTo>
                    <a:pt x="1400625" y="303847"/>
                    <a:pt x="1401577" y="300038"/>
                    <a:pt x="1395862" y="295275"/>
                  </a:cubicBezTo>
                  <a:cubicBezTo>
                    <a:pt x="1393957" y="294322"/>
                    <a:pt x="1393005" y="292417"/>
                    <a:pt x="1391100" y="291465"/>
                  </a:cubicBezTo>
                  <a:lnTo>
                    <a:pt x="1391100" y="290513"/>
                  </a:lnTo>
                  <a:cubicBezTo>
                    <a:pt x="1391100" y="290513"/>
                    <a:pt x="1391100" y="290513"/>
                    <a:pt x="1391100" y="290513"/>
                  </a:cubicBezTo>
                  <a:cubicBezTo>
                    <a:pt x="1392052" y="291465"/>
                    <a:pt x="1392052" y="292417"/>
                    <a:pt x="1393957" y="293370"/>
                  </a:cubicBezTo>
                  <a:cubicBezTo>
                    <a:pt x="1395862" y="295275"/>
                    <a:pt x="1398720" y="294322"/>
                    <a:pt x="1400625" y="292417"/>
                  </a:cubicBezTo>
                  <a:cubicBezTo>
                    <a:pt x="1403482" y="289560"/>
                    <a:pt x="1403482" y="289560"/>
                    <a:pt x="1403482" y="285750"/>
                  </a:cubicBezTo>
                  <a:cubicBezTo>
                    <a:pt x="1403482" y="279082"/>
                    <a:pt x="1390147" y="279082"/>
                    <a:pt x="1391100" y="285750"/>
                  </a:cubicBezTo>
                  <a:cubicBezTo>
                    <a:pt x="1391100" y="285750"/>
                    <a:pt x="1391100" y="286702"/>
                    <a:pt x="1391100" y="286702"/>
                  </a:cubicBezTo>
                  <a:cubicBezTo>
                    <a:pt x="1391100" y="286702"/>
                    <a:pt x="1391100" y="286702"/>
                    <a:pt x="1391100" y="288607"/>
                  </a:cubicBezTo>
                  <a:cubicBezTo>
                    <a:pt x="1391100" y="288607"/>
                    <a:pt x="1391100" y="288607"/>
                    <a:pt x="1391100" y="288607"/>
                  </a:cubicBezTo>
                  <a:cubicBezTo>
                    <a:pt x="1391100" y="289560"/>
                    <a:pt x="1391100" y="289560"/>
                    <a:pt x="1392052" y="290513"/>
                  </a:cubicBezTo>
                  <a:lnTo>
                    <a:pt x="1392052" y="291465"/>
                  </a:lnTo>
                  <a:lnTo>
                    <a:pt x="1392052" y="292417"/>
                  </a:lnTo>
                  <a:cubicBezTo>
                    <a:pt x="1391100" y="291465"/>
                    <a:pt x="1391100" y="291465"/>
                    <a:pt x="1390147" y="290513"/>
                  </a:cubicBezTo>
                  <a:cubicBezTo>
                    <a:pt x="1390147" y="289560"/>
                    <a:pt x="1390147" y="289560"/>
                    <a:pt x="1390147" y="287655"/>
                  </a:cubicBezTo>
                  <a:cubicBezTo>
                    <a:pt x="1390147" y="289560"/>
                    <a:pt x="1390147" y="288607"/>
                    <a:pt x="1390147" y="290513"/>
                  </a:cubicBezTo>
                  <a:lnTo>
                    <a:pt x="1390147" y="290513"/>
                  </a:lnTo>
                  <a:cubicBezTo>
                    <a:pt x="1388242" y="289560"/>
                    <a:pt x="1387290" y="288607"/>
                    <a:pt x="1385385" y="287655"/>
                  </a:cubicBezTo>
                  <a:cubicBezTo>
                    <a:pt x="1385385" y="286702"/>
                    <a:pt x="1385385" y="286702"/>
                    <a:pt x="1385385" y="285750"/>
                  </a:cubicBezTo>
                  <a:cubicBezTo>
                    <a:pt x="1385385" y="285750"/>
                    <a:pt x="1386337" y="284797"/>
                    <a:pt x="1386337" y="284797"/>
                  </a:cubicBezTo>
                  <a:cubicBezTo>
                    <a:pt x="1386337" y="284797"/>
                    <a:pt x="1386337" y="284797"/>
                    <a:pt x="1386337" y="284797"/>
                  </a:cubicBezTo>
                  <a:cubicBezTo>
                    <a:pt x="1386337" y="284797"/>
                    <a:pt x="1386337" y="284797"/>
                    <a:pt x="1386337" y="284797"/>
                  </a:cubicBezTo>
                  <a:cubicBezTo>
                    <a:pt x="1387290" y="283845"/>
                    <a:pt x="1388242" y="282892"/>
                    <a:pt x="1388242" y="282892"/>
                  </a:cubicBezTo>
                  <a:cubicBezTo>
                    <a:pt x="1388242" y="282892"/>
                    <a:pt x="1389195" y="283845"/>
                    <a:pt x="1389195" y="283845"/>
                  </a:cubicBezTo>
                  <a:cubicBezTo>
                    <a:pt x="1389195" y="280988"/>
                    <a:pt x="1390147" y="280988"/>
                    <a:pt x="1390147" y="282892"/>
                  </a:cubicBezTo>
                  <a:lnTo>
                    <a:pt x="1390147" y="280988"/>
                  </a:lnTo>
                  <a:cubicBezTo>
                    <a:pt x="1390147" y="281940"/>
                    <a:pt x="1391100" y="280035"/>
                    <a:pt x="1391100" y="281940"/>
                  </a:cubicBezTo>
                  <a:cubicBezTo>
                    <a:pt x="1391100" y="280988"/>
                    <a:pt x="1391100" y="280035"/>
                    <a:pt x="1391100" y="279082"/>
                  </a:cubicBezTo>
                  <a:cubicBezTo>
                    <a:pt x="1391100" y="279082"/>
                    <a:pt x="1391100" y="279082"/>
                    <a:pt x="1390147" y="278130"/>
                  </a:cubicBezTo>
                  <a:cubicBezTo>
                    <a:pt x="1391100" y="277177"/>
                    <a:pt x="1391100" y="272415"/>
                    <a:pt x="1392052" y="272415"/>
                  </a:cubicBezTo>
                  <a:cubicBezTo>
                    <a:pt x="1392052" y="273367"/>
                    <a:pt x="1391100" y="268605"/>
                    <a:pt x="1391100" y="270510"/>
                  </a:cubicBezTo>
                  <a:cubicBezTo>
                    <a:pt x="1391100" y="269557"/>
                    <a:pt x="1391100" y="272415"/>
                    <a:pt x="1391100" y="272415"/>
                  </a:cubicBezTo>
                  <a:lnTo>
                    <a:pt x="1390147" y="270510"/>
                  </a:lnTo>
                  <a:cubicBezTo>
                    <a:pt x="1390147" y="272415"/>
                    <a:pt x="1390147" y="272415"/>
                    <a:pt x="1390147" y="273367"/>
                  </a:cubicBezTo>
                  <a:cubicBezTo>
                    <a:pt x="1390147" y="272415"/>
                    <a:pt x="1389195" y="272415"/>
                    <a:pt x="1389195" y="271463"/>
                  </a:cubicBezTo>
                  <a:lnTo>
                    <a:pt x="1389195" y="271463"/>
                  </a:lnTo>
                  <a:cubicBezTo>
                    <a:pt x="1389195" y="271463"/>
                    <a:pt x="1389195" y="271463"/>
                    <a:pt x="1389195" y="271463"/>
                  </a:cubicBezTo>
                  <a:cubicBezTo>
                    <a:pt x="1388242" y="267652"/>
                    <a:pt x="1386337" y="264795"/>
                    <a:pt x="1385385" y="261938"/>
                  </a:cubicBezTo>
                  <a:cubicBezTo>
                    <a:pt x="1386337" y="261938"/>
                    <a:pt x="1386337" y="261938"/>
                    <a:pt x="1387290" y="261938"/>
                  </a:cubicBezTo>
                  <a:cubicBezTo>
                    <a:pt x="1387290" y="262890"/>
                    <a:pt x="1387290" y="263842"/>
                    <a:pt x="1388242" y="265747"/>
                  </a:cubicBezTo>
                  <a:cubicBezTo>
                    <a:pt x="1388242" y="265747"/>
                    <a:pt x="1388242" y="265747"/>
                    <a:pt x="1389195" y="264795"/>
                  </a:cubicBezTo>
                  <a:lnTo>
                    <a:pt x="1389195" y="266700"/>
                  </a:lnTo>
                  <a:lnTo>
                    <a:pt x="1389195" y="265747"/>
                  </a:lnTo>
                  <a:cubicBezTo>
                    <a:pt x="1389195" y="264795"/>
                    <a:pt x="1389195" y="262890"/>
                    <a:pt x="1389195" y="261938"/>
                  </a:cubicBezTo>
                  <a:cubicBezTo>
                    <a:pt x="1390147" y="261938"/>
                    <a:pt x="1390147" y="261938"/>
                    <a:pt x="1391100" y="261938"/>
                  </a:cubicBezTo>
                  <a:cubicBezTo>
                    <a:pt x="1391100" y="261938"/>
                    <a:pt x="1391100" y="261938"/>
                    <a:pt x="1391100" y="261938"/>
                  </a:cubicBezTo>
                  <a:lnTo>
                    <a:pt x="1391100" y="262890"/>
                  </a:lnTo>
                  <a:lnTo>
                    <a:pt x="1391100" y="260985"/>
                  </a:lnTo>
                  <a:cubicBezTo>
                    <a:pt x="1391100" y="260985"/>
                    <a:pt x="1391100" y="260985"/>
                    <a:pt x="1391100" y="260985"/>
                  </a:cubicBezTo>
                  <a:cubicBezTo>
                    <a:pt x="1391100" y="264795"/>
                    <a:pt x="1392052" y="259080"/>
                    <a:pt x="1393005" y="261938"/>
                  </a:cubicBezTo>
                  <a:lnTo>
                    <a:pt x="1393005" y="260985"/>
                  </a:lnTo>
                  <a:cubicBezTo>
                    <a:pt x="1393957" y="263842"/>
                    <a:pt x="1393957" y="265747"/>
                    <a:pt x="1394910" y="268605"/>
                  </a:cubicBezTo>
                  <a:cubicBezTo>
                    <a:pt x="1394910" y="268605"/>
                    <a:pt x="1394910" y="270510"/>
                    <a:pt x="1394910" y="271463"/>
                  </a:cubicBezTo>
                  <a:cubicBezTo>
                    <a:pt x="1394910" y="270510"/>
                    <a:pt x="1394910" y="269557"/>
                    <a:pt x="1394910" y="269557"/>
                  </a:cubicBezTo>
                  <a:cubicBezTo>
                    <a:pt x="1395862" y="274320"/>
                    <a:pt x="1395862" y="264795"/>
                    <a:pt x="1396815" y="269557"/>
                  </a:cubicBezTo>
                  <a:cubicBezTo>
                    <a:pt x="1396815" y="268605"/>
                    <a:pt x="1396815" y="267652"/>
                    <a:pt x="1396815" y="267652"/>
                  </a:cubicBezTo>
                  <a:cubicBezTo>
                    <a:pt x="1396815" y="268605"/>
                    <a:pt x="1395862" y="267652"/>
                    <a:pt x="1395862" y="268605"/>
                  </a:cubicBezTo>
                  <a:cubicBezTo>
                    <a:pt x="1395862" y="267652"/>
                    <a:pt x="1395862" y="265747"/>
                    <a:pt x="1394910" y="266700"/>
                  </a:cubicBezTo>
                  <a:cubicBezTo>
                    <a:pt x="1394910" y="264795"/>
                    <a:pt x="1394910" y="264795"/>
                    <a:pt x="1394910" y="261938"/>
                  </a:cubicBezTo>
                  <a:cubicBezTo>
                    <a:pt x="1394910" y="262890"/>
                    <a:pt x="1394910" y="262890"/>
                    <a:pt x="1394910" y="263842"/>
                  </a:cubicBezTo>
                  <a:cubicBezTo>
                    <a:pt x="1393957" y="263842"/>
                    <a:pt x="1393957" y="260985"/>
                    <a:pt x="1393957" y="260032"/>
                  </a:cubicBezTo>
                  <a:cubicBezTo>
                    <a:pt x="1393957" y="260032"/>
                    <a:pt x="1394910" y="260032"/>
                    <a:pt x="1394910" y="259080"/>
                  </a:cubicBezTo>
                  <a:cubicBezTo>
                    <a:pt x="1394910" y="259080"/>
                    <a:pt x="1394910" y="260032"/>
                    <a:pt x="1394910" y="259080"/>
                  </a:cubicBezTo>
                  <a:cubicBezTo>
                    <a:pt x="1394910" y="259080"/>
                    <a:pt x="1394910" y="259080"/>
                    <a:pt x="1394910" y="259080"/>
                  </a:cubicBezTo>
                  <a:cubicBezTo>
                    <a:pt x="1397767" y="257175"/>
                    <a:pt x="1399672" y="254317"/>
                    <a:pt x="1397767" y="250507"/>
                  </a:cubicBezTo>
                  <a:cubicBezTo>
                    <a:pt x="1396815" y="249555"/>
                    <a:pt x="1395862" y="248602"/>
                    <a:pt x="1394910" y="246697"/>
                  </a:cubicBezTo>
                  <a:lnTo>
                    <a:pt x="1394910" y="245745"/>
                  </a:lnTo>
                  <a:cubicBezTo>
                    <a:pt x="1394910" y="245745"/>
                    <a:pt x="1394910" y="245745"/>
                    <a:pt x="1394910" y="246697"/>
                  </a:cubicBezTo>
                  <a:cubicBezTo>
                    <a:pt x="1393957" y="245745"/>
                    <a:pt x="1393005" y="244792"/>
                    <a:pt x="1393005" y="243840"/>
                  </a:cubicBezTo>
                  <a:cubicBezTo>
                    <a:pt x="1393005" y="242888"/>
                    <a:pt x="1392052" y="241935"/>
                    <a:pt x="1392052" y="241935"/>
                  </a:cubicBezTo>
                  <a:cubicBezTo>
                    <a:pt x="1391100" y="240030"/>
                    <a:pt x="1390147" y="239077"/>
                    <a:pt x="1388242" y="238125"/>
                  </a:cubicBezTo>
                  <a:cubicBezTo>
                    <a:pt x="1385385" y="237172"/>
                    <a:pt x="1383480" y="237172"/>
                    <a:pt x="1380622" y="237172"/>
                  </a:cubicBezTo>
                  <a:cubicBezTo>
                    <a:pt x="1378717" y="237172"/>
                    <a:pt x="1377765" y="237172"/>
                    <a:pt x="1375860" y="238125"/>
                  </a:cubicBezTo>
                  <a:cubicBezTo>
                    <a:pt x="1374907" y="238125"/>
                    <a:pt x="1373955" y="239077"/>
                    <a:pt x="1372050" y="240030"/>
                  </a:cubicBezTo>
                  <a:cubicBezTo>
                    <a:pt x="1372050" y="240030"/>
                    <a:pt x="1372050" y="240030"/>
                    <a:pt x="1371097" y="240030"/>
                  </a:cubicBezTo>
                  <a:cubicBezTo>
                    <a:pt x="1372050" y="240030"/>
                    <a:pt x="1372050" y="240030"/>
                    <a:pt x="1373002" y="240030"/>
                  </a:cubicBezTo>
                  <a:cubicBezTo>
                    <a:pt x="1372050" y="240030"/>
                    <a:pt x="1371097" y="240030"/>
                    <a:pt x="1371097" y="240030"/>
                  </a:cubicBezTo>
                  <a:cubicBezTo>
                    <a:pt x="1371097" y="240030"/>
                    <a:pt x="1371097" y="240030"/>
                    <a:pt x="1371097" y="240030"/>
                  </a:cubicBezTo>
                  <a:cubicBezTo>
                    <a:pt x="1370145" y="240030"/>
                    <a:pt x="1369192" y="240030"/>
                    <a:pt x="1369192" y="240030"/>
                  </a:cubicBezTo>
                  <a:lnTo>
                    <a:pt x="1369192" y="238125"/>
                  </a:lnTo>
                  <a:lnTo>
                    <a:pt x="1368240" y="237172"/>
                  </a:lnTo>
                  <a:cubicBezTo>
                    <a:pt x="1368240" y="238125"/>
                    <a:pt x="1368240" y="239077"/>
                    <a:pt x="1368240" y="240030"/>
                  </a:cubicBezTo>
                  <a:cubicBezTo>
                    <a:pt x="1366335" y="240982"/>
                    <a:pt x="1365382" y="241935"/>
                    <a:pt x="1365382" y="243840"/>
                  </a:cubicBezTo>
                  <a:cubicBezTo>
                    <a:pt x="1364430" y="243840"/>
                    <a:pt x="1363477" y="242888"/>
                    <a:pt x="1362525" y="242888"/>
                  </a:cubicBezTo>
                  <a:cubicBezTo>
                    <a:pt x="1360620" y="241935"/>
                    <a:pt x="1358715" y="240982"/>
                    <a:pt x="1357762" y="239077"/>
                  </a:cubicBezTo>
                  <a:lnTo>
                    <a:pt x="1357762" y="238125"/>
                  </a:lnTo>
                  <a:cubicBezTo>
                    <a:pt x="1357762" y="238125"/>
                    <a:pt x="1357762" y="239077"/>
                    <a:pt x="1357762" y="239077"/>
                  </a:cubicBezTo>
                  <a:cubicBezTo>
                    <a:pt x="1357762" y="239077"/>
                    <a:pt x="1356810" y="238125"/>
                    <a:pt x="1356810" y="238125"/>
                  </a:cubicBezTo>
                  <a:lnTo>
                    <a:pt x="1356810" y="237172"/>
                  </a:lnTo>
                  <a:lnTo>
                    <a:pt x="1356810" y="237172"/>
                  </a:lnTo>
                  <a:cubicBezTo>
                    <a:pt x="1356810" y="237172"/>
                    <a:pt x="1356810" y="237172"/>
                    <a:pt x="1356810" y="237172"/>
                  </a:cubicBezTo>
                  <a:cubicBezTo>
                    <a:pt x="1356810" y="236220"/>
                    <a:pt x="1356810" y="236220"/>
                    <a:pt x="1356810" y="236220"/>
                  </a:cubicBezTo>
                  <a:cubicBezTo>
                    <a:pt x="1356810" y="236220"/>
                    <a:pt x="1356810" y="237172"/>
                    <a:pt x="1356810" y="237172"/>
                  </a:cubicBezTo>
                  <a:cubicBezTo>
                    <a:pt x="1356810" y="237172"/>
                    <a:pt x="1355857" y="236220"/>
                    <a:pt x="1355857" y="236220"/>
                  </a:cubicBezTo>
                  <a:cubicBezTo>
                    <a:pt x="1355857" y="233363"/>
                    <a:pt x="1356810" y="239077"/>
                    <a:pt x="1356810" y="234315"/>
                  </a:cubicBezTo>
                  <a:cubicBezTo>
                    <a:pt x="1356810" y="234315"/>
                    <a:pt x="1355857" y="234315"/>
                    <a:pt x="1355857" y="236220"/>
                  </a:cubicBezTo>
                  <a:cubicBezTo>
                    <a:pt x="1355857" y="235267"/>
                    <a:pt x="1355857" y="235267"/>
                    <a:pt x="1355857" y="234315"/>
                  </a:cubicBezTo>
                  <a:cubicBezTo>
                    <a:pt x="1360620" y="233363"/>
                    <a:pt x="1364430" y="227647"/>
                    <a:pt x="1358715" y="225742"/>
                  </a:cubicBezTo>
                  <a:cubicBezTo>
                    <a:pt x="1354905" y="223838"/>
                    <a:pt x="1350142" y="222885"/>
                    <a:pt x="1346332" y="222885"/>
                  </a:cubicBezTo>
                  <a:lnTo>
                    <a:pt x="1346332" y="221932"/>
                  </a:lnTo>
                  <a:lnTo>
                    <a:pt x="1346332" y="222885"/>
                  </a:lnTo>
                  <a:cubicBezTo>
                    <a:pt x="1346332" y="222885"/>
                    <a:pt x="1345380" y="222885"/>
                    <a:pt x="1345380" y="222885"/>
                  </a:cubicBezTo>
                  <a:cubicBezTo>
                    <a:pt x="1345380" y="221932"/>
                    <a:pt x="1345380" y="220027"/>
                    <a:pt x="1344427" y="220980"/>
                  </a:cubicBezTo>
                  <a:cubicBezTo>
                    <a:pt x="1344427" y="219075"/>
                    <a:pt x="1345380" y="218122"/>
                    <a:pt x="1345380" y="215265"/>
                  </a:cubicBezTo>
                  <a:lnTo>
                    <a:pt x="1344427" y="213360"/>
                  </a:lnTo>
                  <a:cubicBezTo>
                    <a:pt x="1344427" y="214313"/>
                    <a:pt x="1344427" y="215265"/>
                    <a:pt x="1344427" y="216217"/>
                  </a:cubicBezTo>
                  <a:cubicBezTo>
                    <a:pt x="1343475" y="216217"/>
                    <a:pt x="1343475" y="216217"/>
                    <a:pt x="1342522" y="213360"/>
                  </a:cubicBezTo>
                  <a:cubicBezTo>
                    <a:pt x="1342522" y="213360"/>
                    <a:pt x="1342522" y="213360"/>
                    <a:pt x="1342522" y="213360"/>
                  </a:cubicBezTo>
                  <a:cubicBezTo>
                    <a:pt x="1342522" y="213360"/>
                    <a:pt x="1342522" y="213360"/>
                    <a:pt x="1342522" y="213360"/>
                  </a:cubicBezTo>
                  <a:cubicBezTo>
                    <a:pt x="1342522" y="215265"/>
                    <a:pt x="1342522" y="216217"/>
                    <a:pt x="1342522" y="219075"/>
                  </a:cubicBezTo>
                  <a:cubicBezTo>
                    <a:pt x="1342522" y="218122"/>
                    <a:pt x="1341570" y="215265"/>
                    <a:pt x="1341570" y="216217"/>
                  </a:cubicBezTo>
                  <a:cubicBezTo>
                    <a:pt x="1341570" y="216217"/>
                    <a:pt x="1341570" y="217170"/>
                    <a:pt x="1341570" y="218122"/>
                  </a:cubicBezTo>
                  <a:cubicBezTo>
                    <a:pt x="1341570" y="217170"/>
                    <a:pt x="1340617" y="215265"/>
                    <a:pt x="1340617" y="214313"/>
                  </a:cubicBezTo>
                  <a:lnTo>
                    <a:pt x="1340617" y="212407"/>
                  </a:lnTo>
                  <a:cubicBezTo>
                    <a:pt x="1340617" y="212407"/>
                    <a:pt x="1339665" y="210502"/>
                    <a:pt x="1339665" y="211455"/>
                  </a:cubicBezTo>
                  <a:lnTo>
                    <a:pt x="1339665" y="212407"/>
                  </a:lnTo>
                  <a:cubicBezTo>
                    <a:pt x="1338712" y="214313"/>
                    <a:pt x="1338712" y="208597"/>
                    <a:pt x="1337760" y="210502"/>
                  </a:cubicBezTo>
                  <a:cubicBezTo>
                    <a:pt x="1337760" y="213360"/>
                    <a:pt x="1338712" y="210502"/>
                    <a:pt x="1338712" y="214313"/>
                  </a:cubicBezTo>
                  <a:cubicBezTo>
                    <a:pt x="1337760" y="212407"/>
                    <a:pt x="1338712" y="217170"/>
                    <a:pt x="1337760" y="217170"/>
                  </a:cubicBezTo>
                  <a:cubicBezTo>
                    <a:pt x="1337760" y="217170"/>
                    <a:pt x="1337760" y="217170"/>
                    <a:pt x="1337760" y="217170"/>
                  </a:cubicBezTo>
                  <a:cubicBezTo>
                    <a:pt x="1337760" y="219075"/>
                    <a:pt x="1337760" y="219075"/>
                    <a:pt x="1337760" y="220027"/>
                  </a:cubicBezTo>
                  <a:lnTo>
                    <a:pt x="1336807" y="219075"/>
                  </a:lnTo>
                  <a:cubicBezTo>
                    <a:pt x="1336807" y="219075"/>
                    <a:pt x="1336807" y="219075"/>
                    <a:pt x="1336807" y="219075"/>
                  </a:cubicBezTo>
                  <a:cubicBezTo>
                    <a:pt x="1336807" y="219075"/>
                    <a:pt x="1336807" y="219075"/>
                    <a:pt x="1335855" y="219075"/>
                  </a:cubicBezTo>
                  <a:cubicBezTo>
                    <a:pt x="1334902" y="219075"/>
                    <a:pt x="1334902" y="220027"/>
                    <a:pt x="1335855" y="220027"/>
                  </a:cubicBezTo>
                  <a:cubicBezTo>
                    <a:pt x="1335855" y="220027"/>
                    <a:pt x="1335855" y="220027"/>
                    <a:pt x="1335855" y="220027"/>
                  </a:cubicBezTo>
                  <a:cubicBezTo>
                    <a:pt x="1335855" y="220980"/>
                    <a:pt x="1335855" y="221932"/>
                    <a:pt x="1336807" y="221932"/>
                  </a:cubicBezTo>
                  <a:cubicBezTo>
                    <a:pt x="1336807" y="223838"/>
                    <a:pt x="1336807" y="224790"/>
                    <a:pt x="1336807" y="225742"/>
                  </a:cubicBezTo>
                  <a:cubicBezTo>
                    <a:pt x="1335855" y="226695"/>
                    <a:pt x="1335855" y="226695"/>
                    <a:pt x="1334902" y="227647"/>
                  </a:cubicBezTo>
                  <a:cubicBezTo>
                    <a:pt x="1331092" y="226695"/>
                    <a:pt x="1328235" y="225742"/>
                    <a:pt x="1324425" y="224790"/>
                  </a:cubicBezTo>
                  <a:cubicBezTo>
                    <a:pt x="1320615" y="223838"/>
                    <a:pt x="1317757" y="222885"/>
                    <a:pt x="1313947" y="221932"/>
                  </a:cubicBezTo>
                  <a:cubicBezTo>
                    <a:pt x="1313947" y="221932"/>
                    <a:pt x="1313947" y="221932"/>
                    <a:pt x="1313947" y="221932"/>
                  </a:cubicBezTo>
                  <a:cubicBezTo>
                    <a:pt x="1313947" y="222885"/>
                    <a:pt x="1312042" y="220980"/>
                    <a:pt x="1312995" y="220027"/>
                  </a:cubicBezTo>
                  <a:lnTo>
                    <a:pt x="1312995" y="221932"/>
                  </a:lnTo>
                  <a:cubicBezTo>
                    <a:pt x="1312042" y="221932"/>
                    <a:pt x="1311090" y="221932"/>
                    <a:pt x="1311090" y="220980"/>
                  </a:cubicBezTo>
                  <a:cubicBezTo>
                    <a:pt x="1311090" y="220980"/>
                    <a:pt x="1312042" y="220980"/>
                    <a:pt x="1312042" y="220980"/>
                  </a:cubicBezTo>
                  <a:cubicBezTo>
                    <a:pt x="1312995" y="216217"/>
                    <a:pt x="1311090" y="218122"/>
                    <a:pt x="1311090" y="215265"/>
                  </a:cubicBezTo>
                  <a:lnTo>
                    <a:pt x="1311090" y="218122"/>
                  </a:lnTo>
                  <a:cubicBezTo>
                    <a:pt x="1310137" y="218122"/>
                    <a:pt x="1310137" y="215265"/>
                    <a:pt x="1309185" y="214313"/>
                  </a:cubicBezTo>
                  <a:cubicBezTo>
                    <a:pt x="1309185" y="216217"/>
                    <a:pt x="1309185" y="217170"/>
                    <a:pt x="1310137" y="219075"/>
                  </a:cubicBezTo>
                  <a:cubicBezTo>
                    <a:pt x="1308232" y="216217"/>
                    <a:pt x="1308232" y="221932"/>
                    <a:pt x="1307280" y="217170"/>
                  </a:cubicBezTo>
                  <a:lnTo>
                    <a:pt x="1307280" y="220027"/>
                  </a:lnTo>
                  <a:cubicBezTo>
                    <a:pt x="1307280" y="220027"/>
                    <a:pt x="1307280" y="220980"/>
                    <a:pt x="1307280" y="220980"/>
                  </a:cubicBezTo>
                  <a:cubicBezTo>
                    <a:pt x="1307280" y="220980"/>
                    <a:pt x="1307280" y="220980"/>
                    <a:pt x="1306327" y="220980"/>
                  </a:cubicBezTo>
                  <a:cubicBezTo>
                    <a:pt x="1306327" y="220027"/>
                    <a:pt x="1306327" y="219075"/>
                    <a:pt x="1306327" y="219075"/>
                  </a:cubicBezTo>
                  <a:cubicBezTo>
                    <a:pt x="1306327" y="219075"/>
                    <a:pt x="1306327" y="220027"/>
                    <a:pt x="1306327" y="220980"/>
                  </a:cubicBezTo>
                  <a:cubicBezTo>
                    <a:pt x="1303470" y="220027"/>
                    <a:pt x="1299660" y="220027"/>
                    <a:pt x="1295850" y="219075"/>
                  </a:cubicBezTo>
                  <a:cubicBezTo>
                    <a:pt x="1297755" y="215265"/>
                    <a:pt x="1298707" y="211455"/>
                    <a:pt x="1300612" y="207645"/>
                  </a:cubicBezTo>
                  <a:lnTo>
                    <a:pt x="1301565" y="210502"/>
                  </a:lnTo>
                  <a:cubicBezTo>
                    <a:pt x="1301565" y="208597"/>
                    <a:pt x="1301565" y="209550"/>
                    <a:pt x="1302517" y="209550"/>
                  </a:cubicBezTo>
                  <a:cubicBezTo>
                    <a:pt x="1302517" y="211455"/>
                    <a:pt x="1302517" y="212407"/>
                    <a:pt x="1303470" y="214313"/>
                  </a:cubicBezTo>
                  <a:lnTo>
                    <a:pt x="1304422" y="214313"/>
                  </a:lnTo>
                  <a:lnTo>
                    <a:pt x="1304422" y="211455"/>
                  </a:lnTo>
                  <a:cubicBezTo>
                    <a:pt x="1304422" y="211455"/>
                    <a:pt x="1304422" y="210502"/>
                    <a:pt x="1304422" y="212407"/>
                  </a:cubicBezTo>
                  <a:cubicBezTo>
                    <a:pt x="1304422" y="210502"/>
                    <a:pt x="1303470" y="207645"/>
                    <a:pt x="1302517" y="208597"/>
                  </a:cubicBezTo>
                  <a:cubicBezTo>
                    <a:pt x="1305375" y="204788"/>
                    <a:pt x="1310137" y="200977"/>
                    <a:pt x="1320615" y="198120"/>
                  </a:cubicBezTo>
                  <a:cubicBezTo>
                    <a:pt x="1320615" y="198120"/>
                    <a:pt x="1320615" y="198120"/>
                    <a:pt x="1320615" y="198120"/>
                  </a:cubicBezTo>
                  <a:lnTo>
                    <a:pt x="1321567" y="199072"/>
                  </a:lnTo>
                  <a:lnTo>
                    <a:pt x="1321567" y="197167"/>
                  </a:lnTo>
                  <a:cubicBezTo>
                    <a:pt x="1322520" y="197167"/>
                    <a:pt x="1323472" y="197167"/>
                    <a:pt x="1324425" y="196215"/>
                  </a:cubicBezTo>
                  <a:cubicBezTo>
                    <a:pt x="1324425" y="196215"/>
                    <a:pt x="1324425" y="196215"/>
                    <a:pt x="1324425" y="196215"/>
                  </a:cubicBezTo>
                  <a:cubicBezTo>
                    <a:pt x="1324425" y="196215"/>
                    <a:pt x="1324425" y="196215"/>
                    <a:pt x="1324425" y="196215"/>
                  </a:cubicBezTo>
                  <a:cubicBezTo>
                    <a:pt x="1324425" y="196215"/>
                    <a:pt x="1324425" y="196215"/>
                    <a:pt x="1325377" y="196215"/>
                  </a:cubicBezTo>
                  <a:cubicBezTo>
                    <a:pt x="1325377" y="196215"/>
                    <a:pt x="1325377" y="196215"/>
                    <a:pt x="1324425" y="196215"/>
                  </a:cubicBezTo>
                  <a:cubicBezTo>
                    <a:pt x="1324425" y="190500"/>
                    <a:pt x="1325377" y="195263"/>
                    <a:pt x="1326330" y="194310"/>
                  </a:cubicBezTo>
                  <a:cubicBezTo>
                    <a:pt x="1326330" y="190500"/>
                    <a:pt x="1328235" y="194310"/>
                    <a:pt x="1328235" y="192405"/>
                  </a:cubicBezTo>
                  <a:lnTo>
                    <a:pt x="1327282" y="190500"/>
                  </a:lnTo>
                  <a:lnTo>
                    <a:pt x="1327282" y="189547"/>
                  </a:lnTo>
                  <a:cubicBezTo>
                    <a:pt x="1329187" y="188595"/>
                    <a:pt x="1332045" y="187642"/>
                    <a:pt x="1333950" y="187642"/>
                  </a:cubicBezTo>
                  <a:lnTo>
                    <a:pt x="1333950" y="189547"/>
                  </a:lnTo>
                  <a:lnTo>
                    <a:pt x="1332997" y="190500"/>
                  </a:lnTo>
                  <a:cubicBezTo>
                    <a:pt x="1333950" y="191452"/>
                    <a:pt x="1332997" y="191452"/>
                    <a:pt x="1332997" y="192405"/>
                  </a:cubicBezTo>
                  <a:cubicBezTo>
                    <a:pt x="1333950" y="193357"/>
                    <a:pt x="1333950" y="199072"/>
                    <a:pt x="1334902" y="194310"/>
                  </a:cubicBezTo>
                  <a:lnTo>
                    <a:pt x="1333950" y="194310"/>
                  </a:lnTo>
                  <a:cubicBezTo>
                    <a:pt x="1334902" y="193357"/>
                    <a:pt x="1333950" y="191452"/>
                    <a:pt x="1333950" y="190500"/>
                  </a:cubicBezTo>
                  <a:lnTo>
                    <a:pt x="1334902" y="192405"/>
                  </a:lnTo>
                  <a:cubicBezTo>
                    <a:pt x="1334902" y="191452"/>
                    <a:pt x="1334902" y="189547"/>
                    <a:pt x="1334902" y="189547"/>
                  </a:cubicBezTo>
                  <a:lnTo>
                    <a:pt x="1333950" y="187642"/>
                  </a:lnTo>
                  <a:cubicBezTo>
                    <a:pt x="1334902" y="187642"/>
                    <a:pt x="1334902" y="187642"/>
                    <a:pt x="1335855" y="187642"/>
                  </a:cubicBezTo>
                  <a:lnTo>
                    <a:pt x="1335855" y="187642"/>
                  </a:lnTo>
                  <a:cubicBezTo>
                    <a:pt x="1335855" y="187642"/>
                    <a:pt x="1335855" y="187642"/>
                    <a:pt x="1335855" y="187642"/>
                  </a:cubicBezTo>
                  <a:cubicBezTo>
                    <a:pt x="1336807" y="187642"/>
                    <a:pt x="1336807" y="187642"/>
                    <a:pt x="1337760" y="187642"/>
                  </a:cubicBezTo>
                  <a:lnTo>
                    <a:pt x="1337760" y="187642"/>
                  </a:lnTo>
                  <a:cubicBezTo>
                    <a:pt x="1337760" y="189547"/>
                    <a:pt x="1336807" y="188595"/>
                    <a:pt x="1337760" y="189547"/>
                  </a:cubicBezTo>
                  <a:cubicBezTo>
                    <a:pt x="1337760" y="191452"/>
                    <a:pt x="1338712" y="189547"/>
                    <a:pt x="1338712" y="187642"/>
                  </a:cubicBezTo>
                  <a:cubicBezTo>
                    <a:pt x="1346332" y="187642"/>
                    <a:pt x="1353000" y="189547"/>
                    <a:pt x="1361572" y="188595"/>
                  </a:cubicBezTo>
                  <a:lnTo>
                    <a:pt x="1362525" y="190500"/>
                  </a:lnTo>
                  <a:cubicBezTo>
                    <a:pt x="1362525" y="189547"/>
                    <a:pt x="1362525" y="189547"/>
                    <a:pt x="1362525" y="188595"/>
                  </a:cubicBezTo>
                  <a:cubicBezTo>
                    <a:pt x="1363477" y="188595"/>
                    <a:pt x="1364430" y="188595"/>
                    <a:pt x="1364430" y="188595"/>
                  </a:cubicBezTo>
                  <a:cubicBezTo>
                    <a:pt x="1364430" y="189547"/>
                    <a:pt x="1364430" y="189547"/>
                    <a:pt x="1365382" y="189547"/>
                  </a:cubicBezTo>
                  <a:cubicBezTo>
                    <a:pt x="1365382" y="189547"/>
                    <a:pt x="1365382" y="189547"/>
                    <a:pt x="1365382" y="188595"/>
                  </a:cubicBezTo>
                  <a:cubicBezTo>
                    <a:pt x="1366335" y="188595"/>
                    <a:pt x="1367287" y="188595"/>
                    <a:pt x="1367287" y="187642"/>
                  </a:cubicBezTo>
                  <a:lnTo>
                    <a:pt x="1367287" y="188595"/>
                  </a:lnTo>
                  <a:lnTo>
                    <a:pt x="1367287" y="187642"/>
                  </a:lnTo>
                  <a:lnTo>
                    <a:pt x="1367287" y="187642"/>
                  </a:lnTo>
                  <a:cubicBezTo>
                    <a:pt x="1369192" y="187642"/>
                    <a:pt x="1370145" y="186690"/>
                    <a:pt x="1372050" y="185738"/>
                  </a:cubicBezTo>
                  <a:cubicBezTo>
                    <a:pt x="1372050" y="180022"/>
                    <a:pt x="1373002" y="173355"/>
                    <a:pt x="1374907" y="167640"/>
                  </a:cubicBezTo>
                  <a:cubicBezTo>
                    <a:pt x="1374907" y="167640"/>
                    <a:pt x="1374907" y="168592"/>
                    <a:pt x="1375860" y="168592"/>
                  </a:cubicBezTo>
                  <a:cubicBezTo>
                    <a:pt x="1375860" y="167640"/>
                    <a:pt x="1375860" y="166688"/>
                    <a:pt x="1375860" y="165735"/>
                  </a:cubicBezTo>
                  <a:cubicBezTo>
                    <a:pt x="1380622" y="150495"/>
                    <a:pt x="1388242" y="134302"/>
                    <a:pt x="1383480" y="120967"/>
                  </a:cubicBezTo>
                  <a:cubicBezTo>
                    <a:pt x="1380622" y="113347"/>
                    <a:pt x="1379670" y="105727"/>
                    <a:pt x="1377765" y="99060"/>
                  </a:cubicBezTo>
                  <a:cubicBezTo>
                    <a:pt x="1377765" y="99060"/>
                    <a:pt x="1377765" y="99060"/>
                    <a:pt x="1377765" y="98107"/>
                  </a:cubicBezTo>
                  <a:cubicBezTo>
                    <a:pt x="1377765" y="98107"/>
                    <a:pt x="1377765" y="98107"/>
                    <a:pt x="1377765" y="97155"/>
                  </a:cubicBezTo>
                  <a:cubicBezTo>
                    <a:pt x="1377765" y="96202"/>
                    <a:pt x="1377765" y="94297"/>
                    <a:pt x="1378717" y="95250"/>
                  </a:cubicBezTo>
                  <a:lnTo>
                    <a:pt x="1378717" y="93345"/>
                  </a:lnTo>
                  <a:cubicBezTo>
                    <a:pt x="1378717" y="96202"/>
                    <a:pt x="1378717" y="94297"/>
                    <a:pt x="1377765" y="94297"/>
                  </a:cubicBezTo>
                  <a:lnTo>
                    <a:pt x="1377765" y="95250"/>
                  </a:lnTo>
                  <a:cubicBezTo>
                    <a:pt x="1377765" y="96202"/>
                    <a:pt x="1377765" y="96202"/>
                    <a:pt x="1376812" y="97155"/>
                  </a:cubicBezTo>
                  <a:cubicBezTo>
                    <a:pt x="1373002" y="85725"/>
                    <a:pt x="1367287" y="76200"/>
                    <a:pt x="1348237" y="71438"/>
                  </a:cubicBezTo>
                  <a:cubicBezTo>
                    <a:pt x="1332045" y="66675"/>
                    <a:pt x="1319662" y="59055"/>
                    <a:pt x="1301565" y="56197"/>
                  </a:cubicBezTo>
                  <a:cubicBezTo>
                    <a:pt x="1289182" y="54292"/>
                    <a:pt x="1274895" y="52388"/>
                    <a:pt x="1263465" y="50482"/>
                  </a:cubicBezTo>
                  <a:cubicBezTo>
                    <a:pt x="1248225" y="46672"/>
                    <a:pt x="1236795" y="46672"/>
                    <a:pt x="1220602" y="45720"/>
                  </a:cubicBezTo>
                  <a:cubicBezTo>
                    <a:pt x="1205362" y="44767"/>
                    <a:pt x="1196790" y="38100"/>
                    <a:pt x="1181550" y="37147"/>
                  </a:cubicBezTo>
                  <a:cubicBezTo>
                    <a:pt x="1164405" y="35242"/>
                    <a:pt x="1144402" y="35242"/>
                    <a:pt x="1126305" y="33338"/>
                  </a:cubicBezTo>
                  <a:cubicBezTo>
                    <a:pt x="1110112" y="31432"/>
                    <a:pt x="1093920" y="27622"/>
                    <a:pt x="1077727" y="26670"/>
                  </a:cubicBezTo>
                  <a:cubicBezTo>
                    <a:pt x="1042485" y="22860"/>
                    <a:pt x="1002480" y="23813"/>
                    <a:pt x="969142" y="18097"/>
                  </a:cubicBezTo>
                  <a:cubicBezTo>
                    <a:pt x="951997" y="15240"/>
                    <a:pt x="934852" y="13335"/>
                    <a:pt x="917707" y="12382"/>
                  </a:cubicBezTo>
                  <a:cubicBezTo>
                    <a:pt x="917707" y="12382"/>
                    <a:pt x="917707" y="12382"/>
                    <a:pt x="917707" y="12382"/>
                  </a:cubicBezTo>
                  <a:cubicBezTo>
                    <a:pt x="917707" y="12382"/>
                    <a:pt x="917707" y="12382"/>
                    <a:pt x="917707" y="12382"/>
                  </a:cubicBezTo>
                  <a:cubicBezTo>
                    <a:pt x="915802" y="12382"/>
                    <a:pt x="913897" y="12382"/>
                    <a:pt x="911992" y="12382"/>
                  </a:cubicBezTo>
                  <a:lnTo>
                    <a:pt x="886275" y="0"/>
                  </a:lnTo>
                  <a:lnTo>
                    <a:pt x="887227" y="1905"/>
                  </a:lnTo>
                  <a:cubicBezTo>
                    <a:pt x="886275" y="1905"/>
                    <a:pt x="887227" y="2857"/>
                    <a:pt x="884370" y="2857"/>
                  </a:cubicBezTo>
                  <a:lnTo>
                    <a:pt x="884370" y="1905"/>
                  </a:lnTo>
                  <a:cubicBezTo>
                    <a:pt x="881512" y="2857"/>
                    <a:pt x="885322" y="2857"/>
                    <a:pt x="881512" y="3810"/>
                  </a:cubicBezTo>
                  <a:lnTo>
                    <a:pt x="876750" y="2857"/>
                  </a:lnTo>
                  <a:cubicBezTo>
                    <a:pt x="876750" y="1905"/>
                    <a:pt x="876750" y="952"/>
                    <a:pt x="873892" y="952"/>
                  </a:cubicBezTo>
                  <a:cubicBezTo>
                    <a:pt x="871035" y="952"/>
                    <a:pt x="876750" y="952"/>
                    <a:pt x="874845" y="1905"/>
                  </a:cubicBezTo>
                  <a:cubicBezTo>
                    <a:pt x="873892" y="1905"/>
                    <a:pt x="872940" y="1905"/>
                    <a:pt x="871987" y="2857"/>
                  </a:cubicBezTo>
                  <a:lnTo>
                    <a:pt x="872940" y="2857"/>
                  </a:lnTo>
                  <a:lnTo>
                    <a:pt x="872940" y="5715"/>
                  </a:lnTo>
                  <a:lnTo>
                    <a:pt x="868177" y="6667"/>
                  </a:lnTo>
                  <a:cubicBezTo>
                    <a:pt x="869130" y="6667"/>
                    <a:pt x="870082" y="6667"/>
                    <a:pt x="870082" y="6667"/>
                  </a:cubicBezTo>
                  <a:cubicBezTo>
                    <a:pt x="867225" y="6667"/>
                    <a:pt x="871035" y="6667"/>
                    <a:pt x="870082" y="7620"/>
                  </a:cubicBezTo>
                  <a:cubicBezTo>
                    <a:pt x="871035" y="7620"/>
                    <a:pt x="871987" y="6667"/>
                    <a:pt x="871035" y="6667"/>
                  </a:cubicBezTo>
                  <a:lnTo>
                    <a:pt x="875797" y="7620"/>
                  </a:lnTo>
                  <a:cubicBezTo>
                    <a:pt x="876750" y="8572"/>
                    <a:pt x="876750" y="8572"/>
                    <a:pt x="875797" y="9525"/>
                  </a:cubicBezTo>
                  <a:lnTo>
                    <a:pt x="873892" y="8572"/>
                  </a:lnTo>
                  <a:lnTo>
                    <a:pt x="873892" y="9525"/>
                  </a:lnTo>
                  <a:lnTo>
                    <a:pt x="874845" y="9525"/>
                  </a:lnTo>
                  <a:lnTo>
                    <a:pt x="874845" y="11430"/>
                  </a:lnTo>
                  <a:lnTo>
                    <a:pt x="872940" y="12382"/>
                  </a:lnTo>
                  <a:lnTo>
                    <a:pt x="875797" y="14288"/>
                  </a:lnTo>
                  <a:cubicBezTo>
                    <a:pt x="876750" y="14288"/>
                    <a:pt x="877702" y="14288"/>
                    <a:pt x="878655" y="14288"/>
                  </a:cubicBezTo>
                  <a:cubicBezTo>
                    <a:pt x="878655" y="14288"/>
                    <a:pt x="878655" y="14288"/>
                    <a:pt x="878655" y="14288"/>
                  </a:cubicBezTo>
                  <a:cubicBezTo>
                    <a:pt x="874845" y="14288"/>
                    <a:pt x="871987" y="14288"/>
                    <a:pt x="868177" y="15240"/>
                  </a:cubicBezTo>
                  <a:cubicBezTo>
                    <a:pt x="869130" y="14288"/>
                    <a:pt x="865320" y="13335"/>
                    <a:pt x="869130" y="12382"/>
                  </a:cubicBezTo>
                  <a:lnTo>
                    <a:pt x="865320" y="11430"/>
                  </a:lnTo>
                  <a:lnTo>
                    <a:pt x="866272" y="9525"/>
                  </a:lnTo>
                  <a:cubicBezTo>
                    <a:pt x="865320" y="10477"/>
                    <a:pt x="861510" y="11430"/>
                    <a:pt x="863415" y="13335"/>
                  </a:cubicBezTo>
                  <a:lnTo>
                    <a:pt x="864367" y="12382"/>
                  </a:lnTo>
                  <a:lnTo>
                    <a:pt x="865320" y="15240"/>
                  </a:lnTo>
                  <a:lnTo>
                    <a:pt x="866272" y="15240"/>
                  </a:lnTo>
                  <a:cubicBezTo>
                    <a:pt x="866272" y="15240"/>
                    <a:pt x="866272" y="16192"/>
                    <a:pt x="866272" y="16192"/>
                  </a:cubicBezTo>
                  <a:cubicBezTo>
                    <a:pt x="859605" y="16192"/>
                    <a:pt x="853890" y="17145"/>
                    <a:pt x="847222" y="17145"/>
                  </a:cubicBezTo>
                  <a:cubicBezTo>
                    <a:pt x="851032" y="16192"/>
                    <a:pt x="847222" y="15240"/>
                    <a:pt x="847222" y="15240"/>
                  </a:cubicBezTo>
                  <a:cubicBezTo>
                    <a:pt x="847222" y="15240"/>
                    <a:pt x="847222" y="15240"/>
                    <a:pt x="847222" y="15240"/>
                  </a:cubicBezTo>
                  <a:cubicBezTo>
                    <a:pt x="846270" y="16192"/>
                    <a:pt x="842460" y="16192"/>
                    <a:pt x="842460" y="17145"/>
                  </a:cubicBezTo>
                  <a:cubicBezTo>
                    <a:pt x="841507" y="17145"/>
                    <a:pt x="840555" y="17145"/>
                    <a:pt x="840555" y="17145"/>
                  </a:cubicBezTo>
                  <a:cubicBezTo>
                    <a:pt x="840555" y="17145"/>
                    <a:pt x="839602" y="17145"/>
                    <a:pt x="839602" y="17145"/>
                  </a:cubicBezTo>
                  <a:cubicBezTo>
                    <a:pt x="840555" y="17145"/>
                    <a:pt x="840555" y="17145"/>
                    <a:pt x="841507" y="16192"/>
                  </a:cubicBezTo>
                  <a:cubicBezTo>
                    <a:pt x="840555" y="15240"/>
                    <a:pt x="840555" y="12382"/>
                    <a:pt x="838650" y="12382"/>
                  </a:cubicBezTo>
                  <a:cubicBezTo>
                    <a:pt x="837697" y="11430"/>
                    <a:pt x="843412" y="11430"/>
                    <a:pt x="843412" y="10477"/>
                  </a:cubicBezTo>
                  <a:cubicBezTo>
                    <a:pt x="843412" y="11430"/>
                    <a:pt x="839602" y="10477"/>
                    <a:pt x="838650" y="11430"/>
                  </a:cubicBezTo>
                  <a:cubicBezTo>
                    <a:pt x="836745" y="10477"/>
                    <a:pt x="840555" y="11430"/>
                    <a:pt x="839602" y="10477"/>
                  </a:cubicBezTo>
                  <a:cubicBezTo>
                    <a:pt x="836745" y="10477"/>
                    <a:pt x="835792" y="10477"/>
                    <a:pt x="834840" y="11430"/>
                  </a:cubicBezTo>
                  <a:lnTo>
                    <a:pt x="834840" y="11430"/>
                  </a:lnTo>
                  <a:cubicBezTo>
                    <a:pt x="836745" y="12382"/>
                    <a:pt x="836745" y="14288"/>
                    <a:pt x="837697" y="15240"/>
                  </a:cubicBezTo>
                  <a:cubicBezTo>
                    <a:pt x="836745" y="16192"/>
                    <a:pt x="835792" y="15240"/>
                    <a:pt x="833887" y="15240"/>
                  </a:cubicBezTo>
                  <a:cubicBezTo>
                    <a:pt x="833887" y="16192"/>
                    <a:pt x="833887" y="17145"/>
                    <a:pt x="833887" y="17145"/>
                  </a:cubicBezTo>
                  <a:cubicBezTo>
                    <a:pt x="822457" y="15240"/>
                    <a:pt x="811980" y="11430"/>
                    <a:pt x="800550" y="13335"/>
                  </a:cubicBezTo>
                  <a:cubicBezTo>
                    <a:pt x="797692" y="13335"/>
                    <a:pt x="795787" y="14288"/>
                    <a:pt x="793882" y="15240"/>
                  </a:cubicBezTo>
                  <a:cubicBezTo>
                    <a:pt x="794835" y="14288"/>
                    <a:pt x="795787" y="13335"/>
                    <a:pt x="795787" y="13335"/>
                  </a:cubicBezTo>
                  <a:lnTo>
                    <a:pt x="794835" y="13335"/>
                  </a:lnTo>
                  <a:lnTo>
                    <a:pt x="795787" y="11430"/>
                  </a:lnTo>
                  <a:cubicBezTo>
                    <a:pt x="791977" y="12382"/>
                    <a:pt x="792930" y="14288"/>
                    <a:pt x="791025" y="15240"/>
                  </a:cubicBezTo>
                  <a:cubicBezTo>
                    <a:pt x="790072" y="15240"/>
                    <a:pt x="789120" y="16192"/>
                    <a:pt x="788167" y="16192"/>
                  </a:cubicBezTo>
                  <a:cubicBezTo>
                    <a:pt x="787215" y="16192"/>
                    <a:pt x="787215" y="16192"/>
                    <a:pt x="786262" y="16192"/>
                  </a:cubicBezTo>
                  <a:lnTo>
                    <a:pt x="785310" y="15240"/>
                  </a:lnTo>
                  <a:lnTo>
                    <a:pt x="785310" y="16192"/>
                  </a:lnTo>
                  <a:lnTo>
                    <a:pt x="782452" y="16192"/>
                  </a:lnTo>
                  <a:cubicBezTo>
                    <a:pt x="782452" y="16192"/>
                    <a:pt x="782452" y="16192"/>
                    <a:pt x="783405" y="16192"/>
                  </a:cubicBezTo>
                  <a:cubicBezTo>
                    <a:pt x="782452" y="16192"/>
                    <a:pt x="781500" y="16192"/>
                    <a:pt x="780547" y="16192"/>
                  </a:cubicBezTo>
                  <a:lnTo>
                    <a:pt x="781500" y="15240"/>
                  </a:lnTo>
                  <a:cubicBezTo>
                    <a:pt x="781500" y="15240"/>
                    <a:pt x="781500" y="15240"/>
                    <a:pt x="781500" y="15240"/>
                  </a:cubicBezTo>
                  <a:cubicBezTo>
                    <a:pt x="782452" y="14288"/>
                    <a:pt x="783405" y="14288"/>
                    <a:pt x="785310" y="14288"/>
                  </a:cubicBezTo>
                  <a:cubicBezTo>
                    <a:pt x="784357" y="14288"/>
                    <a:pt x="785310" y="13335"/>
                    <a:pt x="783405" y="13335"/>
                  </a:cubicBezTo>
                  <a:cubicBezTo>
                    <a:pt x="784357" y="13335"/>
                    <a:pt x="782452" y="12382"/>
                    <a:pt x="784357" y="11430"/>
                  </a:cubicBezTo>
                  <a:cubicBezTo>
                    <a:pt x="785310" y="11430"/>
                    <a:pt x="785310" y="10477"/>
                    <a:pt x="786262" y="9525"/>
                  </a:cubicBezTo>
                  <a:lnTo>
                    <a:pt x="784357" y="9525"/>
                  </a:lnTo>
                  <a:cubicBezTo>
                    <a:pt x="784357" y="8572"/>
                    <a:pt x="783405" y="8572"/>
                    <a:pt x="783405" y="7620"/>
                  </a:cubicBezTo>
                  <a:lnTo>
                    <a:pt x="781500" y="7620"/>
                  </a:lnTo>
                  <a:cubicBezTo>
                    <a:pt x="780547" y="7620"/>
                    <a:pt x="780547" y="6667"/>
                    <a:pt x="781500" y="5715"/>
                  </a:cubicBezTo>
                  <a:lnTo>
                    <a:pt x="779595" y="5715"/>
                  </a:lnTo>
                  <a:lnTo>
                    <a:pt x="780547" y="5715"/>
                  </a:lnTo>
                  <a:cubicBezTo>
                    <a:pt x="780547" y="5715"/>
                    <a:pt x="780547" y="5715"/>
                    <a:pt x="779595" y="5715"/>
                  </a:cubicBezTo>
                  <a:cubicBezTo>
                    <a:pt x="775785" y="5715"/>
                    <a:pt x="781500" y="4763"/>
                    <a:pt x="777690" y="3810"/>
                  </a:cubicBezTo>
                  <a:cubicBezTo>
                    <a:pt x="775785" y="4763"/>
                    <a:pt x="776737" y="6667"/>
                    <a:pt x="775785" y="6667"/>
                  </a:cubicBezTo>
                  <a:cubicBezTo>
                    <a:pt x="775785" y="7620"/>
                    <a:pt x="775785" y="9525"/>
                    <a:pt x="777690" y="9525"/>
                  </a:cubicBezTo>
                  <a:lnTo>
                    <a:pt x="779595" y="9525"/>
                  </a:lnTo>
                  <a:lnTo>
                    <a:pt x="778642" y="10477"/>
                  </a:lnTo>
                  <a:cubicBezTo>
                    <a:pt x="779595" y="10477"/>
                    <a:pt x="779595" y="10477"/>
                    <a:pt x="780547" y="10477"/>
                  </a:cubicBezTo>
                  <a:cubicBezTo>
                    <a:pt x="782452" y="10477"/>
                    <a:pt x="779595" y="11430"/>
                    <a:pt x="778642" y="11430"/>
                  </a:cubicBezTo>
                  <a:cubicBezTo>
                    <a:pt x="778642" y="11430"/>
                    <a:pt x="777690" y="12382"/>
                    <a:pt x="778642" y="12382"/>
                  </a:cubicBezTo>
                  <a:cubicBezTo>
                    <a:pt x="776737" y="12382"/>
                    <a:pt x="774832" y="12382"/>
                    <a:pt x="773880" y="12382"/>
                  </a:cubicBezTo>
                  <a:cubicBezTo>
                    <a:pt x="772927" y="12382"/>
                    <a:pt x="771975" y="12382"/>
                    <a:pt x="770070" y="12382"/>
                  </a:cubicBezTo>
                  <a:cubicBezTo>
                    <a:pt x="769117" y="12382"/>
                    <a:pt x="769117" y="12382"/>
                    <a:pt x="768165" y="12382"/>
                  </a:cubicBezTo>
                  <a:cubicBezTo>
                    <a:pt x="768165" y="12382"/>
                    <a:pt x="768165" y="12382"/>
                    <a:pt x="768165" y="12382"/>
                  </a:cubicBezTo>
                  <a:cubicBezTo>
                    <a:pt x="767212" y="12382"/>
                    <a:pt x="765307" y="13335"/>
                    <a:pt x="763402" y="13335"/>
                  </a:cubicBezTo>
                  <a:cubicBezTo>
                    <a:pt x="763402" y="13335"/>
                    <a:pt x="763402" y="13335"/>
                    <a:pt x="762450" y="13335"/>
                  </a:cubicBezTo>
                  <a:cubicBezTo>
                    <a:pt x="763402" y="13335"/>
                    <a:pt x="763402" y="12382"/>
                    <a:pt x="762450" y="12382"/>
                  </a:cubicBezTo>
                  <a:cubicBezTo>
                    <a:pt x="764355" y="11430"/>
                    <a:pt x="766260" y="11430"/>
                    <a:pt x="768165" y="10477"/>
                  </a:cubicBezTo>
                  <a:cubicBezTo>
                    <a:pt x="767212" y="10477"/>
                    <a:pt x="766260" y="10477"/>
                    <a:pt x="766260" y="10477"/>
                  </a:cubicBezTo>
                  <a:cubicBezTo>
                    <a:pt x="765307" y="11430"/>
                    <a:pt x="763402" y="11430"/>
                    <a:pt x="762450" y="12382"/>
                  </a:cubicBezTo>
                  <a:cubicBezTo>
                    <a:pt x="761497" y="12382"/>
                    <a:pt x="762450" y="11430"/>
                    <a:pt x="763402" y="11430"/>
                  </a:cubicBezTo>
                  <a:cubicBezTo>
                    <a:pt x="762450" y="11430"/>
                    <a:pt x="762450" y="12382"/>
                    <a:pt x="761497" y="11430"/>
                  </a:cubicBezTo>
                  <a:cubicBezTo>
                    <a:pt x="761497" y="10477"/>
                    <a:pt x="762450" y="10477"/>
                    <a:pt x="763402" y="10477"/>
                  </a:cubicBezTo>
                  <a:lnTo>
                    <a:pt x="761497" y="10477"/>
                  </a:lnTo>
                  <a:cubicBezTo>
                    <a:pt x="761497" y="9525"/>
                    <a:pt x="764355" y="10477"/>
                    <a:pt x="764355" y="9525"/>
                  </a:cubicBezTo>
                  <a:lnTo>
                    <a:pt x="761497" y="9525"/>
                  </a:lnTo>
                  <a:cubicBezTo>
                    <a:pt x="762450" y="8572"/>
                    <a:pt x="761497" y="7620"/>
                    <a:pt x="762450" y="7620"/>
                  </a:cubicBezTo>
                  <a:lnTo>
                    <a:pt x="762450" y="7620"/>
                  </a:lnTo>
                  <a:cubicBezTo>
                    <a:pt x="762450" y="6667"/>
                    <a:pt x="763402" y="5715"/>
                    <a:pt x="763402" y="4763"/>
                  </a:cubicBezTo>
                  <a:cubicBezTo>
                    <a:pt x="763402" y="4763"/>
                    <a:pt x="763402" y="4763"/>
                    <a:pt x="763402" y="4763"/>
                  </a:cubicBezTo>
                  <a:cubicBezTo>
                    <a:pt x="765307" y="2857"/>
                    <a:pt x="758640" y="3810"/>
                    <a:pt x="761497" y="2857"/>
                  </a:cubicBezTo>
                  <a:cubicBezTo>
                    <a:pt x="760545" y="2857"/>
                    <a:pt x="760545" y="2857"/>
                    <a:pt x="760545" y="3810"/>
                  </a:cubicBezTo>
                  <a:lnTo>
                    <a:pt x="759592" y="3810"/>
                  </a:lnTo>
                  <a:cubicBezTo>
                    <a:pt x="760545" y="3810"/>
                    <a:pt x="760545" y="4763"/>
                    <a:pt x="761497" y="3810"/>
                  </a:cubicBezTo>
                  <a:cubicBezTo>
                    <a:pt x="760545" y="4763"/>
                    <a:pt x="759592" y="6667"/>
                    <a:pt x="761497" y="7620"/>
                  </a:cubicBezTo>
                  <a:cubicBezTo>
                    <a:pt x="761497" y="8572"/>
                    <a:pt x="755782" y="8572"/>
                    <a:pt x="757687" y="9525"/>
                  </a:cubicBezTo>
                  <a:cubicBezTo>
                    <a:pt x="758640" y="11430"/>
                    <a:pt x="756735" y="13335"/>
                    <a:pt x="757687" y="14288"/>
                  </a:cubicBezTo>
                  <a:lnTo>
                    <a:pt x="758640" y="14288"/>
                  </a:lnTo>
                  <a:cubicBezTo>
                    <a:pt x="758640" y="14288"/>
                    <a:pt x="758640" y="14288"/>
                    <a:pt x="758640" y="15240"/>
                  </a:cubicBezTo>
                  <a:cubicBezTo>
                    <a:pt x="756735" y="15240"/>
                    <a:pt x="754830" y="15240"/>
                    <a:pt x="753877" y="15240"/>
                  </a:cubicBezTo>
                  <a:cubicBezTo>
                    <a:pt x="751020" y="16192"/>
                    <a:pt x="748162" y="17145"/>
                    <a:pt x="746257" y="18097"/>
                  </a:cubicBezTo>
                  <a:cubicBezTo>
                    <a:pt x="740542" y="12382"/>
                    <a:pt x="731017" y="9525"/>
                    <a:pt x="723397" y="13335"/>
                  </a:cubicBezTo>
                  <a:cubicBezTo>
                    <a:pt x="718635" y="16192"/>
                    <a:pt x="722445" y="20955"/>
                    <a:pt x="726255" y="21907"/>
                  </a:cubicBezTo>
                  <a:cubicBezTo>
                    <a:pt x="727207" y="21907"/>
                    <a:pt x="727207" y="22860"/>
                    <a:pt x="728160" y="22860"/>
                  </a:cubicBezTo>
                  <a:lnTo>
                    <a:pt x="728160" y="22860"/>
                  </a:lnTo>
                  <a:cubicBezTo>
                    <a:pt x="728160" y="22860"/>
                    <a:pt x="728160" y="22860"/>
                    <a:pt x="729112" y="22860"/>
                  </a:cubicBezTo>
                  <a:cubicBezTo>
                    <a:pt x="731970" y="24765"/>
                    <a:pt x="734827" y="26670"/>
                    <a:pt x="737685" y="27622"/>
                  </a:cubicBezTo>
                  <a:cubicBezTo>
                    <a:pt x="736732" y="27622"/>
                    <a:pt x="736732" y="28575"/>
                    <a:pt x="735780" y="28575"/>
                  </a:cubicBezTo>
                  <a:lnTo>
                    <a:pt x="736732" y="29527"/>
                  </a:lnTo>
                  <a:cubicBezTo>
                    <a:pt x="736732" y="29527"/>
                    <a:pt x="736732" y="29527"/>
                    <a:pt x="736732" y="29527"/>
                  </a:cubicBezTo>
                  <a:cubicBezTo>
                    <a:pt x="731017" y="30480"/>
                    <a:pt x="731017" y="37147"/>
                    <a:pt x="736732" y="38100"/>
                  </a:cubicBezTo>
                  <a:cubicBezTo>
                    <a:pt x="735780" y="39052"/>
                    <a:pt x="733875" y="40005"/>
                    <a:pt x="732922" y="40005"/>
                  </a:cubicBezTo>
                  <a:cubicBezTo>
                    <a:pt x="731970" y="40005"/>
                    <a:pt x="729112" y="40005"/>
                    <a:pt x="730065" y="39052"/>
                  </a:cubicBezTo>
                  <a:cubicBezTo>
                    <a:pt x="729112" y="39052"/>
                    <a:pt x="728160" y="39052"/>
                    <a:pt x="728160" y="40005"/>
                  </a:cubicBezTo>
                  <a:cubicBezTo>
                    <a:pt x="724350" y="38100"/>
                    <a:pt x="721492" y="38100"/>
                    <a:pt x="717682" y="37147"/>
                  </a:cubicBezTo>
                  <a:cubicBezTo>
                    <a:pt x="717682" y="37147"/>
                    <a:pt x="717682" y="37147"/>
                    <a:pt x="717682" y="37147"/>
                  </a:cubicBezTo>
                  <a:cubicBezTo>
                    <a:pt x="718635" y="36195"/>
                    <a:pt x="719587" y="34290"/>
                    <a:pt x="719587" y="33338"/>
                  </a:cubicBezTo>
                  <a:cubicBezTo>
                    <a:pt x="721492" y="33338"/>
                    <a:pt x="723397" y="32385"/>
                    <a:pt x="724350" y="31432"/>
                  </a:cubicBezTo>
                  <a:cubicBezTo>
                    <a:pt x="722445" y="31432"/>
                    <a:pt x="719587" y="30480"/>
                    <a:pt x="719587" y="31432"/>
                  </a:cubicBezTo>
                  <a:cubicBezTo>
                    <a:pt x="720540" y="31432"/>
                    <a:pt x="720540" y="32385"/>
                    <a:pt x="719587" y="32385"/>
                  </a:cubicBezTo>
                  <a:cubicBezTo>
                    <a:pt x="719587" y="31432"/>
                    <a:pt x="718635" y="30480"/>
                    <a:pt x="717682" y="29527"/>
                  </a:cubicBezTo>
                  <a:cubicBezTo>
                    <a:pt x="719587" y="29527"/>
                    <a:pt x="721492" y="28575"/>
                    <a:pt x="721492" y="26670"/>
                  </a:cubicBezTo>
                  <a:cubicBezTo>
                    <a:pt x="721492" y="26670"/>
                    <a:pt x="721492" y="25717"/>
                    <a:pt x="721492" y="25717"/>
                  </a:cubicBezTo>
                  <a:cubicBezTo>
                    <a:pt x="721492" y="25717"/>
                    <a:pt x="722445" y="25717"/>
                    <a:pt x="722445" y="25717"/>
                  </a:cubicBezTo>
                  <a:cubicBezTo>
                    <a:pt x="724350" y="25717"/>
                    <a:pt x="724350" y="22860"/>
                    <a:pt x="722445" y="23813"/>
                  </a:cubicBezTo>
                  <a:cubicBezTo>
                    <a:pt x="722445" y="23813"/>
                    <a:pt x="721492" y="23813"/>
                    <a:pt x="721492" y="23813"/>
                  </a:cubicBezTo>
                  <a:cubicBezTo>
                    <a:pt x="721492" y="22860"/>
                    <a:pt x="720540" y="22860"/>
                    <a:pt x="720540" y="21907"/>
                  </a:cubicBezTo>
                  <a:cubicBezTo>
                    <a:pt x="716730" y="19050"/>
                    <a:pt x="712920" y="17145"/>
                    <a:pt x="708157" y="16192"/>
                  </a:cubicBezTo>
                  <a:cubicBezTo>
                    <a:pt x="706252" y="15240"/>
                    <a:pt x="700537" y="18097"/>
                    <a:pt x="703395" y="20955"/>
                  </a:cubicBezTo>
                  <a:cubicBezTo>
                    <a:pt x="705300" y="22860"/>
                    <a:pt x="707205" y="25717"/>
                    <a:pt x="709110" y="27622"/>
                  </a:cubicBezTo>
                  <a:cubicBezTo>
                    <a:pt x="706252" y="27622"/>
                    <a:pt x="702442" y="29527"/>
                    <a:pt x="702442" y="32385"/>
                  </a:cubicBezTo>
                  <a:cubicBezTo>
                    <a:pt x="702442" y="32385"/>
                    <a:pt x="702442" y="32385"/>
                    <a:pt x="702442" y="32385"/>
                  </a:cubicBezTo>
                  <a:cubicBezTo>
                    <a:pt x="702442" y="32385"/>
                    <a:pt x="702442" y="32385"/>
                    <a:pt x="702442" y="32385"/>
                  </a:cubicBezTo>
                  <a:cubicBezTo>
                    <a:pt x="702442" y="32385"/>
                    <a:pt x="702442" y="32385"/>
                    <a:pt x="702442" y="32385"/>
                  </a:cubicBezTo>
                  <a:cubicBezTo>
                    <a:pt x="702442" y="33338"/>
                    <a:pt x="702442" y="33338"/>
                    <a:pt x="702442" y="34290"/>
                  </a:cubicBezTo>
                  <a:cubicBezTo>
                    <a:pt x="702442" y="34290"/>
                    <a:pt x="702442" y="35242"/>
                    <a:pt x="703395" y="35242"/>
                  </a:cubicBezTo>
                  <a:cubicBezTo>
                    <a:pt x="702442" y="35242"/>
                    <a:pt x="701490" y="35242"/>
                    <a:pt x="701490" y="35242"/>
                  </a:cubicBezTo>
                  <a:lnTo>
                    <a:pt x="702442" y="36195"/>
                  </a:lnTo>
                  <a:lnTo>
                    <a:pt x="702442" y="36195"/>
                  </a:lnTo>
                  <a:cubicBezTo>
                    <a:pt x="705300" y="37147"/>
                    <a:pt x="697680" y="37147"/>
                    <a:pt x="700537" y="38100"/>
                  </a:cubicBezTo>
                  <a:cubicBezTo>
                    <a:pt x="698632" y="37147"/>
                    <a:pt x="697680" y="38100"/>
                    <a:pt x="694822" y="38100"/>
                  </a:cubicBezTo>
                  <a:cubicBezTo>
                    <a:pt x="695775" y="38100"/>
                    <a:pt x="696727" y="39052"/>
                    <a:pt x="697680" y="38100"/>
                  </a:cubicBezTo>
                  <a:cubicBezTo>
                    <a:pt x="697680" y="38100"/>
                    <a:pt x="697680" y="37147"/>
                    <a:pt x="697680" y="37147"/>
                  </a:cubicBezTo>
                  <a:cubicBezTo>
                    <a:pt x="699585" y="37147"/>
                    <a:pt x="699585" y="38100"/>
                    <a:pt x="699585" y="38100"/>
                  </a:cubicBezTo>
                  <a:cubicBezTo>
                    <a:pt x="700537" y="37147"/>
                    <a:pt x="702442" y="37147"/>
                    <a:pt x="703395" y="37147"/>
                  </a:cubicBezTo>
                  <a:cubicBezTo>
                    <a:pt x="705300" y="37147"/>
                    <a:pt x="705300" y="38100"/>
                    <a:pt x="707205" y="38100"/>
                  </a:cubicBezTo>
                  <a:cubicBezTo>
                    <a:pt x="707205" y="38100"/>
                    <a:pt x="708157" y="38100"/>
                    <a:pt x="708157" y="38100"/>
                  </a:cubicBezTo>
                  <a:cubicBezTo>
                    <a:pt x="704347" y="40957"/>
                    <a:pt x="705300" y="47625"/>
                    <a:pt x="711967" y="47625"/>
                  </a:cubicBezTo>
                  <a:cubicBezTo>
                    <a:pt x="713872" y="47625"/>
                    <a:pt x="716730" y="47625"/>
                    <a:pt x="718635" y="48577"/>
                  </a:cubicBezTo>
                  <a:cubicBezTo>
                    <a:pt x="718635" y="48577"/>
                    <a:pt x="718635" y="48577"/>
                    <a:pt x="718635" y="48577"/>
                  </a:cubicBezTo>
                  <a:cubicBezTo>
                    <a:pt x="718635" y="48577"/>
                    <a:pt x="719587" y="48577"/>
                    <a:pt x="719587" y="48577"/>
                  </a:cubicBezTo>
                  <a:cubicBezTo>
                    <a:pt x="720540" y="48577"/>
                    <a:pt x="721492" y="49530"/>
                    <a:pt x="722445" y="49530"/>
                  </a:cubicBezTo>
                  <a:cubicBezTo>
                    <a:pt x="721492" y="49530"/>
                    <a:pt x="720540" y="49530"/>
                    <a:pt x="720540" y="49530"/>
                  </a:cubicBezTo>
                  <a:cubicBezTo>
                    <a:pt x="721492" y="50482"/>
                    <a:pt x="715777" y="50482"/>
                    <a:pt x="718635" y="51435"/>
                  </a:cubicBezTo>
                  <a:cubicBezTo>
                    <a:pt x="720540" y="52388"/>
                    <a:pt x="716730" y="53340"/>
                    <a:pt x="719587" y="54292"/>
                  </a:cubicBezTo>
                  <a:cubicBezTo>
                    <a:pt x="715777" y="54292"/>
                    <a:pt x="717682" y="56197"/>
                    <a:pt x="713872" y="55245"/>
                  </a:cubicBezTo>
                  <a:cubicBezTo>
                    <a:pt x="713872" y="55245"/>
                    <a:pt x="713872" y="55245"/>
                    <a:pt x="713872" y="56197"/>
                  </a:cubicBezTo>
                  <a:cubicBezTo>
                    <a:pt x="711015" y="56197"/>
                    <a:pt x="708157" y="56197"/>
                    <a:pt x="705300" y="57150"/>
                  </a:cubicBezTo>
                  <a:cubicBezTo>
                    <a:pt x="701490" y="59055"/>
                    <a:pt x="703395" y="62865"/>
                    <a:pt x="706252" y="63817"/>
                  </a:cubicBezTo>
                  <a:cubicBezTo>
                    <a:pt x="708157" y="64770"/>
                    <a:pt x="710062" y="64770"/>
                    <a:pt x="711967" y="64770"/>
                  </a:cubicBezTo>
                  <a:cubicBezTo>
                    <a:pt x="711015" y="65722"/>
                    <a:pt x="711015" y="65722"/>
                    <a:pt x="710062" y="66675"/>
                  </a:cubicBezTo>
                  <a:cubicBezTo>
                    <a:pt x="709110" y="67627"/>
                    <a:pt x="707205" y="69532"/>
                    <a:pt x="706252" y="71438"/>
                  </a:cubicBezTo>
                  <a:cubicBezTo>
                    <a:pt x="706252" y="71438"/>
                    <a:pt x="706252" y="71438"/>
                    <a:pt x="706252" y="71438"/>
                  </a:cubicBezTo>
                  <a:cubicBezTo>
                    <a:pt x="708157" y="68580"/>
                    <a:pt x="705300" y="64770"/>
                    <a:pt x="702442" y="63817"/>
                  </a:cubicBezTo>
                  <a:lnTo>
                    <a:pt x="703395" y="63817"/>
                  </a:lnTo>
                  <a:cubicBezTo>
                    <a:pt x="702442" y="63817"/>
                    <a:pt x="702442" y="63817"/>
                    <a:pt x="701490" y="63817"/>
                  </a:cubicBezTo>
                  <a:cubicBezTo>
                    <a:pt x="698632" y="62865"/>
                    <a:pt x="695775" y="63817"/>
                    <a:pt x="693870" y="64770"/>
                  </a:cubicBezTo>
                  <a:cubicBezTo>
                    <a:pt x="692917" y="65722"/>
                    <a:pt x="691965" y="66675"/>
                    <a:pt x="691012" y="66675"/>
                  </a:cubicBezTo>
                  <a:cubicBezTo>
                    <a:pt x="688155" y="68580"/>
                    <a:pt x="688155" y="71438"/>
                    <a:pt x="690060" y="73342"/>
                  </a:cubicBezTo>
                  <a:cubicBezTo>
                    <a:pt x="689107" y="73342"/>
                    <a:pt x="688155" y="74295"/>
                    <a:pt x="688155" y="74295"/>
                  </a:cubicBezTo>
                  <a:cubicBezTo>
                    <a:pt x="689107" y="73342"/>
                    <a:pt x="691965" y="75247"/>
                    <a:pt x="691965" y="74295"/>
                  </a:cubicBezTo>
                  <a:cubicBezTo>
                    <a:pt x="691965" y="75247"/>
                    <a:pt x="691965" y="76200"/>
                    <a:pt x="691965" y="76200"/>
                  </a:cubicBezTo>
                  <a:cubicBezTo>
                    <a:pt x="692917" y="79057"/>
                    <a:pt x="695775" y="80010"/>
                    <a:pt x="698632" y="80010"/>
                  </a:cubicBezTo>
                  <a:cubicBezTo>
                    <a:pt x="700537" y="80010"/>
                    <a:pt x="701490" y="80010"/>
                    <a:pt x="703395" y="80010"/>
                  </a:cubicBezTo>
                  <a:cubicBezTo>
                    <a:pt x="705300" y="80010"/>
                    <a:pt x="707205" y="80010"/>
                    <a:pt x="708157" y="79057"/>
                  </a:cubicBezTo>
                  <a:cubicBezTo>
                    <a:pt x="709110" y="79057"/>
                    <a:pt x="709110" y="79057"/>
                    <a:pt x="710062" y="79057"/>
                  </a:cubicBezTo>
                  <a:cubicBezTo>
                    <a:pt x="710062" y="79057"/>
                    <a:pt x="710062" y="79057"/>
                    <a:pt x="710062" y="79057"/>
                  </a:cubicBezTo>
                  <a:cubicBezTo>
                    <a:pt x="712920" y="78105"/>
                    <a:pt x="716730" y="77152"/>
                    <a:pt x="719587" y="77152"/>
                  </a:cubicBezTo>
                  <a:cubicBezTo>
                    <a:pt x="727207" y="77152"/>
                    <a:pt x="734827" y="79057"/>
                    <a:pt x="742447" y="80010"/>
                  </a:cubicBezTo>
                  <a:cubicBezTo>
                    <a:pt x="742447" y="80010"/>
                    <a:pt x="741495" y="80010"/>
                    <a:pt x="742447" y="80963"/>
                  </a:cubicBezTo>
                  <a:cubicBezTo>
                    <a:pt x="743400" y="80963"/>
                    <a:pt x="742447" y="80963"/>
                    <a:pt x="744352" y="80963"/>
                  </a:cubicBezTo>
                  <a:cubicBezTo>
                    <a:pt x="741495" y="81915"/>
                    <a:pt x="747210" y="81915"/>
                    <a:pt x="744352" y="82867"/>
                  </a:cubicBezTo>
                  <a:lnTo>
                    <a:pt x="742447" y="81915"/>
                  </a:lnTo>
                  <a:cubicBezTo>
                    <a:pt x="742447" y="82867"/>
                    <a:pt x="739590" y="81915"/>
                    <a:pt x="740542" y="82867"/>
                  </a:cubicBezTo>
                  <a:lnTo>
                    <a:pt x="742447" y="82867"/>
                  </a:lnTo>
                  <a:cubicBezTo>
                    <a:pt x="742447" y="83820"/>
                    <a:pt x="742447" y="84772"/>
                    <a:pt x="743400" y="84772"/>
                  </a:cubicBezTo>
                  <a:cubicBezTo>
                    <a:pt x="741495" y="85725"/>
                    <a:pt x="744352" y="87630"/>
                    <a:pt x="739590" y="86677"/>
                  </a:cubicBezTo>
                  <a:cubicBezTo>
                    <a:pt x="739590" y="86677"/>
                    <a:pt x="739590" y="86677"/>
                    <a:pt x="739590" y="86677"/>
                  </a:cubicBezTo>
                  <a:lnTo>
                    <a:pt x="737685" y="87630"/>
                  </a:lnTo>
                  <a:cubicBezTo>
                    <a:pt x="738637" y="87630"/>
                    <a:pt x="739590" y="87630"/>
                    <a:pt x="739590" y="88582"/>
                  </a:cubicBezTo>
                  <a:cubicBezTo>
                    <a:pt x="740542" y="88582"/>
                    <a:pt x="738637" y="89535"/>
                    <a:pt x="738637" y="89535"/>
                  </a:cubicBezTo>
                  <a:lnTo>
                    <a:pt x="737685" y="89535"/>
                  </a:lnTo>
                  <a:cubicBezTo>
                    <a:pt x="736732" y="90488"/>
                    <a:pt x="740542" y="91440"/>
                    <a:pt x="738637" y="92392"/>
                  </a:cubicBezTo>
                  <a:lnTo>
                    <a:pt x="736732" y="93345"/>
                  </a:lnTo>
                  <a:lnTo>
                    <a:pt x="740542" y="93345"/>
                  </a:lnTo>
                  <a:lnTo>
                    <a:pt x="736732" y="94297"/>
                  </a:lnTo>
                  <a:cubicBezTo>
                    <a:pt x="738637" y="94297"/>
                    <a:pt x="737685" y="95250"/>
                    <a:pt x="738637" y="94297"/>
                  </a:cubicBezTo>
                  <a:lnTo>
                    <a:pt x="739590" y="93345"/>
                  </a:lnTo>
                  <a:lnTo>
                    <a:pt x="742447" y="93345"/>
                  </a:lnTo>
                  <a:cubicBezTo>
                    <a:pt x="740542" y="94297"/>
                    <a:pt x="742447" y="94297"/>
                    <a:pt x="742447" y="94297"/>
                  </a:cubicBezTo>
                  <a:cubicBezTo>
                    <a:pt x="745305" y="94297"/>
                    <a:pt x="749115" y="92392"/>
                    <a:pt x="749115" y="91440"/>
                  </a:cubicBezTo>
                  <a:lnTo>
                    <a:pt x="751020" y="91440"/>
                  </a:lnTo>
                  <a:cubicBezTo>
                    <a:pt x="748162" y="90488"/>
                    <a:pt x="751972" y="90488"/>
                    <a:pt x="748162" y="90488"/>
                  </a:cubicBezTo>
                  <a:cubicBezTo>
                    <a:pt x="745305" y="88582"/>
                    <a:pt x="750067" y="87630"/>
                    <a:pt x="746257" y="85725"/>
                  </a:cubicBezTo>
                  <a:cubicBezTo>
                    <a:pt x="749115" y="85725"/>
                    <a:pt x="752925" y="85725"/>
                    <a:pt x="752925" y="84772"/>
                  </a:cubicBezTo>
                  <a:cubicBezTo>
                    <a:pt x="752925" y="85725"/>
                    <a:pt x="753877" y="85725"/>
                    <a:pt x="754830" y="85725"/>
                  </a:cubicBezTo>
                  <a:cubicBezTo>
                    <a:pt x="755782" y="84772"/>
                    <a:pt x="755782" y="83820"/>
                    <a:pt x="758640" y="84772"/>
                  </a:cubicBezTo>
                  <a:cubicBezTo>
                    <a:pt x="756735" y="85725"/>
                    <a:pt x="759592" y="86677"/>
                    <a:pt x="761497" y="86677"/>
                  </a:cubicBezTo>
                  <a:lnTo>
                    <a:pt x="764355" y="85725"/>
                  </a:lnTo>
                  <a:lnTo>
                    <a:pt x="763402" y="86677"/>
                  </a:lnTo>
                  <a:cubicBezTo>
                    <a:pt x="764355" y="86677"/>
                    <a:pt x="764355" y="86677"/>
                    <a:pt x="765307" y="86677"/>
                  </a:cubicBezTo>
                  <a:cubicBezTo>
                    <a:pt x="767212" y="86677"/>
                    <a:pt x="765307" y="87630"/>
                    <a:pt x="763402" y="87630"/>
                  </a:cubicBezTo>
                  <a:cubicBezTo>
                    <a:pt x="765307" y="87630"/>
                    <a:pt x="763402" y="87630"/>
                    <a:pt x="765307" y="87630"/>
                  </a:cubicBezTo>
                  <a:cubicBezTo>
                    <a:pt x="763402" y="88582"/>
                    <a:pt x="764355" y="90488"/>
                    <a:pt x="762450" y="91440"/>
                  </a:cubicBezTo>
                  <a:cubicBezTo>
                    <a:pt x="762450" y="91440"/>
                    <a:pt x="763402" y="91440"/>
                    <a:pt x="763402" y="91440"/>
                  </a:cubicBezTo>
                  <a:lnTo>
                    <a:pt x="763402" y="92392"/>
                  </a:lnTo>
                  <a:cubicBezTo>
                    <a:pt x="767212" y="91440"/>
                    <a:pt x="765307" y="89535"/>
                    <a:pt x="768165" y="89535"/>
                  </a:cubicBezTo>
                  <a:cubicBezTo>
                    <a:pt x="767212" y="89535"/>
                    <a:pt x="766260" y="89535"/>
                    <a:pt x="765307" y="89535"/>
                  </a:cubicBezTo>
                  <a:cubicBezTo>
                    <a:pt x="764355" y="88582"/>
                    <a:pt x="767212" y="86677"/>
                    <a:pt x="767212" y="85725"/>
                  </a:cubicBezTo>
                  <a:lnTo>
                    <a:pt x="769117" y="85725"/>
                  </a:lnTo>
                  <a:cubicBezTo>
                    <a:pt x="768165" y="85725"/>
                    <a:pt x="768165" y="84772"/>
                    <a:pt x="767212" y="84772"/>
                  </a:cubicBezTo>
                  <a:cubicBezTo>
                    <a:pt x="777690" y="84772"/>
                    <a:pt x="788167" y="84772"/>
                    <a:pt x="798645" y="84772"/>
                  </a:cubicBezTo>
                  <a:cubicBezTo>
                    <a:pt x="801502" y="84772"/>
                    <a:pt x="805312" y="84772"/>
                    <a:pt x="808170" y="84772"/>
                  </a:cubicBezTo>
                  <a:cubicBezTo>
                    <a:pt x="808170" y="84772"/>
                    <a:pt x="808170" y="84772"/>
                    <a:pt x="808170" y="84772"/>
                  </a:cubicBezTo>
                  <a:cubicBezTo>
                    <a:pt x="807217" y="84772"/>
                    <a:pt x="807217" y="85725"/>
                    <a:pt x="805312" y="85725"/>
                  </a:cubicBezTo>
                  <a:lnTo>
                    <a:pt x="805312" y="85725"/>
                  </a:lnTo>
                  <a:cubicBezTo>
                    <a:pt x="807217" y="85725"/>
                    <a:pt x="803407" y="87630"/>
                    <a:pt x="803407" y="88582"/>
                  </a:cubicBezTo>
                  <a:cubicBezTo>
                    <a:pt x="806265" y="87630"/>
                    <a:pt x="805312" y="89535"/>
                    <a:pt x="805312" y="89535"/>
                  </a:cubicBezTo>
                  <a:cubicBezTo>
                    <a:pt x="801502" y="89535"/>
                    <a:pt x="802455" y="87630"/>
                    <a:pt x="797692" y="86677"/>
                  </a:cubicBezTo>
                  <a:cubicBezTo>
                    <a:pt x="797692" y="87630"/>
                    <a:pt x="795787" y="88582"/>
                    <a:pt x="792930" y="89535"/>
                  </a:cubicBezTo>
                  <a:cubicBezTo>
                    <a:pt x="797692" y="90488"/>
                    <a:pt x="791977" y="92392"/>
                    <a:pt x="798645" y="93345"/>
                  </a:cubicBezTo>
                  <a:cubicBezTo>
                    <a:pt x="799597" y="93345"/>
                    <a:pt x="803407" y="94297"/>
                    <a:pt x="804360" y="93345"/>
                  </a:cubicBezTo>
                  <a:cubicBezTo>
                    <a:pt x="803407" y="92392"/>
                    <a:pt x="800550" y="93345"/>
                    <a:pt x="797692" y="93345"/>
                  </a:cubicBezTo>
                  <a:lnTo>
                    <a:pt x="800550" y="92392"/>
                  </a:lnTo>
                  <a:lnTo>
                    <a:pt x="798645" y="92392"/>
                  </a:lnTo>
                  <a:cubicBezTo>
                    <a:pt x="798645" y="91440"/>
                    <a:pt x="799597" y="92392"/>
                    <a:pt x="799597" y="91440"/>
                  </a:cubicBezTo>
                  <a:cubicBezTo>
                    <a:pt x="802455" y="91440"/>
                    <a:pt x="801502" y="92392"/>
                    <a:pt x="803407" y="92392"/>
                  </a:cubicBezTo>
                  <a:cubicBezTo>
                    <a:pt x="804360" y="91440"/>
                    <a:pt x="801502" y="91440"/>
                    <a:pt x="803407" y="91440"/>
                  </a:cubicBezTo>
                  <a:lnTo>
                    <a:pt x="804360" y="91440"/>
                  </a:lnTo>
                  <a:cubicBezTo>
                    <a:pt x="806265" y="91440"/>
                    <a:pt x="803407" y="90488"/>
                    <a:pt x="806265" y="90488"/>
                  </a:cubicBezTo>
                  <a:cubicBezTo>
                    <a:pt x="808170" y="91440"/>
                    <a:pt x="808170" y="92392"/>
                    <a:pt x="807217" y="94297"/>
                  </a:cubicBezTo>
                  <a:lnTo>
                    <a:pt x="809122" y="94297"/>
                  </a:lnTo>
                  <a:cubicBezTo>
                    <a:pt x="808170" y="94297"/>
                    <a:pt x="808170" y="94297"/>
                    <a:pt x="809122" y="94297"/>
                  </a:cubicBezTo>
                  <a:cubicBezTo>
                    <a:pt x="811027" y="94297"/>
                    <a:pt x="811980" y="94297"/>
                    <a:pt x="813885" y="95250"/>
                  </a:cubicBezTo>
                  <a:lnTo>
                    <a:pt x="813885" y="95250"/>
                  </a:lnTo>
                  <a:cubicBezTo>
                    <a:pt x="814837" y="95250"/>
                    <a:pt x="816742" y="95250"/>
                    <a:pt x="816742" y="95250"/>
                  </a:cubicBezTo>
                  <a:cubicBezTo>
                    <a:pt x="815790" y="97155"/>
                    <a:pt x="812932" y="95250"/>
                    <a:pt x="811980" y="96202"/>
                  </a:cubicBezTo>
                  <a:cubicBezTo>
                    <a:pt x="813885" y="97155"/>
                    <a:pt x="811980" y="96202"/>
                    <a:pt x="813885" y="96202"/>
                  </a:cubicBezTo>
                  <a:cubicBezTo>
                    <a:pt x="817695" y="96202"/>
                    <a:pt x="812932" y="98107"/>
                    <a:pt x="817695" y="98107"/>
                  </a:cubicBezTo>
                  <a:cubicBezTo>
                    <a:pt x="816742" y="98107"/>
                    <a:pt x="813885" y="99060"/>
                    <a:pt x="812932" y="98107"/>
                  </a:cubicBezTo>
                  <a:cubicBezTo>
                    <a:pt x="810075" y="98107"/>
                    <a:pt x="813885" y="100013"/>
                    <a:pt x="812932" y="100013"/>
                  </a:cubicBezTo>
                  <a:cubicBezTo>
                    <a:pt x="813885" y="100013"/>
                    <a:pt x="812932" y="99060"/>
                    <a:pt x="812932" y="99060"/>
                  </a:cubicBezTo>
                  <a:cubicBezTo>
                    <a:pt x="815790" y="99060"/>
                    <a:pt x="814837" y="100965"/>
                    <a:pt x="812932" y="100965"/>
                  </a:cubicBezTo>
                  <a:cubicBezTo>
                    <a:pt x="814837" y="100965"/>
                    <a:pt x="815790" y="100965"/>
                    <a:pt x="816742" y="100965"/>
                  </a:cubicBezTo>
                  <a:cubicBezTo>
                    <a:pt x="815790" y="101917"/>
                    <a:pt x="815790" y="101917"/>
                    <a:pt x="815790" y="102870"/>
                  </a:cubicBezTo>
                  <a:cubicBezTo>
                    <a:pt x="809122" y="101917"/>
                    <a:pt x="803407" y="101917"/>
                    <a:pt x="796740" y="101917"/>
                  </a:cubicBezTo>
                  <a:cubicBezTo>
                    <a:pt x="791025" y="101917"/>
                    <a:pt x="784357" y="101917"/>
                    <a:pt x="778642" y="101917"/>
                  </a:cubicBezTo>
                  <a:cubicBezTo>
                    <a:pt x="779595" y="101917"/>
                    <a:pt x="776737" y="100965"/>
                    <a:pt x="778642" y="100013"/>
                  </a:cubicBezTo>
                  <a:cubicBezTo>
                    <a:pt x="778642" y="100013"/>
                    <a:pt x="780547" y="99060"/>
                    <a:pt x="780547" y="100013"/>
                  </a:cubicBezTo>
                  <a:lnTo>
                    <a:pt x="778642" y="99060"/>
                  </a:lnTo>
                  <a:cubicBezTo>
                    <a:pt x="776737" y="100013"/>
                    <a:pt x="776737" y="101917"/>
                    <a:pt x="776737" y="102870"/>
                  </a:cubicBezTo>
                  <a:cubicBezTo>
                    <a:pt x="770070" y="102870"/>
                    <a:pt x="763402" y="102870"/>
                    <a:pt x="756735" y="102870"/>
                  </a:cubicBezTo>
                  <a:cubicBezTo>
                    <a:pt x="751972" y="102870"/>
                    <a:pt x="747210" y="102870"/>
                    <a:pt x="742447" y="102870"/>
                  </a:cubicBezTo>
                  <a:cubicBezTo>
                    <a:pt x="743400" y="101917"/>
                    <a:pt x="742447" y="101917"/>
                    <a:pt x="742447" y="100965"/>
                  </a:cubicBezTo>
                  <a:cubicBezTo>
                    <a:pt x="740542" y="100965"/>
                    <a:pt x="742447" y="101917"/>
                    <a:pt x="742447" y="102870"/>
                  </a:cubicBezTo>
                  <a:cubicBezTo>
                    <a:pt x="740542" y="102870"/>
                    <a:pt x="739590" y="102870"/>
                    <a:pt x="737685" y="102870"/>
                  </a:cubicBezTo>
                  <a:cubicBezTo>
                    <a:pt x="736732" y="101917"/>
                    <a:pt x="736732" y="101917"/>
                    <a:pt x="739590" y="101917"/>
                  </a:cubicBezTo>
                  <a:cubicBezTo>
                    <a:pt x="741495" y="101917"/>
                    <a:pt x="738637" y="102870"/>
                    <a:pt x="740542" y="102870"/>
                  </a:cubicBezTo>
                  <a:cubicBezTo>
                    <a:pt x="741495" y="101917"/>
                    <a:pt x="739590" y="100965"/>
                    <a:pt x="742447" y="100965"/>
                  </a:cubicBezTo>
                  <a:cubicBezTo>
                    <a:pt x="740542" y="100965"/>
                    <a:pt x="741495" y="101917"/>
                    <a:pt x="739590" y="101917"/>
                  </a:cubicBezTo>
                  <a:cubicBezTo>
                    <a:pt x="737685" y="101917"/>
                    <a:pt x="737685" y="100965"/>
                    <a:pt x="737685" y="100013"/>
                  </a:cubicBezTo>
                  <a:lnTo>
                    <a:pt x="734827" y="100013"/>
                  </a:lnTo>
                  <a:cubicBezTo>
                    <a:pt x="738637" y="100013"/>
                    <a:pt x="734827" y="100965"/>
                    <a:pt x="734827" y="101917"/>
                  </a:cubicBezTo>
                  <a:lnTo>
                    <a:pt x="736732" y="101917"/>
                  </a:lnTo>
                  <a:cubicBezTo>
                    <a:pt x="735780" y="102870"/>
                    <a:pt x="735780" y="102870"/>
                    <a:pt x="736732" y="102870"/>
                  </a:cubicBezTo>
                  <a:cubicBezTo>
                    <a:pt x="733875" y="102870"/>
                    <a:pt x="731017" y="102870"/>
                    <a:pt x="728160" y="102870"/>
                  </a:cubicBezTo>
                  <a:cubicBezTo>
                    <a:pt x="727207" y="101917"/>
                    <a:pt x="727207" y="101917"/>
                    <a:pt x="726255" y="101917"/>
                  </a:cubicBezTo>
                  <a:lnTo>
                    <a:pt x="724350" y="101917"/>
                  </a:lnTo>
                  <a:lnTo>
                    <a:pt x="724350" y="100013"/>
                  </a:lnTo>
                  <a:cubicBezTo>
                    <a:pt x="723397" y="100013"/>
                    <a:pt x="722445" y="100013"/>
                    <a:pt x="721492" y="100013"/>
                  </a:cubicBezTo>
                  <a:cubicBezTo>
                    <a:pt x="722445" y="99060"/>
                    <a:pt x="721492" y="99060"/>
                    <a:pt x="720540" y="99060"/>
                  </a:cubicBezTo>
                  <a:lnTo>
                    <a:pt x="724350" y="99060"/>
                  </a:lnTo>
                  <a:cubicBezTo>
                    <a:pt x="725302" y="98107"/>
                    <a:pt x="724350" y="98107"/>
                    <a:pt x="728160" y="97155"/>
                  </a:cubicBezTo>
                  <a:cubicBezTo>
                    <a:pt x="728160" y="98107"/>
                    <a:pt x="729112" y="98107"/>
                    <a:pt x="727207" y="99060"/>
                  </a:cubicBezTo>
                  <a:cubicBezTo>
                    <a:pt x="728160" y="99060"/>
                    <a:pt x="731017" y="97155"/>
                    <a:pt x="729112" y="96202"/>
                  </a:cubicBezTo>
                  <a:cubicBezTo>
                    <a:pt x="728160" y="97155"/>
                    <a:pt x="725302" y="96202"/>
                    <a:pt x="726255" y="97155"/>
                  </a:cubicBezTo>
                  <a:cubicBezTo>
                    <a:pt x="724350" y="97155"/>
                    <a:pt x="723397" y="95250"/>
                    <a:pt x="721492" y="95250"/>
                  </a:cubicBezTo>
                  <a:lnTo>
                    <a:pt x="718635" y="96202"/>
                  </a:lnTo>
                  <a:cubicBezTo>
                    <a:pt x="719587" y="96202"/>
                    <a:pt x="720540" y="97155"/>
                    <a:pt x="721492" y="97155"/>
                  </a:cubicBezTo>
                  <a:cubicBezTo>
                    <a:pt x="721492" y="98107"/>
                    <a:pt x="721492" y="99060"/>
                    <a:pt x="718635" y="100013"/>
                  </a:cubicBezTo>
                  <a:cubicBezTo>
                    <a:pt x="718635" y="100013"/>
                    <a:pt x="718635" y="100013"/>
                    <a:pt x="718635" y="100013"/>
                  </a:cubicBezTo>
                  <a:cubicBezTo>
                    <a:pt x="718635" y="100013"/>
                    <a:pt x="718635" y="100013"/>
                    <a:pt x="718635" y="100013"/>
                  </a:cubicBezTo>
                  <a:cubicBezTo>
                    <a:pt x="720540" y="100013"/>
                    <a:pt x="721492" y="100965"/>
                    <a:pt x="724350" y="100965"/>
                  </a:cubicBezTo>
                  <a:cubicBezTo>
                    <a:pt x="723397" y="100965"/>
                    <a:pt x="720540" y="100965"/>
                    <a:pt x="721492" y="101917"/>
                  </a:cubicBezTo>
                  <a:cubicBezTo>
                    <a:pt x="721492" y="102870"/>
                    <a:pt x="722445" y="100965"/>
                    <a:pt x="723397" y="101917"/>
                  </a:cubicBezTo>
                  <a:cubicBezTo>
                    <a:pt x="722445" y="101917"/>
                    <a:pt x="720540" y="102870"/>
                    <a:pt x="718635" y="102870"/>
                  </a:cubicBezTo>
                  <a:lnTo>
                    <a:pt x="716730" y="101917"/>
                  </a:lnTo>
                  <a:cubicBezTo>
                    <a:pt x="716730" y="101917"/>
                    <a:pt x="715777" y="102870"/>
                    <a:pt x="715777" y="102870"/>
                  </a:cubicBezTo>
                  <a:cubicBezTo>
                    <a:pt x="713872" y="102870"/>
                    <a:pt x="711967" y="102870"/>
                    <a:pt x="710062" y="102870"/>
                  </a:cubicBezTo>
                  <a:cubicBezTo>
                    <a:pt x="710062" y="102870"/>
                    <a:pt x="711015" y="102870"/>
                    <a:pt x="711967" y="102870"/>
                  </a:cubicBezTo>
                  <a:cubicBezTo>
                    <a:pt x="711967" y="102870"/>
                    <a:pt x="711015" y="102870"/>
                    <a:pt x="711015" y="101917"/>
                  </a:cubicBezTo>
                  <a:cubicBezTo>
                    <a:pt x="712920" y="100965"/>
                    <a:pt x="713872" y="101917"/>
                    <a:pt x="714825" y="101917"/>
                  </a:cubicBezTo>
                  <a:cubicBezTo>
                    <a:pt x="717682" y="100965"/>
                    <a:pt x="714825" y="100013"/>
                    <a:pt x="713872" y="99060"/>
                  </a:cubicBezTo>
                  <a:lnTo>
                    <a:pt x="714825" y="100965"/>
                  </a:lnTo>
                  <a:lnTo>
                    <a:pt x="711015" y="100965"/>
                  </a:lnTo>
                  <a:cubicBezTo>
                    <a:pt x="710062" y="101917"/>
                    <a:pt x="709110" y="101917"/>
                    <a:pt x="708157" y="102870"/>
                  </a:cubicBezTo>
                  <a:cubicBezTo>
                    <a:pt x="709110" y="102870"/>
                    <a:pt x="709110" y="102870"/>
                    <a:pt x="709110" y="103822"/>
                  </a:cubicBezTo>
                  <a:cubicBezTo>
                    <a:pt x="708157" y="103822"/>
                    <a:pt x="708157" y="103822"/>
                    <a:pt x="707205" y="103822"/>
                  </a:cubicBezTo>
                  <a:cubicBezTo>
                    <a:pt x="701490" y="103822"/>
                    <a:pt x="696727" y="103822"/>
                    <a:pt x="691012" y="103822"/>
                  </a:cubicBezTo>
                  <a:lnTo>
                    <a:pt x="691012" y="102870"/>
                  </a:lnTo>
                  <a:cubicBezTo>
                    <a:pt x="691012" y="102870"/>
                    <a:pt x="690060" y="103822"/>
                    <a:pt x="690060" y="102870"/>
                  </a:cubicBezTo>
                  <a:lnTo>
                    <a:pt x="689107" y="102870"/>
                  </a:lnTo>
                  <a:cubicBezTo>
                    <a:pt x="688155" y="102870"/>
                    <a:pt x="688155" y="102870"/>
                    <a:pt x="688155" y="103822"/>
                  </a:cubicBezTo>
                  <a:cubicBezTo>
                    <a:pt x="684345" y="103822"/>
                    <a:pt x="680535" y="103822"/>
                    <a:pt x="676725" y="103822"/>
                  </a:cubicBezTo>
                  <a:cubicBezTo>
                    <a:pt x="666247" y="103822"/>
                    <a:pt x="656722" y="102870"/>
                    <a:pt x="647197" y="101917"/>
                  </a:cubicBezTo>
                  <a:cubicBezTo>
                    <a:pt x="647197" y="101917"/>
                    <a:pt x="647197" y="101917"/>
                    <a:pt x="647197" y="101917"/>
                  </a:cubicBezTo>
                  <a:lnTo>
                    <a:pt x="646245" y="101917"/>
                  </a:lnTo>
                  <a:cubicBezTo>
                    <a:pt x="645292" y="100965"/>
                    <a:pt x="647197" y="100965"/>
                    <a:pt x="647197" y="100965"/>
                  </a:cubicBezTo>
                  <a:cubicBezTo>
                    <a:pt x="646245" y="100965"/>
                    <a:pt x="644340" y="100965"/>
                    <a:pt x="644340" y="101917"/>
                  </a:cubicBezTo>
                  <a:lnTo>
                    <a:pt x="644340" y="102870"/>
                  </a:lnTo>
                  <a:cubicBezTo>
                    <a:pt x="639577" y="102870"/>
                    <a:pt x="634815" y="101917"/>
                    <a:pt x="630052" y="101917"/>
                  </a:cubicBezTo>
                  <a:cubicBezTo>
                    <a:pt x="620527" y="101917"/>
                    <a:pt x="610050" y="101917"/>
                    <a:pt x="600525" y="101917"/>
                  </a:cubicBezTo>
                  <a:cubicBezTo>
                    <a:pt x="601477" y="101917"/>
                    <a:pt x="601477" y="100965"/>
                    <a:pt x="599572" y="100965"/>
                  </a:cubicBezTo>
                  <a:cubicBezTo>
                    <a:pt x="600525" y="100965"/>
                    <a:pt x="598620" y="101917"/>
                    <a:pt x="598620" y="101917"/>
                  </a:cubicBezTo>
                  <a:cubicBezTo>
                    <a:pt x="596715" y="101917"/>
                    <a:pt x="594810" y="101917"/>
                    <a:pt x="592905" y="101917"/>
                  </a:cubicBezTo>
                  <a:cubicBezTo>
                    <a:pt x="590047" y="101917"/>
                    <a:pt x="588142" y="101917"/>
                    <a:pt x="585285" y="101917"/>
                  </a:cubicBezTo>
                  <a:cubicBezTo>
                    <a:pt x="586237" y="101917"/>
                    <a:pt x="586237" y="101917"/>
                    <a:pt x="587190" y="101917"/>
                  </a:cubicBezTo>
                  <a:cubicBezTo>
                    <a:pt x="586237" y="101917"/>
                    <a:pt x="586237" y="101917"/>
                    <a:pt x="585285" y="101917"/>
                  </a:cubicBezTo>
                  <a:cubicBezTo>
                    <a:pt x="580522" y="101917"/>
                    <a:pt x="575760" y="101917"/>
                    <a:pt x="570997" y="101917"/>
                  </a:cubicBezTo>
                  <a:cubicBezTo>
                    <a:pt x="570997" y="101917"/>
                    <a:pt x="570997" y="101917"/>
                    <a:pt x="570997" y="101917"/>
                  </a:cubicBezTo>
                  <a:cubicBezTo>
                    <a:pt x="570997" y="101917"/>
                    <a:pt x="570997" y="101917"/>
                    <a:pt x="570997" y="101917"/>
                  </a:cubicBezTo>
                  <a:cubicBezTo>
                    <a:pt x="569092" y="101917"/>
                    <a:pt x="567187" y="101917"/>
                    <a:pt x="566235" y="101917"/>
                  </a:cubicBezTo>
                  <a:cubicBezTo>
                    <a:pt x="566235" y="101917"/>
                    <a:pt x="566235" y="101917"/>
                    <a:pt x="566235" y="100965"/>
                  </a:cubicBezTo>
                  <a:lnTo>
                    <a:pt x="567187" y="100965"/>
                  </a:lnTo>
                  <a:cubicBezTo>
                    <a:pt x="567187" y="100965"/>
                    <a:pt x="568140" y="100013"/>
                    <a:pt x="566235" y="100013"/>
                  </a:cubicBezTo>
                  <a:cubicBezTo>
                    <a:pt x="566235" y="100013"/>
                    <a:pt x="565282" y="100013"/>
                    <a:pt x="564330" y="100013"/>
                  </a:cubicBezTo>
                  <a:cubicBezTo>
                    <a:pt x="567187" y="100013"/>
                    <a:pt x="566235" y="99060"/>
                    <a:pt x="569092" y="99060"/>
                  </a:cubicBezTo>
                  <a:cubicBezTo>
                    <a:pt x="568140" y="99060"/>
                    <a:pt x="568140" y="99060"/>
                    <a:pt x="568140" y="99060"/>
                  </a:cubicBezTo>
                  <a:cubicBezTo>
                    <a:pt x="568140" y="99060"/>
                    <a:pt x="568140" y="99060"/>
                    <a:pt x="567187" y="100013"/>
                  </a:cubicBezTo>
                  <a:cubicBezTo>
                    <a:pt x="567187" y="100013"/>
                    <a:pt x="563377" y="99060"/>
                    <a:pt x="561472" y="99060"/>
                  </a:cubicBezTo>
                  <a:lnTo>
                    <a:pt x="560520" y="100965"/>
                  </a:lnTo>
                  <a:cubicBezTo>
                    <a:pt x="561472" y="100965"/>
                    <a:pt x="561472" y="100965"/>
                    <a:pt x="563377" y="100965"/>
                  </a:cubicBezTo>
                  <a:lnTo>
                    <a:pt x="560520" y="101917"/>
                  </a:lnTo>
                  <a:cubicBezTo>
                    <a:pt x="560520" y="101917"/>
                    <a:pt x="562425" y="102870"/>
                    <a:pt x="563377" y="102870"/>
                  </a:cubicBezTo>
                  <a:cubicBezTo>
                    <a:pt x="550995" y="102870"/>
                    <a:pt x="537660" y="103822"/>
                    <a:pt x="525277" y="106680"/>
                  </a:cubicBezTo>
                  <a:cubicBezTo>
                    <a:pt x="522420" y="107632"/>
                    <a:pt x="520515" y="107632"/>
                    <a:pt x="517657" y="107632"/>
                  </a:cubicBezTo>
                  <a:lnTo>
                    <a:pt x="519562" y="107632"/>
                  </a:lnTo>
                  <a:cubicBezTo>
                    <a:pt x="517657" y="107632"/>
                    <a:pt x="518610" y="105727"/>
                    <a:pt x="515752" y="106680"/>
                  </a:cubicBezTo>
                  <a:cubicBezTo>
                    <a:pt x="517657" y="105727"/>
                    <a:pt x="519562" y="105727"/>
                    <a:pt x="520515" y="104775"/>
                  </a:cubicBezTo>
                  <a:lnTo>
                    <a:pt x="520515" y="105727"/>
                  </a:lnTo>
                  <a:cubicBezTo>
                    <a:pt x="523372" y="104775"/>
                    <a:pt x="518610" y="103822"/>
                    <a:pt x="522420" y="102870"/>
                  </a:cubicBezTo>
                  <a:cubicBezTo>
                    <a:pt x="520515" y="102870"/>
                    <a:pt x="520515" y="101917"/>
                    <a:pt x="518610" y="101917"/>
                  </a:cubicBezTo>
                  <a:cubicBezTo>
                    <a:pt x="519562" y="100965"/>
                    <a:pt x="517657" y="100965"/>
                    <a:pt x="518610" y="100013"/>
                  </a:cubicBezTo>
                  <a:cubicBezTo>
                    <a:pt x="515752" y="100013"/>
                    <a:pt x="515752" y="99060"/>
                    <a:pt x="512895" y="99060"/>
                  </a:cubicBezTo>
                  <a:cubicBezTo>
                    <a:pt x="515752" y="99060"/>
                    <a:pt x="515752" y="98107"/>
                    <a:pt x="517657" y="98107"/>
                  </a:cubicBezTo>
                  <a:cubicBezTo>
                    <a:pt x="521467" y="99060"/>
                    <a:pt x="519562" y="100013"/>
                    <a:pt x="520515" y="100965"/>
                  </a:cubicBezTo>
                  <a:lnTo>
                    <a:pt x="524325" y="100965"/>
                  </a:lnTo>
                  <a:lnTo>
                    <a:pt x="522420" y="100965"/>
                  </a:lnTo>
                  <a:lnTo>
                    <a:pt x="527182" y="100013"/>
                  </a:lnTo>
                  <a:lnTo>
                    <a:pt x="525277" y="100013"/>
                  </a:lnTo>
                  <a:cubicBezTo>
                    <a:pt x="526230" y="99060"/>
                    <a:pt x="529087" y="99060"/>
                    <a:pt x="529087" y="99060"/>
                  </a:cubicBezTo>
                  <a:lnTo>
                    <a:pt x="526230" y="99060"/>
                  </a:lnTo>
                  <a:cubicBezTo>
                    <a:pt x="528135" y="98107"/>
                    <a:pt x="530992" y="98107"/>
                    <a:pt x="530040" y="96202"/>
                  </a:cubicBezTo>
                  <a:lnTo>
                    <a:pt x="533850" y="96202"/>
                  </a:lnTo>
                  <a:cubicBezTo>
                    <a:pt x="530992" y="97155"/>
                    <a:pt x="533850" y="98107"/>
                    <a:pt x="532897" y="100013"/>
                  </a:cubicBezTo>
                  <a:cubicBezTo>
                    <a:pt x="534802" y="100013"/>
                    <a:pt x="537660" y="100013"/>
                    <a:pt x="539565" y="100013"/>
                  </a:cubicBezTo>
                  <a:lnTo>
                    <a:pt x="539565" y="99060"/>
                  </a:lnTo>
                  <a:lnTo>
                    <a:pt x="534802" y="100013"/>
                  </a:lnTo>
                  <a:cubicBezTo>
                    <a:pt x="533850" y="99060"/>
                    <a:pt x="537660" y="100013"/>
                    <a:pt x="534802" y="99060"/>
                  </a:cubicBezTo>
                  <a:cubicBezTo>
                    <a:pt x="538612" y="100013"/>
                    <a:pt x="539565" y="98107"/>
                    <a:pt x="540517" y="98107"/>
                  </a:cubicBezTo>
                  <a:cubicBezTo>
                    <a:pt x="543375" y="96202"/>
                    <a:pt x="543375" y="95250"/>
                    <a:pt x="546232" y="93345"/>
                  </a:cubicBezTo>
                  <a:lnTo>
                    <a:pt x="549090" y="93345"/>
                  </a:lnTo>
                  <a:cubicBezTo>
                    <a:pt x="549090" y="94297"/>
                    <a:pt x="549090" y="95250"/>
                    <a:pt x="546232" y="95250"/>
                  </a:cubicBezTo>
                  <a:lnTo>
                    <a:pt x="547185" y="95250"/>
                  </a:lnTo>
                  <a:cubicBezTo>
                    <a:pt x="546232" y="96202"/>
                    <a:pt x="547185" y="97155"/>
                    <a:pt x="544327" y="97155"/>
                  </a:cubicBezTo>
                  <a:lnTo>
                    <a:pt x="546232" y="98107"/>
                  </a:lnTo>
                  <a:cubicBezTo>
                    <a:pt x="543375" y="98107"/>
                    <a:pt x="546232" y="99060"/>
                    <a:pt x="541470" y="99060"/>
                  </a:cubicBezTo>
                  <a:cubicBezTo>
                    <a:pt x="541470" y="100013"/>
                    <a:pt x="547185" y="99060"/>
                    <a:pt x="546232" y="100013"/>
                  </a:cubicBezTo>
                  <a:cubicBezTo>
                    <a:pt x="547185" y="100965"/>
                    <a:pt x="544327" y="101917"/>
                    <a:pt x="544327" y="102870"/>
                  </a:cubicBezTo>
                  <a:lnTo>
                    <a:pt x="544327" y="102870"/>
                  </a:lnTo>
                  <a:cubicBezTo>
                    <a:pt x="546232" y="102870"/>
                    <a:pt x="544327" y="103822"/>
                    <a:pt x="545280" y="103822"/>
                  </a:cubicBezTo>
                  <a:cubicBezTo>
                    <a:pt x="545280" y="101917"/>
                    <a:pt x="553852" y="101917"/>
                    <a:pt x="549090" y="100965"/>
                  </a:cubicBezTo>
                  <a:lnTo>
                    <a:pt x="552900" y="100965"/>
                  </a:lnTo>
                  <a:cubicBezTo>
                    <a:pt x="550995" y="100965"/>
                    <a:pt x="551947" y="100013"/>
                    <a:pt x="551947" y="100013"/>
                  </a:cubicBezTo>
                  <a:lnTo>
                    <a:pt x="550042" y="100013"/>
                  </a:lnTo>
                  <a:cubicBezTo>
                    <a:pt x="551947" y="100013"/>
                    <a:pt x="552900" y="99060"/>
                    <a:pt x="552900" y="98107"/>
                  </a:cubicBezTo>
                  <a:lnTo>
                    <a:pt x="550995" y="97155"/>
                  </a:lnTo>
                  <a:lnTo>
                    <a:pt x="553852" y="97155"/>
                  </a:lnTo>
                  <a:lnTo>
                    <a:pt x="553852" y="95250"/>
                  </a:lnTo>
                  <a:cubicBezTo>
                    <a:pt x="552900" y="96202"/>
                    <a:pt x="552900" y="94297"/>
                    <a:pt x="552900" y="96202"/>
                  </a:cubicBezTo>
                  <a:cubicBezTo>
                    <a:pt x="550995" y="95250"/>
                    <a:pt x="550042" y="95250"/>
                    <a:pt x="549090" y="94297"/>
                  </a:cubicBezTo>
                  <a:lnTo>
                    <a:pt x="553852" y="93345"/>
                  </a:lnTo>
                  <a:cubicBezTo>
                    <a:pt x="555757" y="93345"/>
                    <a:pt x="555757" y="93345"/>
                    <a:pt x="556710" y="94297"/>
                  </a:cubicBezTo>
                  <a:lnTo>
                    <a:pt x="555757" y="95250"/>
                  </a:lnTo>
                  <a:lnTo>
                    <a:pt x="558615" y="95250"/>
                  </a:lnTo>
                  <a:lnTo>
                    <a:pt x="559567" y="96202"/>
                  </a:lnTo>
                  <a:lnTo>
                    <a:pt x="565282" y="95250"/>
                  </a:lnTo>
                  <a:lnTo>
                    <a:pt x="564330" y="93345"/>
                  </a:lnTo>
                  <a:cubicBezTo>
                    <a:pt x="566235" y="92392"/>
                    <a:pt x="566235" y="91440"/>
                    <a:pt x="566235" y="91440"/>
                  </a:cubicBezTo>
                  <a:cubicBezTo>
                    <a:pt x="570997" y="90488"/>
                    <a:pt x="574807" y="88582"/>
                    <a:pt x="577665" y="84772"/>
                  </a:cubicBezTo>
                  <a:cubicBezTo>
                    <a:pt x="577665" y="84772"/>
                    <a:pt x="577665" y="84772"/>
                    <a:pt x="577665" y="84772"/>
                  </a:cubicBezTo>
                  <a:cubicBezTo>
                    <a:pt x="577665" y="84772"/>
                    <a:pt x="577665" y="84772"/>
                    <a:pt x="577665" y="84772"/>
                  </a:cubicBezTo>
                  <a:cubicBezTo>
                    <a:pt x="578617" y="84772"/>
                    <a:pt x="578617" y="83820"/>
                    <a:pt x="577665" y="83820"/>
                  </a:cubicBezTo>
                  <a:cubicBezTo>
                    <a:pt x="577665" y="82867"/>
                    <a:pt x="577665" y="82867"/>
                    <a:pt x="577665" y="81915"/>
                  </a:cubicBezTo>
                  <a:cubicBezTo>
                    <a:pt x="577665" y="81915"/>
                    <a:pt x="577665" y="81915"/>
                    <a:pt x="578617" y="81915"/>
                  </a:cubicBezTo>
                  <a:cubicBezTo>
                    <a:pt x="578617" y="81915"/>
                    <a:pt x="578617" y="80963"/>
                    <a:pt x="577665" y="80963"/>
                  </a:cubicBezTo>
                  <a:cubicBezTo>
                    <a:pt x="577665" y="80010"/>
                    <a:pt x="576712" y="79057"/>
                    <a:pt x="575760" y="78105"/>
                  </a:cubicBezTo>
                  <a:cubicBezTo>
                    <a:pt x="575760" y="78105"/>
                    <a:pt x="576712" y="78105"/>
                    <a:pt x="576712" y="78105"/>
                  </a:cubicBezTo>
                  <a:cubicBezTo>
                    <a:pt x="577665" y="77152"/>
                    <a:pt x="578617" y="76200"/>
                    <a:pt x="578617" y="75247"/>
                  </a:cubicBezTo>
                  <a:cubicBezTo>
                    <a:pt x="579570" y="75247"/>
                    <a:pt x="579570" y="75247"/>
                    <a:pt x="580522" y="75247"/>
                  </a:cubicBezTo>
                  <a:cubicBezTo>
                    <a:pt x="580522" y="77152"/>
                    <a:pt x="581475" y="78105"/>
                    <a:pt x="583380" y="79057"/>
                  </a:cubicBezTo>
                  <a:cubicBezTo>
                    <a:pt x="586237" y="80010"/>
                    <a:pt x="588142" y="80010"/>
                    <a:pt x="590047" y="80010"/>
                  </a:cubicBezTo>
                  <a:cubicBezTo>
                    <a:pt x="589095" y="80963"/>
                    <a:pt x="588142" y="80963"/>
                    <a:pt x="588142" y="82867"/>
                  </a:cubicBezTo>
                  <a:cubicBezTo>
                    <a:pt x="588142" y="83820"/>
                    <a:pt x="588142" y="84772"/>
                    <a:pt x="589095" y="84772"/>
                  </a:cubicBezTo>
                  <a:cubicBezTo>
                    <a:pt x="589095" y="84772"/>
                    <a:pt x="589095" y="84772"/>
                    <a:pt x="588142" y="84772"/>
                  </a:cubicBezTo>
                  <a:cubicBezTo>
                    <a:pt x="590047" y="85725"/>
                    <a:pt x="584332" y="84772"/>
                    <a:pt x="584332" y="85725"/>
                  </a:cubicBezTo>
                  <a:cubicBezTo>
                    <a:pt x="586237" y="84772"/>
                    <a:pt x="587190" y="86677"/>
                    <a:pt x="590047" y="85725"/>
                  </a:cubicBezTo>
                  <a:cubicBezTo>
                    <a:pt x="590047" y="84772"/>
                    <a:pt x="589095" y="84772"/>
                    <a:pt x="588142" y="84772"/>
                  </a:cubicBezTo>
                  <a:lnTo>
                    <a:pt x="590047" y="84772"/>
                  </a:lnTo>
                  <a:cubicBezTo>
                    <a:pt x="591000" y="84772"/>
                    <a:pt x="591000" y="84772"/>
                    <a:pt x="591952" y="85725"/>
                  </a:cubicBezTo>
                  <a:cubicBezTo>
                    <a:pt x="594810" y="85725"/>
                    <a:pt x="595762" y="85725"/>
                    <a:pt x="597667" y="84772"/>
                  </a:cubicBezTo>
                  <a:cubicBezTo>
                    <a:pt x="602430" y="82867"/>
                    <a:pt x="600525" y="80010"/>
                    <a:pt x="596715" y="78105"/>
                  </a:cubicBezTo>
                  <a:cubicBezTo>
                    <a:pt x="600525" y="75247"/>
                    <a:pt x="599572" y="69532"/>
                    <a:pt x="592905" y="68580"/>
                  </a:cubicBezTo>
                  <a:cubicBezTo>
                    <a:pt x="592905" y="68580"/>
                    <a:pt x="592905" y="68580"/>
                    <a:pt x="591952" y="68580"/>
                  </a:cubicBezTo>
                  <a:lnTo>
                    <a:pt x="591952" y="67627"/>
                  </a:lnTo>
                  <a:cubicBezTo>
                    <a:pt x="593857" y="68580"/>
                    <a:pt x="595762" y="67627"/>
                    <a:pt x="595762" y="66675"/>
                  </a:cubicBezTo>
                  <a:cubicBezTo>
                    <a:pt x="593857" y="66675"/>
                    <a:pt x="592905" y="66675"/>
                    <a:pt x="591952" y="66675"/>
                  </a:cubicBezTo>
                  <a:lnTo>
                    <a:pt x="592905" y="66675"/>
                  </a:lnTo>
                  <a:cubicBezTo>
                    <a:pt x="589095" y="67627"/>
                    <a:pt x="594810" y="67627"/>
                    <a:pt x="590047" y="68580"/>
                  </a:cubicBezTo>
                  <a:cubicBezTo>
                    <a:pt x="590047" y="67627"/>
                    <a:pt x="587190" y="68580"/>
                    <a:pt x="586237" y="67627"/>
                  </a:cubicBezTo>
                  <a:cubicBezTo>
                    <a:pt x="586237" y="67627"/>
                    <a:pt x="585285" y="67627"/>
                    <a:pt x="586237" y="68580"/>
                  </a:cubicBezTo>
                  <a:cubicBezTo>
                    <a:pt x="586237" y="68580"/>
                    <a:pt x="586237" y="68580"/>
                    <a:pt x="587190" y="68580"/>
                  </a:cubicBezTo>
                  <a:cubicBezTo>
                    <a:pt x="585285" y="68580"/>
                    <a:pt x="584332" y="68580"/>
                    <a:pt x="582427" y="69532"/>
                  </a:cubicBezTo>
                  <a:cubicBezTo>
                    <a:pt x="581475" y="70485"/>
                    <a:pt x="580522" y="71438"/>
                    <a:pt x="579570" y="72390"/>
                  </a:cubicBezTo>
                  <a:lnTo>
                    <a:pt x="579570" y="72390"/>
                  </a:lnTo>
                  <a:lnTo>
                    <a:pt x="579570" y="72390"/>
                  </a:lnTo>
                  <a:cubicBezTo>
                    <a:pt x="579570" y="72390"/>
                    <a:pt x="579570" y="72390"/>
                    <a:pt x="579570" y="73342"/>
                  </a:cubicBezTo>
                  <a:cubicBezTo>
                    <a:pt x="578617" y="73342"/>
                    <a:pt x="577665" y="73342"/>
                    <a:pt x="578617" y="73342"/>
                  </a:cubicBezTo>
                  <a:cubicBezTo>
                    <a:pt x="578617" y="73342"/>
                    <a:pt x="578617" y="73342"/>
                    <a:pt x="578617" y="73342"/>
                  </a:cubicBezTo>
                  <a:cubicBezTo>
                    <a:pt x="578617" y="71438"/>
                    <a:pt x="577665" y="69532"/>
                    <a:pt x="576712" y="68580"/>
                  </a:cubicBezTo>
                  <a:lnTo>
                    <a:pt x="577665" y="67627"/>
                  </a:lnTo>
                  <a:cubicBezTo>
                    <a:pt x="577665" y="67627"/>
                    <a:pt x="576712" y="67627"/>
                    <a:pt x="575760" y="67627"/>
                  </a:cubicBezTo>
                  <a:cubicBezTo>
                    <a:pt x="575760" y="67627"/>
                    <a:pt x="575760" y="67627"/>
                    <a:pt x="575760" y="67627"/>
                  </a:cubicBezTo>
                  <a:cubicBezTo>
                    <a:pt x="575760" y="67627"/>
                    <a:pt x="575760" y="67627"/>
                    <a:pt x="575760" y="67627"/>
                  </a:cubicBezTo>
                  <a:lnTo>
                    <a:pt x="575760" y="67627"/>
                  </a:lnTo>
                  <a:cubicBezTo>
                    <a:pt x="575760" y="67627"/>
                    <a:pt x="574807" y="66675"/>
                    <a:pt x="573855" y="66675"/>
                  </a:cubicBezTo>
                  <a:cubicBezTo>
                    <a:pt x="573855" y="66675"/>
                    <a:pt x="573855" y="66675"/>
                    <a:pt x="573855" y="66675"/>
                  </a:cubicBezTo>
                  <a:cubicBezTo>
                    <a:pt x="573855" y="66675"/>
                    <a:pt x="573855" y="66675"/>
                    <a:pt x="573855" y="66675"/>
                  </a:cubicBezTo>
                  <a:cubicBezTo>
                    <a:pt x="572902" y="66675"/>
                    <a:pt x="571950" y="66675"/>
                    <a:pt x="570997" y="65722"/>
                  </a:cubicBezTo>
                  <a:lnTo>
                    <a:pt x="570997" y="65722"/>
                  </a:lnTo>
                  <a:lnTo>
                    <a:pt x="571950" y="66675"/>
                  </a:lnTo>
                  <a:lnTo>
                    <a:pt x="576712" y="66675"/>
                  </a:lnTo>
                  <a:cubicBezTo>
                    <a:pt x="577665" y="65722"/>
                    <a:pt x="573855" y="66675"/>
                    <a:pt x="573855" y="65722"/>
                  </a:cubicBezTo>
                  <a:lnTo>
                    <a:pt x="570045" y="66675"/>
                  </a:lnTo>
                  <a:cubicBezTo>
                    <a:pt x="569092" y="66675"/>
                    <a:pt x="569092" y="66675"/>
                    <a:pt x="568140" y="66675"/>
                  </a:cubicBezTo>
                  <a:cubicBezTo>
                    <a:pt x="568140" y="66675"/>
                    <a:pt x="568140" y="66675"/>
                    <a:pt x="568140" y="66675"/>
                  </a:cubicBezTo>
                  <a:lnTo>
                    <a:pt x="566235" y="66675"/>
                  </a:lnTo>
                  <a:lnTo>
                    <a:pt x="567187" y="66675"/>
                  </a:lnTo>
                  <a:cubicBezTo>
                    <a:pt x="566235" y="66675"/>
                    <a:pt x="566235" y="66675"/>
                    <a:pt x="565282" y="67627"/>
                  </a:cubicBezTo>
                  <a:lnTo>
                    <a:pt x="565282" y="67627"/>
                  </a:lnTo>
                  <a:cubicBezTo>
                    <a:pt x="565282" y="67627"/>
                    <a:pt x="565282" y="67627"/>
                    <a:pt x="565282" y="67627"/>
                  </a:cubicBezTo>
                  <a:cubicBezTo>
                    <a:pt x="565282" y="67627"/>
                    <a:pt x="564330" y="67627"/>
                    <a:pt x="564330" y="68580"/>
                  </a:cubicBezTo>
                  <a:cubicBezTo>
                    <a:pt x="564330" y="68580"/>
                    <a:pt x="563377" y="68580"/>
                    <a:pt x="563377" y="68580"/>
                  </a:cubicBezTo>
                  <a:lnTo>
                    <a:pt x="565282" y="66675"/>
                  </a:lnTo>
                  <a:cubicBezTo>
                    <a:pt x="566235" y="66675"/>
                    <a:pt x="567187" y="66675"/>
                    <a:pt x="567187" y="66675"/>
                  </a:cubicBezTo>
                  <a:cubicBezTo>
                    <a:pt x="565282" y="66675"/>
                    <a:pt x="564330" y="66675"/>
                    <a:pt x="561472" y="66675"/>
                  </a:cubicBezTo>
                  <a:cubicBezTo>
                    <a:pt x="561472" y="66675"/>
                    <a:pt x="560520" y="66675"/>
                    <a:pt x="560520" y="67627"/>
                  </a:cubicBezTo>
                  <a:lnTo>
                    <a:pt x="561472" y="67627"/>
                  </a:lnTo>
                  <a:lnTo>
                    <a:pt x="560520" y="68580"/>
                  </a:lnTo>
                  <a:lnTo>
                    <a:pt x="557662" y="67627"/>
                  </a:lnTo>
                  <a:cubicBezTo>
                    <a:pt x="557662" y="67627"/>
                    <a:pt x="555757" y="66675"/>
                    <a:pt x="557662" y="68580"/>
                  </a:cubicBezTo>
                  <a:cubicBezTo>
                    <a:pt x="556710" y="68580"/>
                    <a:pt x="555757" y="67627"/>
                    <a:pt x="552900" y="68580"/>
                  </a:cubicBezTo>
                  <a:lnTo>
                    <a:pt x="550995" y="69532"/>
                  </a:lnTo>
                  <a:lnTo>
                    <a:pt x="552900" y="70485"/>
                  </a:lnTo>
                  <a:lnTo>
                    <a:pt x="550995" y="71438"/>
                  </a:lnTo>
                  <a:lnTo>
                    <a:pt x="547185" y="71438"/>
                  </a:lnTo>
                  <a:cubicBezTo>
                    <a:pt x="550042" y="71438"/>
                    <a:pt x="548137" y="70485"/>
                    <a:pt x="549090" y="69532"/>
                  </a:cubicBezTo>
                  <a:lnTo>
                    <a:pt x="546232" y="69532"/>
                  </a:lnTo>
                  <a:lnTo>
                    <a:pt x="546232" y="68580"/>
                  </a:lnTo>
                  <a:lnTo>
                    <a:pt x="546232" y="68580"/>
                  </a:lnTo>
                  <a:cubicBezTo>
                    <a:pt x="545280" y="68580"/>
                    <a:pt x="545280" y="68580"/>
                    <a:pt x="545280" y="67627"/>
                  </a:cubicBezTo>
                  <a:cubicBezTo>
                    <a:pt x="548137" y="67627"/>
                    <a:pt x="549090" y="66675"/>
                    <a:pt x="551947" y="66675"/>
                  </a:cubicBezTo>
                  <a:cubicBezTo>
                    <a:pt x="553852" y="66675"/>
                    <a:pt x="550995" y="67627"/>
                    <a:pt x="551947" y="67627"/>
                  </a:cubicBezTo>
                  <a:cubicBezTo>
                    <a:pt x="554805" y="67627"/>
                    <a:pt x="552900" y="65722"/>
                    <a:pt x="555757" y="66675"/>
                  </a:cubicBezTo>
                  <a:cubicBezTo>
                    <a:pt x="553852" y="66675"/>
                    <a:pt x="559567" y="66675"/>
                    <a:pt x="554805" y="65722"/>
                  </a:cubicBezTo>
                  <a:lnTo>
                    <a:pt x="557662" y="65722"/>
                  </a:lnTo>
                  <a:lnTo>
                    <a:pt x="557662" y="66675"/>
                  </a:lnTo>
                  <a:lnTo>
                    <a:pt x="560520" y="66675"/>
                  </a:lnTo>
                  <a:lnTo>
                    <a:pt x="561472" y="67627"/>
                  </a:lnTo>
                  <a:cubicBezTo>
                    <a:pt x="561472" y="67627"/>
                    <a:pt x="565282" y="66675"/>
                    <a:pt x="566235" y="67627"/>
                  </a:cubicBezTo>
                  <a:lnTo>
                    <a:pt x="567187" y="66675"/>
                  </a:lnTo>
                  <a:lnTo>
                    <a:pt x="569092" y="66675"/>
                  </a:lnTo>
                  <a:cubicBezTo>
                    <a:pt x="571950" y="65722"/>
                    <a:pt x="568140" y="65722"/>
                    <a:pt x="569092" y="65722"/>
                  </a:cubicBezTo>
                  <a:cubicBezTo>
                    <a:pt x="570045" y="65722"/>
                    <a:pt x="570997" y="64770"/>
                    <a:pt x="571950" y="65722"/>
                  </a:cubicBezTo>
                  <a:lnTo>
                    <a:pt x="572902" y="65722"/>
                  </a:lnTo>
                  <a:lnTo>
                    <a:pt x="570997" y="65722"/>
                  </a:lnTo>
                  <a:lnTo>
                    <a:pt x="570997" y="64770"/>
                  </a:lnTo>
                  <a:lnTo>
                    <a:pt x="573855" y="63817"/>
                  </a:lnTo>
                  <a:lnTo>
                    <a:pt x="572902" y="62865"/>
                  </a:lnTo>
                  <a:cubicBezTo>
                    <a:pt x="570997" y="62865"/>
                    <a:pt x="574807" y="61913"/>
                    <a:pt x="570997" y="62865"/>
                  </a:cubicBezTo>
                  <a:cubicBezTo>
                    <a:pt x="570997" y="61913"/>
                    <a:pt x="573855" y="61913"/>
                    <a:pt x="573855" y="60960"/>
                  </a:cubicBezTo>
                  <a:lnTo>
                    <a:pt x="575760" y="60960"/>
                  </a:lnTo>
                  <a:lnTo>
                    <a:pt x="574807" y="61913"/>
                  </a:lnTo>
                  <a:cubicBezTo>
                    <a:pt x="574807" y="61913"/>
                    <a:pt x="575760" y="61913"/>
                    <a:pt x="575760" y="61913"/>
                  </a:cubicBezTo>
                  <a:lnTo>
                    <a:pt x="575760" y="61913"/>
                  </a:lnTo>
                  <a:cubicBezTo>
                    <a:pt x="575760" y="61913"/>
                    <a:pt x="576712" y="61913"/>
                    <a:pt x="577665" y="61913"/>
                  </a:cubicBezTo>
                  <a:cubicBezTo>
                    <a:pt x="577665" y="61913"/>
                    <a:pt x="577665" y="62865"/>
                    <a:pt x="578617" y="62865"/>
                  </a:cubicBezTo>
                  <a:cubicBezTo>
                    <a:pt x="576712" y="61913"/>
                    <a:pt x="581475" y="62865"/>
                    <a:pt x="578617" y="61913"/>
                  </a:cubicBezTo>
                  <a:lnTo>
                    <a:pt x="580522" y="62865"/>
                  </a:lnTo>
                  <a:cubicBezTo>
                    <a:pt x="578617" y="63817"/>
                    <a:pt x="579570" y="63817"/>
                    <a:pt x="580522" y="64770"/>
                  </a:cubicBezTo>
                  <a:lnTo>
                    <a:pt x="584332" y="65722"/>
                  </a:lnTo>
                  <a:lnTo>
                    <a:pt x="588142" y="64770"/>
                  </a:lnTo>
                  <a:lnTo>
                    <a:pt x="587190" y="66675"/>
                  </a:lnTo>
                  <a:cubicBezTo>
                    <a:pt x="588142" y="67627"/>
                    <a:pt x="591952" y="66675"/>
                    <a:pt x="592905" y="66675"/>
                  </a:cubicBezTo>
                  <a:lnTo>
                    <a:pt x="590047" y="65722"/>
                  </a:lnTo>
                  <a:lnTo>
                    <a:pt x="591000" y="64770"/>
                  </a:lnTo>
                  <a:cubicBezTo>
                    <a:pt x="588142" y="64770"/>
                    <a:pt x="587190" y="63817"/>
                    <a:pt x="587190" y="63817"/>
                  </a:cubicBezTo>
                  <a:lnTo>
                    <a:pt x="547185" y="49530"/>
                  </a:lnTo>
                  <a:lnTo>
                    <a:pt x="548137" y="51435"/>
                  </a:lnTo>
                  <a:cubicBezTo>
                    <a:pt x="547185" y="51435"/>
                    <a:pt x="548137" y="52388"/>
                    <a:pt x="545280" y="52388"/>
                  </a:cubicBezTo>
                  <a:lnTo>
                    <a:pt x="544327" y="51435"/>
                  </a:lnTo>
                  <a:cubicBezTo>
                    <a:pt x="541470" y="52388"/>
                    <a:pt x="545280" y="52388"/>
                    <a:pt x="541470" y="53340"/>
                  </a:cubicBezTo>
                  <a:lnTo>
                    <a:pt x="536707" y="52388"/>
                  </a:lnTo>
                  <a:cubicBezTo>
                    <a:pt x="536707" y="51435"/>
                    <a:pt x="536707" y="51435"/>
                    <a:pt x="533850" y="50482"/>
                  </a:cubicBezTo>
                  <a:cubicBezTo>
                    <a:pt x="530992" y="50482"/>
                    <a:pt x="536707" y="50482"/>
                    <a:pt x="534802" y="51435"/>
                  </a:cubicBezTo>
                  <a:cubicBezTo>
                    <a:pt x="533850" y="51435"/>
                    <a:pt x="532897" y="51435"/>
                    <a:pt x="531945" y="51435"/>
                  </a:cubicBezTo>
                  <a:lnTo>
                    <a:pt x="532897" y="51435"/>
                  </a:lnTo>
                  <a:lnTo>
                    <a:pt x="532897" y="53340"/>
                  </a:lnTo>
                  <a:lnTo>
                    <a:pt x="528135" y="54292"/>
                  </a:lnTo>
                  <a:cubicBezTo>
                    <a:pt x="529087" y="54292"/>
                    <a:pt x="530040" y="54292"/>
                    <a:pt x="530040" y="54292"/>
                  </a:cubicBezTo>
                  <a:cubicBezTo>
                    <a:pt x="527182" y="54292"/>
                    <a:pt x="530992" y="54292"/>
                    <a:pt x="530040" y="55245"/>
                  </a:cubicBezTo>
                  <a:cubicBezTo>
                    <a:pt x="530992" y="55245"/>
                    <a:pt x="530992" y="55245"/>
                    <a:pt x="530992" y="54292"/>
                  </a:cubicBezTo>
                  <a:lnTo>
                    <a:pt x="535755" y="54292"/>
                  </a:lnTo>
                  <a:cubicBezTo>
                    <a:pt x="536707" y="54292"/>
                    <a:pt x="536707" y="55245"/>
                    <a:pt x="536707" y="55245"/>
                  </a:cubicBezTo>
                  <a:lnTo>
                    <a:pt x="534802" y="55245"/>
                  </a:lnTo>
                  <a:lnTo>
                    <a:pt x="534802" y="56197"/>
                  </a:lnTo>
                  <a:lnTo>
                    <a:pt x="535755" y="56197"/>
                  </a:lnTo>
                  <a:lnTo>
                    <a:pt x="536707" y="57150"/>
                  </a:lnTo>
                  <a:lnTo>
                    <a:pt x="534802" y="57150"/>
                  </a:lnTo>
                  <a:lnTo>
                    <a:pt x="537660" y="59055"/>
                  </a:lnTo>
                  <a:cubicBezTo>
                    <a:pt x="538612" y="59055"/>
                    <a:pt x="539565" y="59055"/>
                    <a:pt x="540517" y="59055"/>
                  </a:cubicBezTo>
                  <a:cubicBezTo>
                    <a:pt x="540517" y="60007"/>
                    <a:pt x="533850" y="60007"/>
                    <a:pt x="537660" y="60960"/>
                  </a:cubicBezTo>
                  <a:cubicBezTo>
                    <a:pt x="536707" y="60960"/>
                    <a:pt x="534802" y="61913"/>
                    <a:pt x="532897" y="61913"/>
                  </a:cubicBezTo>
                  <a:cubicBezTo>
                    <a:pt x="530992" y="61913"/>
                    <a:pt x="532897" y="61913"/>
                    <a:pt x="533850" y="60960"/>
                  </a:cubicBezTo>
                  <a:cubicBezTo>
                    <a:pt x="533850" y="60960"/>
                    <a:pt x="532897" y="60960"/>
                    <a:pt x="530992" y="60960"/>
                  </a:cubicBezTo>
                  <a:lnTo>
                    <a:pt x="532897" y="60007"/>
                  </a:lnTo>
                  <a:cubicBezTo>
                    <a:pt x="530040" y="60007"/>
                    <a:pt x="533850" y="59055"/>
                    <a:pt x="530040" y="60007"/>
                  </a:cubicBezTo>
                  <a:cubicBezTo>
                    <a:pt x="532897" y="59055"/>
                    <a:pt x="527182" y="58102"/>
                    <a:pt x="530992" y="58102"/>
                  </a:cubicBezTo>
                  <a:lnTo>
                    <a:pt x="527182" y="57150"/>
                  </a:lnTo>
                  <a:lnTo>
                    <a:pt x="528135" y="55245"/>
                  </a:lnTo>
                  <a:cubicBezTo>
                    <a:pt x="527182" y="56197"/>
                    <a:pt x="523372" y="57150"/>
                    <a:pt x="525277" y="58102"/>
                  </a:cubicBezTo>
                  <a:lnTo>
                    <a:pt x="526230" y="58102"/>
                  </a:lnTo>
                  <a:lnTo>
                    <a:pt x="527182" y="60007"/>
                  </a:lnTo>
                  <a:lnTo>
                    <a:pt x="528135" y="60007"/>
                  </a:lnTo>
                  <a:cubicBezTo>
                    <a:pt x="528135" y="60960"/>
                    <a:pt x="525277" y="61913"/>
                    <a:pt x="527182" y="61913"/>
                  </a:cubicBezTo>
                  <a:lnTo>
                    <a:pt x="528135" y="61913"/>
                  </a:lnTo>
                  <a:cubicBezTo>
                    <a:pt x="528135" y="61913"/>
                    <a:pt x="527182" y="62865"/>
                    <a:pt x="527182" y="62865"/>
                  </a:cubicBezTo>
                  <a:lnTo>
                    <a:pt x="528135" y="62865"/>
                  </a:lnTo>
                  <a:cubicBezTo>
                    <a:pt x="525277" y="62865"/>
                    <a:pt x="529087" y="63817"/>
                    <a:pt x="527182" y="63817"/>
                  </a:cubicBezTo>
                  <a:lnTo>
                    <a:pt x="528135" y="63817"/>
                  </a:lnTo>
                  <a:cubicBezTo>
                    <a:pt x="528135" y="63817"/>
                    <a:pt x="527182" y="63817"/>
                    <a:pt x="527182" y="62865"/>
                  </a:cubicBezTo>
                  <a:lnTo>
                    <a:pt x="530040" y="62865"/>
                  </a:lnTo>
                  <a:cubicBezTo>
                    <a:pt x="529087" y="63817"/>
                    <a:pt x="527182" y="63817"/>
                    <a:pt x="530040" y="64770"/>
                  </a:cubicBezTo>
                  <a:lnTo>
                    <a:pt x="527182" y="64770"/>
                  </a:lnTo>
                  <a:lnTo>
                    <a:pt x="526230" y="66675"/>
                  </a:lnTo>
                  <a:cubicBezTo>
                    <a:pt x="527182" y="66675"/>
                    <a:pt x="528135" y="66675"/>
                    <a:pt x="529087" y="66675"/>
                  </a:cubicBezTo>
                  <a:lnTo>
                    <a:pt x="526230" y="67627"/>
                  </a:lnTo>
                  <a:cubicBezTo>
                    <a:pt x="528135" y="67627"/>
                    <a:pt x="530992" y="67627"/>
                    <a:pt x="530040" y="68580"/>
                  </a:cubicBezTo>
                  <a:lnTo>
                    <a:pt x="530992" y="68580"/>
                  </a:lnTo>
                  <a:lnTo>
                    <a:pt x="529087" y="69532"/>
                  </a:lnTo>
                  <a:lnTo>
                    <a:pt x="533850" y="69532"/>
                  </a:lnTo>
                  <a:cubicBezTo>
                    <a:pt x="532897" y="69532"/>
                    <a:pt x="533850" y="70485"/>
                    <a:pt x="530992" y="69532"/>
                  </a:cubicBezTo>
                  <a:cubicBezTo>
                    <a:pt x="530992" y="69532"/>
                    <a:pt x="530992" y="70485"/>
                    <a:pt x="529087" y="70485"/>
                  </a:cubicBezTo>
                  <a:lnTo>
                    <a:pt x="529087" y="70485"/>
                  </a:lnTo>
                  <a:lnTo>
                    <a:pt x="528135" y="71438"/>
                  </a:lnTo>
                  <a:lnTo>
                    <a:pt x="531945" y="71438"/>
                  </a:lnTo>
                  <a:lnTo>
                    <a:pt x="530992" y="71438"/>
                  </a:lnTo>
                  <a:cubicBezTo>
                    <a:pt x="532897" y="71438"/>
                    <a:pt x="532897" y="71438"/>
                    <a:pt x="532897" y="71438"/>
                  </a:cubicBezTo>
                  <a:cubicBezTo>
                    <a:pt x="535755" y="71438"/>
                    <a:pt x="532897" y="73342"/>
                    <a:pt x="535755" y="73342"/>
                  </a:cubicBezTo>
                  <a:cubicBezTo>
                    <a:pt x="534802" y="73342"/>
                    <a:pt x="532897" y="73342"/>
                    <a:pt x="532897" y="72390"/>
                  </a:cubicBezTo>
                  <a:cubicBezTo>
                    <a:pt x="530992" y="73342"/>
                    <a:pt x="538612" y="74295"/>
                    <a:pt x="536707" y="75247"/>
                  </a:cubicBezTo>
                  <a:cubicBezTo>
                    <a:pt x="537660" y="75247"/>
                    <a:pt x="538612" y="75247"/>
                    <a:pt x="540517" y="75247"/>
                  </a:cubicBezTo>
                  <a:cubicBezTo>
                    <a:pt x="536707" y="76200"/>
                    <a:pt x="538612" y="76200"/>
                    <a:pt x="533850" y="77152"/>
                  </a:cubicBezTo>
                  <a:lnTo>
                    <a:pt x="532897" y="76200"/>
                  </a:lnTo>
                  <a:cubicBezTo>
                    <a:pt x="533850" y="75247"/>
                    <a:pt x="536707" y="75247"/>
                    <a:pt x="534802" y="74295"/>
                  </a:cubicBezTo>
                  <a:lnTo>
                    <a:pt x="531945" y="74295"/>
                  </a:lnTo>
                  <a:cubicBezTo>
                    <a:pt x="530992" y="74295"/>
                    <a:pt x="533850" y="76200"/>
                    <a:pt x="530992" y="76200"/>
                  </a:cubicBezTo>
                  <a:cubicBezTo>
                    <a:pt x="531945" y="76200"/>
                    <a:pt x="532897" y="75247"/>
                    <a:pt x="532897" y="76200"/>
                  </a:cubicBezTo>
                  <a:cubicBezTo>
                    <a:pt x="531945" y="77152"/>
                    <a:pt x="530040" y="75247"/>
                    <a:pt x="530040" y="77152"/>
                  </a:cubicBezTo>
                  <a:lnTo>
                    <a:pt x="529087" y="76200"/>
                  </a:lnTo>
                  <a:cubicBezTo>
                    <a:pt x="528135" y="76200"/>
                    <a:pt x="526230" y="75247"/>
                    <a:pt x="524325" y="75247"/>
                  </a:cubicBezTo>
                  <a:cubicBezTo>
                    <a:pt x="527182" y="72390"/>
                    <a:pt x="525277" y="70485"/>
                    <a:pt x="523372" y="68580"/>
                  </a:cubicBezTo>
                  <a:cubicBezTo>
                    <a:pt x="523372" y="68580"/>
                    <a:pt x="524325" y="68580"/>
                    <a:pt x="524325" y="68580"/>
                  </a:cubicBezTo>
                  <a:cubicBezTo>
                    <a:pt x="524325" y="68580"/>
                    <a:pt x="522420" y="68580"/>
                    <a:pt x="522420" y="67627"/>
                  </a:cubicBezTo>
                  <a:lnTo>
                    <a:pt x="524325" y="67627"/>
                  </a:lnTo>
                  <a:cubicBezTo>
                    <a:pt x="526230" y="66675"/>
                    <a:pt x="519562" y="66675"/>
                    <a:pt x="524325" y="66675"/>
                  </a:cubicBezTo>
                  <a:cubicBezTo>
                    <a:pt x="523372" y="65722"/>
                    <a:pt x="522420" y="64770"/>
                    <a:pt x="519562" y="64770"/>
                  </a:cubicBezTo>
                  <a:lnTo>
                    <a:pt x="518610" y="64770"/>
                  </a:lnTo>
                  <a:cubicBezTo>
                    <a:pt x="519562" y="64770"/>
                    <a:pt x="519562" y="64770"/>
                    <a:pt x="520515" y="64770"/>
                  </a:cubicBezTo>
                  <a:cubicBezTo>
                    <a:pt x="521467" y="65722"/>
                    <a:pt x="519562" y="65722"/>
                    <a:pt x="518610" y="65722"/>
                  </a:cubicBezTo>
                  <a:cubicBezTo>
                    <a:pt x="518610" y="65722"/>
                    <a:pt x="517657" y="64770"/>
                    <a:pt x="517657" y="64770"/>
                  </a:cubicBezTo>
                  <a:cubicBezTo>
                    <a:pt x="517657" y="66675"/>
                    <a:pt x="515752" y="65722"/>
                    <a:pt x="515752" y="67627"/>
                  </a:cubicBezTo>
                  <a:lnTo>
                    <a:pt x="517657" y="67627"/>
                  </a:lnTo>
                  <a:cubicBezTo>
                    <a:pt x="520515" y="68580"/>
                    <a:pt x="515752" y="67627"/>
                    <a:pt x="515752" y="68580"/>
                  </a:cubicBezTo>
                  <a:cubicBezTo>
                    <a:pt x="515752" y="68580"/>
                    <a:pt x="517657" y="68580"/>
                    <a:pt x="518610" y="68580"/>
                  </a:cubicBezTo>
                  <a:cubicBezTo>
                    <a:pt x="518610" y="68580"/>
                    <a:pt x="518610" y="68580"/>
                    <a:pt x="518610" y="68580"/>
                  </a:cubicBezTo>
                  <a:cubicBezTo>
                    <a:pt x="517657" y="69532"/>
                    <a:pt x="516705" y="69532"/>
                    <a:pt x="514800" y="69532"/>
                  </a:cubicBezTo>
                  <a:cubicBezTo>
                    <a:pt x="511942" y="70485"/>
                    <a:pt x="510990" y="72390"/>
                    <a:pt x="511942" y="74295"/>
                  </a:cubicBezTo>
                  <a:cubicBezTo>
                    <a:pt x="510990" y="74295"/>
                    <a:pt x="510990" y="74295"/>
                    <a:pt x="510037" y="74295"/>
                  </a:cubicBezTo>
                  <a:cubicBezTo>
                    <a:pt x="511942" y="75247"/>
                    <a:pt x="509085" y="76200"/>
                    <a:pt x="509085" y="76200"/>
                  </a:cubicBezTo>
                  <a:cubicBezTo>
                    <a:pt x="505275" y="76200"/>
                    <a:pt x="510037" y="75247"/>
                    <a:pt x="506227" y="74295"/>
                  </a:cubicBezTo>
                  <a:cubicBezTo>
                    <a:pt x="505275" y="75247"/>
                    <a:pt x="507180" y="76200"/>
                    <a:pt x="504322" y="77152"/>
                  </a:cubicBezTo>
                  <a:cubicBezTo>
                    <a:pt x="505275" y="77152"/>
                    <a:pt x="506227" y="76200"/>
                    <a:pt x="508132" y="77152"/>
                  </a:cubicBezTo>
                  <a:cubicBezTo>
                    <a:pt x="506227" y="77152"/>
                    <a:pt x="506227" y="78105"/>
                    <a:pt x="507180" y="78105"/>
                  </a:cubicBezTo>
                  <a:cubicBezTo>
                    <a:pt x="505275" y="77152"/>
                    <a:pt x="502417" y="77152"/>
                    <a:pt x="500512" y="77152"/>
                  </a:cubicBezTo>
                  <a:cubicBezTo>
                    <a:pt x="496702" y="77152"/>
                    <a:pt x="493845" y="78105"/>
                    <a:pt x="490035" y="80010"/>
                  </a:cubicBezTo>
                  <a:cubicBezTo>
                    <a:pt x="489082" y="80010"/>
                    <a:pt x="487177" y="80010"/>
                    <a:pt x="487177" y="80010"/>
                  </a:cubicBezTo>
                  <a:cubicBezTo>
                    <a:pt x="488130" y="80010"/>
                    <a:pt x="489082" y="80010"/>
                    <a:pt x="489082" y="80963"/>
                  </a:cubicBezTo>
                  <a:cubicBezTo>
                    <a:pt x="489082" y="80963"/>
                    <a:pt x="488130" y="80963"/>
                    <a:pt x="488130" y="80963"/>
                  </a:cubicBezTo>
                  <a:cubicBezTo>
                    <a:pt x="488130" y="80963"/>
                    <a:pt x="488130" y="80963"/>
                    <a:pt x="487177" y="80963"/>
                  </a:cubicBezTo>
                  <a:cubicBezTo>
                    <a:pt x="487177" y="80963"/>
                    <a:pt x="487177" y="80963"/>
                    <a:pt x="487177" y="81915"/>
                  </a:cubicBezTo>
                  <a:cubicBezTo>
                    <a:pt x="487177" y="81915"/>
                    <a:pt x="487177" y="81915"/>
                    <a:pt x="487177" y="81915"/>
                  </a:cubicBezTo>
                  <a:cubicBezTo>
                    <a:pt x="487177" y="81915"/>
                    <a:pt x="487177" y="81915"/>
                    <a:pt x="486225" y="81915"/>
                  </a:cubicBezTo>
                  <a:cubicBezTo>
                    <a:pt x="486225" y="81915"/>
                    <a:pt x="486225" y="81915"/>
                    <a:pt x="486225" y="81915"/>
                  </a:cubicBezTo>
                  <a:cubicBezTo>
                    <a:pt x="486225" y="81915"/>
                    <a:pt x="486225" y="81915"/>
                    <a:pt x="486225" y="81915"/>
                  </a:cubicBezTo>
                  <a:cubicBezTo>
                    <a:pt x="485272" y="81915"/>
                    <a:pt x="485272" y="81915"/>
                    <a:pt x="484320" y="81915"/>
                  </a:cubicBezTo>
                  <a:cubicBezTo>
                    <a:pt x="484320" y="80963"/>
                    <a:pt x="485272" y="80963"/>
                    <a:pt x="486225" y="80010"/>
                  </a:cubicBezTo>
                  <a:cubicBezTo>
                    <a:pt x="486225" y="80010"/>
                    <a:pt x="485272" y="80010"/>
                    <a:pt x="484320" y="80010"/>
                  </a:cubicBezTo>
                  <a:cubicBezTo>
                    <a:pt x="484320" y="80010"/>
                    <a:pt x="485272" y="80010"/>
                    <a:pt x="485272" y="79057"/>
                  </a:cubicBezTo>
                  <a:cubicBezTo>
                    <a:pt x="484320" y="79057"/>
                    <a:pt x="483367" y="79057"/>
                    <a:pt x="482415" y="79057"/>
                  </a:cubicBezTo>
                  <a:cubicBezTo>
                    <a:pt x="482415" y="78105"/>
                    <a:pt x="486225" y="77152"/>
                    <a:pt x="488130" y="76200"/>
                  </a:cubicBezTo>
                  <a:cubicBezTo>
                    <a:pt x="487177" y="77152"/>
                    <a:pt x="486225" y="76200"/>
                    <a:pt x="485272" y="75247"/>
                  </a:cubicBezTo>
                  <a:cubicBezTo>
                    <a:pt x="485272" y="75247"/>
                    <a:pt x="484320" y="76200"/>
                    <a:pt x="483367" y="76200"/>
                  </a:cubicBezTo>
                  <a:cubicBezTo>
                    <a:pt x="482415" y="76200"/>
                    <a:pt x="483367" y="75247"/>
                    <a:pt x="483367" y="75247"/>
                  </a:cubicBezTo>
                  <a:cubicBezTo>
                    <a:pt x="483367" y="75247"/>
                    <a:pt x="482415" y="75247"/>
                    <a:pt x="482415" y="75247"/>
                  </a:cubicBezTo>
                  <a:cubicBezTo>
                    <a:pt x="484320" y="74295"/>
                    <a:pt x="482415" y="75247"/>
                    <a:pt x="483367" y="74295"/>
                  </a:cubicBezTo>
                  <a:lnTo>
                    <a:pt x="481462" y="73342"/>
                  </a:lnTo>
                  <a:cubicBezTo>
                    <a:pt x="481462" y="73342"/>
                    <a:pt x="481462" y="73342"/>
                    <a:pt x="481462" y="73342"/>
                  </a:cubicBezTo>
                  <a:lnTo>
                    <a:pt x="481462" y="73342"/>
                  </a:lnTo>
                  <a:lnTo>
                    <a:pt x="481462" y="73342"/>
                  </a:lnTo>
                  <a:cubicBezTo>
                    <a:pt x="481462" y="73342"/>
                    <a:pt x="481462" y="73342"/>
                    <a:pt x="481462" y="73342"/>
                  </a:cubicBezTo>
                  <a:lnTo>
                    <a:pt x="481462" y="72390"/>
                  </a:lnTo>
                  <a:cubicBezTo>
                    <a:pt x="482415" y="72390"/>
                    <a:pt x="484320" y="72390"/>
                    <a:pt x="484320" y="71438"/>
                  </a:cubicBezTo>
                  <a:lnTo>
                    <a:pt x="481462" y="71438"/>
                  </a:lnTo>
                  <a:lnTo>
                    <a:pt x="481462" y="71438"/>
                  </a:lnTo>
                  <a:lnTo>
                    <a:pt x="481462" y="71438"/>
                  </a:lnTo>
                  <a:cubicBezTo>
                    <a:pt x="481462" y="71438"/>
                    <a:pt x="481462" y="71438"/>
                    <a:pt x="481462" y="71438"/>
                  </a:cubicBezTo>
                  <a:lnTo>
                    <a:pt x="483367" y="71438"/>
                  </a:lnTo>
                  <a:cubicBezTo>
                    <a:pt x="483367" y="70485"/>
                    <a:pt x="483367" y="70485"/>
                    <a:pt x="481462" y="70485"/>
                  </a:cubicBezTo>
                  <a:cubicBezTo>
                    <a:pt x="483367" y="69532"/>
                    <a:pt x="486225" y="69532"/>
                    <a:pt x="484320" y="68580"/>
                  </a:cubicBezTo>
                  <a:cubicBezTo>
                    <a:pt x="484320" y="68580"/>
                    <a:pt x="483367" y="68580"/>
                    <a:pt x="482415" y="68580"/>
                  </a:cubicBezTo>
                  <a:lnTo>
                    <a:pt x="483367" y="67627"/>
                  </a:lnTo>
                  <a:lnTo>
                    <a:pt x="484320" y="67627"/>
                  </a:lnTo>
                  <a:lnTo>
                    <a:pt x="482415" y="66675"/>
                  </a:lnTo>
                  <a:lnTo>
                    <a:pt x="484320" y="66675"/>
                  </a:lnTo>
                  <a:cubicBezTo>
                    <a:pt x="483367" y="66675"/>
                    <a:pt x="483367" y="66675"/>
                    <a:pt x="481462" y="66675"/>
                  </a:cubicBezTo>
                  <a:cubicBezTo>
                    <a:pt x="481462" y="66675"/>
                    <a:pt x="481462" y="65722"/>
                    <a:pt x="482415" y="65722"/>
                  </a:cubicBezTo>
                  <a:lnTo>
                    <a:pt x="481462" y="65722"/>
                  </a:lnTo>
                  <a:cubicBezTo>
                    <a:pt x="481462" y="64770"/>
                    <a:pt x="479557" y="65722"/>
                    <a:pt x="478605" y="64770"/>
                  </a:cubicBezTo>
                  <a:cubicBezTo>
                    <a:pt x="478605" y="64770"/>
                    <a:pt x="477652" y="64770"/>
                    <a:pt x="477652" y="65722"/>
                  </a:cubicBezTo>
                  <a:cubicBezTo>
                    <a:pt x="477652" y="66675"/>
                    <a:pt x="474795" y="67627"/>
                    <a:pt x="477652" y="69532"/>
                  </a:cubicBezTo>
                  <a:lnTo>
                    <a:pt x="475747" y="69532"/>
                  </a:lnTo>
                  <a:cubicBezTo>
                    <a:pt x="475747" y="69532"/>
                    <a:pt x="474795" y="69532"/>
                    <a:pt x="474795" y="69532"/>
                  </a:cubicBezTo>
                  <a:cubicBezTo>
                    <a:pt x="473842" y="69532"/>
                    <a:pt x="473842" y="68580"/>
                    <a:pt x="472890" y="69532"/>
                  </a:cubicBezTo>
                  <a:cubicBezTo>
                    <a:pt x="473842" y="69532"/>
                    <a:pt x="472890" y="69532"/>
                    <a:pt x="471937" y="69532"/>
                  </a:cubicBezTo>
                  <a:lnTo>
                    <a:pt x="473842" y="70485"/>
                  </a:lnTo>
                  <a:cubicBezTo>
                    <a:pt x="471937" y="70485"/>
                    <a:pt x="473842" y="69532"/>
                    <a:pt x="474795" y="69532"/>
                  </a:cubicBezTo>
                  <a:cubicBezTo>
                    <a:pt x="474795" y="69532"/>
                    <a:pt x="475747" y="69532"/>
                    <a:pt x="476700" y="70485"/>
                  </a:cubicBezTo>
                  <a:cubicBezTo>
                    <a:pt x="476700" y="70485"/>
                    <a:pt x="476700" y="70485"/>
                    <a:pt x="476700" y="71438"/>
                  </a:cubicBezTo>
                  <a:cubicBezTo>
                    <a:pt x="472890" y="72390"/>
                    <a:pt x="470985" y="70485"/>
                    <a:pt x="468127" y="70485"/>
                  </a:cubicBezTo>
                  <a:cubicBezTo>
                    <a:pt x="468127" y="70485"/>
                    <a:pt x="468127" y="70485"/>
                    <a:pt x="467175" y="70485"/>
                  </a:cubicBezTo>
                  <a:cubicBezTo>
                    <a:pt x="467175" y="69532"/>
                    <a:pt x="467175" y="70485"/>
                    <a:pt x="465270" y="69532"/>
                  </a:cubicBezTo>
                  <a:cubicBezTo>
                    <a:pt x="465270" y="68580"/>
                    <a:pt x="470032" y="69532"/>
                    <a:pt x="469080" y="68580"/>
                  </a:cubicBezTo>
                  <a:cubicBezTo>
                    <a:pt x="470032" y="67627"/>
                    <a:pt x="458602" y="67627"/>
                    <a:pt x="465270" y="66675"/>
                  </a:cubicBezTo>
                  <a:lnTo>
                    <a:pt x="465270" y="66675"/>
                  </a:lnTo>
                  <a:cubicBezTo>
                    <a:pt x="465270" y="66675"/>
                    <a:pt x="467175" y="64770"/>
                    <a:pt x="467175" y="63817"/>
                  </a:cubicBezTo>
                  <a:cubicBezTo>
                    <a:pt x="464317" y="63817"/>
                    <a:pt x="464317" y="62865"/>
                    <a:pt x="466222" y="62865"/>
                  </a:cubicBezTo>
                  <a:lnTo>
                    <a:pt x="464317" y="62865"/>
                  </a:lnTo>
                  <a:cubicBezTo>
                    <a:pt x="465270" y="62865"/>
                    <a:pt x="463365" y="61913"/>
                    <a:pt x="465270" y="61913"/>
                  </a:cubicBezTo>
                  <a:cubicBezTo>
                    <a:pt x="464317" y="61913"/>
                    <a:pt x="463365" y="61913"/>
                    <a:pt x="462412" y="61913"/>
                  </a:cubicBezTo>
                  <a:cubicBezTo>
                    <a:pt x="462412" y="61913"/>
                    <a:pt x="462412" y="61913"/>
                    <a:pt x="461460" y="62865"/>
                  </a:cubicBezTo>
                  <a:cubicBezTo>
                    <a:pt x="460507" y="61913"/>
                    <a:pt x="455745" y="60960"/>
                    <a:pt x="455745" y="60007"/>
                  </a:cubicBezTo>
                  <a:cubicBezTo>
                    <a:pt x="456697" y="60960"/>
                    <a:pt x="451935" y="60960"/>
                    <a:pt x="453840" y="61913"/>
                  </a:cubicBezTo>
                  <a:cubicBezTo>
                    <a:pt x="452887" y="61913"/>
                    <a:pt x="455745" y="61913"/>
                    <a:pt x="455745" y="61913"/>
                  </a:cubicBezTo>
                  <a:lnTo>
                    <a:pt x="453840" y="62865"/>
                  </a:lnTo>
                  <a:cubicBezTo>
                    <a:pt x="455745" y="62865"/>
                    <a:pt x="455745" y="63817"/>
                    <a:pt x="456697" y="62865"/>
                  </a:cubicBezTo>
                  <a:cubicBezTo>
                    <a:pt x="455745" y="62865"/>
                    <a:pt x="456697" y="62865"/>
                    <a:pt x="455745" y="61913"/>
                  </a:cubicBezTo>
                  <a:lnTo>
                    <a:pt x="458602" y="61913"/>
                  </a:lnTo>
                  <a:cubicBezTo>
                    <a:pt x="459555" y="62865"/>
                    <a:pt x="455745" y="62865"/>
                    <a:pt x="454792" y="63817"/>
                  </a:cubicBezTo>
                  <a:lnTo>
                    <a:pt x="453840" y="63817"/>
                  </a:lnTo>
                  <a:cubicBezTo>
                    <a:pt x="454792" y="64770"/>
                    <a:pt x="453840" y="65722"/>
                    <a:pt x="453840" y="66675"/>
                  </a:cubicBezTo>
                  <a:lnTo>
                    <a:pt x="455745" y="65722"/>
                  </a:lnTo>
                  <a:cubicBezTo>
                    <a:pt x="456697" y="65722"/>
                    <a:pt x="455745" y="65722"/>
                    <a:pt x="456697" y="66675"/>
                  </a:cubicBezTo>
                  <a:lnTo>
                    <a:pt x="453840" y="66675"/>
                  </a:lnTo>
                  <a:cubicBezTo>
                    <a:pt x="460507" y="68580"/>
                    <a:pt x="450982" y="68580"/>
                    <a:pt x="453840" y="70485"/>
                  </a:cubicBezTo>
                  <a:cubicBezTo>
                    <a:pt x="453840" y="70485"/>
                    <a:pt x="453840" y="70485"/>
                    <a:pt x="453840" y="70485"/>
                  </a:cubicBezTo>
                  <a:cubicBezTo>
                    <a:pt x="455745" y="71438"/>
                    <a:pt x="451935" y="71438"/>
                    <a:pt x="452887" y="72390"/>
                  </a:cubicBezTo>
                  <a:cubicBezTo>
                    <a:pt x="453840" y="73342"/>
                    <a:pt x="456697" y="72390"/>
                    <a:pt x="456697" y="72390"/>
                  </a:cubicBezTo>
                  <a:cubicBezTo>
                    <a:pt x="460507" y="73342"/>
                    <a:pt x="454792" y="72390"/>
                    <a:pt x="457650" y="74295"/>
                  </a:cubicBezTo>
                  <a:cubicBezTo>
                    <a:pt x="455745" y="74295"/>
                    <a:pt x="453840" y="74295"/>
                    <a:pt x="453840" y="75247"/>
                  </a:cubicBezTo>
                  <a:lnTo>
                    <a:pt x="454792" y="75247"/>
                  </a:lnTo>
                  <a:cubicBezTo>
                    <a:pt x="454792" y="76200"/>
                    <a:pt x="453840" y="75247"/>
                    <a:pt x="451935" y="76200"/>
                  </a:cubicBezTo>
                  <a:cubicBezTo>
                    <a:pt x="453840" y="77152"/>
                    <a:pt x="457650" y="78105"/>
                    <a:pt x="455745" y="80010"/>
                  </a:cubicBezTo>
                  <a:lnTo>
                    <a:pt x="453840" y="80010"/>
                  </a:lnTo>
                  <a:cubicBezTo>
                    <a:pt x="456697" y="80010"/>
                    <a:pt x="451935" y="80963"/>
                    <a:pt x="454792" y="80963"/>
                  </a:cubicBezTo>
                  <a:cubicBezTo>
                    <a:pt x="453840" y="80963"/>
                    <a:pt x="451935" y="80963"/>
                    <a:pt x="451935" y="80963"/>
                  </a:cubicBezTo>
                  <a:cubicBezTo>
                    <a:pt x="453840" y="80010"/>
                    <a:pt x="453840" y="81915"/>
                    <a:pt x="455745" y="80963"/>
                  </a:cubicBezTo>
                  <a:cubicBezTo>
                    <a:pt x="457650" y="80963"/>
                    <a:pt x="455745" y="80010"/>
                    <a:pt x="456697" y="80010"/>
                  </a:cubicBezTo>
                  <a:lnTo>
                    <a:pt x="458602" y="80963"/>
                  </a:lnTo>
                  <a:cubicBezTo>
                    <a:pt x="459555" y="80010"/>
                    <a:pt x="458602" y="80010"/>
                    <a:pt x="459555" y="79057"/>
                  </a:cubicBezTo>
                  <a:cubicBezTo>
                    <a:pt x="464317" y="80010"/>
                    <a:pt x="461460" y="80010"/>
                    <a:pt x="465270" y="80963"/>
                  </a:cubicBezTo>
                  <a:lnTo>
                    <a:pt x="467175" y="80010"/>
                  </a:lnTo>
                  <a:lnTo>
                    <a:pt x="469080" y="80963"/>
                  </a:lnTo>
                  <a:cubicBezTo>
                    <a:pt x="468127" y="80010"/>
                    <a:pt x="470985" y="80010"/>
                    <a:pt x="471937" y="80963"/>
                  </a:cubicBezTo>
                  <a:cubicBezTo>
                    <a:pt x="470032" y="80963"/>
                    <a:pt x="470032" y="81915"/>
                    <a:pt x="470985" y="81915"/>
                  </a:cubicBezTo>
                  <a:lnTo>
                    <a:pt x="473842" y="81915"/>
                  </a:lnTo>
                  <a:cubicBezTo>
                    <a:pt x="473842" y="81915"/>
                    <a:pt x="472890" y="81915"/>
                    <a:pt x="472890" y="81915"/>
                  </a:cubicBezTo>
                  <a:cubicBezTo>
                    <a:pt x="471937" y="80963"/>
                    <a:pt x="473842" y="80963"/>
                    <a:pt x="474795" y="80963"/>
                  </a:cubicBezTo>
                  <a:cubicBezTo>
                    <a:pt x="475747" y="81915"/>
                    <a:pt x="473842" y="81915"/>
                    <a:pt x="471937" y="82867"/>
                  </a:cubicBezTo>
                  <a:cubicBezTo>
                    <a:pt x="472890" y="82867"/>
                    <a:pt x="474795" y="82867"/>
                    <a:pt x="475747" y="82867"/>
                  </a:cubicBezTo>
                  <a:cubicBezTo>
                    <a:pt x="475747" y="82867"/>
                    <a:pt x="475747" y="83820"/>
                    <a:pt x="472890" y="83820"/>
                  </a:cubicBezTo>
                  <a:cubicBezTo>
                    <a:pt x="472890" y="82867"/>
                    <a:pt x="470985" y="82867"/>
                    <a:pt x="469080" y="82867"/>
                  </a:cubicBezTo>
                  <a:cubicBezTo>
                    <a:pt x="469080" y="83820"/>
                    <a:pt x="467175" y="83820"/>
                    <a:pt x="465270" y="83820"/>
                  </a:cubicBezTo>
                  <a:lnTo>
                    <a:pt x="461460" y="82867"/>
                  </a:lnTo>
                  <a:cubicBezTo>
                    <a:pt x="460507" y="82867"/>
                    <a:pt x="464317" y="82867"/>
                    <a:pt x="463365" y="83820"/>
                  </a:cubicBezTo>
                  <a:cubicBezTo>
                    <a:pt x="462412" y="83820"/>
                    <a:pt x="460507" y="83820"/>
                    <a:pt x="458602" y="83820"/>
                  </a:cubicBezTo>
                  <a:lnTo>
                    <a:pt x="460507" y="83820"/>
                  </a:lnTo>
                  <a:cubicBezTo>
                    <a:pt x="459555" y="84772"/>
                    <a:pt x="462412" y="84772"/>
                    <a:pt x="462412" y="85725"/>
                  </a:cubicBezTo>
                  <a:cubicBezTo>
                    <a:pt x="459555" y="85725"/>
                    <a:pt x="463365" y="87630"/>
                    <a:pt x="461460" y="87630"/>
                  </a:cubicBezTo>
                  <a:cubicBezTo>
                    <a:pt x="463365" y="88582"/>
                    <a:pt x="461460" y="88582"/>
                    <a:pt x="463365" y="89535"/>
                  </a:cubicBezTo>
                  <a:cubicBezTo>
                    <a:pt x="464317" y="89535"/>
                    <a:pt x="466222" y="89535"/>
                    <a:pt x="466222" y="90488"/>
                  </a:cubicBezTo>
                  <a:cubicBezTo>
                    <a:pt x="463365" y="90488"/>
                    <a:pt x="469080" y="91440"/>
                    <a:pt x="464317" y="91440"/>
                  </a:cubicBezTo>
                  <a:cubicBezTo>
                    <a:pt x="467175" y="91440"/>
                    <a:pt x="465270" y="92392"/>
                    <a:pt x="468127" y="93345"/>
                  </a:cubicBezTo>
                  <a:cubicBezTo>
                    <a:pt x="469080" y="94297"/>
                    <a:pt x="465270" y="94297"/>
                    <a:pt x="467175" y="94297"/>
                  </a:cubicBezTo>
                  <a:lnTo>
                    <a:pt x="468127" y="94297"/>
                  </a:lnTo>
                  <a:cubicBezTo>
                    <a:pt x="465270" y="95250"/>
                    <a:pt x="468127" y="97155"/>
                    <a:pt x="466222" y="98107"/>
                  </a:cubicBezTo>
                  <a:cubicBezTo>
                    <a:pt x="466222" y="98107"/>
                    <a:pt x="468127" y="98107"/>
                    <a:pt x="469080" y="98107"/>
                  </a:cubicBezTo>
                  <a:lnTo>
                    <a:pt x="469080" y="99060"/>
                  </a:lnTo>
                  <a:lnTo>
                    <a:pt x="467175" y="99060"/>
                  </a:lnTo>
                  <a:cubicBezTo>
                    <a:pt x="469080" y="99060"/>
                    <a:pt x="468127" y="100013"/>
                    <a:pt x="468127" y="100013"/>
                  </a:cubicBezTo>
                  <a:cubicBezTo>
                    <a:pt x="468127" y="100013"/>
                    <a:pt x="470032" y="100013"/>
                    <a:pt x="470985" y="100013"/>
                  </a:cubicBezTo>
                  <a:cubicBezTo>
                    <a:pt x="471937" y="100013"/>
                    <a:pt x="471937" y="100013"/>
                    <a:pt x="471937" y="100965"/>
                  </a:cubicBezTo>
                  <a:cubicBezTo>
                    <a:pt x="471937" y="100965"/>
                    <a:pt x="472890" y="100013"/>
                    <a:pt x="471937" y="100013"/>
                  </a:cubicBezTo>
                  <a:lnTo>
                    <a:pt x="470032" y="100013"/>
                  </a:lnTo>
                  <a:cubicBezTo>
                    <a:pt x="470985" y="100013"/>
                    <a:pt x="470032" y="99060"/>
                    <a:pt x="470985" y="99060"/>
                  </a:cubicBezTo>
                  <a:lnTo>
                    <a:pt x="470032" y="99060"/>
                  </a:lnTo>
                  <a:cubicBezTo>
                    <a:pt x="467175" y="98107"/>
                    <a:pt x="471937" y="98107"/>
                    <a:pt x="473842" y="98107"/>
                  </a:cubicBezTo>
                  <a:cubicBezTo>
                    <a:pt x="470985" y="99060"/>
                    <a:pt x="478605" y="100013"/>
                    <a:pt x="472890" y="100013"/>
                  </a:cubicBezTo>
                  <a:cubicBezTo>
                    <a:pt x="472890" y="100013"/>
                    <a:pt x="474795" y="100965"/>
                    <a:pt x="475747" y="100965"/>
                  </a:cubicBezTo>
                  <a:cubicBezTo>
                    <a:pt x="475747" y="100965"/>
                    <a:pt x="477652" y="100965"/>
                    <a:pt x="476700" y="100965"/>
                  </a:cubicBezTo>
                  <a:cubicBezTo>
                    <a:pt x="476700" y="100965"/>
                    <a:pt x="475747" y="100965"/>
                    <a:pt x="474795" y="100965"/>
                  </a:cubicBezTo>
                  <a:cubicBezTo>
                    <a:pt x="472890" y="100013"/>
                    <a:pt x="478605" y="100965"/>
                    <a:pt x="476700" y="100013"/>
                  </a:cubicBezTo>
                  <a:cubicBezTo>
                    <a:pt x="473842" y="100013"/>
                    <a:pt x="476700" y="99060"/>
                    <a:pt x="474795" y="98107"/>
                  </a:cubicBezTo>
                  <a:cubicBezTo>
                    <a:pt x="475747" y="99060"/>
                    <a:pt x="472890" y="98107"/>
                    <a:pt x="470985" y="99060"/>
                  </a:cubicBezTo>
                  <a:cubicBezTo>
                    <a:pt x="472890" y="98107"/>
                    <a:pt x="468127" y="99060"/>
                    <a:pt x="469080" y="98107"/>
                  </a:cubicBezTo>
                  <a:cubicBezTo>
                    <a:pt x="470032" y="97155"/>
                    <a:pt x="472890" y="97155"/>
                    <a:pt x="472890" y="98107"/>
                  </a:cubicBezTo>
                  <a:cubicBezTo>
                    <a:pt x="471937" y="97155"/>
                    <a:pt x="473842" y="97155"/>
                    <a:pt x="475747" y="97155"/>
                  </a:cubicBezTo>
                  <a:cubicBezTo>
                    <a:pt x="473842" y="97155"/>
                    <a:pt x="476700" y="98107"/>
                    <a:pt x="477652" y="98107"/>
                  </a:cubicBezTo>
                  <a:cubicBezTo>
                    <a:pt x="477652" y="98107"/>
                    <a:pt x="476700" y="97155"/>
                    <a:pt x="475747" y="98107"/>
                  </a:cubicBezTo>
                  <a:cubicBezTo>
                    <a:pt x="478605" y="98107"/>
                    <a:pt x="476700" y="96202"/>
                    <a:pt x="479557" y="96202"/>
                  </a:cubicBezTo>
                  <a:lnTo>
                    <a:pt x="478605" y="96202"/>
                  </a:lnTo>
                  <a:cubicBezTo>
                    <a:pt x="479557" y="95250"/>
                    <a:pt x="475747" y="95250"/>
                    <a:pt x="477652" y="94297"/>
                  </a:cubicBezTo>
                  <a:cubicBezTo>
                    <a:pt x="476700" y="94297"/>
                    <a:pt x="474795" y="94297"/>
                    <a:pt x="475747" y="93345"/>
                  </a:cubicBezTo>
                  <a:lnTo>
                    <a:pt x="477652" y="93345"/>
                  </a:lnTo>
                  <a:lnTo>
                    <a:pt x="476700" y="93345"/>
                  </a:lnTo>
                  <a:cubicBezTo>
                    <a:pt x="480510" y="92392"/>
                    <a:pt x="473842" y="91440"/>
                    <a:pt x="476700" y="91440"/>
                  </a:cubicBezTo>
                  <a:cubicBezTo>
                    <a:pt x="477652" y="91440"/>
                    <a:pt x="475747" y="92392"/>
                    <a:pt x="474795" y="91440"/>
                  </a:cubicBezTo>
                  <a:cubicBezTo>
                    <a:pt x="474795" y="91440"/>
                    <a:pt x="476700" y="90488"/>
                    <a:pt x="474795" y="90488"/>
                  </a:cubicBezTo>
                  <a:cubicBezTo>
                    <a:pt x="474795" y="89535"/>
                    <a:pt x="477652" y="88582"/>
                    <a:pt x="479557" y="88582"/>
                  </a:cubicBezTo>
                  <a:cubicBezTo>
                    <a:pt x="478605" y="89535"/>
                    <a:pt x="480510" y="89535"/>
                    <a:pt x="476700" y="89535"/>
                  </a:cubicBezTo>
                  <a:cubicBezTo>
                    <a:pt x="477652" y="90488"/>
                    <a:pt x="479557" y="90488"/>
                    <a:pt x="479557" y="90488"/>
                  </a:cubicBezTo>
                  <a:cubicBezTo>
                    <a:pt x="481462" y="90488"/>
                    <a:pt x="483367" y="90488"/>
                    <a:pt x="485272" y="90488"/>
                  </a:cubicBezTo>
                  <a:cubicBezTo>
                    <a:pt x="485272" y="90488"/>
                    <a:pt x="485272" y="90488"/>
                    <a:pt x="485272" y="90488"/>
                  </a:cubicBezTo>
                  <a:cubicBezTo>
                    <a:pt x="484320" y="90488"/>
                    <a:pt x="483367" y="91440"/>
                    <a:pt x="485272" y="91440"/>
                  </a:cubicBezTo>
                  <a:lnTo>
                    <a:pt x="486225" y="91440"/>
                  </a:lnTo>
                  <a:cubicBezTo>
                    <a:pt x="486225" y="91440"/>
                    <a:pt x="486225" y="91440"/>
                    <a:pt x="486225" y="91440"/>
                  </a:cubicBezTo>
                  <a:cubicBezTo>
                    <a:pt x="487177" y="92392"/>
                    <a:pt x="488130" y="92392"/>
                    <a:pt x="489082" y="93345"/>
                  </a:cubicBezTo>
                  <a:cubicBezTo>
                    <a:pt x="489082" y="93345"/>
                    <a:pt x="489082" y="93345"/>
                    <a:pt x="489082" y="94297"/>
                  </a:cubicBezTo>
                  <a:cubicBezTo>
                    <a:pt x="489082" y="94297"/>
                    <a:pt x="490035" y="94297"/>
                    <a:pt x="490035" y="94297"/>
                  </a:cubicBezTo>
                  <a:cubicBezTo>
                    <a:pt x="494797" y="95250"/>
                    <a:pt x="498607" y="94297"/>
                    <a:pt x="504322" y="93345"/>
                  </a:cubicBezTo>
                  <a:cubicBezTo>
                    <a:pt x="508132" y="93345"/>
                    <a:pt x="511942" y="89535"/>
                    <a:pt x="510990" y="84772"/>
                  </a:cubicBezTo>
                  <a:cubicBezTo>
                    <a:pt x="510990" y="84772"/>
                    <a:pt x="510037" y="83820"/>
                    <a:pt x="510037" y="83820"/>
                  </a:cubicBezTo>
                  <a:cubicBezTo>
                    <a:pt x="510037" y="83820"/>
                    <a:pt x="510037" y="82867"/>
                    <a:pt x="510037" y="82867"/>
                  </a:cubicBezTo>
                  <a:lnTo>
                    <a:pt x="512895" y="83820"/>
                  </a:lnTo>
                  <a:cubicBezTo>
                    <a:pt x="510990" y="82867"/>
                    <a:pt x="519562" y="82867"/>
                    <a:pt x="514800" y="81915"/>
                  </a:cubicBezTo>
                  <a:cubicBezTo>
                    <a:pt x="513847" y="80963"/>
                    <a:pt x="513847" y="80963"/>
                    <a:pt x="513847" y="80010"/>
                  </a:cubicBezTo>
                  <a:cubicBezTo>
                    <a:pt x="516705" y="80963"/>
                    <a:pt x="519562" y="81915"/>
                    <a:pt x="522420" y="80010"/>
                  </a:cubicBezTo>
                  <a:cubicBezTo>
                    <a:pt x="523372" y="79057"/>
                    <a:pt x="524325" y="79057"/>
                    <a:pt x="525277" y="78105"/>
                  </a:cubicBezTo>
                  <a:cubicBezTo>
                    <a:pt x="526230" y="79057"/>
                    <a:pt x="526230" y="79057"/>
                    <a:pt x="527182" y="80010"/>
                  </a:cubicBezTo>
                  <a:cubicBezTo>
                    <a:pt x="530992" y="80010"/>
                    <a:pt x="530040" y="80963"/>
                    <a:pt x="532897" y="80963"/>
                  </a:cubicBezTo>
                  <a:lnTo>
                    <a:pt x="530992" y="81915"/>
                  </a:lnTo>
                  <a:cubicBezTo>
                    <a:pt x="532897" y="81915"/>
                    <a:pt x="532897" y="82867"/>
                    <a:pt x="531945" y="82867"/>
                  </a:cubicBezTo>
                  <a:cubicBezTo>
                    <a:pt x="535755" y="83820"/>
                    <a:pt x="534802" y="80963"/>
                    <a:pt x="533850" y="81915"/>
                  </a:cubicBezTo>
                  <a:lnTo>
                    <a:pt x="531945" y="81915"/>
                  </a:lnTo>
                  <a:cubicBezTo>
                    <a:pt x="537660" y="81915"/>
                    <a:pt x="538612" y="79057"/>
                    <a:pt x="541470" y="79057"/>
                  </a:cubicBezTo>
                  <a:cubicBezTo>
                    <a:pt x="536707" y="80010"/>
                    <a:pt x="541470" y="81915"/>
                    <a:pt x="535755" y="81915"/>
                  </a:cubicBezTo>
                  <a:lnTo>
                    <a:pt x="539565" y="82867"/>
                  </a:lnTo>
                  <a:cubicBezTo>
                    <a:pt x="538612" y="82867"/>
                    <a:pt x="538612" y="83820"/>
                    <a:pt x="538612" y="83820"/>
                  </a:cubicBezTo>
                  <a:cubicBezTo>
                    <a:pt x="537660" y="83820"/>
                    <a:pt x="533850" y="82867"/>
                    <a:pt x="534802" y="83820"/>
                  </a:cubicBezTo>
                  <a:lnTo>
                    <a:pt x="537660" y="83820"/>
                  </a:lnTo>
                  <a:cubicBezTo>
                    <a:pt x="536707" y="83820"/>
                    <a:pt x="532897" y="84772"/>
                    <a:pt x="534802" y="84772"/>
                  </a:cubicBezTo>
                  <a:cubicBezTo>
                    <a:pt x="533850" y="83820"/>
                    <a:pt x="531945" y="84772"/>
                    <a:pt x="530040" y="84772"/>
                  </a:cubicBezTo>
                  <a:cubicBezTo>
                    <a:pt x="530992" y="84772"/>
                    <a:pt x="530040" y="85725"/>
                    <a:pt x="530992" y="85725"/>
                  </a:cubicBezTo>
                  <a:lnTo>
                    <a:pt x="529087" y="85725"/>
                  </a:lnTo>
                  <a:lnTo>
                    <a:pt x="529087" y="86677"/>
                  </a:lnTo>
                  <a:lnTo>
                    <a:pt x="524325" y="87630"/>
                  </a:lnTo>
                  <a:lnTo>
                    <a:pt x="526230" y="88582"/>
                  </a:lnTo>
                  <a:lnTo>
                    <a:pt x="524325" y="89535"/>
                  </a:lnTo>
                  <a:lnTo>
                    <a:pt x="522420" y="89535"/>
                  </a:lnTo>
                  <a:cubicBezTo>
                    <a:pt x="520515" y="89535"/>
                    <a:pt x="526230" y="90488"/>
                    <a:pt x="523372" y="90488"/>
                  </a:cubicBezTo>
                  <a:cubicBezTo>
                    <a:pt x="521467" y="90488"/>
                    <a:pt x="520515" y="91440"/>
                    <a:pt x="517657" y="90488"/>
                  </a:cubicBezTo>
                  <a:cubicBezTo>
                    <a:pt x="515752" y="91440"/>
                    <a:pt x="520515" y="93345"/>
                    <a:pt x="517657" y="93345"/>
                  </a:cubicBezTo>
                  <a:lnTo>
                    <a:pt x="515752" y="93345"/>
                  </a:lnTo>
                  <a:lnTo>
                    <a:pt x="515752" y="92392"/>
                  </a:lnTo>
                  <a:cubicBezTo>
                    <a:pt x="512895" y="92392"/>
                    <a:pt x="515752" y="93345"/>
                    <a:pt x="511942" y="93345"/>
                  </a:cubicBezTo>
                  <a:lnTo>
                    <a:pt x="510990" y="93345"/>
                  </a:lnTo>
                  <a:lnTo>
                    <a:pt x="514800" y="92392"/>
                  </a:lnTo>
                  <a:lnTo>
                    <a:pt x="510990" y="92392"/>
                  </a:lnTo>
                  <a:lnTo>
                    <a:pt x="510037" y="93345"/>
                  </a:lnTo>
                  <a:lnTo>
                    <a:pt x="503370" y="94297"/>
                  </a:lnTo>
                  <a:lnTo>
                    <a:pt x="505275" y="94297"/>
                  </a:lnTo>
                  <a:lnTo>
                    <a:pt x="507180" y="93345"/>
                  </a:lnTo>
                  <a:lnTo>
                    <a:pt x="510990" y="93345"/>
                  </a:lnTo>
                  <a:cubicBezTo>
                    <a:pt x="509085" y="93345"/>
                    <a:pt x="510037" y="94297"/>
                    <a:pt x="510990" y="94297"/>
                  </a:cubicBezTo>
                  <a:cubicBezTo>
                    <a:pt x="511942" y="94297"/>
                    <a:pt x="512895" y="93345"/>
                    <a:pt x="511942" y="93345"/>
                  </a:cubicBezTo>
                  <a:cubicBezTo>
                    <a:pt x="511942" y="93345"/>
                    <a:pt x="512895" y="93345"/>
                    <a:pt x="512895" y="93345"/>
                  </a:cubicBezTo>
                  <a:lnTo>
                    <a:pt x="512895" y="93345"/>
                  </a:lnTo>
                  <a:lnTo>
                    <a:pt x="514800" y="95250"/>
                  </a:lnTo>
                  <a:cubicBezTo>
                    <a:pt x="514800" y="94297"/>
                    <a:pt x="518610" y="95250"/>
                    <a:pt x="516705" y="94297"/>
                  </a:cubicBezTo>
                  <a:lnTo>
                    <a:pt x="517657" y="94297"/>
                  </a:lnTo>
                  <a:cubicBezTo>
                    <a:pt x="518610" y="95250"/>
                    <a:pt x="516705" y="95250"/>
                    <a:pt x="514800" y="96202"/>
                  </a:cubicBezTo>
                  <a:lnTo>
                    <a:pt x="517657" y="97155"/>
                  </a:lnTo>
                  <a:cubicBezTo>
                    <a:pt x="518610" y="99060"/>
                    <a:pt x="513847" y="99060"/>
                    <a:pt x="512895" y="100965"/>
                  </a:cubicBezTo>
                  <a:cubicBezTo>
                    <a:pt x="510990" y="100013"/>
                    <a:pt x="516705" y="100013"/>
                    <a:pt x="511942" y="99060"/>
                  </a:cubicBezTo>
                  <a:lnTo>
                    <a:pt x="510037" y="100013"/>
                  </a:lnTo>
                  <a:lnTo>
                    <a:pt x="511942" y="100965"/>
                  </a:lnTo>
                  <a:lnTo>
                    <a:pt x="510037" y="100965"/>
                  </a:lnTo>
                  <a:cubicBezTo>
                    <a:pt x="510037" y="101917"/>
                    <a:pt x="514800" y="101917"/>
                    <a:pt x="512895" y="102870"/>
                  </a:cubicBezTo>
                  <a:lnTo>
                    <a:pt x="510990" y="102870"/>
                  </a:lnTo>
                  <a:lnTo>
                    <a:pt x="508132" y="104775"/>
                  </a:lnTo>
                  <a:lnTo>
                    <a:pt x="510037" y="104775"/>
                  </a:lnTo>
                  <a:cubicBezTo>
                    <a:pt x="509085" y="105727"/>
                    <a:pt x="506227" y="105727"/>
                    <a:pt x="507180" y="106680"/>
                  </a:cubicBezTo>
                  <a:cubicBezTo>
                    <a:pt x="509085" y="105727"/>
                    <a:pt x="511942" y="105727"/>
                    <a:pt x="511942" y="105727"/>
                  </a:cubicBezTo>
                  <a:lnTo>
                    <a:pt x="510037" y="105727"/>
                  </a:lnTo>
                  <a:cubicBezTo>
                    <a:pt x="513847" y="105727"/>
                    <a:pt x="511942" y="106680"/>
                    <a:pt x="511942" y="107632"/>
                  </a:cubicBezTo>
                  <a:cubicBezTo>
                    <a:pt x="510037" y="107632"/>
                    <a:pt x="511942" y="108585"/>
                    <a:pt x="509085" y="108585"/>
                  </a:cubicBezTo>
                  <a:cubicBezTo>
                    <a:pt x="510037" y="109538"/>
                    <a:pt x="510990" y="111442"/>
                    <a:pt x="509085" y="111442"/>
                  </a:cubicBezTo>
                  <a:cubicBezTo>
                    <a:pt x="507180" y="111442"/>
                    <a:pt x="506227" y="111442"/>
                    <a:pt x="505275" y="110490"/>
                  </a:cubicBezTo>
                  <a:lnTo>
                    <a:pt x="505275" y="111442"/>
                  </a:lnTo>
                  <a:lnTo>
                    <a:pt x="512895" y="112395"/>
                  </a:lnTo>
                  <a:lnTo>
                    <a:pt x="511942" y="113347"/>
                  </a:lnTo>
                  <a:lnTo>
                    <a:pt x="514800" y="114300"/>
                  </a:lnTo>
                  <a:cubicBezTo>
                    <a:pt x="513847" y="114300"/>
                    <a:pt x="512895" y="114300"/>
                    <a:pt x="511942" y="114300"/>
                  </a:cubicBezTo>
                  <a:cubicBezTo>
                    <a:pt x="506227" y="114300"/>
                    <a:pt x="501465" y="117157"/>
                    <a:pt x="495750" y="117157"/>
                  </a:cubicBezTo>
                  <a:cubicBezTo>
                    <a:pt x="495750" y="117157"/>
                    <a:pt x="495750" y="117157"/>
                    <a:pt x="494797" y="117157"/>
                  </a:cubicBezTo>
                  <a:cubicBezTo>
                    <a:pt x="494797" y="117157"/>
                    <a:pt x="495750" y="117157"/>
                    <a:pt x="496702" y="117157"/>
                  </a:cubicBezTo>
                  <a:lnTo>
                    <a:pt x="495750" y="117157"/>
                  </a:lnTo>
                  <a:lnTo>
                    <a:pt x="496702" y="117157"/>
                  </a:lnTo>
                  <a:cubicBezTo>
                    <a:pt x="494797" y="117157"/>
                    <a:pt x="494797" y="116205"/>
                    <a:pt x="493845" y="116205"/>
                  </a:cubicBezTo>
                  <a:cubicBezTo>
                    <a:pt x="493845" y="115252"/>
                    <a:pt x="495750" y="116205"/>
                    <a:pt x="496702" y="115252"/>
                  </a:cubicBezTo>
                  <a:lnTo>
                    <a:pt x="496702" y="115252"/>
                  </a:lnTo>
                  <a:lnTo>
                    <a:pt x="499560" y="114300"/>
                  </a:lnTo>
                  <a:cubicBezTo>
                    <a:pt x="497655" y="114300"/>
                    <a:pt x="493845" y="114300"/>
                    <a:pt x="494797" y="113347"/>
                  </a:cubicBezTo>
                  <a:cubicBezTo>
                    <a:pt x="493845" y="112395"/>
                    <a:pt x="497655" y="111442"/>
                    <a:pt x="496702" y="110490"/>
                  </a:cubicBezTo>
                  <a:cubicBezTo>
                    <a:pt x="493845" y="110490"/>
                    <a:pt x="496702" y="109538"/>
                    <a:pt x="492892" y="109538"/>
                  </a:cubicBezTo>
                  <a:lnTo>
                    <a:pt x="494797" y="108585"/>
                  </a:lnTo>
                  <a:cubicBezTo>
                    <a:pt x="492892" y="108585"/>
                    <a:pt x="492892" y="108585"/>
                    <a:pt x="492892" y="107632"/>
                  </a:cubicBezTo>
                  <a:cubicBezTo>
                    <a:pt x="492892" y="108585"/>
                    <a:pt x="489082" y="108585"/>
                    <a:pt x="489082" y="109538"/>
                  </a:cubicBezTo>
                  <a:cubicBezTo>
                    <a:pt x="490035" y="109538"/>
                    <a:pt x="490035" y="109538"/>
                    <a:pt x="490987" y="109538"/>
                  </a:cubicBezTo>
                  <a:cubicBezTo>
                    <a:pt x="490987" y="109538"/>
                    <a:pt x="490035" y="109538"/>
                    <a:pt x="490035" y="110490"/>
                  </a:cubicBezTo>
                  <a:lnTo>
                    <a:pt x="489082" y="110490"/>
                  </a:lnTo>
                  <a:cubicBezTo>
                    <a:pt x="488130" y="110490"/>
                    <a:pt x="489082" y="111442"/>
                    <a:pt x="487177" y="111442"/>
                  </a:cubicBezTo>
                  <a:cubicBezTo>
                    <a:pt x="488130" y="111442"/>
                    <a:pt x="490035" y="111442"/>
                    <a:pt x="490035" y="112395"/>
                  </a:cubicBezTo>
                  <a:cubicBezTo>
                    <a:pt x="490035" y="112395"/>
                    <a:pt x="489082" y="112395"/>
                    <a:pt x="488130" y="113347"/>
                  </a:cubicBezTo>
                  <a:cubicBezTo>
                    <a:pt x="487177" y="112395"/>
                    <a:pt x="486225" y="113347"/>
                    <a:pt x="486225" y="112395"/>
                  </a:cubicBezTo>
                  <a:lnTo>
                    <a:pt x="484320" y="112395"/>
                  </a:lnTo>
                  <a:lnTo>
                    <a:pt x="485272" y="112395"/>
                  </a:lnTo>
                  <a:cubicBezTo>
                    <a:pt x="484320" y="113347"/>
                    <a:pt x="481462" y="112395"/>
                    <a:pt x="479557" y="113347"/>
                  </a:cubicBezTo>
                  <a:cubicBezTo>
                    <a:pt x="479557" y="113347"/>
                    <a:pt x="480510" y="113347"/>
                    <a:pt x="480510" y="113347"/>
                  </a:cubicBezTo>
                  <a:cubicBezTo>
                    <a:pt x="479557" y="113347"/>
                    <a:pt x="479557" y="114300"/>
                    <a:pt x="478605" y="114300"/>
                  </a:cubicBezTo>
                  <a:lnTo>
                    <a:pt x="478605" y="114300"/>
                  </a:lnTo>
                  <a:cubicBezTo>
                    <a:pt x="480510" y="114300"/>
                    <a:pt x="476700" y="115252"/>
                    <a:pt x="476700" y="116205"/>
                  </a:cubicBezTo>
                  <a:cubicBezTo>
                    <a:pt x="479557" y="116205"/>
                    <a:pt x="478605" y="117157"/>
                    <a:pt x="478605" y="117157"/>
                  </a:cubicBezTo>
                  <a:cubicBezTo>
                    <a:pt x="474795" y="117157"/>
                    <a:pt x="475747" y="115252"/>
                    <a:pt x="470985" y="115252"/>
                  </a:cubicBezTo>
                  <a:cubicBezTo>
                    <a:pt x="470985" y="116205"/>
                    <a:pt x="469080" y="117157"/>
                    <a:pt x="466222" y="117157"/>
                  </a:cubicBezTo>
                  <a:cubicBezTo>
                    <a:pt x="469080" y="117157"/>
                    <a:pt x="468127" y="118110"/>
                    <a:pt x="468127" y="119063"/>
                  </a:cubicBezTo>
                  <a:cubicBezTo>
                    <a:pt x="468127" y="119063"/>
                    <a:pt x="467175" y="119063"/>
                    <a:pt x="467175" y="119063"/>
                  </a:cubicBezTo>
                  <a:cubicBezTo>
                    <a:pt x="459555" y="120967"/>
                    <a:pt x="451935" y="120967"/>
                    <a:pt x="444315" y="121920"/>
                  </a:cubicBezTo>
                  <a:cubicBezTo>
                    <a:pt x="443362" y="121920"/>
                    <a:pt x="441457" y="121920"/>
                    <a:pt x="441457" y="121920"/>
                  </a:cubicBezTo>
                  <a:cubicBezTo>
                    <a:pt x="441457" y="121920"/>
                    <a:pt x="442410" y="121920"/>
                    <a:pt x="442410" y="121920"/>
                  </a:cubicBezTo>
                  <a:cubicBezTo>
                    <a:pt x="441457" y="121920"/>
                    <a:pt x="441457" y="121920"/>
                    <a:pt x="440505" y="121920"/>
                  </a:cubicBezTo>
                  <a:cubicBezTo>
                    <a:pt x="431932" y="122872"/>
                    <a:pt x="423360" y="122872"/>
                    <a:pt x="414787" y="123825"/>
                  </a:cubicBezTo>
                  <a:cubicBezTo>
                    <a:pt x="414787" y="123825"/>
                    <a:pt x="414787" y="122872"/>
                    <a:pt x="416692" y="122872"/>
                  </a:cubicBezTo>
                  <a:cubicBezTo>
                    <a:pt x="414787" y="122872"/>
                    <a:pt x="415740" y="123825"/>
                    <a:pt x="413835" y="123825"/>
                  </a:cubicBezTo>
                  <a:cubicBezTo>
                    <a:pt x="411930" y="123825"/>
                    <a:pt x="411930" y="122872"/>
                    <a:pt x="411930" y="122872"/>
                  </a:cubicBezTo>
                  <a:lnTo>
                    <a:pt x="409072" y="122872"/>
                  </a:lnTo>
                  <a:cubicBezTo>
                    <a:pt x="412882" y="122872"/>
                    <a:pt x="409072" y="123825"/>
                    <a:pt x="410025" y="124777"/>
                  </a:cubicBezTo>
                  <a:lnTo>
                    <a:pt x="410977" y="124777"/>
                  </a:lnTo>
                  <a:cubicBezTo>
                    <a:pt x="410025" y="124777"/>
                    <a:pt x="409072" y="124777"/>
                    <a:pt x="408120" y="124777"/>
                  </a:cubicBezTo>
                  <a:cubicBezTo>
                    <a:pt x="406215" y="124777"/>
                    <a:pt x="405262" y="125730"/>
                    <a:pt x="403357" y="125730"/>
                  </a:cubicBezTo>
                  <a:cubicBezTo>
                    <a:pt x="402405" y="124777"/>
                    <a:pt x="402405" y="124777"/>
                    <a:pt x="400500" y="123825"/>
                  </a:cubicBezTo>
                  <a:lnTo>
                    <a:pt x="398595" y="123825"/>
                  </a:lnTo>
                  <a:lnTo>
                    <a:pt x="398595" y="122872"/>
                  </a:lnTo>
                  <a:cubicBezTo>
                    <a:pt x="397642" y="122872"/>
                    <a:pt x="396690" y="122872"/>
                    <a:pt x="395737" y="122872"/>
                  </a:cubicBezTo>
                  <a:cubicBezTo>
                    <a:pt x="395737" y="122872"/>
                    <a:pt x="395737" y="121920"/>
                    <a:pt x="394785" y="121920"/>
                  </a:cubicBezTo>
                  <a:lnTo>
                    <a:pt x="398595" y="121920"/>
                  </a:lnTo>
                  <a:cubicBezTo>
                    <a:pt x="399547" y="120967"/>
                    <a:pt x="398595" y="120967"/>
                    <a:pt x="402405" y="120967"/>
                  </a:cubicBezTo>
                  <a:cubicBezTo>
                    <a:pt x="402405" y="120967"/>
                    <a:pt x="403357" y="121920"/>
                    <a:pt x="401452" y="121920"/>
                  </a:cubicBezTo>
                  <a:cubicBezTo>
                    <a:pt x="402405" y="121920"/>
                    <a:pt x="405262" y="120967"/>
                    <a:pt x="403357" y="120015"/>
                  </a:cubicBezTo>
                  <a:cubicBezTo>
                    <a:pt x="402405" y="120967"/>
                    <a:pt x="399547" y="120015"/>
                    <a:pt x="400500" y="120967"/>
                  </a:cubicBezTo>
                  <a:cubicBezTo>
                    <a:pt x="398595" y="120967"/>
                    <a:pt x="397642" y="120015"/>
                    <a:pt x="395737" y="120015"/>
                  </a:cubicBezTo>
                  <a:cubicBezTo>
                    <a:pt x="395737" y="120015"/>
                    <a:pt x="396690" y="120015"/>
                    <a:pt x="396690" y="119063"/>
                  </a:cubicBezTo>
                  <a:lnTo>
                    <a:pt x="397642" y="119063"/>
                  </a:lnTo>
                  <a:lnTo>
                    <a:pt x="398595" y="118110"/>
                  </a:lnTo>
                  <a:cubicBezTo>
                    <a:pt x="397642" y="118110"/>
                    <a:pt x="397642" y="118110"/>
                    <a:pt x="396690" y="118110"/>
                  </a:cubicBezTo>
                  <a:cubicBezTo>
                    <a:pt x="397642" y="117157"/>
                    <a:pt x="398595" y="117157"/>
                    <a:pt x="399547" y="118110"/>
                  </a:cubicBezTo>
                  <a:lnTo>
                    <a:pt x="399547" y="118110"/>
                  </a:lnTo>
                  <a:cubicBezTo>
                    <a:pt x="400500" y="118110"/>
                    <a:pt x="398595" y="117157"/>
                    <a:pt x="398595" y="116205"/>
                  </a:cubicBezTo>
                  <a:cubicBezTo>
                    <a:pt x="396690" y="117157"/>
                    <a:pt x="394785" y="118110"/>
                    <a:pt x="392880" y="119063"/>
                  </a:cubicBezTo>
                  <a:cubicBezTo>
                    <a:pt x="392880" y="119063"/>
                    <a:pt x="391927" y="119063"/>
                    <a:pt x="391927" y="119063"/>
                  </a:cubicBezTo>
                  <a:cubicBezTo>
                    <a:pt x="391927" y="119063"/>
                    <a:pt x="391927" y="119063"/>
                    <a:pt x="391927" y="119063"/>
                  </a:cubicBezTo>
                  <a:cubicBezTo>
                    <a:pt x="390975" y="119063"/>
                    <a:pt x="390022" y="120015"/>
                    <a:pt x="389070" y="120015"/>
                  </a:cubicBezTo>
                  <a:lnTo>
                    <a:pt x="389070" y="121920"/>
                  </a:lnTo>
                  <a:cubicBezTo>
                    <a:pt x="389070" y="120967"/>
                    <a:pt x="388117" y="120967"/>
                    <a:pt x="388117" y="120015"/>
                  </a:cubicBezTo>
                  <a:cubicBezTo>
                    <a:pt x="389070" y="120967"/>
                    <a:pt x="390022" y="121920"/>
                    <a:pt x="390975" y="122872"/>
                  </a:cubicBezTo>
                  <a:cubicBezTo>
                    <a:pt x="390975" y="122872"/>
                    <a:pt x="390975" y="122872"/>
                    <a:pt x="390975" y="122872"/>
                  </a:cubicBezTo>
                  <a:cubicBezTo>
                    <a:pt x="391927" y="122872"/>
                    <a:pt x="392880" y="122872"/>
                    <a:pt x="392880" y="122872"/>
                  </a:cubicBezTo>
                  <a:cubicBezTo>
                    <a:pt x="392880" y="122872"/>
                    <a:pt x="392880" y="122872"/>
                    <a:pt x="391927" y="122872"/>
                  </a:cubicBezTo>
                  <a:cubicBezTo>
                    <a:pt x="391927" y="122872"/>
                    <a:pt x="391927" y="122872"/>
                    <a:pt x="392880" y="122872"/>
                  </a:cubicBezTo>
                  <a:cubicBezTo>
                    <a:pt x="392880" y="121920"/>
                    <a:pt x="390975" y="122872"/>
                    <a:pt x="390975" y="120967"/>
                  </a:cubicBezTo>
                  <a:cubicBezTo>
                    <a:pt x="391927" y="121920"/>
                    <a:pt x="392880" y="120967"/>
                    <a:pt x="393832" y="120967"/>
                  </a:cubicBezTo>
                  <a:cubicBezTo>
                    <a:pt x="394785" y="120967"/>
                    <a:pt x="394785" y="120967"/>
                    <a:pt x="395737" y="120967"/>
                  </a:cubicBezTo>
                  <a:cubicBezTo>
                    <a:pt x="395737" y="121920"/>
                    <a:pt x="395737" y="122872"/>
                    <a:pt x="392880" y="122872"/>
                  </a:cubicBezTo>
                  <a:cubicBezTo>
                    <a:pt x="392880" y="122872"/>
                    <a:pt x="392880" y="122872"/>
                    <a:pt x="392880" y="122872"/>
                  </a:cubicBezTo>
                  <a:cubicBezTo>
                    <a:pt x="392880" y="122872"/>
                    <a:pt x="392880" y="122872"/>
                    <a:pt x="392880" y="122872"/>
                  </a:cubicBezTo>
                  <a:cubicBezTo>
                    <a:pt x="394785" y="122872"/>
                    <a:pt x="395737" y="122872"/>
                    <a:pt x="398595" y="123825"/>
                  </a:cubicBezTo>
                  <a:cubicBezTo>
                    <a:pt x="397642" y="123825"/>
                    <a:pt x="394785" y="123825"/>
                    <a:pt x="395737" y="124777"/>
                  </a:cubicBezTo>
                  <a:cubicBezTo>
                    <a:pt x="395737" y="124777"/>
                    <a:pt x="396690" y="124777"/>
                    <a:pt x="397642" y="124777"/>
                  </a:cubicBezTo>
                  <a:cubicBezTo>
                    <a:pt x="396690" y="124777"/>
                    <a:pt x="394785" y="125730"/>
                    <a:pt x="393832" y="125730"/>
                  </a:cubicBezTo>
                  <a:lnTo>
                    <a:pt x="391927" y="124777"/>
                  </a:lnTo>
                  <a:cubicBezTo>
                    <a:pt x="391927" y="124777"/>
                    <a:pt x="390022" y="125730"/>
                    <a:pt x="390975" y="125730"/>
                  </a:cubicBezTo>
                  <a:lnTo>
                    <a:pt x="391927" y="125730"/>
                  </a:lnTo>
                  <a:cubicBezTo>
                    <a:pt x="393832" y="126682"/>
                    <a:pt x="388117" y="126682"/>
                    <a:pt x="389070" y="127635"/>
                  </a:cubicBezTo>
                  <a:cubicBezTo>
                    <a:pt x="391927" y="127635"/>
                    <a:pt x="389070" y="126682"/>
                    <a:pt x="392880" y="126682"/>
                  </a:cubicBezTo>
                  <a:cubicBezTo>
                    <a:pt x="390975" y="127635"/>
                    <a:pt x="395737" y="126682"/>
                    <a:pt x="395737" y="127635"/>
                  </a:cubicBezTo>
                  <a:cubicBezTo>
                    <a:pt x="395737" y="127635"/>
                    <a:pt x="395737" y="127635"/>
                    <a:pt x="395737" y="127635"/>
                  </a:cubicBezTo>
                  <a:cubicBezTo>
                    <a:pt x="397642" y="128588"/>
                    <a:pt x="397642" y="127635"/>
                    <a:pt x="398595" y="127635"/>
                  </a:cubicBezTo>
                  <a:lnTo>
                    <a:pt x="398595" y="127635"/>
                  </a:lnTo>
                  <a:cubicBezTo>
                    <a:pt x="397642" y="127635"/>
                    <a:pt x="396690" y="127635"/>
                    <a:pt x="396690" y="128588"/>
                  </a:cubicBezTo>
                  <a:lnTo>
                    <a:pt x="395737" y="128588"/>
                  </a:lnTo>
                  <a:lnTo>
                    <a:pt x="396690" y="128588"/>
                  </a:lnTo>
                  <a:cubicBezTo>
                    <a:pt x="394785" y="129540"/>
                    <a:pt x="393832" y="129540"/>
                    <a:pt x="391927" y="130492"/>
                  </a:cubicBezTo>
                  <a:cubicBezTo>
                    <a:pt x="391927" y="130492"/>
                    <a:pt x="391927" y="130492"/>
                    <a:pt x="391927" y="130492"/>
                  </a:cubicBezTo>
                  <a:lnTo>
                    <a:pt x="391927" y="129540"/>
                  </a:lnTo>
                  <a:cubicBezTo>
                    <a:pt x="391927" y="129540"/>
                    <a:pt x="391927" y="129540"/>
                    <a:pt x="390975" y="130492"/>
                  </a:cubicBezTo>
                  <a:cubicBezTo>
                    <a:pt x="390022" y="130492"/>
                    <a:pt x="390022" y="130492"/>
                    <a:pt x="389070" y="130492"/>
                  </a:cubicBezTo>
                  <a:cubicBezTo>
                    <a:pt x="389070" y="130492"/>
                    <a:pt x="389070" y="130492"/>
                    <a:pt x="388117" y="130492"/>
                  </a:cubicBezTo>
                  <a:lnTo>
                    <a:pt x="388117" y="130492"/>
                  </a:lnTo>
                  <a:cubicBezTo>
                    <a:pt x="386212" y="130492"/>
                    <a:pt x="384307" y="131445"/>
                    <a:pt x="382402" y="131445"/>
                  </a:cubicBezTo>
                  <a:lnTo>
                    <a:pt x="382402" y="131445"/>
                  </a:lnTo>
                  <a:cubicBezTo>
                    <a:pt x="381450" y="131445"/>
                    <a:pt x="380497" y="130492"/>
                    <a:pt x="380497" y="131445"/>
                  </a:cubicBezTo>
                  <a:lnTo>
                    <a:pt x="381450" y="132397"/>
                  </a:lnTo>
                  <a:cubicBezTo>
                    <a:pt x="377640" y="133350"/>
                    <a:pt x="374782" y="133350"/>
                    <a:pt x="370972" y="134302"/>
                  </a:cubicBezTo>
                  <a:cubicBezTo>
                    <a:pt x="370972" y="134302"/>
                    <a:pt x="370972" y="134302"/>
                    <a:pt x="370972" y="134302"/>
                  </a:cubicBezTo>
                  <a:cubicBezTo>
                    <a:pt x="370020" y="134302"/>
                    <a:pt x="370020" y="134302"/>
                    <a:pt x="369067" y="134302"/>
                  </a:cubicBezTo>
                  <a:cubicBezTo>
                    <a:pt x="369067" y="134302"/>
                    <a:pt x="370020" y="134302"/>
                    <a:pt x="370020" y="134302"/>
                  </a:cubicBezTo>
                  <a:cubicBezTo>
                    <a:pt x="367162" y="134302"/>
                    <a:pt x="364305" y="135255"/>
                    <a:pt x="361447" y="135255"/>
                  </a:cubicBezTo>
                  <a:cubicBezTo>
                    <a:pt x="362400" y="135255"/>
                    <a:pt x="362400" y="135255"/>
                    <a:pt x="362400" y="134302"/>
                  </a:cubicBezTo>
                  <a:cubicBezTo>
                    <a:pt x="361447" y="133350"/>
                    <a:pt x="359542" y="134302"/>
                    <a:pt x="358590" y="133350"/>
                  </a:cubicBezTo>
                  <a:lnTo>
                    <a:pt x="356685" y="134302"/>
                  </a:lnTo>
                  <a:cubicBezTo>
                    <a:pt x="356685" y="134302"/>
                    <a:pt x="358590" y="134302"/>
                    <a:pt x="359542" y="135255"/>
                  </a:cubicBezTo>
                  <a:cubicBezTo>
                    <a:pt x="348112" y="136207"/>
                    <a:pt x="336682" y="136207"/>
                    <a:pt x="325252" y="136207"/>
                  </a:cubicBezTo>
                  <a:cubicBezTo>
                    <a:pt x="320490" y="136207"/>
                    <a:pt x="315727" y="136207"/>
                    <a:pt x="310965" y="136207"/>
                  </a:cubicBezTo>
                  <a:cubicBezTo>
                    <a:pt x="310965" y="136207"/>
                    <a:pt x="310965" y="136207"/>
                    <a:pt x="310965" y="136207"/>
                  </a:cubicBezTo>
                  <a:cubicBezTo>
                    <a:pt x="307155" y="134302"/>
                    <a:pt x="307155" y="135255"/>
                    <a:pt x="304297" y="131445"/>
                  </a:cubicBezTo>
                  <a:cubicBezTo>
                    <a:pt x="303345" y="132397"/>
                    <a:pt x="305250" y="134302"/>
                    <a:pt x="304297" y="135255"/>
                  </a:cubicBezTo>
                  <a:cubicBezTo>
                    <a:pt x="304297" y="135255"/>
                    <a:pt x="304297" y="135255"/>
                    <a:pt x="303345" y="135255"/>
                  </a:cubicBezTo>
                  <a:cubicBezTo>
                    <a:pt x="294772" y="135255"/>
                    <a:pt x="287152" y="135255"/>
                    <a:pt x="278580" y="136207"/>
                  </a:cubicBezTo>
                  <a:cubicBezTo>
                    <a:pt x="273817" y="136207"/>
                    <a:pt x="269055" y="136207"/>
                    <a:pt x="266197" y="137160"/>
                  </a:cubicBezTo>
                  <a:cubicBezTo>
                    <a:pt x="256672" y="134302"/>
                    <a:pt x="245242" y="133350"/>
                    <a:pt x="235717" y="135255"/>
                  </a:cubicBezTo>
                  <a:cubicBezTo>
                    <a:pt x="229050" y="136207"/>
                    <a:pt x="223335" y="137160"/>
                    <a:pt x="216667" y="137160"/>
                  </a:cubicBezTo>
                  <a:cubicBezTo>
                    <a:pt x="205237" y="136207"/>
                    <a:pt x="192855" y="134302"/>
                    <a:pt x="181425" y="134302"/>
                  </a:cubicBezTo>
                  <a:cubicBezTo>
                    <a:pt x="181425" y="134302"/>
                    <a:pt x="181425" y="134302"/>
                    <a:pt x="181425" y="133350"/>
                  </a:cubicBezTo>
                  <a:cubicBezTo>
                    <a:pt x="180472" y="133350"/>
                    <a:pt x="181425" y="132397"/>
                    <a:pt x="180472" y="130492"/>
                  </a:cubicBezTo>
                  <a:lnTo>
                    <a:pt x="180472" y="129540"/>
                  </a:lnTo>
                  <a:cubicBezTo>
                    <a:pt x="180472" y="129540"/>
                    <a:pt x="180472" y="128588"/>
                    <a:pt x="180472" y="128588"/>
                  </a:cubicBezTo>
                  <a:cubicBezTo>
                    <a:pt x="179520" y="127635"/>
                    <a:pt x="180472" y="134302"/>
                    <a:pt x="178567" y="132397"/>
                  </a:cubicBezTo>
                  <a:lnTo>
                    <a:pt x="178567" y="131445"/>
                  </a:lnTo>
                  <a:lnTo>
                    <a:pt x="178567" y="132397"/>
                  </a:lnTo>
                  <a:cubicBezTo>
                    <a:pt x="178567" y="132397"/>
                    <a:pt x="179520" y="132397"/>
                    <a:pt x="180472" y="133350"/>
                  </a:cubicBezTo>
                  <a:cubicBezTo>
                    <a:pt x="175710" y="133350"/>
                    <a:pt x="170947" y="134302"/>
                    <a:pt x="166185" y="136207"/>
                  </a:cubicBezTo>
                  <a:cubicBezTo>
                    <a:pt x="163327" y="137160"/>
                    <a:pt x="163327" y="140017"/>
                    <a:pt x="166185" y="141922"/>
                  </a:cubicBezTo>
                  <a:cubicBezTo>
                    <a:pt x="169042" y="142875"/>
                    <a:pt x="171900" y="143827"/>
                    <a:pt x="174757" y="143827"/>
                  </a:cubicBezTo>
                  <a:cubicBezTo>
                    <a:pt x="174757" y="144780"/>
                    <a:pt x="173805" y="145732"/>
                    <a:pt x="173805" y="146685"/>
                  </a:cubicBezTo>
                  <a:cubicBezTo>
                    <a:pt x="171900" y="145732"/>
                    <a:pt x="169042" y="148590"/>
                    <a:pt x="169042" y="144780"/>
                  </a:cubicBezTo>
                  <a:lnTo>
                    <a:pt x="169042" y="143827"/>
                  </a:lnTo>
                  <a:lnTo>
                    <a:pt x="167137" y="144780"/>
                  </a:lnTo>
                  <a:cubicBezTo>
                    <a:pt x="168090" y="144780"/>
                    <a:pt x="167137" y="145732"/>
                    <a:pt x="168090" y="146685"/>
                  </a:cubicBezTo>
                  <a:lnTo>
                    <a:pt x="164280" y="146685"/>
                  </a:lnTo>
                  <a:cubicBezTo>
                    <a:pt x="164280" y="147638"/>
                    <a:pt x="166185" y="148590"/>
                    <a:pt x="166185" y="146685"/>
                  </a:cubicBezTo>
                  <a:cubicBezTo>
                    <a:pt x="167137" y="147638"/>
                    <a:pt x="167137" y="148590"/>
                    <a:pt x="167137" y="150495"/>
                  </a:cubicBezTo>
                  <a:cubicBezTo>
                    <a:pt x="169042" y="148590"/>
                    <a:pt x="169995" y="152400"/>
                    <a:pt x="171900" y="152400"/>
                  </a:cubicBezTo>
                  <a:lnTo>
                    <a:pt x="170947" y="154305"/>
                  </a:lnTo>
                  <a:cubicBezTo>
                    <a:pt x="171900" y="153352"/>
                    <a:pt x="171900" y="156210"/>
                    <a:pt x="172852" y="154305"/>
                  </a:cubicBezTo>
                  <a:cubicBezTo>
                    <a:pt x="174757" y="156210"/>
                    <a:pt x="173805" y="159067"/>
                    <a:pt x="172852" y="160020"/>
                  </a:cubicBezTo>
                  <a:cubicBezTo>
                    <a:pt x="171900" y="158115"/>
                    <a:pt x="171900" y="158115"/>
                    <a:pt x="170947" y="158115"/>
                  </a:cubicBezTo>
                  <a:cubicBezTo>
                    <a:pt x="171900" y="160020"/>
                    <a:pt x="170947" y="160972"/>
                    <a:pt x="170947" y="161925"/>
                  </a:cubicBezTo>
                  <a:cubicBezTo>
                    <a:pt x="170947" y="162877"/>
                    <a:pt x="168090" y="160972"/>
                    <a:pt x="167137" y="161925"/>
                  </a:cubicBezTo>
                  <a:cubicBezTo>
                    <a:pt x="168090" y="163830"/>
                    <a:pt x="168090" y="164782"/>
                    <a:pt x="169042" y="166688"/>
                  </a:cubicBezTo>
                  <a:cubicBezTo>
                    <a:pt x="170947" y="166688"/>
                    <a:pt x="172852" y="165735"/>
                    <a:pt x="174757" y="167640"/>
                  </a:cubicBezTo>
                  <a:cubicBezTo>
                    <a:pt x="174757" y="169545"/>
                    <a:pt x="172852" y="170497"/>
                    <a:pt x="171900" y="168592"/>
                  </a:cubicBezTo>
                  <a:cubicBezTo>
                    <a:pt x="172852" y="171450"/>
                    <a:pt x="170947" y="169545"/>
                    <a:pt x="170947" y="171450"/>
                  </a:cubicBezTo>
                  <a:cubicBezTo>
                    <a:pt x="169042" y="169545"/>
                    <a:pt x="168090" y="172402"/>
                    <a:pt x="167137" y="172402"/>
                  </a:cubicBezTo>
                  <a:lnTo>
                    <a:pt x="164280" y="166688"/>
                  </a:lnTo>
                  <a:cubicBezTo>
                    <a:pt x="165232" y="166688"/>
                    <a:pt x="164280" y="163830"/>
                    <a:pt x="166185" y="164782"/>
                  </a:cubicBezTo>
                  <a:cubicBezTo>
                    <a:pt x="164280" y="162877"/>
                    <a:pt x="166185" y="160972"/>
                    <a:pt x="163327" y="160972"/>
                  </a:cubicBezTo>
                  <a:cubicBezTo>
                    <a:pt x="162375" y="162877"/>
                    <a:pt x="160470" y="161925"/>
                    <a:pt x="159517" y="160972"/>
                  </a:cubicBezTo>
                  <a:cubicBezTo>
                    <a:pt x="159517" y="158115"/>
                    <a:pt x="157612" y="157163"/>
                    <a:pt x="157612" y="158115"/>
                  </a:cubicBezTo>
                  <a:lnTo>
                    <a:pt x="159517" y="159067"/>
                  </a:lnTo>
                  <a:cubicBezTo>
                    <a:pt x="160470" y="161925"/>
                    <a:pt x="157612" y="158115"/>
                    <a:pt x="159517" y="160972"/>
                  </a:cubicBezTo>
                  <a:cubicBezTo>
                    <a:pt x="158565" y="160972"/>
                    <a:pt x="157612" y="160020"/>
                    <a:pt x="156660" y="158115"/>
                  </a:cubicBezTo>
                  <a:cubicBezTo>
                    <a:pt x="154755" y="157163"/>
                    <a:pt x="156660" y="160020"/>
                    <a:pt x="155707" y="160020"/>
                  </a:cubicBezTo>
                  <a:cubicBezTo>
                    <a:pt x="155707" y="156210"/>
                    <a:pt x="152850" y="160972"/>
                    <a:pt x="153802" y="157163"/>
                  </a:cubicBezTo>
                  <a:cubicBezTo>
                    <a:pt x="154755" y="158115"/>
                    <a:pt x="154755" y="157163"/>
                    <a:pt x="155707" y="157163"/>
                  </a:cubicBezTo>
                  <a:cubicBezTo>
                    <a:pt x="154755" y="153352"/>
                    <a:pt x="153802" y="154305"/>
                    <a:pt x="151897" y="154305"/>
                  </a:cubicBezTo>
                  <a:cubicBezTo>
                    <a:pt x="151897" y="154305"/>
                    <a:pt x="152850" y="155257"/>
                    <a:pt x="152850" y="156210"/>
                  </a:cubicBezTo>
                  <a:cubicBezTo>
                    <a:pt x="152850" y="160020"/>
                    <a:pt x="151897" y="155257"/>
                    <a:pt x="150945" y="157163"/>
                  </a:cubicBezTo>
                  <a:lnTo>
                    <a:pt x="151897" y="155257"/>
                  </a:lnTo>
                  <a:cubicBezTo>
                    <a:pt x="149992" y="156210"/>
                    <a:pt x="148087" y="153352"/>
                    <a:pt x="147135" y="157163"/>
                  </a:cubicBezTo>
                  <a:cubicBezTo>
                    <a:pt x="144277" y="155257"/>
                    <a:pt x="142372" y="156210"/>
                    <a:pt x="139515" y="155257"/>
                  </a:cubicBezTo>
                  <a:lnTo>
                    <a:pt x="140467" y="157163"/>
                  </a:lnTo>
                  <a:cubicBezTo>
                    <a:pt x="137610" y="152400"/>
                    <a:pt x="135705" y="160972"/>
                    <a:pt x="132847" y="158115"/>
                  </a:cubicBezTo>
                  <a:cubicBezTo>
                    <a:pt x="132847" y="161925"/>
                    <a:pt x="128085" y="158115"/>
                    <a:pt x="129990" y="161925"/>
                  </a:cubicBezTo>
                  <a:cubicBezTo>
                    <a:pt x="131895" y="160972"/>
                    <a:pt x="134752" y="163830"/>
                    <a:pt x="136657" y="161925"/>
                  </a:cubicBezTo>
                  <a:lnTo>
                    <a:pt x="138562" y="166688"/>
                  </a:lnTo>
                  <a:cubicBezTo>
                    <a:pt x="139515" y="163830"/>
                    <a:pt x="142372" y="164782"/>
                    <a:pt x="143325" y="165735"/>
                  </a:cubicBezTo>
                  <a:cubicBezTo>
                    <a:pt x="142372" y="167640"/>
                    <a:pt x="144277" y="168592"/>
                    <a:pt x="145230" y="169545"/>
                  </a:cubicBezTo>
                  <a:cubicBezTo>
                    <a:pt x="145230" y="168592"/>
                    <a:pt x="145230" y="168592"/>
                    <a:pt x="146182" y="168592"/>
                  </a:cubicBezTo>
                  <a:cubicBezTo>
                    <a:pt x="147135" y="169545"/>
                    <a:pt x="145230" y="171450"/>
                    <a:pt x="147135" y="172402"/>
                  </a:cubicBezTo>
                  <a:lnTo>
                    <a:pt x="147135" y="171450"/>
                  </a:lnTo>
                  <a:cubicBezTo>
                    <a:pt x="148087" y="171450"/>
                    <a:pt x="148087" y="172402"/>
                    <a:pt x="148087" y="173355"/>
                  </a:cubicBezTo>
                  <a:cubicBezTo>
                    <a:pt x="146182" y="174307"/>
                    <a:pt x="144277" y="174307"/>
                    <a:pt x="141420" y="173355"/>
                  </a:cubicBezTo>
                  <a:cubicBezTo>
                    <a:pt x="141420" y="174307"/>
                    <a:pt x="141420" y="175260"/>
                    <a:pt x="141420" y="175260"/>
                  </a:cubicBezTo>
                  <a:cubicBezTo>
                    <a:pt x="140467" y="174307"/>
                    <a:pt x="138562" y="174307"/>
                    <a:pt x="139515" y="172402"/>
                  </a:cubicBezTo>
                  <a:cubicBezTo>
                    <a:pt x="138562" y="170497"/>
                    <a:pt x="138562" y="173355"/>
                    <a:pt x="136657" y="172402"/>
                  </a:cubicBezTo>
                  <a:lnTo>
                    <a:pt x="137610" y="173355"/>
                  </a:lnTo>
                  <a:cubicBezTo>
                    <a:pt x="136657" y="174307"/>
                    <a:pt x="134752" y="173355"/>
                    <a:pt x="135705" y="176213"/>
                  </a:cubicBezTo>
                  <a:cubicBezTo>
                    <a:pt x="135705" y="177165"/>
                    <a:pt x="136657" y="177165"/>
                    <a:pt x="136657" y="176213"/>
                  </a:cubicBezTo>
                  <a:lnTo>
                    <a:pt x="136657" y="176213"/>
                  </a:lnTo>
                  <a:cubicBezTo>
                    <a:pt x="138562" y="176213"/>
                    <a:pt x="140467" y="180022"/>
                    <a:pt x="143325" y="180975"/>
                  </a:cubicBezTo>
                  <a:cubicBezTo>
                    <a:pt x="143325" y="178117"/>
                    <a:pt x="144277" y="180022"/>
                    <a:pt x="145230" y="180022"/>
                  </a:cubicBezTo>
                  <a:cubicBezTo>
                    <a:pt x="145230" y="186690"/>
                    <a:pt x="148087" y="180975"/>
                    <a:pt x="149992" y="181927"/>
                  </a:cubicBezTo>
                  <a:lnTo>
                    <a:pt x="149992" y="180975"/>
                  </a:lnTo>
                  <a:cubicBezTo>
                    <a:pt x="151897" y="185738"/>
                    <a:pt x="155707" y="179070"/>
                    <a:pt x="155707" y="186690"/>
                  </a:cubicBezTo>
                  <a:cubicBezTo>
                    <a:pt x="154755" y="186690"/>
                    <a:pt x="153802" y="187642"/>
                    <a:pt x="152850" y="187642"/>
                  </a:cubicBezTo>
                  <a:cubicBezTo>
                    <a:pt x="152850" y="187642"/>
                    <a:pt x="153802" y="187642"/>
                    <a:pt x="153802" y="187642"/>
                  </a:cubicBezTo>
                  <a:cubicBezTo>
                    <a:pt x="151897" y="187642"/>
                    <a:pt x="149992" y="188595"/>
                    <a:pt x="148087" y="188595"/>
                  </a:cubicBezTo>
                  <a:cubicBezTo>
                    <a:pt x="145230" y="188595"/>
                    <a:pt x="141420" y="192405"/>
                    <a:pt x="142372" y="196215"/>
                  </a:cubicBezTo>
                  <a:cubicBezTo>
                    <a:pt x="143325" y="200025"/>
                    <a:pt x="148087" y="200977"/>
                    <a:pt x="151897" y="200977"/>
                  </a:cubicBezTo>
                  <a:cubicBezTo>
                    <a:pt x="153802" y="200977"/>
                    <a:pt x="154755" y="200977"/>
                    <a:pt x="156660" y="200025"/>
                  </a:cubicBezTo>
                  <a:cubicBezTo>
                    <a:pt x="155707" y="200025"/>
                    <a:pt x="153802" y="200977"/>
                    <a:pt x="152850" y="200977"/>
                  </a:cubicBezTo>
                  <a:cubicBezTo>
                    <a:pt x="150945" y="201930"/>
                    <a:pt x="149992" y="202882"/>
                    <a:pt x="149992" y="203835"/>
                  </a:cubicBezTo>
                  <a:cubicBezTo>
                    <a:pt x="149040" y="203835"/>
                    <a:pt x="149040" y="203835"/>
                    <a:pt x="148087" y="204788"/>
                  </a:cubicBezTo>
                  <a:cubicBezTo>
                    <a:pt x="148087" y="201930"/>
                    <a:pt x="148087" y="201930"/>
                    <a:pt x="146182" y="200025"/>
                  </a:cubicBezTo>
                  <a:lnTo>
                    <a:pt x="146182" y="202882"/>
                  </a:lnTo>
                  <a:cubicBezTo>
                    <a:pt x="144277" y="201930"/>
                    <a:pt x="144277" y="198120"/>
                    <a:pt x="143325" y="198120"/>
                  </a:cubicBezTo>
                  <a:cubicBezTo>
                    <a:pt x="142372" y="199072"/>
                    <a:pt x="140467" y="200025"/>
                    <a:pt x="140467" y="201930"/>
                  </a:cubicBezTo>
                  <a:cubicBezTo>
                    <a:pt x="141420" y="201930"/>
                    <a:pt x="141420" y="202882"/>
                    <a:pt x="141420" y="202882"/>
                  </a:cubicBezTo>
                  <a:cubicBezTo>
                    <a:pt x="139515" y="203835"/>
                    <a:pt x="136657" y="200025"/>
                    <a:pt x="134752" y="199072"/>
                  </a:cubicBezTo>
                  <a:lnTo>
                    <a:pt x="135705" y="199072"/>
                  </a:lnTo>
                  <a:cubicBezTo>
                    <a:pt x="133800" y="197167"/>
                    <a:pt x="131895" y="199072"/>
                    <a:pt x="130942" y="197167"/>
                  </a:cubicBezTo>
                  <a:cubicBezTo>
                    <a:pt x="130942" y="195263"/>
                    <a:pt x="131895" y="198120"/>
                    <a:pt x="130942" y="196215"/>
                  </a:cubicBezTo>
                  <a:lnTo>
                    <a:pt x="129037" y="196215"/>
                  </a:lnTo>
                  <a:lnTo>
                    <a:pt x="129037" y="197167"/>
                  </a:lnTo>
                  <a:lnTo>
                    <a:pt x="128085" y="198120"/>
                  </a:lnTo>
                  <a:cubicBezTo>
                    <a:pt x="128085" y="198120"/>
                    <a:pt x="128085" y="198120"/>
                    <a:pt x="128085" y="198120"/>
                  </a:cubicBezTo>
                  <a:cubicBezTo>
                    <a:pt x="125227" y="191452"/>
                    <a:pt x="115702" y="192405"/>
                    <a:pt x="109987" y="194310"/>
                  </a:cubicBezTo>
                  <a:cubicBezTo>
                    <a:pt x="109987" y="193357"/>
                    <a:pt x="109987" y="192405"/>
                    <a:pt x="109987" y="191452"/>
                  </a:cubicBezTo>
                  <a:cubicBezTo>
                    <a:pt x="109987" y="192405"/>
                    <a:pt x="109035" y="192405"/>
                    <a:pt x="109035" y="192405"/>
                  </a:cubicBezTo>
                  <a:lnTo>
                    <a:pt x="109987" y="195263"/>
                  </a:lnTo>
                  <a:cubicBezTo>
                    <a:pt x="109987" y="195263"/>
                    <a:pt x="109035" y="195263"/>
                    <a:pt x="109035" y="195263"/>
                  </a:cubicBezTo>
                  <a:cubicBezTo>
                    <a:pt x="107130" y="196215"/>
                    <a:pt x="105225" y="198120"/>
                    <a:pt x="105225" y="200025"/>
                  </a:cubicBezTo>
                  <a:lnTo>
                    <a:pt x="105225" y="201930"/>
                  </a:lnTo>
                  <a:cubicBezTo>
                    <a:pt x="105225" y="207645"/>
                    <a:pt x="114750" y="209550"/>
                    <a:pt x="118560" y="205740"/>
                  </a:cubicBezTo>
                  <a:cubicBezTo>
                    <a:pt x="122370" y="205740"/>
                    <a:pt x="128085" y="204788"/>
                    <a:pt x="129037" y="200977"/>
                  </a:cubicBezTo>
                  <a:cubicBezTo>
                    <a:pt x="129990" y="200977"/>
                    <a:pt x="130942" y="200025"/>
                    <a:pt x="130942" y="201930"/>
                  </a:cubicBezTo>
                  <a:lnTo>
                    <a:pt x="129990" y="202882"/>
                  </a:lnTo>
                  <a:cubicBezTo>
                    <a:pt x="129990" y="202882"/>
                    <a:pt x="130942" y="201930"/>
                    <a:pt x="130942" y="203835"/>
                  </a:cubicBezTo>
                  <a:lnTo>
                    <a:pt x="130942" y="204788"/>
                  </a:lnTo>
                  <a:lnTo>
                    <a:pt x="131895" y="206692"/>
                  </a:lnTo>
                  <a:lnTo>
                    <a:pt x="131895" y="205740"/>
                  </a:lnTo>
                  <a:cubicBezTo>
                    <a:pt x="132847" y="205740"/>
                    <a:pt x="132847" y="207645"/>
                    <a:pt x="132847" y="208597"/>
                  </a:cubicBezTo>
                  <a:cubicBezTo>
                    <a:pt x="130942" y="207645"/>
                    <a:pt x="128085" y="206692"/>
                    <a:pt x="126180" y="206692"/>
                  </a:cubicBezTo>
                  <a:cubicBezTo>
                    <a:pt x="126180" y="206692"/>
                    <a:pt x="126180" y="205740"/>
                    <a:pt x="125227" y="205740"/>
                  </a:cubicBezTo>
                  <a:lnTo>
                    <a:pt x="125227" y="206692"/>
                  </a:lnTo>
                  <a:cubicBezTo>
                    <a:pt x="124275" y="206692"/>
                    <a:pt x="123322" y="207645"/>
                    <a:pt x="122370" y="207645"/>
                  </a:cubicBezTo>
                  <a:cubicBezTo>
                    <a:pt x="124275" y="206692"/>
                    <a:pt x="120465" y="208597"/>
                    <a:pt x="120465" y="208597"/>
                  </a:cubicBezTo>
                  <a:cubicBezTo>
                    <a:pt x="115702" y="210502"/>
                    <a:pt x="115702" y="215265"/>
                    <a:pt x="120465" y="217170"/>
                  </a:cubicBezTo>
                  <a:cubicBezTo>
                    <a:pt x="125227" y="219075"/>
                    <a:pt x="129990" y="219075"/>
                    <a:pt x="133800" y="216217"/>
                  </a:cubicBezTo>
                  <a:cubicBezTo>
                    <a:pt x="136657" y="214313"/>
                    <a:pt x="136657" y="211455"/>
                    <a:pt x="135705" y="209550"/>
                  </a:cubicBezTo>
                  <a:cubicBezTo>
                    <a:pt x="135705" y="209550"/>
                    <a:pt x="136657" y="209550"/>
                    <a:pt x="136657" y="210502"/>
                  </a:cubicBezTo>
                  <a:lnTo>
                    <a:pt x="136657" y="213360"/>
                  </a:lnTo>
                  <a:cubicBezTo>
                    <a:pt x="138562" y="210502"/>
                    <a:pt x="141420" y="211455"/>
                    <a:pt x="144277" y="208597"/>
                  </a:cubicBezTo>
                  <a:cubicBezTo>
                    <a:pt x="145230" y="211455"/>
                    <a:pt x="146182" y="212407"/>
                    <a:pt x="146182" y="213360"/>
                  </a:cubicBezTo>
                  <a:lnTo>
                    <a:pt x="145230" y="214313"/>
                  </a:lnTo>
                  <a:cubicBezTo>
                    <a:pt x="145230" y="215265"/>
                    <a:pt x="145230" y="215265"/>
                    <a:pt x="146182" y="215265"/>
                  </a:cubicBezTo>
                  <a:cubicBezTo>
                    <a:pt x="146182" y="216217"/>
                    <a:pt x="145230" y="216217"/>
                    <a:pt x="145230" y="217170"/>
                  </a:cubicBezTo>
                  <a:lnTo>
                    <a:pt x="147135" y="218122"/>
                  </a:lnTo>
                  <a:lnTo>
                    <a:pt x="147135" y="218122"/>
                  </a:lnTo>
                  <a:cubicBezTo>
                    <a:pt x="147135" y="218122"/>
                    <a:pt x="147135" y="219075"/>
                    <a:pt x="148087" y="219075"/>
                  </a:cubicBezTo>
                  <a:cubicBezTo>
                    <a:pt x="141420" y="219075"/>
                    <a:pt x="135705" y="221932"/>
                    <a:pt x="129990" y="224790"/>
                  </a:cubicBezTo>
                  <a:cubicBezTo>
                    <a:pt x="128085" y="225742"/>
                    <a:pt x="127132" y="226695"/>
                    <a:pt x="127132" y="227647"/>
                  </a:cubicBezTo>
                  <a:cubicBezTo>
                    <a:pt x="125227" y="225742"/>
                    <a:pt x="122370" y="223838"/>
                    <a:pt x="119512" y="224790"/>
                  </a:cubicBezTo>
                  <a:cubicBezTo>
                    <a:pt x="118560" y="224790"/>
                    <a:pt x="118560" y="224790"/>
                    <a:pt x="117607" y="224790"/>
                  </a:cubicBezTo>
                  <a:cubicBezTo>
                    <a:pt x="113797" y="223838"/>
                    <a:pt x="109987" y="224790"/>
                    <a:pt x="105225" y="224790"/>
                  </a:cubicBezTo>
                  <a:cubicBezTo>
                    <a:pt x="103320" y="224790"/>
                    <a:pt x="101415" y="224790"/>
                    <a:pt x="99510" y="225742"/>
                  </a:cubicBezTo>
                  <a:cubicBezTo>
                    <a:pt x="96652" y="222885"/>
                    <a:pt x="92842" y="220980"/>
                    <a:pt x="88080" y="220027"/>
                  </a:cubicBezTo>
                  <a:cubicBezTo>
                    <a:pt x="86175" y="220027"/>
                    <a:pt x="85222" y="220027"/>
                    <a:pt x="83317" y="220027"/>
                  </a:cubicBezTo>
                  <a:lnTo>
                    <a:pt x="83317" y="220027"/>
                  </a:lnTo>
                  <a:cubicBezTo>
                    <a:pt x="83317" y="220027"/>
                    <a:pt x="83317" y="220027"/>
                    <a:pt x="83317" y="220027"/>
                  </a:cubicBezTo>
                  <a:cubicBezTo>
                    <a:pt x="82365" y="220027"/>
                    <a:pt x="80460" y="220980"/>
                    <a:pt x="79507" y="221932"/>
                  </a:cubicBezTo>
                  <a:cubicBezTo>
                    <a:pt x="79507" y="220980"/>
                    <a:pt x="78555" y="220027"/>
                    <a:pt x="78555" y="219075"/>
                  </a:cubicBezTo>
                  <a:cubicBezTo>
                    <a:pt x="77602" y="220027"/>
                    <a:pt x="75697" y="220027"/>
                    <a:pt x="75697" y="222885"/>
                  </a:cubicBezTo>
                  <a:lnTo>
                    <a:pt x="77602" y="223838"/>
                  </a:lnTo>
                  <a:cubicBezTo>
                    <a:pt x="76650" y="224790"/>
                    <a:pt x="76650" y="225742"/>
                    <a:pt x="76650" y="227647"/>
                  </a:cubicBezTo>
                  <a:cubicBezTo>
                    <a:pt x="75697" y="227647"/>
                    <a:pt x="74745" y="227647"/>
                    <a:pt x="73792" y="227647"/>
                  </a:cubicBezTo>
                  <a:cubicBezTo>
                    <a:pt x="72840" y="227647"/>
                    <a:pt x="72840" y="227647"/>
                    <a:pt x="71887" y="227647"/>
                  </a:cubicBezTo>
                  <a:cubicBezTo>
                    <a:pt x="70935" y="227647"/>
                    <a:pt x="69982" y="227647"/>
                    <a:pt x="69982" y="227647"/>
                  </a:cubicBezTo>
                  <a:cubicBezTo>
                    <a:pt x="69030" y="227647"/>
                    <a:pt x="69030" y="227647"/>
                    <a:pt x="68077" y="227647"/>
                  </a:cubicBezTo>
                  <a:cubicBezTo>
                    <a:pt x="66172" y="227647"/>
                    <a:pt x="62362" y="227647"/>
                    <a:pt x="65220" y="229552"/>
                  </a:cubicBezTo>
                  <a:cubicBezTo>
                    <a:pt x="65220" y="229552"/>
                    <a:pt x="64267" y="229552"/>
                    <a:pt x="63315" y="228600"/>
                  </a:cubicBezTo>
                  <a:cubicBezTo>
                    <a:pt x="63315" y="228600"/>
                    <a:pt x="63315" y="227647"/>
                    <a:pt x="63315" y="227647"/>
                  </a:cubicBezTo>
                  <a:cubicBezTo>
                    <a:pt x="62362" y="227647"/>
                    <a:pt x="62362" y="227647"/>
                    <a:pt x="62362" y="227647"/>
                  </a:cubicBezTo>
                  <a:cubicBezTo>
                    <a:pt x="61410" y="227647"/>
                    <a:pt x="59505" y="227647"/>
                    <a:pt x="58552" y="227647"/>
                  </a:cubicBezTo>
                  <a:lnTo>
                    <a:pt x="57600" y="224790"/>
                  </a:lnTo>
                  <a:lnTo>
                    <a:pt x="57600" y="225742"/>
                  </a:lnTo>
                  <a:cubicBezTo>
                    <a:pt x="56647" y="225742"/>
                    <a:pt x="53790" y="224790"/>
                    <a:pt x="53790" y="223838"/>
                  </a:cubicBezTo>
                  <a:lnTo>
                    <a:pt x="53790" y="223838"/>
                  </a:lnTo>
                  <a:cubicBezTo>
                    <a:pt x="52837" y="223838"/>
                    <a:pt x="51885" y="222885"/>
                    <a:pt x="50932" y="221932"/>
                  </a:cubicBezTo>
                  <a:cubicBezTo>
                    <a:pt x="53790" y="222885"/>
                    <a:pt x="56647" y="222885"/>
                    <a:pt x="59505" y="223838"/>
                  </a:cubicBezTo>
                  <a:cubicBezTo>
                    <a:pt x="62362" y="224790"/>
                    <a:pt x="66172" y="224790"/>
                    <a:pt x="68077" y="221932"/>
                  </a:cubicBezTo>
                  <a:cubicBezTo>
                    <a:pt x="69982" y="220027"/>
                    <a:pt x="69030" y="216217"/>
                    <a:pt x="66172" y="215265"/>
                  </a:cubicBezTo>
                  <a:cubicBezTo>
                    <a:pt x="60457" y="213360"/>
                    <a:pt x="56647" y="212407"/>
                    <a:pt x="50932" y="213360"/>
                  </a:cubicBezTo>
                  <a:lnTo>
                    <a:pt x="50932" y="212407"/>
                  </a:lnTo>
                  <a:cubicBezTo>
                    <a:pt x="49980" y="211455"/>
                    <a:pt x="49027" y="210502"/>
                    <a:pt x="49027" y="207645"/>
                  </a:cubicBezTo>
                  <a:cubicBezTo>
                    <a:pt x="49027" y="206692"/>
                    <a:pt x="50932" y="207645"/>
                    <a:pt x="49980" y="204788"/>
                  </a:cubicBezTo>
                  <a:cubicBezTo>
                    <a:pt x="49980" y="206692"/>
                    <a:pt x="49027" y="206692"/>
                    <a:pt x="49027" y="204788"/>
                  </a:cubicBezTo>
                  <a:lnTo>
                    <a:pt x="49027" y="203835"/>
                  </a:lnTo>
                  <a:cubicBezTo>
                    <a:pt x="48075" y="203835"/>
                    <a:pt x="48075" y="205740"/>
                    <a:pt x="46170" y="202882"/>
                  </a:cubicBezTo>
                  <a:cubicBezTo>
                    <a:pt x="47122" y="202882"/>
                    <a:pt x="47122" y="202882"/>
                    <a:pt x="47122" y="201930"/>
                  </a:cubicBezTo>
                  <a:cubicBezTo>
                    <a:pt x="47122" y="201930"/>
                    <a:pt x="47122" y="201930"/>
                    <a:pt x="47122" y="201930"/>
                  </a:cubicBezTo>
                  <a:cubicBezTo>
                    <a:pt x="47122" y="200025"/>
                    <a:pt x="47122" y="199072"/>
                    <a:pt x="46170" y="197167"/>
                  </a:cubicBezTo>
                  <a:cubicBezTo>
                    <a:pt x="45217" y="197167"/>
                    <a:pt x="46170" y="199072"/>
                    <a:pt x="45217" y="199072"/>
                  </a:cubicBezTo>
                  <a:cubicBezTo>
                    <a:pt x="43312" y="197167"/>
                    <a:pt x="39502" y="200977"/>
                    <a:pt x="39502" y="196215"/>
                  </a:cubicBezTo>
                  <a:lnTo>
                    <a:pt x="39502" y="195263"/>
                  </a:lnTo>
                  <a:lnTo>
                    <a:pt x="37597" y="196215"/>
                  </a:lnTo>
                  <a:cubicBezTo>
                    <a:pt x="38550" y="196215"/>
                    <a:pt x="37597" y="197167"/>
                    <a:pt x="38550" y="198120"/>
                  </a:cubicBezTo>
                  <a:lnTo>
                    <a:pt x="34740" y="198120"/>
                  </a:lnTo>
                  <a:cubicBezTo>
                    <a:pt x="34740" y="199072"/>
                    <a:pt x="36645" y="200025"/>
                    <a:pt x="36645" y="198120"/>
                  </a:cubicBezTo>
                  <a:cubicBezTo>
                    <a:pt x="37597" y="199072"/>
                    <a:pt x="37597" y="200025"/>
                    <a:pt x="37597" y="201930"/>
                  </a:cubicBezTo>
                  <a:cubicBezTo>
                    <a:pt x="39502" y="200025"/>
                    <a:pt x="40455" y="203835"/>
                    <a:pt x="42360" y="203835"/>
                  </a:cubicBezTo>
                  <a:lnTo>
                    <a:pt x="41407" y="205740"/>
                  </a:lnTo>
                  <a:cubicBezTo>
                    <a:pt x="42360" y="204788"/>
                    <a:pt x="42360" y="207645"/>
                    <a:pt x="43312" y="205740"/>
                  </a:cubicBezTo>
                  <a:cubicBezTo>
                    <a:pt x="45217" y="207645"/>
                    <a:pt x="44265" y="210502"/>
                    <a:pt x="43312" y="211455"/>
                  </a:cubicBezTo>
                  <a:cubicBezTo>
                    <a:pt x="42360" y="209550"/>
                    <a:pt x="42360" y="209550"/>
                    <a:pt x="41407" y="209550"/>
                  </a:cubicBezTo>
                  <a:cubicBezTo>
                    <a:pt x="42360" y="211455"/>
                    <a:pt x="41407" y="212407"/>
                    <a:pt x="41407" y="213360"/>
                  </a:cubicBezTo>
                  <a:cubicBezTo>
                    <a:pt x="41407" y="214313"/>
                    <a:pt x="38550" y="212407"/>
                    <a:pt x="37597" y="213360"/>
                  </a:cubicBezTo>
                  <a:cubicBezTo>
                    <a:pt x="38550" y="215265"/>
                    <a:pt x="38550" y="216217"/>
                    <a:pt x="39502" y="218122"/>
                  </a:cubicBezTo>
                  <a:cubicBezTo>
                    <a:pt x="41407" y="218122"/>
                    <a:pt x="43312" y="217170"/>
                    <a:pt x="45217" y="219075"/>
                  </a:cubicBezTo>
                  <a:cubicBezTo>
                    <a:pt x="45217" y="219075"/>
                    <a:pt x="45217" y="220027"/>
                    <a:pt x="45217" y="220027"/>
                  </a:cubicBezTo>
                  <a:cubicBezTo>
                    <a:pt x="45217" y="220980"/>
                    <a:pt x="43312" y="221932"/>
                    <a:pt x="42360" y="220027"/>
                  </a:cubicBezTo>
                  <a:cubicBezTo>
                    <a:pt x="43312" y="222885"/>
                    <a:pt x="41407" y="220980"/>
                    <a:pt x="41407" y="222885"/>
                  </a:cubicBezTo>
                  <a:cubicBezTo>
                    <a:pt x="39502" y="220980"/>
                    <a:pt x="38550" y="223838"/>
                    <a:pt x="37597" y="223838"/>
                  </a:cubicBezTo>
                  <a:lnTo>
                    <a:pt x="34740" y="218122"/>
                  </a:lnTo>
                  <a:cubicBezTo>
                    <a:pt x="35692" y="218122"/>
                    <a:pt x="34740" y="215265"/>
                    <a:pt x="36645" y="216217"/>
                  </a:cubicBezTo>
                  <a:cubicBezTo>
                    <a:pt x="34740" y="214313"/>
                    <a:pt x="36645" y="212407"/>
                    <a:pt x="33787" y="212407"/>
                  </a:cubicBezTo>
                  <a:cubicBezTo>
                    <a:pt x="32835" y="214313"/>
                    <a:pt x="30930" y="213360"/>
                    <a:pt x="29977" y="212407"/>
                  </a:cubicBezTo>
                  <a:cubicBezTo>
                    <a:pt x="29977" y="209550"/>
                    <a:pt x="28072" y="208597"/>
                    <a:pt x="28072" y="209550"/>
                  </a:cubicBezTo>
                  <a:lnTo>
                    <a:pt x="29977" y="210502"/>
                  </a:lnTo>
                  <a:cubicBezTo>
                    <a:pt x="30930" y="213360"/>
                    <a:pt x="28072" y="209550"/>
                    <a:pt x="29977" y="212407"/>
                  </a:cubicBezTo>
                  <a:cubicBezTo>
                    <a:pt x="29025" y="212407"/>
                    <a:pt x="28072" y="211455"/>
                    <a:pt x="27120" y="209550"/>
                  </a:cubicBezTo>
                  <a:cubicBezTo>
                    <a:pt x="25215" y="208597"/>
                    <a:pt x="27120" y="211455"/>
                    <a:pt x="26167" y="211455"/>
                  </a:cubicBezTo>
                  <a:cubicBezTo>
                    <a:pt x="26167" y="208597"/>
                    <a:pt x="23310" y="212407"/>
                    <a:pt x="24262" y="208597"/>
                  </a:cubicBezTo>
                  <a:cubicBezTo>
                    <a:pt x="25215" y="209550"/>
                    <a:pt x="25215" y="208597"/>
                    <a:pt x="26167" y="208597"/>
                  </a:cubicBezTo>
                  <a:cubicBezTo>
                    <a:pt x="25215" y="204788"/>
                    <a:pt x="24262" y="205740"/>
                    <a:pt x="22357" y="205740"/>
                  </a:cubicBezTo>
                  <a:cubicBezTo>
                    <a:pt x="22357" y="205740"/>
                    <a:pt x="23310" y="206692"/>
                    <a:pt x="23310" y="207645"/>
                  </a:cubicBezTo>
                  <a:cubicBezTo>
                    <a:pt x="23310" y="211455"/>
                    <a:pt x="22357" y="206692"/>
                    <a:pt x="21405" y="208597"/>
                  </a:cubicBezTo>
                  <a:lnTo>
                    <a:pt x="22357" y="206692"/>
                  </a:lnTo>
                  <a:cubicBezTo>
                    <a:pt x="20452" y="207645"/>
                    <a:pt x="18547" y="204788"/>
                    <a:pt x="17595" y="208597"/>
                  </a:cubicBezTo>
                  <a:cubicBezTo>
                    <a:pt x="14737" y="206692"/>
                    <a:pt x="12832" y="207645"/>
                    <a:pt x="9975" y="206692"/>
                  </a:cubicBezTo>
                  <a:lnTo>
                    <a:pt x="10927" y="208597"/>
                  </a:lnTo>
                  <a:cubicBezTo>
                    <a:pt x="8070" y="203835"/>
                    <a:pt x="6165" y="212407"/>
                    <a:pt x="3307" y="209550"/>
                  </a:cubicBezTo>
                  <a:cubicBezTo>
                    <a:pt x="3307" y="213360"/>
                    <a:pt x="-1455" y="209550"/>
                    <a:pt x="450" y="213360"/>
                  </a:cubicBezTo>
                  <a:cubicBezTo>
                    <a:pt x="2355" y="212407"/>
                    <a:pt x="5212" y="215265"/>
                    <a:pt x="7117" y="213360"/>
                  </a:cubicBezTo>
                  <a:lnTo>
                    <a:pt x="9022" y="218122"/>
                  </a:lnTo>
                  <a:cubicBezTo>
                    <a:pt x="9975" y="215265"/>
                    <a:pt x="12832" y="216217"/>
                    <a:pt x="13785" y="217170"/>
                  </a:cubicBezTo>
                  <a:cubicBezTo>
                    <a:pt x="12832" y="219075"/>
                    <a:pt x="14737" y="220027"/>
                    <a:pt x="15690" y="220980"/>
                  </a:cubicBezTo>
                  <a:cubicBezTo>
                    <a:pt x="15690" y="220027"/>
                    <a:pt x="15690" y="220027"/>
                    <a:pt x="16642" y="220027"/>
                  </a:cubicBezTo>
                  <a:cubicBezTo>
                    <a:pt x="17595" y="220980"/>
                    <a:pt x="15690" y="222885"/>
                    <a:pt x="17595" y="223838"/>
                  </a:cubicBezTo>
                  <a:lnTo>
                    <a:pt x="17595" y="222885"/>
                  </a:lnTo>
                  <a:cubicBezTo>
                    <a:pt x="18547" y="222885"/>
                    <a:pt x="18547" y="223838"/>
                    <a:pt x="18547" y="224790"/>
                  </a:cubicBezTo>
                  <a:cubicBezTo>
                    <a:pt x="16642" y="225742"/>
                    <a:pt x="14737" y="225742"/>
                    <a:pt x="11880" y="224790"/>
                  </a:cubicBezTo>
                  <a:cubicBezTo>
                    <a:pt x="11880" y="225742"/>
                    <a:pt x="11880" y="226695"/>
                    <a:pt x="11880" y="226695"/>
                  </a:cubicBezTo>
                  <a:cubicBezTo>
                    <a:pt x="10927" y="225742"/>
                    <a:pt x="9022" y="225742"/>
                    <a:pt x="9975" y="223838"/>
                  </a:cubicBezTo>
                  <a:cubicBezTo>
                    <a:pt x="9022" y="221932"/>
                    <a:pt x="9022" y="224790"/>
                    <a:pt x="7117" y="223838"/>
                  </a:cubicBezTo>
                  <a:lnTo>
                    <a:pt x="8070" y="224790"/>
                  </a:lnTo>
                  <a:cubicBezTo>
                    <a:pt x="7117" y="225742"/>
                    <a:pt x="5212" y="224790"/>
                    <a:pt x="6165" y="227647"/>
                  </a:cubicBezTo>
                  <a:cubicBezTo>
                    <a:pt x="6165" y="228600"/>
                    <a:pt x="7117" y="228600"/>
                    <a:pt x="7117" y="227647"/>
                  </a:cubicBezTo>
                  <a:lnTo>
                    <a:pt x="7117" y="227647"/>
                  </a:lnTo>
                  <a:cubicBezTo>
                    <a:pt x="9022" y="227647"/>
                    <a:pt x="9975" y="229552"/>
                    <a:pt x="11880" y="231457"/>
                  </a:cubicBezTo>
                  <a:cubicBezTo>
                    <a:pt x="7117" y="232410"/>
                    <a:pt x="2355" y="236220"/>
                    <a:pt x="7117" y="240982"/>
                  </a:cubicBezTo>
                  <a:cubicBezTo>
                    <a:pt x="8070" y="240982"/>
                    <a:pt x="8070" y="241935"/>
                    <a:pt x="9022" y="241935"/>
                  </a:cubicBezTo>
                  <a:cubicBezTo>
                    <a:pt x="9022" y="241935"/>
                    <a:pt x="9022" y="241935"/>
                    <a:pt x="9022" y="241935"/>
                  </a:cubicBezTo>
                  <a:cubicBezTo>
                    <a:pt x="9022" y="241935"/>
                    <a:pt x="8070" y="242888"/>
                    <a:pt x="8070" y="242888"/>
                  </a:cubicBezTo>
                  <a:cubicBezTo>
                    <a:pt x="8070" y="245745"/>
                    <a:pt x="9975" y="242888"/>
                    <a:pt x="10927" y="244792"/>
                  </a:cubicBezTo>
                  <a:cubicBezTo>
                    <a:pt x="10927" y="243840"/>
                    <a:pt x="10927" y="242888"/>
                    <a:pt x="10927" y="241935"/>
                  </a:cubicBezTo>
                  <a:cubicBezTo>
                    <a:pt x="16642" y="244792"/>
                    <a:pt x="25215" y="243840"/>
                    <a:pt x="29977" y="240982"/>
                  </a:cubicBezTo>
                  <a:cubicBezTo>
                    <a:pt x="29977" y="240982"/>
                    <a:pt x="29977" y="240030"/>
                    <a:pt x="30930" y="240030"/>
                  </a:cubicBezTo>
                  <a:cubicBezTo>
                    <a:pt x="32835" y="240982"/>
                    <a:pt x="33787" y="240982"/>
                    <a:pt x="35692" y="240982"/>
                  </a:cubicBezTo>
                  <a:lnTo>
                    <a:pt x="35692" y="240030"/>
                  </a:lnTo>
                  <a:cubicBezTo>
                    <a:pt x="37597" y="240982"/>
                    <a:pt x="40455" y="238125"/>
                    <a:pt x="41407" y="240982"/>
                  </a:cubicBezTo>
                  <a:cubicBezTo>
                    <a:pt x="43312" y="239077"/>
                    <a:pt x="46170" y="240982"/>
                    <a:pt x="47122" y="238125"/>
                  </a:cubicBezTo>
                  <a:cubicBezTo>
                    <a:pt x="50932" y="242888"/>
                    <a:pt x="55695" y="235267"/>
                    <a:pt x="59505" y="241935"/>
                  </a:cubicBezTo>
                  <a:lnTo>
                    <a:pt x="59505" y="243840"/>
                  </a:lnTo>
                  <a:cubicBezTo>
                    <a:pt x="60457" y="243840"/>
                    <a:pt x="60457" y="243840"/>
                    <a:pt x="60457" y="242888"/>
                  </a:cubicBezTo>
                  <a:cubicBezTo>
                    <a:pt x="60457" y="244792"/>
                    <a:pt x="62362" y="244792"/>
                    <a:pt x="63315" y="245745"/>
                  </a:cubicBezTo>
                  <a:lnTo>
                    <a:pt x="63315" y="244792"/>
                  </a:lnTo>
                  <a:cubicBezTo>
                    <a:pt x="64267" y="246697"/>
                    <a:pt x="66172" y="245745"/>
                    <a:pt x="67125" y="248602"/>
                  </a:cubicBezTo>
                  <a:cubicBezTo>
                    <a:pt x="68077" y="251460"/>
                    <a:pt x="67125" y="253365"/>
                    <a:pt x="67125" y="254317"/>
                  </a:cubicBezTo>
                  <a:cubicBezTo>
                    <a:pt x="65220" y="254317"/>
                    <a:pt x="64267" y="251460"/>
                    <a:pt x="63315" y="249555"/>
                  </a:cubicBezTo>
                  <a:cubicBezTo>
                    <a:pt x="63315" y="248602"/>
                    <a:pt x="61410" y="247650"/>
                    <a:pt x="62362" y="245745"/>
                  </a:cubicBezTo>
                  <a:cubicBezTo>
                    <a:pt x="61410" y="247650"/>
                    <a:pt x="62362" y="248602"/>
                    <a:pt x="63315" y="250507"/>
                  </a:cubicBezTo>
                  <a:cubicBezTo>
                    <a:pt x="61410" y="253365"/>
                    <a:pt x="60457" y="245745"/>
                    <a:pt x="58552" y="248602"/>
                  </a:cubicBezTo>
                  <a:cubicBezTo>
                    <a:pt x="58552" y="248602"/>
                    <a:pt x="60457" y="250507"/>
                    <a:pt x="60457" y="249555"/>
                  </a:cubicBezTo>
                  <a:cubicBezTo>
                    <a:pt x="60457" y="251460"/>
                    <a:pt x="59505" y="251460"/>
                    <a:pt x="58552" y="252413"/>
                  </a:cubicBezTo>
                  <a:cubicBezTo>
                    <a:pt x="57600" y="252413"/>
                    <a:pt x="60457" y="252413"/>
                    <a:pt x="61410" y="253365"/>
                  </a:cubicBezTo>
                  <a:cubicBezTo>
                    <a:pt x="61410" y="250507"/>
                    <a:pt x="62362" y="253365"/>
                    <a:pt x="62362" y="251460"/>
                  </a:cubicBezTo>
                  <a:cubicBezTo>
                    <a:pt x="63315" y="253365"/>
                    <a:pt x="63315" y="250507"/>
                    <a:pt x="64267" y="252413"/>
                  </a:cubicBezTo>
                  <a:cubicBezTo>
                    <a:pt x="63315" y="254317"/>
                    <a:pt x="62362" y="255270"/>
                    <a:pt x="61410" y="255270"/>
                  </a:cubicBezTo>
                  <a:lnTo>
                    <a:pt x="62362" y="255270"/>
                  </a:lnTo>
                  <a:cubicBezTo>
                    <a:pt x="62362" y="255270"/>
                    <a:pt x="62362" y="254317"/>
                    <a:pt x="62362" y="254317"/>
                  </a:cubicBezTo>
                  <a:cubicBezTo>
                    <a:pt x="64267" y="252413"/>
                    <a:pt x="64267" y="256222"/>
                    <a:pt x="65220" y="255270"/>
                  </a:cubicBezTo>
                  <a:cubicBezTo>
                    <a:pt x="65220" y="255270"/>
                    <a:pt x="64267" y="256222"/>
                    <a:pt x="64267" y="257175"/>
                  </a:cubicBezTo>
                  <a:cubicBezTo>
                    <a:pt x="65220" y="258127"/>
                    <a:pt x="67125" y="259080"/>
                    <a:pt x="68077" y="258127"/>
                  </a:cubicBezTo>
                  <a:cubicBezTo>
                    <a:pt x="68077" y="259080"/>
                    <a:pt x="68077" y="260032"/>
                    <a:pt x="68077" y="260985"/>
                  </a:cubicBezTo>
                  <a:cubicBezTo>
                    <a:pt x="68077" y="259080"/>
                    <a:pt x="69030" y="260032"/>
                    <a:pt x="69982" y="260032"/>
                  </a:cubicBezTo>
                  <a:cubicBezTo>
                    <a:pt x="71887" y="266700"/>
                    <a:pt x="73792" y="261938"/>
                    <a:pt x="75697" y="265747"/>
                  </a:cubicBezTo>
                  <a:lnTo>
                    <a:pt x="75697" y="264795"/>
                  </a:lnTo>
                  <a:cubicBezTo>
                    <a:pt x="77602" y="264795"/>
                    <a:pt x="80460" y="265747"/>
                    <a:pt x="81412" y="266700"/>
                  </a:cubicBezTo>
                  <a:lnTo>
                    <a:pt x="81412" y="267652"/>
                  </a:lnTo>
                  <a:cubicBezTo>
                    <a:pt x="82365" y="266700"/>
                    <a:pt x="84270" y="268605"/>
                    <a:pt x="85222" y="269557"/>
                  </a:cubicBezTo>
                  <a:cubicBezTo>
                    <a:pt x="87127" y="270510"/>
                    <a:pt x="86175" y="263842"/>
                    <a:pt x="88080" y="265747"/>
                  </a:cubicBezTo>
                  <a:cubicBezTo>
                    <a:pt x="89032" y="267652"/>
                    <a:pt x="88080" y="269557"/>
                    <a:pt x="89985" y="270510"/>
                  </a:cubicBezTo>
                  <a:lnTo>
                    <a:pt x="89985" y="269557"/>
                  </a:lnTo>
                  <a:cubicBezTo>
                    <a:pt x="92842" y="267652"/>
                    <a:pt x="92842" y="267652"/>
                    <a:pt x="96652" y="266700"/>
                  </a:cubicBezTo>
                  <a:cubicBezTo>
                    <a:pt x="96652" y="267652"/>
                    <a:pt x="97605" y="267652"/>
                    <a:pt x="97605" y="268605"/>
                  </a:cubicBezTo>
                  <a:cubicBezTo>
                    <a:pt x="98557" y="266700"/>
                    <a:pt x="100462" y="265747"/>
                    <a:pt x="102367" y="265747"/>
                  </a:cubicBezTo>
                  <a:cubicBezTo>
                    <a:pt x="102367" y="267652"/>
                    <a:pt x="103320" y="266700"/>
                    <a:pt x="103320" y="267652"/>
                  </a:cubicBezTo>
                  <a:cubicBezTo>
                    <a:pt x="102367" y="264795"/>
                    <a:pt x="101415" y="261938"/>
                    <a:pt x="99510" y="260032"/>
                  </a:cubicBezTo>
                  <a:cubicBezTo>
                    <a:pt x="98557" y="260985"/>
                    <a:pt x="98557" y="255270"/>
                    <a:pt x="96652" y="255270"/>
                  </a:cubicBezTo>
                  <a:lnTo>
                    <a:pt x="95700" y="240982"/>
                  </a:lnTo>
                  <a:lnTo>
                    <a:pt x="94747" y="240982"/>
                  </a:lnTo>
                  <a:lnTo>
                    <a:pt x="94747" y="240982"/>
                  </a:lnTo>
                  <a:cubicBezTo>
                    <a:pt x="94747" y="241935"/>
                    <a:pt x="93795" y="241935"/>
                    <a:pt x="93795" y="241935"/>
                  </a:cubicBezTo>
                  <a:lnTo>
                    <a:pt x="92842" y="239077"/>
                  </a:lnTo>
                  <a:cubicBezTo>
                    <a:pt x="92842" y="240030"/>
                    <a:pt x="92842" y="240982"/>
                    <a:pt x="92842" y="241935"/>
                  </a:cubicBezTo>
                  <a:cubicBezTo>
                    <a:pt x="91890" y="242888"/>
                    <a:pt x="91890" y="240030"/>
                    <a:pt x="90937" y="239077"/>
                  </a:cubicBezTo>
                  <a:lnTo>
                    <a:pt x="90937" y="242888"/>
                  </a:lnTo>
                  <a:cubicBezTo>
                    <a:pt x="89985" y="241935"/>
                    <a:pt x="89032" y="243840"/>
                    <a:pt x="87127" y="241935"/>
                  </a:cubicBezTo>
                  <a:lnTo>
                    <a:pt x="88080" y="240030"/>
                  </a:lnTo>
                  <a:lnTo>
                    <a:pt x="86175" y="240030"/>
                  </a:lnTo>
                  <a:cubicBezTo>
                    <a:pt x="86175" y="240982"/>
                    <a:pt x="87127" y="240982"/>
                    <a:pt x="87127" y="242888"/>
                  </a:cubicBezTo>
                  <a:cubicBezTo>
                    <a:pt x="87127" y="243840"/>
                    <a:pt x="87127" y="243840"/>
                    <a:pt x="86175" y="243840"/>
                  </a:cubicBezTo>
                  <a:cubicBezTo>
                    <a:pt x="87127" y="243840"/>
                    <a:pt x="88080" y="243840"/>
                    <a:pt x="89032" y="243840"/>
                  </a:cubicBezTo>
                  <a:cubicBezTo>
                    <a:pt x="89985" y="248602"/>
                    <a:pt x="86175" y="242888"/>
                    <a:pt x="84270" y="245745"/>
                  </a:cubicBezTo>
                  <a:cubicBezTo>
                    <a:pt x="84270" y="244792"/>
                    <a:pt x="82365" y="243840"/>
                    <a:pt x="81412" y="243840"/>
                  </a:cubicBezTo>
                  <a:lnTo>
                    <a:pt x="81412" y="241935"/>
                  </a:lnTo>
                  <a:cubicBezTo>
                    <a:pt x="81412" y="241935"/>
                    <a:pt x="81412" y="242888"/>
                    <a:pt x="80460" y="242888"/>
                  </a:cubicBezTo>
                  <a:cubicBezTo>
                    <a:pt x="79507" y="243840"/>
                    <a:pt x="78555" y="242888"/>
                    <a:pt x="78555" y="241935"/>
                  </a:cubicBezTo>
                  <a:cubicBezTo>
                    <a:pt x="77602" y="243840"/>
                    <a:pt x="78555" y="245745"/>
                    <a:pt x="78555" y="246697"/>
                  </a:cubicBezTo>
                  <a:lnTo>
                    <a:pt x="77602" y="248602"/>
                  </a:lnTo>
                  <a:cubicBezTo>
                    <a:pt x="77602" y="249555"/>
                    <a:pt x="78555" y="249555"/>
                    <a:pt x="78555" y="250507"/>
                  </a:cubicBezTo>
                  <a:lnTo>
                    <a:pt x="76650" y="249555"/>
                  </a:lnTo>
                  <a:lnTo>
                    <a:pt x="77602" y="250507"/>
                  </a:lnTo>
                  <a:cubicBezTo>
                    <a:pt x="77602" y="251460"/>
                    <a:pt x="75697" y="250507"/>
                    <a:pt x="74745" y="249555"/>
                  </a:cubicBezTo>
                  <a:cubicBezTo>
                    <a:pt x="75697" y="250507"/>
                    <a:pt x="75697" y="248602"/>
                    <a:pt x="75697" y="248602"/>
                  </a:cubicBezTo>
                  <a:cubicBezTo>
                    <a:pt x="74745" y="248602"/>
                    <a:pt x="73792" y="245745"/>
                    <a:pt x="73792" y="245745"/>
                  </a:cubicBezTo>
                  <a:cubicBezTo>
                    <a:pt x="73792" y="250507"/>
                    <a:pt x="70935" y="244792"/>
                    <a:pt x="69030" y="246697"/>
                  </a:cubicBezTo>
                  <a:lnTo>
                    <a:pt x="69030" y="242888"/>
                  </a:lnTo>
                  <a:cubicBezTo>
                    <a:pt x="67125" y="242888"/>
                    <a:pt x="66172" y="242888"/>
                    <a:pt x="64267" y="240030"/>
                  </a:cubicBezTo>
                  <a:cubicBezTo>
                    <a:pt x="65220" y="239077"/>
                    <a:pt x="65220" y="234315"/>
                    <a:pt x="66172" y="233363"/>
                  </a:cubicBezTo>
                  <a:cubicBezTo>
                    <a:pt x="65220" y="233363"/>
                    <a:pt x="64267" y="233363"/>
                    <a:pt x="63315" y="232410"/>
                  </a:cubicBezTo>
                  <a:cubicBezTo>
                    <a:pt x="63315" y="232410"/>
                    <a:pt x="63315" y="233363"/>
                    <a:pt x="64267" y="233363"/>
                  </a:cubicBezTo>
                  <a:cubicBezTo>
                    <a:pt x="62362" y="235267"/>
                    <a:pt x="62362" y="230505"/>
                    <a:pt x="61410" y="230505"/>
                  </a:cubicBezTo>
                  <a:cubicBezTo>
                    <a:pt x="61410" y="229552"/>
                    <a:pt x="61410" y="228600"/>
                    <a:pt x="61410" y="228600"/>
                  </a:cubicBezTo>
                  <a:cubicBezTo>
                    <a:pt x="62362" y="228600"/>
                    <a:pt x="62362" y="228600"/>
                    <a:pt x="63315" y="228600"/>
                  </a:cubicBezTo>
                  <a:cubicBezTo>
                    <a:pt x="63315" y="228600"/>
                    <a:pt x="63315" y="228600"/>
                    <a:pt x="62362" y="229552"/>
                  </a:cubicBezTo>
                  <a:lnTo>
                    <a:pt x="63315" y="230505"/>
                  </a:lnTo>
                  <a:cubicBezTo>
                    <a:pt x="63315" y="230505"/>
                    <a:pt x="63315" y="229552"/>
                    <a:pt x="63315" y="228600"/>
                  </a:cubicBezTo>
                  <a:cubicBezTo>
                    <a:pt x="65220" y="228600"/>
                    <a:pt x="67125" y="228600"/>
                    <a:pt x="68077" y="228600"/>
                  </a:cubicBezTo>
                  <a:cubicBezTo>
                    <a:pt x="69030" y="228600"/>
                    <a:pt x="69030" y="228600"/>
                    <a:pt x="69982" y="228600"/>
                  </a:cubicBezTo>
                  <a:cubicBezTo>
                    <a:pt x="75697" y="228600"/>
                    <a:pt x="78555" y="224790"/>
                    <a:pt x="78555" y="220980"/>
                  </a:cubicBezTo>
                  <a:cubicBezTo>
                    <a:pt x="78555" y="220980"/>
                    <a:pt x="78555" y="220980"/>
                    <a:pt x="78555" y="220980"/>
                  </a:cubicBezTo>
                  <a:cubicBezTo>
                    <a:pt x="80460" y="220980"/>
                    <a:pt x="81412" y="222885"/>
                    <a:pt x="83317" y="223838"/>
                  </a:cubicBezTo>
                  <a:cubicBezTo>
                    <a:pt x="83317" y="223838"/>
                    <a:pt x="83317" y="223838"/>
                    <a:pt x="84270" y="223838"/>
                  </a:cubicBezTo>
                  <a:cubicBezTo>
                    <a:pt x="84270" y="224790"/>
                    <a:pt x="85222" y="225742"/>
                    <a:pt x="85222" y="225742"/>
                  </a:cubicBezTo>
                  <a:cubicBezTo>
                    <a:pt x="85222" y="223838"/>
                    <a:pt x="85222" y="224790"/>
                    <a:pt x="85222" y="223838"/>
                  </a:cubicBezTo>
                  <a:cubicBezTo>
                    <a:pt x="88080" y="224790"/>
                    <a:pt x="90937" y="224790"/>
                    <a:pt x="93795" y="223838"/>
                  </a:cubicBezTo>
                  <a:cubicBezTo>
                    <a:pt x="93795" y="223838"/>
                    <a:pt x="93795" y="224790"/>
                    <a:pt x="92842" y="224790"/>
                  </a:cubicBezTo>
                  <a:cubicBezTo>
                    <a:pt x="95700" y="224790"/>
                    <a:pt x="94747" y="224790"/>
                    <a:pt x="97605" y="225742"/>
                  </a:cubicBezTo>
                  <a:cubicBezTo>
                    <a:pt x="96652" y="223838"/>
                    <a:pt x="97605" y="223838"/>
                    <a:pt x="98557" y="222885"/>
                  </a:cubicBezTo>
                  <a:cubicBezTo>
                    <a:pt x="98557" y="222885"/>
                    <a:pt x="97605" y="221932"/>
                    <a:pt x="97605" y="221932"/>
                  </a:cubicBezTo>
                  <a:cubicBezTo>
                    <a:pt x="97605" y="221932"/>
                    <a:pt x="97605" y="221932"/>
                    <a:pt x="97605" y="220980"/>
                  </a:cubicBezTo>
                  <a:cubicBezTo>
                    <a:pt x="99510" y="220980"/>
                    <a:pt x="100462" y="221932"/>
                    <a:pt x="100462" y="221932"/>
                  </a:cubicBezTo>
                  <a:cubicBezTo>
                    <a:pt x="103320" y="221932"/>
                    <a:pt x="105225" y="221932"/>
                    <a:pt x="108082" y="222885"/>
                  </a:cubicBezTo>
                  <a:cubicBezTo>
                    <a:pt x="110940" y="224790"/>
                    <a:pt x="113797" y="224790"/>
                    <a:pt x="116655" y="223838"/>
                  </a:cubicBezTo>
                  <a:cubicBezTo>
                    <a:pt x="116655" y="223838"/>
                    <a:pt x="116655" y="224790"/>
                    <a:pt x="117607" y="224790"/>
                  </a:cubicBezTo>
                  <a:cubicBezTo>
                    <a:pt x="117607" y="223838"/>
                    <a:pt x="117607" y="223838"/>
                    <a:pt x="117607" y="223838"/>
                  </a:cubicBezTo>
                  <a:cubicBezTo>
                    <a:pt x="117607" y="223838"/>
                    <a:pt x="118560" y="223838"/>
                    <a:pt x="118560" y="223838"/>
                  </a:cubicBezTo>
                  <a:cubicBezTo>
                    <a:pt x="118560" y="223838"/>
                    <a:pt x="118560" y="223838"/>
                    <a:pt x="118560" y="223838"/>
                  </a:cubicBezTo>
                  <a:cubicBezTo>
                    <a:pt x="118560" y="223838"/>
                    <a:pt x="119512" y="223838"/>
                    <a:pt x="119512" y="223838"/>
                  </a:cubicBezTo>
                  <a:cubicBezTo>
                    <a:pt x="120465" y="223838"/>
                    <a:pt x="120465" y="223838"/>
                    <a:pt x="120465" y="222885"/>
                  </a:cubicBezTo>
                  <a:cubicBezTo>
                    <a:pt x="120465" y="223838"/>
                    <a:pt x="121417" y="223838"/>
                    <a:pt x="121417" y="224790"/>
                  </a:cubicBezTo>
                  <a:lnTo>
                    <a:pt x="121417" y="223838"/>
                  </a:lnTo>
                  <a:cubicBezTo>
                    <a:pt x="122370" y="223838"/>
                    <a:pt x="122370" y="224790"/>
                    <a:pt x="123322" y="225742"/>
                  </a:cubicBezTo>
                  <a:cubicBezTo>
                    <a:pt x="119512" y="226695"/>
                    <a:pt x="115702" y="228600"/>
                    <a:pt x="111892" y="230505"/>
                  </a:cubicBezTo>
                  <a:cubicBezTo>
                    <a:pt x="103320" y="237172"/>
                    <a:pt x="115702" y="241935"/>
                    <a:pt x="121417" y="240030"/>
                  </a:cubicBezTo>
                  <a:cubicBezTo>
                    <a:pt x="121417" y="240030"/>
                    <a:pt x="121417" y="240030"/>
                    <a:pt x="121417" y="240982"/>
                  </a:cubicBezTo>
                  <a:cubicBezTo>
                    <a:pt x="123322" y="242888"/>
                    <a:pt x="124275" y="240982"/>
                    <a:pt x="124275" y="239077"/>
                  </a:cubicBezTo>
                  <a:lnTo>
                    <a:pt x="125227" y="240982"/>
                  </a:lnTo>
                  <a:cubicBezTo>
                    <a:pt x="126180" y="240030"/>
                    <a:pt x="125227" y="239077"/>
                    <a:pt x="124275" y="238125"/>
                  </a:cubicBezTo>
                  <a:cubicBezTo>
                    <a:pt x="124275" y="237172"/>
                    <a:pt x="125227" y="237172"/>
                    <a:pt x="125227" y="236220"/>
                  </a:cubicBezTo>
                  <a:cubicBezTo>
                    <a:pt x="126180" y="240982"/>
                    <a:pt x="129037" y="240982"/>
                    <a:pt x="129037" y="245745"/>
                  </a:cubicBezTo>
                  <a:cubicBezTo>
                    <a:pt x="129037" y="242888"/>
                    <a:pt x="130942" y="247650"/>
                    <a:pt x="129990" y="243840"/>
                  </a:cubicBezTo>
                  <a:cubicBezTo>
                    <a:pt x="132847" y="247650"/>
                    <a:pt x="128085" y="249555"/>
                    <a:pt x="131895" y="251460"/>
                  </a:cubicBezTo>
                  <a:cubicBezTo>
                    <a:pt x="133800" y="250507"/>
                    <a:pt x="135705" y="251460"/>
                    <a:pt x="137610" y="253365"/>
                  </a:cubicBezTo>
                  <a:cubicBezTo>
                    <a:pt x="137610" y="254317"/>
                    <a:pt x="137610" y="256222"/>
                    <a:pt x="137610" y="255270"/>
                  </a:cubicBezTo>
                  <a:lnTo>
                    <a:pt x="138562" y="256222"/>
                  </a:lnTo>
                  <a:lnTo>
                    <a:pt x="138562" y="253365"/>
                  </a:lnTo>
                  <a:lnTo>
                    <a:pt x="141420" y="253365"/>
                  </a:lnTo>
                  <a:lnTo>
                    <a:pt x="141420" y="253365"/>
                  </a:lnTo>
                  <a:cubicBezTo>
                    <a:pt x="143325" y="252413"/>
                    <a:pt x="143325" y="253365"/>
                    <a:pt x="145230" y="254317"/>
                  </a:cubicBezTo>
                  <a:cubicBezTo>
                    <a:pt x="146182" y="247650"/>
                    <a:pt x="147135" y="252413"/>
                    <a:pt x="149992" y="251460"/>
                  </a:cubicBezTo>
                  <a:cubicBezTo>
                    <a:pt x="149992" y="247650"/>
                    <a:pt x="153802" y="251460"/>
                    <a:pt x="154755" y="249555"/>
                  </a:cubicBezTo>
                  <a:lnTo>
                    <a:pt x="153802" y="247650"/>
                  </a:lnTo>
                  <a:lnTo>
                    <a:pt x="154755" y="246697"/>
                  </a:lnTo>
                  <a:cubicBezTo>
                    <a:pt x="153802" y="246697"/>
                    <a:pt x="151897" y="245745"/>
                    <a:pt x="150945" y="243840"/>
                  </a:cubicBezTo>
                  <a:cubicBezTo>
                    <a:pt x="149992" y="243840"/>
                    <a:pt x="149040" y="240030"/>
                    <a:pt x="148087" y="242888"/>
                  </a:cubicBezTo>
                  <a:cubicBezTo>
                    <a:pt x="149040" y="243840"/>
                    <a:pt x="149992" y="244792"/>
                    <a:pt x="149992" y="247650"/>
                  </a:cubicBezTo>
                  <a:cubicBezTo>
                    <a:pt x="148087" y="246697"/>
                    <a:pt x="147135" y="245745"/>
                    <a:pt x="146182" y="246697"/>
                  </a:cubicBezTo>
                  <a:lnTo>
                    <a:pt x="146182" y="247650"/>
                  </a:lnTo>
                  <a:lnTo>
                    <a:pt x="144277" y="247650"/>
                  </a:lnTo>
                  <a:lnTo>
                    <a:pt x="145230" y="248602"/>
                  </a:lnTo>
                  <a:cubicBezTo>
                    <a:pt x="144277" y="249555"/>
                    <a:pt x="142372" y="247650"/>
                    <a:pt x="141420" y="247650"/>
                  </a:cubicBezTo>
                  <a:cubicBezTo>
                    <a:pt x="142372" y="247650"/>
                    <a:pt x="142372" y="243840"/>
                    <a:pt x="141420" y="244792"/>
                  </a:cubicBezTo>
                  <a:cubicBezTo>
                    <a:pt x="142372" y="244792"/>
                    <a:pt x="141420" y="245745"/>
                    <a:pt x="141420" y="246697"/>
                  </a:cubicBezTo>
                  <a:lnTo>
                    <a:pt x="139515" y="242888"/>
                  </a:lnTo>
                  <a:lnTo>
                    <a:pt x="139515" y="243840"/>
                  </a:lnTo>
                  <a:cubicBezTo>
                    <a:pt x="138562" y="244792"/>
                    <a:pt x="136657" y="242888"/>
                    <a:pt x="135705" y="240982"/>
                  </a:cubicBezTo>
                  <a:cubicBezTo>
                    <a:pt x="135705" y="240982"/>
                    <a:pt x="135705" y="240982"/>
                    <a:pt x="135705" y="240982"/>
                  </a:cubicBezTo>
                  <a:cubicBezTo>
                    <a:pt x="142372" y="241935"/>
                    <a:pt x="153802" y="240982"/>
                    <a:pt x="161422" y="240982"/>
                  </a:cubicBezTo>
                  <a:cubicBezTo>
                    <a:pt x="161422" y="240982"/>
                    <a:pt x="162375" y="240982"/>
                    <a:pt x="162375" y="240982"/>
                  </a:cubicBezTo>
                  <a:cubicBezTo>
                    <a:pt x="163327" y="241935"/>
                    <a:pt x="163327" y="243840"/>
                    <a:pt x="164280" y="242888"/>
                  </a:cubicBezTo>
                  <a:cubicBezTo>
                    <a:pt x="164280" y="242888"/>
                    <a:pt x="164280" y="241935"/>
                    <a:pt x="164280" y="240982"/>
                  </a:cubicBezTo>
                  <a:cubicBezTo>
                    <a:pt x="164280" y="240982"/>
                    <a:pt x="164280" y="240982"/>
                    <a:pt x="164280" y="240982"/>
                  </a:cubicBezTo>
                  <a:cubicBezTo>
                    <a:pt x="164280" y="241935"/>
                    <a:pt x="164280" y="242888"/>
                    <a:pt x="163327" y="242888"/>
                  </a:cubicBezTo>
                  <a:cubicBezTo>
                    <a:pt x="162375" y="242888"/>
                    <a:pt x="164280" y="245745"/>
                    <a:pt x="164280" y="245745"/>
                  </a:cubicBezTo>
                  <a:cubicBezTo>
                    <a:pt x="163327" y="243840"/>
                    <a:pt x="165232" y="243840"/>
                    <a:pt x="165232" y="243840"/>
                  </a:cubicBezTo>
                  <a:cubicBezTo>
                    <a:pt x="164280" y="243840"/>
                    <a:pt x="164280" y="242888"/>
                    <a:pt x="163327" y="240982"/>
                  </a:cubicBezTo>
                  <a:cubicBezTo>
                    <a:pt x="171900" y="240982"/>
                    <a:pt x="179520" y="241935"/>
                    <a:pt x="188092" y="241935"/>
                  </a:cubicBezTo>
                  <a:cubicBezTo>
                    <a:pt x="188092" y="241935"/>
                    <a:pt x="189045" y="242888"/>
                    <a:pt x="189045" y="243840"/>
                  </a:cubicBezTo>
                  <a:lnTo>
                    <a:pt x="189045" y="241935"/>
                  </a:lnTo>
                  <a:cubicBezTo>
                    <a:pt x="197617" y="241935"/>
                    <a:pt x="206190" y="241935"/>
                    <a:pt x="214762" y="240982"/>
                  </a:cubicBezTo>
                  <a:cubicBezTo>
                    <a:pt x="214762" y="240982"/>
                    <a:pt x="215715" y="240982"/>
                    <a:pt x="215715" y="240982"/>
                  </a:cubicBezTo>
                  <a:cubicBezTo>
                    <a:pt x="215715" y="240982"/>
                    <a:pt x="216667" y="240982"/>
                    <a:pt x="216667" y="240982"/>
                  </a:cubicBezTo>
                  <a:cubicBezTo>
                    <a:pt x="217620" y="242888"/>
                    <a:pt x="217620" y="244792"/>
                    <a:pt x="219525" y="244792"/>
                  </a:cubicBezTo>
                  <a:cubicBezTo>
                    <a:pt x="219525" y="242888"/>
                    <a:pt x="218572" y="241935"/>
                    <a:pt x="217620" y="240982"/>
                  </a:cubicBezTo>
                  <a:cubicBezTo>
                    <a:pt x="218572" y="240982"/>
                    <a:pt x="219525" y="240982"/>
                    <a:pt x="220477" y="240982"/>
                  </a:cubicBezTo>
                  <a:cubicBezTo>
                    <a:pt x="220477" y="240982"/>
                    <a:pt x="220477" y="240982"/>
                    <a:pt x="221430" y="241935"/>
                  </a:cubicBezTo>
                  <a:lnTo>
                    <a:pt x="221430" y="241935"/>
                  </a:lnTo>
                  <a:lnTo>
                    <a:pt x="223335" y="241935"/>
                  </a:lnTo>
                  <a:cubicBezTo>
                    <a:pt x="225240" y="241935"/>
                    <a:pt x="228097" y="241935"/>
                    <a:pt x="230002" y="241935"/>
                  </a:cubicBezTo>
                  <a:cubicBezTo>
                    <a:pt x="230002" y="241935"/>
                    <a:pt x="230002" y="241935"/>
                    <a:pt x="230955" y="242888"/>
                  </a:cubicBezTo>
                  <a:cubicBezTo>
                    <a:pt x="231907" y="242888"/>
                    <a:pt x="232860" y="242888"/>
                    <a:pt x="232860" y="241935"/>
                  </a:cubicBezTo>
                  <a:cubicBezTo>
                    <a:pt x="236670" y="241935"/>
                    <a:pt x="240480" y="241935"/>
                    <a:pt x="244290" y="241935"/>
                  </a:cubicBezTo>
                  <a:cubicBezTo>
                    <a:pt x="244290" y="241935"/>
                    <a:pt x="244290" y="242888"/>
                    <a:pt x="244290" y="242888"/>
                  </a:cubicBezTo>
                  <a:lnTo>
                    <a:pt x="242385" y="242888"/>
                  </a:lnTo>
                  <a:cubicBezTo>
                    <a:pt x="243337" y="245745"/>
                    <a:pt x="241432" y="243840"/>
                    <a:pt x="241432" y="245745"/>
                  </a:cubicBezTo>
                  <a:cubicBezTo>
                    <a:pt x="242385" y="247650"/>
                    <a:pt x="243337" y="241935"/>
                    <a:pt x="245242" y="244792"/>
                  </a:cubicBezTo>
                  <a:lnTo>
                    <a:pt x="245242" y="244792"/>
                  </a:lnTo>
                  <a:cubicBezTo>
                    <a:pt x="245242" y="242888"/>
                    <a:pt x="246195" y="244792"/>
                    <a:pt x="247147" y="244792"/>
                  </a:cubicBezTo>
                  <a:cubicBezTo>
                    <a:pt x="246195" y="244792"/>
                    <a:pt x="245242" y="247650"/>
                    <a:pt x="245242" y="246697"/>
                  </a:cubicBezTo>
                  <a:cubicBezTo>
                    <a:pt x="246195" y="247650"/>
                    <a:pt x="246195" y="248602"/>
                    <a:pt x="247147" y="247650"/>
                  </a:cubicBezTo>
                  <a:cubicBezTo>
                    <a:pt x="247147" y="246697"/>
                    <a:pt x="247147" y="245745"/>
                    <a:pt x="248100" y="245745"/>
                  </a:cubicBezTo>
                  <a:lnTo>
                    <a:pt x="248100" y="246697"/>
                  </a:lnTo>
                  <a:lnTo>
                    <a:pt x="248100" y="244792"/>
                  </a:lnTo>
                  <a:cubicBezTo>
                    <a:pt x="250005" y="245745"/>
                    <a:pt x="251910" y="244792"/>
                    <a:pt x="251910" y="245745"/>
                  </a:cubicBezTo>
                  <a:cubicBezTo>
                    <a:pt x="251910" y="245745"/>
                    <a:pt x="251910" y="245745"/>
                    <a:pt x="252862" y="245745"/>
                  </a:cubicBezTo>
                  <a:lnTo>
                    <a:pt x="252862" y="246697"/>
                  </a:lnTo>
                  <a:cubicBezTo>
                    <a:pt x="252862" y="247650"/>
                    <a:pt x="253815" y="249555"/>
                    <a:pt x="254767" y="247650"/>
                  </a:cubicBezTo>
                  <a:cubicBezTo>
                    <a:pt x="253815" y="246697"/>
                    <a:pt x="253815" y="246697"/>
                    <a:pt x="253815" y="245745"/>
                  </a:cubicBezTo>
                  <a:cubicBezTo>
                    <a:pt x="254767" y="244792"/>
                    <a:pt x="254767" y="246697"/>
                    <a:pt x="255720" y="247650"/>
                  </a:cubicBezTo>
                  <a:cubicBezTo>
                    <a:pt x="256672" y="246697"/>
                    <a:pt x="258577" y="245745"/>
                    <a:pt x="258577" y="246697"/>
                  </a:cubicBezTo>
                  <a:cubicBezTo>
                    <a:pt x="260482" y="247650"/>
                    <a:pt x="264292" y="248602"/>
                    <a:pt x="264292" y="252413"/>
                  </a:cubicBezTo>
                  <a:cubicBezTo>
                    <a:pt x="262387" y="251460"/>
                    <a:pt x="265245" y="257175"/>
                    <a:pt x="262387" y="255270"/>
                  </a:cubicBezTo>
                  <a:cubicBezTo>
                    <a:pt x="263340" y="259080"/>
                    <a:pt x="266197" y="256222"/>
                    <a:pt x="268102" y="260032"/>
                  </a:cubicBezTo>
                  <a:lnTo>
                    <a:pt x="266197" y="260032"/>
                  </a:lnTo>
                  <a:cubicBezTo>
                    <a:pt x="267150" y="260985"/>
                    <a:pt x="267150" y="262890"/>
                    <a:pt x="267150" y="263842"/>
                  </a:cubicBezTo>
                  <a:cubicBezTo>
                    <a:pt x="266197" y="263842"/>
                    <a:pt x="265245" y="262890"/>
                    <a:pt x="264292" y="262890"/>
                  </a:cubicBezTo>
                  <a:cubicBezTo>
                    <a:pt x="264292" y="263842"/>
                    <a:pt x="265245" y="266700"/>
                    <a:pt x="266197" y="265747"/>
                  </a:cubicBezTo>
                  <a:cubicBezTo>
                    <a:pt x="265245" y="262890"/>
                    <a:pt x="267150" y="264795"/>
                    <a:pt x="267150" y="264795"/>
                  </a:cubicBezTo>
                  <a:cubicBezTo>
                    <a:pt x="267150" y="266700"/>
                    <a:pt x="268102" y="267652"/>
                    <a:pt x="269055" y="268605"/>
                  </a:cubicBezTo>
                  <a:lnTo>
                    <a:pt x="267150" y="267652"/>
                  </a:lnTo>
                  <a:cubicBezTo>
                    <a:pt x="267150" y="268605"/>
                    <a:pt x="267150" y="269557"/>
                    <a:pt x="267150" y="269557"/>
                  </a:cubicBezTo>
                  <a:lnTo>
                    <a:pt x="267150" y="267652"/>
                  </a:lnTo>
                  <a:cubicBezTo>
                    <a:pt x="268102" y="267652"/>
                    <a:pt x="268102" y="269557"/>
                    <a:pt x="269055" y="270510"/>
                  </a:cubicBezTo>
                  <a:cubicBezTo>
                    <a:pt x="270007" y="272415"/>
                    <a:pt x="270960" y="266700"/>
                    <a:pt x="272865" y="270510"/>
                  </a:cubicBezTo>
                  <a:cubicBezTo>
                    <a:pt x="272865" y="269557"/>
                    <a:pt x="272865" y="268605"/>
                    <a:pt x="273817" y="268605"/>
                  </a:cubicBezTo>
                  <a:cubicBezTo>
                    <a:pt x="274770" y="271463"/>
                    <a:pt x="276675" y="271463"/>
                    <a:pt x="277627" y="270510"/>
                  </a:cubicBezTo>
                  <a:cubicBezTo>
                    <a:pt x="276675" y="268605"/>
                    <a:pt x="278580" y="269557"/>
                    <a:pt x="277627" y="267652"/>
                  </a:cubicBezTo>
                  <a:cubicBezTo>
                    <a:pt x="277627" y="267652"/>
                    <a:pt x="277627" y="267652"/>
                    <a:pt x="278580" y="267652"/>
                  </a:cubicBezTo>
                  <a:cubicBezTo>
                    <a:pt x="278580" y="267652"/>
                    <a:pt x="278580" y="266700"/>
                    <a:pt x="278580" y="266700"/>
                  </a:cubicBezTo>
                  <a:cubicBezTo>
                    <a:pt x="278580" y="265747"/>
                    <a:pt x="279532" y="263842"/>
                    <a:pt x="280485" y="265747"/>
                  </a:cubicBezTo>
                  <a:lnTo>
                    <a:pt x="279532" y="263842"/>
                  </a:lnTo>
                  <a:cubicBezTo>
                    <a:pt x="280485" y="263842"/>
                    <a:pt x="282390" y="264795"/>
                    <a:pt x="280485" y="265747"/>
                  </a:cubicBezTo>
                  <a:lnTo>
                    <a:pt x="283342" y="264795"/>
                  </a:lnTo>
                  <a:cubicBezTo>
                    <a:pt x="280485" y="265747"/>
                    <a:pt x="281437" y="255270"/>
                    <a:pt x="278580" y="260032"/>
                  </a:cubicBezTo>
                  <a:cubicBezTo>
                    <a:pt x="277627" y="260032"/>
                    <a:pt x="274770" y="257175"/>
                    <a:pt x="274770" y="260032"/>
                  </a:cubicBezTo>
                  <a:cubicBezTo>
                    <a:pt x="273817" y="258127"/>
                    <a:pt x="271912" y="260032"/>
                    <a:pt x="272865" y="257175"/>
                  </a:cubicBezTo>
                  <a:lnTo>
                    <a:pt x="274770" y="258127"/>
                  </a:lnTo>
                  <a:lnTo>
                    <a:pt x="273817" y="257175"/>
                  </a:lnTo>
                  <a:cubicBezTo>
                    <a:pt x="276675" y="257175"/>
                    <a:pt x="277627" y="252413"/>
                    <a:pt x="279532" y="250507"/>
                  </a:cubicBezTo>
                  <a:cubicBezTo>
                    <a:pt x="280485" y="251460"/>
                    <a:pt x="281437" y="253365"/>
                    <a:pt x="282390" y="254317"/>
                  </a:cubicBezTo>
                  <a:lnTo>
                    <a:pt x="282390" y="251460"/>
                  </a:lnTo>
                  <a:cubicBezTo>
                    <a:pt x="282390" y="252413"/>
                    <a:pt x="281437" y="248602"/>
                    <a:pt x="280485" y="247650"/>
                  </a:cubicBezTo>
                  <a:cubicBezTo>
                    <a:pt x="280485" y="247650"/>
                    <a:pt x="280485" y="247650"/>
                    <a:pt x="280485" y="248602"/>
                  </a:cubicBezTo>
                  <a:cubicBezTo>
                    <a:pt x="280485" y="248602"/>
                    <a:pt x="280485" y="248602"/>
                    <a:pt x="280485" y="248602"/>
                  </a:cubicBezTo>
                  <a:lnTo>
                    <a:pt x="280485" y="248602"/>
                  </a:lnTo>
                  <a:cubicBezTo>
                    <a:pt x="280485" y="248602"/>
                    <a:pt x="280485" y="248602"/>
                    <a:pt x="280485" y="248602"/>
                  </a:cubicBezTo>
                  <a:cubicBezTo>
                    <a:pt x="281437" y="247650"/>
                    <a:pt x="280485" y="246697"/>
                    <a:pt x="280485" y="244792"/>
                  </a:cubicBezTo>
                  <a:cubicBezTo>
                    <a:pt x="280485" y="244792"/>
                    <a:pt x="280485" y="244792"/>
                    <a:pt x="281437" y="244792"/>
                  </a:cubicBezTo>
                  <a:cubicBezTo>
                    <a:pt x="281437" y="242888"/>
                    <a:pt x="281437" y="242888"/>
                    <a:pt x="280485" y="241935"/>
                  </a:cubicBezTo>
                  <a:cubicBezTo>
                    <a:pt x="281437" y="242888"/>
                    <a:pt x="280485" y="243840"/>
                    <a:pt x="280485" y="243840"/>
                  </a:cubicBezTo>
                  <a:lnTo>
                    <a:pt x="279532" y="244792"/>
                  </a:lnTo>
                  <a:lnTo>
                    <a:pt x="279532" y="244792"/>
                  </a:lnTo>
                  <a:cubicBezTo>
                    <a:pt x="278580" y="246697"/>
                    <a:pt x="278580" y="244792"/>
                    <a:pt x="277627" y="243840"/>
                  </a:cubicBezTo>
                  <a:cubicBezTo>
                    <a:pt x="277627" y="243840"/>
                    <a:pt x="278580" y="244792"/>
                    <a:pt x="278580" y="244792"/>
                  </a:cubicBezTo>
                  <a:lnTo>
                    <a:pt x="278580" y="243840"/>
                  </a:lnTo>
                  <a:cubicBezTo>
                    <a:pt x="277627" y="243840"/>
                    <a:pt x="277627" y="242888"/>
                    <a:pt x="277627" y="241935"/>
                  </a:cubicBezTo>
                  <a:cubicBezTo>
                    <a:pt x="277627" y="240030"/>
                    <a:pt x="278580" y="241935"/>
                    <a:pt x="278580" y="240982"/>
                  </a:cubicBezTo>
                  <a:cubicBezTo>
                    <a:pt x="277627" y="240982"/>
                    <a:pt x="276675" y="240982"/>
                    <a:pt x="276675" y="240982"/>
                  </a:cubicBezTo>
                  <a:lnTo>
                    <a:pt x="275722" y="240982"/>
                  </a:lnTo>
                  <a:cubicBezTo>
                    <a:pt x="275722" y="240982"/>
                    <a:pt x="275722" y="240982"/>
                    <a:pt x="275722" y="241935"/>
                  </a:cubicBezTo>
                  <a:cubicBezTo>
                    <a:pt x="275722" y="241935"/>
                    <a:pt x="274770" y="241935"/>
                    <a:pt x="274770" y="242888"/>
                  </a:cubicBezTo>
                  <a:cubicBezTo>
                    <a:pt x="274770" y="241935"/>
                    <a:pt x="274770" y="240982"/>
                    <a:pt x="274770" y="240030"/>
                  </a:cubicBezTo>
                  <a:cubicBezTo>
                    <a:pt x="275722" y="240030"/>
                    <a:pt x="276675" y="240030"/>
                    <a:pt x="276675" y="240030"/>
                  </a:cubicBezTo>
                  <a:cubicBezTo>
                    <a:pt x="276675" y="240030"/>
                    <a:pt x="277627" y="240030"/>
                    <a:pt x="277627" y="240982"/>
                  </a:cubicBezTo>
                  <a:cubicBezTo>
                    <a:pt x="277627" y="240982"/>
                    <a:pt x="277627" y="240982"/>
                    <a:pt x="277627" y="240030"/>
                  </a:cubicBezTo>
                  <a:cubicBezTo>
                    <a:pt x="289057" y="240030"/>
                    <a:pt x="299535" y="240982"/>
                    <a:pt x="310012" y="241935"/>
                  </a:cubicBezTo>
                  <a:cubicBezTo>
                    <a:pt x="310012" y="241935"/>
                    <a:pt x="310012" y="241935"/>
                    <a:pt x="310012" y="241935"/>
                  </a:cubicBezTo>
                  <a:lnTo>
                    <a:pt x="310012" y="241935"/>
                  </a:lnTo>
                  <a:cubicBezTo>
                    <a:pt x="311917" y="241935"/>
                    <a:pt x="313822" y="241935"/>
                    <a:pt x="315727" y="241935"/>
                  </a:cubicBezTo>
                  <a:cubicBezTo>
                    <a:pt x="315727" y="242888"/>
                    <a:pt x="315727" y="242888"/>
                    <a:pt x="315727" y="243840"/>
                  </a:cubicBezTo>
                  <a:cubicBezTo>
                    <a:pt x="315727" y="243840"/>
                    <a:pt x="315727" y="243840"/>
                    <a:pt x="316680" y="243840"/>
                  </a:cubicBezTo>
                  <a:cubicBezTo>
                    <a:pt x="315727" y="244792"/>
                    <a:pt x="315727" y="245745"/>
                    <a:pt x="316680" y="246697"/>
                  </a:cubicBezTo>
                  <a:cubicBezTo>
                    <a:pt x="316680" y="246697"/>
                    <a:pt x="315727" y="246697"/>
                    <a:pt x="315727" y="246697"/>
                  </a:cubicBezTo>
                  <a:lnTo>
                    <a:pt x="315727" y="248602"/>
                  </a:lnTo>
                  <a:cubicBezTo>
                    <a:pt x="315727" y="248602"/>
                    <a:pt x="315727" y="248602"/>
                    <a:pt x="315727" y="248602"/>
                  </a:cubicBezTo>
                  <a:cubicBezTo>
                    <a:pt x="313822" y="247650"/>
                    <a:pt x="313822" y="249555"/>
                    <a:pt x="311917" y="249555"/>
                  </a:cubicBezTo>
                  <a:cubicBezTo>
                    <a:pt x="313822" y="249555"/>
                    <a:pt x="311917" y="251460"/>
                    <a:pt x="311917" y="252413"/>
                  </a:cubicBezTo>
                  <a:cubicBezTo>
                    <a:pt x="311917" y="250507"/>
                    <a:pt x="313822" y="248602"/>
                    <a:pt x="314775" y="250507"/>
                  </a:cubicBezTo>
                  <a:lnTo>
                    <a:pt x="315727" y="251460"/>
                  </a:lnTo>
                  <a:cubicBezTo>
                    <a:pt x="315727" y="252413"/>
                    <a:pt x="314775" y="250507"/>
                    <a:pt x="314775" y="251460"/>
                  </a:cubicBezTo>
                  <a:cubicBezTo>
                    <a:pt x="314775" y="251460"/>
                    <a:pt x="315727" y="251460"/>
                    <a:pt x="315727" y="251460"/>
                  </a:cubicBezTo>
                  <a:lnTo>
                    <a:pt x="315727" y="251460"/>
                  </a:lnTo>
                  <a:cubicBezTo>
                    <a:pt x="315727" y="251460"/>
                    <a:pt x="315727" y="251460"/>
                    <a:pt x="315727" y="251460"/>
                  </a:cubicBezTo>
                  <a:cubicBezTo>
                    <a:pt x="316680" y="251460"/>
                    <a:pt x="317632" y="250507"/>
                    <a:pt x="318585" y="252413"/>
                  </a:cubicBezTo>
                  <a:cubicBezTo>
                    <a:pt x="318585" y="250507"/>
                    <a:pt x="317632" y="251460"/>
                    <a:pt x="316680" y="249555"/>
                  </a:cubicBezTo>
                  <a:cubicBezTo>
                    <a:pt x="316680" y="249555"/>
                    <a:pt x="316680" y="249555"/>
                    <a:pt x="316680" y="249555"/>
                  </a:cubicBezTo>
                  <a:cubicBezTo>
                    <a:pt x="316680" y="249555"/>
                    <a:pt x="317632" y="249555"/>
                    <a:pt x="317632" y="248602"/>
                  </a:cubicBezTo>
                  <a:lnTo>
                    <a:pt x="317632" y="248602"/>
                  </a:lnTo>
                  <a:cubicBezTo>
                    <a:pt x="317632" y="248602"/>
                    <a:pt x="317632" y="248602"/>
                    <a:pt x="317632" y="248602"/>
                  </a:cubicBezTo>
                  <a:cubicBezTo>
                    <a:pt x="318585" y="248602"/>
                    <a:pt x="319537" y="248602"/>
                    <a:pt x="319537" y="248602"/>
                  </a:cubicBezTo>
                  <a:lnTo>
                    <a:pt x="318585" y="245745"/>
                  </a:lnTo>
                  <a:cubicBezTo>
                    <a:pt x="318585" y="246697"/>
                    <a:pt x="318585" y="246697"/>
                    <a:pt x="317632" y="246697"/>
                  </a:cubicBezTo>
                  <a:lnTo>
                    <a:pt x="316680" y="242888"/>
                  </a:lnTo>
                  <a:cubicBezTo>
                    <a:pt x="317632" y="242888"/>
                    <a:pt x="318585" y="243840"/>
                    <a:pt x="319537" y="241935"/>
                  </a:cubicBezTo>
                  <a:lnTo>
                    <a:pt x="318585" y="241935"/>
                  </a:lnTo>
                  <a:cubicBezTo>
                    <a:pt x="319537" y="241935"/>
                    <a:pt x="321442" y="241935"/>
                    <a:pt x="322395" y="241935"/>
                  </a:cubicBezTo>
                  <a:cubicBezTo>
                    <a:pt x="322395" y="242888"/>
                    <a:pt x="321442" y="241935"/>
                    <a:pt x="322395" y="243840"/>
                  </a:cubicBezTo>
                  <a:lnTo>
                    <a:pt x="324300" y="244792"/>
                  </a:lnTo>
                  <a:lnTo>
                    <a:pt x="324300" y="247650"/>
                  </a:lnTo>
                  <a:cubicBezTo>
                    <a:pt x="322395" y="245745"/>
                    <a:pt x="323347" y="247650"/>
                    <a:pt x="322395" y="247650"/>
                  </a:cubicBezTo>
                  <a:cubicBezTo>
                    <a:pt x="323347" y="250507"/>
                    <a:pt x="326205" y="253365"/>
                    <a:pt x="328110" y="254317"/>
                  </a:cubicBezTo>
                  <a:lnTo>
                    <a:pt x="328110" y="256222"/>
                  </a:lnTo>
                  <a:cubicBezTo>
                    <a:pt x="328110" y="253365"/>
                    <a:pt x="330015" y="257175"/>
                    <a:pt x="329062" y="253365"/>
                  </a:cubicBezTo>
                  <a:cubicBezTo>
                    <a:pt x="330967" y="250507"/>
                    <a:pt x="334777" y="255270"/>
                    <a:pt x="336682" y="251460"/>
                  </a:cubicBezTo>
                  <a:cubicBezTo>
                    <a:pt x="337635" y="254317"/>
                    <a:pt x="337635" y="258127"/>
                    <a:pt x="339540" y="258127"/>
                  </a:cubicBezTo>
                  <a:cubicBezTo>
                    <a:pt x="338587" y="258127"/>
                    <a:pt x="338587" y="259080"/>
                    <a:pt x="338587" y="260032"/>
                  </a:cubicBezTo>
                  <a:cubicBezTo>
                    <a:pt x="339540" y="260985"/>
                    <a:pt x="340492" y="260985"/>
                    <a:pt x="340492" y="262890"/>
                  </a:cubicBezTo>
                  <a:cubicBezTo>
                    <a:pt x="336682" y="262890"/>
                    <a:pt x="332872" y="263842"/>
                    <a:pt x="330967" y="263842"/>
                  </a:cubicBezTo>
                  <a:cubicBezTo>
                    <a:pt x="320490" y="264795"/>
                    <a:pt x="312870" y="265747"/>
                    <a:pt x="303345" y="267652"/>
                  </a:cubicBezTo>
                  <a:cubicBezTo>
                    <a:pt x="298582" y="268605"/>
                    <a:pt x="292867" y="268605"/>
                    <a:pt x="288105" y="269557"/>
                  </a:cubicBezTo>
                  <a:cubicBezTo>
                    <a:pt x="289057" y="263842"/>
                    <a:pt x="290010" y="270510"/>
                    <a:pt x="291915" y="264795"/>
                  </a:cubicBezTo>
                  <a:lnTo>
                    <a:pt x="292867" y="266700"/>
                  </a:lnTo>
                  <a:lnTo>
                    <a:pt x="291915" y="264795"/>
                  </a:lnTo>
                  <a:cubicBezTo>
                    <a:pt x="292867" y="265747"/>
                    <a:pt x="293820" y="263842"/>
                    <a:pt x="292867" y="262890"/>
                  </a:cubicBezTo>
                  <a:cubicBezTo>
                    <a:pt x="291915" y="262890"/>
                    <a:pt x="290962" y="262890"/>
                    <a:pt x="289057" y="262890"/>
                  </a:cubicBezTo>
                  <a:cubicBezTo>
                    <a:pt x="289057" y="261938"/>
                    <a:pt x="289057" y="260985"/>
                    <a:pt x="288105" y="260985"/>
                  </a:cubicBezTo>
                  <a:cubicBezTo>
                    <a:pt x="288105" y="260985"/>
                    <a:pt x="288105" y="260985"/>
                    <a:pt x="288105" y="260985"/>
                  </a:cubicBezTo>
                  <a:cubicBezTo>
                    <a:pt x="288105" y="260985"/>
                    <a:pt x="288105" y="260985"/>
                    <a:pt x="288105" y="260032"/>
                  </a:cubicBezTo>
                  <a:lnTo>
                    <a:pt x="288105" y="259080"/>
                  </a:lnTo>
                  <a:lnTo>
                    <a:pt x="287152" y="260032"/>
                  </a:lnTo>
                  <a:cubicBezTo>
                    <a:pt x="286200" y="259080"/>
                    <a:pt x="286200" y="258127"/>
                    <a:pt x="286200" y="259080"/>
                  </a:cubicBezTo>
                  <a:cubicBezTo>
                    <a:pt x="286200" y="260985"/>
                    <a:pt x="287152" y="261938"/>
                    <a:pt x="288105" y="262890"/>
                  </a:cubicBezTo>
                  <a:cubicBezTo>
                    <a:pt x="287152" y="263842"/>
                    <a:pt x="286200" y="262890"/>
                    <a:pt x="286200" y="261938"/>
                  </a:cubicBezTo>
                  <a:lnTo>
                    <a:pt x="286200" y="263842"/>
                  </a:lnTo>
                  <a:lnTo>
                    <a:pt x="286200" y="262890"/>
                  </a:lnTo>
                  <a:cubicBezTo>
                    <a:pt x="289057" y="264795"/>
                    <a:pt x="287152" y="268605"/>
                    <a:pt x="289057" y="269557"/>
                  </a:cubicBezTo>
                  <a:cubicBezTo>
                    <a:pt x="286200" y="269557"/>
                    <a:pt x="282390" y="270510"/>
                    <a:pt x="279532" y="270510"/>
                  </a:cubicBezTo>
                  <a:cubicBezTo>
                    <a:pt x="278580" y="268605"/>
                    <a:pt x="277627" y="267652"/>
                    <a:pt x="276675" y="269557"/>
                  </a:cubicBezTo>
                  <a:cubicBezTo>
                    <a:pt x="275722" y="269557"/>
                    <a:pt x="275722" y="270510"/>
                    <a:pt x="275722" y="271463"/>
                  </a:cubicBezTo>
                  <a:cubicBezTo>
                    <a:pt x="275722" y="271463"/>
                    <a:pt x="274770" y="271463"/>
                    <a:pt x="274770" y="271463"/>
                  </a:cubicBezTo>
                  <a:lnTo>
                    <a:pt x="274770" y="269557"/>
                  </a:lnTo>
                  <a:lnTo>
                    <a:pt x="272865" y="269557"/>
                  </a:lnTo>
                  <a:lnTo>
                    <a:pt x="274770" y="271463"/>
                  </a:lnTo>
                  <a:cubicBezTo>
                    <a:pt x="273817" y="271463"/>
                    <a:pt x="273817" y="271463"/>
                    <a:pt x="273817" y="271463"/>
                  </a:cubicBezTo>
                  <a:cubicBezTo>
                    <a:pt x="273817" y="271463"/>
                    <a:pt x="273817" y="271463"/>
                    <a:pt x="273817" y="270510"/>
                  </a:cubicBezTo>
                  <a:lnTo>
                    <a:pt x="273817" y="271463"/>
                  </a:lnTo>
                  <a:cubicBezTo>
                    <a:pt x="273817" y="271463"/>
                    <a:pt x="272865" y="271463"/>
                    <a:pt x="272865" y="271463"/>
                  </a:cubicBezTo>
                  <a:cubicBezTo>
                    <a:pt x="272865" y="271463"/>
                    <a:pt x="271912" y="270510"/>
                    <a:pt x="271912" y="269557"/>
                  </a:cubicBezTo>
                  <a:cubicBezTo>
                    <a:pt x="271912" y="270510"/>
                    <a:pt x="271912" y="270510"/>
                    <a:pt x="271912" y="271463"/>
                  </a:cubicBezTo>
                  <a:cubicBezTo>
                    <a:pt x="271912" y="271463"/>
                    <a:pt x="270960" y="271463"/>
                    <a:pt x="270960" y="271463"/>
                  </a:cubicBezTo>
                  <a:cubicBezTo>
                    <a:pt x="270007" y="270510"/>
                    <a:pt x="269055" y="269557"/>
                    <a:pt x="269055" y="270510"/>
                  </a:cubicBezTo>
                  <a:cubicBezTo>
                    <a:pt x="269055" y="270510"/>
                    <a:pt x="270007" y="271463"/>
                    <a:pt x="270007" y="271463"/>
                  </a:cubicBezTo>
                  <a:cubicBezTo>
                    <a:pt x="269055" y="271463"/>
                    <a:pt x="268102" y="271463"/>
                    <a:pt x="268102" y="271463"/>
                  </a:cubicBezTo>
                  <a:cubicBezTo>
                    <a:pt x="268102" y="270510"/>
                    <a:pt x="267150" y="270510"/>
                    <a:pt x="267150" y="271463"/>
                  </a:cubicBezTo>
                  <a:lnTo>
                    <a:pt x="267150" y="272415"/>
                  </a:lnTo>
                  <a:cubicBezTo>
                    <a:pt x="267150" y="272415"/>
                    <a:pt x="266197" y="272415"/>
                    <a:pt x="266197" y="272415"/>
                  </a:cubicBezTo>
                  <a:cubicBezTo>
                    <a:pt x="266197" y="272415"/>
                    <a:pt x="266197" y="272415"/>
                    <a:pt x="266197" y="272415"/>
                  </a:cubicBezTo>
                  <a:lnTo>
                    <a:pt x="267150" y="271463"/>
                  </a:lnTo>
                  <a:cubicBezTo>
                    <a:pt x="265245" y="269557"/>
                    <a:pt x="267150" y="265747"/>
                    <a:pt x="264292" y="265747"/>
                  </a:cubicBezTo>
                  <a:cubicBezTo>
                    <a:pt x="266197" y="266700"/>
                    <a:pt x="264292" y="267652"/>
                    <a:pt x="264292" y="268605"/>
                  </a:cubicBezTo>
                  <a:cubicBezTo>
                    <a:pt x="264292" y="268605"/>
                    <a:pt x="263340" y="267652"/>
                    <a:pt x="263340" y="265747"/>
                  </a:cubicBezTo>
                  <a:lnTo>
                    <a:pt x="264292" y="265747"/>
                  </a:lnTo>
                  <a:lnTo>
                    <a:pt x="263340" y="264795"/>
                  </a:lnTo>
                  <a:cubicBezTo>
                    <a:pt x="263340" y="264795"/>
                    <a:pt x="263340" y="264795"/>
                    <a:pt x="264292" y="263842"/>
                  </a:cubicBezTo>
                  <a:cubicBezTo>
                    <a:pt x="264292" y="263842"/>
                    <a:pt x="264292" y="263842"/>
                    <a:pt x="264292" y="262890"/>
                  </a:cubicBezTo>
                  <a:cubicBezTo>
                    <a:pt x="264292" y="262890"/>
                    <a:pt x="265245" y="263842"/>
                    <a:pt x="265245" y="263842"/>
                  </a:cubicBezTo>
                  <a:cubicBezTo>
                    <a:pt x="265245" y="264795"/>
                    <a:pt x="264292" y="261938"/>
                    <a:pt x="265245" y="261938"/>
                  </a:cubicBezTo>
                  <a:cubicBezTo>
                    <a:pt x="265245" y="261938"/>
                    <a:pt x="264292" y="261938"/>
                    <a:pt x="264292" y="260985"/>
                  </a:cubicBezTo>
                  <a:cubicBezTo>
                    <a:pt x="264292" y="260985"/>
                    <a:pt x="264292" y="260032"/>
                    <a:pt x="264292" y="259080"/>
                  </a:cubicBezTo>
                  <a:cubicBezTo>
                    <a:pt x="266197" y="259080"/>
                    <a:pt x="265245" y="260032"/>
                    <a:pt x="265245" y="258127"/>
                  </a:cubicBezTo>
                  <a:cubicBezTo>
                    <a:pt x="264292" y="253365"/>
                    <a:pt x="261435" y="260032"/>
                    <a:pt x="261435" y="255270"/>
                  </a:cubicBezTo>
                  <a:cubicBezTo>
                    <a:pt x="261435" y="255270"/>
                    <a:pt x="262387" y="255270"/>
                    <a:pt x="262387" y="255270"/>
                  </a:cubicBezTo>
                  <a:lnTo>
                    <a:pt x="261435" y="254317"/>
                  </a:lnTo>
                  <a:cubicBezTo>
                    <a:pt x="259530" y="256222"/>
                    <a:pt x="256672" y="254317"/>
                    <a:pt x="254767" y="257175"/>
                  </a:cubicBezTo>
                  <a:cubicBezTo>
                    <a:pt x="254767" y="257175"/>
                    <a:pt x="254767" y="257175"/>
                    <a:pt x="254767" y="256222"/>
                  </a:cubicBezTo>
                  <a:cubicBezTo>
                    <a:pt x="253815" y="256222"/>
                    <a:pt x="253815" y="257175"/>
                    <a:pt x="253815" y="257175"/>
                  </a:cubicBezTo>
                  <a:cubicBezTo>
                    <a:pt x="254767" y="257175"/>
                    <a:pt x="254767" y="258127"/>
                    <a:pt x="254767" y="259080"/>
                  </a:cubicBezTo>
                  <a:cubicBezTo>
                    <a:pt x="254767" y="258127"/>
                    <a:pt x="253815" y="258127"/>
                    <a:pt x="253815" y="257175"/>
                  </a:cubicBezTo>
                  <a:cubicBezTo>
                    <a:pt x="254767" y="260032"/>
                    <a:pt x="252862" y="258127"/>
                    <a:pt x="252862" y="259080"/>
                  </a:cubicBezTo>
                  <a:lnTo>
                    <a:pt x="254767" y="259080"/>
                  </a:lnTo>
                  <a:cubicBezTo>
                    <a:pt x="254767" y="260032"/>
                    <a:pt x="253815" y="260985"/>
                    <a:pt x="254767" y="261938"/>
                  </a:cubicBezTo>
                  <a:cubicBezTo>
                    <a:pt x="253815" y="262890"/>
                    <a:pt x="251910" y="260985"/>
                    <a:pt x="251910" y="263842"/>
                  </a:cubicBezTo>
                  <a:cubicBezTo>
                    <a:pt x="250957" y="260985"/>
                    <a:pt x="249052" y="262890"/>
                    <a:pt x="248100" y="261938"/>
                  </a:cubicBezTo>
                  <a:lnTo>
                    <a:pt x="248100" y="260985"/>
                  </a:lnTo>
                  <a:cubicBezTo>
                    <a:pt x="247147" y="260032"/>
                    <a:pt x="248100" y="261938"/>
                    <a:pt x="247147" y="262890"/>
                  </a:cubicBezTo>
                  <a:cubicBezTo>
                    <a:pt x="249052" y="261938"/>
                    <a:pt x="250957" y="264795"/>
                    <a:pt x="252862" y="262890"/>
                  </a:cubicBezTo>
                  <a:cubicBezTo>
                    <a:pt x="253815" y="264795"/>
                    <a:pt x="255720" y="264795"/>
                    <a:pt x="254767" y="267652"/>
                  </a:cubicBezTo>
                  <a:cubicBezTo>
                    <a:pt x="254767" y="268605"/>
                    <a:pt x="253815" y="268605"/>
                    <a:pt x="253815" y="266700"/>
                  </a:cubicBezTo>
                  <a:cubicBezTo>
                    <a:pt x="251910" y="266700"/>
                    <a:pt x="253815" y="270510"/>
                    <a:pt x="251910" y="270510"/>
                  </a:cubicBezTo>
                  <a:lnTo>
                    <a:pt x="250005" y="268605"/>
                  </a:lnTo>
                  <a:lnTo>
                    <a:pt x="250005" y="269557"/>
                  </a:lnTo>
                  <a:cubicBezTo>
                    <a:pt x="250005" y="269557"/>
                    <a:pt x="249052" y="269557"/>
                    <a:pt x="249052" y="268605"/>
                  </a:cubicBezTo>
                  <a:cubicBezTo>
                    <a:pt x="249052" y="269557"/>
                    <a:pt x="248100" y="270510"/>
                    <a:pt x="248100" y="270510"/>
                  </a:cubicBezTo>
                  <a:lnTo>
                    <a:pt x="250005" y="270510"/>
                  </a:lnTo>
                  <a:cubicBezTo>
                    <a:pt x="250005" y="271463"/>
                    <a:pt x="250005" y="271463"/>
                    <a:pt x="250005" y="272415"/>
                  </a:cubicBezTo>
                  <a:cubicBezTo>
                    <a:pt x="244290" y="273367"/>
                    <a:pt x="239527" y="274320"/>
                    <a:pt x="233812" y="275272"/>
                  </a:cubicBezTo>
                  <a:cubicBezTo>
                    <a:pt x="233812" y="275272"/>
                    <a:pt x="233812" y="275272"/>
                    <a:pt x="233812" y="275272"/>
                  </a:cubicBezTo>
                  <a:cubicBezTo>
                    <a:pt x="232860" y="275272"/>
                    <a:pt x="231907" y="275272"/>
                    <a:pt x="230955" y="276225"/>
                  </a:cubicBezTo>
                  <a:cubicBezTo>
                    <a:pt x="230002" y="276225"/>
                    <a:pt x="229050" y="276225"/>
                    <a:pt x="229050" y="277177"/>
                  </a:cubicBezTo>
                  <a:cubicBezTo>
                    <a:pt x="228097" y="277177"/>
                    <a:pt x="228097" y="277177"/>
                    <a:pt x="227145" y="277177"/>
                  </a:cubicBezTo>
                  <a:cubicBezTo>
                    <a:pt x="227145" y="277177"/>
                    <a:pt x="227145" y="277177"/>
                    <a:pt x="227145" y="277177"/>
                  </a:cubicBezTo>
                  <a:cubicBezTo>
                    <a:pt x="223335" y="278130"/>
                    <a:pt x="219525" y="279082"/>
                    <a:pt x="215715" y="280035"/>
                  </a:cubicBezTo>
                  <a:lnTo>
                    <a:pt x="215715" y="279082"/>
                  </a:lnTo>
                  <a:cubicBezTo>
                    <a:pt x="213810" y="279082"/>
                    <a:pt x="211905" y="280035"/>
                    <a:pt x="210952" y="277177"/>
                  </a:cubicBezTo>
                  <a:cubicBezTo>
                    <a:pt x="210952" y="280988"/>
                    <a:pt x="208095" y="279082"/>
                    <a:pt x="208095" y="279082"/>
                  </a:cubicBezTo>
                  <a:cubicBezTo>
                    <a:pt x="205237" y="279082"/>
                    <a:pt x="205237" y="272415"/>
                    <a:pt x="201427" y="275272"/>
                  </a:cubicBezTo>
                  <a:lnTo>
                    <a:pt x="201427" y="276225"/>
                  </a:lnTo>
                  <a:cubicBezTo>
                    <a:pt x="201427" y="275272"/>
                    <a:pt x="198570" y="277177"/>
                    <a:pt x="197617" y="272415"/>
                  </a:cubicBezTo>
                  <a:lnTo>
                    <a:pt x="198570" y="275272"/>
                  </a:lnTo>
                  <a:cubicBezTo>
                    <a:pt x="196665" y="275272"/>
                    <a:pt x="197617" y="272415"/>
                    <a:pt x="196665" y="271463"/>
                  </a:cubicBezTo>
                  <a:cubicBezTo>
                    <a:pt x="197617" y="270510"/>
                    <a:pt x="197617" y="269557"/>
                    <a:pt x="197617" y="268605"/>
                  </a:cubicBezTo>
                  <a:lnTo>
                    <a:pt x="195712" y="266700"/>
                  </a:lnTo>
                  <a:cubicBezTo>
                    <a:pt x="195712" y="267652"/>
                    <a:pt x="194760" y="268605"/>
                    <a:pt x="194760" y="269557"/>
                  </a:cubicBezTo>
                  <a:cubicBezTo>
                    <a:pt x="194760" y="269557"/>
                    <a:pt x="194760" y="269557"/>
                    <a:pt x="194760" y="269557"/>
                  </a:cubicBezTo>
                  <a:lnTo>
                    <a:pt x="194760" y="268605"/>
                  </a:lnTo>
                  <a:cubicBezTo>
                    <a:pt x="193807" y="267652"/>
                    <a:pt x="193807" y="268605"/>
                    <a:pt x="192855" y="269557"/>
                  </a:cubicBezTo>
                  <a:lnTo>
                    <a:pt x="192855" y="269557"/>
                  </a:lnTo>
                  <a:cubicBezTo>
                    <a:pt x="191902" y="269557"/>
                    <a:pt x="190950" y="268605"/>
                    <a:pt x="190950" y="266700"/>
                  </a:cubicBezTo>
                  <a:cubicBezTo>
                    <a:pt x="190950" y="266700"/>
                    <a:pt x="190950" y="266700"/>
                    <a:pt x="190950" y="266700"/>
                  </a:cubicBezTo>
                  <a:cubicBezTo>
                    <a:pt x="190950" y="266700"/>
                    <a:pt x="190950" y="266700"/>
                    <a:pt x="190950" y="266700"/>
                  </a:cubicBezTo>
                  <a:cubicBezTo>
                    <a:pt x="191902" y="268605"/>
                    <a:pt x="190950" y="269557"/>
                    <a:pt x="190950" y="272415"/>
                  </a:cubicBezTo>
                  <a:cubicBezTo>
                    <a:pt x="189997" y="271463"/>
                    <a:pt x="189997" y="268605"/>
                    <a:pt x="189045" y="269557"/>
                  </a:cubicBezTo>
                  <a:cubicBezTo>
                    <a:pt x="188092" y="269557"/>
                    <a:pt x="189997" y="270510"/>
                    <a:pt x="189045" y="271463"/>
                  </a:cubicBezTo>
                  <a:cubicBezTo>
                    <a:pt x="188092" y="270510"/>
                    <a:pt x="187140" y="268605"/>
                    <a:pt x="186187" y="267652"/>
                  </a:cubicBezTo>
                  <a:lnTo>
                    <a:pt x="187140" y="265747"/>
                  </a:lnTo>
                  <a:cubicBezTo>
                    <a:pt x="186187" y="265747"/>
                    <a:pt x="185235" y="263842"/>
                    <a:pt x="185235" y="264795"/>
                  </a:cubicBezTo>
                  <a:lnTo>
                    <a:pt x="185235" y="265747"/>
                  </a:lnTo>
                  <a:cubicBezTo>
                    <a:pt x="183330" y="267652"/>
                    <a:pt x="183330" y="261938"/>
                    <a:pt x="181425" y="263842"/>
                  </a:cubicBezTo>
                  <a:cubicBezTo>
                    <a:pt x="181425" y="263842"/>
                    <a:pt x="181425" y="263842"/>
                    <a:pt x="181425" y="263842"/>
                  </a:cubicBezTo>
                  <a:cubicBezTo>
                    <a:pt x="180472" y="262890"/>
                    <a:pt x="180472" y="262890"/>
                    <a:pt x="179520" y="261938"/>
                  </a:cubicBezTo>
                  <a:cubicBezTo>
                    <a:pt x="180472" y="262890"/>
                    <a:pt x="179520" y="258127"/>
                    <a:pt x="181425" y="259080"/>
                  </a:cubicBezTo>
                  <a:cubicBezTo>
                    <a:pt x="180472" y="257175"/>
                    <a:pt x="179520" y="259080"/>
                    <a:pt x="178567" y="257175"/>
                  </a:cubicBezTo>
                  <a:lnTo>
                    <a:pt x="176662" y="260985"/>
                  </a:lnTo>
                  <a:cubicBezTo>
                    <a:pt x="177615" y="261938"/>
                    <a:pt x="179520" y="263842"/>
                    <a:pt x="180472" y="265747"/>
                  </a:cubicBezTo>
                  <a:cubicBezTo>
                    <a:pt x="178567" y="264795"/>
                    <a:pt x="178567" y="266700"/>
                    <a:pt x="177615" y="267652"/>
                  </a:cubicBezTo>
                  <a:cubicBezTo>
                    <a:pt x="178567" y="267652"/>
                    <a:pt x="178567" y="265747"/>
                    <a:pt x="179520" y="267652"/>
                  </a:cubicBezTo>
                  <a:lnTo>
                    <a:pt x="179520" y="268605"/>
                  </a:lnTo>
                  <a:lnTo>
                    <a:pt x="181425" y="270510"/>
                  </a:lnTo>
                  <a:cubicBezTo>
                    <a:pt x="181425" y="269557"/>
                    <a:pt x="180472" y="269557"/>
                    <a:pt x="180472" y="268605"/>
                  </a:cubicBezTo>
                  <a:cubicBezTo>
                    <a:pt x="181425" y="269557"/>
                    <a:pt x="181425" y="267652"/>
                    <a:pt x="181425" y="266700"/>
                  </a:cubicBezTo>
                  <a:cubicBezTo>
                    <a:pt x="182377" y="267652"/>
                    <a:pt x="183330" y="266700"/>
                    <a:pt x="182377" y="269557"/>
                  </a:cubicBezTo>
                  <a:cubicBezTo>
                    <a:pt x="180472" y="268605"/>
                    <a:pt x="181425" y="270510"/>
                    <a:pt x="181425" y="271463"/>
                  </a:cubicBezTo>
                  <a:cubicBezTo>
                    <a:pt x="181425" y="271463"/>
                    <a:pt x="181425" y="271463"/>
                    <a:pt x="181425" y="271463"/>
                  </a:cubicBezTo>
                  <a:cubicBezTo>
                    <a:pt x="181425" y="272415"/>
                    <a:pt x="181425" y="272415"/>
                    <a:pt x="180472" y="272415"/>
                  </a:cubicBezTo>
                  <a:cubicBezTo>
                    <a:pt x="180472" y="272415"/>
                    <a:pt x="180472" y="272415"/>
                    <a:pt x="181425" y="272415"/>
                  </a:cubicBezTo>
                  <a:cubicBezTo>
                    <a:pt x="180472" y="274320"/>
                    <a:pt x="181425" y="274320"/>
                    <a:pt x="182377" y="275272"/>
                  </a:cubicBezTo>
                  <a:lnTo>
                    <a:pt x="180472" y="274320"/>
                  </a:lnTo>
                  <a:cubicBezTo>
                    <a:pt x="180472" y="274320"/>
                    <a:pt x="180472" y="275272"/>
                    <a:pt x="180472" y="275272"/>
                  </a:cubicBezTo>
                  <a:lnTo>
                    <a:pt x="179520" y="275272"/>
                  </a:lnTo>
                  <a:cubicBezTo>
                    <a:pt x="180472" y="276225"/>
                    <a:pt x="180472" y="277177"/>
                    <a:pt x="181425" y="277177"/>
                  </a:cubicBezTo>
                  <a:cubicBezTo>
                    <a:pt x="181425" y="280035"/>
                    <a:pt x="183330" y="280988"/>
                    <a:pt x="184282" y="282892"/>
                  </a:cubicBezTo>
                  <a:cubicBezTo>
                    <a:pt x="184282" y="283845"/>
                    <a:pt x="184282" y="283845"/>
                    <a:pt x="185235" y="283845"/>
                  </a:cubicBezTo>
                  <a:cubicBezTo>
                    <a:pt x="185235" y="283845"/>
                    <a:pt x="185235" y="282892"/>
                    <a:pt x="185235" y="281940"/>
                  </a:cubicBezTo>
                  <a:cubicBezTo>
                    <a:pt x="185235" y="281940"/>
                    <a:pt x="185235" y="281940"/>
                    <a:pt x="186187" y="281940"/>
                  </a:cubicBezTo>
                  <a:cubicBezTo>
                    <a:pt x="188092" y="282892"/>
                    <a:pt x="189045" y="284797"/>
                    <a:pt x="190950" y="283845"/>
                  </a:cubicBezTo>
                  <a:cubicBezTo>
                    <a:pt x="190950" y="284797"/>
                    <a:pt x="190950" y="285750"/>
                    <a:pt x="190950" y="285750"/>
                  </a:cubicBezTo>
                  <a:cubicBezTo>
                    <a:pt x="192855" y="285750"/>
                    <a:pt x="193807" y="287655"/>
                    <a:pt x="194760" y="284797"/>
                  </a:cubicBezTo>
                  <a:lnTo>
                    <a:pt x="192855" y="283845"/>
                  </a:lnTo>
                  <a:cubicBezTo>
                    <a:pt x="192855" y="284797"/>
                    <a:pt x="193807" y="284797"/>
                    <a:pt x="192855" y="285750"/>
                  </a:cubicBezTo>
                  <a:lnTo>
                    <a:pt x="190950" y="282892"/>
                  </a:lnTo>
                  <a:cubicBezTo>
                    <a:pt x="190950" y="281940"/>
                    <a:pt x="190950" y="281940"/>
                    <a:pt x="191902" y="280988"/>
                  </a:cubicBezTo>
                  <a:cubicBezTo>
                    <a:pt x="192855" y="282892"/>
                    <a:pt x="193807" y="282892"/>
                    <a:pt x="194760" y="283845"/>
                  </a:cubicBezTo>
                  <a:cubicBezTo>
                    <a:pt x="194760" y="283845"/>
                    <a:pt x="194760" y="283845"/>
                    <a:pt x="194760" y="283845"/>
                  </a:cubicBezTo>
                  <a:lnTo>
                    <a:pt x="194760" y="283845"/>
                  </a:lnTo>
                  <a:cubicBezTo>
                    <a:pt x="194760" y="283845"/>
                    <a:pt x="194760" y="283845"/>
                    <a:pt x="194760" y="283845"/>
                  </a:cubicBezTo>
                  <a:cubicBezTo>
                    <a:pt x="194760" y="283845"/>
                    <a:pt x="194760" y="283845"/>
                    <a:pt x="194760" y="283845"/>
                  </a:cubicBezTo>
                  <a:lnTo>
                    <a:pt x="194760" y="283845"/>
                  </a:lnTo>
                  <a:cubicBezTo>
                    <a:pt x="194760" y="284797"/>
                    <a:pt x="195712" y="285750"/>
                    <a:pt x="195712" y="285750"/>
                  </a:cubicBezTo>
                  <a:cubicBezTo>
                    <a:pt x="195712" y="285750"/>
                    <a:pt x="195712" y="285750"/>
                    <a:pt x="195712" y="285750"/>
                  </a:cubicBezTo>
                  <a:cubicBezTo>
                    <a:pt x="195712" y="285750"/>
                    <a:pt x="195712" y="285750"/>
                    <a:pt x="195712" y="285750"/>
                  </a:cubicBezTo>
                  <a:cubicBezTo>
                    <a:pt x="195712" y="285750"/>
                    <a:pt x="195712" y="285750"/>
                    <a:pt x="196665" y="285750"/>
                  </a:cubicBezTo>
                  <a:cubicBezTo>
                    <a:pt x="196665" y="284797"/>
                    <a:pt x="196665" y="284797"/>
                    <a:pt x="196665" y="284797"/>
                  </a:cubicBezTo>
                  <a:lnTo>
                    <a:pt x="196665" y="284797"/>
                  </a:lnTo>
                  <a:cubicBezTo>
                    <a:pt x="196665" y="283845"/>
                    <a:pt x="195712" y="282892"/>
                    <a:pt x="197617" y="282892"/>
                  </a:cubicBezTo>
                  <a:lnTo>
                    <a:pt x="197617" y="284797"/>
                  </a:lnTo>
                  <a:cubicBezTo>
                    <a:pt x="197617" y="284797"/>
                    <a:pt x="197617" y="284797"/>
                    <a:pt x="197617" y="284797"/>
                  </a:cubicBezTo>
                  <a:cubicBezTo>
                    <a:pt x="197617" y="284797"/>
                    <a:pt x="197617" y="284797"/>
                    <a:pt x="197617" y="284797"/>
                  </a:cubicBezTo>
                  <a:lnTo>
                    <a:pt x="199522" y="285750"/>
                  </a:lnTo>
                  <a:lnTo>
                    <a:pt x="199522" y="288607"/>
                  </a:lnTo>
                  <a:cubicBezTo>
                    <a:pt x="199522" y="288607"/>
                    <a:pt x="199522" y="288607"/>
                    <a:pt x="199522" y="288607"/>
                  </a:cubicBezTo>
                  <a:cubicBezTo>
                    <a:pt x="197617" y="286702"/>
                    <a:pt x="198570" y="288607"/>
                    <a:pt x="197617" y="288607"/>
                  </a:cubicBezTo>
                  <a:cubicBezTo>
                    <a:pt x="197617" y="288607"/>
                    <a:pt x="197617" y="288607"/>
                    <a:pt x="197617" y="289560"/>
                  </a:cubicBezTo>
                  <a:cubicBezTo>
                    <a:pt x="195712" y="290513"/>
                    <a:pt x="194760" y="291465"/>
                    <a:pt x="193807" y="292417"/>
                  </a:cubicBezTo>
                  <a:cubicBezTo>
                    <a:pt x="193807" y="292417"/>
                    <a:pt x="192855" y="292417"/>
                    <a:pt x="192855" y="291465"/>
                  </a:cubicBezTo>
                  <a:cubicBezTo>
                    <a:pt x="191902" y="289560"/>
                    <a:pt x="194760" y="289560"/>
                    <a:pt x="194760" y="289560"/>
                  </a:cubicBezTo>
                  <a:lnTo>
                    <a:pt x="193807" y="286702"/>
                  </a:lnTo>
                  <a:cubicBezTo>
                    <a:pt x="193807" y="290513"/>
                    <a:pt x="191902" y="286702"/>
                    <a:pt x="190950" y="287655"/>
                  </a:cubicBezTo>
                  <a:lnTo>
                    <a:pt x="190950" y="289560"/>
                  </a:lnTo>
                  <a:cubicBezTo>
                    <a:pt x="189045" y="288607"/>
                    <a:pt x="189045" y="290513"/>
                    <a:pt x="187140" y="290513"/>
                  </a:cubicBezTo>
                  <a:cubicBezTo>
                    <a:pt x="189045" y="290513"/>
                    <a:pt x="187140" y="292417"/>
                    <a:pt x="187140" y="293370"/>
                  </a:cubicBezTo>
                  <a:cubicBezTo>
                    <a:pt x="187140" y="291465"/>
                    <a:pt x="189997" y="288607"/>
                    <a:pt x="190950" y="292417"/>
                  </a:cubicBezTo>
                  <a:cubicBezTo>
                    <a:pt x="190950" y="294322"/>
                    <a:pt x="189997" y="291465"/>
                    <a:pt x="189997" y="293370"/>
                  </a:cubicBezTo>
                  <a:cubicBezTo>
                    <a:pt x="190950" y="294322"/>
                    <a:pt x="191902" y="293370"/>
                    <a:pt x="192855" y="293370"/>
                  </a:cubicBezTo>
                  <a:cubicBezTo>
                    <a:pt x="191902" y="293370"/>
                    <a:pt x="191902" y="294322"/>
                    <a:pt x="190950" y="295275"/>
                  </a:cubicBezTo>
                  <a:cubicBezTo>
                    <a:pt x="189997" y="295275"/>
                    <a:pt x="189997" y="296227"/>
                    <a:pt x="189045" y="296227"/>
                  </a:cubicBezTo>
                  <a:cubicBezTo>
                    <a:pt x="189045" y="296227"/>
                    <a:pt x="189045" y="296227"/>
                    <a:pt x="189997" y="297180"/>
                  </a:cubicBezTo>
                  <a:cubicBezTo>
                    <a:pt x="188092" y="299085"/>
                    <a:pt x="188092" y="300990"/>
                    <a:pt x="188092" y="303847"/>
                  </a:cubicBezTo>
                  <a:cubicBezTo>
                    <a:pt x="188092" y="303847"/>
                    <a:pt x="188092" y="303847"/>
                    <a:pt x="188092" y="303847"/>
                  </a:cubicBezTo>
                  <a:cubicBezTo>
                    <a:pt x="188092" y="303847"/>
                    <a:pt x="188092" y="303847"/>
                    <a:pt x="188092" y="304800"/>
                  </a:cubicBezTo>
                  <a:cubicBezTo>
                    <a:pt x="188092" y="305752"/>
                    <a:pt x="188092" y="305752"/>
                    <a:pt x="189045" y="306705"/>
                  </a:cubicBezTo>
                  <a:cubicBezTo>
                    <a:pt x="187140" y="307657"/>
                    <a:pt x="186187" y="308610"/>
                    <a:pt x="186187" y="309563"/>
                  </a:cubicBezTo>
                  <a:cubicBezTo>
                    <a:pt x="186187" y="310515"/>
                    <a:pt x="186187" y="310515"/>
                    <a:pt x="186187" y="311467"/>
                  </a:cubicBezTo>
                  <a:cubicBezTo>
                    <a:pt x="186187" y="311467"/>
                    <a:pt x="186187" y="311467"/>
                    <a:pt x="186187" y="311467"/>
                  </a:cubicBezTo>
                  <a:cubicBezTo>
                    <a:pt x="184282" y="312420"/>
                    <a:pt x="180472" y="314325"/>
                    <a:pt x="181425" y="317182"/>
                  </a:cubicBezTo>
                  <a:cubicBezTo>
                    <a:pt x="183330" y="321945"/>
                    <a:pt x="188092" y="323850"/>
                    <a:pt x="192855" y="322897"/>
                  </a:cubicBezTo>
                  <a:cubicBezTo>
                    <a:pt x="193807" y="322897"/>
                    <a:pt x="193807" y="321945"/>
                    <a:pt x="194760" y="321945"/>
                  </a:cubicBezTo>
                  <a:lnTo>
                    <a:pt x="194760" y="321945"/>
                  </a:lnTo>
                  <a:cubicBezTo>
                    <a:pt x="194760" y="321945"/>
                    <a:pt x="194760" y="321945"/>
                    <a:pt x="194760" y="321945"/>
                  </a:cubicBezTo>
                  <a:cubicBezTo>
                    <a:pt x="194760" y="321945"/>
                    <a:pt x="195712" y="321945"/>
                    <a:pt x="195712" y="321945"/>
                  </a:cubicBezTo>
                  <a:cubicBezTo>
                    <a:pt x="195712" y="322897"/>
                    <a:pt x="195712" y="323850"/>
                    <a:pt x="195712" y="323850"/>
                  </a:cubicBezTo>
                  <a:cubicBezTo>
                    <a:pt x="197617" y="324802"/>
                    <a:pt x="198570" y="325755"/>
                    <a:pt x="199522" y="326707"/>
                  </a:cubicBezTo>
                  <a:cubicBezTo>
                    <a:pt x="198570" y="328613"/>
                    <a:pt x="197617" y="329565"/>
                    <a:pt x="197617" y="331470"/>
                  </a:cubicBezTo>
                  <a:cubicBezTo>
                    <a:pt x="196665" y="331470"/>
                    <a:pt x="196665" y="331470"/>
                    <a:pt x="195712" y="331470"/>
                  </a:cubicBezTo>
                  <a:cubicBezTo>
                    <a:pt x="196665" y="334327"/>
                    <a:pt x="196665" y="333375"/>
                    <a:pt x="197617" y="332422"/>
                  </a:cubicBezTo>
                  <a:cubicBezTo>
                    <a:pt x="197617" y="333375"/>
                    <a:pt x="198570" y="335280"/>
                    <a:pt x="199522" y="336232"/>
                  </a:cubicBezTo>
                  <a:cubicBezTo>
                    <a:pt x="202380" y="339090"/>
                    <a:pt x="209047" y="344805"/>
                    <a:pt x="212857" y="347663"/>
                  </a:cubicBezTo>
                  <a:cubicBezTo>
                    <a:pt x="212857" y="347663"/>
                    <a:pt x="212857" y="347663"/>
                    <a:pt x="213810" y="348615"/>
                  </a:cubicBezTo>
                  <a:cubicBezTo>
                    <a:pt x="212857" y="348615"/>
                    <a:pt x="210952" y="348615"/>
                    <a:pt x="210952" y="352425"/>
                  </a:cubicBezTo>
                  <a:cubicBezTo>
                    <a:pt x="211905" y="352425"/>
                    <a:pt x="210000" y="357188"/>
                    <a:pt x="212857" y="358140"/>
                  </a:cubicBezTo>
                  <a:cubicBezTo>
                    <a:pt x="213810" y="357188"/>
                    <a:pt x="212857" y="354330"/>
                    <a:pt x="211905" y="351472"/>
                  </a:cubicBezTo>
                  <a:lnTo>
                    <a:pt x="213810" y="354330"/>
                  </a:lnTo>
                  <a:lnTo>
                    <a:pt x="212857" y="352425"/>
                  </a:lnTo>
                  <a:cubicBezTo>
                    <a:pt x="214762" y="352425"/>
                    <a:pt x="212857" y="353377"/>
                    <a:pt x="214762" y="353377"/>
                  </a:cubicBezTo>
                  <a:cubicBezTo>
                    <a:pt x="215715" y="356235"/>
                    <a:pt x="213810" y="355282"/>
                    <a:pt x="213810" y="357188"/>
                  </a:cubicBezTo>
                  <a:cubicBezTo>
                    <a:pt x="214762" y="358140"/>
                    <a:pt x="214762" y="355282"/>
                    <a:pt x="215715" y="357188"/>
                  </a:cubicBezTo>
                  <a:lnTo>
                    <a:pt x="215715" y="358140"/>
                  </a:lnTo>
                  <a:cubicBezTo>
                    <a:pt x="216667" y="360045"/>
                    <a:pt x="217620" y="357188"/>
                    <a:pt x="217620" y="359092"/>
                  </a:cubicBezTo>
                  <a:cubicBezTo>
                    <a:pt x="216667" y="360997"/>
                    <a:pt x="214762" y="360997"/>
                    <a:pt x="212857" y="360045"/>
                  </a:cubicBezTo>
                  <a:lnTo>
                    <a:pt x="212857" y="361950"/>
                  </a:lnTo>
                  <a:cubicBezTo>
                    <a:pt x="212857" y="360997"/>
                    <a:pt x="212857" y="360997"/>
                    <a:pt x="212857" y="361950"/>
                  </a:cubicBezTo>
                  <a:cubicBezTo>
                    <a:pt x="212857" y="363855"/>
                    <a:pt x="212857" y="364807"/>
                    <a:pt x="212857" y="365760"/>
                  </a:cubicBezTo>
                  <a:cubicBezTo>
                    <a:pt x="212857" y="364807"/>
                    <a:pt x="212857" y="363855"/>
                    <a:pt x="211905" y="363855"/>
                  </a:cubicBezTo>
                  <a:lnTo>
                    <a:pt x="212857" y="366713"/>
                  </a:lnTo>
                  <a:cubicBezTo>
                    <a:pt x="212857" y="366713"/>
                    <a:pt x="212857" y="366713"/>
                    <a:pt x="212857" y="366713"/>
                  </a:cubicBezTo>
                  <a:lnTo>
                    <a:pt x="212857" y="366713"/>
                  </a:lnTo>
                  <a:lnTo>
                    <a:pt x="212857" y="366713"/>
                  </a:lnTo>
                  <a:cubicBezTo>
                    <a:pt x="212857" y="366713"/>
                    <a:pt x="212857" y="366713"/>
                    <a:pt x="212857" y="366713"/>
                  </a:cubicBezTo>
                  <a:lnTo>
                    <a:pt x="212857" y="366713"/>
                  </a:lnTo>
                  <a:cubicBezTo>
                    <a:pt x="212857" y="367665"/>
                    <a:pt x="213810" y="369570"/>
                    <a:pt x="212857" y="369570"/>
                  </a:cubicBezTo>
                  <a:cubicBezTo>
                    <a:pt x="210000" y="369570"/>
                    <a:pt x="212857" y="365760"/>
                    <a:pt x="210000" y="365760"/>
                  </a:cubicBezTo>
                  <a:cubicBezTo>
                    <a:pt x="209047" y="367665"/>
                    <a:pt x="210952" y="365760"/>
                    <a:pt x="210952" y="367665"/>
                  </a:cubicBezTo>
                  <a:cubicBezTo>
                    <a:pt x="210952" y="371475"/>
                    <a:pt x="208095" y="366713"/>
                    <a:pt x="209047" y="371475"/>
                  </a:cubicBezTo>
                  <a:cubicBezTo>
                    <a:pt x="209047" y="370522"/>
                    <a:pt x="206190" y="367665"/>
                    <a:pt x="208095" y="366713"/>
                  </a:cubicBezTo>
                  <a:cubicBezTo>
                    <a:pt x="207142" y="363855"/>
                    <a:pt x="206190" y="368617"/>
                    <a:pt x="205237" y="367665"/>
                  </a:cubicBezTo>
                  <a:cubicBezTo>
                    <a:pt x="205237" y="368617"/>
                    <a:pt x="206190" y="367665"/>
                    <a:pt x="206190" y="367665"/>
                  </a:cubicBezTo>
                  <a:cubicBezTo>
                    <a:pt x="206190" y="370522"/>
                    <a:pt x="204285" y="369570"/>
                    <a:pt x="203332" y="367665"/>
                  </a:cubicBezTo>
                  <a:cubicBezTo>
                    <a:pt x="204285" y="369570"/>
                    <a:pt x="203332" y="370522"/>
                    <a:pt x="203332" y="371475"/>
                  </a:cubicBezTo>
                  <a:cubicBezTo>
                    <a:pt x="201427" y="370522"/>
                    <a:pt x="201427" y="370522"/>
                    <a:pt x="199522" y="370522"/>
                  </a:cubicBezTo>
                  <a:cubicBezTo>
                    <a:pt x="199522" y="371475"/>
                    <a:pt x="199522" y="371475"/>
                    <a:pt x="199522" y="372427"/>
                  </a:cubicBezTo>
                  <a:cubicBezTo>
                    <a:pt x="199522" y="372427"/>
                    <a:pt x="198570" y="372427"/>
                    <a:pt x="198570" y="371475"/>
                  </a:cubicBezTo>
                  <a:cubicBezTo>
                    <a:pt x="198570" y="371475"/>
                    <a:pt x="198570" y="370522"/>
                    <a:pt x="198570" y="370522"/>
                  </a:cubicBezTo>
                  <a:cubicBezTo>
                    <a:pt x="198570" y="370522"/>
                    <a:pt x="198570" y="370522"/>
                    <a:pt x="197617" y="370522"/>
                  </a:cubicBezTo>
                  <a:cubicBezTo>
                    <a:pt x="197617" y="370522"/>
                    <a:pt x="197617" y="370522"/>
                    <a:pt x="197617" y="369570"/>
                  </a:cubicBezTo>
                  <a:cubicBezTo>
                    <a:pt x="197617" y="369570"/>
                    <a:pt x="196665" y="369570"/>
                    <a:pt x="196665" y="369570"/>
                  </a:cubicBezTo>
                  <a:cubicBezTo>
                    <a:pt x="196665" y="368617"/>
                    <a:pt x="195712" y="367665"/>
                    <a:pt x="194760" y="367665"/>
                  </a:cubicBezTo>
                  <a:cubicBezTo>
                    <a:pt x="195712" y="366713"/>
                    <a:pt x="194760" y="364807"/>
                    <a:pt x="195712" y="363855"/>
                  </a:cubicBezTo>
                  <a:cubicBezTo>
                    <a:pt x="195712" y="362902"/>
                    <a:pt x="194760" y="362902"/>
                    <a:pt x="194760" y="360997"/>
                  </a:cubicBezTo>
                  <a:lnTo>
                    <a:pt x="195712" y="360997"/>
                  </a:lnTo>
                  <a:cubicBezTo>
                    <a:pt x="194760" y="359092"/>
                    <a:pt x="192855" y="360997"/>
                    <a:pt x="191902" y="360997"/>
                  </a:cubicBezTo>
                  <a:cubicBezTo>
                    <a:pt x="190950" y="358140"/>
                    <a:pt x="189045" y="353377"/>
                    <a:pt x="188092" y="355282"/>
                  </a:cubicBezTo>
                  <a:lnTo>
                    <a:pt x="188092" y="353377"/>
                  </a:lnTo>
                  <a:cubicBezTo>
                    <a:pt x="187140" y="355282"/>
                    <a:pt x="184282" y="354330"/>
                    <a:pt x="183330" y="355282"/>
                  </a:cubicBezTo>
                  <a:cubicBezTo>
                    <a:pt x="183330" y="355282"/>
                    <a:pt x="183330" y="355282"/>
                    <a:pt x="183330" y="354330"/>
                  </a:cubicBezTo>
                  <a:cubicBezTo>
                    <a:pt x="183330" y="354330"/>
                    <a:pt x="183330" y="354330"/>
                    <a:pt x="183330" y="355282"/>
                  </a:cubicBezTo>
                  <a:cubicBezTo>
                    <a:pt x="182377" y="355282"/>
                    <a:pt x="183330" y="352425"/>
                    <a:pt x="182377" y="351472"/>
                  </a:cubicBezTo>
                  <a:lnTo>
                    <a:pt x="182377" y="352425"/>
                  </a:lnTo>
                  <a:lnTo>
                    <a:pt x="180472" y="350520"/>
                  </a:lnTo>
                  <a:lnTo>
                    <a:pt x="180472" y="351472"/>
                  </a:lnTo>
                  <a:lnTo>
                    <a:pt x="178567" y="350520"/>
                  </a:lnTo>
                  <a:cubicBezTo>
                    <a:pt x="178567" y="351472"/>
                    <a:pt x="179520" y="351472"/>
                    <a:pt x="179520" y="352425"/>
                  </a:cubicBezTo>
                  <a:cubicBezTo>
                    <a:pt x="179520" y="353377"/>
                    <a:pt x="178567" y="352425"/>
                    <a:pt x="177615" y="351472"/>
                  </a:cubicBezTo>
                  <a:cubicBezTo>
                    <a:pt x="177615" y="351472"/>
                    <a:pt x="177615" y="351472"/>
                    <a:pt x="177615" y="352425"/>
                  </a:cubicBezTo>
                  <a:cubicBezTo>
                    <a:pt x="176662" y="352425"/>
                    <a:pt x="174757" y="354330"/>
                    <a:pt x="173805" y="351472"/>
                  </a:cubicBezTo>
                  <a:lnTo>
                    <a:pt x="173805" y="350520"/>
                  </a:lnTo>
                  <a:cubicBezTo>
                    <a:pt x="172852" y="350520"/>
                    <a:pt x="171900" y="347663"/>
                    <a:pt x="170947" y="350520"/>
                  </a:cubicBezTo>
                  <a:cubicBezTo>
                    <a:pt x="171900" y="354330"/>
                    <a:pt x="171900" y="349567"/>
                    <a:pt x="172852" y="350520"/>
                  </a:cubicBezTo>
                  <a:lnTo>
                    <a:pt x="172852" y="352425"/>
                  </a:lnTo>
                  <a:cubicBezTo>
                    <a:pt x="170947" y="353377"/>
                    <a:pt x="169995" y="353377"/>
                    <a:pt x="168090" y="351472"/>
                  </a:cubicBezTo>
                  <a:cubicBezTo>
                    <a:pt x="169042" y="350520"/>
                    <a:pt x="169042" y="348615"/>
                    <a:pt x="169995" y="349567"/>
                  </a:cubicBezTo>
                  <a:cubicBezTo>
                    <a:pt x="169042" y="347663"/>
                    <a:pt x="167137" y="349567"/>
                    <a:pt x="168090" y="346710"/>
                  </a:cubicBezTo>
                  <a:cubicBezTo>
                    <a:pt x="164280" y="343852"/>
                    <a:pt x="165232" y="352425"/>
                    <a:pt x="161422" y="348615"/>
                  </a:cubicBezTo>
                  <a:cubicBezTo>
                    <a:pt x="160470" y="347663"/>
                    <a:pt x="161422" y="349567"/>
                    <a:pt x="162375" y="350520"/>
                  </a:cubicBezTo>
                  <a:cubicBezTo>
                    <a:pt x="162375" y="350520"/>
                    <a:pt x="162375" y="350520"/>
                    <a:pt x="162375" y="349567"/>
                  </a:cubicBezTo>
                  <a:cubicBezTo>
                    <a:pt x="163327" y="352425"/>
                    <a:pt x="166185" y="347663"/>
                    <a:pt x="165232" y="352425"/>
                  </a:cubicBezTo>
                  <a:lnTo>
                    <a:pt x="165232" y="353377"/>
                  </a:lnTo>
                  <a:cubicBezTo>
                    <a:pt x="166185" y="355282"/>
                    <a:pt x="166185" y="352425"/>
                    <a:pt x="167137" y="352425"/>
                  </a:cubicBezTo>
                  <a:cubicBezTo>
                    <a:pt x="168090" y="352425"/>
                    <a:pt x="168090" y="353377"/>
                    <a:pt x="168090" y="354330"/>
                  </a:cubicBezTo>
                  <a:cubicBezTo>
                    <a:pt x="168090" y="354330"/>
                    <a:pt x="168090" y="354330"/>
                    <a:pt x="169042" y="353377"/>
                  </a:cubicBezTo>
                  <a:lnTo>
                    <a:pt x="169995" y="357188"/>
                  </a:lnTo>
                  <a:cubicBezTo>
                    <a:pt x="169042" y="357188"/>
                    <a:pt x="168090" y="358140"/>
                    <a:pt x="166185" y="357188"/>
                  </a:cubicBezTo>
                  <a:lnTo>
                    <a:pt x="165232" y="354330"/>
                  </a:lnTo>
                  <a:cubicBezTo>
                    <a:pt x="165232" y="355282"/>
                    <a:pt x="164280" y="355282"/>
                    <a:pt x="164280" y="354330"/>
                  </a:cubicBezTo>
                  <a:cubicBezTo>
                    <a:pt x="164280" y="354330"/>
                    <a:pt x="164280" y="354330"/>
                    <a:pt x="164280" y="354330"/>
                  </a:cubicBezTo>
                  <a:cubicBezTo>
                    <a:pt x="162375" y="353377"/>
                    <a:pt x="163327" y="357188"/>
                    <a:pt x="160470" y="355282"/>
                  </a:cubicBezTo>
                  <a:cubicBezTo>
                    <a:pt x="159517" y="357188"/>
                    <a:pt x="162375" y="358140"/>
                    <a:pt x="160470" y="358140"/>
                  </a:cubicBezTo>
                  <a:cubicBezTo>
                    <a:pt x="159517" y="356235"/>
                    <a:pt x="158565" y="354330"/>
                    <a:pt x="157612" y="353377"/>
                  </a:cubicBezTo>
                  <a:cubicBezTo>
                    <a:pt x="157612" y="353377"/>
                    <a:pt x="157612" y="354330"/>
                    <a:pt x="157612" y="354330"/>
                  </a:cubicBezTo>
                  <a:cubicBezTo>
                    <a:pt x="155707" y="353377"/>
                    <a:pt x="156660" y="356235"/>
                    <a:pt x="155707" y="356235"/>
                  </a:cubicBezTo>
                  <a:cubicBezTo>
                    <a:pt x="156660" y="357188"/>
                    <a:pt x="156660" y="358140"/>
                    <a:pt x="157612" y="357188"/>
                  </a:cubicBezTo>
                  <a:lnTo>
                    <a:pt x="157612" y="356235"/>
                  </a:lnTo>
                  <a:lnTo>
                    <a:pt x="158565" y="357188"/>
                  </a:lnTo>
                  <a:lnTo>
                    <a:pt x="157612" y="360045"/>
                  </a:lnTo>
                  <a:cubicBezTo>
                    <a:pt x="159517" y="363855"/>
                    <a:pt x="162375" y="360045"/>
                    <a:pt x="165232" y="362902"/>
                  </a:cubicBezTo>
                  <a:lnTo>
                    <a:pt x="164280" y="363855"/>
                  </a:lnTo>
                  <a:lnTo>
                    <a:pt x="166185" y="364807"/>
                  </a:lnTo>
                  <a:cubicBezTo>
                    <a:pt x="166185" y="363855"/>
                    <a:pt x="166185" y="363855"/>
                    <a:pt x="166185" y="362902"/>
                  </a:cubicBezTo>
                  <a:cubicBezTo>
                    <a:pt x="169042" y="363855"/>
                    <a:pt x="169995" y="360045"/>
                    <a:pt x="171900" y="360045"/>
                  </a:cubicBezTo>
                  <a:lnTo>
                    <a:pt x="169995" y="356235"/>
                  </a:lnTo>
                  <a:lnTo>
                    <a:pt x="171900" y="356235"/>
                  </a:lnTo>
                  <a:lnTo>
                    <a:pt x="171900" y="359092"/>
                  </a:lnTo>
                  <a:cubicBezTo>
                    <a:pt x="172852" y="354330"/>
                    <a:pt x="173805" y="359092"/>
                    <a:pt x="173805" y="354330"/>
                  </a:cubicBezTo>
                  <a:cubicBezTo>
                    <a:pt x="173805" y="354330"/>
                    <a:pt x="172852" y="354330"/>
                    <a:pt x="172852" y="353377"/>
                  </a:cubicBezTo>
                  <a:lnTo>
                    <a:pt x="173805" y="351472"/>
                  </a:lnTo>
                  <a:cubicBezTo>
                    <a:pt x="173805" y="354330"/>
                    <a:pt x="175710" y="352425"/>
                    <a:pt x="175710" y="355282"/>
                  </a:cubicBezTo>
                  <a:cubicBezTo>
                    <a:pt x="176662" y="355282"/>
                    <a:pt x="178567" y="356235"/>
                    <a:pt x="180472" y="358140"/>
                  </a:cubicBezTo>
                  <a:cubicBezTo>
                    <a:pt x="180472" y="359092"/>
                    <a:pt x="179520" y="360045"/>
                    <a:pt x="179520" y="359092"/>
                  </a:cubicBezTo>
                  <a:lnTo>
                    <a:pt x="180472" y="360997"/>
                  </a:lnTo>
                  <a:lnTo>
                    <a:pt x="179520" y="360997"/>
                  </a:lnTo>
                  <a:cubicBezTo>
                    <a:pt x="180472" y="365760"/>
                    <a:pt x="182377" y="360045"/>
                    <a:pt x="183330" y="363855"/>
                  </a:cubicBezTo>
                  <a:cubicBezTo>
                    <a:pt x="183330" y="361950"/>
                    <a:pt x="184282" y="361950"/>
                    <a:pt x="185235" y="360045"/>
                  </a:cubicBezTo>
                  <a:cubicBezTo>
                    <a:pt x="186187" y="360045"/>
                    <a:pt x="187140" y="360045"/>
                    <a:pt x="188092" y="360045"/>
                  </a:cubicBezTo>
                  <a:cubicBezTo>
                    <a:pt x="189997" y="358140"/>
                    <a:pt x="191902" y="364807"/>
                    <a:pt x="193807" y="364807"/>
                  </a:cubicBezTo>
                  <a:cubicBezTo>
                    <a:pt x="193807" y="364807"/>
                    <a:pt x="192855" y="363855"/>
                    <a:pt x="193807" y="362902"/>
                  </a:cubicBezTo>
                  <a:cubicBezTo>
                    <a:pt x="195712" y="363855"/>
                    <a:pt x="194760" y="365760"/>
                    <a:pt x="195712" y="367665"/>
                  </a:cubicBezTo>
                  <a:cubicBezTo>
                    <a:pt x="194760" y="369570"/>
                    <a:pt x="192855" y="369570"/>
                    <a:pt x="190950" y="368617"/>
                  </a:cubicBezTo>
                  <a:cubicBezTo>
                    <a:pt x="189997" y="369570"/>
                    <a:pt x="191902" y="372427"/>
                    <a:pt x="189997" y="373380"/>
                  </a:cubicBezTo>
                  <a:cubicBezTo>
                    <a:pt x="189997" y="373380"/>
                    <a:pt x="189045" y="371475"/>
                    <a:pt x="189045" y="370522"/>
                  </a:cubicBezTo>
                  <a:cubicBezTo>
                    <a:pt x="187140" y="367665"/>
                    <a:pt x="184282" y="373380"/>
                    <a:pt x="185235" y="366713"/>
                  </a:cubicBezTo>
                  <a:cubicBezTo>
                    <a:pt x="184282" y="369570"/>
                    <a:pt x="183330" y="366713"/>
                    <a:pt x="182377" y="366713"/>
                  </a:cubicBezTo>
                  <a:cubicBezTo>
                    <a:pt x="182377" y="366713"/>
                    <a:pt x="182377" y="366713"/>
                    <a:pt x="182377" y="366713"/>
                  </a:cubicBezTo>
                  <a:cubicBezTo>
                    <a:pt x="181425" y="365760"/>
                    <a:pt x="181425" y="366713"/>
                    <a:pt x="181425" y="366713"/>
                  </a:cubicBezTo>
                  <a:cubicBezTo>
                    <a:pt x="181425" y="366713"/>
                    <a:pt x="181425" y="366713"/>
                    <a:pt x="181425" y="366713"/>
                  </a:cubicBezTo>
                  <a:lnTo>
                    <a:pt x="180472" y="364807"/>
                  </a:lnTo>
                  <a:lnTo>
                    <a:pt x="179520" y="366713"/>
                  </a:lnTo>
                  <a:cubicBezTo>
                    <a:pt x="179520" y="365760"/>
                    <a:pt x="179520" y="364807"/>
                    <a:pt x="178567" y="363855"/>
                  </a:cubicBezTo>
                  <a:cubicBezTo>
                    <a:pt x="177615" y="365760"/>
                    <a:pt x="177615" y="368617"/>
                    <a:pt x="177615" y="367665"/>
                  </a:cubicBezTo>
                  <a:cubicBezTo>
                    <a:pt x="178567" y="368617"/>
                    <a:pt x="178567" y="370522"/>
                    <a:pt x="178567" y="371475"/>
                  </a:cubicBezTo>
                  <a:cubicBezTo>
                    <a:pt x="176662" y="369570"/>
                    <a:pt x="174757" y="369570"/>
                    <a:pt x="174757" y="370522"/>
                  </a:cubicBezTo>
                  <a:lnTo>
                    <a:pt x="177615" y="371475"/>
                  </a:lnTo>
                  <a:cubicBezTo>
                    <a:pt x="177615" y="371475"/>
                    <a:pt x="177615" y="372427"/>
                    <a:pt x="177615" y="373380"/>
                  </a:cubicBezTo>
                  <a:cubicBezTo>
                    <a:pt x="175710" y="373380"/>
                    <a:pt x="174757" y="374332"/>
                    <a:pt x="172852" y="371475"/>
                  </a:cubicBezTo>
                  <a:lnTo>
                    <a:pt x="172852" y="368617"/>
                  </a:lnTo>
                  <a:cubicBezTo>
                    <a:pt x="171900" y="368617"/>
                    <a:pt x="171900" y="369570"/>
                    <a:pt x="170947" y="368617"/>
                  </a:cubicBezTo>
                  <a:cubicBezTo>
                    <a:pt x="170947" y="370522"/>
                    <a:pt x="171900" y="372427"/>
                    <a:pt x="172852" y="372427"/>
                  </a:cubicBezTo>
                  <a:cubicBezTo>
                    <a:pt x="171900" y="373380"/>
                    <a:pt x="171900" y="373380"/>
                    <a:pt x="170947" y="375285"/>
                  </a:cubicBezTo>
                  <a:cubicBezTo>
                    <a:pt x="171900" y="375285"/>
                    <a:pt x="170947" y="379095"/>
                    <a:pt x="172852" y="378142"/>
                  </a:cubicBezTo>
                  <a:cubicBezTo>
                    <a:pt x="172852" y="376238"/>
                    <a:pt x="175710" y="377190"/>
                    <a:pt x="176662" y="378142"/>
                  </a:cubicBezTo>
                  <a:lnTo>
                    <a:pt x="176662" y="378142"/>
                  </a:lnTo>
                  <a:cubicBezTo>
                    <a:pt x="176662" y="376238"/>
                    <a:pt x="177615" y="376238"/>
                    <a:pt x="178567" y="377190"/>
                  </a:cubicBezTo>
                  <a:lnTo>
                    <a:pt x="179520" y="379095"/>
                  </a:lnTo>
                  <a:lnTo>
                    <a:pt x="177615" y="380047"/>
                  </a:lnTo>
                  <a:cubicBezTo>
                    <a:pt x="178567" y="381000"/>
                    <a:pt x="180472" y="382905"/>
                    <a:pt x="181425" y="381000"/>
                  </a:cubicBezTo>
                  <a:cubicBezTo>
                    <a:pt x="181425" y="379095"/>
                    <a:pt x="182377" y="379095"/>
                    <a:pt x="182377" y="379095"/>
                  </a:cubicBezTo>
                  <a:cubicBezTo>
                    <a:pt x="181425" y="381000"/>
                    <a:pt x="182377" y="381000"/>
                    <a:pt x="181425" y="382905"/>
                  </a:cubicBezTo>
                  <a:cubicBezTo>
                    <a:pt x="181425" y="381952"/>
                    <a:pt x="182377" y="381952"/>
                    <a:pt x="182377" y="381952"/>
                  </a:cubicBezTo>
                  <a:cubicBezTo>
                    <a:pt x="182377" y="381952"/>
                    <a:pt x="182377" y="382905"/>
                    <a:pt x="182377" y="382905"/>
                  </a:cubicBezTo>
                  <a:cubicBezTo>
                    <a:pt x="182377" y="387667"/>
                    <a:pt x="189045" y="388620"/>
                    <a:pt x="192855" y="385763"/>
                  </a:cubicBezTo>
                  <a:cubicBezTo>
                    <a:pt x="193807" y="385763"/>
                    <a:pt x="193807" y="385763"/>
                    <a:pt x="194760" y="385763"/>
                  </a:cubicBezTo>
                  <a:cubicBezTo>
                    <a:pt x="194760" y="386715"/>
                    <a:pt x="194760" y="388620"/>
                    <a:pt x="195712" y="388620"/>
                  </a:cubicBezTo>
                  <a:cubicBezTo>
                    <a:pt x="194760" y="387667"/>
                    <a:pt x="194760" y="386715"/>
                    <a:pt x="195712" y="385763"/>
                  </a:cubicBezTo>
                  <a:cubicBezTo>
                    <a:pt x="201427" y="386715"/>
                    <a:pt x="208095" y="387667"/>
                    <a:pt x="212857" y="381952"/>
                  </a:cubicBezTo>
                  <a:cubicBezTo>
                    <a:pt x="212857" y="381952"/>
                    <a:pt x="213810" y="382905"/>
                    <a:pt x="213810" y="382905"/>
                  </a:cubicBezTo>
                  <a:cubicBezTo>
                    <a:pt x="219525" y="384810"/>
                    <a:pt x="224287" y="383857"/>
                    <a:pt x="230955" y="383857"/>
                  </a:cubicBezTo>
                  <a:cubicBezTo>
                    <a:pt x="238575" y="382905"/>
                    <a:pt x="235717" y="374332"/>
                    <a:pt x="229050" y="374332"/>
                  </a:cubicBezTo>
                  <a:cubicBezTo>
                    <a:pt x="229050" y="374332"/>
                    <a:pt x="228097" y="374332"/>
                    <a:pt x="228097" y="374332"/>
                  </a:cubicBezTo>
                  <a:cubicBezTo>
                    <a:pt x="228097" y="373380"/>
                    <a:pt x="228097" y="373380"/>
                    <a:pt x="229050" y="373380"/>
                  </a:cubicBezTo>
                  <a:cubicBezTo>
                    <a:pt x="230955" y="372427"/>
                    <a:pt x="232860" y="375285"/>
                    <a:pt x="234765" y="375285"/>
                  </a:cubicBezTo>
                  <a:cubicBezTo>
                    <a:pt x="233812" y="372427"/>
                    <a:pt x="236670" y="374332"/>
                    <a:pt x="235717" y="371475"/>
                  </a:cubicBezTo>
                  <a:lnTo>
                    <a:pt x="237622" y="373380"/>
                  </a:lnTo>
                  <a:cubicBezTo>
                    <a:pt x="236670" y="371475"/>
                    <a:pt x="237622" y="371475"/>
                    <a:pt x="238575" y="371475"/>
                  </a:cubicBezTo>
                  <a:cubicBezTo>
                    <a:pt x="237622" y="371475"/>
                    <a:pt x="235717" y="367665"/>
                    <a:pt x="233812" y="367665"/>
                  </a:cubicBezTo>
                  <a:cubicBezTo>
                    <a:pt x="233812" y="368617"/>
                    <a:pt x="233812" y="368617"/>
                    <a:pt x="233812" y="369570"/>
                  </a:cubicBezTo>
                  <a:cubicBezTo>
                    <a:pt x="232860" y="369570"/>
                    <a:pt x="232860" y="368617"/>
                    <a:pt x="231907" y="368617"/>
                  </a:cubicBezTo>
                  <a:lnTo>
                    <a:pt x="232860" y="367665"/>
                  </a:lnTo>
                  <a:cubicBezTo>
                    <a:pt x="231907" y="367665"/>
                    <a:pt x="230955" y="367665"/>
                    <a:pt x="230002" y="365760"/>
                  </a:cubicBezTo>
                  <a:cubicBezTo>
                    <a:pt x="230002" y="366713"/>
                    <a:pt x="230002" y="368617"/>
                    <a:pt x="229050" y="368617"/>
                  </a:cubicBezTo>
                  <a:cubicBezTo>
                    <a:pt x="228097" y="368617"/>
                    <a:pt x="228097" y="367665"/>
                    <a:pt x="228097" y="366713"/>
                  </a:cubicBezTo>
                  <a:cubicBezTo>
                    <a:pt x="229050" y="365760"/>
                    <a:pt x="228097" y="364807"/>
                    <a:pt x="229050" y="364807"/>
                  </a:cubicBezTo>
                  <a:lnTo>
                    <a:pt x="228097" y="362902"/>
                  </a:lnTo>
                  <a:lnTo>
                    <a:pt x="228097" y="363855"/>
                  </a:lnTo>
                  <a:cubicBezTo>
                    <a:pt x="226192" y="362902"/>
                    <a:pt x="226192" y="361950"/>
                    <a:pt x="226192" y="360045"/>
                  </a:cubicBezTo>
                  <a:cubicBezTo>
                    <a:pt x="230002" y="362902"/>
                    <a:pt x="232860" y="363855"/>
                    <a:pt x="235717" y="365760"/>
                  </a:cubicBezTo>
                  <a:lnTo>
                    <a:pt x="235717" y="365760"/>
                  </a:lnTo>
                  <a:cubicBezTo>
                    <a:pt x="235717" y="365760"/>
                    <a:pt x="235717" y="365760"/>
                    <a:pt x="235717" y="365760"/>
                  </a:cubicBezTo>
                  <a:cubicBezTo>
                    <a:pt x="236670" y="366713"/>
                    <a:pt x="238575" y="368617"/>
                    <a:pt x="239527" y="370522"/>
                  </a:cubicBezTo>
                  <a:cubicBezTo>
                    <a:pt x="240480" y="372427"/>
                    <a:pt x="240480" y="374332"/>
                    <a:pt x="241432" y="376238"/>
                  </a:cubicBezTo>
                  <a:cubicBezTo>
                    <a:pt x="241432" y="375285"/>
                    <a:pt x="240480" y="375285"/>
                    <a:pt x="240480" y="374332"/>
                  </a:cubicBezTo>
                  <a:cubicBezTo>
                    <a:pt x="239527" y="375285"/>
                    <a:pt x="240480" y="378142"/>
                    <a:pt x="240480" y="380047"/>
                  </a:cubicBezTo>
                  <a:cubicBezTo>
                    <a:pt x="240480" y="380047"/>
                    <a:pt x="242385" y="381952"/>
                    <a:pt x="241432" y="383857"/>
                  </a:cubicBezTo>
                  <a:cubicBezTo>
                    <a:pt x="241432" y="384810"/>
                    <a:pt x="242385" y="384810"/>
                    <a:pt x="242385" y="384810"/>
                  </a:cubicBezTo>
                  <a:cubicBezTo>
                    <a:pt x="242385" y="385763"/>
                    <a:pt x="243337" y="387667"/>
                    <a:pt x="243337" y="388620"/>
                  </a:cubicBezTo>
                  <a:cubicBezTo>
                    <a:pt x="243337" y="388620"/>
                    <a:pt x="242385" y="388620"/>
                    <a:pt x="242385" y="388620"/>
                  </a:cubicBezTo>
                  <a:lnTo>
                    <a:pt x="242385" y="390525"/>
                  </a:lnTo>
                  <a:cubicBezTo>
                    <a:pt x="242385" y="390525"/>
                    <a:pt x="241432" y="390525"/>
                    <a:pt x="242385" y="389572"/>
                  </a:cubicBezTo>
                  <a:cubicBezTo>
                    <a:pt x="240480" y="390525"/>
                    <a:pt x="237622" y="391477"/>
                    <a:pt x="236670" y="389572"/>
                  </a:cubicBezTo>
                  <a:cubicBezTo>
                    <a:pt x="235717" y="387667"/>
                    <a:pt x="236670" y="386715"/>
                    <a:pt x="237622" y="385763"/>
                  </a:cubicBezTo>
                  <a:lnTo>
                    <a:pt x="235717" y="385763"/>
                  </a:lnTo>
                  <a:lnTo>
                    <a:pt x="235717" y="388620"/>
                  </a:lnTo>
                  <a:cubicBezTo>
                    <a:pt x="234765" y="387667"/>
                    <a:pt x="233812" y="387667"/>
                    <a:pt x="232860" y="386715"/>
                  </a:cubicBezTo>
                  <a:cubicBezTo>
                    <a:pt x="230955" y="386715"/>
                    <a:pt x="229050" y="385763"/>
                    <a:pt x="226192" y="385763"/>
                  </a:cubicBezTo>
                  <a:cubicBezTo>
                    <a:pt x="217620" y="385763"/>
                    <a:pt x="217620" y="396240"/>
                    <a:pt x="226192" y="396240"/>
                  </a:cubicBezTo>
                  <a:cubicBezTo>
                    <a:pt x="228097" y="396240"/>
                    <a:pt x="230002" y="396240"/>
                    <a:pt x="231907" y="395288"/>
                  </a:cubicBezTo>
                  <a:lnTo>
                    <a:pt x="233812" y="398145"/>
                  </a:lnTo>
                  <a:cubicBezTo>
                    <a:pt x="233812" y="396240"/>
                    <a:pt x="236670" y="397192"/>
                    <a:pt x="235717" y="394335"/>
                  </a:cubicBezTo>
                  <a:cubicBezTo>
                    <a:pt x="236670" y="396240"/>
                    <a:pt x="237622" y="398145"/>
                    <a:pt x="239527" y="399097"/>
                  </a:cubicBezTo>
                  <a:lnTo>
                    <a:pt x="238575" y="399097"/>
                  </a:lnTo>
                  <a:cubicBezTo>
                    <a:pt x="241432" y="401955"/>
                    <a:pt x="242385" y="397192"/>
                    <a:pt x="245242" y="401002"/>
                  </a:cubicBezTo>
                  <a:cubicBezTo>
                    <a:pt x="245242" y="399097"/>
                    <a:pt x="246195" y="399097"/>
                    <a:pt x="246195" y="397192"/>
                  </a:cubicBezTo>
                  <a:cubicBezTo>
                    <a:pt x="247147" y="397192"/>
                    <a:pt x="247147" y="397192"/>
                    <a:pt x="248100" y="397192"/>
                  </a:cubicBezTo>
                  <a:cubicBezTo>
                    <a:pt x="248100" y="398145"/>
                    <a:pt x="248100" y="398145"/>
                    <a:pt x="248100" y="399097"/>
                  </a:cubicBezTo>
                  <a:cubicBezTo>
                    <a:pt x="249052" y="399097"/>
                    <a:pt x="250957" y="400050"/>
                    <a:pt x="251910" y="399097"/>
                  </a:cubicBezTo>
                  <a:cubicBezTo>
                    <a:pt x="251910" y="398145"/>
                    <a:pt x="250957" y="398145"/>
                    <a:pt x="250957" y="397192"/>
                  </a:cubicBezTo>
                  <a:cubicBezTo>
                    <a:pt x="250957" y="397192"/>
                    <a:pt x="251910" y="397192"/>
                    <a:pt x="251910" y="397192"/>
                  </a:cubicBezTo>
                  <a:cubicBezTo>
                    <a:pt x="250957" y="397192"/>
                    <a:pt x="250957" y="396240"/>
                    <a:pt x="250005" y="395288"/>
                  </a:cubicBezTo>
                  <a:cubicBezTo>
                    <a:pt x="250005" y="394335"/>
                    <a:pt x="250005" y="393382"/>
                    <a:pt x="250957" y="393382"/>
                  </a:cubicBezTo>
                  <a:cubicBezTo>
                    <a:pt x="250957" y="393382"/>
                    <a:pt x="251910" y="393382"/>
                    <a:pt x="251910" y="393382"/>
                  </a:cubicBezTo>
                  <a:cubicBezTo>
                    <a:pt x="252862" y="393382"/>
                    <a:pt x="252862" y="393382"/>
                    <a:pt x="253815" y="394335"/>
                  </a:cubicBezTo>
                  <a:cubicBezTo>
                    <a:pt x="253815" y="394335"/>
                    <a:pt x="253815" y="395288"/>
                    <a:pt x="253815" y="396240"/>
                  </a:cubicBezTo>
                  <a:cubicBezTo>
                    <a:pt x="253815" y="397192"/>
                    <a:pt x="253815" y="397192"/>
                    <a:pt x="252862" y="397192"/>
                  </a:cubicBezTo>
                  <a:cubicBezTo>
                    <a:pt x="252862" y="397192"/>
                    <a:pt x="252862" y="397192"/>
                    <a:pt x="252862" y="397192"/>
                  </a:cubicBezTo>
                  <a:cubicBezTo>
                    <a:pt x="252862" y="397192"/>
                    <a:pt x="251910" y="398145"/>
                    <a:pt x="251910" y="397192"/>
                  </a:cubicBezTo>
                  <a:cubicBezTo>
                    <a:pt x="251910" y="397192"/>
                    <a:pt x="252862" y="398145"/>
                    <a:pt x="252862" y="398145"/>
                  </a:cubicBezTo>
                  <a:cubicBezTo>
                    <a:pt x="251910" y="399097"/>
                    <a:pt x="250005" y="399097"/>
                    <a:pt x="249052" y="399097"/>
                  </a:cubicBezTo>
                  <a:lnTo>
                    <a:pt x="249052" y="402907"/>
                  </a:lnTo>
                  <a:lnTo>
                    <a:pt x="249052" y="401002"/>
                  </a:lnTo>
                  <a:lnTo>
                    <a:pt x="250957" y="405765"/>
                  </a:lnTo>
                  <a:lnTo>
                    <a:pt x="250957" y="403860"/>
                  </a:lnTo>
                  <a:cubicBezTo>
                    <a:pt x="252862" y="404813"/>
                    <a:pt x="252862" y="407670"/>
                    <a:pt x="252862" y="407670"/>
                  </a:cubicBezTo>
                  <a:lnTo>
                    <a:pt x="252862" y="404813"/>
                  </a:lnTo>
                  <a:cubicBezTo>
                    <a:pt x="254767" y="406717"/>
                    <a:pt x="256672" y="409575"/>
                    <a:pt x="258577" y="407670"/>
                  </a:cubicBezTo>
                  <a:lnTo>
                    <a:pt x="258577" y="411480"/>
                  </a:lnTo>
                  <a:cubicBezTo>
                    <a:pt x="256672" y="408622"/>
                    <a:pt x="254767" y="412432"/>
                    <a:pt x="251910" y="411480"/>
                  </a:cubicBezTo>
                  <a:cubicBezTo>
                    <a:pt x="252862" y="413385"/>
                    <a:pt x="252862" y="416242"/>
                    <a:pt x="253815" y="418147"/>
                  </a:cubicBezTo>
                  <a:lnTo>
                    <a:pt x="255720" y="418147"/>
                  </a:lnTo>
                  <a:lnTo>
                    <a:pt x="252862" y="414338"/>
                  </a:lnTo>
                  <a:cubicBezTo>
                    <a:pt x="253815" y="413385"/>
                    <a:pt x="253815" y="417195"/>
                    <a:pt x="254767" y="413385"/>
                  </a:cubicBezTo>
                  <a:cubicBezTo>
                    <a:pt x="253815" y="417195"/>
                    <a:pt x="256672" y="417195"/>
                    <a:pt x="256672" y="419100"/>
                  </a:cubicBezTo>
                  <a:cubicBezTo>
                    <a:pt x="257625" y="420052"/>
                    <a:pt x="258577" y="421005"/>
                    <a:pt x="260482" y="421005"/>
                  </a:cubicBezTo>
                  <a:cubicBezTo>
                    <a:pt x="259530" y="421957"/>
                    <a:pt x="258577" y="421957"/>
                    <a:pt x="257625" y="422910"/>
                  </a:cubicBezTo>
                  <a:cubicBezTo>
                    <a:pt x="257625" y="422910"/>
                    <a:pt x="256672" y="421957"/>
                    <a:pt x="256672" y="420052"/>
                  </a:cubicBezTo>
                  <a:cubicBezTo>
                    <a:pt x="255720" y="420052"/>
                    <a:pt x="255720" y="422910"/>
                    <a:pt x="255720" y="423863"/>
                  </a:cubicBezTo>
                  <a:cubicBezTo>
                    <a:pt x="255720" y="423863"/>
                    <a:pt x="254767" y="424815"/>
                    <a:pt x="254767" y="424815"/>
                  </a:cubicBezTo>
                  <a:cubicBezTo>
                    <a:pt x="254767" y="424815"/>
                    <a:pt x="254767" y="424815"/>
                    <a:pt x="254767" y="424815"/>
                  </a:cubicBezTo>
                  <a:cubicBezTo>
                    <a:pt x="253815" y="425767"/>
                    <a:pt x="251910" y="422910"/>
                    <a:pt x="250005" y="422910"/>
                  </a:cubicBezTo>
                  <a:lnTo>
                    <a:pt x="250005" y="422910"/>
                  </a:lnTo>
                  <a:cubicBezTo>
                    <a:pt x="250957" y="424815"/>
                    <a:pt x="248100" y="422910"/>
                    <a:pt x="248100" y="423863"/>
                  </a:cubicBezTo>
                  <a:cubicBezTo>
                    <a:pt x="250005" y="423863"/>
                    <a:pt x="250957" y="427672"/>
                    <a:pt x="252862" y="428625"/>
                  </a:cubicBezTo>
                  <a:cubicBezTo>
                    <a:pt x="251910" y="432435"/>
                    <a:pt x="253815" y="434340"/>
                    <a:pt x="262387" y="434340"/>
                  </a:cubicBezTo>
                  <a:cubicBezTo>
                    <a:pt x="264292" y="434340"/>
                    <a:pt x="266197" y="434340"/>
                    <a:pt x="268102" y="434340"/>
                  </a:cubicBezTo>
                  <a:cubicBezTo>
                    <a:pt x="268102" y="434340"/>
                    <a:pt x="268102" y="434340"/>
                    <a:pt x="268102" y="434340"/>
                  </a:cubicBezTo>
                  <a:cubicBezTo>
                    <a:pt x="268102" y="434340"/>
                    <a:pt x="268102" y="434340"/>
                    <a:pt x="268102" y="434340"/>
                  </a:cubicBezTo>
                  <a:cubicBezTo>
                    <a:pt x="269055" y="434340"/>
                    <a:pt x="270007" y="434340"/>
                    <a:pt x="270960" y="434340"/>
                  </a:cubicBezTo>
                  <a:cubicBezTo>
                    <a:pt x="270960" y="435292"/>
                    <a:pt x="270960" y="435292"/>
                    <a:pt x="270007" y="436245"/>
                  </a:cubicBezTo>
                  <a:lnTo>
                    <a:pt x="268102" y="435292"/>
                  </a:lnTo>
                  <a:lnTo>
                    <a:pt x="269055" y="438150"/>
                  </a:lnTo>
                  <a:lnTo>
                    <a:pt x="267150" y="439102"/>
                  </a:lnTo>
                  <a:lnTo>
                    <a:pt x="269055" y="444817"/>
                  </a:lnTo>
                  <a:lnTo>
                    <a:pt x="272865" y="443865"/>
                  </a:lnTo>
                  <a:cubicBezTo>
                    <a:pt x="275722" y="446722"/>
                    <a:pt x="277627" y="444817"/>
                    <a:pt x="280485" y="444817"/>
                  </a:cubicBezTo>
                  <a:lnTo>
                    <a:pt x="282390" y="446722"/>
                  </a:lnTo>
                  <a:cubicBezTo>
                    <a:pt x="284295" y="446722"/>
                    <a:pt x="287152" y="448627"/>
                    <a:pt x="289057" y="443865"/>
                  </a:cubicBezTo>
                  <a:lnTo>
                    <a:pt x="289057" y="446722"/>
                  </a:lnTo>
                  <a:cubicBezTo>
                    <a:pt x="289057" y="444817"/>
                    <a:pt x="290962" y="447675"/>
                    <a:pt x="291915" y="447675"/>
                  </a:cubicBezTo>
                  <a:cubicBezTo>
                    <a:pt x="292867" y="445770"/>
                    <a:pt x="290962" y="444817"/>
                    <a:pt x="291915" y="441960"/>
                  </a:cubicBezTo>
                  <a:lnTo>
                    <a:pt x="289057" y="440055"/>
                  </a:lnTo>
                  <a:lnTo>
                    <a:pt x="292867" y="439102"/>
                  </a:lnTo>
                  <a:lnTo>
                    <a:pt x="291915" y="436245"/>
                  </a:lnTo>
                  <a:cubicBezTo>
                    <a:pt x="290962" y="436245"/>
                    <a:pt x="289057" y="438150"/>
                    <a:pt x="289057" y="435292"/>
                  </a:cubicBezTo>
                  <a:lnTo>
                    <a:pt x="290962" y="435292"/>
                  </a:lnTo>
                  <a:lnTo>
                    <a:pt x="290962" y="434340"/>
                  </a:lnTo>
                  <a:lnTo>
                    <a:pt x="292867" y="436245"/>
                  </a:lnTo>
                  <a:cubicBezTo>
                    <a:pt x="291915" y="435292"/>
                    <a:pt x="292867" y="434340"/>
                    <a:pt x="292867" y="434340"/>
                  </a:cubicBezTo>
                  <a:cubicBezTo>
                    <a:pt x="292867" y="435292"/>
                    <a:pt x="293820" y="437197"/>
                    <a:pt x="293820" y="437197"/>
                  </a:cubicBezTo>
                  <a:cubicBezTo>
                    <a:pt x="294772" y="437197"/>
                    <a:pt x="295725" y="434340"/>
                    <a:pt x="296677" y="435292"/>
                  </a:cubicBezTo>
                  <a:lnTo>
                    <a:pt x="296677" y="432435"/>
                  </a:lnTo>
                  <a:cubicBezTo>
                    <a:pt x="296677" y="432435"/>
                    <a:pt x="296677" y="432435"/>
                    <a:pt x="296677" y="432435"/>
                  </a:cubicBezTo>
                  <a:cubicBezTo>
                    <a:pt x="298582" y="432435"/>
                    <a:pt x="300487" y="432435"/>
                    <a:pt x="302392" y="432435"/>
                  </a:cubicBezTo>
                  <a:cubicBezTo>
                    <a:pt x="302392" y="433388"/>
                    <a:pt x="301440" y="433388"/>
                    <a:pt x="301440" y="433388"/>
                  </a:cubicBezTo>
                  <a:cubicBezTo>
                    <a:pt x="303345" y="435292"/>
                    <a:pt x="304297" y="433388"/>
                    <a:pt x="305250" y="434340"/>
                  </a:cubicBezTo>
                  <a:cubicBezTo>
                    <a:pt x="305250" y="435292"/>
                    <a:pt x="305250" y="437197"/>
                    <a:pt x="304297" y="436245"/>
                  </a:cubicBezTo>
                  <a:lnTo>
                    <a:pt x="304297" y="440055"/>
                  </a:lnTo>
                  <a:lnTo>
                    <a:pt x="307155" y="440055"/>
                  </a:lnTo>
                  <a:cubicBezTo>
                    <a:pt x="306202" y="442913"/>
                    <a:pt x="308107" y="441960"/>
                    <a:pt x="309060" y="442913"/>
                  </a:cubicBezTo>
                  <a:cubicBezTo>
                    <a:pt x="309060" y="441960"/>
                    <a:pt x="310965" y="442913"/>
                    <a:pt x="311917" y="442913"/>
                  </a:cubicBezTo>
                  <a:lnTo>
                    <a:pt x="312870" y="446722"/>
                  </a:lnTo>
                  <a:cubicBezTo>
                    <a:pt x="311917" y="446722"/>
                    <a:pt x="310965" y="446722"/>
                    <a:pt x="310012" y="447675"/>
                  </a:cubicBezTo>
                  <a:cubicBezTo>
                    <a:pt x="310012" y="445770"/>
                    <a:pt x="309060" y="444817"/>
                    <a:pt x="308107" y="445770"/>
                  </a:cubicBezTo>
                  <a:lnTo>
                    <a:pt x="308107" y="446722"/>
                  </a:lnTo>
                  <a:lnTo>
                    <a:pt x="309060" y="447675"/>
                  </a:lnTo>
                  <a:cubicBezTo>
                    <a:pt x="308107" y="448627"/>
                    <a:pt x="307155" y="448627"/>
                    <a:pt x="306202" y="449580"/>
                  </a:cubicBezTo>
                  <a:cubicBezTo>
                    <a:pt x="306202" y="449580"/>
                    <a:pt x="306202" y="449580"/>
                    <a:pt x="306202" y="449580"/>
                  </a:cubicBezTo>
                  <a:lnTo>
                    <a:pt x="303345" y="449580"/>
                  </a:lnTo>
                  <a:cubicBezTo>
                    <a:pt x="303345" y="451485"/>
                    <a:pt x="304297" y="450532"/>
                    <a:pt x="304297" y="450532"/>
                  </a:cubicBezTo>
                  <a:cubicBezTo>
                    <a:pt x="301440" y="455295"/>
                    <a:pt x="308107" y="459105"/>
                    <a:pt x="313822" y="458152"/>
                  </a:cubicBezTo>
                  <a:cubicBezTo>
                    <a:pt x="313822" y="458152"/>
                    <a:pt x="313822" y="458152"/>
                    <a:pt x="313822" y="458152"/>
                  </a:cubicBezTo>
                  <a:cubicBezTo>
                    <a:pt x="312870" y="458152"/>
                    <a:pt x="311917" y="459105"/>
                    <a:pt x="310012" y="459105"/>
                  </a:cubicBezTo>
                  <a:cubicBezTo>
                    <a:pt x="309060" y="459105"/>
                    <a:pt x="309060" y="458152"/>
                    <a:pt x="308107" y="459105"/>
                  </a:cubicBezTo>
                  <a:cubicBezTo>
                    <a:pt x="308107" y="459105"/>
                    <a:pt x="308107" y="459105"/>
                    <a:pt x="308107" y="460057"/>
                  </a:cubicBezTo>
                  <a:cubicBezTo>
                    <a:pt x="306202" y="461010"/>
                    <a:pt x="303345" y="461010"/>
                    <a:pt x="301440" y="461963"/>
                  </a:cubicBezTo>
                  <a:lnTo>
                    <a:pt x="301440" y="461963"/>
                  </a:lnTo>
                  <a:cubicBezTo>
                    <a:pt x="301440" y="461963"/>
                    <a:pt x="301440" y="461963"/>
                    <a:pt x="301440" y="461963"/>
                  </a:cubicBezTo>
                  <a:cubicBezTo>
                    <a:pt x="300487" y="461963"/>
                    <a:pt x="300487" y="461010"/>
                    <a:pt x="299535" y="460057"/>
                  </a:cubicBezTo>
                  <a:lnTo>
                    <a:pt x="300487" y="461963"/>
                  </a:lnTo>
                  <a:cubicBezTo>
                    <a:pt x="298582" y="462915"/>
                    <a:pt x="296677" y="463867"/>
                    <a:pt x="295725" y="464820"/>
                  </a:cubicBezTo>
                  <a:cubicBezTo>
                    <a:pt x="296677" y="462915"/>
                    <a:pt x="296677" y="461010"/>
                    <a:pt x="294772" y="460057"/>
                  </a:cubicBezTo>
                  <a:cubicBezTo>
                    <a:pt x="291915" y="456247"/>
                    <a:pt x="287152" y="456247"/>
                    <a:pt x="283342" y="457200"/>
                  </a:cubicBezTo>
                  <a:cubicBezTo>
                    <a:pt x="279532" y="459105"/>
                    <a:pt x="275722" y="461010"/>
                    <a:pt x="273817" y="465772"/>
                  </a:cubicBezTo>
                  <a:cubicBezTo>
                    <a:pt x="272865" y="466725"/>
                    <a:pt x="273817" y="467677"/>
                    <a:pt x="273817" y="468630"/>
                  </a:cubicBezTo>
                  <a:lnTo>
                    <a:pt x="273817" y="468630"/>
                  </a:lnTo>
                  <a:cubicBezTo>
                    <a:pt x="273817" y="468630"/>
                    <a:pt x="273817" y="468630"/>
                    <a:pt x="273817" y="468630"/>
                  </a:cubicBezTo>
                  <a:cubicBezTo>
                    <a:pt x="273817" y="469582"/>
                    <a:pt x="274770" y="469582"/>
                    <a:pt x="275722" y="470535"/>
                  </a:cubicBezTo>
                  <a:cubicBezTo>
                    <a:pt x="275722" y="470535"/>
                    <a:pt x="275722" y="471488"/>
                    <a:pt x="275722" y="472440"/>
                  </a:cubicBezTo>
                  <a:cubicBezTo>
                    <a:pt x="275722" y="472440"/>
                    <a:pt x="275722" y="472440"/>
                    <a:pt x="275722" y="472440"/>
                  </a:cubicBezTo>
                  <a:cubicBezTo>
                    <a:pt x="275722" y="472440"/>
                    <a:pt x="275722" y="472440"/>
                    <a:pt x="275722" y="472440"/>
                  </a:cubicBezTo>
                  <a:cubicBezTo>
                    <a:pt x="275722" y="473392"/>
                    <a:pt x="275722" y="473392"/>
                    <a:pt x="275722" y="474345"/>
                  </a:cubicBezTo>
                  <a:lnTo>
                    <a:pt x="274770" y="474345"/>
                  </a:lnTo>
                  <a:cubicBezTo>
                    <a:pt x="274770" y="475297"/>
                    <a:pt x="275722" y="474345"/>
                    <a:pt x="276675" y="476250"/>
                  </a:cubicBezTo>
                  <a:lnTo>
                    <a:pt x="276675" y="474345"/>
                  </a:lnTo>
                  <a:cubicBezTo>
                    <a:pt x="277627" y="477202"/>
                    <a:pt x="277627" y="472440"/>
                    <a:pt x="278580" y="476250"/>
                  </a:cubicBezTo>
                  <a:lnTo>
                    <a:pt x="279532" y="474345"/>
                  </a:lnTo>
                  <a:cubicBezTo>
                    <a:pt x="279532" y="474345"/>
                    <a:pt x="279532" y="474345"/>
                    <a:pt x="279532" y="474345"/>
                  </a:cubicBezTo>
                  <a:cubicBezTo>
                    <a:pt x="279532" y="476250"/>
                    <a:pt x="279532" y="478155"/>
                    <a:pt x="279532" y="480060"/>
                  </a:cubicBezTo>
                  <a:cubicBezTo>
                    <a:pt x="280485" y="480060"/>
                    <a:pt x="281437" y="479107"/>
                    <a:pt x="282390" y="481013"/>
                  </a:cubicBezTo>
                  <a:cubicBezTo>
                    <a:pt x="283342" y="481013"/>
                    <a:pt x="281437" y="480060"/>
                    <a:pt x="282390" y="479107"/>
                  </a:cubicBezTo>
                  <a:cubicBezTo>
                    <a:pt x="285247" y="480060"/>
                    <a:pt x="286200" y="486727"/>
                    <a:pt x="289057" y="484822"/>
                  </a:cubicBezTo>
                  <a:lnTo>
                    <a:pt x="289057" y="483870"/>
                  </a:lnTo>
                  <a:cubicBezTo>
                    <a:pt x="291915" y="481965"/>
                    <a:pt x="291915" y="488632"/>
                    <a:pt x="294772" y="484822"/>
                  </a:cubicBezTo>
                  <a:cubicBezTo>
                    <a:pt x="294772" y="483870"/>
                    <a:pt x="293820" y="482917"/>
                    <a:pt x="294772" y="482917"/>
                  </a:cubicBezTo>
                  <a:cubicBezTo>
                    <a:pt x="296677" y="484822"/>
                    <a:pt x="297630" y="482917"/>
                    <a:pt x="299535" y="482917"/>
                  </a:cubicBezTo>
                  <a:lnTo>
                    <a:pt x="299535" y="479107"/>
                  </a:lnTo>
                  <a:cubicBezTo>
                    <a:pt x="297630" y="479107"/>
                    <a:pt x="294772" y="481013"/>
                    <a:pt x="291915" y="479107"/>
                  </a:cubicBezTo>
                  <a:lnTo>
                    <a:pt x="291915" y="480060"/>
                  </a:lnTo>
                  <a:cubicBezTo>
                    <a:pt x="290010" y="480060"/>
                    <a:pt x="288105" y="478155"/>
                    <a:pt x="287152" y="476250"/>
                  </a:cubicBezTo>
                  <a:cubicBezTo>
                    <a:pt x="287152" y="477202"/>
                    <a:pt x="287152" y="478155"/>
                    <a:pt x="287152" y="478155"/>
                  </a:cubicBezTo>
                  <a:cubicBezTo>
                    <a:pt x="286200" y="478155"/>
                    <a:pt x="284295" y="478155"/>
                    <a:pt x="283342" y="476250"/>
                  </a:cubicBezTo>
                  <a:cubicBezTo>
                    <a:pt x="282390" y="472440"/>
                    <a:pt x="286200" y="476250"/>
                    <a:pt x="287152" y="472440"/>
                  </a:cubicBezTo>
                  <a:cubicBezTo>
                    <a:pt x="288105" y="472440"/>
                    <a:pt x="288105" y="472440"/>
                    <a:pt x="289057" y="472440"/>
                  </a:cubicBezTo>
                  <a:cubicBezTo>
                    <a:pt x="289057" y="472440"/>
                    <a:pt x="289057" y="473392"/>
                    <a:pt x="290010" y="473392"/>
                  </a:cubicBezTo>
                  <a:cubicBezTo>
                    <a:pt x="290010" y="472440"/>
                    <a:pt x="290010" y="472440"/>
                    <a:pt x="290010" y="472440"/>
                  </a:cubicBezTo>
                  <a:cubicBezTo>
                    <a:pt x="292867" y="472440"/>
                    <a:pt x="295725" y="472440"/>
                    <a:pt x="298582" y="472440"/>
                  </a:cubicBezTo>
                  <a:cubicBezTo>
                    <a:pt x="304297" y="472440"/>
                    <a:pt x="309060" y="472440"/>
                    <a:pt x="314775" y="472440"/>
                  </a:cubicBezTo>
                  <a:cubicBezTo>
                    <a:pt x="316680" y="472440"/>
                    <a:pt x="319537" y="472440"/>
                    <a:pt x="321442" y="472440"/>
                  </a:cubicBezTo>
                  <a:lnTo>
                    <a:pt x="321442" y="475297"/>
                  </a:lnTo>
                  <a:cubicBezTo>
                    <a:pt x="322395" y="475297"/>
                    <a:pt x="322395" y="477202"/>
                    <a:pt x="323347" y="478155"/>
                  </a:cubicBezTo>
                  <a:lnTo>
                    <a:pt x="321442" y="475297"/>
                  </a:lnTo>
                  <a:cubicBezTo>
                    <a:pt x="322395" y="475297"/>
                    <a:pt x="322395" y="473392"/>
                    <a:pt x="321442" y="472440"/>
                  </a:cubicBezTo>
                  <a:cubicBezTo>
                    <a:pt x="323347" y="472440"/>
                    <a:pt x="326205" y="472440"/>
                    <a:pt x="328110" y="472440"/>
                  </a:cubicBezTo>
                  <a:cubicBezTo>
                    <a:pt x="328110" y="472440"/>
                    <a:pt x="329062" y="473392"/>
                    <a:pt x="329062" y="473392"/>
                  </a:cubicBezTo>
                  <a:cubicBezTo>
                    <a:pt x="329062" y="473392"/>
                    <a:pt x="329062" y="473392"/>
                    <a:pt x="329062" y="472440"/>
                  </a:cubicBezTo>
                  <a:cubicBezTo>
                    <a:pt x="330967" y="472440"/>
                    <a:pt x="332872" y="472440"/>
                    <a:pt x="333825" y="472440"/>
                  </a:cubicBezTo>
                  <a:cubicBezTo>
                    <a:pt x="333825" y="472440"/>
                    <a:pt x="333825" y="473392"/>
                    <a:pt x="333825" y="473392"/>
                  </a:cubicBezTo>
                  <a:cubicBezTo>
                    <a:pt x="332872" y="473392"/>
                    <a:pt x="330967" y="476250"/>
                    <a:pt x="330967" y="472440"/>
                  </a:cubicBezTo>
                  <a:cubicBezTo>
                    <a:pt x="329062" y="474345"/>
                    <a:pt x="330967" y="477202"/>
                    <a:pt x="329062" y="477202"/>
                  </a:cubicBezTo>
                  <a:lnTo>
                    <a:pt x="330967" y="477202"/>
                  </a:lnTo>
                  <a:lnTo>
                    <a:pt x="330967" y="474345"/>
                  </a:lnTo>
                  <a:cubicBezTo>
                    <a:pt x="332872" y="474345"/>
                    <a:pt x="332872" y="480060"/>
                    <a:pt x="335730" y="479107"/>
                  </a:cubicBezTo>
                  <a:lnTo>
                    <a:pt x="337635" y="476250"/>
                  </a:lnTo>
                  <a:cubicBezTo>
                    <a:pt x="338587" y="477202"/>
                    <a:pt x="339540" y="479107"/>
                    <a:pt x="340492" y="479107"/>
                  </a:cubicBezTo>
                  <a:cubicBezTo>
                    <a:pt x="340492" y="478155"/>
                    <a:pt x="339540" y="477202"/>
                    <a:pt x="339540" y="476250"/>
                  </a:cubicBezTo>
                  <a:lnTo>
                    <a:pt x="340492" y="477202"/>
                  </a:lnTo>
                  <a:cubicBezTo>
                    <a:pt x="339540" y="474345"/>
                    <a:pt x="342397" y="479107"/>
                    <a:pt x="339540" y="474345"/>
                  </a:cubicBezTo>
                  <a:lnTo>
                    <a:pt x="340492" y="476250"/>
                  </a:lnTo>
                  <a:cubicBezTo>
                    <a:pt x="342397" y="475297"/>
                    <a:pt x="343350" y="478155"/>
                    <a:pt x="345255" y="478155"/>
                  </a:cubicBezTo>
                  <a:lnTo>
                    <a:pt x="346207" y="475297"/>
                  </a:lnTo>
                  <a:lnTo>
                    <a:pt x="343350" y="471488"/>
                  </a:lnTo>
                  <a:cubicBezTo>
                    <a:pt x="343350" y="471488"/>
                    <a:pt x="343350" y="471488"/>
                    <a:pt x="343350" y="471488"/>
                  </a:cubicBezTo>
                  <a:cubicBezTo>
                    <a:pt x="343350" y="471488"/>
                    <a:pt x="343350" y="472440"/>
                    <a:pt x="343350" y="473392"/>
                  </a:cubicBezTo>
                  <a:lnTo>
                    <a:pt x="342397" y="471488"/>
                  </a:lnTo>
                  <a:cubicBezTo>
                    <a:pt x="342397" y="471488"/>
                    <a:pt x="343350" y="471488"/>
                    <a:pt x="343350" y="471488"/>
                  </a:cubicBezTo>
                  <a:cubicBezTo>
                    <a:pt x="343350" y="471488"/>
                    <a:pt x="343350" y="471488"/>
                    <a:pt x="343350" y="471488"/>
                  </a:cubicBezTo>
                  <a:cubicBezTo>
                    <a:pt x="343350" y="471488"/>
                    <a:pt x="343350" y="471488"/>
                    <a:pt x="343350" y="471488"/>
                  </a:cubicBezTo>
                  <a:cubicBezTo>
                    <a:pt x="347160" y="471488"/>
                    <a:pt x="350017" y="471488"/>
                    <a:pt x="353827" y="470535"/>
                  </a:cubicBezTo>
                  <a:cubicBezTo>
                    <a:pt x="360495" y="470535"/>
                    <a:pt x="368115" y="469582"/>
                    <a:pt x="375735" y="468630"/>
                  </a:cubicBezTo>
                  <a:lnTo>
                    <a:pt x="375735" y="469582"/>
                  </a:lnTo>
                  <a:cubicBezTo>
                    <a:pt x="375735" y="468630"/>
                    <a:pt x="377640" y="470535"/>
                    <a:pt x="377640" y="472440"/>
                  </a:cubicBezTo>
                  <a:lnTo>
                    <a:pt x="378592" y="469582"/>
                  </a:lnTo>
                  <a:lnTo>
                    <a:pt x="377640" y="469582"/>
                  </a:lnTo>
                  <a:cubicBezTo>
                    <a:pt x="381450" y="469582"/>
                    <a:pt x="385260" y="468630"/>
                    <a:pt x="390022" y="468630"/>
                  </a:cubicBezTo>
                  <a:cubicBezTo>
                    <a:pt x="392880" y="469582"/>
                    <a:pt x="394785" y="468630"/>
                    <a:pt x="397642" y="467677"/>
                  </a:cubicBezTo>
                  <a:cubicBezTo>
                    <a:pt x="398595" y="467677"/>
                    <a:pt x="399547" y="467677"/>
                    <a:pt x="401452" y="467677"/>
                  </a:cubicBezTo>
                  <a:cubicBezTo>
                    <a:pt x="403357" y="467677"/>
                    <a:pt x="404310" y="467677"/>
                    <a:pt x="406215" y="467677"/>
                  </a:cubicBezTo>
                  <a:cubicBezTo>
                    <a:pt x="406215" y="467677"/>
                    <a:pt x="406215" y="467677"/>
                    <a:pt x="406215" y="467677"/>
                  </a:cubicBezTo>
                  <a:cubicBezTo>
                    <a:pt x="407167" y="467677"/>
                    <a:pt x="410025" y="466725"/>
                    <a:pt x="410977" y="468630"/>
                  </a:cubicBezTo>
                  <a:cubicBezTo>
                    <a:pt x="410977" y="465772"/>
                    <a:pt x="412882" y="467677"/>
                    <a:pt x="413835" y="466725"/>
                  </a:cubicBezTo>
                  <a:lnTo>
                    <a:pt x="413835" y="466725"/>
                  </a:lnTo>
                  <a:cubicBezTo>
                    <a:pt x="416692" y="466725"/>
                    <a:pt x="418597" y="466725"/>
                    <a:pt x="421455" y="465772"/>
                  </a:cubicBezTo>
                  <a:lnTo>
                    <a:pt x="421455" y="465772"/>
                  </a:lnTo>
                  <a:cubicBezTo>
                    <a:pt x="421455" y="465772"/>
                    <a:pt x="421455" y="465772"/>
                    <a:pt x="421455" y="465772"/>
                  </a:cubicBezTo>
                  <a:cubicBezTo>
                    <a:pt x="422407" y="465772"/>
                    <a:pt x="422407" y="465772"/>
                    <a:pt x="423360" y="465772"/>
                  </a:cubicBezTo>
                  <a:cubicBezTo>
                    <a:pt x="423360" y="465772"/>
                    <a:pt x="423360" y="465772"/>
                    <a:pt x="423360" y="465772"/>
                  </a:cubicBezTo>
                  <a:cubicBezTo>
                    <a:pt x="423360" y="465772"/>
                    <a:pt x="423360" y="465772"/>
                    <a:pt x="423360" y="465772"/>
                  </a:cubicBezTo>
                  <a:cubicBezTo>
                    <a:pt x="433837" y="464820"/>
                    <a:pt x="445267" y="463867"/>
                    <a:pt x="455745" y="461963"/>
                  </a:cubicBezTo>
                  <a:cubicBezTo>
                    <a:pt x="462412" y="461010"/>
                    <a:pt x="469080" y="460057"/>
                    <a:pt x="475747" y="459105"/>
                  </a:cubicBezTo>
                  <a:lnTo>
                    <a:pt x="475747" y="460057"/>
                  </a:lnTo>
                  <a:lnTo>
                    <a:pt x="475747" y="459105"/>
                  </a:lnTo>
                  <a:cubicBezTo>
                    <a:pt x="476700" y="459105"/>
                    <a:pt x="477652" y="459105"/>
                    <a:pt x="478605" y="459105"/>
                  </a:cubicBezTo>
                  <a:cubicBezTo>
                    <a:pt x="480510" y="460057"/>
                    <a:pt x="483367" y="461963"/>
                    <a:pt x="485272" y="463867"/>
                  </a:cubicBezTo>
                  <a:cubicBezTo>
                    <a:pt x="485272" y="463867"/>
                    <a:pt x="485272" y="463867"/>
                    <a:pt x="485272" y="463867"/>
                  </a:cubicBezTo>
                  <a:cubicBezTo>
                    <a:pt x="487177" y="461963"/>
                    <a:pt x="487177" y="464820"/>
                    <a:pt x="489082" y="464820"/>
                  </a:cubicBezTo>
                  <a:cubicBezTo>
                    <a:pt x="488130" y="463867"/>
                    <a:pt x="489082" y="462915"/>
                    <a:pt x="488130" y="461963"/>
                  </a:cubicBezTo>
                  <a:lnTo>
                    <a:pt x="490987" y="463867"/>
                  </a:lnTo>
                  <a:cubicBezTo>
                    <a:pt x="490987" y="464820"/>
                    <a:pt x="490987" y="465772"/>
                    <a:pt x="490987" y="467677"/>
                  </a:cubicBezTo>
                  <a:cubicBezTo>
                    <a:pt x="488130" y="467677"/>
                    <a:pt x="486225" y="468630"/>
                    <a:pt x="483367" y="468630"/>
                  </a:cubicBezTo>
                  <a:cubicBezTo>
                    <a:pt x="483367" y="467677"/>
                    <a:pt x="483367" y="467677"/>
                    <a:pt x="483367" y="466725"/>
                  </a:cubicBezTo>
                  <a:cubicBezTo>
                    <a:pt x="482415" y="464820"/>
                    <a:pt x="485272" y="466725"/>
                    <a:pt x="484320" y="464820"/>
                  </a:cubicBezTo>
                  <a:cubicBezTo>
                    <a:pt x="483367" y="464820"/>
                    <a:pt x="483367" y="464820"/>
                    <a:pt x="482415" y="462915"/>
                  </a:cubicBezTo>
                  <a:cubicBezTo>
                    <a:pt x="481462" y="464820"/>
                    <a:pt x="484320" y="466725"/>
                    <a:pt x="482415" y="466725"/>
                  </a:cubicBezTo>
                  <a:lnTo>
                    <a:pt x="483367" y="467677"/>
                  </a:lnTo>
                  <a:cubicBezTo>
                    <a:pt x="481462" y="467677"/>
                    <a:pt x="479557" y="468630"/>
                    <a:pt x="477652" y="468630"/>
                  </a:cubicBezTo>
                  <a:cubicBezTo>
                    <a:pt x="477652" y="468630"/>
                    <a:pt x="477652" y="468630"/>
                    <a:pt x="477652" y="468630"/>
                  </a:cubicBezTo>
                  <a:cubicBezTo>
                    <a:pt x="477652" y="468630"/>
                    <a:pt x="477652" y="468630"/>
                    <a:pt x="477652" y="468630"/>
                  </a:cubicBezTo>
                  <a:cubicBezTo>
                    <a:pt x="471937" y="469582"/>
                    <a:pt x="466222" y="470535"/>
                    <a:pt x="460507" y="471488"/>
                  </a:cubicBezTo>
                  <a:cubicBezTo>
                    <a:pt x="453840" y="472440"/>
                    <a:pt x="447172" y="474345"/>
                    <a:pt x="441457" y="475297"/>
                  </a:cubicBezTo>
                  <a:cubicBezTo>
                    <a:pt x="441457" y="475297"/>
                    <a:pt x="441457" y="474345"/>
                    <a:pt x="441457" y="474345"/>
                  </a:cubicBezTo>
                  <a:lnTo>
                    <a:pt x="441457" y="474345"/>
                  </a:lnTo>
                  <a:cubicBezTo>
                    <a:pt x="441457" y="474345"/>
                    <a:pt x="441457" y="474345"/>
                    <a:pt x="441457" y="474345"/>
                  </a:cubicBezTo>
                  <a:cubicBezTo>
                    <a:pt x="441457" y="474345"/>
                    <a:pt x="441457" y="474345"/>
                    <a:pt x="441457" y="474345"/>
                  </a:cubicBezTo>
                  <a:cubicBezTo>
                    <a:pt x="441457" y="474345"/>
                    <a:pt x="441457" y="474345"/>
                    <a:pt x="441457" y="474345"/>
                  </a:cubicBezTo>
                  <a:cubicBezTo>
                    <a:pt x="441457" y="474345"/>
                    <a:pt x="441457" y="474345"/>
                    <a:pt x="441457" y="474345"/>
                  </a:cubicBezTo>
                  <a:cubicBezTo>
                    <a:pt x="442410" y="473392"/>
                    <a:pt x="443362" y="473392"/>
                    <a:pt x="443362" y="475297"/>
                  </a:cubicBezTo>
                  <a:cubicBezTo>
                    <a:pt x="443362" y="474345"/>
                    <a:pt x="443362" y="473392"/>
                    <a:pt x="443362" y="472440"/>
                  </a:cubicBezTo>
                  <a:cubicBezTo>
                    <a:pt x="439552" y="472440"/>
                    <a:pt x="433837" y="466725"/>
                    <a:pt x="430980" y="472440"/>
                  </a:cubicBezTo>
                  <a:lnTo>
                    <a:pt x="433837" y="473392"/>
                  </a:lnTo>
                  <a:lnTo>
                    <a:pt x="434790" y="471488"/>
                  </a:lnTo>
                  <a:cubicBezTo>
                    <a:pt x="434790" y="475297"/>
                    <a:pt x="438600" y="470535"/>
                    <a:pt x="438600" y="474345"/>
                  </a:cubicBezTo>
                  <a:lnTo>
                    <a:pt x="437647" y="475297"/>
                  </a:lnTo>
                  <a:cubicBezTo>
                    <a:pt x="438600" y="476250"/>
                    <a:pt x="439552" y="476250"/>
                    <a:pt x="440505" y="475297"/>
                  </a:cubicBezTo>
                  <a:cubicBezTo>
                    <a:pt x="440505" y="475297"/>
                    <a:pt x="440505" y="476250"/>
                    <a:pt x="440505" y="476250"/>
                  </a:cubicBezTo>
                  <a:cubicBezTo>
                    <a:pt x="432885" y="477202"/>
                    <a:pt x="425265" y="479107"/>
                    <a:pt x="417645" y="480060"/>
                  </a:cubicBezTo>
                  <a:cubicBezTo>
                    <a:pt x="417645" y="480060"/>
                    <a:pt x="417645" y="480060"/>
                    <a:pt x="417645" y="480060"/>
                  </a:cubicBezTo>
                  <a:cubicBezTo>
                    <a:pt x="417645" y="479107"/>
                    <a:pt x="417645" y="479107"/>
                    <a:pt x="417645" y="479107"/>
                  </a:cubicBezTo>
                  <a:lnTo>
                    <a:pt x="419550" y="479107"/>
                  </a:lnTo>
                  <a:lnTo>
                    <a:pt x="418597" y="476250"/>
                  </a:lnTo>
                  <a:lnTo>
                    <a:pt x="419550" y="476250"/>
                  </a:lnTo>
                  <a:cubicBezTo>
                    <a:pt x="420502" y="474345"/>
                    <a:pt x="419550" y="475297"/>
                    <a:pt x="418597" y="475297"/>
                  </a:cubicBezTo>
                  <a:cubicBezTo>
                    <a:pt x="418597" y="475297"/>
                    <a:pt x="418597" y="475297"/>
                    <a:pt x="418597" y="474345"/>
                  </a:cubicBezTo>
                  <a:lnTo>
                    <a:pt x="417645" y="473392"/>
                  </a:lnTo>
                  <a:cubicBezTo>
                    <a:pt x="418597" y="473392"/>
                    <a:pt x="418597" y="474345"/>
                    <a:pt x="417645" y="475297"/>
                  </a:cubicBezTo>
                  <a:cubicBezTo>
                    <a:pt x="417645" y="475297"/>
                    <a:pt x="417645" y="475297"/>
                    <a:pt x="417645" y="475297"/>
                  </a:cubicBezTo>
                  <a:cubicBezTo>
                    <a:pt x="415740" y="478155"/>
                    <a:pt x="412882" y="476250"/>
                    <a:pt x="410977" y="478155"/>
                  </a:cubicBezTo>
                  <a:cubicBezTo>
                    <a:pt x="411930" y="481013"/>
                    <a:pt x="413835" y="477202"/>
                    <a:pt x="413835" y="480060"/>
                  </a:cubicBezTo>
                  <a:cubicBezTo>
                    <a:pt x="412882" y="480060"/>
                    <a:pt x="412882" y="479107"/>
                    <a:pt x="412882" y="481013"/>
                  </a:cubicBezTo>
                  <a:cubicBezTo>
                    <a:pt x="412882" y="481013"/>
                    <a:pt x="413835" y="481013"/>
                    <a:pt x="413835" y="481013"/>
                  </a:cubicBezTo>
                  <a:cubicBezTo>
                    <a:pt x="413835" y="481965"/>
                    <a:pt x="413835" y="481965"/>
                    <a:pt x="413835" y="482917"/>
                  </a:cubicBezTo>
                  <a:cubicBezTo>
                    <a:pt x="412882" y="482917"/>
                    <a:pt x="412882" y="482917"/>
                    <a:pt x="411930" y="482917"/>
                  </a:cubicBezTo>
                  <a:cubicBezTo>
                    <a:pt x="411930" y="482917"/>
                    <a:pt x="411930" y="482917"/>
                    <a:pt x="411930" y="481965"/>
                  </a:cubicBezTo>
                  <a:lnTo>
                    <a:pt x="410977" y="481965"/>
                  </a:lnTo>
                  <a:lnTo>
                    <a:pt x="410977" y="481965"/>
                  </a:lnTo>
                  <a:cubicBezTo>
                    <a:pt x="410025" y="481965"/>
                    <a:pt x="409072" y="481965"/>
                    <a:pt x="408120" y="481965"/>
                  </a:cubicBezTo>
                  <a:cubicBezTo>
                    <a:pt x="406215" y="480060"/>
                    <a:pt x="405262" y="478155"/>
                    <a:pt x="403357" y="478155"/>
                  </a:cubicBezTo>
                  <a:cubicBezTo>
                    <a:pt x="404310" y="479107"/>
                    <a:pt x="404310" y="481013"/>
                    <a:pt x="405262" y="481965"/>
                  </a:cubicBezTo>
                  <a:cubicBezTo>
                    <a:pt x="404310" y="481965"/>
                    <a:pt x="402405" y="481965"/>
                    <a:pt x="401452" y="482917"/>
                  </a:cubicBezTo>
                  <a:lnTo>
                    <a:pt x="400500" y="480060"/>
                  </a:lnTo>
                  <a:cubicBezTo>
                    <a:pt x="401452" y="480060"/>
                    <a:pt x="401452" y="480060"/>
                    <a:pt x="402405" y="479107"/>
                  </a:cubicBezTo>
                  <a:cubicBezTo>
                    <a:pt x="400500" y="480060"/>
                    <a:pt x="399547" y="479107"/>
                    <a:pt x="397642" y="479107"/>
                  </a:cubicBezTo>
                  <a:cubicBezTo>
                    <a:pt x="397642" y="481013"/>
                    <a:pt x="399547" y="479107"/>
                    <a:pt x="400500" y="480060"/>
                  </a:cubicBezTo>
                  <a:lnTo>
                    <a:pt x="399547" y="481013"/>
                  </a:lnTo>
                  <a:lnTo>
                    <a:pt x="399547" y="482917"/>
                  </a:lnTo>
                  <a:cubicBezTo>
                    <a:pt x="397642" y="482917"/>
                    <a:pt x="396690" y="482917"/>
                    <a:pt x="394785" y="483870"/>
                  </a:cubicBezTo>
                  <a:cubicBezTo>
                    <a:pt x="394785" y="483870"/>
                    <a:pt x="395737" y="482917"/>
                    <a:pt x="395737" y="482917"/>
                  </a:cubicBezTo>
                  <a:cubicBezTo>
                    <a:pt x="395737" y="482917"/>
                    <a:pt x="394785" y="482917"/>
                    <a:pt x="394785" y="481965"/>
                  </a:cubicBezTo>
                  <a:cubicBezTo>
                    <a:pt x="395737" y="481013"/>
                    <a:pt x="394785" y="479107"/>
                    <a:pt x="397642" y="480060"/>
                  </a:cubicBezTo>
                  <a:lnTo>
                    <a:pt x="396690" y="477202"/>
                  </a:lnTo>
                  <a:cubicBezTo>
                    <a:pt x="397642" y="480060"/>
                    <a:pt x="395737" y="478155"/>
                    <a:pt x="394785" y="478155"/>
                  </a:cubicBezTo>
                  <a:lnTo>
                    <a:pt x="394785" y="479107"/>
                  </a:lnTo>
                  <a:cubicBezTo>
                    <a:pt x="393832" y="480060"/>
                    <a:pt x="392880" y="480060"/>
                    <a:pt x="392880" y="481013"/>
                  </a:cubicBezTo>
                  <a:cubicBezTo>
                    <a:pt x="392880" y="480060"/>
                    <a:pt x="391927" y="479107"/>
                    <a:pt x="390975" y="478155"/>
                  </a:cubicBezTo>
                  <a:lnTo>
                    <a:pt x="389070" y="478155"/>
                  </a:lnTo>
                  <a:cubicBezTo>
                    <a:pt x="389070" y="479107"/>
                    <a:pt x="390022" y="478155"/>
                    <a:pt x="390022" y="479107"/>
                  </a:cubicBezTo>
                  <a:cubicBezTo>
                    <a:pt x="389070" y="479107"/>
                    <a:pt x="388117" y="480060"/>
                    <a:pt x="387165" y="479107"/>
                  </a:cubicBezTo>
                  <a:cubicBezTo>
                    <a:pt x="387165" y="481965"/>
                    <a:pt x="389070" y="480060"/>
                    <a:pt x="390022" y="481013"/>
                  </a:cubicBezTo>
                  <a:lnTo>
                    <a:pt x="390022" y="480060"/>
                  </a:lnTo>
                  <a:cubicBezTo>
                    <a:pt x="390975" y="479107"/>
                    <a:pt x="391927" y="481013"/>
                    <a:pt x="392880" y="481013"/>
                  </a:cubicBezTo>
                  <a:cubicBezTo>
                    <a:pt x="392880" y="481965"/>
                    <a:pt x="391927" y="481965"/>
                    <a:pt x="391927" y="482917"/>
                  </a:cubicBezTo>
                  <a:cubicBezTo>
                    <a:pt x="391927" y="482917"/>
                    <a:pt x="391927" y="482917"/>
                    <a:pt x="391927" y="483870"/>
                  </a:cubicBezTo>
                  <a:cubicBezTo>
                    <a:pt x="384307" y="484822"/>
                    <a:pt x="376687" y="485775"/>
                    <a:pt x="370020" y="486727"/>
                  </a:cubicBezTo>
                  <a:cubicBezTo>
                    <a:pt x="370020" y="486727"/>
                    <a:pt x="370020" y="486727"/>
                    <a:pt x="370020" y="485775"/>
                  </a:cubicBezTo>
                  <a:cubicBezTo>
                    <a:pt x="374782" y="487680"/>
                    <a:pt x="377640" y="481965"/>
                    <a:pt x="381450" y="483870"/>
                  </a:cubicBezTo>
                  <a:lnTo>
                    <a:pt x="381450" y="483870"/>
                  </a:lnTo>
                  <a:cubicBezTo>
                    <a:pt x="382402" y="483870"/>
                    <a:pt x="380497" y="482917"/>
                    <a:pt x="380497" y="481965"/>
                  </a:cubicBezTo>
                  <a:cubicBezTo>
                    <a:pt x="376687" y="483870"/>
                    <a:pt x="370972" y="483870"/>
                    <a:pt x="367162" y="485775"/>
                  </a:cubicBezTo>
                  <a:lnTo>
                    <a:pt x="367162" y="487680"/>
                  </a:lnTo>
                  <a:cubicBezTo>
                    <a:pt x="367162" y="486727"/>
                    <a:pt x="366210" y="486727"/>
                    <a:pt x="365257" y="485775"/>
                  </a:cubicBezTo>
                  <a:cubicBezTo>
                    <a:pt x="365257" y="486727"/>
                    <a:pt x="366210" y="486727"/>
                    <a:pt x="367162" y="487680"/>
                  </a:cubicBezTo>
                  <a:cubicBezTo>
                    <a:pt x="361447" y="488632"/>
                    <a:pt x="355732" y="489585"/>
                    <a:pt x="350017" y="489585"/>
                  </a:cubicBezTo>
                  <a:cubicBezTo>
                    <a:pt x="349065" y="489585"/>
                    <a:pt x="348112" y="489585"/>
                    <a:pt x="348112" y="489585"/>
                  </a:cubicBezTo>
                  <a:cubicBezTo>
                    <a:pt x="348112" y="489585"/>
                    <a:pt x="348112" y="488632"/>
                    <a:pt x="348112" y="488632"/>
                  </a:cubicBezTo>
                  <a:cubicBezTo>
                    <a:pt x="348112" y="488632"/>
                    <a:pt x="348112" y="488632"/>
                    <a:pt x="348112" y="488632"/>
                  </a:cubicBezTo>
                  <a:cubicBezTo>
                    <a:pt x="348112" y="488632"/>
                    <a:pt x="348112" y="487680"/>
                    <a:pt x="348112" y="487680"/>
                  </a:cubicBezTo>
                  <a:cubicBezTo>
                    <a:pt x="348112" y="487680"/>
                    <a:pt x="349065" y="487680"/>
                    <a:pt x="349065" y="487680"/>
                  </a:cubicBezTo>
                  <a:cubicBezTo>
                    <a:pt x="349065" y="485775"/>
                    <a:pt x="349065" y="486727"/>
                    <a:pt x="348112" y="486727"/>
                  </a:cubicBezTo>
                  <a:cubicBezTo>
                    <a:pt x="348112" y="485775"/>
                    <a:pt x="348112" y="483870"/>
                    <a:pt x="349065" y="485775"/>
                  </a:cubicBezTo>
                  <a:cubicBezTo>
                    <a:pt x="350017" y="482917"/>
                    <a:pt x="347160" y="486727"/>
                    <a:pt x="347160" y="483870"/>
                  </a:cubicBezTo>
                  <a:lnTo>
                    <a:pt x="347160" y="485775"/>
                  </a:lnTo>
                  <a:cubicBezTo>
                    <a:pt x="347160" y="485775"/>
                    <a:pt x="347160" y="485775"/>
                    <a:pt x="347160" y="485775"/>
                  </a:cubicBezTo>
                  <a:cubicBezTo>
                    <a:pt x="347160" y="484822"/>
                    <a:pt x="347160" y="482917"/>
                    <a:pt x="347160" y="481965"/>
                  </a:cubicBezTo>
                  <a:cubicBezTo>
                    <a:pt x="346207" y="481965"/>
                    <a:pt x="345255" y="480060"/>
                    <a:pt x="345255" y="479107"/>
                  </a:cubicBezTo>
                  <a:lnTo>
                    <a:pt x="343350" y="480060"/>
                  </a:lnTo>
                  <a:cubicBezTo>
                    <a:pt x="343350" y="480060"/>
                    <a:pt x="343350" y="480060"/>
                    <a:pt x="343350" y="481013"/>
                  </a:cubicBezTo>
                  <a:lnTo>
                    <a:pt x="341445" y="481965"/>
                  </a:lnTo>
                  <a:cubicBezTo>
                    <a:pt x="343350" y="484822"/>
                    <a:pt x="345255" y="486727"/>
                    <a:pt x="347160" y="487680"/>
                  </a:cubicBezTo>
                  <a:cubicBezTo>
                    <a:pt x="330967" y="489585"/>
                    <a:pt x="314775" y="490538"/>
                    <a:pt x="298582" y="492442"/>
                  </a:cubicBezTo>
                  <a:cubicBezTo>
                    <a:pt x="289057" y="494347"/>
                    <a:pt x="277627" y="495300"/>
                    <a:pt x="267150" y="498157"/>
                  </a:cubicBezTo>
                  <a:cubicBezTo>
                    <a:pt x="267150" y="498157"/>
                    <a:pt x="267150" y="498157"/>
                    <a:pt x="266197" y="498157"/>
                  </a:cubicBezTo>
                  <a:cubicBezTo>
                    <a:pt x="266197" y="498157"/>
                    <a:pt x="266197" y="498157"/>
                    <a:pt x="266197" y="499110"/>
                  </a:cubicBezTo>
                  <a:cubicBezTo>
                    <a:pt x="266197" y="499110"/>
                    <a:pt x="265245" y="499110"/>
                    <a:pt x="265245" y="499110"/>
                  </a:cubicBezTo>
                  <a:cubicBezTo>
                    <a:pt x="265245" y="499110"/>
                    <a:pt x="265245" y="499110"/>
                    <a:pt x="265245" y="499110"/>
                  </a:cubicBezTo>
                  <a:cubicBezTo>
                    <a:pt x="265245" y="499110"/>
                    <a:pt x="265245" y="499110"/>
                    <a:pt x="265245" y="499110"/>
                  </a:cubicBezTo>
                  <a:cubicBezTo>
                    <a:pt x="264292" y="499110"/>
                    <a:pt x="262387" y="500063"/>
                    <a:pt x="261435" y="500063"/>
                  </a:cubicBezTo>
                  <a:cubicBezTo>
                    <a:pt x="260482" y="498157"/>
                    <a:pt x="259530" y="497205"/>
                    <a:pt x="258577" y="498157"/>
                  </a:cubicBezTo>
                  <a:cubicBezTo>
                    <a:pt x="257625" y="497205"/>
                    <a:pt x="257625" y="495300"/>
                    <a:pt x="256672" y="493395"/>
                  </a:cubicBezTo>
                  <a:lnTo>
                    <a:pt x="257625" y="492442"/>
                  </a:lnTo>
                  <a:lnTo>
                    <a:pt x="255720" y="489585"/>
                  </a:lnTo>
                  <a:lnTo>
                    <a:pt x="257625" y="490538"/>
                  </a:lnTo>
                  <a:cubicBezTo>
                    <a:pt x="256672" y="489585"/>
                    <a:pt x="255720" y="486727"/>
                    <a:pt x="254767" y="484822"/>
                  </a:cubicBezTo>
                  <a:cubicBezTo>
                    <a:pt x="253815" y="485775"/>
                    <a:pt x="251910" y="485775"/>
                    <a:pt x="251910" y="487680"/>
                  </a:cubicBezTo>
                  <a:cubicBezTo>
                    <a:pt x="250957" y="486727"/>
                    <a:pt x="249052" y="484822"/>
                    <a:pt x="248100" y="487680"/>
                  </a:cubicBezTo>
                  <a:cubicBezTo>
                    <a:pt x="247147" y="484822"/>
                    <a:pt x="249052" y="485775"/>
                    <a:pt x="248100" y="482917"/>
                  </a:cubicBezTo>
                  <a:cubicBezTo>
                    <a:pt x="247147" y="481965"/>
                    <a:pt x="245242" y="483870"/>
                    <a:pt x="245242" y="481013"/>
                  </a:cubicBezTo>
                  <a:cubicBezTo>
                    <a:pt x="247147" y="481013"/>
                    <a:pt x="248100" y="478155"/>
                    <a:pt x="250005" y="481013"/>
                  </a:cubicBezTo>
                  <a:lnTo>
                    <a:pt x="250957" y="478155"/>
                  </a:lnTo>
                  <a:cubicBezTo>
                    <a:pt x="250005" y="477202"/>
                    <a:pt x="249052" y="476250"/>
                    <a:pt x="249052" y="473392"/>
                  </a:cubicBezTo>
                  <a:cubicBezTo>
                    <a:pt x="249052" y="472440"/>
                    <a:pt x="250957" y="473392"/>
                    <a:pt x="250005" y="470535"/>
                  </a:cubicBezTo>
                  <a:cubicBezTo>
                    <a:pt x="250005" y="472440"/>
                    <a:pt x="249052" y="472440"/>
                    <a:pt x="249052" y="470535"/>
                  </a:cubicBezTo>
                  <a:lnTo>
                    <a:pt x="249052" y="469582"/>
                  </a:lnTo>
                  <a:cubicBezTo>
                    <a:pt x="248100" y="469582"/>
                    <a:pt x="248100" y="471488"/>
                    <a:pt x="246195" y="468630"/>
                  </a:cubicBezTo>
                  <a:cubicBezTo>
                    <a:pt x="247147" y="468630"/>
                    <a:pt x="247147" y="468630"/>
                    <a:pt x="247147" y="467677"/>
                  </a:cubicBezTo>
                  <a:cubicBezTo>
                    <a:pt x="247147" y="467677"/>
                    <a:pt x="247147" y="467677"/>
                    <a:pt x="247147" y="467677"/>
                  </a:cubicBezTo>
                  <a:cubicBezTo>
                    <a:pt x="247147" y="466725"/>
                    <a:pt x="247147" y="465772"/>
                    <a:pt x="247147" y="464820"/>
                  </a:cubicBezTo>
                  <a:cubicBezTo>
                    <a:pt x="247147" y="464820"/>
                    <a:pt x="247147" y="464820"/>
                    <a:pt x="247147" y="464820"/>
                  </a:cubicBezTo>
                  <a:cubicBezTo>
                    <a:pt x="248100" y="464820"/>
                    <a:pt x="248100" y="463867"/>
                    <a:pt x="247147" y="463867"/>
                  </a:cubicBezTo>
                  <a:cubicBezTo>
                    <a:pt x="247147" y="463867"/>
                    <a:pt x="247147" y="463867"/>
                    <a:pt x="247147" y="463867"/>
                  </a:cubicBezTo>
                  <a:cubicBezTo>
                    <a:pt x="247147" y="463867"/>
                    <a:pt x="247147" y="462915"/>
                    <a:pt x="247147" y="462915"/>
                  </a:cubicBezTo>
                  <a:cubicBezTo>
                    <a:pt x="246195" y="462915"/>
                    <a:pt x="247147" y="464820"/>
                    <a:pt x="246195" y="464820"/>
                  </a:cubicBezTo>
                  <a:cubicBezTo>
                    <a:pt x="244290" y="462915"/>
                    <a:pt x="240480" y="466725"/>
                    <a:pt x="240480" y="461963"/>
                  </a:cubicBezTo>
                  <a:lnTo>
                    <a:pt x="240480" y="461010"/>
                  </a:lnTo>
                  <a:lnTo>
                    <a:pt x="238575" y="461963"/>
                  </a:lnTo>
                  <a:cubicBezTo>
                    <a:pt x="239527" y="461963"/>
                    <a:pt x="238575" y="462915"/>
                    <a:pt x="239527" y="463867"/>
                  </a:cubicBezTo>
                  <a:lnTo>
                    <a:pt x="235717" y="463867"/>
                  </a:lnTo>
                  <a:cubicBezTo>
                    <a:pt x="235717" y="464820"/>
                    <a:pt x="237622" y="465772"/>
                    <a:pt x="237622" y="463867"/>
                  </a:cubicBezTo>
                  <a:cubicBezTo>
                    <a:pt x="238575" y="464820"/>
                    <a:pt x="238575" y="465772"/>
                    <a:pt x="238575" y="467677"/>
                  </a:cubicBezTo>
                  <a:cubicBezTo>
                    <a:pt x="239527" y="466725"/>
                    <a:pt x="240480" y="467677"/>
                    <a:pt x="241432" y="468630"/>
                  </a:cubicBezTo>
                  <a:cubicBezTo>
                    <a:pt x="240480" y="468630"/>
                    <a:pt x="239527" y="468630"/>
                    <a:pt x="239527" y="468630"/>
                  </a:cubicBezTo>
                  <a:cubicBezTo>
                    <a:pt x="239527" y="470535"/>
                    <a:pt x="241432" y="470535"/>
                    <a:pt x="242385" y="469582"/>
                  </a:cubicBezTo>
                  <a:cubicBezTo>
                    <a:pt x="242385" y="468630"/>
                    <a:pt x="242385" y="468630"/>
                    <a:pt x="242385" y="468630"/>
                  </a:cubicBezTo>
                  <a:cubicBezTo>
                    <a:pt x="243337" y="469582"/>
                    <a:pt x="243337" y="469582"/>
                    <a:pt x="244290" y="469582"/>
                  </a:cubicBezTo>
                  <a:lnTo>
                    <a:pt x="243337" y="471488"/>
                  </a:lnTo>
                  <a:cubicBezTo>
                    <a:pt x="244290" y="470535"/>
                    <a:pt x="244290" y="473392"/>
                    <a:pt x="245242" y="470535"/>
                  </a:cubicBezTo>
                  <a:cubicBezTo>
                    <a:pt x="247147" y="472440"/>
                    <a:pt x="246195" y="475297"/>
                    <a:pt x="245242" y="476250"/>
                  </a:cubicBezTo>
                  <a:cubicBezTo>
                    <a:pt x="244290" y="474345"/>
                    <a:pt x="244290" y="474345"/>
                    <a:pt x="243337" y="474345"/>
                  </a:cubicBezTo>
                  <a:cubicBezTo>
                    <a:pt x="244290" y="476250"/>
                    <a:pt x="243337" y="477202"/>
                    <a:pt x="243337" y="478155"/>
                  </a:cubicBezTo>
                  <a:cubicBezTo>
                    <a:pt x="243337" y="478155"/>
                    <a:pt x="243337" y="478155"/>
                    <a:pt x="242385" y="478155"/>
                  </a:cubicBezTo>
                  <a:cubicBezTo>
                    <a:pt x="242385" y="478155"/>
                    <a:pt x="241432" y="478155"/>
                    <a:pt x="241432" y="478155"/>
                  </a:cubicBezTo>
                  <a:cubicBezTo>
                    <a:pt x="240480" y="478155"/>
                    <a:pt x="239527" y="477202"/>
                    <a:pt x="239527" y="478155"/>
                  </a:cubicBezTo>
                  <a:lnTo>
                    <a:pt x="239527" y="477202"/>
                  </a:lnTo>
                  <a:cubicBezTo>
                    <a:pt x="239527" y="479107"/>
                    <a:pt x="239527" y="480060"/>
                    <a:pt x="239527" y="480060"/>
                  </a:cubicBezTo>
                  <a:cubicBezTo>
                    <a:pt x="238575" y="478155"/>
                    <a:pt x="239527" y="476250"/>
                    <a:pt x="236670" y="476250"/>
                  </a:cubicBezTo>
                  <a:cubicBezTo>
                    <a:pt x="235717" y="478155"/>
                    <a:pt x="233812" y="477202"/>
                    <a:pt x="232860" y="476250"/>
                  </a:cubicBezTo>
                  <a:cubicBezTo>
                    <a:pt x="232860" y="476250"/>
                    <a:pt x="232860" y="476250"/>
                    <a:pt x="232860" y="476250"/>
                  </a:cubicBezTo>
                  <a:cubicBezTo>
                    <a:pt x="232860" y="476250"/>
                    <a:pt x="232860" y="476250"/>
                    <a:pt x="232860" y="476250"/>
                  </a:cubicBezTo>
                  <a:cubicBezTo>
                    <a:pt x="232860" y="473392"/>
                    <a:pt x="230955" y="472440"/>
                    <a:pt x="230955" y="473392"/>
                  </a:cubicBezTo>
                  <a:lnTo>
                    <a:pt x="232860" y="474345"/>
                  </a:lnTo>
                  <a:cubicBezTo>
                    <a:pt x="233812" y="476250"/>
                    <a:pt x="231907" y="474345"/>
                    <a:pt x="232860" y="475297"/>
                  </a:cubicBezTo>
                  <a:cubicBezTo>
                    <a:pt x="231907" y="475297"/>
                    <a:pt x="231907" y="475297"/>
                    <a:pt x="230955" y="475297"/>
                  </a:cubicBezTo>
                  <a:cubicBezTo>
                    <a:pt x="230955" y="475297"/>
                    <a:pt x="230002" y="474345"/>
                    <a:pt x="230002" y="473392"/>
                  </a:cubicBezTo>
                  <a:cubicBezTo>
                    <a:pt x="228097" y="472440"/>
                    <a:pt x="230002" y="475297"/>
                    <a:pt x="229050" y="475297"/>
                  </a:cubicBezTo>
                  <a:cubicBezTo>
                    <a:pt x="229050" y="471488"/>
                    <a:pt x="226192" y="476250"/>
                    <a:pt x="227145" y="472440"/>
                  </a:cubicBezTo>
                  <a:cubicBezTo>
                    <a:pt x="228097" y="473392"/>
                    <a:pt x="228097" y="472440"/>
                    <a:pt x="229050" y="472440"/>
                  </a:cubicBezTo>
                  <a:cubicBezTo>
                    <a:pt x="228097" y="468630"/>
                    <a:pt x="227145" y="469582"/>
                    <a:pt x="225240" y="469582"/>
                  </a:cubicBezTo>
                  <a:cubicBezTo>
                    <a:pt x="225240" y="469582"/>
                    <a:pt x="226192" y="470535"/>
                    <a:pt x="226192" y="471488"/>
                  </a:cubicBezTo>
                  <a:cubicBezTo>
                    <a:pt x="226192" y="475297"/>
                    <a:pt x="225240" y="470535"/>
                    <a:pt x="224287" y="472440"/>
                  </a:cubicBezTo>
                  <a:lnTo>
                    <a:pt x="225240" y="470535"/>
                  </a:lnTo>
                  <a:cubicBezTo>
                    <a:pt x="224287" y="471488"/>
                    <a:pt x="222382" y="469582"/>
                    <a:pt x="221430" y="470535"/>
                  </a:cubicBezTo>
                  <a:cubicBezTo>
                    <a:pt x="221430" y="470535"/>
                    <a:pt x="221430" y="470535"/>
                    <a:pt x="221430" y="470535"/>
                  </a:cubicBezTo>
                  <a:cubicBezTo>
                    <a:pt x="222382" y="470535"/>
                    <a:pt x="222382" y="470535"/>
                    <a:pt x="223335" y="469582"/>
                  </a:cubicBezTo>
                  <a:cubicBezTo>
                    <a:pt x="223335" y="469582"/>
                    <a:pt x="223335" y="469582"/>
                    <a:pt x="223335" y="469582"/>
                  </a:cubicBezTo>
                  <a:cubicBezTo>
                    <a:pt x="223335" y="467677"/>
                    <a:pt x="223335" y="466725"/>
                    <a:pt x="222382" y="464820"/>
                  </a:cubicBezTo>
                  <a:cubicBezTo>
                    <a:pt x="221430" y="464820"/>
                    <a:pt x="222382" y="466725"/>
                    <a:pt x="221430" y="466725"/>
                  </a:cubicBezTo>
                  <a:cubicBezTo>
                    <a:pt x="219525" y="464820"/>
                    <a:pt x="214762" y="468630"/>
                    <a:pt x="214762" y="463867"/>
                  </a:cubicBezTo>
                  <a:lnTo>
                    <a:pt x="215715" y="462915"/>
                  </a:lnTo>
                  <a:lnTo>
                    <a:pt x="212857" y="463867"/>
                  </a:lnTo>
                  <a:cubicBezTo>
                    <a:pt x="213810" y="463867"/>
                    <a:pt x="213810" y="464820"/>
                    <a:pt x="213810" y="465772"/>
                  </a:cubicBezTo>
                  <a:lnTo>
                    <a:pt x="208095" y="465772"/>
                  </a:lnTo>
                  <a:cubicBezTo>
                    <a:pt x="209047" y="466725"/>
                    <a:pt x="210000" y="467677"/>
                    <a:pt x="210000" y="465772"/>
                  </a:cubicBezTo>
                  <a:cubicBezTo>
                    <a:pt x="210952" y="466725"/>
                    <a:pt x="211905" y="467677"/>
                    <a:pt x="211905" y="469582"/>
                  </a:cubicBezTo>
                  <a:cubicBezTo>
                    <a:pt x="214762" y="467677"/>
                    <a:pt x="215715" y="471488"/>
                    <a:pt x="217620" y="471488"/>
                  </a:cubicBezTo>
                  <a:lnTo>
                    <a:pt x="217620" y="471488"/>
                  </a:lnTo>
                  <a:cubicBezTo>
                    <a:pt x="216667" y="471488"/>
                    <a:pt x="215715" y="471488"/>
                    <a:pt x="214762" y="470535"/>
                  </a:cubicBezTo>
                  <a:lnTo>
                    <a:pt x="215715" y="472440"/>
                  </a:lnTo>
                  <a:cubicBezTo>
                    <a:pt x="214762" y="470535"/>
                    <a:pt x="213810" y="470535"/>
                    <a:pt x="212857" y="471488"/>
                  </a:cubicBezTo>
                  <a:cubicBezTo>
                    <a:pt x="212857" y="471488"/>
                    <a:pt x="212857" y="470535"/>
                    <a:pt x="212857" y="469582"/>
                  </a:cubicBezTo>
                  <a:cubicBezTo>
                    <a:pt x="212857" y="470535"/>
                    <a:pt x="212857" y="470535"/>
                    <a:pt x="212857" y="471488"/>
                  </a:cubicBezTo>
                  <a:cubicBezTo>
                    <a:pt x="212857" y="471488"/>
                    <a:pt x="212857" y="471488"/>
                    <a:pt x="212857" y="471488"/>
                  </a:cubicBezTo>
                  <a:cubicBezTo>
                    <a:pt x="212857" y="471488"/>
                    <a:pt x="211905" y="471488"/>
                    <a:pt x="211905" y="471488"/>
                  </a:cubicBezTo>
                  <a:cubicBezTo>
                    <a:pt x="211905" y="471488"/>
                    <a:pt x="211905" y="471488"/>
                    <a:pt x="211905" y="470535"/>
                  </a:cubicBezTo>
                  <a:cubicBezTo>
                    <a:pt x="211905" y="470535"/>
                    <a:pt x="211905" y="470535"/>
                    <a:pt x="211905" y="470535"/>
                  </a:cubicBezTo>
                  <a:cubicBezTo>
                    <a:pt x="211905" y="470535"/>
                    <a:pt x="211905" y="470535"/>
                    <a:pt x="211905" y="470535"/>
                  </a:cubicBezTo>
                  <a:cubicBezTo>
                    <a:pt x="211905" y="469582"/>
                    <a:pt x="210952" y="468630"/>
                    <a:pt x="210000" y="468630"/>
                  </a:cubicBezTo>
                  <a:lnTo>
                    <a:pt x="210000" y="467677"/>
                  </a:lnTo>
                  <a:lnTo>
                    <a:pt x="210000" y="468630"/>
                  </a:lnTo>
                  <a:cubicBezTo>
                    <a:pt x="209047" y="467677"/>
                    <a:pt x="208095" y="467677"/>
                    <a:pt x="207142" y="467677"/>
                  </a:cubicBezTo>
                  <a:lnTo>
                    <a:pt x="207142" y="465772"/>
                  </a:lnTo>
                  <a:lnTo>
                    <a:pt x="207142" y="466725"/>
                  </a:lnTo>
                  <a:cubicBezTo>
                    <a:pt x="207142" y="466725"/>
                    <a:pt x="207142" y="466725"/>
                    <a:pt x="207142" y="466725"/>
                  </a:cubicBezTo>
                  <a:cubicBezTo>
                    <a:pt x="207142" y="466725"/>
                    <a:pt x="206190" y="466725"/>
                    <a:pt x="206190" y="466725"/>
                  </a:cubicBezTo>
                  <a:cubicBezTo>
                    <a:pt x="202380" y="467677"/>
                    <a:pt x="198570" y="466725"/>
                    <a:pt x="193807" y="466725"/>
                  </a:cubicBezTo>
                  <a:cubicBezTo>
                    <a:pt x="190950" y="466725"/>
                    <a:pt x="188092" y="469582"/>
                    <a:pt x="188092" y="471488"/>
                  </a:cubicBezTo>
                  <a:cubicBezTo>
                    <a:pt x="188092" y="471488"/>
                    <a:pt x="188092" y="472440"/>
                    <a:pt x="187140" y="472440"/>
                  </a:cubicBezTo>
                  <a:cubicBezTo>
                    <a:pt x="184282" y="470535"/>
                    <a:pt x="181425" y="471488"/>
                    <a:pt x="178567" y="469582"/>
                  </a:cubicBezTo>
                  <a:lnTo>
                    <a:pt x="179520" y="471488"/>
                  </a:lnTo>
                  <a:cubicBezTo>
                    <a:pt x="175710" y="466725"/>
                    <a:pt x="173805" y="475297"/>
                    <a:pt x="169995" y="472440"/>
                  </a:cubicBezTo>
                  <a:cubicBezTo>
                    <a:pt x="169995" y="476250"/>
                    <a:pt x="163327" y="471488"/>
                    <a:pt x="166185" y="476250"/>
                  </a:cubicBezTo>
                  <a:cubicBezTo>
                    <a:pt x="169042" y="476250"/>
                    <a:pt x="172852" y="478155"/>
                    <a:pt x="174757" y="476250"/>
                  </a:cubicBezTo>
                  <a:lnTo>
                    <a:pt x="177615" y="481013"/>
                  </a:lnTo>
                  <a:cubicBezTo>
                    <a:pt x="179520" y="478155"/>
                    <a:pt x="182377" y="479107"/>
                    <a:pt x="183330" y="481013"/>
                  </a:cubicBezTo>
                  <a:cubicBezTo>
                    <a:pt x="182377" y="482917"/>
                    <a:pt x="184282" y="483870"/>
                    <a:pt x="185235" y="484822"/>
                  </a:cubicBezTo>
                  <a:cubicBezTo>
                    <a:pt x="184282" y="483870"/>
                    <a:pt x="186187" y="483870"/>
                    <a:pt x="186187" y="483870"/>
                  </a:cubicBezTo>
                  <a:cubicBezTo>
                    <a:pt x="187140" y="484822"/>
                    <a:pt x="185235" y="486727"/>
                    <a:pt x="187140" y="487680"/>
                  </a:cubicBezTo>
                  <a:lnTo>
                    <a:pt x="187140" y="486727"/>
                  </a:lnTo>
                  <a:cubicBezTo>
                    <a:pt x="188092" y="486727"/>
                    <a:pt x="189045" y="487680"/>
                    <a:pt x="189045" y="488632"/>
                  </a:cubicBezTo>
                  <a:cubicBezTo>
                    <a:pt x="186187" y="489585"/>
                    <a:pt x="184282" y="489585"/>
                    <a:pt x="181425" y="488632"/>
                  </a:cubicBezTo>
                  <a:cubicBezTo>
                    <a:pt x="181425" y="489585"/>
                    <a:pt x="181425" y="490538"/>
                    <a:pt x="181425" y="490538"/>
                  </a:cubicBezTo>
                  <a:cubicBezTo>
                    <a:pt x="180472" y="489585"/>
                    <a:pt x="177615" y="489585"/>
                    <a:pt x="178567" y="487680"/>
                  </a:cubicBezTo>
                  <a:cubicBezTo>
                    <a:pt x="177615" y="485775"/>
                    <a:pt x="176662" y="488632"/>
                    <a:pt x="175710" y="487680"/>
                  </a:cubicBezTo>
                  <a:lnTo>
                    <a:pt x="176662" y="488632"/>
                  </a:lnTo>
                  <a:cubicBezTo>
                    <a:pt x="175710" y="489585"/>
                    <a:pt x="172852" y="487680"/>
                    <a:pt x="173805" y="490538"/>
                  </a:cubicBezTo>
                  <a:cubicBezTo>
                    <a:pt x="173805" y="491490"/>
                    <a:pt x="174757" y="491490"/>
                    <a:pt x="174757" y="491490"/>
                  </a:cubicBezTo>
                  <a:lnTo>
                    <a:pt x="174757" y="491490"/>
                  </a:lnTo>
                  <a:cubicBezTo>
                    <a:pt x="177615" y="491490"/>
                    <a:pt x="179520" y="495300"/>
                    <a:pt x="182377" y="496252"/>
                  </a:cubicBezTo>
                  <a:cubicBezTo>
                    <a:pt x="182377" y="493395"/>
                    <a:pt x="184282" y="495300"/>
                    <a:pt x="185235" y="495300"/>
                  </a:cubicBezTo>
                  <a:cubicBezTo>
                    <a:pt x="185235" y="501967"/>
                    <a:pt x="189045" y="496252"/>
                    <a:pt x="191902" y="498157"/>
                  </a:cubicBezTo>
                  <a:lnTo>
                    <a:pt x="191902" y="497205"/>
                  </a:lnTo>
                  <a:cubicBezTo>
                    <a:pt x="193807" y="501967"/>
                    <a:pt x="199522" y="496252"/>
                    <a:pt x="199522" y="502920"/>
                  </a:cubicBezTo>
                  <a:cubicBezTo>
                    <a:pt x="198570" y="502920"/>
                    <a:pt x="196665" y="502920"/>
                    <a:pt x="196665" y="502920"/>
                  </a:cubicBezTo>
                  <a:cubicBezTo>
                    <a:pt x="198570" y="502920"/>
                    <a:pt x="200475" y="502920"/>
                    <a:pt x="202380" y="503872"/>
                  </a:cubicBezTo>
                  <a:cubicBezTo>
                    <a:pt x="202380" y="504825"/>
                    <a:pt x="203332" y="504825"/>
                    <a:pt x="203332" y="504825"/>
                  </a:cubicBezTo>
                  <a:lnTo>
                    <a:pt x="203332" y="503872"/>
                  </a:lnTo>
                  <a:cubicBezTo>
                    <a:pt x="203332" y="503872"/>
                    <a:pt x="203332" y="503872"/>
                    <a:pt x="203332" y="503872"/>
                  </a:cubicBezTo>
                  <a:cubicBezTo>
                    <a:pt x="206190" y="504825"/>
                    <a:pt x="209047" y="506730"/>
                    <a:pt x="211905" y="505777"/>
                  </a:cubicBezTo>
                  <a:lnTo>
                    <a:pt x="211905" y="504825"/>
                  </a:lnTo>
                  <a:cubicBezTo>
                    <a:pt x="213810" y="505777"/>
                    <a:pt x="217620" y="502920"/>
                    <a:pt x="218572" y="505777"/>
                  </a:cubicBezTo>
                  <a:cubicBezTo>
                    <a:pt x="218572" y="505777"/>
                    <a:pt x="217620" y="506730"/>
                    <a:pt x="217620" y="506730"/>
                  </a:cubicBezTo>
                  <a:cubicBezTo>
                    <a:pt x="217620" y="509588"/>
                    <a:pt x="219525" y="507682"/>
                    <a:pt x="220477" y="508635"/>
                  </a:cubicBezTo>
                  <a:cubicBezTo>
                    <a:pt x="220477" y="507682"/>
                    <a:pt x="220477" y="506730"/>
                    <a:pt x="220477" y="505777"/>
                  </a:cubicBezTo>
                  <a:cubicBezTo>
                    <a:pt x="222382" y="504825"/>
                    <a:pt x="225240" y="505777"/>
                    <a:pt x="226192" y="503872"/>
                  </a:cubicBezTo>
                  <a:cubicBezTo>
                    <a:pt x="230955" y="508635"/>
                    <a:pt x="236670" y="501015"/>
                    <a:pt x="241432" y="507682"/>
                  </a:cubicBezTo>
                  <a:lnTo>
                    <a:pt x="240480" y="509588"/>
                  </a:lnTo>
                  <a:cubicBezTo>
                    <a:pt x="241432" y="509588"/>
                    <a:pt x="242385" y="509588"/>
                    <a:pt x="242385" y="508635"/>
                  </a:cubicBezTo>
                  <a:cubicBezTo>
                    <a:pt x="242385" y="510540"/>
                    <a:pt x="245242" y="510540"/>
                    <a:pt x="246195" y="511492"/>
                  </a:cubicBezTo>
                  <a:lnTo>
                    <a:pt x="246195" y="510540"/>
                  </a:lnTo>
                  <a:cubicBezTo>
                    <a:pt x="247147" y="512445"/>
                    <a:pt x="250005" y="511492"/>
                    <a:pt x="250005" y="514350"/>
                  </a:cubicBezTo>
                  <a:cubicBezTo>
                    <a:pt x="251910" y="517207"/>
                    <a:pt x="250005" y="519113"/>
                    <a:pt x="249052" y="520065"/>
                  </a:cubicBezTo>
                  <a:cubicBezTo>
                    <a:pt x="247147" y="520065"/>
                    <a:pt x="245242" y="517207"/>
                    <a:pt x="244290" y="515302"/>
                  </a:cubicBezTo>
                  <a:cubicBezTo>
                    <a:pt x="244290" y="515302"/>
                    <a:pt x="244290" y="515302"/>
                    <a:pt x="244290" y="514350"/>
                  </a:cubicBezTo>
                  <a:lnTo>
                    <a:pt x="245242" y="513397"/>
                  </a:lnTo>
                  <a:lnTo>
                    <a:pt x="244290" y="513397"/>
                  </a:lnTo>
                  <a:cubicBezTo>
                    <a:pt x="243337" y="512445"/>
                    <a:pt x="243337" y="511492"/>
                    <a:pt x="243337" y="510540"/>
                  </a:cubicBezTo>
                  <a:cubicBezTo>
                    <a:pt x="242385" y="511492"/>
                    <a:pt x="242385" y="512445"/>
                    <a:pt x="243337" y="513397"/>
                  </a:cubicBezTo>
                  <a:lnTo>
                    <a:pt x="243337" y="513397"/>
                  </a:lnTo>
                  <a:lnTo>
                    <a:pt x="244290" y="513397"/>
                  </a:lnTo>
                  <a:cubicBezTo>
                    <a:pt x="244290" y="514350"/>
                    <a:pt x="245242" y="514350"/>
                    <a:pt x="245242" y="515302"/>
                  </a:cubicBezTo>
                  <a:cubicBezTo>
                    <a:pt x="245242" y="515302"/>
                    <a:pt x="245242" y="515302"/>
                    <a:pt x="245242" y="515302"/>
                  </a:cubicBezTo>
                  <a:cubicBezTo>
                    <a:pt x="245242" y="515302"/>
                    <a:pt x="245242" y="515302"/>
                    <a:pt x="245242" y="515302"/>
                  </a:cubicBezTo>
                  <a:cubicBezTo>
                    <a:pt x="243337" y="517207"/>
                    <a:pt x="242385" y="510540"/>
                    <a:pt x="239527" y="513397"/>
                  </a:cubicBezTo>
                  <a:cubicBezTo>
                    <a:pt x="240480" y="513397"/>
                    <a:pt x="241432" y="515302"/>
                    <a:pt x="242385" y="514350"/>
                  </a:cubicBezTo>
                  <a:cubicBezTo>
                    <a:pt x="242385" y="516255"/>
                    <a:pt x="241432" y="516255"/>
                    <a:pt x="240480" y="517207"/>
                  </a:cubicBezTo>
                  <a:cubicBezTo>
                    <a:pt x="240480" y="517207"/>
                    <a:pt x="240480" y="517207"/>
                    <a:pt x="239527" y="517207"/>
                  </a:cubicBezTo>
                  <a:cubicBezTo>
                    <a:pt x="239527" y="517207"/>
                    <a:pt x="239527" y="517207"/>
                    <a:pt x="240480" y="517207"/>
                  </a:cubicBezTo>
                  <a:cubicBezTo>
                    <a:pt x="240480" y="517207"/>
                    <a:pt x="239527" y="517207"/>
                    <a:pt x="239527" y="518160"/>
                  </a:cubicBezTo>
                  <a:cubicBezTo>
                    <a:pt x="239527" y="518160"/>
                    <a:pt x="239527" y="518160"/>
                    <a:pt x="239527" y="518160"/>
                  </a:cubicBezTo>
                  <a:cubicBezTo>
                    <a:pt x="239527" y="518160"/>
                    <a:pt x="239527" y="517207"/>
                    <a:pt x="239527" y="517207"/>
                  </a:cubicBezTo>
                  <a:cubicBezTo>
                    <a:pt x="239527" y="517207"/>
                    <a:pt x="238575" y="517207"/>
                    <a:pt x="238575" y="517207"/>
                  </a:cubicBezTo>
                  <a:lnTo>
                    <a:pt x="238575" y="514350"/>
                  </a:lnTo>
                  <a:cubicBezTo>
                    <a:pt x="237622" y="517207"/>
                    <a:pt x="233812" y="512445"/>
                    <a:pt x="234765" y="517207"/>
                  </a:cubicBezTo>
                  <a:cubicBezTo>
                    <a:pt x="235717" y="518160"/>
                    <a:pt x="237622" y="517207"/>
                    <a:pt x="238575" y="517207"/>
                  </a:cubicBezTo>
                  <a:lnTo>
                    <a:pt x="238575" y="519113"/>
                  </a:lnTo>
                  <a:lnTo>
                    <a:pt x="238575" y="519113"/>
                  </a:lnTo>
                  <a:cubicBezTo>
                    <a:pt x="238575" y="520065"/>
                    <a:pt x="238575" y="520065"/>
                    <a:pt x="238575" y="520065"/>
                  </a:cubicBezTo>
                  <a:cubicBezTo>
                    <a:pt x="238575" y="520065"/>
                    <a:pt x="238575" y="520065"/>
                    <a:pt x="238575" y="520065"/>
                  </a:cubicBezTo>
                  <a:cubicBezTo>
                    <a:pt x="238575" y="520065"/>
                    <a:pt x="238575" y="520065"/>
                    <a:pt x="238575" y="520065"/>
                  </a:cubicBezTo>
                  <a:cubicBezTo>
                    <a:pt x="237622" y="520065"/>
                    <a:pt x="236670" y="519113"/>
                    <a:pt x="235717" y="519113"/>
                  </a:cubicBezTo>
                  <a:cubicBezTo>
                    <a:pt x="234765" y="519113"/>
                    <a:pt x="233812" y="518160"/>
                    <a:pt x="233812" y="516255"/>
                  </a:cubicBezTo>
                  <a:cubicBezTo>
                    <a:pt x="234765" y="518160"/>
                    <a:pt x="232860" y="518160"/>
                    <a:pt x="231907" y="518160"/>
                  </a:cubicBezTo>
                  <a:cubicBezTo>
                    <a:pt x="230955" y="516255"/>
                    <a:pt x="231907" y="517207"/>
                    <a:pt x="232860" y="516255"/>
                  </a:cubicBezTo>
                  <a:cubicBezTo>
                    <a:pt x="231907" y="515302"/>
                    <a:pt x="231907" y="515302"/>
                    <a:pt x="230002" y="517207"/>
                  </a:cubicBezTo>
                  <a:cubicBezTo>
                    <a:pt x="230002" y="514350"/>
                    <a:pt x="230002" y="514350"/>
                    <a:pt x="228097" y="512445"/>
                  </a:cubicBezTo>
                  <a:lnTo>
                    <a:pt x="228097" y="515302"/>
                  </a:lnTo>
                  <a:cubicBezTo>
                    <a:pt x="226192" y="514350"/>
                    <a:pt x="226192" y="510540"/>
                    <a:pt x="225240" y="510540"/>
                  </a:cubicBezTo>
                  <a:cubicBezTo>
                    <a:pt x="224287" y="511492"/>
                    <a:pt x="222382" y="512445"/>
                    <a:pt x="222382" y="514350"/>
                  </a:cubicBezTo>
                  <a:cubicBezTo>
                    <a:pt x="223335" y="514350"/>
                    <a:pt x="223335" y="515302"/>
                    <a:pt x="223335" y="515302"/>
                  </a:cubicBezTo>
                  <a:cubicBezTo>
                    <a:pt x="221430" y="516255"/>
                    <a:pt x="218572" y="512445"/>
                    <a:pt x="216667" y="511492"/>
                  </a:cubicBezTo>
                  <a:lnTo>
                    <a:pt x="217620" y="511492"/>
                  </a:lnTo>
                  <a:cubicBezTo>
                    <a:pt x="215715" y="509588"/>
                    <a:pt x="213810" y="511492"/>
                    <a:pt x="212857" y="509588"/>
                  </a:cubicBezTo>
                  <a:cubicBezTo>
                    <a:pt x="212857" y="507682"/>
                    <a:pt x="213810" y="510540"/>
                    <a:pt x="212857" y="508635"/>
                  </a:cubicBezTo>
                  <a:lnTo>
                    <a:pt x="210952" y="508635"/>
                  </a:lnTo>
                  <a:lnTo>
                    <a:pt x="210952" y="509588"/>
                  </a:lnTo>
                  <a:lnTo>
                    <a:pt x="209047" y="511492"/>
                  </a:lnTo>
                  <a:cubicBezTo>
                    <a:pt x="210000" y="514350"/>
                    <a:pt x="210952" y="510540"/>
                    <a:pt x="211905" y="513397"/>
                  </a:cubicBezTo>
                  <a:lnTo>
                    <a:pt x="210952" y="514350"/>
                  </a:lnTo>
                  <a:cubicBezTo>
                    <a:pt x="210952" y="514350"/>
                    <a:pt x="211905" y="513397"/>
                    <a:pt x="211905" y="515302"/>
                  </a:cubicBezTo>
                  <a:lnTo>
                    <a:pt x="211905" y="516255"/>
                  </a:lnTo>
                  <a:lnTo>
                    <a:pt x="212857" y="518160"/>
                  </a:lnTo>
                  <a:lnTo>
                    <a:pt x="212857" y="517207"/>
                  </a:lnTo>
                  <a:cubicBezTo>
                    <a:pt x="214762" y="518160"/>
                    <a:pt x="212857" y="522922"/>
                    <a:pt x="215715" y="523875"/>
                  </a:cubicBezTo>
                  <a:lnTo>
                    <a:pt x="215715" y="522922"/>
                  </a:lnTo>
                  <a:cubicBezTo>
                    <a:pt x="214762" y="522922"/>
                    <a:pt x="214762" y="522922"/>
                    <a:pt x="214762" y="521970"/>
                  </a:cubicBezTo>
                  <a:cubicBezTo>
                    <a:pt x="214762" y="521017"/>
                    <a:pt x="215715" y="521970"/>
                    <a:pt x="216667" y="521970"/>
                  </a:cubicBezTo>
                  <a:lnTo>
                    <a:pt x="216667" y="524827"/>
                  </a:lnTo>
                  <a:cubicBezTo>
                    <a:pt x="218572" y="521970"/>
                    <a:pt x="221430" y="522922"/>
                    <a:pt x="224287" y="520065"/>
                  </a:cubicBezTo>
                  <a:cubicBezTo>
                    <a:pt x="225240" y="522922"/>
                    <a:pt x="227145" y="524827"/>
                    <a:pt x="226192" y="525780"/>
                  </a:cubicBezTo>
                  <a:cubicBezTo>
                    <a:pt x="226192" y="525780"/>
                    <a:pt x="226192" y="526732"/>
                    <a:pt x="226192" y="526732"/>
                  </a:cubicBezTo>
                  <a:cubicBezTo>
                    <a:pt x="226192" y="526732"/>
                    <a:pt x="226192" y="526732"/>
                    <a:pt x="226192" y="526732"/>
                  </a:cubicBezTo>
                  <a:lnTo>
                    <a:pt x="224287" y="527685"/>
                  </a:lnTo>
                  <a:cubicBezTo>
                    <a:pt x="224287" y="527685"/>
                    <a:pt x="224287" y="527685"/>
                    <a:pt x="224287" y="526732"/>
                  </a:cubicBezTo>
                  <a:lnTo>
                    <a:pt x="223335" y="525780"/>
                  </a:lnTo>
                  <a:cubicBezTo>
                    <a:pt x="223335" y="526732"/>
                    <a:pt x="222382" y="525780"/>
                    <a:pt x="222382" y="526732"/>
                  </a:cubicBezTo>
                  <a:cubicBezTo>
                    <a:pt x="222382" y="526732"/>
                    <a:pt x="223335" y="527685"/>
                    <a:pt x="223335" y="528638"/>
                  </a:cubicBezTo>
                  <a:lnTo>
                    <a:pt x="222382" y="528638"/>
                  </a:lnTo>
                  <a:cubicBezTo>
                    <a:pt x="223335" y="530542"/>
                    <a:pt x="224287" y="531495"/>
                    <a:pt x="225240" y="532447"/>
                  </a:cubicBezTo>
                  <a:cubicBezTo>
                    <a:pt x="225240" y="532447"/>
                    <a:pt x="225240" y="532447"/>
                    <a:pt x="224287" y="532447"/>
                  </a:cubicBezTo>
                  <a:cubicBezTo>
                    <a:pt x="223335" y="534352"/>
                    <a:pt x="224287" y="535305"/>
                    <a:pt x="224287" y="537210"/>
                  </a:cubicBezTo>
                  <a:cubicBezTo>
                    <a:pt x="225240" y="536257"/>
                    <a:pt x="225240" y="535305"/>
                    <a:pt x="225240" y="535305"/>
                  </a:cubicBezTo>
                  <a:cubicBezTo>
                    <a:pt x="227145" y="534352"/>
                    <a:pt x="226192" y="537210"/>
                    <a:pt x="228097" y="538163"/>
                  </a:cubicBezTo>
                  <a:cubicBezTo>
                    <a:pt x="230955" y="536257"/>
                    <a:pt x="232860" y="536257"/>
                    <a:pt x="235717" y="536257"/>
                  </a:cubicBezTo>
                  <a:cubicBezTo>
                    <a:pt x="233812" y="534352"/>
                    <a:pt x="231907" y="536257"/>
                    <a:pt x="230002" y="535305"/>
                  </a:cubicBezTo>
                  <a:cubicBezTo>
                    <a:pt x="230002" y="534352"/>
                    <a:pt x="230955" y="533400"/>
                    <a:pt x="230955" y="534352"/>
                  </a:cubicBezTo>
                  <a:cubicBezTo>
                    <a:pt x="231907" y="531495"/>
                    <a:pt x="229050" y="535305"/>
                    <a:pt x="229050" y="532447"/>
                  </a:cubicBezTo>
                  <a:lnTo>
                    <a:pt x="228097" y="534352"/>
                  </a:lnTo>
                  <a:cubicBezTo>
                    <a:pt x="228097" y="533400"/>
                    <a:pt x="228097" y="531495"/>
                    <a:pt x="227145" y="530542"/>
                  </a:cubicBezTo>
                  <a:cubicBezTo>
                    <a:pt x="227145" y="530542"/>
                    <a:pt x="227145" y="530542"/>
                    <a:pt x="228097" y="529590"/>
                  </a:cubicBezTo>
                  <a:cubicBezTo>
                    <a:pt x="228097" y="527685"/>
                    <a:pt x="228097" y="526732"/>
                    <a:pt x="229050" y="526732"/>
                  </a:cubicBezTo>
                  <a:cubicBezTo>
                    <a:pt x="230955" y="525780"/>
                    <a:pt x="232860" y="529590"/>
                    <a:pt x="234765" y="529590"/>
                  </a:cubicBezTo>
                  <a:cubicBezTo>
                    <a:pt x="235717" y="527685"/>
                    <a:pt x="236670" y="528638"/>
                    <a:pt x="236670" y="526732"/>
                  </a:cubicBezTo>
                  <a:cubicBezTo>
                    <a:pt x="237622" y="526732"/>
                    <a:pt x="237622" y="526732"/>
                    <a:pt x="238575" y="525780"/>
                  </a:cubicBezTo>
                  <a:cubicBezTo>
                    <a:pt x="238575" y="526732"/>
                    <a:pt x="238575" y="526732"/>
                    <a:pt x="239527" y="526732"/>
                  </a:cubicBezTo>
                  <a:cubicBezTo>
                    <a:pt x="239527" y="525780"/>
                    <a:pt x="239527" y="525780"/>
                    <a:pt x="238575" y="525780"/>
                  </a:cubicBezTo>
                  <a:cubicBezTo>
                    <a:pt x="239527" y="524827"/>
                    <a:pt x="240480" y="524827"/>
                    <a:pt x="241432" y="525780"/>
                  </a:cubicBezTo>
                  <a:cubicBezTo>
                    <a:pt x="241432" y="524827"/>
                    <a:pt x="240480" y="524827"/>
                    <a:pt x="240480" y="523875"/>
                  </a:cubicBezTo>
                  <a:cubicBezTo>
                    <a:pt x="239527" y="523875"/>
                    <a:pt x="238575" y="524827"/>
                    <a:pt x="237622" y="524827"/>
                  </a:cubicBezTo>
                  <a:cubicBezTo>
                    <a:pt x="237622" y="524827"/>
                    <a:pt x="237622" y="524827"/>
                    <a:pt x="237622" y="524827"/>
                  </a:cubicBezTo>
                  <a:lnTo>
                    <a:pt x="236670" y="523875"/>
                  </a:lnTo>
                  <a:lnTo>
                    <a:pt x="236670" y="524827"/>
                  </a:lnTo>
                  <a:cubicBezTo>
                    <a:pt x="236670" y="524827"/>
                    <a:pt x="236670" y="524827"/>
                    <a:pt x="236670" y="524827"/>
                  </a:cubicBezTo>
                  <a:cubicBezTo>
                    <a:pt x="235717" y="523875"/>
                    <a:pt x="234765" y="522922"/>
                    <a:pt x="234765" y="521970"/>
                  </a:cubicBezTo>
                  <a:lnTo>
                    <a:pt x="235717" y="521970"/>
                  </a:lnTo>
                  <a:cubicBezTo>
                    <a:pt x="235717" y="521970"/>
                    <a:pt x="235717" y="521017"/>
                    <a:pt x="235717" y="521017"/>
                  </a:cubicBezTo>
                  <a:cubicBezTo>
                    <a:pt x="235717" y="521017"/>
                    <a:pt x="238575" y="521970"/>
                    <a:pt x="239527" y="521970"/>
                  </a:cubicBezTo>
                  <a:cubicBezTo>
                    <a:pt x="239527" y="521970"/>
                    <a:pt x="239527" y="521970"/>
                    <a:pt x="239527" y="521017"/>
                  </a:cubicBezTo>
                  <a:cubicBezTo>
                    <a:pt x="240480" y="523875"/>
                    <a:pt x="239527" y="522922"/>
                    <a:pt x="240480" y="523875"/>
                  </a:cubicBezTo>
                  <a:cubicBezTo>
                    <a:pt x="240480" y="523875"/>
                    <a:pt x="240480" y="523875"/>
                    <a:pt x="240480" y="523875"/>
                  </a:cubicBezTo>
                  <a:lnTo>
                    <a:pt x="240480" y="523875"/>
                  </a:lnTo>
                  <a:cubicBezTo>
                    <a:pt x="240480" y="523875"/>
                    <a:pt x="240480" y="524827"/>
                    <a:pt x="240480" y="524827"/>
                  </a:cubicBezTo>
                  <a:cubicBezTo>
                    <a:pt x="240480" y="524827"/>
                    <a:pt x="240480" y="523875"/>
                    <a:pt x="240480" y="523875"/>
                  </a:cubicBezTo>
                  <a:lnTo>
                    <a:pt x="241432" y="523875"/>
                  </a:lnTo>
                  <a:cubicBezTo>
                    <a:pt x="241432" y="523875"/>
                    <a:pt x="241432" y="522922"/>
                    <a:pt x="241432" y="522922"/>
                  </a:cubicBezTo>
                  <a:cubicBezTo>
                    <a:pt x="243337" y="521017"/>
                    <a:pt x="243337" y="524827"/>
                    <a:pt x="245242" y="523875"/>
                  </a:cubicBezTo>
                  <a:cubicBezTo>
                    <a:pt x="245242" y="523875"/>
                    <a:pt x="244290" y="524827"/>
                    <a:pt x="243337" y="525780"/>
                  </a:cubicBezTo>
                  <a:cubicBezTo>
                    <a:pt x="245242" y="525780"/>
                    <a:pt x="246195" y="527685"/>
                    <a:pt x="248100" y="526732"/>
                  </a:cubicBezTo>
                  <a:cubicBezTo>
                    <a:pt x="248100" y="526732"/>
                    <a:pt x="248100" y="526732"/>
                    <a:pt x="249052" y="527685"/>
                  </a:cubicBezTo>
                  <a:cubicBezTo>
                    <a:pt x="249052" y="528638"/>
                    <a:pt x="249052" y="529590"/>
                    <a:pt x="249052" y="529590"/>
                  </a:cubicBezTo>
                  <a:cubicBezTo>
                    <a:pt x="249052" y="528638"/>
                    <a:pt x="249052" y="528638"/>
                    <a:pt x="250005" y="528638"/>
                  </a:cubicBezTo>
                  <a:cubicBezTo>
                    <a:pt x="250957" y="528638"/>
                    <a:pt x="250957" y="529590"/>
                    <a:pt x="250957" y="530542"/>
                  </a:cubicBezTo>
                  <a:cubicBezTo>
                    <a:pt x="250957" y="530542"/>
                    <a:pt x="250957" y="530542"/>
                    <a:pt x="250957" y="530542"/>
                  </a:cubicBezTo>
                  <a:cubicBezTo>
                    <a:pt x="250957" y="533400"/>
                    <a:pt x="251910" y="529590"/>
                    <a:pt x="252862" y="532447"/>
                  </a:cubicBezTo>
                  <a:cubicBezTo>
                    <a:pt x="253815" y="529590"/>
                    <a:pt x="252862" y="533400"/>
                    <a:pt x="251910" y="530542"/>
                  </a:cubicBezTo>
                  <a:lnTo>
                    <a:pt x="252862" y="529590"/>
                  </a:lnTo>
                  <a:cubicBezTo>
                    <a:pt x="252862" y="529590"/>
                    <a:pt x="252862" y="529590"/>
                    <a:pt x="252862" y="529590"/>
                  </a:cubicBezTo>
                  <a:cubicBezTo>
                    <a:pt x="253815" y="533400"/>
                    <a:pt x="255720" y="533400"/>
                    <a:pt x="256672" y="533400"/>
                  </a:cubicBezTo>
                  <a:cubicBezTo>
                    <a:pt x="256672" y="534352"/>
                    <a:pt x="256672" y="536257"/>
                    <a:pt x="256672" y="537210"/>
                  </a:cubicBezTo>
                  <a:cubicBezTo>
                    <a:pt x="257625" y="536257"/>
                    <a:pt x="257625" y="535305"/>
                    <a:pt x="256672" y="535305"/>
                  </a:cubicBezTo>
                  <a:cubicBezTo>
                    <a:pt x="257625" y="534352"/>
                    <a:pt x="257625" y="537210"/>
                    <a:pt x="258577" y="538163"/>
                  </a:cubicBezTo>
                  <a:cubicBezTo>
                    <a:pt x="260482" y="536257"/>
                    <a:pt x="262387" y="536257"/>
                    <a:pt x="264292" y="536257"/>
                  </a:cubicBezTo>
                  <a:cubicBezTo>
                    <a:pt x="262387" y="534352"/>
                    <a:pt x="261435" y="537210"/>
                    <a:pt x="259530" y="534352"/>
                  </a:cubicBezTo>
                  <a:lnTo>
                    <a:pt x="259530" y="534352"/>
                  </a:lnTo>
                  <a:cubicBezTo>
                    <a:pt x="261435" y="534352"/>
                    <a:pt x="266197" y="535305"/>
                    <a:pt x="267150" y="536257"/>
                  </a:cubicBezTo>
                  <a:lnTo>
                    <a:pt x="267150" y="537210"/>
                  </a:lnTo>
                  <a:cubicBezTo>
                    <a:pt x="268102" y="536257"/>
                    <a:pt x="270960" y="538163"/>
                    <a:pt x="271912" y="540067"/>
                  </a:cubicBezTo>
                  <a:cubicBezTo>
                    <a:pt x="274770" y="541020"/>
                    <a:pt x="272865" y="534352"/>
                    <a:pt x="275722" y="536257"/>
                  </a:cubicBezTo>
                  <a:cubicBezTo>
                    <a:pt x="276675" y="538163"/>
                    <a:pt x="275722" y="540067"/>
                    <a:pt x="277627" y="541020"/>
                  </a:cubicBezTo>
                  <a:lnTo>
                    <a:pt x="277627" y="540067"/>
                  </a:lnTo>
                  <a:cubicBezTo>
                    <a:pt x="281437" y="539115"/>
                    <a:pt x="281437" y="538163"/>
                    <a:pt x="286200" y="537210"/>
                  </a:cubicBezTo>
                  <a:cubicBezTo>
                    <a:pt x="286200" y="538163"/>
                    <a:pt x="287152" y="538163"/>
                    <a:pt x="287152" y="539115"/>
                  </a:cubicBezTo>
                  <a:cubicBezTo>
                    <a:pt x="288105" y="537210"/>
                    <a:pt x="290010" y="537210"/>
                    <a:pt x="291915" y="537210"/>
                  </a:cubicBezTo>
                  <a:cubicBezTo>
                    <a:pt x="292867" y="538163"/>
                    <a:pt x="292867" y="538163"/>
                    <a:pt x="293820" y="539115"/>
                  </a:cubicBezTo>
                  <a:cubicBezTo>
                    <a:pt x="294772" y="539115"/>
                    <a:pt x="294772" y="539115"/>
                    <a:pt x="294772" y="539115"/>
                  </a:cubicBezTo>
                  <a:cubicBezTo>
                    <a:pt x="294772" y="539115"/>
                    <a:pt x="295725" y="539115"/>
                    <a:pt x="295725" y="539115"/>
                  </a:cubicBezTo>
                  <a:cubicBezTo>
                    <a:pt x="295725" y="539115"/>
                    <a:pt x="295725" y="539115"/>
                    <a:pt x="295725" y="539115"/>
                  </a:cubicBezTo>
                  <a:cubicBezTo>
                    <a:pt x="295725" y="539115"/>
                    <a:pt x="295725" y="539115"/>
                    <a:pt x="295725" y="539115"/>
                  </a:cubicBezTo>
                  <a:cubicBezTo>
                    <a:pt x="295725" y="539115"/>
                    <a:pt x="295725" y="539115"/>
                    <a:pt x="295725" y="539115"/>
                  </a:cubicBezTo>
                  <a:cubicBezTo>
                    <a:pt x="295725" y="539115"/>
                    <a:pt x="295725" y="539115"/>
                    <a:pt x="295725" y="539115"/>
                  </a:cubicBezTo>
                  <a:cubicBezTo>
                    <a:pt x="295725" y="539115"/>
                    <a:pt x="295725" y="539115"/>
                    <a:pt x="296677" y="539115"/>
                  </a:cubicBezTo>
                  <a:cubicBezTo>
                    <a:pt x="296677" y="539115"/>
                    <a:pt x="296677" y="540067"/>
                    <a:pt x="296677" y="540067"/>
                  </a:cubicBezTo>
                  <a:cubicBezTo>
                    <a:pt x="297630" y="541020"/>
                    <a:pt x="297630" y="541020"/>
                    <a:pt x="297630" y="540067"/>
                  </a:cubicBezTo>
                  <a:cubicBezTo>
                    <a:pt x="297630" y="540067"/>
                    <a:pt x="297630" y="540067"/>
                    <a:pt x="298582" y="541020"/>
                  </a:cubicBezTo>
                  <a:lnTo>
                    <a:pt x="298582" y="540067"/>
                  </a:lnTo>
                  <a:cubicBezTo>
                    <a:pt x="299535" y="539115"/>
                    <a:pt x="300487" y="539115"/>
                    <a:pt x="301440" y="539115"/>
                  </a:cubicBezTo>
                  <a:cubicBezTo>
                    <a:pt x="304297" y="541972"/>
                    <a:pt x="306202" y="544830"/>
                    <a:pt x="309060" y="546735"/>
                  </a:cubicBezTo>
                  <a:cubicBezTo>
                    <a:pt x="310965" y="547688"/>
                    <a:pt x="311917" y="548640"/>
                    <a:pt x="313822" y="549592"/>
                  </a:cubicBezTo>
                  <a:cubicBezTo>
                    <a:pt x="313822" y="549592"/>
                    <a:pt x="313822" y="550545"/>
                    <a:pt x="313822" y="550545"/>
                  </a:cubicBezTo>
                  <a:lnTo>
                    <a:pt x="314775" y="550545"/>
                  </a:lnTo>
                  <a:cubicBezTo>
                    <a:pt x="315727" y="550545"/>
                    <a:pt x="315727" y="551497"/>
                    <a:pt x="316680" y="551497"/>
                  </a:cubicBezTo>
                  <a:cubicBezTo>
                    <a:pt x="315727" y="552450"/>
                    <a:pt x="313822" y="552450"/>
                    <a:pt x="312870" y="551497"/>
                  </a:cubicBezTo>
                  <a:lnTo>
                    <a:pt x="312870" y="551497"/>
                  </a:lnTo>
                  <a:cubicBezTo>
                    <a:pt x="312870" y="551497"/>
                    <a:pt x="312870" y="551497"/>
                    <a:pt x="312870" y="551497"/>
                  </a:cubicBezTo>
                  <a:cubicBezTo>
                    <a:pt x="312870" y="551497"/>
                    <a:pt x="312870" y="551497"/>
                    <a:pt x="311917" y="550545"/>
                  </a:cubicBezTo>
                  <a:cubicBezTo>
                    <a:pt x="311917" y="551497"/>
                    <a:pt x="311917" y="551497"/>
                    <a:pt x="311917" y="551497"/>
                  </a:cubicBezTo>
                  <a:cubicBezTo>
                    <a:pt x="311917" y="551497"/>
                    <a:pt x="311917" y="551497"/>
                    <a:pt x="311917" y="551497"/>
                  </a:cubicBezTo>
                  <a:cubicBezTo>
                    <a:pt x="311917" y="551497"/>
                    <a:pt x="311917" y="551497"/>
                    <a:pt x="311917" y="551497"/>
                  </a:cubicBezTo>
                  <a:cubicBezTo>
                    <a:pt x="310965" y="549592"/>
                    <a:pt x="310012" y="547688"/>
                    <a:pt x="309060" y="547688"/>
                  </a:cubicBezTo>
                  <a:cubicBezTo>
                    <a:pt x="309060" y="547688"/>
                    <a:pt x="309060" y="547688"/>
                    <a:pt x="309060" y="546735"/>
                  </a:cubicBezTo>
                  <a:cubicBezTo>
                    <a:pt x="309060" y="546735"/>
                    <a:pt x="309060" y="546735"/>
                    <a:pt x="309060" y="547688"/>
                  </a:cubicBezTo>
                  <a:cubicBezTo>
                    <a:pt x="309060" y="547688"/>
                    <a:pt x="308107" y="547688"/>
                    <a:pt x="308107" y="547688"/>
                  </a:cubicBezTo>
                  <a:lnTo>
                    <a:pt x="295725" y="545782"/>
                  </a:lnTo>
                  <a:cubicBezTo>
                    <a:pt x="295725" y="545782"/>
                    <a:pt x="295725" y="545782"/>
                    <a:pt x="295725" y="545782"/>
                  </a:cubicBezTo>
                  <a:lnTo>
                    <a:pt x="295725" y="546735"/>
                  </a:lnTo>
                  <a:cubicBezTo>
                    <a:pt x="295725" y="546735"/>
                    <a:pt x="295725" y="546735"/>
                    <a:pt x="295725" y="545782"/>
                  </a:cubicBezTo>
                  <a:cubicBezTo>
                    <a:pt x="295725" y="545782"/>
                    <a:pt x="295725" y="545782"/>
                    <a:pt x="295725" y="545782"/>
                  </a:cubicBezTo>
                  <a:cubicBezTo>
                    <a:pt x="295725" y="545782"/>
                    <a:pt x="295725" y="544830"/>
                    <a:pt x="295725" y="544830"/>
                  </a:cubicBezTo>
                  <a:cubicBezTo>
                    <a:pt x="295725" y="544830"/>
                    <a:pt x="296677" y="544830"/>
                    <a:pt x="296677" y="544830"/>
                  </a:cubicBezTo>
                  <a:cubicBezTo>
                    <a:pt x="295725" y="545782"/>
                    <a:pt x="296677" y="546735"/>
                    <a:pt x="297630" y="547688"/>
                  </a:cubicBezTo>
                  <a:cubicBezTo>
                    <a:pt x="297630" y="547688"/>
                    <a:pt x="297630" y="548640"/>
                    <a:pt x="297630" y="548640"/>
                  </a:cubicBezTo>
                  <a:cubicBezTo>
                    <a:pt x="297630" y="548640"/>
                    <a:pt x="297630" y="548640"/>
                    <a:pt x="297630" y="547688"/>
                  </a:cubicBezTo>
                  <a:cubicBezTo>
                    <a:pt x="297630" y="547688"/>
                    <a:pt x="297630" y="547688"/>
                    <a:pt x="297630" y="548640"/>
                  </a:cubicBezTo>
                  <a:lnTo>
                    <a:pt x="298582" y="548640"/>
                  </a:lnTo>
                  <a:cubicBezTo>
                    <a:pt x="298582" y="548640"/>
                    <a:pt x="298582" y="548640"/>
                    <a:pt x="297630" y="548640"/>
                  </a:cubicBezTo>
                  <a:lnTo>
                    <a:pt x="299535" y="549592"/>
                  </a:lnTo>
                  <a:cubicBezTo>
                    <a:pt x="299535" y="549592"/>
                    <a:pt x="299535" y="549592"/>
                    <a:pt x="299535" y="548640"/>
                  </a:cubicBezTo>
                  <a:cubicBezTo>
                    <a:pt x="301440" y="549592"/>
                    <a:pt x="302392" y="549592"/>
                    <a:pt x="303345" y="545782"/>
                  </a:cubicBezTo>
                  <a:cubicBezTo>
                    <a:pt x="307155" y="548640"/>
                    <a:pt x="310965" y="550545"/>
                    <a:pt x="313822" y="553402"/>
                  </a:cubicBezTo>
                  <a:cubicBezTo>
                    <a:pt x="312870" y="554355"/>
                    <a:pt x="311917" y="555307"/>
                    <a:pt x="309060" y="552450"/>
                  </a:cubicBezTo>
                  <a:cubicBezTo>
                    <a:pt x="309060" y="552450"/>
                    <a:pt x="309060" y="552450"/>
                    <a:pt x="309060" y="552450"/>
                  </a:cubicBezTo>
                  <a:lnTo>
                    <a:pt x="309060" y="552450"/>
                  </a:lnTo>
                  <a:cubicBezTo>
                    <a:pt x="309060" y="552450"/>
                    <a:pt x="309060" y="552450"/>
                    <a:pt x="309060" y="552450"/>
                  </a:cubicBezTo>
                  <a:lnTo>
                    <a:pt x="308107" y="554355"/>
                  </a:lnTo>
                  <a:cubicBezTo>
                    <a:pt x="307155" y="554355"/>
                    <a:pt x="307155" y="554355"/>
                    <a:pt x="306202" y="553402"/>
                  </a:cubicBezTo>
                  <a:cubicBezTo>
                    <a:pt x="306202" y="553402"/>
                    <a:pt x="306202" y="553402"/>
                    <a:pt x="306202" y="553402"/>
                  </a:cubicBezTo>
                  <a:cubicBezTo>
                    <a:pt x="306202" y="553402"/>
                    <a:pt x="306202" y="553402"/>
                    <a:pt x="306202" y="553402"/>
                  </a:cubicBezTo>
                  <a:cubicBezTo>
                    <a:pt x="305250" y="552450"/>
                    <a:pt x="304297" y="551497"/>
                    <a:pt x="303345" y="550545"/>
                  </a:cubicBezTo>
                  <a:lnTo>
                    <a:pt x="305250" y="550545"/>
                  </a:lnTo>
                  <a:cubicBezTo>
                    <a:pt x="304297" y="549592"/>
                    <a:pt x="304297" y="548640"/>
                    <a:pt x="302392" y="549592"/>
                  </a:cubicBezTo>
                  <a:cubicBezTo>
                    <a:pt x="301440" y="551497"/>
                    <a:pt x="303345" y="553402"/>
                    <a:pt x="304297" y="556260"/>
                  </a:cubicBezTo>
                  <a:cubicBezTo>
                    <a:pt x="299535" y="553402"/>
                    <a:pt x="299535" y="559117"/>
                    <a:pt x="294772" y="554355"/>
                  </a:cubicBezTo>
                  <a:lnTo>
                    <a:pt x="293820" y="556260"/>
                  </a:lnTo>
                  <a:cubicBezTo>
                    <a:pt x="293820" y="555307"/>
                    <a:pt x="293820" y="554355"/>
                    <a:pt x="292867" y="554355"/>
                  </a:cubicBezTo>
                  <a:cubicBezTo>
                    <a:pt x="291915" y="553402"/>
                    <a:pt x="290010" y="555307"/>
                    <a:pt x="289057" y="556260"/>
                  </a:cubicBezTo>
                  <a:lnTo>
                    <a:pt x="289057" y="556260"/>
                  </a:lnTo>
                  <a:lnTo>
                    <a:pt x="289057" y="556260"/>
                  </a:lnTo>
                  <a:cubicBezTo>
                    <a:pt x="289057" y="556260"/>
                    <a:pt x="288105" y="556260"/>
                    <a:pt x="288105" y="555307"/>
                  </a:cubicBezTo>
                  <a:cubicBezTo>
                    <a:pt x="286200" y="555307"/>
                    <a:pt x="286200" y="558165"/>
                    <a:pt x="285247" y="557213"/>
                  </a:cubicBezTo>
                  <a:cubicBezTo>
                    <a:pt x="285247" y="558165"/>
                    <a:pt x="286200" y="558165"/>
                    <a:pt x="286200" y="560070"/>
                  </a:cubicBezTo>
                  <a:lnTo>
                    <a:pt x="282390" y="558165"/>
                  </a:lnTo>
                  <a:lnTo>
                    <a:pt x="282390" y="558165"/>
                  </a:lnTo>
                  <a:lnTo>
                    <a:pt x="281437" y="559117"/>
                  </a:lnTo>
                  <a:cubicBezTo>
                    <a:pt x="282390" y="561975"/>
                    <a:pt x="284295" y="560070"/>
                    <a:pt x="286200" y="561022"/>
                  </a:cubicBezTo>
                  <a:cubicBezTo>
                    <a:pt x="285247" y="559117"/>
                    <a:pt x="286200" y="560070"/>
                    <a:pt x="287152" y="560070"/>
                  </a:cubicBezTo>
                  <a:cubicBezTo>
                    <a:pt x="287152" y="560070"/>
                    <a:pt x="287152" y="559117"/>
                    <a:pt x="287152" y="559117"/>
                  </a:cubicBezTo>
                  <a:cubicBezTo>
                    <a:pt x="289057" y="559117"/>
                    <a:pt x="289057" y="560070"/>
                    <a:pt x="290010" y="559117"/>
                  </a:cubicBezTo>
                  <a:cubicBezTo>
                    <a:pt x="290010" y="560070"/>
                    <a:pt x="288105" y="557213"/>
                    <a:pt x="290010" y="556260"/>
                  </a:cubicBezTo>
                  <a:lnTo>
                    <a:pt x="290962" y="557213"/>
                  </a:lnTo>
                  <a:cubicBezTo>
                    <a:pt x="291915" y="558165"/>
                    <a:pt x="291915" y="561022"/>
                    <a:pt x="293820" y="560070"/>
                  </a:cubicBezTo>
                  <a:cubicBezTo>
                    <a:pt x="291915" y="561022"/>
                    <a:pt x="290962" y="562927"/>
                    <a:pt x="289057" y="561022"/>
                  </a:cubicBezTo>
                  <a:cubicBezTo>
                    <a:pt x="289057" y="563880"/>
                    <a:pt x="291915" y="561975"/>
                    <a:pt x="292867" y="563880"/>
                  </a:cubicBezTo>
                  <a:cubicBezTo>
                    <a:pt x="295725" y="564832"/>
                    <a:pt x="296677" y="561022"/>
                    <a:pt x="298582" y="559117"/>
                  </a:cubicBezTo>
                  <a:lnTo>
                    <a:pt x="298582" y="561975"/>
                  </a:lnTo>
                  <a:cubicBezTo>
                    <a:pt x="299535" y="562927"/>
                    <a:pt x="300487" y="560070"/>
                    <a:pt x="302392" y="561975"/>
                  </a:cubicBezTo>
                  <a:cubicBezTo>
                    <a:pt x="303345" y="562927"/>
                    <a:pt x="302392" y="561022"/>
                    <a:pt x="302392" y="561022"/>
                  </a:cubicBezTo>
                  <a:lnTo>
                    <a:pt x="306202" y="561975"/>
                  </a:lnTo>
                  <a:cubicBezTo>
                    <a:pt x="306202" y="561975"/>
                    <a:pt x="306202" y="561022"/>
                    <a:pt x="306202" y="561022"/>
                  </a:cubicBezTo>
                  <a:cubicBezTo>
                    <a:pt x="307155" y="561975"/>
                    <a:pt x="308107" y="561022"/>
                    <a:pt x="309060" y="562927"/>
                  </a:cubicBezTo>
                  <a:cubicBezTo>
                    <a:pt x="310012" y="562927"/>
                    <a:pt x="310012" y="562927"/>
                    <a:pt x="310965" y="562927"/>
                  </a:cubicBezTo>
                  <a:lnTo>
                    <a:pt x="312870" y="564832"/>
                  </a:lnTo>
                  <a:lnTo>
                    <a:pt x="312870" y="564832"/>
                  </a:lnTo>
                  <a:cubicBezTo>
                    <a:pt x="313822" y="565785"/>
                    <a:pt x="314775" y="565785"/>
                    <a:pt x="315727" y="564832"/>
                  </a:cubicBezTo>
                  <a:cubicBezTo>
                    <a:pt x="315727" y="564832"/>
                    <a:pt x="315727" y="564832"/>
                    <a:pt x="314775" y="563880"/>
                  </a:cubicBezTo>
                  <a:cubicBezTo>
                    <a:pt x="314775" y="564832"/>
                    <a:pt x="313822" y="564832"/>
                    <a:pt x="312870" y="563880"/>
                  </a:cubicBezTo>
                  <a:lnTo>
                    <a:pt x="312870" y="562927"/>
                  </a:lnTo>
                  <a:lnTo>
                    <a:pt x="310965" y="562927"/>
                  </a:lnTo>
                  <a:cubicBezTo>
                    <a:pt x="311917" y="561975"/>
                    <a:pt x="311917" y="561022"/>
                    <a:pt x="312870" y="560070"/>
                  </a:cubicBezTo>
                  <a:cubicBezTo>
                    <a:pt x="312870" y="560070"/>
                    <a:pt x="313822" y="560070"/>
                    <a:pt x="313822" y="560070"/>
                  </a:cubicBezTo>
                  <a:lnTo>
                    <a:pt x="313822" y="561975"/>
                  </a:lnTo>
                  <a:cubicBezTo>
                    <a:pt x="314775" y="562927"/>
                    <a:pt x="315727" y="560070"/>
                    <a:pt x="316680" y="561975"/>
                  </a:cubicBezTo>
                  <a:cubicBezTo>
                    <a:pt x="317632" y="562927"/>
                    <a:pt x="316680" y="561022"/>
                    <a:pt x="316680" y="561022"/>
                  </a:cubicBezTo>
                  <a:lnTo>
                    <a:pt x="319537" y="561975"/>
                  </a:lnTo>
                  <a:cubicBezTo>
                    <a:pt x="320490" y="560070"/>
                    <a:pt x="318585" y="558165"/>
                    <a:pt x="319537" y="557213"/>
                  </a:cubicBezTo>
                  <a:lnTo>
                    <a:pt x="319537" y="557213"/>
                  </a:lnTo>
                  <a:cubicBezTo>
                    <a:pt x="319537" y="559117"/>
                    <a:pt x="320490" y="559117"/>
                    <a:pt x="321442" y="560070"/>
                  </a:cubicBezTo>
                  <a:lnTo>
                    <a:pt x="321442" y="561022"/>
                  </a:lnTo>
                  <a:cubicBezTo>
                    <a:pt x="321442" y="561022"/>
                    <a:pt x="320490" y="560070"/>
                    <a:pt x="320490" y="560070"/>
                  </a:cubicBezTo>
                  <a:cubicBezTo>
                    <a:pt x="322395" y="561022"/>
                    <a:pt x="319537" y="563880"/>
                    <a:pt x="320490" y="563880"/>
                  </a:cubicBezTo>
                  <a:cubicBezTo>
                    <a:pt x="320490" y="564832"/>
                    <a:pt x="321442" y="564832"/>
                    <a:pt x="321442" y="565785"/>
                  </a:cubicBezTo>
                  <a:cubicBezTo>
                    <a:pt x="320490" y="565785"/>
                    <a:pt x="319537" y="565785"/>
                    <a:pt x="318585" y="566738"/>
                  </a:cubicBezTo>
                  <a:cubicBezTo>
                    <a:pt x="318585" y="566738"/>
                    <a:pt x="318585" y="566738"/>
                    <a:pt x="317632" y="566738"/>
                  </a:cubicBezTo>
                  <a:cubicBezTo>
                    <a:pt x="317632" y="566738"/>
                    <a:pt x="317632" y="566738"/>
                    <a:pt x="317632" y="567690"/>
                  </a:cubicBezTo>
                  <a:cubicBezTo>
                    <a:pt x="315727" y="567690"/>
                    <a:pt x="314775" y="568642"/>
                    <a:pt x="313822" y="568642"/>
                  </a:cubicBezTo>
                  <a:cubicBezTo>
                    <a:pt x="314775" y="570547"/>
                    <a:pt x="317632" y="570547"/>
                    <a:pt x="318585" y="570547"/>
                  </a:cubicBezTo>
                  <a:cubicBezTo>
                    <a:pt x="318585" y="570547"/>
                    <a:pt x="319537" y="570547"/>
                    <a:pt x="319537" y="570547"/>
                  </a:cubicBezTo>
                  <a:cubicBezTo>
                    <a:pt x="319537" y="570547"/>
                    <a:pt x="319537" y="570547"/>
                    <a:pt x="319537" y="570547"/>
                  </a:cubicBezTo>
                  <a:cubicBezTo>
                    <a:pt x="321442" y="569595"/>
                    <a:pt x="321442" y="575310"/>
                    <a:pt x="322395" y="572452"/>
                  </a:cubicBezTo>
                  <a:cubicBezTo>
                    <a:pt x="321442" y="571500"/>
                    <a:pt x="321442" y="571500"/>
                    <a:pt x="321442" y="570547"/>
                  </a:cubicBezTo>
                  <a:cubicBezTo>
                    <a:pt x="323347" y="569595"/>
                    <a:pt x="322395" y="571500"/>
                    <a:pt x="323347" y="572452"/>
                  </a:cubicBezTo>
                  <a:cubicBezTo>
                    <a:pt x="324300" y="571500"/>
                    <a:pt x="327157" y="570547"/>
                    <a:pt x="327157" y="571500"/>
                  </a:cubicBezTo>
                  <a:cubicBezTo>
                    <a:pt x="329062" y="572452"/>
                    <a:pt x="331920" y="573405"/>
                    <a:pt x="333825" y="575310"/>
                  </a:cubicBezTo>
                  <a:cubicBezTo>
                    <a:pt x="325252" y="577215"/>
                    <a:pt x="316680" y="576263"/>
                    <a:pt x="307155" y="578167"/>
                  </a:cubicBezTo>
                  <a:cubicBezTo>
                    <a:pt x="305250" y="578167"/>
                    <a:pt x="303345" y="579120"/>
                    <a:pt x="301440" y="580072"/>
                  </a:cubicBezTo>
                  <a:cubicBezTo>
                    <a:pt x="300487" y="580072"/>
                    <a:pt x="299535" y="579120"/>
                    <a:pt x="299535" y="578167"/>
                  </a:cubicBezTo>
                  <a:cubicBezTo>
                    <a:pt x="299535" y="579120"/>
                    <a:pt x="299535" y="580072"/>
                    <a:pt x="299535" y="580072"/>
                  </a:cubicBezTo>
                  <a:cubicBezTo>
                    <a:pt x="298582" y="580072"/>
                    <a:pt x="296677" y="581025"/>
                    <a:pt x="295725" y="581025"/>
                  </a:cubicBezTo>
                  <a:cubicBezTo>
                    <a:pt x="295725" y="581025"/>
                    <a:pt x="295725" y="581025"/>
                    <a:pt x="295725" y="581025"/>
                  </a:cubicBezTo>
                  <a:lnTo>
                    <a:pt x="295725" y="581025"/>
                  </a:lnTo>
                  <a:cubicBezTo>
                    <a:pt x="294772" y="581025"/>
                    <a:pt x="293820" y="581025"/>
                    <a:pt x="293820" y="581977"/>
                  </a:cubicBezTo>
                  <a:lnTo>
                    <a:pt x="292867" y="581977"/>
                  </a:lnTo>
                  <a:lnTo>
                    <a:pt x="292867" y="581977"/>
                  </a:lnTo>
                  <a:lnTo>
                    <a:pt x="293820" y="581977"/>
                  </a:lnTo>
                  <a:cubicBezTo>
                    <a:pt x="290010" y="582930"/>
                    <a:pt x="286200" y="584835"/>
                    <a:pt x="282390" y="585788"/>
                  </a:cubicBezTo>
                  <a:cubicBezTo>
                    <a:pt x="282390" y="584835"/>
                    <a:pt x="281437" y="584835"/>
                    <a:pt x="281437" y="585788"/>
                  </a:cubicBezTo>
                  <a:cubicBezTo>
                    <a:pt x="281437" y="585788"/>
                    <a:pt x="281437" y="585788"/>
                    <a:pt x="281437" y="585788"/>
                  </a:cubicBezTo>
                  <a:cubicBezTo>
                    <a:pt x="280485" y="586740"/>
                    <a:pt x="279532" y="586740"/>
                    <a:pt x="277627" y="587692"/>
                  </a:cubicBezTo>
                  <a:cubicBezTo>
                    <a:pt x="277627" y="587692"/>
                    <a:pt x="277627" y="586740"/>
                    <a:pt x="277627" y="586740"/>
                  </a:cubicBezTo>
                  <a:lnTo>
                    <a:pt x="276675" y="586740"/>
                  </a:lnTo>
                  <a:cubicBezTo>
                    <a:pt x="276675" y="587692"/>
                    <a:pt x="276675" y="587692"/>
                    <a:pt x="277627" y="588645"/>
                  </a:cubicBezTo>
                  <a:cubicBezTo>
                    <a:pt x="276675" y="588645"/>
                    <a:pt x="276675" y="588645"/>
                    <a:pt x="275722" y="589597"/>
                  </a:cubicBezTo>
                  <a:cubicBezTo>
                    <a:pt x="274770" y="588645"/>
                    <a:pt x="273817" y="588645"/>
                    <a:pt x="272865" y="587692"/>
                  </a:cubicBezTo>
                  <a:cubicBezTo>
                    <a:pt x="272865" y="588645"/>
                    <a:pt x="271912" y="588645"/>
                    <a:pt x="271912" y="588645"/>
                  </a:cubicBezTo>
                  <a:cubicBezTo>
                    <a:pt x="270007" y="586740"/>
                    <a:pt x="270960" y="585788"/>
                    <a:pt x="270007" y="585788"/>
                  </a:cubicBezTo>
                  <a:cubicBezTo>
                    <a:pt x="270960" y="589597"/>
                    <a:pt x="270960" y="589597"/>
                    <a:pt x="272865" y="591502"/>
                  </a:cubicBezTo>
                  <a:cubicBezTo>
                    <a:pt x="272865" y="591502"/>
                    <a:pt x="272865" y="590550"/>
                    <a:pt x="273817" y="590550"/>
                  </a:cubicBezTo>
                  <a:cubicBezTo>
                    <a:pt x="273817" y="590550"/>
                    <a:pt x="274770" y="590550"/>
                    <a:pt x="274770" y="591502"/>
                  </a:cubicBezTo>
                  <a:cubicBezTo>
                    <a:pt x="274770" y="592455"/>
                    <a:pt x="274770" y="593407"/>
                    <a:pt x="273817" y="594360"/>
                  </a:cubicBezTo>
                  <a:cubicBezTo>
                    <a:pt x="273817" y="594360"/>
                    <a:pt x="272865" y="593407"/>
                    <a:pt x="272865" y="593407"/>
                  </a:cubicBezTo>
                  <a:cubicBezTo>
                    <a:pt x="272865" y="594360"/>
                    <a:pt x="271912" y="595313"/>
                    <a:pt x="272865" y="596265"/>
                  </a:cubicBezTo>
                  <a:cubicBezTo>
                    <a:pt x="272865" y="596265"/>
                    <a:pt x="273817" y="595313"/>
                    <a:pt x="273817" y="595313"/>
                  </a:cubicBezTo>
                  <a:cubicBezTo>
                    <a:pt x="273817" y="595313"/>
                    <a:pt x="273817" y="595313"/>
                    <a:pt x="273817" y="595313"/>
                  </a:cubicBezTo>
                  <a:cubicBezTo>
                    <a:pt x="273817" y="595313"/>
                    <a:pt x="273817" y="595313"/>
                    <a:pt x="273817" y="595313"/>
                  </a:cubicBezTo>
                  <a:cubicBezTo>
                    <a:pt x="273817" y="595313"/>
                    <a:pt x="273817" y="595313"/>
                    <a:pt x="273817" y="595313"/>
                  </a:cubicBezTo>
                  <a:cubicBezTo>
                    <a:pt x="274770" y="596265"/>
                    <a:pt x="276675" y="595313"/>
                    <a:pt x="277627" y="594360"/>
                  </a:cubicBezTo>
                  <a:cubicBezTo>
                    <a:pt x="280485" y="595313"/>
                    <a:pt x="284295" y="597217"/>
                    <a:pt x="288105" y="598170"/>
                  </a:cubicBezTo>
                  <a:cubicBezTo>
                    <a:pt x="288105" y="598170"/>
                    <a:pt x="287152" y="598170"/>
                    <a:pt x="287152" y="598170"/>
                  </a:cubicBezTo>
                  <a:cubicBezTo>
                    <a:pt x="288105" y="598170"/>
                    <a:pt x="288105" y="601027"/>
                    <a:pt x="288105" y="600075"/>
                  </a:cubicBezTo>
                  <a:cubicBezTo>
                    <a:pt x="289057" y="600075"/>
                    <a:pt x="288105" y="599122"/>
                    <a:pt x="289057" y="598170"/>
                  </a:cubicBezTo>
                  <a:cubicBezTo>
                    <a:pt x="290010" y="598170"/>
                    <a:pt x="290010" y="598170"/>
                    <a:pt x="290962" y="598170"/>
                  </a:cubicBezTo>
                  <a:cubicBezTo>
                    <a:pt x="291915" y="598170"/>
                    <a:pt x="291915" y="599122"/>
                    <a:pt x="292867" y="599122"/>
                  </a:cubicBezTo>
                  <a:lnTo>
                    <a:pt x="291915" y="598170"/>
                  </a:lnTo>
                  <a:cubicBezTo>
                    <a:pt x="291915" y="598170"/>
                    <a:pt x="291915" y="598170"/>
                    <a:pt x="291915" y="598170"/>
                  </a:cubicBezTo>
                  <a:cubicBezTo>
                    <a:pt x="303345" y="600075"/>
                    <a:pt x="315727" y="601027"/>
                    <a:pt x="326205" y="601980"/>
                  </a:cubicBezTo>
                  <a:cubicBezTo>
                    <a:pt x="327157" y="601980"/>
                    <a:pt x="328110" y="601980"/>
                    <a:pt x="329062" y="601980"/>
                  </a:cubicBezTo>
                  <a:lnTo>
                    <a:pt x="330015" y="602932"/>
                  </a:lnTo>
                  <a:lnTo>
                    <a:pt x="329062" y="604838"/>
                  </a:lnTo>
                  <a:cubicBezTo>
                    <a:pt x="330967" y="603885"/>
                    <a:pt x="333825" y="606742"/>
                    <a:pt x="335730" y="604838"/>
                  </a:cubicBezTo>
                  <a:lnTo>
                    <a:pt x="332872" y="603885"/>
                  </a:lnTo>
                  <a:lnTo>
                    <a:pt x="333825" y="601980"/>
                  </a:lnTo>
                  <a:cubicBezTo>
                    <a:pt x="333825" y="601980"/>
                    <a:pt x="333825" y="601980"/>
                    <a:pt x="333825" y="601027"/>
                  </a:cubicBezTo>
                  <a:cubicBezTo>
                    <a:pt x="334777" y="601027"/>
                    <a:pt x="335730" y="601027"/>
                    <a:pt x="336682" y="601027"/>
                  </a:cubicBezTo>
                  <a:cubicBezTo>
                    <a:pt x="336682" y="601027"/>
                    <a:pt x="336682" y="601027"/>
                    <a:pt x="337635" y="601027"/>
                  </a:cubicBezTo>
                  <a:lnTo>
                    <a:pt x="337635" y="601980"/>
                  </a:lnTo>
                  <a:lnTo>
                    <a:pt x="337635" y="601027"/>
                  </a:lnTo>
                  <a:cubicBezTo>
                    <a:pt x="337635" y="601027"/>
                    <a:pt x="337635" y="601027"/>
                    <a:pt x="337635" y="601027"/>
                  </a:cubicBezTo>
                  <a:lnTo>
                    <a:pt x="337635" y="601027"/>
                  </a:lnTo>
                  <a:cubicBezTo>
                    <a:pt x="337635" y="601027"/>
                    <a:pt x="337635" y="601027"/>
                    <a:pt x="338587" y="601027"/>
                  </a:cubicBezTo>
                  <a:cubicBezTo>
                    <a:pt x="338587" y="601027"/>
                    <a:pt x="338587" y="601027"/>
                    <a:pt x="339540" y="601027"/>
                  </a:cubicBezTo>
                  <a:cubicBezTo>
                    <a:pt x="339540" y="601027"/>
                    <a:pt x="339540" y="601027"/>
                    <a:pt x="339540" y="601027"/>
                  </a:cubicBezTo>
                  <a:cubicBezTo>
                    <a:pt x="339540" y="601027"/>
                    <a:pt x="339540" y="601027"/>
                    <a:pt x="340492" y="601027"/>
                  </a:cubicBezTo>
                  <a:cubicBezTo>
                    <a:pt x="340492" y="601027"/>
                    <a:pt x="340492" y="601027"/>
                    <a:pt x="341445" y="601027"/>
                  </a:cubicBezTo>
                  <a:cubicBezTo>
                    <a:pt x="341445" y="601027"/>
                    <a:pt x="341445" y="601027"/>
                    <a:pt x="341445" y="601027"/>
                  </a:cubicBezTo>
                  <a:cubicBezTo>
                    <a:pt x="341445" y="601027"/>
                    <a:pt x="342397" y="601980"/>
                    <a:pt x="342397" y="602932"/>
                  </a:cubicBezTo>
                  <a:cubicBezTo>
                    <a:pt x="342397" y="601980"/>
                    <a:pt x="342397" y="601980"/>
                    <a:pt x="342397" y="601027"/>
                  </a:cubicBezTo>
                  <a:cubicBezTo>
                    <a:pt x="342397" y="601027"/>
                    <a:pt x="342397" y="601027"/>
                    <a:pt x="343350" y="601027"/>
                  </a:cubicBezTo>
                  <a:cubicBezTo>
                    <a:pt x="343350" y="601027"/>
                    <a:pt x="344302" y="601027"/>
                    <a:pt x="344302" y="601027"/>
                  </a:cubicBezTo>
                  <a:lnTo>
                    <a:pt x="344302" y="602932"/>
                  </a:lnTo>
                  <a:cubicBezTo>
                    <a:pt x="345255" y="602932"/>
                    <a:pt x="344302" y="601027"/>
                    <a:pt x="344302" y="600075"/>
                  </a:cubicBezTo>
                  <a:lnTo>
                    <a:pt x="344302" y="600075"/>
                  </a:lnTo>
                  <a:cubicBezTo>
                    <a:pt x="345255" y="600075"/>
                    <a:pt x="347160" y="600075"/>
                    <a:pt x="348112" y="601027"/>
                  </a:cubicBezTo>
                  <a:cubicBezTo>
                    <a:pt x="348112" y="601027"/>
                    <a:pt x="348112" y="601027"/>
                    <a:pt x="348112" y="601027"/>
                  </a:cubicBezTo>
                  <a:cubicBezTo>
                    <a:pt x="348112" y="601027"/>
                    <a:pt x="348112" y="601027"/>
                    <a:pt x="348112" y="601027"/>
                  </a:cubicBezTo>
                  <a:cubicBezTo>
                    <a:pt x="349065" y="601027"/>
                    <a:pt x="350017" y="601980"/>
                    <a:pt x="350970" y="601980"/>
                  </a:cubicBezTo>
                  <a:cubicBezTo>
                    <a:pt x="350970" y="601980"/>
                    <a:pt x="350970" y="601980"/>
                    <a:pt x="350970" y="602932"/>
                  </a:cubicBezTo>
                  <a:cubicBezTo>
                    <a:pt x="351922" y="602932"/>
                    <a:pt x="351922" y="605790"/>
                    <a:pt x="350970" y="605790"/>
                  </a:cubicBezTo>
                  <a:lnTo>
                    <a:pt x="353827" y="607695"/>
                  </a:lnTo>
                  <a:cubicBezTo>
                    <a:pt x="353827" y="606742"/>
                    <a:pt x="354780" y="605790"/>
                    <a:pt x="355732" y="604838"/>
                  </a:cubicBezTo>
                  <a:lnTo>
                    <a:pt x="355732" y="604838"/>
                  </a:lnTo>
                  <a:cubicBezTo>
                    <a:pt x="357637" y="607695"/>
                    <a:pt x="357637" y="610552"/>
                    <a:pt x="358590" y="612457"/>
                  </a:cubicBezTo>
                  <a:cubicBezTo>
                    <a:pt x="358590" y="612457"/>
                    <a:pt x="358590" y="612457"/>
                    <a:pt x="358590" y="612457"/>
                  </a:cubicBezTo>
                  <a:cubicBezTo>
                    <a:pt x="358590" y="613410"/>
                    <a:pt x="358590" y="613410"/>
                    <a:pt x="358590" y="613410"/>
                  </a:cubicBezTo>
                  <a:lnTo>
                    <a:pt x="358590" y="610552"/>
                  </a:lnTo>
                  <a:cubicBezTo>
                    <a:pt x="357637" y="610552"/>
                    <a:pt x="358590" y="612457"/>
                    <a:pt x="358590" y="613410"/>
                  </a:cubicBezTo>
                  <a:cubicBezTo>
                    <a:pt x="358590" y="613410"/>
                    <a:pt x="358590" y="613410"/>
                    <a:pt x="358590" y="614363"/>
                  </a:cubicBezTo>
                  <a:lnTo>
                    <a:pt x="357637" y="613410"/>
                  </a:lnTo>
                  <a:cubicBezTo>
                    <a:pt x="357637" y="613410"/>
                    <a:pt x="357637" y="613410"/>
                    <a:pt x="356685" y="614363"/>
                  </a:cubicBezTo>
                  <a:cubicBezTo>
                    <a:pt x="356685" y="614363"/>
                    <a:pt x="355732" y="614363"/>
                    <a:pt x="355732" y="614363"/>
                  </a:cubicBezTo>
                  <a:cubicBezTo>
                    <a:pt x="356685" y="616267"/>
                    <a:pt x="354780" y="615315"/>
                    <a:pt x="355732" y="617220"/>
                  </a:cubicBezTo>
                  <a:lnTo>
                    <a:pt x="353827" y="616267"/>
                  </a:lnTo>
                  <a:cubicBezTo>
                    <a:pt x="352875" y="617220"/>
                    <a:pt x="351922" y="618172"/>
                    <a:pt x="351922" y="620077"/>
                  </a:cubicBezTo>
                  <a:cubicBezTo>
                    <a:pt x="351922" y="619125"/>
                    <a:pt x="352875" y="619125"/>
                    <a:pt x="352875" y="619125"/>
                  </a:cubicBezTo>
                  <a:cubicBezTo>
                    <a:pt x="352875" y="619125"/>
                    <a:pt x="353827" y="619125"/>
                    <a:pt x="353827" y="619125"/>
                  </a:cubicBezTo>
                  <a:cubicBezTo>
                    <a:pt x="354780" y="619125"/>
                    <a:pt x="354780" y="619125"/>
                    <a:pt x="354780" y="619125"/>
                  </a:cubicBezTo>
                  <a:cubicBezTo>
                    <a:pt x="354780" y="619125"/>
                    <a:pt x="354780" y="619125"/>
                    <a:pt x="354780" y="619125"/>
                  </a:cubicBezTo>
                  <a:cubicBezTo>
                    <a:pt x="354780" y="619125"/>
                    <a:pt x="354780" y="619125"/>
                    <a:pt x="354780" y="619125"/>
                  </a:cubicBezTo>
                  <a:cubicBezTo>
                    <a:pt x="354780" y="619125"/>
                    <a:pt x="354780" y="619125"/>
                    <a:pt x="354780" y="618172"/>
                  </a:cubicBezTo>
                  <a:cubicBezTo>
                    <a:pt x="356685" y="618172"/>
                    <a:pt x="355732" y="620077"/>
                    <a:pt x="356685" y="621030"/>
                  </a:cubicBezTo>
                  <a:cubicBezTo>
                    <a:pt x="357637" y="620077"/>
                    <a:pt x="359542" y="620077"/>
                    <a:pt x="358590" y="618172"/>
                  </a:cubicBezTo>
                  <a:cubicBezTo>
                    <a:pt x="359542" y="621030"/>
                    <a:pt x="361447" y="620077"/>
                    <a:pt x="362400" y="619125"/>
                  </a:cubicBezTo>
                  <a:cubicBezTo>
                    <a:pt x="362400" y="619125"/>
                    <a:pt x="362400" y="619125"/>
                    <a:pt x="362400" y="620077"/>
                  </a:cubicBezTo>
                  <a:cubicBezTo>
                    <a:pt x="365257" y="621982"/>
                    <a:pt x="368115" y="623888"/>
                    <a:pt x="371925" y="625792"/>
                  </a:cubicBezTo>
                  <a:cubicBezTo>
                    <a:pt x="370020" y="626745"/>
                    <a:pt x="370020" y="630555"/>
                    <a:pt x="367162" y="627697"/>
                  </a:cubicBezTo>
                  <a:cubicBezTo>
                    <a:pt x="366210" y="626745"/>
                    <a:pt x="367162" y="628650"/>
                    <a:pt x="368115" y="629602"/>
                  </a:cubicBezTo>
                  <a:cubicBezTo>
                    <a:pt x="368115" y="629602"/>
                    <a:pt x="368115" y="629602"/>
                    <a:pt x="368115" y="628650"/>
                  </a:cubicBezTo>
                  <a:cubicBezTo>
                    <a:pt x="368115" y="629602"/>
                    <a:pt x="369067" y="629602"/>
                    <a:pt x="369067" y="629602"/>
                  </a:cubicBezTo>
                  <a:cubicBezTo>
                    <a:pt x="368115" y="629602"/>
                    <a:pt x="368115" y="630555"/>
                    <a:pt x="367162" y="629602"/>
                  </a:cubicBezTo>
                  <a:lnTo>
                    <a:pt x="367162" y="628650"/>
                  </a:lnTo>
                  <a:cubicBezTo>
                    <a:pt x="367162" y="628650"/>
                    <a:pt x="366210" y="628650"/>
                    <a:pt x="366210" y="628650"/>
                  </a:cubicBezTo>
                  <a:cubicBezTo>
                    <a:pt x="366210" y="628650"/>
                    <a:pt x="366210" y="628650"/>
                    <a:pt x="366210" y="628650"/>
                  </a:cubicBezTo>
                  <a:cubicBezTo>
                    <a:pt x="366210" y="628650"/>
                    <a:pt x="365257" y="628650"/>
                    <a:pt x="365257" y="630555"/>
                  </a:cubicBezTo>
                  <a:lnTo>
                    <a:pt x="367162" y="630555"/>
                  </a:lnTo>
                  <a:cubicBezTo>
                    <a:pt x="367162" y="630555"/>
                    <a:pt x="367162" y="630555"/>
                    <a:pt x="367162" y="630555"/>
                  </a:cubicBezTo>
                  <a:cubicBezTo>
                    <a:pt x="367162" y="630555"/>
                    <a:pt x="367162" y="630555"/>
                    <a:pt x="367162" y="629602"/>
                  </a:cubicBezTo>
                  <a:cubicBezTo>
                    <a:pt x="368115" y="631507"/>
                    <a:pt x="370020" y="630555"/>
                    <a:pt x="370972" y="630555"/>
                  </a:cubicBezTo>
                  <a:cubicBezTo>
                    <a:pt x="370972" y="630555"/>
                    <a:pt x="370972" y="630555"/>
                    <a:pt x="370972" y="630555"/>
                  </a:cubicBezTo>
                  <a:lnTo>
                    <a:pt x="370972" y="631507"/>
                  </a:lnTo>
                  <a:cubicBezTo>
                    <a:pt x="370972" y="631507"/>
                    <a:pt x="370972" y="631507"/>
                    <a:pt x="370972" y="632460"/>
                  </a:cubicBezTo>
                  <a:cubicBezTo>
                    <a:pt x="370972" y="632460"/>
                    <a:pt x="370972" y="632460"/>
                    <a:pt x="370972" y="632460"/>
                  </a:cubicBezTo>
                  <a:lnTo>
                    <a:pt x="370020" y="633413"/>
                  </a:lnTo>
                  <a:cubicBezTo>
                    <a:pt x="370020" y="633413"/>
                    <a:pt x="370020" y="633413"/>
                    <a:pt x="370020" y="633413"/>
                  </a:cubicBezTo>
                  <a:lnTo>
                    <a:pt x="369067" y="634365"/>
                  </a:lnTo>
                  <a:lnTo>
                    <a:pt x="369067" y="632460"/>
                  </a:lnTo>
                  <a:cubicBezTo>
                    <a:pt x="369067" y="633413"/>
                    <a:pt x="368115" y="633413"/>
                    <a:pt x="368115" y="632460"/>
                  </a:cubicBezTo>
                  <a:cubicBezTo>
                    <a:pt x="368115" y="632460"/>
                    <a:pt x="368115" y="632460"/>
                    <a:pt x="368115" y="632460"/>
                  </a:cubicBezTo>
                  <a:cubicBezTo>
                    <a:pt x="367162" y="631507"/>
                    <a:pt x="367162" y="632460"/>
                    <a:pt x="366210" y="632460"/>
                  </a:cubicBezTo>
                  <a:cubicBezTo>
                    <a:pt x="366210" y="632460"/>
                    <a:pt x="366210" y="632460"/>
                    <a:pt x="365257" y="632460"/>
                  </a:cubicBezTo>
                  <a:cubicBezTo>
                    <a:pt x="365257" y="632460"/>
                    <a:pt x="365257" y="632460"/>
                    <a:pt x="365257" y="632460"/>
                  </a:cubicBezTo>
                  <a:cubicBezTo>
                    <a:pt x="365257" y="633413"/>
                    <a:pt x="364305" y="633413"/>
                    <a:pt x="363352" y="633413"/>
                  </a:cubicBezTo>
                  <a:cubicBezTo>
                    <a:pt x="363352" y="634365"/>
                    <a:pt x="363352" y="634365"/>
                    <a:pt x="363352" y="635317"/>
                  </a:cubicBezTo>
                  <a:cubicBezTo>
                    <a:pt x="363352" y="635317"/>
                    <a:pt x="362400" y="635317"/>
                    <a:pt x="362400" y="635317"/>
                  </a:cubicBezTo>
                  <a:cubicBezTo>
                    <a:pt x="361447" y="634365"/>
                    <a:pt x="360495" y="633413"/>
                    <a:pt x="360495" y="632460"/>
                  </a:cubicBezTo>
                  <a:cubicBezTo>
                    <a:pt x="360495" y="632460"/>
                    <a:pt x="360495" y="633413"/>
                    <a:pt x="360495" y="633413"/>
                  </a:cubicBezTo>
                  <a:cubicBezTo>
                    <a:pt x="360495" y="633413"/>
                    <a:pt x="360495" y="633413"/>
                    <a:pt x="359542" y="633413"/>
                  </a:cubicBezTo>
                  <a:cubicBezTo>
                    <a:pt x="359542" y="632460"/>
                    <a:pt x="358590" y="632460"/>
                    <a:pt x="358590" y="631507"/>
                  </a:cubicBezTo>
                  <a:cubicBezTo>
                    <a:pt x="357637" y="632460"/>
                    <a:pt x="358590" y="632460"/>
                    <a:pt x="359542" y="633413"/>
                  </a:cubicBezTo>
                  <a:cubicBezTo>
                    <a:pt x="359542" y="633413"/>
                    <a:pt x="359542" y="635317"/>
                    <a:pt x="358590" y="635317"/>
                  </a:cubicBezTo>
                  <a:cubicBezTo>
                    <a:pt x="358590" y="635317"/>
                    <a:pt x="358590" y="635317"/>
                    <a:pt x="358590" y="635317"/>
                  </a:cubicBezTo>
                  <a:cubicBezTo>
                    <a:pt x="358590" y="635317"/>
                    <a:pt x="357637" y="634365"/>
                    <a:pt x="357637" y="634365"/>
                  </a:cubicBezTo>
                  <a:cubicBezTo>
                    <a:pt x="357637" y="634365"/>
                    <a:pt x="357637" y="635317"/>
                    <a:pt x="357637" y="635317"/>
                  </a:cubicBezTo>
                  <a:cubicBezTo>
                    <a:pt x="355732" y="634365"/>
                    <a:pt x="356685" y="636270"/>
                    <a:pt x="355732" y="636270"/>
                  </a:cubicBezTo>
                  <a:cubicBezTo>
                    <a:pt x="355732" y="635317"/>
                    <a:pt x="355732" y="635317"/>
                    <a:pt x="354780" y="634365"/>
                  </a:cubicBezTo>
                  <a:cubicBezTo>
                    <a:pt x="355732" y="634365"/>
                    <a:pt x="356685" y="634365"/>
                    <a:pt x="356685" y="632460"/>
                  </a:cubicBezTo>
                  <a:cubicBezTo>
                    <a:pt x="357637" y="632460"/>
                    <a:pt x="356685" y="633413"/>
                    <a:pt x="357637" y="631507"/>
                  </a:cubicBezTo>
                  <a:cubicBezTo>
                    <a:pt x="354780" y="629602"/>
                    <a:pt x="354780" y="633413"/>
                    <a:pt x="352875" y="632460"/>
                  </a:cubicBezTo>
                  <a:cubicBezTo>
                    <a:pt x="352875" y="632460"/>
                    <a:pt x="353827" y="632460"/>
                    <a:pt x="353827" y="632460"/>
                  </a:cubicBezTo>
                  <a:cubicBezTo>
                    <a:pt x="352875" y="632460"/>
                    <a:pt x="351922" y="632460"/>
                    <a:pt x="350970" y="631507"/>
                  </a:cubicBezTo>
                  <a:cubicBezTo>
                    <a:pt x="350970" y="631507"/>
                    <a:pt x="350970" y="631507"/>
                    <a:pt x="350970" y="630555"/>
                  </a:cubicBezTo>
                  <a:lnTo>
                    <a:pt x="350970" y="629602"/>
                  </a:lnTo>
                  <a:cubicBezTo>
                    <a:pt x="350970" y="630555"/>
                    <a:pt x="350970" y="630555"/>
                    <a:pt x="350970" y="630555"/>
                  </a:cubicBezTo>
                  <a:cubicBezTo>
                    <a:pt x="350970" y="630555"/>
                    <a:pt x="350970" y="630555"/>
                    <a:pt x="350970" y="630555"/>
                  </a:cubicBezTo>
                  <a:cubicBezTo>
                    <a:pt x="350970" y="632460"/>
                    <a:pt x="350970" y="632460"/>
                    <a:pt x="350970" y="633413"/>
                  </a:cubicBezTo>
                  <a:cubicBezTo>
                    <a:pt x="349065" y="633413"/>
                    <a:pt x="348112" y="633413"/>
                    <a:pt x="346207" y="632460"/>
                  </a:cubicBezTo>
                  <a:cubicBezTo>
                    <a:pt x="346207" y="634365"/>
                    <a:pt x="346207" y="634365"/>
                    <a:pt x="345255" y="635317"/>
                  </a:cubicBezTo>
                  <a:lnTo>
                    <a:pt x="347160" y="635317"/>
                  </a:lnTo>
                  <a:cubicBezTo>
                    <a:pt x="345255" y="636270"/>
                    <a:pt x="342397" y="637222"/>
                    <a:pt x="340492" y="634365"/>
                  </a:cubicBezTo>
                  <a:lnTo>
                    <a:pt x="341445" y="633413"/>
                  </a:lnTo>
                  <a:lnTo>
                    <a:pt x="339540" y="633413"/>
                  </a:lnTo>
                  <a:cubicBezTo>
                    <a:pt x="338587" y="633413"/>
                    <a:pt x="340492" y="633413"/>
                    <a:pt x="340492" y="634365"/>
                  </a:cubicBezTo>
                  <a:cubicBezTo>
                    <a:pt x="339540" y="635317"/>
                    <a:pt x="337635" y="636270"/>
                    <a:pt x="336682" y="634365"/>
                  </a:cubicBezTo>
                  <a:lnTo>
                    <a:pt x="336682" y="631507"/>
                  </a:lnTo>
                  <a:cubicBezTo>
                    <a:pt x="335730" y="630555"/>
                    <a:pt x="333825" y="632460"/>
                    <a:pt x="332872" y="630555"/>
                  </a:cubicBezTo>
                  <a:cubicBezTo>
                    <a:pt x="330015" y="628650"/>
                    <a:pt x="329062" y="633413"/>
                    <a:pt x="326205" y="628650"/>
                  </a:cubicBezTo>
                  <a:cubicBezTo>
                    <a:pt x="326205" y="627697"/>
                    <a:pt x="325252" y="625792"/>
                    <a:pt x="326205" y="624840"/>
                  </a:cubicBezTo>
                  <a:cubicBezTo>
                    <a:pt x="324300" y="625792"/>
                    <a:pt x="325252" y="627697"/>
                    <a:pt x="323347" y="625792"/>
                  </a:cubicBezTo>
                  <a:cubicBezTo>
                    <a:pt x="324300" y="626745"/>
                    <a:pt x="323347" y="628650"/>
                    <a:pt x="322395" y="628650"/>
                  </a:cubicBezTo>
                  <a:lnTo>
                    <a:pt x="319537" y="625792"/>
                  </a:lnTo>
                  <a:cubicBezTo>
                    <a:pt x="319537" y="626745"/>
                    <a:pt x="321442" y="627697"/>
                    <a:pt x="321442" y="629602"/>
                  </a:cubicBezTo>
                  <a:cubicBezTo>
                    <a:pt x="319537" y="627697"/>
                    <a:pt x="317632" y="629602"/>
                    <a:pt x="315727" y="625792"/>
                  </a:cubicBezTo>
                  <a:cubicBezTo>
                    <a:pt x="315727" y="624840"/>
                    <a:pt x="316680" y="624840"/>
                    <a:pt x="316680" y="622935"/>
                  </a:cubicBezTo>
                  <a:cubicBezTo>
                    <a:pt x="315727" y="621030"/>
                    <a:pt x="315727" y="621982"/>
                    <a:pt x="314775" y="621982"/>
                  </a:cubicBezTo>
                  <a:cubicBezTo>
                    <a:pt x="315727" y="617220"/>
                    <a:pt x="318585" y="623888"/>
                    <a:pt x="318585" y="619125"/>
                  </a:cubicBezTo>
                  <a:cubicBezTo>
                    <a:pt x="316680" y="618172"/>
                    <a:pt x="314775" y="618172"/>
                    <a:pt x="314775" y="616267"/>
                  </a:cubicBezTo>
                  <a:cubicBezTo>
                    <a:pt x="314775" y="617220"/>
                    <a:pt x="314775" y="618172"/>
                    <a:pt x="313822" y="618172"/>
                  </a:cubicBezTo>
                  <a:cubicBezTo>
                    <a:pt x="312870" y="615315"/>
                    <a:pt x="311917" y="618172"/>
                    <a:pt x="310012" y="615315"/>
                  </a:cubicBezTo>
                  <a:cubicBezTo>
                    <a:pt x="310012" y="615315"/>
                    <a:pt x="310012" y="615315"/>
                    <a:pt x="309060" y="615315"/>
                  </a:cubicBezTo>
                  <a:cubicBezTo>
                    <a:pt x="308107" y="614363"/>
                    <a:pt x="306202" y="613410"/>
                    <a:pt x="305250" y="611505"/>
                  </a:cubicBezTo>
                  <a:cubicBezTo>
                    <a:pt x="305250" y="611505"/>
                    <a:pt x="305250" y="611505"/>
                    <a:pt x="305250" y="611505"/>
                  </a:cubicBezTo>
                  <a:cubicBezTo>
                    <a:pt x="306202" y="611505"/>
                    <a:pt x="306202" y="611505"/>
                    <a:pt x="307155" y="611505"/>
                  </a:cubicBezTo>
                  <a:cubicBezTo>
                    <a:pt x="307155" y="610552"/>
                    <a:pt x="307155" y="610552"/>
                    <a:pt x="307155" y="610552"/>
                  </a:cubicBezTo>
                  <a:cubicBezTo>
                    <a:pt x="307155" y="610552"/>
                    <a:pt x="308107" y="610552"/>
                    <a:pt x="308107" y="611505"/>
                  </a:cubicBezTo>
                  <a:cubicBezTo>
                    <a:pt x="308107" y="610552"/>
                    <a:pt x="308107" y="610552"/>
                    <a:pt x="308107" y="609600"/>
                  </a:cubicBezTo>
                  <a:cubicBezTo>
                    <a:pt x="309060" y="612457"/>
                    <a:pt x="311917" y="610552"/>
                    <a:pt x="312870" y="612457"/>
                  </a:cubicBezTo>
                  <a:cubicBezTo>
                    <a:pt x="312870" y="610552"/>
                    <a:pt x="313822" y="609600"/>
                    <a:pt x="312870" y="607695"/>
                  </a:cubicBezTo>
                  <a:cubicBezTo>
                    <a:pt x="313822" y="611505"/>
                    <a:pt x="314775" y="605790"/>
                    <a:pt x="315727" y="608647"/>
                  </a:cubicBezTo>
                  <a:lnTo>
                    <a:pt x="314775" y="603885"/>
                  </a:lnTo>
                  <a:cubicBezTo>
                    <a:pt x="314775" y="607695"/>
                    <a:pt x="312870" y="601980"/>
                    <a:pt x="311917" y="603885"/>
                  </a:cubicBezTo>
                  <a:cubicBezTo>
                    <a:pt x="312870" y="604838"/>
                    <a:pt x="311917" y="603885"/>
                    <a:pt x="311917" y="605790"/>
                  </a:cubicBezTo>
                  <a:cubicBezTo>
                    <a:pt x="310012" y="603885"/>
                    <a:pt x="310965" y="607695"/>
                    <a:pt x="309060" y="606742"/>
                  </a:cubicBezTo>
                  <a:lnTo>
                    <a:pt x="309060" y="606742"/>
                  </a:lnTo>
                  <a:cubicBezTo>
                    <a:pt x="309060" y="606742"/>
                    <a:pt x="309060" y="606742"/>
                    <a:pt x="309060" y="606742"/>
                  </a:cubicBezTo>
                  <a:cubicBezTo>
                    <a:pt x="309060" y="606742"/>
                    <a:pt x="309060" y="606742"/>
                    <a:pt x="309060" y="606742"/>
                  </a:cubicBezTo>
                  <a:lnTo>
                    <a:pt x="310965" y="604838"/>
                  </a:lnTo>
                  <a:cubicBezTo>
                    <a:pt x="309060" y="604838"/>
                    <a:pt x="310012" y="601980"/>
                    <a:pt x="308107" y="603885"/>
                  </a:cubicBezTo>
                  <a:lnTo>
                    <a:pt x="308107" y="605790"/>
                  </a:lnTo>
                  <a:cubicBezTo>
                    <a:pt x="307155" y="605790"/>
                    <a:pt x="305250" y="605790"/>
                    <a:pt x="304297" y="606742"/>
                  </a:cubicBezTo>
                  <a:cubicBezTo>
                    <a:pt x="303345" y="605790"/>
                    <a:pt x="302392" y="605790"/>
                    <a:pt x="301440" y="605790"/>
                  </a:cubicBezTo>
                  <a:cubicBezTo>
                    <a:pt x="301440" y="605790"/>
                    <a:pt x="301440" y="604838"/>
                    <a:pt x="301440" y="604838"/>
                  </a:cubicBezTo>
                  <a:lnTo>
                    <a:pt x="301440" y="604838"/>
                  </a:lnTo>
                  <a:cubicBezTo>
                    <a:pt x="301440" y="604838"/>
                    <a:pt x="301440" y="604838"/>
                    <a:pt x="301440" y="604838"/>
                  </a:cubicBezTo>
                  <a:cubicBezTo>
                    <a:pt x="301440" y="604838"/>
                    <a:pt x="301440" y="603885"/>
                    <a:pt x="301440" y="603885"/>
                  </a:cubicBezTo>
                  <a:cubicBezTo>
                    <a:pt x="301440" y="603885"/>
                    <a:pt x="301440" y="603885"/>
                    <a:pt x="301440" y="603885"/>
                  </a:cubicBezTo>
                  <a:cubicBezTo>
                    <a:pt x="301440" y="603885"/>
                    <a:pt x="300487" y="602932"/>
                    <a:pt x="300487" y="602932"/>
                  </a:cubicBezTo>
                  <a:lnTo>
                    <a:pt x="301440" y="603885"/>
                  </a:lnTo>
                  <a:cubicBezTo>
                    <a:pt x="301440" y="603885"/>
                    <a:pt x="301440" y="603885"/>
                    <a:pt x="300487" y="603885"/>
                  </a:cubicBezTo>
                  <a:lnTo>
                    <a:pt x="301440" y="604838"/>
                  </a:lnTo>
                  <a:cubicBezTo>
                    <a:pt x="300487" y="604838"/>
                    <a:pt x="300487" y="603885"/>
                    <a:pt x="299535" y="602932"/>
                  </a:cubicBezTo>
                  <a:cubicBezTo>
                    <a:pt x="299535" y="602932"/>
                    <a:pt x="299535" y="602932"/>
                    <a:pt x="299535" y="602932"/>
                  </a:cubicBezTo>
                  <a:lnTo>
                    <a:pt x="298582" y="601027"/>
                  </a:lnTo>
                  <a:cubicBezTo>
                    <a:pt x="298582" y="601980"/>
                    <a:pt x="298582" y="602932"/>
                    <a:pt x="297630" y="602932"/>
                  </a:cubicBezTo>
                  <a:cubicBezTo>
                    <a:pt x="296677" y="603885"/>
                    <a:pt x="295725" y="601980"/>
                    <a:pt x="295725" y="601980"/>
                  </a:cubicBezTo>
                  <a:lnTo>
                    <a:pt x="295725" y="601027"/>
                  </a:lnTo>
                  <a:cubicBezTo>
                    <a:pt x="295725" y="601027"/>
                    <a:pt x="294772" y="601027"/>
                    <a:pt x="294772" y="601027"/>
                  </a:cubicBezTo>
                  <a:cubicBezTo>
                    <a:pt x="294772" y="600075"/>
                    <a:pt x="295725" y="600075"/>
                    <a:pt x="296677" y="600075"/>
                  </a:cubicBezTo>
                  <a:cubicBezTo>
                    <a:pt x="295725" y="598170"/>
                    <a:pt x="294772" y="599122"/>
                    <a:pt x="293820" y="598170"/>
                  </a:cubicBezTo>
                  <a:cubicBezTo>
                    <a:pt x="293820" y="599122"/>
                    <a:pt x="292867" y="600075"/>
                    <a:pt x="291915" y="599122"/>
                  </a:cubicBezTo>
                  <a:lnTo>
                    <a:pt x="292867" y="597217"/>
                  </a:lnTo>
                  <a:cubicBezTo>
                    <a:pt x="292867" y="597217"/>
                    <a:pt x="292867" y="597217"/>
                    <a:pt x="292867" y="597217"/>
                  </a:cubicBezTo>
                  <a:lnTo>
                    <a:pt x="292867" y="597217"/>
                  </a:lnTo>
                  <a:cubicBezTo>
                    <a:pt x="292867" y="597217"/>
                    <a:pt x="292867" y="597217"/>
                    <a:pt x="292867" y="597217"/>
                  </a:cubicBezTo>
                  <a:cubicBezTo>
                    <a:pt x="292867" y="597217"/>
                    <a:pt x="291915" y="597217"/>
                    <a:pt x="291915" y="597217"/>
                  </a:cubicBezTo>
                  <a:cubicBezTo>
                    <a:pt x="291915" y="597217"/>
                    <a:pt x="290962" y="596265"/>
                    <a:pt x="290962" y="595313"/>
                  </a:cubicBezTo>
                  <a:lnTo>
                    <a:pt x="290962" y="596265"/>
                  </a:lnTo>
                  <a:lnTo>
                    <a:pt x="290010" y="596265"/>
                  </a:lnTo>
                  <a:lnTo>
                    <a:pt x="290962" y="597217"/>
                  </a:lnTo>
                  <a:cubicBezTo>
                    <a:pt x="290010" y="597217"/>
                    <a:pt x="289057" y="596265"/>
                    <a:pt x="289057" y="595313"/>
                  </a:cubicBezTo>
                  <a:cubicBezTo>
                    <a:pt x="289057" y="595313"/>
                    <a:pt x="289057" y="595313"/>
                    <a:pt x="289057" y="596265"/>
                  </a:cubicBezTo>
                  <a:cubicBezTo>
                    <a:pt x="288105" y="596265"/>
                    <a:pt x="288105" y="596265"/>
                    <a:pt x="287152" y="596265"/>
                  </a:cubicBezTo>
                  <a:cubicBezTo>
                    <a:pt x="287152" y="595313"/>
                    <a:pt x="287152" y="595313"/>
                    <a:pt x="286200" y="595313"/>
                  </a:cubicBezTo>
                  <a:lnTo>
                    <a:pt x="286200" y="595313"/>
                  </a:lnTo>
                  <a:cubicBezTo>
                    <a:pt x="286200" y="595313"/>
                    <a:pt x="286200" y="595313"/>
                    <a:pt x="286200" y="595313"/>
                  </a:cubicBezTo>
                  <a:cubicBezTo>
                    <a:pt x="286200" y="595313"/>
                    <a:pt x="286200" y="595313"/>
                    <a:pt x="285247" y="595313"/>
                  </a:cubicBezTo>
                  <a:cubicBezTo>
                    <a:pt x="285247" y="594360"/>
                    <a:pt x="285247" y="594360"/>
                    <a:pt x="286200" y="593407"/>
                  </a:cubicBezTo>
                  <a:cubicBezTo>
                    <a:pt x="286200" y="593407"/>
                    <a:pt x="286200" y="593407"/>
                    <a:pt x="286200" y="593407"/>
                  </a:cubicBezTo>
                  <a:cubicBezTo>
                    <a:pt x="286200" y="593407"/>
                    <a:pt x="286200" y="593407"/>
                    <a:pt x="286200" y="593407"/>
                  </a:cubicBezTo>
                  <a:cubicBezTo>
                    <a:pt x="287152" y="592455"/>
                    <a:pt x="288105" y="591502"/>
                    <a:pt x="288105" y="589597"/>
                  </a:cubicBezTo>
                  <a:lnTo>
                    <a:pt x="286200" y="587692"/>
                  </a:lnTo>
                  <a:cubicBezTo>
                    <a:pt x="286200" y="588645"/>
                    <a:pt x="285247" y="589597"/>
                    <a:pt x="285247" y="590550"/>
                  </a:cubicBezTo>
                  <a:cubicBezTo>
                    <a:pt x="283342" y="590550"/>
                    <a:pt x="280485" y="590550"/>
                    <a:pt x="279532" y="587692"/>
                  </a:cubicBezTo>
                  <a:cubicBezTo>
                    <a:pt x="279532" y="587692"/>
                    <a:pt x="279532" y="587692"/>
                    <a:pt x="279532" y="587692"/>
                  </a:cubicBezTo>
                  <a:cubicBezTo>
                    <a:pt x="279532" y="587692"/>
                    <a:pt x="279532" y="587692"/>
                    <a:pt x="278580" y="587692"/>
                  </a:cubicBezTo>
                  <a:cubicBezTo>
                    <a:pt x="279532" y="589597"/>
                    <a:pt x="277627" y="590550"/>
                    <a:pt x="277627" y="593407"/>
                  </a:cubicBezTo>
                  <a:cubicBezTo>
                    <a:pt x="276675" y="592455"/>
                    <a:pt x="275722" y="589597"/>
                    <a:pt x="275722" y="590550"/>
                  </a:cubicBezTo>
                  <a:cubicBezTo>
                    <a:pt x="274770" y="590550"/>
                    <a:pt x="276675" y="591502"/>
                    <a:pt x="275722" y="592455"/>
                  </a:cubicBezTo>
                  <a:cubicBezTo>
                    <a:pt x="274770" y="591502"/>
                    <a:pt x="272865" y="589597"/>
                    <a:pt x="272865" y="588645"/>
                  </a:cubicBezTo>
                  <a:lnTo>
                    <a:pt x="273817" y="586740"/>
                  </a:lnTo>
                  <a:cubicBezTo>
                    <a:pt x="272865" y="586740"/>
                    <a:pt x="271912" y="584835"/>
                    <a:pt x="270960" y="585788"/>
                  </a:cubicBezTo>
                  <a:lnTo>
                    <a:pt x="270960" y="586740"/>
                  </a:lnTo>
                  <a:cubicBezTo>
                    <a:pt x="268102" y="588645"/>
                    <a:pt x="268102" y="584835"/>
                    <a:pt x="267150" y="584835"/>
                  </a:cubicBezTo>
                  <a:cubicBezTo>
                    <a:pt x="268102" y="582930"/>
                    <a:pt x="270960" y="585788"/>
                    <a:pt x="270007" y="582930"/>
                  </a:cubicBezTo>
                  <a:lnTo>
                    <a:pt x="265245" y="581025"/>
                  </a:lnTo>
                  <a:cubicBezTo>
                    <a:pt x="265245" y="581977"/>
                    <a:pt x="266197" y="581977"/>
                    <a:pt x="266197" y="581977"/>
                  </a:cubicBezTo>
                  <a:cubicBezTo>
                    <a:pt x="266197" y="582930"/>
                    <a:pt x="265245" y="581977"/>
                    <a:pt x="265245" y="581977"/>
                  </a:cubicBezTo>
                  <a:lnTo>
                    <a:pt x="265245" y="585788"/>
                  </a:lnTo>
                  <a:cubicBezTo>
                    <a:pt x="266197" y="585788"/>
                    <a:pt x="266197" y="585788"/>
                    <a:pt x="267150" y="585788"/>
                  </a:cubicBezTo>
                  <a:cubicBezTo>
                    <a:pt x="268102" y="588645"/>
                    <a:pt x="270007" y="585788"/>
                    <a:pt x="269055" y="589597"/>
                  </a:cubicBezTo>
                  <a:cubicBezTo>
                    <a:pt x="266197" y="587692"/>
                    <a:pt x="269055" y="592455"/>
                    <a:pt x="267150" y="592455"/>
                  </a:cubicBezTo>
                  <a:cubicBezTo>
                    <a:pt x="267150" y="592455"/>
                    <a:pt x="267150" y="592455"/>
                    <a:pt x="268102" y="592455"/>
                  </a:cubicBezTo>
                  <a:cubicBezTo>
                    <a:pt x="267150" y="594360"/>
                    <a:pt x="268102" y="594360"/>
                    <a:pt x="269055" y="595313"/>
                  </a:cubicBezTo>
                  <a:lnTo>
                    <a:pt x="267150" y="594360"/>
                  </a:lnTo>
                  <a:cubicBezTo>
                    <a:pt x="267150" y="594360"/>
                    <a:pt x="267150" y="595313"/>
                    <a:pt x="267150" y="595313"/>
                  </a:cubicBezTo>
                  <a:lnTo>
                    <a:pt x="266197" y="595313"/>
                  </a:lnTo>
                  <a:cubicBezTo>
                    <a:pt x="267150" y="596265"/>
                    <a:pt x="267150" y="597217"/>
                    <a:pt x="269055" y="597217"/>
                  </a:cubicBezTo>
                  <a:cubicBezTo>
                    <a:pt x="269055" y="597217"/>
                    <a:pt x="269055" y="597217"/>
                    <a:pt x="269055" y="598170"/>
                  </a:cubicBezTo>
                  <a:cubicBezTo>
                    <a:pt x="269055" y="598170"/>
                    <a:pt x="269055" y="598170"/>
                    <a:pt x="269055" y="598170"/>
                  </a:cubicBezTo>
                  <a:cubicBezTo>
                    <a:pt x="269055" y="599122"/>
                    <a:pt x="269055" y="600075"/>
                    <a:pt x="270007" y="601027"/>
                  </a:cubicBezTo>
                  <a:lnTo>
                    <a:pt x="269055" y="601980"/>
                  </a:lnTo>
                  <a:cubicBezTo>
                    <a:pt x="269055" y="601980"/>
                    <a:pt x="269055" y="601980"/>
                    <a:pt x="269055" y="601980"/>
                  </a:cubicBezTo>
                  <a:lnTo>
                    <a:pt x="268102" y="601027"/>
                  </a:lnTo>
                  <a:lnTo>
                    <a:pt x="268102" y="601980"/>
                  </a:lnTo>
                  <a:cubicBezTo>
                    <a:pt x="267150" y="602932"/>
                    <a:pt x="267150" y="601027"/>
                    <a:pt x="267150" y="600075"/>
                  </a:cubicBezTo>
                  <a:cubicBezTo>
                    <a:pt x="267150" y="600075"/>
                    <a:pt x="267150" y="600075"/>
                    <a:pt x="267150" y="601027"/>
                  </a:cubicBezTo>
                  <a:cubicBezTo>
                    <a:pt x="267150" y="601027"/>
                    <a:pt x="267150" y="601027"/>
                    <a:pt x="267150" y="601027"/>
                  </a:cubicBezTo>
                  <a:lnTo>
                    <a:pt x="267150" y="600075"/>
                  </a:lnTo>
                  <a:lnTo>
                    <a:pt x="267150" y="600075"/>
                  </a:lnTo>
                  <a:cubicBezTo>
                    <a:pt x="266197" y="599122"/>
                    <a:pt x="266197" y="597217"/>
                    <a:pt x="265245" y="598170"/>
                  </a:cubicBezTo>
                  <a:lnTo>
                    <a:pt x="265245" y="598170"/>
                  </a:lnTo>
                  <a:cubicBezTo>
                    <a:pt x="265245" y="600075"/>
                    <a:pt x="264292" y="600075"/>
                    <a:pt x="263340" y="600075"/>
                  </a:cubicBezTo>
                  <a:lnTo>
                    <a:pt x="263340" y="599122"/>
                  </a:lnTo>
                  <a:cubicBezTo>
                    <a:pt x="263340" y="600075"/>
                    <a:pt x="262387" y="600075"/>
                    <a:pt x="262387" y="600075"/>
                  </a:cubicBezTo>
                  <a:lnTo>
                    <a:pt x="262387" y="600075"/>
                  </a:lnTo>
                  <a:lnTo>
                    <a:pt x="261435" y="599122"/>
                  </a:lnTo>
                  <a:lnTo>
                    <a:pt x="262387" y="601027"/>
                  </a:lnTo>
                  <a:cubicBezTo>
                    <a:pt x="262387" y="601027"/>
                    <a:pt x="262387" y="601027"/>
                    <a:pt x="262387" y="601027"/>
                  </a:cubicBezTo>
                  <a:lnTo>
                    <a:pt x="262387" y="601027"/>
                  </a:lnTo>
                  <a:lnTo>
                    <a:pt x="263340" y="601980"/>
                  </a:lnTo>
                  <a:lnTo>
                    <a:pt x="262387" y="601027"/>
                  </a:lnTo>
                  <a:lnTo>
                    <a:pt x="263340" y="601027"/>
                  </a:lnTo>
                  <a:cubicBezTo>
                    <a:pt x="263340" y="601980"/>
                    <a:pt x="263340" y="601980"/>
                    <a:pt x="263340" y="601980"/>
                  </a:cubicBezTo>
                  <a:cubicBezTo>
                    <a:pt x="262387" y="601980"/>
                    <a:pt x="261435" y="601980"/>
                    <a:pt x="261435" y="601980"/>
                  </a:cubicBezTo>
                  <a:cubicBezTo>
                    <a:pt x="257625" y="601980"/>
                    <a:pt x="257625" y="595313"/>
                    <a:pt x="253815" y="598170"/>
                  </a:cubicBezTo>
                  <a:lnTo>
                    <a:pt x="253815" y="599122"/>
                  </a:lnTo>
                  <a:cubicBezTo>
                    <a:pt x="253815" y="599122"/>
                    <a:pt x="253815" y="599122"/>
                    <a:pt x="253815" y="599122"/>
                  </a:cubicBezTo>
                  <a:lnTo>
                    <a:pt x="253815" y="599122"/>
                  </a:lnTo>
                  <a:cubicBezTo>
                    <a:pt x="253815" y="599122"/>
                    <a:pt x="253815" y="599122"/>
                    <a:pt x="253815" y="599122"/>
                  </a:cubicBezTo>
                  <a:cubicBezTo>
                    <a:pt x="253815" y="598170"/>
                    <a:pt x="250957" y="599122"/>
                    <a:pt x="250005" y="597217"/>
                  </a:cubicBezTo>
                  <a:cubicBezTo>
                    <a:pt x="250957" y="596265"/>
                    <a:pt x="250005" y="594360"/>
                    <a:pt x="249052" y="593407"/>
                  </a:cubicBezTo>
                  <a:lnTo>
                    <a:pt x="249052" y="592455"/>
                  </a:lnTo>
                  <a:lnTo>
                    <a:pt x="250005" y="595313"/>
                  </a:lnTo>
                  <a:cubicBezTo>
                    <a:pt x="250005" y="595313"/>
                    <a:pt x="250005" y="595313"/>
                    <a:pt x="250005" y="595313"/>
                  </a:cubicBezTo>
                  <a:cubicBezTo>
                    <a:pt x="250005" y="595313"/>
                    <a:pt x="250005" y="595313"/>
                    <a:pt x="250005" y="595313"/>
                  </a:cubicBezTo>
                  <a:lnTo>
                    <a:pt x="250005" y="595313"/>
                  </a:lnTo>
                  <a:cubicBezTo>
                    <a:pt x="250005" y="595313"/>
                    <a:pt x="249052" y="595313"/>
                    <a:pt x="249052" y="596265"/>
                  </a:cubicBezTo>
                  <a:cubicBezTo>
                    <a:pt x="249052" y="595313"/>
                    <a:pt x="249052" y="594360"/>
                    <a:pt x="247147" y="594360"/>
                  </a:cubicBezTo>
                  <a:lnTo>
                    <a:pt x="247147" y="591502"/>
                  </a:lnTo>
                  <a:cubicBezTo>
                    <a:pt x="246195" y="590550"/>
                    <a:pt x="245242" y="591502"/>
                    <a:pt x="244290" y="592455"/>
                  </a:cubicBezTo>
                  <a:lnTo>
                    <a:pt x="244290" y="593407"/>
                  </a:lnTo>
                  <a:cubicBezTo>
                    <a:pt x="244290" y="595313"/>
                    <a:pt x="243337" y="593407"/>
                    <a:pt x="242385" y="593407"/>
                  </a:cubicBezTo>
                  <a:lnTo>
                    <a:pt x="244290" y="597217"/>
                  </a:lnTo>
                  <a:lnTo>
                    <a:pt x="243337" y="597217"/>
                  </a:lnTo>
                  <a:cubicBezTo>
                    <a:pt x="244290" y="598170"/>
                    <a:pt x="244290" y="598170"/>
                    <a:pt x="244290" y="599122"/>
                  </a:cubicBezTo>
                  <a:cubicBezTo>
                    <a:pt x="243337" y="601027"/>
                    <a:pt x="243337" y="600075"/>
                    <a:pt x="242385" y="599122"/>
                  </a:cubicBezTo>
                  <a:cubicBezTo>
                    <a:pt x="242385" y="599122"/>
                    <a:pt x="243337" y="598170"/>
                    <a:pt x="243337" y="598170"/>
                  </a:cubicBezTo>
                  <a:cubicBezTo>
                    <a:pt x="241432" y="596265"/>
                    <a:pt x="240480" y="597217"/>
                    <a:pt x="238575" y="599122"/>
                  </a:cubicBezTo>
                  <a:cubicBezTo>
                    <a:pt x="239527" y="598170"/>
                    <a:pt x="240480" y="600075"/>
                    <a:pt x="242385" y="600075"/>
                  </a:cubicBezTo>
                  <a:cubicBezTo>
                    <a:pt x="242385" y="601027"/>
                    <a:pt x="242385" y="601027"/>
                    <a:pt x="242385" y="601980"/>
                  </a:cubicBezTo>
                  <a:cubicBezTo>
                    <a:pt x="243337" y="601980"/>
                    <a:pt x="244290" y="602932"/>
                    <a:pt x="243337" y="601027"/>
                  </a:cubicBezTo>
                  <a:cubicBezTo>
                    <a:pt x="244290" y="605790"/>
                    <a:pt x="248100" y="604838"/>
                    <a:pt x="249052" y="608647"/>
                  </a:cubicBezTo>
                  <a:cubicBezTo>
                    <a:pt x="250957" y="608647"/>
                    <a:pt x="248100" y="604838"/>
                    <a:pt x="250957" y="605790"/>
                  </a:cubicBezTo>
                  <a:lnTo>
                    <a:pt x="250957" y="607695"/>
                  </a:lnTo>
                  <a:cubicBezTo>
                    <a:pt x="252862" y="606742"/>
                    <a:pt x="252862" y="606742"/>
                    <a:pt x="254767" y="606742"/>
                  </a:cubicBezTo>
                  <a:cubicBezTo>
                    <a:pt x="256672" y="608647"/>
                    <a:pt x="259530" y="611505"/>
                    <a:pt x="260482" y="614363"/>
                  </a:cubicBezTo>
                  <a:lnTo>
                    <a:pt x="256672" y="613410"/>
                  </a:lnTo>
                  <a:cubicBezTo>
                    <a:pt x="256672" y="614363"/>
                    <a:pt x="256672" y="614363"/>
                    <a:pt x="257625" y="615315"/>
                  </a:cubicBezTo>
                  <a:cubicBezTo>
                    <a:pt x="258577" y="617220"/>
                    <a:pt x="256672" y="617220"/>
                    <a:pt x="257625" y="619125"/>
                  </a:cubicBezTo>
                  <a:lnTo>
                    <a:pt x="259530" y="619125"/>
                  </a:lnTo>
                  <a:cubicBezTo>
                    <a:pt x="258577" y="619125"/>
                    <a:pt x="258577" y="618172"/>
                    <a:pt x="258577" y="617220"/>
                  </a:cubicBezTo>
                  <a:lnTo>
                    <a:pt x="258577" y="617220"/>
                  </a:lnTo>
                  <a:lnTo>
                    <a:pt x="257625" y="616267"/>
                  </a:lnTo>
                  <a:cubicBezTo>
                    <a:pt x="258577" y="617220"/>
                    <a:pt x="260482" y="616267"/>
                    <a:pt x="260482" y="615315"/>
                  </a:cubicBezTo>
                  <a:cubicBezTo>
                    <a:pt x="261435" y="616267"/>
                    <a:pt x="261435" y="617220"/>
                    <a:pt x="262387" y="619125"/>
                  </a:cubicBezTo>
                  <a:lnTo>
                    <a:pt x="260482" y="619125"/>
                  </a:lnTo>
                  <a:cubicBezTo>
                    <a:pt x="261435" y="620077"/>
                    <a:pt x="262387" y="620077"/>
                    <a:pt x="262387" y="620077"/>
                  </a:cubicBezTo>
                  <a:cubicBezTo>
                    <a:pt x="262387" y="621030"/>
                    <a:pt x="263340" y="621982"/>
                    <a:pt x="264292" y="621982"/>
                  </a:cubicBezTo>
                  <a:cubicBezTo>
                    <a:pt x="263340" y="623888"/>
                    <a:pt x="260482" y="622935"/>
                    <a:pt x="259530" y="624840"/>
                  </a:cubicBezTo>
                  <a:lnTo>
                    <a:pt x="260482" y="623888"/>
                  </a:lnTo>
                  <a:cubicBezTo>
                    <a:pt x="260482" y="624840"/>
                    <a:pt x="260482" y="625792"/>
                    <a:pt x="259530" y="625792"/>
                  </a:cubicBezTo>
                  <a:cubicBezTo>
                    <a:pt x="259530" y="626745"/>
                    <a:pt x="260482" y="625792"/>
                    <a:pt x="260482" y="626745"/>
                  </a:cubicBezTo>
                  <a:cubicBezTo>
                    <a:pt x="260482" y="629602"/>
                    <a:pt x="258577" y="626745"/>
                    <a:pt x="257625" y="629602"/>
                  </a:cubicBezTo>
                  <a:cubicBezTo>
                    <a:pt x="259530" y="629602"/>
                    <a:pt x="259530" y="633413"/>
                    <a:pt x="260482" y="630555"/>
                  </a:cubicBezTo>
                  <a:lnTo>
                    <a:pt x="261435" y="628650"/>
                  </a:lnTo>
                  <a:cubicBezTo>
                    <a:pt x="264292" y="630555"/>
                    <a:pt x="260482" y="630555"/>
                    <a:pt x="261435" y="633413"/>
                  </a:cubicBezTo>
                  <a:lnTo>
                    <a:pt x="261435" y="631507"/>
                  </a:lnTo>
                  <a:cubicBezTo>
                    <a:pt x="262387" y="631507"/>
                    <a:pt x="263340" y="630555"/>
                    <a:pt x="263340" y="632460"/>
                  </a:cubicBezTo>
                  <a:lnTo>
                    <a:pt x="263340" y="634365"/>
                  </a:lnTo>
                  <a:cubicBezTo>
                    <a:pt x="263340" y="632460"/>
                    <a:pt x="265245" y="633413"/>
                    <a:pt x="266197" y="633413"/>
                  </a:cubicBezTo>
                  <a:lnTo>
                    <a:pt x="267150" y="634365"/>
                  </a:lnTo>
                  <a:cubicBezTo>
                    <a:pt x="267150" y="634365"/>
                    <a:pt x="267150" y="634365"/>
                    <a:pt x="267150" y="634365"/>
                  </a:cubicBezTo>
                  <a:cubicBezTo>
                    <a:pt x="269055" y="635317"/>
                    <a:pt x="269055" y="633413"/>
                    <a:pt x="270960" y="633413"/>
                  </a:cubicBezTo>
                  <a:cubicBezTo>
                    <a:pt x="270960" y="632460"/>
                    <a:pt x="269055" y="633413"/>
                    <a:pt x="269055" y="631507"/>
                  </a:cubicBezTo>
                  <a:cubicBezTo>
                    <a:pt x="270960" y="631507"/>
                    <a:pt x="273817" y="629602"/>
                    <a:pt x="274770" y="631507"/>
                  </a:cubicBezTo>
                  <a:cubicBezTo>
                    <a:pt x="274770" y="631507"/>
                    <a:pt x="274770" y="630555"/>
                    <a:pt x="275722" y="630555"/>
                  </a:cubicBezTo>
                  <a:cubicBezTo>
                    <a:pt x="275722" y="631507"/>
                    <a:pt x="276675" y="631507"/>
                    <a:pt x="276675" y="629602"/>
                  </a:cubicBezTo>
                  <a:lnTo>
                    <a:pt x="276675" y="629602"/>
                  </a:lnTo>
                  <a:cubicBezTo>
                    <a:pt x="276675" y="629602"/>
                    <a:pt x="276675" y="628650"/>
                    <a:pt x="276675" y="628650"/>
                  </a:cubicBezTo>
                  <a:cubicBezTo>
                    <a:pt x="277627" y="628650"/>
                    <a:pt x="278580" y="630555"/>
                    <a:pt x="279532" y="629602"/>
                  </a:cubicBezTo>
                  <a:lnTo>
                    <a:pt x="279532" y="632460"/>
                  </a:lnTo>
                  <a:cubicBezTo>
                    <a:pt x="279532" y="629602"/>
                    <a:pt x="283342" y="632460"/>
                    <a:pt x="283342" y="631507"/>
                  </a:cubicBezTo>
                  <a:lnTo>
                    <a:pt x="283342" y="632460"/>
                  </a:lnTo>
                  <a:lnTo>
                    <a:pt x="285247" y="631507"/>
                  </a:lnTo>
                  <a:cubicBezTo>
                    <a:pt x="285247" y="631507"/>
                    <a:pt x="284295" y="631507"/>
                    <a:pt x="284295" y="630555"/>
                  </a:cubicBezTo>
                  <a:cubicBezTo>
                    <a:pt x="284295" y="629602"/>
                    <a:pt x="285247" y="628650"/>
                    <a:pt x="286200" y="628650"/>
                  </a:cubicBezTo>
                  <a:cubicBezTo>
                    <a:pt x="285247" y="630555"/>
                    <a:pt x="287152" y="629602"/>
                    <a:pt x="287152" y="630555"/>
                  </a:cubicBezTo>
                  <a:cubicBezTo>
                    <a:pt x="287152" y="629602"/>
                    <a:pt x="287152" y="629602"/>
                    <a:pt x="287152" y="629602"/>
                  </a:cubicBezTo>
                  <a:cubicBezTo>
                    <a:pt x="287152" y="629602"/>
                    <a:pt x="287152" y="629602"/>
                    <a:pt x="287152" y="629602"/>
                  </a:cubicBezTo>
                  <a:cubicBezTo>
                    <a:pt x="287152" y="629602"/>
                    <a:pt x="287152" y="629602"/>
                    <a:pt x="287152" y="628650"/>
                  </a:cubicBezTo>
                  <a:lnTo>
                    <a:pt x="287152" y="626745"/>
                  </a:lnTo>
                  <a:cubicBezTo>
                    <a:pt x="287152" y="626745"/>
                    <a:pt x="287152" y="626745"/>
                    <a:pt x="287152" y="626745"/>
                  </a:cubicBezTo>
                  <a:cubicBezTo>
                    <a:pt x="288105" y="627697"/>
                    <a:pt x="286200" y="628650"/>
                    <a:pt x="287152" y="631507"/>
                  </a:cubicBezTo>
                  <a:lnTo>
                    <a:pt x="287152" y="629602"/>
                  </a:lnTo>
                  <a:cubicBezTo>
                    <a:pt x="288105" y="629602"/>
                    <a:pt x="288105" y="628650"/>
                    <a:pt x="289057" y="630555"/>
                  </a:cubicBezTo>
                  <a:lnTo>
                    <a:pt x="289057" y="632460"/>
                  </a:lnTo>
                  <a:cubicBezTo>
                    <a:pt x="289057" y="630555"/>
                    <a:pt x="290010" y="631507"/>
                    <a:pt x="290962" y="631507"/>
                  </a:cubicBezTo>
                  <a:lnTo>
                    <a:pt x="290962" y="632460"/>
                  </a:lnTo>
                  <a:cubicBezTo>
                    <a:pt x="290962" y="632460"/>
                    <a:pt x="290962" y="632460"/>
                    <a:pt x="290962" y="632460"/>
                  </a:cubicBezTo>
                  <a:cubicBezTo>
                    <a:pt x="292867" y="633413"/>
                    <a:pt x="292867" y="631507"/>
                    <a:pt x="293820" y="631507"/>
                  </a:cubicBezTo>
                  <a:cubicBezTo>
                    <a:pt x="293820" y="630555"/>
                    <a:pt x="291915" y="631507"/>
                    <a:pt x="291915" y="629602"/>
                  </a:cubicBezTo>
                  <a:cubicBezTo>
                    <a:pt x="292867" y="629602"/>
                    <a:pt x="294772" y="627697"/>
                    <a:pt x="296677" y="629602"/>
                  </a:cubicBezTo>
                  <a:cubicBezTo>
                    <a:pt x="296677" y="628650"/>
                    <a:pt x="297630" y="628650"/>
                    <a:pt x="296677" y="626745"/>
                  </a:cubicBezTo>
                  <a:cubicBezTo>
                    <a:pt x="297630" y="626745"/>
                    <a:pt x="298582" y="628650"/>
                    <a:pt x="298582" y="627697"/>
                  </a:cubicBezTo>
                  <a:lnTo>
                    <a:pt x="298582" y="630555"/>
                  </a:lnTo>
                  <a:cubicBezTo>
                    <a:pt x="298582" y="627697"/>
                    <a:pt x="301440" y="630555"/>
                    <a:pt x="301440" y="629602"/>
                  </a:cubicBezTo>
                  <a:lnTo>
                    <a:pt x="301440" y="631507"/>
                  </a:lnTo>
                  <a:lnTo>
                    <a:pt x="302392" y="630555"/>
                  </a:lnTo>
                  <a:cubicBezTo>
                    <a:pt x="302392" y="630555"/>
                    <a:pt x="301440" y="630555"/>
                    <a:pt x="301440" y="629602"/>
                  </a:cubicBezTo>
                  <a:cubicBezTo>
                    <a:pt x="301440" y="628650"/>
                    <a:pt x="302392" y="627697"/>
                    <a:pt x="303345" y="627697"/>
                  </a:cubicBezTo>
                  <a:cubicBezTo>
                    <a:pt x="302392" y="629602"/>
                    <a:pt x="304297" y="628650"/>
                    <a:pt x="304297" y="629602"/>
                  </a:cubicBezTo>
                  <a:cubicBezTo>
                    <a:pt x="304297" y="628650"/>
                    <a:pt x="304297" y="628650"/>
                    <a:pt x="304297" y="628650"/>
                  </a:cubicBezTo>
                  <a:cubicBezTo>
                    <a:pt x="304297" y="628650"/>
                    <a:pt x="304297" y="627697"/>
                    <a:pt x="303345" y="628650"/>
                  </a:cubicBezTo>
                  <a:cubicBezTo>
                    <a:pt x="301440" y="623888"/>
                    <a:pt x="307155" y="628650"/>
                    <a:pt x="305250" y="623888"/>
                  </a:cubicBezTo>
                  <a:cubicBezTo>
                    <a:pt x="305250" y="625792"/>
                    <a:pt x="303345" y="623888"/>
                    <a:pt x="303345" y="622935"/>
                  </a:cubicBezTo>
                  <a:lnTo>
                    <a:pt x="303345" y="623888"/>
                  </a:lnTo>
                  <a:cubicBezTo>
                    <a:pt x="301440" y="621982"/>
                    <a:pt x="300487" y="621982"/>
                    <a:pt x="299535" y="622935"/>
                  </a:cubicBezTo>
                  <a:lnTo>
                    <a:pt x="299535" y="621982"/>
                  </a:lnTo>
                  <a:cubicBezTo>
                    <a:pt x="298582" y="620077"/>
                    <a:pt x="297630" y="621030"/>
                    <a:pt x="296677" y="620077"/>
                  </a:cubicBezTo>
                  <a:cubicBezTo>
                    <a:pt x="296677" y="620077"/>
                    <a:pt x="296677" y="620077"/>
                    <a:pt x="296677" y="618172"/>
                  </a:cubicBezTo>
                  <a:cubicBezTo>
                    <a:pt x="297630" y="617220"/>
                    <a:pt x="299535" y="617220"/>
                    <a:pt x="300487" y="617220"/>
                  </a:cubicBezTo>
                  <a:cubicBezTo>
                    <a:pt x="301440" y="618172"/>
                    <a:pt x="303345" y="618172"/>
                    <a:pt x="304297" y="618172"/>
                  </a:cubicBezTo>
                  <a:cubicBezTo>
                    <a:pt x="303345" y="618172"/>
                    <a:pt x="304297" y="617220"/>
                    <a:pt x="304297" y="617220"/>
                  </a:cubicBezTo>
                  <a:cubicBezTo>
                    <a:pt x="304297" y="617220"/>
                    <a:pt x="304297" y="617220"/>
                    <a:pt x="304297" y="617220"/>
                  </a:cubicBezTo>
                  <a:cubicBezTo>
                    <a:pt x="305250" y="619125"/>
                    <a:pt x="306202" y="618172"/>
                    <a:pt x="306202" y="620077"/>
                  </a:cubicBezTo>
                  <a:cubicBezTo>
                    <a:pt x="306202" y="619125"/>
                    <a:pt x="306202" y="617220"/>
                    <a:pt x="306202" y="617220"/>
                  </a:cubicBezTo>
                  <a:cubicBezTo>
                    <a:pt x="306202" y="618172"/>
                    <a:pt x="307155" y="619125"/>
                    <a:pt x="307155" y="620077"/>
                  </a:cubicBezTo>
                  <a:cubicBezTo>
                    <a:pt x="307155" y="620077"/>
                    <a:pt x="307155" y="621030"/>
                    <a:pt x="307155" y="621030"/>
                  </a:cubicBezTo>
                  <a:cubicBezTo>
                    <a:pt x="307155" y="621030"/>
                    <a:pt x="308107" y="621030"/>
                    <a:pt x="308107" y="621030"/>
                  </a:cubicBezTo>
                  <a:cubicBezTo>
                    <a:pt x="308107" y="621982"/>
                    <a:pt x="309060" y="621982"/>
                    <a:pt x="309060" y="621982"/>
                  </a:cubicBezTo>
                  <a:cubicBezTo>
                    <a:pt x="307155" y="621982"/>
                    <a:pt x="308107" y="622935"/>
                    <a:pt x="307155" y="623888"/>
                  </a:cubicBezTo>
                  <a:cubicBezTo>
                    <a:pt x="309060" y="624840"/>
                    <a:pt x="310012" y="624840"/>
                    <a:pt x="309060" y="627697"/>
                  </a:cubicBezTo>
                  <a:cubicBezTo>
                    <a:pt x="307155" y="625792"/>
                    <a:pt x="305250" y="629602"/>
                    <a:pt x="305250" y="630555"/>
                  </a:cubicBezTo>
                  <a:lnTo>
                    <a:pt x="307155" y="633413"/>
                  </a:lnTo>
                  <a:lnTo>
                    <a:pt x="305250" y="632460"/>
                  </a:lnTo>
                  <a:cubicBezTo>
                    <a:pt x="305250" y="633413"/>
                    <a:pt x="305250" y="633413"/>
                    <a:pt x="305250" y="634365"/>
                  </a:cubicBezTo>
                  <a:cubicBezTo>
                    <a:pt x="304297" y="636270"/>
                    <a:pt x="303345" y="634365"/>
                    <a:pt x="302392" y="632460"/>
                  </a:cubicBezTo>
                  <a:cubicBezTo>
                    <a:pt x="302392" y="634365"/>
                    <a:pt x="302392" y="632460"/>
                    <a:pt x="302392" y="634365"/>
                  </a:cubicBezTo>
                  <a:cubicBezTo>
                    <a:pt x="300487" y="632460"/>
                    <a:pt x="297630" y="633413"/>
                    <a:pt x="295725" y="632460"/>
                  </a:cubicBezTo>
                  <a:cubicBezTo>
                    <a:pt x="295725" y="632460"/>
                    <a:pt x="296677" y="633413"/>
                    <a:pt x="296677" y="633413"/>
                  </a:cubicBezTo>
                  <a:lnTo>
                    <a:pt x="294772" y="633413"/>
                  </a:lnTo>
                  <a:cubicBezTo>
                    <a:pt x="296677" y="637222"/>
                    <a:pt x="300487" y="635317"/>
                    <a:pt x="301440" y="637222"/>
                  </a:cubicBezTo>
                  <a:cubicBezTo>
                    <a:pt x="301440" y="636270"/>
                    <a:pt x="301440" y="635317"/>
                    <a:pt x="300487" y="634365"/>
                  </a:cubicBezTo>
                  <a:cubicBezTo>
                    <a:pt x="302392" y="633413"/>
                    <a:pt x="306202" y="636270"/>
                    <a:pt x="309060" y="635317"/>
                  </a:cubicBezTo>
                  <a:lnTo>
                    <a:pt x="309060" y="637222"/>
                  </a:lnTo>
                  <a:cubicBezTo>
                    <a:pt x="309060" y="636270"/>
                    <a:pt x="310012" y="636270"/>
                    <a:pt x="311917" y="635317"/>
                  </a:cubicBezTo>
                  <a:lnTo>
                    <a:pt x="311917" y="638175"/>
                  </a:lnTo>
                  <a:cubicBezTo>
                    <a:pt x="313822" y="638175"/>
                    <a:pt x="313822" y="639127"/>
                    <a:pt x="313822" y="640080"/>
                  </a:cubicBezTo>
                  <a:cubicBezTo>
                    <a:pt x="310965" y="640080"/>
                    <a:pt x="308107" y="640080"/>
                    <a:pt x="305250" y="640080"/>
                  </a:cubicBezTo>
                  <a:cubicBezTo>
                    <a:pt x="305250" y="640080"/>
                    <a:pt x="305250" y="640080"/>
                    <a:pt x="305250" y="640080"/>
                  </a:cubicBezTo>
                  <a:lnTo>
                    <a:pt x="303345" y="638175"/>
                  </a:lnTo>
                  <a:cubicBezTo>
                    <a:pt x="303345" y="639127"/>
                    <a:pt x="303345" y="640080"/>
                    <a:pt x="304297" y="640080"/>
                  </a:cubicBezTo>
                  <a:cubicBezTo>
                    <a:pt x="302392" y="640080"/>
                    <a:pt x="300487" y="640080"/>
                    <a:pt x="298582" y="640080"/>
                  </a:cubicBezTo>
                  <a:cubicBezTo>
                    <a:pt x="294772" y="640080"/>
                    <a:pt x="290010" y="640080"/>
                    <a:pt x="285247" y="640080"/>
                  </a:cubicBezTo>
                  <a:lnTo>
                    <a:pt x="284295" y="639127"/>
                  </a:lnTo>
                  <a:cubicBezTo>
                    <a:pt x="284295" y="639127"/>
                    <a:pt x="284295" y="639127"/>
                    <a:pt x="284295" y="640080"/>
                  </a:cubicBezTo>
                  <a:cubicBezTo>
                    <a:pt x="283342" y="640080"/>
                    <a:pt x="282390" y="640080"/>
                    <a:pt x="281437" y="640080"/>
                  </a:cubicBezTo>
                  <a:cubicBezTo>
                    <a:pt x="281437" y="640080"/>
                    <a:pt x="281437" y="640080"/>
                    <a:pt x="281437" y="640080"/>
                  </a:cubicBezTo>
                  <a:cubicBezTo>
                    <a:pt x="281437" y="640080"/>
                    <a:pt x="281437" y="640080"/>
                    <a:pt x="281437" y="640080"/>
                  </a:cubicBezTo>
                  <a:cubicBezTo>
                    <a:pt x="277627" y="640080"/>
                    <a:pt x="272865" y="641032"/>
                    <a:pt x="270007" y="642938"/>
                  </a:cubicBezTo>
                  <a:lnTo>
                    <a:pt x="270007" y="641985"/>
                  </a:lnTo>
                  <a:cubicBezTo>
                    <a:pt x="270007" y="641985"/>
                    <a:pt x="270007" y="642938"/>
                    <a:pt x="270007" y="642938"/>
                  </a:cubicBezTo>
                  <a:cubicBezTo>
                    <a:pt x="268102" y="643890"/>
                    <a:pt x="265245" y="644842"/>
                    <a:pt x="264292" y="646747"/>
                  </a:cubicBezTo>
                  <a:cubicBezTo>
                    <a:pt x="264292" y="646747"/>
                    <a:pt x="263340" y="645795"/>
                    <a:pt x="263340" y="645795"/>
                  </a:cubicBezTo>
                  <a:lnTo>
                    <a:pt x="263340" y="647700"/>
                  </a:lnTo>
                  <a:cubicBezTo>
                    <a:pt x="261435" y="647700"/>
                    <a:pt x="260482" y="647700"/>
                    <a:pt x="260482" y="644842"/>
                  </a:cubicBezTo>
                  <a:lnTo>
                    <a:pt x="260482" y="644842"/>
                  </a:lnTo>
                  <a:cubicBezTo>
                    <a:pt x="261435" y="643890"/>
                    <a:pt x="259530" y="644842"/>
                    <a:pt x="259530" y="642938"/>
                  </a:cubicBezTo>
                  <a:cubicBezTo>
                    <a:pt x="258577" y="646747"/>
                    <a:pt x="254767" y="641985"/>
                    <a:pt x="252862" y="641985"/>
                  </a:cubicBezTo>
                  <a:cubicBezTo>
                    <a:pt x="253815" y="642938"/>
                    <a:pt x="253815" y="644842"/>
                    <a:pt x="252862" y="644842"/>
                  </a:cubicBezTo>
                  <a:cubicBezTo>
                    <a:pt x="251910" y="644842"/>
                    <a:pt x="251910" y="641985"/>
                    <a:pt x="250957" y="641985"/>
                  </a:cubicBezTo>
                  <a:lnTo>
                    <a:pt x="251910" y="644842"/>
                  </a:lnTo>
                  <a:cubicBezTo>
                    <a:pt x="250005" y="642938"/>
                    <a:pt x="250005" y="645795"/>
                    <a:pt x="249052" y="647700"/>
                  </a:cubicBezTo>
                  <a:lnTo>
                    <a:pt x="248100" y="646747"/>
                  </a:lnTo>
                  <a:lnTo>
                    <a:pt x="248100" y="648652"/>
                  </a:lnTo>
                  <a:cubicBezTo>
                    <a:pt x="245242" y="646747"/>
                    <a:pt x="246195" y="651510"/>
                    <a:pt x="243337" y="649605"/>
                  </a:cubicBezTo>
                  <a:lnTo>
                    <a:pt x="244290" y="647700"/>
                  </a:lnTo>
                  <a:cubicBezTo>
                    <a:pt x="242385" y="648652"/>
                    <a:pt x="241432" y="646747"/>
                    <a:pt x="239527" y="647700"/>
                  </a:cubicBezTo>
                  <a:cubicBezTo>
                    <a:pt x="239527" y="646747"/>
                    <a:pt x="239527" y="644842"/>
                    <a:pt x="238575" y="644842"/>
                  </a:cubicBezTo>
                  <a:lnTo>
                    <a:pt x="236670" y="646747"/>
                  </a:lnTo>
                  <a:lnTo>
                    <a:pt x="235717" y="646747"/>
                  </a:lnTo>
                  <a:lnTo>
                    <a:pt x="235717" y="644842"/>
                  </a:lnTo>
                  <a:cubicBezTo>
                    <a:pt x="235717" y="644842"/>
                    <a:pt x="235717" y="645795"/>
                    <a:pt x="234765" y="645795"/>
                  </a:cubicBezTo>
                  <a:cubicBezTo>
                    <a:pt x="234765" y="645795"/>
                    <a:pt x="234765" y="645795"/>
                    <a:pt x="234765" y="644842"/>
                  </a:cubicBezTo>
                  <a:lnTo>
                    <a:pt x="233812" y="645795"/>
                  </a:lnTo>
                  <a:cubicBezTo>
                    <a:pt x="233812" y="644842"/>
                    <a:pt x="233812" y="643890"/>
                    <a:pt x="233812" y="642938"/>
                  </a:cubicBezTo>
                  <a:cubicBezTo>
                    <a:pt x="233812" y="642938"/>
                    <a:pt x="233812" y="642938"/>
                    <a:pt x="233812" y="642938"/>
                  </a:cubicBezTo>
                  <a:cubicBezTo>
                    <a:pt x="233812" y="642938"/>
                    <a:pt x="233812" y="642938"/>
                    <a:pt x="233812" y="642938"/>
                  </a:cubicBezTo>
                  <a:cubicBezTo>
                    <a:pt x="233812" y="642938"/>
                    <a:pt x="233812" y="641985"/>
                    <a:pt x="233812" y="641985"/>
                  </a:cubicBezTo>
                  <a:lnTo>
                    <a:pt x="234765" y="643890"/>
                  </a:lnTo>
                  <a:cubicBezTo>
                    <a:pt x="234765" y="640080"/>
                    <a:pt x="235717" y="642938"/>
                    <a:pt x="237622" y="641985"/>
                  </a:cubicBezTo>
                  <a:cubicBezTo>
                    <a:pt x="236670" y="640080"/>
                    <a:pt x="233812" y="641032"/>
                    <a:pt x="232860" y="640080"/>
                  </a:cubicBezTo>
                  <a:cubicBezTo>
                    <a:pt x="234765" y="641032"/>
                    <a:pt x="236670" y="641032"/>
                    <a:pt x="238575" y="641032"/>
                  </a:cubicBezTo>
                  <a:cubicBezTo>
                    <a:pt x="238575" y="641032"/>
                    <a:pt x="238575" y="641985"/>
                    <a:pt x="238575" y="641985"/>
                  </a:cubicBezTo>
                  <a:cubicBezTo>
                    <a:pt x="240480" y="643890"/>
                    <a:pt x="240480" y="641032"/>
                    <a:pt x="241432" y="641032"/>
                  </a:cubicBezTo>
                  <a:cubicBezTo>
                    <a:pt x="241432" y="642938"/>
                    <a:pt x="241432" y="644842"/>
                    <a:pt x="243337" y="642938"/>
                  </a:cubicBezTo>
                  <a:cubicBezTo>
                    <a:pt x="243337" y="641985"/>
                    <a:pt x="242385" y="641985"/>
                    <a:pt x="242385" y="641032"/>
                  </a:cubicBezTo>
                  <a:lnTo>
                    <a:pt x="242385" y="641032"/>
                  </a:lnTo>
                  <a:lnTo>
                    <a:pt x="241432" y="640080"/>
                  </a:lnTo>
                  <a:cubicBezTo>
                    <a:pt x="241432" y="640080"/>
                    <a:pt x="241432" y="640080"/>
                    <a:pt x="242385" y="641032"/>
                  </a:cubicBezTo>
                  <a:cubicBezTo>
                    <a:pt x="242385" y="641032"/>
                    <a:pt x="243337" y="641032"/>
                    <a:pt x="243337" y="641032"/>
                  </a:cubicBezTo>
                  <a:lnTo>
                    <a:pt x="243337" y="641032"/>
                  </a:lnTo>
                  <a:cubicBezTo>
                    <a:pt x="243337" y="641032"/>
                    <a:pt x="243337" y="641032"/>
                    <a:pt x="243337" y="641032"/>
                  </a:cubicBezTo>
                  <a:cubicBezTo>
                    <a:pt x="244290" y="641032"/>
                    <a:pt x="246195" y="642938"/>
                    <a:pt x="246195" y="643890"/>
                  </a:cubicBezTo>
                  <a:cubicBezTo>
                    <a:pt x="248100" y="641032"/>
                    <a:pt x="250957" y="641032"/>
                    <a:pt x="252862" y="640080"/>
                  </a:cubicBezTo>
                  <a:lnTo>
                    <a:pt x="252862" y="638175"/>
                  </a:lnTo>
                  <a:cubicBezTo>
                    <a:pt x="251910" y="637222"/>
                    <a:pt x="251910" y="640080"/>
                    <a:pt x="250957" y="637222"/>
                  </a:cubicBezTo>
                  <a:lnTo>
                    <a:pt x="250957" y="639127"/>
                  </a:lnTo>
                  <a:cubicBezTo>
                    <a:pt x="247147" y="636270"/>
                    <a:pt x="244290" y="639127"/>
                    <a:pt x="241432" y="638175"/>
                  </a:cubicBezTo>
                  <a:lnTo>
                    <a:pt x="241432" y="635317"/>
                  </a:lnTo>
                  <a:cubicBezTo>
                    <a:pt x="240480" y="635317"/>
                    <a:pt x="240480" y="635317"/>
                    <a:pt x="239527" y="635317"/>
                  </a:cubicBezTo>
                  <a:cubicBezTo>
                    <a:pt x="239527" y="635317"/>
                    <a:pt x="239527" y="635317"/>
                    <a:pt x="239527" y="634365"/>
                  </a:cubicBezTo>
                  <a:cubicBezTo>
                    <a:pt x="239527" y="634365"/>
                    <a:pt x="239527" y="634365"/>
                    <a:pt x="239527" y="635317"/>
                  </a:cubicBezTo>
                  <a:cubicBezTo>
                    <a:pt x="239527" y="635317"/>
                    <a:pt x="239527" y="635317"/>
                    <a:pt x="238575" y="634365"/>
                  </a:cubicBezTo>
                  <a:cubicBezTo>
                    <a:pt x="239527" y="636270"/>
                    <a:pt x="238575" y="635317"/>
                    <a:pt x="237622" y="636270"/>
                  </a:cubicBezTo>
                  <a:cubicBezTo>
                    <a:pt x="237622" y="636270"/>
                    <a:pt x="238575" y="636270"/>
                    <a:pt x="238575" y="636270"/>
                  </a:cubicBezTo>
                  <a:cubicBezTo>
                    <a:pt x="238575" y="636270"/>
                    <a:pt x="238575" y="636270"/>
                    <a:pt x="238575" y="636270"/>
                  </a:cubicBezTo>
                  <a:cubicBezTo>
                    <a:pt x="238575" y="636270"/>
                    <a:pt x="238575" y="636270"/>
                    <a:pt x="238575" y="636270"/>
                  </a:cubicBezTo>
                  <a:cubicBezTo>
                    <a:pt x="238575" y="636270"/>
                    <a:pt x="238575" y="636270"/>
                    <a:pt x="238575" y="636270"/>
                  </a:cubicBezTo>
                  <a:cubicBezTo>
                    <a:pt x="236670" y="638175"/>
                    <a:pt x="233812" y="635317"/>
                    <a:pt x="233812" y="635317"/>
                  </a:cubicBezTo>
                  <a:lnTo>
                    <a:pt x="234765" y="638175"/>
                  </a:lnTo>
                  <a:cubicBezTo>
                    <a:pt x="233812" y="638175"/>
                    <a:pt x="232860" y="638175"/>
                    <a:pt x="232860" y="638175"/>
                  </a:cubicBezTo>
                  <a:cubicBezTo>
                    <a:pt x="232860" y="638175"/>
                    <a:pt x="232860" y="638175"/>
                    <a:pt x="232860" y="637222"/>
                  </a:cubicBezTo>
                  <a:lnTo>
                    <a:pt x="230955" y="638175"/>
                  </a:lnTo>
                  <a:cubicBezTo>
                    <a:pt x="230955" y="638175"/>
                    <a:pt x="230955" y="638175"/>
                    <a:pt x="230955" y="637222"/>
                  </a:cubicBezTo>
                  <a:cubicBezTo>
                    <a:pt x="230002" y="638175"/>
                    <a:pt x="230002" y="639127"/>
                    <a:pt x="230955" y="641032"/>
                  </a:cubicBezTo>
                  <a:cubicBezTo>
                    <a:pt x="230002" y="641032"/>
                    <a:pt x="230002" y="641985"/>
                    <a:pt x="229050" y="641032"/>
                  </a:cubicBezTo>
                  <a:lnTo>
                    <a:pt x="229050" y="639127"/>
                  </a:lnTo>
                  <a:lnTo>
                    <a:pt x="230002" y="639127"/>
                  </a:lnTo>
                  <a:lnTo>
                    <a:pt x="229050" y="637222"/>
                  </a:lnTo>
                  <a:lnTo>
                    <a:pt x="228097" y="638175"/>
                  </a:lnTo>
                  <a:cubicBezTo>
                    <a:pt x="227145" y="638175"/>
                    <a:pt x="227145" y="638175"/>
                    <a:pt x="227145" y="637222"/>
                  </a:cubicBezTo>
                  <a:cubicBezTo>
                    <a:pt x="227145" y="637222"/>
                    <a:pt x="227145" y="636270"/>
                    <a:pt x="227145" y="636270"/>
                  </a:cubicBezTo>
                  <a:lnTo>
                    <a:pt x="228097" y="636270"/>
                  </a:lnTo>
                  <a:cubicBezTo>
                    <a:pt x="227145" y="636270"/>
                    <a:pt x="227145" y="635317"/>
                    <a:pt x="226192" y="635317"/>
                  </a:cubicBezTo>
                  <a:cubicBezTo>
                    <a:pt x="226192" y="634365"/>
                    <a:pt x="225240" y="633413"/>
                    <a:pt x="225240" y="632460"/>
                  </a:cubicBezTo>
                  <a:cubicBezTo>
                    <a:pt x="225240" y="633413"/>
                    <a:pt x="225240" y="634365"/>
                    <a:pt x="225240" y="634365"/>
                  </a:cubicBezTo>
                  <a:cubicBezTo>
                    <a:pt x="225240" y="634365"/>
                    <a:pt x="225240" y="634365"/>
                    <a:pt x="224287" y="634365"/>
                  </a:cubicBezTo>
                  <a:cubicBezTo>
                    <a:pt x="224287" y="636270"/>
                    <a:pt x="223335" y="634365"/>
                    <a:pt x="223335" y="635317"/>
                  </a:cubicBezTo>
                  <a:cubicBezTo>
                    <a:pt x="223335" y="634365"/>
                    <a:pt x="223335" y="632460"/>
                    <a:pt x="222382" y="632460"/>
                  </a:cubicBezTo>
                  <a:lnTo>
                    <a:pt x="222382" y="631507"/>
                  </a:lnTo>
                  <a:cubicBezTo>
                    <a:pt x="222382" y="631507"/>
                    <a:pt x="223335" y="631507"/>
                    <a:pt x="223335" y="631507"/>
                  </a:cubicBezTo>
                  <a:cubicBezTo>
                    <a:pt x="221430" y="629602"/>
                    <a:pt x="224287" y="630555"/>
                    <a:pt x="223335" y="628650"/>
                  </a:cubicBezTo>
                  <a:cubicBezTo>
                    <a:pt x="223335" y="628650"/>
                    <a:pt x="223335" y="628650"/>
                    <a:pt x="224287" y="628650"/>
                  </a:cubicBezTo>
                  <a:cubicBezTo>
                    <a:pt x="224287" y="628650"/>
                    <a:pt x="224287" y="627697"/>
                    <a:pt x="224287" y="627697"/>
                  </a:cubicBezTo>
                  <a:cubicBezTo>
                    <a:pt x="224287" y="626745"/>
                    <a:pt x="226192" y="624840"/>
                    <a:pt x="226192" y="626745"/>
                  </a:cubicBezTo>
                  <a:lnTo>
                    <a:pt x="225240" y="624840"/>
                  </a:lnTo>
                  <a:cubicBezTo>
                    <a:pt x="226192" y="624840"/>
                    <a:pt x="228097" y="625792"/>
                    <a:pt x="227145" y="626745"/>
                  </a:cubicBezTo>
                  <a:lnTo>
                    <a:pt x="230955" y="625792"/>
                  </a:lnTo>
                  <a:cubicBezTo>
                    <a:pt x="227145" y="626745"/>
                    <a:pt x="229050" y="616267"/>
                    <a:pt x="225240" y="621030"/>
                  </a:cubicBezTo>
                  <a:cubicBezTo>
                    <a:pt x="223335" y="621030"/>
                    <a:pt x="221430" y="618172"/>
                    <a:pt x="219525" y="621030"/>
                  </a:cubicBezTo>
                  <a:cubicBezTo>
                    <a:pt x="218572" y="619125"/>
                    <a:pt x="215715" y="621030"/>
                    <a:pt x="216667" y="618172"/>
                  </a:cubicBezTo>
                  <a:lnTo>
                    <a:pt x="219525" y="619125"/>
                  </a:lnTo>
                  <a:lnTo>
                    <a:pt x="218572" y="618172"/>
                  </a:lnTo>
                  <a:cubicBezTo>
                    <a:pt x="222382" y="618172"/>
                    <a:pt x="223335" y="613410"/>
                    <a:pt x="226192" y="611505"/>
                  </a:cubicBezTo>
                  <a:cubicBezTo>
                    <a:pt x="228097" y="612457"/>
                    <a:pt x="228097" y="614363"/>
                    <a:pt x="230002" y="615315"/>
                  </a:cubicBezTo>
                  <a:lnTo>
                    <a:pt x="230002" y="612457"/>
                  </a:lnTo>
                  <a:cubicBezTo>
                    <a:pt x="230002" y="613410"/>
                    <a:pt x="229050" y="610552"/>
                    <a:pt x="228097" y="608647"/>
                  </a:cubicBezTo>
                  <a:cubicBezTo>
                    <a:pt x="228097" y="608647"/>
                    <a:pt x="229050" y="608647"/>
                    <a:pt x="229050" y="607695"/>
                  </a:cubicBezTo>
                  <a:lnTo>
                    <a:pt x="229050" y="607695"/>
                  </a:lnTo>
                  <a:cubicBezTo>
                    <a:pt x="229050" y="607695"/>
                    <a:pt x="229050" y="607695"/>
                    <a:pt x="229050" y="607695"/>
                  </a:cubicBezTo>
                  <a:cubicBezTo>
                    <a:pt x="229050" y="607695"/>
                    <a:pt x="229050" y="607695"/>
                    <a:pt x="230002" y="607695"/>
                  </a:cubicBezTo>
                  <a:cubicBezTo>
                    <a:pt x="228097" y="604838"/>
                    <a:pt x="226192" y="607695"/>
                    <a:pt x="225240" y="604838"/>
                  </a:cubicBezTo>
                  <a:cubicBezTo>
                    <a:pt x="225240" y="604838"/>
                    <a:pt x="225240" y="604838"/>
                    <a:pt x="225240" y="604838"/>
                  </a:cubicBezTo>
                  <a:cubicBezTo>
                    <a:pt x="225240" y="604838"/>
                    <a:pt x="225240" y="604838"/>
                    <a:pt x="225240" y="604838"/>
                  </a:cubicBezTo>
                  <a:cubicBezTo>
                    <a:pt x="224287" y="604838"/>
                    <a:pt x="224287" y="603885"/>
                    <a:pt x="223335" y="603885"/>
                  </a:cubicBezTo>
                  <a:cubicBezTo>
                    <a:pt x="222382" y="602932"/>
                    <a:pt x="223335" y="601027"/>
                    <a:pt x="221430" y="601027"/>
                  </a:cubicBezTo>
                  <a:lnTo>
                    <a:pt x="223335" y="601027"/>
                  </a:lnTo>
                  <a:cubicBezTo>
                    <a:pt x="222382" y="601027"/>
                    <a:pt x="221430" y="599122"/>
                    <a:pt x="221430" y="599122"/>
                  </a:cubicBezTo>
                  <a:cubicBezTo>
                    <a:pt x="221430" y="600075"/>
                    <a:pt x="221430" y="601027"/>
                    <a:pt x="221430" y="601027"/>
                  </a:cubicBezTo>
                  <a:cubicBezTo>
                    <a:pt x="221430" y="601027"/>
                    <a:pt x="221430" y="601027"/>
                    <a:pt x="221430" y="601027"/>
                  </a:cubicBezTo>
                  <a:lnTo>
                    <a:pt x="221430" y="601980"/>
                  </a:lnTo>
                  <a:cubicBezTo>
                    <a:pt x="221430" y="601980"/>
                    <a:pt x="221430" y="601980"/>
                    <a:pt x="221430" y="601980"/>
                  </a:cubicBezTo>
                  <a:cubicBezTo>
                    <a:pt x="221430" y="601980"/>
                    <a:pt x="221430" y="601980"/>
                    <a:pt x="221430" y="601980"/>
                  </a:cubicBezTo>
                  <a:lnTo>
                    <a:pt x="221430" y="599122"/>
                  </a:lnTo>
                  <a:cubicBezTo>
                    <a:pt x="218572" y="600075"/>
                    <a:pt x="218572" y="599122"/>
                    <a:pt x="215715" y="600075"/>
                  </a:cubicBezTo>
                  <a:cubicBezTo>
                    <a:pt x="215715" y="600075"/>
                    <a:pt x="215715" y="600075"/>
                    <a:pt x="215715" y="600075"/>
                  </a:cubicBezTo>
                  <a:lnTo>
                    <a:pt x="215715" y="601027"/>
                  </a:lnTo>
                  <a:cubicBezTo>
                    <a:pt x="214762" y="600075"/>
                    <a:pt x="214762" y="601027"/>
                    <a:pt x="213810" y="601027"/>
                  </a:cubicBezTo>
                  <a:cubicBezTo>
                    <a:pt x="213810" y="601027"/>
                    <a:pt x="213810" y="601027"/>
                    <a:pt x="213810" y="600075"/>
                  </a:cubicBezTo>
                  <a:lnTo>
                    <a:pt x="213810" y="601027"/>
                  </a:lnTo>
                  <a:cubicBezTo>
                    <a:pt x="211905" y="601980"/>
                    <a:pt x="209047" y="604838"/>
                    <a:pt x="207142" y="600075"/>
                  </a:cubicBezTo>
                  <a:lnTo>
                    <a:pt x="204285" y="596265"/>
                  </a:lnTo>
                  <a:cubicBezTo>
                    <a:pt x="203332" y="598170"/>
                    <a:pt x="203332" y="598170"/>
                    <a:pt x="202380" y="599122"/>
                  </a:cubicBezTo>
                  <a:cubicBezTo>
                    <a:pt x="202380" y="599122"/>
                    <a:pt x="203332" y="599122"/>
                    <a:pt x="203332" y="599122"/>
                  </a:cubicBezTo>
                  <a:cubicBezTo>
                    <a:pt x="203332" y="601980"/>
                    <a:pt x="201427" y="599122"/>
                    <a:pt x="203332" y="601027"/>
                  </a:cubicBezTo>
                  <a:lnTo>
                    <a:pt x="203332" y="601027"/>
                  </a:lnTo>
                  <a:cubicBezTo>
                    <a:pt x="202380" y="600075"/>
                    <a:pt x="200475" y="600075"/>
                    <a:pt x="199522" y="601027"/>
                  </a:cubicBezTo>
                  <a:lnTo>
                    <a:pt x="199522" y="601027"/>
                  </a:lnTo>
                  <a:cubicBezTo>
                    <a:pt x="198570" y="601027"/>
                    <a:pt x="196665" y="601027"/>
                    <a:pt x="196665" y="600075"/>
                  </a:cubicBezTo>
                  <a:cubicBezTo>
                    <a:pt x="196665" y="600075"/>
                    <a:pt x="197617" y="600075"/>
                    <a:pt x="197617" y="600075"/>
                  </a:cubicBezTo>
                  <a:cubicBezTo>
                    <a:pt x="206190" y="599122"/>
                    <a:pt x="203332" y="589597"/>
                    <a:pt x="195712" y="589597"/>
                  </a:cubicBezTo>
                  <a:cubicBezTo>
                    <a:pt x="195712" y="589597"/>
                    <a:pt x="195712" y="589597"/>
                    <a:pt x="195712" y="589597"/>
                  </a:cubicBezTo>
                  <a:lnTo>
                    <a:pt x="195712" y="589597"/>
                  </a:lnTo>
                  <a:lnTo>
                    <a:pt x="194760" y="588645"/>
                  </a:lnTo>
                  <a:lnTo>
                    <a:pt x="195712" y="589597"/>
                  </a:lnTo>
                  <a:cubicBezTo>
                    <a:pt x="194760" y="589597"/>
                    <a:pt x="193807" y="589597"/>
                    <a:pt x="193807" y="589597"/>
                  </a:cubicBezTo>
                  <a:cubicBezTo>
                    <a:pt x="193807" y="588645"/>
                    <a:pt x="193807" y="587692"/>
                    <a:pt x="193807" y="586740"/>
                  </a:cubicBezTo>
                  <a:cubicBezTo>
                    <a:pt x="192855" y="586740"/>
                    <a:pt x="191902" y="586740"/>
                    <a:pt x="190950" y="585788"/>
                  </a:cubicBezTo>
                  <a:cubicBezTo>
                    <a:pt x="190950" y="585788"/>
                    <a:pt x="191902" y="586740"/>
                    <a:pt x="192855" y="586740"/>
                  </a:cubicBezTo>
                  <a:cubicBezTo>
                    <a:pt x="191902" y="584835"/>
                    <a:pt x="190950" y="583882"/>
                    <a:pt x="189997" y="583882"/>
                  </a:cubicBezTo>
                  <a:cubicBezTo>
                    <a:pt x="189997" y="584835"/>
                    <a:pt x="189997" y="585788"/>
                    <a:pt x="190950" y="585788"/>
                  </a:cubicBezTo>
                  <a:cubicBezTo>
                    <a:pt x="191902" y="586740"/>
                    <a:pt x="191902" y="588645"/>
                    <a:pt x="189997" y="587692"/>
                  </a:cubicBezTo>
                  <a:cubicBezTo>
                    <a:pt x="189997" y="588645"/>
                    <a:pt x="189045" y="587692"/>
                    <a:pt x="188092" y="586740"/>
                  </a:cubicBezTo>
                  <a:cubicBezTo>
                    <a:pt x="189045" y="585788"/>
                    <a:pt x="188092" y="586740"/>
                    <a:pt x="189045" y="587692"/>
                  </a:cubicBezTo>
                  <a:cubicBezTo>
                    <a:pt x="189045" y="585788"/>
                    <a:pt x="187140" y="586740"/>
                    <a:pt x="187140" y="583882"/>
                  </a:cubicBezTo>
                  <a:cubicBezTo>
                    <a:pt x="187140" y="583882"/>
                    <a:pt x="187140" y="584835"/>
                    <a:pt x="187140" y="585788"/>
                  </a:cubicBezTo>
                  <a:lnTo>
                    <a:pt x="187140" y="584835"/>
                  </a:lnTo>
                  <a:lnTo>
                    <a:pt x="187140" y="585788"/>
                  </a:lnTo>
                  <a:lnTo>
                    <a:pt x="188092" y="585788"/>
                  </a:lnTo>
                  <a:cubicBezTo>
                    <a:pt x="188092" y="586740"/>
                    <a:pt x="189045" y="587692"/>
                    <a:pt x="189045" y="587692"/>
                  </a:cubicBezTo>
                  <a:lnTo>
                    <a:pt x="188092" y="588645"/>
                  </a:lnTo>
                  <a:cubicBezTo>
                    <a:pt x="189045" y="589597"/>
                    <a:pt x="189997" y="590550"/>
                    <a:pt x="189997" y="590550"/>
                  </a:cubicBezTo>
                  <a:cubicBezTo>
                    <a:pt x="188092" y="590550"/>
                    <a:pt x="186187" y="590550"/>
                    <a:pt x="184282" y="591502"/>
                  </a:cubicBezTo>
                  <a:cubicBezTo>
                    <a:pt x="184282" y="591502"/>
                    <a:pt x="184282" y="591502"/>
                    <a:pt x="184282" y="591502"/>
                  </a:cubicBezTo>
                  <a:cubicBezTo>
                    <a:pt x="183330" y="590550"/>
                    <a:pt x="183330" y="590550"/>
                    <a:pt x="182377" y="589597"/>
                  </a:cubicBezTo>
                  <a:lnTo>
                    <a:pt x="184282" y="589597"/>
                  </a:lnTo>
                  <a:cubicBezTo>
                    <a:pt x="183330" y="588645"/>
                    <a:pt x="183330" y="587692"/>
                    <a:pt x="181425" y="588645"/>
                  </a:cubicBezTo>
                  <a:cubicBezTo>
                    <a:pt x="180472" y="589597"/>
                    <a:pt x="181425" y="590550"/>
                    <a:pt x="182377" y="592455"/>
                  </a:cubicBezTo>
                  <a:cubicBezTo>
                    <a:pt x="181425" y="593407"/>
                    <a:pt x="180472" y="593407"/>
                    <a:pt x="180472" y="594360"/>
                  </a:cubicBezTo>
                  <a:cubicBezTo>
                    <a:pt x="178567" y="594360"/>
                    <a:pt x="177615" y="597217"/>
                    <a:pt x="173805" y="593407"/>
                  </a:cubicBezTo>
                  <a:lnTo>
                    <a:pt x="171900" y="596265"/>
                  </a:lnTo>
                  <a:cubicBezTo>
                    <a:pt x="171900" y="598170"/>
                    <a:pt x="172852" y="598170"/>
                    <a:pt x="173805" y="599122"/>
                  </a:cubicBezTo>
                  <a:cubicBezTo>
                    <a:pt x="170947" y="596265"/>
                    <a:pt x="168090" y="602932"/>
                    <a:pt x="165232" y="600075"/>
                  </a:cubicBezTo>
                  <a:cubicBezTo>
                    <a:pt x="165232" y="601980"/>
                    <a:pt x="167137" y="601980"/>
                    <a:pt x="168090" y="601980"/>
                  </a:cubicBezTo>
                  <a:cubicBezTo>
                    <a:pt x="165232" y="602932"/>
                    <a:pt x="162375" y="603885"/>
                    <a:pt x="160470" y="600075"/>
                  </a:cubicBezTo>
                  <a:lnTo>
                    <a:pt x="156660" y="596265"/>
                  </a:lnTo>
                  <a:cubicBezTo>
                    <a:pt x="155707" y="598170"/>
                    <a:pt x="154755" y="598170"/>
                    <a:pt x="154755" y="599122"/>
                  </a:cubicBezTo>
                  <a:cubicBezTo>
                    <a:pt x="155707" y="599122"/>
                    <a:pt x="155707" y="599122"/>
                    <a:pt x="156660" y="599122"/>
                  </a:cubicBezTo>
                  <a:cubicBezTo>
                    <a:pt x="156660" y="601980"/>
                    <a:pt x="154755" y="599122"/>
                    <a:pt x="155707" y="601027"/>
                  </a:cubicBezTo>
                  <a:lnTo>
                    <a:pt x="157612" y="602932"/>
                  </a:lnTo>
                  <a:lnTo>
                    <a:pt x="157612" y="601980"/>
                  </a:lnTo>
                  <a:cubicBezTo>
                    <a:pt x="158565" y="604838"/>
                    <a:pt x="161422" y="601027"/>
                    <a:pt x="162375" y="605790"/>
                  </a:cubicBezTo>
                  <a:cubicBezTo>
                    <a:pt x="163327" y="608647"/>
                    <a:pt x="159517" y="607695"/>
                    <a:pt x="158565" y="609600"/>
                  </a:cubicBezTo>
                  <a:lnTo>
                    <a:pt x="158565" y="608647"/>
                  </a:lnTo>
                  <a:cubicBezTo>
                    <a:pt x="158565" y="607695"/>
                    <a:pt x="154755" y="607695"/>
                    <a:pt x="154755" y="609600"/>
                  </a:cubicBezTo>
                  <a:cubicBezTo>
                    <a:pt x="155707" y="609600"/>
                    <a:pt x="155707" y="610552"/>
                    <a:pt x="155707" y="611505"/>
                  </a:cubicBezTo>
                  <a:cubicBezTo>
                    <a:pt x="152850" y="610552"/>
                    <a:pt x="151897" y="610552"/>
                    <a:pt x="149992" y="609600"/>
                  </a:cubicBezTo>
                  <a:lnTo>
                    <a:pt x="149992" y="610552"/>
                  </a:lnTo>
                  <a:cubicBezTo>
                    <a:pt x="149040" y="607695"/>
                    <a:pt x="146182" y="611505"/>
                    <a:pt x="146182" y="608647"/>
                  </a:cubicBezTo>
                  <a:lnTo>
                    <a:pt x="146182" y="610552"/>
                  </a:lnTo>
                  <a:cubicBezTo>
                    <a:pt x="143325" y="612457"/>
                    <a:pt x="140467" y="606742"/>
                    <a:pt x="136657" y="609600"/>
                  </a:cubicBezTo>
                  <a:cubicBezTo>
                    <a:pt x="134752" y="606742"/>
                    <a:pt x="133800" y="609600"/>
                    <a:pt x="132847" y="611505"/>
                  </a:cubicBezTo>
                  <a:cubicBezTo>
                    <a:pt x="133800" y="611505"/>
                    <a:pt x="134752" y="614363"/>
                    <a:pt x="134752" y="614363"/>
                  </a:cubicBezTo>
                  <a:cubicBezTo>
                    <a:pt x="133800" y="614363"/>
                    <a:pt x="132847" y="610552"/>
                    <a:pt x="132847" y="613410"/>
                  </a:cubicBezTo>
                  <a:cubicBezTo>
                    <a:pt x="134752" y="614363"/>
                    <a:pt x="135705" y="617220"/>
                    <a:pt x="138562" y="618172"/>
                  </a:cubicBezTo>
                  <a:cubicBezTo>
                    <a:pt x="138562" y="617220"/>
                    <a:pt x="139515" y="616267"/>
                    <a:pt x="139515" y="616267"/>
                  </a:cubicBezTo>
                  <a:cubicBezTo>
                    <a:pt x="142372" y="617220"/>
                    <a:pt x="147135" y="616267"/>
                    <a:pt x="149040" y="619125"/>
                  </a:cubicBezTo>
                  <a:cubicBezTo>
                    <a:pt x="150945" y="621030"/>
                    <a:pt x="148087" y="620077"/>
                    <a:pt x="149992" y="624840"/>
                  </a:cubicBezTo>
                  <a:lnTo>
                    <a:pt x="150945" y="623888"/>
                  </a:lnTo>
                  <a:cubicBezTo>
                    <a:pt x="150945" y="623888"/>
                    <a:pt x="152850" y="626745"/>
                    <a:pt x="151897" y="626745"/>
                  </a:cubicBezTo>
                  <a:cubicBezTo>
                    <a:pt x="153802" y="626745"/>
                    <a:pt x="155707" y="626745"/>
                    <a:pt x="156660" y="627697"/>
                  </a:cubicBezTo>
                  <a:lnTo>
                    <a:pt x="156660" y="624840"/>
                  </a:lnTo>
                  <a:cubicBezTo>
                    <a:pt x="161422" y="627697"/>
                    <a:pt x="165232" y="627697"/>
                    <a:pt x="168090" y="633413"/>
                  </a:cubicBezTo>
                  <a:lnTo>
                    <a:pt x="168090" y="634365"/>
                  </a:lnTo>
                  <a:cubicBezTo>
                    <a:pt x="169042" y="633413"/>
                    <a:pt x="169995" y="633413"/>
                    <a:pt x="171900" y="632460"/>
                  </a:cubicBezTo>
                  <a:cubicBezTo>
                    <a:pt x="172852" y="633413"/>
                    <a:pt x="172852" y="634365"/>
                    <a:pt x="174757" y="635317"/>
                  </a:cubicBezTo>
                  <a:lnTo>
                    <a:pt x="173805" y="638175"/>
                  </a:lnTo>
                  <a:lnTo>
                    <a:pt x="173805" y="637222"/>
                  </a:lnTo>
                  <a:cubicBezTo>
                    <a:pt x="173805" y="639127"/>
                    <a:pt x="173805" y="640080"/>
                    <a:pt x="172852" y="641032"/>
                  </a:cubicBezTo>
                  <a:cubicBezTo>
                    <a:pt x="171900" y="641032"/>
                    <a:pt x="170947" y="640080"/>
                    <a:pt x="170947" y="639127"/>
                  </a:cubicBezTo>
                  <a:lnTo>
                    <a:pt x="172852" y="638175"/>
                  </a:lnTo>
                  <a:cubicBezTo>
                    <a:pt x="171900" y="636270"/>
                    <a:pt x="169042" y="638175"/>
                    <a:pt x="168090" y="638175"/>
                  </a:cubicBezTo>
                  <a:cubicBezTo>
                    <a:pt x="168090" y="639127"/>
                    <a:pt x="168090" y="641032"/>
                    <a:pt x="169042" y="641985"/>
                  </a:cubicBezTo>
                  <a:cubicBezTo>
                    <a:pt x="167137" y="641032"/>
                    <a:pt x="165232" y="640080"/>
                    <a:pt x="164280" y="639127"/>
                  </a:cubicBezTo>
                  <a:lnTo>
                    <a:pt x="165232" y="638175"/>
                  </a:lnTo>
                  <a:cubicBezTo>
                    <a:pt x="164280" y="638175"/>
                    <a:pt x="163327" y="640080"/>
                    <a:pt x="164280" y="641985"/>
                  </a:cubicBezTo>
                  <a:cubicBezTo>
                    <a:pt x="165232" y="645795"/>
                    <a:pt x="168090" y="642938"/>
                    <a:pt x="170947" y="643890"/>
                  </a:cubicBezTo>
                  <a:lnTo>
                    <a:pt x="170947" y="642938"/>
                  </a:lnTo>
                  <a:cubicBezTo>
                    <a:pt x="170947" y="643890"/>
                    <a:pt x="171900" y="643890"/>
                    <a:pt x="171900" y="643890"/>
                  </a:cubicBezTo>
                  <a:lnTo>
                    <a:pt x="172852" y="644842"/>
                  </a:lnTo>
                  <a:lnTo>
                    <a:pt x="172852" y="643890"/>
                  </a:lnTo>
                  <a:cubicBezTo>
                    <a:pt x="173805" y="643890"/>
                    <a:pt x="174757" y="642938"/>
                    <a:pt x="175710" y="642938"/>
                  </a:cubicBezTo>
                  <a:cubicBezTo>
                    <a:pt x="174757" y="641985"/>
                    <a:pt x="174757" y="641032"/>
                    <a:pt x="174757" y="640080"/>
                  </a:cubicBezTo>
                  <a:cubicBezTo>
                    <a:pt x="177615" y="639127"/>
                    <a:pt x="178567" y="640080"/>
                    <a:pt x="180472" y="641985"/>
                  </a:cubicBezTo>
                  <a:lnTo>
                    <a:pt x="171900" y="650557"/>
                  </a:lnTo>
                  <a:cubicBezTo>
                    <a:pt x="172852" y="653415"/>
                    <a:pt x="174757" y="649605"/>
                    <a:pt x="175710" y="651510"/>
                  </a:cubicBezTo>
                  <a:cubicBezTo>
                    <a:pt x="174757" y="648652"/>
                    <a:pt x="174757" y="650557"/>
                    <a:pt x="173805" y="649605"/>
                  </a:cubicBezTo>
                  <a:lnTo>
                    <a:pt x="173805" y="650557"/>
                  </a:lnTo>
                  <a:cubicBezTo>
                    <a:pt x="171900" y="650557"/>
                    <a:pt x="173805" y="648652"/>
                    <a:pt x="172852" y="647700"/>
                  </a:cubicBezTo>
                  <a:cubicBezTo>
                    <a:pt x="173805" y="645795"/>
                    <a:pt x="175710" y="648652"/>
                    <a:pt x="176662" y="646747"/>
                  </a:cubicBezTo>
                  <a:cubicBezTo>
                    <a:pt x="177615" y="646747"/>
                    <a:pt x="180472" y="648652"/>
                    <a:pt x="182377" y="650557"/>
                  </a:cubicBezTo>
                  <a:cubicBezTo>
                    <a:pt x="181425" y="647700"/>
                    <a:pt x="182377" y="648652"/>
                    <a:pt x="182377" y="644842"/>
                  </a:cubicBezTo>
                  <a:lnTo>
                    <a:pt x="183330" y="645795"/>
                  </a:lnTo>
                  <a:cubicBezTo>
                    <a:pt x="181425" y="644842"/>
                    <a:pt x="180472" y="644842"/>
                    <a:pt x="179520" y="643890"/>
                  </a:cubicBezTo>
                  <a:cubicBezTo>
                    <a:pt x="179520" y="645795"/>
                    <a:pt x="178567" y="643890"/>
                    <a:pt x="177615" y="644842"/>
                  </a:cubicBezTo>
                  <a:cubicBezTo>
                    <a:pt x="177615" y="643890"/>
                    <a:pt x="177615" y="641985"/>
                    <a:pt x="175710" y="641985"/>
                  </a:cubicBezTo>
                  <a:lnTo>
                    <a:pt x="176662" y="640080"/>
                  </a:lnTo>
                  <a:cubicBezTo>
                    <a:pt x="173805" y="641032"/>
                    <a:pt x="176662" y="634365"/>
                    <a:pt x="172852" y="636270"/>
                  </a:cubicBezTo>
                  <a:lnTo>
                    <a:pt x="172852" y="637222"/>
                  </a:lnTo>
                  <a:cubicBezTo>
                    <a:pt x="171900" y="639127"/>
                    <a:pt x="169995" y="636270"/>
                    <a:pt x="168090" y="635317"/>
                  </a:cubicBezTo>
                  <a:lnTo>
                    <a:pt x="168090" y="636270"/>
                  </a:lnTo>
                  <a:cubicBezTo>
                    <a:pt x="165232" y="637222"/>
                    <a:pt x="163327" y="634365"/>
                    <a:pt x="159517" y="636270"/>
                  </a:cubicBezTo>
                  <a:cubicBezTo>
                    <a:pt x="156660" y="633413"/>
                    <a:pt x="153802" y="630555"/>
                    <a:pt x="151897" y="629602"/>
                  </a:cubicBezTo>
                  <a:cubicBezTo>
                    <a:pt x="151897" y="632460"/>
                    <a:pt x="149040" y="629602"/>
                    <a:pt x="150945" y="632460"/>
                  </a:cubicBezTo>
                  <a:cubicBezTo>
                    <a:pt x="149040" y="633413"/>
                    <a:pt x="149992" y="630555"/>
                    <a:pt x="149040" y="631507"/>
                  </a:cubicBezTo>
                  <a:cubicBezTo>
                    <a:pt x="149992" y="629602"/>
                    <a:pt x="147135" y="627697"/>
                    <a:pt x="147135" y="625792"/>
                  </a:cubicBezTo>
                  <a:lnTo>
                    <a:pt x="145230" y="625792"/>
                  </a:lnTo>
                  <a:cubicBezTo>
                    <a:pt x="148087" y="626745"/>
                    <a:pt x="144277" y="627697"/>
                    <a:pt x="146182" y="629602"/>
                  </a:cubicBezTo>
                  <a:cubicBezTo>
                    <a:pt x="147135" y="628650"/>
                    <a:pt x="147135" y="629602"/>
                    <a:pt x="147135" y="631507"/>
                  </a:cubicBezTo>
                  <a:cubicBezTo>
                    <a:pt x="146182" y="630555"/>
                    <a:pt x="144277" y="632460"/>
                    <a:pt x="144277" y="629602"/>
                  </a:cubicBezTo>
                  <a:lnTo>
                    <a:pt x="144277" y="628650"/>
                  </a:lnTo>
                  <a:cubicBezTo>
                    <a:pt x="143325" y="627697"/>
                    <a:pt x="142372" y="628650"/>
                    <a:pt x="141420" y="626745"/>
                  </a:cubicBezTo>
                  <a:lnTo>
                    <a:pt x="141420" y="625792"/>
                  </a:lnTo>
                  <a:cubicBezTo>
                    <a:pt x="140467" y="626745"/>
                    <a:pt x="139515" y="625792"/>
                    <a:pt x="139515" y="628650"/>
                  </a:cubicBezTo>
                  <a:cubicBezTo>
                    <a:pt x="138562" y="624840"/>
                    <a:pt x="134752" y="630555"/>
                    <a:pt x="134752" y="624840"/>
                  </a:cubicBezTo>
                  <a:lnTo>
                    <a:pt x="136657" y="625792"/>
                  </a:lnTo>
                  <a:cubicBezTo>
                    <a:pt x="135705" y="622935"/>
                    <a:pt x="138562" y="624840"/>
                    <a:pt x="138562" y="622935"/>
                  </a:cubicBezTo>
                  <a:lnTo>
                    <a:pt x="139515" y="624840"/>
                  </a:lnTo>
                  <a:cubicBezTo>
                    <a:pt x="139515" y="622935"/>
                    <a:pt x="141420" y="623888"/>
                    <a:pt x="141420" y="623888"/>
                  </a:cubicBezTo>
                  <a:lnTo>
                    <a:pt x="141420" y="625792"/>
                  </a:lnTo>
                  <a:lnTo>
                    <a:pt x="141420" y="624840"/>
                  </a:lnTo>
                  <a:cubicBezTo>
                    <a:pt x="142372" y="622935"/>
                    <a:pt x="142372" y="626745"/>
                    <a:pt x="143325" y="625792"/>
                  </a:cubicBezTo>
                  <a:cubicBezTo>
                    <a:pt x="143325" y="623888"/>
                    <a:pt x="141420" y="624840"/>
                    <a:pt x="141420" y="623888"/>
                  </a:cubicBezTo>
                  <a:cubicBezTo>
                    <a:pt x="141420" y="622935"/>
                    <a:pt x="143325" y="622935"/>
                    <a:pt x="142372" y="621982"/>
                  </a:cubicBezTo>
                  <a:cubicBezTo>
                    <a:pt x="141420" y="622935"/>
                    <a:pt x="144277" y="623888"/>
                    <a:pt x="144277" y="624840"/>
                  </a:cubicBezTo>
                  <a:lnTo>
                    <a:pt x="144277" y="623888"/>
                  </a:lnTo>
                  <a:cubicBezTo>
                    <a:pt x="145230" y="624840"/>
                    <a:pt x="145230" y="624840"/>
                    <a:pt x="146182" y="624840"/>
                  </a:cubicBezTo>
                  <a:lnTo>
                    <a:pt x="146182" y="622935"/>
                  </a:lnTo>
                  <a:cubicBezTo>
                    <a:pt x="148087" y="624840"/>
                    <a:pt x="150945" y="622935"/>
                    <a:pt x="150945" y="621030"/>
                  </a:cubicBezTo>
                  <a:cubicBezTo>
                    <a:pt x="152850" y="625792"/>
                    <a:pt x="154755" y="622935"/>
                    <a:pt x="156660" y="627697"/>
                  </a:cubicBezTo>
                  <a:cubicBezTo>
                    <a:pt x="156660" y="626745"/>
                    <a:pt x="156660" y="626745"/>
                    <a:pt x="156660" y="625792"/>
                  </a:cubicBezTo>
                  <a:cubicBezTo>
                    <a:pt x="158565" y="625792"/>
                    <a:pt x="162375" y="626745"/>
                    <a:pt x="165232" y="625792"/>
                  </a:cubicBezTo>
                  <a:lnTo>
                    <a:pt x="164280" y="623888"/>
                  </a:lnTo>
                  <a:cubicBezTo>
                    <a:pt x="166185" y="624840"/>
                    <a:pt x="167137" y="622935"/>
                    <a:pt x="168090" y="622935"/>
                  </a:cubicBezTo>
                  <a:cubicBezTo>
                    <a:pt x="164280" y="621982"/>
                    <a:pt x="161422" y="619125"/>
                    <a:pt x="161422" y="620077"/>
                  </a:cubicBezTo>
                  <a:cubicBezTo>
                    <a:pt x="161422" y="620077"/>
                    <a:pt x="161422" y="621030"/>
                    <a:pt x="161422" y="621982"/>
                  </a:cubicBezTo>
                  <a:cubicBezTo>
                    <a:pt x="160470" y="619125"/>
                    <a:pt x="156660" y="620077"/>
                    <a:pt x="156660" y="616267"/>
                  </a:cubicBezTo>
                  <a:cubicBezTo>
                    <a:pt x="158565" y="619125"/>
                    <a:pt x="161422" y="612457"/>
                    <a:pt x="162375" y="618172"/>
                  </a:cubicBezTo>
                  <a:lnTo>
                    <a:pt x="163327" y="616267"/>
                  </a:lnTo>
                  <a:cubicBezTo>
                    <a:pt x="163327" y="618172"/>
                    <a:pt x="165232" y="617220"/>
                    <a:pt x="166185" y="619125"/>
                  </a:cubicBezTo>
                  <a:lnTo>
                    <a:pt x="166185" y="617220"/>
                  </a:lnTo>
                  <a:lnTo>
                    <a:pt x="168090" y="617220"/>
                  </a:lnTo>
                  <a:cubicBezTo>
                    <a:pt x="168090" y="618172"/>
                    <a:pt x="168090" y="618172"/>
                    <a:pt x="168090" y="618172"/>
                  </a:cubicBezTo>
                  <a:lnTo>
                    <a:pt x="170947" y="621030"/>
                  </a:lnTo>
                  <a:lnTo>
                    <a:pt x="171900" y="619125"/>
                  </a:lnTo>
                  <a:cubicBezTo>
                    <a:pt x="173805" y="621030"/>
                    <a:pt x="174757" y="620077"/>
                    <a:pt x="176662" y="620077"/>
                  </a:cubicBezTo>
                  <a:cubicBezTo>
                    <a:pt x="176662" y="620077"/>
                    <a:pt x="176662" y="621030"/>
                    <a:pt x="175710" y="621030"/>
                  </a:cubicBezTo>
                  <a:cubicBezTo>
                    <a:pt x="175710" y="621030"/>
                    <a:pt x="175710" y="621030"/>
                    <a:pt x="176662" y="621982"/>
                  </a:cubicBezTo>
                  <a:cubicBezTo>
                    <a:pt x="176662" y="622935"/>
                    <a:pt x="174757" y="621982"/>
                    <a:pt x="175710" y="623888"/>
                  </a:cubicBezTo>
                  <a:lnTo>
                    <a:pt x="177615" y="623888"/>
                  </a:lnTo>
                  <a:cubicBezTo>
                    <a:pt x="178567" y="622935"/>
                    <a:pt x="176662" y="621982"/>
                    <a:pt x="177615" y="621030"/>
                  </a:cubicBezTo>
                  <a:cubicBezTo>
                    <a:pt x="177615" y="620077"/>
                    <a:pt x="177615" y="620077"/>
                    <a:pt x="176662" y="620077"/>
                  </a:cubicBezTo>
                  <a:cubicBezTo>
                    <a:pt x="178567" y="620077"/>
                    <a:pt x="179520" y="620077"/>
                    <a:pt x="180472" y="621982"/>
                  </a:cubicBezTo>
                  <a:cubicBezTo>
                    <a:pt x="181425" y="621030"/>
                    <a:pt x="183330" y="620077"/>
                    <a:pt x="184282" y="619125"/>
                  </a:cubicBezTo>
                  <a:cubicBezTo>
                    <a:pt x="182377" y="616267"/>
                    <a:pt x="179520" y="618172"/>
                    <a:pt x="178567" y="616267"/>
                  </a:cubicBezTo>
                  <a:cubicBezTo>
                    <a:pt x="174757" y="613410"/>
                    <a:pt x="172852" y="618172"/>
                    <a:pt x="169995" y="615315"/>
                  </a:cubicBezTo>
                  <a:cubicBezTo>
                    <a:pt x="169042" y="612457"/>
                    <a:pt x="171900" y="615315"/>
                    <a:pt x="171900" y="613410"/>
                  </a:cubicBezTo>
                  <a:lnTo>
                    <a:pt x="169995" y="614363"/>
                  </a:lnTo>
                  <a:lnTo>
                    <a:pt x="169042" y="611505"/>
                  </a:lnTo>
                  <a:cubicBezTo>
                    <a:pt x="168090" y="613410"/>
                    <a:pt x="166185" y="611505"/>
                    <a:pt x="164280" y="610552"/>
                  </a:cubicBezTo>
                  <a:lnTo>
                    <a:pt x="164280" y="611505"/>
                  </a:lnTo>
                  <a:cubicBezTo>
                    <a:pt x="164280" y="611505"/>
                    <a:pt x="164280" y="611505"/>
                    <a:pt x="163327" y="611505"/>
                  </a:cubicBezTo>
                  <a:cubicBezTo>
                    <a:pt x="164280" y="610552"/>
                    <a:pt x="164280" y="609600"/>
                    <a:pt x="165232" y="608647"/>
                  </a:cubicBezTo>
                  <a:lnTo>
                    <a:pt x="165232" y="611505"/>
                  </a:lnTo>
                  <a:cubicBezTo>
                    <a:pt x="166185" y="612457"/>
                    <a:pt x="167137" y="609600"/>
                    <a:pt x="169042" y="611505"/>
                  </a:cubicBezTo>
                  <a:cubicBezTo>
                    <a:pt x="169995" y="612457"/>
                    <a:pt x="169042" y="610552"/>
                    <a:pt x="169042" y="610552"/>
                  </a:cubicBezTo>
                  <a:lnTo>
                    <a:pt x="172852" y="611505"/>
                  </a:lnTo>
                  <a:cubicBezTo>
                    <a:pt x="172852" y="611505"/>
                    <a:pt x="172852" y="610552"/>
                    <a:pt x="172852" y="610552"/>
                  </a:cubicBezTo>
                  <a:cubicBezTo>
                    <a:pt x="173805" y="611505"/>
                    <a:pt x="174757" y="612457"/>
                    <a:pt x="176662" y="612457"/>
                  </a:cubicBezTo>
                  <a:cubicBezTo>
                    <a:pt x="177615" y="612457"/>
                    <a:pt x="178567" y="612457"/>
                    <a:pt x="179520" y="612457"/>
                  </a:cubicBezTo>
                  <a:lnTo>
                    <a:pt x="179520" y="612457"/>
                  </a:lnTo>
                  <a:lnTo>
                    <a:pt x="179520" y="612457"/>
                  </a:lnTo>
                  <a:cubicBezTo>
                    <a:pt x="180472" y="612457"/>
                    <a:pt x="181425" y="612457"/>
                    <a:pt x="182377" y="612457"/>
                  </a:cubicBezTo>
                  <a:cubicBezTo>
                    <a:pt x="182377" y="612457"/>
                    <a:pt x="182377" y="612457"/>
                    <a:pt x="182377" y="612457"/>
                  </a:cubicBezTo>
                  <a:cubicBezTo>
                    <a:pt x="180472" y="612457"/>
                    <a:pt x="179520" y="613410"/>
                    <a:pt x="179520" y="613410"/>
                  </a:cubicBezTo>
                  <a:cubicBezTo>
                    <a:pt x="181425" y="616267"/>
                    <a:pt x="185235" y="615315"/>
                    <a:pt x="185235" y="615315"/>
                  </a:cubicBezTo>
                  <a:cubicBezTo>
                    <a:pt x="187140" y="614363"/>
                    <a:pt x="187140" y="620077"/>
                    <a:pt x="188092" y="617220"/>
                  </a:cubicBezTo>
                  <a:cubicBezTo>
                    <a:pt x="187140" y="616267"/>
                    <a:pt x="187140" y="616267"/>
                    <a:pt x="187140" y="615315"/>
                  </a:cubicBezTo>
                  <a:cubicBezTo>
                    <a:pt x="187140" y="615315"/>
                    <a:pt x="187140" y="615315"/>
                    <a:pt x="187140" y="615315"/>
                  </a:cubicBezTo>
                  <a:lnTo>
                    <a:pt x="188092" y="616267"/>
                  </a:lnTo>
                  <a:cubicBezTo>
                    <a:pt x="188092" y="616267"/>
                    <a:pt x="188092" y="616267"/>
                    <a:pt x="188092" y="616267"/>
                  </a:cubicBezTo>
                  <a:cubicBezTo>
                    <a:pt x="188092" y="616267"/>
                    <a:pt x="188092" y="617220"/>
                    <a:pt x="189045" y="617220"/>
                  </a:cubicBezTo>
                  <a:cubicBezTo>
                    <a:pt x="189997" y="616267"/>
                    <a:pt x="192855" y="615315"/>
                    <a:pt x="192855" y="616267"/>
                  </a:cubicBezTo>
                  <a:cubicBezTo>
                    <a:pt x="193807" y="616267"/>
                    <a:pt x="195712" y="617220"/>
                    <a:pt x="196665" y="618172"/>
                  </a:cubicBezTo>
                  <a:cubicBezTo>
                    <a:pt x="195712" y="618172"/>
                    <a:pt x="195712" y="618172"/>
                    <a:pt x="194760" y="619125"/>
                  </a:cubicBezTo>
                  <a:lnTo>
                    <a:pt x="194760" y="619125"/>
                  </a:lnTo>
                  <a:cubicBezTo>
                    <a:pt x="190950" y="618172"/>
                    <a:pt x="186187" y="621030"/>
                    <a:pt x="183330" y="618172"/>
                  </a:cubicBezTo>
                  <a:lnTo>
                    <a:pt x="183330" y="619125"/>
                  </a:lnTo>
                  <a:cubicBezTo>
                    <a:pt x="183330" y="619125"/>
                    <a:pt x="183330" y="619125"/>
                    <a:pt x="184282" y="619125"/>
                  </a:cubicBezTo>
                  <a:cubicBezTo>
                    <a:pt x="183330" y="620077"/>
                    <a:pt x="184282" y="621982"/>
                    <a:pt x="184282" y="622935"/>
                  </a:cubicBezTo>
                  <a:cubicBezTo>
                    <a:pt x="182377" y="621982"/>
                    <a:pt x="181425" y="621030"/>
                    <a:pt x="179520" y="622935"/>
                  </a:cubicBezTo>
                  <a:cubicBezTo>
                    <a:pt x="177615" y="621030"/>
                    <a:pt x="177615" y="622935"/>
                    <a:pt x="176662" y="625792"/>
                  </a:cubicBezTo>
                  <a:cubicBezTo>
                    <a:pt x="177615" y="625792"/>
                    <a:pt x="178567" y="628650"/>
                    <a:pt x="178567" y="628650"/>
                  </a:cubicBezTo>
                  <a:cubicBezTo>
                    <a:pt x="177615" y="628650"/>
                    <a:pt x="176662" y="624840"/>
                    <a:pt x="176662" y="627697"/>
                  </a:cubicBezTo>
                  <a:cubicBezTo>
                    <a:pt x="178567" y="628650"/>
                    <a:pt x="179520" y="631507"/>
                    <a:pt x="181425" y="632460"/>
                  </a:cubicBezTo>
                  <a:cubicBezTo>
                    <a:pt x="181425" y="631507"/>
                    <a:pt x="182377" y="630555"/>
                    <a:pt x="182377" y="630555"/>
                  </a:cubicBezTo>
                  <a:cubicBezTo>
                    <a:pt x="183330" y="630555"/>
                    <a:pt x="185235" y="630555"/>
                    <a:pt x="187140" y="630555"/>
                  </a:cubicBezTo>
                  <a:cubicBezTo>
                    <a:pt x="187140" y="630555"/>
                    <a:pt x="187140" y="630555"/>
                    <a:pt x="187140" y="630555"/>
                  </a:cubicBezTo>
                  <a:cubicBezTo>
                    <a:pt x="188092" y="632460"/>
                    <a:pt x="188092" y="631507"/>
                    <a:pt x="189045" y="630555"/>
                  </a:cubicBezTo>
                  <a:cubicBezTo>
                    <a:pt x="189997" y="630555"/>
                    <a:pt x="189997" y="631507"/>
                    <a:pt x="190950" y="631507"/>
                  </a:cubicBezTo>
                  <a:cubicBezTo>
                    <a:pt x="192855" y="633413"/>
                    <a:pt x="189997" y="633413"/>
                    <a:pt x="191902" y="636270"/>
                  </a:cubicBezTo>
                  <a:lnTo>
                    <a:pt x="191902" y="635317"/>
                  </a:lnTo>
                  <a:cubicBezTo>
                    <a:pt x="190950" y="638175"/>
                    <a:pt x="189997" y="639127"/>
                    <a:pt x="190950" y="641985"/>
                  </a:cubicBezTo>
                  <a:cubicBezTo>
                    <a:pt x="191902" y="640080"/>
                    <a:pt x="192855" y="641985"/>
                    <a:pt x="193807" y="641985"/>
                  </a:cubicBezTo>
                  <a:lnTo>
                    <a:pt x="192855" y="642938"/>
                  </a:lnTo>
                  <a:lnTo>
                    <a:pt x="193807" y="644842"/>
                  </a:lnTo>
                  <a:cubicBezTo>
                    <a:pt x="193807" y="645795"/>
                    <a:pt x="192855" y="644842"/>
                    <a:pt x="192855" y="645795"/>
                  </a:cubicBezTo>
                  <a:cubicBezTo>
                    <a:pt x="193807" y="645795"/>
                    <a:pt x="194760" y="644842"/>
                    <a:pt x="194760" y="646747"/>
                  </a:cubicBezTo>
                  <a:cubicBezTo>
                    <a:pt x="192855" y="648652"/>
                    <a:pt x="189045" y="644842"/>
                    <a:pt x="188092" y="645795"/>
                  </a:cubicBezTo>
                  <a:lnTo>
                    <a:pt x="188092" y="646747"/>
                  </a:lnTo>
                  <a:lnTo>
                    <a:pt x="187140" y="646747"/>
                  </a:lnTo>
                  <a:lnTo>
                    <a:pt x="188092" y="647700"/>
                  </a:lnTo>
                  <a:lnTo>
                    <a:pt x="188092" y="646747"/>
                  </a:lnTo>
                  <a:lnTo>
                    <a:pt x="189045" y="649605"/>
                  </a:lnTo>
                  <a:cubicBezTo>
                    <a:pt x="189997" y="646747"/>
                    <a:pt x="190950" y="651510"/>
                    <a:pt x="190950" y="648652"/>
                  </a:cubicBezTo>
                  <a:cubicBezTo>
                    <a:pt x="191902" y="648652"/>
                    <a:pt x="192855" y="649605"/>
                    <a:pt x="192855" y="649605"/>
                  </a:cubicBezTo>
                  <a:cubicBezTo>
                    <a:pt x="192855" y="649605"/>
                    <a:pt x="192855" y="649605"/>
                    <a:pt x="192855" y="650557"/>
                  </a:cubicBezTo>
                  <a:cubicBezTo>
                    <a:pt x="192855" y="649605"/>
                    <a:pt x="192855" y="649605"/>
                    <a:pt x="192855" y="649605"/>
                  </a:cubicBezTo>
                  <a:cubicBezTo>
                    <a:pt x="193807" y="650557"/>
                    <a:pt x="193807" y="651510"/>
                    <a:pt x="192855" y="651510"/>
                  </a:cubicBezTo>
                  <a:cubicBezTo>
                    <a:pt x="195712" y="654367"/>
                    <a:pt x="195712" y="648652"/>
                    <a:pt x="197617" y="651510"/>
                  </a:cubicBezTo>
                  <a:cubicBezTo>
                    <a:pt x="199522" y="650557"/>
                    <a:pt x="202380" y="653415"/>
                    <a:pt x="202380" y="654367"/>
                  </a:cubicBezTo>
                  <a:cubicBezTo>
                    <a:pt x="202380" y="654367"/>
                    <a:pt x="202380" y="654367"/>
                    <a:pt x="202380" y="654367"/>
                  </a:cubicBezTo>
                  <a:cubicBezTo>
                    <a:pt x="203332" y="654367"/>
                    <a:pt x="205237" y="653415"/>
                    <a:pt x="206190" y="654367"/>
                  </a:cubicBezTo>
                  <a:lnTo>
                    <a:pt x="206190" y="653415"/>
                  </a:lnTo>
                  <a:cubicBezTo>
                    <a:pt x="206190" y="655320"/>
                    <a:pt x="208095" y="653415"/>
                    <a:pt x="210000" y="653415"/>
                  </a:cubicBezTo>
                  <a:cubicBezTo>
                    <a:pt x="210000" y="653415"/>
                    <a:pt x="209047" y="652463"/>
                    <a:pt x="209047" y="651510"/>
                  </a:cubicBezTo>
                  <a:cubicBezTo>
                    <a:pt x="209047" y="651510"/>
                    <a:pt x="209047" y="651510"/>
                    <a:pt x="209047" y="651510"/>
                  </a:cubicBezTo>
                  <a:cubicBezTo>
                    <a:pt x="210000" y="651510"/>
                    <a:pt x="210952" y="651510"/>
                    <a:pt x="210952" y="651510"/>
                  </a:cubicBezTo>
                  <a:cubicBezTo>
                    <a:pt x="210952" y="651510"/>
                    <a:pt x="210000" y="651510"/>
                    <a:pt x="210000" y="652463"/>
                  </a:cubicBezTo>
                  <a:cubicBezTo>
                    <a:pt x="210952" y="652463"/>
                    <a:pt x="211905" y="653415"/>
                    <a:pt x="211905" y="652463"/>
                  </a:cubicBezTo>
                  <a:cubicBezTo>
                    <a:pt x="211905" y="652463"/>
                    <a:pt x="211905" y="652463"/>
                    <a:pt x="212857" y="653415"/>
                  </a:cubicBezTo>
                  <a:lnTo>
                    <a:pt x="211905" y="655320"/>
                  </a:lnTo>
                  <a:cubicBezTo>
                    <a:pt x="212857" y="658177"/>
                    <a:pt x="213810" y="654367"/>
                    <a:pt x="214762" y="656272"/>
                  </a:cubicBezTo>
                  <a:cubicBezTo>
                    <a:pt x="214762" y="655320"/>
                    <a:pt x="213810" y="654367"/>
                    <a:pt x="213810" y="654367"/>
                  </a:cubicBezTo>
                  <a:cubicBezTo>
                    <a:pt x="213810" y="654367"/>
                    <a:pt x="213810" y="653415"/>
                    <a:pt x="213810" y="653415"/>
                  </a:cubicBezTo>
                  <a:lnTo>
                    <a:pt x="212857" y="652463"/>
                  </a:lnTo>
                  <a:lnTo>
                    <a:pt x="212857" y="654367"/>
                  </a:lnTo>
                  <a:cubicBezTo>
                    <a:pt x="212857" y="653415"/>
                    <a:pt x="212857" y="652463"/>
                    <a:pt x="211905" y="651510"/>
                  </a:cubicBezTo>
                  <a:cubicBezTo>
                    <a:pt x="211905" y="651510"/>
                    <a:pt x="211905" y="651510"/>
                    <a:pt x="211905" y="651510"/>
                  </a:cubicBezTo>
                  <a:cubicBezTo>
                    <a:pt x="211905" y="651510"/>
                    <a:pt x="211905" y="651510"/>
                    <a:pt x="211905" y="651510"/>
                  </a:cubicBezTo>
                  <a:lnTo>
                    <a:pt x="211905" y="651510"/>
                  </a:lnTo>
                  <a:cubicBezTo>
                    <a:pt x="211905" y="651510"/>
                    <a:pt x="211905" y="651510"/>
                    <a:pt x="211905" y="651510"/>
                  </a:cubicBezTo>
                  <a:cubicBezTo>
                    <a:pt x="211905" y="651510"/>
                    <a:pt x="211905" y="651510"/>
                    <a:pt x="211905" y="651510"/>
                  </a:cubicBezTo>
                  <a:lnTo>
                    <a:pt x="211905" y="651510"/>
                  </a:lnTo>
                  <a:cubicBezTo>
                    <a:pt x="211905" y="651510"/>
                    <a:pt x="211905" y="651510"/>
                    <a:pt x="212857" y="651510"/>
                  </a:cubicBezTo>
                  <a:cubicBezTo>
                    <a:pt x="212857" y="651510"/>
                    <a:pt x="213810" y="651510"/>
                    <a:pt x="213810" y="651510"/>
                  </a:cubicBezTo>
                  <a:cubicBezTo>
                    <a:pt x="213810" y="652463"/>
                    <a:pt x="213810" y="652463"/>
                    <a:pt x="213810" y="653415"/>
                  </a:cubicBezTo>
                  <a:cubicBezTo>
                    <a:pt x="214762" y="653415"/>
                    <a:pt x="214762" y="656272"/>
                    <a:pt x="213810" y="656272"/>
                  </a:cubicBezTo>
                  <a:lnTo>
                    <a:pt x="216667" y="658177"/>
                  </a:lnTo>
                  <a:cubicBezTo>
                    <a:pt x="217620" y="654367"/>
                    <a:pt x="221430" y="654367"/>
                    <a:pt x="224287" y="654367"/>
                  </a:cubicBezTo>
                  <a:cubicBezTo>
                    <a:pt x="224287" y="655320"/>
                    <a:pt x="224287" y="655320"/>
                    <a:pt x="224287" y="656272"/>
                  </a:cubicBezTo>
                  <a:cubicBezTo>
                    <a:pt x="223335" y="656272"/>
                    <a:pt x="223335" y="656272"/>
                    <a:pt x="222382" y="655320"/>
                  </a:cubicBezTo>
                  <a:cubicBezTo>
                    <a:pt x="220477" y="656272"/>
                    <a:pt x="220477" y="659130"/>
                    <a:pt x="218572" y="656272"/>
                  </a:cubicBezTo>
                  <a:cubicBezTo>
                    <a:pt x="219525" y="657225"/>
                    <a:pt x="218572" y="658177"/>
                    <a:pt x="218572" y="658177"/>
                  </a:cubicBezTo>
                  <a:cubicBezTo>
                    <a:pt x="216667" y="659130"/>
                    <a:pt x="214762" y="658177"/>
                    <a:pt x="213810" y="656272"/>
                  </a:cubicBezTo>
                  <a:cubicBezTo>
                    <a:pt x="213810" y="657225"/>
                    <a:pt x="213810" y="659130"/>
                    <a:pt x="213810" y="660082"/>
                  </a:cubicBezTo>
                  <a:lnTo>
                    <a:pt x="215715" y="661035"/>
                  </a:lnTo>
                  <a:lnTo>
                    <a:pt x="215715" y="660082"/>
                  </a:lnTo>
                  <a:cubicBezTo>
                    <a:pt x="215715" y="660082"/>
                    <a:pt x="216667" y="660082"/>
                    <a:pt x="217620" y="661035"/>
                  </a:cubicBezTo>
                  <a:cubicBezTo>
                    <a:pt x="216667" y="661035"/>
                    <a:pt x="217620" y="660082"/>
                    <a:pt x="216667" y="659130"/>
                  </a:cubicBezTo>
                  <a:cubicBezTo>
                    <a:pt x="217620" y="660082"/>
                    <a:pt x="217620" y="659130"/>
                    <a:pt x="218572" y="660082"/>
                  </a:cubicBezTo>
                  <a:cubicBezTo>
                    <a:pt x="218572" y="659130"/>
                    <a:pt x="218572" y="658177"/>
                    <a:pt x="218572" y="658177"/>
                  </a:cubicBezTo>
                  <a:cubicBezTo>
                    <a:pt x="220477" y="659130"/>
                    <a:pt x="217620" y="661035"/>
                    <a:pt x="219525" y="661035"/>
                  </a:cubicBezTo>
                  <a:cubicBezTo>
                    <a:pt x="218572" y="658177"/>
                    <a:pt x="220477" y="660082"/>
                    <a:pt x="220477" y="658177"/>
                  </a:cubicBezTo>
                  <a:cubicBezTo>
                    <a:pt x="222382" y="658177"/>
                    <a:pt x="221430" y="659130"/>
                    <a:pt x="222382" y="661035"/>
                  </a:cubicBezTo>
                  <a:cubicBezTo>
                    <a:pt x="222382" y="661035"/>
                    <a:pt x="222382" y="660082"/>
                    <a:pt x="222382" y="660082"/>
                  </a:cubicBezTo>
                  <a:cubicBezTo>
                    <a:pt x="224287" y="662940"/>
                    <a:pt x="226192" y="661035"/>
                    <a:pt x="226192" y="664845"/>
                  </a:cubicBezTo>
                  <a:lnTo>
                    <a:pt x="227145" y="663892"/>
                  </a:lnTo>
                  <a:cubicBezTo>
                    <a:pt x="227145" y="664845"/>
                    <a:pt x="227145" y="664845"/>
                    <a:pt x="228097" y="665797"/>
                  </a:cubicBezTo>
                  <a:cubicBezTo>
                    <a:pt x="224287" y="663892"/>
                    <a:pt x="223335" y="663892"/>
                    <a:pt x="220477" y="662940"/>
                  </a:cubicBezTo>
                  <a:cubicBezTo>
                    <a:pt x="221430" y="664845"/>
                    <a:pt x="219525" y="663892"/>
                    <a:pt x="220477" y="665797"/>
                  </a:cubicBezTo>
                  <a:lnTo>
                    <a:pt x="218572" y="664845"/>
                  </a:lnTo>
                  <a:cubicBezTo>
                    <a:pt x="217620" y="665797"/>
                    <a:pt x="216667" y="666750"/>
                    <a:pt x="216667" y="668655"/>
                  </a:cubicBezTo>
                  <a:cubicBezTo>
                    <a:pt x="217620" y="666750"/>
                    <a:pt x="220477" y="669607"/>
                    <a:pt x="219525" y="666750"/>
                  </a:cubicBezTo>
                  <a:cubicBezTo>
                    <a:pt x="221430" y="666750"/>
                    <a:pt x="220477" y="668655"/>
                    <a:pt x="221430" y="669607"/>
                  </a:cubicBezTo>
                  <a:cubicBezTo>
                    <a:pt x="222382" y="668655"/>
                    <a:pt x="224287" y="668655"/>
                    <a:pt x="223335" y="666750"/>
                  </a:cubicBezTo>
                  <a:cubicBezTo>
                    <a:pt x="225240" y="671513"/>
                    <a:pt x="229050" y="663892"/>
                    <a:pt x="230002" y="666750"/>
                  </a:cubicBezTo>
                  <a:lnTo>
                    <a:pt x="230955" y="664845"/>
                  </a:lnTo>
                  <a:cubicBezTo>
                    <a:pt x="230955" y="664845"/>
                    <a:pt x="230955" y="664845"/>
                    <a:pt x="230955" y="664845"/>
                  </a:cubicBezTo>
                  <a:cubicBezTo>
                    <a:pt x="230955" y="664845"/>
                    <a:pt x="230955" y="664845"/>
                    <a:pt x="230955" y="664845"/>
                  </a:cubicBezTo>
                  <a:lnTo>
                    <a:pt x="232860" y="666750"/>
                  </a:lnTo>
                  <a:cubicBezTo>
                    <a:pt x="233812" y="665797"/>
                    <a:pt x="234765" y="665797"/>
                    <a:pt x="235717" y="665797"/>
                  </a:cubicBezTo>
                  <a:cubicBezTo>
                    <a:pt x="235717" y="666750"/>
                    <a:pt x="236670" y="667702"/>
                    <a:pt x="237622" y="667702"/>
                  </a:cubicBezTo>
                  <a:cubicBezTo>
                    <a:pt x="237622" y="667702"/>
                    <a:pt x="237622" y="668655"/>
                    <a:pt x="237622" y="668655"/>
                  </a:cubicBezTo>
                  <a:lnTo>
                    <a:pt x="238575" y="668655"/>
                  </a:lnTo>
                  <a:lnTo>
                    <a:pt x="237622" y="670560"/>
                  </a:lnTo>
                  <a:lnTo>
                    <a:pt x="239527" y="672465"/>
                  </a:lnTo>
                  <a:cubicBezTo>
                    <a:pt x="240480" y="670560"/>
                    <a:pt x="243337" y="672465"/>
                    <a:pt x="244290" y="669607"/>
                  </a:cubicBezTo>
                  <a:cubicBezTo>
                    <a:pt x="244290" y="669607"/>
                    <a:pt x="245242" y="670560"/>
                    <a:pt x="245242" y="671513"/>
                  </a:cubicBezTo>
                  <a:cubicBezTo>
                    <a:pt x="245242" y="671513"/>
                    <a:pt x="245242" y="670560"/>
                    <a:pt x="245242" y="670560"/>
                  </a:cubicBezTo>
                  <a:cubicBezTo>
                    <a:pt x="246195" y="671513"/>
                    <a:pt x="246195" y="672465"/>
                    <a:pt x="246195" y="674370"/>
                  </a:cubicBezTo>
                  <a:cubicBezTo>
                    <a:pt x="247147" y="673417"/>
                    <a:pt x="245242" y="671513"/>
                    <a:pt x="248100" y="671513"/>
                  </a:cubicBezTo>
                  <a:cubicBezTo>
                    <a:pt x="250005" y="675322"/>
                    <a:pt x="251910" y="671513"/>
                    <a:pt x="252862" y="673417"/>
                  </a:cubicBezTo>
                  <a:lnTo>
                    <a:pt x="252862" y="674370"/>
                  </a:lnTo>
                  <a:cubicBezTo>
                    <a:pt x="254767" y="674370"/>
                    <a:pt x="257625" y="674370"/>
                    <a:pt x="260482" y="676275"/>
                  </a:cubicBezTo>
                  <a:cubicBezTo>
                    <a:pt x="259530" y="673417"/>
                    <a:pt x="256672" y="673417"/>
                    <a:pt x="258577" y="670560"/>
                  </a:cubicBezTo>
                  <a:cubicBezTo>
                    <a:pt x="260482" y="675322"/>
                    <a:pt x="263340" y="670560"/>
                    <a:pt x="264292" y="671513"/>
                  </a:cubicBezTo>
                  <a:cubicBezTo>
                    <a:pt x="264292" y="668655"/>
                    <a:pt x="265245" y="670560"/>
                    <a:pt x="264292" y="667702"/>
                  </a:cubicBezTo>
                  <a:cubicBezTo>
                    <a:pt x="264292" y="667702"/>
                    <a:pt x="265245" y="667702"/>
                    <a:pt x="265245" y="667702"/>
                  </a:cubicBezTo>
                  <a:cubicBezTo>
                    <a:pt x="266197" y="668655"/>
                    <a:pt x="267150" y="669607"/>
                    <a:pt x="266197" y="670560"/>
                  </a:cubicBezTo>
                  <a:cubicBezTo>
                    <a:pt x="266197" y="669607"/>
                    <a:pt x="267150" y="669607"/>
                    <a:pt x="267150" y="668655"/>
                  </a:cubicBezTo>
                  <a:cubicBezTo>
                    <a:pt x="268102" y="668655"/>
                    <a:pt x="268102" y="668655"/>
                    <a:pt x="269055" y="669607"/>
                  </a:cubicBezTo>
                  <a:cubicBezTo>
                    <a:pt x="269055" y="669607"/>
                    <a:pt x="270007" y="669607"/>
                    <a:pt x="270007" y="669607"/>
                  </a:cubicBezTo>
                  <a:cubicBezTo>
                    <a:pt x="276675" y="672465"/>
                    <a:pt x="283342" y="675322"/>
                    <a:pt x="282390" y="681990"/>
                  </a:cubicBezTo>
                  <a:cubicBezTo>
                    <a:pt x="282390" y="681990"/>
                    <a:pt x="282390" y="682942"/>
                    <a:pt x="282390" y="682942"/>
                  </a:cubicBezTo>
                  <a:cubicBezTo>
                    <a:pt x="282390" y="682942"/>
                    <a:pt x="282390" y="682942"/>
                    <a:pt x="282390" y="682942"/>
                  </a:cubicBezTo>
                  <a:lnTo>
                    <a:pt x="281437" y="683895"/>
                  </a:lnTo>
                  <a:cubicBezTo>
                    <a:pt x="281437" y="683895"/>
                    <a:pt x="282390" y="684847"/>
                    <a:pt x="282390" y="684847"/>
                  </a:cubicBezTo>
                  <a:cubicBezTo>
                    <a:pt x="281437" y="689610"/>
                    <a:pt x="279532" y="695325"/>
                    <a:pt x="279532" y="700088"/>
                  </a:cubicBezTo>
                  <a:cubicBezTo>
                    <a:pt x="278580" y="700088"/>
                    <a:pt x="278580" y="698182"/>
                    <a:pt x="279532" y="697230"/>
                  </a:cubicBezTo>
                  <a:cubicBezTo>
                    <a:pt x="276675" y="699135"/>
                    <a:pt x="277627" y="694372"/>
                    <a:pt x="275722" y="694372"/>
                  </a:cubicBezTo>
                  <a:cubicBezTo>
                    <a:pt x="276675" y="693420"/>
                    <a:pt x="275722" y="691515"/>
                    <a:pt x="276675" y="690563"/>
                  </a:cubicBezTo>
                  <a:cubicBezTo>
                    <a:pt x="276675" y="689610"/>
                    <a:pt x="275722" y="689610"/>
                    <a:pt x="275722" y="687705"/>
                  </a:cubicBezTo>
                  <a:lnTo>
                    <a:pt x="277627" y="687705"/>
                  </a:lnTo>
                  <a:cubicBezTo>
                    <a:pt x="276675" y="685800"/>
                    <a:pt x="274770" y="687705"/>
                    <a:pt x="271912" y="687705"/>
                  </a:cubicBezTo>
                  <a:cubicBezTo>
                    <a:pt x="270960" y="684847"/>
                    <a:pt x="268102" y="680085"/>
                    <a:pt x="267150" y="681990"/>
                  </a:cubicBezTo>
                  <a:lnTo>
                    <a:pt x="267150" y="680085"/>
                  </a:lnTo>
                  <a:cubicBezTo>
                    <a:pt x="266197" y="681990"/>
                    <a:pt x="261435" y="681038"/>
                    <a:pt x="260482" y="681990"/>
                  </a:cubicBezTo>
                  <a:cubicBezTo>
                    <a:pt x="258577" y="682942"/>
                    <a:pt x="259530" y="679132"/>
                    <a:pt x="258577" y="678180"/>
                  </a:cubicBezTo>
                  <a:lnTo>
                    <a:pt x="258577" y="679132"/>
                  </a:lnTo>
                  <a:lnTo>
                    <a:pt x="256672" y="677227"/>
                  </a:lnTo>
                  <a:lnTo>
                    <a:pt x="256672" y="678180"/>
                  </a:lnTo>
                  <a:lnTo>
                    <a:pt x="254767" y="677227"/>
                  </a:lnTo>
                  <a:cubicBezTo>
                    <a:pt x="254767" y="678180"/>
                    <a:pt x="255720" y="678180"/>
                    <a:pt x="255720" y="679132"/>
                  </a:cubicBezTo>
                  <a:cubicBezTo>
                    <a:pt x="254767" y="680085"/>
                    <a:pt x="254767" y="679132"/>
                    <a:pt x="253815" y="678180"/>
                  </a:cubicBezTo>
                  <a:cubicBezTo>
                    <a:pt x="253815" y="678180"/>
                    <a:pt x="253815" y="678180"/>
                    <a:pt x="253815" y="679132"/>
                  </a:cubicBezTo>
                  <a:cubicBezTo>
                    <a:pt x="252862" y="679132"/>
                    <a:pt x="250957" y="681038"/>
                    <a:pt x="249052" y="678180"/>
                  </a:cubicBezTo>
                  <a:lnTo>
                    <a:pt x="250005" y="677227"/>
                  </a:lnTo>
                  <a:cubicBezTo>
                    <a:pt x="249052" y="677227"/>
                    <a:pt x="248100" y="674370"/>
                    <a:pt x="246195" y="677227"/>
                  </a:cubicBezTo>
                  <a:cubicBezTo>
                    <a:pt x="246195" y="678180"/>
                    <a:pt x="246195" y="678180"/>
                    <a:pt x="246195" y="678180"/>
                  </a:cubicBezTo>
                  <a:cubicBezTo>
                    <a:pt x="246195" y="678180"/>
                    <a:pt x="245242" y="678180"/>
                    <a:pt x="245242" y="677227"/>
                  </a:cubicBezTo>
                  <a:cubicBezTo>
                    <a:pt x="244290" y="677227"/>
                    <a:pt x="244290" y="677227"/>
                    <a:pt x="243337" y="677227"/>
                  </a:cubicBezTo>
                  <a:cubicBezTo>
                    <a:pt x="244290" y="676275"/>
                    <a:pt x="244290" y="676275"/>
                    <a:pt x="245242" y="676275"/>
                  </a:cubicBezTo>
                  <a:cubicBezTo>
                    <a:pt x="244290" y="674370"/>
                    <a:pt x="241432" y="676275"/>
                    <a:pt x="242385" y="673417"/>
                  </a:cubicBezTo>
                  <a:cubicBezTo>
                    <a:pt x="237622" y="670560"/>
                    <a:pt x="237622" y="679132"/>
                    <a:pt x="233812" y="675322"/>
                  </a:cubicBezTo>
                  <a:cubicBezTo>
                    <a:pt x="232860" y="674370"/>
                    <a:pt x="233812" y="676275"/>
                    <a:pt x="234765" y="677227"/>
                  </a:cubicBezTo>
                  <a:cubicBezTo>
                    <a:pt x="234765" y="677227"/>
                    <a:pt x="234765" y="677227"/>
                    <a:pt x="234765" y="676275"/>
                  </a:cubicBezTo>
                  <a:cubicBezTo>
                    <a:pt x="235717" y="679132"/>
                    <a:pt x="240480" y="674370"/>
                    <a:pt x="237622" y="679132"/>
                  </a:cubicBezTo>
                  <a:lnTo>
                    <a:pt x="236670" y="680085"/>
                  </a:lnTo>
                  <a:cubicBezTo>
                    <a:pt x="237622" y="681990"/>
                    <a:pt x="237622" y="679132"/>
                    <a:pt x="238575" y="679132"/>
                  </a:cubicBezTo>
                  <a:cubicBezTo>
                    <a:pt x="239527" y="679132"/>
                    <a:pt x="239527" y="680085"/>
                    <a:pt x="239527" y="681038"/>
                  </a:cubicBezTo>
                  <a:cubicBezTo>
                    <a:pt x="239527" y="681038"/>
                    <a:pt x="239527" y="681038"/>
                    <a:pt x="240480" y="680085"/>
                  </a:cubicBezTo>
                  <a:lnTo>
                    <a:pt x="240480" y="683895"/>
                  </a:lnTo>
                  <a:cubicBezTo>
                    <a:pt x="238575" y="683895"/>
                    <a:pt x="237622" y="684847"/>
                    <a:pt x="235717" y="683895"/>
                  </a:cubicBezTo>
                  <a:lnTo>
                    <a:pt x="234765" y="681038"/>
                  </a:lnTo>
                  <a:cubicBezTo>
                    <a:pt x="234765" y="681990"/>
                    <a:pt x="233812" y="681990"/>
                    <a:pt x="233812" y="681038"/>
                  </a:cubicBezTo>
                  <a:cubicBezTo>
                    <a:pt x="233812" y="681038"/>
                    <a:pt x="233812" y="681038"/>
                    <a:pt x="233812" y="681038"/>
                  </a:cubicBezTo>
                  <a:cubicBezTo>
                    <a:pt x="230955" y="680085"/>
                    <a:pt x="231907" y="683895"/>
                    <a:pt x="229050" y="681990"/>
                  </a:cubicBezTo>
                  <a:cubicBezTo>
                    <a:pt x="228097" y="683895"/>
                    <a:pt x="230955" y="684847"/>
                    <a:pt x="228097" y="684847"/>
                  </a:cubicBezTo>
                  <a:cubicBezTo>
                    <a:pt x="227145" y="682942"/>
                    <a:pt x="226192" y="681038"/>
                    <a:pt x="224287" y="680085"/>
                  </a:cubicBezTo>
                  <a:cubicBezTo>
                    <a:pt x="224287" y="680085"/>
                    <a:pt x="224287" y="681038"/>
                    <a:pt x="224287" y="681038"/>
                  </a:cubicBezTo>
                  <a:cubicBezTo>
                    <a:pt x="221430" y="680085"/>
                    <a:pt x="223335" y="682942"/>
                    <a:pt x="221430" y="682942"/>
                  </a:cubicBezTo>
                  <a:cubicBezTo>
                    <a:pt x="222382" y="683895"/>
                    <a:pt x="222382" y="684847"/>
                    <a:pt x="223335" y="683895"/>
                  </a:cubicBezTo>
                  <a:lnTo>
                    <a:pt x="223335" y="682942"/>
                  </a:lnTo>
                  <a:lnTo>
                    <a:pt x="225240" y="683895"/>
                  </a:lnTo>
                  <a:lnTo>
                    <a:pt x="224287" y="685800"/>
                  </a:lnTo>
                  <a:cubicBezTo>
                    <a:pt x="223335" y="684847"/>
                    <a:pt x="222382" y="684847"/>
                    <a:pt x="221430" y="685800"/>
                  </a:cubicBezTo>
                  <a:cubicBezTo>
                    <a:pt x="222382" y="687705"/>
                    <a:pt x="223335" y="687705"/>
                    <a:pt x="224287" y="686752"/>
                  </a:cubicBezTo>
                  <a:cubicBezTo>
                    <a:pt x="226192" y="689610"/>
                    <a:pt x="230955" y="686752"/>
                    <a:pt x="233812" y="688657"/>
                  </a:cubicBezTo>
                  <a:lnTo>
                    <a:pt x="232860" y="689610"/>
                  </a:lnTo>
                  <a:lnTo>
                    <a:pt x="234765" y="690563"/>
                  </a:lnTo>
                  <a:cubicBezTo>
                    <a:pt x="234765" y="689610"/>
                    <a:pt x="234765" y="689610"/>
                    <a:pt x="234765" y="688657"/>
                  </a:cubicBezTo>
                  <a:cubicBezTo>
                    <a:pt x="237622" y="689610"/>
                    <a:pt x="239527" y="685800"/>
                    <a:pt x="242385" y="685800"/>
                  </a:cubicBezTo>
                  <a:lnTo>
                    <a:pt x="240480" y="681990"/>
                  </a:lnTo>
                  <a:lnTo>
                    <a:pt x="243337" y="681990"/>
                  </a:lnTo>
                  <a:lnTo>
                    <a:pt x="243337" y="681990"/>
                  </a:lnTo>
                  <a:cubicBezTo>
                    <a:pt x="243337" y="681990"/>
                    <a:pt x="243337" y="681990"/>
                    <a:pt x="242385" y="681990"/>
                  </a:cubicBezTo>
                  <a:cubicBezTo>
                    <a:pt x="242385" y="681990"/>
                    <a:pt x="242385" y="681990"/>
                    <a:pt x="243337" y="681990"/>
                  </a:cubicBezTo>
                  <a:lnTo>
                    <a:pt x="243337" y="684847"/>
                  </a:lnTo>
                  <a:cubicBezTo>
                    <a:pt x="243337" y="682942"/>
                    <a:pt x="244290" y="682942"/>
                    <a:pt x="244290" y="682942"/>
                  </a:cubicBezTo>
                  <a:cubicBezTo>
                    <a:pt x="244290" y="682942"/>
                    <a:pt x="245242" y="682942"/>
                    <a:pt x="245242" y="682942"/>
                  </a:cubicBezTo>
                  <a:cubicBezTo>
                    <a:pt x="245242" y="682942"/>
                    <a:pt x="246195" y="681990"/>
                    <a:pt x="246195" y="681038"/>
                  </a:cubicBezTo>
                  <a:cubicBezTo>
                    <a:pt x="248100" y="681990"/>
                    <a:pt x="249052" y="681990"/>
                    <a:pt x="250005" y="682942"/>
                  </a:cubicBezTo>
                  <a:cubicBezTo>
                    <a:pt x="250005" y="682942"/>
                    <a:pt x="250005" y="682942"/>
                    <a:pt x="249052" y="682942"/>
                  </a:cubicBezTo>
                  <a:lnTo>
                    <a:pt x="249052" y="682942"/>
                  </a:lnTo>
                  <a:cubicBezTo>
                    <a:pt x="249052" y="682942"/>
                    <a:pt x="249052" y="683895"/>
                    <a:pt x="249052" y="683895"/>
                  </a:cubicBezTo>
                  <a:lnTo>
                    <a:pt x="248100" y="683895"/>
                  </a:lnTo>
                  <a:cubicBezTo>
                    <a:pt x="248100" y="684847"/>
                    <a:pt x="248100" y="685800"/>
                    <a:pt x="249052" y="685800"/>
                  </a:cubicBezTo>
                  <a:cubicBezTo>
                    <a:pt x="249052" y="685800"/>
                    <a:pt x="249052" y="685800"/>
                    <a:pt x="249052" y="685800"/>
                  </a:cubicBezTo>
                  <a:cubicBezTo>
                    <a:pt x="250005" y="685800"/>
                    <a:pt x="250005" y="685800"/>
                    <a:pt x="250957" y="684847"/>
                  </a:cubicBezTo>
                  <a:cubicBezTo>
                    <a:pt x="251910" y="684847"/>
                    <a:pt x="251910" y="684847"/>
                    <a:pt x="251910" y="685800"/>
                  </a:cubicBezTo>
                  <a:cubicBezTo>
                    <a:pt x="251910" y="685800"/>
                    <a:pt x="251910" y="685800"/>
                    <a:pt x="251910" y="685800"/>
                  </a:cubicBezTo>
                  <a:cubicBezTo>
                    <a:pt x="252862" y="686752"/>
                    <a:pt x="254767" y="685800"/>
                    <a:pt x="254767" y="684847"/>
                  </a:cubicBezTo>
                  <a:cubicBezTo>
                    <a:pt x="255720" y="685800"/>
                    <a:pt x="256672" y="684847"/>
                    <a:pt x="257625" y="684847"/>
                  </a:cubicBezTo>
                  <a:cubicBezTo>
                    <a:pt x="257625" y="684847"/>
                    <a:pt x="256672" y="683895"/>
                    <a:pt x="256672" y="683895"/>
                  </a:cubicBezTo>
                  <a:cubicBezTo>
                    <a:pt x="258577" y="684847"/>
                    <a:pt x="261435" y="685800"/>
                    <a:pt x="263340" y="684847"/>
                  </a:cubicBezTo>
                  <a:cubicBezTo>
                    <a:pt x="266197" y="682942"/>
                    <a:pt x="268102" y="689610"/>
                    <a:pt x="270007" y="689610"/>
                  </a:cubicBezTo>
                  <a:cubicBezTo>
                    <a:pt x="270007" y="689610"/>
                    <a:pt x="269055" y="688657"/>
                    <a:pt x="270007" y="687705"/>
                  </a:cubicBezTo>
                  <a:cubicBezTo>
                    <a:pt x="271912" y="688657"/>
                    <a:pt x="270960" y="690563"/>
                    <a:pt x="271912" y="692467"/>
                  </a:cubicBezTo>
                  <a:cubicBezTo>
                    <a:pt x="270960" y="693420"/>
                    <a:pt x="269055" y="694372"/>
                    <a:pt x="267150" y="693420"/>
                  </a:cubicBezTo>
                  <a:cubicBezTo>
                    <a:pt x="267150" y="693420"/>
                    <a:pt x="267150" y="693420"/>
                    <a:pt x="267150" y="692467"/>
                  </a:cubicBezTo>
                  <a:cubicBezTo>
                    <a:pt x="266197" y="692467"/>
                    <a:pt x="265245" y="691515"/>
                    <a:pt x="264292" y="692467"/>
                  </a:cubicBezTo>
                  <a:lnTo>
                    <a:pt x="265245" y="694372"/>
                  </a:lnTo>
                  <a:lnTo>
                    <a:pt x="265245" y="693420"/>
                  </a:lnTo>
                  <a:cubicBezTo>
                    <a:pt x="265245" y="694372"/>
                    <a:pt x="265245" y="695325"/>
                    <a:pt x="266197" y="695325"/>
                  </a:cubicBezTo>
                  <a:cubicBezTo>
                    <a:pt x="266197" y="696277"/>
                    <a:pt x="266197" y="696277"/>
                    <a:pt x="265245" y="696277"/>
                  </a:cubicBezTo>
                  <a:cubicBezTo>
                    <a:pt x="265245" y="696277"/>
                    <a:pt x="264292" y="694372"/>
                    <a:pt x="264292" y="693420"/>
                  </a:cubicBezTo>
                  <a:cubicBezTo>
                    <a:pt x="262387" y="690563"/>
                    <a:pt x="257625" y="696277"/>
                    <a:pt x="259530" y="689610"/>
                  </a:cubicBezTo>
                  <a:cubicBezTo>
                    <a:pt x="256672" y="692467"/>
                    <a:pt x="256672" y="688657"/>
                    <a:pt x="253815" y="689610"/>
                  </a:cubicBezTo>
                  <a:lnTo>
                    <a:pt x="252862" y="687705"/>
                  </a:lnTo>
                  <a:lnTo>
                    <a:pt x="251910" y="689610"/>
                  </a:lnTo>
                  <a:cubicBezTo>
                    <a:pt x="251910" y="688657"/>
                    <a:pt x="251910" y="687705"/>
                    <a:pt x="250957" y="687705"/>
                  </a:cubicBezTo>
                  <a:cubicBezTo>
                    <a:pt x="250957" y="687705"/>
                    <a:pt x="250957" y="687705"/>
                    <a:pt x="250957" y="686752"/>
                  </a:cubicBezTo>
                  <a:cubicBezTo>
                    <a:pt x="250005" y="685800"/>
                    <a:pt x="250957" y="687705"/>
                    <a:pt x="250005" y="688657"/>
                  </a:cubicBezTo>
                  <a:lnTo>
                    <a:pt x="250005" y="688657"/>
                  </a:lnTo>
                  <a:cubicBezTo>
                    <a:pt x="250005" y="689610"/>
                    <a:pt x="249052" y="691515"/>
                    <a:pt x="249052" y="690563"/>
                  </a:cubicBezTo>
                  <a:cubicBezTo>
                    <a:pt x="250005" y="691515"/>
                    <a:pt x="250005" y="693420"/>
                    <a:pt x="250957" y="694372"/>
                  </a:cubicBezTo>
                  <a:cubicBezTo>
                    <a:pt x="250005" y="693420"/>
                    <a:pt x="249052" y="692467"/>
                    <a:pt x="248100" y="692467"/>
                  </a:cubicBezTo>
                  <a:cubicBezTo>
                    <a:pt x="248100" y="692467"/>
                    <a:pt x="247147" y="691515"/>
                    <a:pt x="247147" y="691515"/>
                  </a:cubicBezTo>
                  <a:cubicBezTo>
                    <a:pt x="247147" y="692467"/>
                    <a:pt x="247147" y="692467"/>
                    <a:pt x="247147" y="693420"/>
                  </a:cubicBezTo>
                  <a:cubicBezTo>
                    <a:pt x="247147" y="693420"/>
                    <a:pt x="246195" y="693420"/>
                    <a:pt x="246195" y="693420"/>
                  </a:cubicBezTo>
                  <a:lnTo>
                    <a:pt x="247147" y="693420"/>
                  </a:lnTo>
                  <a:cubicBezTo>
                    <a:pt x="247147" y="694372"/>
                    <a:pt x="247147" y="694372"/>
                    <a:pt x="248100" y="695325"/>
                  </a:cubicBezTo>
                  <a:cubicBezTo>
                    <a:pt x="248100" y="694372"/>
                    <a:pt x="248100" y="694372"/>
                    <a:pt x="248100" y="693420"/>
                  </a:cubicBezTo>
                  <a:lnTo>
                    <a:pt x="249052" y="693420"/>
                  </a:lnTo>
                  <a:cubicBezTo>
                    <a:pt x="249052" y="693420"/>
                    <a:pt x="249052" y="694372"/>
                    <a:pt x="249052" y="695325"/>
                  </a:cubicBezTo>
                  <a:cubicBezTo>
                    <a:pt x="246195" y="695325"/>
                    <a:pt x="245242" y="696277"/>
                    <a:pt x="242385" y="693420"/>
                  </a:cubicBezTo>
                  <a:lnTo>
                    <a:pt x="242385" y="690563"/>
                  </a:lnTo>
                  <a:cubicBezTo>
                    <a:pt x="241432" y="690563"/>
                    <a:pt x="240480" y="691515"/>
                    <a:pt x="240480" y="690563"/>
                  </a:cubicBezTo>
                  <a:cubicBezTo>
                    <a:pt x="240480" y="692467"/>
                    <a:pt x="241432" y="694372"/>
                    <a:pt x="242385" y="694372"/>
                  </a:cubicBezTo>
                  <a:cubicBezTo>
                    <a:pt x="240480" y="695325"/>
                    <a:pt x="240480" y="695325"/>
                    <a:pt x="240480" y="697230"/>
                  </a:cubicBezTo>
                  <a:cubicBezTo>
                    <a:pt x="241432" y="697230"/>
                    <a:pt x="240480" y="701040"/>
                    <a:pt x="242385" y="700088"/>
                  </a:cubicBezTo>
                  <a:cubicBezTo>
                    <a:pt x="242385" y="698182"/>
                    <a:pt x="245242" y="699135"/>
                    <a:pt x="247147" y="700088"/>
                  </a:cubicBezTo>
                  <a:lnTo>
                    <a:pt x="247147" y="700088"/>
                  </a:lnTo>
                  <a:cubicBezTo>
                    <a:pt x="247147" y="698182"/>
                    <a:pt x="249052" y="698182"/>
                    <a:pt x="250005" y="699135"/>
                  </a:cubicBezTo>
                  <a:lnTo>
                    <a:pt x="250957" y="701040"/>
                  </a:lnTo>
                  <a:lnTo>
                    <a:pt x="249052" y="701992"/>
                  </a:lnTo>
                  <a:cubicBezTo>
                    <a:pt x="250957" y="702945"/>
                    <a:pt x="252862" y="704850"/>
                    <a:pt x="252862" y="702945"/>
                  </a:cubicBezTo>
                  <a:cubicBezTo>
                    <a:pt x="252862" y="701040"/>
                    <a:pt x="253815" y="701040"/>
                    <a:pt x="253815" y="701040"/>
                  </a:cubicBezTo>
                  <a:cubicBezTo>
                    <a:pt x="253815" y="701040"/>
                    <a:pt x="253815" y="701992"/>
                    <a:pt x="254767" y="701992"/>
                  </a:cubicBezTo>
                  <a:cubicBezTo>
                    <a:pt x="253815" y="702945"/>
                    <a:pt x="254767" y="703897"/>
                    <a:pt x="253815" y="704850"/>
                  </a:cubicBezTo>
                  <a:cubicBezTo>
                    <a:pt x="254767" y="703897"/>
                    <a:pt x="256672" y="702945"/>
                    <a:pt x="258577" y="704850"/>
                  </a:cubicBezTo>
                  <a:cubicBezTo>
                    <a:pt x="256672" y="704850"/>
                    <a:pt x="258577" y="706755"/>
                    <a:pt x="258577" y="706755"/>
                  </a:cubicBezTo>
                  <a:cubicBezTo>
                    <a:pt x="259530" y="704850"/>
                    <a:pt x="262387" y="705802"/>
                    <a:pt x="264292" y="705802"/>
                  </a:cubicBezTo>
                  <a:cubicBezTo>
                    <a:pt x="264292" y="707707"/>
                    <a:pt x="264292" y="708660"/>
                    <a:pt x="265245" y="709613"/>
                  </a:cubicBezTo>
                  <a:cubicBezTo>
                    <a:pt x="264292" y="708660"/>
                    <a:pt x="264292" y="707707"/>
                    <a:pt x="265245" y="705802"/>
                  </a:cubicBezTo>
                  <a:cubicBezTo>
                    <a:pt x="265245" y="705802"/>
                    <a:pt x="266197" y="705802"/>
                    <a:pt x="266197" y="705802"/>
                  </a:cubicBezTo>
                  <a:lnTo>
                    <a:pt x="266197" y="705802"/>
                  </a:lnTo>
                  <a:lnTo>
                    <a:pt x="267150" y="704850"/>
                  </a:lnTo>
                  <a:cubicBezTo>
                    <a:pt x="268102" y="705802"/>
                    <a:pt x="268102" y="705802"/>
                    <a:pt x="269055" y="705802"/>
                  </a:cubicBezTo>
                  <a:cubicBezTo>
                    <a:pt x="269055" y="703897"/>
                    <a:pt x="270007" y="704850"/>
                    <a:pt x="269055" y="703897"/>
                  </a:cubicBezTo>
                  <a:lnTo>
                    <a:pt x="270007" y="702945"/>
                  </a:lnTo>
                  <a:cubicBezTo>
                    <a:pt x="270007" y="703897"/>
                    <a:pt x="270007" y="703897"/>
                    <a:pt x="270960" y="704850"/>
                  </a:cubicBezTo>
                  <a:cubicBezTo>
                    <a:pt x="270007" y="703897"/>
                    <a:pt x="270007" y="700088"/>
                    <a:pt x="270960" y="701040"/>
                  </a:cubicBezTo>
                  <a:cubicBezTo>
                    <a:pt x="270960" y="701040"/>
                    <a:pt x="270007" y="701040"/>
                    <a:pt x="270007" y="701040"/>
                  </a:cubicBezTo>
                  <a:cubicBezTo>
                    <a:pt x="270960" y="699135"/>
                    <a:pt x="272865" y="699135"/>
                    <a:pt x="273817" y="697230"/>
                  </a:cubicBezTo>
                  <a:cubicBezTo>
                    <a:pt x="272865" y="698182"/>
                    <a:pt x="273817" y="698182"/>
                    <a:pt x="273817" y="698182"/>
                  </a:cubicBezTo>
                  <a:cubicBezTo>
                    <a:pt x="272865" y="697230"/>
                    <a:pt x="273817" y="696277"/>
                    <a:pt x="274770" y="697230"/>
                  </a:cubicBezTo>
                  <a:cubicBezTo>
                    <a:pt x="275722" y="699135"/>
                    <a:pt x="274770" y="699135"/>
                    <a:pt x="273817" y="699135"/>
                  </a:cubicBezTo>
                  <a:cubicBezTo>
                    <a:pt x="273817" y="699135"/>
                    <a:pt x="273817" y="698182"/>
                    <a:pt x="273817" y="698182"/>
                  </a:cubicBezTo>
                  <a:cubicBezTo>
                    <a:pt x="273817" y="699135"/>
                    <a:pt x="273817" y="699135"/>
                    <a:pt x="273817" y="699135"/>
                  </a:cubicBezTo>
                  <a:cubicBezTo>
                    <a:pt x="273817" y="699135"/>
                    <a:pt x="273817" y="699135"/>
                    <a:pt x="273817" y="699135"/>
                  </a:cubicBezTo>
                  <a:cubicBezTo>
                    <a:pt x="273817" y="699135"/>
                    <a:pt x="272865" y="698182"/>
                    <a:pt x="272865" y="700088"/>
                  </a:cubicBezTo>
                  <a:lnTo>
                    <a:pt x="273817" y="700088"/>
                  </a:lnTo>
                  <a:cubicBezTo>
                    <a:pt x="273817" y="700088"/>
                    <a:pt x="273817" y="700088"/>
                    <a:pt x="273817" y="700088"/>
                  </a:cubicBezTo>
                  <a:lnTo>
                    <a:pt x="274770" y="701040"/>
                  </a:lnTo>
                  <a:lnTo>
                    <a:pt x="274770" y="698182"/>
                  </a:lnTo>
                  <a:cubicBezTo>
                    <a:pt x="275722" y="698182"/>
                    <a:pt x="275722" y="698182"/>
                    <a:pt x="275722" y="698182"/>
                  </a:cubicBezTo>
                  <a:cubicBezTo>
                    <a:pt x="275722" y="701992"/>
                    <a:pt x="276675" y="705802"/>
                    <a:pt x="282390" y="707707"/>
                  </a:cubicBezTo>
                  <a:cubicBezTo>
                    <a:pt x="283342" y="707707"/>
                    <a:pt x="283342" y="707707"/>
                    <a:pt x="284295" y="708660"/>
                  </a:cubicBezTo>
                  <a:cubicBezTo>
                    <a:pt x="281437" y="709613"/>
                    <a:pt x="277627" y="710565"/>
                    <a:pt x="274770" y="712470"/>
                  </a:cubicBezTo>
                  <a:cubicBezTo>
                    <a:pt x="274770" y="712470"/>
                    <a:pt x="274770" y="712470"/>
                    <a:pt x="274770" y="712470"/>
                  </a:cubicBezTo>
                  <a:cubicBezTo>
                    <a:pt x="274770" y="712470"/>
                    <a:pt x="274770" y="712470"/>
                    <a:pt x="274770" y="712470"/>
                  </a:cubicBezTo>
                  <a:cubicBezTo>
                    <a:pt x="274770" y="712470"/>
                    <a:pt x="274770" y="712470"/>
                    <a:pt x="273817" y="712470"/>
                  </a:cubicBezTo>
                  <a:cubicBezTo>
                    <a:pt x="273817" y="712470"/>
                    <a:pt x="273817" y="711517"/>
                    <a:pt x="273817" y="711517"/>
                  </a:cubicBezTo>
                  <a:cubicBezTo>
                    <a:pt x="272865" y="709613"/>
                    <a:pt x="271912" y="710565"/>
                    <a:pt x="270007" y="711517"/>
                  </a:cubicBezTo>
                  <a:lnTo>
                    <a:pt x="270007" y="712470"/>
                  </a:lnTo>
                  <a:cubicBezTo>
                    <a:pt x="268102" y="711517"/>
                    <a:pt x="268102" y="712470"/>
                    <a:pt x="267150" y="711517"/>
                  </a:cubicBezTo>
                  <a:lnTo>
                    <a:pt x="267150" y="709613"/>
                  </a:lnTo>
                  <a:cubicBezTo>
                    <a:pt x="266197" y="709613"/>
                    <a:pt x="267150" y="712470"/>
                    <a:pt x="267150" y="712470"/>
                  </a:cubicBezTo>
                  <a:cubicBezTo>
                    <a:pt x="269055" y="709613"/>
                    <a:pt x="270007" y="715327"/>
                    <a:pt x="270960" y="713422"/>
                  </a:cubicBezTo>
                  <a:cubicBezTo>
                    <a:pt x="270960" y="715327"/>
                    <a:pt x="270007" y="715327"/>
                    <a:pt x="269055" y="715327"/>
                  </a:cubicBezTo>
                  <a:cubicBezTo>
                    <a:pt x="268102" y="717232"/>
                    <a:pt x="271912" y="716280"/>
                    <a:pt x="270960" y="719138"/>
                  </a:cubicBezTo>
                  <a:lnTo>
                    <a:pt x="270007" y="719138"/>
                  </a:lnTo>
                  <a:cubicBezTo>
                    <a:pt x="270007" y="719138"/>
                    <a:pt x="270007" y="719138"/>
                    <a:pt x="270007" y="719138"/>
                  </a:cubicBezTo>
                  <a:cubicBezTo>
                    <a:pt x="269055" y="719138"/>
                    <a:pt x="269055" y="719138"/>
                    <a:pt x="268102" y="719138"/>
                  </a:cubicBezTo>
                  <a:cubicBezTo>
                    <a:pt x="268102" y="720090"/>
                    <a:pt x="269055" y="720090"/>
                    <a:pt x="269055" y="721042"/>
                  </a:cubicBezTo>
                  <a:cubicBezTo>
                    <a:pt x="269055" y="721042"/>
                    <a:pt x="269055" y="721995"/>
                    <a:pt x="269055" y="721995"/>
                  </a:cubicBezTo>
                  <a:cubicBezTo>
                    <a:pt x="269055" y="721995"/>
                    <a:pt x="269055" y="721995"/>
                    <a:pt x="269055" y="722947"/>
                  </a:cubicBezTo>
                  <a:cubicBezTo>
                    <a:pt x="268102" y="723900"/>
                    <a:pt x="266197" y="722947"/>
                    <a:pt x="265245" y="721995"/>
                  </a:cubicBezTo>
                  <a:lnTo>
                    <a:pt x="265245" y="723900"/>
                  </a:lnTo>
                  <a:cubicBezTo>
                    <a:pt x="264292" y="722947"/>
                    <a:pt x="264292" y="721995"/>
                    <a:pt x="263340" y="723900"/>
                  </a:cubicBezTo>
                  <a:cubicBezTo>
                    <a:pt x="264292" y="723900"/>
                    <a:pt x="265245" y="723900"/>
                    <a:pt x="265245" y="724852"/>
                  </a:cubicBezTo>
                  <a:lnTo>
                    <a:pt x="265245" y="725805"/>
                  </a:lnTo>
                  <a:lnTo>
                    <a:pt x="263340" y="726757"/>
                  </a:lnTo>
                  <a:cubicBezTo>
                    <a:pt x="263340" y="726757"/>
                    <a:pt x="263340" y="727710"/>
                    <a:pt x="263340" y="727710"/>
                  </a:cubicBezTo>
                  <a:cubicBezTo>
                    <a:pt x="262387" y="727710"/>
                    <a:pt x="262387" y="726757"/>
                    <a:pt x="262387" y="726757"/>
                  </a:cubicBezTo>
                  <a:lnTo>
                    <a:pt x="263340" y="724852"/>
                  </a:lnTo>
                  <a:cubicBezTo>
                    <a:pt x="262387" y="726757"/>
                    <a:pt x="260482" y="724852"/>
                    <a:pt x="260482" y="726757"/>
                  </a:cubicBezTo>
                  <a:cubicBezTo>
                    <a:pt x="260482" y="726757"/>
                    <a:pt x="261435" y="727710"/>
                    <a:pt x="261435" y="727710"/>
                  </a:cubicBezTo>
                  <a:lnTo>
                    <a:pt x="261435" y="727710"/>
                  </a:lnTo>
                  <a:cubicBezTo>
                    <a:pt x="260482" y="728663"/>
                    <a:pt x="258577" y="726757"/>
                    <a:pt x="258577" y="725805"/>
                  </a:cubicBezTo>
                  <a:cubicBezTo>
                    <a:pt x="258577" y="726757"/>
                    <a:pt x="258577" y="728663"/>
                    <a:pt x="256672" y="727710"/>
                  </a:cubicBezTo>
                  <a:cubicBezTo>
                    <a:pt x="256672" y="727710"/>
                    <a:pt x="256672" y="727710"/>
                    <a:pt x="256672" y="726757"/>
                  </a:cubicBezTo>
                  <a:cubicBezTo>
                    <a:pt x="256672" y="726757"/>
                    <a:pt x="256672" y="726757"/>
                    <a:pt x="256672" y="725805"/>
                  </a:cubicBezTo>
                  <a:lnTo>
                    <a:pt x="255720" y="724852"/>
                  </a:lnTo>
                  <a:cubicBezTo>
                    <a:pt x="255720" y="724852"/>
                    <a:pt x="255720" y="724852"/>
                    <a:pt x="255720" y="724852"/>
                  </a:cubicBezTo>
                  <a:lnTo>
                    <a:pt x="255720" y="723900"/>
                  </a:lnTo>
                  <a:lnTo>
                    <a:pt x="254767" y="724852"/>
                  </a:lnTo>
                  <a:cubicBezTo>
                    <a:pt x="252862" y="723900"/>
                    <a:pt x="250957" y="723900"/>
                    <a:pt x="250005" y="721995"/>
                  </a:cubicBezTo>
                  <a:cubicBezTo>
                    <a:pt x="250005" y="721995"/>
                    <a:pt x="250005" y="721995"/>
                    <a:pt x="250957" y="721995"/>
                  </a:cubicBezTo>
                  <a:cubicBezTo>
                    <a:pt x="250957" y="724852"/>
                    <a:pt x="251910" y="723900"/>
                    <a:pt x="252862" y="724852"/>
                  </a:cubicBezTo>
                  <a:cubicBezTo>
                    <a:pt x="253815" y="724852"/>
                    <a:pt x="253815" y="723900"/>
                    <a:pt x="253815" y="722947"/>
                  </a:cubicBezTo>
                  <a:cubicBezTo>
                    <a:pt x="253815" y="722947"/>
                    <a:pt x="253815" y="722947"/>
                    <a:pt x="253815" y="722947"/>
                  </a:cubicBezTo>
                  <a:cubicBezTo>
                    <a:pt x="253815" y="722947"/>
                    <a:pt x="253815" y="722947"/>
                    <a:pt x="253815" y="722947"/>
                  </a:cubicBezTo>
                  <a:cubicBezTo>
                    <a:pt x="253815" y="721995"/>
                    <a:pt x="253815" y="721042"/>
                    <a:pt x="254767" y="722947"/>
                  </a:cubicBezTo>
                  <a:cubicBezTo>
                    <a:pt x="254767" y="721995"/>
                    <a:pt x="253815" y="721995"/>
                    <a:pt x="253815" y="721995"/>
                  </a:cubicBezTo>
                  <a:cubicBezTo>
                    <a:pt x="254767" y="719138"/>
                    <a:pt x="250005" y="721042"/>
                    <a:pt x="251910" y="718185"/>
                  </a:cubicBezTo>
                  <a:cubicBezTo>
                    <a:pt x="249052" y="716280"/>
                    <a:pt x="250005" y="720090"/>
                    <a:pt x="247147" y="718185"/>
                  </a:cubicBezTo>
                  <a:cubicBezTo>
                    <a:pt x="247147" y="717232"/>
                    <a:pt x="247147" y="715327"/>
                    <a:pt x="247147" y="715327"/>
                  </a:cubicBezTo>
                  <a:lnTo>
                    <a:pt x="246195" y="717232"/>
                  </a:lnTo>
                  <a:lnTo>
                    <a:pt x="245242" y="714375"/>
                  </a:lnTo>
                  <a:cubicBezTo>
                    <a:pt x="246195" y="719138"/>
                    <a:pt x="247147" y="716280"/>
                    <a:pt x="247147" y="721042"/>
                  </a:cubicBezTo>
                  <a:lnTo>
                    <a:pt x="245242" y="719138"/>
                  </a:lnTo>
                  <a:cubicBezTo>
                    <a:pt x="245242" y="720090"/>
                    <a:pt x="246195" y="721995"/>
                    <a:pt x="247147" y="721995"/>
                  </a:cubicBezTo>
                  <a:lnTo>
                    <a:pt x="247147" y="720090"/>
                  </a:lnTo>
                  <a:cubicBezTo>
                    <a:pt x="247147" y="720090"/>
                    <a:pt x="247147" y="720090"/>
                    <a:pt x="247147" y="721042"/>
                  </a:cubicBezTo>
                  <a:cubicBezTo>
                    <a:pt x="247147" y="722947"/>
                    <a:pt x="244290" y="724852"/>
                    <a:pt x="245242" y="727710"/>
                  </a:cubicBezTo>
                  <a:cubicBezTo>
                    <a:pt x="244290" y="726757"/>
                    <a:pt x="243337" y="722947"/>
                    <a:pt x="244290" y="722947"/>
                  </a:cubicBezTo>
                  <a:cubicBezTo>
                    <a:pt x="244290" y="723900"/>
                    <a:pt x="244290" y="723900"/>
                    <a:pt x="244290" y="723900"/>
                  </a:cubicBezTo>
                  <a:cubicBezTo>
                    <a:pt x="244290" y="721995"/>
                    <a:pt x="242385" y="722947"/>
                    <a:pt x="241432" y="720090"/>
                  </a:cubicBezTo>
                  <a:lnTo>
                    <a:pt x="243337" y="720090"/>
                  </a:lnTo>
                  <a:lnTo>
                    <a:pt x="243337" y="720090"/>
                  </a:lnTo>
                  <a:cubicBezTo>
                    <a:pt x="244290" y="718185"/>
                    <a:pt x="246195" y="719138"/>
                    <a:pt x="246195" y="717232"/>
                  </a:cubicBezTo>
                  <a:cubicBezTo>
                    <a:pt x="244290" y="719138"/>
                    <a:pt x="243337" y="716280"/>
                    <a:pt x="241432" y="715327"/>
                  </a:cubicBezTo>
                  <a:lnTo>
                    <a:pt x="242385" y="712470"/>
                  </a:lnTo>
                  <a:cubicBezTo>
                    <a:pt x="243337" y="715327"/>
                    <a:pt x="244290" y="711517"/>
                    <a:pt x="245242" y="711517"/>
                  </a:cubicBezTo>
                  <a:cubicBezTo>
                    <a:pt x="244290" y="709613"/>
                    <a:pt x="242385" y="710565"/>
                    <a:pt x="239527" y="711517"/>
                  </a:cubicBezTo>
                  <a:lnTo>
                    <a:pt x="239527" y="712470"/>
                  </a:lnTo>
                  <a:cubicBezTo>
                    <a:pt x="237622" y="711517"/>
                    <a:pt x="237622" y="712470"/>
                    <a:pt x="235717" y="711517"/>
                  </a:cubicBezTo>
                  <a:lnTo>
                    <a:pt x="235717" y="709613"/>
                  </a:lnTo>
                  <a:cubicBezTo>
                    <a:pt x="234765" y="709613"/>
                    <a:pt x="234765" y="710565"/>
                    <a:pt x="234765" y="710565"/>
                  </a:cubicBezTo>
                  <a:lnTo>
                    <a:pt x="234765" y="710565"/>
                  </a:lnTo>
                  <a:lnTo>
                    <a:pt x="234765" y="710565"/>
                  </a:lnTo>
                  <a:cubicBezTo>
                    <a:pt x="234765" y="711517"/>
                    <a:pt x="235717" y="711517"/>
                    <a:pt x="235717" y="711517"/>
                  </a:cubicBezTo>
                  <a:cubicBezTo>
                    <a:pt x="236670" y="710565"/>
                    <a:pt x="237622" y="710565"/>
                    <a:pt x="237622" y="711517"/>
                  </a:cubicBezTo>
                  <a:lnTo>
                    <a:pt x="235717" y="712470"/>
                  </a:lnTo>
                  <a:cubicBezTo>
                    <a:pt x="237622" y="713422"/>
                    <a:pt x="237622" y="714375"/>
                    <a:pt x="238575" y="713422"/>
                  </a:cubicBezTo>
                  <a:lnTo>
                    <a:pt x="238575" y="712470"/>
                  </a:lnTo>
                  <a:cubicBezTo>
                    <a:pt x="239527" y="712470"/>
                    <a:pt x="239527" y="713422"/>
                    <a:pt x="240480" y="712470"/>
                  </a:cubicBezTo>
                  <a:cubicBezTo>
                    <a:pt x="240480" y="714375"/>
                    <a:pt x="239527" y="714375"/>
                    <a:pt x="238575" y="714375"/>
                  </a:cubicBezTo>
                  <a:cubicBezTo>
                    <a:pt x="237622" y="716280"/>
                    <a:pt x="241432" y="715327"/>
                    <a:pt x="241432" y="718185"/>
                  </a:cubicBezTo>
                  <a:lnTo>
                    <a:pt x="240480" y="718185"/>
                  </a:lnTo>
                  <a:cubicBezTo>
                    <a:pt x="241432" y="719138"/>
                    <a:pt x="241432" y="718185"/>
                    <a:pt x="241432" y="720090"/>
                  </a:cubicBezTo>
                  <a:cubicBezTo>
                    <a:pt x="239527" y="719138"/>
                    <a:pt x="239527" y="720090"/>
                    <a:pt x="238575" y="721042"/>
                  </a:cubicBezTo>
                  <a:cubicBezTo>
                    <a:pt x="238575" y="721042"/>
                    <a:pt x="238575" y="721042"/>
                    <a:pt x="239527" y="721995"/>
                  </a:cubicBezTo>
                  <a:cubicBezTo>
                    <a:pt x="239527" y="725805"/>
                    <a:pt x="237622" y="723900"/>
                    <a:pt x="236670" y="722947"/>
                  </a:cubicBezTo>
                  <a:cubicBezTo>
                    <a:pt x="236670" y="722947"/>
                    <a:pt x="236670" y="722947"/>
                    <a:pt x="236670" y="722947"/>
                  </a:cubicBezTo>
                  <a:cubicBezTo>
                    <a:pt x="234765" y="723900"/>
                    <a:pt x="233812" y="720090"/>
                    <a:pt x="231907" y="721995"/>
                  </a:cubicBezTo>
                  <a:cubicBezTo>
                    <a:pt x="233812" y="721995"/>
                    <a:pt x="235717" y="722947"/>
                    <a:pt x="236670" y="725805"/>
                  </a:cubicBezTo>
                  <a:cubicBezTo>
                    <a:pt x="235717" y="726757"/>
                    <a:pt x="234765" y="726757"/>
                    <a:pt x="233812" y="725805"/>
                  </a:cubicBezTo>
                  <a:cubicBezTo>
                    <a:pt x="234765" y="730567"/>
                    <a:pt x="236670" y="726757"/>
                    <a:pt x="237622" y="731520"/>
                  </a:cubicBezTo>
                  <a:cubicBezTo>
                    <a:pt x="238575" y="730567"/>
                    <a:pt x="237622" y="728663"/>
                    <a:pt x="236670" y="727710"/>
                  </a:cubicBezTo>
                  <a:cubicBezTo>
                    <a:pt x="238575" y="727710"/>
                    <a:pt x="239527" y="732472"/>
                    <a:pt x="241432" y="730567"/>
                  </a:cubicBezTo>
                  <a:lnTo>
                    <a:pt x="240480" y="729615"/>
                  </a:lnTo>
                  <a:lnTo>
                    <a:pt x="243337" y="727710"/>
                  </a:lnTo>
                  <a:cubicBezTo>
                    <a:pt x="244290" y="728663"/>
                    <a:pt x="243337" y="731520"/>
                    <a:pt x="246195" y="730567"/>
                  </a:cubicBezTo>
                  <a:cubicBezTo>
                    <a:pt x="246195" y="729615"/>
                    <a:pt x="245242" y="730567"/>
                    <a:pt x="244290" y="728663"/>
                  </a:cubicBezTo>
                  <a:lnTo>
                    <a:pt x="245242" y="727710"/>
                  </a:lnTo>
                  <a:cubicBezTo>
                    <a:pt x="244290" y="726757"/>
                    <a:pt x="243337" y="727710"/>
                    <a:pt x="242385" y="726757"/>
                  </a:cubicBezTo>
                  <a:cubicBezTo>
                    <a:pt x="243337" y="724852"/>
                    <a:pt x="243337" y="725805"/>
                    <a:pt x="244290" y="723900"/>
                  </a:cubicBezTo>
                  <a:lnTo>
                    <a:pt x="247147" y="725805"/>
                  </a:lnTo>
                  <a:lnTo>
                    <a:pt x="246195" y="726757"/>
                  </a:lnTo>
                  <a:cubicBezTo>
                    <a:pt x="248100" y="728663"/>
                    <a:pt x="249052" y="730567"/>
                    <a:pt x="251910" y="731520"/>
                  </a:cubicBezTo>
                  <a:lnTo>
                    <a:pt x="252862" y="729615"/>
                  </a:lnTo>
                  <a:cubicBezTo>
                    <a:pt x="252862" y="728663"/>
                    <a:pt x="251910" y="728663"/>
                    <a:pt x="250957" y="728663"/>
                  </a:cubicBezTo>
                  <a:cubicBezTo>
                    <a:pt x="250957" y="727710"/>
                    <a:pt x="250957" y="727710"/>
                    <a:pt x="250957" y="726757"/>
                  </a:cubicBezTo>
                  <a:cubicBezTo>
                    <a:pt x="251910" y="726757"/>
                    <a:pt x="253815" y="730567"/>
                    <a:pt x="253815" y="727710"/>
                  </a:cubicBezTo>
                  <a:lnTo>
                    <a:pt x="256672" y="731520"/>
                  </a:lnTo>
                  <a:lnTo>
                    <a:pt x="256672" y="730567"/>
                  </a:lnTo>
                  <a:cubicBezTo>
                    <a:pt x="258577" y="731520"/>
                    <a:pt x="256672" y="726757"/>
                    <a:pt x="259530" y="728663"/>
                  </a:cubicBezTo>
                  <a:lnTo>
                    <a:pt x="258577" y="730567"/>
                  </a:lnTo>
                  <a:cubicBezTo>
                    <a:pt x="260482" y="729615"/>
                    <a:pt x="261435" y="734377"/>
                    <a:pt x="263340" y="735330"/>
                  </a:cubicBezTo>
                  <a:lnTo>
                    <a:pt x="265245" y="734377"/>
                  </a:lnTo>
                  <a:cubicBezTo>
                    <a:pt x="264292" y="733425"/>
                    <a:pt x="263340" y="731520"/>
                    <a:pt x="263340" y="730567"/>
                  </a:cubicBezTo>
                  <a:cubicBezTo>
                    <a:pt x="264292" y="730567"/>
                    <a:pt x="264292" y="731520"/>
                    <a:pt x="265245" y="732472"/>
                  </a:cubicBezTo>
                  <a:cubicBezTo>
                    <a:pt x="265245" y="733425"/>
                    <a:pt x="266197" y="734377"/>
                    <a:pt x="265245" y="735330"/>
                  </a:cubicBezTo>
                  <a:cubicBezTo>
                    <a:pt x="265245" y="734377"/>
                    <a:pt x="267150" y="734377"/>
                    <a:pt x="268102" y="732472"/>
                  </a:cubicBezTo>
                  <a:lnTo>
                    <a:pt x="265245" y="731520"/>
                  </a:lnTo>
                  <a:cubicBezTo>
                    <a:pt x="265245" y="731520"/>
                    <a:pt x="265245" y="731520"/>
                    <a:pt x="265245" y="732472"/>
                  </a:cubicBezTo>
                  <a:cubicBezTo>
                    <a:pt x="264292" y="732472"/>
                    <a:pt x="264292" y="731520"/>
                    <a:pt x="264292" y="729615"/>
                  </a:cubicBezTo>
                  <a:cubicBezTo>
                    <a:pt x="265245" y="729615"/>
                    <a:pt x="265245" y="730567"/>
                    <a:pt x="265245" y="730567"/>
                  </a:cubicBezTo>
                  <a:lnTo>
                    <a:pt x="263340" y="727710"/>
                  </a:lnTo>
                  <a:cubicBezTo>
                    <a:pt x="263340" y="726757"/>
                    <a:pt x="262387" y="725805"/>
                    <a:pt x="262387" y="724852"/>
                  </a:cubicBezTo>
                  <a:cubicBezTo>
                    <a:pt x="263340" y="725805"/>
                    <a:pt x="264292" y="725805"/>
                    <a:pt x="265245" y="726757"/>
                  </a:cubicBezTo>
                  <a:lnTo>
                    <a:pt x="264292" y="726757"/>
                  </a:lnTo>
                  <a:lnTo>
                    <a:pt x="264292" y="727710"/>
                  </a:lnTo>
                  <a:lnTo>
                    <a:pt x="266197" y="727710"/>
                  </a:lnTo>
                  <a:cubicBezTo>
                    <a:pt x="267150" y="728663"/>
                    <a:pt x="268102" y="727710"/>
                    <a:pt x="268102" y="730567"/>
                  </a:cubicBezTo>
                  <a:cubicBezTo>
                    <a:pt x="268102" y="729615"/>
                    <a:pt x="268102" y="727710"/>
                    <a:pt x="267150" y="726757"/>
                  </a:cubicBezTo>
                  <a:cubicBezTo>
                    <a:pt x="267150" y="726757"/>
                    <a:pt x="267150" y="726757"/>
                    <a:pt x="267150" y="726757"/>
                  </a:cubicBezTo>
                  <a:cubicBezTo>
                    <a:pt x="267150" y="726757"/>
                    <a:pt x="268102" y="726757"/>
                    <a:pt x="268102" y="727710"/>
                  </a:cubicBezTo>
                  <a:cubicBezTo>
                    <a:pt x="268102" y="728663"/>
                    <a:pt x="268102" y="728663"/>
                    <a:pt x="269055" y="728663"/>
                  </a:cubicBezTo>
                  <a:cubicBezTo>
                    <a:pt x="270007" y="729615"/>
                    <a:pt x="270007" y="730567"/>
                    <a:pt x="270960" y="730567"/>
                  </a:cubicBezTo>
                  <a:lnTo>
                    <a:pt x="270007" y="729615"/>
                  </a:lnTo>
                  <a:lnTo>
                    <a:pt x="270960" y="728663"/>
                  </a:lnTo>
                  <a:cubicBezTo>
                    <a:pt x="271912" y="729615"/>
                    <a:pt x="271912" y="730567"/>
                    <a:pt x="271912" y="731520"/>
                  </a:cubicBezTo>
                  <a:cubicBezTo>
                    <a:pt x="272865" y="730567"/>
                    <a:pt x="274770" y="729615"/>
                    <a:pt x="275722" y="729615"/>
                  </a:cubicBezTo>
                  <a:cubicBezTo>
                    <a:pt x="276675" y="730567"/>
                    <a:pt x="276675" y="731520"/>
                    <a:pt x="278580" y="731520"/>
                  </a:cubicBezTo>
                  <a:lnTo>
                    <a:pt x="279532" y="729615"/>
                  </a:lnTo>
                  <a:cubicBezTo>
                    <a:pt x="279532" y="728663"/>
                    <a:pt x="278580" y="728663"/>
                    <a:pt x="278580" y="728663"/>
                  </a:cubicBezTo>
                  <a:cubicBezTo>
                    <a:pt x="278580" y="727710"/>
                    <a:pt x="278580" y="727710"/>
                    <a:pt x="278580" y="726757"/>
                  </a:cubicBezTo>
                  <a:cubicBezTo>
                    <a:pt x="279532" y="726757"/>
                    <a:pt x="280485" y="730567"/>
                    <a:pt x="280485" y="727710"/>
                  </a:cubicBezTo>
                  <a:lnTo>
                    <a:pt x="282390" y="731520"/>
                  </a:lnTo>
                  <a:lnTo>
                    <a:pt x="282390" y="730567"/>
                  </a:lnTo>
                  <a:cubicBezTo>
                    <a:pt x="284295" y="731520"/>
                    <a:pt x="282390" y="726757"/>
                    <a:pt x="285247" y="728663"/>
                  </a:cubicBezTo>
                  <a:lnTo>
                    <a:pt x="285247" y="728663"/>
                  </a:lnTo>
                  <a:lnTo>
                    <a:pt x="285247" y="729615"/>
                  </a:lnTo>
                  <a:lnTo>
                    <a:pt x="285247" y="729615"/>
                  </a:lnTo>
                  <a:cubicBezTo>
                    <a:pt x="285247" y="729615"/>
                    <a:pt x="285247" y="729615"/>
                    <a:pt x="285247" y="729615"/>
                  </a:cubicBezTo>
                  <a:lnTo>
                    <a:pt x="285247" y="730567"/>
                  </a:lnTo>
                  <a:cubicBezTo>
                    <a:pt x="287152" y="729615"/>
                    <a:pt x="287152" y="734377"/>
                    <a:pt x="289057" y="735330"/>
                  </a:cubicBezTo>
                  <a:lnTo>
                    <a:pt x="290010" y="735330"/>
                  </a:lnTo>
                  <a:lnTo>
                    <a:pt x="290010" y="736282"/>
                  </a:lnTo>
                  <a:cubicBezTo>
                    <a:pt x="289057" y="736282"/>
                    <a:pt x="288105" y="735330"/>
                    <a:pt x="288105" y="735330"/>
                  </a:cubicBezTo>
                  <a:cubicBezTo>
                    <a:pt x="290010" y="737235"/>
                    <a:pt x="292867" y="740092"/>
                    <a:pt x="295725" y="740092"/>
                  </a:cubicBezTo>
                  <a:lnTo>
                    <a:pt x="295725" y="738188"/>
                  </a:lnTo>
                  <a:cubicBezTo>
                    <a:pt x="296677" y="738188"/>
                    <a:pt x="295725" y="737235"/>
                    <a:pt x="296677" y="737235"/>
                  </a:cubicBezTo>
                  <a:cubicBezTo>
                    <a:pt x="294772" y="734377"/>
                    <a:pt x="292867" y="733425"/>
                    <a:pt x="290962" y="733425"/>
                  </a:cubicBezTo>
                  <a:cubicBezTo>
                    <a:pt x="290962" y="732472"/>
                    <a:pt x="290010" y="731520"/>
                    <a:pt x="290010" y="730567"/>
                  </a:cubicBezTo>
                  <a:cubicBezTo>
                    <a:pt x="290010" y="730567"/>
                    <a:pt x="290010" y="730567"/>
                    <a:pt x="290010" y="730567"/>
                  </a:cubicBezTo>
                  <a:cubicBezTo>
                    <a:pt x="290962" y="731520"/>
                    <a:pt x="290962" y="732472"/>
                    <a:pt x="291915" y="731520"/>
                  </a:cubicBezTo>
                  <a:cubicBezTo>
                    <a:pt x="291915" y="731520"/>
                    <a:pt x="290962" y="731520"/>
                    <a:pt x="290010" y="730567"/>
                  </a:cubicBezTo>
                  <a:cubicBezTo>
                    <a:pt x="290010" y="730567"/>
                    <a:pt x="290010" y="729615"/>
                    <a:pt x="290962" y="729615"/>
                  </a:cubicBezTo>
                  <a:cubicBezTo>
                    <a:pt x="290962" y="729615"/>
                    <a:pt x="290962" y="729615"/>
                    <a:pt x="290962" y="729615"/>
                  </a:cubicBezTo>
                  <a:lnTo>
                    <a:pt x="290962" y="729615"/>
                  </a:lnTo>
                  <a:cubicBezTo>
                    <a:pt x="290962" y="729615"/>
                    <a:pt x="290962" y="729615"/>
                    <a:pt x="290962" y="728663"/>
                  </a:cubicBezTo>
                  <a:cubicBezTo>
                    <a:pt x="290962" y="728663"/>
                    <a:pt x="290010" y="728663"/>
                    <a:pt x="290010" y="727710"/>
                  </a:cubicBezTo>
                  <a:lnTo>
                    <a:pt x="288105" y="723900"/>
                  </a:lnTo>
                  <a:lnTo>
                    <a:pt x="288105" y="724852"/>
                  </a:lnTo>
                  <a:cubicBezTo>
                    <a:pt x="287152" y="725805"/>
                    <a:pt x="286200" y="723900"/>
                    <a:pt x="286200" y="722947"/>
                  </a:cubicBezTo>
                  <a:cubicBezTo>
                    <a:pt x="286200" y="722947"/>
                    <a:pt x="286200" y="723900"/>
                    <a:pt x="286200" y="723900"/>
                  </a:cubicBezTo>
                  <a:cubicBezTo>
                    <a:pt x="286200" y="723900"/>
                    <a:pt x="286200" y="723900"/>
                    <a:pt x="286200" y="723900"/>
                  </a:cubicBezTo>
                  <a:cubicBezTo>
                    <a:pt x="286200" y="723900"/>
                    <a:pt x="286200" y="724852"/>
                    <a:pt x="286200" y="724852"/>
                  </a:cubicBezTo>
                  <a:cubicBezTo>
                    <a:pt x="286200" y="724852"/>
                    <a:pt x="286200" y="724852"/>
                    <a:pt x="286200" y="724852"/>
                  </a:cubicBezTo>
                  <a:cubicBezTo>
                    <a:pt x="286200" y="724852"/>
                    <a:pt x="285247" y="724852"/>
                    <a:pt x="285247" y="723900"/>
                  </a:cubicBezTo>
                  <a:cubicBezTo>
                    <a:pt x="285247" y="723900"/>
                    <a:pt x="285247" y="723900"/>
                    <a:pt x="285247" y="723900"/>
                  </a:cubicBezTo>
                  <a:cubicBezTo>
                    <a:pt x="284295" y="721995"/>
                    <a:pt x="286200" y="722947"/>
                    <a:pt x="285247" y="721042"/>
                  </a:cubicBezTo>
                  <a:cubicBezTo>
                    <a:pt x="286200" y="721042"/>
                    <a:pt x="288105" y="722947"/>
                    <a:pt x="289057" y="720090"/>
                  </a:cubicBezTo>
                  <a:cubicBezTo>
                    <a:pt x="288105" y="720090"/>
                    <a:pt x="285247" y="717232"/>
                    <a:pt x="284295" y="718185"/>
                  </a:cubicBezTo>
                  <a:cubicBezTo>
                    <a:pt x="286200" y="721042"/>
                    <a:pt x="282390" y="718185"/>
                    <a:pt x="283342" y="721042"/>
                  </a:cubicBezTo>
                  <a:lnTo>
                    <a:pt x="285247" y="721042"/>
                  </a:lnTo>
                  <a:cubicBezTo>
                    <a:pt x="285247" y="721042"/>
                    <a:pt x="285247" y="721042"/>
                    <a:pt x="285247" y="721042"/>
                  </a:cubicBezTo>
                  <a:cubicBezTo>
                    <a:pt x="283342" y="720090"/>
                    <a:pt x="281437" y="721042"/>
                    <a:pt x="281437" y="717232"/>
                  </a:cubicBezTo>
                  <a:cubicBezTo>
                    <a:pt x="281437" y="717232"/>
                    <a:pt x="282390" y="717232"/>
                    <a:pt x="282390" y="717232"/>
                  </a:cubicBezTo>
                  <a:cubicBezTo>
                    <a:pt x="282390" y="716280"/>
                    <a:pt x="281437" y="715327"/>
                    <a:pt x="281437" y="715327"/>
                  </a:cubicBezTo>
                  <a:cubicBezTo>
                    <a:pt x="281437" y="715327"/>
                    <a:pt x="281437" y="715327"/>
                    <a:pt x="281437" y="715327"/>
                  </a:cubicBezTo>
                  <a:cubicBezTo>
                    <a:pt x="281437" y="714375"/>
                    <a:pt x="281437" y="714375"/>
                    <a:pt x="281437" y="715327"/>
                  </a:cubicBezTo>
                  <a:cubicBezTo>
                    <a:pt x="281437" y="715327"/>
                    <a:pt x="281437" y="715327"/>
                    <a:pt x="280485" y="715327"/>
                  </a:cubicBezTo>
                  <a:cubicBezTo>
                    <a:pt x="280485" y="715327"/>
                    <a:pt x="280485" y="714375"/>
                    <a:pt x="281437" y="714375"/>
                  </a:cubicBezTo>
                  <a:lnTo>
                    <a:pt x="280485" y="714375"/>
                  </a:lnTo>
                  <a:cubicBezTo>
                    <a:pt x="280485" y="714375"/>
                    <a:pt x="280485" y="715327"/>
                    <a:pt x="280485" y="715327"/>
                  </a:cubicBezTo>
                  <a:cubicBezTo>
                    <a:pt x="279532" y="715327"/>
                    <a:pt x="278580" y="715327"/>
                    <a:pt x="277627" y="715327"/>
                  </a:cubicBezTo>
                  <a:cubicBezTo>
                    <a:pt x="278580" y="714375"/>
                    <a:pt x="279532" y="714375"/>
                    <a:pt x="279532" y="713422"/>
                  </a:cubicBezTo>
                  <a:cubicBezTo>
                    <a:pt x="278580" y="715327"/>
                    <a:pt x="276675" y="712470"/>
                    <a:pt x="275722" y="711517"/>
                  </a:cubicBezTo>
                  <a:lnTo>
                    <a:pt x="275722" y="708660"/>
                  </a:lnTo>
                  <a:cubicBezTo>
                    <a:pt x="276675" y="710565"/>
                    <a:pt x="276675" y="709613"/>
                    <a:pt x="276675" y="709613"/>
                  </a:cubicBezTo>
                  <a:cubicBezTo>
                    <a:pt x="278580" y="712470"/>
                    <a:pt x="287152" y="714375"/>
                    <a:pt x="295725" y="715327"/>
                  </a:cubicBezTo>
                  <a:lnTo>
                    <a:pt x="296677" y="719138"/>
                  </a:lnTo>
                  <a:cubicBezTo>
                    <a:pt x="296677" y="718185"/>
                    <a:pt x="296677" y="716280"/>
                    <a:pt x="297630" y="717232"/>
                  </a:cubicBezTo>
                  <a:cubicBezTo>
                    <a:pt x="297630" y="716280"/>
                    <a:pt x="297630" y="715327"/>
                    <a:pt x="296677" y="715327"/>
                  </a:cubicBezTo>
                  <a:cubicBezTo>
                    <a:pt x="298582" y="715327"/>
                    <a:pt x="299535" y="715327"/>
                    <a:pt x="301440" y="716280"/>
                  </a:cubicBezTo>
                  <a:cubicBezTo>
                    <a:pt x="301440" y="716280"/>
                    <a:pt x="301440" y="717232"/>
                    <a:pt x="301440" y="717232"/>
                  </a:cubicBezTo>
                  <a:cubicBezTo>
                    <a:pt x="303345" y="717232"/>
                    <a:pt x="304297" y="718185"/>
                    <a:pt x="306202" y="717232"/>
                  </a:cubicBezTo>
                  <a:cubicBezTo>
                    <a:pt x="305250" y="717232"/>
                    <a:pt x="305250" y="717232"/>
                    <a:pt x="305250" y="719138"/>
                  </a:cubicBezTo>
                  <a:lnTo>
                    <a:pt x="306202" y="719138"/>
                  </a:lnTo>
                  <a:cubicBezTo>
                    <a:pt x="306202" y="721995"/>
                    <a:pt x="305250" y="721042"/>
                    <a:pt x="305250" y="722947"/>
                  </a:cubicBezTo>
                  <a:lnTo>
                    <a:pt x="304297" y="721995"/>
                  </a:lnTo>
                  <a:cubicBezTo>
                    <a:pt x="304297" y="723900"/>
                    <a:pt x="305250" y="723900"/>
                    <a:pt x="306202" y="724852"/>
                  </a:cubicBezTo>
                  <a:cubicBezTo>
                    <a:pt x="307155" y="723900"/>
                    <a:pt x="306202" y="721995"/>
                    <a:pt x="307155" y="722947"/>
                  </a:cubicBezTo>
                  <a:lnTo>
                    <a:pt x="309060" y="726757"/>
                  </a:lnTo>
                  <a:lnTo>
                    <a:pt x="308107" y="726757"/>
                  </a:lnTo>
                  <a:cubicBezTo>
                    <a:pt x="310012" y="727710"/>
                    <a:pt x="311917" y="729615"/>
                    <a:pt x="312870" y="725805"/>
                  </a:cubicBezTo>
                  <a:cubicBezTo>
                    <a:pt x="310965" y="723900"/>
                    <a:pt x="310012" y="726757"/>
                    <a:pt x="308107" y="723900"/>
                  </a:cubicBezTo>
                  <a:cubicBezTo>
                    <a:pt x="308107" y="722947"/>
                    <a:pt x="309060" y="721995"/>
                    <a:pt x="310012" y="722947"/>
                  </a:cubicBezTo>
                  <a:cubicBezTo>
                    <a:pt x="310965" y="721042"/>
                    <a:pt x="309060" y="721995"/>
                    <a:pt x="309060" y="720090"/>
                  </a:cubicBezTo>
                  <a:cubicBezTo>
                    <a:pt x="309060" y="721042"/>
                    <a:pt x="308107" y="721995"/>
                    <a:pt x="308107" y="720090"/>
                  </a:cubicBezTo>
                  <a:cubicBezTo>
                    <a:pt x="307155" y="718185"/>
                    <a:pt x="309060" y="719138"/>
                    <a:pt x="308107" y="717232"/>
                  </a:cubicBezTo>
                  <a:cubicBezTo>
                    <a:pt x="309060" y="717232"/>
                    <a:pt x="310965" y="719138"/>
                    <a:pt x="310965" y="716280"/>
                  </a:cubicBezTo>
                  <a:cubicBezTo>
                    <a:pt x="310965" y="716280"/>
                    <a:pt x="310965" y="716280"/>
                    <a:pt x="310012" y="716280"/>
                  </a:cubicBezTo>
                  <a:cubicBezTo>
                    <a:pt x="310012" y="716280"/>
                    <a:pt x="310012" y="716280"/>
                    <a:pt x="310012" y="716280"/>
                  </a:cubicBezTo>
                  <a:cubicBezTo>
                    <a:pt x="310965" y="716280"/>
                    <a:pt x="311917" y="716280"/>
                    <a:pt x="311917" y="716280"/>
                  </a:cubicBezTo>
                  <a:lnTo>
                    <a:pt x="311917" y="716280"/>
                  </a:lnTo>
                  <a:cubicBezTo>
                    <a:pt x="311917" y="716280"/>
                    <a:pt x="311917" y="716280"/>
                    <a:pt x="310965" y="716280"/>
                  </a:cubicBezTo>
                  <a:cubicBezTo>
                    <a:pt x="309060" y="716280"/>
                    <a:pt x="311917" y="717232"/>
                    <a:pt x="310012" y="718185"/>
                  </a:cubicBezTo>
                  <a:lnTo>
                    <a:pt x="310965" y="718185"/>
                  </a:lnTo>
                  <a:cubicBezTo>
                    <a:pt x="310965" y="717232"/>
                    <a:pt x="310965" y="717232"/>
                    <a:pt x="310965" y="717232"/>
                  </a:cubicBezTo>
                  <a:lnTo>
                    <a:pt x="311917" y="720090"/>
                  </a:lnTo>
                  <a:lnTo>
                    <a:pt x="311917" y="718185"/>
                  </a:lnTo>
                  <a:lnTo>
                    <a:pt x="310965" y="717232"/>
                  </a:lnTo>
                  <a:cubicBezTo>
                    <a:pt x="311917" y="717232"/>
                    <a:pt x="312870" y="717232"/>
                    <a:pt x="312870" y="717232"/>
                  </a:cubicBezTo>
                  <a:cubicBezTo>
                    <a:pt x="312870" y="719138"/>
                    <a:pt x="313822" y="718185"/>
                    <a:pt x="314775" y="719138"/>
                  </a:cubicBezTo>
                  <a:cubicBezTo>
                    <a:pt x="314775" y="719138"/>
                    <a:pt x="314775" y="718185"/>
                    <a:pt x="314775" y="718185"/>
                  </a:cubicBezTo>
                  <a:cubicBezTo>
                    <a:pt x="315727" y="718185"/>
                    <a:pt x="317632" y="718185"/>
                    <a:pt x="318585" y="719138"/>
                  </a:cubicBezTo>
                  <a:cubicBezTo>
                    <a:pt x="320490" y="719138"/>
                    <a:pt x="321442" y="720090"/>
                    <a:pt x="322395" y="721042"/>
                  </a:cubicBezTo>
                  <a:cubicBezTo>
                    <a:pt x="320490" y="721042"/>
                    <a:pt x="318585" y="721042"/>
                    <a:pt x="316680" y="721042"/>
                  </a:cubicBezTo>
                  <a:cubicBezTo>
                    <a:pt x="316680" y="720090"/>
                    <a:pt x="317632" y="721995"/>
                    <a:pt x="317632" y="722947"/>
                  </a:cubicBezTo>
                  <a:cubicBezTo>
                    <a:pt x="314775" y="720090"/>
                    <a:pt x="314775" y="722947"/>
                    <a:pt x="312870" y="720090"/>
                  </a:cubicBezTo>
                  <a:cubicBezTo>
                    <a:pt x="315727" y="727710"/>
                    <a:pt x="321442" y="721042"/>
                    <a:pt x="325252" y="725805"/>
                  </a:cubicBezTo>
                  <a:cubicBezTo>
                    <a:pt x="326205" y="722947"/>
                    <a:pt x="327157" y="724852"/>
                    <a:pt x="329062" y="723900"/>
                  </a:cubicBezTo>
                  <a:lnTo>
                    <a:pt x="330015" y="725805"/>
                  </a:lnTo>
                  <a:lnTo>
                    <a:pt x="330015" y="724852"/>
                  </a:lnTo>
                  <a:cubicBezTo>
                    <a:pt x="332872" y="725805"/>
                    <a:pt x="334777" y="727710"/>
                    <a:pt x="337635" y="728663"/>
                  </a:cubicBezTo>
                  <a:cubicBezTo>
                    <a:pt x="337635" y="728663"/>
                    <a:pt x="336682" y="728663"/>
                    <a:pt x="337635" y="730567"/>
                  </a:cubicBezTo>
                  <a:lnTo>
                    <a:pt x="333825" y="729615"/>
                  </a:lnTo>
                  <a:cubicBezTo>
                    <a:pt x="333825" y="730567"/>
                    <a:pt x="333825" y="730567"/>
                    <a:pt x="333825" y="731520"/>
                  </a:cubicBezTo>
                  <a:lnTo>
                    <a:pt x="332872" y="731520"/>
                  </a:lnTo>
                  <a:lnTo>
                    <a:pt x="332872" y="734377"/>
                  </a:lnTo>
                  <a:cubicBezTo>
                    <a:pt x="332872" y="734377"/>
                    <a:pt x="332872" y="732472"/>
                    <a:pt x="333825" y="732472"/>
                  </a:cubicBezTo>
                  <a:cubicBezTo>
                    <a:pt x="334777" y="735330"/>
                    <a:pt x="335730" y="730567"/>
                    <a:pt x="335730" y="735330"/>
                  </a:cubicBezTo>
                  <a:cubicBezTo>
                    <a:pt x="335730" y="734377"/>
                    <a:pt x="337635" y="734377"/>
                    <a:pt x="336682" y="732472"/>
                  </a:cubicBezTo>
                  <a:cubicBezTo>
                    <a:pt x="337635" y="730567"/>
                    <a:pt x="339540" y="733425"/>
                    <a:pt x="340492" y="732472"/>
                  </a:cubicBezTo>
                  <a:cubicBezTo>
                    <a:pt x="340492" y="731520"/>
                    <a:pt x="340492" y="730567"/>
                    <a:pt x="340492" y="729615"/>
                  </a:cubicBezTo>
                  <a:cubicBezTo>
                    <a:pt x="341445" y="729615"/>
                    <a:pt x="341445" y="729615"/>
                    <a:pt x="342397" y="730567"/>
                  </a:cubicBezTo>
                  <a:lnTo>
                    <a:pt x="342397" y="731520"/>
                  </a:lnTo>
                  <a:cubicBezTo>
                    <a:pt x="342397" y="731520"/>
                    <a:pt x="342397" y="730567"/>
                    <a:pt x="342397" y="730567"/>
                  </a:cubicBezTo>
                  <a:cubicBezTo>
                    <a:pt x="343350" y="730567"/>
                    <a:pt x="344302" y="731520"/>
                    <a:pt x="345255" y="731520"/>
                  </a:cubicBezTo>
                  <a:cubicBezTo>
                    <a:pt x="345255" y="732472"/>
                    <a:pt x="345255" y="732472"/>
                    <a:pt x="346207" y="733425"/>
                  </a:cubicBezTo>
                  <a:cubicBezTo>
                    <a:pt x="345255" y="733425"/>
                    <a:pt x="344302" y="733425"/>
                    <a:pt x="343350" y="733425"/>
                  </a:cubicBezTo>
                  <a:cubicBezTo>
                    <a:pt x="343350" y="733425"/>
                    <a:pt x="343350" y="732472"/>
                    <a:pt x="343350" y="732472"/>
                  </a:cubicBezTo>
                  <a:cubicBezTo>
                    <a:pt x="342397" y="731520"/>
                    <a:pt x="340492" y="733425"/>
                    <a:pt x="339540" y="732472"/>
                  </a:cubicBezTo>
                  <a:lnTo>
                    <a:pt x="339540" y="733425"/>
                  </a:lnTo>
                  <a:cubicBezTo>
                    <a:pt x="340492" y="733425"/>
                    <a:pt x="341445" y="732472"/>
                    <a:pt x="342397" y="733425"/>
                  </a:cubicBezTo>
                  <a:cubicBezTo>
                    <a:pt x="342397" y="733425"/>
                    <a:pt x="341445" y="733425"/>
                    <a:pt x="341445" y="733425"/>
                  </a:cubicBezTo>
                  <a:cubicBezTo>
                    <a:pt x="341445" y="733425"/>
                    <a:pt x="341445" y="733425"/>
                    <a:pt x="341445" y="734377"/>
                  </a:cubicBezTo>
                  <a:cubicBezTo>
                    <a:pt x="341445" y="734377"/>
                    <a:pt x="340492" y="734377"/>
                    <a:pt x="340492" y="733425"/>
                  </a:cubicBezTo>
                  <a:cubicBezTo>
                    <a:pt x="340492" y="735330"/>
                    <a:pt x="339540" y="736282"/>
                    <a:pt x="340492" y="737235"/>
                  </a:cubicBezTo>
                  <a:lnTo>
                    <a:pt x="339540" y="735330"/>
                  </a:lnTo>
                  <a:lnTo>
                    <a:pt x="339540" y="734377"/>
                  </a:lnTo>
                  <a:lnTo>
                    <a:pt x="337635" y="734377"/>
                  </a:lnTo>
                  <a:lnTo>
                    <a:pt x="337635" y="731520"/>
                  </a:lnTo>
                  <a:lnTo>
                    <a:pt x="336682" y="731520"/>
                  </a:lnTo>
                  <a:cubicBezTo>
                    <a:pt x="335730" y="733425"/>
                    <a:pt x="338587" y="735330"/>
                    <a:pt x="338587" y="737235"/>
                  </a:cubicBezTo>
                  <a:cubicBezTo>
                    <a:pt x="337635" y="737235"/>
                    <a:pt x="335730" y="737235"/>
                    <a:pt x="334777" y="737235"/>
                  </a:cubicBezTo>
                  <a:cubicBezTo>
                    <a:pt x="334777" y="737235"/>
                    <a:pt x="334777" y="736282"/>
                    <a:pt x="335730" y="736282"/>
                  </a:cubicBezTo>
                  <a:cubicBezTo>
                    <a:pt x="335730" y="733425"/>
                    <a:pt x="332872" y="737235"/>
                    <a:pt x="331920" y="735330"/>
                  </a:cubicBezTo>
                  <a:cubicBezTo>
                    <a:pt x="331920" y="736282"/>
                    <a:pt x="331920" y="737235"/>
                    <a:pt x="330967" y="738188"/>
                  </a:cubicBezTo>
                  <a:cubicBezTo>
                    <a:pt x="314775" y="739140"/>
                    <a:pt x="299535" y="740092"/>
                    <a:pt x="285247" y="744855"/>
                  </a:cubicBezTo>
                  <a:cubicBezTo>
                    <a:pt x="285247" y="744855"/>
                    <a:pt x="285247" y="744855"/>
                    <a:pt x="285247" y="744855"/>
                  </a:cubicBezTo>
                  <a:cubicBezTo>
                    <a:pt x="285247" y="744855"/>
                    <a:pt x="285247" y="744855"/>
                    <a:pt x="285247" y="744855"/>
                  </a:cubicBezTo>
                  <a:cubicBezTo>
                    <a:pt x="281437" y="745807"/>
                    <a:pt x="278580" y="747713"/>
                    <a:pt x="274770" y="749617"/>
                  </a:cubicBezTo>
                  <a:cubicBezTo>
                    <a:pt x="271912" y="751522"/>
                    <a:pt x="270960" y="752475"/>
                    <a:pt x="270007" y="754380"/>
                  </a:cubicBezTo>
                  <a:cubicBezTo>
                    <a:pt x="266197" y="755332"/>
                    <a:pt x="261435" y="754380"/>
                    <a:pt x="257625" y="753427"/>
                  </a:cubicBezTo>
                  <a:cubicBezTo>
                    <a:pt x="256672" y="754380"/>
                    <a:pt x="258577" y="754380"/>
                    <a:pt x="258577" y="755332"/>
                  </a:cubicBezTo>
                  <a:cubicBezTo>
                    <a:pt x="259530" y="755332"/>
                    <a:pt x="260482" y="756285"/>
                    <a:pt x="261435" y="756285"/>
                  </a:cubicBezTo>
                  <a:cubicBezTo>
                    <a:pt x="261435" y="756285"/>
                    <a:pt x="261435" y="756285"/>
                    <a:pt x="261435" y="756285"/>
                  </a:cubicBezTo>
                  <a:lnTo>
                    <a:pt x="263340" y="756285"/>
                  </a:lnTo>
                  <a:cubicBezTo>
                    <a:pt x="262387" y="756285"/>
                    <a:pt x="263340" y="755332"/>
                    <a:pt x="262387" y="755332"/>
                  </a:cubicBezTo>
                  <a:cubicBezTo>
                    <a:pt x="263340" y="755332"/>
                    <a:pt x="263340" y="755332"/>
                    <a:pt x="264292" y="757238"/>
                  </a:cubicBezTo>
                  <a:cubicBezTo>
                    <a:pt x="266197" y="754380"/>
                    <a:pt x="267150" y="757238"/>
                    <a:pt x="270007" y="757238"/>
                  </a:cubicBezTo>
                  <a:cubicBezTo>
                    <a:pt x="270960" y="758190"/>
                    <a:pt x="270960" y="760095"/>
                    <a:pt x="270007" y="760095"/>
                  </a:cubicBezTo>
                  <a:cubicBezTo>
                    <a:pt x="270007" y="758190"/>
                    <a:pt x="269055" y="759142"/>
                    <a:pt x="268102" y="759142"/>
                  </a:cubicBezTo>
                  <a:cubicBezTo>
                    <a:pt x="269055" y="762000"/>
                    <a:pt x="271912" y="761047"/>
                    <a:pt x="273817" y="761047"/>
                  </a:cubicBezTo>
                  <a:cubicBezTo>
                    <a:pt x="279532" y="765810"/>
                    <a:pt x="290962" y="768667"/>
                    <a:pt x="299535" y="769620"/>
                  </a:cubicBezTo>
                  <a:cubicBezTo>
                    <a:pt x="301440" y="769620"/>
                    <a:pt x="303345" y="769620"/>
                    <a:pt x="306202" y="769620"/>
                  </a:cubicBezTo>
                  <a:lnTo>
                    <a:pt x="307155" y="770572"/>
                  </a:lnTo>
                  <a:cubicBezTo>
                    <a:pt x="308107" y="770572"/>
                    <a:pt x="308107" y="769620"/>
                    <a:pt x="308107" y="769620"/>
                  </a:cubicBezTo>
                  <a:cubicBezTo>
                    <a:pt x="316680" y="769620"/>
                    <a:pt x="326205" y="767715"/>
                    <a:pt x="335730" y="767715"/>
                  </a:cubicBezTo>
                  <a:cubicBezTo>
                    <a:pt x="335730" y="767715"/>
                    <a:pt x="335730" y="767715"/>
                    <a:pt x="335730" y="767715"/>
                  </a:cubicBezTo>
                  <a:cubicBezTo>
                    <a:pt x="335730" y="767715"/>
                    <a:pt x="335730" y="767715"/>
                    <a:pt x="336682" y="767715"/>
                  </a:cubicBezTo>
                  <a:cubicBezTo>
                    <a:pt x="337635" y="767715"/>
                    <a:pt x="339540" y="767715"/>
                    <a:pt x="340492" y="767715"/>
                  </a:cubicBezTo>
                  <a:cubicBezTo>
                    <a:pt x="341445" y="767715"/>
                    <a:pt x="342397" y="767715"/>
                    <a:pt x="343350" y="767715"/>
                  </a:cubicBezTo>
                  <a:cubicBezTo>
                    <a:pt x="343350" y="767715"/>
                    <a:pt x="343350" y="767715"/>
                    <a:pt x="343350" y="768667"/>
                  </a:cubicBezTo>
                  <a:cubicBezTo>
                    <a:pt x="343350" y="768667"/>
                    <a:pt x="343350" y="768667"/>
                    <a:pt x="343350" y="767715"/>
                  </a:cubicBezTo>
                  <a:cubicBezTo>
                    <a:pt x="349065" y="767715"/>
                    <a:pt x="353827" y="767715"/>
                    <a:pt x="358590" y="767715"/>
                  </a:cubicBezTo>
                  <a:lnTo>
                    <a:pt x="358590" y="769620"/>
                  </a:lnTo>
                  <a:lnTo>
                    <a:pt x="360495" y="769620"/>
                  </a:lnTo>
                  <a:cubicBezTo>
                    <a:pt x="360495" y="768667"/>
                    <a:pt x="359542" y="768667"/>
                    <a:pt x="359542" y="768667"/>
                  </a:cubicBezTo>
                  <a:lnTo>
                    <a:pt x="359542" y="767715"/>
                  </a:lnTo>
                  <a:cubicBezTo>
                    <a:pt x="360495" y="767715"/>
                    <a:pt x="362400" y="767715"/>
                    <a:pt x="363352" y="767715"/>
                  </a:cubicBezTo>
                  <a:lnTo>
                    <a:pt x="363352" y="767715"/>
                  </a:lnTo>
                  <a:lnTo>
                    <a:pt x="365257" y="767715"/>
                  </a:lnTo>
                  <a:cubicBezTo>
                    <a:pt x="366210" y="767715"/>
                    <a:pt x="368115" y="767715"/>
                    <a:pt x="369067" y="767715"/>
                  </a:cubicBezTo>
                  <a:cubicBezTo>
                    <a:pt x="371925" y="769620"/>
                    <a:pt x="374782" y="767715"/>
                    <a:pt x="377640" y="767715"/>
                  </a:cubicBezTo>
                  <a:lnTo>
                    <a:pt x="379545" y="769620"/>
                  </a:lnTo>
                  <a:cubicBezTo>
                    <a:pt x="382402" y="769620"/>
                    <a:pt x="385260" y="771525"/>
                    <a:pt x="388117" y="767715"/>
                  </a:cubicBezTo>
                  <a:cubicBezTo>
                    <a:pt x="388117" y="767715"/>
                    <a:pt x="388117" y="767715"/>
                    <a:pt x="388117" y="767715"/>
                  </a:cubicBezTo>
                  <a:lnTo>
                    <a:pt x="388117" y="769620"/>
                  </a:lnTo>
                  <a:cubicBezTo>
                    <a:pt x="389070" y="767715"/>
                    <a:pt x="390022" y="770572"/>
                    <a:pt x="390975" y="770572"/>
                  </a:cubicBezTo>
                  <a:cubicBezTo>
                    <a:pt x="391927" y="769620"/>
                    <a:pt x="390975" y="768667"/>
                    <a:pt x="390975" y="767715"/>
                  </a:cubicBezTo>
                  <a:cubicBezTo>
                    <a:pt x="391927" y="767715"/>
                    <a:pt x="393832" y="767715"/>
                    <a:pt x="394785" y="767715"/>
                  </a:cubicBezTo>
                  <a:lnTo>
                    <a:pt x="394785" y="768667"/>
                  </a:lnTo>
                  <a:cubicBezTo>
                    <a:pt x="394785" y="768667"/>
                    <a:pt x="394785" y="767715"/>
                    <a:pt x="394785" y="767715"/>
                  </a:cubicBezTo>
                  <a:cubicBezTo>
                    <a:pt x="394785" y="767715"/>
                    <a:pt x="395737" y="767715"/>
                    <a:pt x="395737" y="767715"/>
                  </a:cubicBezTo>
                  <a:cubicBezTo>
                    <a:pt x="395737" y="768667"/>
                    <a:pt x="397642" y="769620"/>
                    <a:pt x="397642" y="767715"/>
                  </a:cubicBezTo>
                  <a:cubicBezTo>
                    <a:pt x="397642" y="767715"/>
                    <a:pt x="398595" y="768667"/>
                    <a:pt x="398595" y="768667"/>
                  </a:cubicBezTo>
                  <a:lnTo>
                    <a:pt x="398595" y="768667"/>
                  </a:lnTo>
                  <a:cubicBezTo>
                    <a:pt x="398595" y="768667"/>
                    <a:pt x="398595" y="770572"/>
                    <a:pt x="399547" y="771525"/>
                  </a:cubicBezTo>
                  <a:cubicBezTo>
                    <a:pt x="397642" y="771525"/>
                    <a:pt x="396690" y="771525"/>
                    <a:pt x="394785" y="772477"/>
                  </a:cubicBezTo>
                  <a:lnTo>
                    <a:pt x="395737" y="770572"/>
                  </a:lnTo>
                  <a:lnTo>
                    <a:pt x="400500" y="774382"/>
                  </a:lnTo>
                  <a:lnTo>
                    <a:pt x="401452" y="776288"/>
                  </a:lnTo>
                  <a:cubicBezTo>
                    <a:pt x="401452" y="776288"/>
                    <a:pt x="401452" y="776288"/>
                    <a:pt x="401452" y="776288"/>
                  </a:cubicBezTo>
                  <a:lnTo>
                    <a:pt x="400500" y="772477"/>
                  </a:lnTo>
                  <a:lnTo>
                    <a:pt x="400500" y="773430"/>
                  </a:lnTo>
                  <a:cubicBezTo>
                    <a:pt x="400500" y="773430"/>
                    <a:pt x="400500" y="775335"/>
                    <a:pt x="400500" y="777240"/>
                  </a:cubicBezTo>
                  <a:cubicBezTo>
                    <a:pt x="397642" y="777240"/>
                    <a:pt x="394785" y="778192"/>
                    <a:pt x="391927" y="779145"/>
                  </a:cubicBezTo>
                  <a:cubicBezTo>
                    <a:pt x="390975" y="777240"/>
                    <a:pt x="390022" y="777240"/>
                    <a:pt x="387165" y="776288"/>
                  </a:cubicBezTo>
                  <a:cubicBezTo>
                    <a:pt x="387165" y="776288"/>
                    <a:pt x="388117" y="777240"/>
                    <a:pt x="388117" y="778192"/>
                  </a:cubicBezTo>
                  <a:cubicBezTo>
                    <a:pt x="387165" y="781050"/>
                    <a:pt x="387165" y="777240"/>
                    <a:pt x="386212" y="778192"/>
                  </a:cubicBezTo>
                  <a:lnTo>
                    <a:pt x="387165" y="776288"/>
                  </a:lnTo>
                  <a:cubicBezTo>
                    <a:pt x="385260" y="776288"/>
                    <a:pt x="382402" y="774382"/>
                    <a:pt x="381450" y="777240"/>
                  </a:cubicBezTo>
                  <a:cubicBezTo>
                    <a:pt x="378592" y="775335"/>
                    <a:pt x="375735" y="775335"/>
                    <a:pt x="372877" y="773430"/>
                  </a:cubicBezTo>
                  <a:lnTo>
                    <a:pt x="373830" y="775335"/>
                  </a:lnTo>
                  <a:cubicBezTo>
                    <a:pt x="370020" y="770572"/>
                    <a:pt x="368115" y="778192"/>
                    <a:pt x="365257" y="775335"/>
                  </a:cubicBezTo>
                  <a:cubicBezTo>
                    <a:pt x="364305" y="778192"/>
                    <a:pt x="359542" y="774382"/>
                    <a:pt x="361447" y="778192"/>
                  </a:cubicBezTo>
                  <a:cubicBezTo>
                    <a:pt x="362400" y="778192"/>
                    <a:pt x="364305" y="779145"/>
                    <a:pt x="365257" y="779145"/>
                  </a:cubicBezTo>
                  <a:lnTo>
                    <a:pt x="365257" y="782002"/>
                  </a:lnTo>
                  <a:lnTo>
                    <a:pt x="366210" y="779145"/>
                  </a:lnTo>
                  <a:lnTo>
                    <a:pt x="366210" y="778192"/>
                  </a:lnTo>
                  <a:cubicBezTo>
                    <a:pt x="367162" y="778192"/>
                    <a:pt x="368115" y="778192"/>
                    <a:pt x="369067" y="778192"/>
                  </a:cubicBezTo>
                  <a:lnTo>
                    <a:pt x="370020" y="780097"/>
                  </a:lnTo>
                  <a:cubicBezTo>
                    <a:pt x="369067" y="779145"/>
                    <a:pt x="367162" y="780097"/>
                    <a:pt x="367162" y="780097"/>
                  </a:cubicBezTo>
                  <a:cubicBezTo>
                    <a:pt x="367162" y="782955"/>
                    <a:pt x="369067" y="780097"/>
                    <a:pt x="369067" y="782002"/>
                  </a:cubicBezTo>
                  <a:cubicBezTo>
                    <a:pt x="369067" y="780097"/>
                    <a:pt x="370020" y="782002"/>
                    <a:pt x="370972" y="781050"/>
                  </a:cubicBezTo>
                  <a:lnTo>
                    <a:pt x="371925" y="782955"/>
                  </a:lnTo>
                  <a:cubicBezTo>
                    <a:pt x="370020" y="783907"/>
                    <a:pt x="367162" y="783907"/>
                    <a:pt x="365257" y="784860"/>
                  </a:cubicBezTo>
                  <a:lnTo>
                    <a:pt x="365257" y="783907"/>
                  </a:lnTo>
                  <a:lnTo>
                    <a:pt x="365257" y="783907"/>
                  </a:lnTo>
                  <a:cubicBezTo>
                    <a:pt x="364305" y="783907"/>
                    <a:pt x="359542" y="783907"/>
                    <a:pt x="358590" y="780097"/>
                  </a:cubicBezTo>
                  <a:lnTo>
                    <a:pt x="358590" y="781050"/>
                  </a:lnTo>
                  <a:lnTo>
                    <a:pt x="356685" y="779145"/>
                  </a:lnTo>
                  <a:cubicBezTo>
                    <a:pt x="357637" y="781050"/>
                    <a:pt x="356685" y="781050"/>
                    <a:pt x="356685" y="783907"/>
                  </a:cubicBezTo>
                  <a:cubicBezTo>
                    <a:pt x="355732" y="782002"/>
                    <a:pt x="354780" y="780097"/>
                    <a:pt x="353827" y="780097"/>
                  </a:cubicBezTo>
                  <a:cubicBezTo>
                    <a:pt x="353827" y="781050"/>
                    <a:pt x="355732" y="782955"/>
                    <a:pt x="354780" y="783907"/>
                  </a:cubicBezTo>
                  <a:cubicBezTo>
                    <a:pt x="356685" y="786765"/>
                    <a:pt x="357637" y="784860"/>
                    <a:pt x="360495" y="786765"/>
                  </a:cubicBezTo>
                  <a:cubicBezTo>
                    <a:pt x="359542" y="786765"/>
                    <a:pt x="360495" y="785813"/>
                    <a:pt x="360495" y="785813"/>
                  </a:cubicBezTo>
                  <a:cubicBezTo>
                    <a:pt x="361447" y="785813"/>
                    <a:pt x="361447" y="786765"/>
                    <a:pt x="361447" y="786765"/>
                  </a:cubicBezTo>
                  <a:cubicBezTo>
                    <a:pt x="357637" y="787717"/>
                    <a:pt x="353827" y="789622"/>
                    <a:pt x="350017" y="790575"/>
                  </a:cubicBezTo>
                  <a:cubicBezTo>
                    <a:pt x="350017" y="789622"/>
                    <a:pt x="348112" y="788670"/>
                    <a:pt x="347160" y="787717"/>
                  </a:cubicBezTo>
                  <a:lnTo>
                    <a:pt x="346207" y="788670"/>
                  </a:lnTo>
                  <a:lnTo>
                    <a:pt x="349065" y="790575"/>
                  </a:lnTo>
                  <a:cubicBezTo>
                    <a:pt x="348112" y="790575"/>
                    <a:pt x="348112" y="790575"/>
                    <a:pt x="347160" y="791527"/>
                  </a:cubicBezTo>
                  <a:cubicBezTo>
                    <a:pt x="346207" y="790575"/>
                    <a:pt x="344302" y="791527"/>
                    <a:pt x="344302" y="789622"/>
                  </a:cubicBezTo>
                  <a:lnTo>
                    <a:pt x="343350" y="791527"/>
                  </a:lnTo>
                  <a:cubicBezTo>
                    <a:pt x="341445" y="788670"/>
                    <a:pt x="342397" y="789622"/>
                    <a:pt x="339540" y="788670"/>
                  </a:cubicBezTo>
                  <a:cubicBezTo>
                    <a:pt x="339540" y="791527"/>
                    <a:pt x="342397" y="791527"/>
                    <a:pt x="343350" y="792480"/>
                  </a:cubicBezTo>
                  <a:cubicBezTo>
                    <a:pt x="340492" y="793432"/>
                    <a:pt x="337635" y="794385"/>
                    <a:pt x="334777" y="795338"/>
                  </a:cubicBezTo>
                  <a:cubicBezTo>
                    <a:pt x="313822" y="801052"/>
                    <a:pt x="310965" y="801052"/>
                    <a:pt x="310965" y="811530"/>
                  </a:cubicBezTo>
                  <a:lnTo>
                    <a:pt x="310012" y="811530"/>
                  </a:lnTo>
                  <a:lnTo>
                    <a:pt x="310965" y="812482"/>
                  </a:lnTo>
                  <a:cubicBezTo>
                    <a:pt x="310965" y="812482"/>
                    <a:pt x="310965" y="813435"/>
                    <a:pt x="310965" y="813435"/>
                  </a:cubicBezTo>
                  <a:cubicBezTo>
                    <a:pt x="310965" y="821055"/>
                    <a:pt x="320490" y="828675"/>
                    <a:pt x="318585" y="837247"/>
                  </a:cubicBezTo>
                  <a:cubicBezTo>
                    <a:pt x="317632" y="840105"/>
                    <a:pt x="316680" y="842010"/>
                    <a:pt x="313822" y="843915"/>
                  </a:cubicBezTo>
                  <a:cubicBezTo>
                    <a:pt x="314775" y="842010"/>
                    <a:pt x="314775" y="837247"/>
                    <a:pt x="316680" y="838200"/>
                  </a:cubicBezTo>
                  <a:cubicBezTo>
                    <a:pt x="315727" y="839152"/>
                    <a:pt x="313822" y="838200"/>
                    <a:pt x="312870" y="837247"/>
                  </a:cubicBezTo>
                  <a:cubicBezTo>
                    <a:pt x="312870" y="837247"/>
                    <a:pt x="312870" y="838200"/>
                    <a:pt x="313822" y="838200"/>
                  </a:cubicBezTo>
                  <a:cubicBezTo>
                    <a:pt x="311917" y="840105"/>
                    <a:pt x="310965" y="835342"/>
                    <a:pt x="310012" y="834390"/>
                  </a:cubicBezTo>
                  <a:cubicBezTo>
                    <a:pt x="310965" y="832485"/>
                    <a:pt x="310965" y="830580"/>
                    <a:pt x="312870" y="831532"/>
                  </a:cubicBezTo>
                  <a:cubicBezTo>
                    <a:pt x="312870" y="832485"/>
                    <a:pt x="311917" y="832485"/>
                    <a:pt x="311917" y="833438"/>
                  </a:cubicBezTo>
                  <a:lnTo>
                    <a:pt x="313822" y="834390"/>
                  </a:lnTo>
                  <a:cubicBezTo>
                    <a:pt x="313822" y="834390"/>
                    <a:pt x="313822" y="831532"/>
                    <a:pt x="312870" y="830580"/>
                  </a:cubicBezTo>
                  <a:cubicBezTo>
                    <a:pt x="312870" y="830580"/>
                    <a:pt x="312870" y="830580"/>
                    <a:pt x="312870" y="830580"/>
                  </a:cubicBezTo>
                  <a:cubicBezTo>
                    <a:pt x="309060" y="831532"/>
                    <a:pt x="308107" y="823913"/>
                    <a:pt x="306202" y="825817"/>
                  </a:cubicBezTo>
                  <a:cubicBezTo>
                    <a:pt x="305250" y="824865"/>
                    <a:pt x="305250" y="822960"/>
                    <a:pt x="304297" y="821055"/>
                  </a:cubicBezTo>
                  <a:lnTo>
                    <a:pt x="306202" y="820102"/>
                  </a:lnTo>
                  <a:lnTo>
                    <a:pt x="304297" y="817245"/>
                  </a:lnTo>
                  <a:lnTo>
                    <a:pt x="304297" y="818197"/>
                  </a:lnTo>
                  <a:cubicBezTo>
                    <a:pt x="302392" y="818197"/>
                    <a:pt x="299535" y="817245"/>
                    <a:pt x="298582" y="816292"/>
                  </a:cubicBezTo>
                  <a:lnTo>
                    <a:pt x="298582" y="816292"/>
                  </a:lnTo>
                  <a:cubicBezTo>
                    <a:pt x="296677" y="815340"/>
                    <a:pt x="294772" y="812482"/>
                    <a:pt x="292867" y="815340"/>
                  </a:cubicBezTo>
                  <a:cubicBezTo>
                    <a:pt x="291915" y="812482"/>
                    <a:pt x="293820" y="813435"/>
                    <a:pt x="293820" y="810577"/>
                  </a:cubicBezTo>
                  <a:cubicBezTo>
                    <a:pt x="291915" y="809625"/>
                    <a:pt x="290962" y="811530"/>
                    <a:pt x="290010" y="808672"/>
                  </a:cubicBezTo>
                  <a:cubicBezTo>
                    <a:pt x="291915" y="808672"/>
                    <a:pt x="292867" y="805815"/>
                    <a:pt x="295725" y="808672"/>
                  </a:cubicBezTo>
                  <a:lnTo>
                    <a:pt x="297630" y="805815"/>
                  </a:lnTo>
                  <a:cubicBezTo>
                    <a:pt x="296677" y="804863"/>
                    <a:pt x="294772" y="803910"/>
                    <a:pt x="294772" y="801052"/>
                  </a:cubicBezTo>
                  <a:cubicBezTo>
                    <a:pt x="294772" y="800100"/>
                    <a:pt x="297630" y="801052"/>
                    <a:pt x="296677" y="798195"/>
                  </a:cubicBezTo>
                  <a:cubicBezTo>
                    <a:pt x="296677" y="800100"/>
                    <a:pt x="295725" y="800100"/>
                    <a:pt x="295725" y="798195"/>
                  </a:cubicBezTo>
                  <a:lnTo>
                    <a:pt x="296677" y="797242"/>
                  </a:lnTo>
                  <a:cubicBezTo>
                    <a:pt x="294772" y="797242"/>
                    <a:pt x="295725" y="799147"/>
                    <a:pt x="293820" y="796290"/>
                  </a:cubicBezTo>
                  <a:cubicBezTo>
                    <a:pt x="294772" y="796290"/>
                    <a:pt x="294772" y="796290"/>
                    <a:pt x="295725" y="795338"/>
                  </a:cubicBezTo>
                  <a:cubicBezTo>
                    <a:pt x="295725" y="795338"/>
                    <a:pt x="295725" y="795338"/>
                    <a:pt x="295725" y="795338"/>
                  </a:cubicBezTo>
                  <a:cubicBezTo>
                    <a:pt x="295725" y="793432"/>
                    <a:pt x="295725" y="792480"/>
                    <a:pt x="294772" y="790575"/>
                  </a:cubicBezTo>
                  <a:cubicBezTo>
                    <a:pt x="293820" y="790575"/>
                    <a:pt x="294772" y="792480"/>
                    <a:pt x="293820" y="792480"/>
                  </a:cubicBezTo>
                  <a:cubicBezTo>
                    <a:pt x="291915" y="790575"/>
                    <a:pt x="287152" y="794385"/>
                    <a:pt x="287152" y="789622"/>
                  </a:cubicBezTo>
                  <a:lnTo>
                    <a:pt x="288105" y="788670"/>
                  </a:lnTo>
                  <a:lnTo>
                    <a:pt x="285247" y="789622"/>
                  </a:lnTo>
                  <a:cubicBezTo>
                    <a:pt x="286200" y="789622"/>
                    <a:pt x="286200" y="790575"/>
                    <a:pt x="286200" y="791527"/>
                  </a:cubicBezTo>
                  <a:lnTo>
                    <a:pt x="280485" y="791527"/>
                  </a:lnTo>
                  <a:cubicBezTo>
                    <a:pt x="281437" y="792480"/>
                    <a:pt x="282390" y="793432"/>
                    <a:pt x="282390" y="791527"/>
                  </a:cubicBezTo>
                  <a:cubicBezTo>
                    <a:pt x="283342" y="792480"/>
                    <a:pt x="284295" y="793432"/>
                    <a:pt x="284295" y="795338"/>
                  </a:cubicBezTo>
                  <a:cubicBezTo>
                    <a:pt x="287152" y="793432"/>
                    <a:pt x="288105" y="797242"/>
                    <a:pt x="290010" y="797242"/>
                  </a:cubicBezTo>
                  <a:lnTo>
                    <a:pt x="289057" y="799147"/>
                  </a:lnTo>
                  <a:cubicBezTo>
                    <a:pt x="290010" y="798195"/>
                    <a:pt x="290962" y="801052"/>
                    <a:pt x="291915" y="799147"/>
                  </a:cubicBezTo>
                  <a:cubicBezTo>
                    <a:pt x="293820" y="801052"/>
                    <a:pt x="292867" y="803910"/>
                    <a:pt x="291915" y="804863"/>
                  </a:cubicBezTo>
                  <a:cubicBezTo>
                    <a:pt x="290962" y="802957"/>
                    <a:pt x="290962" y="802957"/>
                    <a:pt x="289057" y="802957"/>
                  </a:cubicBezTo>
                  <a:cubicBezTo>
                    <a:pt x="290010" y="804863"/>
                    <a:pt x="289057" y="805815"/>
                    <a:pt x="288105" y="806767"/>
                  </a:cubicBezTo>
                  <a:cubicBezTo>
                    <a:pt x="287152" y="807720"/>
                    <a:pt x="284295" y="805815"/>
                    <a:pt x="283342" y="806767"/>
                  </a:cubicBezTo>
                  <a:cubicBezTo>
                    <a:pt x="284295" y="808672"/>
                    <a:pt x="285247" y="809625"/>
                    <a:pt x="286200" y="811530"/>
                  </a:cubicBezTo>
                  <a:cubicBezTo>
                    <a:pt x="288105" y="811530"/>
                    <a:pt x="290962" y="810577"/>
                    <a:pt x="293820" y="812482"/>
                  </a:cubicBezTo>
                  <a:cubicBezTo>
                    <a:pt x="293820" y="814388"/>
                    <a:pt x="290962" y="815340"/>
                    <a:pt x="290010" y="813435"/>
                  </a:cubicBezTo>
                  <a:cubicBezTo>
                    <a:pt x="290962" y="816292"/>
                    <a:pt x="288105" y="814388"/>
                    <a:pt x="288105" y="816292"/>
                  </a:cubicBezTo>
                  <a:cubicBezTo>
                    <a:pt x="286200" y="814388"/>
                    <a:pt x="285247" y="817245"/>
                    <a:pt x="283342" y="817245"/>
                  </a:cubicBezTo>
                  <a:lnTo>
                    <a:pt x="280485" y="811530"/>
                  </a:lnTo>
                  <a:cubicBezTo>
                    <a:pt x="282390" y="811530"/>
                    <a:pt x="280485" y="808672"/>
                    <a:pt x="282390" y="809625"/>
                  </a:cubicBezTo>
                  <a:cubicBezTo>
                    <a:pt x="279532" y="807720"/>
                    <a:pt x="282390" y="805815"/>
                    <a:pt x="278580" y="805815"/>
                  </a:cubicBezTo>
                  <a:cubicBezTo>
                    <a:pt x="277627" y="807720"/>
                    <a:pt x="274770" y="806767"/>
                    <a:pt x="273817" y="805815"/>
                  </a:cubicBezTo>
                  <a:cubicBezTo>
                    <a:pt x="274770" y="802957"/>
                    <a:pt x="271912" y="802005"/>
                    <a:pt x="270960" y="802957"/>
                  </a:cubicBezTo>
                  <a:lnTo>
                    <a:pt x="272865" y="803910"/>
                  </a:lnTo>
                  <a:cubicBezTo>
                    <a:pt x="273817" y="806767"/>
                    <a:pt x="270960" y="802957"/>
                    <a:pt x="272865" y="805815"/>
                  </a:cubicBezTo>
                  <a:cubicBezTo>
                    <a:pt x="271912" y="805815"/>
                    <a:pt x="270007" y="804863"/>
                    <a:pt x="269055" y="802957"/>
                  </a:cubicBezTo>
                  <a:cubicBezTo>
                    <a:pt x="267150" y="802005"/>
                    <a:pt x="269055" y="804863"/>
                    <a:pt x="268102" y="804863"/>
                  </a:cubicBezTo>
                  <a:cubicBezTo>
                    <a:pt x="268102" y="801052"/>
                    <a:pt x="264292" y="805815"/>
                    <a:pt x="265245" y="802005"/>
                  </a:cubicBezTo>
                  <a:cubicBezTo>
                    <a:pt x="266197" y="802957"/>
                    <a:pt x="266197" y="802005"/>
                    <a:pt x="267150" y="802005"/>
                  </a:cubicBezTo>
                  <a:cubicBezTo>
                    <a:pt x="266197" y="798195"/>
                    <a:pt x="264292" y="799147"/>
                    <a:pt x="262387" y="798195"/>
                  </a:cubicBezTo>
                  <a:cubicBezTo>
                    <a:pt x="262387" y="798195"/>
                    <a:pt x="263340" y="799147"/>
                    <a:pt x="263340" y="800100"/>
                  </a:cubicBezTo>
                  <a:cubicBezTo>
                    <a:pt x="263340" y="803910"/>
                    <a:pt x="262387" y="799147"/>
                    <a:pt x="260482" y="800100"/>
                  </a:cubicBezTo>
                  <a:lnTo>
                    <a:pt x="261435" y="798195"/>
                  </a:lnTo>
                  <a:cubicBezTo>
                    <a:pt x="259530" y="799147"/>
                    <a:pt x="256672" y="796290"/>
                    <a:pt x="255720" y="800100"/>
                  </a:cubicBezTo>
                  <a:cubicBezTo>
                    <a:pt x="252862" y="798195"/>
                    <a:pt x="250005" y="799147"/>
                    <a:pt x="247147" y="797242"/>
                  </a:cubicBezTo>
                  <a:lnTo>
                    <a:pt x="248100" y="799147"/>
                  </a:lnTo>
                  <a:cubicBezTo>
                    <a:pt x="244290" y="794385"/>
                    <a:pt x="242385" y="802957"/>
                    <a:pt x="238575" y="800100"/>
                  </a:cubicBezTo>
                  <a:cubicBezTo>
                    <a:pt x="238575" y="803910"/>
                    <a:pt x="231907" y="799147"/>
                    <a:pt x="234765" y="803910"/>
                  </a:cubicBezTo>
                  <a:cubicBezTo>
                    <a:pt x="237622" y="803910"/>
                    <a:pt x="241432" y="805815"/>
                    <a:pt x="243337" y="803910"/>
                  </a:cubicBezTo>
                  <a:lnTo>
                    <a:pt x="246195" y="808672"/>
                  </a:lnTo>
                  <a:cubicBezTo>
                    <a:pt x="248100" y="805815"/>
                    <a:pt x="250957" y="806767"/>
                    <a:pt x="251910" y="808672"/>
                  </a:cubicBezTo>
                  <a:cubicBezTo>
                    <a:pt x="250957" y="810577"/>
                    <a:pt x="252862" y="811530"/>
                    <a:pt x="253815" y="812482"/>
                  </a:cubicBezTo>
                  <a:cubicBezTo>
                    <a:pt x="252862" y="811530"/>
                    <a:pt x="254767" y="811530"/>
                    <a:pt x="254767" y="811530"/>
                  </a:cubicBezTo>
                  <a:cubicBezTo>
                    <a:pt x="255720" y="812482"/>
                    <a:pt x="253815" y="814388"/>
                    <a:pt x="255720" y="815340"/>
                  </a:cubicBezTo>
                  <a:lnTo>
                    <a:pt x="255720" y="814388"/>
                  </a:lnTo>
                  <a:cubicBezTo>
                    <a:pt x="256672" y="814388"/>
                    <a:pt x="257625" y="815340"/>
                    <a:pt x="257625" y="816292"/>
                  </a:cubicBezTo>
                  <a:cubicBezTo>
                    <a:pt x="254767" y="817245"/>
                    <a:pt x="252862" y="817245"/>
                    <a:pt x="250005" y="816292"/>
                  </a:cubicBezTo>
                  <a:cubicBezTo>
                    <a:pt x="250005" y="817245"/>
                    <a:pt x="250005" y="818197"/>
                    <a:pt x="250005" y="818197"/>
                  </a:cubicBezTo>
                  <a:cubicBezTo>
                    <a:pt x="249052" y="817245"/>
                    <a:pt x="246195" y="817245"/>
                    <a:pt x="247147" y="815340"/>
                  </a:cubicBezTo>
                  <a:cubicBezTo>
                    <a:pt x="246195" y="813435"/>
                    <a:pt x="245242" y="816292"/>
                    <a:pt x="244290" y="815340"/>
                  </a:cubicBezTo>
                  <a:lnTo>
                    <a:pt x="245242" y="816292"/>
                  </a:lnTo>
                  <a:cubicBezTo>
                    <a:pt x="244290" y="817245"/>
                    <a:pt x="241432" y="816292"/>
                    <a:pt x="242385" y="818197"/>
                  </a:cubicBezTo>
                  <a:cubicBezTo>
                    <a:pt x="242385" y="819150"/>
                    <a:pt x="243337" y="819150"/>
                    <a:pt x="243337" y="819150"/>
                  </a:cubicBezTo>
                  <a:lnTo>
                    <a:pt x="243337" y="819150"/>
                  </a:lnTo>
                  <a:cubicBezTo>
                    <a:pt x="246195" y="819150"/>
                    <a:pt x="248100" y="822960"/>
                    <a:pt x="250957" y="823913"/>
                  </a:cubicBezTo>
                  <a:cubicBezTo>
                    <a:pt x="250957" y="821055"/>
                    <a:pt x="252862" y="822960"/>
                    <a:pt x="253815" y="822960"/>
                  </a:cubicBezTo>
                  <a:cubicBezTo>
                    <a:pt x="253815" y="829627"/>
                    <a:pt x="257625" y="823913"/>
                    <a:pt x="260482" y="825817"/>
                  </a:cubicBezTo>
                  <a:lnTo>
                    <a:pt x="260482" y="824865"/>
                  </a:lnTo>
                  <a:cubicBezTo>
                    <a:pt x="262387" y="829627"/>
                    <a:pt x="268102" y="823913"/>
                    <a:pt x="268102" y="830580"/>
                  </a:cubicBezTo>
                  <a:cubicBezTo>
                    <a:pt x="267150" y="830580"/>
                    <a:pt x="265245" y="830580"/>
                    <a:pt x="265245" y="830580"/>
                  </a:cubicBezTo>
                  <a:cubicBezTo>
                    <a:pt x="270007" y="829627"/>
                    <a:pt x="274770" y="835342"/>
                    <a:pt x="279532" y="833438"/>
                  </a:cubicBezTo>
                  <a:lnTo>
                    <a:pt x="279532" y="832485"/>
                  </a:lnTo>
                  <a:cubicBezTo>
                    <a:pt x="281437" y="833438"/>
                    <a:pt x="286200" y="830580"/>
                    <a:pt x="286200" y="833438"/>
                  </a:cubicBezTo>
                  <a:cubicBezTo>
                    <a:pt x="288105" y="831532"/>
                    <a:pt x="291915" y="833438"/>
                    <a:pt x="292867" y="830580"/>
                  </a:cubicBezTo>
                  <a:cubicBezTo>
                    <a:pt x="297630" y="835342"/>
                    <a:pt x="303345" y="827722"/>
                    <a:pt x="308107" y="834390"/>
                  </a:cubicBezTo>
                  <a:lnTo>
                    <a:pt x="307155" y="836295"/>
                  </a:lnTo>
                  <a:cubicBezTo>
                    <a:pt x="308107" y="836295"/>
                    <a:pt x="309060" y="836295"/>
                    <a:pt x="309060" y="835342"/>
                  </a:cubicBezTo>
                  <a:cubicBezTo>
                    <a:pt x="309060" y="837247"/>
                    <a:pt x="311917" y="837247"/>
                    <a:pt x="312870" y="838200"/>
                  </a:cubicBezTo>
                  <a:lnTo>
                    <a:pt x="312870" y="837247"/>
                  </a:lnTo>
                  <a:cubicBezTo>
                    <a:pt x="313822" y="839152"/>
                    <a:pt x="316680" y="838200"/>
                    <a:pt x="316680" y="841057"/>
                  </a:cubicBezTo>
                  <a:cubicBezTo>
                    <a:pt x="318585" y="843915"/>
                    <a:pt x="316680" y="845820"/>
                    <a:pt x="315727" y="846772"/>
                  </a:cubicBezTo>
                  <a:cubicBezTo>
                    <a:pt x="313822" y="846772"/>
                    <a:pt x="311917" y="843915"/>
                    <a:pt x="310965" y="842010"/>
                  </a:cubicBezTo>
                  <a:cubicBezTo>
                    <a:pt x="311917" y="841057"/>
                    <a:pt x="309060" y="840105"/>
                    <a:pt x="310012" y="838200"/>
                  </a:cubicBezTo>
                  <a:cubicBezTo>
                    <a:pt x="308107" y="840105"/>
                    <a:pt x="310012" y="841057"/>
                    <a:pt x="310965" y="842963"/>
                  </a:cubicBezTo>
                  <a:cubicBezTo>
                    <a:pt x="308107" y="845820"/>
                    <a:pt x="307155" y="838200"/>
                    <a:pt x="304297" y="841057"/>
                  </a:cubicBezTo>
                  <a:cubicBezTo>
                    <a:pt x="305250" y="841057"/>
                    <a:pt x="306202" y="842963"/>
                    <a:pt x="307155" y="842010"/>
                  </a:cubicBezTo>
                  <a:cubicBezTo>
                    <a:pt x="307155" y="843915"/>
                    <a:pt x="305250" y="843915"/>
                    <a:pt x="305250" y="844867"/>
                  </a:cubicBezTo>
                  <a:cubicBezTo>
                    <a:pt x="303345" y="844867"/>
                    <a:pt x="307155" y="844867"/>
                    <a:pt x="309060" y="845820"/>
                  </a:cubicBezTo>
                  <a:cubicBezTo>
                    <a:pt x="309060" y="842963"/>
                    <a:pt x="310965" y="845820"/>
                    <a:pt x="310965" y="843915"/>
                  </a:cubicBezTo>
                  <a:cubicBezTo>
                    <a:pt x="311917" y="845820"/>
                    <a:pt x="311917" y="842963"/>
                    <a:pt x="313822" y="844867"/>
                  </a:cubicBezTo>
                  <a:cubicBezTo>
                    <a:pt x="312870" y="846772"/>
                    <a:pt x="311917" y="847725"/>
                    <a:pt x="310012" y="847725"/>
                  </a:cubicBezTo>
                  <a:lnTo>
                    <a:pt x="311917" y="847725"/>
                  </a:lnTo>
                  <a:cubicBezTo>
                    <a:pt x="311917" y="847725"/>
                    <a:pt x="311917" y="846772"/>
                    <a:pt x="311917" y="846772"/>
                  </a:cubicBezTo>
                  <a:cubicBezTo>
                    <a:pt x="312870" y="845820"/>
                    <a:pt x="313822" y="846772"/>
                    <a:pt x="313822" y="847725"/>
                  </a:cubicBezTo>
                  <a:cubicBezTo>
                    <a:pt x="312870" y="847725"/>
                    <a:pt x="311917" y="848677"/>
                    <a:pt x="310965" y="848677"/>
                  </a:cubicBezTo>
                  <a:cubicBezTo>
                    <a:pt x="310965" y="848677"/>
                    <a:pt x="310012" y="847725"/>
                    <a:pt x="310012" y="846772"/>
                  </a:cubicBezTo>
                  <a:cubicBezTo>
                    <a:pt x="309060" y="846772"/>
                    <a:pt x="308107" y="847725"/>
                    <a:pt x="307155" y="847725"/>
                  </a:cubicBezTo>
                  <a:cubicBezTo>
                    <a:pt x="306202" y="846772"/>
                    <a:pt x="305250" y="845820"/>
                    <a:pt x="304297" y="843915"/>
                  </a:cubicBezTo>
                  <a:cubicBezTo>
                    <a:pt x="304297" y="847725"/>
                    <a:pt x="300487" y="842010"/>
                    <a:pt x="299535" y="845820"/>
                  </a:cubicBezTo>
                  <a:cubicBezTo>
                    <a:pt x="300487" y="845820"/>
                    <a:pt x="301440" y="847725"/>
                    <a:pt x="301440" y="845820"/>
                  </a:cubicBezTo>
                  <a:cubicBezTo>
                    <a:pt x="304297" y="846772"/>
                    <a:pt x="301440" y="849630"/>
                    <a:pt x="304297" y="849630"/>
                  </a:cubicBezTo>
                  <a:cubicBezTo>
                    <a:pt x="304297" y="849630"/>
                    <a:pt x="304297" y="849630"/>
                    <a:pt x="304297" y="848677"/>
                  </a:cubicBezTo>
                  <a:cubicBezTo>
                    <a:pt x="306202" y="849630"/>
                    <a:pt x="307155" y="846772"/>
                    <a:pt x="309060" y="847725"/>
                  </a:cubicBezTo>
                  <a:cubicBezTo>
                    <a:pt x="305250" y="849630"/>
                    <a:pt x="302392" y="851535"/>
                    <a:pt x="299535" y="853440"/>
                  </a:cubicBezTo>
                  <a:cubicBezTo>
                    <a:pt x="298582" y="854392"/>
                    <a:pt x="298582" y="855345"/>
                    <a:pt x="298582" y="856297"/>
                  </a:cubicBezTo>
                  <a:cubicBezTo>
                    <a:pt x="297630" y="856297"/>
                    <a:pt x="296677" y="856297"/>
                    <a:pt x="296677" y="855345"/>
                  </a:cubicBezTo>
                  <a:lnTo>
                    <a:pt x="296677" y="857250"/>
                  </a:lnTo>
                  <a:cubicBezTo>
                    <a:pt x="295725" y="855345"/>
                    <a:pt x="293820" y="854392"/>
                    <a:pt x="292867" y="854392"/>
                  </a:cubicBezTo>
                  <a:cubicBezTo>
                    <a:pt x="291915" y="856297"/>
                    <a:pt x="292867" y="857250"/>
                    <a:pt x="292867" y="859155"/>
                  </a:cubicBezTo>
                  <a:cubicBezTo>
                    <a:pt x="293820" y="858202"/>
                    <a:pt x="293820" y="857250"/>
                    <a:pt x="293820" y="857250"/>
                  </a:cubicBezTo>
                  <a:cubicBezTo>
                    <a:pt x="295725" y="856297"/>
                    <a:pt x="294772" y="859155"/>
                    <a:pt x="296677" y="860107"/>
                  </a:cubicBezTo>
                  <a:cubicBezTo>
                    <a:pt x="297630" y="859155"/>
                    <a:pt x="298582" y="859155"/>
                    <a:pt x="299535" y="859155"/>
                  </a:cubicBezTo>
                  <a:cubicBezTo>
                    <a:pt x="299535" y="864870"/>
                    <a:pt x="305250" y="872490"/>
                    <a:pt x="308107" y="875347"/>
                  </a:cubicBezTo>
                  <a:cubicBezTo>
                    <a:pt x="310012" y="878205"/>
                    <a:pt x="315727" y="879157"/>
                    <a:pt x="318585" y="882967"/>
                  </a:cubicBezTo>
                  <a:cubicBezTo>
                    <a:pt x="319537" y="885825"/>
                    <a:pt x="320490" y="889635"/>
                    <a:pt x="321442" y="892492"/>
                  </a:cubicBezTo>
                  <a:cubicBezTo>
                    <a:pt x="323347" y="898207"/>
                    <a:pt x="329062" y="906780"/>
                    <a:pt x="316680" y="913447"/>
                  </a:cubicBezTo>
                  <a:cubicBezTo>
                    <a:pt x="313822" y="915352"/>
                    <a:pt x="310012" y="916305"/>
                    <a:pt x="306202" y="916305"/>
                  </a:cubicBezTo>
                  <a:cubicBezTo>
                    <a:pt x="306202" y="915352"/>
                    <a:pt x="306202" y="915352"/>
                    <a:pt x="307155" y="915352"/>
                  </a:cubicBezTo>
                  <a:cubicBezTo>
                    <a:pt x="305250" y="914400"/>
                    <a:pt x="305250" y="914400"/>
                    <a:pt x="304297" y="912495"/>
                  </a:cubicBezTo>
                  <a:cubicBezTo>
                    <a:pt x="306202" y="913447"/>
                    <a:pt x="304297" y="908685"/>
                    <a:pt x="306202" y="909638"/>
                  </a:cubicBezTo>
                  <a:cubicBezTo>
                    <a:pt x="305250" y="907732"/>
                    <a:pt x="304297" y="909638"/>
                    <a:pt x="302392" y="907732"/>
                  </a:cubicBezTo>
                  <a:lnTo>
                    <a:pt x="300487" y="911542"/>
                  </a:lnTo>
                  <a:cubicBezTo>
                    <a:pt x="302392" y="912495"/>
                    <a:pt x="303345" y="914400"/>
                    <a:pt x="304297" y="916305"/>
                  </a:cubicBezTo>
                  <a:cubicBezTo>
                    <a:pt x="302392" y="915352"/>
                    <a:pt x="301440" y="917257"/>
                    <a:pt x="300487" y="918210"/>
                  </a:cubicBezTo>
                  <a:cubicBezTo>
                    <a:pt x="301440" y="918210"/>
                    <a:pt x="302392" y="916305"/>
                    <a:pt x="303345" y="918210"/>
                  </a:cubicBezTo>
                  <a:lnTo>
                    <a:pt x="303345" y="918210"/>
                  </a:lnTo>
                  <a:cubicBezTo>
                    <a:pt x="294772" y="919163"/>
                    <a:pt x="285247" y="918210"/>
                    <a:pt x="276675" y="923925"/>
                  </a:cubicBezTo>
                  <a:cubicBezTo>
                    <a:pt x="280485" y="927735"/>
                    <a:pt x="287152" y="929640"/>
                    <a:pt x="293820" y="931545"/>
                  </a:cubicBezTo>
                  <a:cubicBezTo>
                    <a:pt x="293820" y="931545"/>
                    <a:pt x="292867" y="931545"/>
                    <a:pt x="292867" y="931545"/>
                  </a:cubicBezTo>
                  <a:lnTo>
                    <a:pt x="292867" y="932497"/>
                  </a:lnTo>
                  <a:cubicBezTo>
                    <a:pt x="291915" y="933450"/>
                    <a:pt x="290010" y="933450"/>
                    <a:pt x="289057" y="931545"/>
                  </a:cubicBezTo>
                  <a:lnTo>
                    <a:pt x="289057" y="934402"/>
                  </a:lnTo>
                  <a:cubicBezTo>
                    <a:pt x="290010" y="936307"/>
                    <a:pt x="291915" y="932497"/>
                    <a:pt x="290962" y="935355"/>
                  </a:cubicBezTo>
                  <a:cubicBezTo>
                    <a:pt x="293820" y="936307"/>
                    <a:pt x="295725" y="933450"/>
                    <a:pt x="297630" y="933450"/>
                  </a:cubicBezTo>
                  <a:lnTo>
                    <a:pt x="297630" y="932497"/>
                  </a:lnTo>
                  <a:cubicBezTo>
                    <a:pt x="297630" y="932497"/>
                    <a:pt x="298582" y="932497"/>
                    <a:pt x="298582" y="932497"/>
                  </a:cubicBezTo>
                  <a:cubicBezTo>
                    <a:pt x="298582" y="932497"/>
                    <a:pt x="298582" y="933450"/>
                    <a:pt x="298582" y="933450"/>
                  </a:cubicBezTo>
                  <a:lnTo>
                    <a:pt x="300487" y="933450"/>
                  </a:lnTo>
                  <a:cubicBezTo>
                    <a:pt x="300487" y="933450"/>
                    <a:pt x="300487" y="933450"/>
                    <a:pt x="299535" y="933450"/>
                  </a:cubicBezTo>
                  <a:cubicBezTo>
                    <a:pt x="300487" y="933450"/>
                    <a:pt x="300487" y="933450"/>
                    <a:pt x="301440" y="933450"/>
                  </a:cubicBezTo>
                  <a:cubicBezTo>
                    <a:pt x="300487" y="934402"/>
                    <a:pt x="300487" y="934402"/>
                    <a:pt x="301440" y="936307"/>
                  </a:cubicBezTo>
                  <a:lnTo>
                    <a:pt x="301440" y="933450"/>
                  </a:lnTo>
                  <a:cubicBezTo>
                    <a:pt x="304297" y="933450"/>
                    <a:pt x="306202" y="934402"/>
                    <a:pt x="309060" y="934402"/>
                  </a:cubicBezTo>
                  <a:cubicBezTo>
                    <a:pt x="309060" y="935355"/>
                    <a:pt x="309060" y="935355"/>
                    <a:pt x="310012" y="935355"/>
                  </a:cubicBezTo>
                  <a:cubicBezTo>
                    <a:pt x="310012" y="935355"/>
                    <a:pt x="310012" y="934402"/>
                    <a:pt x="310012" y="934402"/>
                  </a:cubicBezTo>
                  <a:cubicBezTo>
                    <a:pt x="310965" y="934402"/>
                    <a:pt x="312870" y="934402"/>
                    <a:pt x="313822" y="934402"/>
                  </a:cubicBezTo>
                  <a:cubicBezTo>
                    <a:pt x="314775" y="935355"/>
                    <a:pt x="315727" y="935355"/>
                    <a:pt x="316680" y="934402"/>
                  </a:cubicBezTo>
                  <a:cubicBezTo>
                    <a:pt x="318585" y="934402"/>
                    <a:pt x="319537" y="934402"/>
                    <a:pt x="321442" y="934402"/>
                  </a:cubicBezTo>
                  <a:cubicBezTo>
                    <a:pt x="322395" y="935355"/>
                    <a:pt x="323347" y="935355"/>
                    <a:pt x="323347" y="937260"/>
                  </a:cubicBezTo>
                  <a:cubicBezTo>
                    <a:pt x="324300" y="937260"/>
                    <a:pt x="324300" y="935355"/>
                    <a:pt x="323347" y="935355"/>
                  </a:cubicBezTo>
                  <a:cubicBezTo>
                    <a:pt x="323347" y="935355"/>
                    <a:pt x="324300" y="935355"/>
                    <a:pt x="324300" y="935355"/>
                  </a:cubicBezTo>
                  <a:lnTo>
                    <a:pt x="324300" y="937260"/>
                  </a:lnTo>
                  <a:cubicBezTo>
                    <a:pt x="325252" y="936307"/>
                    <a:pt x="326205" y="936307"/>
                    <a:pt x="327157" y="936307"/>
                  </a:cubicBezTo>
                  <a:cubicBezTo>
                    <a:pt x="327157" y="936307"/>
                    <a:pt x="327157" y="936307"/>
                    <a:pt x="328110" y="936307"/>
                  </a:cubicBezTo>
                  <a:cubicBezTo>
                    <a:pt x="330015" y="938213"/>
                    <a:pt x="332872" y="941070"/>
                    <a:pt x="333825" y="943927"/>
                  </a:cubicBezTo>
                  <a:lnTo>
                    <a:pt x="330015" y="942975"/>
                  </a:lnTo>
                  <a:cubicBezTo>
                    <a:pt x="330015" y="946785"/>
                    <a:pt x="333825" y="944880"/>
                    <a:pt x="333825" y="943927"/>
                  </a:cubicBezTo>
                  <a:cubicBezTo>
                    <a:pt x="336682" y="944880"/>
                    <a:pt x="333825" y="949642"/>
                    <a:pt x="337635" y="950595"/>
                  </a:cubicBezTo>
                  <a:cubicBezTo>
                    <a:pt x="336682" y="951547"/>
                    <a:pt x="334777" y="952500"/>
                    <a:pt x="332872" y="953452"/>
                  </a:cubicBezTo>
                  <a:cubicBezTo>
                    <a:pt x="332872" y="953452"/>
                    <a:pt x="331920" y="953452"/>
                    <a:pt x="331920" y="953452"/>
                  </a:cubicBezTo>
                  <a:lnTo>
                    <a:pt x="331920" y="952500"/>
                  </a:lnTo>
                  <a:lnTo>
                    <a:pt x="331920" y="953452"/>
                  </a:lnTo>
                  <a:cubicBezTo>
                    <a:pt x="328110" y="954405"/>
                    <a:pt x="324300" y="954405"/>
                    <a:pt x="321442" y="955357"/>
                  </a:cubicBezTo>
                  <a:cubicBezTo>
                    <a:pt x="321442" y="955357"/>
                    <a:pt x="321442" y="955357"/>
                    <a:pt x="321442" y="955357"/>
                  </a:cubicBezTo>
                  <a:lnTo>
                    <a:pt x="320490" y="955357"/>
                  </a:lnTo>
                  <a:cubicBezTo>
                    <a:pt x="320490" y="955357"/>
                    <a:pt x="320490" y="956310"/>
                    <a:pt x="320490" y="956310"/>
                  </a:cubicBezTo>
                  <a:cubicBezTo>
                    <a:pt x="320490" y="956310"/>
                    <a:pt x="320490" y="956310"/>
                    <a:pt x="320490" y="956310"/>
                  </a:cubicBezTo>
                  <a:cubicBezTo>
                    <a:pt x="319537" y="956310"/>
                    <a:pt x="317632" y="956310"/>
                    <a:pt x="316680" y="956310"/>
                  </a:cubicBezTo>
                  <a:lnTo>
                    <a:pt x="316680" y="954405"/>
                  </a:lnTo>
                  <a:cubicBezTo>
                    <a:pt x="316680" y="957263"/>
                    <a:pt x="313822" y="954405"/>
                    <a:pt x="312870" y="953452"/>
                  </a:cubicBezTo>
                  <a:cubicBezTo>
                    <a:pt x="313822" y="955357"/>
                    <a:pt x="314775" y="954405"/>
                    <a:pt x="314775" y="955357"/>
                  </a:cubicBezTo>
                  <a:cubicBezTo>
                    <a:pt x="302392" y="956310"/>
                    <a:pt x="284295" y="955357"/>
                    <a:pt x="274770" y="960120"/>
                  </a:cubicBezTo>
                  <a:cubicBezTo>
                    <a:pt x="278580" y="966788"/>
                    <a:pt x="308107" y="970597"/>
                    <a:pt x="329062" y="972502"/>
                  </a:cubicBezTo>
                  <a:cubicBezTo>
                    <a:pt x="328110" y="974407"/>
                    <a:pt x="327157" y="976313"/>
                    <a:pt x="327157" y="979170"/>
                  </a:cubicBezTo>
                  <a:cubicBezTo>
                    <a:pt x="326205" y="983932"/>
                    <a:pt x="333825" y="985838"/>
                    <a:pt x="337635" y="983932"/>
                  </a:cubicBezTo>
                  <a:cubicBezTo>
                    <a:pt x="338587" y="986790"/>
                    <a:pt x="342397" y="988695"/>
                    <a:pt x="345255" y="989647"/>
                  </a:cubicBezTo>
                  <a:cubicBezTo>
                    <a:pt x="350970" y="991552"/>
                    <a:pt x="355732" y="983932"/>
                    <a:pt x="350017" y="982027"/>
                  </a:cubicBezTo>
                  <a:cubicBezTo>
                    <a:pt x="353827" y="982027"/>
                    <a:pt x="357637" y="982980"/>
                    <a:pt x="360495" y="982980"/>
                  </a:cubicBezTo>
                  <a:cubicBezTo>
                    <a:pt x="362400" y="982980"/>
                    <a:pt x="365257" y="982027"/>
                    <a:pt x="366210" y="980122"/>
                  </a:cubicBezTo>
                  <a:cubicBezTo>
                    <a:pt x="366210" y="980122"/>
                    <a:pt x="367162" y="980122"/>
                    <a:pt x="367162" y="980122"/>
                  </a:cubicBezTo>
                  <a:cubicBezTo>
                    <a:pt x="367162" y="980122"/>
                    <a:pt x="367162" y="981075"/>
                    <a:pt x="367162" y="981075"/>
                  </a:cubicBezTo>
                  <a:cubicBezTo>
                    <a:pt x="369067" y="983932"/>
                    <a:pt x="371925" y="985838"/>
                    <a:pt x="375735" y="986790"/>
                  </a:cubicBezTo>
                  <a:cubicBezTo>
                    <a:pt x="374782" y="989647"/>
                    <a:pt x="372877" y="986790"/>
                    <a:pt x="372877" y="989647"/>
                  </a:cubicBezTo>
                  <a:cubicBezTo>
                    <a:pt x="374782" y="987742"/>
                    <a:pt x="376687" y="992505"/>
                    <a:pt x="378592" y="992505"/>
                  </a:cubicBezTo>
                  <a:cubicBezTo>
                    <a:pt x="378592" y="991552"/>
                    <a:pt x="379545" y="990600"/>
                    <a:pt x="379545" y="990600"/>
                  </a:cubicBezTo>
                  <a:cubicBezTo>
                    <a:pt x="378592" y="987742"/>
                    <a:pt x="375735" y="991552"/>
                    <a:pt x="375735" y="987742"/>
                  </a:cubicBezTo>
                  <a:cubicBezTo>
                    <a:pt x="378592" y="988695"/>
                    <a:pt x="381450" y="987742"/>
                    <a:pt x="384307" y="986790"/>
                  </a:cubicBezTo>
                  <a:cubicBezTo>
                    <a:pt x="385260" y="987742"/>
                    <a:pt x="386212" y="987742"/>
                    <a:pt x="388117" y="988695"/>
                  </a:cubicBezTo>
                  <a:cubicBezTo>
                    <a:pt x="390975" y="988695"/>
                    <a:pt x="393832" y="989647"/>
                    <a:pt x="396690" y="989647"/>
                  </a:cubicBezTo>
                  <a:cubicBezTo>
                    <a:pt x="396690" y="989647"/>
                    <a:pt x="396690" y="989647"/>
                    <a:pt x="396690" y="989647"/>
                  </a:cubicBezTo>
                  <a:cubicBezTo>
                    <a:pt x="397642" y="991552"/>
                    <a:pt x="401452" y="995363"/>
                    <a:pt x="402405" y="994410"/>
                  </a:cubicBezTo>
                  <a:cubicBezTo>
                    <a:pt x="402405" y="994410"/>
                    <a:pt x="402405" y="994410"/>
                    <a:pt x="402405" y="994410"/>
                  </a:cubicBezTo>
                  <a:cubicBezTo>
                    <a:pt x="400500" y="994410"/>
                    <a:pt x="399547" y="995363"/>
                    <a:pt x="397642" y="995363"/>
                  </a:cubicBezTo>
                  <a:cubicBezTo>
                    <a:pt x="397642" y="995363"/>
                    <a:pt x="397642" y="995363"/>
                    <a:pt x="397642" y="995363"/>
                  </a:cubicBezTo>
                  <a:cubicBezTo>
                    <a:pt x="394785" y="994410"/>
                    <a:pt x="391927" y="993457"/>
                    <a:pt x="389070" y="995363"/>
                  </a:cubicBezTo>
                  <a:cubicBezTo>
                    <a:pt x="388117" y="996315"/>
                    <a:pt x="388117" y="996315"/>
                    <a:pt x="388117" y="997267"/>
                  </a:cubicBezTo>
                  <a:cubicBezTo>
                    <a:pt x="388117" y="997267"/>
                    <a:pt x="388117" y="998220"/>
                    <a:pt x="388117" y="998220"/>
                  </a:cubicBezTo>
                  <a:cubicBezTo>
                    <a:pt x="388117" y="1000125"/>
                    <a:pt x="390022" y="1000125"/>
                    <a:pt x="391927" y="1001077"/>
                  </a:cubicBezTo>
                  <a:cubicBezTo>
                    <a:pt x="393832" y="1001077"/>
                    <a:pt x="394785" y="1002030"/>
                    <a:pt x="396690" y="1001077"/>
                  </a:cubicBezTo>
                  <a:cubicBezTo>
                    <a:pt x="396690" y="1001077"/>
                    <a:pt x="397642" y="1001077"/>
                    <a:pt x="397642" y="1001077"/>
                  </a:cubicBezTo>
                  <a:cubicBezTo>
                    <a:pt x="399547" y="1002982"/>
                    <a:pt x="403357" y="1002982"/>
                    <a:pt x="405262" y="1001077"/>
                  </a:cubicBezTo>
                  <a:cubicBezTo>
                    <a:pt x="405262" y="1001077"/>
                    <a:pt x="405262" y="1001077"/>
                    <a:pt x="405262" y="1001077"/>
                  </a:cubicBezTo>
                  <a:cubicBezTo>
                    <a:pt x="407167" y="1002030"/>
                    <a:pt x="409072" y="1002982"/>
                    <a:pt x="410977" y="1002982"/>
                  </a:cubicBezTo>
                  <a:cubicBezTo>
                    <a:pt x="412882" y="1002982"/>
                    <a:pt x="413835" y="1002030"/>
                    <a:pt x="415740" y="1002030"/>
                  </a:cubicBezTo>
                  <a:cubicBezTo>
                    <a:pt x="423360" y="999172"/>
                    <a:pt x="414787" y="990600"/>
                    <a:pt x="408120" y="994410"/>
                  </a:cubicBezTo>
                  <a:cubicBezTo>
                    <a:pt x="408120" y="994410"/>
                    <a:pt x="407167" y="994410"/>
                    <a:pt x="407167" y="995363"/>
                  </a:cubicBezTo>
                  <a:cubicBezTo>
                    <a:pt x="406215" y="994410"/>
                    <a:pt x="405262" y="994410"/>
                    <a:pt x="404310" y="993457"/>
                  </a:cubicBezTo>
                  <a:cubicBezTo>
                    <a:pt x="405262" y="992505"/>
                    <a:pt x="406215" y="991552"/>
                    <a:pt x="407167" y="990600"/>
                  </a:cubicBezTo>
                  <a:cubicBezTo>
                    <a:pt x="410977" y="991552"/>
                    <a:pt x="414787" y="993457"/>
                    <a:pt x="419550" y="994410"/>
                  </a:cubicBezTo>
                  <a:cubicBezTo>
                    <a:pt x="420502" y="994410"/>
                    <a:pt x="422407" y="995363"/>
                    <a:pt x="423360" y="995363"/>
                  </a:cubicBezTo>
                  <a:cubicBezTo>
                    <a:pt x="423360" y="995363"/>
                    <a:pt x="422407" y="995363"/>
                    <a:pt x="422407" y="996315"/>
                  </a:cubicBezTo>
                  <a:cubicBezTo>
                    <a:pt x="420502" y="998220"/>
                    <a:pt x="420502" y="1000125"/>
                    <a:pt x="422407" y="1001077"/>
                  </a:cubicBezTo>
                  <a:cubicBezTo>
                    <a:pt x="427170" y="1005840"/>
                    <a:pt x="438600" y="1003935"/>
                    <a:pt x="444315" y="1002030"/>
                  </a:cubicBezTo>
                  <a:cubicBezTo>
                    <a:pt x="445267" y="1002030"/>
                    <a:pt x="446220" y="1001077"/>
                    <a:pt x="447172" y="1000125"/>
                  </a:cubicBezTo>
                  <a:cubicBezTo>
                    <a:pt x="447172" y="1000125"/>
                    <a:pt x="447172" y="1000125"/>
                    <a:pt x="448125" y="1000125"/>
                  </a:cubicBezTo>
                  <a:cubicBezTo>
                    <a:pt x="454792" y="1002030"/>
                    <a:pt x="460507" y="1003935"/>
                    <a:pt x="466222" y="1006792"/>
                  </a:cubicBezTo>
                  <a:cubicBezTo>
                    <a:pt x="469080" y="1008697"/>
                    <a:pt x="472890" y="1009650"/>
                    <a:pt x="475747" y="1010602"/>
                  </a:cubicBezTo>
                  <a:cubicBezTo>
                    <a:pt x="475747" y="1011555"/>
                    <a:pt x="476700" y="1011555"/>
                    <a:pt x="477652" y="1012507"/>
                  </a:cubicBezTo>
                  <a:cubicBezTo>
                    <a:pt x="477652" y="1012507"/>
                    <a:pt x="476700" y="1011555"/>
                    <a:pt x="476700" y="1010602"/>
                  </a:cubicBezTo>
                  <a:cubicBezTo>
                    <a:pt x="478605" y="1011555"/>
                    <a:pt x="480510" y="1012507"/>
                    <a:pt x="483367" y="1012507"/>
                  </a:cubicBezTo>
                  <a:cubicBezTo>
                    <a:pt x="483367" y="1013460"/>
                    <a:pt x="484320" y="1012507"/>
                    <a:pt x="485272" y="1013460"/>
                  </a:cubicBezTo>
                  <a:cubicBezTo>
                    <a:pt x="485272" y="1013460"/>
                    <a:pt x="485272" y="1013460"/>
                    <a:pt x="485272" y="1013460"/>
                  </a:cubicBezTo>
                  <a:cubicBezTo>
                    <a:pt x="486225" y="1013460"/>
                    <a:pt x="486225" y="1013460"/>
                    <a:pt x="487177" y="1013460"/>
                  </a:cubicBezTo>
                  <a:cubicBezTo>
                    <a:pt x="488130" y="1014413"/>
                    <a:pt x="488130" y="1015365"/>
                    <a:pt x="488130" y="1016317"/>
                  </a:cubicBezTo>
                  <a:cubicBezTo>
                    <a:pt x="489082" y="1015365"/>
                    <a:pt x="490035" y="1015365"/>
                    <a:pt x="490987" y="1014413"/>
                  </a:cubicBezTo>
                  <a:cubicBezTo>
                    <a:pt x="495750" y="1015365"/>
                    <a:pt x="499560" y="1016317"/>
                    <a:pt x="504322" y="1018222"/>
                  </a:cubicBezTo>
                  <a:lnTo>
                    <a:pt x="505275" y="1020127"/>
                  </a:lnTo>
                  <a:cubicBezTo>
                    <a:pt x="504322" y="1020127"/>
                    <a:pt x="503370" y="1019175"/>
                    <a:pt x="503370" y="1019175"/>
                  </a:cubicBezTo>
                  <a:cubicBezTo>
                    <a:pt x="505275" y="1021080"/>
                    <a:pt x="508132" y="1023938"/>
                    <a:pt x="510990" y="1023938"/>
                  </a:cubicBezTo>
                  <a:lnTo>
                    <a:pt x="510990" y="1022032"/>
                  </a:lnTo>
                  <a:cubicBezTo>
                    <a:pt x="511942" y="1022032"/>
                    <a:pt x="510990" y="1021080"/>
                    <a:pt x="511942" y="1021080"/>
                  </a:cubicBezTo>
                  <a:cubicBezTo>
                    <a:pt x="510990" y="1020127"/>
                    <a:pt x="510990" y="1019175"/>
                    <a:pt x="510037" y="1019175"/>
                  </a:cubicBezTo>
                  <a:cubicBezTo>
                    <a:pt x="519562" y="1021080"/>
                    <a:pt x="529087" y="1022985"/>
                    <a:pt x="538612" y="1025842"/>
                  </a:cubicBezTo>
                  <a:cubicBezTo>
                    <a:pt x="544327" y="1027747"/>
                    <a:pt x="550042" y="1028700"/>
                    <a:pt x="554805" y="1030605"/>
                  </a:cubicBezTo>
                  <a:cubicBezTo>
                    <a:pt x="554805" y="1031557"/>
                    <a:pt x="551947" y="1030605"/>
                    <a:pt x="551947" y="1030605"/>
                  </a:cubicBezTo>
                  <a:cubicBezTo>
                    <a:pt x="555757" y="1030605"/>
                    <a:pt x="556710" y="1039177"/>
                    <a:pt x="558615" y="1034415"/>
                  </a:cubicBezTo>
                  <a:lnTo>
                    <a:pt x="559567" y="1038225"/>
                  </a:lnTo>
                  <a:cubicBezTo>
                    <a:pt x="559567" y="1036320"/>
                    <a:pt x="560520" y="1037272"/>
                    <a:pt x="562425" y="1037272"/>
                  </a:cubicBezTo>
                  <a:lnTo>
                    <a:pt x="561472" y="1035367"/>
                  </a:lnTo>
                  <a:cubicBezTo>
                    <a:pt x="562425" y="1037272"/>
                    <a:pt x="565282" y="1038225"/>
                    <a:pt x="566235" y="1038225"/>
                  </a:cubicBezTo>
                  <a:lnTo>
                    <a:pt x="567187" y="1036320"/>
                  </a:lnTo>
                  <a:lnTo>
                    <a:pt x="568140" y="1038225"/>
                  </a:lnTo>
                  <a:lnTo>
                    <a:pt x="567187" y="1038225"/>
                  </a:lnTo>
                  <a:cubicBezTo>
                    <a:pt x="568140" y="1039177"/>
                    <a:pt x="570045" y="1044892"/>
                    <a:pt x="570997" y="1042035"/>
                  </a:cubicBezTo>
                  <a:lnTo>
                    <a:pt x="570997" y="1042035"/>
                  </a:lnTo>
                  <a:cubicBezTo>
                    <a:pt x="570997" y="1041082"/>
                    <a:pt x="570997" y="1040130"/>
                    <a:pt x="570997" y="1039177"/>
                  </a:cubicBezTo>
                  <a:lnTo>
                    <a:pt x="574807" y="1039177"/>
                  </a:lnTo>
                  <a:cubicBezTo>
                    <a:pt x="572902" y="1038225"/>
                    <a:pt x="576712" y="1038225"/>
                    <a:pt x="572902" y="1038225"/>
                  </a:cubicBezTo>
                  <a:cubicBezTo>
                    <a:pt x="572902" y="1037272"/>
                    <a:pt x="573855" y="1037272"/>
                    <a:pt x="573855" y="1036320"/>
                  </a:cubicBezTo>
                  <a:cubicBezTo>
                    <a:pt x="574807" y="1036320"/>
                    <a:pt x="574807" y="1036320"/>
                    <a:pt x="575760" y="1037272"/>
                  </a:cubicBezTo>
                  <a:cubicBezTo>
                    <a:pt x="574807" y="1038225"/>
                    <a:pt x="573855" y="1039177"/>
                    <a:pt x="575760" y="1040130"/>
                  </a:cubicBezTo>
                  <a:cubicBezTo>
                    <a:pt x="576712" y="1040130"/>
                    <a:pt x="573855" y="1038225"/>
                    <a:pt x="575760" y="1037272"/>
                  </a:cubicBezTo>
                  <a:lnTo>
                    <a:pt x="577665" y="1038225"/>
                  </a:lnTo>
                  <a:lnTo>
                    <a:pt x="577665" y="1037272"/>
                  </a:lnTo>
                  <a:cubicBezTo>
                    <a:pt x="578617" y="1037272"/>
                    <a:pt x="578617" y="1037272"/>
                    <a:pt x="579570" y="1038225"/>
                  </a:cubicBezTo>
                  <a:lnTo>
                    <a:pt x="580522" y="1039177"/>
                  </a:lnTo>
                  <a:cubicBezTo>
                    <a:pt x="580522" y="1041082"/>
                    <a:pt x="579570" y="1041082"/>
                    <a:pt x="579570" y="1042035"/>
                  </a:cubicBezTo>
                  <a:lnTo>
                    <a:pt x="577665" y="1041082"/>
                  </a:lnTo>
                  <a:lnTo>
                    <a:pt x="578617" y="1043940"/>
                  </a:lnTo>
                  <a:lnTo>
                    <a:pt x="575760" y="1044892"/>
                  </a:lnTo>
                  <a:lnTo>
                    <a:pt x="577665" y="1050607"/>
                  </a:lnTo>
                  <a:lnTo>
                    <a:pt x="582427" y="1049655"/>
                  </a:lnTo>
                  <a:cubicBezTo>
                    <a:pt x="585285" y="1053465"/>
                    <a:pt x="589095" y="1050607"/>
                    <a:pt x="591952" y="1050607"/>
                  </a:cubicBezTo>
                  <a:lnTo>
                    <a:pt x="593857" y="1052513"/>
                  </a:lnTo>
                  <a:cubicBezTo>
                    <a:pt x="596715" y="1052513"/>
                    <a:pt x="600525" y="1054417"/>
                    <a:pt x="602430" y="1049655"/>
                  </a:cubicBezTo>
                  <a:lnTo>
                    <a:pt x="602430" y="1052513"/>
                  </a:lnTo>
                  <a:cubicBezTo>
                    <a:pt x="603382" y="1050607"/>
                    <a:pt x="604335" y="1053465"/>
                    <a:pt x="605287" y="1053465"/>
                  </a:cubicBezTo>
                  <a:cubicBezTo>
                    <a:pt x="606240" y="1051560"/>
                    <a:pt x="604335" y="1050607"/>
                    <a:pt x="605287" y="1047750"/>
                  </a:cubicBezTo>
                  <a:lnTo>
                    <a:pt x="603382" y="1046797"/>
                  </a:lnTo>
                  <a:cubicBezTo>
                    <a:pt x="605287" y="1047750"/>
                    <a:pt x="607192" y="1048702"/>
                    <a:pt x="609097" y="1048702"/>
                  </a:cubicBezTo>
                  <a:cubicBezTo>
                    <a:pt x="609097" y="1048702"/>
                    <a:pt x="609097" y="1048702"/>
                    <a:pt x="608145" y="1048702"/>
                  </a:cubicBezTo>
                  <a:lnTo>
                    <a:pt x="609097" y="1050607"/>
                  </a:lnTo>
                  <a:cubicBezTo>
                    <a:pt x="609097" y="1050607"/>
                    <a:pt x="610050" y="1049655"/>
                    <a:pt x="609097" y="1049655"/>
                  </a:cubicBezTo>
                  <a:cubicBezTo>
                    <a:pt x="609097" y="1049655"/>
                    <a:pt x="609097" y="1049655"/>
                    <a:pt x="609097" y="1048702"/>
                  </a:cubicBezTo>
                  <a:cubicBezTo>
                    <a:pt x="610050" y="1048702"/>
                    <a:pt x="611002" y="1049655"/>
                    <a:pt x="611955" y="1049655"/>
                  </a:cubicBezTo>
                  <a:lnTo>
                    <a:pt x="610050" y="1049655"/>
                  </a:lnTo>
                  <a:cubicBezTo>
                    <a:pt x="610050" y="1050607"/>
                    <a:pt x="611955" y="1051560"/>
                    <a:pt x="611955" y="1049655"/>
                  </a:cubicBezTo>
                  <a:cubicBezTo>
                    <a:pt x="611955" y="1049655"/>
                    <a:pt x="612907" y="1050607"/>
                    <a:pt x="612907" y="1050607"/>
                  </a:cubicBezTo>
                  <a:lnTo>
                    <a:pt x="612907" y="1050607"/>
                  </a:lnTo>
                  <a:cubicBezTo>
                    <a:pt x="612907" y="1050607"/>
                    <a:pt x="612907" y="1052513"/>
                    <a:pt x="613860" y="1053465"/>
                  </a:cubicBezTo>
                  <a:cubicBezTo>
                    <a:pt x="613860" y="1053465"/>
                    <a:pt x="613860" y="1054417"/>
                    <a:pt x="613860" y="1054417"/>
                  </a:cubicBezTo>
                  <a:cubicBezTo>
                    <a:pt x="613860" y="1054417"/>
                    <a:pt x="613860" y="1053465"/>
                    <a:pt x="613860" y="1053465"/>
                  </a:cubicBezTo>
                  <a:cubicBezTo>
                    <a:pt x="613860" y="1053465"/>
                    <a:pt x="613860" y="1053465"/>
                    <a:pt x="614812" y="1053465"/>
                  </a:cubicBezTo>
                  <a:lnTo>
                    <a:pt x="614812" y="1052513"/>
                  </a:lnTo>
                  <a:cubicBezTo>
                    <a:pt x="615765" y="1051560"/>
                    <a:pt x="616717" y="1052513"/>
                    <a:pt x="617670" y="1053465"/>
                  </a:cubicBezTo>
                  <a:cubicBezTo>
                    <a:pt x="617670" y="1055370"/>
                    <a:pt x="618622" y="1057275"/>
                    <a:pt x="617670" y="1057275"/>
                  </a:cubicBezTo>
                  <a:lnTo>
                    <a:pt x="620527" y="1058227"/>
                  </a:lnTo>
                  <a:cubicBezTo>
                    <a:pt x="618622" y="1057275"/>
                    <a:pt x="618622" y="1055370"/>
                    <a:pt x="618622" y="1053465"/>
                  </a:cubicBezTo>
                  <a:cubicBezTo>
                    <a:pt x="619575" y="1054417"/>
                    <a:pt x="619575" y="1054417"/>
                    <a:pt x="620527" y="1054417"/>
                  </a:cubicBezTo>
                  <a:lnTo>
                    <a:pt x="619575" y="1055370"/>
                  </a:lnTo>
                  <a:cubicBezTo>
                    <a:pt x="620527" y="1054417"/>
                    <a:pt x="621480" y="1057275"/>
                    <a:pt x="621480" y="1055370"/>
                  </a:cubicBezTo>
                  <a:cubicBezTo>
                    <a:pt x="623385" y="1057275"/>
                    <a:pt x="622432" y="1060132"/>
                    <a:pt x="620527" y="1060132"/>
                  </a:cubicBezTo>
                  <a:cubicBezTo>
                    <a:pt x="620527" y="1058227"/>
                    <a:pt x="619575" y="1058227"/>
                    <a:pt x="617670" y="1058227"/>
                  </a:cubicBezTo>
                  <a:cubicBezTo>
                    <a:pt x="617670" y="1060132"/>
                    <a:pt x="617670" y="1061085"/>
                    <a:pt x="616717" y="1062038"/>
                  </a:cubicBezTo>
                  <a:cubicBezTo>
                    <a:pt x="615765" y="1062990"/>
                    <a:pt x="612907" y="1060132"/>
                    <a:pt x="611955" y="1062038"/>
                  </a:cubicBezTo>
                  <a:cubicBezTo>
                    <a:pt x="612907" y="1063942"/>
                    <a:pt x="613860" y="1064895"/>
                    <a:pt x="613860" y="1066800"/>
                  </a:cubicBezTo>
                  <a:cubicBezTo>
                    <a:pt x="614812" y="1066800"/>
                    <a:pt x="615765" y="1066800"/>
                    <a:pt x="616717" y="1066800"/>
                  </a:cubicBezTo>
                  <a:lnTo>
                    <a:pt x="616717" y="1066800"/>
                  </a:lnTo>
                  <a:cubicBezTo>
                    <a:pt x="616717" y="1066800"/>
                    <a:pt x="616717" y="1066800"/>
                    <a:pt x="616717" y="1066800"/>
                  </a:cubicBezTo>
                  <a:cubicBezTo>
                    <a:pt x="617670" y="1066800"/>
                    <a:pt x="619575" y="1066800"/>
                    <a:pt x="620527" y="1068705"/>
                  </a:cubicBezTo>
                  <a:cubicBezTo>
                    <a:pt x="620527" y="1070610"/>
                    <a:pt x="617670" y="1071563"/>
                    <a:pt x="617670" y="1068705"/>
                  </a:cubicBezTo>
                  <a:cubicBezTo>
                    <a:pt x="618622" y="1071563"/>
                    <a:pt x="615765" y="1069657"/>
                    <a:pt x="615765" y="1071563"/>
                  </a:cubicBezTo>
                  <a:cubicBezTo>
                    <a:pt x="614812" y="1070610"/>
                    <a:pt x="614812" y="1070610"/>
                    <a:pt x="614812" y="1070610"/>
                  </a:cubicBezTo>
                  <a:lnTo>
                    <a:pt x="614812" y="1069657"/>
                  </a:lnTo>
                  <a:cubicBezTo>
                    <a:pt x="613860" y="1071563"/>
                    <a:pt x="612907" y="1070610"/>
                    <a:pt x="611955" y="1069657"/>
                  </a:cubicBezTo>
                  <a:lnTo>
                    <a:pt x="610050" y="1064895"/>
                  </a:lnTo>
                  <a:cubicBezTo>
                    <a:pt x="611955" y="1064895"/>
                    <a:pt x="610050" y="1062038"/>
                    <a:pt x="611955" y="1063942"/>
                  </a:cubicBezTo>
                  <a:cubicBezTo>
                    <a:pt x="610050" y="1062038"/>
                    <a:pt x="611955" y="1060132"/>
                    <a:pt x="609097" y="1059180"/>
                  </a:cubicBezTo>
                  <a:cubicBezTo>
                    <a:pt x="608145" y="1061085"/>
                    <a:pt x="605287" y="1060132"/>
                    <a:pt x="604335" y="1059180"/>
                  </a:cubicBezTo>
                  <a:cubicBezTo>
                    <a:pt x="604335" y="1057275"/>
                    <a:pt x="604335" y="1056323"/>
                    <a:pt x="603382" y="1056323"/>
                  </a:cubicBezTo>
                  <a:cubicBezTo>
                    <a:pt x="603382" y="1056323"/>
                    <a:pt x="603382" y="1056323"/>
                    <a:pt x="603382" y="1055370"/>
                  </a:cubicBezTo>
                  <a:cubicBezTo>
                    <a:pt x="603382" y="1055370"/>
                    <a:pt x="603382" y="1055370"/>
                    <a:pt x="603382" y="1056323"/>
                  </a:cubicBezTo>
                  <a:cubicBezTo>
                    <a:pt x="602430" y="1056323"/>
                    <a:pt x="602430" y="1056323"/>
                    <a:pt x="602430" y="1056323"/>
                  </a:cubicBezTo>
                  <a:lnTo>
                    <a:pt x="603382" y="1057275"/>
                  </a:lnTo>
                  <a:cubicBezTo>
                    <a:pt x="603382" y="1057275"/>
                    <a:pt x="603382" y="1058227"/>
                    <a:pt x="604335" y="1058227"/>
                  </a:cubicBezTo>
                  <a:cubicBezTo>
                    <a:pt x="605287" y="1060132"/>
                    <a:pt x="602430" y="1057275"/>
                    <a:pt x="604335" y="1060132"/>
                  </a:cubicBezTo>
                  <a:cubicBezTo>
                    <a:pt x="603382" y="1060132"/>
                    <a:pt x="601477" y="1059180"/>
                    <a:pt x="601477" y="1057275"/>
                  </a:cubicBezTo>
                  <a:cubicBezTo>
                    <a:pt x="599572" y="1056323"/>
                    <a:pt x="601477" y="1059180"/>
                    <a:pt x="600525" y="1058227"/>
                  </a:cubicBezTo>
                  <a:cubicBezTo>
                    <a:pt x="600525" y="1054417"/>
                    <a:pt x="596715" y="1059180"/>
                    <a:pt x="597667" y="1054417"/>
                  </a:cubicBezTo>
                  <a:cubicBezTo>
                    <a:pt x="598620" y="1055370"/>
                    <a:pt x="598620" y="1054417"/>
                    <a:pt x="599572" y="1054417"/>
                  </a:cubicBezTo>
                  <a:cubicBezTo>
                    <a:pt x="598620" y="1050607"/>
                    <a:pt x="597667" y="1051560"/>
                    <a:pt x="594810" y="1050607"/>
                  </a:cubicBezTo>
                  <a:cubicBezTo>
                    <a:pt x="594810" y="1050607"/>
                    <a:pt x="595762" y="1052513"/>
                    <a:pt x="595762" y="1052513"/>
                  </a:cubicBezTo>
                  <a:cubicBezTo>
                    <a:pt x="594810" y="1055370"/>
                    <a:pt x="594810" y="1051560"/>
                    <a:pt x="593857" y="1052513"/>
                  </a:cubicBezTo>
                  <a:lnTo>
                    <a:pt x="594810" y="1050607"/>
                  </a:lnTo>
                  <a:cubicBezTo>
                    <a:pt x="592905" y="1050607"/>
                    <a:pt x="590047" y="1048702"/>
                    <a:pt x="589095" y="1051560"/>
                  </a:cubicBezTo>
                  <a:cubicBezTo>
                    <a:pt x="586237" y="1049655"/>
                    <a:pt x="583380" y="1049655"/>
                    <a:pt x="580522" y="1047750"/>
                  </a:cubicBezTo>
                  <a:lnTo>
                    <a:pt x="581475" y="1049655"/>
                  </a:lnTo>
                  <a:cubicBezTo>
                    <a:pt x="577665" y="1044892"/>
                    <a:pt x="575760" y="1052513"/>
                    <a:pt x="572902" y="1049655"/>
                  </a:cubicBezTo>
                  <a:cubicBezTo>
                    <a:pt x="571950" y="1052513"/>
                    <a:pt x="567187" y="1048702"/>
                    <a:pt x="569092" y="1052513"/>
                  </a:cubicBezTo>
                  <a:cubicBezTo>
                    <a:pt x="570045" y="1052513"/>
                    <a:pt x="571950" y="1053465"/>
                    <a:pt x="572902" y="1053465"/>
                  </a:cubicBezTo>
                  <a:lnTo>
                    <a:pt x="572902" y="1056323"/>
                  </a:lnTo>
                  <a:lnTo>
                    <a:pt x="573855" y="1053465"/>
                  </a:lnTo>
                  <a:lnTo>
                    <a:pt x="573855" y="1052513"/>
                  </a:lnTo>
                  <a:cubicBezTo>
                    <a:pt x="574807" y="1052513"/>
                    <a:pt x="575760" y="1052513"/>
                    <a:pt x="576712" y="1052513"/>
                  </a:cubicBezTo>
                  <a:lnTo>
                    <a:pt x="577665" y="1054417"/>
                  </a:lnTo>
                  <a:cubicBezTo>
                    <a:pt x="576712" y="1053465"/>
                    <a:pt x="574807" y="1054417"/>
                    <a:pt x="574807" y="1054417"/>
                  </a:cubicBezTo>
                  <a:cubicBezTo>
                    <a:pt x="574807" y="1057275"/>
                    <a:pt x="576712" y="1054417"/>
                    <a:pt x="576712" y="1056323"/>
                  </a:cubicBezTo>
                  <a:cubicBezTo>
                    <a:pt x="576712" y="1054417"/>
                    <a:pt x="577665" y="1056323"/>
                    <a:pt x="578617" y="1055370"/>
                  </a:cubicBezTo>
                  <a:lnTo>
                    <a:pt x="579570" y="1058227"/>
                  </a:lnTo>
                  <a:cubicBezTo>
                    <a:pt x="581475" y="1055370"/>
                    <a:pt x="583380" y="1057275"/>
                    <a:pt x="585285" y="1058227"/>
                  </a:cubicBezTo>
                  <a:cubicBezTo>
                    <a:pt x="584332" y="1060132"/>
                    <a:pt x="586237" y="1061085"/>
                    <a:pt x="587190" y="1062038"/>
                  </a:cubicBezTo>
                  <a:cubicBezTo>
                    <a:pt x="587190" y="1061085"/>
                    <a:pt x="588142" y="1061085"/>
                    <a:pt x="588142" y="1061085"/>
                  </a:cubicBezTo>
                  <a:cubicBezTo>
                    <a:pt x="589095" y="1062038"/>
                    <a:pt x="587190" y="1063942"/>
                    <a:pt x="589095" y="1064895"/>
                  </a:cubicBezTo>
                  <a:lnTo>
                    <a:pt x="589095" y="1063942"/>
                  </a:lnTo>
                  <a:cubicBezTo>
                    <a:pt x="590047" y="1063942"/>
                    <a:pt x="591000" y="1064895"/>
                    <a:pt x="591000" y="1065848"/>
                  </a:cubicBezTo>
                  <a:cubicBezTo>
                    <a:pt x="588142" y="1066800"/>
                    <a:pt x="586237" y="1065848"/>
                    <a:pt x="583380" y="1064895"/>
                  </a:cubicBezTo>
                  <a:cubicBezTo>
                    <a:pt x="583380" y="1065848"/>
                    <a:pt x="583380" y="1066800"/>
                    <a:pt x="583380" y="1066800"/>
                  </a:cubicBezTo>
                  <a:cubicBezTo>
                    <a:pt x="582427" y="1065848"/>
                    <a:pt x="579570" y="1065848"/>
                    <a:pt x="580522" y="1062990"/>
                  </a:cubicBezTo>
                  <a:cubicBezTo>
                    <a:pt x="579570" y="1061085"/>
                    <a:pt x="578617" y="1063942"/>
                    <a:pt x="577665" y="1062038"/>
                  </a:cubicBezTo>
                  <a:lnTo>
                    <a:pt x="578617" y="1062990"/>
                  </a:lnTo>
                  <a:cubicBezTo>
                    <a:pt x="577665" y="1063942"/>
                    <a:pt x="575760" y="1062038"/>
                    <a:pt x="575760" y="1064895"/>
                  </a:cubicBezTo>
                  <a:cubicBezTo>
                    <a:pt x="575760" y="1065848"/>
                    <a:pt x="576712" y="1065848"/>
                    <a:pt x="576712" y="1065848"/>
                  </a:cubicBezTo>
                  <a:lnTo>
                    <a:pt x="576712" y="1065848"/>
                  </a:lnTo>
                  <a:cubicBezTo>
                    <a:pt x="579570" y="1066800"/>
                    <a:pt x="581475" y="1070610"/>
                    <a:pt x="584332" y="1071563"/>
                  </a:cubicBezTo>
                  <a:cubicBezTo>
                    <a:pt x="584332" y="1068705"/>
                    <a:pt x="586237" y="1071563"/>
                    <a:pt x="587190" y="1070610"/>
                  </a:cubicBezTo>
                  <a:cubicBezTo>
                    <a:pt x="587190" y="1071563"/>
                    <a:pt x="587190" y="1071563"/>
                    <a:pt x="587190" y="1071563"/>
                  </a:cubicBezTo>
                  <a:lnTo>
                    <a:pt x="627195" y="1071563"/>
                  </a:lnTo>
                  <a:cubicBezTo>
                    <a:pt x="626242" y="1068705"/>
                    <a:pt x="628147" y="1069657"/>
                    <a:pt x="628147" y="1066800"/>
                  </a:cubicBezTo>
                  <a:cubicBezTo>
                    <a:pt x="627195" y="1064895"/>
                    <a:pt x="625290" y="1066800"/>
                    <a:pt x="625290" y="1063942"/>
                  </a:cubicBezTo>
                  <a:cubicBezTo>
                    <a:pt x="627195" y="1063942"/>
                    <a:pt x="628147" y="1062038"/>
                    <a:pt x="631005" y="1064895"/>
                  </a:cubicBezTo>
                  <a:lnTo>
                    <a:pt x="631957" y="1063942"/>
                  </a:lnTo>
                  <a:cubicBezTo>
                    <a:pt x="631957" y="1063942"/>
                    <a:pt x="631957" y="1063942"/>
                    <a:pt x="632910" y="1063942"/>
                  </a:cubicBezTo>
                  <a:cubicBezTo>
                    <a:pt x="632910" y="1063942"/>
                    <a:pt x="632910" y="1062990"/>
                    <a:pt x="632910" y="1062990"/>
                  </a:cubicBezTo>
                  <a:lnTo>
                    <a:pt x="632910" y="1062038"/>
                  </a:lnTo>
                  <a:lnTo>
                    <a:pt x="634815" y="1062038"/>
                  </a:lnTo>
                  <a:cubicBezTo>
                    <a:pt x="633862" y="1062038"/>
                    <a:pt x="633862" y="1062038"/>
                    <a:pt x="632910" y="1061085"/>
                  </a:cubicBezTo>
                  <a:cubicBezTo>
                    <a:pt x="631957" y="1060132"/>
                    <a:pt x="631005" y="1059180"/>
                    <a:pt x="631005" y="1056323"/>
                  </a:cubicBezTo>
                  <a:cubicBezTo>
                    <a:pt x="631005" y="1055370"/>
                    <a:pt x="633862" y="1056323"/>
                    <a:pt x="632910" y="1053465"/>
                  </a:cubicBezTo>
                  <a:cubicBezTo>
                    <a:pt x="632910" y="1055370"/>
                    <a:pt x="631957" y="1054417"/>
                    <a:pt x="631957" y="1053465"/>
                  </a:cubicBezTo>
                  <a:lnTo>
                    <a:pt x="632910" y="1052513"/>
                  </a:lnTo>
                  <a:cubicBezTo>
                    <a:pt x="631005" y="1052513"/>
                    <a:pt x="631957" y="1054417"/>
                    <a:pt x="630052" y="1050607"/>
                  </a:cubicBezTo>
                  <a:cubicBezTo>
                    <a:pt x="631005" y="1050607"/>
                    <a:pt x="631005" y="1050607"/>
                    <a:pt x="631957" y="1049655"/>
                  </a:cubicBezTo>
                  <a:cubicBezTo>
                    <a:pt x="631957" y="1049655"/>
                    <a:pt x="631957" y="1049655"/>
                    <a:pt x="631957" y="1049655"/>
                  </a:cubicBezTo>
                  <a:cubicBezTo>
                    <a:pt x="631957" y="1049655"/>
                    <a:pt x="631957" y="1049655"/>
                    <a:pt x="631957" y="1048702"/>
                  </a:cubicBezTo>
                  <a:cubicBezTo>
                    <a:pt x="631957" y="1048702"/>
                    <a:pt x="632910" y="1048702"/>
                    <a:pt x="632910" y="1048702"/>
                  </a:cubicBezTo>
                  <a:cubicBezTo>
                    <a:pt x="632910" y="1048702"/>
                    <a:pt x="632910" y="1048702"/>
                    <a:pt x="632910" y="1049655"/>
                  </a:cubicBezTo>
                  <a:cubicBezTo>
                    <a:pt x="632910" y="1049655"/>
                    <a:pt x="632910" y="1049655"/>
                    <a:pt x="633862" y="1048702"/>
                  </a:cubicBezTo>
                  <a:cubicBezTo>
                    <a:pt x="634815" y="1048702"/>
                    <a:pt x="636720" y="1049655"/>
                    <a:pt x="637672" y="1049655"/>
                  </a:cubicBezTo>
                  <a:cubicBezTo>
                    <a:pt x="645292" y="1052513"/>
                    <a:pt x="653865" y="1054417"/>
                    <a:pt x="661485" y="1056323"/>
                  </a:cubicBezTo>
                  <a:cubicBezTo>
                    <a:pt x="661485" y="1057275"/>
                    <a:pt x="660532" y="1057275"/>
                    <a:pt x="659580" y="1057275"/>
                  </a:cubicBezTo>
                  <a:cubicBezTo>
                    <a:pt x="660532" y="1058227"/>
                    <a:pt x="661485" y="1058227"/>
                    <a:pt x="661485" y="1059180"/>
                  </a:cubicBezTo>
                  <a:cubicBezTo>
                    <a:pt x="660532" y="1060132"/>
                    <a:pt x="659580" y="1059180"/>
                    <a:pt x="658627" y="1057275"/>
                  </a:cubicBezTo>
                  <a:cubicBezTo>
                    <a:pt x="658627" y="1060132"/>
                    <a:pt x="657675" y="1057275"/>
                    <a:pt x="658627" y="1061085"/>
                  </a:cubicBezTo>
                  <a:lnTo>
                    <a:pt x="658627" y="1061085"/>
                  </a:lnTo>
                  <a:cubicBezTo>
                    <a:pt x="660532" y="1062038"/>
                    <a:pt x="659580" y="1064895"/>
                    <a:pt x="662437" y="1062990"/>
                  </a:cubicBezTo>
                  <a:lnTo>
                    <a:pt x="661485" y="1062038"/>
                  </a:lnTo>
                  <a:cubicBezTo>
                    <a:pt x="661485" y="1061085"/>
                    <a:pt x="662437" y="1061085"/>
                    <a:pt x="663390" y="1060132"/>
                  </a:cubicBezTo>
                  <a:lnTo>
                    <a:pt x="664342" y="1062038"/>
                  </a:lnTo>
                  <a:cubicBezTo>
                    <a:pt x="665295" y="1062038"/>
                    <a:pt x="664342" y="1061085"/>
                    <a:pt x="665295" y="1060132"/>
                  </a:cubicBezTo>
                  <a:lnTo>
                    <a:pt x="667200" y="1061085"/>
                  </a:lnTo>
                  <a:cubicBezTo>
                    <a:pt x="667200" y="1060132"/>
                    <a:pt x="667200" y="1060132"/>
                    <a:pt x="667200" y="1059180"/>
                  </a:cubicBezTo>
                  <a:cubicBezTo>
                    <a:pt x="667200" y="1058227"/>
                    <a:pt x="666247" y="1058227"/>
                    <a:pt x="666247" y="1057275"/>
                  </a:cubicBezTo>
                  <a:cubicBezTo>
                    <a:pt x="666247" y="1057275"/>
                    <a:pt x="666247" y="1057275"/>
                    <a:pt x="666247" y="1057275"/>
                  </a:cubicBezTo>
                  <a:cubicBezTo>
                    <a:pt x="666247" y="1057275"/>
                    <a:pt x="666247" y="1056323"/>
                    <a:pt x="666247" y="1056323"/>
                  </a:cubicBezTo>
                  <a:cubicBezTo>
                    <a:pt x="669105" y="1057275"/>
                    <a:pt x="671010" y="1058227"/>
                    <a:pt x="673867" y="1058227"/>
                  </a:cubicBezTo>
                  <a:lnTo>
                    <a:pt x="673867" y="1058227"/>
                  </a:lnTo>
                  <a:lnTo>
                    <a:pt x="676725" y="1062038"/>
                  </a:lnTo>
                  <a:lnTo>
                    <a:pt x="674820" y="1061085"/>
                  </a:lnTo>
                  <a:cubicBezTo>
                    <a:pt x="674820" y="1061085"/>
                    <a:pt x="674820" y="1061085"/>
                    <a:pt x="673867" y="1061085"/>
                  </a:cubicBezTo>
                  <a:lnTo>
                    <a:pt x="672915" y="1061085"/>
                  </a:lnTo>
                  <a:cubicBezTo>
                    <a:pt x="672915" y="1061085"/>
                    <a:pt x="672915" y="1061085"/>
                    <a:pt x="672915" y="1061085"/>
                  </a:cubicBezTo>
                  <a:cubicBezTo>
                    <a:pt x="671962" y="1061085"/>
                    <a:pt x="671962" y="1061085"/>
                    <a:pt x="671010" y="1061085"/>
                  </a:cubicBezTo>
                  <a:cubicBezTo>
                    <a:pt x="671962" y="1061085"/>
                    <a:pt x="671962" y="1062038"/>
                    <a:pt x="671962" y="1062990"/>
                  </a:cubicBezTo>
                  <a:cubicBezTo>
                    <a:pt x="671962" y="1063942"/>
                    <a:pt x="672915" y="1065848"/>
                    <a:pt x="672915" y="1065848"/>
                  </a:cubicBezTo>
                  <a:lnTo>
                    <a:pt x="673867" y="1064895"/>
                  </a:lnTo>
                  <a:cubicBezTo>
                    <a:pt x="673867" y="1064895"/>
                    <a:pt x="673867" y="1064895"/>
                    <a:pt x="673867" y="1064895"/>
                  </a:cubicBezTo>
                  <a:lnTo>
                    <a:pt x="673867" y="1063942"/>
                  </a:lnTo>
                  <a:lnTo>
                    <a:pt x="674820" y="1062990"/>
                  </a:lnTo>
                  <a:lnTo>
                    <a:pt x="676725" y="1063942"/>
                  </a:lnTo>
                  <a:cubicBezTo>
                    <a:pt x="675772" y="1061085"/>
                    <a:pt x="678630" y="1060132"/>
                    <a:pt x="677677" y="1060132"/>
                  </a:cubicBezTo>
                  <a:lnTo>
                    <a:pt x="678630" y="1059180"/>
                  </a:lnTo>
                  <a:cubicBezTo>
                    <a:pt x="678630" y="1059180"/>
                    <a:pt x="678630" y="1059180"/>
                    <a:pt x="678630" y="1059180"/>
                  </a:cubicBezTo>
                  <a:cubicBezTo>
                    <a:pt x="691012" y="1064895"/>
                    <a:pt x="705300" y="1069657"/>
                    <a:pt x="717682" y="1075373"/>
                  </a:cubicBezTo>
                  <a:cubicBezTo>
                    <a:pt x="738637" y="1083945"/>
                    <a:pt x="758640" y="1100138"/>
                    <a:pt x="793882" y="1091565"/>
                  </a:cubicBezTo>
                  <a:cubicBezTo>
                    <a:pt x="794835" y="1091565"/>
                    <a:pt x="794835" y="1091565"/>
                    <a:pt x="794835" y="1091565"/>
                  </a:cubicBezTo>
                  <a:lnTo>
                    <a:pt x="803407" y="1093470"/>
                  </a:lnTo>
                  <a:lnTo>
                    <a:pt x="802455" y="1092517"/>
                  </a:lnTo>
                  <a:cubicBezTo>
                    <a:pt x="802455" y="1092517"/>
                    <a:pt x="802455" y="1091565"/>
                    <a:pt x="805312" y="1091565"/>
                  </a:cubicBezTo>
                  <a:lnTo>
                    <a:pt x="806265" y="1092517"/>
                  </a:lnTo>
                  <a:cubicBezTo>
                    <a:pt x="809122" y="1091565"/>
                    <a:pt x="805312" y="1091565"/>
                    <a:pt x="808170" y="1090613"/>
                  </a:cubicBezTo>
                  <a:lnTo>
                    <a:pt x="812932" y="1091565"/>
                  </a:lnTo>
                  <a:cubicBezTo>
                    <a:pt x="812932" y="1092517"/>
                    <a:pt x="812932" y="1092517"/>
                    <a:pt x="815790" y="1092517"/>
                  </a:cubicBezTo>
                  <a:cubicBezTo>
                    <a:pt x="818647" y="1091565"/>
                    <a:pt x="812932" y="1092517"/>
                    <a:pt x="814837" y="1091565"/>
                  </a:cubicBezTo>
                  <a:cubicBezTo>
                    <a:pt x="815790" y="1091565"/>
                    <a:pt x="816742" y="1091565"/>
                    <a:pt x="817695" y="1090613"/>
                  </a:cubicBezTo>
                  <a:lnTo>
                    <a:pt x="816742" y="1090613"/>
                  </a:lnTo>
                  <a:lnTo>
                    <a:pt x="816742" y="1088707"/>
                  </a:lnTo>
                  <a:lnTo>
                    <a:pt x="821505" y="1087755"/>
                  </a:lnTo>
                  <a:cubicBezTo>
                    <a:pt x="820552" y="1087755"/>
                    <a:pt x="819600" y="1087755"/>
                    <a:pt x="819600" y="1087755"/>
                  </a:cubicBezTo>
                  <a:cubicBezTo>
                    <a:pt x="822457" y="1086802"/>
                    <a:pt x="818647" y="1087755"/>
                    <a:pt x="819600" y="1086802"/>
                  </a:cubicBezTo>
                  <a:cubicBezTo>
                    <a:pt x="818647" y="1086802"/>
                    <a:pt x="818647" y="1087755"/>
                    <a:pt x="818647" y="1087755"/>
                  </a:cubicBezTo>
                  <a:lnTo>
                    <a:pt x="813885" y="1087755"/>
                  </a:lnTo>
                  <a:cubicBezTo>
                    <a:pt x="812932" y="1087755"/>
                    <a:pt x="812932" y="1086802"/>
                    <a:pt x="812932" y="1086802"/>
                  </a:cubicBezTo>
                  <a:lnTo>
                    <a:pt x="814837" y="1086802"/>
                  </a:lnTo>
                  <a:lnTo>
                    <a:pt x="814837" y="1085850"/>
                  </a:lnTo>
                  <a:lnTo>
                    <a:pt x="813885" y="1085850"/>
                  </a:lnTo>
                  <a:lnTo>
                    <a:pt x="812932" y="1084898"/>
                  </a:lnTo>
                  <a:lnTo>
                    <a:pt x="814837" y="1083945"/>
                  </a:lnTo>
                  <a:lnTo>
                    <a:pt x="813885" y="1082992"/>
                  </a:lnTo>
                  <a:cubicBezTo>
                    <a:pt x="814837" y="1082040"/>
                    <a:pt x="815790" y="1082040"/>
                    <a:pt x="816742" y="1081088"/>
                  </a:cubicBezTo>
                  <a:cubicBezTo>
                    <a:pt x="818647" y="1081088"/>
                    <a:pt x="815790" y="1082040"/>
                    <a:pt x="819600" y="1081088"/>
                  </a:cubicBezTo>
                  <a:cubicBezTo>
                    <a:pt x="816742" y="1082040"/>
                    <a:pt x="822457" y="1082040"/>
                    <a:pt x="818647" y="1082992"/>
                  </a:cubicBezTo>
                  <a:lnTo>
                    <a:pt x="822457" y="1083945"/>
                  </a:lnTo>
                  <a:lnTo>
                    <a:pt x="822457" y="1085850"/>
                  </a:lnTo>
                  <a:cubicBezTo>
                    <a:pt x="823410" y="1084898"/>
                    <a:pt x="826267" y="1083945"/>
                    <a:pt x="824362" y="1082992"/>
                  </a:cubicBezTo>
                  <a:lnTo>
                    <a:pt x="823410" y="1083945"/>
                  </a:lnTo>
                  <a:lnTo>
                    <a:pt x="822457" y="1082040"/>
                  </a:lnTo>
                  <a:lnTo>
                    <a:pt x="821505" y="1082040"/>
                  </a:lnTo>
                  <a:cubicBezTo>
                    <a:pt x="821505" y="1081088"/>
                    <a:pt x="823410" y="1080135"/>
                    <a:pt x="822457" y="1080135"/>
                  </a:cubicBezTo>
                  <a:lnTo>
                    <a:pt x="821505" y="1080135"/>
                  </a:lnTo>
                  <a:cubicBezTo>
                    <a:pt x="821505" y="1080135"/>
                    <a:pt x="822457" y="1079182"/>
                    <a:pt x="822457" y="1078230"/>
                  </a:cubicBezTo>
                  <a:lnTo>
                    <a:pt x="821505" y="1078230"/>
                  </a:lnTo>
                  <a:cubicBezTo>
                    <a:pt x="823410" y="1078230"/>
                    <a:pt x="821505" y="1077277"/>
                    <a:pt x="821505" y="1077277"/>
                  </a:cubicBezTo>
                  <a:cubicBezTo>
                    <a:pt x="821505" y="1077277"/>
                    <a:pt x="821505" y="1077277"/>
                    <a:pt x="821505" y="1077277"/>
                  </a:cubicBezTo>
                  <a:cubicBezTo>
                    <a:pt x="821505" y="1077277"/>
                    <a:pt x="821505" y="1077277"/>
                    <a:pt x="821505" y="1077277"/>
                  </a:cubicBezTo>
                  <a:lnTo>
                    <a:pt x="821505" y="1077277"/>
                  </a:lnTo>
                  <a:cubicBezTo>
                    <a:pt x="823410" y="1075373"/>
                    <a:pt x="825315" y="1073467"/>
                    <a:pt x="828172" y="1071563"/>
                  </a:cubicBezTo>
                  <a:cubicBezTo>
                    <a:pt x="829125" y="1071563"/>
                    <a:pt x="830077" y="1071563"/>
                    <a:pt x="828172" y="1072515"/>
                  </a:cubicBezTo>
                  <a:cubicBezTo>
                    <a:pt x="829125" y="1073467"/>
                    <a:pt x="830077" y="1074420"/>
                    <a:pt x="833887" y="1074420"/>
                  </a:cubicBezTo>
                  <a:lnTo>
                    <a:pt x="834840" y="1074420"/>
                  </a:lnTo>
                  <a:cubicBezTo>
                    <a:pt x="833887" y="1074420"/>
                    <a:pt x="833887" y="1074420"/>
                    <a:pt x="832935" y="1074420"/>
                  </a:cubicBezTo>
                  <a:cubicBezTo>
                    <a:pt x="831982" y="1073467"/>
                    <a:pt x="833887" y="1073467"/>
                    <a:pt x="834840" y="1073467"/>
                  </a:cubicBezTo>
                  <a:cubicBezTo>
                    <a:pt x="834840" y="1073467"/>
                    <a:pt x="835792" y="1073467"/>
                    <a:pt x="835792" y="1074420"/>
                  </a:cubicBezTo>
                  <a:cubicBezTo>
                    <a:pt x="835792" y="1072515"/>
                    <a:pt x="837697" y="1073467"/>
                    <a:pt x="837697" y="1071563"/>
                  </a:cubicBezTo>
                  <a:lnTo>
                    <a:pt x="835792" y="1071563"/>
                  </a:lnTo>
                  <a:cubicBezTo>
                    <a:pt x="832935" y="1070610"/>
                    <a:pt x="837697" y="1070610"/>
                    <a:pt x="837697" y="1070610"/>
                  </a:cubicBezTo>
                  <a:cubicBezTo>
                    <a:pt x="837697" y="1070610"/>
                    <a:pt x="834840" y="1071563"/>
                    <a:pt x="834840" y="1070610"/>
                  </a:cubicBezTo>
                  <a:cubicBezTo>
                    <a:pt x="833887" y="1069657"/>
                    <a:pt x="836745" y="1070610"/>
                    <a:pt x="836745" y="1069657"/>
                  </a:cubicBezTo>
                  <a:lnTo>
                    <a:pt x="835792" y="1069657"/>
                  </a:lnTo>
                  <a:cubicBezTo>
                    <a:pt x="834840" y="1069657"/>
                    <a:pt x="835792" y="1069657"/>
                    <a:pt x="835792" y="1069657"/>
                  </a:cubicBezTo>
                  <a:lnTo>
                    <a:pt x="832935" y="1069657"/>
                  </a:lnTo>
                  <a:cubicBezTo>
                    <a:pt x="832935" y="1069657"/>
                    <a:pt x="832935" y="1068705"/>
                    <a:pt x="831982" y="1068705"/>
                  </a:cubicBezTo>
                  <a:cubicBezTo>
                    <a:pt x="834840" y="1066800"/>
                    <a:pt x="837697" y="1064895"/>
                    <a:pt x="840555" y="1062038"/>
                  </a:cubicBezTo>
                  <a:cubicBezTo>
                    <a:pt x="840555" y="1062038"/>
                    <a:pt x="841507" y="1062038"/>
                    <a:pt x="841507" y="1062038"/>
                  </a:cubicBezTo>
                  <a:lnTo>
                    <a:pt x="839602" y="1062038"/>
                  </a:lnTo>
                  <a:cubicBezTo>
                    <a:pt x="840555" y="1062038"/>
                    <a:pt x="841507" y="1062038"/>
                    <a:pt x="842460" y="1062038"/>
                  </a:cubicBezTo>
                  <a:cubicBezTo>
                    <a:pt x="840555" y="1061085"/>
                    <a:pt x="842460" y="1061085"/>
                    <a:pt x="843412" y="1060132"/>
                  </a:cubicBezTo>
                  <a:cubicBezTo>
                    <a:pt x="843412" y="1060132"/>
                    <a:pt x="843412" y="1060132"/>
                    <a:pt x="844365" y="1060132"/>
                  </a:cubicBezTo>
                  <a:cubicBezTo>
                    <a:pt x="846270" y="1060132"/>
                    <a:pt x="843412" y="1061085"/>
                    <a:pt x="847222" y="1061085"/>
                  </a:cubicBezTo>
                  <a:cubicBezTo>
                    <a:pt x="848175" y="1060132"/>
                    <a:pt x="846270" y="1059180"/>
                    <a:pt x="849127" y="1058227"/>
                  </a:cubicBezTo>
                  <a:cubicBezTo>
                    <a:pt x="848175" y="1058227"/>
                    <a:pt x="848175" y="1058227"/>
                    <a:pt x="847222" y="1058227"/>
                  </a:cubicBezTo>
                  <a:cubicBezTo>
                    <a:pt x="849127" y="1057275"/>
                    <a:pt x="850080" y="1057275"/>
                    <a:pt x="851985" y="1056323"/>
                  </a:cubicBezTo>
                  <a:cubicBezTo>
                    <a:pt x="855795" y="1055370"/>
                    <a:pt x="859605" y="1054417"/>
                    <a:pt x="863415" y="1053465"/>
                  </a:cubicBezTo>
                  <a:cubicBezTo>
                    <a:pt x="864367" y="1053465"/>
                    <a:pt x="866272" y="1053465"/>
                    <a:pt x="866272" y="1053465"/>
                  </a:cubicBezTo>
                  <a:cubicBezTo>
                    <a:pt x="867225" y="1053465"/>
                    <a:pt x="869130" y="1053465"/>
                    <a:pt x="870082" y="1053465"/>
                  </a:cubicBezTo>
                  <a:cubicBezTo>
                    <a:pt x="869130" y="1054417"/>
                    <a:pt x="867225" y="1054417"/>
                    <a:pt x="866272" y="1055370"/>
                  </a:cubicBezTo>
                  <a:cubicBezTo>
                    <a:pt x="867225" y="1054417"/>
                    <a:pt x="868177" y="1055370"/>
                    <a:pt x="869130" y="1055370"/>
                  </a:cubicBezTo>
                  <a:cubicBezTo>
                    <a:pt x="869130" y="1055370"/>
                    <a:pt x="870082" y="1054417"/>
                    <a:pt x="871035" y="1054417"/>
                  </a:cubicBezTo>
                  <a:cubicBezTo>
                    <a:pt x="871987" y="1054417"/>
                    <a:pt x="871035" y="1055370"/>
                    <a:pt x="871035" y="1055370"/>
                  </a:cubicBezTo>
                  <a:cubicBezTo>
                    <a:pt x="871035" y="1055370"/>
                    <a:pt x="871987" y="1055370"/>
                    <a:pt x="871987" y="1055370"/>
                  </a:cubicBezTo>
                  <a:cubicBezTo>
                    <a:pt x="870082" y="1056323"/>
                    <a:pt x="871987" y="1055370"/>
                    <a:pt x="871035" y="1056323"/>
                  </a:cubicBezTo>
                  <a:lnTo>
                    <a:pt x="874845" y="1057275"/>
                  </a:lnTo>
                  <a:lnTo>
                    <a:pt x="872940" y="1057275"/>
                  </a:lnTo>
                  <a:lnTo>
                    <a:pt x="872940" y="1058227"/>
                  </a:lnTo>
                  <a:cubicBezTo>
                    <a:pt x="871987" y="1058227"/>
                    <a:pt x="869130" y="1058227"/>
                    <a:pt x="870082" y="1059180"/>
                  </a:cubicBezTo>
                  <a:lnTo>
                    <a:pt x="872940" y="1059180"/>
                  </a:lnTo>
                  <a:lnTo>
                    <a:pt x="872940" y="1060132"/>
                  </a:lnTo>
                  <a:lnTo>
                    <a:pt x="871035" y="1060132"/>
                  </a:lnTo>
                  <a:cubicBezTo>
                    <a:pt x="871035" y="1061085"/>
                    <a:pt x="871035" y="1061085"/>
                    <a:pt x="872940" y="1061085"/>
                  </a:cubicBezTo>
                  <a:cubicBezTo>
                    <a:pt x="871035" y="1062038"/>
                    <a:pt x="868177" y="1062990"/>
                    <a:pt x="870082" y="1063942"/>
                  </a:cubicBezTo>
                  <a:cubicBezTo>
                    <a:pt x="870082" y="1063942"/>
                    <a:pt x="871035" y="1063942"/>
                    <a:pt x="871987" y="1063942"/>
                  </a:cubicBezTo>
                  <a:lnTo>
                    <a:pt x="871987" y="1064895"/>
                  </a:lnTo>
                  <a:lnTo>
                    <a:pt x="871035" y="1064895"/>
                  </a:lnTo>
                  <a:lnTo>
                    <a:pt x="872940" y="1065848"/>
                  </a:lnTo>
                  <a:lnTo>
                    <a:pt x="871035" y="1065848"/>
                  </a:lnTo>
                  <a:cubicBezTo>
                    <a:pt x="871987" y="1065848"/>
                    <a:pt x="871987" y="1065848"/>
                    <a:pt x="873892" y="1065848"/>
                  </a:cubicBezTo>
                  <a:cubicBezTo>
                    <a:pt x="873892" y="1065848"/>
                    <a:pt x="873892" y="1066800"/>
                    <a:pt x="872940" y="1066800"/>
                  </a:cubicBezTo>
                  <a:lnTo>
                    <a:pt x="873892" y="1066800"/>
                  </a:lnTo>
                  <a:cubicBezTo>
                    <a:pt x="873892" y="1067752"/>
                    <a:pt x="875797" y="1066800"/>
                    <a:pt x="876750" y="1067752"/>
                  </a:cubicBezTo>
                  <a:cubicBezTo>
                    <a:pt x="876750" y="1067752"/>
                    <a:pt x="877702" y="1066800"/>
                    <a:pt x="877702" y="1066800"/>
                  </a:cubicBezTo>
                  <a:cubicBezTo>
                    <a:pt x="877702" y="1065848"/>
                    <a:pt x="880560" y="1064895"/>
                    <a:pt x="877702" y="1062990"/>
                  </a:cubicBezTo>
                  <a:lnTo>
                    <a:pt x="879607" y="1062990"/>
                  </a:lnTo>
                  <a:cubicBezTo>
                    <a:pt x="879607" y="1062990"/>
                    <a:pt x="880560" y="1062990"/>
                    <a:pt x="880560" y="1062990"/>
                  </a:cubicBezTo>
                  <a:cubicBezTo>
                    <a:pt x="881512" y="1062990"/>
                    <a:pt x="881512" y="1062990"/>
                    <a:pt x="882465" y="1062990"/>
                  </a:cubicBezTo>
                  <a:cubicBezTo>
                    <a:pt x="881512" y="1062990"/>
                    <a:pt x="882465" y="1062990"/>
                    <a:pt x="883417" y="1062038"/>
                  </a:cubicBezTo>
                  <a:lnTo>
                    <a:pt x="880560" y="1062038"/>
                  </a:lnTo>
                  <a:cubicBezTo>
                    <a:pt x="882465" y="1062038"/>
                    <a:pt x="880560" y="1062990"/>
                    <a:pt x="879607" y="1062990"/>
                  </a:cubicBezTo>
                  <a:cubicBezTo>
                    <a:pt x="879607" y="1062990"/>
                    <a:pt x="876750" y="1062990"/>
                    <a:pt x="877702" y="1062038"/>
                  </a:cubicBezTo>
                  <a:cubicBezTo>
                    <a:pt x="881512" y="1060132"/>
                    <a:pt x="883417" y="1062990"/>
                    <a:pt x="886275" y="1062038"/>
                  </a:cubicBezTo>
                  <a:cubicBezTo>
                    <a:pt x="886275" y="1062038"/>
                    <a:pt x="886275" y="1062038"/>
                    <a:pt x="887227" y="1062038"/>
                  </a:cubicBezTo>
                  <a:cubicBezTo>
                    <a:pt x="887227" y="1062990"/>
                    <a:pt x="887227" y="1062038"/>
                    <a:pt x="889132" y="1062038"/>
                  </a:cubicBezTo>
                  <a:cubicBezTo>
                    <a:pt x="889132" y="1062990"/>
                    <a:pt x="884370" y="1062038"/>
                    <a:pt x="885322" y="1062990"/>
                  </a:cubicBezTo>
                  <a:cubicBezTo>
                    <a:pt x="884370" y="1063942"/>
                    <a:pt x="895800" y="1062990"/>
                    <a:pt x="889132" y="1064895"/>
                  </a:cubicBezTo>
                  <a:lnTo>
                    <a:pt x="889132" y="1064895"/>
                  </a:lnTo>
                  <a:cubicBezTo>
                    <a:pt x="889132" y="1064895"/>
                    <a:pt x="887227" y="1067752"/>
                    <a:pt x="887227" y="1067752"/>
                  </a:cubicBezTo>
                  <a:cubicBezTo>
                    <a:pt x="890085" y="1067752"/>
                    <a:pt x="890085" y="1068705"/>
                    <a:pt x="888180" y="1068705"/>
                  </a:cubicBezTo>
                  <a:lnTo>
                    <a:pt x="890085" y="1068705"/>
                  </a:lnTo>
                  <a:cubicBezTo>
                    <a:pt x="889132" y="1069657"/>
                    <a:pt x="891037" y="1069657"/>
                    <a:pt x="889132" y="1069657"/>
                  </a:cubicBezTo>
                  <a:cubicBezTo>
                    <a:pt x="890085" y="1069657"/>
                    <a:pt x="891037" y="1069657"/>
                    <a:pt x="891990" y="1069657"/>
                  </a:cubicBezTo>
                  <a:cubicBezTo>
                    <a:pt x="891990" y="1069657"/>
                    <a:pt x="891990" y="1069657"/>
                    <a:pt x="892942" y="1068705"/>
                  </a:cubicBezTo>
                  <a:cubicBezTo>
                    <a:pt x="893895" y="1069657"/>
                    <a:pt x="898657" y="1069657"/>
                    <a:pt x="898657" y="1070610"/>
                  </a:cubicBezTo>
                  <a:cubicBezTo>
                    <a:pt x="897705" y="1069657"/>
                    <a:pt x="902467" y="1069657"/>
                    <a:pt x="900562" y="1068705"/>
                  </a:cubicBezTo>
                  <a:cubicBezTo>
                    <a:pt x="901515" y="1068705"/>
                    <a:pt x="898657" y="1068705"/>
                    <a:pt x="898657" y="1068705"/>
                  </a:cubicBezTo>
                  <a:lnTo>
                    <a:pt x="900562" y="1067752"/>
                  </a:lnTo>
                  <a:cubicBezTo>
                    <a:pt x="898657" y="1068705"/>
                    <a:pt x="898657" y="1066800"/>
                    <a:pt x="897705" y="1067752"/>
                  </a:cubicBezTo>
                  <a:cubicBezTo>
                    <a:pt x="898657" y="1067752"/>
                    <a:pt x="897705" y="1067752"/>
                    <a:pt x="898657" y="1068705"/>
                  </a:cubicBezTo>
                  <a:lnTo>
                    <a:pt x="895800" y="1068705"/>
                  </a:lnTo>
                  <a:cubicBezTo>
                    <a:pt x="894847" y="1067752"/>
                    <a:pt x="898657" y="1067752"/>
                    <a:pt x="899610" y="1066800"/>
                  </a:cubicBezTo>
                  <a:lnTo>
                    <a:pt x="900562" y="1066800"/>
                  </a:lnTo>
                  <a:cubicBezTo>
                    <a:pt x="899610" y="1065848"/>
                    <a:pt x="900562" y="1064895"/>
                    <a:pt x="900562" y="1063942"/>
                  </a:cubicBezTo>
                  <a:lnTo>
                    <a:pt x="898657" y="1064895"/>
                  </a:lnTo>
                  <a:cubicBezTo>
                    <a:pt x="897705" y="1064895"/>
                    <a:pt x="898657" y="1064895"/>
                    <a:pt x="897705" y="1063942"/>
                  </a:cubicBezTo>
                  <a:lnTo>
                    <a:pt x="900562" y="1062990"/>
                  </a:lnTo>
                  <a:cubicBezTo>
                    <a:pt x="893895" y="1062038"/>
                    <a:pt x="903420" y="1060132"/>
                    <a:pt x="900562" y="1059180"/>
                  </a:cubicBezTo>
                  <a:cubicBezTo>
                    <a:pt x="900562" y="1059180"/>
                    <a:pt x="900562" y="1059180"/>
                    <a:pt x="900562" y="1059180"/>
                  </a:cubicBezTo>
                  <a:cubicBezTo>
                    <a:pt x="898657" y="1058227"/>
                    <a:pt x="902467" y="1058227"/>
                    <a:pt x="901515" y="1057275"/>
                  </a:cubicBezTo>
                  <a:cubicBezTo>
                    <a:pt x="900562" y="1057275"/>
                    <a:pt x="897705" y="1057275"/>
                    <a:pt x="898657" y="1057275"/>
                  </a:cubicBezTo>
                  <a:cubicBezTo>
                    <a:pt x="896752" y="1057275"/>
                    <a:pt x="897705" y="1056323"/>
                    <a:pt x="898657" y="1056323"/>
                  </a:cubicBezTo>
                  <a:cubicBezTo>
                    <a:pt x="900562" y="1056323"/>
                    <a:pt x="902467" y="1056323"/>
                    <a:pt x="905325" y="1056323"/>
                  </a:cubicBezTo>
                  <a:cubicBezTo>
                    <a:pt x="920565" y="1056323"/>
                    <a:pt x="934852" y="1054417"/>
                    <a:pt x="949140" y="1055370"/>
                  </a:cubicBezTo>
                  <a:cubicBezTo>
                    <a:pt x="957712" y="1055370"/>
                    <a:pt x="967237" y="1057275"/>
                    <a:pt x="975810" y="1057275"/>
                  </a:cubicBezTo>
                  <a:cubicBezTo>
                    <a:pt x="975810" y="1059180"/>
                    <a:pt x="976762" y="1061085"/>
                    <a:pt x="978667" y="1062038"/>
                  </a:cubicBezTo>
                  <a:cubicBezTo>
                    <a:pt x="981525" y="1063942"/>
                    <a:pt x="984382" y="1063942"/>
                    <a:pt x="987240" y="1064895"/>
                  </a:cubicBezTo>
                  <a:cubicBezTo>
                    <a:pt x="995812" y="1066800"/>
                    <a:pt x="1001527" y="1057275"/>
                    <a:pt x="992002" y="1053465"/>
                  </a:cubicBezTo>
                  <a:cubicBezTo>
                    <a:pt x="991050" y="1053465"/>
                    <a:pt x="990097" y="1052513"/>
                    <a:pt x="989145" y="1052513"/>
                  </a:cubicBezTo>
                  <a:cubicBezTo>
                    <a:pt x="989145" y="1051560"/>
                    <a:pt x="989145" y="1049655"/>
                    <a:pt x="989145" y="1048702"/>
                  </a:cubicBezTo>
                  <a:cubicBezTo>
                    <a:pt x="990097" y="1048702"/>
                    <a:pt x="991050" y="1048702"/>
                    <a:pt x="992002" y="1048702"/>
                  </a:cubicBezTo>
                  <a:cubicBezTo>
                    <a:pt x="1001527" y="1048702"/>
                    <a:pt x="1002480" y="1037272"/>
                    <a:pt x="992002" y="1037272"/>
                  </a:cubicBezTo>
                  <a:cubicBezTo>
                    <a:pt x="989145" y="1037272"/>
                    <a:pt x="987240" y="1038225"/>
                    <a:pt x="986287" y="1039177"/>
                  </a:cubicBezTo>
                  <a:cubicBezTo>
                    <a:pt x="985335" y="1037272"/>
                    <a:pt x="985335" y="1035367"/>
                    <a:pt x="985335" y="1033463"/>
                  </a:cubicBezTo>
                  <a:cubicBezTo>
                    <a:pt x="986287" y="1033463"/>
                    <a:pt x="987240" y="1033463"/>
                    <a:pt x="987240" y="1033463"/>
                  </a:cubicBezTo>
                  <a:cubicBezTo>
                    <a:pt x="988192" y="1033463"/>
                    <a:pt x="988192" y="1033463"/>
                    <a:pt x="989145" y="1032510"/>
                  </a:cubicBezTo>
                  <a:cubicBezTo>
                    <a:pt x="990097" y="1033463"/>
                    <a:pt x="990097" y="1034415"/>
                    <a:pt x="991050" y="1034415"/>
                  </a:cubicBezTo>
                  <a:cubicBezTo>
                    <a:pt x="994860" y="1035367"/>
                    <a:pt x="997717" y="1035367"/>
                    <a:pt x="1000575" y="1035367"/>
                  </a:cubicBezTo>
                  <a:cubicBezTo>
                    <a:pt x="1004385" y="1035367"/>
                    <a:pt x="1006290" y="1033463"/>
                    <a:pt x="1006290" y="1031557"/>
                  </a:cubicBezTo>
                  <a:cubicBezTo>
                    <a:pt x="1010100" y="1032510"/>
                    <a:pt x="1013910" y="1032510"/>
                    <a:pt x="1017720" y="1028700"/>
                  </a:cubicBezTo>
                  <a:cubicBezTo>
                    <a:pt x="1021530" y="1025842"/>
                    <a:pt x="1019625" y="1022985"/>
                    <a:pt x="1016767" y="1021080"/>
                  </a:cubicBezTo>
                  <a:cubicBezTo>
                    <a:pt x="1016767" y="1021080"/>
                    <a:pt x="1017720" y="1021080"/>
                    <a:pt x="1017720" y="1020127"/>
                  </a:cubicBezTo>
                  <a:cubicBezTo>
                    <a:pt x="1018672" y="1020127"/>
                    <a:pt x="1018672" y="1020127"/>
                    <a:pt x="1019625" y="1020127"/>
                  </a:cubicBezTo>
                  <a:cubicBezTo>
                    <a:pt x="1022482" y="1020127"/>
                    <a:pt x="1023435" y="1019175"/>
                    <a:pt x="1024387" y="1017270"/>
                  </a:cubicBezTo>
                  <a:cubicBezTo>
                    <a:pt x="1025340" y="1019175"/>
                    <a:pt x="1027245" y="1020127"/>
                    <a:pt x="1030102" y="1020127"/>
                  </a:cubicBezTo>
                  <a:cubicBezTo>
                    <a:pt x="1032960" y="1020127"/>
                    <a:pt x="1034865" y="1019175"/>
                    <a:pt x="1037722" y="1019175"/>
                  </a:cubicBezTo>
                  <a:cubicBezTo>
                    <a:pt x="1043437" y="1019175"/>
                    <a:pt x="1043437" y="1012507"/>
                    <a:pt x="1037722" y="1012507"/>
                  </a:cubicBezTo>
                  <a:cubicBezTo>
                    <a:pt x="1033912" y="1012507"/>
                    <a:pt x="1031055" y="1013460"/>
                    <a:pt x="1027245" y="1014413"/>
                  </a:cubicBezTo>
                  <a:lnTo>
                    <a:pt x="1025340" y="1014413"/>
                  </a:lnTo>
                  <a:cubicBezTo>
                    <a:pt x="1025340" y="1014413"/>
                    <a:pt x="1025340" y="1014413"/>
                    <a:pt x="1025340" y="1014413"/>
                  </a:cubicBezTo>
                  <a:cubicBezTo>
                    <a:pt x="1024387" y="1012507"/>
                    <a:pt x="1022482" y="1011555"/>
                    <a:pt x="1019625" y="1011555"/>
                  </a:cubicBezTo>
                  <a:cubicBezTo>
                    <a:pt x="1016767" y="1011555"/>
                    <a:pt x="1014862" y="1011555"/>
                    <a:pt x="1012005" y="1013460"/>
                  </a:cubicBezTo>
                  <a:cubicBezTo>
                    <a:pt x="1012005" y="1013460"/>
                    <a:pt x="1012005" y="1013460"/>
                    <a:pt x="1012005" y="1013460"/>
                  </a:cubicBezTo>
                  <a:cubicBezTo>
                    <a:pt x="1007242" y="1011555"/>
                    <a:pt x="1000575" y="1009650"/>
                    <a:pt x="995812" y="1009650"/>
                  </a:cubicBezTo>
                  <a:cubicBezTo>
                    <a:pt x="999622" y="1010602"/>
                    <a:pt x="1002480" y="1009650"/>
                    <a:pt x="1006290" y="1008697"/>
                  </a:cubicBezTo>
                  <a:cubicBezTo>
                    <a:pt x="1006290" y="1008697"/>
                    <a:pt x="1007242" y="1008697"/>
                    <a:pt x="1007242" y="1008697"/>
                  </a:cubicBezTo>
                  <a:cubicBezTo>
                    <a:pt x="1007242" y="1008697"/>
                    <a:pt x="1007242" y="1008697"/>
                    <a:pt x="1007242" y="1008697"/>
                  </a:cubicBezTo>
                  <a:cubicBezTo>
                    <a:pt x="1012005" y="1007745"/>
                    <a:pt x="1016767" y="1005840"/>
                    <a:pt x="1022482" y="1004888"/>
                  </a:cubicBezTo>
                  <a:cubicBezTo>
                    <a:pt x="1024387" y="1004888"/>
                    <a:pt x="1026292" y="1004888"/>
                    <a:pt x="1028197" y="1004888"/>
                  </a:cubicBezTo>
                  <a:cubicBezTo>
                    <a:pt x="1026292" y="1005840"/>
                    <a:pt x="1023435" y="1005840"/>
                    <a:pt x="1026292" y="1006792"/>
                  </a:cubicBezTo>
                  <a:cubicBezTo>
                    <a:pt x="1027245" y="1005840"/>
                    <a:pt x="1029150" y="1005840"/>
                    <a:pt x="1030102" y="1004888"/>
                  </a:cubicBezTo>
                  <a:cubicBezTo>
                    <a:pt x="1035817" y="1004888"/>
                    <a:pt x="1041532" y="1005840"/>
                    <a:pt x="1046295" y="1005840"/>
                  </a:cubicBezTo>
                  <a:cubicBezTo>
                    <a:pt x="1049152" y="1005840"/>
                    <a:pt x="1052010" y="1004888"/>
                    <a:pt x="1055820" y="1004888"/>
                  </a:cubicBezTo>
                  <a:cubicBezTo>
                    <a:pt x="1055820" y="1004888"/>
                    <a:pt x="1055820" y="1005840"/>
                    <a:pt x="1055820" y="1005840"/>
                  </a:cubicBezTo>
                  <a:lnTo>
                    <a:pt x="1055820" y="1004888"/>
                  </a:lnTo>
                  <a:cubicBezTo>
                    <a:pt x="1059630" y="1004888"/>
                    <a:pt x="1063440" y="1003935"/>
                    <a:pt x="1067250" y="1003935"/>
                  </a:cubicBezTo>
                  <a:cubicBezTo>
                    <a:pt x="1067250" y="1003935"/>
                    <a:pt x="1067250" y="1003935"/>
                    <a:pt x="1068202" y="1003935"/>
                  </a:cubicBezTo>
                  <a:cubicBezTo>
                    <a:pt x="1069155" y="1003935"/>
                    <a:pt x="1070107" y="1003935"/>
                    <a:pt x="1070107" y="1003935"/>
                  </a:cubicBezTo>
                  <a:cubicBezTo>
                    <a:pt x="1068202" y="1004888"/>
                    <a:pt x="1070107" y="1004888"/>
                    <a:pt x="1070107" y="1005840"/>
                  </a:cubicBezTo>
                  <a:lnTo>
                    <a:pt x="1073917" y="1005840"/>
                  </a:lnTo>
                  <a:cubicBezTo>
                    <a:pt x="1073917" y="1004888"/>
                    <a:pt x="1072965" y="1003935"/>
                    <a:pt x="1072965" y="1002982"/>
                  </a:cubicBezTo>
                  <a:cubicBezTo>
                    <a:pt x="1078680" y="1002030"/>
                    <a:pt x="1084395" y="1002030"/>
                    <a:pt x="1090110" y="1001077"/>
                  </a:cubicBezTo>
                  <a:lnTo>
                    <a:pt x="1089157" y="1002030"/>
                  </a:lnTo>
                  <a:cubicBezTo>
                    <a:pt x="1091062" y="1002030"/>
                    <a:pt x="1090110" y="1002030"/>
                    <a:pt x="1091062" y="1001077"/>
                  </a:cubicBezTo>
                  <a:cubicBezTo>
                    <a:pt x="1096777" y="1000125"/>
                    <a:pt x="1101540" y="999172"/>
                    <a:pt x="1107255" y="998220"/>
                  </a:cubicBezTo>
                  <a:cubicBezTo>
                    <a:pt x="1107255" y="999172"/>
                    <a:pt x="1107255" y="1000125"/>
                    <a:pt x="1110112" y="1000125"/>
                  </a:cubicBezTo>
                  <a:lnTo>
                    <a:pt x="1107255" y="1000125"/>
                  </a:lnTo>
                  <a:cubicBezTo>
                    <a:pt x="1109160" y="1000125"/>
                    <a:pt x="1106302" y="1001077"/>
                    <a:pt x="1106302" y="1001077"/>
                  </a:cubicBezTo>
                  <a:cubicBezTo>
                    <a:pt x="1108207" y="1001077"/>
                    <a:pt x="1109160" y="1000125"/>
                    <a:pt x="1112017" y="1001077"/>
                  </a:cubicBezTo>
                  <a:lnTo>
                    <a:pt x="1113922" y="1000125"/>
                  </a:lnTo>
                  <a:lnTo>
                    <a:pt x="1114875" y="1001077"/>
                  </a:lnTo>
                  <a:lnTo>
                    <a:pt x="1117732" y="1001077"/>
                  </a:lnTo>
                  <a:cubicBezTo>
                    <a:pt x="1117732" y="1001077"/>
                    <a:pt x="1115827" y="1000125"/>
                    <a:pt x="1118685" y="1000125"/>
                  </a:cubicBezTo>
                  <a:lnTo>
                    <a:pt x="1118685" y="1001077"/>
                  </a:lnTo>
                  <a:lnTo>
                    <a:pt x="1119637" y="1001077"/>
                  </a:lnTo>
                  <a:lnTo>
                    <a:pt x="1117732" y="1002030"/>
                  </a:lnTo>
                  <a:cubicBezTo>
                    <a:pt x="1118685" y="1002030"/>
                    <a:pt x="1119637" y="1002030"/>
                    <a:pt x="1119637" y="1002030"/>
                  </a:cubicBezTo>
                  <a:cubicBezTo>
                    <a:pt x="1118685" y="1002030"/>
                    <a:pt x="1116780" y="1002030"/>
                    <a:pt x="1116780" y="1002982"/>
                  </a:cubicBezTo>
                  <a:cubicBezTo>
                    <a:pt x="1116780" y="1002982"/>
                    <a:pt x="1119637" y="1003935"/>
                    <a:pt x="1118685" y="1003935"/>
                  </a:cubicBezTo>
                  <a:lnTo>
                    <a:pt x="1121542" y="1003935"/>
                  </a:lnTo>
                  <a:cubicBezTo>
                    <a:pt x="1123447" y="1003935"/>
                    <a:pt x="1122495" y="1004888"/>
                    <a:pt x="1123447" y="1004888"/>
                  </a:cubicBezTo>
                  <a:cubicBezTo>
                    <a:pt x="1120590" y="1005840"/>
                    <a:pt x="1124400" y="1005840"/>
                    <a:pt x="1124400" y="1005840"/>
                  </a:cubicBezTo>
                  <a:cubicBezTo>
                    <a:pt x="1121542" y="1006792"/>
                    <a:pt x="1121542" y="1005840"/>
                    <a:pt x="1120590" y="1005840"/>
                  </a:cubicBezTo>
                  <a:cubicBezTo>
                    <a:pt x="1119637" y="1006792"/>
                    <a:pt x="1120590" y="1006792"/>
                    <a:pt x="1119637" y="1007745"/>
                  </a:cubicBezTo>
                  <a:cubicBezTo>
                    <a:pt x="1118685" y="1007745"/>
                    <a:pt x="1116780" y="1007745"/>
                    <a:pt x="1117732" y="1007745"/>
                  </a:cubicBezTo>
                  <a:lnTo>
                    <a:pt x="1113922" y="1007745"/>
                  </a:lnTo>
                  <a:lnTo>
                    <a:pt x="1113922" y="1008697"/>
                  </a:lnTo>
                  <a:cubicBezTo>
                    <a:pt x="1111065" y="1008697"/>
                    <a:pt x="1112017" y="1009650"/>
                    <a:pt x="1111065" y="1009650"/>
                  </a:cubicBezTo>
                  <a:cubicBezTo>
                    <a:pt x="1112017" y="1009650"/>
                    <a:pt x="1111065" y="1010602"/>
                    <a:pt x="1111065" y="1010602"/>
                  </a:cubicBezTo>
                  <a:lnTo>
                    <a:pt x="1107255" y="1010602"/>
                  </a:lnTo>
                  <a:lnTo>
                    <a:pt x="1109160" y="1010602"/>
                  </a:lnTo>
                  <a:lnTo>
                    <a:pt x="1106302" y="1011555"/>
                  </a:lnTo>
                  <a:cubicBezTo>
                    <a:pt x="1109160" y="1011555"/>
                    <a:pt x="1107255" y="1011555"/>
                    <a:pt x="1108207" y="1012507"/>
                  </a:cubicBezTo>
                  <a:cubicBezTo>
                    <a:pt x="1109160" y="1012507"/>
                    <a:pt x="1110112" y="1011555"/>
                    <a:pt x="1111065" y="1012507"/>
                  </a:cubicBezTo>
                  <a:cubicBezTo>
                    <a:pt x="1108207" y="1011555"/>
                    <a:pt x="1111065" y="1010602"/>
                    <a:pt x="1114875" y="1009650"/>
                  </a:cubicBezTo>
                  <a:cubicBezTo>
                    <a:pt x="1117732" y="1009650"/>
                    <a:pt x="1117732" y="1011555"/>
                    <a:pt x="1115827" y="1011555"/>
                  </a:cubicBezTo>
                  <a:lnTo>
                    <a:pt x="1112970" y="1012507"/>
                  </a:lnTo>
                  <a:cubicBezTo>
                    <a:pt x="1114875" y="1012507"/>
                    <a:pt x="1116780" y="1012507"/>
                    <a:pt x="1118685" y="1012507"/>
                  </a:cubicBezTo>
                  <a:lnTo>
                    <a:pt x="1119637" y="1013460"/>
                  </a:lnTo>
                  <a:lnTo>
                    <a:pt x="1116780" y="1014413"/>
                  </a:lnTo>
                  <a:cubicBezTo>
                    <a:pt x="1115827" y="1014413"/>
                    <a:pt x="1115827" y="1014413"/>
                    <a:pt x="1114875" y="1014413"/>
                  </a:cubicBezTo>
                  <a:cubicBezTo>
                    <a:pt x="1114875" y="1014413"/>
                    <a:pt x="1114875" y="1014413"/>
                    <a:pt x="1114875" y="1014413"/>
                  </a:cubicBezTo>
                  <a:cubicBezTo>
                    <a:pt x="1112970" y="1014413"/>
                    <a:pt x="1111065" y="1015365"/>
                    <a:pt x="1109160" y="1014413"/>
                  </a:cubicBezTo>
                  <a:cubicBezTo>
                    <a:pt x="1109160" y="1014413"/>
                    <a:pt x="1110112" y="1013460"/>
                    <a:pt x="1112017" y="1013460"/>
                  </a:cubicBezTo>
                  <a:lnTo>
                    <a:pt x="1110112" y="1013460"/>
                  </a:lnTo>
                  <a:lnTo>
                    <a:pt x="1111065" y="1012507"/>
                  </a:lnTo>
                  <a:lnTo>
                    <a:pt x="1110112" y="1012507"/>
                  </a:lnTo>
                  <a:lnTo>
                    <a:pt x="1111065" y="1011555"/>
                  </a:lnTo>
                  <a:lnTo>
                    <a:pt x="1109160" y="1012507"/>
                  </a:lnTo>
                  <a:cubicBezTo>
                    <a:pt x="1108207" y="1012507"/>
                    <a:pt x="1108207" y="1012507"/>
                    <a:pt x="1109160" y="1011555"/>
                  </a:cubicBezTo>
                  <a:lnTo>
                    <a:pt x="1106302" y="1011555"/>
                  </a:lnTo>
                  <a:lnTo>
                    <a:pt x="1104397" y="1010602"/>
                  </a:lnTo>
                  <a:cubicBezTo>
                    <a:pt x="1103445" y="1012507"/>
                    <a:pt x="1107255" y="1013460"/>
                    <a:pt x="1103445" y="1015365"/>
                  </a:cubicBezTo>
                  <a:cubicBezTo>
                    <a:pt x="1105350" y="1015365"/>
                    <a:pt x="1108207" y="1014413"/>
                    <a:pt x="1109160" y="1014413"/>
                  </a:cubicBezTo>
                  <a:lnTo>
                    <a:pt x="1108207" y="1014413"/>
                  </a:lnTo>
                  <a:cubicBezTo>
                    <a:pt x="1109160" y="1014413"/>
                    <a:pt x="1110112" y="1014413"/>
                    <a:pt x="1112017" y="1014413"/>
                  </a:cubicBezTo>
                  <a:lnTo>
                    <a:pt x="1110112" y="1016317"/>
                  </a:lnTo>
                  <a:cubicBezTo>
                    <a:pt x="1109160" y="1016317"/>
                    <a:pt x="1108207" y="1016317"/>
                    <a:pt x="1108207" y="1016317"/>
                  </a:cubicBezTo>
                  <a:cubicBezTo>
                    <a:pt x="1110112" y="1016317"/>
                    <a:pt x="1111065" y="1016317"/>
                    <a:pt x="1113922" y="1016317"/>
                  </a:cubicBezTo>
                  <a:cubicBezTo>
                    <a:pt x="1113922" y="1016317"/>
                    <a:pt x="1114875" y="1016317"/>
                    <a:pt x="1114875" y="1015365"/>
                  </a:cubicBezTo>
                  <a:lnTo>
                    <a:pt x="1113922" y="1015365"/>
                  </a:lnTo>
                  <a:lnTo>
                    <a:pt x="1114875" y="1014413"/>
                  </a:lnTo>
                  <a:lnTo>
                    <a:pt x="1117732" y="1014413"/>
                  </a:lnTo>
                  <a:cubicBezTo>
                    <a:pt x="1117732" y="1014413"/>
                    <a:pt x="1120590" y="1014413"/>
                    <a:pt x="1117732" y="1014413"/>
                  </a:cubicBezTo>
                  <a:cubicBezTo>
                    <a:pt x="1118685" y="1014413"/>
                    <a:pt x="1120590" y="1014413"/>
                    <a:pt x="1122495" y="1014413"/>
                  </a:cubicBezTo>
                  <a:lnTo>
                    <a:pt x="1124400" y="1013460"/>
                  </a:lnTo>
                  <a:lnTo>
                    <a:pt x="1122495" y="1013460"/>
                  </a:lnTo>
                  <a:lnTo>
                    <a:pt x="1123447" y="1012507"/>
                  </a:lnTo>
                  <a:lnTo>
                    <a:pt x="1127257" y="1012507"/>
                  </a:lnTo>
                  <a:cubicBezTo>
                    <a:pt x="1125352" y="1013460"/>
                    <a:pt x="1126305" y="1013460"/>
                    <a:pt x="1125352" y="1014413"/>
                  </a:cubicBezTo>
                  <a:lnTo>
                    <a:pt x="1128210" y="1014413"/>
                  </a:lnTo>
                  <a:lnTo>
                    <a:pt x="1129162" y="1015365"/>
                  </a:lnTo>
                  <a:lnTo>
                    <a:pt x="1129162" y="1015365"/>
                  </a:lnTo>
                  <a:cubicBezTo>
                    <a:pt x="1130115" y="1015365"/>
                    <a:pt x="1130115" y="1015365"/>
                    <a:pt x="1130115" y="1015365"/>
                  </a:cubicBezTo>
                  <a:cubicBezTo>
                    <a:pt x="1127257" y="1015365"/>
                    <a:pt x="1126305" y="1016317"/>
                    <a:pt x="1123447" y="1017270"/>
                  </a:cubicBezTo>
                  <a:cubicBezTo>
                    <a:pt x="1121542" y="1017270"/>
                    <a:pt x="1124400" y="1016317"/>
                    <a:pt x="1123447" y="1016317"/>
                  </a:cubicBezTo>
                  <a:cubicBezTo>
                    <a:pt x="1120590" y="1016317"/>
                    <a:pt x="1123447" y="1017270"/>
                    <a:pt x="1119637" y="1017270"/>
                  </a:cubicBezTo>
                  <a:cubicBezTo>
                    <a:pt x="1121542" y="1017270"/>
                    <a:pt x="1115827" y="1018222"/>
                    <a:pt x="1120590" y="1017270"/>
                  </a:cubicBezTo>
                  <a:lnTo>
                    <a:pt x="1117732" y="1017270"/>
                  </a:lnTo>
                  <a:lnTo>
                    <a:pt x="1117732" y="1016317"/>
                  </a:lnTo>
                  <a:lnTo>
                    <a:pt x="1115827" y="1017270"/>
                  </a:lnTo>
                  <a:lnTo>
                    <a:pt x="1114875" y="1017270"/>
                  </a:lnTo>
                  <a:cubicBezTo>
                    <a:pt x="1114875" y="1017270"/>
                    <a:pt x="1111065" y="1018222"/>
                    <a:pt x="1110112" y="1018222"/>
                  </a:cubicBezTo>
                  <a:lnTo>
                    <a:pt x="1109160" y="1019175"/>
                  </a:lnTo>
                  <a:lnTo>
                    <a:pt x="1107255" y="1019175"/>
                  </a:lnTo>
                  <a:cubicBezTo>
                    <a:pt x="1104397" y="1020127"/>
                    <a:pt x="1108207" y="1020127"/>
                    <a:pt x="1107255" y="1020127"/>
                  </a:cubicBezTo>
                  <a:cubicBezTo>
                    <a:pt x="1106302" y="1020127"/>
                    <a:pt x="1105350" y="1021080"/>
                    <a:pt x="1104397" y="1021080"/>
                  </a:cubicBezTo>
                  <a:lnTo>
                    <a:pt x="1103445" y="1021080"/>
                  </a:lnTo>
                  <a:lnTo>
                    <a:pt x="1105350" y="1021080"/>
                  </a:lnTo>
                  <a:lnTo>
                    <a:pt x="1105350" y="1022032"/>
                  </a:lnTo>
                  <a:lnTo>
                    <a:pt x="1102492" y="1022985"/>
                  </a:lnTo>
                  <a:lnTo>
                    <a:pt x="1103445" y="1023938"/>
                  </a:lnTo>
                  <a:cubicBezTo>
                    <a:pt x="1105350" y="1023938"/>
                    <a:pt x="1101540" y="1024890"/>
                    <a:pt x="1105350" y="1023938"/>
                  </a:cubicBezTo>
                  <a:cubicBezTo>
                    <a:pt x="1105350" y="1024890"/>
                    <a:pt x="1102492" y="1024890"/>
                    <a:pt x="1102492" y="1025842"/>
                  </a:cubicBezTo>
                  <a:lnTo>
                    <a:pt x="1100587" y="1025842"/>
                  </a:lnTo>
                  <a:lnTo>
                    <a:pt x="1101540" y="1024890"/>
                  </a:lnTo>
                  <a:cubicBezTo>
                    <a:pt x="1101540" y="1024890"/>
                    <a:pt x="1100587" y="1024890"/>
                    <a:pt x="1100587" y="1024890"/>
                  </a:cubicBezTo>
                  <a:lnTo>
                    <a:pt x="1100587" y="1024890"/>
                  </a:lnTo>
                  <a:cubicBezTo>
                    <a:pt x="1100587" y="1024890"/>
                    <a:pt x="1099635" y="1024890"/>
                    <a:pt x="1098682" y="1024890"/>
                  </a:cubicBezTo>
                  <a:cubicBezTo>
                    <a:pt x="1098682" y="1024890"/>
                    <a:pt x="1098682" y="1023938"/>
                    <a:pt x="1097730" y="1024890"/>
                  </a:cubicBezTo>
                  <a:cubicBezTo>
                    <a:pt x="1099635" y="1025842"/>
                    <a:pt x="1094872" y="1024890"/>
                    <a:pt x="1097730" y="1025842"/>
                  </a:cubicBezTo>
                  <a:lnTo>
                    <a:pt x="1095825" y="1025842"/>
                  </a:lnTo>
                  <a:cubicBezTo>
                    <a:pt x="1097730" y="1024890"/>
                    <a:pt x="1096777" y="1024890"/>
                    <a:pt x="1095825" y="1023938"/>
                  </a:cubicBezTo>
                  <a:lnTo>
                    <a:pt x="1092015" y="1023938"/>
                  </a:lnTo>
                  <a:lnTo>
                    <a:pt x="1088205" y="1024890"/>
                  </a:lnTo>
                  <a:lnTo>
                    <a:pt x="1089157" y="1023938"/>
                  </a:lnTo>
                  <a:cubicBezTo>
                    <a:pt x="1088205" y="1022985"/>
                    <a:pt x="1084395" y="1024890"/>
                    <a:pt x="1083442" y="1023938"/>
                  </a:cubicBezTo>
                  <a:lnTo>
                    <a:pt x="1086300" y="1024890"/>
                  </a:lnTo>
                  <a:lnTo>
                    <a:pt x="1085347" y="1025842"/>
                  </a:lnTo>
                  <a:cubicBezTo>
                    <a:pt x="1088205" y="1024890"/>
                    <a:pt x="1089157" y="1026795"/>
                    <a:pt x="1089157" y="1025842"/>
                  </a:cubicBezTo>
                  <a:lnTo>
                    <a:pt x="1131067" y="1032510"/>
                  </a:lnTo>
                  <a:lnTo>
                    <a:pt x="1130115" y="1031557"/>
                  </a:lnTo>
                  <a:cubicBezTo>
                    <a:pt x="1130115" y="1031557"/>
                    <a:pt x="1130115" y="1030605"/>
                    <a:pt x="1132972" y="1030605"/>
                  </a:cubicBezTo>
                  <a:lnTo>
                    <a:pt x="1133925" y="1031557"/>
                  </a:lnTo>
                  <a:cubicBezTo>
                    <a:pt x="1136782" y="1030605"/>
                    <a:pt x="1132972" y="1030605"/>
                    <a:pt x="1135830" y="1029652"/>
                  </a:cubicBezTo>
                  <a:lnTo>
                    <a:pt x="1140592" y="1029652"/>
                  </a:lnTo>
                  <a:cubicBezTo>
                    <a:pt x="1140592" y="1029652"/>
                    <a:pt x="1140592" y="1030605"/>
                    <a:pt x="1143450" y="1030605"/>
                  </a:cubicBezTo>
                  <a:cubicBezTo>
                    <a:pt x="1146307" y="1029652"/>
                    <a:pt x="1140592" y="1030605"/>
                    <a:pt x="1142497" y="1029652"/>
                  </a:cubicBezTo>
                  <a:cubicBezTo>
                    <a:pt x="1143450" y="1029652"/>
                    <a:pt x="1144402" y="1029652"/>
                    <a:pt x="1145355" y="1028700"/>
                  </a:cubicBezTo>
                  <a:lnTo>
                    <a:pt x="1144402" y="1028700"/>
                  </a:lnTo>
                  <a:lnTo>
                    <a:pt x="1143450" y="1026795"/>
                  </a:lnTo>
                  <a:lnTo>
                    <a:pt x="1148212" y="1025842"/>
                  </a:lnTo>
                  <a:cubicBezTo>
                    <a:pt x="1147260" y="1025842"/>
                    <a:pt x="1146307" y="1025842"/>
                    <a:pt x="1146307" y="1025842"/>
                  </a:cubicBezTo>
                  <a:cubicBezTo>
                    <a:pt x="1149165" y="1024890"/>
                    <a:pt x="1145355" y="1025842"/>
                    <a:pt x="1146307" y="1024890"/>
                  </a:cubicBezTo>
                  <a:cubicBezTo>
                    <a:pt x="1145355" y="1024890"/>
                    <a:pt x="1145355" y="1024890"/>
                    <a:pt x="1145355" y="1025842"/>
                  </a:cubicBezTo>
                  <a:lnTo>
                    <a:pt x="1140592" y="1025842"/>
                  </a:lnTo>
                  <a:cubicBezTo>
                    <a:pt x="1139640" y="1025842"/>
                    <a:pt x="1139640" y="1024890"/>
                    <a:pt x="1139640" y="1024890"/>
                  </a:cubicBezTo>
                  <a:lnTo>
                    <a:pt x="1141545" y="1024890"/>
                  </a:lnTo>
                  <a:lnTo>
                    <a:pt x="1141545" y="1023938"/>
                  </a:lnTo>
                  <a:lnTo>
                    <a:pt x="1140592" y="1023938"/>
                  </a:lnTo>
                  <a:lnTo>
                    <a:pt x="1139640" y="1022985"/>
                  </a:lnTo>
                  <a:lnTo>
                    <a:pt x="1141545" y="1022032"/>
                  </a:lnTo>
                  <a:lnTo>
                    <a:pt x="1138687" y="1021080"/>
                  </a:lnTo>
                  <a:cubicBezTo>
                    <a:pt x="1137735" y="1021080"/>
                    <a:pt x="1136782" y="1021080"/>
                    <a:pt x="1135830" y="1021080"/>
                  </a:cubicBezTo>
                  <a:cubicBezTo>
                    <a:pt x="1135830" y="1020127"/>
                    <a:pt x="1141545" y="1020127"/>
                    <a:pt x="1138687" y="1019175"/>
                  </a:cubicBezTo>
                  <a:cubicBezTo>
                    <a:pt x="1139640" y="1019175"/>
                    <a:pt x="1141545" y="1018222"/>
                    <a:pt x="1143450" y="1018222"/>
                  </a:cubicBezTo>
                  <a:cubicBezTo>
                    <a:pt x="1145355" y="1017270"/>
                    <a:pt x="1143450" y="1018222"/>
                    <a:pt x="1142497" y="1019175"/>
                  </a:cubicBezTo>
                  <a:cubicBezTo>
                    <a:pt x="1142497" y="1019175"/>
                    <a:pt x="1143450" y="1019175"/>
                    <a:pt x="1145355" y="1019175"/>
                  </a:cubicBezTo>
                  <a:lnTo>
                    <a:pt x="1143450" y="1020127"/>
                  </a:lnTo>
                  <a:cubicBezTo>
                    <a:pt x="1146307" y="1019175"/>
                    <a:pt x="1142497" y="1021080"/>
                    <a:pt x="1146307" y="1020127"/>
                  </a:cubicBezTo>
                  <a:cubicBezTo>
                    <a:pt x="1143450" y="1021080"/>
                    <a:pt x="1149165" y="1021080"/>
                    <a:pt x="1145355" y="1022032"/>
                  </a:cubicBezTo>
                  <a:lnTo>
                    <a:pt x="1149165" y="1022032"/>
                  </a:lnTo>
                  <a:lnTo>
                    <a:pt x="1149165" y="1022985"/>
                  </a:lnTo>
                  <a:cubicBezTo>
                    <a:pt x="1150117" y="1022032"/>
                    <a:pt x="1152975" y="1021080"/>
                    <a:pt x="1151070" y="1021080"/>
                  </a:cubicBezTo>
                  <a:lnTo>
                    <a:pt x="1150117" y="1021080"/>
                  </a:lnTo>
                  <a:lnTo>
                    <a:pt x="1149165" y="1020127"/>
                  </a:lnTo>
                  <a:lnTo>
                    <a:pt x="1148212" y="1020127"/>
                  </a:lnTo>
                  <a:cubicBezTo>
                    <a:pt x="1148212" y="1019175"/>
                    <a:pt x="1150117" y="1018222"/>
                    <a:pt x="1149165" y="1018222"/>
                  </a:cubicBezTo>
                  <a:lnTo>
                    <a:pt x="1148212" y="1018222"/>
                  </a:lnTo>
                  <a:cubicBezTo>
                    <a:pt x="1148212" y="1018222"/>
                    <a:pt x="1149165" y="1017270"/>
                    <a:pt x="1149165" y="1017270"/>
                  </a:cubicBezTo>
                  <a:lnTo>
                    <a:pt x="1148212" y="1017270"/>
                  </a:lnTo>
                  <a:cubicBezTo>
                    <a:pt x="1151070" y="1017270"/>
                    <a:pt x="1147260" y="1016317"/>
                    <a:pt x="1149165" y="1016317"/>
                  </a:cubicBezTo>
                  <a:lnTo>
                    <a:pt x="1148212" y="1016317"/>
                  </a:lnTo>
                  <a:cubicBezTo>
                    <a:pt x="1148212" y="1016317"/>
                    <a:pt x="1149165" y="1016317"/>
                    <a:pt x="1149165" y="1017270"/>
                  </a:cubicBezTo>
                  <a:lnTo>
                    <a:pt x="1146307" y="1017270"/>
                  </a:lnTo>
                  <a:cubicBezTo>
                    <a:pt x="1147260" y="1016317"/>
                    <a:pt x="1148212" y="1016317"/>
                    <a:pt x="1146307" y="1015365"/>
                  </a:cubicBezTo>
                  <a:lnTo>
                    <a:pt x="1149165" y="1015365"/>
                  </a:lnTo>
                  <a:lnTo>
                    <a:pt x="1150117" y="1014413"/>
                  </a:lnTo>
                  <a:cubicBezTo>
                    <a:pt x="1149165" y="1014413"/>
                    <a:pt x="1148212" y="1014413"/>
                    <a:pt x="1147260" y="1014413"/>
                  </a:cubicBezTo>
                  <a:lnTo>
                    <a:pt x="1149165" y="1013460"/>
                  </a:lnTo>
                  <a:cubicBezTo>
                    <a:pt x="1147260" y="1013460"/>
                    <a:pt x="1144402" y="1013460"/>
                    <a:pt x="1145355" y="1013460"/>
                  </a:cubicBezTo>
                  <a:lnTo>
                    <a:pt x="1144402" y="1013460"/>
                  </a:lnTo>
                  <a:lnTo>
                    <a:pt x="1145355" y="1012507"/>
                  </a:lnTo>
                  <a:lnTo>
                    <a:pt x="1140592" y="1012507"/>
                  </a:lnTo>
                  <a:cubicBezTo>
                    <a:pt x="1141545" y="1012507"/>
                    <a:pt x="1140592" y="1011555"/>
                    <a:pt x="1143450" y="1011555"/>
                  </a:cubicBezTo>
                  <a:cubicBezTo>
                    <a:pt x="1143450" y="1011555"/>
                    <a:pt x="1143450" y="1010602"/>
                    <a:pt x="1145355" y="1010602"/>
                  </a:cubicBezTo>
                  <a:lnTo>
                    <a:pt x="1145355" y="1010602"/>
                  </a:lnTo>
                  <a:lnTo>
                    <a:pt x="1146307" y="1009650"/>
                  </a:lnTo>
                  <a:lnTo>
                    <a:pt x="1142497" y="1009650"/>
                  </a:lnTo>
                  <a:lnTo>
                    <a:pt x="1143450" y="1009650"/>
                  </a:lnTo>
                  <a:cubicBezTo>
                    <a:pt x="1141545" y="1009650"/>
                    <a:pt x="1141545" y="1009650"/>
                    <a:pt x="1141545" y="1009650"/>
                  </a:cubicBezTo>
                  <a:cubicBezTo>
                    <a:pt x="1138687" y="1009650"/>
                    <a:pt x="1141545" y="1008697"/>
                    <a:pt x="1138687" y="1008697"/>
                  </a:cubicBezTo>
                  <a:cubicBezTo>
                    <a:pt x="1139640" y="1008697"/>
                    <a:pt x="1141545" y="1008697"/>
                    <a:pt x="1141545" y="1008697"/>
                  </a:cubicBezTo>
                  <a:cubicBezTo>
                    <a:pt x="1143450" y="1007745"/>
                    <a:pt x="1134877" y="1007745"/>
                    <a:pt x="1137735" y="1006792"/>
                  </a:cubicBezTo>
                  <a:cubicBezTo>
                    <a:pt x="1136782" y="1006792"/>
                    <a:pt x="1135830" y="1006792"/>
                    <a:pt x="1133925" y="1006792"/>
                  </a:cubicBezTo>
                  <a:cubicBezTo>
                    <a:pt x="1137735" y="1005840"/>
                    <a:pt x="1135830" y="1005840"/>
                    <a:pt x="1139640" y="1004888"/>
                  </a:cubicBezTo>
                  <a:lnTo>
                    <a:pt x="1140592" y="1004888"/>
                  </a:lnTo>
                  <a:cubicBezTo>
                    <a:pt x="1139640" y="1005840"/>
                    <a:pt x="1136782" y="1005840"/>
                    <a:pt x="1138687" y="1006792"/>
                  </a:cubicBezTo>
                  <a:lnTo>
                    <a:pt x="1141545" y="1005840"/>
                  </a:lnTo>
                  <a:cubicBezTo>
                    <a:pt x="1142497" y="1005840"/>
                    <a:pt x="1138687" y="1004888"/>
                    <a:pt x="1142497" y="1003935"/>
                  </a:cubicBezTo>
                  <a:cubicBezTo>
                    <a:pt x="1141545" y="1003935"/>
                    <a:pt x="1140592" y="1004888"/>
                    <a:pt x="1140592" y="1003935"/>
                  </a:cubicBezTo>
                  <a:cubicBezTo>
                    <a:pt x="1141545" y="1002982"/>
                    <a:pt x="1143450" y="1003935"/>
                    <a:pt x="1143450" y="1002982"/>
                  </a:cubicBezTo>
                  <a:lnTo>
                    <a:pt x="1144402" y="1003935"/>
                  </a:lnTo>
                  <a:cubicBezTo>
                    <a:pt x="1145355" y="1003935"/>
                    <a:pt x="1151070" y="1003935"/>
                    <a:pt x="1151070" y="1003935"/>
                  </a:cubicBezTo>
                  <a:lnTo>
                    <a:pt x="1148212" y="1004888"/>
                  </a:lnTo>
                  <a:cubicBezTo>
                    <a:pt x="1152022" y="1003935"/>
                    <a:pt x="1152022" y="1004888"/>
                    <a:pt x="1154880" y="1003935"/>
                  </a:cubicBezTo>
                  <a:cubicBezTo>
                    <a:pt x="1152022" y="1003935"/>
                    <a:pt x="1154880" y="1002982"/>
                    <a:pt x="1154880" y="1002982"/>
                  </a:cubicBezTo>
                  <a:lnTo>
                    <a:pt x="1151070" y="1002982"/>
                  </a:lnTo>
                  <a:cubicBezTo>
                    <a:pt x="1150117" y="1002030"/>
                    <a:pt x="1149165" y="1002030"/>
                    <a:pt x="1147260" y="1001077"/>
                  </a:cubicBezTo>
                  <a:cubicBezTo>
                    <a:pt x="1143450" y="1002030"/>
                    <a:pt x="1144402" y="1000125"/>
                    <a:pt x="1141545" y="1001077"/>
                  </a:cubicBezTo>
                  <a:lnTo>
                    <a:pt x="1142497" y="1000125"/>
                  </a:lnTo>
                  <a:cubicBezTo>
                    <a:pt x="1140592" y="1000125"/>
                    <a:pt x="1140592" y="1000125"/>
                    <a:pt x="1141545" y="999172"/>
                  </a:cubicBezTo>
                  <a:cubicBezTo>
                    <a:pt x="1137735" y="999172"/>
                    <a:pt x="1138687" y="1001077"/>
                    <a:pt x="1139640" y="1000125"/>
                  </a:cubicBezTo>
                  <a:lnTo>
                    <a:pt x="1141545" y="1000125"/>
                  </a:lnTo>
                  <a:cubicBezTo>
                    <a:pt x="1135830" y="1001077"/>
                    <a:pt x="1135830" y="1002982"/>
                    <a:pt x="1132972" y="1002982"/>
                  </a:cubicBezTo>
                  <a:cubicBezTo>
                    <a:pt x="1137735" y="1002030"/>
                    <a:pt x="1132972" y="1001077"/>
                    <a:pt x="1138687" y="1000125"/>
                  </a:cubicBezTo>
                  <a:lnTo>
                    <a:pt x="1134877" y="1000125"/>
                  </a:lnTo>
                  <a:cubicBezTo>
                    <a:pt x="1135830" y="1000125"/>
                    <a:pt x="1135830" y="999172"/>
                    <a:pt x="1135830" y="999172"/>
                  </a:cubicBezTo>
                  <a:cubicBezTo>
                    <a:pt x="1136782" y="999172"/>
                    <a:pt x="1140592" y="999172"/>
                    <a:pt x="1139640" y="998220"/>
                  </a:cubicBezTo>
                  <a:lnTo>
                    <a:pt x="1136782" y="998220"/>
                  </a:lnTo>
                  <a:cubicBezTo>
                    <a:pt x="1137735" y="998220"/>
                    <a:pt x="1141545" y="997267"/>
                    <a:pt x="1139640" y="997267"/>
                  </a:cubicBezTo>
                  <a:cubicBezTo>
                    <a:pt x="1140592" y="997267"/>
                    <a:pt x="1142497" y="997267"/>
                    <a:pt x="1144402" y="997267"/>
                  </a:cubicBezTo>
                  <a:cubicBezTo>
                    <a:pt x="1143450" y="997267"/>
                    <a:pt x="1143450" y="996315"/>
                    <a:pt x="1143450" y="996315"/>
                  </a:cubicBezTo>
                  <a:lnTo>
                    <a:pt x="1145355" y="996315"/>
                  </a:lnTo>
                  <a:lnTo>
                    <a:pt x="1145355" y="996315"/>
                  </a:lnTo>
                  <a:lnTo>
                    <a:pt x="1150117" y="995363"/>
                  </a:lnTo>
                  <a:lnTo>
                    <a:pt x="1148212" y="995363"/>
                  </a:lnTo>
                  <a:lnTo>
                    <a:pt x="1150117" y="994410"/>
                  </a:lnTo>
                  <a:lnTo>
                    <a:pt x="1152022" y="994410"/>
                  </a:lnTo>
                  <a:cubicBezTo>
                    <a:pt x="1153927" y="993457"/>
                    <a:pt x="1148212" y="993457"/>
                    <a:pt x="1150117" y="993457"/>
                  </a:cubicBezTo>
                  <a:cubicBezTo>
                    <a:pt x="1152022" y="993457"/>
                    <a:pt x="1152975" y="992505"/>
                    <a:pt x="1155832" y="992505"/>
                  </a:cubicBezTo>
                  <a:cubicBezTo>
                    <a:pt x="1157737" y="991552"/>
                    <a:pt x="1152975" y="990600"/>
                    <a:pt x="1155832" y="989647"/>
                  </a:cubicBezTo>
                  <a:lnTo>
                    <a:pt x="1157737" y="989647"/>
                  </a:lnTo>
                  <a:lnTo>
                    <a:pt x="1157737" y="990600"/>
                  </a:lnTo>
                  <a:cubicBezTo>
                    <a:pt x="1160595" y="990600"/>
                    <a:pt x="1157737" y="989647"/>
                    <a:pt x="1161547" y="989647"/>
                  </a:cubicBezTo>
                  <a:lnTo>
                    <a:pt x="1162500" y="989647"/>
                  </a:lnTo>
                  <a:lnTo>
                    <a:pt x="1158690" y="990600"/>
                  </a:lnTo>
                  <a:lnTo>
                    <a:pt x="1162500" y="990600"/>
                  </a:lnTo>
                  <a:lnTo>
                    <a:pt x="1162500" y="989647"/>
                  </a:lnTo>
                  <a:lnTo>
                    <a:pt x="1169167" y="988695"/>
                  </a:lnTo>
                  <a:lnTo>
                    <a:pt x="1167262" y="988695"/>
                  </a:lnTo>
                  <a:lnTo>
                    <a:pt x="1165357" y="989647"/>
                  </a:lnTo>
                  <a:lnTo>
                    <a:pt x="1161547" y="989647"/>
                  </a:lnTo>
                  <a:cubicBezTo>
                    <a:pt x="1163452" y="989647"/>
                    <a:pt x="1162500" y="988695"/>
                    <a:pt x="1161547" y="988695"/>
                  </a:cubicBezTo>
                  <a:cubicBezTo>
                    <a:pt x="1160595" y="988695"/>
                    <a:pt x="1159642" y="989647"/>
                    <a:pt x="1160595" y="989647"/>
                  </a:cubicBezTo>
                  <a:cubicBezTo>
                    <a:pt x="1160595" y="989647"/>
                    <a:pt x="1159642" y="989647"/>
                    <a:pt x="1159642" y="989647"/>
                  </a:cubicBezTo>
                  <a:lnTo>
                    <a:pt x="1159642" y="989647"/>
                  </a:lnTo>
                  <a:lnTo>
                    <a:pt x="1157737" y="987742"/>
                  </a:lnTo>
                  <a:cubicBezTo>
                    <a:pt x="1157737" y="987742"/>
                    <a:pt x="1153927" y="987742"/>
                    <a:pt x="1155832" y="988695"/>
                  </a:cubicBezTo>
                  <a:lnTo>
                    <a:pt x="1154880" y="988695"/>
                  </a:lnTo>
                  <a:cubicBezTo>
                    <a:pt x="1153927" y="988695"/>
                    <a:pt x="1155832" y="987742"/>
                    <a:pt x="1157737" y="986790"/>
                  </a:cubicBezTo>
                  <a:lnTo>
                    <a:pt x="1154880" y="985838"/>
                  </a:lnTo>
                  <a:cubicBezTo>
                    <a:pt x="1154880" y="984885"/>
                    <a:pt x="1154880" y="984885"/>
                    <a:pt x="1155832" y="983932"/>
                  </a:cubicBezTo>
                  <a:cubicBezTo>
                    <a:pt x="1156785" y="983932"/>
                    <a:pt x="1157737" y="982980"/>
                    <a:pt x="1158690" y="982980"/>
                  </a:cubicBezTo>
                  <a:cubicBezTo>
                    <a:pt x="1158690" y="982980"/>
                    <a:pt x="1159642" y="982980"/>
                    <a:pt x="1160595" y="982980"/>
                  </a:cubicBezTo>
                  <a:lnTo>
                    <a:pt x="1162500" y="982027"/>
                  </a:lnTo>
                  <a:lnTo>
                    <a:pt x="1161547" y="982027"/>
                  </a:lnTo>
                  <a:cubicBezTo>
                    <a:pt x="1161547" y="982027"/>
                    <a:pt x="1162500" y="982027"/>
                    <a:pt x="1162500" y="982027"/>
                  </a:cubicBezTo>
                  <a:lnTo>
                    <a:pt x="1162500" y="982027"/>
                  </a:lnTo>
                  <a:cubicBezTo>
                    <a:pt x="1162500" y="982027"/>
                    <a:pt x="1162500" y="982027"/>
                    <a:pt x="1162500" y="982027"/>
                  </a:cubicBezTo>
                  <a:cubicBezTo>
                    <a:pt x="1162500" y="982027"/>
                    <a:pt x="1162500" y="982027"/>
                    <a:pt x="1163452" y="982027"/>
                  </a:cubicBezTo>
                  <a:cubicBezTo>
                    <a:pt x="1163452" y="982027"/>
                    <a:pt x="1164405" y="981075"/>
                    <a:pt x="1164405" y="981075"/>
                  </a:cubicBezTo>
                  <a:cubicBezTo>
                    <a:pt x="1165357" y="981075"/>
                    <a:pt x="1165357" y="981075"/>
                    <a:pt x="1167262" y="981075"/>
                  </a:cubicBezTo>
                  <a:lnTo>
                    <a:pt x="1167262" y="981075"/>
                  </a:lnTo>
                  <a:lnTo>
                    <a:pt x="1170120" y="980122"/>
                  </a:lnTo>
                  <a:lnTo>
                    <a:pt x="1168215" y="980122"/>
                  </a:lnTo>
                  <a:cubicBezTo>
                    <a:pt x="1165357" y="979170"/>
                    <a:pt x="1175835" y="978217"/>
                    <a:pt x="1171072" y="977265"/>
                  </a:cubicBezTo>
                  <a:lnTo>
                    <a:pt x="1174882" y="976313"/>
                  </a:lnTo>
                  <a:cubicBezTo>
                    <a:pt x="1172025" y="976313"/>
                    <a:pt x="1175835" y="974407"/>
                    <a:pt x="1172025" y="974407"/>
                  </a:cubicBezTo>
                  <a:cubicBezTo>
                    <a:pt x="1172025" y="974407"/>
                    <a:pt x="1174882" y="973455"/>
                    <a:pt x="1175835" y="973455"/>
                  </a:cubicBezTo>
                  <a:cubicBezTo>
                    <a:pt x="1174882" y="972502"/>
                    <a:pt x="1172025" y="973455"/>
                    <a:pt x="1170120" y="973455"/>
                  </a:cubicBezTo>
                  <a:cubicBezTo>
                    <a:pt x="1170120" y="973455"/>
                    <a:pt x="1170120" y="973455"/>
                    <a:pt x="1169167" y="973455"/>
                  </a:cubicBezTo>
                  <a:cubicBezTo>
                    <a:pt x="1168215" y="968692"/>
                    <a:pt x="1152022" y="966788"/>
                    <a:pt x="1156785" y="956310"/>
                  </a:cubicBezTo>
                  <a:cubicBezTo>
                    <a:pt x="1162500" y="956310"/>
                    <a:pt x="1169167" y="955357"/>
                    <a:pt x="1175835" y="955357"/>
                  </a:cubicBezTo>
                  <a:cubicBezTo>
                    <a:pt x="1175835" y="955357"/>
                    <a:pt x="1175835" y="955357"/>
                    <a:pt x="1175835" y="955357"/>
                  </a:cubicBezTo>
                  <a:cubicBezTo>
                    <a:pt x="1174882" y="955357"/>
                    <a:pt x="1174882" y="955357"/>
                    <a:pt x="1174882" y="955357"/>
                  </a:cubicBezTo>
                  <a:cubicBezTo>
                    <a:pt x="1175835" y="955357"/>
                    <a:pt x="1176787" y="955357"/>
                    <a:pt x="1175835" y="955357"/>
                  </a:cubicBezTo>
                  <a:cubicBezTo>
                    <a:pt x="1172977" y="955357"/>
                    <a:pt x="1174882" y="954405"/>
                    <a:pt x="1172977" y="955357"/>
                  </a:cubicBezTo>
                  <a:lnTo>
                    <a:pt x="1172025" y="956310"/>
                  </a:lnTo>
                  <a:lnTo>
                    <a:pt x="1174882" y="956310"/>
                  </a:lnTo>
                  <a:cubicBezTo>
                    <a:pt x="1174882" y="957263"/>
                    <a:pt x="1177740" y="957263"/>
                    <a:pt x="1173930" y="958215"/>
                  </a:cubicBezTo>
                  <a:lnTo>
                    <a:pt x="1173930" y="958215"/>
                  </a:lnTo>
                  <a:lnTo>
                    <a:pt x="1172025" y="959167"/>
                  </a:lnTo>
                  <a:cubicBezTo>
                    <a:pt x="1172977" y="959167"/>
                    <a:pt x="1173930" y="959167"/>
                    <a:pt x="1174882" y="959167"/>
                  </a:cubicBezTo>
                  <a:cubicBezTo>
                    <a:pt x="1174882" y="959167"/>
                    <a:pt x="1172977" y="960120"/>
                    <a:pt x="1174882" y="960120"/>
                  </a:cubicBezTo>
                  <a:lnTo>
                    <a:pt x="1172977" y="960120"/>
                  </a:lnTo>
                  <a:cubicBezTo>
                    <a:pt x="1174882" y="960120"/>
                    <a:pt x="1171072" y="961072"/>
                    <a:pt x="1172977" y="961072"/>
                  </a:cubicBezTo>
                  <a:cubicBezTo>
                    <a:pt x="1172025" y="961072"/>
                    <a:pt x="1173930" y="961072"/>
                    <a:pt x="1174882" y="961072"/>
                  </a:cubicBezTo>
                  <a:cubicBezTo>
                    <a:pt x="1176787" y="962025"/>
                    <a:pt x="1172977" y="962025"/>
                    <a:pt x="1173930" y="962977"/>
                  </a:cubicBezTo>
                  <a:cubicBezTo>
                    <a:pt x="1174882" y="964882"/>
                    <a:pt x="1176787" y="965835"/>
                    <a:pt x="1175835" y="966788"/>
                  </a:cubicBezTo>
                  <a:cubicBezTo>
                    <a:pt x="1173930" y="966788"/>
                    <a:pt x="1175835" y="967740"/>
                    <a:pt x="1172977" y="967740"/>
                  </a:cubicBezTo>
                  <a:lnTo>
                    <a:pt x="1173930" y="967740"/>
                  </a:lnTo>
                  <a:lnTo>
                    <a:pt x="1172977" y="967740"/>
                  </a:lnTo>
                  <a:cubicBezTo>
                    <a:pt x="1174882" y="967740"/>
                    <a:pt x="1174882" y="967740"/>
                    <a:pt x="1175835" y="968692"/>
                  </a:cubicBezTo>
                  <a:cubicBezTo>
                    <a:pt x="1175835" y="969645"/>
                    <a:pt x="1173930" y="968692"/>
                    <a:pt x="1172977" y="969645"/>
                  </a:cubicBezTo>
                  <a:lnTo>
                    <a:pt x="1172977" y="969645"/>
                  </a:lnTo>
                  <a:lnTo>
                    <a:pt x="1170120" y="970597"/>
                  </a:lnTo>
                  <a:cubicBezTo>
                    <a:pt x="1172025" y="970597"/>
                    <a:pt x="1175835" y="969645"/>
                    <a:pt x="1174882" y="970597"/>
                  </a:cubicBezTo>
                  <a:cubicBezTo>
                    <a:pt x="1175835" y="971550"/>
                    <a:pt x="1172977" y="972502"/>
                    <a:pt x="1172977" y="972502"/>
                  </a:cubicBezTo>
                  <a:cubicBezTo>
                    <a:pt x="1175835" y="971550"/>
                    <a:pt x="1173930" y="973455"/>
                    <a:pt x="1176787" y="972502"/>
                  </a:cubicBezTo>
                  <a:lnTo>
                    <a:pt x="1174882" y="973455"/>
                  </a:lnTo>
                  <a:cubicBezTo>
                    <a:pt x="1176787" y="973455"/>
                    <a:pt x="1176787" y="973455"/>
                    <a:pt x="1176787" y="973455"/>
                  </a:cubicBezTo>
                  <a:cubicBezTo>
                    <a:pt x="1176787" y="972502"/>
                    <a:pt x="1180597" y="972502"/>
                    <a:pt x="1180597" y="971550"/>
                  </a:cubicBezTo>
                  <a:cubicBezTo>
                    <a:pt x="1179645" y="971550"/>
                    <a:pt x="1179645" y="971550"/>
                    <a:pt x="1178692" y="971550"/>
                  </a:cubicBezTo>
                  <a:cubicBezTo>
                    <a:pt x="1178692" y="971550"/>
                    <a:pt x="1179645" y="971550"/>
                    <a:pt x="1179645" y="970597"/>
                  </a:cubicBezTo>
                  <a:lnTo>
                    <a:pt x="1180597" y="970597"/>
                  </a:lnTo>
                  <a:cubicBezTo>
                    <a:pt x="1180597" y="970597"/>
                    <a:pt x="1180597" y="969645"/>
                    <a:pt x="1182502" y="969645"/>
                  </a:cubicBezTo>
                  <a:cubicBezTo>
                    <a:pt x="1181550" y="969645"/>
                    <a:pt x="1179645" y="969645"/>
                    <a:pt x="1179645" y="969645"/>
                  </a:cubicBezTo>
                  <a:cubicBezTo>
                    <a:pt x="1179645" y="969645"/>
                    <a:pt x="1180597" y="969645"/>
                    <a:pt x="1181550" y="968692"/>
                  </a:cubicBezTo>
                  <a:cubicBezTo>
                    <a:pt x="1182502" y="968692"/>
                    <a:pt x="1183455" y="968692"/>
                    <a:pt x="1183455" y="968692"/>
                  </a:cubicBezTo>
                  <a:lnTo>
                    <a:pt x="1185360" y="968692"/>
                  </a:lnTo>
                  <a:lnTo>
                    <a:pt x="1184407" y="968692"/>
                  </a:lnTo>
                  <a:cubicBezTo>
                    <a:pt x="1185360" y="967740"/>
                    <a:pt x="1188217" y="967740"/>
                    <a:pt x="1190122" y="967740"/>
                  </a:cubicBezTo>
                  <a:cubicBezTo>
                    <a:pt x="1190122" y="967740"/>
                    <a:pt x="1189170" y="967740"/>
                    <a:pt x="1189170" y="967740"/>
                  </a:cubicBezTo>
                  <a:cubicBezTo>
                    <a:pt x="1190122" y="967740"/>
                    <a:pt x="1190122" y="966788"/>
                    <a:pt x="1191075" y="966788"/>
                  </a:cubicBezTo>
                  <a:lnTo>
                    <a:pt x="1191075" y="966788"/>
                  </a:lnTo>
                  <a:cubicBezTo>
                    <a:pt x="1189170" y="966788"/>
                    <a:pt x="1192980" y="965835"/>
                    <a:pt x="1192027" y="964882"/>
                  </a:cubicBezTo>
                  <a:cubicBezTo>
                    <a:pt x="1189170" y="965835"/>
                    <a:pt x="1190122" y="963930"/>
                    <a:pt x="1190122" y="963930"/>
                  </a:cubicBezTo>
                  <a:cubicBezTo>
                    <a:pt x="1193932" y="963930"/>
                    <a:pt x="1193932" y="964882"/>
                    <a:pt x="1197742" y="964882"/>
                  </a:cubicBezTo>
                  <a:cubicBezTo>
                    <a:pt x="1197742" y="963930"/>
                    <a:pt x="1199647" y="963930"/>
                    <a:pt x="1201552" y="962977"/>
                  </a:cubicBezTo>
                  <a:cubicBezTo>
                    <a:pt x="1196790" y="962977"/>
                    <a:pt x="1202505" y="961072"/>
                    <a:pt x="1194885" y="961072"/>
                  </a:cubicBezTo>
                  <a:cubicBezTo>
                    <a:pt x="1194885" y="961072"/>
                    <a:pt x="1190122" y="961072"/>
                    <a:pt x="1189170" y="962025"/>
                  </a:cubicBezTo>
                  <a:cubicBezTo>
                    <a:pt x="1190122" y="962025"/>
                    <a:pt x="1192980" y="962025"/>
                    <a:pt x="1195837" y="962025"/>
                  </a:cubicBezTo>
                  <a:lnTo>
                    <a:pt x="1192980" y="962977"/>
                  </a:lnTo>
                  <a:lnTo>
                    <a:pt x="1194885" y="962977"/>
                  </a:lnTo>
                  <a:cubicBezTo>
                    <a:pt x="1194885" y="963930"/>
                    <a:pt x="1193932" y="962977"/>
                    <a:pt x="1193932" y="963930"/>
                  </a:cubicBezTo>
                  <a:cubicBezTo>
                    <a:pt x="1191075" y="963930"/>
                    <a:pt x="1192027" y="963930"/>
                    <a:pt x="1190122" y="963930"/>
                  </a:cubicBezTo>
                  <a:cubicBezTo>
                    <a:pt x="1189170" y="963930"/>
                    <a:pt x="1192027" y="963930"/>
                    <a:pt x="1190122" y="964882"/>
                  </a:cubicBezTo>
                  <a:lnTo>
                    <a:pt x="1189170" y="964882"/>
                  </a:lnTo>
                  <a:cubicBezTo>
                    <a:pt x="1187265" y="964882"/>
                    <a:pt x="1190122" y="965835"/>
                    <a:pt x="1188217" y="965835"/>
                  </a:cubicBezTo>
                  <a:cubicBezTo>
                    <a:pt x="1186312" y="965835"/>
                    <a:pt x="1186312" y="964882"/>
                    <a:pt x="1187265" y="963930"/>
                  </a:cubicBezTo>
                  <a:lnTo>
                    <a:pt x="1185360" y="963930"/>
                  </a:lnTo>
                  <a:cubicBezTo>
                    <a:pt x="1186312" y="963930"/>
                    <a:pt x="1186312" y="963930"/>
                    <a:pt x="1185360" y="963930"/>
                  </a:cubicBezTo>
                  <a:cubicBezTo>
                    <a:pt x="1183455" y="963930"/>
                    <a:pt x="1182502" y="963930"/>
                    <a:pt x="1180597" y="963930"/>
                  </a:cubicBezTo>
                  <a:lnTo>
                    <a:pt x="1180597" y="963930"/>
                  </a:lnTo>
                  <a:cubicBezTo>
                    <a:pt x="1179645" y="963930"/>
                    <a:pt x="1177740" y="963930"/>
                    <a:pt x="1177740" y="963930"/>
                  </a:cubicBezTo>
                  <a:cubicBezTo>
                    <a:pt x="1177740" y="962977"/>
                    <a:pt x="1181550" y="963930"/>
                    <a:pt x="1181550" y="962977"/>
                  </a:cubicBezTo>
                  <a:cubicBezTo>
                    <a:pt x="1179645" y="962977"/>
                    <a:pt x="1181550" y="962977"/>
                    <a:pt x="1179645" y="962977"/>
                  </a:cubicBezTo>
                  <a:cubicBezTo>
                    <a:pt x="1175835" y="962977"/>
                    <a:pt x="1179645" y="962025"/>
                    <a:pt x="1175835" y="962025"/>
                  </a:cubicBezTo>
                  <a:cubicBezTo>
                    <a:pt x="1176787" y="962025"/>
                    <a:pt x="1179645" y="961072"/>
                    <a:pt x="1180597" y="961072"/>
                  </a:cubicBezTo>
                  <a:cubicBezTo>
                    <a:pt x="1183455" y="961072"/>
                    <a:pt x="1178692" y="960120"/>
                    <a:pt x="1179645" y="960120"/>
                  </a:cubicBezTo>
                  <a:cubicBezTo>
                    <a:pt x="1178692" y="960120"/>
                    <a:pt x="1179645" y="960120"/>
                    <a:pt x="1179645" y="960120"/>
                  </a:cubicBezTo>
                  <a:cubicBezTo>
                    <a:pt x="1176787" y="960120"/>
                    <a:pt x="1177740" y="959167"/>
                    <a:pt x="1179645" y="959167"/>
                  </a:cubicBezTo>
                  <a:cubicBezTo>
                    <a:pt x="1177740" y="959167"/>
                    <a:pt x="1176787" y="959167"/>
                    <a:pt x="1175835" y="959167"/>
                  </a:cubicBezTo>
                  <a:cubicBezTo>
                    <a:pt x="1176787" y="958215"/>
                    <a:pt x="1176787" y="958215"/>
                    <a:pt x="1176787" y="957263"/>
                  </a:cubicBezTo>
                  <a:cubicBezTo>
                    <a:pt x="1175835" y="957263"/>
                    <a:pt x="1174882" y="957263"/>
                    <a:pt x="1173930" y="957263"/>
                  </a:cubicBezTo>
                  <a:cubicBezTo>
                    <a:pt x="1173930" y="957263"/>
                    <a:pt x="1175835" y="956310"/>
                    <a:pt x="1176787" y="957263"/>
                  </a:cubicBezTo>
                  <a:cubicBezTo>
                    <a:pt x="1174882" y="956310"/>
                    <a:pt x="1178692" y="956310"/>
                    <a:pt x="1178692" y="956310"/>
                  </a:cubicBezTo>
                  <a:cubicBezTo>
                    <a:pt x="1179645" y="956310"/>
                    <a:pt x="1180597" y="956310"/>
                    <a:pt x="1181550" y="956310"/>
                  </a:cubicBezTo>
                  <a:cubicBezTo>
                    <a:pt x="1181550" y="956310"/>
                    <a:pt x="1182502" y="956310"/>
                    <a:pt x="1182502" y="956310"/>
                  </a:cubicBezTo>
                  <a:cubicBezTo>
                    <a:pt x="1183455" y="956310"/>
                    <a:pt x="1183455" y="956310"/>
                    <a:pt x="1184407" y="956310"/>
                  </a:cubicBezTo>
                  <a:cubicBezTo>
                    <a:pt x="1184407" y="956310"/>
                    <a:pt x="1184407" y="956310"/>
                    <a:pt x="1185360" y="956310"/>
                  </a:cubicBezTo>
                  <a:lnTo>
                    <a:pt x="1185360" y="956310"/>
                  </a:lnTo>
                  <a:cubicBezTo>
                    <a:pt x="1186312" y="956310"/>
                    <a:pt x="1186312" y="956310"/>
                    <a:pt x="1186312" y="956310"/>
                  </a:cubicBezTo>
                  <a:cubicBezTo>
                    <a:pt x="1195837" y="955357"/>
                    <a:pt x="1204410" y="955357"/>
                    <a:pt x="1212982" y="954405"/>
                  </a:cubicBezTo>
                  <a:cubicBezTo>
                    <a:pt x="1212982" y="954405"/>
                    <a:pt x="1212982" y="955357"/>
                    <a:pt x="1212982" y="955357"/>
                  </a:cubicBezTo>
                  <a:lnTo>
                    <a:pt x="1213935" y="955357"/>
                  </a:lnTo>
                  <a:cubicBezTo>
                    <a:pt x="1213935" y="955357"/>
                    <a:pt x="1214887" y="955357"/>
                    <a:pt x="1215840" y="955357"/>
                  </a:cubicBezTo>
                  <a:cubicBezTo>
                    <a:pt x="1214887" y="955357"/>
                    <a:pt x="1214887" y="955357"/>
                    <a:pt x="1215840" y="954405"/>
                  </a:cubicBezTo>
                  <a:cubicBezTo>
                    <a:pt x="1221555" y="954405"/>
                    <a:pt x="1226317" y="953452"/>
                    <a:pt x="1232032" y="953452"/>
                  </a:cubicBezTo>
                  <a:cubicBezTo>
                    <a:pt x="1239652" y="952500"/>
                    <a:pt x="1246320" y="952500"/>
                    <a:pt x="1252987" y="952500"/>
                  </a:cubicBezTo>
                  <a:cubicBezTo>
                    <a:pt x="1253940" y="952500"/>
                    <a:pt x="1253940" y="953452"/>
                    <a:pt x="1252035" y="953452"/>
                  </a:cubicBezTo>
                  <a:cubicBezTo>
                    <a:pt x="1250130" y="953452"/>
                    <a:pt x="1252987" y="952500"/>
                    <a:pt x="1251082" y="953452"/>
                  </a:cubicBezTo>
                  <a:cubicBezTo>
                    <a:pt x="1250130" y="953452"/>
                    <a:pt x="1252987" y="954405"/>
                    <a:pt x="1250130" y="955357"/>
                  </a:cubicBezTo>
                  <a:cubicBezTo>
                    <a:pt x="1252035" y="955357"/>
                    <a:pt x="1251082" y="954405"/>
                    <a:pt x="1252987" y="954405"/>
                  </a:cubicBezTo>
                  <a:cubicBezTo>
                    <a:pt x="1254892" y="954405"/>
                    <a:pt x="1254892" y="955357"/>
                    <a:pt x="1254892" y="955357"/>
                  </a:cubicBezTo>
                  <a:lnTo>
                    <a:pt x="1257750" y="955357"/>
                  </a:lnTo>
                  <a:cubicBezTo>
                    <a:pt x="1253940" y="955357"/>
                    <a:pt x="1257750" y="954405"/>
                    <a:pt x="1256797" y="954405"/>
                  </a:cubicBezTo>
                  <a:lnTo>
                    <a:pt x="1254892" y="954405"/>
                  </a:lnTo>
                  <a:cubicBezTo>
                    <a:pt x="1255845" y="953452"/>
                    <a:pt x="1254892" y="953452"/>
                    <a:pt x="1254892" y="953452"/>
                  </a:cubicBezTo>
                  <a:cubicBezTo>
                    <a:pt x="1257750" y="953452"/>
                    <a:pt x="1260607" y="953452"/>
                    <a:pt x="1264417" y="952500"/>
                  </a:cubicBezTo>
                  <a:cubicBezTo>
                    <a:pt x="1265370" y="952500"/>
                    <a:pt x="1265370" y="953452"/>
                    <a:pt x="1266322" y="953452"/>
                  </a:cubicBezTo>
                  <a:lnTo>
                    <a:pt x="1268227" y="953452"/>
                  </a:lnTo>
                  <a:lnTo>
                    <a:pt x="1269180" y="954405"/>
                  </a:lnTo>
                  <a:cubicBezTo>
                    <a:pt x="1270132" y="954405"/>
                    <a:pt x="1271085" y="954405"/>
                    <a:pt x="1272037" y="954405"/>
                  </a:cubicBezTo>
                  <a:cubicBezTo>
                    <a:pt x="1272037" y="954405"/>
                    <a:pt x="1272990" y="955357"/>
                    <a:pt x="1272990" y="955357"/>
                  </a:cubicBezTo>
                  <a:lnTo>
                    <a:pt x="1269180" y="955357"/>
                  </a:lnTo>
                  <a:cubicBezTo>
                    <a:pt x="1268227" y="956310"/>
                    <a:pt x="1269180" y="956310"/>
                    <a:pt x="1266322" y="956310"/>
                  </a:cubicBezTo>
                  <a:cubicBezTo>
                    <a:pt x="1266322" y="956310"/>
                    <a:pt x="1265370" y="955357"/>
                    <a:pt x="1266322" y="955357"/>
                  </a:cubicBezTo>
                  <a:cubicBezTo>
                    <a:pt x="1265370" y="955357"/>
                    <a:pt x="1263465" y="956310"/>
                    <a:pt x="1265370" y="957263"/>
                  </a:cubicBezTo>
                  <a:cubicBezTo>
                    <a:pt x="1266322" y="956310"/>
                    <a:pt x="1269180" y="957263"/>
                    <a:pt x="1268227" y="956310"/>
                  </a:cubicBezTo>
                  <a:cubicBezTo>
                    <a:pt x="1270132" y="956310"/>
                    <a:pt x="1271085" y="957263"/>
                    <a:pt x="1273942" y="957263"/>
                  </a:cubicBezTo>
                  <a:lnTo>
                    <a:pt x="1275847" y="956310"/>
                  </a:lnTo>
                  <a:cubicBezTo>
                    <a:pt x="1274895" y="956310"/>
                    <a:pt x="1272990" y="956310"/>
                    <a:pt x="1272990" y="956310"/>
                  </a:cubicBezTo>
                  <a:cubicBezTo>
                    <a:pt x="1272990" y="955357"/>
                    <a:pt x="1272990" y="955357"/>
                    <a:pt x="1275847" y="954405"/>
                  </a:cubicBezTo>
                  <a:cubicBezTo>
                    <a:pt x="1275847" y="954405"/>
                    <a:pt x="1275847" y="954405"/>
                    <a:pt x="1275847" y="954405"/>
                  </a:cubicBezTo>
                  <a:cubicBezTo>
                    <a:pt x="1275847" y="954405"/>
                    <a:pt x="1275847" y="954405"/>
                    <a:pt x="1275847" y="954405"/>
                  </a:cubicBezTo>
                  <a:cubicBezTo>
                    <a:pt x="1273942" y="954405"/>
                    <a:pt x="1272990" y="954405"/>
                    <a:pt x="1270132" y="954405"/>
                  </a:cubicBezTo>
                  <a:cubicBezTo>
                    <a:pt x="1270132" y="954405"/>
                    <a:pt x="1273942" y="953452"/>
                    <a:pt x="1272990" y="953452"/>
                  </a:cubicBezTo>
                  <a:cubicBezTo>
                    <a:pt x="1272990" y="953452"/>
                    <a:pt x="1272037" y="953452"/>
                    <a:pt x="1271085" y="953452"/>
                  </a:cubicBezTo>
                  <a:cubicBezTo>
                    <a:pt x="1272037" y="953452"/>
                    <a:pt x="1272990" y="952500"/>
                    <a:pt x="1273942" y="952500"/>
                  </a:cubicBezTo>
                  <a:cubicBezTo>
                    <a:pt x="1274895" y="952500"/>
                    <a:pt x="1274895" y="952500"/>
                    <a:pt x="1275847" y="952500"/>
                  </a:cubicBezTo>
                  <a:lnTo>
                    <a:pt x="1276800" y="952500"/>
                  </a:lnTo>
                  <a:cubicBezTo>
                    <a:pt x="1276800" y="952500"/>
                    <a:pt x="1276800" y="952500"/>
                    <a:pt x="1276800" y="952500"/>
                  </a:cubicBezTo>
                  <a:cubicBezTo>
                    <a:pt x="1277752" y="952500"/>
                    <a:pt x="1277752" y="952500"/>
                    <a:pt x="1278705" y="952500"/>
                  </a:cubicBezTo>
                  <a:cubicBezTo>
                    <a:pt x="1276800" y="953452"/>
                    <a:pt x="1278705" y="953452"/>
                    <a:pt x="1280610" y="954405"/>
                  </a:cubicBezTo>
                  <a:lnTo>
                    <a:pt x="1279657" y="953452"/>
                  </a:lnTo>
                  <a:lnTo>
                    <a:pt x="1283467" y="953452"/>
                  </a:lnTo>
                  <a:cubicBezTo>
                    <a:pt x="1283467" y="953452"/>
                    <a:pt x="1284420" y="953452"/>
                    <a:pt x="1284420" y="952500"/>
                  </a:cubicBezTo>
                  <a:cubicBezTo>
                    <a:pt x="1292040" y="952500"/>
                    <a:pt x="1298707" y="952500"/>
                    <a:pt x="1306327" y="951547"/>
                  </a:cubicBezTo>
                  <a:cubicBezTo>
                    <a:pt x="1319662" y="949642"/>
                    <a:pt x="1330140" y="949642"/>
                    <a:pt x="1342522" y="948690"/>
                  </a:cubicBezTo>
                  <a:cubicBezTo>
                    <a:pt x="1342522" y="948690"/>
                    <a:pt x="1342522" y="948690"/>
                    <a:pt x="1343475" y="949642"/>
                  </a:cubicBezTo>
                  <a:lnTo>
                    <a:pt x="1342522" y="948690"/>
                  </a:lnTo>
                  <a:cubicBezTo>
                    <a:pt x="1344427" y="948690"/>
                    <a:pt x="1347285" y="948690"/>
                    <a:pt x="1349190" y="948690"/>
                  </a:cubicBezTo>
                  <a:cubicBezTo>
                    <a:pt x="1362525" y="947738"/>
                    <a:pt x="1376812" y="946785"/>
                    <a:pt x="1391100" y="940117"/>
                  </a:cubicBezTo>
                  <a:cubicBezTo>
                    <a:pt x="1399672" y="936307"/>
                    <a:pt x="1407292" y="928688"/>
                    <a:pt x="1410150" y="922972"/>
                  </a:cubicBezTo>
                  <a:cubicBezTo>
                    <a:pt x="1414912" y="914400"/>
                    <a:pt x="1414912" y="906780"/>
                    <a:pt x="1418722" y="898207"/>
                  </a:cubicBezTo>
                  <a:cubicBezTo>
                    <a:pt x="1423485" y="887730"/>
                    <a:pt x="1424437" y="879157"/>
                    <a:pt x="1427295" y="868680"/>
                  </a:cubicBezTo>
                  <a:cubicBezTo>
                    <a:pt x="1429200" y="860107"/>
                    <a:pt x="1433010" y="851535"/>
                    <a:pt x="1434915" y="843915"/>
                  </a:cubicBezTo>
                  <a:cubicBezTo>
                    <a:pt x="1436820" y="834390"/>
                    <a:pt x="1435867" y="825817"/>
                    <a:pt x="1437772" y="816292"/>
                  </a:cubicBezTo>
                  <a:cubicBezTo>
                    <a:pt x="1441582" y="795338"/>
                    <a:pt x="1442535" y="774382"/>
                    <a:pt x="1443487" y="754380"/>
                  </a:cubicBezTo>
                  <a:cubicBezTo>
                    <a:pt x="1443487" y="745807"/>
                    <a:pt x="1444440" y="737235"/>
                    <a:pt x="1444440" y="727710"/>
                  </a:cubicBezTo>
                  <a:cubicBezTo>
                    <a:pt x="1444440" y="727710"/>
                    <a:pt x="1444440" y="727710"/>
                    <a:pt x="1444440" y="727710"/>
                  </a:cubicBezTo>
                  <a:cubicBezTo>
                    <a:pt x="1444440" y="727710"/>
                    <a:pt x="1444440" y="727710"/>
                    <a:pt x="1444440" y="727710"/>
                  </a:cubicBezTo>
                  <a:cubicBezTo>
                    <a:pt x="1444440" y="727710"/>
                    <a:pt x="1444440" y="726757"/>
                    <a:pt x="1444440" y="726757"/>
                  </a:cubicBezTo>
                  <a:lnTo>
                    <a:pt x="1446345" y="727710"/>
                  </a:lnTo>
                  <a:cubicBezTo>
                    <a:pt x="1446345" y="726757"/>
                    <a:pt x="1445392" y="724852"/>
                    <a:pt x="1445392" y="723900"/>
                  </a:cubicBezTo>
                  <a:cubicBezTo>
                    <a:pt x="1445392" y="723900"/>
                    <a:pt x="1445392" y="722947"/>
                    <a:pt x="1445392" y="722947"/>
                  </a:cubicBezTo>
                  <a:lnTo>
                    <a:pt x="1445392" y="722947"/>
                  </a:lnTo>
                  <a:lnTo>
                    <a:pt x="1445392" y="722947"/>
                  </a:lnTo>
                  <a:cubicBezTo>
                    <a:pt x="1445392" y="721995"/>
                    <a:pt x="1445392" y="721042"/>
                    <a:pt x="1445392" y="720090"/>
                  </a:cubicBezTo>
                  <a:cubicBezTo>
                    <a:pt x="1445392" y="720090"/>
                    <a:pt x="1445392" y="720090"/>
                    <a:pt x="1445392" y="720090"/>
                  </a:cubicBezTo>
                  <a:cubicBezTo>
                    <a:pt x="1445392" y="720090"/>
                    <a:pt x="1445392" y="720090"/>
                    <a:pt x="1445392" y="720090"/>
                  </a:cubicBezTo>
                  <a:cubicBezTo>
                    <a:pt x="1445392" y="717232"/>
                    <a:pt x="1445392" y="714375"/>
                    <a:pt x="1446345" y="711517"/>
                  </a:cubicBezTo>
                  <a:cubicBezTo>
                    <a:pt x="1447297" y="711517"/>
                    <a:pt x="1449202" y="710565"/>
                    <a:pt x="1450155" y="712470"/>
                  </a:cubicBezTo>
                  <a:cubicBezTo>
                    <a:pt x="1450155" y="710565"/>
                    <a:pt x="1449202" y="707707"/>
                    <a:pt x="1449202" y="705802"/>
                  </a:cubicBezTo>
                  <a:lnTo>
                    <a:pt x="1449202" y="706755"/>
                  </a:lnTo>
                  <a:cubicBezTo>
                    <a:pt x="1448250" y="705802"/>
                    <a:pt x="1449202" y="704850"/>
                    <a:pt x="1449202" y="702945"/>
                  </a:cubicBezTo>
                  <a:lnTo>
                    <a:pt x="1451107" y="704850"/>
                  </a:lnTo>
                  <a:cubicBezTo>
                    <a:pt x="1451107" y="705802"/>
                    <a:pt x="1451107" y="705802"/>
                    <a:pt x="1451107" y="706755"/>
                  </a:cubicBezTo>
                  <a:cubicBezTo>
                    <a:pt x="1451107" y="704850"/>
                    <a:pt x="1451107" y="703897"/>
                    <a:pt x="1451107" y="701040"/>
                  </a:cubicBezTo>
                  <a:cubicBezTo>
                    <a:pt x="1451107" y="701040"/>
                    <a:pt x="1451107" y="700088"/>
                    <a:pt x="1450155" y="700088"/>
                  </a:cubicBezTo>
                  <a:lnTo>
                    <a:pt x="1450155" y="701040"/>
                  </a:lnTo>
                  <a:lnTo>
                    <a:pt x="1449202" y="700088"/>
                  </a:lnTo>
                  <a:lnTo>
                    <a:pt x="1450155" y="697230"/>
                  </a:lnTo>
                  <a:cubicBezTo>
                    <a:pt x="1450155" y="697230"/>
                    <a:pt x="1451107" y="695325"/>
                    <a:pt x="1449202" y="697230"/>
                  </a:cubicBezTo>
                  <a:cubicBezTo>
                    <a:pt x="1449202" y="696277"/>
                    <a:pt x="1450155" y="695325"/>
                    <a:pt x="1449202" y="692467"/>
                  </a:cubicBezTo>
                  <a:lnTo>
                    <a:pt x="1448250" y="690563"/>
                  </a:lnTo>
                  <a:lnTo>
                    <a:pt x="1448250" y="692467"/>
                  </a:lnTo>
                  <a:lnTo>
                    <a:pt x="1447297" y="691515"/>
                  </a:lnTo>
                  <a:cubicBezTo>
                    <a:pt x="1447297" y="690563"/>
                    <a:pt x="1447297" y="689610"/>
                    <a:pt x="1447297" y="688657"/>
                  </a:cubicBezTo>
                  <a:cubicBezTo>
                    <a:pt x="1447297" y="688657"/>
                    <a:pt x="1448250" y="688657"/>
                    <a:pt x="1448250" y="689610"/>
                  </a:cubicBezTo>
                  <a:lnTo>
                    <a:pt x="1448250" y="686752"/>
                  </a:lnTo>
                  <a:lnTo>
                    <a:pt x="1449202" y="686752"/>
                  </a:lnTo>
                  <a:lnTo>
                    <a:pt x="1448250" y="686752"/>
                  </a:lnTo>
                  <a:cubicBezTo>
                    <a:pt x="1448250" y="685800"/>
                    <a:pt x="1448250" y="685800"/>
                    <a:pt x="1449202" y="685800"/>
                  </a:cubicBezTo>
                  <a:cubicBezTo>
                    <a:pt x="1449202" y="688657"/>
                    <a:pt x="1450155" y="689610"/>
                    <a:pt x="1451107" y="692467"/>
                  </a:cubicBezTo>
                  <a:cubicBezTo>
                    <a:pt x="1451107" y="694372"/>
                    <a:pt x="1450155" y="691515"/>
                    <a:pt x="1450155" y="692467"/>
                  </a:cubicBezTo>
                  <a:cubicBezTo>
                    <a:pt x="1450155" y="695325"/>
                    <a:pt x="1452060" y="692467"/>
                    <a:pt x="1452060" y="696277"/>
                  </a:cubicBezTo>
                  <a:cubicBezTo>
                    <a:pt x="1452060" y="694372"/>
                    <a:pt x="1452060" y="700088"/>
                    <a:pt x="1453012" y="695325"/>
                  </a:cubicBezTo>
                  <a:lnTo>
                    <a:pt x="1453012" y="698182"/>
                  </a:lnTo>
                  <a:lnTo>
                    <a:pt x="1452060" y="698182"/>
                  </a:lnTo>
                  <a:lnTo>
                    <a:pt x="1453012" y="701040"/>
                  </a:lnTo>
                  <a:lnTo>
                    <a:pt x="1452060" y="701992"/>
                  </a:lnTo>
                  <a:cubicBezTo>
                    <a:pt x="1452060" y="701992"/>
                    <a:pt x="1453012" y="705802"/>
                    <a:pt x="1453012" y="706755"/>
                  </a:cubicBezTo>
                  <a:lnTo>
                    <a:pt x="1453965" y="707707"/>
                  </a:lnTo>
                  <a:lnTo>
                    <a:pt x="1453965" y="709613"/>
                  </a:lnTo>
                  <a:cubicBezTo>
                    <a:pt x="1454917" y="712470"/>
                    <a:pt x="1454917" y="708660"/>
                    <a:pt x="1454917" y="709613"/>
                  </a:cubicBezTo>
                  <a:cubicBezTo>
                    <a:pt x="1454917" y="710565"/>
                    <a:pt x="1455870" y="711517"/>
                    <a:pt x="1455870" y="712470"/>
                  </a:cubicBezTo>
                  <a:lnTo>
                    <a:pt x="1455870" y="712470"/>
                  </a:lnTo>
                  <a:cubicBezTo>
                    <a:pt x="1455870" y="712470"/>
                    <a:pt x="1455870" y="713422"/>
                    <a:pt x="1455870" y="713422"/>
                  </a:cubicBezTo>
                  <a:cubicBezTo>
                    <a:pt x="1455870" y="714375"/>
                    <a:pt x="1455870" y="713422"/>
                    <a:pt x="1456822" y="712470"/>
                  </a:cubicBezTo>
                  <a:cubicBezTo>
                    <a:pt x="1456822" y="712470"/>
                    <a:pt x="1456822" y="712470"/>
                    <a:pt x="1456822" y="712470"/>
                  </a:cubicBezTo>
                  <a:lnTo>
                    <a:pt x="1456822" y="711517"/>
                  </a:lnTo>
                  <a:lnTo>
                    <a:pt x="1457775" y="711517"/>
                  </a:lnTo>
                  <a:lnTo>
                    <a:pt x="1458727" y="714375"/>
                  </a:lnTo>
                  <a:lnTo>
                    <a:pt x="1459680" y="713422"/>
                  </a:lnTo>
                  <a:cubicBezTo>
                    <a:pt x="1459680" y="711517"/>
                    <a:pt x="1460632" y="715327"/>
                    <a:pt x="1459680" y="711517"/>
                  </a:cubicBezTo>
                  <a:cubicBezTo>
                    <a:pt x="1460632" y="711517"/>
                    <a:pt x="1461585" y="714375"/>
                    <a:pt x="1462537" y="714375"/>
                  </a:cubicBezTo>
                  <a:lnTo>
                    <a:pt x="1462537" y="716280"/>
                  </a:lnTo>
                  <a:cubicBezTo>
                    <a:pt x="1462537" y="716280"/>
                    <a:pt x="1462537" y="715327"/>
                    <a:pt x="1462537" y="715327"/>
                  </a:cubicBezTo>
                  <a:lnTo>
                    <a:pt x="1462537" y="716280"/>
                  </a:lnTo>
                  <a:lnTo>
                    <a:pt x="1462537" y="715327"/>
                  </a:lnTo>
                  <a:cubicBezTo>
                    <a:pt x="1462537" y="715327"/>
                    <a:pt x="1462537" y="715327"/>
                    <a:pt x="1462537" y="715327"/>
                  </a:cubicBezTo>
                  <a:cubicBezTo>
                    <a:pt x="1462537" y="715327"/>
                    <a:pt x="1462537" y="715327"/>
                    <a:pt x="1462537" y="715327"/>
                  </a:cubicBezTo>
                  <a:cubicBezTo>
                    <a:pt x="1462537" y="714375"/>
                    <a:pt x="1462537" y="714375"/>
                    <a:pt x="1461585" y="713422"/>
                  </a:cubicBezTo>
                  <a:cubicBezTo>
                    <a:pt x="1461585" y="715327"/>
                    <a:pt x="1461585" y="715327"/>
                    <a:pt x="1462537" y="716280"/>
                  </a:cubicBezTo>
                  <a:cubicBezTo>
                    <a:pt x="1462537" y="716280"/>
                    <a:pt x="1462537" y="716280"/>
                    <a:pt x="1461585" y="716280"/>
                  </a:cubicBezTo>
                  <a:lnTo>
                    <a:pt x="1462537" y="716280"/>
                  </a:lnTo>
                  <a:lnTo>
                    <a:pt x="1462537" y="716280"/>
                  </a:lnTo>
                  <a:cubicBezTo>
                    <a:pt x="1462537" y="716280"/>
                    <a:pt x="1462537" y="717232"/>
                    <a:pt x="1462537" y="718185"/>
                  </a:cubicBezTo>
                  <a:cubicBezTo>
                    <a:pt x="1462537" y="718185"/>
                    <a:pt x="1461585" y="718185"/>
                    <a:pt x="1462537" y="719138"/>
                  </a:cubicBezTo>
                  <a:cubicBezTo>
                    <a:pt x="1463490" y="717232"/>
                    <a:pt x="1462537" y="721995"/>
                    <a:pt x="1463490" y="719138"/>
                  </a:cubicBezTo>
                  <a:lnTo>
                    <a:pt x="1462537" y="721042"/>
                  </a:lnTo>
                  <a:cubicBezTo>
                    <a:pt x="1461585" y="719138"/>
                    <a:pt x="1461585" y="720090"/>
                    <a:pt x="1460632" y="721042"/>
                  </a:cubicBezTo>
                  <a:lnTo>
                    <a:pt x="1460632" y="724852"/>
                  </a:lnTo>
                  <a:lnTo>
                    <a:pt x="1461585" y="728663"/>
                  </a:lnTo>
                  <a:lnTo>
                    <a:pt x="1460632" y="727710"/>
                  </a:lnTo>
                  <a:cubicBezTo>
                    <a:pt x="1460632" y="727710"/>
                    <a:pt x="1460632" y="727710"/>
                    <a:pt x="1460632" y="727710"/>
                  </a:cubicBezTo>
                  <a:lnTo>
                    <a:pt x="1460632" y="727710"/>
                  </a:lnTo>
                  <a:cubicBezTo>
                    <a:pt x="1460632" y="727710"/>
                    <a:pt x="1460632" y="727710"/>
                    <a:pt x="1460632" y="727710"/>
                  </a:cubicBezTo>
                  <a:cubicBezTo>
                    <a:pt x="1460632" y="727710"/>
                    <a:pt x="1460632" y="727710"/>
                    <a:pt x="1459680" y="727710"/>
                  </a:cubicBezTo>
                  <a:cubicBezTo>
                    <a:pt x="1459680" y="727710"/>
                    <a:pt x="1459680" y="728663"/>
                    <a:pt x="1460632" y="729615"/>
                  </a:cubicBezTo>
                  <a:cubicBezTo>
                    <a:pt x="1460632" y="730567"/>
                    <a:pt x="1461585" y="732472"/>
                    <a:pt x="1460632" y="732472"/>
                  </a:cubicBezTo>
                  <a:lnTo>
                    <a:pt x="1460632" y="731520"/>
                  </a:lnTo>
                  <a:cubicBezTo>
                    <a:pt x="1460632" y="731520"/>
                    <a:pt x="1460632" y="731520"/>
                    <a:pt x="1460632" y="731520"/>
                  </a:cubicBezTo>
                  <a:lnTo>
                    <a:pt x="1460632" y="730567"/>
                  </a:lnTo>
                  <a:lnTo>
                    <a:pt x="1460632" y="729615"/>
                  </a:lnTo>
                  <a:lnTo>
                    <a:pt x="1461585" y="730567"/>
                  </a:lnTo>
                  <a:cubicBezTo>
                    <a:pt x="1460632" y="727710"/>
                    <a:pt x="1462537" y="726757"/>
                    <a:pt x="1461585" y="726757"/>
                  </a:cubicBezTo>
                  <a:lnTo>
                    <a:pt x="1462537" y="722947"/>
                  </a:lnTo>
                  <a:lnTo>
                    <a:pt x="1462537" y="723900"/>
                  </a:lnTo>
                  <a:cubicBezTo>
                    <a:pt x="1462537" y="722947"/>
                    <a:pt x="1462537" y="721995"/>
                    <a:pt x="1462537" y="721042"/>
                  </a:cubicBezTo>
                  <a:lnTo>
                    <a:pt x="1463490" y="716280"/>
                  </a:lnTo>
                  <a:lnTo>
                    <a:pt x="1463490" y="717232"/>
                  </a:lnTo>
                  <a:cubicBezTo>
                    <a:pt x="1463490" y="716280"/>
                    <a:pt x="1463490" y="716280"/>
                    <a:pt x="1463490" y="716280"/>
                  </a:cubicBezTo>
                  <a:lnTo>
                    <a:pt x="1472062" y="686752"/>
                  </a:lnTo>
                  <a:lnTo>
                    <a:pt x="1470157" y="687705"/>
                  </a:lnTo>
                  <a:cubicBezTo>
                    <a:pt x="1457775" y="700088"/>
                    <a:pt x="1456822" y="700088"/>
                    <a:pt x="1456822" y="698182"/>
                  </a:cubicBezTo>
                  <a:close/>
                  <a:moveTo>
                    <a:pt x="1389195" y="278130"/>
                  </a:moveTo>
                  <a:lnTo>
                    <a:pt x="1389195" y="280988"/>
                  </a:lnTo>
                  <a:cubicBezTo>
                    <a:pt x="1389195" y="280988"/>
                    <a:pt x="1389195" y="280988"/>
                    <a:pt x="1389195" y="280988"/>
                  </a:cubicBezTo>
                  <a:cubicBezTo>
                    <a:pt x="1389195" y="280035"/>
                    <a:pt x="1389195" y="280035"/>
                    <a:pt x="1389195" y="278130"/>
                  </a:cubicBezTo>
                  <a:cubicBezTo>
                    <a:pt x="1388242" y="277177"/>
                    <a:pt x="1389195" y="279082"/>
                    <a:pt x="1389195" y="278130"/>
                  </a:cubicBezTo>
                  <a:close/>
                  <a:moveTo>
                    <a:pt x="1385385" y="267652"/>
                  </a:moveTo>
                  <a:cubicBezTo>
                    <a:pt x="1386337" y="267652"/>
                    <a:pt x="1386337" y="267652"/>
                    <a:pt x="1385385" y="267652"/>
                  </a:cubicBezTo>
                  <a:cubicBezTo>
                    <a:pt x="1386337" y="267652"/>
                    <a:pt x="1386337" y="268605"/>
                    <a:pt x="1385385" y="267652"/>
                  </a:cubicBezTo>
                  <a:cubicBezTo>
                    <a:pt x="1385385" y="267652"/>
                    <a:pt x="1385385" y="267652"/>
                    <a:pt x="1385385" y="267652"/>
                  </a:cubicBezTo>
                  <a:close/>
                  <a:moveTo>
                    <a:pt x="1334902" y="227647"/>
                  </a:moveTo>
                  <a:cubicBezTo>
                    <a:pt x="1334902" y="227647"/>
                    <a:pt x="1334902" y="227647"/>
                    <a:pt x="1334902" y="227647"/>
                  </a:cubicBezTo>
                  <a:cubicBezTo>
                    <a:pt x="1334902" y="227647"/>
                    <a:pt x="1334902" y="227647"/>
                    <a:pt x="1334902" y="227647"/>
                  </a:cubicBezTo>
                  <a:lnTo>
                    <a:pt x="1334902" y="227647"/>
                  </a:lnTo>
                  <a:close/>
                  <a:moveTo>
                    <a:pt x="1317757" y="202882"/>
                  </a:moveTo>
                  <a:lnTo>
                    <a:pt x="1318710" y="202882"/>
                  </a:lnTo>
                  <a:lnTo>
                    <a:pt x="1318710" y="202882"/>
                  </a:lnTo>
                  <a:cubicBezTo>
                    <a:pt x="1318710" y="201930"/>
                    <a:pt x="1319662" y="202882"/>
                    <a:pt x="1319662" y="203835"/>
                  </a:cubicBezTo>
                  <a:cubicBezTo>
                    <a:pt x="1319662" y="202882"/>
                    <a:pt x="1318710" y="202882"/>
                    <a:pt x="1317757" y="202882"/>
                  </a:cubicBezTo>
                  <a:lnTo>
                    <a:pt x="1317757" y="202882"/>
                  </a:lnTo>
                  <a:close/>
                  <a:moveTo>
                    <a:pt x="1315852" y="200025"/>
                  </a:moveTo>
                  <a:cubicBezTo>
                    <a:pt x="1315852" y="200025"/>
                    <a:pt x="1316805" y="200977"/>
                    <a:pt x="1316805" y="201930"/>
                  </a:cubicBezTo>
                  <a:cubicBezTo>
                    <a:pt x="1316805" y="201930"/>
                    <a:pt x="1316805" y="202882"/>
                    <a:pt x="1316805" y="202882"/>
                  </a:cubicBezTo>
                  <a:cubicBezTo>
                    <a:pt x="1316805" y="202882"/>
                    <a:pt x="1315852" y="201930"/>
                    <a:pt x="1315852" y="200025"/>
                  </a:cubicBezTo>
                  <a:cubicBezTo>
                    <a:pt x="1315852" y="200977"/>
                    <a:pt x="1315852" y="200977"/>
                    <a:pt x="1315852" y="200025"/>
                  </a:cubicBezTo>
                  <a:close/>
                  <a:moveTo>
                    <a:pt x="701490" y="43815"/>
                  </a:moveTo>
                  <a:cubicBezTo>
                    <a:pt x="701490" y="42863"/>
                    <a:pt x="701490" y="42863"/>
                    <a:pt x="701490" y="43815"/>
                  </a:cubicBezTo>
                  <a:cubicBezTo>
                    <a:pt x="701490" y="42863"/>
                    <a:pt x="701490" y="43815"/>
                    <a:pt x="701490" y="43815"/>
                  </a:cubicBezTo>
                  <a:cubicBezTo>
                    <a:pt x="701490" y="43815"/>
                    <a:pt x="701490" y="42863"/>
                    <a:pt x="701490" y="43815"/>
                  </a:cubicBezTo>
                  <a:close/>
                  <a:moveTo>
                    <a:pt x="717682" y="57150"/>
                  </a:moveTo>
                  <a:lnTo>
                    <a:pt x="717682" y="57150"/>
                  </a:lnTo>
                  <a:lnTo>
                    <a:pt x="717682" y="57150"/>
                  </a:lnTo>
                  <a:cubicBezTo>
                    <a:pt x="717682" y="58102"/>
                    <a:pt x="717682" y="58102"/>
                    <a:pt x="717682" y="57150"/>
                  </a:cubicBezTo>
                  <a:cubicBezTo>
                    <a:pt x="717682" y="58102"/>
                    <a:pt x="715777" y="57150"/>
                    <a:pt x="715777" y="57150"/>
                  </a:cubicBezTo>
                  <a:cubicBezTo>
                    <a:pt x="716730" y="56197"/>
                    <a:pt x="717682" y="56197"/>
                    <a:pt x="718635" y="55245"/>
                  </a:cubicBezTo>
                  <a:cubicBezTo>
                    <a:pt x="718635" y="55245"/>
                    <a:pt x="718635" y="55245"/>
                    <a:pt x="718635" y="55245"/>
                  </a:cubicBezTo>
                  <a:cubicBezTo>
                    <a:pt x="718635" y="56197"/>
                    <a:pt x="718635" y="57150"/>
                    <a:pt x="717682" y="57150"/>
                  </a:cubicBezTo>
                  <a:close/>
                  <a:moveTo>
                    <a:pt x="727207" y="47625"/>
                  </a:moveTo>
                  <a:cubicBezTo>
                    <a:pt x="727207" y="47625"/>
                    <a:pt x="727207" y="47625"/>
                    <a:pt x="727207" y="47625"/>
                  </a:cubicBezTo>
                  <a:cubicBezTo>
                    <a:pt x="727207" y="46672"/>
                    <a:pt x="727207" y="46672"/>
                    <a:pt x="727207" y="46672"/>
                  </a:cubicBezTo>
                  <a:lnTo>
                    <a:pt x="729112" y="46672"/>
                  </a:lnTo>
                  <a:cubicBezTo>
                    <a:pt x="728160" y="46672"/>
                    <a:pt x="728160" y="47625"/>
                    <a:pt x="727207" y="47625"/>
                  </a:cubicBezTo>
                  <a:close/>
                  <a:moveTo>
                    <a:pt x="743400" y="91440"/>
                  </a:moveTo>
                  <a:cubicBezTo>
                    <a:pt x="743400" y="91440"/>
                    <a:pt x="741495" y="90488"/>
                    <a:pt x="743400" y="90488"/>
                  </a:cubicBezTo>
                  <a:cubicBezTo>
                    <a:pt x="742447" y="90488"/>
                    <a:pt x="742447" y="90488"/>
                    <a:pt x="741495" y="90488"/>
                  </a:cubicBezTo>
                  <a:cubicBezTo>
                    <a:pt x="743400" y="90488"/>
                    <a:pt x="743400" y="89535"/>
                    <a:pt x="743400" y="88582"/>
                  </a:cubicBezTo>
                  <a:cubicBezTo>
                    <a:pt x="744352" y="88582"/>
                    <a:pt x="745305" y="89535"/>
                    <a:pt x="746257" y="89535"/>
                  </a:cubicBezTo>
                  <a:cubicBezTo>
                    <a:pt x="746257" y="90488"/>
                    <a:pt x="745305" y="91440"/>
                    <a:pt x="743400" y="91440"/>
                  </a:cubicBezTo>
                  <a:close/>
                  <a:moveTo>
                    <a:pt x="747210" y="38100"/>
                  </a:moveTo>
                  <a:cubicBezTo>
                    <a:pt x="746257" y="36195"/>
                    <a:pt x="743400" y="34290"/>
                    <a:pt x="740542" y="35242"/>
                  </a:cubicBezTo>
                  <a:cubicBezTo>
                    <a:pt x="738637" y="35242"/>
                    <a:pt x="736732" y="35242"/>
                    <a:pt x="734827" y="36195"/>
                  </a:cubicBezTo>
                  <a:cubicBezTo>
                    <a:pt x="734827" y="36195"/>
                    <a:pt x="733875" y="35242"/>
                    <a:pt x="735780" y="35242"/>
                  </a:cubicBezTo>
                  <a:cubicBezTo>
                    <a:pt x="738637" y="36195"/>
                    <a:pt x="744352" y="35242"/>
                    <a:pt x="746257" y="33338"/>
                  </a:cubicBezTo>
                  <a:cubicBezTo>
                    <a:pt x="748162" y="33338"/>
                    <a:pt x="750067" y="33338"/>
                    <a:pt x="751020" y="34290"/>
                  </a:cubicBezTo>
                  <a:cubicBezTo>
                    <a:pt x="752925" y="36195"/>
                    <a:pt x="750067" y="37147"/>
                    <a:pt x="747210" y="38100"/>
                  </a:cubicBezTo>
                  <a:close/>
                  <a:moveTo>
                    <a:pt x="563377" y="67627"/>
                  </a:moveTo>
                  <a:cubicBezTo>
                    <a:pt x="564330" y="67627"/>
                    <a:pt x="564330" y="67627"/>
                    <a:pt x="566235" y="67627"/>
                  </a:cubicBezTo>
                  <a:cubicBezTo>
                    <a:pt x="566235" y="67627"/>
                    <a:pt x="566235" y="67627"/>
                    <a:pt x="566235" y="66675"/>
                  </a:cubicBezTo>
                  <a:cubicBezTo>
                    <a:pt x="567187" y="66675"/>
                    <a:pt x="568140" y="66675"/>
                    <a:pt x="569092" y="66675"/>
                  </a:cubicBezTo>
                  <a:cubicBezTo>
                    <a:pt x="568140" y="66675"/>
                    <a:pt x="567187" y="66675"/>
                    <a:pt x="566235" y="67627"/>
                  </a:cubicBezTo>
                  <a:cubicBezTo>
                    <a:pt x="566235" y="67627"/>
                    <a:pt x="566235" y="67627"/>
                    <a:pt x="566235" y="67627"/>
                  </a:cubicBezTo>
                  <a:cubicBezTo>
                    <a:pt x="566235" y="67627"/>
                    <a:pt x="566235" y="67627"/>
                    <a:pt x="566235" y="67627"/>
                  </a:cubicBezTo>
                  <a:cubicBezTo>
                    <a:pt x="566235" y="67627"/>
                    <a:pt x="565282" y="67627"/>
                    <a:pt x="565282" y="68580"/>
                  </a:cubicBezTo>
                  <a:cubicBezTo>
                    <a:pt x="565282" y="68580"/>
                    <a:pt x="565282" y="68580"/>
                    <a:pt x="565282" y="68580"/>
                  </a:cubicBezTo>
                  <a:cubicBezTo>
                    <a:pt x="564330" y="68580"/>
                    <a:pt x="566235" y="69532"/>
                    <a:pt x="563377" y="68580"/>
                  </a:cubicBezTo>
                  <a:cubicBezTo>
                    <a:pt x="563377" y="68580"/>
                    <a:pt x="563377" y="68580"/>
                    <a:pt x="564330" y="68580"/>
                  </a:cubicBezTo>
                  <a:cubicBezTo>
                    <a:pt x="564330" y="68580"/>
                    <a:pt x="564330" y="68580"/>
                    <a:pt x="563377" y="69532"/>
                  </a:cubicBezTo>
                  <a:cubicBezTo>
                    <a:pt x="562425" y="69532"/>
                    <a:pt x="562425" y="69532"/>
                    <a:pt x="561472" y="69532"/>
                  </a:cubicBezTo>
                  <a:lnTo>
                    <a:pt x="560520" y="68580"/>
                  </a:lnTo>
                  <a:lnTo>
                    <a:pt x="563377" y="67627"/>
                  </a:lnTo>
                  <a:close/>
                  <a:moveTo>
                    <a:pt x="554805" y="76200"/>
                  </a:moveTo>
                  <a:cubicBezTo>
                    <a:pt x="557662" y="76200"/>
                    <a:pt x="557662" y="77152"/>
                    <a:pt x="558615" y="77152"/>
                  </a:cubicBezTo>
                  <a:cubicBezTo>
                    <a:pt x="560520" y="76200"/>
                    <a:pt x="558615" y="76200"/>
                    <a:pt x="559567" y="75247"/>
                  </a:cubicBezTo>
                  <a:cubicBezTo>
                    <a:pt x="560520" y="75247"/>
                    <a:pt x="562425" y="75247"/>
                    <a:pt x="561472" y="76200"/>
                  </a:cubicBezTo>
                  <a:lnTo>
                    <a:pt x="562425" y="76200"/>
                  </a:lnTo>
                  <a:cubicBezTo>
                    <a:pt x="562425" y="76200"/>
                    <a:pt x="563377" y="77152"/>
                    <a:pt x="563377" y="77152"/>
                  </a:cubicBezTo>
                  <a:cubicBezTo>
                    <a:pt x="561472" y="78105"/>
                    <a:pt x="560520" y="78105"/>
                    <a:pt x="559567" y="79057"/>
                  </a:cubicBezTo>
                  <a:lnTo>
                    <a:pt x="557662" y="79057"/>
                  </a:lnTo>
                  <a:cubicBezTo>
                    <a:pt x="555757" y="79057"/>
                    <a:pt x="556710" y="78105"/>
                    <a:pt x="555757" y="78105"/>
                  </a:cubicBezTo>
                  <a:cubicBezTo>
                    <a:pt x="557662" y="78105"/>
                    <a:pt x="553852" y="77152"/>
                    <a:pt x="554805" y="76200"/>
                  </a:cubicBezTo>
                  <a:close/>
                  <a:moveTo>
                    <a:pt x="486225" y="77152"/>
                  </a:moveTo>
                  <a:cubicBezTo>
                    <a:pt x="486225" y="77152"/>
                    <a:pt x="486225" y="77152"/>
                    <a:pt x="486225" y="77152"/>
                  </a:cubicBezTo>
                  <a:cubicBezTo>
                    <a:pt x="486225" y="77152"/>
                    <a:pt x="486225" y="77152"/>
                    <a:pt x="486225" y="77152"/>
                  </a:cubicBezTo>
                  <a:cubicBezTo>
                    <a:pt x="486225" y="77152"/>
                    <a:pt x="486225" y="77152"/>
                    <a:pt x="486225" y="77152"/>
                  </a:cubicBezTo>
                  <a:close/>
                  <a:moveTo>
                    <a:pt x="509085" y="70485"/>
                  </a:moveTo>
                  <a:lnTo>
                    <a:pt x="509085" y="70485"/>
                  </a:lnTo>
                  <a:cubicBezTo>
                    <a:pt x="510037" y="70485"/>
                    <a:pt x="510037" y="70485"/>
                    <a:pt x="510037" y="70485"/>
                  </a:cubicBezTo>
                  <a:cubicBezTo>
                    <a:pt x="510037" y="71438"/>
                    <a:pt x="509085" y="70485"/>
                    <a:pt x="509085" y="70485"/>
                  </a:cubicBezTo>
                  <a:close/>
                  <a:moveTo>
                    <a:pt x="510037" y="87630"/>
                  </a:moveTo>
                  <a:lnTo>
                    <a:pt x="511942" y="87630"/>
                  </a:lnTo>
                  <a:cubicBezTo>
                    <a:pt x="510990" y="87630"/>
                    <a:pt x="509085" y="87630"/>
                    <a:pt x="510037" y="87630"/>
                  </a:cubicBezTo>
                  <a:close/>
                  <a:moveTo>
                    <a:pt x="390022" y="120015"/>
                  </a:moveTo>
                  <a:cubicBezTo>
                    <a:pt x="390022" y="120015"/>
                    <a:pt x="389070" y="120015"/>
                    <a:pt x="389070" y="120015"/>
                  </a:cubicBezTo>
                  <a:cubicBezTo>
                    <a:pt x="389070" y="119063"/>
                    <a:pt x="388117" y="119063"/>
                    <a:pt x="388117" y="118110"/>
                  </a:cubicBezTo>
                  <a:cubicBezTo>
                    <a:pt x="389070" y="119063"/>
                    <a:pt x="390022" y="119063"/>
                    <a:pt x="390022" y="120015"/>
                  </a:cubicBezTo>
                  <a:close/>
                  <a:moveTo>
                    <a:pt x="11880" y="216217"/>
                  </a:moveTo>
                  <a:cubicBezTo>
                    <a:pt x="11880" y="215265"/>
                    <a:pt x="12832" y="216217"/>
                    <a:pt x="13785" y="216217"/>
                  </a:cubicBezTo>
                  <a:cubicBezTo>
                    <a:pt x="13785" y="216217"/>
                    <a:pt x="13785" y="216217"/>
                    <a:pt x="13785" y="217170"/>
                  </a:cubicBezTo>
                  <a:cubicBezTo>
                    <a:pt x="13785" y="216217"/>
                    <a:pt x="12832" y="216217"/>
                    <a:pt x="11880" y="216217"/>
                  </a:cubicBezTo>
                  <a:close/>
                  <a:moveTo>
                    <a:pt x="19500" y="217170"/>
                  </a:moveTo>
                  <a:lnTo>
                    <a:pt x="19500" y="217170"/>
                  </a:lnTo>
                  <a:cubicBezTo>
                    <a:pt x="19500" y="217170"/>
                    <a:pt x="19500" y="217170"/>
                    <a:pt x="19500" y="217170"/>
                  </a:cubicBezTo>
                  <a:cubicBezTo>
                    <a:pt x="19500" y="217170"/>
                    <a:pt x="19500" y="217170"/>
                    <a:pt x="19500" y="217170"/>
                  </a:cubicBezTo>
                  <a:close/>
                  <a:moveTo>
                    <a:pt x="45217" y="204788"/>
                  </a:moveTo>
                  <a:cubicBezTo>
                    <a:pt x="45217" y="204788"/>
                    <a:pt x="45217" y="204788"/>
                    <a:pt x="45217" y="203835"/>
                  </a:cubicBezTo>
                  <a:cubicBezTo>
                    <a:pt x="46170" y="203835"/>
                    <a:pt x="47122" y="202882"/>
                    <a:pt x="48075" y="202882"/>
                  </a:cubicBezTo>
                  <a:cubicBezTo>
                    <a:pt x="46170" y="203835"/>
                    <a:pt x="45217" y="203835"/>
                    <a:pt x="45217" y="204788"/>
                  </a:cubicBezTo>
                  <a:close/>
                  <a:moveTo>
                    <a:pt x="47122" y="211455"/>
                  </a:moveTo>
                  <a:cubicBezTo>
                    <a:pt x="47122" y="210502"/>
                    <a:pt x="47122" y="210502"/>
                    <a:pt x="47122" y="209550"/>
                  </a:cubicBezTo>
                  <a:cubicBezTo>
                    <a:pt x="47122" y="209550"/>
                    <a:pt x="47122" y="209550"/>
                    <a:pt x="48075" y="209550"/>
                  </a:cubicBezTo>
                  <a:cubicBezTo>
                    <a:pt x="48075" y="209550"/>
                    <a:pt x="49027" y="209550"/>
                    <a:pt x="49027" y="209550"/>
                  </a:cubicBezTo>
                  <a:cubicBezTo>
                    <a:pt x="48075" y="210502"/>
                    <a:pt x="47122" y="210502"/>
                    <a:pt x="47122" y="211455"/>
                  </a:cubicBezTo>
                  <a:close/>
                  <a:moveTo>
                    <a:pt x="175710" y="150495"/>
                  </a:moveTo>
                  <a:cubicBezTo>
                    <a:pt x="175710" y="151447"/>
                    <a:pt x="176662" y="151447"/>
                    <a:pt x="175710" y="150495"/>
                  </a:cubicBezTo>
                  <a:cubicBezTo>
                    <a:pt x="176662" y="152400"/>
                    <a:pt x="175710" y="152400"/>
                    <a:pt x="175710" y="150495"/>
                  </a:cubicBezTo>
                  <a:lnTo>
                    <a:pt x="175710" y="150495"/>
                  </a:lnTo>
                  <a:close/>
                  <a:moveTo>
                    <a:pt x="174757" y="150495"/>
                  </a:moveTo>
                  <a:cubicBezTo>
                    <a:pt x="174757" y="150495"/>
                    <a:pt x="173805" y="150495"/>
                    <a:pt x="173805" y="149542"/>
                  </a:cubicBezTo>
                  <a:cubicBezTo>
                    <a:pt x="174757" y="150495"/>
                    <a:pt x="174757" y="150495"/>
                    <a:pt x="174757" y="150495"/>
                  </a:cubicBezTo>
                  <a:close/>
                  <a:moveTo>
                    <a:pt x="148087" y="196215"/>
                  </a:moveTo>
                  <a:cubicBezTo>
                    <a:pt x="148087" y="197167"/>
                    <a:pt x="148087" y="197167"/>
                    <a:pt x="148087" y="198120"/>
                  </a:cubicBezTo>
                  <a:cubicBezTo>
                    <a:pt x="148087" y="198120"/>
                    <a:pt x="147135" y="198120"/>
                    <a:pt x="147135" y="198120"/>
                  </a:cubicBezTo>
                  <a:cubicBezTo>
                    <a:pt x="147135" y="196215"/>
                    <a:pt x="147135" y="196215"/>
                    <a:pt x="148087" y="196215"/>
                  </a:cubicBezTo>
                  <a:close/>
                  <a:moveTo>
                    <a:pt x="173805" y="212407"/>
                  </a:moveTo>
                  <a:cubicBezTo>
                    <a:pt x="174757" y="211455"/>
                    <a:pt x="174757" y="210502"/>
                    <a:pt x="173805" y="210502"/>
                  </a:cubicBezTo>
                  <a:cubicBezTo>
                    <a:pt x="174757" y="209550"/>
                    <a:pt x="174757" y="212407"/>
                    <a:pt x="175710" y="213360"/>
                  </a:cubicBezTo>
                  <a:cubicBezTo>
                    <a:pt x="177615" y="212407"/>
                    <a:pt x="178567" y="211455"/>
                    <a:pt x="180472" y="211455"/>
                  </a:cubicBezTo>
                  <a:cubicBezTo>
                    <a:pt x="180472" y="213360"/>
                    <a:pt x="178567" y="215265"/>
                    <a:pt x="175710" y="218122"/>
                  </a:cubicBezTo>
                  <a:cubicBezTo>
                    <a:pt x="171900" y="220980"/>
                    <a:pt x="166185" y="223838"/>
                    <a:pt x="159517" y="226695"/>
                  </a:cubicBezTo>
                  <a:cubicBezTo>
                    <a:pt x="159517" y="226695"/>
                    <a:pt x="159517" y="225742"/>
                    <a:pt x="159517" y="225742"/>
                  </a:cubicBezTo>
                  <a:cubicBezTo>
                    <a:pt x="159517" y="224790"/>
                    <a:pt x="158565" y="223838"/>
                    <a:pt x="157612" y="222885"/>
                  </a:cubicBezTo>
                  <a:cubicBezTo>
                    <a:pt x="157612" y="222885"/>
                    <a:pt x="156660" y="221932"/>
                    <a:pt x="156660" y="221932"/>
                  </a:cubicBezTo>
                  <a:cubicBezTo>
                    <a:pt x="154755" y="220980"/>
                    <a:pt x="151897" y="220027"/>
                    <a:pt x="149040" y="220980"/>
                  </a:cubicBezTo>
                  <a:cubicBezTo>
                    <a:pt x="145230" y="221932"/>
                    <a:pt x="142372" y="221932"/>
                    <a:pt x="138562" y="222885"/>
                  </a:cubicBezTo>
                  <a:cubicBezTo>
                    <a:pt x="137610" y="220027"/>
                    <a:pt x="135705" y="220980"/>
                    <a:pt x="134752" y="222885"/>
                  </a:cubicBezTo>
                  <a:cubicBezTo>
                    <a:pt x="134752" y="222885"/>
                    <a:pt x="134752" y="222885"/>
                    <a:pt x="135705" y="223838"/>
                  </a:cubicBezTo>
                  <a:cubicBezTo>
                    <a:pt x="134752" y="223838"/>
                    <a:pt x="134752" y="223838"/>
                    <a:pt x="133800" y="224790"/>
                  </a:cubicBezTo>
                  <a:cubicBezTo>
                    <a:pt x="132847" y="224790"/>
                    <a:pt x="131895" y="223838"/>
                    <a:pt x="130942" y="224790"/>
                  </a:cubicBezTo>
                  <a:cubicBezTo>
                    <a:pt x="129990" y="224790"/>
                    <a:pt x="128085" y="224790"/>
                    <a:pt x="127132" y="225742"/>
                  </a:cubicBezTo>
                  <a:cubicBezTo>
                    <a:pt x="127132" y="225742"/>
                    <a:pt x="127132" y="225742"/>
                    <a:pt x="127132" y="225742"/>
                  </a:cubicBezTo>
                  <a:lnTo>
                    <a:pt x="127132" y="225742"/>
                  </a:lnTo>
                  <a:cubicBezTo>
                    <a:pt x="126180" y="223838"/>
                    <a:pt x="125227" y="222885"/>
                    <a:pt x="124275" y="221932"/>
                  </a:cubicBezTo>
                  <a:cubicBezTo>
                    <a:pt x="124275" y="221932"/>
                    <a:pt x="124275" y="220980"/>
                    <a:pt x="124275" y="220980"/>
                  </a:cubicBezTo>
                  <a:cubicBezTo>
                    <a:pt x="126180" y="222885"/>
                    <a:pt x="129037" y="223838"/>
                    <a:pt x="131895" y="222885"/>
                  </a:cubicBezTo>
                  <a:cubicBezTo>
                    <a:pt x="134752" y="221932"/>
                    <a:pt x="139515" y="219075"/>
                    <a:pt x="142372" y="220027"/>
                  </a:cubicBezTo>
                  <a:cubicBezTo>
                    <a:pt x="145230" y="220980"/>
                    <a:pt x="149992" y="220980"/>
                    <a:pt x="151897" y="219075"/>
                  </a:cubicBezTo>
                  <a:cubicBezTo>
                    <a:pt x="152850" y="221932"/>
                    <a:pt x="156660" y="223838"/>
                    <a:pt x="160470" y="222885"/>
                  </a:cubicBezTo>
                  <a:cubicBezTo>
                    <a:pt x="164280" y="221932"/>
                    <a:pt x="168090" y="220027"/>
                    <a:pt x="167137" y="215265"/>
                  </a:cubicBezTo>
                  <a:cubicBezTo>
                    <a:pt x="167137" y="215265"/>
                    <a:pt x="167137" y="214313"/>
                    <a:pt x="167137" y="214313"/>
                  </a:cubicBezTo>
                  <a:lnTo>
                    <a:pt x="169042" y="215265"/>
                  </a:lnTo>
                  <a:cubicBezTo>
                    <a:pt x="169042" y="214313"/>
                    <a:pt x="168090" y="214313"/>
                    <a:pt x="169042" y="213360"/>
                  </a:cubicBezTo>
                  <a:cubicBezTo>
                    <a:pt x="169042" y="214313"/>
                    <a:pt x="169042" y="211455"/>
                    <a:pt x="169042" y="210502"/>
                  </a:cubicBezTo>
                  <a:cubicBezTo>
                    <a:pt x="169042" y="214313"/>
                    <a:pt x="167137" y="210502"/>
                    <a:pt x="166185" y="210502"/>
                  </a:cubicBezTo>
                  <a:cubicBezTo>
                    <a:pt x="166185" y="209550"/>
                    <a:pt x="166185" y="208597"/>
                    <a:pt x="166185" y="208597"/>
                  </a:cubicBezTo>
                  <a:cubicBezTo>
                    <a:pt x="165232" y="208597"/>
                    <a:pt x="165232" y="207645"/>
                    <a:pt x="164280" y="206692"/>
                  </a:cubicBezTo>
                  <a:lnTo>
                    <a:pt x="166185" y="211455"/>
                  </a:lnTo>
                  <a:cubicBezTo>
                    <a:pt x="166185" y="211455"/>
                    <a:pt x="165232" y="212407"/>
                    <a:pt x="165232" y="212407"/>
                  </a:cubicBezTo>
                  <a:cubicBezTo>
                    <a:pt x="165232" y="212407"/>
                    <a:pt x="164280" y="211455"/>
                    <a:pt x="164280" y="211455"/>
                  </a:cubicBezTo>
                  <a:cubicBezTo>
                    <a:pt x="164280" y="210502"/>
                    <a:pt x="164280" y="210502"/>
                    <a:pt x="163327" y="209550"/>
                  </a:cubicBezTo>
                  <a:cubicBezTo>
                    <a:pt x="163327" y="210502"/>
                    <a:pt x="163327" y="210502"/>
                    <a:pt x="163327" y="211455"/>
                  </a:cubicBezTo>
                  <a:cubicBezTo>
                    <a:pt x="160470" y="208597"/>
                    <a:pt x="164280" y="207645"/>
                    <a:pt x="161422" y="205740"/>
                  </a:cubicBezTo>
                  <a:lnTo>
                    <a:pt x="160470" y="207645"/>
                  </a:lnTo>
                  <a:cubicBezTo>
                    <a:pt x="160470" y="208597"/>
                    <a:pt x="161422" y="207645"/>
                    <a:pt x="161422" y="209550"/>
                  </a:cubicBezTo>
                  <a:cubicBezTo>
                    <a:pt x="160470" y="208597"/>
                    <a:pt x="158565" y="212407"/>
                    <a:pt x="157612" y="209550"/>
                  </a:cubicBezTo>
                  <a:cubicBezTo>
                    <a:pt x="157612" y="209550"/>
                    <a:pt x="157612" y="210502"/>
                    <a:pt x="157612" y="210502"/>
                  </a:cubicBezTo>
                  <a:cubicBezTo>
                    <a:pt x="154755" y="210502"/>
                    <a:pt x="152850" y="212407"/>
                    <a:pt x="151897" y="214313"/>
                  </a:cubicBezTo>
                  <a:cubicBezTo>
                    <a:pt x="150945" y="212407"/>
                    <a:pt x="149040" y="211455"/>
                    <a:pt x="147135" y="211455"/>
                  </a:cubicBezTo>
                  <a:cubicBezTo>
                    <a:pt x="147135" y="210502"/>
                    <a:pt x="147135" y="211455"/>
                    <a:pt x="146182" y="211455"/>
                  </a:cubicBezTo>
                  <a:cubicBezTo>
                    <a:pt x="146182" y="211455"/>
                    <a:pt x="146182" y="211455"/>
                    <a:pt x="145230" y="211455"/>
                  </a:cubicBezTo>
                  <a:cubicBezTo>
                    <a:pt x="145230" y="211455"/>
                    <a:pt x="145230" y="211455"/>
                    <a:pt x="145230" y="210502"/>
                  </a:cubicBezTo>
                  <a:lnTo>
                    <a:pt x="145230" y="211455"/>
                  </a:lnTo>
                  <a:cubicBezTo>
                    <a:pt x="145230" y="211455"/>
                    <a:pt x="145230" y="211455"/>
                    <a:pt x="145230" y="211455"/>
                  </a:cubicBezTo>
                  <a:cubicBezTo>
                    <a:pt x="145230" y="211455"/>
                    <a:pt x="145230" y="211455"/>
                    <a:pt x="145230" y="211455"/>
                  </a:cubicBezTo>
                  <a:cubicBezTo>
                    <a:pt x="145230" y="210502"/>
                    <a:pt x="145230" y="209550"/>
                    <a:pt x="145230" y="209550"/>
                  </a:cubicBezTo>
                  <a:cubicBezTo>
                    <a:pt x="145230" y="208597"/>
                    <a:pt x="145230" y="207645"/>
                    <a:pt x="146182" y="207645"/>
                  </a:cubicBezTo>
                  <a:cubicBezTo>
                    <a:pt x="148087" y="206692"/>
                    <a:pt x="149992" y="210502"/>
                    <a:pt x="151897" y="210502"/>
                  </a:cubicBezTo>
                  <a:cubicBezTo>
                    <a:pt x="152850" y="208597"/>
                    <a:pt x="153802" y="209550"/>
                    <a:pt x="153802" y="206692"/>
                  </a:cubicBezTo>
                  <a:cubicBezTo>
                    <a:pt x="151897" y="204788"/>
                    <a:pt x="152850" y="208597"/>
                    <a:pt x="151897" y="205740"/>
                  </a:cubicBezTo>
                  <a:lnTo>
                    <a:pt x="151897" y="205740"/>
                  </a:lnTo>
                  <a:cubicBezTo>
                    <a:pt x="152850" y="205740"/>
                    <a:pt x="153802" y="205740"/>
                    <a:pt x="154755" y="205740"/>
                  </a:cubicBezTo>
                  <a:lnTo>
                    <a:pt x="154755" y="206692"/>
                  </a:lnTo>
                  <a:cubicBezTo>
                    <a:pt x="154755" y="206692"/>
                    <a:pt x="154755" y="205740"/>
                    <a:pt x="154755" y="205740"/>
                  </a:cubicBezTo>
                  <a:cubicBezTo>
                    <a:pt x="154755" y="205740"/>
                    <a:pt x="154755" y="205740"/>
                    <a:pt x="154755" y="205740"/>
                  </a:cubicBezTo>
                  <a:cubicBezTo>
                    <a:pt x="155707" y="205740"/>
                    <a:pt x="156660" y="205740"/>
                    <a:pt x="157612" y="205740"/>
                  </a:cubicBezTo>
                  <a:cubicBezTo>
                    <a:pt x="157612" y="205740"/>
                    <a:pt x="157612" y="205740"/>
                    <a:pt x="157612" y="206692"/>
                  </a:cubicBezTo>
                  <a:cubicBezTo>
                    <a:pt x="157612" y="206692"/>
                    <a:pt x="157612" y="205740"/>
                    <a:pt x="157612" y="205740"/>
                  </a:cubicBezTo>
                  <a:cubicBezTo>
                    <a:pt x="158565" y="205740"/>
                    <a:pt x="160470" y="205740"/>
                    <a:pt x="161422" y="205740"/>
                  </a:cubicBezTo>
                  <a:lnTo>
                    <a:pt x="162375" y="205740"/>
                  </a:lnTo>
                  <a:lnTo>
                    <a:pt x="162375" y="205740"/>
                  </a:lnTo>
                  <a:cubicBezTo>
                    <a:pt x="163327" y="205740"/>
                    <a:pt x="163327" y="205740"/>
                    <a:pt x="164280" y="205740"/>
                  </a:cubicBezTo>
                  <a:cubicBezTo>
                    <a:pt x="165232" y="205740"/>
                    <a:pt x="165232" y="205740"/>
                    <a:pt x="166185" y="205740"/>
                  </a:cubicBezTo>
                  <a:cubicBezTo>
                    <a:pt x="167137" y="205740"/>
                    <a:pt x="168090" y="206692"/>
                    <a:pt x="168090" y="205740"/>
                  </a:cubicBezTo>
                  <a:cubicBezTo>
                    <a:pt x="169042" y="206692"/>
                    <a:pt x="169995" y="206692"/>
                    <a:pt x="170947" y="206692"/>
                  </a:cubicBezTo>
                  <a:cubicBezTo>
                    <a:pt x="172852" y="209550"/>
                    <a:pt x="177615" y="211455"/>
                    <a:pt x="178567" y="214313"/>
                  </a:cubicBezTo>
                  <a:cubicBezTo>
                    <a:pt x="177615" y="214313"/>
                    <a:pt x="175710" y="215265"/>
                    <a:pt x="174757" y="213360"/>
                  </a:cubicBezTo>
                  <a:lnTo>
                    <a:pt x="174757" y="215265"/>
                  </a:lnTo>
                  <a:cubicBezTo>
                    <a:pt x="173805" y="213360"/>
                    <a:pt x="172852" y="212407"/>
                    <a:pt x="171900" y="212407"/>
                  </a:cubicBezTo>
                  <a:cubicBezTo>
                    <a:pt x="173805" y="209550"/>
                    <a:pt x="173805" y="211455"/>
                    <a:pt x="173805" y="212407"/>
                  </a:cubicBezTo>
                  <a:close/>
                  <a:moveTo>
                    <a:pt x="178567" y="191452"/>
                  </a:moveTo>
                  <a:cubicBezTo>
                    <a:pt x="175710" y="190500"/>
                    <a:pt x="171900" y="190500"/>
                    <a:pt x="168090" y="190500"/>
                  </a:cubicBezTo>
                  <a:cubicBezTo>
                    <a:pt x="165232" y="190500"/>
                    <a:pt x="163327" y="190500"/>
                    <a:pt x="161422" y="191452"/>
                  </a:cubicBezTo>
                  <a:cubicBezTo>
                    <a:pt x="165232" y="190500"/>
                    <a:pt x="169042" y="189547"/>
                    <a:pt x="170947" y="187642"/>
                  </a:cubicBezTo>
                  <a:cubicBezTo>
                    <a:pt x="172852" y="185738"/>
                    <a:pt x="173805" y="182880"/>
                    <a:pt x="170947" y="180975"/>
                  </a:cubicBezTo>
                  <a:cubicBezTo>
                    <a:pt x="171900" y="180975"/>
                    <a:pt x="171900" y="180022"/>
                    <a:pt x="171900" y="180022"/>
                  </a:cubicBezTo>
                  <a:cubicBezTo>
                    <a:pt x="175710" y="184785"/>
                    <a:pt x="180472" y="177165"/>
                    <a:pt x="184282" y="183832"/>
                  </a:cubicBezTo>
                  <a:lnTo>
                    <a:pt x="184282" y="185738"/>
                  </a:lnTo>
                  <a:cubicBezTo>
                    <a:pt x="184282" y="185738"/>
                    <a:pt x="185235" y="185738"/>
                    <a:pt x="185235" y="185738"/>
                  </a:cubicBezTo>
                  <a:cubicBezTo>
                    <a:pt x="182377" y="188595"/>
                    <a:pt x="180472" y="189547"/>
                    <a:pt x="178567" y="191452"/>
                  </a:cubicBezTo>
                  <a:close/>
                  <a:moveTo>
                    <a:pt x="183330" y="171450"/>
                  </a:moveTo>
                  <a:cubicBezTo>
                    <a:pt x="183330" y="171450"/>
                    <a:pt x="183330" y="171450"/>
                    <a:pt x="183330" y="171450"/>
                  </a:cubicBezTo>
                  <a:lnTo>
                    <a:pt x="183330" y="171450"/>
                  </a:lnTo>
                  <a:cubicBezTo>
                    <a:pt x="183330" y="171450"/>
                    <a:pt x="183330" y="171450"/>
                    <a:pt x="183330" y="171450"/>
                  </a:cubicBezTo>
                  <a:close/>
                  <a:moveTo>
                    <a:pt x="185235" y="186690"/>
                  </a:moveTo>
                  <a:cubicBezTo>
                    <a:pt x="185235" y="185738"/>
                    <a:pt x="186187" y="185738"/>
                    <a:pt x="185235" y="186690"/>
                  </a:cubicBezTo>
                  <a:cubicBezTo>
                    <a:pt x="186187" y="185738"/>
                    <a:pt x="186187" y="185738"/>
                    <a:pt x="185235" y="186690"/>
                  </a:cubicBezTo>
                  <a:cubicBezTo>
                    <a:pt x="186187" y="185738"/>
                    <a:pt x="185235" y="185738"/>
                    <a:pt x="185235" y="186690"/>
                  </a:cubicBezTo>
                  <a:close/>
                  <a:moveTo>
                    <a:pt x="216667" y="168592"/>
                  </a:moveTo>
                  <a:cubicBezTo>
                    <a:pt x="210952" y="172402"/>
                    <a:pt x="201427" y="177165"/>
                    <a:pt x="192855" y="181927"/>
                  </a:cubicBezTo>
                  <a:cubicBezTo>
                    <a:pt x="192855" y="180975"/>
                    <a:pt x="191902" y="180022"/>
                    <a:pt x="191902" y="179070"/>
                  </a:cubicBezTo>
                  <a:cubicBezTo>
                    <a:pt x="191902" y="180022"/>
                    <a:pt x="191902" y="180975"/>
                    <a:pt x="190950" y="181927"/>
                  </a:cubicBezTo>
                  <a:cubicBezTo>
                    <a:pt x="190950" y="181927"/>
                    <a:pt x="191902" y="181927"/>
                    <a:pt x="191902" y="181927"/>
                  </a:cubicBezTo>
                  <a:cubicBezTo>
                    <a:pt x="191902" y="181927"/>
                    <a:pt x="191902" y="181927"/>
                    <a:pt x="190950" y="181927"/>
                  </a:cubicBezTo>
                  <a:cubicBezTo>
                    <a:pt x="190950" y="181927"/>
                    <a:pt x="190950" y="181927"/>
                    <a:pt x="190950" y="181927"/>
                  </a:cubicBezTo>
                  <a:cubicBezTo>
                    <a:pt x="190950" y="181927"/>
                    <a:pt x="190950" y="181927"/>
                    <a:pt x="190950" y="181927"/>
                  </a:cubicBezTo>
                  <a:cubicBezTo>
                    <a:pt x="188092" y="182880"/>
                    <a:pt x="187140" y="175260"/>
                    <a:pt x="185235" y="177165"/>
                  </a:cubicBezTo>
                  <a:cubicBezTo>
                    <a:pt x="184282" y="176213"/>
                    <a:pt x="184282" y="174307"/>
                    <a:pt x="183330" y="172402"/>
                  </a:cubicBezTo>
                  <a:lnTo>
                    <a:pt x="184282" y="171450"/>
                  </a:lnTo>
                  <a:lnTo>
                    <a:pt x="183330" y="169545"/>
                  </a:lnTo>
                  <a:cubicBezTo>
                    <a:pt x="186187" y="169545"/>
                    <a:pt x="188092" y="169545"/>
                    <a:pt x="189997" y="171450"/>
                  </a:cubicBezTo>
                  <a:cubicBezTo>
                    <a:pt x="191902" y="172402"/>
                    <a:pt x="196665" y="173355"/>
                    <a:pt x="197617" y="170497"/>
                  </a:cubicBezTo>
                  <a:cubicBezTo>
                    <a:pt x="197617" y="169545"/>
                    <a:pt x="197617" y="168592"/>
                    <a:pt x="197617" y="168592"/>
                  </a:cubicBezTo>
                  <a:lnTo>
                    <a:pt x="198570" y="169545"/>
                  </a:lnTo>
                  <a:cubicBezTo>
                    <a:pt x="198570" y="169545"/>
                    <a:pt x="198570" y="168592"/>
                    <a:pt x="198570" y="168592"/>
                  </a:cubicBezTo>
                  <a:cubicBezTo>
                    <a:pt x="198570" y="168592"/>
                    <a:pt x="198570" y="168592"/>
                    <a:pt x="198570" y="168592"/>
                  </a:cubicBezTo>
                  <a:cubicBezTo>
                    <a:pt x="201427" y="170497"/>
                    <a:pt x="203332" y="170497"/>
                    <a:pt x="207142" y="170497"/>
                  </a:cubicBezTo>
                  <a:cubicBezTo>
                    <a:pt x="207142" y="170497"/>
                    <a:pt x="207142" y="170497"/>
                    <a:pt x="207142" y="170497"/>
                  </a:cubicBezTo>
                  <a:cubicBezTo>
                    <a:pt x="207142" y="170497"/>
                    <a:pt x="208095" y="171450"/>
                    <a:pt x="208095" y="171450"/>
                  </a:cubicBezTo>
                  <a:cubicBezTo>
                    <a:pt x="208095" y="171450"/>
                    <a:pt x="208095" y="170497"/>
                    <a:pt x="209047" y="170497"/>
                  </a:cubicBezTo>
                  <a:cubicBezTo>
                    <a:pt x="211905" y="169545"/>
                    <a:pt x="210952" y="166688"/>
                    <a:pt x="208095" y="165735"/>
                  </a:cubicBezTo>
                  <a:lnTo>
                    <a:pt x="207142" y="165735"/>
                  </a:lnTo>
                  <a:cubicBezTo>
                    <a:pt x="207142" y="165735"/>
                    <a:pt x="207142" y="165735"/>
                    <a:pt x="207142" y="165735"/>
                  </a:cubicBezTo>
                  <a:cubicBezTo>
                    <a:pt x="207142" y="165735"/>
                    <a:pt x="207142" y="165735"/>
                    <a:pt x="207142" y="165735"/>
                  </a:cubicBezTo>
                  <a:cubicBezTo>
                    <a:pt x="205237" y="165735"/>
                    <a:pt x="204285" y="165735"/>
                    <a:pt x="203332" y="165735"/>
                  </a:cubicBezTo>
                  <a:cubicBezTo>
                    <a:pt x="203332" y="165735"/>
                    <a:pt x="203332" y="165735"/>
                    <a:pt x="203332" y="164782"/>
                  </a:cubicBezTo>
                  <a:cubicBezTo>
                    <a:pt x="203332" y="164782"/>
                    <a:pt x="202380" y="165735"/>
                    <a:pt x="202380" y="165735"/>
                  </a:cubicBezTo>
                  <a:cubicBezTo>
                    <a:pt x="201427" y="165735"/>
                    <a:pt x="200475" y="166688"/>
                    <a:pt x="199522" y="166688"/>
                  </a:cubicBezTo>
                  <a:cubicBezTo>
                    <a:pt x="199522" y="166688"/>
                    <a:pt x="198570" y="167640"/>
                    <a:pt x="198570" y="167640"/>
                  </a:cubicBezTo>
                  <a:lnTo>
                    <a:pt x="197617" y="167640"/>
                  </a:lnTo>
                  <a:cubicBezTo>
                    <a:pt x="196665" y="165735"/>
                    <a:pt x="193807" y="164782"/>
                    <a:pt x="190950" y="163830"/>
                  </a:cubicBezTo>
                  <a:lnTo>
                    <a:pt x="189045" y="163830"/>
                  </a:lnTo>
                  <a:lnTo>
                    <a:pt x="189045" y="163830"/>
                  </a:lnTo>
                  <a:cubicBezTo>
                    <a:pt x="185235" y="163830"/>
                    <a:pt x="181425" y="163830"/>
                    <a:pt x="179520" y="164782"/>
                  </a:cubicBezTo>
                  <a:cubicBezTo>
                    <a:pt x="177615" y="164782"/>
                    <a:pt x="176662" y="165735"/>
                    <a:pt x="176662" y="166688"/>
                  </a:cubicBezTo>
                  <a:cubicBezTo>
                    <a:pt x="175710" y="165735"/>
                    <a:pt x="174757" y="165735"/>
                    <a:pt x="173805" y="167640"/>
                  </a:cubicBezTo>
                  <a:cubicBezTo>
                    <a:pt x="172852" y="164782"/>
                    <a:pt x="174757" y="165735"/>
                    <a:pt x="173805" y="162877"/>
                  </a:cubicBezTo>
                  <a:cubicBezTo>
                    <a:pt x="172852" y="161925"/>
                    <a:pt x="170947" y="163830"/>
                    <a:pt x="170947" y="160972"/>
                  </a:cubicBezTo>
                  <a:cubicBezTo>
                    <a:pt x="171900" y="160972"/>
                    <a:pt x="171900" y="160972"/>
                    <a:pt x="171900" y="160972"/>
                  </a:cubicBezTo>
                  <a:cubicBezTo>
                    <a:pt x="171900" y="160972"/>
                    <a:pt x="171900" y="160972"/>
                    <a:pt x="171900" y="160972"/>
                  </a:cubicBezTo>
                  <a:cubicBezTo>
                    <a:pt x="172852" y="160972"/>
                    <a:pt x="172852" y="160972"/>
                    <a:pt x="172852" y="160020"/>
                  </a:cubicBezTo>
                  <a:cubicBezTo>
                    <a:pt x="173805" y="160020"/>
                    <a:pt x="173805" y="160020"/>
                    <a:pt x="174757" y="160972"/>
                  </a:cubicBezTo>
                  <a:lnTo>
                    <a:pt x="175710" y="158115"/>
                  </a:lnTo>
                  <a:cubicBezTo>
                    <a:pt x="174757" y="157163"/>
                    <a:pt x="173805" y="156210"/>
                    <a:pt x="173805" y="153352"/>
                  </a:cubicBezTo>
                  <a:cubicBezTo>
                    <a:pt x="173805" y="152400"/>
                    <a:pt x="175710" y="153352"/>
                    <a:pt x="174757" y="151447"/>
                  </a:cubicBezTo>
                  <a:cubicBezTo>
                    <a:pt x="175710" y="151447"/>
                    <a:pt x="177615" y="152400"/>
                    <a:pt x="178567" y="151447"/>
                  </a:cubicBezTo>
                  <a:cubicBezTo>
                    <a:pt x="184282" y="151447"/>
                    <a:pt x="190950" y="150495"/>
                    <a:pt x="196665" y="150495"/>
                  </a:cubicBezTo>
                  <a:cubicBezTo>
                    <a:pt x="193807" y="151447"/>
                    <a:pt x="190950" y="152400"/>
                    <a:pt x="189045" y="154305"/>
                  </a:cubicBezTo>
                  <a:cubicBezTo>
                    <a:pt x="186187" y="156210"/>
                    <a:pt x="187140" y="158115"/>
                    <a:pt x="189045" y="159067"/>
                  </a:cubicBezTo>
                  <a:cubicBezTo>
                    <a:pt x="189045" y="159067"/>
                    <a:pt x="189045" y="160020"/>
                    <a:pt x="189045" y="160020"/>
                  </a:cubicBezTo>
                  <a:cubicBezTo>
                    <a:pt x="189997" y="161925"/>
                    <a:pt x="192855" y="162877"/>
                    <a:pt x="194760" y="162877"/>
                  </a:cubicBezTo>
                  <a:cubicBezTo>
                    <a:pt x="199522" y="162877"/>
                    <a:pt x="202380" y="160972"/>
                    <a:pt x="207142" y="162877"/>
                  </a:cubicBezTo>
                  <a:cubicBezTo>
                    <a:pt x="210000" y="163830"/>
                    <a:pt x="212857" y="165735"/>
                    <a:pt x="215715" y="166688"/>
                  </a:cubicBezTo>
                  <a:cubicBezTo>
                    <a:pt x="217620" y="167640"/>
                    <a:pt x="216667" y="167640"/>
                    <a:pt x="216667" y="168592"/>
                  </a:cubicBezTo>
                  <a:close/>
                  <a:moveTo>
                    <a:pt x="228097" y="160020"/>
                  </a:moveTo>
                  <a:cubicBezTo>
                    <a:pt x="227145" y="160020"/>
                    <a:pt x="225240" y="160020"/>
                    <a:pt x="224287" y="160972"/>
                  </a:cubicBezTo>
                  <a:cubicBezTo>
                    <a:pt x="224287" y="160972"/>
                    <a:pt x="220477" y="159067"/>
                    <a:pt x="217620" y="157163"/>
                  </a:cubicBezTo>
                  <a:cubicBezTo>
                    <a:pt x="222382" y="157163"/>
                    <a:pt x="226192" y="157163"/>
                    <a:pt x="230955" y="157163"/>
                  </a:cubicBezTo>
                  <a:cubicBezTo>
                    <a:pt x="230002" y="159067"/>
                    <a:pt x="229050" y="159067"/>
                    <a:pt x="228097" y="160020"/>
                  </a:cubicBezTo>
                  <a:close/>
                  <a:moveTo>
                    <a:pt x="242385" y="148590"/>
                  </a:moveTo>
                  <a:cubicBezTo>
                    <a:pt x="241432" y="148590"/>
                    <a:pt x="241432" y="148590"/>
                    <a:pt x="240480" y="148590"/>
                  </a:cubicBezTo>
                  <a:cubicBezTo>
                    <a:pt x="241432" y="148590"/>
                    <a:pt x="241432" y="148590"/>
                    <a:pt x="242385" y="148590"/>
                  </a:cubicBezTo>
                  <a:cubicBezTo>
                    <a:pt x="242385" y="148590"/>
                    <a:pt x="242385" y="148590"/>
                    <a:pt x="242385" y="148590"/>
                  </a:cubicBezTo>
                  <a:close/>
                  <a:moveTo>
                    <a:pt x="250957" y="241935"/>
                  </a:moveTo>
                  <a:cubicBezTo>
                    <a:pt x="250957" y="240982"/>
                    <a:pt x="250957" y="240982"/>
                    <a:pt x="250957" y="240982"/>
                  </a:cubicBezTo>
                  <a:lnTo>
                    <a:pt x="250957" y="241935"/>
                  </a:lnTo>
                  <a:cubicBezTo>
                    <a:pt x="250005" y="241935"/>
                    <a:pt x="250005" y="241935"/>
                    <a:pt x="250005" y="242888"/>
                  </a:cubicBezTo>
                  <a:cubicBezTo>
                    <a:pt x="250005" y="242888"/>
                    <a:pt x="250005" y="242888"/>
                    <a:pt x="250005" y="242888"/>
                  </a:cubicBezTo>
                  <a:cubicBezTo>
                    <a:pt x="249052" y="242888"/>
                    <a:pt x="249052" y="243840"/>
                    <a:pt x="249052" y="241935"/>
                  </a:cubicBezTo>
                  <a:cubicBezTo>
                    <a:pt x="249052" y="241935"/>
                    <a:pt x="250005" y="240982"/>
                    <a:pt x="250005" y="240982"/>
                  </a:cubicBezTo>
                  <a:lnTo>
                    <a:pt x="250005" y="240982"/>
                  </a:lnTo>
                  <a:lnTo>
                    <a:pt x="250005" y="240982"/>
                  </a:lnTo>
                  <a:cubicBezTo>
                    <a:pt x="250005" y="240982"/>
                    <a:pt x="250957" y="240982"/>
                    <a:pt x="250957" y="240982"/>
                  </a:cubicBezTo>
                  <a:lnTo>
                    <a:pt x="250957" y="240982"/>
                  </a:lnTo>
                  <a:lnTo>
                    <a:pt x="250957" y="240982"/>
                  </a:lnTo>
                  <a:cubicBezTo>
                    <a:pt x="251910" y="240982"/>
                    <a:pt x="252862" y="240982"/>
                    <a:pt x="254767" y="240982"/>
                  </a:cubicBezTo>
                  <a:cubicBezTo>
                    <a:pt x="254767" y="240982"/>
                    <a:pt x="254767" y="240982"/>
                    <a:pt x="254767" y="240982"/>
                  </a:cubicBezTo>
                  <a:lnTo>
                    <a:pt x="254767" y="240982"/>
                  </a:lnTo>
                  <a:cubicBezTo>
                    <a:pt x="254767" y="240982"/>
                    <a:pt x="255720" y="240982"/>
                    <a:pt x="255720" y="240982"/>
                  </a:cubicBezTo>
                  <a:cubicBezTo>
                    <a:pt x="254767" y="240982"/>
                    <a:pt x="252862" y="240982"/>
                    <a:pt x="250957" y="241935"/>
                  </a:cubicBezTo>
                  <a:close/>
                  <a:moveTo>
                    <a:pt x="284295" y="247650"/>
                  </a:moveTo>
                  <a:cubicBezTo>
                    <a:pt x="283342" y="248602"/>
                    <a:pt x="283342" y="248602"/>
                    <a:pt x="284295" y="247650"/>
                  </a:cubicBezTo>
                  <a:cubicBezTo>
                    <a:pt x="283342" y="248602"/>
                    <a:pt x="283342" y="248602"/>
                    <a:pt x="284295" y="247650"/>
                  </a:cubicBezTo>
                  <a:cubicBezTo>
                    <a:pt x="283342" y="247650"/>
                    <a:pt x="283342" y="247650"/>
                    <a:pt x="284295" y="247650"/>
                  </a:cubicBezTo>
                  <a:close/>
                  <a:moveTo>
                    <a:pt x="259530" y="240982"/>
                  </a:moveTo>
                  <a:lnTo>
                    <a:pt x="259530" y="240982"/>
                  </a:lnTo>
                  <a:cubicBezTo>
                    <a:pt x="258577" y="240982"/>
                    <a:pt x="257625" y="240982"/>
                    <a:pt x="257625" y="240982"/>
                  </a:cubicBezTo>
                  <a:cubicBezTo>
                    <a:pt x="258577" y="240982"/>
                    <a:pt x="259530" y="240982"/>
                    <a:pt x="260482" y="240982"/>
                  </a:cubicBezTo>
                  <a:cubicBezTo>
                    <a:pt x="260482" y="240982"/>
                    <a:pt x="260482" y="240982"/>
                    <a:pt x="259530" y="240982"/>
                  </a:cubicBezTo>
                  <a:close/>
                  <a:moveTo>
                    <a:pt x="279532" y="242888"/>
                  </a:moveTo>
                  <a:cubicBezTo>
                    <a:pt x="279532" y="242888"/>
                    <a:pt x="280485" y="243840"/>
                    <a:pt x="281437" y="244792"/>
                  </a:cubicBezTo>
                  <a:cubicBezTo>
                    <a:pt x="281437" y="244792"/>
                    <a:pt x="281437" y="244792"/>
                    <a:pt x="281437" y="244792"/>
                  </a:cubicBezTo>
                  <a:cubicBezTo>
                    <a:pt x="281437" y="244792"/>
                    <a:pt x="281437" y="244792"/>
                    <a:pt x="281437" y="244792"/>
                  </a:cubicBezTo>
                  <a:cubicBezTo>
                    <a:pt x="281437" y="244792"/>
                    <a:pt x="281437" y="244792"/>
                    <a:pt x="282390" y="244792"/>
                  </a:cubicBezTo>
                  <a:cubicBezTo>
                    <a:pt x="282390" y="245745"/>
                    <a:pt x="283342" y="245745"/>
                    <a:pt x="283342" y="246697"/>
                  </a:cubicBezTo>
                  <a:cubicBezTo>
                    <a:pt x="283342" y="246697"/>
                    <a:pt x="283342" y="247650"/>
                    <a:pt x="283342" y="247650"/>
                  </a:cubicBezTo>
                  <a:cubicBezTo>
                    <a:pt x="282390" y="246697"/>
                    <a:pt x="281437" y="247650"/>
                    <a:pt x="281437" y="245745"/>
                  </a:cubicBezTo>
                  <a:cubicBezTo>
                    <a:pt x="280485" y="244792"/>
                    <a:pt x="279532" y="243840"/>
                    <a:pt x="279532" y="242888"/>
                  </a:cubicBezTo>
                  <a:cubicBezTo>
                    <a:pt x="279532" y="242888"/>
                    <a:pt x="279532" y="242888"/>
                    <a:pt x="279532" y="242888"/>
                  </a:cubicBezTo>
                  <a:cubicBezTo>
                    <a:pt x="279532" y="242888"/>
                    <a:pt x="279532" y="242888"/>
                    <a:pt x="279532" y="242888"/>
                  </a:cubicBezTo>
                  <a:cubicBezTo>
                    <a:pt x="279532" y="241935"/>
                    <a:pt x="278580" y="240982"/>
                    <a:pt x="277627" y="240982"/>
                  </a:cubicBezTo>
                  <a:lnTo>
                    <a:pt x="277627" y="241935"/>
                  </a:lnTo>
                  <a:cubicBezTo>
                    <a:pt x="276675" y="241935"/>
                    <a:pt x="274770" y="240982"/>
                    <a:pt x="273817" y="240982"/>
                  </a:cubicBezTo>
                  <a:cubicBezTo>
                    <a:pt x="273817" y="242888"/>
                    <a:pt x="273817" y="245745"/>
                    <a:pt x="275722" y="244792"/>
                  </a:cubicBezTo>
                  <a:cubicBezTo>
                    <a:pt x="276675" y="243840"/>
                    <a:pt x="277627" y="245745"/>
                    <a:pt x="278580" y="244792"/>
                  </a:cubicBezTo>
                  <a:cubicBezTo>
                    <a:pt x="278580" y="245745"/>
                    <a:pt x="276675" y="245745"/>
                    <a:pt x="277627" y="246697"/>
                  </a:cubicBezTo>
                  <a:lnTo>
                    <a:pt x="279532" y="245745"/>
                  </a:lnTo>
                  <a:cubicBezTo>
                    <a:pt x="281437" y="248602"/>
                    <a:pt x="279532" y="250507"/>
                    <a:pt x="280485" y="254317"/>
                  </a:cubicBezTo>
                  <a:lnTo>
                    <a:pt x="279532" y="252413"/>
                  </a:lnTo>
                  <a:cubicBezTo>
                    <a:pt x="279532" y="253365"/>
                    <a:pt x="279532" y="255270"/>
                    <a:pt x="278580" y="255270"/>
                  </a:cubicBezTo>
                  <a:lnTo>
                    <a:pt x="277627" y="251460"/>
                  </a:lnTo>
                  <a:cubicBezTo>
                    <a:pt x="277627" y="253365"/>
                    <a:pt x="274770" y="251460"/>
                    <a:pt x="274770" y="253365"/>
                  </a:cubicBezTo>
                  <a:lnTo>
                    <a:pt x="274770" y="251460"/>
                  </a:lnTo>
                  <a:cubicBezTo>
                    <a:pt x="272865" y="252413"/>
                    <a:pt x="270007" y="252413"/>
                    <a:pt x="268102" y="253365"/>
                  </a:cubicBezTo>
                  <a:cubicBezTo>
                    <a:pt x="267150" y="250507"/>
                    <a:pt x="269055" y="247650"/>
                    <a:pt x="268102" y="244792"/>
                  </a:cubicBezTo>
                  <a:cubicBezTo>
                    <a:pt x="269055" y="244792"/>
                    <a:pt x="270007" y="246697"/>
                    <a:pt x="269055" y="244792"/>
                  </a:cubicBezTo>
                  <a:cubicBezTo>
                    <a:pt x="267150" y="245745"/>
                    <a:pt x="266197" y="242888"/>
                    <a:pt x="265245" y="242888"/>
                  </a:cubicBezTo>
                  <a:lnTo>
                    <a:pt x="265245" y="241935"/>
                  </a:lnTo>
                  <a:lnTo>
                    <a:pt x="263340" y="241935"/>
                  </a:lnTo>
                  <a:lnTo>
                    <a:pt x="264292" y="243840"/>
                  </a:lnTo>
                  <a:cubicBezTo>
                    <a:pt x="263340" y="242888"/>
                    <a:pt x="262387" y="241935"/>
                    <a:pt x="260482" y="241935"/>
                  </a:cubicBezTo>
                  <a:cubicBezTo>
                    <a:pt x="267150" y="241935"/>
                    <a:pt x="273817" y="241935"/>
                    <a:pt x="279532" y="241935"/>
                  </a:cubicBezTo>
                  <a:cubicBezTo>
                    <a:pt x="279532" y="241935"/>
                    <a:pt x="279532" y="241935"/>
                    <a:pt x="279532" y="242888"/>
                  </a:cubicBezTo>
                  <a:cubicBezTo>
                    <a:pt x="279532" y="242888"/>
                    <a:pt x="280485" y="242888"/>
                    <a:pt x="280485" y="242888"/>
                  </a:cubicBezTo>
                  <a:cubicBezTo>
                    <a:pt x="281437" y="243840"/>
                    <a:pt x="280485" y="243840"/>
                    <a:pt x="279532" y="242888"/>
                  </a:cubicBezTo>
                  <a:close/>
                  <a:moveTo>
                    <a:pt x="323347" y="252413"/>
                  </a:moveTo>
                  <a:cubicBezTo>
                    <a:pt x="323347" y="252413"/>
                    <a:pt x="323347" y="252413"/>
                    <a:pt x="323347" y="252413"/>
                  </a:cubicBezTo>
                  <a:cubicBezTo>
                    <a:pt x="323347" y="252413"/>
                    <a:pt x="323347" y="252413"/>
                    <a:pt x="323347" y="252413"/>
                  </a:cubicBezTo>
                  <a:cubicBezTo>
                    <a:pt x="323347" y="252413"/>
                    <a:pt x="323347" y="252413"/>
                    <a:pt x="323347" y="252413"/>
                  </a:cubicBezTo>
                  <a:close/>
                  <a:moveTo>
                    <a:pt x="324300" y="248602"/>
                  </a:moveTo>
                  <a:cubicBezTo>
                    <a:pt x="324300" y="248602"/>
                    <a:pt x="324300" y="248602"/>
                    <a:pt x="324300" y="248602"/>
                  </a:cubicBezTo>
                  <a:cubicBezTo>
                    <a:pt x="324300" y="248602"/>
                    <a:pt x="324300" y="248602"/>
                    <a:pt x="324300" y="248602"/>
                  </a:cubicBezTo>
                  <a:cubicBezTo>
                    <a:pt x="324300" y="248602"/>
                    <a:pt x="324300" y="248602"/>
                    <a:pt x="324300" y="248602"/>
                  </a:cubicBezTo>
                  <a:close/>
                  <a:moveTo>
                    <a:pt x="324300" y="243840"/>
                  </a:moveTo>
                  <a:cubicBezTo>
                    <a:pt x="324300" y="243840"/>
                    <a:pt x="325252" y="243840"/>
                    <a:pt x="325252" y="243840"/>
                  </a:cubicBezTo>
                  <a:cubicBezTo>
                    <a:pt x="325252" y="244792"/>
                    <a:pt x="325252" y="244792"/>
                    <a:pt x="325252" y="244792"/>
                  </a:cubicBezTo>
                  <a:lnTo>
                    <a:pt x="324300" y="243840"/>
                  </a:lnTo>
                  <a:close/>
                  <a:moveTo>
                    <a:pt x="330015" y="243840"/>
                  </a:moveTo>
                  <a:cubicBezTo>
                    <a:pt x="330967" y="243840"/>
                    <a:pt x="330967" y="243840"/>
                    <a:pt x="331920" y="243840"/>
                  </a:cubicBezTo>
                  <a:lnTo>
                    <a:pt x="331920" y="246697"/>
                  </a:lnTo>
                  <a:lnTo>
                    <a:pt x="330015" y="243840"/>
                  </a:lnTo>
                  <a:close/>
                  <a:moveTo>
                    <a:pt x="332872" y="244792"/>
                  </a:moveTo>
                  <a:lnTo>
                    <a:pt x="332872" y="244792"/>
                  </a:lnTo>
                  <a:cubicBezTo>
                    <a:pt x="332872" y="244792"/>
                    <a:pt x="333825" y="244792"/>
                    <a:pt x="333825" y="244792"/>
                  </a:cubicBezTo>
                  <a:cubicBezTo>
                    <a:pt x="333825" y="244792"/>
                    <a:pt x="333825" y="245745"/>
                    <a:pt x="332872" y="244792"/>
                  </a:cubicBezTo>
                  <a:close/>
                  <a:moveTo>
                    <a:pt x="194760" y="283845"/>
                  </a:moveTo>
                  <a:lnTo>
                    <a:pt x="194760" y="283845"/>
                  </a:lnTo>
                  <a:cubicBezTo>
                    <a:pt x="195712" y="283845"/>
                    <a:pt x="195712" y="282892"/>
                    <a:pt x="195712" y="282892"/>
                  </a:cubicBezTo>
                  <a:lnTo>
                    <a:pt x="195712" y="282892"/>
                  </a:lnTo>
                  <a:cubicBezTo>
                    <a:pt x="195712" y="283845"/>
                    <a:pt x="195712" y="283845"/>
                    <a:pt x="196665" y="284797"/>
                  </a:cubicBezTo>
                  <a:lnTo>
                    <a:pt x="194760" y="283845"/>
                  </a:lnTo>
                  <a:close/>
                  <a:moveTo>
                    <a:pt x="196665" y="280988"/>
                  </a:moveTo>
                  <a:cubicBezTo>
                    <a:pt x="195712" y="282892"/>
                    <a:pt x="195712" y="280988"/>
                    <a:pt x="194760" y="280988"/>
                  </a:cubicBezTo>
                  <a:cubicBezTo>
                    <a:pt x="194760" y="280035"/>
                    <a:pt x="194760" y="280988"/>
                    <a:pt x="194760" y="281940"/>
                  </a:cubicBezTo>
                  <a:lnTo>
                    <a:pt x="194760" y="282892"/>
                  </a:lnTo>
                  <a:cubicBezTo>
                    <a:pt x="194760" y="282892"/>
                    <a:pt x="194760" y="282892"/>
                    <a:pt x="194760" y="282892"/>
                  </a:cubicBezTo>
                  <a:cubicBezTo>
                    <a:pt x="194760" y="282892"/>
                    <a:pt x="194760" y="282892"/>
                    <a:pt x="194760" y="282892"/>
                  </a:cubicBezTo>
                  <a:lnTo>
                    <a:pt x="194760" y="283845"/>
                  </a:lnTo>
                  <a:cubicBezTo>
                    <a:pt x="195712" y="283845"/>
                    <a:pt x="195712" y="285750"/>
                    <a:pt x="195712" y="286702"/>
                  </a:cubicBezTo>
                  <a:lnTo>
                    <a:pt x="195712" y="286702"/>
                  </a:lnTo>
                  <a:lnTo>
                    <a:pt x="194760" y="285750"/>
                  </a:lnTo>
                  <a:lnTo>
                    <a:pt x="194760" y="286702"/>
                  </a:lnTo>
                  <a:cubicBezTo>
                    <a:pt x="193807" y="287655"/>
                    <a:pt x="193807" y="285750"/>
                    <a:pt x="193807" y="284797"/>
                  </a:cubicBezTo>
                  <a:cubicBezTo>
                    <a:pt x="193807" y="284797"/>
                    <a:pt x="193807" y="284797"/>
                    <a:pt x="193807" y="285750"/>
                  </a:cubicBezTo>
                  <a:cubicBezTo>
                    <a:pt x="193807" y="285750"/>
                    <a:pt x="193807" y="285750"/>
                    <a:pt x="192855" y="284797"/>
                  </a:cubicBezTo>
                  <a:cubicBezTo>
                    <a:pt x="193807" y="284797"/>
                    <a:pt x="193807" y="283845"/>
                    <a:pt x="193807" y="282892"/>
                  </a:cubicBezTo>
                  <a:lnTo>
                    <a:pt x="192855" y="280988"/>
                  </a:lnTo>
                  <a:lnTo>
                    <a:pt x="194760" y="280035"/>
                  </a:lnTo>
                  <a:cubicBezTo>
                    <a:pt x="194760" y="279082"/>
                    <a:pt x="193807" y="278130"/>
                    <a:pt x="194760" y="277177"/>
                  </a:cubicBezTo>
                  <a:cubicBezTo>
                    <a:pt x="194760" y="277177"/>
                    <a:pt x="195712" y="277177"/>
                    <a:pt x="195712" y="277177"/>
                  </a:cubicBezTo>
                  <a:lnTo>
                    <a:pt x="196665" y="280035"/>
                  </a:lnTo>
                  <a:lnTo>
                    <a:pt x="195712" y="280035"/>
                  </a:lnTo>
                  <a:cubicBezTo>
                    <a:pt x="196665" y="280035"/>
                    <a:pt x="196665" y="280988"/>
                    <a:pt x="196665" y="280988"/>
                  </a:cubicBezTo>
                  <a:close/>
                  <a:moveTo>
                    <a:pt x="195712" y="276225"/>
                  </a:moveTo>
                  <a:cubicBezTo>
                    <a:pt x="196665" y="276225"/>
                    <a:pt x="196665" y="275272"/>
                    <a:pt x="195712" y="276225"/>
                  </a:cubicBezTo>
                  <a:lnTo>
                    <a:pt x="195712" y="276225"/>
                  </a:lnTo>
                  <a:cubicBezTo>
                    <a:pt x="196665" y="276225"/>
                    <a:pt x="196665" y="276225"/>
                    <a:pt x="195712" y="276225"/>
                  </a:cubicBezTo>
                  <a:close/>
                  <a:moveTo>
                    <a:pt x="203332" y="288607"/>
                  </a:moveTo>
                  <a:cubicBezTo>
                    <a:pt x="203332" y="288607"/>
                    <a:pt x="204285" y="288607"/>
                    <a:pt x="204285" y="288607"/>
                  </a:cubicBezTo>
                  <a:lnTo>
                    <a:pt x="204285" y="290513"/>
                  </a:lnTo>
                  <a:lnTo>
                    <a:pt x="203332" y="288607"/>
                  </a:lnTo>
                  <a:close/>
                  <a:moveTo>
                    <a:pt x="204285" y="322897"/>
                  </a:moveTo>
                  <a:cubicBezTo>
                    <a:pt x="204285" y="322897"/>
                    <a:pt x="204285" y="322897"/>
                    <a:pt x="204285" y="322897"/>
                  </a:cubicBezTo>
                  <a:cubicBezTo>
                    <a:pt x="204285" y="322897"/>
                    <a:pt x="204285" y="322897"/>
                    <a:pt x="204285" y="322897"/>
                  </a:cubicBezTo>
                  <a:cubicBezTo>
                    <a:pt x="204285" y="323850"/>
                    <a:pt x="203332" y="323850"/>
                    <a:pt x="203332" y="324802"/>
                  </a:cubicBezTo>
                  <a:cubicBezTo>
                    <a:pt x="202380" y="323850"/>
                    <a:pt x="200475" y="323850"/>
                    <a:pt x="199522" y="322897"/>
                  </a:cubicBezTo>
                  <a:cubicBezTo>
                    <a:pt x="201427" y="321945"/>
                    <a:pt x="203332" y="319088"/>
                    <a:pt x="203332" y="317182"/>
                  </a:cubicBezTo>
                  <a:cubicBezTo>
                    <a:pt x="204285" y="318135"/>
                    <a:pt x="204285" y="319088"/>
                    <a:pt x="205237" y="320040"/>
                  </a:cubicBezTo>
                  <a:cubicBezTo>
                    <a:pt x="205237" y="320992"/>
                    <a:pt x="205237" y="321945"/>
                    <a:pt x="204285" y="322897"/>
                  </a:cubicBezTo>
                  <a:close/>
                  <a:moveTo>
                    <a:pt x="199522" y="375285"/>
                  </a:moveTo>
                  <a:cubicBezTo>
                    <a:pt x="199522" y="375285"/>
                    <a:pt x="199522" y="375285"/>
                    <a:pt x="199522" y="375285"/>
                  </a:cubicBezTo>
                  <a:cubicBezTo>
                    <a:pt x="199522" y="375285"/>
                    <a:pt x="199522" y="375285"/>
                    <a:pt x="199522" y="375285"/>
                  </a:cubicBezTo>
                  <a:cubicBezTo>
                    <a:pt x="199522" y="375285"/>
                    <a:pt x="199522" y="375285"/>
                    <a:pt x="199522" y="375285"/>
                  </a:cubicBezTo>
                  <a:close/>
                  <a:moveTo>
                    <a:pt x="205237" y="375285"/>
                  </a:moveTo>
                  <a:cubicBezTo>
                    <a:pt x="205237" y="375285"/>
                    <a:pt x="205237" y="375285"/>
                    <a:pt x="205237" y="375285"/>
                  </a:cubicBezTo>
                  <a:cubicBezTo>
                    <a:pt x="205237" y="375285"/>
                    <a:pt x="205237" y="375285"/>
                    <a:pt x="205237" y="375285"/>
                  </a:cubicBezTo>
                  <a:cubicBezTo>
                    <a:pt x="205237" y="375285"/>
                    <a:pt x="205237" y="375285"/>
                    <a:pt x="205237" y="375285"/>
                  </a:cubicBezTo>
                  <a:close/>
                  <a:moveTo>
                    <a:pt x="207142" y="375285"/>
                  </a:moveTo>
                  <a:cubicBezTo>
                    <a:pt x="207142" y="375285"/>
                    <a:pt x="207142" y="375285"/>
                    <a:pt x="207142" y="375285"/>
                  </a:cubicBezTo>
                  <a:cubicBezTo>
                    <a:pt x="207142" y="375285"/>
                    <a:pt x="207142" y="375285"/>
                    <a:pt x="207142" y="375285"/>
                  </a:cubicBezTo>
                  <a:lnTo>
                    <a:pt x="207142" y="375285"/>
                  </a:lnTo>
                  <a:cubicBezTo>
                    <a:pt x="207142" y="375285"/>
                    <a:pt x="207142" y="375285"/>
                    <a:pt x="207142" y="375285"/>
                  </a:cubicBezTo>
                  <a:close/>
                  <a:moveTo>
                    <a:pt x="215715" y="377190"/>
                  </a:moveTo>
                  <a:cubicBezTo>
                    <a:pt x="213810" y="376238"/>
                    <a:pt x="212857" y="376238"/>
                    <a:pt x="210952" y="375285"/>
                  </a:cubicBezTo>
                  <a:cubicBezTo>
                    <a:pt x="212857" y="373380"/>
                    <a:pt x="213810" y="377190"/>
                    <a:pt x="215715" y="377190"/>
                  </a:cubicBezTo>
                  <a:cubicBezTo>
                    <a:pt x="215715" y="376238"/>
                    <a:pt x="215715" y="376238"/>
                    <a:pt x="215715" y="377190"/>
                  </a:cubicBezTo>
                  <a:cubicBezTo>
                    <a:pt x="215715" y="376238"/>
                    <a:pt x="215715" y="376238"/>
                    <a:pt x="215715" y="377190"/>
                  </a:cubicBezTo>
                  <a:close/>
                  <a:moveTo>
                    <a:pt x="222382" y="356235"/>
                  </a:moveTo>
                  <a:cubicBezTo>
                    <a:pt x="223335" y="359092"/>
                    <a:pt x="220477" y="358140"/>
                    <a:pt x="220477" y="358140"/>
                  </a:cubicBezTo>
                  <a:cubicBezTo>
                    <a:pt x="220477" y="356235"/>
                    <a:pt x="221430" y="355282"/>
                    <a:pt x="222382" y="354330"/>
                  </a:cubicBezTo>
                  <a:cubicBezTo>
                    <a:pt x="223335" y="355282"/>
                    <a:pt x="225240" y="356235"/>
                    <a:pt x="226192" y="358140"/>
                  </a:cubicBezTo>
                  <a:cubicBezTo>
                    <a:pt x="225240" y="359092"/>
                    <a:pt x="224287" y="356235"/>
                    <a:pt x="222382" y="356235"/>
                  </a:cubicBezTo>
                  <a:close/>
                  <a:moveTo>
                    <a:pt x="229050" y="373380"/>
                  </a:moveTo>
                  <a:cubicBezTo>
                    <a:pt x="230002" y="373380"/>
                    <a:pt x="230002" y="374332"/>
                    <a:pt x="230002" y="374332"/>
                  </a:cubicBezTo>
                  <a:cubicBezTo>
                    <a:pt x="230002" y="374332"/>
                    <a:pt x="229050" y="374332"/>
                    <a:pt x="229050" y="373380"/>
                  </a:cubicBezTo>
                  <a:cubicBezTo>
                    <a:pt x="229050" y="373380"/>
                    <a:pt x="229050" y="373380"/>
                    <a:pt x="229050" y="373380"/>
                  </a:cubicBezTo>
                  <a:close/>
                  <a:moveTo>
                    <a:pt x="246195" y="391477"/>
                  </a:moveTo>
                  <a:cubicBezTo>
                    <a:pt x="246195" y="390525"/>
                    <a:pt x="246195" y="390525"/>
                    <a:pt x="245242" y="390525"/>
                  </a:cubicBezTo>
                  <a:lnTo>
                    <a:pt x="246195" y="389572"/>
                  </a:lnTo>
                  <a:cubicBezTo>
                    <a:pt x="246195" y="390525"/>
                    <a:pt x="246195" y="391477"/>
                    <a:pt x="247147" y="392430"/>
                  </a:cubicBezTo>
                  <a:cubicBezTo>
                    <a:pt x="247147" y="391477"/>
                    <a:pt x="246195" y="391477"/>
                    <a:pt x="246195" y="391477"/>
                  </a:cubicBezTo>
                  <a:close/>
                  <a:moveTo>
                    <a:pt x="260482" y="264795"/>
                  </a:moveTo>
                  <a:cubicBezTo>
                    <a:pt x="260482" y="261938"/>
                    <a:pt x="258577" y="262890"/>
                    <a:pt x="257625" y="260985"/>
                  </a:cubicBezTo>
                  <a:cubicBezTo>
                    <a:pt x="258577" y="261938"/>
                    <a:pt x="258577" y="258127"/>
                    <a:pt x="259530" y="260032"/>
                  </a:cubicBezTo>
                  <a:cubicBezTo>
                    <a:pt x="260482" y="260032"/>
                    <a:pt x="260482" y="261938"/>
                    <a:pt x="260482" y="264795"/>
                  </a:cubicBezTo>
                  <a:cubicBezTo>
                    <a:pt x="260482" y="263842"/>
                    <a:pt x="260482" y="263842"/>
                    <a:pt x="260482" y="264795"/>
                  </a:cubicBezTo>
                  <a:close/>
                  <a:moveTo>
                    <a:pt x="262387" y="262890"/>
                  </a:moveTo>
                  <a:cubicBezTo>
                    <a:pt x="262387" y="260985"/>
                    <a:pt x="261435" y="257175"/>
                    <a:pt x="263340" y="260985"/>
                  </a:cubicBezTo>
                  <a:lnTo>
                    <a:pt x="263340" y="262890"/>
                  </a:lnTo>
                  <a:cubicBezTo>
                    <a:pt x="263340" y="262890"/>
                    <a:pt x="264292" y="262890"/>
                    <a:pt x="264292" y="262890"/>
                  </a:cubicBezTo>
                  <a:cubicBezTo>
                    <a:pt x="263340" y="263842"/>
                    <a:pt x="262387" y="262890"/>
                    <a:pt x="262387" y="262890"/>
                  </a:cubicBezTo>
                  <a:close/>
                  <a:moveTo>
                    <a:pt x="264292" y="266700"/>
                  </a:moveTo>
                  <a:cubicBezTo>
                    <a:pt x="263340" y="266700"/>
                    <a:pt x="264292" y="265747"/>
                    <a:pt x="264292" y="264795"/>
                  </a:cubicBezTo>
                  <a:cubicBezTo>
                    <a:pt x="264292" y="264795"/>
                    <a:pt x="265245" y="265747"/>
                    <a:pt x="265245" y="265747"/>
                  </a:cubicBezTo>
                  <a:cubicBezTo>
                    <a:pt x="264292" y="264795"/>
                    <a:pt x="264292" y="265747"/>
                    <a:pt x="264292" y="266700"/>
                  </a:cubicBezTo>
                  <a:lnTo>
                    <a:pt x="264292" y="266700"/>
                  </a:lnTo>
                  <a:lnTo>
                    <a:pt x="264292" y="266700"/>
                  </a:lnTo>
                  <a:cubicBezTo>
                    <a:pt x="264292" y="265747"/>
                    <a:pt x="264292" y="266700"/>
                    <a:pt x="264292" y="266700"/>
                  </a:cubicBezTo>
                  <a:close/>
                  <a:moveTo>
                    <a:pt x="265245" y="276225"/>
                  </a:moveTo>
                  <a:cubicBezTo>
                    <a:pt x="265245" y="276225"/>
                    <a:pt x="265245" y="275272"/>
                    <a:pt x="265245" y="275272"/>
                  </a:cubicBezTo>
                  <a:lnTo>
                    <a:pt x="265245" y="276225"/>
                  </a:lnTo>
                  <a:cubicBezTo>
                    <a:pt x="265245" y="275272"/>
                    <a:pt x="265245" y="274320"/>
                    <a:pt x="264292" y="273367"/>
                  </a:cubicBezTo>
                  <a:cubicBezTo>
                    <a:pt x="266197" y="272415"/>
                    <a:pt x="266197" y="273367"/>
                    <a:pt x="267150" y="275272"/>
                  </a:cubicBezTo>
                  <a:cubicBezTo>
                    <a:pt x="266197" y="275272"/>
                    <a:pt x="266197" y="275272"/>
                    <a:pt x="265245" y="276225"/>
                  </a:cubicBezTo>
                  <a:close/>
                  <a:moveTo>
                    <a:pt x="281437" y="473392"/>
                  </a:moveTo>
                  <a:cubicBezTo>
                    <a:pt x="281437" y="473392"/>
                    <a:pt x="281437" y="473392"/>
                    <a:pt x="281437" y="473392"/>
                  </a:cubicBezTo>
                  <a:cubicBezTo>
                    <a:pt x="281437" y="473392"/>
                    <a:pt x="281437" y="473392"/>
                    <a:pt x="281437" y="473392"/>
                  </a:cubicBezTo>
                  <a:cubicBezTo>
                    <a:pt x="281437" y="473392"/>
                    <a:pt x="281437" y="473392"/>
                    <a:pt x="281437" y="473392"/>
                  </a:cubicBezTo>
                  <a:close/>
                  <a:moveTo>
                    <a:pt x="327157" y="432435"/>
                  </a:moveTo>
                  <a:lnTo>
                    <a:pt x="327157" y="432435"/>
                  </a:lnTo>
                  <a:lnTo>
                    <a:pt x="326205" y="432435"/>
                  </a:lnTo>
                  <a:cubicBezTo>
                    <a:pt x="326205" y="432435"/>
                    <a:pt x="327157" y="432435"/>
                    <a:pt x="327157" y="432435"/>
                  </a:cubicBezTo>
                  <a:close/>
                  <a:moveTo>
                    <a:pt x="315727" y="448627"/>
                  </a:moveTo>
                  <a:lnTo>
                    <a:pt x="316680" y="446722"/>
                  </a:lnTo>
                  <a:lnTo>
                    <a:pt x="317632" y="448627"/>
                  </a:lnTo>
                  <a:cubicBezTo>
                    <a:pt x="316680" y="447675"/>
                    <a:pt x="315727" y="447675"/>
                    <a:pt x="315727" y="448627"/>
                  </a:cubicBezTo>
                  <a:close/>
                  <a:moveTo>
                    <a:pt x="322395" y="444817"/>
                  </a:moveTo>
                  <a:lnTo>
                    <a:pt x="322395" y="445770"/>
                  </a:lnTo>
                  <a:lnTo>
                    <a:pt x="319537" y="444817"/>
                  </a:lnTo>
                  <a:lnTo>
                    <a:pt x="321442" y="446722"/>
                  </a:lnTo>
                  <a:cubicBezTo>
                    <a:pt x="321442" y="447675"/>
                    <a:pt x="320490" y="447675"/>
                    <a:pt x="319537" y="446722"/>
                  </a:cubicBezTo>
                  <a:lnTo>
                    <a:pt x="319537" y="447675"/>
                  </a:lnTo>
                  <a:cubicBezTo>
                    <a:pt x="318585" y="447675"/>
                    <a:pt x="317632" y="447675"/>
                    <a:pt x="316680" y="447675"/>
                  </a:cubicBezTo>
                  <a:cubicBezTo>
                    <a:pt x="316680" y="446722"/>
                    <a:pt x="317632" y="447675"/>
                    <a:pt x="318585" y="446722"/>
                  </a:cubicBezTo>
                  <a:cubicBezTo>
                    <a:pt x="317632" y="445770"/>
                    <a:pt x="316680" y="444817"/>
                    <a:pt x="317632" y="443865"/>
                  </a:cubicBezTo>
                  <a:cubicBezTo>
                    <a:pt x="315727" y="446722"/>
                    <a:pt x="311917" y="443865"/>
                    <a:pt x="310965" y="440055"/>
                  </a:cubicBezTo>
                  <a:cubicBezTo>
                    <a:pt x="311917" y="437197"/>
                    <a:pt x="314775" y="437197"/>
                    <a:pt x="316680" y="439102"/>
                  </a:cubicBezTo>
                  <a:lnTo>
                    <a:pt x="318585" y="441960"/>
                  </a:lnTo>
                  <a:cubicBezTo>
                    <a:pt x="318585" y="440055"/>
                    <a:pt x="319537" y="438150"/>
                    <a:pt x="318585" y="436245"/>
                  </a:cubicBezTo>
                  <a:lnTo>
                    <a:pt x="320490" y="435292"/>
                  </a:lnTo>
                  <a:lnTo>
                    <a:pt x="322395" y="438150"/>
                  </a:lnTo>
                  <a:cubicBezTo>
                    <a:pt x="322395" y="439102"/>
                    <a:pt x="322395" y="439102"/>
                    <a:pt x="322395" y="441007"/>
                  </a:cubicBezTo>
                  <a:cubicBezTo>
                    <a:pt x="322395" y="441007"/>
                    <a:pt x="323347" y="441007"/>
                    <a:pt x="323347" y="441007"/>
                  </a:cubicBezTo>
                  <a:cubicBezTo>
                    <a:pt x="324300" y="442913"/>
                    <a:pt x="324300" y="444817"/>
                    <a:pt x="323347" y="446722"/>
                  </a:cubicBezTo>
                  <a:cubicBezTo>
                    <a:pt x="322395" y="446722"/>
                    <a:pt x="322395" y="445770"/>
                    <a:pt x="322395" y="443865"/>
                  </a:cubicBezTo>
                  <a:lnTo>
                    <a:pt x="322395" y="445770"/>
                  </a:lnTo>
                  <a:lnTo>
                    <a:pt x="322395" y="444817"/>
                  </a:lnTo>
                  <a:close/>
                  <a:moveTo>
                    <a:pt x="325252" y="451485"/>
                  </a:moveTo>
                  <a:cubicBezTo>
                    <a:pt x="325252" y="451485"/>
                    <a:pt x="325252" y="450532"/>
                    <a:pt x="324300" y="450532"/>
                  </a:cubicBezTo>
                  <a:cubicBezTo>
                    <a:pt x="325252" y="450532"/>
                    <a:pt x="326205" y="450532"/>
                    <a:pt x="327157" y="450532"/>
                  </a:cubicBezTo>
                  <a:cubicBezTo>
                    <a:pt x="327157" y="451485"/>
                    <a:pt x="326205" y="451485"/>
                    <a:pt x="325252" y="451485"/>
                  </a:cubicBezTo>
                  <a:close/>
                  <a:moveTo>
                    <a:pt x="331920" y="449580"/>
                  </a:moveTo>
                  <a:lnTo>
                    <a:pt x="331920" y="449580"/>
                  </a:lnTo>
                  <a:cubicBezTo>
                    <a:pt x="331920" y="447675"/>
                    <a:pt x="331920" y="447675"/>
                    <a:pt x="331920" y="446722"/>
                  </a:cubicBezTo>
                  <a:cubicBezTo>
                    <a:pt x="331920" y="446722"/>
                    <a:pt x="331920" y="446722"/>
                    <a:pt x="330967" y="446722"/>
                  </a:cubicBezTo>
                  <a:lnTo>
                    <a:pt x="330015" y="444817"/>
                  </a:lnTo>
                  <a:lnTo>
                    <a:pt x="330015" y="447675"/>
                  </a:lnTo>
                  <a:lnTo>
                    <a:pt x="331920" y="449580"/>
                  </a:lnTo>
                  <a:lnTo>
                    <a:pt x="330967" y="449580"/>
                  </a:lnTo>
                  <a:cubicBezTo>
                    <a:pt x="330967" y="449580"/>
                    <a:pt x="330015" y="449580"/>
                    <a:pt x="330015" y="449580"/>
                  </a:cubicBezTo>
                  <a:cubicBezTo>
                    <a:pt x="329062" y="447675"/>
                    <a:pt x="329062" y="445770"/>
                    <a:pt x="328110" y="444817"/>
                  </a:cubicBezTo>
                  <a:lnTo>
                    <a:pt x="328110" y="445770"/>
                  </a:lnTo>
                  <a:cubicBezTo>
                    <a:pt x="327157" y="444817"/>
                    <a:pt x="327157" y="443865"/>
                    <a:pt x="328110" y="441960"/>
                  </a:cubicBezTo>
                  <a:lnTo>
                    <a:pt x="331920" y="443865"/>
                  </a:lnTo>
                  <a:cubicBezTo>
                    <a:pt x="331920" y="444817"/>
                    <a:pt x="331920" y="445770"/>
                    <a:pt x="331920" y="445770"/>
                  </a:cubicBezTo>
                  <a:cubicBezTo>
                    <a:pt x="331920" y="443865"/>
                    <a:pt x="330967" y="442913"/>
                    <a:pt x="331920" y="440055"/>
                  </a:cubicBezTo>
                  <a:cubicBezTo>
                    <a:pt x="331920" y="440055"/>
                    <a:pt x="330967" y="439102"/>
                    <a:pt x="330967" y="439102"/>
                  </a:cubicBezTo>
                  <a:lnTo>
                    <a:pt x="331920" y="440055"/>
                  </a:lnTo>
                  <a:lnTo>
                    <a:pt x="330015" y="439102"/>
                  </a:lnTo>
                  <a:lnTo>
                    <a:pt x="330967" y="436245"/>
                  </a:lnTo>
                  <a:cubicBezTo>
                    <a:pt x="330015" y="436245"/>
                    <a:pt x="331920" y="433388"/>
                    <a:pt x="330015" y="436245"/>
                  </a:cubicBezTo>
                  <a:cubicBezTo>
                    <a:pt x="330015" y="435292"/>
                    <a:pt x="330967" y="433388"/>
                    <a:pt x="330015" y="431482"/>
                  </a:cubicBezTo>
                  <a:lnTo>
                    <a:pt x="329062" y="430530"/>
                  </a:lnTo>
                  <a:cubicBezTo>
                    <a:pt x="330015" y="430530"/>
                    <a:pt x="330967" y="430530"/>
                    <a:pt x="330967" y="430530"/>
                  </a:cubicBezTo>
                  <a:cubicBezTo>
                    <a:pt x="331920" y="431482"/>
                    <a:pt x="333825" y="430530"/>
                    <a:pt x="333825" y="434340"/>
                  </a:cubicBezTo>
                  <a:cubicBezTo>
                    <a:pt x="334777" y="432435"/>
                    <a:pt x="334777" y="438150"/>
                    <a:pt x="334777" y="433388"/>
                  </a:cubicBezTo>
                  <a:lnTo>
                    <a:pt x="334777" y="436245"/>
                  </a:lnTo>
                  <a:lnTo>
                    <a:pt x="332872" y="436245"/>
                  </a:lnTo>
                  <a:lnTo>
                    <a:pt x="333825" y="438150"/>
                  </a:lnTo>
                  <a:lnTo>
                    <a:pt x="332872" y="439102"/>
                  </a:lnTo>
                  <a:cubicBezTo>
                    <a:pt x="333825" y="439102"/>
                    <a:pt x="334777" y="442913"/>
                    <a:pt x="333825" y="443865"/>
                  </a:cubicBezTo>
                  <a:lnTo>
                    <a:pt x="335730" y="444817"/>
                  </a:lnTo>
                  <a:lnTo>
                    <a:pt x="335730" y="446722"/>
                  </a:lnTo>
                  <a:cubicBezTo>
                    <a:pt x="337635" y="449580"/>
                    <a:pt x="337635" y="445770"/>
                    <a:pt x="337635" y="446722"/>
                  </a:cubicBezTo>
                  <a:cubicBezTo>
                    <a:pt x="337635" y="446722"/>
                    <a:pt x="337635" y="447675"/>
                    <a:pt x="338587" y="447675"/>
                  </a:cubicBezTo>
                  <a:cubicBezTo>
                    <a:pt x="335730" y="448627"/>
                    <a:pt x="333825" y="448627"/>
                    <a:pt x="331920" y="449580"/>
                  </a:cubicBezTo>
                  <a:close/>
                  <a:moveTo>
                    <a:pt x="343350" y="476250"/>
                  </a:moveTo>
                  <a:cubicBezTo>
                    <a:pt x="341445" y="475297"/>
                    <a:pt x="338587" y="474345"/>
                    <a:pt x="337635" y="474345"/>
                  </a:cubicBezTo>
                  <a:cubicBezTo>
                    <a:pt x="339540" y="474345"/>
                    <a:pt x="342397" y="474345"/>
                    <a:pt x="344302" y="474345"/>
                  </a:cubicBezTo>
                  <a:lnTo>
                    <a:pt x="343350" y="476250"/>
                  </a:lnTo>
                  <a:close/>
                  <a:moveTo>
                    <a:pt x="190950" y="479107"/>
                  </a:moveTo>
                  <a:cubicBezTo>
                    <a:pt x="190950" y="479107"/>
                    <a:pt x="190950" y="479107"/>
                    <a:pt x="190950" y="479107"/>
                  </a:cubicBezTo>
                  <a:cubicBezTo>
                    <a:pt x="190950" y="479107"/>
                    <a:pt x="191902" y="479107"/>
                    <a:pt x="190950" y="479107"/>
                  </a:cubicBezTo>
                  <a:cubicBezTo>
                    <a:pt x="191902" y="479107"/>
                    <a:pt x="191902" y="479107"/>
                    <a:pt x="190950" y="479107"/>
                  </a:cubicBezTo>
                  <a:close/>
                  <a:moveTo>
                    <a:pt x="192855" y="479107"/>
                  </a:moveTo>
                  <a:cubicBezTo>
                    <a:pt x="192855" y="479107"/>
                    <a:pt x="193807" y="479107"/>
                    <a:pt x="193807" y="479107"/>
                  </a:cubicBezTo>
                  <a:cubicBezTo>
                    <a:pt x="193807" y="479107"/>
                    <a:pt x="194760" y="480060"/>
                    <a:pt x="194760" y="480060"/>
                  </a:cubicBezTo>
                  <a:cubicBezTo>
                    <a:pt x="194760" y="480060"/>
                    <a:pt x="193807" y="480060"/>
                    <a:pt x="194760" y="481013"/>
                  </a:cubicBezTo>
                  <a:cubicBezTo>
                    <a:pt x="194760" y="481013"/>
                    <a:pt x="193807" y="480060"/>
                    <a:pt x="192855" y="479107"/>
                  </a:cubicBezTo>
                  <a:close/>
                  <a:moveTo>
                    <a:pt x="196665" y="481013"/>
                  </a:moveTo>
                  <a:cubicBezTo>
                    <a:pt x="196665" y="481013"/>
                    <a:pt x="196665" y="480060"/>
                    <a:pt x="196665" y="481013"/>
                  </a:cubicBezTo>
                  <a:cubicBezTo>
                    <a:pt x="197617" y="481013"/>
                    <a:pt x="198570" y="481965"/>
                    <a:pt x="199522" y="481965"/>
                  </a:cubicBezTo>
                  <a:cubicBezTo>
                    <a:pt x="198570" y="481013"/>
                    <a:pt x="197617" y="481013"/>
                    <a:pt x="196665" y="481013"/>
                  </a:cubicBezTo>
                  <a:close/>
                  <a:moveTo>
                    <a:pt x="210000" y="481965"/>
                  </a:moveTo>
                  <a:cubicBezTo>
                    <a:pt x="210000" y="481965"/>
                    <a:pt x="210000" y="481965"/>
                    <a:pt x="210000" y="481965"/>
                  </a:cubicBezTo>
                  <a:cubicBezTo>
                    <a:pt x="210000" y="481965"/>
                    <a:pt x="210000" y="481965"/>
                    <a:pt x="210000" y="481965"/>
                  </a:cubicBezTo>
                  <a:cubicBezTo>
                    <a:pt x="210000" y="481965"/>
                    <a:pt x="210000" y="481965"/>
                    <a:pt x="210000" y="481965"/>
                  </a:cubicBezTo>
                  <a:close/>
                  <a:moveTo>
                    <a:pt x="206190" y="492442"/>
                  </a:moveTo>
                  <a:lnTo>
                    <a:pt x="206190" y="492442"/>
                  </a:lnTo>
                  <a:lnTo>
                    <a:pt x="206190" y="492442"/>
                  </a:lnTo>
                  <a:lnTo>
                    <a:pt x="206190" y="492442"/>
                  </a:lnTo>
                  <a:lnTo>
                    <a:pt x="206190" y="492442"/>
                  </a:lnTo>
                  <a:cubicBezTo>
                    <a:pt x="206190" y="491490"/>
                    <a:pt x="206190" y="491490"/>
                    <a:pt x="206190" y="492442"/>
                  </a:cubicBezTo>
                  <a:cubicBezTo>
                    <a:pt x="206190" y="491490"/>
                    <a:pt x="206190" y="491490"/>
                    <a:pt x="206190" y="492442"/>
                  </a:cubicBezTo>
                  <a:close/>
                  <a:moveTo>
                    <a:pt x="211905" y="488632"/>
                  </a:moveTo>
                  <a:cubicBezTo>
                    <a:pt x="211905" y="489585"/>
                    <a:pt x="211905" y="489585"/>
                    <a:pt x="211905" y="489585"/>
                  </a:cubicBezTo>
                  <a:cubicBezTo>
                    <a:pt x="211905" y="489585"/>
                    <a:pt x="211905" y="489585"/>
                    <a:pt x="210952" y="489585"/>
                  </a:cubicBezTo>
                  <a:cubicBezTo>
                    <a:pt x="210952" y="489585"/>
                    <a:pt x="210952" y="489585"/>
                    <a:pt x="210952" y="490538"/>
                  </a:cubicBezTo>
                  <a:cubicBezTo>
                    <a:pt x="210952" y="490538"/>
                    <a:pt x="210000" y="490538"/>
                    <a:pt x="210000" y="491490"/>
                  </a:cubicBezTo>
                  <a:cubicBezTo>
                    <a:pt x="209047" y="490538"/>
                    <a:pt x="208095" y="490538"/>
                    <a:pt x="209047" y="488632"/>
                  </a:cubicBezTo>
                  <a:cubicBezTo>
                    <a:pt x="208095" y="486727"/>
                    <a:pt x="208095" y="489585"/>
                    <a:pt x="206190" y="488632"/>
                  </a:cubicBezTo>
                  <a:lnTo>
                    <a:pt x="207142" y="489585"/>
                  </a:lnTo>
                  <a:cubicBezTo>
                    <a:pt x="206190" y="490538"/>
                    <a:pt x="205237" y="489585"/>
                    <a:pt x="205237" y="490538"/>
                  </a:cubicBezTo>
                  <a:lnTo>
                    <a:pt x="204285" y="488632"/>
                  </a:lnTo>
                  <a:lnTo>
                    <a:pt x="203332" y="486727"/>
                  </a:lnTo>
                  <a:cubicBezTo>
                    <a:pt x="205237" y="486727"/>
                    <a:pt x="203332" y="483870"/>
                    <a:pt x="205237" y="484822"/>
                  </a:cubicBezTo>
                  <a:cubicBezTo>
                    <a:pt x="203332" y="483870"/>
                    <a:pt x="204285" y="482917"/>
                    <a:pt x="203332" y="481965"/>
                  </a:cubicBezTo>
                  <a:cubicBezTo>
                    <a:pt x="203332" y="481965"/>
                    <a:pt x="204285" y="481965"/>
                    <a:pt x="204285" y="481965"/>
                  </a:cubicBezTo>
                  <a:cubicBezTo>
                    <a:pt x="205237" y="481965"/>
                    <a:pt x="206190" y="481013"/>
                    <a:pt x="207142" y="481013"/>
                  </a:cubicBezTo>
                  <a:lnTo>
                    <a:pt x="208095" y="482917"/>
                  </a:lnTo>
                  <a:cubicBezTo>
                    <a:pt x="207142" y="482917"/>
                    <a:pt x="206190" y="482917"/>
                    <a:pt x="206190" y="482917"/>
                  </a:cubicBezTo>
                  <a:cubicBezTo>
                    <a:pt x="207142" y="484822"/>
                    <a:pt x="208095" y="485775"/>
                    <a:pt x="209047" y="487680"/>
                  </a:cubicBezTo>
                  <a:cubicBezTo>
                    <a:pt x="210952" y="487680"/>
                    <a:pt x="213810" y="486727"/>
                    <a:pt x="216667" y="488632"/>
                  </a:cubicBezTo>
                  <a:cubicBezTo>
                    <a:pt x="214762" y="489585"/>
                    <a:pt x="212857" y="490538"/>
                    <a:pt x="211905" y="488632"/>
                  </a:cubicBezTo>
                  <a:close/>
                  <a:moveTo>
                    <a:pt x="215715" y="485775"/>
                  </a:moveTo>
                  <a:cubicBezTo>
                    <a:pt x="215715" y="485775"/>
                    <a:pt x="215715" y="485775"/>
                    <a:pt x="215715" y="485775"/>
                  </a:cubicBezTo>
                  <a:cubicBezTo>
                    <a:pt x="215715" y="485775"/>
                    <a:pt x="215715" y="485775"/>
                    <a:pt x="215715" y="485775"/>
                  </a:cubicBezTo>
                  <a:cubicBezTo>
                    <a:pt x="215715" y="485775"/>
                    <a:pt x="215715" y="485775"/>
                    <a:pt x="215715" y="485775"/>
                  </a:cubicBezTo>
                  <a:close/>
                  <a:moveTo>
                    <a:pt x="217620" y="489585"/>
                  </a:moveTo>
                  <a:cubicBezTo>
                    <a:pt x="217620" y="489585"/>
                    <a:pt x="217620" y="489585"/>
                    <a:pt x="217620" y="489585"/>
                  </a:cubicBezTo>
                  <a:cubicBezTo>
                    <a:pt x="217620" y="489585"/>
                    <a:pt x="217620" y="489585"/>
                    <a:pt x="217620" y="489585"/>
                  </a:cubicBezTo>
                  <a:cubicBezTo>
                    <a:pt x="217620" y="489585"/>
                    <a:pt x="217620" y="489585"/>
                    <a:pt x="217620" y="489585"/>
                  </a:cubicBezTo>
                  <a:close/>
                  <a:moveTo>
                    <a:pt x="218572" y="534352"/>
                  </a:moveTo>
                  <a:lnTo>
                    <a:pt x="218572" y="534352"/>
                  </a:lnTo>
                  <a:cubicBezTo>
                    <a:pt x="218572" y="534352"/>
                    <a:pt x="217620" y="534352"/>
                    <a:pt x="217620" y="533400"/>
                  </a:cubicBezTo>
                  <a:cubicBezTo>
                    <a:pt x="217620" y="534352"/>
                    <a:pt x="218572" y="534352"/>
                    <a:pt x="218572" y="534352"/>
                  </a:cubicBezTo>
                  <a:close/>
                  <a:moveTo>
                    <a:pt x="230955" y="520065"/>
                  </a:moveTo>
                  <a:cubicBezTo>
                    <a:pt x="231907" y="519113"/>
                    <a:pt x="231907" y="519113"/>
                    <a:pt x="230955" y="520065"/>
                  </a:cubicBezTo>
                  <a:cubicBezTo>
                    <a:pt x="231907" y="519113"/>
                    <a:pt x="231907" y="520065"/>
                    <a:pt x="230955" y="520065"/>
                  </a:cubicBezTo>
                  <a:close/>
                  <a:moveTo>
                    <a:pt x="231907" y="521970"/>
                  </a:moveTo>
                  <a:cubicBezTo>
                    <a:pt x="231907" y="521970"/>
                    <a:pt x="231907" y="521970"/>
                    <a:pt x="231907" y="521970"/>
                  </a:cubicBezTo>
                  <a:cubicBezTo>
                    <a:pt x="230955" y="519113"/>
                    <a:pt x="231907" y="519113"/>
                    <a:pt x="232860" y="519113"/>
                  </a:cubicBezTo>
                  <a:cubicBezTo>
                    <a:pt x="233812" y="519113"/>
                    <a:pt x="233812" y="518160"/>
                    <a:pt x="234765" y="519113"/>
                  </a:cubicBezTo>
                  <a:cubicBezTo>
                    <a:pt x="234765" y="521017"/>
                    <a:pt x="233812" y="521970"/>
                    <a:pt x="231907" y="521970"/>
                  </a:cubicBezTo>
                  <a:close/>
                  <a:moveTo>
                    <a:pt x="294772" y="561022"/>
                  </a:moveTo>
                  <a:cubicBezTo>
                    <a:pt x="294772" y="561022"/>
                    <a:pt x="295725" y="560070"/>
                    <a:pt x="295725" y="559117"/>
                  </a:cubicBezTo>
                  <a:cubicBezTo>
                    <a:pt x="295725" y="560070"/>
                    <a:pt x="296677" y="560070"/>
                    <a:pt x="297630" y="561975"/>
                  </a:cubicBezTo>
                  <a:cubicBezTo>
                    <a:pt x="296677" y="560070"/>
                    <a:pt x="295725" y="561022"/>
                    <a:pt x="294772" y="561022"/>
                  </a:cubicBezTo>
                  <a:close/>
                  <a:moveTo>
                    <a:pt x="305250" y="561022"/>
                  </a:moveTo>
                  <a:cubicBezTo>
                    <a:pt x="304297" y="560070"/>
                    <a:pt x="304297" y="559117"/>
                    <a:pt x="306202" y="559117"/>
                  </a:cubicBezTo>
                  <a:cubicBezTo>
                    <a:pt x="306202" y="561022"/>
                    <a:pt x="307155" y="561022"/>
                    <a:pt x="307155" y="561975"/>
                  </a:cubicBezTo>
                  <a:cubicBezTo>
                    <a:pt x="306202" y="561975"/>
                    <a:pt x="306202" y="561975"/>
                    <a:pt x="305250" y="561022"/>
                  </a:cubicBezTo>
                  <a:close/>
                  <a:moveTo>
                    <a:pt x="274770" y="592455"/>
                  </a:moveTo>
                  <a:lnTo>
                    <a:pt x="274770" y="591502"/>
                  </a:lnTo>
                  <a:cubicBezTo>
                    <a:pt x="274770" y="591502"/>
                    <a:pt x="275722" y="592455"/>
                    <a:pt x="275722" y="592455"/>
                  </a:cubicBezTo>
                  <a:lnTo>
                    <a:pt x="274770" y="592455"/>
                  </a:lnTo>
                  <a:close/>
                  <a:moveTo>
                    <a:pt x="246195" y="603885"/>
                  </a:moveTo>
                  <a:cubicBezTo>
                    <a:pt x="246195" y="603885"/>
                    <a:pt x="247147" y="603885"/>
                    <a:pt x="247147" y="604838"/>
                  </a:cubicBezTo>
                  <a:cubicBezTo>
                    <a:pt x="247147" y="604838"/>
                    <a:pt x="247147" y="604838"/>
                    <a:pt x="247147" y="604838"/>
                  </a:cubicBezTo>
                  <a:lnTo>
                    <a:pt x="247147" y="605790"/>
                  </a:lnTo>
                  <a:cubicBezTo>
                    <a:pt x="247147" y="604838"/>
                    <a:pt x="246195" y="604838"/>
                    <a:pt x="246195" y="603885"/>
                  </a:cubicBezTo>
                  <a:close/>
                  <a:moveTo>
                    <a:pt x="273817" y="609600"/>
                  </a:moveTo>
                  <a:lnTo>
                    <a:pt x="273817" y="609600"/>
                  </a:lnTo>
                  <a:cubicBezTo>
                    <a:pt x="272865" y="609600"/>
                    <a:pt x="272865" y="609600"/>
                    <a:pt x="273817" y="609600"/>
                  </a:cubicBezTo>
                  <a:cubicBezTo>
                    <a:pt x="272865" y="609600"/>
                    <a:pt x="272865" y="609600"/>
                    <a:pt x="273817" y="609600"/>
                  </a:cubicBezTo>
                  <a:close/>
                  <a:moveTo>
                    <a:pt x="270960" y="609600"/>
                  </a:moveTo>
                  <a:cubicBezTo>
                    <a:pt x="270960" y="609600"/>
                    <a:pt x="270960" y="609600"/>
                    <a:pt x="270960" y="609600"/>
                  </a:cubicBezTo>
                  <a:cubicBezTo>
                    <a:pt x="270960" y="610552"/>
                    <a:pt x="270007" y="610552"/>
                    <a:pt x="270960" y="609600"/>
                  </a:cubicBezTo>
                  <a:lnTo>
                    <a:pt x="270960" y="609600"/>
                  </a:lnTo>
                  <a:cubicBezTo>
                    <a:pt x="270007" y="609600"/>
                    <a:pt x="270007" y="609600"/>
                    <a:pt x="270960" y="609600"/>
                  </a:cubicBezTo>
                  <a:close/>
                  <a:moveTo>
                    <a:pt x="267150" y="608647"/>
                  </a:moveTo>
                  <a:cubicBezTo>
                    <a:pt x="268102" y="608647"/>
                    <a:pt x="268102" y="608647"/>
                    <a:pt x="267150" y="608647"/>
                  </a:cubicBezTo>
                  <a:cubicBezTo>
                    <a:pt x="268102" y="608647"/>
                    <a:pt x="267150" y="608647"/>
                    <a:pt x="267150" y="608647"/>
                  </a:cubicBezTo>
                  <a:cubicBezTo>
                    <a:pt x="267150" y="608647"/>
                    <a:pt x="267150" y="608647"/>
                    <a:pt x="267150" y="608647"/>
                  </a:cubicBezTo>
                  <a:close/>
                  <a:moveTo>
                    <a:pt x="262387" y="606742"/>
                  </a:moveTo>
                  <a:cubicBezTo>
                    <a:pt x="262387" y="606742"/>
                    <a:pt x="263340" y="607695"/>
                    <a:pt x="263340" y="607695"/>
                  </a:cubicBezTo>
                  <a:cubicBezTo>
                    <a:pt x="263340" y="608647"/>
                    <a:pt x="262387" y="608647"/>
                    <a:pt x="261435" y="608647"/>
                  </a:cubicBezTo>
                  <a:cubicBezTo>
                    <a:pt x="261435" y="608647"/>
                    <a:pt x="262387" y="607695"/>
                    <a:pt x="262387" y="606742"/>
                  </a:cubicBezTo>
                  <a:close/>
                  <a:moveTo>
                    <a:pt x="281437" y="635317"/>
                  </a:moveTo>
                  <a:cubicBezTo>
                    <a:pt x="281437" y="635317"/>
                    <a:pt x="281437" y="635317"/>
                    <a:pt x="281437" y="635317"/>
                  </a:cubicBezTo>
                  <a:cubicBezTo>
                    <a:pt x="281437" y="635317"/>
                    <a:pt x="281437" y="635317"/>
                    <a:pt x="281437" y="635317"/>
                  </a:cubicBezTo>
                  <a:cubicBezTo>
                    <a:pt x="281437" y="635317"/>
                    <a:pt x="281437" y="635317"/>
                    <a:pt x="281437" y="635317"/>
                  </a:cubicBezTo>
                  <a:close/>
                  <a:moveTo>
                    <a:pt x="280485" y="628650"/>
                  </a:moveTo>
                  <a:lnTo>
                    <a:pt x="280485" y="628650"/>
                  </a:lnTo>
                  <a:cubicBezTo>
                    <a:pt x="281437" y="628650"/>
                    <a:pt x="281437" y="629602"/>
                    <a:pt x="280485" y="629602"/>
                  </a:cubicBezTo>
                  <a:cubicBezTo>
                    <a:pt x="280485" y="630555"/>
                    <a:pt x="281437" y="629602"/>
                    <a:pt x="281437" y="630555"/>
                  </a:cubicBezTo>
                  <a:cubicBezTo>
                    <a:pt x="281437" y="630555"/>
                    <a:pt x="281437" y="630555"/>
                    <a:pt x="281437" y="630555"/>
                  </a:cubicBezTo>
                  <a:cubicBezTo>
                    <a:pt x="281437" y="630555"/>
                    <a:pt x="280485" y="629602"/>
                    <a:pt x="280485" y="629602"/>
                  </a:cubicBezTo>
                  <a:lnTo>
                    <a:pt x="280485" y="630555"/>
                  </a:lnTo>
                  <a:cubicBezTo>
                    <a:pt x="280485" y="629602"/>
                    <a:pt x="279532" y="629602"/>
                    <a:pt x="279532" y="629602"/>
                  </a:cubicBezTo>
                  <a:lnTo>
                    <a:pt x="279532" y="626745"/>
                  </a:lnTo>
                  <a:lnTo>
                    <a:pt x="278580" y="628650"/>
                  </a:lnTo>
                  <a:cubicBezTo>
                    <a:pt x="276675" y="628650"/>
                    <a:pt x="275722" y="628650"/>
                    <a:pt x="273817" y="628650"/>
                  </a:cubicBezTo>
                  <a:cubicBezTo>
                    <a:pt x="273817" y="629602"/>
                    <a:pt x="274770" y="629602"/>
                    <a:pt x="274770" y="630555"/>
                  </a:cubicBezTo>
                  <a:cubicBezTo>
                    <a:pt x="271912" y="629602"/>
                    <a:pt x="272865" y="626745"/>
                    <a:pt x="269055" y="625792"/>
                  </a:cubicBezTo>
                  <a:lnTo>
                    <a:pt x="266197" y="626745"/>
                  </a:lnTo>
                  <a:cubicBezTo>
                    <a:pt x="265245" y="625792"/>
                    <a:pt x="265245" y="621982"/>
                    <a:pt x="263340" y="624840"/>
                  </a:cubicBezTo>
                  <a:cubicBezTo>
                    <a:pt x="262387" y="623888"/>
                    <a:pt x="262387" y="622935"/>
                    <a:pt x="263340" y="621982"/>
                  </a:cubicBezTo>
                  <a:cubicBezTo>
                    <a:pt x="263340" y="621982"/>
                    <a:pt x="264292" y="621982"/>
                    <a:pt x="264292" y="621982"/>
                  </a:cubicBezTo>
                  <a:cubicBezTo>
                    <a:pt x="264292" y="621982"/>
                    <a:pt x="264292" y="621982"/>
                    <a:pt x="263340" y="621982"/>
                  </a:cubicBezTo>
                  <a:cubicBezTo>
                    <a:pt x="263340" y="621982"/>
                    <a:pt x="263340" y="621982"/>
                    <a:pt x="263340" y="621982"/>
                  </a:cubicBezTo>
                  <a:lnTo>
                    <a:pt x="265245" y="621982"/>
                  </a:lnTo>
                  <a:cubicBezTo>
                    <a:pt x="264292" y="621982"/>
                    <a:pt x="264292" y="620077"/>
                    <a:pt x="263340" y="620077"/>
                  </a:cubicBezTo>
                  <a:lnTo>
                    <a:pt x="263340" y="621030"/>
                  </a:lnTo>
                  <a:cubicBezTo>
                    <a:pt x="262387" y="621982"/>
                    <a:pt x="261435" y="619125"/>
                    <a:pt x="260482" y="618172"/>
                  </a:cubicBezTo>
                  <a:lnTo>
                    <a:pt x="261435" y="615315"/>
                  </a:lnTo>
                  <a:cubicBezTo>
                    <a:pt x="260482" y="616267"/>
                    <a:pt x="260482" y="614363"/>
                    <a:pt x="260482" y="613410"/>
                  </a:cubicBezTo>
                  <a:cubicBezTo>
                    <a:pt x="261435" y="611505"/>
                    <a:pt x="262387" y="613410"/>
                    <a:pt x="263340" y="614363"/>
                  </a:cubicBezTo>
                  <a:cubicBezTo>
                    <a:pt x="264292" y="615315"/>
                    <a:pt x="262387" y="616267"/>
                    <a:pt x="263340" y="616267"/>
                  </a:cubicBezTo>
                  <a:lnTo>
                    <a:pt x="264292" y="614363"/>
                  </a:lnTo>
                  <a:cubicBezTo>
                    <a:pt x="263340" y="614363"/>
                    <a:pt x="263340" y="613410"/>
                    <a:pt x="263340" y="612457"/>
                  </a:cubicBezTo>
                  <a:cubicBezTo>
                    <a:pt x="264292" y="613410"/>
                    <a:pt x="266197" y="612457"/>
                    <a:pt x="267150" y="615315"/>
                  </a:cubicBezTo>
                  <a:cubicBezTo>
                    <a:pt x="268102" y="613410"/>
                    <a:pt x="265245" y="614363"/>
                    <a:pt x="267150" y="612457"/>
                  </a:cubicBezTo>
                  <a:cubicBezTo>
                    <a:pt x="269055" y="614363"/>
                    <a:pt x="268102" y="616267"/>
                    <a:pt x="270007" y="617220"/>
                  </a:cubicBezTo>
                  <a:cubicBezTo>
                    <a:pt x="269055" y="616267"/>
                    <a:pt x="268102" y="619125"/>
                    <a:pt x="267150" y="617220"/>
                  </a:cubicBezTo>
                  <a:cubicBezTo>
                    <a:pt x="267150" y="618172"/>
                    <a:pt x="268102" y="619125"/>
                    <a:pt x="268102" y="619125"/>
                  </a:cubicBezTo>
                  <a:cubicBezTo>
                    <a:pt x="270007" y="618172"/>
                    <a:pt x="270007" y="615315"/>
                    <a:pt x="270960" y="615315"/>
                  </a:cubicBezTo>
                  <a:cubicBezTo>
                    <a:pt x="270007" y="616267"/>
                    <a:pt x="270007" y="613410"/>
                    <a:pt x="270007" y="612457"/>
                  </a:cubicBezTo>
                  <a:cubicBezTo>
                    <a:pt x="270960" y="614363"/>
                    <a:pt x="271912" y="610552"/>
                    <a:pt x="273817" y="611505"/>
                  </a:cubicBezTo>
                  <a:cubicBezTo>
                    <a:pt x="273817" y="611505"/>
                    <a:pt x="273817" y="611505"/>
                    <a:pt x="273817" y="610552"/>
                  </a:cubicBezTo>
                  <a:cubicBezTo>
                    <a:pt x="273817" y="610552"/>
                    <a:pt x="274770" y="610552"/>
                    <a:pt x="275722" y="610552"/>
                  </a:cubicBezTo>
                  <a:cubicBezTo>
                    <a:pt x="275722" y="610552"/>
                    <a:pt x="275722" y="611505"/>
                    <a:pt x="276675" y="611505"/>
                  </a:cubicBezTo>
                  <a:cubicBezTo>
                    <a:pt x="276675" y="612457"/>
                    <a:pt x="276675" y="612457"/>
                    <a:pt x="276675" y="613410"/>
                  </a:cubicBezTo>
                  <a:cubicBezTo>
                    <a:pt x="276675" y="613410"/>
                    <a:pt x="277627" y="613410"/>
                    <a:pt x="277627" y="613410"/>
                  </a:cubicBezTo>
                  <a:cubicBezTo>
                    <a:pt x="278580" y="614363"/>
                    <a:pt x="278580" y="615315"/>
                    <a:pt x="279532" y="616267"/>
                  </a:cubicBezTo>
                  <a:cubicBezTo>
                    <a:pt x="278580" y="617220"/>
                    <a:pt x="277627" y="616267"/>
                    <a:pt x="276675" y="616267"/>
                  </a:cubicBezTo>
                  <a:cubicBezTo>
                    <a:pt x="276675" y="616267"/>
                    <a:pt x="276675" y="615315"/>
                    <a:pt x="276675" y="615315"/>
                  </a:cubicBezTo>
                  <a:cubicBezTo>
                    <a:pt x="275722" y="616267"/>
                    <a:pt x="275722" y="615315"/>
                    <a:pt x="275722" y="617220"/>
                  </a:cubicBezTo>
                  <a:cubicBezTo>
                    <a:pt x="275722" y="617220"/>
                    <a:pt x="276675" y="617220"/>
                    <a:pt x="276675" y="617220"/>
                  </a:cubicBezTo>
                  <a:lnTo>
                    <a:pt x="276675" y="618172"/>
                  </a:lnTo>
                  <a:cubicBezTo>
                    <a:pt x="276675" y="618172"/>
                    <a:pt x="276675" y="618172"/>
                    <a:pt x="276675" y="618172"/>
                  </a:cubicBezTo>
                  <a:lnTo>
                    <a:pt x="276675" y="618172"/>
                  </a:lnTo>
                  <a:lnTo>
                    <a:pt x="275722" y="618172"/>
                  </a:lnTo>
                  <a:lnTo>
                    <a:pt x="275722" y="618172"/>
                  </a:lnTo>
                  <a:cubicBezTo>
                    <a:pt x="274770" y="618172"/>
                    <a:pt x="273817" y="619125"/>
                    <a:pt x="272865" y="619125"/>
                  </a:cubicBezTo>
                  <a:cubicBezTo>
                    <a:pt x="274770" y="619125"/>
                    <a:pt x="272865" y="621030"/>
                    <a:pt x="272865" y="621982"/>
                  </a:cubicBezTo>
                  <a:cubicBezTo>
                    <a:pt x="272865" y="620077"/>
                    <a:pt x="276675" y="617220"/>
                    <a:pt x="277627" y="621030"/>
                  </a:cubicBezTo>
                  <a:cubicBezTo>
                    <a:pt x="277627" y="621030"/>
                    <a:pt x="277627" y="621030"/>
                    <a:pt x="277627" y="621030"/>
                  </a:cubicBezTo>
                  <a:cubicBezTo>
                    <a:pt x="277627" y="621030"/>
                    <a:pt x="276675" y="621030"/>
                    <a:pt x="276675" y="621030"/>
                  </a:cubicBezTo>
                  <a:cubicBezTo>
                    <a:pt x="276675" y="621030"/>
                    <a:pt x="276675" y="621030"/>
                    <a:pt x="276675" y="621030"/>
                  </a:cubicBezTo>
                  <a:cubicBezTo>
                    <a:pt x="276675" y="621030"/>
                    <a:pt x="276675" y="621030"/>
                    <a:pt x="276675" y="621030"/>
                  </a:cubicBezTo>
                  <a:cubicBezTo>
                    <a:pt x="276675" y="621030"/>
                    <a:pt x="276675" y="621030"/>
                    <a:pt x="276675" y="621030"/>
                  </a:cubicBezTo>
                  <a:cubicBezTo>
                    <a:pt x="276675" y="621030"/>
                    <a:pt x="276675" y="621030"/>
                    <a:pt x="276675" y="621030"/>
                  </a:cubicBezTo>
                  <a:lnTo>
                    <a:pt x="274770" y="621030"/>
                  </a:lnTo>
                  <a:cubicBezTo>
                    <a:pt x="274770" y="621982"/>
                    <a:pt x="275722" y="622935"/>
                    <a:pt x="276675" y="622935"/>
                  </a:cubicBezTo>
                  <a:cubicBezTo>
                    <a:pt x="276675" y="622935"/>
                    <a:pt x="275722" y="622935"/>
                    <a:pt x="275722" y="622935"/>
                  </a:cubicBezTo>
                  <a:cubicBezTo>
                    <a:pt x="276675" y="623888"/>
                    <a:pt x="277627" y="623888"/>
                    <a:pt x="277627" y="623888"/>
                  </a:cubicBezTo>
                  <a:cubicBezTo>
                    <a:pt x="278580" y="623888"/>
                    <a:pt x="279532" y="624840"/>
                    <a:pt x="280485" y="624840"/>
                  </a:cubicBezTo>
                  <a:lnTo>
                    <a:pt x="280485" y="624840"/>
                  </a:lnTo>
                  <a:lnTo>
                    <a:pt x="280485" y="624840"/>
                  </a:lnTo>
                  <a:cubicBezTo>
                    <a:pt x="281437" y="624840"/>
                    <a:pt x="281437" y="624840"/>
                    <a:pt x="282390" y="624840"/>
                  </a:cubicBezTo>
                  <a:cubicBezTo>
                    <a:pt x="281437" y="624840"/>
                    <a:pt x="282390" y="623888"/>
                    <a:pt x="282390" y="623888"/>
                  </a:cubicBezTo>
                  <a:cubicBezTo>
                    <a:pt x="282390" y="624840"/>
                    <a:pt x="283342" y="624840"/>
                    <a:pt x="283342" y="624840"/>
                  </a:cubicBezTo>
                  <a:cubicBezTo>
                    <a:pt x="282390" y="626745"/>
                    <a:pt x="281437" y="626745"/>
                    <a:pt x="280485" y="628650"/>
                  </a:cubicBezTo>
                  <a:close/>
                  <a:moveTo>
                    <a:pt x="276675" y="604838"/>
                  </a:moveTo>
                  <a:lnTo>
                    <a:pt x="276675" y="604838"/>
                  </a:lnTo>
                  <a:lnTo>
                    <a:pt x="276675" y="604838"/>
                  </a:lnTo>
                  <a:cubicBezTo>
                    <a:pt x="277627" y="604838"/>
                    <a:pt x="276675" y="604838"/>
                    <a:pt x="276675" y="604838"/>
                  </a:cubicBezTo>
                  <a:close/>
                  <a:moveTo>
                    <a:pt x="279532" y="618172"/>
                  </a:moveTo>
                  <a:cubicBezTo>
                    <a:pt x="280485" y="618172"/>
                    <a:pt x="280485" y="618172"/>
                    <a:pt x="281437" y="618172"/>
                  </a:cubicBezTo>
                  <a:cubicBezTo>
                    <a:pt x="281437" y="618172"/>
                    <a:pt x="281437" y="618172"/>
                    <a:pt x="281437" y="618172"/>
                  </a:cubicBezTo>
                  <a:lnTo>
                    <a:pt x="279532" y="618172"/>
                  </a:lnTo>
                  <a:close/>
                  <a:moveTo>
                    <a:pt x="282390" y="621030"/>
                  </a:moveTo>
                  <a:cubicBezTo>
                    <a:pt x="282390" y="621030"/>
                    <a:pt x="281437" y="621030"/>
                    <a:pt x="281437" y="621030"/>
                  </a:cubicBezTo>
                  <a:cubicBezTo>
                    <a:pt x="281437" y="620077"/>
                    <a:pt x="279532" y="621030"/>
                    <a:pt x="278580" y="619125"/>
                  </a:cubicBezTo>
                  <a:cubicBezTo>
                    <a:pt x="278580" y="619125"/>
                    <a:pt x="278580" y="619125"/>
                    <a:pt x="278580" y="618172"/>
                  </a:cubicBezTo>
                  <a:cubicBezTo>
                    <a:pt x="279532" y="619125"/>
                    <a:pt x="281437" y="618172"/>
                    <a:pt x="281437" y="618172"/>
                  </a:cubicBezTo>
                  <a:cubicBezTo>
                    <a:pt x="281437" y="619125"/>
                    <a:pt x="282390" y="620077"/>
                    <a:pt x="282390" y="621030"/>
                  </a:cubicBezTo>
                  <a:close/>
                  <a:moveTo>
                    <a:pt x="281437" y="606742"/>
                  </a:moveTo>
                  <a:cubicBezTo>
                    <a:pt x="280485" y="604838"/>
                    <a:pt x="279532" y="601980"/>
                    <a:pt x="276675" y="603885"/>
                  </a:cubicBezTo>
                  <a:cubicBezTo>
                    <a:pt x="276675" y="602932"/>
                    <a:pt x="275722" y="601980"/>
                    <a:pt x="276675" y="601027"/>
                  </a:cubicBezTo>
                  <a:cubicBezTo>
                    <a:pt x="277627" y="601027"/>
                    <a:pt x="278580" y="600075"/>
                    <a:pt x="279532" y="600075"/>
                  </a:cubicBezTo>
                  <a:lnTo>
                    <a:pt x="280485" y="603885"/>
                  </a:lnTo>
                  <a:cubicBezTo>
                    <a:pt x="282390" y="604838"/>
                    <a:pt x="283342" y="603885"/>
                    <a:pt x="283342" y="605790"/>
                  </a:cubicBezTo>
                  <a:cubicBezTo>
                    <a:pt x="283342" y="605790"/>
                    <a:pt x="283342" y="605790"/>
                    <a:pt x="283342" y="605790"/>
                  </a:cubicBezTo>
                  <a:lnTo>
                    <a:pt x="283342" y="605790"/>
                  </a:lnTo>
                  <a:cubicBezTo>
                    <a:pt x="283342" y="605790"/>
                    <a:pt x="283342" y="605790"/>
                    <a:pt x="283342" y="606742"/>
                  </a:cubicBezTo>
                  <a:cubicBezTo>
                    <a:pt x="283342" y="606742"/>
                    <a:pt x="282390" y="606742"/>
                    <a:pt x="281437" y="606742"/>
                  </a:cubicBezTo>
                  <a:close/>
                  <a:moveTo>
                    <a:pt x="290010" y="610552"/>
                  </a:moveTo>
                  <a:cubicBezTo>
                    <a:pt x="290962" y="611505"/>
                    <a:pt x="290962" y="611505"/>
                    <a:pt x="290962" y="612457"/>
                  </a:cubicBezTo>
                  <a:cubicBezTo>
                    <a:pt x="290962" y="612457"/>
                    <a:pt x="290010" y="612457"/>
                    <a:pt x="290010" y="612457"/>
                  </a:cubicBezTo>
                  <a:lnTo>
                    <a:pt x="290010" y="612457"/>
                  </a:lnTo>
                  <a:cubicBezTo>
                    <a:pt x="290010" y="612457"/>
                    <a:pt x="290010" y="611505"/>
                    <a:pt x="290010" y="610552"/>
                  </a:cubicBezTo>
                  <a:close/>
                  <a:moveTo>
                    <a:pt x="289057" y="611505"/>
                  </a:moveTo>
                  <a:lnTo>
                    <a:pt x="289057" y="614363"/>
                  </a:lnTo>
                  <a:lnTo>
                    <a:pt x="289057" y="614363"/>
                  </a:lnTo>
                  <a:lnTo>
                    <a:pt x="288105" y="613410"/>
                  </a:lnTo>
                  <a:lnTo>
                    <a:pt x="288105" y="612457"/>
                  </a:lnTo>
                  <a:cubicBezTo>
                    <a:pt x="287152" y="612457"/>
                    <a:pt x="287152" y="611505"/>
                    <a:pt x="287152" y="610552"/>
                  </a:cubicBezTo>
                  <a:cubicBezTo>
                    <a:pt x="288105" y="611505"/>
                    <a:pt x="288105" y="611505"/>
                    <a:pt x="289057" y="611505"/>
                  </a:cubicBezTo>
                  <a:close/>
                  <a:moveTo>
                    <a:pt x="286200" y="605790"/>
                  </a:moveTo>
                  <a:cubicBezTo>
                    <a:pt x="286200" y="606742"/>
                    <a:pt x="286200" y="606742"/>
                    <a:pt x="285247" y="607695"/>
                  </a:cubicBezTo>
                  <a:cubicBezTo>
                    <a:pt x="284295" y="607695"/>
                    <a:pt x="284295" y="607695"/>
                    <a:pt x="284295" y="606742"/>
                  </a:cubicBezTo>
                  <a:cubicBezTo>
                    <a:pt x="285247" y="606742"/>
                    <a:pt x="286200" y="606742"/>
                    <a:pt x="286200" y="605790"/>
                  </a:cubicBezTo>
                  <a:close/>
                  <a:moveTo>
                    <a:pt x="287152" y="617220"/>
                  </a:moveTo>
                  <a:cubicBezTo>
                    <a:pt x="285247" y="615315"/>
                    <a:pt x="285247" y="616267"/>
                    <a:pt x="285247" y="617220"/>
                  </a:cubicBezTo>
                  <a:cubicBezTo>
                    <a:pt x="285247" y="617220"/>
                    <a:pt x="285247" y="617220"/>
                    <a:pt x="285247" y="617220"/>
                  </a:cubicBezTo>
                  <a:lnTo>
                    <a:pt x="286200" y="614363"/>
                  </a:lnTo>
                  <a:cubicBezTo>
                    <a:pt x="285247" y="615315"/>
                    <a:pt x="285247" y="613410"/>
                    <a:pt x="285247" y="612457"/>
                  </a:cubicBezTo>
                  <a:cubicBezTo>
                    <a:pt x="285247" y="611505"/>
                    <a:pt x="286200" y="611505"/>
                    <a:pt x="286200" y="612457"/>
                  </a:cubicBezTo>
                  <a:cubicBezTo>
                    <a:pt x="286200" y="613410"/>
                    <a:pt x="285247" y="613410"/>
                    <a:pt x="286200" y="614363"/>
                  </a:cubicBezTo>
                  <a:lnTo>
                    <a:pt x="287152" y="614363"/>
                  </a:lnTo>
                  <a:cubicBezTo>
                    <a:pt x="287152" y="614363"/>
                    <a:pt x="287152" y="615315"/>
                    <a:pt x="287152" y="615315"/>
                  </a:cubicBezTo>
                  <a:lnTo>
                    <a:pt x="287152" y="614363"/>
                  </a:lnTo>
                  <a:lnTo>
                    <a:pt x="287152" y="614363"/>
                  </a:lnTo>
                  <a:lnTo>
                    <a:pt x="287152" y="617220"/>
                  </a:lnTo>
                  <a:close/>
                  <a:moveTo>
                    <a:pt x="292867" y="624840"/>
                  </a:moveTo>
                  <a:cubicBezTo>
                    <a:pt x="291915" y="625792"/>
                    <a:pt x="290962" y="625792"/>
                    <a:pt x="290010" y="625792"/>
                  </a:cubicBezTo>
                  <a:cubicBezTo>
                    <a:pt x="290010" y="625792"/>
                    <a:pt x="290010" y="624840"/>
                    <a:pt x="290010" y="624840"/>
                  </a:cubicBezTo>
                  <a:cubicBezTo>
                    <a:pt x="290010" y="624840"/>
                    <a:pt x="290010" y="624840"/>
                    <a:pt x="290962" y="624840"/>
                  </a:cubicBezTo>
                  <a:cubicBezTo>
                    <a:pt x="290962" y="624840"/>
                    <a:pt x="290010" y="624840"/>
                    <a:pt x="290010" y="624840"/>
                  </a:cubicBezTo>
                  <a:cubicBezTo>
                    <a:pt x="290010" y="623888"/>
                    <a:pt x="289057" y="623888"/>
                    <a:pt x="289057" y="624840"/>
                  </a:cubicBezTo>
                  <a:cubicBezTo>
                    <a:pt x="289057" y="623888"/>
                    <a:pt x="288105" y="622935"/>
                    <a:pt x="289057" y="621982"/>
                  </a:cubicBezTo>
                  <a:cubicBezTo>
                    <a:pt x="289057" y="621982"/>
                    <a:pt x="289057" y="621982"/>
                    <a:pt x="290010" y="621982"/>
                  </a:cubicBezTo>
                  <a:cubicBezTo>
                    <a:pt x="290010" y="622935"/>
                    <a:pt x="290962" y="623888"/>
                    <a:pt x="292867" y="624840"/>
                  </a:cubicBezTo>
                  <a:lnTo>
                    <a:pt x="292867" y="624840"/>
                  </a:lnTo>
                  <a:close/>
                  <a:moveTo>
                    <a:pt x="292867" y="610552"/>
                  </a:moveTo>
                  <a:cubicBezTo>
                    <a:pt x="292867" y="611505"/>
                    <a:pt x="293820" y="611505"/>
                    <a:pt x="292867" y="610552"/>
                  </a:cubicBezTo>
                  <a:cubicBezTo>
                    <a:pt x="292867" y="611505"/>
                    <a:pt x="292867" y="611505"/>
                    <a:pt x="292867" y="611505"/>
                  </a:cubicBezTo>
                  <a:cubicBezTo>
                    <a:pt x="292867" y="611505"/>
                    <a:pt x="292867" y="611505"/>
                    <a:pt x="292867" y="610552"/>
                  </a:cubicBezTo>
                  <a:close/>
                  <a:moveTo>
                    <a:pt x="296677" y="626745"/>
                  </a:moveTo>
                  <a:lnTo>
                    <a:pt x="296677" y="628650"/>
                  </a:lnTo>
                  <a:cubicBezTo>
                    <a:pt x="296677" y="628650"/>
                    <a:pt x="295725" y="628650"/>
                    <a:pt x="295725" y="628650"/>
                  </a:cubicBezTo>
                  <a:cubicBezTo>
                    <a:pt x="295725" y="629602"/>
                    <a:pt x="296677" y="629602"/>
                    <a:pt x="296677" y="630555"/>
                  </a:cubicBezTo>
                  <a:cubicBezTo>
                    <a:pt x="294772" y="629602"/>
                    <a:pt x="294772" y="628650"/>
                    <a:pt x="293820" y="626745"/>
                  </a:cubicBezTo>
                  <a:cubicBezTo>
                    <a:pt x="294772" y="625792"/>
                    <a:pt x="295725" y="625792"/>
                    <a:pt x="296677" y="626745"/>
                  </a:cubicBezTo>
                  <a:close/>
                  <a:moveTo>
                    <a:pt x="311917" y="624840"/>
                  </a:moveTo>
                  <a:lnTo>
                    <a:pt x="311917" y="624840"/>
                  </a:lnTo>
                  <a:cubicBezTo>
                    <a:pt x="311917" y="624840"/>
                    <a:pt x="311917" y="624840"/>
                    <a:pt x="311917" y="624840"/>
                  </a:cubicBezTo>
                  <a:lnTo>
                    <a:pt x="311917" y="624840"/>
                  </a:lnTo>
                  <a:cubicBezTo>
                    <a:pt x="311917" y="625792"/>
                    <a:pt x="311917" y="625792"/>
                    <a:pt x="311917" y="624840"/>
                  </a:cubicBezTo>
                  <a:close/>
                  <a:moveTo>
                    <a:pt x="234765" y="644842"/>
                  </a:moveTo>
                  <a:cubicBezTo>
                    <a:pt x="234765" y="643890"/>
                    <a:pt x="235717" y="644842"/>
                    <a:pt x="234765" y="644842"/>
                  </a:cubicBezTo>
                  <a:lnTo>
                    <a:pt x="234765" y="644842"/>
                  </a:lnTo>
                  <a:lnTo>
                    <a:pt x="236670" y="646747"/>
                  </a:lnTo>
                  <a:cubicBezTo>
                    <a:pt x="236670" y="646747"/>
                    <a:pt x="236670" y="646747"/>
                    <a:pt x="236670" y="646747"/>
                  </a:cubicBezTo>
                  <a:cubicBezTo>
                    <a:pt x="236670" y="645795"/>
                    <a:pt x="235717" y="645795"/>
                    <a:pt x="234765" y="644842"/>
                  </a:cubicBezTo>
                  <a:cubicBezTo>
                    <a:pt x="234765" y="644842"/>
                    <a:pt x="234765" y="644842"/>
                    <a:pt x="234765" y="644842"/>
                  </a:cubicBezTo>
                  <a:close/>
                  <a:moveTo>
                    <a:pt x="188092" y="608647"/>
                  </a:moveTo>
                  <a:cubicBezTo>
                    <a:pt x="188092" y="608647"/>
                    <a:pt x="188092" y="608647"/>
                    <a:pt x="188092" y="608647"/>
                  </a:cubicBezTo>
                  <a:cubicBezTo>
                    <a:pt x="188092" y="608647"/>
                    <a:pt x="189045" y="608647"/>
                    <a:pt x="189045" y="608647"/>
                  </a:cubicBezTo>
                  <a:cubicBezTo>
                    <a:pt x="189045" y="608647"/>
                    <a:pt x="189045" y="608647"/>
                    <a:pt x="188092" y="608647"/>
                  </a:cubicBezTo>
                  <a:close/>
                  <a:moveTo>
                    <a:pt x="219525" y="612457"/>
                  </a:moveTo>
                  <a:cubicBezTo>
                    <a:pt x="219525" y="612457"/>
                    <a:pt x="219525" y="612457"/>
                    <a:pt x="219525" y="612457"/>
                  </a:cubicBezTo>
                  <a:cubicBezTo>
                    <a:pt x="219525" y="612457"/>
                    <a:pt x="218572" y="612457"/>
                    <a:pt x="218572" y="612457"/>
                  </a:cubicBezTo>
                  <a:cubicBezTo>
                    <a:pt x="219525" y="613410"/>
                    <a:pt x="219525" y="613410"/>
                    <a:pt x="219525" y="612457"/>
                  </a:cubicBezTo>
                  <a:close/>
                  <a:moveTo>
                    <a:pt x="207142" y="621030"/>
                  </a:moveTo>
                  <a:cubicBezTo>
                    <a:pt x="207142" y="621030"/>
                    <a:pt x="206190" y="621030"/>
                    <a:pt x="207142" y="621030"/>
                  </a:cubicBezTo>
                  <a:cubicBezTo>
                    <a:pt x="206190" y="621030"/>
                    <a:pt x="206190" y="621030"/>
                    <a:pt x="207142" y="621030"/>
                  </a:cubicBezTo>
                  <a:cubicBezTo>
                    <a:pt x="206190" y="621030"/>
                    <a:pt x="207142" y="621030"/>
                    <a:pt x="207142" y="621030"/>
                  </a:cubicBezTo>
                  <a:close/>
                  <a:moveTo>
                    <a:pt x="203332" y="616267"/>
                  </a:moveTo>
                  <a:cubicBezTo>
                    <a:pt x="203332" y="616267"/>
                    <a:pt x="202380" y="616267"/>
                    <a:pt x="203332" y="616267"/>
                  </a:cubicBezTo>
                  <a:lnTo>
                    <a:pt x="203332" y="616267"/>
                  </a:lnTo>
                  <a:cubicBezTo>
                    <a:pt x="202380" y="616267"/>
                    <a:pt x="202380" y="615315"/>
                    <a:pt x="203332" y="616267"/>
                  </a:cubicBezTo>
                  <a:cubicBezTo>
                    <a:pt x="202380" y="616267"/>
                    <a:pt x="203332" y="616267"/>
                    <a:pt x="203332" y="616267"/>
                  </a:cubicBezTo>
                  <a:close/>
                  <a:moveTo>
                    <a:pt x="199522" y="616267"/>
                  </a:moveTo>
                  <a:cubicBezTo>
                    <a:pt x="199522" y="617220"/>
                    <a:pt x="199522" y="617220"/>
                    <a:pt x="199522" y="616267"/>
                  </a:cubicBezTo>
                  <a:cubicBezTo>
                    <a:pt x="199522" y="617220"/>
                    <a:pt x="199522" y="617220"/>
                    <a:pt x="199522" y="618172"/>
                  </a:cubicBezTo>
                  <a:lnTo>
                    <a:pt x="198570" y="618172"/>
                  </a:lnTo>
                  <a:lnTo>
                    <a:pt x="199522" y="616267"/>
                  </a:lnTo>
                  <a:close/>
                  <a:moveTo>
                    <a:pt x="199522" y="618172"/>
                  </a:moveTo>
                  <a:cubicBezTo>
                    <a:pt x="200475" y="620077"/>
                    <a:pt x="200475" y="619125"/>
                    <a:pt x="200475" y="618172"/>
                  </a:cubicBezTo>
                  <a:cubicBezTo>
                    <a:pt x="200475" y="618172"/>
                    <a:pt x="200475" y="618172"/>
                    <a:pt x="200475" y="619125"/>
                  </a:cubicBezTo>
                  <a:cubicBezTo>
                    <a:pt x="199522" y="619125"/>
                    <a:pt x="199522" y="619125"/>
                    <a:pt x="199522" y="618172"/>
                  </a:cubicBezTo>
                  <a:cubicBezTo>
                    <a:pt x="198570" y="619125"/>
                    <a:pt x="198570" y="618172"/>
                    <a:pt x="199522" y="618172"/>
                  </a:cubicBezTo>
                  <a:close/>
                  <a:moveTo>
                    <a:pt x="190950" y="620077"/>
                  </a:moveTo>
                  <a:cubicBezTo>
                    <a:pt x="190950" y="620077"/>
                    <a:pt x="189997" y="620077"/>
                    <a:pt x="190950" y="620077"/>
                  </a:cubicBezTo>
                  <a:cubicBezTo>
                    <a:pt x="189997" y="619125"/>
                    <a:pt x="190950" y="620077"/>
                    <a:pt x="190950" y="620077"/>
                  </a:cubicBezTo>
                  <a:close/>
                  <a:moveTo>
                    <a:pt x="194760" y="627697"/>
                  </a:moveTo>
                  <a:cubicBezTo>
                    <a:pt x="194760" y="627697"/>
                    <a:pt x="193807" y="626745"/>
                    <a:pt x="194760" y="627697"/>
                  </a:cubicBezTo>
                  <a:cubicBezTo>
                    <a:pt x="193807" y="626745"/>
                    <a:pt x="194760" y="626745"/>
                    <a:pt x="194760" y="627697"/>
                  </a:cubicBezTo>
                  <a:cubicBezTo>
                    <a:pt x="194760" y="626745"/>
                    <a:pt x="194760" y="626745"/>
                    <a:pt x="194760" y="627697"/>
                  </a:cubicBezTo>
                  <a:close/>
                  <a:moveTo>
                    <a:pt x="195712" y="625792"/>
                  </a:moveTo>
                  <a:cubicBezTo>
                    <a:pt x="195712" y="625792"/>
                    <a:pt x="195712" y="625792"/>
                    <a:pt x="195712" y="625792"/>
                  </a:cubicBezTo>
                  <a:lnTo>
                    <a:pt x="195712" y="625792"/>
                  </a:lnTo>
                  <a:cubicBezTo>
                    <a:pt x="195712" y="624840"/>
                    <a:pt x="195712" y="625792"/>
                    <a:pt x="195712" y="625792"/>
                  </a:cubicBezTo>
                  <a:cubicBezTo>
                    <a:pt x="194760" y="625792"/>
                    <a:pt x="193807" y="625792"/>
                    <a:pt x="192855" y="626745"/>
                  </a:cubicBezTo>
                  <a:cubicBezTo>
                    <a:pt x="191902" y="626745"/>
                    <a:pt x="190950" y="628650"/>
                    <a:pt x="189997" y="624840"/>
                  </a:cubicBezTo>
                  <a:lnTo>
                    <a:pt x="191902" y="624840"/>
                  </a:lnTo>
                  <a:cubicBezTo>
                    <a:pt x="191902" y="624840"/>
                    <a:pt x="191902" y="624840"/>
                    <a:pt x="191902" y="624840"/>
                  </a:cubicBezTo>
                  <a:cubicBezTo>
                    <a:pt x="191902" y="624840"/>
                    <a:pt x="192855" y="624840"/>
                    <a:pt x="192855" y="624840"/>
                  </a:cubicBezTo>
                  <a:cubicBezTo>
                    <a:pt x="191902" y="624840"/>
                    <a:pt x="192855" y="623888"/>
                    <a:pt x="191902" y="623888"/>
                  </a:cubicBezTo>
                  <a:cubicBezTo>
                    <a:pt x="191902" y="622935"/>
                    <a:pt x="192855" y="622935"/>
                    <a:pt x="192855" y="621982"/>
                  </a:cubicBezTo>
                  <a:lnTo>
                    <a:pt x="193807" y="623888"/>
                  </a:lnTo>
                  <a:cubicBezTo>
                    <a:pt x="193807" y="621982"/>
                    <a:pt x="194760" y="622935"/>
                    <a:pt x="194760" y="622935"/>
                  </a:cubicBezTo>
                  <a:cubicBezTo>
                    <a:pt x="194760" y="622935"/>
                    <a:pt x="194760" y="623888"/>
                    <a:pt x="194760" y="624840"/>
                  </a:cubicBezTo>
                  <a:cubicBezTo>
                    <a:pt x="195712" y="625792"/>
                    <a:pt x="197617" y="624840"/>
                    <a:pt x="198570" y="623888"/>
                  </a:cubicBezTo>
                  <a:cubicBezTo>
                    <a:pt x="198570" y="622935"/>
                    <a:pt x="197617" y="622935"/>
                    <a:pt x="197617" y="621982"/>
                  </a:cubicBezTo>
                  <a:lnTo>
                    <a:pt x="197617" y="621030"/>
                  </a:lnTo>
                  <a:cubicBezTo>
                    <a:pt x="198570" y="621982"/>
                    <a:pt x="198570" y="621982"/>
                    <a:pt x="199522" y="621982"/>
                  </a:cubicBezTo>
                  <a:lnTo>
                    <a:pt x="199522" y="620077"/>
                  </a:lnTo>
                  <a:cubicBezTo>
                    <a:pt x="201427" y="621982"/>
                    <a:pt x="203332" y="620077"/>
                    <a:pt x="203332" y="618172"/>
                  </a:cubicBezTo>
                  <a:cubicBezTo>
                    <a:pt x="204285" y="619125"/>
                    <a:pt x="204285" y="620077"/>
                    <a:pt x="205237" y="620077"/>
                  </a:cubicBezTo>
                  <a:cubicBezTo>
                    <a:pt x="203332" y="620077"/>
                    <a:pt x="206190" y="624840"/>
                    <a:pt x="203332" y="622935"/>
                  </a:cubicBezTo>
                  <a:cubicBezTo>
                    <a:pt x="204285" y="626745"/>
                    <a:pt x="208095" y="623888"/>
                    <a:pt x="210000" y="627697"/>
                  </a:cubicBezTo>
                  <a:lnTo>
                    <a:pt x="208095" y="627697"/>
                  </a:lnTo>
                  <a:cubicBezTo>
                    <a:pt x="210000" y="629602"/>
                    <a:pt x="210000" y="631507"/>
                    <a:pt x="210000" y="634365"/>
                  </a:cubicBezTo>
                  <a:cubicBezTo>
                    <a:pt x="210000" y="634365"/>
                    <a:pt x="210000" y="634365"/>
                    <a:pt x="210000" y="634365"/>
                  </a:cubicBezTo>
                  <a:cubicBezTo>
                    <a:pt x="209047" y="632460"/>
                    <a:pt x="207142" y="631507"/>
                    <a:pt x="206190" y="630555"/>
                  </a:cubicBezTo>
                  <a:cubicBezTo>
                    <a:pt x="206190" y="630555"/>
                    <a:pt x="206190" y="630555"/>
                    <a:pt x="206190" y="629602"/>
                  </a:cubicBezTo>
                  <a:cubicBezTo>
                    <a:pt x="205237" y="624840"/>
                    <a:pt x="201427" y="631507"/>
                    <a:pt x="201427" y="626745"/>
                  </a:cubicBezTo>
                  <a:cubicBezTo>
                    <a:pt x="201427" y="626745"/>
                    <a:pt x="202380" y="626745"/>
                    <a:pt x="202380" y="626745"/>
                  </a:cubicBezTo>
                  <a:lnTo>
                    <a:pt x="201427" y="625792"/>
                  </a:lnTo>
                  <a:cubicBezTo>
                    <a:pt x="201427" y="625792"/>
                    <a:pt x="200475" y="625792"/>
                    <a:pt x="199522" y="626745"/>
                  </a:cubicBezTo>
                  <a:cubicBezTo>
                    <a:pt x="199522" y="626745"/>
                    <a:pt x="199522" y="625792"/>
                    <a:pt x="199522" y="625792"/>
                  </a:cubicBezTo>
                  <a:lnTo>
                    <a:pt x="198570" y="625792"/>
                  </a:lnTo>
                  <a:cubicBezTo>
                    <a:pt x="199522" y="625792"/>
                    <a:pt x="199522" y="626745"/>
                    <a:pt x="199522" y="626745"/>
                  </a:cubicBezTo>
                  <a:cubicBezTo>
                    <a:pt x="197617" y="625792"/>
                    <a:pt x="196665" y="625792"/>
                    <a:pt x="195712" y="625792"/>
                  </a:cubicBezTo>
                  <a:close/>
                  <a:moveTo>
                    <a:pt x="200475" y="634365"/>
                  </a:moveTo>
                  <a:cubicBezTo>
                    <a:pt x="200475" y="634365"/>
                    <a:pt x="200475" y="634365"/>
                    <a:pt x="200475" y="634365"/>
                  </a:cubicBezTo>
                  <a:lnTo>
                    <a:pt x="200475" y="634365"/>
                  </a:lnTo>
                  <a:cubicBezTo>
                    <a:pt x="200475" y="634365"/>
                    <a:pt x="200475" y="634365"/>
                    <a:pt x="200475" y="634365"/>
                  </a:cubicBezTo>
                  <a:close/>
                  <a:moveTo>
                    <a:pt x="199522" y="629602"/>
                  </a:moveTo>
                  <a:cubicBezTo>
                    <a:pt x="198570" y="629602"/>
                    <a:pt x="198570" y="629602"/>
                    <a:pt x="197617" y="629602"/>
                  </a:cubicBezTo>
                  <a:cubicBezTo>
                    <a:pt x="197617" y="628650"/>
                    <a:pt x="197617" y="626745"/>
                    <a:pt x="197617" y="626745"/>
                  </a:cubicBezTo>
                  <a:cubicBezTo>
                    <a:pt x="197617" y="626745"/>
                    <a:pt x="197617" y="627697"/>
                    <a:pt x="197617" y="628650"/>
                  </a:cubicBezTo>
                  <a:cubicBezTo>
                    <a:pt x="199522" y="627697"/>
                    <a:pt x="199522" y="628650"/>
                    <a:pt x="199522" y="629602"/>
                  </a:cubicBezTo>
                  <a:close/>
                  <a:moveTo>
                    <a:pt x="196665" y="636270"/>
                  </a:moveTo>
                  <a:lnTo>
                    <a:pt x="196665" y="633413"/>
                  </a:lnTo>
                  <a:cubicBezTo>
                    <a:pt x="196665" y="633413"/>
                    <a:pt x="197617" y="636270"/>
                    <a:pt x="196665" y="636270"/>
                  </a:cubicBezTo>
                  <a:cubicBezTo>
                    <a:pt x="197617" y="636270"/>
                    <a:pt x="197617" y="636270"/>
                    <a:pt x="197617" y="636270"/>
                  </a:cubicBezTo>
                  <a:cubicBezTo>
                    <a:pt x="197617" y="637222"/>
                    <a:pt x="197617" y="637222"/>
                    <a:pt x="198570" y="638175"/>
                  </a:cubicBezTo>
                  <a:cubicBezTo>
                    <a:pt x="197617" y="640080"/>
                    <a:pt x="197617" y="636270"/>
                    <a:pt x="196665" y="636270"/>
                  </a:cubicBezTo>
                  <a:close/>
                  <a:moveTo>
                    <a:pt x="201427" y="645795"/>
                  </a:moveTo>
                  <a:lnTo>
                    <a:pt x="201427" y="645795"/>
                  </a:lnTo>
                  <a:lnTo>
                    <a:pt x="201427" y="645795"/>
                  </a:lnTo>
                  <a:cubicBezTo>
                    <a:pt x="201427" y="645795"/>
                    <a:pt x="201427" y="645795"/>
                    <a:pt x="201427" y="645795"/>
                  </a:cubicBezTo>
                  <a:close/>
                  <a:moveTo>
                    <a:pt x="212857" y="645795"/>
                  </a:moveTo>
                  <a:cubicBezTo>
                    <a:pt x="212857" y="645795"/>
                    <a:pt x="212857" y="645795"/>
                    <a:pt x="212857" y="645795"/>
                  </a:cubicBezTo>
                  <a:cubicBezTo>
                    <a:pt x="212857" y="645795"/>
                    <a:pt x="212857" y="645795"/>
                    <a:pt x="212857" y="645795"/>
                  </a:cubicBezTo>
                  <a:cubicBezTo>
                    <a:pt x="212857" y="645795"/>
                    <a:pt x="212857" y="645795"/>
                    <a:pt x="212857" y="645795"/>
                  </a:cubicBezTo>
                  <a:close/>
                  <a:moveTo>
                    <a:pt x="213810" y="644842"/>
                  </a:moveTo>
                  <a:cubicBezTo>
                    <a:pt x="212857" y="644842"/>
                    <a:pt x="212857" y="644842"/>
                    <a:pt x="213810" y="644842"/>
                  </a:cubicBezTo>
                  <a:lnTo>
                    <a:pt x="213810" y="644842"/>
                  </a:lnTo>
                  <a:cubicBezTo>
                    <a:pt x="212857" y="644842"/>
                    <a:pt x="212857" y="644842"/>
                    <a:pt x="213810" y="644842"/>
                  </a:cubicBezTo>
                  <a:cubicBezTo>
                    <a:pt x="212857" y="644842"/>
                    <a:pt x="211905" y="644842"/>
                    <a:pt x="210952" y="643890"/>
                  </a:cubicBezTo>
                  <a:cubicBezTo>
                    <a:pt x="210952" y="644842"/>
                    <a:pt x="210952" y="644842"/>
                    <a:pt x="210952" y="645795"/>
                  </a:cubicBezTo>
                  <a:cubicBezTo>
                    <a:pt x="210952" y="645795"/>
                    <a:pt x="210952" y="645795"/>
                    <a:pt x="210952" y="645795"/>
                  </a:cubicBezTo>
                  <a:cubicBezTo>
                    <a:pt x="210000" y="645795"/>
                    <a:pt x="210000" y="645795"/>
                    <a:pt x="209047" y="645795"/>
                  </a:cubicBezTo>
                  <a:lnTo>
                    <a:pt x="209047" y="645795"/>
                  </a:lnTo>
                  <a:lnTo>
                    <a:pt x="209047" y="645795"/>
                  </a:lnTo>
                  <a:cubicBezTo>
                    <a:pt x="209047" y="645795"/>
                    <a:pt x="209047" y="645795"/>
                    <a:pt x="209047" y="645795"/>
                  </a:cubicBezTo>
                  <a:lnTo>
                    <a:pt x="208095" y="644842"/>
                  </a:lnTo>
                  <a:lnTo>
                    <a:pt x="209047" y="645795"/>
                  </a:lnTo>
                  <a:cubicBezTo>
                    <a:pt x="209047" y="645795"/>
                    <a:pt x="208095" y="645795"/>
                    <a:pt x="208095" y="645795"/>
                  </a:cubicBezTo>
                  <a:lnTo>
                    <a:pt x="208095" y="645795"/>
                  </a:lnTo>
                  <a:cubicBezTo>
                    <a:pt x="208095" y="645795"/>
                    <a:pt x="208095" y="645795"/>
                    <a:pt x="208095" y="645795"/>
                  </a:cubicBezTo>
                  <a:cubicBezTo>
                    <a:pt x="208095" y="645795"/>
                    <a:pt x="207142" y="645795"/>
                    <a:pt x="207142" y="645795"/>
                  </a:cubicBezTo>
                  <a:cubicBezTo>
                    <a:pt x="207142" y="644842"/>
                    <a:pt x="206190" y="645795"/>
                    <a:pt x="206190" y="645795"/>
                  </a:cubicBezTo>
                  <a:lnTo>
                    <a:pt x="205237" y="644842"/>
                  </a:lnTo>
                  <a:lnTo>
                    <a:pt x="205237" y="645795"/>
                  </a:lnTo>
                  <a:cubicBezTo>
                    <a:pt x="205237" y="645795"/>
                    <a:pt x="205237" y="645795"/>
                    <a:pt x="205237" y="645795"/>
                  </a:cubicBezTo>
                  <a:cubicBezTo>
                    <a:pt x="204285" y="643890"/>
                    <a:pt x="203332" y="641032"/>
                    <a:pt x="201427" y="641032"/>
                  </a:cubicBezTo>
                  <a:cubicBezTo>
                    <a:pt x="202380" y="641032"/>
                    <a:pt x="202380" y="639127"/>
                    <a:pt x="202380" y="638175"/>
                  </a:cubicBezTo>
                  <a:lnTo>
                    <a:pt x="201427" y="638175"/>
                  </a:lnTo>
                  <a:cubicBezTo>
                    <a:pt x="201427" y="638175"/>
                    <a:pt x="202380" y="637222"/>
                    <a:pt x="202380" y="637222"/>
                  </a:cubicBezTo>
                  <a:cubicBezTo>
                    <a:pt x="202380" y="637222"/>
                    <a:pt x="202380" y="637222"/>
                    <a:pt x="202380" y="637222"/>
                  </a:cubicBezTo>
                  <a:lnTo>
                    <a:pt x="202380" y="636270"/>
                  </a:lnTo>
                  <a:cubicBezTo>
                    <a:pt x="202380" y="636270"/>
                    <a:pt x="203332" y="635317"/>
                    <a:pt x="203332" y="635317"/>
                  </a:cubicBezTo>
                  <a:cubicBezTo>
                    <a:pt x="206190" y="637222"/>
                    <a:pt x="209047" y="637222"/>
                    <a:pt x="210952" y="641985"/>
                  </a:cubicBezTo>
                  <a:lnTo>
                    <a:pt x="210952" y="642938"/>
                  </a:lnTo>
                  <a:cubicBezTo>
                    <a:pt x="211905" y="641985"/>
                    <a:pt x="211905" y="641985"/>
                    <a:pt x="213810" y="640080"/>
                  </a:cubicBezTo>
                  <a:cubicBezTo>
                    <a:pt x="214762" y="641032"/>
                    <a:pt x="214762" y="641985"/>
                    <a:pt x="215715" y="641985"/>
                  </a:cubicBezTo>
                  <a:lnTo>
                    <a:pt x="213810" y="644842"/>
                  </a:lnTo>
                  <a:close/>
                  <a:moveTo>
                    <a:pt x="212857" y="619125"/>
                  </a:moveTo>
                  <a:lnTo>
                    <a:pt x="212857" y="619125"/>
                  </a:lnTo>
                  <a:cubicBezTo>
                    <a:pt x="213810" y="619125"/>
                    <a:pt x="214762" y="618172"/>
                    <a:pt x="215715" y="618172"/>
                  </a:cubicBezTo>
                  <a:cubicBezTo>
                    <a:pt x="214762" y="617220"/>
                    <a:pt x="212857" y="617220"/>
                    <a:pt x="211905" y="616267"/>
                  </a:cubicBezTo>
                  <a:cubicBezTo>
                    <a:pt x="211905" y="616267"/>
                    <a:pt x="211905" y="616267"/>
                    <a:pt x="211905" y="616267"/>
                  </a:cubicBezTo>
                  <a:cubicBezTo>
                    <a:pt x="211905" y="616267"/>
                    <a:pt x="211905" y="616267"/>
                    <a:pt x="211905" y="616267"/>
                  </a:cubicBezTo>
                  <a:cubicBezTo>
                    <a:pt x="210952" y="615315"/>
                    <a:pt x="210000" y="615315"/>
                    <a:pt x="210000" y="616267"/>
                  </a:cubicBezTo>
                  <a:cubicBezTo>
                    <a:pt x="210000" y="616267"/>
                    <a:pt x="210000" y="617220"/>
                    <a:pt x="210000" y="618172"/>
                  </a:cubicBezTo>
                  <a:cubicBezTo>
                    <a:pt x="209047" y="615315"/>
                    <a:pt x="206190" y="616267"/>
                    <a:pt x="206190" y="613410"/>
                  </a:cubicBezTo>
                  <a:cubicBezTo>
                    <a:pt x="206190" y="613410"/>
                    <a:pt x="207142" y="614363"/>
                    <a:pt x="207142" y="613410"/>
                  </a:cubicBezTo>
                  <a:cubicBezTo>
                    <a:pt x="208095" y="613410"/>
                    <a:pt x="208095" y="613410"/>
                    <a:pt x="209047" y="612457"/>
                  </a:cubicBezTo>
                  <a:cubicBezTo>
                    <a:pt x="209047" y="613410"/>
                    <a:pt x="209047" y="614363"/>
                    <a:pt x="210000" y="614363"/>
                  </a:cubicBezTo>
                  <a:lnTo>
                    <a:pt x="210000" y="613410"/>
                  </a:lnTo>
                  <a:cubicBezTo>
                    <a:pt x="210000" y="613410"/>
                    <a:pt x="210000" y="614363"/>
                    <a:pt x="210952" y="615315"/>
                  </a:cubicBezTo>
                  <a:lnTo>
                    <a:pt x="211905" y="613410"/>
                  </a:lnTo>
                  <a:cubicBezTo>
                    <a:pt x="211905" y="615315"/>
                    <a:pt x="213810" y="613410"/>
                    <a:pt x="214762" y="616267"/>
                  </a:cubicBezTo>
                  <a:lnTo>
                    <a:pt x="214762" y="614363"/>
                  </a:lnTo>
                  <a:lnTo>
                    <a:pt x="215715" y="614363"/>
                  </a:lnTo>
                  <a:cubicBezTo>
                    <a:pt x="215715" y="615315"/>
                    <a:pt x="215715" y="615315"/>
                    <a:pt x="215715" y="616267"/>
                  </a:cubicBezTo>
                  <a:lnTo>
                    <a:pt x="217620" y="619125"/>
                  </a:lnTo>
                  <a:lnTo>
                    <a:pt x="218572" y="617220"/>
                  </a:lnTo>
                  <a:cubicBezTo>
                    <a:pt x="219525" y="619125"/>
                    <a:pt x="220477" y="618172"/>
                    <a:pt x="221430" y="618172"/>
                  </a:cubicBezTo>
                  <a:cubicBezTo>
                    <a:pt x="221430" y="620077"/>
                    <a:pt x="220477" y="621030"/>
                    <a:pt x="221430" y="622935"/>
                  </a:cubicBezTo>
                  <a:lnTo>
                    <a:pt x="220477" y="621030"/>
                  </a:lnTo>
                  <a:cubicBezTo>
                    <a:pt x="220477" y="621982"/>
                    <a:pt x="220477" y="623888"/>
                    <a:pt x="219525" y="623888"/>
                  </a:cubicBezTo>
                  <a:lnTo>
                    <a:pt x="218572" y="620077"/>
                  </a:lnTo>
                  <a:cubicBezTo>
                    <a:pt x="217620" y="621982"/>
                    <a:pt x="214762" y="620077"/>
                    <a:pt x="214762" y="621982"/>
                  </a:cubicBezTo>
                  <a:lnTo>
                    <a:pt x="214762" y="620077"/>
                  </a:lnTo>
                  <a:cubicBezTo>
                    <a:pt x="214762" y="619125"/>
                    <a:pt x="213810" y="619125"/>
                    <a:pt x="212857" y="619125"/>
                  </a:cubicBezTo>
                  <a:close/>
                  <a:moveTo>
                    <a:pt x="215715" y="647700"/>
                  </a:moveTo>
                  <a:lnTo>
                    <a:pt x="215715" y="647700"/>
                  </a:lnTo>
                  <a:cubicBezTo>
                    <a:pt x="215715" y="646747"/>
                    <a:pt x="215715" y="646747"/>
                    <a:pt x="215715" y="647700"/>
                  </a:cubicBezTo>
                  <a:cubicBezTo>
                    <a:pt x="215715" y="646747"/>
                    <a:pt x="215715" y="646747"/>
                    <a:pt x="215715" y="647700"/>
                  </a:cubicBezTo>
                  <a:close/>
                  <a:moveTo>
                    <a:pt x="230955" y="648652"/>
                  </a:moveTo>
                  <a:lnTo>
                    <a:pt x="230955" y="648652"/>
                  </a:lnTo>
                  <a:cubicBezTo>
                    <a:pt x="230002" y="648652"/>
                    <a:pt x="230002" y="647700"/>
                    <a:pt x="229050" y="646747"/>
                  </a:cubicBezTo>
                  <a:cubicBezTo>
                    <a:pt x="229050" y="645795"/>
                    <a:pt x="230002" y="646747"/>
                    <a:pt x="230002" y="646747"/>
                  </a:cubicBezTo>
                  <a:cubicBezTo>
                    <a:pt x="230002" y="646747"/>
                    <a:pt x="230955" y="647700"/>
                    <a:pt x="230955" y="648652"/>
                  </a:cubicBezTo>
                  <a:cubicBezTo>
                    <a:pt x="230955" y="648652"/>
                    <a:pt x="230955" y="648652"/>
                    <a:pt x="230955" y="648652"/>
                  </a:cubicBezTo>
                  <a:close/>
                  <a:moveTo>
                    <a:pt x="233812" y="652463"/>
                  </a:moveTo>
                  <a:cubicBezTo>
                    <a:pt x="233812" y="653415"/>
                    <a:pt x="233812" y="654367"/>
                    <a:pt x="232860" y="653415"/>
                  </a:cubicBezTo>
                  <a:cubicBezTo>
                    <a:pt x="232860" y="653415"/>
                    <a:pt x="232860" y="653415"/>
                    <a:pt x="232860" y="653415"/>
                  </a:cubicBezTo>
                  <a:cubicBezTo>
                    <a:pt x="232860" y="652463"/>
                    <a:pt x="233812" y="651510"/>
                    <a:pt x="233812" y="652463"/>
                  </a:cubicBezTo>
                  <a:close/>
                  <a:moveTo>
                    <a:pt x="232860" y="661035"/>
                  </a:moveTo>
                  <a:lnTo>
                    <a:pt x="232860" y="661035"/>
                  </a:lnTo>
                  <a:cubicBezTo>
                    <a:pt x="232860" y="660082"/>
                    <a:pt x="232860" y="658177"/>
                    <a:pt x="232860" y="657225"/>
                  </a:cubicBezTo>
                  <a:cubicBezTo>
                    <a:pt x="232860" y="657225"/>
                    <a:pt x="232860" y="658177"/>
                    <a:pt x="233812" y="658177"/>
                  </a:cubicBezTo>
                  <a:lnTo>
                    <a:pt x="233812" y="659130"/>
                  </a:lnTo>
                  <a:lnTo>
                    <a:pt x="233812" y="659130"/>
                  </a:lnTo>
                  <a:cubicBezTo>
                    <a:pt x="233812" y="660082"/>
                    <a:pt x="234765" y="660082"/>
                    <a:pt x="234765" y="661035"/>
                  </a:cubicBezTo>
                  <a:cubicBezTo>
                    <a:pt x="234765" y="661035"/>
                    <a:pt x="234765" y="661988"/>
                    <a:pt x="235717" y="661988"/>
                  </a:cubicBezTo>
                  <a:lnTo>
                    <a:pt x="232860" y="661035"/>
                  </a:lnTo>
                  <a:close/>
                  <a:moveTo>
                    <a:pt x="269055" y="666750"/>
                  </a:moveTo>
                  <a:cubicBezTo>
                    <a:pt x="269055" y="666750"/>
                    <a:pt x="269055" y="666750"/>
                    <a:pt x="269055" y="666750"/>
                  </a:cubicBezTo>
                  <a:cubicBezTo>
                    <a:pt x="270007" y="666750"/>
                    <a:pt x="270007" y="666750"/>
                    <a:pt x="269055" y="666750"/>
                  </a:cubicBezTo>
                  <a:cubicBezTo>
                    <a:pt x="270007" y="666750"/>
                    <a:pt x="270007" y="666750"/>
                    <a:pt x="269055" y="666750"/>
                  </a:cubicBezTo>
                  <a:close/>
                  <a:moveTo>
                    <a:pt x="251910" y="679132"/>
                  </a:moveTo>
                  <a:cubicBezTo>
                    <a:pt x="250957" y="679132"/>
                    <a:pt x="250957" y="678180"/>
                    <a:pt x="250005" y="678180"/>
                  </a:cubicBezTo>
                  <a:cubicBezTo>
                    <a:pt x="250957" y="678180"/>
                    <a:pt x="250957" y="676275"/>
                    <a:pt x="251910" y="677227"/>
                  </a:cubicBezTo>
                  <a:lnTo>
                    <a:pt x="251910" y="679132"/>
                  </a:lnTo>
                  <a:cubicBezTo>
                    <a:pt x="251910" y="679132"/>
                    <a:pt x="251910" y="679132"/>
                    <a:pt x="251910" y="679132"/>
                  </a:cubicBezTo>
                  <a:close/>
                  <a:moveTo>
                    <a:pt x="252862" y="679132"/>
                  </a:moveTo>
                  <a:lnTo>
                    <a:pt x="252862" y="679132"/>
                  </a:lnTo>
                  <a:cubicBezTo>
                    <a:pt x="252862" y="679132"/>
                    <a:pt x="252862" y="679132"/>
                    <a:pt x="252862" y="679132"/>
                  </a:cubicBezTo>
                  <a:cubicBezTo>
                    <a:pt x="252862" y="679132"/>
                    <a:pt x="252862" y="679132"/>
                    <a:pt x="252862" y="679132"/>
                  </a:cubicBezTo>
                  <a:close/>
                  <a:moveTo>
                    <a:pt x="261435" y="685800"/>
                  </a:moveTo>
                  <a:cubicBezTo>
                    <a:pt x="261435" y="684847"/>
                    <a:pt x="260482" y="684847"/>
                    <a:pt x="261435" y="685800"/>
                  </a:cubicBezTo>
                  <a:cubicBezTo>
                    <a:pt x="260482" y="684847"/>
                    <a:pt x="260482" y="684847"/>
                    <a:pt x="260482" y="684847"/>
                  </a:cubicBezTo>
                  <a:cubicBezTo>
                    <a:pt x="261435" y="683895"/>
                    <a:pt x="261435" y="684847"/>
                    <a:pt x="261435" y="685800"/>
                  </a:cubicBezTo>
                  <a:cubicBezTo>
                    <a:pt x="261435" y="684847"/>
                    <a:pt x="261435" y="684847"/>
                    <a:pt x="261435" y="685800"/>
                  </a:cubicBezTo>
                  <a:close/>
                  <a:moveTo>
                    <a:pt x="275722" y="704850"/>
                  </a:moveTo>
                  <a:lnTo>
                    <a:pt x="274770" y="704850"/>
                  </a:lnTo>
                  <a:cubicBezTo>
                    <a:pt x="274770" y="704850"/>
                    <a:pt x="275722" y="704850"/>
                    <a:pt x="275722" y="704850"/>
                  </a:cubicBezTo>
                  <a:cubicBezTo>
                    <a:pt x="275722" y="704850"/>
                    <a:pt x="275722" y="704850"/>
                    <a:pt x="275722" y="704850"/>
                  </a:cubicBezTo>
                  <a:close/>
                  <a:moveTo>
                    <a:pt x="283342" y="729615"/>
                  </a:moveTo>
                  <a:cubicBezTo>
                    <a:pt x="283342" y="729615"/>
                    <a:pt x="283342" y="729615"/>
                    <a:pt x="283342" y="729615"/>
                  </a:cubicBezTo>
                  <a:lnTo>
                    <a:pt x="283342" y="729615"/>
                  </a:lnTo>
                  <a:lnTo>
                    <a:pt x="283342" y="729615"/>
                  </a:lnTo>
                  <a:close/>
                  <a:moveTo>
                    <a:pt x="284295" y="723900"/>
                  </a:moveTo>
                  <a:cubicBezTo>
                    <a:pt x="283342" y="724852"/>
                    <a:pt x="283342" y="726757"/>
                    <a:pt x="283342" y="728663"/>
                  </a:cubicBezTo>
                  <a:cubicBezTo>
                    <a:pt x="283342" y="727710"/>
                    <a:pt x="282390" y="726757"/>
                    <a:pt x="282390" y="725805"/>
                  </a:cubicBezTo>
                  <a:cubicBezTo>
                    <a:pt x="283342" y="724852"/>
                    <a:pt x="283342" y="723900"/>
                    <a:pt x="284295" y="723900"/>
                  </a:cubicBezTo>
                  <a:close/>
                  <a:moveTo>
                    <a:pt x="281437" y="727710"/>
                  </a:moveTo>
                  <a:lnTo>
                    <a:pt x="281437" y="727710"/>
                  </a:lnTo>
                  <a:cubicBezTo>
                    <a:pt x="281437" y="727710"/>
                    <a:pt x="281437" y="727710"/>
                    <a:pt x="281437" y="727710"/>
                  </a:cubicBezTo>
                  <a:cubicBezTo>
                    <a:pt x="281437" y="727710"/>
                    <a:pt x="281437" y="727710"/>
                    <a:pt x="281437" y="727710"/>
                  </a:cubicBezTo>
                  <a:close/>
                  <a:moveTo>
                    <a:pt x="281437" y="729615"/>
                  </a:moveTo>
                  <a:cubicBezTo>
                    <a:pt x="281437" y="729615"/>
                    <a:pt x="282390" y="730567"/>
                    <a:pt x="283342" y="730567"/>
                  </a:cubicBezTo>
                  <a:lnTo>
                    <a:pt x="283342" y="730567"/>
                  </a:lnTo>
                  <a:lnTo>
                    <a:pt x="283342" y="731520"/>
                  </a:lnTo>
                  <a:cubicBezTo>
                    <a:pt x="281437" y="730567"/>
                    <a:pt x="281437" y="730567"/>
                    <a:pt x="281437" y="729615"/>
                  </a:cubicBezTo>
                  <a:lnTo>
                    <a:pt x="281437" y="729615"/>
                  </a:lnTo>
                  <a:close/>
                  <a:moveTo>
                    <a:pt x="310012" y="721995"/>
                  </a:moveTo>
                  <a:cubicBezTo>
                    <a:pt x="310012" y="721995"/>
                    <a:pt x="310012" y="721995"/>
                    <a:pt x="310012" y="721995"/>
                  </a:cubicBezTo>
                  <a:cubicBezTo>
                    <a:pt x="310012" y="721995"/>
                    <a:pt x="310012" y="721995"/>
                    <a:pt x="310012" y="721995"/>
                  </a:cubicBezTo>
                  <a:cubicBezTo>
                    <a:pt x="310012" y="721995"/>
                    <a:pt x="310012" y="721995"/>
                    <a:pt x="310012" y="721995"/>
                  </a:cubicBezTo>
                  <a:close/>
                  <a:moveTo>
                    <a:pt x="312870" y="646747"/>
                  </a:moveTo>
                  <a:cubicBezTo>
                    <a:pt x="312870" y="646747"/>
                    <a:pt x="312870" y="646747"/>
                    <a:pt x="312870" y="646747"/>
                  </a:cubicBezTo>
                  <a:cubicBezTo>
                    <a:pt x="312870" y="646747"/>
                    <a:pt x="313822" y="646747"/>
                    <a:pt x="313822" y="646747"/>
                  </a:cubicBezTo>
                  <a:lnTo>
                    <a:pt x="313822" y="646747"/>
                  </a:lnTo>
                  <a:cubicBezTo>
                    <a:pt x="313822" y="646747"/>
                    <a:pt x="313822" y="646747"/>
                    <a:pt x="312870" y="646747"/>
                  </a:cubicBezTo>
                  <a:close/>
                  <a:moveTo>
                    <a:pt x="315727" y="647700"/>
                  </a:moveTo>
                  <a:lnTo>
                    <a:pt x="315727" y="647700"/>
                  </a:lnTo>
                  <a:lnTo>
                    <a:pt x="315727" y="647700"/>
                  </a:lnTo>
                  <a:cubicBezTo>
                    <a:pt x="316680" y="647700"/>
                    <a:pt x="316680" y="647700"/>
                    <a:pt x="316680" y="646747"/>
                  </a:cubicBezTo>
                  <a:cubicBezTo>
                    <a:pt x="317632" y="646747"/>
                    <a:pt x="317632" y="647700"/>
                    <a:pt x="318585" y="647700"/>
                  </a:cubicBezTo>
                  <a:cubicBezTo>
                    <a:pt x="316680" y="647700"/>
                    <a:pt x="315727" y="647700"/>
                    <a:pt x="315727" y="647700"/>
                  </a:cubicBezTo>
                  <a:close/>
                  <a:moveTo>
                    <a:pt x="332872" y="727710"/>
                  </a:moveTo>
                  <a:cubicBezTo>
                    <a:pt x="332872" y="726757"/>
                    <a:pt x="331920" y="726757"/>
                    <a:pt x="330967" y="726757"/>
                  </a:cubicBezTo>
                  <a:cubicBezTo>
                    <a:pt x="331920" y="726757"/>
                    <a:pt x="331920" y="726757"/>
                    <a:pt x="332872" y="727710"/>
                  </a:cubicBezTo>
                  <a:lnTo>
                    <a:pt x="332872" y="727710"/>
                  </a:lnTo>
                  <a:close/>
                  <a:moveTo>
                    <a:pt x="349065" y="646747"/>
                  </a:moveTo>
                  <a:cubicBezTo>
                    <a:pt x="348112" y="646747"/>
                    <a:pt x="348112" y="646747"/>
                    <a:pt x="349065" y="646747"/>
                  </a:cubicBezTo>
                  <a:cubicBezTo>
                    <a:pt x="347160" y="646747"/>
                    <a:pt x="348112" y="644842"/>
                    <a:pt x="347160" y="643890"/>
                  </a:cubicBezTo>
                  <a:lnTo>
                    <a:pt x="348112" y="646747"/>
                  </a:lnTo>
                  <a:cubicBezTo>
                    <a:pt x="346207" y="647700"/>
                    <a:pt x="347160" y="644842"/>
                    <a:pt x="346207" y="642938"/>
                  </a:cubicBezTo>
                  <a:cubicBezTo>
                    <a:pt x="347160" y="641985"/>
                    <a:pt x="348112" y="641985"/>
                    <a:pt x="349065" y="641985"/>
                  </a:cubicBezTo>
                  <a:cubicBezTo>
                    <a:pt x="348112" y="643890"/>
                    <a:pt x="348112" y="644842"/>
                    <a:pt x="349065" y="646747"/>
                  </a:cubicBezTo>
                  <a:cubicBezTo>
                    <a:pt x="349065" y="645795"/>
                    <a:pt x="349065" y="646747"/>
                    <a:pt x="349065" y="646747"/>
                  </a:cubicBezTo>
                  <a:close/>
                  <a:moveTo>
                    <a:pt x="328110" y="951547"/>
                  </a:moveTo>
                  <a:cubicBezTo>
                    <a:pt x="328110" y="951547"/>
                    <a:pt x="327157" y="951547"/>
                    <a:pt x="328110" y="951547"/>
                  </a:cubicBezTo>
                  <a:lnTo>
                    <a:pt x="328110" y="951547"/>
                  </a:lnTo>
                  <a:cubicBezTo>
                    <a:pt x="328110" y="951547"/>
                    <a:pt x="328110" y="951547"/>
                    <a:pt x="328110" y="951547"/>
                  </a:cubicBezTo>
                  <a:close/>
                  <a:moveTo>
                    <a:pt x="333825" y="978217"/>
                  </a:moveTo>
                  <a:cubicBezTo>
                    <a:pt x="333825" y="978217"/>
                    <a:pt x="333825" y="978217"/>
                    <a:pt x="333825" y="978217"/>
                  </a:cubicBezTo>
                  <a:cubicBezTo>
                    <a:pt x="333825" y="978217"/>
                    <a:pt x="333825" y="978217"/>
                    <a:pt x="333825" y="978217"/>
                  </a:cubicBezTo>
                  <a:cubicBezTo>
                    <a:pt x="333825" y="978217"/>
                    <a:pt x="333825" y="978217"/>
                    <a:pt x="333825" y="978217"/>
                  </a:cubicBezTo>
                  <a:close/>
                  <a:moveTo>
                    <a:pt x="343350" y="949642"/>
                  </a:moveTo>
                  <a:cubicBezTo>
                    <a:pt x="343350" y="949642"/>
                    <a:pt x="342397" y="948690"/>
                    <a:pt x="341445" y="948690"/>
                  </a:cubicBezTo>
                  <a:lnTo>
                    <a:pt x="338587" y="949642"/>
                  </a:lnTo>
                  <a:cubicBezTo>
                    <a:pt x="337635" y="948690"/>
                    <a:pt x="337635" y="944880"/>
                    <a:pt x="335730" y="947738"/>
                  </a:cubicBezTo>
                  <a:cubicBezTo>
                    <a:pt x="334777" y="946785"/>
                    <a:pt x="334777" y="944880"/>
                    <a:pt x="335730" y="943927"/>
                  </a:cubicBezTo>
                  <a:lnTo>
                    <a:pt x="337635" y="943927"/>
                  </a:lnTo>
                  <a:cubicBezTo>
                    <a:pt x="336682" y="943927"/>
                    <a:pt x="336682" y="942022"/>
                    <a:pt x="335730" y="942022"/>
                  </a:cubicBezTo>
                  <a:lnTo>
                    <a:pt x="335730" y="942975"/>
                  </a:lnTo>
                  <a:cubicBezTo>
                    <a:pt x="334777" y="943927"/>
                    <a:pt x="333825" y="941070"/>
                    <a:pt x="332872" y="940117"/>
                  </a:cubicBezTo>
                  <a:lnTo>
                    <a:pt x="333825" y="937260"/>
                  </a:lnTo>
                  <a:cubicBezTo>
                    <a:pt x="332872" y="938213"/>
                    <a:pt x="332872" y="936307"/>
                    <a:pt x="332872" y="935355"/>
                  </a:cubicBezTo>
                  <a:cubicBezTo>
                    <a:pt x="333825" y="935355"/>
                    <a:pt x="334777" y="936307"/>
                    <a:pt x="335730" y="936307"/>
                  </a:cubicBezTo>
                  <a:cubicBezTo>
                    <a:pt x="335730" y="937260"/>
                    <a:pt x="334777" y="937260"/>
                    <a:pt x="335730" y="938213"/>
                  </a:cubicBezTo>
                  <a:lnTo>
                    <a:pt x="336682" y="937260"/>
                  </a:lnTo>
                  <a:cubicBezTo>
                    <a:pt x="336682" y="937260"/>
                    <a:pt x="337635" y="937260"/>
                    <a:pt x="337635" y="937260"/>
                  </a:cubicBezTo>
                  <a:lnTo>
                    <a:pt x="337635" y="939165"/>
                  </a:lnTo>
                  <a:lnTo>
                    <a:pt x="338587" y="940117"/>
                  </a:lnTo>
                  <a:lnTo>
                    <a:pt x="338587" y="938213"/>
                  </a:lnTo>
                  <a:cubicBezTo>
                    <a:pt x="340492" y="939165"/>
                    <a:pt x="341445" y="939165"/>
                    <a:pt x="342397" y="940117"/>
                  </a:cubicBezTo>
                  <a:cubicBezTo>
                    <a:pt x="341445" y="940117"/>
                    <a:pt x="341445" y="942022"/>
                    <a:pt x="340492" y="940117"/>
                  </a:cubicBezTo>
                  <a:cubicBezTo>
                    <a:pt x="340492" y="941070"/>
                    <a:pt x="341445" y="942022"/>
                    <a:pt x="341445" y="942022"/>
                  </a:cubicBezTo>
                  <a:cubicBezTo>
                    <a:pt x="342397" y="942022"/>
                    <a:pt x="342397" y="941070"/>
                    <a:pt x="343350" y="940117"/>
                  </a:cubicBezTo>
                  <a:cubicBezTo>
                    <a:pt x="345255" y="941070"/>
                    <a:pt x="346207" y="942022"/>
                    <a:pt x="348112" y="942975"/>
                  </a:cubicBezTo>
                  <a:cubicBezTo>
                    <a:pt x="348112" y="942975"/>
                    <a:pt x="348112" y="942975"/>
                    <a:pt x="348112" y="942975"/>
                  </a:cubicBezTo>
                  <a:cubicBezTo>
                    <a:pt x="348112" y="942975"/>
                    <a:pt x="348112" y="943927"/>
                    <a:pt x="348112" y="943927"/>
                  </a:cubicBezTo>
                  <a:lnTo>
                    <a:pt x="346207" y="943927"/>
                  </a:lnTo>
                  <a:cubicBezTo>
                    <a:pt x="347160" y="946785"/>
                    <a:pt x="349065" y="946785"/>
                    <a:pt x="351922" y="947738"/>
                  </a:cubicBezTo>
                  <a:cubicBezTo>
                    <a:pt x="351922" y="948690"/>
                    <a:pt x="352875" y="949642"/>
                    <a:pt x="352875" y="950595"/>
                  </a:cubicBezTo>
                  <a:cubicBezTo>
                    <a:pt x="350017" y="949642"/>
                    <a:pt x="347160" y="949642"/>
                    <a:pt x="343350" y="949642"/>
                  </a:cubicBezTo>
                  <a:close/>
                  <a:moveTo>
                    <a:pt x="398595" y="988695"/>
                  </a:moveTo>
                  <a:cubicBezTo>
                    <a:pt x="398595" y="988695"/>
                    <a:pt x="399547" y="988695"/>
                    <a:pt x="399547" y="988695"/>
                  </a:cubicBezTo>
                  <a:cubicBezTo>
                    <a:pt x="399547" y="988695"/>
                    <a:pt x="399547" y="989647"/>
                    <a:pt x="399547" y="989647"/>
                  </a:cubicBezTo>
                  <a:cubicBezTo>
                    <a:pt x="399547" y="989647"/>
                    <a:pt x="398595" y="989647"/>
                    <a:pt x="398595" y="988695"/>
                  </a:cubicBezTo>
                  <a:close/>
                  <a:moveTo>
                    <a:pt x="448125" y="732472"/>
                  </a:moveTo>
                  <a:cubicBezTo>
                    <a:pt x="448125" y="732472"/>
                    <a:pt x="448125" y="733425"/>
                    <a:pt x="448125" y="732472"/>
                  </a:cubicBezTo>
                  <a:cubicBezTo>
                    <a:pt x="447172" y="733425"/>
                    <a:pt x="447172" y="732472"/>
                    <a:pt x="448125" y="732472"/>
                  </a:cubicBezTo>
                  <a:cubicBezTo>
                    <a:pt x="447172" y="732472"/>
                    <a:pt x="447172" y="732472"/>
                    <a:pt x="448125" y="732472"/>
                  </a:cubicBezTo>
                  <a:close/>
                  <a:moveTo>
                    <a:pt x="447172" y="732472"/>
                  </a:moveTo>
                  <a:lnTo>
                    <a:pt x="447172" y="732472"/>
                  </a:lnTo>
                  <a:lnTo>
                    <a:pt x="447172" y="732472"/>
                  </a:lnTo>
                  <a:cubicBezTo>
                    <a:pt x="447172" y="732472"/>
                    <a:pt x="447172" y="732472"/>
                    <a:pt x="447172" y="732472"/>
                  </a:cubicBezTo>
                  <a:close/>
                  <a:moveTo>
                    <a:pt x="434790" y="733425"/>
                  </a:moveTo>
                  <a:cubicBezTo>
                    <a:pt x="435742" y="733425"/>
                    <a:pt x="436695" y="733425"/>
                    <a:pt x="438600" y="733425"/>
                  </a:cubicBezTo>
                  <a:lnTo>
                    <a:pt x="438600" y="733425"/>
                  </a:lnTo>
                  <a:lnTo>
                    <a:pt x="438600" y="733425"/>
                  </a:lnTo>
                  <a:cubicBezTo>
                    <a:pt x="440505" y="733425"/>
                    <a:pt x="442410" y="733425"/>
                    <a:pt x="443362" y="733425"/>
                  </a:cubicBezTo>
                  <a:cubicBezTo>
                    <a:pt x="443362" y="734377"/>
                    <a:pt x="442410" y="736282"/>
                    <a:pt x="441457" y="735330"/>
                  </a:cubicBezTo>
                  <a:lnTo>
                    <a:pt x="441457" y="736282"/>
                  </a:lnTo>
                  <a:lnTo>
                    <a:pt x="438600" y="734377"/>
                  </a:lnTo>
                  <a:lnTo>
                    <a:pt x="438600" y="739140"/>
                  </a:lnTo>
                  <a:cubicBezTo>
                    <a:pt x="437647" y="738188"/>
                    <a:pt x="436695" y="739140"/>
                    <a:pt x="436695" y="736282"/>
                  </a:cubicBezTo>
                  <a:cubicBezTo>
                    <a:pt x="436695" y="735330"/>
                    <a:pt x="435742" y="735330"/>
                    <a:pt x="434790" y="733425"/>
                  </a:cubicBezTo>
                  <a:lnTo>
                    <a:pt x="434790" y="733425"/>
                  </a:lnTo>
                  <a:close/>
                  <a:moveTo>
                    <a:pt x="424312" y="653415"/>
                  </a:moveTo>
                  <a:cubicBezTo>
                    <a:pt x="424312" y="653415"/>
                    <a:pt x="424312" y="653415"/>
                    <a:pt x="424312" y="653415"/>
                  </a:cubicBezTo>
                  <a:cubicBezTo>
                    <a:pt x="424312" y="653415"/>
                    <a:pt x="424312" y="653415"/>
                    <a:pt x="424312" y="653415"/>
                  </a:cubicBezTo>
                  <a:cubicBezTo>
                    <a:pt x="424312" y="653415"/>
                    <a:pt x="424312" y="653415"/>
                    <a:pt x="424312" y="653415"/>
                  </a:cubicBezTo>
                  <a:close/>
                  <a:moveTo>
                    <a:pt x="418597" y="734377"/>
                  </a:moveTo>
                  <a:cubicBezTo>
                    <a:pt x="419550" y="734377"/>
                    <a:pt x="419550" y="734377"/>
                    <a:pt x="418597" y="734377"/>
                  </a:cubicBezTo>
                  <a:cubicBezTo>
                    <a:pt x="419550" y="735330"/>
                    <a:pt x="420502" y="736282"/>
                    <a:pt x="419550" y="736282"/>
                  </a:cubicBezTo>
                  <a:cubicBezTo>
                    <a:pt x="418597" y="735330"/>
                    <a:pt x="418597" y="734377"/>
                    <a:pt x="418597" y="734377"/>
                  </a:cubicBezTo>
                  <a:close/>
                  <a:moveTo>
                    <a:pt x="420502" y="741997"/>
                  </a:moveTo>
                  <a:cubicBezTo>
                    <a:pt x="417645" y="737235"/>
                    <a:pt x="413835" y="741997"/>
                    <a:pt x="411930" y="736282"/>
                  </a:cubicBezTo>
                  <a:lnTo>
                    <a:pt x="410977" y="740092"/>
                  </a:lnTo>
                  <a:cubicBezTo>
                    <a:pt x="410025" y="739140"/>
                    <a:pt x="409072" y="739140"/>
                    <a:pt x="408120" y="739140"/>
                  </a:cubicBezTo>
                  <a:cubicBezTo>
                    <a:pt x="408120" y="738188"/>
                    <a:pt x="409072" y="734377"/>
                    <a:pt x="407167" y="735330"/>
                  </a:cubicBezTo>
                  <a:lnTo>
                    <a:pt x="407167" y="738188"/>
                  </a:lnTo>
                  <a:cubicBezTo>
                    <a:pt x="406215" y="737235"/>
                    <a:pt x="405262" y="735330"/>
                    <a:pt x="405262" y="735330"/>
                  </a:cubicBezTo>
                  <a:cubicBezTo>
                    <a:pt x="407167" y="735330"/>
                    <a:pt x="409072" y="734377"/>
                    <a:pt x="410977" y="734377"/>
                  </a:cubicBezTo>
                  <a:cubicBezTo>
                    <a:pt x="411930" y="736282"/>
                    <a:pt x="414787" y="735330"/>
                    <a:pt x="413835" y="734377"/>
                  </a:cubicBezTo>
                  <a:lnTo>
                    <a:pt x="413835" y="733425"/>
                  </a:lnTo>
                  <a:cubicBezTo>
                    <a:pt x="413835" y="733425"/>
                    <a:pt x="413835" y="733425"/>
                    <a:pt x="413835" y="733425"/>
                  </a:cubicBezTo>
                  <a:cubicBezTo>
                    <a:pt x="415740" y="739140"/>
                    <a:pt x="422407" y="740092"/>
                    <a:pt x="420502" y="741997"/>
                  </a:cubicBezTo>
                  <a:close/>
                  <a:moveTo>
                    <a:pt x="413835" y="641032"/>
                  </a:moveTo>
                  <a:cubicBezTo>
                    <a:pt x="414787" y="641032"/>
                    <a:pt x="414787" y="641032"/>
                    <a:pt x="415740" y="641032"/>
                  </a:cubicBezTo>
                  <a:lnTo>
                    <a:pt x="415740" y="642938"/>
                  </a:lnTo>
                  <a:cubicBezTo>
                    <a:pt x="415740" y="641985"/>
                    <a:pt x="415740" y="641985"/>
                    <a:pt x="415740" y="642938"/>
                  </a:cubicBezTo>
                  <a:cubicBezTo>
                    <a:pt x="415740" y="644842"/>
                    <a:pt x="415740" y="645795"/>
                    <a:pt x="414787" y="647700"/>
                  </a:cubicBezTo>
                  <a:lnTo>
                    <a:pt x="415740" y="647700"/>
                  </a:lnTo>
                  <a:cubicBezTo>
                    <a:pt x="415740" y="648652"/>
                    <a:pt x="416692" y="650557"/>
                    <a:pt x="415740" y="650557"/>
                  </a:cubicBezTo>
                  <a:cubicBezTo>
                    <a:pt x="412882" y="650557"/>
                    <a:pt x="415740" y="646747"/>
                    <a:pt x="412882" y="646747"/>
                  </a:cubicBezTo>
                  <a:cubicBezTo>
                    <a:pt x="411930" y="648652"/>
                    <a:pt x="413835" y="646747"/>
                    <a:pt x="413835" y="648652"/>
                  </a:cubicBezTo>
                  <a:cubicBezTo>
                    <a:pt x="413835" y="652463"/>
                    <a:pt x="410977" y="647700"/>
                    <a:pt x="411930" y="652463"/>
                  </a:cubicBezTo>
                  <a:cubicBezTo>
                    <a:pt x="411930" y="651510"/>
                    <a:pt x="409072" y="648652"/>
                    <a:pt x="410977" y="647700"/>
                  </a:cubicBezTo>
                  <a:cubicBezTo>
                    <a:pt x="410025" y="644842"/>
                    <a:pt x="409072" y="649605"/>
                    <a:pt x="408120" y="648652"/>
                  </a:cubicBezTo>
                  <a:cubicBezTo>
                    <a:pt x="408120" y="649605"/>
                    <a:pt x="409072" y="648652"/>
                    <a:pt x="409072" y="648652"/>
                  </a:cubicBezTo>
                  <a:cubicBezTo>
                    <a:pt x="409072" y="651510"/>
                    <a:pt x="407167" y="650557"/>
                    <a:pt x="406215" y="648652"/>
                  </a:cubicBezTo>
                  <a:cubicBezTo>
                    <a:pt x="406215" y="647700"/>
                    <a:pt x="406215" y="647700"/>
                    <a:pt x="407167" y="647700"/>
                  </a:cubicBezTo>
                  <a:cubicBezTo>
                    <a:pt x="407167" y="646747"/>
                    <a:pt x="406215" y="646747"/>
                    <a:pt x="406215" y="644842"/>
                  </a:cubicBezTo>
                  <a:lnTo>
                    <a:pt x="408120" y="644842"/>
                  </a:lnTo>
                  <a:cubicBezTo>
                    <a:pt x="407167" y="642938"/>
                    <a:pt x="405262" y="644842"/>
                    <a:pt x="402405" y="644842"/>
                  </a:cubicBezTo>
                  <a:cubicBezTo>
                    <a:pt x="401452" y="641985"/>
                    <a:pt x="398595" y="637222"/>
                    <a:pt x="397642" y="639127"/>
                  </a:cubicBezTo>
                  <a:lnTo>
                    <a:pt x="397642" y="637222"/>
                  </a:lnTo>
                  <a:cubicBezTo>
                    <a:pt x="400500" y="638175"/>
                    <a:pt x="402405" y="639127"/>
                    <a:pt x="405262" y="639127"/>
                  </a:cubicBezTo>
                  <a:cubicBezTo>
                    <a:pt x="407167" y="639127"/>
                    <a:pt x="410025" y="640080"/>
                    <a:pt x="413835" y="641032"/>
                  </a:cubicBezTo>
                  <a:cubicBezTo>
                    <a:pt x="413835" y="641985"/>
                    <a:pt x="413835" y="641985"/>
                    <a:pt x="414787" y="642938"/>
                  </a:cubicBezTo>
                  <a:lnTo>
                    <a:pt x="413835" y="641032"/>
                  </a:lnTo>
                  <a:close/>
                  <a:moveTo>
                    <a:pt x="407167" y="655320"/>
                  </a:moveTo>
                  <a:cubicBezTo>
                    <a:pt x="407167" y="655320"/>
                    <a:pt x="407167" y="655320"/>
                    <a:pt x="407167" y="655320"/>
                  </a:cubicBezTo>
                  <a:cubicBezTo>
                    <a:pt x="407167" y="655320"/>
                    <a:pt x="407167" y="655320"/>
                    <a:pt x="407167" y="655320"/>
                  </a:cubicBezTo>
                  <a:cubicBezTo>
                    <a:pt x="407167" y="655320"/>
                    <a:pt x="407167" y="655320"/>
                    <a:pt x="407167" y="655320"/>
                  </a:cubicBezTo>
                  <a:close/>
                  <a:moveTo>
                    <a:pt x="407167" y="650557"/>
                  </a:moveTo>
                  <a:cubicBezTo>
                    <a:pt x="406215" y="650557"/>
                    <a:pt x="406215" y="650557"/>
                    <a:pt x="407167" y="650557"/>
                  </a:cubicBezTo>
                  <a:cubicBezTo>
                    <a:pt x="407167" y="650557"/>
                    <a:pt x="407167" y="649605"/>
                    <a:pt x="407167" y="649605"/>
                  </a:cubicBezTo>
                  <a:cubicBezTo>
                    <a:pt x="407167" y="649605"/>
                    <a:pt x="407167" y="649605"/>
                    <a:pt x="407167" y="650557"/>
                  </a:cubicBezTo>
                  <a:close/>
                  <a:moveTo>
                    <a:pt x="416692" y="497205"/>
                  </a:moveTo>
                  <a:cubicBezTo>
                    <a:pt x="416692" y="497205"/>
                    <a:pt x="415740" y="497205"/>
                    <a:pt x="414787" y="497205"/>
                  </a:cubicBezTo>
                  <a:lnTo>
                    <a:pt x="414787" y="497205"/>
                  </a:lnTo>
                  <a:cubicBezTo>
                    <a:pt x="415740" y="497205"/>
                    <a:pt x="416692" y="497205"/>
                    <a:pt x="416692" y="497205"/>
                  </a:cubicBezTo>
                  <a:close/>
                  <a:moveTo>
                    <a:pt x="414787" y="497205"/>
                  </a:moveTo>
                  <a:cubicBezTo>
                    <a:pt x="414787" y="497205"/>
                    <a:pt x="414787" y="497205"/>
                    <a:pt x="414787" y="497205"/>
                  </a:cubicBezTo>
                  <a:cubicBezTo>
                    <a:pt x="411930" y="498157"/>
                    <a:pt x="410025" y="498157"/>
                    <a:pt x="407167" y="499110"/>
                  </a:cubicBezTo>
                  <a:cubicBezTo>
                    <a:pt x="407167" y="499110"/>
                    <a:pt x="407167" y="498157"/>
                    <a:pt x="407167" y="498157"/>
                  </a:cubicBezTo>
                  <a:cubicBezTo>
                    <a:pt x="410025" y="497205"/>
                    <a:pt x="412882" y="497205"/>
                    <a:pt x="414787" y="497205"/>
                  </a:cubicBezTo>
                  <a:close/>
                  <a:moveTo>
                    <a:pt x="402405" y="481965"/>
                  </a:moveTo>
                  <a:cubicBezTo>
                    <a:pt x="402405" y="481965"/>
                    <a:pt x="403357" y="482917"/>
                    <a:pt x="403357" y="483870"/>
                  </a:cubicBezTo>
                  <a:cubicBezTo>
                    <a:pt x="403357" y="483870"/>
                    <a:pt x="402405" y="483870"/>
                    <a:pt x="402405" y="483870"/>
                  </a:cubicBezTo>
                  <a:cubicBezTo>
                    <a:pt x="401452" y="482917"/>
                    <a:pt x="400500" y="481013"/>
                    <a:pt x="402405" y="481965"/>
                  </a:cubicBezTo>
                  <a:close/>
                  <a:moveTo>
                    <a:pt x="369067" y="487680"/>
                  </a:moveTo>
                  <a:cubicBezTo>
                    <a:pt x="369067" y="487680"/>
                    <a:pt x="369067" y="487680"/>
                    <a:pt x="369067" y="487680"/>
                  </a:cubicBezTo>
                  <a:cubicBezTo>
                    <a:pt x="368115" y="487680"/>
                    <a:pt x="368115" y="487680"/>
                    <a:pt x="368115" y="486727"/>
                  </a:cubicBezTo>
                  <a:cubicBezTo>
                    <a:pt x="369067" y="486727"/>
                    <a:pt x="369067" y="487680"/>
                    <a:pt x="369067" y="487680"/>
                  </a:cubicBezTo>
                  <a:close/>
                  <a:moveTo>
                    <a:pt x="346207" y="489585"/>
                  </a:moveTo>
                  <a:cubicBezTo>
                    <a:pt x="346207" y="488632"/>
                    <a:pt x="346207" y="488632"/>
                    <a:pt x="346207" y="487680"/>
                  </a:cubicBezTo>
                  <a:cubicBezTo>
                    <a:pt x="346207" y="487680"/>
                    <a:pt x="347160" y="487680"/>
                    <a:pt x="347160" y="488632"/>
                  </a:cubicBezTo>
                  <a:lnTo>
                    <a:pt x="346207" y="489585"/>
                  </a:lnTo>
                  <a:close/>
                  <a:moveTo>
                    <a:pt x="328110" y="504825"/>
                  </a:moveTo>
                  <a:cubicBezTo>
                    <a:pt x="328110" y="505777"/>
                    <a:pt x="327157" y="505777"/>
                    <a:pt x="327157" y="504825"/>
                  </a:cubicBezTo>
                  <a:cubicBezTo>
                    <a:pt x="327157" y="504825"/>
                    <a:pt x="328110" y="504825"/>
                    <a:pt x="328110" y="504825"/>
                  </a:cubicBezTo>
                  <a:close/>
                  <a:moveTo>
                    <a:pt x="255720" y="493395"/>
                  </a:moveTo>
                  <a:lnTo>
                    <a:pt x="255720" y="493395"/>
                  </a:lnTo>
                  <a:cubicBezTo>
                    <a:pt x="254767" y="493395"/>
                    <a:pt x="252862" y="493395"/>
                    <a:pt x="251910" y="492442"/>
                  </a:cubicBezTo>
                  <a:lnTo>
                    <a:pt x="255720" y="493395"/>
                  </a:lnTo>
                  <a:close/>
                  <a:moveTo>
                    <a:pt x="236670" y="482917"/>
                  </a:moveTo>
                  <a:cubicBezTo>
                    <a:pt x="236670" y="483870"/>
                    <a:pt x="236670" y="483870"/>
                    <a:pt x="236670" y="482917"/>
                  </a:cubicBezTo>
                  <a:lnTo>
                    <a:pt x="237622" y="482917"/>
                  </a:lnTo>
                  <a:lnTo>
                    <a:pt x="237622" y="481965"/>
                  </a:lnTo>
                  <a:cubicBezTo>
                    <a:pt x="238575" y="482917"/>
                    <a:pt x="238575" y="483870"/>
                    <a:pt x="239527" y="485775"/>
                  </a:cubicBezTo>
                  <a:cubicBezTo>
                    <a:pt x="241432" y="485775"/>
                    <a:pt x="243337" y="484822"/>
                    <a:pt x="245242" y="486727"/>
                  </a:cubicBezTo>
                  <a:cubicBezTo>
                    <a:pt x="245242" y="488632"/>
                    <a:pt x="243337" y="489585"/>
                    <a:pt x="242385" y="487680"/>
                  </a:cubicBezTo>
                  <a:cubicBezTo>
                    <a:pt x="243337" y="490538"/>
                    <a:pt x="241432" y="488632"/>
                    <a:pt x="241432" y="490538"/>
                  </a:cubicBezTo>
                  <a:cubicBezTo>
                    <a:pt x="239527" y="488632"/>
                    <a:pt x="238575" y="491490"/>
                    <a:pt x="237622" y="491490"/>
                  </a:cubicBezTo>
                  <a:lnTo>
                    <a:pt x="236670" y="488632"/>
                  </a:lnTo>
                  <a:lnTo>
                    <a:pt x="238575" y="490538"/>
                  </a:lnTo>
                  <a:lnTo>
                    <a:pt x="238575" y="489585"/>
                  </a:lnTo>
                  <a:lnTo>
                    <a:pt x="236670" y="489585"/>
                  </a:lnTo>
                  <a:lnTo>
                    <a:pt x="235717" y="486727"/>
                  </a:lnTo>
                  <a:cubicBezTo>
                    <a:pt x="236670" y="484822"/>
                    <a:pt x="235717" y="482917"/>
                    <a:pt x="236670" y="482917"/>
                  </a:cubicBezTo>
                  <a:close/>
                  <a:moveTo>
                    <a:pt x="239527" y="525780"/>
                  </a:moveTo>
                  <a:cubicBezTo>
                    <a:pt x="239527" y="525780"/>
                    <a:pt x="239527" y="525780"/>
                    <a:pt x="239527" y="525780"/>
                  </a:cubicBezTo>
                  <a:cubicBezTo>
                    <a:pt x="239527" y="525780"/>
                    <a:pt x="239527" y="525780"/>
                    <a:pt x="239527" y="525780"/>
                  </a:cubicBezTo>
                  <a:cubicBezTo>
                    <a:pt x="239527" y="525780"/>
                    <a:pt x="239527" y="525780"/>
                    <a:pt x="239527" y="525780"/>
                  </a:cubicBezTo>
                  <a:close/>
                  <a:moveTo>
                    <a:pt x="249052" y="534352"/>
                  </a:moveTo>
                  <a:cubicBezTo>
                    <a:pt x="249052" y="532447"/>
                    <a:pt x="248100" y="532447"/>
                    <a:pt x="247147" y="531495"/>
                  </a:cubicBezTo>
                  <a:cubicBezTo>
                    <a:pt x="248100" y="531495"/>
                    <a:pt x="248100" y="532447"/>
                    <a:pt x="249052" y="533400"/>
                  </a:cubicBezTo>
                  <a:lnTo>
                    <a:pt x="249052" y="534352"/>
                  </a:lnTo>
                  <a:close/>
                  <a:moveTo>
                    <a:pt x="260482" y="519113"/>
                  </a:moveTo>
                  <a:cubicBezTo>
                    <a:pt x="260482" y="520065"/>
                    <a:pt x="260482" y="520065"/>
                    <a:pt x="260482" y="519113"/>
                  </a:cubicBezTo>
                  <a:cubicBezTo>
                    <a:pt x="260482" y="520065"/>
                    <a:pt x="259530" y="521017"/>
                    <a:pt x="258577" y="521017"/>
                  </a:cubicBezTo>
                  <a:lnTo>
                    <a:pt x="257625" y="519113"/>
                  </a:lnTo>
                  <a:lnTo>
                    <a:pt x="257625" y="519113"/>
                  </a:lnTo>
                  <a:cubicBezTo>
                    <a:pt x="257625" y="516255"/>
                    <a:pt x="258577" y="518160"/>
                    <a:pt x="258577" y="517207"/>
                  </a:cubicBezTo>
                  <a:cubicBezTo>
                    <a:pt x="258577" y="517207"/>
                    <a:pt x="259530" y="518160"/>
                    <a:pt x="259530" y="518160"/>
                  </a:cubicBezTo>
                  <a:cubicBezTo>
                    <a:pt x="260482" y="519113"/>
                    <a:pt x="260482" y="519113"/>
                    <a:pt x="260482" y="519113"/>
                  </a:cubicBezTo>
                  <a:cubicBezTo>
                    <a:pt x="260482" y="519113"/>
                    <a:pt x="260482" y="520065"/>
                    <a:pt x="260482" y="519113"/>
                  </a:cubicBezTo>
                  <a:lnTo>
                    <a:pt x="260482" y="519113"/>
                  </a:lnTo>
                  <a:close/>
                  <a:moveTo>
                    <a:pt x="260482" y="518160"/>
                  </a:moveTo>
                  <a:lnTo>
                    <a:pt x="260482" y="518160"/>
                  </a:lnTo>
                  <a:cubicBezTo>
                    <a:pt x="261435" y="518160"/>
                    <a:pt x="261435" y="518160"/>
                    <a:pt x="260482" y="518160"/>
                  </a:cubicBezTo>
                  <a:cubicBezTo>
                    <a:pt x="261435" y="518160"/>
                    <a:pt x="261435" y="519113"/>
                    <a:pt x="260482" y="518160"/>
                  </a:cubicBezTo>
                  <a:cubicBezTo>
                    <a:pt x="261435" y="519113"/>
                    <a:pt x="261435" y="519113"/>
                    <a:pt x="260482" y="518160"/>
                  </a:cubicBezTo>
                  <a:close/>
                  <a:moveTo>
                    <a:pt x="260482" y="519113"/>
                  </a:moveTo>
                  <a:cubicBezTo>
                    <a:pt x="260482" y="519113"/>
                    <a:pt x="260482" y="520065"/>
                    <a:pt x="260482" y="519113"/>
                  </a:cubicBezTo>
                  <a:lnTo>
                    <a:pt x="260482" y="519113"/>
                  </a:lnTo>
                  <a:cubicBezTo>
                    <a:pt x="260482" y="519113"/>
                    <a:pt x="260482" y="519113"/>
                    <a:pt x="260482" y="519113"/>
                  </a:cubicBezTo>
                  <a:close/>
                  <a:moveTo>
                    <a:pt x="260482" y="516255"/>
                  </a:moveTo>
                  <a:cubicBezTo>
                    <a:pt x="260482" y="516255"/>
                    <a:pt x="260482" y="516255"/>
                    <a:pt x="260482" y="516255"/>
                  </a:cubicBezTo>
                  <a:cubicBezTo>
                    <a:pt x="260482" y="516255"/>
                    <a:pt x="261435" y="516255"/>
                    <a:pt x="260482" y="516255"/>
                  </a:cubicBezTo>
                  <a:lnTo>
                    <a:pt x="260482" y="516255"/>
                  </a:lnTo>
                  <a:close/>
                  <a:moveTo>
                    <a:pt x="259530" y="521970"/>
                  </a:moveTo>
                  <a:cubicBezTo>
                    <a:pt x="259530" y="521970"/>
                    <a:pt x="259530" y="521970"/>
                    <a:pt x="259530" y="521970"/>
                  </a:cubicBezTo>
                  <a:lnTo>
                    <a:pt x="259530" y="521970"/>
                  </a:lnTo>
                  <a:lnTo>
                    <a:pt x="259530" y="521970"/>
                  </a:lnTo>
                  <a:close/>
                  <a:moveTo>
                    <a:pt x="261435" y="523875"/>
                  </a:moveTo>
                  <a:cubicBezTo>
                    <a:pt x="261435" y="523875"/>
                    <a:pt x="261435" y="523875"/>
                    <a:pt x="261435" y="523875"/>
                  </a:cubicBezTo>
                  <a:cubicBezTo>
                    <a:pt x="261435" y="523875"/>
                    <a:pt x="261435" y="523875"/>
                    <a:pt x="261435" y="523875"/>
                  </a:cubicBezTo>
                  <a:lnTo>
                    <a:pt x="260482" y="521970"/>
                  </a:lnTo>
                  <a:cubicBezTo>
                    <a:pt x="260482" y="521970"/>
                    <a:pt x="260482" y="522922"/>
                    <a:pt x="259530" y="522922"/>
                  </a:cubicBezTo>
                  <a:cubicBezTo>
                    <a:pt x="259530" y="522922"/>
                    <a:pt x="259530" y="523875"/>
                    <a:pt x="258577" y="523875"/>
                  </a:cubicBezTo>
                  <a:cubicBezTo>
                    <a:pt x="258577" y="523875"/>
                    <a:pt x="258577" y="522922"/>
                    <a:pt x="257625" y="522922"/>
                  </a:cubicBezTo>
                  <a:cubicBezTo>
                    <a:pt x="257625" y="522922"/>
                    <a:pt x="258577" y="522922"/>
                    <a:pt x="258577" y="522922"/>
                  </a:cubicBezTo>
                  <a:cubicBezTo>
                    <a:pt x="258577" y="522922"/>
                    <a:pt x="258577" y="522922"/>
                    <a:pt x="258577" y="522922"/>
                  </a:cubicBezTo>
                  <a:lnTo>
                    <a:pt x="258577" y="522922"/>
                  </a:lnTo>
                  <a:cubicBezTo>
                    <a:pt x="258577" y="522922"/>
                    <a:pt x="258577" y="521970"/>
                    <a:pt x="258577" y="521970"/>
                  </a:cubicBezTo>
                  <a:cubicBezTo>
                    <a:pt x="260482" y="520065"/>
                    <a:pt x="260482" y="523875"/>
                    <a:pt x="261435" y="522922"/>
                  </a:cubicBezTo>
                  <a:cubicBezTo>
                    <a:pt x="262387" y="522922"/>
                    <a:pt x="261435" y="523875"/>
                    <a:pt x="261435" y="523875"/>
                  </a:cubicBezTo>
                  <a:cubicBezTo>
                    <a:pt x="261435" y="523875"/>
                    <a:pt x="261435" y="523875"/>
                    <a:pt x="261435" y="523875"/>
                  </a:cubicBezTo>
                  <a:close/>
                  <a:moveTo>
                    <a:pt x="262387" y="519113"/>
                  </a:moveTo>
                  <a:cubicBezTo>
                    <a:pt x="262387" y="519113"/>
                    <a:pt x="261435" y="518160"/>
                    <a:pt x="261435" y="517207"/>
                  </a:cubicBezTo>
                  <a:lnTo>
                    <a:pt x="261435" y="516255"/>
                  </a:lnTo>
                  <a:cubicBezTo>
                    <a:pt x="262387" y="518160"/>
                    <a:pt x="262387" y="518160"/>
                    <a:pt x="262387" y="519113"/>
                  </a:cubicBezTo>
                  <a:cubicBezTo>
                    <a:pt x="262387" y="519113"/>
                    <a:pt x="262387" y="519113"/>
                    <a:pt x="262387" y="519113"/>
                  </a:cubicBezTo>
                  <a:close/>
                  <a:moveTo>
                    <a:pt x="264292" y="520065"/>
                  </a:moveTo>
                  <a:cubicBezTo>
                    <a:pt x="264292" y="520065"/>
                    <a:pt x="263340" y="520065"/>
                    <a:pt x="263340" y="520065"/>
                  </a:cubicBezTo>
                  <a:cubicBezTo>
                    <a:pt x="263340" y="519113"/>
                    <a:pt x="263340" y="519113"/>
                    <a:pt x="264292" y="520065"/>
                  </a:cubicBezTo>
                  <a:cubicBezTo>
                    <a:pt x="263340" y="519113"/>
                    <a:pt x="263340" y="518160"/>
                    <a:pt x="263340" y="518160"/>
                  </a:cubicBezTo>
                  <a:lnTo>
                    <a:pt x="263340" y="518160"/>
                  </a:lnTo>
                  <a:lnTo>
                    <a:pt x="263340" y="516255"/>
                  </a:lnTo>
                  <a:lnTo>
                    <a:pt x="263340" y="517207"/>
                  </a:lnTo>
                  <a:cubicBezTo>
                    <a:pt x="263340" y="516255"/>
                    <a:pt x="264292" y="516255"/>
                    <a:pt x="262387" y="515302"/>
                  </a:cubicBezTo>
                  <a:lnTo>
                    <a:pt x="262387" y="516255"/>
                  </a:lnTo>
                  <a:cubicBezTo>
                    <a:pt x="261435" y="517207"/>
                    <a:pt x="260482" y="515302"/>
                    <a:pt x="260482" y="514350"/>
                  </a:cubicBezTo>
                  <a:cubicBezTo>
                    <a:pt x="260482" y="514350"/>
                    <a:pt x="260482" y="515302"/>
                    <a:pt x="260482" y="515302"/>
                  </a:cubicBezTo>
                  <a:cubicBezTo>
                    <a:pt x="260482" y="515302"/>
                    <a:pt x="260482" y="515302"/>
                    <a:pt x="260482" y="515302"/>
                  </a:cubicBezTo>
                  <a:cubicBezTo>
                    <a:pt x="260482" y="514350"/>
                    <a:pt x="258577" y="513397"/>
                    <a:pt x="259530" y="511492"/>
                  </a:cubicBezTo>
                  <a:cubicBezTo>
                    <a:pt x="258577" y="513397"/>
                    <a:pt x="259530" y="514350"/>
                    <a:pt x="260482" y="516255"/>
                  </a:cubicBezTo>
                  <a:cubicBezTo>
                    <a:pt x="260482" y="516255"/>
                    <a:pt x="260482" y="516255"/>
                    <a:pt x="260482" y="516255"/>
                  </a:cubicBezTo>
                  <a:lnTo>
                    <a:pt x="259530" y="515302"/>
                  </a:lnTo>
                  <a:lnTo>
                    <a:pt x="259530" y="516255"/>
                  </a:lnTo>
                  <a:cubicBezTo>
                    <a:pt x="258577" y="515302"/>
                    <a:pt x="257625" y="512445"/>
                    <a:pt x="255720" y="514350"/>
                  </a:cubicBezTo>
                  <a:cubicBezTo>
                    <a:pt x="255720" y="514350"/>
                    <a:pt x="257625" y="516255"/>
                    <a:pt x="257625" y="515302"/>
                  </a:cubicBezTo>
                  <a:cubicBezTo>
                    <a:pt x="257625" y="516255"/>
                    <a:pt x="257625" y="517207"/>
                    <a:pt x="256672" y="518160"/>
                  </a:cubicBezTo>
                  <a:lnTo>
                    <a:pt x="255720" y="518160"/>
                  </a:lnTo>
                  <a:lnTo>
                    <a:pt x="255720" y="518160"/>
                  </a:lnTo>
                  <a:cubicBezTo>
                    <a:pt x="255720" y="518160"/>
                    <a:pt x="255720" y="518160"/>
                    <a:pt x="255720" y="519113"/>
                  </a:cubicBezTo>
                  <a:cubicBezTo>
                    <a:pt x="254767" y="519113"/>
                    <a:pt x="256672" y="519113"/>
                    <a:pt x="258577" y="520065"/>
                  </a:cubicBezTo>
                  <a:cubicBezTo>
                    <a:pt x="257625" y="520065"/>
                    <a:pt x="256672" y="519113"/>
                    <a:pt x="255720" y="521017"/>
                  </a:cubicBezTo>
                  <a:cubicBezTo>
                    <a:pt x="255720" y="521017"/>
                    <a:pt x="255720" y="521017"/>
                    <a:pt x="255720" y="520065"/>
                  </a:cubicBezTo>
                  <a:cubicBezTo>
                    <a:pt x="255720" y="523875"/>
                    <a:pt x="252862" y="518160"/>
                    <a:pt x="251910" y="521970"/>
                  </a:cubicBezTo>
                  <a:cubicBezTo>
                    <a:pt x="252862" y="521970"/>
                    <a:pt x="253815" y="523875"/>
                    <a:pt x="253815" y="521970"/>
                  </a:cubicBezTo>
                  <a:cubicBezTo>
                    <a:pt x="255720" y="522922"/>
                    <a:pt x="253815" y="525780"/>
                    <a:pt x="256672" y="525780"/>
                  </a:cubicBezTo>
                  <a:cubicBezTo>
                    <a:pt x="256672" y="525780"/>
                    <a:pt x="256672" y="525780"/>
                    <a:pt x="256672" y="524827"/>
                  </a:cubicBezTo>
                  <a:cubicBezTo>
                    <a:pt x="257625" y="524827"/>
                    <a:pt x="257625" y="524827"/>
                    <a:pt x="258577" y="524827"/>
                  </a:cubicBezTo>
                  <a:cubicBezTo>
                    <a:pt x="258577" y="525780"/>
                    <a:pt x="258577" y="526732"/>
                    <a:pt x="259530" y="527685"/>
                  </a:cubicBezTo>
                  <a:lnTo>
                    <a:pt x="257625" y="529590"/>
                  </a:lnTo>
                  <a:cubicBezTo>
                    <a:pt x="257625" y="530542"/>
                    <a:pt x="258577" y="530542"/>
                    <a:pt x="258577" y="531495"/>
                  </a:cubicBezTo>
                  <a:lnTo>
                    <a:pt x="256672" y="530542"/>
                  </a:lnTo>
                  <a:lnTo>
                    <a:pt x="257625" y="531495"/>
                  </a:lnTo>
                  <a:cubicBezTo>
                    <a:pt x="257625" y="532447"/>
                    <a:pt x="254767" y="531495"/>
                    <a:pt x="254767" y="530542"/>
                  </a:cubicBezTo>
                  <a:cubicBezTo>
                    <a:pt x="255720" y="531495"/>
                    <a:pt x="255720" y="529590"/>
                    <a:pt x="255720" y="529590"/>
                  </a:cubicBezTo>
                  <a:cubicBezTo>
                    <a:pt x="254767" y="529590"/>
                    <a:pt x="253815" y="526732"/>
                    <a:pt x="253815" y="526732"/>
                  </a:cubicBezTo>
                  <a:cubicBezTo>
                    <a:pt x="253815" y="531495"/>
                    <a:pt x="250005" y="525780"/>
                    <a:pt x="248100" y="527685"/>
                  </a:cubicBezTo>
                  <a:lnTo>
                    <a:pt x="248100" y="523875"/>
                  </a:lnTo>
                  <a:cubicBezTo>
                    <a:pt x="245242" y="523875"/>
                    <a:pt x="244290" y="523875"/>
                    <a:pt x="242385" y="521017"/>
                  </a:cubicBezTo>
                  <a:cubicBezTo>
                    <a:pt x="244290" y="520065"/>
                    <a:pt x="244290" y="515302"/>
                    <a:pt x="245242" y="514350"/>
                  </a:cubicBezTo>
                  <a:cubicBezTo>
                    <a:pt x="244290" y="514350"/>
                    <a:pt x="242385" y="514350"/>
                    <a:pt x="241432" y="513397"/>
                  </a:cubicBezTo>
                  <a:cubicBezTo>
                    <a:pt x="241432" y="513397"/>
                    <a:pt x="241432" y="514350"/>
                    <a:pt x="242385" y="514350"/>
                  </a:cubicBezTo>
                  <a:cubicBezTo>
                    <a:pt x="240480" y="516255"/>
                    <a:pt x="239527" y="511492"/>
                    <a:pt x="238575" y="510540"/>
                  </a:cubicBezTo>
                  <a:cubicBezTo>
                    <a:pt x="239527" y="508635"/>
                    <a:pt x="239527" y="506730"/>
                    <a:pt x="241432" y="507682"/>
                  </a:cubicBezTo>
                  <a:cubicBezTo>
                    <a:pt x="241432" y="508635"/>
                    <a:pt x="240480" y="508635"/>
                    <a:pt x="240480" y="509588"/>
                  </a:cubicBezTo>
                  <a:lnTo>
                    <a:pt x="242385" y="510540"/>
                  </a:lnTo>
                  <a:cubicBezTo>
                    <a:pt x="242385" y="510540"/>
                    <a:pt x="242385" y="507682"/>
                    <a:pt x="241432" y="506730"/>
                  </a:cubicBezTo>
                  <a:cubicBezTo>
                    <a:pt x="241432" y="506730"/>
                    <a:pt x="241432" y="506730"/>
                    <a:pt x="241432" y="506730"/>
                  </a:cubicBezTo>
                  <a:cubicBezTo>
                    <a:pt x="239527" y="507682"/>
                    <a:pt x="238575" y="505777"/>
                    <a:pt x="237622" y="504825"/>
                  </a:cubicBezTo>
                  <a:cubicBezTo>
                    <a:pt x="238575" y="504825"/>
                    <a:pt x="240480" y="503872"/>
                    <a:pt x="242385" y="504825"/>
                  </a:cubicBezTo>
                  <a:cubicBezTo>
                    <a:pt x="242385" y="505777"/>
                    <a:pt x="242385" y="505777"/>
                    <a:pt x="241432" y="506730"/>
                  </a:cubicBezTo>
                  <a:cubicBezTo>
                    <a:pt x="242385" y="505777"/>
                    <a:pt x="243337" y="507682"/>
                    <a:pt x="244290" y="508635"/>
                  </a:cubicBezTo>
                  <a:cubicBezTo>
                    <a:pt x="244290" y="507682"/>
                    <a:pt x="244290" y="506730"/>
                    <a:pt x="243337" y="505777"/>
                  </a:cubicBezTo>
                  <a:cubicBezTo>
                    <a:pt x="245242" y="504825"/>
                    <a:pt x="247147" y="505777"/>
                    <a:pt x="248100" y="503872"/>
                  </a:cubicBezTo>
                  <a:cubicBezTo>
                    <a:pt x="251910" y="508635"/>
                    <a:pt x="254767" y="502920"/>
                    <a:pt x="258577" y="505777"/>
                  </a:cubicBezTo>
                  <a:cubicBezTo>
                    <a:pt x="256672" y="506730"/>
                    <a:pt x="253815" y="506730"/>
                    <a:pt x="251910" y="507682"/>
                  </a:cubicBezTo>
                  <a:cubicBezTo>
                    <a:pt x="252862" y="509588"/>
                    <a:pt x="256672" y="509588"/>
                    <a:pt x="261435" y="509588"/>
                  </a:cubicBezTo>
                  <a:cubicBezTo>
                    <a:pt x="262387" y="510540"/>
                    <a:pt x="263340" y="510540"/>
                    <a:pt x="264292" y="511492"/>
                  </a:cubicBezTo>
                  <a:lnTo>
                    <a:pt x="264292" y="510540"/>
                  </a:lnTo>
                  <a:cubicBezTo>
                    <a:pt x="265245" y="512445"/>
                    <a:pt x="267150" y="511492"/>
                    <a:pt x="268102" y="514350"/>
                  </a:cubicBezTo>
                  <a:cubicBezTo>
                    <a:pt x="265245" y="517207"/>
                    <a:pt x="264292" y="519113"/>
                    <a:pt x="264292" y="520065"/>
                  </a:cubicBezTo>
                  <a:close/>
                  <a:moveTo>
                    <a:pt x="257625" y="521970"/>
                  </a:moveTo>
                  <a:cubicBezTo>
                    <a:pt x="257625" y="521970"/>
                    <a:pt x="257625" y="521970"/>
                    <a:pt x="257625" y="521970"/>
                  </a:cubicBezTo>
                  <a:lnTo>
                    <a:pt x="257625" y="521970"/>
                  </a:lnTo>
                  <a:cubicBezTo>
                    <a:pt x="256672" y="521970"/>
                    <a:pt x="256672" y="521970"/>
                    <a:pt x="257625" y="521970"/>
                  </a:cubicBezTo>
                  <a:cubicBezTo>
                    <a:pt x="256672" y="521970"/>
                    <a:pt x="256672" y="522922"/>
                    <a:pt x="256672" y="522922"/>
                  </a:cubicBezTo>
                  <a:cubicBezTo>
                    <a:pt x="255720" y="521970"/>
                    <a:pt x="255720" y="521017"/>
                    <a:pt x="254767" y="520065"/>
                  </a:cubicBezTo>
                  <a:cubicBezTo>
                    <a:pt x="255720" y="520065"/>
                    <a:pt x="256672" y="521017"/>
                    <a:pt x="257625" y="521970"/>
                  </a:cubicBezTo>
                  <a:close/>
                  <a:moveTo>
                    <a:pt x="280485" y="518160"/>
                  </a:moveTo>
                  <a:cubicBezTo>
                    <a:pt x="280485" y="518160"/>
                    <a:pt x="281437" y="517207"/>
                    <a:pt x="281437" y="517207"/>
                  </a:cubicBezTo>
                  <a:cubicBezTo>
                    <a:pt x="281437" y="517207"/>
                    <a:pt x="281437" y="518160"/>
                    <a:pt x="281437" y="518160"/>
                  </a:cubicBezTo>
                  <a:cubicBezTo>
                    <a:pt x="281437" y="518160"/>
                    <a:pt x="280485" y="518160"/>
                    <a:pt x="280485" y="518160"/>
                  </a:cubicBezTo>
                  <a:close/>
                  <a:moveTo>
                    <a:pt x="281437" y="518160"/>
                  </a:moveTo>
                  <a:lnTo>
                    <a:pt x="281437" y="518160"/>
                  </a:lnTo>
                  <a:cubicBezTo>
                    <a:pt x="281437" y="518160"/>
                    <a:pt x="281437" y="518160"/>
                    <a:pt x="281437" y="518160"/>
                  </a:cubicBezTo>
                  <a:cubicBezTo>
                    <a:pt x="281437" y="518160"/>
                    <a:pt x="281437" y="518160"/>
                    <a:pt x="281437" y="518160"/>
                  </a:cubicBezTo>
                  <a:close/>
                  <a:moveTo>
                    <a:pt x="281437" y="517207"/>
                  </a:moveTo>
                  <a:cubicBezTo>
                    <a:pt x="280485" y="516255"/>
                    <a:pt x="280485" y="516255"/>
                    <a:pt x="281437" y="517207"/>
                  </a:cubicBezTo>
                  <a:lnTo>
                    <a:pt x="283342" y="518160"/>
                  </a:lnTo>
                  <a:cubicBezTo>
                    <a:pt x="283342" y="518160"/>
                    <a:pt x="283342" y="518160"/>
                    <a:pt x="283342" y="518160"/>
                  </a:cubicBezTo>
                  <a:cubicBezTo>
                    <a:pt x="283342" y="518160"/>
                    <a:pt x="283342" y="518160"/>
                    <a:pt x="283342" y="518160"/>
                  </a:cubicBezTo>
                  <a:cubicBezTo>
                    <a:pt x="282390" y="518160"/>
                    <a:pt x="281437" y="517207"/>
                    <a:pt x="281437" y="517207"/>
                  </a:cubicBezTo>
                  <a:close/>
                  <a:moveTo>
                    <a:pt x="284295" y="534352"/>
                  </a:moveTo>
                  <a:cubicBezTo>
                    <a:pt x="284295" y="534352"/>
                    <a:pt x="284295" y="533400"/>
                    <a:pt x="284295" y="534352"/>
                  </a:cubicBezTo>
                  <a:cubicBezTo>
                    <a:pt x="284295" y="532447"/>
                    <a:pt x="284295" y="531495"/>
                    <a:pt x="285247" y="532447"/>
                  </a:cubicBezTo>
                  <a:cubicBezTo>
                    <a:pt x="285247" y="533400"/>
                    <a:pt x="285247" y="533400"/>
                    <a:pt x="285247" y="534352"/>
                  </a:cubicBezTo>
                  <a:cubicBezTo>
                    <a:pt x="285247" y="534352"/>
                    <a:pt x="285247" y="534352"/>
                    <a:pt x="284295" y="534352"/>
                  </a:cubicBezTo>
                  <a:close/>
                  <a:moveTo>
                    <a:pt x="296677" y="515302"/>
                  </a:moveTo>
                  <a:cubicBezTo>
                    <a:pt x="296677" y="515302"/>
                    <a:pt x="296677" y="514350"/>
                    <a:pt x="296677" y="514350"/>
                  </a:cubicBezTo>
                  <a:lnTo>
                    <a:pt x="297630" y="515302"/>
                  </a:lnTo>
                  <a:cubicBezTo>
                    <a:pt x="297630" y="515302"/>
                    <a:pt x="297630" y="515302"/>
                    <a:pt x="296677" y="515302"/>
                  </a:cubicBezTo>
                  <a:close/>
                  <a:moveTo>
                    <a:pt x="319537" y="560070"/>
                  </a:moveTo>
                  <a:cubicBezTo>
                    <a:pt x="319537" y="559117"/>
                    <a:pt x="320490" y="559117"/>
                    <a:pt x="320490" y="559117"/>
                  </a:cubicBezTo>
                  <a:cubicBezTo>
                    <a:pt x="321442" y="560070"/>
                    <a:pt x="322395" y="560070"/>
                    <a:pt x="323347" y="561022"/>
                  </a:cubicBezTo>
                  <a:cubicBezTo>
                    <a:pt x="322395" y="561975"/>
                    <a:pt x="320490" y="561022"/>
                    <a:pt x="319537" y="560070"/>
                  </a:cubicBezTo>
                  <a:close/>
                  <a:moveTo>
                    <a:pt x="322395" y="510540"/>
                  </a:moveTo>
                  <a:lnTo>
                    <a:pt x="322395" y="510540"/>
                  </a:lnTo>
                  <a:cubicBezTo>
                    <a:pt x="322395" y="510540"/>
                    <a:pt x="322395" y="510540"/>
                    <a:pt x="322395" y="510540"/>
                  </a:cubicBezTo>
                  <a:lnTo>
                    <a:pt x="322395" y="510540"/>
                  </a:lnTo>
                  <a:close/>
                  <a:moveTo>
                    <a:pt x="322395" y="564832"/>
                  </a:moveTo>
                  <a:cubicBezTo>
                    <a:pt x="322395" y="563880"/>
                    <a:pt x="321442" y="563880"/>
                    <a:pt x="321442" y="562927"/>
                  </a:cubicBezTo>
                  <a:cubicBezTo>
                    <a:pt x="321442" y="562927"/>
                    <a:pt x="321442" y="562927"/>
                    <a:pt x="321442" y="562927"/>
                  </a:cubicBezTo>
                  <a:lnTo>
                    <a:pt x="322395" y="563880"/>
                  </a:lnTo>
                  <a:lnTo>
                    <a:pt x="322395" y="562927"/>
                  </a:lnTo>
                  <a:cubicBezTo>
                    <a:pt x="323347" y="562927"/>
                    <a:pt x="323347" y="562927"/>
                    <a:pt x="324300" y="563880"/>
                  </a:cubicBezTo>
                  <a:cubicBezTo>
                    <a:pt x="325252" y="563880"/>
                    <a:pt x="324300" y="562927"/>
                    <a:pt x="324300" y="561975"/>
                  </a:cubicBezTo>
                  <a:cubicBezTo>
                    <a:pt x="325252" y="562927"/>
                    <a:pt x="326205" y="562927"/>
                    <a:pt x="326205" y="563880"/>
                  </a:cubicBezTo>
                  <a:cubicBezTo>
                    <a:pt x="324300" y="563880"/>
                    <a:pt x="323347" y="563880"/>
                    <a:pt x="322395" y="564832"/>
                  </a:cubicBezTo>
                  <a:close/>
                  <a:moveTo>
                    <a:pt x="330015" y="601980"/>
                  </a:moveTo>
                  <a:cubicBezTo>
                    <a:pt x="330015" y="601027"/>
                    <a:pt x="330015" y="601027"/>
                    <a:pt x="330015" y="601980"/>
                  </a:cubicBezTo>
                  <a:cubicBezTo>
                    <a:pt x="330967" y="601980"/>
                    <a:pt x="331920" y="601980"/>
                    <a:pt x="331920" y="601980"/>
                  </a:cubicBezTo>
                  <a:cubicBezTo>
                    <a:pt x="331920" y="601980"/>
                    <a:pt x="330967" y="602932"/>
                    <a:pt x="330015" y="601980"/>
                  </a:cubicBezTo>
                  <a:close/>
                  <a:moveTo>
                    <a:pt x="333825" y="573405"/>
                  </a:moveTo>
                  <a:cubicBezTo>
                    <a:pt x="333825" y="571500"/>
                    <a:pt x="333825" y="570547"/>
                    <a:pt x="333825" y="568642"/>
                  </a:cubicBezTo>
                  <a:cubicBezTo>
                    <a:pt x="334777" y="568642"/>
                    <a:pt x="335730" y="569595"/>
                    <a:pt x="335730" y="568642"/>
                  </a:cubicBezTo>
                  <a:cubicBezTo>
                    <a:pt x="336682" y="569595"/>
                    <a:pt x="337635" y="569595"/>
                    <a:pt x="338587" y="571500"/>
                  </a:cubicBezTo>
                  <a:cubicBezTo>
                    <a:pt x="336682" y="572452"/>
                    <a:pt x="335730" y="573405"/>
                    <a:pt x="333825" y="573405"/>
                  </a:cubicBezTo>
                  <a:close/>
                  <a:moveTo>
                    <a:pt x="332872" y="568642"/>
                  </a:moveTo>
                  <a:cubicBezTo>
                    <a:pt x="332872" y="568642"/>
                    <a:pt x="333825" y="568642"/>
                    <a:pt x="332872" y="568642"/>
                  </a:cubicBezTo>
                  <a:cubicBezTo>
                    <a:pt x="333825" y="568642"/>
                    <a:pt x="333825" y="568642"/>
                    <a:pt x="334777" y="569595"/>
                  </a:cubicBezTo>
                  <a:cubicBezTo>
                    <a:pt x="333825" y="568642"/>
                    <a:pt x="332872" y="568642"/>
                    <a:pt x="332872" y="568642"/>
                  </a:cubicBezTo>
                  <a:close/>
                  <a:moveTo>
                    <a:pt x="341445" y="509588"/>
                  </a:moveTo>
                  <a:cubicBezTo>
                    <a:pt x="341445" y="509588"/>
                    <a:pt x="342397" y="509588"/>
                    <a:pt x="342397" y="508635"/>
                  </a:cubicBezTo>
                  <a:lnTo>
                    <a:pt x="339540" y="506730"/>
                  </a:lnTo>
                  <a:cubicBezTo>
                    <a:pt x="339540" y="507682"/>
                    <a:pt x="339540" y="508635"/>
                    <a:pt x="339540" y="509588"/>
                  </a:cubicBezTo>
                  <a:cubicBezTo>
                    <a:pt x="339540" y="509588"/>
                    <a:pt x="338587" y="509588"/>
                    <a:pt x="338587" y="509588"/>
                  </a:cubicBezTo>
                  <a:lnTo>
                    <a:pt x="337635" y="509588"/>
                  </a:lnTo>
                  <a:cubicBezTo>
                    <a:pt x="337635" y="509588"/>
                    <a:pt x="337635" y="509588"/>
                    <a:pt x="337635" y="509588"/>
                  </a:cubicBezTo>
                  <a:lnTo>
                    <a:pt x="338587" y="509588"/>
                  </a:lnTo>
                  <a:lnTo>
                    <a:pt x="336682" y="508635"/>
                  </a:lnTo>
                  <a:cubicBezTo>
                    <a:pt x="336682" y="508635"/>
                    <a:pt x="336682" y="508635"/>
                    <a:pt x="336682" y="509588"/>
                  </a:cubicBezTo>
                  <a:lnTo>
                    <a:pt x="335730" y="509588"/>
                  </a:lnTo>
                  <a:cubicBezTo>
                    <a:pt x="335730" y="510540"/>
                    <a:pt x="335730" y="510540"/>
                    <a:pt x="335730" y="511492"/>
                  </a:cubicBezTo>
                  <a:cubicBezTo>
                    <a:pt x="335730" y="511492"/>
                    <a:pt x="334777" y="511492"/>
                    <a:pt x="334777" y="511492"/>
                  </a:cubicBezTo>
                  <a:cubicBezTo>
                    <a:pt x="334777" y="511492"/>
                    <a:pt x="334777" y="511492"/>
                    <a:pt x="334777" y="511492"/>
                  </a:cubicBezTo>
                  <a:cubicBezTo>
                    <a:pt x="334777" y="511492"/>
                    <a:pt x="333825" y="510540"/>
                    <a:pt x="333825" y="511492"/>
                  </a:cubicBezTo>
                  <a:cubicBezTo>
                    <a:pt x="333825" y="511492"/>
                    <a:pt x="333825" y="511492"/>
                    <a:pt x="334777" y="511492"/>
                  </a:cubicBezTo>
                  <a:cubicBezTo>
                    <a:pt x="334777" y="511492"/>
                    <a:pt x="334777" y="511492"/>
                    <a:pt x="333825" y="511492"/>
                  </a:cubicBezTo>
                  <a:lnTo>
                    <a:pt x="332872" y="511492"/>
                  </a:lnTo>
                  <a:cubicBezTo>
                    <a:pt x="332872" y="511492"/>
                    <a:pt x="331920" y="510540"/>
                    <a:pt x="331920" y="510540"/>
                  </a:cubicBezTo>
                  <a:lnTo>
                    <a:pt x="330967" y="512445"/>
                  </a:lnTo>
                  <a:cubicBezTo>
                    <a:pt x="330967" y="512445"/>
                    <a:pt x="330967" y="512445"/>
                    <a:pt x="330967" y="512445"/>
                  </a:cubicBezTo>
                  <a:lnTo>
                    <a:pt x="330015" y="508635"/>
                  </a:lnTo>
                  <a:cubicBezTo>
                    <a:pt x="330015" y="510540"/>
                    <a:pt x="328110" y="510540"/>
                    <a:pt x="327157" y="509588"/>
                  </a:cubicBezTo>
                  <a:cubicBezTo>
                    <a:pt x="327157" y="510540"/>
                    <a:pt x="327157" y="512445"/>
                    <a:pt x="326205" y="511492"/>
                  </a:cubicBezTo>
                  <a:cubicBezTo>
                    <a:pt x="325252" y="511492"/>
                    <a:pt x="327157" y="512445"/>
                    <a:pt x="327157" y="512445"/>
                  </a:cubicBezTo>
                  <a:cubicBezTo>
                    <a:pt x="327157" y="512445"/>
                    <a:pt x="327157" y="512445"/>
                    <a:pt x="327157" y="512445"/>
                  </a:cubicBezTo>
                  <a:cubicBezTo>
                    <a:pt x="326205" y="512445"/>
                    <a:pt x="326205" y="512445"/>
                    <a:pt x="325252" y="512445"/>
                  </a:cubicBezTo>
                  <a:cubicBezTo>
                    <a:pt x="325252" y="512445"/>
                    <a:pt x="324300" y="512445"/>
                    <a:pt x="324300" y="512445"/>
                  </a:cubicBezTo>
                  <a:lnTo>
                    <a:pt x="324300" y="512445"/>
                  </a:lnTo>
                  <a:cubicBezTo>
                    <a:pt x="324300" y="511492"/>
                    <a:pt x="324300" y="510540"/>
                    <a:pt x="323347" y="509588"/>
                  </a:cubicBezTo>
                  <a:cubicBezTo>
                    <a:pt x="323347" y="510540"/>
                    <a:pt x="323347" y="510540"/>
                    <a:pt x="323347" y="510540"/>
                  </a:cubicBezTo>
                  <a:lnTo>
                    <a:pt x="323347" y="509588"/>
                  </a:lnTo>
                  <a:cubicBezTo>
                    <a:pt x="323347" y="509588"/>
                    <a:pt x="323347" y="509588"/>
                    <a:pt x="323347" y="509588"/>
                  </a:cubicBezTo>
                  <a:cubicBezTo>
                    <a:pt x="323347" y="508635"/>
                    <a:pt x="322395" y="508635"/>
                    <a:pt x="322395" y="510540"/>
                  </a:cubicBezTo>
                  <a:lnTo>
                    <a:pt x="323347" y="510540"/>
                  </a:lnTo>
                  <a:cubicBezTo>
                    <a:pt x="322395" y="511492"/>
                    <a:pt x="320490" y="510540"/>
                    <a:pt x="320490" y="510540"/>
                  </a:cubicBezTo>
                  <a:cubicBezTo>
                    <a:pt x="320490" y="511492"/>
                    <a:pt x="320490" y="513397"/>
                    <a:pt x="319537" y="512445"/>
                  </a:cubicBezTo>
                  <a:cubicBezTo>
                    <a:pt x="319537" y="512445"/>
                    <a:pt x="319537" y="512445"/>
                    <a:pt x="319537" y="513397"/>
                  </a:cubicBezTo>
                  <a:cubicBezTo>
                    <a:pt x="318585" y="513397"/>
                    <a:pt x="318585" y="513397"/>
                    <a:pt x="317632" y="513397"/>
                  </a:cubicBezTo>
                  <a:cubicBezTo>
                    <a:pt x="317632" y="512445"/>
                    <a:pt x="317632" y="512445"/>
                    <a:pt x="316680" y="511492"/>
                  </a:cubicBezTo>
                  <a:cubicBezTo>
                    <a:pt x="316680" y="515302"/>
                    <a:pt x="314775" y="509588"/>
                    <a:pt x="314775" y="512445"/>
                  </a:cubicBezTo>
                  <a:lnTo>
                    <a:pt x="316680" y="513397"/>
                  </a:lnTo>
                  <a:cubicBezTo>
                    <a:pt x="316680" y="513397"/>
                    <a:pt x="316680" y="514350"/>
                    <a:pt x="316680" y="514350"/>
                  </a:cubicBezTo>
                  <a:cubicBezTo>
                    <a:pt x="313822" y="514350"/>
                    <a:pt x="310965" y="515302"/>
                    <a:pt x="308107" y="515302"/>
                  </a:cubicBezTo>
                  <a:cubicBezTo>
                    <a:pt x="308107" y="515302"/>
                    <a:pt x="307155" y="515302"/>
                    <a:pt x="307155" y="514350"/>
                  </a:cubicBezTo>
                  <a:lnTo>
                    <a:pt x="307155" y="515302"/>
                  </a:lnTo>
                  <a:cubicBezTo>
                    <a:pt x="307155" y="515302"/>
                    <a:pt x="306202" y="515302"/>
                    <a:pt x="306202" y="515302"/>
                  </a:cubicBezTo>
                  <a:cubicBezTo>
                    <a:pt x="306202" y="515302"/>
                    <a:pt x="306202" y="515302"/>
                    <a:pt x="306202" y="515302"/>
                  </a:cubicBezTo>
                  <a:lnTo>
                    <a:pt x="302392" y="511492"/>
                  </a:lnTo>
                  <a:cubicBezTo>
                    <a:pt x="303345" y="512445"/>
                    <a:pt x="302392" y="515302"/>
                    <a:pt x="303345" y="515302"/>
                  </a:cubicBezTo>
                  <a:cubicBezTo>
                    <a:pt x="303345" y="515302"/>
                    <a:pt x="302392" y="515302"/>
                    <a:pt x="302392" y="515302"/>
                  </a:cubicBezTo>
                  <a:cubicBezTo>
                    <a:pt x="302392" y="513397"/>
                    <a:pt x="300487" y="515302"/>
                    <a:pt x="299535" y="513397"/>
                  </a:cubicBezTo>
                  <a:lnTo>
                    <a:pt x="300487" y="515302"/>
                  </a:lnTo>
                  <a:cubicBezTo>
                    <a:pt x="300487" y="515302"/>
                    <a:pt x="300487" y="515302"/>
                    <a:pt x="300487" y="515302"/>
                  </a:cubicBezTo>
                  <a:cubicBezTo>
                    <a:pt x="299535" y="515302"/>
                    <a:pt x="299535" y="515302"/>
                    <a:pt x="298582" y="515302"/>
                  </a:cubicBezTo>
                  <a:cubicBezTo>
                    <a:pt x="297630" y="515302"/>
                    <a:pt x="296677" y="515302"/>
                    <a:pt x="295725" y="516255"/>
                  </a:cubicBezTo>
                  <a:cubicBezTo>
                    <a:pt x="294772" y="516255"/>
                    <a:pt x="293820" y="516255"/>
                    <a:pt x="292867" y="515302"/>
                  </a:cubicBezTo>
                  <a:lnTo>
                    <a:pt x="291915" y="517207"/>
                  </a:lnTo>
                  <a:cubicBezTo>
                    <a:pt x="290962" y="517207"/>
                    <a:pt x="290962" y="517207"/>
                    <a:pt x="290010" y="517207"/>
                  </a:cubicBezTo>
                  <a:cubicBezTo>
                    <a:pt x="290010" y="517207"/>
                    <a:pt x="290962" y="516255"/>
                    <a:pt x="290010" y="516255"/>
                  </a:cubicBezTo>
                  <a:lnTo>
                    <a:pt x="289057" y="515302"/>
                  </a:lnTo>
                  <a:lnTo>
                    <a:pt x="289057" y="515302"/>
                  </a:lnTo>
                  <a:lnTo>
                    <a:pt x="289057" y="515302"/>
                  </a:lnTo>
                  <a:lnTo>
                    <a:pt x="289057" y="515302"/>
                  </a:lnTo>
                  <a:cubicBezTo>
                    <a:pt x="289057" y="514350"/>
                    <a:pt x="289057" y="514350"/>
                    <a:pt x="289057" y="514350"/>
                  </a:cubicBezTo>
                  <a:cubicBezTo>
                    <a:pt x="289057" y="514350"/>
                    <a:pt x="290010" y="514350"/>
                    <a:pt x="290010" y="513397"/>
                  </a:cubicBezTo>
                  <a:lnTo>
                    <a:pt x="289057" y="509588"/>
                  </a:lnTo>
                  <a:cubicBezTo>
                    <a:pt x="289057" y="509588"/>
                    <a:pt x="290010" y="514350"/>
                    <a:pt x="288105" y="512445"/>
                  </a:cubicBezTo>
                  <a:cubicBezTo>
                    <a:pt x="288105" y="510540"/>
                    <a:pt x="287152" y="511492"/>
                    <a:pt x="286200" y="511492"/>
                  </a:cubicBezTo>
                  <a:cubicBezTo>
                    <a:pt x="286200" y="513397"/>
                    <a:pt x="287152" y="513397"/>
                    <a:pt x="287152" y="514350"/>
                  </a:cubicBezTo>
                  <a:lnTo>
                    <a:pt x="284295" y="512445"/>
                  </a:lnTo>
                  <a:cubicBezTo>
                    <a:pt x="286200" y="513397"/>
                    <a:pt x="284295" y="517207"/>
                    <a:pt x="286200" y="517207"/>
                  </a:cubicBezTo>
                  <a:lnTo>
                    <a:pt x="286200" y="518160"/>
                  </a:lnTo>
                  <a:cubicBezTo>
                    <a:pt x="286200" y="518160"/>
                    <a:pt x="285247" y="518160"/>
                    <a:pt x="285247" y="518160"/>
                  </a:cubicBezTo>
                  <a:cubicBezTo>
                    <a:pt x="285247" y="518160"/>
                    <a:pt x="285247" y="518160"/>
                    <a:pt x="286200" y="518160"/>
                  </a:cubicBezTo>
                  <a:cubicBezTo>
                    <a:pt x="284295" y="516255"/>
                    <a:pt x="287152" y="515302"/>
                    <a:pt x="285247" y="513397"/>
                  </a:cubicBezTo>
                  <a:lnTo>
                    <a:pt x="285247" y="514350"/>
                  </a:lnTo>
                  <a:cubicBezTo>
                    <a:pt x="284295" y="515302"/>
                    <a:pt x="283342" y="513397"/>
                    <a:pt x="283342" y="512445"/>
                  </a:cubicBezTo>
                  <a:cubicBezTo>
                    <a:pt x="283342" y="513397"/>
                    <a:pt x="283342" y="514350"/>
                    <a:pt x="283342" y="514350"/>
                  </a:cubicBezTo>
                  <a:cubicBezTo>
                    <a:pt x="283342" y="514350"/>
                    <a:pt x="284295" y="515302"/>
                    <a:pt x="284295" y="515302"/>
                  </a:cubicBezTo>
                  <a:cubicBezTo>
                    <a:pt x="283342" y="515302"/>
                    <a:pt x="282390" y="515302"/>
                    <a:pt x="281437" y="514350"/>
                  </a:cubicBezTo>
                  <a:lnTo>
                    <a:pt x="282390" y="516255"/>
                  </a:lnTo>
                  <a:cubicBezTo>
                    <a:pt x="281437" y="516255"/>
                    <a:pt x="281437" y="517207"/>
                    <a:pt x="281437" y="518160"/>
                  </a:cubicBezTo>
                  <a:cubicBezTo>
                    <a:pt x="280485" y="518160"/>
                    <a:pt x="280485" y="518160"/>
                    <a:pt x="279532" y="518160"/>
                  </a:cubicBezTo>
                  <a:cubicBezTo>
                    <a:pt x="277627" y="518160"/>
                    <a:pt x="275722" y="519113"/>
                    <a:pt x="274770" y="519113"/>
                  </a:cubicBezTo>
                  <a:cubicBezTo>
                    <a:pt x="274770" y="519113"/>
                    <a:pt x="274770" y="519113"/>
                    <a:pt x="274770" y="519113"/>
                  </a:cubicBezTo>
                  <a:lnTo>
                    <a:pt x="274770" y="519113"/>
                  </a:lnTo>
                  <a:cubicBezTo>
                    <a:pt x="273817" y="519113"/>
                    <a:pt x="271912" y="520065"/>
                    <a:pt x="270960" y="520065"/>
                  </a:cubicBezTo>
                  <a:lnTo>
                    <a:pt x="270960" y="519113"/>
                  </a:lnTo>
                  <a:lnTo>
                    <a:pt x="269055" y="519113"/>
                  </a:lnTo>
                  <a:cubicBezTo>
                    <a:pt x="269055" y="519113"/>
                    <a:pt x="269055" y="520065"/>
                    <a:pt x="270007" y="520065"/>
                  </a:cubicBezTo>
                  <a:cubicBezTo>
                    <a:pt x="270007" y="520065"/>
                    <a:pt x="270007" y="520065"/>
                    <a:pt x="269055" y="520065"/>
                  </a:cubicBezTo>
                  <a:cubicBezTo>
                    <a:pt x="268102" y="520065"/>
                    <a:pt x="268102" y="519113"/>
                    <a:pt x="267150" y="517207"/>
                  </a:cubicBezTo>
                  <a:cubicBezTo>
                    <a:pt x="268102" y="516255"/>
                    <a:pt x="268102" y="515302"/>
                    <a:pt x="268102" y="514350"/>
                  </a:cubicBezTo>
                  <a:lnTo>
                    <a:pt x="269055" y="514350"/>
                  </a:lnTo>
                  <a:cubicBezTo>
                    <a:pt x="269055" y="512445"/>
                    <a:pt x="270007" y="513397"/>
                    <a:pt x="270007" y="512445"/>
                  </a:cubicBezTo>
                  <a:lnTo>
                    <a:pt x="269055" y="508635"/>
                  </a:lnTo>
                  <a:cubicBezTo>
                    <a:pt x="269055" y="508635"/>
                    <a:pt x="269055" y="509588"/>
                    <a:pt x="269055" y="509588"/>
                  </a:cubicBezTo>
                  <a:cubicBezTo>
                    <a:pt x="268102" y="510540"/>
                    <a:pt x="267150" y="509588"/>
                    <a:pt x="266197" y="508635"/>
                  </a:cubicBezTo>
                  <a:cubicBezTo>
                    <a:pt x="266197" y="508635"/>
                    <a:pt x="266197" y="509588"/>
                    <a:pt x="267150" y="509588"/>
                  </a:cubicBezTo>
                  <a:cubicBezTo>
                    <a:pt x="266197" y="511492"/>
                    <a:pt x="265245" y="507682"/>
                    <a:pt x="264292" y="506730"/>
                  </a:cubicBezTo>
                  <a:cubicBezTo>
                    <a:pt x="272865" y="506730"/>
                    <a:pt x="283342" y="504825"/>
                    <a:pt x="288105" y="504825"/>
                  </a:cubicBezTo>
                  <a:cubicBezTo>
                    <a:pt x="290010" y="504825"/>
                    <a:pt x="292867" y="504825"/>
                    <a:pt x="295725" y="504825"/>
                  </a:cubicBezTo>
                  <a:cubicBezTo>
                    <a:pt x="295725" y="504825"/>
                    <a:pt x="295725" y="504825"/>
                    <a:pt x="295725" y="504825"/>
                  </a:cubicBezTo>
                  <a:cubicBezTo>
                    <a:pt x="297630" y="505777"/>
                    <a:pt x="300487" y="502920"/>
                    <a:pt x="300487" y="507682"/>
                  </a:cubicBezTo>
                  <a:cubicBezTo>
                    <a:pt x="300487" y="508635"/>
                    <a:pt x="299535" y="509588"/>
                    <a:pt x="298582" y="507682"/>
                  </a:cubicBezTo>
                  <a:lnTo>
                    <a:pt x="299535" y="510540"/>
                  </a:lnTo>
                  <a:cubicBezTo>
                    <a:pt x="303345" y="511492"/>
                    <a:pt x="300487" y="504825"/>
                    <a:pt x="299535" y="504825"/>
                  </a:cubicBezTo>
                  <a:cubicBezTo>
                    <a:pt x="299535" y="504825"/>
                    <a:pt x="299535" y="504825"/>
                    <a:pt x="299535" y="504825"/>
                  </a:cubicBezTo>
                  <a:cubicBezTo>
                    <a:pt x="303345" y="504825"/>
                    <a:pt x="308107" y="504825"/>
                    <a:pt x="311917" y="503872"/>
                  </a:cubicBezTo>
                  <a:cubicBezTo>
                    <a:pt x="311917" y="503872"/>
                    <a:pt x="311917" y="503872"/>
                    <a:pt x="311917" y="503872"/>
                  </a:cubicBezTo>
                  <a:cubicBezTo>
                    <a:pt x="311917" y="503872"/>
                    <a:pt x="311917" y="503872"/>
                    <a:pt x="311917" y="503872"/>
                  </a:cubicBezTo>
                  <a:cubicBezTo>
                    <a:pt x="311917" y="503872"/>
                    <a:pt x="311917" y="503872"/>
                    <a:pt x="311917" y="503872"/>
                  </a:cubicBezTo>
                  <a:cubicBezTo>
                    <a:pt x="311917" y="503872"/>
                    <a:pt x="311917" y="504825"/>
                    <a:pt x="311917" y="505777"/>
                  </a:cubicBezTo>
                  <a:cubicBezTo>
                    <a:pt x="311917" y="506730"/>
                    <a:pt x="310965" y="507682"/>
                    <a:pt x="310965" y="505777"/>
                  </a:cubicBezTo>
                  <a:lnTo>
                    <a:pt x="310965" y="508635"/>
                  </a:lnTo>
                  <a:cubicBezTo>
                    <a:pt x="312870" y="508635"/>
                    <a:pt x="311917" y="505777"/>
                    <a:pt x="311917" y="503872"/>
                  </a:cubicBezTo>
                  <a:cubicBezTo>
                    <a:pt x="314775" y="503872"/>
                    <a:pt x="316680" y="503872"/>
                    <a:pt x="319537" y="502920"/>
                  </a:cubicBezTo>
                  <a:cubicBezTo>
                    <a:pt x="322395" y="504825"/>
                    <a:pt x="324300" y="507682"/>
                    <a:pt x="326205" y="503872"/>
                  </a:cubicBezTo>
                  <a:cubicBezTo>
                    <a:pt x="324300" y="501015"/>
                    <a:pt x="323347" y="507682"/>
                    <a:pt x="321442" y="502920"/>
                  </a:cubicBezTo>
                  <a:lnTo>
                    <a:pt x="321442" y="502920"/>
                  </a:lnTo>
                  <a:cubicBezTo>
                    <a:pt x="321442" y="502920"/>
                    <a:pt x="321442" y="502920"/>
                    <a:pt x="321442" y="502920"/>
                  </a:cubicBezTo>
                  <a:cubicBezTo>
                    <a:pt x="323347" y="502920"/>
                    <a:pt x="326205" y="502920"/>
                    <a:pt x="328110" y="502920"/>
                  </a:cubicBezTo>
                  <a:cubicBezTo>
                    <a:pt x="330015" y="504825"/>
                    <a:pt x="330967" y="505777"/>
                    <a:pt x="331920" y="502920"/>
                  </a:cubicBezTo>
                  <a:cubicBezTo>
                    <a:pt x="331920" y="502920"/>
                    <a:pt x="331920" y="502920"/>
                    <a:pt x="331920" y="502920"/>
                  </a:cubicBezTo>
                  <a:cubicBezTo>
                    <a:pt x="331920" y="502920"/>
                    <a:pt x="332872" y="502920"/>
                    <a:pt x="332872" y="502920"/>
                  </a:cubicBezTo>
                  <a:cubicBezTo>
                    <a:pt x="332872" y="502920"/>
                    <a:pt x="331920" y="503872"/>
                    <a:pt x="331920" y="503872"/>
                  </a:cubicBezTo>
                  <a:lnTo>
                    <a:pt x="333825" y="504825"/>
                  </a:lnTo>
                  <a:cubicBezTo>
                    <a:pt x="334777" y="503872"/>
                    <a:pt x="332872" y="504825"/>
                    <a:pt x="332872" y="502920"/>
                  </a:cubicBezTo>
                  <a:lnTo>
                    <a:pt x="335730" y="502920"/>
                  </a:lnTo>
                  <a:cubicBezTo>
                    <a:pt x="335730" y="502920"/>
                    <a:pt x="334777" y="502920"/>
                    <a:pt x="334777" y="502920"/>
                  </a:cubicBezTo>
                  <a:cubicBezTo>
                    <a:pt x="335730" y="502920"/>
                    <a:pt x="336682" y="502920"/>
                    <a:pt x="337635" y="502920"/>
                  </a:cubicBezTo>
                  <a:lnTo>
                    <a:pt x="338587" y="503872"/>
                  </a:lnTo>
                  <a:cubicBezTo>
                    <a:pt x="339540" y="502920"/>
                    <a:pt x="338587" y="503872"/>
                    <a:pt x="337635" y="502920"/>
                  </a:cubicBezTo>
                  <a:cubicBezTo>
                    <a:pt x="340492" y="502920"/>
                    <a:pt x="344302" y="501967"/>
                    <a:pt x="347160" y="501967"/>
                  </a:cubicBezTo>
                  <a:cubicBezTo>
                    <a:pt x="347160" y="501967"/>
                    <a:pt x="347160" y="501967"/>
                    <a:pt x="347160" y="502920"/>
                  </a:cubicBezTo>
                  <a:lnTo>
                    <a:pt x="347160" y="502920"/>
                  </a:lnTo>
                  <a:cubicBezTo>
                    <a:pt x="346207" y="503872"/>
                    <a:pt x="344302" y="502920"/>
                    <a:pt x="345255" y="504825"/>
                  </a:cubicBezTo>
                  <a:cubicBezTo>
                    <a:pt x="345255" y="501967"/>
                    <a:pt x="347160" y="505777"/>
                    <a:pt x="348112" y="504825"/>
                  </a:cubicBezTo>
                  <a:cubicBezTo>
                    <a:pt x="347160" y="504825"/>
                    <a:pt x="347160" y="503872"/>
                    <a:pt x="347160" y="502920"/>
                  </a:cubicBezTo>
                  <a:cubicBezTo>
                    <a:pt x="347160" y="501967"/>
                    <a:pt x="347160" y="501967"/>
                    <a:pt x="347160" y="501967"/>
                  </a:cubicBezTo>
                  <a:cubicBezTo>
                    <a:pt x="347160" y="501967"/>
                    <a:pt x="347160" y="501967"/>
                    <a:pt x="348112" y="501967"/>
                  </a:cubicBezTo>
                  <a:cubicBezTo>
                    <a:pt x="348112" y="502920"/>
                    <a:pt x="349065" y="503872"/>
                    <a:pt x="349065" y="502920"/>
                  </a:cubicBezTo>
                  <a:cubicBezTo>
                    <a:pt x="349065" y="502920"/>
                    <a:pt x="349065" y="501967"/>
                    <a:pt x="348112" y="501967"/>
                  </a:cubicBezTo>
                  <a:cubicBezTo>
                    <a:pt x="368115" y="500063"/>
                    <a:pt x="388117" y="498157"/>
                    <a:pt x="408120" y="497205"/>
                  </a:cubicBezTo>
                  <a:cubicBezTo>
                    <a:pt x="408120" y="497205"/>
                    <a:pt x="408120" y="498157"/>
                    <a:pt x="408120" y="498157"/>
                  </a:cubicBezTo>
                  <a:cubicBezTo>
                    <a:pt x="403357" y="499110"/>
                    <a:pt x="399547" y="499110"/>
                    <a:pt x="394785" y="500063"/>
                  </a:cubicBezTo>
                  <a:cubicBezTo>
                    <a:pt x="388117" y="501015"/>
                    <a:pt x="382402" y="502920"/>
                    <a:pt x="375735" y="503872"/>
                  </a:cubicBezTo>
                  <a:cubicBezTo>
                    <a:pt x="363352" y="505777"/>
                    <a:pt x="352875" y="507682"/>
                    <a:pt x="341445" y="509588"/>
                  </a:cubicBezTo>
                  <a:close/>
                  <a:moveTo>
                    <a:pt x="267150" y="514350"/>
                  </a:moveTo>
                  <a:cubicBezTo>
                    <a:pt x="267150" y="513397"/>
                    <a:pt x="267150" y="512445"/>
                    <a:pt x="268102" y="512445"/>
                  </a:cubicBezTo>
                  <a:cubicBezTo>
                    <a:pt x="267150" y="513397"/>
                    <a:pt x="267150" y="514350"/>
                    <a:pt x="267150" y="514350"/>
                  </a:cubicBezTo>
                  <a:close/>
                  <a:moveTo>
                    <a:pt x="397642" y="636270"/>
                  </a:moveTo>
                  <a:cubicBezTo>
                    <a:pt x="396690" y="637222"/>
                    <a:pt x="395737" y="637222"/>
                    <a:pt x="393832" y="637222"/>
                  </a:cubicBezTo>
                  <a:cubicBezTo>
                    <a:pt x="392880" y="636270"/>
                    <a:pt x="391927" y="635317"/>
                    <a:pt x="391927" y="636270"/>
                  </a:cubicBezTo>
                  <a:lnTo>
                    <a:pt x="391927" y="635317"/>
                  </a:lnTo>
                  <a:cubicBezTo>
                    <a:pt x="391927" y="635317"/>
                    <a:pt x="391927" y="634365"/>
                    <a:pt x="391927" y="634365"/>
                  </a:cubicBezTo>
                  <a:cubicBezTo>
                    <a:pt x="393832" y="635317"/>
                    <a:pt x="395737" y="636270"/>
                    <a:pt x="397642" y="636270"/>
                  </a:cubicBezTo>
                  <a:close/>
                  <a:moveTo>
                    <a:pt x="387165" y="634365"/>
                  </a:moveTo>
                  <a:lnTo>
                    <a:pt x="387165" y="634365"/>
                  </a:lnTo>
                  <a:cubicBezTo>
                    <a:pt x="386212" y="633413"/>
                    <a:pt x="386212" y="633413"/>
                    <a:pt x="387165" y="634365"/>
                  </a:cubicBezTo>
                  <a:cubicBezTo>
                    <a:pt x="388117" y="634365"/>
                    <a:pt x="389070" y="634365"/>
                    <a:pt x="390975" y="634365"/>
                  </a:cubicBezTo>
                  <a:cubicBezTo>
                    <a:pt x="390975" y="634365"/>
                    <a:pt x="390975" y="634365"/>
                    <a:pt x="390975" y="634365"/>
                  </a:cubicBezTo>
                  <a:cubicBezTo>
                    <a:pt x="390975" y="634365"/>
                    <a:pt x="390022" y="635317"/>
                    <a:pt x="390022" y="635317"/>
                  </a:cubicBezTo>
                  <a:cubicBezTo>
                    <a:pt x="390022" y="635317"/>
                    <a:pt x="390022" y="634365"/>
                    <a:pt x="390022" y="634365"/>
                  </a:cubicBezTo>
                  <a:lnTo>
                    <a:pt x="390022" y="635317"/>
                  </a:lnTo>
                  <a:cubicBezTo>
                    <a:pt x="390022" y="635317"/>
                    <a:pt x="390022" y="635317"/>
                    <a:pt x="390022" y="635317"/>
                  </a:cubicBezTo>
                  <a:lnTo>
                    <a:pt x="387165" y="634365"/>
                  </a:lnTo>
                  <a:lnTo>
                    <a:pt x="387165" y="634365"/>
                  </a:lnTo>
                  <a:close/>
                  <a:moveTo>
                    <a:pt x="386212" y="633413"/>
                  </a:moveTo>
                  <a:cubicBezTo>
                    <a:pt x="386212" y="633413"/>
                    <a:pt x="386212" y="633413"/>
                    <a:pt x="386212" y="633413"/>
                  </a:cubicBezTo>
                  <a:cubicBezTo>
                    <a:pt x="386212" y="633413"/>
                    <a:pt x="386212" y="633413"/>
                    <a:pt x="386212" y="633413"/>
                  </a:cubicBezTo>
                  <a:cubicBezTo>
                    <a:pt x="386212" y="634365"/>
                    <a:pt x="387165" y="634365"/>
                    <a:pt x="387165" y="635317"/>
                  </a:cubicBezTo>
                  <a:cubicBezTo>
                    <a:pt x="387165" y="635317"/>
                    <a:pt x="386212" y="635317"/>
                    <a:pt x="386212" y="635317"/>
                  </a:cubicBezTo>
                  <a:cubicBezTo>
                    <a:pt x="385260" y="634365"/>
                    <a:pt x="385260" y="633413"/>
                    <a:pt x="386212" y="633413"/>
                  </a:cubicBezTo>
                  <a:cubicBezTo>
                    <a:pt x="385260" y="632460"/>
                    <a:pt x="385260" y="633413"/>
                    <a:pt x="386212" y="633413"/>
                  </a:cubicBezTo>
                  <a:cubicBezTo>
                    <a:pt x="386212" y="633413"/>
                    <a:pt x="386212" y="633413"/>
                    <a:pt x="386212" y="633413"/>
                  </a:cubicBezTo>
                  <a:lnTo>
                    <a:pt x="386212" y="633413"/>
                  </a:lnTo>
                  <a:cubicBezTo>
                    <a:pt x="385260" y="633413"/>
                    <a:pt x="386212" y="633413"/>
                    <a:pt x="386212" y="633413"/>
                  </a:cubicBezTo>
                  <a:close/>
                  <a:moveTo>
                    <a:pt x="385260" y="633413"/>
                  </a:moveTo>
                  <a:lnTo>
                    <a:pt x="384307" y="632460"/>
                  </a:lnTo>
                  <a:cubicBezTo>
                    <a:pt x="384307" y="632460"/>
                    <a:pt x="385260" y="632460"/>
                    <a:pt x="385260" y="632460"/>
                  </a:cubicBezTo>
                  <a:lnTo>
                    <a:pt x="385260" y="633413"/>
                  </a:lnTo>
                  <a:close/>
                  <a:moveTo>
                    <a:pt x="381450" y="632460"/>
                  </a:moveTo>
                  <a:cubicBezTo>
                    <a:pt x="381450" y="632460"/>
                    <a:pt x="380497" y="632460"/>
                    <a:pt x="380497" y="632460"/>
                  </a:cubicBezTo>
                  <a:cubicBezTo>
                    <a:pt x="379545" y="632460"/>
                    <a:pt x="378592" y="631507"/>
                    <a:pt x="377640" y="631507"/>
                  </a:cubicBezTo>
                  <a:cubicBezTo>
                    <a:pt x="377640" y="631507"/>
                    <a:pt x="377640" y="631507"/>
                    <a:pt x="377640" y="631507"/>
                  </a:cubicBezTo>
                  <a:lnTo>
                    <a:pt x="377640" y="630555"/>
                  </a:lnTo>
                  <a:cubicBezTo>
                    <a:pt x="376687" y="630555"/>
                    <a:pt x="375735" y="627697"/>
                    <a:pt x="374782" y="630555"/>
                  </a:cubicBezTo>
                  <a:cubicBezTo>
                    <a:pt x="374782" y="630555"/>
                    <a:pt x="374782" y="630555"/>
                    <a:pt x="374782" y="630555"/>
                  </a:cubicBezTo>
                  <a:cubicBezTo>
                    <a:pt x="373830" y="630555"/>
                    <a:pt x="373830" y="630555"/>
                    <a:pt x="372877" y="630555"/>
                  </a:cubicBezTo>
                  <a:cubicBezTo>
                    <a:pt x="372877" y="629602"/>
                    <a:pt x="373830" y="629602"/>
                    <a:pt x="373830" y="629602"/>
                  </a:cubicBezTo>
                  <a:cubicBezTo>
                    <a:pt x="373830" y="628650"/>
                    <a:pt x="372877" y="628650"/>
                    <a:pt x="372877" y="628650"/>
                  </a:cubicBezTo>
                  <a:cubicBezTo>
                    <a:pt x="372877" y="628650"/>
                    <a:pt x="372877" y="628650"/>
                    <a:pt x="372877" y="628650"/>
                  </a:cubicBezTo>
                  <a:cubicBezTo>
                    <a:pt x="372877" y="628650"/>
                    <a:pt x="371925" y="628650"/>
                    <a:pt x="371925" y="627697"/>
                  </a:cubicBezTo>
                  <a:cubicBezTo>
                    <a:pt x="371925" y="627697"/>
                    <a:pt x="371925" y="627697"/>
                    <a:pt x="371925" y="626745"/>
                  </a:cubicBezTo>
                  <a:cubicBezTo>
                    <a:pt x="374782" y="627697"/>
                    <a:pt x="376687" y="628650"/>
                    <a:pt x="379545" y="629602"/>
                  </a:cubicBezTo>
                  <a:cubicBezTo>
                    <a:pt x="379545" y="629602"/>
                    <a:pt x="380497" y="630555"/>
                    <a:pt x="380497" y="630555"/>
                  </a:cubicBezTo>
                  <a:cubicBezTo>
                    <a:pt x="380497" y="630555"/>
                    <a:pt x="380497" y="630555"/>
                    <a:pt x="380497" y="629602"/>
                  </a:cubicBezTo>
                  <a:cubicBezTo>
                    <a:pt x="381450" y="629602"/>
                    <a:pt x="381450" y="629602"/>
                    <a:pt x="382402" y="630555"/>
                  </a:cubicBezTo>
                  <a:cubicBezTo>
                    <a:pt x="382402" y="631507"/>
                    <a:pt x="383355" y="631507"/>
                    <a:pt x="383355" y="632460"/>
                  </a:cubicBezTo>
                  <a:cubicBezTo>
                    <a:pt x="382402" y="634365"/>
                    <a:pt x="381450" y="633413"/>
                    <a:pt x="381450" y="632460"/>
                  </a:cubicBezTo>
                  <a:cubicBezTo>
                    <a:pt x="381450" y="632460"/>
                    <a:pt x="381450" y="632460"/>
                    <a:pt x="381450" y="632460"/>
                  </a:cubicBezTo>
                  <a:close/>
                  <a:moveTo>
                    <a:pt x="377640" y="633413"/>
                  </a:moveTo>
                  <a:cubicBezTo>
                    <a:pt x="376687" y="633413"/>
                    <a:pt x="375735" y="633413"/>
                    <a:pt x="374782" y="633413"/>
                  </a:cubicBezTo>
                  <a:cubicBezTo>
                    <a:pt x="374782" y="632460"/>
                    <a:pt x="375735" y="632460"/>
                    <a:pt x="375735" y="632460"/>
                  </a:cubicBezTo>
                  <a:lnTo>
                    <a:pt x="375735" y="632460"/>
                  </a:lnTo>
                  <a:cubicBezTo>
                    <a:pt x="375735" y="632460"/>
                    <a:pt x="375735" y="632460"/>
                    <a:pt x="376687" y="632460"/>
                  </a:cubicBezTo>
                  <a:cubicBezTo>
                    <a:pt x="376687" y="632460"/>
                    <a:pt x="376687" y="632460"/>
                    <a:pt x="376687" y="632460"/>
                  </a:cubicBezTo>
                  <a:cubicBezTo>
                    <a:pt x="376687" y="631507"/>
                    <a:pt x="377640" y="631507"/>
                    <a:pt x="377640" y="631507"/>
                  </a:cubicBezTo>
                  <a:lnTo>
                    <a:pt x="377640" y="633413"/>
                  </a:lnTo>
                  <a:cubicBezTo>
                    <a:pt x="377640" y="632460"/>
                    <a:pt x="376687" y="632460"/>
                    <a:pt x="377640" y="633413"/>
                  </a:cubicBezTo>
                  <a:cubicBezTo>
                    <a:pt x="376687" y="633413"/>
                    <a:pt x="376687" y="633413"/>
                    <a:pt x="377640" y="633413"/>
                  </a:cubicBezTo>
                  <a:close/>
                  <a:moveTo>
                    <a:pt x="377640" y="634365"/>
                  </a:moveTo>
                  <a:cubicBezTo>
                    <a:pt x="377640" y="634365"/>
                    <a:pt x="377640" y="634365"/>
                    <a:pt x="377640" y="634365"/>
                  </a:cubicBezTo>
                  <a:cubicBezTo>
                    <a:pt x="378592" y="635317"/>
                    <a:pt x="378592" y="635317"/>
                    <a:pt x="379545" y="635317"/>
                  </a:cubicBezTo>
                  <a:cubicBezTo>
                    <a:pt x="378592" y="635317"/>
                    <a:pt x="378592" y="635317"/>
                    <a:pt x="377640" y="635317"/>
                  </a:cubicBezTo>
                  <a:cubicBezTo>
                    <a:pt x="377640" y="635317"/>
                    <a:pt x="377640" y="635317"/>
                    <a:pt x="377640" y="635317"/>
                  </a:cubicBezTo>
                  <a:lnTo>
                    <a:pt x="377640" y="634365"/>
                  </a:lnTo>
                  <a:close/>
                  <a:moveTo>
                    <a:pt x="370972" y="637222"/>
                  </a:moveTo>
                  <a:cubicBezTo>
                    <a:pt x="370972" y="637222"/>
                    <a:pt x="370972" y="638175"/>
                    <a:pt x="370972" y="638175"/>
                  </a:cubicBezTo>
                  <a:cubicBezTo>
                    <a:pt x="370972" y="639127"/>
                    <a:pt x="370972" y="638175"/>
                    <a:pt x="370972" y="637222"/>
                  </a:cubicBezTo>
                  <a:cubicBezTo>
                    <a:pt x="371925" y="638175"/>
                    <a:pt x="371925" y="638175"/>
                    <a:pt x="371925" y="639127"/>
                  </a:cubicBezTo>
                  <a:cubicBezTo>
                    <a:pt x="371925" y="639127"/>
                    <a:pt x="370972" y="639127"/>
                    <a:pt x="370972" y="639127"/>
                  </a:cubicBezTo>
                  <a:cubicBezTo>
                    <a:pt x="370972" y="639127"/>
                    <a:pt x="370972" y="638175"/>
                    <a:pt x="370972" y="637222"/>
                  </a:cubicBezTo>
                  <a:cubicBezTo>
                    <a:pt x="370972" y="638175"/>
                    <a:pt x="370972" y="639127"/>
                    <a:pt x="370972" y="639127"/>
                  </a:cubicBezTo>
                  <a:cubicBezTo>
                    <a:pt x="370020" y="639127"/>
                    <a:pt x="370020" y="639127"/>
                    <a:pt x="369067" y="638175"/>
                  </a:cubicBezTo>
                  <a:lnTo>
                    <a:pt x="369067" y="637222"/>
                  </a:lnTo>
                  <a:cubicBezTo>
                    <a:pt x="369067" y="637222"/>
                    <a:pt x="370020" y="638175"/>
                    <a:pt x="370972" y="637222"/>
                  </a:cubicBezTo>
                  <a:close/>
                  <a:moveTo>
                    <a:pt x="359542" y="639127"/>
                  </a:moveTo>
                  <a:lnTo>
                    <a:pt x="359542" y="638175"/>
                  </a:lnTo>
                  <a:lnTo>
                    <a:pt x="359542" y="638175"/>
                  </a:lnTo>
                  <a:cubicBezTo>
                    <a:pt x="359542" y="638175"/>
                    <a:pt x="359542" y="638175"/>
                    <a:pt x="359542" y="639127"/>
                  </a:cubicBezTo>
                  <a:cubicBezTo>
                    <a:pt x="359542" y="638175"/>
                    <a:pt x="359542" y="638175"/>
                    <a:pt x="359542" y="638175"/>
                  </a:cubicBezTo>
                  <a:lnTo>
                    <a:pt x="360495" y="639127"/>
                  </a:lnTo>
                  <a:lnTo>
                    <a:pt x="359542" y="641985"/>
                  </a:lnTo>
                  <a:cubicBezTo>
                    <a:pt x="360495" y="641032"/>
                    <a:pt x="359542" y="640080"/>
                    <a:pt x="359542" y="639127"/>
                  </a:cubicBezTo>
                  <a:cubicBezTo>
                    <a:pt x="359542" y="640080"/>
                    <a:pt x="359542" y="640080"/>
                    <a:pt x="359542" y="639127"/>
                  </a:cubicBezTo>
                  <a:close/>
                  <a:moveTo>
                    <a:pt x="356685" y="643890"/>
                  </a:moveTo>
                  <a:cubicBezTo>
                    <a:pt x="357637" y="643890"/>
                    <a:pt x="357637" y="643890"/>
                    <a:pt x="356685" y="643890"/>
                  </a:cubicBezTo>
                  <a:cubicBezTo>
                    <a:pt x="357637" y="643890"/>
                    <a:pt x="357637" y="643890"/>
                    <a:pt x="356685" y="643890"/>
                  </a:cubicBezTo>
                  <a:cubicBezTo>
                    <a:pt x="357637" y="643890"/>
                    <a:pt x="357637" y="643890"/>
                    <a:pt x="356685" y="643890"/>
                  </a:cubicBezTo>
                  <a:cubicBezTo>
                    <a:pt x="356685" y="642938"/>
                    <a:pt x="355732" y="641985"/>
                    <a:pt x="355732" y="641032"/>
                  </a:cubicBezTo>
                  <a:cubicBezTo>
                    <a:pt x="355732" y="641032"/>
                    <a:pt x="356685" y="641032"/>
                    <a:pt x="356685" y="641032"/>
                  </a:cubicBezTo>
                  <a:lnTo>
                    <a:pt x="356685" y="640080"/>
                  </a:lnTo>
                  <a:lnTo>
                    <a:pt x="358590" y="641032"/>
                  </a:lnTo>
                  <a:lnTo>
                    <a:pt x="358590" y="641985"/>
                  </a:lnTo>
                  <a:cubicBezTo>
                    <a:pt x="358590" y="641985"/>
                    <a:pt x="357637" y="641985"/>
                    <a:pt x="357637" y="641985"/>
                  </a:cubicBezTo>
                  <a:lnTo>
                    <a:pt x="356685" y="643890"/>
                  </a:lnTo>
                  <a:lnTo>
                    <a:pt x="356685" y="643890"/>
                  </a:lnTo>
                  <a:cubicBezTo>
                    <a:pt x="357637" y="644842"/>
                    <a:pt x="357637" y="644842"/>
                    <a:pt x="358590" y="644842"/>
                  </a:cubicBezTo>
                  <a:cubicBezTo>
                    <a:pt x="358590" y="644842"/>
                    <a:pt x="357637" y="644842"/>
                    <a:pt x="356685" y="643890"/>
                  </a:cubicBezTo>
                  <a:cubicBezTo>
                    <a:pt x="357637" y="644842"/>
                    <a:pt x="357637" y="644842"/>
                    <a:pt x="357637" y="645795"/>
                  </a:cubicBezTo>
                  <a:cubicBezTo>
                    <a:pt x="357637" y="645795"/>
                    <a:pt x="356685" y="646747"/>
                    <a:pt x="355732" y="647700"/>
                  </a:cubicBezTo>
                  <a:cubicBezTo>
                    <a:pt x="356685" y="645795"/>
                    <a:pt x="356685" y="644842"/>
                    <a:pt x="356685" y="643890"/>
                  </a:cubicBezTo>
                  <a:close/>
                  <a:moveTo>
                    <a:pt x="354780" y="736282"/>
                  </a:moveTo>
                  <a:cubicBezTo>
                    <a:pt x="355732" y="736282"/>
                    <a:pt x="356685" y="736282"/>
                    <a:pt x="357637" y="736282"/>
                  </a:cubicBezTo>
                  <a:lnTo>
                    <a:pt x="357637" y="737235"/>
                  </a:lnTo>
                  <a:cubicBezTo>
                    <a:pt x="355732" y="737235"/>
                    <a:pt x="354780" y="737235"/>
                    <a:pt x="354780" y="736282"/>
                  </a:cubicBezTo>
                  <a:lnTo>
                    <a:pt x="352875" y="737235"/>
                  </a:lnTo>
                  <a:lnTo>
                    <a:pt x="352875" y="736282"/>
                  </a:lnTo>
                  <a:cubicBezTo>
                    <a:pt x="352875" y="736282"/>
                    <a:pt x="353827" y="736282"/>
                    <a:pt x="354780" y="736282"/>
                  </a:cubicBezTo>
                  <a:close/>
                  <a:moveTo>
                    <a:pt x="350970" y="640080"/>
                  </a:moveTo>
                  <a:lnTo>
                    <a:pt x="352875" y="640080"/>
                  </a:lnTo>
                  <a:cubicBezTo>
                    <a:pt x="352875" y="641032"/>
                    <a:pt x="352875" y="641985"/>
                    <a:pt x="352875" y="642938"/>
                  </a:cubicBezTo>
                  <a:lnTo>
                    <a:pt x="352875" y="642938"/>
                  </a:lnTo>
                  <a:cubicBezTo>
                    <a:pt x="352875" y="642938"/>
                    <a:pt x="352875" y="642938"/>
                    <a:pt x="352875" y="642938"/>
                  </a:cubicBezTo>
                  <a:cubicBezTo>
                    <a:pt x="352875" y="642938"/>
                    <a:pt x="352875" y="642938"/>
                    <a:pt x="352875" y="643890"/>
                  </a:cubicBezTo>
                  <a:cubicBezTo>
                    <a:pt x="352875" y="643890"/>
                    <a:pt x="352875" y="644842"/>
                    <a:pt x="352875" y="644842"/>
                  </a:cubicBezTo>
                  <a:cubicBezTo>
                    <a:pt x="352875" y="644842"/>
                    <a:pt x="352875" y="644842"/>
                    <a:pt x="352875" y="644842"/>
                  </a:cubicBezTo>
                  <a:cubicBezTo>
                    <a:pt x="351922" y="643890"/>
                    <a:pt x="351922" y="641985"/>
                    <a:pt x="350970" y="640080"/>
                  </a:cubicBezTo>
                  <a:close/>
                  <a:moveTo>
                    <a:pt x="352875" y="739140"/>
                  </a:moveTo>
                  <a:cubicBezTo>
                    <a:pt x="352875" y="740092"/>
                    <a:pt x="352875" y="740092"/>
                    <a:pt x="352875" y="741045"/>
                  </a:cubicBezTo>
                  <a:cubicBezTo>
                    <a:pt x="352875" y="741045"/>
                    <a:pt x="351922" y="741045"/>
                    <a:pt x="351922" y="741045"/>
                  </a:cubicBezTo>
                  <a:lnTo>
                    <a:pt x="350970" y="739140"/>
                  </a:lnTo>
                  <a:cubicBezTo>
                    <a:pt x="350970" y="739140"/>
                    <a:pt x="351922" y="742950"/>
                    <a:pt x="352875" y="739140"/>
                  </a:cubicBezTo>
                  <a:close/>
                  <a:moveTo>
                    <a:pt x="349065" y="741045"/>
                  </a:moveTo>
                  <a:cubicBezTo>
                    <a:pt x="349065" y="741045"/>
                    <a:pt x="349065" y="741045"/>
                    <a:pt x="349065" y="741045"/>
                  </a:cubicBezTo>
                  <a:cubicBezTo>
                    <a:pt x="349065" y="741045"/>
                    <a:pt x="349065" y="741045"/>
                    <a:pt x="349065" y="741045"/>
                  </a:cubicBezTo>
                  <a:cubicBezTo>
                    <a:pt x="349065" y="741045"/>
                    <a:pt x="349065" y="741045"/>
                    <a:pt x="349065" y="741045"/>
                  </a:cubicBezTo>
                  <a:close/>
                  <a:moveTo>
                    <a:pt x="347160" y="740092"/>
                  </a:moveTo>
                  <a:cubicBezTo>
                    <a:pt x="347160" y="740092"/>
                    <a:pt x="348112" y="741045"/>
                    <a:pt x="348112" y="741997"/>
                  </a:cubicBezTo>
                  <a:cubicBezTo>
                    <a:pt x="348112" y="741997"/>
                    <a:pt x="347160" y="741997"/>
                    <a:pt x="347160" y="741997"/>
                  </a:cubicBezTo>
                  <a:lnTo>
                    <a:pt x="347160" y="740092"/>
                  </a:lnTo>
                  <a:close/>
                  <a:moveTo>
                    <a:pt x="345255" y="739140"/>
                  </a:moveTo>
                  <a:cubicBezTo>
                    <a:pt x="346207" y="740092"/>
                    <a:pt x="346207" y="741997"/>
                    <a:pt x="347160" y="741045"/>
                  </a:cubicBezTo>
                  <a:cubicBezTo>
                    <a:pt x="347160" y="741045"/>
                    <a:pt x="347160" y="741045"/>
                    <a:pt x="347160" y="741045"/>
                  </a:cubicBezTo>
                  <a:cubicBezTo>
                    <a:pt x="346207" y="741045"/>
                    <a:pt x="346207" y="741045"/>
                    <a:pt x="345255" y="741045"/>
                  </a:cubicBezTo>
                  <a:lnTo>
                    <a:pt x="345255" y="739140"/>
                  </a:lnTo>
                  <a:close/>
                  <a:moveTo>
                    <a:pt x="342397" y="745807"/>
                  </a:moveTo>
                  <a:lnTo>
                    <a:pt x="342397" y="745807"/>
                  </a:lnTo>
                  <a:cubicBezTo>
                    <a:pt x="342397" y="745807"/>
                    <a:pt x="342397" y="745807"/>
                    <a:pt x="342397" y="745807"/>
                  </a:cubicBezTo>
                  <a:cubicBezTo>
                    <a:pt x="342397" y="745807"/>
                    <a:pt x="342397" y="745807"/>
                    <a:pt x="342397" y="745807"/>
                  </a:cubicBezTo>
                  <a:close/>
                  <a:moveTo>
                    <a:pt x="337635" y="741997"/>
                  </a:moveTo>
                  <a:cubicBezTo>
                    <a:pt x="337635" y="741997"/>
                    <a:pt x="337635" y="741997"/>
                    <a:pt x="337635" y="741997"/>
                  </a:cubicBezTo>
                  <a:cubicBezTo>
                    <a:pt x="337635" y="741997"/>
                    <a:pt x="337635" y="741997"/>
                    <a:pt x="337635" y="741997"/>
                  </a:cubicBezTo>
                  <a:lnTo>
                    <a:pt x="337635" y="741997"/>
                  </a:lnTo>
                  <a:close/>
                  <a:moveTo>
                    <a:pt x="360495" y="760095"/>
                  </a:moveTo>
                  <a:cubicBezTo>
                    <a:pt x="353827" y="759142"/>
                    <a:pt x="347160" y="759142"/>
                    <a:pt x="340492" y="758190"/>
                  </a:cubicBezTo>
                  <a:lnTo>
                    <a:pt x="338587" y="757238"/>
                  </a:lnTo>
                  <a:cubicBezTo>
                    <a:pt x="338587" y="758190"/>
                    <a:pt x="339540" y="758190"/>
                    <a:pt x="339540" y="758190"/>
                  </a:cubicBezTo>
                  <a:cubicBezTo>
                    <a:pt x="338587" y="758190"/>
                    <a:pt x="338587" y="758190"/>
                    <a:pt x="337635" y="758190"/>
                  </a:cubicBezTo>
                  <a:cubicBezTo>
                    <a:pt x="337635" y="758190"/>
                    <a:pt x="337635" y="757238"/>
                    <a:pt x="337635" y="757238"/>
                  </a:cubicBezTo>
                  <a:cubicBezTo>
                    <a:pt x="339540" y="756285"/>
                    <a:pt x="340492" y="755332"/>
                    <a:pt x="342397" y="755332"/>
                  </a:cubicBezTo>
                  <a:cubicBezTo>
                    <a:pt x="343350" y="756285"/>
                    <a:pt x="344302" y="754380"/>
                    <a:pt x="344302" y="756285"/>
                  </a:cubicBezTo>
                  <a:lnTo>
                    <a:pt x="343350" y="757238"/>
                  </a:lnTo>
                  <a:cubicBezTo>
                    <a:pt x="345255" y="758190"/>
                    <a:pt x="344302" y="755332"/>
                    <a:pt x="344302" y="754380"/>
                  </a:cubicBezTo>
                  <a:cubicBezTo>
                    <a:pt x="344302" y="754380"/>
                    <a:pt x="345255" y="754380"/>
                    <a:pt x="345255" y="754380"/>
                  </a:cubicBezTo>
                  <a:cubicBezTo>
                    <a:pt x="345255" y="754380"/>
                    <a:pt x="345255" y="754380"/>
                    <a:pt x="345255" y="754380"/>
                  </a:cubicBezTo>
                  <a:cubicBezTo>
                    <a:pt x="345255" y="754380"/>
                    <a:pt x="345255" y="754380"/>
                    <a:pt x="345255" y="754380"/>
                  </a:cubicBezTo>
                  <a:cubicBezTo>
                    <a:pt x="346207" y="754380"/>
                    <a:pt x="346207" y="753427"/>
                    <a:pt x="347160" y="753427"/>
                  </a:cubicBezTo>
                  <a:cubicBezTo>
                    <a:pt x="348112" y="755332"/>
                    <a:pt x="350017" y="757238"/>
                    <a:pt x="350970" y="755332"/>
                  </a:cubicBezTo>
                  <a:lnTo>
                    <a:pt x="351922" y="759142"/>
                  </a:lnTo>
                  <a:cubicBezTo>
                    <a:pt x="351922" y="757238"/>
                    <a:pt x="352875" y="758190"/>
                    <a:pt x="354780" y="758190"/>
                  </a:cubicBezTo>
                  <a:lnTo>
                    <a:pt x="353827" y="756285"/>
                  </a:lnTo>
                  <a:cubicBezTo>
                    <a:pt x="354780" y="758190"/>
                    <a:pt x="357637" y="759142"/>
                    <a:pt x="358590" y="759142"/>
                  </a:cubicBezTo>
                  <a:lnTo>
                    <a:pt x="359542" y="757238"/>
                  </a:lnTo>
                  <a:lnTo>
                    <a:pt x="360495" y="759142"/>
                  </a:lnTo>
                  <a:lnTo>
                    <a:pt x="359542" y="759142"/>
                  </a:lnTo>
                  <a:cubicBezTo>
                    <a:pt x="359542" y="760095"/>
                    <a:pt x="359542" y="760095"/>
                    <a:pt x="360495" y="760095"/>
                  </a:cubicBezTo>
                  <a:close/>
                  <a:moveTo>
                    <a:pt x="359542" y="749617"/>
                  </a:moveTo>
                  <a:lnTo>
                    <a:pt x="358590" y="751522"/>
                  </a:lnTo>
                  <a:cubicBezTo>
                    <a:pt x="357637" y="748665"/>
                    <a:pt x="354780" y="751522"/>
                    <a:pt x="354780" y="746760"/>
                  </a:cubicBezTo>
                  <a:cubicBezTo>
                    <a:pt x="351922" y="746760"/>
                    <a:pt x="355732" y="752475"/>
                    <a:pt x="351922" y="751522"/>
                  </a:cubicBezTo>
                  <a:cubicBezTo>
                    <a:pt x="350017" y="752475"/>
                    <a:pt x="348112" y="750570"/>
                    <a:pt x="346207" y="750570"/>
                  </a:cubicBezTo>
                  <a:cubicBezTo>
                    <a:pt x="345255" y="749617"/>
                    <a:pt x="344302" y="748665"/>
                    <a:pt x="342397" y="747713"/>
                  </a:cubicBezTo>
                  <a:lnTo>
                    <a:pt x="343350" y="745807"/>
                  </a:lnTo>
                  <a:cubicBezTo>
                    <a:pt x="345255" y="745807"/>
                    <a:pt x="347160" y="744855"/>
                    <a:pt x="349065" y="744855"/>
                  </a:cubicBezTo>
                  <a:lnTo>
                    <a:pt x="349065" y="744855"/>
                  </a:lnTo>
                  <a:lnTo>
                    <a:pt x="349065" y="744855"/>
                  </a:lnTo>
                  <a:cubicBezTo>
                    <a:pt x="350970" y="744855"/>
                    <a:pt x="352875" y="743902"/>
                    <a:pt x="354780" y="743902"/>
                  </a:cubicBezTo>
                  <a:cubicBezTo>
                    <a:pt x="354780" y="743902"/>
                    <a:pt x="355732" y="744855"/>
                    <a:pt x="355732" y="744855"/>
                  </a:cubicBezTo>
                  <a:cubicBezTo>
                    <a:pt x="360495" y="747713"/>
                    <a:pt x="363352" y="747713"/>
                    <a:pt x="368115" y="750570"/>
                  </a:cubicBezTo>
                  <a:lnTo>
                    <a:pt x="370020" y="753427"/>
                  </a:lnTo>
                  <a:cubicBezTo>
                    <a:pt x="368115" y="753427"/>
                    <a:pt x="366210" y="753427"/>
                    <a:pt x="365257" y="750570"/>
                  </a:cubicBezTo>
                  <a:lnTo>
                    <a:pt x="365257" y="751522"/>
                  </a:lnTo>
                  <a:cubicBezTo>
                    <a:pt x="363352" y="750570"/>
                    <a:pt x="361447" y="751522"/>
                    <a:pt x="359542" y="749617"/>
                  </a:cubicBezTo>
                  <a:close/>
                  <a:moveTo>
                    <a:pt x="371925" y="761047"/>
                  </a:moveTo>
                  <a:cubicBezTo>
                    <a:pt x="370972" y="761047"/>
                    <a:pt x="370020" y="761047"/>
                    <a:pt x="369067" y="761047"/>
                  </a:cubicBezTo>
                  <a:cubicBezTo>
                    <a:pt x="369067" y="761047"/>
                    <a:pt x="368115" y="760095"/>
                    <a:pt x="368115" y="759142"/>
                  </a:cubicBezTo>
                  <a:cubicBezTo>
                    <a:pt x="368115" y="760095"/>
                    <a:pt x="368115" y="760095"/>
                    <a:pt x="369067" y="761047"/>
                  </a:cubicBezTo>
                  <a:cubicBezTo>
                    <a:pt x="367162" y="761047"/>
                    <a:pt x="366210" y="761047"/>
                    <a:pt x="364305" y="761047"/>
                  </a:cubicBezTo>
                  <a:cubicBezTo>
                    <a:pt x="364305" y="761047"/>
                    <a:pt x="364305" y="761047"/>
                    <a:pt x="364305" y="760095"/>
                  </a:cubicBezTo>
                  <a:lnTo>
                    <a:pt x="368115" y="760095"/>
                  </a:lnTo>
                  <a:cubicBezTo>
                    <a:pt x="366210" y="759142"/>
                    <a:pt x="370020" y="759142"/>
                    <a:pt x="366210" y="759142"/>
                  </a:cubicBezTo>
                  <a:cubicBezTo>
                    <a:pt x="367162" y="757238"/>
                    <a:pt x="369067" y="755332"/>
                    <a:pt x="370020" y="755332"/>
                  </a:cubicBezTo>
                  <a:lnTo>
                    <a:pt x="372877" y="760095"/>
                  </a:lnTo>
                  <a:cubicBezTo>
                    <a:pt x="371925" y="761047"/>
                    <a:pt x="371925" y="761047"/>
                    <a:pt x="371925" y="761047"/>
                  </a:cubicBezTo>
                  <a:close/>
                  <a:moveTo>
                    <a:pt x="387165" y="647700"/>
                  </a:moveTo>
                  <a:lnTo>
                    <a:pt x="387165" y="647700"/>
                  </a:lnTo>
                  <a:lnTo>
                    <a:pt x="387165" y="647700"/>
                  </a:lnTo>
                  <a:cubicBezTo>
                    <a:pt x="386212" y="646747"/>
                    <a:pt x="385260" y="645795"/>
                    <a:pt x="384307" y="646747"/>
                  </a:cubicBezTo>
                  <a:lnTo>
                    <a:pt x="383355" y="644842"/>
                  </a:lnTo>
                  <a:lnTo>
                    <a:pt x="382402" y="646747"/>
                  </a:lnTo>
                  <a:cubicBezTo>
                    <a:pt x="382402" y="645795"/>
                    <a:pt x="382402" y="644842"/>
                    <a:pt x="381450" y="643890"/>
                  </a:cubicBezTo>
                  <a:cubicBezTo>
                    <a:pt x="380497" y="645795"/>
                    <a:pt x="380497" y="648652"/>
                    <a:pt x="380497" y="647700"/>
                  </a:cubicBezTo>
                  <a:cubicBezTo>
                    <a:pt x="381450" y="648652"/>
                    <a:pt x="381450" y="650557"/>
                    <a:pt x="381450" y="651510"/>
                  </a:cubicBezTo>
                  <a:cubicBezTo>
                    <a:pt x="379545" y="649605"/>
                    <a:pt x="377640" y="649605"/>
                    <a:pt x="377640" y="650557"/>
                  </a:cubicBezTo>
                  <a:lnTo>
                    <a:pt x="380497" y="651510"/>
                  </a:lnTo>
                  <a:cubicBezTo>
                    <a:pt x="380497" y="651510"/>
                    <a:pt x="380497" y="651510"/>
                    <a:pt x="380497" y="651510"/>
                  </a:cubicBezTo>
                  <a:cubicBezTo>
                    <a:pt x="380497" y="651510"/>
                    <a:pt x="379545" y="651510"/>
                    <a:pt x="379545" y="651510"/>
                  </a:cubicBezTo>
                  <a:lnTo>
                    <a:pt x="380497" y="651510"/>
                  </a:lnTo>
                  <a:cubicBezTo>
                    <a:pt x="380497" y="651510"/>
                    <a:pt x="380497" y="651510"/>
                    <a:pt x="380497" y="651510"/>
                  </a:cubicBezTo>
                  <a:cubicBezTo>
                    <a:pt x="379545" y="651510"/>
                    <a:pt x="377640" y="651510"/>
                    <a:pt x="376687" y="651510"/>
                  </a:cubicBezTo>
                  <a:lnTo>
                    <a:pt x="376687" y="649605"/>
                  </a:lnTo>
                  <a:cubicBezTo>
                    <a:pt x="375735" y="649605"/>
                    <a:pt x="375735" y="649605"/>
                    <a:pt x="374782" y="649605"/>
                  </a:cubicBezTo>
                  <a:lnTo>
                    <a:pt x="374782" y="647700"/>
                  </a:lnTo>
                  <a:lnTo>
                    <a:pt x="374782" y="647700"/>
                  </a:lnTo>
                  <a:lnTo>
                    <a:pt x="372877" y="646747"/>
                  </a:lnTo>
                  <a:cubicBezTo>
                    <a:pt x="372877" y="646747"/>
                    <a:pt x="372877" y="647700"/>
                    <a:pt x="372877" y="647700"/>
                  </a:cubicBezTo>
                  <a:cubicBezTo>
                    <a:pt x="372877" y="647700"/>
                    <a:pt x="372877" y="647700"/>
                    <a:pt x="371925" y="647700"/>
                  </a:cubicBezTo>
                  <a:cubicBezTo>
                    <a:pt x="371925" y="648652"/>
                    <a:pt x="372877" y="649605"/>
                    <a:pt x="372877" y="650557"/>
                  </a:cubicBezTo>
                  <a:cubicBezTo>
                    <a:pt x="372877" y="650557"/>
                    <a:pt x="372877" y="651510"/>
                    <a:pt x="373830" y="651510"/>
                  </a:cubicBezTo>
                  <a:cubicBezTo>
                    <a:pt x="373830" y="651510"/>
                    <a:pt x="373830" y="651510"/>
                    <a:pt x="373830" y="651510"/>
                  </a:cubicBezTo>
                  <a:cubicBezTo>
                    <a:pt x="370020" y="651510"/>
                    <a:pt x="367162" y="650557"/>
                    <a:pt x="364305" y="650557"/>
                  </a:cubicBezTo>
                  <a:cubicBezTo>
                    <a:pt x="364305" y="650557"/>
                    <a:pt x="364305" y="650557"/>
                    <a:pt x="364305" y="650557"/>
                  </a:cubicBezTo>
                  <a:cubicBezTo>
                    <a:pt x="365257" y="648652"/>
                    <a:pt x="366210" y="651510"/>
                    <a:pt x="366210" y="650557"/>
                  </a:cubicBezTo>
                  <a:cubicBezTo>
                    <a:pt x="364305" y="650557"/>
                    <a:pt x="364305" y="648652"/>
                    <a:pt x="364305" y="647700"/>
                  </a:cubicBezTo>
                  <a:cubicBezTo>
                    <a:pt x="362400" y="648652"/>
                    <a:pt x="360495" y="648652"/>
                    <a:pt x="358590" y="646747"/>
                  </a:cubicBezTo>
                  <a:cubicBezTo>
                    <a:pt x="358590" y="644842"/>
                    <a:pt x="361447" y="647700"/>
                    <a:pt x="361447" y="644842"/>
                  </a:cubicBezTo>
                  <a:cubicBezTo>
                    <a:pt x="360495" y="644842"/>
                    <a:pt x="359542" y="644842"/>
                    <a:pt x="358590" y="644842"/>
                  </a:cubicBezTo>
                  <a:cubicBezTo>
                    <a:pt x="358590" y="643890"/>
                    <a:pt x="358590" y="643890"/>
                    <a:pt x="358590" y="643890"/>
                  </a:cubicBezTo>
                  <a:cubicBezTo>
                    <a:pt x="360495" y="643890"/>
                    <a:pt x="363352" y="642938"/>
                    <a:pt x="366210" y="644842"/>
                  </a:cubicBezTo>
                  <a:lnTo>
                    <a:pt x="365257" y="645795"/>
                  </a:lnTo>
                  <a:lnTo>
                    <a:pt x="366210" y="645795"/>
                  </a:lnTo>
                  <a:cubicBezTo>
                    <a:pt x="366210" y="647700"/>
                    <a:pt x="367162" y="647700"/>
                    <a:pt x="368115" y="648652"/>
                  </a:cubicBezTo>
                  <a:cubicBezTo>
                    <a:pt x="369067" y="646747"/>
                    <a:pt x="368115" y="646747"/>
                    <a:pt x="367162" y="645795"/>
                  </a:cubicBezTo>
                  <a:lnTo>
                    <a:pt x="368115" y="645795"/>
                  </a:lnTo>
                  <a:cubicBezTo>
                    <a:pt x="368115" y="644842"/>
                    <a:pt x="368115" y="644842"/>
                    <a:pt x="368115" y="643890"/>
                  </a:cubicBezTo>
                  <a:cubicBezTo>
                    <a:pt x="368115" y="643890"/>
                    <a:pt x="368115" y="643890"/>
                    <a:pt x="369067" y="643890"/>
                  </a:cubicBezTo>
                  <a:lnTo>
                    <a:pt x="369067" y="643890"/>
                  </a:lnTo>
                  <a:cubicBezTo>
                    <a:pt x="369067" y="643890"/>
                    <a:pt x="369067" y="643890"/>
                    <a:pt x="369067" y="643890"/>
                  </a:cubicBezTo>
                  <a:cubicBezTo>
                    <a:pt x="371925" y="643890"/>
                    <a:pt x="373830" y="641032"/>
                    <a:pt x="375735" y="641032"/>
                  </a:cubicBezTo>
                  <a:lnTo>
                    <a:pt x="374782" y="640080"/>
                  </a:lnTo>
                  <a:cubicBezTo>
                    <a:pt x="375735" y="640080"/>
                    <a:pt x="374782" y="639127"/>
                    <a:pt x="374782" y="638175"/>
                  </a:cubicBezTo>
                  <a:lnTo>
                    <a:pt x="375735" y="638175"/>
                  </a:lnTo>
                  <a:lnTo>
                    <a:pt x="375735" y="639127"/>
                  </a:lnTo>
                  <a:cubicBezTo>
                    <a:pt x="375735" y="638175"/>
                    <a:pt x="375735" y="638175"/>
                    <a:pt x="375735" y="638175"/>
                  </a:cubicBezTo>
                  <a:lnTo>
                    <a:pt x="376687" y="638175"/>
                  </a:lnTo>
                  <a:lnTo>
                    <a:pt x="376687" y="641032"/>
                  </a:lnTo>
                  <a:cubicBezTo>
                    <a:pt x="377640" y="636270"/>
                    <a:pt x="378592" y="641032"/>
                    <a:pt x="379545" y="636270"/>
                  </a:cubicBezTo>
                  <a:cubicBezTo>
                    <a:pt x="378592" y="636270"/>
                    <a:pt x="378592" y="636270"/>
                    <a:pt x="378592" y="635317"/>
                  </a:cubicBezTo>
                  <a:lnTo>
                    <a:pt x="379545" y="634365"/>
                  </a:lnTo>
                  <a:cubicBezTo>
                    <a:pt x="379545" y="634365"/>
                    <a:pt x="379545" y="634365"/>
                    <a:pt x="379545" y="634365"/>
                  </a:cubicBezTo>
                  <a:cubicBezTo>
                    <a:pt x="380497" y="634365"/>
                    <a:pt x="380497" y="634365"/>
                    <a:pt x="381450" y="635317"/>
                  </a:cubicBezTo>
                  <a:cubicBezTo>
                    <a:pt x="381450" y="636270"/>
                    <a:pt x="381450" y="636270"/>
                    <a:pt x="382402" y="637222"/>
                  </a:cubicBezTo>
                  <a:cubicBezTo>
                    <a:pt x="382402" y="637222"/>
                    <a:pt x="382402" y="637222"/>
                    <a:pt x="382402" y="636270"/>
                  </a:cubicBezTo>
                  <a:cubicBezTo>
                    <a:pt x="382402" y="636270"/>
                    <a:pt x="382402" y="636270"/>
                    <a:pt x="382402" y="636270"/>
                  </a:cubicBezTo>
                  <a:cubicBezTo>
                    <a:pt x="383355" y="636270"/>
                    <a:pt x="383355" y="636270"/>
                    <a:pt x="384307" y="637222"/>
                  </a:cubicBezTo>
                  <a:cubicBezTo>
                    <a:pt x="385260" y="637222"/>
                    <a:pt x="385260" y="638175"/>
                    <a:pt x="386212" y="638175"/>
                  </a:cubicBezTo>
                  <a:lnTo>
                    <a:pt x="386212" y="640080"/>
                  </a:lnTo>
                  <a:cubicBezTo>
                    <a:pt x="386212" y="640080"/>
                    <a:pt x="386212" y="640080"/>
                    <a:pt x="386212" y="640080"/>
                  </a:cubicBezTo>
                  <a:cubicBezTo>
                    <a:pt x="385260" y="639127"/>
                    <a:pt x="383355" y="638175"/>
                    <a:pt x="383355" y="638175"/>
                  </a:cubicBezTo>
                  <a:cubicBezTo>
                    <a:pt x="383355" y="638175"/>
                    <a:pt x="383355" y="638175"/>
                    <a:pt x="383355" y="639127"/>
                  </a:cubicBezTo>
                  <a:cubicBezTo>
                    <a:pt x="382402" y="637222"/>
                    <a:pt x="380497" y="636270"/>
                    <a:pt x="380497" y="636270"/>
                  </a:cubicBezTo>
                  <a:cubicBezTo>
                    <a:pt x="380497" y="637222"/>
                    <a:pt x="380497" y="638175"/>
                    <a:pt x="380497" y="640080"/>
                  </a:cubicBezTo>
                  <a:cubicBezTo>
                    <a:pt x="381450" y="641032"/>
                    <a:pt x="381450" y="638175"/>
                    <a:pt x="383355" y="639127"/>
                  </a:cubicBezTo>
                  <a:cubicBezTo>
                    <a:pt x="383355" y="640080"/>
                    <a:pt x="383355" y="641032"/>
                    <a:pt x="383355" y="641985"/>
                  </a:cubicBezTo>
                  <a:cubicBezTo>
                    <a:pt x="383355" y="641985"/>
                    <a:pt x="384307" y="641985"/>
                    <a:pt x="384307" y="641985"/>
                  </a:cubicBezTo>
                  <a:cubicBezTo>
                    <a:pt x="384307" y="641985"/>
                    <a:pt x="384307" y="641985"/>
                    <a:pt x="384307" y="641985"/>
                  </a:cubicBezTo>
                  <a:cubicBezTo>
                    <a:pt x="384307" y="646747"/>
                    <a:pt x="387165" y="644842"/>
                    <a:pt x="387165" y="647700"/>
                  </a:cubicBezTo>
                  <a:cubicBezTo>
                    <a:pt x="388117" y="647700"/>
                    <a:pt x="387165" y="647700"/>
                    <a:pt x="387165" y="647700"/>
                  </a:cubicBezTo>
                  <a:close/>
                  <a:moveTo>
                    <a:pt x="394785" y="762952"/>
                  </a:moveTo>
                  <a:cubicBezTo>
                    <a:pt x="394785" y="762952"/>
                    <a:pt x="394785" y="762952"/>
                    <a:pt x="394785" y="762952"/>
                  </a:cubicBezTo>
                  <a:lnTo>
                    <a:pt x="395737" y="762952"/>
                  </a:lnTo>
                  <a:cubicBezTo>
                    <a:pt x="395737" y="762952"/>
                    <a:pt x="395737" y="762952"/>
                    <a:pt x="395737" y="762952"/>
                  </a:cubicBezTo>
                  <a:cubicBezTo>
                    <a:pt x="395737" y="762952"/>
                    <a:pt x="395737" y="762952"/>
                    <a:pt x="394785" y="762952"/>
                  </a:cubicBezTo>
                  <a:close/>
                  <a:moveTo>
                    <a:pt x="393832" y="648652"/>
                  </a:moveTo>
                  <a:cubicBezTo>
                    <a:pt x="392880" y="648652"/>
                    <a:pt x="393832" y="650557"/>
                    <a:pt x="393832" y="651510"/>
                  </a:cubicBezTo>
                  <a:cubicBezTo>
                    <a:pt x="392880" y="651510"/>
                    <a:pt x="392880" y="650557"/>
                    <a:pt x="393832" y="648652"/>
                  </a:cubicBezTo>
                  <a:cubicBezTo>
                    <a:pt x="392880" y="648652"/>
                    <a:pt x="392880" y="649605"/>
                    <a:pt x="391927" y="649605"/>
                  </a:cubicBezTo>
                  <a:cubicBezTo>
                    <a:pt x="391927" y="649605"/>
                    <a:pt x="391927" y="649605"/>
                    <a:pt x="391927" y="649605"/>
                  </a:cubicBezTo>
                  <a:cubicBezTo>
                    <a:pt x="390975" y="649605"/>
                    <a:pt x="390022" y="648652"/>
                    <a:pt x="388117" y="648652"/>
                  </a:cubicBezTo>
                  <a:cubicBezTo>
                    <a:pt x="388117" y="647700"/>
                    <a:pt x="388117" y="647700"/>
                    <a:pt x="388117" y="646747"/>
                  </a:cubicBezTo>
                  <a:cubicBezTo>
                    <a:pt x="388117" y="646747"/>
                    <a:pt x="388117" y="646747"/>
                    <a:pt x="388117" y="646747"/>
                  </a:cubicBezTo>
                  <a:lnTo>
                    <a:pt x="388117" y="645795"/>
                  </a:lnTo>
                  <a:lnTo>
                    <a:pt x="390022" y="647700"/>
                  </a:lnTo>
                  <a:cubicBezTo>
                    <a:pt x="389070" y="645795"/>
                    <a:pt x="388117" y="642938"/>
                    <a:pt x="387165" y="641032"/>
                  </a:cubicBezTo>
                  <a:cubicBezTo>
                    <a:pt x="388117" y="641032"/>
                    <a:pt x="388117" y="641032"/>
                    <a:pt x="388117" y="641985"/>
                  </a:cubicBezTo>
                  <a:cubicBezTo>
                    <a:pt x="390022" y="642938"/>
                    <a:pt x="391927" y="643890"/>
                    <a:pt x="393832" y="643890"/>
                  </a:cubicBezTo>
                  <a:cubicBezTo>
                    <a:pt x="394785" y="644842"/>
                    <a:pt x="395737" y="646747"/>
                    <a:pt x="396690" y="646747"/>
                  </a:cubicBezTo>
                  <a:cubicBezTo>
                    <a:pt x="396690" y="646747"/>
                    <a:pt x="395737" y="645795"/>
                    <a:pt x="396690" y="644842"/>
                  </a:cubicBezTo>
                  <a:cubicBezTo>
                    <a:pt x="398595" y="645795"/>
                    <a:pt x="397642" y="647700"/>
                    <a:pt x="398595" y="649605"/>
                  </a:cubicBezTo>
                  <a:cubicBezTo>
                    <a:pt x="396690" y="649605"/>
                    <a:pt x="394785" y="649605"/>
                    <a:pt x="393832" y="648652"/>
                  </a:cubicBezTo>
                  <a:close/>
                  <a:moveTo>
                    <a:pt x="397642" y="762952"/>
                  </a:moveTo>
                  <a:cubicBezTo>
                    <a:pt x="397642" y="762952"/>
                    <a:pt x="398595" y="762000"/>
                    <a:pt x="397642" y="761047"/>
                  </a:cubicBezTo>
                  <a:lnTo>
                    <a:pt x="397642" y="761047"/>
                  </a:lnTo>
                  <a:lnTo>
                    <a:pt x="399547" y="762952"/>
                  </a:lnTo>
                  <a:cubicBezTo>
                    <a:pt x="398595" y="762952"/>
                    <a:pt x="397642" y="762952"/>
                    <a:pt x="397642" y="762952"/>
                  </a:cubicBezTo>
                  <a:close/>
                  <a:moveTo>
                    <a:pt x="398595" y="655320"/>
                  </a:moveTo>
                  <a:cubicBezTo>
                    <a:pt x="398595" y="655320"/>
                    <a:pt x="399547" y="654367"/>
                    <a:pt x="399547" y="654367"/>
                  </a:cubicBezTo>
                  <a:cubicBezTo>
                    <a:pt x="399547" y="654367"/>
                    <a:pt x="399547" y="655320"/>
                    <a:pt x="398595" y="655320"/>
                  </a:cubicBezTo>
                  <a:cubicBezTo>
                    <a:pt x="398595" y="655320"/>
                    <a:pt x="398595" y="655320"/>
                    <a:pt x="398595" y="655320"/>
                  </a:cubicBezTo>
                  <a:close/>
                  <a:moveTo>
                    <a:pt x="399547" y="762952"/>
                  </a:moveTo>
                  <a:cubicBezTo>
                    <a:pt x="398595" y="762000"/>
                    <a:pt x="399547" y="762000"/>
                    <a:pt x="399547" y="761047"/>
                  </a:cubicBezTo>
                  <a:cubicBezTo>
                    <a:pt x="399547" y="762000"/>
                    <a:pt x="400500" y="762952"/>
                    <a:pt x="400500" y="762952"/>
                  </a:cubicBezTo>
                  <a:cubicBezTo>
                    <a:pt x="400500" y="762952"/>
                    <a:pt x="399547" y="762952"/>
                    <a:pt x="399547" y="762952"/>
                  </a:cubicBezTo>
                  <a:close/>
                  <a:moveTo>
                    <a:pt x="401452" y="651510"/>
                  </a:moveTo>
                  <a:cubicBezTo>
                    <a:pt x="401452" y="650557"/>
                    <a:pt x="401452" y="650557"/>
                    <a:pt x="401452" y="651510"/>
                  </a:cubicBezTo>
                  <a:cubicBezTo>
                    <a:pt x="401452" y="651510"/>
                    <a:pt x="401452" y="651510"/>
                    <a:pt x="401452" y="651510"/>
                  </a:cubicBezTo>
                  <a:cubicBezTo>
                    <a:pt x="400500" y="651510"/>
                    <a:pt x="400500" y="651510"/>
                    <a:pt x="400500" y="651510"/>
                  </a:cubicBezTo>
                  <a:cubicBezTo>
                    <a:pt x="399547" y="650557"/>
                    <a:pt x="399547" y="648652"/>
                    <a:pt x="398595" y="648652"/>
                  </a:cubicBezTo>
                  <a:cubicBezTo>
                    <a:pt x="399547" y="647700"/>
                    <a:pt x="398595" y="645795"/>
                    <a:pt x="399547" y="644842"/>
                  </a:cubicBezTo>
                  <a:cubicBezTo>
                    <a:pt x="399547" y="643890"/>
                    <a:pt x="398595" y="643890"/>
                    <a:pt x="398595" y="641985"/>
                  </a:cubicBezTo>
                  <a:lnTo>
                    <a:pt x="398595" y="641985"/>
                  </a:lnTo>
                  <a:cubicBezTo>
                    <a:pt x="400500" y="642938"/>
                    <a:pt x="401452" y="646747"/>
                    <a:pt x="404310" y="646747"/>
                  </a:cubicBezTo>
                  <a:cubicBezTo>
                    <a:pt x="404310" y="646747"/>
                    <a:pt x="403357" y="645795"/>
                    <a:pt x="404310" y="644842"/>
                  </a:cubicBezTo>
                  <a:cubicBezTo>
                    <a:pt x="406215" y="645795"/>
                    <a:pt x="405262" y="647700"/>
                    <a:pt x="406215" y="649605"/>
                  </a:cubicBezTo>
                  <a:cubicBezTo>
                    <a:pt x="405262" y="650557"/>
                    <a:pt x="405262" y="650557"/>
                    <a:pt x="404310" y="650557"/>
                  </a:cubicBezTo>
                  <a:cubicBezTo>
                    <a:pt x="403357" y="650557"/>
                    <a:pt x="403357" y="650557"/>
                    <a:pt x="401452" y="651510"/>
                  </a:cubicBezTo>
                  <a:cubicBezTo>
                    <a:pt x="402405" y="650557"/>
                    <a:pt x="402405" y="650557"/>
                    <a:pt x="401452" y="651510"/>
                  </a:cubicBezTo>
                  <a:cubicBezTo>
                    <a:pt x="402405" y="651510"/>
                    <a:pt x="401452" y="651510"/>
                    <a:pt x="401452" y="651510"/>
                  </a:cubicBezTo>
                  <a:close/>
                  <a:moveTo>
                    <a:pt x="405262" y="735330"/>
                  </a:moveTo>
                  <a:cubicBezTo>
                    <a:pt x="405262" y="736282"/>
                    <a:pt x="405262" y="736282"/>
                    <a:pt x="405262" y="735330"/>
                  </a:cubicBezTo>
                  <a:cubicBezTo>
                    <a:pt x="405262" y="736282"/>
                    <a:pt x="405262" y="736282"/>
                    <a:pt x="405262" y="735330"/>
                  </a:cubicBezTo>
                  <a:cubicBezTo>
                    <a:pt x="405262" y="735330"/>
                    <a:pt x="405262" y="735330"/>
                    <a:pt x="405262" y="735330"/>
                  </a:cubicBezTo>
                  <a:close/>
                  <a:moveTo>
                    <a:pt x="402405" y="762952"/>
                  </a:moveTo>
                  <a:cubicBezTo>
                    <a:pt x="403357" y="762000"/>
                    <a:pt x="404310" y="761047"/>
                    <a:pt x="405262" y="762000"/>
                  </a:cubicBezTo>
                  <a:lnTo>
                    <a:pt x="405262" y="759142"/>
                  </a:lnTo>
                  <a:cubicBezTo>
                    <a:pt x="406215" y="757238"/>
                    <a:pt x="408120" y="758190"/>
                    <a:pt x="408120" y="757238"/>
                  </a:cubicBezTo>
                  <a:cubicBezTo>
                    <a:pt x="410025" y="760095"/>
                    <a:pt x="410025" y="756285"/>
                    <a:pt x="411930" y="757238"/>
                  </a:cubicBezTo>
                  <a:cubicBezTo>
                    <a:pt x="412882" y="760095"/>
                    <a:pt x="410025" y="760095"/>
                    <a:pt x="410025" y="761047"/>
                  </a:cubicBezTo>
                  <a:cubicBezTo>
                    <a:pt x="411930" y="762952"/>
                    <a:pt x="412882" y="761047"/>
                    <a:pt x="414787" y="762000"/>
                  </a:cubicBezTo>
                  <a:cubicBezTo>
                    <a:pt x="414787" y="762952"/>
                    <a:pt x="414787" y="764857"/>
                    <a:pt x="412882" y="763905"/>
                  </a:cubicBezTo>
                  <a:lnTo>
                    <a:pt x="412882" y="764857"/>
                  </a:lnTo>
                  <a:cubicBezTo>
                    <a:pt x="410025" y="763905"/>
                    <a:pt x="406215" y="763905"/>
                    <a:pt x="402405" y="762952"/>
                  </a:cubicBezTo>
                  <a:close/>
                  <a:moveTo>
                    <a:pt x="403357" y="771525"/>
                  </a:moveTo>
                  <a:cubicBezTo>
                    <a:pt x="404310" y="771525"/>
                    <a:pt x="405262" y="771525"/>
                    <a:pt x="406215" y="771525"/>
                  </a:cubicBezTo>
                  <a:cubicBezTo>
                    <a:pt x="406215" y="771525"/>
                    <a:pt x="407167" y="771525"/>
                    <a:pt x="407167" y="771525"/>
                  </a:cubicBezTo>
                  <a:cubicBezTo>
                    <a:pt x="407167" y="771525"/>
                    <a:pt x="407167" y="771525"/>
                    <a:pt x="407167" y="772477"/>
                  </a:cubicBezTo>
                  <a:lnTo>
                    <a:pt x="403357" y="771525"/>
                  </a:lnTo>
                  <a:close/>
                  <a:moveTo>
                    <a:pt x="420502" y="773430"/>
                  </a:moveTo>
                  <a:cubicBezTo>
                    <a:pt x="420502" y="773430"/>
                    <a:pt x="419550" y="772477"/>
                    <a:pt x="418597" y="773430"/>
                  </a:cubicBezTo>
                  <a:lnTo>
                    <a:pt x="418597" y="773430"/>
                  </a:lnTo>
                  <a:cubicBezTo>
                    <a:pt x="418597" y="773430"/>
                    <a:pt x="417645" y="773430"/>
                    <a:pt x="417645" y="773430"/>
                  </a:cubicBezTo>
                  <a:cubicBezTo>
                    <a:pt x="417645" y="773430"/>
                    <a:pt x="417645" y="772477"/>
                    <a:pt x="417645" y="772477"/>
                  </a:cubicBezTo>
                  <a:cubicBezTo>
                    <a:pt x="416692" y="772477"/>
                    <a:pt x="417645" y="773430"/>
                    <a:pt x="416692" y="773430"/>
                  </a:cubicBezTo>
                  <a:cubicBezTo>
                    <a:pt x="416692" y="773430"/>
                    <a:pt x="416692" y="773430"/>
                    <a:pt x="416692" y="773430"/>
                  </a:cubicBezTo>
                  <a:cubicBezTo>
                    <a:pt x="414787" y="771525"/>
                    <a:pt x="410977" y="773430"/>
                    <a:pt x="410977" y="770572"/>
                  </a:cubicBezTo>
                  <a:cubicBezTo>
                    <a:pt x="414787" y="770572"/>
                    <a:pt x="417645" y="770572"/>
                    <a:pt x="421455" y="770572"/>
                  </a:cubicBezTo>
                  <a:cubicBezTo>
                    <a:pt x="421455" y="770572"/>
                    <a:pt x="421455" y="770572"/>
                    <a:pt x="421455" y="770572"/>
                  </a:cubicBezTo>
                  <a:cubicBezTo>
                    <a:pt x="421455" y="770572"/>
                    <a:pt x="421455" y="770572"/>
                    <a:pt x="421455" y="770572"/>
                  </a:cubicBezTo>
                  <a:cubicBezTo>
                    <a:pt x="422407" y="770572"/>
                    <a:pt x="423360" y="770572"/>
                    <a:pt x="424312" y="770572"/>
                  </a:cubicBezTo>
                  <a:lnTo>
                    <a:pt x="424312" y="771525"/>
                  </a:lnTo>
                  <a:cubicBezTo>
                    <a:pt x="422407" y="772477"/>
                    <a:pt x="421455" y="772477"/>
                    <a:pt x="420502" y="773430"/>
                  </a:cubicBezTo>
                  <a:close/>
                  <a:moveTo>
                    <a:pt x="424312" y="740092"/>
                  </a:moveTo>
                  <a:cubicBezTo>
                    <a:pt x="424312" y="741045"/>
                    <a:pt x="425265" y="741997"/>
                    <a:pt x="425265" y="743902"/>
                  </a:cubicBezTo>
                  <a:cubicBezTo>
                    <a:pt x="422407" y="741045"/>
                    <a:pt x="422407" y="741045"/>
                    <a:pt x="421455" y="739140"/>
                  </a:cubicBezTo>
                  <a:lnTo>
                    <a:pt x="422407" y="739140"/>
                  </a:lnTo>
                  <a:cubicBezTo>
                    <a:pt x="422407" y="738188"/>
                    <a:pt x="422407" y="737235"/>
                    <a:pt x="422407" y="737235"/>
                  </a:cubicBezTo>
                  <a:cubicBezTo>
                    <a:pt x="422407" y="736282"/>
                    <a:pt x="421455" y="736282"/>
                    <a:pt x="420502" y="736282"/>
                  </a:cubicBezTo>
                  <a:lnTo>
                    <a:pt x="421455" y="736282"/>
                  </a:lnTo>
                  <a:cubicBezTo>
                    <a:pt x="422407" y="736282"/>
                    <a:pt x="423360" y="737235"/>
                    <a:pt x="423360" y="738188"/>
                  </a:cubicBezTo>
                  <a:lnTo>
                    <a:pt x="423360" y="738188"/>
                  </a:lnTo>
                  <a:cubicBezTo>
                    <a:pt x="423360" y="738188"/>
                    <a:pt x="423360" y="738188"/>
                    <a:pt x="423360" y="738188"/>
                  </a:cubicBezTo>
                  <a:cubicBezTo>
                    <a:pt x="424312" y="739140"/>
                    <a:pt x="424312" y="739140"/>
                    <a:pt x="425265" y="739140"/>
                  </a:cubicBezTo>
                  <a:cubicBezTo>
                    <a:pt x="426217" y="739140"/>
                    <a:pt x="426217" y="740092"/>
                    <a:pt x="427170" y="740092"/>
                  </a:cubicBezTo>
                  <a:cubicBezTo>
                    <a:pt x="426217" y="740092"/>
                    <a:pt x="425265" y="741045"/>
                    <a:pt x="424312" y="740092"/>
                  </a:cubicBezTo>
                  <a:close/>
                  <a:moveTo>
                    <a:pt x="428122" y="737235"/>
                  </a:moveTo>
                  <a:cubicBezTo>
                    <a:pt x="428122" y="737235"/>
                    <a:pt x="428122" y="737235"/>
                    <a:pt x="428122" y="737235"/>
                  </a:cubicBezTo>
                  <a:lnTo>
                    <a:pt x="428122" y="735330"/>
                  </a:lnTo>
                  <a:cubicBezTo>
                    <a:pt x="428122" y="735330"/>
                    <a:pt x="427170" y="735330"/>
                    <a:pt x="427170" y="735330"/>
                  </a:cubicBezTo>
                  <a:cubicBezTo>
                    <a:pt x="427170" y="735330"/>
                    <a:pt x="426217" y="735330"/>
                    <a:pt x="426217" y="735330"/>
                  </a:cubicBezTo>
                  <a:cubicBezTo>
                    <a:pt x="427170" y="736282"/>
                    <a:pt x="427170" y="737235"/>
                    <a:pt x="427170" y="738188"/>
                  </a:cubicBezTo>
                  <a:cubicBezTo>
                    <a:pt x="427170" y="738188"/>
                    <a:pt x="427170" y="738188"/>
                    <a:pt x="427170" y="739140"/>
                  </a:cubicBezTo>
                  <a:cubicBezTo>
                    <a:pt x="427170" y="738188"/>
                    <a:pt x="427170" y="737235"/>
                    <a:pt x="426217" y="737235"/>
                  </a:cubicBezTo>
                  <a:lnTo>
                    <a:pt x="426217" y="737235"/>
                  </a:lnTo>
                  <a:lnTo>
                    <a:pt x="426217" y="737235"/>
                  </a:lnTo>
                  <a:lnTo>
                    <a:pt x="427170" y="736282"/>
                  </a:lnTo>
                  <a:lnTo>
                    <a:pt x="426217" y="736282"/>
                  </a:lnTo>
                  <a:lnTo>
                    <a:pt x="425265" y="735330"/>
                  </a:lnTo>
                  <a:cubicBezTo>
                    <a:pt x="424312" y="734377"/>
                    <a:pt x="421455" y="737235"/>
                    <a:pt x="419550" y="734377"/>
                  </a:cubicBezTo>
                  <a:cubicBezTo>
                    <a:pt x="423360" y="734377"/>
                    <a:pt x="428122" y="733425"/>
                    <a:pt x="431932" y="733425"/>
                  </a:cubicBezTo>
                  <a:cubicBezTo>
                    <a:pt x="432885" y="733425"/>
                    <a:pt x="432885" y="733425"/>
                    <a:pt x="433837" y="733425"/>
                  </a:cubicBezTo>
                  <a:lnTo>
                    <a:pt x="433837" y="736282"/>
                  </a:lnTo>
                  <a:lnTo>
                    <a:pt x="432885" y="735330"/>
                  </a:lnTo>
                  <a:cubicBezTo>
                    <a:pt x="432885" y="737235"/>
                    <a:pt x="432885" y="737235"/>
                    <a:pt x="433837" y="737235"/>
                  </a:cubicBezTo>
                  <a:cubicBezTo>
                    <a:pt x="433837" y="739140"/>
                    <a:pt x="431932" y="739140"/>
                    <a:pt x="430980" y="739140"/>
                  </a:cubicBezTo>
                  <a:cubicBezTo>
                    <a:pt x="430980" y="739140"/>
                    <a:pt x="430980" y="739140"/>
                    <a:pt x="430980" y="739140"/>
                  </a:cubicBezTo>
                  <a:lnTo>
                    <a:pt x="430980" y="739140"/>
                  </a:lnTo>
                  <a:cubicBezTo>
                    <a:pt x="430980" y="739140"/>
                    <a:pt x="430980" y="739140"/>
                    <a:pt x="430980" y="739140"/>
                  </a:cubicBezTo>
                  <a:cubicBezTo>
                    <a:pt x="430980" y="739140"/>
                    <a:pt x="430980" y="739140"/>
                    <a:pt x="430027" y="739140"/>
                  </a:cubicBezTo>
                  <a:cubicBezTo>
                    <a:pt x="430027" y="738188"/>
                    <a:pt x="430027" y="737235"/>
                    <a:pt x="430980" y="737235"/>
                  </a:cubicBezTo>
                  <a:cubicBezTo>
                    <a:pt x="430027" y="735330"/>
                    <a:pt x="429075" y="736282"/>
                    <a:pt x="428122" y="737235"/>
                  </a:cubicBezTo>
                  <a:close/>
                  <a:moveTo>
                    <a:pt x="429075" y="771525"/>
                  </a:moveTo>
                  <a:cubicBezTo>
                    <a:pt x="429075" y="771525"/>
                    <a:pt x="429075" y="771525"/>
                    <a:pt x="429075" y="771525"/>
                  </a:cubicBezTo>
                  <a:cubicBezTo>
                    <a:pt x="430027" y="770572"/>
                    <a:pt x="430980" y="771525"/>
                    <a:pt x="431932" y="770572"/>
                  </a:cubicBezTo>
                  <a:cubicBezTo>
                    <a:pt x="430980" y="771525"/>
                    <a:pt x="430027" y="771525"/>
                    <a:pt x="429075" y="771525"/>
                  </a:cubicBezTo>
                  <a:close/>
                  <a:moveTo>
                    <a:pt x="433837" y="764857"/>
                  </a:moveTo>
                  <a:cubicBezTo>
                    <a:pt x="433837" y="764857"/>
                    <a:pt x="433837" y="764857"/>
                    <a:pt x="433837" y="764857"/>
                  </a:cubicBezTo>
                  <a:cubicBezTo>
                    <a:pt x="432885" y="764857"/>
                    <a:pt x="432885" y="764857"/>
                    <a:pt x="433837" y="764857"/>
                  </a:cubicBezTo>
                  <a:cubicBezTo>
                    <a:pt x="432885" y="764857"/>
                    <a:pt x="432885" y="764857"/>
                    <a:pt x="431932" y="764857"/>
                  </a:cubicBezTo>
                  <a:cubicBezTo>
                    <a:pt x="431932" y="764857"/>
                    <a:pt x="431932" y="764857"/>
                    <a:pt x="431932" y="764857"/>
                  </a:cubicBezTo>
                  <a:cubicBezTo>
                    <a:pt x="431932" y="763905"/>
                    <a:pt x="431932" y="762952"/>
                    <a:pt x="430980" y="762000"/>
                  </a:cubicBezTo>
                  <a:lnTo>
                    <a:pt x="433837" y="761047"/>
                  </a:lnTo>
                  <a:lnTo>
                    <a:pt x="436695" y="763905"/>
                  </a:lnTo>
                  <a:cubicBezTo>
                    <a:pt x="436695" y="763905"/>
                    <a:pt x="436695" y="763905"/>
                    <a:pt x="436695" y="763905"/>
                  </a:cubicBezTo>
                  <a:cubicBezTo>
                    <a:pt x="435742" y="764857"/>
                    <a:pt x="434790" y="764857"/>
                    <a:pt x="433837" y="764857"/>
                  </a:cubicBezTo>
                  <a:close/>
                  <a:moveTo>
                    <a:pt x="448125" y="765810"/>
                  </a:moveTo>
                  <a:cubicBezTo>
                    <a:pt x="446220" y="765810"/>
                    <a:pt x="445267" y="765810"/>
                    <a:pt x="443362" y="765810"/>
                  </a:cubicBezTo>
                  <a:lnTo>
                    <a:pt x="444315" y="764857"/>
                  </a:lnTo>
                  <a:cubicBezTo>
                    <a:pt x="443362" y="764857"/>
                    <a:pt x="445267" y="762952"/>
                    <a:pt x="443362" y="764857"/>
                  </a:cubicBezTo>
                  <a:cubicBezTo>
                    <a:pt x="443362" y="763905"/>
                    <a:pt x="444315" y="762952"/>
                    <a:pt x="443362" y="760095"/>
                  </a:cubicBezTo>
                  <a:lnTo>
                    <a:pt x="441457" y="758190"/>
                  </a:lnTo>
                  <a:lnTo>
                    <a:pt x="440505" y="760095"/>
                  </a:lnTo>
                  <a:lnTo>
                    <a:pt x="437647" y="758190"/>
                  </a:lnTo>
                  <a:lnTo>
                    <a:pt x="436695" y="754380"/>
                  </a:lnTo>
                  <a:cubicBezTo>
                    <a:pt x="437647" y="757238"/>
                    <a:pt x="439552" y="755332"/>
                    <a:pt x="441457" y="756285"/>
                  </a:cubicBezTo>
                  <a:lnTo>
                    <a:pt x="441457" y="753427"/>
                  </a:lnTo>
                  <a:lnTo>
                    <a:pt x="443362" y="753427"/>
                  </a:lnTo>
                  <a:lnTo>
                    <a:pt x="442410" y="753427"/>
                  </a:lnTo>
                  <a:cubicBezTo>
                    <a:pt x="442410" y="752475"/>
                    <a:pt x="443362" y="752475"/>
                    <a:pt x="443362" y="752475"/>
                  </a:cubicBezTo>
                  <a:cubicBezTo>
                    <a:pt x="444315" y="755332"/>
                    <a:pt x="447172" y="756285"/>
                    <a:pt x="447172" y="759142"/>
                  </a:cubicBezTo>
                  <a:cubicBezTo>
                    <a:pt x="448125" y="761047"/>
                    <a:pt x="444315" y="758190"/>
                    <a:pt x="444315" y="759142"/>
                  </a:cubicBezTo>
                  <a:cubicBezTo>
                    <a:pt x="445267" y="761047"/>
                    <a:pt x="446220" y="761047"/>
                    <a:pt x="447172" y="761047"/>
                  </a:cubicBezTo>
                  <a:lnTo>
                    <a:pt x="447172" y="762000"/>
                  </a:lnTo>
                  <a:lnTo>
                    <a:pt x="448125" y="762000"/>
                  </a:lnTo>
                  <a:cubicBezTo>
                    <a:pt x="448125" y="762000"/>
                    <a:pt x="448125" y="762952"/>
                    <a:pt x="448125" y="763905"/>
                  </a:cubicBezTo>
                  <a:cubicBezTo>
                    <a:pt x="449077" y="762000"/>
                    <a:pt x="449077" y="767715"/>
                    <a:pt x="449077" y="762952"/>
                  </a:cubicBezTo>
                  <a:lnTo>
                    <a:pt x="449077" y="765810"/>
                  </a:lnTo>
                  <a:lnTo>
                    <a:pt x="446220" y="765810"/>
                  </a:lnTo>
                  <a:lnTo>
                    <a:pt x="448125" y="765810"/>
                  </a:lnTo>
                  <a:close/>
                  <a:moveTo>
                    <a:pt x="456697" y="734377"/>
                  </a:moveTo>
                  <a:cubicBezTo>
                    <a:pt x="455745" y="733425"/>
                    <a:pt x="453840" y="732472"/>
                    <a:pt x="451935" y="733425"/>
                  </a:cubicBezTo>
                  <a:lnTo>
                    <a:pt x="451935" y="733425"/>
                  </a:lnTo>
                  <a:lnTo>
                    <a:pt x="451935" y="733425"/>
                  </a:lnTo>
                  <a:cubicBezTo>
                    <a:pt x="451935" y="733425"/>
                    <a:pt x="451935" y="733425"/>
                    <a:pt x="450982" y="733425"/>
                  </a:cubicBezTo>
                  <a:lnTo>
                    <a:pt x="450982" y="731520"/>
                  </a:lnTo>
                  <a:cubicBezTo>
                    <a:pt x="451935" y="731520"/>
                    <a:pt x="453840" y="731520"/>
                    <a:pt x="454792" y="731520"/>
                  </a:cubicBezTo>
                  <a:lnTo>
                    <a:pt x="454792" y="731520"/>
                  </a:lnTo>
                  <a:cubicBezTo>
                    <a:pt x="454792" y="731520"/>
                    <a:pt x="454792" y="731520"/>
                    <a:pt x="454792" y="731520"/>
                  </a:cubicBezTo>
                  <a:cubicBezTo>
                    <a:pt x="454792" y="731520"/>
                    <a:pt x="455745" y="731520"/>
                    <a:pt x="455745" y="731520"/>
                  </a:cubicBezTo>
                  <a:lnTo>
                    <a:pt x="456697" y="734377"/>
                  </a:lnTo>
                  <a:close/>
                  <a:moveTo>
                    <a:pt x="645292" y="104775"/>
                  </a:moveTo>
                  <a:cubicBezTo>
                    <a:pt x="645292" y="105727"/>
                    <a:pt x="645292" y="105727"/>
                    <a:pt x="645292" y="104775"/>
                  </a:cubicBezTo>
                  <a:cubicBezTo>
                    <a:pt x="645292" y="105727"/>
                    <a:pt x="645292" y="105727"/>
                    <a:pt x="645292" y="104775"/>
                  </a:cubicBezTo>
                  <a:cubicBezTo>
                    <a:pt x="645292" y="105727"/>
                    <a:pt x="645292" y="105727"/>
                    <a:pt x="645292" y="104775"/>
                  </a:cubicBezTo>
                  <a:close/>
                  <a:moveTo>
                    <a:pt x="578617" y="412432"/>
                  </a:moveTo>
                  <a:cubicBezTo>
                    <a:pt x="591952" y="411480"/>
                    <a:pt x="605287" y="410527"/>
                    <a:pt x="618622" y="410527"/>
                  </a:cubicBezTo>
                  <a:cubicBezTo>
                    <a:pt x="614812" y="411480"/>
                    <a:pt x="611002" y="411480"/>
                    <a:pt x="608145" y="412432"/>
                  </a:cubicBezTo>
                  <a:cubicBezTo>
                    <a:pt x="599572" y="413385"/>
                    <a:pt x="591952" y="415290"/>
                    <a:pt x="583380" y="416242"/>
                  </a:cubicBezTo>
                  <a:cubicBezTo>
                    <a:pt x="575760" y="417195"/>
                    <a:pt x="569092" y="416242"/>
                    <a:pt x="561472" y="417195"/>
                  </a:cubicBezTo>
                  <a:cubicBezTo>
                    <a:pt x="560520" y="417195"/>
                    <a:pt x="560520" y="417195"/>
                    <a:pt x="559567" y="417195"/>
                  </a:cubicBezTo>
                  <a:cubicBezTo>
                    <a:pt x="555757" y="415290"/>
                    <a:pt x="554805" y="415290"/>
                    <a:pt x="552900" y="414338"/>
                  </a:cubicBezTo>
                  <a:cubicBezTo>
                    <a:pt x="562425" y="413385"/>
                    <a:pt x="570045" y="413385"/>
                    <a:pt x="578617" y="412432"/>
                  </a:cubicBezTo>
                  <a:close/>
                  <a:moveTo>
                    <a:pt x="351922" y="244792"/>
                  </a:moveTo>
                  <a:cubicBezTo>
                    <a:pt x="351922" y="246697"/>
                    <a:pt x="351922" y="245745"/>
                    <a:pt x="350970" y="244792"/>
                  </a:cubicBezTo>
                  <a:cubicBezTo>
                    <a:pt x="350970" y="244792"/>
                    <a:pt x="351922" y="244792"/>
                    <a:pt x="351922" y="244792"/>
                  </a:cubicBezTo>
                  <a:close/>
                  <a:moveTo>
                    <a:pt x="347160" y="244792"/>
                  </a:moveTo>
                  <a:cubicBezTo>
                    <a:pt x="348112" y="244792"/>
                    <a:pt x="349065" y="244792"/>
                    <a:pt x="350017" y="244792"/>
                  </a:cubicBezTo>
                  <a:cubicBezTo>
                    <a:pt x="350017" y="245745"/>
                    <a:pt x="350017" y="244792"/>
                    <a:pt x="350017" y="246697"/>
                  </a:cubicBezTo>
                  <a:cubicBezTo>
                    <a:pt x="349065" y="244792"/>
                    <a:pt x="349065" y="249555"/>
                    <a:pt x="347160" y="247650"/>
                  </a:cubicBezTo>
                  <a:lnTo>
                    <a:pt x="348112" y="245745"/>
                  </a:lnTo>
                  <a:cubicBezTo>
                    <a:pt x="347160" y="246697"/>
                    <a:pt x="347160" y="245745"/>
                    <a:pt x="347160" y="244792"/>
                  </a:cubicBezTo>
                  <a:close/>
                  <a:moveTo>
                    <a:pt x="337635" y="244792"/>
                  </a:moveTo>
                  <a:cubicBezTo>
                    <a:pt x="337635" y="245745"/>
                    <a:pt x="337635" y="244792"/>
                    <a:pt x="337635" y="244792"/>
                  </a:cubicBezTo>
                  <a:cubicBezTo>
                    <a:pt x="337635" y="244792"/>
                    <a:pt x="337635" y="244792"/>
                    <a:pt x="337635" y="244792"/>
                  </a:cubicBezTo>
                  <a:cubicBezTo>
                    <a:pt x="337635" y="244792"/>
                    <a:pt x="337635" y="244792"/>
                    <a:pt x="337635" y="244792"/>
                  </a:cubicBezTo>
                  <a:close/>
                  <a:moveTo>
                    <a:pt x="343350" y="247650"/>
                  </a:moveTo>
                  <a:cubicBezTo>
                    <a:pt x="342397" y="245745"/>
                    <a:pt x="340492" y="248602"/>
                    <a:pt x="339540" y="244792"/>
                  </a:cubicBezTo>
                  <a:cubicBezTo>
                    <a:pt x="341445" y="244792"/>
                    <a:pt x="343350" y="244792"/>
                    <a:pt x="345255" y="244792"/>
                  </a:cubicBezTo>
                  <a:lnTo>
                    <a:pt x="345255" y="246697"/>
                  </a:lnTo>
                  <a:cubicBezTo>
                    <a:pt x="345255" y="246697"/>
                    <a:pt x="343350" y="246697"/>
                    <a:pt x="343350" y="247650"/>
                  </a:cubicBezTo>
                  <a:close/>
                  <a:moveTo>
                    <a:pt x="356685" y="261938"/>
                  </a:moveTo>
                  <a:lnTo>
                    <a:pt x="357637" y="263842"/>
                  </a:lnTo>
                  <a:cubicBezTo>
                    <a:pt x="356685" y="263842"/>
                    <a:pt x="354780" y="263842"/>
                    <a:pt x="352875" y="264795"/>
                  </a:cubicBezTo>
                  <a:cubicBezTo>
                    <a:pt x="352875" y="264795"/>
                    <a:pt x="352875" y="263842"/>
                    <a:pt x="352875" y="262890"/>
                  </a:cubicBezTo>
                  <a:cubicBezTo>
                    <a:pt x="351922" y="260985"/>
                    <a:pt x="351922" y="261938"/>
                    <a:pt x="350970" y="261938"/>
                  </a:cubicBezTo>
                  <a:cubicBezTo>
                    <a:pt x="351922" y="257175"/>
                    <a:pt x="353827" y="263842"/>
                    <a:pt x="353827" y="259080"/>
                  </a:cubicBezTo>
                  <a:cubicBezTo>
                    <a:pt x="352875" y="258127"/>
                    <a:pt x="350970" y="259080"/>
                    <a:pt x="350970" y="256222"/>
                  </a:cubicBezTo>
                  <a:cubicBezTo>
                    <a:pt x="350970" y="258127"/>
                    <a:pt x="350017" y="260032"/>
                    <a:pt x="350017" y="258127"/>
                  </a:cubicBezTo>
                  <a:lnTo>
                    <a:pt x="350017" y="257175"/>
                  </a:lnTo>
                  <a:cubicBezTo>
                    <a:pt x="348112" y="257175"/>
                    <a:pt x="346207" y="255270"/>
                    <a:pt x="345255" y="252413"/>
                  </a:cubicBezTo>
                  <a:cubicBezTo>
                    <a:pt x="346207" y="252413"/>
                    <a:pt x="346207" y="250507"/>
                    <a:pt x="347160" y="252413"/>
                  </a:cubicBezTo>
                  <a:cubicBezTo>
                    <a:pt x="347160" y="251460"/>
                    <a:pt x="347160" y="251460"/>
                    <a:pt x="347160" y="250507"/>
                  </a:cubicBezTo>
                  <a:cubicBezTo>
                    <a:pt x="348112" y="253365"/>
                    <a:pt x="350017" y="251460"/>
                    <a:pt x="350970" y="253365"/>
                  </a:cubicBezTo>
                  <a:cubicBezTo>
                    <a:pt x="350970" y="251460"/>
                    <a:pt x="351922" y="250507"/>
                    <a:pt x="350970" y="248602"/>
                  </a:cubicBezTo>
                  <a:cubicBezTo>
                    <a:pt x="351922" y="252413"/>
                    <a:pt x="352875" y="246697"/>
                    <a:pt x="353827" y="249555"/>
                  </a:cubicBezTo>
                  <a:lnTo>
                    <a:pt x="352875" y="244792"/>
                  </a:lnTo>
                  <a:cubicBezTo>
                    <a:pt x="354780" y="244792"/>
                    <a:pt x="356685" y="244792"/>
                    <a:pt x="358590" y="244792"/>
                  </a:cubicBezTo>
                  <a:cubicBezTo>
                    <a:pt x="372877" y="244792"/>
                    <a:pt x="422407" y="242888"/>
                    <a:pt x="422407" y="252413"/>
                  </a:cubicBezTo>
                  <a:cubicBezTo>
                    <a:pt x="415740" y="250507"/>
                    <a:pt x="405262" y="252413"/>
                    <a:pt x="393832" y="255270"/>
                  </a:cubicBezTo>
                  <a:lnTo>
                    <a:pt x="393832" y="254317"/>
                  </a:lnTo>
                  <a:lnTo>
                    <a:pt x="391927" y="253365"/>
                  </a:lnTo>
                  <a:cubicBezTo>
                    <a:pt x="392880" y="254317"/>
                    <a:pt x="391927" y="255270"/>
                    <a:pt x="392880" y="255270"/>
                  </a:cubicBezTo>
                  <a:cubicBezTo>
                    <a:pt x="382402" y="258127"/>
                    <a:pt x="372877" y="260985"/>
                    <a:pt x="365257" y="261938"/>
                  </a:cubicBezTo>
                  <a:cubicBezTo>
                    <a:pt x="365257" y="261938"/>
                    <a:pt x="364305" y="261938"/>
                    <a:pt x="364305" y="261938"/>
                  </a:cubicBezTo>
                  <a:cubicBezTo>
                    <a:pt x="364305" y="260985"/>
                    <a:pt x="363352" y="260032"/>
                    <a:pt x="362400" y="261938"/>
                  </a:cubicBezTo>
                  <a:cubicBezTo>
                    <a:pt x="362400" y="261938"/>
                    <a:pt x="362400" y="261938"/>
                    <a:pt x="362400" y="261938"/>
                  </a:cubicBezTo>
                  <a:cubicBezTo>
                    <a:pt x="362400" y="261938"/>
                    <a:pt x="361447" y="261938"/>
                    <a:pt x="361447" y="261938"/>
                  </a:cubicBezTo>
                  <a:cubicBezTo>
                    <a:pt x="361447" y="261938"/>
                    <a:pt x="361447" y="261938"/>
                    <a:pt x="361447" y="261938"/>
                  </a:cubicBezTo>
                  <a:cubicBezTo>
                    <a:pt x="361447" y="261938"/>
                    <a:pt x="361447" y="261938"/>
                    <a:pt x="361447" y="261938"/>
                  </a:cubicBezTo>
                  <a:cubicBezTo>
                    <a:pt x="360495" y="261938"/>
                    <a:pt x="359542" y="261938"/>
                    <a:pt x="358590" y="261938"/>
                  </a:cubicBezTo>
                  <a:cubicBezTo>
                    <a:pt x="358590" y="261938"/>
                    <a:pt x="358590" y="260985"/>
                    <a:pt x="358590" y="260985"/>
                  </a:cubicBezTo>
                  <a:cubicBezTo>
                    <a:pt x="357637" y="261938"/>
                    <a:pt x="357637" y="261938"/>
                    <a:pt x="356685" y="261938"/>
                  </a:cubicBezTo>
                  <a:close/>
                  <a:moveTo>
                    <a:pt x="408120" y="433388"/>
                  </a:moveTo>
                  <a:lnTo>
                    <a:pt x="408120" y="432435"/>
                  </a:lnTo>
                  <a:cubicBezTo>
                    <a:pt x="409072" y="435292"/>
                    <a:pt x="409072" y="432435"/>
                    <a:pt x="410025" y="433388"/>
                  </a:cubicBezTo>
                  <a:cubicBezTo>
                    <a:pt x="409072" y="433388"/>
                    <a:pt x="409072" y="433388"/>
                    <a:pt x="408120" y="433388"/>
                  </a:cubicBezTo>
                  <a:close/>
                  <a:moveTo>
                    <a:pt x="410977" y="433388"/>
                  </a:moveTo>
                  <a:lnTo>
                    <a:pt x="411930" y="431482"/>
                  </a:lnTo>
                  <a:cubicBezTo>
                    <a:pt x="411930" y="432435"/>
                    <a:pt x="410977" y="432435"/>
                    <a:pt x="410977" y="433388"/>
                  </a:cubicBezTo>
                  <a:cubicBezTo>
                    <a:pt x="410977" y="433388"/>
                    <a:pt x="410977" y="433388"/>
                    <a:pt x="410977" y="433388"/>
                  </a:cubicBezTo>
                  <a:close/>
                  <a:moveTo>
                    <a:pt x="484320" y="461010"/>
                  </a:moveTo>
                  <a:cubicBezTo>
                    <a:pt x="483367" y="461010"/>
                    <a:pt x="483367" y="461010"/>
                    <a:pt x="482415" y="460057"/>
                  </a:cubicBezTo>
                  <a:cubicBezTo>
                    <a:pt x="483367" y="460057"/>
                    <a:pt x="484320" y="460057"/>
                    <a:pt x="484320" y="461010"/>
                  </a:cubicBezTo>
                  <a:cubicBezTo>
                    <a:pt x="484320" y="461010"/>
                    <a:pt x="484320" y="461010"/>
                    <a:pt x="484320" y="461010"/>
                  </a:cubicBezTo>
                  <a:close/>
                  <a:moveTo>
                    <a:pt x="470032" y="426720"/>
                  </a:moveTo>
                  <a:cubicBezTo>
                    <a:pt x="466222" y="426720"/>
                    <a:pt x="462412" y="427672"/>
                    <a:pt x="458602" y="427672"/>
                  </a:cubicBezTo>
                  <a:cubicBezTo>
                    <a:pt x="458602" y="427672"/>
                    <a:pt x="457650" y="427672"/>
                    <a:pt x="457650" y="427672"/>
                  </a:cubicBezTo>
                  <a:cubicBezTo>
                    <a:pt x="457650" y="427672"/>
                    <a:pt x="456697" y="427672"/>
                    <a:pt x="456697" y="427672"/>
                  </a:cubicBezTo>
                  <a:cubicBezTo>
                    <a:pt x="456697" y="427672"/>
                    <a:pt x="455745" y="426720"/>
                    <a:pt x="455745" y="425767"/>
                  </a:cubicBezTo>
                  <a:cubicBezTo>
                    <a:pt x="456697" y="424815"/>
                    <a:pt x="455745" y="422910"/>
                    <a:pt x="456697" y="421957"/>
                  </a:cubicBezTo>
                  <a:cubicBezTo>
                    <a:pt x="456697" y="421957"/>
                    <a:pt x="455745" y="421005"/>
                    <a:pt x="454792" y="421957"/>
                  </a:cubicBezTo>
                  <a:cubicBezTo>
                    <a:pt x="455745" y="424815"/>
                    <a:pt x="453840" y="425767"/>
                    <a:pt x="455745" y="427672"/>
                  </a:cubicBezTo>
                  <a:cubicBezTo>
                    <a:pt x="450982" y="428625"/>
                    <a:pt x="446220" y="428625"/>
                    <a:pt x="441457" y="429577"/>
                  </a:cubicBezTo>
                  <a:cubicBezTo>
                    <a:pt x="434790" y="430530"/>
                    <a:pt x="429075" y="430530"/>
                    <a:pt x="422407" y="431482"/>
                  </a:cubicBezTo>
                  <a:cubicBezTo>
                    <a:pt x="421455" y="431482"/>
                    <a:pt x="420502" y="431482"/>
                    <a:pt x="419550" y="431482"/>
                  </a:cubicBezTo>
                  <a:cubicBezTo>
                    <a:pt x="419550" y="431482"/>
                    <a:pt x="419550" y="431482"/>
                    <a:pt x="419550" y="430530"/>
                  </a:cubicBezTo>
                  <a:cubicBezTo>
                    <a:pt x="418597" y="429577"/>
                    <a:pt x="418597" y="430530"/>
                    <a:pt x="418597" y="430530"/>
                  </a:cubicBezTo>
                  <a:cubicBezTo>
                    <a:pt x="418597" y="430530"/>
                    <a:pt x="419550" y="430530"/>
                    <a:pt x="419550" y="430530"/>
                  </a:cubicBezTo>
                  <a:cubicBezTo>
                    <a:pt x="418597" y="430530"/>
                    <a:pt x="418597" y="430530"/>
                    <a:pt x="417645" y="430530"/>
                  </a:cubicBezTo>
                  <a:cubicBezTo>
                    <a:pt x="417645" y="430530"/>
                    <a:pt x="417645" y="430530"/>
                    <a:pt x="417645" y="429577"/>
                  </a:cubicBezTo>
                  <a:cubicBezTo>
                    <a:pt x="416692" y="429577"/>
                    <a:pt x="415740" y="427672"/>
                    <a:pt x="414787" y="427672"/>
                  </a:cubicBezTo>
                  <a:lnTo>
                    <a:pt x="416692" y="430530"/>
                  </a:lnTo>
                  <a:cubicBezTo>
                    <a:pt x="415740" y="430530"/>
                    <a:pt x="413835" y="429577"/>
                    <a:pt x="413835" y="426720"/>
                  </a:cubicBezTo>
                  <a:lnTo>
                    <a:pt x="413835" y="428625"/>
                  </a:lnTo>
                  <a:cubicBezTo>
                    <a:pt x="412882" y="429577"/>
                    <a:pt x="411930" y="426720"/>
                    <a:pt x="410977" y="426720"/>
                  </a:cubicBezTo>
                  <a:cubicBezTo>
                    <a:pt x="410977" y="426720"/>
                    <a:pt x="410977" y="427672"/>
                    <a:pt x="411930" y="428625"/>
                  </a:cubicBezTo>
                  <a:lnTo>
                    <a:pt x="410025" y="431482"/>
                  </a:lnTo>
                  <a:cubicBezTo>
                    <a:pt x="410025" y="430530"/>
                    <a:pt x="409072" y="427672"/>
                    <a:pt x="408120" y="427672"/>
                  </a:cubicBezTo>
                  <a:cubicBezTo>
                    <a:pt x="407167" y="428625"/>
                    <a:pt x="409072" y="430530"/>
                    <a:pt x="408120" y="432435"/>
                  </a:cubicBezTo>
                  <a:lnTo>
                    <a:pt x="407167" y="432435"/>
                  </a:lnTo>
                  <a:cubicBezTo>
                    <a:pt x="407167" y="432435"/>
                    <a:pt x="408120" y="432435"/>
                    <a:pt x="409072" y="434340"/>
                  </a:cubicBezTo>
                  <a:cubicBezTo>
                    <a:pt x="406215" y="434340"/>
                    <a:pt x="402405" y="435292"/>
                    <a:pt x="399547" y="435292"/>
                  </a:cubicBezTo>
                  <a:lnTo>
                    <a:pt x="399547" y="433388"/>
                  </a:lnTo>
                  <a:cubicBezTo>
                    <a:pt x="399547" y="433388"/>
                    <a:pt x="399547" y="434340"/>
                    <a:pt x="399547" y="435292"/>
                  </a:cubicBezTo>
                  <a:cubicBezTo>
                    <a:pt x="396690" y="435292"/>
                    <a:pt x="394785" y="436245"/>
                    <a:pt x="391927" y="436245"/>
                  </a:cubicBezTo>
                  <a:cubicBezTo>
                    <a:pt x="390022" y="436245"/>
                    <a:pt x="388117" y="437197"/>
                    <a:pt x="386212" y="437197"/>
                  </a:cubicBezTo>
                  <a:cubicBezTo>
                    <a:pt x="385260" y="437197"/>
                    <a:pt x="383355" y="438150"/>
                    <a:pt x="382402" y="438150"/>
                  </a:cubicBezTo>
                  <a:cubicBezTo>
                    <a:pt x="382402" y="438150"/>
                    <a:pt x="382402" y="438150"/>
                    <a:pt x="382402" y="438150"/>
                  </a:cubicBezTo>
                  <a:cubicBezTo>
                    <a:pt x="382402" y="438150"/>
                    <a:pt x="382402" y="438150"/>
                    <a:pt x="382402" y="438150"/>
                  </a:cubicBezTo>
                  <a:cubicBezTo>
                    <a:pt x="377640" y="439102"/>
                    <a:pt x="373830" y="439102"/>
                    <a:pt x="369067" y="441007"/>
                  </a:cubicBezTo>
                  <a:cubicBezTo>
                    <a:pt x="365257" y="441960"/>
                    <a:pt x="362400" y="442913"/>
                    <a:pt x="359542" y="442913"/>
                  </a:cubicBezTo>
                  <a:lnTo>
                    <a:pt x="366210" y="429577"/>
                  </a:lnTo>
                  <a:cubicBezTo>
                    <a:pt x="367162" y="429577"/>
                    <a:pt x="368115" y="429577"/>
                    <a:pt x="369067" y="429577"/>
                  </a:cubicBezTo>
                  <a:cubicBezTo>
                    <a:pt x="376687" y="429577"/>
                    <a:pt x="384307" y="428625"/>
                    <a:pt x="390975" y="427672"/>
                  </a:cubicBezTo>
                  <a:cubicBezTo>
                    <a:pt x="390975" y="427672"/>
                    <a:pt x="390975" y="428625"/>
                    <a:pt x="391927" y="428625"/>
                  </a:cubicBezTo>
                  <a:cubicBezTo>
                    <a:pt x="391927" y="428625"/>
                    <a:pt x="391927" y="427672"/>
                    <a:pt x="391927" y="427672"/>
                  </a:cubicBezTo>
                  <a:cubicBezTo>
                    <a:pt x="391927" y="427672"/>
                    <a:pt x="392880" y="427672"/>
                    <a:pt x="392880" y="427672"/>
                  </a:cubicBezTo>
                  <a:cubicBezTo>
                    <a:pt x="393832" y="428625"/>
                    <a:pt x="394785" y="429577"/>
                    <a:pt x="394785" y="428625"/>
                  </a:cubicBezTo>
                  <a:cubicBezTo>
                    <a:pt x="394785" y="428625"/>
                    <a:pt x="394785" y="427672"/>
                    <a:pt x="394785" y="427672"/>
                  </a:cubicBezTo>
                  <a:cubicBezTo>
                    <a:pt x="399547" y="426720"/>
                    <a:pt x="403357" y="426720"/>
                    <a:pt x="407167" y="425767"/>
                  </a:cubicBezTo>
                  <a:lnTo>
                    <a:pt x="407167" y="425767"/>
                  </a:lnTo>
                  <a:lnTo>
                    <a:pt x="407167" y="425767"/>
                  </a:lnTo>
                  <a:cubicBezTo>
                    <a:pt x="408120" y="425767"/>
                    <a:pt x="410025" y="425767"/>
                    <a:pt x="410977" y="425767"/>
                  </a:cubicBezTo>
                  <a:cubicBezTo>
                    <a:pt x="413835" y="425767"/>
                    <a:pt x="416692" y="424815"/>
                    <a:pt x="419550" y="424815"/>
                  </a:cubicBezTo>
                  <a:cubicBezTo>
                    <a:pt x="419550" y="425767"/>
                    <a:pt x="418597" y="425767"/>
                    <a:pt x="419550" y="427672"/>
                  </a:cubicBezTo>
                  <a:cubicBezTo>
                    <a:pt x="420502" y="426720"/>
                    <a:pt x="421455" y="427672"/>
                    <a:pt x="421455" y="428625"/>
                  </a:cubicBezTo>
                  <a:cubicBezTo>
                    <a:pt x="420502" y="426720"/>
                    <a:pt x="421455" y="425767"/>
                    <a:pt x="421455" y="425767"/>
                  </a:cubicBezTo>
                  <a:cubicBezTo>
                    <a:pt x="421455" y="425767"/>
                    <a:pt x="422407" y="425767"/>
                    <a:pt x="422407" y="425767"/>
                  </a:cubicBezTo>
                  <a:cubicBezTo>
                    <a:pt x="422407" y="426720"/>
                    <a:pt x="422407" y="426720"/>
                    <a:pt x="422407" y="427672"/>
                  </a:cubicBezTo>
                  <a:cubicBezTo>
                    <a:pt x="424312" y="427672"/>
                    <a:pt x="423360" y="426720"/>
                    <a:pt x="423360" y="425767"/>
                  </a:cubicBezTo>
                  <a:lnTo>
                    <a:pt x="424312" y="428625"/>
                  </a:lnTo>
                  <a:cubicBezTo>
                    <a:pt x="425265" y="428625"/>
                    <a:pt x="425265" y="427672"/>
                    <a:pt x="426217" y="427672"/>
                  </a:cubicBezTo>
                  <a:cubicBezTo>
                    <a:pt x="426217" y="427672"/>
                    <a:pt x="425265" y="427672"/>
                    <a:pt x="425265" y="426720"/>
                  </a:cubicBezTo>
                  <a:cubicBezTo>
                    <a:pt x="424312" y="427672"/>
                    <a:pt x="424312" y="426720"/>
                    <a:pt x="424312" y="426720"/>
                  </a:cubicBezTo>
                  <a:cubicBezTo>
                    <a:pt x="431932" y="425767"/>
                    <a:pt x="440505" y="424815"/>
                    <a:pt x="448125" y="423863"/>
                  </a:cubicBezTo>
                  <a:cubicBezTo>
                    <a:pt x="449077" y="424815"/>
                    <a:pt x="449077" y="425767"/>
                    <a:pt x="450030" y="425767"/>
                  </a:cubicBezTo>
                  <a:cubicBezTo>
                    <a:pt x="450030" y="425767"/>
                    <a:pt x="449077" y="424815"/>
                    <a:pt x="449077" y="424815"/>
                  </a:cubicBezTo>
                  <a:lnTo>
                    <a:pt x="452887" y="425767"/>
                  </a:lnTo>
                  <a:cubicBezTo>
                    <a:pt x="452887" y="424815"/>
                    <a:pt x="451935" y="424815"/>
                    <a:pt x="450982" y="423863"/>
                  </a:cubicBezTo>
                  <a:cubicBezTo>
                    <a:pt x="452887" y="423863"/>
                    <a:pt x="455745" y="423863"/>
                    <a:pt x="457650" y="422910"/>
                  </a:cubicBezTo>
                  <a:cubicBezTo>
                    <a:pt x="458602" y="422910"/>
                    <a:pt x="459555" y="422910"/>
                    <a:pt x="460507" y="422910"/>
                  </a:cubicBezTo>
                  <a:cubicBezTo>
                    <a:pt x="461460" y="423863"/>
                    <a:pt x="461460" y="425767"/>
                    <a:pt x="462412" y="423863"/>
                  </a:cubicBezTo>
                  <a:lnTo>
                    <a:pt x="461460" y="422910"/>
                  </a:lnTo>
                  <a:cubicBezTo>
                    <a:pt x="461460" y="422910"/>
                    <a:pt x="461460" y="422910"/>
                    <a:pt x="461460" y="422910"/>
                  </a:cubicBezTo>
                  <a:cubicBezTo>
                    <a:pt x="462412" y="422910"/>
                    <a:pt x="463365" y="422910"/>
                    <a:pt x="463365" y="422910"/>
                  </a:cubicBezTo>
                  <a:lnTo>
                    <a:pt x="463365" y="423863"/>
                  </a:lnTo>
                  <a:cubicBezTo>
                    <a:pt x="463365" y="423863"/>
                    <a:pt x="463365" y="423863"/>
                    <a:pt x="463365" y="422910"/>
                  </a:cubicBezTo>
                  <a:cubicBezTo>
                    <a:pt x="464317" y="422910"/>
                    <a:pt x="464317" y="422910"/>
                    <a:pt x="465270" y="422910"/>
                  </a:cubicBezTo>
                  <a:lnTo>
                    <a:pt x="465270" y="422910"/>
                  </a:lnTo>
                  <a:cubicBezTo>
                    <a:pt x="465270" y="422910"/>
                    <a:pt x="465270" y="422910"/>
                    <a:pt x="465270" y="422910"/>
                  </a:cubicBezTo>
                  <a:cubicBezTo>
                    <a:pt x="465270" y="422910"/>
                    <a:pt x="465270" y="422910"/>
                    <a:pt x="465270" y="422910"/>
                  </a:cubicBezTo>
                  <a:cubicBezTo>
                    <a:pt x="466222" y="423863"/>
                    <a:pt x="466222" y="423863"/>
                    <a:pt x="466222" y="422910"/>
                  </a:cubicBezTo>
                  <a:cubicBezTo>
                    <a:pt x="468127" y="422910"/>
                    <a:pt x="469080" y="422910"/>
                    <a:pt x="470985" y="421957"/>
                  </a:cubicBezTo>
                  <a:lnTo>
                    <a:pt x="472890" y="424815"/>
                  </a:lnTo>
                  <a:lnTo>
                    <a:pt x="470032" y="423863"/>
                  </a:lnTo>
                  <a:cubicBezTo>
                    <a:pt x="469080" y="421957"/>
                    <a:pt x="470985" y="425767"/>
                    <a:pt x="470032" y="426720"/>
                  </a:cubicBezTo>
                  <a:lnTo>
                    <a:pt x="472890" y="423863"/>
                  </a:lnTo>
                  <a:lnTo>
                    <a:pt x="474795" y="424815"/>
                  </a:lnTo>
                  <a:cubicBezTo>
                    <a:pt x="473842" y="421957"/>
                    <a:pt x="476700" y="421005"/>
                    <a:pt x="475747" y="421005"/>
                  </a:cubicBezTo>
                  <a:lnTo>
                    <a:pt x="476700" y="419100"/>
                  </a:lnTo>
                  <a:cubicBezTo>
                    <a:pt x="479557" y="419100"/>
                    <a:pt x="481462" y="418147"/>
                    <a:pt x="484320" y="418147"/>
                  </a:cubicBezTo>
                  <a:cubicBezTo>
                    <a:pt x="484320" y="420052"/>
                    <a:pt x="484320" y="421957"/>
                    <a:pt x="482415" y="421005"/>
                  </a:cubicBezTo>
                  <a:lnTo>
                    <a:pt x="482415" y="421005"/>
                  </a:lnTo>
                  <a:cubicBezTo>
                    <a:pt x="479557" y="422910"/>
                    <a:pt x="477652" y="418147"/>
                    <a:pt x="475747" y="421957"/>
                  </a:cubicBezTo>
                  <a:cubicBezTo>
                    <a:pt x="479557" y="423863"/>
                    <a:pt x="482415" y="421957"/>
                    <a:pt x="485272" y="421005"/>
                  </a:cubicBezTo>
                  <a:cubicBezTo>
                    <a:pt x="484320" y="419100"/>
                    <a:pt x="485272" y="418147"/>
                    <a:pt x="485272" y="417195"/>
                  </a:cubicBezTo>
                  <a:cubicBezTo>
                    <a:pt x="486225" y="417195"/>
                    <a:pt x="488130" y="417195"/>
                    <a:pt x="489082" y="417195"/>
                  </a:cubicBezTo>
                  <a:cubicBezTo>
                    <a:pt x="488130" y="418147"/>
                    <a:pt x="487177" y="418147"/>
                    <a:pt x="486225" y="418147"/>
                  </a:cubicBezTo>
                  <a:cubicBezTo>
                    <a:pt x="487177" y="419100"/>
                    <a:pt x="488130" y="417195"/>
                    <a:pt x="489082" y="418147"/>
                  </a:cubicBezTo>
                  <a:cubicBezTo>
                    <a:pt x="490035" y="420052"/>
                    <a:pt x="488130" y="420052"/>
                    <a:pt x="489082" y="421957"/>
                  </a:cubicBezTo>
                  <a:cubicBezTo>
                    <a:pt x="490035" y="421957"/>
                    <a:pt x="491940" y="421005"/>
                    <a:pt x="492892" y="422910"/>
                  </a:cubicBezTo>
                  <a:cubicBezTo>
                    <a:pt x="492892" y="420052"/>
                    <a:pt x="493845" y="421957"/>
                    <a:pt x="494797" y="421005"/>
                  </a:cubicBezTo>
                  <a:lnTo>
                    <a:pt x="493845" y="419100"/>
                  </a:lnTo>
                  <a:cubicBezTo>
                    <a:pt x="495750" y="422910"/>
                    <a:pt x="496702" y="417195"/>
                    <a:pt x="497655" y="420052"/>
                  </a:cubicBezTo>
                  <a:cubicBezTo>
                    <a:pt x="497655" y="419100"/>
                    <a:pt x="497655" y="419100"/>
                    <a:pt x="497655" y="418147"/>
                  </a:cubicBezTo>
                  <a:lnTo>
                    <a:pt x="498607" y="419100"/>
                  </a:lnTo>
                  <a:lnTo>
                    <a:pt x="497655" y="417195"/>
                  </a:lnTo>
                  <a:cubicBezTo>
                    <a:pt x="498607" y="418147"/>
                    <a:pt x="499560" y="418147"/>
                    <a:pt x="499560" y="419100"/>
                  </a:cubicBezTo>
                  <a:cubicBezTo>
                    <a:pt x="499560" y="418147"/>
                    <a:pt x="500512" y="418147"/>
                    <a:pt x="501465" y="419100"/>
                  </a:cubicBezTo>
                  <a:cubicBezTo>
                    <a:pt x="500512" y="418147"/>
                    <a:pt x="499560" y="418147"/>
                    <a:pt x="499560" y="416242"/>
                  </a:cubicBezTo>
                  <a:cubicBezTo>
                    <a:pt x="500512" y="417195"/>
                    <a:pt x="502417" y="416242"/>
                    <a:pt x="503370" y="416242"/>
                  </a:cubicBezTo>
                  <a:lnTo>
                    <a:pt x="503370" y="415290"/>
                  </a:lnTo>
                  <a:cubicBezTo>
                    <a:pt x="503370" y="415290"/>
                    <a:pt x="503370" y="415290"/>
                    <a:pt x="504322" y="415290"/>
                  </a:cubicBezTo>
                  <a:lnTo>
                    <a:pt x="505275" y="417195"/>
                  </a:lnTo>
                  <a:cubicBezTo>
                    <a:pt x="505275" y="416242"/>
                    <a:pt x="505275" y="415290"/>
                    <a:pt x="506227" y="415290"/>
                  </a:cubicBezTo>
                  <a:cubicBezTo>
                    <a:pt x="506227" y="415290"/>
                    <a:pt x="506227" y="415290"/>
                    <a:pt x="505275" y="414338"/>
                  </a:cubicBezTo>
                  <a:cubicBezTo>
                    <a:pt x="507180" y="414338"/>
                    <a:pt x="509085" y="414338"/>
                    <a:pt x="510990" y="414338"/>
                  </a:cubicBezTo>
                  <a:cubicBezTo>
                    <a:pt x="524325" y="413385"/>
                    <a:pt x="537660" y="412432"/>
                    <a:pt x="550995" y="412432"/>
                  </a:cubicBezTo>
                  <a:cubicBezTo>
                    <a:pt x="550995" y="413385"/>
                    <a:pt x="551947" y="414338"/>
                    <a:pt x="550995" y="415290"/>
                  </a:cubicBezTo>
                  <a:cubicBezTo>
                    <a:pt x="548137" y="418147"/>
                    <a:pt x="543375" y="416242"/>
                    <a:pt x="540517" y="417195"/>
                  </a:cubicBezTo>
                  <a:lnTo>
                    <a:pt x="540517" y="418147"/>
                  </a:lnTo>
                  <a:cubicBezTo>
                    <a:pt x="537660" y="417195"/>
                    <a:pt x="536707" y="418147"/>
                    <a:pt x="534802" y="419100"/>
                  </a:cubicBezTo>
                  <a:cubicBezTo>
                    <a:pt x="531945" y="419100"/>
                    <a:pt x="530040" y="420052"/>
                    <a:pt x="527182" y="420052"/>
                  </a:cubicBezTo>
                  <a:cubicBezTo>
                    <a:pt x="527182" y="420052"/>
                    <a:pt x="527182" y="420052"/>
                    <a:pt x="527182" y="420052"/>
                  </a:cubicBezTo>
                  <a:cubicBezTo>
                    <a:pt x="527182" y="420052"/>
                    <a:pt x="527182" y="420052"/>
                    <a:pt x="527182" y="420052"/>
                  </a:cubicBezTo>
                  <a:cubicBezTo>
                    <a:pt x="524325" y="420052"/>
                    <a:pt x="521467" y="421005"/>
                    <a:pt x="518610" y="421005"/>
                  </a:cubicBezTo>
                  <a:cubicBezTo>
                    <a:pt x="513847" y="421957"/>
                    <a:pt x="509085" y="421957"/>
                    <a:pt x="504322" y="422910"/>
                  </a:cubicBezTo>
                  <a:cubicBezTo>
                    <a:pt x="504322" y="422910"/>
                    <a:pt x="504322" y="422910"/>
                    <a:pt x="504322" y="422910"/>
                  </a:cubicBezTo>
                  <a:lnTo>
                    <a:pt x="501465" y="421957"/>
                  </a:lnTo>
                  <a:cubicBezTo>
                    <a:pt x="501465" y="422910"/>
                    <a:pt x="502417" y="423863"/>
                    <a:pt x="502417" y="423863"/>
                  </a:cubicBezTo>
                  <a:cubicBezTo>
                    <a:pt x="492892" y="424815"/>
                    <a:pt x="481462" y="425767"/>
                    <a:pt x="470032" y="426720"/>
                  </a:cubicBezTo>
                  <a:close/>
                  <a:moveTo>
                    <a:pt x="532897" y="452438"/>
                  </a:moveTo>
                  <a:cubicBezTo>
                    <a:pt x="531945" y="453390"/>
                    <a:pt x="530992" y="453390"/>
                    <a:pt x="530040" y="452438"/>
                  </a:cubicBezTo>
                  <a:cubicBezTo>
                    <a:pt x="530992" y="453390"/>
                    <a:pt x="531945" y="452438"/>
                    <a:pt x="532897" y="452438"/>
                  </a:cubicBezTo>
                  <a:close/>
                  <a:moveTo>
                    <a:pt x="493845" y="467677"/>
                  </a:moveTo>
                  <a:cubicBezTo>
                    <a:pt x="493845" y="468630"/>
                    <a:pt x="493845" y="467677"/>
                    <a:pt x="493845" y="467677"/>
                  </a:cubicBezTo>
                  <a:cubicBezTo>
                    <a:pt x="493845" y="468630"/>
                    <a:pt x="492892" y="468630"/>
                    <a:pt x="492892" y="468630"/>
                  </a:cubicBezTo>
                  <a:cubicBezTo>
                    <a:pt x="492892" y="467677"/>
                    <a:pt x="492892" y="466725"/>
                    <a:pt x="493845" y="467677"/>
                  </a:cubicBezTo>
                  <a:close/>
                  <a:moveTo>
                    <a:pt x="466222" y="735330"/>
                  </a:moveTo>
                  <a:cubicBezTo>
                    <a:pt x="466222" y="735330"/>
                    <a:pt x="465270" y="736282"/>
                    <a:pt x="465270" y="734377"/>
                  </a:cubicBezTo>
                  <a:cubicBezTo>
                    <a:pt x="465270" y="734377"/>
                    <a:pt x="465270" y="734377"/>
                    <a:pt x="465270" y="734377"/>
                  </a:cubicBezTo>
                  <a:cubicBezTo>
                    <a:pt x="465270" y="735330"/>
                    <a:pt x="466222" y="735330"/>
                    <a:pt x="466222" y="735330"/>
                  </a:cubicBezTo>
                  <a:close/>
                  <a:moveTo>
                    <a:pt x="480510" y="740092"/>
                  </a:moveTo>
                  <a:lnTo>
                    <a:pt x="480510" y="740092"/>
                  </a:lnTo>
                  <a:cubicBezTo>
                    <a:pt x="479557" y="741997"/>
                    <a:pt x="478605" y="741045"/>
                    <a:pt x="477652" y="741045"/>
                  </a:cubicBezTo>
                  <a:lnTo>
                    <a:pt x="478605" y="739140"/>
                  </a:lnTo>
                  <a:lnTo>
                    <a:pt x="475747" y="739140"/>
                  </a:lnTo>
                  <a:lnTo>
                    <a:pt x="475747" y="740092"/>
                  </a:lnTo>
                  <a:lnTo>
                    <a:pt x="472890" y="741045"/>
                  </a:lnTo>
                  <a:lnTo>
                    <a:pt x="470985" y="739140"/>
                  </a:lnTo>
                  <a:lnTo>
                    <a:pt x="468127" y="741997"/>
                  </a:lnTo>
                  <a:cubicBezTo>
                    <a:pt x="468127" y="742950"/>
                    <a:pt x="469080" y="743902"/>
                    <a:pt x="469080" y="744855"/>
                  </a:cubicBezTo>
                  <a:cubicBezTo>
                    <a:pt x="467175" y="744855"/>
                    <a:pt x="466222" y="739140"/>
                    <a:pt x="464317" y="741997"/>
                  </a:cubicBezTo>
                  <a:cubicBezTo>
                    <a:pt x="464317" y="741997"/>
                    <a:pt x="463365" y="741997"/>
                    <a:pt x="463365" y="741997"/>
                  </a:cubicBezTo>
                  <a:cubicBezTo>
                    <a:pt x="462412" y="741045"/>
                    <a:pt x="461460" y="740092"/>
                    <a:pt x="461460" y="738188"/>
                  </a:cubicBezTo>
                  <a:cubicBezTo>
                    <a:pt x="460507" y="736282"/>
                    <a:pt x="462412" y="738188"/>
                    <a:pt x="463365" y="739140"/>
                  </a:cubicBezTo>
                  <a:cubicBezTo>
                    <a:pt x="462412" y="739140"/>
                    <a:pt x="462412" y="738188"/>
                    <a:pt x="462412" y="736282"/>
                  </a:cubicBezTo>
                  <a:lnTo>
                    <a:pt x="464317" y="738188"/>
                  </a:lnTo>
                  <a:cubicBezTo>
                    <a:pt x="463365" y="736282"/>
                    <a:pt x="464317" y="737235"/>
                    <a:pt x="464317" y="737235"/>
                  </a:cubicBezTo>
                  <a:lnTo>
                    <a:pt x="465270" y="739140"/>
                  </a:lnTo>
                  <a:cubicBezTo>
                    <a:pt x="465270" y="737235"/>
                    <a:pt x="466222" y="737235"/>
                    <a:pt x="466222" y="736282"/>
                  </a:cubicBezTo>
                  <a:cubicBezTo>
                    <a:pt x="466222" y="736282"/>
                    <a:pt x="467175" y="736282"/>
                    <a:pt x="467175" y="735330"/>
                  </a:cubicBezTo>
                  <a:lnTo>
                    <a:pt x="467175" y="737235"/>
                  </a:lnTo>
                  <a:lnTo>
                    <a:pt x="468127" y="735330"/>
                  </a:lnTo>
                  <a:cubicBezTo>
                    <a:pt x="468127" y="735330"/>
                    <a:pt x="469080" y="735330"/>
                    <a:pt x="469080" y="735330"/>
                  </a:cubicBezTo>
                  <a:cubicBezTo>
                    <a:pt x="469080" y="736282"/>
                    <a:pt x="470032" y="736282"/>
                    <a:pt x="470032" y="736282"/>
                  </a:cubicBezTo>
                  <a:cubicBezTo>
                    <a:pt x="470032" y="736282"/>
                    <a:pt x="470032" y="736282"/>
                    <a:pt x="470032" y="736282"/>
                  </a:cubicBezTo>
                  <a:lnTo>
                    <a:pt x="470032" y="736282"/>
                  </a:lnTo>
                  <a:cubicBezTo>
                    <a:pt x="470032" y="736282"/>
                    <a:pt x="470032" y="736282"/>
                    <a:pt x="470032" y="737235"/>
                  </a:cubicBezTo>
                  <a:cubicBezTo>
                    <a:pt x="470032" y="735330"/>
                    <a:pt x="470985" y="737235"/>
                    <a:pt x="470985" y="735330"/>
                  </a:cubicBezTo>
                  <a:cubicBezTo>
                    <a:pt x="470985" y="735330"/>
                    <a:pt x="470032" y="734377"/>
                    <a:pt x="470032" y="734377"/>
                  </a:cubicBezTo>
                  <a:lnTo>
                    <a:pt x="470032" y="733425"/>
                  </a:lnTo>
                  <a:cubicBezTo>
                    <a:pt x="471937" y="733425"/>
                    <a:pt x="473842" y="733425"/>
                    <a:pt x="474795" y="733425"/>
                  </a:cubicBezTo>
                  <a:cubicBezTo>
                    <a:pt x="474795" y="733425"/>
                    <a:pt x="474795" y="734377"/>
                    <a:pt x="475747" y="734377"/>
                  </a:cubicBezTo>
                  <a:cubicBezTo>
                    <a:pt x="475747" y="733425"/>
                    <a:pt x="475747" y="733425"/>
                    <a:pt x="475747" y="733425"/>
                  </a:cubicBezTo>
                  <a:cubicBezTo>
                    <a:pt x="476700" y="733425"/>
                    <a:pt x="476700" y="733425"/>
                    <a:pt x="477652" y="733425"/>
                  </a:cubicBezTo>
                  <a:cubicBezTo>
                    <a:pt x="477652" y="734377"/>
                    <a:pt x="478605" y="734377"/>
                    <a:pt x="477652" y="735330"/>
                  </a:cubicBezTo>
                  <a:cubicBezTo>
                    <a:pt x="477652" y="734377"/>
                    <a:pt x="476700" y="734377"/>
                    <a:pt x="476700" y="734377"/>
                  </a:cubicBezTo>
                  <a:lnTo>
                    <a:pt x="476700" y="734377"/>
                  </a:lnTo>
                  <a:lnTo>
                    <a:pt x="476700" y="734377"/>
                  </a:lnTo>
                  <a:cubicBezTo>
                    <a:pt x="476700" y="735330"/>
                    <a:pt x="476700" y="736282"/>
                    <a:pt x="475747" y="735330"/>
                  </a:cubicBezTo>
                  <a:cubicBezTo>
                    <a:pt x="475747" y="735330"/>
                    <a:pt x="476700" y="736282"/>
                    <a:pt x="476700" y="736282"/>
                  </a:cubicBezTo>
                  <a:cubicBezTo>
                    <a:pt x="479557" y="737235"/>
                    <a:pt x="481462" y="739140"/>
                    <a:pt x="480510" y="740092"/>
                  </a:cubicBezTo>
                  <a:cubicBezTo>
                    <a:pt x="480510" y="740092"/>
                    <a:pt x="480510" y="740092"/>
                    <a:pt x="480510" y="740092"/>
                  </a:cubicBezTo>
                  <a:close/>
                  <a:moveTo>
                    <a:pt x="480510" y="736282"/>
                  </a:moveTo>
                  <a:cubicBezTo>
                    <a:pt x="480510" y="736282"/>
                    <a:pt x="480510" y="736282"/>
                    <a:pt x="480510" y="736282"/>
                  </a:cubicBezTo>
                  <a:cubicBezTo>
                    <a:pt x="480510" y="736282"/>
                    <a:pt x="480510" y="736282"/>
                    <a:pt x="480510" y="736282"/>
                  </a:cubicBezTo>
                  <a:cubicBezTo>
                    <a:pt x="480510" y="736282"/>
                    <a:pt x="480510" y="736282"/>
                    <a:pt x="480510" y="736282"/>
                  </a:cubicBezTo>
                  <a:lnTo>
                    <a:pt x="480510" y="736282"/>
                  </a:lnTo>
                  <a:close/>
                  <a:moveTo>
                    <a:pt x="480510" y="735330"/>
                  </a:moveTo>
                  <a:lnTo>
                    <a:pt x="479557" y="733425"/>
                  </a:lnTo>
                  <a:cubicBezTo>
                    <a:pt x="479557" y="733425"/>
                    <a:pt x="480510" y="733425"/>
                    <a:pt x="480510" y="733425"/>
                  </a:cubicBezTo>
                  <a:lnTo>
                    <a:pt x="480510" y="735330"/>
                  </a:lnTo>
                  <a:close/>
                  <a:moveTo>
                    <a:pt x="481462" y="738188"/>
                  </a:moveTo>
                  <a:lnTo>
                    <a:pt x="480510" y="736282"/>
                  </a:lnTo>
                  <a:cubicBezTo>
                    <a:pt x="480510" y="736282"/>
                    <a:pt x="481462" y="736282"/>
                    <a:pt x="481462" y="737235"/>
                  </a:cubicBezTo>
                  <a:cubicBezTo>
                    <a:pt x="482415" y="737235"/>
                    <a:pt x="482415" y="737235"/>
                    <a:pt x="481462" y="738188"/>
                  </a:cubicBezTo>
                  <a:lnTo>
                    <a:pt x="481462" y="738188"/>
                  </a:lnTo>
                  <a:close/>
                  <a:moveTo>
                    <a:pt x="480510" y="733425"/>
                  </a:moveTo>
                  <a:cubicBezTo>
                    <a:pt x="480510" y="733425"/>
                    <a:pt x="481462" y="733425"/>
                    <a:pt x="481462" y="733425"/>
                  </a:cubicBezTo>
                  <a:lnTo>
                    <a:pt x="481462" y="734377"/>
                  </a:lnTo>
                  <a:cubicBezTo>
                    <a:pt x="481462" y="735330"/>
                    <a:pt x="481462" y="734377"/>
                    <a:pt x="480510" y="733425"/>
                  </a:cubicBezTo>
                  <a:close/>
                  <a:moveTo>
                    <a:pt x="488130" y="764857"/>
                  </a:moveTo>
                  <a:cubicBezTo>
                    <a:pt x="488130" y="764857"/>
                    <a:pt x="488130" y="764857"/>
                    <a:pt x="488130" y="764857"/>
                  </a:cubicBezTo>
                  <a:lnTo>
                    <a:pt x="485272" y="763905"/>
                  </a:lnTo>
                  <a:lnTo>
                    <a:pt x="485272" y="764857"/>
                  </a:lnTo>
                  <a:lnTo>
                    <a:pt x="484320" y="764857"/>
                  </a:lnTo>
                  <a:cubicBezTo>
                    <a:pt x="483367" y="764857"/>
                    <a:pt x="483367" y="764857"/>
                    <a:pt x="482415" y="764857"/>
                  </a:cubicBezTo>
                  <a:lnTo>
                    <a:pt x="485272" y="761047"/>
                  </a:lnTo>
                  <a:cubicBezTo>
                    <a:pt x="485272" y="761047"/>
                    <a:pt x="485272" y="761047"/>
                    <a:pt x="485272" y="761047"/>
                  </a:cubicBezTo>
                  <a:cubicBezTo>
                    <a:pt x="485272" y="761047"/>
                    <a:pt x="485272" y="761047"/>
                    <a:pt x="485272" y="761047"/>
                  </a:cubicBezTo>
                  <a:lnTo>
                    <a:pt x="486225" y="760095"/>
                  </a:lnTo>
                  <a:cubicBezTo>
                    <a:pt x="487177" y="761047"/>
                    <a:pt x="488130" y="763905"/>
                    <a:pt x="490035" y="764857"/>
                  </a:cubicBezTo>
                  <a:cubicBezTo>
                    <a:pt x="489082" y="764857"/>
                    <a:pt x="489082" y="764857"/>
                    <a:pt x="488130" y="764857"/>
                  </a:cubicBezTo>
                  <a:close/>
                  <a:moveTo>
                    <a:pt x="483367" y="736282"/>
                  </a:moveTo>
                  <a:cubicBezTo>
                    <a:pt x="483367" y="736282"/>
                    <a:pt x="484320" y="736282"/>
                    <a:pt x="483367" y="736282"/>
                  </a:cubicBezTo>
                  <a:lnTo>
                    <a:pt x="483367" y="736282"/>
                  </a:lnTo>
                  <a:lnTo>
                    <a:pt x="483367" y="736282"/>
                  </a:lnTo>
                  <a:close/>
                  <a:moveTo>
                    <a:pt x="491940" y="764857"/>
                  </a:moveTo>
                  <a:cubicBezTo>
                    <a:pt x="491940" y="764857"/>
                    <a:pt x="491940" y="764857"/>
                    <a:pt x="491940" y="764857"/>
                  </a:cubicBezTo>
                  <a:lnTo>
                    <a:pt x="491940" y="764857"/>
                  </a:lnTo>
                  <a:cubicBezTo>
                    <a:pt x="492892" y="762952"/>
                    <a:pt x="493845" y="763905"/>
                    <a:pt x="494797" y="764857"/>
                  </a:cubicBezTo>
                  <a:cubicBezTo>
                    <a:pt x="493845" y="764857"/>
                    <a:pt x="492892" y="764857"/>
                    <a:pt x="491940" y="764857"/>
                  </a:cubicBezTo>
                  <a:close/>
                  <a:moveTo>
                    <a:pt x="497655" y="763905"/>
                  </a:moveTo>
                  <a:cubicBezTo>
                    <a:pt x="497655" y="763905"/>
                    <a:pt x="497655" y="763905"/>
                    <a:pt x="497655" y="763905"/>
                  </a:cubicBezTo>
                  <a:cubicBezTo>
                    <a:pt x="497655" y="763905"/>
                    <a:pt x="497655" y="762952"/>
                    <a:pt x="497655" y="763905"/>
                  </a:cubicBezTo>
                  <a:cubicBezTo>
                    <a:pt x="497655" y="763905"/>
                    <a:pt x="498607" y="763905"/>
                    <a:pt x="498607" y="763905"/>
                  </a:cubicBezTo>
                  <a:cubicBezTo>
                    <a:pt x="498607" y="763905"/>
                    <a:pt x="497655" y="763905"/>
                    <a:pt x="497655" y="763905"/>
                  </a:cubicBezTo>
                  <a:close/>
                  <a:moveTo>
                    <a:pt x="510037" y="762952"/>
                  </a:moveTo>
                  <a:cubicBezTo>
                    <a:pt x="509085" y="762952"/>
                    <a:pt x="509085" y="762952"/>
                    <a:pt x="508132" y="762952"/>
                  </a:cubicBezTo>
                  <a:lnTo>
                    <a:pt x="508132" y="761047"/>
                  </a:lnTo>
                  <a:cubicBezTo>
                    <a:pt x="508132" y="762000"/>
                    <a:pt x="507180" y="762000"/>
                    <a:pt x="507180" y="762952"/>
                  </a:cubicBezTo>
                  <a:cubicBezTo>
                    <a:pt x="507180" y="762952"/>
                    <a:pt x="507180" y="762952"/>
                    <a:pt x="507180" y="762952"/>
                  </a:cubicBezTo>
                  <a:cubicBezTo>
                    <a:pt x="505275" y="762952"/>
                    <a:pt x="503370" y="762952"/>
                    <a:pt x="502417" y="762952"/>
                  </a:cubicBezTo>
                  <a:cubicBezTo>
                    <a:pt x="502417" y="762952"/>
                    <a:pt x="501465" y="762952"/>
                    <a:pt x="501465" y="762952"/>
                  </a:cubicBezTo>
                  <a:cubicBezTo>
                    <a:pt x="502417" y="762952"/>
                    <a:pt x="502417" y="762952"/>
                    <a:pt x="503370" y="762952"/>
                  </a:cubicBezTo>
                  <a:lnTo>
                    <a:pt x="503370" y="762000"/>
                  </a:lnTo>
                  <a:lnTo>
                    <a:pt x="504322" y="762000"/>
                  </a:lnTo>
                  <a:lnTo>
                    <a:pt x="503370" y="761047"/>
                  </a:lnTo>
                  <a:lnTo>
                    <a:pt x="502417" y="762000"/>
                  </a:lnTo>
                  <a:lnTo>
                    <a:pt x="502417" y="760095"/>
                  </a:lnTo>
                  <a:cubicBezTo>
                    <a:pt x="500512" y="760095"/>
                    <a:pt x="498607" y="761047"/>
                    <a:pt x="496702" y="761047"/>
                  </a:cubicBezTo>
                  <a:cubicBezTo>
                    <a:pt x="496702" y="761047"/>
                    <a:pt x="496702" y="760095"/>
                    <a:pt x="495750" y="760095"/>
                  </a:cubicBezTo>
                  <a:cubicBezTo>
                    <a:pt x="495750" y="759142"/>
                    <a:pt x="495750" y="757238"/>
                    <a:pt x="494797" y="758190"/>
                  </a:cubicBezTo>
                  <a:cubicBezTo>
                    <a:pt x="494797" y="760095"/>
                    <a:pt x="495750" y="760095"/>
                    <a:pt x="495750" y="761047"/>
                  </a:cubicBezTo>
                  <a:cubicBezTo>
                    <a:pt x="495750" y="761047"/>
                    <a:pt x="495750" y="761047"/>
                    <a:pt x="494797" y="761047"/>
                  </a:cubicBezTo>
                  <a:lnTo>
                    <a:pt x="494797" y="762000"/>
                  </a:lnTo>
                  <a:cubicBezTo>
                    <a:pt x="493845" y="762000"/>
                    <a:pt x="493845" y="762000"/>
                    <a:pt x="492892" y="761047"/>
                  </a:cubicBezTo>
                  <a:lnTo>
                    <a:pt x="491940" y="759142"/>
                  </a:lnTo>
                  <a:cubicBezTo>
                    <a:pt x="491940" y="759142"/>
                    <a:pt x="491940" y="760095"/>
                    <a:pt x="491940" y="761047"/>
                  </a:cubicBezTo>
                  <a:cubicBezTo>
                    <a:pt x="490987" y="760095"/>
                    <a:pt x="490035" y="759142"/>
                    <a:pt x="489082" y="758190"/>
                  </a:cubicBezTo>
                  <a:cubicBezTo>
                    <a:pt x="489082" y="759142"/>
                    <a:pt x="489082" y="760095"/>
                    <a:pt x="489082" y="760095"/>
                  </a:cubicBezTo>
                  <a:cubicBezTo>
                    <a:pt x="488130" y="760095"/>
                    <a:pt x="487177" y="760095"/>
                    <a:pt x="486225" y="759142"/>
                  </a:cubicBezTo>
                  <a:lnTo>
                    <a:pt x="488130" y="757238"/>
                  </a:lnTo>
                  <a:cubicBezTo>
                    <a:pt x="488130" y="757238"/>
                    <a:pt x="489082" y="757238"/>
                    <a:pt x="489082" y="756285"/>
                  </a:cubicBezTo>
                  <a:lnTo>
                    <a:pt x="490035" y="754380"/>
                  </a:lnTo>
                  <a:cubicBezTo>
                    <a:pt x="490035" y="754380"/>
                    <a:pt x="490035" y="755332"/>
                    <a:pt x="490035" y="755332"/>
                  </a:cubicBezTo>
                  <a:cubicBezTo>
                    <a:pt x="490987" y="755332"/>
                    <a:pt x="490987" y="756285"/>
                    <a:pt x="491940" y="757238"/>
                  </a:cubicBezTo>
                  <a:cubicBezTo>
                    <a:pt x="491940" y="756285"/>
                    <a:pt x="490987" y="755332"/>
                    <a:pt x="491940" y="754380"/>
                  </a:cubicBezTo>
                  <a:cubicBezTo>
                    <a:pt x="491940" y="753427"/>
                    <a:pt x="490987" y="753427"/>
                    <a:pt x="490987" y="753427"/>
                  </a:cubicBezTo>
                  <a:lnTo>
                    <a:pt x="492892" y="750570"/>
                  </a:lnTo>
                  <a:lnTo>
                    <a:pt x="489082" y="751522"/>
                  </a:lnTo>
                  <a:cubicBezTo>
                    <a:pt x="488130" y="751522"/>
                    <a:pt x="487177" y="751522"/>
                    <a:pt x="487177" y="750570"/>
                  </a:cubicBezTo>
                  <a:cubicBezTo>
                    <a:pt x="487177" y="750570"/>
                    <a:pt x="487177" y="750570"/>
                    <a:pt x="487177" y="750570"/>
                  </a:cubicBezTo>
                  <a:cubicBezTo>
                    <a:pt x="487177" y="750570"/>
                    <a:pt x="487177" y="749617"/>
                    <a:pt x="487177" y="749617"/>
                  </a:cubicBezTo>
                  <a:lnTo>
                    <a:pt x="490035" y="748665"/>
                  </a:lnTo>
                  <a:cubicBezTo>
                    <a:pt x="488130" y="746760"/>
                    <a:pt x="488130" y="748665"/>
                    <a:pt x="486225" y="747713"/>
                  </a:cubicBezTo>
                  <a:cubicBezTo>
                    <a:pt x="486225" y="747713"/>
                    <a:pt x="486225" y="747713"/>
                    <a:pt x="485272" y="746760"/>
                  </a:cubicBezTo>
                  <a:cubicBezTo>
                    <a:pt x="485272" y="746760"/>
                    <a:pt x="485272" y="746760"/>
                    <a:pt x="485272" y="745807"/>
                  </a:cubicBezTo>
                  <a:lnTo>
                    <a:pt x="485272" y="744855"/>
                  </a:lnTo>
                  <a:lnTo>
                    <a:pt x="486225" y="744855"/>
                  </a:lnTo>
                  <a:cubicBezTo>
                    <a:pt x="486225" y="744855"/>
                    <a:pt x="486225" y="744855"/>
                    <a:pt x="486225" y="743902"/>
                  </a:cubicBezTo>
                  <a:lnTo>
                    <a:pt x="487177" y="741045"/>
                  </a:lnTo>
                  <a:cubicBezTo>
                    <a:pt x="489082" y="742950"/>
                    <a:pt x="490035" y="744855"/>
                    <a:pt x="491940" y="744855"/>
                  </a:cubicBezTo>
                  <a:cubicBezTo>
                    <a:pt x="491940" y="745807"/>
                    <a:pt x="490987" y="746760"/>
                    <a:pt x="490987" y="747713"/>
                  </a:cubicBezTo>
                  <a:cubicBezTo>
                    <a:pt x="490987" y="747713"/>
                    <a:pt x="491940" y="747713"/>
                    <a:pt x="491940" y="747713"/>
                  </a:cubicBezTo>
                  <a:lnTo>
                    <a:pt x="492892" y="749617"/>
                  </a:lnTo>
                  <a:lnTo>
                    <a:pt x="495750" y="750570"/>
                  </a:lnTo>
                  <a:cubicBezTo>
                    <a:pt x="494797" y="749617"/>
                    <a:pt x="493845" y="748665"/>
                    <a:pt x="492892" y="747713"/>
                  </a:cubicBezTo>
                  <a:cubicBezTo>
                    <a:pt x="492892" y="745807"/>
                    <a:pt x="492892" y="745807"/>
                    <a:pt x="491940" y="744855"/>
                  </a:cubicBezTo>
                  <a:cubicBezTo>
                    <a:pt x="491940" y="744855"/>
                    <a:pt x="491940" y="744855"/>
                    <a:pt x="491940" y="744855"/>
                  </a:cubicBezTo>
                  <a:cubicBezTo>
                    <a:pt x="491940" y="742950"/>
                    <a:pt x="490035" y="743902"/>
                    <a:pt x="490987" y="742950"/>
                  </a:cubicBezTo>
                  <a:lnTo>
                    <a:pt x="491940" y="742950"/>
                  </a:lnTo>
                  <a:lnTo>
                    <a:pt x="492892" y="743902"/>
                  </a:lnTo>
                  <a:cubicBezTo>
                    <a:pt x="492892" y="741997"/>
                    <a:pt x="491940" y="742950"/>
                    <a:pt x="491940" y="741997"/>
                  </a:cubicBezTo>
                  <a:lnTo>
                    <a:pt x="490035" y="738188"/>
                  </a:lnTo>
                  <a:lnTo>
                    <a:pt x="490035" y="738188"/>
                  </a:lnTo>
                  <a:cubicBezTo>
                    <a:pt x="490035" y="738188"/>
                    <a:pt x="489082" y="738188"/>
                    <a:pt x="489082" y="738188"/>
                  </a:cubicBezTo>
                  <a:cubicBezTo>
                    <a:pt x="489082" y="738188"/>
                    <a:pt x="489082" y="737235"/>
                    <a:pt x="489082" y="737235"/>
                  </a:cubicBezTo>
                  <a:cubicBezTo>
                    <a:pt x="488130" y="735330"/>
                    <a:pt x="488130" y="737235"/>
                    <a:pt x="488130" y="738188"/>
                  </a:cubicBezTo>
                  <a:cubicBezTo>
                    <a:pt x="488130" y="738188"/>
                    <a:pt x="487177" y="738188"/>
                    <a:pt x="487177" y="738188"/>
                  </a:cubicBezTo>
                  <a:cubicBezTo>
                    <a:pt x="487177" y="737235"/>
                    <a:pt x="487177" y="736282"/>
                    <a:pt x="486225" y="735330"/>
                  </a:cubicBezTo>
                  <a:lnTo>
                    <a:pt x="487177" y="736282"/>
                  </a:lnTo>
                  <a:lnTo>
                    <a:pt x="485272" y="736282"/>
                  </a:lnTo>
                  <a:cubicBezTo>
                    <a:pt x="485272" y="736282"/>
                    <a:pt x="484320" y="735330"/>
                    <a:pt x="484320" y="735330"/>
                  </a:cubicBezTo>
                  <a:cubicBezTo>
                    <a:pt x="484320" y="734377"/>
                    <a:pt x="484320" y="734377"/>
                    <a:pt x="484320" y="733425"/>
                  </a:cubicBezTo>
                  <a:lnTo>
                    <a:pt x="483367" y="735330"/>
                  </a:lnTo>
                  <a:lnTo>
                    <a:pt x="483367" y="735330"/>
                  </a:lnTo>
                  <a:cubicBezTo>
                    <a:pt x="483367" y="734377"/>
                    <a:pt x="482415" y="733425"/>
                    <a:pt x="482415" y="732472"/>
                  </a:cubicBezTo>
                  <a:cubicBezTo>
                    <a:pt x="483367" y="732472"/>
                    <a:pt x="484320" y="732472"/>
                    <a:pt x="484320" y="732472"/>
                  </a:cubicBezTo>
                  <a:cubicBezTo>
                    <a:pt x="484320" y="732472"/>
                    <a:pt x="484320" y="732472"/>
                    <a:pt x="484320" y="732472"/>
                  </a:cubicBezTo>
                  <a:lnTo>
                    <a:pt x="485272" y="732472"/>
                  </a:lnTo>
                  <a:cubicBezTo>
                    <a:pt x="485272" y="732472"/>
                    <a:pt x="485272" y="732472"/>
                    <a:pt x="485272" y="732472"/>
                  </a:cubicBezTo>
                  <a:cubicBezTo>
                    <a:pt x="486225" y="732472"/>
                    <a:pt x="487177" y="732472"/>
                    <a:pt x="487177" y="732472"/>
                  </a:cubicBezTo>
                  <a:cubicBezTo>
                    <a:pt x="487177" y="732472"/>
                    <a:pt x="487177" y="732472"/>
                    <a:pt x="487177" y="732472"/>
                  </a:cubicBezTo>
                  <a:cubicBezTo>
                    <a:pt x="488130" y="732472"/>
                    <a:pt x="490035" y="733425"/>
                    <a:pt x="490987" y="733425"/>
                  </a:cubicBezTo>
                  <a:lnTo>
                    <a:pt x="490987" y="736282"/>
                  </a:lnTo>
                  <a:lnTo>
                    <a:pt x="491940" y="733425"/>
                  </a:lnTo>
                  <a:lnTo>
                    <a:pt x="491940" y="732472"/>
                  </a:lnTo>
                  <a:cubicBezTo>
                    <a:pt x="492892" y="732472"/>
                    <a:pt x="493845" y="732472"/>
                    <a:pt x="494797" y="732472"/>
                  </a:cubicBezTo>
                  <a:lnTo>
                    <a:pt x="494797" y="732472"/>
                  </a:lnTo>
                  <a:cubicBezTo>
                    <a:pt x="494797" y="732472"/>
                    <a:pt x="494797" y="733425"/>
                    <a:pt x="494797" y="733425"/>
                  </a:cubicBezTo>
                  <a:cubicBezTo>
                    <a:pt x="494797" y="733425"/>
                    <a:pt x="495750" y="734377"/>
                    <a:pt x="495750" y="734377"/>
                  </a:cubicBezTo>
                  <a:lnTo>
                    <a:pt x="495750" y="734377"/>
                  </a:lnTo>
                  <a:cubicBezTo>
                    <a:pt x="494797" y="733425"/>
                    <a:pt x="492892" y="734377"/>
                    <a:pt x="492892" y="734377"/>
                  </a:cubicBezTo>
                  <a:cubicBezTo>
                    <a:pt x="492892" y="737235"/>
                    <a:pt x="494797" y="734377"/>
                    <a:pt x="494797" y="736282"/>
                  </a:cubicBezTo>
                  <a:cubicBezTo>
                    <a:pt x="494797" y="734377"/>
                    <a:pt x="495750" y="736282"/>
                    <a:pt x="496702" y="735330"/>
                  </a:cubicBezTo>
                  <a:lnTo>
                    <a:pt x="497655" y="738188"/>
                  </a:lnTo>
                  <a:cubicBezTo>
                    <a:pt x="499560" y="735330"/>
                    <a:pt x="502417" y="737235"/>
                    <a:pt x="503370" y="738188"/>
                  </a:cubicBezTo>
                  <a:cubicBezTo>
                    <a:pt x="503370" y="739140"/>
                    <a:pt x="503370" y="740092"/>
                    <a:pt x="503370" y="740092"/>
                  </a:cubicBezTo>
                  <a:cubicBezTo>
                    <a:pt x="503370" y="740092"/>
                    <a:pt x="503370" y="739140"/>
                    <a:pt x="502417" y="739140"/>
                  </a:cubicBezTo>
                  <a:lnTo>
                    <a:pt x="503370" y="741997"/>
                  </a:lnTo>
                  <a:cubicBezTo>
                    <a:pt x="503370" y="741997"/>
                    <a:pt x="503370" y="741045"/>
                    <a:pt x="503370" y="741045"/>
                  </a:cubicBezTo>
                  <a:cubicBezTo>
                    <a:pt x="503370" y="741045"/>
                    <a:pt x="504322" y="741997"/>
                    <a:pt x="504322" y="741997"/>
                  </a:cubicBezTo>
                  <a:cubicBezTo>
                    <a:pt x="504322" y="741045"/>
                    <a:pt x="505275" y="741045"/>
                    <a:pt x="505275" y="741045"/>
                  </a:cubicBezTo>
                  <a:cubicBezTo>
                    <a:pt x="506227" y="741997"/>
                    <a:pt x="504322" y="743902"/>
                    <a:pt x="506227" y="744855"/>
                  </a:cubicBezTo>
                  <a:lnTo>
                    <a:pt x="506227" y="743902"/>
                  </a:lnTo>
                  <a:cubicBezTo>
                    <a:pt x="507180" y="743902"/>
                    <a:pt x="508132" y="744855"/>
                    <a:pt x="508132" y="745807"/>
                  </a:cubicBezTo>
                  <a:cubicBezTo>
                    <a:pt x="505275" y="746760"/>
                    <a:pt x="503370" y="745807"/>
                    <a:pt x="500512" y="744855"/>
                  </a:cubicBezTo>
                  <a:cubicBezTo>
                    <a:pt x="500512" y="744855"/>
                    <a:pt x="500512" y="745807"/>
                    <a:pt x="500512" y="745807"/>
                  </a:cubicBezTo>
                  <a:cubicBezTo>
                    <a:pt x="500512" y="745807"/>
                    <a:pt x="499560" y="745807"/>
                    <a:pt x="499560" y="745807"/>
                  </a:cubicBezTo>
                  <a:cubicBezTo>
                    <a:pt x="498607" y="744855"/>
                    <a:pt x="497655" y="744855"/>
                    <a:pt x="498607" y="742950"/>
                  </a:cubicBezTo>
                  <a:cubicBezTo>
                    <a:pt x="497655" y="741045"/>
                    <a:pt x="496702" y="743902"/>
                    <a:pt x="495750" y="741997"/>
                  </a:cubicBezTo>
                  <a:lnTo>
                    <a:pt x="496702" y="742950"/>
                  </a:lnTo>
                  <a:cubicBezTo>
                    <a:pt x="496702" y="742950"/>
                    <a:pt x="496702" y="742950"/>
                    <a:pt x="495750" y="742950"/>
                  </a:cubicBezTo>
                  <a:cubicBezTo>
                    <a:pt x="495750" y="741997"/>
                    <a:pt x="494797" y="741045"/>
                    <a:pt x="493845" y="740092"/>
                  </a:cubicBezTo>
                  <a:cubicBezTo>
                    <a:pt x="494797" y="741045"/>
                    <a:pt x="494797" y="741997"/>
                    <a:pt x="494797" y="742950"/>
                  </a:cubicBezTo>
                  <a:cubicBezTo>
                    <a:pt x="493845" y="742950"/>
                    <a:pt x="492892" y="742950"/>
                    <a:pt x="493845" y="744855"/>
                  </a:cubicBezTo>
                  <a:cubicBezTo>
                    <a:pt x="493845" y="745807"/>
                    <a:pt x="494797" y="745807"/>
                    <a:pt x="494797" y="745807"/>
                  </a:cubicBezTo>
                  <a:cubicBezTo>
                    <a:pt x="494797" y="745807"/>
                    <a:pt x="494797" y="746760"/>
                    <a:pt x="494797" y="746760"/>
                  </a:cubicBezTo>
                  <a:cubicBezTo>
                    <a:pt x="495750" y="746760"/>
                    <a:pt x="495750" y="746760"/>
                    <a:pt x="495750" y="745807"/>
                  </a:cubicBezTo>
                  <a:cubicBezTo>
                    <a:pt x="495750" y="745807"/>
                    <a:pt x="495750" y="745807"/>
                    <a:pt x="496702" y="745807"/>
                  </a:cubicBezTo>
                  <a:lnTo>
                    <a:pt x="496702" y="746760"/>
                  </a:lnTo>
                  <a:cubicBezTo>
                    <a:pt x="496702" y="746760"/>
                    <a:pt x="496702" y="746760"/>
                    <a:pt x="497655" y="746760"/>
                  </a:cubicBezTo>
                  <a:cubicBezTo>
                    <a:pt x="499560" y="747713"/>
                    <a:pt x="500512" y="749617"/>
                    <a:pt x="502417" y="750570"/>
                  </a:cubicBezTo>
                  <a:cubicBezTo>
                    <a:pt x="502417" y="748665"/>
                    <a:pt x="503370" y="749617"/>
                    <a:pt x="504322" y="749617"/>
                  </a:cubicBezTo>
                  <a:cubicBezTo>
                    <a:pt x="504322" y="749617"/>
                    <a:pt x="504322" y="749617"/>
                    <a:pt x="505275" y="749617"/>
                  </a:cubicBezTo>
                  <a:cubicBezTo>
                    <a:pt x="505275" y="749617"/>
                    <a:pt x="505275" y="749617"/>
                    <a:pt x="505275" y="749617"/>
                  </a:cubicBezTo>
                  <a:cubicBezTo>
                    <a:pt x="505275" y="752475"/>
                    <a:pt x="506227" y="753427"/>
                    <a:pt x="507180" y="753427"/>
                  </a:cubicBezTo>
                  <a:cubicBezTo>
                    <a:pt x="507180" y="754380"/>
                    <a:pt x="507180" y="755332"/>
                    <a:pt x="507180" y="755332"/>
                  </a:cubicBezTo>
                  <a:lnTo>
                    <a:pt x="505275" y="755332"/>
                  </a:lnTo>
                  <a:cubicBezTo>
                    <a:pt x="505275" y="756285"/>
                    <a:pt x="507180" y="755332"/>
                    <a:pt x="507180" y="757238"/>
                  </a:cubicBezTo>
                  <a:lnTo>
                    <a:pt x="507180" y="755332"/>
                  </a:lnTo>
                  <a:cubicBezTo>
                    <a:pt x="508132" y="758190"/>
                    <a:pt x="509085" y="753427"/>
                    <a:pt x="510037" y="757238"/>
                  </a:cubicBezTo>
                  <a:lnTo>
                    <a:pt x="510990" y="755332"/>
                  </a:lnTo>
                  <a:cubicBezTo>
                    <a:pt x="510990" y="759142"/>
                    <a:pt x="510037" y="761047"/>
                    <a:pt x="510037" y="762952"/>
                  </a:cubicBezTo>
                  <a:close/>
                  <a:moveTo>
                    <a:pt x="510037" y="756285"/>
                  </a:moveTo>
                  <a:lnTo>
                    <a:pt x="508132" y="757238"/>
                  </a:lnTo>
                  <a:cubicBezTo>
                    <a:pt x="508132" y="757238"/>
                    <a:pt x="508132" y="756285"/>
                    <a:pt x="507180" y="755332"/>
                  </a:cubicBezTo>
                  <a:cubicBezTo>
                    <a:pt x="508132" y="755332"/>
                    <a:pt x="509085" y="755332"/>
                    <a:pt x="510037" y="756285"/>
                  </a:cubicBezTo>
                  <a:cubicBezTo>
                    <a:pt x="509085" y="755332"/>
                    <a:pt x="509085" y="756285"/>
                    <a:pt x="510037" y="756285"/>
                  </a:cubicBezTo>
                  <a:close/>
                  <a:moveTo>
                    <a:pt x="510037" y="754380"/>
                  </a:moveTo>
                  <a:cubicBezTo>
                    <a:pt x="510037" y="755332"/>
                    <a:pt x="510037" y="755332"/>
                    <a:pt x="510990" y="755332"/>
                  </a:cubicBezTo>
                  <a:cubicBezTo>
                    <a:pt x="510037" y="755332"/>
                    <a:pt x="510037" y="755332"/>
                    <a:pt x="510037" y="754380"/>
                  </a:cubicBezTo>
                  <a:lnTo>
                    <a:pt x="510037" y="754380"/>
                  </a:lnTo>
                  <a:close/>
                  <a:moveTo>
                    <a:pt x="512895" y="762952"/>
                  </a:moveTo>
                  <a:cubicBezTo>
                    <a:pt x="512895" y="762952"/>
                    <a:pt x="512895" y="762000"/>
                    <a:pt x="512895" y="762000"/>
                  </a:cubicBezTo>
                  <a:cubicBezTo>
                    <a:pt x="513847" y="762000"/>
                    <a:pt x="513847" y="762952"/>
                    <a:pt x="514800" y="762952"/>
                  </a:cubicBezTo>
                  <a:cubicBezTo>
                    <a:pt x="513847" y="762952"/>
                    <a:pt x="513847" y="762952"/>
                    <a:pt x="512895" y="762952"/>
                  </a:cubicBezTo>
                  <a:close/>
                  <a:moveTo>
                    <a:pt x="518610" y="762952"/>
                  </a:moveTo>
                  <a:cubicBezTo>
                    <a:pt x="518610" y="762952"/>
                    <a:pt x="518610" y="762952"/>
                    <a:pt x="518610" y="762952"/>
                  </a:cubicBezTo>
                  <a:cubicBezTo>
                    <a:pt x="517657" y="762952"/>
                    <a:pt x="515752" y="762952"/>
                    <a:pt x="513847" y="761047"/>
                  </a:cubicBezTo>
                  <a:cubicBezTo>
                    <a:pt x="513847" y="761047"/>
                    <a:pt x="513847" y="761047"/>
                    <a:pt x="513847" y="761047"/>
                  </a:cubicBezTo>
                  <a:cubicBezTo>
                    <a:pt x="515752" y="761047"/>
                    <a:pt x="516705" y="762000"/>
                    <a:pt x="518610" y="762952"/>
                  </a:cubicBezTo>
                  <a:cubicBezTo>
                    <a:pt x="518610" y="762952"/>
                    <a:pt x="518610" y="762952"/>
                    <a:pt x="518610" y="762952"/>
                  </a:cubicBezTo>
                  <a:close/>
                  <a:moveTo>
                    <a:pt x="513847" y="761047"/>
                  </a:moveTo>
                  <a:cubicBezTo>
                    <a:pt x="513847" y="759142"/>
                    <a:pt x="514800" y="760095"/>
                    <a:pt x="516705" y="760095"/>
                  </a:cubicBezTo>
                  <a:cubicBezTo>
                    <a:pt x="516705" y="760095"/>
                    <a:pt x="516705" y="761047"/>
                    <a:pt x="516705" y="761047"/>
                  </a:cubicBezTo>
                  <a:cubicBezTo>
                    <a:pt x="515752" y="761047"/>
                    <a:pt x="514800" y="761047"/>
                    <a:pt x="513847" y="761047"/>
                  </a:cubicBezTo>
                  <a:close/>
                  <a:moveTo>
                    <a:pt x="519562" y="738188"/>
                  </a:moveTo>
                  <a:cubicBezTo>
                    <a:pt x="519562" y="737235"/>
                    <a:pt x="519562" y="737235"/>
                    <a:pt x="519562" y="738188"/>
                  </a:cubicBezTo>
                  <a:cubicBezTo>
                    <a:pt x="519562" y="737235"/>
                    <a:pt x="519562" y="737235"/>
                    <a:pt x="519562" y="738188"/>
                  </a:cubicBezTo>
                  <a:cubicBezTo>
                    <a:pt x="519562" y="738188"/>
                    <a:pt x="520515" y="738188"/>
                    <a:pt x="519562" y="738188"/>
                  </a:cubicBezTo>
                  <a:close/>
                  <a:moveTo>
                    <a:pt x="524325" y="740092"/>
                  </a:moveTo>
                  <a:cubicBezTo>
                    <a:pt x="523372" y="740092"/>
                    <a:pt x="522420" y="739140"/>
                    <a:pt x="521467" y="738188"/>
                  </a:cubicBezTo>
                  <a:cubicBezTo>
                    <a:pt x="521467" y="738188"/>
                    <a:pt x="521467" y="738188"/>
                    <a:pt x="522420" y="738188"/>
                  </a:cubicBezTo>
                  <a:cubicBezTo>
                    <a:pt x="522420" y="738188"/>
                    <a:pt x="521467" y="738188"/>
                    <a:pt x="521467" y="738188"/>
                  </a:cubicBezTo>
                  <a:cubicBezTo>
                    <a:pt x="521467" y="738188"/>
                    <a:pt x="521467" y="738188"/>
                    <a:pt x="521467" y="738188"/>
                  </a:cubicBezTo>
                  <a:cubicBezTo>
                    <a:pt x="522420" y="738188"/>
                    <a:pt x="523372" y="738188"/>
                    <a:pt x="524325" y="738188"/>
                  </a:cubicBezTo>
                  <a:lnTo>
                    <a:pt x="524325" y="738188"/>
                  </a:lnTo>
                  <a:cubicBezTo>
                    <a:pt x="524325" y="738188"/>
                    <a:pt x="524325" y="739140"/>
                    <a:pt x="525277" y="739140"/>
                  </a:cubicBezTo>
                  <a:cubicBezTo>
                    <a:pt x="525277" y="741045"/>
                    <a:pt x="522420" y="737235"/>
                    <a:pt x="524325" y="740092"/>
                  </a:cubicBezTo>
                  <a:close/>
                  <a:moveTo>
                    <a:pt x="524325" y="740092"/>
                  </a:moveTo>
                  <a:cubicBezTo>
                    <a:pt x="524325" y="739140"/>
                    <a:pt x="524325" y="738188"/>
                    <a:pt x="524325" y="738188"/>
                  </a:cubicBezTo>
                  <a:cubicBezTo>
                    <a:pt x="525277" y="738188"/>
                    <a:pt x="526230" y="738188"/>
                    <a:pt x="527182" y="738188"/>
                  </a:cubicBezTo>
                  <a:cubicBezTo>
                    <a:pt x="527182" y="738188"/>
                    <a:pt x="527182" y="738188"/>
                    <a:pt x="527182" y="738188"/>
                  </a:cubicBezTo>
                  <a:cubicBezTo>
                    <a:pt x="527182" y="738188"/>
                    <a:pt x="526230" y="739140"/>
                    <a:pt x="526230" y="739140"/>
                  </a:cubicBezTo>
                  <a:cubicBezTo>
                    <a:pt x="527182" y="740092"/>
                    <a:pt x="527182" y="740092"/>
                    <a:pt x="528135" y="740092"/>
                  </a:cubicBezTo>
                  <a:lnTo>
                    <a:pt x="528135" y="741045"/>
                  </a:lnTo>
                  <a:cubicBezTo>
                    <a:pt x="527182" y="741997"/>
                    <a:pt x="525277" y="741045"/>
                    <a:pt x="524325" y="740092"/>
                  </a:cubicBezTo>
                  <a:close/>
                  <a:moveTo>
                    <a:pt x="529087" y="740092"/>
                  </a:moveTo>
                  <a:cubicBezTo>
                    <a:pt x="529087" y="741045"/>
                    <a:pt x="529087" y="741045"/>
                    <a:pt x="529087" y="740092"/>
                  </a:cubicBezTo>
                  <a:lnTo>
                    <a:pt x="529087" y="740092"/>
                  </a:lnTo>
                  <a:cubicBezTo>
                    <a:pt x="529087" y="739140"/>
                    <a:pt x="530040" y="739140"/>
                    <a:pt x="530992" y="739140"/>
                  </a:cubicBezTo>
                  <a:cubicBezTo>
                    <a:pt x="530992" y="741045"/>
                    <a:pt x="530040" y="739140"/>
                    <a:pt x="530992" y="741997"/>
                  </a:cubicBezTo>
                  <a:lnTo>
                    <a:pt x="530992" y="741997"/>
                  </a:lnTo>
                  <a:cubicBezTo>
                    <a:pt x="530992" y="741045"/>
                    <a:pt x="530992" y="741045"/>
                    <a:pt x="529087" y="740092"/>
                  </a:cubicBezTo>
                  <a:close/>
                  <a:moveTo>
                    <a:pt x="538612" y="750570"/>
                  </a:moveTo>
                  <a:cubicBezTo>
                    <a:pt x="539565" y="753427"/>
                    <a:pt x="536707" y="751522"/>
                    <a:pt x="536707" y="753427"/>
                  </a:cubicBezTo>
                  <a:cubicBezTo>
                    <a:pt x="535755" y="752475"/>
                    <a:pt x="535755" y="752475"/>
                    <a:pt x="535755" y="752475"/>
                  </a:cubicBezTo>
                  <a:lnTo>
                    <a:pt x="535755" y="751522"/>
                  </a:lnTo>
                  <a:cubicBezTo>
                    <a:pt x="534802" y="753427"/>
                    <a:pt x="533850" y="752475"/>
                    <a:pt x="532897" y="751522"/>
                  </a:cubicBezTo>
                  <a:lnTo>
                    <a:pt x="530992" y="746760"/>
                  </a:lnTo>
                  <a:cubicBezTo>
                    <a:pt x="532897" y="746760"/>
                    <a:pt x="530992" y="743902"/>
                    <a:pt x="532897" y="745807"/>
                  </a:cubicBezTo>
                  <a:cubicBezTo>
                    <a:pt x="531945" y="744855"/>
                    <a:pt x="531945" y="743902"/>
                    <a:pt x="531945" y="742950"/>
                  </a:cubicBezTo>
                  <a:cubicBezTo>
                    <a:pt x="532897" y="743902"/>
                    <a:pt x="532897" y="745807"/>
                    <a:pt x="533850" y="744855"/>
                  </a:cubicBezTo>
                  <a:cubicBezTo>
                    <a:pt x="534802" y="745807"/>
                    <a:pt x="534802" y="747713"/>
                    <a:pt x="535755" y="748665"/>
                  </a:cubicBezTo>
                  <a:cubicBezTo>
                    <a:pt x="536707" y="748665"/>
                    <a:pt x="537660" y="748665"/>
                    <a:pt x="538612" y="748665"/>
                  </a:cubicBezTo>
                  <a:lnTo>
                    <a:pt x="538612" y="748665"/>
                  </a:lnTo>
                  <a:cubicBezTo>
                    <a:pt x="538612" y="748665"/>
                    <a:pt x="538612" y="748665"/>
                    <a:pt x="538612" y="748665"/>
                  </a:cubicBezTo>
                  <a:cubicBezTo>
                    <a:pt x="539565" y="748665"/>
                    <a:pt x="541470" y="748665"/>
                    <a:pt x="542422" y="750570"/>
                  </a:cubicBezTo>
                  <a:cubicBezTo>
                    <a:pt x="541470" y="751522"/>
                    <a:pt x="539565" y="752475"/>
                    <a:pt x="538612" y="750570"/>
                  </a:cubicBezTo>
                  <a:close/>
                  <a:moveTo>
                    <a:pt x="531945" y="739140"/>
                  </a:moveTo>
                  <a:cubicBezTo>
                    <a:pt x="531945" y="739140"/>
                    <a:pt x="532897" y="739140"/>
                    <a:pt x="532897" y="739140"/>
                  </a:cubicBezTo>
                  <a:cubicBezTo>
                    <a:pt x="532897" y="739140"/>
                    <a:pt x="532897" y="739140"/>
                    <a:pt x="532897" y="740092"/>
                  </a:cubicBezTo>
                  <a:cubicBezTo>
                    <a:pt x="532897" y="740092"/>
                    <a:pt x="531945" y="740092"/>
                    <a:pt x="531945" y="739140"/>
                  </a:cubicBezTo>
                  <a:close/>
                  <a:moveTo>
                    <a:pt x="534802" y="741045"/>
                  </a:moveTo>
                  <a:lnTo>
                    <a:pt x="535755" y="742950"/>
                  </a:lnTo>
                  <a:cubicBezTo>
                    <a:pt x="534802" y="742950"/>
                    <a:pt x="533850" y="741997"/>
                    <a:pt x="532897" y="742950"/>
                  </a:cubicBezTo>
                  <a:lnTo>
                    <a:pt x="532897" y="742950"/>
                  </a:lnTo>
                  <a:cubicBezTo>
                    <a:pt x="532897" y="741045"/>
                    <a:pt x="533850" y="741997"/>
                    <a:pt x="534802" y="741045"/>
                  </a:cubicBezTo>
                  <a:close/>
                  <a:moveTo>
                    <a:pt x="537660" y="741045"/>
                  </a:moveTo>
                  <a:cubicBezTo>
                    <a:pt x="537660" y="741045"/>
                    <a:pt x="536707" y="740092"/>
                    <a:pt x="536707" y="740092"/>
                  </a:cubicBezTo>
                  <a:cubicBezTo>
                    <a:pt x="536707" y="740092"/>
                    <a:pt x="537660" y="740092"/>
                    <a:pt x="537660" y="740092"/>
                  </a:cubicBezTo>
                  <a:cubicBezTo>
                    <a:pt x="537660" y="741997"/>
                    <a:pt x="537660" y="742950"/>
                    <a:pt x="536707" y="743902"/>
                  </a:cubicBezTo>
                  <a:cubicBezTo>
                    <a:pt x="536707" y="743902"/>
                    <a:pt x="535755" y="743902"/>
                    <a:pt x="534802" y="743902"/>
                  </a:cubicBezTo>
                  <a:cubicBezTo>
                    <a:pt x="534802" y="743902"/>
                    <a:pt x="534802" y="742950"/>
                    <a:pt x="534802" y="741997"/>
                  </a:cubicBezTo>
                  <a:lnTo>
                    <a:pt x="536707" y="742950"/>
                  </a:lnTo>
                  <a:cubicBezTo>
                    <a:pt x="537660" y="741997"/>
                    <a:pt x="537660" y="741045"/>
                    <a:pt x="537660" y="741045"/>
                  </a:cubicBezTo>
                  <a:close/>
                  <a:moveTo>
                    <a:pt x="539565" y="740092"/>
                  </a:moveTo>
                  <a:cubicBezTo>
                    <a:pt x="540517" y="740092"/>
                    <a:pt x="541470" y="740092"/>
                    <a:pt x="542422" y="740092"/>
                  </a:cubicBezTo>
                  <a:cubicBezTo>
                    <a:pt x="542422" y="741045"/>
                    <a:pt x="541470" y="741045"/>
                    <a:pt x="541470" y="741997"/>
                  </a:cubicBezTo>
                  <a:cubicBezTo>
                    <a:pt x="540517" y="740092"/>
                    <a:pt x="539565" y="740092"/>
                    <a:pt x="539565" y="740092"/>
                  </a:cubicBezTo>
                  <a:close/>
                  <a:moveTo>
                    <a:pt x="541470" y="745807"/>
                  </a:moveTo>
                  <a:cubicBezTo>
                    <a:pt x="541470" y="745807"/>
                    <a:pt x="542422" y="745807"/>
                    <a:pt x="541470" y="745807"/>
                  </a:cubicBezTo>
                  <a:cubicBezTo>
                    <a:pt x="542422" y="746760"/>
                    <a:pt x="542422" y="746760"/>
                    <a:pt x="542422" y="747713"/>
                  </a:cubicBezTo>
                  <a:cubicBezTo>
                    <a:pt x="542422" y="747713"/>
                    <a:pt x="541470" y="747713"/>
                    <a:pt x="541470" y="745807"/>
                  </a:cubicBezTo>
                  <a:close/>
                  <a:moveTo>
                    <a:pt x="570997" y="758190"/>
                  </a:moveTo>
                  <a:cubicBezTo>
                    <a:pt x="570997" y="758190"/>
                    <a:pt x="570997" y="758190"/>
                    <a:pt x="570997" y="758190"/>
                  </a:cubicBezTo>
                  <a:lnTo>
                    <a:pt x="570997" y="758190"/>
                  </a:lnTo>
                  <a:cubicBezTo>
                    <a:pt x="571950" y="758190"/>
                    <a:pt x="571950" y="758190"/>
                    <a:pt x="570997" y="758190"/>
                  </a:cubicBezTo>
                  <a:close/>
                  <a:moveTo>
                    <a:pt x="631005" y="752475"/>
                  </a:moveTo>
                  <a:cubicBezTo>
                    <a:pt x="619575" y="752475"/>
                    <a:pt x="607192" y="753427"/>
                    <a:pt x="595762" y="754380"/>
                  </a:cubicBezTo>
                  <a:cubicBezTo>
                    <a:pt x="591000" y="754380"/>
                    <a:pt x="585285" y="755332"/>
                    <a:pt x="580522" y="756285"/>
                  </a:cubicBezTo>
                  <a:cubicBezTo>
                    <a:pt x="580522" y="755332"/>
                    <a:pt x="579570" y="755332"/>
                    <a:pt x="579570" y="754380"/>
                  </a:cubicBezTo>
                  <a:cubicBezTo>
                    <a:pt x="578617" y="755332"/>
                    <a:pt x="576712" y="755332"/>
                    <a:pt x="576712" y="757238"/>
                  </a:cubicBezTo>
                  <a:cubicBezTo>
                    <a:pt x="575760" y="757238"/>
                    <a:pt x="574807" y="757238"/>
                    <a:pt x="573855" y="758190"/>
                  </a:cubicBezTo>
                  <a:cubicBezTo>
                    <a:pt x="573855" y="758190"/>
                    <a:pt x="573855" y="758190"/>
                    <a:pt x="573855" y="757238"/>
                  </a:cubicBezTo>
                  <a:lnTo>
                    <a:pt x="571950" y="757238"/>
                  </a:lnTo>
                  <a:cubicBezTo>
                    <a:pt x="571950" y="756285"/>
                    <a:pt x="571950" y="755332"/>
                    <a:pt x="572902" y="754380"/>
                  </a:cubicBezTo>
                  <a:lnTo>
                    <a:pt x="573855" y="755332"/>
                  </a:lnTo>
                  <a:cubicBezTo>
                    <a:pt x="570997" y="751522"/>
                    <a:pt x="570997" y="757238"/>
                    <a:pt x="569092" y="752475"/>
                  </a:cubicBezTo>
                  <a:cubicBezTo>
                    <a:pt x="570997" y="752475"/>
                    <a:pt x="569092" y="749617"/>
                    <a:pt x="570045" y="748665"/>
                  </a:cubicBezTo>
                  <a:cubicBezTo>
                    <a:pt x="569092" y="748665"/>
                    <a:pt x="569092" y="747713"/>
                    <a:pt x="568140" y="748665"/>
                  </a:cubicBezTo>
                  <a:cubicBezTo>
                    <a:pt x="569092" y="751522"/>
                    <a:pt x="567187" y="752475"/>
                    <a:pt x="569092" y="754380"/>
                  </a:cubicBezTo>
                  <a:lnTo>
                    <a:pt x="570997" y="754380"/>
                  </a:lnTo>
                  <a:cubicBezTo>
                    <a:pt x="570045" y="756285"/>
                    <a:pt x="571950" y="758190"/>
                    <a:pt x="573855" y="758190"/>
                  </a:cubicBezTo>
                  <a:cubicBezTo>
                    <a:pt x="568140" y="759142"/>
                    <a:pt x="562425" y="760095"/>
                    <a:pt x="557662" y="761047"/>
                  </a:cubicBezTo>
                  <a:cubicBezTo>
                    <a:pt x="557662" y="761047"/>
                    <a:pt x="557662" y="761047"/>
                    <a:pt x="557662" y="761047"/>
                  </a:cubicBezTo>
                  <a:lnTo>
                    <a:pt x="558615" y="760095"/>
                  </a:lnTo>
                  <a:lnTo>
                    <a:pt x="556710" y="757238"/>
                  </a:lnTo>
                  <a:lnTo>
                    <a:pt x="556710" y="758190"/>
                  </a:lnTo>
                  <a:cubicBezTo>
                    <a:pt x="554805" y="757238"/>
                    <a:pt x="551947" y="757238"/>
                    <a:pt x="551947" y="755332"/>
                  </a:cubicBezTo>
                  <a:lnTo>
                    <a:pt x="551947" y="755332"/>
                  </a:lnTo>
                  <a:cubicBezTo>
                    <a:pt x="550042" y="754380"/>
                    <a:pt x="549090" y="752475"/>
                    <a:pt x="547185" y="752475"/>
                  </a:cubicBezTo>
                  <a:lnTo>
                    <a:pt x="547185" y="752475"/>
                  </a:lnTo>
                  <a:cubicBezTo>
                    <a:pt x="547185" y="752475"/>
                    <a:pt x="547185" y="752475"/>
                    <a:pt x="547185" y="752475"/>
                  </a:cubicBezTo>
                  <a:cubicBezTo>
                    <a:pt x="547185" y="752475"/>
                    <a:pt x="547185" y="752475"/>
                    <a:pt x="547185" y="752475"/>
                  </a:cubicBezTo>
                  <a:cubicBezTo>
                    <a:pt x="547185" y="752475"/>
                    <a:pt x="547185" y="752475"/>
                    <a:pt x="546232" y="752475"/>
                  </a:cubicBezTo>
                  <a:lnTo>
                    <a:pt x="546232" y="751522"/>
                  </a:lnTo>
                  <a:lnTo>
                    <a:pt x="546232" y="751522"/>
                  </a:lnTo>
                  <a:cubicBezTo>
                    <a:pt x="545280" y="748665"/>
                    <a:pt x="547185" y="749617"/>
                    <a:pt x="547185" y="746760"/>
                  </a:cubicBezTo>
                  <a:cubicBezTo>
                    <a:pt x="547185" y="746760"/>
                    <a:pt x="546232" y="745807"/>
                    <a:pt x="546232" y="745807"/>
                  </a:cubicBezTo>
                  <a:lnTo>
                    <a:pt x="548137" y="743902"/>
                  </a:lnTo>
                  <a:lnTo>
                    <a:pt x="550042" y="744855"/>
                  </a:lnTo>
                  <a:cubicBezTo>
                    <a:pt x="550042" y="744855"/>
                    <a:pt x="550042" y="744855"/>
                    <a:pt x="550042" y="743902"/>
                  </a:cubicBezTo>
                  <a:cubicBezTo>
                    <a:pt x="550042" y="743902"/>
                    <a:pt x="550042" y="743902"/>
                    <a:pt x="550042" y="743902"/>
                  </a:cubicBezTo>
                  <a:lnTo>
                    <a:pt x="550995" y="742950"/>
                  </a:lnTo>
                  <a:cubicBezTo>
                    <a:pt x="550995" y="742950"/>
                    <a:pt x="550995" y="742950"/>
                    <a:pt x="551947" y="742950"/>
                  </a:cubicBezTo>
                  <a:cubicBezTo>
                    <a:pt x="551947" y="742950"/>
                    <a:pt x="551947" y="741997"/>
                    <a:pt x="551947" y="741997"/>
                  </a:cubicBezTo>
                  <a:lnTo>
                    <a:pt x="551947" y="741045"/>
                  </a:lnTo>
                  <a:lnTo>
                    <a:pt x="553852" y="741045"/>
                  </a:lnTo>
                  <a:cubicBezTo>
                    <a:pt x="552900" y="741045"/>
                    <a:pt x="552900" y="741045"/>
                    <a:pt x="551947" y="740092"/>
                  </a:cubicBezTo>
                  <a:cubicBezTo>
                    <a:pt x="551947" y="740092"/>
                    <a:pt x="550995" y="739140"/>
                    <a:pt x="550995" y="739140"/>
                  </a:cubicBezTo>
                  <a:cubicBezTo>
                    <a:pt x="550995" y="739140"/>
                    <a:pt x="550995" y="739140"/>
                    <a:pt x="550995" y="739140"/>
                  </a:cubicBezTo>
                  <a:lnTo>
                    <a:pt x="552900" y="736282"/>
                  </a:lnTo>
                  <a:cubicBezTo>
                    <a:pt x="553852" y="736282"/>
                    <a:pt x="554805" y="736282"/>
                    <a:pt x="555757" y="736282"/>
                  </a:cubicBezTo>
                  <a:cubicBezTo>
                    <a:pt x="556710" y="737235"/>
                    <a:pt x="556710" y="738188"/>
                    <a:pt x="557662" y="739140"/>
                  </a:cubicBezTo>
                  <a:cubicBezTo>
                    <a:pt x="557662" y="739140"/>
                    <a:pt x="557662" y="739140"/>
                    <a:pt x="556710" y="740092"/>
                  </a:cubicBezTo>
                  <a:cubicBezTo>
                    <a:pt x="556710" y="741045"/>
                    <a:pt x="557662" y="741045"/>
                    <a:pt x="557662" y="741045"/>
                  </a:cubicBezTo>
                  <a:cubicBezTo>
                    <a:pt x="558615" y="742950"/>
                    <a:pt x="560520" y="745807"/>
                    <a:pt x="562425" y="746760"/>
                  </a:cubicBezTo>
                  <a:cubicBezTo>
                    <a:pt x="562425" y="746760"/>
                    <a:pt x="561472" y="745807"/>
                    <a:pt x="561472" y="745807"/>
                  </a:cubicBezTo>
                  <a:lnTo>
                    <a:pt x="566235" y="746760"/>
                  </a:lnTo>
                  <a:cubicBezTo>
                    <a:pt x="565282" y="745807"/>
                    <a:pt x="563377" y="743902"/>
                    <a:pt x="562425" y="741997"/>
                  </a:cubicBezTo>
                  <a:lnTo>
                    <a:pt x="563377" y="741997"/>
                  </a:lnTo>
                  <a:lnTo>
                    <a:pt x="560520" y="739140"/>
                  </a:lnTo>
                  <a:cubicBezTo>
                    <a:pt x="560520" y="740092"/>
                    <a:pt x="560520" y="740092"/>
                    <a:pt x="559567" y="740092"/>
                  </a:cubicBezTo>
                  <a:cubicBezTo>
                    <a:pt x="559567" y="740092"/>
                    <a:pt x="558615" y="740092"/>
                    <a:pt x="558615" y="739140"/>
                  </a:cubicBezTo>
                  <a:cubicBezTo>
                    <a:pt x="558615" y="738188"/>
                    <a:pt x="558615" y="736282"/>
                    <a:pt x="557662" y="737235"/>
                  </a:cubicBezTo>
                  <a:cubicBezTo>
                    <a:pt x="557662" y="737235"/>
                    <a:pt x="557662" y="737235"/>
                    <a:pt x="557662" y="736282"/>
                  </a:cubicBezTo>
                  <a:cubicBezTo>
                    <a:pt x="567187" y="736282"/>
                    <a:pt x="572902" y="735330"/>
                    <a:pt x="577665" y="735330"/>
                  </a:cubicBezTo>
                  <a:lnTo>
                    <a:pt x="578617" y="736282"/>
                  </a:lnTo>
                  <a:cubicBezTo>
                    <a:pt x="577665" y="737235"/>
                    <a:pt x="577665" y="738188"/>
                    <a:pt x="575760" y="738188"/>
                  </a:cubicBezTo>
                  <a:cubicBezTo>
                    <a:pt x="576712" y="739140"/>
                    <a:pt x="577665" y="739140"/>
                    <a:pt x="577665" y="740092"/>
                  </a:cubicBezTo>
                  <a:cubicBezTo>
                    <a:pt x="576712" y="741045"/>
                    <a:pt x="575760" y="740092"/>
                    <a:pt x="574807" y="738188"/>
                  </a:cubicBezTo>
                  <a:cubicBezTo>
                    <a:pt x="574807" y="741045"/>
                    <a:pt x="573855" y="738188"/>
                    <a:pt x="574807" y="741997"/>
                  </a:cubicBezTo>
                  <a:lnTo>
                    <a:pt x="574807" y="741997"/>
                  </a:lnTo>
                  <a:cubicBezTo>
                    <a:pt x="576712" y="742950"/>
                    <a:pt x="575760" y="745807"/>
                    <a:pt x="578617" y="743902"/>
                  </a:cubicBezTo>
                  <a:lnTo>
                    <a:pt x="577665" y="742950"/>
                  </a:lnTo>
                  <a:cubicBezTo>
                    <a:pt x="577665" y="741997"/>
                    <a:pt x="578617" y="741997"/>
                    <a:pt x="579570" y="741045"/>
                  </a:cubicBezTo>
                  <a:lnTo>
                    <a:pt x="580522" y="742950"/>
                  </a:lnTo>
                  <a:cubicBezTo>
                    <a:pt x="581475" y="742950"/>
                    <a:pt x="580522" y="741997"/>
                    <a:pt x="581475" y="741045"/>
                  </a:cubicBezTo>
                  <a:lnTo>
                    <a:pt x="583380" y="741997"/>
                  </a:lnTo>
                  <a:cubicBezTo>
                    <a:pt x="583380" y="741045"/>
                    <a:pt x="583380" y="741045"/>
                    <a:pt x="583380" y="740092"/>
                  </a:cubicBezTo>
                  <a:cubicBezTo>
                    <a:pt x="583380" y="739140"/>
                    <a:pt x="582427" y="739140"/>
                    <a:pt x="582427" y="738188"/>
                  </a:cubicBezTo>
                  <a:cubicBezTo>
                    <a:pt x="582427" y="738188"/>
                    <a:pt x="582427" y="738188"/>
                    <a:pt x="582427" y="738188"/>
                  </a:cubicBezTo>
                  <a:cubicBezTo>
                    <a:pt x="582427" y="737235"/>
                    <a:pt x="582427" y="736282"/>
                    <a:pt x="583380" y="736282"/>
                  </a:cubicBezTo>
                  <a:cubicBezTo>
                    <a:pt x="582427" y="736282"/>
                    <a:pt x="580522" y="735330"/>
                    <a:pt x="579570" y="734377"/>
                  </a:cubicBezTo>
                  <a:cubicBezTo>
                    <a:pt x="579570" y="734377"/>
                    <a:pt x="579570" y="734377"/>
                    <a:pt x="579570" y="733425"/>
                  </a:cubicBezTo>
                  <a:cubicBezTo>
                    <a:pt x="583380" y="733425"/>
                    <a:pt x="587190" y="733425"/>
                    <a:pt x="591952" y="735330"/>
                  </a:cubicBezTo>
                  <a:cubicBezTo>
                    <a:pt x="591952" y="735330"/>
                    <a:pt x="591000" y="735330"/>
                    <a:pt x="591000" y="735330"/>
                  </a:cubicBezTo>
                  <a:lnTo>
                    <a:pt x="590047" y="739140"/>
                  </a:lnTo>
                  <a:lnTo>
                    <a:pt x="591952" y="741045"/>
                  </a:lnTo>
                  <a:cubicBezTo>
                    <a:pt x="591952" y="741045"/>
                    <a:pt x="591952" y="741045"/>
                    <a:pt x="591000" y="741997"/>
                  </a:cubicBezTo>
                  <a:cubicBezTo>
                    <a:pt x="591952" y="741997"/>
                    <a:pt x="591952" y="741997"/>
                    <a:pt x="592905" y="741997"/>
                  </a:cubicBezTo>
                  <a:lnTo>
                    <a:pt x="592905" y="741997"/>
                  </a:lnTo>
                  <a:lnTo>
                    <a:pt x="591000" y="741045"/>
                  </a:lnTo>
                  <a:cubicBezTo>
                    <a:pt x="591000" y="741045"/>
                    <a:pt x="591000" y="741045"/>
                    <a:pt x="590047" y="741045"/>
                  </a:cubicBezTo>
                  <a:lnTo>
                    <a:pt x="589095" y="741045"/>
                  </a:lnTo>
                  <a:cubicBezTo>
                    <a:pt x="589095" y="741045"/>
                    <a:pt x="589095" y="741045"/>
                    <a:pt x="589095" y="741045"/>
                  </a:cubicBezTo>
                  <a:cubicBezTo>
                    <a:pt x="588142" y="741045"/>
                    <a:pt x="588142" y="741045"/>
                    <a:pt x="587190" y="741045"/>
                  </a:cubicBezTo>
                  <a:cubicBezTo>
                    <a:pt x="588142" y="741045"/>
                    <a:pt x="588142" y="741997"/>
                    <a:pt x="588142" y="742950"/>
                  </a:cubicBezTo>
                  <a:cubicBezTo>
                    <a:pt x="588142" y="743902"/>
                    <a:pt x="589095" y="745807"/>
                    <a:pt x="589095" y="745807"/>
                  </a:cubicBezTo>
                  <a:lnTo>
                    <a:pt x="590047" y="744855"/>
                  </a:lnTo>
                  <a:cubicBezTo>
                    <a:pt x="590047" y="744855"/>
                    <a:pt x="590047" y="744855"/>
                    <a:pt x="590047" y="744855"/>
                  </a:cubicBezTo>
                  <a:lnTo>
                    <a:pt x="590047" y="743902"/>
                  </a:lnTo>
                  <a:lnTo>
                    <a:pt x="591000" y="742950"/>
                  </a:lnTo>
                  <a:lnTo>
                    <a:pt x="592905" y="743902"/>
                  </a:lnTo>
                  <a:cubicBezTo>
                    <a:pt x="591952" y="742950"/>
                    <a:pt x="592905" y="741997"/>
                    <a:pt x="592905" y="741045"/>
                  </a:cubicBezTo>
                  <a:cubicBezTo>
                    <a:pt x="595762" y="741045"/>
                    <a:pt x="599572" y="740092"/>
                    <a:pt x="602430" y="739140"/>
                  </a:cubicBezTo>
                  <a:cubicBezTo>
                    <a:pt x="601477" y="738188"/>
                    <a:pt x="601477" y="737235"/>
                    <a:pt x="602430" y="737235"/>
                  </a:cubicBezTo>
                  <a:cubicBezTo>
                    <a:pt x="604335" y="738188"/>
                    <a:pt x="606240" y="738188"/>
                    <a:pt x="608145" y="738188"/>
                  </a:cubicBezTo>
                  <a:cubicBezTo>
                    <a:pt x="608145" y="738188"/>
                    <a:pt x="608145" y="739140"/>
                    <a:pt x="608145" y="739140"/>
                  </a:cubicBezTo>
                  <a:cubicBezTo>
                    <a:pt x="609097" y="739140"/>
                    <a:pt x="611955" y="738188"/>
                    <a:pt x="612907" y="740092"/>
                  </a:cubicBezTo>
                  <a:cubicBezTo>
                    <a:pt x="612907" y="739140"/>
                    <a:pt x="612907" y="738188"/>
                    <a:pt x="613860" y="738188"/>
                  </a:cubicBezTo>
                  <a:cubicBezTo>
                    <a:pt x="614812" y="738188"/>
                    <a:pt x="615765" y="738188"/>
                    <a:pt x="616717" y="739140"/>
                  </a:cubicBezTo>
                  <a:cubicBezTo>
                    <a:pt x="621480" y="740092"/>
                    <a:pt x="627195" y="741045"/>
                    <a:pt x="633862" y="741997"/>
                  </a:cubicBezTo>
                  <a:cubicBezTo>
                    <a:pt x="631005" y="751522"/>
                    <a:pt x="631005" y="751522"/>
                    <a:pt x="631005" y="752475"/>
                  </a:cubicBezTo>
                  <a:close/>
                  <a:moveTo>
                    <a:pt x="574807" y="739140"/>
                  </a:moveTo>
                  <a:cubicBezTo>
                    <a:pt x="574807" y="739140"/>
                    <a:pt x="575760" y="739140"/>
                    <a:pt x="575760" y="739140"/>
                  </a:cubicBezTo>
                  <a:cubicBezTo>
                    <a:pt x="575760" y="739140"/>
                    <a:pt x="575760" y="740092"/>
                    <a:pt x="575760" y="741045"/>
                  </a:cubicBezTo>
                  <a:cubicBezTo>
                    <a:pt x="575760" y="741045"/>
                    <a:pt x="575760" y="740092"/>
                    <a:pt x="574807" y="739140"/>
                  </a:cubicBezTo>
                  <a:close/>
                  <a:moveTo>
                    <a:pt x="596715" y="747713"/>
                  </a:moveTo>
                  <a:cubicBezTo>
                    <a:pt x="594810" y="748665"/>
                    <a:pt x="593857" y="747713"/>
                    <a:pt x="592905" y="747713"/>
                  </a:cubicBezTo>
                  <a:lnTo>
                    <a:pt x="595762" y="743902"/>
                  </a:lnTo>
                  <a:lnTo>
                    <a:pt x="596715" y="744855"/>
                  </a:lnTo>
                  <a:cubicBezTo>
                    <a:pt x="596715" y="744855"/>
                    <a:pt x="596715" y="743902"/>
                    <a:pt x="596715" y="743902"/>
                  </a:cubicBezTo>
                  <a:cubicBezTo>
                    <a:pt x="597667" y="743902"/>
                    <a:pt x="598620" y="744855"/>
                    <a:pt x="599572" y="744855"/>
                  </a:cubicBezTo>
                  <a:cubicBezTo>
                    <a:pt x="598620" y="745807"/>
                    <a:pt x="598620" y="747713"/>
                    <a:pt x="596715" y="747713"/>
                  </a:cubicBezTo>
                  <a:lnTo>
                    <a:pt x="596715" y="747713"/>
                  </a:lnTo>
                  <a:close/>
                  <a:moveTo>
                    <a:pt x="633862" y="752475"/>
                  </a:moveTo>
                  <a:lnTo>
                    <a:pt x="633862" y="752475"/>
                  </a:lnTo>
                  <a:cubicBezTo>
                    <a:pt x="633862" y="752475"/>
                    <a:pt x="633862" y="752475"/>
                    <a:pt x="633862" y="752475"/>
                  </a:cubicBezTo>
                  <a:cubicBezTo>
                    <a:pt x="633862" y="752475"/>
                    <a:pt x="633862" y="752475"/>
                    <a:pt x="633862" y="752475"/>
                  </a:cubicBezTo>
                  <a:close/>
                  <a:moveTo>
                    <a:pt x="588142" y="453390"/>
                  </a:moveTo>
                  <a:cubicBezTo>
                    <a:pt x="569092" y="456247"/>
                    <a:pt x="550042" y="460057"/>
                    <a:pt x="530992" y="462915"/>
                  </a:cubicBezTo>
                  <a:cubicBezTo>
                    <a:pt x="530992" y="462915"/>
                    <a:pt x="530992" y="461963"/>
                    <a:pt x="530992" y="461963"/>
                  </a:cubicBezTo>
                  <a:cubicBezTo>
                    <a:pt x="529087" y="462915"/>
                    <a:pt x="527182" y="461010"/>
                    <a:pt x="526230" y="463867"/>
                  </a:cubicBezTo>
                  <a:cubicBezTo>
                    <a:pt x="525277" y="463867"/>
                    <a:pt x="524325" y="463867"/>
                    <a:pt x="523372" y="463867"/>
                  </a:cubicBezTo>
                  <a:cubicBezTo>
                    <a:pt x="523372" y="463867"/>
                    <a:pt x="523372" y="463867"/>
                    <a:pt x="523372" y="463867"/>
                  </a:cubicBezTo>
                  <a:cubicBezTo>
                    <a:pt x="523372" y="463867"/>
                    <a:pt x="523372" y="463867"/>
                    <a:pt x="523372" y="463867"/>
                  </a:cubicBezTo>
                  <a:cubicBezTo>
                    <a:pt x="523372" y="462915"/>
                    <a:pt x="523372" y="462915"/>
                    <a:pt x="524325" y="461963"/>
                  </a:cubicBezTo>
                  <a:cubicBezTo>
                    <a:pt x="522420" y="461963"/>
                    <a:pt x="522420" y="463867"/>
                    <a:pt x="519562" y="463867"/>
                  </a:cubicBezTo>
                  <a:cubicBezTo>
                    <a:pt x="519562" y="463867"/>
                    <a:pt x="520515" y="463867"/>
                    <a:pt x="520515" y="464820"/>
                  </a:cubicBezTo>
                  <a:cubicBezTo>
                    <a:pt x="518610" y="464820"/>
                    <a:pt x="517657" y="464820"/>
                    <a:pt x="515752" y="465772"/>
                  </a:cubicBezTo>
                  <a:lnTo>
                    <a:pt x="515752" y="464820"/>
                  </a:lnTo>
                  <a:lnTo>
                    <a:pt x="513847" y="463867"/>
                  </a:lnTo>
                  <a:lnTo>
                    <a:pt x="514800" y="464820"/>
                  </a:lnTo>
                  <a:cubicBezTo>
                    <a:pt x="509085" y="465772"/>
                    <a:pt x="502417" y="466725"/>
                    <a:pt x="496702" y="467677"/>
                  </a:cubicBezTo>
                  <a:cubicBezTo>
                    <a:pt x="496702" y="467677"/>
                    <a:pt x="496702" y="466725"/>
                    <a:pt x="496702" y="466725"/>
                  </a:cubicBezTo>
                  <a:cubicBezTo>
                    <a:pt x="495750" y="466725"/>
                    <a:pt x="494797" y="465772"/>
                    <a:pt x="493845" y="464820"/>
                  </a:cubicBezTo>
                  <a:lnTo>
                    <a:pt x="494797" y="463867"/>
                  </a:lnTo>
                  <a:cubicBezTo>
                    <a:pt x="493845" y="463867"/>
                    <a:pt x="490987" y="461010"/>
                    <a:pt x="489082" y="459105"/>
                  </a:cubicBezTo>
                  <a:lnTo>
                    <a:pt x="488130" y="460057"/>
                  </a:lnTo>
                  <a:cubicBezTo>
                    <a:pt x="488130" y="460057"/>
                    <a:pt x="488130" y="459105"/>
                    <a:pt x="488130" y="459105"/>
                  </a:cubicBezTo>
                  <a:cubicBezTo>
                    <a:pt x="496702" y="458152"/>
                    <a:pt x="506227" y="456247"/>
                    <a:pt x="514800" y="454342"/>
                  </a:cubicBezTo>
                  <a:cubicBezTo>
                    <a:pt x="519562" y="453390"/>
                    <a:pt x="524325" y="453390"/>
                    <a:pt x="529087" y="452438"/>
                  </a:cubicBezTo>
                  <a:cubicBezTo>
                    <a:pt x="529087" y="453390"/>
                    <a:pt x="530040" y="454342"/>
                    <a:pt x="530040" y="454342"/>
                  </a:cubicBezTo>
                  <a:lnTo>
                    <a:pt x="533850" y="452438"/>
                  </a:lnTo>
                  <a:cubicBezTo>
                    <a:pt x="533850" y="452438"/>
                    <a:pt x="532897" y="452438"/>
                    <a:pt x="532897" y="452438"/>
                  </a:cubicBezTo>
                  <a:cubicBezTo>
                    <a:pt x="544327" y="450532"/>
                    <a:pt x="555757" y="449580"/>
                    <a:pt x="567187" y="448627"/>
                  </a:cubicBezTo>
                  <a:cubicBezTo>
                    <a:pt x="575760" y="447675"/>
                    <a:pt x="583380" y="446722"/>
                    <a:pt x="591952" y="446722"/>
                  </a:cubicBezTo>
                  <a:cubicBezTo>
                    <a:pt x="601477" y="446722"/>
                    <a:pt x="611002" y="443865"/>
                    <a:pt x="620527" y="443865"/>
                  </a:cubicBezTo>
                  <a:cubicBezTo>
                    <a:pt x="634815" y="442913"/>
                    <a:pt x="649102" y="442913"/>
                    <a:pt x="664342" y="442913"/>
                  </a:cubicBezTo>
                  <a:cubicBezTo>
                    <a:pt x="654817" y="443865"/>
                    <a:pt x="645292" y="445770"/>
                    <a:pt x="636720" y="446722"/>
                  </a:cubicBezTo>
                  <a:cubicBezTo>
                    <a:pt x="620527" y="448627"/>
                    <a:pt x="604335" y="450532"/>
                    <a:pt x="588142" y="453390"/>
                  </a:cubicBezTo>
                  <a:close/>
                  <a:moveTo>
                    <a:pt x="666247" y="757238"/>
                  </a:moveTo>
                  <a:cubicBezTo>
                    <a:pt x="657675" y="756285"/>
                    <a:pt x="651007" y="754380"/>
                    <a:pt x="643387" y="753427"/>
                  </a:cubicBezTo>
                  <a:cubicBezTo>
                    <a:pt x="643387" y="753427"/>
                    <a:pt x="643387" y="753427"/>
                    <a:pt x="643387" y="753427"/>
                  </a:cubicBezTo>
                  <a:cubicBezTo>
                    <a:pt x="642435" y="753427"/>
                    <a:pt x="641482" y="753427"/>
                    <a:pt x="639577" y="752475"/>
                  </a:cubicBezTo>
                  <a:cubicBezTo>
                    <a:pt x="641482" y="752475"/>
                    <a:pt x="643387" y="753427"/>
                    <a:pt x="646245" y="753427"/>
                  </a:cubicBezTo>
                  <a:cubicBezTo>
                    <a:pt x="646245" y="753427"/>
                    <a:pt x="646245" y="753427"/>
                    <a:pt x="646245" y="753427"/>
                  </a:cubicBezTo>
                  <a:lnTo>
                    <a:pt x="647197" y="753427"/>
                  </a:lnTo>
                  <a:cubicBezTo>
                    <a:pt x="647197" y="753427"/>
                    <a:pt x="647197" y="753427"/>
                    <a:pt x="647197" y="753427"/>
                  </a:cubicBezTo>
                  <a:cubicBezTo>
                    <a:pt x="663390" y="755332"/>
                    <a:pt x="681487" y="757238"/>
                    <a:pt x="698632" y="756285"/>
                  </a:cubicBezTo>
                  <a:cubicBezTo>
                    <a:pt x="686250" y="757238"/>
                    <a:pt x="675772" y="757238"/>
                    <a:pt x="666247" y="757238"/>
                  </a:cubicBezTo>
                  <a:close/>
                  <a:moveTo>
                    <a:pt x="808170" y="1088707"/>
                  </a:moveTo>
                  <a:cubicBezTo>
                    <a:pt x="808170" y="1088707"/>
                    <a:pt x="808170" y="1088707"/>
                    <a:pt x="808170" y="1088707"/>
                  </a:cubicBezTo>
                  <a:cubicBezTo>
                    <a:pt x="808170" y="1088707"/>
                    <a:pt x="808170" y="1088707"/>
                    <a:pt x="808170" y="1088707"/>
                  </a:cubicBezTo>
                  <a:lnTo>
                    <a:pt x="808170" y="1088707"/>
                  </a:lnTo>
                  <a:close/>
                  <a:moveTo>
                    <a:pt x="815790" y="1082040"/>
                  </a:moveTo>
                  <a:cubicBezTo>
                    <a:pt x="816742" y="1082040"/>
                    <a:pt x="816742" y="1081088"/>
                    <a:pt x="815790" y="1082040"/>
                  </a:cubicBezTo>
                  <a:cubicBezTo>
                    <a:pt x="816742" y="1081088"/>
                    <a:pt x="816742" y="1081088"/>
                    <a:pt x="815790" y="1082040"/>
                  </a:cubicBezTo>
                  <a:lnTo>
                    <a:pt x="815790" y="1082040"/>
                  </a:lnTo>
                  <a:close/>
                  <a:moveTo>
                    <a:pt x="816742" y="1081088"/>
                  </a:moveTo>
                  <a:cubicBezTo>
                    <a:pt x="817695" y="1081088"/>
                    <a:pt x="817695" y="1081088"/>
                    <a:pt x="816742" y="1081088"/>
                  </a:cubicBezTo>
                  <a:cubicBezTo>
                    <a:pt x="817695" y="1081088"/>
                    <a:pt x="817695" y="1081088"/>
                    <a:pt x="816742" y="1081088"/>
                  </a:cubicBezTo>
                  <a:cubicBezTo>
                    <a:pt x="817695" y="1081088"/>
                    <a:pt x="817695" y="1081088"/>
                    <a:pt x="816742" y="1081088"/>
                  </a:cubicBezTo>
                  <a:close/>
                  <a:moveTo>
                    <a:pt x="998670" y="100013"/>
                  </a:moveTo>
                  <a:cubicBezTo>
                    <a:pt x="991050" y="100013"/>
                    <a:pt x="983430" y="102870"/>
                    <a:pt x="974857" y="102870"/>
                  </a:cubicBezTo>
                  <a:cubicBezTo>
                    <a:pt x="964380" y="102870"/>
                    <a:pt x="953902" y="104775"/>
                    <a:pt x="943425" y="105727"/>
                  </a:cubicBezTo>
                  <a:cubicBezTo>
                    <a:pt x="934852" y="106680"/>
                    <a:pt x="927232" y="109538"/>
                    <a:pt x="918660" y="109538"/>
                  </a:cubicBezTo>
                  <a:cubicBezTo>
                    <a:pt x="910087" y="110490"/>
                    <a:pt x="901515" y="109538"/>
                    <a:pt x="892942" y="109538"/>
                  </a:cubicBezTo>
                  <a:cubicBezTo>
                    <a:pt x="889132" y="109538"/>
                    <a:pt x="884370" y="109538"/>
                    <a:pt x="880560" y="109538"/>
                  </a:cubicBezTo>
                  <a:cubicBezTo>
                    <a:pt x="879607" y="109538"/>
                    <a:pt x="879607" y="108585"/>
                    <a:pt x="879607" y="108585"/>
                  </a:cubicBezTo>
                  <a:cubicBezTo>
                    <a:pt x="878655" y="108585"/>
                    <a:pt x="878655" y="109538"/>
                    <a:pt x="879607" y="109538"/>
                  </a:cubicBezTo>
                  <a:cubicBezTo>
                    <a:pt x="879607" y="109538"/>
                    <a:pt x="878655" y="109538"/>
                    <a:pt x="878655" y="109538"/>
                  </a:cubicBezTo>
                  <a:cubicBezTo>
                    <a:pt x="878655" y="109538"/>
                    <a:pt x="878655" y="109538"/>
                    <a:pt x="877702" y="109538"/>
                  </a:cubicBezTo>
                  <a:cubicBezTo>
                    <a:pt x="877702" y="109538"/>
                    <a:pt x="877702" y="109538"/>
                    <a:pt x="877702" y="109538"/>
                  </a:cubicBezTo>
                  <a:cubicBezTo>
                    <a:pt x="867225" y="109538"/>
                    <a:pt x="856747" y="109538"/>
                    <a:pt x="845317" y="109538"/>
                  </a:cubicBezTo>
                  <a:cubicBezTo>
                    <a:pt x="845317" y="109538"/>
                    <a:pt x="845317" y="109538"/>
                    <a:pt x="845317" y="108585"/>
                  </a:cubicBezTo>
                  <a:cubicBezTo>
                    <a:pt x="844365" y="108585"/>
                    <a:pt x="843412" y="108585"/>
                    <a:pt x="842460" y="109538"/>
                  </a:cubicBezTo>
                  <a:cubicBezTo>
                    <a:pt x="842460" y="109538"/>
                    <a:pt x="842460" y="109538"/>
                    <a:pt x="842460" y="109538"/>
                  </a:cubicBezTo>
                  <a:cubicBezTo>
                    <a:pt x="842460" y="109538"/>
                    <a:pt x="841507" y="109538"/>
                    <a:pt x="841507" y="109538"/>
                  </a:cubicBezTo>
                  <a:cubicBezTo>
                    <a:pt x="833887" y="109538"/>
                    <a:pt x="827220" y="108585"/>
                    <a:pt x="820552" y="108585"/>
                  </a:cubicBezTo>
                  <a:cubicBezTo>
                    <a:pt x="820552" y="108585"/>
                    <a:pt x="820552" y="108585"/>
                    <a:pt x="822457" y="107632"/>
                  </a:cubicBezTo>
                  <a:lnTo>
                    <a:pt x="822457" y="108585"/>
                  </a:lnTo>
                  <a:lnTo>
                    <a:pt x="824362" y="107632"/>
                  </a:lnTo>
                  <a:cubicBezTo>
                    <a:pt x="823410" y="107632"/>
                    <a:pt x="822457" y="107632"/>
                    <a:pt x="821505" y="107632"/>
                  </a:cubicBezTo>
                  <a:cubicBezTo>
                    <a:pt x="821505" y="106680"/>
                    <a:pt x="823410" y="106680"/>
                    <a:pt x="821505" y="105727"/>
                  </a:cubicBezTo>
                  <a:lnTo>
                    <a:pt x="823410" y="105727"/>
                  </a:lnTo>
                  <a:cubicBezTo>
                    <a:pt x="821505" y="104775"/>
                    <a:pt x="825315" y="104775"/>
                    <a:pt x="823410" y="103822"/>
                  </a:cubicBezTo>
                  <a:cubicBezTo>
                    <a:pt x="824362" y="103822"/>
                    <a:pt x="822457" y="103822"/>
                    <a:pt x="821505" y="103822"/>
                  </a:cubicBezTo>
                  <a:cubicBezTo>
                    <a:pt x="819600" y="101917"/>
                    <a:pt x="823410" y="101917"/>
                    <a:pt x="822457" y="100013"/>
                  </a:cubicBezTo>
                  <a:cubicBezTo>
                    <a:pt x="822457" y="97155"/>
                    <a:pt x="820552" y="96202"/>
                    <a:pt x="820552" y="93345"/>
                  </a:cubicBezTo>
                  <a:cubicBezTo>
                    <a:pt x="822457" y="93345"/>
                    <a:pt x="821505" y="92392"/>
                    <a:pt x="823410" y="92392"/>
                  </a:cubicBezTo>
                  <a:lnTo>
                    <a:pt x="822457" y="92392"/>
                  </a:lnTo>
                  <a:lnTo>
                    <a:pt x="823410" y="92392"/>
                  </a:lnTo>
                  <a:cubicBezTo>
                    <a:pt x="822457" y="92392"/>
                    <a:pt x="821505" y="91440"/>
                    <a:pt x="820552" y="91440"/>
                  </a:cubicBezTo>
                  <a:cubicBezTo>
                    <a:pt x="820552" y="90488"/>
                    <a:pt x="822457" y="91440"/>
                    <a:pt x="823410" y="90488"/>
                  </a:cubicBezTo>
                  <a:lnTo>
                    <a:pt x="823410" y="91440"/>
                  </a:lnTo>
                  <a:lnTo>
                    <a:pt x="825315" y="90488"/>
                  </a:lnTo>
                  <a:cubicBezTo>
                    <a:pt x="827220" y="90488"/>
                    <a:pt x="829125" y="90488"/>
                    <a:pt x="831030" y="90488"/>
                  </a:cubicBezTo>
                  <a:cubicBezTo>
                    <a:pt x="834840" y="90488"/>
                    <a:pt x="838650" y="90488"/>
                    <a:pt x="842460" y="90488"/>
                  </a:cubicBezTo>
                  <a:lnTo>
                    <a:pt x="843412" y="90488"/>
                  </a:lnTo>
                  <a:lnTo>
                    <a:pt x="844365" y="90488"/>
                  </a:lnTo>
                  <a:cubicBezTo>
                    <a:pt x="856747" y="90488"/>
                    <a:pt x="869130" y="90488"/>
                    <a:pt x="881512" y="90488"/>
                  </a:cubicBezTo>
                  <a:cubicBezTo>
                    <a:pt x="881512" y="90488"/>
                    <a:pt x="881512" y="91440"/>
                    <a:pt x="881512" y="91440"/>
                  </a:cubicBezTo>
                  <a:lnTo>
                    <a:pt x="883417" y="91440"/>
                  </a:lnTo>
                  <a:lnTo>
                    <a:pt x="882465" y="93345"/>
                  </a:lnTo>
                  <a:cubicBezTo>
                    <a:pt x="883417" y="93345"/>
                    <a:pt x="884370" y="93345"/>
                    <a:pt x="884370" y="94297"/>
                  </a:cubicBezTo>
                  <a:lnTo>
                    <a:pt x="886275" y="93345"/>
                  </a:lnTo>
                  <a:lnTo>
                    <a:pt x="885322" y="93345"/>
                  </a:lnTo>
                  <a:cubicBezTo>
                    <a:pt x="885322" y="93345"/>
                    <a:pt x="886275" y="92392"/>
                    <a:pt x="887227" y="92392"/>
                  </a:cubicBezTo>
                  <a:cubicBezTo>
                    <a:pt x="883417" y="92392"/>
                    <a:pt x="885322" y="91440"/>
                    <a:pt x="882465" y="90488"/>
                  </a:cubicBezTo>
                  <a:cubicBezTo>
                    <a:pt x="884370" y="90488"/>
                    <a:pt x="887227" y="90488"/>
                    <a:pt x="889132" y="90488"/>
                  </a:cubicBezTo>
                  <a:cubicBezTo>
                    <a:pt x="895800" y="90488"/>
                    <a:pt x="903420" y="92392"/>
                    <a:pt x="910087" y="93345"/>
                  </a:cubicBezTo>
                  <a:cubicBezTo>
                    <a:pt x="921517" y="94297"/>
                    <a:pt x="932947" y="94297"/>
                    <a:pt x="944377" y="96202"/>
                  </a:cubicBezTo>
                  <a:cubicBezTo>
                    <a:pt x="957712" y="98107"/>
                    <a:pt x="972000" y="98107"/>
                    <a:pt x="985335" y="98107"/>
                  </a:cubicBezTo>
                  <a:cubicBezTo>
                    <a:pt x="990097" y="98107"/>
                    <a:pt x="1031055" y="95250"/>
                    <a:pt x="1032007" y="100013"/>
                  </a:cubicBezTo>
                  <a:cubicBezTo>
                    <a:pt x="1022482" y="102870"/>
                    <a:pt x="1008195" y="100013"/>
                    <a:pt x="998670" y="100013"/>
                  </a:cubicBezTo>
                  <a:close/>
                  <a:moveTo>
                    <a:pt x="1151070" y="1005840"/>
                  </a:moveTo>
                  <a:lnTo>
                    <a:pt x="1149165" y="1005840"/>
                  </a:lnTo>
                  <a:cubicBezTo>
                    <a:pt x="1150117" y="1005840"/>
                    <a:pt x="1152022" y="1004888"/>
                    <a:pt x="1151070" y="1005840"/>
                  </a:cubicBezTo>
                  <a:close/>
                  <a:moveTo>
                    <a:pt x="1153927" y="995363"/>
                  </a:moveTo>
                  <a:cubicBezTo>
                    <a:pt x="1154880" y="995363"/>
                    <a:pt x="1154880" y="995363"/>
                    <a:pt x="1153927" y="995363"/>
                  </a:cubicBezTo>
                  <a:cubicBezTo>
                    <a:pt x="1154880" y="995363"/>
                    <a:pt x="1153927" y="995363"/>
                    <a:pt x="1153927" y="995363"/>
                  </a:cubicBezTo>
                  <a:cubicBezTo>
                    <a:pt x="1153927" y="995363"/>
                    <a:pt x="1153927" y="995363"/>
                    <a:pt x="1153927" y="995363"/>
                  </a:cubicBezTo>
                  <a:close/>
                  <a:moveTo>
                    <a:pt x="1152022" y="997267"/>
                  </a:moveTo>
                  <a:cubicBezTo>
                    <a:pt x="1152022" y="997267"/>
                    <a:pt x="1152022" y="997267"/>
                    <a:pt x="1152022" y="997267"/>
                  </a:cubicBezTo>
                  <a:lnTo>
                    <a:pt x="1152022" y="997267"/>
                  </a:lnTo>
                  <a:cubicBezTo>
                    <a:pt x="1152022" y="997267"/>
                    <a:pt x="1152022" y="997267"/>
                    <a:pt x="1152022" y="997267"/>
                  </a:cubicBezTo>
                  <a:close/>
                  <a:moveTo>
                    <a:pt x="1281562" y="381000"/>
                  </a:moveTo>
                  <a:cubicBezTo>
                    <a:pt x="1283467" y="380047"/>
                    <a:pt x="1286325" y="379095"/>
                    <a:pt x="1289182" y="379095"/>
                  </a:cubicBezTo>
                  <a:cubicBezTo>
                    <a:pt x="1289182" y="379095"/>
                    <a:pt x="1289182" y="380047"/>
                    <a:pt x="1289182" y="380047"/>
                  </a:cubicBezTo>
                  <a:cubicBezTo>
                    <a:pt x="1289182" y="380047"/>
                    <a:pt x="1289182" y="381000"/>
                    <a:pt x="1289182" y="381000"/>
                  </a:cubicBezTo>
                  <a:cubicBezTo>
                    <a:pt x="1289182" y="381000"/>
                    <a:pt x="1289182" y="381000"/>
                    <a:pt x="1289182" y="381952"/>
                  </a:cubicBezTo>
                  <a:cubicBezTo>
                    <a:pt x="1287277" y="381000"/>
                    <a:pt x="1284420" y="381000"/>
                    <a:pt x="1281562" y="381000"/>
                  </a:cubicBezTo>
                  <a:close/>
                  <a:moveTo>
                    <a:pt x="1289182" y="379095"/>
                  </a:moveTo>
                  <a:cubicBezTo>
                    <a:pt x="1289182" y="379095"/>
                    <a:pt x="1289182" y="379095"/>
                    <a:pt x="1289182" y="379095"/>
                  </a:cubicBezTo>
                  <a:cubicBezTo>
                    <a:pt x="1289182" y="378142"/>
                    <a:pt x="1289182" y="378142"/>
                    <a:pt x="1289182" y="379095"/>
                  </a:cubicBezTo>
                  <a:cubicBezTo>
                    <a:pt x="1289182" y="379095"/>
                    <a:pt x="1289182" y="379095"/>
                    <a:pt x="1289182" y="379095"/>
                  </a:cubicBezTo>
                  <a:close/>
                  <a:moveTo>
                    <a:pt x="1367287" y="373380"/>
                  </a:moveTo>
                  <a:cubicBezTo>
                    <a:pt x="1368240" y="373380"/>
                    <a:pt x="1368240" y="373380"/>
                    <a:pt x="1368240" y="373380"/>
                  </a:cubicBezTo>
                  <a:cubicBezTo>
                    <a:pt x="1368240" y="373380"/>
                    <a:pt x="1368240" y="373380"/>
                    <a:pt x="1368240" y="373380"/>
                  </a:cubicBezTo>
                  <a:lnTo>
                    <a:pt x="1369192" y="376238"/>
                  </a:lnTo>
                  <a:cubicBezTo>
                    <a:pt x="1369192" y="376238"/>
                    <a:pt x="1368240" y="376238"/>
                    <a:pt x="1367287" y="373380"/>
                  </a:cubicBezTo>
                  <a:lnTo>
                    <a:pt x="1368240" y="374332"/>
                  </a:lnTo>
                  <a:cubicBezTo>
                    <a:pt x="1368240" y="374332"/>
                    <a:pt x="1367287" y="375285"/>
                    <a:pt x="1367287" y="373380"/>
                  </a:cubicBezTo>
                  <a:cubicBezTo>
                    <a:pt x="1367287" y="373380"/>
                    <a:pt x="1367287" y="373380"/>
                    <a:pt x="1367287" y="373380"/>
                  </a:cubicBezTo>
                  <a:close/>
                  <a:moveTo>
                    <a:pt x="1366335" y="374332"/>
                  </a:moveTo>
                  <a:lnTo>
                    <a:pt x="1366335" y="374332"/>
                  </a:lnTo>
                  <a:cubicBezTo>
                    <a:pt x="1366335" y="374332"/>
                    <a:pt x="1366335" y="374332"/>
                    <a:pt x="1366335" y="374332"/>
                  </a:cubicBezTo>
                  <a:cubicBezTo>
                    <a:pt x="1366335" y="374332"/>
                    <a:pt x="1366335" y="374332"/>
                    <a:pt x="1366335" y="374332"/>
                  </a:cubicBezTo>
                  <a:close/>
                  <a:moveTo>
                    <a:pt x="1365382" y="374332"/>
                  </a:moveTo>
                  <a:cubicBezTo>
                    <a:pt x="1365382" y="375285"/>
                    <a:pt x="1365382" y="376238"/>
                    <a:pt x="1365382" y="375285"/>
                  </a:cubicBezTo>
                  <a:cubicBezTo>
                    <a:pt x="1365382" y="376238"/>
                    <a:pt x="1364430" y="375285"/>
                    <a:pt x="1363477" y="374332"/>
                  </a:cubicBezTo>
                  <a:cubicBezTo>
                    <a:pt x="1363477" y="374332"/>
                    <a:pt x="1364430" y="374332"/>
                    <a:pt x="1365382" y="374332"/>
                  </a:cubicBezTo>
                  <a:close/>
                  <a:moveTo>
                    <a:pt x="1352047" y="242888"/>
                  </a:moveTo>
                  <a:cubicBezTo>
                    <a:pt x="1352047" y="242888"/>
                    <a:pt x="1352047" y="242888"/>
                    <a:pt x="1352047" y="242888"/>
                  </a:cubicBezTo>
                  <a:lnTo>
                    <a:pt x="1352047" y="242888"/>
                  </a:lnTo>
                  <a:cubicBezTo>
                    <a:pt x="1352047" y="242888"/>
                    <a:pt x="1352047" y="242888"/>
                    <a:pt x="1352047" y="242888"/>
                  </a:cubicBezTo>
                  <a:cubicBezTo>
                    <a:pt x="1352047" y="242888"/>
                    <a:pt x="1352047" y="242888"/>
                    <a:pt x="1352047" y="242888"/>
                  </a:cubicBezTo>
                  <a:close/>
                  <a:moveTo>
                    <a:pt x="1338712" y="231457"/>
                  </a:moveTo>
                  <a:lnTo>
                    <a:pt x="1338712" y="229552"/>
                  </a:lnTo>
                  <a:lnTo>
                    <a:pt x="1339665" y="228600"/>
                  </a:lnTo>
                  <a:cubicBezTo>
                    <a:pt x="1339665" y="227647"/>
                    <a:pt x="1339665" y="226695"/>
                    <a:pt x="1339665" y="225742"/>
                  </a:cubicBezTo>
                  <a:cubicBezTo>
                    <a:pt x="1339665" y="225742"/>
                    <a:pt x="1340617" y="224790"/>
                    <a:pt x="1340617" y="224790"/>
                  </a:cubicBezTo>
                  <a:lnTo>
                    <a:pt x="1340617" y="228600"/>
                  </a:lnTo>
                  <a:cubicBezTo>
                    <a:pt x="1341570" y="229552"/>
                    <a:pt x="1341570" y="228600"/>
                    <a:pt x="1341570" y="231457"/>
                  </a:cubicBezTo>
                  <a:cubicBezTo>
                    <a:pt x="1341570" y="231457"/>
                    <a:pt x="1340617" y="232410"/>
                    <a:pt x="1340617" y="230505"/>
                  </a:cubicBezTo>
                  <a:cubicBezTo>
                    <a:pt x="1340617" y="230505"/>
                    <a:pt x="1340617" y="231457"/>
                    <a:pt x="1340617" y="231457"/>
                  </a:cubicBezTo>
                  <a:cubicBezTo>
                    <a:pt x="1339665" y="231457"/>
                    <a:pt x="1339665" y="231457"/>
                    <a:pt x="1338712" y="231457"/>
                  </a:cubicBezTo>
                  <a:lnTo>
                    <a:pt x="1339665" y="231457"/>
                  </a:lnTo>
                  <a:cubicBezTo>
                    <a:pt x="1339665" y="231457"/>
                    <a:pt x="1338712" y="230505"/>
                    <a:pt x="1338712" y="231457"/>
                  </a:cubicBezTo>
                  <a:lnTo>
                    <a:pt x="1338712" y="232410"/>
                  </a:lnTo>
                  <a:cubicBezTo>
                    <a:pt x="1338712" y="232410"/>
                    <a:pt x="1337760" y="232410"/>
                    <a:pt x="1337760" y="232410"/>
                  </a:cubicBezTo>
                  <a:cubicBezTo>
                    <a:pt x="1337760" y="231457"/>
                    <a:pt x="1338712" y="231457"/>
                    <a:pt x="1338712" y="231457"/>
                  </a:cubicBezTo>
                  <a:close/>
                  <a:moveTo>
                    <a:pt x="1308232" y="226695"/>
                  </a:moveTo>
                  <a:cubicBezTo>
                    <a:pt x="1308232" y="227647"/>
                    <a:pt x="1308232" y="227647"/>
                    <a:pt x="1308232" y="227647"/>
                  </a:cubicBezTo>
                  <a:cubicBezTo>
                    <a:pt x="1308232" y="227647"/>
                    <a:pt x="1308232" y="227647"/>
                    <a:pt x="1308232" y="227647"/>
                  </a:cubicBezTo>
                  <a:cubicBezTo>
                    <a:pt x="1307280" y="227647"/>
                    <a:pt x="1307280" y="226695"/>
                    <a:pt x="1308232" y="226695"/>
                  </a:cubicBezTo>
                  <a:close/>
                  <a:moveTo>
                    <a:pt x="1370145" y="386715"/>
                  </a:moveTo>
                  <a:lnTo>
                    <a:pt x="1370145" y="386715"/>
                  </a:lnTo>
                  <a:lnTo>
                    <a:pt x="1370145" y="388620"/>
                  </a:lnTo>
                  <a:lnTo>
                    <a:pt x="1369192" y="389572"/>
                  </a:lnTo>
                  <a:lnTo>
                    <a:pt x="1369192" y="390525"/>
                  </a:lnTo>
                  <a:cubicBezTo>
                    <a:pt x="1368240" y="390525"/>
                    <a:pt x="1368240" y="390525"/>
                    <a:pt x="1367287" y="390525"/>
                  </a:cubicBezTo>
                  <a:cubicBezTo>
                    <a:pt x="1367287" y="390525"/>
                    <a:pt x="1367287" y="390525"/>
                    <a:pt x="1367287" y="389572"/>
                  </a:cubicBezTo>
                  <a:cubicBezTo>
                    <a:pt x="1367287" y="388620"/>
                    <a:pt x="1367287" y="389572"/>
                    <a:pt x="1366335" y="389572"/>
                  </a:cubicBezTo>
                  <a:cubicBezTo>
                    <a:pt x="1365382" y="389572"/>
                    <a:pt x="1363477" y="389572"/>
                    <a:pt x="1362525" y="389572"/>
                  </a:cubicBezTo>
                  <a:cubicBezTo>
                    <a:pt x="1362525" y="388620"/>
                    <a:pt x="1362525" y="387667"/>
                    <a:pt x="1362525" y="386715"/>
                  </a:cubicBezTo>
                  <a:lnTo>
                    <a:pt x="1361572" y="385763"/>
                  </a:lnTo>
                  <a:cubicBezTo>
                    <a:pt x="1361572" y="386715"/>
                    <a:pt x="1361572" y="386715"/>
                    <a:pt x="1361572" y="388620"/>
                  </a:cubicBezTo>
                  <a:lnTo>
                    <a:pt x="1360620" y="385763"/>
                  </a:lnTo>
                  <a:cubicBezTo>
                    <a:pt x="1360620" y="385763"/>
                    <a:pt x="1359667" y="387667"/>
                    <a:pt x="1359667" y="389572"/>
                  </a:cubicBezTo>
                  <a:cubicBezTo>
                    <a:pt x="1356810" y="389572"/>
                    <a:pt x="1353952" y="389572"/>
                    <a:pt x="1351095" y="389572"/>
                  </a:cubicBezTo>
                  <a:cubicBezTo>
                    <a:pt x="1351095" y="389572"/>
                    <a:pt x="1351095" y="389572"/>
                    <a:pt x="1350142" y="389572"/>
                  </a:cubicBezTo>
                  <a:cubicBezTo>
                    <a:pt x="1350142" y="389572"/>
                    <a:pt x="1349190" y="389572"/>
                    <a:pt x="1349190" y="389572"/>
                  </a:cubicBezTo>
                  <a:cubicBezTo>
                    <a:pt x="1349190" y="389572"/>
                    <a:pt x="1349190" y="389572"/>
                    <a:pt x="1349190" y="389572"/>
                  </a:cubicBezTo>
                  <a:cubicBezTo>
                    <a:pt x="1349190" y="389572"/>
                    <a:pt x="1349190" y="389572"/>
                    <a:pt x="1349190" y="389572"/>
                  </a:cubicBezTo>
                  <a:cubicBezTo>
                    <a:pt x="1347285" y="389572"/>
                    <a:pt x="1345380" y="389572"/>
                    <a:pt x="1343475" y="389572"/>
                  </a:cubicBezTo>
                  <a:cubicBezTo>
                    <a:pt x="1339665" y="389572"/>
                    <a:pt x="1335855" y="388620"/>
                    <a:pt x="1332045" y="388620"/>
                  </a:cubicBezTo>
                  <a:cubicBezTo>
                    <a:pt x="1332045" y="388620"/>
                    <a:pt x="1332045" y="388620"/>
                    <a:pt x="1332045" y="387667"/>
                  </a:cubicBezTo>
                  <a:lnTo>
                    <a:pt x="1332045" y="388620"/>
                  </a:lnTo>
                  <a:cubicBezTo>
                    <a:pt x="1325377" y="387667"/>
                    <a:pt x="1317757" y="386715"/>
                    <a:pt x="1310137" y="386715"/>
                  </a:cubicBezTo>
                  <a:cubicBezTo>
                    <a:pt x="1309185" y="386715"/>
                    <a:pt x="1309185" y="386715"/>
                    <a:pt x="1309185" y="386715"/>
                  </a:cubicBezTo>
                  <a:cubicBezTo>
                    <a:pt x="1309185" y="386715"/>
                    <a:pt x="1309185" y="385763"/>
                    <a:pt x="1309185" y="385763"/>
                  </a:cubicBezTo>
                  <a:cubicBezTo>
                    <a:pt x="1309185" y="384810"/>
                    <a:pt x="1310137" y="385763"/>
                    <a:pt x="1309185" y="382905"/>
                  </a:cubicBezTo>
                  <a:cubicBezTo>
                    <a:pt x="1309185" y="382905"/>
                    <a:pt x="1309185" y="384810"/>
                    <a:pt x="1309185" y="383857"/>
                  </a:cubicBezTo>
                  <a:cubicBezTo>
                    <a:pt x="1308232" y="382905"/>
                    <a:pt x="1308232" y="379095"/>
                    <a:pt x="1307280" y="381000"/>
                  </a:cubicBezTo>
                  <a:lnTo>
                    <a:pt x="1307280" y="382905"/>
                  </a:lnTo>
                  <a:lnTo>
                    <a:pt x="1308232" y="381000"/>
                  </a:lnTo>
                  <a:cubicBezTo>
                    <a:pt x="1308232" y="384810"/>
                    <a:pt x="1309185" y="384810"/>
                    <a:pt x="1309185" y="385763"/>
                  </a:cubicBezTo>
                  <a:cubicBezTo>
                    <a:pt x="1307280" y="385763"/>
                    <a:pt x="1305375" y="384810"/>
                    <a:pt x="1304422" y="384810"/>
                  </a:cubicBezTo>
                  <a:cubicBezTo>
                    <a:pt x="1304422" y="383857"/>
                    <a:pt x="1304422" y="381952"/>
                    <a:pt x="1304422" y="381000"/>
                  </a:cubicBezTo>
                  <a:cubicBezTo>
                    <a:pt x="1304422" y="382905"/>
                    <a:pt x="1303470" y="381000"/>
                    <a:pt x="1303470" y="383857"/>
                  </a:cubicBezTo>
                  <a:cubicBezTo>
                    <a:pt x="1303470" y="383857"/>
                    <a:pt x="1303470" y="383857"/>
                    <a:pt x="1303470" y="383857"/>
                  </a:cubicBezTo>
                  <a:cubicBezTo>
                    <a:pt x="1302517" y="382905"/>
                    <a:pt x="1300612" y="382905"/>
                    <a:pt x="1299660" y="382905"/>
                  </a:cubicBezTo>
                  <a:cubicBezTo>
                    <a:pt x="1300612" y="381952"/>
                    <a:pt x="1301565" y="381000"/>
                    <a:pt x="1301565" y="379095"/>
                  </a:cubicBezTo>
                  <a:cubicBezTo>
                    <a:pt x="1301565" y="378142"/>
                    <a:pt x="1301565" y="377190"/>
                    <a:pt x="1300612" y="376238"/>
                  </a:cubicBezTo>
                  <a:cubicBezTo>
                    <a:pt x="1301565" y="376238"/>
                    <a:pt x="1303470" y="376238"/>
                    <a:pt x="1304422" y="376238"/>
                  </a:cubicBezTo>
                  <a:cubicBezTo>
                    <a:pt x="1307280" y="376238"/>
                    <a:pt x="1310137" y="375285"/>
                    <a:pt x="1313947" y="375285"/>
                  </a:cubicBezTo>
                  <a:cubicBezTo>
                    <a:pt x="1313947" y="375285"/>
                    <a:pt x="1313947" y="375285"/>
                    <a:pt x="1313947" y="375285"/>
                  </a:cubicBezTo>
                  <a:cubicBezTo>
                    <a:pt x="1313947" y="375285"/>
                    <a:pt x="1313947" y="375285"/>
                    <a:pt x="1313947" y="375285"/>
                  </a:cubicBezTo>
                  <a:cubicBezTo>
                    <a:pt x="1313947" y="375285"/>
                    <a:pt x="1314900" y="375285"/>
                    <a:pt x="1314900" y="375285"/>
                  </a:cubicBezTo>
                  <a:cubicBezTo>
                    <a:pt x="1314900" y="375285"/>
                    <a:pt x="1314900" y="376238"/>
                    <a:pt x="1314900" y="376238"/>
                  </a:cubicBezTo>
                  <a:cubicBezTo>
                    <a:pt x="1314900" y="376238"/>
                    <a:pt x="1314900" y="376238"/>
                    <a:pt x="1314900" y="375285"/>
                  </a:cubicBezTo>
                  <a:cubicBezTo>
                    <a:pt x="1318710" y="375285"/>
                    <a:pt x="1321567" y="374332"/>
                    <a:pt x="1325377" y="373380"/>
                  </a:cubicBezTo>
                  <a:cubicBezTo>
                    <a:pt x="1330140" y="372427"/>
                    <a:pt x="1333950" y="372427"/>
                    <a:pt x="1337760" y="371475"/>
                  </a:cubicBezTo>
                  <a:cubicBezTo>
                    <a:pt x="1338712" y="372427"/>
                    <a:pt x="1340617" y="372427"/>
                    <a:pt x="1341570" y="372427"/>
                  </a:cubicBezTo>
                  <a:cubicBezTo>
                    <a:pt x="1341570" y="372427"/>
                    <a:pt x="1341570" y="372427"/>
                    <a:pt x="1341570" y="372427"/>
                  </a:cubicBezTo>
                  <a:lnTo>
                    <a:pt x="1341570" y="372427"/>
                  </a:lnTo>
                  <a:cubicBezTo>
                    <a:pt x="1343475" y="373380"/>
                    <a:pt x="1346332" y="373380"/>
                    <a:pt x="1349190" y="373380"/>
                  </a:cubicBezTo>
                  <a:cubicBezTo>
                    <a:pt x="1349190" y="374332"/>
                    <a:pt x="1349190" y="376238"/>
                    <a:pt x="1349190" y="376238"/>
                  </a:cubicBezTo>
                  <a:lnTo>
                    <a:pt x="1349190" y="374332"/>
                  </a:lnTo>
                  <a:lnTo>
                    <a:pt x="1349190" y="375285"/>
                  </a:lnTo>
                  <a:cubicBezTo>
                    <a:pt x="1349190" y="375285"/>
                    <a:pt x="1349190" y="374332"/>
                    <a:pt x="1349190" y="373380"/>
                  </a:cubicBezTo>
                  <a:cubicBezTo>
                    <a:pt x="1352047" y="373380"/>
                    <a:pt x="1355857" y="373380"/>
                    <a:pt x="1358715" y="372427"/>
                  </a:cubicBezTo>
                  <a:cubicBezTo>
                    <a:pt x="1358715" y="373380"/>
                    <a:pt x="1358715" y="374332"/>
                    <a:pt x="1358715" y="374332"/>
                  </a:cubicBezTo>
                  <a:lnTo>
                    <a:pt x="1358715" y="372427"/>
                  </a:lnTo>
                  <a:cubicBezTo>
                    <a:pt x="1359667" y="372427"/>
                    <a:pt x="1359667" y="372427"/>
                    <a:pt x="1360620" y="372427"/>
                  </a:cubicBezTo>
                  <a:cubicBezTo>
                    <a:pt x="1360620" y="373380"/>
                    <a:pt x="1359667" y="372427"/>
                    <a:pt x="1359667" y="372427"/>
                  </a:cubicBezTo>
                  <a:cubicBezTo>
                    <a:pt x="1360620" y="372427"/>
                    <a:pt x="1361572" y="381000"/>
                    <a:pt x="1361572" y="376238"/>
                  </a:cubicBezTo>
                  <a:lnTo>
                    <a:pt x="1362525" y="380047"/>
                  </a:lnTo>
                  <a:cubicBezTo>
                    <a:pt x="1362525" y="378142"/>
                    <a:pt x="1362525" y="379095"/>
                    <a:pt x="1363477" y="379095"/>
                  </a:cubicBezTo>
                  <a:lnTo>
                    <a:pt x="1363477" y="377190"/>
                  </a:lnTo>
                  <a:cubicBezTo>
                    <a:pt x="1363477" y="379095"/>
                    <a:pt x="1364430" y="380047"/>
                    <a:pt x="1365382" y="380047"/>
                  </a:cubicBezTo>
                  <a:lnTo>
                    <a:pt x="1365382" y="378142"/>
                  </a:lnTo>
                  <a:lnTo>
                    <a:pt x="1365382" y="381000"/>
                  </a:lnTo>
                  <a:lnTo>
                    <a:pt x="1367287" y="381000"/>
                  </a:lnTo>
                  <a:cubicBezTo>
                    <a:pt x="1366335" y="380047"/>
                    <a:pt x="1368240" y="380047"/>
                    <a:pt x="1366335" y="380047"/>
                  </a:cubicBezTo>
                  <a:cubicBezTo>
                    <a:pt x="1366335" y="378142"/>
                    <a:pt x="1367287" y="376238"/>
                    <a:pt x="1367287" y="376238"/>
                  </a:cubicBezTo>
                  <a:lnTo>
                    <a:pt x="1368240" y="381000"/>
                  </a:lnTo>
                  <a:cubicBezTo>
                    <a:pt x="1371097" y="384810"/>
                    <a:pt x="1371097" y="385763"/>
                    <a:pt x="1370145" y="386715"/>
                  </a:cubicBezTo>
                  <a:close/>
                  <a:moveTo>
                    <a:pt x="1392052" y="357188"/>
                  </a:moveTo>
                  <a:lnTo>
                    <a:pt x="1392052" y="357188"/>
                  </a:lnTo>
                  <a:lnTo>
                    <a:pt x="1392052" y="357188"/>
                  </a:lnTo>
                  <a:cubicBezTo>
                    <a:pt x="1392052" y="357188"/>
                    <a:pt x="1392052" y="357188"/>
                    <a:pt x="1392052" y="357188"/>
                  </a:cubicBezTo>
                  <a:close/>
                  <a:moveTo>
                    <a:pt x="1392052" y="357188"/>
                  </a:moveTo>
                  <a:lnTo>
                    <a:pt x="1392052" y="360045"/>
                  </a:lnTo>
                  <a:cubicBezTo>
                    <a:pt x="1391100" y="360045"/>
                    <a:pt x="1391100" y="360045"/>
                    <a:pt x="1392052" y="357188"/>
                  </a:cubicBezTo>
                  <a:cubicBezTo>
                    <a:pt x="1391100" y="357188"/>
                    <a:pt x="1391100" y="357188"/>
                    <a:pt x="1392052" y="357188"/>
                  </a:cubicBezTo>
                  <a:close/>
                  <a:moveTo>
                    <a:pt x="1389195" y="358140"/>
                  </a:moveTo>
                  <a:cubicBezTo>
                    <a:pt x="1389195" y="358140"/>
                    <a:pt x="1389195" y="358140"/>
                    <a:pt x="1389195" y="358140"/>
                  </a:cubicBezTo>
                  <a:cubicBezTo>
                    <a:pt x="1390147" y="358140"/>
                    <a:pt x="1390147" y="358140"/>
                    <a:pt x="1390147" y="358140"/>
                  </a:cubicBezTo>
                  <a:cubicBezTo>
                    <a:pt x="1390147" y="360997"/>
                    <a:pt x="1389195" y="358140"/>
                    <a:pt x="1389195" y="360997"/>
                  </a:cubicBezTo>
                  <a:cubicBezTo>
                    <a:pt x="1388242" y="360045"/>
                    <a:pt x="1388242" y="359092"/>
                    <a:pt x="1389195" y="358140"/>
                  </a:cubicBezTo>
                  <a:cubicBezTo>
                    <a:pt x="1389195" y="358140"/>
                    <a:pt x="1389195" y="358140"/>
                    <a:pt x="1389195" y="358140"/>
                  </a:cubicBezTo>
                  <a:close/>
                  <a:moveTo>
                    <a:pt x="1385385" y="359092"/>
                  </a:moveTo>
                  <a:cubicBezTo>
                    <a:pt x="1385385" y="359092"/>
                    <a:pt x="1386337" y="359092"/>
                    <a:pt x="1385385" y="359092"/>
                  </a:cubicBezTo>
                  <a:cubicBezTo>
                    <a:pt x="1386337" y="360045"/>
                    <a:pt x="1387290" y="361950"/>
                    <a:pt x="1387290" y="360045"/>
                  </a:cubicBezTo>
                  <a:lnTo>
                    <a:pt x="1387290" y="359092"/>
                  </a:lnTo>
                  <a:cubicBezTo>
                    <a:pt x="1387290" y="359092"/>
                    <a:pt x="1388242" y="359092"/>
                    <a:pt x="1388242" y="359092"/>
                  </a:cubicBezTo>
                  <a:cubicBezTo>
                    <a:pt x="1387290" y="360045"/>
                    <a:pt x="1387290" y="364807"/>
                    <a:pt x="1386337" y="362902"/>
                  </a:cubicBezTo>
                  <a:cubicBezTo>
                    <a:pt x="1386337" y="363855"/>
                    <a:pt x="1386337" y="364807"/>
                    <a:pt x="1386337" y="366713"/>
                  </a:cubicBezTo>
                  <a:cubicBezTo>
                    <a:pt x="1386337" y="361950"/>
                    <a:pt x="1386337" y="363855"/>
                    <a:pt x="1385385" y="359092"/>
                  </a:cubicBezTo>
                  <a:lnTo>
                    <a:pt x="1385385" y="359092"/>
                  </a:lnTo>
                  <a:close/>
                  <a:moveTo>
                    <a:pt x="1383480" y="359092"/>
                  </a:moveTo>
                  <a:lnTo>
                    <a:pt x="1383480" y="362902"/>
                  </a:lnTo>
                  <a:cubicBezTo>
                    <a:pt x="1383480" y="361950"/>
                    <a:pt x="1382527" y="361950"/>
                    <a:pt x="1382527" y="361950"/>
                  </a:cubicBezTo>
                  <a:cubicBezTo>
                    <a:pt x="1382527" y="360997"/>
                    <a:pt x="1382527" y="360045"/>
                    <a:pt x="1382527" y="359092"/>
                  </a:cubicBezTo>
                  <a:cubicBezTo>
                    <a:pt x="1382527" y="360045"/>
                    <a:pt x="1382527" y="360045"/>
                    <a:pt x="1383480" y="359092"/>
                  </a:cubicBezTo>
                  <a:close/>
                  <a:moveTo>
                    <a:pt x="1381575" y="360045"/>
                  </a:moveTo>
                  <a:lnTo>
                    <a:pt x="1381575" y="361950"/>
                  </a:lnTo>
                  <a:cubicBezTo>
                    <a:pt x="1381575" y="360997"/>
                    <a:pt x="1381575" y="360045"/>
                    <a:pt x="1381575" y="360045"/>
                  </a:cubicBezTo>
                  <a:cubicBezTo>
                    <a:pt x="1381575" y="360045"/>
                    <a:pt x="1381575" y="360045"/>
                    <a:pt x="1381575" y="360045"/>
                  </a:cubicBezTo>
                  <a:close/>
                  <a:moveTo>
                    <a:pt x="1385385" y="391477"/>
                  </a:moveTo>
                  <a:cubicBezTo>
                    <a:pt x="1383480" y="391477"/>
                    <a:pt x="1380622" y="390525"/>
                    <a:pt x="1377765" y="390525"/>
                  </a:cubicBezTo>
                  <a:lnTo>
                    <a:pt x="1377765" y="389572"/>
                  </a:lnTo>
                  <a:lnTo>
                    <a:pt x="1379670" y="388620"/>
                  </a:lnTo>
                  <a:lnTo>
                    <a:pt x="1379670" y="385763"/>
                  </a:lnTo>
                  <a:cubicBezTo>
                    <a:pt x="1379670" y="385763"/>
                    <a:pt x="1378717" y="387667"/>
                    <a:pt x="1378717" y="384810"/>
                  </a:cubicBezTo>
                  <a:lnTo>
                    <a:pt x="1379670" y="384810"/>
                  </a:lnTo>
                  <a:lnTo>
                    <a:pt x="1379670" y="383857"/>
                  </a:lnTo>
                  <a:lnTo>
                    <a:pt x="1380622" y="385763"/>
                  </a:lnTo>
                  <a:cubicBezTo>
                    <a:pt x="1380622" y="384810"/>
                    <a:pt x="1380622" y="383857"/>
                    <a:pt x="1380622" y="383857"/>
                  </a:cubicBezTo>
                  <a:cubicBezTo>
                    <a:pt x="1380622" y="384810"/>
                    <a:pt x="1380622" y="386715"/>
                    <a:pt x="1381575" y="386715"/>
                  </a:cubicBezTo>
                  <a:cubicBezTo>
                    <a:pt x="1381575" y="386715"/>
                    <a:pt x="1382527" y="383857"/>
                    <a:pt x="1382527" y="384810"/>
                  </a:cubicBezTo>
                  <a:lnTo>
                    <a:pt x="1382527" y="381952"/>
                  </a:lnTo>
                  <a:cubicBezTo>
                    <a:pt x="1382527" y="380047"/>
                    <a:pt x="1383480" y="381000"/>
                    <a:pt x="1383480" y="380047"/>
                  </a:cubicBezTo>
                  <a:cubicBezTo>
                    <a:pt x="1384432" y="382905"/>
                    <a:pt x="1384432" y="379095"/>
                    <a:pt x="1384432" y="379095"/>
                  </a:cubicBezTo>
                  <a:cubicBezTo>
                    <a:pt x="1384432" y="381952"/>
                    <a:pt x="1384432" y="381952"/>
                    <a:pt x="1383480" y="382905"/>
                  </a:cubicBezTo>
                  <a:cubicBezTo>
                    <a:pt x="1384432" y="384810"/>
                    <a:pt x="1384432" y="382905"/>
                    <a:pt x="1385385" y="383857"/>
                  </a:cubicBezTo>
                  <a:cubicBezTo>
                    <a:pt x="1385385" y="384810"/>
                    <a:pt x="1385385" y="386715"/>
                    <a:pt x="1385385" y="385763"/>
                  </a:cubicBezTo>
                  <a:lnTo>
                    <a:pt x="1385385" y="389572"/>
                  </a:lnTo>
                  <a:lnTo>
                    <a:pt x="1386337" y="389572"/>
                  </a:lnTo>
                  <a:cubicBezTo>
                    <a:pt x="1385385" y="391477"/>
                    <a:pt x="1385385" y="391477"/>
                    <a:pt x="1385385" y="391477"/>
                  </a:cubicBezTo>
                  <a:close/>
                  <a:moveTo>
                    <a:pt x="1383480" y="359092"/>
                  </a:moveTo>
                  <a:cubicBezTo>
                    <a:pt x="1383480" y="359092"/>
                    <a:pt x="1383480" y="359092"/>
                    <a:pt x="1383480" y="359092"/>
                  </a:cubicBezTo>
                  <a:cubicBezTo>
                    <a:pt x="1385385" y="360997"/>
                    <a:pt x="1386337" y="361950"/>
                    <a:pt x="1386337" y="364807"/>
                  </a:cubicBezTo>
                  <a:cubicBezTo>
                    <a:pt x="1385385" y="360997"/>
                    <a:pt x="1383480" y="364807"/>
                    <a:pt x="1383480" y="359092"/>
                  </a:cubicBezTo>
                  <a:close/>
                  <a:moveTo>
                    <a:pt x="1391100" y="392430"/>
                  </a:moveTo>
                  <a:cubicBezTo>
                    <a:pt x="1391100" y="392430"/>
                    <a:pt x="1391100" y="392430"/>
                    <a:pt x="1391100" y="392430"/>
                  </a:cubicBezTo>
                  <a:lnTo>
                    <a:pt x="1391100" y="392430"/>
                  </a:lnTo>
                  <a:cubicBezTo>
                    <a:pt x="1390147" y="392430"/>
                    <a:pt x="1388242" y="392430"/>
                    <a:pt x="1387290" y="391477"/>
                  </a:cubicBezTo>
                  <a:cubicBezTo>
                    <a:pt x="1387290" y="390525"/>
                    <a:pt x="1387290" y="389572"/>
                    <a:pt x="1386337" y="388620"/>
                  </a:cubicBezTo>
                  <a:cubicBezTo>
                    <a:pt x="1386337" y="385763"/>
                    <a:pt x="1388242" y="385763"/>
                    <a:pt x="1388242" y="387667"/>
                  </a:cubicBezTo>
                  <a:lnTo>
                    <a:pt x="1389195" y="390525"/>
                  </a:lnTo>
                  <a:cubicBezTo>
                    <a:pt x="1389195" y="388620"/>
                    <a:pt x="1390147" y="386715"/>
                    <a:pt x="1389195" y="384810"/>
                  </a:cubicBezTo>
                  <a:lnTo>
                    <a:pt x="1390147" y="383857"/>
                  </a:lnTo>
                  <a:lnTo>
                    <a:pt x="1391100" y="386715"/>
                  </a:lnTo>
                  <a:cubicBezTo>
                    <a:pt x="1391100" y="387667"/>
                    <a:pt x="1391100" y="387667"/>
                    <a:pt x="1391100" y="389572"/>
                  </a:cubicBezTo>
                  <a:cubicBezTo>
                    <a:pt x="1391100" y="389572"/>
                    <a:pt x="1391100" y="389572"/>
                    <a:pt x="1391100" y="389572"/>
                  </a:cubicBezTo>
                  <a:cubicBezTo>
                    <a:pt x="1392052" y="390525"/>
                    <a:pt x="1392052" y="391477"/>
                    <a:pt x="1391100" y="392430"/>
                  </a:cubicBezTo>
                  <a:cubicBezTo>
                    <a:pt x="1392052" y="392430"/>
                    <a:pt x="1392052" y="392430"/>
                    <a:pt x="1391100" y="392430"/>
                  </a:cubicBezTo>
                  <a:close/>
                  <a:moveTo>
                    <a:pt x="1392052" y="392430"/>
                  </a:moveTo>
                  <a:cubicBezTo>
                    <a:pt x="1392052" y="392430"/>
                    <a:pt x="1392052" y="391477"/>
                    <a:pt x="1392052" y="391477"/>
                  </a:cubicBezTo>
                  <a:lnTo>
                    <a:pt x="1393005" y="393382"/>
                  </a:lnTo>
                  <a:cubicBezTo>
                    <a:pt x="1393005" y="393382"/>
                    <a:pt x="1393005" y="392430"/>
                    <a:pt x="1392052" y="392430"/>
                  </a:cubicBezTo>
                  <a:close/>
                  <a:moveTo>
                    <a:pt x="1393957" y="393382"/>
                  </a:moveTo>
                  <a:cubicBezTo>
                    <a:pt x="1393957" y="392430"/>
                    <a:pt x="1393957" y="391477"/>
                    <a:pt x="1393957" y="390525"/>
                  </a:cubicBezTo>
                  <a:cubicBezTo>
                    <a:pt x="1393957" y="390525"/>
                    <a:pt x="1393957" y="389572"/>
                    <a:pt x="1393957" y="389572"/>
                  </a:cubicBezTo>
                  <a:lnTo>
                    <a:pt x="1393957" y="390525"/>
                  </a:lnTo>
                  <a:lnTo>
                    <a:pt x="1393005" y="389572"/>
                  </a:lnTo>
                  <a:lnTo>
                    <a:pt x="1393957" y="386715"/>
                  </a:lnTo>
                  <a:cubicBezTo>
                    <a:pt x="1393957" y="386715"/>
                    <a:pt x="1393957" y="383857"/>
                    <a:pt x="1393957" y="386715"/>
                  </a:cubicBezTo>
                  <a:cubicBezTo>
                    <a:pt x="1393957" y="385763"/>
                    <a:pt x="1393957" y="383857"/>
                    <a:pt x="1393957" y="381952"/>
                  </a:cubicBezTo>
                  <a:lnTo>
                    <a:pt x="1393005" y="380047"/>
                  </a:lnTo>
                  <a:lnTo>
                    <a:pt x="1393005" y="381952"/>
                  </a:lnTo>
                  <a:lnTo>
                    <a:pt x="1392052" y="381000"/>
                  </a:lnTo>
                  <a:lnTo>
                    <a:pt x="1392052" y="377190"/>
                  </a:lnTo>
                  <a:cubicBezTo>
                    <a:pt x="1392052" y="379095"/>
                    <a:pt x="1393005" y="378142"/>
                    <a:pt x="1393957" y="379095"/>
                  </a:cubicBezTo>
                  <a:lnTo>
                    <a:pt x="1393957" y="376238"/>
                  </a:lnTo>
                  <a:lnTo>
                    <a:pt x="1394910" y="375285"/>
                  </a:lnTo>
                  <a:lnTo>
                    <a:pt x="1394910" y="375285"/>
                  </a:lnTo>
                  <a:cubicBezTo>
                    <a:pt x="1394910" y="374332"/>
                    <a:pt x="1394910" y="374332"/>
                    <a:pt x="1394910" y="374332"/>
                  </a:cubicBezTo>
                  <a:cubicBezTo>
                    <a:pt x="1394910" y="377190"/>
                    <a:pt x="1395862" y="378142"/>
                    <a:pt x="1395862" y="381000"/>
                  </a:cubicBezTo>
                  <a:cubicBezTo>
                    <a:pt x="1395862" y="382905"/>
                    <a:pt x="1394910" y="380047"/>
                    <a:pt x="1394910" y="381000"/>
                  </a:cubicBezTo>
                  <a:cubicBezTo>
                    <a:pt x="1394910" y="383857"/>
                    <a:pt x="1395862" y="381000"/>
                    <a:pt x="1395862" y="384810"/>
                  </a:cubicBezTo>
                  <a:cubicBezTo>
                    <a:pt x="1395862" y="382905"/>
                    <a:pt x="1395862" y="388620"/>
                    <a:pt x="1395862" y="383857"/>
                  </a:cubicBezTo>
                  <a:lnTo>
                    <a:pt x="1395862" y="386715"/>
                  </a:lnTo>
                  <a:lnTo>
                    <a:pt x="1394910" y="386715"/>
                  </a:lnTo>
                  <a:lnTo>
                    <a:pt x="1394910" y="388620"/>
                  </a:lnTo>
                  <a:lnTo>
                    <a:pt x="1394910" y="389572"/>
                  </a:lnTo>
                  <a:cubicBezTo>
                    <a:pt x="1394910" y="387667"/>
                    <a:pt x="1394910" y="391477"/>
                    <a:pt x="1393957" y="393382"/>
                  </a:cubicBezTo>
                  <a:lnTo>
                    <a:pt x="1395862" y="393382"/>
                  </a:lnTo>
                  <a:lnTo>
                    <a:pt x="1395862" y="393382"/>
                  </a:lnTo>
                  <a:cubicBezTo>
                    <a:pt x="1394910" y="393382"/>
                    <a:pt x="1394910" y="393382"/>
                    <a:pt x="1393957" y="393382"/>
                  </a:cubicBezTo>
                  <a:close/>
                  <a:moveTo>
                    <a:pt x="1426342" y="602932"/>
                  </a:moveTo>
                  <a:cubicBezTo>
                    <a:pt x="1426342" y="602932"/>
                    <a:pt x="1427295" y="602932"/>
                    <a:pt x="1426342" y="602932"/>
                  </a:cubicBezTo>
                  <a:cubicBezTo>
                    <a:pt x="1427295" y="602932"/>
                    <a:pt x="1427295" y="602932"/>
                    <a:pt x="1426342" y="602932"/>
                  </a:cubicBezTo>
                  <a:cubicBezTo>
                    <a:pt x="1427295" y="602932"/>
                    <a:pt x="1427295" y="602932"/>
                    <a:pt x="1427295" y="602932"/>
                  </a:cubicBezTo>
                  <a:cubicBezTo>
                    <a:pt x="1426342" y="603885"/>
                    <a:pt x="1426342" y="602932"/>
                    <a:pt x="1426342" y="602932"/>
                  </a:cubicBezTo>
                  <a:close/>
                  <a:moveTo>
                    <a:pt x="1436820" y="721995"/>
                  </a:moveTo>
                  <a:cubicBezTo>
                    <a:pt x="1436820" y="721995"/>
                    <a:pt x="1435867" y="721042"/>
                    <a:pt x="1435867" y="719138"/>
                  </a:cubicBezTo>
                  <a:lnTo>
                    <a:pt x="1435867" y="721042"/>
                  </a:lnTo>
                  <a:lnTo>
                    <a:pt x="1435867" y="721042"/>
                  </a:lnTo>
                  <a:cubicBezTo>
                    <a:pt x="1435867" y="720090"/>
                    <a:pt x="1435867" y="718185"/>
                    <a:pt x="1435867" y="717232"/>
                  </a:cubicBezTo>
                  <a:cubicBezTo>
                    <a:pt x="1435867" y="717232"/>
                    <a:pt x="1435867" y="716280"/>
                    <a:pt x="1435867" y="716280"/>
                  </a:cubicBezTo>
                  <a:cubicBezTo>
                    <a:pt x="1435867" y="716280"/>
                    <a:pt x="1435867" y="716280"/>
                    <a:pt x="1435867" y="716280"/>
                  </a:cubicBezTo>
                  <a:cubicBezTo>
                    <a:pt x="1435867" y="716280"/>
                    <a:pt x="1435867" y="716280"/>
                    <a:pt x="1435867" y="716280"/>
                  </a:cubicBezTo>
                  <a:cubicBezTo>
                    <a:pt x="1435867" y="716280"/>
                    <a:pt x="1435867" y="716280"/>
                    <a:pt x="1435867" y="716280"/>
                  </a:cubicBezTo>
                  <a:cubicBezTo>
                    <a:pt x="1435867" y="716280"/>
                    <a:pt x="1435867" y="716280"/>
                    <a:pt x="1436820" y="716280"/>
                  </a:cubicBezTo>
                  <a:cubicBezTo>
                    <a:pt x="1437772" y="718185"/>
                    <a:pt x="1437772" y="720090"/>
                    <a:pt x="1436820" y="721995"/>
                  </a:cubicBezTo>
                  <a:close/>
                  <a:moveTo>
                    <a:pt x="1440630" y="681990"/>
                  </a:moveTo>
                  <a:lnTo>
                    <a:pt x="1440630" y="681990"/>
                  </a:lnTo>
                  <a:cubicBezTo>
                    <a:pt x="1440630" y="681038"/>
                    <a:pt x="1440630" y="681038"/>
                    <a:pt x="1440630" y="681038"/>
                  </a:cubicBezTo>
                  <a:cubicBezTo>
                    <a:pt x="1440630" y="681038"/>
                    <a:pt x="1440630" y="681990"/>
                    <a:pt x="1440630" y="681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1" name="Freeform: Shape 3120">
              <a:extLst>
                <a:ext uri="{FF2B5EF4-FFF2-40B4-BE49-F238E27FC236}">
                  <a16:creationId xmlns:a16="http://schemas.microsoft.com/office/drawing/2014/main" id="{A32E50DC-6EE3-4238-B9B4-05E9E68DE235}"/>
                </a:ext>
              </a:extLst>
            </p:cNvPr>
            <p:cNvSpPr/>
            <p:nvPr/>
          </p:nvSpPr>
          <p:spPr>
            <a:xfrm>
              <a:off x="5632759" y="4478368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2" name="Freeform: Shape 3121">
              <a:extLst>
                <a:ext uri="{FF2B5EF4-FFF2-40B4-BE49-F238E27FC236}">
                  <a16:creationId xmlns:a16="http://schemas.microsoft.com/office/drawing/2014/main" id="{11DC48D4-B14F-424F-AF26-B702021227BF}"/>
                </a:ext>
              </a:extLst>
            </p:cNvPr>
            <p:cNvSpPr/>
            <p:nvPr/>
          </p:nvSpPr>
          <p:spPr>
            <a:xfrm>
              <a:off x="5953751" y="4679193"/>
              <a:ext cx="3809" cy="2057"/>
            </a:xfrm>
            <a:custGeom>
              <a:avLst/>
              <a:gdLst>
                <a:gd name="connsiteX0" fmla="*/ 0 w 3809"/>
                <a:gd name="connsiteY0" fmla="*/ 152 h 2057"/>
                <a:gd name="connsiteX1" fmla="*/ 2857 w 3809"/>
                <a:gd name="connsiteY1" fmla="*/ 2057 h 2057"/>
                <a:gd name="connsiteX2" fmla="*/ 3810 w 3809"/>
                <a:gd name="connsiteY2" fmla="*/ 152 h 2057"/>
                <a:gd name="connsiteX3" fmla="*/ 0 w 3809"/>
                <a:gd name="connsiteY3" fmla="*/ 152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2057">
                  <a:moveTo>
                    <a:pt x="0" y="152"/>
                  </a:moveTo>
                  <a:cubicBezTo>
                    <a:pt x="952" y="152"/>
                    <a:pt x="1905" y="-800"/>
                    <a:pt x="2857" y="2057"/>
                  </a:cubicBezTo>
                  <a:cubicBezTo>
                    <a:pt x="2857" y="1105"/>
                    <a:pt x="2857" y="152"/>
                    <a:pt x="3810" y="152"/>
                  </a:cubicBezTo>
                  <a:lnTo>
                    <a:pt x="0" y="1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3" name="Freeform: Shape 3122">
              <a:extLst>
                <a:ext uri="{FF2B5EF4-FFF2-40B4-BE49-F238E27FC236}">
                  <a16:creationId xmlns:a16="http://schemas.microsoft.com/office/drawing/2014/main" id="{9DB77B2A-2A6B-4A5F-AAC8-20DF47A96D8B}"/>
                </a:ext>
              </a:extLst>
            </p:cNvPr>
            <p:cNvSpPr/>
            <p:nvPr/>
          </p:nvSpPr>
          <p:spPr>
            <a:xfrm>
              <a:off x="5574656" y="4474557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953 w 952"/>
                <a:gd name="connsiteY1" fmla="*/ 0 h 952"/>
                <a:gd name="connsiteX2" fmla="*/ 0 w 952"/>
                <a:gd name="connsiteY2" fmla="*/ 953 h 952"/>
                <a:gd name="connsiteX3" fmla="*/ 953 w 95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953" y="0"/>
                    <a:pt x="953" y="0"/>
                  </a:cubicBezTo>
                  <a:cubicBezTo>
                    <a:pt x="953" y="0"/>
                    <a:pt x="953" y="953"/>
                    <a:pt x="0" y="953"/>
                  </a:cubicBez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4" name="Freeform: Shape 3123">
              <a:extLst>
                <a:ext uri="{FF2B5EF4-FFF2-40B4-BE49-F238E27FC236}">
                  <a16:creationId xmlns:a16="http://schemas.microsoft.com/office/drawing/2014/main" id="{9186A000-F396-4D86-B378-63E0A655799C}"/>
                </a:ext>
              </a:extLst>
            </p:cNvPr>
            <p:cNvSpPr/>
            <p:nvPr/>
          </p:nvSpPr>
          <p:spPr>
            <a:xfrm>
              <a:off x="5732348" y="4597959"/>
              <a:ext cx="423" cy="423"/>
            </a:xfrm>
            <a:custGeom>
              <a:avLst/>
              <a:gdLst>
                <a:gd name="connsiteX0" fmla="*/ 423 w 423"/>
                <a:gd name="connsiteY0" fmla="*/ 423 h 423"/>
                <a:gd name="connsiteX1" fmla="*/ 423 w 423"/>
                <a:gd name="connsiteY1" fmla="*/ 423 h 423"/>
                <a:gd name="connsiteX2" fmla="*/ 423 w 423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423" y="423"/>
                  </a:moveTo>
                  <a:cubicBezTo>
                    <a:pt x="423" y="423"/>
                    <a:pt x="423" y="-529"/>
                    <a:pt x="423" y="423"/>
                  </a:cubicBezTo>
                  <a:cubicBezTo>
                    <a:pt x="-529" y="423"/>
                    <a:pt x="423" y="423"/>
                    <a:pt x="42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5" name="Freeform: Shape 3124">
              <a:extLst>
                <a:ext uri="{FF2B5EF4-FFF2-40B4-BE49-F238E27FC236}">
                  <a16:creationId xmlns:a16="http://schemas.microsoft.com/office/drawing/2014/main" id="{72B7B3AD-3F55-4CB5-BDFB-EB9D25948CAF}"/>
                </a:ext>
              </a:extLst>
            </p:cNvPr>
            <p:cNvSpPr/>
            <p:nvPr/>
          </p:nvSpPr>
          <p:spPr>
            <a:xfrm>
              <a:off x="7005311" y="4961285"/>
              <a:ext cx="423" cy="846"/>
            </a:xfrm>
            <a:custGeom>
              <a:avLst/>
              <a:gdLst>
                <a:gd name="connsiteX0" fmla="*/ 0 w 423"/>
                <a:gd name="connsiteY0" fmla="*/ 0 h 846"/>
                <a:gd name="connsiteX1" fmla="*/ 0 w 423"/>
                <a:gd name="connsiteY1" fmla="*/ 0 h 846"/>
                <a:gd name="connsiteX2" fmla="*/ 0 w 423"/>
                <a:gd name="connsiteY2" fmla="*/ 0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84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1905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6" name="Freeform: Shape 3125">
              <a:extLst>
                <a:ext uri="{FF2B5EF4-FFF2-40B4-BE49-F238E27FC236}">
                  <a16:creationId xmlns:a16="http://schemas.microsoft.com/office/drawing/2014/main" id="{C73317FE-84DB-4E95-A7D6-BC3CBC9236C6}"/>
                </a:ext>
              </a:extLst>
            </p:cNvPr>
            <p:cNvSpPr/>
            <p:nvPr/>
          </p:nvSpPr>
          <p:spPr>
            <a:xfrm>
              <a:off x="7003406" y="496533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7" name="Freeform: Shape 3126">
              <a:extLst>
                <a:ext uri="{FF2B5EF4-FFF2-40B4-BE49-F238E27FC236}">
                  <a16:creationId xmlns:a16="http://schemas.microsoft.com/office/drawing/2014/main" id="{24302078-C316-4B1D-B1A8-BF68208A2FA2}"/>
                </a:ext>
              </a:extLst>
            </p:cNvPr>
            <p:cNvSpPr/>
            <p:nvPr/>
          </p:nvSpPr>
          <p:spPr>
            <a:xfrm>
              <a:off x="7023409" y="4941282"/>
              <a:ext cx="1904" cy="3810"/>
            </a:xfrm>
            <a:custGeom>
              <a:avLst/>
              <a:gdLst>
                <a:gd name="connsiteX0" fmla="*/ 953 w 1904"/>
                <a:gd name="connsiteY0" fmla="*/ 2858 h 3810"/>
                <a:gd name="connsiteX1" fmla="*/ 1905 w 1904"/>
                <a:gd name="connsiteY1" fmla="*/ 3810 h 3810"/>
                <a:gd name="connsiteX2" fmla="*/ 0 w 1904"/>
                <a:gd name="connsiteY2" fmla="*/ 0 h 3810"/>
                <a:gd name="connsiteX3" fmla="*/ 953 w 1904"/>
                <a:gd name="connsiteY3" fmla="*/ 2858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3810">
                  <a:moveTo>
                    <a:pt x="953" y="2858"/>
                  </a:moveTo>
                  <a:lnTo>
                    <a:pt x="1905" y="3810"/>
                  </a:lnTo>
                  <a:cubicBezTo>
                    <a:pt x="953" y="1905"/>
                    <a:pt x="953" y="953"/>
                    <a:pt x="0" y="0"/>
                  </a:cubicBezTo>
                  <a:lnTo>
                    <a:pt x="953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8" name="Freeform: Shape 3127">
              <a:extLst>
                <a:ext uri="{FF2B5EF4-FFF2-40B4-BE49-F238E27FC236}">
                  <a16:creationId xmlns:a16="http://schemas.microsoft.com/office/drawing/2014/main" id="{69901488-8BA0-4FD9-A15D-011F337B4501}"/>
                </a:ext>
              </a:extLst>
            </p:cNvPr>
            <p:cNvSpPr/>
            <p:nvPr/>
          </p:nvSpPr>
          <p:spPr>
            <a:xfrm>
              <a:off x="7017693" y="4886990"/>
              <a:ext cx="5715" cy="9525"/>
            </a:xfrm>
            <a:custGeom>
              <a:avLst/>
              <a:gdLst>
                <a:gd name="connsiteX0" fmla="*/ 3810 w 5715"/>
                <a:gd name="connsiteY0" fmla="*/ 0 h 9525"/>
                <a:gd name="connsiteX1" fmla="*/ 3810 w 5715"/>
                <a:gd name="connsiteY1" fmla="*/ 0 h 9525"/>
                <a:gd name="connsiteX2" fmla="*/ 3810 w 5715"/>
                <a:gd name="connsiteY2" fmla="*/ 3810 h 9525"/>
                <a:gd name="connsiteX3" fmla="*/ 3810 w 5715"/>
                <a:gd name="connsiteY3" fmla="*/ 3810 h 9525"/>
                <a:gd name="connsiteX4" fmla="*/ 0 w 5715"/>
                <a:gd name="connsiteY4" fmla="*/ 3810 h 9525"/>
                <a:gd name="connsiteX5" fmla="*/ 953 w 5715"/>
                <a:gd name="connsiteY5" fmla="*/ 9525 h 9525"/>
                <a:gd name="connsiteX6" fmla="*/ 3810 w 5715"/>
                <a:gd name="connsiteY6" fmla="*/ 7620 h 9525"/>
                <a:gd name="connsiteX7" fmla="*/ 3810 w 5715"/>
                <a:gd name="connsiteY7" fmla="*/ 5715 h 9525"/>
                <a:gd name="connsiteX8" fmla="*/ 4763 w 5715"/>
                <a:gd name="connsiteY8" fmla="*/ 3810 h 9525"/>
                <a:gd name="connsiteX9" fmla="*/ 3810 w 5715"/>
                <a:gd name="connsiteY9" fmla="*/ 3810 h 9525"/>
                <a:gd name="connsiteX10" fmla="*/ 4763 w 5715"/>
                <a:gd name="connsiteY10" fmla="*/ 2857 h 9525"/>
                <a:gd name="connsiteX11" fmla="*/ 4763 w 5715"/>
                <a:gd name="connsiteY11" fmla="*/ 1905 h 9525"/>
                <a:gd name="connsiteX12" fmla="*/ 5715 w 5715"/>
                <a:gd name="connsiteY12" fmla="*/ 2857 h 9525"/>
                <a:gd name="connsiteX13" fmla="*/ 4763 w 5715"/>
                <a:gd name="connsiteY13" fmla="*/ 953 h 9525"/>
                <a:gd name="connsiteX14" fmla="*/ 4763 w 5715"/>
                <a:gd name="connsiteY14" fmla="*/ 0 h 9525"/>
                <a:gd name="connsiteX15" fmla="*/ 3810 w 5715"/>
                <a:gd name="connsiteY1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15" h="9525">
                  <a:moveTo>
                    <a:pt x="3810" y="0"/>
                  </a:moveTo>
                  <a:cubicBezTo>
                    <a:pt x="3810" y="0"/>
                    <a:pt x="2858" y="0"/>
                    <a:pt x="3810" y="0"/>
                  </a:cubicBezTo>
                  <a:cubicBezTo>
                    <a:pt x="2858" y="953"/>
                    <a:pt x="2858" y="1905"/>
                    <a:pt x="3810" y="3810"/>
                  </a:cubicBezTo>
                  <a:cubicBezTo>
                    <a:pt x="3810" y="3810"/>
                    <a:pt x="3810" y="3810"/>
                    <a:pt x="3810" y="3810"/>
                  </a:cubicBezTo>
                  <a:lnTo>
                    <a:pt x="0" y="3810"/>
                  </a:lnTo>
                  <a:cubicBezTo>
                    <a:pt x="0" y="4763"/>
                    <a:pt x="953" y="7620"/>
                    <a:pt x="953" y="9525"/>
                  </a:cubicBezTo>
                  <a:cubicBezTo>
                    <a:pt x="1905" y="7620"/>
                    <a:pt x="3810" y="7620"/>
                    <a:pt x="3810" y="7620"/>
                  </a:cubicBezTo>
                  <a:lnTo>
                    <a:pt x="3810" y="5715"/>
                  </a:lnTo>
                  <a:cubicBezTo>
                    <a:pt x="4763" y="5715"/>
                    <a:pt x="4763" y="4763"/>
                    <a:pt x="4763" y="3810"/>
                  </a:cubicBezTo>
                  <a:lnTo>
                    <a:pt x="3810" y="3810"/>
                  </a:lnTo>
                  <a:cubicBezTo>
                    <a:pt x="3810" y="2857"/>
                    <a:pt x="3810" y="1905"/>
                    <a:pt x="4763" y="2857"/>
                  </a:cubicBezTo>
                  <a:lnTo>
                    <a:pt x="4763" y="1905"/>
                  </a:lnTo>
                  <a:cubicBezTo>
                    <a:pt x="4763" y="2857"/>
                    <a:pt x="5715" y="1905"/>
                    <a:pt x="5715" y="2857"/>
                  </a:cubicBezTo>
                  <a:lnTo>
                    <a:pt x="4763" y="953"/>
                  </a:lnTo>
                  <a:lnTo>
                    <a:pt x="4763" y="0"/>
                  </a:lnTo>
                  <a:lnTo>
                    <a:pt x="381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9" name="Freeform: Shape 3128">
              <a:extLst>
                <a:ext uri="{FF2B5EF4-FFF2-40B4-BE49-F238E27FC236}">
                  <a16:creationId xmlns:a16="http://schemas.microsoft.com/office/drawing/2014/main" id="{05512614-B22D-492D-84B2-E8DE80FD2E74}"/>
                </a:ext>
              </a:extLst>
            </p:cNvPr>
            <p:cNvSpPr/>
            <p:nvPr/>
          </p:nvSpPr>
          <p:spPr>
            <a:xfrm>
              <a:off x="7017693" y="4840318"/>
              <a:ext cx="2857" cy="5714"/>
            </a:xfrm>
            <a:custGeom>
              <a:avLst/>
              <a:gdLst>
                <a:gd name="connsiteX0" fmla="*/ 953 w 2857"/>
                <a:gd name="connsiteY0" fmla="*/ 2857 h 5714"/>
                <a:gd name="connsiteX1" fmla="*/ 0 w 2857"/>
                <a:gd name="connsiteY1" fmla="*/ 952 h 5714"/>
                <a:gd name="connsiteX2" fmla="*/ 0 w 2857"/>
                <a:gd name="connsiteY2" fmla="*/ 4763 h 5714"/>
                <a:gd name="connsiteX3" fmla="*/ 1905 w 2857"/>
                <a:gd name="connsiteY3" fmla="*/ 5715 h 5714"/>
                <a:gd name="connsiteX4" fmla="*/ 953 w 2857"/>
                <a:gd name="connsiteY4" fmla="*/ 2857 h 5714"/>
                <a:gd name="connsiteX5" fmla="*/ 2858 w 2857"/>
                <a:gd name="connsiteY5" fmla="*/ 2857 h 5714"/>
                <a:gd name="connsiteX6" fmla="*/ 1905 w 2857"/>
                <a:gd name="connsiteY6" fmla="*/ 0 h 5714"/>
                <a:gd name="connsiteX7" fmla="*/ 953 w 2857"/>
                <a:gd name="connsiteY7" fmla="*/ 2857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5714">
                  <a:moveTo>
                    <a:pt x="953" y="2857"/>
                  </a:moveTo>
                  <a:lnTo>
                    <a:pt x="0" y="952"/>
                  </a:lnTo>
                  <a:lnTo>
                    <a:pt x="0" y="4763"/>
                  </a:lnTo>
                  <a:cubicBezTo>
                    <a:pt x="953" y="4763"/>
                    <a:pt x="953" y="1905"/>
                    <a:pt x="1905" y="5715"/>
                  </a:cubicBezTo>
                  <a:cubicBezTo>
                    <a:pt x="2858" y="4763"/>
                    <a:pt x="1905" y="4763"/>
                    <a:pt x="953" y="2857"/>
                  </a:cubicBezTo>
                  <a:lnTo>
                    <a:pt x="2858" y="2857"/>
                  </a:lnTo>
                  <a:lnTo>
                    <a:pt x="1905" y="0"/>
                  </a:lnTo>
                  <a:cubicBezTo>
                    <a:pt x="1905" y="2857"/>
                    <a:pt x="953" y="-953"/>
                    <a:pt x="95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0" name="Freeform: Shape 3129">
              <a:extLst>
                <a:ext uri="{FF2B5EF4-FFF2-40B4-BE49-F238E27FC236}">
                  <a16:creationId xmlns:a16="http://schemas.microsoft.com/office/drawing/2014/main" id="{0269DEE2-BEE9-42C1-B6D4-FE50BBF1A709}"/>
                </a:ext>
              </a:extLst>
            </p:cNvPr>
            <p:cNvSpPr/>
            <p:nvPr/>
          </p:nvSpPr>
          <p:spPr>
            <a:xfrm>
              <a:off x="7011026" y="4979382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1" name="Freeform: Shape 3130">
              <a:extLst>
                <a:ext uri="{FF2B5EF4-FFF2-40B4-BE49-F238E27FC236}">
                  <a16:creationId xmlns:a16="http://schemas.microsoft.com/office/drawing/2014/main" id="{0105106A-F5DD-4837-B512-B82309C8B318}"/>
                </a:ext>
              </a:extLst>
            </p:cNvPr>
            <p:cNvSpPr/>
            <p:nvPr/>
          </p:nvSpPr>
          <p:spPr>
            <a:xfrm>
              <a:off x="7011979" y="4975572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0 h 952"/>
                <a:gd name="connsiteX2" fmla="*/ 0 w 9525"/>
                <a:gd name="connsiteY2" fmla="*/ 953 h 952"/>
                <a:gd name="connsiteX3" fmla="*/ 0 w 952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0"/>
                  </a:lnTo>
                  <a:lnTo>
                    <a:pt x="0" y="953"/>
                  </a:ln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2" name="Freeform: Shape 3131">
              <a:extLst>
                <a:ext uri="{FF2B5EF4-FFF2-40B4-BE49-F238E27FC236}">
                  <a16:creationId xmlns:a16="http://schemas.microsoft.com/office/drawing/2014/main" id="{EAD166A3-DE09-45C4-9B48-457BE142A6AA}"/>
                </a:ext>
              </a:extLst>
            </p:cNvPr>
            <p:cNvSpPr/>
            <p:nvPr/>
          </p:nvSpPr>
          <p:spPr>
            <a:xfrm>
              <a:off x="7004359" y="4971763"/>
              <a:ext cx="3809" cy="13023"/>
            </a:xfrm>
            <a:custGeom>
              <a:avLst/>
              <a:gdLst>
                <a:gd name="connsiteX0" fmla="*/ 3810 w 3809"/>
                <a:gd name="connsiteY0" fmla="*/ 9525 h 13023"/>
                <a:gd name="connsiteX1" fmla="*/ 3810 w 3809"/>
                <a:gd name="connsiteY1" fmla="*/ 7620 h 13023"/>
                <a:gd name="connsiteX2" fmla="*/ 1905 w 3809"/>
                <a:gd name="connsiteY2" fmla="*/ 5715 h 13023"/>
                <a:gd name="connsiteX3" fmla="*/ 1905 w 3809"/>
                <a:gd name="connsiteY3" fmla="*/ 0 h 13023"/>
                <a:gd name="connsiteX4" fmla="*/ 1905 w 3809"/>
                <a:gd name="connsiteY4" fmla="*/ 5715 h 13023"/>
                <a:gd name="connsiteX5" fmla="*/ 953 w 3809"/>
                <a:gd name="connsiteY5" fmla="*/ 3810 h 13023"/>
                <a:gd name="connsiteX6" fmla="*/ 953 w 3809"/>
                <a:gd name="connsiteY6" fmla="*/ 4763 h 13023"/>
                <a:gd name="connsiteX7" fmla="*/ 0 w 3809"/>
                <a:gd name="connsiteY7" fmla="*/ 6668 h 13023"/>
                <a:gd name="connsiteX8" fmla="*/ 953 w 3809"/>
                <a:gd name="connsiteY8" fmla="*/ 8572 h 13023"/>
                <a:gd name="connsiteX9" fmla="*/ 0 w 3809"/>
                <a:gd name="connsiteY9" fmla="*/ 6668 h 13023"/>
                <a:gd name="connsiteX10" fmla="*/ 0 w 3809"/>
                <a:gd name="connsiteY10" fmla="*/ 10478 h 13023"/>
                <a:gd name="connsiteX11" fmla="*/ 0 w 3809"/>
                <a:gd name="connsiteY11" fmla="*/ 10478 h 13023"/>
                <a:gd name="connsiteX12" fmla="*/ 953 w 3809"/>
                <a:gd name="connsiteY12" fmla="*/ 12382 h 13023"/>
                <a:gd name="connsiteX13" fmla="*/ 953 w 3809"/>
                <a:gd name="connsiteY13" fmla="*/ 11430 h 13023"/>
                <a:gd name="connsiteX14" fmla="*/ 1905 w 3809"/>
                <a:gd name="connsiteY14" fmla="*/ 9525 h 13023"/>
                <a:gd name="connsiteX15" fmla="*/ 1905 w 3809"/>
                <a:gd name="connsiteY15" fmla="*/ 11430 h 13023"/>
                <a:gd name="connsiteX16" fmla="*/ 1905 w 3809"/>
                <a:gd name="connsiteY16" fmla="*/ 9525 h 13023"/>
                <a:gd name="connsiteX17" fmla="*/ 2858 w 3809"/>
                <a:gd name="connsiteY17" fmla="*/ 10478 h 13023"/>
                <a:gd name="connsiteX18" fmla="*/ 2858 w 3809"/>
                <a:gd name="connsiteY18" fmla="*/ 8572 h 13023"/>
                <a:gd name="connsiteX19" fmla="*/ 3810 w 3809"/>
                <a:gd name="connsiteY19" fmla="*/ 9525 h 13023"/>
                <a:gd name="connsiteX20" fmla="*/ 3810 w 3809"/>
                <a:gd name="connsiteY20" fmla="*/ 9525 h 1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9" h="13023">
                  <a:moveTo>
                    <a:pt x="3810" y="9525"/>
                  </a:moveTo>
                  <a:cubicBezTo>
                    <a:pt x="3810" y="8572"/>
                    <a:pt x="3810" y="7620"/>
                    <a:pt x="3810" y="7620"/>
                  </a:cubicBezTo>
                  <a:cubicBezTo>
                    <a:pt x="3810" y="7620"/>
                    <a:pt x="2858" y="6668"/>
                    <a:pt x="1905" y="5715"/>
                  </a:cubicBezTo>
                  <a:cubicBezTo>
                    <a:pt x="953" y="3810"/>
                    <a:pt x="2858" y="953"/>
                    <a:pt x="1905" y="0"/>
                  </a:cubicBezTo>
                  <a:cubicBezTo>
                    <a:pt x="1905" y="3810"/>
                    <a:pt x="1905" y="1905"/>
                    <a:pt x="1905" y="5715"/>
                  </a:cubicBezTo>
                  <a:cubicBezTo>
                    <a:pt x="1905" y="4763"/>
                    <a:pt x="953" y="3810"/>
                    <a:pt x="953" y="3810"/>
                  </a:cubicBezTo>
                  <a:lnTo>
                    <a:pt x="953" y="4763"/>
                  </a:lnTo>
                  <a:cubicBezTo>
                    <a:pt x="0" y="5715"/>
                    <a:pt x="953" y="6668"/>
                    <a:pt x="0" y="6668"/>
                  </a:cubicBezTo>
                  <a:cubicBezTo>
                    <a:pt x="0" y="7620"/>
                    <a:pt x="953" y="7620"/>
                    <a:pt x="953" y="8572"/>
                  </a:cubicBezTo>
                  <a:cubicBezTo>
                    <a:pt x="953" y="9525"/>
                    <a:pt x="0" y="8572"/>
                    <a:pt x="0" y="6668"/>
                  </a:cubicBezTo>
                  <a:cubicBezTo>
                    <a:pt x="0" y="9525"/>
                    <a:pt x="0" y="6668"/>
                    <a:pt x="0" y="10478"/>
                  </a:cubicBezTo>
                  <a:lnTo>
                    <a:pt x="0" y="10478"/>
                  </a:lnTo>
                  <a:cubicBezTo>
                    <a:pt x="953" y="11430"/>
                    <a:pt x="0" y="14288"/>
                    <a:pt x="953" y="12382"/>
                  </a:cubicBezTo>
                  <a:lnTo>
                    <a:pt x="953" y="11430"/>
                  </a:lnTo>
                  <a:cubicBezTo>
                    <a:pt x="953" y="10478"/>
                    <a:pt x="1905" y="10478"/>
                    <a:pt x="1905" y="9525"/>
                  </a:cubicBezTo>
                  <a:lnTo>
                    <a:pt x="1905" y="11430"/>
                  </a:lnTo>
                  <a:cubicBezTo>
                    <a:pt x="1905" y="11430"/>
                    <a:pt x="1905" y="10478"/>
                    <a:pt x="1905" y="9525"/>
                  </a:cubicBezTo>
                  <a:lnTo>
                    <a:pt x="2858" y="10478"/>
                  </a:lnTo>
                  <a:cubicBezTo>
                    <a:pt x="2858" y="9525"/>
                    <a:pt x="2858" y="9525"/>
                    <a:pt x="2858" y="8572"/>
                  </a:cubicBezTo>
                  <a:cubicBezTo>
                    <a:pt x="3810" y="10478"/>
                    <a:pt x="3810" y="10478"/>
                    <a:pt x="3810" y="9525"/>
                  </a:cubicBezTo>
                  <a:cubicBezTo>
                    <a:pt x="3810" y="9525"/>
                    <a:pt x="3810" y="9525"/>
                    <a:pt x="3810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3" name="Freeform: Shape 3132">
              <a:extLst>
                <a:ext uri="{FF2B5EF4-FFF2-40B4-BE49-F238E27FC236}">
                  <a16:creationId xmlns:a16="http://schemas.microsoft.com/office/drawing/2014/main" id="{94FF8C73-E4FC-4B4C-8C96-F4FE7762A2A8}"/>
                </a:ext>
              </a:extLst>
            </p:cNvPr>
            <p:cNvSpPr/>
            <p:nvPr/>
          </p:nvSpPr>
          <p:spPr>
            <a:xfrm>
              <a:off x="7019599" y="4923185"/>
              <a:ext cx="952" cy="2857"/>
            </a:xfrm>
            <a:custGeom>
              <a:avLst/>
              <a:gdLst>
                <a:gd name="connsiteX0" fmla="*/ 0 w 952"/>
                <a:gd name="connsiteY0" fmla="*/ 953 h 2857"/>
                <a:gd name="connsiteX1" fmla="*/ 952 w 952"/>
                <a:gd name="connsiteY1" fmla="*/ 2858 h 2857"/>
                <a:gd name="connsiteX2" fmla="*/ 952 w 952"/>
                <a:gd name="connsiteY2" fmla="*/ 0 h 2857"/>
                <a:gd name="connsiteX3" fmla="*/ 0 w 952"/>
                <a:gd name="connsiteY3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953"/>
                  </a:moveTo>
                  <a:lnTo>
                    <a:pt x="952" y="2858"/>
                  </a:lnTo>
                  <a:cubicBezTo>
                    <a:pt x="952" y="1905"/>
                    <a:pt x="952" y="953"/>
                    <a:pt x="952" y="0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4" name="Freeform: Shape 3133">
              <a:extLst>
                <a:ext uri="{FF2B5EF4-FFF2-40B4-BE49-F238E27FC236}">
                  <a16:creationId xmlns:a16="http://schemas.microsoft.com/office/drawing/2014/main" id="{CCA54E9B-9B59-4E18-B1D1-B50B5B5E26E4}"/>
                </a:ext>
              </a:extLst>
            </p:cNvPr>
            <p:cNvSpPr/>
            <p:nvPr/>
          </p:nvSpPr>
          <p:spPr>
            <a:xfrm>
              <a:off x="7021504" y="4898420"/>
              <a:ext cx="1904" cy="8572"/>
            </a:xfrm>
            <a:custGeom>
              <a:avLst/>
              <a:gdLst>
                <a:gd name="connsiteX0" fmla="*/ 0 w 1904"/>
                <a:gd name="connsiteY0" fmla="*/ 0 h 8572"/>
                <a:gd name="connsiteX1" fmla="*/ 0 w 1904"/>
                <a:gd name="connsiteY1" fmla="*/ 1905 h 8572"/>
                <a:gd name="connsiteX2" fmla="*/ 952 w 1904"/>
                <a:gd name="connsiteY2" fmla="*/ 8573 h 8572"/>
                <a:gd name="connsiteX3" fmla="*/ 1905 w 1904"/>
                <a:gd name="connsiteY3" fmla="*/ 4763 h 8572"/>
                <a:gd name="connsiteX4" fmla="*/ 0 w 1904"/>
                <a:gd name="connsiteY4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8572">
                  <a:moveTo>
                    <a:pt x="0" y="0"/>
                  </a:moveTo>
                  <a:cubicBezTo>
                    <a:pt x="0" y="953"/>
                    <a:pt x="0" y="1905"/>
                    <a:pt x="0" y="1905"/>
                  </a:cubicBezTo>
                  <a:cubicBezTo>
                    <a:pt x="952" y="2858"/>
                    <a:pt x="-953" y="8573"/>
                    <a:pt x="952" y="8573"/>
                  </a:cubicBezTo>
                  <a:lnTo>
                    <a:pt x="1905" y="4763"/>
                  </a:lnTo>
                  <a:cubicBezTo>
                    <a:pt x="1905" y="-952"/>
                    <a:pt x="0" y="571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5" name="Freeform: Shape 3134">
              <a:extLst>
                <a:ext uri="{FF2B5EF4-FFF2-40B4-BE49-F238E27FC236}">
                  <a16:creationId xmlns:a16="http://schemas.microsoft.com/office/drawing/2014/main" id="{F977483A-2785-4BAC-8C19-58933408A80D}"/>
                </a:ext>
              </a:extLst>
            </p:cNvPr>
            <p:cNvSpPr/>
            <p:nvPr/>
          </p:nvSpPr>
          <p:spPr>
            <a:xfrm>
              <a:off x="7007216" y="4973668"/>
              <a:ext cx="714" cy="2857"/>
            </a:xfrm>
            <a:custGeom>
              <a:avLst/>
              <a:gdLst>
                <a:gd name="connsiteX0" fmla="*/ 0 w 714"/>
                <a:gd name="connsiteY0" fmla="*/ 952 h 2857"/>
                <a:gd name="connsiteX1" fmla="*/ 0 w 714"/>
                <a:gd name="connsiteY1" fmla="*/ 0 h 2857"/>
                <a:gd name="connsiteX2" fmla="*/ 0 w 714"/>
                <a:gd name="connsiteY2" fmla="*/ 2857 h 2857"/>
                <a:gd name="connsiteX3" fmla="*/ 0 w 714"/>
                <a:gd name="connsiteY3" fmla="*/ 95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2857">
                  <a:moveTo>
                    <a:pt x="0" y="952"/>
                  </a:moveTo>
                  <a:lnTo>
                    <a:pt x="0" y="0"/>
                  </a:lnTo>
                  <a:lnTo>
                    <a:pt x="0" y="2857"/>
                  </a:lnTo>
                  <a:cubicBezTo>
                    <a:pt x="952" y="1905"/>
                    <a:pt x="952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6" name="Freeform: Shape 3135">
              <a:extLst>
                <a:ext uri="{FF2B5EF4-FFF2-40B4-BE49-F238E27FC236}">
                  <a16:creationId xmlns:a16="http://schemas.microsoft.com/office/drawing/2014/main" id="{A3CE4C22-BE28-4CB1-BF21-A6E2202BC6C5}"/>
                </a:ext>
              </a:extLst>
            </p:cNvPr>
            <p:cNvSpPr/>
            <p:nvPr/>
          </p:nvSpPr>
          <p:spPr>
            <a:xfrm>
              <a:off x="7019599" y="4904135"/>
              <a:ext cx="2299" cy="5136"/>
            </a:xfrm>
            <a:custGeom>
              <a:avLst/>
              <a:gdLst>
                <a:gd name="connsiteX0" fmla="*/ 1905 w 2299"/>
                <a:gd name="connsiteY0" fmla="*/ 2858 h 5136"/>
                <a:gd name="connsiteX1" fmla="*/ 0 w 2299"/>
                <a:gd name="connsiteY1" fmla="*/ 0 h 5136"/>
                <a:gd name="connsiteX2" fmla="*/ 952 w 2299"/>
                <a:gd name="connsiteY2" fmla="*/ 4763 h 5136"/>
                <a:gd name="connsiteX3" fmla="*/ 1905 w 2299"/>
                <a:gd name="connsiteY3" fmla="*/ 2858 h 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9" h="5136">
                  <a:moveTo>
                    <a:pt x="1905" y="2858"/>
                  </a:moveTo>
                  <a:cubicBezTo>
                    <a:pt x="952" y="2858"/>
                    <a:pt x="952" y="0"/>
                    <a:pt x="0" y="0"/>
                  </a:cubicBezTo>
                  <a:cubicBezTo>
                    <a:pt x="0" y="953"/>
                    <a:pt x="0" y="2858"/>
                    <a:pt x="952" y="4763"/>
                  </a:cubicBezTo>
                  <a:cubicBezTo>
                    <a:pt x="1905" y="5715"/>
                    <a:pt x="2857" y="4763"/>
                    <a:pt x="190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7" name="Freeform: Shape 3136">
              <a:extLst>
                <a:ext uri="{FF2B5EF4-FFF2-40B4-BE49-F238E27FC236}">
                  <a16:creationId xmlns:a16="http://schemas.microsoft.com/office/drawing/2014/main" id="{70338479-DADA-4BEF-B4A1-64F0B1E22BCB}"/>
                </a:ext>
              </a:extLst>
            </p:cNvPr>
            <p:cNvSpPr/>
            <p:nvPr/>
          </p:nvSpPr>
          <p:spPr>
            <a:xfrm>
              <a:off x="7017693" y="4903182"/>
              <a:ext cx="3810" cy="13335"/>
            </a:xfrm>
            <a:custGeom>
              <a:avLst/>
              <a:gdLst>
                <a:gd name="connsiteX0" fmla="*/ 2858 w 3810"/>
                <a:gd name="connsiteY0" fmla="*/ 7620 h 13335"/>
                <a:gd name="connsiteX1" fmla="*/ 2858 w 3810"/>
                <a:gd name="connsiteY1" fmla="*/ 5715 h 13335"/>
                <a:gd name="connsiteX2" fmla="*/ 1905 w 3810"/>
                <a:gd name="connsiteY2" fmla="*/ 6668 h 13335"/>
                <a:gd name="connsiteX3" fmla="*/ 1905 w 3810"/>
                <a:gd name="connsiteY3" fmla="*/ 3810 h 13335"/>
                <a:gd name="connsiteX4" fmla="*/ 2858 w 3810"/>
                <a:gd name="connsiteY4" fmla="*/ 3810 h 13335"/>
                <a:gd name="connsiteX5" fmla="*/ 1905 w 3810"/>
                <a:gd name="connsiteY5" fmla="*/ 1905 h 13335"/>
                <a:gd name="connsiteX6" fmla="*/ 953 w 3810"/>
                <a:gd name="connsiteY6" fmla="*/ 2858 h 13335"/>
                <a:gd name="connsiteX7" fmla="*/ 1905 w 3810"/>
                <a:gd name="connsiteY7" fmla="*/ 0 h 13335"/>
                <a:gd name="connsiteX8" fmla="*/ 953 w 3810"/>
                <a:gd name="connsiteY8" fmla="*/ 953 h 13335"/>
                <a:gd name="connsiteX9" fmla="*/ 953 w 3810"/>
                <a:gd name="connsiteY9" fmla="*/ 2858 h 13335"/>
                <a:gd name="connsiteX10" fmla="*/ 0 w 3810"/>
                <a:gd name="connsiteY10" fmla="*/ 2858 h 13335"/>
                <a:gd name="connsiteX11" fmla="*/ 953 w 3810"/>
                <a:gd name="connsiteY11" fmla="*/ 6668 h 13335"/>
                <a:gd name="connsiteX12" fmla="*/ 953 w 3810"/>
                <a:gd name="connsiteY12" fmla="*/ 4763 h 13335"/>
                <a:gd name="connsiteX13" fmla="*/ 1905 w 3810"/>
                <a:gd name="connsiteY13" fmla="*/ 4763 h 13335"/>
                <a:gd name="connsiteX14" fmla="*/ 1905 w 3810"/>
                <a:gd name="connsiteY14" fmla="*/ 2858 h 13335"/>
                <a:gd name="connsiteX15" fmla="*/ 2858 w 3810"/>
                <a:gd name="connsiteY15" fmla="*/ 6668 h 13335"/>
                <a:gd name="connsiteX16" fmla="*/ 1905 w 3810"/>
                <a:gd name="connsiteY16" fmla="*/ 10478 h 13335"/>
                <a:gd name="connsiteX17" fmla="*/ 2858 w 3810"/>
                <a:gd name="connsiteY17" fmla="*/ 13335 h 13335"/>
                <a:gd name="connsiteX18" fmla="*/ 2858 w 3810"/>
                <a:gd name="connsiteY18" fmla="*/ 10478 h 13335"/>
                <a:gd name="connsiteX19" fmla="*/ 3810 w 3810"/>
                <a:gd name="connsiteY19" fmla="*/ 12383 h 13335"/>
                <a:gd name="connsiteX20" fmla="*/ 2858 w 3810"/>
                <a:gd name="connsiteY20" fmla="*/ 7620 h 13335"/>
                <a:gd name="connsiteX21" fmla="*/ 3810 w 3810"/>
                <a:gd name="connsiteY21" fmla="*/ 5715 h 13335"/>
                <a:gd name="connsiteX22" fmla="*/ 2858 w 3810"/>
                <a:gd name="connsiteY22" fmla="*/ 7620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10" h="13335">
                  <a:moveTo>
                    <a:pt x="2858" y="7620"/>
                  </a:moveTo>
                  <a:cubicBezTo>
                    <a:pt x="1905" y="7620"/>
                    <a:pt x="2858" y="4763"/>
                    <a:pt x="2858" y="5715"/>
                  </a:cubicBezTo>
                  <a:lnTo>
                    <a:pt x="1905" y="6668"/>
                  </a:lnTo>
                  <a:lnTo>
                    <a:pt x="1905" y="3810"/>
                  </a:lnTo>
                  <a:lnTo>
                    <a:pt x="2858" y="3810"/>
                  </a:lnTo>
                  <a:lnTo>
                    <a:pt x="1905" y="1905"/>
                  </a:lnTo>
                  <a:cubicBezTo>
                    <a:pt x="1905" y="3810"/>
                    <a:pt x="1905" y="3810"/>
                    <a:pt x="953" y="2858"/>
                  </a:cubicBezTo>
                  <a:cubicBezTo>
                    <a:pt x="953" y="953"/>
                    <a:pt x="1905" y="1905"/>
                    <a:pt x="1905" y="0"/>
                  </a:cubicBezTo>
                  <a:cubicBezTo>
                    <a:pt x="1905" y="953"/>
                    <a:pt x="953" y="2858"/>
                    <a:pt x="953" y="953"/>
                  </a:cubicBezTo>
                  <a:lnTo>
                    <a:pt x="953" y="2858"/>
                  </a:lnTo>
                  <a:lnTo>
                    <a:pt x="0" y="2858"/>
                  </a:lnTo>
                  <a:cubicBezTo>
                    <a:pt x="953" y="3810"/>
                    <a:pt x="0" y="5715"/>
                    <a:pt x="953" y="6668"/>
                  </a:cubicBezTo>
                  <a:cubicBezTo>
                    <a:pt x="953" y="5715"/>
                    <a:pt x="953" y="5715"/>
                    <a:pt x="953" y="4763"/>
                  </a:cubicBezTo>
                  <a:cubicBezTo>
                    <a:pt x="953" y="4763"/>
                    <a:pt x="953" y="5715"/>
                    <a:pt x="1905" y="4763"/>
                  </a:cubicBezTo>
                  <a:lnTo>
                    <a:pt x="1905" y="2858"/>
                  </a:lnTo>
                  <a:cubicBezTo>
                    <a:pt x="2858" y="2858"/>
                    <a:pt x="1905" y="6668"/>
                    <a:pt x="2858" y="6668"/>
                  </a:cubicBezTo>
                  <a:cubicBezTo>
                    <a:pt x="1905" y="7620"/>
                    <a:pt x="2858" y="11430"/>
                    <a:pt x="1905" y="10478"/>
                  </a:cubicBezTo>
                  <a:cubicBezTo>
                    <a:pt x="1905" y="12383"/>
                    <a:pt x="1905" y="12383"/>
                    <a:pt x="2858" y="13335"/>
                  </a:cubicBezTo>
                  <a:cubicBezTo>
                    <a:pt x="2858" y="12383"/>
                    <a:pt x="2858" y="11430"/>
                    <a:pt x="2858" y="10478"/>
                  </a:cubicBezTo>
                  <a:cubicBezTo>
                    <a:pt x="2858" y="13335"/>
                    <a:pt x="3810" y="10478"/>
                    <a:pt x="3810" y="12383"/>
                  </a:cubicBezTo>
                  <a:cubicBezTo>
                    <a:pt x="2858" y="11430"/>
                    <a:pt x="2858" y="5715"/>
                    <a:pt x="2858" y="7620"/>
                  </a:cubicBezTo>
                  <a:lnTo>
                    <a:pt x="3810" y="5715"/>
                  </a:lnTo>
                  <a:cubicBezTo>
                    <a:pt x="3810" y="7620"/>
                    <a:pt x="3810" y="6668"/>
                    <a:pt x="2858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8" name="Freeform: Shape 3137">
              <a:extLst>
                <a:ext uri="{FF2B5EF4-FFF2-40B4-BE49-F238E27FC236}">
                  <a16:creationId xmlns:a16="http://schemas.microsoft.com/office/drawing/2014/main" id="{29D263BA-892D-4923-B783-A2E8E9E85E6A}"/>
                </a:ext>
              </a:extLst>
            </p:cNvPr>
            <p:cNvSpPr/>
            <p:nvPr/>
          </p:nvSpPr>
          <p:spPr>
            <a:xfrm>
              <a:off x="7017693" y="4921280"/>
              <a:ext cx="952" cy="1904"/>
            </a:xfrm>
            <a:custGeom>
              <a:avLst/>
              <a:gdLst>
                <a:gd name="connsiteX0" fmla="*/ 953 w 952"/>
                <a:gd name="connsiteY0" fmla="*/ 1905 h 1904"/>
                <a:gd name="connsiteX1" fmla="*/ 953 w 952"/>
                <a:gd name="connsiteY1" fmla="*/ 1905 h 1904"/>
                <a:gd name="connsiteX2" fmla="*/ 0 w 952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4">
                  <a:moveTo>
                    <a:pt x="953" y="1905"/>
                  </a:moveTo>
                  <a:lnTo>
                    <a:pt x="953" y="19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9" name="Freeform: Shape 3138">
              <a:extLst>
                <a:ext uri="{FF2B5EF4-FFF2-40B4-BE49-F238E27FC236}">
                  <a16:creationId xmlns:a16="http://schemas.microsoft.com/office/drawing/2014/main" id="{286BE6CB-84E1-4795-8E92-3314D9D6F24B}"/>
                </a:ext>
              </a:extLst>
            </p:cNvPr>
            <p:cNvSpPr/>
            <p:nvPr/>
          </p:nvSpPr>
          <p:spPr>
            <a:xfrm>
              <a:off x="7003406" y="4981288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0 h 1905"/>
                <a:gd name="connsiteX2" fmla="*/ 0 w 9525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0" name="Freeform: Shape 3139">
              <a:extLst>
                <a:ext uri="{FF2B5EF4-FFF2-40B4-BE49-F238E27FC236}">
                  <a16:creationId xmlns:a16="http://schemas.microsoft.com/office/drawing/2014/main" id="{AE0C7E36-E59E-4617-9643-9F8D8A85B5AB}"/>
                </a:ext>
              </a:extLst>
            </p:cNvPr>
            <p:cNvSpPr/>
            <p:nvPr/>
          </p:nvSpPr>
          <p:spPr>
            <a:xfrm>
              <a:off x="7016741" y="489080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1" name="Freeform: Shape 3140">
              <a:extLst>
                <a:ext uri="{FF2B5EF4-FFF2-40B4-BE49-F238E27FC236}">
                  <a16:creationId xmlns:a16="http://schemas.microsoft.com/office/drawing/2014/main" id="{EEB80102-DEEC-49C6-8DED-4756B37C1332}"/>
                </a:ext>
              </a:extLst>
            </p:cNvPr>
            <p:cNvSpPr/>
            <p:nvPr/>
          </p:nvSpPr>
          <p:spPr>
            <a:xfrm>
              <a:off x="7015788" y="4890800"/>
              <a:ext cx="1904" cy="2857"/>
            </a:xfrm>
            <a:custGeom>
              <a:avLst/>
              <a:gdLst>
                <a:gd name="connsiteX0" fmla="*/ 0 w 1904"/>
                <a:gd name="connsiteY0" fmla="*/ 953 h 2857"/>
                <a:gd name="connsiteX1" fmla="*/ 953 w 1904"/>
                <a:gd name="connsiteY1" fmla="*/ 2857 h 2857"/>
                <a:gd name="connsiteX2" fmla="*/ 1905 w 1904"/>
                <a:gd name="connsiteY2" fmla="*/ 0 h 2857"/>
                <a:gd name="connsiteX3" fmla="*/ 1905 w 1904"/>
                <a:gd name="connsiteY3" fmla="*/ 0 h 2857"/>
                <a:gd name="connsiteX4" fmla="*/ 0 w 1904"/>
                <a:gd name="connsiteY4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2857">
                  <a:moveTo>
                    <a:pt x="0" y="953"/>
                  </a:moveTo>
                  <a:cubicBezTo>
                    <a:pt x="0" y="1905"/>
                    <a:pt x="0" y="1905"/>
                    <a:pt x="953" y="2857"/>
                  </a:cubicBezTo>
                  <a:lnTo>
                    <a:pt x="1905" y="0"/>
                  </a:lnTo>
                  <a:lnTo>
                    <a:pt x="1905" y="0"/>
                  </a:lnTo>
                  <a:cubicBezTo>
                    <a:pt x="953" y="953"/>
                    <a:pt x="0" y="2857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2" name="Freeform: Shape 3141">
              <a:extLst>
                <a:ext uri="{FF2B5EF4-FFF2-40B4-BE49-F238E27FC236}">
                  <a16:creationId xmlns:a16="http://schemas.microsoft.com/office/drawing/2014/main" id="{50C611D1-C7BD-4D02-B504-2DC4BD56A053}"/>
                </a:ext>
              </a:extLst>
            </p:cNvPr>
            <p:cNvSpPr/>
            <p:nvPr/>
          </p:nvSpPr>
          <p:spPr>
            <a:xfrm>
              <a:off x="7014836" y="4889847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0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3" name="Freeform: Shape 3142">
              <a:extLst>
                <a:ext uri="{FF2B5EF4-FFF2-40B4-BE49-F238E27FC236}">
                  <a16:creationId xmlns:a16="http://schemas.microsoft.com/office/drawing/2014/main" id="{05D80810-2E55-4F99-8557-F3B560260769}"/>
                </a:ext>
              </a:extLst>
            </p:cNvPr>
            <p:cNvSpPr/>
            <p:nvPr/>
          </p:nvSpPr>
          <p:spPr>
            <a:xfrm>
              <a:off x="7015788" y="4888895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3 h 952"/>
                <a:gd name="connsiteX2" fmla="*/ 0 w 9525"/>
                <a:gd name="connsiteY2" fmla="*/ 953 h 952"/>
                <a:gd name="connsiteX3" fmla="*/ 0 w 9525"/>
                <a:gd name="connsiteY3" fmla="*/ 953 h 952"/>
                <a:gd name="connsiteX4" fmla="*/ 0 w 9525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cubicBezTo>
                    <a:pt x="0" y="953"/>
                    <a:pt x="0" y="953"/>
                    <a:pt x="0" y="953"/>
                  </a:cubicBezTo>
                  <a:lnTo>
                    <a:pt x="0" y="953"/>
                  </a:lnTo>
                  <a:lnTo>
                    <a:pt x="0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4" name="Freeform: Shape 3143">
              <a:extLst>
                <a:ext uri="{FF2B5EF4-FFF2-40B4-BE49-F238E27FC236}">
                  <a16:creationId xmlns:a16="http://schemas.microsoft.com/office/drawing/2014/main" id="{23C4430E-AA3D-4CB4-97B9-DEC7DCDF2F41}"/>
                </a:ext>
              </a:extLst>
            </p:cNvPr>
            <p:cNvSpPr/>
            <p:nvPr/>
          </p:nvSpPr>
          <p:spPr>
            <a:xfrm>
              <a:off x="7003406" y="4973668"/>
              <a:ext cx="423" cy="2857"/>
            </a:xfrm>
            <a:custGeom>
              <a:avLst/>
              <a:gdLst>
                <a:gd name="connsiteX0" fmla="*/ 0 w 423"/>
                <a:gd name="connsiteY0" fmla="*/ 952 h 2857"/>
                <a:gd name="connsiteX1" fmla="*/ 0 w 423"/>
                <a:gd name="connsiteY1" fmla="*/ 952 h 2857"/>
                <a:gd name="connsiteX2" fmla="*/ 0 w 423"/>
                <a:gd name="connsiteY2" fmla="*/ 2857 h 2857"/>
                <a:gd name="connsiteX3" fmla="*/ 0 w 423"/>
                <a:gd name="connsiteY3" fmla="*/ 952 h 2857"/>
                <a:gd name="connsiteX4" fmla="*/ 0 w 423"/>
                <a:gd name="connsiteY4" fmla="*/ 0 h 2857"/>
                <a:gd name="connsiteX5" fmla="*/ 0 w 423"/>
                <a:gd name="connsiteY5" fmla="*/ 95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" h="2857">
                  <a:moveTo>
                    <a:pt x="0" y="952"/>
                  </a:moveTo>
                  <a:lnTo>
                    <a:pt x="0" y="952"/>
                  </a:lnTo>
                  <a:lnTo>
                    <a:pt x="0" y="2857"/>
                  </a:lnTo>
                  <a:cubicBezTo>
                    <a:pt x="953" y="1905"/>
                    <a:pt x="0" y="0"/>
                    <a:pt x="0" y="952"/>
                  </a:cubicBezTo>
                  <a:lnTo>
                    <a:pt x="0" y="0"/>
                  </a:lnTo>
                  <a:cubicBezTo>
                    <a:pt x="0" y="0"/>
                    <a:pt x="0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5" name="Freeform: Shape 3144">
              <a:extLst>
                <a:ext uri="{FF2B5EF4-FFF2-40B4-BE49-F238E27FC236}">
                  <a16:creationId xmlns:a16="http://schemas.microsoft.com/office/drawing/2014/main" id="{75361E32-96BD-42D5-B1BF-A9F5A077AA7B}"/>
                </a:ext>
              </a:extLst>
            </p:cNvPr>
            <p:cNvSpPr/>
            <p:nvPr/>
          </p:nvSpPr>
          <p:spPr>
            <a:xfrm>
              <a:off x="7000549" y="4979382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6" name="Freeform: Shape 3145">
              <a:extLst>
                <a:ext uri="{FF2B5EF4-FFF2-40B4-BE49-F238E27FC236}">
                  <a16:creationId xmlns:a16="http://schemas.microsoft.com/office/drawing/2014/main" id="{B25560DD-0374-40B5-89EB-B77462CF7994}"/>
                </a:ext>
              </a:extLst>
            </p:cNvPr>
            <p:cNvSpPr/>
            <p:nvPr/>
          </p:nvSpPr>
          <p:spPr>
            <a:xfrm>
              <a:off x="7013884" y="4913237"/>
              <a:ext cx="1190" cy="2702"/>
            </a:xfrm>
            <a:custGeom>
              <a:avLst/>
              <a:gdLst>
                <a:gd name="connsiteX0" fmla="*/ 953 w 1190"/>
                <a:gd name="connsiteY0" fmla="*/ 2328 h 2702"/>
                <a:gd name="connsiteX1" fmla="*/ 953 w 1190"/>
                <a:gd name="connsiteY1" fmla="*/ 423 h 2702"/>
                <a:gd name="connsiteX2" fmla="*/ 0 w 1190"/>
                <a:gd name="connsiteY2" fmla="*/ 423 h 2702"/>
                <a:gd name="connsiteX3" fmla="*/ 953 w 1190"/>
                <a:gd name="connsiteY3" fmla="*/ 2328 h 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" h="2702">
                  <a:moveTo>
                    <a:pt x="953" y="2328"/>
                  </a:moveTo>
                  <a:cubicBezTo>
                    <a:pt x="953" y="1376"/>
                    <a:pt x="953" y="1376"/>
                    <a:pt x="953" y="423"/>
                  </a:cubicBezTo>
                  <a:cubicBezTo>
                    <a:pt x="953" y="-529"/>
                    <a:pt x="953" y="423"/>
                    <a:pt x="0" y="423"/>
                  </a:cubicBezTo>
                  <a:cubicBezTo>
                    <a:pt x="1905" y="2328"/>
                    <a:pt x="953" y="3281"/>
                    <a:pt x="953" y="2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7" name="Freeform: Shape 3146">
              <a:extLst>
                <a:ext uri="{FF2B5EF4-FFF2-40B4-BE49-F238E27FC236}">
                  <a16:creationId xmlns:a16="http://schemas.microsoft.com/office/drawing/2014/main" id="{EA2C61C3-EDFE-465A-8EBC-C33B991A0773}"/>
                </a:ext>
              </a:extLst>
            </p:cNvPr>
            <p:cNvSpPr/>
            <p:nvPr/>
          </p:nvSpPr>
          <p:spPr>
            <a:xfrm>
              <a:off x="7004359" y="486794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8" name="Freeform: Shape 3147">
              <a:extLst>
                <a:ext uri="{FF2B5EF4-FFF2-40B4-BE49-F238E27FC236}">
                  <a16:creationId xmlns:a16="http://schemas.microsoft.com/office/drawing/2014/main" id="{AB625F16-EFEA-43CE-B788-06914708D38D}"/>
                </a:ext>
              </a:extLst>
            </p:cNvPr>
            <p:cNvSpPr/>
            <p:nvPr/>
          </p:nvSpPr>
          <p:spPr>
            <a:xfrm>
              <a:off x="7004359" y="4876751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714"/>
                    <a:pt x="0" y="714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9" name="Freeform: Shape 3148">
              <a:extLst>
                <a:ext uri="{FF2B5EF4-FFF2-40B4-BE49-F238E27FC236}">
                  <a16:creationId xmlns:a16="http://schemas.microsoft.com/office/drawing/2014/main" id="{5E073DDA-9E7F-4D3E-9EB1-3036BFF9D75E}"/>
                </a:ext>
              </a:extLst>
            </p:cNvPr>
            <p:cNvSpPr/>
            <p:nvPr/>
          </p:nvSpPr>
          <p:spPr>
            <a:xfrm>
              <a:off x="7020551" y="4855557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0" name="Freeform: Shape 3149">
              <a:extLst>
                <a:ext uri="{FF2B5EF4-FFF2-40B4-BE49-F238E27FC236}">
                  <a16:creationId xmlns:a16="http://schemas.microsoft.com/office/drawing/2014/main" id="{7C8A1558-F548-4F7D-8F9B-6EDF49E07940}"/>
                </a:ext>
              </a:extLst>
            </p:cNvPr>
            <p:cNvSpPr/>
            <p:nvPr/>
          </p:nvSpPr>
          <p:spPr>
            <a:xfrm>
              <a:off x="7021504" y="485513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-529"/>
                    <a:pt x="0" y="423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1" name="Freeform: Shape 3150">
              <a:extLst>
                <a:ext uri="{FF2B5EF4-FFF2-40B4-BE49-F238E27FC236}">
                  <a16:creationId xmlns:a16="http://schemas.microsoft.com/office/drawing/2014/main" id="{A8616D27-1AEE-4F15-B7D1-69EE8AD85156}"/>
                </a:ext>
              </a:extLst>
            </p:cNvPr>
            <p:cNvSpPr/>
            <p:nvPr/>
          </p:nvSpPr>
          <p:spPr>
            <a:xfrm>
              <a:off x="7010074" y="4903031"/>
              <a:ext cx="2857" cy="5822"/>
            </a:xfrm>
            <a:custGeom>
              <a:avLst/>
              <a:gdLst>
                <a:gd name="connsiteX0" fmla="*/ 952 w 2857"/>
                <a:gd name="connsiteY0" fmla="*/ 152 h 5822"/>
                <a:gd name="connsiteX1" fmla="*/ 952 w 2857"/>
                <a:gd name="connsiteY1" fmla="*/ 3009 h 5822"/>
                <a:gd name="connsiteX2" fmla="*/ 0 w 2857"/>
                <a:gd name="connsiteY2" fmla="*/ 2057 h 5822"/>
                <a:gd name="connsiteX3" fmla="*/ 952 w 2857"/>
                <a:gd name="connsiteY3" fmla="*/ 4914 h 5822"/>
                <a:gd name="connsiteX4" fmla="*/ 952 w 2857"/>
                <a:gd name="connsiteY4" fmla="*/ 3009 h 5822"/>
                <a:gd name="connsiteX5" fmla="*/ 2857 w 2857"/>
                <a:gd name="connsiteY5" fmla="*/ 3962 h 5822"/>
                <a:gd name="connsiteX6" fmla="*/ 2857 w 2857"/>
                <a:gd name="connsiteY6" fmla="*/ 3962 h 5822"/>
                <a:gd name="connsiteX7" fmla="*/ 952 w 2857"/>
                <a:gd name="connsiteY7" fmla="*/ 152 h 5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5822">
                  <a:moveTo>
                    <a:pt x="952" y="152"/>
                  </a:moveTo>
                  <a:lnTo>
                    <a:pt x="952" y="3009"/>
                  </a:lnTo>
                  <a:cubicBezTo>
                    <a:pt x="952" y="3009"/>
                    <a:pt x="952" y="2057"/>
                    <a:pt x="0" y="2057"/>
                  </a:cubicBezTo>
                  <a:cubicBezTo>
                    <a:pt x="0" y="5867"/>
                    <a:pt x="952" y="2057"/>
                    <a:pt x="952" y="4914"/>
                  </a:cubicBezTo>
                  <a:lnTo>
                    <a:pt x="952" y="3009"/>
                  </a:lnTo>
                  <a:cubicBezTo>
                    <a:pt x="1905" y="8724"/>
                    <a:pt x="1905" y="3962"/>
                    <a:pt x="2857" y="3962"/>
                  </a:cubicBezTo>
                  <a:cubicBezTo>
                    <a:pt x="2857" y="3962"/>
                    <a:pt x="2857" y="3962"/>
                    <a:pt x="2857" y="3962"/>
                  </a:cubicBezTo>
                  <a:cubicBezTo>
                    <a:pt x="2857" y="3009"/>
                    <a:pt x="1905" y="-801"/>
                    <a:pt x="952" y="1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2" name="Freeform: Shape 3151">
              <a:extLst>
                <a:ext uri="{FF2B5EF4-FFF2-40B4-BE49-F238E27FC236}">
                  <a16:creationId xmlns:a16="http://schemas.microsoft.com/office/drawing/2014/main" id="{577C2090-C763-43A5-98B1-3877247B4100}"/>
                </a:ext>
              </a:extLst>
            </p:cNvPr>
            <p:cNvSpPr/>
            <p:nvPr/>
          </p:nvSpPr>
          <p:spPr>
            <a:xfrm>
              <a:off x="7013884" y="4906993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952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cubicBezTo>
                    <a:pt x="0" y="952"/>
                    <a:pt x="0" y="952"/>
                    <a:pt x="0" y="952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3" name="Freeform: Shape 3152">
              <a:extLst>
                <a:ext uri="{FF2B5EF4-FFF2-40B4-BE49-F238E27FC236}">
                  <a16:creationId xmlns:a16="http://schemas.microsoft.com/office/drawing/2014/main" id="{B46485F5-3F91-4335-B3F3-B226153E52B5}"/>
                </a:ext>
              </a:extLst>
            </p:cNvPr>
            <p:cNvSpPr/>
            <p:nvPr/>
          </p:nvSpPr>
          <p:spPr>
            <a:xfrm>
              <a:off x="7013884" y="4906993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4" name="Freeform: Shape 3153">
              <a:extLst>
                <a:ext uri="{FF2B5EF4-FFF2-40B4-BE49-F238E27FC236}">
                  <a16:creationId xmlns:a16="http://schemas.microsoft.com/office/drawing/2014/main" id="{AE0B1249-2910-4480-A97C-651C27A203FC}"/>
                </a:ext>
              </a:extLst>
            </p:cNvPr>
            <p:cNvSpPr/>
            <p:nvPr/>
          </p:nvSpPr>
          <p:spPr>
            <a:xfrm>
              <a:off x="7012931" y="4889847"/>
              <a:ext cx="952" cy="2857"/>
            </a:xfrm>
            <a:custGeom>
              <a:avLst/>
              <a:gdLst>
                <a:gd name="connsiteX0" fmla="*/ 953 w 952"/>
                <a:gd name="connsiteY0" fmla="*/ 953 h 2857"/>
                <a:gd name="connsiteX1" fmla="*/ 953 w 952"/>
                <a:gd name="connsiteY1" fmla="*/ 953 h 2857"/>
                <a:gd name="connsiteX2" fmla="*/ 0 w 952"/>
                <a:gd name="connsiteY2" fmla="*/ 0 h 2857"/>
                <a:gd name="connsiteX3" fmla="*/ 0 w 952"/>
                <a:gd name="connsiteY3" fmla="*/ 2858 h 2857"/>
                <a:gd name="connsiteX4" fmla="*/ 953 w 952"/>
                <a:gd name="connsiteY4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857">
                  <a:moveTo>
                    <a:pt x="953" y="953"/>
                  </a:moveTo>
                  <a:cubicBezTo>
                    <a:pt x="953" y="0"/>
                    <a:pt x="953" y="0"/>
                    <a:pt x="953" y="953"/>
                  </a:cubicBezTo>
                  <a:lnTo>
                    <a:pt x="0" y="0"/>
                  </a:lnTo>
                  <a:cubicBezTo>
                    <a:pt x="0" y="953"/>
                    <a:pt x="0" y="2858"/>
                    <a:pt x="0" y="2858"/>
                  </a:cubicBezTo>
                  <a:cubicBezTo>
                    <a:pt x="0" y="0"/>
                    <a:pt x="953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5" name="Freeform: Shape 3154">
              <a:extLst>
                <a:ext uri="{FF2B5EF4-FFF2-40B4-BE49-F238E27FC236}">
                  <a16:creationId xmlns:a16="http://schemas.microsoft.com/office/drawing/2014/main" id="{8572C0FC-C012-43A4-BBE3-26D80E9666CC}"/>
                </a:ext>
              </a:extLst>
            </p:cNvPr>
            <p:cNvSpPr/>
            <p:nvPr/>
          </p:nvSpPr>
          <p:spPr>
            <a:xfrm>
              <a:off x="7013884" y="4887943"/>
              <a:ext cx="9525" cy="1904"/>
            </a:xfrm>
            <a:custGeom>
              <a:avLst/>
              <a:gdLst>
                <a:gd name="connsiteX0" fmla="*/ 0 w 9525"/>
                <a:gd name="connsiteY0" fmla="*/ 0 h 1904"/>
                <a:gd name="connsiteX1" fmla="*/ 0 w 9525"/>
                <a:gd name="connsiteY1" fmla="*/ 1905 h 1904"/>
                <a:gd name="connsiteX2" fmla="*/ 0 w 9525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4">
                  <a:moveTo>
                    <a:pt x="0" y="0"/>
                  </a:moveTo>
                  <a:cubicBezTo>
                    <a:pt x="0" y="952"/>
                    <a:pt x="0" y="952"/>
                    <a:pt x="0" y="1905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6" name="Freeform: Shape 3155">
              <a:extLst>
                <a:ext uri="{FF2B5EF4-FFF2-40B4-BE49-F238E27FC236}">
                  <a16:creationId xmlns:a16="http://schemas.microsoft.com/office/drawing/2014/main" id="{CF1A4D67-1C15-4415-B02E-AEEF85931E2D}"/>
                </a:ext>
              </a:extLst>
            </p:cNvPr>
            <p:cNvSpPr/>
            <p:nvPr/>
          </p:nvSpPr>
          <p:spPr>
            <a:xfrm>
              <a:off x="7013884" y="488984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7" name="Freeform: Shape 3156">
              <a:extLst>
                <a:ext uri="{FF2B5EF4-FFF2-40B4-BE49-F238E27FC236}">
                  <a16:creationId xmlns:a16="http://schemas.microsoft.com/office/drawing/2014/main" id="{8C00F43C-7374-4CED-8AF5-6841DFA6D5F7}"/>
                </a:ext>
              </a:extLst>
            </p:cNvPr>
            <p:cNvSpPr/>
            <p:nvPr/>
          </p:nvSpPr>
          <p:spPr>
            <a:xfrm>
              <a:off x="7010074" y="4886038"/>
              <a:ext cx="952" cy="1905"/>
            </a:xfrm>
            <a:custGeom>
              <a:avLst/>
              <a:gdLst>
                <a:gd name="connsiteX0" fmla="*/ 952 w 952"/>
                <a:gd name="connsiteY0" fmla="*/ 1905 h 1905"/>
                <a:gd name="connsiteX1" fmla="*/ 0 w 952"/>
                <a:gd name="connsiteY1" fmla="*/ 0 h 1905"/>
                <a:gd name="connsiteX2" fmla="*/ 952 w 952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952" y="1905"/>
                  </a:moveTo>
                  <a:cubicBezTo>
                    <a:pt x="952" y="-953"/>
                    <a:pt x="952" y="953"/>
                    <a:pt x="0" y="0"/>
                  </a:cubicBezTo>
                  <a:cubicBezTo>
                    <a:pt x="0" y="1905"/>
                    <a:pt x="952" y="953"/>
                    <a:pt x="95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8" name="Freeform: Shape 3157">
              <a:extLst>
                <a:ext uri="{FF2B5EF4-FFF2-40B4-BE49-F238E27FC236}">
                  <a16:creationId xmlns:a16="http://schemas.microsoft.com/office/drawing/2014/main" id="{0CDD9080-C175-4B9B-8E9D-397E91581C01}"/>
                </a:ext>
              </a:extLst>
            </p:cNvPr>
            <p:cNvSpPr/>
            <p:nvPr/>
          </p:nvSpPr>
          <p:spPr>
            <a:xfrm>
              <a:off x="7016741" y="4820315"/>
              <a:ext cx="1904" cy="10477"/>
            </a:xfrm>
            <a:custGeom>
              <a:avLst/>
              <a:gdLst>
                <a:gd name="connsiteX0" fmla="*/ 952 w 1904"/>
                <a:gd name="connsiteY0" fmla="*/ 5715 h 10477"/>
                <a:gd name="connsiteX1" fmla="*/ 952 w 1904"/>
                <a:gd name="connsiteY1" fmla="*/ 10478 h 10477"/>
                <a:gd name="connsiteX2" fmla="*/ 952 w 1904"/>
                <a:gd name="connsiteY2" fmla="*/ 7620 h 10477"/>
                <a:gd name="connsiteX3" fmla="*/ 1905 w 1904"/>
                <a:gd name="connsiteY3" fmla="*/ 8572 h 10477"/>
                <a:gd name="connsiteX4" fmla="*/ 1905 w 1904"/>
                <a:gd name="connsiteY4" fmla="*/ 4763 h 10477"/>
                <a:gd name="connsiteX5" fmla="*/ 952 w 1904"/>
                <a:gd name="connsiteY5" fmla="*/ 1905 h 10477"/>
                <a:gd name="connsiteX6" fmla="*/ 952 w 1904"/>
                <a:gd name="connsiteY6" fmla="*/ 0 h 10477"/>
                <a:gd name="connsiteX7" fmla="*/ 0 w 1904"/>
                <a:gd name="connsiteY7" fmla="*/ 0 h 10477"/>
                <a:gd name="connsiteX8" fmla="*/ 952 w 1904"/>
                <a:gd name="connsiteY8" fmla="*/ 5715 h 10477"/>
                <a:gd name="connsiteX9" fmla="*/ 952 w 1904"/>
                <a:gd name="connsiteY9" fmla="*/ 5715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4" h="10477">
                  <a:moveTo>
                    <a:pt x="952" y="5715"/>
                  </a:moveTo>
                  <a:cubicBezTo>
                    <a:pt x="952" y="6667"/>
                    <a:pt x="952" y="8572"/>
                    <a:pt x="952" y="10478"/>
                  </a:cubicBezTo>
                  <a:cubicBezTo>
                    <a:pt x="952" y="9525"/>
                    <a:pt x="1905" y="8572"/>
                    <a:pt x="952" y="7620"/>
                  </a:cubicBezTo>
                  <a:cubicBezTo>
                    <a:pt x="952" y="7620"/>
                    <a:pt x="1905" y="6667"/>
                    <a:pt x="1905" y="8572"/>
                  </a:cubicBezTo>
                  <a:lnTo>
                    <a:pt x="1905" y="4763"/>
                  </a:lnTo>
                  <a:cubicBezTo>
                    <a:pt x="1905" y="4763"/>
                    <a:pt x="952" y="1905"/>
                    <a:pt x="952" y="1905"/>
                  </a:cubicBezTo>
                  <a:lnTo>
                    <a:pt x="952" y="0"/>
                  </a:lnTo>
                  <a:lnTo>
                    <a:pt x="0" y="0"/>
                  </a:lnTo>
                  <a:cubicBezTo>
                    <a:pt x="1905" y="953"/>
                    <a:pt x="1905" y="4763"/>
                    <a:pt x="952" y="5715"/>
                  </a:cubicBezTo>
                  <a:lnTo>
                    <a:pt x="952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9" name="Freeform: Shape 3158">
              <a:extLst>
                <a:ext uri="{FF2B5EF4-FFF2-40B4-BE49-F238E27FC236}">
                  <a16:creationId xmlns:a16="http://schemas.microsoft.com/office/drawing/2014/main" id="{DEE26114-49C4-430C-87FF-402166F6892C}"/>
                </a:ext>
              </a:extLst>
            </p:cNvPr>
            <p:cNvSpPr/>
            <p:nvPr/>
          </p:nvSpPr>
          <p:spPr>
            <a:xfrm>
              <a:off x="7016741" y="4846710"/>
              <a:ext cx="952" cy="2078"/>
            </a:xfrm>
            <a:custGeom>
              <a:avLst/>
              <a:gdLst>
                <a:gd name="connsiteX0" fmla="*/ 0 w 952"/>
                <a:gd name="connsiteY0" fmla="*/ 275 h 2078"/>
                <a:gd name="connsiteX1" fmla="*/ 952 w 952"/>
                <a:gd name="connsiteY1" fmla="*/ 275 h 2078"/>
                <a:gd name="connsiteX2" fmla="*/ 0 w 952"/>
                <a:gd name="connsiteY2" fmla="*/ 275 h 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078">
                  <a:moveTo>
                    <a:pt x="0" y="275"/>
                  </a:moveTo>
                  <a:cubicBezTo>
                    <a:pt x="0" y="2180"/>
                    <a:pt x="952" y="3133"/>
                    <a:pt x="952" y="275"/>
                  </a:cubicBezTo>
                  <a:cubicBezTo>
                    <a:pt x="952" y="-678"/>
                    <a:pt x="952" y="1228"/>
                    <a:pt x="0" y="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0" name="Freeform: Shape 3159">
              <a:extLst>
                <a:ext uri="{FF2B5EF4-FFF2-40B4-BE49-F238E27FC236}">
                  <a16:creationId xmlns:a16="http://schemas.microsoft.com/office/drawing/2014/main" id="{0908D525-1F76-4F85-BFDC-5E2A3621DB5B}"/>
                </a:ext>
              </a:extLst>
            </p:cNvPr>
            <p:cNvSpPr/>
            <p:nvPr/>
          </p:nvSpPr>
          <p:spPr>
            <a:xfrm>
              <a:off x="7015788" y="4837460"/>
              <a:ext cx="1904" cy="3809"/>
            </a:xfrm>
            <a:custGeom>
              <a:avLst/>
              <a:gdLst>
                <a:gd name="connsiteX0" fmla="*/ 1905 w 1904"/>
                <a:gd name="connsiteY0" fmla="*/ 3810 h 3809"/>
                <a:gd name="connsiteX1" fmla="*/ 1905 w 1904"/>
                <a:gd name="connsiteY1" fmla="*/ 1905 h 3809"/>
                <a:gd name="connsiteX2" fmla="*/ 953 w 1904"/>
                <a:gd name="connsiteY2" fmla="*/ 0 h 3809"/>
                <a:gd name="connsiteX3" fmla="*/ 0 w 1904"/>
                <a:gd name="connsiteY3" fmla="*/ 1905 h 3809"/>
                <a:gd name="connsiteX4" fmla="*/ 1905 w 1904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3809">
                  <a:moveTo>
                    <a:pt x="1905" y="3810"/>
                  </a:moveTo>
                  <a:cubicBezTo>
                    <a:pt x="1905" y="2858"/>
                    <a:pt x="1905" y="1905"/>
                    <a:pt x="1905" y="1905"/>
                  </a:cubicBezTo>
                  <a:lnTo>
                    <a:pt x="953" y="0"/>
                  </a:lnTo>
                  <a:cubicBezTo>
                    <a:pt x="953" y="0"/>
                    <a:pt x="953" y="2858"/>
                    <a:pt x="0" y="1905"/>
                  </a:cubicBezTo>
                  <a:cubicBezTo>
                    <a:pt x="0" y="2858"/>
                    <a:pt x="953" y="1905"/>
                    <a:pt x="19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1" name="Freeform: Shape 3160">
              <a:extLst>
                <a:ext uri="{FF2B5EF4-FFF2-40B4-BE49-F238E27FC236}">
                  <a16:creationId xmlns:a16="http://schemas.microsoft.com/office/drawing/2014/main" id="{7130C03B-2CEE-4ECF-B2E9-08831A112D0C}"/>
                </a:ext>
              </a:extLst>
            </p:cNvPr>
            <p:cNvSpPr/>
            <p:nvPr/>
          </p:nvSpPr>
          <p:spPr>
            <a:xfrm>
              <a:off x="7016741" y="4840318"/>
              <a:ext cx="952" cy="4480"/>
            </a:xfrm>
            <a:custGeom>
              <a:avLst/>
              <a:gdLst>
                <a:gd name="connsiteX0" fmla="*/ 952 w 952"/>
                <a:gd name="connsiteY0" fmla="*/ 2857 h 4480"/>
                <a:gd name="connsiteX1" fmla="*/ 0 w 952"/>
                <a:gd name="connsiteY1" fmla="*/ 0 h 4480"/>
                <a:gd name="connsiteX2" fmla="*/ 952 w 952"/>
                <a:gd name="connsiteY2" fmla="*/ 2857 h 4480"/>
                <a:gd name="connsiteX3" fmla="*/ 0 w 952"/>
                <a:gd name="connsiteY3" fmla="*/ 3810 h 4480"/>
                <a:gd name="connsiteX4" fmla="*/ 952 w 952"/>
                <a:gd name="connsiteY4" fmla="*/ 3810 h 4480"/>
                <a:gd name="connsiteX5" fmla="*/ 952 w 952"/>
                <a:gd name="connsiteY5" fmla="*/ 952 h 4480"/>
                <a:gd name="connsiteX6" fmla="*/ 952 w 952"/>
                <a:gd name="connsiteY6" fmla="*/ 2857 h 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4480">
                  <a:moveTo>
                    <a:pt x="952" y="2857"/>
                  </a:moveTo>
                  <a:lnTo>
                    <a:pt x="0" y="0"/>
                  </a:lnTo>
                  <a:cubicBezTo>
                    <a:pt x="0" y="2857"/>
                    <a:pt x="952" y="1905"/>
                    <a:pt x="952" y="2857"/>
                  </a:cubicBezTo>
                  <a:lnTo>
                    <a:pt x="0" y="3810"/>
                  </a:lnTo>
                  <a:cubicBezTo>
                    <a:pt x="0" y="5715"/>
                    <a:pt x="952" y="2857"/>
                    <a:pt x="952" y="3810"/>
                  </a:cubicBezTo>
                  <a:cubicBezTo>
                    <a:pt x="952" y="2857"/>
                    <a:pt x="952" y="1905"/>
                    <a:pt x="952" y="952"/>
                  </a:cubicBezTo>
                  <a:cubicBezTo>
                    <a:pt x="952" y="1905"/>
                    <a:pt x="952" y="2857"/>
                    <a:pt x="952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2" name="Freeform: Shape 3161">
              <a:extLst>
                <a:ext uri="{FF2B5EF4-FFF2-40B4-BE49-F238E27FC236}">
                  <a16:creationId xmlns:a16="http://schemas.microsoft.com/office/drawing/2014/main" id="{5150D351-C242-42C1-8331-5786A16DAFF6}"/>
                </a:ext>
              </a:extLst>
            </p:cNvPr>
            <p:cNvSpPr/>
            <p:nvPr/>
          </p:nvSpPr>
          <p:spPr>
            <a:xfrm>
              <a:off x="7012931" y="4854605"/>
              <a:ext cx="1905" cy="2857"/>
            </a:xfrm>
            <a:custGeom>
              <a:avLst/>
              <a:gdLst>
                <a:gd name="connsiteX0" fmla="*/ 1905 w 1905"/>
                <a:gd name="connsiteY0" fmla="*/ 1905 h 2857"/>
                <a:gd name="connsiteX1" fmla="*/ 0 w 1905"/>
                <a:gd name="connsiteY1" fmla="*/ 0 h 2857"/>
                <a:gd name="connsiteX2" fmla="*/ 1905 w 1905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2857">
                  <a:moveTo>
                    <a:pt x="1905" y="1905"/>
                  </a:moveTo>
                  <a:lnTo>
                    <a:pt x="0" y="0"/>
                  </a:lnTo>
                  <a:lnTo>
                    <a:pt x="1905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3" name="Freeform: Shape 3162">
              <a:extLst>
                <a:ext uri="{FF2B5EF4-FFF2-40B4-BE49-F238E27FC236}">
                  <a16:creationId xmlns:a16="http://schemas.microsoft.com/office/drawing/2014/main" id="{03D14D50-FAB5-45A0-9A24-D7B159FF36AF}"/>
                </a:ext>
              </a:extLst>
            </p:cNvPr>
            <p:cNvSpPr/>
            <p:nvPr/>
          </p:nvSpPr>
          <p:spPr>
            <a:xfrm>
              <a:off x="7010074" y="4851747"/>
              <a:ext cx="3809" cy="4762"/>
            </a:xfrm>
            <a:custGeom>
              <a:avLst/>
              <a:gdLst>
                <a:gd name="connsiteX0" fmla="*/ 0 w 3809"/>
                <a:gd name="connsiteY0" fmla="*/ 0 h 4762"/>
                <a:gd name="connsiteX1" fmla="*/ 0 w 3809"/>
                <a:gd name="connsiteY1" fmla="*/ 0 h 4762"/>
                <a:gd name="connsiteX2" fmla="*/ 0 w 3809"/>
                <a:gd name="connsiteY2" fmla="*/ 2858 h 4762"/>
                <a:gd name="connsiteX3" fmla="*/ 952 w 3809"/>
                <a:gd name="connsiteY3" fmla="*/ 4763 h 4762"/>
                <a:gd name="connsiteX4" fmla="*/ 952 w 3809"/>
                <a:gd name="connsiteY4" fmla="*/ 2858 h 4762"/>
                <a:gd name="connsiteX5" fmla="*/ 2857 w 3809"/>
                <a:gd name="connsiteY5" fmla="*/ 4763 h 4762"/>
                <a:gd name="connsiteX6" fmla="*/ 2857 w 3809"/>
                <a:gd name="connsiteY6" fmla="*/ 3810 h 4762"/>
                <a:gd name="connsiteX7" fmla="*/ 3810 w 3809"/>
                <a:gd name="connsiteY7" fmla="*/ 4763 h 4762"/>
                <a:gd name="connsiteX8" fmla="*/ 0 w 3809"/>
                <a:gd name="connsiteY8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" h="4762">
                  <a:moveTo>
                    <a:pt x="0" y="0"/>
                  </a:moveTo>
                  <a:lnTo>
                    <a:pt x="0" y="0"/>
                  </a:lnTo>
                  <a:cubicBezTo>
                    <a:pt x="0" y="1905"/>
                    <a:pt x="0" y="1905"/>
                    <a:pt x="0" y="2858"/>
                  </a:cubicBezTo>
                  <a:lnTo>
                    <a:pt x="952" y="4763"/>
                  </a:lnTo>
                  <a:lnTo>
                    <a:pt x="952" y="2858"/>
                  </a:lnTo>
                  <a:cubicBezTo>
                    <a:pt x="1905" y="3810"/>
                    <a:pt x="2857" y="4763"/>
                    <a:pt x="2857" y="4763"/>
                  </a:cubicBezTo>
                  <a:lnTo>
                    <a:pt x="2857" y="3810"/>
                  </a:lnTo>
                  <a:lnTo>
                    <a:pt x="3810" y="4763"/>
                  </a:lnTo>
                  <a:cubicBezTo>
                    <a:pt x="2857" y="953"/>
                    <a:pt x="952" y="2858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4" name="Freeform: Shape 3163">
              <a:extLst>
                <a:ext uri="{FF2B5EF4-FFF2-40B4-BE49-F238E27FC236}">
                  <a16:creationId xmlns:a16="http://schemas.microsoft.com/office/drawing/2014/main" id="{4614C65B-64A8-4C64-BBB9-37358F812DFD}"/>
                </a:ext>
              </a:extLst>
            </p:cNvPr>
            <p:cNvSpPr/>
            <p:nvPr/>
          </p:nvSpPr>
          <p:spPr>
            <a:xfrm>
              <a:off x="7008698" y="4844128"/>
              <a:ext cx="1375" cy="3809"/>
            </a:xfrm>
            <a:custGeom>
              <a:avLst/>
              <a:gdLst>
                <a:gd name="connsiteX0" fmla="*/ 1376 w 1375"/>
                <a:gd name="connsiteY0" fmla="*/ 2857 h 3809"/>
                <a:gd name="connsiteX1" fmla="*/ 1376 w 1375"/>
                <a:gd name="connsiteY1" fmla="*/ 2857 h 3809"/>
                <a:gd name="connsiteX2" fmla="*/ 423 w 1375"/>
                <a:gd name="connsiteY2" fmla="*/ 0 h 3809"/>
                <a:gd name="connsiteX3" fmla="*/ 423 w 1375"/>
                <a:gd name="connsiteY3" fmla="*/ 3810 h 3809"/>
                <a:gd name="connsiteX4" fmla="*/ 1376 w 1375"/>
                <a:gd name="connsiteY4" fmla="*/ 2857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" h="3809">
                  <a:moveTo>
                    <a:pt x="1376" y="2857"/>
                  </a:moveTo>
                  <a:lnTo>
                    <a:pt x="1376" y="2857"/>
                  </a:lnTo>
                  <a:lnTo>
                    <a:pt x="423" y="0"/>
                  </a:lnTo>
                  <a:cubicBezTo>
                    <a:pt x="423" y="953"/>
                    <a:pt x="-529" y="1905"/>
                    <a:pt x="423" y="3810"/>
                  </a:cubicBezTo>
                  <a:lnTo>
                    <a:pt x="1376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5" name="Freeform: Shape 3164">
              <a:extLst>
                <a:ext uri="{FF2B5EF4-FFF2-40B4-BE49-F238E27FC236}">
                  <a16:creationId xmlns:a16="http://schemas.microsoft.com/office/drawing/2014/main" id="{B267E046-9FF5-4DF7-B33B-50F893DFD67F}"/>
                </a:ext>
              </a:extLst>
            </p:cNvPr>
            <p:cNvSpPr/>
            <p:nvPr/>
          </p:nvSpPr>
          <p:spPr>
            <a:xfrm>
              <a:off x="7009121" y="4837460"/>
              <a:ext cx="7620" cy="10477"/>
            </a:xfrm>
            <a:custGeom>
              <a:avLst/>
              <a:gdLst>
                <a:gd name="connsiteX0" fmla="*/ 6667 w 7620"/>
                <a:gd name="connsiteY0" fmla="*/ 4763 h 10477"/>
                <a:gd name="connsiteX1" fmla="*/ 6667 w 7620"/>
                <a:gd name="connsiteY1" fmla="*/ 4763 h 10477"/>
                <a:gd name="connsiteX2" fmla="*/ 6667 w 7620"/>
                <a:gd name="connsiteY2" fmla="*/ 4763 h 10477"/>
                <a:gd name="connsiteX3" fmla="*/ 7620 w 7620"/>
                <a:gd name="connsiteY3" fmla="*/ 1905 h 10477"/>
                <a:gd name="connsiteX4" fmla="*/ 4763 w 7620"/>
                <a:gd name="connsiteY4" fmla="*/ 0 h 10477"/>
                <a:gd name="connsiteX5" fmla="*/ 2858 w 7620"/>
                <a:gd name="connsiteY5" fmla="*/ 1905 h 10477"/>
                <a:gd name="connsiteX6" fmla="*/ 2858 w 7620"/>
                <a:gd name="connsiteY6" fmla="*/ 3810 h 10477"/>
                <a:gd name="connsiteX7" fmla="*/ 1905 w 7620"/>
                <a:gd name="connsiteY7" fmla="*/ 2858 h 10477"/>
                <a:gd name="connsiteX8" fmla="*/ 1905 w 7620"/>
                <a:gd name="connsiteY8" fmla="*/ 4763 h 10477"/>
                <a:gd name="connsiteX9" fmla="*/ 953 w 7620"/>
                <a:gd name="connsiteY9" fmla="*/ 2858 h 10477"/>
                <a:gd name="connsiteX10" fmla="*/ 0 w 7620"/>
                <a:gd name="connsiteY10" fmla="*/ 3810 h 10477"/>
                <a:gd name="connsiteX11" fmla="*/ 953 w 7620"/>
                <a:gd name="connsiteY11" fmla="*/ 5715 h 10477"/>
                <a:gd name="connsiteX12" fmla="*/ 953 w 7620"/>
                <a:gd name="connsiteY12" fmla="*/ 5715 h 10477"/>
                <a:gd name="connsiteX13" fmla="*/ 1905 w 7620"/>
                <a:gd name="connsiteY13" fmla="*/ 9525 h 10477"/>
                <a:gd name="connsiteX14" fmla="*/ 1905 w 7620"/>
                <a:gd name="connsiteY14" fmla="*/ 7620 h 10477"/>
                <a:gd name="connsiteX15" fmla="*/ 2858 w 7620"/>
                <a:gd name="connsiteY15" fmla="*/ 8572 h 10477"/>
                <a:gd name="connsiteX16" fmla="*/ 3810 w 7620"/>
                <a:gd name="connsiteY16" fmla="*/ 10478 h 10477"/>
                <a:gd name="connsiteX17" fmla="*/ 3810 w 7620"/>
                <a:gd name="connsiteY17" fmla="*/ 8572 h 10477"/>
                <a:gd name="connsiteX18" fmla="*/ 5715 w 7620"/>
                <a:gd name="connsiteY18" fmla="*/ 7620 h 10477"/>
                <a:gd name="connsiteX19" fmla="*/ 4763 w 7620"/>
                <a:gd name="connsiteY19" fmla="*/ 5715 h 10477"/>
                <a:gd name="connsiteX20" fmla="*/ 5715 w 7620"/>
                <a:gd name="connsiteY20" fmla="*/ 5715 h 10477"/>
                <a:gd name="connsiteX21" fmla="*/ 6667 w 7620"/>
                <a:gd name="connsiteY21" fmla="*/ 4763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" h="10477">
                  <a:moveTo>
                    <a:pt x="6667" y="4763"/>
                  </a:moveTo>
                  <a:lnTo>
                    <a:pt x="6667" y="4763"/>
                  </a:lnTo>
                  <a:cubicBezTo>
                    <a:pt x="6667" y="5715"/>
                    <a:pt x="5715" y="4763"/>
                    <a:pt x="6667" y="4763"/>
                  </a:cubicBezTo>
                  <a:cubicBezTo>
                    <a:pt x="6667" y="953"/>
                    <a:pt x="7620" y="6668"/>
                    <a:pt x="7620" y="1905"/>
                  </a:cubicBezTo>
                  <a:cubicBezTo>
                    <a:pt x="6667" y="0"/>
                    <a:pt x="4763" y="953"/>
                    <a:pt x="4763" y="0"/>
                  </a:cubicBezTo>
                  <a:cubicBezTo>
                    <a:pt x="3810" y="0"/>
                    <a:pt x="1905" y="953"/>
                    <a:pt x="2858" y="1905"/>
                  </a:cubicBezTo>
                  <a:lnTo>
                    <a:pt x="2858" y="3810"/>
                  </a:lnTo>
                  <a:lnTo>
                    <a:pt x="1905" y="2858"/>
                  </a:lnTo>
                  <a:cubicBezTo>
                    <a:pt x="1905" y="3810"/>
                    <a:pt x="1905" y="3810"/>
                    <a:pt x="1905" y="4763"/>
                  </a:cubicBezTo>
                  <a:cubicBezTo>
                    <a:pt x="1905" y="6668"/>
                    <a:pt x="953" y="3810"/>
                    <a:pt x="953" y="2858"/>
                  </a:cubicBezTo>
                  <a:cubicBezTo>
                    <a:pt x="953" y="2858"/>
                    <a:pt x="0" y="1905"/>
                    <a:pt x="0" y="3810"/>
                  </a:cubicBezTo>
                  <a:lnTo>
                    <a:pt x="953" y="5715"/>
                  </a:lnTo>
                  <a:cubicBezTo>
                    <a:pt x="953" y="5715"/>
                    <a:pt x="953" y="5715"/>
                    <a:pt x="953" y="5715"/>
                  </a:cubicBezTo>
                  <a:cubicBezTo>
                    <a:pt x="1905" y="6668"/>
                    <a:pt x="1905" y="7620"/>
                    <a:pt x="1905" y="9525"/>
                  </a:cubicBezTo>
                  <a:cubicBezTo>
                    <a:pt x="1905" y="8572"/>
                    <a:pt x="2858" y="9525"/>
                    <a:pt x="1905" y="7620"/>
                  </a:cubicBezTo>
                  <a:cubicBezTo>
                    <a:pt x="1905" y="8572"/>
                    <a:pt x="2858" y="6668"/>
                    <a:pt x="2858" y="8572"/>
                  </a:cubicBezTo>
                  <a:cubicBezTo>
                    <a:pt x="2858" y="9525"/>
                    <a:pt x="3810" y="9525"/>
                    <a:pt x="3810" y="10478"/>
                  </a:cubicBezTo>
                  <a:lnTo>
                    <a:pt x="3810" y="8572"/>
                  </a:lnTo>
                  <a:cubicBezTo>
                    <a:pt x="4763" y="8572"/>
                    <a:pt x="4763" y="7620"/>
                    <a:pt x="5715" y="7620"/>
                  </a:cubicBezTo>
                  <a:lnTo>
                    <a:pt x="4763" y="5715"/>
                  </a:lnTo>
                  <a:cubicBezTo>
                    <a:pt x="4763" y="3810"/>
                    <a:pt x="5715" y="4763"/>
                    <a:pt x="5715" y="5715"/>
                  </a:cubicBezTo>
                  <a:lnTo>
                    <a:pt x="6667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6" name="Freeform: Shape 3165">
              <a:extLst>
                <a:ext uri="{FF2B5EF4-FFF2-40B4-BE49-F238E27FC236}">
                  <a16:creationId xmlns:a16="http://schemas.microsoft.com/office/drawing/2014/main" id="{8373BA0C-302E-4C97-9341-68F02430403F}"/>
                </a:ext>
              </a:extLst>
            </p:cNvPr>
            <p:cNvSpPr/>
            <p:nvPr/>
          </p:nvSpPr>
          <p:spPr>
            <a:xfrm>
              <a:off x="7011979" y="484722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7" name="Freeform: Shape 3166">
              <a:extLst>
                <a:ext uri="{FF2B5EF4-FFF2-40B4-BE49-F238E27FC236}">
                  <a16:creationId xmlns:a16="http://schemas.microsoft.com/office/drawing/2014/main" id="{81BB8CF8-20FF-48FB-B1A3-35291A853620}"/>
                </a:ext>
              </a:extLst>
            </p:cNvPr>
            <p:cNvSpPr/>
            <p:nvPr/>
          </p:nvSpPr>
          <p:spPr>
            <a:xfrm>
              <a:off x="7009121" y="48441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8" name="Freeform: Shape 3167">
              <a:extLst>
                <a:ext uri="{FF2B5EF4-FFF2-40B4-BE49-F238E27FC236}">
                  <a16:creationId xmlns:a16="http://schemas.microsoft.com/office/drawing/2014/main" id="{91BDE35B-4FBC-4366-B925-543AC1B8D626}"/>
                </a:ext>
              </a:extLst>
            </p:cNvPr>
            <p:cNvSpPr/>
            <p:nvPr/>
          </p:nvSpPr>
          <p:spPr>
            <a:xfrm>
              <a:off x="7016741" y="4822220"/>
              <a:ext cx="952" cy="2857"/>
            </a:xfrm>
            <a:custGeom>
              <a:avLst/>
              <a:gdLst>
                <a:gd name="connsiteX0" fmla="*/ 0 w 952"/>
                <a:gd name="connsiteY0" fmla="*/ 2858 h 2857"/>
                <a:gd name="connsiteX1" fmla="*/ 952 w 952"/>
                <a:gd name="connsiteY1" fmla="*/ 2858 h 2857"/>
                <a:gd name="connsiteX2" fmla="*/ 952 w 952"/>
                <a:gd name="connsiteY2" fmla="*/ 0 h 2857"/>
                <a:gd name="connsiteX3" fmla="*/ 0 w 952"/>
                <a:gd name="connsiteY3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0" y="2858"/>
                  </a:moveTo>
                  <a:lnTo>
                    <a:pt x="952" y="2858"/>
                  </a:lnTo>
                  <a:cubicBezTo>
                    <a:pt x="952" y="1905"/>
                    <a:pt x="952" y="953"/>
                    <a:pt x="952" y="0"/>
                  </a:cubicBezTo>
                  <a:cubicBezTo>
                    <a:pt x="952" y="2858"/>
                    <a:pt x="0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9" name="Freeform: Shape 3168">
              <a:extLst>
                <a:ext uri="{FF2B5EF4-FFF2-40B4-BE49-F238E27FC236}">
                  <a16:creationId xmlns:a16="http://schemas.microsoft.com/office/drawing/2014/main" id="{04D409D6-F15F-44E8-AAC6-7671C9D9C93D}"/>
                </a:ext>
              </a:extLst>
            </p:cNvPr>
            <p:cNvSpPr/>
            <p:nvPr/>
          </p:nvSpPr>
          <p:spPr>
            <a:xfrm>
              <a:off x="7014836" y="4829266"/>
              <a:ext cx="1904" cy="1920"/>
            </a:xfrm>
            <a:custGeom>
              <a:avLst/>
              <a:gdLst>
                <a:gd name="connsiteX0" fmla="*/ 0 w 1904"/>
                <a:gd name="connsiteY0" fmla="*/ 1526 h 1920"/>
                <a:gd name="connsiteX1" fmla="*/ 1905 w 1904"/>
                <a:gd name="connsiteY1" fmla="*/ 574 h 1920"/>
                <a:gd name="connsiteX2" fmla="*/ 952 w 1904"/>
                <a:gd name="connsiteY2" fmla="*/ 574 h 1920"/>
                <a:gd name="connsiteX3" fmla="*/ 952 w 1904"/>
                <a:gd name="connsiteY3" fmla="*/ 574 h 1920"/>
                <a:gd name="connsiteX4" fmla="*/ 0 w 1904"/>
                <a:gd name="connsiteY4" fmla="*/ 1526 h 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1920">
                  <a:moveTo>
                    <a:pt x="0" y="1526"/>
                  </a:moveTo>
                  <a:cubicBezTo>
                    <a:pt x="952" y="2479"/>
                    <a:pt x="1905" y="1526"/>
                    <a:pt x="1905" y="574"/>
                  </a:cubicBezTo>
                  <a:lnTo>
                    <a:pt x="952" y="574"/>
                  </a:lnTo>
                  <a:lnTo>
                    <a:pt x="952" y="574"/>
                  </a:lnTo>
                  <a:cubicBezTo>
                    <a:pt x="952" y="2479"/>
                    <a:pt x="0" y="-2284"/>
                    <a:pt x="0" y="1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0" name="Freeform: Shape 3169">
              <a:extLst>
                <a:ext uri="{FF2B5EF4-FFF2-40B4-BE49-F238E27FC236}">
                  <a16:creationId xmlns:a16="http://schemas.microsoft.com/office/drawing/2014/main" id="{A3217577-8186-40C0-9EC7-2D49C7762524}"/>
                </a:ext>
              </a:extLst>
            </p:cNvPr>
            <p:cNvSpPr/>
            <p:nvPr/>
          </p:nvSpPr>
          <p:spPr>
            <a:xfrm>
              <a:off x="7015788" y="4826982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1905 h 1905"/>
                <a:gd name="connsiteX2" fmla="*/ 0 w 9525"/>
                <a:gd name="connsiteY2" fmla="*/ 0 h 1905"/>
                <a:gd name="connsiteX3" fmla="*/ 0 w 9525"/>
                <a:gd name="connsiteY3" fmla="*/ 0 h 1905"/>
                <a:gd name="connsiteX4" fmla="*/ 0 w 9525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cubicBezTo>
                    <a:pt x="0" y="1905"/>
                    <a:pt x="0" y="1905"/>
                    <a:pt x="0" y="1905"/>
                  </a:cubicBezTo>
                  <a:cubicBezTo>
                    <a:pt x="0" y="1905"/>
                    <a:pt x="0" y="953"/>
                    <a:pt x="0" y="0"/>
                  </a:cubicBez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1" name="Freeform: Shape 3170">
              <a:extLst>
                <a:ext uri="{FF2B5EF4-FFF2-40B4-BE49-F238E27FC236}">
                  <a16:creationId xmlns:a16="http://schemas.microsoft.com/office/drawing/2014/main" id="{5A5CD8AC-D59B-4736-8778-D2DDF607904A}"/>
                </a:ext>
              </a:extLst>
            </p:cNvPr>
            <p:cNvSpPr/>
            <p:nvPr/>
          </p:nvSpPr>
          <p:spPr>
            <a:xfrm>
              <a:off x="7014836" y="4824125"/>
              <a:ext cx="952" cy="3809"/>
            </a:xfrm>
            <a:custGeom>
              <a:avLst/>
              <a:gdLst>
                <a:gd name="connsiteX0" fmla="*/ 0 w 952"/>
                <a:gd name="connsiteY0" fmla="*/ 0 h 3809"/>
                <a:gd name="connsiteX1" fmla="*/ 0 w 952"/>
                <a:gd name="connsiteY1" fmla="*/ 3810 h 3809"/>
                <a:gd name="connsiteX2" fmla="*/ 952 w 952"/>
                <a:gd name="connsiteY2" fmla="*/ 2857 h 3809"/>
                <a:gd name="connsiteX3" fmla="*/ 0 w 952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809">
                  <a:moveTo>
                    <a:pt x="0" y="0"/>
                  </a:moveTo>
                  <a:cubicBezTo>
                    <a:pt x="0" y="953"/>
                    <a:pt x="0" y="2857"/>
                    <a:pt x="0" y="3810"/>
                  </a:cubicBezTo>
                  <a:lnTo>
                    <a:pt x="952" y="2857"/>
                  </a:lnTo>
                  <a:cubicBezTo>
                    <a:pt x="952" y="1905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2" name="Freeform: Shape 3171">
              <a:extLst>
                <a:ext uri="{FF2B5EF4-FFF2-40B4-BE49-F238E27FC236}">
                  <a16:creationId xmlns:a16="http://schemas.microsoft.com/office/drawing/2014/main" id="{0AD06E61-8638-43C6-8D16-19EF059B4186}"/>
                </a:ext>
              </a:extLst>
            </p:cNvPr>
            <p:cNvSpPr/>
            <p:nvPr/>
          </p:nvSpPr>
          <p:spPr>
            <a:xfrm>
              <a:off x="7016741" y="4821268"/>
              <a:ext cx="952" cy="1577"/>
            </a:xfrm>
            <a:custGeom>
              <a:avLst/>
              <a:gdLst>
                <a:gd name="connsiteX0" fmla="*/ 952 w 952"/>
                <a:gd name="connsiteY0" fmla="*/ 952 h 1577"/>
                <a:gd name="connsiteX1" fmla="*/ 0 w 952"/>
                <a:gd name="connsiteY1" fmla="*/ 0 h 1577"/>
                <a:gd name="connsiteX2" fmla="*/ 952 w 952"/>
                <a:gd name="connsiteY2" fmla="*/ 952 h 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577">
                  <a:moveTo>
                    <a:pt x="952" y="952"/>
                  </a:moveTo>
                  <a:lnTo>
                    <a:pt x="0" y="0"/>
                  </a:lnTo>
                  <a:cubicBezTo>
                    <a:pt x="0" y="1905"/>
                    <a:pt x="0" y="1905"/>
                    <a:pt x="952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3" name="Freeform: Shape 3172">
              <a:extLst>
                <a:ext uri="{FF2B5EF4-FFF2-40B4-BE49-F238E27FC236}">
                  <a16:creationId xmlns:a16="http://schemas.microsoft.com/office/drawing/2014/main" id="{FDF4B2A2-7A83-4475-9552-E7EF1F498012}"/>
                </a:ext>
              </a:extLst>
            </p:cNvPr>
            <p:cNvSpPr/>
            <p:nvPr/>
          </p:nvSpPr>
          <p:spPr>
            <a:xfrm>
              <a:off x="7012931" y="4829840"/>
              <a:ext cx="2857" cy="5715"/>
            </a:xfrm>
            <a:custGeom>
              <a:avLst/>
              <a:gdLst>
                <a:gd name="connsiteX0" fmla="*/ 953 w 2857"/>
                <a:gd name="connsiteY0" fmla="*/ 0 h 5715"/>
                <a:gd name="connsiteX1" fmla="*/ 953 w 2857"/>
                <a:gd name="connsiteY1" fmla="*/ 1905 h 5715"/>
                <a:gd name="connsiteX2" fmla="*/ 0 w 2857"/>
                <a:gd name="connsiteY2" fmla="*/ 2857 h 5715"/>
                <a:gd name="connsiteX3" fmla="*/ 1905 w 2857"/>
                <a:gd name="connsiteY3" fmla="*/ 5715 h 5715"/>
                <a:gd name="connsiteX4" fmla="*/ 1905 w 2857"/>
                <a:gd name="connsiteY4" fmla="*/ 3810 h 5715"/>
                <a:gd name="connsiteX5" fmla="*/ 2858 w 2857"/>
                <a:gd name="connsiteY5" fmla="*/ 1905 h 5715"/>
                <a:gd name="connsiteX6" fmla="*/ 953 w 2857"/>
                <a:gd name="connsiteY6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5715">
                  <a:moveTo>
                    <a:pt x="953" y="0"/>
                  </a:moveTo>
                  <a:lnTo>
                    <a:pt x="953" y="1905"/>
                  </a:lnTo>
                  <a:cubicBezTo>
                    <a:pt x="953" y="953"/>
                    <a:pt x="0" y="1905"/>
                    <a:pt x="0" y="2857"/>
                  </a:cubicBezTo>
                  <a:cubicBezTo>
                    <a:pt x="953" y="3810"/>
                    <a:pt x="953" y="4763"/>
                    <a:pt x="1905" y="5715"/>
                  </a:cubicBezTo>
                  <a:cubicBezTo>
                    <a:pt x="1905" y="5715"/>
                    <a:pt x="1905" y="4763"/>
                    <a:pt x="1905" y="3810"/>
                  </a:cubicBezTo>
                  <a:cubicBezTo>
                    <a:pt x="2858" y="2857"/>
                    <a:pt x="1905" y="1905"/>
                    <a:pt x="2858" y="1905"/>
                  </a:cubicBez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4" name="Freeform: Shape 3173">
              <a:extLst>
                <a:ext uri="{FF2B5EF4-FFF2-40B4-BE49-F238E27FC236}">
                  <a16:creationId xmlns:a16="http://schemas.microsoft.com/office/drawing/2014/main" id="{9A29CA2F-3851-4713-8E8F-0DFF0C03D3A0}"/>
                </a:ext>
              </a:extLst>
            </p:cNvPr>
            <p:cNvSpPr/>
            <p:nvPr/>
          </p:nvSpPr>
          <p:spPr>
            <a:xfrm>
              <a:off x="7013884" y="482603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5" name="Freeform: Shape 3174">
              <a:extLst>
                <a:ext uri="{FF2B5EF4-FFF2-40B4-BE49-F238E27FC236}">
                  <a16:creationId xmlns:a16="http://schemas.microsoft.com/office/drawing/2014/main" id="{BF3A557D-6EA3-4E00-B9A6-524E138B79FA}"/>
                </a:ext>
              </a:extLst>
            </p:cNvPr>
            <p:cNvSpPr/>
            <p:nvPr/>
          </p:nvSpPr>
          <p:spPr>
            <a:xfrm>
              <a:off x="7010074" y="4828888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2 w 952"/>
                <a:gd name="connsiteY1" fmla="*/ 1905 h 1905"/>
                <a:gd name="connsiteX2" fmla="*/ 0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cubicBezTo>
                    <a:pt x="0" y="953"/>
                    <a:pt x="952" y="953"/>
                    <a:pt x="952" y="1905"/>
                  </a:cubicBezTo>
                  <a:cubicBezTo>
                    <a:pt x="952" y="1905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6" name="Freeform: Shape 3175">
              <a:extLst>
                <a:ext uri="{FF2B5EF4-FFF2-40B4-BE49-F238E27FC236}">
                  <a16:creationId xmlns:a16="http://schemas.microsoft.com/office/drawing/2014/main" id="{05ED526D-E861-43E0-9AD9-503A32BE636D}"/>
                </a:ext>
              </a:extLst>
            </p:cNvPr>
            <p:cNvSpPr/>
            <p:nvPr/>
          </p:nvSpPr>
          <p:spPr>
            <a:xfrm>
              <a:off x="7010074" y="4830793"/>
              <a:ext cx="1904" cy="5714"/>
            </a:xfrm>
            <a:custGeom>
              <a:avLst/>
              <a:gdLst>
                <a:gd name="connsiteX0" fmla="*/ 0 w 1904"/>
                <a:gd name="connsiteY0" fmla="*/ 1905 h 5714"/>
                <a:gd name="connsiteX1" fmla="*/ 0 w 1904"/>
                <a:gd name="connsiteY1" fmla="*/ 1905 h 5714"/>
                <a:gd name="connsiteX2" fmla="*/ 952 w 1904"/>
                <a:gd name="connsiteY2" fmla="*/ 5715 h 5714"/>
                <a:gd name="connsiteX3" fmla="*/ 1905 w 1904"/>
                <a:gd name="connsiteY3" fmla="*/ 1905 h 5714"/>
                <a:gd name="connsiteX4" fmla="*/ 952 w 1904"/>
                <a:gd name="connsiteY4" fmla="*/ 0 h 5714"/>
                <a:gd name="connsiteX5" fmla="*/ 952 w 1904"/>
                <a:gd name="connsiteY5" fmla="*/ 0 h 5714"/>
                <a:gd name="connsiteX6" fmla="*/ 0 w 1904"/>
                <a:gd name="connsiteY6" fmla="*/ 1905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" h="5714">
                  <a:moveTo>
                    <a:pt x="0" y="1905"/>
                  </a:moveTo>
                  <a:cubicBezTo>
                    <a:pt x="952" y="2857"/>
                    <a:pt x="952" y="4763"/>
                    <a:pt x="0" y="1905"/>
                  </a:cubicBezTo>
                  <a:lnTo>
                    <a:pt x="952" y="5715"/>
                  </a:lnTo>
                  <a:cubicBezTo>
                    <a:pt x="1905" y="3810"/>
                    <a:pt x="952" y="3810"/>
                    <a:pt x="1905" y="1905"/>
                  </a:cubicBezTo>
                  <a:cubicBezTo>
                    <a:pt x="952" y="1905"/>
                    <a:pt x="952" y="952"/>
                    <a:pt x="952" y="0"/>
                  </a:cubicBezTo>
                  <a:cubicBezTo>
                    <a:pt x="952" y="0"/>
                    <a:pt x="952" y="0"/>
                    <a:pt x="952" y="0"/>
                  </a:cubicBez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7" name="Freeform: Shape 3176">
              <a:extLst>
                <a:ext uri="{FF2B5EF4-FFF2-40B4-BE49-F238E27FC236}">
                  <a16:creationId xmlns:a16="http://schemas.microsoft.com/office/drawing/2014/main" id="{3D794C36-D5DB-44CD-BFDE-AF6448AD2656}"/>
                </a:ext>
              </a:extLst>
            </p:cNvPr>
            <p:cNvSpPr/>
            <p:nvPr/>
          </p:nvSpPr>
          <p:spPr>
            <a:xfrm>
              <a:off x="7003406" y="4816505"/>
              <a:ext cx="14287" cy="13334"/>
            </a:xfrm>
            <a:custGeom>
              <a:avLst/>
              <a:gdLst>
                <a:gd name="connsiteX0" fmla="*/ 8573 w 14287"/>
                <a:gd name="connsiteY0" fmla="*/ 5715 h 13334"/>
                <a:gd name="connsiteX1" fmla="*/ 6668 w 14287"/>
                <a:gd name="connsiteY1" fmla="*/ 1905 h 13334"/>
                <a:gd name="connsiteX2" fmla="*/ 2858 w 14287"/>
                <a:gd name="connsiteY2" fmla="*/ 1905 h 13334"/>
                <a:gd name="connsiteX3" fmla="*/ 2858 w 14287"/>
                <a:gd name="connsiteY3" fmla="*/ 2857 h 13334"/>
                <a:gd name="connsiteX4" fmla="*/ 953 w 14287"/>
                <a:gd name="connsiteY4" fmla="*/ 1905 h 13334"/>
                <a:gd name="connsiteX5" fmla="*/ 953 w 14287"/>
                <a:gd name="connsiteY5" fmla="*/ 0 h 13334"/>
                <a:gd name="connsiteX6" fmla="*/ 0 w 14287"/>
                <a:gd name="connsiteY6" fmla="*/ 1905 h 13334"/>
                <a:gd name="connsiteX7" fmla="*/ 953 w 14287"/>
                <a:gd name="connsiteY7" fmla="*/ 2857 h 13334"/>
                <a:gd name="connsiteX8" fmla="*/ 953 w 14287"/>
                <a:gd name="connsiteY8" fmla="*/ 4763 h 13334"/>
                <a:gd name="connsiteX9" fmla="*/ 5715 w 14287"/>
                <a:gd name="connsiteY9" fmla="*/ 8572 h 13334"/>
                <a:gd name="connsiteX10" fmla="*/ 7620 w 14287"/>
                <a:gd name="connsiteY10" fmla="*/ 13335 h 13334"/>
                <a:gd name="connsiteX11" fmla="*/ 7620 w 14287"/>
                <a:gd name="connsiteY11" fmla="*/ 11430 h 13334"/>
                <a:gd name="connsiteX12" fmla="*/ 5715 w 14287"/>
                <a:gd name="connsiteY12" fmla="*/ 7620 h 13334"/>
                <a:gd name="connsiteX13" fmla="*/ 6668 w 14287"/>
                <a:gd name="connsiteY13" fmla="*/ 8572 h 13334"/>
                <a:gd name="connsiteX14" fmla="*/ 6668 w 14287"/>
                <a:gd name="connsiteY14" fmla="*/ 6667 h 13334"/>
                <a:gd name="connsiteX15" fmla="*/ 7620 w 14287"/>
                <a:gd name="connsiteY15" fmla="*/ 8572 h 13334"/>
                <a:gd name="connsiteX16" fmla="*/ 7620 w 14287"/>
                <a:gd name="connsiteY16" fmla="*/ 6667 h 13334"/>
                <a:gd name="connsiteX17" fmla="*/ 8573 w 14287"/>
                <a:gd name="connsiteY17" fmla="*/ 9525 h 13334"/>
                <a:gd name="connsiteX18" fmla="*/ 8573 w 14287"/>
                <a:gd name="connsiteY18" fmla="*/ 6667 h 13334"/>
                <a:gd name="connsiteX19" fmla="*/ 10478 w 14287"/>
                <a:gd name="connsiteY19" fmla="*/ 6667 h 13334"/>
                <a:gd name="connsiteX20" fmla="*/ 10478 w 14287"/>
                <a:gd name="connsiteY20" fmla="*/ 6667 h 13334"/>
                <a:gd name="connsiteX21" fmla="*/ 12383 w 14287"/>
                <a:gd name="connsiteY21" fmla="*/ 7620 h 13334"/>
                <a:gd name="connsiteX22" fmla="*/ 12383 w 14287"/>
                <a:gd name="connsiteY22" fmla="*/ 7620 h 13334"/>
                <a:gd name="connsiteX23" fmla="*/ 14288 w 14287"/>
                <a:gd name="connsiteY23" fmla="*/ 4763 h 13334"/>
                <a:gd name="connsiteX24" fmla="*/ 13335 w 14287"/>
                <a:gd name="connsiteY24" fmla="*/ 3810 h 13334"/>
                <a:gd name="connsiteX25" fmla="*/ 13335 w 14287"/>
                <a:gd name="connsiteY25" fmla="*/ 2857 h 13334"/>
                <a:gd name="connsiteX26" fmla="*/ 13335 w 14287"/>
                <a:gd name="connsiteY26" fmla="*/ 4763 h 13334"/>
                <a:gd name="connsiteX27" fmla="*/ 8573 w 14287"/>
                <a:gd name="connsiteY27" fmla="*/ 5715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287" h="13334">
                  <a:moveTo>
                    <a:pt x="8573" y="5715"/>
                  </a:moveTo>
                  <a:cubicBezTo>
                    <a:pt x="7620" y="5715"/>
                    <a:pt x="7620" y="0"/>
                    <a:pt x="6668" y="1905"/>
                  </a:cubicBezTo>
                  <a:cubicBezTo>
                    <a:pt x="5715" y="3810"/>
                    <a:pt x="3810" y="952"/>
                    <a:pt x="2858" y="1905"/>
                  </a:cubicBezTo>
                  <a:lnTo>
                    <a:pt x="2858" y="2857"/>
                  </a:lnTo>
                  <a:cubicBezTo>
                    <a:pt x="2858" y="3810"/>
                    <a:pt x="1905" y="1905"/>
                    <a:pt x="953" y="1905"/>
                  </a:cubicBezTo>
                  <a:lnTo>
                    <a:pt x="953" y="0"/>
                  </a:lnTo>
                  <a:lnTo>
                    <a:pt x="0" y="1905"/>
                  </a:lnTo>
                  <a:lnTo>
                    <a:pt x="953" y="2857"/>
                  </a:lnTo>
                  <a:lnTo>
                    <a:pt x="953" y="4763"/>
                  </a:lnTo>
                  <a:cubicBezTo>
                    <a:pt x="2858" y="2857"/>
                    <a:pt x="3810" y="11430"/>
                    <a:pt x="5715" y="8572"/>
                  </a:cubicBezTo>
                  <a:cubicBezTo>
                    <a:pt x="6668" y="10477"/>
                    <a:pt x="6668" y="12382"/>
                    <a:pt x="7620" y="13335"/>
                  </a:cubicBezTo>
                  <a:cubicBezTo>
                    <a:pt x="7620" y="12382"/>
                    <a:pt x="7620" y="11430"/>
                    <a:pt x="7620" y="11430"/>
                  </a:cubicBezTo>
                  <a:cubicBezTo>
                    <a:pt x="6668" y="10477"/>
                    <a:pt x="6668" y="8572"/>
                    <a:pt x="5715" y="7620"/>
                  </a:cubicBezTo>
                  <a:cubicBezTo>
                    <a:pt x="5715" y="6667"/>
                    <a:pt x="6668" y="7620"/>
                    <a:pt x="6668" y="8572"/>
                  </a:cubicBezTo>
                  <a:cubicBezTo>
                    <a:pt x="6668" y="7620"/>
                    <a:pt x="5715" y="7620"/>
                    <a:pt x="6668" y="6667"/>
                  </a:cubicBezTo>
                  <a:cubicBezTo>
                    <a:pt x="7620" y="6667"/>
                    <a:pt x="7620" y="7620"/>
                    <a:pt x="7620" y="8572"/>
                  </a:cubicBezTo>
                  <a:lnTo>
                    <a:pt x="7620" y="6667"/>
                  </a:lnTo>
                  <a:cubicBezTo>
                    <a:pt x="8573" y="6667"/>
                    <a:pt x="7620" y="9525"/>
                    <a:pt x="8573" y="9525"/>
                  </a:cubicBezTo>
                  <a:lnTo>
                    <a:pt x="8573" y="6667"/>
                  </a:lnTo>
                  <a:cubicBezTo>
                    <a:pt x="9525" y="6667"/>
                    <a:pt x="9525" y="5715"/>
                    <a:pt x="10478" y="6667"/>
                  </a:cubicBezTo>
                  <a:lnTo>
                    <a:pt x="10478" y="6667"/>
                  </a:lnTo>
                  <a:cubicBezTo>
                    <a:pt x="10478" y="6667"/>
                    <a:pt x="11430" y="6667"/>
                    <a:pt x="12383" y="7620"/>
                  </a:cubicBezTo>
                  <a:cubicBezTo>
                    <a:pt x="12383" y="7620"/>
                    <a:pt x="12383" y="7620"/>
                    <a:pt x="12383" y="7620"/>
                  </a:cubicBezTo>
                  <a:cubicBezTo>
                    <a:pt x="13335" y="8572"/>
                    <a:pt x="12383" y="2857"/>
                    <a:pt x="14288" y="4763"/>
                  </a:cubicBezTo>
                  <a:cubicBezTo>
                    <a:pt x="14288" y="3810"/>
                    <a:pt x="14288" y="3810"/>
                    <a:pt x="13335" y="3810"/>
                  </a:cubicBezTo>
                  <a:lnTo>
                    <a:pt x="13335" y="2857"/>
                  </a:lnTo>
                  <a:cubicBezTo>
                    <a:pt x="13335" y="3810"/>
                    <a:pt x="13335" y="3810"/>
                    <a:pt x="13335" y="4763"/>
                  </a:cubicBezTo>
                  <a:cubicBezTo>
                    <a:pt x="10478" y="4763"/>
                    <a:pt x="9525" y="4763"/>
                    <a:pt x="857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8" name="Freeform: Shape 3177">
              <a:extLst>
                <a:ext uri="{FF2B5EF4-FFF2-40B4-BE49-F238E27FC236}">
                  <a16:creationId xmlns:a16="http://schemas.microsoft.com/office/drawing/2014/main" id="{C10F9507-370C-4C99-9302-6CB69FCACB8A}"/>
                </a:ext>
              </a:extLst>
            </p:cNvPr>
            <p:cNvSpPr/>
            <p:nvPr/>
          </p:nvSpPr>
          <p:spPr>
            <a:xfrm>
              <a:off x="7003964" y="4865082"/>
              <a:ext cx="1347" cy="1905"/>
            </a:xfrm>
            <a:custGeom>
              <a:avLst/>
              <a:gdLst>
                <a:gd name="connsiteX0" fmla="*/ 395 w 1347"/>
                <a:gd name="connsiteY0" fmla="*/ 1905 h 1905"/>
                <a:gd name="connsiteX1" fmla="*/ 1347 w 1347"/>
                <a:gd name="connsiteY1" fmla="*/ 0 h 1905"/>
                <a:gd name="connsiteX2" fmla="*/ 395 w 1347"/>
                <a:gd name="connsiteY2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1905">
                  <a:moveTo>
                    <a:pt x="395" y="1905"/>
                  </a:moveTo>
                  <a:cubicBezTo>
                    <a:pt x="1347" y="1905"/>
                    <a:pt x="1347" y="1905"/>
                    <a:pt x="1347" y="0"/>
                  </a:cubicBezTo>
                  <a:cubicBezTo>
                    <a:pt x="395" y="0"/>
                    <a:pt x="-558" y="0"/>
                    <a:pt x="39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39" name="Freeform: Shape 3178">
              <a:extLst>
                <a:ext uri="{FF2B5EF4-FFF2-40B4-BE49-F238E27FC236}">
                  <a16:creationId xmlns:a16="http://schemas.microsoft.com/office/drawing/2014/main" id="{BA7F9A51-5723-45C0-8202-9160A671369E}"/>
                </a:ext>
              </a:extLst>
            </p:cNvPr>
            <p:cNvSpPr/>
            <p:nvPr/>
          </p:nvSpPr>
          <p:spPr>
            <a:xfrm>
              <a:off x="7002030" y="4873655"/>
              <a:ext cx="423" cy="1904"/>
            </a:xfrm>
            <a:custGeom>
              <a:avLst/>
              <a:gdLst>
                <a:gd name="connsiteX0" fmla="*/ 423 w 423"/>
                <a:gd name="connsiteY0" fmla="*/ 0 h 1904"/>
                <a:gd name="connsiteX1" fmla="*/ 423 w 423"/>
                <a:gd name="connsiteY1" fmla="*/ 0 h 1904"/>
                <a:gd name="connsiteX2" fmla="*/ 423 w 423"/>
                <a:gd name="connsiteY2" fmla="*/ 1905 h 1904"/>
                <a:gd name="connsiteX3" fmla="*/ 423 w 423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1904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lnTo>
                    <a:pt x="423" y="1905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0" name="Freeform: Shape 3179">
              <a:extLst>
                <a:ext uri="{FF2B5EF4-FFF2-40B4-BE49-F238E27FC236}">
                  <a16:creationId xmlns:a16="http://schemas.microsoft.com/office/drawing/2014/main" id="{0F82251D-FAD8-4131-A682-B2312F3C310A}"/>
                </a:ext>
              </a:extLst>
            </p:cNvPr>
            <p:cNvSpPr/>
            <p:nvPr/>
          </p:nvSpPr>
          <p:spPr>
            <a:xfrm>
              <a:off x="6999596" y="48707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1" name="Freeform: Shape 3180">
              <a:extLst>
                <a:ext uri="{FF2B5EF4-FFF2-40B4-BE49-F238E27FC236}">
                  <a16:creationId xmlns:a16="http://schemas.microsoft.com/office/drawing/2014/main" id="{2F0770E5-6B22-48B6-B82F-7FC3F70AAC2A}"/>
                </a:ext>
              </a:extLst>
            </p:cNvPr>
            <p:cNvSpPr/>
            <p:nvPr/>
          </p:nvSpPr>
          <p:spPr>
            <a:xfrm>
              <a:off x="7000549" y="4874607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  <a:gd name="connsiteX3" fmla="*/ 0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lnTo>
                    <a:pt x="0" y="0"/>
                  </a:lnTo>
                  <a:cubicBezTo>
                    <a:pt x="952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2" name="Freeform: Shape 3181">
              <a:extLst>
                <a:ext uri="{FF2B5EF4-FFF2-40B4-BE49-F238E27FC236}">
                  <a16:creationId xmlns:a16="http://schemas.microsoft.com/office/drawing/2014/main" id="{2C9BB3FA-90AF-485F-839E-BEF74D6A1348}"/>
                </a:ext>
              </a:extLst>
            </p:cNvPr>
            <p:cNvSpPr/>
            <p:nvPr/>
          </p:nvSpPr>
          <p:spPr>
            <a:xfrm>
              <a:off x="7007216" y="4841270"/>
              <a:ext cx="423" cy="1925"/>
            </a:xfrm>
            <a:custGeom>
              <a:avLst/>
              <a:gdLst>
                <a:gd name="connsiteX0" fmla="*/ 0 w 423"/>
                <a:gd name="connsiteY0" fmla="*/ 0 h 1925"/>
                <a:gd name="connsiteX1" fmla="*/ 0 w 423"/>
                <a:gd name="connsiteY1" fmla="*/ 0 h 1925"/>
                <a:gd name="connsiteX2" fmla="*/ 0 w 423"/>
                <a:gd name="connsiteY2" fmla="*/ 0 h 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1925">
                  <a:moveTo>
                    <a:pt x="0" y="0"/>
                  </a:moveTo>
                  <a:cubicBezTo>
                    <a:pt x="952" y="3810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3" name="Freeform: Shape 3182">
              <a:extLst>
                <a:ext uri="{FF2B5EF4-FFF2-40B4-BE49-F238E27FC236}">
                  <a16:creationId xmlns:a16="http://schemas.microsoft.com/office/drawing/2014/main" id="{AC79A790-2EDB-470B-B426-7CDEBEA8EE10}"/>
                </a:ext>
              </a:extLst>
            </p:cNvPr>
            <p:cNvSpPr/>
            <p:nvPr/>
          </p:nvSpPr>
          <p:spPr>
            <a:xfrm>
              <a:off x="7004359" y="4850795"/>
              <a:ext cx="952" cy="3810"/>
            </a:xfrm>
            <a:custGeom>
              <a:avLst/>
              <a:gdLst>
                <a:gd name="connsiteX0" fmla="*/ 0 w 952"/>
                <a:gd name="connsiteY0" fmla="*/ 0 h 3810"/>
                <a:gd name="connsiteX1" fmla="*/ 953 w 952"/>
                <a:gd name="connsiteY1" fmla="*/ 3810 h 3810"/>
                <a:gd name="connsiteX2" fmla="*/ 953 w 952"/>
                <a:gd name="connsiteY2" fmla="*/ 1905 h 3810"/>
                <a:gd name="connsiteX3" fmla="*/ 0 w 952"/>
                <a:gd name="connsiteY3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810">
                  <a:moveTo>
                    <a:pt x="0" y="0"/>
                  </a:moveTo>
                  <a:cubicBezTo>
                    <a:pt x="0" y="1905"/>
                    <a:pt x="0" y="2858"/>
                    <a:pt x="953" y="3810"/>
                  </a:cubicBezTo>
                  <a:lnTo>
                    <a:pt x="953" y="1905"/>
                  </a:lnTo>
                  <a:cubicBezTo>
                    <a:pt x="953" y="2858"/>
                    <a:pt x="953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4" name="Freeform: Shape 3183">
              <a:extLst>
                <a:ext uri="{FF2B5EF4-FFF2-40B4-BE49-F238E27FC236}">
                  <a16:creationId xmlns:a16="http://schemas.microsoft.com/office/drawing/2014/main" id="{C73DD75A-0F95-4D69-8A6E-9613D44ED679}"/>
                </a:ext>
              </a:extLst>
            </p:cNvPr>
            <p:cNvSpPr/>
            <p:nvPr/>
          </p:nvSpPr>
          <p:spPr>
            <a:xfrm>
              <a:off x="7000549" y="4865082"/>
              <a:ext cx="1623" cy="6667"/>
            </a:xfrm>
            <a:custGeom>
              <a:avLst/>
              <a:gdLst>
                <a:gd name="connsiteX0" fmla="*/ 952 w 1623"/>
                <a:gd name="connsiteY0" fmla="*/ 0 h 6667"/>
                <a:gd name="connsiteX1" fmla="*/ 952 w 1623"/>
                <a:gd name="connsiteY1" fmla="*/ 2858 h 6667"/>
                <a:gd name="connsiteX2" fmla="*/ 0 w 1623"/>
                <a:gd name="connsiteY2" fmla="*/ 3810 h 6667"/>
                <a:gd name="connsiteX3" fmla="*/ 952 w 1623"/>
                <a:gd name="connsiteY3" fmla="*/ 6668 h 6667"/>
                <a:gd name="connsiteX4" fmla="*/ 952 w 1623"/>
                <a:gd name="connsiteY4" fmla="*/ 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3" h="6667">
                  <a:moveTo>
                    <a:pt x="952" y="0"/>
                  </a:moveTo>
                  <a:cubicBezTo>
                    <a:pt x="952" y="1905"/>
                    <a:pt x="952" y="953"/>
                    <a:pt x="952" y="2858"/>
                  </a:cubicBezTo>
                  <a:lnTo>
                    <a:pt x="0" y="3810"/>
                  </a:lnTo>
                  <a:lnTo>
                    <a:pt x="952" y="6668"/>
                  </a:lnTo>
                  <a:cubicBezTo>
                    <a:pt x="0" y="3810"/>
                    <a:pt x="2857" y="476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5" name="Freeform: Shape 3184">
              <a:extLst>
                <a:ext uri="{FF2B5EF4-FFF2-40B4-BE49-F238E27FC236}">
                  <a16:creationId xmlns:a16="http://schemas.microsoft.com/office/drawing/2014/main" id="{246847A3-9456-4A2A-A629-12A93F8C07E4}"/>
                </a:ext>
              </a:extLst>
            </p:cNvPr>
            <p:cNvSpPr/>
            <p:nvPr/>
          </p:nvSpPr>
          <p:spPr>
            <a:xfrm>
              <a:off x="7005311" y="4812695"/>
              <a:ext cx="3809" cy="2474"/>
            </a:xfrm>
            <a:custGeom>
              <a:avLst/>
              <a:gdLst>
                <a:gd name="connsiteX0" fmla="*/ 3810 w 3809"/>
                <a:gd name="connsiteY0" fmla="*/ 0 h 2474"/>
                <a:gd name="connsiteX1" fmla="*/ 3810 w 3809"/>
                <a:gd name="connsiteY1" fmla="*/ 0 h 2474"/>
                <a:gd name="connsiteX2" fmla="*/ 0 w 3809"/>
                <a:gd name="connsiteY2" fmla="*/ 0 h 2474"/>
                <a:gd name="connsiteX3" fmla="*/ 0 w 3809"/>
                <a:gd name="connsiteY3" fmla="*/ 1905 h 2474"/>
                <a:gd name="connsiteX4" fmla="*/ 3810 w 3809"/>
                <a:gd name="connsiteY4" fmla="*/ 0 h 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2474">
                  <a:moveTo>
                    <a:pt x="3810" y="0"/>
                  </a:moveTo>
                  <a:lnTo>
                    <a:pt x="3810" y="0"/>
                  </a:lnTo>
                  <a:lnTo>
                    <a:pt x="0" y="0"/>
                  </a:lnTo>
                  <a:lnTo>
                    <a:pt x="0" y="1905"/>
                  </a:lnTo>
                  <a:cubicBezTo>
                    <a:pt x="0" y="2858"/>
                    <a:pt x="2857" y="2858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6" name="Freeform: Shape 3185">
              <a:extLst>
                <a:ext uri="{FF2B5EF4-FFF2-40B4-BE49-F238E27FC236}">
                  <a16:creationId xmlns:a16="http://schemas.microsoft.com/office/drawing/2014/main" id="{5EBE222C-9B48-41A3-B2A4-B55A93DF2D14}"/>
                </a:ext>
              </a:extLst>
            </p:cNvPr>
            <p:cNvSpPr/>
            <p:nvPr/>
          </p:nvSpPr>
          <p:spPr>
            <a:xfrm>
              <a:off x="7004359" y="4825078"/>
              <a:ext cx="1904" cy="4204"/>
            </a:xfrm>
            <a:custGeom>
              <a:avLst/>
              <a:gdLst>
                <a:gd name="connsiteX0" fmla="*/ 1905 w 1904"/>
                <a:gd name="connsiteY0" fmla="*/ 2857 h 4204"/>
                <a:gd name="connsiteX1" fmla="*/ 1905 w 1904"/>
                <a:gd name="connsiteY1" fmla="*/ 2857 h 4204"/>
                <a:gd name="connsiteX2" fmla="*/ 953 w 1904"/>
                <a:gd name="connsiteY2" fmla="*/ 0 h 4204"/>
                <a:gd name="connsiteX3" fmla="*/ 1905 w 1904"/>
                <a:gd name="connsiteY3" fmla="*/ 2857 h 4204"/>
                <a:gd name="connsiteX4" fmla="*/ 0 w 1904"/>
                <a:gd name="connsiteY4" fmla="*/ 3810 h 4204"/>
                <a:gd name="connsiteX5" fmla="*/ 1905 w 1904"/>
                <a:gd name="connsiteY5" fmla="*/ 2857 h 4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" h="4204">
                  <a:moveTo>
                    <a:pt x="1905" y="2857"/>
                  </a:moveTo>
                  <a:lnTo>
                    <a:pt x="1905" y="2857"/>
                  </a:lnTo>
                  <a:lnTo>
                    <a:pt x="953" y="0"/>
                  </a:lnTo>
                  <a:cubicBezTo>
                    <a:pt x="0" y="1905"/>
                    <a:pt x="953" y="2857"/>
                    <a:pt x="1905" y="2857"/>
                  </a:cubicBezTo>
                  <a:lnTo>
                    <a:pt x="0" y="3810"/>
                  </a:lnTo>
                  <a:cubicBezTo>
                    <a:pt x="953" y="4763"/>
                    <a:pt x="953" y="3810"/>
                    <a:pt x="190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7" name="Freeform: Shape 3186">
              <a:extLst>
                <a:ext uri="{FF2B5EF4-FFF2-40B4-BE49-F238E27FC236}">
                  <a16:creationId xmlns:a16="http://schemas.microsoft.com/office/drawing/2014/main" id="{840FDE56-F7FB-457F-AD7D-F6D77A53D32F}"/>
                </a:ext>
              </a:extLst>
            </p:cNvPr>
            <p:cNvSpPr/>
            <p:nvPr/>
          </p:nvSpPr>
          <p:spPr>
            <a:xfrm>
              <a:off x="7000549" y="4820315"/>
              <a:ext cx="1904" cy="3809"/>
            </a:xfrm>
            <a:custGeom>
              <a:avLst/>
              <a:gdLst>
                <a:gd name="connsiteX0" fmla="*/ 1905 w 1904"/>
                <a:gd name="connsiteY0" fmla="*/ 3810 h 3809"/>
                <a:gd name="connsiteX1" fmla="*/ 952 w 1904"/>
                <a:gd name="connsiteY1" fmla="*/ 953 h 3809"/>
                <a:gd name="connsiteX2" fmla="*/ 0 w 1904"/>
                <a:gd name="connsiteY2" fmla="*/ 1905 h 3809"/>
                <a:gd name="connsiteX3" fmla="*/ 0 w 1904"/>
                <a:gd name="connsiteY3" fmla="*/ 0 h 3809"/>
                <a:gd name="connsiteX4" fmla="*/ 0 w 1904"/>
                <a:gd name="connsiteY4" fmla="*/ 1905 h 3809"/>
                <a:gd name="connsiteX5" fmla="*/ 952 w 1904"/>
                <a:gd name="connsiteY5" fmla="*/ 2857 h 3809"/>
                <a:gd name="connsiteX6" fmla="*/ 952 w 1904"/>
                <a:gd name="connsiteY6" fmla="*/ 1905 h 3809"/>
                <a:gd name="connsiteX7" fmla="*/ 1905 w 1904"/>
                <a:gd name="connsiteY7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4" h="3809">
                  <a:moveTo>
                    <a:pt x="1905" y="3810"/>
                  </a:moveTo>
                  <a:cubicBezTo>
                    <a:pt x="1905" y="953"/>
                    <a:pt x="952" y="1905"/>
                    <a:pt x="952" y="953"/>
                  </a:cubicBezTo>
                  <a:lnTo>
                    <a:pt x="0" y="1905"/>
                  </a:lnTo>
                  <a:lnTo>
                    <a:pt x="0" y="0"/>
                  </a:lnTo>
                  <a:lnTo>
                    <a:pt x="0" y="1905"/>
                  </a:lnTo>
                  <a:cubicBezTo>
                    <a:pt x="0" y="1905"/>
                    <a:pt x="0" y="1905"/>
                    <a:pt x="952" y="2857"/>
                  </a:cubicBezTo>
                  <a:lnTo>
                    <a:pt x="952" y="1905"/>
                  </a:lnTo>
                  <a:cubicBezTo>
                    <a:pt x="1905" y="953"/>
                    <a:pt x="1905" y="3810"/>
                    <a:pt x="190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8" name="Freeform: Shape 3187">
              <a:extLst>
                <a:ext uri="{FF2B5EF4-FFF2-40B4-BE49-F238E27FC236}">
                  <a16:creationId xmlns:a16="http://schemas.microsoft.com/office/drawing/2014/main" id="{82204EFC-466C-4B62-B69F-36E01E9EE810}"/>
                </a:ext>
              </a:extLst>
            </p:cNvPr>
            <p:cNvSpPr/>
            <p:nvPr/>
          </p:nvSpPr>
          <p:spPr>
            <a:xfrm>
              <a:off x="6997691" y="4813647"/>
              <a:ext cx="952" cy="2438"/>
            </a:xfrm>
            <a:custGeom>
              <a:avLst/>
              <a:gdLst>
                <a:gd name="connsiteX0" fmla="*/ 952 w 952"/>
                <a:gd name="connsiteY0" fmla="*/ 1905 h 2438"/>
                <a:gd name="connsiteX1" fmla="*/ 0 w 952"/>
                <a:gd name="connsiteY1" fmla="*/ 0 h 2438"/>
                <a:gd name="connsiteX2" fmla="*/ 952 w 952"/>
                <a:gd name="connsiteY2" fmla="*/ 1905 h 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438">
                  <a:moveTo>
                    <a:pt x="952" y="1905"/>
                  </a:moveTo>
                  <a:cubicBezTo>
                    <a:pt x="952" y="953"/>
                    <a:pt x="952" y="0"/>
                    <a:pt x="0" y="0"/>
                  </a:cubicBezTo>
                  <a:cubicBezTo>
                    <a:pt x="952" y="0"/>
                    <a:pt x="0" y="3810"/>
                    <a:pt x="95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49" name="Freeform: Shape 3188">
              <a:extLst>
                <a:ext uri="{FF2B5EF4-FFF2-40B4-BE49-F238E27FC236}">
                  <a16:creationId xmlns:a16="http://schemas.microsoft.com/office/drawing/2014/main" id="{A4C435DE-1AA7-4F73-9D34-B41D65D2A120}"/>
                </a:ext>
              </a:extLst>
            </p:cNvPr>
            <p:cNvSpPr/>
            <p:nvPr/>
          </p:nvSpPr>
          <p:spPr>
            <a:xfrm>
              <a:off x="7004359" y="4766022"/>
              <a:ext cx="1904" cy="8572"/>
            </a:xfrm>
            <a:custGeom>
              <a:avLst/>
              <a:gdLst>
                <a:gd name="connsiteX0" fmla="*/ 0 w 1904"/>
                <a:gd name="connsiteY0" fmla="*/ 4763 h 8572"/>
                <a:gd name="connsiteX1" fmla="*/ 953 w 1904"/>
                <a:gd name="connsiteY1" fmla="*/ 8572 h 8572"/>
                <a:gd name="connsiteX2" fmla="*/ 1905 w 1904"/>
                <a:gd name="connsiteY2" fmla="*/ 5715 h 8572"/>
                <a:gd name="connsiteX3" fmla="*/ 1905 w 1904"/>
                <a:gd name="connsiteY3" fmla="*/ 5715 h 8572"/>
                <a:gd name="connsiteX4" fmla="*/ 1905 w 1904"/>
                <a:gd name="connsiteY4" fmla="*/ 3810 h 8572"/>
                <a:gd name="connsiteX5" fmla="*/ 1905 w 1904"/>
                <a:gd name="connsiteY5" fmla="*/ 4763 h 8572"/>
                <a:gd name="connsiteX6" fmla="*/ 1905 w 1904"/>
                <a:gd name="connsiteY6" fmla="*/ 0 h 8572"/>
                <a:gd name="connsiteX7" fmla="*/ 0 w 1904"/>
                <a:gd name="connsiteY7" fmla="*/ 476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4" h="8572">
                  <a:moveTo>
                    <a:pt x="0" y="4763"/>
                  </a:moveTo>
                  <a:lnTo>
                    <a:pt x="953" y="8572"/>
                  </a:lnTo>
                  <a:cubicBezTo>
                    <a:pt x="0" y="4763"/>
                    <a:pt x="1905" y="7620"/>
                    <a:pt x="1905" y="5715"/>
                  </a:cubicBezTo>
                  <a:lnTo>
                    <a:pt x="1905" y="5715"/>
                  </a:lnTo>
                  <a:cubicBezTo>
                    <a:pt x="1905" y="4763"/>
                    <a:pt x="1905" y="3810"/>
                    <a:pt x="1905" y="3810"/>
                  </a:cubicBezTo>
                  <a:cubicBezTo>
                    <a:pt x="1905" y="3810"/>
                    <a:pt x="1905" y="4763"/>
                    <a:pt x="1905" y="4763"/>
                  </a:cubicBezTo>
                  <a:lnTo>
                    <a:pt x="1905" y="0"/>
                  </a:lnTo>
                  <a:cubicBezTo>
                    <a:pt x="0" y="953"/>
                    <a:pt x="1905" y="5715"/>
                    <a:pt x="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0" name="Freeform: Shape 3189">
              <a:extLst>
                <a:ext uri="{FF2B5EF4-FFF2-40B4-BE49-F238E27FC236}">
                  <a16:creationId xmlns:a16="http://schemas.microsoft.com/office/drawing/2014/main" id="{9C31CDFE-467C-47A6-B1DD-3386399FF0B3}"/>
                </a:ext>
              </a:extLst>
            </p:cNvPr>
            <p:cNvSpPr/>
            <p:nvPr/>
          </p:nvSpPr>
          <p:spPr>
            <a:xfrm>
              <a:off x="6997691" y="4788882"/>
              <a:ext cx="3809" cy="4762"/>
            </a:xfrm>
            <a:custGeom>
              <a:avLst/>
              <a:gdLst>
                <a:gd name="connsiteX0" fmla="*/ 2858 w 3809"/>
                <a:gd name="connsiteY0" fmla="*/ 4763 h 4762"/>
                <a:gd name="connsiteX1" fmla="*/ 3810 w 3809"/>
                <a:gd name="connsiteY1" fmla="*/ 2858 h 4762"/>
                <a:gd name="connsiteX2" fmla="*/ 2858 w 3809"/>
                <a:gd name="connsiteY2" fmla="*/ 953 h 4762"/>
                <a:gd name="connsiteX3" fmla="*/ 1905 w 3809"/>
                <a:gd name="connsiteY3" fmla="*/ 1905 h 4762"/>
                <a:gd name="connsiteX4" fmla="*/ 952 w 3809"/>
                <a:gd name="connsiteY4" fmla="*/ 0 h 4762"/>
                <a:gd name="connsiteX5" fmla="*/ 0 w 3809"/>
                <a:gd name="connsiteY5" fmla="*/ 1905 h 4762"/>
                <a:gd name="connsiteX6" fmla="*/ 2858 w 3809"/>
                <a:gd name="connsiteY6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9" h="4762">
                  <a:moveTo>
                    <a:pt x="2858" y="4763"/>
                  </a:moveTo>
                  <a:cubicBezTo>
                    <a:pt x="2858" y="3810"/>
                    <a:pt x="3810" y="5715"/>
                    <a:pt x="3810" y="2858"/>
                  </a:cubicBezTo>
                  <a:lnTo>
                    <a:pt x="2858" y="953"/>
                  </a:lnTo>
                  <a:cubicBezTo>
                    <a:pt x="2858" y="1905"/>
                    <a:pt x="2858" y="2858"/>
                    <a:pt x="1905" y="1905"/>
                  </a:cubicBezTo>
                  <a:cubicBezTo>
                    <a:pt x="1905" y="1905"/>
                    <a:pt x="1905" y="953"/>
                    <a:pt x="952" y="0"/>
                  </a:cubicBezTo>
                  <a:cubicBezTo>
                    <a:pt x="952" y="0"/>
                    <a:pt x="952" y="953"/>
                    <a:pt x="0" y="1905"/>
                  </a:cubicBezTo>
                  <a:cubicBezTo>
                    <a:pt x="1905" y="4763"/>
                    <a:pt x="1905" y="3810"/>
                    <a:pt x="2858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1" name="Freeform: Shape 3190">
              <a:extLst>
                <a:ext uri="{FF2B5EF4-FFF2-40B4-BE49-F238E27FC236}">
                  <a16:creationId xmlns:a16="http://schemas.microsoft.com/office/drawing/2014/main" id="{6D20BAD0-36B6-4E19-ADEC-E3DAFE302F40}"/>
                </a:ext>
              </a:extLst>
            </p:cNvPr>
            <p:cNvSpPr/>
            <p:nvPr/>
          </p:nvSpPr>
          <p:spPr>
            <a:xfrm>
              <a:off x="6994834" y="4808885"/>
              <a:ext cx="9525" cy="1905"/>
            </a:xfrm>
            <a:custGeom>
              <a:avLst/>
              <a:gdLst>
                <a:gd name="connsiteX0" fmla="*/ 0 w 9525"/>
                <a:gd name="connsiteY0" fmla="*/ 1905 h 1905"/>
                <a:gd name="connsiteX1" fmla="*/ 0 w 9525"/>
                <a:gd name="connsiteY1" fmla="*/ 1905 h 1905"/>
                <a:gd name="connsiteX2" fmla="*/ 0 w 9525"/>
                <a:gd name="connsiteY2" fmla="*/ 0 h 1905"/>
                <a:gd name="connsiteX3" fmla="*/ 0 w 9525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">
                  <a:moveTo>
                    <a:pt x="0" y="1905"/>
                  </a:moveTo>
                  <a:cubicBezTo>
                    <a:pt x="0" y="1905"/>
                    <a:pt x="0" y="1905"/>
                    <a:pt x="0" y="1905"/>
                  </a:cubicBezTo>
                  <a:lnTo>
                    <a:pt x="0" y="0"/>
                  </a:ln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2" name="Freeform: Shape 3191">
              <a:extLst>
                <a:ext uri="{FF2B5EF4-FFF2-40B4-BE49-F238E27FC236}">
                  <a16:creationId xmlns:a16="http://schemas.microsoft.com/office/drawing/2014/main" id="{2D60BF47-4A0B-4B9C-BE27-C1CE27081063}"/>
                </a:ext>
              </a:extLst>
            </p:cNvPr>
            <p:cNvSpPr/>
            <p:nvPr/>
          </p:nvSpPr>
          <p:spPr>
            <a:xfrm>
              <a:off x="6996738" y="4789835"/>
              <a:ext cx="952" cy="3809"/>
            </a:xfrm>
            <a:custGeom>
              <a:avLst/>
              <a:gdLst>
                <a:gd name="connsiteX0" fmla="*/ 953 w 952"/>
                <a:gd name="connsiteY0" fmla="*/ 3810 h 3809"/>
                <a:gd name="connsiteX1" fmla="*/ 953 w 952"/>
                <a:gd name="connsiteY1" fmla="*/ 1905 h 3809"/>
                <a:gd name="connsiteX2" fmla="*/ 953 w 952"/>
                <a:gd name="connsiteY2" fmla="*/ 1905 h 3809"/>
                <a:gd name="connsiteX3" fmla="*/ 0 w 952"/>
                <a:gd name="connsiteY3" fmla="*/ 0 h 3809"/>
                <a:gd name="connsiteX4" fmla="*/ 953 w 952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3809">
                  <a:moveTo>
                    <a:pt x="953" y="3810"/>
                  </a:moveTo>
                  <a:cubicBezTo>
                    <a:pt x="953" y="3810"/>
                    <a:pt x="953" y="2858"/>
                    <a:pt x="953" y="1905"/>
                  </a:cubicBezTo>
                  <a:lnTo>
                    <a:pt x="953" y="1905"/>
                  </a:lnTo>
                  <a:lnTo>
                    <a:pt x="0" y="0"/>
                  </a:lnTo>
                  <a:cubicBezTo>
                    <a:pt x="953" y="953"/>
                    <a:pt x="0" y="3810"/>
                    <a:pt x="95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3" name="Freeform: Shape 3192">
              <a:extLst>
                <a:ext uri="{FF2B5EF4-FFF2-40B4-BE49-F238E27FC236}">
                  <a16:creationId xmlns:a16="http://schemas.microsoft.com/office/drawing/2014/main" id="{B325EAA8-657E-45E7-8AF5-4D09B49DA319}"/>
                </a:ext>
              </a:extLst>
            </p:cNvPr>
            <p:cNvSpPr/>
            <p:nvPr/>
          </p:nvSpPr>
          <p:spPr>
            <a:xfrm>
              <a:off x="7011979" y="4719350"/>
              <a:ext cx="952" cy="3965"/>
            </a:xfrm>
            <a:custGeom>
              <a:avLst/>
              <a:gdLst>
                <a:gd name="connsiteX0" fmla="*/ 0 w 952"/>
                <a:gd name="connsiteY0" fmla="*/ 1905 h 3965"/>
                <a:gd name="connsiteX1" fmla="*/ 0 w 952"/>
                <a:gd name="connsiteY1" fmla="*/ 0 h 3965"/>
                <a:gd name="connsiteX2" fmla="*/ 0 w 952"/>
                <a:gd name="connsiteY2" fmla="*/ 2857 h 3965"/>
                <a:gd name="connsiteX3" fmla="*/ 952 w 952"/>
                <a:gd name="connsiteY3" fmla="*/ 3810 h 3965"/>
                <a:gd name="connsiteX4" fmla="*/ 952 w 952"/>
                <a:gd name="connsiteY4" fmla="*/ 1905 h 3965"/>
                <a:gd name="connsiteX5" fmla="*/ 0 w 952"/>
                <a:gd name="connsiteY5" fmla="*/ 1905 h 3965"/>
                <a:gd name="connsiteX6" fmla="*/ 952 w 952"/>
                <a:gd name="connsiteY6" fmla="*/ 0 h 3965"/>
                <a:gd name="connsiteX7" fmla="*/ 0 w 952"/>
                <a:gd name="connsiteY7" fmla="*/ 1905 h 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" h="3965">
                  <a:moveTo>
                    <a:pt x="0" y="1905"/>
                  </a:moveTo>
                  <a:lnTo>
                    <a:pt x="0" y="0"/>
                  </a:lnTo>
                  <a:lnTo>
                    <a:pt x="0" y="2857"/>
                  </a:lnTo>
                  <a:cubicBezTo>
                    <a:pt x="0" y="953"/>
                    <a:pt x="952" y="4763"/>
                    <a:pt x="952" y="3810"/>
                  </a:cubicBezTo>
                  <a:lnTo>
                    <a:pt x="952" y="1905"/>
                  </a:lnTo>
                  <a:cubicBezTo>
                    <a:pt x="952" y="1905"/>
                    <a:pt x="952" y="2857"/>
                    <a:pt x="0" y="1905"/>
                  </a:cubicBezTo>
                  <a:lnTo>
                    <a:pt x="952" y="0"/>
                  </a:lnTo>
                  <a:cubicBezTo>
                    <a:pt x="952" y="0"/>
                    <a:pt x="0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4" name="Freeform: Shape 3193">
              <a:extLst>
                <a:ext uri="{FF2B5EF4-FFF2-40B4-BE49-F238E27FC236}">
                  <a16:creationId xmlns:a16="http://schemas.microsoft.com/office/drawing/2014/main" id="{45D3F4EB-DD3A-4EED-B1BF-750AE4FA3F8D}"/>
                </a:ext>
              </a:extLst>
            </p:cNvPr>
            <p:cNvSpPr/>
            <p:nvPr/>
          </p:nvSpPr>
          <p:spPr>
            <a:xfrm>
              <a:off x="7010074" y="4721099"/>
              <a:ext cx="1904" cy="2060"/>
            </a:xfrm>
            <a:custGeom>
              <a:avLst/>
              <a:gdLst>
                <a:gd name="connsiteX0" fmla="*/ 0 w 1904"/>
                <a:gd name="connsiteY0" fmla="*/ 156 h 2060"/>
                <a:gd name="connsiteX1" fmla="*/ 1905 w 1904"/>
                <a:gd name="connsiteY1" fmla="*/ 2060 h 2060"/>
                <a:gd name="connsiteX2" fmla="*/ 1905 w 1904"/>
                <a:gd name="connsiteY2" fmla="*/ 1108 h 2060"/>
                <a:gd name="connsiteX3" fmla="*/ 0 w 1904"/>
                <a:gd name="connsiteY3" fmla="*/ 156 h 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060">
                  <a:moveTo>
                    <a:pt x="0" y="156"/>
                  </a:moveTo>
                  <a:cubicBezTo>
                    <a:pt x="0" y="1108"/>
                    <a:pt x="952" y="1108"/>
                    <a:pt x="1905" y="2060"/>
                  </a:cubicBezTo>
                  <a:cubicBezTo>
                    <a:pt x="1905" y="1108"/>
                    <a:pt x="1905" y="1108"/>
                    <a:pt x="1905" y="1108"/>
                  </a:cubicBezTo>
                  <a:cubicBezTo>
                    <a:pt x="952" y="3013"/>
                    <a:pt x="952" y="-797"/>
                    <a:pt x="0" y="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5" name="Freeform: Shape 3194">
              <a:extLst>
                <a:ext uri="{FF2B5EF4-FFF2-40B4-BE49-F238E27FC236}">
                  <a16:creationId xmlns:a16="http://schemas.microsoft.com/office/drawing/2014/main" id="{6DAE5851-C9CB-478F-9E11-B651D25B139B}"/>
                </a:ext>
              </a:extLst>
            </p:cNvPr>
            <p:cNvSpPr/>
            <p:nvPr/>
          </p:nvSpPr>
          <p:spPr>
            <a:xfrm>
              <a:off x="7011979" y="4722737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lnTo>
                    <a:pt x="0" y="423"/>
                  </a:lnTo>
                  <a:cubicBezTo>
                    <a:pt x="0" y="-529"/>
                    <a:pt x="0" y="423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6" name="Freeform: Shape 3195">
              <a:extLst>
                <a:ext uri="{FF2B5EF4-FFF2-40B4-BE49-F238E27FC236}">
                  <a16:creationId xmlns:a16="http://schemas.microsoft.com/office/drawing/2014/main" id="{4495FA09-CA63-4C02-AEDB-0C5659EC34D6}"/>
                </a:ext>
              </a:extLst>
            </p:cNvPr>
            <p:cNvSpPr/>
            <p:nvPr/>
          </p:nvSpPr>
          <p:spPr>
            <a:xfrm>
              <a:off x="7004359" y="4726970"/>
              <a:ext cx="7620" cy="8572"/>
            </a:xfrm>
            <a:custGeom>
              <a:avLst/>
              <a:gdLst>
                <a:gd name="connsiteX0" fmla="*/ 4763 w 7620"/>
                <a:gd name="connsiteY0" fmla="*/ 953 h 8572"/>
                <a:gd name="connsiteX1" fmla="*/ 4763 w 7620"/>
                <a:gd name="connsiteY1" fmla="*/ 3810 h 8572"/>
                <a:gd name="connsiteX2" fmla="*/ 3810 w 7620"/>
                <a:gd name="connsiteY2" fmla="*/ 0 h 8572"/>
                <a:gd name="connsiteX3" fmla="*/ 3810 w 7620"/>
                <a:gd name="connsiteY3" fmla="*/ 1905 h 8572"/>
                <a:gd name="connsiteX4" fmla="*/ 3810 w 7620"/>
                <a:gd name="connsiteY4" fmla="*/ 953 h 8572"/>
                <a:gd name="connsiteX5" fmla="*/ 2858 w 7620"/>
                <a:gd name="connsiteY5" fmla="*/ 5715 h 8572"/>
                <a:gd name="connsiteX6" fmla="*/ 1905 w 7620"/>
                <a:gd name="connsiteY6" fmla="*/ 3810 h 8572"/>
                <a:gd name="connsiteX7" fmla="*/ 953 w 7620"/>
                <a:gd name="connsiteY7" fmla="*/ 5715 h 8572"/>
                <a:gd name="connsiteX8" fmla="*/ 953 w 7620"/>
                <a:gd name="connsiteY8" fmla="*/ 2858 h 8572"/>
                <a:gd name="connsiteX9" fmla="*/ 0 w 7620"/>
                <a:gd name="connsiteY9" fmla="*/ 6668 h 8572"/>
                <a:gd name="connsiteX10" fmla="*/ 953 w 7620"/>
                <a:gd name="connsiteY10" fmla="*/ 8573 h 8572"/>
                <a:gd name="connsiteX11" fmla="*/ 953 w 7620"/>
                <a:gd name="connsiteY11" fmla="*/ 6668 h 8572"/>
                <a:gd name="connsiteX12" fmla="*/ 2858 w 7620"/>
                <a:gd name="connsiteY12" fmla="*/ 6668 h 8572"/>
                <a:gd name="connsiteX13" fmla="*/ 4763 w 7620"/>
                <a:gd name="connsiteY13" fmla="*/ 5715 h 8572"/>
                <a:gd name="connsiteX14" fmla="*/ 6667 w 7620"/>
                <a:gd name="connsiteY14" fmla="*/ 7620 h 8572"/>
                <a:gd name="connsiteX15" fmla="*/ 6667 w 7620"/>
                <a:gd name="connsiteY15" fmla="*/ 5715 h 8572"/>
                <a:gd name="connsiteX16" fmla="*/ 7620 w 7620"/>
                <a:gd name="connsiteY16" fmla="*/ 5715 h 8572"/>
                <a:gd name="connsiteX17" fmla="*/ 7620 w 7620"/>
                <a:gd name="connsiteY17" fmla="*/ 5715 h 8572"/>
                <a:gd name="connsiteX18" fmla="*/ 7620 w 7620"/>
                <a:gd name="connsiteY18" fmla="*/ 3810 h 8572"/>
                <a:gd name="connsiteX19" fmla="*/ 7620 w 7620"/>
                <a:gd name="connsiteY19" fmla="*/ 2858 h 8572"/>
                <a:gd name="connsiteX20" fmla="*/ 7620 w 7620"/>
                <a:gd name="connsiteY20" fmla="*/ 3810 h 8572"/>
                <a:gd name="connsiteX21" fmla="*/ 4763 w 7620"/>
                <a:gd name="connsiteY21" fmla="*/ 95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" h="8572">
                  <a:moveTo>
                    <a:pt x="4763" y="953"/>
                  </a:moveTo>
                  <a:lnTo>
                    <a:pt x="4763" y="3810"/>
                  </a:lnTo>
                  <a:cubicBezTo>
                    <a:pt x="3810" y="3810"/>
                    <a:pt x="3810" y="1905"/>
                    <a:pt x="3810" y="0"/>
                  </a:cubicBezTo>
                  <a:cubicBezTo>
                    <a:pt x="3810" y="0"/>
                    <a:pt x="3810" y="1905"/>
                    <a:pt x="3810" y="1905"/>
                  </a:cubicBezTo>
                  <a:lnTo>
                    <a:pt x="3810" y="953"/>
                  </a:lnTo>
                  <a:cubicBezTo>
                    <a:pt x="2858" y="-952"/>
                    <a:pt x="2858" y="5715"/>
                    <a:pt x="2858" y="5715"/>
                  </a:cubicBezTo>
                  <a:cubicBezTo>
                    <a:pt x="2858" y="4763"/>
                    <a:pt x="2858" y="4763"/>
                    <a:pt x="1905" y="3810"/>
                  </a:cubicBezTo>
                  <a:cubicBezTo>
                    <a:pt x="1905" y="5715"/>
                    <a:pt x="1905" y="6668"/>
                    <a:pt x="953" y="5715"/>
                  </a:cubicBezTo>
                  <a:cubicBezTo>
                    <a:pt x="953" y="4763"/>
                    <a:pt x="953" y="4763"/>
                    <a:pt x="953" y="2858"/>
                  </a:cubicBezTo>
                  <a:cubicBezTo>
                    <a:pt x="953" y="5715"/>
                    <a:pt x="0" y="4763"/>
                    <a:pt x="0" y="6668"/>
                  </a:cubicBezTo>
                  <a:lnTo>
                    <a:pt x="953" y="8573"/>
                  </a:lnTo>
                  <a:cubicBezTo>
                    <a:pt x="953" y="7620"/>
                    <a:pt x="953" y="7620"/>
                    <a:pt x="953" y="6668"/>
                  </a:cubicBezTo>
                  <a:cubicBezTo>
                    <a:pt x="1905" y="9525"/>
                    <a:pt x="1905" y="4763"/>
                    <a:pt x="2858" y="6668"/>
                  </a:cubicBezTo>
                  <a:lnTo>
                    <a:pt x="4763" y="5715"/>
                  </a:lnTo>
                  <a:cubicBezTo>
                    <a:pt x="4763" y="7620"/>
                    <a:pt x="6667" y="4763"/>
                    <a:pt x="6667" y="7620"/>
                  </a:cubicBezTo>
                  <a:lnTo>
                    <a:pt x="6667" y="5715"/>
                  </a:lnTo>
                  <a:lnTo>
                    <a:pt x="7620" y="5715"/>
                  </a:lnTo>
                  <a:lnTo>
                    <a:pt x="7620" y="5715"/>
                  </a:lnTo>
                  <a:cubicBezTo>
                    <a:pt x="7620" y="4763"/>
                    <a:pt x="7620" y="3810"/>
                    <a:pt x="7620" y="3810"/>
                  </a:cubicBezTo>
                  <a:lnTo>
                    <a:pt x="7620" y="2858"/>
                  </a:lnTo>
                  <a:cubicBezTo>
                    <a:pt x="7620" y="2858"/>
                    <a:pt x="7620" y="3810"/>
                    <a:pt x="7620" y="3810"/>
                  </a:cubicBezTo>
                  <a:cubicBezTo>
                    <a:pt x="5715" y="-1905"/>
                    <a:pt x="5715" y="4763"/>
                    <a:pt x="476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7" name="Freeform: Shape 3196">
              <a:extLst>
                <a:ext uri="{FF2B5EF4-FFF2-40B4-BE49-F238E27FC236}">
                  <a16:creationId xmlns:a16="http://schemas.microsoft.com/office/drawing/2014/main" id="{27901A6D-DB23-4664-8A34-36FA8D0FF112}"/>
                </a:ext>
              </a:extLst>
            </p:cNvPr>
            <p:cNvSpPr/>
            <p:nvPr/>
          </p:nvSpPr>
          <p:spPr>
            <a:xfrm>
              <a:off x="7008168" y="4726547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lnTo>
                    <a:pt x="0" y="423"/>
                  </a:ln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8" name="Freeform: Shape 3197">
              <a:extLst>
                <a:ext uri="{FF2B5EF4-FFF2-40B4-BE49-F238E27FC236}">
                  <a16:creationId xmlns:a16="http://schemas.microsoft.com/office/drawing/2014/main" id="{E71C6065-2FBE-48C7-9810-A90C85924C8F}"/>
                </a:ext>
              </a:extLst>
            </p:cNvPr>
            <p:cNvSpPr/>
            <p:nvPr/>
          </p:nvSpPr>
          <p:spPr>
            <a:xfrm>
              <a:off x="6989118" y="4826030"/>
              <a:ext cx="952" cy="2099"/>
            </a:xfrm>
            <a:custGeom>
              <a:avLst/>
              <a:gdLst>
                <a:gd name="connsiteX0" fmla="*/ 953 w 952"/>
                <a:gd name="connsiteY0" fmla="*/ 1905 h 2099"/>
                <a:gd name="connsiteX1" fmla="*/ 953 w 952"/>
                <a:gd name="connsiteY1" fmla="*/ 0 h 2099"/>
                <a:gd name="connsiteX2" fmla="*/ 0 w 952"/>
                <a:gd name="connsiteY2" fmla="*/ 0 h 2099"/>
                <a:gd name="connsiteX3" fmla="*/ 953 w 952"/>
                <a:gd name="connsiteY3" fmla="*/ 1905 h 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099">
                  <a:moveTo>
                    <a:pt x="953" y="1905"/>
                  </a:moveTo>
                  <a:cubicBezTo>
                    <a:pt x="953" y="952"/>
                    <a:pt x="953" y="952"/>
                    <a:pt x="953" y="0"/>
                  </a:cubicBezTo>
                  <a:lnTo>
                    <a:pt x="0" y="0"/>
                  </a:lnTo>
                  <a:cubicBezTo>
                    <a:pt x="953" y="0"/>
                    <a:pt x="0" y="2857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59" name="Freeform: Shape 3198">
              <a:extLst>
                <a:ext uri="{FF2B5EF4-FFF2-40B4-BE49-F238E27FC236}">
                  <a16:creationId xmlns:a16="http://schemas.microsoft.com/office/drawing/2014/main" id="{4CE98DD9-B988-4C36-938A-E2A0ED752CEB}"/>
                </a:ext>
              </a:extLst>
            </p:cNvPr>
            <p:cNvSpPr/>
            <p:nvPr/>
          </p:nvSpPr>
          <p:spPr>
            <a:xfrm>
              <a:off x="7001501" y="4750544"/>
              <a:ext cx="3810" cy="5000"/>
            </a:xfrm>
            <a:custGeom>
              <a:avLst/>
              <a:gdLst>
                <a:gd name="connsiteX0" fmla="*/ 953 w 3810"/>
                <a:gd name="connsiteY0" fmla="*/ 3096 h 5000"/>
                <a:gd name="connsiteX1" fmla="*/ 2858 w 3810"/>
                <a:gd name="connsiteY1" fmla="*/ 3096 h 5000"/>
                <a:gd name="connsiteX2" fmla="*/ 2858 w 3810"/>
                <a:gd name="connsiteY2" fmla="*/ 2143 h 5000"/>
                <a:gd name="connsiteX3" fmla="*/ 2858 w 3810"/>
                <a:gd name="connsiteY3" fmla="*/ 238 h 5000"/>
                <a:gd name="connsiteX4" fmla="*/ 3810 w 3810"/>
                <a:gd name="connsiteY4" fmla="*/ 2143 h 5000"/>
                <a:gd name="connsiteX5" fmla="*/ 3810 w 3810"/>
                <a:gd name="connsiteY5" fmla="*/ 1191 h 5000"/>
                <a:gd name="connsiteX6" fmla="*/ 3810 w 3810"/>
                <a:gd name="connsiteY6" fmla="*/ 238 h 5000"/>
                <a:gd name="connsiteX7" fmla="*/ 0 w 3810"/>
                <a:gd name="connsiteY7" fmla="*/ 1191 h 5000"/>
                <a:gd name="connsiteX8" fmla="*/ 953 w 3810"/>
                <a:gd name="connsiteY8" fmla="*/ 5001 h 5000"/>
                <a:gd name="connsiteX9" fmla="*/ 953 w 3810"/>
                <a:gd name="connsiteY9" fmla="*/ 3096 h 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" h="5000">
                  <a:moveTo>
                    <a:pt x="953" y="3096"/>
                  </a:moveTo>
                  <a:lnTo>
                    <a:pt x="2858" y="3096"/>
                  </a:lnTo>
                  <a:cubicBezTo>
                    <a:pt x="2858" y="2143"/>
                    <a:pt x="2858" y="3096"/>
                    <a:pt x="2858" y="2143"/>
                  </a:cubicBezTo>
                  <a:lnTo>
                    <a:pt x="2858" y="238"/>
                  </a:lnTo>
                  <a:cubicBezTo>
                    <a:pt x="3810" y="2143"/>
                    <a:pt x="2858" y="1191"/>
                    <a:pt x="3810" y="2143"/>
                  </a:cubicBezTo>
                  <a:cubicBezTo>
                    <a:pt x="3810" y="1191"/>
                    <a:pt x="3810" y="1191"/>
                    <a:pt x="3810" y="1191"/>
                  </a:cubicBezTo>
                  <a:lnTo>
                    <a:pt x="3810" y="238"/>
                  </a:lnTo>
                  <a:cubicBezTo>
                    <a:pt x="2858" y="238"/>
                    <a:pt x="953" y="-714"/>
                    <a:pt x="0" y="1191"/>
                  </a:cubicBezTo>
                  <a:lnTo>
                    <a:pt x="953" y="5001"/>
                  </a:lnTo>
                  <a:lnTo>
                    <a:pt x="953" y="3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0" name="Freeform: Shape 3199">
              <a:extLst>
                <a:ext uri="{FF2B5EF4-FFF2-40B4-BE49-F238E27FC236}">
                  <a16:creationId xmlns:a16="http://schemas.microsoft.com/office/drawing/2014/main" id="{164195F1-B3E7-4C75-85AE-2183EA60D0D6}"/>
                </a:ext>
              </a:extLst>
            </p:cNvPr>
            <p:cNvSpPr/>
            <p:nvPr/>
          </p:nvSpPr>
          <p:spPr>
            <a:xfrm>
              <a:off x="6989833" y="4816505"/>
              <a:ext cx="1190" cy="3809"/>
            </a:xfrm>
            <a:custGeom>
              <a:avLst/>
              <a:gdLst>
                <a:gd name="connsiteX0" fmla="*/ 238 w 1190"/>
                <a:gd name="connsiteY0" fmla="*/ 0 h 3809"/>
                <a:gd name="connsiteX1" fmla="*/ 238 w 1190"/>
                <a:gd name="connsiteY1" fmla="*/ 2857 h 3809"/>
                <a:gd name="connsiteX2" fmla="*/ 1191 w 1190"/>
                <a:gd name="connsiteY2" fmla="*/ 3810 h 3809"/>
                <a:gd name="connsiteX3" fmla="*/ 238 w 1190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" h="3809">
                  <a:moveTo>
                    <a:pt x="238" y="0"/>
                  </a:moveTo>
                  <a:lnTo>
                    <a:pt x="238" y="2857"/>
                  </a:lnTo>
                  <a:lnTo>
                    <a:pt x="1191" y="3810"/>
                  </a:lnTo>
                  <a:cubicBezTo>
                    <a:pt x="-714" y="2857"/>
                    <a:pt x="238" y="0"/>
                    <a:pt x="2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1" name="Freeform: Shape 3200">
              <a:extLst>
                <a:ext uri="{FF2B5EF4-FFF2-40B4-BE49-F238E27FC236}">
                  <a16:creationId xmlns:a16="http://schemas.microsoft.com/office/drawing/2014/main" id="{7B775B40-1C2C-4E37-AB54-360D3A2885EB}"/>
                </a:ext>
              </a:extLst>
            </p:cNvPr>
            <p:cNvSpPr/>
            <p:nvPr/>
          </p:nvSpPr>
          <p:spPr>
            <a:xfrm>
              <a:off x="6993458" y="4797455"/>
              <a:ext cx="1375" cy="3809"/>
            </a:xfrm>
            <a:custGeom>
              <a:avLst/>
              <a:gdLst>
                <a:gd name="connsiteX0" fmla="*/ 423 w 1375"/>
                <a:gd name="connsiteY0" fmla="*/ 3810 h 3809"/>
                <a:gd name="connsiteX1" fmla="*/ 1376 w 1375"/>
                <a:gd name="connsiteY1" fmla="*/ 1905 h 3809"/>
                <a:gd name="connsiteX2" fmla="*/ 423 w 1375"/>
                <a:gd name="connsiteY2" fmla="*/ 0 h 3809"/>
                <a:gd name="connsiteX3" fmla="*/ 423 w 1375"/>
                <a:gd name="connsiteY3" fmla="*/ 952 h 3809"/>
                <a:gd name="connsiteX4" fmla="*/ 423 w 1375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" h="3809">
                  <a:moveTo>
                    <a:pt x="423" y="3810"/>
                  </a:moveTo>
                  <a:lnTo>
                    <a:pt x="1376" y="1905"/>
                  </a:lnTo>
                  <a:cubicBezTo>
                    <a:pt x="1376" y="952"/>
                    <a:pt x="423" y="952"/>
                    <a:pt x="423" y="0"/>
                  </a:cubicBezTo>
                  <a:lnTo>
                    <a:pt x="423" y="952"/>
                  </a:lnTo>
                  <a:cubicBezTo>
                    <a:pt x="-529" y="3810"/>
                    <a:pt x="423" y="-953"/>
                    <a:pt x="42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2" name="Freeform: Shape 3201">
              <a:extLst>
                <a:ext uri="{FF2B5EF4-FFF2-40B4-BE49-F238E27FC236}">
                  <a16:creationId xmlns:a16="http://schemas.microsoft.com/office/drawing/2014/main" id="{81F90763-AE00-4B56-AB7D-B688388D5FC2}"/>
                </a:ext>
              </a:extLst>
            </p:cNvPr>
            <p:cNvSpPr/>
            <p:nvPr/>
          </p:nvSpPr>
          <p:spPr>
            <a:xfrm>
              <a:off x="6992929" y="479745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3" name="Freeform: Shape 3202">
              <a:extLst>
                <a:ext uri="{FF2B5EF4-FFF2-40B4-BE49-F238E27FC236}">
                  <a16:creationId xmlns:a16="http://schemas.microsoft.com/office/drawing/2014/main" id="{7A3E7EBA-29B6-453C-BACF-0F7531047516}"/>
                </a:ext>
              </a:extLst>
            </p:cNvPr>
            <p:cNvSpPr/>
            <p:nvPr/>
          </p:nvSpPr>
          <p:spPr>
            <a:xfrm>
              <a:off x="7013884" y="4696490"/>
              <a:ext cx="9525" cy="3049"/>
            </a:xfrm>
            <a:custGeom>
              <a:avLst/>
              <a:gdLst>
                <a:gd name="connsiteX0" fmla="*/ 0 w 9525"/>
                <a:gd name="connsiteY0" fmla="*/ 2857 h 3049"/>
                <a:gd name="connsiteX1" fmla="*/ 0 w 9525"/>
                <a:gd name="connsiteY1" fmla="*/ 953 h 3049"/>
                <a:gd name="connsiteX2" fmla="*/ 0 w 9525"/>
                <a:gd name="connsiteY2" fmla="*/ 0 h 3049"/>
                <a:gd name="connsiteX3" fmla="*/ 0 w 9525"/>
                <a:gd name="connsiteY3" fmla="*/ 2857 h 3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3049">
                  <a:moveTo>
                    <a:pt x="0" y="2857"/>
                  </a:moveTo>
                  <a:cubicBezTo>
                    <a:pt x="0" y="1905"/>
                    <a:pt x="0" y="953"/>
                    <a:pt x="0" y="953"/>
                  </a:cubicBezTo>
                  <a:lnTo>
                    <a:pt x="0" y="0"/>
                  </a:lnTo>
                  <a:cubicBezTo>
                    <a:pt x="0" y="953"/>
                    <a:pt x="0" y="3810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4" name="Freeform: Shape 3203">
              <a:extLst>
                <a:ext uri="{FF2B5EF4-FFF2-40B4-BE49-F238E27FC236}">
                  <a16:creationId xmlns:a16="http://schemas.microsoft.com/office/drawing/2014/main" id="{6EBB3548-8387-4D71-AD30-B3933B4F81E3}"/>
                </a:ext>
              </a:extLst>
            </p:cNvPr>
            <p:cNvSpPr/>
            <p:nvPr/>
          </p:nvSpPr>
          <p:spPr>
            <a:xfrm>
              <a:off x="7002454" y="4712682"/>
              <a:ext cx="6667" cy="12574"/>
            </a:xfrm>
            <a:custGeom>
              <a:avLst/>
              <a:gdLst>
                <a:gd name="connsiteX0" fmla="*/ 0 w 6667"/>
                <a:gd name="connsiteY0" fmla="*/ 2858 h 12574"/>
                <a:gd name="connsiteX1" fmla="*/ 952 w 6667"/>
                <a:gd name="connsiteY1" fmla="*/ 1905 h 12574"/>
                <a:gd name="connsiteX2" fmla="*/ 952 w 6667"/>
                <a:gd name="connsiteY2" fmla="*/ 3810 h 12574"/>
                <a:gd name="connsiteX3" fmla="*/ 2858 w 6667"/>
                <a:gd name="connsiteY3" fmla="*/ 6668 h 12574"/>
                <a:gd name="connsiteX4" fmla="*/ 2858 w 6667"/>
                <a:gd name="connsiteY4" fmla="*/ 8573 h 12574"/>
                <a:gd name="connsiteX5" fmla="*/ 3810 w 6667"/>
                <a:gd name="connsiteY5" fmla="*/ 8573 h 12574"/>
                <a:gd name="connsiteX6" fmla="*/ 4763 w 6667"/>
                <a:gd name="connsiteY6" fmla="*/ 12383 h 12574"/>
                <a:gd name="connsiteX7" fmla="*/ 3810 w 6667"/>
                <a:gd name="connsiteY7" fmla="*/ 9525 h 12574"/>
                <a:gd name="connsiteX8" fmla="*/ 3810 w 6667"/>
                <a:gd name="connsiteY8" fmla="*/ 12383 h 12574"/>
                <a:gd name="connsiteX9" fmla="*/ 6667 w 6667"/>
                <a:gd name="connsiteY9" fmla="*/ 9525 h 12574"/>
                <a:gd name="connsiteX10" fmla="*/ 5715 w 6667"/>
                <a:gd name="connsiteY10" fmla="*/ 9525 h 12574"/>
                <a:gd name="connsiteX11" fmla="*/ 5715 w 6667"/>
                <a:gd name="connsiteY11" fmla="*/ 10478 h 12574"/>
                <a:gd name="connsiteX12" fmla="*/ 4763 w 6667"/>
                <a:gd name="connsiteY12" fmla="*/ 7620 h 12574"/>
                <a:gd name="connsiteX13" fmla="*/ 4763 w 6667"/>
                <a:gd name="connsiteY13" fmla="*/ 3810 h 12574"/>
                <a:gd name="connsiteX14" fmla="*/ 4763 w 6667"/>
                <a:gd name="connsiteY14" fmla="*/ 4763 h 12574"/>
                <a:gd name="connsiteX15" fmla="*/ 3810 w 6667"/>
                <a:gd name="connsiteY15" fmla="*/ 1905 h 12574"/>
                <a:gd name="connsiteX16" fmla="*/ 4763 w 6667"/>
                <a:gd name="connsiteY16" fmla="*/ 1905 h 12574"/>
                <a:gd name="connsiteX17" fmla="*/ 3810 w 6667"/>
                <a:gd name="connsiteY17" fmla="*/ 0 h 12574"/>
                <a:gd name="connsiteX18" fmla="*/ 3810 w 6667"/>
                <a:gd name="connsiteY18" fmla="*/ 953 h 12574"/>
                <a:gd name="connsiteX19" fmla="*/ 0 w 6667"/>
                <a:gd name="connsiteY19" fmla="*/ 2858 h 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67" h="12574">
                  <a:moveTo>
                    <a:pt x="0" y="2858"/>
                  </a:moveTo>
                  <a:lnTo>
                    <a:pt x="952" y="1905"/>
                  </a:lnTo>
                  <a:cubicBezTo>
                    <a:pt x="952" y="2858"/>
                    <a:pt x="952" y="3810"/>
                    <a:pt x="952" y="3810"/>
                  </a:cubicBezTo>
                  <a:cubicBezTo>
                    <a:pt x="952" y="4763"/>
                    <a:pt x="1905" y="4763"/>
                    <a:pt x="2858" y="6668"/>
                  </a:cubicBezTo>
                  <a:lnTo>
                    <a:pt x="2858" y="8573"/>
                  </a:lnTo>
                  <a:lnTo>
                    <a:pt x="3810" y="8573"/>
                  </a:lnTo>
                  <a:cubicBezTo>
                    <a:pt x="3810" y="9525"/>
                    <a:pt x="3810" y="10478"/>
                    <a:pt x="4763" y="12383"/>
                  </a:cubicBezTo>
                  <a:cubicBezTo>
                    <a:pt x="4763" y="13335"/>
                    <a:pt x="3810" y="10478"/>
                    <a:pt x="3810" y="9525"/>
                  </a:cubicBezTo>
                  <a:lnTo>
                    <a:pt x="3810" y="12383"/>
                  </a:lnTo>
                  <a:cubicBezTo>
                    <a:pt x="4763" y="10478"/>
                    <a:pt x="6667" y="14288"/>
                    <a:pt x="6667" y="9525"/>
                  </a:cubicBezTo>
                  <a:lnTo>
                    <a:pt x="5715" y="9525"/>
                  </a:lnTo>
                  <a:cubicBezTo>
                    <a:pt x="5715" y="9525"/>
                    <a:pt x="5715" y="10478"/>
                    <a:pt x="5715" y="10478"/>
                  </a:cubicBezTo>
                  <a:cubicBezTo>
                    <a:pt x="5715" y="10478"/>
                    <a:pt x="4763" y="8573"/>
                    <a:pt x="4763" y="7620"/>
                  </a:cubicBezTo>
                  <a:cubicBezTo>
                    <a:pt x="3810" y="7620"/>
                    <a:pt x="5715" y="4763"/>
                    <a:pt x="4763" y="3810"/>
                  </a:cubicBezTo>
                  <a:lnTo>
                    <a:pt x="4763" y="4763"/>
                  </a:lnTo>
                  <a:lnTo>
                    <a:pt x="3810" y="1905"/>
                  </a:lnTo>
                  <a:lnTo>
                    <a:pt x="4763" y="1905"/>
                  </a:lnTo>
                  <a:lnTo>
                    <a:pt x="3810" y="0"/>
                  </a:lnTo>
                  <a:cubicBezTo>
                    <a:pt x="3810" y="0"/>
                    <a:pt x="3810" y="953"/>
                    <a:pt x="3810" y="953"/>
                  </a:cubicBezTo>
                  <a:cubicBezTo>
                    <a:pt x="1905" y="1905"/>
                    <a:pt x="952" y="0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5" name="Freeform: Shape 3204">
              <a:extLst>
                <a:ext uri="{FF2B5EF4-FFF2-40B4-BE49-F238E27FC236}">
                  <a16:creationId xmlns:a16="http://schemas.microsoft.com/office/drawing/2014/main" id="{6A3E27B4-AB36-4720-BFE0-E65353CB8CEC}"/>
                </a:ext>
              </a:extLst>
            </p:cNvPr>
            <p:cNvSpPr/>
            <p:nvPr/>
          </p:nvSpPr>
          <p:spPr>
            <a:xfrm>
              <a:off x="7007216" y="4719350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6" name="Freeform: Shape 3205">
              <a:extLst>
                <a:ext uri="{FF2B5EF4-FFF2-40B4-BE49-F238E27FC236}">
                  <a16:creationId xmlns:a16="http://schemas.microsoft.com/office/drawing/2014/main" id="{9116D943-4F35-4B67-8332-482A968C7E30}"/>
                </a:ext>
              </a:extLst>
            </p:cNvPr>
            <p:cNvSpPr/>
            <p:nvPr/>
          </p:nvSpPr>
          <p:spPr>
            <a:xfrm>
              <a:off x="7000787" y="4748321"/>
              <a:ext cx="714" cy="1932"/>
            </a:xfrm>
            <a:custGeom>
              <a:avLst/>
              <a:gdLst>
                <a:gd name="connsiteX0" fmla="*/ 714 w 714"/>
                <a:gd name="connsiteY0" fmla="*/ 1509 h 1932"/>
                <a:gd name="connsiteX1" fmla="*/ 714 w 714"/>
                <a:gd name="connsiteY1" fmla="*/ 1509 h 1932"/>
                <a:gd name="connsiteX2" fmla="*/ 714 w 714"/>
                <a:gd name="connsiteY2" fmla="*/ 1509 h 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1932">
                  <a:moveTo>
                    <a:pt x="714" y="1509"/>
                  </a:moveTo>
                  <a:cubicBezTo>
                    <a:pt x="-238" y="-1348"/>
                    <a:pt x="-238" y="557"/>
                    <a:pt x="714" y="1509"/>
                  </a:cubicBezTo>
                  <a:cubicBezTo>
                    <a:pt x="-238" y="1509"/>
                    <a:pt x="714" y="2462"/>
                    <a:pt x="714" y="15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7" name="Freeform: Shape 3206">
              <a:extLst>
                <a:ext uri="{FF2B5EF4-FFF2-40B4-BE49-F238E27FC236}">
                  <a16:creationId xmlns:a16="http://schemas.microsoft.com/office/drawing/2014/main" id="{9802EF88-817C-4DCE-9C14-4BABEDBFA01D}"/>
                </a:ext>
              </a:extLst>
            </p:cNvPr>
            <p:cNvSpPr/>
            <p:nvPr/>
          </p:nvSpPr>
          <p:spPr>
            <a:xfrm>
              <a:off x="7000549" y="4748878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95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8" name="Freeform: Shape 3207">
              <a:extLst>
                <a:ext uri="{FF2B5EF4-FFF2-40B4-BE49-F238E27FC236}">
                  <a16:creationId xmlns:a16="http://schemas.microsoft.com/office/drawing/2014/main" id="{DD5D17E7-9418-4749-ABFD-DF9330F094F4}"/>
                </a:ext>
              </a:extLst>
            </p:cNvPr>
            <p:cNvSpPr/>
            <p:nvPr/>
          </p:nvSpPr>
          <p:spPr>
            <a:xfrm>
              <a:off x="7008168" y="4716493"/>
              <a:ext cx="9525" cy="952"/>
            </a:xfrm>
            <a:custGeom>
              <a:avLst/>
              <a:gdLst>
                <a:gd name="connsiteX0" fmla="*/ 0 w 9525"/>
                <a:gd name="connsiteY0" fmla="*/ 952 h 952"/>
                <a:gd name="connsiteX1" fmla="*/ 0 w 9525"/>
                <a:gd name="connsiteY1" fmla="*/ 0 h 952"/>
                <a:gd name="connsiteX2" fmla="*/ 0 w 952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2"/>
                  </a:moveTo>
                  <a:lnTo>
                    <a:pt x="0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9" name="Freeform: Shape 3208">
              <a:extLst>
                <a:ext uri="{FF2B5EF4-FFF2-40B4-BE49-F238E27FC236}">
                  <a16:creationId xmlns:a16="http://schemas.microsoft.com/office/drawing/2014/main" id="{47941D00-815C-4639-9092-158326F913C7}"/>
                </a:ext>
              </a:extLst>
            </p:cNvPr>
            <p:cNvSpPr/>
            <p:nvPr/>
          </p:nvSpPr>
          <p:spPr>
            <a:xfrm>
              <a:off x="7010074" y="4694988"/>
              <a:ext cx="1904" cy="2455"/>
            </a:xfrm>
            <a:custGeom>
              <a:avLst/>
              <a:gdLst>
                <a:gd name="connsiteX0" fmla="*/ 0 w 1904"/>
                <a:gd name="connsiteY0" fmla="*/ 550 h 2455"/>
                <a:gd name="connsiteX1" fmla="*/ 0 w 1904"/>
                <a:gd name="connsiteY1" fmla="*/ 2455 h 2455"/>
                <a:gd name="connsiteX2" fmla="*/ 1905 w 1904"/>
                <a:gd name="connsiteY2" fmla="*/ 550 h 2455"/>
                <a:gd name="connsiteX3" fmla="*/ 0 w 1904"/>
                <a:gd name="connsiteY3" fmla="*/ 550 h 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2455">
                  <a:moveTo>
                    <a:pt x="0" y="550"/>
                  </a:moveTo>
                  <a:cubicBezTo>
                    <a:pt x="0" y="550"/>
                    <a:pt x="0" y="2455"/>
                    <a:pt x="0" y="2455"/>
                  </a:cubicBezTo>
                  <a:lnTo>
                    <a:pt x="1905" y="550"/>
                  </a:lnTo>
                  <a:cubicBezTo>
                    <a:pt x="1905" y="-1355"/>
                    <a:pt x="952" y="2455"/>
                    <a:pt x="0" y="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0" name="Freeform: Shape 3209">
              <a:extLst>
                <a:ext uri="{FF2B5EF4-FFF2-40B4-BE49-F238E27FC236}">
                  <a16:creationId xmlns:a16="http://schemas.microsoft.com/office/drawing/2014/main" id="{B5152D5C-C2E2-4E1A-A3BF-038C9073A85F}"/>
                </a:ext>
              </a:extLst>
            </p:cNvPr>
            <p:cNvSpPr/>
            <p:nvPr/>
          </p:nvSpPr>
          <p:spPr>
            <a:xfrm>
              <a:off x="7010074" y="4700300"/>
              <a:ext cx="952" cy="1905"/>
            </a:xfrm>
            <a:custGeom>
              <a:avLst/>
              <a:gdLst>
                <a:gd name="connsiteX0" fmla="*/ 0 w 952"/>
                <a:gd name="connsiteY0" fmla="*/ 0 h 1905"/>
                <a:gd name="connsiteX1" fmla="*/ 952 w 952"/>
                <a:gd name="connsiteY1" fmla="*/ 1905 h 1905"/>
                <a:gd name="connsiteX2" fmla="*/ 952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0"/>
                  </a:moveTo>
                  <a:lnTo>
                    <a:pt x="952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1" name="Freeform: Shape 3210">
              <a:extLst>
                <a:ext uri="{FF2B5EF4-FFF2-40B4-BE49-F238E27FC236}">
                  <a16:creationId xmlns:a16="http://schemas.microsoft.com/office/drawing/2014/main" id="{20938971-E747-4B35-B6DA-A99497C35EF3}"/>
                </a:ext>
              </a:extLst>
            </p:cNvPr>
            <p:cNvSpPr/>
            <p:nvPr/>
          </p:nvSpPr>
          <p:spPr>
            <a:xfrm>
              <a:off x="7002454" y="4731732"/>
              <a:ext cx="952" cy="3810"/>
            </a:xfrm>
            <a:custGeom>
              <a:avLst/>
              <a:gdLst>
                <a:gd name="connsiteX0" fmla="*/ 952 w 952"/>
                <a:gd name="connsiteY0" fmla="*/ 953 h 3810"/>
                <a:gd name="connsiteX1" fmla="*/ 0 w 952"/>
                <a:gd name="connsiteY1" fmla="*/ 0 h 3810"/>
                <a:gd name="connsiteX2" fmla="*/ 952 w 952"/>
                <a:gd name="connsiteY2" fmla="*/ 3810 h 3810"/>
                <a:gd name="connsiteX3" fmla="*/ 952 w 952"/>
                <a:gd name="connsiteY3" fmla="*/ 953 h 3810"/>
                <a:gd name="connsiteX4" fmla="*/ 952 w 952"/>
                <a:gd name="connsiteY4" fmla="*/ 953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3810">
                  <a:moveTo>
                    <a:pt x="952" y="953"/>
                  </a:moveTo>
                  <a:lnTo>
                    <a:pt x="0" y="0"/>
                  </a:lnTo>
                  <a:cubicBezTo>
                    <a:pt x="952" y="1905"/>
                    <a:pt x="-953" y="2858"/>
                    <a:pt x="952" y="3810"/>
                  </a:cubicBezTo>
                  <a:cubicBezTo>
                    <a:pt x="952" y="2858"/>
                    <a:pt x="952" y="1905"/>
                    <a:pt x="952" y="953"/>
                  </a:cubicBezTo>
                  <a:cubicBezTo>
                    <a:pt x="952" y="1905"/>
                    <a:pt x="952" y="-952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2" name="Freeform: Shape 3211">
              <a:extLst>
                <a:ext uri="{FF2B5EF4-FFF2-40B4-BE49-F238E27FC236}">
                  <a16:creationId xmlns:a16="http://schemas.microsoft.com/office/drawing/2014/main" id="{B003B0E3-2761-49ED-986C-3E26884C4B80}"/>
                </a:ext>
              </a:extLst>
            </p:cNvPr>
            <p:cNvSpPr/>
            <p:nvPr/>
          </p:nvSpPr>
          <p:spPr>
            <a:xfrm>
              <a:off x="7006263" y="4709825"/>
              <a:ext cx="952" cy="5715"/>
            </a:xfrm>
            <a:custGeom>
              <a:avLst/>
              <a:gdLst>
                <a:gd name="connsiteX0" fmla="*/ 953 w 952"/>
                <a:gd name="connsiteY0" fmla="*/ 0 h 5715"/>
                <a:gd name="connsiteX1" fmla="*/ 0 w 952"/>
                <a:gd name="connsiteY1" fmla="*/ 2857 h 5715"/>
                <a:gd name="connsiteX2" fmla="*/ 953 w 952"/>
                <a:gd name="connsiteY2" fmla="*/ 5715 h 5715"/>
                <a:gd name="connsiteX3" fmla="*/ 953 w 952"/>
                <a:gd name="connsiteY3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715">
                  <a:moveTo>
                    <a:pt x="953" y="0"/>
                  </a:moveTo>
                  <a:lnTo>
                    <a:pt x="0" y="2857"/>
                  </a:lnTo>
                  <a:cubicBezTo>
                    <a:pt x="953" y="2857"/>
                    <a:pt x="953" y="4763"/>
                    <a:pt x="953" y="5715"/>
                  </a:cubicBezTo>
                  <a:cubicBezTo>
                    <a:pt x="953" y="3810"/>
                    <a:pt x="953" y="1905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3" name="Freeform: Shape 3212">
              <a:extLst>
                <a:ext uri="{FF2B5EF4-FFF2-40B4-BE49-F238E27FC236}">
                  <a16:creationId xmlns:a16="http://schemas.microsoft.com/office/drawing/2014/main" id="{1C6BE103-B2C4-4CBB-9798-B3BAD31040C6}"/>
                </a:ext>
              </a:extLst>
            </p:cNvPr>
            <p:cNvSpPr/>
            <p:nvPr/>
          </p:nvSpPr>
          <p:spPr>
            <a:xfrm>
              <a:off x="6995786" y="4730670"/>
              <a:ext cx="6109" cy="8682"/>
            </a:xfrm>
            <a:custGeom>
              <a:avLst/>
              <a:gdLst>
                <a:gd name="connsiteX0" fmla="*/ 4763 w 6109"/>
                <a:gd name="connsiteY0" fmla="*/ 6778 h 8682"/>
                <a:gd name="connsiteX1" fmla="*/ 5715 w 6109"/>
                <a:gd name="connsiteY1" fmla="*/ 2015 h 8682"/>
                <a:gd name="connsiteX2" fmla="*/ 5715 w 6109"/>
                <a:gd name="connsiteY2" fmla="*/ 2015 h 8682"/>
                <a:gd name="connsiteX3" fmla="*/ 4763 w 6109"/>
                <a:gd name="connsiteY3" fmla="*/ 1063 h 8682"/>
                <a:gd name="connsiteX4" fmla="*/ 4763 w 6109"/>
                <a:gd name="connsiteY4" fmla="*/ 2015 h 8682"/>
                <a:gd name="connsiteX5" fmla="*/ 1905 w 6109"/>
                <a:gd name="connsiteY5" fmla="*/ 1063 h 8682"/>
                <a:gd name="connsiteX6" fmla="*/ 1905 w 6109"/>
                <a:gd name="connsiteY6" fmla="*/ 1063 h 8682"/>
                <a:gd name="connsiteX7" fmla="*/ 952 w 6109"/>
                <a:gd name="connsiteY7" fmla="*/ 3920 h 8682"/>
                <a:gd name="connsiteX8" fmla="*/ 0 w 6109"/>
                <a:gd name="connsiteY8" fmla="*/ 1063 h 8682"/>
                <a:gd name="connsiteX9" fmla="*/ 0 w 6109"/>
                <a:gd name="connsiteY9" fmla="*/ 3920 h 8682"/>
                <a:gd name="connsiteX10" fmla="*/ 952 w 6109"/>
                <a:gd name="connsiteY10" fmla="*/ 4873 h 8682"/>
                <a:gd name="connsiteX11" fmla="*/ 952 w 6109"/>
                <a:gd name="connsiteY11" fmla="*/ 4873 h 8682"/>
                <a:gd name="connsiteX12" fmla="*/ 1905 w 6109"/>
                <a:gd name="connsiteY12" fmla="*/ 5825 h 8682"/>
                <a:gd name="connsiteX13" fmla="*/ 1905 w 6109"/>
                <a:gd name="connsiteY13" fmla="*/ 3920 h 8682"/>
                <a:gd name="connsiteX14" fmla="*/ 2857 w 6109"/>
                <a:gd name="connsiteY14" fmla="*/ 5825 h 8682"/>
                <a:gd name="connsiteX15" fmla="*/ 3810 w 6109"/>
                <a:gd name="connsiteY15" fmla="*/ 3920 h 8682"/>
                <a:gd name="connsiteX16" fmla="*/ 4763 w 6109"/>
                <a:gd name="connsiteY16" fmla="*/ 8683 h 8682"/>
                <a:gd name="connsiteX17" fmla="*/ 4763 w 6109"/>
                <a:gd name="connsiteY17" fmla="*/ 6778 h 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109" h="8682">
                  <a:moveTo>
                    <a:pt x="4763" y="6778"/>
                  </a:moveTo>
                  <a:cubicBezTo>
                    <a:pt x="5715" y="9635"/>
                    <a:pt x="6667" y="3920"/>
                    <a:pt x="5715" y="2015"/>
                  </a:cubicBezTo>
                  <a:lnTo>
                    <a:pt x="5715" y="2015"/>
                  </a:lnTo>
                  <a:lnTo>
                    <a:pt x="4763" y="1063"/>
                  </a:lnTo>
                  <a:cubicBezTo>
                    <a:pt x="4763" y="1063"/>
                    <a:pt x="4763" y="2015"/>
                    <a:pt x="4763" y="2015"/>
                  </a:cubicBezTo>
                  <a:cubicBezTo>
                    <a:pt x="3810" y="2015"/>
                    <a:pt x="1905" y="-1795"/>
                    <a:pt x="1905" y="1063"/>
                  </a:cubicBezTo>
                  <a:lnTo>
                    <a:pt x="1905" y="1063"/>
                  </a:lnTo>
                  <a:lnTo>
                    <a:pt x="952" y="3920"/>
                  </a:lnTo>
                  <a:lnTo>
                    <a:pt x="0" y="1063"/>
                  </a:lnTo>
                  <a:lnTo>
                    <a:pt x="0" y="3920"/>
                  </a:lnTo>
                  <a:cubicBezTo>
                    <a:pt x="0" y="2968"/>
                    <a:pt x="952" y="3920"/>
                    <a:pt x="952" y="4873"/>
                  </a:cubicBezTo>
                  <a:cubicBezTo>
                    <a:pt x="952" y="4873"/>
                    <a:pt x="952" y="4873"/>
                    <a:pt x="952" y="4873"/>
                  </a:cubicBezTo>
                  <a:lnTo>
                    <a:pt x="1905" y="5825"/>
                  </a:lnTo>
                  <a:cubicBezTo>
                    <a:pt x="1905" y="5825"/>
                    <a:pt x="1905" y="4873"/>
                    <a:pt x="1905" y="3920"/>
                  </a:cubicBezTo>
                  <a:lnTo>
                    <a:pt x="2857" y="5825"/>
                  </a:lnTo>
                  <a:cubicBezTo>
                    <a:pt x="2857" y="3920"/>
                    <a:pt x="2857" y="2015"/>
                    <a:pt x="3810" y="3920"/>
                  </a:cubicBezTo>
                  <a:cubicBezTo>
                    <a:pt x="4763" y="5825"/>
                    <a:pt x="4763" y="5825"/>
                    <a:pt x="4763" y="8683"/>
                  </a:cubicBezTo>
                  <a:cubicBezTo>
                    <a:pt x="3810" y="7730"/>
                    <a:pt x="4763" y="4873"/>
                    <a:pt x="4763" y="67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4" name="Freeform: Shape 3213">
              <a:extLst>
                <a:ext uri="{FF2B5EF4-FFF2-40B4-BE49-F238E27FC236}">
                  <a16:creationId xmlns:a16="http://schemas.microsoft.com/office/drawing/2014/main" id="{B8FA383E-586E-4CB6-B701-4510E8D2DA42}"/>
                </a:ext>
              </a:extLst>
            </p:cNvPr>
            <p:cNvSpPr/>
            <p:nvPr/>
          </p:nvSpPr>
          <p:spPr>
            <a:xfrm>
              <a:off x="7007774" y="4700428"/>
              <a:ext cx="2299" cy="2729"/>
            </a:xfrm>
            <a:custGeom>
              <a:avLst/>
              <a:gdLst>
                <a:gd name="connsiteX0" fmla="*/ 394 w 2299"/>
                <a:gd name="connsiteY0" fmla="*/ 2730 h 2729"/>
                <a:gd name="connsiteX1" fmla="*/ 394 w 2299"/>
                <a:gd name="connsiteY1" fmla="*/ 2730 h 2729"/>
                <a:gd name="connsiteX2" fmla="*/ 1347 w 2299"/>
                <a:gd name="connsiteY2" fmla="*/ 1778 h 2729"/>
                <a:gd name="connsiteX3" fmla="*/ 2300 w 2299"/>
                <a:gd name="connsiteY3" fmla="*/ 825 h 2729"/>
                <a:gd name="connsiteX4" fmla="*/ 1347 w 2299"/>
                <a:gd name="connsiteY4" fmla="*/ 825 h 2729"/>
                <a:gd name="connsiteX5" fmla="*/ 394 w 2299"/>
                <a:gd name="connsiteY5" fmla="*/ 2730 h 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9" h="2729">
                  <a:moveTo>
                    <a:pt x="394" y="2730"/>
                  </a:moveTo>
                  <a:lnTo>
                    <a:pt x="394" y="2730"/>
                  </a:lnTo>
                  <a:cubicBezTo>
                    <a:pt x="394" y="2730"/>
                    <a:pt x="394" y="1778"/>
                    <a:pt x="1347" y="1778"/>
                  </a:cubicBezTo>
                  <a:cubicBezTo>
                    <a:pt x="1347" y="2730"/>
                    <a:pt x="2300" y="2730"/>
                    <a:pt x="2300" y="825"/>
                  </a:cubicBezTo>
                  <a:cubicBezTo>
                    <a:pt x="2300" y="-2033"/>
                    <a:pt x="2300" y="3682"/>
                    <a:pt x="1347" y="825"/>
                  </a:cubicBezTo>
                  <a:cubicBezTo>
                    <a:pt x="394" y="3682"/>
                    <a:pt x="-558" y="-128"/>
                    <a:pt x="394" y="2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5" name="Freeform: Shape 3214">
              <a:extLst>
                <a:ext uri="{FF2B5EF4-FFF2-40B4-BE49-F238E27FC236}">
                  <a16:creationId xmlns:a16="http://schemas.microsoft.com/office/drawing/2014/main" id="{A93CCB7A-EAD1-4190-8C0D-C189EB344B2B}"/>
                </a:ext>
              </a:extLst>
            </p:cNvPr>
            <p:cNvSpPr/>
            <p:nvPr/>
          </p:nvSpPr>
          <p:spPr>
            <a:xfrm>
              <a:off x="7008168" y="4695538"/>
              <a:ext cx="952" cy="2857"/>
            </a:xfrm>
            <a:custGeom>
              <a:avLst/>
              <a:gdLst>
                <a:gd name="connsiteX0" fmla="*/ 953 w 952"/>
                <a:gd name="connsiteY0" fmla="*/ 2857 h 2857"/>
                <a:gd name="connsiteX1" fmla="*/ 953 w 952"/>
                <a:gd name="connsiteY1" fmla="*/ 1905 h 2857"/>
                <a:gd name="connsiteX2" fmla="*/ 0 w 952"/>
                <a:gd name="connsiteY2" fmla="*/ 0 h 2857"/>
                <a:gd name="connsiteX3" fmla="*/ 953 w 952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857">
                  <a:moveTo>
                    <a:pt x="953" y="2857"/>
                  </a:moveTo>
                  <a:cubicBezTo>
                    <a:pt x="953" y="1905"/>
                    <a:pt x="953" y="1905"/>
                    <a:pt x="953" y="1905"/>
                  </a:cubicBezTo>
                  <a:lnTo>
                    <a:pt x="0" y="0"/>
                  </a:lnTo>
                  <a:lnTo>
                    <a:pt x="953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6" name="Freeform: Shape 3215">
              <a:extLst>
                <a:ext uri="{FF2B5EF4-FFF2-40B4-BE49-F238E27FC236}">
                  <a16:creationId xmlns:a16="http://schemas.microsoft.com/office/drawing/2014/main" id="{3989CDAF-1C27-43FB-BFE4-2D98FBC16226}"/>
                </a:ext>
              </a:extLst>
            </p:cNvPr>
            <p:cNvSpPr/>
            <p:nvPr/>
          </p:nvSpPr>
          <p:spPr>
            <a:xfrm>
              <a:off x="6996315" y="4744115"/>
              <a:ext cx="1375" cy="4762"/>
            </a:xfrm>
            <a:custGeom>
              <a:avLst/>
              <a:gdLst>
                <a:gd name="connsiteX0" fmla="*/ 423 w 1375"/>
                <a:gd name="connsiteY0" fmla="*/ 2857 h 4762"/>
                <a:gd name="connsiteX1" fmla="*/ 1376 w 1375"/>
                <a:gd name="connsiteY1" fmla="*/ 4763 h 4762"/>
                <a:gd name="connsiteX2" fmla="*/ 423 w 1375"/>
                <a:gd name="connsiteY2" fmla="*/ 2857 h 4762"/>
                <a:gd name="connsiteX3" fmla="*/ 1376 w 1375"/>
                <a:gd name="connsiteY3" fmla="*/ 1905 h 4762"/>
                <a:gd name="connsiteX4" fmla="*/ 423 w 1375"/>
                <a:gd name="connsiteY4" fmla="*/ 0 h 4762"/>
                <a:gd name="connsiteX5" fmla="*/ 423 w 1375"/>
                <a:gd name="connsiteY5" fmla="*/ 3810 h 4762"/>
                <a:gd name="connsiteX6" fmla="*/ 423 w 1375"/>
                <a:gd name="connsiteY6" fmla="*/ 28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5" h="4762">
                  <a:moveTo>
                    <a:pt x="423" y="2857"/>
                  </a:moveTo>
                  <a:cubicBezTo>
                    <a:pt x="423" y="4763"/>
                    <a:pt x="423" y="4763"/>
                    <a:pt x="1376" y="4763"/>
                  </a:cubicBezTo>
                  <a:lnTo>
                    <a:pt x="423" y="2857"/>
                  </a:lnTo>
                  <a:cubicBezTo>
                    <a:pt x="1376" y="2857"/>
                    <a:pt x="1376" y="2857"/>
                    <a:pt x="1376" y="1905"/>
                  </a:cubicBezTo>
                  <a:cubicBezTo>
                    <a:pt x="1376" y="0"/>
                    <a:pt x="423" y="0"/>
                    <a:pt x="423" y="0"/>
                  </a:cubicBezTo>
                  <a:cubicBezTo>
                    <a:pt x="-529" y="1905"/>
                    <a:pt x="423" y="1905"/>
                    <a:pt x="423" y="3810"/>
                  </a:cubicBezTo>
                  <a:cubicBezTo>
                    <a:pt x="423" y="4763"/>
                    <a:pt x="423" y="3810"/>
                    <a:pt x="42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7" name="Freeform: Shape 3216">
              <a:extLst>
                <a:ext uri="{FF2B5EF4-FFF2-40B4-BE49-F238E27FC236}">
                  <a16:creationId xmlns:a16="http://schemas.microsoft.com/office/drawing/2014/main" id="{411386BA-8DA9-4F10-8DC9-C06CA7C1F884}"/>
                </a:ext>
              </a:extLst>
            </p:cNvPr>
            <p:cNvSpPr/>
            <p:nvPr/>
          </p:nvSpPr>
          <p:spPr>
            <a:xfrm>
              <a:off x="7002454" y="4724113"/>
              <a:ext cx="9525" cy="952"/>
            </a:xfrm>
            <a:custGeom>
              <a:avLst/>
              <a:gdLst>
                <a:gd name="connsiteX0" fmla="*/ 0 w 9525"/>
                <a:gd name="connsiteY0" fmla="*/ 0 h 952"/>
                <a:gd name="connsiteX1" fmla="*/ 0 w 9525"/>
                <a:gd name="connsiteY1" fmla="*/ 0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0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8" name="Freeform: Shape 3217">
              <a:extLst>
                <a:ext uri="{FF2B5EF4-FFF2-40B4-BE49-F238E27FC236}">
                  <a16:creationId xmlns:a16="http://schemas.microsoft.com/office/drawing/2014/main" id="{4BCF432B-C5A8-4F96-86B0-90B0DA3FC2CF}"/>
                </a:ext>
              </a:extLst>
            </p:cNvPr>
            <p:cNvSpPr/>
            <p:nvPr/>
          </p:nvSpPr>
          <p:spPr>
            <a:xfrm>
              <a:off x="6998643" y="4723160"/>
              <a:ext cx="4762" cy="7620"/>
            </a:xfrm>
            <a:custGeom>
              <a:avLst/>
              <a:gdLst>
                <a:gd name="connsiteX0" fmla="*/ 0 w 4762"/>
                <a:gd name="connsiteY0" fmla="*/ 3810 h 7620"/>
                <a:gd name="connsiteX1" fmla="*/ 2858 w 4762"/>
                <a:gd name="connsiteY1" fmla="*/ 5715 h 7620"/>
                <a:gd name="connsiteX2" fmla="*/ 2858 w 4762"/>
                <a:gd name="connsiteY2" fmla="*/ 7620 h 7620"/>
                <a:gd name="connsiteX3" fmla="*/ 2858 w 4762"/>
                <a:gd name="connsiteY3" fmla="*/ 6668 h 7620"/>
                <a:gd name="connsiteX4" fmla="*/ 2858 w 4762"/>
                <a:gd name="connsiteY4" fmla="*/ 7620 h 7620"/>
                <a:gd name="connsiteX5" fmla="*/ 2858 w 4762"/>
                <a:gd name="connsiteY5" fmla="*/ 2858 h 7620"/>
                <a:gd name="connsiteX6" fmla="*/ 3810 w 4762"/>
                <a:gd name="connsiteY6" fmla="*/ 4763 h 7620"/>
                <a:gd name="connsiteX7" fmla="*/ 3810 w 4762"/>
                <a:gd name="connsiteY7" fmla="*/ 2858 h 7620"/>
                <a:gd name="connsiteX8" fmla="*/ 4763 w 4762"/>
                <a:gd name="connsiteY8" fmla="*/ 953 h 7620"/>
                <a:gd name="connsiteX9" fmla="*/ 2858 w 4762"/>
                <a:gd name="connsiteY9" fmla="*/ 0 h 7620"/>
                <a:gd name="connsiteX10" fmla="*/ 2858 w 4762"/>
                <a:gd name="connsiteY10" fmla="*/ 1905 h 7620"/>
                <a:gd name="connsiteX11" fmla="*/ 0 w 4762"/>
                <a:gd name="connsiteY11" fmla="*/ 381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" h="7620">
                  <a:moveTo>
                    <a:pt x="0" y="3810"/>
                  </a:moveTo>
                  <a:cubicBezTo>
                    <a:pt x="953" y="5715"/>
                    <a:pt x="1905" y="6668"/>
                    <a:pt x="2858" y="5715"/>
                  </a:cubicBezTo>
                  <a:lnTo>
                    <a:pt x="2858" y="7620"/>
                  </a:lnTo>
                  <a:lnTo>
                    <a:pt x="2858" y="6668"/>
                  </a:lnTo>
                  <a:cubicBezTo>
                    <a:pt x="2858" y="6668"/>
                    <a:pt x="2858" y="6668"/>
                    <a:pt x="2858" y="7620"/>
                  </a:cubicBezTo>
                  <a:cubicBezTo>
                    <a:pt x="2858" y="6668"/>
                    <a:pt x="2858" y="4763"/>
                    <a:pt x="2858" y="2858"/>
                  </a:cubicBezTo>
                  <a:lnTo>
                    <a:pt x="3810" y="4763"/>
                  </a:lnTo>
                  <a:lnTo>
                    <a:pt x="3810" y="2858"/>
                  </a:lnTo>
                  <a:lnTo>
                    <a:pt x="4763" y="953"/>
                  </a:lnTo>
                  <a:cubicBezTo>
                    <a:pt x="4763" y="0"/>
                    <a:pt x="3810" y="1905"/>
                    <a:pt x="2858" y="0"/>
                  </a:cubicBezTo>
                  <a:lnTo>
                    <a:pt x="2858" y="1905"/>
                  </a:lnTo>
                  <a:cubicBezTo>
                    <a:pt x="953" y="-953"/>
                    <a:pt x="0" y="2858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9" name="Freeform: Shape 3218">
              <a:extLst>
                <a:ext uri="{FF2B5EF4-FFF2-40B4-BE49-F238E27FC236}">
                  <a16:creationId xmlns:a16="http://schemas.microsoft.com/office/drawing/2014/main" id="{D44DFD63-D040-4236-9B18-AE9A39F4404F}"/>
                </a:ext>
              </a:extLst>
            </p:cNvPr>
            <p:cNvSpPr/>
            <p:nvPr/>
          </p:nvSpPr>
          <p:spPr>
            <a:xfrm>
              <a:off x="7011979" y="4675297"/>
              <a:ext cx="952" cy="3095"/>
            </a:xfrm>
            <a:custGeom>
              <a:avLst/>
              <a:gdLst>
                <a:gd name="connsiteX0" fmla="*/ 952 w 952"/>
                <a:gd name="connsiteY0" fmla="*/ 238 h 3095"/>
                <a:gd name="connsiteX1" fmla="*/ 952 w 952"/>
                <a:gd name="connsiteY1" fmla="*/ 238 h 3095"/>
                <a:gd name="connsiteX2" fmla="*/ 0 w 952"/>
                <a:gd name="connsiteY2" fmla="*/ 1191 h 3095"/>
                <a:gd name="connsiteX3" fmla="*/ 0 w 952"/>
                <a:gd name="connsiteY3" fmla="*/ 3096 h 3095"/>
                <a:gd name="connsiteX4" fmla="*/ 952 w 952"/>
                <a:gd name="connsiteY4" fmla="*/ 238 h 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3095">
                  <a:moveTo>
                    <a:pt x="952" y="238"/>
                  </a:moveTo>
                  <a:lnTo>
                    <a:pt x="952" y="238"/>
                  </a:lnTo>
                  <a:cubicBezTo>
                    <a:pt x="952" y="238"/>
                    <a:pt x="0" y="-714"/>
                    <a:pt x="0" y="1191"/>
                  </a:cubicBezTo>
                  <a:cubicBezTo>
                    <a:pt x="0" y="2143"/>
                    <a:pt x="0" y="2143"/>
                    <a:pt x="0" y="3096"/>
                  </a:cubicBezTo>
                  <a:cubicBezTo>
                    <a:pt x="0" y="1191"/>
                    <a:pt x="952" y="2143"/>
                    <a:pt x="952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0" name="Freeform: Shape 3219">
              <a:extLst>
                <a:ext uri="{FF2B5EF4-FFF2-40B4-BE49-F238E27FC236}">
                  <a16:creationId xmlns:a16="http://schemas.microsoft.com/office/drawing/2014/main" id="{94346488-0C65-4310-96A2-84063DA0E72F}"/>
                </a:ext>
              </a:extLst>
            </p:cNvPr>
            <p:cNvSpPr/>
            <p:nvPr/>
          </p:nvSpPr>
          <p:spPr>
            <a:xfrm>
              <a:off x="7004359" y="4673630"/>
              <a:ext cx="6667" cy="6109"/>
            </a:xfrm>
            <a:custGeom>
              <a:avLst/>
              <a:gdLst>
                <a:gd name="connsiteX0" fmla="*/ 0 w 6667"/>
                <a:gd name="connsiteY0" fmla="*/ 4763 h 6109"/>
                <a:gd name="connsiteX1" fmla="*/ 1905 w 6667"/>
                <a:gd name="connsiteY1" fmla="*/ 5715 h 6109"/>
                <a:gd name="connsiteX2" fmla="*/ 1905 w 6667"/>
                <a:gd name="connsiteY2" fmla="*/ 3810 h 6109"/>
                <a:gd name="connsiteX3" fmla="*/ 3810 w 6667"/>
                <a:gd name="connsiteY3" fmla="*/ 5715 h 6109"/>
                <a:gd name="connsiteX4" fmla="*/ 3810 w 6667"/>
                <a:gd name="connsiteY4" fmla="*/ 4763 h 6109"/>
                <a:gd name="connsiteX5" fmla="*/ 4763 w 6667"/>
                <a:gd name="connsiteY5" fmla="*/ 5715 h 6109"/>
                <a:gd name="connsiteX6" fmla="*/ 4763 w 6667"/>
                <a:gd name="connsiteY6" fmla="*/ 3810 h 6109"/>
                <a:gd name="connsiteX7" fmla="*/ 5715 w 6667"/>
                <a:gd name="connsiteY7" fmla="*/ 2858 h 6109"/>
                <a:gd name="connsiteX8" fmla="*/ 4763 w 6667"/>
                <a:gd name="connsiteY8" fmla="*/ 952 h 6109"/>
                <a:gd name="connsiteX9" fmla="*/ 6667 w 6667"/>
                <a:gd name="connsiteY9" fmla="*/ 1905 h 6109"/>
                <a:gd name="connsiteX10" fmla="*/ 6667 w 6667"/>
                <a:gd name="connsiteY10" fmla="*/ 2858 h 6109"/>
                <a:gd name="connsiteX11" fmla="*/ 6667 w 6667"/>
                <a:gd name="connsiteY11" fmla="*/ 952 h 6109"/>
                <a:gd name="connsiteX12" fmla="*/ 3810 w 6667"/>
                <a:gd name="connsiteY12" fmla="*/ 0 h 6109"/>
                <a:gd name="connsiteX13" fmla="*/ 3810 w 6667"/>
                <a:gd name="connsiteY13" fmla="*/ 952 h 6109"/>
                <a:gd name="connsiteX14" fmla="*/ 0 w 6667"/>
                <a:gd name="connsiteY14" fmla="*/ 952 h 6109"/>
                <a:gd name="connsiteX15" fmla="*/ 0 w 6667"/>
                <a:gd name="connsiteY15" fmla="*/ 4763 h 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67" h="6109">
                  <a:moveTo>
                    <a:pt x="0" y="4763"/>
                  </a:moveTo>
                  <a:cubicBezTo>
                    <a:pt x="953" y="5715"/>
                    <a:pt x="953" y="6667"/>
                    <a:pt x="1905" y="5715"/>
                  </a:cubicBezTo>
                  <a:cubicBezTo>
                    <a:pt x="1905" y="5715"/>
                    <a:pt x="1905" y="4763"/>
                    <a:pt x="1905" y="3810"/>
                  </a:cubicBezTo>
                  <a:cubicBezTo>
                    <a:pt x="1905" y="7620"/>
                    <a:pt x="2858" y="1905"/>
                    <a:pt x="3810" y="5715"/>
                  </a:cubicBezTo>
                  <a:cubicBezTo>
                    <a:pt x="3810" y="5715"/>
                    <a:pt x="3810" y="4763"/>
                    <a:pt x="3810" y="4763"/>
                  </a:cubicBezTo>
                  <a:cubicBezTo>
                    <a:pt x="3810" y="4763"/>
                    <a:pt x="4763" y="5715"/>
                    <a:pt x="4763" y="5715"/>
                  </a:cubicBezTo>
                  <a:cubicBezTo>
                    <a:pt x="4763" y="5715"/>
                    <a:pt x="4763" y="4763"/>
                    <a:pt x="4763" y="3810"/>
                  </a:cubicBezTo>
                  <a:lnTo>
                    <a:pt x="5715" y="2858"/>
                  </a:lnTo>
                  <a:cubicBezTo>
                    <a:pt x="5715" y="1905"/>
                    <a:pt x="4763" y="2858"/>
                    <a:pt x="4763" y="952"/>
                  </a:cubicBezTo>
                  <a:cubicBezTo>
                    <a:pt x="5715" y="2858"/>
                    <a:pt x="6667" y="2858"/>
                    <a:pt x="6667" y="1905"/>
                  </a:cubicBezTo>
                  <a:lnTo>
                    <a:pt x="6667" y="2858"/>
                  </a:lnTo>
                  <a:cubicBezTo>
                    <a:pt x="6667" y="1905"/>
                    <a:pt x="6667" y="1905"/>
                    <a:pt x="6667" y="952"/>
                  </a:cubicBezTo>
                  <a:cubicBezTo>
                    <a:pt x="4763" y="-1905"/>
                    <a:pt x="4763" y="2858"/>
                    <a:pt x="3810" y="0"/>
                  </a:cubicBezTo>
                  <a:cubicBezTo>
                    <a:pt x="3810" y="0"/>
                    <a:pt x="3810" y="952"/>
                    <a:pt x="3810" y="952"/>
                  </a:cubicBezTo>
                  <a:cubicBezTo>
                    <a:pt x="2858" y="2858"/>
                    <a:pt x="953" y="-1905"/>
                    <a:pt x="0" y="952"/>
                  </a:cubicBezTo>
                  <a:cubicBezTo>
                    <a:pt x="0" y="3810"/>
                    <a:pt x="953" y="5715"/>
                    <a:pt x="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1" name="Freeform: Shape 3220">
              <a:extLst>
                <a:ext uri="{FF2B5EF4-FFF2-40B4-BE49-F238E27FC236}">
                  <a16:creationId xmlns:a16="http://schemas.microsoft.com/office/drawing/2014/main" id="{EF420CF3-7128-42F3-B520-323002697EFB}"/>
                </a:ext>
              </a:extLst>
            </p:cNvPr>
            <p:cNvSpPr/>
            <p:nvPr/>
          </p:nvSpPr>
          <p:spPr>
            <a:xfrm>
              <a:off x="6994834" y="4742613"/>
              <a:ext cx="1347" cy="3407"/>
            </a:xfrm>
            <a:custGeom>
              <a:avLst/>
              <a:gdLst>
                <a:gd name="connsiteX0" fmla="*/ 953 w 1347"/>
                <a:gd name="connsiteY0" fmla="*/ 550 h 3407"/>
                <a:gd name="connsiteX1" fmla="*/ 953 w 1347"/>
                <a:gd name="connsiteY1" fmla="*/ 550 h 3407"/>
                <a:gd name="connsiteX2" fmla="*/ 0 w 1347"/>
                <a:gd name="connsiteY2" fmla="*/ 2455 h 3407"/>
                <a:gd name="connsiteX3" fmla="*/ 0 w 1347"/>
                <a:gd name="connsiteY3" fmla="*/ 1503 h 3407"/>
                <a:gd name="connsiteX4" fmla="*/ 0 w 1347"/>
                <a:gd name="connsiteY4" fmla="*/ 3407 h 3407"/>
                <a:gd name="connsiteX5" fmla="*/ 953 w 1347"/>
                <a:gd name="connsiteY5" fmla="*/ 550 h 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7" h="3407">
                  <a:moveTo>
                    <a:pt x="953" y="550"/>
                  </a:moveTo>
                  <a:cubicBezTo>
                    <a:pt x="0" y="2455"/>
                    <a:pt x="953" y="-1355"/>
                    <a:pt x="953" y="550"/>
                  </a:cubicBezTo>
                  <a:lnTo>
                    <a:pt x="0" y="2455"/>
                  </a:lnTo>
                  <a:lnTo>
                    <a:pt x="0" y="1503"/>
                  </a:lnTo>
                  <a:lnTo>
                    <a:pt x="0" y="3407"/>
                  </a:lnTo>
                  <a:cubicBezTo>
                    <a:pt x="953" y="3407"/>
                    <a:pt x="1905" y="550"/>
                    <a:pt x="953" y="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2" name="Freeform: Shape 3221">
              <a:extLst>
                <a:ext uri="{FF2B5EF4-FFF2-40B4-BE49-F238E27FC236}">
                  <a16:creationId xmlns:a16="http://schemas.microsoft.com/office/drawing/2014/main" id="{715F9BDF-50E9-4EAA-84A3-EE211B5A921E}"/>
                </a:ext>
              </a:extLst>
            </p:cNvPr>
            <p:cNvSpPr/>
            <p:nvPr/>
          </p:nvSpPr>
          <p:spPr>
            <a:xfrm>
              <a:off x="6994834" y="4735543"/>
              <a:ext cx="952" cy="2438"/>
            </a:xfrm>
            <a:custGeom>
              <a:avLst/>
              <a:gdLst>
                <a:gd name="connsiteX0" fmla="*/ 953 w 952"/>
                <a:gd name="connsiteY0" fmla="*/ 0 h 2438"/>
                <a:gd name="connsiteX1" fmla="*/ 953 w 952"/>
                <a:gd name="connsiteY1" fmla="*/ 0 h 2438"/>
                <a:gd name="connsiteX2" fmla="*/ 953 w 952"/>
                <a:gd name="connsiteY2" fmla="*/ 0 h 2438"/>
                <a:gd name="connsiteX3" fmla="*/ 0 w 952"/>
                <a:gd name="connsiteY3" fmla="*/ 1905 h 2438"/>
                <a:gd name="connsiteX4" fmla="*/ 953 w 952"/>
                <a:gd name="connsiteY4" fmla="*/ 0 h 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438">
                  <a:moveTo>
                    <a:pt x="953" y="0"/>
                  </a:moveTo>
                  <a:cubicBezTo>
                    <a:pt x="953" y="0"/>
                    <a:pt x="0" y="0"/>
                    <a:pt x="953" y="0"/>
                  </a:cubicBezTo>
                  <a:lnTo>
                    <a:pt x="953" y="0"/>
                  </a:lnTo>
                  <a:cubicBezTo>
                    <a:pt x="0" y="0"/>
                    <a:pt x="0" y="1905"/>
                    <a:pt x="0" y="1905"/>
                  </a:cubicBezTo>
                  <a:cubicBezTo>
                    <a:pt x="953" y="3810"/>
                    <a:pt x="0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3" name="Freeform: Shape 3222">
              <a:extLst>
                <a:ext uri="{FF2B5EF4-FFF2-40B4-BE49-F238E27FC236}">
                  <a16:creationId xmlns:a16="http://schemas.microsoft.com/office/drawing/2014/main" id="{A84EBD08-9224-4663-B6DD-0CAD62DAD666}"/>
                </a:ext>
              </a:extLst>
            </p:cNvPr>
            <p:cNvSpPr/>
            <p:nvPr/>
          </p:nvSpPr>
          <p:spPr>
            <a:xfrm>
              <a:off x="6993881" y="4723160"/>
              <a:ext cx="2857" cy="5715"/>
            </a:xfrm>
            <a:custGeom>
              <a:avLst/>
              <a:gdLst>
                <a:gd name="connsiteX0" fmla="*/ 953 w 2857"/>
                <a:gd name="connsiteY0" fmla="*/ 2858 h 5715"/>
                <a:gd name="connsiteX1" fmla="*/ 953 w 2857"/>
                <a:gd name="connsiteY1" fmla="*/ 4763 h 5715"/>
                <a:gd name="connsiteX2" fmla="*/ 953 w 2857"/>
                <a:gd name="connsiteY2" fmla="*/ 4763 h 5715"/>
                <a:gd name="connsiteX3" fmla="*/ 953 w 2857"/>
                <a:gd name="connsiteY3" fmla="*/ 5715 h 5715"/>
                <a:gd name="connsiteX4" fmla="*/ 1905 w 2857"/>
                <a:gd name="connsiteY4" fmla="*/ 3810 h 5715"/>
                <a:gd name="connsiteX5" fmla="*/ 2858 w 2857"/>
                <a:gd name="connsiteY5" fmla="*/ 4763 h 5715"/>
                <a:gd name="connsiteX6" fmla="*/ 1905 w 2857"/>
                <a:gd name="connsiteY6" fmla="*/ 0 h 5715"/>
                <a:gd name="connsiteX7" fmla="*/ 953 w 2857"/>
                <a:gd name="connsiteY7" fmla="*/ 2858 h 5715"/>
                <a:gd name="connsiteX8" fmla="*/ 0 w 2857"/>
                <a:gd name="connsiteY8" fmla="*/ 4763 h 5715"/>
                <a:gd name="connsiteX9" fmla="*/ 953 w 2857"/>
                <a:gd name="connsiteY9" fmla="*/ 2858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" h="5715">
                  <a:moveTo>
                    <a:pt x="953" y="2858"/>
                  </a:moveTo>
                  <a:lnTo>
                    <a:pt x="953" y="4763"/>
                  </a:lnTo>
                  <a:lnTo>
                    <a:pt x="953" y="4763"/>
                  </a:lnTo>
                  <a:lnTo>
                    <a:pt x="953" y="5715"/>
                  </a:lnTo>
                  <a:cubicBezTo>
                    <a:pt x="953" y="2858"/>
                    <a:pt x="1905" y="5715"/>
                    <a:pt x="1905" y="3810"/>
                  </a:cubicBezTo>
                  <a:lnTo>
                    <a:pt x="2858" y="4763"/>
                  </a:lnTo>
                  <a:cubicBezTo>
                    <a:pt x="2858" y="1905"/>
                    <a:pt x="1905" y="2858"/>
                    <a:pt x="1905" y="0"/>
                  </a:cubicBezTo>
                  <a:lnTo>
                    <a:pt x="953" y="2858"/>
                  </a:lnTo>
                  <a:cubicBezTo>
                    <a:pt x="953" y="953"/>
                    <a:pt x="0" y="2858"/>
                    <a:pt x="0" y="4763"/>
                  </a:cubicBezTo>
                  <a:cubicBezTo>
                    <a:pt x="0" y="3810"/>
                    <a:pt x="953" y="2858"/>
                    <a:pt x="95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4" name="Freeform: Shape 3223">
              <a:extLst>
                <a:ext uri="{FF2B5EF4-FFF2-40B4-BE49-F238E27FC236}">
                  <a16:creationId xmlns:a16="http://schemas.microsoft.com/office/drawing/2014/main" id="{38647001-45D1-4476-A0A3-B45183C81E58}"/>
                </a:ext>
              </a:extLst>
            </p:cNvPr>
            <p:cNvSpPr/>
            <p:nvPr/>
          </p:nvSpPr>
          <p:spPr>
            <a:xfrm>
              <a:off x="6991024" y="4725065"/>
              <a:ext cx="2857" cy="5700"/>
            </a:xfrm>
            <a:custGeom>
              <a:avLst/>
              <a:gdLst>
                <a:gd name="connsiteX0" fmla="*/ 2857 w 2857"/>
                <a:gd name="connsiteY0" fmla="*/ 4763 h 5700"/>
                <a:gd name="connsiteX1" fmla="*/ 0 w 2857"/>
                <a:gd name="connsiteY1" fmla="*/ 0 h 5700"/>
                <a:gd name="connsiteX2" fmla="*/ 0 w 2857"/>
                <a:gd name="connsiteY2" fmla="*/ 953 h 5700"/>
                <a:gd name="connsiteX3" fmla="*/ 952 w 2857"/>
                <a:gd name="connsiteY3" fmla="*/ 1905 h 5700"/>
                <a:gd name="connsiteX4" fmla="*/ 952 w 2857"/>
                <a:gd name="connsiteY4" fmla="*/ 4763 h 5700"/>
                <a:gd name="connsiteX5" fmla="*/ 2857 w 2857"/>
                <a:gd name="connsiteY5" fmla="*/ 4763 h 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5700">
                  <a:moveTo>
                    <a:pt x="2857" y="4763"/>
                  </a:moveTo>
                  <a:cubicBezTo>
                    <a:pt x="2857" y="1905"/>
                    <a:pt x="952" y="953"/>
                    <a:pt x="0" y="0"/>
                  </a:cubicBezTo>
                  <a:lnTo>
                    <a:pt x="0" y="953"/>
                  </a:lnTo>
                  <a:lnTo>
                    <a:pt x="952" y="1905"/>
                  </a:lnTo>
                  <a:cubicBezTo>
                    <a:pt x="952" y="2857"/>
                    <a:pt x="952" y="3810"/>
                    <a:pt x="952" y="4763"/>
                  </a:cubicBezTo>
                  <a:cubicBezTo>
                    <a:pt x="952" y="7620"/>
                    <a:pt x="1905" y="2857"/>
                    <a:pt x="2857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5" name="Freeform: Shape 3224">
              <a:extLst>
                <a:ext uri="{FF2B5EF4-FFF2-40B4-BE49-F238E27FC236}">
                  <a16:creationId xmlns:a16="http://schemas.microsoft.com/office/drawing/2014/main" id="{0664367A-EA28-4E21-8E70-D1684DF96A30}"/>
                </a:ext>
              </a:extLst>
            </p:cNvPr>
            <p:cNvSpPr/>
            <p:nvPr/>
          </p:nvSpPr>
          <p:spPr>
            <a:xfrm>
              <a:off x="7001501" y="4678192"/>
              <a:ext cx="2857" cy="2105"/>
            </a:xfrm>
            <a:custGeom>
              <a:avLst/>
              <a:gdLst>
                <a:gd name="connsiteX0" fmla="*/ 0 w 2857"/>
                <a:gd name="connsiteY0" fmla="*/ 200 h 2105"/>
                <a:gd name="connsiteX1" fmla="*/ 1905 w 2857"/>
                <a:gd name="connsiteY1" fmla="*/ 2105 h 2105"/>
                <a:gd name="connsiteX2" fmla="*/ 1905 w 2857"/>
                <a:gd name="connsiteY2" fmla="*/ 1153 h 2105"/>
                <a:gd name="connsiteX3" fmla="*/ 2858 w 2857"/>
                <a:gd name="connsiteY3" fmla="*/ 200 h 2105"/>
                <a:gd name="connsiteX4" fmla="*/ 0 w 2857"/>
                <a:gd name="connsiteY4" fmla="*/ 200 h 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105">
                  <a:moveTo>
                    <a:pt x="0" y="200"/>
                  </a:moveTo>
                  <a:cubicBezTo>
                    <a:pt x="0" y="3058"/>
                    <a:pt x="1905" y="1153"/>
                    <a:pt x="1905" y="2105"/>
                  </a:cubicBezTo>
                  <a:lnTo>
                    <a:pt x="1905" y="1153"/>
                  </a:lnTo>
                  <a:lnTo>
                    <a:pt x="2858" y="200"/>
                  </a:lnTo>
                  <a:cubicBezTo>
                    <a:pt x="953" y="-752"/>
                    <a:pt x="953" y="2105"/>
                    <a:pt x="0" y="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6" name="Freeform: Shape 3225">
              <a:extLst>
                <a:ext uri="{FF2B5EF4-FFF2-40B4-BE49-F238E27FC236}">
                  <a16:creationId xmlns:a16="http://schemas.microsoft.com/office/drawing/2014/main" id="{B07A31BD-FF2E-4558-8538-C2B4A58A5318}"/>
                </a:ext>
              </a:extLst>
            </p:cNvPr>
            <p:cNvSpPr/>
            <p:nvPr/>
          </p:nvSpPr>
          <p:spPr>
            <a:xfrm>
              <a:off x="7005311" y="4667492"/>
              <a:ext cx="423" cy="423"/>
            </a:xfrm>
            <a:custGeom>
              <a:avLst/>
              <a:gdLst>
                <a:gd name="connsiteX0" fmla="*/ 0 w 423"/>
                <a:gd name="connsiteY0" fmla="*/ 423 h 423"/>
                <a:gd name="connsiteX1" fmla="*/ 0 w 423"/>
                <a:gd name="connsiteY1" fmla="*/ 423 h 423"/>
                <a:gd name="connsiteX2" fmla="*/ 0 w 423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0" y="423"/>
                  </a:moveTo>
                  <a:lnTo>
                    <a:pt x="0" y="423"/>
                  </a:lnTo>
                  <a:cubicBezTo>
                    <a:pt x="952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7" name="Freeform: Shape 3226">
              <a:extLst>
                <a:ext uri="{FF2B5EF4-FFF2-40B4-BE49-F238E27FC236}">
                  <a16:creationId xmlns:a16="http://schemas.microsoft.com/office/drawing/2014/main" id="{235264F2-0910-463D-82AD-264DF3709782}"/>
                </a:ext>
              </a:extLst>
            </p:cNvPr>
            <p:cNvSpPr/>
            <p:nvPr/>
          </p:nvSpPr>
          <p:spPr>
            <a:xfrm>
              <a:off x="6994834" y="4710778"/>
              <a:ext cx="952" cy="2857"/>
            </a:xfrm>
            <a:custGeom>
              <a:avLst/>
              <a:gdLst>
                <a:gd name="connsiteX0" fmla="*/ 953 w 952"/>
                <a:gd name="connsiteY0" fmla="*/ 2857 h 2857"/>
                <a:gd name="connsiteX1" fmla="*/ 953 w 952"/>
                <a:gd name="connsiteY1" fmla="*/ 0 h 2857"/>
                <a:gd name="connsiteX2" fmla="*/ 0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953" y="2857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8" name="Freeform: Shape 3227">
              <a:extLst>
                <a:ext uri="{FF2B5EF4-FFF2-40B4-BE49-F238E27FC236}">
                  <a16:creationId xmlns:a16="http://schemas.microsoft.com/office/drawing/2014/main" id="{3D29DE08-8A9D-408F-8F48-9B2A399B9501}"/>
                </a:ext>
              </a:extLst>
            </p:cNvPr>
            <p:cNvSpPr/>
            <p:nvPr/>
          </p:nvSpPr>
          <p:spPr>
            <a:xfrm>
              <a:off x="6995786" y="4706015"/>
              <a:ext cx="952" cy="1190"/>
            </a:xfrm>
            <a:custGeom>
              <a:avLst/>
              <a:gdLst>
                <a:gd name="connsiteX0" fmla="*/ 0 w 952"/>
                <a:gd name="connsiteY0" fmla="*/ 0 h 1190"/>
                <a:gd name="connsiteX1" fmla="*/ 952 w 952"/>
                <a:gd name="connsiteY1" fmla="*/ 953 h 1190"/>
                <a:gd name="connsiteX2" fmla="*/ 0 w 952"/>
                <a:gd name="connsiteY2" fmla="*/ 0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190">
                  <a:moveTo>
                    <a:pt x="0" y="0"/>
                  </a:moveTo>
                  <a:cubicBezTo>
                    <a:pt x="0" y="1905"/>
                    <a:pt x="0" y="953"/>
                    <a:pt x="952" y="953"/>
                  </a:cubicBezTo>
                  <a:cubicBezTo>
                    <a:pt x="952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9" name="Freeform: Shape 3228">
              <a:extLst>
                <a:ext uri="{FF2B5EF4-FFF2-40B4-BE49-F238E27FC236}">
                  <a16:creationId xmlns:a16="http://schemas.microsoft.com/office/drawing/2014/main" id="{A22AC2EE-8BEA-481E-BA56-B82E4F5F93D3}"/>
                </a:ext>
              </a:extLst>
            </p:cNvPr>
            <p:cNvSpPr/>
            <p:nvPr/>
          </p:nvSpPr>
          <p:spPr>
            <a:xfrm>
              <a:off x="6999596" y="4665375"/>
              <a:ext cx="4762" cy="6222"/>
            </a:xfrm>
            <a:custGeom>
              <a:avLst/>
              <a:gdLst>
                <a:gd name="connsiteX0" fmla="*/ 953 w 4762"/>
                <a:gd name="connsiteY0" fmla="*/ 3493 h 6222"/>
                <a:gd name="connsiteX1" fmla="*/ 953 w 4762"/>
                <a:gd name="connsiteY1" fmla="*/ 1587 h 6222"/>
                <a:gd name="connsiteX2" fmla="*/ 2858 w 4762"/>
                <a:gd name="connsiteY2" fmla="*/ 4445 h 6222"/>
                <a:gd name="connsiteX3" fmla="*/ 2858 w 4762"/>
                <a:gd name="connsiteY3" fmla="*/ 5397 h 6222"/>
                <a:gd name="connsiteX4" fmla="*/ 4763 w 4762"/>
                <a:gd name="connsiteY4" fmla="*/ 5397 h 6222"/>
                <a:gd name="connsiteX5" fmla="*/ 4763 w 4762"/>
                <a:gd name="connsiteY5" fmla="*/ 2540 h 6222"/>
                <a:gd name="connsiteX6" fmla="*/ 0 w 4762"/>
                <a:gd name="connsiteY6" fmla="*/ 2540 h 6222"/>
                <a:gd name="connsiteX7" fmla="*/ 953 w 4762"/>
                <a:gd name="connsiteY7" fmla="*/ 3493 h 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6222">
                  <a:moveTo>
                    <a:pt x="953" y="3493"/>
                  </a:moveTo>
                  <a:lnTo>
                    <a:pt x="953" y="1587"/>
                  </a:lnTo>
                  <a:cubicBezTo>
                    <a:pt x="953" y="5397"/>
                    <a:pt x="2858" y="635"/>
                    <a:pt x="2858" y="4445"/>
                  </a:cubicBezTo>
                  <a:lnTo>
                    <a:pt x="2858" y="5397"/>
                  </a:lnTo>
                  <a:cubicBezTo>
                    <a:pt x="3810" y="8255"/>
                    <a:pt x="4763" y="2540"/>
                    <a:pt x="4763" y="5397"/>
                  </a:cubicBezTo>
                  <a:cubicBezTo>
                    <a:pt x="4763" y="4445"/>
                    <a:pt x="4763" y="3493"/>
                    <a:pt x="4763" y="2540"/>
                  </a:cubicBezTo>
                  <a:cubicBezTo>
                    <a:pt x="2858" y="2540"/>
                    <a:pt x="953" y="-3175"/>
                    <a:pt x="0" y="2540"/>
                  </a:cubicBezTo>
                  <a:lnTo>
                    <a:pt x="953" y="349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0" name="Freeform: Shape 3229">
              <a:extLst>
                <a:ext uri="{FF2B5EF4-FFF2-40B4-BE49-F238E27FC236}">
                  <a16:creationId xmlns:a16="http://schemas.microsoft.com/office/drawing/2014/main" id="{81A2164A-AF4D-4DCD-99BA-B9981651529D}"/>
                </a:ext>
              </a:extLst>
            </p:cNvPr>
            <p:cNvSpPr/>
            <p:nvPr/>
          </p:nvSpPr>
          <p:spPr>
            <a:xfrm>
              <a:off x="7003406" y="4663867"/>
              <a:ext cx="952" cy="2005"/>
            </a:xfrm>
            <a:custGeom>
              <a:avLst/>
              <a:gdLst>
                <a:gd name="connsiteX0" fmla="*/ 953 w 952"/>
                <a:gd name="connsiteY0" fmla="*/ 1190 h 2005"/>
                <a:gd name="connsiteX1" fmla="*/ 0 w 952"/>
                <a:gd name="connsiteY1" fmla="*/ 238 h 2005"/>
                <a:gd name="connsiteX2" fmla="*/ 953 w 952"/>
                <a:gd name="connsiteY2" fmla="*/ 1190 h 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005">
                  <a:moveTo>
                    <a:pt x="953" y="1190"/>
                  </a:moveTo>
                  <a:cubicBezTo>
                    <a:pt x="953" y="-714"/>
                    <a:pt x="0" y="238"/>
                    <a:pt x="0" y="238"/>
                  </a:cubicBezTo>
                  <a:cubicBezTo>
                    <a:pt x="953" y="1190"/>
                    <a:pt x="953" y="3096"/>
                    <a:pt x="953" y="1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1" name="Freeform: Shape 3230">
              <a:extLst>
                <a:ext uri="{FF2B5EF4-FFF2-40B4-BE49-F238E27FC236}">
                  <a16:creationId xmlns:a16="http://schemas.microsoft.com/office/drawing/2014/main" id="{C1D3CB0C-5652-4DA1-8959-76E256237025}"/>
                </a:ext>
              </a:extLst>
            </p:cNvPr>
            <p:cNvSpPr/>
            <p:nvPr/>
          </p:nvSpPr>
          <p:spPr>
            <a:xfrm>
              <a:off x="6988166" y="470654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2" name="Freeform: Shape 3231">
              <a:extLst>
                <a:ext uri="{FF2B5EF4-FFF2-40B4-BE49-F238E27FC236}">
                  <a16:creationId xmlns:a16="http://schemas.microsoft.com/office/drawing/2014/main" id="{B9154D19-1504-4C93-92E6-5BA6F7CBEDFC}"/>
                </a:ext>
              </a:extLst>
            </p:cNvPr>
            <p:cNvSpPr/>
            <p:nvPr/>
          </p:nvSpPr>
          <p:spPr>
            <a:xfrm>
              <a:off x="6985309" y="4698395"/>
              <a:ext cx="8572" cy="12382"/>
            </a:xfrm>
            <a:custGeom>
              <a:avLst/>
              <a:gdLst>
                <a:gd name="connsiteX0" fmla="*/ 6667 w 8572"/>
                <a:gd name="connsiteY0" fmla="*/ 10478 h 12382"/>
                <a:gd name="connsiteX1" fmla="*/ 7620 w 8572"/>
                <a:gd name="connsiteY1" fmla="*/ 12383 h 12382"/>
                <a:gd name="connsiteX2" fmla="*/ 8572 w 8572"/>
                <a:gd name="connsiteY2" fmla="*/ 9525 h 12382"/>
                <a:gd name="connsiteX3" fmla="*/ 7620 w 8572"/>
                <a:gd name="connsiteY3" fmla="*/ 7620 h 12382"/>
                <a:gd name="connsiteX4" fmla="*/ 8572 w 8572"/>
                <a:gd name="connsiteY4" fmla="*/ 6668 h 12382"/>
                <a:gd name="connsiteX5" fmla="*/ 5715 w 8572"/>
                <a:gd name="connsiteY5" fmla="*/ 1905 h 12382"/>
                <a:gd name="connsiteX6" fmla="*/ 4763 w 8572"/>
                <a:gd name="connsiteY6" fmla="*/ 2858 h 12382"/>
                <a:gd name="connsiteX7" fmla="*/ 4763 w 8572"/>
                <a:gd name="connsiteY7" fmla="*/ 0 h 12382"/>
                <a:gd name="connsiteX8" fmla="*/ 2858 w 8572"/>
                <a:gd name="connsiteY8" fmla="*/ 2858 h 12382"/>
                <a:gd name="connsiteX9" fmla="*/ 1905 w 8572"/>
                <a:gd name="connsiteY9" fmla="*/ 1905 h 12382"/>
                <a:gd name="connsiteX10" fmla="*/ 1905 w 8572"/>
                <a:gd name="connsiteY10" fmla="*/ 0 h 12382"/>
                <a:gd name="connsiteX11" fmla="*/ 0 w 8572"/>
                <a:gd name="connsiteY11" fmla="*/ 1905 h 12382"/>
                <a:gd name="connsiteX12" fmla="*/ 3810 w 8572"/>
                <a:gd name="connsiteY12" fmla="*/ 6668 h 12382"/>
                <a:gd name="connsiteX13" fmla="*/ 3810 w 8572"/>
                <a:gd name="connsiteY13" fmla="*/ 6668 h 12382"/>
                <a:gd name="connsiteX14" fmla="*/ 5715 w 8572"/>
                <a:gd name="connsiteY14" fmla="*/ 7620 h 12382"/>
                <a:gd name="connsiteX15" fmla="*/ 5715 w 8572"/>
                <a:gd name="connsiteY15" fmla="*/ 4763 h 12382"/>
                <a:gd name="connsiteX16" fmla="*/ 7620 w 8572"/>
                <a:gd name="connsiteY16" fmla="*/ 6668 h 12382"/>
                <a:gd name="connsiteX17" fmla="*/ 7620 w 8572"/>
                <a:gd name="connsiteY17" fmla="*/ 11430 h 12382"/>
                <a:gd name="connsiteX18" fmla="*/ 6667 w 8572"/>
                <a:gd name="connsiteY18" fmla="*/ 10478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" h="12382">
                  <a:moveTo>
                    <a:pt x="6667" y="10478"/>
                  </a:moveTo>
                  <a:cubicBezTo>
                    <a:pt x="6667" y="14288"/>
                    <a:pt x="6667" y="9525"/>
                    <a:pt x="7620" y="12383"/>
                  </a:cubicBezTo>
                  <a:cubicBezTo>
                    <a:pt x="7620" y="9525"/>
                    <a:pt x="8572" y="13335"/>
                    <a:pt x="8572" y="9525"/>
                  </a:cubicBezTo>
                  <a:cubicBezTo>
                    <a:pt x="8572" y="9525"/>
                    <a:pt x="7620" y="8573"/>
                    <a:pt x="7620" y="7620"/>
                  </a:cubicBezTo>
                  <a:lnTo>
                    <a:pt x="8572" y="6668"/>
                  </a:lnTo>
                  <a:cubicBezTo>
                    <a:pt x="7620" y="6668"/>
                    <a:pt x="6667" y="3810"/>
                    <a:pt x="5715" y="1905"/>
                  </a:cubicBezTo>
                  <a:lnTo>
                    <a:pt x="4763" y="2858"/>
                  </a:lnTo>
                  <a:cubicBezTo>
                    <a:pt x="4763" y="1905"/>
                    <a:pt x="4763" y="953"/>
                    <a:pt x="4763" y="0"/>
                  </a:cubicBezTo>
                  <a:cubicBezTo>
                    <a:pt x="3810" y="953"/>
                    <a:pt x="2858" y="-1905"/>
                    <a:pt x="2858" y="2858"/>
                  </a:cubicBezTo>
                  <a:cubicBezTo>
                    <a:pt x="2858" y="2858"/>
                    <a:pt x="1905" y="2858"/>
                    <a:pt x="1905" y="1905"/>
                  </a:cubicBezTo>
                  <a:cubicBezTo>
                    <a:pt x="1905" y="953"/>
                    <a:pt x="1905" y="953"/>
                    <a:pt x="1905" y="0"/>
                  </a:cubicBezTo>
                  <a:cubicBezTo>
                    <a:pt x="953" y="0"/>
                    <a:pt x="953" y="1905"/>
                    <a:pt x="0" y="1905"/>
                  </a:cubicBezTo>
                  <a:cubicBezTo>
                    <a:pt x="953" y="3810"/>
                    <a:pt x="2858" y="4763"/>
                    <a:pt x="3810" y="6668"/>
                  </a:cubicBezTo>
                  <a:cubicBezTo>
                    <a:pt x="3810" y="6668"/>
                    <a:pt x="3810" y="6668"/>
                    <a:pt x="3810" y="6668"/>
                  </a:cubicBezTo>
                  <a:cubicBezTo>
                    <a:pt x="4763" y="5715"/>
                    <a:pt x="4763" y="7620"/>
                    <a:pt x="5715" y="7620"/>
                  </a:cubicBezTo>
                  <a:cubicBezTo>
                    <a:pt x="5715" y="6668"/>
                    <a:pt x="5715" y="5715"/>
                    <a:pt x="5715" y="4763"/>
                  </a:cubicBezTo>
                  <a:lnTo>
                    <a:pt x="7620" y="6668"/>
                  </a:lnTo>
                  <a:cubicBezTo>
                    <a:pt x="7620" y="7620"/>
                    <a:pt x="7620" y="10478"/>
                    <a:pt x="7620" y="11430"/>
                  </a:cubicBezTo>
                  <a:cubicBezTo>
                    <a:pt x="5715" y="11430"/>
                    <a:pt x="5715" y="8573"/>
                    <a:pt x="6667" y="10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3" name="Freeform: Shape 3232">
              <a:extLst>
                <a:ext uri="{FF2B5EF4-FFF2-40B4-BE49-F238E27FC236}">
                  <a16:creationId xmlns:a16="http://schemas.microsoft.com/office/drawing/2014/main" id="{78EEE757-F466-4299-80E5-DE7CF91C34CD}"/>
                </a:ext>
              </a:extLst>
            </p:cNvPr>
            <p:cNvSpPr/>
            <p:nvPr/>
          </p:nvSpPr>
          <p:spPr>
            <a:xfrm>
              <a:off x="6997691" y="4674582"/>
              <a:ext cx="952" cy="2857"/>
            </a:xfrm>
            <a:custGeom>
              <a:avLst/>
              <a:gdLst>
                <a:gd name="connsiteX0" fmla="*/ 0 w 952"/>
                <a:gd name="connsiteY0" fmla="*/ 0 h 2857"/>
                <a:gd name="connsiteX1" fmla="*/ 952 w 952"/>
                <a:gd name="connsiteY1" fmla="*/ 2858 h 2857"/>
                <a:gd name="connsiteX2" fmla="*/ 0 w 952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2857">
                  <a:moveTo>
                    <a:pt x="0" y="0"/>
                  </a:moveTo>
                  <a:cubicBezTo>
                    <a:pt x="0" y="953"/>
                    <a:pt x="0" y="1905"/>
                    <a:pt x="952" y="2858"/>
                  </a:cubicBezTo>
                  <a:cubicBezTo>
                    <a:pt x="952" y="1905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4" name="Freeform: Shape 3233">
              <a:extLst>
                <a:ext uri="{FF2B5EF4-FFF2-40B4-BE49-F238E27FC236}">
                  <a16:creationId xmlns:a16="http://schemas.microsoft.com/office/drawing/2014/main" id="{A95BD037-99B8-482F-93A1-F557ABB38B18}"/>
                </a:ext>
              </a:extLst>
            </p:cNvPr>
            <p:cNvSpPr/>
            <p:nvPr/>
          </p:nvSpPr>
          <p:spPr>
            <a:xfrm>
              <a:off x="6995786" y="4661486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5" name="Freeform: Shape 3234">
              <a:extLst>
                <a:ext uri="{FF2B5EF4-FFF2-40B4-BE49-F238E27FC236}">
                  <a16:creationId xmlns:a16="http://schemas.microsoft.com/office/drawing/2014/main" id="{EBC0CC49-1765-456D-B5F7-4C0901B9B0B5}"/>
                </a:ext>
              </a:extLst>
            </p:cNvPr>
            <p:cNvSpPr/>
            <p:nvPr/>
          </p:nvSpPr>
          <p:spPr>
            <a:xfrm>
              <a:off x="6987213" y="4646007"/>
              <a:ext cx="12382" cy="18097"/>
            </a:xfrm>
            <a:custGeom>
              <a:avLst/>
              <a:gdLst>
                <a:gd name="connsiteX0" fmla="*/ 2858 w 12382"/>
                <a:gd name="connsiteY0" fmla="*/ 13335 h 18097"/>
                <a:gd name="connsiteX1" fmla="*/ 2858 w 12382"/>
                <a:gd name="connsiteY1" fmla="*/ 17145 h 18097"/>
                <a:gd name="connsiteX2" fmla="*/ 4763 w 12382"/>
                <a:gd name="connsiteY2" fmla="*/ 18098 h 18097"/>
                <a:gd name="connsiteX3" fmla="*/ 5715 w 12382"/>
                <a:gd name="connsiteY3" fmla="*/ 16193 h 18097"/>
                <a:gd name="connsiteX4" fmla="*/ 5715 w 12382"/>
                <a:gd name="connsiteY4" fmla="*/ 14288 h 18097"/>
                <a:gd name="connsiteX5" fmla="*/ 7620 w 12382"/>
                <a:gd name="connsiteY5" fmla="*/ 15240 h 18097"/>
                <a:gd name="connsiteX6" fmla="*/ 7620 w 12382"/>
                <a:gd name="connsiteY6" fmla="*/ 13335 h 18097"/>
                <a:gd name="connsiteX7" fmla="*/ 7620 w 12382"/>
                <a:gd name="connsiteY7" fmla="*/ 14288 h 18097"/>
                <a:gd name="connsiteX8" fmla="*/ 7620 w 12382"/>
                <a:gd name="connsiteY8" fmla="*/ 12383 h 18097"/>
                <a:gd name="connsiteX9" fmla="*/ 8573 w 12382"/>
                <a:gd name="connsiteY9" fmla="*/ 14288 h 18097"/>
                <a:gd name="connsiteX10" fmla="*/ 9525 w 12382"/>
                <a:gd name="connsiteY10" fmla="*/ 14288 h 18097"/>
                <a:gd name="connsiteX11" fmla="*/ 8573 w 12382"/>
                <a:gd name="connsiteY11" fmla="*/ 10478 h 18097"/>
                <a:gd name="connsiteX12" fmla="*/ 10478 w 12382"/>
                <a:gd name="connsiteY12" fmla="*/ 10478 h 18097"/>
                <a:gd name="connsiteX13" fmla="*/ 9525 w 12382"/>
                <a:gd name="connsiteY13" fmla="*/ 7620 h 18097"/>
                <a:gd name="connsiteX14" fmla="*/ 10478 w 12382"/>
                <a:gd name="connsiteY14" fmla="*/ 6668 h 18097"/>
                <a:gd name="connsiteX15" fmla="*/ 11430 w 12382"/>
                <a:gd name="connsiteY15" fmla="*/ 11430 h 18097"/>
                <a:gd name="connsiteX16" fmla="*/ 11430 w 12382"/>
                <a:gd name="connsiteY16" fmla="*/ 9525 h 18097"/>
                <a:gd name="connsiteX17" fmla="*/ 10478 w 12382"/>
                <a:gd name="connsiteY17" fmla="*/ 6668 h 18097"/>
                <a:gd name="connsiteX18" fmla="*/ 12383 w 12382"/>
                <a:gd name="connsiteY18" fmla="*/ 6668 h 18097"/>
                <a:gd name="connsiteX19" fmla="*/ 12383 w 12382"/>
                <a:gd name="connsiteY19" fmla="*/ 4763 h 18097"/>
                <a:gd name="connsiteX20" fmla="*/ 9525 w 12382"/>
                <a:gd name="connsiteY20" fmla="*/ 0 h 18097"/>
                <a:gd name="connsiteX21" fmla="*/ 9525 w 12382"/>
                <a:gd name="connsiteY21" fmla="*/ 3810 h 18097"/>
                <a:gd name="connsiteX22" fmla="*/ 4763 w 12382"/>
                <a:gd name="connsiteY22" fmla="*/ 5715 h 18097"/>
                <a:gd name="connsiteX23" fmla="*/ 4763 w 12382"/>
                <a:gd name="connsiteY23" fmla="*/ 6668 h 18097"/>
                <a:gd name="connsiteX24" fmla="*/ 0 w 12382"/>
                <a:gd name="connsiteY24" fmla="*/ 10478 h 18097"/>
                <a:gd name="connsiteX25" fmla="*/ 2858 w 12382"/>
                <a:gd name="connsiteY25" fmla="*/ 1333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382" h="18097">
                  <a:moveTo>
                    <a:pt x="2858" y="13335"/>
                  </a:moveTo>
                  <a:cubicBezTo>
                    <a:pt x="2858" y="15240"/>
                    <a:pt x="1905" y="15240"/>
                    <a:pt x="2858" y="17145"/>
                  </a:cubicBezTo>
                  <a:cubicBezTo>
                    <a:pt x="2858" y="17145"/>
                    <a:pt x="4763" y="16193"/>
                    <a:pt x="4763" y="18098"/>
                  </a:cubicBezTo>
                  <a:cubicBezTo>
                    <a:pt x="4763" y="15240"/>
                    <a:pt x="5715" y="17145"/>
                    <a:pt x="5715" y="16193"/>
                  </a:cubicBezTo>
                  <a:lnTo>
                    <a:pt x="5715" y="14288"/>
                  </a:lnTo>
                  <a:cubicBezTo>
                    <a:pt x="6667" y="18098"/>
                    <a:pt x="6667" y="12383"/>
                    <a:pt x="7620" y="15240"/>
                  </a:cubicBezTo>
                  <a:cubicBezTo>
                    <a:pt x="7620" y="14288"/>
                    <a:pt x="7620" y="14288"/>
                    <a:pt x="7620" y="13335"/>
                  </a:cubicBezTo>
                  <a:lnTo>
                    <a:pt x="7620" y="14288"/>
                  </a:lnTo>
                  <a:lnTo>
                    <a:pt x="7620" y="12383"/>
                  </a:lnTo>
                  <a:cubicBezTo>
                    <a:pt x="7620" y="13335"/>
                    <a:pt x="8573" y="13335"/>
                    <a:pt x="8573" y="14288"/>
                  </a:cubicBezTo>
                  <a:cubicBezTo>
                    <a:pt x="8573" y="13335"/>
                    <a:pt x="9525" y="13335"/>
                    <a:pt x="9525" y="14288"/>
                  </a:cubicBezTo>
                  <a:cubicBezTo>
                    <a:pt x="9525" y="13335"/>
                    <a:pt x="8573" y="13335"/>
                    <a:pt x="8573" y="10478"/>
                  </a:cubicBezTo>
                  <a:cubicBezTo>
                    <a:pt x="9525" y="11430"/>
                    <a:pt x="10478" y="10478"/>
                    <a:pt x="10478" y="10478"/>
                  </a:cubicBezTo>
                  <a:lnTo>
                    <a:pt x="9525" y="7620"/>
                  </a:lnTo>
                  <a:cubicBezTo>
                    <a:pt x="9525" y="6668"/>
                    <a:pt x="9525" y="6668"/>
                    <a:pt x="10478" y="6668"/>
                  </a:cubicBezTo>
                  <a:lnTo>
                    <a:pt x="11430" y="11430"/>
                  </a:lnTo>
                  <a:cubicBezTo>
                    <a:pt x="11430" y="10478"/>
                    <a:pt x="11430" y="9525"/>
                    <a:pt x="11430" y="9525"/>
                  </a:cubicBezTo>
                  <a:cubicBezTo>
                    <a:pt x="11430" y="8573"/>
                    <a:pt x="10478" y="8573"/>
                    <a:pt x="10478" y="6668"/>
                  </a:cubicBezTo>
                  <a:cubicBezTo>
                    <a:pt x="10478" y="3810"/>
                    <a:pt x="11430" y="6668"/>
                    <a:pt x="12383" y="6668"/>
                  </a:cubicBezTo>
                  <a:cubicBezTo>
                    <a:pt x="12383" y="5715"/>
                    <a:pt x="12383" y="4763"/>
                    <a:pt x="12383" y="4763"/>
                  </a:cubicBezTo>
                  <a:cubicBezTo>
                    <a:pt x="10478" y="2858"/>
                    <a:pt x="10478" y="2858"/>
                    <a:pt x="9525" y="0"/>
                  </a:cubicBezTo>
                  <a:cubicBezTo>
                    <a:pt x="8573" y="953"/>
                    <a:pt x="9525" y="2858"/>
                    <a:pt x="9525" y="3810"/>
                  </a:cubicBezTo>
                  <a:cubicBezTo>
                    <a:pt x="8573" y="6668"/>
                    <a:pt x="6667" y="4763"/>
                    <a:pt x="4763" y="5715"/>
                  </a:cubicBezTo>
                  <a:lnTo>
                    <a:pt x="4763" y="6668"/>
                  </a:lnTo>
                  <a:cubicBezTo>
                    <a:pt x="2858" y="3810"/>
                    <a:pt x="1905" y="11430"/>
                    <a:pt x="0" y="10478"/>
                  </a:cubicBezTo>
                  <a:cubicBezTo>
                    <a:pt x="1905" y="14288"/>
                    <a:pt x="2858" y="12383"/>
                    <a:pt x="2858" y="13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6" name="Freeform: Shape 3235">
              <a:extLst>
                <a:ext uri="{FF2B5EF4-FFF2-40B4-BE49-F238E27FC236}">
                  <a16:creationId xmlns:a16="http://schemas.microsoft.com/office/drawing/2014/main" id="{0092DA23-1B18-4A55-87C2-8038EB5230CB}"/>
                </a:ext>
              </a:extLst>
            </p:cNvPr>
            <p:cNvSpPr/>
            <p:nvPr/>
          </p:nvSpPr>
          <p:spPr>
            <a:xfrm>
              <a:off x="6991976" y="4668511"/>
              <a:ext cx="3810" cy="5118"/>
            </a:xfrm>
            <a:custGeom>
              <a:avLst/>
              <a:gdLst>
                <a:gd name="connsiteX0" fmla="*/ 2858 w 3810"/>
                <a:gd name="connsiteY0" fmla="*/ 356 h 5118"/>
                <a:gd name="connsiteX1" fmla="*/ 0 w 3810"/>
                <a:gd name="connsiteY1" fmla="*/ 3214 h 5118"/>
                <a:gd name="connsiteX2" fmla="*/ 953 w 3810"/>
                <a:gd name="connsiteY2" fmla="*/ 5119 h 5118"/>
                <a:gd name="connsiteX3" fmla="*/ 2858 w 3810"/>
                <a:gd name="connsiteY3" fmla="*/ 4166 h 5118"/>
                <a:gd name="connsiteX4" fmla="*/ 2858 w 3810"/>
                <a:gd name="connsiteY4" fmla="*/ 1309 h 5118"/>
                <a:gd name="connsiteX5" fmla="*/ 3810 w 3810"/>
                <a:gd name="connsiteY5" fmla="*/ 1309 h 5118"/>
                <a:gd name="connsiteX6" fmla="*/ 2858 w 3810"/>
                <a:gd name="connsiteY6" fmla="*/ 356 h 5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" h="5118">
                  <a:moveTo>
                    <a:pt x="2858" y="356"/>
                  </a:moveTo>
                  <a:cubicBezTo>
                    <a:pt x="1905" y="3214"/>
                    <a:pt x="953" y="1309"/>
                    <a:pt x="0" y="3214"/>
                  </a:cubicBezTo>
                  <a:cubicBezTo>
                    <a:pt x="953" y="7024"/>
                    <a:pt x="1905" y="1309"/>
                    <a:pt x="953" y="5119"/>
                  </a:cubicBezTo>
                  <a:lnTo>
                    <a:pt x="2858" y="4166"/>
                  </a:lnTo>
                  <a:lnTo>
                    <a:pt x="2858" y="1309"/>
                  </a:lnTo>
                  <a:lnTo>
                    <a:pt x="3810" y="1309"/>
                  </a:lnTo>
                  <a:cubicBezTo>
                    <a:pt x="3810" y="-1549"/>
                    <a:pt x="2858" y="1309"/>
                    <a:pt x="2858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7" name="Freeform: Shape 3236">
              <a:extLst>
                <a:ext uri="{FF2B5EF4-FFF2-40B4-BE49-F238E27FC236}">
                  <a16:creationId xmlns:a16="http://schemas.microsoft.com/office/drawing/2014/main" id="{A8A36A93-9A65-4C4C-8407-E7D90A6ED6BF}"/>
                </a:ext>
              </a:extLst>
            </p:cNvPr>
            <p:cNvSpPr/>
            <p:nvPr/>
          </p:nvSpPr>
          <p:spPr>
            <a:xfrm>
              <a:off x="6985986" y="4705063"/>
              <a:ext cx="1227" cy="4762"/>
            </a:xfrm>
            <a:custGeom>
              <a:avLst/>
              <a:gdLst>
                <a:gd name="connsiteX0" fmla="*/ 1227 w 1227"/>
                <a:gd name="connsiteY0" fmla="*/ 1905 h 4762"/>
                <a:gd name="connsiteX1" fmla="*/ 275 w 1227"/>
                <a:gd name="connsiteY1" fmla="*/ 0 h 4762"/>
                <a:gd name="connsiteX2" fmla="*/ 275 w 1227"/>
                <a:gd name="connsiteY2" fmla="*/ 3810 h 4762"/>
                <a:gd name="connsiteX3" fmla="*/ 1227 w 1227"/>
                <a:gd name="connsiteY3" fmla="*/ 4763 h 4762"/>
                <a:gd name="connsiteX4" fmla="*/ 1227 w 1227"/>
                <a:gd name="connsiteY4" fmla="*/ 2857 h 4762"/>
                <a:gd name="connsiteX5" fmla="*/ 1227 w 1227"/>
                <a:gd name="connsiteY5" fmla="*/ 1905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" h="4762">
                  <a:moveTo>
                    <a:pt x="1227" y="1905"/>
                  </a:moveTo>
                  <a:cubicBezTo>
                    <a:pt x="1227" y="1905"/>
                    <a:pt x="275" y="1905"/>
                    <a:pt x="275" y="0"/>
                  </a:cubicBezTo>
                  <a:cubicBezTo>
                    <a:pt x="-678" y="1905"/>
                    <a:pt x="1227" y="3810"/>
                    <a:pt x="275" y="3810"/>
                  </a:cubicBezTo>
                  <a:lnTo>
                    <a:pt x="1227" y="4763"/>
                  </a:lnTo>
                  <a:cubicBezTo>
                    <a:pt x="1227" y="3810"/>
                    <a:pt x="1227" y="2857"/>
                    <a:pt x="1227" y="2857"/>
                  </a:cubicBezTo>
                  <a:cubicBezTo>
                    <a:pt x="275" y="1905"/>
                    <a:pt x="1227" y="3810"/>
                    <a:pt x="122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8" name="Freeform: Shape 3237">
              <a:extLst>
                <a:ext uri="{FF2B5EF4-FFF2-40B4-BE49-F238E27FC236}">
                  <a16:creationId xmlns:a16="http://schemas.microsoft.com/office/drawing/2014/main" id="{D22E97E5-3EE6-45E6-A778-E9451E05976A}"/>
                </a:ext>
              </a:extLst>
            </p:cNvPr>
            <p:cNvSpPr/>
            <p:nvPr/>
          </p:nvSpPr>
          <p:spPr>
            <a:xfrm>
              <a:off x="6999596" y="4647913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9" name="Freeform: Shape 3238">
              <a:extLst>
                <a:ext uri="{FF2B5EF4-FFF2-40B4-BE49-F238E27FC236}">
                  <a16:creationId xmlns:a16="http://schemas.microsoft.com/office/drawing/2014/main" id="{F49A988F-2420-4A22-B0C1-8074315F190F}"/>
                </a:ext>
              </a:extLst>
            </p:cNvPr>
            <p:cNvSpPr/>
            <p:nvPr/>
          </p:nvSpPr>
          <p:spPr>
            <a:xfrm>
              <a:off x="6981499" y="4711730"/>
              <a:ext cx="2857" cy="4762"/>
            </a:xfrm>
            <a:custGeom>
              <a:avLst/>
              <a:gdLst>
                <a:gd name="connsiteX0" fmla="*/ 1905 w 2857"/>
                <a:gd name="connsiteY0" fmla="*/ 1905 h 4762"/>
                <a:gd name="connsiteX1" fmla="*/ 1905 w 2857"/>
                <a:gd name="connsiteY1" fmla="*/ 4763 h 4762"/>
                <a:gd name="connsiteX2" fmla="*/ 2857 w 2857"/>
                <a:gd name="connsiteY2" fmla="*/ 2857 h 4762"/>
                <a:gd name="connsiteX3" fmla="*/ 1905 w 2857"/>
                <a:gd name="connsiteY3" fmla="*/ 0 h 4762"/>
                <a:gd name="connsiteX4" fmla="*/ 0 w 2857"/>
                <a:gd name="connsiteY4" fmla="*/ 2857 h 4762"/>
                <a:gd name="connsiteX5" fmla="*/ 1905 w 2857"/>
                <a:gd name="connsiteY5" fmla="*/ 1905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4762">
                  <a:moveTo>
                    <a:pt x="1905" y="1905"/>
                  </a:moveTo>
                  <a:lnTo>
                    <a:pt x="1905" y="4763"/>
                  </a:lnTo>
                  <a:lnTo>
                    <a:pt x="2857" y="2857"/>
                  </a:lnTo>
                  <a:cubicBezTo>
                    <a:pt x="1905" y="2857"/>
                    <a:pt x="2857" y="0"/>
                    <a:pt x="1905" y="0"/>
                  </a:cubicBezTo>
                  <a:cubicBezTo>
                    <a:pt x="1905" y="2857"/>
                    <a:pt x="0" y="0"/>
                    <a:pt x="0" y="2857"/>
                  </a:cubicBezTo>
                  <a:cubicBezTo>
                    <a:pt x="952" y="1905"/>
                    <a:pt x="0" y="0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0" name="Freeform: Shape 3239">
              <a:extLst>
                <a:ext uri="{FF2B5EF4-FFF2-40B4-BE49-F238E27FC236}">
                  <a16:creationId xmlns:a16="http://schemas.microsoft.com/office/drawing/2014/main" id="{22012847-DC54-4AA7-A52E-A24BC0C1B715}"/>
                </a:ext>
              </a:extLst>
            </p:cNvPr>
            <p:cNvSpPr/>
            <p:nvPr/>
          </p:nvSpPr>
          <p:spPr>
            <a:xfrm>
              <a:off x="6987213" y="4673630"/>
              <a:ext cx="1904" cy="4063"/>
            </a:xfrm>
            <a:custGeom>
              <a:avLst/>
              <a:gdLst>
                <a:gd name="connsiteX0" fmla="*/ 953 w 1904"/>
                <a:gd name="connsiteY0" fmla="*/ 952 h 4063"/>
                <a:gd name="connsiteX1" fmla="*/ 0 w 1904"/>
                <a:gd name="connsiteY1" fmla="*/ 1905 h 4063"/>
                <a:gd name="connsiteX2" fmla="*/ 0 w 1904"/>
                <a:gd name="connsiteY2" fmla="*/ 3810 h 4063"/>
                <a:gd name="connsiteX3" fmla="*/ 953 w 1904"/>
                <a:gd name="connsiteY3" fmla="*/ 952 h 4063"/>
                <a:gd name="connsiteX4" fmla="*/ 1905 w 1904"/>
                <a:gd name="connsiteY4" fmla="*/ 3810 h 4063"/>
                <a:gd name="connsiteX5" fmla="*/ 953 w 1904"/>
                <a:gd name="connsiteY5" fmla="*/ 952 h 4063"/>
                <a:gd name="connsiteX6" fmla="*/ 1905 w 1904"/>
                <a:gd name="connsiteY6" fmla="*/ 0 h 4063"/>
                <a:gd name="connsiteX7" fmla="*/ 0 w 1904"/>
                <a:gd name="connsiteY7" fmla="*/ 0 h 4063"/>
                <a:gd name="connsiteX8" fmla="*/ 953 w 1904"/>
                <a:gd name="connsiteY8" fmla="*/ 952 h 4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4" h="4063">
                  <a:moveTo>
                    <a:pt x="953" y="952"/>
                  </a:moveTo>
                  <a:lnTo>
                    <a:pt x="0" y="1905"/>
                  </a:lnTo>
                  <a:lnTo>
                    <a:pt x="0" y="3810"/>
                  </a:lnTo>
                  <a:cubicBezTo>
                    <a:pt x="953" y="4763"/>
                    <a:pt x="0" y="952"/>
                    <a:pt x="953" y="952"/>
                  </a:cubicBezTo>
                  <a:cubicBezTo>
                    <a:pt x="953" y="2857"/>
                    <a:pt x="953" y="4763"/>
                    <a:pt x="1905" y="3810"/>
                  </a:cubicBezTo>
                  <a:lnTo>
                    <a:pt x="953" y="952"/>
                  </a:lnTo>
                  <a:cubicBezTo>
                    <a:pt x="953" y="0"/>
                    <a:pt x="1905" y="952"/>
                    <a:pt x="1905" y="0"/>
                  </a:cubicBezTo>
                  <a:cubicBezTo>
                    <a:pt x="953" y="952"/>
                    <a:pt x="953" y="0"/>
                    <a:pt x="0" y="0"/>
                  </a:cubicBezTo>
                  <a:cubicBezTo>
                    <a:pt x="0" y="1905"/>
                    <a:pt x="953" y="0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1" name="Freeform: Shape 3240">
              <a:extLst>
                <a:ext uri="{FF2B5EF4-FFF2-40B4-BE49-F238E27FC236}">
                  <a16:creationId xmlns:a16="http://schemas.microsoft.com/office/drawing/2014/main" id="{CF117EB2-DF56-4603-839A-20578D69A77E}"/>
                </a:ext>
              </a:extLst>
            </p:cNvPr>
            <p:cNvSpPr/>
            <p:nvPr/>
          </p:nvSpPr>
          <p:spPr>
            <a:xfrm>
              <a:off x="6981499" y="4701253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0 w 952"/>
                <a:gd name="connsiteY1" fmla="*/ 0 h 952"/>
                <a:gd name="connsiteX2" fmla="*/ 952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0" y="0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2" name="Freeform: Shape 3241">
              <a:extLst>
                <a:ext uri="{FF2B5EF4-FFF2-40B4-BE49-F238E27FC236}">
                  <a16:creationId xmlns:a16="http://schemas.microsoft.com/office/drawing/2014/main" id="{6151F89D-52ED-4D94-B8CB-8666543A5979}"/>
                </a:ext>
              </a:extLst>
            </p:cNvPr>
            <p:cNvSpPr/>
            <p:nvPr/>
          </p:nvSpPr>
          <p:spPr>
            <a:xfrm>
              <a:off x="6983404" y="4670772"/>
              <a:ext cx="2857" cy="10477"/>
            </a:xfrm>
            <a:custGeom>
              <a:avLst/>
              <a:gdLst>
                <a:gd name="connsiteX0" fmla="*/ 952 w 2857"/>
                <a:gd name="connsiteY0" fmla="*/ 10478 h 10477"/>
                <a:gd name="connsiteX1" fmla="*/ 952 w 2857"/>
                <a:gd name="connsiteY1" fmla="*/ 9525 h 10477"/>
                <a:gd name="connsiteX2" fmla="*/ 952 w 2857"/>
                <a:gd name="connsiteY2" fmla="*/ 10478 h 10477"/>
                <a:gd name="connsiteX3" fmla="*/ 1905 w 2857"/>
                <a:gd name="connsiteY3" fmla="*/ 5715 h 10477"/>
                <a:gd name="connsiteX4" fmla="*/ 1905 w 2857"/>
                <a:gd name="connsiteY4" fmla="*/ 4763 h 10477"/>
                <a:gd name="connsiteX5" fmla="*/ 2858 w 2857"/>
                <a:gd name="connsiteY5" fmla="*/ 2858 h 10477"/>
                <a:gd name="connsiteX6" fmla="*/ 1905 w 2857"/>
                <a:gd name="connsiteY6" fmla="*/ 0 h 10477"/>
                <a:gd name="connsiteX7" fmla="*/ 952 w 2857"/>
                <a:gd name="connsiteY7" fmla="*/ 953 h 10477"/>
                <a:gd name="connsiteX8" fmla="*/ 952 w 2857"/>
                <a:gd name="connsiteY8" fmla="*/ 1905 h 10477"/>
                <a:gd name="connsiteX9" fmla="*/ 0 w 2857"/>
                <a:gd name="connsiteY9" fmla="*/ 6668 h 10477"/>
                <a:gd name="connsiteX10" fmla="*/ 952 w 2857"/>
                <a:gd name="connsiteY10" fmla="*/ 10478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57" h="10477">
                  <a:moveTo>
                    <a:pt x="952" y="10478"/>
                  </a:moveTo>
                  <a:lnTo>
                    <a:pt x="952" y="9525"/>
                  </a:lnTo>
                  <a:lnTo>
                    <a:pt x="952" y="10478"/>
                  </a:lnTo>
                  <a:cubicBezTo>
                    <a:pt x="952" y="7620"/>
                    <a:pt x="2858" y="6668"/>
                    <a:pt x="1905" y="5715"/>
                  </a:cubicBezTo>
                  <a:cubicBezTo>
                    <a:pt x="1905" y="5715"/>
                    <a:pt x="1905" y="5715"/>
                    <a:pt x="1905" y="4763"/>
                  </a:cubicBezTo>
                  <a:cubicBezTo>
                    <a:pt x="1905" y="3810"/>
                    <a:pt x="1905" y="1905"/>
                    <a:pt x="2858" y="2858"/>
                  </a:cubicBezTo>
                  <a:lnTo>
                    <a:pt x="1905" y="0"/>
                  </a:lnTo>
                  <a:cubicBezTo>
                    <a:pt x="1905" y="2858"/>
                    <a:pt x="952" y="953"/>
                    <a:pt x="952" y="953"/>
                  </a:cubicBezTo>
                  <a:lnTo>
                    <a:pt x="952" y="1905"/>
                  </a:lnTo>
                  <a:cubicBezTo>
                    <a:pt x="0" y="3810"/>
                    <a:pt x="0" y="3810"/>
                    <a:pt x="0" y="6668"/>
                  </a:cubicBezTo>
                  <a:cubicBezTo>
                    <a:pt x="952" y="7620"/>
                    <a:pt x="0" y="10478"/>
                    <a:pt x="952" y="10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3" name="Freeform: Shape 3242">
              <a:extLst>
                <a:ext uri="{FF2B5EF4-FFF2-40B4-BE49-F238E27FC236}">
                  <a16:creationId xmlns:a16="http://schemas.microsoft.com/office/drawing/2014/main" id="{5E202EC3-A3EB-4E70-9CB0-C8B0C19EC288}"/>
                </a:ext>
              </a:extLst>
            </p:cNvPr>
            <p:cNvSpPr/>
            <p:nvPr/>
          </p:nvSpPr>
          <p:spPr>
            <a:xfrm>
              <a:off x="6982451" y="4658390"/>
              <a:ext cx="5037" cy="5862"/>
            </a:xfrm>
            <a:custGeom>
              <a:avLst/>
              <a:gdLst>
                <a:gd name="connsiteX0" fmla="*/ 4763 w 5037"/>
                <a:gd name="connsiteY0" fmla="*/ 4763 h 5862"/>
                <a:gd name="connsiteX1" fmla="*/ 4763 w 5037"/>
                <a:gd name="connsiteY1" fmla="*/ 0 h 5862"/>
                <a:gd name="connsiteX2" fmla="*/ 3810 w 5037"/>
                <a:gd name="connsiteY2" fmla="*/ 3810 h 5862"/>
                <a:gd name="connsiteX3" fmla="*/ 3810 w 5037"/>
                <a:gd name="connsiteY3" fmla="*/ 3810 h 5862"/>
                <a:gd name="connsiteX4" fmla="*/ 0 w 5037"/>
                <a:gd name="connsiteY4" fmla="*/ 4763 h 5862"/>
                <a:gd name="connsiteX5" fmla="*/ 4763 w 5037"/>
                <a:gd name="connsiteY5" fmla="*/ 4763 h 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37" h="5862">
                  <a:moveTo>
                    <a:pt x="4763" y="4763"/>
                  </a:moveTo>
                  <a:cubicBezTo>
                    <a:pt x="3810" y="2857"/>
                    <a:pt x="5715" y="1905"/>
                    <a:pt x="4763" y="0"/>
                  </a:cubicBezTo>
                  <a:cubicBezTo>
                    <a:pt x="3810" y="953"/>
                    <a:pt x="4763" y="4763"/>
                    <a:pt x="3810" y="3810"/>
                  </a:cubicBezTo>
                  <a:lnTo>
                    <a:pt x="3810" y="3810"/>
                  </a:lnTo>
                  <a:cubicBezTo>
                    <a:pt x="1905" y="5715"/>
                    <a:pt x="953" y="953"/>
                    <a:pt x="0" y="4763"/>
                  </a:cubicBezTo>
                  <a:cubicBezTo>
                    <a:pt x="1905" y="6667"/>
                    <a:pt x="3810" y="5715"/>
                    <a:pt x="4763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4" name="Freeform: Shape 3243">
              <a:extLst>
                <a:ext uri="{FF2B5EF4-FFF2-40B4-BE49-F238E27FC236}">
                  <a16:creationId xmlns:a16="http://schemas.microsoft.com/office/drawing/2014/main" id="{82ED8236-FF34-4AA9-B96D-A14450F4411E}"/>
                </a:ext>
              </a:extLst>
            </p:cNvPr>
            <p:cNvSpPr/>
            <p:nvPr/>
          </p:nvSpPr>
          <p:spPr>
            <a:xfrm>
              <a:off x="6979593" y="4688632"/>
              <a:ext cx="952" cy="1190"/>
            </a:xfrm>
            <a:custGeom>
              <a:avLst/>
              <a:gdLst>
                <a:gd name="connsiteX0" fmla="*/ 0 w 952"/>
                <a:gd name="connsiteY0" fmla="*/ 238 h 1190"/>
                <a:gd name="connsiteX1" fmla="*/ 953 w 952"/>
                <a:gd name="connsiteY1" fmla="*/ 1191 h 1190"/>
                <a:gd name="connsiteX2" fmla="*/ 0 w 952"/>
                <a:gd name="connsiteY2" fmla="*/ 238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190">
                  <a:moveTo>
                    <a:pt x="0" y="238"/>
                  </a:moveTo>
                  <a:cubicBezTo>
                    <a:pt x="0" y="1191"/>
                    <a:pt x="953" y="238"/>
                    <a:pt x="953" y="1191"/>
                  </a:cubicBezTo>
                  <a:cubicBezTo>
                    <a:pt x="0" y="-714"/>
                    <a:pt x="0" y="238"/>
                    <a:pt x="0" y="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5" name="Freeform: Shape 3244">
              <a:extLst>
                <a:ext uri="{FF2B5EF4-FFF2-40B4-BE49-F238E27FC236}">
                  <a16:creationId xmlns:a16="http://schemas.microsoft.com/office/drawing/2014/main" id="{A678B7FA-2BE3-4ED1-932A-CAF5CCDE3268}"/>
                </a:ext>
              </a:extLst>
            </p:cNvPr>
            <p:cNvSpPr/>
            <p:nvPr/>
          </p:nvSpPr>
          <p:spPr>
            <a:xfrm>
              <a:off x="6977688" y="4659343"/>
              <a:ext cx="952" cy="1767"/>
            </a:xfrm>
            <a:custGeom>
              <a:avLst/>
              <a:gdLst>
                <a:gd name="connsiteX0" fmla="*/ 953 w 952"/>
                <a:gd name="connsiteY0" fmla="*/ 952 h 1767"/>
                <a:gd name="connsiteX1" fmla="*/ 0 w 952"/>
                <a:gd name="connsiteY1" fmla="*/ 0 h 1767"/>
                <a:gd name="connsiteX2" fmla="*/ 953 w 952"/>
                <a:gd name="connsiteY2" fmla="*/ 952 h 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767">
                  <a:moveTo>
                    <a:pt x="953" y="952"/>
                  </a:moveTo>
                  <a:lnTo>
                    <a:pt x="0" y="0"/>
                  </a:lnTo>
                  <a:cubicBezTo>
                    <a:pt x="0" y="952"/>
                    <a:pt x="953" y="2857"/>
                    <a:pt x="95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6" name="Freeform: Shape 3245">
              <a:extLst>
                <a:ext uri="{FF2B5EF4-FFF2-40B4-BE49-F238E27FC236}">
                  <a16:creationId xmlns:a16="http://schemas.microsoft.com/office/drawing/2014/main" id="{47F780B9-51B4-4176-AE43-93D5165C5D9B}"/>
                </a:ext>
              </a:extLst>
            </p:cNvPr>
            <p:cNvSpPr/>
            <p:nvPr/>
          </p:nvSpPr>
          <p:spPr>
            <a:xfrm>
              <a:off x="7027218" y="4974197"/>
              <a:ext cx="714" cy="1269"/>
            </a:xfrm>
            <a:custGeom>
              <a:avLst/>
              <a:gdLst>
                <a:gd name="connsiteX0" fmla="*/ 0 w 714"/>
                <a:gd name="connsiteY0" fmla="*/ 423 h 1269"/>
                <a:gd name="connsiteX1" fmla="*/ 0 w 714"/>
                <a:gd name="connsiteY1" fmla="*/ 423 h 1269"/>
                <a:gd name="connsiteX2" fmla="*/ 0 w 714"/>
                <a:gd name="connsiteY2" fmla="*/ 423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1269">
                  <a:moveTo>
                    <a:pt x="0" y="423"/>
                  </a:moveTo>
                  <a:cubicBezTo>
                    <a:pt x="953" y="423"/>
                    <a:pt x="953" y="2328"/>
                    <a:pt x="0" y="423"/>
                  </a:cubicBezTo>
                  <a:cubicBezTo>
                    <a:pt x="953" y="423"/>
                    <a:pt x="0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7" name="Freeform: Shape 3246">
              <a:extLst>
                <a:ext uri="{FF2B5EF4-FFF2-40B4-BE49-F238E27FC236}">
                  <a16:creationId xmlns:a16="http://schemas.microsoft.com/office/drawing/2014/main" id="{22E25E91-EE41-46C8-8F30-CBC3C45DBB48}"/>
                </a:ext>
              </a:extLst>
            </p:cNvPr>
            <p:cNvSpPr/>
            <p:nvPr/>
          </p:nvSpPr>
          <p:spPr>
            <a:xfrm>
              <a:off x="7017693" y="4977478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953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8" name="Freeform: Shape 3247">
              <a:extLst>
                <a:ext uri="{FF2B5EF4-FFF2-40B4-BE49-F238E27FC236}">
                  <a16:creationId xmlns:a16="http://schemas.microsoft.com/office/drawing/2014/main" id="{E2AC0E3C-21A9-4CF3-939A-C3E8DB380638}"/>
                </a:ext>
              </a:extLst>
            </p:cNvPr>
            <p:cNvSpPr/>
            <p:nvPr/>
          </p:nvSpPr>
          <p:spPr>
            <a:xfrm>
              <a:off x="7015788" y="4977478"/>
              <a:ext cx="952" cy="3809"/>
            </a:xfrm>
            <a:custGeom>
              <a:avLst/>
              <a:gdLst>
                <a:gd name="connsiteX0" fmla="*/ 953 w 952"/>
                <a:gd name="connsiteY0" fmla="*/ 3810 h 3809"/>
                <a:gd name="connsiteX1" fmla="*/ 953 w 952"/>
                <a:gd name="connsiteY1" fmla="*/ 953 h 3809"/>
                <a:gd name="connsiteX2" fmla="*/ 0 w 952"/>
                <a:gd name="connsiteY2" fmla="*/ 0 h 3809"/>
                <a:gd name="connsiteX3" fmla="*/ 953 w 952"/>
                <a:gd name="connsiteY3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3809">
                  <a:moveTo>
                    <a:pt x="953" y="3810"/>
                  </a:moveTo>
                  <a:cubicBezTo>
                    <a:pt x="953" y="2857"/>
                    <a:pt x="953" y="953"/>
                    <a:pt x="953" y="953"/>
                  </a:cubicBezTo>
                  <a:cubicBezTo>
                    <a:pt x="953" y="0"/>
                    <a:pt x="0" y="953"/>
                    <a:pt x="0" y="0"/>
                  </a:cubicBezTo>
                  <a:lnTo>
                    <a:pt x="953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9" name="Freeform: Shape 3248">
              <a:extLst>
                <a:ext uri="{FF2B5EF4-FFF2-40B4-BE49-F238E27FC236}">
                  <a16:creationId xmlns:a16="http://schemas.microsoft.com/office/drawing/2014/main" id="{241877E5-9CED-4340-A9F1-25CE8B2C7994}"/>
                </a:ext>
              </a:extLst>
            </p:cNvPr>
            <p:cNvSpPr/>
            <p:nvPr/>
          </p:nvSpPr>
          <p:spPr>
            <a:xfrm>
              <a:off x="7002059" y="4972715"/>
              <a:ext cx="1346" cy="2057"/>
            </a:xfrm>
            <a:custGeom>
              <a:avLst/>
              <a:gdLst>
                <a:gd name="connsiteX0" fmla="*/ 1347 w 1346"/>
                <a:gd name="connsiteY0" fmla="*/ 1905 h 2057"/>
                <a:gd name="connsiteX1" fmla="*/ 395 w 1346"/>
                <a:gd name="connsiteY1" fmla="*/ 0 h 2057"/>
                <a:gd name="connsiteX2" fmla="*/ 1347 w 1346"/>
                <a:gd name="connsiteY2" fmla="*/ 1905 h 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6" h="2057">
                  <a:moveTo>
                    <a:pt x="1347" y="1905"/>
                  </a:moveTo>
                  <a:cubicBezTo>
                    <a:pt x="1347" y="-953"/>
                    <a:pt x="395" y="953"/>
                    <a:pt x="395" y="0"/>
                  </a:cubicBezTo>
                  <a:cubicBezTo>
                    <a:pt x="-558" y="2857"/>
                    <a:pt x="395" y="1905"/>
                    <a:pt x="134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0" name="Freeform: Shape 3249">
              <a:extLst>
                <a:ext uri="{FF2B5EF4-FFF2-40B4-BE49-F238E27FC236}">
                  <a16:creationId xmlns:a16="http://schemas.microsoft.com/office/drawing/2014/main" id="{50E38D87-E605-43AA-AFA1-AD3F8F32F098}"/>
                </a:ext>
              </a:extLst>
            </p:cNvPr>
            <p:cNvSpPr/>
            <p:nvPr/>
          </p:nvSpPr>
          <p:spPr>
            <a:xfrm>
              <a:off x="6623251" y="5276563"/>
              <a:ext cx="8679" cy="6667"/>
            </a:xfrm>
            <a:custGeom>
              <a:avLst/>
              <a:gdLst>
                <a:gd name="connsiteX0" fmla="*/ 1060 w 8679"/>
                <a:gd name="connsiteY0" fmla="*/ 2857 h 6667"/>
                <a:gd name="connsiteX1" fmla="*/ 3917 w 8679"/>
                <a:gd name="connsiteY1" fmla="*/ 2857 h 6667"/>
                <a:gd name="connsiteX2" fmla="*/ 2965 w 8679"/>
                <a:gd name="connsiteY2" fmla="*/ 3810 h 6667"/>
                <a:gd name="connsiteX3" fmla="*/ 5822 w 8679"/>
                <a:gd name="connsiteY3" fmla="*/ 3810 h 6667"/>
                <a:gd name="connsiteX4" fmla="*/ 3917 w 8679"/>
                <a:gd name="connsiteY4" fmla="*/ 4763 h 6667"/>
                <a:gd name="connsiteX5" fmla="*/ 2012 w 8679"/>
                <a:gd name="connsiteY5" fmla="*/ 6668 h 6667"/>
                <a:gd name="connsiteX6" fmla="*/ 4870 w 8679"/>
                <a:gd name="connsiteY6" fmla="*/ 6668 h 6667"/>
                <a:gd name="connsiteX7" fmla="*/ 8680 w 8679"/>
                <a:gd name="connsiteY7" fmla="*/ 5715 h 6667"/>
                <a:gd name="connsiteX8" fmla="*/ 8680 w 8679"/>
                <a:gd name="connsiteY8" fmla="*/ 5715 h 6667"/>
                <a:gd name="connsiteX9" fmla="*/ 6775 w 8679"/>
                <a:gd name="connsiteY9" fmla="*/ 5715 h 6667"/>
                <a:gd name="connsiteX10" fmla="*/ 8680 w 8679"/>
                <a:gd name="connsiteY10" fmla="*/ 4763 h 6667"/>
                <a:gd name="connsiteX11" fmla="*/ 5822 w 8679"/>
                <a:gd name="connsiteY11" fmla="*/ 4763 h 6667"/>
                <a:gd name="connsiteX12" fmla="*/ 7727 w 8679"/>
                <a:gd name="connsiteY12" fmla="*/ 1905 h 6667"/>
                <a:gd name="connsiteX13" fmla="*/ 5822 w 8679"/>
                <a:gd name="connsiteY13" fmla="*/ 1905 h 6667"/>
                <a:gd name="connsiteX14" fmla="*/ 6775 w 8679"/>
                <a:gd name="connsiteY14" fmla="*/ 953 h 6667"/>
                <a:gd name="connsiteX15" fmla="*/ 2012 w 8679"/>
                <a:gd name="connsiteY15" fmla="*/ 0 h 6667"/>
                <a:gd name="connsiteX16" fmla="*/ 2012 w 8679"/>
                <a:gd name="connsiteY16" fmla="*/ 953 h 6667"/>
                <a:gd name="connsiteX17" fmla="*/ 4870 w 8679"/>
                <a:gd name="connsiteY17" fmla="*/ 953 h 6667"/>
                <a:gd name="connsiteX18" fmla="*/ 107 w 8679"/>
                <a:gd name="connsiteY18" fmla="*/ 2857 h 6667"/>
                <a:gd name="connsiteX19" fmla="*/ 2965 w 8679"/>
                <a:gd name="connsiteY19" fmla="*/ 3810 h 6667"/>
                <a:gd name="connsiteX20" fmla="*/ 1060 w 8679"/>
                <a:gd name="connsiteY20" fmla="*/ 285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79" h="6667">
                  <a:moveTo>
                    <a:pt x="1060" y="2857"/>
                  </a:moveTo>
                  <a:cubicBezTo>
                    <a:pt x="2012" y="2857"/>
                    <a:pt x="2965" y="2857"/>
                    <a:pt x="3917" y="2857"/>
                  </a:cubicBezTo>
                  <a:lnTo>
                    <a:pt x="2965" y="3810"/>
                  </a:lnTo>
                  <a:cubicBezTo>
                    <a:pt x="5822" y="3810"/>
                    <a:pt x="1060" y="4763"/>
                    <a:pt x="5822" y="3810"/>
                  </a:cubicBezTo>
                  <a:lnTo>
                    <a:pt x="3917" y="4763"/>
                  </a:lnTo>
                  <a:cubicBezTo>
                    <a:pt x="4870" y="5715"/>
                    <a:pt x="2012" y="5715"/>
                    <a:pt x="2012" y="6668"/>
                  </a:cubicBezTo>
                  <a:lnTo>
                    <a:pt x="4870" y="6668"/>
                  </a:lnTo>
                  <a:lnTo>
                    <a:pt x="8680" y="5715"/>
                  </a:lnTo>
                  <a:cubicBezTo>
                    <a:pt x="8680" y="5715"/>
                    <a:pt x="8680" y="5715"/>
                    <a:pt x="8680" y="5715"/>
                  </a:cubicBezTo>
                  <a:cubicBezTo>
                    <a:pt x="8680" y="5715"/>
                    <a:pt x="7727" y="5715"/>
                    <a:pt x="6775" y="5715"/>
                  </a:cubicBezTo>
                  <a:lnTo>
                    <a:pt x="8680" y="4763"/>
                  </a:lnTo>
                  <a:lnTo>
                    <a:pt x="5822" y="4763"/>
                  </a:lnTo>
                  <a:cubicBezTo>
                    <a:pt x="6775" y="3810"/>
                    <a:pt x="7727" y="2857"/>
                    <a:pt x="7727" y="1905"/>
                  </a:cubicBezTo>
                  <a:cubicBezTo>
                    <a:pt x="7727" y="1905"/>
                    <a:pt x="6775" y="1905"/>
                    <a:pt x="5822" y="1905"/>
                  </a:cubicBezTo>
                  <a:cubicBezTo>
                    <a:pt x="5822" y="1905"/>
                    <a:pt x="2965" y="953"/>
                    <a:pt x="6775" y="953"/>
                  </a:cubicBezTo>
                  <a:cubicBezTo>
                    <a:pt x="4870" y="0"/>
                    <a:pt x="2012" y="953"/>
                    <a:pt x="2012" y="0"/>
                  </a:cubicBezTo>
                  <a:lnTo>
                    <a:pt x="2012" y="953"/>
                  </a:lnTo>
                  <a:lnTo>
                    <a:pt x="4870" y="953"/>
                  </a:lnTo>
                  <a:cubicBezTo>
                    <a:pt x="4870" y="1905"/>
                    <a:pt x="-845" y="1905"/>
                    <a:pt x="107" y="2857"/>
                  </a:cubicBezTo>
                  <a:lnTo>
                    <a:pt x="2965" y="3810"/>
                  </a:lnTo>
                  <a:cubicBezTo>
                    <a:pt x="2012" y="1905"/>
                    <a:pt x="107" y="2857"/>
                    <a:pt x="106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1" name="Freeform: Shape 3250">
              <a:extLst>
                <a:ext uri="{FF2B5EF4-FFF2-40B4-BE49-F238E27FC236}">
                  <a16:creationId xmlns:a16="http://schemas.microsoft.com/office/drawing/2014/main" id="{7659445C-64FA-41F0-9C04-44BF5624DC71}"/>
                </a:ext>
              </a:extLst>
            </p:cNvPr>
            <p:cNvSpPr/>
            <p:nvPr/>
          </p:nvSpPr>
          <p:spPr>
            <a:xfrm>
              <a:off x="6630979" y="5280372"/>
              <a:ext cx="846" cy="0"/>
            </a:xfrm>
            <a:custGeom>
              <a:avLst/>
              <a:gdLst>
                <a:gd name="connsiteX0" fmla="*/ 0 w 846"/>
                <a:gd name="connsiteY0" fmla="*/ 0 h 0"/>
                <a:gd name="connsiteX1" fmla="*/ 0 w 846"/>
                <a:gd name="connsiteY1" fmla="*/ 0 h 0"/>
                <a:gd name="connsiteX2" fmla="*/ 0 w 846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>
                  <a:moveTo>
                    <a:pt x="0" y="0"/>
                  </a:moveTo>
                  <a:cubicBezTo>
                    <a:pt x="1905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2" name="Freeform: Shape 3251">
              <a:extLst>
                <a:ext uri="{FF2B5EF4-FFF2-40B4-BE49-F238E27FC236}">
                  <a16:creationId xmlns:a16="http://schemas.microsoft.com/office/drawing/2014/main" id="{DB2A3811-8B3F-4510-9ABC-71D0FF50AC37}"/>
                </a:ext>
              </a:extLst>
            </p:cNvPr>
            <p:cNvSpPr/>
            <p:nvPr/>
          </p:nvSpPr>
          <p:spPr>
            <a:xfrm>
              <a:off x="6654791" y="5277515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0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3" name="Freeform: Shape 3252">
              <a:extLst>
                <a:ext uri="{FF2B5EF4-FFF2-40B4-BE49-F238E27FC236}">
                  <a16:creationId xmlns:a16="http://schemas.microsoft.com/office/drawing/2014/main" id="{4B9D5B03-42B9-4284-9E9F-3926E3B4F2DB}"/>
                </a:ext>
              </a:extLst>
            </p:cNvPr>
            <p:cNvSpPr/>
            <p:nvPr/>
          </p:nvSpPr>
          <p:spPr>
            <a:xfrm>
              <a:off x="6658601" y="5272753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lnTo>
                    <a:pt x="0" y="0"/>
                  </a:ln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4" name="Freeform: Shape 3253">
              <a:extLst>
                <a:ext uri="{FF2B5EF4-FFF2-40B4-BE49-F238E27FC236}">
                  <a16:creationId xmlns:a16="http://schemas.microsoft.com/office/drawing/2014/main" id="{4E730685-8254-4E51-A384-FDED2782BF50}"/>
                </a:ext>
              </a:extLst>
            </p:cNvPr>
            <p:cNvSpPr/>
            <p:nvPr/>
          </p:nvSpPr>
          <p:spPr>
            <a:xfrm>
              <a:off x="6663469" y="5273705"/>
              <a:ext cx="846" cy="423"/>
            </a:xfrm>
            <a:custGeom>
              <a:avLst/>
              <a:gdLst>
                <a:gd name="connsiteX0" fmla="*/ 847 w 846"/>
                <a:gd name="connsiteY0" fmla="*/ 0 h 423"/>
                <a:gd name="connsiteX1" fmla="*/ 847 w 846"/>
                <a:gd name="connsiteY1" fmla="*/ 0 h 423"/>
                <a:gd name="connsiteX2" fmla="*/ 847 w 846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423">
                  <a:moveTo>
                    <a:pt x="847" y="0"/>
                  </a:moveTo>
                  <a:cubicBezTo>
                    <a:pt x="-106" y="0"/>
                    <a:pt x="-106" y="0"/>
                    <a:pt x="847" y="0"/>
                  </a:cubicBezTo>
                  <a:cubicBezTo>
                    <a:pt x="-1058" y="952"/>
                    <a:pt x="847" y="0"/>
                    <a:pt x="8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5" name="Freeform: Shape 3254">
              <a:extLst>
                <a:ext uri="{FF2B5EF4-FFF2-40B4-BE49-F238E27FC236}">
                  <a16:creationId xmlns:a16="http://schemas.microsoft.com/office/drawing/2014/main" id="{09807D38-A007-4B5E-A2EC-A8D47F1719B1}"/>
                </a:ext>
              </a:extLst>
            </p:cNvPr>
            <p:cNvSpPr/>
            <p:nvPr/>
          </p:nvSpPr>
          <p:spPr>
            <a:xfrm>
              <a:off x="6649876" y="5273705"/>
              <a:ext cx="9677" cy="1904"/>
            </a:xfrm>
            <a:custGeom>
              <a:avLst/>
              <a:gdLst>
                <a:gd name="connsiteX0" fmla="*/ 6820 w 9677"/>
                <a:gd name="connsiteY0" fmla="*/ 0 h 1904"/>
                <a:gd name="connsiteX1" fmla="*/ 6820 w 9677"/>
                <a:gd name="connsiteY1" fmla="*/ 0 h 1904"/>
                <a:gd name="connsiteX2" fmla="*/ 4915 w 9677"/>
                <a:gd name="connsiteY2" fmla="*/ 0 h 1904"/>
                <a:gd name="connsiteX3" fmla="*/ 153 w 9677"/>
                <a:gd name="connsiteY3" fmla="*/ 952 h 1904"/>
                <a:gd name="connsiteX4" fmla="*/ 3010 w 9677"/>
                <a:gd name="connsiteY4" fmla="*/ 1905 h 1904"/>
                <a:gd name="connsiteX5" fmla="*/ 6820 w 9677"/>
                <a:gd name="connsiteY5" fmla="*/ 0 h 1904"/>
                <a:gd name="connsiteX6" fmla="*/ 7773 w 9677"/>
                <a:gd name="connsiteY6" fmla="*/ 952 h 1904"/>
                <a:gd name="connsiteX7" fmla="*/ 7773 w 9677"/>
                <a:gd name="connsiteY7" fmla="*/ 952 h 1904"/>
                <a:gd name="connsiteX8" fmla="*/ 9678 w 9677"/>
                <a:gd name="connsiteY8" fmla="*/ 0 h 1904"/>
                <a:gd name="connsiteX9" fmla="*/ 6820 w 9677"/>
                <a:gd name="connsiteY9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77" h="1904">
                  <a:moveTo>
                    <a:pt x="6820" y="0"/>
                  </a:moveTo>
                  <a:lnTo>
                    <a:pt x="6820" y="0"/>
                  </a:lnTo>
                  <a:lnTo>
                    <a:pt x="4915" y="0"/>
                  </a:lnTo>
                  <a:lnTo>
                    <a:pt x="153" y="952"/>
                  </a:lnTo>
                  <a:cubicBezTo>
                    <a:pt x="-800" y="1905"/>
                    <a:pt x="3010" y="952"/>
                    <a:pt x="3010" y="1905"/>
                  </a:cubicBezTo>
                  <a:lnTo>
                    <a:pt x="6820" y="0"/>
                  </a:lnTo>
                  <a:cubicBezTo>
                    <a:pt x="6820" y="952"/>
                    <a:pt x="7773" y="952"/>
                    <a:pt x="7773" y="952"/>
                  </a:cubicBezTo>
                  <a:cubicBezTo>
                    <a:pt x="7773" y="952"/>
                    <a:pt x="7773" y="952"/>
                    <a:pt x="7773" y="952"/>
                  </a:cubicBezTo>
                  <a:lnTo>
                    <a:pt x="9678" y="0"/>
                  </a:lnTo>
                  <a:lnTo>
                    <a:pt x="682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6" name="Freeform: Shape 3255">
              <a:extLst>
                <a:ext uri="{FF2B5EF4-FFF2-40B4-BE49-F238E27FC236}">
                  <a16:creationId xmlns:a16="http://schemas.microsoft.com/office/drawing/2014/main" id="{60DF6794-465F-4633-B77D-80765EB5E1AB}"/>
                </a:ext>
              </a:extLst>
            </p:cNvPr>
            <p:cNvSpPr/>
            <p:nvPr/>
          </p:nvSpPr>
          <p:spPr>
            <a:xfrm>
              <a:off x="6662411" y="5270847"/>
              <a:ext cx="1578" cy="9525"/>
            </a:xfrm>
            <a:custGeom>
              <a:avLst/>
              <a:gdLst>
                <a:gd name="connsiteX0" fmla="*/ 0 w 1578"/>
                <a:gd name="connsiteY0" fmla="*/ 0 h 9525"/>
                <a:gd name="connsiteX1" fmla="*/ 952 w 1578"/>
                <a:gd name="connsiteY1" fmla="*/ 0 h 9525"/>
                <a:gd name="connsiteX2" fmla="*/ 0 w 1578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9525">
                  <a:moveTo>
                    <a:pt x="0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1905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7" name="Freeform: Shape 3256">
              <a:extLst>
                <a:ext uri="{FF2B5EF4-FFF2-40B4-BE49-F238E27FC236}">
                  <a16:creationId xmlns:a16="http://schemas.microsoft.com/office/drawing/2014/main" id="{23BBEFB9-F3B6-4CF2-AF56-D3422D0CE66A}"/>
                </a:ext>
              </a:extLst>
            </p:cNvPr>
            <p:cNvSpPr/>
            <p:nvPr/>
          </p:nvSpPr>
          <p:spPr>
            <a:xfrm>
              <a:off x="6696701" y="5270847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0 w 1904"/>
                <a:gd name="connsiteY1" fmla="*/ 0 h 9525"/>
                <a:gd name="connsiteX2" fmla="*/ 1905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8" name="Freeform: Shape 3257">
              <a:extLst>
                <a:ext uri="{FF2B5EF4-FFF2-40B4-BE49-F238E27FC236}">
                  <a16:creationId xmlns:a16="http://schemas.microsoft.com/office/drawing/2014/main" id="{C5CC9841-ABD8-4123-A1D1-ABEC08510152}"/>
                </a:ext>
              </a:extLst>
            </p:cNvPr>
            <p:cNvSpPr/>
            <p:nvPr/>
          </p:nvSpPr>
          <p:spPr>
            <a:xfrm>
              <a:off x="6681461" y="5287040"/>
              <a:ext cx="3809" cy="1904"/>
            </a:xfrm>
            <a:custGeom>
              <a:avLst/>
              <a:gdLst>
                <a:gd name="connsiteX0" fmla="*/ 3810 w 3809"/>
                <a:gd name="connsiteY0" fmla="*/ 0 h 1904"/>
                <a:gd name="connsiteX1" fmla="*/ 952 w 3809"/>
                <a:gd name="connsiteY1" fmla="*/ 953 h 1904"/>
                <a:gd name="connsiteX2" fmla="*/ 0 w 3809"/>
                <a:gd name="connsiteY2" fmla="*/ 1905 h 1904"/>
                <a:gd name="connsiteX3" fmla="*/ 3810 w 3809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1904">
                  <a:moveTo>
                    <a:pt x="3810" y="0"/>
                  </a:moveTo>
                  <a:lnTo>
                    <a:pt x="952" y="953"/>
                  </a:lnTo>
                  <a:lnTo>
                    <a:pt x="0" y="1905"/>
                  </a:lnTo>
                  <a:cubicBezTo>
                    <a:pt x="1905" y="1905"/>
                    <a:pt x="2857" y="953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9" name="Freeform: Shape 3258">
              <a:extLst>
                <a:ext uri="{FF2B5EF4-FFF2-40B4-BE49-F238E27FC236}">
                  <a16:creationId xmlns:a16="http://schemas.microsoft.com/office/drawing/2014/main" id="{74B173DE-9B7F-408F-BE73-2AA297E8BD7A}"/>
                </a:ext>
              </a:extLst>
            </p:cNvPr>
            <p:cNvSpPr/>
            <p:nvPr/>
          </p:nvSpPr>
          <p:spPr>
            <a:xfrm>
              <a:off x="6730038" y="5279420"/>
              <a:ext cx="10477" cy="4762"/>
            </a:xfrm>
            <a:custGeom>
              <a:avLst/>
              <a:gdLst>
                <a:gd name="connsiteX0" fmla="*/ 5715 w 10477"/>
                <a:gd name="connsiteY0" fmla="*/ 2858 h 4762"/>
                <a:gd name="connsiteX1" fmla="*/ 5715 w 10477"/>
                <a:gd name="connsiteY1" fmla="*/ 2858 h 4762"/>
                <a:gd name="connsiteX2" fmla="*/ 5715 w 10477"/>
                <a:gd name="connsiteY2" fmla="*/ 0 h 4762"/>
                <a:gd name="connsiteX3" fmla="*/ 0 w 10477"/>
                <a:gd name="connsiteY3" fmla="*/ 953 h 4762"/>
                <a:gd name="connsiteX4" fmla="*/ 1905 w 10477"/>
                <a:gd name="connsiteY4" fmla="*/ 3810 h 4762"/>
                <a:gd name="connsiteX5" fmla="*/ 3810 w 10477"/>
                <a:gd name="connsiteY5" fmla="*/ 3810 h 4762"/>
                <a:gd name="connsiteX6" fmla="*/ 5715 w 10477"/>
                <a:gd name="connsiteY6" fmla="*/ 4763 h 4762"/>
                <a:gd name="connsiteX7" fmla="*/ 5715 w 10477"/>
                <a:gd name="connsiteY7" fmla="*/ 2858 h 4762"/>
                <a:gd name="connsiteX8" fmla="*/ 6667 w 10477"/>
                <a:gd name="connsiteY8" fmla="*/ 3810 h 4762"/>
                <a:gd name="connsiteX9" fmla="*/ 7620 w 10477"/>
                <a:gd name="connsiteY9" fmla="*/ 3810 h 4762"/>
                <a:gd name="connsiteX10" fmla="*/ 6667 w 10477"/>
                <a:gd name="connsiteY10" fmla="*/ 4763 h 4762"/>
                <a:gd name="connsiteX11" fmla="*/ 7620 w 10477"/>
                <a:gd name="connsiteY11" fmla="*/ 3810 h 4762"/>
                <a:gd name="connsiteX12" fmla="*/ 8573 w 10477"/>
                <a:gd name="connsiteY12" fmla="*/ 3810 h 4762"/>
                <a:gd name="connsiteX13" fmla="*/ 9525 w 10477"/>
                <a:gd name="connsiteY13" fmla="*/ 3810 h 4762"/>
                <a:gd name="connsiteX14" fmla="*/ 10478 w 10477"/>
                <a:gd name="connsiteY14" fmla="*/ 3810 h 4762"/>
                <a:gd name="connsiteX15" fmla="*/ 5715 w 10477"/>
                <a:gd name="connsiteY15" fmla="*/ 2858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77" h="4762">
                  <a:moveTo>
                    <a:pt x="5715" y="2858"/>
                  </a:moveTo>
                  <a:cubicBezTo>
                    <a:pt x="4763" y="2858"/>
                    <a:pt x="4763" y="2858"/>
                    <a:pt x="5715" y="2858"/>
                  </a:cubicBezTo>
                  <a:lnTo>
                    <a:pt x="5715" y="0"/>
                  </a:lnTo>
                  <a:cubicBezTo>
                    <a:pt x="4763" y="0"/>
                    <a:pt x="1905" y="953"/>
                    <a:pt x="0" y="953"/>
                  </a:cubicBezTo>
                  <a:cubicBezTo>
                    <a:pt x="1905" y="1905"/>
                    <a:pt x="1905" y="2858"/>
                    <a:pt x="1905" y="3810"/>
                  </a:cubicBezTo>
                  <a:lnTo>
                    <a:pt x="3810" y="3810"/>
                  </a:lnTo>
                  <a:cubicBezTo>
                    <a:pt x="3810" y="3810"/>
                    <a:pt x="4763" y="4763"/>
                    <a:pt x="5715" y="4763"/>
                  </a:cubicBezTo>
                  <a:lnTo>
                    <a:pt x="5715" y="2858"/>
                  </a:lnTo>
                  <a:cubicBezTo>
                    <a:pt x="5715" y="3810"/>
                    <a:pt x="6667" y="3810"/>
                    <a:pt x="6667" y="3810"/>
                  </a:cubicBezTo>
                  <a:lnTo>
                    <a:pt x="7620" y="3810"/>
                  </a:lnTo>
                  <a:cubicBezTo>
                    <a:pt x="6667" y="3810"/>
                    <a:pt x="7620" y="4763"/>
                    <a:pt x="6667" y="4763"/>
                  </a:cubicBezTo>
                  <a:lnTo>
                    <a:pt x="7620" y="3810"/>
                  </a:lnTo>
                  <a:lnTo>
                    <a:pt x="8573" y="3810"/>
                  </a:lnTo>
                  <a:lnTo>
                    <a:pt x="9525" y="3810"/>
                  </a:lnTo>
                  <a:cubicBezTo>
                    <a:pt x="9525" y="3810"/>
                    <a:pt x="9525" y="3810"/>
                    <a:pt x="10478" y="3810"/>
                  </a:cubicBezTo>
                  <a:cubicBezTo>
                    <a:pt x="8573" y="2858"/>
                    <a:pt x="7620" y="2858"/>
                    <a:pt x="571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0" name="Freeform: Shape 3259">
              <a:extLst>
                <a:ext uri="{FF2B5EF4-FFF2-40B4-BE49-F238E27FC236}">
                  <a16:creationId xmlns:a16="http://schemas.microsoft.com/office/drawing/2014/main" id="{1F96B337-161D-421E-85EC-15B75F39A91F}"/>
                </a:ext>
              </a:extLst>
            </p:cNvPr>
            <p:cNvSpPr/>
            <p:nvPr/>
          </p:nvSpPr>
          <p:spPr>
            <a:xfrm>
              <a:off x="6779568" y="5278201"/>
              <a:ext cx="6667" cy="2171"/>
            </a:xfrm>
            <a:custGeom>
              <a:avLst/>
              <a:gdLst>
                <a:gd name="connsiteX0" fmla="*/ 2858 w 6667"/>
                <a:gd name="connsiteY0" fmla="*/ 267 h 2171"/>
                <a:gd name="connsiteX1" fmla="*/ 4763 w 6667"/>
                <a:gd name="connsiteY1" fmla="*/ 267 h 2171"/>
                <a:gd name="connsiteX2" fmla="*/ 953 w 6667"/>
                <a:gd name="connsiteY2" fmla="*/ 267 h 2171"/>
                <a:gd name="connsiteX3" fmla="*/ 0 w 6667"/>
                <a:gd name="connsiteY3" fmla="*/ 1219 h 2171"/>
                <a:gd name="connsiteX4" fmla="*/ 2858 w 6667"/>
                <a:gd name="connsiteY4" fmla="*/ 267 h 2171"/>
                <a:gd name="connsiteX5" fmla="*/ 3810 w 6667"/>
                <a:gd name="connsiteY5" fmla="*/ 2172 h 2171"/>
                <a:gd name="connsiteX6" fmla="*/ 6668 w 6667"/>
                <a:gd name="connsiteY6" fmla="*/ 1219 h 2171"/>
                <a:gd name="connsiteX7" fmla="*/ 2858 w 6667"/>
                <a:gd name="connsiteY7" fmla="*/ 267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2171">
                  <a:moveTo>
                    <a:pt x="2858" y="267"/>
                  </a:moveTo>
                  <a:lnTo>
                    <a:pt x="4763" y="267"/>
                  </a:lnTo>
                  <a:lnTo>
                    <a:pt x="953" y="267"/>
                  </a:lnTo>
                  <a:cubicBezTo>
                    <a:pt x="953" y="267"/>
                    <a:pt x="3810" y="1219"/>
                    <a:pt x="0" y="1219"/>
                  </a:cubicBezTo>
                  <a:cubicBezTo>
                    <a:pt x="953" y="1219"/>
                    <a:pt x="1905" y="1219"/>
                    <a:pt x="2858" y="267"/>
                  </a:cubicBezTo>
                  <a:lnTo>
                    <a:pt x="3810" y="2172"/>
                  </a:lnTo>
                  <a:lnTo>
                    <a:pt x="6668" y="1219"/>
                  </a:lnTo>
                  <a:cubicBezTo>
                    <a:pt x="3810" y="1219"/>
                    <a:pt x="7620" y="-686"/>
                    <a:pt x="2858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1" name="Freeform: Shape 3260">
              <a:extLst>
                <a:ext uri="{FF2B5EF4-FFF2-40B4-BE49-F238E27FC236}">
                  <a16:creationId xmlns:a16="http://schemas.microsoft.com/office/drawing/2014/main" id="{F72BCDDC-4EDB-4DC1-839B-BB390A1A18DC}"/>
                </a:ext>
              </a:extLst>
            </p:cNvPr>
            <p:cNvSpPr/>
            <p:nvPr/>
          </p:nvSpPr>
          <p:spPr>
            <a:xfrm>
              <a:off x="6645266" y="5278468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2 w 952"/>
                <a:gd name="connsiteY1" fmla="*/ 952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lnTo>
                    <a:pt x="952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2" name="Freeform: Shape 3261">
              <a:extLst>
                <a:ext uri="{FF2B5EF4-FFF2-40B4-BE49-F238E27FC236}">
                  <a16:creationId xmlns:a16="http://schemas.microsoft.com/office/drawing/2014/main" id="{AF0A41D6-424F-4B1F-9746-B69D383EDA14}"/>
                </a:ext>
              </a:extLst>
            </p:cNvPr>
            <p:cNvSpPr/>
            <p:nvPr/>
          </p:nvSpPr>
          <p:spPr>
            <a:xfrm>
              <a:off x="6649076" y="5279420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  <a:gd name="connsiteX3" fmla="*/ 953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lnTo>
                    <a:pt x="953" y="0"/>
                  </a:lnTo>
                  <a:lnTo>
                    <a:pt x="0" y="0"/>
                  </a:lnTo>
                  <a:cubicBezTo>
                    <a:pt x="0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3" name="Freeform: Shape 3262">
              <a:extLst>
                <a:ext uri="{FF2B5EF4-FFF2-40B4-BE49-F238E27FC236}">
                  <a16:creationId xmlns:a16="http://schemas.microsoft.com/office/drawing/2014/main" id="{E268EE96-489D-4C0F-8848-C6A770B273AA}"/>
                </a:ext>
              </a:extLst>
            </p:cNvPr>
            <p:cNvSpPr/>
            <p:nvPr/>
          </p:nvSpPr>
          <p:spPr>
            <a:xfrm>
              <a:off x="6638910" y="5274657"/>
              <a:ext cx="13975" cy="2857"/>
            </a:xfrm>
            <a:custGeom>
              <a:avLst/>
              <a:gdLst>
                <a:gd name="connsiteX0" fmla="*/ 8261 w 13975"/>
                <a:gd name="connsiteY0" fmla="*/ 953 h 2857"/>
                <a:gd name="connsiteX1" fmla="*/ 10166 w 13975"/>
                <a:gd name="connsiteY1" fmla="*/ 0 h 2857"/>
                <a:gd name="connsiteX2" fmla="*/ 8261 w 13975"/>
                <a:gd name="connsiteY2" fmla="*/ 953 h 2857"/>
                <a:gd name="connsiteX3" fmla="*/ 7308 w 13975"/>
                <a:gd name="connsiteY3" fmla="*/ 0 h 2857"/>
                <a:gd name="connsiteX4" fmla="*/ 5403 w 13975"/>
                <a:gd name="connsiteY4" fmla="*/ 953 h 2857"/>
                <a:gd name="connsiteX5" fmla="*/ 6356 w 13975"/>
                <a:gd name="connsiteY5" fmla="*/ 0 h 2857"/>
                <a:gd name="connsiteX6" fmla="*/ 2546 w 13975"/>
                <a:gd name="connsiteY6" fmla="*/ 0 h 2857"/>
                <a:gd name="connsiteX7" fmla="*/ 2546 w 13975"/>
                <a:gd name="connsiteY7" fmla="*/ 0 h 2857"/>
                <a:gd name="connsiteX8" fmla="*/ 641 w 13975"/>
                <a:gd name="connsiteY8" fmla="*/ 953 h 2857"/>
                <a:gd name="connsiteX9" fmla="*/ 1593 w 13975"/>
                <a:gd name="connsiteY9" fmla="*/ 953 h 2857"/>
                <a:gd name="connsiteX10" fmla="*/ 3498 w 13975"/>
                <a:gd name="connsiteY10" fmla="*/ 1905 h 2857"/>
                <a:gd name="connsiteX11" fmla="*/ 1593 w 13975"/>
                <a:gd name="connsiteY11" fmla="*/ 1905 h 2857"/>
                <a:gd name="connsiteX12" fmla="*/ 3498 w 13975"/>
                <a:gd name="connsiteY12" fmla="*/ 1905 h 2857"/>
                <a:gd name="connsiteX13" fmla="*/ 2546 w 13975"/>
                <a:gd name="connsiteY13" fmla="*/ 2858 h 2857"/>
                <a:gd name="connsiteX14" fmla="*/ 4451 w 13975"/>
                <a:gd name="connsiteY14" fmla="*/ 2858 h 2857"/>
                <a:gd name="connsiteX15" fmla="*/ 6356 w 13975"/>
                <a:gd name="connsiteY15" fmla="*/ 2858 h 2857"/>
                <a:gd name="connsiteX16" fmla="*/ 6356 w 13975"/>
                <a:gd name="connsiteY16" fmla="*/ 2858 h 2857"/>
                <a:gd name="connsiteX17" fmla="*/ 8261 w 13975"/>
                <a:gd name="connsiteY17" fmla="*/ 2858 h 2857"/>
                <a:gd name="connsiteX18" fmla="*/ 8261 w 13975"/>
                <a:gd name="connsiteY18" fmla="*/ 953 h 2857"/>
                <a:gd name="connsiteX19" fmla="*/ 13976 w 13975"/>
                <a:gd name="connsiteY19" fmla="*/ 953 h 2857"/>
                <a:gd name="connsiteX20" fmla="*/ 8261 w 13975"/>
                <a:gd name="connsiteY20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75" h="2857">
                  <a:moveTo>
                    <a:pt x="8261" y="953"/>
                  </a:moveTo>
                  <a:cubicBezTo>
                    <a:pt x="9213" y="953"/>
                    <a:pt x="10166" y="0"/>
                    <a:pt x="10166" y="0"/>
                  </a:cubicBezTo>
                  <a:lnTo>
                    <a:pt x="8261" y="953"/>
                  </a:lnTo>
                  <a:cubicBezTo>
                    <a:pt x="7308" y="0"/>
                    <a:pt x="7308" y="0"/>
                    <a:pt x="7308" y="0"/>
                  </a:cubicBezTo>
                  <a:cubicBezTo>
                    <a:pt x="6356" y="0"/>
                    <a:pt x="6356" y="953"/>
                    <a:pt x="5403" y="953"/>
                  </a:cubicBezTo>
                  <a:cubicBezTo>
                    <a:pt x="4451" y="953"/>
                    <a:pt x="5403" y="0"/>
                    <a:pt x="6356" y="0"/>
                  </a:cubicBezTo>
                  <a:cubicBezTo>
                    <a:pt x="3498" y="0"/>
                    <a:pt x="6356" y="0"/>
                    <a:pt x="2546" y="0"/>
                  </a:cubicBezTo>
                  <a:lnTo>
                    <a:pt x="2546" y="0"/>
                  </a:lnTo>
                  <a:cubicBezTo>
                    <a:pt x="1593" y="953"/>
                    <a:pt x="-1264" y="953"/>
                    <a:pt x="641" y="953"/>
                  </a:cubicBezTo>
                  <a:lnTo>
                    <a:pt x="1593" y="953"/>
                  </a:lnTo>
                  <a:cubicBezTo>
                    <a:pt x="2546" y="953"/>
                    <a:pt x="2546" y="953"/>
                    <a:pt x="3498" y="1905"/>
                  </a:cubicBezTo>
                  <a:lnTo>
                    <a:pt x="1593" y="1905"/>
                  </a:lnTo>
                  <a:cubicBezTo>
                    <a:pt x="1593" y="1905"/>
                    <a:pt x="2546" y="1905"/>
                    <a:pt x="3498" y="1905"/>
                  </a:cubicBezTo>
                  <a:lnTo>
                    <a:pt x="2546" y="2858"/>
                  </a:lnTo>
                  <a:cubicBezTo>
                    <a:pt x="3498" y="2858"/>
                    <a:pt x="3498" y="2858"/>
                    <a:pt x="4451" y="2858"/>
                  </a:cubicBezTo>
                  <a:cubicBezTo>
                    <a:pt x="5403" y="2858"/>
                    <a:pt x="5403" y="2858"/>
                    <a:pt x="6356" y="2858"/>
                  </a:cubicBezTo>
                  <a:cubicBezTo>
                    <a:pt x="6356" y="2858"/>
                    <a:pt x="6356" y="2858"/>
                    <a:pt x="6356" y="2858"/>
                  </a:cubicBezTo>
                  <a:cubicBezTo>
                    <a:pt x="7308" y="2858"/>
                    <a:pt x="8261" y="2858"/>
                    <a:pt x="8261" y="2858"/>
                  </a:cubicBezTo>
                  <a:cubicBezTo>
                    <a:pt x="7308" y="1905"/>
                    <a:pt x="8261" y="1905"/>
                    <a:pt x="8261" y="953"/>
                  </a:cubicBezTo>
                  <a:cubicBezTo>
                    <a:pt x="11118" y="0"/>
                    <a:pt x="13976" y="953"/>
                    <a:pt x="13976" y="953"/>
                  </a:cubicBezTo>
                  <a:cubicBezTo>
                    <a:pt x="11118" y="953"/>
                    <a:pt x="12071" y="953"/>
                    <a:pt x="8261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4" name="Freeform: Shape 3263">
              <a:extLst>
                <a:ext uri="{FF2B5EF4-FFF2-40B4-BE49-F238E27FC236}">
                  <a16:creationId xmlns:a16="http://schemas.microsoft.com/office/drawing/2014/main" id="{20BCEFB5-670C-42A2-A9A2-91C30438249B}"/>
                </a:ext>
              </a:extLst>
            </p:cNvPr>
            <p:cNvSpPr/>
            <p:nvPr/>
          </p:nvSpPr>
          <p:spPr>
            <a:xfrm>
              <a:off x="6699559" y="5284182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2858 w 2857"/>
                <a:gd name="connsiteY1" fmla="*/ 0 h 9525"/>
                <a:gd name="connsiteX2" fmla="*/ 1905 w 2857"/>
                <a:gd name="connsiteY2" fmla="*/ 0 h 9525"/>
                <a:gd name="connsiteX3" fmla="*/ 0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cubicBezTo>
                    <a:pt x="953" y="0"/>
                    <a:pt x="1905" y="0"/>
                    <a:pt x="2858" y="0"/>
                  </a:cubicBez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5" name="Freeform: Shape 3264">
              <a:extLst>
                <a:ext uri="{FF2B5EF4-FFF2-40B4-BE49-F238E27FC236}">
                  <a16:creationId xmlns:a16="http://schemas.microsoft.com/office/drawing/2014/main" id="{53F29FFB-4ADA-4908-8A5F-2D8171E07ECE}"/>
                </a:ext>
              </a:extLst>
            </p:cNvPr>
            <p:cNvSpPr/>
            <p:nvPr/>
          </p:nvSpPr>
          <p:spPr>
            <a:xfrm>
              <a:off x="6629074" y="5271800"/>
              <a:ext cx="9948" cy="2857"/>
            </a:xfrm>
            <a:custGeom>
              <a:avLst/>
              <a:gdLst>
                <a:gd name="connsiteX0" fmla="*/ 3810 w 9948"/>
                <a:gd name="connsiteY0" fmla="*/ 2857 h 2857"/>
                <a:gd name="connsiteX1" fmla="*/ 3810 w 9948"/>
                <a:gd name="connsiteY1" fmla="*/ 2857 h 2857"/>
                <a:gd name="connsiteX2" fmla="*/ 5715 w 9948"/>
                <a:gd name="connsiteY2" fmla="*/ 953 h 2857"/>
                <a:gd name="connsiteX3" fmla="*/ 9525 w 9948"/>
                <a:gd name="connsiteY3" fmla="*/ 953 h 2857"/>
                <a:gd name="connsiteX4" fmla="*/ 9525 w 9948"/>
                <a:gd name="connsiteY4" fmla="*/ 0 h 2857"/>
                <a:gd name="connsiteX5" fmla="*/ 3810 w 9948"/>
                <a:gd name="connsiteY5" fmla="*/ 0 h 2857"/>
                <a:gd name="connsiteX6" fmla="*/ 3810 w 9948"/>
                <a:gd name="connsiteY6" fmla="*/ 953 h 2857"/>
                <a:gd name="connsiteX7" fmla="*/ 0 w 9948"/>
                <a:gd name="connsiteY7" fmla="*/ 1905 h 2857"/>
                <a:gd name="connsiteX8" fmla="*/ 3810 w 9948"/>
                <a:gd name="connsiteY8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48" h="2857">
                  <a:moveTo>
                    <a:pt x="3810" y="2857"/>
                  </a:moveTo>
                  <a:lnTo>
                    <a:pt x="3810" y="2857"/>
                  </a:lnTo>
                  <a:cubicBezTo>
                    <a:pt x="6667" y="1905"/>
                    <a:pt x="952" y="1905"/>
                    <a:pt x="5715" y="953"/>
                  </a:cubicBezTo>
                  <a:cubicBezTo>
                    <a:pt x="6667" y="1905"/>
                    <a:pt x="8572" y="953"/>
                    <a:pt x="9525" y="953"/>
                  </a:cubicBezTo>
                  <a:cubicBezTo>
                    <a:pt x="9525" y="953"/>
                    <a:pt x="10477" y="953"/>
                    <a:pt x="9525" y="0"/>
                  </a:cubicBezTo>
                  <a:cubicBezTo>
                    <a:pt x="6667" y="0"/>
                    <a:pt x="5715" y="0"/>
                    <a:pt x="3810" y="0"/>
                  </a:cubicBezTo>
                  <a:lnTo>
                    <a:pt x="3810" y="953"/>
                  </a:lnTo>
                  <a:cubicBezTo>
                    <a:pt x="1905" y="953"/>
                    <a:pt x="0" y="1905"/>
                    <a:pt x="0" y="1905"/>
                  </a:cubicBezTo>
                  <a:cubicBezTo>
                    <a:pt x="1905" y="2857"/>
                    <a:pt x="3810" y="2857"/>
                    <a:pt x="381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6" name="Freeform: Shape 3265">
              <a:extLst>
                <a:ext uri="{FF2B5EF4-FFF2-40B4-BE49-F238E27FC236}">
                  <a16:creationId xmlns:a16="http://schemas.microsoft.com/office/drawing/2014/main" id="{9A2B0EBC-77F3-463E-A8C2-6FF13855BBAC}"/>
                </a:ext>
              </a:extLst>
            </p:cNvPr>
            <p:cNvSpPr/>
            <p:nvPr/>
          </p:nvSpPr>
          <p:spPr>
            <a:xfrm>
              <a:off x="6719561" y="5283230"/>
              <a:ext cx="8572" cy="1346"/>
            </a:xfrm>
            <a:custGeom>
              <a:avLst/>
              <a:gdLst>
                <a:gd name="connsiteX0" fmla="*/ 8572 w 8572"/>
                <a:gd name="connsiteY0" fmla="*/ 0 h 1346"/>
                <a:gd name="connsiteX1" fmla="*/ 6667 w 8572"/>
                <a:gd name="connsiteY1" fmla="*/ 0 h 1346"/>
                <a:gd name="connsiteX2" fmla="*/ 0 w 8572"/>
                <a:gd name="connsiteY2" fmla="*/ 952 h 1346"/>
                <a:gd name="connsiteX3" fmla="*/ 3810 w 8572"/>
                <a:gd name="connsiteY3" fmla="*/ 952 h 1346"/>
                <a:gd name="connsiteX4" fmla="*/ 8572 w 8572"/>
                <a:gd name="connsiteY4" fmla="*/ 0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" h="1346">
                  <a:moveTo>
                    <a:pt x="8572" y="0"/>
                  </a:moveTo>
                  <a:cubicBezTo>
                    <a:pt x="7620" y="0"/>
                    <a:pt x="6667" y="0"/>
                    <a:pt x="6667" y="0"/>
                  </a:cubicBezTo>
                  <a:cubicBezTo>
                    <a:pt x="5715" y="952"/>
                    <a:pt x="0" y="0"/>
                    <a:pt x="0" y="952"/>
                  </a:cubicBezTo>
                  <a:lnTo>
                    <a:pt x="3810" y="952"/>
                  </a:lnTo>
                  <a:cubicBezTo>
                    <a:pt x="9525" y="1905"/>
                    <a:pt x="2857" y="952"/>
                    <a:pt x="8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7" name="Freeform: Shape 3266">
              <a:extLst>
                <a:ext uri="{FF2B5EF4-FFF2-40B4-BE49-F238E27FC236}">
                  <a16:creationId xmlns:a16="http://schemas.microsoft.com/office/drawing/2014/main" id="{13F84043-D36C-4B95-9D85-C5F4B424C320}"/>
                </a:ext>
              </a:extLst>
            </p:cNvPr>
            <p:cNvSpPr/>
            <p:nvPr/>
          </p:nvSpPr>
          <p:spPr>
            <a:xfrm>
              <a:off x="6649076" y="5275610"/>
              <a:ext cx="2857" cy="9525"/>
            </a:xfrm>
            <a:custGeom>
              <a:avLst/>
              <a:gdLst>
                <a:gd name="connsiteX0" fmla="*/ 2858 w 2857"/>
                <a:gd name="connsiteY0" fmla="*/ 0 h 9525"/>
                <a:gd name="connsiteX1" fmla="*/ 0 w 2857"/>
                <a:gd name="connsiteY1" fmla="*/ 0 h 9525"/>
                <a:gd name="connsiteX2" fmla="*/ 953 w 2857"/>
                <a:gd name="connsiteY2" fmla="*/ 0 h 9525"/>
                <a:gd name="connsiteX3" fmla="*/ 2858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2858" y="0"/>
                  </a:moveTo>
                  <a:lnTo>
                    <a:pt x="0" y="0"/>
                  </a:lnTo>
                  <a:cubicBezTo>
                    <a:pt x="0" y="0"/>
                    <a:pt x="953" y="0"/>
                    <a:pt x="953" y="0"/>
                  </a:cubicBez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8" name="Freeform: Shape 3267">
              <a:extLst>
                <a:ext uri="{FF2B5EF4-FFF2-40B4-BE49-F238E27FC236}">
                  <a16:creationId xmlns:a16="http://schemas.microsoft.com/office/drawing/2014/main" id="{2948582C-CDC7-46BB-9030-94FC02612632}"/>
                </a:ext>
              </a:extLst>
            </p:cNvPr>
            <p:cNvSpPr/>
            <p:nvPr/>
          </p:nvSpPr>
          <p:spPr>
            <a:xfrm>
              <a:off x="6710036" y="5279420"/>
              <a:ext cx="13334" cy="4233"/>
            </a:xfrm>
            <a:custGeom>
              <a:avLst/>
              <a:gdLst>
                <a:gd name="connsiteX0" fmla="*/ 5715 w 13334"/>
                <a:gd name="connsiteY0" fmla="*/ 3810 h 4233"/>
                <a:gd name="connsiteX1" fmla="*/ 7620 w 13334"/>
                <a:gd name="connsiteY1" fmla="*/ 3810 h 4233"/>
                <a:gd name="connsiteX2" fmla="*/ 6667 w 13334"/>
                <a:gd name="connsiteY2" fmla="*/ 2858 h 4233"/>
                <a:gd name="connsiteX3" fmla="*/ 9525 w 13334"/>
                <a:gd name="connsiteY3" fmla="*/ 2858 h 4233"/>
                <a:gd name="connsiteX4" fmla="*/ 9525 w 13334"/>
                <a:gd name="connsiteY4" fmla="*/ 3810 h 4233"/>
                <a:gd name="connsiteX5" fmla="*/ 11430 w 13334"/>
                <a:gd name="connsiteY5" fmla="*/ 2858 h 4233"/>
                <a:gd name="connsiteX6" fmla="*/ 10477 w 13334"/>
                <a:gd name="connsiteY6" fmla="*/ 1905 h 4233"/>
                <a:gd name="connsiteX7" fmla="*/ 13335 w 13334"/>
                <a:gd name="connsiteY7" fmla="*/ 1905 h 4233"/>
                <a:gd name="connsiteX8" fmla="*/ 12382 w 13334"/>
                <a:gd name="connsiteY8" fmla="*/ 953 h 4233"/>
                <a:gd name="connsiteX9" fmla="*/ 10477 w 13334"/>
                <a:gd name="connsiteY9" fmla="*/ 953 h 4233"/>
                <a:gd name="connsiteX10" fmla="*/ 10477 w 13334"/>
                <a:gd name="connsiteY10" fmla="*/ 0 h 4233"/>
                <a:gd name="connsiteX11" fmla="*/ 6667 w 13334"/>
                <a:gd name="connsiteY11" fmla="*/ 953 h 4233"/>
                <a:gd name="connsiteX12" fmla="*/ 8572 w 13334"/>
                <a:gd name="connsiteY12" fmla="*/ 953 h 4233"/>
                <a:gd name="connsiteX13" fmla="*/ 8572 w 13334"/>
                <a:gd name="connsiteY13" fmla="*/ 1905 h 4233"/>
                <a:gd name="connsiteX14" fmla="*/ 10477 w 13334"/>
                <a:gd name="connsiteY14" fmla="*/ 1905 h 4233"/>
                <a:gd name="connsiteX15" fmla="*/ 6667 w 13334"/>
                <a:gd name="connsiteY15" fmla="*/ 2858 h 4233"/>
                <a:gd name="connsiteX16" fmla="*/ 2857 w 13334"/>
                <a:gd name="connsiteY16" fmla="*/ 1905 h 4233"/>
                <a:gd name="connsiteX17" fmla="*/ 0 w 13334"/>
                <a:gd name="connsiteY17" fmla="*/ 2858 h 4233"/>
                <a:gd name="connsiteX18" fmla="*/ 2857 w 13334"/>
                <a:gd name="connsiteY18" fmla="*/ 2858 h 4233"/>
                <a:gd name="connsiteX19" fmla="*/ 952 w 13334"/>
                <a:gd name="connsiteY19" fmla="*/ 3810 h 4233"/>
                <a:gd name="connsiteX20" fmla="*/ 5715 w 13334"/>
                <a:gd name="connsiteY20" fmla="*/ 3810 h 4233"/>
                <a:gd name="connsiteX21" fmla="*/ 7620 w 13334"/>
                <a:gd name="connsiteY21" fmla="*/ 3810 h 4233"/>
                <a:gd name="connsiteX22" fmla="*/ 5715 w 13334"/>
                <a:gd name="connsiteY22" fmla="*/ 3810 h 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4" h="4233">
                  <a:moveTo>
                    <a:pt x="5715" y="3810"/>
                  </a:moveTo>
                  <a:cubicBezTo>
                    <a:pt x="5715" y="3810"/>
                    <a:pt x="8572" y="3810"/>
                    <a:pt x="7620" y="3810"/>
                  </a:cubicBezTo>
                  <a:lnTo>
                    <a:pt x="6667" y="2858"/>
                  </a:lnTo>
                  <a:lnTo>
                    <a:pt x="9525" y="2858"/>
                  </a:lnTo>
                  <a:lnTo>
                    <a:pt x="9525" y="3810"/>
                  </a:lnTo>
                  <a:lnTo>
                    <a:pt x="11430" y="2858"/>
                  </a:lnTo>
                  <a:cubicBezTo>
                    <a:pt x="9525" y="2858"/>
                    <a:pt x="9525" y="2858"/>
                    <a:pt x="10477" y="1905"/>
                  </a:cubicBezTo>
                  <a:cubicBezTo>
                    <a:pt x="12382" y="1905"/>
                    <a:pt x="11430" y="2858"/>
                    <a:pt x="13335" y="1905"/>
                  </a:cubicBezTo>
                  <a:cubicBezTo>
                    <a:pt x="12382" y="1905"/>
                    <a:pt x="10477" y="953"/>
                    <a:pt x="12382" y="953"/>
                  </a:cubicBezTo>
                  <a:lnTo>
                    <a:pt x="10477" y="953"/>
                  </a:lnTo>
                  <a:lnTo>
                    <a:pt x="10477" y="0"/>
                  </a:lnTo>
                  <a:cubicBezTo>
                    <a:pt x="9525" y="953"/>
                    <a:pt x="7620" y="0"/>
                    <a:pt x="6667" y="953"/>
                  </a:cubicBezTo>
                  <a:cubicBezTo>
                    <a:pt x="7620" y="953"/>
                    <a:pt x="7620" y="953"/>
                    <a:pt x="8572" y="953"/>
                  </a:cubicBezTo>
                  <a:cubicBezTo>
                    <a:pt x="8572" y="953"/>
                    <a:pt x="7620" y="953"/>
                    <a:pt x="8572" y="1905"/>
                  </a:cubicBezTo>
                  <a:lnTo>
                    <a:pt x="10477" y="1905"/>
                  </a:lnTo>
                  <a:cubicBezTo>
                    <a:pt x="10477" y="2858"/>
                    <a:pt x="6667" y="1905"/>
                    <a:pt x="6667" y="2858"/>
                  </a:cubicBezTo>
                  <a:cubicBezTo>
                    <a:pt x="5715" y="2858"/>
                    <a:pt x="1905" y="2858"/>
                    <a:pt x="2857" y="1905"/>
                  </a:cubicBezTo>
                  <a:cubicBezTo>
                    <a:pt x="952" y="1905"/>
                    <a:pt x="952" y="1905"/>
                    <a:pt x="0" y="2858"/>
                  </a:cubicBezTo>
                  <a:cubicBezTo>
                    <a:pt x="952" y="2858"/>
                    <a:pt x="1905" y="2858"/>
                    <a:pt x="2857" y="2858"/>
                  </a:cubicBezTo>
                  <a:cubicBezTo>
                    <a:pt x="0" y="2858"/>
                    <a:pt x="2857" y="2858"/>
                    <a:pt x="952" y="3810"/>
                  </a:cubicBezTo>
                  <a:cubicBezTo>
                    <a:pt x="1905" y="3810"/>
                    <a:pt x="7620" y="3810"/>
                    <a:pt x="5715" y="3810"/>
                  </a:cubicBezTo>
                  <a:lnTo>
                    <a:pt x="7620" y="3810"/>
                  </a:lnTo>
                  <a:cubicBezTo>
                    <a:pt x="5715" y="4763"/>
                    <a:pt x="6667" y="3810"/>
                    <a:pt x="571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9" name="Freeform: Shape 3268">
              <a:extLst>
                <a:ext uri="{FF2B5EF4-FFF2-40B4-BE49-F238E27FC236}">
                  <a16:creationId xmlns:a16="http://schemas.microsoft.com/office/drawing/2014/main" id="{4D2AC312-917B-4F11-A5A8-B3FDB1416196}"/>
                </a:ext>
              </a:extLst>
            </p:cNvPr>
            <p:cNvSpPr/>
            <p:nvPr/>
          </p:nvSpPr>
          <p:spPr>
            <a:xfrm>
              <a:off x="6717656" y="5283230"/>
              <a:ext cx="4762" cy="952"/>
            </a:xfrm>
            <a:custGeom>
              <a:avLst/>
              <a:gdLst>
                <a:gd name="connsiteX0" fmla="*/ 4763 w 4762"/>
                <a:gd name="connsiteY0" fmla="*/ 0 h 952"/>
                <a:gd name="connsiteX1" fmla="*/ 0 w 4762"/>
                <a:gd name="connsiteY1" fmla="*/ 952 h 952"/>
                <a:gd name="connsiteX2" fmla="*/ 1905 w 4762"/>
                <a:gd name="connsiteY2" fmla="*/ 952 h 952"/>
                <a:gd name="connsiteX3" fmla="*/ 4763 w 476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952">
                  <a:moveTo>
                    <a:pt x="4763" y="0"/>
                  </a:moveTo>
                  <a:cubicBezTo>
                    <a:pt x="3810" y="0"/>
                    <a:pt x="1905" y="952"/>
                    <a:pt x="0" y="952"/>
                  </a:cubicBezTo>
                  <a:cubicBezTo>
                    <a:pt x="0" y="952"/>
                    <a:pt x="0" y="952"/>
                    <a:pt x="1905" y="952"/>
                  </a:cubicBezTo>
                  <a:cubicBezTo>
                    <a:pt x="1905" y="0"/>
                    <a:pt x="4763" y="0"/>
                    <a:pt x="4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0" name="Freeform: Shape 3269">
              <a:extLst>
                <a:ext uri="{FF2B5EF4-FFF2-40B4-BE49-F238E27FC236}">
                  <a16:creationId xmlns:a16="http://schemas.microsoft.com/office/drawing/2014/main" id="{B3688180-B844-409E-B6B2-AD8470598C40}"/>
                </a:ext>
              </a:extLst>
            </p:cNvPr>
            <p:cNvSpPr/>
            <p:nvPr/>
          </p:nvSpPr>
          <p:spPr>
            <a:xfrm>
              <a:off x="6703368" y="5281325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0 h 952"/>
                <a:gd name="connsiteX2" fmla="*/ 0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1" name="Freeform: Shape 3270">
              <a:extLst>
                <a:ext uri="{FF2B5EF4-FFF2-40B4-BE49-F238E27FC236}">
                  <a16:creationId xmlns:a16="http://schemas.microsoft.com/office/drawing/2014/main" id="{5238E3D7-7BBA-4581-841B-E11108AD0283}"/>
                </a:ext>
              </a:extLst>
            </p:cNvPr>
            <p:cNvSpPr/>
            <p:nvPr/>
          </p:nvSpPr>
          <p:spPr>
            <a:xfrm>
              <a:off x="6641456" y="5273705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2" name="Freeform: Shape 3271">
              <a:extLst>
                <a:ext uri="{FF2B5EF4-FFF2-40B4-BE49-F238E27FC236}">
                  <a16:creationId xmlns:a16="http://schemas.microsoft.com/office/drawing/2014/main" id="{19A32FF3-39FC-4752-9720-72C42F2A6D35}"/>
                </a:ext>
              </a:extLst>
            </p:cNvPr>
            <p:cNvSpPr/>
            <p:nvPr/>
          </p:nvSpPr>
          <p:spPr>
            <a:xfrm>
              <a:off x="6637646" y="5271800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0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3" name="Freeform: Shape 3272">
              <a:extLst>
                <a:ext uri="{FF2B5EF4-FFF2-40B4-BE49-F238E27FC236}">
                  <a16:creationId xmlns:a16="http://schemas.microsoft.com/office/drawing/2014/main" id="{8382F3DA-EFFD-448D-AA40-74EBF70F949B}"/>
                </a:ext>
              </a:extLst>
            </p:cNvPr>
            <p:cNvSpPr/>
            <p:nvPr/>
          </p:nvSpPr>
          <p:spPr>
            <a:xfrm>
              <a:off x="6731943" y="5278468"/>
              <a:ext cx="2857" cy="423"/>
            </a:xfrm>
            <a:custGeom>
              <a:avLst/>
              <a:gdLst>
                <a:gd name="connsiteX0" fmla="*/ 1905 w 2857"/>
                <a:gd name="connsiteY0" fmla="*/ 0 h 423"/>
                <a:gd name="connsiteX1" fmla="*/ 0 w 2857"/>
                <a:gd name="connsiteY1" fmla="*/ 0 h 423"/>
                <a:gd name="connsiteX2" fmla="*/ 2858 w 2857"/>
                <a:gd name="connsiteY2" fmla="*/ 0 h 423"/>
                <a:gd name="connsiteX3" fmla="*/ 2858 w 2857"/>
                <a:gd name="connsiteY3" fmla="*/ 0 h 423"/>
                <a:gd name="connsiteX4" fmla="*/ 1905 w 2857"/>
                <a:gd name="connsiteY4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423">
                  <a:moveTo>
                    <a:pt x="1905" y="0"/>
                  </a:moveTo>
                  <a:cubicBezTo>
                    <a:pt x="953" y="0"/>
                    <a:pt x="953" y="0"/>
                    <a:pt x="0" y="0"/>
                  </a:cubicBezTo>
                  <a:lnTo>
                    <a:pt x="2858" y="0"/>
                  </a:lnTo>
                  <a:lnTo>
                    <a:pt x="2858" y="0"/>
                  </a:lnTo>
                  <a:cubicBezTo>
                    <a:pt x="2858" y="952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4" name="Freeform: Shape 3273">
              <a:extLst>
                <a:ext uri="{FF2B5EF4-FFF2-40B4-BE49-F238E27FC236}">
                  <a16:creationId xmlns:a16="http://schemas.microsoft.com/office/drawing/2014/main" id="{9D068C38-10E3-4785-9E55-A06DF2B78ACD}"/>
                </a:ext>
              </a:extLst>
            </p:cNvPr>
            <p:cNvSpPr/>
            <p:nvPr/>
          </p:nvSpPr>
          <p:spPr>
            <a:xfrm>
              <a:off x="6734801" y="5279420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0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5" name="Freeform: Shape 3274">
              <a:extLst>
                <a:ext uri="{FF2B5EF4-FFF2-40B4-BE49-F238E27FC236}">
                  <a16:creationId xmlns:a16="http://schemas.microsoft.com/office/drawing/2014/main" id="{2096FD86-550B-4B3F-BBCC-D13AF3597ADD}"/>
                </a:ext>
              </a:extLst>
            </p:cNvPr>
            <p:cNvSpPr/>
            <p:nvPr/>
          </p:nvSpPr>
          <p:spPr>
            <a:xfrm>
              <a:off x="6736706" y="5278468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0 w 952"/>
                <a:gd name="connsiteY2" fmla="*/ 0 h 9525"/>
                <a:gd name="connsiteX3" fmla="*/ 0 w 952"/>
                <a:gd name="connsiteY3" fmla="*/ 0 h 9525"/>
                <a:gd name="connsiteX4" fmla="*/ 953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6" name="Freeform: Shape 3275">
              <a:extLst>
                <a:ext uri="{FF2B5EF4-FFF2-40B4-BE49-F238E27FC236}">
                  <a16:creationId xmlns:a16="http://schemas.microsoft.com/office/drawing/2014/main" id="{DC227D10-1633-49C1-99EE-B89BF4F0A1B3}"/>
                </a:ext>
              </a:extLst>
            </p:cNvPr>
            <p:cNvSpPr/>
            <p:nvPr/>
          </p:nvSpPr>
          <p:spPr>
            <a:xfrm>
              <a:off x="6735754" y="5277515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2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7" name="Freeform: Shape 3276">
              <a:extLst>
                <a:ext uri="{FF2B5EF4-FFF2-40B4-BE49-F238E27FC236}">
                  <a16:creationId xmlns:a16="http://schemas.microsoft.com/office/drawing/2014/main" id="{C95CEED3-F69E-4DC2-83C5-33528D922AEF}"/>
                </a:ext>
              </a:extLst>
            </p:cNvPr>
            <p:cNvSpPr/>
            <p:nvPr/>
          </p:nvSpPr>
          <p:spPr>
            <a:xfrm>
              <a:off x="6637646" y="5267990"/>
              <a:ext cx="12642" cy="3809"/>
            </a:xfrm>
            <a:custGeom>
              <a:avLst/>
              <a:gdLst>
                <a:gd name="connsiteX0" fmla="*/ 953 w 12642"/>
                <a:gd name="connsiteY0" fmla="*/ 1905 h 3809"/>
                <a:gd name="connsiteX1" fmla="*/ 0 w 12642"/>
                <a:gd name="connsiteY1" fmla="*/ 3810 h 3809"/>
                <a:gd name="connsiteX2" fmla="*/ 4763 w 12642"/>
                <a:gd name="connsiteY2" fmla="*/ 2857 h 3809"/>
                <a:gd name="connsiteX3" fmla="*/ 4763 w 12642"/>
                <a:gd name="connsiteY3" fmla="*/ 2857 h 3809"/>
                <a:gd name="connsiteX4" fmla="*/ 7620 w 12642"/>
                <a:gd name="connsiteY4" fmla="*/ 1905 h 3809"/>
                <a:gd name="connsiteX5" fmla="*/ 6667 w 12642"/>
                <a:gd name="connsiteY5" fmla="*/ 1905 h 3809"/>
                <a:gd name="connsiteX6" fmla="*/ 9525 w 12642"/>
                <a:gd name="connsiteY6" fmla="*/ 953 h 3809"/>
                <a:gd name="connsiteX7" fmla="*/ 12383 w 12642"/>
                <a:gd name="connsiteY7" fmla="*/ 953 h 3809"/>
                <a:gd name="connsiteX8" fmla="*/ 10478 w 12642"/>
                <a:gd name="connsiteY8" fmla="*/ 0 h 3809"/>
                <a:gd name="connsiteX9" fmla="*/ 0 w 12642"/>
                <a:gd name="connsiteY9" fmla="*/ 2857 h 3809"/>
                <a:gd name="connsiteX10" fmla="*/ 953 w 12642"/>
                <a:gd name="connsiteY10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2" h="3809">
                  <a:moveTo>
                    <a:pt x="953" y="1905"/>
                  </a:moveTo>
                  <a:lnTo>
                    <a:pt x="0" y="3810"/>
                  </a:lnTo>
                  <a:cubicBezTo>
                    <a:pt x="953" y="3810"/>
                    <a:pt x="2858" y="2857"/>
                    <a:pt x="4763" y="2857"/>
                  </a:cubicBezTo>
                  <a:lnTo>
                    <a:pt x="4763" y="2857"/>
                  </a:lnTo>
                  <a:lnTo>
                    <a:pt x="7620" y="1905"/>
                  </a:lnTo>
                  <a:cubicBezTo>
                    <a:pt x="6667" y="1905"/>
                    <a:pt x="6667" y="1905"/>
                    <a:pt x="6667" y="1905"/>
                  </a:cubicBezTo>
                  <a:cubicBezTo>
                    <a:pt x="7620" y="1905"/>
                    <a:pt x="10478" y="1905"/>
                    <a:pt x="9525" y="953"/>
                  </a:cubicBezTo>
                  <a:cubicBezTo>
                    <a:pt x="11430" y="0"/>
                    <a:pt x="10478" y="1905"/>
                    <a:pt x="12383" y="953"/>
                  </a:cubicBezTo>
                  <a:cubicBezTo>
                    <a:pt x="13335" y="0"/>
                    <a:pt x="11430" y="0"/>
                    <a:pt x="10478" y="0"/>
                  </a:cubicBezTo>
                  <a:cubicBezTo>
                    <a:pt x="6667" y="953"/>
                    <a:pt x="1905" y="1905"/>
                    <a:pt x="0" y="2857"/>
                  </a:cubicBezTo>
                  <a:cubicBezTo>
                    <a:pt x="0" y="2857"/>
                    <a:pt x="0" y="1905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8" name="Freeform: Shape 3277">
              <a:extLst>
                <a:ext uri="{FF2B5EF4-FFF2-40B4-BE49-F238E27FC236}">
                  <a16:creationId xmlns:a16="http://schemas.microsoft.com/office/drawing/2014/main" id="{8A596C2D-BD34-43FC-9316-FFAA75CC39F6}"/>
                </a:ext>
              </a:extLst>
            </p:cNvPr>
            <p:cNvSpPr/>
            <p:nvPr/>
          </p:nvSpPr>
          <p:spPr>
            <a:xfrm>
              <a:off x="6649076" y="5272753"/>
              <a:ext cx="2857" cy="952"/>
            </a:xfrm>
            <a:custGeom>
              <a:avLst/>
              <a:gdLst>
                <a:gd name="connsiteX0" fmla="*/ 953 w 2857"/>
                <a:gd name="connsiteY0" fmla="*/ 0 h 952"/>
                <a:gd name="connsiteX1" fmla="*/ 0 w 2857"/>
                <a:gd name="connsiteY1" fmla="*/ 953 h 952"/>
                <a:gd name="connsiteX2" fmla="*/ 2858 w 2857"/>
                <a:gd name="connsiteY2" fmla="*/ 953 h 952"/>
                <a:gd name="connsiteX3" fmla="*/ 2858 w 2857"/>
                <a:gd name="connsiteY3" fmla="*/ 0 h 952"/>
                <a:gd name="connsiteX4" fmla="*/ 953 w 2857"/>
                <a:gd name="connsiteY4" fmla="*/ 0 h 952"/>
                <a:gd name="connsiteX5" fmla="*/ 953 w 2857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952">
                  <a:moveTo>
                    <a:pt x="953" y="0"/>
                  </a:moveTo>
                  <a:lnTo>
                    <a:pt x="0" y="953"/>
                  </a:lnTo>
                  <a:cubicBezTo>
                    <a:pt x="953" y="953"/>
                    <a:pt x="2858" y="953"/>
                    <a:pt x="2858" y="953"/>
                  </a:cubicBezTo>
                  <a:lnTo>
                    <a:pt x="2858" y="0"/>
                  </a:lnTo>
                  <a:cubicBezTo>
                    <a:pt x="1905" y="0"/>
                    <a:pt x="1905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9" name="Freeform: Shape 3278">
              <a:extLst>
                <a:ext uri="{FF2B5EF4-FFF2-40B4-BE49-F238E27FC236}">
                  <a16:creationId xmlns:a16="http://schemas.microsoft.com/office/drawing/2014/main" id="{959F7838-8DFC-4EF5-96AF-B95A8B393794}"/>
                </a:ext>
              </a:extLst>
            </p:cNvPr>
            <p:cNvSpPr/>
            <p:nvPr/>
          </p:nvSpPr>
          <p:spPr>
            <a:xfrm>
              <a:off x="6645266" y="527084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0" name="Freeform: Shape 3279">
              <a:extLst>
                <a:ext uri="{FF2B5EF4-FFF2-40B4-BE49-F238E27FC236}">
                  <a16:creationId xmlns:a16="http://schemas.microsoft.com/office/drawing/2014/main" id="{B0A8CC52-6CD4-49F4-9C42-87BF52747FC9}"/>
                </a:ext>
              </a:extLst>
            </p:cNvPr>
            <p:cNvSpPr/>
            <p:nvPr/>
          </p:nvSpPr>
          <p:spPr>
            <a:xfrm>
              <a:off x="6645266" y="5270424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1" name="Freeform: Shape 3280">
              <a:extLst>
                <a:ext uri="{FF2B5EF4-FFF2-40B4-BE49-F238E27FC236}">
                  <a16:creationId xmlns:a16="http://schemas.microsoft.com/office/drawing/2014/main" id="{75A1A837-08A9-4A31-8C02-E9B7C1486487}"/>
                </a:ext>
              </a:extLst>
            </p:cNvPr>
            <p:cNvSpPr/>
            <p:nvPr/>
          </p:nvSpPr>
          <p:spPr>
            <a:xfrm>
              <a:off x="6709662" y="5279420"/>
              <a:ext cx="2701" cy="423"/>
            </a:xfrm>
            <a:custGeom>
              <a:avLst/>
              <a:gdLst>
                <a:gd name="connsiteX0" fmla="*/ 2279 w 2701"/>
                <a:gd name="connsiteY0" fmla="*/ 0 h 423"/>
                <a:gd name="connsiteX1" fmla="*/ 374 w 2701"/>
                <a:gd name="connsiteY1" fmla="*/ 0 h 423"/>
                <a:gd name="connsiteX2" fmla="*/ 2279 w 2701"/>
                <a:gd name="connsiteY2" fmla="*/ 0 h 423"/>
                <a:gd name="connsiteX3" fmla="*/ 2279 w 2701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1" h="423">
                  <a:moveTo>
                    <a:pt x="2279" y="0"/>
                  </a:moveTo>
                  <a:cubicBezTo>
                    <a:pt x="374" y="953"/>
                    <a:pt x="-579" y="0"/>
                    <a:pt x="374" y="0"/>
                  </a:cubicBezTo>
                  <a:cubicBezTo>
                    <a:pt x="1326" y="0"/>
                    <a:pt x="1326" y="0"/>
                    <a:pt x="2279" y="0"/>
                  </a:cubicBezTo>
                  <a:cubicBezTo>
                    <a:pt x="3231" y="0"/>
                    <a:pt x="2279" y="0"/>
                    <a:pt x="22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2" name="Freeform: Shape 3281">
              <a:extLst>
                <a:ext uri="{FF2B5EF4-FFF2-40B4-BE49-F238E27FC236}">
                  <a16:creationId xmlns:a16="http://schemas.microsoft.com/office/drawing/2014/main" id="{A94BE9FB-A09F-4366-8D2A-BFCE795533C3}"/>
                </a:ext>
              </a:extLst>
            </p:cNvPr>
            <p:cNvSpPr/>
            <p:nvPr/>
          </p:nvSpPr>
          <p:spPr>
            <a:xfrm>
              <a:off x="6730991" y="526703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3" name="Freeform: Shape 3282">
              <a:extLst>
                <a:ext uri="{FF2B5EF4-FFF2-40B4-BE49-F238E27FC236}">
                  <a16:creationId xmlns:a16="http://schemas.microsoft.com/office/drawing/2014/main" id="{A5A906E3-405A-470B-9E16-0A3CEF4A858D}"/>
                </a:ext>
              </a:extLst>
            </p:cNvPr>
            <p:cNvSpPr/>
            <p:nvPr/>
          </p:nvSpPr>
          <p:spPr>
            <a:xfrm>
              <a:off x="6726229" y="5266085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  <a:gd name="connsiteX3" fmla="*/ 952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4" name="Freeform: Shape 3283">
              <a:extLst>
                <a:ext uri="{FF2B5EF4-FFF2-40B4-BE49-F238E27FC236}">
                  <a16:creationId xmlns:a16="http://schemas.microsoft.com/office/drawing/2014/main" id="{A5163D73-7715-4C75-8ADB-5637B2B3A889}"/>
                </a:ext>
              </a:extLst>
            </p:cNvPr>
            <p:cNvSpPr/>
            <p:nvPr/>
          </p:nvSpPr>
          <p:spPr>
            <a:xfrm>
              <a:off x="6718609" y="5267990"/>
              <a:ext cx="37147" cy="15240"/>
            </a:xfrm>
            <a:custGeom>
              <a:avLst/>
              <a:gdLst>
                <a:gd name="connsiteX0" fmla="*/ 36195 w 37147"/>
                <a:gd name="connsiteY0" fmla="*/ 953 h 15240"/>
                <a:gd name="connsiteX1" fmla="*/ 33338 w 37147"/>
                <a:gd name="connsiteY1" fmla="*/ 953 h 15240"/>
                <a:gd name="connsiteX2" fmla="*/ 37147 w 37147"/>
                <a:gd name="connsiteY2" fmla="*/ 0 h 15240"/>
                <a:gd name="connsiteX3" fmla="*/ 36195 w 37147"/>
                <a:gd name="connsiteY3" fmla="*/ 0 h 15240"/>
                <a:gd name="connsiteX4" fmla="*/ 35242 w 37147"/>
                <a:gd name="connsiteY4" fmla="*/ 0 h 15240"/>
                <a:gd name="connsiteX5" fmla="*/ 31433 w 37147"/>
                <a:gd name="connsiteY5" fmla="*/ 1905 h 15240"/>
                <a:gd name="connsiteX6" fmla="*/ 31433 w 37147"/>
                <a:gd name="connsiteY6" fmla="*/ 2857 h 15240"/>
                <a:gd name="connsiteX7" fmla="*/ 28575 w 37147"/>
                <a:gd name="connsiteY7" fmla="*/ 2857 h 15240"/>
                <a:gd name="connsiteX8" fmla="*/ 28575 w 37147"/>
                <a:gd name="connsiteY8" fmla="*/ 2857 h 15240"/>
                <a:gd name="connsiteX9" fmla="*/ 25717 w 37147"/>
                <a:gd name="connsiteY9" fmla="*/ 3810 h 15240"/>
                <a:gd name="connsiteX10" fmla="*/ 25717 w 37147"/>
                <a:gd name="connsiteY10" fmla="*/ 4763 h 15240"/>
                <a:gd name="connsiteX11" fmla="*/ 23813 w 37147"/>
                <a:gd name="connsiteY11" fmla="*/ 4763 h 15240"/>
                <a:gd name="connsiteX12" fmla="*/ 22860 w 37147"/>
                <a:gd name="connsiteY12" fmla="*/ 5715 h 15240"/>
                <a:gd name="connsiteX13" fmla="*/ 25717 w 37147"/>
                <a:gd name="connsiteY13" fmla="*/ 5715 h 15240"/>
                <a:gd name="connsiteX14" fmla="*/ 26670 w 37147"/>
                <a:gd name="connsiteY14" fmla="*/ 6667 h 15240"/>
                <a:gd name="connsiteX15" fmla="*/ 23813 w 37147"/>
                <a:gd name="connsiteY15" fmla="*/ 6667 h 15240"/>
                <a:gd name="connsiteX16" fmla="*/ 23813 w 37147"/>
                <a:gd name="connsiteY16" fmla="*/ 6667 h 15240"/>
                <a:gd name="connsiteX17" fmla="*/ 20955 w 37147"/>
                <a:gd name="connsiteY17" fmla="*/ 6667 h 15240"/>
                <a:gd name="connsiteX18" fmla="*/ 21908 w 37147"/>
                <a:gd name="connsiteY18" fmla="*/ 5715 h 15240"/>
                <a:gd name="connsiteX19" fmla="*/ 20003 w 37147"/>
                <a:gd name="connsiteY19" fmla="*/ 5715 h 15240"/>
                <a:gd name="connsiteX20" fmla="*/ 20955 w 37147"/>
                <a:gd name="connsiteY20" fmla="*/ 5715 h 15240"/>
                <a:gd name="connsiteX21" fmla="*/ 19050 w 37147"/>
                <a:gd name="connsiteY21" fmla="*/ 6667 h 15240"/>
                <a:gd name="connsiteX22" fmla="*/ 15240 w 37147"/>
                <a:gd name="connsiteY22" fmla="*/ 5715 h 15240"/>
                <a:gd name="connsiteX23" fmla="*/ 20955 w 37147"/>
                <a:gd name="connsiteY23" fmla="*/ 4763 h 15240"/>
                <a:gd name="connsiteX24" fmla="*/ 19050 w 37147"/>
                <a:gd name="connsiteY24" fmla="*/ 3810 h 15240"/>
                <a:gd name="connsiteX25" fmla="*/ 20003 w 37147"/>
                <a:gd name="connsiteY25" fmla="*/ 3810 h 15240"/>
                <a:gd name="connsiteX26" fmla="*/ 20003 w 37147"/>
                <a:gd name="connsiteY26" fmla="*/ 2857 h 15240"/>
                <a:gd name="connsiteX27" fmla="*/ 17145 w 37147"/>
                <a:gd name="connsiteY27" fmla="*/ 2857 h 15240"/>
                <a:gd name="connsiteX28" fmla="*/ 16192 w 37147"/>
                <a:gd name="connsiteY28" fmla="*/ 3810 h 15240"/>
                <a:gd name="connsiteX29" fmla="*/ 14288 w 37147"/>
                <a:gd name="connsiteY29" fmla="*/ 2857 h 15240"/>
                <a:gd name="connsiteX30" fmla="*/ 12383 w 37147"/>
                <a:gd name="connsiteY30" fmla="*/ 3810 h 15240"/>
                <a:gd name="connsiteX31" fmla="*/ 13335 w 37147"/>
                <a:gd name="connsiteY31" fmla="*/ 2857 h 15240"/>
                <a:gd name="connsiteX32" fmla="*/ 11430 w 37147"/>
                <a:gd name="connsiteY32" fmla="*/ 1905 h 15240"/>
                <a:gd name="connsiteX33" fmla="*/ 9525 w 37147"/>
                <a:gd name="connsiteY33" fmla="*/ 2857 h 15240"/>
                <a:gd name="connsiteX34" fmla="*/ 7620 w 37147"/>
                <a:gd name="connsiteY34" fmla="*/ 2857 h 15240"/>
                <a:gd name="connsiteX35" fmla="*/ 8572 w 37147"/>
                <a:gd name="connsiteY35" fmla="*/ 2857 h 15240"/>
                <a:gd name="connsiteX36" fmla="*/ 10478 w 37147"/>
                <a:gd name="connsiteY36" fmla="*/ 2857 h 15240"/>
                <a:gd name="connsiteX37" fmla="*/ 8572 w 37147"/>
                <a:gd name="connsiteY37" fmla="*/ 3810 h 15240"/>
                <a:gd name="connsiteX38" fmla="*/ 9525 w 37147"/>
                <a:gd name="connsiteY38" fmla="*/ 3810 h 15240"/>
                <a:gd name="connsiteX39" fmla="*/ 4763 w 37147"/>
                <a:gd name="connsiteY39" fmla="*/ 4763 h 15240"/>
                <a:gd name="connsiteX40" fmla="*/ 0 w 37147"/>
                <a:gd name="connsiteY40" fmla="*/ 6667 h 15240"/>
                <a:gd name="connsiteX41" fmla="*/ 6667 w 37147"/>
                <a:gd name="connsiteY41" fmla="*/ 10478 h 15240"/>
                <a:gd name="connsiteX42" fmla="*/ 3810 w 37147"/>
                <a:gd name="connsiteY42" fmla="*/ 11430 h 15240"/>
                <a:gd name="connsiteX43" fmla="*/ 7620 w 37147"/>
                <a:gd name="connsiteY43" fmla="*/ 13335 h 15240"/>
                <a:gd name="connsiteX44" fmla="*/ 2858 w 37147"/>
                <a:gd name="connsiteY44" fmla="*/ 15240 h 15240"/>
                <a:gd name="connsiteX45" fmla="*/ 6667 w 37147"/>
                <a:gd name="connsiteY45" fmla="*/ 14288 h 15240"/>
                <a:gd name="connsiteX46" fmla="*/ 5715 w 37147"/>
                <a:gd name="connsiteY46" fmla="*/ 15240 h 15240"/>
                <a:gd name="connsiteX47" fmla="*/ 9525 w 37147"/>
                <a:gd name="connsiteY47" fmla="*/ 14288 h 15240"/>
                <a:gd name="connsiteX48" fmla="*/ 9525 w 37147"/>
                <a:gd name="connsiteY48" fmla="*/ 14288 h 15240"/>
                <a:gd name="connsiteX49" fmla="*/ 5715 w 37147"/>
                <a:gd name="connsiteY49" fmla="*/ 12382 h 15240"/>
                <a:gd name="connsiteX50" fmla="*/ 9525 w 37147"/>
                <a:gd name="connsiteY50" fmla="*/ 11430 h 15240"/>
                <a:gd name="connsiteX51" fmla="*/ 9525 w 37147"/>
                <a:gd name="connsiteY51" fmla="*/ 8572 h 15240"/>
                <a:gd name="connsiteX52" fmla="*/ 10478 w 37147"/>
                <a:gd name="connsiteY52" fmla="*/ 8572 h 15240"/>
                <a:gd name="connsiteX53" fmla="*/ 17145 w 37147"/>
                <a:gd name="connsiteY53" fmla="*/ 6667 h 15240"/>
                <a:gd name="connsiteX54" fmla="*/ 18097 w 37147"/>
                <a:gd name="connsiteY54" fmla="*/ 5715 h 15240"/>
                <a:gd name="connsiteX55" fmla="*/ 18097 w 37147"/>
                <a:gd name="connsiteY55" fmla="*/ 6667 h 15240"/>
                <a:gd name="connsiteX56" fmla="*/ 20003 w 37147"/>
                <a:gd name="connsiteY56" fmla="*/ 6667 h 15240"/>
                <a:gd name="connsiteX57" fmla="*/ 20955 w 37147"/>
                <a:gd name="connsiteY57" fmla="*/ 7620 h 15240"/>
                <a:gd name="connsiteX58" fmla="*/ 28575 w 37147"/>
                <a:gd name="connsiteY58" fmla="*/ 6667 h 15240"/>
                <a:gd name="connsiteX59" fmla="*/ 27622 w 37147"/>
                <a:gd name="connsiteY59" fmla="*/ 6667 h 15240"/>
                <a:gd name="connsiteX60" fmla="*/ 30480 w 37147"/>
                <a:gd name="connsiteY60" fmla="*/ 6667 h 15240"/>
                <a:gd name="connsiteX61" fmla="*/ 30480 w 37147"/>
                <a:gd name="connsiteY61" fmla="*/ 5715 h 15240"/>
                <a:gd name="connsiteX62" fmla="*/ 31433 w 37147"/>
                <a:gd name="connsiteY62" fmla="*/ 5715 h 15240"/>
                <a:gd name="connsiteX63" fmla="*/ 32385 w 37147"/>
                <a:gd name="connsiteY63" fmla="*/ 3810 h 15240"/>
                <a:gd name="connsiteX64" fmla="*/ 35242 w 37147"/>
                <a:gd name="connsiteY64" fmla="*/ 3810 h 15240"/>
                <a:gd name="connsiteX65" fmla="*/ 36195 w 37147"/>
                <a:gd name="connsiteY65" fmla="*/ 3810 h 15240"/>
                <a:gd name="connsiteX66" fmla="*/ 35242 w 37147"/>
                <a:gd name="connsiteY66" fmla="*/ 3810 h 15240"/>
                <a:gd name="connsiteX67" fmla="*/ 36195 w 37147"/>
                <a:gd name="connsiteY67" fmla="*/ 953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147" h="15240">
                  <a:moveTo>
                    <a:pt x="36195" y="953"/>
                  </a:moveTo>
                  <a:cubicBezTo>
                    <a:pt x="34290" y="953"/>
                    <a:pt x="34290" y="953"/>
                    <a:pt x="33338" y="953"/>
                  </a:cubicBezTo>
                  <a:cubicBezTo>
                    <a:pt x="36195" y="953"/>
                    <a:pt x="35242" y="0"/>
                    <a:pt x="37147" y="0"/>
                  </a:cubicBezTo>
                  <a:lnTo>
                    <a:pt x="36195" y="0"/>
                  </a:lnTo>
                  <a:lnTo>
                    <a:pt x="35242" y="0"/>
                  </a:lnTo>
                  <a:cubicBezTo>
                    <a:pt x="35242" y="953"/>
                    <a:pt x="32385" y="953"/>
                    <a:pt x="31433" y="1905"/>
                  </a:cubicBezTo>
                  <a:cubicBezTo>
                    <a:pt x="31433" y="2857"/>
                    <a:pt x="34290" y="1905"/>
                    <a:pt x="31433" y="2857"/>
                  </a:cubicBezTo>
                  <a:cubicBezTo>
                    <a:pt x="30480" y="1905"/>
                    <a:pt x="30480" y="2857"/>
                    <a:pt x="28575" y="2857"/>
                  </a:cubicBezTo>
                  <a:cubicBezTo>
                    <a:pt x="28575" y="2857"/>
                    <a:pt x="28575" y="2857"/>
                    <a:pt x="28575" y="2857"/>
                  </a:cubicBezTo>
                  <a:cubicBezTo>
                    <a:pt x="27622" y="2857"/>
                    <a:pt x="25717" y="2857"/>
                    <a:pt x="25717" y="3810"/>
                  </a:cubicBezTo>
                  <a:cubicBezTo>
                    <a:pt x="26670" y="3810"/>
                    <a:pt x="25717" y="4763"/>
                    <a:pt x="25717" y="4763"/>
                  </a:cubicBezTo>
                  <a:cubicBezTo>
                    <a:pt x="25717" y="4763"/>
                    <a:pt x="23813" y="4763"/>
                    <a:pt x="23813" y="4763"/>
                  </a:cubicBezTo>
                  <a:cubicBezTo>
                    <a:pt x="22860" y="4763"/>
                    <a:pt x="22860" y="4763"/>
                    <a:pt x="22860" y="5715"/>
                  </a:cubicBezTo>
                  <a:cubicBezTo>
                    <a:pt x="22860" y="5715"/>
                    <a:pt x="24765" y="5715"/>
                    <a:pt x="25717" y="5715"/>
                  </a:cubicBezTo>
                  <a:cubicBezTo>
                    <a:pt x="23813" y="6667"/>
                    <a:pt x="30480" y="5715"/>
                    <a:pt x="26670" y="6667"/>
                  </a:cubicBezTo>
                  <a:lnTo>
                    <a:pt x="23813" y="6667"/>
                  </a:lnTo>
                  <a:lnTo>
                    <a:pt x="23813" y="6667"/>
                  </a:lnTo>
                  <a:cubicBezTo>
                    <a:pt x="22860" y="6667"/>
                    <a:pt x="21908" y="6667"/>
                    <a:pt x="20955" y="6667"/>
                  </a:cubicBezTo>
                  <a:cubicBezTo>
                    <a:pt x="20955" y="6667"/>
                    <a:pt x="21908" y="6667"/>
                    <a:pt x="21908" y="5715"/>
                  </a:cubicBezTo>
                  <a:lnTo>
                    <a:pt x="20003" y="5715"/>
                  </a:lnTo>
                  <a:lnTo>
                    <a:pt x="20955" y="5715"/>
                  </a:lnTo>
                  <a:lnTo>
                    <a:pt x="19050" y="6667"/>
                  </a:lnTo>
                  <a:cubicBezTo>
                    <a:pt x="19050" y="5715"/>
                    <a:pt x="14288" y="6667"/>
                    <a:pt x="15240" y="5715"/>
                  </a:cubicBezTo>
                  <a:cubicBezTo>
                    <a:pt x="17145" y="5715"/>
                    <a:pt x="19050" y="5715"/>
                    <a:pt x="20955" y="4763"/>
                  </a:cubicBezTo>
                  <a:cubicBezTo>
                    <a:pt x="18097" y="4763"/>
                    <a:pt x="18097" y="3810"/>
                    <a:pt x="19050" y="3810"/>
                  </a:cubicBezTo>
                  <a:lnTo>
                    <a:pt x="20003" y="3810"/>
                  </a:lnTo>
                  <a:lnTo>
                    <a:pt x="20003" y="2857"/>
                  </a:lnTo>
                  <a:lnTo>
                    <a:pt x="17145" y="2857"/>
                  </a:lnTo>
                  <a:cubicBezTo>
                    <a:pt x="15240" y="2857"/>
                    <a:pt x="19050" y="2857"/>
                    <a:pt x="16192" y="3810"/>
                  </a:cubicBezTo>
                  <a:cubicBezTo>
                    <a:pt x="16192" y="3810"/>
                    <a:pt x="14288" y="3810"/>
                    <a:pt x="14288" y="2857"/>
                  </a:cubicBezTo>
                  <a:lnTo>
                    <a:pt x="12383" y="3810"/>
                  </a:lnTo>
                  <a:lnTo>
                    <a:pt x="13335" y="2857"/>
                  </a:lnTo>
                  <a:cubicBezTo>
                    <a:pt x="11430" y="2857"/>
                    <a:pt x="12383" y="2857"/>
                    <a:pt x="11430" y="1905"/>
                  </a:cubicBezTo>
                  <a:cubicBezTo>
                    <a:pt x="11430" y="1905"/>
                    <a:pt x="10478" y="1905"/>
                    <a:pt x="9525" y="2857"/>
                  </a:cubicBezTo>
                  <a:lnTo>
                    <a:pt x="7620" y="2857"/>
                  </a:lnTo>
                  <a:cubicBezTo>
                    <a:pt x="8572" y="2857"/>
                    <a:pt x="6667" y="3810"/>
                    <a:pt x="8572" y="2857"/>
                  </a:cubicBezTo>
                  <a:cubicBezTo>
                    <a:pt x="8572" y="2857"/>
                    <a:pt x="9525" y="2857"/>
                    <a:pt x="10478" y="2857"/>
                  </a:cubicBezTo>
                  <a:cubicBezTo>
                    <a:pt x="10478" y="2857"/>
                    <a:pt x="9525" y="2857"/>
                    <a:pt x="8572" y="3810"/>
                  </a:cubicBezTo>
                  <a:cubicBezTo>
                    <a:pt x="9525" y="3810"/>
                    <a:pt x="9525" y="3810"/>
                    <a:pt x="9525" y="3810"/>
                  </a:cubicBezTo>
                  <a:cubicBezTo>
                    <a:pt x="8572" y="3810"/>
                    <a:pt x="6667" y="4763"/>
                    <a:pt x="4763" y="4763"/>
                  </a:cubicBezTo>
                  <a:cubicBezTo>
                    <a:pt x="0" y="5715"/>
                    <a:pt x="5715" y="6667"/>
                    <a:pt x="0" y="6667"/>
                  </a:cubicBezTo>
                  <a:cubicBezTo>
                    <a:pt x="6667" y="7620"/>
                    <a:pt x="953" y="9525"/>
                    <a:pt x="6667" y="10478"/>
                  </a:cubicBezTo>
                  <a:cubicBezTo>
                    <a:pt x="4763" y="11430"/>
                    <a:pt x="3810" y="10478"/>
                    <a:pt x="3810" y="11430"/>
                  </a:cubicBezTo>
                  <a:cubicBezTo>
                    <a:pt x="4763" y="12382"/>
                    <a:pt x="5715" y="13335"/>
                    <a:pt x="7620" y="13335"/>
                  </a:cubicBezTo>
                  <a:cubicBezTo>
                    <a:pt x="8572" y="14288"/>
                    <a:pt x="3810" y="14288"/>
                    <a:pt x="2858" y="15240"/>
                  </a:cubicBezTo>
                  <a:cubicBezTo>
                    <a:pt x="2858" y="15240"/>
                    <a:pt x="6667" y="14288"/>
                    <a:pt x="6667" y="14288"/>
                  </a:cubicBezTo>
                  <a:cubicBezTo>
                    <a:pt x="8572" y="14288"/>
                    <a:pt x="4763" y="14288"/>
                    <a:pt x="5715" y="15240"/>
                  </a:cubicBezTo>
                  <a:cubicBezTo>
                    <a:pt x="8572" y="15240"/>
                    <a:pt x="9525" y="15240"/>
                    <a:pt x="9525" y="14288"/>
                  </a:cubicBezTo>
                  <a:lnTo>
                    <a:pt x="9525" y="14288"/>
                  </a:lnTo>
                  <a:cubicBezTo>
                    <a:pt x="6667" y="14288"/>
                    <a:pt x="7620" y="12382"/>
                    <a:pt x="5715" y="12382"/>
                  </a:cubicBezTo>
                  <a:cubicBezTo>
                    <a:pt x="6667" y="11430"/>
                    <a:pt x="7620" y="12382"/>
                    <a:pt x="9525" y="11430"/>
                  </a:cubicBezTo>
                  <a:cubicBezTo>
                    <a:pt x="8572" y="10478"/>
                    <a:pt x="9525" y="9525"/>
                    <a:pt x="9525" y="8572"/>
                  </a:cubicBezTo>
                  <a:cubicBezTo>
                    <a:pt x="12383" y="8572"/>
                    <a:pt x="10478" y="9525"/>
                    <a:pt x="10478" y="8572"/>
                  </a:cubicBezTo>
                  <a:cubicBezTo>
                    <a:pt x="12383" y="7620"/>
                    <a:pt x="16192" y="7620"/>
                    <a:pt x="17145" y="6667"/>
                  </a:cubicBezTo>
                  <a:cubicBezTo>
                    <a:pt x="13335" y="6667"/>
                    <a:pt x="17145" y="5715"/>
                    <a:pt x="18097" y="5715"/>
                  </a:cubicBezTo>
                  <a:lnTo>
                    <a:pt x="18097" y="6667"/>
                  </a:lnTo>
                  <a:cubicBezTo>
                    <a:pt x="18097" y="6667"/>
                    <a:pt x="19050" y="6667"/>
                    <a:pt x="20003" y="6667"/>
                  </a:cubicBezTo>
                  <a:cubicBezTo>
                    <a:pt x="21908" y="6667"/>
                    <a:pt x="17145" y="7620"/>
                    <a:pt x="20955" y="7620"/>
                  </a:cubicBezTo>
                  <a:cubicBezTo>
                    <a:pt x="21908" y="7620"/>
                    <a:pt x="27622" y="7620"/>
                    <a:pt x="28575" y="6667"/>
                  </a:cubicBezTo>
                  <a:cubicBezTo>
                    <a:pt x="27622" y="6667"/>
                    <a:pt x="27622" y="6667"/>
                    <a:pt x="27622" y="6667"/>
                  </a:cubicBezTo>
                  <a:cubicBezTo>
                    <a:pt x="28575" y="6667"/>
                    <a:pt x="29528" y="6667"/>
                    <a:pt x="30480" y="6667"/>
                  </a:cubicBezTo>
                  <a:cubicBezTo>
                    <a:pt x="29528" y="6667"/>
                    <a:pt x="28575" y="5715"/>
                    <a:pt x="30480" y="5715"/>
                  </a:cubicBezTo>
                  <a:lnTo>
                    <a:pt x="31433" y="5715"/>
                  </a:lnTo>
                  <a:lnTo>
                    <a:pt x="32385" y="3810"/>
                  </a:lnTo>
                  <a:lnTo>
                    <a:pt x="35242" y="3810"/>
                  </a:lnTo>
                  <a:cubicBezTo>
                    <a:pt x="35242" y="3810"/>
                    <a:pt x="35242" y="3810"/>
                    <a:pt x="36195" y="3810"/>
                  </a:cubicBezTo>
                  <a:lnTo>
                    <a:pt x="35242" y="3810"/>
                  </a:lnTo>
                  <a:lnTo>
                    <a:pt x="3619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5" name="Freeform: Shape 3284">
              <a:extLst>
                <a:ext uri="{FF2B5EF4-FFF2-40B4-BE49-F238E27FC236}">
                  <a16:creationId xmlns:a16="http://schemas.microsoft.com/office/drawing/2014/main" id="{E0687633-5C9E-4F5D-85FC-9C9C3B939CEB}"/>
                </a:ext>
              </a:extLst>
            </p:cNvPr>
            <p:cNvSpPr/>
            <p:nvPr/>
          </p:nvSpPr>
          <p:spPr>
            <a:xfrm>
              <a:off x="6732896" y="52679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6" name="Freeform: Shape 3285">
              <a:extLst>
                <a:ext uri="{FF2B5EF4-FFF2-40B4-BE49-F238E27FC236}">
                  <a16:creationId xmlns:a16="http://schemas.microsoft.com/office/drawing/2014/main" id="{81491F28-BA51-465F-AAC6-AE0B46FF519B}"/>
                </a:ext>
              </a:extLst>
            </p:cNvPr>
            <p:cNvSpPr/>
            <p:nvPr/>
          </p:nvSpPr>
          <p:spPr>
            <a:xfrm>
              <a:off x="6756709" y="526894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7" name="Freeform: Shape 3286">
              <a:extLst>
                <a:ext uri="{FF2B5EF4-FFF2-40B4-BE49-F238E27FC236}">
                  <a16:creationId xmlns:a16="http://schemas.microsoft.com/office/drawing/2014/main" id="{7CFD3D60-6C45-4685-9DAE-E0208E950EC7}"/>
                </a:ext>
              </a:extLst>
            </p:cNvPr>
            <p:cNvSpPr/>
            <p:nvPr/>
          </p:nvSpPr>
          <p:spPr>
            <a:xfrm>
              <a:off x="6748136" y="526894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8" name="Freeform: Shape 3287">
              <a:extLst>
                <a:ext uri="{FF2B5EF4-FFF2-40B4-BE49-F238E27FC236}">
                  <a16:creationId xmlns:a16="http://schemas.microsoft.com/office/drawing/2014/main" id="{D994C905-AA95-41E0-A53A-4490E1BFDC24}"/>
                </a:ext>
              </a:extLst>
            </p:cNvPr>
            <p:cNvSpPr/>
            <p:nvPr/>
          </p:nvSpPr>
          <p:spPr>
            <a:xfrm>
              <a:off x="6718536" y="5263228"/>
              <a:ext cx="15312" cy="2299"/>
            </a:xfrm>
            <a:custGeom>
              <a:avLst/>
              <a:gdLst>
                <a:gd name="connsiteX0" fmla="*/ 15313 w 15312"/>
                <a:gd name="connsiteY0" fmla="*/ 953 h 2299"/>
                <a:gd name="connsiteX1" fmla="*/ 7693 w 15312"/>
                <a:gd name="connsiteY1" fmla="*/ 0 h 2299"/>
                <a:gd name="connsiteX2" fmla="*/ 7693 w 15312"/>
                <a:gd name="connsiteY2" fmla="*/ 0 h 2299"/>
                <a:gd name="connsiteX3" fmla="*/ 4835 w 15312"/>
                <a:gd name="connsiteY3" fmla="*/ 0 h 2299"/>
                <a:gd name="connsiteX4" fmla="*/ 3883 w 15312"/>
                <a:gd name="connsiteY4" fmla="*/ 1905 h 2299"/>
                <a:gd name="connsiteX5" fmla="*/ 1025 w 15312"/>
                <a:gd name="connsiteY5" fmla="*/ 953 h 2299"/>
                <a:gd name="connsiteX6" fmla="*/ 1978 w 15312"/>
                <a:gd name="connsiteY6" fmla="*/ 0 h 2299"/>
                <a:gd name="connsiteX7" fmla="*/ 73 w 15312"/>
                <a:gd name="connsiteY7" fmla="*/ 0 h 2299"/>
                <a:gd name="connsiteX8" fmla="*/ 1978 w 15312"/>
                <a:gd name="connsiteY8" fmla="*/ 1905 h 2299"/>
                <a:gd name="connsiteX9" fmla="*/ 3883 w 15312"/>
                <a:gd name="connsiteY9" fmla="*/ 953 h 2299"/>
                <a:gd name="connsiteX10" fmla="*/ 6740 w 15312"/>
                <a:gd name="connsiteY10" fmla="*/ 1905 h 2299"/>
                <a:gd name="connsiteX11" fmla="*/ 8645 w 15312"/>
                <a:gd name="connsiteY11" fmla="*/ 953 h 2299"/>
                <a:gd name="connsiteX12" fmla="*/ 10550 w 15312"/>
                <a:gd name="connsiteY12" fmla="*/ 1905 h 2299"/>
                <a:gd name="connsiteX13" fmla="*/ 11503 w 15312"/>
                <a:gd name="connsiteY13" fmla="*/ 1905 h 2299"/>
                <a:gd name="connsiteX14" fmla="*/ 15313 w 15312"/>
                <a:gd name="connsiteY14" fmla="*/ 953 h 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312" h="2299">
                  <a:moveTo>
                    <a:pt x="15313" y="953"/>
                  </a:moveTo>
                  <a:cubicBezTo>
                    <a:pt x="10550" y="953"/>
                    <a:pt x="12455" y="0"/>
                    <a:pt x="7693" y="0"/>
                  </a:cubicBezTo>
                  <a:lnTo>
                    <a:pt x="7693" y="0"/>
                  </a:lnTo>
                  <a:cubicBezTo>
                    <a:pt x="5788" y="0"/>
                    <a:pt x="5788" y="0"/>
                    <a:pt x="4835" y="0"/>
                  </a:cubicBezTo>
                  <a:cubicBezTo>
                    <a:pt x="2930" y="953"/>
                    <a:pt x="2930" y="953"/>
                    <a:pt x="3883" y="1905"/>
                  </a:cubicBezTo>
                  <a:cubicBezTo>
                    <a:pt x="1025" y="1905"/>
                    <a:pt x="2930" y="953"/>
                    <a:pt x="1025" y="953"/>
                  </a:cubicBezTo>
                  <a:cubicBezTo>
                    <a:pt x="1978" y="953"/>
                    <a:pt x="1978" y="953"/>
                    <a:pt x="1978" y="0"/>
                  </a:cubicBezTo>
                  <a:lnTo>
                    <a:pt x="73" y="0"/>
                  </a:lnTo>
                  <a:cubicBezTo>
                    <a:pt x="2930" y="0"/>
                    <a:pt x="-2785" y="1905"/>
                    <a:pt x="1978" y="1905"/>
                  </a:cubicBezTo>
                  <a:cubicBezTo>
                    <a:pt x="3883" y="1905"/>
                    <a:pt x="1978" y="953"/>
                    <a:pt x="3883" y="953"/>
                  </a:cubicBezTo>
                  <a:cubicBezTo>
                    <a:pt x="5788" y="953"/>
                    <a:pt x="4835" y="1905"/>
                    <a:pt x="6740" y="1905"/>
                  </a:cubicBezTo>
                  <a:cubicBezTo>
                    <a:pt x="7693" y="1905"/>
                    <a:pt x="8645" y="1905"/>
                    <a:pt x="8645" y="953"/>
                  </a:cubicBezTo>
                  <a:cubicBezTo>
                    <a:pt x="8645" y="1905"/>
                    <a:pt x="10550" y="1905"/>
                    <a:pt x="10550" y="1905"/>
                  </a:cubicBezTo>
                  <a:cubicBezTo>
                    <a:pt x="11503" y="1905"/>
                    <a:pt x="11503" y="1905"/>
                    <a:pt x="11503" y="1905"/>
                  </a:cubicBezTo>
                  <a:cubicBezTo>
                    <a:pt x="16265" y="2857"/>
                    <a:pt x="14360" y="1905"/>
                    <a:pt x="1531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9" name="Freeform: Shape 3288">
              <a:extLst>
                <a:ext uri="{FF2B5EF4-FFF2-40B4-BE49-F238E27FC236}">
                  <a16:creationId xmlns:a16="http://schemas.microsoft.com/office/drawing/2014/main" id="{AB0E8AA8-6763-4109-969D-C903D59BCD1B}"/>
                </a:ext>
              </a:extLst>
            </p:cNvPr>
            <p:cNvSpPr/>
            <p:nvPr/>
          </p:nvSpPr>
          <p:spPr>
            <a:xfrm>
              <a:off x="6721466" y="5267038"/>
              <a:ext cx="6667" cy="952"/>
            </a:xfrm>
            <a:custGeom>
              <a:avLst/>
              <a:gdLst>
                <a:gd name="connsiteX0" fmla="*/ 1905 w 6667"/>
                <a:gd name="connsiteY0" fmla="*/ 953 h 952"/>
                <a:gd name="connsiteX1" fmla="*/ 6667 w 6667"/>
                <a:gd name="connsiteY1" fmla="*/ 953 h 952"/>
                <a:gd name="connsiteX2" fmla="*/ 4763 w 6667"/>
                <a:gd name="connsiteY2" fmla="*/ 0 h 952"/>
                <a:gd name="connsiteX3" fmla="*/ 0 w 6667"/>
                <a:gd name="connsiteY3" fmla="*/ 953 h 952"/>
                <a:gd name="connsiteX4" fmla="*/ 1905 w 6667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952">
                  <a:moveTo>
                    <a:pt x="1905" y="953"/>
                  </a:moveTo>
                  <a:cubicBezTo>
                    <a:pt x="3810" y="953"/>
                    <a:pt x="4763" y="953"/>
                    <a:pt x="6667" y="953"/>
                  </a:cubicBezTo>
                  <a:cubicBezTo>
                    <a:pt x="4763" y="953"/>
                    <a:pt x="4763" y="953"/>
                    <a:pt x="4763" y="0"/>
                  </a:cubicBezTo>
                  <a:cubicBezTo>
                    <a:pt x="2858" y="0"/>
                    <a:pt x="1905" y="953"/>
                    <a:pt x="0" y="953"/>
                  </a:cubicBezTo>
                  <a:cubicBezTo>
                    <a:pt x="1905" y="0"/>
                    <a:pt x="2858" y="0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0" name="Freeform: Shape 3289">
              <a:extLst>
                <a:ext uri="{FF2B5EF4-FFF2-40B4-BE49-F238E27FC236}">
                  <a16:creationId xmlns:a16="http://schemas.microsoft.com/office/drawing/2014/main" id="{EA9ECE0A-E635-4CC9-A1E5-216DE5191299}"/>
                </a:ext>
              </a:extLst>
            </p:cNvPr>
            <p:cNvSpPr/>
            <p:nvPr/>
          </p:nvSpPr>
          <p:spPr>
            <a:xfrm>
              <a:off x="6718609" y="5267567"/>
              <a:ext cx="6303" cy="1375"/>
            </a:xfrm>
            <a:custGeom>
              <a:avLst/>
              <a:gdLst>
                <a:gd name="connsiteX0" fmla="*/ 0 w 6303"/>
                <a:gd name="connsiteY0" fmla="*/ 423 h 1375"/>
                <a:gd name="connsiteX1" fmla="*/ 0 w 6303"/>
                <a:gd name="connsiteY1" fmla="*/ 423 h 1375"/>
                <a:gd name="connsiteX2" fmla="*/ 1905 w 6303"/>
                <a:gd name="connsiteY2" fmla="*/ 1376 h 1375"/>
                <a:gd name="connsiteX3" fmla="*/ 5715 w 6303"/>
                <a:gd name="connsiteY3" fmla="*/ 423 h 1375"/>
                <a:gd name="connsiteX4" fmla="*/ 0 w 6303"/>
                <a:gd name="connsiteY4" fmla="*/ 423 h 1375"/>
                <a:gd name="connsiteX5" fmla="*/ 0 w 6303"/>
                <a:gd name="connsiteY5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3" h="1375">
                  <a:moveTo>
                    <a:pt x="0" y="423"/>
                  </a:moveTo>
                  <a:cubicBezTo>
                    <a:pt x="0" y="423"/>
                    <a:pt x="953" y="423"/>
                    <a:pt x="0" y="423"/>
                  </a:cubicBezTo>
                  <a:cubicBezTo>
                    <a:pt x="4763" y="423"/>
                    <a:pt x="-2858" y="1376"/>
                    <a:pt x="1905" y="1376"/>
                  </a:cubicBezTo>
                  <a:cubicBezTo>
                    <a:pt x="0" y="423"/>
                    <a:pt x="8572" y="423"/>
                    <a:pt x="5715" y="423"/>
                  </a:cubicBezTo>
                  <a:cubicBezTo>
                    <a:pt x="2858" y="-529"/>
                    <a:pt x="953" y="423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1" name="Freeform: Shape 3290">
              <a:extLst>
                <a:ext uri="{FF2B5EF4-FFF2-40B4-BE49-F238E27FC236}">
                  <a16:creationId xmlns:a16="http://schemas.microsoft.com/office/drawing/2014/main" id="{B0862A74-1837-4909-9218-34B70B0A4FE9}"/>
                </a:ext>
              </a:extLst>
            </p:cNvPr>
            <p:cNvSpPr/>
            <p:nvPr/>
          </p:nvSpPr>
          <p:spPr>
            <a:xfrm>
              <a:off x="6770996" y="5281325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953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2" name="Freeform: Shape 3291">
              <a:extLst>
                <a:ext uri="{FF2B5EF4-FFF2-40B4-BE49-F238E27FC236}">
                  <a16:creationId xmlns:a16="http://schemas.microsoft.com/office/drawing/2014/main" id="{F7D41361-34C2-427B-95C5-5FE5CDA089AA}"/>
                </a:ext>
              </a:extLst>
            </p:cNvPr>
            <p:cNvSpPr/>
            <p:nvPr/>
          </p:nvSpPr>
          <p:spPr>
            <a:xfrm>
              <a:off x="6770282" y="528037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3" name="Freeform: Shape 3292">
              <a:extLst>
                <a:ext uri="{FF2B5EF4-FFF2-40B4-BE49-F238E27FC236}">
                  <a16:creationId xmlns:a16="http://schemas.microsoft.com/office/drawing/2014/main" id="{4CDE0361-0844-46CE-A893-449044F73957}"/>
                </a:ext>
              </a:extLst>
            </p:cNvPr>
            <p:cNvSpPr/>
            <p:nvPr/>
          </p:nvSpPr>
          <p:spPr>
            <a:xfrm>
              <a:off x="6618449" y="5265132"/>
              <a:ext cx="3004" cy="952"/>
            </a:xfrm>
            <a:custGeom>
              <a:avLst/>
              <a:gdLst>
                <a:gd name="connsiteX0" fmla="*/ 1100 w 3004"/>
                <a:gd name="connsiteY0" fmla="*/ 953 h 952"/>
                <a:gd name="connsiteX1" fmla="*/ 1100 w 3004"/>
                <a:gd name="connsiteY1" fmla="*/ 953 h 952"/>
                <a:gd name="connsiteX2" fmla="*/ 3005 w 3004"/>
                <a:gd name="connsiteY2" fmla="*/ 0 h 952"/>
                <a:gd name="connsiteX3" fmla="*/ 1100 w 3004"/>
                <a:gd name="connsiteY3" fmla="*/ 953 h 952"/>
                <a:gd name="connsiteX4" fmla="*/ 1100 w 3004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4" h="952">
                  <a:moveTo>
                    <a:pt x="1100" y="953"/>
                  </a:moveTo>
                  <a:lnTo>
                    <a:pt x="1100" y="953"/>
                  </a:lnTo>
                  <a:lnTo>
                    <a:pt x="3005" y="0"/>
                  </a:lnTo>
                  <a:cubicBezTo>
                    <a:pt x="3005" y="953"/>
                    <a:pt x="2052" y="953"/>
                    <a:pt x="1100" y="953"/>
                  </a:cubicBezTo>
                  <a:cubicBezTo>
                    <a:pt x="147" y="953"/>
                    <a:pt x="-805" y="953"/>
                    <a:pt x="110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4" name="Freeform: Shape 3293">
              <a:extLst>
                <a:ext uri="{FF2B5EF4-FFF2-40B4-BE49-F238E27FC236}">
                  <a16:creationId xmlns:a16="http://schemas.microsoft.com/office/drawing/2014/main" id="{24AD72C5-A259-460C-ABBF-C76F6BF8032E}"/>
                </a:ext>
              </a:extLst>
            </p:cNvPr>
            <p:cNvSpPr/>
            <p:nvPr/>
          </p:nvSpPr>
          <p:spPr>
            <a:xfrm>
              <a:off x="6718609" y="527775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5" name="Freeform: Shape 3294">
              <a:extLst>
                <a:ext uri="{FF2B5EF4-FFF2-40B4-BE49-F238E27FC236}">
                  <a16:creationId xmlns:a16="http://schemas.microsoft.com/office/drawing/2014/main" id="{F5F9D159-AD20-48EE-BDC1-8B37E1F8E5AE}"/>
                </a:ext>
              </a:extLst>
            </p:cNvPr>
            <p:cNvSpPr/>
            <p:nvPr/>
          </p:nvSpPr>
          <p:spPr>
            <a:xfrm>
              <a:off x="6716748" y="5274657"/>
              <a:ext cx="5821" cy="2857"/>
            </a:xfrm>
            <a:custGeom>
              <a:avLst/>
              <a:gdLst>
                <a:gd name="connsiteX0" fmla="*/ 908 w 5821"/>
                <a:gd name="connsiteY0" fmla="*/ 953 h 2857"/>
                <a:gd name="connsiteX1" fmla="*/ 2813 w 5821"/>
                <a:gd name="connsiteY1" fmla="*/ 953 h 2857"/>
                <a:gd name="connsiteX2" fmla="*/ 1860 w 5821"/>
                <a:gd name="connsiteY2" fmla="*/ 2858 h 2857"/>
                <a:gd name="connsiteX3" fmla="*/ 1860 w 5821"/>
                <a:gd name="connsiteY3" fmla="*/ 2858 h 2857"/>
                <a:gd name="connsiteX4" fmla="*/ 5670 w 5821"/>
                <a:gd name="connsiteY4" fmla="*/ 953 h 2857"/>
                <a:gd name="connsiteX5" fmla="*/ 2813 w 5821"/>
                <a:gd name="connsiteY5" fmla="*/ 953 h 2857"/>
                <a:gd name="connsiteX6" fmla="*/ 3765 w 5821"/>
                <a:gd name="connsiteY6" fmla="*/ 0 h 2857"/>
                <a:gd name="connsiteX7" fmla="*/ 908 w 5821"/>
                <a:gd name="connsiteY7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21" h="2857">
                  <a:moveTo>
                    <a:pt x="908" y="953"/>
                  </a:moveTo>
                  <a:lnTo>
                    <a:pt x="2813" y="953"/>
                  </a:lnTo>
                  <a:cubicBezTo>
                    <a:pt x="-2902" y="1905"/>
                    <a:pt x="1860" y="1905"/>
                    <a:pt x="1860" y="2858"/>
                  </a:cubicBezTo>
                  <a:cubicBezTo>
                    <a:pt x="1860" y="2858"/>
                    <a:pt x="1860" y="2858"/>
                    <a:pt x="1860" y="2858"/>
                  </a:cubicBezTo>
                  <a:cubicBezTo>
                    <a:pt x="2813" y="1905"/>
                    <a:pt x="6623" y="1905"/>
                    <a:pt x="5670" y="953"/>
                  </a:cubicBezTo>
                  <a:lnTo>
                    <a:pt x="2813" y="953"/>
                  </a:lnTo>
                  <a:cubicBezTo>
                    <a:pt x="2813" y="953"/>
                    <a:pt x="3765" y="953"/>
                    <a:pt x="3765" y="0"/>
                  </a:cubicBezTo>
                  <a:cubicBezTo>
                    <a:pt x="-45" y="0"/>
                    <a:pt x="3765" y="953"/>
                    <a:pt x="90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6" name="Freeform: Shape 3295">
              <a:extLst>
                <a:ext uri="{FF2B5EF4-FFF2-40B4-BE49-F238E27FC236}">
                  <a16:creationId xmlns:a16="http://schemas.microsoft.com/office/drawing/2014/main" id="{6F32AC4C-198D-49FF-916B-EEF5FEFADE05}"/>
                </a:ext>
              </a:extLst>
            </p:cNvPr>
            <p:cNvSpPr/>
            <p:nvPr/>
          </p:nvSpPr>
          <p:spPr>
            <a:xfrm>
              <a:off x="6717656" y="5277515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7" name="Freeform: Shape 3296">
              <a:extLst>
                <a:ext uri="{FF2B5EF4-FFF2-40B4-BE49-F238E27FC236}">
                  <a16:creationId xmlns:a16="http://schemas.microsoft.com/office/drawing/2014/main" id="{C7782011-E208-48D1-B002-4FB4630283FD}"/>
                </a:ext>
              </a:extLst>
            </p:cNvPr>
            <p:cNvSpPr/>
            <p:nvPr/>
          </p:nvSpPr>
          <p:spPr>
            <a:xfrm>
              <a:off x="6635741" y="5267038"/>
              <a:ext cx="2328" cy="714"/>
            </a:xfrm>
            <a:custGeom>
              <a:avLst/>
              <a:gdLst>
                <a:gd name="connsiteX0" fmla="*/ 1905 w 2328"/>
                <a:gd name="connsiteY0" fmla="*/ 0 h 714"/>
                <a:gd name="connsiteX1" fmla="*/ 0 w 2328"/>
                <a:gd name="connsiteY1" fmla="*/ 0 h 714"/>
                <a:gd name="connsiteX2" fmla="*/ 1905 w 2328"/>
                <a:gd name="connsiteY2" fmla="*/ 0 h 714"/>
                <a:gd name="connsiteX3" fmla="*/ 1905 w 2328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714">
                  <a:moveTo>
                    <a:pt x="1905" y="0"/>
                  </a:moveTo>
                  <a:lnTo>
                    <a:pt x="0" y="0"/>
                  </a:lnTo>
                  <a:cubicBezTo>
                    <a:pt x="952" y="953"/>
                    <a:pt x="952" y="953"/>
                    <a:pt x="1905" y="0"/>
                  </a:cubicBezTo>
                  <a:cubicBezTo>
                    <a:pt x="2858" y="953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8" name="Freeform: Shape 3297">
              <a:extLst>
                <a:ext uri="{FF2B5EF4-FFF2-40B4-BE49-F238E27FC236}">
                  <a16:creationId xmlns:a16="http://schemas.microsoft.com/office/drawing/2014/main" id="{FA8D96CB-108A-4AB6-8169-02CF53D379E4}"/>
                </a:ext>
              </a:extLst>
            </p:cNvPr>
            <p:cNvSpPr/>
            <p:nvPr/>
          </p:nvSpPr>
          <p:spPr>
            <a:xfrm>
              <a:off x="6621030" y="5265132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-529" y="0"/>
                    <a:pt x="423" y="0"/>
                    <a:pt x="423" y="0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9" name="Freeform: Shape 3298">
              <a:extLst>
                <a:ext uri="{FF2B5EF4-FFF2-40B4-BE49-F238E27FC236}">
                  <a16:creationId xmlns:a16="http://schemas.microsoft.com/office/drawing/2014/main" id="{46CD1B16-E2FE-4544-83B3-5FF949FCD154}"/>
                </a:ext>
              </a:extLst>
            </p:cNvPr>
            <p:cNvSpPr/>
            <p:nvPr/>
          </p:nvSpPr>
          <p:spPr>
            <a:xfrm>
              <a:off x="6661988" y="5269895"/>
              <a:ext cx="5185" cy="952"/>
            </a:xfrm>
            <a:custGeom>
              <a:avLst/>
              <a:gdLst>
                <a:gd name="connsiteX0" fmla="*/ 423 w 5185"/>
                <a:gd name="connsiteY0" fmla="*/ 0 h 952"/>
                <a:gd name="connsiteX1" fmla="*/ 423 w 5185"/>
                <a:gd name="connsiteY1" fmla="*/ 0 h 952"/>
                <a:gd name="connsiteX2" fmla="*/ 3281 w 5185"/>
                <a:gd name="connsiteY2" fmla="*/ 953 h 952"/>
                <a:gd name="connsiteX3" fmla="*/ 5186 w 5185"/>
                <a:gd name="connsiteY3" fmla="*/ 0 h 952"/>
                <a:gd name="connsiteX4" fmla="*/ 423 w 5185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" h="952">
                  <a:moveTo>
                    <a:pt x="423" y="0"/>
                  </a:moveTo>
                  <a:cubicBezTo>
                    <a:pt x="-529" y="0"/>
                    <a:pt x="423" y="0"/>
                    <a:pt x="423" y="0"/>
                  </a:cubicBezTo>
                  <a:cubicBezTo>
                    <a:pt x="1376" y="953"/>
                    <a:pt x="2328" y="953"/>
                    <a:pt x="3281" y="953"/>
                  </a:cubicBezTo>
                  <a:cubicBezTo>
                    <a:pt x="4233" y="953"/>
                    <a:pt x="2328" y="0"/>
                    <a:pt x="5186" y="0"/>
                  </a:cubicBezTo>
                  <a:cubicBezTo>
                    <a:pt x="4233" y="0"/>
                    <a:pt x="-529" y="953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0" name="Freeform: Shape 3299">
              <a:extLst>
                <a:ext uri="{FF2B5EF4-FFF2-40B4-BE49-F238E27FC236}">
                  <a16:creationId xmlns:a16="http://schemas.microsoft.com/office/drawing/2014/main" id="{43281A7E-D535-43AA-B67A-F48F4FE75829}"/>
                </a:ext>
              </a:extLst>
            </p:cNvPr>
            <p:cNvSpPr/>
            <p:nvPr/>
          </p:nvSpPr>
          <p:spPr>
            <a:xfrm>
              <a:off x="6640504" y="5267038"/>
              <a:ext cx="2328" cy="952"/>
            </a:xfrm>
            <a:custGeom>
              <a:avLst/>
              <a:gdLst>
                <a:gd name="connsiteX0" fmla="*/ 0 w 2328"/>
                <a:gd name="connsiteY0" fmla="*/ 0 h 952"/>
                <a:gd name="connsiteX1" fmla="*/ 1905 w 2328"/>
                <a:gd name="connsiteY1" fmla="*/ 0 h 952"/>
                <a:gd name="connsiteX2" fmla="*/ 1905 w 2328"/>
                <a:gd name="connsiteY2" fmla="*/ 953 h 952"/>
                <a:gd name="connsiteX3" fmla="*/ 1905 w 2328"/>
                <a:gd name="connsiteY3" fmla="*/ 0 h 952"/>
                <a:gd name="connsiteX4" fmla="*/ 0 w 2328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8" h="952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lnTo>
                    <a:pt x="1905" y="953"/>
                  </a:lnTo>
                  <a:cubicBezTo>
                    <a:pt x="1905" y="953"/>
                    <a:pt x="2858" y="0"/>
                    <a:pt x="1905" y="0"/>
                  </a:cubicBezTo>
                  <a:cubicBezTo>
                    <a:pt x="-953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1" name="Freeform: Shape 3300">
              <a:extLst>
                <a:ext uri="{FF2B5EF4-FFF2-40B4-BE49-F238E27FC236}">
                  <a16:creationId xmlns:a16="http://schemas.microsoft.com/office/drawing/2014/main" id="{49CA0953-5FA4-466C-A1C7-64986CCCB8EB}"/>
                </a:ext>
              </a:extLst>
            </p:cNvPr>
            <p:cNvSpPr/>
            <p:nvPr/>
          </p:nvSpPr>
          <p:spPr>
            <a:xfrm>
              <a:off x="6733849" y="5276168"/>
              <a:ext cx="2857" cy="1347"/>
            </a:xfrm>
            <a:custGeom>
              <a:avLst/>
              <a:gdLst>
                <a:gd name="connsiteX0" fmla="*/ 0 w 2857"/>
                <a:gd name="connsiteY0" fmla="*/ 395 h 1347"/>
                <a:gd name="connsiteX1" fmla="*/ 952 w 2857"/>
                <a:gd name="connsiteY1" fmla="*/ 1347 h 1347"/>
                <a:gd name="connsiteX2" fmla="*/ 1905 w 2857"/>
                <a:gd name="connsiteY2" fmla="*/ 1347 h 1347"/>
                <a:gd name="connsiteX3" fmla="*/ 2857 w 2857"/>
                <a:gd name="connsiteY3" fmla="*/ 395 h 1347"/>
                <a:gd name="connsiteX4" fmla="*/ 0 w 2857"/>
                <a:gd name="connsiteY4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47">
                  <a:moveTo>
                    <a:pt x="0" y="395"/>
                  </a:moveTo>
                  <a:cubicBezTo>
                    <a:pt x="1905" y="-558"/>
                    <a:pt x="952" y="395"/>
                    <a:pt x="952" y="1347"/>
                  </a:cubicBezTo>
                  <a:cubicBezTo>
                    <a:pt x="952" y="1347"/>
                    <a:pt x="952" y="1347"/>
                    <a:pt x="1905" y="1347"/>
                  </a:cubicBezTo>
                  <a:lnTo>
                    <a:pt x="2857" y="395"/>
                  </a:lnTo>
                  <a:cubicBezTo>
                    <a:pt x="1905" y="395"/>
                    <a:pt x="0" y="395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2" name="Freeform: Shape 3301">
              <a:extLst>
                <a:ext uri="{FF2B5EF4-FFF2-40B4-BE49-F238E27FC236}">
                  <a16:creationId xmlns:a16="http://schemas.microsoft.com/office/drawing/2014/main" id="{6E8D5E54-2B63-4667-BB18-8E729C934894}"/>
                </a:ext>
              </a:extLst>
            </p:cNvPr>
            <p:cNvSpPr/>
            <p:nvPr/>
          </p:nvSpPr>
          <p:spPr>
            <a:xfrm>
              <a:off x="6735754" y="5276563"/>
              <a:ext cx="1904" cy="423"/>
            </a:xfrm>
            <a:custGeom>
              <a:avLst/>
              <a:gdLst>
                <a:gd name="connsiteX0" fmla="*/ 1905 w 1904"/>
                <a:gd name="connsiteY0" fmla="*/ 0 h 423"/>
                <a:gd name="connsiteX1" fmla="*/ 0 w 1904"/>
                <a:gd name="connsiteY1" fmla="*/ 0 h 423"/>
                <a:gd name="connsiteX2" fmla="*/ 1905 w 190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423">
                  <a:moveTo>
                    <a:pt x="1905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952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3" name="Freeform: Shape 3302">
              <a:extLst>
                <a:ext uri="{FF2B5EF4-FFF2-40B4-BE49-F238E27FC236}">
                  <a16:creationId xmlns:a16="http://schemas.microsoft.com/office/drawing/2014/main" id="{D124C36F-6CDF-42C8-86F8-F54D581B1599}"/>
                </a:ext>
              </a:extLst>
            </p:cNvPr>
            <p:cNvSpPr/>
            <p:nvPr/>
          </p:nvSpPr>
          <p:spPr>
            <a:xfrm>
              <a:off x="6735754" y="527656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4" name="Freeform: Shape 3303">
              <a:extLst>
                <a:ext uri="{FF2B5EF4-FFF2-40B4-BE49-F238E27FC236}">
                  <a16:creationId xmlns:a16="http://schemas.microsoft.com/office/drawing/2014/main" id="{B7F1B70F-FCAC-41E9-BC28-D4150EE2A6D0}"/>
                </a:ext>
              </a:extLst>
            </p:cNvPr>
            <p:cNvSpPr/>
            <p:nvPr/>
          </p:nvSpPr>
          <p:spPr>
            <a:xfrm>
              <a:off x="6653838" y="5266085"/>
              <a:ext cx="4198" cy="952"/>
            </a:xfrm>
            <a:custGeom>
              <a:avLst/>
              <a:gdLst>
                <a:gd name="connsiteX0" fmla="*/ 3810 w 4198"/>
                <a:gd name="connsiteY0" fmla="*/ 0 h 952"/>
                <a:gd name="connsiteX1" fmla="*/ 2858 w 4198"/>
                <a:gd name="connsiteY1" fmla="*/ 0 h 952"/>
                <a:gd name="connsiteX2" fmla="*/ 0 w 4198"/>
                <a:gd name="connsiteY2" fmla="*/ 953 h 952"/>
                <a:gd name="connsiteX3" fmla="*/ 3810 w 4198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8" h="952">
                  <a:moveTo>
                    <a:pt x="3810" y="0"/>
                  </a:moveTo>
                  <a:lnTo>
                    <a:pt x="2858" y="0"/>
                  </a:lnTo>
                  <a:lnTo>
                    <a:pt x="0" y="953"/>
                  </a:lnTo>
                  <a:cubicBezTo>
                    <a:pt x="0" y="953"/>
                    <a:pt x="5715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5" name="Freeform: Shape 3304">
              <a:extLst>
                <a:ext uri="{FF2B5EF4-FFF2-40B4-BE49-F238E27FC236}">
                  <a16:creationId xmlns:a16="http://schemas.microsoft.com/office/drawing/2014/main" id="{67798273-3951-4F81-BAB5-924319B10DB5}"/>
                </a:ext>
              </a:extLst>
            </p:cNvPr>
            <p:cNvSpPr/>
            <p:nvPr/>
          </p:nvSpPr>
          <p:spPr>
            <a:xfrm>
              <a:off x="6630778" y="5261322"/>
              <a:ext cx="4962" cy="2857"/>
            </a:xfrm>
            <a:custGeom>
              <a:avLst/>
              <a:gdLst>
                <a:gd name="connsiteX0" fmla="*/ 200 w 4962"/>
                <a:gd name="connsiteY0" fmla="*/ 2858 h 2857"/>
                <a:gd name="connsiteX1" fmla="*/ 4963 w 4962"/>
                <a:gd name="connsiteY1" fmla="*/ 1905 h 2857"/>
                <a:gd name="connsiteX2" fmla="*/ 4963 w 4962"/>
                <a:gd name="connsiteY2" fmla="*/ 0 h 2857"/>
                <a:gd name="connsiteX3" fmla="*/ 2105 w 4962"/>
                <a:gd name="connsiteY3" fmla="*/ 953 h 2857"/>
                <a:gd name="connsiteX4" fmla="*/ 200 w 4962"/>
                <a:gd name="connsiteY4" fmla="*/ 953 h 2857"/>
                <a:gd name="connsiteX5" fmla="*/ 200 w 4962"/>
                <a:gd name="connsiteY5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2" h="2857">
                  <a:moveTo>
                    <a:pt x="200" y="2858"/>
                  </a:moveTo>
                  <a:lnTo>
                    <a:pt x="4963" y="1905"/>
                  </a:lnTo>
                  <a:cubicBezTo>
                    <a:pt x="3058" y="953"/>
                    <a:pt x="4963" y="953"/>
                    <a:pt x="4963" y="0"/>
                  </a:cubicBezTo>
                  <a:cubicBezTo>
                    <a:pt x="4010" y="0"/>
                    <a:pt x="2105" y="953"/>
                    <a:pt x="2105" y="953"/>
                  </a:cubicBezTo>
                  <a:lnTo>
                    <a:pt x="200" y="953"/>
                  </a:lnTo>
                  <a:cubicBezTo>
                    <a:pt x="2105" y="1905"/>
                    <a:pt x="-752" y="1905"/>
                    <a:pt x="20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6" name="Freeform: Shape 3305">
              <a:extLst>
                <a:ext uri="{FF2B5EF4-FFF2-40B4-BE49-F238E27FC236}">
                  <a16:creationId xmlns:a16="http://schemas.microsoft.com/office/drawing/2014/main" id="{DAD7EC73-D876-49C8-A47D-6730875F781F}"/>
                </a:ext>
              </a:extLst>
            </p:cNvPr>
            <p:cNvSpPr/>
            <p:nvPr/>
          </p:nvSpPr>
          <p:spPr>
            <a:xfrm>
              <a:off x="6626216" y="5262275"/>
              <a:ext cx="2857" cy="952"/>
            </a:xfrm>
            <a:custGeom>
              <a:avLst/>
              <a:gdLst>
                <a:gd name="connsiteX0" fmla="*/ 0 w 2857"/>
                <a:gd name="connsiteY0" fmla="*/ 953 h 952"/>
                <a:gd name="connsiteX1" fmla="*/ 2858 w 2857"/>
                <a:gd name="connsiteY1" fmla="*/ 953 h 952"/>
                <a:gd name="connsiteX2" fmla="*/ 1905 w 2857"/>
                <a:gd name="connsiteY2" fmla="*/ 0 h 952"/>
                <a:gd name="connsiteX3" fmla="*/ 0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0" y="953"/>
                  </a:moveTo>
                  <a:lnTo>
                    <a:pt x="2858" y="953"/>
                  </a:lnTo>
                  <a:lnTo>
                    <a:pt x="1905" y="0"/>
                  </a:lnTo>
                  <a:cubicBezTo>
                    <a:pt x="952" y="0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7" name="Freeform: Shape 3306">
              <a:extLst>
                <a:ext uri="{FF2B5EF4-FFF2-40B4-BE49-F238E27FC236}">
                  <a16:creationId xmlns:a16="http://schemas.microsoft.com/office/drawing/2014/main" id="{3CA9A8C6-B7B8-494C-B4D3-53E9A53812A6}"/>
                </a:ext>
              </a:extLst>
            </p:cNvPr>
            <p:cNvSpPr/>
            <p:nvPr/>
          </p:nvSpPr>
          <p:spPr>
            <a:xfrm>
              <a:off x="6708131" y="5266614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0 w 952"/>
                <a:gd name="connsiteY1" fmla="*/ 423 h 423"/>
                <a:gd name="connsiteX2" fmla="*/ 953 w 952"/>
                <a:gd name="connsiteY2" fmla="*/ 423 h 423"/>
                <a:gd name="connsiteX3" fmla="*/ 0 w 952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lnTo>
                    <a:pt x="0" y="423"/>
                  </a:lnTo>
                  <a:lnTo>
                    <a:pt x="953" y="423"/>
                  </a:lnTo>
                  <a:cubicBezTo>
                    <a:pt x="953" y="423"/>
                    <a:pt x="953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8" name="Freeform: Shape 3307">
              <a:extLst>
                <a:ext uri="{FF2B5EF4-FFF2-40B4-BE49-F238E27FC236}">
                  <a16:creationId xmlns:a16="http://schemas.microsoft.com/office/drawing/2014/main" id="{E59DF363-E2F4-4571-93B3-34307E2F937F}"/>
                </a:ext>
              </a:extLst>
            </p:cNvPr>
            <p:cNvSpPr/>
            <p:nvPr/>
          </p:nvSpPr>
          <p:spPr>
            <a:xfrm>
              <a:off x="6704921" y="5266085"/>
              <a:ext cx="9877" cy="6667"/>
            </a:xfrm>
            <a:custGeom>
              <a:avLst/>
              <a:gdLst>
                <a:gd name="connsiteX0" fmla="*/ 7020 w 9877"/>
                <a:gd name="connsiteY0" fmla="*/ 5715 h 6667"/>
                <a:gd name="connsiteX1" fmla="*/ 7972 w 9877"/>
                <a:gd name="connsiteY1" fmla="*/ 6668 h 6667"/>
                <a:gd name="connsiteX2" fmla="*/ 9877 w 9877"/>
                <a:gd name="connsiteY2" fmla="*/ 4763 h 6667"/>
                <a:gd name="connsiteX3" fmla="*/ 7972 w 9877"/>
                <a:gd name="connsiteY3" fmla="*/ 4763 h 6667"/>
                <a:gd name="connsiteX4" fmla="*/ 9877 w 9877"/>
                <a:gd name="connsiteY4" fmla="*/ 3810 h 6667"/>
                <a:gd name="connsiteX5" fmla="*/ 7020 w 9877"/>
                <a:gd name="connsiteY5" fmla="*/ 3810 h 6667"/>
                <a:gd name="connsiteX6" fmla="*/ 8925 w 9877"/>
                <a:gd name="connsiteY6" fmla="*/ 2858 h 6667"/>
                <a:gd name="connsiteX7" fmla="*/ 7972 w 9877"/>
                <a:gd name="connsiteY7" fmla="*/ 2858 h 6667"/>
                <a:gd name="connsiteX8" fmla="*/ 7972 w 9877"/>
                <a:gd name="connsiteY8" fmla="*/ 2858 h 6667"/>
                <a:gd name="connsiteX9" fmla="*/ 5115 w 9877"/>
                <a:gd name="connsiteY9" fmla="*/ 2858 h 6667"/>
                <a:gd name="connsiteX10" fmla="*/ 5115 w 9877"/>
                <a:gd name="connsiteY10" fmla="*/ 953 h 6667"/>
                <a:gd name="connsiteX11" fmla="*/ 2257 w 9877"/>
                <a:gd name="connsiteY11" fmla="*/ 953 h 6667"/>
                <a:gd name="connsiteX12" fmla="*/ 4162 w 9877"/>
                <a:gd name="connsiteY12" fmla="*/ 0 h 6667"/>
                <a:gd name="connsiteX13" fmla="*/ 1305 w 9877"/>
                <a:gd name="connsiteY13" fmla="*/ 0 h 6667"/>
                <a:gd name="connsiteX14" fmla="*/ 3210 w 9877"/>
                <a:gd name="connsiteY14" fmla="*/ 953 h 6667"/>
                <a:gd name="connsiteX15" fmla="*/ 352 w 9877"/>
                <a:gd name="connsiteY15" fmla="*/ 1905 h 6667"/>
                <a:gd name="connsiteX16" fmla="*/ 2257 w 9877"/>
                <a:gd name="connsiteY16" fmla="*/ 1905 h 6667"/>
                <a:gd name="connsiteX17" fmla="*/ 3210 w 9877"/>
                <a:gd name="connsiteY17" fmla="*/ 2858 h 6667"/>
                <a:gd name="connsiteX18" fmla="*/ 352 w 9877"/>
                <a:gd name="connsiteY18" fmla="*/ 2858 h 6667"/>
                <a:gd name="connsiteX19" fmla="*/ 2257 w 9877"/>
                <a:gd name="connsiteY19" fmla="*/ 3810 h 6667"/>
                <a:gd name="connsiteX20" fmla="*/ 352 w 9877"/>
                <a:gd name="connsiteY20" fmla="*/ 3810 h 6667"/>
                <a:gd name="connsiteX21" fmla="*/ 352 w 9877"/>
                <a:gd name="connsiteY21" fmla="*/ 4763 h 6667"/>
                <a:gd name="connsiteX22" fmla="*/ 7020 w 9877"/>
                <a:gd name="connsiteY22" fmla="*/ 5715 h 6667"/>
                <a:gd name="connsiteX23" fmla="*/ 7020 w 9877"/>
                <a:gd name="connsiteY23" fmla="*/ 5715 h 6667"/>
                <a:gd name="connsiteX24" fmla="*/ 5115 w 9877"/>
                <a:gd name="connsiteY24" fmla="*/ 6668 h 6667"/>
                <a:gd name="connsiteX25" fmla="*/ 7020 w 9877"/>
                <a:gd name="connsiteY25" fmla="*/ 5715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877" h="6667">
                  <a:moveTo>
                    <a:pt x="7020" y="5715"/>
                  </a:moveTo>
                  <a:cubicBezTo>
                    <a:pt x="7020" y="5715"/>
                    <a:pt x="7972" y="5715"/>
                    <a:pt x="7972" y="6668"/>
                  </a:cubicBezTo>
                  <a:cubicBezTo>
                    <a:pt x="7020" y="5715"/>
                    <a:pt x="9877" y="5715"/>
                    <a:pt x="9877" y="4763"/>
                  </a:cubicBezTo>
                  <a:lnTo>
                    <a:pt x="7972" y="4763"/>
                  </a:lnTo>
                  <a:cubicBezTo>
                    <a:pt x="5115" y="4763"/>
                    <a:pt x="9877" y="4763"/>
                    <a:pt x="9877" y="3810"/>
                  </a:cubicBezTo>
                  <a:cubicBezTo>
                    <a:pt x="9877" y="3810"/>
                    <a:pt x="7972" y="4763"/>
                    <a:pt x="7020" y="3810"/>
                  </a:cubicBezTo>
                  <a:cubicBezTo>
                    <a:pt x="6067" y="3810"/>
                    <a:pt x="8925" y="3810"/>
                    <a:pt x="8925" y="2858"/>
                  </a:cubicBezTo>
                  <a:lnTo>
                    <a:pt x="7972" y="2858"/>
                  </a:lnTo>
                  <a:cubicBezTo>
                    <a:pt x="7020" y="2858"/>
                    <a:pt x="7972" y="2858"/>
                    <a:pt x="7972" y="2858"/>
                  </a:cubicBezTo>
                  <a:lnTo>
                    <a:pt x="5115" y="2858"/>
                  </a:lnTo>
                  <a:cubicBezTo>
                    <a:pt x="5115" y="1905"/>
                    <a:pt x="3210" y="1905"/>
                    <a:pt x="5115" y="953"/>
                  </a:cubicBezTo>
                  <a:cubicBezTo>
                    <a:pt x="3210" y="953"/>
                    <a:pt x="4162" y="1905"/>
                    <a:pt x="2257" y="953"/>
                  </a:cubicBezTo>
                  <a:cubicBezTo>
                    <a:pt x="3210" y="953"/>
                    <a:pt x="3210" y="953"/>
                    <a:pt x="4162" y="0"/>
                  </a:cubicBezTo>
                  <a:cubicBezTo>
                    <a:pt x="3210" y="0"/>
                    <a:pt x="2257" y="0"/>
                    <a:pt x="1305" y="0"/>
                  </a:cubicBezTo>
                  <a:cubicBezTo>
                    <a:pt x="4162" y="0"/>
                    <a:pt x="-1553" y="953"/>
                    <a:pt x="3210" y="953"/>
                  </a:cubicBezTo>
                  <a:cubicBezTo>
                    <a:pt x="2257" y="953"/>
                    <a:pt x="1305" y="953"/>
                    <a:pt x="352" y="1905"/>
                  </a:cubicBezTo>
                  <a:lnTo>
                    <a:pt x="2257" y="1905"/>
                  </a:lnTo>
                  <a:cubicBezTo>
                    <a:pt x="3210" y="1905"/>
                    <a:pt x="3210" y="2858"/>
                    <a:pt x="3210" y="2858"/>
                  </a:cubicBezTo>
                  <a:cubicBezTo>
                    <a:pt x="2257" y="2858"/>
                    <a:pt x="1305" y="1905"/>
                    <a:pt x="352" y="2858"/>
                  </a:cubicBezTo>
                  <a:cubicBezTo>
                    <a:pt x="352" y="2858"/>
                    <a:pt x="2257" y="2858"/>
                    <a:pt x="2257" y="3810"/>
                  </a:cubicBezTo>
                  <a:lnTo>
                    <a:pt x="352" y="3810"/>
                  </a:lnTo>
                  <a:cubicBezTo>
                    <a:pt x="-1553" y="4763"/>
                    <a:pt x="5115" y="3810"/>
                    <a:pt x="352" y="4763"/>
                  </a:cubicBezTo>
                  <a:cubicBezTo>
                    <a:pt x="2257" y="5715"/>
                    <a:pt x="3210" y="6668"/>
                    <a:pt x="7020" y="5715"/>
                  </a:cubicBezTo>
                  <a:lnTo>
                    <a:pt x="7020" y="5715"/>
                  </a:lnTo>
                  <a:cubicBezTo>
                    <a:pt x="6067" y="6668"/>
                    <a:pt x="6067" y="6668"/>
                    <a:pt x="5115" y="6668"/>
                  </a:cubicBezTo>
                  <a:cubicBezTo>
                    <a:pt x="4162" y="5715"/>
                    <a:pt x="6067" y="5715"/>
                    <a:pt x="702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9" name="Freeform: Shape 3308">
              <a:extLst>
                <a:ext uri="{FF2B5EF4-FFF2-40B4-BE49-F238E27FC236}">
                  <a16:creationId xmlns:a16="http://schemas.microsoft.com/office/drawing/2014/main" id="{214CBA0B-77A8-4DEC-85FE-FBA82DE8D0EC}"/>
                </a:ext>
              </a:extLst>
            </p:cNvPr>
            <p:cNvSpPr/>
            <p:nvPr/>
          </p:nvSpPr>
          <p:spPr>
            <a:xfrm>
              <a:off x="6709084" y="526703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0" name="Freeform: Shape 3309">
              <a:extLst>
                <a:ext uri="{FF2B5EF4-FFF2-40B4-BE49-F238E27FC236}">
                  <a16:creationId xmlns:a16="http://schemas.microsoft.com/office/drawing/2014/main" id="{D46990C8-AAC2-458E-B538-637AC545B84C}"/>
                </a:ext>
              </a:extLst>
            </p:cNvPr>
            <p:cNvSpPr/>
            <p:nvPr/>
          </p:nvSpPr>
          <p:spPr>
            <a:xfrm>
              <a:off x="6639551" y="5263228"/>
              <a:ext cx="2857" cy="952"/>
            </a:xfrm>
            <a:custGeom>
              <a:avLst/>
              <a:gdLst>
                <a:gd name="connsiteX0" fmla="*/ 953 w 2857"/>
                <a:gd name="connsiteY0" fmla="*/ 953 h 952"/>
                <a:gd name="connsiteX1" fmla="*/ 2858 w 2857"/>
                <a:gd name="connsiteY1" fmla="*/ 0 h 952"/>
                <a:gd name="connsiteX2" fmla="*/ 0 w 2857"/>
                <a:gd name="connsiteY2" fmla="*/ 953 h 952"/>
                <a:gd name="connsiteX3" fmla="*/ 953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953" y="953"/>
                  </a:moveTo>
                  <a:cubicBezTo>
                    <a:pt x="953" y="953"/>
                    <a:pt x="1905" y="953"/>
                    <a:pt x="2858" y="0"/>
                  </a:cubicBezTo>
                  <a:lnTo>
                    <a:pt x="0" y="953"/>
                  </a:lnTo>
                  <a:cubicBezTo>
                    <a:pt x="0" y="953"/>
                    <a:pt x="0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1" name="Freeform: Shape 3310">
              <a:extLst>
                <a:ext uri="{FF2B5EF4-FFF2-40B4-BE49-F238E27FC236}">
                  <a16:creationId xmlns:a16="http://schemas.microsoft.com/office/drawing/2014/main" id="{FEDBAB3F-83D2-4E52-9C75-3B4799647B64}"/>
                </a:ext>
              </a:extLst>
            </p:cNvPr>
            <p:cNvSpPr/>
            <p:nvPr/>
          </p:nvSpPr>
          <p:spPr>
            <a:xfrm>
              <a:off x="6650981" y="5264180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952 h 952"/>
                <a:gd name="connsiteX2" fmla="*/ 1905 w 1905"/>
                <a:gd name="connsiteY2" fmla="*/ 952 h 952"/>
                <a:gd name="connsiteX3" fmla="*/ 1905 w 190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cubicBezTo>
                    <a:pt x="0" y="0"/>
                    <a:pt x="953" y="952"/>
                    <a:pt x="0" y="952"/>
                  </a:cubicBezTo>
                  <a:cubicBezTo>
                    <a:pt x="953" y="952"/>
                    <a:pt x="953" y="952"/>
                    <a:pt x="1905" y="952"/>
                  </a:cubicBez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2" name="Freeform: Shape 3311">
              <a:extLst>
                <a:ext uri="{FF2B5EF4-FFF2-40B4-BE49-F238E27FC236}">
                  <a16:creationId xmlns:a16="http://schemas.microsoft.com/office/drawing/2014/main" id="{9B5EF3B7-F388-4E8C-ACA2-F1A3FE56793A}"/>
                </a:ext>
              </a:extLst>
            </p:cNvPr>
            <p:cNvSpPr/>
            <p:nvPr/>
          </p:nvSpPr>
          <p:spPr>
            <a:xfrm>
              <a:off x="6642409" y="5263228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3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3" name="Freeform: Shape 3312">
              <a:extLst>
                <a:ext uri="{FF2B5EF4-FFF2-40B4-BE49-F238E27FC236}">
                  <a16:creationId xmlns:a16="http://schemas.microsoft.com/office/drawing/2014/main" id="{FA2E7819-CFA2-4B4F-8526-1B37278ECDF8}"/>
                </a:ext>
              </a:extLst>
            </p:cNvPr>
            <p:cNvSpPr/>
            <p:nvPr/>
          </p:nvSpPr>
          <p:spPr>
            <a:xfrm>
              <a:off x="6648124" y="5261322"/>
              <a:ext cx="8572" cy="2857"/>
            </a:xfrm>
            <a:custGeom>
              <a:avLst/>
              <a:gdLst>
                <a:gd name="connsiteX0" fmla="*/ 6667 w 8572"/>
                <a:gd name="connsiteY0" fmla="*/ 1905 h 2857"/>
                <a:gd name="connsiteX1" fmla="*/ 952 w 8572"/>
                <a:gd name="connsiteY1" fmla="*/ 1905 h 2857"/>
                <a:gd name="connsiteX2" fmla="*/ 0 w 8572"/>
                <a:gd name="connsiteY2" fmla="*/ 2858 h 2857"/>
                <a:gd name="connsiteX3" fmla="*/ 7620 w 8572"/>
                <a:gd name="connsiteY3" fmla="*/ 1905 h 2857"/>
                <a:gd name="connsiteX4" fmla="*/ 8572 w 8572"/>
                <a:gd name="connsiteY4" fmla="*/ 0 h 2857"/>
                <a:gd name="connsiteX5" fmla="*/ 6667 w 8572"/>
                <a:gd name="connsiteY5" fmla="*/ 1905 h 2857"/>
                <a:gd name="connsiteX6" fmla="*/ 7620 w 8572"/>
                <a:gd name="connsiteY6" fmla="*/ 953 h 2857"/>
                <a:gd name="connsiteX7" fmla="*/ 6667 w 8572"/>
                <a:gd name="connsiteY7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2857">
                  <a:moveTo>
                    <a:pt x="6667" y="1905"/>
                  </a:moveTo>
                  <a:cubicBezTo>
                    <a:pt x="4763" y="1905"/>
                    <a:pt x="952" y="2858"/>
                    <a:pt x="952" y="1905"/>
                  </a:cubicBezTo>
                  <a:lnTo>
                    <a:pt x="0" y="2858"/>
                  </a:lnTo>
                  <a:cubicBezTo>
                    <a:pt x="952" y="1905"/>
                    <a:pt x="5715" y="1905"/>
                    <a:pt x="7620" y="1905"/>
                  </a:cubicBezTo>
                  <a:lnTo>
                    <a:pt x="8572" y="0"/>
                  </a:lnTo>
                  <a:cubicBezTo>
                    <a:pt x="8572" y="0"/>
                    <a:pt x="6667" y="0"/>
                    <a:pt x="6667" y="1905"/>
                  </a:cubicBezTo>
                  <a:lnTo>
                    <a:pt x="7620" y="953"/>
                  </a:lnTo>
                  <a:cubicBezTo>
                    <a:pt x="6667" y="953"/>
                    <a:pt x="8572" y="953"/>
                    <a:pt x="666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4" name="Freeform: Shape 3313">
              <a:extLst>
                <a:ext uri="{FF2B5EF4-FFF2-40B4-BE49-F238E27FC236}">
                  <a16:creationId xmlns:a16="http://schemas.microsoft.com/office/drawing/2014/main" id="{669A9043-E4C6-4C33-A617-BF96E087CF4C}"/>
                </a:ext>
              </a:extLst>
            </p:cNvPr>
            <p:cNvSpPr/>
            <p:nvPr/>
          </p:nvSpPr>
          <p:spPr>
            <a:xfrm>
              <a:off x="6736706" y="5273705"/>
              <a:ext cx="2057" cy="952"/>
            </a:xfrm>
            <a:custGeom>
              <a:avLst/>
              <a:gdLst>
                <a:gd name="connsiteX0" fmla="*/ 1905 w 2057"/>
                <a:gd name="connsiteY0" fmla="*/ 0 h 952"/>
                <a:gd name="connsiteX1" fmla="*/ 0 w 2057"/>
                <a:gd name="connsiteY1" fmla="*/ 952 h 952"/>
                <a:gd name="connsiteX2" fmla="*/ 1905 w 20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7" h="952">
                  <a:moveTo>
                    <a:pt x="1905" y="0"/>
                  </a:moveTo>
                  <a:cubicBezTo>
                    <a:pt x="953" y="0"/>
                    <a:pt x="1905" y="952"/>
                    <a:pt x="0" y="952"/>
                  </a:cubicBezTo>
                  <a:cubicBezTo>
                    <a:pt x="2858" y="952"/>
                    <a:pt x="1905" y="952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5" name="Freeform: Shape 3314">
              <a:extLst>
                <a:ext uri="{FF2B5EF4-FFF2-40B4-BE49-F238E27FC236}">
                  <a16:creationId xmlns:a16="http://schemas.microsoft.com/office/drawing/2014/main" id="{13593C3D-4854-4598-AD76-FDCEDAAB2468}"/>
                </a:ext>
              </a:extLst>
            </p:cNvPr>
            <p:cNvSpPr/>
            <p:nvPr/>
          </p:nvSpPr>
          <p:spPr>
            <a:xfrm>
              <a:off x="6795761" y="5276563"/>
              <a:ext cx="10477" cy="1905"/>
            </a:xfrm>
            <a:custGeom>
              <a:avLst/>
              <a:gdLst>
                <a:gd name="connsiteX0" fmla="*/ 4763 w 10477"/>
                <a:gd name="connsiteY0" fmla="*/ 953 h 1905"/>
                <a:gd name="connsiteX1" fmla="*/ 4763 w 10477"/>
                <a:gd name="connsiteY1" fmla="*/ 953 h 1905"/>
                <a:gd name="connsiteX2" fmla="*/ 0 w 10477"/>
                <a:gd name="connsiteY2" fmla="*/ 953 h 1905"/>
                <a:gd name="connsiteX3" fmla="*/ 2857 w 10477"/>
                <a:gd name="connsiteY3" fmla="*/ 953 h 1905"/>
                <a:gd name="connsiteX4" fmla="*/ 1905 w 10477"/>
                <a:gd name="connsiteY4" fmla="*/ 1905 h 1905"/>
                <a:gd name="connsiteX5" fmla="*/ 5715 w 10477"/>
                <a:gd name="connsiteY5" fmla="*/ 1905 h 1905"/>
                <a:gd name="connsiteX6" fmla="*/ 8572 w 10477"/>
                <a:gd name="connsiteY6" fmla="*/ 953 h 1905"/>
                <a:gd name="connsiteX7" fmla="*/ 10477 w 10477"/>
                <a:gd name="connsiteY7" fmla="*/ 953 h 1905"/>
                <a:gd name="connsiteX8" fmla="*/ 10477 w 10477"/>
                <a:gd name="connsiteY8" fmla="*/ 0 h 1905"/>
                <a:gd name="connsiteX9" fmla="*/ 4763 w 10477"/>
                <a:gd name="connsiteY9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" h="1905">
                  <a:moveTo>
                    <a:pt x="4763" y="953"/>
                  </a:moveTo>
                  <a:lnTo>
                    <a:pt x="4763" y="953"/>
                  </a:lnTo>
                  <a:cubicBezTo>
                    <a:pt x="3810" y="0"/>
                    <a:pt x="1905" y="953"/>
                    <a:pt x="0" y="953"/>
                  </a:cubicBezTo>
                  <a:cubicBezTo>
                    <a:pt x="952" y="953"/>
                    <a:pt x="1905" y="1905"/>
                    <a:pt x="2857" y="953"/>
                  </a:cubicBezTo>
                  <a:cubicBezTo>
                    <a:pt x="2857" y="953"/>
                    <a:pt x="3810" y="1905"/>
                    <a:pt x="1905" y="1905"/>
                  </a:cubicBezTo>
                  <a:lnTo>
                    <a:pt x="5715" y="1905"/>
                  </a:lnTo>
                  <a:cubicBezTo>
                    <a:pt x="5715" y="1905"/>
                    <a:pt x="8572" y="953"/>
                    <a:pt x="8572" y="953"/>
                  </a:cubicBezTo>
                  <a:lnTo>
                    <a:pt x="10477" y="953"/>
                  </a:lnTo>
                  <a:lnTo>
                    <a:pt x="10477" y="0"/>
                  </a:lnTo>
                  <a:cubicBezTo>
                    <a:pt x="9525" y="953"/>
                    <a:pt x="5715" y="953"/>
                    <a:pt x="476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6" name="Freeform: Shape 3315">
              <a:extLst>
                <a:ext uri="{FF2B5EF4-FFF2-40B4-BE49-F238E27FC236}">
                  <a16:creationId xmlns:a16="http://schemas.microsoft.com/office/drawing/2014/main" id="{B789D78F-8793-4D4B-9C67-E904FB52A23F}"/>
                </a:ext>
              </a:extLst>
            </p:cNvPr>
            <p:cNvSpPr/>
            <p:nvPr/>
          </p:nvSpPr>
          <p:spPr>
            <a:xfrm>
              <a:off x="6654150" y="5264180"/>
              <a:ext cx="2740" cy="952"/>
            </a:xfrm>
            <a:custGeom>
              <a:avLst/>
              <a:gdLst>
                <a:gd name="connsiteX0" fmla="*/ 2546 w 2740"/>
                <a:gd name="connsiteY0" fmla="*/ 0 h 952"/>
                <a:gd name="connsiteX1" fmla="*/ 641 w 2740"/>
                <a:gd name="connsiteY1" fmla="*/ 952 h 952"/>
                <a:gd name="connsiteX2" fmla="*/ 2546 w 2740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0" h="952">
                  <a:moveTo>
                    <a:pt x="2546" y="0"/>
                  </a:moveTo>
                  <a:cubicBezTo>
                    <a:pt x="1593" y="0"/>
                    <a:pt x="-1264" y="952"/>
                    <a:pt x="641" y="952"/>
                  </a:cubicBezTo>
                  <a:cubicBezTo>
                    <a:pt x="641" y="0"/>
                    <a:pt x="3498" y="0"/>
                    <a:pt x="254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7" name="Freeform: Shape 3316">
              <a:extLst>
                <a:ext uri="{FF2B5EF4-FFF2-40B4-BE49-F238E27FC236}">
                  <a16:creationId xmlns:a16="http://schemas.microsoft.com/office/drawing/2014/main" id="{1444B16D-43CD-4C7C-BDCC-841ECF3D4952}"/>
                </a:ext>
              </a:extLst>
            </p:cNvPr>
            <p:cNvSpPr/>
            <p:nvPr/>
          </p:nvSpPr>
          <p:spPr>
            <a:xfrm>
              <a:off x="6632884" y="5259418"/>
              <a:ext cx="6667" cy="1904"/>
            </a:xfrm>
            <a:custGeom>
              <a:avLst/>
              <a:gdLst>
                <a:gd name="connsiteX0" fmla="*/ 1905 w 6667"/>
                <a:gd name="connsiteY0" fmla="*/ 1905 h 1904"/>
                <a:gd name="connsiteX1" fmla="*/ 2858 w 6667"/>
                <a:gd name="connsiteY1" fmla="*/ 1905 h 1904"/>
                <a:gd name="connsiteX2" fmla="*/ 6667 w 6667"/>
                <a:gd name="connsiteY2" fmla="*/ 0 h 1904"/>
                <a:gd name="connsiteX3" fmla="*/ 953 w 6667"/>
                <a:gd name="connsiteY3" fmla="*/ 0 h 1904"/>
                <a:gd name="connsiteX4" fmla="*/ 2858 w 6667"/>
                <a:gd name="connsiteY4" fmla="*/ 0 h 1904"/>
                <a:gd name="connsiteX5" fmla="*/ 0 w 6667"/>
                <a:gd name="connsiteY5" fmla="*/ 0 h 1904"/>
                <a:gd name="connsiteX6" fmla="*/ 1905 w 6667"/>
                <a:gd name="connsiteY6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" h="1904">
                  <a:moveTo>
                    <a:pt x="1905" y="1905"/>
                  </a:moveTo>
                  <a:cubicBezTo>
                    <a:pt x="1905" y="1905"/>
                    <a:pt x="1905" y="1905"/>
                    <a:pt x="2858" y="1905"/>
                  </a:cubicBezTo>
                  <a:cubicBezTo>
                    <a:pt x="953" y="952"/>
                    <a:pt x="6667" y="952"/>
                    <a:pt x="6667" y="0"/>
                  </a:cubicBezTo>
                  <a:cubicBezTo>
                    <a:pt x="4763" y="952"/>
                    <a:pt x="3810" y="0"/>
                    <a:pt x="953" y="0"/>
                  </a:cubicBezTo>
                  <a:cubicBezTo>
                    <a:pt x="953" y="952"/>
                    <a:pt x="1905" y="0"/>
                    <a:pt x="2858" y="0"/>
                  </a:cubicBezTo>
                  <a:lnTo>
                    <a:pt x="0" y="0"/>
                  </a:lnTo>
                  <a:cubicBezTo>
                    <a:pt x="953" y="1905"/>
                    <a:pt x="1905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8" name="Freeform: Shape 3317">
              <a:extLst>
                <a:ext uri="{FF2B5EF4-FFF2-40B4-BE49-F238E27FC236}">
                  <a16:creationId xmlns:a16="http://schemas.microsoft.com/office/drawing/2014/main" id="{8AB944C4-AAF3-4FC2-8659-59296C0AEF8D}"/>
                </a:ext>
              </a:extLst>
            </p:cNvPr>
            <p:cNvSpPr/>
            <p:nvPr/>
          </p:nvSpPr>
          <p:spPr>
            <a:xfrm>
              <a:off x="6646068" y="5258465"/>
              <a:ext cx="7770" cy="4435"/>
            </a:xfrm>
            <a:custGeom>
              <a:avLst/>
              <a:gdLst>
                <a:gd name="connsiteX0" fmla="*/ 4913 w 7770"/>
                <a:gd name="connsiteY0" fmla="*/ 3810 h 4435"/>
                <a:gd name="connsiteX1" fmla="*/ 3008 w 7770"/>
                <a:gd name="connsiteY1" fmla="*/ 2857 h 4435"/>
                <a:gd name="connsiteX2" fmla="*/ 7770 w 7770"/>
                <a:gd name="connsiteY2" fmla="*/ 953 h 4435"/>
                <a:gd name="connsiteX3" fmla="*/ 4913 w 7770"/>
                <a:gd name="connsiteY3" fmla="*/ 953 h 4435"/>
                <a:gd name="connsiteX4" fmla="*/ 3960 w 7770"/>
                <a:gd name="connsiteY4" fmla="*/ 0 h 4435"/>
                <a:gd name="connsiteX5" fmla="*/ 1103 w 7770"/>
                <a:gd name="connsiteY5" fmla="*/ 0 h 4435"/>
                <a:gd name="connsiteX6" fmla="*/ 150 w 7770"/>
                <a:gd name="connsiteY6" fmla="*/ 2857 h 4435"/>
                <a:gd name="connsiteX7" fmla="*/ 4913 w 7770"/>
                <a:gd name="connsiteY7" fmla="*/ 3810 h 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0" h="4435">
                  <a:moveTo>
                    <a:pt x="4913" y="3810"/>
                  </a:moveTo>
                  <a:cubicBezTo>
                    <a:pt x="3960" y="3810"/>
                    <a:pt x="3960" y="2857"/>
                    <a:pt x="3008" y="2857"/>
                  </a:cubicBezTo>
                  <a:cubicBezTo>
                    <a:pt x="3960" y="1905"/>
                    <a:pt x="6818" y="1905"/>
                    <a:pt x="7770" y="953"/>
                  </a:cubicBezTo>
                  <a:lnTo>
                    <a:pt x="4913" y="953"/>
                  </a:lnTo>
                  <a:lnTo>
                    <a:pt x="3960" y="0"/>
                  </a:lnTo>
                  <a:cubicBezTo>
                    <a:pt x="3008" y="953"/>
                    <a:pt x="2055" y="0"/>
                    <a:pt x="1103" y="0"/>
                  </a:cubicBezTo>
                  <a:cubicBezTo>
                    <a:pt x="-1755" y="953"/>
                    <a:pt x="3960" y="1905"/>
                    <a:pt x="150" y="2857"/>
                  </a:cubicBezTo>
                  <a:cubicBezTo>
                    <a:pt x="-802" y="4763"/>
                    <a:pt x="3008" y="4763"/>
                    <a:pt x="4913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9" name="Freeform: Shape 3318">
              <a:extLst>
                <a:ext uri="{FF2B5EF4-FFF2-40B4-BE49-F238E27FC236}">
                  <a16:creationId xmlns:a16="http://schemas.microsoft.com/office/drawing/2014/main" id="{0B360F3E-5828-48BF-B633-E1B6C719A21D}"/>
                </a:ext>
              </a:extLst>
            </p:cNvPr>
            <p:cNvSpPr/>
            <p:nvPr/>
          </p:nvSpPr>
          <p:spPr>
            <a:xfrm>
              <a:off x="6700511" y="5267990"/>
              <a:ext cx="3057" cy="1190"/>
            </a:xfrm>
            <a:custGeom>
              <a:avLst/>
              <a:gdLst>
                <a:gd name="connsiteX0" fmla="*/ 2857 w 3057"/>
                <a:gd name="connsiteY0" fmla="*/ 0 h 1190"/>
                <a:gd name="connsiteX1" fmla="*/ 0 w 3057"/>
                <a:gd name="connsiteY1" fmla="*/ 953 h 1190"/>
                <a:gd name="connsiteX2" fmla="*/ 2857 w 3057"/>
                <a:gd name="connsiteY2" fmla="*/ 0 h 1190"/>
                <a:gd name="connsiteX3" fmla="*/ 2857 w 3057"/>
                <a:gd name="connsiteY3" fmla="*/ 0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7" h="1190">
                  <a:moveTo>
                    <a:pt x="2857" y="0"/>
                  </a:moveTo>
                  <a:lnTo>
                    <a:pt x="0" y="953"/>
                  </a:lnTo>
                  <a:cubicBezTo>
                    <a:pt x="1905" y="953"/>
                    <a:pt x="952" y="1905"/>
                    <a:pt x="2857" y="0"/>
                  </a:cubicBezTo>
                  <a:cubicBezTo>
                    <a:pt x="952" y="953"/>
                    <a:pt x="3810" y="953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0" name="Freeform: Shape 3319">
              <a:extLst>
                <a:ext uri="{FF2B5EF4-FFF2-40B4-BE49-F238E27FC236}">
                  <a16:creationId xmlns:a16="http://schemas.microsoft.com/office/drawing/2014/main" id="{E5AD39F2-22EA-484F-B554-AB6C949F7CBC}"/>
                </a:ext>
              </a:extLst>
            </p:cNvPr>
            <p:cNvSpPr/>
            <p:nvPr/>
          </p:nvSpPr>
          <p:spPr>
            <a:xfrm>
              <a:off x="6778140" y="5278044"/>
              <a:ext cx="1428" cy="423"/>
            </a:xfrm>
            <a:custGeom>
              <a:avLst/>
              <a:gdLst>
                <a:gd name="connsiteX0" fmla="*/ 1429 w 1428"/>
                <a:gd name="connsiteY0" fmla="*/ 423 h 423"/>
                <a:gd name="connsiteX1" fmla="*/ 1429 w 1428"/>
                <a:gd name="connsiteY1" fmla="*/ 423 h 423"/>
                <a:gd name="connsiteX2" fmla="*/ 1429 w 1428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423">
                  <a:moveTo>
                    <a:pt x="1429" y="423"/>
                  </a:moveTo>
                  <a:cubicBezTo>
                    <a:pt x="1429" y="423"/>
                    <a:pt x="-476" y="-529"/>
                    <a:pt x="1429" y="423"/>
                  </a:cubicBezTo>
                  <a:cubicBezTo>
                    <a:pt x="-476" y="-529"/>
                    <a:pt x="-476" y="423"/>
                    <a:pt x="1429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1" name="Freeform: Shape 3320">
              <a:extLst>
                <a:ext uri="{FF2B5EF4-FFF2-40B4-BE49-F238E27FC236}">
                  <a16:creationId xmlns:a16="http://schemas.microsoft.com/office/drawing/2014/main" id="{6B3907C3-54C5-43FD-9B5C-8869A2B2D0DC}"/>
                </a:ext>
              </a:extLst>
            </p:cNvPr>
            <p:cNvSpPr/>
            <p:nvPr/>
          </p:nvSpPr>
          <p:spPr>
            <a:xfrm>
              <a:off x="6651616" y="5262275"/>
              <a:ext cx="1270" cy="423"/>
            </a:xfrm>
            <a:custGeom>
              <a:avLst/>
              <a:gdLst>
                <a:gd name="connsiteX0" fmla="*/ 1270 w 1270"/>
                <a:gd name="connsiteY0" fmla="*/ 0 h 423"/>
                <a:gd name="connsiteX1" fmla="*/ 1270 w 1270"/>
                <a:gd name="connsiteY1" fmla="*/ 0 h 423"/>
                <a:gd name="connsiteX2" fmla="*/ 1270 w 1270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423">
                  <a:moveTo>
                    <a:pt x="1270" y="0"/>
                  </a:moveTo>
                  <a:cubicBezTo>
                    <a:pt x="1270" y="0"/>
                    <a:pt x="-1588" y="953"/>
                    <a:pt x="1270" y="0"/>
                  </a:cubicBezTo>
                  <a:cubicBezTo>
                    <a:pt x="1270" y="0"/>
                    <a:pt x="1270" y="0"/>
                    <a:pt x="12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2" name="Freeform: Shape 3321">
              <a:extLst>
                <a:ext uri="{FF2B5EF4-FFF2-40B4-BE49-F238E27FC236}">
                  <a16:creationId xmlns:a16="http://schemas.microsoft.com/office/drawing/2014/main" id="{5E218B31-F6D2-4A85-910F-53BCB063ECB3}"/>
                </a:ext>
              </a:extLst>
            </p:cNvPr>
            <p:cNvSpPr/>
            <p:nvPr/>
          </p:nvSpPr>
          <p:spPr>
            <a:xfrm>
              <a:off x="6780803" y="5276563"/>
              <a:ext cx="4480" cy="1905"/>
            </a:xfrm>
            <a:custGeom>
              <a:avLst/>
              <a:gdLst>
                <a:gd name="connsiteX0" fmla="*/ 2576 w 4480"/>
                <a:gd name="connsiteY0" fmla="*/ 953 h 1905"/>
                <a:gd name="connsiteX1" fmla="*/ 671 w 4480"/>
                <a:gd name="connsiteY1" fmla="*/ 953 h 1905"/>
                <a:gd name="connsiteX2" fmla="*/ 671 w 4480"/>
                <a:gd name="connsiteY2" fmla="*/ 1905 h 1905"/>
                <a:gd name="connsiteX3" fmla="*/ 2576 w 4480"/>
                <a:gd name="connsiteY3" fmla="*/ 953 h 1905"/>
                <a:gd name="connsiteX4" fmla="*/ 2576 w 4480"/>
                <a:gd name="connsiteY4" fmla="*/ 953 h 1905"/>
                <a:gd name="connsiteX5" fmla="*/ 4481 w 4480"/>
                <a:gd name="connsiteY5" fmla="*/ 0 h 1905"/>
                <a:gd name="connsiteX6" fmla="*/ 2576 w 4480"/>
                <a:gd name="connsiteY6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80" h="1905">
                  <a:moveTo>
                    <a:pt x="2576" y="953"/>
                  </a:moveTo>
                  <a:lnTo>
                    <a:pt x="671" y="953"/>
                  </a:lnTo>
                  <a:cubicBezTo>
                    <a:pt x="-1234" y="953"/>
                    <a:pt x="1623" y="953"/>
                    <a:pt x="671" y="1905"/>
                  </a:cubicBezTo>
                  <a:cubicBezTo>
                    <a:pt x="671" y="1905"/>
                    <a:pt x="2576" y="1905"/>
                    <a:pt x="2576" y="953"/>
                  </a:cubicBezTo>
                  <a:cubicBezTo>
                    <a:pt x="2576" y="953"/>
                    <a:pt x="2576" y="953"/>
                    <a:pt x="2576" y="953"/>
                  </a:cubicBezTo>
                  <a:lnTo>
                    <a:pt x="4481" y="0"/>
                  </a:lnTo>
                  <a:cubicBezTo>
                    <a:pt x="2576" y="0"/>
                    <a:pt x="3528" y="953"/>
                    <a:pt x="2576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3" name="Freeform: Shape 3322">
              <a:extLst>
                <a:ext uri="{FF2B5EF4-FFF2-40B4-BE49-F238E27FC236}">
                  <a16:creationId xmlns:a16="http://schemas.microsoft.com/office/drawing/2014/main" id="{2465262E-6F6A-45B2-832D-7489659FD7CF}"/>
                </a:ext>
              </a:extLst>
            </p:cNvPr>
            <p:cNvSpPr/>
            <p:nvPr/>
          </p:nvSpPr>
          <p:spPr>
            <a:xfrm>
              <a:off x="6785284" y="5276563"/>
              <a:ext cx="4007" cy="952"/>
            </a:xfrm>
            <a:custGeom>
              <a:avLst/>
              <a:gdLst>
                <a:gd name="connsiteX0" fmla="*/ 2858 w 4007"/>
                <a:gd name="connsiteY0" fmla="*/ 0 h 952"/>
                <a:gd name="connsiteX1" fmla="*/ 0 w 4007"/>
                <a:gd name="connsiteY1" fmla="*/ 953 h 952"/>
                <a:gd name="connsiteX2" fmla="*/ 1905 w 4007"/>
                <a:gd name="connsiteY2" fmla="*/ 953 h 952"/>
                <a:gd name="connsiteX3" fmla="*/ 3810 w 4007"/>
                <a:gd name="connsiteY3" fmla="*/ 0 h 952"/>
                <a:gd name="connsiteX4" fmla="*/ 2858 w 4007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" h="952">
                  <a:moveTo>
                    <a:pt x="2858" y="0"/>
                  </a:moveTo>
                  <a:cubicBezTo>
                    <a:pt x="953" y="0"/>
                    <a:pt x="1905" y="953"/>
                    <a:pt x="0" y="953"/>
                  </a:cubicBezTo>
                  <a:cubicBezTo>
                    <a:pt x="953" y="953"/>
                    <a:pt x="1905" y="953"/>
                    <a:pt x="1905" y="953"/>
                  </a:cubicBezTo>
                  <a:lnTo>
                    <a:pt x="3810" y="0"/>
                  </a:lnTo>
                  <a:cubicBezTo>
                    <a:pt x="4763" y="0"/>
                    <a:pt x="1905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4" name="Freeform: Shape 3323">
              <a:extLst>
                <a:ext uri="{FF2B5EF4-FFF2-40B4-BE49-F238E27FC236}">
                  <a16:creationId xmlns:a16="http://schemas.microsoft.com/office/drawing/2014/main" id="{17E207BE-0356-46FF-92A6-1EE004FE64BA}"/>
                </a:ext>
              </a:extLst>
            </p:cNvPr>
            <p:cNvSpPr/>
            <p:nvPr/>
          </p:nvSpPr>
          <p:spPr>
            <a:xfrm>
              <a:off x="6769091" y="5274657"/>
              <a:ext cx="1904" cy="1905"/>
            </a:xfrm>
            <a:custGeom>
              <a:avLst/>
              <a:gdLst>
                <a:gd name="connsiteX0" fmla="*/ 0 w 1904"/>
                <a:gd name="connsiteY0" fmla="*/ 953 h 1905"/>
                <a:gd name="connsiteX1" fmla="*/ 952 w 1904"/>
                <a:gd name="connsiteY1" fmla="*/ 1905 h 1905"/>
                <a:gd name="connsiteX2" fmla="*/ 1905 w 1904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1905">
                  <a:moveTo>
                    <a:pt x="0" y="953"/>
                  </a:moveTo>
                  <a:lnTo>
                    <a:pt x="952" y="1905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5" name="Freeform: Shape 3324">
              <a:extLst>
                <a:ext uri="{FF2B5EF4-FFF2-40B4-BE49-F238E27FC236}">
                  <a16:creationId xmlns:a16="http://schemas.microsoft.com/office/drawing/2014/main" id="{5AD063D6-A1A4-4E0C-98CC-B027785165BC}"/>
                </a:ext>
              </a:extLst>
            </p:cNvPr>
            <p:cNvSpPr/>
            <p:nvPr/>
          </p:nvSpPr>
          <p:spPr>
            <a:xfrm>
              <a:off x="6665268" y="5262275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6" name="Freeform: Shape 3325">
              <a:extLst>
                <a:ext uri="{FF2B5EF4-FFF2-40B4-BE49-F238E27FC236}">
                  <a16:creationId xmlns:a16="http://schemas.microsoft.com/office/drawing/2014/main" id="{4BECD28E-B73C-4BD3-802B-780B878CCD31}"/>
                </a:ext>
              </a:extLst>
            </p:cNvPr>
            <p:cNvSpPr/>
            <p:nvPr/>
          </p:nvSpPr>
          <p:spPr>
            <a:xfrm>
              <a:off x="6770043" y="5271800"/>
              <a:ext cx="4762" cy="2857"/>
            </a:xfrm>
            <a:custGeom>
              <a:avLst/>
              <a:gdLst>
                <a:gd name="connsiteX0" fmla="*/ 953 w 4762"/>
                <a:gd name="connsiteY0" fmla="*/ 0 h 2857"/>
                <a:gd name="connsiteX1" fmla="*/ 0 w 4762"/>
                <a:gd name="connsiteY1" fmla="*/ 953 h 2857"/>
                <a:gd name="connsiteX2" fmla="*/ 953 w 4762"/>
                <a:gd name="connsiteY2" fmla="*/ 0 h 2857"/>
                <a:gd name="connsiteX3" fmla="*/ 0 w 4762"/>
                <a:gd name="connsiteY3" fmla="*/ 1905 h 2857"/>
                <a:gd name="connsiteX4" fmla="*/ 953 w 4762"/>
                <a:gd name="connsiteY4" fmla="*/ 1905 h 2857"/>
                <a:gd name="connsiteX5" fmla="*/ 0 w 4762"/>
                <a:gd name="connsiteY5" fmla="*/ 2857 h 2857"/>
                <a:gd name="connsiteX6" fmla="*/ 4763 w 4762"/>
                <a:gd name="connsiteY6" fmla="*/ 0 h 2857"/>
                <a:gd name="connsiteX7" fmla="*/ 4763 w 4762"/>
                <a:gd name="connsiteY7" fmla="*/ 0 h 2857"/>
                <a:gd name="connsiteX8" fmla="*/ 953 w 4762"/>
                <a:gd name="connsiteY8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" h="2857">
                  <a:moveTo>
                    <a:pt x="953" y="0"/>
                  </a:moveTo>
                  <a:lnTo>
                    <a:pt x="0" y="953"/>
                  </a:lnTo>
                  <a:lnTo>
                    <a:pt x="953" y="0"/>
                  </a:lnTo>
                  <a:cubicBezTo>
                    <a:pt x="953" y="953"/>
                    <a:pt x="0" y="1905"/>
                    <a:pt x="0" y="1905"/>
                  </a:cubicBezTo>
                  <a:lnTo>
                    <a:pt x="953" y="1905"/>
                  </a:lnTo>
                  <a:lnTo>
                    <a:pt x="0" y="2857"/>
                  </a:lnTo>
                  <a:cubicBezTo>
                    <a:pt x="3810" y="1905"/>
                    <a:pt x="953" y="953"/>
                    <a:pt x="4763" y="0"/>
                  </a:cubicBezTo>
                  <a:lnTo>
                    <a:pt x="4763" y="0"/>
                  </a:lnTo>
                  <a:cubicBezTo>
                    <a:pt x="1905" y="0"/>
                    <a:pt x="953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7" name="Freeform: Shape 3326">
              <a:extLst>
                <a:ext uri="{FF2B5EF4-FFF2-40B4-BE49-F238E27FC236}">
                  <a16:creationId xmlns:a16="http://schemas.microsoft.com/office/drawing/2014/main" id="{06811332-FBE4-47E3-A879-219CF4E182DB}"/>
                </a:ext>
              </a:extLst>
            </p:cNvPr>
            <p:cNvSpPr/>
            <p:nvPr/>
          </p:nvSpPr>
          <p:spPr>
            <a:xfrm>
              <a:off x="6777663" y="5270847"/>
              <a:ext cx="3810" cy="952"/>
            </a:xfrm>
            <a:custGeom>
              <a:avLst/>
              <a:gdLst>
                <a:gd name="connsiteX0" fmla="*/ 0 w 3810"/>
                <a:gd name="connsiteY0" fmla="*/ 0 h 952"/>
                <a:gd name="connsiteX1" fmla="*/ 953 w 3810"/>
                <a:gd name="connsiteY1" fmla="*/ 953 h 952"/>
                <a:gd name="connsiteX2" fmla="*/ 953 w 3810"/>
                <a:gd name="connsiteY2" fmla="*/ 953 h 952"/>
                <a:gd name="connsiteX3" fmla="*/ 3810 w 3810"/>
                <a:gd name="connsiteY3" fmla="*/ 953 h 952"/>
                <a:gd name="connsiteX4" fmla="*/ 0 w 3810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952">
                  <a:moveTo>
                    <a:pt x="0" y="0"/>
                  </a:moveTo>
                  <a:lnTo>
                    <a:pt x="953" y="953"/>
                  </a:lnTo>
                  <a:lnTo>
                    <a:pt x="953" y="953"/>
                  </a:lnTo>
                  <a:lnTo>
                    <a:pt x="3810" y="953"/>
                  </a:lnTo>
                  <a:cubicBezTo>
                    <a:pt x="2858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8" name="Freeform: Shape 3327">
              <a:extLst>
                <a:ext uri="{FF2B5EF4-FFF2-40B4-BE49-F238E27FC236}">
                  <a16:creationId xmlns:a16="http://schemas.microsoft.com/office/drawing/2014/main" id="{5CB74EBB-31BE-4F26-828E-79DF24CD9715}"/>
                </a:ext>
              </a:extLst>
            </p:cNvPr>
            <p:cNvSpPr/>
            <p:nvPr/>
          </p:nvSpPr>
          <p:spPr>
            <a:xfrm>
              <a:off x="6778616" y="527370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9" name="Freeform: Shape 3328">
              <a:extLst>
                <a:ext uri="{FF2B5EF4-FFF2-40B4-BE49-F238E27FC236}">
                  <a16:creationId xmlns:a16="http://schemas.microsoft.com/office/drawing/2014/main" id="{2A22B92A-AA2A-461F-ACA0-45EDA9D2F3A1}"/>
                </a:ext>
              </a:extLst>
            </p:cNvPr>
            <p:cNvSpPr/>
            <p:nvPr/>
          </p:nvSpPr>
          <p:spPr>
            <a:xfrm>
              <a:off x="6777663" y="5270847"/>
              <a:ext cx="9525" cy="6667"/>
            </a:xfrm>
            <a:custGeom>
              <a:avLst/>
              <a:gdLst>
                <a:gd name="connsiteX0" fmla="*/ 0 w 9525"/>
                <a:gd name="connsiteY0" fmla="*/ 3810 h 6667"/>
                <a:gd name="connsiteX1" fmla="*/ 1905 w 9525"/>
                <a:gd name="connsiteY1" fmla="*/ 3810 h 6667"/>
                <a:gd name="connsiteX2" fmla="*/ 2858 w 9525"/>
                <a:gd name="connsiteY2" fmla="*/ 4763 h 6667"/>
                <a:gd name="connsiteX3" fmla="*/ 4763 w 9525"/>
                <a:gd name="connsiteY3" fmla="*/ 4763 h 6667"/>
                <a:gd name="connsiteX4" fmla="*/ 4763 w 9525"/>
                <a:gd name="connsiteY4" fmla="*/ 5715 h 6667"/>
                <a:gd name="connsiteX5" fmla="*/ 6667 w 9525"/>
                <a:gd name="connsiteY5" fmla="*/ 5715 h 6667"/>
                <a:gd name="connsiteX6" fmla="*/ 5715 w 9525"/>
                <a:gd name="connsiteY6" fmla="*/ 5715 h 6667"/>
                <a:gd name="connsiteX7" fmla="*/ 5715 w 9525"/>
                <a:gd name="connsiteY7" fmla="*/ 5715 h 6667"/>
                <a:gd name="connsiteX8" fmla="*/ 8573 w 9525"/>
                <a:gd name="connsiteY8" fmla="*/ 6668 h 6667"/>
                <a:gd name="connsiteX9" fmla="*/ 9525 w 9525"/>
                <a:gd name="connsiteY9" fmla="*/ 4763 h 6667"/>
                <a:gd name="connsiteX10" fmla="*/ 7620 w 9525"/>
                <a:gd name="connsiteY10" fmla="*/ 2858 h 6667"/>
                <a:gd name="connsiteX11" fmla="*/ 5715 w 9525"/>
                <a:gd name="connsiteY11" fmla="*/ 2858 h 6667"/>
                <a:gd name="connsiteX12" fmla="*/ 6667 w 9525"/>
                <a:gd name="connsiteY12" fmla="*/ 1905 h 6667"/>
                <a:gd name="connsiteX13" fmla="*/ 4763 w 9525"/>
                <a:gd name="connsiteY13" fmla="*/ 1905 h 6667"/>
                <a:gd name="connsiteX14" fmla="*/ 6667 w 9525"/>
                <a:gd name="connsiteY14" fmla="*/ 953 h 6667"/>
                <a:gd name="connsiteX15" fmla="*/ 5715 w 9525"/>
                <a:gd name="connsiteY15" fmla="*/ 0 h 6667"/>
                <a:gd name="connsiteX16" fmla="*/ 3810 w 9525"/>
                <a:gd name="connsiteY16" fmla="*/ 953 h 6667"/>
                <a:gd name="connsiteX17" fmla="*/ 3810 w 9525"/>
                <a:gd name="connsiteY17" fmla="*/ 953 h 6667"/>
                <a:gd name="connsiteX18" fmla="*/ 0 w 9525"/>
                <a:gd name="connsiteY18" fmla="*/ 1905 h 6667"/>
                <a:gd name="connsiteX19" fmla="*/ 1905 w 9525"/>
                <a:gd name="connsiteY19" fmla="*/ 1905 h 6667"/>
                <a:gd name="connsiteX20" fmla="*/ 953 w 9525"/>
                <a:gd name="connsiteY20" fmla="*/ 2858 h 6667"/>
                <a:gd name="connsiteX21" fmla="*/ 0 w 9525"/>
                <a:gd name="connsiteY21" fmla="*/ 381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25" h="6667">
                  <a:moveTo>
                    <a:pt x="0" y="3810"/>
                  </a:moveTo>
                  <a:lnTo>
                    <a:pt x="1905" y="3810"/>
                  </a:lnTo>
                  <a:cubicBezTo>
                    <a:pt x="1905" y="4763"/>
                    <a:pt x="2858" y="4763"/>
                    <a:pt x="2858" y="4763"/>
                  </a:cubicBezTo>
                  <a:lnTo>
                    <a:pt x="4763" y="4763"/>
                  </a:lnTo>
                  <a:cubicBezTo>
                    <a:pt x="6667" y="4763"/>
                    <a:pt x="5715" y="5715"/>
                    <a:pt x="4763" y="5715"/>
                  </a:cubicBezTo>
                  <a:lnTo>
                    <a:pt x="6667" y="5715"/>
                  </a:lnTo>
                  <a:lnTo>
                    <a:pt x="5715" y="5715"/>
                  </a:lnTo>
                  <a:cubicBezTo>
                    <a:pt x="5715" y="5715"/>
                    <a:pt x="5715" y="5715"/>
                    <a:pt x="5715" y="5715"/>
                  </a:cubicBezTo>
                  <a:cubicBezTo>
                    <a:pt x="9525" y="5715"/>
                    <a:pt x="4763" y="6668"/>
                    <a:pt x="8573" y="6668"/>
                  </a:cubicBezTo>
                  <a:cubicBezTo>
                    <a:pt x="9525" y="5715"/>
                    <a:pt x="9525" y="4763"/>
                    <a:pt x="9525" y="4763"/>
                  </a:cubicBezTo>
                  <a:cubicBezTo>
                    <a:pt x="9525" y="3810"/>
                    <a:pt x="8573" y="2858"/>
                    <a:pt x="7620" y="2858"/>
                  </a:cubicBezTo>
                  <a:lnTo>
                    <a:pt x="5715" y="2858"/>
                  </a:lnTo>
                  <a:lnTo>
                    <a:pt x="6667" y="1905"/>
                  </a:lnTo>
                  <a:cubicBezTo>
                    <a:pt x="6667" y="1905"/>
                    <a:pt x="5715" y="1905"/>
                    <a:pt x="4763" y="1905"/>
                  </a:cubicBezTo>
                  <a:cubicBezTo>
                    <a:pt x="2858" y="1905"/>
                    <a:pt x="4763" y="953"/>
                    <a:pt x="6667" y="953"/>
                  </a:cubicBezTo>
                  <a:cubicBezTo>
                    <a:pt x="6667" y="953"/>
                    <a:pt x="7620" y="0"/>
                    <a:pt x="5715" y="0"/>
                  </a:cubicBezTo>
                  <a:lnTo>
                    <a:pt x="3810" y="953"/>
                  </a:lnTo>
                  <a:cubicBezTo>
                    <a:pt x="3810" y="953"/>
                    <a:pt x="3810" y="953"/>
                    <a:pt x="3810" y="953"/>
                  </a:cubicBezTo>
                  <a:cubicBezTo>
                    <a:pt x="2858" y="953"/>
                    <a:pt x="1905" y="1905"/>
                    <a:pt x="0" y="1905"/>
                  </a:cubicBezTo>
                  <a:cubicBezTo>
                    <a:pt x="953" y="1905"/>
                    <a:pt x="0" y="2858"/>
                    <a:pt x="1905" y="1905"/>
                  </a:cubicBezTo>
                  <a:cubicBezTo>
                    <a:pt x="953" y="1905"/>
                    <a:pt x="3810" y="2858"/>
                    <a:pt x="953" y="2858"/>
                  </a:cubicBezTo>
                  <a:cubicBezTo>
                    <a:pt x="0" y="2858"/>
                    <a:pt x="953" y="3810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0" name="Freeform: Shape 3329">
              <a:extLst>
                <a:ext uri="{FF2B5EF4-FFF2-40B4-BE49-F238E27FC236}">
                  <a16:creationId xmlns:a16="http://schemas.microsoft.com/office/drawing/2014/main" id="{9628BC01-0B43-4219-B9A3-07C16334E6E5}"/>
                </a:ext>
              </a:extLst>
            </p:cNvPr>
            <p:cNvSpPr/>
            <p:nvPr/>
          </p:nvSpPr>
          <p:spPr>
            <a:xfrm>
              <a:off x="6781474" y="527180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1" name="Freeform: Shape 3330">
              <a:extLst>
                <a:ext uri="{FF2B5EF4-FFF2-40B4-BE49-F238E27FC236}">
                  <a16:creationId xmlns:a16="http://schemas.microsoft.com/office/drawing/2014/main" id="{A863ACC1-01A7-48AC-AC21-7DA13F98A3FD}"/>
                </a:ext>
              </a:extLst>
            </p:cNvPr>
            <p:cNvSpPr/>
            <p:nvPr/>
          </p:nvSpPr>
          <p:spPr>
            <a:xfrm>
              <a:off x="6653838" y="5260370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2858 w 2857"/>
                <a:gd name="connsiteY1" fmla="*/ 0 h 9525"/>
                <a:gd name="connsiteX2" fmla="*/ 1905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lnTo>
                    <a:pt x="2858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2" name="Freeform: Shape 3331">
              <a:extLst>
                <a:ext uri="{FF2B5EF4-FFF2-40B4-BE49-F238E27FC236}">
                  <a16:creationId xmlns:a16="http://schemas.microsoft.com/office/drawing/2014/main" id="{6E534EB7-5471-41BB-B899-8D39BD74C04E}"/>
                </a:ext>
              </a:extLst>
            </p:cNvPr>
            <p:cNvSpPr/>
            <p:nvPr/>
          </p:nvSpPr>
          <p:spPr>
            <a:xfrm>
              <a:off x="6723371" y="5268519"/>
              <a:ext cx="3809" cy="423"/>
            </a:xfrm>
            <a:custGeom>
              <a:avLst/>
              <a:gdLst>
                <a:gd name="connsiteX0" fmla="*/ 0 w 3809"/>
                <a:gd name="connsiteY0" fmla="*/ 423 h 423"/>
                <a:gd name="connsiteX1" fmla="*/ 3810 w 3809"/>
                <a:gd name="connsiteY1" fmla="*/ 423 h 423"/>
                <a:gd name="connsiteX2" fmla="*/ 0 w 3809"/>
                <a:gd name="connsiteY2" fmla="*/ 423 h 423"/>
                <a:gd name="connsiteX3" fmla="*/ 0 w 3809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423">
                  <a:moveTo>
                    <a:pt x="0" y="423"/>
                  </a:moveTo>
                  <a:cubicBezTo>
                    <a:pt x="953" y="423"/>
                    <a:pt x="2858" y="423"/>
                    <a:pt x="3810" y="423"/>
                  </a:cubicBezTo>
                  <a:cubicBezTo>
                    <a:pt x="2858" y="423"/>
                    <a:pt x="953" y="-529"/>
                    <a:pt x="0" y="423"/>
                  </a:cubicBezTo>
                  <a:cubicBezTo>
                    <a:pt x="0" y="423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3" name="Freeform: Shape 3332">
              <a:extLst>
                <a:ext uri="{FF2B5EF4-FFF2-40B4-BE49-F238E27FC236}">
                  <a16:creationId xmlns:a16="http://schemas.microsoft.com/office/drawing/2014/main" id="{4DC5BF17-8A19-4C92-867D-39926EE58B8F}"/>
                </a:ext>
              </a:extLst>
            </p:cNvPr>
            <p:cNvSpPr/>
            <p:nvPr/>
          </p:nvSpPr>
          <p:spPr>
            <a:xfrm>
              <a:off x="6647864" y="5259418"/>
              <a:ext cx="2164" cy="9525"/>
            </a:xfrm>
            <a:custGeom>
              <a:avLst/>
              <a:gdLst>
                <a:gd name="connsiteX0" fmla="*/ 260 w 2164"/>
                <a:gd name="connsiteY0" fmla="*/ 0 h 9525"/>
                <a:gd name="connsiteX1" fmla="*/ 2165 w 2164"/>
                <a:gd name="connsiteY1" fmla="*/ 0 h 9525"/>
                <a:gd name="connsiteX2" fmla="*/ 260 w 216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9525">
                  <a:moveTo>
                    <a:pt x="260" y="0"/>
                  </a:moveTo>
                  <a:cubicBezTo>
                    <a:pt x="260" y="0"/>
                    <a:pt x="1212" y="0"/>
                    <a:pt x="2165" y="0"/>
                  </a:cubicBezTo>
                  <a:cubicBezTo>
                    <a:pt x="1212" y="0"/>
                    <a:pt x="-693" y="0"/>
                    <a:pt x="26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4" name="Freeform: Shape 3333">
              <a:extLst>
                <a:ext uri="{FF2B5EF4-FFF2-40B4-BE49-F238E27FC236}">
                  <a16:creationId xmlns:a16="http://schemas.microsoft.com/office/drawing/2014/main" id="{78B0F3F6-9F70-4382-9740-7736626FA966}"/>
                </a:ext>
              </a:extLst>
            </p:cNvPr>
            <p:cNvSpPr/>
            <p:nvPr/>
          </p:nvSpPr>
          <p:spPr>
            <a:xfrm>
              <a:off x="6800524" y="5275610"/>
              <a:ext cx="2857" cy="952"/>
            </a:xfrm>
            <a:custGeom>
              <a:avLst/>
              <a:gdLst>
                <a:gd name="connsiteX0" fmla="*/ 2857 w 2857"/>
                <a:gd name="connsiteY0" fmla="*/ 953 h 952"/>
                <a:gd name="connsiteX1" fmla="*/ 0 w 2857"/>
                <a:gd name="connsiteY1" fmla="*/ 0 h 952"/>
                <a:gd name="connsiteX2" fmla="*/ 0 w 2857"/>
                <a:gd name="connsiteY2" fmla="*/ 953 h 952"/>
                <a:gd name="connsiteX3" fmla="*/ 2857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7" y="953"/>
                  </a:moveTo>
                  <a:cubicBezTo>
                    <a:pt x="952" y="953"/>
                    <a:pt x="1905" y="0"/>
                    <a:pt x="0" y="0"/>
                  </a:cubicBezTo>
                  <a:lnTo>
                    <a:pt x="0" y="953"/>
                  </a:lnTo>
                  <a:cubicBezTo>
                    <a:pt x="952" y="953"/>
                    <a:pt x="1905" y="953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5" name="Freeform: Shape 3334">
              <a:extLst>
                <a:ext uri="{FF2B5EF4-FFF2-40B4-BE49-F238E27FC236}">
                  <a16:creationId xmlns:a16="http://schemas.microsoft.com/office/drawing/2014/main" id="{DE00BBD1-73FE-4232-9ED0-D982C1812EE2}"/>
                </a:ext>
              </a:extLst>
            </p:cNvPr>
            <p:cNvSpPr/>
            <p:nvPr/>
          </p:nvSpPr>
          <p:spPr>
            <a:xfrm>
              <a:off x="6798618" y="5274657"/>
              <a:ext cx="3810" cy="423"/>
            </a:xfrm>
            <a:custGeom>
              <a:avLst/>
              <a:gdLst>
                <a:gd name="connsiteX0" fmla="*/ 3810 w 3810"/>
                <a:gd name="connsiteY0" fmla="*/ 0 h 423"/>
                <a:gd name="connsiteX1" fmla="*/ 0 w 3810"/>
                <a:gd name="connsiteY1" fmla="*/ 0 h 423"/>
                <a:gd name="connsiteX2" fmla="*/ 953 w 3810"/>
                <a:gd name="connsiteY2" fmla="*/ 0 h 423"/>
                <a:gd name="connsiteX3" fmla="*/ 3810 w 3810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423">
                  <a:moveTo>
                    <a:pt x="3810" y="0"/>
                  </a:moveTo>
                  <a:cubicBezTo>
                    <a:pt x="2858" y="0"/>
                    <a:pt x="953" y="0"/>
                    <a:pt x="0" y="0"/>
                  </a:cubicBezTo>
                  <a:lnTo>
                    <a:pt x="953" y="0"/>
                  </a:lnTo>
                  <a:cubicBezTo>
                    <a:pt x="1905" y="953"/>
                    <a:pt x="2858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6" name="Freeform: Shape 3335">
              <a:extLst>
                <a:ext uri="{FF2B5EF4-FFF2-40B4-BE49-F238E27FC236}">
                  <a16:creationId xmlns:a16="http://schemas.microsoft.com/office/drawing/2014/main" id="{B39F6EC2-EFF4-4F90-A372-6E04BD26DCC3}"/>
                </a:ext>
              </a:extLst>
            </p:cNvPr>
            <p:cNvSpPr/>
            <p:nvPr/>
          </p:nvSpPr>
          <p:spPr>
            <a:xfrm>
              <a:off x="6796713" y="5275610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  <a:gd name="connsiteX3" fmla="*/ 0 w 1904"/>
                <a:gd name="connsiteY3" fmla="*/ 0 h 9525"/>
                <a:gd name="connsiteX4" fmla="*/ 1905 w 190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lnTo>
                    <a:pt x="190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7" name="Freeform: Shape 3336">
              <a:extLst>
                <a:ext uri="{FF2B5EF4-FFF2-40B4-BE49-F238E27FC236}">
                  <a16:creationId xmlns:a16="http://schemas.microsoft.com/office/drawing/2014/main" id="{1B4444C2-3836-4BDF-BB13-1FF16BDE58EB}"/>
                </a:ext>
              </a:extLst>
            </p:cNvPr>
            <p:cNvSpPr/>
            <p:nvPr/>
          </p:nvSpPr>
          <p:spPr>
            <a:xfrm>
              <a:off x="6795366" y="5274657"/>
              <a:ext cx="1346" cy="1347"/>
            </a:xfrm>
            <a:custGeom>
              <a:avLst/>
              <a:gdLst>
                <a:gd name="connsiteX0" fmla="*/ 1347 w 1346"/>
                <a:gd name="connsiteY0" fmla="*/ 953 h 1347"/>
                <a:gd name="connsiteX1" fmla="*/ 1347 w 1346"/>
                <a:gd name="connsiteY1" fmla="*/ 953 h 1347"/>
                <a:gd name="connsiteX2" fmla="*/ 1347 w 1346"/>
                <a:gd name="connsiteY2" fmla="*/ 953 h 1347"/>
                <a:gd name="connsiteX3" fmla="*/ 395 w 1346"/>
                <a:gd name="connsiteY3" fmla="*/ 0 h 1347"/>
                <a:gd name="connsiteX4" fmla="*/ 1347 w 1346"/>
                <a:gd name="connsiteY4" fmla="*/ 953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" h="1347">
                  <a:moveTo>
                    <a:pt x="1347" y="953"/>
                  </a:moveTo>
                  <a:lnTo>
                    <a:pt x="1347" y="953"/>
                  </a:lnTo>
                  <a:lnTo>
                    <a:pt x="1347" y="953"/>
                  </a:lnTo>
                  <a:cubicBezTo>
                    <a:pt x="-1511" y="0"/>
                    <a:pt x="3252" y="0"/>
                    <a:pt x="395" y="0"/>
                  </a:cubicBezTo>
                  <a:cubicBezTo>
                    <a:pt x="-558" y="953"/>
                    <a:pt x="395" y="1905"/>
                    <a:pt x="134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8" name="Freeform: Shape 3337">
              <a:extLst>
                <a:ext uri="{FF2B5EF4-FFF2-40B4-BE49-F238E27FC236}">
                  <a16:creationId xmlns:a16="http://schemas.microsoft.com/office/drawing/2014/main" id="{AC9432A5-B500-4F63-BB3F-65D1CC28901A}"/>
                </a:ext>
              </a:extLst>
            </p:cNvPr>
            <p:cNvSpPr/>
            <p:nvPr/>
          </p:nvSpPr>
          <p:spPr>
            <a:xfrm>
              <a:off x="6803381" y="527561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3" y="0"/>
                  </a:lnTo>
                  <a:cubicBezTo>
                    <a:pt x="0" y="0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9" name="Freeform: Shape 3338">
              <a:extLst>
                <a:ext uri="{FF2B5EF4-FFF2-40B4-BE49-F238E27FC236}">
                  <a16:creationId xmlns:a16="http://schemas.microsoft.com/office/drawing/2014/main" id="{2F232A21-4620-492A-8150-F70064973233}"/>
                </a:ext>
              </a:extLst>
            </p:cNvPr>
            <p:cNvSpPr/>
            <p:nvPr/>
          </p:nvSpPr>
          <p:spPr>
            <a:xfrm>
              <a:off x="6790999" y="5273282"/>
              <a:ext cx="5714" cy="1375"/>
            </a:xfrm>
            <a:custGeom>
              <a:avLst/>
              <a:gdLst>
                <a:gd name="connsiteX0" fmla="*/ 3810 w 5714"/>
                <a:gd name="connsiteY0" fmla="*/ 423 h 1375"/>
                <a:gd name="connsiteX1" fmla="*/ 3810 w 5714"/>
                <a:gd name="connsiteY1" fmla="*/ 423 h 1375"/>
                <a:gd name="connsiteX2" fmla="*/ 0 w 5714"/>
                <a:gd name="connsiteY2" fmla="*/ 1376 h 1375"/>
                <a:gd name="connsiteX3" fmla="*/ 1905 w 5714"/>
                <a:gd name="connsiteY3" fmla="*/ 1376 h 1375"/>
                <a:gd name="connsiteX4" fmla="*/ 3810 w 5714"/>
                <a:gd name="connsiteY4" fmla="*/ 423 h 1375"/>
                <a:gd name="connsiteX5" fmla="*/ 5715 w 5714"/>
                <a:gd name="connsiteY5" fmla="*/ 423 h 1375"/>
                <a:gd name="connsiteX6" fmla="*/ 3810 w 5714"/>
                <a:gd name="connsiteY6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" h="1375">
                  <a:moveTo>
                    <a:pt x="3810" y="423"/>
                  </a:moveTo>
                  <a:cubicBezTo>
                    <a:pt x="4763" y="423"/>
                    <a:pt x="2857" y="-529"/>
                    <a:pt x="3810" y="423"/>
                  </a:cubicBezTo>
                  <a:cubicBezTo>
                    <a:pt x="2857" y="423"/>
                    <a:pt x="952" y="423"/>
                    <a:pt x="0" y="1376"/>
                  </a:cubicBezTo>
                  <a:cubicBezTo>
                    <a:pt x="0" y="1376"/>
                    <a:pt x="952" y="1376"/>
                    <a:pt x="1905" y="1376"/>
                  </a:cubicBezTo>
                  <a:cubicBezTo>
                    <a:pt x="2857" y="1376"/>
                    <a:pt x="3810" y="423"/>
                    <a:pt x="3810" y="423"/>
                  </a:cubicBezTo>
                  <a:lnTo>
                    <a:pt x="5715" y="423"/>
                  </a:lnTo>
                  <a:lnTo>
                    <a:pt x="381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0" name="Freeform: Shape 3339">
              <a:extLst>
                <a:ext uri="{FF2B5EF4-FFF2-40B4-BE49-F238E27FC236}">
                  <a16:creationId xmlns:a16="http://schemas.microsoft.com/office/drawing/2014/main" id="{4C873E14-5634-4F93-AA0B-3CC174DD6EE8}"/>
                </a:ext>
              </a:extLst>
            </p:cNvPr>
            <p:cNvSpPr/>
            <p:nvPr/>
          </p:nvSpPr>
          <p:spPr>
            <a:xfrm>
              <a:off x="6794809" y="5265132"/>
              <a:ext cx="13334" cy="12382"/>
            </a:xfrm>
            <a:custGeom>
              <a:avLst/>
              <a:gdLst>
                <a:gd name="connsiteX0" fmla="*/ 11430 w 13334"/>
                <a:gd name="connsiteY0" fmla="*/ 953 h 12382"/>
                <a:gd name="connsiteX1" fmla="*/ 13335 w 13334"/>
                <a:gd name="connsiteY1" fmla="*/ 953 h 12382"/>
                <a:gd name="connsiteX2" fmla="*/ 11430 w 13334"/>
                <a:gd name="connsiteY2" fmla="*/ 0 h 12382"/>
                <a:gd name="connsiteX3" fmla="*/ 10478 w 13334"/>
                <a:gd name="connsiteY3" fmla="*/ 953 h 12382"/>
                <a:gd name="connsiteX4" fmla="*/ 8572 w 13334"/>
                <a:gd name="connsiteY4" fmla="*/ 953 h 12382"/>
                <a:gd name="connsiteX5" fmla="*/ 4763 w 13334"/>
                <a:gd name="connsiteY5" fmla="*/ 4763 h 12382"/>
                <a:gd name="connsiteX6" fmla="*/ 0 w 13334"/>
                <a:gd name="connsiteY6" fmla="*/ 6668 h 12382"/>
                <a:gd name="connsiteX7" fmla="*/ 1905 w 13334"/>
                <a:gd name="connsiteY7" fmla="*/ 6668 h 12382"/>
                <a:gd name="connsiteX8" fmla="*/ 5715 w 13334"/>
                <a:gd name="connsiteY8" fmla="*/ 5715 h 12382"/>
                <a:gd name="connsiteX9" fmla="*/ 4763 w 13334"/>
                <a:gd name="connsiteY9" fmla="*/ 6668 h 12382"/>
                <a:gd name="connsiteX10" fmla="*/ 6667 w 13334"/>
                <a:gd name="connsiteY10" fmla="*/ 6668 h 12382"/>
                <a:gd name="connsiteX11" fmla="*/ 4763 w 13334"/>
                <a:gd name="connsiteY11" fmla="*/ 7620 h 12382"/>
                <a:gd name="connsiteX12" fmla="*/ 6667 w 13334"/>
                <a:gd name="connsiteY12" fmla="*/ 7620 h 12382"/>
                <a:gd name="connsiteX13" fmla="*/ 3810 w 13334"/>
                <a:gd name="connsiteY13" fmla="*/ 8573 h 12382"/>
                <a:gd name="connsiteX14" fmla="*/ 6667 w 13334"/>
                <a:gd name="connsiteY14" fmla="*/ 8573 h 12382"/>
                <a:gd name="connsiteX15" fmla="*/ 6667 w 13334"/>
                <a:gd name="connsiteY15" fmla="*/ 9525 h 12382"/>
                <a:gd name="connsiteX16" fmla="*/ 6667 w 13334"/>
                <a:gd name="connsiteY16" fmla="*/ 9525 h 12382"/>
                <a:gd name="connsiteX17" fmla="*/ 5715 w 13334"/>
                <a:gd name="connsiteY17" fmla="*/ 11430 h 12382"/>
                <a:gd name="connsiteX18" fmla="*/ 5715 w 13334"/>
                <a:gd name="connsiteY18" fmla="*/ 11430 h 12382"/>
                <a:gd name="connsiteX19" fmla="*/ 8572 w 13334"/>
                <a:gd name="connsiteY19" fmla="*/ 12383 h 12382"/>
                <a:gd name="connsiteX20" fmla="*/ 9525 w 13334"/>
                <a:gd name="connsiteY20" fmla="*/ 11430 h 12382"/>
                <a:gd name="connsiteX21" fmla="*/ 10478 w 13334"/>
                <a:gd name="connsiteY21" fmla="*/ 11430 h 12382"/>
                <a:gd name="connsiteX22" fmla="*/ 8572 w 13334"/>
                <a:gd name="connsiteY22" fmla="*/ 11430 h 12382"/>
                <a:gd name="connsiteX23" fmla="*/ 8572 w 13334"/>
                <a:gd name="connsiteY23" fmla="*/ 9525 h 12382"/>
                <a:gd name="connsiteX24" fmla="*/ 12383 w 13334"/>
                <a:gd name="connsiteY24" fmla="*/ 7620 h 12382"/>
                <a:gd name="connsiteX25" fmla="*/ 12383 w 13334"/>
                <a:gd name="connsiteY25" fmla="*/ 4763 h 12382"/>
                <a:gd name="connsiteX26" fmla="*/ 11430 w 13334"/>
                <a:gd name="connsiteY26" fmla="*/ 4763 h 12382"/>
                <a:gd name="connsiteX27" fmla="*/ 11430 w 13334"/>
                <a:gd name="connsiteY27" fmla="*/ 953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34" h="12382">
                  <a:moveTo>
                    <a:pt x="11430" y="953"/>
                  </a:moveTo>
                  <a:lnTo>
                    <a:pt x="13335" y="953"/>
                  </a:lnTo>
                  <a:lnTo>
                    <a:pt x="11430" y="0"/>
                  </a:lnTo>
                  <a:lnTo>
                    <a:pt x="10478" y="953"/>
                  </a:lnTo>
                  <a:lnTo>
                    <a:pt x="8572" y="953"/>
                  </a:lnTo>
                  <a:cubicBezTo>
                    <a:pt x="10478" y="1905"/>
                    <a:pt x="1905" y="3810"/>
                    <a:pt x="4763" y="4763"/>
                  </a:cubicBezTo>
                  <a:cubicBezTo>
                    <a:pt x="2858" y="5715"/>
                    <a:pt x="1905" y="5715"/>
                    <a:pt x="0" y="6668"/>
                  </a:cubicBezTo>
                  <a:cubicBezTo>
                    <a:pt x="953" y="6668"/>
                    <a:pt x="1905" y="6668"/>
                    <a:pt x="1905" y="6668"/>
                  </a:cubicBezTo>
                  <a:cubicBezTo>
                    <a:pt x="2858" y="6668"/>
                    <a:pt x="4763" y="5715"/>
                    <a:pt x="5715" y="5715"/>
                  </a:cubicBezTo>
                  <a:cubicBezTo>
                    <a:pt x="6667" y="5715"/>
                    <a:pt x="5715" y="6668"/>
                    <a:pt x="4763" y="6668"/>
                  </a:cubicBezTo>
                  <a:cubicBezTo>
                    <a:pt x="5715" y="6668"/>
                    <a:pt x="5715" y="5715"/>
                    <a:pt x="6667" y="6668"/>
                  </a:cubicBezTo>
                  <a:cubicBezTo>
                    <a:pt x="6667" y="6668"/>
                    <a:pt x="5715" y="7620"/>
                    <a:pt x="4763" y="7620"/>
                  </a:cubicBezTo>
                  <a:lnTo>
                    <a:pt x="6667" y="7620"/>
                  </a:lnTo>
                  <a:cubicBezTo>
                    <a:pt x="6667" y="8573"/>
                    <a:pt x="3810" y="7620"/>
                    <a:pt x="3810" y="8573"/>
                  </a:cubicBezTo>
                  <a:lnTo>
                    <a:pt x="6667" y="8573"/>
                  </a:lnTo>
                  <a:cubicBezTo>
                    <a:pt x="6667" y="8573"/>
                    <a:pt x="7620" y="9525"/>
                    <a:pt x="6667" y="9525"/>
                  </a:cubicBezTo>
                  <a:lnTo>
                    <a:pt x="6667" y="9525"/>
                  </a:lnTo>
                  <a:cubicBezTo>
                    <a:pt x="6667" y="9525"/>
                    <a:pt x="6667" y="10478"/>
                    <a:pt x="5715" y="11430"/>
                  </a:cubicBezTo>
                  <a:cubicBezTo>
                    <a:pt x="5715" y="11430"/>
                    <a:pt x="5715" y="11430"/>
                    <a:pt x="5715" y="11430"/>
                  </a:cubicBezTo>
                  <a:cubicBezTo>
                    <a:pt x="4763" y="12383"/>
                    <a:pt x="10478" y="11430"/>
                    <a:pt x="8572" y="12383"/>
                  </a:cubicBezTo>
                  <a:cubicBezTo>
                    <a:pt x="9525" y="12383"/>
                    <a:pt x="9525" y="12383"/>
                    <a:pt x="9525" y="11430"/>
                  </a:cubicBezTo>
                  <a:lnTo>
                    <a:pt x="10478" y="11430"/>
                  </a:lnTo>
                  <a:cubicBezTo>
                    <a:pt x="9525" y="11430"/>
                    <a:pt x="9525" y="11430"/>
                    <a:pt x="8572" y="11430"/>
                  </a:cubicBezTo>
                  <a:cubicBezTo>
                    <a:pt x="9525" y="10478"/>
                    <a:pt x="9525" y="9525"/>
                    <a:pt x="8572" y="9525"/>
                  </a:cubicBezTo>
                  <a:cubicBezTo>
                    <a:pt x="8572" y="8573"/>
                    <a:pt x="14288" y="8573"/>
                    <a:pt x="12383" y="7620"/>
                  </a:cubicBezTo>
                  <a:cubicBezTo>
                    <a:pt x="10478" y="6668"/>
                    <a:pt x="12383" y="5715"/>
                    <a:pt x="12383" y="4763"/>
                  </a:cubicBezTo>
                  <a:lnTo>
                    <a:pt x="11430" y="4763"/>
                  </a:lnTo>
                  <a:cubicBezTo>
                    <a:pt x="9525" y="1905"/>
                    <a:pt x="11430" y="1905"/>
                    <a:pt x="1143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1" name="Freeform: Shape 3340">
              <a:extLst>
                <a:ext uri="{FF2B5EF4-FFF2-40B4-BE49-F238E27FC236}">
                  <a16:creationId xmlns:a16="http://schemas.microsoft.com/office/drawing/2014/main" id="{0946E47D-A451-42F0-98AC-A0C491DC9929}"/>
                </a:ext>
              </a:extLst>
            </p:cNvPr>
            <p:cNvSpPr/>
            <p:nvPr/>
          </p:nvSpPr>
          <p:spPr>
            <a:xfrm>
              <a:off x="6794809" y="5270847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cubicBezTo>
                    <a:pt x="953" y="0"/>
                    <a:pt x="953" y="953"/>
                    <a:pt x="0" y="953"/>
                  </a:cubicBezTo>
                  <a:cubicBezTo>
                    <a:pt x="0" y="953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2" name="Freeform: Shape 3341">
              <a:extLst>
                <a:ext uri="{FF2B5EF4-FFF2-40B4-BE49-F238E27FC236}">
                  <a16:creationId xmlns:a16="http://schemas.microsoft.com/office/drawing/2014/main" id="{E81D733A-3348-4554-AB5F-3B51AD2221E2}"/>
                </a:ext>
              </a:extLst>
            </p:cNvPr>
            <p:cNvSpPr/>
            <p:nvPr/>
          </p:nvSpPr>
          <p:spPr>
            <a:xfrm>
              <a:off x="6799809" y="5273943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-238"/>
                    <a:pt x="714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3" name="Freeform: Shape 3342">
              <a:extLst>
                <a:ext uri="{FF2B5EF4-FFF2-40B4-BE49-F238E27FC236}">
                  <a16:creationId xmlns:a16="http://schemas.microsoft.com/office/drawing/2014/main" id="{79557EDC-6544-464E-AE00-E63324233BC6}"/>
                </a:ext>
              </a:extLst>
            </p:cNvPr>
            <p:cNvSpPr/>
            <p:nvPr/>
          </p:nvSpPr>
          <p:spPr>
            <a:xfrm>
              <a:off x="6789093" y="5271800"/>
              <a:ext cx="5715" cy="952"/>
            </a:xfrm>
            <a:custGeom>
              <a:avLst/>
              <a:gdLst>
                <a:gd name="connsiteX0" fmla="*/ 3810 w 5715"/>
                <a:gd name="connsiteY0" fmla="*/ 0 h 952"/>
                <a:gd name="connsiteX1" fmla="*/ 3810 w 5715"/>
                <a:gd name="connsiteY1" fmla="*/ 0 h 952"/>
                <a:gd name="connsiteX2" fmla="*/ 0 w 5715"/>
                <a:gd name="connsiteY2" fmla="*/ 953 h 952"/>
                <a:gd name="connsiteX3" fmla="*/ 3810 w 5715"/>
                <a:gd name="connsiteY3" fmla="*/ 953 h 952"/>
                <a:gd name="connsiteX4" fmla="*/ 5715 w 5715"/>
                <a:gd name="connsiteY4" fmla="*/ 0 h 952"/>
                <a:gd name="connsiteX5" fmla="*/ 5715 w 5715"/>
                <a:gd name="connsiteY5" fmla="*/ 0 h 952"/>
                <a:gd name="connsiteX6" fmla="*/ 3810 w 5715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" h="952">
                  <a:moveTo>
                    <a:pt x="3810" y="0"/>
                  </a:moveTo>
                  <a:cubicBezTo>
                    <a:pt x="2858" y="0"/>
                    <a:pt x="953" y="0"/>
                    <a:pt x="3810" y="0"/>
                  </a:cubicBezTo>
                  <a:lnTo>
                    <a:pt x="0" y="953"/>
                  </a:lnTo>
                  <a:cubicBezTo>
                    <a:pt x="1905" y="953"/>
                    <a:pt x="1905" y="953"/>
                    <a:pt x="3810" y="953"/>
                  </a:cubicBezTo>
                  <a:cubicBezTo>
                    <a:pt x="3810" y="953"/>
                    <a:pt x="4763" y="0"/>
                    <a:pt x="5715" y="0"/>
                  </a:cubicBezTo>
                  <a:cubicBezTo>
                    <a:pt x="5715" y="0"/>
                    <a:pt x="5715" y="0"/>
                    <a:pt x="5715" y="0"/>
                  </a:cubicBezTo>
                  <a:lnTo>
                    <a:pt x="381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4" name="Freeform: Shape 3343">
              <a:extLst>
                <a:ext uri="{FF2B5EF4-FFF2-40B4-BE49-F238E27FC236}">
                  <a16:creationId xmlns:a16="http://schemas.microsoft.com/office/drawing/2014/main" id="{3E0AF3E2-8652-49DA-83F2-F07B31AC9046}"/>
                </a:ext>
              </a:extLst>
            </p:cNvPr>
            <p:cNvSpPr/>
            <p:nvPr/>
          </p:nvSpPr>
          <p:spPr>
            <a:xfrm>
              <a:off x="6741468" y="5266085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lnTo>
                    <a:pt x="953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5" name="Freeform: Shape 3344">
              <a:extLst>
                <a:ext uri="{FF2B5EF4-FFF2-40B4-BE49-F238E27FC236}">
                  <a16:creationId xmlns:a16="http://schemas.microsoft.com/office/drawing/2014/main" id="{9DD209C3-D9B5-4B14-A473-3B6A310CBD15}"/>
                </a:ext>
              </a:extLst>
            </p:cNvPr>
            <p:cNvSpPr/>
            <p:nvPr/>
          </p:nvSpPr>
          <p:spPr>
            <a:xfrm>
              <a:off x="6712771" y="5254655"/>
              <a:ext cx="13457" cy="8572"/>
            </a:xfrm>
            <a:custGeom>
              <a:avLst/>
              <a:gdLst>
                <a:gd name="connsiteX0" fmla="*/ 1075 w 13457"/>
                <a:gd name="connsiteY0" fmla="*/ 5715 h 8572"/>
                <a:gd name="connsiteX1" fmla="*/ 2027 w 13457"/>
                <a:gd name="connsiteY1" fmla="*/ 7620 h 8572"/>
                <a:gd name="connsiteX2" fmla="*/ 3932 w 13457"/>
                <a:gd name="connsiteY2" fmla="*/ 7620 h 8572"/>
                <a:gd name="connsiteX3" fmla="*/ 6790 w 13457"/>
                <a:gd name="connsiteY3" fmla="*/ 8572 h 8572"/>
                <a:gd name="connsiteX4" fmla="*/ 4884 w 13457"/>
                <a:gd name="connsiteY4" fmla="*/ 8572 h 8572"/>
                <a:gd name="connsiteX5" fmla="*/ 7742 w 13457"/>
                <a:gd name="connsiteY5" fmla="*/ 8572 h 8572"/>
                <a:gd name="connsiteX6" fmla="*/ 8695 w 13457"/>
                <a:gd name="connsiteY6" fmla="*/ 6667 h 8572"/>
                <a:gd name="connsiteX7" fmla="*/ 11552 w 13457"/>
                <a:gd name="connsiteY7" fmla="*/ 7620 h 8572"/>
                <a:gd name="connsiteX8" fmla="*/ 13457 w 13457"/>
                <a:gd name="connsiteY8" fmla="*/ 5715 h 8572"/>
                <a:gd name="connsiteX9" fmla="*/ 9647 w 13457"/>
                <a:gd name="connsiteY9" fmla="*/ 6667 h 8572"/>
                <a:gd name="connsiteX10" fmla="*/ 11552 w 13457"/>
                <a:gd name="connsiteY10" fmla="*/ 4763 h 8572"/>
                <a:gd name="connsiteX11" fmla="*/ 9647 w 13457"/>
                <a:gd name="connsiteY11" fmla="*/ 4763 h 8572"/>
                <a:gd name="connsiteX12" fmla="*/ 8695 w 13457"/>
                <a:gd name="connsiteY12" fmla="*/ 3810 h 8572"/>
                <a:gd name="connsiteX13" fmla="*/ 13457 w 13457"/>
                <a:gd name="connsiteY13" fmla="*/ 1905 h 8572"/>
                <a:gd name="connsiteX14" fmla="*/ 11552 w 13457"/>
                <a:gd name="connsiteY14" fmla="*/ 0 h 8572"/>
                <a:gd name="connsiteX15" fmla="*/ 6790 w 13457"/>
                <a:gd name="connsiteY15" fmla="*/ 4763 h 8572"/>
                <a:gd name="connsiteX16" fmla="*/ 3932 w 13457"/>
                <a:gd name="connsiteY16" fmla="*/ 4763 h 8572"/>
                <a:gd name="connsiteX17" fmla="*/ 1075 w 13457"/>
                <a:gd name="connsiteY17" fmla="*/ 5715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57" h="8572">
                  <a:moveTo>
                    <a:pt x="1075" y="5715"/>
                  </a:moveTo>
                  <a:cubicBezTo>
                    <a:pt x="2980" y="5715"/>
                    <a:pt x="2980" y="7620"/>
                    <a:pt x="2027" y="7620"/>
                  </a:cubicBezTo>
                  <a:lnTo>
                    <a:pt x="3932" y="7620"/>
                  </a:lnTo>
                  <a:cubicBezTo>
                    <a:pt x="2027" y="8572"/>
                    <a:pt x="4884" y="8572"/>
                    <a:pt x="6790" y="8572"/>
                  </a:cubicBezTo>
                  <a:lnTo>
                    <a:pt x="4884" y="8572"/>
                  </a:lnTo>
                  <a:cubicBezTo>
                    <a:pt x="5837" y="8572"/>
                    <a:pt x="6790" y="8572"/>
                    <a:pt x="7742" y="8572"/>
                  </a:cubicBezTo>
                  <a:cubicBezTo>
                    <a:pt x="5837" y="8572"/>
                    <a:pt x="8695" y="7620"/>
                    <a:pt x="8695" y="6667"/>
                  </a:cubicBezTo>
                  <a:cubicBezTo>
                    <a:pt x="12505" y="6667"/>
                    <a:pt x="7742" y="7620"/>
                    <a:pt x="11552" y="7620"/>
                  </a:cubicBezTo>
                  <a:cubicBezTo>
                    <a:pt x="12505" y="6667"/>
                    <a:pt x="10600" y="6667"/>
                    <a:pt x="13457" y="5715"/>
                  </a:cubicBezTo>
                  <a:cubicBezTo>
                    <a:pt x="12505" y="5715"/>
                    <a:pt x="12505" y="6667"/>
                    <a:pt x="9647" y="6667"/>
                  </a:cubicBezTo>
                  <a:cubicBezTo>
                    <a:pt x="13457" y="5715"/>
                    <a:pt x="8695" y="5715"/>
                    <a:pt x="11552" y="4763"/>
                  </a:cubicBezTo>
                  <a:cubicBezTo>
                    <a:pt x="11552" y="4763"/>
                    <a:pt x="10600" y="4763"/>
                    <a:pt x="9647" y="4763"/>
                  </a:cubicBezTo>
                  <a:cubicBezTo>
                    <a:pt x="10600" y="3810"/>
                    <a:pt x="7742" y="3810"/>
                    <a:pt x="8695" y="3810"/>
                  </a:cubicBezTo>
                  <a:cubicBezTo>
                    <a:pt x="12505" y="3810"/>
                    <a:pt x="11552" y="2857"/>
                    <a:pt x="13457" y="1905"/>
                  </a:cubicBezTo>
                  <a:cubicBezTo>
                    <a:pt x="8695" y="1905"/>
                    <a:pt x="15362" y="0"/>
                    <a:pt x="11552" y="0"/>
                  </a:cubicBezTo>
                  <a:cubicBezTo>
                    <a:pt x="11552" y="1905"/>
                    <a:pt x="5837" y="2857"/>
                    <a:pt x="6790" y="4763"/>
                  </a:cubicBezTo>
                  <a:lnTo>
                    <a:pt x="3932" y="4763"/>
                  </a:lnTo>
                  <a:cubicBezTo>
                    <a:pt x="4884" y="4763"/>
                    <a:pt x="-2735" y="4763"/>
                    <a:pt x="107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6" name="Freeform: Shape 3345">
              <a:extLst>
                <a:ext uri="{FF2B5EF4-FFF2-40B4-BE49-F238E27FC236}">
                  <a16:creationId xmlns:a16="http://schemas.microsoft.com/office/drawing/2014/main" id="{39084DF4-FF77-4A7F-8453-59DB1D6F03CC}"/>
                </a:ext>
              </a:extLst>
            </p:cNvPr>
            <p:cNvSpPr/>
            <p:nvPr/>
          </p:nvSpPr>
          <p:spPr>
            <a:xfrm>
              <a:off x="6758613" y="5267990"/>
              <a:ext cx="1904" cy="423"/>
            </a:xfrm>
            <a:custGeom>
              <a:avLst/>
              <a:gdLst>
                <a:gd name="connsiteX0" fmla="*/ 0 w 1904"/>
                <a:gd name="connsiteY0" fmla="*/ 0 h 423"/>
                <a:gd name="connsiteX1" fmla="*/ 1905 w 1904"/>
                <a:gd name="connsiteY1" fmla="*/ 0 h 423"/>
                <a:gd name="connsiteX2" fmla="*/ 0 w 190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423">
                  <a:moveTo>
                    <a:pt x="0" y="0"/>
                  </a:moveTo>
                  <a:cubicBezTo>
                    <a:pt x="0" y="0"/>
                    <a:pt x="0" y="953"/>
                    <a:pt x="1905" y="0"/>
                  </a:cubicBezTo>
                  <a:cubicBezTo>
                    <a:pt x="953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7" name="Freeform: Shape 3346">
              <a:extLst>
                <a:ext uri="{FF2B5EF4-FFF2-40B4-BE49-F238E27FC236}">
                  <a16:creationId xmlns:a16="http://schemas.microsoft.com/office/drawing/2014/main" id="{982FC315-8061-43DC-A825-F6D3963210E2}"/>
                </a:ext>
              </a:extLst>
            </p:cNvPr>
            <p:cNvSpPr/>
            <p:nvPr/>
          </p:nvSpPr>
          <p:spPr>
            <a:xfrm>
              <a:off x="6784331" y="5264180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8" name="Freeform: Shape 3347">
              <a:extLst>
                <a:ext uri="{FF2B5EF4-FFF2-40B4-BE49-F238E27FC236}">
                  <a16:creationId xmlns:a16="http://schemas.microsoft.com/office/drawing/2014/main" id="{F095E0BE-4CCF-4BDB-BF3E-D9BB3228F925}"/>
                </a:ext>
              </a:extLst>
            </p:cNvPr>
            <p:cNvSpPr/>
            <p:nvPr/>
          </p:nvSpPr>
          <p:spPr>
            <a:xfrm>
              <a:off x="6777317" y="5261322"/>
              <a:ext cx="23359" cy="9525"/>
            </a:xfrm>
            <a:custGeom>
              <a:avLst/>
              <a:gdLst>
                <a:gd name="connsiteX0" fmla="*/ 347 w 23359"/>
                <a:gd name="connsiteY0" fmla="*/ 9525 h 9525"/>
                <a:gd name="connsiteX1" fmla="*/ 2252 w 23359"/>
                <a:gd name="connsiteY1" fmla="*/ 9525 h 9525"/>
                <a:gd name="connsiteX2" fmla="*/ 1299 w 23359"/>
                <a:gd name="connsiteY2" fmla="*/ 8572 h 9525"/>
                <a:gd name="connsiteX3" fmla="*/ 3204 w 23359"/>
                <a:gd name="connsiteY3" fmla="*/ 7620 h 9525"/>
                <a:gd name="connsiteX4" fmla="*/ 7967 w 23359"/>
                <a:gd name="connsiteY4" fmla="*/ 6668 h 9525"/>
                <a:gd name="connsiteX5" fmla="*/ 6062 w 23359"/>
                <a:gd name="connsiteY5" fmla="*/ 6668 h 9525"/>
                <a:gd name="connsiteX6" fmla="*/ 10824 w 23359"/>
                <a:gd name="connsiteY6" fmla="*/ 5715 h 9525"/>
                <a:gd name="connsiteX7" fmla="*/ 13682 w 23359"/>
                <a:gd name="connsiteY7" fmla="*/ 5715 h 9525"/>
                <a:gd name="connsiteX8" fmla="*/ 11777 w 23359"/>
                <a:gd name="connsiteY8" fmla="*/ 6668 h 9525"/>
                <a:gd name="connsiteX9" fmla="*/ 16539 w 23359"/>
                <a:gd name="connsiteY9" fmla="*/ 8572 h 9525"/>
                <a:gd name="connsiteX10" fmla="*/ 19397 w 23359"/>
                <a:gd name="connsiteY10" fmla="*/ 8572 h 9525"/>
                <a:gd name="connsiteX11" fmla="*/ 15587 w 23359"/>
                <a:gd name="connsiteY11" fmla="*/ 8572 h 9525"/>
                <a:gd name="connsiteX12" fmla="*/ 16539 w 23359"/>
                <a:gd name="connsiteY12" fmla="*/ 5715 h 9525"/>
                <a:gd name="connsiteX13" fmla="*/ 13682 w 23359"/>
                <a:gd name="connsiteY13" fmla="*/ 5715 h 9525"/>
                <a:gd name="connsiteX14" fmla="*/ 18444 w 23359"/>
                <a:gd name="connsiteY14" fmla="*/ 4763 h 9525"/>
                <a:gd name="connsiteX15" fmla="*/ 18444 w 23359"/>
                <a:gd name="connsiteY15" fmla="*/ 5715 h 9525"/>
                <a:gd name="connsiteX16" fmla="*/ 22254 w 23359"/>
                <a:gd name="connsiteY16" fmla="*/ 4763 h 9525"/>
                <a:gd name="connsiteX17" fmla="*/ 21302 w 23359"/>
                <a:gd name="connsiteY17" fmla="*/ 4763 h 9525"/>
                <a:gd name="connsiteX18" fmla="*/ 23207 w 23359"/>
                <a:gd name="connsiteY18" fmla="*/ 4763 h 9525"/>
                <a:gd name="connsiteX19" fmla="*/ 20349 w 23359"/>
                <a:gd name="connsiteY19" fmla="*/ 3810 h 9525"/>
                <a:gd name="connsiteX20" fmla="*/ 18444 w 23359"/>
                <a:gd name="connsiteY20" fmla="*/ 3810 h 9525"/>
                <a:gd name="connsiteX21" fmla="*/ 18444 w 23359"/>
                <a:gd name="connsiteY21" fmla="*/ 2858 h 9525"/>
                <a:gd name="connsiteX22" fmla="*/ 16539 w 23359"/>
                <a:gd name="connsiteY22" fmla="*/ 2858 h 9525"/>
                <a:gd name="connsiteX23" fmla="*/ 17492 w 23359"/>
                <a:gd name="connsiteY23" fmla="*/ 1905 h 9525"/>
                <a:gd name="connsiteX24" fmla="*/ 14634 w 23359"/>
                <a:gd name="connsiteY24" fmla="*/ 3810 h 9525"/>
                <a:gd name="connsiteX25" fmla="*/ 12729 w 23359"/>
                <a:gd name="connsiteY25" fmla="*/ 3810 h 9525"/>
                <a:gd name="connsiteX26" fmla="*/ 14634 w 23359"/>
                <a:gd name="connsiteY26" fmla="*/ 2858 h 9525"/>
                <a:gd name="connsiteX27" fmla="*/ 11777 w 23359"/>
                <a:gd name="connsiteY27" fmla="*/ 2858 h 9525"/>
                <a:gd name="connsiteX28" fmla="*/ 14634 w 23359"/>
                <a:gd name="connsiteY28" fmla="*/ 2858 h 9525"/>
                <a:gd name="connsiteX29" fmla="*/ 15587 w 23359"/>
                <a:gd name="connsiteY29" fmla="*/ 1905 h 9525"/>
                <a:gd name="connsiteX30" fmla="*/ 14634 w 23359"/>
                <a:gd name="connsiteY30" fmla="*/ 1905 h 9525"/>
                <a:gd name="connsiteX31" fmla="*/ 18444 w 23359"/>
                <a:gd name="connsiteY31" fmla="*/ 953 h 9525"/>
                <a:gd name="connsiteX32" fmla="*/ 16539 w 23359"/>
                <a:gd name="connsiteY32" fmla="*/ 953 h 9525"/>
                <a:gd name="connsiteX33" fmla="*/ 16539 w 23359"/>
                <a:gd name="connsiteY33" fmla="*/ 0 h 9525"/>
                <a:gd name="connsiteX34" fmla="*/ 14634 w 23359"/>
                <a:gd name="connsiteY34" fmla="*/ 0 h 9525"/>
                <a:gd name="connsiteX35" fmla="*/ 12729 w 23359"/>
                <a:gd name="connsiteY35" fmla="*/ 1905 h 9525"/>
                <a:gd name="connsiteX36" fmla="*/ 14634 w 23359"/>
                <a:gd name="connsiteY36" fmla="*/ 1905 h 9525"/>
                <a:gd name="connsiteX37" fmla="*/ 12729 w 23359"/>
                <a:gd name="connsiteY37" fmla="*/ 3810 h 9525"/>
                <a:gd name="connsiteX38" fmla="*/ 13682 w 23359"/>
                <a:gd name="connsiteY38" fmla="*/ 3810 h 9525"/>
                <a:gd name="connsiteX39" fmla="*/ 6062 w 23359"/>
                <a:gd name="connsiteY39" fmla="*/ 5715 h 9525"/>
                <a:gd name="connsiteX40" fmla="*/ 3204 w 23359"/>
                <a:gd name="connsiteY40" fmla="*/ 5715 h 9525"/>
                <a:gd name="connsiteX41" fmla="*/ 5109 w 23359"/>
                <a:gd name="connsiteY41" fmla="*/ 5715 h 9525"/>
                <a:gd name="connsiteX42" fmla="*/ 347 w 23359"/>
                <a:gd name="connsiteY42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59" h="9525">
                  <a:moveTo>
                    <a:pt x="347" y="9525"/>
                  </a:moveTo>
                  <a:cubicBezTo>
                    <a:pt x="1299" y="9525"/>
                    <a:pt x="2252" y="9525"/>
                    <a:pt x="2252" y="9525"/>
                  </a:cubicBezTo>
                  <a:cubicBezTo>
                    <a:pt x="1299" y="9525"/>
                    <a:pt x="2252" y="8572"/>
                    <a:pt x="1299" y="8572"/>
                  </a:cubicBezTo>
                  <a:cubicBezTo>
                    <a:pt x="2252" y="8572"/>
                    <a:pt x="4157" y="8572"/>
                    <a:pt x="3204" y="7620"/>
                  </a:cubicBezTo>
                  <a:cubicBezTo>
                    <a:pt x="5109" y="7620"/>
                    <a:pt x="5109" y="7620"/>
                    <a:pt x="7967" y="6668"/>
                  </a:cubicBezTo>
                  <a:cubicBezTo>
                    <a:pt x="7014" y="6668"/>
                    <a:pt x="7014" y="6668"/>
                    <a:pt x="6062" y="6668"/>
                  </a:cubicBezTo>
                  <a:cubicBezTo>
                    <a:pt x="6062" y="5715"/>
                    <a:pt x="8919" y="5715"/>
                    <a:pt x="10824" y="5715"/>
                  </a:cubicBezTo>
                  <a:cubicBezTo>
                    <a:pt x="11777" y="5715"/>
                    <a:pt x="11777" y="6668"/>
                    <a:pt x="13682" y="5715"/>
                  </a:cubicBezTo>
                  <a:cubicBezTo>
                    <a:pt x="14634" y="5715"/>
                    <a:pt x="9872" y="6668"/>
                    <a:pt x="11777" y="6668"/>
                  </a:cubicBezTo>
                  <a:cubicBezTo>
                    <a:pt x="15587" y="6668"/>
                    <a:pt x="12729" y="8572"/>
                    <a:pt x="16539" y="8572"/>
                  </a:cubicBezTo>
                  <a:cubicBezTo>
                    <a:pt x="17492" y="8572"/>
                    <a:pt x="18444" y="8572"/>
                    <a:pt x="19397" y="8572"/>
                  </a:cubicBezTo>
                  <a:cubicBezTo>
                    <a:pt x="19397" y="8572"/>
                    <a:pt x="16539" y="8572"/>
                    <a:pt x="15587" y="8572"/>
                  </a:cubicBezTo>
                  <a:cubicBezTo>
                    <a:pt x="18444" y="7620"/>
                    <a:pt x="15587" y="6668"/>
                    <a:pt x="16539" y="5715"/>
                  </a:cubicBezTo>
                  <a:lnTo>
                    <a:pt x="13682" y="5715"/>
                  </a:lnTo>
                  <a:cubicBezTo>
                    <a:pt x="14634" y="4763"/>
                    <a:pt x="16539" y="4763"/>
                    <a:pt x="18444" y="4763"/>
                  </a:cubicBezTo>
                  <a:cubicBezTo>
                    <a:pt x="19397" y="4763"/>
                    <a:pt x="19397" y="5715"/>
                    <a:pt x="18444" y="5715"/>
                  </a:cubicBezTo>
                  <a:cubicBezTo>
                    <a:pt x="19397" y="5715"/>
                    <a:pt x="22254" y="5715"/>
                    <a:pt x="22254" y="4763"/>
                  </a:cubicBezTo>
                  <a:cubicBezTo>
                    <a:pt x="21302" y="4763"/>
                    <a:pt x="21302" y="4763"/>
                    <a:pt x="21302" y="4763"/>
                  </a:cubicBezTo>
                  <a:lnTo>
                    <a:pt x="23207" y="4763"/>
                  </a:lnTo>
                  <a:cubicBezTo>
                    <a:pt x="24159" y="3810"/>
                    <a:pt x="20349" y="4763"/>
                    <a:pt x="20349" y="3810"/>
                  </a:cubicBezTo>
                  <a:lnTo>
                    <a:pt x="18444" y="3810"/>
                  </a:lnTo>
                  <a:cubicBezTo>
                    <a:pt x="18444" y="3810"/>
                    <a:pt x="18444" y="3810"/>
                    <a:pt x="18444" y="2858"/>
                  </a:cubicBezTo>
                  <a:lnTo>
                    <a:pt x="16539" y="2858"/>
                  </a:lnTo>
                  <a:cubicBezTo>
                    <a:pt x="16539" y="2858"/>
                    <a:pt x="18444" y="1905"/>
                    <a:pt x="17492" y="1905"/>
                  </a:cubicBezTo>
                  <a:cubicBezTo>
                    <a:pt x="11777" y="2858"/>
                    <a:pt x="19397" y="2858"/>
                    <a:pt x="14634" y="3810"/>
                  </a:cubicBezTo>
                  <a:cubicBezTo>
                    <a:pt x="13682" y="3810"/>
                    <a:pt x="13682" y="3810"/>
                    <a:pt x="12729" y="3810"/>
                  </a:cubicBezTo>
                  <a:cubicBezTo>
                    <a:pt x="11777" y="3810"/>
                    <a:pt x="13682" y="2858"/>
                    <a:pt x="14634" y="2858"/>
                  </a:cubicBezTo>
                  <a:cubicBezTo>
                    <a:pt x="13682" y="2858"/>
                    <a:pt x="10824" y="2858"/>
                    <a:pt x="11777" y="2858"/>
                  </a:cubicBezTo>
                  <a:lnTo>
                    <a:pt x="14634" y="2858"/>
                  </a:lnTo>
                  <a:cubicBezTo>
                    <a:pt x="13682" y="2858"/>
                    <a:pt x="13682" y="1905"/>
                    <a:pt x="15587" y="1905"/>
                  </a:cubicBezTo>
                  <a:lnTo>
                    <a:pt x="14634" y="1905"/>
                  </a:lnTo>
                  <a:cubicBezTo>
                    <a:pt x="14634" y="953"/>
                    <a:pt x="18444" y="1905"/>
                    <a:pt x="18444" y="953"/>
                  </a:cubicBezTo>
                  <a:cubicBezTo>
                    <a:pt x="18444" y="953"/>
                    <a:pt x="17492" y="953"/>
                    <a:pt x="16539" y="953"/>
                  </a:cubicBezTo>
                  <a:lnTo>
                    <a:pt x="16539" y="0"/>
                  </a:lnTo>
                  <a:lnTo>
                    <a:pt x="14634" y="0"/>
                  </a:lnTo>
                  <a:cubicBezTo>
                    <a:pt x="16539" y="0"/>
                    <a:pt x="11777" y="953"/>
                    <a:pt x="12729" y="1905"/>
                  </a:cubicBezTo>
                  <a:lnTo>
                    <a:pt x="14634" y="1905"/>
                  </a:lnTo>
                  <a:cubicBezTo>
                    <a:pt x="8919" y="1905"/>
                    <a:pt x="15587" y="2858"/>
                    <a:pt x="12729" y="3810"/>
                  </a:cubicBezTo>
                  <a:lnTo>
                    <a:pt x="13682" y="3810"/>
                  </a:lnTo>
                  <a:cubicBezTo>
                    <a:pt x="10824" y="5715"/>
                    <a:pt x="8919" y="4763"/>
                    <a:pt x="6062" y="5715"/>
                  </a:cubicBezTo>
                  <a:cubicBezTo>
                    <a:pt x="5109" y="5715"/>
                    <a:pt x="4157" y="5715"/>
                    <a:pt x="3204" y="5715"/>
                  </a:cubicBezTo>
                  <a:cubicBezTo>
                    <a:pt x="4157" y="5715"/>
                    <a:pt x="5109" y="5715"/>
                    <a:pt x="5109" y="5715"/>
                  </a:cubicBezTo>
                  <a:cubicBezTo>
                    <a:pt x="-5368" y="8572"/>
                    <a:pt x="4157" y="8572"/>
                    <a:pt x="347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9" name="Freeform: Shape 3348">
              <a:extLst>
                <a:ext uri="{FF2B5EF4-FFF2-40B4-BE49-F238E27FC236}">
                  <a16:creationId xmlns:a16="http://schemas.microsoft.com/office/drawing/2014/main" id="{D3AB4EEC-40FD-43A0-895D-BB8B8510647F}"/>
                </a:ext>
              </a:extLst>
            </p:cNvPr>
            <p:cNvSpPr/>
            <p:nvPr/>
          </p:nvSpPr>
          <p:spPr>
            <a:xfrm>
              <a:off x="6749088" y="5267038"/>
              <a:ext cx="2328" cy="9525"/>
            </a:xfrm>
            <a:custGeom>
              <a:avLst/>
              <a:gdLst>
                <a:gd name="connsiteX0" fmla="*/ 1905 w 2328"/>
                <a:gd name="connsiteY0" fmla="*/ 0 h 9525"/>
                <a:gd name="connsiteX1" fmla="*/ 1905 w 2328"/>
                <a:gd name="connsiteY1" fmla="*/ 0 h 9525"/>
                <a:gd name="connsiteX2" fmla="*/ 0 w 2328"/>
                <a:gd name="connsiteY2" fmla="*/ 0 h 9525"/>
                <a:gd name="connsiteX3" fmla="*/ 1905 w 2328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9525">
                  <a:moveTo>
                    <a:pt x="1905" y="0"/>
                  </a:moveTo>
                  <a:cubicBezTo>
                    <a:pt x="2858" y="0"/>
                    <a:pt x="1905" y="0"/>
                    <a:pt x="1905" y="0"/>
                  </a:cubicBez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0" name="Freeform: Shape 3349">
              <a:extLst>
                <a:ext uri="{FF2B5EF4-FFF2-40B4-BE49-F238E27FC236}">
                  <a16:creationId xmlns:a16="http://schemas.microsoft.com/office/drawing/2014/main" id="{E61354D7-C76D-4CF9-88F0-933A60B618C8}"/>
                </a:ext>
              </a:extLst>
            </p:cNvPr>
            <p:cNvSpPr/>
            <p:nvPr/>
          </p:nvSpPr>
          <p:spPr>
            <a:xfrm>
              <a:off x="6704321" y="5261322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1905 w 2857"/>
                <a:gd name="connsiteY1" fmla="*/ 0 h 9525"/>
                <a:gd name="connsiteX2" fmla="*/ 2858 w 2857"/>
                <a:gd name="connsiteY2" fmla="*/ 0 h 9525"/>
                <a:gd name="connsiteX3" fmla="*/ 0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cubicBezTo>
                    <a:pt x="953" y="0"/>
                    <a:pt x="953" y="0"/>
                    <a:pt x="1905" y="0"/>
                  </a:cubicBezTo>
                  <a:lnTo>
                    <a:pt x="2858" y="0"/>
                  </a:lnTo>
                  <a:cubicBezTo>
                    <a:pt x="1905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1" name="Freeform: Shape 3350">
              <a:extLst>
                <a:ext uri="{FF2B5EF4-FFF2-40B4-BE49-F238E27FC236}">
                  <a16:creationId xmlns:a16="http://schemas.microsoft.com/office/drawing/2014/main" id="{24153AEF-0294-494A-A347-B3E25CEA36B6}"/>
                </a:ext>
              </a:extLst>
            </p:cNvPr>
            <p:cNvSpPr/>
            <p:nvPr/>
          </p:nvSpPr>
          <p:spPr>
            <a:xfrm>
              <a:off x="6745279" y="5265132"/>
              <a:ext cx="2857" cy="714"/>
            </a:xfrm>
            <a:custGeom>
              <a:avLst/>
              <a:gdLst>
                <a:gd name="connsiteX0" fmla="*/ 1905 w 2857"/>
                <a:gd name="connsiteY0" fmla="*/ 0 h 714"/>
                <a:gd name="connsiteX1" fmla="*/ 1905 w 2857"/>
                <a:gd name="connsiteY1" fmla="*/ 0 h 714"/>
                <a:gd name="connsiteX2" fmla="*/ 0 w 2857"/>
                <a:gd name="connsiteY2" fmla="*/ 0 h 714"/>
                <a:gd name="connsiteX3" fmla="*/ 1905 w 2857"/>
                <a:gd name="connsiteY3" fmla="*/ 0 h 714"/>
                <a:gd name="connsiteX4" fmla="*/ 1905 w 2857"/>
                <a:gd name="connsiteY4" fmla="*/ 0 h 714"/>
                <a:gd name="connsiteX5" fmla="*/ 2858 w 2857"/>
                <a:gd name="connsiteY5" fmla="*/ 0 h 714"/>
                <a:gd name="connsiteX6" fmla="*/ 1905 w 2857"/>
                <a:gd name="connsiteY6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714">
                  <a:moveTo>
                    <a:pt x="1905" y="0"/>
                  </a:moveTo>
                  <a:lnTo>
                    <a:pt x="1905" y="0"/>
                  </a:lnTo>
                  <a:cubicBezTo>
                    <a:pt x="1905" y="0"/>
                    <a:pt x="0" y="0"/>
                    <a:pt x="0" y="0"/>
                  </a:cubicBezTo>
                  <a:cubicBezTo>
                    <a:pt x="0" y="953"/>
                    <a:pt x="0" y="953"/>
                    <a:pt x="1905" y="0"/>
                  </a:cubicBezTo>
                  <a:lnTo>
                    <a:pt x="1905" y="0"/>
                  </a:lnTo>
                  <a:lnTo>
                    <a:pt x="2858" y="0"/>
                  </a:lnTo>
                  <a:cubicBezTo>
                    <a:pt x="2858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2" name="Freeform: Shape 3351">
              <a:extLst>
                <a:ext uri="{FF2B5EF4-FFF2-40B4-BE49-F238E27FC236}">
                  <a16:creationId xmlns:a16="http://schemas.microsoft.com/office/drawing/2014/main" id="{266C7020-04C2-4E62-A5A6-1E3892A23D01}"/>
                </a:ext>
              </a:extLst>
            </p:cNvPr>
            <p:cNvSpPr/>
            <p:nvPr/>
          </p:nvSpPr>
          <p:spPr>
            <a:xfrm>
              <a:off x="6734541" y="5252750"/>
              <a:ext cx="2164" cy="952"/>
            </a:xfrm>
            <a:custGeom>
              <a:avLst/>
              <a:gdLst>
                <a:gd name="connsiteX0" fmla="*/ 2165 w 2164"/>
                <a:gd name="connsiteY0" fmla="*/ 0 h 952"/>
                <a:gd name="connsiteX1" fmla="*/ 260 w 2164"/>
                <a:gd name="connsiteY1" fmla="*/ 953 h 952"/>
                <a:gd name="connsiteX2" fmla="*/ 2165 w 216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952">
                  <a:moveTo>
                    <a:pt x="2165" y="0"/>
                  </a:moveTo>
                  <a:cubicBezTo>
                    <a:pt x="1212" y="0"/>
                    <a:pt x="-693" y="953"/>
                    <a:pt x="260" y="953"/>
                  </a:cubicBezTo>
                  <a:cubicBezTo>
                    <a:pt x="260" y="953"/>
                    <a:pt x="1212" y="953"/>
                    <a:pt x="216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3" name="Freeform: Shape 3352">
              <a:extLst>
                <a:ext uri="{FF2B5EF4-FFF2-40B4-BE49-F238E27FC236}">
                  <a16:creationId xmlns:a16="http://schemas.microsoft.com/office/drawing/2014/main" id="{42D3520F-5334-4744-AD4D-713183BB368B}"/>
                </a:ext>
              </a:extLst>
            </p:cNvPr>
            <p:cNvSpPr/>
            <p:nvPr/>
          </p:nvSpPr>
          <p:spPr>
            <a:xfrm>
              <a:off x="6753851" y="526513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4" name="Freeform: Shape 3353">
              <a:extLst>
                <a:ext uri="{FF2B5EF4-FFF2-40B4-BE49-F238E27FC236}">
                  <a16:creationId xmlns:a16="http://schemas.microsoft.com/office/drawing/2014/main" id="{96CA5484-952E-41FA-86FD-80FACAEBA00A}"/>
                </a:ext>
              </a:extLst>
            </p:cNvPr>
            <p:cNvSpPr/>
            <p:nvPr/>
          </p:nvSpPr>
          <p:spPr>
            <a:xfrm>
              <a:off x="6732896" y="5249893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2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cubicBezTo>
                    <a:pt x="953" y="0"/>
                    <a:pt x="0" y="952"/>
                    <a:pt x="0" y="952"/>
                  </a:cubicBezTo>
                  <a:cubicBezTo>
                    <a:pt x="1905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5" name="Freeform: Shape 3354">
              <a:extLst>
                <a:ext uri="{FF2B5EF4-FFF2-40B4-BE49-F238E27FC236}">
                  <a16:creationId xmlns:a16="http://schemas.microsoft.com/office/drawing/2014/main" id="{DE7AA3F7-F1DF-485A-81BC-0AEB14405053}"/>
                </a:ext>
              </a:extLst>
            </p:cNvPr>
            <p:cNvSpPr/>
            <p:nvPr/>
          </p:nvSpPr>
          <p:spPr>
            <a:xfrm>
              <a:off x="6738941" y="5255607"/>
              <a:ext cx="3479" cy="1375"/>
            </a:xfrm>
            <a:custGeom>
              <a:avLst/>
              <a:gdLst>
                <a:gd name="connsiteX0" fmla="*/ 622 w 3479"/>
                <a:gd name="connsiteY0" fmla="*/ 0 h 1375"/>
                <a:gd name="connsiteX1" fmla="*/ 1575 w 3479"/>
                <a:gd name="connsiteY1" fmla="*/ 953 h 1375"/>
                <a:gd name="connsiteX2" fmla="*/ 622 w 3479"/>
                <a:gd name="connsiteY2" fmla="*/ 953 h 1375"/>
                <a:gd name="connsiteX3" fmla="*/ 3480 w 3479"/>
                <a:gd name="connsiteY3" fmla="*/ 953 h 1375"/>
                <a:gd name="connsiteX4" fmla="*/ 1575 w 3479"/>
                <a:gd name="connsiteY4" fmla="*/ 953 h 1375"/>
                <a:gd name="connsiteX5" fmla="*/ 1575 w 3479"/>
                <a:gd name="connsiteY5" fmla="*/ 953 h 1375"/>
                <a:gd name="connsiteX6" fmla="*/ 622 w 3479"/>
                <a:gd name="connsiteY6" fmla="*/ 0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9" h="1375">
                  <a:moveTo>
                    <a:pt x="622" y="0"/>
                  </a:moveTo>
                  <a:cubicBezTo>
                    <a:pt x="622" y="0"/>
                    <a:pt x="-1283" y="953"/>
                    <a:pt x="1575" y="953"/>
                  </a:cubicBezTo>
                  <a:lnTo>
                    <a:pt x="622" y="953"/>
                  </a:lnTo>
                  <a:cubicBezTo>
                    <a:pt x="-1283" y="1905"/>
                    <a:pt x="3480" y="953"/>
                    <a:pt x="3480" y="953"/>
                  </a:cubicBezTo>
                  <a:cubicBezTo>
                    <a:pt x="2527" y="953"/>
                    <a:pt x="1575" y="953"/>
                    <a:pt x="1575" y="953"/>
                  </a:cubicBezTo>
                  <a:cubicBezTo>
                    <a:pt x="1575" y="953"/>
                    <a:pt x="1575" y="953"/>
                    <a:pt x="1575" y="953"/>
                  </a:cubicBezTo>
                  <a:cubicBezTo>
                    <a:pt x="622" y="953"/>
                    <a:pt x="1575" y="0"/>
                    <a:pt x="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6" name="Freeform: Shape 3355">
              <a:extLst>
                <a:ext uri="{FF2B5EF4-FFF2-40B4-BE49-F238E27FC236}">
                  <a16:creationId xmlns:a16="http://schemas.microsoft.com/office/drawing/2014/main" id="{12FCD141-DB35-408E-B490-DD2915B61C18}"/>
                </a:ext>
              </a:extLst>
            </p:cNvPr>
            <p:cNvSpPr/>
            <p:nvPr/>
          </p:nvSpPr>
          <p:spPr>
            <a:xfrm>
              <a:off x="6750041" y="5246082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2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7" name="Freeform: Shape 3356">
              <a:extLst>
                <a:ext uri="{FF2B5EF4-FFF2-40B4-BE49-F238E27FC236}">
                  <a16:creationId xmlns:a16="http://schemas.microsoft.com/office/drawing/2014/main" id="{F5484AED-DCDA-46F8-A528-CEBAFDDD7FBB}"/>
                </a:ext>
              </a:extLst>
            </p:cNvPr>
            <p:cNvSpPr/>
            <p:nvPr/>
          </p:nvSpPr>
          <p:spPr>
            <a:xfrm>
              <a:off x="6736706" y="5235605"/>
              <a:ext cx="43815" cy="34289"/>
            </a:xfrm>
            <a:custGeom>
              <a:avLst/>
              <a:gdLst>
                <a:gd name="connsiteX0" fmla="*/ 40005 w 43815"/>
                <a:gd name="connsiteY0" fmla="*/ 30480 h 34289"/>
                <a:gd name="connsiteX1" fmla="*/ 38100 w 43815"/>
                <a:gd name="connsiteY1" fmla="*/ 30480 h 34289"/>
                <a:gd name="connsiteX2" fmla="*/ 40005 w 43815"/>
                <a:gd name="connsiteY2" fmla="*/ 29527 h 34289"/>
                <a:gd name="connsiteX3" fmla="*/ 37148 w 43815"/>
                <a:gd name="connsiteY3" fmla="*/ 29527 h 34289"/>
                <a:gd name="connsiteX4" fmla="*/ 38100 w 43815"/>
                <a:gd name="connsiteY4" fmla="*/ 29527 h 34289"/>
                <a:gd name="connsiteX5" fmla="*/ 35243 w 43815"/>
                <a:gd name="connsiteY5" fmla="*/ 29527 h 34289"/>
                <a:gd name="connsiteX6" fmla="*/ 39053 w 43815"/>
                <a:gd name="connsiteY6" fmla="*/ 27622 h 34289"/>
                <a:gd name="connsiteX7" fmla="*/ 40005 w 43815"/>
                <a:gd name="connsiteY7" fmla="*/ 27622 h 34289"/>
                <a:gd name="connsiteX8" fmla="*/ 40005 w 43815"/>
                <a:gd name="connsiteY8" fmla="*/ 24765 h 34289"/>
                <a:gd name="connsiteX9" fmla="*/ 38100 w 43815"/>
                <a:gd name="connsiteY9" fmla="*/ 25717 h 34289"/>
                <a:gd name="connsiteX10" fmla="*/ 37148 w 43815"/>
                <a:gd name="connsiteY10" fmla="*/ 24765 h 34289"/>
                <a:gd name="connsiteX11" fmla="*/ 40005 w 43815"/>
                <a:gd name="connsiteY11" fmla="*/ 23813 h 34289"/>
                <a:gd name="connsiteX12" fmla="*/ 40005 w 43815"/>
                <a:gd name="connsiteY12" fmla="*/ 20955 h 34289"/>
                <a:gd name="connsiteX13" fmla="*/ 40005 w 43815"/>
                <a:gd name="connsiteY13" fmla="*/ 20955 h 34289"/>
                <a:gd name="connsiteX14" fmla="*/ 40958 w 43815"/>
                <a:gd name="connsiteY14" fmla="*/ 20002 h 34289"/>
                <a:gd name="connsiteX15" fmla="*/ 38100 w 43815"/>
                <a:gd name="connsiteY15" fmla="*/ 20002 h 34289"/>
                <a:gd name="connsiteX16" fmla="*/ 37148 w 43815"/>
                <a:gd name="connsiteY16" fmla="*/ 19050 h 34289"/>
                <a:gd name="connsiteX17" fmla="*/ 40958 w 43815"/>
                <a:gd name="connsiteY17" fmla="*/ 18097 h 34289"/>
                <a:gd name="connsiteX18" fmla="*/ 40005 w 43815"/>
                <a:gd name="connsiteY18" fmla="*/ 18097 h 34289"/>
                <a:gd name="connsiteX19" fmla="*/ 42863 w 43815"/>
                <a:gd name="connsiteY19" fmla="*/ 17145 h 34289"/>
                <a:gd name="connsiteX20" fmla="*/ 38100 w 43815"/>
                <a:gd name="connsiteY20" fmla="*/ 14288 h 34289"/>
                <a:gd name="connsiteX21" fmla="*/ 40005 w 43815"/>
                <a:gd name="connsiteY21" fmla="*/ 14288 h 34289"/>
                <a:gd name="connsiteX22" fmla="*/ 39053 w 43815"/>
                <a:gd name="connsiteY22" fmla="*/ 13335 h 34289"/>
                <a:gd name="connsiteX23" fmla="*/ 41910 w 43815"/>
                <a:gd name="connsiteY23" fmla="*/ 13335 h 34289"/>
                <a:gd name="connsiteX24" fmla="*/ 38100 w 43815"/>
                <a:gd name="connsiteY24" fmla="*/ 13335 h 34289"/>
                <a:gd name="connsiteX25" fmla="*/ 37148 w 43815"/>
                <a:gd name="connsiteY25" fmla="*/ 14288 h 34289"/>
                <a:gd name="connsiteX26" fmla="*/ 35243 w 43815"/>
                <a:gd name="connsiteY26" fmla="*/ 14288 h 34289"/>
                <a:gd name="connsiteX27" fmla="*/ 34290 w 43815"/>
                <a:gd name="connsiteY27" fmla="*/ 15240 h 34289"/>
                <a:gd name="connsiteX28" fmla="*/ 28575 w 43815"/>
                <a:gd name="connsiteY28" fmla="*/ 14288 h 34289"/>
                <a:gd name="connsiteX29" fmla="*/ 26670 w 43815"/>
                <a:gd name="connsiteY29" fmla="*/ 15240 h 34289"/>
                <a:gd name="connsiteX30" fmla="*/ 24765 w 43815"/>
                <a:gd name="connsiteY30" fmla="*/ 15240 h 34289"/>
                <a:gd name="connsiteX31" fmla="*/ 21908 w 43815"/>
                <a:gd name="connsiteY31" fmla="*/ 16192 h 34289"/>
                <a:gd name="connsiteX32" fmla="*/ 22860 w 43815"/>
                <a:gd name="connsiteY32" fmla="*/ 15240 h 34289"/>
                <a:gd name="connsiteX33" fmla="*/ 20003 w 43815"/>
                <a:gd name="connsiteY33" fmla="*/ 15240 h 34289"/>
                <a:gd name="connsiteX34" fmla="*/ 20955 w 43815"/>
                <a:gd name="connsiteY34" fmla="*/ 15240 h 34289"/>
                <a:gd name="connsiteX35" fmla="*/ 19050 w 43815"/>
                <a:gd name="connsiteY35" fmla="*/ 16192 h 34289"/>
                <a:gd name="connsiteX36" fmla="*/ 21908 w 43815"/>
                <a:gd name="connsiteY36" fmla="*/ 15240 h 34289"/>
                <a:gd name="connsiteX37" fmla="*/ 18098 w 43815"/>
                <a:gd name="connsiteY37" fmla="*/ 15240 h 34289"/>
                <a:gd name="connsiteX38" fmla="*/ 20955 w 43815"/>
                <a:gd name="connsiteY38" fmla="*/ 14288 h 34289"/>
                <a:gd name="connsiteX39" fmla="*/ 24765 w 43815"/>
                <a:gd name="connsiteY39" fmla="*/ 14288 h 34289"/>
                <a:gd name="connsiteX40" fmla="*/ 28575 w 43815"/>
                <a:gd name="connsiteY40" fmla="*/ 13335 h 34289"/>
                <a:gd name="connsiteX41" fmla="*/ 32385 w 43815"/>
                <a:gd name="connsiteY41" fmla="*/ 13335 h 34289"/>
                <a:gd name="connsiteX42" fmla="*/ 30480 w 43815"/>
                <a:gd name="connsiteY42" fmla="*/ 12382 h 34289"/>
                <a:gd name="connsiteX43" fmla="*/ 35243 w 43815"/>
                <a:gd name="connsiteY43" fmla="*/ 11430 h 34289"/>
                <a:gd name="connsiteX44" fmla="*/ 33338 w 43815"/>
                <a:gd name="connsiteY44" fmla="*/ 11430 h 34289"/>
                <a:gd name="connsiteX45" fmla="*/ 31433 w 43815"/>
                <a:gd name="connsiteY45" fmla="*/ 10477 h 34289"/>
                <a:gd name="connsiteX46" fmla="*/ 32385 w 43815"/>
                <a:gd name="connsiteY46" fmla="*/ 9525 h 34289"/>
                <a:gd name="connsiteX47" fmla="*/ 29528 w 43815"/>
                <a:gd name="connsiteY47" fmla="*/ 7620 h 34289"/>
                <a:gd name="connsiteX48" fmla="*/ 26670 w 43815"/>
                <a:gd name="connsiteY48" fmla="*/ 7620 h 34289"/>
                <a:gd name="connsiteX49" fmla="*/ 28575 w 43815"/>
                <a:gd name="connsiteY49" fmla="*/ 6667 h 34289"/>
                <a:gd name="connsiteX50" fmla="*/ 24765 w 43815"/>
                <a:gd name="connsiteY50" fmla="*/ 5715 h 34289"/>
                <a:gd name="connsiteX51" fmla="*/ 25718 w 43815"/>
                <a:gd name="connsiteY51" fmla="*/ 4763 h 34289"/>
                <a:gd name="connsiteX52" fmla="*/ 24765 w 43815"/>
                <a:gd name="connsiteY52" fmla="*/ 4763 h 34289"/>
                <a:gd name="connsiteX53" fmla="*/ 25718 w 43815"/>
                <a:gd name="connsiteY53" fmla="*/ 1905 h 34289"/>
                <a:gd name="connsiteX54" fmla="*/ 22860 w 43815"/>
                <a:gd name="connsiteY54" fmla="*/ 1905 h 34289"/>
                <a:gd name="connsiteX55" fmla="*/ 21908 w 43815"/>
                <a:gd name="connsiteY55" fmla="*/ 952 h 34289"/>
                <a:gd name="connsiteX56" fmla="*/ 23813 w 43815"/>
                <a:gd name="connsiteY56" fmla="*/ 952 h 34289"/>
                <a:gd name="connsiteX57" fmla="*/ 22860 w 43815"/>
                <a:gd name="connsiteY57" fmla="*/ 0 h 34289"/>
                <a:gd name="connsiteX58" fmla="*/ 20003 w 43815"/>
                <a:gd name="connsiteY58" fmla="*/ 952 h 34289"/>
                <a:gd name="connsiteX59" fmla="*/ 19050 w 43815"/>
                <a:gd name="connsiteY59" fmla="*/ 952 h 34289"/>
                <a:gd name="connsiteX60" fmla="*/ 19050 w 43815"/>
                <a:gd name="connsiteY60" fmla="*/ 1905 h 34289"/>
                <a:gd name="connsiteX61" fmla="*/ 20955 w 43815"/>
                <a:gd name="connsiteY61" fmla="*/ 1905 h 34289"/>
                <a:gd name="connsiteX62" fmla="*/ 20003 w 43815"/>
                <a:gd name="connsiteY62" fmla="*/ 2857 h 34289"/>
                <a:gd name="connsiteX63" fmla="*/ 20955 w 43815"/>
                <a:gd name="connsiteY63" fmla="*/ 2857 h 34289"/>
                <a:gd name="connsiteX64" fmla="*/ 17145 w 43815"/>
                <a:gd name="connsiteY64" fmla="*/ 3810 h 34289"/>
                <a:gd name="connsiteX65" fmla="*/ 17145 w 43815"/>
                <a:gd name="connsiteY65" fmla="*/ 1905 h 34289"/>
                <a:gd name="connsiteX66" fmla="*/ 14288 w 43815"/>
                <a:gd name="connsiteY66" fmla="*/ 1905 h 34289"/>
                <a:gd name="connsiteX67" fmla="*/ 14288 w 43815"/>
                <a:gd name="connsiteY67" fmla="*/ 1905 h 34289"/>
                <a:gd name="connsiteX68" fmla="*/ 16193 w 43815"/>
                <a:gd name="connsiteY68" fmla="*/ 1905 h 34289"/>
                <a:gd name="connsiteX69" fmla="*/ 14288 w 43815"/>
                <a:gd name="connsiteY69" fmla="*/ 2857 h 34289"/>
                <a:gd name="connsiteX70" fmla="*/ 17145 w 43815"/>
                <a:gd name="connsiteY70" fmla="*/ 3810 h 34289"/>
                <a:gd name="connsiteX71" fmla="*/ 20955 w 43815"/>
                <a:gd name="connsiteY71" fmla="*/ 2857 h 34289"/>
                <a:gd name="connsiteX72" fmla="*/ 22860 w 43815"/>
                <a:gd name="connsiteY72" fmla="*/ 3810 h 34289"/>
                <a:gd name="connsiteX73" fmla="*/ 19050 w 43815"/>
                <a:gd name="connsiteY73" fmla="*/ 4763 h 34289"/>
                <a:gd name="connsiteX74" fmla="*/ 16193 w 43815"/>
                <a:gd name="connsiteY74" fmla="*/ 5715 h 34289"/>
                <a:gd name="connsiteX75" fmla="*/ 14288 w 43815"/>
                <a:gd name="connsiteY75" fmla="*/ 4763 h 34289"/>
                <a:gd name="connsiteX76" fmla="*/ 16193 w 43815"/>
                <a:gd name="connsiteY76" fmla="*/ 4763 h 34289"/>
                <a:gd name="connsiteX77" fmla="*/ 13335 w 43815"/>
                <a:gd name="connsiteY77" fmla="*/ 6667 h 34289"/>
                <a:gd name="connsiteX78" fmla="*/ 14288 w 43815"/>
                <a:gd name="connsiteY78" fmla="*/ 6667 h 34289"/>
                <a:gd name="connsiteX79" fmla="*/ 15240 w 43815"/>
                <a:gd name="connsiteY79" fmla="*/ 8572 h 34289"/>
                <a:gd name="connsiteX80" fmla="*/ 18098 w 43815"/>
                <a:gd name="connsiteY80" fmla="*/ 8572 h 34289"/>
                <a:gd name="connsiteX81" fmla="*/ 17145 w 43815"/>
                <a:gd name="connsiteY81" fmla="*/ 8572 h 34289"/>
                <a:gd name="connsiteX82" fmla="*/ 17145 w 43815"/>
                <a:gd name="connsiteY82" fmla="*/ 10477 h 34289"/>
                <a:gd name="connsiteX83" fmla="*/ 19050 w 43815"/>
                <a:gd name="connsiteY83" fmla="*/ 10477 h 34289"/>
                <a:gd name="connsiteX84" fmla="*/ 19050 w 43815"/>
                <a:gd name="connsiteY84" fmla="*/ 11430 h 34289"/>
                <a:gd name="connsiteX85" fmla="*/ 14288 w 43815"/>
                <a:gd name="connsiteY85" fmla="*/ 13335 h 34289"/>
                <a:gd name="connsiteX86" fmla="*/ 17145 w 43815"/>
                <a:gd name="connsiteY86" fmla="*/ 12382 h 34289"/>
                <a:gd name="connsiteX87" fmla="*/ 14288 w 43815"/>
                <a:gd name="connsiteY87" fmla="*/ 11430 h 34289"/>
                <a:gd name="connsiteX88" fmla="*/ 8573 w 43815"/>
                <a:gd name="connsiteY88" fmla="*/ 12382 h 34289"/>
                <a:gd name="connsiteX89" fmla="*/ 8573 w 43815"/>
                <a:gd name="connsiteY89" fmla="*/ 11430 h 34289"/>
                <a:gd name="connsiteX90" fmla="*/ 7620 w 43815"/>
                <a:gd name="connsiteY90" fmla="*/ 12382 h 34289"/>
                <a:gd name="connsiteX91" fmla="*/ 4763 w 43815"/>
                <a:gd name="connsiteY91" fmla="*/ 10477 h 34289"/>
                <a:gd name="connsiteX92" fmla="*/ 953 w 43815"/>
                <a:gd name="connsiteY92" fmla="*/ 11430 h 34289"/>
                <a:gd name="connsiteX93" fmla="*/ 3810 w 43815"/>
                <a:gd name="connsiteY93" fmla="*/ 11430 h 34289"/>
                <a:gd name="connsiteX94" fmla="*/ 0 w 43815"/>
                <a:gd name="connsiteY94" fmla="*/ 13335 h 34289"/>
                <a:gd name="connsiteX95" fmla="*/ 2858 w 43815"/>
                <a:gd name="connsiteY95" fmla="*/ 13335 h 34289"/>
                <a:gd name="connsiteX96" fmla="*/ 2858 w 43815"/>
                <a:gd name="connsiteY96" fmla="*/ 16192 h 34289"/>
                <a:gd name="connsiteX97" fmla="*/ 5715 w 43815"/>
                <a:gd name="connsiteY97" fmla="*/ 16192 h 34289"/>
                <a:gd name="connsiteX98" fmla="*/ 5715 w 43815"/>
                <a:gd name="connsiteY98" fmla="*/ 17145 h 34289"/>
                <a:gd name="connsiteX99" fmla="*/ 953 w 43815"/>
                <a:gd name="connsiteY99" fmla="*/ 18097 h 34289"/>
                <a:gd name="connsiteX100" fmla="*/ 3810 w 43815"/>
                <a:gd name="connsiteY100" fmla="*/ 18097 h 34289"/>
                <a:gd name="connsiteX101" fmla="*/ 3810 w 43815"/>
                <a:gd name="connsiteY101" fmla="*/ 19050 h 34289"/>
                <a:gd name="connsiteX102" fmla="*/ 5715 w 43815"/>
                <a:gd name="connsiteY102" fmla="*/ 19050 h 34289"/>
                <a:gd name="connsiteX103" fmla="*/ 5715 w 43815"/>
                <a:gd name="connsiteY103" fmla="*/ 20955 h 34289"/>
                <a:gd name="connsiteX104" fmla="*/ 3810 w 43815"/>
                <a:gd name="connsiteY104" fmla="*/ 20955 h 34289"/>
                <a:gd name="connsiteX105" fmla="*/ 5715 w 43815"/>
                <a:gd name="connsiteY105" fmla="*/ 20955 h 34289"/>
                <a:gd name="connsiteX106" fmla="*/ 5715 w 43815"/>
                <a:gd name="connsiteY106" fmla="*/ 20955 h 34289"/>
                <a:gd name="connsiteX107" fmla="*/ 12383 w 43815"/>
                <a:gd name="connsiteY107" fmla="*/ 20002 h 34289"/>
                <a:gd name="connsiteX108" fmla="*/ 11430 w 43815"/>
                <a:gd name="connsiteY108" fmla="*/ 20955 h 34289"/>
                <a:gd name="connsiteX109" fmla="*/ 13335 w 43815"/>
                <a:gd name="connsiteY109" fmla="*/ 20955 h 34289"/>
                <a:gd name="connsiteX110" fmla="*/ 12383 w 43815"/>
                <a:gd name="connsiteY110" fmla="*/ 21907 h 34289"/>
                <a:gd name="connsiteX111" fmla="*/ 15240 w 43815"/>
                <a:gd name="connsiteY111" fmla="*/ 20955 h 34289"/>
                <a:gd name="connsiteX112" fmla="*/ 10478 w 43815"/>
                <a:gd name="connsiteY112" fmla="*/ 23813 h 34289"/>
                <a:gd name="connsiteX113" fmla="*/ 13335 w 43815"/>
                <a:gd name="connsiteY113" fmla="*/ 23813 h 34289"/>
                <a:gd name="connsiteX114" fmla="*/ 15240 w 43815"/>
                <a:gd name="connsiteY114" fmla="*/ 22860 h 34289"/>
                <a:gd name="connsiteX115" fmla="*/ 15240 w 43815"/>
                <a:gd name="connsiteY115" fmla="*/ 23813 h 34289"/>
                <a:gd name="connsiteX116" fmla="*/ 16193 w 43815"/>
                <a:gd name="connsiteY116" fmla="*/ 23813 h 34289"/>
                <a:gd name="connsiteX117" fmla="*/ 15240 w 43815"/>
                <a:gd name="connsiteY117" fmla="*/ 24765 h 34289"/>
                <a:gd name="connsiteX118" fmla="*/ 19050 w 43815"/>
                <a:gd name="connsiteY118" fmla="*/ 24765 h 34289"/>
                <a:gd name="connsiteX119" fmla="*/ 17145 w 43815"/>
                <a:gd name="connsiteY119" fmla="*/ 24765 h 34289"/>
                <a:gd name="connsiteX120" fmla="*/ 17145 w 43815"/>
                <a:gd name="connsiteY120" fmla="*/ 25717 h 34289"/>
                <a:gd name="connsiteX121" fmla="*/ 14288 w 43815"/>
                <a:gd name="connsiteY121" fmla="*/ 26670 h 34289"/>
                <a:gd name="connsiteX122" fmla="*/ 17145 w 43815"/>
                <a:gd name="connsiteY122" fmla="*/ 26670 h 34289"/>
                <a:gd name="connsiteX123" fmla="*/ 17145 w 43815"/>
                <a:gd name="connsiteY123" fmla="*/ 27622 h 34289"/>
                <a:gd name="connsiteX124" fmla="*/ 15240 w 43815"/>
                <a:gd name="connsiteY124" fmla="*/ 27622 h 34289"/>
                <a:gd name="connsiteX125" fmla="*/ 17145 w 43815"/>
                <a:gd name="connsiteY125" fmla="*/ 27622 h 34289"/>
                <a:gd name="connsiteX126" fmla="*/ 14288 w 43815"/>
                <a:gd name="connsiteY126" fmla="*/ 29527 h 34289"/>
                <a:gd name="connsiteX127" fmla="*/ 16193 w 43815"/>
                <a:gd name="connsiteY127" fmla="*/ 29527 h 34289"/>
                <a:gd name="connsiteX128" fmla="*/ 16193 w 43815"/>
                <a:gd name="connsiteY128" fmla="*/ 30480 h 34289"/>
                <a:gd name="connsiteX129" fmla="*/ 15240 w 43815"/>
                <a:gd name="connsiteY129" fmla="*/ 30480 h 34289"/>
                <a:gd name="connsiteX130" fmla="*/ 17145 w 43815"/>
                <a:gd name="connsiteY130" fmla="*/ 30480 h 34289"/>
                <a:gd name="connsiteX131" fmla="*/ 15240 w 43815"/>
                <a:gd name="connsiteY131" fmla="*/ 30480 h 34289"/>
                <a:gd name="connsiteX132" fmla="*/ 18098 w 43815"/>
                <a:gd name="connsiteY132" fmla="*/ 30480 h 34289"/>
                <a:gd name="connsiteX133" fmla="*/ 17145 w 43815"/>
                <a:gd name="connsiteY133" fmla="*/ 31432 h 34289"/>
                <a:gd name="connsiteX134" fmla="*/ 18098 w 43815"/>
                <a:gd name="connsiteY134" fmla="*/ 31432 h 34289"/>
                <a:gd name="connsiteX135" fmla="*/ 21908 w 43815"/>
                <a:gd name="connsiteY135" fmla="*/ 32385 h 34289"/>
                <a:gd name="connsiteX136" fmla="*/ 22860 w 43815"/>
                <a:gd name="connsiteY136" fmla="*/ 31432 h 34289"/>
                <a:gd name="connsiteX137" fmla="*/ 22860 w 43815"/>
                <a:gd name="connsiteY137" fmla="*/ 28575 h 34289"/>
                <a:gd name="connsiteX138" fmla="*/ 24765 w 43815"/>
                <a:gd name="connsiteY138" fmla="*/ 28575 h 34289"/>
                <a:gd name="connsiteX139" fmla="*/ 25718 w 43815"/>
                <a:gd name="connsiteY139" fmla="*/ 28575 h 34289"/>
                <a:gd name="connsiteX140" fmla="*/ 27623 w 43815"/>
                <a:gd name="connsiteY140" fmla="*/ 28575 h 34289"/>
                <a:gd name="connsiteX141" fmla="*/ 28575 w 43815"/>
                <a:gd name="connsiteY141" fmla="*/ 28575 h 34289"/>
                <a:gd name="connsiteX142" fmla="*/ 25718 w 43815"/>
                <a:gd name="connsiteY142" fmla="*/ 28575 h 34289"/>
                <a:gd name="connsiteX143" fmla="*/ 24765 w 43815"/>
                <a:gd name="connsiteY143" fmla="*/ 29527 h 34289"/>
                <a:gd name="connsiteX144" fmla="*/ 22860 w 43815"/>
                <a:gd name="connsiteY144" fmla="*/ 28575 h 34289"/>
                <a:gd name="connsiteX145" fmla="*/ 31433 w 43815"/>
                <a:gd name="connsiteY145" fmla="*/ 28575 h 34289"/>
                <a:gd name="connsiteX146" fmla="*/ 32385 w 43815"/>
                <a:gd name="connsiteY146" fmla="*/ 28575 h 34289"/>
                <a:gd name="connsiteX147" fmla="*/ 34290 w 43815"/>
                <a:gd name="connsiteY147" fmla="*/ 28575 h 34289"/>
                <a:gd name="connsiteX148" fmla="*/ 30480 w 43815"/>
                <a:gd name="connsiteY148" fmla="*/ 29527 h 34289"/>
                <a:gd name="connsiteX149" fmla="*/ 34290 w 43815"/>
                <a:gd name="connsiteY149" fmla="*/ 30480 h 34289"/>
                <a:gd name="connsiteX150" fmla="*/ 34290 w 43815"/>
                <a:gd name="connsiteY150" fmla="*/ 30480 h 34289"/>
                <a:gd name="connsiteX151" fmla="*/ 32385 w 43815"/>
                <a:gd name="connsiteY151" fmla="*/ 32385 h 34289"/>
                <a:gd name="connsiteX152" fmla="*/ 33338 w 43815"/>
                <a:gd name="connsiteY152" fmla="*/ 33338 h 34289"/>
                <a:gd name="connsiteX153" fmla="*/ 35243 w 43815"/>
                <a:gd name="connsiteY153" fmla="*/ 33338 h 34289"/>
                <a:gd name="connsiteX154" fmla="*/ 34290 w 43815"/>
                <a:gd name="connsiteY154" fmla="*/ 34290 h 34289"/>
                <a:gd name="connsiteX155" fmla="*/ 37148 w 43815"/>
                <a:gd name="connsiteY155" fmla="*/ 34290 h 34289"/>
                <a:gd name="connsiteX156" fmla="*/ 38100 w 43815"/>
                <a:gd name="connsiteY156" fmla="*/ 33338 h 34289"/>
                <a:gd name="connsiteX157" fmla="*/ 43815 w 43815"/>
                <a:gd name="connsiteY157" fmla="*/ 34290 h 34289"/>
                <a:gd name="connsiteX158" fmla="*/ 40005 w 43815"/>
                <a:gd name="connsiteY158" fmla="*/ 3048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43815" h="34289">
                  <a:moveTo>
                    <a:pt x="40005" y="30480"/>
                  </a:moveTo>
                  <a:cubicBezTo>
                    <a:pt x="40958" y="30480"/>
                    <a:pt x="38100" y="30480"/>
                    <a:pt x="38100" y="30480"/>
                  </a:cubicBezTo>
                  <a:lnTo>
                    <a:pt x="40005" y="29527"/>
                  </a:lnTo>
                  <a:cubicBezTo>
                    <a:pt x="38100" y="29527"/>
                    <a:pt x="38100" y="28575"/>
                    <a:pt x="37148" y="29527"/>
                  </a:cubicBezTo>
                  <a:cubicBezTo>
                    <a:pt x="38100" y="29527"/>
                    <a:pt x="37148" y="29527"/>
                    <a:pt x="38100" y="29527"/>
                  </a:cubicBezTo>
                  <a:lnTo>
                    <a:pt x="35243" y="29527"/>
                  </a:lnTo>
                  <a:cubicBezTo>
                    <a:pt x="34290" y="29527"/>
                    <a:pt x="38100" y="28575"/>
                    <a:pt x="39053" y="27622"/>
                  </a:cubicBezTo>
                  <a:lnTo>
                    <a:pt x="40005" y="27622"/>
                  </a:lnTo>
                  <a:cubicBezTo>
                    <a:pt x="39053" y="26670"/>
                    <a:pt x="40005" y="25717"/>
                    <a:pt x="40005" y="24765"/>
                  </a:cubicBezTo>
                  <a:lnTo>
                    <a:pt x="38100" y="25717"/>
                  </a:lnTo>
                  <a:cubicBezTo>
                    <a:pt x="37148" y="25717"/>
                    <a:pt x="38100" y="25717"/>
                    <a:pt x="37148" y="24765"/>
                  </a:cubicBezTo>
                  <a:lnTo>
                    <a:pt x="40005" y="23813"/>
                  </a:lnTo>
                  <a:cubicBezTo>
                    <a:pt x="33338" y="22860"/>
                    <a:pt x="42863" y="21907"/>
                    <a:pt x="40005" y="20955"/>
                  </a:cubicBezTo>
                  <a:cubicBezTo>
                    <a:pt x="40005" y="20955"/>
                    <a:pt x="40005" y="20955"/>
                    <a:pt x="40005" y="20955"/>
                  </a:cubicBezTo>
                  <a:cubicBezTo>
                    <a:pt x="38100" y="20002"/>
                    <a:pt x="41910" y="20002"/>
                    <a:pt x="40958" y="20002"/>
                  </a:cubicBezTo>
                  <a:cubicBezTo>
                    <a:pt x="40005" y="20002"/>
                    <a:pt x="37148" y="20002"/>
                    <a:pt x="38100" y="20002"/>
                  </a:cubicBezTo>
                  <a:cubicBezTo>
                    <a:pt x="34290" y="20002"/>
                    <a:pt x="40005" y="19050"/>
                    <a:pt x="37148" y="19050"/>
                  </a:cubicBezTo>
                  <a:cubicBezTo>
                    <a:pt x="39053" y="19050"/>
                    <a:pt x="40958" y="18097"/>
                    <a:pt x="40958" y="18097"/>
                  </a:cubicBezTo>
                  <a:lnTo>
                    <a:pt x="40005" y="18097"/>
                  </a:lnTo>
                  <a:cubicBezTo>
                    <a:pt x="40005" y="17145"/>
                    <a:pt x="40958" y="18097"/>
                    <a:pt x="42863" y="17145"/>
                  </a:cubicBezTo>
                  <a:cubicBezTo>
                    <a:pt x="40958" y="16192"/>
                    <a:pt x="37148" y="16192"/>
                    <a:pt x="38100" y="14288"/>
                  </a:cubicBezTo>
                  <a:lnTo>
                    <a:pt x="40005" y="14288"/>
                  </a:lnTo>
                  <a:cubicBezTo>
                    <a:pt x="37148" y="14288"/>
                    <a:pt x="41910" y="13335"/>
                    <a:pt x="39053" y="13335"/>
                  </a:cubicBezTo>
                  <a:cubicBezTo>
                    <a:pt x="40005" y="13335"/>
                    <a:pt x="41910" y="13335"/>
                    <a:pt x="41910" y="13335"/>
                  </a:cubicBezTo>
                  <a:cubicBezTo>
                    <a:pt x="40005" y="14288"/>
                    <a:pt x="40005" y="13335"/>
                    <a:pt x="38100" y="13335"/>
                  </a:cubicBezTo>
                  <a:cubicBezTo>
                    <a:pt x="36195" y="13335"/>
                    <a:pt x="38100" y="14288"/>
                    <a:pt x="37148" y="14288"/>
                  </a:cubicBezTo>
                  <a:lnTo>
                    <a:pt x="35243" y="14288"/>
                  </a:lnTo>
                  <a:cubicBezTo>
                    <a:pt x="34290" y="15240"/>
                    <a:pt x="35243" y="15240"/>
                    <a:pt x="34290" y="15240"/>
                  </a:cubicBezTo>
                  <a:cubicBezTo>
                    <a:pt x="29528" y="15240"/>
                    <a:pt x="32385" y="14288"/>
                    <a:pt x="28575" y="14288"/>
                  </a:cubicBezTo>
                  <a:lnTo>
                    <a:pt x="26670" y="15240"/>
                  </a:lnTo>
                  <a:lnTo>
                    <a:pt x="24765" y="15240"/>
                  </a:lnTo>
                  <a:cubicBezTo>
                    <a:pt x="25718" y="15240"/>
                    <a:pt x="22860" y="16192"/>
                    <a:pt x="21908" y="16192"/>
                  </a:cubicBezTo>
                  <a:cubicBezTo>
                    <a:pt x="23813" y="16192"/>
                    <a:pt x="23813" y="15240"/>
                    <a:pt x="22860" y="15240"/>
                  </a:cubicBezTo>
                  <a:lnTo>
                    <a:pt x="20003" y="15240"/>
                  </a:lnTo>
                  <a:cubicBezTo>
                    <a:pt x="20003" y="15240"/>
                    <a:pt x="20955" y="15240"/>
                    <a:pt x="20955" y="15240"/>
                  </a:cubicBezTo>
                  <a:cubicBezTo>
                    <a:pt x="21908" y="15240"/>
                    <a:pt x="20003" y="16192"/>
                    <a:pt x="19050" y="16192"/>
                  </a:cubicBezTo>
                  <a:cubicBezTo>
                    <a:pt x="18098" y="16192"/>
                    <a:pt x="20003" y="15240"/>
                    <a:pt x="21908" y="15240"/>
                  </a:cubicBezTo>
                  <a:cubicBezTo>
                    <a:pt x="20955" y="15240"/>
                    <a:pt x="19050" y="16192"/>
                    <a:pt x="18098" y="15240"/>
                  </a:cubicBezTo>
                  <a:cubicBezTo>
                    <a:pt x="18098" y="15240"/>
                    <a:pt x="18098" y="14288"/>
                    <a:pt x="20955" y="14288"/>
                  </a:cubicBezTo>
                  <a:cubicBezTo>
                    <a:pt x="20955" y="15240"/>
                    <a:pt x="22860" y="14288"/>
                    <a:pt x="24765" y="14288"/>
                  </a:cubicBezTo>
                  <a:cubicBezTo>
                    <a:pt x="24765" y="13335"/>
                    <a:pt x="26670" y="13335"/>
                    <a:pt x="28575" y="13335"/>
                  </a:cubicBezTo>
                  <a:lnTo>
                    <a:pt x="32385" y="13335"/>
                  </a:lnTo>
                  <a:cubicBezTo>
                    <a:pt x="32385" y="13335"/>
                    <a:pt x="29528" y="13335"/>
                    <a:pt x="30480" y="12382"/>
                  </a:cubicBezTo>
                  <a:cubicBezTo>
                    <a:pt x="31433" y="12382"/>
                    <a:pt x="33338" y="12382"/>
                    <a:pt x="35243" y="11430"/>
                  </a:cubicBezTo>
                  <a:lnTo>
                    <a:pt x="33338" y="11430"/>
                  </a:lnTo>
                  <a:cubicBezTo>
                    <a:pt x="34290" y="10477"/>
                    <a:pt x="31433" y="10477"/>
                    <a:pt x="31433" y="10477"/>
                  </a:cubicBezTo>
                  <a:cubicBezTo>
                    <a:pt x="34290" y="9525"/>
                    <a:pt x="30480" y="9525"/>
                    <a:pt x="32385" y="9525"/>
                  </a:cubicBezTo>
                  <a:cubicBezTo>
                    <a:pt x="30480" y="8572"/>
                    <a:pt x="32385" y="8572"/>
                    <a:pt x="29528" y="7620"/>
                  </a:cubicBezTo>
                  <a:cubicBezTo>
                    <a:pt x="28575" y="7620"/>
                    <a:pt x="26670" y="7620"/>
                    <a:pt x="26670" y="7620"/>
                  </a:cubicBezTo>
                  <a:cubicBezTo>
                    <a:pt x="29528" y="7620"/>
                    <a:pt x="23813" y="6667"/>
                    <a:pt x="28575" y="6667"/>
                  </a:cubicBezTo>
                  <a:cubicBezTo>
                    <a:pt x="25718" y="6667"/>
                    <a:pt x="27623" y="5715"/>
                    <a:pt x="24765" y="5715"/>
                  </a:cubicBezTo>
                  <a:cubicBezTo>
                    <a:pt x="23813" y="5715"/>
                    <a:pt x="27623" y="4763"/>
                    <a:pt x="25718" y="4763"/>
                  </a:cubicBezTo>
                  <a:lnTo>
                    <a:pt x="24765" y="4763"/>
                  </a:lnTo>
                  <a:cubicBezTo>
                    <a:pt x="27623" y="3810"/>
                    <a:pt x="23813" y="2857"/>
                    <a:pt x="25718" y="1905"/>
                  </a:cubicBezTo>
                  <a:cubicBezTo>
                    <a:pt x="25718" y="1905"/>
                    <a:pt x="23813" y="1905"/>
                    <a:pt x="22860" y="1905"/>
                  </a:cubicBezTo>
                  <a:lnTo>
                    <a:pt x="21908" y="952"/>
                  </a:lnTo>
                  <a:lnTo>
                    <a:pt x="23813" y="952"/>
                  </a:lnTo>
                  <a:cubicBezTo>
                    <a:pt x="21908" y="952"/>
                    <a:pt x="22860" y="0"/>
                    <a:pt x="22860" y="0"/>
                  </a:cubicBezTo>
                  <a:cubicBezTo>
                    <a:pt x="22860" y="0"/>
                    <a:pt x="20955" y="0"/>
                    <a:pt x="20003" y="952"/>
                  </a:cubicBezTo>
                  <a:cubicBezTo>
                    <a:pt x="19050" y="952"/>
                    <a:pt x="19050" y="952"/>
                    <a:pt x="19050" y="952"/>
                  </a:cubicBezTo>
                  <a:cubicBezTo>
                    <a:pt x="19050" y="952"/>
                    <a:pt x="18098" y="1905"/>
                    <a:pt x="19050" y="1905"/>
                  </a:cubicBezTo>
                  <a:lnTo>
                    <a:pt x="20955" y="1905"/>
                  </a:lnTo>
                  <a:cubicBezTo>
                    <a:pt x="20003" y="1905"/>
                    <a:pt x="20955" y="1905"/>
                    <a:pt x="20003" y="2857"/>
                  </a:cubicBezTo>
                  <a:lnTo>
                    <a:pt x="20955" y="2857"/>
                  </a:lnTo>
                  <a:cubicBezTo>
                    <a:pt x="23813" y="2857"/>
                    <a:pt x="19050" y="3810"/>
                    <a:pt x="17145" y="3810"/>
                  </a:cubicBezTo>
                  <a:cubicBezTo>
                    <a:pt x="20003" y="2857"/>
                    <a:pt x="12383" y="2857"/>
                    <a:pt x="17145" y="1905"/>
                  </a:cubicBezTo>
                  <a:cubicBezTo>
                    <a:pt x="17145" y="1905"/>
                    <a:pt x="14288" y="1905"/>
                    <a:pt x="14288" y="1905"/>
                  </a:cubicBezTo>
                  <a:cubicBezTo>
                    <a:pt x="14288" y="1905"/>
                    <a:pt x="12383" y="1905"/>
                    <a:pt x="14288" y="1905"/>
                  </a:cubicBezTo>
                  <a:cubicBezTo>
                    <a:pt x="14288" y="1905"/>
                    <a:pt x="15240" y="1905"/>
                    <a:pt x="16193" y="1905"/>
                  </a:cubicBezTo>
                  <a:cubicBezTo>
                    <a:pt x="18098" y="2857"/>
                    <a:pt x="12383" y="2857"/>
                    <a:pt x="14288" y="2857"/>
                  </a:cubicBezTo>
                  <a:cubicBezTo>
                    <a:pt x="17145" y="2857"/>
                    <a:pt x="14288" y="3810"/>
                    <a:pt x="17145" y="3810"/>
                  </a:cubicBezTo>
                  <a:cubicBezTo>
                    <a:pt x="16193" y="3810"/>
                    <a:pt x="19050" y="2857"/>
                    <a:pt x="20955" y="2857"/>
                  </a:cubicBezTo>
                  <a:cubicBezTo>
                    <a:pt x="19050" y="3810"/>
                    <a:pt x="23813" y="2857"/>
                    <a:pt x="22860" y="3810"/>
                  </a:cubicBezTo>
                  <a:cubicBezTo>
                    <a:pt x="21908" y="4763"/>
                    <a:pt x="19050" y="4763"/>
                    <a:pt x="19050" y="4763"/>
                  </a:cubicBezTo>
                  <a:cubicBezTo>
                    <a:pt x="20003" y="4763"/>
                    <a:pt x="18098" y="5715"/>
                    <a:pt x="16193" y="5715"/>
                  </a:cubicBezTo>
                  <a:cubicBezTo>
                    <a:pt x="18098" y="4763"/>
                    <a:pt x="15240" y="4763"/>
                    <a:pt x="14288" y="4763"/>
                  </a:cubicBezTo>
                  <a:cubicBezTo>
                    <a:pt x="14288" y="4763"/>
                    <a:pt x="15240" y="4763"/>
                    <a:pt x="16193" y="4763"/>
                  </a:cubicBezTo>
                  <a:cubicBezTo>
                    <a:pt x="13335" y="5715"/>
                    <a:pt x="16193" y="6667"/>
                    <a:pt x="13335" y="6667"/>
                  </a:cubicBezTo>
                  <a:lnTo>
                    <a:pt x="14288" y="6667"/>
                  </a:lnTo>
                  <a:cubicBezTo>
                    <a:pt x="13335" y="7620"/>
                    <a:pt x="17145" y="7620"/>
                    <a:pt x="15240" y="8572"/>
                  </a:cubicBezTo>
                  <a:cubicBezTo>
                    <a:pt x="16193" y="8572"/>
                    <a:pt x="18098" y="8572"/>
                    <a:pt x="18098" y="8572"/>
                  </a:cubicBezTo>
                  <a:lnTo>
                    <a:pt x="17145" y="8572"/>
                  </a:lnTo>
                  <a:cubicBezTo>
                    <a:pt x="13335" y="9525"/>
                    <a:pt x="20003" y="9525"/>
                    <a:pt x="17145" y="10477"/>
                  </a:cubicBezTo>
                  <a:cubicBezTo>
                    <a:pt x="17145" y="10477"/>
                    <a:pt x="18098" y="9525"/>
                    <a:pt x="19050" y="10477"/>
                  </a:cubicBezTo>
                  <a:cubicBezTo>
                    <a:pt x="19050" y="10477"/>
                    <a:pt x="18098" y="11430"/>
                    <a:pt x="19050" y="11430"/>
                  </a:cubicBezTo>
                  <a:cubicBezTo>
                    <a:pt x="19050" y="12382"/>
                    <a:pt x="17145" y="13335"/>
                    <a:pt x="14288" y="13335"/>
                  </a:cubicBezTo>
                  <a:cubicBezTo>
                    <a:pt x="15240" y="12382"/>
                    <a:pt x="13335" y="12382"/>
                    <a:pt x="17145" y="12382"/>
                  </a:cubicBezTo>
                  <a:cubicBezTo>
                    <a:pt x="16193" y="12382"/>
                    <a:pt x="14288" y="12382"/>
                    <a:pt x="14288" y="11430"/>
                  </a:cubicBezTo>
                  <a:cubicBezTo>
                    <a:pt x="11430" y="11430"/>
                    <a:pt x="9525" y="12382"/>
                    <a:pt x="8573" y="12382"/>
                  </a:cubicBezTo>
                  <a:cubicBezTo>
                    <a:pt x="8573" y="12382"/>
                    <a:pt x="11430" y="11430"/>
                    <a:pt x="8573" y="11430"/>
                  </a:cubicBezTo>
                  <a:lnTo>
                    <a:pt x="7620" y="12382"/>
                  </a:lnTo>
                  <a:cubicBezTo>
                    <a:pt x="3810" y="11430"/>
                    <a:pt x="5715" y="11430"/>
                    <a:pt x="4763" y="10477"/>
                  </a:cubicBezTo>
                  <a:cubicBezTo>
                    <a:pt x="4763" y="11430"/>
                    <a:pt x="953" y="10477"/>
                    <a:pt x="953" y="11430"/>
                  </a:cubicBezTo>
                  <a:cubicBezTo>
                    <a:pt x="953" y="11430"/>
                    <a:pt x="2858" y="11430"/>
                    <a:pt x="3810" y="11430"/>
                  </a:cubicBezTo>
                  <a:cubicBezTo>
                    <a:pt x="953" y="12382"/>
                    <a:pt x="953" y="12382"/>
                    <a:pt x="0" y="13335"/>
                  </a:cubicBezTo>
                  <a:cubicBezTo>
                    <a:pt x="953" y="13335"/>
                    <a:pt x="1905" y="13335"/>
                    <a:pt x="2858" y="13335"/>
                  </a:cubicBezTo>
                  <a:cubicBezTo>
                    <a:pt x="4763" y="14288"/>
                    <a:pt x="2858" y="15240"/>
                    <a:pt x="2858" y="16192"/>
                  </a:cubicBezTo>
                  <a:lnTo>
                    <a:pt x="5715" y="16192"/>
                  </a:lnTo>
                  <a:lnTo>
                    <a:pt x="5715" y="17145"/>
                  </a:lnTo>
                  <a:cubicBezTo>
                    <a:pt x="2858" y="17145"/>
                    <a:pt x="1905" y="17145"/>
                    <a:pt x="953" y="18097"/>
                  </a:cubicBezTo>
                  <a:cubicBezTo>
                    <a:pt x="1905" y="18097"/>
                    <a:pt x="2858" y="18097"/>
                    <a:pt x="3810" y="18097"/>
                  </a:cubicBezTo>
                  <a:cubicBezTo>
                    <a:pt x="2858" y="19050"/>
                    <a:pt x="3810" y="18097"/>
                    <a:pt x="3810" y="19050"/>
                  </a:cubicBezTo>
                  <a:lnTo>
                    <a:pt x="5715" y="19050"/>
                  </a:lnTo>
                  <a:cubicBezTo>
                    <a:pt x="4763" y="19050"/>
                    <a:pt x="4763" y="20002"/>
                    <a:pt x="5715" y="20955"/>
                  </a:cubicBezTo>
                  <a:lnTo>
                    <a:pt x="3810" y="20955"/>
                  </a:lnTo>
                  <a:cubicBezTo>
                    <a:pt x="4763" y="20955"/>
                    <a:pt x="5715" y="20955"/>
                    <a:pt x="5715" y="20955"/>
                  </a:cubicBezTo>
                  <a:cubicBezTo>
                    <a:pt x="5715" y="20955"/>
                    <a:pt x="5715" y="20955"/>
                    <a:pt x="5715" y="20955"/>
                  </a:cubicBezTo>
                  <a:cubicBezTo>
                    <a:pt x="8573" y="20955"/>
                    <a:pt x="9525" y="20002"/>
                    <a:pt x="12383" y="20002"/>
                  </a:cubicBezTo>
                  <a:cubicBezTo>
                    <a:pt x="12383" y="20955"/>
                    <a:pt x="11430" y="20955"/>
                    <a:pt x="11430" y="20955"/>
                  </a:cubicBezTo>
                  <a:cubicBezTo>
                    <a:pt x="11430" y="20955"/>
                    <a:pt x="12383" y="20955"/>
                    <a:pt x="13335" y="20955"/>
                  </a:cubicBezTo>
                  <a:cubicBezTo>
                    <a:pt x="13335" y="20955"/>
                    <a:pt x="12383" y="20955"/>
                    <a:pt x="12383" y="21907"/>
                  </a:cubicBezTo>
                  <a:cubicBezTo>
                    <a:pt x="13335" y="21907"/>
                    <a:pt x="14288" y="21907"/>
                    <a:pt x="15240" y="20955"/>
                  </a:cubicBezTo>
                  <a:cubicBezTo>
                    <a:pt x="15240" y="21907"/>
                    <a:pt x="11430" y="22860"/>
                    <a:pt x="10478" y="23813"/>
                  </a:cubicBezTo>
                  <a:cubicBezTo>
                    <a:pt x="11430" y="22860"/>
                    <a:pt x="12383" y="23813"/>
                    <a:pt x="13335" y="23813"/>
                  </a:cubicBezTo>
                  <a:cubicBezTo>
                    <a:pt x="13335" y="23813"/>
                    <a:pt x="14288" y="22860"/>
                    <a:pt x="15240" y="22860"/>
                  </a:cubicBezTo>
                  <a:cubicBezTo>
                    <a:pt x="16193" y="22860"/>
                    <a:pt x="16193" y="23813"/>
                    <a:pt x="15240" y="23813"/>
                  </a:cubicBezTo>
                  <a:cubicBezTo>
                    <a:pt x="15240" y="23813"/>
                    <a:pt x="16193" y="23813"/>
                    <a:pt x="16193" y="23813"/>
                  </a:cubicBezTo>
                  <a:cubicBezTo>
                    <a:pt x="14288" y="24765"/>
                    <a:pt x="16193" y="23813"/>
                    <a:pt x="15240" y="24765"/>
                  </a:cubicBezTo>
                  <a:lnTo>
                    <a:pt x="19050" y="24765"/>
                  </a:lnTo>
                  <a:lnTo>
                    <a:pt x="17145" y="24765"/>
                  </a:lnTo>
                  <a:lnTo>
                    <a:pt x="17145" y="25717"/>
                  </a:lnTo>
                  <a:cubicBezTo>
                    <a:pt x="16193" y="25717"/>
                    <a:pt x="13335" y="25717"/>
                    <a:pt x="14288" y="26670"/>
                  </a:cubicBezTo>
                  <a:lnTo>
                    <a:pt x="17145" y="26670"/>
                  </a:lnTo>
                  <a:lnTo>
                    <a:pt x="17145" y="27622"/>
                  </a:lnTo>
                  <a:lnTo>
                    <a:pt x="15240" y="27622"/>
                  </a:lnTo>
                  <a:cubicBezTo>
                    <a:pt x="15240" y="27622"/>
                    <a:pt x="15240" y="28575"/>
                    <a:pt x="17145" y="27622"/>
                  </a:cubicBezTo>
                  <a:cubicBezTo>
                    <a:pt x="15240" y="28575"/>
                    <a:pt x="12383" y="29527"/>
                    <a:pt x="14288" y="29527"/>
                  </a:cubicBezTo>
                  <a:cubicBezTo>
                    <a:pt x="14288" y="29527"/>
                    <a:pt x="15240" y="29527"/>
                    <a:pt x="16193" y="29527"/>
                  </a:cubicBezTo>
                  <a:lnTo>
                    <a:pt x="16193" y="30480"/>
                  </a:lnTo>
                  <a:lnTo>
                    <a:pt x="15240" y="30480"/>
                  </a:lnTo>
                  <a:lnTo>
                    <a:pt x="17145" y="30480"/>
                  </a:lnTo>
                  <a:lnTo>
                    <a:pt x="15240" y="30480"/>
                  </a:lnTo>
                  <a:cubicBezTo>
                    <a:pt x="16193" y="30480"/>
                    <a:pt x="16193" y="30480"/>
                    <a:pt x="18098" y="30480"/>
                  </a:cubicBezTo>
                  <a:cubicBezTo>
                    <a:pt x="19050" y="30480"/>
                    <a:pt x="18098" y="31432"/>
                    <a:pt x="17145" y="31432"/>
                  </a:cubicBezTo>
                  <a:lnTo>
                    <a:pt x="18098" y="31432"/>
                  </a:lnTo>
                  <a:cubicBezTo>
                    <a:pt x="19050" y="32385"/>
                    <a:pt x="20003" y="31432"/>
                    <a:pt x="21908" y="32385"/>
                  </a:cubicBezTo>
                  <a:cubicBezTo>
                    <a:pt x="21908" y="32385"/>
                    <a:pt x="22860" y="32385"/>
                    <a:pt x="22860" y="31432"/>
                  </a:cubicBezTo>
                  <a:cubicBezTo>
                    <a:pt x="22860" y="30480"/>
                    <a:pt x="25718" y="29527"/>
                    <a:pt x="22860" y="28575"/>
                  </a:cubicBezTo>
                  <a:lnTo>
                    <a:pt x="24765" y="28575"/>
                  </a:lnTo>
                  <a:cubicBezTo>
                    <a:pt x="24765" y="28575"/>
                    <a:pt x="25718" y="28575"/>
                    <a:pt x="25718" y="28575"/>
                  </a:cubicBezTo>
                  <a:cubicBezTo>
                    <a:pt x="26670" y="28575"/>
                    <a:pt x="26670" y="28575"/>
                    <a:pt x="27623" y="28575"/>
                  </a:cubicBezTo>
                  <a:cubicBezTo>
                    <a:pt x="26670" y="28575"/>
                    <a:pt x="27623" y="28575"/>
                    <a:pt x="28575" y="28575"/>
                  </a:cubicBezTo>
                  <a:lnTo>
                    <a:pt x="25718" y="28575"/>
                  </a:lnTo>
                  <a:cubicBezTo>
                    <a:pt x="27623" y="28575"/>
                    <a:pt x="25718" y="28575"/>
                    <a:pt x="24765" y="29527"/>
                  </a:cubicBezTo>
                  <a:cubicBezTo>
                    <a:pt x="24765" y="29527"/>
                    <a:pt x="21908" y="29527"/>
                    <a:pt x="22860" y="28575"/>
                  </a:cubicBezTo>
                  <a:cubicBezTo>
                    <a:pt x="26670" y="27622"/>
                    <a:pt x="28575" y="28575"/>
                    <a:pt x="31433" y="28575"/>
                  </a:cubicBezTo>
                  <a:cubicBezTo>
                    <a:pt x="31433" y="28575"/>
                    <a:pt x="31433" y="28575"/>
                    <a:pt x="32385" y="28575"/>
                  </a:cubicBezTo>
                  <a:cubicBezTo>
                    <a:pt x="32385" y="29527"/>
                    <a:pt x="32385" y="28575"/>
                    <a:pt x="34290" y="28575"/>
                  </a:cubicBezTo>
                  <a:cubicBezTo>
                    <a:pt x="34290" y="29527"/>
                    <a:pt x="29528" y="28575"/>
                    <a:pt x="30480" y="29527"/>
                  </a:cubicBezTo>
                  <a:cubicBezTo>
                    <a:pt x="29528" y="30480"/>
                    <a:pt x="40958" y="29527"/>
                    <a:pt x="34290" y="30480"/>
                  </a:cubicBezTo>
                  <a:lnTo>
                    <a:pt x="34290" y="30480"/>
                  </a:lnTo>
                  <a:cubicBezTo>
                    <a:pt x="34290" y="30480"/>
                    <a:pt x="32385" y="32385"/>
                    <a:pt x="32385" y="32385"/>
                  </a:cubicBezTo>
                  <a:cubicBezTo>
                    <a:pt x="35243" y="32385"/>
                    <a:pt x="35243" y="33338"/>
                    <a:pt x="33338" y="33338"/>
                  </a:cubicBezTo>
                  <a:lnTo>
                    <a:pt x="35243" y="33338"/>
                  </a:lnTo>
                  <a:cubicBezTo>
                    <a:pt x="34290" y="33338"/>
                    <a:pt x="36195" y="33338"/>
                    <a:pt x="34290" y="34290"/>
                  </a:cubicBezTo>
                  <a:cubicBezTo>
                    <a:pt x="35243" y="34290"/>
                    <a:pt x="36195" y="34290"/>
                    <a:pt x="37148" y="34290"/>
                  </a:cubicBezTo>
                  <a:cubicBezTo>
                    <a:pt x="37148" y="34290"/>
                    <a:pt x="37148" y="34290"/>
                    <a:pt x="38100" y="33338"/>
                  </a:cubicBezTo>
                  <a:cubicBezTo>
                    <a:pt x="39053" y="34290"/>
                    <a:pt x="43815" y="34290"/>
                    <a:pt x="43815" y="34290"/>
                  </a:cubicBezTo>
                  <a:cubicBezTo>
                    <a:pt x="37148" y="31432"/>
                    <a:pt x="41910" y="30480"/>
                    <a:pt x="40005" y="304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8" name="Freeform: Shape 3357">
              <a:extLst>
                <a:ext uri="{FF2B5EF4-FFF2-40B4-BE49-F238E27FC236}">
                  <a16:creationId xmlns:a16="http://schemas.microsoft.com/office/drawing/2014/main" id="{8869B0DC-FC1D-4483-A86F-C18210FC45E4}"/>
                </a:ext>
              </a:extLst>
            </p:cNvPr>
            <p:cNvSpPr/>
            <p:nvPr/>
          </p:nvSpPr>
          <p:spPr>
            <a:xfrm>
              <a:off x="6750041" y="5266085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  <a:gd name="connsiteX3" fmla="*/ 0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9" name="Freeform: Shape 3358">
              <a:extLst>
                <a:ext uri="{FF2B5EF4-FFF2-40B4-BE49-F238E27FC236}">
                  <a16:creationId xmlns:a16="http://schemas.microsoft.com/office/drawing/2014/main" id="{985CA7F9-DB4E-4854-8675-ACD44E90C4DB}"/>
                </a:ext>
              </a:extLst>
            </p:cNvPr>
            <p:cNvSpPr/>
            <p:nvPr/>
          </p:nvSpPr>
          <p:spPr>
            <a:xfrm>
              <a:off x="6782109" y="5269895"/>
              <a:ext cx="1270" cy="423"/>
            </a:xfrm>
            <a:custGeom>
              <a:avLst/>
              <a:gdLst>
                <a:gd name="connsiteX0" fmla="*/ 1270 w 1270"/>
                <a:gd name="connsiteY0" fmla="*/ 0 h 423"/>
                <a:gd name="connsiteX1" fmla="*/ 1270 w 1270"/>
                <a:gd name="connsiteY1" fmla="*/ 0 h 423"/>
                <a:gd name="connsiteX2" fmla="*/ 1270 w 1270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423">
                  <a:moveTo>
                    <a:pt x="1270" y="0"/>
                  </a:moveTo>
                  <a:lnTo>
                    <a:pt x="1270" y="0"/>
                  </a:lnTo>
                  <a:cubicBezTo>
                    <a:pt x="-1588" y="953"/>
                    <a:pt x="1270" y="0"/>
                    <a:pt x="12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0" name="Freeform: Shape 3359">
              <a:extLst>
                <a:ext uri="{FF2B5EF4-FFF2-40B4-BE49-F238E27FC236}">
                  <a16:creationId xmlns:a16="http://schemas.microsoft.com/office/drawing/2014/main" id="{C6F7CD71-EF66-4127-9D1B-D6BA1B2CA1FC}"/>
                </a:ext>
              </a:extLst>
            </p:cNvPr>
            <p:cNvSpPr/>
            <p:nvPr/>
          </p:nvSpPr>
          <p:spPr>
            <a:xfrm>
              <a:off x="6770043" y="5267990"/>
              <a:ext cx="3810" cy="952"/>
            </a:xfrm>
            <a:custGeom>
              <a:avLst/>
              <a:gdLst>
                <a:gd name="connsiteX0" fmla="*/ 1905 w 3810"/>
                <a:gd name="connsiteY0" fmla="*/ 953 h 952"/>
                <a:gd name="connsiteX1" fmla="*/ 3810 w 3810"/>
                <a:gd name="connsiteY1" fmla="*/ 0 h 952"/>
                <a:gd name="connsiteX2" fmla="*/ 0 w 3810"/>
                <a:gd name="connsiteY2" fmla="*/ 953 h 952"/>
                <a:gd name="connsiteX3" fmla="*/ 1905 w 3810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952">
                  <a:moveTo>
                    <a:pt x="1905" y="953"/>
                  </a:moveTo>
                  <a:cubicBezTo>
                    <a:pt x="953" y="953"/>
                    <a:pt x="2858" y="0"/>
                    <a:pt x="3810" y="0"/>
                  </a:cubicBezTo>
                  <a:cubicBezTo>
                    <a:pt x="1905" y="0"/>
                    <a:pt x="953" y="0"/>
                    <a:pt x="0" y="953"/>
                  </a:cubicBez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1" name="Freeform: Shape 3360">
              <a:extLst>
                <a:ext uri="{FF2B5EF4-FFF2-40B4-BE49-F238E27FC236}">
                  <a16:creationId xmlns:a16="http://schemas.microsoft.com/office/drawing/2014/main" id="{A304031F-ABFD-4259-9A68-2EDB789FE667}"/>
                </a:ext>
              </a:extLst>
            </p:cNvPr>
            <p:cNvSpPr/>
            <p:nvPr/>
          </p:nvSpPr>
          <p:spPr>
            <a:xfrm>
              <a:off x="6753851" y="5265132"/>
              <a:ext cx="5715" cy="1799"/>
            </a:xfrm>
            <a:custGeom>
              <a:avLst/>
              <a:gdLst>
                <a:gd name="connsiteX0" fmla="*/ 5715 w 5715"/>
                <a:gd name="connsiteY0" fmla="*/ 953 h 1799"/>
                <a:gd name="connsiteX1" fmla="*/ 2858 w 5715"/>
                <a:gd name="connsiteY1" fmla="*/ 953 h 1799"/>
                <a:gd name="connsiteX2" fmla="*/ 1905 w 5715"/>
                <a:gd name="connsiteY2" fmla="*/ 0 h 1799"/>
                <a:gd name="connsiteX3" fmla="*/ 0 w 5715"/>
                <a:gd name="connsiteY3" fmla="*/ 953 h 1799"/>
                <a:gd name="connsiteX4" fmla="*/ 5715 w 5715"/>
                <a:gd name="connsiteY4" fmla="*/ 953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" h="1799">
                  <a:moveTo>
                    <a:pt x="5715" y="953"/>
                  </a:moveTo>
                  <a:cubicBezTo>
                    <a:pt x="3810" y="953"/>
                    <a:pt x="4763" y="953"/>
                    <a:pt x="2858" y="953"/>
                  </a:cubicBezTo>
                  <a:lnTo>
                    <a:pt x="1905" y="0"/>
                  </a:lnTo>
                  <a:lnTo>
                    <a:pt x="0" y="953"/>
                  </a:lnTo>
                  <a:cubicBezTo>
                    <a:pt x="2858" y="953"/>
                    <a:pt x="1905" y="2858"/>
                    <a:pt x="571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2" name="Freeform: Shape 3361">
              <a:extLst>
                <a:ext uri="{FF2B5EF4-FFF2-40B4-BE49-F238E27FC236}">
                  <a16:creationId xmlns:a16="http://schemas.microsoft.com/office/drawing/2014/main" id="{A6020A85-AA3B-45F7-940A-1F92AF6AC23D}"/>
                </a:ext>
              </a:extLst>
            </p:cNvPr>
            <p:cNvSpPr/>
            <p:nvPr/>
          </p:nvSpPr>
          <p:spPr>
            <a:xfrm>
              <a:off x="6810431" y="5267038"/>
              <a:ext cx="2474" cy="2857"/>
            </a:xfrm>
            <a:custGeom>
              <a:avLst/>
              <a:gdLst>
                <a:gd name="connsiteX0" fmla="*/ 570 w 2474"/>
                <a:gd name="connsiteY0" fmla="*/ 0 h 2857"/>
                <a:gd name="connsiteX1" fmla="*/ 2475 w 2474"/>
                <a:gd name="connsiteY1" fmla="*/ 2857 h 2857"/>
                <a:gd name="connsiteX2" fmla="*/ 2475 w 2474"/>
                <a:gd name="connsiteY2" fmla="*/ 2857 h 2857"/>
                <a:gd name="connsiteX3" fmla="*/ 1522 w 2474"/>
                <a:gd name="connsiteY3" fmla="*/ 0 h 2857"/>
                <a:gd name="connsiteX4" fmla="*/ 570 w 2474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4" h="2857">
                  <a:moveTo>
                    <a:pt x="570" y="0"/>
                  </a:moveTo>
                  <a:cubicBezTo>
                    <a:pt x="-383" y="0"/>
                    <a:pt x="-383" y="1905"/>
                    <a:pt x="2475" y="2857"/>
                  </a:cubicBezTo>
                  <a:lnTo>
                    <a:pt x="2475" y="2857"/>
                  </a:lnTo>
                  <a:lnTo>
                    <a:pt x="1522" y="0"/>
                  </a:lnTo>
                  <a:lnTo>
                    <a:pt x="57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3" name="Freeform: Shape 3362">
              <a:extLst>
                <a:ext uri="{FF2B5EF4-FFF2-40B4-BE49-F238E27FC236}">
                  <a16:creationId xmlns:a16="http://schemas.microsoft.com/office/drawing/2014/main" id="{92231E25-84A4-4F89-9726-03A97FE0F434}"/>
                </a:ext>
              </a:extLst>
            </p:cNvPr>
            <p:cNvSpPr/>
            <p:nvPr/>
          </p:nvSpPr>
          <p:spPr>
            <a:xfrm>
              <a:off x="6795867" y="5267038"/>
              <a:ext cx="3704" cy="423"/>
            </a:xfrm>
            <a:custGeom>
              <a:avLst/>
              <a:gdLst>
                <a:gd name="connsiteX0" fmla="*/ 847 w 3704"/>
                <a:gd name="connsiteY0" fmla="*/ 0 h 423"/>
                <a:gd name="connsiteX1" fmla="*/ 847 w 3704"/>
                <a:gd name="connsiteY1" fmla="*/ 0 h 423"/>
                <a:gd name="connsiteX2" fmla="*/ 847 w 3704"/>
                <a:gd name="connsiteY2" fmla="*/ 0 h 423"/>
                <a:gd name="connsiteX3" fmla="*/ 1799 w 3704"/>
                <a:gd name="connsiteY3" fmla="*/ 0 h 423"/>
                <a:gd name="connsiteX4" fmla="*/ 3704 w 3704"/>
                <a:gd name="connsiteY4" fmla="*/ 0 h 423"/>
                <a:gd name="connsiteX5" fmla="*/ 847 w 3704"/>
                <a:gd name="connsiteY5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4" h="423">
                  <a:moveTo>
                    <a:pt x="847" y="0"/>
                  </a:moveTo>
                  <a:lnTo>
                    <a:pt x="847" y="0"/>
                  </a:lnTo>
                  <a:cubicBezTo>
                    <a:pt x="-1058" y="953"/>
                    <a:pt x="847" y="0"/>
                    <a:pt x="847" y="0"/>
                  </a:cubicBezTo>
                  <a:lnTo>
                    <a:pt x="1799" y="0"/>
                  </a:lnTo>
                  <a:lnTo>
                    <a:pt x="3704" y="0"/>
                  </a:lnTo>
                  <a:cubicBezTo>
                    <a:pt x="2752" y="0"/>
                    <a:pt x="1799" y="0"/>
                    <a:pt x="8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4" name="Freeform: Shape 3363">
              <a:extLst>
                <a:ext uri="{FF2B5EF4-FFF2-40B4-BE49-F238E27FC236}">
                  <a16:creationId xmlns:a16="http://schemas.microsoft.com/office/drawing/2014/main" id="{06474833-4CF3-4968-94E1-E0E7F2BED106}"/>
                </a:ext>
              </a:extLst>
            </p:cNvPr>
            <p:cNvSpPr/>
            <p:nvPr/>
          </p:nvSpPr>
          <p:spPr>
            <a:xfrm>
              <a:off x="6742421" y="5260370"/>
              <a:ext cx="4762" cy="952"/>
            </a:xfrm>
            <a:custGeom>
              <a:avLst/>
              <a:gdLst>
                <a:gd name="connsiteX0" fmla="*/ 1905 w 4762"/>
                <a:gd name="connsiteY0" fmla="*/ 953 h 952"/>
                <a:gd name="connsiteX1" fmla="*/ 4763 w 4762"/>
                <a:gd name="connsiteY1" fmla="*/ 953 h 952"/>
                <a:gd name="connsiteX2" fmla="*/ 1905 w 4762"/>
                <a:gd name="connsiteY2" fmla="*/ 953 h 952"/>
                <a:gd name="connsiteX3" fmla="*/ 3810 w 4762"/>
                <a:gd name="connsiteY3" fmla="*/ 0 h 952"/>
                <a:gd name="connsiteX4" fmla="*/ 1905 w 4762"/>
                <a:gd name="connsiteY4" fmla="*/ 953 h 952"/>
                <a:gd name="connsiteX5" fmla="*/ 0 w 4762"/>
                <a:gd name="connsiteY5" fmla="*/ 953 h 952"/>
                <a:gd name="connsiteX6" fmla="*/ 1905 w 4762"/>
                <a:gd name="connsiteY6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952">
                  <a:moveTo>
                    <a:pt x="1905" y="953"/>
                  </a:moveTo>
                  <a:lnTo>
                    <a:pt x="4763" y="953"/>
                  </a:lnTo>
                  <a:cubicBezTo>
                    <a:pt x="3810" y="953"/>
                    <a:pt x="2858" y="953"/>
                    <a:pt x="1905" y="953"/>
                  </a:cubicBezTo>
                  <a:cubicBezTo>
                    <a:pt x="1905" y="953"/>
                    <a:pt x="3810" y="0"/>
                    <a:pt x="3810" y="0"/>
                  </a:cubicBezTo>
                  <a:cubicBezTo>
                    <a:pt x="1905" y="0"/>
                    <a:pt x="2858" y="0"/>
                    <a:pt x="1905" y="953"/>
                  </a:cubicBezTo>
                  <a:lnTo>
                    <a:pt x="0" y="953"/>
                  </a:lnTo>
                  <a:cubicBezTo>
                    <a:pt x="0" y="953"/>
                    <a:pt x="1905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5" name="Freeform: Shape 3364">
              <a:extLst>
                <a:ext uri="{FF2B5EF4-FFF2-40B4-BE49-F238E27FC236}">
                  <a16:creationId xmlns:a16="http://schemas.microsoft.com/office/drawing/2014/main" id="{EFDBBAD6-0577-4AC2-B7D7-2E8511BEBF48}"/>
                </a:ext>
              </a:extLst>
            </p:cNvPr>
            <p:cNvSpPr/>
            <p:nvPr/>
          </p:nvSpPr>
          <p:spPr>
            <a:xfrm>
              <a:off x="6710036" y="5255607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lnTo>
                    <a:pt x="0" y="953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6" name="Freeform: Shape 3365">
              <a:extLst>
                <a:ext uri="{FF2B5EF4-FFF2-40B4-BE49-F238E27FC236}">
                  <a16:creationId xmlns:a16="http://schemas.microsoft.com/office/drawing/2014/main" id="{690DD31C-E7F1-4BEA-A64F-601DDB35681E}"/>
                </a:ext>
              </a:extLst>
            </p:cNvPr>
            <p:cNvSpPr/>
            <p:nvPr/>
          </p:nvSpPr>
          <p:spPr>
            <a:xfrm>
              <a:off x="6743374" y="5259418"/>
              <a:ext cx="2857" cy="952"/>
            </a:xfrm>
            <a:custGeom>
              <a:avLst/>
              <a:gdLst>
                <a:gd name="connsiteX0" fmla="*/ 2857 w 2857"/>
                <a:gd name="connsiteY0" fmla="*/ 0 h 952"/>
                <a:gd name="connsiteX1" fmla="*/ 1905 w 2857"/>
                <a:gd name="connsiteY1" fmla="*/ 0 h 952"/>
                <a:gd name="connsiteX2" fmla="*/ 0 w 2857"/>
                <a:gd name="connsiteY2" fmla="*/ 952 h 952"/>
                <a:gd name="connsiteX3" fmla="*/ 2857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7" y="0"/>
                  </a:moveTo>
                  <a:cubicBezTo>
                    <a:pt x="2857" y="0"/>
                    <a:pt x="0" y="0"/>
                    <a:pt x="1905" y="0"/>
                  </a:cubicBezTo>
                  <a:cubicBezTo>
                    <a:pt x="0" y="0"/>
                    <a:pt x="952" y="0"/>
                    <a:pt x="0" y="952"/>
                  </a:cubicBezTo>
                  <a:cubicBezTo>
                    <a:pt x="952" y="0"/>
                    <a:pt x="1905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7" name="Freeform: Shape 3366">
              <a:extLst>
                <a:ext uri="{FF2B5EF4-FFF2-40B4-BE49-F238E27FC236}">
                  <a16:creationId xmlns:a16="http://schemas.microsoft.com/office/drawing/2014/main" id="{CDD9A496-2DE3-4C98-880B-F5755000DCFF}"/>
                </a:ext>
              </a:extLst>
            </p:cNvPr>
            <p:cNvSpPr/>
            <p:nvPr/>
          </p:nvSpPr>
          <p:spPr>
            <a:xfrm>
              <a:off x="6743374" y="5259418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0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8" name="Freeform: Shape 3367">
              <a:extLst>
                <a:ext uri="{FF2B5EF4-FFF2-40B4-BE49-F238E27FC236}">
                  <a16:creationId xmlns:a16="http://schemas.microsoft.com/office/drawing/2014/main" id="{7BCADF97-7224-431B-80BA-8DD9698070D1}"/>
                </a:ext>
              </a:extLst>
            </p:cNvPr>
            <p:cNvSpPr/>
            <p:nvPr/>
          </p:nvSpPr>
          <p:spPr>
            <a:xfrm>
              <a:off x="6742421" y="5259418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lnTo>
                    <a:pt x="0" y="0"/>
                  </a:ln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9" name="Freeform: Shape 3368">
              <a:extLst>
                <a:ext uri="{FF2B5EF4-FFF2-40B4-BE49-F238E27FC236}">
                  <a16:creationId xmlns:a16="http://schemas.microsoft.com/office/drawing/2014/main" id="{CD13B372-CB34-400B-AD70-C08A16079352}"/>
                </a:ext>
              </a:extLst>
            </p:cNvPr>
            <p:cNvSpPr/>
            <p:nvPr/>
          </p:nvSpPr>
          <p:spPr>
            <a:xfrm>
              <a:off x="6743374" y="5258465"/>
              <a:ext cx="2857" cy="9525"/>
            </a:xfrm>
            <a:custGeom>
              <a:avLst/>
              <a:gdLst>
                <a:gd name="connsiteX0" fmla="*/ 2857 w 2857"/>
                <a:gd name="connsiteY0" fmla="*/ 0 h 9525"/>
                <a:gd name="connsiteX1" fmla="*/ 0 w 2857"/>
                <a:gd name="connsiteY1" fmla="*/ 0 h 9525"/>
                <a:gd name="connsiteX2" fmla="*/ 2857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2857" y="0"/>
                  </a:moveTo>
                  <a:cubicBezTo>
                    <a:pt x="2857" y="0"/>
                    <a:pt x="952" y="0"/>
                    <a:pt x="0" y="0"/>
                  </a:cubicBezTo>
                  <a:cubicBezTo>
                    <a:pt x="1905" y="0"/>
                    <a:pt x="952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0" name="Freeform: Shape 3369">
              <a:extLst>
                <a:ext uri="{FF2B5EF4-FFF2-40B4-BE49-F238E27FC236}">
                  <a16:creationId xmlns:a16="http://schemas.microsoft.com/office/drawing/2014/main" id="{1E58A32E-B441-49F1-A195-44C7957E48FC}"/>
                </a:ext>
              </a:extLst>
            </p:cNvPr>
            <p:cNvSpPr/>
            <p:nvPr/>
          </p:nvSpPr>
          <p:spPr>
            <a:xfrm>
              <a:off x="6781474" y="5261322"/>
              <a:ext cx="7619" cy="1905"/>
            </a:xfrm>
            <a:custGeom>
              <a:avLst/>
              <a:gdLst>
                <a:gd name="connsiteX0" fmla="*/ 952 w 7619"/>
                <a:gd name="connsiteY0" fmla="*/ 1905 h 1905"/>
                <a:gd name="connsiteX1" fmla="*/ 6667 w 7619"/>
                <a:gd name="connsiteY1" fmla="*/ 953 h 1905"/>
                <a:gd name="connsiteX2" fmla="*/ 4763 w 7619"/>
                <a:gd name="connsiteY2" fmla="*/ 0 h 1905"/>
                <a:gd name="connsiteX3" fmla="*/ 7620 w 7619"/>
                <a:gd name="connsiteY3" fmla="*/ 0 h 1905"/>
                <a:gd name="connsiteX4" fmla="*/ 952 w 7619"/>
                <a:gd name="connsiteY4" fmla="*/ 1905 h 1905"/>
                <a:gd name="connsiteX5" fmla="*/ 1905 w 7619"/>
                <a:gd name="connsiteY5" fmla="*/ 1905 h 1905"/>
                <a:gd name="connsiteX6" fmla="*/ 0 w 7619"/>
                <a:gd name="connsiteY6" fmla="*/ 1905 h 1905"/>
                <a:gd name="connsiteX7" fmla="*/ 952 w 7619"/>
                <a:gd name="connsiteY7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9" h="1905">
                  <a:moveTo>
                    <a:pt x="952" y="1905"/>
                  </a:moveTo>
                  <a:cubicBezTo>
                    <a:pt x="2857" y="1905"/>
                    <a:pt x="3810" y="1905"/>
                    <a:pt x="6667" y="953"/>
                  </a:cubicBezTo>
                  <a:cubicBezTo>
                    <a:pt x="5715" y="953"/>
                    <a:pt x="2857" y="953"/>
                    <a:pt x="4763" y="0"/>
                  </a:cubicBezTo>
                  <a:cubicBezTo>
                    <a:pt x="6667" y="0"/>
                    <a:pt x="6667" y="0"/>
                    <a:pt x="7620" y="0"/>
                  </a:cubicBezTo>
                  <a:cubicBezTo>
                    <a:pt x="4763" y="0"/>
                    <a:pt x="2857" y="953"/>
                    <a:pt x="952" y="1905"/>
                  </a:cubicBezTo>
                  <a:cubicBezTo>
                    <a:pt x="1905" y="953"/>
                    <a:pt x="1905" y="953"/>
                    <a:pt x="1905" y="1905"/>
                  </a:cubicBezTo>
                  <a:lnTo>
                    <a:pt x="0" y="1905"/>
                  </a:ln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1" name="Freeform: Shape 3370">
              <a:extLst>
                <a:ext uri="{FF2B5EF4-FFF2-40B4-BE49-F238E27FC236}">
                  <a16:creationId xmlns:a16="http://schemas.microsoft.com/office/drawing/2014/main" id="{E621F5F6-F430-4568-BC74-E0A5DE66D738}"/>
                </a:ext>
              </a:extLst>
            </p:cNvPr>
            <p:cNvSpPr/>
            <p:nvPr/>
          </p:nvSpPr>
          <p:spPr>
            <a:xfrm>
              <a:off x="6801276" y="5264180"/>
              <a:ext cx="4010" cy="952"/>
            </a:xfrm>
            <a:custGeom>
              <a:avLst/>
              <a:gdLst>
                <a:gd name="connsiteX0" fmla="*/ 200 w 4010"/>
                <a:gd name="connsiteY0" fmla="*/ 952 h 952"/>
                <a:gd name="connsiteX1" fmla="*/ 3058 w 4010"/>
                <a:gd name="connsiteY1" fmla="*/ 0 h 952"/>
                <a:gd name="connsiteX2" fmla="*/ 2105 w 4010"/>
                <a:gd name="connsiteY2" fmla="*/ 0 h 952"/>
                <a:gd name="connsiteX3" fmla="*/ 4010 w 4010"/>
                <a:gd name="connsiteY3" fmla="*/ 0 h 952"/>
                <a:gd name="connsiteX4" fmla="*/ 2105 w 4010"/>
                <a:gd name="connsiteY4" fmla="*/ 0 h 952"/>
                <a:gd name="connsiteX5" fmla="*/ 200 w 4010"/>
                <a:gd name="connsiteY5" fmla="*/ 952 h 952"/>
                <a:gd name="connsiteX6" fmla="*/ 200 w 4010"/>
                <a:gd name="connsiteY6" fmla="*/ 952 h 952"/>
                <a:gd name="connsiteX7" fmla="*/ 200 w 4010"/>
                <a:gd name="connsiteY7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0" h="952">
                  <a:moveTo>
                    <a:pt x="200" y="952"/>
                  </a:moveTo>
                  <a:cubicBezTo>
                    <a:pt x="3058" y="952"/>
                    <a:pt x="2105" y="0"/>
                    <a:pt x="3058" y="0"/>
                  </a:cubicBezTo>
                  <a:lnTo>
                    <a:pt x="2105" y="0"/>
                  </a:lnTo>
                  <a:lnTo>
                    <a:pt x="4010" y="0"/>
                  </a:lnTo>
                  <a:lnTo>
                    <a:pt x="2105" y="0"/>
                  </a:lnTo>
                  <a:cubicBezTo>
                    <a:pt x="200" y="0"/>
                    <a:pt x="1153" y="0"/>
                    <a:pt x="200" y="952"/>
                  </a:cubicBezTo>
                  <a:lnTo>
                    <a:pt x="200" y="952"/>
                  </a:lnTo>
                  <a:cubicBezTo>
                    <a:pt x="2105" y="0"/>
                    <a:pt x="-752" y="952"/>
                    <a:pt x="20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2" name="Freeform: Shape 3371">
              <a:extLst>
                <a:ext uri="{FF2B5EF4-FFF2-40B4-BE49-F238E27FC236}">
                  <a16:creationId xmlns:a16="http://schemas.microsoft.com/office/drawing/2014/main" id="{A43FF6E8-F552-49F5-B2FA-E04A1A1BB90A}"/>
                </a:ext>
              </a:extLst>
            </p:cNvPr>
            <p:cNvSpPr/>
            <p:nvPr/>
          </p:nvSpPr>
          <p:spPr>
            <a:xfrm>
              <a:off x="6712893" y="5252750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953 w 1905"/>
                <a:gd name="connsiteY1" fmla="*/ 953 h 952"/>
                <a:gd name="connsiteX2" fmla="*/ 953 w 1905"/>
                <a:gd name="connsiteY2" fmla="*/ 953 h 952"/>
                <a:gd name="connsiteX3" fmla="*/ 1905 w 1905"/>
                <a:gd name="connsiteY3" fmla="*/ 0 h 952"/>
                <a:gd name="connsiteX4" fmla="*/ 0 w 1905"/>
                <a:gd name="connsiteY4" fmla="*/ 953 h 952"/>
                <a:gd name="connsiteX5" fmla="*/ 0 w 1905"/>
                <a:gd name="connsiteY5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953" y="953"/>
                  </a:lnTo>
                  <a:cubicBezTo>
                    <a:pt x="953" y="953"/>
                    <a:pt x="953" y="953"/>
                    <a:pt x="953" y="953"/>
                  </a:cubicBezTo>
                  <a:lnTo>
                    <a:pt x="1905" y="0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3" name="Freeform: Shape 3372">
              <a:extLst>
                <a:ext uri="{FF2B5EF4-FFF2-40B4-BE49-F238E27FC236}">
                  <a16:creationId xmlns:a16="http://schemas.microsoft.com/office/drawing/2014/main" id="{ABCEB399-2282-4D62-B438-9F750FE65187}"/>
                </a:ext>
              </a:extLst>
            </p:cNvPr>
            <p:cNvSpPr/>
            <p:nvPr/>
          </p:nvSpPr>
          <p:spPr>
            <a:xfrm>
              <a:off x="6743374" y="5256560"/>
              <a:ext cx="1904" cy="423"/>
            </a:xfrm>
            <a:custGeom>
              <a:avLst/>
              <a:gdLst>
                <a:gd name="connsiteX0" fmla="*/ 1905 w 1904"/>
                <a:gd name="connsiteY0" fmla="*/ 0 h 423"/>
                <a:gd name="connsiteX1" fmla="*/ 1905 w 1904"/>
                <a:gd name="connsiteY1" fmla="*/ 0 h 423"/>
                <a:gd name="connsiteX2" fmla="*/ 0 w 1904"/>
                <a:gd name="connsiteY2" fmla="*/ 0 h 423"/>
                <a:gd name="connsiteX3" fmla="*/ 1905 w 1904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423">
                  <a:moveTo>
                    <a:pt x="1905" y="0"/>
                  </a:moveTo>
                  <a:lnTo>
                    <a:pt x="1905" y="0"/>
                  </a:lnTo>
                  <a:lnTo>
                    <a:pt x="0" y="0"/>
                  </a:lnTo>
                  <a:cubicBezTo>
                    <a:pt x="0" y="953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4" name="Freeform: Shape 3373">
              <a:extLst>
                <a:ext uri="{FF2B5EF4-FFF2-40B4-BE49-F238E27FC236}">
                  <a16:creationId xmlns:a16="http://schemas.microsoft.com/office/drawing/2014/main" id="{32BE63A6-35B6-4385-8483-75BB1D0EA810}"/>
                </a:ext>
              </a:extLst>
            </p:cNvPr>
            <p:cNvSpPr/>
            <p:nvPr/>
          </p:nvSpPr>
          <p:spPr>
            <a:xfrm>
              <a:off x="6711941" y="5252750"/>
              <a:ext cx="1904" cy="9525"/>
            </a:xfrm>
            <a:custGeom>
              <a:avLst/>
              <a:gdLst>
                <a:gd name="connsiteX0" fmla="*/ 952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952" y="0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5" name="Freeform: Shape 3374">
              <a:extLst>
                <a:ext uri="{FF2B5EF4-FFF2-40B4-BE49-F238E27FC236}">
                  <a16:creationId xmlns:a16="http://schemas.microsoft.com/office/drawing/2014/main" id="{540EDBEE-CB97-4331-8235-C80D54FB36AC}"/>
                </a:ext>
              </a:extLst>
            </p:cNvPr>
            <p:cNvSpPr/>
            <p:nvPr/>
          </p:nvSpPr>
          <p:spPr>
            <a:xfrm>
              <a:off x="6722418" y="5253703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95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6" name="Freeform: Shape 3375">
              <a:extLst>
                <a:ext uri="{FF2B5EF4-FFF2-40B4-BE49-F238E27FC236}">
                  <a16:creationId xmlns:a16="http://schemas.microsoft.com/office/drawing/2014/main" id="{A7826A48-7227-4B04-BF9C-518AB62A5B31}"/>
                </a:ext>
              </a:extLst>
            </p:cNvPr>
            <p:cNvSpPr/>
            <p:nvPr/>
          </p:nvSpPr>
          <p:spPr>
            <a:xfrm>
              <a:off x="6790999" y="5261322"/>
              <a:ext cx="1904" cy="952"/>
            </a:xfrm>
            <a:custGeom>
              <a:avLst/>
              <a:gdLst>
                <a:gd name="connsiteX0" fmla="*/ 1905 w 1904"/>
                <a:gd name="connsiteY0" fmla="*/ 953 h 952"/>
                <a:gd name="connsiteX1" fmla="*/ 952 w 1904"/>
                <a:gd name="connsiteY1" fmla="*/ 0 h 952"/>
                <a:gd name="connsiteX2" fmla="*/ 0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953"/>
                  </a:moveTo>
                  <a:lnTo>
                    <a:pt x="952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7" name="Freeform: Shape 3376">
              <a:extLst>
                <a:ext uri="{FF2B5EF4-FFF2-40B4-BE49-F238E27FC236}">
                  <a16:creationId xmlns:a16="http://schemas.microsoft.com/office/drawing/2014/main" id="{AD856684-F1A8-49FD-8BAD-32FB44D9E9D9}"/>
                </a:ext>
              </a:extLst>
            </p:cNvPr>
            <p:cNvSpPr/>
            <p:nvPr/>
          </p:nvSpPr>
          <p:spPr>
            <a:xfrm>
              <a:off x="6742527" y="5255333"/>
              <a:ext cx="1121" cy="549"/>
            </a:xfrm>
            <a:custGeom>
              <a:avLst/>
              <a:gdLst>
                <a:gd name="connsiteX0" fmla="*/ 847 w 1121"/>
                <a:gd name="connsiteY0" fmla="*/ 275 h 549"/>
                <a:gd name="connsiteX1" fmla="*/ 847 w 1121"/>
                <a:gd name="connsiteY1" fmla="*/ 275 h 549"/>
                <a:gd name="connsiteX2" fmla="*/ 847 w 1121"/>
                <a:gd name="connsiteY2" fmla="*/ 275 h 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" h="549">
                  <a:moveTo>
                    <a:pt x="847" y="275"/>
                  </a:moveTo>
                  <a:cubicBezTo>
                    <a:pt x="1799" y="275"/>
                    <a:pt x="-106" y="275"/>
                    <a:pt x="847" y="275"/>
                  </a:cubicBezTo>
                  <a:cubicBezTo>
                    <a:pt x="847" y="-677"/>
                    <a:pt x="-1058" y="1227"/>
                    <a:pt x="847" y="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8" name="Freeform: Shape 3377">
              <a:extLst>
                <a:ext uri="{FF2B5EF4-FFF2-40B4-BE49-F238E27FC236}">
                  <a16:creationId xmlns:a16="http://schemas.microsoft.com/office/drawing/2014/main" id="{11353E1B-6576-4DC4-A0B4-C086AB84F71A}"/>
                </a:ext>
              </a:extLst>
            </p:cNvPr>
            <p:cNvSpPr/>
            <p:nvPr/>
          </p:nvSpPr>
          <p:spPr>
            <a:xfrm>
              <a:off x="6727181" y="52517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9" name="Freeform: Shape 3378">
              <a:extLst>
                <a:ext uri="{FF2B5EF4-FFF2-40B4-BE49-F238E27FC236}">
                  <a16:creationId xmlns:a16="http://schemas.microsoft.com/office/drawing/2014/main" id="{586000B0-4030-4F58-A51F-272FD9796868}"/>
                </a:ext>
              </a:extLst>
            </p:cNvPr>
            <p:cNvSpPr/>
            <p:nvPr/>
          </p:nvSpPr>
          <p:spPr>
            <a:xfrm>
              <a:off x="6727181" y="5250845"/>
              <a:ext cx="5715" cy="1905"/>
            </a:xfrm>
            <a:custGeom>
              <a:avLst/>
              <a:gdLst>
                <a:gd name="connsiteX0" fmla="*/ 5715 w 5715"/>
                <a:gd name="connsiteY0" fmla="*/ 0 h 1905"/>
                <a:gd name="connsiteX1" fmla="*/ 3810 w 5715"/>
                <a:gd name="connsiteY1" fmla="*/ 0 h 1905"/>
                <a:gd name="connsiteX2" fmla="*/ 3810 w 5715"/>
                <a:gd name="connsiteY2" fmla="*/ 0 h 1905"/>
                <a:gd name="connsiteX3" fmla="*/ 0 w 5715"/>
                <a:gd name="connsiteY3" fmla="*/ 953 h 1905"/>
                <a:gd name="connsiteX4" fmla="*/ 2858 w 5715"/>
                <a:gd name="connsiteY4" fmla="*/ 1905 h 1905"/>
                <a:gd name="connsiteX5" fmla="*/ 5715 w 5715"/>
                <a:gd name="connsiteY5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" h="1905">
                  <a:moveTo>
                    <a:pt x="5715" y="0"/>
                  </a:moveTo>
                  <a:cubicBezTo>
                    <a:pt x="4763" y="0"/>
                    <a:pt x="4763" y="0"/>
                    <a:pt x="3810" y="0"/>
                  </a:cubicBezTo>
                  <a:lnTo>
                    <a:pt x="3810" y="0"/>
                  </a:lnTo>
                  <a:cubicBezTo>
                    <a:pt x="2858" y="0"/>
                    <a:pt x="1905" y="953"/>
                    <a:pt x="0" y="953"/>
                  </a:cubicBezTo>
                  <a:lnTo>
                    <a:pt x="2858" y="1905"/>
                  </a:lnTo>
                  <a:cubicBezTo>
                    <a:pt x="5715" y="953"/>
                    <a:pt x="4763" y="953"/>
                    <a:pt x="57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0" name="Freeform: Shape 3379">
              <a:extLst>
                <a:ext uri="{FF2B5EF4-FFF2-40B4-BE49-F238E27FC236}">
                  <a16:creationId xmlns:a16="http://schemas.microsoft.com/office/drawing/2014/main" id="{D11075CA-635A-4153-A45B-71ADF12147FC}"/>
                </a:ext>
              </a:extLst>
            </p:cNvPr>
            <p:cNvSpPr/>
            <p:nvPr/>
          </p:nvSpPr>
          <p:spPr>
            <a:xfrm>
              <a:off x="6732896" y="525084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1" name="Freeform: Shape 3380">
              <a:extLst>
                <a:ext uri="{FF2B5EF4-FFF2-40B4-BE49-F238E27FC236}">
                  <a16:creationId xmlns:a16="http://schemas.microsoft.com/office/drawing/2014/main" id="{A41C3383-F6B6-48B9-9E02-B3F7670EADB3}"/>
                </a:ext>
              </a:extLst>
            </p:cNvPr>
            <p:cNvSpPr/>
            <p:nvPr/>
          </p:nvSpPr>
          <p:spPr>
            <a:xfrm>
              <a:off x="6733849" y="5250845"/>
              <a:ext cx="4063" cy="952"/>
            </a:xfrm>
            <a:custGeom>
              <a:avLst/>
              <a:gdLst>
                <a:gd name="connsiteX0" fmla="*/ 952 w 4063"/>
                <a:gd name="connsiteY0" fmla="*/ 953 h 952"/>
                <a:gd name="connsiteX1" fmla="*/ 3810 w 4063"/>
                <a:gd name="connsiteY1" fmla="*/ 0 h 952"/>
                <a:gd name="connsiteX2" fmla="*/ 0 w 4063"/>
                <a:gd name="connsiteY2" fmla="*/ 953 h 952"/>
                <a:gd name="connsiteX3" fmla="*/ 952 w 4063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3" h="952">
                  <a:moveTo>
                    <a:pt x="952" y="953"/>
                  </a:moveTo>
                  <a:cubicBezTo>
                    <a:pt x="2857" y="953"/>
                    <a:pt x="4763" y="0"/>
                    <a:pt x="3810" y="0"/>
                  </a:cubicBezTo>
                  <a:cubicBezTo>
                    <a:pt x="2857" y="0"/>
                    <a:pt x="952" y="953"/>
                    <a:pt x="0" y="953"/>
                  </a:cubicBezTo>
                  <a:cubicBezTo>
                    <a:pt x="0" y="0"/>
                    <a:pt x="952" y="0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2" name="Freeform: Shape 3381">
              <a:extLst>
                <a:ext uri="{FF2B5EF4-FFF2-40B4-BE49-F238E27FC236}">
                  <a16:creationId xmlns:a16="http://schemas.microsoft.com/office/drawing/2014/main" id="{82E105D7-5C69-4D51-8F4C-8B69F1F2C4F7}"/>
                </a:ext>
              </a:extLst>
            </p:cNvPr>
            <p:cNvSpPr/>
            <p:nvPr/>
          </p:nvSpPr>
          <p:spPr>
            <a:xfrm>
              <a:off x="6808902" y="5260370"/>
              <a:ext cx="2359" cy="952"/>
            </a:xfrm>
            <a:custGeom>
              <a:avLst/>
              <a:gdLst>
                <a:gd name="connsiteX0" fmla="*/ 2099 w 2359"/>
                <a:gd name="connsiteY0" fmla="*/ 0 h 952"/>
                <a:gd name="connsiteX1" fmla="*/ 194 w 2359"/>
                <a:gd name="connsiteY1" fmla="*/ 953 h 952"/>
                <a:gd name="connsiteX2" fmla="*/ 2099 w 2359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9" h="952">
                  <a:moveTo>
                    <a:pt x="2099" y="0"/>
                  </a:moveTo>
                  <a:cubicBezTo>
                    <a:pt x="2099" y="0"/>
                    <a:pt x="-758" y="0"/>
                    <a:pt x="194" y="953"/>
                  </a:cubicBezTo>
                  <a:cubicBezTo>
                    <a:pt x="1147" y="953"/>
                    <a:pt x="3052" y="953"/>
                    <a:pt x="20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3" name="Freeform: Shape 3382">
              <a:extLst>
                <a:ext uri="{FF2B5EF4-FFF2-40B4-BE49-F238E27FC236}">
                  <a16:creationId xmlns:a16="http://schemas.microsoft.com/office/drawing/2014/main" id="{D6FC0F71-C1A0-405B-AF67-7125061BD31E}"/>
                </a:ext>
              </a:extLst>
            </p:cNvPr>
            <p:cNvSpPr/>
            <p:nvPr/>
          </p:nvSpPr>
          <p:spPr>
            <a:xfrm>
              <a:off x="6851006" y="5264180"/>
              <a:ext cx="8572" cy="952"/>
            </a:xfrm>
            <a:custGeom>
              <a:avLst/>
              <a:gdLst>
                <a:gd name="connsiteX0" fmla="*/ 3810 w 8572"/>
                <a:gd name="connsiteY0" fmla="*/ 0 h 952"/>
                <a:gd name="connsiteX1" fmla="*/ 0 w 8572"/>
                <a:gd name="connsiteY1" fmla="*/ 952 h 952"/>
                <a:gd name="connsiteX2" fmla="*/ 2858 w 8572"/>
                <a:gd name="connsiteY2" fmla="*/ 952 h 952"/>
                <a:gd name="connsiteX3" fmla="*/ 3810 w 8572"/>
                <a:gd name="connsiteY3" fmla="*/ 0 h 952"/>
                <a:gd name="connsiteX4" fmla="*/ 4763 w 8572"/>
                <a:gd name="connsiteY4" fmla="*/ 952 h 952"/>
                <a:gd name="connsiteX5" fmla="*/ 3810 w 8572"/>
                <a:gd name="connsiteY5" fmla="*/ 952 h 952"/>
                <a:gd name="connsiteX6" fmla="*/ 8573 w 8572"/>
                <a:gd name="connsiteY6" fmla="*/ 0 h 952"/>
                <a:gd name="connsiteX7" fmla="*/ 3810 w 8572"/>
                <a:gd name="connsiteY7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952">
                  <a:moveTo>
                    <a:pt x="3810" y="0"/>
                  </a:moveTo>
                  <a:lnTo>
                    <a:pt x="0" y="952"/>
                  </a:lnTo>
                  <a:cubicBezTo>
                    <a:pt x="3810" y="0"/>
                    <a:pt x="953" y="952"/>
                    <a:pt x="2858" y="952"/>
                  </a:cubicBezTo>
                  <a:lnTo>
                    <a:pt x="3810" y="0"/>
                  </a:lnTo>
                  <a:cubicBezTo>
                    <a:pt x="3810" y="952"/>
                    <a:pt x="5715" y="952"/>
                    <a:pt x="4763" y="952"/>
                  </a:cubicBezTo>
                  <a:cubicBezTo>
                    <a:pt x="4763" y="952"/>
                    <a:pt x="3810" y="952"/>
                    <a:pt x="3810" y="952"/>
                  </a:cubicBezTo>
                  <a:lnTo>
                    <a:pt x="8573" y="0"/>
                  </a:lnTo>
                  <a:cubicBezTo>
                    <a:pt x="6668" y="0"/>
                    <a:pt x="2858" y="952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4" name="Freeform: Shape 3383">
              <a:extLst>
                <a:ext uri="{FF2B5EF4-FFF2-40B4-BE49-F238E27FC236}">
                  <a16:creationId xmlns:a16="http://schemas.microsoft.com/office/drawing/2014/main" id="{C5229264-E8C8-42D2-BDC5-BD348C669FE0}"/>
                </a:ext>
              </a:extLst>
            </p:cNvPr>
            <p:cNvSpPr/>
            <p:nvPr/>
          </p:nvSpPr>
          <p:spPr>
            <a:xfrm>
              <a:off x="6831004" y="5261322"/>
              <a:ext cx="4762" cy="1905"/>
            </a:xfrm>
            <a:custGeom>
              <a:avLst/>
              <a:gdLst>
                <a:gd name="connsiteX0" fmla="*/ 2858 w 4762"/>
                <a:gd name="connsiteY0" fmla="*/ 0 h 1905"/>
                <a:gd name="connsiteX1" fmla="*/ 0 w 4762"/>
                <a:gd name="connsiteY1" fmla="*/ 953 h 1905"/>
                <a:gd name="connsiteX2" fmla="*/ 1905 w 4762"/>
                <a:gd name="connsiteY2" fmla="*/ 1905 h 1905"/>
                <a:gd name="connsiteX3" fmla="*/ 2858 w 4762"/>
                <a:gd name="connsiteY3" fmla="*/ 953 h 1905"/>
                <a:gd name="connsiteX4" fmla="*/ 2858 w 4762"/>
                <a:gd name="connsiteY4" fmla="*/ 0 h 1905"/>
                <a:gd name="connsiteX5" fmla="*/ 4763 w 4762"/>
                <a:gd name="connsiteY5" fmla="*/ 0 h 1905"/>
                <a:gd name="connsiteX6" fmla="*/ 2858 w 4762"/>
                <a:gd name="connsiteY6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1905">
                  <a:moveTo>
                    <a:pt x="2858" y="0"/>
                  </a:moveTo>
                  <a:cubicBezTo>
                    <a:pt x="0" y="0"/>
                    <a:pt x="952" y="953"/>
                    <a:pt x="0" y="953"/>
                  </a:cubicBezTo>
                  <a:cubicBezTo>
                    <a:pt x="952" y="953"/>
                    <a:pt x="-953" y="1905"/>
                    <a:pt x="1905" y="1905"/>
                  </a:cubicBezTo>
                  <a:lnTo>
                    <a:pt x="2858" y="953"/>
                  </a:lnTo>
                  <a:cubicBezTo>
                    <a:pt x="2858" y="953"/>
                    <a:pt x="1905" y="953"/>
                    <a:pt x="2858" y="0"/>
                  </a:cubicBezTo>
                  <a:cubicBezTo>
                    <a:pt x="2858" y="953"/>
                    <a:pt x="3810" y="953"/>
                    <a:pt x="4763" y="0"/>
                  </a:cubicBezTo>
                  <a:cubicBezTo>
                    <a:pt x="4763" y="0"/>
                    <a:pt x="285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5" name="Freeform: Shape 3384">
              <a:extLst>
                <a:ext uri="{FF2B5EF4-FFF2-40B4-BE49-F238E27FC236}">
                  <a16:creationId xmlns:a16="http://schemas.microsoft.com/office/drawing/2014/main" id="{4B55481B-29F5-430D-8FB6-8BA1633945B2}"/>
                </a:ext>
              </a:extLst>
            </p:cNvPr>
            <p:cNvSpPr/>
            <p:nvPr/>
          </p:nvSpPr>
          <p:spPr>
            <a:xfrm>
              <a:off x="6709084" y="5247035"/>
              <a:ext cx="2857" cy="952"/>
            </a:xfrm>
            <a:custGeom>
              <a:avLst/>
              <a:gdLst>
                <a:gd name="connsiteX0" fmla="*/ 953 w 2857"/>
                <a:gd name="connsiteY0" fmla="*/ 953 h 952"/>
                <a:gd name="connsiteX1" fmla="*/ 2858 w 2857"/>
                <a:gd name="connsiteY1" fmla="*/ 0 h 952"/>
                <a:gd name="connsiteX2" fmla="*/ 1905 w 2857"/>
                <a:gd name="connsiteY2" fmla="*/ 0 h 952"/>
                <a:gd name="connsiteX3" fmla="*/ 0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953" y="953"/>
                  </a:moveTo>
                  <a:lnTo>
                    <a:pt x="2858" y="0"/>
                  </a:ln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6" name="Freeform: Shape 3385">
              <a:extLst>
                <a:ext uri="{FF2B5EF4-FFF2-40B4-BE49-F238E27FC236}">
                  <a16:creationId xmlns:a16="http://schemas.microsoft.com/office/drawing/2014/main" id="{3771544D-A7EF-41B2-8A91-74259E47C2E2}"/>
                </a:ext>
              </a:extLst>
            </p:cNvPr>
            <p:cNvSpPr/>
            <p:nvPr/>
          </p:nvSpPr>
          <p:spPr>
            <a:xfrm>
              <a:off x="6718609" y="5247988"/>
              <a:ext cx="1904" cy="952"/>
            </a:xfrm>
            <a:custGeom>
              <a:avLst/>
              <a:gdLst>
                <a:gd name="connsiteX0" fmla="*/ 0 w 1904"/>
                <a:gd name="connsiteY0" fmla="*/ 953 h 952"/>
                <a:gd name="connsiteX1" fmla="*/ 1905 w 1904"/>
                <a:gd name="connsiteY1" fmla="*/ 0 h 952"/>
                <a:gd name="connsiteX2" fmla="*/ 1905 w 1904"/>
                <a:gd name="connsiteY2" fmla="*/ 0 h 952"/>
                <a:gd name="connsiteX3" fmla="*/ 0 w 1904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0" y="953"/>
                  </a:moveTo>
                  <a:lnTo>
                    <a:pt x="1905" y="0"/>
                  </a:ln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7" name="Freeform: Shape 3386">
              <a:extLst>
                <a:ext uri="{FF2B5EF4-FFF2-40B4-BE49-F238E27FC236}">
                  <a16:creationId xmlns:a16="http://schemas.microsoft.com/office/drawing/2014/main" id="{CD4F38BD-ABF5-4E7D-AF8F-326F3855D541}"/>
                </a:ext>
              </a:extLst>
            </p:cNvPr>
            <p:cNvSpPr/>
            <p:nvPr/>
          </p:nvSpPr>
          <p:spPr>
            <a:xfrm>
              <a:off x="6710036" y="5246082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  <a:gd name="connsiteX3" fmla="*/ 1905 w 1904"/>
                <a:gd name="connsiteY3" fmla="*/ 0 h 952"/>
                <a:gd name="connsiteX4" fmla="*/ 1905 w 1904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cubicBezTo>
                    <a:pt x="952" y="0"/>
                    <a:pt x="0" y="0"/>
                    <a:pt x="0" y="953"/>
                  </a:cubicBezTo>
                  <a:cubicBezTo>
                    <a:pt x="0" y="953"/>
                    <a:pt x="952" y="0"/>
                    <a:pt x="1905" y="0"/>
                  </a:cubicBezTo>
                  <a:lnTo>
                    <a:pt x="1905" y="0"/>
                  </a:lnTo>
                  <a:cubicBezTo>
                    <a:pt x="952" y="953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8" name="Freeform: Shape 3387">
              <a:extLst>
                <a:ext uri="{FF2B5EF4-FFF2-40B4-BE49-F238E27FC236}">
                  <a16:creationId xmlns:a16="http://schemas.microsoft.com/office/drawing/2014/main" id="{2FB37022-29C9-478E-BD35-296773444EF5}"/>
                </a:ext>
              </a:extLst>
            </p:cNvPr>
            <p:cNvSpPr/>
            <p:nvPr/>
          </p:nvSpPr>
          <p:spPr>
            <a:xfrm>
              <a:off x="6712893" y="5246082"/>
              <a:ext cx="2857" cy="1375"/>
            </a:xfrm>
            <a:custGeom>
              <a:avLst/>
              <a:gdLst>
                <a:gd name="connsiteX0" fmla="*/ 0 w 2857"/>
                <a:gd name="connsiteY0" fmla="*/ 953 h 1375"/>
                <a:gd name="connsiteX1" fmla="*/ 0 w 2857"/>
                <a:gd name="connsiteY1" fmla="*/ 953 h 1375"/>
                <a:gd name="connsiteX2" fmla="*/ 1905 w 2857"/>
                <a:gd name="connsiteY2" fmla="*/ 953 h 1375"/>
                <a:gd name="connsiteX3" fmla="*/ 2858 w 2857"/>
                <a:gd name="connsiteY3" fmla="*/ 0 h 1375"/>
                <a:gd name="connsiteX4" fmla="*/ 0 w 2857"/>
                <a:gd name="connsiteY4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75">
                  <a:moveTo>
                    <a:pt x="0" y="953"/>
                  </a:moveTo>
                  <a:lnTo>
                    <a:pt x="0" y="953"/>
                  </a:lnTo>
                  <a:cubicBezTo>
                    <a:pt x="953" y="1905"/>
                    <a:pt x="953" y="953"/>
                    <a:pt x="1905" y="953"/>
                  </a:cubicBezTo>
                  <a:lnTo>
                    <a:pt x="2858" y="0"/>
                  </a:lnTo>
                  <a:cubicBezTo>
                    <a:pt x="2858" y="953"/>
                    <a:pt x="953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9" name="Freeform: Shape 3388">
              <a:extLst>
                <a:ext uri="{FF2B5EF4-FFF2-40B4-BE49-F238E27FC236}">
                  <a16:creationId xmlns:a16="http://schemas.microsoft.com/office/drawing/2014/main" id="{4F4358BE-5C71-4C8E-B1CA-DB8241A924BE}"/>
                </a:ext>
              </a:extLst>
            </p:cNvPr>
            <p:cNvSpPr/>
            <p:nvPr/>
          </p:nvSpPr>
          <p:spPr>
            <a:xfrm>
              <a:off x="6814097" y="525846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0" name="Freeform: Shape 3389">
              <a:extLst>
                <a:ext uri="{FF2B5EF4-FFF2-40B4-BE49-F238E27FC236}">
                  <a16:creationId xmlns:a16="http://schemas.microsoft.com/office/drawing/2014/main" id="{FD93261F-18C5-479E-9311-A960DBFBEC30}"/>
                </a:ext>
              </a:extLst>
            </p:cNvPr>
            <p:cNvSpPr/>
            <p:nvPr/>
          </p:nvSpPr>
          <p:spPr>
            <a:xfrm>
              <a:off x="6831004" y="5259418"/>
              <a:ext cx="3809" cy="952"/>
            </a:xfrm>
            <a:custGeom>
              <a:avLst/>
              <a:gdLst>
                <a:gd name="connsiteX0" fmla="*/ 1905 w 3809"/>
                <a:gd name="connsiteY0" fmla="*/ 952 h 952"/>
                <a:gd name="connsiteX1" fmla="*/ 3810 w 3809"/>
                <a:gd name="connsiteY1" fmla="*/ 0 h 952"/>
                <a:gd name="connsiteX2" fmla="*/ 0 w 3809"/>
                <a:gd name="connsiteY2" fmla="*/ 952 h 952"/>
                <a:gd name="connsiteX3" fmla="*/ 1905 w 3809"/>
                <a:gd name="connsiteY3" fmla="*/ 952 h 952"/>
                <a:gd name="connsiteX4" fmla="*/ 1905 w 3809"/>
                <a:gd name="connsiteY4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952">
                  <a:moveTo>
                    <a:pt x="1905" y="952"/>
                  </a:moveTo>
                  <a:lnTo>
                    <a:pt x="3810" y="0"/>
                  </a:lnTo>
                  <a:cubicBezTo>
                    <a:pt x="2858" y="952"/>
                    <a:pt x="0" y="0"/>
                    <a:pt x="0" y="952"/>
                  </a:cubicBezTo>
                  <a:cubicBezTo>
                    <a:pt x="0" y="0"/>
                    <a:pt x="952" y="0"/>
                    <a:pt x="1905" y="952"/>
                  </a:cubicBez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1" name="Freeform: Shape 3390">
              <a:extLst>
                <a:ext uri="{FF2B5EF4-FFF2-40B4-BE49-F238E27FC236}">
                  <a16:creationId xmlns:a16="http://schemas.microsoft.com/office/drawing/2014/main" id="{B7F1EC4A-7401-47FD-B5A5-63C51E7B8D8F}"/>
                </a:ext>
              </a:extLst>
            </p:cNvPr>
            <p:cNvSpPr/>
            <p:nvPr/>
          </p:nvSpPr>
          <p:spPr>
            <a:xfrm>
              <a:off x="6902441" y="5266085"/>
              <a:ext cx="2060" cy="952"/>
            </a:xfrm>
            <a:custGeom>
              <a:avLst/>
              <a:gdLst>
                <a:gd name="connsiteX0" fmla="*/ 1905 w 2060"/>
                <a:gd name="connsiteY0" fmla="*/ 0 h 952"/>
                <a:gd name="connsiteX1" fmla="*/ 0 w 2060"/>
                <a:gd name="connsiteY1" fmla="*/ 953 h 952"/>
                <a:gd name="connsiteX2" fmla="*/ 952 w 2060"/>
                <a:gd name="connsiteY2" fmla="*/ 953 h 952"/>
                <a:gd name="connsiteX3" fmla="*/ 1905 w 2060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0" h="952">
                  <a:moveTo>
                    <a:pt x="1905" y="0"/>
                  </a:moveTo>
                  <a:cubicBezTo>
                    <a:pt x="952" y="0"/>
                    <a:pt x="952" y="953"/>
                    <a:pt x="0" y="953"/>
                  </a:cubicBezTo>
                  <a:cubicBezTo>
                    <a:pt x="952" y="953"/>
                    <a:pt x="952" y="953"/>
                    <a:pt x="952" y="953"/>
                  </a:cubicBezTo>
                  <a:cubicBezTo>
                    <a:pt x="-953" y="953"/>
                    <a:pt x="2858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2" name="Freeform: Shape 3391">
              <a:extLst>
                <a:ext uri="{FF2B5EF4-FFF2-40B4-BE49-F238E27FC236}">
                  <a16:creationId xmlns:a16="http://schemas.microsoft.com/office/drawing/2014/main" id="{D1652DA6-BB5B-4AF4-87BE-4C139BCD38BF}"/>
                </a:ext>
              </a:extLst>
            </p:cNvPr>
            <p:cNvSpPr/>
            <p:nvPr/>
          </p:nvSpPr>
          <p:spPr>
            <a:xfrm>
              <a:off x="6903393" y="526703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3" name="Freeform: Shape 3392">
              <a:extLst>
                <a:ext uri="{FF2B5EF4-FFF2-40B4-BE49-F238E27FC236}">
                  <a16:creationId xmlns:a16="http://schemas.microsoft.com/office/drawing/2014/main" id="{62B19295-5502-4F07-8319-D7F618354E8A}"/>
                </a:ext>
              </a:extLst>
            </p:cNvPr>
            <p:cNvSpPr/>
            <p:nvPr/>
          </p:nvSpPr>
          <p:spPr>
            <a:xfrm>
              <a:off x="6902285" y="5267038"/>
              <a:ext cx="3965" cy="952"/>
            </a:xfrm>
            <a:custGeom>
              <a:avLst/>
              <a:gdLst>
                <a:gd name="connsiteX0" fmla="*/ 3966 w 3965"/>
                <a:gd name="connsiteY0" fmla="*/ 0 h 952"/>
                <a:gd name="connsiteX1" fmla="*/ 1108 w 3965"/>
                <a:gd name="connsiteY1" fmla="*/ 0 h 952"/>
                <a:gd name="connsiteX2" fmla="*/ 156 w 3965"/>
                <a:gd name="connsiteY2" fmla="*/ 953 h 952"/>
                <a:gd name="connsiteX3" fmla="*/ 2061 w 3965"/>
                <a:gd name="connsiteY3" fmla="*/ 953 h 952"/>
                <a:gd name="connsiteX4" fmla="*/ 2061 w 3965"/>
                <a:gd name="connsiteY4" fmla="*/ 953 h 952"/>
                <a:gd name="connsiteX5" fmla="*/ 3966 w 3965"/>
                <a:gd name="connsiteY5" fmla="*/ 953 h 952"/>
                <a:gd name="connsiteX6" fmla="*/ 2061 w 3965"/>
                <a:gd name="connsiteY6" fmla="*/ 0 h 952"/>
                <a:gd name="connsiteX7" fmla="*/ 3966 w 3965"/>
                <a:gd name="connsiteY7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" h="952">
                  <a:moveTo>
                    <a:pt x="3966" y="0"/>
                  </a:moveTo>
                  <a:lnTo>
                    <a:pt x="1108" y="0"/>
                  </a:lnTo>
                  <a:cubicBezTo>
                    <a:pt x="3013" y="0"/>
                    <a:pt x="-797" y="953"/>
                    <a:pt x="156" y="953"/>
                  </a:cubicBezTo>
                  <a:lnTo>
                    <a:pt x="2061" y="953"/>
                  </a:lnTo>
                  <a:cubicBezTo>
                    <a:pt x="2061" y="953"/>
                    <a:pt x="1108" y="953"/>
                    <a:pt x="2061" y="953"/>
                  </a:cubicBezTo>
                  <a:lnTo>
                    <a:pt x="3966" y="953"/>
                  </a:lnTo>
                  <a:cubicBezTo>
                    <a:pt x="3966" y="953"/>
                    <a:pt x="3013" y="0"/>
                    <a:pt x="2061" y="0"/>
                  </a:cubicBezTo>
                  <a:lnTo>
                    <a:pt x="396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4" name="Freeform: Shape 3393">
              <a:extLst>
                <a:ext uri="{FF2B5EF4-FFF2-40B4-BE49-F238E27FC236}">
                  <a16:creationId xmlns:a16="http://schemas.microsoft.com/office/drawing/2014/main" id="{3B39C02A-9D3B-4016-868F-1557192F98F2}"/>
                </a:ext>
              </a:extLst>
            </p:cNvPr>
            <p:cNvSpPr/>
            <p:nvPr/>
          </p:nvSpPr>
          <p:spPr>
            <a:xfrm>
              <a:off x="6725276" y="5246082"/>
              <a:ext cx="1904" cy="952"/>
            </a:xfrm>
            <a:custGeom>
              <a:avLst/>
              <a:gdLst>
                <a:gd name="connsiteX0" fmla="*/ 953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953" y="0"/>
                  </a:moveTo>
                  <a:lnTo>
                    <a:pt x="0" y="953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5" name="Freeform: Shape 3394">
              <a:extLst>
                <a:ext uri="{FF2B5EF4-FFF2-40B4-BE49-F238E27FC236}">
                  <a16:creationId xmlns:a16="http://schemas.microsoft.com/office/drawing/2014/main" id="{63E2DA2E-2886-4914-81D3-B74B8E562E85}"/>
                </a:ext>
              </a:extLst>
            </p:cNvPr>
            <p:cNvSpPr/>
            <p:nvPr/>
          </p:nvSpPr>
          <p:spPr>
            <a:xfrm>
              <a:off x="6890059" y="5262275"/>
              <a:ext cx="8572" cy="5715"/>
            </a:xfrm>
            <a:custGeom>
              <a:avLst/>
              <a:gdLst>
                <a:gd name="connsiteX0" fmla="*/ 6667 w 8572"/>
                <a:gd name="connsiteY0" fmla="*/ 1905 h 5715"/>
                <a:gd name="connsiteX1" fmla="*/ 7620 w 8572"/>
                <a:gd name="connsiteY1" fmla="*/ 1905 h 5715"/>
                <a:gd name="connsiteX2" fmla="*/ 2858 w 8572"/>
                <a:gd name="connsiteY2" fmla="*/ 953 h 5715"/>
                <a:gd name="connsiteX3" fmla="*/ 4763 w 8572"/>
                <a:gd name="connsiteY3" fmla="*/ 953 h 5715"/>
                <a:gd name="connsiteX4" fmla="*/ 2858 w 8572"/>
                <a:gd name="connsiteY4" fmla="*/ 953 h 5715"/>
                <a:gd name="connsiteX5" fmla="*/ 5715 w 8572"/>
                <a:gd name="connsiteY5" fmla="*/ 953 h 5715"/>
                <a:gd name="connsiteX6" fmla="*/ 1905 w 8572"/>
                <a:gd name="connsiteY6" fmla="*/ 0 h 5715"/>
                <a:gd name="connsiteX7" fmla="*/ 0 w 8572"/>
                <a:gd name="connsiteY7" fmla="*/ 953 h 5715"/>
                <a:gd name="connsiteX8" fmla="*/ 1905 w 8572"/>
                <a:gd name="connsiteY8" fmla="*/ 953 h 5715"/>
                <a:gd name="connsiteX9" fmla="*/ 2858 w 8572"/>
                <a:gd name="connsiteY9" fmla="*/ 1905 h 5715"/>
                <a:gd name="connsiteX10" fmla="*/ 4763 w 8572"/>
                <a:gd name="connsiteY10" fmla="*/ 2857 h 5715"/>
                <a:gd name="connsiteX11" fmla="*/ 2858 w 8572"/>
                <a:gd name="connsiteY11" fmla="*/ 4763 h 5715"/>
                <a:gd name="connsiteX12" fmla="*/ 4763 w 8572"/>
                <a:gd name="connsiteY12" fmla="*/ 4763 h 5715"/>
                <a:gd name="connsiteX13" fmla="*/ 4763 w 8572"/>
                <a:gd name="connsiteY13" fmla="*/ 5715 h 5715"/>
                <a:gd name="connsiteX14" fmla="*/ 4763 w 8572"/>
                <a:gd name="connsiteY14" fmla="*/ 5715 h 5715"/>
                <a:gd name="connsiteX15" fmla="*/ 6667 w 8572"/>
                <a:gd name="connsiteY15" fmla="*/ 5715 h 5715"/>
                <a:gd name="connsiteX16" fmla="*/ 7620 w 8572"/>
                <a:gd name="connsiteY16" fmla="*/ 5715 h 5715"/>
                <a:gd name="connsiteX17" fmla="*/ 6667 w 8572"/>
                <a:gd name="connsiteY17" fmla="*/ 5715 h 5715"/>
                <a:gd name="connsiteX18" fmla="*/ 6667 w 8572"/>
                <a:gd name="connsiteY18" fmla="*/ 1905 h 5715"/>
                <a:gd name="connsiteX19" fmla="*/ 4763 w 8572"/>
                <a:gd name="connsiteY19" fmla="*/ 2857 h 5715"/>
                <a:gd name="connsiteX20" fmla="*/ 8572 w 8572"/>
                <a:gd name="connsiteY20" fmla="*/ 1905 h 5715"/>
                <a:gd name="connsiteX21" fmla="*/ 6667 w 8572"/>
                <a:gd name="connsiteY21" fmla="*/ 190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572" h="5715">
                  <a:moveTo>
                    <a:pt x="6667" y="1905"/>
                  </a:moveTo>
                  <a:lnTo>
                    <a:pt x="7620" y="1905"/>
                  </a:lnTo>
                  <a:cubicBezTo>
                    <a:pt x="9525" y="953"/>
                    <a:pt x="2858" y="1905"/>
                    <a:pt x="2858" y="953"/>
                  </a:cubicBezTo>
                  <a:cubicBezTo>
                    <a:pt x="3810" y="953"/>
                    <a:pt x="3810" y="953"/>
                    <a:pt x="4763" y="953"/>
                  </a:cubicBezTo>
                  <a:cubicBezTo>
                    <a:pt x="2858" y="953"/>
                    <a:pt x="1905" y="953"/>
                    <a:pt x="2858" y="953"/>
                  </a:cubicBezTo>
                  <a:cubicBezTo>
                    <a:pt x="3810" y="953"/>
                    <a:pt x="3810" y="953"/>
                    <a:pt x="5715" y="953"/>
                  </a:cubicBezTo>
                  <a:cubicBezTo>
                    <a:pt x="2858" y="953"/>
                    <a:pt x="3810" y="0"/>
                    <a:pt x="1905" y="0"/>
                  </a:cubicBezTo>
                  <a:lnTo>
                    <a:pt x="0" y="953"/>
                  </a:lnTo>
                  <a:cubicBezTo>
                    <a:pt x="953" y="953"/>
                    <a:pt x="953" y="953"/>
                    <a:pt x="1905" y="953"/>
                  </a:cubicBezTo>
                  <a:cubicBezTo>
                    <a:pt x="-953" y="1905"/>
                    <a:pt x="3810" y="1905"/>
                    <a:pt x="2858" y="1905"/>
                  </a:cubicBezTo>
                  <a:lnTo>
                    <a:pt x="4763" y="2857"/>
                  </a:lnTo>
                  <a:cubicBezTo>
                    <a:pt x="2858" y="2857"/>
                    <a:pt x="5715" y="3810"/>
                    <a:pt x="2858" y="4763"/>
                  </a:cubicBezTo>
                  <a:lnTo>
                    <a:pt x="4763" y="4763"/>
                  </a:lnTo>
                  <a:lnTo>
                    <a:pt x="4763" y="5715"/>
                  </a:lnTo>
                  <a:lnTo>
                    <a:pt x="4763" y="5715"/>
                  </a:lnTo>
                  <a:cubicBezTo>
                    <a:pt x="5715" y="5715"/>
                    <a:pt x="6667" y="5715"/>
                    <a:pt x="6667" y="5715"/>
                  </a:cubicBezTo>
                  <a:lnTo>
                    <a:pt x="7620" y="5715"/>
                  </a:lnTo>
                  <a:cubicBezTo>
                    <a:pt x="7620" y="5715"/>
                    <a:pt x="6667" y="5715"/>
                    <a:pt x="6667" y="5715"/>
                  </a:cubicBezTo>
                  <a:cubicBezTo>
                    <a:pt x="10478" y="3810"/>
                    <a:pt x="3810" y="3810"/>
                    <a:pt x="6667" y="1905"/>
                  </a:cubicBezTo>
                  <a:lnTo>
                    <a:pt x="4763" y="2857"/>
                  </a:lnTo>
                  <a:cubicBezTo>
                    <a:pt x="4763" y="2857"/>
                    <a:pt x="6667" y="1905"/>
                    <a:pt x="8572" y="1905"/>
                  </a:cubicBezTo>
                  <a:cubicBezTo>
                    <a:pt x="7620" y="1905"/>
                    <a:pt x="6667" y="1905"/>
                    <a:pt x="666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6" name="Freeform: Shape 3395">
              <a:extLst>
                <a:ext uri="{FF2B5EF4-FFF2-40B4-BE49-F238E27FC236}">
                  <a16:creationId xmlns:a16="http://schemas.microsoft.com/office/drawing/2014/main" id="{40A22D5A-306E-41D1-A70E-900C004A502B}"/>
                </a:ext>
              </a:extLst>
            </p:cNvPr>
            <p:cNvSpPr/>
            <p:nvPr/>
          </p:nvSpPr>
          <p:spPr>
            <a:xfrm>
              <a:off x="6898631" y="526418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7" name="Freeform: Shape 3396">
              <a:extLst>
                <a:ext uri="{FF2B5EF4-FFF2-40B4-BE49-F238E27FC236}">
                  <a16:creationId xmlns:a16="http://schemas.microsoft.com/office/drawing/2014/main" id="{489181A0-5E76-4385-807E-94EC8F188D78}"/>
                </a:ext>
              </a:extLst>
            </p:cNvPr>
            <p:cNvSpPr/>
            <p:nvPr/>
          </p:nvSpPr>
          <p:spPr>
            <a:xfrm>
              <a:off x="6795567" y="5255184"/>
              <a:ext cx="2099" cy="423"/>
            </a:xfrm>
            <a:custGeom>
              <a:avLst/>
              <a:gdLst>
                <a:gd name="connsiteX0" fmla="*/ 2099 w 2099"/>
                <a:gd name="connsiteY0" fmla="*/ 423 h 423"/>
                <a:gd name="connsiteX1" fmla="*/ 2099 w 2099"/>
                <a:gd name="connsiteY1" fmla="*/ 423 h 423"/>
                <a:gd name="connsiteX2" fmla="*/ 194 w 2099"/>
                <a:gd name="connsiteY2" fmla="*/ 423 h 423"/>
                <a:gd name="connsiteX3" fmla="*/ 2099 w 2099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9" h="423">
                  <a:moveTo>
                    <a:pt x="2099" y="423"/>
                  </a:moveTo>
                  <a:lnTo>
                    <a:pt x="2099" y="423"/>
                  </a:lnTo>
                  <a:cubicBezTo>
                    <a:pt x="2099" y="423"/>
                    <a:pt x="-758" y="-529"/>
                    <a:pt x="194" y="423"/>
                  </a:cubicBezTo>
                  <a:cubicBezTo>
                    <a:pt x="1147" y="423"/>
                    <a:pt x="1147" y="423"/>
                    <a:pt x="2099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8" name="Freeform: Shape 3397">
              <a:extLst>
                <a:ext uri="{FF2B5EF4-FFF2-40B4-BE49-F238E27FC236}">
                  <a16:creationId xmlns:a16="http://schemas.microsoft.com/office/drawing/2014/main" id="{5F304981-6B91-4275-AA22-881217D721B1}"/>
                </a:ext>
              </a:extLst>
            </p:cNvPr>
            <p:cNvSpPr/>
            <p:nvPr/>
          </p:nvSpPr>
          <p:spPr>
            <a:xfrm>
              <a:off x="6730038" y="5247035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1905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1905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9" name="Freeform: Shape 3398">
              <a:extLst>
                <a:ext uri="{FF2B5EF4-FFF2-40B4-BE49-F238E27FC236}">
                  <a16:creationId xmlns:a16="http://schemas.microsoft.com/office/drawing/2014/main" id="{7F73BBFC-88D3-497C-90D0-446A81FD4D0F}"/>
                </a:ext>
              </a:extLst>
            </p:cNvPr>
            <p:cNvSpPr/>
            <p:nvPr/>
          </p:nvSpPr>
          <p:spPr>
            <a:xfrm>
              <a:off x="6731943" y="5247035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0 h 952"/>
                <a:gd name="connsiteX2" fmla="*/ 0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0" name="Freeform: Shape 3399">
              <a:extLst>
                <a:ext uri="{FF2B5EF4-FFF2-40B4-BE49-F238E27FC236}">
                  <a16:creationId xmlns:a16="http://schemas.microsoft.com/office/drawing/2014/main" id="{524D4380-7642-4108-B0A1-A945A4E2DA54}"/>
                </a:ext>
              </a:extLst>
            </p:cNvPr>
            <p:cNvSpPr/>
            <p:nvPr/>
          </p:nvSpPr>
          <p:spPr>
            <a:xfrm>
              <a:off x="6761471" y="5249893"/>
              <a:ext cx="3809" cy="1375"/>
            </a:xfrm>
            <a:custGeom>
              <a:avLst/>
              <a:gdLst>
                <a:gd name="connsiteX0" fmla="*/ 3810 w 3809"/>
                <a:gd name="connsiteY0" fmla="*/ 952 h 1375"/>
                <a:gd name="connsiteX1" fmla="*/ 1905 w 3809"/>
                <a:gd name="connsiteY1" fmla="*/ 0 h 1375"/>
                <a:gd name="connsiteX2" fmla="*/ 0 w 3809"/>
                <a:gd name="connsiteY2" fmla="*/ 952 h 1375"/>
                <a:gd name="connsiteX3" fmla="*/ 3810 w 3809"/>
                <a:gd name="connsiteY3" fmla="*/ 952 h 1375"/>
                <a:gd name="connsiteX4" fmla="*/ 3810 w 3809"/>
                <a:gd name="connsiteY4" fmla="*/ 952 h 1375"/>
                <a:gd name="connsiteX5" fmla="*/ 3810 w 3809"/>
                <a:gd name="connsiteY5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" h="1375">
                  <a:moveTo>
                    <a:pt x="3810" y="952"/>
                  </a:moveTo>
                  <a:cubicBezTo>
                    <a:pt x="3810" y="952"/>
                    <a:pt x="2858" y="0"/>
                    <a:pt x="1905" y="0"/>
                  </a:cubicBezTo>
                  <a:lnTo>
                    <a:pt x="0" y="952"/>
                  </a:lnTo>
                  <a:cubicBezTo>
                    <a:pt x="3810" y="952"/>
                    <a:pt x="1905" y="1905"/>
                    <a:pt x="3810" y="952"/>
                  </a:cubicBezTo>
                  <a:lnTo>
                    <a:pt x="3810" y="952"/>
                  </a:lnTo>
                  <a:lnTo>
                    <a:pt x="381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1" name="Freeform: Shape 3400">
              <a:extLst>
                <a:ext uri="{FF2B5EF4-FFF2-40B4-BE49-F238E27FC236}">
                  <a16:creationId xmlns:a16="http://schemas.microsoft.com/office/drawing/2014/main" id="{F3312829-4F13-4D7E-AA4C-CFB8C4EBA506}"/>
                </a:ext>
              </a:extLst>
            </p:cNvPr>
            <p:cNvSpPr/>
            <p:nvPr/>
          </p:nvSpPr>
          <p:spPr>
            <a:xfrm>
              <a:off x="6766234" y="52517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2" name="Freeform: Shape 3401">
              <a:extLst>
                <a:ext uri="{FF2B5EF4-FFF2-40B4-BE49-F238E27FC236}">
                  <a16:creationId xmlns:a16="http://schemas.microsoft.com/office/drawing/2014/main" id="{4621B732-7839-4E2D-AE4A-2735A10A884F}"/>
                </a:ext>
              </a:extLst>
            </p:cNvPr>
            <p:cNvSpPr/>
            <p:nvPr/>
          </p:nvSpPr>
          <p:spPr>
            <a:xfrm>
              <a:off x="6744326" y="5247988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0 h 952"/>
                <a:gd name="connsiteX2" fmla="*/ 953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0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3" name="Freeform: Shape 3402">
              <a:extLst>
                <a:ext uri="{FF2B5EF4-FFF2-40B4-BE49-F238E27FC236}">
                  <a16:creationId xmlns:a16="http://schemas.microsoft.com/office/drawing/2014/main" id="{4D067A43-5FEC-4D16-B6FF-C0784F860CC8}"/>
                </a:ext>
              </a:extLst>
            </p:cNvPr>
            <p:cNvSpPr/>
            <p:nvPr/>
          </p:nvSpPr>
          <p:spPr>
            <a:xfrm>
              <a:off x="6869104" y="5261322"/>
              <a:ext cx="5867" cy="2857"/>
            </a:xfrm>
            <a:custGeom>
              <a:avLst/>
              <a:gdLst>
                <a:gd name="connsiteX0" fmla="*/ 3810 w 5867"/>
                <a:gd name="connsiteY0" fmla="*/ 0 h 2857"/>
                <a:gd name="connsiteX1" fmla="*/ 0 w 5867"/>
                <a:gd name="connsiteY1" fmla="*/ 953 h 2857"/>
                <a:gd name="connsiteX2" fmla="*/ 1905 w 5867"/>
                <a:gd name="connsiteY2" fmla="*/ 953 h 2857"/>
                <a:gd name="connsiteX3" fmla="*/ 1905 w 5867"/>
                <a:gd name="connsiteY3" fmla="*/ 1905 h 2857"/>
                <a:gd name="connsiteX4" fmla="*/ 2858 w 5867"/>
                <a:gd name="connsiteY4" fmla="*/ 1905 h 2857"/>
                <a:gd name="connsiteX5" fmla="*/ 4763 w 5867"/>
                <a:gd name="connsiteY5" fmla="*/ 1905 h 2857"/>
                <a:gd name="connsiteX6" fmla="*/ 3810 w 5867"/>
                <a:gd name="connsiteY6" fmla="*/ 2858 h 2857"/>
                <a:gd name="connsiteX7" fmla="*/ 4763 w 5867"/>
                <a:gd name="connsiteY7" fmla="*/ 2858 h 2857"/>
                <a:gd name="connsiteX8" fmla="*/ 5715 w 5867"/>
                <a:gd name="connsiteY8" fmla="*/ 2858 h 2857"/>
                <a:gd name="connsiteX9" fmla="*/ 3810 w 5867"/>
                <a:gd name="connsiteY9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7" h="2857">
                  <a:moveTo>
                    <a:pt x="3810" y="0"/>
                  </a:moveTo>
                  <a:lnTo>
                    <a:pt x="0" y="953"/>
                  </a:lnTo>
                  <a:lnTo>
                    <a:pt x="1905" y="953"/>
                  </a:lnTo>
                  <a:lnTo>
                    <a:pt x="1905" y="1905"/>
                  </a:lnTo>
                  <a:cubicBezTo>
                    <a:pt x="2858" y="1905"/>
                    <a:pt x="1905" y="1905"/>
                    <a:pt x="2858" y="1905"/>
                  </a:cubicBezTo>
                  <a:lnTo>
                    <a:pt x="4763" y="1905"/>
                  </a:lnTo>
                  <a:cubicBezTo>
                    <a:pt x="2858" y="2858"/>
                    <a:pt x="3810" y="1905"/>
                    <a:pt x="3810" y="2858"/>
                  </a:cubicBezTo>
                  <a:cubicBezTo>
                    <a:pt x="4763" y="2858"/>
                    <a:pt x="4763" y="2858"/>
                    <a:pt x="4763" y="2858"/>
                  </a:cubicBezTo>
                  <a:lnTo>
                    <a:pt x="5715" y="2858"/>
                  </a:lnTo>
                  <a:cubicBezTo>
                    <a:pt x="5715" y="953"/>
                    <a:pt x="6667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4" name="Freeform: Shape 3403">
              <a:extLst>
                <a:ext uri="{FF2B5EF4-FFF2-40B4-BE49-F238E27FC236}">
                  <a16:creationId xmlns:a16="http://schemas.microsoft.com/office/drawing/2014/main" id="{07547BF7-E60C-4B7D-8EAF-DBF2482A987E}"/>
                </a:ext>
              </a:extLst>
            </p:cNvPr>
            <p:cNvSpPr/>
            <p:nvPr/>
          </p:nvSpPr>
          <p:spPr>
            <a:xfrm>
              <a:off x="6741468" y="5247988"/>
              <a:ext cx="2299" cy="0"/>
            </a:xfrm>
            <a:custGeom>
              <a:avLst/>
              <a:gdLst>
                <a:gd name="connsiteX0" fmla="*/ 0 w 2299"/>
                <a:gd name="connsiteY0" fmla="*/ 0 h 0"/>
                <a:gd name="connsiteX1" fmla="*/ 1905 w 2299"/>
                <a:gd name="connsiteY1" fmla="*/ 0 h 0"/>
                <a:gd name="connsiteX2" fmla="*/ 953 w 2299"/>
                <a:gd name="connsiteY2" fmla="*/ 0 h 0"/>
                <a:gd name="connsiteX3" fmla="*/ 0 w 2299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9">
                  <a:moveTo>
                    <a:pt x="0" y="0"/>
                  </a:moveTo>
                  <a:cubicBezTo>
                    <a:pt x="0" y="0"/>
                    <a:pt x="1905" y="0"/>
                    <a:pt x="1905" y="0"/>
                  </a:cubicBezTo>
                  <a:cubicBezTo>
                    <a:pt x="2858" y="0"/>
                    <a:pt x="1905" y="0"/>
                    <a:pt x="95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5" name="Freeform: Shape 3404">
              <a:extLst>
                <a:ext uri="{FF2B5EF4-FFF2-40B4-BE49-F238E27FC236}">
                  <a16:creationId xmlns:a16="http://schemas.microsoft.com/office/drawing/2014/main" id="{4A802F15-788F-4B6C-B780-54CD8DFE6A79}"/>
                </a:ext>
              </a:extLst>
            </p:cNvPr>
            <p:cNvSpPr/>
            <p:nvPr/>
          </p:nvSpPr>
          <p:spPr>
            <a:xfrm>
              <a:off x="6727029" y="5244178"/>
              <a:ext cx="5866" cy="1904"/>
            </a:xfrm>
            <a:custGeom>
              <a:avLst/>
              <a:gdLst>
                <a:gd name="connsiteX0" fmla="*/ 152 w 5866"/>
                <a:gd name="connsiteY0" fmla="*/ 1905 h 1904"/>
                <a:gd name="connsiteX1" fmla="*/ 3962 w 5866"/>
                <a:gd name="connsiteY1" fmla="*/ 953 h 1904"/>
                <a:gd name="connsiteX2" fmla="*/ 5867 w 5866"/>
                <a:gd name="connsiteY2" fmla="*/ 0 h 1904"/>
                <a:gd name="connsiteX3" fmla="*/ 3009 w 5866"/>
                <a:gd name="connsiteY3" fmla="*/ 0 h 1904"/>
                <a:gd name="connsiteX4" fmla="*/ 3962 w 5866"/>
                <a:gd name="connsiteY4" fmla="*/ 0 h 1904"/>
                <a:gd name="connsiteX5" fmla="*/ 152 w 5866"/>
                <a:gd name="connsiteY5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6" h="1904">
                  <a:moveTo>
                    <a:pt x="152" y="1905"/>
                  </a:moveTo>
                  <a:cubicBezTo>
                    <a:pt x="2057" y="1905"/>
                    <a:pt x="1104" y="953"/>
                    <a:pt x="3962" y="953"/>
                  </a:cubicBezTo>
                  <a:cubicBezTo>
                    <a:pt x="3962" y="953"/>
                    <a:pt x="5867" y="0"/>
                    <a:pt x="5867" y="0"/>
                  </a:cubicBezTo>
                  <a:lnTo>
                    <a:pt x="3009" y="0"/>
                  </a:lnTo>
                  <a:cubicBezTo>
                    <a:pt x="2057" y="0"/>
                    <a:pt x="4914" y="0"/>
                    <a:pt x="3962" y="0"/>
                  </a:cubicBezTo>
                  <a:cubicBezTo>
                    <a:pt x="3009" y="953"/>
                    <a:pt x="-801" y="953"/>
                    <a:pt x="15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6" name="Freeform: Shape 3405">
              <a:extLst>
                <a:ext uri="{FF2B5EF4-FFF2-40B4-BE49-F238E27FC236}">
                  <a16:creationId xmlns:a16="http://schemas.microsoft.com/office/drawing/2014/main" id="{CBF55F2F-CB07-4278-9AAD-EF7D07A048D5}"/>
                </a:ext>
              </a:extLst>
            </p:cNvPr>
            <p:cNvSpPr/>
            <p:nvPr/>
          </p:nvSpPr>
          <p:spPr>
            <a:xfrm>
              <a:off x="6804334" y="5254655"/>
              <a:ext cx="2857" cy="952"/>
            </a:xfrm>
            <a:custGeom>
              <a:avLst/>
              <a:gdLst>
                <a:gd name="connsiteX0" fmla="*/ 0 w 2857"/>
                <a:gd name="connsiteY0" fmla="*/ 952 h 952"/>
                <a:gd name="connsiteX1" fmla="*/ 2858 w 2857"/>
                <a:gd name="connsiteY1" fmla="*/ 0 h 952"/>
                <a:gd name="connsiteX2" fmla="*/ 0 w 2857"/>
                <a:gd name="connsiteY2" fmla="*/ 952 h 952"/>
                <a:gd name="connsiteX3" fmla="*/ 0 w 2857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0" y="952"/>
                  </a:moveTo>
                  <a:cubicBezTo>
                    <a:pt x="0" y="952"/>
                    <a:pt x="2858" y="952"/>
                    <a:pt x="2858" y="0"/>
                  </a:cubicBezTo>
                  <a:lnTo>
                    <a:pt x="0" y="952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7" name="Freeform: Shape 3406">
              <a:extLst>
                <a:ext uri="{FF2B5EF4-FFF2-40B4-BE49-F238E27FC236}">
                  <a16:creationId xmlns:a16="http://schemas.microsoft.com/office/drawing/2014/main" id="{34E70204-E169-41A5-BD42-E1A15A64183E}"/>
                </a:ext>
              </a:extLst>
            </p:cNvPr>
            <p:cNvSpPr/>
            <p:nvPr/>
          </p:nvSpPr>
          <p:spPr>
            <a:xfrm>
              <a:off x="6823384" y="5256560"/>
              <a:ext cx="3809" cy="952"/>
            </a:xfrm>
            <a:custGeom>
              <a:avLst/>
              <a:gdLst>
                <a:gd name="connsiteX0" fmla="*/ 0 w 3809"/>
                <a:gd name="connsiteY0" fmla="*/ 953 h 952"/>
                <a:gd name="connsiteX1" fmla="*/ 1905 w 3809"/>
                <a:gd name="connsiteY1" fmla="*/ 953 h 952"/>
                <a:gd name="connsiteX2" fmla="*/ 3810 w 3809"/>
                <a:gd name="connsiteY2" fmla="*/ 0 h 952"/>
                <a:gd name="connsiteX3" fmla="*/ 2858 w 3809"/>
                <a:gd name="connsiteY3" fmla="*/ 0 h 952"/>
                <a:gd name="connsiteX4" fmla="*/ 0 w 3809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952">
                  <a:moveTo>
                    <a:pt x="0" y="953"/>
                  </a:moveTo>
                  <a:lnTo>
                    <a:pt x="1905" y="953"/>
                  </a:lnTo>
                  <a:cubicBezTo>
                    <a:pt x="2858" y="953"/>
                    <a:pt x="2858" y="0"/>
                    <a:pt x="3810" y="0"/>
                  </a:cubicBezTo>
                  <a:lnTo>
                    <a:pt x="2858" y="0"/>
                  </a:lnTo>
                  <a:cubicBezTo>
                    <a:pt x="-953" y="0"/>
                    <a:pt x="4763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8" name="Freeform: Shape 3407">
              <a:extLst>
                <a:ext uri="{FF2B5EF4-FFF2-40B4-BE49-F238E27FC236}">
                  <a16:creationId xmlns:a16="http://schemas.microsoft.com/office/drawing/2014/main" id="{FDB05B2E-3679-407C-8458-A8A3AEBA13E2}"/>
                </a:ext>
              </a:extLst>
            </p:cNvPr>
            <p:cNvSpPr/>
            <p:nvPr/>
          </p:nvSpPr>
          <p:spPr>
            <a:xfrm>
              <a:off x="6827193" y="525656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9" name="Freeform: Shape 3408">
              <a:extLst>
                <a:ext uri="{FF2B5EF4-FFF2-40B4-BE49-F238E27FC236}">
                  <a16:creationId xmlns:a16="http://schemas.microsoft.com/office/drawing/2014/main" id="{B6265B43-C964-40E5-9FC1-167C906EBBD4}"/>
                </a:ext>
              </a:extLst>
            </p:cNvPr>
            <p:cNvSpPr/>
            <p:nvPr/>
          </p:nvSpPr>
          <p:spPr>
            <a:xfrm>
              <a:off x="6723371" y="5244178"/>
              <a:ext cx="1904" cy="952"/>
            </a:xfrm>
            <a:custGeom>
              <a:avLst/>
              <a:gdLst>
                <a:gd name="connsiteX0" fmla="*/ 953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953" y="0"/>
                  </a:moveTo>
                  <a:lnTo>
                    <a:pt x="0" y="953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0" name="Freeform: Shape 3409">
              <a:extLst>
                <a:ext uri="{FF2B5EF4-FFF2-40B4-BE49-F238E27FC236}">
                  <a16:creationId xmlns:a16="http://schemas.microsoft.com/office/drawing/2014/main" id="{DBA1C511-D717-4F62-A799-912A48ACCF4B}"/>
                </a:ext>
              </a:extLst>
            </p:cNvPr>
            <p:cNvSpPr/>
            <p:nvPr/>
          </p:nvSpPr>
          <p:spPr>
            <a:xfrm>
              <a:off x="6781474" y="5248940"/>
              <a:ext cx="8572" cy="1904"/>
            </a:xfrm>
            <a:custGeom>
              <a:avLst/>
              <a:gdLst>
                <a:gd name="connsiteX0" fmla="*/ 0 w 8572"/>
                <a:gd name="connsiteY0" fmla="*/ 1905 h 1904"/>
                <a:gd name="connsiteX1" fmla="*/ 1905 w 8572"/>
                <a:gd name="connsiteY1" fmla="*/ 1905 h 1904"/>
                <a:gd name="connsiteX2" fmla="*/ 0 w 8572"/>
                <a:gd name="connsiteY2" fmla="*/ 1905 h 1904"/>
                <a:gd name="connsiteX3" fmla="*/ 8572 w 8572"/>
                <a:gd name="connsiteY3" fmla="*/ 953 h 1904"/>
                <a:gd name="connsiteX4" fmla="*/ 4763 w 8572"/>
                <a:gd name="connsiteY4" fmla="*/ 953 h 1904"/>
                <a:gd name="connsiteX5" fmla="*/ 2857 w 8572"/>
                <a:gd name="connsiteY5" fmla="*/ 0 h 1904"/>
                <a:gd name="connsiteX6" fmla="*/ 0 w 8572"/>
                <a:gd name="connsiteY6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" h="1904">
                  <a:moveTo>
                    <a:pt x="0" y="1905"/>
                  </a:moveTo>
                  <a:lnTo>
                    <a:pt x="1905" y="1905"/>
                  </a:lnTo>
                  <a:lnTo>
                    <a:pt x="0" y="1905"/>
                  </a:lnTo>
                  <a:cubicBezTo>
                    <a:pt x="1905" y="1905"/>
                    <a:pt x="6667" y="953"/>
                    <a:pt x="8572" y="953"/>
                  </a:cubicBezTo>
                  <a:lnTo>
                    <a:pt x="4763" y="953"/>
                  </a:lnTo>
                  <a:cubicBezTo>
                    <a:pt x="4763" y="953"/>
                    <a:pt x="3810" y="0"/>
                    <a:pt x="2857" y="0"/>
                  </a:cubicBezTo>
                  <a:cubicBezTo>
                    <a:pt x="952" y="0"/>
                    <a:pt x="3810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1" name="Freeform: Shape 3410">
              <a:extLst>
                <a:ext uri="{FF2B5EF4-FFF2-40B4-BE49-F238E27FC236}">
                  <a16:creationId xmlns:a16="http://schemas.microsoft.com/office/drawing/2014/main" id="{5D96756F-A0B4-45D3-A791-9E8ED91B9B53}"/>
                </a:ext>
              </a:extLst>
            </p:cNvPr>
            <p:cNvSpPr/>
            <p:nvPr/>
          </p:nvSpPr>
          <p:spPr>
            <a:xfrm>
              <a:off x="6926062" y="5267567"/>
              <a:ext cx="3049" cy="423"/>
            </a:xfrm>
            <a:custGeom>
              <a:avLst/>
              <a:gdLst>
                <a:gd name="connsiteX0" fmla="*/ 192 w 3049"/>
                <a:gd name="connsiteY0" fmla="*/ 423 h 423"/>
                <a:gd name="connsiteX1" fmla="*/ 2097 w 3049"/>
                <a:gd name="connsiteY1" fmla="*/ 423 h 423"/>
                <a:gd name="connsiteX2" fmla="*/ 3049 w 3049"/>
                <a:gd name="connsiteY2" fmla="*/ 423 h 423"/>
                <a:gd name="connsiteX3" fmla="*/ 192 w 3049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9" h="423">
                  <a:moveTo>
                    <a:pt x="192" y="423"/>
                  </a:moveTo>
                  <a:cubicBezTo>
                    <a:pt x="1144" y="423"/>
                    <a:pt x="2097" y="423"/>
                    <a:pt x="2097" y="423"/>
                  </a:cubicBezTo>
                  <a:lnTo>
                    <a:pt x="3049" y="423"/>
                  </a:lnTo>
                  <a:cubicBezTo>
                    <a:pt x="2097" y="423"/>
                    <a:pt x="-761" y="-529"/>
                    <a:pt x="19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2" name="Freeform: Shape 3411">
              <a:extLst>
                <a:ext uri="{FF2B5EF4-FFF2-40B4-BE49-F238E27FC236}">
                  <a16:creationId xmlns:a16="http://schemas.microsoft.com/office/drawing/2014/main" id="{48E2563A-9539-49B8-9D9B-380561C90E7D}"/>
                </a:ext>
              </a:extLst>
            </p:cNvPr>
            <p:cNvSpPr/>
            <p:nvPr/>
          </p:nvSpPr>
          <p:spPr>
            <a:xfrm>
              <a:off x="6743374" y="5245130"/>
              <a:ext cx="2857" cy="952"/>
            </a:xfrm>
            <a:custGeom>
              <a:avLst/>
              <a:gdLst>
                <a:gd name="connsiteX0" fmla="*/ 1905 w 2857"/>
                <a:gd name="connsiteY0" fmla="*/ 0 h 952"/>
                <a:gd name="connsiteX1" fmla="*/ 0 w 2857"/>
                <a:gd name="connsiteY1" fmla="*/ 952 h 952"/>
                <a:gd name="connsiteX2" fmla="*/ 2857 w 2857"/>
                <a:gd name="connsiteY2" fmla="*/ 0 h 952"/>
                <a:gd name="connsiteX3" fmla="*/ 1905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1905" y="0"/>
                  </a:moveTo>
                  <a:cubicBezTo>
                    <a:pt x="2857" y="0"/>
                    <a:pt x="0" y="0"/>
                    <a:pt x="0" y="952"/>
                  </a:cubicBezTo>
                  <a:lnTo>
                    <a:pt x="2857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3" name="Freeform: Shape 3412">
              <a:extLst>
                <a:ext uri="{FF2B5EF4-FFF2-40B4-BE49-F238E27FC236}">
                  <a16:creationId xmlns:a16="http://schemas.microsoft.com/office/drawing/2014/main" id="{CAB40A50-47C4-4194-A7E5-E381F87AC149}"/>
                </a:ext>
              </a:extLst>
            </p:cNvPr>
            <p:cNvSpPr/>
            <p:nvPr/>
          </p:nvSpPr>
          <p:spPr>
            <a:xfrm>
              <a:off x="6905537" y="5263228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4" name="Freeform: Shape 3413">
              <a:extLst>
                <a:ext uri="{FF2B5EF4-FFF2-40B4-BE49-F238E27FC236}">
                  <a16:creationId xmlns:a16="http://schemas.microsoft.com/office/drawing/2014/main" id="{C0600EA7-AD1B-4959-99D8-3FF1B0CFC985}"/>
                </a:ext>
              </a:extLst>
            </p:cNvPr>
            <p:cNvSpPr/>
            <p:nvPr/>
          </p:nvSpPr>
          <p:spPr>
            <a:xfrm>
              <a:off x="6899392" y="5259418"/>
              <a:ext cx="13526" cy="4762"/>
            </a:xfrm>
            <a:custGeom>
              <a:avLst/>
              <a:gdLst>
                <a:gd name="connsiteX0" fmla="*/ 4002 w 13526"/>
                <a:gd name="connsiteY0" fmla="*/ 4763 h 4762"/>
                <a:gd name="connsiteX1" fmla="*/ 3049 w 13526"/>
                <a:gd name="connsiteY1" fmla="*/ 4763 h 4762"/>
                <a:gd name="connsiteX2" fmla="*/ 5907 w 13526"/>
                <a:gd name="connsiteY2" fmla="*/ 3810 h 4762"/>
                <a:gd name="connsiteX3" fmla="*/ 9717 w 13526"/>
                <a:gd name="connsiteY3" fmla="*/ 2857 h 4762"/>
                <a:gd name="connsiteX4" fmla="*/ 8764 w 13526"/>
                <a:gd name="connsiteY4" fmla="*/ 2857 h 4762"/>
                <a:gd name="connsiteX5" fmla="*/ 11622 w 13526"/>
                <a:gd name="connsiteY5" fmla="*/ 1905 h 4762"/>
                <a:gd name="connsiteX6" fmla="*/ 11622 w 13526"/>
                <a:gd name="connsiteY6" fmla="*/ 2857 h 4762"/>
                <a:gd name="connsiteX7" fmla="*/ 13527 w 13526"/>
                <a:gd name="connsiteY7" fmla="*/ 1905 h 4762"/>
                <a:gd name="connsiteX8" fmla="*/ 11622 w 13526"/>
                <a:gd name="connsiteY8" fmla="*/ 1905 h 4762"/>
                <a:gd name="connsiteX9" fmla="*/ 9717 w 13526"/>
                <a:gd name="connsiteY9" fmla="*/ 0 h 4762"/>
                <a:gd name="connsiteX10" fmla="*/ 10669 w 13526"/>
                <a:gd name="connsiteY10" fmla="*/ 952 h 4762"/>
                <a:gd name="connsiteX11" fmla="*/ 8764 w 13526"/>
                <a:gd name="connsiteY11" fmla="*/ 952 h 4762"/>
                <a:gd name="connsiteX12" fmla="*/ 5907 w 13526"/>
                <a:gd name="connsiteY12" fmla="*/ 2857 h 4762"/>
                <a:gd name="connsiteX13" fmla="*/ 4002 w 13526"/>
                <a:gd name="connsiteY13" fmla="*/ 2857 h 4762"/>
                <a:gd name="connsiteX14" fmla="*/ 4002 w 13526"/>
                <a:gd name="connsiteY14" fmla="*/ 3810 h 4762"/>
                <a:gd name="connsiteX15" fmla="*/ 192 w 13526"/>
                <a:gd name="connsiteY15" fmla="*/ 4763 h 4762"/>
                <a:gd name="connsiteX16" fmla="*/ 3049 w 13526"/>
                <a:gd name="connsiteY16" fmla="*/ 3810 h 4762"/>
                <a:gd name="connsiteX17" fmla="*/ 192 w 13526"/>
                <a:gd name="connsiteY17" fmla="*/ 3810 h 4762"/>
                <a:gd name="connsiteX18" fmla="*/ 4002 w 13526"/>
                <a:gd name="connsiteY18" fmla="*/ 4763 h 4762"/>
                <a:gd name="connsiteX19" fmla="*/ 4002 w 13526"/>
                <a:gd name="connsiteY19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526" h="4762">
                  <a:moveTo>
                    <a:pt x="4002" y="4763"/>
                  </a:moveTo>
                  <a:cubicBezTo>
                    <a:pt x="4002" y="4763"/>
                    <a:pt x="3049" y="4763"/>
                    <a:pt x="3049" y="4763"/>
                  </a:cubicBezTo>
                  <a:cubicBezTo>
                    <a:pt x="3049" y="4763"/>
                    <a:pt x="4954" y="3810"/>
                    <a:pt x="5907" y="3810"/>
                  </a:cubicBezTo>
                  <a:cubicBezTo>
                    <a:pt x="5907" y="2857"/>
                    <a:pt x="8764" y="3810"/>
                    <a:pt x="9717" y="2857"/>
                  </a:cubicBezTo>
                  <a:lnTo>
                    <a:pt x="8764" y="2857"/>
                  </a:lnTo>
                  <a:lnTo>
                    <a:pt x="11622" y="1905"/>
                  </a:lnTo>
                  <a:lnTo>
                    <a:pt x="11622" y="2857"/>
                  </a:lnTo>
                  <a:lnTo>
                    <a:pt x="13527" y="1905"/>
                  </a:lnTo>
                  <a:cubicBezTo>
                    <a:pt x="13527" y="1905"/>
                    <a:pt x="12574" y="1905"/>
                    <a:pt x="11622" y="1905"/>
                  </a:cubicBezTo>
                  <a:cubicBezTo>
                    <a:pt x="10669" y="952"/>
                    <a:pt x="11622" y="0"/>
                    <a:pt x="9717" y="0"/>
                  </a:cubicBezTo>
                  <a:lnTo>
                    <a:pt x="10669" y="952"/>
                  </a:lnTo>
                  <a:cubicBezTo>
                    <a:pt x="9717" y="952"/>
                    <a:pt x="8764" y="952"/>
                    <a:pt x="8764" y="952"/>
                  </a:cubicBezTo>
                  <a:cubicBezTo>
                    <a:pt x="7812" y="952"/>
                    <a:pt x="7812" y="1905"/>
                    <a:pt x="5907" y="2857"/>
                  </a:cubicBezTo>
                  <a:lnTo>
                    <a:pt x="4002" y="2857"/>
                  </a:lnTo>
                  <a:lnTo>
                    <a:pt x="4002" y="3810"/>
                  </a:lnTo>
                  <a:cubicBezTo>
                    <a:pt x="3049" y="3810"/>
                    <a:pt x="2097" y="3810"/>
                    <a:pt x="192" y="4763"/>
                  </a:cubicBezTo>
                  <a:cubicBezTo>
                    <a:pt x="-761" y="4763"/>
                    <a:pt x="2097" y="3810"/>
                    <a:pt x="3049" y="3810"/>
                  </a:cubicBezTo>
                  <a:lnTo>
                    <a:pt x="192" y="3810"/>
                  </a:lnTo>
                  <a:cubicBezTo>
                    <a:pt x="3049" y="3810"/>
                    <a:pt x="-761" y="4763"/>
                    <a:pt x="4002" y="4763"/>
                  </a:cubicBezTo>
                  <a:lnTo>
                    <a:pt x="4002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5" name="Freeform: Shape 3414">
              <a:extLst>
                <a:ext uri="{FF2B5EF4-FFF2-40B4-BE49-F238E27FC236}">
                  <a16:creationId xmlns:a16="http://schemas.microsoft.com/office/drawing/2014/main" id="{CC905317-5478-4084-8A42-BE070B9BB202}"/>
                </a:ext>
              </a:extLst>
            </p:cNvPr>
            <p:cNvSpPr/>
            <p:nvPr/>
          </p:nvSpPr>
          <p:spPr>
            <a:xfrm>
              <a:off x="6736706" y="524417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6" name="Freeform: Shape 3415">
              <a:extLst>
                <a:ext uri="{FF2B5EF4-FFF2-40B4-BE49-F238E27FC236}">
                  <a16:creationId xmlns:a16="http://schemas.microsoft.com/office/drawing/2014/main" id="{2BF80FEC-0535-4FF8-AC0A-159BD831C667}"/>
                </a:ext>
              </a:extLst>
            </p:cNvPr>
            <p:cNvSpPr/>
            <p:nvPr/>
          </p:nvSpPr>
          <p:spPr>
            <a:xfrm>
              <a:off x="6735754" y="5244178"/>
              <a:ext cx="2857" cy="9525"/>
            </a:xfrm>
            <a:custGeom>
              <a:avLst/>
              <a:gdLst>
                <a:gd name="connsiteX0" fmla="*/ 2858 w 2857"/>
                <a:gd name="connsiteY0" fmla="*/ 0 h 9525"/>
                <a:gd name="connsiteX1" fmla="*/ 952 w 2857"/>
                <a:gd name="connsiteY1" fmla="*/ 0 h 9525"/>
                <a:gd name="connsiteX2" fmla="*/ 0 w 2857"/>
                <a:gd name="connsiteY2" fmla="*/ 0 h 9525"/>
                <a:gd name="connsiteX3" fmla="*/ 2858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2858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285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7" name="Freeform: Shape 3416">
              <a:extLst>
                <a:ext uri="{FF2B5EF4-FFF2-40B4-BE49-F238E27FC236}">
                  <a16:creationId xmlns:a16="http://schemas.microsoft.com/office/drawing/2014/main" id="{831E9D84-5BCC-424F-8D5B-B19362B4F134}"/>
                </a:ext>
              </a:extLst>
            </p:cNvPr>
            <p:cNvSpPr/>
            <p:nvPr/>
          </p:nvSpPr>
          <p:spPr>
            <a:xfrm>
              <a:off x="6735754" y="5242272"/>
              <a:ext cx="2857" cy="1190"/>
            </a:xfrm>
            <a:custGeom>
              <a:avLst/>
              <a:gdLst>
                <a:gd name="connsiteX0" fmla="*/ 0 w 2857"/>
                <a:gd name="connsiteY0" fmla="*/ 953 h 1190"/>
                <a:gd name="connsiteX1" fmla="*/ 952 w 2857"/>
                <a:gd name="connsiteY1" fmla="*/ 953 h 1190"/>
                <a:gd name="connsiteX2" fmla="*/ 2858 w 2857"/>
                <a:gd name="connsiteY2" fmla="*/ 0 h 1190"/>
                <a:gd name="connsiteX3" fmla="*/ 0 w 2857"/>
                <a:gd name="connsiteY3" fmla="*/ 953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190">
                  <a:moveTo>
                    <a:pt x="0" y="953"/>
                  </a:moveTo>
                  <a:cubicBezTo>
                    <a:pt x="952" y="953"/>
                    <a:pt x="952" y="953"/>
                    <a:pt x="952" y="953"/>
                  </a:cubicBezTo>
                  <a:lnTo>
                    <a:pt x="2858" y="0"/>
                  </a:lnTo>
                  <a:cubicBezTo>
                    <a:pt x="1905" y="1905"/>
                    <a:pt x="1905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8" name="Freeform: Shape 3417">
              <a:extLst>
                <a:ext uri="{FF2B5EF4-FFF2-40B4-BE49-F238E27FC236}">
                  <a16:creationId xmlns:a16="http://schemas.microsoft.com/office/drawing/2014/main" id="{C1E62433-B869-4032-ADCC-F4B62237DED3}"/>
                </a:ext>
              </a:extLst>
            </p:cNvPr>
            <p:cNvSpPr/>
            <p:nvPr/>
          </p:nvSpPr>
          <p:spPr>
            <a:xfrm>
              <a:off x="6874395" y="5260370"/>
              <a:ext cx="1932" cy="9525"/>
            </a:xfrm>
            <a:custGeom>
              <a:avLst/>
              <a:gdLst>
                <a:gd name="connsiteX0" fmla="*/ 423 w 1932"/>
                <a:gd name="connsiteY0" fmla="*/ 0 h 9525"/>
                <a:gd name="connsiteX1" fmla="*/ 423 w 1932"/>
                <a:gd name="connsiteY1" fmla="*/ 0 h 9525"/>
                <a:gd name="connsiteX2" fmla="*/ 423 w 193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32" h="9525">
                  <a:moveTo>
                    <a:pt x="423" y="0"/>
                  </a:moveTo>
                  <a:cubicBezTo>
                    <a:pt x="3281" y="0"/>
                    <a:pt x="1376" y="0"/>
                    <a:pt x="423" y="0"/>
                  </a:cubicBezTo>
                  <a:cubicBezTo>
                    <a:pt x="423" y="0"/>
                    <a:pt x="-529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9" name="Freeform: Shape 3418">
              <a:extLst>
                <a:ext uri="{FF2B5EF4-FFF2-40B4-BE49-F238E27FC236}">
                  <a16:creationId xmlns:a16="http://schemas.microsoft.com/office/drawing/2014/main" id="{04E6C4AA-3027-4F49-ACCF-CEA419E3CE21}"/>
                </a:ext>
              </a:extLst>
            </p:cNvPr>
            <p:cNvSpPr/>
            <p:nvPr/>
          </p:nvSpPr>
          <p:spPr>
            <a:xfrm>
              <a:off x="6875771" y="5259418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2"/>
                    <a:pt x="0" y="952"/>
                    <a:pt x="0" y="0"/>
                  </a:cubicBezTo>
                  <a:cubicBezTo>
                    <a:pt x="0" y="952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0" name="Freeform: Shape 3419">
              <a:extLst>
                <a:ext uri="{FF2B5EF4-FFF2-40B4-BE49-F238E27FC236}">
                  <a16:creationId xmlns:a16="http://schemas.microsoft.com/office/drawing/2014/main" id="{31E5CE3A-489B-40D8-99EB-A6157CFBEA6D}"/>
                </a:ext>
              </a:extLst>
            </p:cNvPr>
            <p:cNvSpPr/>
            <p:nvPr/>
          </p:nvSpPr>
          <p:spPr>
            <a:xfrm>
              <a:off x="6908156" y="5264180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1" name="Freeform: Shape 3420">
              <a:extLst>
                <a:ext uri="{FF2B5EF4-FFF2-40B4-BE49-F238E27FC236}">
                  <a16:creationId xmlns:a16="http://schemas.microsoft.com/office/drawing/2014/main" id="{65D99BB5-33DD-49B3-A74C-C84B59A3BD94}"/>
                </a:ext>
              </a:extLst>
            </p:cNvPr>
            <p:cNvSpPr/>
            <p:nvPr/>
          </p:nvSpPr>
          <p:spPr>
            <a:xfrm>
              <a:off x="6929111" y="5265132"/>
              <a:ext cx="2369" cy="1905"/>
            </a:xfrm>
            <a:custGeom>
              <a:avLst/>
              <a:gdLst>
                <a:gd name="connsiteX0" fmla="*/ 1905 w 2369"/>
                <a:gd name="connsiteY0" fmla="*/ 0 h 1905"/>
                <a:gd name="connsiteX1" fmla="*/ 0 w 2369"/>
                <a:gd name="connsiteY1" fmla="*/ 0 h 1905"/>
                <a:gd name="connsiteX2" fmla="*/ 1905 w 2369"/>
                <a:gd name="connsiteY2" fmla="*/ 1905 h 1905"/>
                <a:gd name="connsiteX3" fmla="*/ 1905 w 2369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9" h="1905">
                  <a:moveTo>
                    <a:pt x="1905" y="0"/>
                  </a:moveTo>
                  <a:cubicBezTo>
                    <a:pt x="1905" y="0"/>
                    <a:pt x="0" y="0"/>
                    <a:pt x="0" y="0"/>
                  </a:cubicBezTo>
                  <a:lnTo>
                    <a:pt x="1905" y="1905"/>
                  </a:lnTo>
                  <a:cubicBezTo>
                    <a:pt x="3810" y="953"/>
                    <a:pt x="-953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2" name="Freeform: Shape 3421">
              <a:extLst>
                <a:ext uri="{FF2B5EF4-FFF2-40B4-BE49-F238E27FC236}">
                  <a16:creationId xmlns:a16="http://schemas.microsoft.com/office/drawing/2014/main" id="{FE24F26F-E147-4B58-936E-5A2536F60953}"/>
                </a:ext>
              </a:extLst>
            </p:cNvPr>
            <p:cNvSpPr/>
            <p:nvPr/>
          </p:nvSpPr>
          <p:spPr>
            <a:xfrm>
              <a:off x="6731943" y="5240368"/>
              <a:ext cx="6667" cy="2857"/>
            </a:xfrm>
            <a:custGeom>
              <a:avLst/>
              <a:gdLst>
                <a:gd name="connsiteX0" fmla="*/ 0 w 6667"/>
                <a:gd name="connsiteY0" fmla="*/ 952 h 2857"/>
                <a:gd name="connsiteX1" fmla="*/ 3810 w 6667"/>
                <a:gd name="connsiteY1" fmla="*/ 0 h 2857"/>
                <a:gd name="connsiteX2" fmla="*/ 953 w 6667"/>
                <a:gd name="connsiteY2" fmla="*/ 1905 h 2857"/>
                <a:gd name="connsiteX3" fmla="*/ 4763 w 6667"/>
                <a:gd name="connsiteY3" fmla="*/ 1905 h 2857"/>
                <a:gd name="connsiteX4" fmla="*/ 2858 w 6667"/>
                <a:gd name="connsiteY4" fmla="*/ 2857 h 2857"/>
                <a:gd name="connsiteX5" fmla="*/ 6668 w 6667"/>
                <a:gd name="connsiteY5" fmla="*/ 2857 h 2857"/>
                <a:gd name="connsiteX6" fmla="*/ 3810 w 6667"/>
                <a:gd name="connsiteY6" fmla="*/ 1905 h 2857"/>
                <a:gd name="connsiteX7" fmla="*/ 5715 w 6667"/>
                <a:gd name="connsiteY7" fmla="*/ 952 h 2857"/>
                <a:gd name="connsiteX8" fmla="*/ 2858 w 6667"/>
                <a:gd name="connsiteY8" fmla="*/ 0 h 2857"/>
                <a:gd name="connsiteX9" fmla="*/ 0 w 6667"/>
                <a:gd name="connsiteY9" fmla="*/ 952 h 2857"/>
                <a:gd name="connsiteX10" fmla="*/ 0 w 6667"/>
                <a:gd name="connsiteY10" fmla="*/ 952 h 2857"/>
                <a:gd name="connsiteX11" fmla="*/ 1905 w 6667"/>
                <a:gd name="connsiteY11" fmla="*/ 952 h 2857"/>
                <a:gd name="connsiteX12" fmla="*/ 0 w 6667"/>
                <a:gd name="connsiteY12" fmla="*/ 952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7" h="2857">
                  <a:moveTo>
                    <a:pt x="0" y="952"/>
                  </a:moveTo>
                  <a:cubicBezTo>
                    <a:pt x="1905" y="952"/>
                    <a:pt x="1905" y="0"/>
                    <a:pt x="3810" y="0"/>
                  </a:cubicBezTo>
                  <a:cubicBezTo>
                    <a:pt x="4763" y="952"/>
                    <a:pt x="0" y="952"/>
                    <a:pt x="953" y="1905"/>
                  </a:cubicBezTo>
                  <a:cubicBezTo>
                    <a:pt x="953" y="1905"/>
                    <a:pt x="3810" y="1905"/>
                    <a:pt x="4763" y="1905"/>
                  </a:cubicBezTo>
                  <a:cubicBezTo>
                    <a:pt x="1905" y="1905"/>
                    <a:pt x="4763" y="2857"/>
                    <a:pt x="2858" y="2857"/>
                  </a:cubicBezTo>
                  <a:cubicBezTo>
                    <a:pt x="3810" y="2857"/>
                    <a:pt x="4763" y="2857"/>
                    <a:pt x="6668" y="2857"/>
                  </a:cubicBezTo>
                  <a:cubicBezTo>
                    <a:pt x="2858" y="2857"/>
                    <a:pt x="7620" y="1905"/>
                    <a:pt x="3810" y="1905"/>
                  </a:cubicBezTo>
                  <a:lnTo>
                    <a:pt x="5715" y="952"/>
                  </a:lnTo>
                  <a:cubicBezTo>
                    <a:pt x="4763" y="952"/>
                    <a:pt x="1905" y="952"/>
                    <a:pt x="2858" y="0"/>
                  </a:cubicBezTo>
                  <a:lnTo>
                    <a:pt x="0" y="952"/>
                  </a:lnTo>
                  <a:lnTo>
                    <a:pt x="0" y="952"/>
                  </a:lnTo>
                  <a:lnTo>
                    <a:pt x="1905" y="952"/>
                  </a:lnTo>
                  <a:cubicBezTo>
                    <a:pt x="2858" y="952"/>
                    <a:pt x="0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3" name="Freeform: Shape 3422">
              <a:extLst>
                <a:ext uri="{FF2B5EF4-FFF2-40B4-BE49-F238E27FC236}">
                  <a16:creationId xmlns:a16="http://schemas.microsoft.com/office/drawing/2014/main" id="{DF630889-3FA7-460B-8B05-C5AE7CBBA50A}"/>
                </a:ext>
              </a:extLst>
            </p:cNvPr>
            <p:cNvSpPr/>
            <p:nvPr/>
          </p:nvSpPr>
          <p:spPr>
            <a:xfrm>
              <a:off x="6923396" y="5265132"/>
              <a:ext cx="2857" cy="9525"/>
            </a:xfrm>
            <a:custGeom>
              <a:avLst/>
              <a:gdLst>
                <a:gd name="connsiteX0" fmla="*/ 1905 w 2857"/>
                <a:gd name="connsiteY0" fmla="*/ 0 h 9525"/>
                <a:gd name="connsiteX1" fmla="*/ 2858 w 2857"/>
                <a:gd name="connsiteY1" fmla="*/ 0 h 9525"/>
                <a:gd name="connsiteX2" fmla="*/ 0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1905" y="0"/>
                  </a:moveTo>
                  <a:lnTo>
                    <a:pt x="28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4" name="Freeform: Shape 3423">
              <a:extLst>
                <a:ext uri="{FF2B5EF4-FFF2-40B4-BE49-F238E27FC236}">
                  <a16:creationId xmlns:a16="http://schemas.microsoft.com/office/drawing/2014/main" id="{5F1614F8-C690-4AEB-9524-A3CF47D4EB58}"/>
                </a:ext>
              </a:extLst>
            </p:cNvPr>
            <p:cNvSpPr/>
            <p:nvPr/>
          </p:nvSpPr>
          <p:spPr>
            <a:xfrm>
              <a:off x="6743000" y="5243225"/>
              <a:ext cx="2278" cy="714"/>
            </a:xfrm>
            <a:custGeom>
              <a:avLst/>
              <a:gdLst>
                <a:gd name="connsiteX0" fmla="*/ 2279 w 2278"/>
                <a:gd name="connsiteY0" fmla="*/ 0 h 714"/>
                <a:gd name="connsiteX1" fmla="*/ 374 w 2278"/>
                <a:gd name="connsiteY1" fmla="*/ 0 h 714"/>
                <a:gd name="connsiteX2" fmla="*/ 2279 w 2278"/>
                <a:gd name="connsiteY2" fmla="*/ 0 h 714"/>
                <a:gd name="connsiteX3" fmla="*/ 2279 w 2278"/>
                <a:gd name="connsiteY3" fmla="*/ 0 h 714"/>
                <a:gd name="connsiteX4" fmla="*/ 2279 w 2278"/>
                <a:gd name="connsiteY4" fmla="*/ 0 h 714"/>
                <a:gd name="connsiteX5" fmla="*/ 2279 w 2278"/>
                <a:gd name="connsiteY5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8" h="714">
                  <a:moveTo>
                    <a:pt x="2279" y="0"/>
                  </a:moveTo>
                  <a:cubicBezTo>
                    <a:pt x="1326" y="0"/>
                    <a:pt x="1326" y="0"/>
                    <a:pt x="374" y="0"/>
                  </a:cubicBezTo>
                  <a:cubicBezTo>
                    <a:pt x="-579" y="0"/>
                    <a:pt x="374" y="953"/>
                    <a:pt x="2279" y="0"/>
                  </a:cubicBezTo>
                  <a:cubicBezTo>
                    <a:pt x="2279" y="953"/>
                    <a:pt x="2279" y="953"/>
                    <a:pt x="2279" y="0"/>
                  </a:cubicBezTo>
                  <a:lnTo>
                    <a:pt x="2279" y="0"/>
                  </a:lnTo>
                  <a:cubicBezTo>
                    <a:pt x="1326" y="0"/>
                    <a:pt x="1326" y="0"/>
                    <a:pt x="22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5" name="Freeform: Shape 3424">
              <a:extLst>
                <a:ext uri="{FF2B5EF4-FFF2-40B4-BE49-F238E27FC236}">
                  <a16:creationId xmlns:a16="http://schemas.microsoft.com/office/drawing/2014/main" id="{F86BA673-B0A2-4696-BD73-880D92E092C5}"/>
                </a:ext>
              </a:extLst>
            </p:cNvPr>
            <p:cNvSpPr/>
            <p:nvPr/>
          </p:nvSpPr>
          <p:spPr>
            <a:xfrm>
              <a:off x="6746231" y="5243225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cubicBezTo>
                    <a:pt x="953" y="0"/>
                    <a:pt x="953" y="0"/>
                    <a:pt x="0" y="0"/>
                  </a:cubicBez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6" name="Freeform: Shape 3425">
              <a:extLst>
                <a:ext uri="{FF2B5EF4-FFF2-40B4-BE49-F238E27FC236}">
                  <a16:creationId xmlns:a16="http://schemas.microsoft.com/office/drawing/2014/main" id="{CE37B5A2-FF92-46A9-BD20-FE1EEC5F9A29}"/>
                </a:ext>
              </a:extLst>
            </p:cNvPr>
            <p:cNvSpPr/>
            <p:nvPr/>
          </p:nvSpPr>
          <p:spPr>
            <a:xfrm>
              <a:off x="6889106" y="5260899"/>
              <a:ext cx="3528" cy="423"/>
            </a:xfrm>
            <a:custGeom>
              <a:avLst/>
              <a:gdLst>
                <a:gd name="connsiteX0" fmla="*/ 2858 w 3528"/>
                <a:gd name="connsiteY0" fmla="*/ 423 h 423"/>
                <a:gd name="connsiteX1" fmla="*/ 2858 w 3528"/>
                <a:gd name="connsiteY1" fmla="*/ 423 h 423"/>
                <a:gd name="connsiteX2" fmla="*/ 0 w 3528"/>
                <a:gd name="connsiteY2" fmla="*/ 423 h 423"/>
                <a:gd name="connsiteX3" fmla="*/ 2858 w 3528"/>
                <a:gd name="connsiteY3" fmla="*/ 423 h 423"/>
                <a:gd name="connsiteX4" fmla="*/ 2858 w 3528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8" h="423">
                  <a:moveTo>
                    <a:pt x="2858" y="423"/>
                  </a:moveTo>
                  <a:lnTo>
                    <a:pt x="2858" y="423"/>
                  </a:lnTo>
                  <a:cubicBezTo>
                    <a:pt x="1905" y="423"/>
                    <a:pt x="953" y="-529"/>
                    <a:pt x="0" y="423"/>
                  </a:cubicBezTo>
                  <a:cubicBezTo>
                    <a:pt x="1905" y="423"/>
                    <a:pt x="1905" y="423"/>
                    <a:pt x="2858" y="423"/>
                  </a:cubicBezTo>
                  <a:cubicBezTo>
                    <a:pt x="1905" y="423"/>
                    <a:pt x="4763" y="423"/>
                    <a:pt x="2858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7" name="Freeform: Shape 3426">
              <a:extLst>
                <a:ext uri="{FF2B5EF4-FFF2-40B4-BE49-F238E27FC236}">
                  <a16:creationId xmlns:a16="http://schemas.microsoft.com/office/drawing/2014/main" id="{4F93DB69-D4A4-4033-9A85-580876B9ACB8}"/>
                </a:ext>
              </a:extLst>
            </p:cNvPr>
            <p:cNvSpPr/>
            <p:nvPr/>
          </p:nvSpPr>
          <p:spPr>
            <a:xfrm>
              <a:off x="6910061" y="5262275"/>
              <a:ext cx="5714" cy="952"/>
            </a:xfrm>
            <a:custGeom>
              <a:avLst/>
              <a:gdLst>
                <a:gd name="connsiteX0" fmla="*/ 0 w 5714"/>
                <a:gd name="connsiteY0" fmla="*/ 953 h 952"/>
                <a:gd name="connsiteX1" fmla="*/ 5715 w 5714"/>
                <a:gd name="connsiteY1" fmla="*/ 0 h 952"/>
                <a:gd name="connsiteX2" fmla="*/ 2857 w 5714"/>
                <a:gd name="connsiteY2" fmla="*/ 0 h 952"/>
                <a:gd name="connsiteX3" fmla="*/ 0 w 5714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4" h="952">
                  <a:moveTo>
                    <a:pt x="0" y="953"/>
                  </a:moveTo>
                  <a:cubicBezTo>
                    <a:pt x="1905" y="0"/>
                    <a:pt x="3810" y="0"/>
                    <a:pt x="5715" y="0"/>
                  </a:cubicBezTo>
                  <a:lnTo>
                    <a:pt x="2857" y="0"/>
                  </a:lnTo>
                  <a:cubicBezTo>
                    <a:pt x="1905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8" name="Freeform: Shape 3427">
              <a:extLst>
                <a:ext uri="{FF2B5EF4-FFF2-40B4-BE49-F238E27FC236}">
                  <a16:creationId xmlns:a16="http://schemas.microsoft.com/office/drawing/2014/main" id="{6B313FAF-A653-486B-BA34-C4E7FBFF7C89}"/>
                </a:ext>
              </a:extLst>
            </p:cNvPr>
            <p:cNvSpPr/>
            <p:nvPr/>
          </p:nvSpPr>
          <p:spPr>
            <a:xfrm>
              <a:off x="6884343" y="5256560"/>
              <a:ext cx="9120" cy="4762"/>
            </a:xfrm>
            <a:custGeom>
              <a:avLst/>
              <a:gdLst>
                <a:gd name="connsiteX0" fmla="*/ 7620 w 9120"/>
                <a:gd name="connsiteY0" fmla="*/ 3810 h 4762"/>
                <a:gd name="connsiteX1" fmla="*/ 7620 w 9120"/>
                <a:gd name="connsiteY1" fmla="*/ 3810 h 4762"/>
                <a:gd name="connsiteX2" fmla="*/ 7620 w 9120"/>
                <a:gd name="connsiteY2" fmla="*/ 3810 h 4762"/>
                <a:gd name="connsiteX3" fmla="*/ 7620 w 9120"/>
                <a:gd name="connsiteY3" fmla="*/ 953 h 4762"/>
                <a:gd name="connsiteX4" fmla="*/ 7620 w 9120"/>
                <a:gd name="connsiteY4" fmla="*/ 953 h 4762"/>
                <a:gd name="connsiteX5" fmla="*/ 4763 w 9120"/>
                <a:gd name="connsiteY5" fmla="*/ 953 h 4762"/>
                <a:gd name="connsiteX6" fmla="*/ 7620 w 9120"/>
                <a:gd name="connsiteY6" fmla="*/ 0 h 4762"/>
                <a:gd name="connsiteX7" fmla="*/ 4763 w 9120"/>
                <a:gd name="connsiteY7" fmla="*/ 0 h 4762"/>
                <a:gd name="connsiteX8" fmla="*/ 3810 w 9120"/>
                <a:gd name="connsiteY8" fmla="*/ 953 h 4762"/>
                <a:gd name="connsiteX9" fmla="*/ 3810 w 9120"/>
                <a:gd name="connsiteY9" fmla="*/ 953 h 4762"/>
                <a:gd name="connsiteX10" fmla="*/ 2858 w 9120"/>
                <a:gd name="connsiteY10" fmla="*/ 1905 h 4762"/>
                <a:gd name="connsiteX11" fmla="*/ 4763 w 9120"/>
                <a:gd name="connsiteY11" fmla="*/ 1905 h 4762"/>
                <a:gd name="connsiteX12" fmla="*/ 2858 w 9120"/>
                <a:gd name="connsiteY12" fmla="*/ 2858 h 4762"/>
                <a:gd name="connsiteX13" fmla="*/ 4763 w 9120"/>
                <a:gd name="connsiteY13" fmla="*/ 2858 h 4762"/>
                <a:gd name="connsiteX14" fmla="*/ 0 w 9120"/>
                <a:gd name="connsiteY14" fmla="*/ 3810 h 4762"/>
                <a:gd name="connsiteX15" fmla="*/ 2858 w 9120"/>
                <a:gd name="connsiteY15" fmla="*/ 4763 h 4762"/>
                <a:gd name="connsiteX16" fmla="*/ 7620 w 9120"/>
                <a:gd name="connsiteY16" fmla="*/ 3810 h 4762"/>
                <a:gd name="connsiteX17" fmla="*/ 7620 w 9120"/>
                <a:gd name="connsiteY17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20" h="4762">
                  <a:moveTo>
                    <a:pt x="7620" y="3810"/>
                  </a:moveTo>
                  <a:lnTo>
                    <a:pt x="7620" y="3810"/>
                  </a:lnTo>
                  <a:cubicBezTo>
                    <a:pt x="8573" y="2858"/>
                    <a:pt x="7620" y="2858"/>
                    <a:pt x="7620" y="3810"/>
                  </a:cubicBezTo>
                  <a:cubicBezTo>
                    <a:pt x="6668" y="1905"/>
                    <a:pt x="11430" y="953"/>
                    <a:pt x="7620" y="953"/>
                  </a:cubicBezTo>
                  <a:lnTo>
                    <a:pt x="7620" y="953"/>
                  </a:lnTo>
                  <a:lnTo>
                    <a:pt x="4763" y="953"/>
                  </a:lnTo>
                  <a:lnTo>
                    <a:pt x="7620" y="0"/>
                  </a:lnTo>
                  <a:lnTo>
                    <a:pt x="4763" y="0"/>
                  </a:lnTo>
                  <a:cubicBezTo>
                    <a:pt x="5715" y="0"/>
                    <a:pt x="4763" y="0"/>
                    <a:pt x="3810" y="953"/>
                  </a:cubicBezTo>
                  <a:cubicBezTo>
                    <a:pt x="3810" y="953"/>
                    <a:pt x="3810" y="953"/>
                    <a:pt x="3810" y="953"/>
                  </a:cubicBezTo>
                  <a:lnTo>
                    <a:pt x="2858" y="1905"/>
                  </a:lnTo>
                  <a:cubicBezTo>
                    <a:pt x="2858" y="1905"/>
                    <a:pt x="3810" y="1905"/>
                    <a:pt x="4763" y="1905"/>
                  </a:cubicBezTo>
                  <a:lnTo>
                    <a:pt x="2858" y="2858"/>
                  </a:lnTo>
                  <a:cubicBezTo>
                    <a:pt x="4763" y="2858"/>
                    <a:pt x="6668" y="2858"/>
                    <a:pt x="4763" y="2858"/>
                  </a:cubicBezTo>
                  <a:cubicBezTo>
                    <a:pt x="2858" y="3810"/>
                    <a:pt x="2858" y="3810"/>
                    <a:pt x="0" y="3810"/>
                  </a:cubicBezTo>
                  <a:cubicBezTo>
                    <a:pt x="953" y="3810"/>
                    <a:pt x="3810" y="3810"/>
                    <a:pt x="2858" y="4763"/>
                  </a:cubicBezTo>
                  <a:cubicBezTo>
                    <a:pt x="953" y="3810"/>
                    <a:pt x="6668" y="4763"/>
                    <a:pt x="7620" y="3810"/>
                  </a:cubicBezTo>
                  <a:lnTo>
                    <a:pt x="7620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9" name="Freeform: Shape 3428">
              <a:extLst>
                <a:ext uri="{FF2B5EF4-FFF2-40B4-BE49-F238E27FC236}">
                  <a16:creationId xmlns:a16="http://schemas.microsoft.com/office/drawing/2014/main" id="{7633D863-E1C1-447D-9E3A-4C0638FF8930}"/>
                </a:ext>
              </a:extLst>
            </p:cNvPr>
            <p:cNvSpPr/>
            <p:nvPr/>
          </p:nvSpPr>
          <p:spPr>
            <a:xfrm>
              <a:off x="6741468" y="5241320"/>
              <a:ext cx="3810" cy="2328"/>
            </a:xfrm>
            <a:custGeom>
              <a:avLst/>
              <a:gdLst>
                <a:gd name="connsiteX0" fmla="*/ 1905 w 3810"/>
                <a:gd name="connsiteY0" fmla="*/ 0 h 2328"/>
                <a:gd name="connsiteX1" fmla="*/ 953 w 3810"/>
                <a:gd name="connsiteY1" fmla="*/ 0 h 2328"/>
                <a:gd name="connsiteX2" fmla="*/ 1905 w 3810"/>
                <a:gd name="connsiteY2" fmla="*/ 0 h 2328"/>
                <a:gd name="connsiteX3" fmla="*/ 0 w 3810"/>
                <a:gd name="connsiteY3" fmla="*/ 953 h 2328"/>
                <a:gd name="connsiteX4" fmla="*/ 1905 w 3810"/>
                <a:gd name="connsiteY4" fmla="*/ 0 h 2328"/>
                <a:gd name="connsiteX5" fmla="*/ 953 w 3810"/>
                <a:gd name="connsiteY5" fmla="*/ 1905 h 2328"/>
                <a:gd name="connsiteX6" fmla="*/ 3810 w 3810"/>
                <a:gd name="connsiteY6" fmla="*/ 1905 h 2328"/>
                <a:gd name="connsiteX7" fmla="*/ 2858 w 3810"/>
                <a:gd name="connsiteY7" fmla="*/ 1905 h 2328"/>
                <a:gd name="connsiteX8" fmla="*/ 2858 w 3810"/>
                <a:gd name="connsiteY8" fmla="*/ 0 h 2328"/>
                <a:gd name="connsiteX9" fmla="*/ 1905 w 3810"/>
                <a:gd name="connsiteY9" fmla="*/ 0 h 2328"/>
                <a:gd name="connsiteX10" fmla="*/ 1905 w 3810"/>
                <a:gd name="connsiteY10" fmla="*/ 0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" h="2328">
                  <a:moveTo>
                    <a:pt x="1905" y="0"/>
                  </a:moveTo>
                  <a:lnTo>
                    <a:pt x="953" y="0"/>
                  </a:lnTo>
                  <a:lnTo>
                    <a:pt x="1905" y="0"/>
                  </a:lnTo>
                  <a:lnTo>
                    <a:pt x="0" y="953"/>
                  </a:lnTo>
                  <a:lnTo>
                    <a:pt x="1905" y="0"/>
                  </a:lnTo>
                  <a:cubicBezTo>
                    <a:pt x="1905" y="953"/>
                    <a:pt x="1905" y="953"/>
                    <a:pt x="953" y="1905"/>
                  </a:cubicBezTo>
                  <a:cubicBezTo>
                    <a:pt x="2858" y="1905"/>
                    <a:pt x="1905" y="2858"/>
                    <a:pt x="3810" y="1905"/>
                  </a:cubicBezTo>
                  <a:lnTo>
                    <a:pt x="2858" y="1905"/>
                  </a:lnTo>
                  <a:lnTo>
                    <a:pt x="2858" y="0"/>
                  </a:lnTo>
                  <a:cubicBezTo>
                    <a:pt x="2858" y="0"/>
                    <a:pt x="1905" y="0"/>
                    <a:pt x="1905" y="0"/>
                  </a:cubicBezTo>
                  <a:cubicBezTo>
                    <a:pt x="1905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0" name="Freeform: Shape 3429">
              <a:extLst>
                <a:ext uri="{FF2B5EF4-FFF2-40B4-BE49-F238E27FC236}">
                  <a16:creationId xmlns:a16="http://schemas.microsoft.com/office/drawing/2014/main" id="{9517CD61-6B6D-45BB-8D6D-7C3A1AAED119}"/>
                </a:ext>
              </a:extLst>
            </p:cNvPr>
            <p:cNvSpPr/>
            <p:nvPr/>
          </p:nvSpPr>
          <p:spPr>
            <a:xfrm>
              <a:off x="6922443" y="5262804"/>
              <a:ext cx="2369" cy="1137"/>
            </a:xfrm>
            <a:custGeom>
              <a:avLst/>
              <a:gdLst>
                <a:gd name="connsiteX0" fmla="*/ 1905 w 2369"/>
                <a:gd name="connsiteY0" fmla="*/ 423 h 1137"/>
                <a:gd name="connsiteX1" fmla="*/ 0 w 2369"/>
                <a:gd name="connsiteY1" fmla="*/ 423 h 1137"/>
                <a:gd name="connsiteX2" fmla="*/ 0 w 2369"/>
                <a:gd name="connsiteY2" fmla="*/ 423 h 1137"/>
                <a:gd name="connsiteX3" fmla="*/ 953 w 2369"/>
                <a:gd name="connsiteY3" fmla="*/ 423 h 1137"/>
                <a:gd name="connsiteX4" fmla="*/ 1905 w 2369"/>
                <a:gd name="connsiteY4" fmla="*/ 423 h 1137"/>
                <a:gd name="connsiteX5" fmla="*/ 1905 w 2369"/>
                <a:gd name="connsiteY5" fmla="*/ 423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9" h="1137">
                  <a:moveTo>
                    <a:pt x="1905" y="423"/>
                  </a:moveTo>
                  <a:cubicBezTo>
                    <a:pt x="-952" y="423"/>
                    <a:pt x="1905" y="-529"/>
                    <a:pt x="0" y="423"/>
                  </a:cubicBezTo>
                  <a:lnTo>
                    <a:pt x="0" y="423"/>
                  </a:lnTo>
                  <a:cubicBezTo>
                    <a:pt x="0" y="423"/>
                    <a:pt x="953" y="423"/>
                    <a:pt x="953" y="423"/>
                  </a:cubicBezTo>
                  <a:cubicBezTo>
                    <a:pt x="0" y="1376"/>
                    <a:pt x="0" y="1376"/>
                    <a:pt x="1905" y="423"/>
                  </a:cubicBezTo>
                  <a:cubicBezTo>
                    <a:pt x="3810" y="1376"/>
                    <a:pt x="-952" y="1376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1" name="Freeform: Shape 3430">
              <a:extLst>
                <a:ext uri="{FF2B5EF4-FFF2-40B4-BE49-F238E27FC236}">
                  <a16:creationId xmlns:a16="http://schemas.microsoft.com/office/drawing/2014/main" id="{2DC37A39-2871-41ED-AEAF-672A10AB4D7D}"/>
                </a:ext>
              </a:extLst>
            </p:cNvPr>
            <p:cNvSpPr/>
            <p:nvPr/>
          </p:nvSpPr>
          <p:spPr>
            <a:xfrm>
              <a:off x="6790046" y="5247035"/>
              <a:ext cx="5715" cy="952"/>
            </a:xfrm>
            <a:custGeom>
              <a:avLst/>
              <a:gdLst>
                <a:gd name="connsiteX0" fmla="*/ 3810 w 5715"/>
                <a:gd name="connsiteY0" fmla="*/ 0 h 952"/>
                <a:gd name="connsiteX1" fmla="*/ 0 w 5715"/>
                <a:gd name="connsiteY1" fmla="*/ 953 h 952"/>
                <a:gd name="connsiteX2" fmla="*/ 5715 w 5715"/>
                <a:gd name="connsiteY2" fmla="*/ 953 h 952"/>
                <a:gd name="connsiteX3" fmla="*/ 3810 w 571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" h="952">
                  <a:moveTo>
                    <a:pt x="3810" y="0"/>
                  </a:moveTo>
                  <a:cubicBezTo>
                    <a:pt x="3810" y="953"/>
                    <a:pt x="953" y="0"/>
                    <a:pt x="0" y="953"/>
                  </a:cubicBezTo>
                  <a:cubicBezTo>
                    <a:pt x="2858" y="953"/>
                    <a:pt x="2858" y="953"/>
                    <a:pt x="5715" y="953"/>
                  </a:cubicBezTo>
                  <a:lnTo>
                    <a:pt x="381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2" name="Freeform: Shape 3431">
              <a:extLst>
                <a:ext uri="{FF2B5EF4-FFF2-40B4-BE49-F238E27FC236}">
                  <a16:creationId xmlns:a16="http://schemas.microsoft.com/office/drawing/2014/main" id="{2CB704C5-3B3E-4BA5-874C-9BCBEFFEBB82}"/>
                </a:ext>
              </a:extLst>
            </p:cNvPr>
            <p:cNvSpPr/>
            <p:nvPr/>
          </p:nvSpPr>
          <p:spPr>
            <a:xfrm>
              <a:off x="6835766" y="5253703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  <a:gd name="connsiteX3" fmla="*/ 1905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cubicBezTo>
                    <a:pt x="952" y="0"/>
                    <a:pt x="1905" y="0"/>
                    <a:pt x="1905" y="0"/>
                  </a:cubicBezTo>
                  <a:cubicBezTo>
                    <a:pt x="952" y="0"/>
                    <a:pt x="952" y="0"/>
                    <a:pt x="0" y="0"/>
                  </a:cubicBez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3" name="Freeform: Shape 3432">
              <a:extLst>
                <a:ext uri="{FF2B5EF4-FFF2-40B4-BE49-F238E27FC236}">
                  <a16:creationId xmlns:a16="http://schemas.microsoft.com/office/drawing/2014/main" id="{DC645434-B98A-4A78-9DF0-2470EBC0B358}"/>
                </a:ext>
              </a:extLst>
            </p:cNvPr>
            <p:cNvSpPr/>
            <p:nvPr/>
          </p:nvSpPr>
          <p:spPr>
            <a:xfrm>
              <a:off x="6837671" y="525370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4" name="Freeform: Shape 3433">
              <a:extLst>
                <a:ext uri="{FF2B5EF4-FFF2-40B4-BE49-F238E27FC236}">
                  <a16:creationId xmlns:a16="http://schemas.microsoft.com/office/drawing/2014/main" id="{B068E849-AEE9-46FF-9E63-39294794E638}"/>
                </a:ext>
              </a:extLst>
            </p:cNvPr>
            <p:cNvSpPr/>
            <p:nvPr/>
          </p:nvSpPr>
          <p:spPr>
            <a:xfrm>
              <a:off x="6837671" y="5251797"/>
              <a:ext cx="5870" cy="1905"/>
            </a:xfrm>
            <a:custGeom>
              <a:avLst/>
              <a:gdLst>
                <a:gd name="connsiteX0" fmla="*/ 5715 w 5870"/>
                <a:gd name="connsiteY0" fmla="*/ 0 h 1905"/>
                <a:gd name="connsiteX1" fmla="*/ 0 w 5870"/>
                <a:gd name="connsiteY1" fmla="*/ 1905 h 1905"/>
                <a:gd name="connsiteX2" fmla="*/ 4763 w 5870"/>
                <a:gd name="connsiteY2" fmla="*/ 953 h 1905"/>
                <a:gd name="connsiteX3" fmla="*/ 5715 w 5870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0" h="1905">
                  <a:moveTo>
                    <a:pt x="5715" y="0"/>
                  </a:moveTo>
                  <a:cubicBezTo>
                    <a:pt x="2858" y="0"/>
                    <a:pt x="953" y="953"/>
                    <a:pt x="0" y="1905"/>
                  </a:cubicBezTo>
                  <a:cubicBezTo>
                    <a:pt x="1905" y="1905"/>
                    <a:pt x="4763" y="1905"/>
                    <a:pt x="4763" y="953"/>
                  </a:cubicBezTo>
                  <a:cubicBezTo>
                    <a:pt x="2858" y="953"/>
                    <a:pt x="6667" y="0"/>
                    <a:pt x="57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5" name="Freeform: Shape 3434">
              <a:extLst>
                <a:ext uri="{FF2B5EF4-FFF2-40B4-BE49-F238E27FC236}">
                  <a16:creationId xmlns:a16="http://schemas.microsoft.com/office/drawing/2014/main" id="{DBE0F167-5BF7-4741-B008-9EB67D029911}"/>
                </a:ext>
              </a:extLst>
            </p:cNvPr>
            <p:cNvSpPr/>
            <p:nvPr/>
          </p:nvSpPr>
          <p:spPr>
            <a:xfrm>
              <a:off x="6926254" y="5263228"/>
              <a:ext cx="2857" cy="952"/>
            </a:xfrm>
            <a:custGeom>
              <a:avLst/>
              <a:gdLst>
                <a:gd name="connsiteX0" fmla="*/ 1905 w 2857"/>
                <a:gd name="connsiteY0" fmla="*/ 953 h 952"/>
                <a:gd name="connsiteX1" fmla="*/ 2858 w 2857"/>
                <a:gd name="connsiteY1" fmla="*/ 0 h 952"/>
                <a:gd name="connsiteX2" fmla="*/ 0 w 2857"/>
                <a:gd name="connsiteY2" fmla="*/ 953 h 952"/>
                <a:gd name="connsiteX3" fmla="*/ 1905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1905" y="953"/>
                  </a:moveTo>
                  <a:lnTo>
                    <a:pt x="2858" y="0"/>
                  </a:lnTo>
                  <a:lnTo>
                    <a:pt x="0" y="953"/>
                  </a:lnTo>
                  <a:cubicBezTo>
                    <a:pt x="952" y="953"/>
                    <a:pt x="1905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6" name="Freeform: Shape 3435">
              <a:extLst>
                <a:ext uri="{FF2B5EF4-FFF2-40B4-BE49-F238E27FC236}">
                  <a16:creationId xmlns:a16="http://schemas.microsoft.com/office/drawing/2014/main" id="{AD17BAAA-7FB8-48D9-B5EF-F3D994C00A81}"/>
                </a:ext>
              </a:extLst>
            </p:cNvPr>
            <p:cNvSpPr/>
            <p:nvPr/>
          </p:nvSpPr>
          <p:spPr>
            <a:xfrm>
              <a:off x="6874818" y="5256560"/>
              <a:ext cx="4762" cy="952"/>
            </a:xfrm>
            <a:custGeom>
              <a:avLst/>
              <a:gdLst>
                <a:gd name="connsiteX0" fmla="*/ 1905 w 4762"/>
                <a:gd name="connsiteY0" fmla="*/ 0 h 952"/>
                <a:gd name="connsiteX1" fmla="*/ 0 w 4762"/>
                <a:gd name="connsiteY1" fmla="*/ 953 h 952"/>
                <a:gd name="connsiteX2" fmla="*/ 1905 w 4762"/>
                <a:gd name="connsiteY2" fmla="*/ 0 h 952"/>
                <a:gd name="connsiteX3" fmla="*/ 1905 w 4762"/>
                <a:gd name="connsiteY3" fmla="*/ 0 h 952"/>
                <a:gd name="connsiteX4" fmla="*/ 4763 w 4762"/>
                <a:gd name="connsiteY4" fmla="*/ 0 h 952"/>
                <a:gd name="connsiteX5" fmla="*/ 953 w 4762"/>
                <a:gd name="connsiteY5" fmla="*/ 953 h 952"/>
                <a:gd name="connsiteX6" fmla="*/ 1905 w 4762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952">
                  <a:moveTo>
                    <a:pt x="1905" y="0"/>
                  </a:moveTo>
                  <a:cubicBezTo>
                    <a:pt x="0" y="0"/>
                    <a:pt x="0" y="0"/>
                    <a:pt x="0" y="953"/>
                  </a:cubicBezTo>
                  <a:lnTo>
                    <a:pt x="1905" y="0"/>
                  </a:lnTo>
                  <a:cubicBezTo>
                    <a:pt x="2858" y="953"/>
                    <a:pt x="1905" y="953"/>
                    <a:pt x="1905" y="0"/>
                  </a:cubicBezTo>
                  <a:cubicBezTo>
                    <a:pt x="3810" y="953"/>
                    <a:pt x="3810" y="0"/>
                    <a:pt x="4763" y="0"/>
                  </a:cubicBezTo>
                  <a:cubicBezTo>
                    <a:pt x="2858" y="0"/>
                    <a:pt x="2858" y="0"/>
                    <a:pt x="953" y="953"/>
                  </a:cubicBezTo>
                  <a:cubicBezTo>
                    <a:pt x="953" y="953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7" name="Freeform: Shape 3436">
              <a:extLst>
                <a:ext uri="{FF2B5EF4-FFF2-40B4-BE49-F238E27FC236}">
                  <a16:creationId xmlns:a16="http://schemas.microsoft.com/office/drawing/2014/main" id="{C5EB058E-1AB5-43F4-A82A-EF7248DABDBF}"/>
                </a:ext>
              </a:extLst>
            </p:cNvPr>
            <p:cNvSpPr/>
            <p:nvPr/>
          </p:nvSpPr>
          <p:spPr>
            <a:xfrm>
              <a:off x="6900536" y="52603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8" name="Freeform: Shape 3437">
              <a:extLst>
                <a:ext uri="{FF2B5EF4-FFF2-40B4-BE49-F238E27FC236}">
                  <a16:creationId xmlns:a16="http://schemas.microsoft.com/office/drawing/2014/main" id="{6A3847DE-4F97-4D6D-AAFA-2382CDE81280}"/>
                </a:ext>
              </a:extLst>
            </p:cNvPr>
            <p:cNvSpPr/>
            <p:nvPr/>
          </p:nvSpPr>
          <p:spPr>
            <a:xfrm>
              <a:off x="6892916" y="5256560"/>
              <a:ext cx="8572" cy="2857"/>
            </a:xfrm>
            <a:custGeom>
              <a:avLst/>
              <a:gdLst>
                <a:gd name="connsiteX0" fmla="*/ 8572 w 8572"/>
                <a:gd name="connsiteY0" fmla="*/ 1905 h 2857"/>
                <a:gd name="connsiteX1" fmla="*/ 6667 w 8572"/>
                <a:gd name="connsiteY1" fmla="*/ 1905 h 2857"/>
                <a:gd name="connsiteX2" fmla="*/ 3810 w 8572"/>
                <a:gd name="connsiteY2" fmla="*/ 0 h 2857"/>
                <a:gd name="connsiteX3" fmla="*/ 1905 w 8572"/>
                <a:gd name="connsiteY3" fmla="*/ 1905 h 2857"/>
                <a:gd name="connsiteX4" fmla="*/ 0 w 8572"/>
                <a:gd name="connsiteY4" fmla="*/ 1905 h 2857"/>
                <a:gd name="connsiteX5" fmla="*/ 952 w 8572"/>
                <a:gd name="connsiteY5" fmla="*/ 1905 h 2857"/>
                <a:gd name="connsiteX6" fmla="*/ 0 w 8572"/>
                <a:gd name="connsiteY6" fmla="*/ 1905 h 2857"/>
                <a:gd name="connsiteX7" fmla="*/ 4763 w 8572"/>
                <a:gd name="connsiteY7" fmla="*/ 1905 h 2857"/>
                <a:gd name="connsiteX8" fmla="*/ 2858 w 8572"/>
                <a:gd name="connsiteY8" fmla="*/ 2858 h 2857"/>
                <a:gd name="connsiteX9" fmla="*/ 4763 w 8572"/>
                <a:gd name="connsiteY9" fmla="*/ 2858 h 2857"/>
                <a:gd name="connsiteX10" fmla="*/ 6667 w 8572"/>
                <a:gd name="connsiteY10" fmla="*/ 2858 h 2857"/>
                <a:gd name="connsiteX11" fmla="*/ 8572 w 8572"/>
                <a:gd name="connsiteY11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" h="2857">
                  <a:moveTo>
                    <a:pt x="8572" y="1905"/>
                  </a:moveTo>
                  <a:lnTo>
                    <a:pt x="6667" y="1905"/>
                  </a:lnTo>
                  <a:cubicBezTo>
                    <a:pt x="9525" y="953"/>
                    <a:pt x="5715" y="0"/>
                    <a:pt x="3810" y="0"/>
                  </a:cubicBezTo>
                  <a:cubicBezTo>
                    <a:pt x="1905" y="953"/>
                    <a:pt x="952" y="1905"/>
                    <a:pt x="1905" y="1905"/>
                  </a:cubicBezTo>
                  <a:lnTo>
                    <a:pt x="0" y="1905"/>
                  </a:lnTo>
                  <a:lnTo>
                    <a:pt x="952" y="1905"/>
                  </a:lnTo>
                  <a:cubicBezTo>
                    <a:pt x="952" y="1905"/>
                    <a:pt x="952" y="1905"/>
                    <a:pt x="0" y="1905"/>
                  </a:cubicBezTo>
                  <a:cubicBezTo>
                    <a:pt x="952" y="1905"/>
                    <a:pt x="2858" y="1905"/>
                    <a:pt x="4763" y="1905"/>
                  </a:cubicBezTo>
                  <a:lnTo>
                    <a:pt x="2858" y="2858"/>
                  </a:lnTo>
                  <a:lnTo>
                    <a:pt x="4763" y="2858"/>
                  </a:lnTo>
                  <a:lnTo>
                    <a:pt x="6667" y="2858"/>
                  </a:lnTo>
                  <a:cubicBezTo>
                    <a:pt x="8572" y="2858"/>
                    <a:pt x="6667" y="2858"/>
                    <a:pt x="857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9" name="Freeform: Shape 3438">
              <a:extLst>
                <a:ext uri="{FF2B5EF4-FFF2-40B4-BE49-F238E27FC236}">
                  <a16:creationId xmlns:a16="http://schemas.microsoft.com/office/drawing/2014/main" id="{66993004-5A87-4252-BF92-211985A45118}"/>
                </a:ext>
              </a:extLst>
            </p:cNvPr>
            <p:cNvSpPr/>
            <p:nvPr/>
          </p:nvSpPr>
          <p:spPr>
            <a:xfrm>
              <a:off x="6739563" y="5239944"/>
              <a:ext cx="3810" cy="423"/>
            </a:xfrm>
            <a:custGeom>
              <a:avLst/>
              <a:gdLst>
                <a:gd name="connsiteX0" fmla="*/ 3810 w 3810"/>
                <a:gd name="connsiteY0" fmla="*/ 423 h 423"/>
                <a:gd name="connsiteX1" fmla="*/ 2858 w 3810"/>
                <a:gd name="connsiteY1" fmla="*/ 423 h 423"/>
                <a:gd name="connsiteX2" fmla="*/ 3810 w 3810"/>
                <a:gd name="connsiteY2" fmla="*/ 423 h 423"/>
                <a:gd name="connsiteX3" fmla="*/ 0 w 3810"/>
                <a:gd name="connsiteY3" fmla="*/ 423 h 423"/>
                <a:gd name="connsiteX4" fmla="*/ 3810 w 3810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423">
                  <a:moveTo>
                    <a:pt x="3810" y="423"/>
                  </a:moveTo>
                  <a:cubicBezTo>
                    <a:pt x="2858" y="423"/>
                    <a:pt x="2858" y="423"/>
                    <a:pt x="2858" y="423"/>
                  </a:cubicBezTo>
                  <a:cubicBezTo>
                    <a:pt x="1905" y="423"/>
                    <a:pt x="3810" y="423"/>
                    <a:pt x="3810" y="423"/>
                  </a:cubicBezTo>
                  <a:cubicBezTo>
                    <a:pt x="3810" y="-529"/>
                    <a:pt x="953" y="423"/>
                    <a:pt x="0" y="423"/>
                  </a:cubicBezTo>
                  <a:lnTo>
                    <a:pt x="381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0" name="Freeform: Shape 3439">
              <a:extLst>
                <a:ext uri="{FF2B5EF4-FFF2-40B4-BE49-F238E27FC236}">
                  <a16:creationId xmlns:a16="http://schemas.microsoft.com/office/drawing/2014/main" id="{F63625AF-B913-470B-8E80-9BC31BF34F3D}"/>
                </a:ext>
              </a:extLst>
            </p:cNvPr>
            <p:cNvSpPr/>
            <p:nvPr/>
          </p:nvSpPr>
          <p:spPr>
            <a:xfrm>
              <a:off x="6790999" y="5246082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1" name="Freeform: Shape 3440">
              <a:extLst>
                <a:ext uri="{FF2B5EF4-FFF2-40B4-BE49-F238E27FC236}">
                  <a16:creationId xmlns:a16="http://schemas.microsoft.com/office/drawing/2014/main" id="{8ABDD755-0F31-4F9F-9613-AB11A5BED727}"/>
                </a:ext>
              </a:extLst>
            </p:cNvPr>
            <p:cNvSpPr/>
            <p:nvPr/>
          </p:nvSpPr>
          <p:spPr>
            <a:xfrm>
              <a:off x="6843386" y="5252750"/>
              <a:ext cx="2857" cy="952"/>
            </a:xfrm>
            <a:custGeom>
              <a:avLst/>
              <a:gdLst>
                <a:gd name="connsiteX0" fmla="*/ 0 w 2857"/>
                <a:gd name="connsiteY0" fmla="*/ 953 h 952"/>
                <a:gd name="connsiteX1" fmla="*/ 2857 w 2857"/>
                <a:gd name="connsiteY1" fmla="*/ 953 h 952"/>
                <a:gd name="connsiteX2" fmla="*/ 1905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0" y="953"/>
                  </a:moveTo>
                  <a:lnTo>
                    <a:pt x="2857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2" name="Freeform: Shape 3441">
              <a:extLst>
                <a:ext uri="{FF2B5EF4-FFF2-40B4-BE49-F238E27FC236}">
                  <a16:creationId xmlns:a16="http://schemas.microsoft.com/office/drawing/2014/main" id="{A70CE925-C7E0-449A-B6B3-5F91DEE558CC}"/>
                </a:ext>
              </a:extLst>
            </p:cNvPr>
            <p:cNvSpPr/>
            <p:nvPr/>
          </p:nvSpPr>
          <p:spPr>
            <a:xfrm>
              <a:off x="6748136" y="5241320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3" name="Freeform: Shape 3442">
              <a:extLst>
                <a:ext uri="{FF2B5EF4-FFF2-40B4-BE49-F238E27FC236}">
                  <a16:creationId xmlns:a16="http://schemas.microsoft.com/office/drawing/2014/main" id="{9AD558EE-5B05-42DE-A88C-AC97DECE6D48}"/>
                </a:ext>
              </a:extLst>
            </p:cNvPr>
            <p:cNvSpPr/>
            <p:nvPr/>
          </p:nvSpPr>
          <p:spPr>
            <a:xfrm>
              <a:off x="6947209" y="5264709"/>
              <a:ext cx="3962" cy="846"/>
            </a:xfrm>
            <a:custGeom>
              <a:avLst/>
              <a:gdLst>
                <a:gd name="connsiteX0" fmla="*/ 1905 w 3962"/>
                <a:gd name="connsiteY0" fmla="*/ 423 h 846"/>
                <a:gd name="connsiteX1" fmla="*/ 0 w 3962"/>
                <a:gd name="connsiteY1" fmla="*/ 423 h 846"/>
                <a:gd name="connsiteX2" fmla="*/ 2858 w 3962"/>
                <a:gd name="connsiteY2" fmla="*/ 423 h 846"/>
                <a:gd name="connsiteX3" fmla="*/ 3810 w 3962"/>
                <a:gd name="connsiteY3" fmla="*/ 423 h 846"/>
                <a:gd name="connsiteX4" fmla="*/ 1905 w 3962"/>
                <a:gd name="connsiteY4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2" h="846">
                  <a:moveTo>
                    <a:pt x="1905" y="423"/>
                  </a:moveTo>
                  <a:cubicBezTo>
                    <a:pt x="953" y="423"/>
                    <a:pt x="953" y="423"/>
                    <a:pt x="0" y="423"/>
                  </a:cubicBezTo>
                  <a:cubicBezTo>
                    <a:pt x="953" y="423"/>
                    <a:pt x="953" y="1376"/>
                    <a:pt x="2858" y="423"/>
                  </a:cubicBezTo>
                  <a:lnTo>
                    <a:pt x="3810" y="423"/>
                  </a:lnTo>
                  <a:cubicBezTo>
                    <a:pt x="3810" y="423"/>
                    <a:pt x="4763" y="-529"/>
                    <a:pt x="190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4" name="Freeform: Shape 3443">
              <a:extLst>
                <a:ext uri="{FF2B5EF4-FFF2-40B4-BE49-F238E27FC236}">
                  <a16:creationId xmlns:a16="http://schemas.microsoft.com/office/drawing/2014/main" id="{A144030A-60E7-4EE3-9B55-1BB9913E3986}"/>
                </a:ext>
              </a:extLst>
            </p:cNvPr>
            <p:cNvSpPr/>
            <p:nvPr/>
          </p:nvSpPr>
          <p:spPr>
            <a:xfrm>
              <a:off x="6786999" y="5243225"/>
              <a:ext cx="8761" cy="3132"/>
            </a:xfrm>
            <a:custGeom>
              <a:avLst/>
              <a:gdLst>
                <a:gd name="connsiteX0" fmla="*/ 3999 w 8761"/>
                <a:gd name="connsiteY0" fmla="*/ 2857 h 3132"/>
                <a:gd name="connsiteX1" fmla="*/ 8762 w 8761"/>
                <a:gd name="connsiteY1" fmla="*/ 953 h 3132"/>
                <a:gd name="connsiteX2" fmla="*/ 6857 w 8761"/>
                <a:gd name="connsiteY2" fmla="*/ 953 h 3132"/>
                <a:gd name="connsiteX3" fmla="*/ 4952 w 8761"/>
                <a:gd name="connsiteY3" fmla="*/ 0 h 3132"/>
                <a:gd name="connsiteX4" fmla="*/ 4952 w 8761"/>
                <a:gd name="connsiteY4" fmla="*/ 953 h 3132"/>
                <a:gd name="connsiteX5" fmla="*/ 189 w 8761"/>
                <a:gd name="connsiteY5" fmla="*/ 2857 h 3132"/>
                <a:gd name="connsiteX6" fmla="*/ 3999 w 8761"/>
                <a:gd name="connsiteY6" fmla="*/ 2857 h 3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61" h="3132">
                  <a:moveTo>
                    <a:pt x="3999" y="2857"/>
                  </a:moveTo>
                  <a:cubicBezTo>
                    <a:pt x="4952" y="2857"/>
                    <a:pt x="7809" y="1905"/>
                    <a:pt x="8762" y="953"/>
                  </a:cubicBezTo>
                  <a:lnTo>
                    <a:pt x="6857" y="953"/>
                  </a:lnTo>
                  <a:lnTo>
                    <a:pt x="4952" y="0"/>
                  </a:lnTo>
                  <a:cubicBezTo>
                    <a:pt x="4952" y="0"/>
                    <a:pt x="3999" y="953"/>
                    <a:pt x="4952" y="953"/>
                  </a:cubicBezTo>
                  <a:cubicBezTo>
                    <a:pt x="2094" y="953"/>
                    <a:pt x="2094" y="1905"/>
                    <a:pt x="189" y="2857"/>
                  </a:cubicBezTo>
                  <a:cubicBezTo>
                    <a:pt x="-763" y="3810"/>
                    <a:pt x="2094" y="1905"/>
                    <a:pt x="3999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5" name="Freeform: Shape 3444">
              <a:extLst>
                <a:ext uri="{FF2B5EF4-FFF2-40B4-BE49-F238E27FC236}">
                  <a16:creationId xmlns:a16="http://schemas.microsoft.com/office/drawing/2014/main" id="{90568338-5069-44C6-AF43-CB0F643F853E}"/>
                </a:ext>
              </a:extLst>
            </p:cNvPr>
            <p:cNvSpPr/>
            <p:nvPr/>
          </p:nvSpPr>
          <p:spPr>
            <a:xfrm>
              <a:off x="6777663" y="5244178"/>
              <a:ext cx="3810" cy="952"/>
            </a:xfrm>
            <a:custGeom>
              <a:avLst/>
              <a:gdLst>
                <a:gd name="connsiteX0" fmla="*/ 3810 w 3810"/>
                <a:gd name="connsiteY0" fmla="*/ 0 h 952"/>
                <a:gd name="connsiteX1" fmla="*/ 0 w 3810"/>
                <a:gd name="connsiteY1" fmla="*/ 953 h 952"/>
                <a:gd name="connsiteX2" fmla="*/ 3810 w 3810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952">
                  <a:moveTo>
                    <a:pt x="3810" y="0"/>
                  </a:moveTo>
                  <a:cubicBezTo>
                    <a:pt x="1905" y="0"/>
                    <a:pt x="953" y="0"/>
                    <a:pt x="0" y="953"/>
                  </a:cubicBezTo>
                  <a:cubicBezTo>
                    <a:pt x="2858" y="953"/>
                    <a:pt x="1905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6" name="Freeform: Shape 3445">
              <a:extLst>
                <a:ext uri="{FF2B5EF4-FFF2-40B4-BE49-F238E27FC236}">
                  <a16:creationId xmlns:a16="http://schemas.microsoft.com/office/drawing/2014/main" id="{5E80B77D-84F6-4536-BCFF-7B3B845FDC0A}"/>
                </a:ext>
              </a:extLst>
            </p:cNvPr>
            <p:cNvSpPr/>
            <p:nvPr/>
          </p:nvSpPr>
          <p:spPr>
            <a:xfrm>
              <a:off x="6853863" y="5252750"/>
              <a:ext cx="3406" cy="952"/>
            </a:xfrm>
            <a:custGeom>
              <a:avLst/>
              <a:gdLst>
                <a:gd name="connsiteX0" fmla="*/ 2858 w 3406"/>
                <a:gd name="connsiteY0" fmla="*/ 0 h 952"/>
                <a:gd name="connsiteX1" fmla="*/ 0 w 3406"/>
                <a:gd name="connsiteY1" fmla="*/ 0 h 952"/>
                <a:gd name="connsiteX2" fmla="*/ 953 w 3406"/>
                <a:gd name="connsiteY2" fmla="*/ 953 h 952"/>
                <a:gd name="connsiteX3" fmla="*/ 2858 w 3406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6" h="952">
                  <a:moveTo>
                    <a:pt x="2858" y="0"/>
                  </a:moveTo>
                  <a:cubicBezTo>
                    <a:pt x="1905" y="0"/>
                    <a:pt x="1905" y="953"/>
                    <a:pt x="0" y="0"/>
                  </a:cubicBezTo>
                  <a:cubicBezTo>
                    <a:pt x="0" y="0"/>
                    <a:pt x="2858" y="953"/>
                    <a:pt x="953" y="953"/>
                  </a:cubicBezTo>
                  <a:cubicBezTo>
                    <a:pt x="5715" y="953"/>
                    <a:pt x="1905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7" name="Freeform: Shape 3446">
              <a:extLst>
                <a:ext uri="{FF2B5EF4-FFF2-40B4-BE49-F238E27FC236}">
                  <a16:creationId xmlns:a16="http://schemas.microsoft.com/office/drawing/2014/main" id="{552BCBDB-1CCD-415D-A0E5-0E1FD1388975}"/>
                </a:ext>
              </a:extLst>
            </p:cNvPr>
            <p:cNvSpPr/>
            <p:nvPr/>
          </p:nvSpPr>
          <p:spPr>
            <a:xfrm>
              <a:off x="6944909" y="5259418"/>
              <a:ext cx="6568" cy="4762"/>
            </a:xfrm>
            <a:custGeom>
              <a:avLst/>
              <a:gdLst>
                <a:gd name="connsiteX0" fmla="*/ 5157 w 6568"/>
                <a:gd name="connsiteY0" fmla="*/ 2857 h 4762"/>
                <a:gd name="connsiteX1" fmla="*/ 5157 w 6568"/>
                <a:gd name="connsiteY1" fmla="*/ 4763 h 4762"/>
                <a:gd name="connsiteX2" fmla="*/ 4205 w 6568"/>
                <a:gd name="connsiteY2" fmla="*/ 4763 h 4762"/>
                <a:gd name="connsiteX3" fmla="*/ 6109 w 6568"/>
                <a:gd name="connsiteY3" fmla="*/ 4763 h 4762"/>
                <a:gd name="connsiteX4" fmla="*/ 5157 w 6568"/>
                <a:gd name="connsiteY4" fmla="*/ 2857 h 4762"/>
                <a:gd name="connsiteX5" fmla="*/ 5157 w 6568"/>
                <a:gd name="connsiteY5" fmla="*/ 2857 h 4762"/>
                <a:gd name="connsiteX6" fmla="*/ 4205 w 6568"/>
                <a:gd name="connsiteY6" fmla="*/ 0 h 4762"/>
                <a:gd name="connsiteX7" fmla="*/ 1347 w 6568"/>
                <a:gd name="connsiteY7" fmla="*/ 0 h 4762"/>
                <a:gd name="connsiteX8" fmla="*/ 395 w 6568"/>
                <a:gd name="connsiteY8" fmla="*/ 952 h 4762"/>
                <a:gd name="connsiteX9" fmla="*/ 2300 w 6568"/>
                <a:gd name="connsiteY9" fmla="*/ 952 h 4762"/>
                <a:gd name="connsiteX10" fmla="*/ 1347 w 6568"/>
                <a:gd name="connsiteY10" fmla="*/ 2857 h 4762"/>
                <a:gd name="connsiteX11" fmla="*/ 2300 w 6568"/>
                <a:gd name="connsiteY11" fmla="*/ 2857 h 4762"/>
                <a:gd name="connsiteX12" fmla="*/ 1347 w 6568"/>
                <a:gd name="connsiteY12" fmla="*/ 3810 h 4762"/>
                <a:gd name="connsiteX13" fmla="*/ 3252 w 6568"/>
                <a:gd name="connsiteY13" fmla="*/ 3810 h 4762"/>
                <a:gd name="connsiteX14" fmla="*/ 4205 w 6568"/>
                <a:gd name="connsiteY14" fmla="*/ 4763 h 4762"/>
                <a:gd name="connsiteX15" fmla="*/ 5157 w 6568"/>
                <a:gd name="connsiteY15" fmla="*/ 28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68" h="4762">
                  <a:moveTo>
                    <a:pt x="5157" y="2857"/>
                  </a:moveTo>
                  <a:cubicBezTo>
                    <a:pt x="3252" y="3810"/>
                    <a:pt x="3252" y="4763"/>
                    <a:pt x="5157" y="4763"/>
                  </a:cubicBezTo>
                  <a:lnTo>
                    <a:pt x="4205" y="4763"/>
                  </a:lnTo>
                  <a:cubicBezTo>
                    <a:pt x="5157" y="4763"/>
                    <a:pt x="5157" y="4763"/>
                    <a:pt x="6109" y="4763"/>
                  </a:cubicBezTo>
                  <a:cubicBezTo>
                    <a:pt x="8015" y="3810"/>
                    <a:pt x="3252" y="3810"/>
                    <a:pt x="5157" y="2857"/>
                  </a:cubicBezTo>
                  <a:cubicBezTo>
                    <a:pt x="5157" y="2857"/>
                    <a:pt x="5157" y="2857"/>
                    <a:pt x="5157" y="2857"/>
                  </a:cubicBezTo>
                  <a:cubicBezTo>
                    <a:pt x="2300" y="1905"/>
                    <a:pt x="7062" y="952"/>
                    <a:pt x="4205" y="0"/>
                  </a:cubicBezTo>
                  <a:cubicBezTo>
                    <a:pt x="3252" y="0"/>
                    <a:pt x="1347" y="0"/>
                    <a:pt x="1347" y="0"/>
                  </a:cubicBezTo>
                  <a:cubicBezTo>
                    <a:pt x="395" y="952"/>
                    <a:pt x="-558" y="952"/>
                    <a:pt x="395" y="952"/>
                  </a:cubicBezTo>
                  <a:cubicBezTo>
                    <a:pt x="395" y="952"/>
                    <a:pt x="1347" y="952"/>
                    <a:pt x="2300" y="952"/>
                  </a:cubicBezTo>
                  <a:cubicBezTo>
                    <a:pt x="-1510" y="952"/>
                    <a:pt x="4205" y="1905"/>
                    <a:pt x="1347" y="2857"/>
                  </a:cubicBezTo>
                  <a:cubicBezTo>
                    <a:pt x="1347" y="2857"/>
                    <a:pt x="2300" y="2857"/>
                    <a:pt x="2300" y="2857"/>
                  </a:cubicBezTo>
                  <a:cubicBezTo>
                    <a:pt x="2300" y="2857"/>
                    <a:pt x="1347" y="2857"/>
                    <a:pt x="1347" y="3810"/>
                  </a:cubicBezTo>
                  <a:cubicBezTo>
                    <a:pt x="1347" y="3810"/>
                    <a:pt x="2300" y="3810"/>
                    <a:pt x="3252" y="3810"/>
                  </a:cubicBezTo>
                  <a:lnTo>
                    <a:pt x="4205" y="4763"/>
                  </a:lnTo>
                  <a:cubicBezTo>
                    <a:pt x="4205" y="3810"/>
                    <a:pt x="3252" y="2857"/>
                    <a:pt x="5157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8" name="Freeform: Shape 3447">
              <a:extLst>
                <a:ext uri="{FF2B5EF4-FFF2-40B4-BE49-F238E27FC236}">
                  <a16:creationId xmlns:a16="http://schemas.microsoft.com/office/drawing/2014/main" id="{D5860E33-A52E-49C1-B8B3-647416EA2D77}"/>
                </a:ext>
              </a:extLst>
            </p:cNvPr>
            <p:cNvSpPr/>
            <p:nvPr/>
          </p:nvSpPr>
          <p:spPr>
            <a:xfrm>
              <a:off x="6800285" y="5227032"/>
              <a:ext cx="12620" cy="3810"/>
            </a:xfrm>
            <a:custGeom>
              <a:avLst/>
              <a:gdLst>
                <a:gd name="connsiteX0" fmla="*/ 238 w 12620"/>
                <a:gd name="connsiteY0" fmla="*/ 2858 h 3810"/>
                <a:gd name="connsiteX1" fmla="*/ 4048 w 12620"/>
                <a:gd name="connsiteY1" fmla="*/ 2858 h 3810"/>
                <a:gd name="connsiteX2" fmla="*/ 3096 w 12620"/>
                <a:gd name="connsiteY2" fmla="*/ 3810 h 3810"/>
                <a:gd name="connsiteX3" fmla="*/ 6906 w 12620"/>
                <a:gd name="connsiteY3" fmla="*/ 2858 h 3810"/>
                <a:gd name="connsiteX4" fmla="*/ 6906 w 12620"/>
                <a:gd name="connsiteY4" fmla="*/ 1905 h 3810"/>
                <a:gd name="connsiteX5" fmla="*/ 9763 w 12620"/>
                <a:gd name="connsiteY5" fmla="*/ 2858 h 3810"/>
                <a:gd name="connsiteX6" fmla="*/ 7858 w 12620"/>
                <a:gd name="connsiteY6" fmla="*/ 1905 h 3810"/>
                <a:gd name="connsiteX7" fmla="*/ 12621 w 12620"/>
                <a:gd name="connsiteY7" fmla="*/ 0 h 3810"/>
                <a:gd name="connsiteX8" fmla="*/ 8811 w 12620"/>
                <a:gd name="connsiteY8" fmla="*/ 953 h 3810"/>
                <a:gd name="connsiteX9" fmla="*/ 7858 w 12620"/>
                <a:gd name="connsiteY9" fmla="*/ 953 h 3810"/>
                <a:gd name="connsiteX10" fmla="*/ 5001 w 12620"/>
                <a:gd name="connsiteY10" fmla="*/ 953 h 3810"/>
                <a:gd name="connsiteX11" fmla="*/ 5001 w 12620"/>
                <a:gd name="connsiteY11" fmla="*/ 0 h 3810"/>
                <a:gd name="connsiteX12" fmla="*/ 1191 w 12620"/>
                <a:gd name="connsiteY12" fmla="*/ 953 h 3810"/>
                <a:gd name="connsiteX13" fmla="*/ 238 w 12620"/>
                <a:gd name="connsiteY13" fmla="*/ 2858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" h="3810">
                  <a:moveTo>
                    <a:pt x="238" y="2858"/>
                  </a:moveTo>
                  <a:lnTo>
                    <a:pt x="4048" y="2858"/>
                  </a:lnTo>
                  <a:cubicBezTo>
                    <a:pt x="2143" y="2858"/>
                    <a:pt x="3096" y="3810"/>
                    <a:pt x="3096" y="3810"/>
                  </a:cubicBezTo>
                  <a:cubicBezTo>
                    <a:pt x="3096" y="2858"/>
                    <a:pt x="6906" y="3810"/>
                    <a:pt x="6906" y="2858"/>
                  </a:cubicBezTo>
                  <a:cubicBezTo>
                    <a:pt x="5001" y="2858"/>
                    <a:pt x="6906" y="1905"/>
                    <a:pt x="6906" y="1905"/>
                  </a:cubicBezTo>
                  <a:cubicBezTo>
                    <a:pt x="11668" y="1905"/>
                    <a:pt x="5001" y="2858"/>
                    <a:pt x="9763" y="2858"/>
                  </a:cubicBezTo>
                  <a:cubicBezTo>
                    <a:pt x="9763" y="2858"/>
                    <a:pt x="8811" y="1905"/>
                    <a:pt x="7858" y="1905"/>
                  </a:cubicBezTo>
                  <a:cubicBezTo>
                    <a:pt x="10716" y="1905"/>
                    <a:pt x="8811" y="953"/>
                    <a:pt x="12621" y="0"/>
                  </a:cubicBezTo>
                  <a:cubicBezTo>
                    <a:pt x="10716" y="0"/>
                    <a:pt x="10716" y="0"/>
                    <a:pt x="8811" y="953"/>
                  </a:cubicBezTo>
                  <a:lnTo>
                    <a:pt x="7858" y="953"/>
                  </a:lnTo>
                  <a:cubicBezTo>
                    <a:pt x="7858" y="953"/>
                    <a:pt x="5953" y="1905"/>
                    <a:pt x="5001" y="953"/>
                  </a:cubicBezTo>
                  <a:cubicBezTo>
                    <a:pt x="7858" y="0"/>
                    <a:pt x="4048" y="953"/>
                    <a:pt x="5001" y="0"/>
                  </a:cubicBezTo>
                  <a:lnTo>
                    <a:pt x="1191" y="953"/>
                  </a:lnTo>
                  <a:cubicBezTo>
                    <a:pt x="-714" y="953"/>
                    <a:pt x="238" y="1905"/>
                    <a:pt x="238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9" name="Freeform: Shape 3448">
              <a:extLst>
                <a:ext uri="{FF2B5EF4-FFF2-40B4-BE49-F238E27FC236}">
                  <a16:creationId xmlns:a16="http://schemas.microsoft.com/office/drawing/2014/main" id="{C01B591E-206B-46A3-B32E-4CE0692F714C}"/>
                </a:ext>
              </a:extLst>
            </p:cNvPr>
            <p:cNvSpPr/>
            <p:nvPr/>
          </p:nvSpPr>
          <p:spPr>
            <a:xfrm>
              <a:off x="6763376" y="5236557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953 w 1904"/>
                <a:gd name="connsiteY1" fmla="*/ 0 h 9525"/>
                <a:gd name="connsiteX2" fmla="*/ 1905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953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0" name="Freeform: Shape 3449">
              <a:extLst>
                <a:ext uri="{FF2B5EF4-FFF2-40B4-BE49-F238E27FC236}">
                  <a16:creationId xmlns:a16="http://schemas.microsoft.com/office/drawing/2014/main" id="{B9EAF3C2-5054-41C1-A476-D9AD0517D499}"/>
                </a:ext>
              </a:extLst>
            </p:cNvPr>
            <p:cNvSpPr/>
            <p:nvPr/>
          </p:nvSpPr>
          <p:spPr>
            <a:xfrm>
              <a:off x="6786236" y="523941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1" name="Freeform: Shape 3450">
              <a:extLst>
                <a:ext uri="{FF2B5EF4-FFF2-40B4-BE49-F238E27FC236}">
                  <a16:creationId xmlns:a16="http://schemas.microsoft.com/office/drawing/2014/main" id="{E8CCD3A9-EC04-458F-AA27-4D755FFDCC1D}"/>
                </a:ext>
              </a:extLst>
            </p:cNvPr>
            <p:cNvSpPr/>
            <p:nvPr/>
          </p:nvSpPr>
          <p:spPr>
            <a:xfrm>
              <a:off x="6791237" y="523179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2" name="Freeform: Shape 3451">
              <a:extLst>
                <a:ext uri="{FF2B5EF4-FFF2-40B4-BE49-F238E27FC236}">
                  <a16:creationId xmlns:a16="http://schemas.microsoft.com/office/drawing/2014/main" id="{9425AF53-0A12-49FF-B9D0-56B2E1DAA55A}"/>
                </a:ext>
              </a:extLst>
            </p:cNvPr>
            <p:cNvSpPr/>
            <p:nvPr/>
          </p:nvSpPr>
          <p:spPr>
            <a:xfrm>
              <a:off x="6784331" y="5240368"/>
              <a:ext cx="1347" cy="9525"/>
            </a:xfrm>
            <a:custGeom>
              <a:avLst/>
              <a:gdLst>
                <a:gd name="connsiteX0" fmla="*/ 953 w 1347"/>
                <a:gd name="connsiteY0" fmla="*/ 0 h 9525"/>
                <a:gd name="connsiteX1" fmla="*/ 0 w 1347"/>
                <a:gd name="connsiteY1" fmla="*/ 0 h 9525"/>
                <a:gd name="connsiteX2" fmla="*/ 953 w 134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5">
                  <a:moveTo>
                    <a:pt x="9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1905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3" name="Freeform: Shape 3452">
              <a:extLst>
                <a:ext uri="{FF2B5EF4-FFF2-40B4-BE49-F238E27FC236}">
                  <a16:creationId xmlns:a16="http://schemas.microsoft.com/office/drawing/2014/main" id="{A8CA028B-77AF-42AE-8B4E-68D135C44E07}"/>
                </a:ext>
              </a:extLst>
            </p:cNvPr>
            <p:cNvSpPr/>
            <p:nvPr/>
          </p:nvSpPr>
          <p:spPr>
            <a:xfrm>
              <a:off x="6775335" y="5244178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4" name="Freeform: Shape 3453">
              <a:extLst>
                <a:ext uri="{FF2B5EF4-FFF2-40B4-BE49-F238E27FC236}">
                  <a16:creationId xmlns:a16="http://schemas.microsoft.com/office/drawing/2014/main" id="{93D73705-D405-4A3A-AC4D-BFE863A7D4F7}"/>
                </a:ext>
              </a:extLst>
            </p:cNvPr>
            <p:cNvSpPr/>
            <p:nvPr/>
          </p:nvSpPr>
          <p:spPr>
            <a:xfrm>
              <a:off x="6763376" y="5217507"/>
              <a:ext cx="53467" cy="28575"/>
            </a:xfrm>
            <a:custGeom>
              <a:avLst/>
              <a:gdLst>
                <a:gd name="connsiteX0" fmla="*/ 51435 w 53467"/>
                <a:gd name="connsiteY0" fmla="*/ 3810 h 28575"/>
                <a:gd name="connsiteX1" fmla="*/ 51435 w 53467"/>
                <a:gd name="connsiteY1" fmla="*/ 3810 h 28575"/>
                <a:gd name="connsiteX2" fmla="*/ 53340 w 53467"/>
                <a:gd name="connsiteY2" fmla="*/ 3810 h 28575"/>
                <a:gd name="connsiteX3" fmla="*/ 51435 w 53467"/>
                <a:gd name="connsiteY3" fmla="*/ 3810 h 28575"/>
                <a:gd name="connsiteX4" fmla="*/ 52388 w 53467"/>
                <a:gd name="connsiteY4" fmla="*/ 2858 h 28575"/>
                <a:gd name="connsiteX5" fmla="*/ 53340 w 53467"/>
                <a:gd name="connsiteY5" fmla="*/ 2858 h 28575"/>
                <a:gd name="connsiteX6" fmla="*/ 51435 w 53467"/>
                <a:gd name="connsiteY6" fmla="*/ 1905 h 28575"/>
                <a:gd name="connsiteX7" fmla="*/ 53340 w 53467"/>
                <a:gd name="connsiteY7" fmla="*/ 953 h 28575"/>
                <a:gd name="connsiteX8" fmla="*/ 49530 w 53467"/>
                <a:gd name="connsiteY8" fmla="*/ 953 h 28575"/>
                <a:gd name="connsiteX9" fmla="*/ 52388 w 53467"/>
                <a:gd name="connsiteY9" fmla="*/ 0 h 28575"/>
                <a:gd name="connsiteX10" fmla="*/ 50483 w 53467"/>
                <a:gd name="connsiteY10" fmla="*/ 0 h 28575"/>
                <a:gd name="connsiteX11" fmla="*/ 49530 w 53467"/>
                <a:gd name="connsiteY11" fmla="*/ 953 h 28575"/>
                <a:gd name="connsiteX12" fmla="*/ 46673 w 53467"/>
                <a:gd name="connsiteY12" fmla="*/ 953 h 28575"/>
                <a:gd name="connsiteX13" fmla="*/ 46673 w 53467"/>
                <a:gd name="connsiteY13" fmla="*/ 0 h 28575"/>
                <a:gd name="connsiteX14" fmla="*/ 40005 w 53467"/>
                <a:gd name="connsiteY14" fmla="*/ 2858 h 28575"/>
                <a:gd name="connsiteX15" fmla="*/ 38100 w 53467"/>
                <a:gd name="connsiteY15" fmla="*/ 2858 h 28575"/>
                <a:gd name="connsiteX16" fmla="*/ 40958 w 53467"/>
                <a:gd name="connsiteY16" fmla="*/ 2858 h 28575"/>
                <a:gd name="connsiteX17" fmla="*/ 42863 w 53467"/>
                <a:gd name="connsiteY17" fmla="*/ 5715 h 28575"/>
                <a:gd name="connsiteX18" fmla="*/ 36195 w 53467"/>
                <a:gd name="connsiteY18" fmla="*/ 6668 h 28575"/>
                <a:gd name="connsiteX19" fmla="*/ 34290 w 53467"/>
                <a:gd name="connsiteY19" fmla="*/ 5715 h 28575"/>
                <a:gd name="connsiteX20" fmla="*/ 30480 w 53467"/>
                <a:gd name="connsiteY20" fmla="*/ 6668 h 28575"/>
                <a:gd name="connsiteX21" fmla="*/ 27623 w 53467"/>
                <a:gd name="connsiteY21" fmla="*/ 5715 h 28575"/>
                <a:gd name="connsiteX22" fmla="*/ 24765 w 53467"/>
                <a:gd name="connsiteY22" fmla="*/ 6668 h 28575"/>
                <a:gd name="connsiteX23" fmla="*/ 25717 w 53467"/>
                <a:gd name="connsiteY23" fmla="*/ 5715 h 28575"/>
                <a:gd name="connsiteX24" fmla="*/ 23813 w 53467"/>
                <a:gd name="connsiteY24" fmla="*/ 5715 h 28575"/>
                <a:gd name="connsiteX25" fmla="*/ 25717 w 53467"/>
                <a:gd name="connsiteY25" fmla="*/ 4763 h 28575"/>
                <a:gd name="connsiteX26" fmla="*/ 23813 w 53467"/>
                <a:gd name="connsiteY26" fmla="*/ 4763 h 28575"/>
                <a:gd name="connsiteX27" fmla="*/ 25717 w 53467"/>
                <a:gd name="connsiteY27" fmla="*/ 2858 h 28575"/>
                <a:gd name="connsiteX28" fmla="*/ 24765 w 53467"/>
                <a:gd name="connsiteY28" fmla="*/ 2858 h 28575"/>
                <a:gd name="connsiteX29" fmla="*/ 24765 w 53467"/>
                <a:gd name="connsiteY29" fmla="*/ 1905 h 28575"/>
                <a:gd name="connsiteX30" fmla="*/ 20955 w 53467"/>
                <a:gd name="connsiteY30" fmla="*/ 3810 h 28575"/>
                <a:gd name="connsiteX31" fmla="*/ 23813 w 53467"/>
                <a:gd name="connsiteY31" fmla="*/ 3810 h 28575"/>
                <a:gd name="connsiteX32" fmla="*/ 22860 w 53467"/>
                <a:gd name="connsiteY32" fmla="*/ 6668 h 28575"/>
                <a:gd name="connsiteX33" fmla="*/ 20955 w 53467"/>
                <a:gd name="connsiteY33" fmla="*/ 6668 h 28575"/>
                <a:gd name="connsiteX34" fmla="*/ 22860 w 53467"/>
                <a:gd name="connsiteY34" fmla="*/ 7620 h 28575"/>
                <a:gd name="connsiteX35" fmla="*/ 20003 w 53467"/>
                <a:gd name="connsiteY35" fmla="*/ 7620 h 28575"/>
                <a:gd name="connsiteX36" fmla="*/ 18098 w 53467"/>
                <a:gd name="connsiteY36" fmla="*/ 8573 h 28575"/>
                <a:gd name="connsiteX37" fmla="*/ 19050 w 53467"/>
                <a:gd name="connsiteY37" fmla="*/ 8573 h 28575"/>
                <a:gd name="connsiteX38" fmla="*/ 20003 w 53467"/>
                <a:gd name="connsiteY38" fmla="*/ 9525 h 28575"/>
                <a:gd name="connsiteX39" fmla="*/ 17145 w 53467"/>
                <a:gd name="connsiteY39" fmla="*/ 10478 h 28575"/>
                <a:gd name="connsiteX40" fmla="*/ 13335 w 53467"/>
                <a:gd name="connsiteY40" fmla="*/ 10478 h 28575"/>
                <a:gd name="connsiteX41" fmla="*/ 15240 w 53467"/>
                <a:gd name="connsiteY41" fmla="*/ 10478 h 28575"/>
                <a:gd name="connsiteX42" fmla="*/ 14288 w 53467"/>
                <a:gd name="connsiteY42" fmla="*/ 11430 h 28575"/>
                <a:gd name="connsiteX43" fmla="*/ 17145 w 53467"/>
                <a:gd name="connsiteY43" fmla="*/ 11430 h 28575"/>
                <a:gd name="connsiteX44" fmla="*/ 16192 w 53467"/>
                <a:gd name="connsiteY44" fmla="*/ 12383 h 28575"/>
                <a:gd name="connsiteX45" fmla="*/ 14288 w 53467"/>
                <a:gd name="connsiteY45" fmla="*/ 12383 h 28575"/>
                <a:gd name="connsiteX46" fmla="*/ 12383 w 53467"/>
                <a:gd name="connsiteY46" fmla="*/ 14288 h 28575"/>
                <a:gd name="connsiteX47" fmla="*/ 9525 w 53467"/>
                <a:gd name="connsiteY47" fmla="*/ 15240 h 28575"/>
                <a:gd name="connsiteX48" fmla="*/ 13335 w 53467"/>
                <a:gd name="connsiteY48" fmla="*/ 15240 h 28575"/>
                <a:gd name="connsiteX49" fmla="*/ 8573 w 53467"/>
                <a:gd name="connsiteY49" fmla="*/ 17145 h 28575"/>
                <a:gd name="connsiteX50" fmla="*/ 6667 w 53467"/>
                <a:gd name="connsiteY50" fmla="*/ 17145 h 28575"/>
                <a:gd name="connsiteX51" fmla="*/ 4763 w 53467"/>
                <a:gd name="connsiteY51" fmla="*/ 17145 h 28575"/>
                <a:gd name="connsiteX52" fmla="*/ 4763 w 53467"/>
                <a:gd name="connsiteY52" fmla="*/ 16193 h 28575"/>
                <a:gd name="connsiteX53" fmla="*/ 4763 w 53467"/>
                <a:gd name="connsiteY53" fmla="*/ 17145 h 28575"/>
                <a:gd name="connsiteX54" fmla="*/ 7620 w 53467"/>
                <a:gd name="connsiteY54" fmla="*/ 17145 h 28575"/>
                <a:gd name="connsiteX55" fmla="*/ 6667 w 53467"/>
                <a:gd name="connsiteY55" fmla="*/ 18098 h 28575"/>
                <a:gd name="connsiteX56" fmla="*/ 3810 w 53467"/>
                <a:gd name="connsiteY56" fmla="*/ 18098 h 28575"/>
                <a:gd name="connsiteX57" fmla="*/ 4763 w 53467"/>
                <a:gd name="connsiteY57" fmla="*/ 18098 h 28575"/>
                <a:gd name="connsiteX58" fmla="*/ 953 w 53467"/>
                <a:gd name="connsiteY58" fmla="*/ 19050 h 28575"/>
                <a:gd name="connsiteX59" fmla="*/ 4763 w 53467"/>
                <a:gd name="connsiteY59" fmla="*/ 20003 h 28575"/>
                <a:gd name="connsiteX60" fmla="*/ 1905 w 53467"/>
                <a:gd name="connsiteY60" fmla="*/ 20003 h 28575"/>
                <a:gd name="connsiteX61" fmla="*/ 0 w 53467"/>
                <a:gd name="connsiteY61" fmla="*/ 20955 h 28575"/>
                <a:gd name="connsiteX62" fmla="*/ 3810 w 53467"/>
                <a:gd name="connsiteY62" fmla="*/ 20003 h 28575"/>
                <a:gd name="connsiteX63" fmla="*/ 953 w 53467"/>
                <a:gd name="connsiteY63" fmla="*/ 21908 h 28575"/>
                <a:gd name="connsiteX64" fmla="*/ 4763 w 53467"/>
                <a:gd name="connsiteY64" fmla="*/ 22860 h 28575"/>
                <a:gd name="connsiteX65" fmla="*/ 4763 w 53467"/>
                <a:gd name="connsiteY65" fmla="*/ 25718 h 28575"/>
                <a:gd name="connsiteX66" fmla="*/ 6667 w 53467"/>
                <a:gd name="connsiteY66" fmla="*/ 25718 h 28575"/>
                <a:gd name="connsiteX67" fmla="*/ 6667 w 53467"/>
                <a:gd name="connsiteY67" fmla="*/ 24765 h 28575"/>
                <a:gd name="connsiteX68" fmla="*/ 9525 w 53467"/>
                <a:gd name="connsiteY68" fmla="*/ 24765 h 28575"/>
                <a:gd name="connsiteX69" fmla="*/ 8573 w 53467"/>
                <a:gd name="connsiteY69" fmla="*/ 25718 h 28575"/>
                <a:gd name="connsiteX70" fmla="*/ 10478 w 53467"/>
                <a:gd name="connsiteY70" fmla="*/ 25718 h 28575"/>
                <a:gd name="connsiteX71" fmla="*/ 10478 w 53467"/>
                <a:gd name="connsiteY71" fmla="*/ 26670 h 28575"/>
                <a:gd name="connsiteX72" fmla="*/ 13335 w 53467"/>
                <a:gd name="connsiteY72" fmla="*/ 26670 h 28575"/>
                <a:gd name="connsiteX73" fmla="*/ 13335 w 53467"/>
                <a:gd name="connsiteY73" fmla="*/ 26670 h 28575"/>
                <a:gd name="connsiteX74" fmla="*/ 14288 w 53467"/>
                <a:gd name="connsiteY74" fmla="*/ 26670 h 28575"/>
                <a:gd name="connsiteX75" fmla="*/ 15240 w 53467"/>
                <a:gd name="connsiteY75" fmla="*/ 27623 h 28575"/>
                <a:gd name="connsiteX76" fmla="*/ 16192 w 53467"/>
                <a:gd name="connsiteY76" fmla="*/ 27623 h 28575"/>
                <a:gd name="connsiteX77" fmla="*/ 16192 w 53467"/>
                <a:gd name="connsiteY77" fmla="*/ 28575 h 28575"/>
                <a:gd name="connsiteX78" fmla="*/ 19050 w 53467"/>
                <a:gd name="connsiteY78" fmla="*/ 27623 h 28575"/>
                <a:gd name="connsiteX79" fmla="*/ 19050 w 53467"/>
                <a:gd name="connsiteY79" fmla="*/ 25718 h 28575"/>
                <a:gd name="connsiteX80" fmla="*/ 20955 w 53467"/>
                <a:gd name="connsiteY80" fmla="*/ 26670 h 28575"/>
                <a:gd name="connsiteX81" fmla="*/ 20955 w 53467"/>
                <a:gd name="connsiteY81" fmla="*/ 25718 h 28575"/>
                <a:gd name="connsiteX82" fmla="*/ 22860 w 53467"/>
                <a:gd name="connsiteY82" fmla="*/ 24765 h 28575"/>
                <a:gd name="connsiteX83" fmla="*/ 21908 w 53467"/>
                <a:gd name="connsiteY83" fmla="*/ 24765 h 28575"/>
                <a:gd name="connsiteX84" fmla="*/ 21908 w 53467"/>
                <a:gd name="connsiteY84" fmla="*/ 23813 h 28575"/>
                <a:gd name="connsiteX85" fmla="*/ 23813 w 53467"/>
                <a:gd name="connsiteY85" fmla="*/ 22860 h 28575"/>
                <a:gd name="connsiteX86" fmla="*/ 23813 w 53467"/>
                <a:gd name="connsiteY86" fmla="*/ 22860 h 28575"/>
                <a:gd name="connsiteX87" fmla="*/ 20003 w 53467"/>
                <a:gd name="connsiteY87" fmla="*/ 23813 h 28575"/>
                <a:gd name="connsiteX88" fmla="*/ 20003 w 53467"/>
                <a:gd name="connsiteY88" fmla="*/ 22860 h 28575"/>
                <a:gd name="connsiteX89" fmla="*/ 22860 w 53467"/>
                <a:gd name="connsiteY89" fmla="*/ 22860 h 28575"/>
                <a:gd name="connsiteX90" fmla="*/ 20003 w 53467"/>
                <a:gd name="connsiteY90" fmla="*/ 22860 h 28575"/>
                <a:gd name="connsiteX91" fmla="*/ 22860 w 53467"/>
                <a:gd name="connsiteY91" fmla="*/ 21908 h 28575"/>
                <a:gd name="connsiteX92" fmla="*/ 19050 w 53467"/>
                <a:gd name="connsiteY92" fmla="*/ 21908 h 28575"/>
                <a:gd name="connsiteX93" fmla="*/ 21908 w 53467"/>
                <a:gd name="connsiteY93" fmla="*/ 20955 h 28575"/>
                <a:gd name="connsiteX94" fmla="*/ 19050 w 53467"/>
                <a:gd name="connsiteY94" fmla="*/ 20955 h 28575"/>
                <a:gd name="connsiteX95" fmla="*/ 22860 w 53467"/>
                <a:gd name="connsiteY95" fmla="*/ 20003 h 28575"/>
                <a:gd name="connsiteX96" fmla="*/ 21908 w 53467"/>
                <a:gd name="connsiteY96" fmla="*/ 21908 h 28575"/>
                <a:gd name="connsiteX97" fmla="*/ 24765 w 53467"/>
                <a:gd name="connsiteY97" fmla="*/ 21908 h 28575"/>
                <a:gd name="connsiteX98" fmla="*/ 23813 w 53467"/>
                <a:gd name="connsiteY98" fmla="*/ 21908 h 28575"/>
                <a:gd name="connsiteX99" fmla="*/ 24765 w 53467"/>
                <a:gd name="connsiteY99" fmla="*/ 18098 h 28575"/>
                <a:gd name="connsiteX100" fmla="*/ 25717 w 53467"/>
                <a:gd name="connsiteY100" fmla="*/ 18098 h 28575"/>
                <a:gd name="connsiteX101" fmla="*/ 25717 w 53467"/>
                <a:gd name="connsiteY101" fmla="*/ 17145 h 28575"/>
                <a:gd name="connsiteX102" fmla="*/ 24765 w 53467"/>
                <a:gd name="connsiteY102" fmla="*/ 17145 h 28575"/>
                <a:gd name="connsiteX103" fmla="*/ 24765 w 53467"/>
                <a:gd name="connsiteY103" fmla="*/ 16193 h 28575"/>
                <a:gd name="connsiteX104" fmla="*/ 27623 w 53467"/>
                <a:gd name="connsiteY104" fmla="*/ 16193 h 28575"/>
                <a:gd name="connsiteX105" fmla="*/ 28575 w 53467"/>
                <a:gd name="connsiteY105" fmla="*/ 15240 h 28575"/>
                <a:gd name="connsiteX106" fmla="*/ 30480 w 53467"/>
                <a:gd name="connsiteY106" fmla="*/ 13335 h 28575"/>
                <a:gd name="connsiteX107" fmla="*/ 34290 w 53467"/>
                <a:gd name="connsiteY107" fmla="*/ 13335 h 28575"/>
                <a:gd name="connsiteX108" fmla="*/ 33338 w 53467"/>
                <a:gd name="connsiteY108" fmla="*/ 12383 h 28575"/>
                <a:gd name="connsiteX109" fmla="*/ 30480 w 53467"/>
                <a:gd name="connsiteY109" fmla="*/ 12383 h 28575"/>
                <a:gd name="connsiteX110" fmla="*/ 33338 w 53467"/>
                <a:gd name="connsiteY110" fmla="*/ 11430 h 28575"/>
                <a:gd name="connsiteX111" fmla="*/ 29528 w 53467"/>
                <a:gd name="connsiteY111" fmla="*/ 12383 h 28575"/>
                <a:gd name="connsiteX112" fmla="*/ 32385 w 53467"/>
                <a:gd name="connsiteY112" fmla="*/ 10478 h 28575"/>
                <a:gd name="connsiteX113" fmla="*/ 35242 w 53467"/>
                <a:gd name="connsiteY113" fmla="*/ 10478 h 28575"/>
                <a:gd name="connsiteX114" fmla="*/ 36195 w 53467"/>
                <a:gd name="connsiteY114" fmla="*/ 9525 h 28575"/>
                <a:gd name="connsiteX115" fmla="*/ 39053 w 53467"/>
                <a:gd name="connsiteY115" fmla="*/ 10478 h 28575"/>
                <a:gd name="connsiteX116" fmla="*/ 41910 w 53467"/>
                <a:gd name="connsiteY116" fmla="*/ 8573 h 28575"/>
                <a:gd name="connsiteX117" fmla="*/ 40005 w 53467"/>
                <a:gd name="connsiteY117" fmla="*/ 7620 h 28575"/>
                <a:gd name="connsiteX118" fmla="*/ 40958 w 53467"/>
                <a:gd name="connsiteY118" fmla="*/ 7620 h 28575"/>
                <a:gd name="connsiteX119" fmla="*/ 44767 w 53467"/>
                <a:gd name="connsiteY119" fmla="*/ 5715 h 28575"/>
                <a:gd name="connsiteX120" fmla="*/ 44767 w 53467"/>
                <a:gd name="connsiteY120" fmla="*/ 6668 h 28575"/>
                <a:gd name="connsiteX121" fmla="*/ 46673 w 53467"/>
                <a:gd name="connsiteY121" fmla="*/ 6668 h 28575"/>
                <a:gd name="connsiteX122" fmla="*/ 43815 w 53467"/>
                <a:gd name="connsiteY122" fmla="*/ 8573 h 28575"/>
                <a:gd name="connsiteX123" fmla="*/ 48578 w 53467"/>
                <a:gd name="connsiteY123" fmla="*/ 8573 h 28575"/>
                <a:gd name="connsiteX124" fmla="*/ 47625 w 53467"/>
                <a:gd name="connsiteY124" fmla="*/ 9525 h 28575"/>
                <a:gd name="connsiteX125" fmla="*/ 52388 w 53467"/>
                <a:gd name="connsiteY125" fmla="*/ 9525 h 28575"/>
                <a:gd name="connsiteX126" fmla="*/ 52388 w 53467"/>
                <a:gd name="connsiteY126" fmla="*/ 8573 h 28575"/>
                <a:gd name="connsiteX127" fmla="*/ 50483 w 53467"/>
                <a:gd name="connsiteY127" fmla="*/ 8573 h 28575"/>
                <a:gd name="connsiteX128" fmla="*/ 49530 w 53467"/>
                <a:gd name="connsiteY128" fmla="*/ 7620 h 28575"/>
                <a:gd name="connsiteX129" fmla="*/ 51435 w 53467"/>
                <a:gd name="connsiteY129" fmla="*/ 7620 h 28575"/>
                <a:gd name="connsiteX130" fmla="*/ 52388 w 53467"/>
                <a:gd name="connsiteY130" fmla="*/ 6668 h 28575"/>
                <a:gd name="connsiteX131" fmla="*/ 50483 w 53467"/>
                <a:gd name="connsiteY131" fmla="*/ 6668 h 28575"/>
                <a:gd name="connsiteX132" fmla="*/ 49530 w 53467"/>
                <a:gd name="connsiteY132" fmla="*/ 5715 h 28575"/>
                <a:gd name="connsiteX133" fmla="*/ 51435 w 53467"/>
                <a:gd name="connsiteY133" fmla="*/ 381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3467" h="28575">
                  <a:moveTo>
                    <a:pt x="51435" y="3810"/>
                  </a:moveTo>
                  <a:cubicBezTo>
                    <a:pt x="51435" y="3810"/>
                    <a:pt x="51435" y="3810"/>
                    <a:pt x="51435" y="3810"/>
                  </a:cubicBezTo>
                  <a:lnTo>
                    <a:pt x="53340" y="3810"/>
                  </a:lnTo>
                  <a:cubicBezTo>
                    <a:pt x="52388" y="2858"/>
                    <a:pt x="51435" y="2858"/>
                    <a:pt x="51435" y="3810"/>
                  </a:cubicBezTo>
                  <a:cubicBezTo>
                    <a:pt x="49530" y="2858"/>
                    <a:pt x="52388" y="2858"/>
                    <a:pt x="52388" y="2858"/>
                  </a:cubicBezTo>
                  <a:lnTo>
                    <a:pt x="53340" y="2858"/>
                  </a:lnTo>
                  <a:cubicBezTo>
                    <a:pt x="54292" y="1905"/>
                    <a:pt x="49530" y="1905"/>
                    <a:pt x="51435" y="1905"/>
                  </a:cubicBezTo>
                  <a:lnTo>
                    <a:pt x="53340" y="953"/>
                  </a:lnTo>
                  <a:lnTo>
                    <a:pt x="49530" y="953"/>
                  </a:lnTo>
                  <a:lnTo>
                    <a:pt x="52388" y="0"/>
                  </a:lnTo>
                  <a:cubicBezTo>
                    <a:pt x="50483" y="0"/>
                    <a:pt x="51435" y="0"/>
                    <a:pt x="50483" y="0"/>
                  </a:cubicBezTo>
                  <a:lnTo>
                    <a:pt x="49530" y="953"/>
                  </a:lnTo>
                  <a:lnTo>
                    <a:pt x="46673" y="953"/>
                  </a:lnTo>
                  <a:cubicBezTo>
                    <a:pt x="48578" y="0"/>
                    <a:pt x="46673" y="953"/>
                    <a:pt x="46673" y="0"/>
                  </a:cubicBezTo>
                  <a:cubicBezTo>
                    <a:pt x="43815" y="0"/>
                    <a:pt x="40958" y="1905"/>
                    <a:pt x="40005" y="2858"/>
                  </a:cubicBezTo>
                  <a:lnTo>
                    <a:pt x="38100" y="2858"/>
                  </a:lnTo>
                  <a:cubicBezTo>
                    <a:pt x="40958" y="2858"/>
                    <a:pt x="37148" y="3810"/>
                    <a:pt x="40958" y="2858"/>
                  </a:cubicBezTo>
                  <a:cubicBezTo>
                    <a:pt x="43815" y="3810"/>
                    <a:pt x="39053" y="4763"/>
                    <a:pt x="42863" y="5715"/>
                  </a:cubicBezTo>
                  <a:cubicBezTo>
                    <a:pt x="40005" y="5715"/>
                    <a:pt x="36195" y="6668"/>
                    <a:pt x="36195" y="6668"/>
                  </a:cubicBezTo>
                  <a:cubicBezTo>
                    <a:pt x="36195" y="5715"/>
                    <a:pt x="35242" y="6668"/>
                    <a:pt x="34290" y="5715"/>
                  </a:cubicBezTo>
                  <a:cubicBezTo>
                    <a:pt x="33338" y="6668"/>
                    <a:pt x="33338" y="6668"/>
                    <a:pt x="30480" y="6668"/>
                  </a:cubicBezTo>
                  <a:cubicBezTo>
                    <a:pt x="32385" y="5715"/>
                    <a:pt x="28575" y="5715"/>
                    <a:pt x="27623" y="5715"/>
                  </a:cubicBezTo>
                  <a:lnTo>
                    <a:pt x="24765" y="6668"/>
                  </a:lnTo>
                  <a:lnTo>
                    <a:pt x="25717" y="5715"/>
                  </a:lnTo>
                  <a:cubicBezTo>
                    <a:pt x="24765" y="5715"/>
                    <a:pt x="24765" y="5715"/>
                    <a:pt x="23813" y="5715"/>
                  </a:cubicBezTo>
                  <a:cubicBezTo>
                    <a:pt x="21908" y="5715"/>
                    <a:pt x="23813" y="4763"/>
                    <a:pt x="25717" y="4763"/>
                  </a:cubicBezTo>
                  <a:cubicBezTo>
                    <a:pt x="23813" y="4763"/>
                    <a:pt x="25717" y="4763"/>
                    <a:pt x="23813" y="4763"/>
                  </a:cubicBezTo>
                  <a:cubicBezTo>
                    <a:pt x="25717" y="3810"/>
                    <a:pt x="24765" y="2858"/>
                    <a:pt x="25717" y="2858"/>
                  </a:cubicBezTo>
                  <a:cubicBezTo>
                    <a:pt x="25717" y="2858"/>
                    <a:pt x="24765" y="2858"/>
                    <a:pt x="24765" y="2858"/>
                  </a:cubicBezTo>
                  <a:lnTo>
                    <a:pt x="24765" y="1905"/>
                  </a:lnTo>
                  <a:cubicBezTo>
                    <a:pt x="20955" y="2858"/>
                    <a:pt x="22860" y="3810"/>
                    <a:pt x="20955" y="3810"/>
                  </a:cubicBezTo>
                  <a:cubicBezTo>
                    <a:pt x="21908" y="3810"/>
                    <a:pt x="22860" y="3810"/>
                    <a:pt x="23813" y="3810"/>
                  </a:cubicBezTo>
                  <a:cubicBezTo>
                    <a:pt x="24765" y="4763"/>
                    <a:pt x="21908" y="5715"/>
                    <a:pt x="22860" y="6668"/>
                  </a:cubicBezTo>
                  <a:lnTo>
                    <a:pt x="20955" y="6668"/>
                  </a:lnTo>
                  <a:cubicBezTo>
                    <a:pt x="21908" y="6668"/>
                    <a:pt x="21908" y="6668"/>
                    <a:pt x="22860" y="7620"/>
                  </a:cubicBezTo>
                  <a:lnTo>
                    <a:pt x="20003" y="7620"/>
                  </a:lnTo>
                  <a:cubicBezTo>
                    <a:pt x="20003" y="8573"/>
                    <a:pt x="18098" y="8573"/>
                    <a:pt x="18098" y="8573"/>
                  </a:cubicBezTo>
                  <a:cubicBezTo>
                    <a:pt x="18098" y="8573"/>
                    <a:pt x="18098" y="8573"/>
                    <a:pt x="19050" y="8573"/>
                  </a:cubicBezTo>
                  <a:cubicBezTo>
                    <a:pt x="20003" y="8573"/>
                    <a:pt x="18098" y="9525"/>
                    <a:pt x="20003" y="9525"/>
                  </a:cubicBezTo>
                  <a:cubicBezTo>
                    <a:pt x="20003" y="9525"/>
                    <a:pt x="18098" y="10478"/>
                    <a:pt x="17145" y="10478"/>
                  </a:cubicBezTo>
                  <a:cubicBezTo>
                    <a:pt x="16192" y="10478"/>
                    <a:pt x="14288" y="10478"/>
                    <a:pt x="13335" y="10478"/>
                  </a:cubicBezTo>
                  <a:cubicBezTo>
                    <a:pt x="14288" y="10478"/>
                    <a:pt x="13335" y="10478"/>
                    <a:pt x="15240" y="10478"/>
                  </a:cubicBezTo>
                  <a:cubicBezTo>
                    <a:pt x="15240" y="10478"/>
                    <a:pt x="14288" y="10478"/>
                    <a:pt x="14288" y="11430"/>
                  </a:cubicBezTo>
                  <a:cubicBezTo>
                    <a:pt x="16192" y="11430"/>
                    <a:pt x="15240" y="12383"/>
                    <a:pt x="17145" y="11430"/>
                  </a:cubicBezTo>
                  <a:lnTo>
                    <a:pt x="16192" y="12383"/>
                  </a:lnTo>
                  <a:lnTo>
                    <a:pt x="14288" y="12383"/>
                  </a:lnTo>
                  <a:cubicBezTo>
                    <a:pt x="14288" y="12383"/>
                    <a:pt x="8573" y="14288"/>
                    <a:pt x="12383" y="14288"/>
                  </a:cubicBezTo>
                  <a:cubicBezTo>
                    <a:pt x="11430" y="14288"/>
                    <a:pt x="8573" y="15240"/>
                    <a:pt x="9525" y="15240"/>
                  </a:cubicBezTo>
                  <a:cubicBezTo>
                    <a:pt x="11430" y="15240"/>
                    <a:pt x="10478" y="15240"/>
                    <a:pt x="13335" y="15240"/>
                  </a:cubicBezTo>
                  <a:cubicBezTo>
                    <a:pt x="13335" y="16193"/>
                    <a:pt x="8573" y="16193"/>
                    <a:pt x="8573" y="17145"/>
                  </a:cubicBezTo>
                  <a:lnTo>
                    <a:pt x="6667" y="17145"/>
                  </a:lnTo>
                  <a:cubicBezTo>
                    <a:pt x="5715" y="17145"/>
                    <a:pt x="5715" y="17145"/>
                    <a:pt x="4763" y="17145"/>
                  </a:cubicBezTo>
                  <a:cubicBezTo>
                    <a:pt x="6667" y="16193"/>
                    <a:pt x="4763" y="16193"/>
                    <a:pt x="4763" y="16193"/>
                  </a:cubicBezTo>
                  <a:cubicBezTo>
                    <a:pt x="3810" y="16193"/>
                    <a:pt x="2858" y="17145"/>
                    <a:pt x="4763" y="17145"/>
                  </a:cubicBezTo>
                  <a:lnTo>
                    <a:pt x="7620" y="17145"/>
                  </a:lnTo>
                  <a:lnTo>
                    <a:pt x="6667" y="18098"/>
                  </a:lnTo>
                  <a:lnTo>
                    <a:pt x="3810" y="18098"/>
                  </a:lnTo>
                  <a:lnTo>
                    <a:pt x="4763" y="18098"/>
                  </a:lnTo>
                  <a:lnTo>
                    <a:pt x="953" y="19050"/>
                  </a:lnTo>
                  <a:cubicBezTo>
                    <a:pt x="3810" y="19050"/>
                    <a:pt x="5715" y="19050"/>
                    <a:pt x="4763" y="20003"/>
                  </a:cubicBezTo>
                  <a:cubicBezTo>
                    <a:pt x="3810" y="20003"/>
                    <a:pt x="1905" y="20003"/>
                    <a:pt x="1905" y="20003"/>
                  </a:cubicBezTo>
                  <a:lnTo>
                    <a:pt x="0" y="20955"/>
                  </a:lnTo>
                  <a:lnTo>
                    <a:pt x="3810" y="20003"/>
                  </a:lnTo>
                  <a:cubicBezTo>
                    <a:pt x="1905" y="20003"/>
                    <a:pt x="1905" y="20955"/>
                    <a:pt x="953" y="21908"/>
                  </a:cubicBezTo>
                  <a:cubicBezTo>
                    <a:pt x="6667" y="21908"/>
                    <a:pt x="-1905" y="23813"/>
                    <a:pt x="4763" y="22860"/>
                  </a:cubicBezTo>
                  <a:cubicBezTo>
                    <a:pt x="3810" y="23813"/>
                    <a:pt x="3810" y="24765"/>
                    <a:pt x="4763" y="25718"/>
                  </a:cubicBezTo>
                  <a:lnTo>
                    <a:pt x="6667" y="25718"/>
                  </a:lnTo>
                  <a:lnTo>
                    <a:pt x="6667" y="24765"/>
                  </a:lnTo>
                  <a:cubicBezTo>
                    <a:pt x="7620" y="24765"/>
                    <a:pt x="8573" y="24765"/>
                    <a:pt x="9525" y="24765"/>
                  </a:cubicBezTo>
                  <a:lnTo>
                    <a:pt x="8573" y="25718"/>
                  </a:lnTo>
                  <a:cubicBezTo>
                    <a:pt x="8573" y="25718"/>
                    <a:pt x="9525" y="25718"/>
                    <a:pt x="10478" y="25718"/>
                  </a:cubicBezTo>
                  <a:lnTo>
                    <a:pt x="10478" y="26670"/>
                  </a:lnTo>
                  <a:cubicBezTo>
                    <a:pt x="10478" y="26670"/>
                    <a:pt x="12383" y="25718"/>
                    <a:pt x="13335" y="26670"/>
                  </a:cubicBezTo>
                  <a:cubicBezTo>
                    <a:pt x="13335" y="26670"/>
                    <a:pt x="13335" y="26670"/>
                    <a:pt x="13335" y="26670"/>
                  </a:cubicBezTo>
                  <a:lnTo>
                    <a:pt x="14288" y="26670"/>
                  </a:lnTo>
                  <a:cubicBezTo>
                    <a:pt x="13335" y="26670"/>
                    <a:pt x="15240" y="27623"/>
                    <a:pt x="15240" y="27623"/>
                  </a:cubicBezTo>
                  <a:cubicBezTo>
                    <a:pt x="15240" y="27623"/>
                    <a:pt x="16192" y="27623"/>
                    <a:pt x="16192" y="27623"/>
                  </a:cubicBezTo>
                  <a:cubicBezTo>
                    <a:pt x="18098" y="27623"/>
                    <a:pt x="15240" y="28575"/>
                    <a:pt x="16192" y="28575"/>
                  </a:cubicBezTo>
                  <a:cubicBezTo>
                    <a:pt x="16192" y="27623"/>
                    <a:pt x="18098" y="27623"/>
                    <a:pt x="19050" y="27623"/>
                  </a:cubicBezTo>
                  <a:cubicBezTo>
                    <a:pt x="18098" y="26670"/>
                    <a:pt x="18098" y="26670"/>
                    <a:pt x="19050" y="25718"/>
                  </a:cubicBezTo>
                  <a:cubicBezTo>
                    <a:pt x="20955" y="25718"/>
                    <a:pt x="18098" y="26670"/>
                    <a:pt x="20955" y="26670"/>
                  </a:cubicBezTo>
                  <a:cubicBezTo>
                    <a:pt x="20955" y="26670"/>
                    <a:pt x="20955" y="25718"/>
                    <a:pt x="20955" y="25718"/>
                  </a:cubicBezTo>
                  <a:cubicBezTo>
                    <a:pt x="23813" y="25718"/>
                    <a:pt x="22860" y="25718"/>
                    <a:pt x="22860" y="24765"/>
                  </a:cubicBezTo>
                  <a:cubicBezTo>
                    <a:pt x="22860" y="24765"/>
                    <a:pt x="21908" y="24765"/>
                    <a:pt x="21908" y="24765"/>
                  </a:cubicBezTo>
                  <a:cubicBezTo>
                    <a:pt x="21908" y="24765"/>
                    <a:pt x="18098" y="23813"/>
                    <a:pt x="21908" y="23813"/>
                  </a:cubicBezTo>
                  <a:cubicBezTo>
                    <a:pt x="22860" y="23813"/>
                    <a:pt x="22860" y="22860"/>
                    <a:pt x="23813" y="22860"/>
                  </a:cubicBezTo>
                  <a:lnTo>
                    <a:pt x="23813" y="22860"/>
                  </a:lnTo>
                  <a:cubicBezTo>
                    <a:pt x="23813" y="22860"/>
                    <a:pt x="20003" y="22860"/>
                    <a:pt x="20003" y="23813"/>
                  </a:cubicBezTo>
                  <a:lnTo>
                    <a:pt x="20003" y="22860"/>
                  </a:lnTo>
                  <a:lnTo>
                    <a:pt x="22860" y="22860"/>
                  </a:lnTo>
                  <a:cubicBezTo>
                    <a:pt x="21908" y="22860"/>
                    <a:pt x="20955" y="22860"/>
                    <a:pt x="20003" y="22860"/>
                  </a:cubicBezTo>
                  <a:cubicBezTo>
                    <a:pt x="20955" y="22860"/>
                    <a:pt x="21908" y="21908"/>
                    <a:pt x="22860" y="21908"/>
                  </a:cubicBezTo>
                  <a:cubicBezTo>
                    <a:pt x="20955" y="21908"/>
                    <a:pt x="20955" y="21908"/>
                    <a:pt x="19050" y="21908"/>
                  </a:cubicBezTo>
                  <a:cubicBezTo>
                    <a:pt x="19050" y="20955"/>
                    <a:pt x="20955" y="21908"/>
                    <a:pt x="21908" y="20955"/>
                  </a:cubicBezTo>
                  <a:lnTo>
                    <a:pt x="19050" y="20955"/>
                  </a:lnTo>
                  <a:cubicBezTo>
                    <a:pt x="18098" y="20003"/>
                    <a:pt x="20955" y="20955"/>
                    <a:pt x="22860" y="20003"/>
                  </a:cubicBezTo>
                  <a:cubicBezTo>
                    <a:pt x="25717" y="20003"/>
                    <a:pt x="22860" y="20955"/>
                    <a:pt x="21908" y="21908"/>
                  </a:cubicBezTo>
                  <a:cubicBezTo>
                    <a:pt x="22860" y="21908"/>
                    <a:pt x="22860" y="21908"/>
                    <a:pt x="24765" y="21908"/>
                  </a:cubicBezTo>
                  <a:lnTo>
                    <a:pt x="23813" y="21908"/>
                  </a:lnTo>
                  <a:cubicBezTo>
                    <a:pt x="26670" y="20955"/>
                    <a:pt x="19050" y="20003"/>
                    <a:pt x="24765" y="18098"/>
                  </a:cubicBezTo>
                  <a:lnTo>
                    <a:pt x="25717" y="18098"/>
                  </a:lnTo>
                  <a:lnTo>
                    <a:pt x="25717" y="17145"/>
                  </a:lnTo>
                  <a:cubicBezTo>
                    <a:pt x="25717" y="17145"/>
                    <a:pt x="25717" y="17145"/>
                    <a:pt x="24765" y="17145"/>
                  </a:cubicBezTo>
                  <a:cubicBezTo>
                    <a:pt x="23813" y="17145"/>
                    <a:pt x="22860" y="16193"/>
                    <a:pt x="24765" y="16193"/>
                  </a:cubicBezTo>
                  <a:lnTo>
                    <a:pt x="27623" y="16193"/>
                  </a:lnTo>
                  <a:cubicBezTo>
                    <a:pt x="28575" y="16193"/>
                    <a:pt x="26670" y="15240"/>
                    <a:pt x="28575" y="15240"/>
                  </a:cubicBezTo>
                  <a:cubicBezTo>
                    <a:pt x="30480" y="14288"/>
                    <a:pt x="25717" y="14288"/>
                    <a:pt x="30480" y="13335"/>
                  </a:cubicBezTo>
                  <a:cubicBezTo>
                    <a:pt x="31433" y="13335"/>
                    <a:pt x="33338" y="13335"/>
                    <a:pt x="34290" y="13335"/>
                  </a:cubicBezTo>
                  <a:cubicBezTo>
                    <a:pt x="33338" y="13335"/>
                    <a:pt x="31433" y="13335"/>
                    <a:pt x="33338" y="12383"/>
                  </a:cubicBezTo>
                  <a:cubicBezTo>
                    <a:pt x="32385" y="12383"/>
                    <a:pt x="30480" y="12383"/>
                    <a:pt x="30480" y="12383"/>
                  </a:cubicBezTo>
                  <a:lnTo>
                    <a:pt x="33338" y="11430"/>
                  </a:lnTo>
                  <a:cubicBezTo>
                    <a:pt x="32385" y="11430"/>
                    <a:pt x="31433" y="12383"/>
                    <a:pt x="29528" y="12383"/>
                  </a:cubicBezTo>
                  <a:cubicBezTo>
                    <a:pt x="31433" y="11430"/>
                    <a:pt x="28575" y="11430"/>
                    <a:pt x="32385" y="10478"/>
                  </a:cubicBezTo>
                  <a:cubicBezTo>
                    <a:pt x="33338" y="10478"/>
                    <a:pt x="33338" y="10478"/>
                    <a:pt x="35242" y="10478"/>
                  </a:cubicBezTo>
                  <a:cubicBezTo>
                    <a:pt x="37148" y="10478"/>
                    <a:pt x="36195" y="10478"/>
                    <a:pt x="36195" y="9525"/>
                  </a:cubicBezTo>
                  <a:cubicBezTo>
                    <a:pt x="40958" y="9525"/>
                    <a:pt x="34290" y="10478"/>
                    <a:pt x="39053" y="10478"/>
                  </a:cubicBezTo>
                  <a:cubicBezTo>
                    <a:pt x="40005" y="9525"/>
                    <a:pt x="39053" y="9525"/>
                    <a:pt x="41910" y="8573"/>
                  </a:cubicBezTo>
                  <a:cubicBezTo>
                    <a:pt x="40005" y="8573"/>
                    <a:pt x="38100" y="8573"/>
                    <a:pt x="40005" y="7620"/>
                  </a:cubicBezTo>
                  <a:lnTo>
                    <a:pt x="40958" y="7620"/>
                  </a:lnTo>
                  <a:cubicBezTo>
                    <a:pt x="40958" y="6668"/>
                    <a:pt x="42863" y="5715"/>
                    <a:pt x="44767" y="5715"/>
                  </a:cubicBezTo>
                  <a:cubicBezTo>
                    <a:pt x="44767" y="5715"/>
                    <a:pt x="46673" y="5715"/>
                    <a:pt x="44767" y="6668"/>
                  </a:cubicBezTo>
                  <a:cubicBezTo>
                    <a:pt x="45720" y="6668"/>
                    <a:pt x="45720" y="6668"/>
                    <a:pt x="46673" y="6668"/>
                  </a:cubicBezTo>
                  <a:cubicBezTo>
                    <a:pt x="43815" y="6668"/>
                    <a:pt x="45720" y="7620"/>
                    <a:pt x="43815" y="8573"/>
                  </a:cubicBezTo>
                  <a:cubicBezTo>
                    <a:pt x="45720" y="8573"/>
                    <a:pt x="46673" y="8573"/>
                    <a:pt x="48578" y="8573"/>
                  </a:cubicBezTo>
                  <a:cubicBezTo>
                    <a:pt x="44767" y="9525"/>
                    <a:pt x="50483" y="9525"/>
                    <a:pt x="47625" y="9525"/>
                  </a:cubicBezTo>
                  <a:lnTo>
                    <a:pt x="52388" y="9525"/>
                  </a:lnTo>
                  <a:cubicBezTo>
                    <a:pt x="48578" y="9525"/>
                    <a:pt x="54292" y="8573"/>
                    <a:pt x="52388" y="8573"/>
                  </a:cubicBezTo>
                  <a:cubicBezTo>
                    <a:pt x="51435" y="8573"/>
                    <a:pt x="52388" y="8573"/>
                    <a:pt x="50483" y="8573"/>
                  </a:cubicBezTo>
                  <a:cubicBezTo>
                    <a:pt x="52388" y="7620"/>
                    <a:pt x="47625" y="8573"/>
                    <a:pt x="49530" y="7620"/>
                  </a:cubicBezTo>
                  <a:lnTo>
                    <a:pt x="51435" y="7620"/>
                  </a:lnTo>
                  <a:cubicBezTo>
                    <a:pt x="50483" y="6668"/>
                    <a:pt x="54292" y="7620"/>
                    <a:pt x="52388" y="6668"/>
                  </a:cubicBezTo>
                  <a:lnTo>
                    <a:pt x="50483" y="6668"/>
                  </a:lnTo>
                  <a:cubicBezTo>
                    <a:pt x="50483" y="6668"/>
                    <a:pt x="50483" y="5715"/>
                    <a:pt x="49530" y="5715"/>
                  </a:cubicBezTo>
                  <a:cubicBezTo>
                    <a:pt x="50483" y="4763"/>
                    <a:pt x="47625" y="3810"/>
                    <a:pt x="5143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5" name="Freeform: Shape 3454">
              <a:extLst>
                <a:ext uri="{FF2B5EF4-FFF2-40B4-BE49-F238E27FC236}">
                  <a16:creationId xmlns:a16="http://schemas.microsoft.com/office/drawing/2014/main" id="{CB221B5A-9C59-486B-8B53-CB47DCB1A613}"/>
                </a:ext>
              </a:extLst>
            </p:cNvPr>
            <p:cNvSpPr/>
            <p:nvPr/>
          </p:nvSpPr>
          <p:spPr>
            <a:xfrm>
              <a:off x="6877676" y="5254655"/>
              <a:ext cx="4359" cy="1428"/>
            </a:xfrm>
            <a:custGeom>
              <a:avLst/>
              <a:gdLst>
                <a:gd name="connsiteX0" fmla="*/ 3810 w 4359"/>
                <a:gd name="connsiteY0" fmla="*/ 0 h 1428"/>
                <a:gd name="connsiteX1" fmla="*/ 953 w 4359"/>
                <a:gd name="connsiteY1" fmla="*/ 0 h 1428"/>
                <a:gd name="connsiteX2" fmla="*/ 1905 w 4359"/>
                <a:gd name="connsiteY2" fmla="*/ 0 h 1428"/>
                <a:gd name="connsiteX3" fmla="*/ 0 w 4359"/>
                <a:gd name="connsiteY3" fmla="*/ 0 h 1428"/>
                <a:gd name="connsiteX4" fmla="*/ 3810 w 4359"/>
                <a:gd name="connsiteY4" fmla="*/ 0 h 1428"/>
                <a:gd name="connsiteX5" fmla="*/ 3810 w 4359"/>
                <a:gd name="connsiteY5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9" h="1428">
                  <a:moveTo>
                    <a:pt x="3810" y="0"/>
                  </a:moveTo>
                  <a:lnTo>
                    <a:pt x="953" y="0"/>
                  </a:lnTo>
                  <a:lnTo>
                    <a:pt x="1905" y="0"/>
                  </a:lnTo>
                  <a:lnTo>
                    <a:pt x="0" y="0"/>
                  </a:lnTo>
                  <a:cubicBezTo>
                    <a:pt x="0" y="1905"/>
                    <a:pt x="3810" y="1905"/>
                    <a:pt x="3810" y="0"/>
                  </a:cubicBezTo>
                  <a:cubicBezTo>
                    <a:pt x="1905" y="0"/>
                    <a:pt x="5715" y="952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6" name="Freeform: Shape 3455">
              <a:extLst>
                <a:ext uri="{FF2B5EF4-FFF2-40B4-BE49-F238E27FC236}">
                  <a16:creationId xmlns:a16="http://schemas.microsoft.com/office/drawing/2014/main" id="{6F0452F5-52E1-4CBC-AB30-4AA25623EC10}"/>
                </a:ext>
              </a:extLst>
            </p:cNvPr>
            <p:cNvSpPr/>
            <p:nvPr/>
          </p:nvSpPr>
          <p:spPr>
            <a:xfrm>
              <a:off x="6744855" y="5239653"/>
              <a:ext cx="1270" cy="714"/>
            </a:xfrm>
            <a:custGeom>
              <a:avLst/>
              <a:gdLst>
                <a:gd name="connsiteX0" fmla="*/ 423 w 1270"/>
                <a:gd name="connsiteY0" fmla="*/ 714 h 714"/>
                <a:gd name="connsiteX1" fmla="*/ 423 w 1270"/>
                <a:gd name="connsiteY1" fmla="*/ 714 h 714"/>
                <a:gd name="connsiteX2" fmla="*/ 423 w 1270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714">
                  <a:moveTo>
                    <a:pt x="423" y="714"/>
                  </a:moveTo>
                  <a:cubicBezTo>
                    <a:pt x="2328" y="-238"/>
                    <a:pt x="423" y="-238"/>
                    <a:pt x="423" y="714"/>
                  </a:cubicBezTo>
                  <a:cubicBezTo>
                    <a:pt x="423" y="-238"/>
                    <a:pt x="-529" y="-238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7" name="Freeform: Shape 3456">
              <a:extLst>
                <a:ext uri="{FF2B5EF4-FFF2-40B4-BE49-F238E27FC236}">
                  <a16:creationId xmlns:a16="http://schemas.microsoft.com/office/drawing/2014/main" id="{4E9F24BE-C66A-48EC-9C9E-7FBB6E96217A}"/>
                </a:ext>
              </a:extLst>
            </p:cNvPr>
            <p:cNvSpPr/>
            <p:nvPr/>
          </p:nvSpPr>
          <p:spPr>
            <a:xfrm>
              <a:off x="6746992" y="5238463"/>
              <a:ext cx="3049" cy="952"/>
            </a:xfrm>
            <a:custGeom>
              <a:avLst/>
              <a:gdLst>
                <a:gd name="connsiteX0" fmla="*/ 192 w 3049"/>
                <a:gd name="connsiteY0" fmla="*/ 953 h 952"/>
                <a:gd name="connsiteX1" fmla="*/ 3049 w 3049"/>
                <a:gd name="connsiteY1" fmla="*/ 0 h 952"/>
                <a:gd name="connsiteX2" fmla="*/ 192 w 3049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952">
                  <a:moveTo>
                    <a:pt x="192" y="953"/>
                  </a:moveTo>
                  <a:lnTo>
                    <a:pt x="3049" y="0"/>
                  </a:lnTo>
                  <a:cubicBezTo>
                    <a:pt x="2097" y="953"/>
                    <a:pt x="-761" y="953"/>
                    <a:pt x="19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8" name="Freeform: Shape 3457">
              <a:extLst>
                <a:ext uri="{FF2B5EF4-FFF2-40B4-BE49-F238E27FC236}">
                  <a16:creationId xmlns:a16="http://schemas.microsoft.com/office/drawing/2014/main" id="{EB44EF31-CED9-4CA7-9E9B-1E7DD6ECB005}"/>
                </a:ext>
              </a:extLst>
            </p:cNvPr>
            <p:cNvSpPr/>
            <p:nvPr/>
          </p:nvSpPr>
          <p:spPr>
            <a:xfrm>
              <a:off x="6828146" y="5247564"/>
              <a:ext cx="5136" cy="1375"/>
            </a:xfrm>
            <a:custGeom>
              <a:avLst/>
              <a:gdLst>
                <a:gd name="connsiteX0" fmla="*/ 4763 w 5136"/>
                <a:gd name="connsiteY0" fmla="*/ 423 h 1375"/>
                <a:gd name="connsiteX1" fmla="*/ 1905 w 5136"/>
                <a:gd name="connsiteY1" fmla="*/ 423 h 1375"/>
                <a:gd name="connsiteX2" fmla="*/ 1905 w 5136"/>
                <a:gd name="connsiteY2" fmla="*/ 423 h 1375"/>
                <a:gd name="connsiteX3" fmla="*/ 1905 w 5136"/>
                <a:gd name="connsiteY3" fmla="*/ 423 h 1375"/>
                <a:gd name="connsiteX4" fmla="*/ 1905 w 5136"/>
                <a:gd name="connsiteY4" fmla="*/ 1376 h 1375"/>
                <a:gd name="connsiteX5" fmla="*/ 0 w 5136"/>
                <a:gd name="connsiteY5" fmla="*/ 1376 h 1375"/>
                <a:gd name="connsiteX6" fmla="*/ 2858 w 5136"/>
                <a:gd name="connsiteY6" fmla="*/ 1376 h 1375"/>
                <a:gd name="connsiteX7" fmla="*/ 4763 w 5136"/>
                <a:gd name="connsiteY7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36" h="1375">
                  <a:moveTo>
                    <a:pt x="4763" y="423"/>
                  </a:moveTo>
                  <a:cubicBezTo>
                    <a:pt x="5715" y="-529"/>
                    <a:pt x="2858" y="423"/>
                    <a:pt x="1905" y="423"/>
                  </a:cubicBezTo>
                  <a:cubicBezTo>
                    <a:pt x="1905" y="423"/>
                    <a:pt x="953" y="423"/>
                    <a:pt x="1905" y="423"/>
                  </a:cubicBezTo>
                  <a:lnTo>
                    <a:pt x="1905" y="423"/>
                  </a:lnTo>
                  <a:cubicBezTo>
                    <a:pt x="3810" y="423"/>
                    <a:pt x="953" y="1376"/>
                    <a:pt x="1905" y="1376"/>
                  </a:cubicBezTo>
                  <a:lnTo>
                    <a:pt x="0" y="1376"/>
                  </a:lnTo>
                  <a:cubicBezTo>
                    <a:pt x="953" y="1376"/>
                    <a:pt x="3810" y="1376"/>
                    <a:pt x="2858" y="1376"/>
                  </a:cubicBezTo>
                  <a:cubicBezTo>
                    <a:pt x="4763" y="1376"/>
                    <a:pt x="5715" y="423"/>
                    <a:pt x="476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9" name="Freeform: Shape 3458">
              <a:extLst>
                <a:ext uri="{FF2B5EF4-FFF2-40B4-BE49-F238E27FC236}">
                  <a16:creationId xmlns:a16="http://schemas.microsoft.com/office/drawing/2014/main" id="{94A9EB69-7373-4C50-A5AB-3404F554C68B}"/>
                </a:ext>
              </a:extLst>
            </p:cNvPr>
            <p:cNvSpPr/>
            <p:nvPr/>
          </p:nvSpPr>
          <p:spPr>
            <a:xfrm>
              <a:off x="6853863" y="5249893"/>
              <a:ext cx="5715" cy="2857"/>
            </a:xfrm>
            <a:custGeom>
              <a:avLst/>
              <a:gdLst>
                <a:gd name="connsiteX0" fmla="*/ 0 w 5715"/>
                <a:gd name="connsiteY0" fmla="*/ 2857 h 2857"/>
                <a:gd name="connsiteX1" fmla="*/ 1905 w 5715"/>
                <a:gd name="connsiteY1" fmla="*/ 1905 h 2857"/>
                <a:gd name="connsiteX2" fmla="*/ 3810 w 5715"/>
                <a:gd name="connsiteY2" fmla="*/ 1905 h 2857"/>
                <a:gd name="connsiteX3" fmla="*/ 5715 w 5715"/>
                <a:gd name="connsiteY3" fmla="*/ 952 h 2857"/>
                <a:gd name="connsiteX4" fmla="*/ 3810 w 5715"/>
                <a:gd name="connsiteY4" fmla="*/ 0 h 2857"/>
                <a:gd name="connsiteX5" fmla="*/ 2858 w 5715"/>
                <a:gd name="connsiteY5" fmla="*/ 952 h 2857"/>
                <a:gd name="connsiteX6" fmla="*/ 0 w 5715"/>
                <a:gd name="connsiteY6" fmla="*/ 2857 h 2857"/>
                <a:gd name="connsiteX7" fmla="*/ 0 w 5715"/>
                <a:gd name="connsiteY7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" h="2857">
                  <a:moveTo>
                    <a:pt x="0" y="2857"/>
                  </a:moveTo>
                  <a:lnTo>
                    <a:pt x="1905" y="1905"/>
                  </a:lnTo>
                  <a:lnTo>
                    <a:pt x="3810" y="1905"/>
                  </a:lnTo>
                  <a:cubicBezTo>
                    <a:pt x="4763" y="1905"/>
                    <a:pt x="4763" y="952"/>
                    <a:pt x="5715" y="952"/>
                  </a:cubicBezTo>
                  <a:cubicBezTo>
                    <a:pt x="4763" y="952"/>
                    <a:pt x="3810" y="0"/>
                    <a:pt x="3810" y="0"/>
                  </a:cubicBezTo>
                  <a:cubicBezTo>
                    <a:pt x="1905" y="952"/>
                    <a:pt x="2858" y="952"/>
                    <a:pt x="2858" y="952"/>
                  </a:cubicBezTo>
                  <a:lnTo>
                    <a:pt x="0" y="2857"/>
                  </a:lnTo>
                  <a:cubicBezTo>
                    <a:pt x="1905" y="1905"/>
                    <a:pt x="0" y="1905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0" name="Freeform: Shape 3459">
              <a:extLst>
                <a:ext uri="{FF2B5EF4-FFF2-40B4-BE49-F238E27FC236}">
                  <a16:creationId xmlns:a16="http://schemas.microsoft.com/office/drawing/2014/main" id="{DF8B7797-3246-4F79-A97C-68AB8188B2D5}"/>
                </a:ext>
              </a:extLst>
            </p:cNvPr>
            <p:cNvSpPr/>
            <p:nvPr/>
          </p:nvSpPr>
          <p:spPr>
            <a:xfrm>
              <a:off x="6851006" y="5250845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1" name="Freeform: Shape 3460">
              <a:extLst>
                <a:ext uri="{FF2B5EF4-FFF2-40B4-BE49-F238E27FC236}">
                  <a16:creationId xmlns:a16="http://schemas.microsoft.com/office/drawing/2014/main" id="{48B108E4-7B36-419E-B0D1-242D86388151}"/>
                </a:ext>
              </a:extLst>
            </p:cNvPr>
            <p:cNvSpPr/>
            <p:nvPr/>
          </p:nvSpPr>
          <p:spPr>
            <a:xfrm>
              <a:off x="6886054" y="5255184"/>
              <a:ext cx="2813" cy="423"/>
            </a:xfrm>
            <a:custGeom>
              <a:avLst/>
              <a:gdLst>
                <a:gd name="connsiteX0" fmla="*/ 2099 w 2813"/>
                <a:gd name="connsiteY0" fmla="*/ 423 h 423"/>
                <a:gd name="connsiteX1" fmla="*/ 194 w 2813"/>
                <a:gd name="connsiteY1" fmla="*/ 423 h 423"/>
                <a:gd name="connsiteX2" fmla="*/ 2099 w 2813"/>
                <a:gd name="connsiteY2" fmla="*/ 423 h 423"/>
                <a:gd name="connsiteX3" fmla="*/ 2099 w 2813"/>
                <a:gd name="connsiteY3" fmla="*/ 423 h 423"/>
                <a:gd name="connsiteX4" fmla="*/ 2099 w 2813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3" h="423">
                  <a:moveTo>
                    <a:pt x="2099" y="423"/>
                  </a:moveTo>
                  <a:cubicBezTo>
                    <a:pt x="2099" y="423"/>
                    <a:pt x="194" y="423"/>
                    <a:pt x="194" y="423"/>
                  </a:cubicBezTo>
                  <a:cubicBezTo>
                    <a:pt x="-758" y="423"/>
                    <a:pt x="2099" y="-529"/>
                    <a:pt x="2099" y="423"/>
                  </a:cubicBezTo>
                  <a:cubicBezTo>
                    <a:pt x="3052" y="423"/>
                    <a:pt x="3052" y="-529"/>
                    <a:pt x="2099" y="423"/>
                  </a:cubicBezTo>
                  <a:lnTo>
                    <a:pt x="2099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2" name="Freeform: Shape 3461">
              <a:extLst>
                <a:ext uri="{FF2B5EF4-FFF2-40B4-BE49-F238E27FC236}">
                  <a16:creationId xmlns:a16="http://schemas.microsoft.com/office/drawing/2014/main" id="{0B278F89-F5EF-45B1-9210-8593F8067908}"/>
                </a:ext>
              </a:extLst>
            </p:cNvPr>
            <p:cNvSpPr/>
            <p:nvPr/>
          </p:nvSpPr>
          <p:spPr>
            <a:xfrm>
              <a:off x="6871814" y="5252750"/>
              <a:ext cx="1099" cy="952"/>
            </a:xfrm>
            <a:custGeom>
              <a:avLst/>
              <a:gdLst>
                <a:gd name="connsiteX0" fmla="*/ 1100 w 1099"/>
                <a:gd name="connsiteY0" fmla="*/ 953 h 952"/>
                <a:gd name="connsiteX1" fmla="*/ 1100 w 1099"/>
                <a:gd name="connsiteY1" fmla="*/ 0 h 952"/>
                <a:gd name="connsiteX2" fmla="*/ 1100 w 1099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52">
                  <a:moveTo>
                    <a:pt x="1100" y="953"/>
                  </a:moveTo>
                  <a:lnTo>
                    <a:pt x="1100" y="0"/>
                  </a:lnTo>
                  <a:cubicBezTo>
                    <a:pt x="147" y="0"/>
                    <a:pt x="-805" y="953"/>
                    <a:pt x="110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3" name="Freeform: Shape 3462">
              <a:extLst>
                <a:ext uri="{FF2B5EF4-FFF2-40B4-BE49-F238E27FC236}">
                  <a16:creationId xmlns:a16="http://schemas.microsoft.com/office/drawing/2014/main" id="{8047B52B-E690-4C69-B35D-10A4F6B7FD01}"/>
                </a:ext>
              </a:extLst>
            </p:cNvPr>
            <p:cNvSpPr/>
            <p:nvPr/>
          </p:nvSpPr>
          <p:spPr>
            <a:xfrm>
              <a:off x="6895774" y="5253703"/>
              <a:ext cx="5714" cy="2857"/>
            </a:xfrm>
            <a:custGeom>
              <a:avLst/>
              <a:gdLst>
                <a:gd name="connsiteX0" fmla="*/ 952 w 5714"/>
                <a:gd name="connsiteY0" fmla="*/ 0 h 2857"/>
                <a:gd name="connsiteX1" fmla="*/ 2857 w 5714"/>
                <a:gd name="connsiteY1" fmla="*/ 953 h 2857"/>
                <a:gd name="connsiteX2" fmla="*/ 952 w 5714"/>
                <a:gd name="connsiteY2" fmla="*/ 953 h 2857"/>
                <a:gd name="connsiteX3" fmla="*/ 952 w 5714"/>
                <a:gd name="connsiteY3" fmla="*/ 0 h 2857"/>
                <a:gd name="connsiteX4" fmla="*/ 0 w 5714"/>
                <a:gd name="connsiteY4" fmla="*/ 953 h 2857"/>
                <a:gd name="connsiteX5" fmla="*/ 1905 w 5714"/>
                <a:gd name="connsiteY5" fmla="*/ 1905 h 2857"/>
                <a:gd name="connsiteX6" fmla="*/ 952 w 5714"/>
                <a:gd name="connsiteY6" fmla="*/ 2857 h 2857"/>
                <a:gd name="connsiteX7" fmla="*/ 5715 w 5714"/>
                <a:gd name="connsiteY7" fmla="*/ 1905 h 2857"/>
                <a:gd name="connsiteX8" fmla="*/ 3810 w 5714"/>
                <a:gd name="connsiteY8" fmla="*/ 1905 h 2857"/>
                <a:gd name="connsiteX9" fmla="*/ 952 w 5714"/>
                <a:gd name="connsiteY9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4" h="2857">
                  <a:moveTo>
                    <a:pt x="952" y="0"/>
                  </a:moveTo>
                  <a:cubicBezTo>
                    <a:pt x="1905" y="0"/>
                    <a:pt x="1905" y="0"/>
                    <a:pt x="2857" y="953"/>
                  </a:cubicBezTo>
                  <a:lnTo>
                    <a:pt x="952" y="953"/>
                  </a:lnTo>
                  <a:lnTo>
                    <a:pt x="952" y="0"/>
                  </a:lnTo>
                  <a:lnTo>
                    <a:pt x="0" y="953"/>
                  </a:lnTo>
                  <a:cubicBezTo>
                    <a:pt x="2857" y="953"/>
                    <a:pt x="0" y="1905"/>
                    <a:pt x="1905" y="1905"/>
                  </a:cubicBezTo>
                  <a:lnTo>
                    <a:pt x="952" y="2857"/>
                  </a:lnTo>
                  <a:cubicBezTo>
                    <a:pt x="3810" y="2857"/>
                    <a:pt x="1905" y="1905"/>
                    <a:pt x="5715" y="1905"/>
                  </a:cubicBezTo>
                  <a:lnTo>
                    <a:pt x="3810" y="1905"/>
                  </a:lnTo>
                  <a:cubicBezTo>
                    <a:pt x="3810" y="953"/>
                    <a:pt x="1905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4" name="Freeform: Shape 3463">
              <a:extLst>
                <a:ext uri="{FF2B5EF4-FFF2-40B4-BE49-F238E27FC236}">
                  <a16:creationId xmlns:a16="http://schemas.microsoft.com/office/drawing/2014/main" id="{11972891-7890-4845-9D60-AA1405A8392D}"/>
                </a:ext>
              </a:extLst>
            </p:cNvPr>
            <p:cNvSpPr/>
            <p:nvPr/>
          </p:nvSpPr>
          <p:spPr>
            <a:xfrm>
              <a:off x="6748136" y="5237748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lnTo>
                    <a:pt x="0" y="714"/>
                  </a:lnTo>
                  <a:lnTo>
                    <a:pt x="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5" name="Freeform: Shape 3464">
              <a:extLst>
                <a:ext uri="{FF2B5EF4-FFF2-40B4-BE49-F238E27FC236}">
                  <a16:creationId xmlns:a16="http://schemas.microsoft.com/office/drawing/2014/main" id="{2812FCF9-C0CF-4D70-84FF-CFC2BCE86A19}"/>
                </a:ext>
              </a:extLst>
            </p:cNvPr>
            <p:cNvSpPr/>
            <p:nvPr/>
          </p:nvSpPr>
          <p:spPr>
            <a:xfrm>
              <a:off x="6748136" y="5232747"/>
              <a:ext cx="9525" cy="6667"/>
            </a:xfrm>
            <a:custGeom>
              <a:avLst/>
              <a:gdLst>
                <a:gd name="connsiteX0" fmla="*/ 0 w 9525"/>
                <a:gd name="connsiteY0" fmla="*/ 4763 h 6667"/>
                <a:gd name="connsiteX1" fmla="*/ 1905 w 9525"/>
                <a:gd name="connsiteY1" fmla="*/ 4763 h 6667"/>
                <a:gd name="connsiteX2" fmla="*/ 1905 w 9525"/>
                <a:gd name="connsiteY2" fmla="*/ 5715 h 6667"/>
                <a:gd name="connsiteX3" fmla="*/ 2857 w 9525"/>
                <a:gd name="connsiteY3" fmla="*/ 5715 h 6667"/>
                <a:gd name="connsiteX4" fmla="*/ 2857 w 9525"/>
                <a:gd name="connsiteY4" fmla="*/ 6668 h 6667"/>
                <a:gd name="connsiteX5" fmla="*/ 3810 w 9525"/>
                <a:gd name="connsiteY5" fmla="*/ 5715 h 6667"/>
                <a:gd name="connsiteX6" fmla="*/ 9525 w 9525"/>
                <a:gd name="connsiteY6" fmla="*/ 5715 h 6667"/>
                <a:gd name="connsiteX7" fmla="*/ 6667 w 9525"/>
                <a:gd name="connsiteY7" fmla="*/ 3810 h 6667"/>
                <a:gd name="connsiteX8" fmla="*/ 6667 w 9525"/>
                <a:gd name="connsiteY8" fmla="*/ 3810 h 6667"/>
                <a:gd name="connsiteX9" fmla="*/ 6667 w 9525"/>
                <a:gd name="connsiteY9" fmla="*/ 2858 h 6667"/>
                <a:gd name="connsiteX10" fmla="*/ 9525 w 9525"/>
                <a:gd name="connsiteY10" fmla="*/ 2858 h 6667"/>
                <a:gd name="connsiteX11" fmla="*/ 6667 w 9525"/>
                <a:gd name="connsiteY11" fmla="*/ 2858 h 6667"/>
                <a:gd name="connsiteX12" fmla="*/ 7620 w 9525"/>
                <a:gd name="connsiteY12" fmla="*/ 2858 h 6667"/>
                <a:gd name="connsiteX13" fmla="*/ 8572 w 9525"/>
                <a:gd name="connsiteY13" fmla="*/ 1905 h 6667"/>
                <a:gd name="connsiteX14" fmla="*/ 9525 w 9525"/>
                <a:gd name="connsiteY14" fmla="*/ 1905 h 6667"/>
                <a:gd name="connsiteX15" fmla="*/ 9525 w 9525"/>
                <a:gd name="connsiteY15" fmla="*/ 953 h 6667"/>
                <a:gd name="connsiteX16" fmla="*/ 6667 w 9525"/>
                <a:gd name="connsiteY16" fmla="*/ 1905 h 6667"/>
                <a:gd name="connsiteX17" fmla="*/ 7620 w 9525"/>
                <a:gd name="connsiteY17" fmla="*/ 953 h 6667"/>
                <a:gd name="connsiteX18" fmla="*/ 5715 w 9525"/>
                <a:gd name="connsiteY18" fmla="*/ 953 h 6667"/>
                <a:gd name="connsiteX19" fmla="*/ 4763 w 9525"/>
                <a:gd name="connsiteY19" fmla="*/ 0 h 6667"/>
                <a:gd name="connsiteX20" fmla="*/ 1905 w 9525"/>
                <a:gd name="connsiteY20" fmla="*/ 0 h 6667"/>
                <a:gd name="connsiteX21" fmla="*/ 1905 w 9525"/>
                <a:gd name="connsiteY21" fmla="*/ 953 h 6667"/>
                <a:gd name="connsiteX22" fmla="*/ 3810 w 9525"/>
                <a:gd name="connsiteY22" fmla="*/ 0 h 6667"/>
                <a:gd name="connsiteX23" fmla="*/ 4763 w 9525"/>
                <a:gd name="connsiteY23" fmla="*/ 953 h 6667"/>
                <a:gd name="connsiteX24" fmla="*/ 1905 w 9525"/>
                <a:gd name="connsiteY24" fmla="*/ 1905 h 6667"/>
                <a:gd name="connsiteX25" fmla="*/ 0 w 9525"/>
                <a:gd name="connsiteY25" fmla="*/ 4763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525" h="6667">
                  <a:moveTo>
                    <a:pt x="0" y="4763"/>
                  </a:moveTo>
                  <a:lnTo>
                    <a:pt x="1905" y="4763"/>
                  </a:lnTo>
                  <a:cubicBezTo>
                    <a:pt x="1905" y="4763"/>
                    <a:pt x="952" y="5715"/>
                    <a:pt x="1905" y="5715"/>
                  </a:cubicBezTo>
                  <a:lnTo>
                    <a:pt x="2857" y="5715"/>
                  </a:lnTo>
                  <a:lnTo>
                    <a:pt x="2857" y="6668"/>
                  </a:lnTo>
                  <a:cubicBezTo>
                    <a:pt x="5715" y="6668"/>
                    <a:pt x="2857" y="6668"/>
                    <a:pt x="3810" y="5715"/>
                  </a:cubicBezTo>
                  <a:cubicBezTo>
                    <a:pt x="5715" y="5715"/>
                    <a:pt x="6667" y="5715"/>
                    <a:pt x="9525" y="5715"/>
                  </a:cubicBezTo>
                  <a:cubicBezTo>
                    <a:pt x="7620" y="5715"/>
                    <a:pt x="9525" y="4763"/>
                    <a:pt x="6667" y="3810"/>
                  </a:cubicBezTo>
                  <a:lnTo>
                    <a:pt x="6667" y="3810"/>
                  </a:lnTo>
                  <a:cubicBezTo>
                    <a:pt x="4763" y="3810"/>
                    <a:pt x="5715" y="3810"/>
                    <a:pt x="6667" y="2858"/>
                  </a:cubicBezTo>
                  <a:cubicBezTo>
                    <a:pt x="7620" y="2858"/>
                    <a:pt x="9525" y="2858"/>
                    <a:pt x="9525" y="2858"/>
                  </a:cubicBezTo>
                  <a:cubicBezTo>
                    <a:pt x="7620" y="2858"/>
                    <a:pt x="4763" y="2858"/>
                    <a:pt x="6667" y="2858"/>
                  </a:cubicBezTo>
                  <a:lnTo>
                    <a:pt x="7620" y="2858"/>
                  </a:lnTo>
                  <a:cubicBezTo>
                    <a:pt x="9525" y="1905"/>
                    <a:pt x="4763" y="1905"/>
                    <a:pt x="8572" y="1905"/>
                  </a:cubicBezTo>
                  <a:lnTo>
                    <a:pt x="9525" y="1905"/>
                  </a:lnTo>
                  <a:cubicBezTo>
                    <a:pt x="9525" y="1905"/>
                    <a:pt x="9525" y="1905"/>
                    <a:pt x="9525" y="953"/>
                  </a:cubicBezTo>
                  <a:cubicBezTo>
                    <a:pt x="9525" y="953"/>
                    <a:pt x="6667" y="953"/>
                    <a:pt x="6667" y="1905"/>
                  </a:cubicBezTo>
                  <a:cubicBezTo>
                    <a:pt x="4763" y="1905"/>
                    <a:pt x="7620" y="953"/>
                    <a:pt x="7620" y="953"/>
                  </a:cubicBezTo>
                  <a:lnTo>
                    <a:pt x="5715" y="953"/>
                  </a:lnTo>
                  <a:cubicBezTo>
                    <a:pt x="8572" y="953"/>
                    <a:pt x="4763" y="953"/>
                    <a:pt x="4763" y="0"/>
                  </a:cubicBezTo>
                  <a:cubicBezTo>
                    <a:pt x="2857" y="0"/>
                    <a:pt x="1905" y="0"/>
                    <a:pt x="1905" y="0"/>
                  </a:cubicBezTo>
                  <a:lnTo>
                    <a:pt x="1905" y="953"/>
                  </a:lnTo>
                  <a:lnTo>
                    <a:pt x="3810" y="0"/>
                  </a:lnTo>
                  <a:cubicBezTo>
                    <a:pt x="5715" y="0"/>
                    <a:pt x="1905" y="1905"/>
                    <a:pt x="4763" y="953"/>
                  </a:cubicBezTo>
                  <a:lnTo>
                    <a:pt x="1905" y="1905"/>
                  </a:lnTo>
                  <a:cubicBezTo>
                    <a:pt x="2857" y="1905"/>
                    <a:pt x="952" y="3810"/>
                    <a:pt x="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6" name="Freeform: Shape 3465">
              <a:extLst>
                <a:ext uri="{FF2B5EF4-FFF2-40B4-BE49-F238E27FC236}">
                  <a16:creationId xmlns:a16="http://schemas.microsoft.com/office/drawing/2014/main" id="{502E092E-2971-41A0-B90C-84205825029E}"/>
                </a:ext>
              </a:extLst>
            </p:cNvPr>
            <p:cNvSpPr/>
            <p:nvPr/>
          </p:nvSpPr>
          <p:spPr>
            <a:xfrm>
              <a:off x="6830051" y="5247035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7" name="Freeform: Shape 3466">
              <a:extLst>
                <a:ext uri="{FF2B5EF4-FFF2-40B4-BE49-F238E27FC236}">
                  <a16:creationId xmlns:a16="http://schemas.microsoft.com/office/drawing/2014/main" id="{D8B90095-A1C6-490C-956C-669A639AAF02}"/>
                </a:ext>
              </a:extLst>
            </p:cNvPr>
            <p:cNvSpPr/>
            <p:nvPr/>
          </p:nvSpPr>
          <p:spPr>
            <a:xfrm>
              <a:off x="6736706" y="5235182"/>
              <a:ext cx="5864" cy="846"/>
            </a:xfrm>
            <a:custGeom>
              <a:avLst/>
              <a:gdLst>
                <a:gd name="connsiteX0" fmla="*/ 0 w 5864"/>
                <a:gd name="connsiteY0" fmla="*/ 423 h 846"/>
                <a:gd name="connsiteX1" fmla="*/ 0 w 5864"/>
                <a:gd name="connsiteY1" fmla="*/ 423 h 846"/>
                <a:gd name="connsiteX2" fmla="*/ 5715 w 5864"/>
                <a:gd name="connsiteY2" fmla="*/ 423 h 846"/>
                <a:gd name="connsiteX3" fmla="*/ 0 w 5864"/>
                <a:gd name="connsiteY3" fmla="*/ 423 h 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64" h="846">
                  <a:moveTo>
                    <a:pt x="0" y="423"/>
                  </a:moveTo>
                  <a:lnTo>
                    <a:pt x="0" y="423"/>
                  </a:lnTo>
                  <a:cubicBezTo>
                    <a:pt x="1905" y="423"/>
                    <a:pt x="4763" y="1376"/>
                    <a:pt x="5715" y="423"/>
                  </a:cubicBezTo>
                  <a:cubicBezTo>
                    <a:pt x="6668" y="-529"/>
                    <a:pt x="2858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8" name="Freeform: Shape 3467">
              <a:extLst>
                <a:ext uri="{FF2B5EF4-FFF2-40B4-BE49-F238E27FC236}">
                  <a16:creationId xmlns:a16="http://schemas.microsoft.com/office/drawing/2014/main" id="{411088E8-0DA1-49AD-94A9-853DCB5962C9}"/>
                </a:ext>
              </a:extLst>
            </p:cNvPr>
            <p:cNvSpPr/>
            <p:nvPr/>
          </p:nvSpPr>
          <p:spPr>
            <a:xfrm>
              <a:off x="6826851" y="5244178"/>
              <a:ext cx="4350" cy="2857"/>
            </a:xfrm>
            <a:custGeom>
              <a:avLst/>
              <a:gdLst>
                <a:gd name="connsiteX0" fmla="*/ 4153 w 4350"/>
                <a:gd name="connsiteY0" fmla="*/ 2857 h 2857"/>
                <a:gd name="connsiteX1" fmla="*/ 2248 w 4350"/>
                <a:gd name="connsiteY1" fmla="*/ 2857 h 2857"/>
                <a:gd name="connsiteX2" fmla="*/ 4153 w 4350"/>
                <a:gd name="connsiteY2" fmla="*/ 2857 h 2857"/>
                <a:gd name="connsiteX3" fmla="*/ 3200 w 4350"/>
                <a:gd name="connsiteY3" fmla="*/ 1905 h 2857"/>
                <a:gd name="connsiteX4" fmla="*/ 4153 w 4350"/>
                <a:gd name="connsiteY4" fmla="*/ 0 h 2857"/>
                <a:gd name="connsiteX5" fmla="*/ 1295 w 4350"/>
                <a:gd name="connsiteY5" fmla="*/ 1905 h 2857"/>
                <a:gd name="connsiteX6" fmla="*/ 2248 w 4350"/>
                <a:gd name="connsiteY6" fmla="*/ 1905 h 2857"/>
                <a:gd name="connsiteX7" fmla="*/ 343 w 4350"/>
                <a:gd name="connsiteY7" fmla="*/ 2857 h 2857"/>
                <a:gd name="connsiteX8" fmla="*/ 4153 w 4350"/>
                <a:gd name="connsiteY8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0" h="2857">
                  <a:moveTo>
                    <a:pt x="4153" y="2857"/>
                  </a:moveTo>
                  <a:lnTo>
                    <a:pt x="2248" y="2857"/>
                  </a:lnTo>
                  <a:cubicBezTo>
                    <a:pt x="3200" y="1905"/>
                    <a:pt x="3200" y="1905"/>
                    <a:pt x="4153" y="2857"/>
                  </a:cubicBezTo>
                  <a:cubicBezTo>
                    <a:pt x="4153" y="1905"/>
                    <a:pt x="3200" y="1905"/>
                    <a:pt x="3200" y="1905"/>
                  </a:cubicBezTo>
                  <a:cubicBezTo>
                    <a:pt x="2248" y="1905"/>
                    <a:pt x="5105" y="953"/>
                    <a:pt x="4153" y="0"/>
                  </a:cubicBezTo>
                  <a:cubicBezTo>
                    <a:pt x="3200" y="953"/>
                    <a:pt x="-2515" y="953"/>
                    <a:pt x="1295" y="1905"/>
                  </a:cubicBezTo>
                  <a:cubicBezTo>
                    <a:pt x="1295" y="1905"/>
                    <a:pt x="2248" y="1905"/>
                    <a:pt x="2248" y="1905"/>
                  </a:cubicBezTo>
                  <a:cubicBezTo>
                    <a:pt x="3200" y="1905"/>
                    <a:pt x="343" y="1905"/>
                    <a:pt x="343" y="2857"/>
                  </a:cubicBezTo>
                  <a:cubicBezTo>
                    <a:pt x="1295" y="1905"/>
                    <a:pt x="3200" y="2857"/>
                    <a:pt x="415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9" name="Freeform: Shape 3468">
              <a:extLst>
                <a:ext uri="{FF2B5EF4-FFF2-40B4-BE49-F238E27FC236}">
                  <a16:creationId xmlns:a16="http://schemas.microsoft.com/office/drawing/2014/main" id="{4BB7C70F-9589-48B2-928D-E2E2A9902DAE}"/>
                </a:ext>
              </a:extLst>
            </p:cNvPr>
            <p:cNvSpPr/>
            <p:nvPr/>
          </p:nvSpPr>
          <p:spPr>
            <a:xfrm>
              <a:off x="6809270" y="5242272"/>
              <a:ext cx="4588" cy="952"/>
            </a:xfrm>
            <a:custGeom>
              <a:avLst/>
              <a:gdLst>
                <a:gd name="connsiteX0" fmla="*/ 1731 w 4588"/>
                <a:gd name="connsiteY0" fmla="*/ 0 h 952"/>
                <a:gd name="connsiteX1" fmla="*/ 779 w 4588"/>
                <a:gd name="connsiteY1" fmla="*/ 953 h 952"/>
                <a:gd name="connsiteX2" fmla="*/ 2684 w 4588"/>
                <a:gd name="connsiteY2" fmla="*/ 953 h 952"/>
                <a:gd name="connsiteX3" fmla="*/ 4589 w 4588"/>
                <a:gd name="connsiteY3" fmla="*/ 0 h 952"/>
                <a:gd name="connsiteX4" fmla="*/ 1731 w 4588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88" h="952">
                  <a:moveTo>
                    <a:pt x="1731" y="0"/>
                  </a:moveTo>
                  <a:cubicBezTo>
                    <a:pt x="-2079" y="0"/>
                    <a:pt x="1731" y="953"/>
                    <a:pt x="779" y="953"/>
                  </a:cubicBezTo>
                  <a:cubicBezTo>
                    <a:pt x="1731" y="953"/>
                    <a:pt x="2684" y="953"/>
                    <a:pt x="2684" y="953"/>
                  </a:cubicBezTo>
                  <a:lnTo>
                    <a:pt x="4589" y="0"/>
                  </a:lnTo>
                  <a:cubicBezTo>
                    <a:pt x="1731" y="953"/>
                    <a:pt x="2684" y="953"/>
                    <a:pt x="17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0" name="Freeform: Shape 3469">
              <a:extLst>
                <a:ext uri="{FF2B5EF4-FFF2-40B4-BE49-F238E27FC236}">
                  <a16:creationId xmlns:a16="http://schemas.microsoft.com/office/drawing/2014/main" id="{01CBD391-89D6-4242-A6F6-1087854C05DF}"/>
                </a:ext>
              </a:extLst>
            </p:cNvPr>
            <p:cNvSpPr/>
            <p:nvPr/>
          </p:nvSpPr>
          <p:spPr>
            <a:xfrm>
              <a:off x="6841481" y="5247035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953 w 1905"/>
                <a:gd name="connsiteY1" fmla="*/ 953 h 952"/>
                <a:gd name="connsiteX2" fmla="*/ 0 w 1905"/>
                <a:gd name="connsiteY2" fmla="*/ 0 h 952"/>
                <a:gd name="connsiteX3" fmla="*/ 1905 w 1905"/>
                <a:gd name="connsiteY3" fmla="*/ 0 h 952"/>
                <a:gd name="connsiteX4" fmla="*/ 0 w 1905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lnTo>
                    <a:pt x="953" y="953"/>
                  </a:lnTo>
                  <a:lnTo>
                    <a:pt x="0" y="0"/>
                  </a:ln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1" name="Freeform: Shape 3470">
              <a:extLst>
                <a:ext uri="{FF2B5EF4-FFF2-40B4-BE49-F238E27FC236}">
                  <a16:creationId xmlns:a16="http://schemas.microsoft.com/office/drawing/2014/main" id="{2A0CD9E0-2E0D-4DF2-B0DE-FDB16EBBA10E}"/>
                </a:ext>
              </a:extLst>
            </p:cNvPr>
            <p:cNvSpPr/>
            <p:nvPr/>
          </p:nvSpPr>
          <p:spPr>
            <a:xfrm>
              <a:off x="6860531" y="5246082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2" name="Freeform: Shape 3471">
              <a:extLst>
                <a:ext uri="{FF2B5EF4-FFF2-40B4-BE49-F238E27FC236}">
                  <a16:creationId xmlns:a16="http://schemas.microsoft.com/office/drawing/2014/main" id="{5F85143F-8DC8-47F6-9256-778E887F18A6}"/>
                </a:ext>
              </a:extLst>
            </p:cNvPr>
            <p:cNvSpPr/>
            <p:nvPr/>
          </p:nvSpPr>
          <p:spPr>
            <a:xfrm>
              <a:off x="6854816" y="524894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3" name="Freeform: Shape 3472">
              <a:extLst>
                <a:ext uri="{FF2B5EF4-FFF2-40B4-BE49-F238E27FC236}">
                  <a16:creationId xmlns:a16="http://schemas.microsoft.com/office/drawing/2014/main" id="{50250D24-0501-4765-BC86-4D9BBE878004}"/>
                </a:ext>
              </a:extLst>
            </p:cNvPr>
            <p:cNvSpPr/>
            <p:nvPr/>
          </p:nvSpPr>
          <p:spPr>
            <a:xfrm>
              <a:off x="6852911" y="5246082"/>
              <a:ext cx="12382" cy="1375"/>
            </a:xfrm>
            <a:custGeom>
              <a:avLst/>
              <a:gdLst>
                <a:gd name="connsiteX0" fmla="*/ 12382 w 12382"/>
                <a:gd name="connsiteY0" fmla="*/ 953 h 1375"/>
                <a:gd name="connsiteX1" fmla="*/ 9525 w 12382"/>
                <a:gd name="connsiteY1" fmla="*/ 953 h 1375"/>
                <a:gd name="connsiteX2" fmla="*/ 9525 w 12382"/>
                <a:gd name="connsiteY2" fmla="*/ 953 h 1375"/>
                <a:gd name="connsiteX3" fmla="*/ 7620 w 12382"/>
                <a:gd name="connsiteY3" fmla="*/ 0 h 1375"/>
                <a:gd name="connsiteX4" fmla="*/ 3810 w 12382"/>
                <a:gd name="connsiteY4" fmla="*/ 953 h 1375"/>
                <a:gd name="connsiteX5" fmla="*/ 0 w 12382"/>
                <a:gd name="connsiteY5" fmla="*/ 953 h 1375"/>
                <a:gd name="connsiteX6" fmla="*/ 2857 w 12382"/>
                <a:gd name="connsiteY6" fmla="*/ 953 h 1375"/>
                <a:gd name="connsiteX7" fmla="*/ 1905 w 12382"/>
                <a:gd name="connsiteY7" fmla="*/ 953 h 1375"/>
                <a:gd name="connsiteX8" fmla="*/ 6667 w 12382"/>
                <a:gd name="connsiteY8" fmla="*/ 953 h 1375"/>
                <a:gd name="connsiteX9" fmla="*/ 5715 w 12382"/>
                <a:gd name="connsiteY9" fmla="*/ 953 h 1375"/>
                <a:gd name="connsiteX10" fmla="*/ 5715 w 12382"/>
                <a:gd name="connsiteY10" fmla="*/ 953 h 1375"/>
                <a:gd name="connsiteX11" fmla="*/ 7620 w 12382"/>
                <a:gd name="connsiteY11" fmla="*/ 0 h 1375"/>
                <a:gd name="connsiteX12" fmla="*/ 12382 w 12382"/>
                <a:gd name="connsiteY12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82" h="1375">
                  <a:moveTo>
                    <a:pt x="12382" y="953"/>
                  </a:moveTo>
                  <a:cubicBezTo>
                    <a:pt x="11430" y="953"/>
                    <a:pt x="10477" y="953"/>
                    <a:pt x="9525" y="953"/>
                  </a:cubicBezTo>
                  <a:cubicBezTo>
                    <a:pt x="9525" y="953"/>
                    <a:pt x="9525" y="953"/>
                    <a:pt x="9525" y="953"/>
                  </a:cubicBezTo>
                  <a:cubicBezTo>
                    <a:pt x="7620" y="953"/>
                    <a:pt x="7620" y="953"/>
                    <a:pt x="7620" y="0"/>
                  </a:cubicBezTo>
                  <a:cubicBezTo>
                    <a:pt x="6667" y="0"/>
                    <a:pt x="4763" y="953"/>
                    <a:pt x="3810" y="953"/>
                  </a:cubicBezTo>
                  <a:cubicBezTo>
                    <a:pt x="1905" y="953"/>
                    <a:pt x="1905" y="953"/>
                    <a:pt x="0" y="953"/>
                  </a:cubicBezTo>
                  <a:cubicBezTo>
                    <a:pt x="952" y="953"/>
                    <a:pt x="1905" y="1905"/>
                    <a:pt x="2857" y="953"/>
                  </a:cubicBezTo>
                  <a:cubicBezTo>
                    <a:pt x="2857" y="953"/>
                    <a:pt x="2857" y="953"/>
                    <a:pt x="1905" y="953"/>
                  </a:cubicBezTo>
                  <a:cubicBezTo>
                    <a:pt x="1905" y="1905"/>
                    <a:pt x="4763" y="953"/>
                    <a:pt x="6667" y="953"/>
                  </a:cubicBezTo>
                  <a:lnTo>
                    <a:pt x="5715" y="953"/>
                  </a:lnTo>
                  <a:lnTo>
                    <a:pt x="5715" y="953"/>
                  </a:lnTo>
                  <a:cubicBezTo>
                    <a:pt x="2857" y="0"/>
                    <a:pt x="10477" y="0"/>
                    <a:pt x="7620" y="0"/>
                  </a:cubicBezTo>
                  <a:cubicBezTo>
                    <a:pt x="9525" y="1905"/>
                    <a:pt x="10477" y="953"/>
                    <a:pt x="1238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4" name="Freeform: Shape 3473">
              <a:extLst>
                <a:ext uri="{FF2B5EF4-FFF2-40B4-BE49-F238E27FC236}">
                  <a16:creationId xmlns:a16="http://schemas.microsoft.com/office/drawing/2014/main" id="{1198AE75-B11A-4A5D-A90C-991E1638EE9A}"/>
                </a:ext>
              </a:extLst>
            </p:cNvPr>
            <p:cNvSpPr/>
            <p:nvPr/>
          </p:nvSpPr>
          <p:spPr>
            <a:xfrm>
              <a:off x="6804142" y="5242272"/>
              <a:ext cx="3049" cy="952"/>
            </a:xfrm>
            <a:custGeom>
              <a:avLst/>
              <a:gdLst>
                <a:gd name="connsiteX0" fmla="*/ 192 w 3049"/>
                <a:gd name="connsiteY0" fmla="*/ 953 h 952"/>
                <a:gd name="connsiteX1" fmla="*/ 2097 w 3049"/>
                <a:gd name="connsiteY1" fmla="*/ 953 h 952"/>
                <a:gd name="connsiteX2" fmla="*/ 3049 w 3049"/>
                <a:gd name="connsiteY2" fmla="*/ 0 h 952"/>
                <a:gd name="connsiteX3" fmla="*/ 192 w 3049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9" h="952">
                  <a:moveTo>
                    <a:pt x="192" y="953"/>
                  </a:moveTo>
                  <a:lnTo>
                    <a:pt x="2097" y="953"/>
                  </a:lnTo>
                  <a:lnTo>
                    <a:pt x="3049" y="0"/>
                  </a:lnTo>
                  <a:cubicBezTo>
                    <a:pt x="2097" y="0"/>
                    <a:pt x="-761" y="0"/>
                    <a:pt x="19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5" name="Freeform: Shape 3474">
              <a:extLst>
                <a:ext uri="{FF2B5EF4-FFF2-40B4-BE49-F238E27FC236}">
                  <a16:creationId xmlns:a16="http://schemas.microsoft.com/office/drawing/2014/main" id="{36A52E67-15C6-4D56-852F-6E2E7EF58B98}"/>
                </a:ext>
              </a:extLst>
            </p:cNvPr>
            <p:cNvSpPr/>
            <p:nvPr/>
          </p:nvSpPr>
          <p:spPr>
            <a:xfrm>
              <a:off x="6893738" y="5251797"/>
              <a:ext cx="4893" cy="1905"/>
            </a:xfrm>
            <a:custGeom>
              <a:avLst/>
              <a:gdLst>
                <a:gd name="connsiteX0" fmla="*/ 3941 w 4893"/>
                <a:gd name="connsiteY0" fmla="*/ 0 h 1905"/>
                <a:gd name="connsiteX1" fmla="*/ 1083 w 4893"/>
                <a:gd name="connsiteY1" fmla="*/ 0 h 1905"/>
                <a:gd name="connsiteX2" fmla="*/ 1083 w 4893"/>
                <a:gd name="connsiteY2" fmla="*/ 1905 h 1905"/>
                <a:gd name="connsiteX3" fmla="*/ 4893 w 4893"/>
                <a:gd name="connsiteY3" fmla="*/ 0 h 1905"/>
                <a:gd name="connsiteX4" fmla="*/ 3941 w 4893"/>
                <a:gd name="connsiteY4" fmla="*/ 0 h 1905"/>
                <a:gd name="connsiteX5" fmla="*/ 3941 w 4893"/>
                <a:gd name="connsiteY5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93" h="1905">
                  <a:moveTo>
                    <a:pt x="3941" y="0"/>
                  </a:moveTo>
                  <a:cubicBezTo>
                    <a:pt x="2988" y="0"/>
                    <a:pt x="2036" y="0"/>
                    <a:pt x="1083" y="0"/>
                  </a:cubicBezTo>
                  <a:cubicBezTo>
                    <a:pt x="-1774" y="953"/>
                    <a:pt x="2036" y="953"/>
                    <a:pt x="1083" y="1905"/>
                  </a:cubicBezTo>
                  <a:cubicBezTo>
                    <a:pt x="3941" y="953"/>
                    <a:pt x="4893" y="953"/>
                    <a:pt x="4893" y="0"/>
                  </a:cubicBezTo>
                  <a:lnTo>
                    <a:pt x="3941" y="0"/>
                  </a:lnTo>
                  <a:lnTo>
                    <a:pt x="394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6" name="Freeform: Shape 3475">
              <a:extLst>
                <a:ext uri="{FF2B5EF4-FFF2-40B4-BE49-F238E27FC236}">
                  <a16:creationId xmlns:a16="http://schemas.microsoft.com/office/drawing/2014/main" id="{DBF1874B-2C86-4016-88A0-14DF1EF8C282}"/>
                </a:ext>
              </a:extLst>
            </p:cNvPr>
            <p:cNvSpPr/>
            <p:nvPr/>
          </p:nvSpPr>
          <p:spPr>
            <a:xfrm>
              <a:off x="6736706" y="5233700"/>
              <a:ext cx="2328" cy="423"/>
            </a:xfrm>
            <a:custGeom>
              <a:avLst/>
              <a:gdLst>
                <a:gd name="connsiteX0" fmla="*/ 1905 w 2328"/>
                <a:gd name="connsiteY0" fmla="*/ 0 h 423"/>
                <a:gd name="connsiteX1" fmla="*/ 1905 w 2328"/>
                <a:gd name="connsiteY1" fmla="*/ 0 h 423"/>
                <a:gd name="connsiteX2" fmla="*/ 0 w 2328"/>
                <a:gd name="connsiteY2" fmla="*/ 0 h 423"/>
                <a:gd name="connsiteX3" fmla="*/ 1905 w 2328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423">
                  <a:moveTo>
                    <a:pt x="1905" y="0"/>
                  </a:moveTo>
                  <a:cubicBezTo>
                    <a:pt x="1905" y="0"/>
                    <a:pt x="2858" y="0"/>
                    <a:pt x="1905" y="0"/>
                  </a:cubicBezTo>
                  <a:lnTo>
                    <a:pt x="0" y="0"/>
                  </a:lnTo>
                  <a:cubicBezTo>
                    <a:pt x="0" y="953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7" name="Freeform: Shape 3476">
              <a:extLst>
                <a:ext uri="{FF2B5EF4-FFF2-40B4-BE49-F238E27FC236}">
                  <a16:creationId xmlns:a16="http://schemas.microsoft.com/office/drawing/2014/main" id="{4B3934A1-A953-4140-A5AE-16A800B938A1}"/>
                </a:ext>
              </a:extLst>
            </p:cNvPr>
            <p:cNvSpPr/>
            <p:nvPr/>
          </p:nvSpPr>
          <p:spPr>
            <a:xfrm>
              <a:off x="6945304" y="5256560"/>
              <a:ext cx="1904" cy="1905"/>
            </a:xfrm>
            <a:custGeom>
              <a:avLst/>
              <a:gdLst>
                <a:gd name="connsiteX0" fmla="*/ 952 w 1904"/>
                <a:gd name="connsiteY0" fmla="*/ 1905 h 1905"/>
                <a:gd name="connsiteX1" fmla="*/ 1905 w 1904"/>
                <a:gd name="connsiteY1" fmla="*/ 1905 h 1905"/>
                <a:gd name="connsiteX2" fmla="*/ 1905 w 1904"/>
                <a:gd name="connsiteY2" fmla="*/ 0 h 1905"/>
                <a:gd name="connsiteX3" fmla="*/ 0 w 1904"/>
                <a:gd name="connsiteY3" fmla="*/ 1905 h 1905"/>
                <a:gd name="connsiteX4" fmla="*/ 952 w 1904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1905">
                  <a:moveTo>
                    <a:pt x="952" y="1905"/>
                  </a:moveTo>
                  <a:lnTo>
                    <a:pt x="1905" y="1905"/>
                  </a:lnTo>
                  <a:cubicBezTo>
                    <a:pt x="1905" y="953"/>
                    <a:pt x="-953" y="953"/>
                    <a:pt x="1905" y="0"/>
                  </a:cubicBezTo>
                  <a:cubicBezTo>
                    <a:pt x="-953" y="0"/>
                    <a:pt x="952" y="953"/>
                    <a:pt x="0" y="1905"/>
                  </a:cubicBezTo>
                  <a:lnTo>
                    <a:pt x="952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8" name="Freeform: Shape 3477">
              <a:extLst>
                <a:ext uri="{FF2B5EF4-FFF2-40B4-BE49-F238E27FC236}">
                  <a16:creationId xmlns:a16="http://schemas.microsoft.com/office/drawing/2014/main" id="{7045D671-885B-458C-904D-6F1B15D92939}"/>
                </a:ext>
              </a:extLst>
            </p:cNvPr>
            <p:cNvSpPr/>
            <p:nvPr/>
          </p:nvSpPr>
          <p:spPr>
            <a:xfrm>
              <a:off x="6956734" y="5259947"/>
              <a:ext cx="714" cy="423"/>
            </a:xfrm>
            <a:custGeom>
              <a:avLst/>
              <a:gdLst>
                <a:gd name="connsiteX0" fmla="*/ 0 w 714"/>
                <a:gd name="connsiteY0" fmla="*/ 423 h 423"/>
                <a:gd name="connsiteX1" fmla="*/ 0 w 714"/>
                <a:gd name="connsiteY1" fmla="*/ 423 h 423"/>
                <a:gd name="connsiteX2" fmla="*/ 0 w 714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0" y="423"/>
                  </a:moveTo>
                  <a:cubicBezTo>
                    <a:pt x="953" y="423"/>
                    <a:pt x="953" y="-529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9" name="Freeform: Shape 3478">
              <a:extLst>
                <a:ext uri="{FF2B5EF4-FFF2-40B4-BE49-F238E27FC236}">
                  <a16:creationId xmlns:a16="http://schemas.microsoft.com/office/drawing/2014/main" id="{752116A1-1BE5-477E-8C97-EB5D75971358}"/>
                </a:ext>
              </a:extLst>
            </p:cNvPr>
            <p:cNvSpPr/>
            <p:nvPr/>
          </p:nvSpPr>
          <p:spPr>
            <a:xfrm>
              <a:off x="6826241" y="5244178"/>
              <a:ext cx="3049" cy="952"/>
            </a:xfrm>
            <a:custGeom>
              <a:avLst/>
              <a:gdLst>
                <a:gd name="connsiteX0" fmla="*/ 0 w 3049"/>
                <a:gd name="connsiteY0" fmla="*/ 953 h 952"/>
                <a:gd name="connsiteX1" fmla="*/ 2858 w 3049"/>
                <a:gd name="connsiteY1" fmla="*/ 0 h 952"/>
                <a:gd name="connsiteX2" fmla="*/ 1905 w 3049"/>
                <a:gd name="connsiteY2" fmla="*/ 0 h 952"/>
                <a:gd name="connsiteX3" fmla="*/ 1905 w 3049"/>
                <a:gd name="connsiteY3" fmla="*/ 0 h 952"/>
                <a:gd name="connsiteX4" fmla="*/ 0 w 3049"/>
                <a:gd name="connsiteY4" fmla="*/ 953 h 952"/>
                <a:gd name="connsiteX5" fmla="*/ 0 w 3049"/>
                <a:gd name="connsiteY5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9" h="952">
                  <a:moveTo>
                    <a:pt x="0" y="953"/>
                  </a:moveTo>
                  <a:cubicBezTo>
                    <a:pt x="952" y="953"/>
                    <a:pt x="3810" y="0"/>
                    <a:pt x="2858" y="0"/>
                  </a:cubicBezTo>
                  <a:lnTo>
                    <a:pt x="1905" y="0"/>
                  </a:lnTo>
                  <a:lnTo>
                    <a:pt x="1905" y="0"/>
                  </a:lnTo>
                  <a:cubicBezTo>
                    <a:pt x="952" y="0"/>
                    <a:pt x="952" y="0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0" name="Freeform: Shape 3479">
              <a:extLst>
                <a:ext uri="{FF2B5EF4-FFF2-40B4-BE49-F238E27FC236}">
                  <a16:creationId xmlns:a16="http://schemas.microsoft.com/office/drawing/2014/main" id="{784A1CC6-DF94-4BCE-9026-ED1959181E56}"/>
                </a:ext>
              </a:extLst>
            </p:cNvPr>
            <p:cNvSpPr/>
            <p:nvPr/>
          </p:nvSpPr>
          <p:spPr>
            <a:xfrm>
              <a:off x="6727181" y="523274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1" name="Freeform: Shape 3480">
              <a:extLst>
                <a:ext uri="{FF2B5EF4-FFF2-40B4-BE49-F238E27FC236}">
                  <a16:creationId xmlns:a16="http://schemas.microsoft.com/office/drawing/2014/main" id="{168EE307-1F3D-423F-984D-E2591114F27A}"/>
                </a:ext>
              </a:extLst>
            </p:cNvPr>
            <p:cNvSpPr/>
            <p:nvPr/>
          </p:nvSpPr>
          <p:spPr>
            <a:xfrm>
              <a:off x="6790376" y="5239415"/>
              <a:ext cx="2229" cy="952"/>
            </a:xfrm>
            <a:custGeom>
              <a:avLst/>
              <a:gdLst>
                <a:gd name="connsiteX0" fmla="*/ 1575 w 2229"/>
                <a:gd name="connsiteY0" fmla="*/ 953 h 952"/>
                <a:gd name="connsiteX1" fmla="*/ 1575 w 2229"/>
                <a:gd name="connsiteY1" fmla="*/ 953 h 952"/>
                <a:gd name="connsiteX2" fmla="*/ 622 w 2229"/>
                <a:gd name="connsiteY2" fmla="*/ 0 h 952"/>
                <a:gd name="connsiteX3" fmla="*/ 1575 w 2229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9" h="952">
                  <a:moveTo>
                    <a:pt x="1575" y="953"/>
                  </a:moveTo>
                  <a:cubicBezTo>
                    <a:pt x="1575" y="953"/>
                    <a:pt x="1575" y="953"/>
                    <a:pt x="1575" y="953"/>
                  </a:cubicBezTo>
                  <a:cubicBezTo>
                    <a:pt x="3479" y="0"/>
                    <a:pt x="622" y="0"/>
                    <a:pt x="622" y="0"/>
                  </a:cubicBezTo>
                  <a:cubicBezTo>
                    <a:pt x="622" y="0"/>
                    <a:pt x="-1283" y="953"/>
                    <a:pt x="157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2" name="Freeform: Shape 3481">
              <a:extLst>
                <a:ext uri="{FF2B5EF4-FFF2-40B4-BE49-F238E27FC236}">
                  <a16:creationId xmlns:a16="http://schemas.microsoft.com/office/drawing/2014/main" id="{A5B73832-7B6C-47E8-BF34-846472CEA146}"/>
                </a:ext>
              </a:extLst>
            </p:cNvPr>
            <p:cNvSpPr/>
            <p:nvPr/>
          </p:nvSpPr>
          <p:spPr>
            <a:xfrm>
              <a:off x="6862436" y="5247988"/>
              <a:ext cx="3117" cy="952"/>
            </a:xfrm>
            <a:custGeom>
              <a:avLst/>
              <a:gdLst>
                <a:gd name="connsiteX0" fmla="*/ 0 w 3117"/>
                <a:gd name="connsiteY0" fmla="*/ 953 h 952"/>
                <a:gd name="connsiteX1" fmla="*/ 952 w 3117"/>
                <a:gd name="connsiteY1" fmla="*/ 953 h 952"/>
                <a:gd name="connsiteX2" fmla="*/ 2857 w 3117"/>
                <a:gd name="connsiteY2" fmla="*/ 0 h 952"/>
                <a:gd name="connsiteX3" fmla="*/ 0 w 311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7" h="952">
                  <a:moveTo>
                    <a:pt x="0" y="953"/>
                  </a:moveTo>
                  <a:cubicBezTo>
                    <a:pt x="0" y="953"/>
                    <a:pt x="952" y="953"/>
                    <a:pt x="952" y="953"/>
                  </a:cubicBezTo>
                  <a:cubicBezTo>
                    <a:pt x="1905" y="953"/>
                    <a:pt x="3810" y="0"/>
                    <a:pt x="2857" y="0"/>
                  </a:cubicBezTo>
                  <a:cubicBezTo>
                    <a:pt x="0" y="0"/>
                    <a:pt x="952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3" name="Freeform: Shape 3482">
              <a:extLst>
                <a:ext uri="{FF2B5EF4-FFF2-40B4-BE49-F238E27FC236}">
                  <a16:creationId xmlns:a16="http://schemas.microsoft.com/office/drawing/2014/main" id="{9C0EB82C-29DF-4356-BE37-95A7783129A0}"/>
                </a:ext>
              </a:extLst>
            </p:cNvPr>
            <p:cNvSpPr/>
            <p:nvPr/>
          </p:nvSpPr>
          <p:spPr>
            <a:xfrm>
              <a:off x="6911013" y="5253703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4" name="Freeform: Shape 3483">
              <a:extLst>
                <a:ext uri="{FF2B5EF4-FFF2-40B4-BE49-F238E27FC236}">
                  <a16:creationId xmlns:a16="http://schemas.microsoft.com/office/drawing/2014/main" id="{F6E4C94D-C3C0-4917-BFB4-C427AE09D2FF}"/>
                </a:ext>
              </a:extLst>
            </p:cNvPr>
            <p:cNvSpPr/>
            <p:nvPr/>
          </p:nvSpPr>
          <p:spPr>
            <a:xfrm>
              <a:off x="6829337" y="523655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5" name="Freeform: Shape 3484">
              <a:extLst>
                <a:ext uri="{FF2B5EF4-FFF2-40B4-BE49-F238E27FC236}">
                  <a16:creationId xmlns:a16="http://schemas.microsoft.com/office/drawing/2014/main" id="{C9B06E25-61D1-4498-AEBC-432AC6DE7767}"/>
                </a:ext>
              </a:extLst>
            </p:cNvPr>
            <p:cNvSpPr/>
            <p:nvPr/>
          </p:nvSpPr>
          <p:spPr>
            <a:xfrm>
              <a:off x="6817322" y="5234653"/>
              <a:ext cx="25111" cy="9525"/>
            </a:xfrm>
            <a:custGeom>
              <a:avLst/>
              <a:gdLst>
                <a:gd name="connsiteX0" fmla="*/ 9871 w 25111"/>
                <a:gd name="connsiteY0" fmla="*/ 6667 h 9525"/>
                <a:gd name="connsiteX1" fmla="*/ 9871 w 25111"/>
                <a:gd name="connsiteY1" fmla="*/ 6667 h 9525"/>
                <a:gd name="connsiteX2" fmla="*/ 12729 w 25111"/>
                <a:gd name="connsiteY2" fmla="*/ 6667 h 9525"/>
                <a:gd name="connsiteX3" fmla="*/ 11776 w 25111"/>
                <a:gd name="connsiteY3" fmla="*/ 7620 h 9525"/>
                <a:gd name="connsiteX4" fmla="*/ 13681 w 25111"/>
                <a:gd name="connsiteY4" fmla="*/ 7620 h 9525"/>
                <a:gd name="connsiteX5" fmla="*/ 8919 w 25111"/>
                <a:gd name="connsiteY5" fmla="*/ 9525 h 9525"/>
                <a:gd name="connsiteX6" fmla="*/ 11776 w 25111"/>
                <a:gd name="connsiteY6" fmla="*/ 8572 h 9525"/>
                <a:gd name="connsiteX7" fmla="*/ 12729 w 25111"/>
                <a:gd name="connsiteY7" fmla="*/ 8572 h 9525"/>
                <a:gd name="connsiteX8" fmla="*/ 18444 w 25111"/>
                <a:gd name="connsiteY8" fmla="*/ 7620 h 9525"/>
                <a:gd name="connsiteX9" fmla="*/ 15586 w 25111"/>
                <a:gd name="connsiteY9" fmla="*/ 7620 h 9525"/>
                <a:gd name="connsiteX10" fmla="*/ 17491 w 25111"/>
                <a:gd name="connsiteY10" fmla="*/ 6667 h 9525"/>
                <a:gd name="connsiteX11" fmla="*/ 17491 w 25111"/>
                <a:gd name="connsiteY11" fmla="*/ 6667 h 9525"/>
                <a:gd name="connsiteX12" fmla="*/ 19396 w 25111"/>
                <a:gd name="connsiteY12" fmla="*/ 5715 h 9525"/>
                <a:gd name="connsiteX13" fmla="*/ 18444 w 25111"/>
                <a:gd name="connsiteY13" fmla="*/ 5715 h 9525"/>
                <a:gd name="connsiteX14" fmla="*/ 20349 w 25111"/>
                <a:gd name="connsiteY14" fmla="*/ 5715 h 9525"/>
                <a:gd name="connsiteX15" fmla="*/ 17491 w 25111"/>
                <a:gd name="connsiteY15" fmla="*/ 6667 h 9525"/>
                <a:gd name="connsiteX16" fmla="*/ 19396 w 25111"/>
                <a:gd name="connsiteY16" fmla="*/ 6667 h 9525"/>
                <a:gd name="connsiteX17" fmla="*/ 21301 w 25111"/>
                <a:gd name="connsiteY17" fmla="*/ 5715 h 9525"/>
                <a:gd name="connsiteX18" fmla="*/ 19396 w 25111"/>
                <a:gd name="connsiteY18" fmla="*/ 3810 h 9525"/>
                <a:gd name="connsiteX19" fmla="*/ 25111 w 25111"/>
                <a:gd name="connsiteY19" fmla="*/ 2857 h 9525"/>
                <a:gd name="connsiteX20" fmla="*/ 24159 w 25111"/>
                <a:gd name="connsiteY20" fmla="*/ 2857 h 9525"/>
                <a:gd name="connsiteX21" fmla="*/ 18444 w 25111"/>
                <a:gd name="connsiteY21" fmla="*/ 2857 h 9525"/>
                <a:gd name="connsiteX22" fmla="*/ 16539 w 25111"/>
                <a:gd name="connsiteY22" fmla="*/ 1905 h 9525"/>
                <a:gd name="connsiteX23" fmla="*/ 17491 w 25111"/>
                <a:gd name="connsiteY23" fmla="*/ 0 h 9525"/>
                <a:gd name="connsiteX24" fmla="*/ 18444 w 25111"/>
                <a:gd name="connsiteY24" fmla="*/ 0 h 9525"/>
                <a:gd name="connsiteX25" fmla="*/ 16539 w 25111"/>
                <a:gd name="connsiteY25" fmla="*/ 0 h 9525"/>
                <a:gd name="connsiteX26" fmla="*/ 16539 w 25111"/>
                <a:gd name="connsiteY26" fmla="*/ 1905 h 9525"/>
                <a:gd name="connsiteX27" fmla="*/ 11776 w 25111"/>
                <a:gd name="connsiteY27" fmla="*/ 2857 h 9525"/>
                <a:gd name="connsiteX28" fmla="*/ 12729 w 25111"/>
                <a:gd name="connsiteY28" fmla="*/ 2857 h 9525"/>
                <a:gd name="connsiteX29" fmla="*/ 8919 w 25111"/>
                <a:gd name="connsiteY29" fmla="*/ 1905 h 9525"/>
                <a:gd name="connsiteX30" fmla="*/ 9871 w 25111"/>
                <a:gd name="connsiteY30" fmla="*/ 953 h 9525"/>
                <a:gd name="connsiteX31" fmla="*/ 8919 w 25111"/>
                <a:gd name="connsiteY31" fmla="*/ 953 h 9525"/>
                <a:gd name="connsiteX32" fmla="*/ 9871 w 25111"/>
                <a:gd name="connsiteY32" fmla="*/ 953 h 9525"/>
                <a:gd name="connsiteX33" fmla="*/ 7966 w 25111"/>
                <a:gd name="connsiteY33" fmla="*/ 0 h 9525"/>
                <a:gd name="connsiteX34" fmla="*/ 7966 w 25111"/>
                <a:gd name="connsiteY34" fmla="*/ 953 h 9525"/>
                <a:gd name="connsiteX35" fmla="*/ 3204 w 25111"/>
                <a:gd name="connsiteY35" fmla="*/ 953 h 9525"/>
                <a:gd name="connsiteX36" fmla="*/ 1299 w 25111"/>
                <a:gd name="connsiteY36" fmla="*/ 2857 h 9525"/>
                <a:gd name="connsiteX37" fmla="*/ 3204 w 25111"/>
                <a:gd name="connsiteY37" fmla="*/ 2857 h 9525"/>
                <a:gd name="connsiteX38" fmla="*/ 346 w 25111"/>
                <a:gd name="connsiteY38" fmla="*/ 3810 h 9525"/>
                <a:gd name="connsiteX39" fmla="*/ 4156 w 25111"/>
                <a:gd name="connsiteY39" fmla="*/ 2857 h 9525"/>
                <a:gd name="connsiteX40" fmla="*/ 9871 w 25111"/>
                <a:gd name="connsiteY40" fmla="*/ 66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5111" h="9525">
                  <a:moveTo>
                    <a:pt x="9871" y="6667"/>
                  </a:moveTo>
                  <a:cubicBezTo>
                    <a:pt x="9871" y="6667"/>
                    <a:pt x="9871" y="7620"/>
                    <a:pt x="9871" y="6667"/>
                  </a:cubicBezTo>
                  <a:cubicBezTo>
                    <a:pt x="9871" y="6667"/>
                    <a:pt x="11776" y="6667"/>
                    <a:pt x="12729" y="6667"/>
                  </a:cubicBezTo>
                  <a:lnTo>
                    <a:pt x="11776" y="7620"/>
                  </a:lnTo>
                  <a:cubicBezTo>
                    <a:pt x="11776" y="7620"/>
                    <a:pt x="12729" y="7620"/>
                    <a:pt x="13681" y="7620"/>
                  </a:cubicBezTo>
                  <a:cubicBezTo>
                    <a:pt x="16539" y="8572"/>
                    <a:pt x="7014" y="8572"/>
                    <a:pt x="8919" y="9525"/>
                  </a:cubicBezTo>
                  <a:cubicBezTo>
                    <a:pt x="8919" y="9525"/>
                    <a:pt x="10824" y="8572"/>
                    <a:pt x="11776" y="8572"/>
                  </a:cubicBezTo>
                  <a:lnTo>
                    <a:pt x="12729" y="8572"/>
                  </a:lnTo>
                  <a:cubicBezTo>
                    <a:pt x="14634" y="7620"/>
                    <a:pt x="18444" y="8572"/>
                    <a:pt x="18444" y="7620"/>
                  </a:cubicBezTo>
                  <a:cubicBezTo>
                    <a:pt x="17491" y="8572"/>
                    <a:pt x="16539" y="7620"/>
                    <a:pt x="15586" y="7620"/>
                  </a:cubicBezTo>
                  <a:cubicBezTo>
                    <a:pt x="15586" y="7620"/>
                    <a:pt x="16539" y="6667"/>
                    <a:pt x="17491" y="6667"/>
                  </a:cubicBezTo>
                  <a:lnTo>
                    <a:pt x="17491" y="6667"/>
                  </a:lnTo>
                  <a:lnTo>
                    <a:pt x="19396" y="5715"/>
                  </a:lnTo>
                  <a:lnTo>
                    <a:pt x="18444" y="5715"/>
                  </a:lnTo>
                  <a:cubicBezTo>
                    <a:pt x="18444" y="4763"/>
                    <a:pt x="19396" y="5715"/>
                    <a:pt x="20349" y="5715"/>
                  </a:cubicBezTo>
                  <a:cubicBezTo>
                    <a:pt x="19396" y="6667"/>
                    <a:pt x="18444" y="6667"/>
                    <a:pt x="17491" y="6667"/>
                  </a:cubicBezTo>
                  <a:cubicBezTo>
                    <a:pt x="16539" y="6667"/>
                    <a:pt x="19396" y="6667"/>
                    <a:pt x="19396" y="6667"/>
                  </a:cubicBezTo>
                  <a:cubicBezTo>
                    <a:pt x="18444" y="6667"/>
                    <a:pt x="24159" y="5715"/>
                    <a:pt x="21301" y="5715"/>
                  </a:cubicBezTo>
                  <a:cubicBezTo>
                    <a:pt x="19396" y="5715"/>
                    <a:pt x="23206" y="4763"/>
                    <a:pt x="19396" y="3810"/>
                  </a:cubicBezTo>
                  <a:cubicBezTo>
                    <a:pt x="23206" y="3810"/>
                    <a:pt x="21301" y="2857"/>
                    <a:pt x="25111" y="2857"/>
                  </a:cubicBezTo>
                  <a:cubicBezTo>
                    <a:pt x="25111" y="2857"/>
                    <a:pt x="24159" y="2857"/>
                    <a:pt x="24159" y="2857"/>
                  </a:cubicBezTo>
                  <a:cubicBezTo>
                    <a:pt x="23206" y="3810"/>
                    <a:pt x="20349" y="2857"/>
                    <a:pt x="18444" y="2857"/>
                  </a:cubicBezTo>
                  <a:cubicBezTo>
                    <a:pt x="17491" y="2857"/>
                    <a:pt x="19396" y="1905"/>
                    <a:pt x="16539" y="1905"/>
                  </a:cubicBezTo>
                  <a:cubicBezTo>
                    <a:pt x="19396" y="1905"/>
                    <a:pt x="17491" y="953"/>
                    <a:pt x="17491" y="0"/>
                  </a:cubicBezTo>
                  <a:lnTo>
                    <a:pt x="18444" y="0"/>
                  </a:lnTo>
                  <a:cubicBezTo>
                    <a:pt x="19396" y="0"/>
                    <a:pt x="17491" y="0"/>
                    <a:pt x="16539" y="0"/>
                  </a:cubicBezTo>
                  <a:cubicBezTo>
                    <a:pt x="17491" y="953"/>
                    <a:pt x="14634" y="1905"/>
                    <a:pt x="16539" y="1905"/>
                  </a:cubicBezTo>
                  <a:cubicBezTo>
                    <a:pt x="14634" y="1905"/>
                    <a:pt x="14634" y="2857"/>
                    <a:pt x="11776" y="2857"/>
                  </a:cubicBezTo>
                  <a:cubicBezTo>
                    <a:pt x="10824" y="2857"/>
                    <a:pt x="10824" y="2857"/>
                    <a:pt x="12729" y="2857"/>
                  </a:cubicBezTo>
                  <a:cubicBezTo>
                    <a:pt x="12729" y="1905"/>
                    <a:pt x="8919" y="2857"/>
                    <a:pt x="8919" y="1905"/>
                  </a:cubicBezTo>
                  <a:lnTo>
                    <a:pt x="9871" y="953"/>
                  </a:lnTo>
                  <a:lnTo>
                    <a:pt x="8919" y="953"/>
                  </a:lnTo>
                  <a:cubicBezTo>
                    <a:pt x="8919" y="953"/>
                    <a:pt x="8919" y="953"/>
                    <a:pt x="9871" y="953"/>
                  </a:cubicBezTo>
                  <a:cubicBezTo>
                    <a:pt x="8919" y="953"/>
                    <a:pt x="7966" y="953"/>
                    <a:pt x="7966" y="0"/>
                  </a:cubicBezTo>
                  <a:lnTo>
                    <a:pt x="7966" y="953"/>
                  </a:lnTo>
                  <a:cubicBezTo>
                    <a:pt x="4156" y="953"/>
                    <a:pt x="6061" y="953"/>
                    <a:pt x="3204" y="953"/>
                  </a:cubicBezTo>
                  <a:cubicBezTo>
                    <a:pt x="4156" y="1905"/>
                    <a:pt x="3204" y="1905"/>
                    <a:pt x="1299" y="2857"/>
                  </a:cubicBezTo>
                  <a:cubicBezTo>
                    <a:pt x="1299" y="3810"/>
                    <a:pt x="2251" y="2857"/>
                    <a:pt x="3204" y="2857"/>
                  </a:cubicBezTo>
                  <a:cubicBezTo>
                    <a:pt x="5109" y="3810"/>
                    <a:pt x="-1559" y="3810"/>
                    <a:pt x="346" y="3810"/>
                  </a:cubicBezTo>
                  <a:cubicBezTo>
                    <a:pt x="1299" y="3810"/>
                    <a:pt x="3204" y="2857"/>
                    <a:pt x="4156" y="2857"/>
                  </a:cubicBezTo>
                  <a:cubicBezTo>
                    <a:pt x="7966" y="5715"/>
                    <a:pt x="5109" y="6667"/>
                    <a:pt x="9871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6" name="Freeform: Shape 3485">
              <a:extLst>
                <a:ext uri="{FF2B5EF4-FFF2-40B4-BE49-F238E27FC236}">
                  <a16:creationId xmlns:a16="http://schemas.microsoft.com/office/drawing/2014/main" id="{20BE0278-18B6-4CD6-BC61-051DE11BF8D7}"/>
                </a:ext>
              </a:extLst>
            </p:cNvPr>
            <p:cNvSpPr/>
            <p:nvPr/>
          </p:nvSpPr>
          <p:spPr>
            <a:xfrm>
              <a:off x="6825527" y="5242272"/>
              <a:ext cx="1666" cy="9525"/>
            </a:xfrm>
            <a:custGeom>
              <a:avLst/>
              <a:gdLst>
                <a:gd name="connsiteX0" fmla="*/ 714 w 1666"/>
                <a:gd name="connsiteY0" fmla="*/ 0 h 9525"/>
                <a:gd name="connsiteX1" fmla="*/ 714 w 1666"/>
                <a:gd name="connsiteY1" fmla="*/ 0 h 9525"/>
                <a:gd name="connsiteX2" fmla="*/ 714 w 1666"/>
                <a:gd name="connsiteY2" fmla="*/ 0 h 9525"/>
                <a:gd name="connsiteX3" fmla="*/ 1667 w 1666"/>
                <a:gd name="connsiteY3" fmla="*/ 0 h 9525"/>
                <a:gd name="connsiteX4" fmla="*/ 714 w 1666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1667" y="0"/>
                    <a:pt x="1667" y="0"/>
                    <a:pt x="1667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7" name="Freeform: Shape 3486">
              <a:extLst>
                <a:ext uri="{FF2B5EF4-FFF2-40B4-BE49-F238E27FC236}">
                  <a16:creationId xmlns:a16="http://schemas.microsoft.com/office/drawing/2014/main" id="{0B72AA99-E714-48F4-B18F-1FDE471369C5}"/>
                </a:ext>
              </a:extLst>
            </p:cNvPr>
            <p:cNvSpPr/>
            <p:nvPr/>
          </p:nvSpPr>
          <p:spPr>
            <a:xfrm>
              <a:off x="6916490" y="5253703"/>
              <a:ext cx="1585" cy="952"/>
            </a:xfrm>
            <a:custGeom>
              <a:avLst/>
              <a:gdLst>
                <a:gd name="connsiteX0" fmla="*/ 238 w 1585"/>
                <a:gd name="connsiteY0" fmla="*/ 953 h 952"/>
                <a:gd name="connsiteX1" fmla="*/ 1191 w 1585"/>
                <a:gd name="connsiteY1" fmla="*/ 0 h 952"/>
                <a:gd name="connsiteX2" fmla="*/ 238 w 158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" h="952">
                  <a:moveTo>
                    <a:pt x="238" y="953"/>
                  </a:moveTo>
                  <a:cubicBezTo>
                    <a:pt x="1191" y="953"/>
                    <a:pt x="2143" y="953"/>
                    <a:pt x="1191" y="0"/>
                  </a:cubicBezTo>
                  <a:cubicBezTo>
                    <a:pt x="-714" y="953"/>
                    <a:pt x="238" y="953"/>
                    <a:pt x="23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8" name="Freeform: Shape 3487">
              <a:extLst>
                <a:ext uri="{FF2B5EF4-FFF2-40B4-BE49-F238E27FC236}">
                  <a16:creationId xmlns:a16="http://schemas.microsoft.com/office/drawing/2014/main" id="{6A087287-B091-4F7F-9C7C-3B2DCC428AF7}"/>
                </a:ext>
              </a:extLst>
            </p:cNvPr>
            <p:cNvSpPr/>
            <p:nvPr/>
          </p:nvSpPr>
          <p:spPr>
            <a:xfrm>
              <a:off x="6954004" y="5255607"/>
              <a:ext cx="5306" cy="3810"/>
            </a:xfrm>
            <a:custGeom>
              <a:avLst/>
              <a:gdLst>
                <a:gd name="connsiteX0" fmla="*/ 2730 w 5306"/>
                <a:gd name="connsiteY0" fmla="*/ 0 h 3810"/>
                <a:gd name="connsiteX1" fmla="*/ 1777 w 5306"/>
                <a:gd name="connsiteY1" fmla="*/ 953 h 3810"/>
                <a:gd name="connsiteX2" fmla="*/ 3682 w 5306"/>
                <a:gd name="connsiteY2" fmla="*/ 953 h 3810"/>
                <a:gd name="connsiteX3" fmla="*/ 1777 w 5306"/>
                <a:gd name="connsiteY3" fmla="*/ 1905 h 3810"/>
                <a:gd name="connsiteX4" fmla="*/ 825 w 5306"/>
                <a:gd name="connsiteY4" fmla="*/ 1905 h 3810"/>
                <a:gd name="connsiteX5" fmla="*/ 825 w 5306"/>
                <a:gd name="connsiteY5" fmla="*/ 3810 h 3810"/>
                <a:gd name="connsiteX6" fmla="*/ 3682 w 5306"/>
                <a:gd name="connsiteY6" fmla="*/ 3810 h 3810"/>
                <a:gd name="connsiteX7" fmla="*/ 2730 w 5306"/>
                <a:gd name="connsiteY7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6" h="3810">
                  <a:moveTo>
                    <a:pt x="2730" y="0"/>
                  </a:moveTo>
                  <a:lnTo>
                    <a:pt x="1777" y="953"/>
                  </a:lnTo>
                  <a:lnTo>
                    <a:pt x="3682" y="953"/>
                  </a:lnTo>
                  <a:cubicBezTo>
                    <a:pt x="-128" y="953"/>
                    <a:pt x="4635" y="1905"/>
                    <a:pt x="1777" y="1905"/>
                  </a:cubicBezTo>
                  <a:lnTo>
                    <a:pt x="825" y="1905"/>
                  </a:lnTo>
                  <a:cubicBezTo>
                    <a:pt x="-2033" y="2858"/>
                    <a:pt x="3682" y="2858"/>
                    <a:pt x="825" y="3810"/>
                  </a:cubicBezTo>
                  <a:cubicBezTo>
                    <a:pt x="1777" y="3810"/>
                    <a:pt x="2730" y="3810"/>
                    <a:pt x="3682" y="3810"/>
                  </a:cubicBezTo>
                  <a:cubicBezTo>
                    <a:pt x="2730" y="1905"/>
                    <a:pt x="8445" y="0"/>
                    <a:pt x="273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9" name="Freeform: Shape 3488">
              <a:extLst>
                <a:ext uri="{FF2B5EF4-FFF2-40B4-BE49-F238E27FC236}">
                  <a16:creationId xmlns:a16="http://schemas.microsoft.com/office/drawing/2014/main" id="{D92A438A-6F04-46F8-B0BE-CB8FC2146757}"/>
                </a:ext>
              </a:extLst>
            </p:cNvPr>
            <p:cNvSpPr/>
            <p:nvPr/>
          </p:nvSpPr>
          <p:spPr>
            <a:xfrm>
              <a:off x="6831004" y="5243225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0 w 2857"/>
                <a:gd name="connsiteY1" fmla="*/ 953 h 952"/>
                <a:gd name="connsiteX2" fmla="*/ 2858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lnTo>
                    <a:pt x="0" y="953"/>
                  </a:lnTo>
                  <a:cubicBezTo>
                    <a:pt x="1905" y="0"/>
                    <a:pt x="2858" y="953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0" name="Freeform: Shape 3489">
              <a:extLst>
                <a:ext uri="{FF2B5EF4-FFF2-40B4-BE49-F238E27FC236}">
                  <a16:creationId xmlns:a16="http://schemas.microsoft.com/office/drawing/2014/main" id="{A500AC3C-2AB6-489C-82A2-B62CDDFB89E1}"/>
                </a:ext>
              </a:extLst>
            </p:cNvPr>
            <p:cNvSpPr/>
            <p:nvPr/>
          </p:nvSpPr>
          <p:spPr>
            <a:xfrm>
              <a:off x="6959444" y="5258465"/>
              <a:ext cx="1523" cy="0"/>
            </a:xfrm>
            <a:custGeom>
              <a:avLst/>
              <a:gdLst>
                <a:gd name="connsiteX0" fmla="*/ 1100 w 1523"/>
                <a:gd name="connsiteY0" fmla="*/ 0 h 0"/>
                <a:gd name="connsiteX1" fmla="*/ 1100 w 1523"/>
                <a:gd name="connsiteY1" fmla="*/ 0 h 0"/>
                <a:gd name="connsiteX2" fmla="*/ 1100 w 1523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>
                  <a:moveTo>
                    <a:pt x="1100" y="0"/>
                  </a:moveTo>
                  <a:cubicBezTo>
                    <a:pt x="147" y="0"/>
                    <a:pt x="-805" y="0"/>
                    <a:pt x="1100" y="0"/>
                  </a:cubicBezTo>
                  <a:cubicBezTo>
                    <a:pt x="2052" y="0"/>
                    <a:pt x="1100" y="0"/>
                    <a:pt x="11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1" name="Freeform: Shape 3490">
              <a:extLst>
                <a:ext uri="{FF2B5EF4-FFF2-40B4-BE49-F238E27FC236}">
                  <a16:creationId xmlns:a16="http://schemas.microsoft.com/office/drawing/2014/main" id="{A74881DA-3B77-4831-B999-F21A8E544268}"/>
                </a:ext>
              </a:extLst>
            </p:cNvPr>
            <p:cNvSpPr/>
            <p:nvPr/>
          </p:nvSpPr>
          <p:spPr>
            <a:xfrm>
              <a:off x="6790046" y="5238463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  <a:gd name="connsiteX3" fmla="*/ 1905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lnTo>
                    <a:pt x="1905" y="0"/>
                  </a:lnTo>
                  <a:cubicBezTo>
                    <a:pt x="953" y="0"/>
                    <a:pt x="953" y="0"/>
                    <a:pt x="0" y="0"/>
                  </a:cubicBezTo>
                  <a:cubicBezTo>
                    <a:pt x="1905" y="0"/>
                    <a:pt x="953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2" name="Freeform: Shape 3491">
              <a:extLst>
                <a:ext uri="{FF2B5EF4-FFF2-40B4-BE49-F238E27FC236}">
                  <a16:creationId xmlns:a16="http://schemas.microsoft.com/office/drawing/2014/main" id="{BC3013E9-6326-4CAD-90FD-BE19DDE4D0B2}"/>
                </a:ext>
              </a:extLst>
            </p:cNvPr>
            <p:cNvSpPr/>
            <p:nvPr/>
          </p:nvSpPr>
          <p:spPr>
            <a:xfrm>
              <a:off x="6834813" y="5243225"/>
              <a:ext cx="1904" cy="952"/>
            </a:xfrm>
            <a:custGeom>
              <a:avLst/>
              <a:gdLst>
                <a:gd name="connsiteX0" fmla="*/ 0 w 1904"/>
                <a:gd name="connsiteY0" fmla="*/ 0 h 952"/>
                <a:gd name="connsiteX1" fmla="*/ 953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0"/>
                  </a:moveTo>
                  <a:lnTo>
                    <a:pt x="953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3" name="Freeform: Shape 3492">
              <a:extLst>
                <a:ext uri="{FF2B5EF4-FFF2-40B4-BE49-F238E27FC236}">
                  <a16:creationId xmlns:a16="http://schemas.microsoft.com/office/drawing/2014/main" id="{44FF2FD9-B375-4A76-86D2-ED399110EEB9}"/>
                </a:ext>
              </a:extLst>
            </p:cNvPr>
            <p:cNvSpPr/>
            <p:nvPr/>
          </p:nvSpPr>
          <p:spPr>
            <a:xfrm>
              <a:off x="6837479" y="5242272"/>
              <a:ext cx="3049" cy="1905"/>
            </a:xfrm>
            <a:custGeom>
              <a:avLst/>
              <a:gdLst>
                <a:gd name="connsiteX0" fmla="*/ 2097 w 3049"/>
                <a:gd name="connsiteY0" fmla="*/ 1905 h 1905"/>
                <a:gd name="connsiteX1" fmla="*/ 3049 w 3049"/>
                <a:gd name="connsiteY1" fmla="*/ 0 h 1905"/>
                <a:gd name="connsiteX2" fmla="*/ 192 w 3049"/>
                <a:gd name="connsiteY2" fmla="*/ 953 h 1905"/>
                <a:gd name="connsiteX3" fmla="*/ 2097 w 3049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9" h="1905">
                  <a:moveTo>
                    <a:pt x="2097" y="1905"/>
                  </a:moveTo>
                  <a:cubicBezTo>
                    <a:pt x="3049" y="953"/>
                    <a:pt x="3049" y="953"/>
                    <a:pt x="3049" y="0"/>
                  </a:cubicBezTo>
                  <a:cubicBezTo>
                    <a:pt x="2097" y="0"/>
                    <a:pt x="-761" y="0"/>
                    <a:pt x="192" y="953"/>
                  </a:cubicBezTo>
                  <a:cubicBezTo>
                    <a:pt x="4002" y="953"/>
                    <a:pt x="-761" y="1905"/>
                    <a:pt x="209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4" name="Freeform: Shape 3493">
              <a:extLst>
                <a:ext uri="{FF2B5EF4-FFF2-40B4-BE49-F238E27FC236}">
                  <a16:creationId xmlns:a16="http://schemas.microsoft.com/office/drawing/2014/main" id="{AB6F45FD-4D04-46DC-9837-178A0713801A}"/>
                </a:ext>
              </a:extLst>
            </p:cNvPr>
            <p:cNvSpPr/>
            <p:nvPr/>
          </p:nvSpPr>
          <p:spPr>
            <a:xfrm>
              <a:off x="6863388" y="5245130"/>
              <a:ext cx="4762" cy="1904"/>
            </a:xfrm>
            <a:custGeom>
              <a:avLst/>
              <a:gdLst>
                <a:gd name="connsiteX0" fmla="*/ 953 w 4762"/>
                <a:gd name="connsiteY0" fmla="*/ 0 h 1904"/>
                <a:gd name="connsiteX1" fmla="*/ 2858 w 4762"/>
                <a:gd name="connsiteY1" fmla="*/ 952 h 1904"/>
                <a:gd name="connsiteX2" fmla="*/ 953 w 4762"/>
                <a:gd name="connsiteY2" fmla="*/ 0 h 1904"/>
                <a:gd name="connsiteX3" fmla="*/ 2858 w 4762"/>
                <a:gd name="connsiteY3" fmla="*/ 952 h 1904"/>
                <a:gd name="connsiteX4" fmla="*/ 0 w 4762"/>
                <a:gd name="connsiteY4" fmla="*/ 1905 h 1904"/>
                <a:gd name="connsiteX5" fmla="*/ 1905 w 4762"/>
                <a:gd name="connsiteY5" fmla="*/ 1905 h 1904"/>
                <a:gd name="connsiteX6" fmla="*/ 4763 w 4762"/>
                <a:gd name="connsiteY6" fmla="*/ 952 h 1904"/>
                <a:gd name="connsiteX7" fmla="*/ 953 w 4762"/>
                <a:gd name="connsiteY7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1904">
                  <a:moveTo>
                    <a:pt x="953" y="0"/>
                  </a:moveTo>
                  <a:cubicBezTo>
                    <a:pt x="1905" y="0"/>
                    <a:pt x="0" y="952"/>
                    <a:pt x="2858" y="952"/>
                  </a:cubicBezTo>
                  <a:lnTo>
                    <a:pt x="953" y="0"/>
                  </a:lnTo>
                  <a:lnTo>
                    <a:pt x="2858" y="952"/>
                  </a:lnTo>
                  <a:cubicBezTo>
                    <a:pt x="3810" y="1905"/>
                    <a:pt x="0" y="1905"/>
                    <a:pt x="0" y="1905"/>
                  </a:cubicBezTo>
                  <a:cubicBezTo>
                    <a:pt x="953" y="1905"/>
                    <a:pt x="1905" y="1905"/>
                    <a:pt x="1905" y="1905"/>
                  </a:cubicBezTo>
                  <a:cubicBezTo>
                    <a:pt x="3810" y="1905"/>
                    <a:pt x="1905" y="952"/>
                    <a:pt x="4763" y="952"/>
                  </a:cubicBezTo>
                  <a:cubicBezTo>
                    <a:pt x="3810" y="0"/>
                    <a:pt x="2858" y="952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5" name="Freeform: Shape 3494">
              <a:extLst>
                <a:ext uri="{FF2B5EF4-FFF2-40B4-BE49-F238E27FC236}">
                  <a16:creationId xmlns:a16="http://schemas.microsoft.com/office/drawing/2014/main" id="{D3CCF737-3B4D-41B7-A0C2-34364C7BDD6A}"/>
                </a:ext>
              </a:extLst>
            </p:cNvPr>
            <p:cNvSpPr/>
            <p:nvPr/>
          </p:nvSpPr>
          <p:spPr>
            <a:xfrm>
              <a:off x="6798224" y="5238463"/>
              <a:ext cx="2162" cy="952"/>
            </a:xfrm>
            <a:custGeom>
              <a:avLst/>
              <a:gdLst>
                <a:gd name="connsiteX0" fmla="*/ 394 w 2162"/>
                <a:gd name="connsiteY0" fmla="*/ 0 h 952"/>
                <a:gd name="connsiteX1" fmla="*/ 1347 w 2162"/>
                <a:gd name="connsiteY1" fmla="*/ 953 h 952"/>
                <a:gd name="connsiteX2" fmla="*/ 394 w 216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2" h="952">
                  <a:moveTo>
                    <a:pt x="394" y="0"/>
                  </a:moveTo>
                  <a:cubicBezTo>
                    <a:pt x="-558" y="0"/>
                    <a:pt x="394" y="953"/>
                    <a:pt x="1347" y="953"/>
                  </a:cubicBezTo>
                  <a:cubicBezTo>
                    <a:pt x="3252" y="0"/>
                    <a:pt x="1347" y="0"/>
                    <a:pt x="3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6" name="Freeform: Shape 3495">
              <a:extLst>
                <a:ext uri="{FF2B5EF4-FFF2-40B4-BE49-F238E27FC236}">
                  <a16:creationId xmlns:a16="http://schemas.microsoft.com/office/drawing/2014/main" id="{54F942EB-1675-4C62-831B-E4704BBB70B4}"/>
                </a:ext>
              </a:extLst>
            </p:cNvPr>
            <p:cNvSpPr/>
            <p:nvPr/>
          </p:nvSpPr>
          <p:spPr>
            <a:xfrm>
              <a:off x="6916729" y="5247988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95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7" name="Freeform: Shape 3496">
              <a:extLst>
                <a:ext uri="{FF2B5EF4-FFF2-40B4-BE49-F238E27FC236}">
                  <a16:creationId xmlns:a16="http://schemas.microsoft.com/office/drawing/2014/main" id="{B21B8A3E-0A3F-4A55-9C0C-B1C55C50BF6C}"/>
                </a:ext>
              </a:extLst>
            </p:cNvPr>
            <p:cNvSpPr/>
            <p:nvPr/>
          </p:nvSpPr>
          <p:spPr>
            <a:xfrm>
              <a:off x="6912918" y="5246082"/>
              <a:ext cx="11430" cy="8572"/>
            </a:xfrm>
            <a:custGeom>
              <a:avLst/>
              <a:gdLst>
                <a:gd name="connsiteX0" fmla="*/ 8573 w 11430"/>
                <a:gd name="connsiteY0" fmla="*/ 2858 h 8572"/>
                <a:gd name="connsiteX1" fmla="*/ 11430 w 11430"/>
                <a:gd name="connsiteY1" fmla="*/ 2858 h 8572"/>
                <a:gd name="connsiteX2" fmla="*/ 8573 w 11430"/>
                <a:gd name="connsiteY2" fmla="*/ 1905 h 8572"/>
                <a:gd name="connsiteX3" fmla="*/ 9525 w 11430"/>
                <a:gd name="connsiteY3" fmla="*/ 953 h 8572"/>
                <a:gd name="connsiteX4" fmla="*/ 11430 w 11430"/>
                <a:gd name="connsiteY4" fmla="*/ 953 h 8572"/>
                <a:gd name="connsiteX5" fmla="*/ 9525 w 11430"/>
                <a:gd name="connsiteY5" fmla="*/ 0 h 8572"/>
                <a:gd name="connsiteX6" fmla="*/ 4763 w 11430"/>
                <a:gd name="connsiteY6" fmla="*/ 2858 h 8572"/>
                <a:gd name="connsiteX7" fmla="*/ 4763 w 11430"/>
                <a:gd name="connsiteY7" fmla="*/ 2858 h 8572"/>
                <a:gd name="connsiteX8" fmla="*/ 3810 w 11430"/>
                <a:gd name="connsiteY8" fmla="*/ 4763 h 8572"/>
                <a:gd name="connsiteX9" fmla="*/ 6668 w 11430"/>
                <a:gd name="connsiteY9" fmla="*/ 4763 h 8572"/>
                <a:gd name="connsiteX10" fmla="*/ 4763 w 11430"/>
                <a:gd name="connsiteY10" fmla="*/ 5715 h 8572"/>
                <a:gd name="connsiteX11" fmla="*/ 0 w 11430"/>
                <a:gd name="connsiteY11" fmla="*/ 5715 h 8572"/>
                <a:gd name="connsiteX12" fmla="*/ 1905 w 11430"/>
                <a:gd name="connsiteY12" fmla="*/ 6668 h 8572"/>
                <a:gd name="connsiteX13" fmla="*/ 0 w 11430"/>
                <a:gd name="connsiteY13" fmla="*/ 7620 h 8572"/>
                <a:gd name="connsiteX14" fmla="*/ 2858 w 11430"/>
                <a:gd name="connsiteY14" fmla="*/ 8573 h 8572"/>
                <a:gd name="connsiteX15" fmla="*/ 4763 w 11430"/>
                <a:gd name="connsiteY15" fmla="*/ 7620 h 8572"/>
                <a:gd name="connsiteX16" fmla="*/ 5715 w 11430"/>
                <a:gd name="connsiteY16" fmla="*/ 7620 h 8572"/>
                <a:gd name="connsiteX17" fmla="*/ 10478 w 11430"/>
                <a:gd name="connsiteY17" fmla="*/ 4763 h 8572"/>
                <a:gd name="connsiteX18" fmla="*/ 8573 w 11430"/>
                <a:gd name="connsiteY18" fmla="*/ 2858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" h="8572">
                  <a:moveTo>
                    <a:pt x="8573" y="2858"/>
                  </a:moveTo>
                  <a:cubicBezTo>
                    <a:pt x="9525" y="2858"/>
                    <a:pt x="10478" y="2858"/>
                    <a:pt x="11430" y="2858"/>
                  </a:cubicBezTo>
                  <a:cubicBezTo>
                    <a:pt x="10478" y="1905"/>
                    <a:pt x="13335" y="953"/>
                    <a:pt x="8573" y="1905"/>
                  </a:cubicBezTo>
                  <a:cubicBezTo>
                    <a:pt x="8573" y="1905"/>
                    <a:pt x="8573" y="953"/>
                    <a:pt x="9525" y="953"/>
                  </a:cubicBezTo>
                  <a:cubicBezTo>
                    <a:pt x="10478" y="953"/>
                    <a:pt x="10478" y="953"/>
                    <a:pt x="11430" y="953"/>
                  </a:cubicBezTo>
                  <a:cubicBezTo>
                    <a:pt x="10478" y="0"/>
                    <a:pt x="9525" y="0"/>
                    <a:pt x="9525" y="0"/>
                  </a:cubicBezTo>
                  <a:cubicBezTo>
                    <a:pt x="8573" y="953"/>
                    <a:pt x="6668" y="1905"/>
                    <a:pt x="4763" y="2858"/>
                  </a:cubicBezTo>
                  <a:cubicBezTo>
                    <a:pt x="4763" y="2858"/>
                    <a:pt x="4763" y="2858"/>
                    <a:pt x="4763" y="2858"/>
                  </a:cubicBezTo>
                  <a:cubicBezTo>
                    <a:pt x="6668" y="3810"/>
                    <a:pt x="3810" y="3810"/>
                    <a:pt x="3810" y="4763"/>
                  </a:cubicBezTo>
                  <a:cubicBezTo>
                    <a:pt x="4763" y="4763"/>
                    <a:pt x="5715" y="4763"/>
                    <a:pt x="6668" y="4763"/>
                  </a:cubicBezTo>
                  <a:lnTo>
                    <a:pt x="4763" y="5715"/>
                  </a:lnTo>
                  <a:cubicBezTo>
                    <a:pt x="3810" y="5715"/>
                    <a:pt x="953" y="5715"/>
                    <a:pt x="0" y="5715"/>
                  </a:cubicBezTo>
                  <a:cubicBezTo>
                    <a:pt x="953" y="5715"/>
                    <a:pt x="3810" y="5715"/>
                    <a:pt x="1905" y="6668"/>
                  </a:cubicBezTo>
                  <a:cubicBezTo>
                    <a:pt x="-1905" y="6668"/>
                    <a:pt x="2858" y="6668"/>
                    <a:pt x="0" y="7620"/>
                  </a:cubicBezTo>
                  <a:cubicBezTo>
                    <a:pt x="2858" y="7620"/>
                    <a:pt x="-952" y="8573"/>
                    <a:pt x="2858" y="8573"/>
                  </a:cubicBezTo>
                  <a:cubicBezTo>
                    <a:pt x="2858" y="8573"/>
                    <a:pt x="3810" y="7620"/>
                    <a:pt x="4763" y="7620"/>
                  </a:cubicBezTo>
                  <a:lnTo>
                    <a:pt x="5715" y="7620"/>
                  </a:lnTo>
                  <a:cubicBezTo>
                    <a:pt x="5715" y="6668"/>
                    <a:pt x="8573" y="5715"/>
                    <a:pt x="10478" y="4763"/>
                  </a:cubicBezTo>
                  <a:lnTo>
                    <a:pt x="8573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8" name="Freeform: Shape 3497">
              <a:extLst>
                <a:ext uri="{FF2B5EF4-FFF2-40B4-BE49-F238E27FC236}">
                  <a16:creationId xmlns:a16="http://schemas.microsoft.com/office/drawing/2014/main" id="{40AE9B9C-3CDB-484F-9236-588DAFEC4E5A}"/>
                </a:ext>
              </a:extLst>
            </p:cNvPr>
            <p:cNvSpPr/>
            <p:nvPr/>
          </p:nvSpPr>
          <p:spPr>
            <a:xfrm>
              <a:off x="6762424" y="5231795"/>
              <a:ext cx="2857" cy="1347"/>
            </a:xfrm>
            <a:custGeom>
              <a:avLst/>
              <a:gdLst>
                <a:gd name="connsiteX0" fmla="*/ 2857 w 2857"/>
                <a:gd name="connsiteY0" fmla="*/ 953 h 1347"/>
                <a:gd name="connsiteX1" fmla="*/ 0 w 2857"/>
                <a:gd name="connsiteY1" fmla="*/ 0 h 1347"/>
                <a:gd name="connsiteX2" fmla="*/ 2857 w 2857"/>
                <a:gd name="connsiteY2" fmla="*/ 953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347">
                  <a:moveTo>
                    <a:pt x="2857" y="953"/>
                  </a:moveTo>
                  <a:cubicBezTo>
                    <a:pt x="2857" y="953"/>
                    <a:pt x="1905" y="0"/>
                    <a:pt x="0" y="0"/>
                  </a:cubicBezTo>
                  <a:cubicBezTo>
                    <a:pt x="1905" y="953"/>
                    <a:pt x="952" y="1905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9" name="Freeform: Shape 3498">
              <a:extLst>
                <a:ext uri="{FF2B5EF4-FFF2-40B4-BE49-F238E27FC236}">
                  <a16:creationId xmlns:a16="http://schemas.microsoft.com/office/drawing/2014/main" id="{A138E510-0680-489A-BBA6-1041DFDB2AEF}"/>
                </a:ext>
              </a:extLst>
            </p:cNvPr>
            <p:cNvSpPr/>
            <p:nvPr/>
          </p:nvSpPr>
          <p:spPr>
            <a:xfrm>
              <a:off x="6947209" y="5253703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0 w 2857"/>
                <a:gd name="connsiteY1" fmla="*/ 953 h 952"/>
                <a:gd name="connsiteX2" fmla="*/ 2858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cubicBezTo>
                    <a:pt x="1905" y="0"/>
                    <a:pt x="953" y="0"/>
                    <a:pt x="0" y="953"/>
                  </a:cubicBezTo>
                  <a:cubicBezTo>
                    <a:pt x="953" y="953"/>
                    <a:pt x="2858" y="953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0" name="Freeform: Shape 3499">
              <a:extLst>
                <a:ext uri="{FF2B5EF4-FFF2-40B4-BE49-F238E27FC236}">
                  <a16:creationId xmlns:a16="http://schemas.microsoft.com/office/drawing/2014/main" id="{93F3927E-F191-4F63-8443-5F40C9C479FE}"/>
                </a:ext>
              </a:extLst>
            </p:cNvPr>
            <p:cNvSpPr/>
            <p:nvPr/>
          </p:nvSpPr>
          <p:spPr>
            <a:xfrm>
              <a:off x="6723224" y="5227032"/>
              <a:ext cx="1338" cy="423"/>
            </a:xfrm>
            <a:custGeom>
              <a:avLst/>
              <a:gdLst>
                <a:gd name="connsiteX0" fmla="*/ 1100 w 1338"/>
                <a:gd name="connsiteY0" fmla="*/ 0 h 423"/>
                <a:gd name="connsiteX1" fmla="*/ 1100 w 1338"/>
                <a:gd name="connsiteY1" fmla="*/ 0 h 423"/>
                <a:gd name="connsiteX2" fmla="*/ 147 w 1338"/>
                <a:gd name="connsiteY2" fmla="*/ 0 h 423"/>
                <a:gd name="connsiteX3" fmla="*/ 1100 w 1338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" h="423">
                  <a:moveTo>
                    <a:pt x="1100" y="0"/>
                  </a:moveTo>
                  <a:cubicBezTo>
                    <a:pt x="147" y="0"/>
                    <a:pt x="-805" y="953"/>
                    <a:pt x="1100" y="0"/>
                  </a:cubicBezTo>
                  <a:lnTo>
                    <a:pt x="147" y="0"/>
                  </a:lnTo>
                  <a:cubicBezTo>
                    <a:pt x="2052" y="0"/>
                    <a:pt x="1100" y="0"/>
                    <a:pt x="11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1" name="Freeform: Shape 3500">
              <a:extLst>
                <a:ext uri="{FF2B5EF4-FFF2-40B4-BE49-F238E27FC236}">
                  <a16:creationId xmlns:a16="http://schemas.microsoft.com/office/drawing/2014/main" id="{10C97225-1D6F-40EC-823C-436D157C44BB}"/>
                </a:ext>
              </a:extLst>
            </p:cNvPr>
            <p:cNvSpPr/>
            <p:nvPr/>
          </p:nvSpPr>
          <p:spPr>
            <a:xfrm>
              <a:off x="6768138" y="5232747"/>
              <a:ext cx="2857" cy="9525"/>
            </a:xfrm>
            <a:custGeom>
              <a:avLst/>
              <a:gdLst>
                <a:gd name="connsiteX0" fmla="*/ 1905 w 2857"/>
                <a:gd name="connsiteY0" fmla="*/ 0 h 9525"/>
                <a:gd name="connsiteX1" fmla="*/ 2858 w 2857"/>
                <a:gd name="connsiteY1" fmla="*/ 0 h 9525"/>
                <a:gd name="connsiteX2" fmla="*/ 0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1905" y="0"/>
                  </a:moveTo>
                  <a:lnTo>
                    <a:pt x="28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2" name="Freeform: Shape 3501">
              <a:extLst>
                <a:ext uri="{FF2B5EF4-FFF2-40B4-BE49-F238E27FC236}">
                  <a16:creationId xmlns:a16="http://schemas.microsoft.com/office/drawing/2014/main" id="{5CFC216C-8F6C-448B-8174-9CBC88396F9E}"/>
                </a:ext>
              </a:extLst>
            </p:cNvPr>
            <p:cNvSpPr/>
            <p:nvPr/>
          </p:nvSpPr>
          <p:spPr>
            <a:xfrm>
              <a:off x="6863241" y="5244178"/>
              <a:ext cx="1099" cy="9525"/>
            </a:xfrm>
            <a:custGeom>
              <a:avLst/>
              <a:gdLst>
                <a:gd name="connsiteX0" fmla="*/ 1100 w 1099"/>
                <a:gd name="connsiteY0" fmla="*/ 0 h 9525"/>
                <a:gd name="connsiteX1" fmla="*/ 1100 w 1099"/>
                <a:gd name="connsiteY1" fmla="*/ 0 h 9525"/>
                <a:gd name="connsiteX2" fmla="*/ 1100 w 1099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525">
                  <a:moveTo>
                    <a:pt x="1100" y="0"/>
                  </a:moveTo>
                  <a:cubicBezTo>
                    <a:pt x="1100" y="0"/>
                    <a:pt x="1100" y="0"/>
                    <a:pt x="1100" y="0"/>
                  </a:cubicBezTo>
                  <a:cubicBezTo>
                    <a:pt x="147" y="0"/>
                    <a:pt x="-805" y="0"/>
                    <a:pt x="11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3" name="Freeform: Shape 3502">
              <a:extLst>
                <a:ext uri="{FF2B5EF4-FFF2-40B4-BE49-F238E27FC236}">
                  <a16:creationId xmlns:a16="http://schemas.microsoft.com/office/drawing/2014/main" id="{BDF6F0CB-92A9-46FD-A1A7-0F3ABF557BD1}"/>
                </a:ext>
              </a:extLst>
            </p:cNvPr>
            <p:cNvSpPr/>
            <p:nvPr/>
          </p:nvSpPr>
          <p:spPr>
            <a:xfrm>
              <a:off x="6869104" y="5244178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952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953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4" name="Freeform: Shape 3503">
              <a:extLst>
                <a:ext uri="{FF2B5EF4-FFF2-40B4-BE49-F238E27FC236}">
                  <a16:creationId xmlns:a16="http://schemas.microsoft.com/office/drawing/2014/main" id="{A15C898B-DD39-4714-AF68-3C412E72716B}"/>
                </a:ext>
              </a:extLst>
            </p:cNvPr>
            <p:cNvSpPr/>
            <p:nvPr/>
          </p:nvSpPr>
          <p:spPr>
            <a:xfrm>
              <a:off x="6875771" y="5243225"/>
              <a:ext cx="6667" cy="1905"/>
            </a:xfrm>
            <a:custGeom>
              <a:avLst/>
              <a:gdLst>
                <a:gd name="connsiteX0" fmla="*/ 6667 w 6667"/>
                <a:gd name="connsiteY0" fmla="*/ 0 h 1905"/>
                <a:gd name="connsiteX1" fmla="*/ 2858 w 6667"/>
                <a:gd name="connsiteY1" fmla="*/ 0 h 1905"/>
                <a:gd name="connsiteX2" fmla="*/ 0 w 6667"/>
                <a:gd name="connsiteY2" fmla="*/ 1905 h 1905"/>
                <a:gd name="connsiteX3" fmla="*/ 3810 w 6667"/>
                <a:gd name="connsiteY3" fmla="*/ 1905 h 1905"/>
                <a:gd name="connsiteX4" fmla="*/ 6667 w 6667"/>
                <a:gd name="connsiteY4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905">
                  <a:moveTo>
                    <a:pt x="6667" y="0"/>
                  </a:moveTo>
                  <a:cubicBezTo>
                    <a:pt x="5715" y="0"/>
                    <a:pt x="2858" y="0"/>
                    <a:pt x="2858" y="0"/>
                  </a:cubicBezTo>
                  <a:cubicBezTo>
                    <a:pt x="953" y="953"/>
                    <a:pt x="2858" y="1905"/>
                    <a:pt x="0" y="1905"/>
                  </a:cubicBezTo>
                  <a:cubicBezTo>
                    <a:pt x="1905" y="1905"/>
                    <a:pt x="3810" y="953"/>
                    <a:pt x="3810" y="1905"/>
                  </a:cubicBezTo>
                  <a:cubicBezTo>
                    <a:pt x="8572" y="1905"/>
                    <a:pt x="3810" y="0"/>
                    <a:pt x="66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5" name="Freeform: Shape 3504">
              <a:extLst>
                <a:ext uri="{FF2B5EF4-FFF2-40B4-BE49-F238E27FC236}">
                  <a16:creationId xmlns:a16="http://schemas.microsoft.com/office/drawing/2014/main" id="{A243FBB9-0F80-499E-A3C5-B8D4C5B83732}"/>
                </a:ext>
              </a:extLst>
            </p:cNvPr>
            <p:cNvSpPr/>
            <p:nvPr/>
          </p:nvSpPr>
          <p:spPr>
            <a:xfrm>
              <a:off x="6879581" y="524322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6" name="Freeform: Shape 3505">
              <a:extLst>
                <a:ext uri="{FF2B5EF4-FFF2-40B4-BE49-F238E27FC236}">
                  <a16:creationId xmlns:a16="http://schemas.microsoft.com/office/drawing/2014/main" id="{936DBC73-5C50-4401-8C42-F9B776176EAA}"/>
                </a:ext>
              </a:extLst>
            </p:cNvPr>
            <p:cNvSpPr/>
            <p:nvPr/>
          </p:nvSpPr>
          <p:spPr>
            <a:xfrm>
              <a:off x="6811759" y="5236557"/>
              <a:ext cx="2099" cy="423"/>
            </a:xfrm>
            <a:custGeom>
              <a:avLst/>
              <a:gdLst>
                <a:gd name="connsiteX0" fmla="*/ 2099 w 2099"/>
                <a:gd name="connsiteY0" fmla="*/ 0 h 423"/>
                <a:gd name="connsiteX1" fmla="*/ 194 w 2099"/>
                <a:gd name="connsiteY1" fmla="*/ 0 h 423"/>
                <a:gd name="connsiteX2" fmla="*/ 2099 w 2099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9" h="423">
                  <a:moveTo>
                    <a:pt x="2099" y="0"/>
                  </a:moveTo>
                  <a:cubicBezTo>
                    <a:pt x="2099" y="0"/>
                    <a:pt x="2099" y="0"/>
                    <a:pt x="194" y="0"/>
                  </a:cubicBezTo>
                  <a:cubicBezTo>
                    <a:pt x="-758" y="953"/>
                    <a:pt x="2099" y="0"/>
                    <a:pt x="20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7" name="Freeform: Shape 3506">
              <a:extLst>
                <a:ext uri="{FF2B5EF4-FFF2-40B4-BE49-F238E27FC236}">
                  <a16:creationId xmlns:a16="http://schemas.microsoft.com/office/drawing/2014/main" id="{D81EA495-29C8-444E-8ED7-91D31590EB39}"/>
                </a:ext>
              </a:extLst>
            </p:cNvPr>
            <p:cNvSpPr/>
            <p:nvPr/>
          </p:nvSpPr>
          <p:spPr>
            <a:xfrm>
              <a:off x="6813859" y="5236557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cubicBezTo>
                    <a:pt x="0" y="953"/>
                    <a:pt x="0" y="953"/>
                    <a:pt x="0" y="0"/>
                  </a:cubicBezTo>
                  <a:cubicBezTo>
                    <a:pt x="953" y="953"/>
                    <a:pt x="953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8" name="Freeform: Shape 3507">
              <a:extLst>
                <a:ext uri="{FF2B5EF4-FFF2-40B4-BE49-F238E27FC236}">
                  <a16:creationId xmlns:a16="http://schemas.microsoft.com/office/drawing/2014/main" id="{8C81A150-B4D0-466C-8E6C-D6EA1FE18EBA}"/>
                </a:ext>
              </a:extLst>
            </p:cNvPr>
            <p:cNvSpPr/>
            <p:nvPr/>
          </p:nvSpPr>
          <p:spPr>
            <a:xfrm>
              <a:off x="6962449" y="52517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9" name="Freeform: Shape 3508">
              <a:extLst>
                <a:ext uri="{FF2B5EF4-FFF2-40B4-BE49-F238E27FC236}">
                  <a16:creationId xmlns:a16="http://schemas.microsoft.com/office/drawing/2014/main" id="{B6258E50-1F97-428C-8BD2-FB7BCA79933B}"/>
                </a:ext>
              </a:extLst>
            </p:cNvPr>
            <p:cNvSpPr/>
            <p:nvPr/>
          </p:nvSpPr>
          <p:spPr>
            <a:xfrm>
              <a:off x="6958638" y="5247035"/>
              <a:ext cx="16192" cy="8572"/>
            </a:xfrm>
            <a:custGeom>
              <a:avLst/>
              <a:gdLst>
                <a:gd name="connsiteX0" fmla="*/ 12383 w 16192"/>
                <a:gd name="connsiteY0" fmla="*/ 5715 h 8572"/>
                <a:gd name="connsiteX1" fmla="*/ 10478 w 16192"/>
                <a:gd name="connsiteY1" fmla="*/ 2858 h 8572"/>
                <a:gd name="connsiteX2" fmla="*/ 9525 w 16192"/>
                <a:gd name="connsiteY2" fmla="*/ 2858 h 8572"/>
                <a:gd name="connsiteX3" fmla="*/ 4763 w 16192"/>
                <a:gd name="connsiteY3" fmla="*/ 0 h 8572"/>
                <a:gd name="connsiteX4" fmla="*/ 4763 w 16192"/>
                <a:gd name="connsiteY4" fmla="*/ 953 h 8572"/>
                <a:gd name="connsiteX5" fmla="*/ 953 w 16192"/>
                <a:gd name="connsiteY5" fmla="*/ 953 h 8572"/>
                <a:gd name="connsiteX6" fmla="*/ 0 w 16192"/>
                <a:gd name="connsiteY6" fmla="*/ 2858 h 8572"/>
                <a:gd name="connsiteX7" fmla="*/ 1905 w 16192"/>
                <a:gd name="connsiteY7" fmla="*/ 3810 h 8572"/>
                <a:gd name="connsiteX8" fmla="*/ 3810 w 16192"/>
                <a:gd name="connsiteY8" fmla="*/ 3810 h 8572"/>
                <a:gd name="connsiteX9" fmla="*/ 2858 w 16192"/>
                <a:gd name="connsiteY9" fmla="*/ 5715 h 8572"/>
                <a:gd name="connsiteX10" fmla="*/ 4763 w 16192"/>
                <a:gd name="connsiteY10" fmla="*/ 5715 h 8572"/>
                <a:gd name="connsiteX11" fmla="*/ 3810 w 16192"/>
                <a:gd name="connsiteY11" fmla="*/ 5715 h 8572"/>
                <a:gd name="connsiteX12" fmla="*/ 5715 w 16192"/>
                <a:gd name="connsiteY12" fmla="*/ 5715 h 8572"/>
                <a:gd name="connsiteX13" fmla="*/ 3810 w 16192"/>
                <a:gd name="connsiteY13" fmla="*/ 6668 h 8572"/>
                <a:gd name="connsiteX14" fmla="*/ 3810 w 16192"/>
                <a:gd name="connsiteY14" fmla="*/ 7620 h 8572"/>
                <a:gd name="connsiteX15" fmla="*/ 6667 w 16192"/>
                <a:gd name="connsiteY15" fmla="*/ 6668 h 8572"/>
                <a:gd name="connsiteX16" fmla="*/ 6667 w 16192"/>
                <a:gd name="connsiteY16" fmla="*/ 8572 h 8572"/>
                <a:gd name="connsiteX17" fmla="*/ 9525 w 16192"/>
                <a:gd name="connsiteY17" fmla="*/ 7620 h 8572"/>
                <a:gd name="connsiteX18" fmla="*/ 10478 w 16192"/>
                <a:gd name="connsiteY18" fmla="*/ 7620 h 8572"/>
                <a:gd name="connsiteX19" fmla="*/ 5715 w 16192"/>
                <a:gd name="connsiteY19" fmla="*/ 8572 h 8572"/>
                <a:gd name="connsiteX20" fmla="*/ 7620 w 16192"/>
                <a:gd name="connsiteY20" fmla="*/ 8572 h 8572"/>
                <a:gd name="connsiteX21" fmla="*/ 10478 w 16192"/>
                <a:gd name="connsiteY21" fmla="*/ 7620 h 8572"/>
                <a:gd name="connsiteX22" fmla="*/ 10478 w 16192"/>
                <a:gd name="connsiteY22" fmla="*/ 8572 h 8572"/>
                <a:gd name="connsiteX23" fmla="*/ 12383 w 16192"/>
                <a:gd name="connsiteY23" fmla="*/ 8572 h 8572"/>
                <a:gd name="connsiteX24" fmla="*/ 16192 w 16192"/>
                <a:gd name="connsiteY24" fmla="*/ 5715 h 8572"/>
                <a:gd name="connsiteX25" fmla="*/ 12383 w 16192"/>
                <a:gd name="connsiteY25" fmla="*/ 5715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92" h="8572">
                  <a:moveTo>
                    <a:pt x="12383" y="5715"/>
                  </a:moveTo>
                  <a:cubicBezTo>
                    <a:pt x="9525" y="4763"/>
                    <a:pt x="10478" y="3810"/>
                    <a:pt x="10478" y="2858"/>
                  </a:cubicBezTo>
                  <a:lnTo>
                    <a:pt x="9525" y="2858"/>
                  </a:lnTo>
                  <a:cubicBezTo>
                    <a:pt x="12383" y="953"/>
                    <a:pt x="3810" y="953"/>
                    <a:pt x="4763" y="0"/>
                  </a:cubicBezTo>
                  <a:cubicBezTo>
                    <a:pt x="3810" y="0"/>
                    <a:pt x="5715" y="953"/>
                    <a:pt x="4763" y="953"/>
                  </a:cubicBezTo>
                  <a:cubicBezTo>
                    <a:pt x="2858" y="953"/>
                    <a:pt x="2858" y="953"/>
                    <a:pt x="953" y="953"/>
                  </a:cubicBezTo>
                  <a:cubicBezTo>
                    <a:pt x="953" y="953"/>
                    <a:pt x="1905" y="1905"/>
                    <a:pt x="0" y="2858"/>
                  </a:cubicBezTo>
                  <a:cubicBezTo>
                    <a:pt x="2858" y="2858"/>
                    <a:pt x="953" y="3810"/>
                    <a:pt x="1905" y="3810"/>
                  </a:cubicBezTo>
                  <a:lnTo>
                    <a:pt x="3810" y="3810"/>
                  </a:lnTo>
                  <a:cubicBezTo>
                    <a:pt x="0" y="4763"/>
                    <a:pt x="6667" y="4763"/>
                    <a:pt x="2858" y="5715"/>
                  </a:cubicBezTo>
                  <a:cubicBezTo>
                    <a:pt x="3810" y="5715"/>
                    <a:pt x="3810" y="5715"/>
                    <a:pt x="4763" y="5715"/>
                  </a:cubicBezTo>
                  <a:lnTo>
                    <a:pt x="3810" y="5715"/>
                  </a:lnTo>
                  <a:lnTo>
                    <a:pt x="5715" y="5715"/>
                  </a:lnTo>
                  <a:cubicBezTo>
                    <a:pt x="4763" y="5715"/>
                    <a:pt x="4763" y="6668"/>
                    <a:pt x="3810" y="6668"/>
                  </a:cubicBezTo>
                  <a:cubicBezTo>
                    <a:pt x="4763" y="6668"/>
                    <a:pt x="4763" y="7620"/>
                    <a:pt x="3810" y="7620"/>
                  </a:cubicBezTo>
                  <a:cubicBezTo>
                    <a:pt x="4763" y="7620"/>
                    <a:pt x="4763" y="6668"/>
                    <a:pt x="6667" y="6668"/>
                  </a:cubicBezTo>
                  <a:cubicBezTo>
                    <a:pt x="5715" y="7620"/>
                    <a:pt x="6667" y="7620"/>
                    <a:pt x="6667" y="8572"/>
                  </a:cubicBezTo>
                  <a:lnTo>
                    <a:pt x="9525" y="7620"/>
                  </a:lnTo>
                  <a:cubicBezTo>
                    <a:pt x="10478" y="7620"/>
                    <a:pt x="10478" y="7620"/>
                    <a:pt x="10478" y="7620"/>
                  </a:cubicBezTo>
                  <a:lnTo>
                    <a:pt x="5715" y="8572"/>
                  </a:lnTo>
                  <a:cubicBezTo>
                    <a:pt x="6667" y="8572"/>
                    <a:pt x="7620" y="8572"/>
                    <a:pt x="7620" y="8572"/>
                  </a:cubicBezTo>
                  <a:cubicBezTo>
                    <a:pt x="8573" y="8572"/>
                    <a:pt x="8573" y="7620"/>
                    <a:pt x="10478" y="7620"/>
                  </a:cubicBezTo>
                  <a:cubicBezTo>
                    <a:pt x="13335" y="7620"/>
                    <a:pt x="10478" y="8572"/>
                    <a:pt x="10478" y="8572"/>
                  </a:cubicBezTo>
                  <a:cubicBezTo>
                    <a:pt x="11430" y="8572"/>
                    <a:pt x="12383" y="8572"/>
                    <a:pt x="12383" y="8572"/>
                  </a:cubicBezTo>
                  <a:cubicBezTo>
                    <a:pt x="14288" y="6668"/>
                    <a:pt x="13335" y="6668"/>
                    <a:pt x="16192" y="5715"/>
                  </a:cubicBezTo>
                  <a:cubicBezTo>
                    <a:pt x="16192" y="4763"/>
                    <a:pt x="14288" y="5715"/>
                    <a:pt x="1238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0" name="Freeform: Shape 3509">
              <a:extLst>
                <a:ext uri="{FF2B5EF4-FFF2-40B4-BE49-F238E27FC236}">
                  <a16:creationId xmlns:a16="http://schemas.microsoft.com/office/drawing/2014/main" id="{41C8E1F7-51CE-4D5E-9B00-8DEC0E8F5CD4}"/>
                </a:ext>
              </a:extLst>
            </p:cNvPr>
            <p:cNvSpPr/>
            <p:nvPr/>
          </p:nvSpPr>
          <p:spPr>
            <a:xfrm>
              <a:off x="6951018" y="5249893"/>
              <a:ext cx="5118" cy="2857"/>
            </a:xfrm>
            <a:custGeom>
              <a:avLst/>
              <a:gdLst>
                <a:gd name="connsiteX0" fmla="*/ 3810 w 5118"/>
                <a:gd name="connsiteY0" fmla="*/ 2857 h 2857"/>
                <a:gd name="connsiteX1" fmla="*/ 4763 w 5118"/>
                <a:gd name="connsiteY1" fmla="*/ 1905 h 2857"/>
                <a:gd name="connsiteX2" fmla="*/ 1905 w 5118"/>
                <a:gd name="connsiteY2" fmla="*/ 0 h 2857"/>
                <a:gd name="connsiteX3" fmla="*/ 0 w 5118"/>
                <a:gd name="connsiteY3" fmla="*/ 952 h 2857"/>
                <a:gd name="connsiteX4" fmla="*/ 953 w 5118"/>
                <a:gd name="connsiteY4" fmla="*/ 1905 h 2857"/>
                <a:gd name="connsiteX5" fmla="*/ 3810 w 5118"/>
                <a:gd name="connsiteY5" fmla="*/ 2857 h 2857"/>
                <a:gd name="connsiteX6" fmla="*/ 3810 w 5118"/>
                <a:gd name="connsiteY6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8" h="2857">
                  <a:moveTo>
                    <a:pt x="3810" y="2857"/>
                  </a:moveTo>
                  <a:cubicBezTo>
                    <a:pt x="6668" y="2857"/>
                    <a:pt x="3810" y="2857"/>
                    <a:pt x="4763" y="1905"/>
                  </a:cubicBezTo>
                  <a:cubicBezTo>
                    <a:pt x="1905" y="1905"/>
                    <a:pt x="3810" y="952"/>
                    <a:pt x="1905" y="0"/>
                  </a:cubicBezTo>
                  <a:cubicBezTo>
                    <a:pt x="-1905" y="952"/>
                    <a:pt x="3810" y="952"/>
                    <a:pt x="0" y="952"/>
                  </a:cubicBezTo>
                  <a:lnTo>
                    <a:pt x="953" y="1905"/>
                  </a:lnTo>
                  <a:lnTo>
                    <a:pt x="3810" y="2857"/>
                  </a:lnTo>
                  <a:lnTo>
                    <a:pt x="3810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1" name="Freeform: Shape 3510">
              <a:extLst>
                <a:ext uri="{FF2B5EF4-FFF2-40B4-BE49-F238E27FC236}">
                  <a16:creationId xmlns:a16="http://schemas.microsoft.com/office/drawing/2014/main" id="{1F5AD07A-AD1A-428E-8877-6E99630F2598}"/>
                </a:ext>
              </a:extLst>
            </p:cNvPr>
            <p:cNvSpPr/>
            <p:nvPr/>
          </p:nvSpPr>
          <p:spPr>
            <a:xfrm>
              <a:off x="6912918" y="5246082"/>
              <a:ext cx="5715" cy="1375"/>
            </a:xfrm>
            <a:custGeom>
              <a:avLst/>
              <a:gdLst>
                <a:gd name="connsiteX0" fmla="*/ 1905 w 5715"/>
                <a:gd name="connsiteY0" fmla="*/ 953 h 1375"/>
                <a:gd name="connsiteX1" fmla="*/ 3810 w 5715"/>
                <a:gd name="connsiteY1" fmla="*/ 953 h 1375"/>
                <a:gd name="connsiteX2" fmla="*/ 5715 w 5715"/>
                <a:gd name="connsiteY2" fmla="*/ 0 h 1375"/>
                <a:gd name="connsiteX3" fmla="*/ 1905 w 5715"/>
                <a:gd name="connsiteY3" fmla="*/ 953 h 1375"/>
                <a:gd name="connsiteX4" fmla="*/ 0 w 5715"/>
                <a:gd name="connsiteY4" fmla="*/ 953 h 1375"/>
                <a:gd name="connsiteX5" fmla="*/ 1905 w 5715"/>
                <a:gd name="connsiteY5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" h="1375">
                  <a:moveTo>
                    <a:pt x="1905" y="953"/>
                  </a:moveTo>
                  <a:cubicBezTo>
                    <a:pt x="3810" y="953"/>
                    <a:pt x="1905" y="1905"/>
                    <a:pt x="3810" y="953"/>
                  </a:cubicBezTo>
                  <a:cubicBezTo>
                    <a:pt x="3810" y="953"/>
                    <a:pt x="3810" y="0"/>
                    <a:pt x="5715" y="0"/>
                  </a:cubicBezTo>
                  <a:cubicBezTo>
                    <a:pt x="2858" y="0"/>
                    <a:pt x="1905" y="953"/>
                    <a:pt x="1905" y="953"/>
                  </a:cubicBezTo>
                  <a:lnTo>
                    <a:pt x="0" y="953"/>
                  </a:lnTo>
                  <a:cubicBezTo>
                    <a:pt x="0" y="953"/>
                    <a:pt x="1905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2" name="Freeform: Shape 3511">
              <a:extLst>
                <a:ext uri="{FF2B5EF4-FFF2-40B4-BE49-F238E27FC236}">
                  <a16:creationId xmlns:a16="http://schemas.microsoft.com/office/drawing/2014/main" id="{103C33E6-61C7-482D-A211-00AA93B1C4D7}"/>
                </a:ext>
              </a:extLst>
            </p:cNvPr>
            <p:cNvSpPr/>
            <p:nvPr/>
          </p:nvSpPr>
          <p:spPr>
            <a:xfrm>
              <a:off x="6975784" y="5253703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3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3" name="Freeform: Shape 3512">
              <a:extLst>
                <a:ext uri="{FF2B5EF4-FFF2-40B4-BE49-F238E27FC236}">
                  <a16:creationId xmlns:a16="http://schemas.microsoft.com/office/drawing/2014/main" id="{121D397F-2552-4B85-B5E1-E7D713EFD8BF}"/>
                </a:ext>
              </a:extLst>
            </p:cNvPr>
            <p:cNvSpPr/>
            <p:nvPr/>
          </p:nvSpPr>
          <p:spPr>
            <a:xfrm>
              <a:off x="6795047" y="5232033"/>
              <a:ext cx="714" cy="714"/>
            </a:xfrm>
            <a:custGeom>
              <a:avLst/>
              <a:gdLst>
                <a:gd name="connsiteX0" fmla="*/ 714 w 714"/>
                <a:gd name="connsiteY0" fmla="*/ 714 h 714"/>
                <a:gd name="connsiteX1" fmla="*/ 714 w 714"/>
                <a:gd name="connsiteY1" fmla="*/ 714 h 714"/>
                <a:gd name="connsiteX2" fmla="*/ 714 w 714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714" y="714"/>
                  </a:moveTo>
                  <a:cubicBezTo>
                    <a:pt x="714" y="-238"/>
                    <a:pt x="-238" y="-238"/>
                    <a:pt x="714" y="714"/>
                  </a:cubicBezTo>
                  <a:cubicBezTo>
                    <a:pt x="-238" y="-238"/>
                    <a:pt x="-238" y="-238"/>
                    <a:pt x="714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4" name="Freeform: Shape 3513">
              <a:extLst>
                <a:ext uri="{FF2B5EF4-FFF2-40B4-BE49-F238E27FC236}">
                  <a16:creationId xmlns:a16="http://schemas.microsoft.com/office/drawing/2014/main" id="{261BF215-894E-4962-B31F-F436FB258FA0}"/>
                </a:ext>
              </a:extLst>
            </p:cNvPr>
            <p:cNvSpPr/>
            <p:nvPr/>
          </p:nvSpPr>
          <p:spPr>
            <a:xfrm>
              <a:off x="6794809" y="5230843"/>
              <a:ext cx="3361" cy="952"/>
            </a:xfrm>
            <a:custGeom>
              <a:avLst/>
              <a:gdLst>
                <a:gd name="connsiteX0" fmla="*/ 1905 w 3361"/>
                <a:gd name="connsiteY0" fmla="*/ 0 h 952"/>
                <a:gd name="connsiteX1" fmla="*/ 0 w 3361"/>
                <a:gd name="connsiteY1" fmla="*/ 952 h 952"/>
                <a:gd name="connsiteX2" fmla="*/ 1905 w 3361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1" h="952">
                  <a:moveTo>
                    <a:pt x="1905" y="0"/>
                  </a:moveTo>
                  <a:cubicBezTo>
                    <a:pt x="0" y="0"/>
                    <a:pt x="0" y="952"/>
                    <a:pt x="0" y="952"/>
                  </a:cubicBezTo>
                  <a:cubicBezTo>
                    <a:pt x="953" y="0"/>
                    <a:pt x="571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5" name="Freeform: Shape 3514">
              <a:extLst>
                <a:ext uri="{FF2B5EF4-FFF2-40B4-BE49-F238E27FC236}">
                  <a16:creationId xmlns:a16="http://schemas.microsoft.com/office/drawing/2014/main" id="{9E61B017-BD0E-46BD-8B54-1B832F88234B}"/>
                </a:ext>
              </a:extLst>
            </p:cNvPr>
            <p:cNvSpPr/>
            <p:nvPr/>
          </p:nvSpPr>
          <p:spPr>
            <a:xfrm>
              <a:off x="6832514" y="5236557"/>
              <a:ext cx="1347" cy="9525"/>
            </a:xfrm>
            <a:custGeom>
              <a:avLst/>
              <a:gdLst>
                <a:gd name="connsiteX0" fmla="*/ 1347 w 1347"/>
                <a:gd name="connsiteY0" fmla="*/ 0 h 9525"/>
                <a:gd name="connsiteX1" fmla="*/ 395 w 1347"/>
                <a:gd name="connsiteY1" fmla="*/ 0 h 9525"/>
                <a:gd name="connsiteX2" fmla="*/ 1347 w 134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5">
                  <a:moveTo>
                    <a:pt x="1347" y="0"/>
                  </a:moveTo>
                  <a:cubicBezTo>
                    <a:pt x="1347" y="0"/>
                    <a:pt x="1347" y="0"/>
                    <a:pt x="395" y="0"/>
                  </a:cubicBezTo>
                  <a:cubicBezTo>
                    <a:pt x="-558" y="0"/>
                    <a:pt x="395" y="0"/>
                    <a:pt x="13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6" name="Freeform: Shape 3515">
              <a:extLst>
                <a:ext uri="{FF2B5EF4-FFF2-40B4-BE49-F238E27FC236}">
                  <a16:creationId xmlns:a16="http://schemas.microsoft.com/office/drawing/2014/main" id="{22E8660A-C55E-48AB-8853-AD631702FD97}"/>
                </a:ext>
              </a:extLst>
            </p:cNvPr>
            <p:cNvSpPr/>
            <p:nvPr/>
          </p:nvSpPr>
          <p:spPr>
            <a:xfrm>
              <a:off x="6880534" y="5241320"/>
              <a:ext cx="2857" cy="952"/>
            </a:xfrm>
            <a:custGeom>
              <a:avLst/>
              <a:gdLst>
                <a:gd name="connsiteX0" fmla="*/ 1905 w 2857"/>
                <a:gd name="connsiteY0" fmla="*/ 953 h 952"/>
                <a:gd name="connsiteX1" fmla="*/ 2858 w 2857"/>
                <a:gd name="connsiteY1" fmla="*/ 0 h 952"/>
                <a:gd name="connsiteX2" fmla="*/ 0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1905" y="953"/>
                  </a:moveTo>
                  <a:lnTo>
                    <a:pt x="2858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7" name="Freeform: Shape 3516">
              <a:extLst>
                <a:ext uri="{FF2B5EF4-FFF2-40B4-BE49-F238E27FC236}">
                  <a16:creationId xmlns:a16="http://schemas.microsoft.com/office/drawing/2014/main" id="{21630B96-A237-41B5-A276-F6032E5AFBB4}"/>
                </a:ext>
              </a:extLst>
            </p:cNvPr>
            <p:cNvSpPr/>
            <p:nvPr/>
          </p:nvSpPr>
          <p:spPr>
            <a:xfrm>
              <a:off x="6843386" y="5237510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  <a:gd name="connsiteX3" fmla="*/ 1905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lnTo>
                    <a:pt x="1905" y="0"/>
                  </a:lnTo>
                  <a:cubicBezTo>
                    <a:pt x="1905" y="0"/>
                    <a:pt x="952" y="0"/>
                    <a:pt x="0" y="0"/>
                  </a:cubicBezTo>
                  <a:cubicBezTo>
                    <a:pt x="952" y="0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8" name="Freeform: Shape 3517">
              <a:extLst>
                <a:ext uri="{FF2B5EF4-FFF2-40B4-BE49-F238E27FC236}">
                  <a16:creationId xmlns:a16="http://schemas.microsoft.com/office/drawing/2014/main" id="{2210E19B-2845-489D-A1DC-62ADD0CC5CC5}"/>
                </a:ext>
              </a:extLst>
            </p:cNvPr>
            <p:cNvSpPr/>
            <p:nvPr/>
          </p:nvSpPr>
          <p:spPr>
            <a:xfrm>
              <a:off x="6907204" y="5244178"/>
              <a:ext cx="4762" cy="1904"/>
            </a:xfrm>
            <a:custGeom>
              <a:avLst/>
              <a:gdLst>
                <a:gd name="connsiteX0" fmla="*/ 0 w 4762"/>
                <a:gd name="connsiteY0" fmla="*/ 953 h 1904"/>
                <a:gd name="connsiteX1" fmla="*/ 1905 w 4762"/>
                <a:gd name="connsiteY1" fmla="*/ 1905 h 1904"/>
                <a:gd name="connsiteX2" fmla="*/ 4763 w 4762"/>
                <a:gd name="connsiteY2" fmla="*/ 953 h 1904"/>
                <a:gd name="connsiteX3" fmla="*/ 1905 w 4762"/>
                <a:gd name="connsiteY3" fmla="*/ 0 h 1904"/>
                <a:gd name="connsiteX4" fmla="*/ 2858 w 4762"/>
                <a:gd name="connsiteY4" fmla="*/ 953 h 1904"/>
                <a:gd name="connsiteX5" fmla="*/ 0 w 4762"/>
                <a:gd name="connsiteY5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1904">
                  <a:moveTo>
                    <a:pt x="0" y="953"/>
                  </a:moveTo>
                  <a:lnTo>
                    <a:pt x="1905" y="1905"/>
                  </a:lnTo>
                  <a:cubicBezTo>
                    <a:pt x="1905" y="953"/>
                    <a:pt x="4763" y="1905"/>
                    <a:pt x="4763" y="953"/>
                  </a:cubicBezTo>
                  <a:cubicBezTo>
                    <a:pt x="1905" y="953"/>
                    <a:pt x="4763" y="0"/>
                    <a:pt x="1905" y="0"/>
                  </a:cubicBezTo>
                  <a:cubicBezTo>
                    <a:pt x="1905" y="953"/>
                    <a:pt x="3810" y="0"/>
                    <a:pt x="2858" y="953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9" name="Freeform: Shape 3518">
              <a:extLst>
                <a:ext uri="{FF2B5EF4-FFF2-40B4-BE49-F238E27FC236}">
                  <a16:creationId xmlns:a16="http://schemas.microsoft.com/office/drawing/2014/main" id="{482A52C2-DBDF-4C88-823D-6D29A2AA299C}"/>
                </a:ext>
              </a:extLst>
            </p:cNvPr>
            <p:cNvSpPr/>
            <p:nvPr/>
          </p:nvSpPr>
          <p:spPr>
            <a:xfrm>
              <a:off x="6738611" y="5224175"/>
              <a:ext cx="2857" cy="952"/>
            </a:xfrm>
            <a:custGeom>
              <a:avLst/>
              <a:gdLst>
                <a:gd name="connsiteX0" fmla="*/ 0 w 2857"/>
                <a:gd name="connsiteY0" fmla="*/ 953 h 952"/>
                <a:gd name="connsiteX1" fmla="*/ 2857 w 2857"/>
                <a:gd name="connsiteY1" fmla="*/ 0 h 952"/>
                <a:gd name="connsiteX2" fmla="*/ 0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0" y="953"/>
                  </a:moveTo>
                  <a:lnTo>
                    <a:pt x="2857" y="0"/>
                  </a:lnTo>
                  <a:cubicBezTo>
                    <a:pt x="1905" y="0"/>
                    <a:pt x="952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0" name="Freeform: Shape 3519">
              <a:extLst>
                <a:ext uri="{FF2B5EF4-FFF2-40B4-BE49-F238E27FC236}">
                  <a16:creationId xmlns:a16="http://schemas.microsoft.com/office/drawing/2014/main" id="{91039BD1-A174-4A38-8B09-561BE1FE82D5}"/>
                </a:ext>
              </a:extLst>
            </p:cNvPr>
            <p:cNvSpPr/>
            <p:nvPr/>
          </p:nvSpPr>
          <p:spPr>
            <a:xfrm>
              <a:off x="6885296" y="5241320"/>
              <a:ext cx="1904" cy="952"/>
            </a:xfrm>
            <a:custGeom>
              <a:avLst/>
              <a:gdLst>
                <a:gd name="connsiteX0" fmla="*/ 0 w 1904"/>
                <a:gd name="connsiteY0" fmla="*/ 953 h 952"/>
                <a:gd name="connsiteX1" fmla="*/ 1905 w 1904"/>
                <a:gd name="connsiteY1" fmla="*/ 0 h 952"/>
                <a:gd name="connsiteX2" fmla="*/ 0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953"/>
                  </a:moveTo>
                  <a:lnTo>
                    <a:pt x="1905" y="0"/>
                  </a:lnTo>
                  <a:cubicBezTo>
                    <a:pt x="-953" y="953"/>
                    <a:pt x="953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1" name="Freeform: Shape 3520">
              <a:extLst>
                <a:ext uri="{FF2B5EF4-FFF2-40B4-BE49-F238E27FC236}">
                  <a16:creationId xmlns:a16="http://schemas.microsoft.com/office/drawing/2014/main" id="{C4D1EA0C-0B38-42D2-BC17-CB59318423C6}"/>
                </a:ext>
              </a:extLst>
            </p:cNvPr>
            <p:cNvSpPr/>
            <p:nvPr/>
          </p:nvSpPr>
          <p:spPr>
            <a:xfrm>
              <a:off x="6737764" y="5223461"/>
              <a:ext cx="846" cy="714"/>
            </a:xfrm>
            <a:custGeom>
              <a:avLst/>
              <a:gdLst>
                <a:gd name="connsiteX0" fmla="*/ 847 w 846"/>
                <a:gd name="connsiteY0" fmla="*/ 714 h 714"/>
                <a:gd name="connsiteX1" fmla="*/ 847 w 846"/>
                <a:gd name="connsiteY1" fmla="*/ 714 h 714"/>
                <a:gd name="connsiteX2" fmla="*/ 847 w 846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714">
                  <a:moveTo>
                    <a:pt x="847" y="714"/>
                  </a:moveTo>
                  <a:lnTo>
                    <a:pt x="847" y="714"/>
                  </a:lnTo>
                  <a:cubicBezTo>
                    <a:pt x="-1058" y="-238"/>
                    <a:pt x="847" y="-238"/>
                    <a:pt x="847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2" name="Freeform: Shape 3521">
              <a:extLst>
                <a:ext uri="{FF2B5EF4-FFF2-40B4-BE49-F238E27FC236}">
                  <a16:creationId xmlns:a16="http://schemas.microsoft.com/office/drawing/2014/main" id="{7F2BF080-89A5-4C5F-B59C-E6DF431D5C56}"/>
                </a:ext>
              </a:extLst>
            </p:cNvPr>
            <p:cNvSpPr/>
            <p:nvPr/>
          </p:nvSpPr>
          <p:spPr>
            <a:xfrm>
              <a:off x="6804074" y="5230843"/>
              <a:ext cx="2164" cy="952"/>
            </a:xfrm>
            <a:custGeom>
              <a:avLst/>
              <a:gdLst>
                <a:gd name="connsiteX0" fmla="*/ 260 w 2164"/>
                <a:gd name="connsiteY0" fmla="*/ 952 h 952"/>
                <a:gd name="connsiteX1" fmla="*/ 2165 w 2164"/>
                <a:gd name="connsiteY1" fmla="*/ 0 h 952"/>
                <a:gd name="connsiteX2" fmla="*/ 260 w 2164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4" h="952">
                  <a:moveTo>
                    <a:pt x="260" y="952"/>
                  </a:moveTo>
                  <a:lnTo>
                    <a:pt x="2165" y="0"/>
                  </a:lnTo>
                  <a:cubicBezTo>
                    <a:pt x="1212" y="0"/>
                    <a:pt x="-693" y="952"/>
                    <a:pt x="26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3" name="Freeform: Shape 3522">
              <a:extLst>
                <a:ext uri="{FF2B5EF4-FFF2-40B4-BE49-F238E27FC236}">
                  <a16:creationId xmlns:a16="http://schemas.microsoft.com/office/drawing/2014/main" id="{34837AA8-4DA0-4EDB-B5FE-06AAA3CFF280}"/>
                </a:ext>
              </a:extLst>
            </p:cNvPr>
            <p:cNvSpPr/>
            <p:nvPr/>
          </p:nvSpPr>
          <p:spPr>
            <a:xfrm>
              <a:off x="6856721" y="5237510"/>
              <a:ext cx="1904" cy="9525"/>
            </a:xfrm>
            <a:custGeom>
              <a:avLst/>
              <a:gdLst>
                <a:gd name="connsiteX0" fmla="*/ 953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953" y="0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4" name="Freeform: Shape 3523">
              <a:extLst>
                <a:ext uri="{FF2B5EF4-FFF2-40B4-BE49-F238E27FC236}">
                  <a16:creationId xmlns:a16="http://schemas.microsoft.com/office/drawing/2014/main" id="{49BB000B-5D8F-48A9-B24D-A67698261312}"/>
                </a:ext>
              </a:extLst>
            </p:cNvPr>
            <p:cNvSpPr/>
            <p:nvPr/>
          </p:nvSpPr>
          <p:spPr>
            <a:xfrm>
              <a:off x="6745279" y="5223222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0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5" name="Freeform: Shape 3524">
              <a:extLst>
                <a:ext uri="{FF2B5EF4-FFF2-40B4-BE49-F238E27FC236}">
                  <a16:creationId xmlns:a16="http://schemas.microsoft.com/office/drawing/2014/main" id="{5622AAE7-F25E-4BED-A77E-8FEFF39F6AD9}"/>
                </a:ext>
              </a:extLst>
            </p:cNvPr>
            <p:cNvSpPr/>
            <p:nvPr/>
          </p:nvSpPr>
          <p:spPr>
            <a:xfrm>
              <a:off x="6744326" y="5223222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953 w 1904"/>
                <a:gd name="connsiteY1" fmla="*/ 0 h 9525"/>
                <a:gd name="connsiteX2" fmla="*/ 1905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953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6" name="Freeform: Shape 3525">
              <a:extLst>
                <a:ext uri="{FF2B5EF4-FFF2-40B4-BE49-F238E27FC236}">
                  <a16:creationId xmlns:a16="http://schemas.microsoft.com/office/drawing/2014/main" id="{33247519-6678-4BC7-8A8A-2706B3ACABAE}"/>
                </a:ext>
              </a:extLst>
            </p:cNvPr>
            <p:cNvSpPr/>
            <p:nvPr/>
          </p:nvSpPr>
          <p:spPr>
            <a:xfrm>
              <a:off x="6803381" y="5229890"/>
              <a:ext cx="2857" cy="952"/>
            </a:xfrm>
            <a:custGeom>
              <a:avLst/>
              <a:gdLst>
                <a:gd name="connsiteX0" fmla="*/ 0 w 2857"/>
                <a:gd name="connsiteY0" fmla="*/ 953 h 952"/>
                <a:gd name="connsiteX1" fmla="*/ 2858 w 2857"/>
                <a:gd name="connsiteY1" fmla="*/ 0 h 952"/>
                <a:gd name="connsiteX2" fmla="*/ 0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0" y="953"/>
                  </a:moveTo>
                  <a:lnTo>
                    <a:pt x="2858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7" name="Freeform: Shape 3526">
              <a:extLst>
                <a:ext uri="{FF2B5EF4-FFF2-40B4-BE49-F238E27FC236}">
                  <a16:creationId xmlns:a16="http://schemas.microsoft.com/office/drawing/2014/main" id="{0A6582A3-2210-4B5C-B787-E8E27E664A9B}"/>
                </a:ext>
              </a:extLst>
            </p:cNvPr>
            <p:cNvSpPr/>
            <p:nvPr/>
          </p:nvSpPr>
          <p:spPr>
            <a:xfrm>
              <a:off x="6883391" y="5235605"/>
              <a:ext cx="8572" cy="5185"/>
            </a:xfrm>
            <a:custGeom>
              <a:avLst/>
              <a:gdLst>
                <a:gd name="connsiteX0" fmla="*/ 2858 w 8572"/>
                <a:gd name="connsiteY0" fmla="*/ 4763 h 5185"/>
                <a:gd name="connsiteX1" fmla="*/ 2858 w 8572"/>
                <a:gd name="connsiteY1" fmla="*/ 4763 h 5185"/>
                <a:gd name="connsiteX2" fmla="*/ 6667 w 8572"/>
                <a:gd name="connsiteY2" fmla="*/ 4763 h 5185"/>
                <a:gd name="connsiteX3" fmla="*/ 8572 w 8572"/>
                <a:gd name="connsiteY3" fmla="*/ 2857 h 5185"/>
                <a:gd name="connsiteX4" fmla="*/ 5715 w 8572"/>
                <a:gd name="connsiteY4" fmla="*/ 2857 h 5185"/>
                <a:gd name="connsiteX5" fmla="*/ 8572 w 8572"/>
                <a:gd name="connsiteY5" fmla="*/ 1905 h 5185"/>
                <a:gd name="connsiteX6" fmla="*/ 7620 w 8572"/>
                <a:gd name="connsiteY6" fmla="*/ 0 h 5185"/>
                <a:gd name="connsiteX7" fmla="*/ 4763 w 8572"/>
                <a:gd name="connsiteY7" fmla="*/ 1905 h 5185"/>
                <a:gd name="connsiteX8" fmla="*/ 7620 w 8572"/>
                <a:gd name="connsiteY8" fmla="*/ 1905 h 5185"/>
                <a:gd name="connsiteX9" fmla="*/ 5715 w 8572"/>
                <a:gd name="connsiteY9" fmla="*/ 1905 h 5185"/>
                <a:gd name="connsiteX10" fmla="*/ 5715 w 8572"/>
                <a:gd name="connsiteY10" fmla="*/ 1905 h 5185"/>
                <a:gd name="connsiteX11" fmla="*/ 0 w 8572"/>
                <a:gd name="connsiteY11" fmla="*/ 4763 h 5185"/>
                <a:gd name="connsiteX12" fmla="*/ 2858 w 8572"/>
                <a:gd name="connsiteY12" fmla="*/ 4763 h 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" h="5185">
                  <a:moveTo>
                    <a:pt x="2858" y="4763"/>
                  </a:moveTo>
                  <a:lnTo>
                    <a:pt x="2858" y="4763"/>
                  </a:lnTo>
                  <a:cubicBezTo>
                    <a:pt x="3810" y="4763"/>
                    <a:pt x="4763" y="5715"/>
                    <a:pt x="6667" y="4763"/>
                  </a:cubicBezTo>
                  <a:cubicBezTo>
                    <a:pt x="8572" y="3810"/>
                    <a:pt x="4763" y="3810"/>
                    <a:pt x="8572" y="2857"/>
                  </a:cubicBezTo>
                  <a:cubicBezTo>
                    <a:pt x="5715" y="2857"/>
                    <a:pt x="7620" y="2857"/>
                    <a:pt x="5715" y="2857"/>
                  </a:cubicBezTo>
                  <a:cubicBezTo>
                    <a:pt x="7620" y="2857"/>
                    <a:pt x="7620" y="1905"/>
                    <a:pt x="8572" y="1905"/>
                  </a:cubicBezTo>
                  <a:cubicBezTo>
                    <a:pt x="6667" y="952"/>
                    <a:pt x="6667" y="0"/>
                    <a:pt x="7620" y="0"/>
                  </a:cubicBezTo>
                  <a:cubicBezTo>
                    <a:pt x="4763" y="0"/>
                    <a:pt x="6667" y="952"/>
                    <a:pt x="4763" y="1905"/>
                  </a:cubicBezTo>
                  <a:cubicBezTo>
                    <a:pt x="5715" y="1905"/>
                    <a:pt x="6667" y="1905"/>
                    <a:pt x="7620" y="1905"/>
                  </a:cubicBezTo>
                  <a:cubicBezTo>
                    <a:pt x="7620" y="1905"/>
                    <a:pt x="5715" y="1905"/>
                    <a:pt x="5715" y="1905"/>
                  </a:cubicBezTo>
                  <a:lnTo>
                    <a:pt x="5715" y="1905"/>
                  </a:lnTo>
                  <a:cubicBezTo>
                    <a:pt x="4763" y="1905"/>
                    <a:pt x="2858" y="3810"/>
                    <a:pt x="0" y="4763"/>
                  </a:cubicBezTo>
                  <a:cubicBezTo>
                    <a:pt x="0" y="4763"/>
                    <a:pt x="3810" y="4763"/>
                    <a:pt x="2858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8" name="Freeform: Shape 3527">
              <a:extLst>
                <a:ext uri="{FF2B5EF4-FFF2-40B4-BE49-F238E27FC236}">
                  <a16:creationId xmlns:a16="http://schemas.microsoft.com/office/drawing/2014/main" id="{19F04641-EE33-41F3-8857-3085CCEC2BD1}"/>
                </a:ext>
              </a:extLst>
            </p:cNvPr>
            <p:cNvSpPr/>
            <p:nvPr/>
          </p:nvSpPr>
          <p:spPr>
            <a:xfrm>
              <a:off x="6827193" y="5232747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9" name="Freeform: Shape 3528">
              <a:extLst>
                <a:ext uri="{FF2B5EF4-FFF2-40B4-BE49-F238E27FC236}">
                  <a16:creationId xmlns:a16="http://schemas.microsoft.com/office/drawing/2014/main" id="{CAA655D4-6ADE-470D-AAED-95C47B22CA3C}"/>
                </a:ext>
              </a:extLst>
            </p:cNvPr>
            <p:cNvSpPr/>
            <p:nvPr/>
          </p:nvSpPr>
          <p:spPr>
            <a:xfrm>
              <a:off x="6835619" y="5234229"/>
              <a:ext cx="1099" cy="423"/>
            </a:xfrm>
            <a:custGeom>
              <a:avLst/>
              <a:gdLst>
                <a:gd name="connsiteX0" fmla="*/ 1100 w 1099"/>
                <a:gd name="connsiteY0" fmla="*/ 423 h 423"/>
                <a:gd name="connsiteX1" fmla="*/ 1100 w 1099"/>
                <a:gd name="connsiteY1" fmla="*/ 423 h 423"/>
                <a:gd name="connsiteX2" fmla="*/ 1100 w 1099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423">
                  <a:moveTo>
                    <a:pt x="1100" y="423"/>
                  </a:moveTo>
                  <a:cubicBezTo>
                    <a:pt x="1100" y="423"/>
                    <a:pt x="1100" y="-529"/>
                    <a:pt x="1100" y="423"/>
                  </a:cubicBezTo>
                  <a:cubicBezTo>
                    <a:pt x="147" y="-529"/>
                    <a:pt x="-805" y="423"/>
                    <a:pt x="110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0" name="Freeform: Shape 3529">
              <a:extLst>
                <a:ext uri="{FF2B5EF4-FFF2-40B4-BE49-F238E27FC236}">
                  <a16:creationId xmlns:a16="http://schemas.microsoft.com/office/drawing/2014/main" id="{C3FB1923-059C-4A29-B237-4D8B6A04A7F3}"/>
                </a:ext>
              </a:extLst>
            </p:cNvPr>
            <p:cNvSpPr/>
            <p:nvPr/>
          </p:nvSpPr>
          <p:spPr>
            <a:xfrm>
              <a:off x="6721466" y="5220365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0 w 1904"/>
                <a:gd name="connsiteY1" fmla="*/ 0 h 9525"/>
                <a:gd name="connsiteX2" fmla="*/ 1905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1" name="Freeform: Shape 3530">
              <a:extLst>
                <a:ext uri="{FF2B5EF4-FFF2-40B4-BE49-F238E27FC236}">
                  <a16:creationId xmlns:a16="http://schemas.microsoft.com/office/drawing/2014/main" id="{D122B740-7D90-4087-BC84-5C048FCB254D}"/>
                </a:ext>
              </a:extLst>
            </p:cNvPr>
            <p:cNvSpPr/>
            <p:nvPr/>
          </p:nvSpPr>
          <p:spPr>
            <a:xfrm>
              <a:off x="6825288" y="5230843"/>
              <a:ext cx="3117" cy="1904"/>
            </a:xfrm>
            <a:custGeom>
              <a:avLst/>
              <a:gdLst>
                <a:gd name="connsiteX0" fmla="*/ 0 w 3117"/>
                <a:gd name="connsiteY0" fmla="*/ 1905 h 1904"/>
                <a:gd name="connsiteX1" fmla="*/ 953 w 3117"/>
                <a:gd name="connsiteY1" fmla="*/ 1905 h 1904"/>
                <a:gd name="connsiteX2" fmla="*/ 2858 w 3117"/>
                <a:gd name="connsiteY2" fmla="*/ 0 h 1904"/>
                <a:gd name="connsiteX3" fmla="*/ 0 w 3117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7" h="1904">
                  <a:moveTo>
                    <a:pt x="0" y="1905"/>
                  </a:moveTo>
                  <a:cubicBezTo>
                    <a:pt x="0" y="1905"/>
                    <a:pt x="953" y="1905"/>
                    <a:pt x="953" y="1905"/>
                  </a:cubicBezTo>
                  <a:cubicBezTo>
                    <a:pt x="1905" y="1905"/>
                    <a:pt x="3810" y="952"/>
                    <a:pt x="2858" y="0"/>
                  </a:cubicBezTo>
                  <a:cubicBezTo>
                    <a:pt x="0" y="0"/>
                    <a:pt x="1905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2" name="Freeform: Shape 3531">
              <a:extLst>
                <a:ext uri="{FF2B5EF4-FFF2-40B4-BE49-F238E27FC236}">
                  <a16:creationId xmlns:a16="http://schemas.microsoft.com/office/drawing/2014/main" id="{8C01ECCC-2A3C-4084-A0BA-2C237E63BACE}"/>
                </a:ext>
              </a:extLst>
            </p:cNvPr>
            <p:cNvSpPr/>
            <p:nvPr/>
          </p:nvSpPr>
          <p:spPr>
            <a:xfrm>
              <a:off x="6946256" y="5246082"/>
              <a:ext cx="3810" cy="1905"/>
            </a:xfrm>
            <a:custGeom>
              <a:avLst/>
              <a:gdLst>
                <a:gd name="connsiteX0" fmla="*/ 3810 w 3810"/>
                <a:gd name="connsiteY0" fmla="*/ 953 h 1905"/>
                <a:gd name="connsiteX1" fmla="*/ 3810 w 3810"/>
                <a:gd name="connsiteY1" fmla="*/ 0 h 1905"/>
                <a:gd name="connsiteX2" fmla="*/ 2858 w 3810"/>
                <a:gd name="connsiteY2" fmla="*/ 953 h 1905"/>
                <a:gd name="connsiteX3" fmla="*/ 1905 w 3810"/>
                <a:gd name="connsiteY3" fmla="*/ 953 h 1905"/>
                <a:gd name="connsiteX4" fmla="*/ 0 w 3810"/>
                <a:gd name="connsiteY4" fmla="*/ 953 h 1905"/>
                <a:gd name="connsiteX5" fmla="*/ 2858 w 3810"/>
                <a:gd name="connsiteY5" fmla="*/ 953 h 1905"/>
                <a:gd name="connsiteX6" fmla="*/ 953 w 3810"/>
                <a:gd name="connsiteY6" fmla="*/ 1905 h 1905"/>
                <a:gd name="connsiteX7" fmla="*/ 3810 w 3810"/>
                <a:gd name="connsiteY7" fmla="*/ 953 h 1905"/>
                <a:gd name="connsiteX8" fmla="*/ 3810 w 3810"/>
                <a:gd name="connsiteY8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" h="1905">
                  <a:moveTo>
                    <a:pt x="3810" y="953"/>
                  </a:moveTo>
                  <a:cubicBezTo>
                    <a:pt x="2858" y="953"/>
                    <a:pt x="3810" y="0"/>
                    <a:pt x="3810" y="0"/>
                  </a:cubicBezTo>
                  <a:cubicBezTo>
                    <a:pt x="1905" y="0"/>
                    <a:pt x="3810" y="953"/>
                    <a:pt x="2858" y="953"/>
                  </a:cubicBezTo>
                  <a:lnTo>
                    <a:pt x="1905" y="953"/>
                  </a:lnTo>
                  <a:lnTo>
                    <a:pt x="0" y="953"/>
                  </a:lnTo>
                  <a:cubicBezTo>
                    <a:pt x="0" y="953"/>
                    <a:pt x="3810" y="0"/>
                    <a:pt x="2858" y="953"/>
                  </a:cubicBezTo>
                  <a:cubicBezTo>
                    <a:pt x="1905" y="953"/>
                    <a:pt x="0" y="953"/>
                    <a:pt x="953" y="1905"/>
                  </a:cubicBezTo>
                  <a:lnTo>
                    <a:pt x="3810" y="953"/>
                  </a:lnTo>
                  <a:cubicBezTo>
                    <a:pt x="3810" y="953"/>
                    <a:pt x="3810" y="953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3" name="Freeform: Shape 3532">
              <a:extLst>
                <a:ext uri="{FF2B5EF4-FFF2-40B4-BE49-F238E27FC236}">
                  <a16:creationId xmlns:a16="http://schemas.microsoft.com/office/drawing/2014/main" id="{F9E0F374-F306-4DC5-9860-5601CB549161}"/>
                </a:ext>
              </a:extLst>
            </p:cNvPr>
            <p:cNvSpPr/>
            <p:nvPr/>
          </p:nvSpPr>
          <p:spPr>
            <a:xfrm>
              <a:off x="6831004" y="5232747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lnTo>
                    <a:pt x="0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4" name="Freeform: Shape 3533">
              <a:extLst>
                <a:ext uri="{FF2B5EF4-FFF2-40B4-BE49-F238E27FC236}">
                  <a16:creationId xmlns:a16="http://schemas.microsoft.com/office/drawing/2014/main" id="{ABE55617-AAFC-4EF2-928A-5E73B5EB0AFF}"/>
                </a:ext>
              </a:extLst>
            </p:cNvPr>
            <p:cNvSpPr/>
            <p:nvPr/>
          </p:nvSpPr>
          <p:spPr>
            <a:xfrm>
              <a:off x="6837477" y="5234229"/>
              <a:ext cx="2099" cy="423"/>
            </a:xfrm>
            <a:custGeom>
              <a:avLst/>
              <a:gdLst>
                <a:gd name="connsiteX0" fmla="*/ 2099 w 2099"/>
                <a:gd name="connsiteY0" fmla="*/ 423 h 423"/>
                <a:gd name="connsiteX1" fmla="*/ 194 w 2099"/>
                <a:gd name="connsiteY1" fmla="*/ 423 h 423"/>
                <a:gd name="connsiteX2" fmla="*/ 2099 w 2099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9" h="423">
                  <a:moveTo>
                    <a:pt x="2099" y="423"/>
                  </a:moveTo>
                  <a:cubicBezTo>
                    <a:pt x="1147" y="423"/>
                    <a:pt x="2099" y="-529"/>
                    <a:pt x="194" y="423"/>
                  </a:cubicBezTo>
                  <a:cubicBezTo>
                    <a:pt x="-758" y="423"/>
                    <a:pt x="2099" y="-529"/>
                    <a:pt x="2099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5" name="Freeform: Shape 3534">
              <a:extLst>
                <a:ext uri="{FF2B5EF4-FFF2-40B4-BE49-F238E27FC236}">
                  <a16:creationId xmlns:a16="http://schemas.microsoft.com/office/drawing/2014/main" id="{ACA25437-233F-40CC-8B5F-210511579BF3}"/>
                </a:ext>
              </a:extLst>
            </p:cNvPr>
            <p:cNvSpPr/>
            <p:nvPr/>
          </p:nvSpPr>
          <p:spPr>
            <a:xfrm>
              <a:off x="6720513" y="5219413"/>
              <a:ext cx="2857" cy="9525"/>
            </a:xfrm>
            <a:custGeom>
              <a:avLst/>
              <a:gdLst>
                <a:gd name="connsiteX0" fmla="*/ 2858 w 2857"/>
                <a:gd name="connsiteY0" fmla="*/ 0 h 9525"/>
                <a:gd name="connsiteX1" fmla="*/ 0 w 2857"/>
                <a:gd name="connsiteY1" fmla="*/ 0 h 9525"/>
                <a:gd name="connsiteX2" fmla="*/ 1905 w 2857"/>
                <a:gd name="connsiteY2" fmla="*/ 0 h 9525"/>
                <a:gd name="connsiteX3" fmla="*/ 953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2858" y="0"/>
                  </a:moveTo>
                  <a:lnTo>
                    <a:pt x="0" y="0"/>
                  </a:lnTo>
                  <a:lnTo>
                    <a:pt x="1905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6" name="Freeform: Shape 3535">
              <a:extLst>
                <a:ext uri="{FF2B5EF4-FFF2-40B4-BE49-F238E27FC236}">
                  <a16:creationId xmlns:a16="http://schemas.microsoft.com/office/drawing/2014/main" id="{7ADAFA5A-0C2E-4B37-A83C-0A6FE706A724}"/>
                </a:ext>
              </a:extLst>
            </p:cNvPr>
            <p:cNvSpPr/>
            <p:nvPr/>
          </p:nvSpPr>
          <p:spPr>
            <a:xfrm>
              <a:off x="6795761" y="5228938"/>
              <a:ext cx="2328" cy="9525"/>
            </a:xfrm>
            <a:custGeom>
              <a:avLst/>
              <a:gdLst>
                <a:gd name="connsiteX0" fmla="*/ 0 w 2328"/>
                <a:gd name="connsiteY0" fmla="*/ 0 h 9525"/>
                <a:gd name="connsiteX1" fmla="*/ 1905 w 2328"/>
                <a:gd name="connsiteY1" fmla="*/ 0 h 9525"/>
                <a:gd name="connsiteX2" fmla="*/ 1905 w 2328"/>
                <a:gd name="connsiteY2" fmla="*/ 0 h 9525"/>
                <a:gd name="connsiteX3" fmla="*/ 0 w 2328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9525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cubicBezTo>
                    <a:pt x="2857" y="0"/>
                    <a:pt x="1905" y="0"/>
                    <a:pt x="190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7" name="Freeform: Shape 3536">
              <a:extLst>
                <a:ext uri="{FF2B5EF4-FFF2-40B4-BE49-F238E27FC236}">
                  <a16:creationId xmlns:a16="http://schemas.microsoft.com/office/drawing/2014/main" id="{06116A70-3390-4D1F-A3E3-90B42ECF7F12}"/>
                </a:ext>
              </a:extLst>
            </p:cNvPr>
            <p:cNvSpPr/>
            <p:nvPr/>
          </p:nvSpPr>
          <p:spPr>
            <a:xfrm>
              <a:off x="6920538" y="5243225"/>
              <a:ext cx="1904" cy="952"/>
            </a:xfrm>
            <a:custGeom>
              <a:avLst/>
              <a:gdLst>
                <a:gd name="connsiteX0" fmla="*/ 0 w 1904"/>
                <a:gd name="connsiteY0" fmla="*/ 953 h 952"/>
                <a:gd name="connsiteX1" fmla="*/ 953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953"/>
                  </a:moveTo>
                  <a:lnTo>
                    <a:pt x="953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8" name="Freeform: Shape 3537">
              <a:extLst>
                <a:ext uri="{FF2B5EF4-FFF2-40B4-BE49-F238E27FC236}">
                  <a16:creationId xmlns:a16="http://schemas.microsoft.com/office/drawing/2014/main" id="{5166ED54-630E-4940-83BD-F507707B2C56}"/>
                </a:ext>
              </a:extLst>
            </p:cNvPr>
            <p:cNvSpPr/>
            <p:nvPr/>
          </p:nvSpPr>
          <p:spPr>
            <a:xfrm>
              <a:off x="6856326" y="5233277"/>
              <a:ext cx="11138" cy="4233"/>
            </a:xfrm>
            <a:custGeom>
              <a:avLst/>
              <a:gdLst>
                <a:gd name="connsiteX0" fmla="*/ 9920 w 11138"/>
                <a:gd name="connsiteY0" fmla="*/ 1376 h 4233"/>
                <a:gd name="connsiteX1" fmla="*/ 10872 w 11138"/>
                <a:gd name="connsiteY1" fmla="*/ 423 h 4233"/>
                <a:gd name="connsiteX2" fmla="*/ 5157 w 11138"/>
                <a:gd name="connsiteY2" fmla="*/ 1376 h 4233"/>
                <a:gd name="connsiteX3" fmla="*/ 5157 w 11138"/>
                <a:gd name="connsiteY3" fmla="*/ 423 h 4233"/>
                <a:gd name="connsiteX4" fmla="*/ 2300 w 11138"/>
                <a:gd name="connsiteY4" fmla="*/ 423 h 4233"/>
                <a:gd name="connsiteX5" fmla="*/ 3252 w 11138"/>
                <a:gd name="connsiteY5" fmla="*/ 2328 h 4233"/>
                <a:gd name="connsiteX6" fmla="*/ 3252 w 11138"/>
                <a:gd name="connsiteY6" fmla="*/ 2328 h 4233"/>
                <a:gd name="connsiteX7" fmla="*/ 3252 w 11138"/>
                <a:gd name="connsiteY7" fmla="*/ 3281 h 4233"/>
                <a:gd name="connsiteX8" fmla="*/ 1347 w 11138"/>
                <a:gd name="connsiteY8" fmla="*/ 2328 h 4233"/>
                <a:gd name="connsiteX9" fmla="*/ 395 w 11138"/>
                <a:gd name="connsiteY9" fmla="*/ 3281 h 4233"/>
                <a:gd name="connsiteX10" fmla="*/ 2300 w 11138"/>
                <a:gd name="connsiteY10" fmla="*/ 3281 h 4233"/>
                <a:gd name="connsiteX11" fmla="*/ 1347 w 11138"/>
                <a:gd name="connsiteY11" fmla="*/ 3281 h 4233"/>
                <a:gd name="connsiteX12" fmla="*/ 3252 w 11138"/>
                <a:gd name="connsiteY12" fmla="*/ 3281 h 4233"/>
                <a:gd name="connsiteX13" fmla="*/ 5157 w 11138"/>
                <a:gd name="connsiteY13" fmla="*/ 2328 h 4233"/>
                <a:gd name="connsiteX14" fmla="*/ 6110 w 11138"/>
                <a:gd name="connsiteY14" fmla="*/ 3281 h 4233"/>
                <a:gd name="connsiteX15" fmla="*/ 6110 w 11138"/>
                <a:gd name="connsiteY15" fmla="*/ 3281 h 4233"/>
                <a:gd name="connsiteX16" fmla="*/ 8015 w 11138"/>
                <a:gd name="connsiteY16" fmla="*/ 4233 h 4233"/>
                <a:gd name="connsiteX17" fmla="*/ 8967 w 11138"/>
                <a:gd name="connsiteY17" fmla="*/ 4233 h 4233"/>
                <a:gd name="connsiteX18" fmla="*/ 8967 w 11138"/>
                <a:gd name="connsiteY18" fmla="*/ 4233 h 4233"/>
                <a:gd name="connsiteX19" fmla="*/ 9920 w 11138"/>
                <a:gd name="connsiteY19" fmla="*/ 4233 h 4233"/>
                <a:gd name="connsiteX20" fmla="*/ 9920 w 11138"/>
                <a:gd name="connsiteY20" fmla="*/ 2328 h 4233"/>
                <a:gd name="connsiteX21" fmla="*/ 8015 w 11138"/>
                <a:gd name="connsiteY21" fmla="*/ 2328 h 4233"/>
                <a:gd name="connsiteX22" fmla="*/ 8015 w 11138"/>
                <a:gd name="connsiteY22" fmla="*/ 1376 h 4233"/>
                <a:gd name="connsiteX23" fmla="*/ 9920 w 11138"/>
                <a:gd name="connsiteY23" fmla="*/ 1376 h 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38" h="4233">
                  <a:moveTo>
                    <a:pt x="9920" y="1376"/>
                  </a:moveTo>
                  <a:cubicBezTo>
                    <a:pt x="9920" y="1376"/>
                    <a:pt x="11825" y="423"/>
                    <a:pt x="10872" y="423"/>
                  </a:cubicBezTo>
                  <a:cubicBezTo>
                    <a:pt x="8967" y="423"/>
                    <a:pt x="8015" y="1376"/>
                    <a:pt x="5157" y="1376"/>
                  </a:cubicBezTo>
                  <a:lnTo>
                    <a:pt x="5157" y="423"/>
                  </a:lnTo>
                  <a:cubicBezTo>
                    <a:pt x="2300" y="423"/>
                    <a:pt x="4205" y="-529"/>
                    <a:pt x="2300" y="423"/>
                  </a:cubicBezTo>
                  <a:cubicBezTo>
                    <a:pt x="395" y="1376"/>
                    <a:pt x="6110" y="1376"/>
                    <a:pt x="3252" y="2328"/>
                  </a:cubicBezTo>
                  <a:lnTo>
                    <a:pt x="3252" y="2328"/>
                  </a:lnTo>
                  <a:cubicBezTo>
                    <a:pt x="5157" y="2328"/>
                    <a:pt x="3252" y="2328"/>
                    <a:pt x="3252" y="3281"/>
                  </a:cubicBezTo>
                  <a:cubicBezTo>
                    <a:pt x="3252" y="3281"/>
                    <a:pt x="395" y="2328"/>
                    <a:pt x="1347" y="2328"/>
                  </a:cubicBezTo>
                  <a:cubicBezTo>
                    <a:pt x="395" y="2328"/>
                    <a:pt x="-558" y="3281"/>
                    <a:pt x="395" y="3281"/>
                  </a:cubicBezTo>
                  <a:cubicBezTo>
                    <a:pt x="1347" y="3281"/>
                    <a:pt x="2300" y="3281"/>
                    <a:pt x="2300" y="3281"/>
                  </a:cubicBezTo>
                  <a:lnTo>
                    <a:pt x="1347" y="3281"/>
                  </a:lnTo>
                  <a:lnTo>
                    <a:pt x="3252" y="3281"/>
                  </a:lnTo>
                  <a:cubicBezTo>
                    <a:pt x="6110" y="3281"/>
                    <a:pt x="1347" y="2328"/>
                    <a:pt x="5157" y="2328"/>
                  </a:cubicBezTo>
                  <a:cubicBezTo>
                    <a:pt x="6110" y="2328"/>
                    <a:pt x="6110" y="2328"/>
                    <a:pt x="6110" y="3281"/>
                  </a:cubicBezTo>
                  <a:lnTo>
                    <a:pt x="6110" y="3281"/>
                  </a:lnTo>
                  <a:lnTo>
                    <a:pt x="8015" y="4233"/>
                  </a:lnTo>
                  <a:lnTo>
                    <a:pt x="8967" y="4233"/>
                  </a:lnTo>
                  <a:lnTo>
                    <a:pt x="8967" y="4233"/>
                  </a:lnTo>
                  <a:lnTo>
                    <a:pt x="9920" y="4233"/>
                  </a:lnTo>
                  <a:cubicBezTo>
                    <a:pt x="8967" y="4233"/>
                    <a:pt x="8015" y="3281"/>
                    <a:pt x="9920" y="2328"/>
                  </a:cubicBezTo>
                  <a:lnTo>
                    <a:pt x="8015" y="2328"/>
                  </a:lnTo>
                  <a:cubicBezTo>
                    <a:pt x="5157" y="2328"/>
                    <a:pt x="8967" y="1376"/>
                    <a:pt x="8015" y="1376"/>
                  </a:cubicBezTo>
                  <a:cubicBezTo>
                    <a:pt x="8967" y="423"/>
                    <a:pt x="8967" y="1376"/>
                    <a:pt x="9920" y="1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9" name="Freeform: Shape 3538">
              <a:extLst>
                <a:ext uri="{FF2B5EF4-FFF2-40B4-BE49-F238E27FC236}">
                  <a16:creationId xmlns:a16="http://schemas.microsoft.com/office/drawing/2014/main" id="{BA5CC15A-D8FD-4F5D-99E7-7A927F14B202}"/>
                </a:ext>
              </a:extLst>
            </p:cNvPr>
            <p:cNvSpPr/>
            <p:nvPr/>
          </p:nvSpPr>
          <p:spPr>
            <a:xfrm>
              <a:off x="6864579" y="5236557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0" name="Freeform: Shape 3539">
              <a:extLst>
                <a:ext uri="{FF2B5EF4-FFF2-40B4-BE49-F238E27FC236}">
                  <a16:creationId xmlns:a16="http://schemas.microsoft.com/office/drawing/2014/main" id="{067A7B52-1703-4A13-80DE-E6307DD11348}"/>
                </a:ext>
              </a:extLst>
            </p:cNvPr>
            <p:cNvSpPr/>
            <p:nvPr/>
          </p:nvSpPr>
          <p:spPr>
            <a:xfrm>
              <a:off x="6862436" y="5236557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2" y="0"/>
                  </a:ln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1" name="Freeform: Shape 3540">
              <a:extLst>
                <a:ext uri="{FF2B5EF4-FFF2-40B4-BE49-F238E27FC236}">
                  <a16:creationId xmlns:a16="http://schemas.microsoft.com/office/drawing/2014/main" id="{33DA7C9D-6D6F-4CDF-8086-45DBA82071F0}"/>
                </a:ext>
              </a:extLst>
            </p:cNvPr>
            <p:cNvSpPr/>
            <p:nvPr/>
          </p:nvSpPr>
          <p:spPr>
            <a:xfrm>
              <a:off x="6860531" y="5235605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lnTo>
                    <a:pt x="0" y="0"/>
                  </a:lnTo>
                  <a:cubicBezTo>
                    <a:pt x="1905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2" name="Freeform: Shape 3541">
              <a:extLst>
                <a:ext uri="{FF2B5EF4-FFF2-40B4-BE49-F238E27FC236}">
                  <a16:creationId xmlns:a16="http://schemas.microsoft.com/office/drawing/2014/main" id="{D9D6A47E-41F3-4322-A344-CAB27CAC2B31}"/>
                </a:ext>
              </a:extLst>
            </p:cNvPr>
            <p:cNvSpPr/>
            <p:nvPr/>
          </p:nvSpPr>
          <p:spPr>
            <a:xfrm>
              <a:off x="6743510" y="5219413"/>
              <a:ext cx="2439" cy="1905"/>
            </a:xfrm>
            <a:custGeom>
              <a:avLst/>
              <a:gdLst>
                <a:gd name="connsiteX0" fmla="*/ 816 w 2439"/>
                <a:gd name="connsiteY0" fmla="*/ 0 h 1905"/>
                <a:gd name="connsiteX1" fmla="*/ 1769 w 2439"/>
                <a:gd name="connsiteY1" fmla="*/ 1905 h 1905"/>
                <a:gd name="connsiteX2" fmla="*/ 1769 w 2439"/>
                <a:gd name="connsiteY2" fmla="*/ 953 h 1905"/>
                <a:gd name="connsiteX3" fmla="*/ 816 w 2439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9" h="1905">
                  <a:moveTo>
                    <a:pt x="816" y="0"/>
                  </a:moveTo>
                  <a:cubicBezTo>
                    <a:pt x="-2041" y="953"/>
                    <a:pt x="3674" y="953"/>
                    <a:pt x="1769" y="1905"/>
                  </a:cubicBezTo>
                  <a:cubicBezTo>
                    <a:pt x="3674" y="1905"/>
                    <a:pt x="816" y="953"/>
                    <a:pt x="1769" y="953"/>
                  </a:cubicBezTo>
                  <a:lnTo>
                    <a:pt x="81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3" name="Freeform: Shape 3542">
              <a:extLst>
                <a:ext uri="{FF2B5EF4-FFF2-40B4-BE49-F238E27FC236}">
                  <a16:creationId xmlns:a16="http://schemas.microsoft.com/office/drawing/2014/main" id="{1C8359EE-47B2-4DD2-8B08-4D61CC287B9C}"/>
                </a:ext>
              </a:extLst>
            </p:cNvPr>
            <p:cNvSpPr/>
            <p:nvPr/>
          </p:nvSpPr>
          <p:spPr>
            <a:xfrm>
              <a:off x="6760518" y="5222270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953 w 1905"/>
                <a:gd name="connsiteY1" fmla="*/ 0 h 952"/>
                <a:gd name="connsiteX2" fmla="*/ 0 w 1905"/>
                <a:gd name="connsiteY2" fmla="*/ 953 h 952"/>
                <a:gd name="connsiteX3" fmla="*/ 0 w 190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953" y="0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4" name="Freeform: Shape 3543">
              <a:extLst>
                <a:ext uri="{FF2B5EF4-FFF2-40B4-BE49-F238E27FC236}">
                  <a16:creationId xmlns:a16="http://schemas.microsoft.com/office/drawing/2014/main" id="{436DFE0A-3986-4177-8EA8-4E0155197D51}"/>
                </a:ext>
              </a:extLst>
            </p:cNvPr>
            <p:cNvSpPr/>
            <p:nvPr/>
          </p:nvSpPr>
          <p:spPr>
            <a:xfrm>
              <a:off x="6940541" y="5244178"/>
              <a:ext cx="10477" cy="1904"/>
            </a:xfrm>
            <a:custGeom>
              <a:avLst/>
              <a:gdLst>
                <a:gd name="connsiteX0" fmla="*/ 6667 w 10477"/>
                <a:gd name="connsiteY0" fmla="*/ 953 h 1904"/>
                <a:gd name="connsiteX1" fmla="*/ 8572 w 10477"/>
                <a:gd name="connsiteY1" fmla="*/ 1905 h 1904"/>
                <a:gd name="connsiteX2" fmla="*/ 10477 w 10477"/>
                <a:gd name="connsiteY2" fmla="*/ 953 h 1904"/>
                <a:gd name="connsiteX3" fmla="*/ 9525 w 10477"/>
                <a:gd name="connsiteY3" fmla="*/ 953 h 1904"/>
                <a:gd name="connsiteX4" fmla="*/ 8572 w 10477"/>
                <a:gd name="connsiteY4" fmla="*/ 953 h 1904"/>
                <a:gd name="connsiteX5" fmla="*/ 3810 w 10477"/>
                <a:gd name="connsiteY5" fmla="*/ 0 h 1904"/>
                <a:gd name="connsiteX6" fmla="*/ 0 w 10477"/>
                <a:gd name="connsiteY6" fmla="*/ 0 h 1904"/>
                <a:gd name="connsiteX7" fmla="*/ 952 w 10477"/>
                <a:gd name="connsiteY7" fmla="*/ 0 h 1904"/>
                <a:gd name="connsiteX8" fmla="*/ 0 w 10477"/>
                <a:gd name="connsiteY8" fmla="*/ 953 h 1904"/>
                <a:gd name="connsiteX9" fmla="*/ 6667 w 10477"/>
                <a:gd name="connsiteY9" fmla="*/ 953 h 1904"/>
                <a:gd name="connsiteX10" fmla="*/ 6667 w 10477"/>
                <a:gd name="connsiteY10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" h="1904">
                  <a:moveTo>
                    <a:pt x="6667" y="953"/>
                  </a:moveTo>
                  <a:cubicBezTo>
                    <a:pt x="7620" y="953"/>
                    <a:pt x="9525" y="953"/>
                    <a:pt x="8572" y="1905"/>
                  </a:cubicBezTo>
                  <a:lnTo>
                    <a:pt x="10477" y="953"/>
                  </a:lnTo>
                  <a:cubicBezTo>
                    <a:pt x="7620" y="953"/>
                    <a:pt x="9525" y="953"/>
                    <a:pt x="9525" y="953"/>
                  </a:cubicBezTo>
                  <a:lnTo>
                    <a:pt x="8572" y="953"/>
                  </a:lnTo>
                  <a:cubicBezTo>
                    <a:pt x="6667" y="953"/>
                    <a:pt x="6667" y="0"/>
                    <a:pt x="3810" y="0"/>
                  </a:cubicBezTo>
                  <a:cubicBezTo>
                    <a:pt x="2858" y="0"/>
                    <a:pt x="0" y="0"/>
                    <a:pt x="0" y="0"/>
                  </a:cubicBezTo>
                  <a:lnTo>
                    <a:pt x="952" y="0"/>
                  </a:lnTo>
                  <a:lnTo>
                    <a:pt x="0" y="953"/>
                  </a:lnTo>
                  <a:cubicBezTo>
                    <a:pt x="4763" y="0"/>
                    <a:pt x="4763" y="953"/>
                    <a:pt x="6667" y="953"/>
                  </a:cubicBezTo>
                  <a:cubicBezTo>
                    <a:pt x="6667" y="953"/>
                    <a:pt x="5715" y="953"/>
                    <a:pt x="666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5" name="Freeform: Shape 3544">
              <a:extLst>
                <a:ext uri="{FF2B5EF4-FFF2-40B4-BE49-F238E27FC236}">
                  <a16:creationId xmlns:a16="http://schemas.microsoft.com/office/drawing/2014/main" id="{DF7E76B7-C445-4892-BAD9-0B753452EDF8}"/>
                </a:ext>
              </a:extLst>
            </p:cNvPr>
            <p:cNvSpPr/>
            <p:nvPr/>
          </p:nvSpPr>
          <p:spPr>
            <a:xfrm>
              <a:off x="6910061" y="5240368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1905 w 1904"/>
                <a:gd name="connsiteY1" fmla="*/ 0 h 952"/>
                <a:gd name="connsiteX2" fmla="*/ 0 w 1904"/>
                <a:gd name="connsiteY2" fmla="*/ 952 h 952"/>
                <a:gd name="connsiteX3" fmla="*/ 1905 w 190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1905" y="0"/>
                  </a:lnTo>
                  <a:lnTo>
                    <a:pt x="0" y="952"/>
                  </a:lnTo>
                  <a:cubicBezTo>
                    <a:pt x="1905" y="0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6" name="Freeform: Shape 3545">
              <a:extLst>
                <a:ext uri="{FF2B5EF4-FFF2-40B4-BE49-F238E27FC236}">
                  <a16:creationId xmlns:a16="http://schemas.microsoft.com/office/drawing/2014/main" id="{9F992436-E31D-42D2-B84D-B2B36D0039E6}"/>
                </a:ext>
              </a:extLst>
            </p:cNvPr>
            <p:cNvSpPr/>
            <p:nvPr/>
          </p:nvSpPr>
          <p:spPr>
            <a:xfrm>
              <a:off x="6758613" y="5221318"/>
              <a:ext cx="2052" cy="714"/>
            </a:xfrm>
            <a:custGeom>
              <a:avLst/>
              <a:gdLst>
                <a:gd name="connsiteX0" fmla="*/ 953 w 2052"/>
                <a:gd name="connsiteY0" fmla="*/ 0 h 714"/>
                <a:gd name="connsiteX1" fmla="*/ 0 w 2052"/>
                <a:gd name="connsiteY1" fmla="*/ 0 h 714"/>
                <a:gd name="connsiteX2" fmla="*/ 953 w 2052"/>
                <a:gd name="connsiteY2" fmla="*/ 0 h 714"/>
                <a:gd name="connsiteX3" fmla="*/ 953 w 2052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2" h="714">
                  <a:moveTo>
                    <a:pt x="953" y="0"/>
                  </a:moveTo>
                  <a:lnTo>
                    <a:pt x="0" y="0"/>
                  </a:lnTo>
                  <a:cubicBezTo>
                    <a:pt x="0" y="952"/>
                    <a:pt x="953" y="952"/>
                    <a:pt x="953" y="0"/>
                  </a:cubicBezTo>
                  <a:cubicBezTo>
                    <a:pt x="2858" y="952"/>
                    <a:pt x="1905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7" name="Freeform: Shape 3546">
              <a:extLst>
                <a:ext uri="{FF2B5EF4-FFF2-40B4-BE49-F238E27FC236}">
                  <a16:creationId xmlns:a16="http://schemas.microsoft.com/office/drawing/2014/main" id="{7E486A11-A08F-4911-85DC-FF2690E75AE1}"/>
                </a:ext>
              </a:extLst>
            </p:cNvPr>
            <p:cNvSpPr/>
            <p:nvPr/>
          </p:nvSpPr>
          <p:spPr>
            <a:xfrm>
              <a:off x="6867199" y="5233700"/>
              <a:ext cx="3809" cy="952"/>
            </a:xfrm>
            <a:custGeom>
              <a:avLst/>
              <a:gdLst>
                <a:gd name="connsiteX0" fmla="*/ 2857 w 3809"/>
                <a:gd name="connsiteY0" fmla="*/ 953 h 952"/>
                <a:gd name="connsiteX1" fmla="*/ 3810 w 3809"/>
                <a:gd name="connsiteY1" fmla="*/ 0 h 952"/>
                <a:gd name="connsiteX2" fmla="*/ 0 w 3809"/>
                <a:gd name="connsiteY2" fmla="*/ 953 h 952"/>
                <a:gd name="connsiteX3" fmla="*/ 2857 w 3809"/>
                <a:gd name="connsiteY3" fmla="*/ 953 h 952"/>
                <a:gd name="connsiteX4" fmla="*/ 2857 w 3809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952">
                  <a:moveTo>
                    <a:pt x="2857" y="953"/>
                  </a:moveTo>
                  <a:cubicBezTo>
                    <a:pt x="3810" y="953"/>
                    <a:pt x="2857" y="0"/>
                    <a:pt x="3810" y="0"/>
                  </a:cubicBezTo>
                  <a:lnTo>
                    <a:pt x="0" y="953"/>
                  </a:lnTo>
                  <a:lnTo>
                    <a:pt x="2857" y="953"/>
                  </a:lnTo>
                  <a:cubicBezTo>
                    <a:pt x="2857" y="953"/>
                    <a:pt x="1905" y="953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8" name="Freeform: Shape 3547">
              <a:extLst>
                <a:ext uri="{FF2B5EF4-FFF2-40B4-BE49-F238E27FC236}">
                  <a16:creationId xmlns:a16="http://schemas.microsoft.com/office/drawing/2014/main" id="{E19663DA-4E55-4000-B1FA-D5C8CD915641}"/>
                </a:ext>
              </a:extLst>
            </p:cNvPr>
            <p:cNvSpPr/>
            <p:nvPr/>
          </p:nvSpPr>
          <p:spPr>
            <a:xfrm>
              <a:off x="6958776" y="5242272"/>
              <a:ext cx="6530" cy="3809"/>
            </a:xfrm>
            <a:custGeom>
              <a:avLst/>
              <a:gdLst>
                <a:gd name="connsiteX0" fmla="*/ 815 w 6530"/>
                <a:gd name="connsiteY0" fmla="*/ 0 h 3809"/>
                <a:gd name="connsiteX1" fmla="*/ 1768 w 6530"/>
                <a:gd name="connsiteY1" fmla="*/ 3810 h 3809"/>
                <a:gd name="connsiteX2" fmla="*/ 6530 w 6530"/>
                <a:gd name="connsiteY2" fmla="*/ 3810 h 3809"/>
                <a:gd name="connsiteX3" fmla="*/ 1768 w 6530"/>
                <a:gd name="connsiteY3" fmla="*/ 2858 h 3809"/>
                <a:gd name="connsiteX4" fmla="*/ 1768 w 6530"/>
                <a:gd name="connsiteY4" fmla="*/ 2858 h 3809"/>
                <a:gd name="connsiteX5" fmla="*/ 815 w 6530"/>
                <a:gd name="connsiteY5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0" h="3809">
                  <a:moveTo>
                    <a:pt x="815" y="0"/>
                  </a:moveTo>
                  <a:cubicBezTo>
                    <a:pt x="-1090" y="1905"/>
                    <a:pt x="815" y="2858"/>
                    <a:pt x="1768" y="3810"/>
                  </a:cubicBezTo>
                  <a:cubicBezTo>
                    <a:pt x="3673" y="2858"/>
                    <a:pt x="4625" y="3810"/>
                    <a:pt x="6530" y="3810"/>
                  </a:cubicBezTo>
                  <a:cubicBezTo>
                    <a:pt x="5578" y="2858"/>
                    <a:pt x="1768" y="3810"/>
                    <a:pt x="1768" y="2858"/>
                  </a:cubicBezTo>
                  <a:lnTo>
                    <a:pt x="1768" y="2858"/>
                  </a:lnTo>
                  <a:cubicBezTo>
                    <a:pt x="815" y="953"/>
                    <a:pt x="5578" y="0"/>
                    <a:pt x="8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9" name="Freeform: Shape 3548">
              <a:extLst>
                <a:ext uri="{FF2B5EF4-FFF2-40B4-BE49-F238E27FC236}">
                  <a16:creationId xmlns:a16="http://schemas.microsoft.com/office/drawing/2014/main" id="{F7B32127-9187-4897-B9BD-523BB4D55C30}"/>
                </a:ext>
              </a:extLst>
            </p:cNvPr>
            <p:cNvSpPr/>
            <p:nvPr/>
          </p:nvSpPr>
          <p:spPr>
            <a:xfrm>
              <a:off x="6857674" y="5232747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0" name="Freeform: Shape 3549">
              <a:extLst>
                <a:ext uri="{FF2B5EF4-FFF2-40B4-BE49-F238E27FC236}">
                  <a16:creationId xmlns:a16="http://schemas.microsoft.com/office/drawing/2014/main" id="{77387F56-6A72-4BDE-8217-736B648F82A0}"/>
                </a:ext>
              </a:extLst>
            </p:cNvPr>
            <p:cNvSpPr/>
            <p:nvPr/>
          </p:nvSpPr>
          <p:spPr>
            <a:xfrm>
              <a:off x="6854816" y="5231795"/>
              <a:ext cx="3809" cy="952"/>
            </a:xfrm>
            <a:custGeom>
              <a:avLst/>
              <a:gdLst>
                <a:gd name="connsiteX0" fmla="*/ 0 w 3809"/>
                <a:gd name="connsiteY0" fmla="*/ 953 h 952"/>
                <a:gd name="connsiteX1" fmla="*/ 3810 w 3809"/>
                <a:gd name="connsiteY1" fmla="*/ 0 h 952"/>
                <a:gd name="connsiteX2" fmla="*/ 1905 w 3809"/>
                <a:gd name="connsiteY2" fmla="*/ 0 h 952"/>
                <a:gd name="connsiteX3" fmla="*/ 0 w 3809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952">
                  <a:moveTo>
                    <a:pt x="0" y="953"/>
                  </a:moveTo>
                  <a:cubicBezTo>
                    <a:pt x="1905" y="953"/>
                    <a:pt x="2858" y="953"/>
                    <a:pt x="3810" y="0"/>
                  </a:cubicBezTo>
                  <a:cubicBezTo>
                    <a:pt x="2858" y="0"/>
                    <a:pt x="1905" y="0"/>
                    <a:pt x="1905" y="0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1" name="Freeform: Shape 3550">
              <a:extLst>
                <a:ext uri="{FF2B5EF4-FFF2-40B4-BE49-F238E27FC236}">
                  <a16:creationId xmlns:a16="http://schemas.microsoft.com/office/drawing/2014/main" id="{437D7812-BA5A-4A11-9D5A-278BA968DDDC}"/>
                </a:ext>
              </a:extLst>
            </p:cNvPr>
            <p:cNvSpPr/>
            <p:nvPr/>
          </p:nvSpPr>
          <p:spPr>
            <a:xfrm>
              <a:off x="6933450" y="5240368"/>
              <a:ext cx="1137" cy="423"/>
            </a:xfrm>
            <a:custGeom>
              <a:avLst/>
              <a:gdLst>
                <a:gd name="connsiteX0" fmla="*/ 423 w 1137"/>
                <a:gd name="connsiteY0" fmla="*/ 0 h 423"/>
                <a:gd name="connsiteX1" fmla="*/ 423 w 1137"/>
                <a:gd name="connsiteY1" fmla="*/ 0 h 423"/>
                <a:gd name="connsiteX2" fmla="*/ 423 w 1137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7" h="423">
                  <a:moveTo>
                    <a:pt x="423" y="0"/>
                  </a:moveTo>
                  <a:cubicBezTo>
                    <a:pt x="-529" y="0"/>
                    <a:pt x="423" y="952"/>
                    <a:pt x="423" y="0"/>
                  </a:cubicBezTo>
                  <a:cubicBezTo>
                    <a:pt x="1376" y="952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2" name="Freeform: Shape 3551">
              <a:extLst>
                <a:ext uri="{FF2B5EF4-FFF2-40B4-BE49-F238E27FC236}">
                  <a16:creationId xmlns:a16="http://schemas.microsoft.com/office/drawing/2014/main" id="{043CD533-A71E-4C3A-A5B3-3147026FE942}"/>
                </a:ext>
              </a:extLst>
            </p:cNvPr>
            <p:cNvSpPr/>
            <p:nvPr/>
          </p:nvSpPr>
          <p:spPr>
            <a:xfrm>
              <a:off x="6865293" y="5231795"/>
              <a:ext cx="1947" cy="952"/>
            </a:xfrm>
            <a:custGeom>
              <a:avLst/>
              <a:gdLst>
                <a:gd name="connsiteX0" fmla="*/ 953 w 1947"/>
                <a:gd name="connsiteY0" fmla="*/ 0 h 952"/>
                <a:gd name="connsiteX1" fmla="*/ 0 w 1947"/>
                <a:gd name="connsiteY1" fmla="*/ 953 h 952"/>
                <a:gd name="connsiteX2" fmla="*/ 953 w 194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" h="952">
                  <a:moveTo>
                    <a:pt x="953" y="0"/>
                  </a:moveTo>
                  <a:cubicBezTo>
                    <a:pt x="-1905" y="953"/>
                    <a:pt x="2858" y="0"/>
                    <a:pt x="0" y="953"/>
                  </a:cubicBezTo>
                  <a:cubicBezTo>
                    <a:pt x="4763" y="953"/>
                    <a:pt x="-952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3" name="Freeform: Shape 3552">
              <a:extLst>
                <a:ext uri="{FF2B5EF4-FFF2-40B4-BE49-F238E27FC236}">
                  <a16:creationId xmlns:a16="http://schemas.microsoft.com/office/drawing/2014/main" id="{2D84D694-C640-4D04-9C04-E0B49DFCB3FF}"/>
                </a:ext>
              </a:extLst>
            </p:cNvPr>
            <p:cNvSpPr/>
            <p:nvPr/>
          </p:nvSpPr>
          <p:spPr>
            <a:xfrm>
              <a:off x="6872913" y="5232747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953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4" name="Freeform: Shape 3553">
              <a:extLst>
                <a:ext uri="{FF2B5EF4-FFF2-40B4-BE49-F238E27FC236}">
                  <a16:creationId xmlns:a16="http://schemas.microsoft.com/office/drawing/2014/main" id="{400F6CE5-B8C3-4593-A7D9-D94359DE6857}"/>
                </a:ext>
              </a:extLst>
            </p:cNvPr>
            <p:cNvSpPr/>
            <p:nvPr/>
          </p:nvSpPr>
          <p:spPr>
            <a:xfrm>
              <a:off x="6878255" y="5232747"/>
              <a:ext cx="2652" cy="1347"/>
            </a:xfrm>
            <a:custGeom>
              <a:avLst/>
              <a:gdLst>
                <a:gd name="connsiteX0" fmla="*/ 2279 w 2652"/>
                <a:gd name="connsiteY0" fmla="*/ 953 h 1347"/>
                <a:gd name="connsiteX1" fmla="*/ 374 w 2652"/>
                <a:gd name="connsiteY1" fmla="*/ 0 h 1347"/>
                <a:gd name="connsiteX2" fmla="*/ 2279 w 2652"/>
                <a:gd name="connsiteY2" fmla="*/ 953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2" h="1347">
                  <a:moveTo>
                    <a:pt x="2279" y="953"/>
                  </a:moveTo>
                  <a:cubicBezTo>
                    <a:pt x="3231" y="953"/>
                    <a:pt x="2279" y="0"/>
                    <a:pt x="374" y="0"/>
                  </a:cubicBezTo>
                  <a:cubicBezTo>
                    <a:pt x="-579" y="953"/>
                    <a:pt x="374" y="1905"/>
                    <a:pt x="2279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5" name="Freeform: Shape 3554">
              <a:extLst>
                <a:ext uri="{FF2B5EF4-FFF2-40B4-BE49-F238E27FC236}">
                  <a16:creationId xmlns:a16="http://schemas.microsoft.com/office/drawing/2014/main" id="{65E5BBE9-3677-43BA-94B3-CD7008857F63}"/>
                </a:ext>
              </a:extLst>
            </p:cNvPr>
            <p:cNvSpPr/>
            <p:nvPr/>
          </p:nvSpPr>
          <p:spPr>
            <a:xfrm>
              <a:off x="6875771" y="5232747"/>
              <a:ext cx="4762" cy="423"/>
            </a:xfrm>
            <a:custGeom>
              <a:avLst/>
              <a:gdLst>
                <a:gd name="connsiteX0" fmla="*/ 4763 w 4762"/>
                <a:gd name="connsiteY0" fmla="*/ 0 h 423"/>
                <a:gd name="connsiteX1" fmla="*/ 4763 w 4762"/>
                <a:gd name="connsiteY1" fmla="*/ 0 h 423"/>
                <a:gd name="connsiteX2" fmla="*/ 0 w 4762"/>
                <a:gd name="connsiteY2" fmla="*/ 0 h 423"/>
                <a:gd name="connsiteX3" fmla="*/ 1905 w 4762"/>
                <a:gd name="connsiteY3" fmla="*/ 0 h 423"/>
                <a:gd name="connsiteX4" fmla="*/ 2858 w 4762"/>
                <a:gd name="connsiteY4" fmla="*/ 0 h 423"/>
                <a:gd name="connsiteX5" fmla="*/ 4763 w 4762"/>
                <a:gd name="connsiteY5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423">
                  <a:moveTo>
                    <a:pt x="4763" y="0"/>
                  </a:moveTo>
                  <a:lnTo>
                    <a:pt x="4763" y="0"/>
                  </a:lnTo>
                  <a:cubicBezTo>
                    <a:pt x="3810" y="0"/>
                    <a:pt x="1905" y="0"/>
                    <a:pt x="0" y="0"/>
                  </a:cubicBezTo>
                  <a:cubicBezTo>
                    <a:pt x="953" y="0"/>
                    <a:pt x="953" y="953"/>
                    <a:pt x="1905" y="0"/>
                  </a:cubicBezTo>
                  <a:cubicBezTo>
                    <a:pt x="953" y="0"/>
                    <a:pt x="3810" y="0"/>
                    <a:pt x="2858" y="0"/>
                  </a:cubicBezTo>
                  <a:lnTo>
                    <a:pt x="476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6" name="Freeform: Shape 3555">
              <a:extLst>
                <a:ext uri="{FF2B5EF4-FFF2-40B4-BE49-F238E27FC236}">
                  <a16:creationId xmlns:a16="http://schemas.microsoft.com/office/drawing/2014/main" id="{9E978BEC-9E3C-4737-A29E-82DE0A99708B}"/>
                </a:ext>
              </a:extLst>
            </p:cNvPr>
            <p:cNvSpPr/>
            <p:nvPr/>
          </p:nvSpPr>
          <p:spPr>
            <a:xfrm>
              <a:off x="6766234" y="5216555"/>
              <a:ext cx="3483" cy="2857"/>
            </a:xfrm>
            <a:custGeom>
              <a:avLst/>
              <a:gdLst>
                <a:gd name="connsiteX0" fmla="*/ 1905 w 3483"/>
                <a:gd name="connsiteY0" fmla="*/ 1905 h 2857"/>
                <a:gd name="connsiteX1" fmla="*/ 0 w 3483"/>
                <a:gd name="connsiteY1" fmla="*/ 1905 h 2857"/>
                <a:gd name="connsiteX2" fmla="*/ 1905 w 3483"/>
                <a:gd name="connsiteY2" fmla="*/ 2857 h 2857"/>
                <a:gd name="connsiteX3" fmla="*/ 2858 w 3483"/>
                <a:gd name="connsiteY3" fmla="*/ 0 h 2857"/>
                <a:gd name="connsiteX4" fmla="*/ 1905 w 3483"/>
                <a:gd name="connsiteY4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2857">
                  <a:moveTo>
                    <a:pt x="1905" y="1905"/>
                  </a:moveTo>
                  <a:cubicBezTo>
                    <a:pt x="1905" y="1905"/>
                    <a:pt x="0" y="2857"/>
                    <a:pt x="0" y="1905"/>
                  </a:cubicBezTo>
                  <a:lnTo>
                    <a:pt x="1905" y="2857"/>
                  </a:lnTo>
                  <a:cubicBezTo>
                    <a:pt x="3810" y="1905"/>
                    <a:pt x="3810" y="952"/>
                    <a:pt x="2858" y="0"/>
                  </a:cubicBezTo>
                  <a:cubicBezTo>
                    <a:pt x="-953" y="952"/>
                    <a:pt x="3810" y="952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7" name="Freeform: Shape 3556">
              <a:extLst>
                <a:ext uri="{FF2B5EF4-FFF2-40B4-BE49-F238E27FC236}">
                  <a16:creationId xmlns:a16="http://schemas.microsoft.com/office/drawing/2014/main" id="{59FE1D5A-B76B-45BB-B2ED-2DDB67C60170}"/>
                </a:ext>
              </a:extLst>
            </p:cNvPr>
            <p:cNvSpPr/>
            <p:nvPr/>
          </p:nvSpPr>
          <p:spPr>
            <a:xfrm>
              <a:off x="6832909" y="5225657"/>
              <a:ext cx="5715" cy="2328"/>
            </a:xfrm>
            <a:custGeom>
              <a:avLst/>
              <a:gdLst>
                <a:gd name="connsiteX0" fmla="*/ 3810 w 5715"/>
                <a:gd name="connsiteY0" fmla="*/ 423 h 2328"/>
                <a:gd name="connsiteX1" fmla="*/ 953 w 5715"/>
                <a:gd name="connsiteY1" fmla="*/ 423 h 2328"/>
                <a:gd name="connsiteX2" fmla="*/ 0 w 5715"/>
                <a:gd name="connsiteY2" fmla="*/ 1376 h 2328"/>
                <a:gd name="connsiteX3" fmla="*/ 2858 w 5715"/>
                <a:gd name="connsiteY3" fmla="*/ 2328 h 2328"/>
                <a:gd name="connsiteX4" fmla="*/ 2858 w 5715"/>
                <a:gd name="connsiteY4" fmla="*/ 1376 h 2328"/>
                <a:gd name="connsiteX5" fmla="*/ 5715 w 5715"/>
                <a:gd name="connsiteY5" fmla="*/ 423 h 2328"/>
                <a:gd name="connsiteX6" fmla="*/ 3810 w 5715"/>
                <a:gd name="connsiteY6" fmla="*/ 423 h 2328"/>
                <a:gd name="connsiteX7" fmla="*/ 3810 w 5715"/>
                <a:gd name="connsiteY7" fmla="*/ 423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" h="2328">
                  <a:moveTo>
                    <a:pt x="3810" y="423"/>
                  </a:moveTo>
                  <a:lnTo>
                    <a:pt x="953" y="423"/>
                  </a:lnTo>
                  <a:cubicBezTo>
                    <a:pt x="4763" y="423"/>
                    <a:pt x="0" y="1376"/>
                    <a:pt x="0" y="1376"/>
                  </a:cubicBezTo>
                  <a:cubicBezTo>
                    <a:pt x="953" y="1376"/>
                    <a:pt x="3810" y="1376"/>
                    <a:pt x="2858" y="2328"/>
                  </a:cubicBezTo>
                  <a:cubicBezTo>
                    <a:pt x="5715" y="1376"/>
                    <a:pt x="0" y="2328"/>
                    <a:pt x="2858" y="1376"/>
                  </a:cubicBezTo>
                  <a:lnTo>
                    <a:pt x="5715" y="423"/>
                  </a:lnTo>
                  <a:lnTo>
                    <a:pt x="3810" y="423"/>
                  </a:lnTo>
                  <a:cubicBezTo>
                    <a:pt x="2858" y="-529"/>
                    <a:pt x="2858" y="423"/>
                    <a:pt x="381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8" name="Freeform: Shape 3557">
              <a:extLst>
                <a:ext uri="{FF2B5EF4-FFF2-40B4-BE49-F238E27FC236}">
                  <a16:creationId xmlns:a16="http://schemas.microsoft.com/office/drawing/2014/main" id="{FEA1A817-6951-4267-9B53-DED5905B92C7}"/>
                </a:ext>
              </a:extLst>
            </p:cNvPr>
            <p:cNvSpPr/>
            <p:nvPr/>
          </p:nvSpPr>
          <p:spPr>
            <a:xfrm>
              <a:off x="6837671" y="5226080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9" name="Freeform: Shape 3558">
              <a:extLst>
                <a:ext uri="{FF2B5EF4-FFF2-40B4-BE49-F238E27FC236}">
                  <a16:creationId xmlns:a16="http://schemas.microsoft.com/office/drawing/2014/main" id="{56D8A1CF-0DEE-430A-9941-25807D113D63}"/>
                </a:ext>
              </a:extLst>
            </p:cNvPr>
            <p:cNvSpPr/>
            <p:nvPr/>
          </p:nvSpPr>
          <p:spPr>
            <a:xfrm>
              <a:off x="6940167" y="5235605"/>
              <a:ext cx="7041" cy="4762"/>
            </a:xfrm>
            <a:custGeom>
              <a:avLst/>
              <a:gdLst>
                <a:gd name="connsiteX0" fmla="*/ 374 w 7041"/>
                <a:gd name="connsiteY0" fmla="*/ 2857 h 4762"/>
                <a:gd name="connsiteX1" fmla="*/ 2279 w 7041"/>
                <a:gd name="connsiteY1" fmla="*/ 1905 h 4762"/>
                <a:gd name="connsiteX2" fmla="*/ 5136 w 7041"/>
                <a:gd name="connsiteY2" fmla="*/ 4763 h 4762"/>
                <a:gd name="connsiteX3" fmla="*/ 5136 w 7041"/>
                <a:gd name="connsiteY3" fmla="*/ 4763 h 4762"/>
                <a:gd name="connsiteX4" fmla="*/ 7041 w 7041"/>
                <a:gd name="connsiteY4" fmla="*/ 4763 h 4762"/>
                <a:gd name="connsiteX5" fmla="*/ 3231 w 7041"/>
                <a:gd name="connsiteY5" fmla="*/ 952 h 4762"/>
                <a:gd name="connsiteX6" fmla="*/ 1326 w 7041"/>
                <a:gd name="connsiteY6" fmla="*/ 952 h 4762"/>
                <a:gd name="connsiteX7" fmla="*/ 3231 w 7041"/>
                <a:gd name="connsiteY7" fmla="*/ 0 h 4762"/>
                <a:gd name="connsiteX8" fmla="*/ 374 w 7041"/>
                <a:gd name="connsiteY8" fmla="*/ 2857 h 4762"/>
                <a:gd name="connsiteX9" fmla="*/ 2279 w 7041"/>
                <a:gd name="connsiteY9" fmla="*/ 952 h 4762"/>
                <a:gd name="connsiteX10" fmla="*/ 374 w 7041"/>
                <a:gd name="connsiteY10" fmla="*/ 28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1" h="4762">
                  <a:moveTo>
                    <a:pt x="374" y="2857"/>
                  </a:moveTo>
                  <a:cubicBezTo>
                    <a:pt x="1326" y="2857"/>
                    <a:pt x="374" y="1905"/>
                    <a:pt x="2279" y="1905"/>
                  </a:cubicBezTo>
                  <a:cubicBezTo>
                    <a:pt x="374" y="3810"/>
                    <a:pt x="6089" y="3810"/>
                    <a:pt x="5136" y="4763"/>
                  </a:cubicBezTo>
                  <a:lnTo>
                    <a:pt x="5136" y="4763"/>
                  </a:lnTo>
                  <a:cubicBezTo>
                    <a:pt x="5136" y="4763"/>
                    <a:pt x="6089" y="4763"/>
                    <a:pt x="7041" y="4763"/>
                  </a:cubicBezTo>
                  <a:cubicBezTo>
                    <a:pt x="5136" y="3810"/>
                    <a:pt x="4184" y="1905"/>
                    <a:pt x="3231" y="952"/>
                  </a:cubicBezTo>
                  <a:lnTo>
                    <a:pt x="1326" y="952"/>
                  </a:lnTo>
                  <a:cubicBezTo>
                    <a:pt x="2279" y="952"/>
                    <a:pt x="2279" y="952"/>
                    <a:pt x="3231" y="0"/>
                  </a:cubicBezTo>
                  <a:cubicBezTo>
                    <a:pt x="1326" y="0"/>
                    <a:pt x="374" y="952"/>
                    <a:pt x="374" y="2857"/>
                  </a:cubicBezTo>
                  <a:cubicBezTo>
                    <a:pt x="1326" y="1905"/>
                    <a:pt x="1326" y="1905"/>
                    <a:pt x="2279" y="952"/>
                  </a:cubicBezTo>
                  <a:cubicBezTo>
                    <a:pt x="374" y="1905"/>
                    <a:pt x="-579" y="1905"/>
                    <a:pt x="374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0" name="Freeform: Shape 3559">
              <a:extLst>
                <a:ext uri="{FF2B5EF4-FFF2-40B4-BE49-F238E27FC236}">
                  <a16:creationId xmlns:a16="http://schemas.microsoft.com/office/drawing/2014/main" id="{8247625A-9250-402B-A162-25FE2197EB0F}"/>
                </a:ext>
              </a:extLst>
            </p:cNvPr>
            <p:cNvSpPr/>
            <p:nvPr/>
          </p:nvSpPr>
          <p:spPr>
            <a:xfrm>
              <a:off x="6773854" y="5216555"/>
              <a:ext cx="7620" cy="2857"/>
            </a:xfrm>
            <a:custGeom>
              <a:avLst/>
              <a:gdLst>
                <a:gd name="connsiteX0" fmla="*/ 6667 w 7620"/>
                <a:gd name="connsiteY0" fmla="*/ 0 h 2857"/>
                <a:gd name="connsiteX1" fmla="*/ 3810 w 7620"/>
                <a:gd name="connsiteY1" fmla="*/ 0 h 2857"/>
                <a:gd name="connsiteX2" fmla="*/ 0 w 7620"/>
                <a:gd name="connsiteY2" fmla="*/ 1905 h 2857"/>
                <a:gd name="connsiteX3" fmla="*/ 952 w 7620"/>
                <a:gd name="connsiteY3" fmla="*/ 1905 h 2857"/>
                <a:gd name="connsiteX4" fmla="*/ 0 w 7620"/>
                <a:gd name="connsiteY4" fmla="*/ 2857 h 2857"/>
                <a:gd name="connsiteX5" fmla="*/ 7620 w 7620"/>
                <a:gd name="connsiteY5" fmla="*/ 1905 h 2857"/>
                <a:gd name="connsiteX6" fmla="*/ 5715 w 7620"/>
                <a:gd name="connsiteY6" fmla="*/ 1905 h 2857"/>
                <a:gd name="connsiteX7" fmla="*/ 6667 w 7620"/>
                <a:gd name="connsiteY7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" h="2857">
                  <a:moveTo>
                    <a:pt x="6667" y="0"/>
                  </a:moveTo>
                  <a:cubicBezTo>
                    <a:pt x="5715" y="952"/>
                    <a:pt x="4763" y="0"/>
                    <a:pt x="3810" y="0"/>
                  </a:cubicBezTo>
                  <a:cubicBezTo>
                    <a:pt x="2858" y="952"/>
                    <a:pt x="1905" y="952"/>
                    <a:pt x="0" y="1905"/>
                  </a:cubicBezTo>
                  <a:lnTo>
                    <a:pt x="952" y="1905"/>
                  </a:lnTo>
                  <a:cubicBezTo>
                    <a:pt x="1905" y="1905"/>
                    <a:pt x="952" y="2857"/>
                    <a:pt x="0" y="2857"/>
                  </a:cubicBezTo>
                  <a:cubicBezTo>
                    <a:pt x="1905" y="2857"/>
                    <a:pt x="6667" y="2857"/>
                    <a:pt x="7620" y="1905"/>
                  </a:cubicBezTo>
                  <a:cubicBezTo>
                    <a:pt x="6667" y="1905"/>
                    <a:pt x="5715" y="1905"/>
                    <a:pt x="5715" y="1905"/>
                  </a:cubicBezTo>
                  <a:cubicBezTo>
                    <a:pt x="5715" y="1905"/>
                    <a:pt x="5715" y="952"/>
                    <a:pt x="66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1" name="Freeform: Shape 3560">
              <a:extLst>
                <a:ext uri="{FF2B5EF4-FFF2-40B4-BE49-F238E27FC236}">
                  <a16:creationId xmlns:a16="http://schemas.microsoft.com/office/drawing/2014/main" id="{FEA1B7B6-4004-4B41-B092-7F2739484AD4}"/>
                </a:ext>
              </a:extLst>
            </p:cNvPr>
            <p:cNvSpPr/>
            <p:nvPr/>
          </p:nvSpPr>
          <p:spPr>
            <a:xfrm>
              <a:off x="6775997" y="522036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2" name="Freeform: Shape 3561">
              <a:extLst>
                <a:ext uri="{FF2B5EF4-FFF2-40B4-BE49-F238E27FC236}">
                  <a16:creationId xmlns:a16="http://schemas.microsoft.com/office/drawing/2014/main" id="{AB904681-F35B-499C-8E0C-7E911CA75309}"/>
                </a:ext>
              </a:extLst>
            </p:cNvPr>
            <p:cNvSpPr/>
            <p:nvPr/>
          </p:nvSpPr>
          <p:spPr>
            <a:xfrm>
              <a:off x="6868151" y="5226080"/>
              <a:ext cx="13335" cy="5714"/>
            </a:xfrm>
            <a:custGeom>
              <a:avLst/>
              <a:gdLst>
                <a:gd name="connsiteX0" fmla="*/ 0 w 13335"/>
                <a:gd name="connsiteY0" fmla="*/ 2857 h 5714"/>
                <a:gd name="connsiteX1" fmla="*/ 5715 w 13335"/>
                <a:gd name="connsiteY1" fmla="*/ 4763 h 5714"/>
                <a:gd name="connsiteX2" fmla="*/ 5715 w 13335"/>
                <a:gd name="connsiteY2" fmla="*/ 5715 h 5714"/>
                <a:gd name="connsiteX3" fmla="*/ 6667 w 13335"/>
                <a:gd name="connsiteY3" fmla="*/ 5715 h 5714"/>
                <a:gd name="connsiteX4" fmla="*/ 9525 w 13335"/>
                <a:gd name="connsiteY4" fmla="*/ 5715 h 5714"/>
                <a:gd name="connsiteX5" fmla="*/ 13335 w 13335"/>
                <a:gd name="connsiteY5" fmla="*/ 2857 h 5714"/>
                <a:gd name="connsiteX6" fmla="*/ 10478 w 13335"/>
                <a:gd name="connsiteY6" fmla="*/ 1905 h 5714"/>
                <a:gd name="connsiteX7" fmla="*/ 11430 w 13335"/>
                <a:gd name="connsiteY7" fmla="*/ 952 h 5714"/>
                <a:gd name="connsiteX8" fmla="*/ 11430 w 13335"/>
                <a:gd name="connsiteY8" fmla="*/ 952 h 5714"/>
                <a:gd name="connsiteX9" fmla="*/ 9525 w 13335"/>
                <a:gd name="connsiteY9" fmla="*/ 0 h 5714"/>
                <a:gd name="connsiteX10" fmla="*/ 9525 w 13335"/>
                <a:gd name="connsiteY10" fmla="*/ 952 h 5714"/>
                <a:gd name="connsiteX11" fmla="*/ 7620 w 13335"/>
                <a:gd name="connsiteY11" fmla="*/ 952 h 5714"/>
                <a:gd name="connsiteX12" fmla="*/ 9525 w 13335"/>
                <a:gd name="connsiteY12" fmla="*/ 952 h 5714"/>
                <a:gd name="connsiteX13" fmla="*/ 0 w 13335"/>
                <a:gd name="connsiteY13" fmla="*/ 2857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35" h="5714">
                  <a:moveTo>
                    <a:pt x="0" y="2857"/>
                  </a:moveTo>
                  <a:cubicBezTo>
                    <a:pt x="4763" y="1905"/>
                    <a:pt x="-952" y="4763"/>
                    <a:pt x="5715" y="4763"/>
                  </a:cubicBezTo>
                  <a:cubicBezTo>
                    <a:pt x="7620" y="4763"/>
                    <a:pt x="3810" y="5715"/>
                    <a:pt x="5715" y="5715"/>
                  </a:cubicBezTo>
                  <a:lnTo>
                    <a:pt x="6667" y="5715"/>
                  </a:lnTo>
                  <a:cubicBezTo>
                    <a:pt x="6667" y="5715"/>
                    <a:pt x="9525" y="5715"/>
                    <a:pt x="9525" y="5715"/>
                  </a:cubicBezTo>
                  <a:cubicBezTo>
                    <a:pt x="9525" y="5715"/>
                    <a:pt x="11430" y="3810"/>
                    <a:pt x="13335" y="2857"/>
                  </a:cubicBezTo>
                  <a:cubicBezTo>
                    <a:pt x="11430" y="2857"/>
                    <a:pt x="14288" y="1905"/>
                    <a:pt x="10478" y="1905"/>
                  </a:cubicBezTo>
                  <a:cubicBezTo>
                    <a:pt x="10478" y="1905"/>
                    <a:pt x="11430" y="952"/>
                    <a:pt x="11430" y="952"/>
                  </a:cubicBezTo>
                  <a:lnTo>
                    <a:pt x="11430" y="952"/>
                  </a:lnTo>
                  <a:cubicBezTo>
                    <a:pt x="8573" y="952"/>
                    <a:pt x="12383" y="0"/>
                    <a:pt x="9525" y="0"/>
                  </a:cubicBezTo>
                  <a:cubicBezTo>
                    <a:pt x="8573" y="0"/>
                    <a:pt x="6667" y="952"/>
                    <a:pt x="9525" y="952"/>
                  </a:cubicBezTo>
                  <a:lnTo>
                    <a:pt x="7620" y="952"/>
                  </a:lnTo>
                  <a:cubicBezTo>
                    <a:pt x="6667" y="1905"/>
                    <a:pt x="10478" y="952"/>
                    <a:pt x="9525" y="952"/>
                  </a:cubicBezTo>
                  <a:cubicBezTo>
                    <a:pt x="6667" y="3810"/>
                    <a:pt x="2858" y="1905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3" name="Freeform: Shape 3562">
              <a:extLst>
                <a:ext uri="{FF2B5EF4-FFF2-40B4-BE49-F238E27FC236}">
                  <a16:creationId xmlns:a16="http://schemas.microsoft.com/office/drawing/2014/main" id="{86F58995-98A1-4C0C-AB84-41F640884177}"/>
                </a:ext>
              </a:extLst>
            </p:cNvPr>
            <p:cNvSpPr/>
            <p:nvPr/>
          </p:nvSpPr>
          <p:spPr>
            <a:xfrm>
              <a:off x="6771949" y="5216555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2857 w 2857"/>
                <a:gd name="connsiteY1" fmla="*/ 0 h 9525"/>
                <a:gd name="connsiteX2" fmla="*/ 0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cubicBezTo>
                    <a:pt x="0" y="0"/>
                    <a:pt x="1905" y="0"/>
                    <a:pt x="2857" y="0"/>
                  </a:cubicBezTo>
                  <a:cubicBezTo>
                    <a:pt x="2857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4" name="Freeform: Shape 3563">
              <a:extLst>
                <a:ext uri="{FF2B5EF4-FFF2-40B4-BE49-F238E27FC236}">
                  <a16:creationId xmlns:a16="http://schemas.microsoft.com/office/drawing/2014/main" id="{4D5D19C8-57D5-4471-A6EA-DC462866D186}"/>
                </a:ext>
              </a:extLst>
            </p:cNvPr>
            <p:cNvSpPr/>
            <p:nvPr/>
          </p:nvSpPr>
          <p:spPr>
            <a:xfrm>
              <a:off x="6871009" y="5227985"/>
              <a:ext cx="3704" cy="952"/>
            </a:xfrm>
            <a:custGeom>
              <a:avLst/>
              <a:gdLst>
                <a:gd name="connsiteX0" fmla="*/ 2858 w 3704"/>
                <a:gd name="connsiteY0" fmla="*/ 0 h 952"/>
                <a:gd name="connsiteX1" fmla="*/ 953 w 3704"/>
                <a:gd name="connsiteY1" fmla="*/ 0 h 952"/>
                <a:gd name="connsiteX2" fmla="*/ 0 w 3704"/>
                <a:gd name="connsiteY2" fmla="*/ 953 h 952"/>
                <a:gd name="connsiteX3" fmla="*/ 2858 w 3704"/>
                <a:gd name="connsiteY3" fmla="*/ 0 h 952"/>
                <a:gd name="connsiteX4" fmla="*/ 2858 w 3704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4" h="952">
                  <a:moveTo>
                    <a:pt x="2858" y="0"/>
                  </a:moveTo>
                  <a:cubicBezTo>
                    <a:pt x="953" y="0"/>
                    <a:pt x="953" y="0"/>
                    <a:pt x="953" y="0"/>
                  </a:cubicBezTo>
                  <a:lnTo>
                    <a:pt x="0" y="953"/>
                  </a:lnTo>
                  <a:cubicBezTo>
                    <a:pt x="0" y="0"/>
                    <a:pt x="3810" y="0"/>
                    <a:pt x="2858" y="0"/>
                  </a:cubicBezTo>
                  <a:cubicBezTo>
                    <a:pt x="4763" y="0"/>
                    <a:pt x="285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5" name="Freeform: Shape 3564">
              <a:extLst>
                <a:ext uri="{FF2B5EF4-FFF2-40B4-BE49-F238E27FC236}">
                  <a16:creationId xmlns:a16="http://schemas.microsoft.com/office/drawing/2014/main" id="{61020489-B916-4FED-8964-74CDC754543D}"/>
                </a:ext>
              </a:extLst>
            </p:cNvPr>
            <p:cNvSpPr/>
            <p:nvPr/>
          </p:nvSpPr>
          <p:spPr>
            <a:xfrm>
              <a:off x="6961944" y="5237510"/>
              <a:ext cx="2409" cy="952"/>
            </a:xfrm>
            <a:custGeom>
              <a:avLst/>
              <a:gdLst>
                <a:gd name="connsiteX0" fmla="*/ 2410 w 2409"/>
                <a:gd name="connsiteY0" fmla="*/ 0 h 952"/>
                <a:gd name="connsiteX1" fmla="*/ 1457 w 2409"/>
                <a:gd name="connsiteY1" fmla="*/ 953 h 952"/>
                <a:gd name="connsiteX2" fmla="*/ 2410 w 2409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09" h="952">
                  <a:moveTo>
                    <a:pt x="2410" y="0"/>
                  </a:moveTo>
                  <a:cubicBezTo>
                    <a:pt x="505" y="0"/>
                    <a:pt x="-1400" y="953"/>
                    <a:pt x="1457" y="953"/>
                  </a:cubicBezTo>
                  <a:lnTo>
                    <a:pt x="241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6" name="Freeform: Shape 3565">
              <a:extLst>
                <a:ext uri="{FF2B5EF4-FFF2-40B4-BE49-F238E27FC236}">
                  <a16:creationId xmlns:a16="http://schemas.microsoft.com/office/drawing/2014/main" id="{13780FA0-7344-46CA-AEA6-0515AF903524}"/>
                </a:ext>
              </a:extLst>
            </p:cNvPr>
            <p:cNvSpPr/>
            <p:nvPr/>
          </p:nvSpPr>
          <p:spPr>
            <a:xfrm>
              <a:off x="6826241" y="5221318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2 h 952"/>
                <a:gd name="connsiteX2" fmla="*/ 952 w 1904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952"/>
                  </a:lnTo>
                  <a:lnTo>
                    <a:pt x="952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7" name="Freeform: Shape 3566">
              <a:extLst>
                <a:ext uri="{FF2B5EF4-FFF2-40B4-BE49-F238E27FC236}">
                  <a16:creationId xmlns:a16="http://schemas.microsoft.com/office/drawing/2014/main" id="{8E09EFB6-E3FE-466B-B340-1D8A1B8EEE66}"/>
                </a:ext>
              </a:extLst>
            </p:cNvPr>
            <p:cNvSpPr/>
            <p:nvPr/>
          </p:nvSpPr>
          <p:spPr>
            <a:xfrm>
              <a:off x="6861484" y="5224175"/>
              <a:ext cx="6667" cy="1905"/>
            </a:xfrm>
            <a:custGeom>
              <a:avLst/>
              <a:gdLst>
                <a:gd name="connsiteX0" fmla="*/ 0 w 6667"/>
                <a:gd name="connsiteY0" fmla="*/ 953 h 1905"/>
                <a:gd name="connsiteX1" fmla="*/ 0 w 6667"/>
                <a:gd name="connsiteY1" fmla="*/ 953 h 1905"/>
                <a:gd name="connsiteX2" fmla="*/ 953 w 6667"/>
                <a:gd name="connsiteY2" fmla="*/ 1905 h 1905"/>
                <a:gd name="connsiteX3" fmla="*/ 6667 w 6667"/>
                <a:gd name="connsiteY3" fmla="*/ 0 h 1905"/>
                <a:gd name="connsiteX4" fmla="*/ 2858 w 6667"/>
                <a:gd name="connsiteY4" fmla="*/ 0 h 1905"/>
                <a:gd name="connsiteX5" fmla="*/ 0 w 6667"/>
                <a:gd name="connsiteY5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" h="1905">
                  <a:moveTo>
                    <a:pt x="0" y="953"/>
                  </a:moveTo>
                  <a:lnTo>
                    <a:pt x="0" y="953"/>
                  </a:lnTo>
                  <a:lnTo>
                    <a:pt x="953" y="1905"/>
                  </a:lnTo>
                  <a:cubicBezTo>
                    <a:pt x="3810" y="953"/>
                    <a:pt x="5715" y="953"/>
                    <a:pt x="6667" y="0"/>
                  </a:cubicBezTo>
                  <a:cubicBezTo>
                    <a:pt x="5715" y="953"/>
                    <a:pt x="2858" y="0"/>
                    <a:pt x="2858" y="0"/>
                  </a:cubicBezTo>
                  <a:cubicBezTo>
                    <a:pt x="953" y="0"/>
                    <a:pt x="953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8" name="Freeform: Shape 3567">
              <a:extLst>
                <a:ext uri="{FF2B5EF4-FFF2-40B4-BE49-F238E27FC236}">
                  <a16:creationId xmlns:a16="http://schemas.microsoft.com/office/drawing/2014/main" id="{FD2FFB77-55E5-49AF-BC47-A636FA6CC288}"/>
                </a:ext>
              </a:extLst>
            </p:cNvPr>
            <p:cNvSpPr/>
            <p:nvPr/>
          </p:nvSpPr>
          <p:spPr>
            <a:xfrm>
              <a:off x="6830051" y="5222270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1905 w 1904"/>
                <a:gd name="connsiteY2" fmla="*/ 0 h 9525"/>
                <a:gd name="connsiteX3" fmla="*/ 0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cubicBezTo>
                    <a:pt x="0" y="0"/>
                    <a:pt x="1905" y="0"/>
                    <a:pt x="1905" y="0"/>
                  </a:cubicBez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9" name="Freeform: Shape 3568">
              <a:extLst>
                <a:ext uri="{FF2B5EF4-FFF2-40B4-BE49-F238E27FC236}">
                  <a16:creationId xmlns:a16="http://schemas.microsoft.com/office/drawing/2014/main" id="{4BDB7863-5BC7-47EF-9C75-53560DFF88A0}"/>
                </a:ext>
              </a:extLst>
            </p:cNvPr>
            <p:cNvSpPr/>
            <p:nvPr/>
          </p:nvSpPr>
          <p:spPr>
            <a:xfrm>
              <a:off x="6831956" y="522227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lnTo>
                    <a:pt x="0" y="0"/>
                  </a:lnTo>
                  <a:cubicBezTo>
                    <a:pt x="953" y="0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0" name="Freeform: Shape 3569">
              <a:extLst>
                <a:ext uri="{FF2B5EF4-FFF2-40B4-BE49-F238E27FC236}">
                  <a16:creationId xmlns:a16="http://schemas.microsoft.com/office/drawing/2014/main" id="{EB98B884-C75B-4974-A908-952A47FC0261}"/>
                </a:ext>
              </a:extLst>
            </p:cNvPr>
            <p:cNvSpPr/>
            <p:nvPr/>
          </p:nvSpPr>
          <p:spPr>
            <a:xfrm>
              <a:off x="6844338" y="5222270"/>
              <a:ext cx="1904" cy="952"/>
            </a:xfrm>
            <a:custGeom>
              <a:avLst/>
              <a:gdLst>
                <a:gd name="connsiteX0" fmla="*/ 953 w 1904"/>
                <a:gd name="connsiteY0" fmla="*/ 953 h 952"/>
                <a:gd name="connsiteX1" fmla="*/ 1905 w 1904"/>
                <a:gd name="connsiteY1" fmla="*/ 0 h 952"/>
                <a:gd name="connsiteX2" fmla="*/ 0 w 1904"/>
                <a:gd name="connsiteY2" fmla="*/ 0 h 952"/>
                <a:gd name="connsiteX3" fmla="*/ 953 w 1904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953" y="953"/>
                  </a:moveTo>
                  <a:lnTo>
                    <a:pt x="1905" y="0"/>
                  </a:lnTo>
                  <a:lnTo>
                    <a:pt x="0" y="0"/>
                  </a:lnTo>
                  <a:cubicBezTo>
                    <a:pt x="2858" y="0"/>
                    <a:pt x="-1905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1" name="Freeform: Shape 3570">
              <a:extLst>
                <a:ext uri="{FF2B5EF4-FFF2-40B4-BE49-F238E27FC236}">
                  <a16:creationId xmlns:a16="http://schemas.microsoft.com/office/drawing/2014/main" id="{C1FD8DBB-23E7-4EFF-A04C-B0B7FE55C84D}"/>
                </a:ext>
              </a:extLst>
            </p:cNvPr>
            <p:cNvSpPr/>
            <p:nvPr/>
          </p:nvSpPr>
          <p:spPr>
            <a:xfrm>
              <a:off x="6861810" y="5222270"/>
              <a:ext cx="1578" cy="952"/>
            </a:xfrm>
            <a:custGeom>
              <a:avLst/>
              <a:gdLst>
                <a:gd name="connsiteX0" fmla="*/ 1578 w 1578"/>
                <a:gd name="connsiteY0" fmla="*/ 0 h 952"/>
                <a:gd name="connsiteX1" fmla="*/ 626 w 1578"/>
                <a:gd name="connsiteY1" fmla="*/ 953 h 952"/>
                <a:gd name="connsiteX2" fmla="*/ 1578 w 1578"/>
                <a:gd name="connsiteY2" fmla="*/ 0 h 952"/>
                <a:gd name="connsiteX3" fmla="*/ 1578 w 1578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8" h="952">
                  <a:moveTo>
                    <a:pt x="1578" y="0"/>
                  </a:moveTo>
                  <a:cubicBezTo>
                    <a:pt x="-327" y="0"/>
                    <a:pt x="-327" y="953"/>
                    <a:pt x="626" y="953"/>
                  </a:cubicBezTo>
                  <a:cubicBezTo>
                    <a:pt x="1578" y="953"/>
                    <a:pt x="1578" y="953"/>
                    <a:pt x="1578" y="0"/>
                  </a:cubicBezTo>
                  <a:cubicBezTo>
                    <a:pt x="626" y="953"/>
                    <a:pt x="626" y="0"/>
                    <a:pt x="15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2" name="Freeform: Shape 3571">
              <a:extLst>
                <a:ext uri="{FF2B5EF4-FFF2-40B4-BE49-F238E27FC236}">
                  <a16:creationId xmlns:a16="http://schemas.microsoft.com/office/drawing/2014/main" id="{0AD2B315-3560-454C-8974-655EF98FDD65}"/>
                </a:ext>
              </a:extLst>
            </p:cNvPr>
            <p:cNvSpPr/>
            <p:nvPr/>
          </p:nvSpPr>
          <p:spPr>
            <a:xfrm>
              <a:off x="6858626" y="5224175"/>
              <a:ext cx="3810" cy="952"/>
            </a:xfrm>
            <a:custGeom>
              <a:avLst/>
              <a:gdLst>
                <a:gd name="connsiteX0" fmla="*/ 0 w 3810"/>
                <a:gd name="connsiteY0" fmla="*/ 953 h 952"/>
                <a:gd name="connsiteX1" fmla="*/ 3810 w 3810"/>
                <a:gd name="connsiteY1" fmla="*/ 0 h 952"/>
                <a:gd name="connsiteX2" fmla="*/ 0 w 3810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952">
                  <a:moveTo>
                    <a:pt x="0" y="953"/>
                  </a:moveTo>
                  <a:cubicBezTo>
                    <a:pt x="1905" y="953"/>
                    <a:pt x="2858" y="0"/>
                    <a:pt x="3810" y="0"/>
                  </a:cubicBezTo>
                  <a:cubicBezTo>
                    <a:pt x="1905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3" name="Freeform: Shape 3572">
              <a:extLst>
                <a:ext uri="{FF2B5EF4-FFF2-40B4-BE49-F238E27FC236}">
                  <a16:creationId xmlns:a16="http://schemas.microsoft.com/office/drawing/2014/main" id="{BC58F786-ED08-456B-A07F-0A1D4C789B42}"/>
                </a:ext>
              </a:extLst>
            </p:cNvPr>
            <p:cNvSpPr/>
            <p:nvPr/>
          </p:nvSpPr>
          <p:spPr>
            <a:xfrm>
              <a:off x="6862674" y="522322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4" name="Freeform: Shape 3573">
              <a:extLst>
                <a:ext uri="{FF2B5EF4-FFF2-40B4-BE49-F238E27FC236}">
                  <a16:creationId xmlns:a16="http://schemas.microsoft.com/office/drawing/2014/main" id="{B6360495-0D5C-4683-B086-0F0C21A9FCC6}"/>
                </a:ext>
              </a:extLst>
            </p:cNvPr>
            <p:cNvSpPr/>
            <p:nvPr/>
          </p:nvSpPr>
          <p:spPr>
            <a:xfrm>
              <a:off x="6846243" y="5223222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cubicBezTo>
                    <a:pt x="953" y="0"/>
                    <a:pt x="0" y="0"/>
                    <a:pt x="0" y="0"/>
                  </a:cubicBezTo>
                  <a:cubicBezTo>
                    <a:pt x="1905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5" name="Freeform: Shape 3574">
              <a:extLst>
                <a:ext uri="{FF2B5EF4-FFF2-40B4-BE49-F238E27FC236}">
                  <a16:creationId xmlns:a16="http://schemas.microsoft.com/office/drawing/2014/main" id="{446B74C2-6C31-4C55-8FC2-E4496DAC130A}"/>
                </a:ext>
              </a:extLst>
            </p:cNvPr>
            <p:cNvSpPr/>
            <p:nvPr/>
          </p:nvSpPr>
          <p:spPr>
            <a:xfrm>
              <a:off x="6881486" y="5227032"/>
              <a:ext cx="1099" cy="9525"/>
            </a:xfrm>
            <a:custGeom>
              <a:avLst/>
              <a:gdLst>
                <a:gd name="connsiteX0" fmla="*/ 0 w 1099"/>
                <a:gd name="connsiteY0" fmla="*/ 0 h 9525"/>
                <a:gd name="connsiteX1" fmla="*/ 0 w 1099"/>
                <a:gd name="connsiteY1" fmla="*/ 0 h 9525"/>
                <a:gd name="connsiteX2" fmla="*/ 0 w 1099"/>
                <a:gd name="connsiteY2" fmla="*/ 0 h 9525"/>
                <a:gd name="connsiteX3" fmla="*/ 0 w 1099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" h="9525">
                  <a:moveTo>
                    <a:pt x="0" y="0"/>
                  </a:moveTo>
                  <a:lnTo>
                    <a:pt x="0" y="0"/>
                  </a:lnTo>
                  <a:cubicBezTo>
                    <a:pt x="1905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6" name="Freeform: Shape 3575">
              <a:extLst>
                <a:ext uri="{FF2B5EF4-FFF2-40B4-BE49-F238E27FC236}">
                  <a16:creationId xmlns:a16="http://schemas.microsoft.com/office/drawing/2014/main" id="{B1C134E7-C8B4-4C65-A055-D4279D3F7890}"/>
                </a:ext>
              </a:extLst>
            </p:cNvPr>
            <p:cNvSpPr/>
            <p:nvPr/>
          </p:nvSpPr>
          <p:spPr>
            <a:xfrm>
              <a:off x="6843386" y="5217507"/>
              <a:ext cx="3809" cy="952"/>
            </a:xfrm>
            <a:custGeom>
              <a:avLst/>
              <a:gdLst>
                <a:gd name="connsiteX0" fmla="*/ 3810 w 3809"/>
                <a:gd name="connsiteY0" fmla="*/ 0 h 952"/>
                <a:gd name="connsiteX1" fmla="*/ 0 w 3809"/>
                <a:gd name="connsiteY1" fmla="*/ 0 h 952"/>
                <a:gd name="connsiteX2" fmla="*/ 1905 w 3809"/>
                <a:gd name="connsiteY2" fmla="*/ 0 h 952"/>
                <a:gd name="connsiteX3" fmla="*/ 0 w 3809"/>
                <a:gd name="connsiteY3" fmla="*/ 0 h 952"/>
                <a:gd name="connsiteX4" fmla="*/ 0 w 3809"/>
                <a:gd name="connsiteY4" fmla="*/ 0 h 952"/>
                <a:gd name="connsiteX5" fmla="*/ 1905 w 3809"/>
                <a:gd name="connsiteY5" fmla="*/ 0 h 952"/>
                <a:gd name="connsiteX6" fmla="*/ 1905 w 3809"/>
                <a:gd name="connsiteY6" fmla="*/ 953 h 952"/>
                <a:gd name="connsiteX7" fmla="*/ 3810 w 3809"/>
                <a:gd name="connsiteY7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952">
                  <a:moveTo>
                    <a:pt x="3810" y="0"/>
                  </a:moveTo>
                  <a:lnTo>
                    <a:pt x="0" y="0"/>
                  </a:lnTo>
                  <a:cubicBezTo>
                    <a:pt x="1905" y="0"/>
                    <a:pt x="2857" y="0"/>
                    <a:pt x="1905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905" y="0"/>
                  </a:lnTo>
                  <a:cubicBezTo>
                    <a:pt x="1905" y="0"/>
                    <a:pt x="952" y="953"/>
                    <a:pt x="1905" y="953"/>
                  </a:cubicBezTo>
                  <a:cubicBezTo>
                    <a:pt x="4763" y="953"/>
                    <a:pt x="2857" y="953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7" name="Freeform: Shape 3576">
              <a:extLst>
                <a:ext uri="{FF2B5EF4-FFF2-40B4-BE49-F238E27FC236}">
                  <a16:creationId xmlns:a16="http://schemas.microsoft.com/office/drawing/2014/main" id="{ADB5C0CF-3EC9-4966-87B9-D5A07463AB5E}"/>
                </a:ext>
              </a:extLst>
            </p:cNvPr>
            <p:cNvSpPr/>
            <p:nvPr/>
          </p:nvSpPr>
          <p:spPr>
            <a:xfrm>
              <a:off x="6844338" y="5219413"/>
              <a:ext cx="5715" cy="2857"/>
            </a:xfrm>
            <a:custGeom>
              <a:avLst/>
              <a:gdLst>
                <a:gd name="connsiteX0" fmla="*/ 3810 w 5715"/>
                <a:gd name="connsiteY0" fmla="*/ 0 h 2857"/>
                <a:gd name="connsiteX1" fmla="*/ 953 w 5715"/>
                <a:gd name="connsiteY1" fmla="*/ 1905 h 2857"/>
                <a:gd name="connsiteX2" fmla="*/ 3810 w 5715"/>
                <a:gd name="connsiteY2" fmla="*/ 953 h 2857"/>
                <a:gd name="connsiteX3" fmla="*/ 0 w 5715"/>
                <a:gd name="connsiteY3" fmla="*/ 2857 h 2857"/>
                <a:gd name="connsiteX4" fmla="*/ 3810 w 5715"/>
                <a:gd name="connsiteY4" fmla="*/ 1905 h 2857"/>
                <a:gd name="connsiteX5" fmla="*/ 5715 w 5715"/>
                <a:gd name="connsiteY5" fmla="*/ 0 h 2857"/>
                <a:gd name="connsiteX6" fmla="*/ 953 w 5715"/>
                <a:gd name="connsiteY6" fmla="*/ 0 h 2857"/>
                <a:gd name="connsiteX7" fmla="*/ 3810 w 5715"/>
                <a:gd name="connsiteY7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" h="2857">
                  <a:moveTo>
                    <a:pt x="3810" y="0"/>
                  </a:moveTo>
                  <a:cubicBezTo>
                    <a:pt x="3810" y="953"/>
                    <a:pt x="953" y="953"/>
                    <a:pt x="953" y="1905"/>
                  </a:cubicBezTo>
                  <a:cubicBezTo>
                    <a:pt x="953" y="1905"/>
                    <a:pt x="2858" y="953"/>
                    <a:pt x="3810" y="953"/>
                  </a:cubicBezTo>
                  <a:cubicBezTo>
                    <a:pt x="953" y="1905"/>
                    <a:pt x="3810" y="1905"/>
                    <a:pt x="0" y="2857"/>
                  </a:cubicBezTo>
                  <a:cubicBezTo>
                    <a:pt x="1905" y="2857"/>
                    <a:pt x="3810" y="2857"/>
                    <a:pt x="3810" y="1905"/>
                  </a:cubicBezTo>
                  <a:cubicBezTo>
                    <a:pt x="4763" y="953"/>
                    <a:pt x="2858" y="0"/>
                    <a:pt x="5715" y="0"/>
                  </a:cubicBezTo>
                  <a:cubicBezTo>
                    <a:pt x="4763" y="0"/>
                    <a:pt x="1905" y="0"/>
                    <a:pt x="953" y="0"/>
                  </a:cubicBezTo>
                  <a:lnTo>
                    <a:pt x="381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8" name="Freeform: Shape 3577">
              <a:extLst>
                <a:ext uri="{FF2B5EF4-FFF2-40B4-BE49-F238E27FC236}">
                  <a16:creationId xmlns:a16="http://schemas.microsoft.com/office/drawing/2014/main" id="{9CAE1E24-4D69-409D-B554-F2623DB12BA3}"/>
                </a:ext>
              </a:extLst>
            </p:cNvPr>
            <p:cNvSpPr/>
            <p:nvPr/>
          </p:nvSpPr>
          <p:spPr>
            <a:xfrm>
              <a:off x="6818621" y="5217507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  <a:gd name="connsiteX3" fmla="*/ 1905 w 190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953"/>
                  </a:lnTo>
                  <a:cubicBezTo>
                    <a:pt x="953" y="0"/>
                    <a:pt x="953" y="0"/>
                    <a:pt x="1905" y="0"/>
                  </a:cubicBez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9" name="Freeform: Shape 3578">
              <a:extLst>
                <a:ext uri="{FF2B5EF4-FFF2-40B4-BE49-F238E27FC236}">
                  <a16:creationId xmlns:a16="http://schemas.microsoft.com/office/drawing/2014/main" id="{19868E35-BF4D-43B2-AB30-05526F1CA14A}"/>
                </a:ext>
              </a:extLst>
            </p:cNvPr>
            <p:cNvSpPr/>
            <p:nvPr/>
          </p:nvSpPr>
          <p:spPr>
            <a:xfrm>
              <a:off x="6829099" y="5216555"/>
              <a:ext cx="2857" cy="423"/>
            </a:xfrm>
            <a:custGeom>
              <a:avLst/>
              <a:gdLst>
                <a:gd name="connsiteX0" fmla="*/ 2857 w 2857"/>
                <a:gd name="connsiteY0" fmla="*/ 0 h 423"/>
                <a:gd name="connsiteX1" fmla="*/ 2857 w 2857"/>
                <a:gd name="connsiteY1" fmla="*/ 0 h 423"/>
                <a:gd name="connsiteX2" fmla="*/ 0 w 2857"/>
                <a:gd name="connsiteY2" fmla="*/ 0 h 423"/>
                <a:gd name="connsiteX3" fmla="*/ 2857 w 2857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23">
                  <a:moveTo>
                    <a:pt x="2857" y="0"/>
                  </a:moveTo>
                  <a:cubicBezTo>
                    <a:pt x="2857" y="0"/>
                    <a:pt x="1905" y="0"/>
                    <a:pt x="2857" y="0"/>
                  </a:cubicBezTo>
                  <a:cubicBezTo>
                    <a:pt x="1905" y="0"/>
                    <a:pt x="0" y="0"/>
                    <a:pt x="0" y="0"/>
                  </a:cubicBezTo>
                  <a:cubicBezTo>
                    <a:pt x="0" y="952"/>
                    <a:pt x="1905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0" name="Freeform: Shape 3579">
              <a:extLst>
                <a:ext uri="{FF2B5EF4-FFF2-40B4-BE49-F238E27FC236}">
                  <a16:creationId xmlns:a16="http://schemas.microsoft.com/office/drawing/2014/main" id="{53DA964B-1316-4A05-89B9-F1FC0512A4FD}"/>
                </a:ext>
              </a:extLst>
            </p:cNvPr>
            <p:cNvSpPr/>
            <p:nvPr/>
          </p:nvSpPr>
          <p:spPr>
            <a:xfrm>
              <a:off x="6831956" y="521655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1" name="Freeform: Shape 3580">
              <a:extLst>
                <a:ext uri="{FF2B5EF4-FFF2-40B4-BE49-F238E27FC236}">
                  <a16:creationId xmlns:a16="http://schemas.microsoft.com/office/drawing/2014/main" id="{0604D2B7-1DAE-4AD8-B470-6699F6C4C707}"/>
                </a:ext>
              </a:extLst>
            </p:cNvPr>
            <p:cNvSpPr/>
            <p:nvPr/>
          </p:nvSpPr>
          <p:spPr>
            <a:xfrm>
              <a:off x="6830051" y="5216555"/>
              <a:ext cx="5715" cy="1904"/>
            </a:xfrm>
            <a:custGeom>
              <a:avLst/>
              <a:gdLst>
                <a:gd name="connsiteX0" fmla="*/ 3810 w 5715"/>
                <a:gd name="connsiteY0" fmla="*/ 952 h 1904"/>
                <a:gd name="connsiteX1" fmla="*/ 1905 w 5715"/>
                <a:gd name="connsiteY1" fmla="*/ 952 h 1904"/>
                <a:gd name="connsiteX2" fmla="*/ 1905 w 5715"/>
                <a:gd name="connsiteY2" fmla="*/ 0 h 1904"/>
                <a:gd name="connsiteX3" fmla="*/ 0 w 5715"/>
                <a:gd name="connsiteY3" fmla="*/ 952 h 1904"/>
                <a:gd name="connsiteX4" fmla="*/ 953 w 5715"/>
                <a:gd name="connsiteY4" fmla="*/ 952 h 1904"/>
                <a:gd name="connsiteX5" fmla="*/ 1905 w 5715"/>
                <a:gd name="connsiteY5" fmla="*/ 1905 h 1904"/>
                <a:gd name="connsiteX6" fmla="*/ 5715 w 5715"/>
                <a:gd name="connsiteY6" fmla="*/ 952 h 1904"/>
                <a:gd name="connsiteX7" fmla="*/ 4763 w 5715"/>
                <a:gd name="connsiteY7" fmla="*/ 0 h 1904"/>
                <a:gd name="connsiteX8" fmla="*/ 3810 w 5715"/>
                <a:gd name="connsiteY8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" h="1904">
                  <a:moveTo>
                    <a:pt x="3810" y="952"/>
                  </a:moveTo>
                  <a:cubicBezTo>
                    <a:pt x="2858" y="952"/>
                    <a:pt x="2858" y="952"/>
                    <a:pt x="1905" y="952"/>
                  </a:cubicBezTo>
                  <a:cubicBezTo>
                    <a:pt x="1905" y="952"/>
                    <a:pt x="1905" y="0"/>
                    <a:pt x="1905" y="0"/>
                  </a:cubicBezTo>
                  <a:cubicBezTo>
                    <a:pt x="953" y="0"/>
                    <a:pt x="953" y="952"/>
                    <a:pt x="0" y="952"/>
                  </a:cubicBezTo>
                  <a:lnTo>
                    <a:pt x="953" y="952"/>
                  </a:lnTo>
                  <a:cubicBezTo>
                    <a:pt x="953" y="1905"/>
                    <a:pt x="3810" y="1905"/>
                    <a:pt x="1905" y="1905"/>
                  </a:cubicBezTo>
                  <a:cubicBezTo>
                    <a:pt x="1905" y="1905"/>
                    <a:pt x="4763" y="952"/>
                    <a:pt x="5715" y="952"/>
                  </a:cubicBezTo>
                  <a:cubicBezTo>
                    <a:pt x="4763" y="0"/>
                    <a:pt x="3810" y="952"/>
                    <a:pt x="4763" y="0"/>
                  </a:cubicBezTo>
                  <a:cubicBezTo>
                    <a:pt x="3810" y="0"/>
                    <a:pt x="2858" y="952"/>
                    <a:pt x="381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2" name="Freeform: Shape 3581">
              <a:extLst>
                <a:ext uri="{FF2B5EF4-FFF2-40B4-BE49-F238E27FC236}">
                  <a16:creationId xmlns:a16="http://schemas.microsoft.com/office/drawing/2014/main" id="{39B89836-4343-418C-86A4-80125C6CFA28}"/>
                </a:ext>
              </a:extLst>
            </p:cNvPr>
            <p:cNvSpPr/>
            <p:nvPr/>
          </p:nvSpPr>
          <p:spPr>
            <a:xfrm>
              <a:off x="6813236" y="5213697"/>
              <a:ext cx="8242" cy="2857"/>
            </a:xfrm>
            <a:custGeom>
              <a:avLst/>
              <a:gdLst>
                <a:gd name="connsiteX0" fmla="*/ 7289 w 8242"/>
                <a:gd name="connsiteY0" fmla="*/ 953 h 2857"/>
                <a:gd name="connsiteX1" fmla="*/ 8242 w 8242"/>
                <a:gd name="connsiteY1" fmla="*/ 953 h 2857"/>
                <a:gd name="connsiteX2" fmla="*/ 5385 w 8242"/>
                <a:gd name="connsiteY2" fmla="*/ 953 h 2857"/>
                <a:gd name="connsiteX3" fmla="*/ 622 w 8242"/>
                <a:gd name="connsiteY3" fmla="*/ 1905 h 2857"/>
                <a:gd name="connsiteX4" fmla="*/ 1575 w 8242"/>
                <a:gd name="connsiteY4" fmla="*/ 2858 h 2857"/>
                <a:gd name="connsiteX5" fmla="*/ 2527 w 8242"/>
                <a:gd name="connsiteY5" fmla="*/ 1905 h 2857"/>
                <a:gd name="connsiteX6" fmla="*/ 622 w 8242"/>
                <a:gd name="connsiteY6" fmla="*/ 1905 h 2857"/>
                <a:gd name="connsiteX7" fmla="*/ 3480 w 8242"/>
                <a:gd name="connsiteY7" fmla="*/ 953 h 2857"/>
                <a:gd name="connsiteX8" fmla="*/ 5385 w 8242"/>
                <a:gd name="connsiteY8" fmla="*/ 953 h 2857"/>
                <a:gd name="connsiteX9" fmla="*/ 5385 w 8242"/>
                <a:gd name="connsiteY9" fmla="*/ 0 h 2857"/>
                <a:gd name="connsiteX10" fmla="*/ 7289 w 8242"/>
                <a:gd name="connsiteY10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42" h="2857">
                  <a:moveTo>
                    <a:pt x="7289" y="953"/>
                  </a:moveTo>
                  <a:cubicBezTo>
                    <a:pt x="7289" y="953"/>
                    <a:pt x="8242" y="953"/>
                    <a:pt x="8242" y="953"/>
                  </a:cubicBezTo>
                  <a:lnTo>
                    <a:pt x="5385" y="953"/>
                  </a:lnTo>
                  <a:cubicBezTo>
                    <a:pt x="4432" y="1905"/>
                    <a:pt x="1575" y="953"/>
                    <a:pt x="622" y="1905"/>
                  </a:cubicBezTo>
                  <a:cubicBezTo>
                    <a:pt x="622" y="2858"/>
                    <a:pt x="-1283" y="2858"/>
                    <a:pt x="1575" y="2858"/>
                  </a:cubicBezTo>
                  <a:lnTo>
                    <a:pt x="2527" y="1905"/>
                  </a:lnTo>
                  <a:cubicBezTo>
                    <a:pt x="1575" y="1905"/>
                    <a:pt x="1575" y="1905"/>
                    <a:pt x="622" y="1905"/>
                  </a:cubicBezTo>
                  <a:lnTo>
                    <a:pt x="3480" y="953"/>
                  </a:lnTo>
                  <a:cubicBezTo>
                    <a:pt x="4432" y="953"/>
                    <a:pt x="4432" y="953"/>
                    <a:pt x="5385" y="953"/>
                  </a:cubicBezTo>
                  <a:lnTo>
                    <a:pt x="5385" y="0"/>
                  </a:lnTo>
                  <a:lnTo>
                    <a:pt x="7289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3" name="Freeform: Shape 3582">
              <a:extLst>
                <a:ext uri="{FF2B5EF4-FFF2-40B4-BE49-F238E27FC236}">
                  <a16:creationId xmlns:a16="http://schemas.microsoft.com/office/drawing/2014/main" id="{B9FC0388-ACB2-466F-8268-1A46BD1A72DF}"/>
                </a:ext>
              </a:extLst>
            </p:cNvPr>
            <p:cNvSpPr/>
            <p:nvPr/>
          </p:nvSpPr>
          <p:spPr>
            <a:xfrm>
              <a:off x="6812646" y="5215603"/>
              <a:ext cx="2164" cy="952"/>
            </a:xfrm>
            <a:custGeom>
              <a:avLst/>
              <a:gdLst>
                <a:gd name="connsiteX0" fmla="*/ 260 w 2164"/>
                <a:gd name="connsiteY0" fmla="*/ 953 h 952"/>
                <a:gd name="connsiteX1" fmla="*/ 260 w 2164"/>
                <a:gd name="connsiteY1" fmla="*/ 953 h 952"/>
                <a:gd name="connsiteX2" fmla="*/ 2165 w 2164"/>
                <a:gd name="connsiteY2" fmla="*/ 0 h 952"/>
                <a:gd name="connsiteX3" fmla="*/ 260 w 2164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4" h="952">
                  <a:moveTo>
                    <a:pt x="260" y="953"/>
                  </a:moveTo>
                  <a:cubicBezTo>
                    <a:pt x="1212" y="953"/>
                    <a:pt x="1212" y="953"/>
                    <a:pt x="260" y="953"/>
                  </a:cubicBezTo>
                  <a:lnTo>
                    <a:pt x="2165" y="0"/>
                  </a:lnTo>
                  <a:cubicBezTo>
                    <a:pt x="1212" y="0"/>
                    <a:pt x="-693" y="953"/>
                    <a:pt x="26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4" name="Freeform: Shape 3583">
              <a:extLst>
                <a:ext uri="{FF2B5EF4-FFF2-40B4-BE49-F238E27FC236}">
                  <a16:creationId xmlns:a16="http://schemas.microsoft.com/office/drawing/2014/main" id="{262DEBA2-68D9-4B53-AB99-10C23E7DECC1}"/>
                </a:ext>
              </a:extLst>
            </p:cNvPr>
            <p:cNvSpPr/>
            <p:nvPr/>
          </p:nvSpPr>
          <p:spPr>
            <a:xfrm>
              <a:off x="6814811" y="521560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5" name="Freeform: Shape 3584">
              <a:extLst>
                <a:ext uri="{FF2B5EF4-FFF2-40B4-BE49-F238E27FC236}">
                  <a16:creationId xmlns:a16="http://schemas.microsoft.com/office/drawing/2014/main" id="{9B3BBACF-C29C-4161-960A-99E23375DEEB}"/>
                </a:ext>
              </a:extLst>
            </p:cNvPr>
            <p:cNvSpPr/>
            <p:nvPr/>
          </p:nvSpPr>
          <p:spPr>
            <a:xfrm>
              <a:off x="6802281" y="5213697"/>
              <a:ext cx="2369" cy="952"/>
            </a:xfrm>
            <a:custGeom>
              <a:avLst/>
              <a:gdLst>
                <a:gd name="connsiteX0" fmla="*/ 1100 w 2369"/>
                <a:gd name="connsiteY0" fmla="*/ 0 h 952"/>
                <a:gd name="connsiteX1" fmla="*/ 1100 w 2369"/>
                <a:gd name="connsiteY1" fmla="*/ 953 h 952"/>
                <a:gd name="connsiteX2" fmla="*/ 1100 w 2369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9" h="952">
                  <a:moveTo>
                    <a:pt x="1100" y="0"/>
                  </a:moveTo>
                  <a:cubicBezTo>
                    <a:pt x="-805" y="953"/>
                    <a:pt x="147" y="953"/>
                    <a:pt x="1100" y="953"/>
                  </a:cubicBezTo>
                  <a:cubicBezTo>
                    <a:pt x="3957" y="953"/>
                    <a:pt x="1100" y="953"/>
                    <a:pt x="11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6" name="Freeform: Shape 3585">
              <a:extLst>
                <a:ext uri="{FF2B5EF4-FFF2-40B4-BE49-F238E27FC236}">
                  <a16:creationId xmlns:a16="http://schemas.microsoft.com/office/drawing/2014/main" id="{1C10166A-9F31-43A7-87C4-F15AF266F0AE}"/>
                </a:ext>
              </a:extLst>
            </p:cNvPr>
            <p:cNvSpPr/>
            <p:nvPr/>
          </p:nvSpPr>
          <p:spPr>
            <a:xfrm>
              <a:off x="6949677" y="5232324"/>
              <a:ext cx="1764" cy="423"/>
            </a:xfrm>
            <a:custGeom>
              <a:avLst/>
              <a:gdLst>
                <a:gd name="connsiteX0" fmla="*/ 1341 w 1764"/>
                <a:gd name="connsiteY0" fmla="*/ 423 h 423"/>
                <a:gd name="connsiteX1" fmla="*/ 1341 w 1764"/>
                <a:gd name="connsiteY1" fmla="*/ 423 h 423"/>
                <a:gd name="connsiteX2" fmla="*/ 1341 w 1764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4" h="423">
                  <a:moveTo>
                    <a:pt x="1341" y="423"/>
                  </a:moveTo>
                  <a:cubicBezTo>
                    <a:pt x="2294" y="423"/>
                    <a:pt x="1341" y="-529"/>
                    <a:pt x="1341" y="423"/>
                  </a:cubicBezTo>
                  <a:cubicBezTo>
                    <a:pt x="-2468" y="-529"/>
                    <a:pt x="3247" y="423"/>
                    <a:pt x="1341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7" name="Freeform: Shape 3586">
              <a:extLst>
                <a:ext uri="{FF2B5EF4-FFF2-40B4-BE49-F238E27FC236}">
                  <a16:creationId xmlns:a16="http://schemas.microsoft.com/office/drawing/2014/main" id="{ED7B44C5-BB70-436C-AD7F-B5C35D555772}"/>
                </a:ext>
              </a:extLst>
            </p:cNvPr>
            <p:cNvSpPr/>
            <p:nvPr/>
          </p:nvSpPr>
          <p:spPr>
            <a:xfrm>
              <a:off x="6830051" y="5212745"/>
              <a:ext cx="2171" cy="952"/>
            </a:xfrm>
            <a:custGeom>
              <a:avLst/>
              <a:gdLst>
                <a:gd name="connsiteX0" fmla="*/ 0 w 2171"/>
                <a:gd name="connsiteY0" fmla="*/ 953 h 952"/>
                <a:gd name="connsiteX1" fmla="*/ 953 w 2171"/>
                <a:gd name="connsiteY1" fmla="*/ 953 h 952"/>
                <a:gd name="connsiteX2" fmla="*/ 1905 w 2171"/>
                <a:gd name="connsiteY2" fmla="*/ 0 h 952"/>
                <a:gd name="connsiteX3" fmla="*/ 0 w 2171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" h="952">
                  <a:moveTo>
                    <a:pt x="0" y="953"/>
                  </a:moveTo>
                  <a:cubicBezTo>
                    <a:pt x="0" y="953"/>
                    <a:pt x="953" y="953"/>
                    <a:pt x="953" y="953"/>
                  </a:cubicBezTo>
                  <a:cubicBezTo>
                    <a:pt x="953" y="953"/>
                    <a:pt x="2858" y="953"/>
                    <a:pt x="1905" y="0"/>
                  </a:cubicBezTo>
                  <a:cubicBezTo>
                    <a:pt x="1905" y="953"/>
                    <a:pt x="953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8" name="Freeform: Shape 3587">
              <a:extLst>
                <a:ext uri="{FF2B5EF4-FFF2-40B4-BE49-F238E27FC236}">
                  <a16:creationId xmlns:a16="http://schemas.microsoft.com/office/drawing/2014/main" id="{80FB0531-C656-4C50-BF78-A02992970D15}"/>
                </a:ext>
              </a:extLst>
            </p:cNvPr>
            <p:cNvSpPr/>
            <p:nvPr/>
          </p:nvSpPr>
          <p:spPr>
            <a:xfrm>
              <a:off x="6830051" y="5213697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0 w 1904"/>
                <a:gd name="connsiteY1" fmla="*/ 0 h 9525"/>
                <a:gd name="connsiteX2" fmla="*/ 1905 w 1904"/>
                <a:gd name="connsiteY2" fmla="*/ 0 h 9525"/>
                <a:gd name="connsiteX3" fmla="*/ 0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3" y="0"/>
                    <a:pt x="190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9" name="Freeform: Shape 3588">
              <a:extLst>
                <a:ext uri="{FF2B5EF4-FFF2-40B4-BE49-F238E27FC236}">
                  <a16:creationId xmlns:a16="http://schemas.microsoft.com/office/drawing/2014/main" id="{4B73A8B0-91DB-4681-9BAD-9BB9793C995A}"/>
                </a:ext>
              </a:extLst>
            </p:cNvPr>
            <p:cNvSpPr/>
            <p:nvPr/>
          </p:nvSpPr>
          <p:spPr>
            <a:xfrm>
              <a:off x="6824336" y="5217507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2857 w 2857"/>
                <a:gd name="connsiteY1" fmla="*/ 0 h 9525"/>
                <a:gd name="connsiteX2" fmla="*/ 0 w 2857"/>
                <a:gd name="connsiteY2" fmla="*/ 0 h 9525"/>
                <a:gd name="connsiteX3" fmla="*/ 0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cubicBezTo>
                    <a:pt x="952" y="0"/>
                    <a:pt x="1905" y="0"/>
                    <a:pt x="2857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0" name="Freeform: Shape 3589">
              <a:extLst>
                <a:ext uri="{FF2B5EF4-FFF2-40B4-BE49-F238E27FC236}">
                  <a16:creationId xmlns:a16="http://schemas.microsoft.com/office/drawing/2014/main" id="{8F49CF90-EA25-457A-BF07-1EBE0B2B0B86}"/>
                </a:ext>
              </a:extLst>
            </p:cNvPr>
            <p:cNvSpPr/>
            <p:nvPr/>
          </p:nvSpPr>
          <p:spPr>
            <a:xfrm>
              <a:off x="6893868" y="5223222"/>
              <a:ext cx="6667" cy="1905"/>
            </a:xfrm>
            <a:custGeom>
              <a:avLst/>
              <a:gdLst>
                <a:gd name="connsiteX0" fmla="*/ 3810 w 6667"/>
                <a:gd name="connsiteY0" fmla="*/ 1905 h 1905"/>
                <a:gd name="connsiteX1" fmla="*/ 6668 w 6667"/>
                <a:gd name="connsiteY1" fmla="*/ 0 h 1905"/>
                <a:gd name="connsiteX2" fmla="*/ 4763 w 6667"/>
                <a:gd name="connsiteY2" fmla="*/ 0 h 1905"/>
                <a:gd name="connsiteX3" fmla="*/ 0 w 6667"/>
                <a:gd name="connsiteY3" fmla="*/ 953 h 1905"/>
                <a:gd name="connsiteX4" fmla="*/ 3810 w 6667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905">
                  <a:moveTo>
                    <a:pt x="3810" y="1905"/>
                  </a:moveTo>
                  <a:cubicBezTo>
                    <a:pt x="5715" y="953"/>
                    <a:pt x="2858" y="953"/>
                    <a:pt x="6668" y="0"/>
                  </a:cubicBezTo>
                  <a:lnTo>
                    <a:pt x="4763" y="0"/>
                  </a:lnTo>
                  <a:cubicBezTo>
                    <a:pt x="4763" y="953"/>
                    <a:pt x="953" y="0"/>
                    <a:pt x="0" y="953"/>
                  </a:cubicBezTo>
                  <a:cubicBezTo>
                    <a:pt x="953" y="953"/>
                    <a:pt x="5715" y="953"/>
                    <a:pt x="381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1" name="Freeform: Shape 3590">
              <a:extLst>
                <a:ext uri="{FF2B5EF4-FFF2-40B4-BE49-F238E27FC236}">
                  <a16:creationId xmlns:a16="http://schemas.microsoft.com/office/drawing/2014/main" id="{7C168D94-B8F9-4EEA-AAE9-C5F79DBB04EC}"/>
                </a:ext>
              </a:extLst>
            </p:cNvPr>
            <p:cNvSpPr/>
            <p:nvPr/>
          </p:nvSpPr>
          <p:spPr>
            <a:xfrm>
              <a:off x="6854619" y="5217507"/>
              <a:ext cx="1775" cy="952"/>
            </a:xfrm>
            <a:custGeom>
              <a:avLst/>
              <a:gdLst>
                <a:gd name="connsiteX0" fmla="*/ 1150 w 1775"/>
                <a:gd name="connsiteY0" fmla="*/ 953 h 952"/>
                <a:gd name="connsiteX1" fmla="*/ 197 w 1775"/>
                <a:gd name="connsiteY1" fmla="*/ 0 h 952"/>
                <a:gd name="connsiteX2" fmla="*/ 1150 w 177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5" h="952">
                  <a:moveTo>
                    <a:pt x="1150" y="953"/>
                  </a:moveTo>
                  <a:cubicBezTo>
                    <a:pt x="2102" y="953"/>
                    <a:pt x="2102" y="0"/>
                    <a:pt x="197" y="0"/>
                  </a:cubicBezTo>
                  <a:cubicBezTo>
                    <a:pt x="-755" y="953"/>
                    <a:pt x="2102" y="953"/>
                    <a:pt x="115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2" name="Freeform: Shape 3591">
              <a:extLst>
                <a:ext uri="{FF2B5EF4-FFF2-40B4-BE49-F238E27FC236}">
                  <a16:creationId xmlns:a16="http://schemas.microsoft.com/office/drawing/2014/main" id="{B8993B63-5163-46B0-85C6-023260771899}"/>
                </a:ext>
              </a:extLst>
            </p:cNvPr>
            <p:cNvSpPr/>
            <p:nvPr/>
          </p:nvSpPr>
          <p:spPr>
            <a:xfrm>
              <a:off x="6848149" y="5216555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952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1905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3" name="Freeform: Shape 3592">
              <a:extLst>
                <a:ext uri="{FF2B5EF4-FFF2-40B4-BE49-F238E27FC236}">
                  <a16:creationId xmlns:a16="http://schemas.microsoft.com/office/drawing/2014/main" id="{B5744C57-FA12-472A-BBA6-BA00FAFD0E64}"/>
                </a:ext>
              </a:extLst>
            </p:cNvPr>
            <p:cNvSpPr/>
            <p:nvPr/>
          </p:nvSpPr>
          <p:spPr>
            <a:xfrm>
              <a:off x="6931343" y="5225128"/>
              <a:ext cx="1578" cy="952"/>
            </a:xfrm>
            <a:custGeom>
              <a:avLst/>
              <a:gdLst>
                <a:gd name="connsiteX0" fmla="*/ 626 w 1578"/>
                <a:gd name="connsiteY0" fmla="*/ 953 h 952"/>
                <a:gd name="connsiteX1" fmla="*/ 1578 w 1578"/>
                <a:gd name="connsiteY1" fmla="*/ 0 h 952"/>
                <a:gd name="connsiteX2" fmla="*/ 626 w 157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952">
                  <a:moveTo>
                    <a:pt x="626" y="953"/>
                  </a:moveTo>
                  <a:cubicBezTo>
                    <a:pt x="2531" y="953"/>
                    <a:pt x="626" y="0"/>
                    <a:pt x="1578" y="0"/>
                  </a:cubicBezTo>
                  <a:cubicBezTo>
                    <a:pt x="-327" y="953"/>
                    <a:pt x="-327" y="953"/>
                    <a:pt x="626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4" name="Freeform: Shape 3593">
              <a:extLst>
                <a:ext uri="{FF2B5EF4-FFF2-40B4-BE49-F238E27FC236}">
                  <a16:creationId xmlns:a16="http://schemas.microsoft.com/office/drawing/2014/main" id="{B586C2C0-4666-445E-AEAB-FF45450D3217}"/>
                </a:ext>
              </a:extLst>
            </p:cNvPr>
            <p:cNvSpPr/>
            <p:nvPr/>
          </p:nvSpPr>
          <p:spPr>
            <a:xfrm>
              <a:off x="6877196" y="5217084"/>
              <a:ext cx="4290" cy="2587"/>
            </a:xfrm>
            <a:custGeom>
              <a:avLst/>
              <a:gdLst>
                <a:gd name="connsiteX0" fmla="*/ 3338 w 4290"/>
                <a:gd name="connsiteY0" fmla="*/ 2328 h 2587"/>
                <a:gd name="connsiteX1" fmla="*/ 4290 w 4290"/>
                <a:gd name="connsiteY1" fmla="*/ 423 h 2587"/>
                <a:gd name="connsiteX2" fmla="*/ 480 w 4290"/>
                <a:gd name="connsiteY2" fmla="*/ 423 h 2587"/>
                <a:gd name="connsiteX3" fmla="*/ 3338 w 4290"/>
                <a:gd name="connsiteY3" fmla="*/ 2328 h 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90" h="2587">
                  <a:moveTo>
                    <a:pt x="3338" y="2328"/>
                  </a:moveTo>
                  <a:cubicBezTo>
                    <a:pt x="2385" y="2328"/>
                    <a:pt x="480" y="1376"/>
                    <a:pt x="4290" y="423"/>
                  </a:cubicBezTo>
                  <a:cubicBezTo>
                    <a:pt x="1433" y="423"/>
                    <a:pt x="2385" y="-529"/>
                    <a:pt x="480" y="423"/>
                  </a:cubicBezTo>
                  <a:cubicBezTo>
                    <a:pt x="2385" y="1376"/>
                    <a:pt x="-3330" y="3281"/>
                    <a:pt x="3338" y="2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5" name="Freeform: Shape 3594">
              <a:extLst>
                <a:ext uri="{FF2B5EF4-FFF2-40B4-BE49-F238E27FC236}">
                  <a16:creationId xmlns:a16="http://schemas.microsoft.com/office/drawing/2014/main" id="{EF0ACB61-D89B-4568-B695-8A78191EF632}"/>
                </a:ext>
              </a:extLst>
            </p:cNvPr>
            <p:cNvSpPr/>
            <p:nvPr/>
          </p:nvSpPr>
          <p:spPr>
            <a:xfrm>
              <a:off x="6895520" y="5218460"/>
              <a:ext cx="9778" cy="2857"/>
            </a:xfrm>
            <a:custGeom>
              <a:avLst/>
              <a:gdLst>
                <a:gd name="connsiteX0" fmla="*/ 3111 w 9778"/>
                <a:gd name="connsiteY0" fmla="*/ 1905 h 2857"/>
                <a:gd name="connsiteX1" fmla="*/ 1206 w 9778"/>
                <a:gd name="connsiteY1" fmla="*/ 2858 h 2857"/>
                <a:gd name="connsiteX2" fmla="*/ 5968 w 9778"/>
                <a:gd name="connsiteY2" fmla="*/ 1905 h 2857"/>
                <a:gd name="connsiteX3" fmla="*/ 5016 w 9778"/>
                <a:gd name="connsiteY3" fmla="*/ 2858 h 2857"/>
                <a:gd name="connsiteX4" fmla="*/ 6921 w 9778"/>
                <a:gd name="connsiteY4" fmla="*/ 1905 h 2857"/>
                <a:gd name="connsiteX5" fmla="*/ 9778 w 9778"/>
                <a:gd name="connsiteY5" fmla="*/ 953 h 2857"/>
                <a:gd name="connsiteX6" fmla="*/ 8826 w 9778"/>
                <a:gd name="connsiteY6" fmla="*/ 953 h 2857"/>
                <a:gd name="connsiteX7" fmla="*/ 7873 w 9778"/>
                <a:gd name="connsiteY7" fmla="*/ 0 h 2857"/>
                <a:gd name="connsiteX8" fmla="*/ 7873 w 9778"/>
                <a:gd name="connsiteY8" fmla="*/ 0 h 2857"/>
                <a:gd name="connsiteX9" fmla="*/ 5016 w 9778"/>
                <a:gd name="connsiteY9" fmla="*/ 0 h 2857"/>
                <a:gd name="connsiteX10" fmla="*/ 253 w 9778"/>
                <a:gd name="connsiteY10" fmla="*/ 953 h 2857"/>
                <a:gd name="connsiteX11" fmla="*/ 3111 w 9778"/>
                <a:gd name="connsiteY11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78" h="2857">
                  <a:moveTo>
                    <a:pt x="3111" y="1905"/>
                  </a:moveTo>
                  <a:lnTo>
                    <a:pt x="1206" y="2858"/>
                  </a:lnTo>
                  <a:cubicBezTo>
                    <a:pt x="2158" y="2858"/>
                    <a:pt x="4063" y="2858"/>
                    <a:pt x="5968" y="1905"/>
                  </a:cubicBezTo>
                  <a:cubicBezTo>
                    <a:pt x="4063" y="2858"/>
                    <a:pt x="4063" y="2858"/>
                    <a:pt x="5016" y="2858"/>
                  </a:cubicBezTo>
                  <a:cubicBezTo>
                    <a:pt x="5016" y="2858"/>
                    <a:pt x="4063" y="1905"/>
                    <a:pt x="6921" y="1905"/>
                  </a:cubicBezTo>
                  <a:cubicBezTo>
                    <a:pt x="9778" y="1905"/>
                    <a:pt x="7873" y="1905"/>
                    <a:pt x="9778" y="953"/>
                  </a:cubicBezTo>
                  <a:cubicBezTo>
                    <a:pt x="8826" y="953"/>
                    <a:pt x="8826" y="953"/>
                    <a:pt x="8826" y="953"/>
                  </a:cubicBezTo>
                  <a:cubicBezTo>
                    <a:pt x="8826" y="953"/>
                    <a:pt x="9778" y="0"/>
                    <a:pt x="7873" y="0"/>
                  </a:cubicBezTo>
                  <a:cubicBezTo>
                    <a:pt x="7873" y="0"/>
                    <a:pt x="7873" y="0"/>
                    <a:pt x="7873" y="0"/>
                  </a:cubicBezTo>
                  <a:cubicBezTo>
                    <a:pt x="5968" y="0"/>
                    <a:pt x="5968" y="0"/>
                    <a:pt x="5016" y="0"/>
                  </a:cubicBezTo>
                  <a:lnTo>
                    <a:pt x="253" y="953"/>
                  </a:lnTo>
                  <a:cubicBezTo>
                    <a:pt x="-699" y="2858"/>
                    <a:pt x="1206" y="1905"/>
                    <a:pt x="3111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6" name="Freeform: Shape 3595">
              <a:extLst>
                <a:ext uri="{FF2B5EF4-FFF2-40B4-BE49-F238E27FC236}">
                  <a16:creationId xmlns:a16="http://schemas.microsoft.com/office/drawing/2014/main" id="{240E5679-E98B-455F-98B6-60259EDB0AF3}"/>
                </a:ext>
              </a:extLst>
            </p:cNvPr>
            <p:cNvSpPr/>
            <p:nvPr/>
          </p:nvSpPr>
          <p:spPr>
            <a:xfrm>
              <a:off x="6865293" y="5213697"/>
              <a:ext cx="6795" cy="3280"/>
            </a:xfrm>
            <a:custGeom>
              <a:avLst/>
              <a:gdLst>
                <a:gd name="connsiteX0" fmla="*/ 2858 w 6795"/>
                <a:gd name="connsiteY0" fmla="*/ 0 h 3280"/>
                <a:gd name="connsiteX1" fmla="*/ 1905 w 6795"/>
                <a:gd name="connsiteY1" fmla="*/ 0 h 3280"/>
                <a:gd name="connsiteX2" fmla="*/ 0 w 6795"/>
                <a:gd name="connsiteY2" fmla="*/ 953 h 3280"/>
                <a:gd name="connsiteX3" fmla="*/ 953 w 6795"/>
                <a:gd name="connsiteY3" fmla="*/ 953 h 3280"/>
                <a:gd name="connsiteX4" fmla="*/ 1905 w 6795"/>
                <a:gd name="connsiteY4" fmla="*/ 953 h 3280"/>
                <a:gd name="connsiteX5" fmla="*/ 1905 w 6795"/>
                <a:gd name="connsiteY5" fmla="*/ 1905 h 3280"/>
                <a:gd name="connsiteX6" fmla="*/ 4763 w 6795"/>
                <a:gd name="connsiteY6" fmla="*/ 1905 h 3280"/>
                <a:gd name="connsiteX7" fmla="*/ 953 w 6795"/>
                <a:gd name="connsiteY7" fmla="*/ 2858 h 3280"/>
                <a:gd name="connsiteX8" fmla="*/ 6668 w 6795"/>
                <a:gd name="connsiteY8" fmla="*/ 2858 h 3280"/>
                <a:gd name="connsiteX9" fmla="*/ 5715 w 6795"/>
                <a:gd name="connsiteY9" fmla="*/ 953 h 3280"/>
                <a:gd name="connsiteX10" fmla="*/ 3810 w 6795"/>
                <a:gd name="connsiteY10" fmla="*/ 0 h 3280"/>
                <a:gd name="connsiteX11" fmla="*/ 953 w 6795"/>
                <a:gd name="connsiteY11" fmla="*/ 953 h 3280"/>
                <a:gd name="connsiteX12" fmla="*/ 2858 w 6795"/>
                <a:gd name="connsiteY12" fmla="*/ 0 h 3280"/>
                <a:gd name="connsiteX13" fmla="*/ 2858 w 6795"/>
                <a:gd name="connsiteY13" fmla="*/ 0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95" h="3280">
                  <a:moveTo>
                    <a:pt x="2858" y="0"/>
                  </a:moveTo>
                  <a:lnTo>
                    <a:pt x="1905" y="0"/>
                  </a:lnTo>
                  <a:cubicBezTo>
                    <a:pt x="-952" y="0"/>
                    <a:pt x="953" y="953"/>
                    <a:pt x="0" y="953"/>
                  </a:cubicBezTo>
                  <a:cubicBezTo>
                    <a:pt x="1905" y="953"/>
                    <a:pt x="953" y="953"/>
                    <a:pt x="953" y="953"/>
                  </a:cubicBezTo>
                  <a:cubicBezTo>
                    <a:pt x="953" y="953"/>
                    <a:pt x="1905" y="953"/>
                    <a:pt x="1905" y="953"/>
                  </a:cubicBezTo>
                  <a:cubicBezTo>
                    <a:pt x="1905" y="1905"/>
                    <a:pt x="953" y="1905"/>
                    <a:pt x="1905" y="1905"/>
                  </a:cubicBezTo>
                  <a:cubicBezTo>
                    <a:pt x="953" y="1905"/>
                    <a:pt x="4763" y="953"/>
                    <a:pt x="4763" y="1905"/>
                  </a:cubicBezTo>
                  <a:cubicBezTo>
                    <a:pt x="4763" y="2858"/>
                    <a:pt x="0" y="1905"/>
                    <a:pt x="953" y="2858"/>
                  </a:cubicBezTo>
                  <a:cubicBezTo>
                    <a:pt x="953" y="2858"/>
                    <a:pt x="4763" y="3810"/>
                    <a:pt x="6668" y="2858"/>
                  </a:cubicBezTo>
                  <a:cubicBezTo>
                    <a:pt x="7620" y="1905"/>
                    <a:pt x="2858" y="1905"/>
                    <a:pt x="5715" y="953"/>
                  </a:cubicBezTo>
                  <a:cubicBezTo>
                    <a:pt x="5715" y="0"/>
                    <a:pt x="2858" y="0"/>
                    <a:pt x="3810" y="0"/>
                  </a:cubicBezTo>
                  <a:cubicBezTo>
                    <a:pt x="2858" y="0"/>
                    <a:pt x="2858" y="0"/>
                    <a:pt x="953" y="953"/>
                  </a:cubicBezTo>
                  <a:lnTo>
                    <a:pt x="2858" y="0"/>
                  </a:ln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7" name="Freeform: Shape 3596">
              <a:extLst>
                <a:ext uri="{FF2B5EF4-FFF2-40B4-BE49-F238E27FC236}">
                  <a16:creationId xmlns:a16="http://schemas.microsoft.com/office/drawing/2014/main" id="{DD7CC95C-8C82-44B1-91D8-8EB2E1702207}"/>
                </a:ext>
              </a:extLst>
            </p:cNvPr>
            <p:cNvSpPr/>
            <p:nvPr/>
          </p:nvSpPr>
          <p:spPr>
            <a:xfrm>
              <a:off x="6837671" y="5211793"/>
              <a:ext cx="952" cy="714"/>
            </a:xfrm>
            <a:custGeom>
              <a:avLst/>
              <a:gdLst>
                <a:gd name="connsiteX0" fmla="*/ 953 w 952"/>
                <a:gd name="connsiteY0" fmla="*/ 0 h 714"/>
                <a:gd name="connsiteX1" fmla="*/ 953 w 952"/>
                <a:gd name="connsiteY1" fmla="*/ 0 h 714"/>
                <a:gd name="connsiteX2" fmla="*/ 0 w 952"/>
                <a:gd name="connsiteY2" fmla="*/ 0 h 714"/>
                <a:gd name="connsiteX3" fmla="*/ 953 w 952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714">
                  <a:moveTo>
                    <a:pt x="953" y="0"/>
                  </a:moveTo>
                  <a:lnTo>
                    <a:pt x="953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952"/>
                    <a:pt x="953" y="952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8" name="Freeform: Shape 3597">
              <a:extLst>
                <a:ext uri="{FF2B5EF4-FFF2-40B4-BE49-F238E27FC236}">
                  <a16:creationId xmlns:a16="http://schemas.microsoft.com/office/drawing/2014/main" id="{C58C0788-8FF6-47E2-80DD-2BB88DD33B73}"/>
                </a:ext>
              </a:extLst>
            </p:cNvPr>
            <p:cNvSpPr/>
            <p:nvPr/>
          </p:nvSpPr>
          <p:spPr>
            <a:xfrm>
              <a:off x="6906251" y="5221318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1905 w 2857"/>
                <a:gd name="connsiteY1" fmla="*/ 0 h 9525"/>
                <a:gd name="connsiteX2" fmla="*/ 2858 w 2857"/>
                <a:gd name="connsiteY2" fmla="*/ 0 h 9525"/>
                <a:gd name="connsiteX3" fmla="*/ 0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cubicBezTo>
                    <a:pt x="953" y="0"/>
                    <a:pt x="953" y="0"/>
                    <a:pt x="1905" y="0"/>
                  </a:cubicBezTo>
                  <a:lnTo>
                    <a:pt x="2858" y="0"/>
                  </a:lnTo>
                  <a:cubicBezTo>
                    <a:pt x="1905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9" name="Freeform: Shape 3598">
              <a:extLst>
                <a:ext uri="{FF2B5EF4-FFF2-40B4-BE49-F238E27FC236}">
                  <a16:creationId xmlns:a16="http://schemas.microsoft.com/office/drawing/2014/main" id="{BC286ED4-8FC8-45F2-9E39-8427DAFEDA87}"/>
                </a:ext>
              </a:extLst>
            </p:cNvPr>
            <p:cNvSpPr/>
            <p:nvPr/>
          </p:nvSpPr>
          <p:spPr>
            <a:xfrm>
              <a:off x="6908156" y="522131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0" name="Freeform: Shape 3599">
              <a:extLst>
                <a:ext uri="{FF2B5EF4-FFF2-40B4-BE49-F238E27FC236}">
                  <a16:creationId xmlns:a16="http://schemas.microsoft.com/office/drawing/2014/main" id="{67F6061A-538E-44A9-B6DD-061A1A8FB5C1}"/>
                </a:ext>
              </a:extLst>
            </p:cNvPr>
            <p:cNvSpPr/>
            <p:nvPr/>
          </p:nvSpPr>
          <p:spPr>
            <a:xfrm>
              <a:off x="6908156" y="5221318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1" name="Freeform: Shape 3600">
              <a:extLst>
                <a:ext uri="{FF2B5EF4-FFF2-40B4-BE49-F238E27FC236}">
                  <a16:creationId xmlns:a16="http://schemas.microsoft.com/office/drawing/2014/main" id="{C64E14BA-F061-4461-AA56-9B81707F5DDB}"/>
                </a:ext>
              </a:extLst>
            </p:cNvPr>
            <p:cNvSpPr/>
            <p:nvPr/>
          </p:nvSpPr>
          <p:spPr>
            <a:xfrm>
              <a:off x="6880534" y="5217084"/>
              <a:ext cx="2857" cy="423"/>
            </a:xfrm>
            <a:custGeom>
              <a:avLst/>
              <a:gdLst>
                <a:gd name="connsiteX0" fmla="*/ 0 w 2857"/>
                <a:gd name="connsiteY0" fmla="*/ 423 h 423"/>
                <a:gd name="connsiteX1" fmla="*/ 2858 w 2857"/>
                <a:gd name="connsiteY1" fmla="*/ 423 h 423"/>
                <a:gd name="connsiteX2" fmla="*/ 0 w 2857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423">
                  <a:moveTo>
                    <a:pt x="0" y="423"/>
                  </a:moveTo>
                  <a:cubicBezTo>
                    <a:pt x="1905" y="423"/>
                    <a:pt x="1905" y="423"/>
                    <a:pt x="2858" y="423"/>
                  </a:cubicBezTo>
                  <a:cubicBezTo>
                    <a:pt x="2858" y="423"/>
                    <a:pt x="953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2" name="Freeform: Shape 3601">
              <a:extLst>
                <a:ext uri="{FF2B5EF4-FFF2-40B4-BE49-F238E27FC236}">
                  <a16:creationId xmlns:a16="http://schemas.microsoft.com/office/drawing/2014/main" id="{160B1827-F649-454D-B1CC-D042F3876A3B}"/>
                </a:ext>
              </a:extLst>
            </p:cNvPr>
            <p:cNvSpPr/>
            <p:nvPr/>
          </p:nvSpPr>
          <p:spPr>
            <a:xfrm>
              <a:off x="6892916" y="5217507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3" name="Freeform: Shape 3602">
              <a:extLst>
                <a:ext uri="{FF2B5EF4-FFF2-40B4-BE49-F238E27FC236}">
                  <a16:creationId xmlns:a16="http://schemas.microsoft.com/office/drawing/2014/main" id="{2C0E2340-EDE3-455A-8C21-90D4E8396567}"/>
                </a:ext>
              </a:extLst>
            </p:cNvPr>
            <p:cNvSpPr/>
            <p:nvPr/>
          </p:nvSpPr>
          <p:spPr>
            <a:xfrm>
              <a:off x="6898631" y="5219413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1905 w 1905"/>
                <a:gd name="connsiteY1" fmla="*/ 0 h 9525"/>
                <a:gd name="connsiteX2" fmla="*/ 0 w 1905"/>
                <a:gd name="connsiteY2" fmla="*/ 0 h 9525"/>
                <a:gd name="connsiteX3" fmla="*/ 1905 w 190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lnTo>
                    <a:pt x="1905" y="0"/>
                  </a:lnTo>
                  <a:lnTo>
                    <a:pt x="0" y="0"/>
                  </a:lnTo>
                  <a:cubicBezTo>
                    <a:pt x="953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4" name="Freeform: Shape 3603">
              <a:extLst>
                <a:ext uri="{FF2B5EF4-FFF2-40B4-BE49-F238E27FC236}">
                  <a16:creationId xmlns:a16="http://schemas.microsoft.com/office/drawing/2014/main" id="{3E742B3E-CACC-4F75-B982-14D683EF3469}"/>
                </a:ext>
              </a:extLst>
            </p:cNvPr>
            <p:cNvSpPr/>
            <p:nvPr/>
          </p:nvSpPr>
          <p:spPr>
            <a:xfrm>
              <a:off x="6897845" y="5215603"/>
              <a:ext cx="5548" cy="1904"/>
            </a:xfrm>
            <a:custGeom>
              <a:avLst/>
              <a:gdLst>
                <a:gd name="connsiteX0" fmla="*/ 5548 w 5548"/>
                <a:gd name="connsiteY0" fmla="*/ 0 h 1904"/>
                <a:gd name="connsiteX1" fmla="*/ 786 w 5548"/>
                <a:gd name="connsiteY1" fmla="*/ 1905 h 1904"/>
                <a:gd name="connsiteX2" fmla="*/ 5548 w 5548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8" h="1904">
                  <a:moveTo>
                    <a:pt x="5548" y="0"/>
                  </a:moveTo>
                  <a:cubicBezTo>
                    <a:pt x="3643" y="953"/>
                    <a:pt x="-2072" y="953"/>
                    <a:pt x="786" y="1905"/>
                  </a:cubicBezTo>
                  <a:cubicBezTo>
                    <a:pt x="2691" y="1905"/>
                    <a:pt x="5548" y="953"/>
                    <a:pt x="554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5" name="Freeform: Shape 3604">
              <a:extLst>
                <a:ext uri="{FF2B5EF4-FFF2-40B4-BE49-F238E27FC236}">
                  <a16:creationId xmlns:a16="http://schemas.microsoft.com/office/drawing/2014/main" id="{DD9D507F-511F-471A-BC86-9C86AEC383FC}"/>
                </a:ext>
              </a:extLst>
            </p:cNvPr>
            <p:cNvSpPr/>
            <p:nvPr/>
          </p:nvSpPr>
          <p:spPr>
            <a:xfrm>
              <a:off x="6869104" y="5212322"/>
              <a:ext cx="2857" cy="1375"/>
            </a:xfrm>
            <a:custGeom>
              <a:avLst/>
              <a:gdLst>
                <a:gd name="connsiteX0" fmla="*/ 2858 w 2857"/>
                <a:gd name="connsiteY0" fmla="*/ 423 h 1375"/>
                <a:gd name="connsiteX1" fmla="*/ 952 w 2857"/>
                <a:gd name="connsiteY1" fmla="*/ 423 h 1375"/>
                <a:gd name="connsiteX2" fmla="*/ 0 w 2857"/>
                <a:gd name="connsiteY2" fmla="*/ 1376 h 1375"/>
                <a:gd name="connsiteX3" fmla="*/ 2858 w 2857"/>
                <a:gd name="connsiteY3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375">
                  <a:moveTo>
                    <a:pt x="2858" y="423"/>
                  </a:moveTo>
                  <a:cubicBezTo>
                    <a:pt x="2858" y="423"/>
                    <a:pt x="2858" y="-529"/>
                    <a:pt x="952" y="423"/>
                  </a:cubicBezTo>
                  <a:cubicBezTo>
                    <a:pt x="2858" y="423"/>
                    <a:pt x="952" y="423"/>
                    <a:pt x="0" y="1376"/>
                  </a:cubicBezTo>
                  <a:cubicBezTo>
                    <a:pt x="952" y="1376"/>
                    <a:pt x="1905" y="1376"/>
                    <a:pt x="2858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6" name="Freeform: Shape 3605">
              <a:extLst>
                <a:ext uri="{FF2B5EF4-FFF2-40B4-BE49-F238E27FC236}">
                  <a16:creationId xmlns:a16="http://schemas.microsoft.com/office/drawing/2014/main" id="{E9101A4A-745F-4D57-A64D-7EA21FEFA980}"/>
                </a:ext>
              </a:extLst>
            </p:cNvPr>
            <p:cNvSpPr/>
            <p:nvPr/>
          </p:nvSpPr>
          <p:spPr>
            <a:xfrm>
              <a:off x="6885149" y="5213697"/>
              <a:ext cx="1649" cy="952"/>
            </a:xfrm>
            <a:custGeom>
              <a:avLst/>
              <a:gdLst>
                <a:gd name="connsiteX0" fmla="*/ 1100 w 1649"/>
                <a:gd name="connsiteY0" fmla="*/ 953 h 952"/>
                <a:gd name="connsiteX1" fmla="*/ 1100 w 1649"/>
                <a:gd name="connsiteY1" fmla="*/ 953 h 952"/>
                <a:gd name="connsiteX2" fmla="*/ 1100 w 1649"/>
                <a:gd name="connsiteY2" fmla="*/ 953 h 952"/>
                <a:gd name="connsiteX3" fmla="*/ 1100 w 1649"/>
                <a:gd name="connsiteY3" fmla="*/ 0 h 952"/>
                <a:gd name="connsiteX4" fmla="*/ 1100 w 1649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9" h="952">
                  <a:moveTo>
                    <a:pt x="1100" y="953"/>
                  </a:moveTo>
                  <a:cubicBezTo>
                    <a:pt x="1100" y="953"/>
                    <a:pt x="1100" y="953"/>
                    <a:pt x="1100" y="953"/>
                  </a:cubicBezTo>
                  <a:lnTo>
                    <a:pt x="1100" y="953"/>
                  </a:lnTo>
                  <a:cubicBezTo>
                    <a:pt x="3005" y="0"/>
                    <a:pt x="-805" y="0"/>
                    <a:pt x="1100" y="0"/>
                  </a:cubicBezTo>
                  <a:cubicBezTo>
                    <a:pt x="-805" y="953"/>
                    <a:pt x="147" y="953"/>
                    <a:pt x="110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7" name="Freeform: Shape 3606">
              <a:extLst>
                <a:ext uri="{FF2B5EF4-FFF2-40B4-BE49-F238E27FC236}">
                  <a16:creationId xmlns:a16="http://schemas.microsoft.com/office/drawing/2014/main" id="{C7324EB2-217C-49A1-A4D1-7330FA8AB447}"/>
                </a:ext>
              </a:extLst>
            </p:cNvPr>
            <p:cNvSpPr/>
            <p:nvPr/>
          </p:nvSpPr>
          <p:spPr>
            <a:xfrm>
              <a:off x="6887201" y="5212745"/>
              <a:ext cx="1904" cy="952"/>
            </a:xfrm>
            <a:custGeom>
              <a:avLst/>
              <a:gdLst>
                <a:gd name="connsiteX0" fmla="*/ 0 w 1904"/>
                <a:gd name="connsiteY0" fmla="*/ 953 h 952"/>
                <a:gd name="connsiteX1" fmla="*/ 953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953"/>
                  </a:moveTo>
                  <a:lnTo>
                    <a:pt x="953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8" name="Freeform: Shape 3607">
              <a:extLst>
                <a:ext uri="{FF2B5EF4-FFF2-40B4-BE49-F238E27FC236}">
                  <a16:creationId xmlns:a16="http://schemas.microsoft.com/office/drawing/2014/main" id="{31E09DBB-7DA6-4843-AE39-A23F59468531}"/>
                </a:ext>
              </a:extLst>
            </p:cNvPr>
            <p:cNvSpPr/>
            <p:nvPr/>
          </p:nvSpPr>
          <p:spPr>
            <a:xfrm>
              <a:off x="6891816" y="5212745"/>
              <a:ext cx="1099" cy="952"/>
            </a:xfrm>
            <a:custGeom>
              <a:avLst/>
              <a:gdLst>
                <a:gd name="connsiteX0" fmla="*/ 1100 w 1099"/>
                <a:gd name="connsiteY0" fmla="*/ 953 h 952"/>
                <a:gd name="connsiteX1" fmla="*/ 1100 w 1099"/>
                <a:gd name="connsiteY1" fmla="*/ 0 h 952"/>
                <a:gd name="connsiteX2" fmla="*/ 1100 w 1099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52">
                  <a:moveTo>
                    <a:pt x="1100" y="953"/>
                  </a:moveTo>
                  <a:cubicBezTo>
                    <a:pt x="1100" y="0"/>
                    <a:pt x="1100" y="0"/>
                    <a:pt x="1100" y="0"/>
                  </a:cubicBezTo>
                  <a:cubicBezTo>
                    <a:pt x="-805" y="0"/>
                    <a:pt x="147" y="953"/>
                    <a:pt x="110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69" name="Freeform: Shape 3608">
              <a:extLst>
                <a:ext uri="{FF2B5EF4-FFF2-40B4-BE49-F238E27FC236}">
                  <a16:creationId xmlns:a16="http://schemas.microsoft.com/office/drawing/2014/main" id="{CD2DDBFF-5CD9-4EE4-9A66-E5FF6A90436E}"/>
                </a:ext>
              </a:extLst>
            </p:cNvPr>
            <p:cNvSpPr/>
            <p:nvPr/>
          </p:nvSpPr>
          <p:spPr>
            <a:xfrm>
              <a:off x="6928397" y="5216132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lnTo>
                    <a:pt x="714" y="423"/>
                  </a:lnTo>
                  <a:cubicBezTo>
                    <a:pt x="-238" y="-529"/>
                    <a:pt x="-238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0" name="Freeform: Shape 3609">
              <a:extLst>
                <a:ext uri="{FF2B5EF4-FFF2-40B4-BE49-F238E27FC236}">
                  <a16:creationId xmlns:a16="http://schemas.microsoft.com/office/drawing/2014/main" id="{468E0321-9958-4DC2-B018-D2F30A894618}"/>
                </a:ext>
              </a:extLst>
            </p:cNvPr>
            <p:cNvSpPr/>
            <p:nvPr/>
          </p:nvSpPr>
          <p:spPr>
            <a:xfrm>
              <a:off x="6904346" y="5207982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0 h 952"/>
                <a:gd name="connsiteX2" fmla="*/ 0 w 1904"/>
                <a:gd name="connsiteY2" fmla="*/ 953 h 952"/>
                <a:gd name="connsiteX3" fmla="*/ 1905 w 190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0"/>
                  </a:lnTo>
                  <a:cubicBezTo>
                    <a:pt x="953" y="0"/>
                    <a:pt x="953" y="0"/>
                    <a:pt x="0" y="953"/>
                  </a:cubicBez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1" name="Freeform: Shape 3610">
              <a:extLst>
                <a:ext uri="{FF2B5EF4-FFF2-40B4-BE49-F238E27FC236}">
                  <a16:creationId xmlns:a16="http://schemas.microsoft.com/office/drawing/2014/main" id="{C7F7455E-A356-4323-8E28-846D7FC85A46}"/>
                </a:ext>
              </a:extLst>
            </p:cNvPr>
            <p:cNvSpPr/>
            <p:nvPr/>
          </p:nvSpPr>
          <p:spPr>
            <a:xfrm>
              <a:off x="6355706" y="5348000"/>
              <a:ext cx="3810" cy="1905"/>
            </a:xfrm>
            <a:custGeom>
              <a:avLst/>
              <a:gdLst>
                <a:gd name="connsiteX0" fmla="*/ 3810 w 3810"/>
                <a:gd name="connsiteY0" fmla="*/ 0 h 1905"/>
                <a:gd name="connsiteX1" fmla="*/ 952 w 3810"/>
                <a:gd name="connsiteY1" fmla="*/ 953 h 1905"/>
                <a:gd name="connsiteX2" fmla="*/ 0 w 3810"/>
                <a:gd name="connsiteY2" fmla="*/ 1905 h 1905"/>
                <a:gd name="connsiteX3" fmla="*/ 3810 w 3810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1905">
                  <a:moveTo>
                    <a:pt x="3810" y="0"/>
                  </a:moveTo>
                  <a:lnTo>
                    <a:pt x="952" y="953"/>
                  </a:lnTo>
                  <a:lnTo>
                    <a:pt x="0" y="1905"/>
                  </a:lnTo>
                  <a:cubicBezTo>
                    <a:pt x="952" y="953"/>
                    <a:pt x="2857" y="953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2" name="Freeform: Shape 3611">
              <a:extLst>
                <a:ext uri="{FF2B5EF4-FFF2-40B4-BE49-F238E27FC236}">
                  <a16:creationId xmlns:a16="http://schemas.microsoft.com/office/drawing/2014/main" id="{0020C3C5-DEE0-4A79-9158-6D601B122C09}"/>
                </a:ext>
              </a:extLst>
            </p:cNvPr>
            <p:cNvSpPr/>
            <p:nvPr/>
          </p:nvSpPr>
          <p:spPr>
            <a:xfrm>
              <a:off x="6403331" y="5339428"/>
              <a:ext cx="11429" cy="5715"/>
            </a:xfrm>
            <a:custGeom>
              <a:avLst/>
              <a:gdLst>
                <a:gd name="connsiteX0" fmla="*/ 5715 w 11429"/>
                <a:gd name="connsiteY0" fmla="*/ 3810 h 5715"/>
                <a:gd name="connsiteX1" fmla="*/ 5715 w 11429"/>
                <a:gd name="connsiteY1" fmla="*/ 3810 h 5715"/>
                <a:gd name="connsiteX2" fmla="*/ 5715 w 11429"/>
                <a:gd name="connsiteY2" fmla="*/ 0 h 5715"/>
                <a:gd name="connsiteX3" fmla="*/ 0 w 11429"/>
                <a:gd name="connsiteY3" fmla="*/ 953 h 5715"/>
                <a:gd name="connsiteX4" fmla="*/ 1905 w 11429"/>
                <a:gd name="connsiteY4" fmla="*/ 3810 h 5715"/>
                <a:gd name="connsiteX5" fmla="*/ 3810 w 11429"/>
                <a:gd name="connsiteY5" fmla="*/ 3810 h 5715"/>
                <a:gd name="connsiteX6" fmla="*/ 5715 w 11429"/>
                <a:gd name="connsiteY6" fmla="*/ 4763 h 5715"/>
                <a:gd name="connsiteX7" fmla="*/ 5715 w 11429"/>
                <a:gd name="connsiteY7" fmla="*/ 3810 h 5715"/>
                <a:gd name="connsiteX8" fmla="*/ 6667 w 11429"/>
                <a:gd name="connsiteY8" fmla="*/ 4763 h 5715"/>
                <a:gd name="connsiteX9" fmla="*/ 7620 w 11429"/>
                <a:gd name="connsiteY9" fmla="*/ 4763 h 5715"/>
                <a:gd name="connsiteX10" fmla="*/ 6667 w 11429"/>
                <a:gd name="connsiteY10" fmla="*/ 5715 h 5715"/>
                <a:gd name="connsiteX11" fmla="*/ 8573 w 11429"/>
                <a:gd name="connsiteY11" fmla="*/ 4763 h 5715"/>
                <a:gd name="connsiteX12" fmla="*/ 9525 w 11429"/>
                <a:gd name="connsiteY12" fmla="*/ 4763 h 5715"/>
                <a:gd name="connsiteX13" fmla="*/ 10477 w 11429"/>
                <a:gd name="connsiteY13" fmla="*/ 4763 h 5715"/>
                <a:gd name="connsiteX14" fmla="*/ 11430 w 11429"/>
                <a:gd name="connsiteY14" fmla="*/ 4763 h 5715"/>
                <a:gd name="connsiteX15" fmla="*/ 5715 w 11429"/>
                <a:gd name="connsiteY15" fmla="*/ 381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29" h="5715">
                  <a:moveTo>
                    <a:pt x="5715" y="3810"/>
                  </a:moveTo>
                  <a:cubicBezTo>
                    <a:pt x="5715" y="3810"/>
                    <a:pt x="5715" y="3810"/>
                    <a:pt x="5715" y="3810"/>
                  </a:cubicBezTo>
                  <a:lnTo>
                    <a:pt x="5715" y="0"/>
                  </a:lnTo>
                  <a:cubicBezTo>
                    <a:pt x="4763" y="953"/>
                    <a:pt x="1905" y="953"/>
                    <a:pt x="0" y="953"/>
                  </a:cubicBezTo>
                  <a:cubicBezTo>
                    <a:pt x="1905" y="1905"/>
                    <a:pt x="1905" y="3810"/>
                    <a:pt x="1905" y="3810"/>
                  </a:cubicBezTo>
                  <a:lnTo>
                    <a:pt x="3810" y="3810"/>
                  </a:lnTo>
                  <a:cubicBezTo>
                    <a:pt x="3810" y="4763"/>
                    <a:pt x="4763" y="4763"/>
                    <a:pt x="5715" y="4763"/>
                  </a:cubicBezTo>
                  <a:lnTo>
                    <a:pt x="5715" y="3810"/>
                  </a:lnTo>
                  <a:cubicBezTo>
                    <a:pt x="5715" y="4763"/>
                    <a:pt x="6667" y="4763"/>
                    <a:pt x="6667" y="4763"/>
                  </a:cubicBezTo>
                  <a:lnTo>
                    <a:pt x="7620" y="4763"/>
                  </a:lnTo>
                  <a:cubicBezTo>
                    <a:pt x="6667" y="4763"/>
                    <a:pt x="7620" y="5715"/>
                    <a:pt x="6667" y="5715"/>
                  </a:cubicBezTo>
                  <a:lnTo>
                    <a:pt x="8573" y="4763"/>
                  </a:lnTo>
                  <a:lnTo>
                    <a:pt x="9525" y="4763"/>
                  </a:lnTo>
                  <a:lnTo>
                    <a:pt x="10477" y="4763"/>
                  </a:lnTo>
                  <a:cubicBezTo>
                    <a:pt x="10477" y="4763"/>
                    <a:pt x="10477" y="4763"/>
                    <a:pt x="11430" y="4763"/>
                  </a:cubicBezTo>
                  <a:cubicBezTo>
                    <a:pt x="9525" y="3810"/>
                    <a:pt x="8573" y="2857"/>
                    <a:pt x="571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3" name="Freeform: Shape 3612">
              <a:extLst>
                <a:ext uri="{FF2B5EF4-FFF2-40B4-BE49-F238E27FC236}">
                  <a16:creationId xmlns:a16="http://schemas.microsoft.com/office/drawing/2014/main" id="{C4509B8C-D799-497F-BE3D-E62315E79BF5}"/>
                </a:ext>
              </a:extLst>
            </p:cNvPr>
            <p:cNvSpPr/>
            <p:nvPr/>
          </p:nvSpPr>
          <p:spPr>
            <a:xfrm>
              <a:off x="6453813" y="5338475"/>
              <a:ext cx="6667" cy="2857"/>
            </a:xfrm>
            <a:custGeom>
              <a:avLst/>
              <a:gdLst>
                <a:gd name="connsiteX0" fmla="*/ 2858 w 6667"/>
                <a:gd name="connsiteY0" fmla="*/ 953 h 2857"/>
                <a:gd name="connsiteX1" fmla="*/ 4763 w 6667"/>
                <a:gd name="connsiteY1" fmla="*/ 0 h 2857"/>
                <a:gd name="connsiteX2" fmla="*/ 953 w 6667"/>
                <a:gd name="connsiteY2" fmla="*/ 0 h 2857"/>
                <a:gd name="connsiteX3" fmla="*/ 0 w 6667"/>
                <a:gd name="connsiteY3" fmla="*/ 1905 h 2857"/>
                <a:gd name="connsiteX4" fmla="*/ 2858 w 6667"/>
                <a:gd name="connsiteY4" fmla="*/ 953 h 2857"/>
                <a:gd name="connsiteX5" fmla="*/ 3810 w 6667"/>
                <a:gd name="connsiteY5" fmla="*/ 2857 h 2857"/>
                <a:gd name="connsiteX6" fmla="*/ 6668 w 6667"/>
                <a:gd name="connsiteY6" fmla="*/ 1905 h 2857"/>
                <a:gd name="connsiteX7" fmla="*/ 2858 w 6667"/>
                <a:gd name="connsiteY7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2857">
                  <a:moveTo>
                    <a:pt x="2858" y="953"/>
                  </a:moveTo>
                  <a:lnTo>
                    <a:pt x="4763" y="0"/>
                  </a:lnTo>
                  <a:lnTo>
                    <a:pt x="953" y="0"/>
                  </a:lnTo>
                  <a:cubicBezTo>
                    <a:pt x="953" y="953"/>
                    <a:pt x="3810" y="953"/>
                    <a:pt x="0" y="1905"/>
                  </a:cubicBezTo>
                  <a:cubicBezTo>
                    <a:pt x="953" y="2857"/>
                    <a:pt x="1905" y="1905"/>
                    <a:pt x="2858" y="953"/>
                  </a:cubicBezTo>
                  <a:lnTo>
                    <a:pt x="3810" y="2857"/>
                  </a:lnTo>
                  <a:lnTo>
                    <a:pt x="6668" y="1905"/>
                  </a:lnTo>
                  <a:cubicBezTo>
                    <a:pt x="3810" y="1905"/>
                    <a:pt x="6668" y="953"/>
                    <a:pt x="285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4" name="Freeform: Shape 3613">
              <a:extLst>
                <a:ext uri="{FF2B5EF4-FFF2-40B4-BE49-F238E27FC236}">
                  <a16:creationId xmlns:a16="http://schemas.microsoft.com/office/drawing/2014/main" id="{0670207C-BFF5-4D91-8528-2AFD5A3EA3C1}"/>
                </a:ext>
              </a:extLst>
            </p:cNvPr>
            <p:cNvSpPr/>
            <p:nvPr/>
          </p:nvSpPr>
          <p:spPr>
            <a:xfrm>
              <a:off x="6373804" y="5343238"/>
              <a:ext cx="2857" cy="952"/>
            </a:xfrm>
            <a:custGeom>
              <a:avLst/>
              <a:gdLst>
                <a:gd name="connsiteX0" fmla="*/ 0 w 2857"/>
                <a:gd name="connsiteY0" fmla="*/ 953 h 952"/>
                <a:gd name="connsiteX1" fmla="*/ 2857 w 2857"/>
                <a:gd name="connsiteY1" fmla="*/ 953 h 952"/>
                <a:gd name="connsiteX2" fmla="*/ 1905 w 2857"/>
                <a:gd name="connsiteY2" fmla="*/ 0 h 952"/>
                <a:gd name="connsiteX3" fmla="*/ 0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0" y="953"/>
                  </a:moveTo>
                  <a:cubicBezTo>
                    <a:pt x="952" y="953"/>
                    <a:pt x="1905" y="953"/>
                    <a:pt x="2857" y="953"/>
                  </a:cubicBez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5" name="Freeform: Shape 3614">
              <a:extLst>
                <a:ext uri="{FF2B5EF4-FFF2-40B4-BE49-F238E27FC236}">
                  <a16:creationId xmlns:a16="http://schemas.microsoft.com/office/drawing/2014/main" id="{240FC9FD-4DDF-491C-B5C4-E294F31A26EE}"/>
                </a:ext>
              </a:extLst>
            </p:cNvPr>
            <p:cNvSpPr/>
            <p:nvPr/>
          </p:nvSpPr>
          <p:spPr>
            <a:xfrm>
              <a:off x="6392854" y="5344190"/>
              <a:ext cx="8572" cy="1904"/>
            </a:xfrm>
            <a:custGeom>
              <a:avLst/>
              <a:gdLst>
                <a:gd name="connsiteX0" fmla="*/ 8572 w 8572"/>
                <a:gd name="connsiteY0" fmla="*/ 0 h 1904"/>
                <a:gd name="connsiteX1" fmla="*/ 6667 w 8572"/>
                <a:gd name="connsiteY1" fmla="*/ 0 h 1904"/>
                <a:gd name="connsiteX2" fmla="*/ 0 w 8572"/>
                <a:gd name="connsiteY2" fmla="*/ 953 h 1904"/>
                <a:gd name="connsiteX3" fmla="*/ 3810 w 8572"/>
                <a:gd name="connsiteY3" fmla="*/ 1905 h 1904"/>
                <a:gd name="connsiteX4" fmla="*/ 8572 w 8572"/>
                <a:gd name="connsiteY4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" h="1904">
                  <a:moveTo>
                    <a:pt x="8572" y="0"/>
                  </a:moveTo>
                  <a:cubicBezTo>
                    <a:pt x="7620" y="0"/>
                    <a:pt x="6667" y="0"/>
                    <a:pt x="6667" y="0"/>
                  </a:cubicBezTo>
                  <a:cubicBezTo>
                    <a:pt x="5715" y="953"/>
                    <a:pt x="0" y="0"/>
                    <a:pt x="0" y="953"/>
                  </a:cubicBezTo>
                  <a:lnTo>
                    <a:pt x="3810" y="1905"/>
                  </a:lnTo>
                  <a:cubicBezTo>
                    <a:pt x="9525" y="1905"/>
                    <a:pt x="3810" y="0"/>
                    <a:pt x="8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6" name="Freeform: Shape 3615">
              <a:extLst>
                <a:ext uri="{FF2B5EF4-FFF2-40B4-BE49-F238E27FC236}">
                  <a16:creationId xmlns:a16="http://schemas.microsoft.com/office/drawing/2014/main" id="{6788DDB8-7C8F-4D14-841B-FC8E8D260CCF}"/>
                </a:ext>
              </a:extLst>
            </p:cNvPr>
            <p:cNvSpPr/>
            <p:nvPr/>
          </p:nvSpPr>
          <p:spPr>
            <a:xfrm>
              <a:off x="6390948" y="5343238"/>
              <a:ext cx="4954" cy="1375"/>
            </a:xfrm>
            <a:custGeom>
              <a:avLst/>
              <a:gdLst>
                <a:gd name="connsiteX0" fmla="*/ 4763 w 4954"/>
                <a:gd name="connsiteY0" fmla="*/ 0 h 1375"/>
                <a:gd name="connsiteX1" fmla="*/ 0 w 4954"/>
                <a:gd name="connsiteY1" fmla="*/ 953 h 1375"/>
                <a:gd name="connsiteX2" fmla="*/ 1905 w 4954"/>
                <a:gd name="connsiteY2" fmla="*/ 953 h 1375"/>
                <a:gd name="connsiteX3" fmla="*/ 4763 w 4954"/>
                <a:gd name="connsiteY3" fmla="*/ 0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4" h="1375">
                  <a:moveTo>
                    <a:pt x="4763" y="0"/>
                  </a:moveTo>
                  <a:cubicBezTo>
                    <a:pt x="3810" y="0"/>
                    <a:pt x="1905" y="953"/>
                    <a:pt x="0" y="953"/>
                  </a:cubicBezTo>
                  <a:cubicBezTo>
                    <a:pt x="0" y="953"/>
                    <a:pt x="0" y="1905"/>
                    <a:pt x="1905" y="953"/>
                  </a:cubicBezTo>
                  <a:cubicBezTo>
                    <a:pt x="2858" y="953"/>
                    <a:pt x="5715" y="953"/>
                    <a:pt x="4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7" name="Freeform: Shape 3616">
              <a:extLst>
                <a:ext uri="{FF2B5EF4-FFF2-40B4-BE49-F238E27FC236}">
                  <a16:creationId xmlns:a16="http://schemas.microsoft.com/office/drawing/2014/main" id="{EE3502E1-BA7B-46E7-9C6F-4889CABBDB5C}"/>
                </a:ext>
              </a:extLst>
            </p:cNvPr>
            <p:cNvSpPr/>
            <p:nvPr/>
          </p:nvSpPr>
          <p:spPr>
            <a:xfrm>
              <a:off x="6384281" y="5340380"/>
              <a:ext cx="13335" cy="4233"/>
            </a:xfrm>
            <a:custGeom>
              <a:avLst/>
              <a:gdLst>
                <a:gd name="connsiteX0" fmla="*/ 5715 w 13335"/>
                <a:gd name="connsiteY0" fmla="*/ 3810 h 4233"/>
                <a:gd name="connsiteX1" fmla="*/ 7620 w 13335"/>
                <a:gd name="connsiteY1" fmla="*/ 3810 h 4233"/>
                <a:gd name="connsiteX2" fmla="*/ 6667 w 13335"/>
                <a:gd name="connsiteY2" fmla="*/ 2857 h 4233"/>
                <a:gd name="connsiteX3" fmla="*/ 9525 w 13335"/>
                <a:gd name="connsiteY3" fmla="*/ 2857 h 4233"/>
                <a:gd name="connsiteX4" fmla="*/ 9525 w 13335"/>
                <a:gd name="connsiteY4" fmla="*/ 3810 h 4233"/>
                <a:gd name="connsiteX5" fmla="*/ 11430 w 13335"/>
                <a:gd name="connsiteY5" fmla="*/ 2857 h 4233"/>
                <a:gd name="connsiteX6" fmla="*/ 10477 w 13335"/>
                <a:gd name="connsiteY6" fmla="*/ 1905 h 4233"/>
                <a:gd name="connsiteX7" fmla="*/ 13335 w 13335"/>
                <a:gd name="connsiteY7" fmla="*/ 1905 h 4233"/>
                <a:gd name="connsiteX8" fmla="*/ 12382 w 13335"/>
                <a:gd name="connsiteY8" fmla="*/ 952 h 4233"/>
                <a:gd name="connsiteX9" fmla="*/ 10477 w 13335"/>
                <a:gd name="connsiteY9" fmla="*/ 952 h 4233"/>
                <a:gd name="connsiteX10" fmla="*/ 10477 w 13335"/>
                <a:gd name="connsiteY10" fmla="*/ 0 h 4233"/>
                <a:gd name="connsiteX11" fmla="*/ 6667 w 13335"/>
                <a:gd name="connsiteY11" fmla="*/ 952 h 4233"/>
                <a:gd name="connsiteX12" fmla="*/ 8573 w 13335"/>
                <a:gd name="connsiteY12" fmla="*/ 952 h 4233"/>
                <a:gd name="connsiteX13" fmla="*/ 8573 w 13335"/>
                <a:gd name="connsiteY13" fmla="*/ 1905 h 4233"/>
                <a:gd name="connsiteX14" fmla="*/ 10477 w 13335"/>
                <a:gd name="connsiteY14" fmla="*/ 1905 h 4233"/>
                <a:gd name="connsiteX15" fmla="*/ 6667 w 13335"/>
                <a:gd name="connsiteY15" fmla="*/ 2857 h 4233"/>
                <a:gd name="connsiteX16" fmla="*/ 2857 w 13335"/>
                <a:gd name="connsiteY16" fmla="*/ 1905 h 4233"/>
                <a:gd name="connsiteX17" fmla="*/ 0 w 13335"/>
                <a:gd name="connsiteY17" fmla="*/ 2857 h 4233"/>
                <a:gd name="connsiteX18" fmla="*/ 2857 w 13335"/>
                <a:gd name="connsiteY18" fmla="*/ 2857 h 4233"/>
                <a:gd name="connsiteX19" fmla="*/ 952 w 13335"/>
                <a:gd name="connsiteY19" fmla="*/ 3810 h 4233"/>
                <a:gd name="connsiteX20" fmla="*/ 5715 w 13335"/>
                <a:gd name="connsiteY20" fmla="*/ 3810 h 4233"/>
                <a:gd name="connsiteX21" fmla="*/ 7620 w 13335"/>
                <a:gd name="connsiteY21" fmla="*/ 3810 h 4233"/>
                <a:gd name="connsiteX22" fmla="*/ 5715 w 13335"/>
                <a:gd name="connsiteY22" fmla="*/ 3810 h 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" h="4233">
                  <a:moveTo>
                    <a:pt x="5715" y="3810"/>
                  </a:moveTo>
                  <a:cubicBezTo>
                    <a:pt x="5715" y="2857"/>
                    <a:pt x="8573" y="3810"/>
                    <a:pt x="7620" y="3810"/>
                  </a:cubicBezTo>
                  <a:lnTo>
                    <a:pt x="6667" y="2857"/>
                  </a:lnTo>
                  <a:lnTo>
                    <a:pt x="9525" y="2857"/>
                  </a:lnTo>
                  <a:lnTo>
                    <a:pt x="9525" y="3810"/>
                  </a:lnTo>
                  <a:lnTo>
                    <a:pt x="11430" y="2857"/>
                  </a:lnTo>
                  <a:cubicBezTo>
                    <a:pt x="9525" y="2857"/>
                    <a:pt x="9525" y="2857"/>
                    <a:pt x="10477" y="1905"/>
                  </a:cubicBezTo>
                  <a:cubicBezTo>
                    <a:pt x="12382" y="952"/>
                    <a:pt x="11430" y="2857"/>
                    <a:pt x="13335" y="1905"/>
                  </a:cubicBezTo>
                  <a:cubicBezTo>
                    <a:pt x="12382" y="1905"/>
                    <a:pt x="10477" y="952"/>
                    <a:pt x="12382" y="952"/>
                  </a:cubicBezTo>
                  <a:lnTo>
                    <a:pt x="10477" y="952"/>
                  </a:lnTo>
                  <a:lnTo>
                    <a:pt x="10477" y="0"/>
                  </a:lnTo>
                  <a:cubicBezTo>
                    <a:pt x="9525" y="952"/>
                    <a:pt x="7620" y="0"/>
                    <a:pt x="6667" y="952"/>
                  </a:cubicBezTo>
                  <a:cubicBezTo>
                    <a:pt x="7620" y="952"/>
                    <a:pt x="7620" y="952"/>
                    <a:pt x="8573" y="952"/>
                  </a:cubicBezTo>
                  <a:cubicBezTo>
                    <a:pt x="8573" y="952"/>
                    <a:pt x="7620" y="952"/>
                    <a:pt x="8573" y="1905"/>
                  </a:cubicBezTo>
                  <a:lnTo>
                    <a:pt x="10477" y="1905"/>
                  </a:lnTo>
                  <a:cubicBezTo>
                    <a:pt x="10477" y="2857"/>
                    <a:pt x="6667" y="1905"/>
                    <a:pt x="6667" y="2857"/>
                  </a:cubicBezTo>
                  <a:cubicBezTo>
                    <a:pt x="5715" y="1905"/>
                    <a:pt x="1905" y="2857"/>
                    <a:pt x="2857" y="1905"/>
                  </a:cubicBezTo>
                  <a:cubicBezTo>
                    <a:pt x="952" y="1905"/>
                    <a:pt x="952" y="2857"/>
                    <a:pt x="0" y="2857"/>
                  </a:cubicBezTo>
                  <a:cubicBezTo>
                    <a:pt x="952" y="2857"/>
                    <a:pt x="1905" y="2857"/>
                    <a:pt x="2857" y="2857"/>
                  </a:cubicBezTo>
                  <a:cubicBezTo>
                    <a:pt x="0" y="2857"/>
                    <a:pt x="2857" y="3810"/>
                    <a:pt x="952" y="3810"/>
                  </a:cubicBezTo>
                  <a:cubicBezTo>
                    <a:pt x="1905" y="2857"/>
                    <a:pt x="6667" y="2857"/>
                    <a:pt x="5715" y="3810"/>
                  </a:cubicBezTo>
                  <a:lnTo>
                    <a:pt x="7620" y="3810"/>
                  </a:lnTo>
                  <a:cubicBezTo>
                    <a:pt x="5715" y="4763"/>
                    <a:pt x="6667" y="3810"/>
                    <a:pt x="571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8" name="Freeform: Shape 3617">
              <a:extLst>
                <a:ext uri="{FF2B5EF4-FFF2-40B4-BE49-F238E27FC236}">
                  <a16:creationId xmlns:a16="http://schemas.microsoft.com/office/drawing/2014/main" id="{6843A2E9-E562-4662-900C-867E76B6E1EC}"/>
                </a:ext>
              </a:extLst>
            </p:cNvPr>
            <p:cNvSpPr/>
            <p:nvPr/>
          </p:nvSpPr>
          <p:spPr>
            <a:xfrm>
              <a:off x="6377613" y="5341332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0 h 952"/>
                <a:gd name="connsiteX2" fmla="*/ 0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79" name="Freeform: Shape 3618">
              <a:extLst>
                <a:ext uri="{FF2B5EF4-FFF2-40B4-BE49-F238E27FC236}">
                  <a16:creationId xmlns:a16="http://schemas.microsoft.com/office/drawing/2014/main" id="{26BD5D69-87D9-4758-98B2-C5A94E9FE503}"/>
                </a:ext>
              </a:extLst>
            </p:cNvPr>
            <p:cNvSpPr/>
            <p:nvPr/>
          </p:nvSpPr>
          <p:spPr>
            <a:xfrm>
              <a:off x="6409046" y="53394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0" name="Freeform: Shape 3619">
              <a:extLst>
                <a:ext uri="{FF2B5EF4-FFF2-40B4-BE49-F238E27FC236}">
                  <a16:creationId xmlns:a16="http://schemas.microsoft.com/office/drawing/2014/main" id="{9760CBB1-71F7-4A22-B946-E6DEA63B3E2E}"/>
                </a:ext>
              </a:extLst>
            </p:cNvPr>
            <p:cNvSpPr/>
            <p:nvPr/>
          </p:nvSpPr>
          <p:spPr>
            <a:xfrm>
              <a:off x="6406188" y="5338475"/>
              <a:ext cx="2857" cy="1905"/>
            </a:xfrm>
            <a:custGeom>
              <a:avLst/>
              <a:gdLst>
                <a:gd name="connsiteX0" fmla="*/ 1905 w 2857"/>
                <a:gd name="connsiteY0" fmla="*/ 0 h 1905"/>
                <a:gd name="connsiteX1" fmla="*/ 0 w 2857"/>
                <a:gd name="connsiteY1" fmla="*/ 953 h 1905"/>
                <a:gd name="connsiteX2" fmla="*/ 2858 w 2857"/>
                <a:gd name="connsiteY2" fmla="*/ 1905 h 1905"/>
                <a:gd name="connsiteX3" fmla="*/ 2858 w 2857"/>
                <a:gd name="connsiteY3" fmla="*/ 1905 h 1905"/>
                <a:gd name="connsiteX4" fmla="*/ 1905 w 2857"/>
                <a:gd name="connsiteY4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905">
                  <a:moveTo>
                    <a:pt x="1905" y="0"/>
                  </a:moveTo>
                  <a:cubicBezTo>
                    <a:pt x="953" y="0"/>
                    <a:pt x="953" y="0"/>
                    <a:pt x="0" y="953"/>
                  </a:cubicBezTo>
                  <a:lnTo>
                    <a:pt x="2858" y="1905"/>
                  </a:lnTo>
                  <a:lnTo>
                    <a:pt x="2858" y="1905"/>
                  </a:lnTo>
                  <a:cubicBezTo>
                    <a:pt x="2858" y="0"/>
                    <a:pt x="0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1" name="Freeform: Shape 3620">
              <a:extLst>
                <a:ext uri="{FF2B5EF4-FFF2-40B4-BE49-F238E27FC236}">
                  <a16:creationId xmlns:a16="http://schemas.microsoft.com/office/drawing/2014/main" id="{5A07CC0C-9114-4F4D-A117-B66F48FF9D10}"/>
                </a:ext>
              </a:extLst>
            </p:cNvPr>
            <p:cNvSpPr/>
            <p:nvPr/>
          </p:nvSpPr>
          <p:spPr>
            <a:xfrm>
              <a:off x="6409998" y="5337522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2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2" name="Freeform: Shape 3621">
              <a:extLst>
                <a:ext uri="{FF2B5EF4-FFF2-40B4-BE49-F238E27FC236}">
                  <a16:creationId xmlns:a16="http://schemas.microsoft.com/office/drawing/2014/main" id="{118AC734-3F1B-4080-94F7-EE1EC9F5B71F}"/>
                </a:ext>
              </a:extLst>
            </p:cNvPr>
            <p:cNvSpPr/>
            <p:nvPr/>
          </p:nvSpPr>
          <p:spPr>
            <a:xfrm>
              <a:off x="6410951" y="5337522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0 w 952"/>
                <a:gd name="connsiteY2" fmla="*/ 0 h 9525"/>
                <a:gd name="connsiteX3" fmla="*/ 0 w 952"/>
                <a:gd name="connsiteY3" fmla="*/ 0 h 9525"/>
                <a:gd name="connsiteX4" fmla="*/ 953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3" name="Freeform: Shape 3622">
              <a:extLst>
                <a:ext uri="{FF2B5EF4-FFF2-40B4-BE49-F238E27FC236}">
                  <a16:creationId xmlns:a16="http://schemas.microsoft.com/office/drawing/2014/main" id="{2482BAE0-E8C7-40E1-83C9-4CA2392CE5E4}"/>
                </a:ext>
              </a:extLst>
            </p:cNvPr>
            <p:cNvSpPr/>
            <p:nvPr/>
          </p:nvSpPr>
          <p:spPr>
            <a:xfrm>
              <a:off x="6384281" y="5337522"/>
              <a:ext cx="2328" cy="714"/>
            </a:xfrm>
            <a:custGeom>
              <a:avLst/>
              <a:gdLst>
                <a:gd name="connsiteX0" fmla="*/ 1905 w 2328"/>
                <a:gd name="connsiteY0" fmla="*/ 0 h 714"/>
                <a:gd name="connsiteX1" fmla="*/ 0 w 2328"/>
                <a:gd name="connsiteY1" fmla="*/ 0 h 714"/>
                <a:gd name="connsiteX2" fmla="*/ 1905 w 2328"/>
                <a:gd name="connsiteY2" fmla="*/ 0 h 714"/>
                <a:gd name="connsiteX3" fmla="*/ 1905 w 2328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714">
                  <a:moveTo>
                    <a:pt x="1905" y="0"/>
                  </a:moveTo>
                  <a:cubicBezTo>
                    <a:pt x="0" y="953"/>
                    <a:pt x="0" y="0"/>
                    <a:pt x="0" y="0"/>
                  </a:cubicBezTo>
                  <a:cubicBezTo>
                    <a:pt x="952" y="953"/>
                    <a:pt x="952" y="953"/>
                    <a:pt x="1905" y="0"/>
                  </a:cubicBezTo>
                  <a:cubicBezTo>
                    <a:pt x="2857" y="953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4" name="Freeform: Shape 3623">
              <a:extLst>
                <a:ext uri="{FF2B5EF4-FFF2-40B4-BE49-F238E27FC236}">
                  <a16:creationId xmlns:a16="http://schemas.microsoft.com/office/drawing/2014/main" id="{16AFCACD-E883-4921-8802-4ED556BE968E}"/>
                </a:ext>
              </a:extLst>
            </p:cNvPr>
            <p:cNvSpPr/>
            <p:nvPr/>
          </p:nvSpPr>
          <p:spPr>
            <a:xfrm>
              <a:off x="6397616" y="5322282"/>
              <a:ext cx="5714" cy="952"/>
            </a:xfrm>
            <a:custGeom>
              <a:avLst/>
              <a:gdLst>
                <a:gd name="connsiteX0" fmla="*/ 952 w 5714"/>
                <a:gd name="connsiteY0" fmla="*/ 953 h 952"/>
                <a:gd name="connsiteX1" fmla="*/ 5715 w 5714"/>
                <a:gd name="connsiteY1" fmla="*/ 953 h 952"/>
                <a:gd name="connsiteX2" fmla="*/ 4763 w 5714"/>
                <a:gd name="connsiteY2" fmla="*/ 0 h 952"/>
                <a:gd name="connsiteX3" fmla="*/ 0 w 5714"/>
                <a:gd name="connsiteY3" fmla="*/ 953 h 952"/>
                <a:gd name="connsiteX4" fmla="*/ 952 w 5714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952">
                  <a:moveTo>
                    <a:pt x="952" y="953"/>
                  </a:moveTo>
                  <a:cubicBezTo>
                    <a:pt x="2857" y="953"/>
                    <a:pt x="3810" y="953"/>
                    <a:pt x="5715" y="953"/>
                  </a:cubicBezTo>
                  <a:cubicBezTo>
                    <a:pt x="3810" y="953"/>
                    <a:pt x="3810" y="0"/>
                    <a:pt x="4763" y="0"/>
                  </a:cubicBezTo>
                  <a:cubicBezTo>
                    <a:pt x="2857" y="0"/>
                    <a:pt x="1905" y="953"/>
                    <a:pt x="0" y="953"/>
                  </a:cubicBezTo>
                  <a:cubicBezTo>
                    <a:pt x="952" y="953"/>
                    <a:pt x="1905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5" name="Freeform: Shape 3624">
              <a:extLst>
                <a:ext uri="{FF2B5EF4-FFF2-40B4-BE49-F238E27FC236}">
                  <a16:creationId xmlns:a16="http://schemas.microsoft.com/office/drawing/2014/main" id="{0225652F-07B4-4ACD-8311-ADFE17EF156E}"/>
                </a:ext>
              </a:extLst>
            </p:cNvPr>
            <p:cNvSpPr/>
            <p:nvPr/>
          </p:nvSpPr>
          <p:spPr>
            <a:xfrm>
              <a:off x="6401664" y="532228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6" name="Freeform: Shape 3625">
              <a:extLst>
                <a:ext uri="{FF2B5EF4-FFF2-40B4-BE49-F238E27FC236}">
                  <a16:creationId xmlns:a16="http://schemas.microsoft.com/office/drawing/2014/main" id="{C4D9FECB-07D2-499A-946F-579C10D1E110}"/>
                </a:ext>
              </a:extLst>
            </p:cNvPr>
            <p:cNvSpPr/>
            <p:nvPr/>
          </p:nvSpPr>
          <p:spPr>
            <a:xfrm>
              <a:off x="6393649" y="5323235"/>
              <a:ext cx="5507" cy="1905"/>
            </a:xfrm>
            <a:custGeom>
              <a:avLst/>
              <a:gdLst>
                <a:gd name="connsiteX0" fmla="*/ 157 w 5507"/>
                <a:gd name="connsiteY0" fmla="*/ 953 h 1905"/>
                <a:gd name="connsiteX1" fmla="*/ 157 w 5507"/>
                <a:gd name="connsiteY1" fmla="*/ 953 h 1905"/>
                <a:gd name="connsiteX2" fmla="*/ 1109 w 5507"/>
                <a:gd name="connsiteY2" fmla="*/ 1905 h 1905"/>
                <a:gd name="connsiteX3" fmla="*/ 4919 w 5507"/>
                <a:gd name="connsiteY3" fmla="*/ 0 h 1905"/>
                <a:gd name="connsiteX4" fmla="*/ 157 w 5507"/>
                <a:gd name="connsiteY4" fmla="*/ 953 h 1905"/>
                <a:gd name="connsiteX5" fmla="*/ 157 w 5507"/>
                <a:gd name="connsiteY5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7" h="1905">
                  <a:moveTo>
                    <a:pt x="157" y="953"/>
                  </a:moveTo>
                  <a:cubicBezTo>
                    <a:pt x="157" y="953"/>
                    <a:pt x="157" y="953"/>
                    <a:pt x="157" y="953"/>
                  </a:cubicBezTo>
                  <a:cubicBezTo>
                    <a:pt x="4919" y="953"/>
                    <a:pt x="-2701" y="1905"/>
                    <a:pt x="1109" y="1905"/>
                  </a:cubicBezTo>
                  <a:cubicBezTo>
                    <a:pt x="-796" y="953"/>
                    <a:pt x="7777" y="953"/>
                    <a:pt x="4919" y="0"/>
                  </a:cubicBezTo>
                  <a:cubicBezTo>
                    <a:pt x="3014" y="0"/>
                    <a:pt x="1109" y="953"/>
                    <a:pt x="157" y="953"/>
                  </a:cubicBezTo>
                  <a:lnTo>
                    <a:pt x="157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7" name="Freeform: Shape 3626">
              <a:extLst>
                <a:ext uri="{FF2B5EF4-FFF2-40B4-BE49-F238E27FC236}">
                  <a16:creationId xmlns:a16="http://schemas.microsoft.com/office/drawing/2014/main" id="{F10DD989-E649-437F-A9A2-3F92486B002E}"/>
                </a:ext>
              </a:extLst>
            </p:cNvPr>
            <p:cNvSpPr/>
            <p:nvPr/>
          </p:nvSpPr>
          <p:spPr>
            <a:xfrm>
              <a:off x="6392854" y="5321330"/>
              <a:ext cx="38100" cy="19050"/>
            </a:xfrm>
            <a:custGeom>
              <a:avLst/>
              <a:gdLst>
                <a:gd name="connsiteX0" fmla="*/ 36195 w 38100"/>
                <a:gd name="connsiteY0" fmla="*/ 4763 h 19050"/>
                <a:gd name="connsiteX1" fmla="*/ 33338 w 38100"/>
                <a:gd name="connsiteY1" fmla="*/ 3810 h 19050"/>
                <a:gd name="connsiteX2" fmla="*/ 37147 w 38100"/>
                <a:gd name="connsiteY2" fmla="*/ 1905 h 19050"/>
                <a:gd name="connsiteX3" fmla="*/ 36195 w 38100"/>
                <a:gd name="connsiteY3" fmla="*/ 1905 h 19050"/>
                <a:gd name="connsiteX4" fmla="*/ 35242 w 38100"/>
                <a:gd name="connsiteY4" fmla="*/ 952 h 19050"/>
                <a:gd name="connsiteX5" fmla="*/ 31432 w 38100"/>
                <a:gd name="connsiteY5" fmla="*/ 2857 h 19050"/>
                <a:gd name="connsiteX6" fmla="*/ 31432 w 38100"/>
                <a:gd name="connsiteY6" fmla="*/ 3810 h 19050"/>
                <a:gd name="connsiteX7" fmla="*/ 28575 w 38100"/>
                <a:gd name="connsiteY7" fmla="*/ 3810 h 19050"/>
                <a:gd name="connsiteX8" fmla="*/ 28575 w 38100"/>
                <a:gd name="connsiteY8" fmla="*/ 2857 h 19050"/>
                <a:gd name="connsiteX9" fmla="*/ 25717 w 38100"/>
                <a:gd name="connsiteY9" fmla="*/ 3810 h 19050"/>
                <a:gd name="connsiteX10" fmla="*/ 25717 w 38100"/>
                <a:gd name="connsiteY10" fmla="*/ 4763 h 19050"/>
                <a:gd name="connsiteX11" fmla="*/ 23813 w 38100"/>
                <a:gd name="connsiteY11" fmla="*/ 4763 h 19050"/>
                <a:gd name="connsiteX12" fmla="*/ 22860 w 38100"/>
                <a:gd name="connsiteY12" fmla="*/ 5715 h 19050"/>
                <a:gd name="connsiteX13" fmla="*/ 25717 w 38100"/>
                <a:gd name="connsiteY13" fmla="*/ 5715 h 19050"/>
                <a:gd name="connsiteX14" fmla="*/ 26670 w 38100"/>
                <a:gd name="connsiteY14" fmla="*/ 6667 h 19050"/>
                <a:gd name="connsiteX15" fmla="*/ 23813 w 38100"/>
                <a:gd name="connsiteY15" fmla="*/ 6667 h 19050"/>
                <a:gd name="connsiteX16" fmla="*/ 23813 w 38100"/>
                <a:gd name="connsiteY16" fmla="*/ 6667 h 19050"/>
                <a:gd name="connsiteX17" fmla="*/ 20955 w 38100"/>
                <a:gd name="connsiteY17" fmla="*/ 6667 h 19050"/>
                <a:gd name="connsiteX18" fmla="*/ 21907 w 38100"/>
                <a:gd name="connsiteY18" fmla="*/ 5715 h 19050"/>
                <a:gd name="connsiteX19" fmla="*/ 20002 w 38100"/>
                <a:gd name="connsiteY19" fmla="*/ 5715 h 19050"/>
                <a:gd name="connsiteX20" fmla="*/ 20955 w 38100"/>
                <a:gd name="connsiteY20" fmla="*/ 5715 h 19050"/>
                <a:gd name="connsiteX21" fmla="*/ 19050 w 38100"/>
                <a:gd name="connsiteY21" fmla="*/ 6667 h 19050"/>
                <a:gd name="connsiteX22" fmla="*/ 15240 w 38100"/>
                <a:gd name="connsiteY22" fmla="*/ 5715 h 19050"/>
                <a:gd name="connsiteX23" fmla="*/ 20955 w 38100"/>
                <a:gd name="connsiteY23" fmla="*/ 4763 h 19050"/>
                <a:gd name="connsiteX24" fmla="*/ 19050 w 38100"/>
                <a:gd name="connsiteY24" fmla="*/ 2857 h 19050"/>
                <a:gd name="connsiteX25" fmla="*/ 20002 w 38100"/>
                <a:gd name="connsiteY25" fmla="*/ 2857 h 19050"/>
                <a:gd name="connsiteX26" fmla="*/ 20002 w 38100"/>
                <a:gd name="connsiteY26" fmla="*/ 1905 h 19050"/>
                <a:gd name="connsiteX27" fmla="*/ 17145 w 38100"/>
                <a:gd name="connsiteY27" fmla="*/ 1905 h 19050"/>
                <a:gd name="connsiteX28" fmla="*/ 16192 w 38100"/>
                <a:gd name="connsiteY28" fmla="*/ 2857 h 19050"/>
                <a:gd name="connsiteX29" fmla="*/ 14288 w 38100"/>
                <a:gd name="connsiteY29" fmla="*/ 1905 h 19050"/>
                <a:gd name="connsiteX30" fmla="*/ 12382 w 38100"/>
                <a:gd name="connsiteY30" fmla="*/ 2857 h 19050"/>
                <a:gd name="connsiteX31" fmla="*/ 13335 w 38100"/>
                <a:gd name="connsiteY31" fmla="*/ 952 h 19050"/>
                <a:gd name="connsiteX32" fmla="*/ 11430 w 38100"/>
                <a:gd name="connsiteY32" fmla="*/ 0 h 19050"/>
                <a:gd name="connsiteX33" fmla="*/ 9525 w 38100"/>
                <a:gd name="connsiteY33" fmla="*/ 952 h 19050"/>
                <a:gd name="connsiteX34" fmla="*/ 7620 w 38100"/>
                <a:gd name="connsiteY34" fmla="*/ 952 h 19050"/>
                <a:gd name="connsiteX35" fmla="*/ 8572 w 38100"/>
                <a:gd name="connsiteY35" fmla="*/ 1905 h 19050"/>
                <a:gd name="connsiteX36" fmla="*/ 10477 w 38100"/>
                <a:gd name="connsiteY36" fmla="*/ 1905 h 19050"/>
                <a:gd name="connsiteX37" fmla="*/ 8572 w 38100"/>
                <a:gd name="connsiteY37" fmla="*/ 2857 h 19050"/>
                <a:gd name="connsiteX38" fmla="*/ 9525 w 38100"/>
                <a:gd name="connsiteY38" fmla="*/ 2857 h 19050"/>
                <a:gd name="connsiteX39" fmla="*/ 4763 w 38100"/>
                <a:gd name="connsiteY39" fmla="*/ 3810 h 19050"/>
                <a:gd name="connsiteX40" fmla="*/ 0 w 38100"/>
                <a:gd name="connsiteY40" fmla="*/ 6667 h 19050"/>
                <a:gd name="connsiteX41" fmla="*/ 6667 w 38100"/>
                <a:gd name="connsiteY41" fmla="*/ 12382 h 19050"/>
                <a:gd name="connsiteX42" fmla="*/ 3810 w 38100"/>
                <a:gd name="connsiteY42" fmla="*/ 14288 h 19050"/>
                <a:gd name="connsiteX43" fmla="*/ 7620 w 38100"/>
                <a:gd name="connsiteY43" fmla="*/ 17145 h 19050"/>
                <a:gd name="connsiteX44" fmla="*/ 2857 w 38100"/>
                <a:gd name="connsiteY44" fmla="*/ 19050 h 19050"/>
                <a:gd name="connsiteX45" fmla="*/ 6667 w 38100"/>
                <a:gd name="connsiteY45" fmla="*/ 18097 h 19050"/>
                <a:gd name="connsiteX46" fmla="*/ 5715 w 38100"/>
                <a:gd name="connsiteY46" fmla="*/ 19050 h 19050"/>
                <a:gd name="connsiteX47" fmla="*/ 9525 w 38100"/>
                <a:gd name="connsiteY47" fmla="*/ 18097 h 19050"/>
                <a:gd name="connsiteX48" fmla="*/ 9525 w 38100"/>
                <a:gd name="connsiteY48" fmla="*/ 18097 h 19050"/>
                <a:gd name="connsiteX49" fmla="*/ 6667 w 38100"/>
                <a:gd name="connsiteY49" fmla="*/ 16192 h 19050"/>
                <a:gd name="connsiteX50" fmla="*/ 10477 w 38100"/>
                <a:gd name="connsiteY50" fmla="*/ 15240 h 19050"/>
                <a:gd name="connsiteX51" fmla="*/ 10477 w 38100"/>
                <a:gd name="connsiteY51" fmla="*/ 12382 h 19050"/>
                <a:gd name="connsiteX52" fmla="*/ 11430 w 38100"/>
                <a:gd name="connsiteY52" fmla="*/ 13335 h 19050"/>
                <a:gd name="connsiteX53" fmla="*/ 18097 w 38100"/>
                <a:gd name="connsiteY53" fmla="*/ 11430 h 19050"/>
                <a:gd name="connsiteX54" fmla="*/ 19050 w 38100"/>
                <a:gd name="connsiteY54" fmla="*/ 9525 h 19050"/>
                <a:gd name="connsiteX55" fmla="*/ 19050 w 38100"/>
                <a:gd name="connsiteY55" fmla="*/ 10477 h 19050"/>
                <a:gd name="connsiteX56" fmla="*/ 20955 w 38100"/>
                <a:gd name="connsiteY56" fmla="*/ 10477 h 19050"/>
                <a:gd name="connsiteX57" fmla="*/ 21907 w 38100"/>
                <a:gd name="connsiteY57" fmla="*/ 11430 h 19050"/>
                <a:gd name="connsiteX58" fmla="*/ 29527 w 38100"/>
                <a:gd name="connsiteY58" fmla="*/ 10477 h 19050"/>
                <a:gd name="connsiteX59" fmla="*/ 28575 w 38100"/>
                <a:gd name="connsiteY59" fmla="*/ 10477 h 19050"/>
                <a:gd name="connsiteX60" fmla="*/ 31432 w 38100"/>
                <a:gd name="connsiteY60" fmla="*/ 10477 h 19050"/>
                <a:gd name="connsiteX61" fmla="*/ 32385 w 38100"/>
                <a:gd name="connsiteY61" fmla="*/ 9525 h 19050"/>
                <a:gd name="connsiteX62" fmla="*/ 33338 w 38100"/>
                <a:gd name="connsiteY62" fmla="*/ 9525 h 19050"/>
                <a:gd name="connsiteX63" fmla="*/ 34290 w 38100"/>
                <a:gd name="connsiteY63" fmla="*/ 7620 h 19050"/>
                <a:gd name="connsiteX64" fmla="*/ 37147 w 38100"/>
                <a:gd name="connsiteY64" fmla="*/ 7620 h 19050"/>
                <a:gd name="connsiteX65" fmla="*/ 38100 w 38100"/>
                <a:gd name="connsiteY65" fmla="*/ 7620 h 19050"/>
                <a:gd name="connsiteX66" fmla="*/ 37147 w 38100"/>
                <a:gd name="connsiteY66" fmla="*/ 6667 h 19050"/>
                <a:gd name="connsiteX67" fmla="*/ 36195 w 38100"/>
                <a:gd name="connsiteY67" fmla="*/ 476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100" h="19050">
                  <a:moveTo>
                    <a:pt x="36195" y="4763"/>
                  </a:moveTo>
                  <a:cubicBezTo>
                    <a:pt x="34290" y="4763"/>
                    <a:pt x="34290" y="4763"/>
                    <a:pt x="33338" y="3810"/>
                  </a:cubicBezTo>
                  <a:cubicBezTo>
                    <a:pt x="36195" y="3810"/>
                    <a:pt x="35242" y="2857"/>
                    <a:pt x="37147" y="1905"/>
                  </a:cubicBezTo>
                  <a:lnTo>
                    <a:pt x="36195" y="1905"/>
                  </a:lnTo>
                  <a:lnTo>
                    <a:pt x="35242" y="952"/>
                  </a:lnTo>
                  <a:cubicBezTo>
                    <a:pt x="35242" y="1905"/>
                    <a:pt x="32385" y="1905"/>
                    <a:pt x="31432" y="2857"/>
                  </a:cubicBezTo>
                  <a:cubicBezTo>
                    <a:pt x="31432" y="3810"/>
                    <a:pt x="34290" y="3810"/>
                    <a:pt x="31432" y="3810"/>
                  </a:cubicBezTo>
                  <a:cubicBezTo>
                    <a:pt x="30480" y="2857"/>
                    <a:pt x="30480" y="3810"/>
                    <a:pt x="28575" y="3810"/>
                  </a:cubicBezTo>
                  <a:cubicBezTo>
                    <a:pt x="28575" y="3810"/>
                    <a:pt x="28575" y="3810"/>
                    <a:pt x="28575" y="2857"/>
                  </a:cubicBezTo>
                  <a:cubicBezTo>
                    <a:pt x="27622" y="2857"/>
                    <a:pt x="25717" y="2857"/>
                    <a:pt x="25717" y="3810"/>
                  </a:cubicBezTo>
                  <a:cubicBezTo>
                    <a:pt x="26670" y="3810"/>
                    <a:pt x="25717" y="4763"/>
                    <a:pt x="25717" y="4763"/>
                  </a:cubicBezTo>
                  <a:cubicBezTo>
                    <a:pt x="25717" y="3810"/>
                    <a:pt x="23813" y="4763"/>
                    <a:pt x="23813" y="4763"/>
                  </a:cubicBezTo>
                  <a:cubicBezTo>
                    <a:pt x="22860" y="4763"/>
                    <a:pt x="22860" y="4763"/>
                    <a:pt x="22860" y="5715"/>
                  </a:cubicBezTo>
                  <a:cubicBezTo>
                    <a:pt x="22860" y="5715"/>
                    <a:pt x="24765" y="5715"/>
                    <a:pt x="25717" y="5715"/>
                  </a:cubicBezTo>
                  <a:cubicBezTo>
                    <a:pt x="23813" y="6667"/>
                    <a:pt x="30480" y="5715"/>
                    <a:pt x="26670" y="6667"/>
                  </a:cubicBezTo>
                  <a:lnTo>
                    <a:pt x="23813" y="6667"/>
                  </a:lnTo>
                  <a:lnTo>
                    <a:pt x="23813" y="6667"/>
                  </a:lnTo>
                  <a:cubicBezTo>
                    <a:pt x="22860" y="6667"/>
                    <a:pt x="21907" y="5715"/>
                    <a:pt x="20955" y="6667"/>
                  </a:cubicBezTo>
                  <a:cubicBezTo>
                    <a:pt x="20955" y="6667"/>
                    <a:pt x="21907" y="5715"/>
                    <a:pt x="21907" y="5715"/>
                  </a:cubicBezTo>
                  <a:lnTo>
                    <a:pt x="20002" y="5715"/>
                  </a:lnTo>
                  <a:lnTo>
                    <a:pt x="20955" y="5715"/>
                  </a:lnTo>
                  <a:lnTo>
                    <a:pt x="19050" y="6667"/>
                  </a:lnTo>
                  <a:cubicBezTo>
                    <a:pt x="19050" y="5715"/>
                    <a:pt x="14288" y="6667"/>
                    <a:pt x="15240" y="5715"/>
                  </a:cubicBezTo>
                  <a:cubicBezTo>
                    <a:pt x="17145" y="4763"/>
                    <a:pt x="19050" y="5715"/>
                    <a:pt x="20955" y="4763"/>
                  </a:cubicBezTo>
                  <a:cubicBezTo>
                    <a:pt x="18097" y="4763"/>
                    <a:pt x="18097" y="3810"/>
                    <a:pt x="19050" y="2857"/>
                  </a:cubicBezTo>
                  <a:lnTo>
                    <a:pt x="20002" y="2857"/>
                  </a:lnTo>
                  <a:lnTo>
                    <a:pt x="20002" y="1905"/>
                  </a:lnTo>
                  <a:lnTo>
                    <a:pt x="17145" y="1905"/>
                  </a:lnTo>
                  <a:cubicBezTo>
                    <a:pt x="15240" y="2857"/>
                    <a:pt x="19050" y="2857"/>
                    <a:pt x="16192" y="2857"/>
                  </a:cubicBezTo>
                  <a:cubicBezTo>
                    <a:pt x="16192" y="2857"/>
                    <a:pt x="14288" y="1905"/>
                    <a:pt x="14288" y="1905"/>
                  </a:cubicBezTo>
                  <a:lnTo>
                    <a:pt x="12382" y="2857"/>
                  </a:lnTo>
                  <a:lnTo>
                    <a:pt x="13335" y="952"/>
                  </a:lnTo>
                  <a:cubicBezTo>
                    <a:pt x="11430" y="952"/>
                    <a:pt x="12382" y="0"/>
                    <a:pt x="11430" y="0"/>
                  </a:cubicBezTo>
                  <a:cubicBezTo>
                    <a:pt x="11430" y="0"/>
                    <a:pt x="10477" y="0"/>
                    <a:pt x="9525" y="952"/>
                  </a:cubicBezTo>
                  <a:lnTo>
                    <a:pt x="7620" y="952"/>
                  </a:lnTo>
                  <a:cubicBezTo>
                    <a:pt x="8572" y="952"/>
                    <a:pt x="6667" y="1905"/>
                    <a:pt x="8572" y="1905"/>
                  </a:cubicBezTo>
                  <a:cubicBezTo>
                    <a:pt x="8572" y="1905"/>
                    <a:pt x="9525" y="1905"/>
                    <a:pt x="10477" y="1905"/>
                  </a:cubicBezTo>
                  <a:cubicBezTo>
                    <a:pt x="10477" y="1905"/>
                    <a:pt x="9525" y="2857"/>
                    <a:pt x="8572" y="2857"/>
                  </a:cubicBezTo>
                  <a:cubicBezTo>
                    <a:pt x="9525" y="2857"/>
                    <a:pt x="9525" y="2857"/>
                    <a:pt x="9525" y="2857"/>
                  </a:cubicBezTo>
                  <a:cubicBezTo>
                    <a:pt x="8572" y="2857"/>
                    <a:pt x="6667" y="3810"/>
                    <a:pt x="4763" y="3810"/>
                  </a:cubicBezTo>
                  <a:cubicBezTo>
                    <a:pt x="0" y="4763"/>
                    <a:pt x="5715" y="5715"/>
                    <a:pt x="0" y="6667"/>
                  </a:cubicBezTo>
                  <a:cubicBezTo>
                    <a:pt x="6667" y="7620"/>
                    <a:pt x="952" y="10477"/>
                    <a:pt x="6667" y="12382"/>
                  </a:cubicBezTo>
                  <a:cubicBezTo>
                    <a:pt x="4763" y="13335"/>
                    <a:pt x="3810" y="13335"/>
                    <a:pt x="3810" y="14288"/>
                  </a:cubicBezTo>
                  <a:cubicBezTo>
                    <a:pt x="4763" y="15240"/>
                    <a:pt x="4763" y="17145"/>
                    <a:pt x="7620" y="17145"/>
                  </a:cubicBezTo>
                  <a:cubicBezTo>
                    <a:pt x="8572" y="18097"/>
                    <a:pt x="2857" y="18097"/>
                    <a:pt x="2857" y="19050"/>
                  </a:cubicBezTo>
                  <a:cubicBezTo>
                    <a:pt x="2857" y="19050"/>
                    <a:pt x="6667" y="18097"/>
                    <a:pt x="6667" y="18097"/>
                  </a:cubicBezTo>
                  <a:cubicBezTo>
                    <a:pt x="8572" y="18097"/>
                    <a:pt x="4763" y="19050"/>
                    <a:pt x="5715" y="19050"/>
                  </a:cubicBezTo>
                  <a:cubicBezTo>
                    <a:pt x="8572" y="19050"/>
                    <a:pt x="9525" y="19050"/>
                    <a:pt x="9525" y="18097"/>
                  </a:cubicBezTo>
                  <a:lnTo>
                    <a:pt x="9525" y="18097"/>
                  </a:lnTo>
                  <a:cubicBezTo>
                    <a:pt x="6667" y="17145"/>
                    <a:pt x="7620" y="16192"/>
                    <a:pt x="6667" y="16192"/>
                  </a:cubicBezTo>
                  <a:cubicBezTo>
                    <a:pt x="7620" y="15240"/>
                    <a:pt x="8572" y="16192"/>
                    <a:pt x="10477" y="15240"/>
                  </a:cubicBezTo>
                  <a:cubicBezTo>
                    <a:pt x="9525" y="14288"/>
                    <a:pt x="10477" y="13335"/>
                    <a:pt x="10477" y="12382"/>
                  </a:cubicBezTo>
                  <a:cubicBezTo>
                    <a:pt x="13335" y="12382"/>
                    <a:pt x="10477" y="13335"/>
                    <a:pt x="11430" y="13335"/>
                  </a:cubicBezTo>
                  <a:cubicBezTo>
                    <a:pt x="13335" y="12382"/>
                    <a:pt x="17145" y="12382"/>
                    <a:pt x="18097" y="11430"/>
                  </a:cubicBezTo>
                  <a:cubicBezTo>
                    <a:pt x="14288" y="11430"/>
                    <a:pt x="18097" y="9525"/>
                    <a:pt x="19050" y="9525"/>
                  </a:cubicBezTo>
                  <a:lnTo>
                    <a:pt x="19050" y="10477"/>
                  </a:lnTo>
                  <a:cubicBezTo>
                    <a:pt x="19050" y="10477"/>
                    <a:pt x="20002" y="10477"/>
                    <a:pt x="20955" y="10477"/>
                  </a:cubicBezTo>
                  <a:cubicBezTo>
                    <a:pt x="22860" y="10477"/>
                    <a:pt x="18097" y="11430"/>
                    <a:pt x="21907" y="11430"/>
                  </a:cubicBezTo>
                  <a:cubicBezTo>
                    <a:pt x="22860" y="11430"/>
                    <a:pt x="28575" y="11430"/>
                    <a:pt x="29527" y="10477"/>
                  </a:cubicBezTo>
                  <a:cubicBezTo>
                    <a:pt x="28575" y="10477"/>
                    <a:pt x="28575" y="10477"/>
                    <a:pt x="28575" y="10477"/>
                  </a:cubicBezTo>
                  <a:cubicBezTo>
                    <a:pt x="29527" y="10477"/>
                    <a:pt x="30480" y="10477"/>
                    <a:pt x="31432" y="10477"/>
                  </a:cubicBezTo>
                  <a:cubicBezTo>
                    <a:pt x="30480" y="10477"/>
                    <a:pt x="29527" y="9525"/>
                    <a:pt x="32385" y="9525"/>
                  </a:cubicBezTo>
                  <a:lnTo>
                    <a:pt x="33338" y="9525"/>
                  </a:lnTo>
                  <a:lnTo>
                    <a:pt x="34290" y="7620"/>
                  </a:lnTo>
                  <a:lnTo>
                    <a:pt x="37147" y="7620"/>
                  </a:lnTo>
                  <a:cubicBezTo>
                    <a:pt x="37147" y="7620"/>
                    <a:pt x="37147" y="7620"/>
                    <a:pt x="38100" y="7620"/>
                  </a:cubicBezTo>
                  <a:lnTo>
                    <a:pt x="37147" y="6667"/>
                  </a:lnTo>
                  <a:lnTo>
                    <a:pt x="36195" y="47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8" name="Freeform: Shape 3627">
              <a:extLst>
                <a:ext uri="{FF2B5EF4-FFF2-40B4-BE49-F238E27FC236}">
                  <a16:creationId xmlns:a16="http://schemas.microsoft.com/office/drawing/2014/main" id="{CD7EB292-AE72-4C64-A16E-F022E5972096}"/>
                </a:ext>
              </a:extLst>
            </p:cNvPr>
            <p:cNvSpPr/>
            <p:nvPr/>
          </p:nvSpPr>
          <p:spPr>
            <a:xfrm>
              <a:off x="6431906" y="5326622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lnTo>
                    <a:pt x="0" y="423"/>
                  </a:lnTo>
                  <a:cubicBezTo>
                    <a:pt x="0" y="-529"/>
                    <a:pt x="0" y="423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9" name="Freeform: Shape 3628">
              <a:extLst>
                <a:ext uri="{FF2B5EF4-FFF2-40B4-BE49-F238E27FC236}">
                  <a16:creationId xmlns:a16="http://schemas.microsoft.com/office/drawing/2014/main" id="{9D2E423D-16A7-40F7-9E3E-3C57A615DB53}"/>
                </a:ext>
              </a:extLst>
            </p:cNvPr>
            <p:cNvSpPr/>
            <p:nvPr/>
          </p:nvSpPr>
          <p:spPr>
            <a:xfrm>
              <a:off x="6406188" y="532323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0" name="Freeform: Shape 3629">
              <a:extLst>
                <a:ext uri="{FF2B5EF4-FFF2-40B4-BE49-F238E27FC236}">
                  <a16:creationId xmlns:a16="http://schemas.microsoft.com/office/drawing/2014/main" id="{5A77CC16-904D-4D5F-A451-72DFB07D1D97}"/>
                </a:ext>
              </a:extLst>
            </p:cNvPr>
            <p:cNvSpPr/>
            <p:nvPr/>
          </p:nvSpPr>
          <p:spPr>
            <a:xfrm>
              <a:off x="6394686" y="5319425"/>
              <a:ext cx="14360" cy="4762"/>
            </a:xfrm>
            <a:custGeom>
              <a:avLst/>
              <a:gdLst>
                <a:gd name="connsiteX0" fmla="*/ 12455 w 14360"/>
                <a:gd name="connsiteY0" fmla="*/ 3810 h 4762"/>
                <a:gd name="connsiteX1" fmla="*/ 14360 w 14360"/>
                <a:gd name="connsiteY1" fmla="*/ 953 h 4762"/>
                <a:gd name="connsiteX2" fmla="*/ 7693 w 14360"/>
                <a:gd name="connsiteY2" fmla="*/ 0 h 4762"/>
                <a:gd name="connsiteX3" fmla="*/ 7693 w 14360"/>
                <a:gd name="connsiteY3" fmla="*/ 0 h 4762"/>
                <a:gd name="connsiteX4" fmla="*/ 4835 w 14360"/>
                <a:gd name="connsiteY4" fmla="*/ 0 h 4762"/>
                <a:gd name="connsiteX5" fmla="*/ 3883 w 14360"/>
                <a:gd name="connsiteY5" fmla="*/ 1905 h 4762"/>
                <a:gd name="connsiteX6" fmla="*/ 1025 w 14360"/>
                <a:gd name="connsiteY6" fmla="*/ 953 h 4762"/>
                <a:gd name="connsiteX7" fmla="*/ 1978 w 14360"/>
                <a:gd name="connsiteY7" fmla="*/ 0 h 4762"/>
                <a:gd name="connsiteX8" fmla="*/ 73 w 14360"/>
                <a:gd name="connsiteY8" fmla="*/ 0 h 4762"/>
                <a:gd name="connsiteX9" fmla="*/ 1978 w 14360"/>
                <a:gd name="connsiteY9" fmla="*/ 2857 h 4762"/>
                <a:gd name="connsiteX10" fmla="*/ 3883 w 14360"/>
                <a:gd name="connsiteY10" fmla="*/ 1905 h 4762"/>
                <a:gd name="connsiteX11" fmla="*/ 5788 w 14360"/>
                <a:gd name="connsiteY11" fmla="*/ 3810 h 4762"/>
                <a:gd name="connsiteX12" fmla="*/ 7693 w 14360"/>
                <a:gd name="connsiteY12" fmla="*/ 2857 h 4762"/>
                <a:gd name="connsiteX13" fmla="*/ 9598 w 14360"/>
                <a:gd name="connsiteY13" fmla="*/ 4763 h 4762"/>
                <a:gd name="connsiteX14" fmla="*/ 12455 w 14360"/>
                <a:gd name="connsiteY14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60" h="4762">
                  <a:moveTo>
                    <a:pt x="12455" y="3810"/>
                  </a:moveTo>
                  <a:cubicBezTo>
                    <a:pt x="15313" y="2857"/>
                    <a:pt x="12455" y="1905"/>
                    <a:pt x="14360" y="953"/>
                  </a:cubicBezTo>
                  <a:cubicBezTo>
                    <a:pt x="9598" y="953"/>
                    <a:pt x="11503" y="0"/>
                    <a:pt x="7693" y="0"/>
                  </a:cubicBezTo>
                  <a:lnTo>
                    <a:pt x="7693" y="0"/>
                  </a:lnTo>
                  <a:cubicBezTo>
                    <a:pt x="5788" y="953"/>
                    <a:pt x="5788" y="0"/>
                    <a:pt x="4835" y="0"/>
                  </a:cubicBezTo>
                  <a:cubicBezTo>
                    <a:pt x="2930" y="953"/>
                    <a:pt x="2930" y="953"/>
                    <a:pt x="3883" y="1905"/>
                  </a:cubicBezTo>
                  <a:cubicBezTo>
                    <a:pt x="1025" y="1905"/>
                    <a:pt x="2930" y="953"/>
                    <a:pt x="1025" y="953"/>
                  </a:cubicBezTo>
                  <a:cubicBezTo>
                    <a:pt x="1978" y="953"/>
                    <a:pt x="1978" y="953"/>
                    <a:pt x="1978" y="0"/>
                  </a:cubicBezTo>
                  <a:lnTo>
                    <a:pt x="73" y="0"/>
                  </a:lnTo>
                  <a:cubicBezTo>
                    <a:pt x="2930" y="953"/>
                    <a:pt x="-2785" y="2857"/>
                    <a:pt x="1978" y="2857"/>
                  </a:cubicBezTo>
                  <a:cubicBezTo>
                    <a:pt x="3883" y="2857"/>
                    <a:pt x="1978" y="1905"/>
                    <a:pt x="3883" y="1905"/>
                  </a:cubicBezTo>
                  <a:cubicBezTo>
                    <a:pt x="5788" y="1905"/>
                    <a:pt x="4835" y="2857"/>
                    <a:pt x="5788" y="3810"/>
                  </a:cubicBezTo>
                  <a:cubicBezTo>
                    <a:pt x="6740" y="3810"/>
                    <a:pt x="7693" y="2857"/>
                    <a:pt x="7693" y="2857"/>
                  </a:cubicBezTo>
                  <a:cubicBezTo>
                    <a:pt x="7693" y="3810"/>
                    <a:pt x="9598" y="3810"/>
                    <a:pt x="9598" y="4763"/>
                  </a:cubicBezTo>
                  <a:cubicBezTo>
                    <a:pt x="11503" y="3810"/>
                    <a:pt x="12455" y="3810"/>
                    <a:pt x="1245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1" name="Freeform: Shape 3630">
              <a:extLst>
                <a:ext uri="{FF2B5EF4-FFF2-40B4-BE49-F238E27FC236}">
                  <a16:creationId xmlns:a16="http://schemas.microsoft.com/office/drawing/2014/main" id="{D55F1BF2-C6EE-4050-92C3-0B2B28BD78DB}"/>
                </a:ext>
              </a:extLst>
            </p:cNvPr>
            <p:cNvSpPr/>
            <p:nvPr/>
          </p:nvSpPr>
          <p:spPr>
            <a:xfrm>
              <a:off x="6422619" y="5326093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2" name="Freeform: Shape 3631">
              <a:extLst>
                <a:ext uri="{FF2B5EF4-FFF2-40B4-BE49-F238E27FC236}">
                  <a16:creationId xmlns:a16="http://schemas.microsoft.com/office/drawing/2014/main" id="{8AA32A29-3E91-4510-B172-179FE255EC46}"/>
                </a:ext>
              </a:extLst>
            </p:cNvPr>
            <p:cNvSpPr/>
            <p:nvPr/>
          </p:nvSpPr>
          <p:spPr>
            <a:xfrm>
              <a:off x="6408094" y="532514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3" name="Freeform: Shape 3632">
              <a:extLst>
                <a:ext uri="{FF2B5EF4-FFF2-40B4-BE49-F238E27FC236}">
                  <a16:creationId xmlns:a16="http://schemas.microsoft.com/office/drawing/2014/main" id="{DEECABF1-FB40-436E-BF22-5C21E78B5893}"/>
                </a:ext>
              </a:extLst>
            </p:cNvPr>
            <p:cNvSpPr/>
            <p:nvPr/>
          </p:nvSpPr>
          <p:spPr>
            <a:xfrm>
              <a:off x="6443865" y="5342285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lnTo>
                    <a:pt x="423" y="0"/>
                  </a:ln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4" name="Freeform: Shape 3633">
              <a:extLst>
                <a:ext uri="{FF2B5EF4-FFF2-40B4-BE49-F238E27FC236}">
                  <a16:creationId xmlns:a16="http://schemas.microsoft.com/office/drawing/2014/main" id="{2475843D-86C8-4323-8A13-B0A9B9D2C29A}"/>
                </a:ext>
              </a:extLst>
            </p:cNvPr>
            <p:cNvSpPr/>
            <p:nvPr/>
          </p:nvSpPr>
          <p:spPr>
            <a:xfrm>
              <a:off x="6445241" y="534228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5" name="Freeform: Shape 3634">
              <a:extLst>
                <a:ext uri="{FF2B5EF4-FFF2-40B4-BE49-F238E27FC236}">
                  <a16:creationId xmlns:a16="http://schemas.microsoft.com/office/drawing/2014/main" id="{8107477B-F106-40AF-8CAB-43C15D5A6962}"/>
                </a:ext>
              </a:extLst>
            </p:cNvPr>
            <p:cNvSpPr/>
            <p:nvPr/>
          </p:nvSpPr>
          <p:spPr>
            <a:xfrm>
              <a:off x="6391206" y="5332760"/>
              <a:ext cx="6535" cy="3809"/>
            </a:xfrm>
            <a:custGeom>
              <a:avLst/>
              <a:gdLst>
                <a:gd name="connsiteX0" fmla="*/ 1648 w 6535"/>
                <a:gd name="connsiteY0" fmla="*/ 3810 h 3809"/>
                <a:gd name="connsiteX1" fmla="*/ 1648 w 6535"/>
                <a:gd name="connsiteY1" fmla="*/ 3810 h 3809"/>
                <a:gd name="connsiteX2" fmla="*/ 6410 w 6535"/>
                <a:gd name="connsiteY2" fmla="*/ 953 h 3809"/>
                <a:gd name="connsiteX3" fmla="*/ 3553 w 6535"/>
                <a:gd name="connsiteY3" fmla="*/ 953 h 3809"/>
                <a:gd name="connsiteX4" fmla="*/ 4505 w 6535"/>
                <a:gd name="connsiteY4" fmla="*/ 0 h 3809"/>
                <a:gd name="connsiteX5" fmla="*/ 1648 w 6535"/>
                <a:gd name="connsiteY5" fmla="*/ 953 h 3809"/>
                <a:gd name="connsiteX6" fmla="*/ 3553 w 6535"/>
                <a:gd name="connsiteY6" fmla="*/ 953 h 3809"/>
                <a:gd name="connsiteX7" fmla="*/ 1648 w 6535"/>
                <a:gd name="connsiteY7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5" h="3809">
                  <a:moveTo>
                    <a:pt x="1648" y="3810"/>
                  </a:moveTo>
                  <a:cubicBezTo>
                    <a:pt x="1648" y="3810"/>
                    <a:pt x="1648" y="3810"/>
                    <a:pt x="1648" y="3810"/>
                  </a:cubicBezTo>
                  <a:cubicBezTo>
                    <a:pt x="2600" y="2858"/>
                    <a:pt x="7363" y="2858"/>
                    <a:pt x="6410" y="953"/>
                  </a:cubicBezTo>
                  <a:lnTo>
                    <a:pt x="3553" y="953"/>
                  </a:lnTo>
                  <a:cubicBezTo>
                    <a:pt x="3553" y="953"/>
                    <a:pt x="4505" y="953"/>
                    <a:pt x="4505" y="0"/>
                  </a:cubicBezTo>
                  <a:cubicBezTo>
                    <a:pt x="695" y="0"/>
                    <a:pt x="4505" y="953"/>
                    <a:pt x="1648" y="953"/>
                  </a:cubicBezTo>
                  <a:lnTo>
                    <a:pt x="3553" y="953"/>
                  </a:lnTo>
                  <a:cubicBezTo>
                    <a:pt x="-3115" y="2858"/>
                    <a:pt x="1648" y="2858"/>
                    <a:pt x="1648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6" name="Freeform: Shape 3635">
              <a:extLst>
                <a:ext uri="{FF2B5EF4-FFF2-40B4-BE49-F238E27FC236}">
                  <a16:creationId xmlns:a16="http://schemas.microsoft.com/office/drawing/2014/main" id="{6AB5C80E-F873-4821-8E23-F93E1CAD5618}"/>
                </a:ext>
              </a:extLst>
            </p:cNvPr>
            <p:cNvSpPr/>
            <p:nvPr/>
          </p:nvSpPr>
          <p:spPr>
            <a:xfrm>
              <a:off x="6391901" y="5336570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0" y="0"/>
                    <a:pt x="0" y="0"/>
                    <a:pt x="0" y="953"/>
                  </a:cubicBezTo>
                  <a:cubicBezTo>
                    <a:pt x="953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7" name="Freeform: Shape 3636">
              <a:extLst>
                <a:ext uri="{FF2B5EF4-FFF2-40B4-BE49-F238E27FC236}">
                  <a16:creationId xmlns:a16="http://schemas.microsoft.com/office/drawing/2014/main" id="{7B7CC62C-758E-4BE1-B264-7E5C576410B7}"/>
                </a:ext>
              </a:extLst>
            </p:cNvPr>
            <p:cNvSpPr/>
            <p:nvPr/>
          </p:nvSpPr>
          <p:spPr>
            <a:xfrm>
              <a:off x="6392854" y="5336808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  <a:gd name="connsiteX3" fmla="*/ 0 w 9525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lnTo>
                    <a:pt x="0" y="714"/>
                  </a:ln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8" name="Freeform: Shape 3637">
              <a:extLst>
                <a:ext uri="{FF2B5EF4-FFF2-40B4-BE49-F238E27FC236}">
                  <a16:creationId xmlns:a16="http://schemas.microsoft.com/office/drawing/2014/main" id="{A4283083-0E2B-4EFF-8734-C03CF6AA4D27}"/>
                </a:ext>
              </a:extLst>
            </p:cNvPr>
            <p:cNvSpPr/>
            <p:nvPr/>
          </p:nvSpPr>
          <p:spPr>
            <a:xfrm>
              <a:off x="6408094" y="5335223"/>
              <a:ext cx="2857" cy="1346"/>
            </a:xfrm>
            <a:custGeom>
              <a:avLst/>
              <a:gdLst>
                <a:gd name="connsiteX0" fmla="*/ 0 w 2857"/>
                <a:gd name="connsiteY0" fmla="*/ 395 h 1346"/>
                <a:gd name="connsiteX1" fmla="*/ 952 w 2857"/>
                <a:gd name="connsiteY1" fmla="*/ 1347 h 1346"/>
                <a:gd name="connsiteX2" fmla="*/ 1905 w 2857"/>
                <a:gd name="connsiteY2" fmla="*/ 1347 h 1346"/>
                <a:gd name="connsiteX3" fmla="*/ 2857 w 2857"/>
                <a:gd name="connsiteY3" fmla="*/ 395 h 1346"/>
                <a:gd name="connsiteX4" fmla="*/ 0 w 2857"/>
                <a:gd name="connsiteY4" fmla="*/ 395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46">
                  <a:moveTo>
                    <a:pt x="0" y="395"/>
                  </a:moveTo>
                  <a:cubicBezTo>
                    <a:pt x="1905" y="-558"/>
                    <a:pt x="952" y="395"/>
                    <a:pt x="952" y="1347"/>
                  </a:cubicBezTo>
                  <a:cubicBezTo>
                    <a:pt x="952" y="1347"/>
                    <a:pt x="952" y="1347"/>
                    <a:pt x="1905" y="1347"/>
                  </a:cubicBezTo>
                  <a:lnTo>
                    <a:pt x="2857" y="395"/>
                  </a:lnTo>
                  <a:cubicBezTo>
                    <a:pt x="1905" y="395"/>
                    <a:pt x="0" y="395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9" name="Freeform: Shape 3638">
              <a:extLst>
                <a:ext uri="{FF2B5EF4-FFF2-40B4-BE49-F238E27FC236}">
                  <a16:creationId xmlns:a16="http://schemas.microsoft.com/office/drawing/2014/main" id="{34C5A16B-FF24-4D9B-9A44-7B119A95864A}"/>
                </a:ext>
              </a:extLst>
            </p:cNvPr>
            <p:cNvSpPr/>
            <p:nvPr/>
          </p:nvSpPr>
          <p:spPr>
            <a:xfrm>
              <a:off x="6410951" y="5335618"/>
              <a:ext cx="1905" cy="423"/>
            </a:xfrm>
            <a:custGeom>
              <a:avLst/>
              <a:gdLst>
                <a:gd name="connsiteX0" fmla="*/ 1905 w 1905"/>
                <a:gd name="connsiteY0" fmla="*/ 0 h 423"/>
                <a:gd name="connsiteX1" fmla="*/ 0 w 1905"/>
                <a:gd name="connsiteY1" fmla="*/ 0 h 423"/>
                <a:gd name="connsiteX2" fmla="*/ 1905 w 190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423">
                  <a:moveTo>
                    <a:pt x="1905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0" y="0"/>
                    <a:pt x="0" y="952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0" name="Freeform: Shape 3639">
              <a:extLst>
                <a:ext uri="{FF2B5EF4-FFF2-40B4-BE49-F238E27FC236}">
                  <a16:creationId xmlns:a16="http://schemas.microsoft.com/office/drawing/2014/main" id="{AB33A269-AA32-4453-B145-27CD33B02C41}"/>
                </a:ext>
              </a:extLst>
            </p:cNvPr>
            <p:cNvSpPr/>
            <p:nvPr/>
          </p:nvSpPr>
          <p:spPr>
            <a:xfrm>
              <a:off x="6410237" y="5335618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1" name="Freeform: Shape 3640">
              <a:extLst>
                <a:ext uri="{FF2B5EF4-FFF2-40B4-BE49-F238E27FC236}">
                  <a16:creationId xmlns:a16="http://schemas.microsoft.com/office/drawing/2014/main" id="{595CF1ED-C411-4D25-B893-A19883C43AE8}"/>
                </a:ext>
              </a:extLst>
            </p:cNvPr>
            <p:cNvSpPr/>
            <p:nvPr/>
          </p:nvSpPr>
          <p:spPr>
            <a:xfrm>
              <a:off x="6411904" y="5332760"/>
              <a:ext cx="2057" cy="952"/>
            </a:xfrm>
            <a:custGeom>
              <a:avLst/>
              <a:gdLst>
                <a:gd name="connsiteX0" fmla="*/ 1905 w 2057"/>
                <a:gd name="connsiteY0" fmla="*/ 0 h 952"/>
                <a:gd name="connsiteX1" fmla="*/ 0 w 2057"/>
                <a:gd name="connsiteY1" fmla="*/ 953 h 952"/>
                <a:gd name="connsiteX2" fmla="*/ 1905 w 20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7" h="952">
                  <a:moveTo>
                    <a:pt x="1905" y="0"/>
                  </a:moveTo>
                  <a:cubicBezTo>
                    <a:pt x="952" y="0"/>
                    <a:pt x="1905" y="953"/>
                    <a:pt x="0" y="953"/>
                  </a:cubicBezTo>
                  <a:cubicBezTo>
                    <a:pt x="2857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2" name="Freeform: Shape 3641">
              <a:extLst>
                <a:ext uri="{FF2B5EF4-FFF2-40B4-BE49-F238E27FC236}">
                  <a16:creationId xmlns:a16="http://schemas.microsoft.com/office/drawing/2014/main" id="{FEA93668-BB1C-4138-A1A6-9E2FC335C287}"/>
                </a:ext>
              </a:extLst>
            </p:cNvPr>
            <p:cNvSpPr/>
            <p:nvPr/>
          </p:nvSpPr>
          <p:spPr>
            <a:xfrm>
              <a:off x="6469054" y="5337522"/>
              <a:ext cx="10477" cy="2857"/>
            </a:xfrm>
            <a:custGeom>
              <a:avLst/>
              <a:gdLst>
                <a:gd name="connsiteX0" fmla="*/ 4763 w 10477"/>
                <a:gd name="connsiteY0" fmla="*/ 1905 h 2857"/>
                <a:gd name="connsiteX1" fmla="*/ 4763 w 10477"/>
                <a:gd name="connsiteY1" fmla="*/ 1905 h 2857"/>
                <a:gd name="connsiteX2" fmla="*/ 0 w 10477"/>
                <a:gd name="connsiteY2" fmla="*/ 1905 h 2857"/>
                <a:gd name="connsiteX3" fmla="*/ 2857 w 10477"/>
                <a:gd name="connsiteY3" fmla="*/ 1905 h 2857"/>
                <a:gd name="connsiteX4" fmla="*/ 1905 w 10477"/>
                <a:gd name="connsiteY4" fmla="*/ 2858 h 2857"/>
                <a:gd name="connsiteX5" fmla="*/ 5715 w 10477"/>
                <a:gd name="connsiteY5" fmla="*/ 2858 h 2857"/>
                <a:gd name="connsiteX6" fmla="*/ 8572 w 10477"/>
                <a:gd name="connsiteY6" fmla="*/ 953 h 2857"/>
                <a:gd name="connsiteX7" fmla="*/ 10477 w 10477"/>
                <a:gd name="connsiteY7" fmla="*/ 953 h 2857"/>
                <a:gd name="connsiteX8" fmla="*/ 10477 w 10477"/>
                <a:gd name="connsiteY8" fmla="*/ 0 h 2857"/>
                <a:gd name="connsiteX9" fmla="*/ 4763 w 10477"/>
                <a:gd name="connsiteY9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" h="2857">
                  <a:moveTo>
                    <a:pt x="4763" y="1905"/>
                  </a:moveTo>
                  <a:lnTo>
                    <a:pt x="4763" y="1905"/>
                  </a:lnTo>
                  <a:cubicBezTo>
                    <a:pt x="3810" y="953"/>
                    <a:pt x="1905" y="953"/>
                    <a:pt x="0" y="1905"/>
                  </a:cubicBezTo>
                  <a:cubicBezTo>
                    <a:pt x="952" y="1905"/>
                    <a:pt x="1905" y="2858"/>
                    <a:pt x="2857" y="1905"/>
                  </a:cubicBezTo>
                  <a:cubicBezTo>
                    <a:pt x="2857" y="1905"/>
                    <a:pt x="3810" y="2858"/>
                    <a:pt x="1905" y="2858"/>
                  </a:cubicBezTo>
                  <a:lnTo>
                    <a:pt x="5715" y="2858"/>
                  </a:lnTo>
                  <a:cubicBezTo>
                    <a:pt x="5715" y="2858"/>
                    <a:pt x="8572" y="1905"/>
                    <a:pt x="8572" y="953"/>
                  </a:cubicBezTo>
                  <a:lnTo>
                    <a:pt x="10477" y="953"/>
                  </a:lnTo>
                  <a:lnTo>
                    <a:pt x="10477" y="0"/>
                  </a:lnTo>
                  <a:cubicBezTo>
                    <a:pt x="9525" y="1905"/>
                    <a:pt x="5715" y="1905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3" name="Freeform: Shape 3642">
              <a:extLst>
                <a:ext uri="{FF2B5EF4-FFF2-40B4-BE49-F238E27FC236}">
                  <a16:creationId xmlns:a16="http://schemas.microsoft.com/office/drawing/2014/main" id="{133700BC-BB12-4E27-9557-87FA2D22D356}"/>
                </a:ext>
              </a:extLst>
            </p:cNvPr>
            <p:cNvSpPr/>
            <p:nvPr/>
          </p:nvSpPr>
          <p:spPr>
            <a:xfrm>
              <a:off x="6452010" y="5338475"/>
              <a:ext cx="2078" cy="952"/>
            </a:xfrm>
            <a:custGeom>
              <a:avLst/>
              <a:gdLst>
                <a:gd name="connsiteX0" fmla="*/ 1803 w 2078"/>
                <a:gd name="connsiteY0" fmla="*/ 953 h 952"/>
                <a:gd name="connsiteX1" fmla="*/ 1803 w 2078"/>
                <a:gd name="connsiteY1" fmla="*/ 0 h 952"/>
                <a:gd name="connsiteX2" fmla="*/ 1803 w 207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" h="952">
                  <a:moveTo>
                    <a:pt x="1803" y="953"/>
                  </a:moveTo>
                  <a:cubicBezTo>
                    <a:pt x="2756" y="953"/>
                    <a:pt x="851" y="0"/>
                    <a:pt x="1803" y="0"/>
                  </a:cubicBezTo>
                  <a:cubicBezTo>
                    <a:pt x="-102" y="0"/>
                    <a:pt x="-1054" y="953"/>
                    <a:pt x="180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4" name="Freeform: Shape 3643">
              <a:extLst>
                <a:ext uri="{FF2B5EF4-FFF2-40B4-BE49-F238E27FC236}">
                  <a16:creationId xmlns:a16="http://schemas.microsoft.com/office/drawing/2014/main" id="{AD2AB4E8-5C1D-450D-AF53-3C269AB89526}"/>
                </a:ext>
              </a:extLst>
            </p:cNvPr>
            <p:cNvSpPr/>
            <p:nvPr/>
          </p:nvSpPr>
          <p:spPr>
            <a:xfrm>
              <a:off x="6458576" y="5336570"/>
              <a:ext cx="4076" cy="1905"/>
            </a:xfrm>
            <a:custGeom>
              <a:avLst/>
              <a:gdLst>
                <a:gd name="connsiteX0" fmla="*/ 2858 w 4076"/>
                <a:gd name="connsiteY0" fmla="*/ 0 h 1905"/>
                <a:gd name="connsiteX1" fmla="*/ 0 w 4076"/>
                <a:gd name="connsiteY1" fmla="*/ 1905 h 1905"/>
                <a:gd name="connsiteX2" fmla="*/ 1905 w 4076"/>
                <a:gd name="connsiteY2" fmla="*/ 1905 h 1905"/>
                <a:gd name="connsiteX3" fmla="*/ 3810 w 4076"/>
                <a:gd name="connsiteY3" fmla="*/ 953 h 1905"/>
                <a:gd name="connsiteX4" fmla="*/ 2858 w 4076"/>
                <a:gd name="connsiteY4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6" h="1905">
                  <a:moveTo>
                    <a:pt x="2858" y="0"/>
                  </a:moveTo>
                  <a:cubicBezTo>
                    <a:pt x="953" y="0"/>
                    <a:pt x="1905" y="953"/>
                    <a:pt x="0" y="1905"/>
                  </a:cubicBezTo>
                  <a:cubicBezTo>
                    <a:pt x="953" y="1905"/>
                    <a:pt x="1905" y="1905"/>
                    <a:pt x="1905" y="1905"/>
                  </a:cubicBezTo>
                  <a:lnTo>
                    <a:pt x="3810" y="953"/>
                  </a:lnTo>
                  <a:cubicBezTo>
                    <a:pt x="4763" y="953"/>
                    <a:pt x="2858" y="953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5" name="Freeform: Shape 3644">
              <a:extLst>
                <a:ext uri="{FF2B5EF4-FFF2-40B4-BE49-F238E27FC236}">
                  <a16:creationId xmlns:a16="http://schemas.microsoft.com/office/drawing/2014/main" id="{8EE1CD3B-A8AC-4C00-9563-3A4058F68477}"/>
                </a:ext>
              </a:extLst>
            </p:cNvPr>
            <p:cNvSpPr/>
            <p:nvPr/>
          </p:nvSpPr>
          <p:spPr>
            <a:xfrm>
              <a:off x="6455048" y="5337522"/>
              <a:ext cx="4480" cy="1905"/>
            </a:xfrm>
            <a:custGeom>
              <a:avLst/>
              <a:gdLst>
                <a:gd name="connsiteX0" fmla="*/ 2576 w 4480"/>
                <a:gd name="connsiteY0" fmla="*/ 953 h 1905"/>
                <a:gd name="connsiteX1" fmla="*/ 671 w 4480"/>
                <a:gd name="connsiteY1" fmla="*/ 953 h 1905"/>
                <a:gd name="connsiteX2" fmla="*/ 671 w 4480"/>
                <a:gd name="connsiteY2" fmla="*/ 1905 h 1905"/>
                <a:gd name="connsiteX3" fmla="*/ 2576 w 4480"/>
                <a:gd name="connsiteY3" fmla="*/ 953 h 1905"/>
                <a:gd name="connsiteX4" fmla="*/ 2576 w 4480"/>
                <a:gd name="connsiteY4" fmla="*/ 953 h 1905"/>
                <a:gd name="connsiteX5" fmla="*/ 4481 w 4480"/>
                <a:gd name="connsiteY5" fmla="*/ 0 h 1905"/>
                <a:gd name="connsiteX6" fmla="*/ 2576 w 4480"/>
                <a:gd name="connsiteY6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80" h="1905">
                  <a:moveTo>
                    <a:pt x="2576" y="953"/>
                  </a:moveTo>
                  <a:lnTo>
                    <a:pt x="671" y="953"/>
                  </a:lnTo>
                  <a:cubicBezTo>
                    <a:pt x="-1234" y="953"/>
                    <a:pt x="1623" y="1905"/>
                    <a:pt x="671" y="1905"/>
                  </a:cubicBezTo>
                  <a:cubicBezTo>
                    <a:pt x="671" y="1905"/>
                    <a:pt x="1623" y="1905"/>
                    <a:pt x="2576" y="953"/>
                  </a:cubicBezTo>
                  <a:cubicBezTo>
                    <a:pt x="2576" y="953"/>
                    <a:pt x="2576" y="953"/>
                    <a:pt x="2576" y="953"/>
                  </a:cubicBezTo>
                  <a:lnTo>
                    <a:pt x="4481" y="0"/>
                  </a:lnTo>
                  <a:cubicBezTo>
                    <a:pt x="2576" y="0"/>
                    <a:pt x="3528" y="953"/>
                    <a:pt x="2576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6" name="Freeform: Shape 3645">
              <a:extLst>
                <a:ext uri="{FF2B5EF4-FFF2-40B4-BE49-F238E27FC236}">
                  <a16:creationId xmlns:a16="http://schemas.microsoft.com/office/drawing/2014/main" id="{130DEF5D-23D1-4986-8BB7-D5376A6504F5}"/>
                </a:ext>
              </a:extLst>
            </p:cNvPr>
            <p:cNvSpPr/>
            <p:nvPr/>
          </p:nvSpPr>
          <p:spPr>
            <a:xfrm>
              <a:off x="6443336" y="5334665"/>
              <a:ext cx="2857" cy="1904"/>
            </a:xfrm>
            <a:custGeom>
              <a:avLst/>
              <a:gdLst>
                <a:gd name="connsiteX0" fmla="*/ 952 w 2857"/>
                <a:gd name="connsiteY0" fmla="*/ 1905 h 1904"/>
                <a:gd name="connsiteX1" fmla="*/ 2858 w 2857"/>
                <a:gd name="connsiteY1" fmla="*/ 0 h 1904"/>
                <a:gd name="connsiteX2" fmla="*/ 0 w 2857"/>
                <a:gd name="connsiteY2" fmla="*/ 95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4">
                  <a:moveTo>
                    <a:pt x="952" y="1905"/>
                  </a:moveTo>
                  <a:lnTo>
                    <a:pt x="2858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7" name="Freeform: Shape 3646">
              <a:extLst>
                <a:ext uri="{FF2B5EF4-FFF2-40B4-BE49-F238E27FC236}">
                  <a16:creationId xmlns:a16="http://schemas.microsoft.com/office/drawing/2014/main" id="{2E613A3C-EA19-489E-ACCE-E655503FE708}"/>
                </a:ext>
              </a:extLst>
            </p:cNvPr>
            <p:cNvSpPr/>
            <p:nvPr/>
          </p:nvSpPr>
          <p:spPr>
            <a:xfrm>
              <a:off x="6443336" y="5330855"/>
              <a:ext cx="4762" cy="3809"/>
            </a:xfrm>
            <a:custGeom>
              <a:avLst/>
              <a:gdLst>
                <a:gd name="connsiteX0" fmla="*/ 1905 w 4762"/>
                <a:gd name="connsiteY0" fmla="*/ 0 h 3809"/>
                <a:gd name="connsiteX1" fmla="*/ 0 w 4762"/>
                <a:gd name="connsiteY1" fmla="*/ 952 h 3809"/>
                <a:gd name="connsiteX2" fmla="*/ 1905 w 4762"/>
                <a:gd name="connsiteY2" fmla="*/ 0 h 3809"/>
                <a:gd name="connsiteX3" fmla="*/ 0 w 4762"/>
                <a:gd name="connsiteY3" fmla="*/ 2857 h 3809"/>
                <a:gd name="connsiteX4" fmla="*/ 952 w 4762"/>
                <a:gd name="connsiteY4" fmla="*/ 2857 h 3809"/>
                <a:gd name="connsiteX5" fmla="*/ 0 w 4762"/>
                <a:gd name="connsiteY5" fmla="*/ 3810 h 3809"/>
                <a:gd name="connsiteX6" fmla="*/ 4763 w 4762"/>
                <a:gd name="connsiteY6" fmla="*/ 0 h 3809"/>
                <a:gd name="connsiteX7" fmla="*/ 4763 w 4762"/>
                <a:gd name="connsiteY7" fmla="*/ 0 h 3809"/>
                <a:gd name="connsiteX8" fmla="*/ 1905 w 4762"/>
                <a:gd name="connsiteY8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" h="3809">
                  <a:moveTo>
                    <a:pt x="1905" y="0"/>
                  </a:moveTo>
                  <a:lnTo>
                    <a:pt x="0" y="952"/>
                  </a:lnTo>
                  <a:lnTo>
                    <a:pt x="1905" y="0"/>
                  </a:lnTo>
                  <a:cubicBezTo>
                    <a:pt x="1905" y="1905"/>
                    <a:pt x="952" y="2857"/>
                    <a:pt x="0" y="2857"/>
                  </a:cubicBezTo>
                  <a:lnTo>
                    <a:pt x="952" y="2857"/>
                  </a:lnTo>
                  <a:lnTo>
                    <a:pt x="0" y="3810"/>
                  </a:lnTo>
                  <a:cubicBezTo>
                    <a:pt x="3810" y="2857"/>
                    <a:pt x="1905" y="952"/>
                    <a:pt x="4763" y="0"/>
                  </a:cubicBezTo>
                  <a:lnTo>
                    <a:pt x="4763" y="0"/>
                  </a:lnTo>
                  <a:cubicBezTo>
                    <a:pt x="3810" y="0"/>
                    <a:pt x="2858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8" name="Freeform: Shape 3647">
              <a:extLst>
                <a:ext uri="{FF2B5EF4-FFF2-40B4-BE49-F238E27FC236}">
                  <a16:creationId xmlns:a16="http://schemas.microsoft.com/office/drawing/2014/main" id="{D8E75A28-BAEF-4A71-A107-B6989A3AA91F}"/>
                </a:ext>
              </a:extLst>
            </p:cNvPr>
            <p:cNvSpPr/>
            <p:nvPr/>
          </p:nvSpPr>
          <p:spPr>
            <a:xfrm>
              <a:off x="6451909" y="5329903"/>
              <a:ext cx="3810" cy="952"/>
            </a:xfrm>
            <a:custGeom>
              <a:avLst/>
              <a:gdLst>
                <a:gd name="connsiteX0" fmla="*/ 0 w 3810"/>
                <a:gd name="connsiteY0" fmla="*/ 0 h 952"/>
                <a:gd name="connsiteX1" fmla="*/ 952 w 3810"/>
                <a:gd name="connsiteY1" fmla="*/ 953 h 952"/>
                <a:gd name="connsiteX2" fmla="*/ 952 w 3810"/>
                <a:gd name="connsiteY2" fmla="*/ 953 h 952"/>
                <a:gd name="connsiteX3" fmla="*/ 3810 w 3810"/>
                <a:gd name="connsiteY3" fmla="*/ 953 h 952"/>
                <a:gd name="connsiteX4" fmla="*/ 0 w 3810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952">
                  <a:moveTo>
                    <a:pt x="0" y="0"/>
                  </a:moveTo>
                  <a:lnTo>
                    <a:pt x="952" y="953"/>
                  </a:lnTo>
                  <a:lnTo>
                    <a:pt x="952" y="953"/>
                  </a:lnTo>
                  <a:lnTo>
                    <a:pt x="3810" y="953"/>
                  </a:lnTo>
                  <a:cubicBezTo>
                    <a:pt x="2858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9" name="Freeform: Shape 3648">
              <a:extLst>
                <a:ext uri="{FF2B5EF4-FFF2-40B4-BE49-F238E27FC236}">
                  <a16:creationId xmlns:a16="http://schemas.microsoft.com/office/drawing/2014/main" id="{510108BC-2025-45D4-B5F3-B74EBB78800A}"/>
                </a:ext>
              </a:extLst>
            </p:cNvPr>
            <p:cNvSpPr/>
            <p:nvPr/>
          </p:nvSpPr>
          <p:spPr>
            <a:xfrm>
              <a:off x="6453813" y="5328950"/>
              <a:ext cx="9525" cy="7619"/>
            </a:xfrm>
            <a:custGeom>
              <a:avLst/>
              <a:gdLst>
                <a:gd name="connsiteX0" fmla="*/ 2858 w 9525"/>
                <a:gd name="connsiteY0" fmla="*/ 6668 h 7619"/>
                <a:gd name="connsiteX1" fmla="*/ 2858 w 9525"/>
                <a:gd name="connsiteY1" fmla="*/ 7620 h 7619"/>
                <a:gd name="connsiteX2" fmla="*/ 4763 w 9525"/>
                <a:gd name="connsiteY2" fmla="*/ 6668 h 7619"/>
                <a:gd name="connsiteX3" fmla="*/ 3810 w 9525"/>
                <a:gd name="connsiteY3" fmla="*/ 6668 h 7619"/>
                <a:gd name="connsiteX4" fmla="*/ 4763 w 9525"/>
                <a:gd name="connsiteY4" fmla="*/ 6668 h 7619"/>
                <a:gd name="connsiteX5" fmla="*/ 7620 w 9525"/>
                <a:gd name="connsiteY5" fmla="*/ 7620 h 7619"/>
                <a:gd name="connsiteX6" fmla="*/ 9525 w 9525"/>
                <a:gd name="connsiteY6" fmla="*/ 4763 h 7619"/>
                <a:gd name="connsiteX7" fmla="*/ 7620 w 9525"/>
                <a:gd name="connsiteY7" fmla="*/ 2857 h 7619"/>
                <a:gd name="connsiteX8" fmla="*/ 5715 w 9525"/>
                <a:gd name="connsiteY8" fmla="*/ 2857 h 7619"/>
                <a:gd name="connsiteX9" fmla="*/ 6668 w 9525"/>
                <a:gd name="connsiteY9" fmla="*/ 1905 h 7619"/>
                <a:gd name="connsiteX10" fmla="*/ 4763 w 9525"/>
                <a:gd name="connsiteY10" fmla="*/ 1905 h 7619"/>
                <a:gd name="connsiteX11" fmla="*/ 6668 w 9525"/>
                <a:gd name="connsiteY11" fmla="*/ 953 h 7619"/>
                <a:gd name="connsiteX12" fmla="*/ 5715 w 9525"/>
                <a:gd name="connsiteY12" fmla="*/ 0 h 7619"/>
                <a:gd name="connsiteX13" fmla="*/ 3810 w 9525"/>
                <a:gd name="connsiteY13" fmla="*/ 953 h 7619"/>
                <a:gd name="connsiteX14" fmla="*/ 3810 w 9525"/>
                <a:gd name="connsiteY14" fmla="*/ 953 h 7619"/>
                <a:gd name="connsiteX15" fmla="*/ 0 w 9525"/>
                <a:gd name="connsiteY15" fmla="*/ 1905 h 7619"/>
                <a:gd name="connsiteX16" fmla="*/ 1905 w 9525"/>
                <a:gd name="connsiteY16" fmla="*/ 1905 h 7619"/>
                <a:gd name="connsiteX17" fmla="*/ 953 w 9525"/>
                <a:gd name="connsiteY17" fmla="*/ 2857 h 7619"/>
                <a:gd name="connsiteX18" fmla="*/ 0 w 9525"/>
                <a:gd name="connsiteY18" fmla="*/ 3810 h 7619"/>
                <a:gd name="connsiteX19" fmla="*/ 1905 w 9525"/>
                <a:gd name="connsiteY19" fmla="*/ 3810 h 7619"/>
                <a:gd name="connsiteX20" fmla="*/ 2858 w 9525"/>
                <a:gd name="connsiteY20" fmla="*/ 5715 h 7619"/>
                <a:gd name="connsiteX21" fmla="*/ 2858 w 9525"/>
                <a:gd name="connsiteY21" fmla="*/ 6668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25" h="7619">
                  <a:moveTo>
                    <a:pt x="2858" y="6668"/>
                  </a:moveTo>
                  <a:cubicBezTo>
                    <a:pt x="4763" y="6668"/>
                    <a:pt x="3810" y="7620"/>
                    <a:pt x="2858" y="7620"/>
                  </a:cubicBezTo>
                  <a:lnTo>
                    <a:pt x="4763" y="6668"/>
                  </a:lnTo>
                  <a:lnTo>
                    <a:pt x="3810" y="6668"/>
                  </a:lnTo>
                  <a:cubicBezTo>
                    <a:pt x="3810" y="6668"/>
                    <a:pt x="3810" y="6668"/>
                    <a:pt x="4763" y="6668"/>
                  </a:cubicBezTo>
                  <a:cubicBezTo>
                    <a:pt x="8573" y="6668"/>
                    <a:pt x="3810" y="7620"/>
                    <a:pt x="7620" y="7620"/>
                  </a:cubicBezTo>
                  <a:cubicBezTo>
                    <a:pt x="9525" y="6668"/>
                    <a:pt x="8573" y="4763"/>
                    <a:pt x="9525" y="4763"/>
                  </a:cubicBezTo>
                  <a:cubicBezTo>
                    <a:pt x="9525" y="3810"/>
                    <a:pt x="8573" y="1905"/>
                    <a:pt x="7620" y="2857"/>
                  </a:cubicBezTo>
                  <a:lnTo>
                    <a:pt x="5715" y="2857"/>
                  </a:lnTo>
                  <a:lnTo>
                    <a:pt x="6668" y="1905"/>
                  </a:lnTo>
                  <a:cubicBezTo>
                    <a:pt x="6668" y="1905"/>
                    <a:pt x="5715" y="1905"/>
                    <a:pt x="4763" y="1905"/>
                  </a:cubicBezTo>
                  <a:cubicBezTo>
                    <a:pt x="2858" y="1905"/>
                    <a:pt x="5715" y="953"/>
                    <a:pt x="6668" y="953"/>
                  </a:cubicBezTo>
                  <a:cubicBezTo>
                    <a:pt x="6668" y="953"/>
                    <a:pt x="7620" y="0"/>
                    <a:pt x="5715" y="0"/>
                  </a:cubicBezTo>
                  <a:lnTo>
                    <a:pt x="3810" y="953"/>
                  </a:lnTo>
                  <a:cubicBezTo>
                    <a:pt x="3810" y="953"/>
                    <a:pt x="3810" y="953"/>
                    <a:pt x="3810" y="953"/>
                  </a:cubicBezTo>
                  <a:cubicBezTo>
                    <a:pt x="2858" y="1905"/>
                    <a:pt x="1905" y="1905"/>
                    <a:pt x="0" y="1905"/>
                  </a:cubicBezTo>
                  <a:cubicBezTo>
                    <a:pt x="953" y="1905"/>
                    <a:pt x="0" y="2857"/>
                    <a:pt x="1905" y="1905"/>
                  </a:cubicBezTo>
                  <a:cubicBezTo>
                    <a:pt x="953" y="1905"/>
                    <a:pt x="3810" y="2857"/>
                    <a:pt x="953" y="2857"/>
                  </a:cubicBezTo>
                  <a:cubicBezTo>
                    <a:pt x="0" y="2857"/>
                    <a:pt x="0" y="3810"/>
                    <a:pt x="0" y="3810"/>
                  </a:cubicBezTo>
                  <a:lnTo>
                    <a:pt x="1905" y="3810"/>
                  </a:lnTo>
                  <a:cubicBezTo>
                    <a:pt x="1905" y="4763"/>
                    <a:pt x="2858" y="4763"/>
                    <a:pt x="2858" y="5715"/>
                  </a:cubicBezTo>
                  <a:lnTo>
                    <a:pt x="2858" y="66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0" name="Freeform: Shape 3649">
              <a:extLst>
                <a:ext uri="{FF2B5EF4-FFF2-40B4-BE49-F238E27FC236}">
                  <a16:creationId xmlns:a16="http://schemas.microsoft.com/office/drawing/2014/main" id="{9C2CF29A-54D3-4D0B-99E7-048DF0C13364}"/>
                </a:ext>
              </a:extLst>
            </p:cNvPr>
            <p:cNvSpPr/>
            <p:nvPr/>
          </p:nvSpPr>
          <p:spPr>
            <a:xfrm>
              <a:off x="6452861" y="533276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1" name="Freeform: Shape 3650">
              <a:extLst>
                <a:ext uri="{FF2B5EF4-FFF2-40B4-BE49-F238E27FC236}">
                  <a16:creationId xmlns:a16="http://schemas.microsoft.com/office/drawing/2014/main" id="{3BB3B26A-709C-4ED4-9D78-9515C3552FBC}"/>
                </a:ext>
              </a:extLst>
            </p:cNvPr>
            <p:cNvSpPr/>
            <p:nvPr/>
          </p:nvSpPr>
          <p:spPr>
            <a:xfrm>
              <a:off x="6455719" y="532990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2" name="Freeform: Shape 3651">
              <a:extLst>
                <a:ext uri="{FF2B5EF4-FFF2-40B4-BE49-F238E27FC236}">
                  <a16:creationId xmlns:a16="http://schemas.microsoft.com/office/drawing/2014/main" id="{1ED39661-9738-4208-B396-18C8D14EC860}"/>
                </a:ext>
              </a:extLst>
            </p:cNvPr>
            <p:cNvSpPr/>
            <p:nvPr/>
          </p:nvSpPr>
          <p:spPr>
            <a:xfrm>
              <a:off x="6398569" y="5325140"/>
              <a:ext cx="3810" cy="423"/>
            </a:xfrm>
            <a:custGeom>
              <a:avLst/>
              <a:gdLst>
                <a:gd name="connsiteX0" fmla="*/ 0 w 3810"/>
                <a:gd name="connsiteY0" fmla="*/ 0 h 423"/>
                <a:gd name="connsiteX1" fmla="*/ 3810 w 3810"/>
                <a:gd name="connsiteY1" fmla="*/ 0 h 423"/>
                <a:gd name="connsiteX2" fmla="*/ 0 w 3810"/>
                <a:gd name="connsiteY2" fmla="*/ 0 h 423"/>
                <a:gd name="connsiteX3" fmla="*/ 0 w 3810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423">
                  <a:moveTo>
                    <a:pt x="0" y="0"/>
                  </a:moveTo>
                  <a:cubicBezTo>
                    <a:pt x="952" y="0"/>
                    <a:pt x="2857" y="953"/>
                    <a:pt x="3810" y="0"/>
                  </a:cubicBezTo>
                  <a:cubicBezTo>
                    <a:pt x="2857" y="0"/>
                    <a:pt x="95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3" name="Freeform: Shape 3652">
              <a:extLst>
                <a:ext uri="{FF2B5EF4-FFF2-40B4-BE49-F238E27FC236}">
                  <a16:creationId xmlns:a16="http://schemas.microsoft.com/office/drawing/2014/main" id="{805CF851-6B0C-41C6-8F1B-8F8BD957BFD9}"/>
                </a:ext>
              </a:extLst>
            </p:cNvPr>
            <p:cNvSpPr/>
            <p:nvPr/>
          </p:nvSpPr>
          <p:spPr>
            <a:xfrm>
              <a:off x="6474769" y="5336570"/>
              <a:ext cx="2857" cy="1375"/>
            </a:xfrm>
            <a:custGeom>
              <a:avLst/>
              <a:gdLst>
                <a:gd name="connsiteX0" fmla="*/ 2857 w 2857"/>
                <a:gd name="connsiteY0" fmla="*/ 953 h 1375"/>
                <a:gd name="connsiteX1" fmla="*/ 0 w 2857"/>
                <a:gd name="connsiteY1" fmla="*/ 0 h 1375"/>
                <a:gd name="connsiteX2" fmla="*/ 0 w 2857"/>
                <a:gd name="connsiteY2" fmla="*/ 953 h 1375"/>
                <a:gd name="connsiteX3" fmla="*/ 2857 w 2857"/>
                <a:gd name="connsiteY3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375">
                  <a:moveTo>
                    <a:pt x="2857" y="953"/>
                  </a:moveTo>
                  <a:cubicBezTo>
                    <a:pt x="952" y="953"/>
                    <a:pt x="1905" y="0"/>
                    <a:pt x="0" y="0"/>
                  </a:cubicBezTo>
                  <a:lnTo>
                    <a:pt x="0" y="953"/>
                  </a:lnTo>
                  <a:cubicBezTo>
                    <a:pt x="952" y="1905"/>
                    <a:pt x="1905" y="953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4" name="Freeform: Shape 3653">
              <a:extLst>
                <a:ext uri="{FF2B5EF4-FFF2-40B4-BE49-F238E27FC236}">
                  <a16:creationId xmlns:a16="http://schemas.microsoft.com/office/drawing/2014/main" id="{2CA24D0A-0876-4EC4-B5C0-D804F081C947}"/>
                </a:ext>
              </a:extLst>
            </p:cNvPr>
            <p:cNvSpPr/>
            <p:nvPr/>
          </p:nvSpPr>
          <p:spPr>
            <a:xfrm>
              <a:off x="6469611" y="5334665"/>
              <a:ext cx="1347" cy="1904"/>
            </a:xfrm>
            <a:custGeom>
              <a:avLst/>
              <a:gdLst>
                <a:gd name="connsiteX0" fmla="*/ 395 w 1347"/>
                <a:gd name="connsiteY0" fmla="*/ 0 h 1904"/>
                <a:gd name="connsiteX1" fmla="*/ 1347 w 1347"/>
                <a:gd name="connsiteY1" fmla="*/ 1905 h 1904"/>
                <a:gd name="connsiteX2" fmla="*/ 1347 w 1347"/>
                <a:gd name="connsiteY2" fmla="*/ 953 h 1904"/>
                <a:gd name="connsiteX3" fmla="*/ 1347 w 1347"/>
                <a:gd name="connsiteY3" fmla="*/ 953 h 1904"/>
                <a:gd name="connsiteX4" fmla="*/ 395 w 1347"/>
                <a:gd name="connsiteY4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" h="1904">
                  <a:moveTo>
                    <a:pt x="395" y="0"/>
                  </a:moveTo>
                  <a:cubicBezTo>
                    <a:pt x="-558" y="953"/>
                    <a:pt x="395" y="1905"/>
                    <a:pt x="1347" y="1905"/>
                  </a:cubicBezTo>
                  <a:lnTo>
                    <a:pt x="1347" y="953"/>
                  </a:lnTo>
                  <a:lnTo>
                    <a:pt x="1347" y="953"/>
                  </a:lnTo>
                  <a:cubicBezTo>
                    <a:pt x="-1511" y="953"/>
                    <a:pt x="3252" y="953"/>
                    <a:pt x="3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5" name="Freeform: Shape 3654">
              <a:extLst>
                <a:ext uri="{FF2B5EF4-FFF2-40B4-BE49-F238E27FC236}">
                  <a16:creationId xmlns:a16="http://schemas.microsoft.com/office/drawing/2014/main" id="{7FE22EE4-3E1F-4369-9AF0-0569A90F2A57}"/>
                </a:ext>
              </a:extLst>
            </p:cNvPr>
            <p:cNvSpPr/>
            <p:nvPr/>
          </p:nvSpPr>
          <p:spPr>
            <a:xfrm>
              <a:off x="6470959" y="5335618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  <a:gd name="connsiteX3" fmla="*/ 0 w 1904"/>
                <a:gd name="connsiteY3" fmla="*/ 0 h 9525"/>
                <a:gd name="connsiteX4" fmla="*/ 1905 w 190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lnTo>
                    <a:pt x="190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6" name="Freeform: Shape 3655">
              <a:extLst>
                <a:ext uri="{FF2B5EF4-FFF2-40B4-BE49-F238E27FC236}">
                  <a16:creationId xmlns:a16="http://schemas.microsoft.com/office/drawing/2014/main" id="{757C3012-1D2F-442D-860A-70DF394D726F}"/>
                </a:ext>
              </a:extLst>
            </p:cNvPr>
            <p:cNvSpPr/>
            <p:nvPr/>
          </p:nvSpPr>
          <p:spPr>
            <a:xfrm>
              <a:off x="6472863" y="5335618"/>
              <a:ext cx="3810" cy="952"/>
            </a:xfrm>
            <a:custGeom>
              <a:avLst/>
              <a:gdLst>
                <a:gd name="connsiteX0" fmla="*/ 3810 w 3810"/>
                <a:gd name="connsiteY0" fmla="*/ 0 h 952"/>
                <a:gd name="connsiteX1" fmla="*/ 0 w 3810"/>
                <a:gd name="connsiteY1" fmla="*/ 0 h 952"/>
                <a:gd name="connsiteX2" fmla="*/ 953 w 3810"/>
                <a:gd name="connsiteY2" fmla="*/ 952 h 952"/>
                <a:gd name="connsiteX3" fmla="*/ 3810 w 3810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952">
                  <a:moveTo>
                    <a:pt x="3810" y="0"/>
                  </a:moveTo>
                  <a:cubicBezTo>
                    <a:pt x="2858" y="0"/>
                    <a:pt x="953" y="0"/>
                    <a:pt x="0" y="0"/>
                  </a:cubicBezTo>
                  <a:lnTo>
                    <a:pt x="953" y="952"/>
                  </a:lnTo>
                  <a:cubicBezTo>
                    <a:pt x="1905" y="952"/>
                    <a:pt x="2858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7" name="Freeform: Shape 3656">
              <a:extLst>
                <a:ext uri="{FF2B5EF4-FFF2-40B4-BE49-F238E27FC236}">
                  <a16:creationId xmlns:a16="http://schemas.microsoft.com/office/drawing/2014/main" id="{98C4074B-24C9-497D-947B-6208E7E4A3F4}"/>
                </a:ext>
              </a:extLst>
            </p:cNvPr>
            <p:cNvSpPr/>
            <p:nvPr/>
          </p:nvSpPr>
          <p:spPr>
            <a:xfrm>
              <a:off x="6477626" y="533657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3" y="0"/>
                  </a:lnTo>
                  <a:cubicBezTo>
                    <a:pt x="0" y="0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8" name="Freeform: Shape 3657">
              <a:extLst>
                <a:ext uri="{FF2B5EF4-FFF2-40B4-BE49-F238E27FC236}">
                  <a16:creationId xmlns:a16="http://schemas.microsoft.com/office/drawing/2014/main" id="{DDA26242-4065-48FA-8B99-41C4D34AA209}"/>
                </a:ext>
              </a:extLst>
            </p:cNvPr>
            <p:cNvSpPr/>
            <p:nvPr/>
          </p:nvSpPr>
          <p:spPr>
            <a:xfrm>
              <a:off x="6465244" y="5332760"/>
              <a:ext cx="5714" cy="1905"/>
            </a:xfrm>
            <a:custGeom>
              <a:avLst/>
              <a:gdLst>
                <a:gd name="connsiteX0" fmla="*/ 3810 w 5714"/>
                <a:gd name="connsiteY0" fmla="*/ 953 h 1905"/>
                <a:gd name="connsiteX1" fmla="*/ 2857 w 5714"/>
                <a:gd name="connsiteY1" fmla="*/ 0 h 1905"/>
                <a:gd name="connsiteX2" fmla="*/ 0 w 5714"/>
                <a:gd name="connsiteY2" fmla="*/ 1905 h 1905"/>
                <a:gd name="connsiteX3" fmla="*/ 1905 w 5714"/>
                <a:gd name="connsiteY3" fmla="*/ 1905 h 1905"/>
                <a:gd name="connsiteX4" fmla="*/ 3810 w 5714"/>
                <a:gd name="connsiteY4" fmla="*/ 953 h 1905"/>
                <a:gd name="connsiteX5" fmla="*/ 5715 w 5714"/>
                <a:gd name="connsiteY5" fmla="*/ 953 h 1905"/>
                <a:gd name="connsiteX6" fmla="*/ 3810 w 5714"/>
                <a:gd name="connsiteY6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" h="1905">
                  <a:moveTo>
                    <a:pt x="3810" y="953"/>
                  </a:moveTo>
                  <a:cubicBezTo>
                    <a:pt x="4763" y="953"/>
                    <a:pt x="3810" y="0"/>
                    <a:pt x="2857" y="0"/>
                  </a:cubicBezTo>
                  <a:cubicBezTo>
                    <a:pt x="1905" y="953"/>
                    <a:pt x="952" y="953"/>
                    <a:pt x="0" y="1905"/>
                  </a:cubicBezTo>
                  <a:cubicBezTo>
                    <a:pt x="0" y="1905"/>
                    <a:pt x="952" y="1905"/>
                    <a:pt x="1905" y="1905"/>
                  </a:cubicBezTo>
                  <a:cubicBezTo>
                    <a:pt x="2857" y="1905"/>
                    <a:pt x="3810" y="953"/>
                    <a:pt x="3810" y="953"/>
                  </a:cubicBezTo>
                  <a:lnTo>
                    <a:pt x="5715" y="953"/>
                  </a:lnTo>
                  <a:lnTo>
                    <a:pt x="381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9" name="Freeform: Shape 3658">
              <a:extLst>
                <a:ext uri="{FF2B5EF4-FFF2-40B4-BE49-F238E27FC236}">
                  <a16:creationId xmlns:a16="http://schemas.microsoft.com/office/drawing/2014/main" id="{27A32A5B-88D8-4718-97BC-2B39FEE57649}"/>
                </a:ext>
              </a:extLst>
            </p:cNvPr>
            <p:cNvSpPr/>
            <p:nvPr/>
          </p:nvSpPr>
          <p:spPr>
            <a:xfrm>
              <a:off x="6474054" y="533466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0" name="Freeform: Shape 3659">
              <a:extLst>
                <a:ext uri="{FF2B5EF4-FFF2-40B4-BE49-F238E27FC236}">
                  <a16:creationId xmlns:a16="http://schemas.microsoft.com/office/drawing/2014/main" id="{1064D0FE-1414-42FC-9A18-DC4812782F75}"/>
                </a:ext>
              </a:extLst>
            </p:cNvPr>
            <p:cNvSpPr/>
            <p:nvPr/>
          </p:nvSpPr>
          <p:spPr>
            <a:xfrm>
              <a:off x="6469054" y="5329903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cubicBezTo>
                    <a:pt x="952" y="0"/>
                    <a:pt x="952" y="953"/>
                    <a:pt x="0" y="953"/>
                  </a:cubicBezTo>
                  <a:cubicBezTo>
                    <a:pt x="952" y="953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1" name="Freeform: Shape 3660">
              <a:extLst>
                <a:ext uri="{FF2B5EF4-FFF2-40B4-BE49-F238E27FC236}">
                  <a16:creationId xmlns:a16="http://schemas.microsoft.com/office/drawing/2014/main" id="{063B5B0E-AEDF-46B2-BC31-E70A0DFB8EA8}"/>
                </a:ext>
              </a:extLst>
            </p:cNvPr>
            <p:cNvSpPr/>
            <p:nvPr/>
          </p:nvSpPr>
          <p:spPr>
            <a:xfrm>
              <a:off x="6463338" y="5330855"/>
              <a:ext cx="5715" cy="1904"/>
            </a:xfrm>
            <a:custGeom>
              <a:avLst/>
              <a:gdLst>
                <a:gd name="connsiteX0" fmla="*/ 3810 w 5715"/>
                <a:gd name="connsiteY0" fmla="*/ 0 h 1904"/>
                <a:gd name="connsiteX1" fmla="*/ 3810 w 5715"/>
                <a:gd name="connsiteY1" fmla="*/ 0 h 1904"/>
                <a:gd name="connsiteX2" fmla="*/ 0 w 5715"/>
                <a:gd name="connsiteY2" fmla="*/ 952 h 1904"/>
                <a:gd name="connsiteX3" fmla="*/ 3810 w 5715"/>
                <a:gd name="connsiteY3" fmla="*/ 1905 h 1904"/>
                <a:gd name="connsiteX4" fmla="*/ 5715 w 5715"/>
                <a:gd name="connsiteY4" fmla="*/ 0 h 1904"/>
                <a:gd name="connsiteX5" fmla="*/ 5715 w 5715"/>
                <a:gd name="connsiteY5" fmla="*/ 0 h 1904"/>
                <a:gd name="connsiteX6" fmla="*/ 3810 w 5715"/>
                <a:gd name="connsiteY6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" h="1904">
                  <a:moveTo>
                    <a:pt x="3810" y="0"/>
                  </a:moveTo>
                  <a:cubicBezTo>
                    <a:pt x="2858" y="952"/>
                    <a:pt x="953" y="952"/>
                    <a:pt x="3810" y="0"/>
                  </a:cubicBezTo>
                  <a:lnTo>
                    <a:pt x="0" y="952"/>
                  </a:lnTo>
                  <a:cubicBezTo>
                    <a:pt x="1905" y="1905"/>
                    <a:pt x="1905" y="952"/>
                    <a:pt x="3810" y="1905"/>
                  </a:cubicBezTo>
                  <a:cubicBezTo>
                    <a:pt x="3810" y="952"/>
                    <a:pt x="4763" y="952"/>
                    <a:pt x="5715" y="0"/>
                  </a:cubicBezTo>
                  <a:cubicBezTo>
                    <a:pt x="5715" y="0"/>
                    <a:pt x="5715" y="0"/>
                    <a:pt x="5715" y="0"/>
                  </a:cubicBezTo>
                  <a:lnTo>
                    <a:pt x="381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2" name="Freeform: Shape 3661">
              <a:extLst>
                <a:ext uri="{FF2B5EF4-FFF2-40B4-BE49-F238E27FC236}">
                  <a16:creationId xmlns:a16="http://schemas.microsoft.com/office/drawing/2014/main" id="{0AA387BD-7750-46F2-A38D-FC2EC3BBD5F6}"/>
                </a:ext>
              </a:extLst>
            </p:cNvPr>
            <p:cNvSpPr/>
            <p:nvPr/>
          </p:nvSpPr>
          <p:spPr>
            <a:xfrm>
              <a:off x="6470006" y="5323235"/>
              <a:ext cx="13335" cy="14287"/>
            </a:xfrm>
            <a:custGeom>
              <a:avLst/>
              <a:gdLst>
                <a:gd name="connsiteX0" fmla="*/ 11430 w 13335"/>
                <a:gd name="connsiteY0" fmla="*/ 953 h 14287"/>
                <a:gd name="connsiteX1" fmla="*/ 13335 w 13335"/>
                <a:gd name="connsiteY1" fmla="*/ 953 h 14287"/>
                <a:gd name="connsiteX2" fmla="*/ 11430 w 13335"/>
                <a:gd name="connsiteY2" fmla="*/ 0 h 14287"/>
                <a:gd name="connsiteX3" fmla="*/ 10477 w 13335"/>
                <a:gd name="connsiteY3" fmla="*/ 953 h 14287"/>
                <a:gd name="connsiteX4" fmla="*/ 8573 w 13335"/>
                <a:gd name="connsiteY4" fmla="*/ 953 h 14287"/>
                <a:gd name="connsiteX5" fmla="*/ 4763 w 13335"/>
                <a:gd name="connsiteY5" fmla="*/ 5715 h 14287"/>
                <a:gd name="connsiteX6" fmla="*/ 0 w 13335"/>
                <a:gd name="connsiteY6" fmla="*/ 7620 h 14287"/>
                <a:gd name="connsiteX7" fmla="*/ 1905 w 13335"/>
                <a:gd name="connsiteY7" fmla="*/ 7620 h 14287"/>
                <a:gd name="connsiteX8" fmla="*/ 5715 w 13335"/>
                <a:gd name="connsiteY8" fmla="*/ 5715 h 14287"/>
                <a:gd name="connsiteX9" fmla="*/ 4763 w 13335"/>
                <a:gd name="connsiteY9" fmla="*/ 6668 h 14287"/>
                <a:gd name="connsiteX10" fmla="*/ 6667 w 13335"/>
                <a:gd name="connsiteY10" fmla="*/ 6668 h 14287"/>
                <a:gd name="connsiteX11" fmla="*/ 4763 w 13335"/>
                <a:gd name="connsiteY11" fmla="*/ 7620 h 14287"/>
                <a:gd name="connsiteX12" fmla="*/ 6667 w 13335"/>
                <a:gd name="connsiteY12" fmla="*/ 7620 h 14287"/>
                <a:gd name="connsiteX13" fmla="*/ 3810 w 13335"/>
                <a:gd name="connsiteY13" fmla="*/ 8572 h 14287"/>
                <a:gd name="connsiteX14" fmla="*/ 6667 w 13335"/>
                <a:gd name="connsiteY14" fmla="*/ 8572 h 14287"/>
                <a:gd name="connsiteX15" fmla="*/ 6667 w 13335"/>
                <a:gd name="connsiteY15" fmla="*/ 10478 h 14287"/>
                <a:gd name="connsiteX16" fmla="*/ 6667 w 13335"/>
                <a:gd name="connsiteY16" fmla="*/ 10478 h 14287"/>
                <a:gd name="connsiteX17" fmla="*/ 5715 w 13335"/>
                <a:gd name="connsiteY17" fmla="*/ 12383 h 14287"/>
                <a:gd name="connsiteX18" fmla="*/ 5715 w 13335"/>
                <a:gd name="connsiteY18" fmla="*/ 12383 h 14287"/>
                <a:gd name="connsiteX19" fmla="*/ 8573 w 13335"/>
                <a:gd name="connsiteY19" fmla="*/ 14288 h 14287"/>
                <a:gd name="connsiteX20" fmla="*/ 9525 w 13335"/>
                <a:gd name="connsiteY20" fmla="*/ 13335 h 14287"/>
                <a:gd name="connsiteX21" fmla="*/ 10477 w 13335"/>
                <a:gd name="connsiteY21" fmla="*/ 13335 h 14287"/>
                <a:gd name="connsiteX22" fmla="*/ 8573 w 13335"/>
                <a:gd name="connsiteY22" fmla="*/ 13335 h 14287"/>
                <a:gd name="connsiteX23" fmla="*/ 8573 w 13335"/>
                <a:gd name="connsiteY23" fmla="*/ 10478 h 14287"/>
                <a:gd name="connsiteX24" fmla="*/ 12382 w 13335"/>
                <a:gd name="connsiteY24" fmla="*/ 8572 h 14287"/>
                <a:gd name="connsiteX25" fmla="*/ 12382 w 13335"/>
                <a:gd name="connsiteY25" fmla="*/ 4763 h 14287"/>
                <a:gd name="connsiteX26" fmla="*/ 11430 w 13335"/>
                <a:gd name="connsiteY26" fmla="*/ 4763 h 14287"/>
                <a:gd name="connsiteX27" fmla="*/ 11430 w 13335"/>
                <a:gd name="connsiteY27" fmla="*/ 953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35" h="14287">
                  <a:moveTo>
                    <a:pt x="11430" y="953"/>
                  </a:moveTo>
                  <a:lnTo>
                    <a:pt x="13335" y="953"/>
                  </a:lnTo>
                  <a:lnTo>
                    <a:pt x="11430" y="0"/>
                  </a:lnTo>
                  <a:lnTo>
                    <a:pt x="10477" y="953"/>
                  </a:lnTo>
                  <a:lnTo>
                    <a:pt x="8573" y="953"/>
                  </a:lnTo>
                  <a:cubicBezTo>
                    <a:pt x="10477" y="1905"/>
                    <a:pt x="1905" y="3810"/>
                    <a:pt x="4763" y="5715"/>
                  </a:cubicBezTo>
                  <a:cubicBezTo>
                    <a:pt x="2857" y="6668"/>
                    <a:pt x="952" y="6668"/>
                    <a:pt x="0" y="7620"/>
                  </a:cubicBezTo>
                  <a:cubicBezTo>
                    <a:pt x="952" y="7620"/>
                    <a:pt x="1905" y="7620"/>
                    <a:pt x="1905" y="7620"/>
                  </a:cubicBezTo>
                  <a:cubicBezTo>
                    <a:pt x="2857" y="6668"/>
                    <a:pt x="4763" y="6668"/>
                    <a:pt x="5715" y="5715"/>
                  </a:cubicBezTo>
                  <a:cubicBezTo>
                    <a:pt x="6667" y="5715"/>
                    <a:pt x="5715" y="6668"/>
                    <a:pt x="4763" y="6668"/>
                  </a:cubicBezTo>
                  <a:cubicBezTo>
                    <a:pt x="5715" y="6668"/>
                    <a:pt x="5715" y="5715"/>
                    <a:pt x="6667" y="6668"/>
                  </a:cubicBezTo>
                  <a:cubicBezTo>
                    <a:pt x="6667" y="7620"/>
                    <a:pt x="5715" y="7620"/>
                    <a:pt x="4763" y="7620"/>
                  </a:cubicBezTo>
                  <a:lnTo>
                    <a:pt x="6667" y="7620"/>
                  </a:lnTo>
                  <a:cubicBezTo>
                    <a:pt x="6667" y="8572"/>
                    <a:pt x="3810" y="7620"/>
                    <a:pt x="3810" y="8572"/>
                  </a:cubicBezTo>
                  <a:lnTo>
                    <a:pt x="6667" y="8572"/>
                  </a:lnTo>
                  <a:cubicBezTo>
                    <a:pt x="6667" y="9525"/>
                    <a:pt x="7620" y="9525"/>
                    <a:pt x="6667" y="10478"/>
                  </a:cubicBezTo>
                  <a:lnTo>
                    <a:pt x="6667" y="10478"/>
                  </a:lnTo>
                  <a:cubicBezTo>
                    <a:pt x="6667" y="10478"/>
                    <a:pt x="6667" y="11430"/>
                    <a:pt x="5715" y="12383"/>
                  </a:cubicBezTo>
                  <a:cubicBezTo>
                    <a:pt x="5715" y="12383"/>
                    <a:pt x="5715" y="12383"/>
                    <a:pt x="5715" y="12383"/>
                  </a:cubicBezTo>
                  <a:cubicBezTo>
                    <a:pt x="4763" y="13335"/>
                    <a:pt x="10477" y="12383"/>
                    <a:pt x="8573" y="14288"/>
                  </a:cubicBezTo>
                  <a:cubicBezTo>
                    <a:pt x="9525" y="14288"/>
                    <a:pt x="9525" y="14288"/>
                    <a:pt x="9525" y="13335"/>
                  </a:cubicBezTo>
                  <a:lnTo>
                    <a:pt x="10477" y="13335"/>
                  </a:lnTo>
                  <a:cubicBezTo>
                    <a:pt x="9525" y="13335"/>
                    <a:pt x="9525" y="13335"/>
                    <a:pt x="8573" y="13335"/>
                  </a:cubicBezTo>
                  <a:cubicBezTo>
                    <a:pt x="9525" y="12383"/>
                    <a:pt x="9525" y="11430"/>
                    <a:pt x="8573" y="10478"/>
                  </a:cubicBezTo>
                  <a:cubicBezTo>
                    <a:pt x="8573" y="9525"/>
                    <a:pt x="14288" y="9525"/>
                    <a:pt x="12382" y="8572"/>
                  </a:cubicBezTo>
                  <a:cubicBezTo>
                    <a:pt x="10477" y="7620"/>
                    <a:pt x="13335" y="5715"/>
                    <a:pt x="12382" y="4763"/>
                  </a:cubicBezTo>
                  <a:lnTo>
                    <a:pt x="11430" y="4763"/>
                  </a:lnTo>
                  <a:cubicBezTo>
                    <a:pt x="9525" y="2858"/>
                    <a:pt x="11430" y="1905"/>
                    <a:pt x="1143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3" name="Freeform: Shape 3662">
              <a:extLst>
                <a:ext uri="{FF2B5EF4-FFF2-40B4-BE49-F238E27FC236}">
                  <a16:creationId xmlns:a16="http://schemas.microsoft.com/office/drawing/2014/main" id="{1DE34AE9-7F6F-4C39-BDE7-890C64E1BF86}"/>
                </a:ext>
              </a:extLst>
            </p:cNvPr>
            <p:cNvSpPr/>
            <p:nvPr/>
          </p:nvSpPr>
          <p:spPr>
            <a:xfrm>
              <a:off x="6416666" y="5323235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2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4" name="Freeform: Shape 3663">
              <a:extLst>
                <a:ext uri="{FF2B5EF4-FFF2-40B4-BE49-F238E27FC236}">
                  <a16:creationId xmlns:a16="http://schemas.microsoft.com/office/drawing/2014/main" id="{FB8DF1DA-ABDF-4BC4-A7CB-52E91D8EA4F1}"/>
                </a:ext>
              </a:extLst>
            </p:cNvPr>
            <p:cNvSpPr/>
            <p:nvPr/>
          </p:nvSpPr>
          <p:spPr>
            <a:xfrm>
              <a:off x="6432859" y="5325140"/>
              <a:ext cx="2057" cy="714"/>
            </a:xfrm>
            <a:custGeom>
              <a:avLst/>
              <a:gdLst>
                <a:gd name="connsiteX0" fmla="*/ 0 w 2057"/>
                <a:gd name="connsiteY0" fmla="*/ 0 h 714"/>
                <a:gd name="connsiteX1" fmla="*/ 1905 w 2057"/>
                <a:gd name="connsiteY1" fmla="*/ 0 h 714"/>
                <a:gd name="connsiteX2" fmla="*/ 0 w 2057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7" h="714">
                  <a:moveTo>
                    <a:pt x="0" y="0"/>
                  </a:moveTo>
                  <a:cubicBezTo>
                    <a:pt x="0" y="953"/>
                    <a:pt x="0" y="953"/>
                    <a:pt x="1905" y="0"/>
                  </a:cubicBezTo>
                  <a:cubicBezTo>
                    <a:pt x="1905" y="0"/>
                    <a:pt x="2858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5" name="Freeform: Shape 3664">
              <a:extLst>
                <a:ext uri="{FF2B5EF4-FFF2-40B4-BE49-F238E27FC236}">
                  <a16:creationId xmlns:a16="http://schemas.microsoft.com/office/drawing/2014/main" id="{31FBB111-F177-4605-A2FC-E451CEC5E4F1}"/>
                </a:ext>
              </a:extLst>
            </p:cNvPr>
            <p:cNvSpPr/>
            <p:nvPr/>
          </p:nvSpPr>
          <p:spPr>
            <a:xfrm>
              <a:off x="6451748" y="5317520"/>
              <a:ext cx="23173" cy="11430"/>
            </a:xfrm>
            <a:custGeom>
              <a:avLst/>
              <a:gdLst>
                <a:gd name="connsiteX0" fmla="*/ 160 w 23173"/>
                <a:gd name="connsiteY0" fmla="*/ 11430 h 11430"/>
                <a:gd name="connsiteX1" fmla="*/ 2065 w 23173"/>
                <a:gd name="connsiteY1" fmla="*/ 11430 h 11430"/>
                <a:gd name="connsiteX2" fmla="*/ 1113 w 23173"/>
                <a:gd name="connsiteY2" fmla="*/ 9525 h 11430"/>
                <a:gd name="connsiteX3" fmla="*/ 3018 w 23173"/>
                <a:gd name="connsiteY3" fmla="*/ 8573 h 11430"/>
                <a:gd name="connsiteX4" fmla="*/ 7780 w 23173"/>
                <a:gd name="connsiteY4" fmla="*/ 7620 h 11430"/>
                <a:gd name="connsiteX5" fmla="*/ 5875 w 23173"/>
                <a:gd name="connsiteY5" fmla="*/ 7620 h 11430"/>
                <a:gd name="connsiteX6" fmla="*/ 10638 w 23173"/>
                <a:gd name="connsiteY6" fmla="*/ 5715 h 11430"/>
                <a:gd name="connsiteX7" fmla="*/ 13495 w 23173"/>
                <a:gd name="connsiteY7" fmla="*/ 5715 h 11430"/>
                <a:gd name="connsiteX8" fmla="*/ 11590 w 23173"/>
                <a:gd name="connsiteY8" fmla="*/ 6668 h 11430"/>
                <a:gd name="connsiteX9" fmla="*/ 16353 w 23173"/>
                <a:gd name="connsiteY9" fmla="*/ 9525 h 11430"/>
                <a:gd name="connsiteX10" fmla="*/ 19210 w 23173"/>
                <a:gd name="connsiteY10" fmla="*/ 9525 h 11430"/>
                <a:gd name="connsiteX11" fmla="*/ 15400 w 23173"/>
                <a:gd name="connsiteY11" fmla="*/ 9525 h 11430"/>
                <a:gd name="connsiteX12" fmla="*/ 16353 w 23173"/>
                <a:gd name="connsiteY12" fmla="*/ 5715 h 11430"/>
                <a:gd name="connsiteX13" fmla="*/ 13495 w 23173"/>
                <a:gd name="connsiteY13" fmla="*/ 5715 h 11430"/>
                <a:gd name="connsiteX14" fmla="*/ 18258 w 23173"/>
                <a:gd name="connsiteY14" fmla="*/ 4763 h 11430"/>
                <a:gd name="connsiteX15" fmla="*/ 18258 w 23173"/>
                <a:gd name="connsiteY15" fmla="*/ 5715 h 11430"/>
                <a:gd name="connsiteX16" fmla="*/ 22068 w 23173"/>
                <a:gd name="connsiteY16" fmla="*/ 4763 h 11430"/>
                <a:gd name="connsiteX17" fmla="*/ 21115 w 23173"/>
                <a:gd name="connsiteY17" fmla="*/ 3810 h 11430"/>
                <a:gd name="connsiteX18" fmla="*/ 23020 w 23173"/>
                <a:gd name="connsiteY18" fmla="*/ 3810 h 11430"/>
                <a:gd name="connsiteX19" fmla="*/ 20163 w 23173"/>
                <a:gd name="connsiteY19" fmla="*/ 2858 h 11430"/>
                <a:gd name="connsiteX20" fmla="*/ 18258 w 23173"/>
                <a:gd name="connsiteY20" fmla="*/ 2858 h 11430"/>
                <a:gd name="connsiteX21" fmla="*/ 18258 w 23173"/>
                <a:gd name="connsiteY21" fmla="*/ 1905 h 11430"/>
                <a:gd name="connsiteX22" fmla="*/ 16353 w 23173"/>
                <a:gd name="connsiteY22" fmla="*/ 1905 h 11430"/>
                <a:gd name="connsiteX23" fmla="*/ 17305 w 23173"/>
                <a:gd name="connsiteY23" fmla="*/ 953 h 11430"/>
                <a:gd name="connsiteX24" fmla="*/ 14448 w 23173"/>
                <a:gd name="connsiteY24" fmla="*/ 3810 h 11430"/>
                <a:gd name="connsiteX25" fmla="*/ 12543 w 23173"/>
                <a:gd name="connsiteY25" fmla="*/ 3810 h 11430"/>
                <a:gd name="connsiteX26" fmla="*/ 14448 w 23173"/>
                <a:gd name="connsiteY26" fmla="*/ 2858 h 11430"/>
                <a:gd name="connsiteX27" fmla="*/ 11590 w 23173"/>
                <a:gd name="connsiteY27" fmla="*/ 2858 h 11430"/>
                <a:gd name="connsiteX28" fmla="*/ 14448 w 23173"/>
                <a:gd name="connsiteY28" fmla="*/ 2858 h 11430"/>
                <a:gd name="connsiteX29" fmla="*/ 15400 w 23173"/>
                <a:gd name="connsiteY29" fmla="*/ 1905 h 11430"/>
                <a:gd name="connsiteX30" fmla="*/ 14448 w 23173"/>
                <a:gd name="connsiteY30" fmla="*/ 1905 h 11430"/>
                <a:gd name="connsiteX31" fmla="*/ 18258 w 23173"/>
                <a:gd name="connsiteY31" fmla="*/ 953 h 11430"/>
                <a:gd name="connsiteX32" fmla="*/ 16353 w 23173"/>
                <a:gd name="connsiteY32" fmla="*/ 953 h 11430"/>
                <a:gd name="connsiteX33" fmla="*/ 16353 w 23173"/>
                <a:gd name="connsiteY33" fmla="*/ 0 h 11430"/>
                <a:gd name="connsiteX34" fmla="*/ 14448 w 23173"/>
                <a:gd name="connsiteY34" fmla="*/ 0 h 11430"/>
                <a:gd name="connsiteX35" fmla="*/ 12543 w 23173"/>
                <a:gd name="connsiteY35" fmla="*/ 1905 h 11430"/>
                <a:gd name="connsiteX36" fmla="*/ 11590 w 23173"/>
                <a:gd name="connsiteY36" fmla="*/ 1905 h 11430"/>
                <a:gd name="connsiteX37" fmla="*/ 14448 w 23173"/>
                <a:gd name="connsiteY37" fmla="*/ 2858 h 11430"/>
                <a:gd name="connsiteX38" fmla="*/ 11590 w 23173"/>
                <a:gd name="connsiteY38" fmla="*/ 4763 h 11430"/>
                <a:gd name="connsiteX39" fmla="*/ 12543 w 23173"/>
                <a:gd name="connsiteY39" fmla="*/ 4763 h 11430"/>
                <a:gd name="connsiteX40" fmla="*/ 4923 w 23173"/>
                <a:gd name="connsiteY40" fmla="*/ 7620 h 11430"/>
                <a:gd name="connsiteX41" fmla="*/ 2065 w 23173"/>
                <a:gd name="connsiteY41" fmla="*/ 7620 h 11430"/>
                <a:gd name="connsiteX42" fmla="*/ 3970 w 23173"/>
                <a:gd name="connsiteY42" fmla="*/ 7620 h 11430"/>
                <a:gd name="connsiteX43" fmla="*/ 160 w 23173"/>
                <a:gd name="connsiteY43" fmla="*/ 11430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73" h="11430">
                  <a:moveTo>
                    <a:pt x="160" y="11430"/>
                  </a:moveTo>
                  <a:cubicBezTo>
                    <a:pt x="1113" y="11430"/>
                    <a:pt x="2065" y="11430"/>
                    <a:pt x="2065" y="11430"/>
                  </a:cubicBezTo>
                  <a:cubicBezTo>
                    <a:pt x="1113" y="11430"/>
                    <a:pt x="2065" y="10478"/>
                    <a:pt x="1113" y="9525"/>
                  </a:cubicBezTo>
                  <a:cubicBezTo>
                    <a:pt x="2065" y="9525"/>
                    <a:pt x="3970" y="9525"/>
                    <a:pt x="3018" y="8573"/>
                  </a:cubicBezTo>
                  <a:cubicBezTo>
                    <a:pt x="4923" y="8573"/>
                    <a:pt x="4923" y="8573"/>
                    <a:pt x="7780" y="7620"/>
                  </a:cubicBezTo>
                  <a:cubicBezTo>
                    <a:pt x="6828" y="7620"/>
                    <a:pt x="6828" y="7620"/>
                    <a:pt x="5875" y="7620"/>
                  </a:cubicBezTo>
                  <a:cubicBezTo>
                    <a:pt x="5875" y="6668"/>
                    <a:pt x="8733" y="6668"/>
                    <a:pt x="10638" y="5715"/>
                  </a:cubicBezTo>
                  <a:cubicBezTo>
                    <a:pt x="11590" y="5715"/>
                    <a:pt x="11590" y="6668"/>
                    <a:pt x="13495" y="5715"/>
                  </a:cubicBezTo>
                  <a:cubicBezTo>
                    <a:pt x="14448" y="6668"/>
                    <a:pt x="9685" y="6668"/>
                    <a:pt x="11590" y="6668"/>
                  </a:cubicBezTo>
                  <a:cubicBezTo>
                    <a:pt x="15400" y="6668"/>
                    <a:pt x="12543" y="8573"/>
                    <a:pt x="16353" y="9525"/>
                  </a:cubicBezTo>
                  <a:cubicBezTo>
                    <a:pt x="17305" y="9525"/>
                    <a:pt x="18258" y="9525"/>
                    <a:pt x="19210" y="9525"/>
                  </a:cubicBezTo>
                  <a:cubicBezTo>
                    <a:pt x="19210" y="9525"/>
                    <a:pt x="16353" y="9525"/>
                    <a:pt x="15400" y="9525"/>
                  </a:cubicBezTo>
                  <a:cubicBezTo>
                    <a:pt x="18258" y="8573"/>
                    <a:pt x="15400" y="7620"/>
                    <a:pt x="16353" y="5715"/>
                  </a:cubicBezTo>
                  <a:lnTo>
                    <a:pt x="13495" y="5715"/>
                  </a:lnTo>
                  <a:cubicBezTo>
                    <a:pt x="14448" y="4763"/>
                    <a:pt x="16353" y="4763"/>
                    <a:pt x="18258" y="4763"/>
                  </a:cubicBezTo>
                  <a:cubicBezTo>
                    <a:pt x="19210" y="4763"/>
                    <a:pt x="19210" y="5715"/>
                    <a:pt x="18258" y="5715"/>
                  </a:cubicBezTo>
                  <a:cubicBezTo>
                    <a:pt x="19210" y="5715"/>
                    <a:pt x="22068" y="5715"/>
                    <a:pt x="22068" y="4763"/>
                  </a:cubicBezTo>
                  <a:cubicBezTo>
                    <a:pt x="21115" y="4763"/>
                    <a:pt x="21115" y="4763"/>
                    <a:pt x="21115" y="3810"/>
                  </a:cubicBezTo>
                  <a:lnTo>
                    <a:pt x="23020" y="3810"/>
                  </a:lnTo>
                  <a:cubicBezTo>
                    <a:pt x="23973" y="2858"/>
                    <a:pt x="20163" y="3810"/>
                    <a:pt x="20163" y="2858"/>
                  </a:cubicBezTo>
                  <a:lnTo>
                    <a:pt x="18258" y="2858"/>
                  </a:lnTo>
                  <a:cubicBezTo>
                    <a:pt x="18258" y="2858"/>
                    <a:pt x="18258" y="1905"/>
                    <a:pt x="18258" y="1905"/>
                  </a:cubicBezTo>
                  <a:lnTo>
                    <a:pt x="16353" y="1905"/>
                  </a:lnTo>
                  <a:cubicBezTo>
                    <a:pt x="16353" y="1905"/>
                    <a:pt x="18258" y="953"/>
                    <a:pt x="17305" y="953"/>
                  </a:cubicBezTo>
                  <a:cubicBezTo>
                    <a:pt x="11590" y="1905"/>
                    <a:pt x="19210" y="2858"/>
                    <a:pt x="14448" y="3810"/>
                  </a:cubicBezTo>
                  <a:cubicBezTo>
                    <a:pt x="13495" y="3810"/>
                    <a:pt x="13495" y="3810"/>
                    <a:pt x="12543" y="3810"/>
                  </a:cubicBezTo>
                  <a:cubicBezTo>
                    <a:pt x="11590" y="3810"/>
                    <a:pt x="13495" y="2858"/>
                    <a:pt x="14448" y="2858"/>
                  </a:cubicBezTo>
                  <a:cubicBezTo>
                    <a:pt x="13495" y="2858"/>
                    <a:pt x="10638" y="2858"/>
                    <a:pt x="11590" y="2858"/>
                  </a:cubicBezTo>
                  <a:lnTo>
                    <a:pt x="14448" y="2858"/>
                  </a:lnTo>
                  <a:cubicBezTo>
                    <a:pt x="13495" y="2858"/>
                    <a:pt x="13495" y="1905"/>
                    <a:pt x="15400" y="1905"/>
                  </a:cubicBezTo>
                  <a:lnTo>
                    <a:pt x="14448" y="1905"/>
                  </a:lnTo>
                  <a:cubicBezTo>
                    <a:pt x="14448" y="953"/>
                    <a:pt x="18258" y="1905"/>
                    <a:pt x="18258" y="953"/>
                  </a:cubicBezTo>
                  <a:cubicBezTo>
                    <a:pt x="18258" y="953"/>
                    <a:pt x="17305" y="953"/>
                    <a:pt x="16353" y="953"/>
                  </a:cubicBezTo>
                  <a:lnTo>
                    <a:pt x="16353" y="0"/>
                  </a:lnTo>
                  <a:lnTo>
                    <a:pt x="14448" y="0"/>
                  </a:lnTo>
                  <a:cubicBezTo>
                    <a:pt x="16353" y="0"/>
                    <a:pt x="11590" y="953"/>
                    <a:pt x="12543" y="1905"/>
                  </a:cubicBezTo>
                  <a:lnTo>
                    <a:pt x="11590" y="1905"/>
                  </a:lnTo>
                  <a:lnTo>
                    <a:pt x="14448" y="2858"/>
                  </a:lnTo>
                  <a:cubicBezTo>
                    <a:pt x="8733" y="2858"/>
                    <a:pt x="15400" y="4763"/>
                    <a:pt x="11590" y="4763"/>
                  </a:cubicBezTo>
                  <a:lnTo>
                    <a:pt x="12543" y="4763"/>
                  </a:lnTo>
                  <a:cubicBezTo>
                    <a:pt x="9685" y="6668"/>
                    <a:pt x="7780" y="5715"/>
                    <a:pt x="4923" y="7620"/>
                  </a:cubicBezTo>
                  <a:cubicBezTo>
                    <a:pt x="4923" y="7620"/>
                    <a:pt x="3018" y="7620"/>
                    <a:pt x="2065" y="7620"/>
                  </a:cubicBezTo>
                  <a:cubicBezTo>
                    <a:pt x="3018" y="7620"/>
                    <a:pt x="3970" y="7620"/>
                    <a:pt x="3970" y="7620"/>
                  </a:cubicBezTo>
                  <a:cubicBezTo>
                    <a:pt x="-4602" y="10478"/>
                    <a:pt x="3970" y="10478"/>
                    <a:pt x="160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6" name="Freeform: Shape 3665">
              <a:extLst>
                <a:ext uri="{FF2B5EF4-FFF2-40B4-BE49-F238E27FC236}">
                  <a16:creationId xmlns:a16="http://schemas.microsoft.com/office/drawing/2014/main" id="{2080F428-B7D9-4AAB-B8FA-0F7E4E0230C2}"/>
                </a:ext>
              </a:extLst>
            </p:cNvPr>
            <p:cNvSpPr/>
            <p:nvPr/>
          </p:nvSpPr>
          <p:spPr>
            <a:xfrm>
              <a:off x="6424286" y="5323764"/>
              <a:ext cx="1905" cy="423"/>
            </a:xfrm>
            <a:custGeom>
              <a:avLst/>
              <a:gdLst>
                <a:gd name="connsiteX0" fmla="*/ 1905 w 1905"/>
                <a:gd name="connsiteY0" fmla="*/ 423 h 423"/>
                <a:gd name="connsiteX1" fmla="*/ 1905 w 1905"/>
                <a:gd name="connsiteY1" fmla="*/ 423 h 423"/>
                <a:gd name="connsiteX2" fmla="*/ 0 w 1905"/>
                <a:gd name="connsiteY2" fmla="*/ 423 h 423"/>
                <a:gd name="connsiteX3" fmla="*/ 1905 w 190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423">
                  <a:moveTo>
                    <a:pt x="1905" y="423"/>
                  </a:moveTo>
                  <a:cubicBezTo>
                    <a:pt x="1905" y="423"/>
                    <a:pt x="1905" y="-529"/>
                    <a:pt x="1905" y="423"/>
                  </a:cubicBezTo>
                  <a:lnTo>
                    <a:pt x="0" y="423"/>
                  </a:lnTo>
                  <a:lnTo>
                    <a:pt x="1905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7" name="Freeform: Shape 3666">
              <a:extLst>
                <a:ext uri="{FF2B5EF4-FFF2-40B4-BE49-F238E27FC236}">
                  <a16:creationId xmlns:a16="http://schemas.microsoft.com/office/drawing/2014/main" id="{B724BC9B-9C96-4793-940E-00E150566009}"/>
                </a:ext>
              </a:extLst>
            </p:cNvPr>
            <p:cNvSpPr/>
            <p:nvPr/>
          </p:nvSpPr>
          <p:spPr>
            <a:xfrm>
              <a:off x="6420476" y="5321330"/>
              <a:ext cx="2857" cy="1099"/>
            </a:xfrm>
            <a:custGeom>
              <a:avLst/>
              <a:gdLst>
                <a:gd name="connsiteX0" fmla="*/ 1905 w 2857"/>
                <a:gd name="connsiteY0" fmla="*/ 0 h 1099"/>
                <a:gd name="connsiteX1" fmla="*/ 1905 w 2857"/>
                <a:gd name="connsiteY1" fmla="*/ 0 h 1099"/>
                <a:gd name="connsiteX2" fmla="*/ 0 w 2857"/>
                <a:gd name="connsiteY2" fmla="*/ 0 h 1099"/>
                <a:gd name="connsiteX3" fmla="*/ 1905 w 2857"/>
                <a:gd name="connsiteY3" fmla="*/ 0 h 1099"/>
                <a:gd name="connsiteX4" fmla="*/ 1905 w 2857"/>
                <a:gd name="connsiteY4" fmla="*/ 0 h 1099"/>
                <a:gd name="connsiteX5" fmla="*/ 2858 w 2857"/>
                <a:gd name="connsiteY5" fmla="*/ 0 h 1099"/>
                <a:gd name="connsiteX6" fmla="*/ 1905 w 2857"/>
                <a:gd name="connsiteY6" fmla="*/ 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" h="1099">
                  <a:moveTo>
                    <a:pt x="1905" y="0"/>
                  </a:moveTo>
                  <a:lnTo>
                    <a:pt x="1905" y="0"/>
                  </a:lnTo>
                  <a:cubicBezTo>
                    <a:pt x="1905" y="0"/>
                    <a:pt x="0" y="0"/>
                    <a:pt x="0" y="0"/>
                  </a:cubicBezTo>
                  <a:cubicBezTo>
                    <a:pt x="0" y="952"/>
                    <a:pt x="0" y="1905"/>
                    <a:pt x="1905" y="0"/>
                  </a:cubicBezTo>
                  <a:lnTo>
                    <a:pt x="1905" y="0"/>
                  </a:lnTo>
                  <a:lnTo>
                    <a:pt x="2858" y="0"/>
                  </a:lnTo>
                  <a:cubicBezTo>
                    <a:pt x="2858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8" name="Freeform: Shape 3667">
              <a:extLst>
                <a:ext uri="{FF2B5EF4-FFF2-40B4-BE49-F238E27FC236}">
                  <a16:creationId xmlns:a16="http://schemas.microsoft.com/office/drawing/2014/main" id="{05DC7B5C-E728-4173-BE7A-EAA574C9065B}"/>
                </a:ext>
              </a:extLst>
            </p:cNvPr>
            <p:cNvSpPr/>
            <p:nvPr/>
          </p:nvSpPr>
          <p:spPr>
            <a:xfrm>
              <a:off x="6429048" y="532133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9" name="Freeform: Shape 3668">
              <a:extLst>
                <a:ext uri="{FF2B5EF4-FFF2-40B4-BE49-F238E27FC236}">
                  <a16:creationId xmlns:a16="http://schemas.microsoft.com/office/drawing/2014/main" id="{D7752F7E-4647-436C-B251-FA45B1A476C6}"/>
                </a:ext>
              </a:extLst>
            </p:cNvPr>
            <p:cNvSpPr/>
            <p:nvPr/>
          </p:nvSpPr>
          <p:spPr>
            <a:xfrm>
              <a:off x="6424286" y="5323235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1905 w 1905"/>
                <a:gd name="connsiteY1" fmla="*/ 0 h 9525"/>
                <a:gd name="connsiteX2" fmla="*/ 0 w 1905"/>
                <a:gd name="connsiteY2" fmla="*/ 0 h 9525"/>
                <a:gd name="connsiteX3" fmla="*/ 0 w 190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cubicBezTo>
                    <a:pt x="952" y="0"/>
                    <a:pt x="952" y="0"/>
                    <a:pt x="1905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0" name="Freeform: Shape 3669">
              <a:extLst>
                <a:ext uri="{FF2B5EF4-FFF2-40B4-BE49-F238E27FC236}">
                  <a16:creationId xmlns:a16="http://schemas.microsoft.com/office/drawing/2014/main" id="{3D38B9D9-E8BF-41BC-8814-CC6E38C2FBD1}"/>
                </a:ext>
              </a:extLst>
            </p:cNvPr>
            <p:cNvSpPr/>
            <p:nvPr/>
          </p:nvSpPr>
          <p:spPr>
            <a:xfrm>
              <a:off x="6456777" y="5328950"/>
              <a:ext cx="846" cy="9525"/>
            </a:xfrm>
            <a:custGeom>
              <a:avLst/>
              <a:gdLst>
                <a:gd name="connsiteX0" fmla="*/ 847 w 846"/>
                <a:gd name="connsiteY0" fmla="*/ 0 h 9525"/>
                <a:gd name="connsiteX1" fmla="*/ 847 w 846"/>
                <a:gd name="connsiteY1" fmla="*/ 0 h 9525"/>
                <a:gd name="connsiteX2" fmla="*/ 847 w 846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9525">
                  <a:moveTo>
                    <a:pt x="847" y="0"/>
                  </a:moveTo>
                  <a:lnTo>
                    <a:pt x="847" y="0"/>
                  </a:lnTo>
                  <a:cubicBezTo>
                    <a:pt x="-1058" y="0"/>
                    <a:pt x="847" y="0"/>
                    <a:pt x="8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1" name="Freeform: Shape 3670">
              <a:extLst>
                <a:ext uri="{FF2B5EF4-FFF2-40B4-BE49-F238E27FC236}">
                  <a16:creationId xmlns:a16="http://schemas.microsoft.com/office/drawing/2014/main" id="{C04426DC-CFD0-42F6-8248-45C8E6C0E974}"/>
                </a:ext>
              </a:extLst>
            </p:cNvPr>
            <p:cNvSpPr/>
            <p:nvPr/>
          </p:nvSpPr>
          <p:spPr>
            <a:xfrm>
              <a:off x="6445241" y="5326093"/>
              <a:ext cx="3809" cy="952"/>
            </a:xfrm>
            <a:custGeom>
              <a:avLst/>
              <a:gdLst>
                <a:gd name="connsiteX0" fmla="*/ 1905 w 3809"/>
                <a:gd name="connsiteY0" fmla="*/ 952 h 952"/>
                <a:gd name="connsiteX1" fmla="*/ 3810 w 3809"/>
                <a:gd name="connsiteY1" fmla="*/ 0 h 952"/>
                <a:gd name="connsiteX2" fmla="*/ 0 w 3809"/>
                <a:gd name="connsiteY2" fmla="*/ 952 h 952"/>
                <a:gd name="connsiteX3" fmla="*/ 1905 w 3809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952">
                  <a:moveTo>
                    <a:pt x="1905" y="952"/>
                  </a:moveTo>
                  <a:cubicBezTo>
                    <a:pt x="952" y="952"/>
                    <a:pt x="2857" y="0"/>
                    <a:pt x="3810" y="0"/>
                  </a:cubicBezTo>
                  <a:cubicBezTo>
                    <a:pt x="1905" y="0"/>
                    <a:pt x="952" y="0"/>
                    <a:pt x="0" y="952"/>
                  </a:cubicBez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2" name="Freeform: Shape 3671">
              <a:extLst>
                <a:ext uri="{FF2B5EF4-FFF2-40B4-BE49-F238E27FC236}">
                  <a16:creationId xmlns:a16="http://schemas.microsoft.com/office/drawing/2014/main" id="{08557E6F-54B2-4E51-951F-55A7E263052A}"/>
                </a:ext>
              </a:extLst>
            </p:cNvPr>
            <p:cNvSpPr/>
            <p:nvPr/>
          </p:nvSpPr>
          <p:spPr>
            <a:xfrm>
              <a:off x="6428096" y="5322282"/>
              <a:ext cx="5714" cy="2171"/>
            </a:xfrm>
            <a:custGeom>
              <a:avLst/>
              <a:gdLst>
                <a:gd name="connsiteX0" fmla="*/ 3810 w 5714"/>
                <a:gd name="connsiteY0" fmla="*/ 953 h 2171"/>
                <a:gd name="connsiteX1" fmla="*/ 2858 w 5714"/>
                <a:gd name="connsiteY1" fmla="*/ 0 h 2171"/>
                <a:gd name="connsiteX2" fmla="*/ 0 w 5714"/>
                <a:gd name="connsiteY2" fmla="*/ 953 h 2171"/>
                <a:gd name="connsiteX3" fmla="*/ 5715 w 5714"/>
                <a:gd name="connsiteY3" fmla="*/ 1905 h 2171"/>
                <a:gd name="connsiteX4" fmla="*/ 3810 w 5714"/>
                <a:gd name="connsiteY4" fmla="*/ 953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2171">
                  <a:moveTo>
                    <a:pt x="3810" y="953"/>
                  </a:moveTo>
                  <a:lnTo>
                    <a:pt x="2858" y="0"/>
                  </a:lnTo>
                  <a:lnTo>
                    <a:pt x="0" y="953"/>
                  </a:lnTo>
                  <a:cubicBezTo>
                    <a:pt x="2858" y="953"/>
                    <a:pt x="1905" y="2858"/>
                    <a:pt x="5715" y="1905"/>
                  </a:cubicBezTo>
                  <a:cubicBezTo>
                    <a:pt x="4763" y="953"/>
                    <a:pt x="5715" y="953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3" name="Freeform: Shape 3672">
              <a:extLst>
                <a:ext uri="{FF2B5EF4-FFF2-40B4-BE49-F238E27FC236}">
                  <a16:creationId xmlns:a16="http://schemas.microsoft.com/office/drawing/2014/main" id="{4CBD106B-4A52-4099-9B12-A48AF84D63FF}"/>
                </a:ext>
              </a:extLst>
            </p:cNvPr>
            <p:cNvSpPr/>
            <p:nvPr/>
          </p:nvSpPr>
          <p:spPr>
            <a:xfrm>
              <a:off x="6484676" y="5325140"/>
              <a:ext cx="2474" cy="3809"/>
            </a:xfrm>
            <a:custGeom>
              <a:avLst/>
              <a:gdLst>
                <a:gd name="connsiteX0" fmla="*/ 570 w 2474"/>
                <a:gd name="connsiteY0" fmla="*/ 0 h 3809"/>
                <a:gd name="connsiteX1" fmla="*/ 2475 w 2474"/>
                <a:gd name="connsiteY1" fmla="*/ 3810 h 3809"/>
                <a:gd name="connsiteX2" fmla="*/ 2475 w 2474"/>
                <a:gd name="connsiteY2" fmla="*/ 3810 h 3809"/>
                <a:gd name="connsiteX3" fmla="*/ 2475 w 2474"/>
                <a:gd name="connsiteY3" fmla="*/ 0 h 3809"/>
                <a:gd name="connsiteX4" fmla="*/ 570 w 2474"/>
                <a:gd name="connsiteY4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4" h="3809">
                  <a:moveTo>
                    <a:pt x="570" y="0"/>
                  </a:moveTo>
                  <a:cubicBezTo>
                    <a:pt x="-383" y="953"/>
                    <a:pt x="-383" y="2857"/>
                    <a:pt x="2475" y="3810"/>
                  </a:cubicBezTo>
                  <a:lnTo>
                    <a:pt x="2475" y="3810"/>
                  </a:lnTo>
                  <a:lnTo>
                    <a:pt x="2475" y="0"/>
                  </a:lnTo>
                  <a:lnTo>
                    <a:pt x="57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4" name="Freeform: Shape 3673">
              <a:extLst>
                <a:ext uri="{FF2B5EF4-FFF2-40B4-BE49-F238E27FC236}">
                  <a16:creationId xmlns:a16="http://schemas.microsoft.com/office/drawing/2014/main" id="{CF80128D-216D-4142-81CD-ABD1B981E750}"/>
                </a:ext>
              </a:extLst>
            </p:cNvPr>
            <p:cNvSpPr/>
            <p:nvPr/>
          </p:nvSpPr>
          <p:spPr>
            <a:xfrm>
              <a:off x="6470564" y="5325140"/>
              <a:ext cx="4204" cy="952"/>
            </a:xfrm>
            <a:custGeom>
              <a:avLst/>
              <a:gdLst>
                <a:gd name="connsiteX0" fmla="*/ 395 w 4204"/>
                <a:gd name="connsiteY0" fmla="*/ 0 h 952"/>
                <a:gd name="connsiteX1" fmla="*/ 1347 w 4204"/>
                <a:gd name="connsiteY1" fmla="*/ 953 h 952"/>
                <a:gd name="connsiteX2" fmla="*/ 2300 w 4204"/>
                <a:gd name="connsiteY2" fmla="*/ 0 h 952"/>
                <a:gd name="connsiteX3" fmla="*/ 4205 w 4204"/>
                <a:gd name="connsiteY3" fmla="*/ 0 h 952"/>
                <a:gd name="connsiteX4" fmla="*/ 395 w 4204"/>
                <a:gd name="connsiteY4" fmla="*/ 0 h 952"/>
                <a:gd name="connsiteX5" fmla="*/ 395 w 4204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04" h="952">
                  <a:moveTo>
                    <a:pt x="395" y="0"/>
                  </a:moveTo>
                  <a:cubicBezTo>
                    <a:pt x="-558" y="953"/>
                    <a:pt x="395" y="953"/>
                    <a:pt x="1347" y="953"/>
                  </a:cubicBezTo>
                  <a:lnTo>
                    <a:pt x="2300" y="0"/>
                  </a:lnTo>
                  <a:lnTo>
                    <a:pt x="4205" y="0"/>
                  </a:lnTo>
                  <a:cubicBezTo>
                    <a:pt x="3252" y="0"/>
                    <a:pt x="2300" y="953"/>
                    <a:pt x="395" y="0"/>
                  </a:cubicBezTo>
                  <a:lnTo>
                    <a:pt x="3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5" name="Freeform: Shape 3674">
              <a:extLst>
                <a:ext uri="{FF2B5EF4-FFF2-40B4-BE49-F238E27FC236}">
                  <a16:creationId xmlns:a16="http://schemas.microsoft.com/office/drawing/2014/main" id="{C7CF532E-D524-4589-A3EF-58D51C2990E9}"/>
                </a:ext>
              </a:extLst>
            </p:cNvPr>
            <p:cNvSpPr/>
            <p:nvPr/>
          </p:nvSpPr>
          <p:spPr>
            <a:xfrm>
              <a:off x="6417619" y="5315615"/>
              <a:ext cx="4762" cy="952"/>
            </a:xfrm>
            <a:custGeom>
              <a:avLst/>
              <a:gdLst>
                <a:gd name="connsiteX0" fmla="*/ 1905 w 4762"/>
                <a:gd name="connsiteY0" fmla="*/ 953 h 952"/>
                <a:gd name="connsiteX1" fmla="*/ 4763 w 4762"/>
                <a:gd name="connsiteY1" fmla="*/ 0 h 952"/>
                <a:gd name="connsiteX2" fmla="*/ 1905 w 4762"/>
                <a:gd name="connsiteY2" fmla="*/ 953 h 952"/>
                <a:gd name="connsiteX3" fmla="*/ 3810 w 4762"/>
                <a:gd name="connsiteY3" fmla="*/ 0 h 952"/>
                <a:gd name="connsiteX4" fmla="*/ 1905 w 4762"/>
                <a:gd name="connsiteY4" fmla="*/ 0 h 952"/>
                <a:gd name="connsiteX5" fmla="*/ 0 w 4762"/>
                <a:gd name="connsiteY5" fmla="*/ 953 h 952"/>
                <a:gd name="connsiteX6" fmla="*/ 1905 w 4762"/>
                <a:gd name="connsiteY6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952">
                  <a:moveTo>
                    <a:pt x="1905" y="953"/>
                  </a:moveTo>
                  <a:lnTo>
                    <a:pt x="4763" y="0"/>
                  </a:lnTo>
                  <a:cubicBezTo>
                    <a:pt x="4763" y="0"/>
                    <a:pt x="3810" y="0"/>
                    <a:pt x="1905" y="953"/>
                  </a:cubicBezTo>
                  <a:cubicBezTo>
                    <a:pt x="1905" y="0"/>
                    <a:pt x="3810" y="0"/>
                    <a:pt x="3810" y="0"/>
                  </a:cubicBezTo>
                  <a:cubicBezTo>
                    <a:pt x="1905" y="0"/>
                    <a:pt x="2857" y="0"/>
                    <a:pt x="1905" y="0"/>
                  </a:cubicBezTo>
                  <a:lnTo>
                    <a:pt x="0" y="953"/>
                  </a:lnTo>
                  <a:cubicBezTo>
                    <a:pt x="952" y="0"/>
                    <a:pt x="1905" y="0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6" name="Freeform: Shape 3675">
              <a:extLst>
                <a:ext uri="{FF2B5EF4-FFF2-40B4-BE49-F238E27FC236}">
                  <a16:creationId xmlns:a16="http://schemas.microsoft.com/office/drawing/2014/main" id="{ACBDFC9A-6DDD-4BFB-A053-FFC41DADDBC0}"/>
                </a:ext>
              </a:extLst>
            </p:cNvPr>
            <p:cNvSpPr/>
            <p:nvPr/>
          </p:nvSpPr>
          <p:spPr>
            <a:xfrm>
              <a:off x="6419100" y="5313710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423" y="0"/>
                    <a:pt x="-529" y="0"/>
                    <a:pt x="423" y="0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7" name="Freeform: Shape 3676">
              <a:extLst>
                <a:ext uri="{FF2B5EF4-FFF2-40B4-BE49-F238E27FC236}">
                  <a16:creationId xmlns:a16="http://schemas.microsoft.com/office/drawing/2014/main" id="{E379571D-974F-406A-8FCA-CC47CA7F4746}"/>
                </a:ext>
              </a:extLst>
            </p:cNvPr>
            <p:cNvSpPr/>
            <p:nvPr/>
          </p:nvSpPr>
          <p:spPr>
            <a:xfrm>
              <a:off x="6419523" y="531371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8" name="Freeform: Shape 3677">
              <a:extLst>
                <a:ext uri="{FF2B5EF4-FFF2-40B4-BE49-F238E27FC236}">
                  <a16:creationId xmlns:a16="http://schemas.microsoft.com/office/drawing/2014/main" id="{8B41576E-0BE4-4596-8217-C4751442D4BF}"/>
                </a:ext>
              </a:extLst>
            </p:cNvPr>
            <p:cNvSpPr/>
            <p:nvPr/>
          </p:nvSpPr>
          <p:spPr>
            <a:xfrm>
              <a:off x="6419523" y="5312757"/>
              <a:ext cx="2857" cy="952"/>
            </a:xfrm>
            <a:custGeom>
              <a:avLst/>
              <a:gdLst>
                <a:gd name="connsiteX0" fmla="*/ 2858 w 2857"/>
                <a:gd name="connsiteY0" fmla="*/ 953 h 952"/>
                <a:gd name="connsiteX1" fmla="*/ 1905 w 2857"/>
                <a:gd name="connsiteY1" fmla="*/ 0 h 952"/>
                <a:gd name="connsiteX2" fmla="*/ 0 w 2857"/>
                <a:gd name="connsiteY2" fmla="*/ 953 h 952"/>
                <a:gd name="connsiteX3" fmla="*/ 2858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8" y="953"/>
                  </a:moveTo>
                  <a:cubicBezTo>
                    <a:pt x="2858" y="953"/>
                    <a:pt x="0" y="953"/>
                    <a:pt x="1905" y="0"/>
                  </a:cubicBezTo>
                  <a:cubicBezTo>
                    <a:pt x="0" y="0"/>
                    <a:pt x="952" y="0"/>
                    <a:pt x="0" y="953"/>
                  </a:cubicBezTo>
                  <a:cubicBezTo>
                    <a:pt x="0" y="953"/>
                    <a:pt x="952" y="953"/>
                    <a:pt x="285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9" name="Freeform: Shape 3678">
              <a:extLst>
                <a:ext uri="{FF2B5EF4-FFF2-40B4-BE49-F238E27FC236}">
                  <a16:creationId xmlns:a16="http://schemas.microsoft.com/office/drawing/2014/main" id="{EF945F96-88CC-4583-BD69-C03C5417FD81}"/>
                </a:ext>
              </a:extLst>
            </p:cNvPr>
            <p:cNvSpPr/>
            <p:nvPr/>
          </p:nvSpPr>
          <p:spPr>
            <a:xfrm>
              <a:off x="6419523" y="5311805"/>
              <a:ext cx="2857" cy="952"/>
            </a:xfrm>
            <a:custGeom>
              <a:avLst/>
              <a:gdLst>
                <a:gd name="connsiteX0" fmla="*/ 2858 w 2857"/>
                <a:gd name="connsiteY0" fmla="*/ 952 h 952"/>
                <a:gd name="connsiteX1" fmla="*/ 0 w 2857"/>
                <a:gd name="connsiteY1" fmla="*/ 0 h 952"/>
                <a:gd name="connsiteX2" fmla="*/ 2858 w 2857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8" y="952"/>
                  </a:moveTo>
                  <a:cubicBezTo>
                    <a:pt x="2858" y="952"/>
                    <a:pt x="952" y="0"/>
                    <a:pt x="0" y="0"/>
                  </a:cubicBezTo>
                  <a:cubicBezTo>
                    <a:pt x="952" y="0"/>
                    <a:pt x="0" y="952"/>
                    <a:pt x="2858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0" name="Freeform: Shape 3679">
              <a:extLst>
                <a:ext uri="{FF2B5EF4-FFF2-40B4-BE49-F238E27FC236}">
                  <a16:creationId xmlns:a16="http://schemas.microsoft.com/office/drawing/2014/main" id="{7FD37F05-C187-42F8-A5BF-81C5FAE69025}"/>
                </a:ext>
              </a:extLst>
            </p:cNvPr>
            <p:cNvSpPr/>
            <p:nvPr/>
          </p:nvSpPr>
          <p:spPr>
            <a:xfrm>
              <a:off x="6456671" y="5317125"/>
              <a:ext cx="7620" cy="2299"/>
            </a:xfrm>
            <a:custGeom>
              <a:avLst/>
              <a:gdLst>
                <a:gd name="connsiteX0" fmla="*/ 952 w 7620"/>
                <a:gd name="connsiteY0" fmla="*/ 2300 h 2299"/>
                <a:gd name="connsiteX1" fmla="*/ 6667 w 7620"/>
                <a:gd name="connsiteY1" fmla="*/ 1347 h 2299"/>
                <a:gd name="connsiteX2" fmla="*/ 4763 w 7620"/>
                <a:gd name="connsiteY2" fmla="*/ 394 h 2299"/>
                <a:gd name="connsiteX3" fmla="*/ 7620 w 7620"/>
                <a:gd name="connsiteY3" fmla="*/ 394 h 2299"/>
                <a:gd name="connsiteX4" fmla="*/ 952 w 7620"/>
                <a:gd name="connsiteY4" fmla="*/ 1347 h 2299"/>
                <a:gd name="connsiteX5" fmla="*/ 1905 w 7620"/>
                <a:gd name="connsiteY5" fmla="*/ 2300 h 2299"/>
                <a:gd name="connsiteX6" fmla="*/ 0 w 7620"/>
                <a:gd name="connsiteY6" fmla="*/ 2300 h 2299"/>
                <a:gd name="connsiteX7" fmla="*/ 952 w 7620"/>
                <a:gd name="connsiteY7" fmla="*/ 2300 h 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" h="2299">
                  <a:moveTo>
                    <a:pt x="952" y="2300"/>
                  </a:moveTo>
                  <a:cubicBezTo>
                    <a:pt x="2858" y="2300"/>
                    <a:pt x="3810" y="2300"/>
                    <a:pt x="6667" y="1347"/>
                  </a:cubicBezTo>
                  <a:cubicBezTo>
                    <a:pt x="5715" y="1347"/>
                    <a:pt x="2858" y="1347"/>
                    <a:pt x="4763" y="394"/>
                  </a:cubicBezTo>
                  <a:cubicBezTo>
                    <a:pt x="6667" y="1347"/>
                    <a:pt x="6667" y="394"/>
                    <a:pt x="7620" y="394"/>
                  </a:cubicBezTo>
                  <a:cubicBezTo>
                    <a:pt x="4763" y="-558"/>
                    <a:pt x="3810" y="394"/>
                    <a:pt x="952" y="1347"/>
                  </a:cubicBezTo>
                  <a:cubicBezTo>
                    <a:pt x="952" y="1347"/>
                    <a:pt x="952" y="1347"/>
                    <a:pt x="1905" y="2300"/>
                  </a:cubicBezTo>
                  <a:lnTo>
                    <a:pt x="0" y="2300"/>
                  </a:lnTo>
                  <a:lnTo>
                    <a:pt x="952" y="23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1" name="Freeform: Shape 3680">
              <a:extLst>
                <a:ext uri="{FF2B5EF4-FFF2-40B4-BE49-F238E27FC236}">
                  <a16:creationId xmlns:a16="http://schemas.microsoft.com/office/drawing/2014/main" id="{2E799F6A-9798-46A6-9924-69A049DEDF55}"/>
                </a:ext>
              </a:extLst>
            </p:cNvPr>
            <p:cNvSpPr/>
            <p:nvPr/>
          </p:nvSpPr>
          <p:spPr>
            <a:xfrm>
              <a:off x="6475721" y="5321330"/>
              <a:ext cx="3810" cy="1904"/>
            </a:xfrm>
            <a:custGeom>
              <a:avLst/>
              <a:gdLst>
                <a:gd name="connsiteX0" fmla="*/ 0 w 3810"/>
                <a:gd name="connsiteY0" fmla="*/ 1905 h 1904"/>
                <a:gd name="connsiteX1" fmla="*/ 2858 w 3810"/>
                <a:gd name="connsiteY1" fmla="*/ 952 h 1904"/>
                <a:gd name="connsiteX2" fmla="*/ 1905 w 3810"/>
                <a:gd name="connsiteY2" fmla="*/ 0 h 1904"/>
                <a:gd name="connsiteX3" fmla="*/ 3810 w 3810"/>
                <a:gd name="connsiteY3" fmla="*/ 0 h 1904"/>
                <a:gd name="connsiteX4" fmla="*/ 1905 w 3810"/>
                <a:gd name="connsiteY4" fmla="*/ 0 h 1904"/>
                <a:gd name="connsiteX5" fmla="*/ 952 w 3810"/>
                <a:gd name="connsiteY5" fmla="*/ 952 h 1904"/>
                <a:gd name="connsiteX6" fmla="*/ 1905 w 3810"/>
                <a:gd name="connsiteY6" fmla="*/ 952 h 1904"/>
                <a:gd name="connsiteX7" fmla="*/ 0 w 3810"/>
                <a:gd name="connsiteY7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" h="1904">
                  <a:moveTo>
                    <a:pt x="0" y="1905"/>
                  </a:moveTo>
                  <a:cubicBezTo>
                    <a:pt x="2858" y="1905"/>
                    <a:pt x="1905" y="952"/>
                    <a:pt x="2858" y="952"/>
                  </a:cubicBezTo>
                  <a:lnTo>
                    <a:pt x="1905" y="0"/>
                  </a:lnTo>
                  <a:lnTo>
                    <a:pt x="3810" y="0"/>
                  </a:lnTo>
                  <a:lnTo>
                    <a:pt x="1905" y="0"/>
                  </a:lnTo>
                  <a:cubicBezTo>
                    <a:pt x="1905" y="0"/>
                    <a:pt x="1905" y="0"/>
                    <a:pt x="952" y="952"/>
                  </a:cubicBezTo>
                  <a:lnTo>
                    <a:pt x="1905" y="952"/>
                  </a:lnTo>
                  <a:cubicBezTo>
                    <a:pt x="2858" y="952"/>
                    <a:pt x="0" y="952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2" name="Freeform: Shape 3681">
              <a:extLst>
                <a:ext uri="{FF2B5EF4-FFF2-40B4-BE49-F238E27FC236}">
                  <a16:creationId xmlns:a16="http://schemas.microsoft.com/office/drawing/2014/main" id="{6D1A77FD-239A-43FD-B7F9-FEF65C3E8E2A}"/>
                </a:ext>
              </a:extLst>
            </p:cNvPr>
            <p:cNvSpPr/>
            <p:nvPr/>
          </p:nvSpPr>
          <p:spPr>
            <a:xfrm>
              <a:off x="6418571" y="5310853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  <a:gd name="connsiteX3" fmla="*/ 1905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lnTo>
                    <a:pt x="1905" y="0"/>
                  </a:lnTo>
                  <a:lnTo>
                    <a:pt x="0" y="0"/>
                  </a:lnTo>
                  <a:cubicBezTo>
                    <a:pt x="952" y="0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3" name="Freeform: Shape 3682">
              <a:extLst>
                <a:ext uri="{FF2B5EF4-FFF2-40B4-BE49-F238E27FC236}">
                  <a16:creationId xmlns:a16="http://schemas.microsoft.com/office/drawing/2014/main" id="{79B899C1-5F77-4C4E-97F9-95F49388F8CC}"/>
                </a:ext>
              </a:extLst>
            </p:cNvPr>
            <p:cNvSpPr/>
            <p:nvPr/>
          </p:nvSpPr>
          <p:spPr>
            <a:xfrm>
              <a:off x="6466196" y="5318472"/>
              <a:ext cx="1904" cy="9525"/>
            </a:xfrm>
            <a:custGeom>
              <a:avLst/>
              <a:gdLst>
                <a:gd name="connsiteX0" fmla="*/ 952 w 1904"/>
                <a:gd name="connsiteY0" fmla="*/ 0 h 9525"/>
                <a:gd name="connsiteX1" fmla="*/ 0 w 1904"/>
                <a:gd name="connsiteY1" fmla="*/ 0 h 9525"/>
                <a:gd name="connsiteX2" fmla="*/ 1905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952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4" name="Freeform: Shape 3683">
              <a:extLst>
                <a:ext uri="{FF2B5EF4-FFF2-40B4-BE49-F238E27FC236}">
                  <a16:creationId xmlns:a16="http://schemas.microsoft.com/office/drawing/2014/main" id="{CEE8C3D1-E965-49A0-BB6F-9AF289D644A0}"/>
                </a:ext>
              </a:extLst>
            </p:cNvPr>
            <p:cNvSpPr/>
            <p:nvPr/>
          </p:nvSpPr>
          <p:spPr>
            <a:xfrm>
              <a:off x="6484099" y="5317520"/>
              <a:ext cx="2358" cy="952"/>
            </a:xfrm>
            <a:custGeom>
              <a:avLst/>
              <a:gdLst>
                <a:gd name="connsiteX0" fmla="*/ 2099 w 2358"/>
                <a:gd name="connsiteY0" fmla="*/ 0 h 952"/>
                <a:gd name="connsiteX1" fmla="*/ 194 w 2358"/>
                <a:gd name="connsiteY1" fmla="*/ 953 h 952"/>
                <a:gd name="connsiteX2" fmla="*/ 2099 w 235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8" h="952">
                  <a:moveTo>
                    <a:pt x="2099" y="0"/>
                  </a:moveTo>
                  <a:cubicBezTo>
                    <a:pt x="2099" y="953"/>
                    <a:pt x="-758" y="0"/>
                    <a:pt x="194" y="953"/>
                  </a:cubicBezTo>
                  <a:cubicBezTo>
                    <a:pt x="1147" y="953"/>
                    <a:pt x="3052" y="0"/>
                    <a:pt x="20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5" name="Freeform: Shape 3684">
              <a:extLst>
                <a:ext uri="{FF2B5EF4-FFF2-40B4-BE49-F238E27FC236}">
                  <a16:creationId xmlns:a16="http://schemas.microsoft.com/office/drawing/2014/main" id="{86A5B84F-6632-4F8E-BEE1-E27F1BC0FA27}"/>
                </a:ext>
              </a:extLst>
            </p:cNvPr>
            <p:cNvSpPr/>
            <p:nvPr/>
          </p:nvSpPr>
          <p:spPr>
            <a:xfrm>
              <a:off x="6525251" y="5323235"/>
              <a:ext cx="8572" cy="1905"/>
            </a:xfrm>
            <a:custGeom>
              <a:avLst/>
              <a:gdLst>
                <a:gd name="connsiteX0" fmla="*/ 3810 w 8572"/>
                <a:gd name="connsiteY0" fmla="*/ 0 h 1905"/>
                <a:gd name="connsiteX1" fmla="*/ 0 w 8572"/>
                <a:gd name="connsiteY1" fmla="*/ 953 h 1905"/>
                <a:gd name="connsiteX2" fmla="*/ 2858 w 8572"/>
                <a:gd name="connsiteY2" fmla="*/ 1905 h 1905"/>
                <a:gd name="connsiteX3" fmla="*/ 2858 w 8572"/>
                <a:gd name="connsiteY3" fmla="*/ 1905 h 1905"/>
                <a:gd name="connsiteX4" fmla="*/ 4763 w 8572"/>
                <a:gd name="connsiteY4" fmla="*/ 1905 h 1905"/>
                <a:gd name="connsiteX5" fmla="*/ 3810 w 8572"/>
                <a:gd name="connsiteY5" fmla="*/ 1905 h 1905"/>
                <a:gd name="connsiteX6" fmla="*/ 8573 w 8572"/>
                <a:gd name="connsiteY6" fmla="*/ 953 h 1905"/>
                <a:gd name="connsiteX7" fmla="*/ 3810 w 8572"/>
                <a:gd name="connsiteY7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1905">
                  <a:moveTo>
                    <a:pt x="3810" y="0"/>
                  </a:moveTo>
                  <a:lnTo>
                    <a:pt x="0" y="953"/>
                  </a:lnTo>
                  <a:cubicBezTo>
                    <a:pt x="3810" y="0"/>
                    <a:pt x="953" y="1905"/>
                    <a:pt x="2858" y="1905"/>
                  </a:cubicBezTo>
                  <a:lnTo>
                    <a:pt x="2858" y="1905"/>
                  </a:lnTo>
                  <a:cubicBezTo>
                    <a:pt x="3810" y="1905"/>
                    <a:pt x="4763" y="1905"/>
                    <a:pt x="4763" y="1905"/>
                  </a:cubicBezTo>
                  <a:cubicBezTo>
                    <a:pt x="4763" y="1905"/>
                    <a:pt x="3810" y="1905"/>
                    <a:pt x="3810" y="1905"/>
                  </a:cubicBezTo>
                  <a:lnTo>
                    <a:pt x="8573" y="953"/>
                  </a:lnTo>
                  <a:cubicBezTo>
                    <a:pt x="7620" y="0"/>
                    <a:pt x="2858" y="1905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6" name="Freeform: Shape 3685">
              <a:extLst>
                <a:ext uri="{FF2B5EF4-FFF2-40B4-BE49-F238E27FC236}">
                  <a16:creationId xmlns:a16="http://schemas.microsoft.com/office/drawing/2014/main" id="{96E6B129-D19E-4413-8BEA-DD04B899BC62}"/>
                </a:ext>
              </a:extLst>
            </p:cNvPr>
            <p:cNvSpPr/>
            <p:nvPr/>
          </p:nvSpPr>
          <p:spPr>
            <a:xfrm>
              <a:off x="6506201" y="5317520"/>
              <a:ext cx="4762" cy="2857"/>
            </a:xfrm>
            <a:custGeom>
              <a:avLst/>
              <a:gdLst>
                <a:gd name="connsiteX0" fmla="*/ 2858 w 4762"/>
                <a:gd name="connsiteY0" fmla="*/ 953 h 2857"/>
                <a:gd name="connsiteX1" fmla="*/ 0 w 4762"/>
                <a:gd name="connsiteY1" fmla="*/ 1905 h 2857"/>
                <a:gd name="connsiteX2" fmla="*/ 1905 w 4762"/>
                <a:gd name="connsiteY2" fmla="*/ 2858 h 2857"/>
                <a:gd name="connsiteX3" fmla="*/ 3810 w 4762"/>
                <a:gd name="connsiteY3" fmla="*/ 1905 h 2857"/>
                <a:gd name="connsiteX4" fmla="*/ 2858 w 4762"/>
                <a:gd name="connsiteY4" fmla="*/ 953 h 2857"/>
                <a:gd name="connsiteX5" fmla="*/ 4763 w 4762"/>
                <a:gd name="connsiteY5" fmla="*/ 0 h 2857"/>
                <a:gd name="connsiteX6" fmla="*/ 2858 w 4762"/>
                <a:gd name="connsiteY6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2857">
                  <a:moveTo>
                    <a:pt x="2858" y="953"/>
                  </a:moveTo>
                  <a:cubicBezTo>
                    <a:pt x="0" y="953"/>
                    <a:pt x="953" y="1905"/>
                    <a:pt x="0" y="1905"/>
                  </a:cubicBezTo>
                  <a:cubicBezTo>
                    <a:pt x="953" y="1905"/>
                    <a:pt x="-952" y="2858"/>
                    <a:pt x="1905" y="2858"/>
                  </a:cubicBezTo>
                  <a:lnTo>
                    <a:pt x="3810" y="1905"/>
                  </a:lnTo>
                  <a:cubicBezTo>
                    <a:pt x="2858" y="1905"/>
                    <a:pt x="1905" y="1905"/>
                    <a:pt x="2858" y="953"/>
                  </a:cubicBezTo>
                  <a:cubicBezTo>
                    <a:pt x="2858" y="953"/>
                    <a:pt x="3810" y="953"/>
                    <a:pt x="4763" y="0"/>
                  </a:cubicBezTo>
                  <a:cubicBezTo>
                    <a:pt x="4763" y="953"/>
                    <a:pt x="2858" y="953"/>
                    <a:pt x="285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7" name="Freeform: Shape 3686">
              <a:extLst>
                <a:ext uri="{FF2B5EF4-FFF2-40B4-BE49-F238E27FC236}">
                  <a16:creationId xmlns:a16="http://schemas.microsoft.com/office/drawing/2014/main" id="{6631681D-CDCC-48BE-99A6-BCFBA536C2E9}"/>
                </a:ext>
              </a:extLst>
            </p:cNvPr>
            <p:cNvSpPr/>
            <p:nvPr/>
          </p:nvSpPr>
          <p:spPr>
            <a:xfrm>
              <a:off x="6489294" y="5314663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8" name="Freeform: Shape 3687">
              <a:extLst>
                <a:ext uri="{FF2B5EF4-FFF2-40B4-BE49-F238E27FC236}">
                  <a16:creationId xmlns:a16="http://schemas.microsoft.com/office/drawing/2014/main" id="{6EB7E973-E6BF-4A8C-8747-7FD3A675699C}"/>
                </a:ext>
              </a:extLst>
            </p:cNvPr>
            <p:cNvSpPr/>
            <p:nvPr/>
          </p:nvSpPr>
          <p:spPr>
            <a:xfrm>
              <a:off x="6506201" y="5316568"/>
              <a:ext cx="3810" cy="952"/>
            </a:xfrm>
            <a:custGeom>
              <a:avLst/>
              <a:gdLst>
                <a:gd name="connsiteX0" fmla="*/ 1905 w 3810"/>
                <a:gd name="connsiteY0" fmla="*/ 952 h 952"/>
                <a:gd name="connsiteX1" fmla="*/ 3810 w 3810"/>
                <a:gd name="connsiteY1" fmla="*/ 0 h 952"/>
                <a:gd name="connsiteX2" fmla="*/ 0 w 3810"/>
                <a:gd name="connsiteY2" fmla="*/ 952 h 952"/>
                <a:gd name="connsiteX3" fmla="*/ 1905 w 3810"/>
                <a:gd name="connsiteY3" fmla="*/ 952 h 952"/>
                <a:gd name="connsiteX4" fmla="*/ 1905 w 3810"/>
                <a:gd name="connsiteY4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952">
                  <a:moveTo>
                    <a:pt x="1905" y="952"/>
                  </a:moveTo>
                  <a:lnTo>
                    <a:pt x="3810" y="0"/>
                  </a:lnTo>
                  <a:cubicBezTo>
                    <a:pt x="2858" y="952"/>
                    <a:pt x="0" y="0"/>
                    <a:pt x="0" y="952"/>
                  </a:cubicBezTo>
                  <a:cubicBezTo>
                    <a:pt x="0" y="0"/>
                    <a:pt x="953" y="0"/>
                    <a:pt x="1905" y="952"/>
                  </a:cubicBez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9" name="Freeform: Shape 3688">
              <a:extLst>
                <a:ext uri="{FF2B5EF4-FFF2-40B4-BE49-F238E27FC236}">
                  <a16:creationId xmlns:a16="http://schemas.microsoft.com/office/drawing/2014/main" id="{8976A713-6751-4C61-A671-6BB40FF5ED6F}"/>
                </a:ext>
              </a:extLst>
            </p:cNvPr>
            <p:cNvSpPr/>
            <p:nvPr/>
          </p:nvSpPr>
          <p:spPr>
            <a:xfrm>
              <a:off x="6576530" y="5328950"/>
              <a:ext cx="3965" cy="952"/>
            </a:xfrm>
            <a:custGeom>
              <a:avLst/>
              <a:gdLst>
                <a:gd name="connsiteX0" fmla="*/ 2061 w 3965"/>
                <a:gd name="connsiteY0" fmla="*/ 0 h 952"/>
                <a:gd name="connsiteX1" fmla="*/ 3966 w 3965"/>
                <a:gd name="connsiteY1" fmla="*/ 0 h 952"/>
                <a:gd name="connsiteX2" fmla="*/ 1108 w 3965"/>
                <a:gd name="connsiteY2" fmla="*/ 0 h 952"/>
                <a:gd name="connsiteX3" fmla="*/ 156 w 3965"/>
                <a:gd name="connsiteY3" fmla="*/ 953 h 952"/>
                <a:gd name="connsiteX4" fmla="*/ 2061 w 3965"/>
                <a:gd name="connsiteY4" fmla="*/ 953 h 952"/>
                <a:gd name="connsiteX5" fmla="*/ 2061 w 3965"/>
                <a:gd name="connsiteY5" fmla="*/ 0 h 952"/>
                <a:gd name="connsiteX6" fmla="*/ 3966 w 3965"/>
                <a:gd name="connsiteY6" fmla="*/ 953 h 952"/>
                <a:gd name="connsiteX7" fmla="*/ 2061 w 3965"/>
                <a:gd name="connsiteY7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" h="952">
                  <a:moveTo>
                    <a:pt x="2061" y="0"/>
                  </a:moveTo>
                  <a:lnTo>
                    <a:pt x="3966" y="0"/>
                  </a:lnTo>
                  <a:lnTo>
                    <a:pt x="1108" y="0"/>
                  </a:lnTo>
                  <a:cubicBezTo>
                    <a:pt x="3013" y="0"/>
                    <a:pt x="-797" y="953"/>
                    <a:pt x="156" y="953"/>
                  </a:cubicBezTo>
                  <a:lnTo>
                    <a:pt x="2061" y="953"/>
                  </a:lnTo>
                  <a:cubicBezTo>
                    <a:pt x="3013" y="953"/>
                    <a:pt x="1108" y="953"/>
                    <a:pt x="2061" y="0"/>
                  </a:cubicBezTo>
                  <a:lnTo>
                    <a:pt x="3966" y="953"/>
                  </a:lnTo>
                  <a:cubicBezTo>
                    <a:pt x="3966" y="953"/>
                    <a:pt x="3966" y="0"/>
                    <a:pt x="206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0" name="Freeform: Shape 3689">
              <a:extLst>
                <a:ext uri="{FF2B5EF4-FFF2-40B4-BE49-F238E27FC236}">
                  <a16:creationId xmlns:a16="http://schemas.microsoft.com/office/drawing/2014/main" id="{FCAB331C-E3A2-4C3F-BEE1-D4F502DC2C60}"/>
                </a:ext>
              </a:extLst>
            </p:cNvPr>
            <p:cNvSpPr/>
            <p:nvPr/>
          </p:nvSpPr>
          <p:spPr>
            <a:xfrm>
              <a:off x="6576686" y="5327045"/>
              <a:ext cx="2102" cy="1905"/>
            </a:xfrm>
            <a:custGeom>
              <a:avLst/>
              <a:gdLst>
                <a:gd name="connsiteX0" fmla="*/ 1905 w 2102"/>
                <a:gd name="connsiteY0" fmla="*/ 0 h 1905"/>
                <a:gd name="connsiteX1" fmla="*/ 0 w 2102"/>
                <a:gd name="connsiteY1" fmla="*/ 1905 h 1905"/>
                <a:gd name="connsiteX2" fmla="*/ 952 w 2102"/>
                <a:gd name="connsiteY2" fmla="*/ 1905 h 1905"/>
                <a:gd name="connsiteX3" fmla="*/ 1905 w 2102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2" h="1905">
                  <a:moveTo>
                    <a:pt x="1905" y="0"/>
                  </a:moveTo>
                  <a:cubicBezTo>
                    <a:pt x="952" y="0"/>
                    <a:pt x="952" y="953"/>
                    <a:pt x="0" y="1905"/>
                  </a:cubicBezTo>
                  <a:cubicBezTo>
                    <a:pt x="952" y="1905"/>
                    <a:pt x="952" y="1905"/>
                    <a:pt x="952" y="1905"/>
                  </a:cubicBezTo>
                  <a:cubicBezTo>
                    <a:pt x="0" y="1905"/>
                    <a:pt x="2858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1" name="Freeform: Shape 3690">
              <a:extLst>
                <a:ext uri="{FF2B5EF4-FFF2-40B4-BE49-F238E27FC236}">
                  <a16:creationId xmlns:a16="http://schemas.microsoft.com/office/drawing/2014/main" id="{FB297C28-AD8E-4566-B158-369D2932CBE9}"/>
                </a:ext>
              </a:extLst>
            </p:cNvPr>
            <p:cNvSpPr/>
            <p:nvPr/>
          </p:nvSpPr>
          <p:spPr>
            <a:xfrm>
              <a:off x="6577638" y="532895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2" name="Freeform: Shape 3691">
              <a:extLst>
                <a:ext uri="{FF2B5EF4-FFF2-40B4-BE49-F238E27FC236}">
                  <a16:creationId xmlns:a16="http://schemas.microsoft.com/office/drawing/2014/main" id="{DD860BC7-005C-4761-A2B2-DA9664BFCDEC}"/>
                </a:ext>
              </a:extLst>
            </p:cNvPr>
            <p:cNvSpPr/>
            <p:nvPr/>
          </p:nvSpPr>
          <p:spPr>
            <a:xfrm>
              <a:off x="6564304" y="5321330"/>
              <a:ext cx="7962" cy="7619"/>
            </a:xfrm>
            <a:custGeom>
              <a:avLst/>
              <a:gdLst>
                <a:gd name="connsiteX0" fmla="*/ 6667 w 7962"/>
                <a:gd name="connsiteY0" fmla="*/ 3810 h 7619"/>
                <a:gd name="connsiteX1" fmla="*/ 7620 w 7962"/>
                <a:gd name="connsiteY1" fmla="*/ 3810 h 7619"/>
                <a:gd name="connsiteX2" fmla="*/ 2857 w 7962"/>
                <a:gd name="connsiteY2" fmla="*/ 2857 h 7619"/>
                <a:gd name="connsiteX3" fmla="*/ 4763 w 7962"/>
                <a:gd name="connsiteY3" fmla="*/ 1905 h 7619"/>
                <a:gd name="connsiteX4" fmla="*/ 2857 w 7962"/>
                <a:gd name="connsiteY4" fmla="*/ 952 h 7619"/>
                <a:gd name="connsiteX5" fmla="*/ 5715 w 7962"/>
                <a:gd name="connsiteY5" fmla="*/ 952 h 7619"/>
                <a:gd name="connsiteX6" fmla="*/ 1905 w 7962"/>
                <a:gd name="connsiteY6" fmla="*/ 0 h 7619"/>
                <a:gd name="connsiteX7" fmla="*/ 0 w 7962"/>
                <a:gd name="connsiteY7" fmla="*/ 952 h 7619"/>
                <a:gd name="connsiteX8" fmla="*/ 1905 w 7962"/>
                <a:gd name="connsiteY8" fmla="*/ 952 h 7619"/>
                <a:gd name="connsiteX9" fmla="*/ 1905 w 7962"/>
                <a:gd name="connsiteY9" fmla="*/ 2857 h 7619"/>
                <a:gd name="connsiteX10" fmla="*/ 2857 w 7962"/>
                <a:gd name="connsiteY10" fmla="*/ 4763 h 7619"/>
                <a:gd name="connsiteX11" fmla="*/ 952 w 7962"/>
                <a:gd name="connsiteY11" fmla="*/ 6667 h 7619"/>
                <a:gd name="connsiteX12" fmla="*/ 2857 w 7962"/>
                <a:gd name="connsiteY12" fmla="*/ 6667 h 7619"/>
                <a:gd name="connsiteX13" fmla="*/ 2857 w 7962"/>
                <a:gd name="connsiteY13" fmla="*/ 7620 h 7619"/>
                <a:gd name="connsiteX14" fmla="*/ 2857 w 7962"/>
                <a:gd name="connsiteY14" fmla="*/ 7620 h 7619"/>
                <a:gd name="connsiteX15" fmla="*/ 4763 w 7962"/>
                <a:gd name="connsiteY15" fmla="*/ 7620 h 7619"/>
                <a:gd name="connsiteX16" fmla="*/ 5715 w 7962"/>
                <a:gd name="connsiteY16" fmla="*/ 7620 h 7619"/>
                <a:gd name="connsiteX17" fmla="*/ 4763 w 7962"/>
                <a:gd name="connsiteY17" fmla="*/ 7620 h 7619"/>
                <a:gd name="connsiteX18" fmla="*/ 5715 w 7962"/>
                <a:gd name="connsiteY18" fmla="*/ 5715 h 7619"/>
                <a:gd name="connsiteX19" fmla="*/ 2857 w 7962"/>
                <a:gd name="connsiteY19" fmla="*/ 5715 h 7619"/>
                <a:gd name="connsiteX20" fmla="*/ 6667 w 7962"/>
                <a:gd name="connsiteY20" fmla="*/ 4763 h 7619"/>
                <a:gd name="connsiteX21" fmla="*/ 6667 w 7962"/>
                <a:gd name="connsiteY21" fmla="*/ 381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62" h="7619">
                  <a:moveTo>
                    <a:pt x="6667" y="3810"/>
                  </a:moveTo>
                  <a:lnTo>
                    <a:pt x="7620" y="3810"/>
                  </a:lnTo>
                  <a:cubicBezTo>
                    <a:pt x="9525" y="2857"/>
                    <a:pt x="2857" y="3810"/>
                    <a:pt x="2857" y="2857"/>
                  </a:cubicBezTo>
                  <a:cubicBezTo>
                    <a:pt x="3810" y="2857"/>
                    <a:pt x="3810" y="2857"/>
                    <a:pt x="4763" y="1905"/>
                  </a:cubicBezTo>
                  <a:cubicBezTo>
                    <a:pt x="2857" y="1905"/>
                    <a:pt x="1905" y="1905"/>
                    <a:pt x="2857" y="952"/>
                  </a:cubicBezTo>
                  <a:cubicBezTo>
                    <a:pt x="3810" y="952"/>
                    <a:pt x="3810" y="952"/>
                    <a:pt x="5715" y="952"/>
                  </a:cubicBezTo>
                  <a:cubicBezTo>
                    <a:pt x="2857" y="952"/>
                    <a:pt x="3810" y="0"/>
                    <a:pt x="1905" y="0"/>
                  </a:cubicBezTo>
                  <a:lnTo>
                    <a:pt x="0" y="952"/>
                  </a:lnTo>
                  <a:cubicBezTo>
                    <a:pt x="952" y="952"/>
                    <a:pt x="952" y="952"/>
                    <a:pt x="1905" y="952"/>
                  </a:cubicBezTo>
                  <a:cubicBezTo>
                    <a:pt x="-953" y="1905"/>
                    <a:pt x="3810" y="1905"/>
                    <a:pt x="1905" y="2857"/>
                  </a:cubicBezTo>
                  <a:lnTo>
                    <a:pt x="2857" y="4763"/>
                  </a:lnTo>
                  <a:cubicBezTo>
                    <a:pt x="952" y="4763"/>
                    <a:pt x="3810" y="6667"/>
                    <a:pt x="952" y="6667"/>
                  </a:cubicBezTo>
                  <a:lnTo>
                    <a:pt x="2857" y="6667"/>
                  </a:lnTo>
                  <a:lnTo>
                    <a:pt x="2857" y="7620"/>
                  </a:lnTo>
                  <a:lnTo>
                    <a:pt x="2857" y="7620"/>
                  </a:lnTo>
                  <a:cubicBezTo>
                    <a:pt x="3810" y="7620"/>
                    <a:pt x="4763" y="7620"/>
                    <a:pt x="4763" y="7620"/>
                  </a:cubicBezTo>
                  <a:lnTo>
                    <a:pt x="5715" y="7620"/>
                  </a:lnTo>
                  <a:cubicBezTo>
                    <a:pt x="5715" y="7620"/>
                    <a:pt x="4763" y="7620"/>
                    <a:pt x="4763" y="7620"/>
                  </a:cubicBezTo>
                  <a:cubicBezTo>
                    <a:pt x="8572" y="6667"/>
                    <a:pt x="1905" y="6667"/>
                    <a:pt x="5715" y="5715"/>
                  </a:cubicBezTo>
                  <a:lnTo>
                    <a:pt x="2857" y="5715"/>
                  </a:lnTo>
                  <a:cubicBezTo>
                    <a:pt x="2857" y="4763"/>
                    <a:pt x="4763" y="4763"/>
                    <a:pt x="6667" y="4763"/>
                  </a:cubicBezTo>
                  <a:cubicBezTo>
                    <a:pt x="8572" y="3810"/>
                    <a:pt x="7620" y="3810"/>
                    <a:pt x="666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3" name="Freeform: Shape 3692">
              <a:extLst>
                <a:ext uri="{FF2B5EF4-FFF2-40B4-BE49-F238E27FC236}">
                  <a16:creationId xmlns:a16="http://schemas.microsoft.com/office/drawing/2014/main" id="{1400FAFD-301B-456F-86AB-F152843A0773}"/>
                </a:ext>
              </a:extLst>
            </p:cNvPr>
            <p:cNvSpPr/>
            <p:nvPr/>
          </p:nvSpPr>
          <p:spPr>
            <a:xfrm>
              <a:off x="6572876" y="532514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4" name="Freeform: Shape 3693">
              <a:extLst>
                <a:ext uri="{FF2B5EF4-FFF2-40B4-BE49-F238E27FC236}">
                  <a16:creationId xmlns:a16="http://schemas.microsoft.com/office/drawing/2014/main" id="{7182F4B5-7F5D-496B-AED4-4A95BFF094BD}"/>
                </a:ext>
              </a:extLst>
            </p:cNvPr>
            <p:cNvSpPr/>
            <p:nvPr/>
          </p:nvSpPr>
          <p:spPr>
            <a:xfrm>
              <a:off x="6544301" y="5319425"/>
              <a:ext cx="5715" cy="4762"/>
            </a:xfrm>
            <a:custGeom>
              <a:avLst/>
              <a:gdLst>
                <a:gd name="connsiteX0" fmla="*/ 3810 w 5715"/>
                <a:gd name="connsiteY0" fmla="*/ 0 h 4762"/>
                <a:gd name="connsiteX1" fmla="*/ 0 w 5715"/>
                <a:gd name="connsiteY1" fmla="*/ 1905 h 4762"/>
                <a:gd name="connsiteX2" fmla="*/ 1905 w 5715"/>
                <a:gd name="connsiteY2" fmla="*/ 1905 h 4762"/>
                <a:gd name="connsiteX3" fmla="*/ 1905 w 5715"/>
                <a:gd name="connsiteY3" fmla="*/ 3810 h 4762"/>
                <a:gd name="connsiteX4" fmla="*/ 2858 w 5715"/>
                <a:gd name="connsiteY4" fmla="*/ 3810 h 4762"/>
                <a:gd name="connsiteX5" fmla="*/ 4763 w 5715"/>
                <a:gd name="connsiteY5" fmla="*/ 3810 h 4762"/>
                <a:gd name="connsiteX6" fmla="*/ 3810 w 5715"/>
                <a:gd name="connsiteY6" fmla="*/ 4763 h 4762"/>
                <a:gd name="connsiteX7" fmla="*/ 4763 w 5715"/>
                <a:gd name="connsiteY7" fmla="*/ 4763 h 4762"/>
                <a:gd name="connsiteX8" fmla="*/ 5715 w 5715"/>
                <a:gd name="connsiteY8" fmla="*/ 4763 h 4762"/>
                <a:gd name="connsiteX9" fmla="*/ 3810 w 5715"/>
                <a:gd name="connsiteY9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" h="4762">
                  <a:moveTo>
                    <a:pt x="3810" y="0"/>
                  </a:moveTo>
                  <a:lnTo>
                    <a:pt x="0" y="1905"/>
                  </a:lnTo>
                  <a:lnTo>
                    <a:pt x="1905" y="1905"/>
                  </a:lnTo>
                  <a:lnTo>
                    <a:pt x="1905" y="3810"/>
                  </a:lnTo>
                  <a:cubicBezTo>
                    <a:pt x="2858" y="3810"/>
                    <a:pt x="1905" y="3810"/>
                    <a:pt x="2858" y="3810"/>
                  </a:cubicBezTo>
                  <a:lnTo>
                    <a:pt x="4763" y="3810"/>
                  </a:lnTo>
                  <a:cubicBezTo>
                    <a:pt x="2858" y="4763"/>
                    <a:pt x="3810" y="3810"/>
                    <a:pt x="3810" y="4763"/>
                  </a:cubicBezTo>
                  <a:cubicBezTo>
                    <a:pt x="4763" y="4763"/>
                    <a:pt x="4763" y="4763"/>
                    <a:pt x="4763" y="4763"/>
                  </a:cubicBezTo>
                  <a:lnTo>
                    <a:pt x="5715" y="4763"/>
                  </a:lnTo>
                  <a:cubicBezTo>
                    <a:pt x="4763" y="2857"/>
                    <a:pt x="5715" y="953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5" name="Freeform: Shape 3694">
              <a:extLst>
                <a:ext uri="{FF2B5EF4-FFF2-40B4-BE49-F238E27FC236}">
                  <a16:creationId xmlns:a16="http://schemas.microsoft.com/office/drawing/2014/main" id="{CAD39F64-F54F-4631-A127-D11EF48CF70D}"/>
                </a:ext>
              </a:extLst>
            </p:cNvPr>
            <p:cNvSpPr/>
            <p:nvPr/>
          </p:nvSpPr>
          <p:spPr>
            <a:xfrm>
              <a:off x="6498581" y="5312863"/>
              <a:ext cx="3810" cy="1799"/>
            </a:xfrm>
            <a:custGeom>
              <a:avLst/>
              <a:gdLst>
                <a:gd name="connsiteX0" fmla="*/ 0 w 3810"/>
                <a:gd name="connsiteY0" fmla="*/ 847 h 1799"/>
                <a:gd name="connsiteX1" fmla="*/ 1905 w 3810"/>
                <a:gd name="connsiteY1" fmla="*/ 1799 h 1799"/>
                <a:gd name="connsiteX2" fmla="*/ 3810 w 3810"/>
                <a:gd name="connsiteY2" fmla="*/ 847 h 1799"/>
                <a:gd name="connsiteX3" fmla="*/ 2857 w 3810"/>
                <a:gd name="connsiteY3" fmla="*/ 847 h 1799"/>
                <a:gd name="connsiteX4" fmla="*/ 0 w 3810"/>
                <a:gd name="connsiteY4" fmla="*/ 847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799">
                  <a:moveTo>
                    <a:pt x="0" y="847"/>
                  </a:moveTo>
                  <a:lnTo>
                    <a:pt x="1905" y="1799"/>
                  </a:lnTo>
                  <a:cubicBezTo>
                    <a:pt x="2857" y="1799"/>
                    <a:pt x="2857" y="847"/>
                    <a:pt x="3810" y="847"/>
                  </a:cubicBezTo>
                  <a:lnTo>
                    <a:pt x="2857" y="847"/>
                  </a:lnTo>
                  <a:cubicBezTo>
                    <a:pt x="-952" y="-1058"/>
                    <a:pt x="4763" y="847"/>
                    <a:pt x="0" y="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6" name="Freeform: Shape 3695">
              <a:extLst>
                <a:ext uri="{FF2B5EF4-FFF2-40B4-BE49-F238E27FC236}">
                  <a16:creationId xmlns:a16="http://schemas.microsoft.com/office/drawing/2014/main" id="{C1A97431-39DD-448D-A097-C0B335E905B2}"/>
                </a:ext>
              </a:extLst>
            </p:cNvPr>
            <p:cNvSpPr/>
            <p:nvPr/>
          </p:nvSpPr>
          <p:spPr>
            <a:xfrm>
              <a:off x="6502391" y="531275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7" name="Freeform: Shape 3696">
              <a:extLst>
                <a:ext uri="{FF2B5EF4-FFF2-40B4-BE49-F238E27FC236}">
                  <a16:creationId xmlns:a16="http://schemas.microsoft.com/office/drawing/2014/main" id="{AB3D806A-04EB-4814-96D1-C7C9B74508F0}"/>
                </a:ext>
              </a:extLst>
            </p:cNvPr>
            <p:cNvSpPr/>
            <p:nvPr/>
          </p:nvSpPr>
          <p:spPr>
            <a:xfrm>
              <a:off x="6600307" y="5329903"/>
              <a:ext cx="3049" cy="9525"/>
            </a:xfrm>
            <a:custGeom>
              <a:avLst/>
              <a:gdLst>
                <a:gd name="connsiteX0" fmla="*/ 192 w 3049"/>
                <a:gd name="connsiteY0" fmla="*/ 0 h 9525"/>
                <a:gd name="connsiteX1" fmla="*/ 2097 w 3049"/>
                <a:gd name="connsiteY1" fmla="*/ 0 h 9525"/>
                <a:gd name="connsiteX2" fmla="*/ 3049 w 3049"/>
                <a:gd name="connsiteY2" fmla="*/ 0 h 9525"/>
                <a:gd name="connsiteX3" fmla="*/ 192 w 3049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9" h="9525">
                  <a:moveTo>
                    <a:pt x="192" y="0"/>
                  </a:moveTo>
                  <a:cubicBezTo>
                    <a:pt x="1144" y="0"/>
                    <a:pt x="2097" y="0"/>
                    <a:pt x="2097" y="0"/>
                  </a:cubicBezTo>
                  <a:lnTo>
                    <a:pt x="3049" y="0"/>
                  </a:lnTo>
                  <a:cubicBezTo>
                    <a:pt x="2097" y="0"/>
                    <a:pt x="-761" y="0"/>
                    <a:pt x="1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8" name="Freeform: Shape 3697">
              <a:extLst>
                <a:ext uri="{FF2B5EF4-FFF2-40B4-BE49-F238E27FC236}">
                  <a16:creationId xmlns:a16="http://schemas.microsoft.com/office/drawing/2014/main" id="{9873869C-04A7-4984-8949-1197CA0B093B}"/>
                </a:ext>
              </a:extLst>
            </p:cNvPr>
            <p:cNvSpPr/>
            <p:nvPr/>
          </p:nvSpPr>
          <p:spPr>
            <a:xfrm>
              <a:off x="6574589" y="5318472"/>
              <a:ext cx="12574" cy="6667"/>
            </a:xfrm>
            <a:custGeom>
              <a:avLst/>
              <a:gdLst>
                <a:gd name="connsiteX0" fmla="*/ 10669 w 12574"/>
                <a:gd name="connsiteY0" fmla="*/ 2858 h 6667"/>
                <a:gd name="connsiteX1" fmla="*/ 10669 w 12574"/>
                <a:gd name="connsiteY1" fmla="*/ 2858 h 6667"/>
                <a:gd name="connsiteX2" fmla="*/ 12574 w 12574"/>
                <a:gd name="connsiteY2" fmla="*/ 2858 h 6667"/>
                <a:gd name="connsiteX3" fmla="*/ 10669 w 12574"/>
                <a:gd name="connsiteY3" fmla="*/ 2858 h 6667"/>
                <a:gd name="connsiteX4" fmla="*/ 9717 w 12574"/>
                <a:gd name="connsiteY4" fmla="*/ 0 h 6667"/>
                <a:gd name="connsiteX5" fmla="*/ 10669 w 12574"/>
                <a:gd name="connsiteY5" fmla="*/ 953 h 6667"/>
                <a:gd name="connsiteX6" fmla="*/ 8764 w 12574"/>
                <a:gd name="connsiteY6" fmla="*/ 953 h 6667"/>
                <a:gd name="connsiteX7" fmla="*/ 5907 w 12574"/>
                <a:gd name="connsiteY7" fmla="*/ 2858 h 6667"/>
                <a:gd name="connsiteX8" fmla="*/ 4002 w 12574"/>
                <a:gd name="connsiteY8" fmla="*/ 2858 h 6667"/>
                <a:gd name="connsiteX9" fmla="*/ 4002 w 12574"/>
                <a:gd name="connsiteY9" fmla="*/ 3810 h 6667"/>
                <a:gd name="connsiteX10" fmla="*/ 192 w 12574"/>
                <a:gd name="connsiteY10" fmla="*/ 4763 h 6667"/>
                <a:gd name="connsiteX11" fmla="*/ 3049 w 12574"/>
                <a:gd name="connsiteY11" fmla="*/ 3810 h 6667"/>
                <a:gd name="connsiteX12" fmla="*/ 192 w 12574"/>
                <a:gd name="connsiteY12" fmla="*/ 3810 h 6667"/>
                <a:gd name="connsiteX13" fmla="*/ 3049 w 12574"/>
                <a:gd name="connsiteY13" fmla="*/ 6668 h 6667"/>
                <a:gd name="connsiteX14" fmla="*/ 3049 w 12574"/>
                <a:gd name="connsiteY14" fmla="*/ 5715 h 6667"/>
                <a:gd name="connsiteX15" fmla="*/ 2097 w 12574"/>
                <a:gd name="connsiteY15" fmla="*/ 5715 h 6667"/>
                <a:gd name="connsiteX16" fmla="*/ 4954 w 12574"/>
                <a:gd name="connsiteY16" fmla="*/ 4763 h 6667"/>
                <a:gd name="connsiteX17" fmla="*/ 8764 w 12574"/>
                <a:gd name="connsiteY17" fmla="*/ 3810 h 6667"/>
                <a:gd name="connsiteX18" fmla="*/ 7812 w 12574"/>
                <a:gd name="connsiteY18" fmla="*/ 3810 h 6667"/>
                <a:gd name="connsiteX19" fmla="*/ 10669 w 12574"/>
                <a:gd name="connsiteY19" fmla="*/ 2858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4" h="6667">
                  <a:moveTo>
                    <a:pt x="10669" y="2858"/>
                  </a:moveTo>
                  <a:lnTo>
                    <a:pt x="10669" y="2858"/>
                  </a:lnTo>
                  <a:lnTo>
                    <a:pt x="12574" y="2858"/>
                  </a:lnTo>
                  <a:cubicBezTo>
                    <a:pt x="12574" y="3810"/>
                    <a:pt x="12574" y="3810"/>
                    <a:pt x="10669" y="2858"/>
                  </a:cubicBezTo>
                  <a:cubicBezTo>
                    <a:pt x="10669" y="1905"/>
                    <a:pt x="11622" y="953"/>
                    <a:pt x="9717" y="0"/>
                  </a:cubicBezTo>
                  <a:lnTo>
                    <a:pt x="10669" y="953"/>
                  </a:lnTo>
                  <a:cubicBezTo>
                    <a:pt x="9717" y="953"/>
                    <a:pt x="8764" y="953"/>
                    <a:pt x="8764" y="953"/>
                  </a:cubicBezTo>
                  <a:cubicBezTo>
                    <a:pt x="7812" y="953"/>
                    <a:pt x="7812" y="1905"/>
                    <a:pt x="5907" y="2858"/>
                  </a:cubicBezTo>
                  <a:lnTo>
                    <a:pt x="4002" y="2858"/>
                  </a:lnTo>
                  <a:lnTo>
                    <a:pt x="4002" y="3810"/>
                  </a:lnTo>
                  <a:cubicBezTo>
                    <a:pt x="3049" y="3810"/>
                    <a:pt x="2097" y="3810"/>
                    <a:pt x="192" y="4763"/>
                  </a:cubicBezTo>
                  <a:cubicBezTo>
                    <a:pt x="-761" y="4763"/>
                    <a:pt x="2097" y="3810"/>
                    <a:pt x="3049" y="3810"/>
                  </a:cubicBezTo>
                  <a:lnTo>
                    <a:pt x="192" y="3810"/>
                  </a:lnTo>
                  <a:cubicBezTo>
                    <a:pt x="2097" y="4763"/>
                    <a:pt x="-1713" y="6668"/>
                    <a:pt x="3049" y="6668"/>
                  </a:cubicBezTo>
                  <a:lnTo>
                    <a:pt x="3049" y="5715"/>
                  </a:lnTo>
                  <a:cubicBezTo>
                    <a:pt x="3049" y="5715"/>
                    <a:pt x="2097" y="5715"/>
                    <a:pt x="2097" y="5715"/>
                  </a:cubicBezTo>
                  <a:cubicBezTo>
                    <a:pt x="2097" y="5715"/>
                    <a:pt x="4002" y="4763"/>
                    <a:pt x="4954" y="4763"/>
                  </a:cubicBezTo>
                  <a:cubicBezTo>
                    <a:pt x="4954" y="3810"/>
                    <a:pt x="7812" y="5715"/>
                    <a:pt x="8764" y="3810"/>
                  </a:cubicBezTo>
                  <a:lnTo>
                    <a:pt x="7812" y="3810"/>
                  </a:lnTo>
                  <a:lnTo>
                    <a:pt x="10669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9" name="Freeform: Shape 3698">
              <a:extLst>
                <a:ext uri="{FF2B5EF4-FFF2-40B4-BE49-F238E27FC236}">
                  <a16:creationId xmlns:a16="http://schemas.microsoft.com/office/drawing/2014/main" id="{4FDCF315-43B5-4765-9F60-18B7406C2608}"/>
                </a:ext>
              </a:extLst>
            </p:cNvPr>
            <p:cNvSpPr/>
            <p:nvPr/>
          </p:nvSpPr>
          <p:spPr>
            <a:xfrm>
              <a:off x="6579782" y="5324188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0" name="Freeform: Shape 3699">
              <a:extLst>
                <a:ext uri="{FF2B5EF4-FFF2-40B4-BE49-F238E27FC236}">
                  <a16:creationId xmlns:a16="http://schemas.microsoft.com/office/drawing/2014/main" id="{A3A2E6B7-1C91-4E47-9DA8-11CEB0B312C5}"/>
                </a:ext>
              </a:extLst>
            </p:cNvPr>
            <p:cNvSpPr/>
            <p:nvPr/>
          </p:nvSpPr>
          <p:spPr>
            <a:xfrm>
              <a:off x="6549593" y="5318711"/>
              <a:ext cx="1523" cy="714"/>
            </a:xfrm>
            <a:custGeom>
              <a:avLst/>
              <a:gdLst>
                <a:gd name="connsiteX0" fmla="*/ 423 w 1523"/>
                <a:gd name="connsiteY0" fmla="*/ 714 h 714"/>
                <a:gd name="connsiteX1" fmla="*/ 423 w 1523"/>
                <a:gd name="connsiteY1" fmla="*/ 714 h 714"/>
                <a:gd name="connsiteX2" fmla="*/ 423 w 1523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714">
                  <a:moveTo>
                    <a:pt x="423" y="714"/>
                  </a:moveTo>
                  <a:cubicBezTo>
                    <a:pt x="2328" y="-238"/>
                    <a:pt x="1376" y="-238"/>
                    <a:pt x="423" y="714"/>
                  </a:cubicBezTo>
                  <a:cubicBezTo>
                    <a:pt x="423" y="-238"/>
                    <a:pt x="-529" y="714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1" name="Freeform: Shape 3700">
              <a:extLst>
                <a:ext uri="{FF2B5EF4-FFF2-40B4-BE49-F238E27FC236}">
                  <a16:creationId xmlns:a16="http://schemas.microsoft.com/office/drawing/2014/main" id="{443A7FA0-A23D-404B-A46E-6F5668828ED0}"/>
                </a:ext>
              </a:extLst>
            </p:cNvPr>
            <p:cNvSpPr/>
            <p:nvPr/>
          </p:nvSpPr>
          <p:spPr>
            <a:xfrm>
              <a:off x="6550254" y="531847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2" name="Freeform: Shape 3701">
              <a:extLst>
                <a:ext uri="{FF2B5EF4-FFF2-40B4-BE49-F238E27FC236}">
                  <a16:creationId xmlns:a16="http://schemas.microsoft.com/office/drawing/2014/main" id="{FDA0ACAC-92CF-44C7-A56A-1DA448A8B767}"/>
                </a:ext>
              </a:extLst>
            </p:cNvPr>
            <p:cNvSpPr/>
            <p:nvPr/>
          </p:nvSpPr>
          <p:spPr>
            <a:xfrm>
              <a:off x="6582401" y="5324188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3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3" name="Freeform: Shape 3702">
              <a:extLst>
                <a:ext uri="{FF2B5EF4-FFF2-40B4-BE49-F238E27FC236}">
                  <a16:creationId xmlns:a16="http://schemas.microsoft.com/office/drawing/2014/main" id="{0676F369-DC19-4BC1-BB21-72002ED42FF9}"/>
                </a:ext>
              </a:extLst>
            </p:cNvPr>
            <p:cNvSpPr/>
            <p:nvPr/>
          </p:nvSpPr>
          <p:spPr>
            <a:xfrm>
              <a:off x="6603356" y="5327045"/>
              <a:ext cx="2369" cy="2857"/>
            </a:xfrm>
            <a:custGeom>
              <a:avLst/>
              <a:gdLst>
                <a:gd name="connsiteX0" fmla="*/ 1905 w 2369"/>
                <a:gd name="connsiteY0" fmla="*/ 0 h 2857"/>
                <a:gd name="connsiteX1" fmla="*/ 0 w 2369"/>
                <a:gd name="connsiteY1" fmla="*/ 953 h 2857"/>
                <a:gd name="connsiteX2" fmla="*/ 1905 w 2369"/>
                <a:gd name="connsiteY2" fmla="*/ 2858 h 2857"/>
                <a:gd name="connsiteX3" fmla="*/ 1905 w 2369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9" h="2857">
                  <a:moveTo>
                    <a:pt x="1905" y="0"/>
                  </a:moveTo>
                  <a:cubicBezTo>
                    <a:pt x="1905" y="0"/>
                    <a:pt x="0" y="0"/>
                    <a:pt x="0" y="953"/>
                  </a:cubicBezTo>
                  <a:lnTo>
                    <a:pt x="1905" y="2858"/>
                  </a:lnTo>
                  <a:cubicBezTo>
                    <a:pt x="3810" y="953"/>
                    <a:pt x="-952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4" name="Freeform: Shape 3703">
              <a:extLst>
                <a:ext uri="{FF2B5EF4-FFF2-40B4-BE49-F238E27FC236}">
                  <a16:creationId xmlns:a16="http://schemas.microsoft.com/office/drawing/2014/main" id="{9DBA26AB-9477-44EB-84D4-3C418103F56E}"/>
                </a:ext>
              </a:extLst>
            </p:cNvPr>
            <p:cNvSpPr/>
            <p:nvPr/>
          </p:nvSpPr>
          <p:spPr>
            <a:xfrm>
              <a:off x="6597641" y="5327045"/>
              <a:ext cx="2857" cy="9525"/>
            </a:xfrm>
            <a:custGeom>
              <a:avLst/>
              <a:gdLst>
                <a:gd name="connsiteX0" fmla="*/ 1905 w 2857"/>
                <a:gd name="connsiteY0" fmla="*/ 0 h 9525"/>
                <a:gd name="connsiteX1" fmla="*/ 2858 w 2857"/>
                <a:gd name="connsiteY1" fmla="*/ 0 h 9525"/>
                <a:gd name="connsiteX2" fmla="*/ 0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1905" y="0"/>
                  </a:moveTo>
                  <a:lnTo>
                    <a:pt x="28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5" name="Freeform: Shape 3704">
              <a:extLst>
                <a:ext uri="{FF2B5EF4-FFF2-40B4-BE49-F238E27FC236}">
                  <a16:creationId xmlns:a16="http://schemas.microsoft.com/office/drawing/2014/main" id="{70E6B7D6-7253-4507-8907-C2A152ABBC2B}"/>
                </a:ext>
              </a:extLst>
            </p:cNvPr>
            <p:cNvSpPr/>
            <p:nvPr/>
          </p:nvSpPr>
          <p:spPr>
            <a:xfrm>
              <a:off x="6564304" y="5319954"/>
              <a:ext cx="3528" cy="423"/>
            </a:xfrm>
            <a:custGeom>
              <a:avLst/>
              <a:gdLst>
                <a:gd name="connsiteX0" fmla="*/ 2857 w 3528"/>
                <a:gd name="connsiteY0" fmla="*/ 423 h 423"/>
                <a:gd name="connsiteX1" fmla="*/ 2857 w 3528"/>
                <a:gd name="connsiteY1" fmla="*/ 423 h 423"/>
                <a:gd name="connsiteX2" fmla="*/ 0 w 3528"/>
                <a:gd name="connsiteY2" fmla="*/ 423 h 423"/>
                <a:gd name="connsiteX3" fmla="*/ 2857 w 3528"/>
                <a:gd name="connsiteY3" fmla="*/ 423 h 423"/>
                <a:gd name="connsiteX4" fmla="*/ 2857 w 3528"/>
                <a:gd name="connsiteY4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8" h="423">
                  <a:moveTo>
                    <a:pt x="2857" y="423"/>
                  </a:moveTo>
                  <a:lnTo>
                    <a:pt x="2857" y="423"/>
                  </a:lnTo>
                  <a:cubicBezTo>
                    <a:pt x="1905" y="423"/>
                    <a:pt x="952" y="-529"/>
                    <a:pt x="0" y="423"/>
                  </a:cubicBezTo>
                  <a:cubicBezTo>
                    <a:pt x="952" y="423"/>
                    <a:pt x="1905" y="423"/>
                    <a:pt x="2857" y="423"/>
                  </a:cubicBezTo>
                  <a:cubicBezTo>
                    <a:pt x="1905" y="423"/>
                    <a:pt x="4763" y="423"/>
                    <a:pt x="2857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6" name="Freeform: Shape 3705">
              <a:extLst>
                <a:ext uri="{FF2B5EF4-FFF2-40B4-BE49-F238E27FC236}">
                  <a16:creationId xmlns:a16="http://schemas.microsoft.com/office/drawing/2014/main" id="{1CE36E06-559A-49E5-A7C5-235905AE9CB0}"/>
                </a:ext>
              </a:extLst>
            </p:cNvPr>
            <p:cNvSpPr/>
            <p:nvPr/>
          </p:nvSpPr>
          <p:spPr>
            <a:xfrm>
              <a:off x="6584306" y="5322282"/>
              <a:ext cx="5714" cy="1905"/>
            </a:xfrm>
            <a:custGeom>
              <a:avLst/>
              <a:gdLst>
                <a:gd name="connsiteX0" fmla="*/ 0 w 5714"/>
                <a:gd name="connsiteY0" fmla="*/ 1905 h 1905"/>
                <a:gd name="connsiteX1" fmla="*/ 5715 w 5714"/>
                <a:gd name="connsiteY1" fmla="*/ 953 h 1905"/>
                <a:gd name="connsiteX2" fmla="*/ 2857 w 5714"/>
                <a:gd name="connsiteY2" fmla="*/ 0 h 1905"/>
                <a:gd name="connsiteX3" fmla="*/ 0 w 5714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4" h="1905">
                  <a:moveTo>
                    <a:pt x="0" y="1905"/>
                  </a:moveTo>
                  <a:cubicBezTo>
                    <a:pt x="1905" y="953"/>
                    <a:pt x="3810" y="953"/>
                    <a:pt x="5715" y="953"/>
                  </a:cubicBezTo>
                  <a:lnTo>
                    <a:pt x="2857" y="0"/>
                  </a:lnTo>
                  <a:cubicBezTo>
                    <a:pt x="2857" y="953"/>
                    <a:pt x="952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7" name="Freeform: Shape 3706">
              <a:extLst>
                <a:ext uri="{FF2B5EF4-FFF2-40B4-BE49-F238E27FC236}">
                  <a16:creationId xmlns:a16="http://schemas.microsoft.com/office/drawing/2014/main" id="{A35C3FFF-B733-4A72-BF0D-4B5C0543F30A}"/>
                </a:ext>
              </a:extLst>
            </p:cNvPr>
            <p:cNvSpPr/>
            <p:nvPr/>
          </p:nvSpPr>
          <p:spPr>
            <a:xfrm>
              <a:off x="6553760" y="5306440"/>
              <a:ext cx="22926" cy="13937"/>
            </a:xfrm>
            <a:custGeom>
              <a:avLst/>
              <a:gdLst>
                <a:gd name="connsiteX0" fmla="*/ 13401 w 22926"/>
                <a:gd name="connsiteY0" fmla="*/ 12985 h 13937"/>
                <a:gd name="connsiteX1" fmla="*/ 13401 w 22926"/>
                <a:gd name="connsiteY1" fmla="*/ 12985 h 13937"/>
                <a:gd name="connsiteX2" fmla="*/ 15307 w 22926"/>
                <a:gd name="connsiteY2" fmla="*/ 12033 h 13937"/>
                <a:gd name="connsiteX3" fmla="*/ 17211 w 22926"/>
                <a:gd name="connsiteY3" fmla="*/ 11080 h 13937"/>
                <a:gd name="connsiteX4" fmla="*/ 17211 w 22926"/>
                <a:gd name="connsiteY4" fmla="*/ 12033 h 13937"/>
                <a:gd name="connsiteX5" fmla="*/ 15307 w 22926"/>
                <a:gd name="connsiteY5" fmla="*/ 12033 h 13937"/>
                <a:gd name="connsiteX6" fmla="*/ 16259 w 22926"/>
                <a:gd name="connsiteY6" fmla="*/ 12033 h 13937"/>
                <a:gd name="connsiteX7" fmla="*/ 15307 w 22926"/>
                <a:gd name="connsiteY7" fmla="*/ 12033 h 13937"/>
                <a:gd name="connsiteX8" fmla="*/ 20069 w 22926"/>
                <a:gd name="connsiteY8" fmla="*/ 12033 h 13937"/>
                <a:gd name="connsiteX9" fmla="*/ 18164 w 22926"/>
                <a:gd name="connsiteY9" fmla="*/ 12985 h 13937"/>
                <a:gd name="connsiteX10" fmla="*/ 20069 w 22926"/>
                <a:gd name="connsiteY10" fmla="*/ 12985 h 13937"/>
                <a:gd name="connsiteX11" fmla="*/ 21974 w 22926"/>
                <a:gd name="connsiteY11" fmla="*/ 13938 h 13937"/>
                <a:gd name="connsiteX12" fmla="*/ 22926 w 22926"/>
                <a:gd name="connsiteY12" fmla="*/ 12033 h 13937"/>
                <a:gd name="connsiteX13" fmla="*/ 21021 w 22926"/>
                <a:gd name="connsiteY13" fmla="*/ 12033 h 13937"/>
                <a:gd name="connsiteX14" fmla="*/ 18164 w 22926"/>
                <a:gd name="connsiteY14" fmla="*/ 9175 h 13937"/>
                <a:gd name="connsiteX15" fmla="*/ 17211 w 22926"/>
                <a:gd name="connsiteY15" fmla="*/ 10128 h 13937"/>
                <a:gd name="connsiteX16" fmla="*/ 18164 w 22926"/>
                <a:gd name="connsiteY16" fmla="*/ 8223 h 13937"/>
                <a:gd name="connsiteX17" fmla="*/ 21974 w 22926"/>
                <a:gd name="connsiteY17" fmla="*/ 6318 h 13937"/>
                <a:gd name="connsiteX18" fmla="*/ 20069 w 22926"/>
                <a:gd name="connsiteY18" fmla="*/ 6318 h 13937"/>
                <a:gd name="connsiteX19" fmla="*/ 18164 w 22926"/>
                <a:gd name="connsiteY19" fmla="*/ 5365 h 13937"/>
                <a:gd name="connsiteX20" fmla="*/ 20069 w 22926"/>
                <a:gd name="connsiteY20" fmla="*/ 6318 h 13937"/>
                <a:gd name="connsiteX21" fmla="*/ 18164 w 22926"/>
                <a:gd name="connsiteY21" fmla="*/ 6318 h 13937"/>
                <a:gd name="connsiteX22" fmla="*/ 18164 w 22926"/>
                <a:gd name="connsiteY22" fmla="*/ 6318 h 13937"/>
                <a:gd name="connsiteX23" fmla="*/ 18164 w 22926"/>
                <a:gd name="connsiteY23" fmla="*/ 6318 h 13937"/>
                <a:gd name="connsiteX24" fmla="*/ 18164 w 22926"/>
                <a:gd name="connsiteY24" fmla="*/ 6318 h 13937"/>
                <a:gd name="connsiteX25" fmla="*/ 18164 w 22926"/>
                <a:gd name="connsiteY25" fmla="*/ 5365 h 13937"/>
                <a:gd name="connsiteX26" fmla="*/ 17211 w 22926"/>
                <a:gd name="connsiteY26" fmla="*/ 4413 h 13937"/>
                <a:gd name="connsiteX27" fmla="*/ 21021 w 22926"/>
                <a:gd name="connsiteY27" fmla="*/ 1555 h 13937"/>
                <a:gd name="connsiteX28" fmla="*/ 20069 w 22926"/>
                <a:gd name="connsiteY28" fmla="*/ 1555 h 13937"/>
                <a:gd name="connsiteX29" fmla="*/ 19116 w 22926"/>
                <a:gd name="connsiteY29" fmla="*/ 2508 h 13937"/>
                <a:gd name="connsiteX30" fmla="*/ 16259 w 22926"/>
                <a:gd name="connsiteY30" fmla="*/ 2508 h 13937"/>
                <a:gd name="connsiteX31" fmla="*/ 15307 w 22926"/>
                <a:gd name="connsiteY31" fmla="*/ 3460 h 13937"/>
                <a:gd name="connsiteX32" fmla="*/ 13401 w 22926"/>
                <a:gd name="connsiteY32" fmla="*/ 1555 h 13937"/>
                <a:gd name="connsiteX33" fmla="*/ 66 w 22926"/>
                <a:gd name="connsiteY33" fmla="*/ 6318 h 13937"/>
                <a:gd name="connsiteX34" fmla="*/ 66 w 22926"/>
                <a:gd name="connsiteY34" fmla="*/ 6318 h 13937"/>
                <a:gd name="connsiteX35" fmla="*/ 1019 w 22926"/>
                <a:gd name="connsiteY35" fmla="*/ 6318 h 13937"/>
                <a:gd name="connsiteX36" fmla="*/ 1019 w 22926"/>
                <a:gd name="connsiteY36" fmla="*/ 6318 h 13937"/>
                <a:gd name="connsiteX37" fmla="*/ 66 w 22926"/>
                <a:gd name="connsiteY37" fmla="*/ 6318 h 13937"/>
                <a:gd name="connsiteX38" fmla="*/ 1019 w 22926"/>
                <a:gd name="connsiteY38" fmla="*/ 6318 h 13937"/>
                <a:gd name="connsiteX39" fmla="*/ 2924 w 22926"/>
                <a:gd name="connsiteY39" fmla="*/ 9175 h 13937"/>
                <a:gd name="connsiteX40" fmla="*/ 8639 w 22926"/>
                <a:gd name="connsiteY40" fmla="*/ 12033 h 13937"/>
                <a:gd name="connsiteX41" fmla="*/ 13401 w 22926"/>
                <a:gd name="connsiteY41" fmla="*/ 12985 h 13937"/>
                <a:gd name="connsiteX42" fmla="*/ 13401 w 22926"/>
                <a:gd name="connsiteY42" fmla="*/ 12985 h 13937"/>
                <a:gd name="connsiteX43" fmla="*/ 18164 w 22926"/>
                <a:gd name="connsiteY43" fmla="*/ 7270 h 13937"/>
                <a:gd name="connsiteX44" fmla="*/ 18164 w 22926"/>
                <a:gd name="connsiteY44" fmla="*/ 7270 h 13937"/>
                <a:gd name="connsiteX45" fmla="*/ 18164 w 22926"/>
                <a:gd name="connsiteY45" fmla="*/ 7270 h 13937"/>
                <a:gd name="connsiteX46" fmla="*/ 18164 w 22926"/>
                <a:gd name="connsiteY46" fmla="*/ 7270 h 1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26" h="13937">
                  <a:moveTo>
                    <a:pt x="13401" y="12985"/>
                  </a:moveTo>
                  <a:lnTo>
                    <a:pt x="13401" y="12985"/>
                  </a:lnTo>
                  <a:cubicBezTo>
                    <a:pt x="14354" y="12033"/>
                    <a:pt x="14354" y="12033"/>
                    <a:pt x="15307" y="12033"/>
                  </a:cubicBezTo>
                  <a:cubicBezTo>
                    <a:pt x="16259" y="12033"/>
                    <a:pt x="16259" y="11080"/>
                    <a:pt x="17211" y="11080"/>
                  </a:cubicBezTo>
                  <a:cubicBezTo>
                    <a:pt x="17211" y="11080"/>
                    <a:pt x="17211" y="12033"/>
                    <a:pt x="17211" y="12033"/>
                  </a:cubicBezTo>
                  <a:lnTo>
                    <a:pt x="15307" y="12033"/>
                  </a:lnTo>
                  <a:lnTo>
                    <a:pt x="16259" y="12033"/>
                  </a:lnTo>
                  <a:cubicBezTo>
                    <a:pt x="16259" y="12033"/>
                    <a:pt x="16259" y="12033"/>
                    <a:pt x="15307" y="12033"/>
                  </a:cubicBezTo>
                  <a:cubicBezTo>
                    <a:pt x="16259" y="12033"/>
                    <a:pt x="18164" y="12033"/>
                    <a:pt x="20069" y="12033"/>
                  </a:cubicBezTo>
                  <a:lnTo>
                    <a:pt x="18164" y="12985"/>
                  </a:lnTo>
                  <a:lnTo>
                    <a:pt x="20069" y="12985"/>
                  </a:lnTo>
                  <a:lnTo>
                    <a:pt x="21974" y="13938"/>
                  </a:lnTo>
                  <a:cubicBezTo>
                    <a:pt x="22926" y="13938"/>
                    <a:pt x="21021" y="12985"/>
                    <a:pt x="22926" y="12033"/>
                  </a:cubicBezTo>
                  <a:lnTo>
                    <a:pt x="21021" y="12033"/>
                  </a:lnTo>
                  <a:cubicBezTo>
                    <a:pt x="23879" y="11080"/>
                    <a:pt x="20069" y="10128"/>
                    <a:pt x="18164" y="9175"/>
                  </a:cubicBezTo>
                  <a:cubicBezTo>
                    <a:pt x="18164" y="9175"/>
                    <a:pt x="17211" y="9175"/>
                    <a:pt x="17211" y="10128"/>
                  </a:cubicBezTo>
                  <a:cubicBezTo>
                    <a:pt x="17211" y="9175"/>
                    <a:pt x="18164" y="9175"/>
                    <a:pt x="18164" y="8223"/>
                  </a:cubicBezTo>
                  <a:cubicBezTo>
                    <a:pt x="20069" y="8223"/>
                    <a:pt x="19116" y="7270"/>
                    <a:pt x="21974" y="6318"/>
                  </a:cubicBezTo>
                  <a:lnTo>
                    <a:pt x="20069" y="6318"/>
                  </a:lnTo>
                  <a:cubicBezTo>
                    <a:pt x="21021" y="5365"/>
                    <a:pt x="19116" y="5365"/>
                    <a:pt x="18164" y="5365"/>
                  </a:cubicBezTo>
                  <a:cubicBezTo>
                    <a:pt x="19116" y="5365"/>
                    <a:pt x="19116" y="6318"/>
                    <a:pt x="20069" y="6318"/>
                  </a:cubicBezTo>
                  <a:lnTo>
                    <a:pt x="18164" y="6318"/>
                  </a:lnTo>
                  <a:cubicBezTo>
                    <a:pt x="18164" y="6318"/>
                    <a:pt x="18164" y="6318"/>
                    <a:pt x="18164" y="6318"/>
                  </a:cubicBezTo>
                  <a:lnTo>
                    <a:pt x="18164" y="6318"/>
                  </a:lnTo>
                  <a:lnTo>
                    <a:pt x="18164" y="6318"/>
                  </a:lnTo>
                  <a:cubicBezTo>
                    <a:pt x="18164" y="6318"/>
                    <a:pt x="18164" y="5365"/>
                    <a:pt x="18164" y="5365"/>
                  </a:cubicBezTo>
                  <a:cubicBezTo>
                    <a:pt x="18164" y="5365"/>
                    <a:pt x="18164" y="5365"/>
                    <a:pt x="17211" y="4413"/>
                  </a:cubicBezTo>
                  <a:cubicBezTo>
                    <a:pt x="20069" y="3460"/>
                    <a:pt x="20069" y="2508"/>
                    <a:pt x="21021" y="1555"/>
                  </a:cubicBezTo>
                  <a:lnTo>
                    <a:pt x="20069" y="1555"/>
                  </a:lnTo>
                  <a:lnTo>
                    <a:pt x="19116" y="2508"/>
                  </a:lnTo>
                  <a:cubicBezTo>
                    <a:pt x="18164" y="2508"/>
                    <a:pt x="17211" y="2508"/>
                    <a:pt x="16259" y="2508"/>
                  </a:cubicBezTo>
                  <a:cubicBezTo>
                    <a:pt x="15307" y="2508"/>
                    <a:pt x="15307" y="2508"/>
                    <a:pt x="15307" y="3460"/>
                  </a:cubicBezTo>
                  <a:cubicBezTo>
                    <a:pt x="14354" y="2508"/>
                    <a:pt x="14354" y="2508"/>
                    <a:pt x="13401" y="1555"/>
                  </a:cubicBezTo>
                  <a:cubicBezTo>
                    <a:pt x="8639" y="-2255"/>
                    <a:pt x="-886" y="1555"/>
                    <a:pt x="66" y="6318"/>
                  </a:cubicBezTo>
                  <a:lnTo>
                    <a:pt x="66" y="6318"/>
                  </a:lnTo>
                  <a:lnTo>
                    <a:pt x="1019" y="6318"/>
                  </a:lnTo>
                  <a:cubicBezTo>
                    <a:pt x="1019" y="6318"/>
                    <a:pt x="1019" y="6318"/>
                    <a:pt x="1019" y="6318"/>
                  </a:cubicBezTo>
                  <a:lnTo>
                    <a:pt x="66" y="6318"/>
                  </a:lnTo>
                  <a:cubicBezTo>
                    <a:pt x="66" y="6318"/>
                    <a:pt x="1019" y="6318"/>
                    <a:pt x="1019" y="6318"/>
                  </a:cubicBezTo>
                  <a:cubicBezTo>
                    <a:pt x="1019" y="7270"/>
                    <a:pt x="1971" y="8223"/>
                    <a:pt x="2924" y="9175"/>
                  </a:cubicBezTo>
                  <a:cubicBezTo>
                    <a:pt x="4829" y="11080"/>
                    <a:pt x="6734" y="12033"/>
                    <a:pt x="8639" y="12033"/>
                  </a:cubicBezTo>
                  <a:cubicBezTo>
                    <a:pt x="8639" y="12985"/>
                    <a:pt x="12449" y="13938"/>
                    <a:pt x="13401" y="12985"/>
                  </a:cubicBezTo>
                  <a:lnTo>
                    <a:pt x="13401" y="12985"/>
                  </a:lnTo>
                  <a:close/>
                  <a:moveTo>
                    <a:pt x="18164" y="7270"/>
                  </a:moveTo>
                  <a:cubicBezTo>
                    <a:pt x="18164" y="7270"/>
                    <a:pt x="19116" y="7270"/>
                    <a:pt x="18164" y="7270"/>
                  </a:cubicBezTo>
                  <a:lnTo>
                    <a:pt x="18164" y="7270"/>
                  </a:lnTo>
                  <a:cubicBezTo>
                    <a:pt x="18164" y="7270"/>
                    <a:pt x="18164" y="7270"/>
                    <a:pt x="18164" y="7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8" name="Freeform: Shape 3707">
              <a:extLst>
                <a:ext uri="{FF2B5EF4-FFF2-40B4-BE49-F238E27FC236}">
                  <a16:creationId xmlns:a16="http://schemas.microsoft.com/office/drawing/2014/main" id="{FB205986-69BA-4E16-B5BD-EA1A4DBECEC1}"/>
                </a:ext>
              </a:extLst>
            </p:cNvPr>
            <p:cNvSpPr/>
            <p:nvPr/>
          </p:nvSpPr>
          <p:spPr>
            <a:xfrm>
              <a:off x="6596688" y="5323764"/>
              <a:ext cx="2729" cy="1799"/>
            </a:xfrm>
            <a:custGeom>
              <a:avLst/>
              <a:gdLst>
                <a:gd name="connsiteX0" fmla="*/ 1905 w 2729"/>
                <a:gd name="connsiteY0" fmla="*/ 1376 h 1799"/>
                <a:gd name="connsiteX1" fmla="*/ 1905 w 2729"/>
                <a:gd name="connsiteY1" fmla="*/ 423 h 1799"/>
                <a:gd name="connsiteX2" fmla="*/ 0 w 2729"/>
                <a:gd name="connsiteY2" fmla="*/ 423 h 1799"/>
                <a:gd name="connsiteX3" fmla="*/ 0 w 2729"/>
                <a:gd name="connsiteY3" fmla="*/ 1376 h 1799"/>
                <a:gd name="connsiteX4" fmla="*/ 953 w 2729"/>
                <a:gd name="connsiteY4" fmla="*/ 1376 h 1799"/>
                <a:gd name="connsiteX5" fmla="*/ 1905 w 2729"/>
                <a:gd name="connsiteY5" fmla="*/ 1376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9" h="1799">
                  <a:moveTo>
                    <a:pt x="1905" y="1376"/>
                  </a:moveTo>
                  <a:cubicBezTo>
                    <a:pt x="4763" y="1376"/>
                    <a:pt x="-952" y="1376"/>
                    <a:pt x="1905" y="423"/>
                  </a:cubicBezTo>
                  <a:cubicBezTo>
                    <a:pt x="-952" y="423"/>
                    <a:pt x="2858" y="-529"/>
                    <a:pt x="0" y="423"/>
                  </a:cubicBezTo>
                  <a:lnTo>
                    <a:pt x="0" y="1376"/>
                  </a:lnTo>
                  <a:cubicBezTo>
                    <a:pt x="0" y="1376"/>
                    <a:pt x="953" y="1376"/>
                    <a:pt x="953" y="1376"/>
                  </a:cubicBezTo>
                  <a:cubicBezTo>
                    <a:pt x="0" y="1376"/>
                    <a:pt x="0" y="2328"/>
                    <a:pt x="1905" y="1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9" name="Freeform: Shape 3708">
              <a:extLst>
                <a:ext uri="{FF2B5EF4-FFF2-40B4-BE49-F238E27FC236}">
                  <a16:creationId xmlns:a16="http://schemas.microsoft.com/office/drawing/2014/main" id="{778CEB79-2943-4AB0-9F5A-B9B36C9838A5}"/>
                </a:ext>
              </a:extLst>
            </p:cNvPr>
            <p:cNvSpPr/>
            <p:nvPr/>
          </p:nvSpPr>
          <p:spPr>
            <a:xfrm>
              <a:off x="6601451" y="5324188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0 w 2857"/>
                <a:gd name="connsiteY1" fmla="*/ 953 h 952"/>
                <a:gd name="connsiteX2" fmla="*/ 953 w 2857"/>
                <a:gd name="connsiteY2" fmla="*/ 953 h 952"/>
                <a:gd name="connsiteX3" fmla="*/ 2858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lnTo>
                    <a:pt x="0" y="953"/>
                  </a:lnTo>
                  <a:cubicBezTo>
                    <a:pt x="953" y="953"/>
                    <a:pt x="953" y="953"/>
                    <a:pt x="953" y="953"/>
                  </a:cubicBez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0" name="Freeform: Shape 3709">
              <a:extLst>
                <a:ext uri="{FF2B5EF4-FFF2-40B4-BE49-F238E27FC236}">
                  <a16:creationId xmlns:a16="http://schemas.microsoft.com/office/drawing/2014/main" id="{13CDBC58-CD26-422E-AFEB-36398F9725F6}"/>
                </a:ext>
              </a:extLst>
            </p:cNvPr>
            <p:cNvSpPr/>
            <p:nvPr/>
          </p:nvSpPr>
          <p:spPr>
            <a:xfrm>
              <a:off x="6550016" y="5314663"/>
              <a:ext cx="4762" cy="952"/>
            </a:xfrm>
            <a:custGeom>
              <a:avLst/>
              <a:gdLst>
                <a:gd name="connsiteX0" fmla="*/ 1905 w 4762"/>
                <a:gd name="connsiteY0" fmla="*/ 0 h 952"/>
                <a:gd name="connsiteX1" fmla="*/ 0 w 4762"/>
                <a:gd name="connsiteY1" fmla="*/ 953 h 952"/>
                <a:gd name="connsiteX2" fmla="*/ 1905 w 4762"/>
                <a:gd name="connsiteY2" fmla="*/ 0 h 952"/>
                <a:gd name="connsiteX3" fmla="*/ 2857 w 4762"/>
                <a:gd name="connsiteY3" fmla="*/ 953 h 952"/>
                <a:gd name="connsiteX4" fmla="*/ 4763 w 4762"/>
                <a:gd name="connsiteY4" fmla="*/ 0 h 952"/>
                <a:gd name="connsiteX5" fmla="*/ 952 w 4762"/>
                <a:gd name="connsiteY5" fmla="*/ 953 h 952"/>
                <a:gd name="connsiteX6" fmla="*/ 1905 w 4762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952">
                  <a:moveTo>
                    <a:pt x="1905" y="0"/>
                  </a:moveTo>
                  <a:cubicBezTo>
                    <a:pt x="0" y="0"/>
                    <a:pt x="0" y="0"/>
                    <a:pt x="0" y="953"/>
                  </a:cubicBezTo>
                  <a:lnTo>
                    <a:pt x="1905" y="0"/>
                  </a:lnTo>
                  <a:cubicBezTo>
                    <a:pt x="1905" y="953"/>
                    <a:pt x="1905" y="953"/>
                    <a:pt x="2857" y="953"/>
                  </a:cubicBezTo>
                  <a:cubicBezTo>
                    <a:pt x="4763" y="953"/>
                    <a:pt x="4763" y="0"/>
                    <a:pt x="4763" y="0"/>
                  </a:cubicBezTo>
                  <a:cubicBezTo>
                    <a:pt x="2857" y="0"/>
                    <a:pt x="2857" y="953"/>
                    <a:pt x="952" y="953"/>
                  </a:cubicBezTo>
                  <a:cubicBezTo>
                    <a:pt x="952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1" name="Freeform: Shape 3710">
              <a:extLst>
                <a:ext uri="{FF2B5EF4-FFF2-40B4-BE49-F238E27FC236}">
                  <a16:creationId xmlns:a16="http://schemas.microsoft.com/office/drawing/2014/main" id="{9A8BC8F0-4D6E-4AD5-A4ED-DEFAB563D451}"/>
                </a:ext>
              </a:extLst>
            </p:cNvPr>
            <p:cNvSpPr/>
            <p:nvPr/>
          </p:nvSpPr>
          <p:spPr>
            <a:xfrm>
              <a:off x="6574781" y="5319425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2" name="Freeform: Shape 3711">
              <a:extLst>
                <a:ext uri="{FF2B5EF4-FFF2-40B4-BE49-F238E27FC236}">
                  <a16:creationId xmlns:a16="http://schemas.microsoft.com/office/drawing/2014/main" id="{FBAE7E3E-84CF-45F7-B763-69F06F76DD6B}"/>
                </a:ext>
              </a:extLst>
            </p:cNvPr>
            <p:cNvSpPr/>
            <p:nvPr/>
          </p:nvSpPr>
          <p:spPr>
            <a:xfrm>
              <a:off x="6622406" y="5327045"/>
              <a:ext cx="3810" cy="952"/>
            </a:xfrm>
            <a:custGeom>
              <a:avLst/>
              <a:gdLst>
                <a:gd name="connsiteX0" fmla="*/ 1905 w 3810"/>
                <a:gd name="connsiteY0" fmla="*/ 0 h 952"/>
                <a:gd name="connsiteX1" fmla="*/ 0 w 3810"/>
                <a:gd name="connsiteY1" fmla="*/ 0 h 952"/>
                <a:gd name="connsiteX2" fmla="*/ 2858 w 3810"/>
                <a:gd name="connsiteY2" fmla="*/ 953 h 952"/>
                <a:gd name="connsiteX3" fmla="*/ 3810 w 3810"/>
                <a:gd name="connsiteY3" fmla="*/ 953 h 952"/>
                <a:gd name="connsiteX4" fmla="*/ 1905 w 3810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952">
                  <a:moveTo>
                    <a:pt x="1905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953"/>
                    <a:pt x="2858" y="953"/>
                  </a:cubicBezTo>
                  <a:lnTo>
                    <a:pt x="3810" y="953"/>
                  </a:lnTo>
                  <a:cubicBezTo>
                    <a:pt x="2858" y="953"/>
                    <a:pt x="3810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3" name="Freeform: Shape 3712">
              <a:extLst>
                <a:ext uri="{FF2B5EF4-FFF2-40B4-BE49-F238E27FC236}">
                  <a16:creationId xmlns:a16="http://schemas.microsoft.com/office/drawing/2014/main" id="{48E27DA7-C075-4995-8C8C-45F21F7991A8}"/>
                </a:ext>
              </a:extLst>
            </p:cNvPr>
            <p:cNvSpPr/>
            <p:nvPr/>
          </p:nvSpPr>
          <p:spPr>
            <a:xfrm>
              <a:off x="6619154" y="5320378"/>
              <a:ext cx="6095" cy="5715"/>
            </a:xfrm>
            <a:custGeom>
              <a:avLst/>
              <a:gdLst>
                <a:gd name="connsiteX0" fmla="*/ 5157 w 6095"/>
                <a:gd name="connsiteY0" fmla="*/ 3810 h 5715"/>
                <a:gd name="connsiteX1" fmla="*/ 4205 w 6095"/>
                <a:gd name="connsiteY1" fmla="*/ 5715 h 5715"/>
                <a:gd name="connsiteX2" fmla="*/ 3252 w 6095"/>
                <a:gd name="connsiteY2" fmla="*/ 5715 h 5715"/>
                <a:gd name="connsiteX3" fmla="*/ 5157 w 6095"/>
                <a:gd name="connsiteY3" fmla="*/ 5715 h 5715"/>
                <a:gd name="connsiteX4" fmla="*/ 5157 w 6095"/>
                <a:gd name="connsiteY4" fmla="*/ 3810 h 5715"/>
                <a:gd name="connsiteX5" fmla="*/ 5157 w 6095"/>
                <a:gd name="connsiteY5" fmla="*/ 3810 h 5715"/>
                <a:gd name="connsiteX6" fmla="*/ 4205 w 6095"/>
                <a:gd name="connsiteY6" fmla="*/ 0 h 5715"/>
                <a:gd name="connsiteX7" fmla="*/ 1347 w 6095"/>
                <a:gd name="connsiteY7" fmla="*/ 0 h 5715"/>
                <a:gd name="connsiteX8" fmla="*/ 395 w 6095"/>
                <a:gd name="connsiteY8" fmla="*/ 1905 h 5715"/>
                <a:gd name="connsiteX9" fmla="*/ 2300 w 6095"/>
                <a:gd name="connsiteY9" fmla="*/ 1905 h 5715"/>
                <a:gd name="connsiteX10" fmla="*/ 1347 w 6095"/>
                <a:gd name="connsiteY10" fmla="*/ 3810 h 5715"/>
                <a:gd name="connsiteX11" fmla="*/ 2300 w 6095"/>
                <a:gd name="connsiteY11" fmla="*/ 3810 h 5715"/>
                <a:gd name="connsiteX12" fmla="*/ 1347 w 6095"/>
                <a:gd name="connsiteY12" fmla="*/ 4763 h 5715"/>
                <a:gd name="connsiteX13" fmla="*/ 3252 w 6095"/>
                <a:gd name="connsiteY13" fmla="*/ 4763 h 5715"/>
                <a:gd name="connsiteX14" fmla="*/ 4205 w 6095"/>
                <a:gd name="connsiteY14" fmla="*/ 5715 h 5715"/>
                <a:gd name="connsiteX15" fmla="*/ 5157 w 6095"/>
                <a:gd name="connsiteY15" fmla="*/ 381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95" h="5715">
                  <a:moveTo>
                    <a:pt x="5157" y="3810"/>
                  </a:moveTo>
                  <a:cubicBezTo>
                    <a:pt x="3252" y="4763"/>
                    <a:pt x="3252" y="5715"/>
                    <a:pt x="4205" y="5715"/>
                  </a:cubicBezTo>
                  <a:lnTo>
                    <a:pt x="3252" y="5715"/>
                  </a:lnTo>
                  <a:cubicBezTo>
                    <a:pt x="4205" y="5715"/>
                    <a:pt x="4205" y="5715"/>
                    <a:pt x="5157" y="5715"/>
                  </a:cubicBezTo>
                  <a:cubicBezTo>
                    <a:pt x="8014" y="4763"/>
                    <a:pt x="3252" y="4763"/>
                    <a:pt x="5157" y="3810"/>
                  </a:cubicBezTo>
                  <a:cubicBezTo>
                    <a:pt x="5157" y="2857"/>
                    <a:pt x="5157" y="2857"/>
                    <a:pt x="5157" y="3810"/>
                  </a:cubicBezTo>
                  <a:cubicBezTo>
                    <a:pt x="2300" y="1905"/>
                    <a:pt x="7062" y="953"/>
                    <a:pt x="4205" y="0"/>
                  </a:cubicBezTo>
                  <a:cubicBezTo>
                    <a:pt x="3252" y="0"/>
                    <a:pt x="1347" y="0"/>
                    <a:pt x="1347" y="0"/>
                  </a:cubicBezTo>
                  <a:cubicBezTo>
                    <a:pt x="395" y="953"/>
                    <a:pt x="-558" y="953"/>
                    <a:pt x="395" y="1905"/>
                  </a:cubicBezTo>
                  <a:cubicBezTo>
                    <a:pt x="395" y="1905"/>
                    <a:pt x="1347" y="1905"/>
                    <a:pt x="2300" y="1905"/>
                  </a:cubicBezTo>
                  <a:cubicBezTo>
                    <a:pt x="-1511" y="1905"/>
                    <a:pt x="4205" y="2857"/>
                    <a:pt x="1347" y="3810"/>
                  </a:cubicBezTo>
                  <a:cubicBezTo>
                    <a:pt x="1347" y="3810"/>
                    <a:pt x="2300" y="3810"/>
                    <a:pt x="2300" y="3810"/>
                  </a:cubicBezTo>
                  <a:cubicBezTo>
                    <a:pt x="2300" y="3810"/>
                    <a:pt x="1347" y="4763"/>
                    <a:pt x="1347" y="4763"/>
                  </a:cubicBezTo>
                  <a:cubicBezTo>
                    <a:pt x="1347" y="4763"/>
                    <a:pt x="2300" y="4763"/>
                    <a:pt x="3252" y="4763"/>
                  </a:cubicBezTo>
                  <a:lnTo>
                    <a:pt x="4205" y="5715"/>
                  </a:lnTo>
                  <a:cubicBezTo>
                    <a:pt x="5157" y="3810"/>
                    <a:pt x="4205" y="3810"/>
                    <a:pt x="515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4" name="Freeform: Shape 3713">
              <a:extLst>
                <a:ext uri="{FF2B5EF4-FFF2-40B4-BE49-F238E27FC236}">
                  <a16:creationId xmlns:a16="http://schemas.microsoft.com/office/drawing/2014/main" id="{B8D0C263-26F2-4BC7-9FF7-10FDD24A573C}"/>
                </a:ext>
              </a:extLst>
            </p:cNvPr>
            <p:cNvSpPr/>
            <p:nvPr/>
          </p:nvSpPr>
          <p:spPr>
            <a:xfrm>
              <a:off x="6547260" y="5308947"/>
              <a:ext cx="1803" cy="952"/>
            </a:xfrm>
            <a:custGeom>
              <a:avLst/>
              <a:gdLst>
                <a:gd name="connsiteX0" fmla="*/ 1803 w 1803"/>
                <a:gd name="connsiteY0" fmla="*/ 0 h 952"/>
                <a:gd name="connsiteX1" fmla="*/ 1803 w 1803"/>
                <a:gd name="connsiteY1" fmla="*/ 953 h 952"/>
                <a:gd name="connsiteX2" fmla="*/ 1803 w 1803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3" h="952">
                  <a:moveTo>
                    <a:pt x="1803" y="0"/>
                  </a:moveTo>
                  <a:cubicBezTo>
                    <a:pt x="-102" y="0"/>
                    <a:pt x="-1054" y="953"/>
                    <a:pt x="1803" y="953"/>
                  </a:cubicBezTo>
                  <a:lnTo>
                    <a:pt x="180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5" name="Freeform: Shape 3714">
              <a:extLst>
                <a:ext uri="{FF2B5EF4-FFF2-40B4-BE49-F238E27FC236}">
                  <a16:creationId xmlns:a16="http://schemas.microsoft.com/office/drawing/2014/main" id="{37EAE10C-3AF8-4B61-99AA-5A14A8FA5AFB}"/>
                </a:ext>
              </a:extLst>
            </p:cNvPr>
            <p:cNvSpPr/>
            <p:nvPr/>
          </p:nvSpPr>
          <p:spPr>
            <a:xfrm>
              <a:off x="6619549" y="5316568"/>
              <a:ext cx="1904" cy="2857"/>
            </a:xfrm>
            <a:custGeom>
              <a:avLst/>
              <a:gdLst>
                <a:gd name="connsiteX0" fmla="*/ 1905 w 1904"/>
                <a:gd name="connsiteY0" fmla="*/ 2857 h 2857"/>
                <a:gd name="connsiteX1" fmla="*/ 1905 w 1904"/>
                <a:gd name="connsiteY1" fmla="*/ 0 h 2857"/>
                <a:gd name="connsiteX2" fmla="*/ 0 w 1904"/>
                <a:gd name="connsiteY2" fmla="*/ 2857 h 2857"/>
                <a:gd name="connsiteX3" fmla="*/ 952 w 1904"/>
                <a:gd name="connsiteY3" fmla="*/ 1905 h 2857"/>
                <a:gd name="connsiteX4" fmla="*/ 1905 w 1904"/>
                <a:gd name="connsiteY4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2857">
                  <a:moveTo>
                    <a:pt x="1905" y="2857"/>
                  </a:moveTo>
                  <a:cubicBezTo>
                    <a:pt x="1905" y="1905"/>
                    <a:pt x="-953" y="1905"/>
                    <a:pt x="1905" y="0"/>
                  </a:cubicBezTo>
                  <a:cubicBezTo>
                    <a:pt x="-953" y="0"/>
                    <a:pt x="952" y="1905"/>
                    <a:pt x="0" y="2857"/>
                  </a:cubicBezTo>
                  <a:lnTo>
                    <a:pt x="952" y="1905"/>
                  </a:lnTo>
                  <a:lnTo>
                    <a:pt x="1905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6" name="Freeform: Shape 3715">
              <a:extLst>
                <a:ext uri="{FF2B5EF4-FFF2-40B4-BE49-F238E27FC236}">
                  <a16:creationId xmlns:a16="http://schemas.microsoft.com/office/drawing/2014/main" id="{4EC5F37E-C7D6-4A54-BC66-75F3B8ADEF3E}"/>
                </a:ext>
              </a:extLst>
            </p:cNvPr>
            <p:cNvSpPr/>
            <p:nvPr/>
          </p:nvSpPr>
          <p:spPr>
            <a:xfrm>
              <a:off x="6631931" y="5321330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7" name="Freeform: Shape 3716">
              <a:extLst>
                <a:ext uri="{FF2B5EF4-FFF2-40B4-BE49-F238E27FC236}">
                  <a16:creationId xmlns:a16="http://schemas.microsoft.com/office/drawing/2014/main" id="{031BEFDC-F032-4F6C-AACE-73B7807FA3ED}"/>
                </a:ext>
              </a:extLst>
            </p:cNvPr>
            <p:cNvSpPr/>
            <p:nvPr/>
          </p:nvSpPr>
          <p:spPr>
            <a:xfrm>
              <a:off x="6586211" y="5311805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2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952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8" name="Freeform: Shape 3717">
              <a:extLst>
                <a:ext uri="{FF2B5EF4-FFF2-40B4-BE49-F238E27FC236}">
                  <a16:creationId xmlns:a16="http://schemas.microsoft.com/office/drawing/2014/main" id="{5505169A-57CF-4115-B393-8BF2D3945C50}"/>
                </a:ext>
              </a:extLst>
            </p:cNvPr>
            <p:cNvSpPr/>
            <p:nvPr/>
          </p:nvSpPr>
          <p:spPr>
            <a:xfrm>
              <a:off x="6591926" y="5311805"/>
              <a:ext cx="1347" cy="952"/>
            </a:xfrm>
            <a:custGeom>
              <a:avLst/>
              <a:gdLst>
                <a:gd name="connsiteX0" fmla="*/ 0 w 1347"/>
                <a:gd name="connsiteY0" fmla="*/ 952 h 952"/>
                <a:gd name="connsiteX1" fmla="*/ 953 w 1347"/>
                <a:gd name="connsiteY1" fmla="*/ 0 h 952"/>
                <a:gd name="connsiteX2" fmla="*/ 0 w 1347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">
                  <a:moveTo>
                    <a:pt x="0" y="952"/>
                  </a:moveTo>
                  <a:cubicBezTo>
                    <a:pt x="953" y="952"/>
                    <a:pt x="1905" y="952"/>
                    <a:pt x="953" y="0"/>
                  </a:cubicBezTo>
                  <a:cubicBezTo>
                    <a:pt x="0" y="952"/>
                    <a:pt x="0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9" name="Freeform: Shape 3718">
              <a:extLst>
                <a:ext uri="{FF2B5EF4-FFF2-40B4-BE49-F238E27FC236}">
                  <a16:creationId xmlns:a16="http://schemas.microsoft.com/office/drawing/2014/main" id="{F499BE01-E7CD-44F6-9FE4-16C06DA7A0EF}"/>
                </a:ext>
              </a:extLst>
            </p:cNvPr>
            <p:cNvSpPr/>
            <p:nvPr/>
          </p:nvSpPr>
          <p:spPr>
            <a:xfrm>
              <a:off x="6628804" y="5315615"/>
              <a:ext cx="5667" cy="4762"/>
            </a:xfrm>
            <a:custGeom>
              <a:avLst/>
              <a:gdLst>
                <a:gd name="connsiteX0" fmla="*/ 270 w 5667"/>
                <a:gd name="connsiteY0" fmla="*/ 4763 h 4762"/>
                <a:gd name="connsiteX1" fmla="*/ 3127 w 5667"/>
                <a:gd name="connsiteY1" fmla="*/ 4763 h 4762"/>
                <a:gd name="connsiteX2" fmla="*/ 3127 w 5667"/>
                <a:gd name="connsiteY2" fmla="*/ 0 h 4762"/>
                <a:gd name="connsiteX3" fmla="*/ 2175 w 5667"/>
                <a:gd name="connsiteY3" fmla="*/ 953 h 4762"/>
                <a:gd name="connsiteX4" fmla="*/ 4080 w 5667"/>
                <a:gd name="connsiteY4" fmla="*/ 953 h 4762"/>
                <a:gd name="connsiteX5" fmla="*/ 2175 w 5667"/>
                <a:gd name="connsiteY5" fmla="*/ 2857 h 4762"/>
                <a:gd name="connsiteX6" fmla="*/ 1222 w 5667"/>
                <a:gd name="connsiteY6" fmla="*/ 2857 h 4762"/>
                <a:gd name="connsiteX7" fmla="*/ 270 w 5667"/>
                <a:gd name="connsiteY7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7" h="4762">
                  <a:moveTo>
                    <a:pt x="270" y="4763"/>
                  </a:moveTo>
                  <a:cubicBezTo>
                    <a:pt x="1222" y="4763"/>
                    <a:pt x="2175" y="4763"/>
                    <a:pt x="3127" y="4763"/>
                  </a:cubicBezTo>
                  <a:cubicBezTo>
                    <a:pt x="3127" y="2857"/>
                    <a:pt x="8842" y="953"/>
                    <a:pt x="3127" y="0"/>
                  </a:cubicBezTo>
                  <a:lnTo>
                    <a:pt x="2175" y="953"/>
                  </a:lnTo>
                  <a:lnTo>
                    <a:pt x="4080" y="953"/>
                  </a:lnTo>
                  <a:cubicBezTo>
                    <a:pt x="270" y="953"/>
                    <a:pt x="5032" y="2857"/>
                    <a:pt x="2175" y="2857"/>
                  </a:cubicBezTo>
                  <a:lnTo>
                    <a:pt x="1222" y="2857"/>
                  </a:lnTo>
                  <a:cubicBezTo>
                    <a:pt x="-2588" y="2857"/>
                    <a:pt x="4080" y="3810"/>
                    <a:pt x="27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0" name="Freeform: Shape 3719">
              <a:extLst>
                <a:ext uri="{FF2B5EF4-FFF2-40B4-BE49-F238E27FC236}">
                  <a16:creationId xmlns:a16="http://schemas.microsoft.com/office/drawing/2014/main" id="{F2735A83-0335-42E5-9B2E-454F29DAAFBB}"/>
                </a:ext>
              </a:extLst>
            </p:cNvPr>
            <p:cNvSpPr/>
            <p:nvPr/>
          </p:nvSpPr>
          <p:spPr>
            <a:xfrm>
              <a:off x="6633441" y="5318472"/>
              <a:ext cx="1972" cy="952"/>
            </a:xfrm>
            <a:custGeom>
              <a:avLst/>
              <a:gdLst>
                <a:gd name="connsiteX0" fmla="*/ 1347 w 1972"/>
                <a:gd name="connsiteY0" fmla="*/ 0 h 952"/>
                <a:gd name="connsiteX1" fmla="*/ 395 w 1972"/>
                <a:gd name="connsiteY1" fmla="*/ 953 h 952"/>
                <a:gd name="connsiteX2" fmla="*/ 1347 w 197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2" h="952">
                  <a:moveTo>
                    <a:pt x="1347" y="0"/>
                  </a:moveTo>
                  <a:cubicBezTo>
                    <a:pt x="395" y="953"/>
                    <a:pt x="-558" y="953"/>
                    <a:pt x="395" y="953"/>
                  </a:cubicBezTo>
                  <a:cubicBezTo>
                    <a:pt x="2300" y="953"/>
                    <a:pt x="2300" y="0"/>
                    <a:pt x="13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1" name="Freeform: Shape 3720">
              <a:extLst>
                <a:ext uri="{FF2B5EF4-FFF2-40B4-BE49-F238E27FC236}">
                  <a16:creationId xmlns:a16="http://schemas.microsoft.com/office/drawing/2014/main" id="{8C34F5AD-497B-474A-B883-8500B75E89B9}"/>
                </a:ext>
              </a:extLst>
            </p:cNvPr>
            <p:cNvSpPr/>
            <p:nvPr/>
          </p:nvSpPr>
          <p:spPr>
            <a:xfrm>
              <a:off x="6592879" y="5304423"/>
              <a:ext cx="9525" cy="714"/>
            </a:xfrm>
            <a:custGeom>
              <a:avLst/>
              <a:gdLst>
                <a:gd name="connsiteX0" fmla="*/ 0 w 9525"/>
                <a:gd name="connsiteY0" fmla="*/ 714 h 714"/>
                <a:gd name="connsiteX1" fmla="*/ 0 w 9525"/>
                <a:gd name="connsiteY1" fmla="*/ 714 h 714"/>
                <a:gd name="connsiteX2" fmla="*/ 0 w 952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14">
                  <a:moveTo>
                    <a:pt x="0" y="714"/>
                  </a:moveTo>
                  <a:cubicBezTo>
                    <a:pt x="0" y="-238"/>
                    <a:pt x="0" y="-238"/>
                    <a:pt x="0" y="714"/>
                  </a:cubicBezTo>
                  <a:cubicBezTo>
                    <a:pt x="0" y="-238"/>
                    <a:pt x="0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2" name="Freeform: Shape 3721">
              <a:extLst>
                <a:ext uri="{FF2B5EF4-FFF2-40B4-BE49-F238E27FC236}">
                  <a16:creationId xmlns:a16="http://schemas.microsoft.com/office/drawing/2014/main" id="{94B1173A-7573-43B0-BBB8-7C580E62F82E}"/>
                </a:ext>
              </a:extLst>
            </p:cNvPr>
            <p:cNvSpPr/>
            <p:nvPr/>
          </p:nvSpPr>
          <p:spPr>
            <a:xfrm>
              <a:off x="6589068" y="5300375"/>
              <a:ext cx="12382" cy="10477"/>
            </a:xfrm>
            <a:custGeom>
              <a:avLst/>
              <a:gdLst>
                <a:gd name="connsiteX0" fmla="*/ 8573 w 12382"/>
                <a:gd name="connsiteY0" fmla="*/ 2857 h 10477"/>
                <a:gd name="connsiteX1" fmla="*/ 9525 w 12382"/>
                <a:gd name="connsiteY1" fmla="*/ 1905 h 10477"/>
                <a:gd name="connsiteX2" fmla="*/ 11430 w 12382"/>
                <a:gd name="connsiteY2" fmla="*/ 1905 h 10477"/>
                <a:gd name="connsiteX3" fmla="*/ 9525 w 12382"/>
                <a:gd name="connsiteY3" fmla="*/ 0 h 10477"/>
                <a:gd name="connsiteX4" fmla="*/ 4763 w 12382"/>
                <a:gd name="connsiteY4" fmla="*/ 3810 h 10477"/>
                <a:gd name="connsiteX5" fmla="*/ 4763 w 12382"/>
                <a:gd name="connsiteY5" fmla="*/ 3810 h 10477"/>
                <a:gd name="connsiteX6" fmla="*/ 3810 w 12382"/>
                <a:gd name="connsiteY6" fmla="*/ 5715 h 10477"/>
                <a:gd name="connsiteX7" fmla="*/ 6668 w 12382"/>
                <a:gd name="connsiteY7" fmla="*/ 5715 h 10477"/>
                <a:gd name="connsiteX8" fmla="*/ 4763 w 12382"/>
                <a:gd name="connsiteY8" fmla="*/ 7620 h 10477"/>
                <a:gd name="connsiteX9" fmla="*/ 0 w 12382"/>
                <a:gd name="connsiteY9" fmla="*/ 7620 h 10477"/>
                <a:gd name="connsiteX10" fmla="*/ 1905 w 12382"/>
                <a:gd name="connsiteY10" fmla="*/ 8572 h 10477"/>
                <a:gd name="connsiteX11" fmla="*/ 0 w 12382"/>
                <a:gd name="connsiteY11" fmla="*/ 9525 h 10477"/>
                <a:gd name="connsiteX12" fmla="*/ 2858 w 12382"/>
                <a:gd name="connsiteY12" fmla="*/ 10478 h 10477"/>
                <a:gd name="connsiteX13" fmla="*/ 4763 w 12382"/>
                <a:gd name="connsiteY13" fmla="*/ 9525 h 10477"/>
                <a:gd name="connsiteX14" fmla="*/ 5715 w 12382"/>
                <a:gd name="connsiteY14" fmla="*/ 10478 h 10477"/>
                <a:gd name="connsiteX15" fmla="*/ 10478 w 12382"/>
                <a:gd name="connsiteY15" fmla="*/ 7620 h 10477"/>
                <a:gd name="connsiteX16" fmla="*/ 9525 w 12382"/>
                <a:gd name="connsiteY16" fmla="*/ 6668 h 10477"/>
                <a:gd name="connsiteX17" fmla="*/ 12383 w 12382"/>
                <a:gd name="connsiteY17" fmla="*/ 6668 h 10477"/>
                <a:gd name="connsiteX18" fmla="*/ 8573 w 12382"/>
                <a:gd name="connsiteY18" fmla="*/ 2857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82" h="10477">
                  <a:moveTo>
                    <a:pt x="8573" y="2857"/>
                  </a:moveTo>
                  <a:cubicBezTo>
                    <a:pt x="8573" y="2857"/>
                    <a:pt x="8573" y="1905"/>
                    <a:pt x="9525" y="1905"/>
                  </a:cubicBezTo>
                  <a:cubicBezTo>
                    <a:pt x="10478" y="1905"/>
                    <a:pt x="10478" y="1905"/>
                    <a:pt x="11430" y="1905"/>
                  </a:cubicBezTo>
                  <a:cubicBezTo>
                    <a:pt x="11430" y="953"/>
                    <a:pt x="9525" y="953"/>
                    <a:pt x="9525" y="0"/>
                  </a:cubicBezTo>
                  <a:cubicBezTo>
                    <a:pt x="7620" y="953"/>
                    <a:pt x="6668" y="2857"/>
                    <a:pt x="4763" y="3810"/>
                  </a:cubicBezTo>
                  <a:cubicBezTo>
                    <a:pt x="4763" y="3810"/>
                    <a:pt x="4763" y="3810"/>
                    <a:pt x="4763" y="3810"/>
                  </a:cubicBezTo>
                  <a:cubicBezTo>
                    <a:pt x="5715" y="4763"/>
                    <a:pt x="3810" y="4763"/>
                    <a:pt x="3810" y="5715"/>
                  </a:cubicBezTo>
                  <a:cubicBezTo>
                    <a:pt x="4763" y="5715"/>
                    <a:pt x="5715" y="5715"/>
                    <a:pt x="6668" y="5715"/>
                  </a:cubicBezTo>
                  <a:lnTo>
                    <a:pt x="4763" y="7620"/>
                  </a:lnTo>
                  <a:cubicBezTo>
                    <a:pt x="3810" y="7620"/>
                    <a:pt x="953" y="7620"/>
                    <a:pt x="0" y="7620"/>
                  </a:cubicBezTo>
                  <a:cubicBezTo>
                    <a:pt x="953" y="7620"/>
                    <a:pt x="3810" y="7620"/>
                    <a:pt x="1905" y="8572"/>
                  </a:cubicBezTo>
                  <a:cubicBezTo>
                    <a:pt x="-1905" y="8572"/>
                    <a:pt x="2858" y="8572"/>
                    <a:pt x="0" y="9525"/>
                  </a:cubicBezTo>
                  <a:cubicBezTo>
                    <a:pt x="2858" y="9525"/>
                    <a:pt x="-952" y="10478"/>
                    <a:pt x="2858" y="10478"/>
                  </a:cubicBezTo>
                  <a:cubicBezTo>
                    <a:pt x="2858" y="10478"/>
                    <a:pt x="3810" y="9525"/>
                    <a:pt x="4763" y="9525"/>
                  </a:cubicBezTo>
                  <a:lnTo>
                    <a:pt x="5715" y="10478"/>
                  </a:lnTo>
                  <a:cubicBezTo>
                    <a:pt x="5715" y="9525"/>
                    <a:pt x="8573" y="8572"/>
                    <a:pt x="10478" y="7620"/>
                  </a:cubicBezTo>
                  <a:lnTo>
                    <a:pt x="9525" y="6668"/>
                  </a:lnTo>
                  <a:cubicBezTo>
                    <a:pt x="10478" y="6668"/>
                    <a:pt x="11430" y="6668"/>
                    <a:pt x="12383" y="6668"/>
                  </a:cubicBezTo>
                  <a:cubicBezTo>
                    <a:pt x="9525" y="3810"/>
                    <a:pt x="13335" y="2857"/>
                    <a:pt x="8573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3" name="Freeform: Shape 3722">
              <a:extLst>
                <a:ext uri="{FF2B5EF4-FFF2-40B4-BE49-F238E27FC236}">
                  <a16:creationId xmlns:a16="http://schemas.microsoft.com/office/drawing/2014/main" id="{95C9D1FA-8BEA-44A0-AB8F-5250E223C565}"/>
                </a:ext>
              </a:extLst>
            </p:cNvPr>
            <p:cNvSpPr/>
            <p:nvPr/>
          </p:nvSpPr>
          <p:spPr>
            <a:xfrm>
              <a:off x="6621454" y="5312757"/>
              <a:ext cx="3110" cy="952"/>
            </a:xfrm>
            <a:custGeom>
              <a:avLst/>
              <a:gdLst>
                <a:gd name="connsiteX0" fmla="*/ 2858 w 3110"/>
                <a:gd name="connsiteY0" fmla="*/ 0 h 952"/>
                <a:gd name="connsiteX1" fmla="*/ 0 w 3110"/>
                <a:gd name="connsiteY1" fmla="*/ 953 h 952"/>
                <a:gd name="connsiteX2" fmla="*/ 2858 w 3110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0" h="952">
                  <a:moveTo>
                    <a:pt x="2858" y="0"/>
                  </a:moveTo>
                  <a:cubicBezTo>
                    <a:pt x="1905" y="0"/>
                    <a:pt x="952" y="953"/>
                    <a:pt x="0" y="953"/>
                  </a:cubicBezTo>
                  <a:cubicBezTo>
                    <a:pt x="1905" y="953"/>
                    <a:pt x="3810" y="953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4" name="Freeform: Shape 3723">
              <a:extLst>
                <a:ext uri="{FF2B5EF4-FFF2-40B4-BE49-F238E27FC236}">
                  <a16:creationId xmlns:a16="http://schemas.microsoft.com/office/drawing/2014/main" id="{BE38162C-1F82-4627-9D70-E7C74219B183}"/>
                </a:ext>
              </a:extLst>
            </p:cNvPr>
            <p:cNvSpPr/>
            <p:nvPr/>
          </p:nvSpPr>
          <p:spPr>
            <a:xfrm>
              <a:off x="6554779" y="529656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5" name="Freeform: Shape 3724">
              <a:extLst>
                <a:ext uri="{FF2B5EF4-FFF2-40B4-BE49-F238E27FC236}">
                  <a16:creationId xmlns:a16="http://schemas.microsoft.com/office/drawing/2014/main" id="{E7472A90-9237-421B-A9BA-8336678F879B}"/>
                </a:ext>
              </a:extLst>
            </p:cNvPr>
            <p:cNvSpPr/>
            <p:nvPr/>
          </p:nvSpPr>
          <p:spPr>
            <a:xfrm>
              <a:off x="6552873" y="5296565"/>
              <a:ext cx="5714" cy="2857"/>
            </a:xfrm>
            <a:custGeom>
              <a:avLst/>
              <a:gdLst>
                <a:gd name="connsiteX0" fmla="*/ 0 w 5714"/>
                <a:gd name="connsiteY0" fmla="*/ 2857 h 2857"/>
                <a:gd name="connsiteX1" fmla="*/ 3810 w 5714"/>
                <a:gd name="connsiteY1" fmla="*/ 2857 h 2857"/>
                <a:gd name="connsiteX2" fmla="*/ 5715 w 5714"/>
                <a:gd name="connsiteY2" fmla="*/ 0 h 2857"/>
                <a:gd name="connsiteX3" fmla="*/ 1905 w 5714"/>
                <a:gd name="connsiteY3" fmla="*/ 0 h 2857"/>
                <a:gd name="connsiteX4" fmla="*/ 0 w 5714"/>
                <a:gd name="connsiteY4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2857">
                  <a:moveTo>
                    <a:pt x="0" y="2857"/>
                  </a:moveTo>
                  <a:cubicBezTo>
                    <a:pt x="1905" y="2857"/>
                    <a:pt x="3810" y="1905"/>
                    <a:pt x="3810" y="2857"/>
                  </a:cubicBezTo>
                  <a:cubicBezTo>
                    <a:pt x="7620" y="2857"/>
                    <a:pt x="2858" y="953"/>
                    <a:pt x="5715" y="0"/>
                  </a:cubicBezTo>
                  <a:cubicBezTo>
                    <a:pt x="4763" y="0"/>
                    <a:pt x="1905" y="0"/>
                    <a:pt x="1905" y="0"/>
                  </a:cubicBezTo>
                  <a:cubicBezTo>
                    <a:pt x="952" y="953"/>
                    <a:pt x="1905" y="1905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6" name="Freeform: Shape 3725">
              <a:extLst>
                <a:ext uri="{FF2B5EF4-FFF2-40B4-BE49-F238E27FC236}">
                  <a16:creationId xmlns:a16="http://schemas.microsoft.com/office/drawing/2014/main" id="{788D7240-D166-436D-A5DC-F0C3A6A6EAAA}"/>
                </a:ext>
              </a:extLst>
            </p:cNvPr>
            <p:cNvSpPr/>
            <p:nvPr/>
          </p:nvSpPr>
          <p:spPr>
            <a:xfrm>
              <a:off x="6637646" y="531085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7" name="Freeform: Shape 3726">
              <a:extLst>
                <a:ext uri="{FF2B5EF4-FFF2-40B4-BE49-F238E27FC236}">
                  <a16:creationId xmlns:a16="http://schemas.microsoft.com/office/drawing/2014/main" id="{2C066BEE-D9CA-4EB8-BCD8-A9CB73BDDD54}"/>
                </a:ext>
              </a:extLst>
            </p:cNvPr>
            <p:cNvSpPr/>
            <p:nvPr/>
          </p:nvSpPr>
          <p:spPr>
            <a:xfrm>
              <a:off x="6634788" y="5303232"/>
              <a:ext cx="18097" cy="12382"/>
            </a:xfrm>
            <a:custGeom>
              <a:avLst/>
              <a:gdLst>
                <a:gd name="connsiteX0" fmla="*/ 11430 w 18097"/>
                <a:gd name="connsiteY0" fmla="*/ 8573 h 12382"/>
                <a:gd name="connsiteX1" fmla="*/ 9525 w 18097"/>
                <a:gd name="connsiteY1" fmla="*/ 3810 h 12382"/>
                <a:gd name="connsiteX2" fmla="*/ 8573 w 18097"/>
                <a:gd name="connsiteY2" fmla="*/ 3810 h 12382"/>
                <a:gd name="connsiteX3" fmla="*/ 4763 w 18097"/>
                <a:gd name="connsiteY3" fmla="*/ 0 h 12382"/>
                <a:gd name="connsiteX4" fmla="*/ 4763 w 18097"/>
                <a:gd name="connsiteY4" fmla="*/ 1905 h 12382"/>
                <a:gd name="connsiteX5" fmla="*/ 953 w 18097"/>
                <a:gd name="connsiteY5" fmla="*/ 1905 h 12382"/>
                <a:gd name="connsiteX6" fmla="*/ 0 w 18097"/>
                <a:gd name="connsiteY6" fmla="*/ 3810 h 12382"/>
                <a:gd name="connsiteX7" fmla="*/ 1905 w 18097"/>
                <a:gd name="connsiteY7" fmla="*/ 4763 h 12382"/>
                <a:gd name="connsiteX8" fmla="*/ 3810 w 18097"/>
                <a:gd name="connsiteY8" fmla="*/ 4763 h 12382"/>
                <a:gd name="connsiteX9" fmla="*/ 2858 w 18097"/>
                <a:gd name="connsiteY9" fmla="*/ 6668 h 12382"/>
                <a:gd name="connsiteX10" fmla="*/ 4763 w 18097"/>
                <a:gd name="connsiteY10" fmla="*/ 6668 h 12382"/>
                <a:gd name="connsiteX11" fmla="*/ 3810 w 18097"/>
                <a:gd name="connsiteY11" fmla="*/ 7620 h 12382"/>
                <a:gd name="connsiteX12" fmla="*/ 5715 w 18097"/>
                <a:gd name="connsiteY12" fmla="*/ 7620 h 12382"/>
                <a:gd name="connsiteX13" fmla="*/ 3810 w 18097"/>
                <a:gd name="connsiteY13" fmla="*/ 8573 h 12382"/>
                <a:gd name="connsiteX14" fmla="*/ 3810 w 18097"/>
                <a:gd name="connsiteY14" fmla="*/ 9525 h 12382"/>
                <a:gd name="connsiteX15" fmla="*/ 7620 w 18097"/>
                <a:gd name="connsiteY15" fmla="*/ 8573 h 12382"/>
                <a:gd name="connsiteX16" fmla="*/ 7620 w 18097"/>
                <a:gd name="connsiteY16" fmla="*/ 10478 h 12382"/>
                <a:gd name="connsiteX17" fmla="*/ 10478 w 18097"/>
                <a:gd name="connsiteY17" fmla="*/ 9525 h 12382"/>
                <a:gd name="connsiteX18" fmla="*/ 11430 w 18097"/>
                <a:gd name="connsiteY18" fmla="*/ 10478 h 12382"/>
                <a:gd name="connsiteX19" fmla="*/ 6667 w 18097"/>
                <a:gd name="connsiteY19" fmla="*/ 11430 h 12382"/>
                <a:gd name="connsiteX20" fmla="*/ 8573 w 18097"/>
                <a:gd name="connsiteY20" fmla="*/ 11430 h 12382"/>
                <a:gd name="connsiteX21" fmla="*/ 11430 w 18097"/>
                <a:gd name="connsiteY21" fmla="*/ 10478 h 12382"/>
                <a:gd name="connsiteX22" fmla="*/ 11430 w 18097"/>
                <a:gd name="connsiteY22" fmla="*/ 12383 h 12382"/>
                <a:gd name="connsiteX23" fmla="*/ 13335 w 18097"/>
                <a:gd name="connsiteY23" fmla="*/ 12383 h 12382"/>
                <a:gd name="connsiteX24" fmla="*/ 18098 w 18097"/>
                <a:gd name="connsiteY24" fmla="*/ 8573 h 12382"/>
                <a:gd name="connsiteX25" fmla="*/ 11430 w 18097"/>
                <a:gd name="connsiteY25" fmla="*/ 8573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97" h="12382">
                  <a:moveTo>
                    <a:pt x="11430" y="8573"/>
                  </a:moveTo>
                  <a:cubicBezTo>
                    <a:pt x="8573" y="7620"/>
                    <a:pt x="10478" y="5715"/>
                    <a:pt x="9525" y="3810"/>
                  </a:cubicBezTo>
                  <a:lnTo>
                    <a:pt x="8573" y="3810"/>
                  </a:lnTo>
                  <a:cubicBezTo>
                    <a:pt x="11430" y="1905"/>
                    <a:pt x="3810" y="953"/>
                    <a:pt x="4763" y="0"/>
                  </a:cubicBezTo>
                  <a:cubicBezTo>
                    <a:pt x="3810" y="0"/>
                    <a:pt x="5715" y="953"/>
                    <a:pt x="4763" y="1905"/>
                  </a:cubicBezTo>
                  <a:cubicBezTo>
                    <a:pt x="2858" y="1905"/>
                    <a:pt x="2858" y="953"/>
                    <a:pt x="953" y="1905"/>
                  </a:cubicBezTo>
                  <a:cubicBezTo>
                    <a:pt x="953" y="1905"/>
                    <a:pt x="1905" y="3810"/>
                    <a:pt x="0" y="3810"/>
                  </a:cubicBezTo>
                  <a:cubicBezTo>
                    <a:pt x="2858" y="3810"/>
                    <a:pt x="953" y="4763"/>
                    <a:pt x="1905" y="4763"/>
                  </a:cubicBezTo>
                  <a:lnTo>
                    <a:pt x="3810" y="4763"/>
                  </a:lnTo>
                  <a:cubicBezTo>
                    <a:pt x="0" y="5715"/>
                    <a:pt x="5715" y="5715"/>
                    <a:pt x="2858" y="6668"/>
                  </a:cubicBezTo>
                  <a:cubicBezTo>
                    <a:pt x="3810" y="6668"/>
                    <a:pt x="3810" y="6668"/>
                    <a:pt x="4763" y="6668"/>
                  </a:cubicBezTo>
                  <a:lnTo>
                    <a:pt x="3810" y="7620"/>
                  </a:lnTo>
                  <a:lnTo>
                    <a:pt x="5715" y="7620"/>
                  </a:lnTo>
                  <a:cubicBezTo>
                    <a:pt x="4763" y="7620"/>
                    <a:pt x="4763" y="8573"/>
                    <a:pt x="3810" y="8573"/>
                  </a:cubicBezTo>
                  <a:cubicBezTo>
                    <a:pt x="4763" y="8573"/>
                    <a:pt x="4763" y="9525"/>
                    <a:pt x="3810" y="9525"/>
                  </a:cubicBezTo>
                  <a:cubicBezTo>
                    <a:pt x="4763" y="9525"/>
                    <a:pt x="4763" y="8573"/>
                    <a:pt x="7620" y="8573"/>
                  </a:cubicBezTo>
                  <a:cubicBezTo>
                    <a:pt x="6667" y="9525"/>
                    <a:pt x="7620" y="10478"/>
                    <a:pt x="7620" y="10478"/>
                  </a:cubicBezTo>
                  <a:lnTo>
                    <a:pt x="10478" y="9525"/>
                  </a:lnTo>
                  <a:cubicBezTo>
                    <a:pt x="11430" y="9525"/>
                    <a:pt x="11430" y="9525"/>
                    <a:pt x="11430" y="10478"/>
                  </a:cubicBezTo>
                  <a:lnTo>
                    <a:pt x="6667" y="11430"/>
                  </a:lnTo>
                  <a:cubicBezTo>
                    <a:pt x="7620" y="11430"/>
                    <a:pt x="8573" y="11430"/>
                    <a:pt x="8573" y="11430"/>
                  </a:cubicBezTo>
                  <a:cubicBezTo>
                    <a:pt x="9525" y="10478"/>
                    <a:pt x="9525" y="10478"/>
                    <a:pt x="11430" y="10478"/>
                  </a:cubicBezTo>
                  <a:cubicBezTo>
                    <a:pt x="14288" y="10478"/>
                    <a:pt x="11430" y="11430"/>
                    <a:pt x="11430" y="12383"/>
                  </a:cubicBezTo>
                  <a:cubicBezTo>
                    <a:pt x="12383" y="12383"/>
                    <a:pt x="13335" y="12383"/>
                    <a:pt x="13335" y="12383"/>
                  </a:cubicBezTo>
                  <a:cubicBezTo>
                    <a:pt x="15240" y="10478"/>
                    <a:pt x="14288" y="10478"/>
                    <a:pt x="18098" y="8573"/>
                  </a:cubicBezTo>
                  <a:cubicBezTo>
                    <a:pt x="15240" y="7620"/>
                    <a:pt x="13335" y="8573"/>
                    <a:pt x="11430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8" name="Freeform: Shape 3727">
              <a:extLst>
                <a:ext uri="{FF2B5EF4-FFF2-40B4-BE49-F238E27FC236}">
                  <a16:creationId xmlns:a16="http://schemas.microsoft.com/office/drawing/2014/main" id="{19B841A9-7E15-495D-8A0A-9A939DE4C584}"/>
                </a:ext>
              </a:extLst>
            </p:cNvPr>
            <p:cNvSpPr/>
            <p:nvPr/>
          </p:nvSpPr>
          <p:spPr>
            <a:xfrm>
              <a:off x="6626216" y="5307043"/>
              <a:ext cx="5118" cy="3809"/>
            </a:xfrm>
            <a:custGeom>
              <a:avLst/>
              <a:gdLst>
                <a:gd name="connsiteX0" fmla="*/ 3810 w 5118"/>
                <a:gd name="connsiteY0" fmla="*/ 3810 h 3809"/>
                <a:gd name="connsiteX1" fmla="*/ 4763 w 5118"/>
                <a:gd name="connsiteY1" fmla="*/ 2857 h 3809"/>
                <a:gd name="connsiteX2" fmla="*/ 1905 w 5118"/>
                <a:gd name="connsiteY2" fmla="*/ 0 h 3809"/>
                <a:gd name="connsiteX3" fmla="*/ 0 w 5118"/>
                <a:gd name="connsiteY3" fmla="*/ 952 h 3809"/>
                <a:gd name="connsiteX4" fmla="*/ 952 w 5118"/>
                <a:gd name="connsiteY4" fmla="*/ 2857 h 3809"/>
                <a:gd name="connsiteX5" fmla="*/ 3810 w 5118"/>
                <a:gd name="connsiteY5" fmla="*/ 3810 h 3809"/>
                <a:gd name="connsiteX6" fmla="*/ 3810 w 5118"/>
                <a:gd name="connsiteY6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8" h="3809">
                  <a:moveTo>
                    <a:pt x="3810" y="3810"/>
                  </a:moveTo>
                  <a:cubicBezTo>
                    <a:pt x="6667" y="3810"/>
                    <a:pt x="3810" y="3810"/>
                    <a:pt x="4763" y="2857"/>
                  </a:cubicBezTo>
                  <a:cubicBezTo>
                    <a:pt x="1905" y="1905"/>
                    <a:pt x="3810" y="952"/>
                    <a:pt x="1905" y="0"/>
                  </a:cubicBezTo>
                  <a:cubicBezTo>
                    <a:pt x="-1905" y="952"/>
                    <a:pt x="3810" y="952"/>
                    <a:pt x="0" y="952"/>
                  </a:cubicBezTo>
                  <a:lnTo>
                    <a:pt x="952" y="2857"/>
                  </a:lnTo>
                  <a:lnTo>
                    <a:pt x="3810" y="3810"/>
                  </a:lnTo>
                  <a:lnTo>
                    <a:pt x="3810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9" name="Freeform: Shape 3728">
              <a:extLst>
                <a:ext uri="{FF2B5EF4-FFF2-40B4-BE49-F238E27FC236}">
                  <a16:creationId xmlns:a16="http://schemas.microsoft.com/office/drawing/2014/main" id="{5E7C0697-64C4-4C0A-9C25-52E27BB60103}"/>
                </a:ext>
              </a:extLst>
            </p:cNvPr>
            <p:cNvSpPr/>
            <p:nvPr/>
          </p:nvSpPr>
          <p:spPr>
            <a:xfrm>
              <a:off x="6588116" y="5302280"/>
              <a:ext cx="5714" cy="1375"/>
            </a:xfrm>
            <a:custGeom>
              <a:avLst/>
              <a:gdLst>
                <a:gd name="connsiteX0" fmla="*/ 1905 w 5714"/>
                <a:gd name="connsiteY0" fmla="*/ 952 h 1375"/>
                <a:gd name="connsiteX1" fmla="*/ 3810 w 5714"/>
                <a:gd name="connsiteY1" fmla="*/ 952 h 1375"/>
                <a:gd name="connsiteX2" fmla="*/ 5715 w 5714"/>
                <a:gd name="connsiteY2" fmla="*/ 0 h 1375"/>
                <a:gd name="connsiteX3" fmla="*/ 1905 w 5714"/>
                <a:gd name="connsiteY3" fmla="*/ 952 h 1375"/>
                <a:gd name="connsiteX4" fmla="*/ 0 w 5714"/>
                <a:gd name="connsiteY4" fmla="*/ 952 h 1375"/>
                <a:gd name="connsiteX5" fmla="*/ 1905 w 5714"/>
                <a:gd name="connsiteY5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4" h="1375">
                  <a:moveTo>
                    <a:pt x="1905" y="952"/>
                  </a:moveTo>
                  <a:cubicBezTo>
                    <a:pt x="3810" y="952"/>
                    <a:pt x="1905" y="1905"/>
                    <a:pt x="3810" y="952"/>
                  </a:cubicBezTo>
                  <a:cubicBezTo>
                    <a:pt x="3810" y="952"/>
                    <a:pt x="3810" y="0"/>
                    <a:pt x="5715" y="0"/>
                  </a:cubicBezTo>
                  <a:cubicBezTo>
                    <a:pt x="3810" y="0"/>
                    <a:pt x="1905" y="952"/>
                    <a:pt x="1905" y="952"/>
                  </a:cubicBezTo>
                  <a:lnTo>
                    <a:pt x="0" y="952"/>
                  </a:lnTo>
                  <a:cubicBezTo>
                    <a:pt x="952" y="952"/>
                    <a:pt x="1905" y="952"/>
                    <a:pt x="190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0" name="Freeform: Shape 3729">
              <a:extLst>
                <a:ext uri="{FF2B5EF4-FFF2-40B4-BE49-F238E27FC236}">
                  <a16:creationId xmlns:a16="http://schemas.microsoft.com/office/drawing/2014/main" id="{535762DE-5F0B-4B85-A384-277708D72AFC}"/>
                </a:ext>
              </a:extLst>
            </p:cNvPr>
            <p:cNvSpPr/>
            <p:nvPr/>
          </p:nvSpPr>
          <p:spPr>
            <a:xfrm>
              <a:off x="6650981" y="5313710"/>
              <a:ext cx="9525" cy="952"/>
            </a:xfrm>
            <a:custGeom>
              <a:avLst/>
              <a:gdLst>
                <a:gd name="connsiteX0" fmla="*/ 0 w 9525"/>
                <a:gd name="connsiteY0" fmla="*/ 953 h 952"/>
                <a:gd name="connsiteX1" fmla="*/ 0 w 9525"/>
                <a:gd name="connsiteY1" fmla="*/ 0 h 952"/>
                <a:gd name="connsiteX2" fmla="*/ 0 w 952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3"/>
                  </a:moveTo>
                  <a:lnTo>
                    <a:pt x="0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1" name="Freeform: Shape 3730">
              <a:extLst>
                <a:ext uri="{FF2B5EF4-FFF2-40B4-BE49-F238E27FC236}">
                  <a16:creationId xmlns:a16="http://schemas.microsoft.com/office/drawing/2014/main" id="{AD9E618C-1BBF-4D0E-8466-49E507E465C4}"/>
                </a:ext>
              </a:extLst>
            </p:cNvPr>
            <p:cNvSpPr/>
            <p:nvPr/>
          </p:nvSpPr>
          <p:spPr>
            <a:xfrm>
              <a:off x="6556684" y="5294660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0 w 2857"/>
                <a:gd name="connsiteY1" fmla="*/ 953 h 952"/>
                <a:gd name="connsiteX2" fmla="*/ 1905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lnTo>
                    <a:pt x="0" y="953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2" name="Freeform: Shape 3731">
              <a:extLst>
                <a:ext uri="{FF2B5EF4-FFF2-40B4-BE49-F238E27FC236}">
                  <a16:creationId xmlns:a16="http://schemas.microsoft.com/office/drawing/2014/main" id="{EAF8E77C-17F4-4B76-8A06-83D86C7B00F6}"/>
                </a:ext>
              </a:extLst>
            </p:cNvPr>
            <p:cNvSpPr/>
            <p:nvPr/>
          </p:nvSpPr>
          <p:spPr>
            <a:xfrm>
              <a:off x="6583354" y="5298470"/>
              <a:ext cx="4762" cy="2857"/>
            </a:xfrm>
            <a:custGeom>
              <a:avLst/>
              <a:gdLst>
                <a:gd name="connsiteX0" fmla="*/ 0 w 4762"/>
                <a:gd name="connsiteY0" fmla="*/ 1905 h 2857"/>
                <a:gd name="connsiteX1" fmla="*/ 1905 w 4762"/>
                <a:gd name="connsiteY1" fmla="*/ 2858 h 2857"/>
                <a:gd name="connsiteX2" fmla="*/ 4763 w 4762"/>
                <a:gd name="connsiteY2" fmla="*/ 1905 h 2857"/>
                <a:gd name="connsiteX3" fmla="*/ 1905 w 4762"/>
                <a:gd name="connsiteY3" fmla="*/ 0 h 2857"/>
                <a:gd name="connsiteX4" fmla="*/ 2858 w 4762"/>
                <a:gd name="connsiteY4" fmla="*/ 1905 h 2857"/>
                <a:gd name="connsiteX5" fmla="*/ 0 w 4762"/>
                <a:gd name="connsiteY5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2857">
                  <a:moveTo>
                    <a:pt x="0" y="1905"/>
                  </a:moveTo>
                  <a:lnTo>
                    <a:pt x="1905" y="2858"/>
                  </a:lnTo>
                  <a:cubicBezTo>
                    <a:pt x="1905" y="1905"/>
                    <a:pt x="4763" y="2858"/>
                    <a:pt x="4763" y="1905"/>
                  </a:cubicBezTo>
                  <a:cubicBezTo>
                    <a:pt x="1905" y="1905"/>
                    <a:pt x="4763" y="0"/>
                    <a:pt x="1905" y="0"/>
                  </a:cubicBezTo>
                  <a:cubicBezTo>
                    <a:pt x="1905" y="953"/>
                    <a:pt x="3810" y="953"/>
                    <a:pt x="2858" y="1905"/>
                  </a:cubicBezTo>
                  <a:lnTo>
                    <a:pt x="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3" name="Freeform: Shape 3732">
              <a:extLst>
                <a:ext uri="{FF2B5EF4-FFF2-40B4-BE49-F238E27FC236}">
                  <a16:creationId xmlns:a16="http://schemas.microsoft.com/office/drawing/2014/main" id="{AA506048-FA0D-43AF-9FE0-D94B5DDACB3F}"/>
                </a:ext>
              </a:extLst>
            </p:cNvPr>
            <p:cNvSpPr/>
            <p:nvPr/>
          </p:nvSpPr>
          <p:spPr>
            <a:xfrm>
              <a:off x="6560494" y="5294660"/>
              <a:ext cx="1904" cy="952"/>
            </a:xfrm>
            <a:custGeom>
              <a:avLst/>
              <a:gdLst>
                <a:gd name="connsiteX0" fmla="*/ 0 w 1904"/>
                <a:gd name="connsiteY0" fmla="*/ 953 h 952"/>
                <a:gd name="connsiteX1" fmla="*/ 1905 w 1904"/>
                <a:gd name="connsiteY1" fmla="*/ 0 h 952"/>
                <a:gd name="connsiteX2" fmla="*/ 0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953"/>
                  </a:moveTo>
                  <a:lnTo>
                    <a:pt x="1905" y="0"/>
                  </a:lnTo>
                  <a:cubicBezTo>
                    <a:pt x="0" y="953"/>
                    <a:pt x="1905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4" name="Freeform: Shape 3733">
              <a:extLst>
                <a:ext uri="{FF2B5EF4-FFF2-40B4-BE49-F238E27FC236}">
                  <a16:creationId xmlns:a16="http://schemas.microsoft.com/office/drawing/2014/main" id="{CF4D3AD9-0A83-4B06-9141-5AA71EE7855B}"/>
                </a:ext>
              </a:extLst>
            </p:cNvPr>
            <p:cNvSpPr/>
            <p:nvPr/>
          </p:nvSpPr>
          <p:spPr>
            <a:xfrm>
              <a:off x="6560494" y="5287993"/>
              <a:ext cx="8572" cy="6667"/>
            </a:xfrm>
            <a:custGeom>
              <a:avLst/>
              <a:gdLst>
                <a:gd name="connsiteX0" fmla="*/ 5715 w 8572"/>
                <a:gd name="connsiteY0" fmla="*/ 1905 h 6667"/>
                <a:gd name="connsiteX1" fmla="*/ 0 w 8572"/>
                <a:gd name="connsiteY1" fmla="*/ 5715 h 6667"/>
                <a:gd name="connsiteX2" fmla="*/ 2857 w 8572"/>
                <a:gd name="connsiteY2" fmla="*/ 5715 h 6667"/>
                <a:gd name="connsiteX3" fmla="*/ 3810 w 8572"/>
                <a:gd name="connsiteY3" fmla="*/ 6667 h 6667"/>
                <a:gd name="connsiteX4" fmla="*/ 6667 w 8572"/>
                <a:gd name="connsiteY4" fmla="*/ 6667 h 6667"/>
                <a:gd name="connsiteX5" fmla="*/ 8573 w 8572"/>
                <a:gd name="connsiteY5" fmla="*/ 4763 h 6667"/>
                <a:gd name="connsiteX6" fmla="*/ 5715 w 8572"/>
                <a:gd name="connsiteY6" fmla="*/ 3810 h 6667"/>
                <a:gd name="connsiteX7" fmla="*/ 8573 w 8572"/>
                <a:gd name="connsiteY7" fmla="*/ 2857 h 6667"/>
                <a:gd name="connsiteX8" fmla="*/ 7620 w 8572"/>
                <a:gd name="connsiteY8" fmla="*/ 0 h 6667"/>
                <a:gd name="connsiteX9" fmla="*/ 5715 w 8572"/>
                <a:gd name="connsiteY9" fmla="*/ 1905 h 6667"/>
                <a:gd name="connsiteX10" fmla="*/ 7620 w 8572"/>
                <a:gd name="connsiteY10" fmla="*/ 1905 h 6667"/>
                <a:gd name="connsiteX11" fmla="*/ 5715 w 8572"/>
                <a:gd name="connsiteY11" fmla="*/ 1905 h 6667"/>
                <a:gd name="connsiteX12" fmla="*/ 5715 w 8572"/>
                <a:gd name="connsiteY12" fmla="*/ 1905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" h="6667">
                  <a:moveTo>
                    <a:pt x="5715" y="1905"/>
                  </a:moveTo>
                  <a:cubicBezTo>
                    <a:pt x="4763" y="1905"/>
                    <a:pt x="2857" y="3810"/>
                    <a:pt x="0" y="5715"/>
                  </a:cubicBezTo>
                  <a:cubicBezTo>
                    <a:pt x="0" y="5715"/>
                    <a:pt x="2857" y="4763"/>
                    <a:pt x="2857" y="5715"/>
                  </a:cubicBezTo>
                  <a:lnTo>
                    <a:pt x="3810" y="6667"/>
                  </a:lnTo>
                  <a:cubicBezTo>
                    <a:pt x="3810" y="5715"/>
                    <a:pt x="5715" y="6667"/>
                    <a:pt x="6667" y="6667"/>
                  </a:cubicBezTo>
                  <a:cubicBezTo>
                    <a:pt x="8573" y="5715"/>
                    <a:pt x="4763" y="4763"/>
                    <a:pt x="8573" y="4763"/>
                  </a:cubicBezTo>
                  <a:cubicBezTo>
                    <a:pt x="5715" y="5715"/>
                    <a:pt x="7620" y="4763"/>
                    <a:pt x="5715" y="3810"/>
                  </a:cubicBezTo>
                  <a:cubicBezTo>
                    <a:pt x="7620" y="3810"/>
                    <a:pt x="7620" y="2857"/>
                    <a:pt x="8573" y="2857"/>
                  </a:cubicBezTo>
                  <a:cubicBezTo>
                    <a:pt x="6667" y="1905"/>
                    <a:pt x="6667" y="952"/>
                    <a:pt x="7620" y="0"/>
                  </a:cubicBezTo>
                  <a:cubicBezTo>
                    <a:pt x="4763" y="0"/>
                    <a:pt x="7620" y="0"/>
                    <a:pt x="5715" y="1905"/>
                  </a:cubicBezTo>
                  <a:cubicBezTo>
                    <a:pt x="6667" y="952"/>
                    <a:pt x="7620" y="952"/>
                    <a:pt x="7620" y="1905"/>
                  </a:cubicBezTo>
                  <a:cubicBezTo>
                    <a:pt x="6667" y="1905"/>
                    <a:pt x="5715" y="1905"/>
                    <a:pt x="5715" y="1905"/>
                  </a:cubicBezTo>
                  <a:lnTo>
                    <a:pt x="571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5" name="Freeform: Shape 3734">
              <a:extLst>
                <a:ext uri="{FF2B5EF4-FFF2-40B4-BE49-F238E27FC236}">
                  <a16:creationId xmlns:a16="http://schemas.microsoft.com/office/drawing/2014/main" id="{50D8CC60-D7F6-440B-9036-5547625B358F}"/>
                </a:ext>
              </a:extLst>
            </p:cNvPr>
            <p:cNvSpPr/>
            <p:nvPr/>
          </p:nvSpPr>
          <p:spPr>
            <a:xfrm>
              <a:off x="6622406" y="5301857"/>
              <a:ext cx="3810" cy="2328"/>
            </a:xfrm>
            <a:custGeom>
              <a:avLst/>
              <a:gdLst>
                <a:gd name="connsiteX0" fmla="*/ 3810 w 3810"/>
                <a:gd name="connsiteY0" fmla="*/ 2328 h 2328"/>
                <a:gd name="connsiteX1" fmla="*/ 3810 w 3810"/>
                <a:gd name="connsiteY1" fmla="*/ 423 h 2328"/>
                <a:gd name="connsiteX2" fmla="*/ 2858 w 3810"/>
                <a:gd name="connsiteY2" fmla="*/ 1376 h 2328"/>
                <a:gd name="connsiteX3" fmla="*/ 1905 w 3810"/>
                <a:gd name="connsiteY3" fmla="*/ 423 h 2328"/>
                <a:gd name="connsiteX4" fmla="*/ 0 w 3810"/>
                <a:gd name="connsiteY4" fmla="*/ 423 h 2328"/>
                <a:gd name="connsiteX5" fmla="*/ 2858 w 3810"/>
                <a:gd name="connsiteY5" fmla="*/ 423 h 2328"/>
                <a:gd name="connsiteX6" fmla="*/ 953 w 3810"/>
                <a:gd name="connsiteY6" fmla="*/ 1376 h 2328"/>
                <a:gd name="connsiteX7" fmla="*/ 3810 w 3810"/>
                <a:gd name="connsiteY7" fmla="*/ 2328 h 2328"/>
                <a:gd name="connsiteX8" fmla="*/ 3810 w 3810"/>
                <a:gd name="connsiteY8" fmla="*/ 2328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" h="2328">
                  <a:moveTo>
                    <a:pt x="3810" y="2328"/>
                  </a:moveTo>
                  <a:cubicBezTo>
                    <a:pt x="2858" y="1376"/>
                    <a:pt x="3810" y="1376"/>
                    <a:pt x="3810" y="423"/>
                  </a:cubicBezTo>
                  <a:cubicBezTo>
                    <a:pt x="1905" y="423"/>
                    <a:pt x="3810" y="1376"/>
                    <a:pt x="2858" y="1376"/>
                  </a:cubicBezTo>
                  <a:lnTo>
                    <a:pt x="1905" y="423"/>
                  </a:lnTo>
                  <a:lnTo>
                    <a:pt x="0" y="423"/>
                  </a:lnTo>
                  <a:cubicBezTo>
                    <a:pt x="0" y="423"/>
                    <a:pt x="3810" y="-529"/>
                    <a:pt x="2858" y="423"/>
                  </a:cubicBezTo>
                  <a:cubicBezTo>
                    <a:pt x="1905" y="423"/>
                    <a:pt x="0" y="423"/>
                    <a:pt x="953" y="1376"/>
                  </a:cubicBezTo>
                  <a:lnTo>
                    <a:pt x="3810" y="2328"/>
                  </a:lnTo>
                  <a:cubicBezTo>
                    <a:pt x="2858" y="2328"/>
                    <a:pt x="2858" y="2328"/>
                    <a:pt x="3810" y="2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6" name="Freeform: Shape 3735">
              <a:extLst>
                <a:ext uri="{FF2B5EF4-FFF2-40B4-BE49-F238E27FC236}">
                  <a16:creationId xmlns:a16="http://schemas.microsoft.com/office/drawing/2014/main" id="{5C5B1ADF-6E9F-4BA1-8B22-ECE31DAAF128}"/>
                </a:ext>
              </a:extLst>
            </p:cNvPr>
            <p:cNvSpPr/>
            <p:nvPr/>
          </p:nvSpPr>
          <p:spPr>
            <a:xfrm>
              <a:off x="6596688" y="5298470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3 w 952"/>
                <a:gd name="connsiteY1" fmla="*/ 953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3" y="953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7" name="Freeform: Shape 3736">
              <a:extLst>
                <a:ext uri="{FF2B5EF4-FFF2-40B4-BE49-F238E27FC236}">
                  <a16:creationId xmlns:a16="http://schemas.microsoft.com/office/drawing/2014/main" id="{588A4778-0DEB-49A0-AC26-6999E33F14BC}"/>
                </a:ext>
              </a:extLst>
            </p:cNvPr>
            <p:cNvSpPr/>
            <p:nvPr/>
          </p:nvSpPr>
          <p:spPr>
            <a:xfrm>
              <a:off x="6616691" y="5299422"/>
              <a:ext cx="10477" cy="2857"/>
            </a:xfrm>
            <a:custGeom>
              <a:avLst/>
              <a:gdLst>
                <a:gd name="connsiteX0" fmla="*/ 5715 w 10477"/>
                <a:gd name="connsiteY0" fmla="*/ 1905 h 2857"/>
                <a:gd name="connsiteX1" fmla="*/ 5715 w 10477"/>
                <a:gd name="connsiteY1" fmla="*/ 1905 h 2857"/>
                <a:gd name="connsiteX2" fmla="*/ 8572 w 10477"/>
                <a:gd name="connsiteY2" fmla="*/ 2858 h 2857"/>
                <a:gd name="connsiteX3" fmla="*/ 10477 w 10477"/>
                <a:gd name="connsiteY3" fmla="*/ 1905 h 2857"/>
                <a:gd name="connsiteX4" fmla="*/ 9525 w 10477"/>
                <a:gd name="connsiteY4" fmla="*/ 953 h 2857"/>
                <a:gd name="connsiteX5" fmla="*/ 8572 w 10477"/>
                <a:gd name="connsiteY5" fmla="*/ 953 h 2857"/>
                <a:gd name="connsiteX6" fmla="*/ 3810 w 10477"/>
                <a:gd name="connsiteY6" fmla="*/ 0 h 2857"/>
                <a:gd name="connsiteX7" fmla="*/ 0 w 10477"/>
                <a:gd name="connsiteY7" fmla="*/ 0 h 2857"/>
                <a:gd name="connsiteX8" fmla="*/ 952 w 10477"/>
                <a:gd name="connsiteY8" fmla="*/ 0 h 2857"/>
                <a:gd name="connsiteX9" fmla="*/ 0 w 10477"/>
                <a:gd name="connsiteY9" fmla="*/ 953 h 2857"/>
                <a:gd name="connsiteX10" fmla="*/ 5715 w 10477"/>
                <a:gd name="connsiteY10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" h="2857">
                  <a:moveTo>
                    <a:pt x="5715" y="1905"/>
                  </a:moveTo>
                  <a:cubicBezTo>
                    <a:pt x="5715" y="1905"/>
                    <a:pt x="5715" y="1905"/>
                    <a:pt x="5715" y="1905"/>
                  </a:cubicBezTo>
                  <a:cubicBezTo>
                    <a:pt x="6667" y="1905"/>
                    <a:pt x="9525" y="1905"/>
                    <a:pt x="8572" y="2858"/>
                  </a:cubicBezTo>
                  <a:lnTo>
                    <a:pt x="10477" y="1905"/>
                  </a:lnTo>
                  <a:cubicBezTo>
                    <a:pt x="7620" y="2858"/>
                    <a:pt x="9525" y="953"/>
                    <a:pt x="9525" y="953"/>
                  </a:cubicBezTo>
                  <a:lnTo>
                    <a:pt x="8572" y="953"/>
                  </a:lnTo>
                  <a:cubicBezTo>
                    <a:pt x="6667" y="0"/>
                    <a:pt x="6667" y="0"/>
                    <a:pt x="3810" y="0"/>
                  </a:cubicBezTo>
                  <a:cubicBezTo>
                    <a:pt x="2858" y="0"/>
                    <a:pt x="0" y="0"/>
                    <a:pt x="0" y="0"/>
                  </a:cubicBezTo>
                  <a:lnTo>
                    <a:pt x="952" y="0"/>
                  </a:lnTo>
                  <a:lnTo>
                    <a:pt x="0" y="953"/>
                  </a:lnTo>
                  <a:cubicBezTo>
                    <a:pt x="3810" y="953"/>
                    <a:pt x="4763" y="2858"/>
                    <a:pt x="571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8" name="Freeform: Shape 3737">
              <a:extLst>
                <a:ext uri="{FF2B5EF4-FFF2-40B4-BE49-F238E27FC236}">
                  <a16:creationId xmlns:a16="http://schemas.microsoft.com/office/drawing/2014/main" id="{68FD0AC9-3F9D-4101-9084-B4BE7503E617}"/>
                </a:ext>
              </a:extLst>
            </p:cNvPr>
            <p:cNvSpPr/>
            <p:nvPr/>
          </p:nvSpPr>
          <p:spPr>
            <a:xfrm>
              <a:off x="6586211" y="5293707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1905 w 1904"/>
                <a:gd name="connsiteY1" fmla="*/ 0 h 952"/>
                <a:gd name="connsiteX2" fmla="*/ 0 w 1904"/>
                <a:gd name="connsiteY2" fmla="*/ 953 h 952"/>
                <a:gd name="connsiteX3" fmla="*/ 1905 w 190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1905" y="0"/>
                  </a:lnTo>
                  <a:lnTo>
                    <a:pt x="0" y="953"/>
                  </a:lnTo>
                  <a:cubicBezTo>
                    <a:pt x="1905" y="953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9" name="Freeform: Shape 3738">
              <a:extLst>
                <a:ext uri="{FF2B5EF4-FFF2-40B4-BE49-F238E27FC236}">
                  <a16:creationId xmlns:a16="http://schemas.microsoft.com/office/drawing/2014/main" id="{32FA56B7-9B54-457A-B664-FA2F720FF2F6}"/>
                </a:ext>
              </a:extLst>
            </p:cNvPr>
            <p:cNvSpPr/>
            <p:nvPr/>
          </p:nvSpPr>
          <p:spPr>
            <a:xfrm>
              <a:off x="6634926" y="5297518"/>
              <a:ext cx="6530" cy="5037"/>
            </a:xfrm>
            <a:custGeom>
              <a:avLst/>
              <a:gdLst>
                <a:gd name="connsiteX0" fmla="*/ 815 w 6530"/>
                <a:gd name="connsiteY0" fmla="*/ 0 h 5037"/>
                <a:gd name="connsiteX1" fmla="*/ 1768 w 6530"/>
                <a:gd name="connsiteY1" fmla="*/ 4763 h 5037"/>
                <a:gd name="connsiteX2" fmla="*/ 6530 w 6530"/>
                <a:gd name="connsiteY2" fmla="*/ 4763 h 5037"/>
                <a:gd name="connsiteX3" fmla="*/ 1768 w 6530"/>
                <a:gd name="connsiteY3" fmla="*/ 3810 h 5037"/>
                <a:gd name="connsiteX4" fmla="*/ 1768 w 6530"/>
                <a:gd name="connsiteY4" fmla="*/ 3810 h 5037"/>
                <a:gd name="connsiteX5" fmla="*/ 815 w 6530"/>
                <a:gd name="connsiteY5" fmla="*/ 0 h 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0" h="5037">
                  <a:moveTo>
                    <a:pt x="815" y="0"/>
                  </a:moveTo>
                  <a:cubicBezTo>
                    <a:pt x="-1090" y="1905"/>
                    <a:pt x="815" y="3810"/>
                    <a:pt x="1768" y="4763"/>
                  </a:cubicBezTo>
                  <a:cubicBezTo>
                    <a:pt x="3673" y="3810"/>
                    <a:pt x="4625" y="5715"/>
                    <a:pt x="6530" y="4763"/>
                  </a:cubicBezTo>
                  <a:cubicBezTo>
                    <a:pt x="5578" y="3810"/>
                    <a:pt x="1768" y="4763"/>
                    <a:pt x="1768" y="3810"/>
                  </a:cubicBezTo>
                  <a:lnTo>
                    <a:pt x="1768" y="3810"/>
                  </a:lnTo>
                  <a:cubicBezTo>
                    <a:pt x="-137" y="1905"/>
                    <a:pt x="5578" y="952"/>
                    <a:pt x="8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0" name="Freeform: Shape 3739">
              <a:extLst>
                <a:ext uri="{FF2B5EF4-FFF2-40B4-BE49-F238E27FC236}">
                  <a16:creationId xmlns:a16="http://schemas.microsoft.com/office/drawing/2014/main" id="{505FB03A-7DE1-4CE6-9820-8B1C351245E7}"/>
                </a:ext>
              </a:extLst>
            </p:cNvPr>
            <p:cNvSpPr/>
            <p:nvPr/>
          </p:nvSpPr>
          <p:spPr>
            <a:xfrm>
              <a:off x="6609071" y="5295613"/>
              <a:ext cx="1578" cy="952"/>
            </a:xfrm>
            <a:custGeom>
              <a:avLst/>
              <a:gdLst>
                <a:gd name="connsiteX0" fmla="*/ 953 w 1578"/>
                <a:gd name="connsiteY0" fmla="*/ 0 h 952"/>
                <a:gd name="connsiteX1" fmla="*/ 0 w 1578"/>
                <a:gd name="connsiteY1" fmla="*/ 953 h 952"/>
                <a:gd name="connsiteX2" fmla="*/ 953 w 157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952">
                  <a:moveTo>
                    <a:pt x="953" y="0"/>
                  </a:moveTo>
                  <a:cubicBezTo>
                    <a:pt x="0" y="0"/>
                    <a:pt x="953" y="953"/>
                    <a:pt x="0" y="953"/>
                  </a:cubicBezTo>
                  <a:cubicBezTo>
                    <a:pt x="1905" y="0"/>
                    <a:pt x="1905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1" name="Freeform: Shape 3740">
              <a:extLst>
                <a:ext uri="{FF2B5EF4-FFF2-40B4-BE49-F238E27FC236}">
                  <a16:creationId xmlns:a16="http://schemas.microsoft.com/office/drawing/2014/main" id="{F56E9263-B2F8-4337-87A9-B901DE10A9BE}"/>
                </a:ext>
              </a:extLst>
            </p:cNvPr>
            <p:cNvSpPr/>
            <p:nvPr/>
          </p:nvSpPr>
          <p:spPr>
            <a:xfrm>
              <a:off x="6615365" y="5288945"/>
              <a:ext cx="7041" cy="7090"/>
            </a:xfrm>
            <a:custGeom>
              <a:avLst/>
              <a:gdLst>
                <a:gd name="connsiteX0" fmla="*/ 5136 w 7041"/>
                <a:gd name="connsiteY0" fmla="*/ 6668 h 7090"/>
                <a:gd name="connsiteX1" fmla="*/ 5136 w 7041"/>
                <a:gd name="connsiteY1" fmla="*/ 6668 h 7090"/>
                <a:gd name="connsiteX2" fmla="*/ 7041 w 7041"/>
                <a:gd name="connsiteY2" fmla="*/ 6668 h 7090"/>
                <a:gd name="connsiteX3" fmla="*/ 3231 w 7041"/>
                <a:gd name="connsiteY3" fmla="*/ 953 h 7090"/>
                <a:gd name="connsiteX4" fmla="*/ 1326 w 7041"/>
                <a:gd name="connsiteY4" fmla="*/ 953 h 7090"/>
                <a:gd name="connsiteX5" fmla="*/ 3231 w 7041"/>
                <a:gd name="connsiteY5" fmla="*/ 0 h 7090"/>
                <a:gd name="connsiteX6" fmla="*/ 374 w 7041"/>
                <a:gd name="connsiteY6" fmla="*/ 1905 h 7090"/>
                <a:gd name="connsiteX7" fmla="*/ 2279 w 7041"/>
                <a:gd name="connsiteY7" fmla="*/ 953 h 7090"/>
                <a:gd name="connsiteX8" fmla="*/ 374 w 7041"/>
                <a:gd name="connsiteY8" fmla="*/ 2858 h 7090"/>
                <a:gd name="connsiteX9" fmla="*/ 2279 w 7041"/>
                <a:gd name="connsiteY9" fmla="*/ 1905 h 7090"/>
                <a:gd name="connsiteX10" fmla="*/ 5136 w 7041"/>
                <a:gd name="connsiteY10" fmla="*/ 6668 h 7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1" h="7090">
                  <a:moveTo>
                    <a:pt x="5136" y="6668"/>
                  </a:moveTo>
                  <a:lnTo>
                    <a:pt x="5136" y="6668"/>
                  </a:lnTo>
                  <a:cubicBezTo>
                    <a:pt x="5136" y="7620"/>
                    <a:pt x="6089" y="6668"/>
                    <a:pt x="7041" y="6668"/>
                  </a:cubicBezTo>
                  <a:cubicBezTo>
                    <a:pt x="5136" y="4763"/>
                    <a:pt x="4184" y="2858"/>
                    <a:pt x="3231" y="953"/>
                  </a:cubicBezTo>
                  <a:lnTo>
                    <a:pt x="1326" y="953"/>
                  </a:lnTo>
                  <a:cubicBezTo>
                    <a:pt x="2279" y="953"/>
                    <a:pt x="2279" y="0"/>
                    <a:pt x="3231" y="0"/>
                  </a:cubicBezTo>
                  <a:cubicBezTo>
                    <a:pt x="2279" y="0"/>
                    <a:pt x="1326" y="953"/>
                    <a:pt x="374" y="1905"/>
                  </a:cubicBezTo>
                  <a:cubicBezTo>
                    <a:pt x="1326" y="1905"/>
                    <a:pt x="1326" y="1905"/>
                    <a:pt x="2279" y="953"/>
                  </a:cubicBezTo>
                  <a:cubicBezTo>
                    <a:pt x="374" y="1905"/>
                    <a:pt x="-579" y="1905"/>
                    <a:pt x="374" y="2858"/>
                  </a:cubicBezTo>
                  <a:cubicBezTo>
                    <a:pt x="1326" y="2858"/>
                    <a:pt x="374" y="1905"/>
                    <a:pt x="2279" y="1905"/>
                  </a:cubicBezTo>
                  <a:cubicBezTo>
                    <a:pt x="1326" y="3810"/>
                    <a:pt x="7041" y="4763"/>
                    <a:pt x="5136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2" name="Freeform: Shape 3741">
              <a:extLst>
                <a:ext uri="{FF2B5EF4-FFF2-40B4-BE49-F238E27FC236}">
                  <a16:creationId xmlns:a16="http://schemas.microsoft.com/office/drawing/2014/main" id="{F54E8BE5-4432-44A5-A751-B4CE2C999B03}"/>
                </a:ext>
              </a:extLst>
            </p:cNvPr>
            <p:cNvSpPr/>
            <p:nvPr/>
          </p:nvSpPr>
          <p:spPr>
            <a:xfrm>
              <a:off x="6637783" y="5292755"/>
              <a:ext cx="1767" cy="952"/>
            </a:xfrm>
            <a:custGeom>
              <a:avLst/>
              <a:gdLst>
                <a:gd name="connsiteX0" fmla="*/ 815 w 1767"/>
                <a:gd name="connsiteY0" fmla="*/ 952 h 952"/>
                <a:gd name="connsiteX1" fmla="*/ 1768 w 1767"/>
                <a:gd name="connsiteY1" fmla="*/ 0 h 952"/>
                <a:gd name="connsiteX2" fmla="*/ 815 w 1767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7" h="952">
                  <a:moveTo>
                    <a:pt x="815" y="952"/>
                  </a:moveTo>
                  <a:lnTo>
                    <a:pt x="1768" y="0"/>
                  </a:lnTo>
                  <a:cubicBezTo>
                    <a:pt x="815" y="0"/>
                    <a:pt x="-1090" y="952"/>
                    <a:pt x="81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3" name="Freeform: Shape 3742">
              <a:extLst>
                <a:ext uri="{FF2B5EF4-FFF2-40B4-BE49-F238E27FC236}">
                  <a16:creationId xmlns:a16="http://schemas.microsoft.com/office/drawing/2014/main" id="{37DAA5BB-E785-4445-A841-2D5F8AB9AFDC}"/>
                </a:ext>
              </a:extLst>
            </p:cNvPr>
            <p:cNvSpPr/>
            <p:nvPr/>
          </p:nvSpPr>
          <p:spPr>
            <a:xfrm>
              <a:off x="6626173" y="5284182"/>
              <a:ext cx="1947" cy="952"/>
            </a:xfrm>
            <a:custGeom>
              <a:avLst/>
              <a:gdLst>
                <a:gd name="connsiteX0" fmla="*/ 995 w 1947"/>
                <a:gd name="connsiteY0" fmla="*/ 953 h 952"/>
                <a:gd name="connsiteX1" fmla="*/ 1948 w 1947"/>
                <a:gd name="connsiteY1" fmla="*/ 0 h 952"/>
                <a:gd name="connsiteX2" fmla="*/ 995 w 194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" h="952">
                  <a:moveTo>
                    <a:pt x="995" y="953"/>
                  </a:moveTo>
                  <a:cubicBezTo>
                    <a:pt x="2900" y="953"/>
                    <a:pt x="995" y="0"/>
                    <a:pt x="1948" y="0"/>
                  </a:cubicBezTo>
                  <a:cubicBezTo>
                    <a:pt x="-2815" y="0"/>
                    <a:pt x="2900" y="953"/>
                    <a:pt x="99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4" name="Freeform: Shape 3743">
              <a:extLst>
                <a:ext uri="{FF2B5EF4-FFF2-40B4-BE49-F238E27FC236}">
                  <a16:creationId xmlns:a16="http://schemas.microsoft.com/office/drawing/2014/main" id="{66DE92D0-59ED-4A55-ABBD-EDE26EAC8CE5}"/>
                </a:ext>
              </a:extLst>
            </p:cNvPr>
            <p:cNvSpPr/>
            <p:nvPr/>
          </p:nvSpPr>
          <p:spPr>
            <a:xfrm>
              <a:off x="6608445" y="5275610"/>
              <a:ext cx="1578" cy="952"/>
            </a:xfrm>
            <a:custGeom>
              <a:avLst/>
              <a:gdLst>
                <a:gd name="connsiteX0" fmla="*/ 1578 w 1578"/>
                <a:gd name="connsiteY0" fmla="*/ 0 h 952"/>
                <a:gd name="connsiteX1" fmla="*/ 626 w 1578"/>
                <a:gd name="connsiteY1" fmla="*/ 953 h 952"/>
                <a:gd name="connsiteX2" fmla="*/ 1578 w 157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952">
                  <a:moveTo>
                    <a:pt x="1578" y="0"/>
                  </a:moveTo>
                  <a:cubicBezTo>
                    <a:pt x="-327" y="953"/>
                    <a:pt x="-327" y="953"/>
                    <a:pt x="626" y="953"/>
                  </a:cubicBezTo>
                  <a:cubicBezTo>
                    <a:pt x="1578" y="953"/>
                    <a:pt x="626" y="0"/>
                    <a:pt x="15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5" name="Freeform: Shape 3744">
              <a:extLst>
                <a:ext uri="{FF2B5EF4-FFF2-40B4-BE49-F238E27FC236}">
                  <a16:creationId xmlns:a16="http://schemas.microsoft.com/office/drawing/2014/main" id="{3EDAAB9F-6C5A-4BE1-B73A-7E43F5BEDB2D}"/>
                </a:ext>
              </a:extLst>
            </p:cNvPr>
            <p:cNvSpPr/>
            <p:nvPr/>
          </p:nvSpPr>
          <p:spPr>
            <a:xfrm>
              <a:off x="6570971" y="5266085"/>
              <a:ext cx="9525" cy="3809"/>
            </a:xfrm>
            <a:custGeom>
              <a:avLst/>
              <a:gdLst>
                <a:gd name="connsiteX0" fmla="*/ 6667 w 9525"/>
                <a:gd name="connsiteY0" fmla="*/ 1905 h 3809"/>
                <a:gd name="connsiteX1" fmla="*/ 9525 w 9525"/>
                <a:gd name="connsiteY1" fmla="*/ 953 h 3809"/>
                <a:gd name="connsiteX2" fmla="*/ 8573 w 9525"/>
                <a:gd name="connsiteY2" fmla="*/ 953 h 3809"/>
                <a:gd name="connsiteX3" fmla="*/ 7620 w 9525"/>
                <a:gd name="connsiteY3" fmla="*/ 0 h 3809"/>
                <a:gd name="connsiteX4" fmla="*/ 7620 w 9525"/>
                <a:gd name="connsiteY4" fmla="*/ 953 h 3809"/>
                <a:gd name="connsiteX5" fmla="*/ 4763 w 9525"/>
                <a:gd name="connsiteY5" fmla="*/ 953 h 3809"/>
                <a:gd name="connsiteX6" fmla="*/ 0 w 9525"/>
                <a:gd name="connsiteY6" fmla="*/ 1905 h 3809"/>
                <a:gd name="connsiteX7" fmla="*/ 3810 w 9525"/>
                <a:gd name="connsiteY7" fmla="*/ 1905 h 3809"/>
                <a:gd name="connsiteX8" fmla="*/ 1905 w 9525"/>
                <a:gd name="connsiteY8" fmla="*/ 2858 h 3809"/>
                <a:gd name="connsiteX9" fmla="*/ 6667 w 9525"/>
                <a:gd name="connsiteY9" fmla="*/ 1905 h 3809"/>
                <a:gd name="connsiteX10" fmla="*/ 4763 w 9525"/>
                <a:gd name="connsiteY10" fmla="*/ 3810 h 3809"/>
                <a:gd name="connsiteX11" fmla="*/ 6667 w 9525"/>
                <a:gd name="connsiteY11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25" h="3809">
                  <a:moveTo>
                    <a:pt x="6667" y="1905"/>
                  </a:moveTo>
                  <a:cubicBezTo>
                    <a:pt x="9525" y="1905"/>
                    <a:pt x="7620" y="953"/>
                    <a:pt x="9525" y="953"/>
                  </a:cubicBezTo>
                  <a:cubicBezTo>
                    <a:pt x="8573" y="953"/>
                    <a:pt x="8573" y="953"/>
                    <a:pt x="8573" y="953"/>
                  </a:cubicBezTo>
                  <a:cubicBezTo>
                    <a:pt x="8573" y="953"/>
                    <a:pt x="9525" y="0"/>
                    <a:pt x="7620" y="0"/>
                  </a:cubicBezTo>
                  <a:cubicBezTo>
                    <a:pt x="7620" y="0"/>
                    <a:pt x="7620" y="0"/>
                    <a:pt x="7620" y="953"/>
                  </a:cubicBezTo>
                  <a:cubicBezTo>
                    <a:pt x="5715" y="953"/>
                    <a:pt x="5715" y="953"/>
                    <a:pt x="4763" y="953"/>
                  </a:cubicBezTo>
                  <a:lnTo>
                    <a:pt x="0" y="1905"/>
                  </a:lnTo>
                  <a:cubicBezTo>
                    <a:pt x="0" y="2858"/>
                    <a:pt x="1905" y="1905"/>
                    <a:pt x="3810" y="1905"/>
                  </a:cubicBezTo>
                  <a:lnTo>
                    <a:pt x="1905" y="2858"/>
                  </a:lnTo>
                  <a:cubicBezTo>
                    <a:pt x="2858" y="2858"/>
                    <a:pt x="4763" y="1905"/>
                    <a:pt x="6667" y="1905"/>
                  </a:cubicBezTo>
                  <a:cubicBezTo>
                    <a:pt x="4763" y="2858"/>
                    <a:pt x="3810" y="2858"/>
                    <a:pt x="4763" y="3810"/>
                  </a:cubicBezTo>
                  <a:cubicBezTo>
                    <a:pt x="5715" y="3810"/>
                    <a:pt x="4763" y="1905"/>
                    <a:pt x="666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6" name="Freeform: Shape 3745">
              <a:extLst>
                <a:ext uri="{FF2B5EF4-FFF2-40B4-BE49-F238E27FC236}">
                  <a16:creationId xmlns:a16="http://schemas.microsoft.com/office/drawing/2014/main" id="{4E782F26-2084-4E61-B286-21199384EB83}"/>
                </a:ext>
              </a:extLst>
            </p:cNvPr>
            <p:cNvSpPr/>
            <p:nvPr/>
          </p:nvSpPr>
          <p:spPr>
            <a:xfrm>
              <a:off x="6584306" y="5268943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7" name="Freeform: Shape 3746">
              <a:extLst>
                <a:ext uri="{FF2B5EF4-FFF2-40B4-BE49-F238E27FC236}">
                  <a16:creationId xmlns:a16="http://schemas.microsoft.com/office/drawing/2014/main" id="{A381A67A-30F3-4E02-9A14-EE4D45BCEAFC}"/>
                </a:ext>
              </a:extLst>
            </p:cNvPr>
            <p:cNvSpPr/>
            <p:nvPr/>
          </p:nvSpPr>
          <p:spPr>
            <a:xfrm>
              <a:off x="6584306" y="526894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8" name="Freeform: Shape 3747">
              <a:extLst>
                <a:ext uri="{FF2B5EF4-FFF2-40B4-BE49-F238E27FC236}">
                  <a16:creationId xmlns:a16="http://schemas.microsoft.com/office/drawing/2014/main" id="{A087944C-BDF4-413A-A095-163E903C058F}"/>
                </a:ext>
              </a:extLst>
            </p:cNvPr>
            <p:cNvSpPr/>
            <p:nvPr/>
          </p:nvSpPr>
          <p:spPr>
            <a:xfrm>
              <a:off x="6583354" y="5268943"/>
              <a:ext cx="2857" cy="423"/>
            </a:xfrm>
            <a:custGeom>
              <a:avLst/>
              <a:gdLst>
                <a:gd name="connsiteX0" fmla="*/ 0 w 2857"/>
                <a:gd name="connsiteY0" fmla="*/ 0 h 423"/>
                <a:gd name="connsiteX1" fmla="*/ 1905 w 2857"/>
                <a:gd name="connsiteY1" fmla="*/ 0 h 423"/>
                <a:gd name="connsiteX2" fmla="*/ 2858 w 2857"/>
                <a:gd name="connsiteY2" fmla="*/ 0 h 423"/>
                <a:gd name="connsiteX3" fmla="*/ 0 w 2857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23">
                  <a:moveTo>
                    <a:pt x="0" y="0"/>
                  </a:moveTo>
                  <a:cubicBezTo>
                    <a:pt x="952" y="0"/>
                    <a:pt x="952" y="952"/>
                    <a:pt x="1905" y="0"/>
                  </a:cubicBezTo>
                  <a:lnTo>
                    <a:pt x="2858" y="0"/>
                  </a:ln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9" name="Freeform: Shape 3748">
              <a:extLst>
                <a:ext uri="{FF2B5EF4-FFF2-40B4-BE49-F238E27FC236}">
                  <a16:creationId xmlns:a16="http://schemas.microsoft.com/office/drawing/2014/main" id="{8602ADAE-2A43-4D26-9328-5A8F73D8E44D}"/>
                </a:ext>
              </a:extLst>
            </p:cNvPr>
            <p:cNvSpPr/>
            <p:nvPr/>
          </p:nvSpPr>
          <p:spPr>
            <a:xfrm>
              <a:off x="6570019" y="5264180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2 h 952"/>
                <a:gd name="connsiteX2" fmla="*/ 952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lnTo>
                    <a:pt x="0" y="952"/>
                  </a:lnTo>
                  <a:lnTo>
                    <a:pt x="952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0" name="Freeform: Shape 3749">
              <a:extLst>
                <a:ext uri="{FF2B5EF4-FFF2-40B4-BE49-F238E27FC236}">
                  <a16:creationId xmlns:a16="http://schemas.microsoft.com/office/drawing/2014/main" id="{2C329512-AA3E-42DA-9888-0FE87BE19DE4}"/>
                </a:ext>
              </a:extLst>
            </p:cNvPr>
            <p:cNvSpPr/>
            <p:nvPr/>
          </p:nvSpPr>
          <p:spPr>
            <a:xfrm>
              <a:off x="6575734" y="5266085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  <a:gd name="connsiteX3" fmla="*/ 1905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lnTo>
                    <a:pt x="1905" y="0"/>
                  </a:lnTo>
                  <a:lnTo>
                    <a:pt x="0" y="0"/>
                  </a:lnTo>
                  <a:cubicBezTo>
                    <a:pt x="952" y="0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1" name="Freeform: Shape 3750">
              <a:extLst>
                <a:ext uri="{FF2B5EF4-FFF2-40B4-BE49-F238E27FC236}">
                  <a16:creationId xmlns:a16="http://schemas.microsoft.com/office/drawing/2014/main" id="{129570D9-9EA1-42C5-AC46-B715143070B5}"/>
                </a:ext>
              </a:extLst>
            </p:cNvPr>
            <p:cNvSpPr/>
            <p:nvPr/>
          </p:nvSpPr>
          <p:spPr>
            <a:xfrm>
              <a:off x="6325332" y="5353001"/>
              <a:ext cx="1270" cy="714"/>
            </a:xfrm>
            <a:custGeom>
              <a:avLst/>
              <a:gdLst>
                <a:gd name="connsiteX0" fmla="*/ 847 w 1270"/>
                <a:gd name="connsiteY0" fmla="*/ 714 h 714"/>
                <a:gd name="connsiteX1" fmla="*/ 847 w 1270"/>
                <a:gd name="connsiteY1" fmla="*/ 714 h 714"/>
                <a:gd name="connsiteX2" fmla="*/ 847 w 1270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714">
                  <a:moveTo>
                    <a:pt x="847" y="714"/>
                  </a:moveTo>
                  <a:cubicBezTo>
                    <a:pt x="847" y="-238"/>
                    <a:pt x="1799" y="-238"/>
                    <a:pt x="847" y="714"/>
                  </a:cubicBezTo>
                  <a:cubicBezTo>
                    <a:pt x="847" y="-238"/>
                    <a:pt x="-1058" y="-238"/>
                    <a:pt x="847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2" name="Freeform: Shape 3751">
              <a:extLst>
                <a:ext uri="{FF2B5EF4-FFF2-40B4-BE49-F238E27FC236}">
                  <a16:creationId xmlns:a16="http://schemas.microsoft.com/office/drawing/2014/main" id="{DCAE3B6D-331E-4833-B05E-158B515259F4}"/>
                </a:ext>
              </a:extLst>
            </p:cNvPr>
            <p:cNvSpPr/>
            <p:nvPr/>
          </p:nvSpPr>
          <p:spPr>
            <a:xfrm>
              <a:off x="6163301" y="4303107"/>
              <a:ext cx="8679" cy="9525"/>
            </a:xfrm>
            <a:custGeom>
              <a:avLst/>
              <a:gdLst>
                <a:gd name="connsiteX0" fmla="*/ 1905 w 8679"/>
                <a:gd name="connsiteY0" fmla="*/ 7620 h 9525"/>
                <a:gd name="connsiteX1" fmla="*/ 6668 w 8679"/>
                <a:gd name="connsiteY1" fmla="*/ 9525 h 9525"/>
                <a:gd name="connsiteX2" fmla="*/ 6668 w 8679"/>
                <a:gd name="connsiteY2" fmla="*/ 8573 h 9525"/>
                <a:gd name="connsiteX3" fmla="*/ 3810 w 8679"/>
                <a:gd name="connsiteY3" fmla="*/ 8573 h 9525"/>
                <a:gd name="connsiteX4" fmla="*/ 8573 w 8679"/>
                <a:gd name="connsiteY4" fmla="*/ 6668 h 9525"/>
                <a:gd name="connsiteX5" fmla="*/ 5715 w 8679"/>
                <a:gd name="connsiteY5" fmla="*/ 5715 h 9525"/>
                <a:gd name="connsiteX6" fmla="*/ 8573 w 8679"/>
                <a:gd name="connsiteY6" fmla="*/ 4763 h 9525"/>
                <a:gd name="connsiteX7" fmla="*/ 5715 w 8679"/>
                <a:gd name="connsiteY7" fmla="*/ 4763 h 9525"/>
                <a:gd name="connsiteX8" fmla="*/ 6668 w 8679"/>
                <a:gd name="connsiteY8" fmla="*/ 3810 h 9525"/>
                <a:gd name="connsiteX9" fmla="*/ 3810 w 8679"/>
                <a:gd name="connsiteY9" fmla="*/ 3810 h 9525"/>
                <a:gd name="connsiteX10" fmla="*/ 5715 w 8679"/>
                <a:gd name="connsiteY10" fmla="*/ 2858 h 9525"/>
                <a:gd name="connsiteX11" fmla="*/ 7620 w 8679"/>
                <a:gd name="connsiteY11" fmla="*/ 953 h 9525"/>
                <a:gd name="connsiteX12" fmla="*/ 4763 w 8679"/>
                <a:gd name="connsiteY12" fmla="*/ 0 h 9525"/>
                <a:gd name="connsiteX13" fmla="*/ 953 w 8679"/>
                <a:gd name="connsiteY13" fmla="*/ 953 h 9525"/>
                <a:gd name="connsiteX14" fmla="*/ 953 w 8679"/>
                <a:gd name="connsiteY14" fmla="*/ 953 h 9525"/>
                <a:gd name="connsiteX15" fmla="*/ 2858 w 8679"/>
                <a:gd name="connsiteY15" fmla="*/ 953 h 9525"/>
                <a:gd name="connsiteX16" fmla="*/ 953 w 8679"/>
                <a:gd name="connsiteY16" fmla="*/ 1905 h 9525"/>
                <a:gd name="connsiteX17" fmla="*/ 2858 w 8679"/>
                <a:gd name="connsiteY17" fmla="*/ 2858 h 9525"/>
                <a:gd name="connsiteX18" fmla="*/ 0 w 8679"/>
                <a:gd name="connsiteY18" fmla="*/ 5715 h 9525"/>
                <a:gd name="connsiteX19" fmla="*/ 1905 w 8679"/>
                <a:gd name="connsiteY19" fmla="*/ 5715 h 9525"/>
                <a:gd name="connsiteX20" fmla="*/ 1905 w 8679"/>
                <a:gd name="connsiteY20" fmla="*/ 762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79" h="9525">
                  <a:moveTo>
                    <a:pt x="1905" y="7620"/>
                  </a:moveTo>
                  <a:cubicBezTo>
                    <a:pt x="2858" y="8573"/>
                    <a:pt x="6668" y="7620"/>
                    <a:pt x="6668" y="9525"/>
                  </a:cubicBezTo>
                  <a:lnTo>
                    <a:pt x="6668" y="8573"/>
                  </a:lnTo>
                  <a:lnTo>
                    <a:pt x="3810" y="8573"/>
                  </a:lnTo>
                  <a:cubicBezTo>
                    <a:pt x="3810" y="7620"/>
                    <a:pt x="9525" y="7620"/>
                    <a:pt x="8573" y="6668"/>
                  </a:cubicBezTo>
                  <a:lnTo>
                    <a:pt x="5715" y="5715"/>
                  </a:lnTo>
                  <a:cubicBezTo>
                    <a:pt x="6668" y="5715"/>
                    <a:pt x="8573" y="4763"/>
                    <a:pt x="8573" y="4763"/>
                  </a:cubicBezTo>
                  <a:cubicBezTo>
                    <a:pt x="7620" y="4763"/>
                    <a:pt x="6668" y="4763"/>
                    <a:pt x="5715" y="4763"/>
                  </a:cubicBezTo>
                  <a:lnTo>
                    <a:pt x="6668" y="3810"/>
                  </a:lnTo>
                  <a:cubicBezTo>
                    <a:pt x="3810" y="3810"/>
                    <a:pt x="8573" y="2858"/>
                    <a:pt x="3810" y="3810"/>
                  </a:cubicBezTo>
                  <a:lnTo>
                    <a:pt x="5715" y="2858"/>
                  </a:lnTo>
                  <a:cubicBezTo>
                    <a:pt x="4763" y="1905"/>
                    <a:pt x="7620" y="1905"/>
                    <a:pt x="7620" y="953"/>
                  </a:cubicBezTo>
                  <a:lnTo>
                    <a:pt x="4763" y="0"/>
                  </a:lnTo>
                  <a:lnTo>
                    <a:pt x="953" y="953"/>
                  </a:lnTo>
                  <a:cubicBezTo>
                    <a:pt x="953" y="953"/>
                    <a:pt x="953" y="953"/>
                    <a:pt x="953" y="953"/>
                  </a:cubicBezTo>
                  <a:cubicBezTo>
                    <a:pt x="953" y="953"/>
                    <a:pt x="1905" y="953"/>
                    <a:pt x="2858" y="953"/>
                  </a:cubicBezTo>
                  <a:lnTo>
                    <a:pt x="953" y="1905"/>
                  </a:lnTo>
                  <a:lnTo>
                    <a:pt x="2858" y="2858"/>
                  </a:lnTo>
                  <a:cubicBezTo>
                    <a:pt x="1905" y="3810"/>
                    <a:pt x="0" y="5715"/>
                    <a:pt x="0" y="5715"/>
                  </a:cubicBezTo>
                  <a:cubicBezTo>
                    <a:pt x="0" y="5715"/>
                    <a:pt x="953" y="5715"/>
                    <a:pt x="1905" y="5715"/>
                  </a:cubicBezTo>
                  <a:cubicBezTo>
                    <a:pt x="2858" y="6668"/>
                    <a:pt x="5715" y="7620"/>
                    <a:pt x="1905" y="7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3" name="Freeform: Shape 3752">
              <a:extLst>
                <a:ext uri="{FF2B5EF4-FFF2-40B4-BE49-F238E27FC236}">
                  <a16:creationId xmlns:a16="http://schemas.microsoft.com/office/drawing/2014/main" id="{2A8767B4-C631-4CD8-9987-9ADF0FAA9FE5}"/>
                </a:ext>
              </a:extLst>
            </p:cNvPr>
            <p:cNvSpPr/>
            <p:nvPr/>
          </p:nvSpPr>
          <p:spPr>
            <a:xfrm>
              <a:off x="6164359" y="4305013"/>
              <a:ext cx="846" cy="9525"/>
            </a:xfrm>
            <a:custGeom>
              <a:avLst/>
              <a:gdLst>
                <a:gd name="connsiteX0" fmla="*/ 847 w 846"/>
                <a:gd name="connsiteY0" fmla="*/ 0 h 9525"/>
                <a:gd name="connsiteX1" fmla="*/ 847 w 846"/>
                <a:gd name="connsiteY1" fmla="*/ 0 h 9525"/>
                <a:gd name="connsiteX2" fmla="*/ 847 w 846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9525">
                  <a:moveTo>
                    <a:pt x="847" y="0"/>
                  </a:moveTo>
                  <a:cubicBezTo>
                    <a:pt x="-1058" y="0"/>
                    <a:pt x="847" y="0"/>
                    <a:pt x="847" y="0"/>
                  </a:cubicBezTo>
                  <a:lnTo>
                    <a:pt x="84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4" name="Freeform: Shape 3753">
              <a:extLst>
                <a:ext uri="{FF2B5EF4-FFF2-40B4-BE49-F238E27FC236}">
                  <a16:creationId xmlns:a16="http://schemas.microsoft.com/office/drawing/2014/main" id="{86AED5E4-2477-422D-94AE-8202FB56D293}"/>
                </a:ext>
              </a:extLst>
            </p:cNvPr>
            <p:cNvSpPr/>
            <p:nvPr/>
          </p:nvSpPr>
          <p:spPr>
            <a:xfrm>
              <a:off x="6139488" y="4305965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  <a:gd name="connsiteX3" fmla="*/ 953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cubicBezTo>
                    <a:pt x="953" y="0"/>
                    <a:pt x="953" y="0"/>
                    <a:pt x="953" y="0"/>
                  </a:cubicBezTo>
                  <a:lnTo>
                    <a:pt x="0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5" name="Freeform: Shape 3754">
              <a:extLst>
                <a:ext uri="{FF2B5EF4-FFF2-40B4-BE49-F238E27FC236}">
                  <a16:creationId xmlns:a16="http://schemas.microsoft.com/office/drawing/2014/main" id="{8213B508-507A-4A04-A2CF-13B0E361C1B0}"/>
                </a:ext>
              </a:extLst>
            </p:cNvPr>
            <p:cNvSpPr/>
            <p:nvPr/>
          </p:nvSpPr>
          <p:spPr>
            <a:xfrm>
              <a:off x="6131869" y="4308399"/>
              <a:ext cx="846" cy="423"/>
            </a:xfrm>
            <a:custGeom>
              <a:avLst/>
              <a:gdLst>
                <a:gd name="connsiteX0" fmla="*/ 0 w 846"/>
                <a:gd name="connsiteY0" fmla="*/ 423 h 423"/>
                <a:gd name="connsiteX1" fmla="*/ 0 w 846"/>
                <a:gd name="connsiteY1" fmla="*/ 423 h 423"/>
                <a:gd name="connsiteX2" fmla="*/ 0 w 846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1905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6" name="Freeform: Shape 3755">
              <a:extLst>
                <a:ext uri="{FF2B5EF4-FFF2-40B4-BE49-F238E27FC236}">
                  <a16:creationId xmlns:a16="http://schemas.microsoft.com/office/drawing/2014/main" id="{A5A54F48-5690-4A28-8388-D4211AC18E75}"/>
                </a:ext>
              </a:extLst>
            </p:cNvPr>
            <p:cNvSpPr/>
            <p:nvPr/>
          </p:nvSpPr>
          <p:spPr>
            <a:xfrm>
              <a:off x="6096626" y="4308822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1905 w 1905"/>
                <a:gd name="connsiteY1" fmla="*/ 0 h 9525"/>
                <a:gd name="connsiteX2" fmla="*/ 0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7" name="Freeform: Shape 3756">
              <a:extLst>
                <a:ext uri="{FF2B5EF4-FFF2-40B4-BE49-F238E27FC236}">
                  <a16:creationId xmlns:a16="http://schemas.microsoft.com/office/drawing/2014/main" id="{FA5E6683-4C1A-48C3-A6CC-2267BB8F6BAD}"/>
                </a:ext>
              </a:extLst>
            </p:cNvPr>
            <p:cNvSpPr/>
            <p:nvPr/>
          </p:nvSpPr>
          <p:spPr>
            <a:xfrm>
              <a:off x="6111866" y="4287868"/>
              <a:ext cx="3809" cy="1904"/>
            </a:xfrm>
            <a:custGeom>
              <a:avLst/>
              <a:gdLst>
                <a:gd name="connsiteX0" fmla="*/ 0 w 3809"/>
                <a:gd name="connsiteY0" fmla="*/ 1905 h 1904"/>
                <a:gd name="connsiteX1" fmla="*/ 2857 w 3809"/>
                <a:gd name="connsiteY1" fmla="*/ 952 h 1904"/>
                <a:gd name="connsiteX2" fmla="*/ 3810 w 3809"/>
                <a:gd name="connsiteY2" fmla="*/ 0 h 1904"/>
                <a:gd name="connsiteX3" fmla="*/ 0 w 3809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1904">
                  <a:moveTo>
                    <a:pt x="0" y="1905"/>
                  </a:moveTo>
                  <a:lnTo>
                    <a:pt x="2857" y="952"/>
                  </a:lnTo>
                  <a:lnTo>
                    <a:pt x="3810" y="0"/>
                  </a:lnTo>
                  <a:cubicBezTo>
                    <a:pt x="2857" y="952"/>
                    <a:pt x="952" y="952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8" name="Freeform: Shape 3757">
              <a:extLst>
                <a:ext uri="{FF2B5EF4-FFF2-40B4-BE49-F238E27FC236}">
                  <a16:creationId xmlns:a16="http://schemas.microsoft.com/office/drawing/2014/main" id="{26FBD83A-4314-41DE-A1C1-F22368BEBD9E}"/>
                </a:ext>
              </a:extLst>
            </p:cNvPr>
            <p:cNvSpPr/>
            <p:nvPr/>
          </p:nvSpPr>
          <p:spPr>
            <a:xfrm>
              <a:off x="6056621" y="4287868"/>
              <a:ext cx="10477" cy="5714"/>
            </a:xfrm>
            <a:custGeom>
              <a:avLst/>
              <a:gdLst>
                <a:gd name="connsiteX0" fmla="*/ 5715 w 10477"/>
                <a:gd name="connsiteY0" fmla="*/ 1905 h 5714"/>
                <a:gd name="connsiteX1" fmla="*/ 4763 w 10477"/>
                <a:gd name="connsiteY1" fmla="*/ 5715 h 5714"/>
                <a:gd name="connsiteX2" fmla="*/ 10477 w 10477"/>
                <a:gd name="connsiteY2" fmla="*/ 5715 h 5714"/>
                <a:gd name="connsiteX3" fmla="*/ 8573 w 10477"/>
                <a:gd name="connsiteY3" fmla="*/ 2857 h 5714"/>
                <a:gd name="connsiteX4" fmla="*/ 6667 w 10477"/>
                <a:gd name="connsiteY4" fmla="*/ 2857 h 5714"/>
                <a:gd name="connsiteX5" fmla="*/ 4763 w 10477"/>
                <a:gd name="connsiteY5" fmla="*/ 952 h 5714"/>
                <a:gd name="connsiteX6" fmla="*/ 5715 w 10477"/>
                <a:gd name="connsiteY6" fmla="*/ 1905 h 5714"/>
                <a:gd name="connsiteX7" fmla="*/ 4763 w 10477"/>
                <a:gd name="connsiteY7" fmla="*/ 952 h 5714"/>
                <a:gd name="connsiteX8" fmla="*/ 3810 w 10477"/>
                <a:gd name="connsiteY8" fmla="*/ 952 h 5714"/>
                <a:gd name="connsiteX9" fmla="*/ 4763 w 10477"/>
                <a:gd name="connsiteY9" fmla="*/ 0 h 5714"/>
                <a:gd name="connsiteX10" fmla="*/ 2858 w 10477"/>
                <a:gd name="connsiteY10" fmla="*/ 952 h 5714"/>
                <a:gd name="connsiteX11" fmla="*/ 1905 w 10477"/>
                <a:gd name="connsiteY11" fmla="*/ 952 h 5714"/>
                <a:gd name="connsiteX12" fmla="*/ 952 w 10477"/>
                <a:gd name="connsiteY12" fmla="*/ 952 h 5714"/>
                <a:gd name="connsiteX13" fmla="*/ 0 w 10477"/>
                <a:gd name="connsiteY13" fmla="*/ 952 h 5714"/>
                <a:gd name="connsiteX14" fmla="*/ 5715 w 10477"/>
                <a:gd name="connsiteY14" fmla="*/ 1905 h 5714"/>
                <a:gd name="connsiteX15" fmla="*/ 5715 w 10477"/>
                <a:gd name="connsiteY15" fmla="*/ 1905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77" h="5714">
                  <a:moveTo>
                    <a:pt x="5715" y="1905"/>
                  </a:moveTo>
                  <a:lnTo>
                    <a:pt x="4763" y="5715"/>
                  </a:lnTo>
                  <a:cubicBezTo>
                    <a:pt x="5715" y="5715"/>
                    <a:pt x="8573" y="4763"/>
                    <a:pt x="10477" y="5715"/>
                  </a:cubicBezTo>
                  <a:cubicBezTo>
                    <a:pt x="8573" y="4763"/>
                    <a:pt x="8573" y="2857"/>
                    <a:pt x="8573" y="2857"/>
                  </a:cubicBezTo>
                  <a:lnTo>
                    <a:pt x="6667" y="2857"/>
                  </a:lnTo>
                  <a:cubicBezTo>
                    <a:pt x="6667" y="1905"/>
                    <a:pt x="5715" y="1905"/>
                    <a:pt x="4763" y="952"/>
                  </a:cubicBezTo>
                  <a:lnTo>
                    <a:pt x="5715" y="1905"/>
                  </a:lnTo>
                  <a:cubicBezTo>
                    <a:pt x="5715" y="952"/>
                    <a:pt x="3810" y="952"/>
                    <a:pt x="4763" y="952"/>
                  </a:cubicBezTo>
                  <a:lnTo>
                    <a:pt x="3810" y="952"/>
                  </a:lnTo>
                  <a:cubicBezTo>
                    <a:pt x="4763" y="952"/>
                    <a:pt x="4763" y="0"/>
                    <a:pt x="4763" y="0"/>
                  </a:cubicBezTo>
                  <a:lnTo>
                    <a:pt x="2858" y="952"/>
                  </a:lnTo>
                  <a:lnTo>
                    <a:pt x="1905" y="952"/>
                  </a:lnTo>
                  <a:lnTo>
                    <a:pt x="952" y="952"/>
                  </a:lnTo>
                  <a:cubicBezTo>
                    <a:pt x="952" y="952"/>
                    <a:pt x="952" y="952"/>
                    <a:pt x="0" y="952"/>
                  </a:cubicBezTo>
                  <a:cubicBezTo>
                    <a:pt x="1905" y="1905"/>
                    <a:pt x="2858" y="1905"/>
                    <a:pt x="5715" y="1905"/>
                  </a:cubicBezTo>
                  <a:cubicBezTo>
                    <a:pt x="5715" y="1905"/>
                    <a:pt x="5715" y="1905"/>
                    <a:pt x="571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9" name="Freeform: Shape 3758">
              <a:extLst>
                <a:ext uri="{FF2B5EF4-FFF2-40B4-BE49-F238E27FC236}">
                  <a16:creationId xmlns:a16="http://schemas.microsoft.com/office/drawing/2014/main" id="{D2C41538-481B-440F-AD79-F9BDF12E19AB}"/>
                </a:ext>
              </a:extLst>
            </p:cNvPr>
            <p:cNvSpPr/>
            <p:nvPr/>
          </p:nvSpPr>
          <p:spPr>
            <a:xfrm>
              <a:off x="6010901" y="4286915"/>
              <a:ext cx="5715" cy="2171"/>
            </a:xfrm>
            <a:custGeom>
              <a:avLst/>
              <a:gdLst>
                <a:gd name="connsiteX0" fmla="*/ 2858 w 5715"/>
                <a:gd name="connsiteY0" fmla="*/ 1905 h 2171"/>
                <a:gd name="connsiteX1" fmla="*/ 953 w 5715"/>
                <a:gd name="connsiteY1" fmla="*/ 1905 h 2171"/>
                <a:gd name="connsiteX2" fmla="*/ 4763 w 5715"/>
                <a:gd name="connsiteY2" fmla="*/ 1905 h 2171"/>
                <a:gd name="connsiteX3" fmla="*/ 5715 w 5715"/>
                <a:gd name="connsiteY3" fmla="*/ 953 h 2171"/>
                <a:gd name="connsiteX4" fmla="*/ 2858 w 5715"/>
                <a:gd name="connsiteY4" fmla="*/ 1905 h 2171"/>
                <a:gd name="connsiteX5" fmla="*/ 2858 w 5715"/>
                <a:gd name="connsiteY5" fmla="*/ 0 h 2171"/>
                <a:gd name="connsiteX6" fmla="*/ 0 w 5715"/>
                <a:gd name="connsiteY6" fmla="*/ 953 h 2171"/>
                <a:gd name="connsiteX7" fmla="*/ 2858 w 5715"/>
                <a:gd name="connsiteY7" fmla="*/ 1905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" h="2171">
                  <a:moveTo>
                    <a:pt x="2858" y="1905"/>
                  </a:moveTo>
                  <a:lnTo>
                    <a:pt x="953" y="1905"/>
                  </a:lnTo>
                  <a:lnTo>
                    <a:pt x="4763" y="1905"/>
                  </a:lnTo>
                  <a:cubicBezTo>
                    <a:pt x="4763" y="1905"/>
                    <a:pt x="1905" y="0"/>
                    <a:pt x="5715" y="953"/>
                  </a:cubicBezTo>
                  <a:cubicBezTo>
                    <a:pt x="4763" y="953"/>
                    <a:pt x="4763" y="953"/>
                    <a:pt x="2858" y="1905"/>
                  </a:cubicBezTo>
                  <a:lnTo>
                    <a:pt x="2858" y="0"/>
                  </a:lnTo>
                  <a:lnTo>
                    <a:pt x="0" y="953"/>
                  </a:lnTo>
                  <a:cubicBezTo>
                    <a:pt x="2858" y="953"/>
                    <a:pt x="-952" y="2857"/>
                    <a:pt x="2858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0" name="Freeform: Shape 3759">
              <a:extLst>
                <a:ext uri="{FF2B5EF4-FFF2-40B4-BE49-F238E27FC236}">
                  <a16:creationId xmlns:a16="http://schemas.microsoft.com/office/drawing/2014/main" id="{C45F614B-E87C-4B2A-8C61-B126C8A04E74}"/>
                </a:ext>
              </a:extLst>
            </p:cNvPr>
            <p:cNvSpPr/>
            <p:nvPr/>
          </p:nvSpPr>
          <p:spPr>
            <a:xfrm>
              <a:off x="6149013" y="4305013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1905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1905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1" name="Freeform: Shape 3760">
              <a:extLst>
                <a:ext uri="{FF2B5EF4-FFF2-40B4-BE49-F238E27FC236}">
                  <a16:creationId xmlns:a16="http://schemas.microsoft.com/office/drawing/2014/main" id="{58BBD4BA-279E-4E66-A060-702F684182B9}"/>
                </a:ext>
              </a:extLst>
            </p:cNvPr>
            <p:cNvSpPr/>
            <p:nvPr/>
          </p:nvSpPr>
          <p:spPr>
            <a:xfrm>
              <a:off x="6146156" y="4303107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0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0" y="0"/>
                  </a:lnTo>
                  <a:lnTo>
                    <a:pt x="952" y="0"/>
                  </a:ln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2" name="Freeform: Shape 3761">
              <a:extLst>
                <a:ext uri="{FF2B5EF4-FFF2-40B4-BE49-F238E27FC236}">
                  <a16:creationId xmlns:a16="http://schemas.microsoft.com/office/drawing/2014/main" id="{F82F0947-BF87-47B8-B558-6E2985C2A0B5}"/>
                </a:ext>
              </a:extLst>
            </p:cNvPr>
            <p:cNvSpPr/>
            <p:nvPr/>
          </p:nvSpPr>
          <p:spPr>
            <a:xfrm>
              <a:off x="6140441" y="4306918"/>
              <a:ext cx="15846" cy="3809"/>
            </a:xfrm>
            <a:custGeom>
              <a:avLst/>
              <a:gdLst>
                <a:gd name="connsiteX0" fmla="*/ 15240 w 15846"/>
                <a:gd name="connsiteY0" fmla="*/ 2857 h 3809"/>
                <a:gd name="connsiteX1" fmla="*/ 14288 w 15846"/>
                <a:gd name="connsiteY1" fmla="*/ 2857 h 3809"/>
                <a:gd name="connsiteX2" fmla="*/ 12382 w 15846"/>
                <a:gd name="connsiteY2" fmla="*/ 1905 h 3809"/>
                <a:gd name="connsiteX3" fmla="*/ 14288 w 15846"/>
                <a:gd name="connsiteY3" fmla="*/ 1905 h 3809"/>
                <a:gd name="connsiteX4" fmla="*/ 12382 w 15846"/>
                <a:gd name="connsiteY4" fmla="*/ 1905 h 3809"/>
                <a:gd name="connsiteX5" fmla="*/ 13335 w 15846"/>
                <a:gd name="connsiteY5" fmla="*/ 952 h 3809"/>
                <a:gd name="connsiteX6" fmla="*/ 11430 w 15846"/>
                <a:gd name="connsiteY6" fmla="*/ 952 h 3809"/>
                <a:gd name="connsiteX7" fmla="*/ 9525 w 15846"/>
                <a:gd name="connsiteY7" fmla="*/ 952 h 3809"/>
                <a:gd name="connsiteX8" fmla="*/ 9525 w 15846"/>
                <a:gd name="connsiteY8" fmla="*/ 952 h 3809"/>
                <a:gd name="connsiteX9" fmla="*/ 7620 w 15846"/>
                <a:gd name="connsiteY9" fmla="*/ 0 h 3809"/>
                <a:gd name="connsiteX10" fmla="*/ 5715 w 15846"/>
                <a:gd name="connsiteY10" fmla="*/ 1905 h 3809"/>
                <a:gd name="connsiteX11" fmla="*/ 0 w 15846"/>
                <a:gd name="connsiteY11" fmla="*/ 1905 h 3809"/>
                <a:gd name="connsiteX12" fmla="*/ 5715 w 15846"/>
                <a:gd name="connsiteY12" fmla="*/ 1905 h 3809"/>
                <a:gd name="connsiteX13" fmla="*/ 3810 w 15846"/>
                <a:gd name="connsiteY13" fmla="*/ 2857 h 3809"/>
                <a:gd name="connsiteX14" fmla="*/ 4763 w 15846"/>
                <a:gd name="connsiteY14" fmla="*/ 2857 h 3809"/>
                <a:gd name="connsiteX15" fmla="*/ 6667 w 15846"/>
                <a:gd name="connsiteY15" fmla="*/ 3810 h 3809"/>
                <a:gd name="connsiteX16" fmla="*/ 8572 w 15846"/>
                <a:gd name="connsiteY16" fmla="*/ 2857 h 3809"/>
                <a:gd name="connsiteX17" fmla="*/ 6667 w 15846"/>
                <a:gd name="connsiteY17" fmla="*/ 3810 h 3809"/>
                <a:gd name="connsiteX18" fmla="*/ 10477 w 15846"/>
                <a:gd name="connsiteY18" fmla="*/ 3810 h 3809"/>
                <a:gd name="connsiteX19" fmla="*/ 10477 w 15846"/>
                <a:gd name="connsiteY19" fmla="*/ 3810 h 3809"/>
                <a:gd name="connsiteX20" fmla="*/ 15240 w 15846"/>
                <a:gd name="connsiteY20" fmla="*/ 2857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846" h="3809">
                  <a:moveTo>
                    <a:pt x="15240" y="2857"/>
                  </a:moveTo>
                  <a:lnTo>
                    <a:pt x="14288" y="2857"/>
                  </a:lnTo>
                  <a:cubicBezTo>
                    <a:pt x="13335" y="2857"/>
                    <a:pt x="13335" y="1905"/>
                    <a:pt x="12382" y="1905"/>
                  </a:cubicBezTo>
                  <a:lnTo>
                    <a:pt x="14288" y="1905"/>
                  </a:lnTo>
                  <a:cubicBezTo>
                    <a:pt x="15240" y="1905"/>
                    <a:pt x="13335" y="1905"/>
                    <a:pt x="12382" y="1905"/>
                  </a:cubicBezTo>
                  <a:lnTo>
                    <a:pt x="13335" y="952"/>
                  </a:lnTo>
                  <a:cubicBezTo>
                    <a:pt x="12382" y="952"/>
                    <a:pt x="12382" y="952"/>
                    <a:pt x="11430" y="952"/>
                  </a:cubicBezTo>
                  <a:cubicBezTo>
                    <a:pt x="10477" y="952"/>
                    <a:pt x="10477" y="952"/>
                    <a:pt x="9525" y="952"/>
                  </a:cubicBezTo>
                  <a:cubicBezTo>
                    <a:pt x="9525" y="952"/>
                    <a:pt x="9525" y="952"/>
                    <a:pt x="9525" y="952"/>
                  </a:cubicBezTo>
                  <a:cubicBezTo>
                    <a:pt x="8572" y="952"/>
                    <a:pt x="7620" y="952"/>
                    <a:pt x="7620" y="0"/>
                  </a:cubicBezTo>
                  <a:cubicBezTo>
                    <a:pt x="7620" y="0"/>
                    <a:pt x="6667" y="952"/>
                    <a:pt x="5715" y="1905"/>
                  </a:cubicBezTo>
                  <a:cubicBezTo>
                    <a:pt x="3810" y="2857"/>
                    <a:pt x="952" y="952"/>
                    <a:pt x="0" y="1905"/>
                  </a:cubicBezTo>
                  <a:cubicBezTo>
                    <a:pt x="3810" y="2857"/>
                    <a:pt x="1905" y="1905"/>
                    <a:pt x="5715" y="1905"/>
                  </a:cubicBezTo>
                  <a:cubicBezTo>
                    <a:pt x="4763" y="1905"/>
                    <a:pt x="3810" y="1905"/>
                    <a:pt x="3810" y="2857"/>
                  </a:cubicBezTo>
                  <a:lnTo>
                    <a:pt x="4763" y="2857"/>
                  </a:lnTo>
                  <a:cubicBezTo>
                    <a:pt x="5715" y="3810"/>
                    <a:pt x="6667" y="3810"/>
                    <a:pt x="6667" y="3810"/>
                  </a:cubicBezTo>
                  <a:cubicBezTo>
                    <a:pt x="7620" y="3810"/>
                    <a:pt x="7620" y="2857"/>
                    <a:pt x="8572" y="2857"/>
                  </a:cubicBezTo>
                  <a:cubicBezTo>
                    <a:pt x="9525" y="2857"/>
                    <a:pt x="8572" y="3810"/>
                    <a:pt x="6667" y="3810"/>
                  </a:cubicBezTo>
                  <a:cubicBezTo>
                    <a:pt x="9525" y="3810"/>
                    <a:pt x="6667" y="3810"/>
                    <a:pt x="10477" y="3810"/>
                  </a:cubicBezTo>
                  <a:lnTo>
                    <a:pt x="10477" y="3810"/>
                  </a:lnTo>
                  <a:cubicBezTo>
                    <a:pt x="14288" y="3810"/>
                    <a:pt x="17145" y="3810"/>
                    <a:pt x="1524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3" name="Freeform: Shape 3762">
              <a:extLst>
                <a:ext uri="{FF2B5EF4-FFF2-40B4-BE49-F238E27FC236}">
                  <a16:creationId xmlns:a16="http://schemas.microsoft.com/office/drawing/2014/main" id="{2A033D80-0EFC-4CD6-9414-526662309FE7}"/>
                </a:ext>
              </a:extLst>
            </p:cNvPr>
            <p:cNvSpPr/>
            <p:nvPr/>
          </p:nvSpPr>
          <p:spPr>
            <a:xfrm>
              <a:off x="6094721" y="4292630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0 w 2857"/>
                <a:gd name="connsiteY1" fmla="*/ 0 h 952"/>
                <a:gd name="connsiteX2" fmla="*/ 952 w 2857"/>
                <a:gd name="connsiteY2" fmla="*/ 952 h 952"/>
                <a:gd name="connsiteX3" fmla="*/ 2858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cubicBezTo>
                    <a:pt x="1905" y="0"/>
                    <a:pt x="952" y="0"/>
                    <a:pt x="0" y="0"/>
                  </a:cubicBezTo>
                  <a:lnTo>
                    <a:pt x="952" y="952"/>
                  </a:ln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4" name="Freeform: Shape 3763">
              <a:extLst>
                <a:ext uri="{FF2B5EF4-FFF2-40B4-BE49-F238E27FC236}">
                  <a16:creationId xmlns:a16="http://schemas.microsoft.com/office/drawing/2014/main" id="{5A657C34-71E8-49DB-A536-4D066D5E381B}"/>
                </a:ext>
              </a:extLst>
            </p:cNvPr>
            <p:cNvSpPr/>
            <p:nvPr/>
          </p:nvSpPr>
          <p:spPr>
            <a:xfrm>
              <a:off x="6069956" y="4287868"/>
              <a:ext cx="7713" cy="1798"/>
            </a:xfrm>
            <a:custGeom>
              <a:avLst/>
              <a:gdLst>
                <a:gd name="connsiteX0" fmla="*/ 7620 w 7713"/>
                <a:gd name="connsiteY0" fmla="*/ 952 h 1798"/>
                <a:gd name="connsiteX1" fmla="*/ 3810 w 7713"/>
                <a:gd name="connsiteY1" fmla="*/ 0 h 1798"/>
                <a:gd name="connsiteX2" fmla="*/ 0 w 7713"/>
                <a:gd name="connsiteY2" fmla="*/ 952 h 1798"/>
                <a:gd name="connsiteX3" fmla="*/ 1905 w 7713"/>
                <a:gd name="connsiteY3" fmla="*/ 952 h 1798"/>
                <a:gd name="connsiteX4" fmla="*/ 7620 w 7713"/>
                <a:gd name="connsiteY4" fmla="*/ 952 h 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3" h="1798">
                  <a:moveTo>
                    <a:pt x="7620" y="952"/>
                  </a:moveTo>
                  <a:lnTo>
                    <a:pt x="3810" y="0"/>
                  </a:lnTo>
                  <a:cubicBezTo>
                    <a:pt x="-952" y="0"/>
                    <a:pt x="4763" y="1905"/>
                    <a:pt x="0" y="952"/>
                  </a:cubicBezTo>
                  <a:cubicBezTo>
                    <a:pt x="952" y="952"/>
                    <a:pt x="1905" y="952"/>
                    <a:pt x="1905" y="952"/>
                  </a:cubicBezTo>
                  <a:cubicBezTo>
                    <a:pt x="1905" y="952"/>
                    <a:pt x="8573" y="2857"/>
                    <a:pt x="762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5" name="Freeform: Shape 3764">
              <a:extLst>
                <a:ext uri="{FF2B5EF4-FFF2-40B4-BE49-F238E27FC236}">
                  <a16:creationId xmlns:a16="http://schemas.microsoft.com/office/drawing/2014/main" id="{2889E9C9-35E7-47C0-A7F1-F397FA842A11}"/>
                </a:ext>
              </a:extLst>
            </p:cNvPr>
            <p:cNvSpPr/>
            <p:nvPr/>
          </p:nvSpPr>
          <p:spPr>
            <a:xfrm>
              <a:off x="6144251" y="4307870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2858 w 2857"/>
                <a:gd name="connsiteY1" fmla="*/ 0 h 9525"/>
                <a:gd name="connsiteX2" fmla="*/ 1905 w 2857"/>
                <a:gd name="connsiteY2" fmla="*/ 0 h 9525"/>
                <a:gd name="connsiteX3" fmla="*/ 0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lnTo>
                    <a:pt x="2858" y="0"/>
                  </a:lnTo>
                  <a:cubicBezTo>
                    <a:pt x="2858" y="0"/>
                    <a:pt x="1905" y="0"/>
                    <a:pt x="190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6" name="Freeform: Shape 3765">
              <a:extLst>
                <a:ext uri="{FF2B5EF4-FFF2-40B4-BE49-F238E27FC236}">
                  <a16:creationId xmlns:a16="http://schemas.microsoft.com/office/drawing/2014/main" id="{E7CF965E-1915-445A-969A-16F8F6EB7D14}"/>
                </a:ext>
              </a:extLst>
            </p:cNvPr>
            <p:cNvSpPr/>
            <p:nvPr/>
          </p:nvSpPr>
          <p:spPr>
            <a:xfrm>
              <a:off x="6073766" y="4289772"/>
              <a:ext cx="13334" cy="2857"/>
            </a:xfrm>
            <a:custGeom>
              <a:avLst/>
              <a:gdLst>
                <a:gd name="connsiteX0" fmla="*/ 7620 w 13334"/>
                <a:gd name="connsiteY0" fmla="*/ 953 h 2857"/>
                <a:gd name="connsiteX1" fmla="*/ 5715 w 13334"/>
                <a:gd name="connsiteY1" fmla="*/ 953 h 2857"/>
                <a:gd name="connsiteX2" fmla="*/ 6667 w 13334"/>
                <a:gd name="connsiteY2" fmla="*/ 1905 h 2857"/>
                <a:gd name="connsiteX3" fmla="*/ 3810 w 13334"/>
                <a:gd name="connsiteY3" fmla="*/ 1905 h 2857"/>
                <a:gd name="connsiteX4" fmla="*/ 3810 w 13334"/>
                <a:gd name="connsiteY4" fmla="*/ 953 h 2857"/>
                <a:gd name="connsiteX5" fmla="*/ 1905 w 13334"/>
                <a:gd name="connsiteY5" fmla="*/ 953 h 2857"/>
                <a:gd name="connsiteX6" fmla="*/ 2857 w 13334"/>
                <a:gd name="connsiteY6" fmla="*/ 1905 h 2857"/>
                <a:gd name="connsiteX7" fmla="*/ 0 w 13334"/>
                <a:gd name="connsiteY7" fmla="*/ 953 h 2857"/>
                <a:gd name="connsiteX8" fmla="*/ 952 w 13334"/>
                <a:gd name="connsiteY8" fmla="*/ 1905 h 2857"/>
                <a:gd name="connsiteX9" fmla="*/ 2857 w 13334"/>
                <a:gd name="connsiteY9" fmla="*/ 1905 h 2857"/>
                <a:gd name="connsiteX10" fmla="*/ 2857 w 13334"/>
                <a:gd name="connsiteY10" fmla="*/ 2858 h 2857"/>
                <a:gd name="connsiteX11" fmla="*/ 6667 w 13334"/>
                <a:gd name="connsiteY11" fmla="*/ 1905 h 2857"/>
                <a:gd name="connsiteX12" fmla="*/ 4763 w 13334"/>
                <a:gd name="connsiteY12" fmla="*/ 1905 h 2857"/>
                <a:gd name="connsiteX13" fmla="*/ 4763 w 13334"/>
                <a:gd name="connsiteY13" fmla="*/ 953 h 2857"/>
                <a:gd name="connsiteX14" fmla="*/ 2857 w 13334"/>
                <a:gd name="connsiteY14" fmla="*/ 953 h 2857"/>
                <a:gd name="connsiteX15" fmla="*/ 6667 w 13334"/>
                <a:gd name="connsiteY15" fmla="*/ 0 h 2857"/>
                <a:gd name="connsiteX16" fmla="*/ 10477 w 13334"/>
                <a:gd name="connsiteY16" fmla="*/ 1905 h 2857"/>
                <a:gd name="connsiteX17" fmla="*/ 13335 w 13334"/>
                <a:gd name="connsiteY17" fmla="*/ 1905 h 2857"/>
                <a:gd name="connsiteX18" fmla="*/ 10477 w 13334"/>
                <a:gd name="connsiteY18" fmla="*/ 1905 h 2857"/>
                <a:gd name="connsiteX19" fmla="*/ 12382 w 13334"/>
                <a:gd name="connsiteY19" fmla="*/ 953 h 2857"/>
                <a:gd name="connsiteX20" fmla="*/ 7620 w 13334"/>
                <a:gd name="connsiteY20" fmla="*/ 953 h 2857"/>
                <a:gd name="connsiteX21" fmla="*/ 5715 w 13334"/>
                <a:gd name="connsiteY21" fmla="*/ 0 h 2857"/>
                <a:gd name="connsiteX22" fmla="*/ 7620 w 13334"/>
                <a:gd name="connsiteY22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4" h="2857">
                  <a:moveTo>
                    <a:pt x="7620" y="953"/>
                  </a:moveTo>
                  <a:cubicBezTo>
                    <a:pt x="7620" y="953"/>
                    <a:pt x="4763" y="953"/>
                    <a:pt x="5715" y="953"/>
                  </a:cubicBezTo>
                  <a:lnTo>
                    <a:pt x="6667" y="1905"/>
                  </a:lnTo>
                  <a:lnTo>
                    <a:pt x="3810" y="1905"/>
                  </a:lnTo>
                  <a:lnTo>
                    <a:pt x="3810" y="953"/>
                  </a:lnTo>
                  <a:lnTo>
                    <a:pt x="1905" y="953"/>
                  </a:lnTo>
                  <a:cubicBezTo>
                    <a:pt x="2857" y="953"/>
                    <a:pt x="3810" y="1905"/>
                    <a:pt x="2857" y="1905"/>
                  </a:cubicBezTo>
                  <a:cubicBezTo>
                    <a:pt x="952" y="1905"/>
                    <a:pt x="1905" y="953"/>
                    <a:pt x="0" y="953"/>
                  </a:cubicBezTo>
                  <a:cubicBezTo>
                    <a:pt x="952" y="953"/>
                    <a:pt x="2857" y="1905"/>
                    <a:pt x="952" y="1905"/>
                  </a:cubicBezTo>
                  <a:lnTo>
                    <a:pt x="2857" y="1905"/>
                  </a:lnTo>
                  <a:lnTo>
                    <a:pt x="2857" y="2858"/>
                  </a:lnTo>
                  <a:cubicBezTo>
                    <a:pt x="3810" y="1905"/>
                    <a:pt x="5715" y="2858"/>
                    <a:pt x="6667" y="1905"/>
                  </a:cubicBezTo>
                  <a:cubicBezTo>
                    <a:pt x="5715" y="1905"/>
                    <a:pt x="5715" y="1905"/>
                    <a:pt x="4763" y="1905"/>
                  </a:cubicBezTo>
                  <a:cubicBezTo>
                    <a:pt x="4763" y="1905"/>
                    <a:pt x="5715" y="1905"/>
                    <a:pt x="4763" y="953"/>
                  </a:cubicBezTo>
                  <a:lnTo>
                    <a:pt x="2857" y="953"/>
                  </a:lnTo>
                  <a:cubicBezTo>
                    <a:pt x="2857" y="0"/>
                    <a:pt x="6667" y="953"/>
                    <a:pt x="6667" y="0"/>
                  </a:cubicBezTo>
                  <a:cubicBezTo>
                    <a:pt x="7620" y="953"/>
                    <a:pt x="11430" y="953"/>
                    <a:pt x="10477" y="1905"/>
                  </a:cubicBezTo>
                  <a:cubicBezTo>
                    <a:pt x="12382" y="1905"/>
                    <a:pt x="12382" y="1905"/>
                    <a:pt x="13335" y="1905"/>
                  </a:cubicBezTo>
                  <a:cubicBezTo>
                    <a:pt x="12382" y="1905"/>
                    <a:pt x="11430" y="1905"/>
                    <a:pt x="10477" y="1905"/>
                  </a:cubicBezTo>
                  <a:cubicBezTo>
                    <a:pt x="13335" y="1905"/>
                    <a:pt x="10477" y="1905"/>
                    <a:pt x="12382" y="953"/>
                  </a:cubicBezTo>
                  <a:cubicBezTo>
                    <a:pt x="11430" y="1905"/>
                    <a:pt x="5715" y="953"/>
                    <a:pt x="7620" y="953"/>
                  </a:cubicBezTo>
                  <a:lnTo>
                    <a:pt x="5715" y="0"/>
                  </a:lnTo>
                  <a:cubicBezTo>
                    <a:pt x="7620" y="0"/>
                    <a:pt x="6667" y="953"/>
                    <a:pt x="762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7" name="Freeform: Shape 3766">
              <a:extLst>
                <a:ext uri="{FF2B5EF4-FFF2-40B4-BE49-F238E27FC236}">
                  <a16:creationId xmlns:a16="http://schemas.microsoft.com/office/drawing/2014/main" id="{19C189AE-7713-41A8-AD0A-CFB61CC91D98}"/>
                </a:ext>
              </a:extLst>
            </p:cNvPr>
            <p:cNvSpPr/>
            <p:nvPr/>
          </p:nvSpPr>
          <p:spPr>
            <a:xfrm>
              <a:off x="6074719" y="4288820"/>
              <a:ext cx="5136" cy="1905"/>
            </a:xfrm>
            <a:custGeom>
              <a:avLst/>
              <a:gdLst>
                <a:gd name="connsiteX0" fmla="*/ 0 w 5136"/>
                <a:gd name="connsiteY0" fmla="*/ 1905 h 1905"/>
                <a:gd name="connsiteX1" fmla="*/ 4763 w 5136"/>
                <a:gd name="connsiteY1" fmla="*/ 953 h 1905"/>
                <a:gd name="connsiteX2" fmla="*/ 2857 w 5136"/>
                <a:gd name="connsiteY2" fmla="*/ 0 h 1905"/>
                <a:gd name="connsiteX3" fmla="*/ 0 w 5136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6" h="1905">
                  <a:moveTo>
                    <a:pt x="0" y="1905"/>
                  </a:moveTo>
                  <a:cubicBezTo>
                    <a:pt x="952" y="1905"/>
                    <a:pt x="2857" y="1905"/>
                    <a:pt x="4763" y="953"/>
                  </a:cubicBezTo>
                  <a:cubicBezTo>
                    <a:pt x="5715" y="953"/>
                    <a:pt x="4763" y="0"/>
                    <a:pt x="2857" y="0"/>
                  </a:cubicBezTo>
                  <a:cubicBezTo>
                    <a:pt x="2857" y="1905"/>
                    <a:pt x="0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8" name="Freeform: Shape 3767">
              <a:extLst>
                <a:ext uri="{FF2B5EF4-FFF2-40B4-BE49-F238E27FC236}">
                  <a16:creationId xmlns:a16="http://schemas.microsoft.com/office/drawing/2014/main" id="{3B1A6F6B-9C01-475C-81D1-724AF90D0F0F}"/>
                </a:ext>
              </a:extLst>
            </p:cNvPr>
            <p:cNvSpPr/>
            <p:nvPr/>
          </p:nvSpPr>
          <p:spPr>
            <a:xfrm>
              <a:off x="6091863" y="4293582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953 h 952"/>
                <a:gd name="connsiteX2" fmla="*/ 1905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9" name="Freeform: Shape 3768">
              <a:extLst>
                <a:ext uri="{FF2B5EF4-FFF2-40B4-BE49-F238E27FC236}">
                  <a16:creationId xmlns:a16="http://schemas.microsoft.com/office/drawing/2014/main" id="{BF4ACD39-A955-4A0C-A4F6-634CE336D83F}"/>
                </a:ext>
              </a:extLst>
            </p:cNvPr>
            <p:cNvSpPr/>
            <p:nvPr/>
          </p:nvSpPr>
          <p:spPr>
            <a:xfrm>
              <a:off x="6151871" y="4311680"/>
              <a:ext cx="1904" cy="952"/>
            </a:xfrm>
            <a:custGeom>
              <a:avLst/>
              <a:gdLst>
                <a:gd name="connsiteX0" fmla="*/ 0 w 1904"/>
                <a:gd name="connsiteY0" fmla="*/ 952 h 952"/>
                <a:gd name="connsiteX1" fmla="*/ 1905 w 1904"/>
                <a:gd name="connsiteY1" fmla="*/ 952 h 952"/>
                <a:gd name="connsiteX2" fmla="*/ 0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952"/>
                  </a:moveTo>
                  <a:lnTo>
                    <a:pt x="1905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0" name="Freeform: Shape 3769">
              <a:extLst>
                <a:ext uri="{FF2B5EF4-FFF2-40B4-BE49-F238E27FC236}">
                  <a16:creationId xmlns:a16="http://schemas.microsoft.com/office/drawing/2014/main" id="{33BAEF1B-8ABC-47D9-9566-CE0A73133A14}"/>
                </a:ext>
              </a:extLst>
            </p:cNvPr>
            <p:cNvSpPr/>
            <p:nvPr/>
          </p:nvSpPr>
          <p:spPr>
            <a:xfrm>
              <a:off x="6061384" y="4293582"/>
              <a:ext cx="2857" cy="952"/>
            </a:xfrm>
            <a:custGeom>
              <a:avLst/>
              <a:gdLst>
                <a:gd name="connsiteX0" fmla="*/ 952 w 2857"/>
                <a:gd name="connsiteY0" fmla="*/ 953 h 952"/>
                <a:gd name="connsiteX1" fmla="*/ 2858 w 2857"/>
                <a:gd name="connsiteY1" fmla="*/ 953 h 952"/>
                <a:gd name="connsiteX2" fmla="*/ 0 w 2857"/>
                <a:gd name="connsiteY2" fmla="*/ 0 h 952"/>
                <a:gd name="connsiteX3" fmla="*/ 0 w 2857"/>
                <a:gd name="connsiteY3" fmla="*/ 0 h 952"/>
                <a:gd name="connsiteX4" fmla="*/ 952 w 2857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952">
                  <a:moveTo>
                    <a:pt x="952" y="953"/>
                  </a:moveTo>
                  <a:cubicBezTo>
                    <a:pt x="1905" y="953"/>
                    <a:pt x="1905" y="953"/>
                    <a:pt x="2858" y="953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952" y="953"/>
                    <a:pt x="2858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1" name="Freeform: Shape 3770">
              <a:extLst>
                <a:ext uri="{FF2B5EF4-FFF2-40B4-BE49-F238E27FC236}">
                  <a16:creationId xmlns:a16="http://schemas.microsoft.com/office/drawing/2014/main" id="{366B7216-81F4-4400-B57E-74ECF1DCEC8F}"/>
                </a:ext>
              </a:extLst>
            </p:cNvPr>
            <p:cNvSpPr/>
            <p:nvPr/>
          </p:nvSpPr>
          <p:spPr>
            <a:xfrm>
              <a:off x="6061384" y="429358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2" name="Freeform: Shape 3771">
              <a:extLst>
                <a:ext uri="{FF2B5EF4-FFF2-40B4-BE49-F238E27FC236}">
                  <a16:creationId xmlns:a16="http://schemas.microsoft.com/office/drawing/2014/main" id="{77B951CB-A3FF-43C8-87D8-047D9B8F376F}"/>
                </a:ext>
              </a:extLst>
            </p:cNvPr>
            <p:cNvSpPr/>
            <p:nvPr/>
          </p:nvSpPr>
          <p:spPr>
            <a:xfrm>
              <a:off x="6058526" y="4295488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3 w 952"/>
                <a:gd name="connsiteY1" fmla="*/ 0 h 9525"/>
                <a:gd name="connsiteX2" fmla="*/ 953 w 952"/>
                <a:gd name="connsiteY2" fmla="*/ 0 h 9525"/>
                <a:gd name="connsiteX3" fmla="*/ 953 w 952"/>
                <a:gd name="connsiteY3" fmla="*/ 0 h 9525"/>
                <a:gd name="connsiteX4" fmla="*/ 0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953" y="0"/>
                    <a:pt x="953" y="0"/>
                    <a:pt x="953" y="0"/>
                  </a:cubicBezTo>
                  <a:lnTo>
                    <a:pt x="953" y="0"/>
                  </a:ln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3" name="Freeform: Shape 3772">
              <a:extLst>
                <a:ext uri="{FF2B5EF4-FFF2-40B4-BE49-F238E27FC236}">
                  <a16:creationId xmlns:a16="http://schemas.microsoft.com/office/drawing/2014/main" id="{07512E45-67DB-4CF8-B272-C93F9C311253}"/>
                </a:ext>
              </a:extLst>
            </p:cNvPr>
            <p:cNvSpPr/>
            <p:nvPr/>
          </p:nvSpPr>
          <p:spPr>
            <a:xfrm>
              <a:off x="6059479" y="4295488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4" name="Freeform: Shape 3773">
              <a:extLst>
                <a:ext uri="{FF2B5EF4-FFF2-40B4-BE49-F238E27FC236}">
                  <a16:creationId xmlns:a16="http://schemas.microsoft.com/office/drawing/2014/main" id="{A06DE339-1697-4966-92F4-E43FCE53688D}"/>
                </a:ext>
              </a:extLst>
            </p:cNvPr>
            <p:cNvSpPr/>
            <p:nvPr/>
          </p:nvSpPr>
          <p:spPr>
            <a:xfrm>
              <a:off x="6149013" y="4315490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5" name="Freeform: Shape 3774">
              <a:extLst>
                <a:ext uri="{FF2B5EF4-FFF2-40B4-BE49-F238E27FC236}">
                  <a16:creationId xmlns:a16="http://schemas.microsoft.com/office/drawing/2014/main" id="{7C168A6D-D4E0-468F-BBD8-345EFDD9E3E8}"/>
                </a:ext>
              </a:extLst>
            </p:cNvPr>
            <p:cNvSpPr/>
            <p:nvPr/>
          </p:nvSpPr>
          <p:spPr>
            <a:xfrm>
              <a:off x="6149013" y="4315490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953" y="0"/>
                    <a:pt x="0" y="953"/>
                    <a:pt x="0" y="953"/>
                  </a:cubicBezTo>
                  <a:cubicBezTo>
                    <a:pt x="0" y="0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6" name="Freeform: Shape 3775">
              <a:extLst>
                <a:ext uri="{FF2B5EF4-FFF2-40B4-BE49-F238E27FC236}">
                  <a16:creationId xmlns:a16="http://schemas.microsoft.com/office/drawing/2014/main" id="{AE348B29-D31F-46F3-AF5B-759038669537}"/>
                </a:ext>
              </a:extLst>
            </p:cNvPr>
            <p:cNvSpPr/>
            <p:nvPr/>
          </p:nvSpPr>
          <p:spPr>
            <a:xfrm>
              <a:off x="6084244" y="4296678"/>
              <a:ext cx="1904" cy="1137"/>
            </a:xfrm>
            <a:custGeom>
              <a:avLst/>
              <a:gdLst>
                <a:gd name="connsiteX0" fmla="*/ 0 w 1904"/>
                <a:gd name="connsiteY0" fmla="*/ 714 h 1137"/>
                <a:gd name="connsiteX1" fmla="*/ 1905 w 1904"/>
                <a:gd name="connsiteY1" fmla="*/ 714 h 1137"/>
                <a:gd name="connsiteX2" fmla="*/ 0 w 1904"/>
                <a:gd name="connsiteY2" fmla="*/ 714 h 1137"/>
                <a:gd name="connsiteX3" fmla="*/ 0 w 1904"/>
                <a:gd name="connsiteY3" fmla="*/ 714 h 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1137">
                  <a:moveTo>
                    <a:pt x="0" y="714"/>
                  </a:moveTo>
                  <a:cubicBezTo>
                    <a:pt x="1905" y="714"/>
                    <a:pt x="1905" y="1667"/>
                    <a:pt x="1905" y="714"/>
                  </a:cubicBezTo>
                  <a:cubicBezTo>
                    <a:pt x="952" y="-238"/>
                    <a:pt x="952" y="-238"/>
                    <a:pt x="0" y="714"/>
                  </a:cubicBezTo>
                  <a:cubicBezTo>
                    <a:pt x="0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7" name="Freeform: Shape 3776">
              <a:extLst>
                <a:ext uri="{FF2B5EF4-FFF2-40B4-BE49-F238E27FC236}">
                  <a16:creationId xmlns:a16="http://schemas.microsoft.com/office/drawing/2014/main" id="{DB646C6E-087C-4A26-9D91-DAB80DE9A6DB}"/>
                </a:ext>
              </a:extLst>
            </p:cNvPr>
            <p:cNvSpPr/>
            <p:nvPr/>
          </p:nvSpPr>
          <p:spPr>
            <a:xfrm>
              <a:off x="6063288" y="4309775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0 w 952"/>
                <a:gd name="connsiteY1" fmla="*/ 0 h 9525"/>
                <a:gd name="connsiteX2" fmla="*/ 953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lnTo>
                    <a:pt x="0" y="0"/>
                  </a:ln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8" name="Freeform: Shape 3777">
              <a:extLst>
                <a:ext uri="{FF2B5EF4-FFF2-40B4-BE49-F238E27FC236}">
                  <a16:creationId xmlns:a16="http://schemas.microsoft.com/office/drawing/2014/main" id="{347D36DA-7B87-45CA-AA30-2C16899C2557}"/>
                </a:ext>
              </a:extLst>
            </p:cNvPr>
            <p:cNvSpPr/>
            <p:nvPr/>
          </p:nvSpPr>
          <p:spPr>
            <a:xfrm>
              <a:off x="6068051" y="43107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9" name="Freeform: Shape 3778">
              <a:extLst>
                <a:ext uri="{FF2B5EF4-FFF2-40B4-BE49-F238E27FC236}">
                  <a16:creationId xmlns:a16="http://schemas.microsoft.com/office/drawing/2014/main" id="{2E795325-829C-45ED-8062-F72A9A6D75E0}"/>
                </a:ext>
              </a:extLst>
            </p:cNvPr>
            <p:cNvSpPr/>
            <p:nvPr/>
          </p:nvSpPr>
          <p:spPr>
            <a:xfrm>
              <a:off x="6037571" y="4292630"/>
              <a:ext cx="38100" cy="17144"/>
            </a:xfrm>
            <a:custGeom>
              <a:avLst/>
              <a:gdLst>
                <a:gd name="connsiteX0" fmla="*/ 2858 w 38100"/>
                <a:gd name="connsiteY0" fmla="*/ 11430 h 17144"/>
                <a:gd name="connsiteX1" fmla="*/ 5715 w 38100"/>
                <a:gd name="connsiteY1" fmla="*/ 12382 h 17144"/>
                <a:gd name="connsiteX2" fmla="*/ 1905 w 38100"/>
                <a:gd name="connsiteY2" fmla="*/ 13335 h 17144"/>
                <a:gd name="connsiteX3" fmla="*/ 2858 w 38100"/>
                <a:gd name="connsiteY3" fmla="*/ 13335 h 17144"/>
                <a:gd name="connsiteX4" fmla="*/ 3810 w 38100"/>
                <a:gd name="connsiteY4" fmla="*/ 14288 h 17144"/>
                <a:gd name="connsiteX5" fmla="*/ 7620 w 38100"/>
                <a:gd name="connsiteY5" fmla="*/ 12382 h 17144"/>
                <a:gd name="connsiteX6" fmla="*/ 7620 w 38100"/>
                <a:gd name="connsiteY6" fmla="*/ 11430 h 17144"/>
                <a:gd name="connsiteX7" fmla="*/ 10477 w 38100"/>
                <a:gd name="connsiteY7" fmla="*/ 11430 h 17144"/>
                <a:gd name="connsiteX8" fmla="*/ 10477 w 38100"/>
                <a:gd name="connsiteY8" fmla="*/ 12382 h 17144"/>
                <a:gd name="connsiteX9" fmla="*/ 13335 w 38100"/>
                <a:gd name="connsiteY9" fmla="*/ 12382 h 17144"/>
                <a:gd name="connsiteX10" fmla="*/ 13335 w 38100"/>
                <a:gd name="connsiteY10" fmla="*/ 11430 h 17144"/>
                <a:gd name="connsiteX11" fmla="*/ 15240 w 38100"/>
                <a:gd name="connsiteY11" fmla="*/ 12382 h 17144"/>
                <a:gd name="connsiteX12" fmla="*/ 16192 w 38100"/>
                <a:gd name="connsiteY12" fmla="*/ 11430 h 17144"/>
                <a:gd name="connsiteX13" fmla="*/ 13335 w 38100"/>
                <a:gd name="connsiteY13" fmla="*/ 11430 h 17144"/>
                <a:gd name="connsiteX14" fmla="*/ 12383 w 38100"/>
                <a:gd name="connsiteY14" fmla="*/ 10477 h 17144"/>
                <a:gd name="connsiteX15" fmla="*/ 15240 w 38100"/>
                <a:gd name="connsiteY15" fmla="*/ 10477 h 17144"/>
                <a:gd name="connsiteX16" fmla="*/ 15240 w 38100"/>
                <a:gd name="connsiteY16" fmla="*/ 10477 h 17144"/>
                <a:gd name="connsiteX17" fmla="*/ 18098 w 38100"/>
                <a:gd name="connsiteY17" fmla="*/ 11430 h 17144"/>
                <a:gd name="connsiteX18" fmla="*/ 17145 w 38100"/>
                <a:gd name="connsiteY18" fmla="*/ 12382 h 17144"/>
                <a:gd name="connsiteX19" fmla="*/ 19050 w 38100"/>
                <a:gd name="connsiteY19" fmla="*/ 12382 h 17144"/>
                <a:gd name="connsiteX20" fmla="*/ 18098 w 38100"/>
                <a:gd name="connsiteY20" fmla="*/ 12382 h 17144"/>
                <a:gd name="connsiteX21" fmla="*/ 20002 w 38100"/>
                <a:gd name="connsiteY21" fmla="*/ 11430 h 17144"/>
                <a:gd name="connsiteX22" fmla="*/ 22860 w 38100"/>
                <a:gd name="connsiteY22" fmla="*/ 12382 h 17144"/>
                <a:gd name="connsiteX23" fmla="*/ 17145 w 38100"/>
                <a:gd name="connsiteY23" fmla="*/ 12382 h 17144"/>
                <a:gd name="connsiteX24" fmla="*/ 19050 w 38100"/>
                <a:gd name="connsiteY24" fmla="*/ 14288 h 17144"/>
                <a:gd name="connsiteX25" fmla="*/ 18098 w 38100"/>
                <a:gd name="connsiteY25" fmla="*/ 14288 h 17144"/>
                <a:gd name="connsiteX26" fmla="*/ 18098 w 38100"/>
                <a:gd name="connsiteY26" fmla="*/ 15240 h 17144"/>
                <a:gd name="connsiteX27" fmla="*/ 20955 w 38100"/>
                <a:gd name="connsiteY27" fmla="*/ 15240 h 17144"/>
                <a:gd name="connsiteX28" fmla="*/ 21908 w 38100"/>
                <a:gd name="connsiteY28" fmla="*/ 14288 h 17144"/>
                <a:gd name="connsiteX29" fmla="*/ 23813 w 38100"/>
                <a:gd name="connsiteY29" fmla="*/ 15240 h 17144"/>
                <a:gd name="connsiteX30" fmla="*/ 25717 w 38100"/>
                <a:gd name="connsiteY30" fmla="*/ 15240 h 17144"/>
                <a:gd name="connsiteX31" fmla="*/ 24765 w 38100"/>
                <a:gd name="connsiteY31" fmla="*/ 16192 h 17144"/>
                <a:gd name="connsiteX32" fmla="*/ 26670 w 38100"/>
                <a:gd name="connsiteY32" fmla="*/ 17145 h 17144"/>
                <a:gd name="connsiteX33" fmla="*/ 28575 w 38100"/>
                <a:gd name="connsiteY33" fmla="*/ 16192 h 17144"/>
                <a:gd name="connsiteX34" fmla="*/ 30480 w 38100"/>
                <a:gd name="connsiteY34" fmla="*/ 16192 h 17144"/>
                <a:gd name="connsiteX35" fmla="*/ 29527 w 38100"/>
                <a:gd name="connsiteY35" fmla="*/ 15240 h 17144"/>
                <a:gd name="connsiteX36" fmla="*/ 27623 w 38100"/>
                <a:gd name="connsiteY36" fmla="*/ 15240 h 17144"/>
                <a:gd name="connsiteX37" fmla="*/ 29527 w 38100"/>
                <a:gd name="connsiteY37" fmla="*/ 14288 h 17144"/>
                <a:gd name="connsiteX38" fmla="*/ 28575 w 38100"/>
                <a:gd name="connsiteY38" fmla="*/ 14288 h 17144"/>
                <a:gd name="connsiteX39" fmla="*/ 33338 w 38100"/>
                <a:gd name="connsiteY39" fmla="*/ 13335 h 17144"/>
                <a:gd name="connsiteX40" fmla="*/ 38100 w 38100"/>
                <a:gd name="connsiteY40" fmla="*/ 11430 h 17144"/>
                <a:gd name="connsiteX41" fmla="*/ 32385 w 38100"/>
                <a:gd name="connsiteY41" fmla="*/ 5715 h 17144"/>
                <a:gd name="connsiteX42" fmla="*/ 35242 w 38100"/>
                <a:gd name="connsiteY42" fmla="*/ 4763 h 17144"/>
                <a:gd name="connsiteX43" fmla="*/ 31433 w 38100"/>
                <a:gd name="connsiteY43" fmla="*/ 1905 h 17144"/>
                <a:gd name="connsiteX44" fmla="*/ 36195 w 38100"/>
                <a:gd name="connsiteY44" fmla="*/ 0 h 17144"/>
                <a:gd name="connsiteX45" fmla="*/ 31433 w 38100"/>
                <a:gd name="connsiteY45" fmla="*/ 952 h 17144"/>
                <a:gd name="connsiteX46" fmla="*/ 32385 w 38100"/>
                <a:gd name="connsiteY46" fmla="*/ 0 h 17144"/>
                <a:gd name="connsiteX47" fmla="*/ 28575 w 38100"/>
                <a:gd name="connsiteY47" fmla="*/ 952 h 17144"/>
                <a:gd name="connsiteX48" fmla="*/ 28575 w 38100"/>
                <a:gd name="connsiteY48" fmla="*/ 952 h 17144"/>
                <a:gd name="connsiteX49" fmla="*/ 31433 w 38100"/>
                <a:gd name="connsiteY49" fmla="*/ 3810 h 17144"/>
                <a:gd name="connsiteX50" fmla="*/ 27623 w 38100"/>
                <a:gd name="connsiteY50" fmla="*/ 3810 h 17144"/>
                <a:gd name="connsiteX51" fmla="*/ 27623 w 38100"/>
                <a:gd name="connsiteY51" fmla="*/ 6667 h 17144"/>
                <a:gd name="connsiteX52" fmla="*/ 26670 w 38100"/>
                <a:gd name="connsiteY52" fmla="*/ 5715 h 17144"/>
                <a:gd name="connsiteX53" fmla="*/ 20002 w 38100"/>
                <a:gd name="connsiteY53" fmla="*/ 6667 h 17144"/>
                <a:gd name="connsiteX54" fmla="*/ 19050 w 38100"/>
                <a:gd name="connsiteY54" fmla="*/ 8572 h 17144"/>
                <a:gd name="connsiteX55" fmla="*/ 19050 w 38100"/>
                <a:gd name="connsiteY55" fmla="*/ 7620 h 17144"/>
                <a:gd name="connsiteX56" fmla="*/ 17145 w 38100"/>
                <a:gd name="connsiteY56" fmla="*/ 7620 h 17144"/>
                <a:gd name="connsiteX57" fmla="*/ 16192 w 38100"/>
                <a:gd name="connsiteY57" fmla="*/ 6667 h 17144"/>
                <a:gd name="connsiteX58" fmla="*/ 8573 w 38100"/>
                <a:gd name="connsiteY58" fmla="*/ 7620 h 17144"/>
                <a:gd name="connsiteX59" fmla="*/ 9525 w 38100"/>
                <a:gd name="connsiteY59" fmla="*/ 8572 h 17144"/>
                <a:gd name="connsiteX60" fmla="*/ 6667 w 38100"/>
                <a:gd name="connsiteY60" fmla="*/ 8572 h 17144"/>
                <a:gd name="connsiteX61" fmla="*/ 5715 w 38100"/>
                <a:gd name="connsiteY61" fmla="*/ 9525 h 17144"/>
                <a:gd name="connsiteX62" fmla="*/ 4763 w 38100"/>
                <a:gd name="connsiteY62" fmla="*/ 9525 h 17144"/>
                <a:gd name="connsiteX63" fmla="*/ 3810 w 38100"/>
                <a:gd name="connsiteY63" fmla="*/ 11430 h 17144"/>
                <a:gd name="connsiteX64" fmla="*/ 952 w 38100"/>
                <a:gd name="connsiteY64" fmla="*/ 11430 h 17144"/>
                <a:gd name="connsiteX65" fmla="*/ 0 w 38100"/>
                <a:gd name="connsiteY65" fmla="*/ 11430 h 17144"/>
                <a:gd name="connsiteX66" fmla="*/ 952 w 38100"/>
                <a:gd name="connsiteY66" fmla="*/ 12382 h 17144"/>
                <a:gd name="connsiteX67" fmla="*/ 2858 w 38100"/>
                <a:gd name="connsiteY67" fmla="*/ 11430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100" h="17144">
                  <a:moveTo>
                    <a:pt x="2858" y="11430"/>
                  </a:moveTo>
                  <a:cubicBezTo>
                    <a:pt x="4763" y="11430"/>
                    <a:pt x="4763" y="12382"/>
                    <a:pt x="5715" y="12382"/>
                  </a:cubicBezTo>
                  <a:cubicBezTo>
                    <a:pt x="2858" y="12382"/>
                    <a:pt x="3810" y="13335"/>
                    <a:pt x="1905" y="13335"/>
                  </a:cubicBezTo>
                  <a:lnTo>
                    <a:pt x="2858" y="13335"/>
                  </a:lnTo>
                  <a:lnTo>
                    <a:pt x="3810" y="14288"/>
                  </a:lnTo>
                  <a:cubicBezTo>
                    <a:pt x="3810" y="13335"/>
                    <a:pt x="6667" y="13335"/>
                    <a:pt x="7620" y="12382"/>
                  </a:cubicBezTo>
                  <a:cubicBezTo>
                    <a:pt x="7620" y="11430"/>
                    <a:pt x="4763" y="11430"/>
                    <a:pt x="7620" y="11430"/>
                  </a:cubicBezTo>
                  <a:cubicBezTo>
                    <a:pt x="8573" y="12382"/>
                    <a:pt x="8573" y="11430"/>
                    <a:pt x="10477" y="11430"/>
                  </a:cubicBezTo>
                  <a:cubicBezTo>
                    <a:pt x="10477" y="11430"/>
                    <a:pt x="10477" y="11430"/>
                    <a:pt x="10477" y="12382"/>
                  </a:cubicBezTo>
                  <a:cubicBezTo>
                    <a:pt x="11430" y="12382"/>
                    <a:pt x="13335" y="12382"/>
                    <a:pt x="13335" y="12382"/>
                  </a:cubicBezTo>
                  <a:cubicBezTo>
                    <a:pt x="12383" y="12382"/>
                    <a:pt x="13335" y="11430"/>
                    <a:pt x="13335" y="11430"/>
                  </a:cubicBezTo>
                  <a:cubicBezTo>
                    <a:pt x="13335" y="12382"/>
                    <a:pt x="15240" y="11430"/>
                    <a:pt x="15240" y="12382"/>
                  </a:cubicBezTo>
                  <a:cubicBezTo>
                    <a:pt x="16192" y="12382"/>
                    <a:pt x="16192" y="12382"/>
                    <a:pt x="16192" y="11430"/>
                  </a:cubicBezTo>
                  <a:cubicBezTo>
                    <a:pt x="15240" y="11430"/>
                    <a:pt x="14288" y="11430"/>
                    <a:pt x="13335" y="11430"/>
                  </a:cubicBezTo>
                  <a:cubicBezTo>
                    <a:pt x="16192" y="10477"/>
                    <a:pt x="8573" y="11430"/>
                    <a:pt x="12383" y="10477"/>
                  </a:cubicBezTo>
                  <a:lnTo>
                    <a:pt x="15240" y="10477"/>
                  </a:lnTo>
                  <a:lnTo>
                    <a:pt x="15240" y="10477"/>
                  </a:lnTo>
                  <a:cubicBezTo>
                    <a:pt x="16192" y="10477"/>
                    <a:pt x="17145" y="11430"/>
                    <a:pt x="18098" y="11430"/>
                  </a:cubicBezTo>
                  <a:cubicBezTo>
                    <a:pt x="18098" y="11430"/>
                    <a:pt x="17145" y="11430"/>
                    <a:pt x="17145" y="12382"/>
                  </a:cubicBezTo>
                  <a:lnTo>
                    <a:pt x="19050" y="12382"/>
                  </a:lnTo>
                  <a:lnTo>
                    <a:pt x="18098" y="12382"/>
                  </a:lnTo>
                  <a:lnTo>
                    <a:pt x="20002" y="11430"/>
                  </a:lnTo>
                  <a:cubicBezTo>
                    <a:pt x="20002" y="12382"/>
                    <a:pt x="24765" y="11430"/>
                    <a:pt x="22860" y="12382"/>
                  </a:cubicBezTo>
                  <a:cubicBezTo>
                    <a:pt x="20955" y="12382"/>
                    <a:pt x="19050" y="12382"/>
                    <a:pt x="17145" y="12382"/>
                  </a:cubicBezTo>
                  <a:cubicBezTo>
                    <a:pt x="20002" y="12382"/>
                    <a:pt x="20002" y="13335"/>
                    <a:pt x="19050" y="14288"/>
                  </a:cubicBezTo>
                  <a:lnTo>
                    <a:pt x="18098" y="14288"/>
                  </a:lnTo>
                  <a:lnTo>
                    <a:pt x="18098" y="15240"/>
                  </a:lnTo>
                  <a:lnTo>
                    <a:pt x="20955" y="15240"/>
                  </a:lnTo>
                  <a:cubicBezTo>
                    <a:pt x="22860" y="15240"/>
                    <a:pt x="19050" y="14288"/>
                    <a:pt x="21908" y="14288"/>
                  </a:cubicBezTo>
                  <a:cubicBezTo>
                    <a:pt x="21908" y="14288"/>
                    <a:pt x="23813" y="15240"/>
                    <a:pt x="23813" y="15240"/>
                  </a:cubicBezTo>
                  <a:lnTo>
                    <a:pt x="25717" y="15240"/>
                  </a:lnTo>
                  <a:lnTo>
                    <a:pt x="24765" y="16192"/>
                  </a:lnTo>
                  <a:cubicBezTo>
                    <a:pt x="26670" y="16192"/>
                    <a:pt x="25717" y="17145"/>
                    <a:pt x="26670" y="17145"/>
                  </a:cubicBezTo>
                  <a:cubicBezTo>
                    <a:pt x="26670" y="17145"/>
                    <a:pt x="27623" y="17145"/>
                    <a:pt x="28575" y="16192"/>
                  </a:cubicBezTo>
                  <a:lnTo>
                    <a:pt x="30480" y="16192"/>
                  </a:lnTo>
                  <a:cubicBezTo>
                    <a:pt x="29527" y="16192"/>
                    <a:pt x="31433" y="15240"/>
                    <a:pt x="29527" y="15240"/>
                  </a:cubicBezTo>
                  <a:cubicBezTo>
                    <a:pt x="29527" y="15240"/>
                    <a:pt x="28575" y="15240"/>
                    <a:pt x="27623" y="15240"/>
                  </a:cubicBezTo>
                  <a:cubicBezTo>
                    <a:pt x="27623" y="15240"/>
                    <a:pt x="28575" y="15240"/>
                    <a:pt x="29527" y="14288"/>
                  </a:cubicBezTo>
                  <a:cubicBezTo>
                    <a:pt x="28575" y="14288"/>
                    <a:pt x="28575" y="14288"/>
                    <a:pt x="28575" y="14288"/>
                  </a:cubicBezTo>
                  <a:cubicBezTo>
                    <a:pt x="29527" y="14288"/>
                    <a:pt x="31433" y="14288"/>
                    <a:pt x="33338" y="13335"/>
                  </a:cubicBezTo>
                  <a:cubicBezTo>
                    <a:pt x="38100" y="13335"/>
                    <a:pt x="32385" y="11430"/>
                    <a:pt x="38100" y="11430"/>
                  </a:cubicBezTo>
                  <a:cubicBezTo>
                    <a:pt x="31433" y="9525"/>
                    <a:pt x="37148" y="7620"/>
                    <a:pt x="32385" y="5715"/>
                  </a:cubicBezTo>
                  <a:cubicBezTo>
                    <a:pt x="34290" y="5715"/>
                    <a:pt x="35242" y="5715"/>
                    <a:pt x="35242" y="4763"/>
                  </a:cubicBezTo>
                  <a:cubicBezTo>
                    <a:pt x="34290" y="3810"/>
                    <a:pt x="34290" y="1905"/>
                    <a:pt x="31433" y="1905"/>
                  </a:cubicBezTo>
                  <a:cubicBezTo>
                    <a:pt x="30480" y="952"/>
                    <a:pt x="36195" y="1905"/>
                    <a:pt x="36195" y="0"/>
                  </a:cubicBezTo>
                  <a:cubicBezTo>
                    <a:pt x="36195" y="0"/>
                    <a:pt x="32385" y="0"/>
                    <a:pt x="31433" y="952"/>
                  </a:cubicBezTo>
                  <a:cubicBezTo>
                    <a:pt x="29527" y="952"/>
                    <a:pt x="33338" y="952"/>
                    <a:pt x="32385" y="0"/>
                  </a:cubicBezTo>
                  <a:cubicBezTo>
                    <a:pt x="29527" y="0"/>
                    <a:pt x="28575" y="0"/>
                    <a:pt x="28575" y="952"/>
                  </a:cubicBezTo>
                  <a:lnTo>
                    <a:pt x="28575" y="952"/>
                  </a:lnTo>
                  <a:cubicBezTo>
                    <a:pt x="31433" y="1905"/>
                    <a:pt x="30480" y="2857"/>
                    <a:pt x="31433" y="3810"/>
                  </a:cubicBezTo>
                  <a:cubicBezTo>
                    <a:pt x="30480" y="4763"/>
                    <a:pt x="29527" y="3810"/>
                    <a:pt x="27623" y="3810"/>
                  </a:cubicBezTo>
                  <a:cubicBezTo>
                    <a:pt x="28575" y="4763"/>
                    <a:pt x="27623" y="5715"/>
                    <a:pt x="27623" y="6667"/>
                  </a:cubicBezTo>
                  <a:cubicBezTo>
                    <a:pt x="24765" y="6667"/>
                    <a:pt x="27623" y="5715"/>
                    <a:pt x="26670" y="5715"/>
                  </a:cubicBezTo>
                  <a:cubicBezTo>
                    <a:pt x="24765" y="6667"/>
                    <a:pt x="20955" y="5715"/>
                    <a:pt x="20002" y="6667"/>
                  </a:cubicBezTo>
                  <a:cubicBezTo>
                    <a:pt x="23813" y="6667"/>
                    <a:pt x="20002" y="7620"/>
                    <a:pt x="19050" y="8572"/>
                  </a:cubicBezTo>
                  <a:lnTo>
                    <a:pt x="19050" y="7620"/>
                  </a:lnTo>
                  <a:cubicBezTo>
                    <a:pt x="19050" y="7620"/>
                    <a:pt x="18098" y="7620"/>
                    <a:pt x="17145" y="7620"/>
                  </a:cubicBezTo>
                  <a:cubicBezTo>
                    <a:pt x="15240" y="6667"/>
                    <a:pt x="20002" y="6667"/>
                    <a:pt x="16192" y="6667"/>
                  </a:cubicBezTo>
                  <a:cubicBezTo>
                    <a:pt x="15240" y="6667"/>
                    <a:pt x="9525" y="5715"/>
                    <a:pt x="8573" y="7620"/>
                  </a:cubicBezTo>
                  <a:cubicBezTo>
                    <a:pt x="9525" y="7620"/>
                    <a:pt x="9525" y="7620"/>
                    <a:pt x="9525" y="8572"/>
                  </a:cubicBezTo>
                  <a:cubicBezTo>
                    <a:pt x="8573" y="8572"/>
                    <a:pt x="7620" y="8572"/>
                    <a:pt x="6667" y="8572"/>
                  </a:cubicBezTo>
                  <a:cubicBezTo>
                    <a:pt x="6667" y="8572"/>
                    <a:pt x="8573" y="9525"/>
                    <a:pt x="5715" y="9525"/>
                  </a:cubicBezTo>
                  <a:lnTo>
                    <a:pt x="4763" y="9525"/>
                  </a:lnTo>
                  <a:lnTo>
                    <a:pt x="3810" y="11430"/>
                  </a:lnTo>
                  <a:lnTo>
                    <a:pt x="952" y="11430"/>
                  </a:lnTo>
                  <a:cubicBezTo>
                    <a:pt x="952" y="11430"/>
                    <a:pt x="952" y="11430"/>
                    <a:pt x="0" y="11430"/>
                  </a:cubicBezTo>
                  <a:lnTo>
                    <a:pt x="952" y="12382"/>
                  </a:lnTo>
                  <a:lnTo>
                    <a:pt x="2858" y="114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0" name="Freeform: Shape 3779">
              <a:extLst>
                <a:ext uri="{FF2B5EF4-FFF2-40B4-BE49-F238E27FC236}">
                  <a16:creationId xmlns:a16="http://schemas.microsoft.com/office/drawing/2014/main" id="{BDC2AB75-958D-45B6-80BE-E48341FCD53C}"/>
                </a:ext>
              </a:extLst>
            </p:cNvPr>
            <p:cNvSpPr/>
            <p:nvPr/>
          </p:nvSpPr>
          <p:spPr>
            <a:xfrm>
              <a:off x="6061384" y="43078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1" name="Freeform: Shape 3780">
              <a:extLst>
                <a:ext uri="{FF2B5EF4-FFF2-40B4-BE49-F238E27FC236}">
                  <a16:creationId xmlns:a16="http://schemas.microsoft.com/office/drawing/2014/main" id="{40614A36-A993-45A2-8FD0-85E770CB61DE}"/>
                </a:ext>
              </a:extLst>
            </p:cNvPr>
            <p:cNvSpPr/>
            <p:nvPr/>
          </p:nvSpPr>
          <p:spPr>
            <a:xfrm>
              <a:off x="6038523" y="430406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2" name="Freeform: Shape 3781">
              <a:extLst>
                <a:ext uri="{FF2B5EF4-FFF2-40B4-BE49-F238E27FC236}">
                  <a16:creationId xmlns:a16="http://schemas.microsoft.com/office/drawing/2014/main" id="{1C6209F9-EE23-4F6B-BB83-0B97D6E9C958}"/>
                </a:ext>
              </a:extLst>
            </p:cNvPr>
            <p:cNvSpPr/>
            <p:nvPr/>
          </p:nvSpPr>
          <p:spPr>
            <a:xfrm>
              <a:off x="6047096" y="430501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3" name="Freeform: Shape 3782">
              <a:extLst>
                <a:ext uri="{FF2B5EF4-FFF2-40B4-BE49-F238E27FC236}">
                  <a16:creationId xmlns:a16="http://schemas.microsoft.com/office/drawing/2014/main" id="{808E6D0D-CDE7-456E-B9F9-FE3C15349F94}"/>
                </a:ext>
              </a:extLst>
            </p:cNvPr>
            <p:cNvSpPr/>
            <p:nvPr/>
          </p:nvSpPr>
          <p:spPr>
            <a:xfrm>
              <a:off x="6060431" y="4309775"/>
              <a:ext cx="13407" cy="5715"/>
            </a:xfrm>
            <a:custGeom>
              <a:avLst/>
              <a:gdLst>
                <a:gd name="connsiteX0" fmla="*/ 2857 w 13407"/>
                <a:gd name="connsiteY0" fmla="*/ 0 h 5715"/>
                <a:gd name="connsiteX1" fmla="*/ 1905 w 13407"/>
                <a:gd name="connsiteY1" fmla="*/ 0 h 5715"/>
                <a:gd name="connsiteX2" fmla="*/ 0 w 13407"/>
                <a:gd name="connsiteY2" fmla="*/ 2857 h 5715"/>
                <a:gd name="connsiteX3" fmla="*/ 6667 w 13407"/>
                <a:gd name="connsiteY3" fmla="*/ 4763 h 5715"/>
                <a:gd name="connsiteX4" fmla="*/ 6667 w 13407"/>
                <a:gd name="connsiteY4" fmla="*/ 4763 h 5715"/>
                <a:gd name="connsiteX5" fmla="*/ 8573 w 13407"/>
                <a:gd name="connsiteY5" fmla="*/ 5715 h 5715"/>
                <a:gd name="connsiteX6" fmla="*/ 9525 w 13407"/>
                <a:gd name="connsiteY6" fmla="*/ 3810 h 5715"/>
                <a:gd name="connsiteX7" fmla="*/ 12382 w 13407"/>
                <a:gd name="connsiteY7" fmla="*/ 4763 h 5715"/>
                <a:gd name="connsiteX8" fmla="*/ 11430 w 13407"/>
                <a:gd name="connsiteY8" fmla="*/ 5715 h 5715"/>
                <a:gd name="connsiteX9" fmla="*/ 13335 w 13407"/>
                <a:gd name="connsiteY9" fmla="*/ 5715 h 5715"/>
                <a:gd name="connsiteX10" fmla="*/ 11430 w 13407"/>
                <a:gd name="connsiteY10" fmla="*/ 2857 h 5715"/>
                <a:gd name="connsiteX11" fmla="*/ 9525 w 13407"/>
                <a:gd name="connsiteY11" fmla="*/ 3810 h 5715"/>
                <a:gd name="connsiteX12" fmla="*/ 7620 w 13407"/>
                <a:gd name="connsiteY12" fmla="*/ 1905 h 5715"/>
                <a:gd name="connsiteX13" fmla="*/ 5715 w 13407"/>
                <a:gd name="connsiteY13" fmla="*/ 2857 h 5715"/>
                <a:gd name="connsiteX14" fmla="*/ 2857 w 13407"/>
                <a:gd name="connsiteY14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07" h="5715">
                  <a:moveTo>
                    <a:pt x="2857" y="0"/>
                  </a:moveTo>
                  <a:cubicBezTo>
                    <a:pt x="1905" y="0"/>
                    <a:pt x="1905" y="0"/>
                    <a:pt x="1905" y="0"/>
                  </a:cubicBezTo>
                  <a:cubicBezTo>
                    <a:pt x="-952" y="953"/>
                    <a:pt x="1905" y="1905"/>
                    <a:pt x="0" y="2857"/>
                  </a:cubicBezTo>
                  <a:cubicBezTo>
                    <a:pt x="4763" y="2857"/>
                    <a:pt x="2857" y="4763"/>
                    <a:pt x="6667" y="4763"/>
                  </a:cubicBezTo>
                  <a:lnTo>
                    <a:pt x="6667" y="4763"/>
                  </a:lnTo>
                  <a:cubicBezTo>
                    <a:pt x="8573" y="4763"/>
                    <a:pt x="8573" y="4763"/>
                    <a:pt x="8573" y="5715"/>
                  </a:cubicBezTo>
                  <a:cubicBezTo>
                    <a:pt x="10477" y="4763"/>
                    <a:pt x="10477" y="4763"/>
                    <a:pt x="9525" y="3810"/>
                  </a:cubicBezTo>
                  <a:cubicBezTo>
                    <a:pt x="12382" y="3810"/>
                    <a:pt x="10477" y="4763"/>
                    <a:pt x="12382" y="4763"/>
                  </a:cubicBezTo>
                  <a:cubicBezTo>
                    <a:pt x="11430" y="4763"/>
                    <a:pt x="11430" y="4763"/>
                    <a:pt x="11430" y="5715"/>
                  </a:cubicBezTo>
                  <a:lnTo>
                    <a:pt x="13335" y="5715"/>
                  </a:lnTo>
                  <a:cubicBezTo>
                    <a:pt x="10477" y="4763"/>
                    <a:pt x="16192" y="3810"/>
                    <a:pt x="11430" y="2857"/>
                  </a:cubicBezTo>
                  <a:cubicBezTo>
                    <a:pt x="9525" y="2857"/>
                    <a:pt x="11430" y="3810"/>
                    <a:pt x="9525" y="3810"/>
                  </a:cubicBezTo>
                  <a:cubicBezTo>
                    <a:pt x="7620" y="3810"/>
                    <a:pt x="8573" y="2857"/>
                    <a:pt x="7620" y="1905"/>
                  </a:cubicBezTo>
                  <a:cubicBezTo>
                    <a:pt x="6667" y="1905"/>
                    <a:pt x="5715" y="1905"/>
                    <a:pt x="5715" y="2857"/>
                  </a:cubicBezTo>
                  <a:cubicBezTo>
                    <a:pt x="5715" y="953"/>
                    <a:pt x="2857" y="953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4" name="Freeform: Shape 3783">
              <a:extLst>
                <a:ext uri="{FF2B5EF4-FFF2-40B4-BE49-F238E27FC236}">
                  <a16:creationId xmlns:a16="http://schemas.microsoft.com/office/drawing/2014/main" id="{26B1C000-2F68-40F2-9123-FFBE76777EDF}"/>
                </a:ext>
              </a:extLst>
            </p:cNvPr>
            <p:cNvSpPr/>
            <p:nvPr/>
          </p:nvSpPr>
          <p:spPr>
            <a:xfrm>
              <a:off x="6067098" y="4309775"/>
              <a:ext cx="6667" cy="952"/>
            </a:xfrm>
            <a:custGeom>
              <a:avLst/>
              <a:gdLst>
                <a:gd name="connsiteX0" fmla="*/ 0 w 6667"/>
                <a:gd name="connsiteY0" fmla="*/ 0 h 952"/>
                <a:gd name="connsiteX1" fmla="*/ 1905 w 6667"/>
                <a:gd name="connsiteY1" fmla="*/ 953 h 952"/>
                <a:gd name="connsiteX2" fmla="*/ 6668 w 6667"/>
                <a:gd name="connsiteY2" fmla="*/ 953 h 952"/>
                <a:gd name="connsiteX3" fmla="*/ 5715 w 6667"/>
                <a:gd name="connsiteY3" fmla="*/ 0 h 952"/>
                <a:gd name="connsiteX4" fmla="*/ 0 w 6667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952">
                  <a:moveTo>
                    <a:pt x="0" y="0"/>
                  </a:moveTo>
                  <a:cubicBezTo>
                    <a:pt x="1905" y="0"/>
                    <a:pt x="1905" y="953"/>
                    <a:pt x="1905" y="953"/>
                  </a:cubicBezTo>
                  <a:cubicBezTo>
                    <a:pt x="3810" y="953"/>
                    <a:pt x="4763" y="0"/>
                    <a:pt x="6668" y="953"/>
                  </a:cubicBezTo>
                  <a:cubicBezTo>
                    <a:pt x="5715" y="953"/>
                    <a:pt x="4763" y="953"/>
                    <a:pt x="5715" y="0"/>
                  </a:cubicBezTo>
                  <a:cubicBezTo>
                    <a:pt x="2858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5" name="Freeform: Shape 3784">
              <a:extLst>
                <a:ext uri="{FF2B5EF4-FFF2-40B4-BE49-F238E27FC236}">
                  <a16:creationId xmlns:a16="http://schemas.microsoft.com/office/drawing/2014/main" id="{25520171-1439-4705-9BF9-35A5AAF926D6}"/>
                </a:ext>
              </a:extLst>
            </p:cNvPr>
            <p:cNvSpPr/>
            <p:nvPr/>
          </p:nvSpPr>
          <p:spPr>
            <a:xfrm>
              <a:off x="6070320" y="4308822"/>
              <a:ext cx="6021" cy="1375"/>
            </a:xfrm>
            <a:custGeom>
              <a:avLst/>
              <a:gdLst>
                <a:gd name="connsiteX0" fmla="*/ 4399 w 6021"/>
                <a:gd name="connsiteY0" fmla="*/ 0 h 1375"/>
                <a:gd name="connsiteX1" fmla="*/ 589 w 6021"/>
                <a:gd name="connsiteY1" fmla="*/ 953 h 1375"/>
                <a:gd name="connsiteX2" fmla="*/ 5351 w 6021"/>
                <a:gd name="connsiteY2" fmla="*/ 953 h 1375"/>
                <a:gd name="connsiteX3" fmla="*/ 5351 w 6021"/>
                <a:gd name="connsiteY3" fmla="*/ 953 h 1375"/>
                <a:gd name="connsiteX4" fmla="*/ 5351 w 6021"/>
                <a:gd name="connsiteY4" fmla="*/ 953 h 1375"/>
                <a:gd name="connsiteX5" fmla="*/ 4399 w 6021"/>
                <a:gd name="connsiteY5" fmla="*/ 0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1" h="1375">
                  <a:moveTo>
                    <a:pt x="4399" y="0"/>
                  </a:moveTo>
                  <a:cubicBezTo>
                    <a:pt x="6304" y="953"/>
                    <a:pt x="-2269" y="0"/>
                    <a:pt x="589" y="953"/>
                  </a:cubicBezTo>
                  <a:cubicBezTo>
                    <a:pt x="2494" y="1905"/>
                    <a:pt x="3446" y="953"/>
                    <a:pt x="5351" y="953"/>
                  </a:cubicBezTo>
                  <a:lnTo>
                    <a:pt x="5351" y="953"/>
                  </a:lnTo>
                  <a:cubicBezTo>
                    <a:pt x="5351" y="953"/>
                    <a:pt x="4399" y="953"/>
                    <a:pt x="5351" y="953"/>
                  </a:cubicBezTo>
                  <a:cubicBezTo>
                    <a:pt x="1541" y="953"/>
                    <a:pt x="9161" y="953"/>
                    <a:pt x="4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6" name="Freeform: Shape 3785">
              <a:extLst>
                <a:ext uri="{FF2B5EF4-FFF2-40B4-BE49-F238E27FC236}">
                  <a16:creationId xmlns:a16="http://schemas.microsoft.com/office/drawing/2014/main" id="{3A8075D5-1F62-402E-89DC-CBE8874B69D5}"/>
                </a:ext>
              </a:extLst>
            </p:cNvPr>
            <p:cNvSpPr/>
            <p:nvPr/>
          </p:nvSpPr>
          <p:spPr>
            <a:xfrm>
              <a:off x="6025718" y="4286915"/>
              <a:ext cx="423" cy="423"/>
            </a:xfrm>
            <a:custGeom>
              <a:avLst/>
              <a:gdLst>
                <a:gd name="connsiteX0" fmla="*/ 423 w 423"/>
                <a:gd name="connsiteY0" fmla="*/ 0 h 423"/>
                <a:gd name="connsiteX1" fmla="*/ 423 w 423"/>
                <a:gd name="connsiteY1" fmla="*/ 0 h 423"/>
                <a:gd name="connsiteX2" fmla="*/ 423 w 423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423" y="0"/>
                  </a:moveTo>
                  <a:cubicBezTo>
                    <a:pt x="-529" y="0"/>
                    <a:pt x="423" y="953"/>
                    <a:pt x="423" y="0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7" name="Freeform: Shape 3786">
              <a:extLst>
                <a:ext uri="{FF2B5EF4-FFF2-40B4-BE49-F238E27FC236}">
                  <a16:creationId xmlns:a16="http://schemas.microsoft.com/office/drawing/2014/main" id="{EFA456BB-A07B-4CB5-BF9F-432E2C32B283}"/>
                </a:ext>
              </a:extLst>
            </p:cNvPr>
            <p:cNvSpPr/>
            <p:nvPr/>
          </p:nvSpPr>
          <p:spPr>
            <a:xfrm>
              <a:off x="6026141" y="4287868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lnTo>
                    <a:pt x="0" y="0"/>
                  </a:ln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8" name="Freeform: Shape 3787">
              <a:extLst>
                <a:ext uri="{FF2B5EF4-FFF2-40B4-BE49-F238E27FC236}">
                  <a16:creationId xmlns:a16="http://schemas.microsoft.com/office/drawing/2014/main" id="{ADB4DAC9-77F2-42F4-8742-C7191AFCFAD5}"/>
                </a:ext>
              </a:extLst>
            </p:cNvPr>
            <p:cNvSpPr/>
            <p:nvPr/>
          </p:nvSpPr>
          <p:spPr>
            <a:xfrm>
              <a:off x="6172826" y="4324063"/>
              <a:ext cx="2751" cy="952"/>
            </a:xfrm>
            <a:custGeom>
              <a:avLst/>
              <a:gdLst>
                <a:gd name="connsiteX0" fmla="*/ 1905 w 2751"/>
                <a:gd name="connsiteY0" fmla="*/ 0 h 952"/>
                <a:gd name="connsiteX1" fmla="*/ 1905 w 2751"/>
                <a:gd name="connsiteY1" fmla="*/ 0 h 952"/>
                <a:gd name="connsiteX2" fmla="*/ 0 w 2751"/>
                <a:gd name="connsiteY2" fmla="*/ 0 h 952"/>
                <a:gd name="connsiteX3" fmla="*/ 1905 w 2751"/>
                <a:gd name="connsiteY3" fmla="*/ 953 h 952"/>
                <a:gd name="connsiteX4" fmla="*/ 1905 w 2751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1" h="952">
                  <a:moveTo>
                    <a:pt x="1905" y="0"/>
                  </a:moveTo>
                  <a:lnTo>
                    <a:pt x="1905" y="0"/>
                  </a:lnTo>
                  <a:lnTo>
                    <a:pt x="0" y="0"/>
                  </a:lnTo>
                  <a:cubicBezTo>
                    <a:pt x="953" y="0"/>
                    <a:pt x="953" y="0"/>
                    <a:pt x="1905" y="953"/>
                  </a:cubicBezTo>
                  <a:cubicBezTo>
                    <a:pt x="1905" y="953"/>
                    <a:pt x="3810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9" name="Freeform: Shape 3788">
              <a:extLst>
                <a:ext uri="{FF2B5EF4-FFF2-40B4-BE49-F238E27FC236}">
                  <a16:creationId xmlns:a16="http://schemas.microsoft.com/office/drawing/2014/main" id="{24E96356-4552-46C0-B81D-1CF446F62CA4}"/>
                </a:ext>
              </a:extLst>
            </p:cNvPr>
            <p:cNvSpPr/>
            <p:nvPr/>
          </p:nvSpPr>
          <p:spPr>
            <a:xfrm>
              <a:off x="6077576" y="4297393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lnTo>
                    <a:pt x="0" y="0"/>
                  </a:lnTo>
                  <a:cubicBezTo>
                    <a:pt x="0" y="952"/>
                    <a:pt x="0" y="9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0" name="Freeform: Shape 3789">
              <a:extLst>
                <a:ext uri="{FF2B5EF4-FFF2-40B4-BE49-F238E27FC236}">
                  <a16:creationId xmlns:a16="http://schemas.microsoft.com/office/drawing/2014/main" id="{868EE95D-D2ED-4E9C-ACDA-17DA5DAAA273}"/>
                </a:ext>
              </a:extLst>
            </p:cNvPr>
            <p:cNvSpPr/>
            <p:nvPr/>
          </p:nvSpPr>
          <p:spPr>
            <a:xfrm>
              <a:off x="6072688" y="4298345"/>
              <a:ext cx="6535" cy="3124"/>
            </a:xfrm>
            <a:custGeom>
              <a:avLst/>
              <a:gdLst>
                <a:gd name="connsiteX0" fmla="*/ 4888 w 6535"/>
                <a:gd name="connsiteY0" fmla="*/ 0 h 3124"/>
                <a:gd name="connsiteX1" fmla="*/ 4888 w 6535"/>
                <a:gd name="connsiteY1" fmla="*/ 0 h 3124"/>
                <a:gd name="connsiteX2" fmla="*/ 125 w 6535"/>
                <a:gd name="connsiteY2" fmla="*/ 1905 h 3124"/>
                <a:gd name="connsiteX3" fmla="*/ 2983 w 6535"/>
                <a:gd name="connsiteY3" fmla="*/ 1905 h 3124"/>
                <a:gd name="connsiteX4" fmla="*/ 2030 w 6535"/>
                <a:gd name="connsiteY4" fmla="*/ 2858 h 3124"/>
                <a:gd name="connsiteX5" fmla="*/ 4888 w 6535"/>
                <a:gd name="connsiteY5" fmla="*/ 1905 h 3124"/>
                <a:gd name="connsiteX6" fmla="*/ 2983 w 6535"/>
                <a:gd name="connsiteY6" fmla="*/ 1905 h 3124"/>
                <a:gd name="connsiteX7" fmla="*/ 4888 w 6535"/>
                <a:gd name="connsiteY7" fmla="*/ 0 h 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5" h="3124">
                  <a:moveTo>
                    <a:pt x="4888" y="0"/>
                  </a:moveTo>
                  <a:cubicBezTo>
                    <a:pt x="4888" y="0"/>
                    <a:pt x="4888" y="0"/>
                    <a:pt x="4888" y="0"/>
                  </a:cubicBezTo>
                  <a:cubicBezTo>
                    <a:pt x="3935" y="953"/>
                    <a:pt x="-827" y="953"/>
                    <a:pt x="125" y="1905"/>
                  </a:cubicBezTo>
                  <a:lnTo>
                    <a:pt x="2983" y="1905"/>
                  </a:lnTo>
                  <a:cubicBezTo>
                    <a:pt x="2983" y="1905"/>
                    <a:pt x="2030" y="1905"/>
                    <a:pt x="2030" y="2858"/>
                  </a:cubicBezTo>
                  <a:cubicBezTo>
                    <a:pt x="5840" y="3810"/>
                    <a:pt x="2030" y="1905"/>
                    <a:pt x="4888" y="1905"/>
                  </a:cubicBezTo>
                  <a:lnTo>
                    <a:pt x="2983" y="1905"/>
                  </a:lnTo>
                  <a:cubicBezTo>
                    <a:pt x="9650" y="953"/>
                    <a:pt x="4888" y="0"/>
                    <a:pt x="48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1" name="Freeform: Shape 3790">
              <a:extLst>
                <a:ext uri="{FF2B5EF4-FFF2-40B4-BE49-F238E27FC236}">
                  <a16:creationId xmlns:a16="http://schemas.microsoft.com/office/drawing/2014/main" id="{B9C33881-99A9-4CE9-BCB4-24A7D6306687}"/>
                </a:ext>
              </a:extLst>
            </p:cNvPr>
            <p:cNvSpPr/>
            <p:nvPr/>
          </p:nvSpPr>
          <p:spPr>
            <a:xfrm>
              <a:off x="6077576" y="4297922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953 w 952"/>
                <a:gd name="connsiteY1" fmla="*/ 423 h 423"/>
                <a:gd name="connsiteX2" fmla="*/ 0 w 952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cubicBezTo>
                    <a:pt x="953" y="423"/>
                    <a:pt x="953" y="423"/>
                    <a:pt x="953" y="423"/>
                  </a:cubicBezTo>
                  <a:cubicBezTo>
                    <a:pt x="953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2" name="Freeform: Shape 3791">
              <a:extLst>
                <a:ext uri="{FF2B5EF4-FFF2-40B4-BE49-F238E27FC236}">
                  <a16:creationId xmlns:a16="http://schemas.microsoft.com/office/drawing/2014/main" id="{30D27BAD-DA7B-4EAC-84FE-B9C239AC5C49}"/>
                </a:ext>
              </a:extLst>
            </p:cNvPr>
            <p:cNvSpPr/>
            <p:nvPr/>
          </p:nvSpPr>
          <p:spPr>
            <a:xfrm>
              <a:off x="6171873" y="4325015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2" y="953"/>
                  </a:ln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3" name="Freeform: Shape 3792">
              <a:extLst>
                <a:ext uri="{FF2B5EF4-FFF2-40B4-BE49-F238E27FC236}">
                  <a16:creationId xmlns:a16="http://schemas.microsoft.com/office/drawing/2014/main" id="{E189A29A-CD30-471E-8228-7E6761F27C18}"/>
                </a:ext>
              </a:extLst>
            </p:cNvPr>
            <p:cNvSpPr/>
            <p:nvPr/>
          </p:nvSpPr>
          <p:spPr>
            <a:xfrm>
              <a:off x="6160444" y="4326920"/>
              <a:ext cx="17485" cy="11430"/>
            </a:xfrm>
            <a:custGeom>
              <a:avLst/>
              <a:gdLst>
                <a:gd name="connsiteX0" fmla="*/ 15240 w 17485"/>
                <a:gd name="connsiteY0" fmla="*/ 2858 h 11430"/>
                <a:gd name="connsiteX1" fmla="*/ 13335 w 17485"/>
                <a:gd name="connsiteY1" fmla="*/ 2858 h 11430"/>
                <a:gd name="connsiteX2" fmla="*/ 14288 w 17485"/>
                <a:gd name="connsiteY2" fmla="*/ 0 h 11430"/>
                <a:gd name="connsiteX3" fmla="*/ 10477 w 17485"/>
                <a:gd name="connsiteY3" fmla="*/ 0 h 11430"/>
                <a:gd name="connsiteX4" fmla="*/ 10477 w 17485"/>
                <a:gd name="connsiteY4" fmla="*/ 3810 h 11430"/>
                <a:gd name="connsiteX5" fmla="*/ 11430 w 17485"/>
                <a:gd name="connsiteY5" fmla="*/ 3810 h 11430"/>
                <a:gd name="connsiteX6" fmla="*/ 7620 w 17485"/>
                <a:gd name="connsiteY6" fmla="*/ 5715 h 11430"/>
                <a:gd name="connsiteX7" fmla="*/ 9525 w 17485"/>
                <a:gd name="connsiteY7" fmla="*/ 5715 h 11430"/>
                <a:gd name="connsiteX8" fmla="*/ 7620 w 17485"/>
                <a:gd name="connsiteY8" fmla="*/ 7620 h 11430"/>
                <a:gd name="connsiteX9" fmla="*/ 3810 w 17485"/>
                <a:gd name="connsiteY9" fmla="*/ 5715 h 11430"/>
                <a:gd name="connsiteX10" fmla="*/ 1905 w 17485"/>
                <a:gd name="connsiteY10" fmla="*/ 7620 h 11430"/>
                <a:gd name="connsiteX11" fmla="*/ 4763 w 17485"/>
                <a:gd name="connsiteY11" fmla="*/ 6668 h 11430"/>
                <a:gd name="connsiteX12" fmla="*/ 952 w 17485"/>
                <a:gd name="connsiteY12" fmla="*/ 7620 h 11430"/>
                <a:gd name="connsiteX13" fmla="*/ 2857 w 17485"/>
                <a:gd name="connsiteY13" fmla="*/ 7620 h 11430"/>
                <a:gd name="connsiteX14" fmla="*/ 952 w 17485"/>
                <a:gd name="connsiteY14" fmla="*/ 8573 h 11430"/>
                <a:gd name="connsiteX15" fmla="*/ 2857 w 17485"/>
                <a:gd name="connsiteY15" fmla="*/ 8573 h 11430"/>
                <a:gd name="connsiteX16" fmla="*/ 3810 w 17485"/>
                <a:gd name="connsiteY16" fmla="*/ 9525 h 11430"/>
                <a:gd name="connsiteX17" fmla="*/ 0 w 17485"/>
                <a:gd name="connsiteY17" fmla="*/ 10478 h 11430"/>
                <a:gd name="connsiteX18" fmla="*/ 4763 w 17485"/>
                <a:gd name="connsiteY18" fmla="*/ 10478 h 11430"/>
                <a:gd name="connsiteX19" fmla="*/ 4763 w 17485"/>
                <a:gd name="connsiteY19" fmla="*/ 11430 h 11430"/>
                <a:gd name="connsiteX20" fmla="*/ 7620 w 17485"/>
                <a:gd name="connsiteY20" fmla="*/ 10478 h 11430"/>
                <a:gd name="connsiteX21" fmla="*/ 5715 w 17485"/>
                <a:gd name="connsiteY21" fmla="*/ 10478 h 11430"/>
                <a:gd name="connsiteX22" fmla="*/ 7620 w 17485"/>
                <a:gd name="connsiteY22" fmla="*/ 9525 h 11430"/>
                <a:gd name="connsiteX23" fmla="*/ 5715 w 17485"/>
                <a:gd name="connsiteY23" fmla="*/ 8573 h 11430"/>
                <a:gd name="connsiteX24" fmla="*/ 12382 w 17485"/>
                <a:gd name="connsiteY24" fmla="*/ 8573 h 11430"/>
                <a:gd name="connsiteX25" fmla="*/ 13335 w 17485"/>
                <a:gd name="connsiteY25" fmla="*/ 7620 h 11430"/>
                <a:gd name="connsiteX26" fmla="*/ 11430 w 17485"/>
                <a:gd name="connsiteY26" fmla="*/ 7620 h 11430"/>
                <a:gd name="connsiteX27" fmla="*/ 17145 w 17485"/>
                <a:gd name="connsiteY27" fmla="*/ 4763 h 11430"/>
                <a:gd name="connsiteX28" fmla="*/ 16192 w 17485"/>
                <a:gd name="connsiteY28" fmla="*/ 4763 h 11430"/>
                <a:gd name="connsiteX29" fmla="*/ 15240 w 17485"/>
                <a:gd name="connsiteY29" fmla="*/ 2858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485" h="11430">
                  <a:moveTo>
                    <a:pt x="15240" y="2858"/>
                  </a:moveTo>
                  <a:cubicBezTo>
                    <a:pt x="14288" y="2858"/>
                    <a:pt x="13335" y="2858"/>
                    <a:pt x="13335" y="2858"/>
                  </a:cubicBezTo>
                  <a:cubicBezTo>
                    <a:pt x="15240" y="1905"/>
                    <a:pt x="14288" y="953"/>
                    <a:pt x="14288" y="0"/>
                  </a:cubicBezTo>
                  <a:lnTo>
                    <a:pt x="10477" y="0"/>
                  </a:lnTo>
                  <a:cubicBezTo>
                    <a:pt x="10477" y="953"/>
                    <a:pt x="12382" y="2858"/>
                    <a:pt x="10477" y="3810"/>
                  </a:cubicBezTo>
                  <a:lnTo>
                    <a:pt x="11430" y="3810"/>
                  </a:lnTo>
                  <a:cubicBezTo>
                    <a:pt x="11430" y="4763"/>
                    <a:pt x="9525" y="5715"/>
                    <a:pt x="7620" y="5715"/>
                  </a:cubicBezTo>
                  <a:cubicBezTo>
                    <a:pt x="8573" y="5715"/>
                    <a:pt x="9525" y="5715"/>
                    <a:pt x="9525" y="5715"/>
                  </a:cubicBezTo>
                  <a:cubicBezTo>
                    <a:pt x="8573" y="5715"/>
                    <a:pt x="9525" y="6668"/>
                    <a:pt x="7620" y="7620"/>
                  </a:cubicBezTo>
                  <a:cubicBezTo>
                    <a:pt x="3810" y="7620"/>
                    <a:pt x="9525" y="5715"/>
                    <a:pt x="3810" y="5715"/>
                  </a:cubicBezTo>
                  <a:cubicBezTo>
                    <a:pt x="3810" y="5715"/>
                    <a:pt x="1905" y="6668"/>
                    <a:pt x="1905" y="7620"/>
                  </a:cubicBezTo>
                  <a:lnTo>
                    <a:pt x="4763" y="6668"/>
                  </a:lnTo>
                  <a:cubicBezTo>
                    <a:pt x="4763" y="7620"/>
                    <a:pt x="2857" y="7620"/>
                    <a:pt x="952" y="7620"/>
                  </a:cubicBezTo>
                  <a:lnTo>
                    <a:pt x="2857" y="7620"/>
                  </a:lnTo>
                  <a:cubicBezTo>
                    <a:pt x="3810" y="8573"/>
                    <a:pt x="952" y="8573"/>
                    <a:pt x="952" y="8573"/>
                  </a:cubicBezTo>
                  <a:cubicBezTo>
                    <a:pt x="1905" y="8573"/>
                    <a:pt x="1905" y="8573"/>
                    <a:pt x="2857" y="8573"/>
                  </a:cubicBezTo>
                  <a:lnTo>
                    <a:pt x="3810" y="9525"/>
                  </a:lnTo>
                  <a:cubicBezTo>
                    <a:pt x="2857" y="9525"/>
                    <a:pt x="0" y="9525"/>
                    <a:pt x="0" y="10478"/>
                  </a:cubicBezTo>
                  <a:cubicBezTo>
                    <a:pt x="952" y="11430"/>
                    <a:pt x="2857" y="10478"/>
                    <a:pt x="4763" y="10478"/>
                  </a:cubicBezTo>
                  <a:lnTo>
                    <a:pt x="4763" y="11430"/>
                  </a:lnTo>
                  <a:cubicBezTo>
                    <a:pt x="5715" y="11430"/>
                    <a:pt x="4763" y="10478"/>
                    <a:pt x="7620" y="10478"/>
                  </a:cubicBezTo>
                  <a:lnTo>
                    <a:pt x="5715" y="10478"/>
                  </a:lnTo>
                  <a:cubicBezTo>
                    <a:pt x="8573" y="10478"/>
                    <a:pt x="3810" y="9525"/>
                    <a:pt x="7620" y="9525"/>
                  </a:cubicBezTo>
                  <a:lnTo>
                    <a:pt x="5715" y="8573"/>
                  </a:lnTo>
                  <a:cubicBezTo>
                    <a:pt x="7620" y="8573"/>
                    <a:pt x="9525" y="9525"/>
                    <a:pt x="12382" y="8573"/>
                  </a:cubicBezTo>
                  <a:cubicBezTo>
                    <a:pt x="12382" y="8573"/>
                    <a:pt x="11430" y="7620"/>
                    <a:pt x="13335" y="7620"/>
                  </a:cubicBezTo>
                  <a:cubicBezTo>
                    <a:pt x="13335" y="6668"/>
                    <a:pt x="12382" y="7620"/>
                    <a:pt x="11430" y="7620"/>
                  </a:cubicBezTo>
                  <a:cubicBezTo>
                    <a:pt x="12382" y="6668"/>
                    <a:pt x="19050" y="6668"/>
                    <a:pt x="17145" y="4763"/>
                  </a:cubicBezTo>
                  <a:lnTo>
                    <a:pt x="16192" y="4763"/>
                  </a:lnTo>
                  <a:cubicBezTo>
                    <a:pt x="11430" y="3810"/>
                    <a:pt x="18098" y="4763"/>
                    <a:pt x="1524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4" name="Freeform: Shape 3793">
              <a:extLst>
                <a:ext uri="{FF2B5EF4-FFF2-40B4-BE49-F238E27FC236}">
                  <a16:creationId xmlns:a16="http://schemas.microsoft.com/office/drawing/2014/main" id="{75B8B00C-3162-4340-85CA-F30FA92102D7}"/>
                </a:ext>
              </a:extLst>
            </p:cNvPr>
            <p:cNvSpPr/>
            <p:nvPr/>
          </p:nvSpPr>
          <p:spPr>
            <a:xfrm>
              <a:off x="6059479" y="4296440"/>
              <a:ext cx="2857" cy="952"/>
            </a:xfrm>
            <a:custGeom>
              <a:avLst/>
              <a:gdLst>
                <a:gd name="connsiteX0" fmla="*/ 2857 w 2857"/>
                <a:gd name="connsiteY0" fmla="*/ 953 h 952"/>
                <a:gd name="connsiteX1" fmla="*/ 1905 w 2857"/>
                <a:gd name="connsiteY1" fmla="*/ 0 h 952"/>
                <a:gd name="connsiteX2" fmla="*/ 952 w 2857"/>
                <a:gd name="connsiteY2" fmla="*/ 0 h 952"/>
                <a:gd name="connsiteX3" fmla="*/ 0 w 2857"/>
                <a:gd name="connsiteY3" fmla="*/ 953 h 952"/>
                <a:gd name="connsiteX4" fmla="*/ 2857 w 2857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952">
                  <a:moveTo>
                    <a:pt x="2857" y="953"/>
                  </a:moveTo>
                  <a:cubicBezTo>
                    <a:pt x="0" y="953"/>
                    <a:pt x="1905" y="953"/>
                    <a:pt x="1905" y="0"/>
                  </a:cubicBezTo>
                  <a:cubicBezTo>
                    <a:pt x="1905" y="0"/>
                    <a:pt x="1905" y="0"/>
                    <a:pt x="952" y="0"/>
                  </a:cubicBezTo>
                  <a:lnTo>
                    <a:pt x="0" y="953"/>
                  </a:lnTo>
                  <a:cubicBezTo>
                    <a:pt x="952" y="953"/>
                    <a:pt x="2857" y="953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5" name="Freeform: Shape 3794">
              <a:extLst>
                <a:ext uri="{FF2B5EF4-FFF2-40B4-BE49-F238E27FC236}">
                  <a16:creationId xmlns:a16="http://schemas.microsoft.com/office/drawing/2014/main" id="{EAAA58EB-FDC4-4A9B-B319-EDF2FF386490}"/>
                </a:ext>
              </a:extLst>
            </p:cNvPr>
            <p:cNvSpPr/>
            <p:nvPr/>
          </p:nvSpPr>
          <p:spPr>
            <a:xfrm>
              <a:off x="6058526" y="4296678"/>
              <a:ext cx="1905" cy="714"/>
            </a:xfrm>
            <a:custGeom>
              <a:avLst/>
              <a:gdLst>
                <a:gd name="connsiteX0" fmla="*/ 0 w 1905"/>
                <a:gd name="connsiteY0" fmla="*/ 714 h 714"/>
                <a:gd name="connsiteX1" fmla="*/ 1905 w 1905"/>
                <a:gd name="connsiteY1" fmla="*/ 714 h 714"/>
                <a:gd name="connsiteX2" fmla="*/ 0 w 190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714">
                  <a:moveTo>
                    <a:pt x="0" y="714"/>
                  </a:moveTo>
                  <a:cubicBezTo>
                    <a:pt x="953" y="714"/>
                    <a:pt x="953" y="714"/>
                    <a:pt x="1905" y="714"/>
                  </a:cubicBezTo>
                  <a:cubicBezTo>
                    <a:pt x="953" y="-238"/>
                    <a:pt x="953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6" name="Freeform: Shape 3795">
              <a:extLst>
                <a:ext uri="{FF2B5EF4-FFF2-40B4-BE49-F238E27FC236}">
                  <a16:creationId xmlns:a16="http://schemas.microsoft.com/office/drawing/2014/main" id="{FE3BDF36-519F-4730-A698-1C9477276143}"/>
                </a:ext>
              </a:extLst>
            </p:cNvPr>
            <p:cNvSpPr/>
            <p:nvPr/>
          </p:nvSpPr>
          <p:spPr>
            <a:xfrm>
              <a:off x="6060431" y="429644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7" name="Freeform: Shape 3796">
              <a:extLst>
                <a:ext uri="{FF2B5EF4-FFF2-40B4-BE49-F238E27FC236}">
                  <a16:creationId xmlns:a16="http://schemas.microsoft.com/office/drawing/2014/main" id="{9D6BDE3C-CC9E-47F8-9437-984F909D3F07}"/>
                </a:ext>
              </a:extLst>
            </p:cNvPr>
            <p:cNvSpPr/>
            <p:nvPr/>
          </p:nvSpPr>
          <p:spPr>
            <a:xfrm>
              <a:off x="6151871" y="4324063"/>
              <a:ext cx="2857" cy="952"/>
            </a:xfrm>
            <a:custGeom>
              <a:avLst/>
              <a:gdLst>
                <a:gd name="connsiteX0" fmla="*/ 1905 w 2857"/>
                <a:gd name="connsiteY0" fmla="*/ 0 h 952"/>
                <a:gd name="connsiteX1" fmla="*/ 0 w 2857"/>
                <a:gd name="connsiteY1" fmla="*/ 953 h 952"/>
                <a:gd name="connsiteX2" fmla="*/ 2858 w 2857"/>
                <a:gd name="connsiteY2" fmla="*/ 953 h 952"/>
                <a:gd name="connsiteX3" fmla="*/ 1905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1905" y="0"/>
                  </a:moveTo>
                  <a:cubicBezTo>
                    <a:pt x="1905" y="0"/>
                    <a:pt x="952" y="0"/>
                    <a:pt x="0" y="953"/>
                  </a:cubicBezTo>
                  <a:lnTo>
                    <a:pt x="2858" y="953"/>
                  </a:lnTo>
                  <a:cubicBezTo>
                    <a:pt x="2858" y="953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8" name="Freeform: Shape 3797">
              <a:extLst>
                <a:ext uri="{FF2B5EF4-FFF2-40B4-BE49-F238E27FC236}">
                  <a16:creationId xmlns:a16="http://schemas.microsoft.com/office/drawing/2014/main" id="{41BDC948-5F49-4256-9092-B9C039B3E8E7}"/>
                </a:ext>
              </a:extLst>
            </p:cNvPr>
            <p:cNvSpPr/>
            <p:nvPr/>
          </p:nvSpPr>
          <p:spPr>
            <a:xfrm>
              <a:off x="6149966" y="4324063"/>
              <a:ext cx="1904" cy="952"/>
            </a:xfrm>
            <a:custGeom>
              <a:avLst/>
              <a:gdLst>
                <a:gd name="connsiteX0" fmla="*/ 0 w 1904"/>
                <a:gd name="connsiteY0" fmla="*/ 0 h 952"/>
                <a:gd name="connsiteX1" fmla="*/ 952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0"/>
                  </a:moveTo>
                  <a:lnTo>
                    <a:pt x="952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9" name="Freeform: Shape 3798">
              <a:extLst>
                <a:ext uri="{FF2B5EF4-FFF2-40B4-BE49-F238E27FC236}">
                  <a16:creationId xmlns:a16="http://schemas.microsoft.com/office/drawing/2014/main" id="{E490724A-4596-4BC2-BCB3-3A4FD9BAD145}"/>
                </a:ext>
              </a:extLst>
            </p:cNvPr>
            <p:cNvSpPr/>
            <p:nvPr/>
          </p:nvSpPr>
          <p:spPr>
            <a:xfrm>
              <a:off x="6056621" y="4299297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cubicBezTo>
                    <a:pt x="-952" y="0"/>
                    <a:pt x="952" y="0"/>
                    <a:pt x="0" y="953"/>
                  </a:cubicBezTo>
                  <a:cubicBezTo>
                    <a:pt x="1905" y="953"/>
                    <a:pt x="952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0" name="Freeform: Shape 3799">
              <a:extLst>
                <a:ext uri="{FF2B5EF4-FFF2-40B4-BE49-F238E27FC236}">
                  <a16:creationId xmlns:a16="http://schemas.microsoft.com/office/drawing/2014/main" id="{AE3555CB-AC6C-4AA9-9CEE-BEBEE613A746}"/>
                </a:ext>
              </a:extLst>
            </p:cNvPr>
            <p:cNvSpPr/>
            <p:nvPr/>
          </p:nvSpPr>
          <p:spPr>
            <a:xfrm>
              <a:off x="5991851" y="4287868"/>
              <a:ext cx="9525" cy="952"/>
            </a:xfrm>
            <a:custGeom>
              <a:avLst/>
              <a:gdLst>
                <a:gd name="connsiteX0" fmla="*/ 4763 w 9525"/>
                <a:gd name="connsiteY0" fmla="*/ 0 h 952"/>
                <a:gd name="connsiteX1" fmla="*/ 4763 w 9525"/>
                <a:gd name="connsiteY1" fmla="*/ 0 h 952"/>
                <a:gd name="connsiteX2" fmla="*/ 9525 w 9525"/>
                <a:gd name="connsiteY2" fmla="*/ 952 h 952"/>
                <a:gd name="connsiteX3" fmla="*/ 6668 w 9525"/>
                <a:gd name="connsiteY3" fmla="*/ 952 h 952"/>
                <a:gd name="connsiteX4" fmla="*/ 8573 w 9525"/>
                <a:gd name="connsiteY4" fmla="*/ 0 h 952"/>
                <a:gd name="connsiteX5" fmla="*/ 4763 w 9525"/>
                <a:gd name="connsiteY5" fmla="*/ 0 h 952"/>
                <a:gd name="connsiteX6" fmla="*/ 1905 w 9525"/>
                <a:gd name="connsiteY6" fmla="*/ 952 h 952"/>
                <a:gd name="connsiteX7" fmla="*/ 0 w 9525"/>
                <a:gd name="connsiteY7" fmla="*/ 0 h 952"/>
                <a:gd name="connsiteX8" fmla="*/ 0 w 9525"/>
                <a:gd name="connsiteY8" fmla="*/ 952 h 952"/>
                <a:gd name="connsiteX9" fmla="*/ 4763 w 9525"/>
                <a:gd name="connsiteY9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" h="952">
                  <a:moveTo>
                    <a:pt x="4763" y="0"/>
                  </a:moveTo>
                  <a:lnTo>
                    <a:pt x="4763" y="0"/>
                  </a:lnTo>
                  <a:cubicBezTo>
                    <a:pt x="5715" y="952"/>
                    <a:pt x="7620" y="952"/>
                    <a:pt x="9525" y="952"/>
                  </a:cubicBezTo>
                  <a:cubicBezTo>
                    <a:pt x="8573" y="952"/>
                    <a:pt x="7620" y="0"/>
                    <a:pt x="6668" y="952"/>
                  </a:cubicBezTo>
                  <a:cubicBezTo>
                    <a:pt x="6668" y="952"/>
                    <a:pt x="5715" y="0"/>
                    <a:pt x="8573" y="0"/>
                  </a:cubicBezTo>
                  <a:lnTo>
                    <a:pt x="4763" y="0"/>
                  </a:lnTo>
                  <a:cubicBezTo>
                    <a:pt x="4763" y="0"/>
                    <a:pt x="1905" y="0"/>
                    <a:pt x="1905" y="952"/>
                  </a:cubicBezTo>
                  <a:lnTo>
                    <a:pt x="0" y="0"/>
                  </a:lnTo>
                  <a:lnTo>
                    <a:pt x="0" y="952"/>
                  </a:lnTo>
                  <a:cubicBezTo>
                    <a:pt x="0" y="0"/>
                    <a:pt x="3810" y="0"/>
                    <a:pt x="4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1" name="Freeform: Shape 3800">
              <a:extLst>
                <a:ext uri="{FF2B5EF4-FFF2-40B4-BE49-F238E27FC236}">
                  <a16:creationId xmlns:a16="http://schemas.microsoft.com/office/drawing/2014/main" id="{F3D211BB-46C7-48B5-BDC1-1B245DBE82CA}"/>
                </a:ext>
              </a:extLst>
            </p:cNvPr>
            <p:cNvSpPr/>
            <p:nvPr/>
          </p:nvSpPr>
          <p:spPr>
            <a:xfrm>
              <a:off x="6090911" y="4310489"/>
              <a:ext cx="2857" cy="1190"/>
            </a:xfrm>
            <a:custGeom>
              <a:avLst/>
              <a:gdLst>
                <a:gd name="connsiteX0" fmla="*/ 0 w 2857"/>
                <a:gd name="connsiteY0" fmla="*/ 1191 h 1190"/>
                <a:gd name="connsiteX1" fmla="*/ 2858 w 2857"/>
                <a:gd name="connsiteY1" fmla="*/ 238 h 1190"/>
                <a:gd name="connsiteX2" fmla="*/ 0 w 2857"/>
                <a:gd name="connsiteY2" fmla="*/ 1191 h 1190"/>
                <a:gd name="connsiteX3" fmla="*/ 0 w 2857"/>
                <a:gd name="connsiteY3" fmla="*/ 1191 h 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190">
                  <a:moveTo>
                    <a:pt x="0" y="1191"/>
                  </a:moveTo>
                  <a:lnTo>
                    <a:pt x="2858" y="238"/>
                  </a:lnTo>
                  <a:cubicBezTo>
                    <a:pt x="952" y="238"/>
                    <a:pt x="1905" y="-714"/>
                    <a:pt x="0" y="1191"/>
                  </a:cubicBezTo>
                  <a:cubicBezTo>
                    <a:pt x="2858" y="238"/>
                    <a:pt x="0" y="238"/>
                    <a:pt x="0" y="1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2" name="Freeform: Shape 3801">
              <a:extLst>
                <a:ext uri="{FF2B5EF4-FFF2-40B4-BE49-F238E27FC236}">
                  <a16:creationId xmlns:a16="http://schemas.microsoft.com/office/drawing/2014/main" id="{847164E0-279F-49CB-9923-B4E3BDD4AC84}"/>
                </a:ext>
              </a:extLst>
            </p:cNvPr>
            <p:cNvSpPr/>
            <p:nvPr/>
          </p:nvSpPr>
          <p:spPr>
            <a:xfrm>
              <a:off x="6017294" y="4289772"/>
              <a:ext cx="1374" cy="952"/>
            </a:xfrm>
            <a:custGeom>
              <a:avLst/>
              <a:gdLst>
                <a:gd name="connsiteX0" fmla="*/ 275 w 1374"/>
                <a:gd name="connsiteY0" fmla="*/ 0 h 952"/>
                <a:gd name="connsiteX1" fmla="*/ 275 w 1374"/>
                <a:gd name="connsiteY1" fmla="*/ 953 h 952"/>
                <a:gd name="connsiteX2" fmla="*/ 275 w 137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952">
                  <a:moveTo>
                    <a:pt x="275" y="0"/>
                  </a:moveTo>
                  <a:cubicBezTo>
                    <a:pt x="-678" y="0"/>
                    <a:pt x="1227" y="953"/>
                    <a:pt x="275" y="953"/>
                  </a:cubicBezTo>
                  <a:cubicBezTo>
                    <a:pt x="1227" y="953"/>
                    <a:pt x="2180" y="0"/>
                    <a:pt x="2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3" name="Freeform: Shape 3802">
              <a:extLst>
                <a:ext uri="{FF2B5EF4-FFF2-40B4-BE49-F238E27FC236}">
                  <a16:creationId xmlns:a16="http://schemas.microsoft.com/office/drawing/2014/main" id="{D761B517-04E8-43E1-98FD-EC8445AFFCE2}"/>
                </a:ext>
              </a:extLst>
            </p:cNvPr>
            <p:cNvSpPr/>
            <p:nvPr/>
          </p:nvSpPr>
          <p:spPr>
            <a:xfrm>
              <a:off x="6011854" y="4289772"/>
              <a:ext cx="4480" cy="952"/>
            </a:xfrm>
            <a:custGeom>
              <a:avLst/>
              <a:gdLst>
                <a:gd name="connsiteX0" fmla="*/ 1905 w 4480"/>
                <a:gd name="connsiteY0" fmla="*/ 0 h 952"/>
                <a:gd name="connsiteX1" fmla="*/ 3810 w 4480"/>
                <a:gd name="connsiteY1" fmla="*/ 953 h 952"/>
                <a:gd name="connsiteX2" fmla="*/ 3810 w 4480"/>
                <a:gd name="connsiteY2" fmla="*/ 0 h 952"/>
                <a:gd name="connsiteX3" fmla="*/ 1905 w 4480"/>
                <a:gd name="connsiteY3" fmla="*/ 0 h 952"/>
                <a:gd name="connsiteX4" fmla="*/ 1905 w 4480"/>
                <a:gd name="connsiteY4" fmla="*/ 0 h 952"/>
                <a:gd name="connsiteX5" fmla="*/ 0 w 4480"/>
                <a:gd name="connsiteY5" fmla="*/ 953 h 952"/>
                <a:gd name="connsiteX6" fmla="*/ 1905 w 4480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80" h="952">
                  <a:moveTo>
                    <a:pt x="1905" y="0"/>
                  </a:moveTo>
                  <a:lnTo>
                    <a:pt x="3810" y="953"/>
                  </a:lnTo>
                  <a:cubicBezTo>
                    <a:pt x="5715" y="953"/>
                    <a:pt x="2857" y="0"/>
                    <a:pt x="3810" y="0"/>
                  </a:cubicBezTo>
                  <a:cubicBezTo>
                    <a:pt x="2857" y="0"/>
                    <a:pt x="1905" y="0"/>
                    <a:pt x="1905" y="0"/>
                  </a:cubicBezTo>
                  <a:cubicBezTo>
                    <a:pt x="952" y="0"/>
                    <a:pt x="1905" y="0"/>
                    <a:pt x="1905" y="0"/>
                  </a:cubicBezTo>
                  <a:lnTo>
                    <a:pt x="0" y="953"/>
                  </a:lnTo>
                  <a:cubicBezTo>
                    <a:pt x="952" y="953"/>
                    <a:pt x="952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4" name="Freeform: Shape 3803">
              <a:extLst>
                <a:ext uri="{FF2B5EF4-FFF2-40B4-BE49-F238E27FC236}">
                  <a16:creationId xmlns:a16="http://schemas.microsoft.com/office/drawing/2014/main" id="{EA927216-0467-4E8F-8298-247F49A754D6}"/>
                </a:ext>
              </a:extLst>
            </p:cNvPr>
            <p:cNvSpPr/>
            <p:nvPr/>
          </p:nvSpPr>
          <p:spPr>
            <a:xfrm>
              <a:off x="6007846" y="4290725"/>
              <a:ext cx="4007" cy="952"/>
            </a:xfrm>
            <a:custGeom>
              <a:avLst/>
              <a:gdLst>
                <a:gd name="connsiteX0" fmla="*/ 1150 w 4007"/>
                <a:gd name="connsiteY0" fmla="*/ 953 h 952"/>
                <a:gd name="connsiteX1" fmla="*/ 4007 w 4007"/>
                <a:gd name="connsiteY1" fmla="*/ 0 h 952"/>
                <a:gd name="connsiteX2" fmla="*/ 2102 w 4007"/>
                <a:gd name="connsiteY2" fmla="*/ 0 h 952"/>
                <a:gd name="connsiteX3" fmla="*/ 197 w 4007"/>
                <a:gd name="connsiteY3" fmla="*/ 953 h 952"/>
                <a:gd name="connsiteX4" fmla="*/ 1150 w 4007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" h="952">
                  <a:moveTo>
                    <a:pt x="1150" y="953"/>
                  </a:moveTo>
                  <a:cubicBezTo>
                    <a:pt x="3055" y="953"/>
                    <a:pt x="2102" y="0"/>
                    <a:pt x="4007" y="0"/>
                  </a:cubicBezTo>
                  <a:cubicBezTo>
                    <a:pt x="3055" y="0"/>
                    <a:pt x="2102" y="0"/>
                    <a:pt x="2102" y="0"/>
                  </a:cubicBezTo>
                  <a:lnTo>
                    <a:pt x="197" y="953"/>
                  </a:lnTo>
                  <a:cubicBezTo>
                    <a:pt x="-755" y="0"/>
                    <a:pt x="2102" y="0"/>
                    <a:pt x="115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5" name="Freeform: Shape 3804">
              <a:extLst>
                <a:ext uri="{FF2B5EF4-FFF2-40B4-BE49-F238E27FC236}">
                  <a16:creationId xmlns:a16="http://schemas.microsoft.com/office/drawing/2014/main" id="{8009A13B-E778-4059-ACEF-C15EFADD51C3}"/>
                </a:ext>
              </a:extLst>
            </p:cNvPr>
            <p:cNvSpPr/>
            <p:nvPr/>
          </p:nvSpPr>
          <p:spPr>
            <a:xfrm>
              <a:off x="6162878" y="4331682"/>
              <a:ext cx="3280" cy="952"/>
            </a:xfrm>
            <a:custGeom>
              <a:avLst/>
              <a:gdLst>
                <a:gd name="connsiteX0" fmla="*/ 3281 w 3280"/>
                <a:gd name="connsiteY0" fmla="*/ 0 h 952"/>
                <a:gd name="connsiteX1" fmla="*/ 423 w 3280"/>
                <a:gd name="connsiteY1" fmla="*/ 0 h 952"/>
                <a:gd name="connsiteX2" fmla="*/ 423 w 3280"/>
                <a:gd name="connsiteY2" fmla="*/ 953 h 952"/>
                <a:gd name="connsiteX3" fmla="*/ 3281 w 3280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0" h="952">
                  <a:moveTo>
                    <a:pt x="3281" y="0"/>
                  </a:moveTo>
                  <a:cubicBezTo>
                    <a:pt x="2328" y="0"/>
                    <a:pt x="1376" y="0"/>
                    <a:pt x="423" y="0"/>
                  </a:cubicBezTo>
                  <a:cubicBezTo>
                    <a:pt x="-529" y="0"/>
                    <a:pt x="423" y="0"/>
                    <a:pt x="423" y="953"/>
                  </a:cubicBezTo>
                  <a:cubicBezTo>
                    <a:pt x="423" y="0"/>
                    <a:pt x="2328" y="0"/>
                    <a:pt x="32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6" name="Freeform: Shape 3805">
              <a:extLst>
                <a:ext uri="{FF2B5EF4-FFF2-40B4-BE49-F238E27FC236}">
                  <a16:creationId xmlns:a16="http://schemas.microsoft.com/office/drawing/2014/main" id="{53731629-C16A-47D7-B4D6-F9C87CDDC5C5}"/>
                </a:ext>
              </a:extLst>
            </p:cNvPr>
            <p:cNvSpPr/>
            <p:nvPr/>
          </p:nvSpPr>
          <p:spPr>
            <a:xfrm>
              <a:off x="6025188" y="4293582"/>
              <a:ext cx="2857" cy="1905"/>
            </a:xfrm>
            <a:custGeom>
              <a:avLst/>
              <a:gdLst>
                <a:gd name="connsiteX0" fmla="*/ 953 w 2857"/>
                <a:gd name="connsiteY0" fmla="*/ 0 h 1905"/>
                <a:gd name="connsiteX1" fmla="*/ 0 w 2857"/>
                <a:gd name="connsiteY1" fmla="*/ 1905 h 1905"/>
                <a:gd name="connsiteX2" fmla="*/ 2858 w 2857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953" y="0"/>
                  </a:moveTo>
                  <a:lnTo>
                    <a:pt x="0" y="1905"/>
                  </a:ln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7" name="Freeform: Shape 3806">
              <a:extLst>
                <a:ext uri="{FF2B5EF4-FFF2-40B4-BE49-F238E27FC236}">
                  <a16:creationId xmlns:a16="http://schemas.microsoft.com/office/drawing/2014/main" id="{98FC0838-AB12-4A84-ABE3-2CC2E3988C2A}"/>
                </a:ext>
              </a:extLst>
            </p:cNvPr>
            <p:cNvSpPr/>
            <p:nvPr/>
          </p:nvSpPr>
          <p:spPr>
            <a:xfrm>
              <a:off x="6155681" y="4330730"/>
              <a:ext cx="4762" cy="952"/>
            </a:xfrm>
            <a:custGeom>
              <a:avLst/>
              <a:gdLst>
                <a:gd name="connsiteX0" fmla="*/ 0 w 4762"/>
                <a:gd name="connsiteY0" fmla="*/ 0 h 952"/>
                <a:gd name="connsiteX1" fmla="*/ 3810 w 4762"/>
                <a:gd name="connsiteY1" fmla="*/ 952 h 952"/>
                <a:gd name="connsiteX2" fmla="*/ 4763 w 4762"/>
                <a:gd name="connsiteY2" fmla="*/ 0 h 952"/>
                <a:gd name="connsiteX3" fmla="*/ 0 w 476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952">
                  <a:moveTo>
                    <a:pt x="0" y="0"/>
                  </a:moveTo>
                  <a:cubicBezTo>
                    <a:pt x="952" y="0"/>
                    <a:pt x="1905" y="952"/>
                    <a:pt x="3810" y="952"/>
                  </a:cubicBezTo>
                  <a:cubicBezTo>
                    <a:pt x="2857" y="952"/>
                    <a:pt x="3810" y="0"/>
                    <a:pt x="4763" y="0"/>
                  </a:cubicBezTo>
                  <a:cubicBezTo>
                    <a:pt x="952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8" name="Freeform: Shape 3807">
              <a:extLst>
                <a:ext uri="{FF2B5EF4-FFF2-40B4-BE49-F238E27FC236}">
                  <a16:creationId xmlns:a16="http://schemas.microsoft.com/office/drawing/2014/main" id="{CB5EBC9B-4A42-4437-B043-10D439182B04}"/>
                </a:ext>
              </a:extLst>
            </p:cNvPr>
            <p:cNvSpPr/>
            <p:nvPr/>
          </p:nvSpPr>
          <p:spPr>
            <a:xfrm>
              <a:off x="6152823" y="4329778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0 w 1905"/>
                <a:gd name="connsiteY1" fmla="*/ 953 h 952"/>
                <a:gd name="connsiteX2" fmla="*/ 1905 w 1905"/>
                <a:gd name="connsiteY2" fmla="*/ 0 h 952"/>
                <a:gd name="connsiteX3" fmla="*/ 0 w 190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0" y="953"/>
                  </a:lnTo>
                  <a:lnTo>
                    <a:pt x="1905" y="0"/>
                  </a:lnTo>
                  <a:cubicBezTo>
                    <a:pt x="952" y="0"/>
                    <a:pt x="952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9" name="Freeform: Shape 3808">
              <a:extLst>
                <a:ext uri="{FF2B5EF4-FFF2-40B4-BE49-F238E27FC236}">
                  <a16:creationId xmlns:a16="http://schemas.microsoft.com/office/drawing/2014/main" id="{5C8C9857-DB82-4BB3-BF72-B93FCF80B1BF}"/>
                </a:ext>
              </a:extLst>
            </p:cNvPr>
            <p:cNvSpPr/>
            <p:nvPr/>
          </p:nvSpPr>
          <p:spPr>
            <a:xfrm>
              <a:off x="6022331" y="4295488"/>
              <a:ext cx="4762" cy="3809"/>
            </a:xfrm>
            <a:custGeom>
              <a:avLst/>
              <a:gdLst>
                <a:gd name="connsiteX0" fmla="*/ 2857 w 4762"/>
                <a:gd name="connsiteY0" fmla="*/ 3810 h 3809"/>
                <a:gd name="connsiteX1" fmla="*/ 4763 w 4762"/>
                <a:gd name="connsiteY1" fmla="*/ 2857 h 3809"/>
                <a:gd name="connsiteX2" fmla="*/ 2857 w 4762"/>
                <a:gd name="connsiteY2" fmla="*/ 3810 h 3809"/>
                <a:gd name="connsiteX3" fmla="*/ 4763 w 4762"/>
                <a:gd name="connsiteY3" fmla="*/ 953 h 3809"/>
                <a:gd name="connsiteX4" fmla="*/ 3810 w 4762"/>
                <a:gd name="connsiteY4" fmla="*/ 953 h 3809"/>
                <a:gd name="connsiteX5" fmla="*/ 4763 w 4762"/>
                <a:gd name="connsiteY5" fmla="*/ 0 h 3809"/>
                <a:gd name="connsiteX6" fmla="*/ 0 w 4762"/>
                <a:gd name="connsiteY6" fmla="*/ 2857 h 3809"/>
                <a:gd name="connsiteX7" fmla="*/ 0 w 4762"/>
                <a:gd name="connsiteY7" fmla="*/ 2857 h 3809"/>
                <a:gd name="connsiteX8" fmla="*/ 2857 w 4762"/>
                <a:gd name="connsiteY8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" h="3809">
                  <a:moveTo>
                    <a:pt x="2857" y="3810"/>
                  </a:moveTo>
                  <a:lnTo>
                    <a:pt x="4763" y="2857"/>
                  </a:lnTo>
                  <a:lnTo>
                    <a:pt x="2857" y="3810"/>
                  </a:lnTo>
                  <a:cubicBezTo>
                    <a:pt x="3810" y="1905"/>
                    <a:pt x="3810" y="953"/>
                    <a:pt x="4763" y="953"/>
                  </a:cubicBezTo>
                  <a:lnTo>
                    <a:pt x="3810" y="953"/>
                  </a:lnTo>
                  <a:lnTo>
                    <a:pt x="4763" y="0"/>
                  </a:lnTo>
                  <a:cubicBezTo>
                    <a:pt x="0" y="953"/>
                    <a:pt x="2857" y="1905"/>
                    <a:pt x="0" y="2857"/>
                  </a:cubicBezTo>
                  <a:lnTo>
                    <a:pt x="0" y="2857"/>
                  </a:lnTo>
                  <a:cubicBezTo>
                    <a:pt x="952" y="2857"/>
                    <a:pt x="1905" y="2857"/>
                    <a:pt x="2857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0" name="Freeform: Shape 3809">
              <a:extLst>
                <a:ext uri="{FF2B5EF4-FFF2-40B4-BE49-F238E27FC236}">
                  <a16:creationId xmlns:a16="http://schemas.microsoft.com/office/drawing/2014/main" id="{445D39D7-3E5A-467D-B903-E34C9A103B2C}"/>
                </a:ext>
              </a:extLst>
            </p:cNvPr>
            <p:cNvSpPr/>
            <p:nvPr/>
          </p:nvSpPr>
          <p:spPr>
            <a:xfrm>
              <a:off x="6014711" y="4297393"/>
              <a:ext cx="3810" cy="1904"/>
            </a:xfrm>
            <a:custGeom>
              <a:avLst/>
              <a:gdLst>
                <a:gd name="connsiteX0" fmla="*/ 2858 w 3810"/>
                <a:gd name="connsiteY0" fmla="*/ 0 h 1904"/>
                <a:gd name="connsiteX1" fmla="*/ 2858 w 3810"/>
                <a:gd name="connsiteY1" fmla="*/ 0 h 1904"/>
                <a:gd name="connsiteX2" fmla="*/ 0 w 3810"/>
                <a:gd name="connsiteY2" fmla="*/ 952 h 1904"/>
                <a:gd name="connsiteX3" fmla="*/ 3810 w 3810"/>
                <a:gd name="connsiteY3" fmla="*/ 1905 h 1904"/>
                <a:gd name="connsiteX4" fmla="*/ 2858 w 3810"/>
                <a:gd name="connsiteY4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904">
                  <a:moveTo>
                    <a:pt x="2858" y="0"/>
                  </a:moveTo>
                  <a:lnTo>
                    <a:pt x="2858" y="0"/>
                  </a:lnTo>
                  <a:lnTo>
                    <a:pt x="0" y="952"/>
                  </a:lnTo>
                  <a:cubicBezTo>
                    <a:pt x="952" y="952"/>
                    <a:pt x="1905" y="1905"/>
                    <a:pt x="3810" y="1905"/>
                  </a:cubicBez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1" name="Freeform: Shape 3810">
              <a:extLst>
                <a:ext uri="{FF2B5EF4-FFF2-40B4-BE49-F238E27FC236}">
                  <a16:creationId xmlns:a16="http://schemas.microsoft.com/office/drawing/2014/main" id="{5F295310-3137-435E-88E6-7C04DADF2AE7}"/>
                </a:ext>
              </a:extLst>
            </p:cNvPr>
            <p:cNvSpPr/>
            <p:nvPr/>
          </p:nvSpPr>
          <p:spPr>
            <a:xfrm>
              <a:off x="6017569" y="429548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2" name="Freeform: Shape 3811">
              <a:extLst>
                <a:ext uri="{FF2B5EF4-FFF2-40B4-BE49-F238E27FC236}">
                  <a16:creationId xmlns:a16="http://schemas.microsoft.com/office/drawing/2014/main" id="{C504F3ED-979B-4393-8F71-6D8A942B6793}"/>
                </a:ext>
              </a:extLst>
            </p:cNvPr>
            <p:cNvSpPr/>
            <p:nvPr/>
          </p:nvSpPr>
          <p:spPr>
            <a:xfrm>
              <a:off x="6007091" y="4290725"/>
              <a:ext cx="10477" cy="8572"/>
            </a:xfrm>
            <a:custGeom>
              <a:avLst/>
              <a:gdLst>
                <a:gd name="connsiteX0" fmla="*/ 6667 w 10477"/>
                <a:gd name="connsiteY0" fmla="*/ 1905 h 8572"/>
                <a:gd name="connsiteX1" fmla="*/ 6667 w 10477"/>
                <a:gd name="connsiteY1" fmla="*/ 953 h 8572"/>
                <a:gd name="connsiteX2" fmla="*/ 4763 w 10477"/>
                <a:gd name="connsiteY2" fmla="*/ 953 h 8572"/>
                <a:gd name="connsiteX3" fmla="*/ 5715 w 10477"/>
                <a:gd name="connsiteY3" fmla="*/ 953 h 8572"/>
                <a:gd name="connsiteX4" fmla="*/ 4763 w 10477"/>
                <a:gd name="connsiteY4" fmla="*/ 953 h 8572"/>
                <a:gd name="connsiteX5" fmla="*/ 1905 w 10477"/>
                <a:gd name="connsiteY5" fmla="*/ 0 h 8572"/>
                <a:gd name="connsiteX6" fmla="*/ 0 w 10477"/>
                <a:gd name="connsiteY6" fmla="*/ 2857 h 8572"/>
                <a:gd name="connsiteX7" fmla="*/ 1905 w 10477"/>
                <a:gd name="connsiteY7" fmla="*/ 5715 h 8572"/>
                <a:gd name="connsiteX8" fmla="*/ 3810 w 10477"/>
                <a:gd name="connsiteY8" fmla="*/ 5715 h 8572"/>
                <a:gd name="connsiteX9" fmla="*/ 2857 w 10477"/>
                <a:gd name="connsiteY9" fmla="*/ 6668 h 8572"/>
                <a:gd name="connsiteX10" fmla="*/ 4763 w 10477"/>
                <a:gd name="connsiteY10" fmla="*/ 6668 h 8572"/>
                <a:gd name="connsiteX11" fmla="*/ 2857 w 10477"/>
                <a:gd name="connsiteY11" fmla="*/ 7620 h 8572"/>
                <a:gd name="connsiteX12" fmla="*/ 3810 w 10477"/>
                <a:gd name="connsiteY12" fmla="*/ 8572 h 8572"/>
                <a:gd name="connsiteX13" fmla="*/ 5715 w 10477"/>
                <a:gd name="connsiteY13" fmla="*/ 7620 h 8572"/>
                <a:gd name="connsiteX14" fmla="*/ 5715 w 10477"/>
                <a:gd name="connsiteY14" fmla="*/ 7620 h 8572"/>
                <a:gd name="connsiteX15" fmla="*/ 9525 w 10477"/>
                <a:gd name="connsiteY15" fmla="*/ 6668 h 8572"/>
                <a:gd name="connsiteX16" fmla="*/ 7620 w 10477"/>
                <a:gd name="connsiteY16" fmla="*/ 5715 h 8572"/>
                <a:gd name="connsiteX17" fmla="*/ 8572 w 10477"/>
                <a:gd name="connsiteY17" fmla="*/ 4763 h 8572"/>
                <a:gd name="connsiteX18" fmla="*/ 10477 w 10477"/>
                <a:gd name="connsiteY18" fmla="*/ 3810 h 8572"/>
                <a:gd name="connsiteX19" fmla="*/ 8572 w 10477"/>
                <a:gd name="connsiteY19" fmla="*/ 3810 h 8572"/>
                <a:gd name="connsiteX20" fmla="*/ 7620 w 10477"/>
                <a:gd name="connsiteY20" fmla="*/ 1905 h 8572"/>
                <a:gd name="connsiteX21" fmla="*/ 6667 w 10477"/>
                <a:gd name="connsiteY21" fmla="*/ 1905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77" h="8572">
                  <a:moveTo>
                    <a:pt x="6667" y="1905"/>
                  </a:moveTo>
                  <a:cubicBezTo>
                    <a:pt x="4763" y="1905"/>
                    <a:pt x="5715" y="953"/>
                    <a:pt x="6667" y="953"/>
                  </a:cubicBezTo>
                  <a:lnTo>
                    <a:pt x="4763" y="953"/>
                  </a:lnTo>
                  <a:lnTo>
                    <a:pt x="5715" y="953"/>
                  </a:lnTo>
                  <a:cubicBezTo>
                    <a:pt x="5715" y="953"/>
                    <a:pt x="5715" y="953"/>
                    <a:pt x="4763" y="953"/>
                  </a:cubicBezTo>
                  <a:cubicBezTo>
                    <a:pt x="952" y="953"/>
                    <a:pt x="6667" y="0"/>
                    <a:pt x="1905" y="0"/>
                  </a:cubicBezTo>
                  <a:cubicBezTo>
                    <a:pt x="0" y="953"/>
                    <a:pt x="952" y="2857"/>
                    <a:pt x="0" y="2857"/>
                  </a:cubicBezTo>
                  <a:cubicBezTo>
                    <a:pt x="0" y="3810"/>
                    <a:pt x="952" y="5715"/>
                    <a:pt x="1905" y="5715"/>
                  </a:cubicBezTo>
                  <a:lnTo>
                    <a:pt x="3810" y="5715"/>
                  </a:lnTo>
                  <a:lnTo>
                    <a:pt x="2857" y="6668"/>
                  </a:lnTo>
                  <a:cubicBezTo>
                    <a:pt x="3810" y="6668"/>
                    <a:pt x="3810" y="6668"/>
                    <a:pt x="4763" y="6668"/>
                  </a:cubicBezTo>
                  <a:cubicBezTo>
                    <a:pt x="6667" y="6668"/>
                    <a:pt x="3810" y="7620"/>
                    <a:pt x="2857" y="7620"/>
                  </a:cubicBezTo>
                  <a:cubicBezTo>
                    <a:pt x="2857" y="7620"/>
                    <a:pt x="952" y="8572"/>
                    <a:pt x="3810" y="8572"/>
                  </a:cubicBezTo>
                  <a:lnTo>
                    <a:pt x="5715" y="7620"/>
                  </a:lnTo>
                  <a:cubicBezTo>
                    <a:pt x="5715" y="7620"/>
                    <a:pt x="5715" y="7620"/>
                    <a:pt x="5715" y="7620"/>
                  </a:cubicBezTo>
                  <a:cubicBezTo>
                    <a:pt x="6667" y="7620"/>
                    <a:pt x="7620" y="6668"/>
                    <a:pt x="9525" y="6668"/>
                  </a:cubicBezTo>
                  <a:cubicBezTo>
                    <a:pt x="8572" y="6668"/>
                    <a:pt x="9525" y="5715"/>
                    <a:pt x="7620" y="5715"/>
                  </a:cubicBezTo>
                  <a:cubicBezTo>
                    <a:pt x="8572" y="5715"/>
                    <a:pt x="6667" y="4763"/>
                    <a:pt x="8572" y="4763"/>
                  </a:cubicBezTo>
                  <a:cubicBezTo>
                    <a:pt x="9525" y="4763"/>
                    <a:pt x="9525" y="3810"/>
                    <a:pt x="10477" y="3810"/>
                  </a:cubicBezTo>
                  <a:lnTo>
                    <a:pt x="8572" y="3810"/>
                  </a:lnTo>
                  <a:cubicBezTo>
                    <a:pt x="8572" y="2857"/>
                    <a:pt x="7620" y="2857"/>
                    <a:pt x="7620" y="1905"/>
                  </a:cubicBezTo>
                  <a:lnTo>
                    <a:pt x="6667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3" name="Freeform: Shape 3812">
              <a:extLst>
                <a:ext uri="{FF2B5EF4-FFF2-40B4-BE49-F238E27FC236}">
                  <a16:creationId xmlns:a16="http://schemas.microsoft.com/office/drawing/2014/main" id="{645DD3F9-4387-432D-8EB7-1E588C24E4E8}"/>
                </a:ext>
              </a:extLst>
            </p:cNvPr>
            <p:cNvSpPr/>
            <p:nvPr/>
          </p:nvSpPr>
          <p:spPr>
            <a:xfrm>
              <a:off x="6014711" y="429834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4" name="Freeform: Shape 3813">
              <a:extLst>
                <a:ext uri="{FF2B5EF4-FFF2-40B4-BE49-F238E27FC236}">
                  <a16:creationId xmlns:a16="http://schemas.microsoft.com/office/drawing/2014/main" id="{C35AF994-CBA1-4896-AE7E-564E0783B5F1}"/>
                </a:ext>
              </a:extLst>
            </p:cNvPr>
            <p:cNvSpPr/>
            <p:nvPr/>
          </p:nvSpPr>
          <p:spPr>
            <a:xfrm>
              <a:off x="6068051" y="4308399"/>
              <a:ext cx="3810" cy="423"/>
            </a:xfrm>
            <a:custGeom>
              <a:avLst/>
              <a:gdLst>
                <a:gd name="connsiteX0" fmla="*/ 3810 w 3810"/>
                <a:gd name="connsiteY0" fmla="*/ 423 h 423"/>
                <a:gd name="connsiteX1" fmla="*/ 0 w 3810"/>
                <a:gd name="connsiteY1" fmla="*/ 423 h 423"/>
                <a:gd name="connsiteX2" fmla="*/ 3810 w 3810"/>
                <a:gd name="connsiteY2" fmla="*/ 423 h 423"/>
                <a:gd name="connsiteX3" fmla="*/ 3810 w 3810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423">
                  <a:moveTo>
                    <a:pt x="3810" y="423"/>
                  </a:moveTo>
                  <a:cubicBezTo>
                    <a:pt x="2858" y="423"/>
                    <a:pt x="953" y="-529"/>
                    <a:pt x="0" y="423"/>
                  </a:cubicBezTo>
                  <a:cubicBezTo>
                    <a:pt x="0" y="423"/>
                    <a:pt x="1905" y="423"/>
                    <a:pt x="3810" y="423"/>
                  </a:cubicBezTo>
                  <a:cubicBezTo>
                    <a:pt x="3810" y="423"/>
                    <a:pt x="2858" y="423"/>
                    <a:pt x="381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5" name="Freeform: Shape 3814">
              <a:extLst>
                <a:ext uri="{FF2B5EF4-FFF2-40B4-BE49-F238E27FC236}">
                  <a16:creationId xmlns:a16="http://schemas.microsoft.com/office/drawing/2014/main" id="{848D151A-C5BC-4133-A232-AD184E4D25DC}"/>
                </a:ext>
              </a:extLst>
            </p:cNvPr>
            <p:cNvSpPr/>
            <p:nvPr/>
          </p:nvSpPr>
          <p:spPr>
            <a:xfrm>
              <a:off x="5992804" y="4288820"/>
              <a:ext cx="2857" cy="952"/>
            </a:xfrm>
            <a:custGeom>
              <a:avLst/>
              <a:gdLst>
                <a:gd name="connsiteX0" fmla="*/ 2857 w 2857"/>
                <a:gd name="connsiteY0" fmla="*/ 953 h 952"/>
                <a:gd name="connsiteX1" fmla="*/ 2857 w 2857"/>
                <a:gd name="connsiteY1" fmla="*/ 0 h 952"/>
                <a:gd name="connsiteX2" fmla="*/ 0 w 2857"/>
                <a:gd name="connsiteY2" fmla="*/ 0 h 952"/>
                <a:gd name="connsiteX3" fmla="*/ 2857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7" y="953"/>
                  </a:moveTo>
                  <a:lnTo>
                    <a:pt x="2857" y="0"/>
                  </a:lnTo>
                  <a:cubicBezTo>
                    <a:pt x="1905" y="0"/>
                    <a:pt x="952" y="0"/>
                    <a:pt x="0" y="0"/>
                  </a:cubicBezTo>
                  <a:cubicBezTo>
                    <a:pt x="2857" y="0"/>
                    <a:pt x="1905" y="953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6" name="Freeform: Shape 3815">
              <a:extLst>
                <a:ext uri="{FF2B5EF4-FFF2-40B4-BE49-F238E27FC236}">
                  <a16:creationId xmlns:a16="http://schemas.microsoft.com/office/drawing/2014/main" id="{957D82EA-2FD7-4BF9-9E5F-5F3B05AA76EA}"/>
                </a:ext>
              </a:extLst>
            </p:cNvPr>
            <p:cNvSpPr/>
            <p:nvPr/>
          </p:nvSpPr>
          <p:spPr>
            <a:xfrm>
              <a:off x="5993756" y="4290725"/>
              <a:ext cx="3810" cy="952"/>
            </a:xfrm>
            <a:custGeom>
              <a:avLst/>
              <a:gdLst>
                <a:gd name="connsiteX0" fmla="*/ 0 w 3810"/>
                <a:gd name="connsiteY0" fmla="*/ 953 h 952"/>
                <a:gd name="connsiteX1" fmla="*/ 3810 w 3810"/>
                <a:gd name="connsiteY1" fmla="*/ 953 h 952"/>
                <a:gd name="connsiteX2" fmla="*/ 2857 w 3810"/>
                <a:gd name="connsiteY2" fmla="*/ 0 h 952"/>
                <a:gd name="connsiteX3" fmla="*/ 0 w 3810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952">
                  <a:moveTo>
                    <a:pt x="0" y="953"/>
                  </a:moveTo>
                  <a:cubicBezTo>
                    <a:pt x="952" y="953"/>
                    <a:pt x="2857" y="953"/>
                    <a:pt x="3810" y="953"/>
                  </a:cubicBezTo>
                  <a:lnTo>
                    <a:pt x="2857" y="0"/>
                  </a:lnTo>
                  <a:cubicBezTo>
                    <a:pt x="1905" y="0"/>
                    <a:pt x="1905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7" name="Freeform: Shape 3816">
              <a:extLst>
                <a:ext uri="{FF2B5EF4-FFF2-40B4-BE49-F238E27FC236}">
                  <a16:creationId xmlns:a16="http://schemas.microsoft.com/office/drawing/2014/main" id="{E68BB918-EEC6-42EE-AE0D-F8127093A6D7}"/>
                </a:ext>
              </a:extLst>
            </p:cNvPr>
            <p:cNvSpPr/>
            <p:nvPr/>
          </p:nvSpPr>
          <p:spPr>
            <a:xfrm>
              <a:off x="5998519" y="4291678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0 w 1904"/>
                <a:gd name="connsiteY1" fmla="*/ 0 h 9525"/>
                <a:gd name="connsiteX2" fmla="*/ 1905 w 1904"/>
                <a:gd name="connsiteY2" fmla="*/ 0 h 9525"/>
                <a:gd name="connsiteX3" fmla="*/ 1905 w 1904"/>
                <a:gd name="connsiteY3" fmla="*/ 0 h 9525"/>
                <a:gd name="connsiteX4" fmla="*/ 0 w 190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ubicBezTo>
                    <a:pt x="1905" y="0"/>
                    <a:pt x="1905" y="0"/>
                    <a:pt x="1905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8" name="Freeform: Shape 3817">
              <a:extLst>
                <a:ext uri="{FF2B5EF4-FFF2-40B4-BE49-F238E27FC236}">
                  <a16:creationId xmlns:a16="http://schemas.microsoft.com/office/drawing/2014/main" id="{A99AF602-5CA9-4A85-AC3D-38195A8AAECD}"/>
                </a:ext>
              </a:extLst>
            </p:cNvPr>
            <p:cNvSpPr/>
            <p:nvPr/>
          </p:nvSpPr>
          <p:spPr>
            <a:xfrm>
              <a:off x="5999471" y="4290725"/>
              <a:ext cx="1347" cy="1905"/>
            </a:xfrm>
            <a:custGeom>
              <a:avLst/>
              <a:gdLst>
                <a:gd name="connsiteX0" fmla="*/ 952 w 1347"/>
                <a:gd name="connsiteY0" fmla="*/ 1905 h 1905"/>
                <a:gd name="connsiteX1" fmla="*/ 0 w 1347"/>
                <a:gd name="connsiteY1" fmla="*/ 0 h 1905"/>
                <a:gd name="connsiteX2" fmla="*/ 0 w 1347"/>
                <a:gd name="connsiteY2" fmla="*/ 953 h 1905"/>
                <a:gd name="connsiteX3" fmla="*/ 0 w 1347"/>
                <a:gd name="connsiteY3" fmla="*/ 953 h 1905"/>
                <a:gd name="connsiteX4" fmla="*/ 952 w 1347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" h="1905">
                  <a:moveTo>
                    <a:pt x="952" y="1905"/>
                  </a:moveTo>
                  <a:cubicBezTo>
                    <a:pt x="1905" y="1905"/>
                    <a:pt x="952" y="0"/>
                    <a:pt x="0" y="0"/>
                  </a:cubicBezTo>
                  <a:lnTo>
                    <a:pt x="0" y="953"/>
                  </a:lnTo>
                  <a:lnTo>
                    <a:pt x="0" y="953"/>
                  </a:lnTo>
                  <a:cubicBezTo>
                    <a:pt x="2858" y="953"/>
                    <a:pt x="-1905" y="953"/>
                    <a:pt x="95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9" name="Freeform: Shape 3818">
              <a:extLst>
                <a:ext uri="{FF2B5EF4-FFF2-40B4-BE49-F238E27FC236}">
                  <a16:creationId xmlns:a16="http://schemas.microsoft.com/office/drawing/2014/main" id="{BEBEF95B-BB42-4FF3-8611-5FE63F6CE568}"/>
                </a:ext>
              </a:extLst>
            </p:cNvPr>
            <p:cNvSpPr/>
            <p:nvPr/>
          </p:nvSpPr>
          <p:spPr>
            <a:xfrm>
              <a:off x="5991851" y="4289772"/>
              <a:ext cx="1578" cy="952"/>
            </a:xfrm>
            <a:custGeom>
              <a:avLst/>
              <a:gdLst>
                <a:gd name="connsiteX0" fmla="*/ 953 w 1578"/>
                <a:gd name="connsiteY0" fmla="*/ 0 h 952"/>
                <a:gd name="connsiteX1" fmla="*/ 0 w 1578"/>
                <a:gd name="connsiteY1" fmla="*/ 953 h 952"/>
                <a:gd name="connsiteX2" fmla="*/ 953 w 157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952">
                  <a:moveTo>
                    <a:pt x="953" y="0"/>
                  </a:moveTo>
                  <a:lnTo>
                    <a:pt x="0" y="953"/>
                  </a:lnTo>
                  <a:cubicBezTo>
                    <a:pt x="1905" y="953"/>
                    <a:pt x="1905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0" name="Freeform: Shape 3819">
              <a:extLst>
                <a:ext uri="{FF2B5EF4-FFF2-40B4-BE49-F238E27FC236}">
                  <a16:creationId xmlns:a16="http://schemas.microsoft.com/office/drawing/2014/main" id="{9D9B28C7-0C00-4DC8-9BF2-195CBC9C9805}"/>
                </a:ext>
              </a:extLst>
            </p:cNvPr>
            <p:cNvSpPr/>
            <p:nvPr/>
          </p:nvSpPr>
          <p:spPr>
            <a:xfrm>
              <a:off x="6168063" y="4339303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1" name="Freeform: Shape 3820">
              <a:extLst>
                <a:ext uri="{FF2B5EF4-FFF2-40B4-BE49-F238E27FC236}">
                  <a16:creationId xmlns:a16="http://schemas.microsoft.com/office/drawing/2014/main" id="{67FAF7F0-2387-4EEF-99B4-08660EDB8D62}"/>
                </a:ext>
              </a:extLst>
            </p:cNvPr>
            <p:cNvSpPr/>
            <p:nvPr/>
          </p:nvSpPr>
          <p:spPr>
            <a:xfrm>
              <a:off x="6000423" y="4292630"/>
              <a:ext cx="5714" cy="1904"/>
            </a:xfrm>
            <a:custGeom>
              <a:avLst/>
              <a:gdLst>
                <a:gd name="connsiteX0" fmla="*/ 0 w 5714"/>
                <a:gd name="connsiteY0" fmla="*/ 952 h 1904"/>
                <a:gd name="connsiteX1" fmla="*/ 1905 w 5714"/>
                <a:gd name="connsiteY1" fmla="*/ 952 h 1904"/>
                <a:gd name="connsiteX2" fmla="*/ 2858 w 5714"/>
                <a:gd name="connsiteY2" fmla="*/ 1905 h 1904"/>
                <a:gd name="connsiteX3" fmla="*/ 5715 w 5714"/>
                <a:gd name="connsiteY3" fmla="*/ 952 h 1904"/>
                <a:gd name="connsiteX4" fmla="*/ 3810 w 5714"/>
                <a:gd name="connsiteY4" fmla="*/ 952 h 1904"/>
                <a:gd name="connsiteX5" fmla="*/ 1905 w 5714"/>
                <a:gd name="connsiteY5" fmla="*/ 0 h 1904"/>
                <a:gd name="connsiteX6" fmla="*/ 0 w 5714"/>
                <a:gd name="connsiteY6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" h="1904">
                  <a:moveTo>
                    <a:pt x="0" y="952"/>
                  </a:moveTo>
                  <a:lnTo>
                    <a:pt x="1905" y="952"/>
                  </a:lnTo>
                  <a:cubicBezTo>
                    <a:pt x="952" y="952"/>
                    <a:pt x="1905" y="1905"/>
                    <a:pt x="2858" y="1905"/>
                  </a:cubicBezTo>
                  <a:cubicBezTo>
                    <a:pt x="3810" y="952"/>
                    <a:pt x="4763" y="952"/>
                    <a:pt x="5715" y="952"/>
                  </a:cubicBezTo>
                  <a:cubicBezTo>
                    <a:pt x="5715" y="952"/>
                    <a:pt x="4763" y="952"/>
                    <a:pt x="3810" y="952"/>
                  </a:cubicBezTo>
                  <a:cubicBezTo>
                    <a:pt x="2858" y="0"/>
                    <a:pt x="1905" y="952"/>
                    <a:pt x="1905" y="0"/>
                  </a:cubicBez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2" name="Freeform: Shape 3821">
              <a:extLst>
                <a:ext uri="{FF2B5EF4-FFF2-40B4-BE49-F238E27FC236}">
                  <a16:creationId xmlns:a16="http://schemas.microsoft.com/office/drawing/2014/main" id="{A5D977D3-E464-4A0D-ADDE-7D40F5CAD16F}"/>
                </a:ext>
              </a:extLst>
            </p:cNvPr>
            <p:cNvSpPr/>
            <p:nvPr/>
          </p:nvSpPr>
          <p:spPr>
            <a:xfrm>
              <a:off x="5987088" y="4288820"/>
              <a:ext cx="13335" cy="14287"/>
            </a:xfrm>
            <a:custGeom>
              <a:avLst/>
              <a:gdLst>
                <a:gd name="connsiteX0" fmla="*/ 1905 w 13335"/>
                <a:gd name="connsiteY0" fmla="*/ 13335 h 14287"/>
                <a:gd name="connsiteX1" fmla="*/ 0 w 13335"/>
                <a:gd name="connsiteY1" fmla="*/ 13335 h 14287"/>
                <a:gd name="connsiteX2" fmla="*/ 1905 w 13335"/>
                <a:gd name="connsiteY2" fmla="*/ 14288 h 14287"/>
                <a:gd name="connsiteX3" fmla="*/ 2858 w 13335"/>
                <a:gd name="connsiteY3" fmla="*/ 13335 h 14287"/>
                <a:gd name="connsiteX4" fmla="*/ 4763 w 13335"/>
                <a:gd name="connsiteY4" fmla="*/ 13335 h 14287"/>
                <a:gd name="connsiteX5" fmla="*/ 8573 w 13335"/>
                <a:gd name="connsiteY5" fmla="*/ 9525 h 14287"/>
                <a:gd name="connsiteX6" fmla="*/ 13335 w 13335"/>
                <a:gd name="connsiteY6" fmla="*/ 7620 h 14287"/>
                <a:gd name="connsiteX7" fmla="*/ 11430 w 13335"/>
                <a:gd name="connsiteY7" fmla="*/ 7620 h 14287"/>
                <a:gd name="connsiteX8" fmla="*/ 7620 w 13335"/>
                <a:gd name="connsiteY8" fmla="*/ 8573 h 14287"/>
                <a:gd name="connsiteX9" fmla="*/ 8573 w 13335"/>
                <a:gd name="connsiteY9" fmla="*/ 7620 h 14287"/>
                <a:gd name="connsiteX10" fmla="*/ 6668 w 13335"/>
                <a:gd name="connsiteY10" fmla="*/ 7620 h 14287"/>
                <a:gd name="connsiteX11" fmla="*/ 8573 w 13335"/>
                <a:gd name="connsiteY11" fmla="*/ 6668 h 14287"/>
                <a:gd name="connsiteX12" fmla="*/ 6668 w 13335"/>
                <a:gd name="connsiteY12" fmla="*/ 6668 h 14287"/>
                <a:gd name="connsiteX13" fmla="*/ 9525 w 13335"/>
                <a:gd name="connsiteY13" fmla="*/ 5715 h 14287"/>
                <a:gd name="connsiteX14" fmla="*/ 6668 w 13335"/>
                <a:gd name="connsiteY14" fmla="*/ 5715 h 14287"/>
                <a:gd name="connsiteX15" fmla="*/ 7620 w 13335"/>
                <a:gd name="connsiteY15" fmla="*/ 3810 h 14287"/>
                <a:gd name="connsiteX16" fmla="*/ 7620 w 13335"/>
                <a:gd name="connsiteY16" fmla="*/ 3810 h 14287"/>
                <a:gd name="connsiteX17" fmla="*/ 8573 w 13335"/>
                <a:gd name="connsiteY17" fmla="*/ 1905 h 14287"/>
                <a:gd name="connsiteX18" fmla="*/ 8573 w 13335"/>
                <a:gd name="connsiteY18" fmla="*/ 1905 h 14287"/>
                <a:gd name="connsiteX19" fmla="*/ 6668 w 13335"/>
                <a:gd name="connsiteY19" fmla="*/ 0 h 14287"/>
                <a:gd name="connsiteX20" fmla="*/ 5715 w 13335"/>
                <a:gd name="connsiteY20" fmla="*/ 953 h 14287"/>
                <a:gd name="connsiteX21" fmla="*/ 4763 w 13335"/>
                <a:gd name="connsiteY21" fmla="*/ 953 h 14287"/>
                <a:gd name="connsiteX22" fmla="*/ 6668 w 13335"/>
                <a:gd name="connsiteY22" fmla="*/ 953 h 14287"/>
                <a:gd name="connsiteX23" fmla="*/ 6668 w 13335"/>
                <a:gd name="connsiteY23" fmla="*/ 3810 h 14287"/>
                <a:gd name="connsiteX24" fmla="*/ 2858 w 13335"/>
                <a:gd name="connsiteY24" fmla="*/ 5715 h 14287"/>
                <a:gd name="connsiteX25" fmla="*/ 2858 w 13335"/>
                <a:gd name="connsiteY25" fmla="*/ 9525 h 14287"/>
                <a:gd name="connsiteX26" fmla="*/ 3810 w 13335"/>
                <a:gd name="connsiteY26" fmla="*/ 9525 h 14287"/>
                <a:gd name="connsiteX27" fmla="*/ 1905 w 13335"/>
                <a:gd name="connsiteY27" fmla="*/ 13335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35" h="14287">
                  <a:moveTo>
                    <a:pt x="1905" y="13335"/>
                  </a:moveTo>
                  <a:lnTo>
                    <a:pt x="0" y="13335"/>
                  </a:lnTo>
                  <a:lnTo>
                    <a:pt x="1905" y="14288"/>
                  </a:lnTo>
                  <a:lnTo>
                    <a:pt x="2858" y="13335"/>
                  </a:lnTo>
                  <a:lnTo>
                    <a:pt x="4763" y="13335"/>
                  </a:lnTo>
                  <a:cubicBezTo>
                    <a:pt x="2858" y="11430"/>
                    <a:pt x="11430" y="10478"/>
                    <a:pt x="8573" y="9525"/>
                  </a:cubicBezTo>
                  <a:cubicBezTo>
                    <a:pt x="10478" y="8573"/>
                    <a:pt x="12383" y="8573"/>
                    <a:pt x="13335" y="7620"/>
                  </a:cubicBezTo>
                  <a:cubicBezTo>
                    <a:pt x="12383" y="7620"/>
                    <a:pt x="11430" y="7620"/>
                    <a:pt x="11430" y="7620"/>
                  </a:cubicBezTo>
                  <a:cubicBezTo>
                    <a:pt x="10478" y="7620"/>
                    <a:pt x="8573" y="8573"/>
                    <a:pt x="7620" y="8573"/>
                  </a:cubicBezTo>
                  <a:cubicBezTo>
                    <a:pt x="6668" y="8573"/>
                    <a:pt x="7620" y="7620"/>
                    <a:pt x="8573" y="7620"/>
                  </a:cubicBezTo>
                  <a:cubicBezTo>
                    <a:pt x="7620" y="7620"/>
                    <a:pt x="7620" y="8573"/>
                    <a:pt x="6668" y="7620"/>
                  </a:cubicBezTo>
                  <a:cubicBezTo>
                    <a:pt x="6668" y="6668"/>
                    <a:pt x="7620" y="6668"/>
                    <a:pt x="8573" y="6668"/>
                  </a:cubicBezTo>
                  <a:lnTo>
                    <a:pt x="6668" y="6668"/>
                  </a:lnTo>
                  <a:cubicBezTo>
                    <a:pt x="6668" y="5715"/>
                    <a:pt x="9525" y="6668"/>
                    <a:pt x="9525" y="5715"/>
                  </a:cubicBezTo>
                  <a:lnTo>
                    <a:pt x="6668" y="5715"/>
                  </a:lnTo>
                  <a:cubicBezTo>
                    <a:pt x="6668" y="5715"/>
                    <a:pt x="5715" y="4763"/>
                    <a:pt x="7620" y="3810"/>
                  </a:cubicBezTo>
                  <a:lnTo>
                    <a:pt x="7620" y="3810"/>
                  </a:lnTo>
                  <a:cubicBezTo>
                    <a:pt x="7620" y="3810"/>
                    <a:pt x="7620" y="2858"/>
                    <a:pt x="8573" y="1905"/>
                  </a:cubicBezTo>
                  <a:cubicBezTo>
                    <a:pt x="8573" y="1905"/>
                    <a:pt x="8573" y="1905"/>
                    <a:pt x="8573" y="1905"/>
                  </a:cubicBezTo>
                  <a:cubicBezTo>
                    <a:pt x="9525" y="953"/>
                    <a:pt x="3810" y="953"/>
                    <a:pt x="6668" y="0"/>
                  </a:cubicBezTo>
                  <a:cubicBezTo>
                    <a:pt x="5715" y="0"/>
                    <a:pt x="5715" y="0"/>
                    <a:pt x="5715" y="953"/>
                  </a:cubicBezTo>
                  <a:lnTo>
                    <a:pt x="4763" y="953"/>
                  </a:lnTo>
                  <a:cubicBezTo>
                    <a:pt x="5715" y="953"/>
                    <a:pt x="5715" y="953"/>
                    <a:pt x="6668" y="953"/>
                  </a:cubicBezTo>
                  <a:cubicBezTo>
                    <a:pt x="5715" y="1905"/>
                    <a:pt x="5715" y="2858"/>
                    <a:pt x="6668" y="3810"/>
                  </a:cubicBezTo>
                  <a:cubicBezTo>
                    <a:pt x="6668" y="4763"/>
                    <a:pt x="953" y="3810"/>
                    <a:pt x="2858" y="5715"/>
                  </a:cubicBezTo>
                  <a:cubicBezTo>
                    <a:pt x="3810" y="6668"/>
                    <a:pt x="1905" y="8573"/>
                    <a:pt x="2858" y="9525"/>
                  </a:cubicBezTo>
                  <a:lnTo>
                    <a:pt x="3810" y="9525"/>
                  </a:lnTo>
                  <a:cubicBezTo>
                    <a:pt x="3810" y="11430"/>
                    <a:pt x="1905" y="12383"/>
                    <a:pt x="1905" y="13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3" name="Freeform: Shape 3822">
              <a:extLst>
                <a:ext uri="{FF2B5EF4-FFF2-40B4-BE49-F238E27FC236}">
                  <a16:creationId xmlns:a16="http://schemas.microsoft.com/office/drawing/2014/main" id="{683E2E03-96F6-4964-AA1A-F4A1E8D6FEE9}"/>
                </a:ext>
              </a:extLst>
            </p:cNvPr>
            <p:cNvSpPr/>
            <p:nvPr/>
          </p:nvSpPr>
          <p:spPr>
            <a:xfrm>
              <a:off x="5999471" y="4296440"/>
              <a:ext cx="1904" cy="952"/>
            </a:xfrm>
            <a:custGeom>
              <a:avLst/>
              <a:gdLst>
                <a:gd name="connsiteX0" fmla="*/ 0 w 1904"/>
                <a:gd name="connsiteY0" fmla="*/ 953 h 952"/>
                <a:gd name="connsiteX1" fmla="*/ 1905 w 1904"/>
                <a:gd name="connsiteY1" fmla="*/ 0 h 952"/>
                <a:gd name="connsiteX2" fmla="*/ 0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953"/>
                  </a:moveTo>
                  <a:cubicBezTo>
                    <a:pt x="952" y="953"/>
                    <a:pt x="952" y="0"/>
                    <a:pt x="1905" y="0"/>
                  </a:cubicBezTo>
                  <a:cubicBezTo>
                    <a:pt x="1905" y="0"/>
                    <a:pt x="0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4" name="Freeform: Shape 3823">
              <a:extLst>
                <a:ext uri="{FF2B5EF4-FFF2-40B4-BE49-F238E27FC236}">
                  <a16:creationId xmlns:a16="http://schemas.microsoft.com/office/drawing/2014/main" id="{38F8F8AB-D2D2-42B7-AD91-AB2F0DE9ACC3}"/>
                </a:ext>
              </a:extLst>
            </p:cNvPr>
            <p:cNvSpPr/>
            <p:nvPr/>
          </p:nvSpPr>
          <p:spPr>
            <a:xfrm>
              <a:off x="5996190" y="4292630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5" name="Freeform: Shape 3824">
              <a:extLst>
                <a:ext uri="{FF2B5EF4-FFF2-40B4-BE49-F238E27FC236}">
                  <a16:creationId xmlns:a16="http://schemas.microsoft.com/office/drawing/2014/main" id="{32C46116-BEC2-404D-8928-ABB2C86DDCA9}"/>
                </a:ext>
              </a:extLst>
            </p:cNvPr>
            <p:cNvSpPr/>
            <p:nvPr/>
          </p:nvSpPr>
          <p:spPr>
            <a:xfrm>
              <a:off x="6001376" y="4294535"/>
              <a:ext cx="5715" cy="1905"/>
            </a:xfrm>
            <a:custGeom>
              <a:avLst/>
              <a:gdLst>
                <a:gd name="connsiteX0" fmla="*/ 1905 w 5715"/>
                <a:gd name="connsiteY0" fmla="*/ 1905 h 1905"/>
                <a:gd name="connsiteX1" fmla="*/ 1905 w 5715"/>
                <a:gd name="connsiteY1" fmla="*/ 1905 h 1905"/>
                <a:gd name="connsiteX2" fmla="*/ 5715 w 5715"/>
                <a:gd name="connsiteY2" fmla="*/ 953 h 1905"/>
                <a:gd name="connsiteX3" fmla="*/ 1905 w 5715"/>
                <a:gd name="connsiteY3" fmla="*/ 0 h 1905"/>
                <a:gd name="connsiteX4" fmla="*/ 0 w 5715"/>
                <a:gd name="connsiteY4" fmla="*/ 953 h 1905"/>
                <a:gd name="connsiteX5" fmla="*/ 0 w 5715"/>
                <a:gd name="connsiteY5" fmla="*/ 953 h 1905"/>
                <a:gd name="connsiteX6" fmla="*/ 1905 w 5715"/>
                <a:gd name="connsiteY6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" h="1905">
                  <a:moveTo>
                    <a:pt x="1905" y="1905"/>
                  </a:moveTo>
                  <a:cubicBezTo>
                    <a:pt x="2858" y="1905"/>
                    <a:pt x="4763" y="1905"/>
                    <a:pt x="1905" y="1905"/>
                  </a:cubicBezTo>
                  <a:lnTo>
                    <a:pt x="5715" y="953"/>
                  </a:lnTo>
                  <a:cubicBezTo>
                    <a:pt x="3810" y="0"/>
                    <a:pt x="3810" y="0"/>
                    <a:pt x="1905" y="0"/>
                  </a:cubicBezTo>
                  <a:cubicBezTo>
                    <a:pt x="1905" y="0"/>
                    <a:pt x="953" y="953"/>
                    <a:pt x="0" y="953"/>
                  </a:cubicBezTo>
                  <a:cubicBezTo>
                    <a:pt x="0" y="953"/>
                    <a:pt x="0" y="953"/>
                    <a:pt x="0" y="953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6" name="Freeform: Shape 3825">
              <a:extLst>
                <a:ext uri="{FF2B5EF4-FFF2-40B4-BE49-F238E27FC236}">
                  <a16:creationId xmlns:a16="http://schemas.microsoft.com/office/drawing/2014/main" id="{0A8ABAED-9CC2-41AF-AD98-0A0225BCF7D2}"/>
                </a:ext>
              </a:extLst>
            </p:cNvPr>
            <p:cNvSpPr/>
            <p:nvPr/>
          </p:nvSpPr>
          <p:spPr>
            <a:xfrm>
              <a:off x="6142346" y="4334540"/>
              <a:ext cx="7620" cy="2857"/>
            </a:xfrm>
            <a:custGeom>
              <a:avLst/>
              <a:gdLst>
                <a:gd name="connsiteX0" fmla="*/ 3810 w 7620"/>
                <a:gd name="connsiteY0" fmla="*/ 0 h 2857"/>
                <a:gd name="connsiteX1" fmla="*/ 4763 w 7620"/>
                <a:gd name="connsiteY1" fmla="*/ 0 h 2857"/>
                <a:gd name="connsiteX2" fmla="*/ 1905 w 7620"/>
                <a:gd name="connsiteY2" fmla="*/ 0 h 2857"/>
                <a:gd name="connsiteX3" fmla="*/ 3810 w 7620"/>
                <a:gd name="connsiteY3" fmla="*/ 0 h 2857"/>
                <a:gd name="connsiteX4" fmla="*/ 0 w 7620"/>
                <a:gd name="connsiteY4" fmla="*/ 953 h 2857"/>
                <a:gd name="connsiteX5" fmla="*/ 2858 w 7620"/>
                <a:gd name="connsiteY5" fmla="*/ 953 h 2857"/>
                <a:gd name="connsiteX6" fmla="*/ 952 w 7620"/>
                <a:gd name="connsiteY6" fmla="*/ 1905 h 2857"/>
                <a:gd name="connsiteX7" fmla="*/ 2858 w 7620"/>
                <a:gd name="connsiteY7" fmla="*/ 2857 h 2857"/>
                <a:gd name="connsiteX8" fmla="*/ 1905 w 7620"/>
                <a:gd name="connsiteY8" fmla="*/ 2857 h 2857"/>
                <a:gd name="connsiteX9" fmla="*/ 4763 w 7620"/>
                <a:gd name="connsiteY9" fmla="*/ 2857 h 2857"/>
                <a:gd name="connsiteX10" fmla="*/ 7620 w 7620"/>
                <a:gd name="connsiteY10" fmla="*/ 953 h 2857"/>
                <a:gd name="connsiteX11" fmla="*/ 3810 w 7620"/>
                <a:gd name="connsiteY11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0" h="2857">
                  <a:moveTo>
                    <a:pt x="3810" y="0"/>
                  </a:moveTo>
                  <a:lnTo>
                    <a:pt x="4763" y="0"/>
                  </a:lnTo>
                  <a:cubicBezTo>
                    <a:pt x="3810" y="0"/>
                    <a:pt x="2858" y="0"/>
                    <a:pt x="1905" y="0"/>
                  </a:cubicBezTo>
                  <a:lnTo>
                    <a:pt x="3810" y="0"/>
                  </a:lnTo>
                  <a:cubicBezTo>
                    <a:pt x="2858" y="0"/>
                    <a:pt x="0" y="953"/>
                    <a:pt x="0" y="953"/>
                  </a:cubicBezTo>
                  <a:lnTo>
                    <a:pt x="2858" y="953"/>
                  </a:lnTo>
                  <a:cubicBezTo>
                    <a:pt x="2858" y="953"/>
                    <a:pt x="2858" y="1905"/>
                    <a:pt x="952" y="1905"/>
                  </a:cubicBezTo>
                  <a:lnTo>
                    <a:pt x="2858" y="2857"/>
                  </a:lnTo>
                  <a:lnTo>
                    <a:pt x="1905" y="2857"/>
                  </a:lnTo>
                  <a:lnTo>
                    <a:pt x="4763" y="2857"/>
                  </a:lnTo>
                  <a:cubicBezTo>
                    <a:pt x="2858" y="1905"/>
                    <a:pt x="5715" y="953"/>
                    <a:pt x="7620" y="953"/>
                  </a:cubicBezTo>
                  <a:cubicBezTo>
                    <a:pt x="4763" y="0"/>
                    <a:pt x="4763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7" name="Freeform: Shape 3826">
              <a:extLst>
                <a:ext uri="{FF2B5EF4-FFF2-40B4-BE49-F238E27FC236}">
                  <a16:creationId xmlns:a16="http://schemas.microsoft.com/office/drawing/2014/main" id="{7FCE7247-DA5B-476A-9B5D-96DBE2E6E41F}"/>
                </a:ext>
              </a:extLst>
            </p:cNvPr>
            <p:cNvSpPr/>
            <p:nvPr/>
          </p:nvSpPr>
          <p:spPr>
            <a:xfrm>
              <a:off x="6155681" y="4337397"/>
              <a:ext cx="1904" cy="952"/>
            </a:xfrm>
            <a:custGeom>
              <a:avLst/>
              <a:gdLst>
                <a:gd name="connsiteX0" fmla="*/ 1905 w 1904"/>
                <a:gd name="connsiteY0" fmla="*/ 953 h 952"/>
                <a:gd name="connsiteX1" fmla="*/ 952 w 1904"/>
                <a:gd name="connsiteY1" fmla="*/ 0 h 952"/>
                <a:gd name="connsiteX2" fmla="*/ 0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953"/>
                  </a:moveTo>
                  <a:lnTo>
                    <a:pt x="952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8" name="Freeform: Shape 3827">
              <a:extLst>
                <a:ext uri="{FF2B5EF4-FFF2-40B4-BE49-F238E27FC236}">
                  <a16:creationId xmlns:a16="http://schemas.microsoft.com/office/drawing/2014/main" id="{DF426CD1-93F5-42DD-923E-9ECF0CEA5B9E}"/>
                </a:ext>
              </a:extLst>
            </p:cNvPr>
            <p:cNvSpPr/>
            <p:nvPr/>
          </p:nvSpPr>
          <p:spPr>
            <a:xfrm>
              <a:off x="6051859" y="4308822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0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0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9" name="Freeform: Shape 3828">
              <a:extLst>
                <a:ext uri="{FF2B5EF4-FFF2-40B4-BE49-F238E27FC236}">
                  <a16:creationId xmlns:a16="http://schemas.microsoft.com/office/drawing/2014/main" id="{9984A203-DA83-46F5-91DD-407491394FDF}"/>
                </a:ext>
              </a:extLst>
            </p:cNvPr>
            <p:cNvSpPr/>
            <p:nvPr/>
          </p:nvSpPr>
          <p:spPr>
            <a:xfrm>
              <a:off x="6034713" y="4304060"/>
              <a:ext cx="1905" cy="952"/>
            </a:xfrm>
            <a:custGeom>
              <a:avLst/>
              <a:gdLst>
                <a:gd name="connsiteX0" fmla="*/ 1905 w 1905"/>
                <a:gd name="connsiteY0" fmla="*/ 953 h 952"/>
                <a:gd name="connsiteX1" fmla="*/ 0 w 1905"/>
                <a:gd name="connsiteY1" fmla="*/ 0 h 952"/>
                <a:gd name="connsiteX2" fmla="*/ 1905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953"/>
                  </a:moveTo>
                  <a:cubicBezTo>
                    <a:pt x="1905" y="953"/>
                    <a:pt x="1905" y="0"/>
                    <a:pt x="0" y="0"/>
                  </a:cubicBezTo>
                  <a:cubicBezTo>
                    <a:pt x="953" y="953"/>
                    <a:pt x="0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0" name="Freeform: Shape 3829">
              <a:extLst>
                <a:ext uri="{FF2B5EF4-FFF2-40B4-BE49-F238E27FC236}">
                  <a16:creationId xmlns:a16="http://schemas.microsoft.com/office/drawing/2014/main" id="{ADBCBA67-BE29-48F0-BB65-AB15679F373D}"/>
                </a:ext>
              </a:extLst>
            </p:cNvPr>
            <p:cNvSpPr/>
            <p:nvPr/>
          </p:nvSpPr>
          <p:spPr>
            <a:xfrm>
              <a:off x="5996461" y="4299297"/>
              <a:ext cx="22616" cy="11430"/>
            </a:xfrm>
            <a:custGeom>
              <a:avLst/>
              <a:gdLst>
                <a:gd name="connsiteX0" fmla="*/ 22060 w 22616"/>
                <a:gd name="connsiteY0" fmla="*/ 953 h 11430"/>
                <a:gd name="connsiteX1" fmla="*/ 20155 w 22616"/>
                <a:gd name="connsiteY1" fmla="*/ 953 h 11430"/>
                <a:gd name="connsiteX2" fmla="*/ 21108 w 22616"/>
                <a:gd name="connsiteY2" fmla="*/ 2858 h 11430"/>
                <a:gd name="connsiteX3" fmla="*/ 19203 w 22616"/>
                <a:gd name="connsiteY3" fmla="*/ 3810 h 11430"/>
                <a:gd name="connsiteX4" fmla="*/ 14440 w 22616"/>
                <a:gd name="connsiteY4" fmla="*/ 3810 h 11430"/>
                <a:gd name="connsiteX5" fmla="*/ 16345 w 22616"/>
                <a:gd name="connsiteY5" fmla="*/ 3810 h 11430"/>
                <a:gd name="connsiteX6" fmla="*/ 11583 w 22616"/>
                <a:gd name="connsiteY6" fmla="*/ 4763 h 11430"/>
                <a:gd name="connsiteX7" fmla="*/ 9678 w 22616"/>
                <a:gd name="connsiteY7" fmla="*/ 3810 h 11430"/>
                <a:gd name="connsiteX8" fmla="*/ 11583 w 22616"/>
                <a:gd name="connsiteY8" fmla="*/ 2858 h 11430"/>
                <a:gd name="connsiteX9" fmla="*/ 6820 w 22616"/>
                <a:gd name="connsiteY9" fmla="*/ 0 h 11430"/>
                <a:gd name="connsiteX10" fmla="*/ 3963 w 22616"/>
                <a:gd name="connsiteY10" fmla="*/ 0 h 11430"/>
                <a:gd name="connsiteX11" fmla="*/ 7773 w 22616"/>
                <a:gd name="connsiteY11" fmla="*/ 953 h 11430"/>
                <a:gd name="connsiteX12" fmla="*/ 6820 w 22616"/>
                <a:gd name="connsiteY12" fmla="*/ 3810 h 11430"/>
                <a:gd name="connsiteX13" fmla="*/ 9678 w 22616"/>
                <a:gd name="connsiteY13" fmla="*/ 3810 h 11430"/>
                <a:gd name="connsiteX14" fmla="*/ 4915 w 22616"/>
                <a:gd name="connsiteY14" fmla="*/ 4763 h 11430"/>
                <a:gd name="connsiteX15" fmla="*/ 4915 w 22616"/>
                <a:gd name="connsiteY15" fmla="*/ 3810 h 11430"/>
                <a:gd name="connsiteX16" fmla="*/ 1105 w 22616"/>
                <a:gd name="connsiteY16" fmla="*/ 4763 h 11430"/>
                <a:gd name="connsiteX17" fmla="*/ 2058 w 22616"/>
                <a:gd name="connsiteY17" fmla="*/ 5715 h 11430"/>
                <a:gd name="connsiteX18" fmla="*/ 153 w 22616"/>
                <a:gd name="connsiteY18" fmla="*/ 5715 h 11430"/>
                <a:gd name="connsiteX19" fmla="*/ 3010 w 22616"/>
                <a:gd name="connsiteY19" fmla="*/ 6668 h 11430"/>
                <a:gd name="connsiteX20" fmla="*/ 4915 w 22616"/>
                <a:gd name="connsiteY20" fmla="*/ 6668 h 11430"/>
                <a:gd name="connsiteX21" fmla="*/ 4915 w 22616"/>
                <a:gd name="connsiteY21" fmla="*/ 7620 h 11430"/>
                <a:gd name="connsiteX22" fmla="*/ 6820 w 22616"/>
                <a:gd name="connsiteY22" fmla="*/ 7620 h 11430"/>
                <a:gd name="connsiteX23" fmla="*/ 5868 w 22616"/>
                <a:gd name="connsiteY23" fmla="*/ 8572 h 11430"/>
                <a:gd name="connsiteX24" fmla="*/ 8725 w 22616"/>
                <a:gd name="connsiteY24" fmla="*/ 6668 h 11430"/>
                <a:gd name="connsiteX25" fmla="*/ 10630 w 22616"/>
                <a:gd name="connsiteY25" fmla="*/ 6668 h 11430"/>
                <a:gd name="connsiteX26" fmla="*/ 8725 w 22616"/>
                <a:gd name="connsiteY26" fmla="*/ 7620 h 11430"/>
                <a:gd name="connsiteX27" fmla="*/ 11583 w 22616"/>
                <a:gd name="connsiteY27" fmla="*/ 8572 h 11430"/>
                <a:gd name="connsiteX28" fmla="*/ 8725 w 22616"/>
                <a:gd name="connsiteY28" fmla="*/ 8572 h 11430"/>
                <a:gd name="connsiteX29" fmla="*/ 7773 w 22616"/>
                <a:gd name="connsiteY29" fmla="*/ 9525 h 11430"/>
                <a:gd name="connsiteX30" fmla="*/ 8725 w 22616"/>
                <a:gd name="connsiteY30" fmla="*/ 9525 h 11430"/>
                <a:gd name="connsiteX31" fmla="*/ 4915 w 22616"/>
                <a:gd name="connsiteY31" fmla="*/ 10478 h 11430"/>
                <a:gd name="connsiteX32" fmla="*/ 6820 w 22616"/>
                <a:gd name="connsiteY32" fmla="*/ 10478 h 11430"/>
                <a:gd name="connsiteX33" fmla="*/ 6820 w 22616"/>
                <a:gd name="connsiteY33" fmla="*/ 11430 h 11430"/>
                <a:gd name="connsiteX34" fmla="*/ 8725 w 22616"/>
                <a:gd name="connsiteY34" fmla="*/ 11430 h 11430"/>
                <a:gd name="connsiteX35" fmla="*/ 11583 w 22616"/>
                <a:gd name="connsiteY35" fmla="*/ 9525 h 11430"/>
                <a:gd name="connsiteX36" fmla="*/ 9678 w 22616"/>
                <a:gd name="connsiteY36" fmla="*/ 9525 h 11430"/>
                <a:gd name="connsiteX37" fmla="*/ 12535 w 22616"/>
                <a:gd name="connsiteY37" fmla="*/ 7620 h 11430"/>
                <a:gd name="connsiteX38" fmla="*/ 11583 w 22616"/>
                <a:gd name="connsiteY38" fmla="*/ 7620 h 11430"/>
                <a:gd name="connsiteX39" fmla="*/ 19203 w 22616"/>
                <a:gd name="connsiteY39" fmla="*/ 5715 h 11430"/>
                <a:gd name="connsiteX40" fmla="*/ 22060 w 22616"/>
                <a:gd name="connsiteY40" fmla="*/ 5715 h 11430"/>
                <a:gd name="connsiteX41" fmla="*/ 20155 w 22616"/>
                <a:gd name="connsiteY41" fmla="*/ 5715 h 11430"/>
                <a:gd name="connsiteX42" fmla="*/ 22060 w 22616"/>
                <a:gd name="connsiteY42" fmla="*/ 953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616" h="11430">
                  <a:moveTo>
                    <a:pt x="22060" y="953"/>
                  </a:moveTo>
                  <a:cubicBezTo>
                    <a:pt x="21108" y="953"/>
                    <a:pt x="20155" y="0"/>
                    <a:pt x="20155" y="953"/>
                  </a:cubicBezTo>
                  <a:cubicBezTo>
                    <a:pt x="21108" y="953"/>
                    <a:pt x="20155" y="1905"/>
                    <a:pt x="21108" y="2858"/>
                  </a:cubicBezTo>
                  <a:cubicBezTo>
                    <a:pt x="20155" y="2858"/>
                    <a:pt x="18250" y="2858"/>
                    <a:pt x="19203" y="3810"/>
                  </a:cubicBezTo>
                  <a:cubicBezTo>
                    <a:pt x="17298" y="3810"/>
                    <a:pt x="17298" y="3810"/>
                    <a:pt x="14440" y="3810"/>
                  </a:cubicBezTo>
                  <a:cubicBezTo>
                    <a:pt x="15393" y="3810"/>
                    <a:pt x="15393" y="3810"/>
                    <a:pt x="16345" y="3810"/>
                  </a:cubicBezTo>
                  <a:cubicBezTo>
                    <a:pt x="16345" y="4763"/>
                    <a:pt x="13488" y="4763"/>
                    <a:pt x="11583" y="4763"/>
                  </a:cubicBezTo>
                  <a:cubicBezTo>
                    <a:pt x="10630" y="4763"/>
                    <a:pt x="10630" y="3810"/>
                    <a:pt x="9678" y="3810"/>
                  </a:cubicBezTo>
                  <a:cubicBezTo>
                    <a:pt x="8725" y="2858"/>
                    <a:pt x="13488" y="2858"/>
                    <a:pt x="11583" y="2858"/>
                  </a:cubicBezTo>
                  <a:cubicBezTo>
                    <a:pt x="7773" y="2858"/>
                    <a:pt x="11583" y="953"/>
                    <a:pt x="6820" y="0"/>
                  </a:cubicBezTo>
                  <a:cubicBezTo>
                    <a:pt x="5868" y="0"/>
                    <a:pt x="4915" y="0"/>
                    <a:pt x="3963" y="0"/>
                  </a:cubicBezTo>
                  <a:cubicBezTo>
                    <a:pt x="3963" y="0"/>
                    <a:pt x="6820" y="953"/>
                    <a:pt x="7773" y="953"/>
                  </a:cubicBezTo>
                  <a:cubicBezTo>
                    <a:pt x="4915" y="1905"/>
                    <a:pt x="7773" y="2858"/>
                    <a:pt x="6820" y="3810"/>
                  </a:cubicBezTo>
                  <a:lnTo>
                    <a:pt x="9678" y="3810"/>
                  </a:lnTo>
                  <a:cubicBezTo>
                    <a:pt x="8725" y="4763"/>
                    <a:pt x="6820" y="4763"/>
                    <a:pt x="4915" y="4763"/>
                  </a:cubicBezTo>
                  <a:cubicBezTo>
                    <a:pt x="3963" y="4763"/>
                    <a:pt x="3963" y="3810"/>
                    <a:pt x="4915" y="3810"/>
                  </a:cubicBezTo>
                  <a:cubicBezTo>
                    <a:pt x="3963" y="3810"/>
                    <a:pt x="1105" y="3810"/>
                    <a:pt x="1105" y="4763"/>
                  </a:cubicBezTo>
                  <a:cubicBezTo>
                    <a:pt x="2058" y="4763"/>
                    <a:pt x="2058" y="4763"/>
                    <a:pt x="2058" y="5715"/>
                  </a:cubicBezTo>
                  <a:lnTo>
                    <a:pt x="153" y="5715"/>
                  </a:lnTo>
                  <a:cubicBezTo>
                    <a:pt x="-800" y="6668"/>
                    <a:pt x="3010" y="5715"/>
                    <a:pt x="3010" y="6668"/>
                  </a:cubicBezTo>
                  <a:lnTo>
                    <a:pt x="4915" y="6668"/>
                  </a:lnTo>
                  <a:cubicBezTo>
                    <a:pt x="4915" y="6668"/>
                    <a:pt x="4915" y="7620"/>
                    <a:pt x="4915" y="7620"/>
                  </a:cubicBezTo>
                  <a:lnTo>
                    <a:pt x="6820" y="7620"/>
                  </a:lnTo>
                  <a:cubicBezTo>
                    <a:pt x="6820" y="7620"/>
                    <a:pt x="4915" y="8572"/>
                    <a:pt x="5868" y="8572"/>
                  </a:cubicBezTo>
                  <a:cubicBezTo>
                    <a:pt x="11583" y="8572"/>
                    <a:pt x="3963" y="6668"/>
                    <a:pt x="8725" y="6668"/>
                  </a:cubicBezTo>
                  <a:cubicBezTo>
                    <a:pt x="9678" y="6668"/>
                    <a:pt x="9678" y="6668"/>
                    <a:pt x="10630" y="6668"/>
                  </a:cubicBezTo>
                  <a:cubicBezTo>
                    <a:pt x="11583" y="6668"/>
                    <a:pt x="9678" y="7620"/>
                    <a:pt x="8725" y="7620"/>
                  </a:cubicBezTo>
                  <a:cubicBezTo>
                    <a:pt x="9678" y="7620"/>
                    <a:pt x="12535" y="7620"/>
                    <a:pt x="11583" y="8572"/>
                  </a:cubicBezTo>
                  <a:lnTo>
                    <a:pt x="8725" y="8572"/>
                  </a:lnTo>
                  <a:cubicBezTo>
                    <a:pt x="9678" y="8572"/>
                    <a:pt x="9678" y="9525"/>
                    <a:pt x="7773" y="9525"/>
                  </a:cubicBezTo>
                  <a:lnTo>
                    <a:pt x="8725" y="9525"/>
                  </a:lnTo>
                  <a:cubicBezTo>
                    <a:pt x="8725" y="10478"/>
                    <a:pt x="4915" y="9525"/>
                    <a:pt x="4915" y="10478"/>
                  </a:cubicBezTo>
                  <a:cubicBezTo>
                    <a:pt x="4915" y="10478"/>
                    <a:pt x="5868" y="10478"/>
                    <a:pt x="6820" y="10478"/>
                  </a:cubicBezTo>
                  <a:lnTo>
                    <a:pt x="6820" y="11430"/>
                  </a:lnTo>
                  <a:lnTo>
                    <a:pt x="8725" y="11430"/>
                  </a:lnTo>
                  <a:cubicBezTo>
                    <a:pt x="6820" y="10478"/>
                    <a:pt x="11583" y="10478"/>
                    <a:pt x="11583" y="9525"/>
                  </a:cubicBezTo>
                  <a:lnTo>
                    <a:pt x="9678" y="9525"/>
                  </a:lnTo>
                  <a:cubicBezTo>
                    <a:pt x="15393" y="9525"/>
                    <a:pt x="8725" y="7620"/>
                    <a:pt x="12535" y="7620"/>
                  </a:cubicBezTo>
                  <a:lnTo>
                    <a:pt x="11583" y="7620"/>
                  </a:lnTo>
                  <a:cubicBezTo>
                    <a:pt x="14440" y="5715"/>
                    <a:pt x="16345" y="6668"/>
                    <a:pt x="19203" y="5715"/>
                  </a:cubicBezTo>
                  <a:cubicBezTo>
                    <a:pt x="19203" y="5715"/>
                    <a:pt x="21108" y="5715"/>
                    <a:pt x="22060" y="5715"/>
                  </a:cubicBezTo>
                  <a:cubicBezTo>
                    <a:pt x="21108" y="5715"/>
                    <a:pt x="20155" y="5715"/>
                    <a:pt x="20155" y="5715"/>
                  </a:cubicBezTo>
                  <a:cubicBezTo>
                    <a:pt x="26823" y="1905"/>
                    <a:pt x="17298" y="953"/>
                    <a:pt x="2206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1" name="Freeform: Shape 3830">
              <a:extLst>
                <a:ext uri="{FF2B5EF4-FFF2-40B4-BE49-F238E27FC236}">
                  <a16:creationId xmlns:a16="http://schemas.microsoft.com/office/drawing/2014/main" id="{991AA95D-BFB8-4D53-A451-832033F3EE36}"/>
                </a:ext>
              </a:extLst>
            </p:cNvPr>
            <p:cNvSpPr/>
            <p:nvPr/>
          </p:nvSpPr>
          <p:spPr>
            <a:xfrm>
              <a:off x="6008996" y="4306918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0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0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2" name="Freeform: Shape 3831">
              <a:extLst>
                <a:ext uri="{FF2B5EF4-FFF2-40B4-BE49-F238E27FC236}">
                  <a16:creationId xmlns:a16="http://schemas.microsoft.com/office/drawing/2014/main" id="{5DC39F03-7A51-45FD-A360-893655E7F457}"/>
                </a:ext>
              </a:extLst>
            </p:cNvPr>
            <p:cNvSpPr/>
            <p:nvPr/>
          </p:nvSpPr>
          <p:spPr>
            <a:xfrm>
              <a:off x="6043286" y="4306918"/>
              <a:ext cx="1905" cy="423"/>
            </a:xfrm>
            <a:custGeom>
              <a:avLst/>
              <a:gdLst>
                <a:gd name="connsiteX0" fmla="*/ 0 w 1905"/>
                <a:gd name="connsiteY0" fmla="*/ 0 h 423"/>
                <a:gd name="connsiteX1" fmla="*/ 0 w 1905"/>
                <a:gd name="connsiteY1" fmla="*/ 0 h 423"/>
                <a:gd name="connsiteX2" fmla="*/ 1905 w 1905"/>
                <a:gd name="connsiteY2" fmla="*/ 0 h 423"/>
                <a:gd name="connsiteX3" fmla="*/ 0 w 190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423">
                  <a:moveTo>
                    <a:pt x="0" y="0"/>
                  </a:moveTo>
                  <a:cubicBezTo>
                    <a:pt x="0" y="0"/>
                    <a:pt x="0" y="952"/>
                    <a:pt x="0" y="0"/>
                  </a:cubicBez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3" name="Freeform: Shape 3832">
              <a:extLst>
                <a:ext uri="{FF2B5EF4-FFF2-40B4-BE49-F238E27FC236}">
                  <a16:creationId xmlns:a16="http://schemas.microsoft.com/office/drawing/2014/main" id="{04BE02E7-3F29-4E13-A7F1-07A7BA900C6A}"/>
                </a:ext>
              </a:extLst>
            </p:cNvPr>
            <p:cNvSpPr/>
            <p:nvPr/>
          </p:nvSpPr>
          <p:spPr>
            <a:xfrm>
              <a:off x="6086148" y="4320253"/>
              <a:ext cx="2857" cy="9525"/>
            </a:xfrm>
            <a:custGeom>
              <a:avLst/>
              <a:gdLst>
                <a:gd name="connsiteX0" fmla="*/ 2858 w 2857"/>
                <a:gd name="connsiteY0" fmla="*/ 0 h 9525"/>
                <a:gd name="connsiteX1" fmla="*/ 952 w 2857"/>
                <a:gd name="connsiteY1" fmla="*/ 0 h 9525"/>
                <a:gd name="connsiteX2" fmla="*/ 0 w 2857"/>
                <a:gd name="connsiteY2" fmla="*/ 0 h 9525"/>
                <a:gd name="connsiteX3" fmla="*/ 2858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2858" y="0"/>
                  </a:moveTo>
                  <a:cubicBezTo>
                    <a:pt x="1905" y="0"/>
                    <a:pt x="1905" y="0"/>
                    <a:pt x="952" y="0"/>
                  </a:cubicBezTo>
                  <a:lnTo>
                    <a:pt x="0" y="0"/>
                  </a:lnTo>
                  <a:cubicBezTo>
                    <a:pt x="952" y="0"/>
                    <a:pt x="1905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4" name="Freeform: Shape 3833">
              <a:extLst>
                <a:ext uri="{FF2B5EF4-FFF2-40B4-BE49-F238E27FC236}">
                  <a16:creationId xmlns:a16="http://schemas.microsoft.com/office/drawing/2014/main" id="{B3CCCF36-C12E-42B0-965E-67DE57610A86}"/>
                </a:ext>
              </a:extLst>
            </p:cNvPr>
            <p:cNvSpPr/>
            <p:nvPr/>
          </p:nvSpPr>
          <p:spPr>
            <a:xfrm>
              <a:off x="6046144" y="4309352"/>
              <a:ext cx="3009" cy="423"/>
            </a:xfrm>
            <a:custGeom>
              <a:avLst/>
              <a:gdLst>
                <a:gd name="connsiteX0" fmla="*/ 952 w 3009"/>
                <a:gd name="connsiteY0" fmla="*/ 423 h 423"/>
                <a:gd name="connsiteX1" fmla="*/ 952 w 3009"/>
                <a:gd name="connsiteY1" fmla="*/ 423 h 423"/>
                <a:gd name="connsiteX2" fmla="*/ 2857 w 3009"/>
                <a:gd name="connsiteY2" fmla="*/ 423 h 423"/>
                <a:gd name="connsiteX3" fmla="*/ 952 w 3009"/>
                <a:gd name="connsiteY3" fmla="*/ 423 h 423"/>
                <a:gd name="connsiteX4" fmla="*/ 952 w 3009"/>
                <a:gd name="connsiteY4" fmla="*/ 423 h 423"/>
                <a:gd name="connsiteX5" fmla="*/ 0 w 3009"/>
                <a:gd name="connsiteY5" fmla="*/ 423 h 423"/>
                <a:gd name="connsiteX6" fmla="*/ 952 w 3009"/>
                <a:gd name="connsiteY6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9" h="423">
                  <a:moveTo>
                    <a:pt x="952" y="423"/>
                  </a:moveTo>
                  <a:lnTo>
                    <a:pt x="952" y="423"/>
                  </a:lnTo>
                  <a:cubicBezTo>
                    <a:pt x="952" y="423"/>
                    <a:pt x="2857" y="423"/>
                    <a:pt x="2857" y="423"/>
                  </a:cubicBezTo>
                  <a:cubicBezTo>
                    <a:pt x="2857" y="423"/>
                    <a:pt x="3810" y="-529"/>
                    <a:pt x="952" y="423"/>
                  </a:cubicBezTo>
                  <a:lnTo>
                    <a:pt x="952" y="423"/>
                  </a:lnTo>
                  <a:lnTo>
                    <a:pt x="0" y="423"/>
                  </a:lnTo>
                  <a:cubicBezTo>
                    <a:pt x="952" y="423"/>
                    <a:pt x="952" y="423"/>
                    <a:pt x="952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5" name="Freeform: Shape 3834">
              <a:extLst>
                <a:ext uri="{FF2B5EF4-FFF2-40B4-BE49-F238E27FC236}">
                  <a16:creationId xmlns:a16="http://schemas.microsoft.com/office/drawing/2014/main" id="{20DBF691-AAB9-444F-8AF5-253091A7370C}"/>
                </a:ext>
              </a:extLst>
            </p:cNvPr>
            <p:cNvSpPr/>
            <p:nvPr/>
          </p:nvSpPr>
          <p:spPr>
            <a:xfrm>
              <a:off x="6040429" y="430977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6" name="Freeform: Shape 3835">
              <a:extLst>
                <a:ext uri="{FF2B5EF4-FFF2-40B4-BE49-F238E27FC236}">
                  <a16:creationId xmlns:a16="http://schemas.microsoft.com/office/drawing/2014/main" id="{AE7EFD34-D8B5-46B7-94FA-84F279B9DA7D}"/>
                </a:ext>
              </a:extLst>
            </p:cNvPr>
            <p:cNvSpPr/>
            <p:nvPr/>
          </p:nvSpPr>
          <p:spPr>
            <a:xfrm>
              <a:off x="6043286" y="4307870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  <a:gd name="connsiteX3" fmla="*/ 1905 w 190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cubicBezTo>
                    <a:pt x="952" y="0"/>
                    <a:pt x="952" y="0"/>
                    <a:pt x="0" y="0"/>
                  </a:cubicBezTo>
                  <a:lnTo>
                    <a:pt x="1905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7" name="Freeform: Shape 3836">
              <a:extLst>
                <a:ext uri="{FF2B5EF4-FFF2-40B4-BE49-F238E27FC236}">
                  <a16:creationId xmlns:a16="http://schemas.microsoft.com/office/drawing/2014/main" id="{93C900A0-0ACC-44A1-8D15-943A55CDED95}"/>
                </a:ext>
              </a:extLst>
            </p:cNvPr>
            <p:cNvSpPr/>
            <p:nvPr/>
          </p:nvSpPr>
          <p:spPr>
            <a:xfrm>
              <a:off x="6012806" y="4299297"/>
              <a:ext cx="846" cy="423"/>
            </a:xfrm>
            <a:custGeom>
              <a:avLst/>
              <a:gdLst>
                <a:gd name="connsiteX0" fmla="*/ 0 w 846"/>
                <a:gd name="connsiteY0" fmla="*/ 0 h 423"/>
                <a:gd name="connsiteX1" fmla="*/ 0 w 846"/>
                <a:gd name="connsiteY1" fmla="*/ 0 h 423"/>
                <a:gd name="connsiteX2" fmla="*/ 0 w 846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423">
                  <a:moveTo>
                    <a:pt x="0" y="0"/>
                  </a:moveTo>
                  <a:lnTo>
                    <a:pt x="0" y="0"/>
                  </a:lnTo>
                  <a:cubicBezTo>
                    <a:pt x="1905" y="0"/>
                    <a:pt x="0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8" name="Freeform: Shape 3837">
              <a:extLst>
                <a:ext uri="{FF2B5EF4-FFF2-40B4-BE49-F238E27FC236}">
                  <a16:creationId xmlns:a16="http://schemas.microsoft.com/office/drawing/2014/main" id="{3B6A59E8-0FF5-4131-A9F2-4DE1B99374C8}"/>
                </a:ext>
              </a:extLst>
            </p:cNvPr>
            <p:cNvSpPr/>
            <p:nvPr/>
          </p:nvSpPr>
          <p:spPr>
            <a:xfrm>
              <a:off x="6169969" y="4344065"/>
              <a:ext cx="3407" cy="952"/>
            </a:xfrm>
            <a:custGeom>
              <a:avLst/>
              <a:gdLst>
                <a:gd name="connsiteX0" fmla="*/ 0 w 3407"/>
                <a:gd name="connsiteY0" fmla="*/ 0 h 952"/>
                <a:gd name="connsiteX1" fmla="*/ 2857 w 3407"/>
                <a:gd name="connsiteY1" fmla="*/ 953 h 952"/>
                <a:gd name="connsiteX2" fmla="*/ 2857 w 3407"/>
                <a:gd name="connsiteY2" fmla="*/ 0 h 952"/>
                <a:gd name="connsiteX3" fmla="*/ 0 w 340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7" h="952">
                  <a:moveTo>
                    <a:pt x="0" y="0"/>
                  </a:moveTo>
                  <a:lnTo>
                    <a:pt x="2857" y="953"/>
                  </a:lnTo>
                  <a:cubicBezTo>
                    <a:pt x="4763" y="0"/>
                    <a:pt x="952" y="953"/>
                    <a:pt x="2857" y="0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9" name="Freeform: Shape 3838">
              <a:extLst>
                <a:ext uri="{FF2B5EF4-FFF2-40B4-BE49-F238E27FC236}">
                  <a16:creationId xmlns:a16="http://schemas.microsoft.com/office/drawing/2014/main" id="{E3265C55-5A2C-4D98-8A49-85F8C2CD0D47}"/>
                </a:ext>
              </a:extLst>
            </p:cNvPr>
            <p:cNvSpPr/>
            <p:nvPr/>
          </p:nvSpPr>
          <p:spPr>
            <a:xfrm>
              <a:off x="6021379" y="4302155"/>
              <a:ext cx="3809" cy="952"/>
            </a:xfrm>
            <a:custGeom>
              <a:avLst/>
              <a:gdLst>
                <a:gd name="connsiteX0" fmla="*/ 1905 w 3809"/>
                <a:gd name="connsiteY0" fmla="*/ 0 h 952"/>
                <a:gd name="connsiteX1" fmla="*/ 0 w 3809"/>
                <a:gd name="connsiteY1" fmla="*/ 952 h 952"/>
                <a:gd name="connsiteX2" fmla="*/ 3810 w 3809"/>
                <a:gd name="connsiteY2" fmla="*/ 0 h 952"/>
                <a:gd name="connsiteX3" fmla="*/ 1905 w 3809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952">
                  <a:moveTo>
                    <a:pt x="1905" y="0"/>
                  </a:moveTo>
                  <a:cubicBezTo>
                    <a:pt x="2857" y="0"/>
                    <a:pt x="952" y="952"/>
                    <a:pt x="0" y="952"/>
                  </a:cubicBezTo>
                  <a:cubicBezTo>
                    <a:pt x="1905" y="952"/>
                    <a:pt x="2857" y="952"/>
                    <a:pt x="3810" y="0"/>
                  </a:cubicBez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0" name="Freeform: Shape 3839">
              <a:extLst>
                <a:ext uri="{FF2B5EF4-FFF2-40B4-BE49-F238E27FC236}">
                  <a16:creationId xmlns:a16="http://schemas.microsoft.com/office/drawing/2014/main" id="{7504DD81-8E1E-4D09-B7EB-B1B7B262398F}"/>
                </a:ext>
              </a:extLst>
            </p:cNvPr>
            <p:cNvSpPr/>
            <p:nvPr/>
          </p:nvSpPr>
          <p:spPr>
            <a:xfrm>
              <a:off x="6035666" y="4306651"/>
              <a:ext cx="5714" cy="1219"/>
            </a:xfrm>
            <a:custGeom>
              <a:avLst/>
              <a:gdLst>
                <a:gd name="connsiteX0" fmla="*/ 1905 w 5714"/>
                <a:gd name="connsiteY0" fmla="*/ 267 h 1219"/>
                <a:gd name="connsiteX1" fmla="*/ 2857 w 5714"/>
                <a:gd name="connsiteY1" fmla="*/ 1219 h 1219"/>
                <a:gd name="connsiteX2" fmla="*/ 5715 w 5714"/>
                <a:gd name="connsiteY2" fmla="*/ 1219 h 1219"/>
                <a:gd name="connsiteX3" fmla="*/ 0 w 5714"/>
                <a:gd name="connsiteY3" fmla="*/ 267 h 1219"/>
                <a:gd name="connsiteX4" fmla="*/ 1905 w 5714"/>
                <a:gd name="connsiteY4" fmla="*/ 267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1219">
                  <a:moveTo>
                    <a:pt x="1905" y="267"/>
                  </a:moveTo>
                  <a:lnTo>
                    <a:pt x="2857" y="1219"/>
                  </a:lnTo>
                  <a:lnTo>
                    <a:pt x="5715" y="1219"/>
                  </a:lnTo>
                  <a:cubicBezTo>
                    <a:pt x="2857" y="1219"/>
                    <a:pt x="4763" y="-686"/>
                    <a:pt x="0" y="267"/>
                  </a:cubicBezTo>
                  <a:cubicBezTo>
                    <a:pt x="952" y="1219"/>
                    <a:pt x="0" y="1219"/>
                    <a:pt x="1905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1" name="Freeform: Shape 3840">
              <a:extLst>
                <a:ext uri="{FF2B5EF4-FFF2-40B4-BE49-F238E27FC236}">
                  <a16:creationId xmlns:a16="http://schemas.microsoft.com/office/drawing/2014/main" id="{1A4A8A47-1849-49DF-A393-5636AF5EA7F8}"/>
                </a:ext>
              </a:extLst>
            </p:cNvPr>
            <p:cNvSpPr/>
            <p:nvPr/>
          </p:nvSpPr>
          <p:spPr>
            <a:xfrm>
              <a:off x="6164254" y="4343113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cubicBezTo>
                    <a:pt x="0" y="0"/>
                    <a:pt x="1905" y="0"/>
                    <a:pt x="190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2" name="Freeform: Shape 3841">
              <a:extLst>
                <a:ext uri="{FF2B5EF4-FFF2-40B4-BE49-F238E27FC236}">
                  <a16:creationId xmlns:a16="http://schemas.microsoft.com/office/drawing/2014/main" id="{2A9F9FB9-A31E-4DA1-BDA1-C160AB2A2276}"/>
                </a:ext>
              </a:extLst>
            </p:cNvPr>
            <p:cNvSpPr/>
            <p:nvPr/>
          </p:nvSpPr>
          <p:spPr>
            <a:xfrm>
              <a:off x="6139488" y="4336445"/>
              <a:ext cx="2857" cy="423"/>
            </a:xfrm>
            <a:custGeom>
              <a:avLst/>
              <a:gdLst>
                <a:gd name="connsiteX0" fmla="*/ 953 w 2857"/>
                <a:gd name="connsiteY0" fmla="*/ 0 h 423"/>
                <a:gd name="connsiteX1" fmla="*/ 0 w 2857"/>
                <a:gd name="connsiteY1" fmla="*/ 0 h 423"/>
                <a:gd name="connsiteX2" fmla="*/ 2858 w 2857"/>
                <a:gd name="connsiteY2" fmla="*/ 0 h 423"/>
                <a:gd name="connsiteX3" fmla="*/ 953 w 2857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23">
                  <a:moveTo>
                    <a:pt x="953" y="0"/>
                  </a:moveTo>
                  <a:lnTo>
                    <a:pt x="0" y="0"/>
                  </a:lnTo>
                  <a:cubicBezTo>
                    <a:pt x="0" y="953"/>
                    <a:pt x="2858" y="0"/>
                    <a:pt x="2858" y="0"/>
                  </a:cubicBezTo>
                  <a:cubicBezTo>
                    <a:pt x="953" y="0"/>
                    <a:pt x="1905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3" name="Freeform: Shape 3842">
              <a:extLst>
                <a:ext uri="{FF2B5EF4-FFF2-40B4-BE49-F238E27FC236}">
                  <a16:creationId xmlns:a16="http://schemas.microsoft.com/office/drawing/2014/main" id="{E06C8586-0C77-4D31-8CDE-D6BD398363D5}"/>
                </a:ext>
              </a:extLst>
            </p:cNvPr>
            <p:cNvSpPr/>
            <p:nvPr/>
          </p:nvSpPr>
          <p:spPr>
            <a:xfrm>
              <a:off x="6139488" y="4337122"/>
              <a:ext cx="3810" cy="698"/>
            </a:xfrm>
            <a:custGeom>
              <a:avLst/>
              <a:gdLst>
                <a:gd name="connsiteX0" fmla="*/ 0 w 3810"/>
                <a:gd name="connsiteY0" fmla="*/ 275 h 698"/>
                <a:gd name="connsiteX1" fmla="*/ 3810 w 3810"/>
                <a:gd name="connsiteY1" fmla="*/ 275 h 698"/>
                <a:gd name="connsiteX2" fmla="*/ 0 w 3810"/>
                <a:gd name="connsiteY2" fmla="*/ 275 h 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698">
                  <a:moveTo>
                    <a:pt x="0" y="275"/>
                  </a:moveTo>
                  <a:cubicBezTo>
                    <a:pt x="953" y="275"/>
                    <a:pt x="1905" y="1228"/>
                    <a:pt x="3810" y="275"/>
                  </a:cubicBezTo>
                  <a:cubicBezTo>
                    <a:pt x="1905" y="1228"/>
                    <a:pt x="2858" y="-678"/>
                    <a:pt x="0" y="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4" name="Freeform: Shape 3843">
              <a:extLst>
                <a:ext uri="{FF2B5EF4-FFF2-40B4-BE49-F238E27FC236}">
                  <a16:creationId xmlns:a16="http://schemas.microsoft.com/office/drawing/2014/main" id="{40C97479-869D-4583-9CDF-7C7A63540698}"/>
                </a:ext>
              </a:extLst>
            </p:cNvPr>
            <p:cNvSpPr/>
            <p:nvPr/>
          </p:nvSpPr>
          <p:spPr>
            <a:xfrm>
              <a:off x="6165054" y="4346922"/>
              <a:ext cx="2057" cy="1905"/>
            </a:xfrm>
            <a:custGeom>
              <a:avLst/>
              <a:gdLst>
                <a:gd name="connsiteX0" fmla="*/ 2057 w 2057"/>
                <a:gd name="connsiteY0" fmla="*/ 0 h 1905"/>
                <a:gd name="connsiteX1" fmla="*/ 152 w 2057"/>
                <a:gd name="connsiteY1" fmla="*/ 0 h 1905"/>
                <a:gd name="connsiteX2" fmla="*/ 152 w 2057"/>
                <a:gd name="connsiteY2" fmla="*/ 1905 h 1905"/>
                <a:gd name="connsiteX3" fmla="*/ 2057 w 2057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" h="1905">
                  <a:moveTo>
                    <a:pt x="2057" y="0"/>
                  </a:moveTo>
                  <a:cubicBezTo>
                    <a:pt x="1105" y="0"/>
                    <a:pt x="152" y="0"/>
                    <a:pt x="152" y="0"/>
                  </a:cubicBezTo>
                  <a:lnTo>
                    <a:pt x="152" y="1905"/>
                  </a:lnTo>
                  <a:cubicBezTo>
                    <a:pt x="152" y="953"/>
                    <a:pt x="-800" y="0"/>
                    <a:pt x="20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5" name="Freeform: Shape 3844">
              <a:extLst>
                <a:ext uri="{FF2B5EF4-FFF2-40B4-BE49-F238E27FC236}">
                  <a16:creationId xmlns:a16="http://schemas.microsoft.com/office/drawing/2014/main" id="{372D62F7-55C0-41EC-A618-2376B2FC3A0C}"/>
                </a:ext>
              </a:extLst>
            </p:cNvPr>
            <p:cNvSpPr/>
            <p:nvPr/>
          </p:nvSpPr>
          <p:spPr>
            <a:xfrm>
              <a:off x="6142346" y="4340255"/>
              <a:ext cx="1904" cy="952"/>
            </a:xfrm>
            <a:custGeom>
              <a:avLst/>
              <a:gdLst>
                <a:gd name="connsiteX0" fmla="*/ 952 w 1904"/>
                <a:gd name="connsiteY0" fmla="*/ 0 h 952"/>
                <a:gd name="connsiteX1" fmla="*/ 0 w 1904"/>
                <a:gd name="connsiteY1" fmla="*/ 952 h 952"/>
                <a:gd name="connsiteX2" fmla="*/ 1905 w 1904"/>
                <a:gd name="connsiteY2" fmla="*/ 0 h 952"/>
                <a:gd name="connsiteX3" fmla="*/ 952 w 190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952" y="0"/>
                  </a:moveTo>
                  <a:cubicBezTo>
                    <a:pt x="0" y="0"/>
                    <a:pt x="952" y="952"/>
                    <a:pt x="0" y="952"/>
                  </a:cubicBezTo>
                  <a:cubicBezTo>
                    <a:pt x="2858" y="952"/>
                    <a:pt x="0" y="0"/>
                    <a:pt x="1905" y="0"/>
                  </a:cubicBezTo>
                  <a:cubicBezTo>
                    <a:pt x="952" y="952"/>
                    <a:pt x="2858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6" name="Freeform: Shape 3845">
              <a:extLst>
                <a:ext uri="{FF2B5EF4-FFF2-40B4-BE49-F238E27FC236}">
                  <a16:creationId xmlns:a16="http://schemas.microsoft.com/office/drawing/2014/main" id="{D2C68D24-3D1A-4A35-9EFB-B0162EB91EBD}"/>
                </a:ext>
              </a:extLst>
            </p:cNvPr>
            <p:cNvSpPr/>
            <p:nvPr/>
          </p:nvSpPr>
          <p:spPr>
            <a:xfrm>
              <a:off x="6149396" y="4345018"/>
              <a:ext cx="10223" cy="3809"/>
            </a:xfrm>
            <a:custGeom>
              <a:avLst/>
              <a:gdLst>
                <a:gd name="connsiteX0" fmla="*/ 10095 w 10223"/>
                <a:gd name="connsiteY0" fmla="*/ 0 h 3809"/>
                <a:gd name="connsiteX1" fmla="*/ 4380 w 10223"/>
                <a:gd name="connsiteY1" fmla="*/ 952 h 3809"/>
                <a:gd name="connsiteX2" fmla="*/ 2475 w 10223"/>
                <a:gd name="connsiteY2" fmla="*/ 952 h 3809"/>
                <a:gd name="connsiteX3" fmla="*/ 2475 w 10223"/>
                <a:gd name="connsiteY3" fmla="*/ 0 h 3809"/>
                <a:gd name="connsiteX4" fmla="*/ 570 w 10223"/>
                <a:gd name="connsiteY4" fmla="*/ 1905 h 3809"/>
                <a:gd name="connsiteX5" fmla="*/ 2475 w 10223"/>
                <a:gd name="connsiteY5" fmla="*/ 3810 h 3809"/>
                <a:gd name="connsiteX6" fmla="*/ 5332 w 10223"/>
                <a:gd name="connsiteY6" fmla="*/ 2857 h 3809"/>
                <a:gd name="connsiteX7" fmla="*/ 4380 w 10223"/>
                <a:gd name="connsiteY7" fmla="*/ 2857 h 3809"/>
                <a:gd name="connsiteX8" fmla="*/ 10095 w 10223"/>
                <a:gd name="connsiteY8" fmla="*/ 1905 h 3809"/>
                <a:gd name="connsiteX9" fmla="*/ 10095 w 10223"/>
                <a:gd name="connsiteY9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23" h="3809">
                  <a:moveTo>
                    <a:pt x="10095" y="0"/>
                  </a:moveTo>
                  <a:cubicBezTo>
                    <a:pt x="7237" y="0"/>
                    <a:pt x="2475" y="0"/>
                    <a:pt x="4380" y="952"/>
                  </a:cubicBezTo>
                  <a:lnTo>
                    <a:pt x="2475" y="952"/>
                  </a:lnTo>
                  <a:lnTo>
                    <a:pt x="2475" y="0"/>
                  </a:lnTo>
                  <a:cubicBezTo>
                    <a:pt x="-1335" y="952"/>
                    <a:pt x="6285" y="1905"/>
                    <a:pt x="570" y="1905"/>
                  </a:cubicBezTo>
                  <a:cubicBezTo>
                    <a:pt x="-383" y="2857"/>
                    <a:pt x="-383" y="3810"/>
                    <a:pt x="2475" y="3810"/>
                  </a:cubicBezTo>
                  <a:cubicBezTo>
                    <a:pt x="1522" y="2857"/>
                    <a:pt x="5332" y="3810"/>
                    <a:pt x="5332" y="2857"/>
                  </a:cubicBezTo>
                  <a:cubicBezTo>
                    <a:pt x="6285" y="2857"/>
                    <a:pt x="4380" y="2857"/>
                    <a:pt x="4380" y="2857"/>
                  </a:cubicBezTo>
                  <a:cubicBezTo>
                    <a:pt x="4380" y="952"/>
                    <a:pt x="10095" y="2857"/>
                    <a:pt x="10095" y="1905"/>
                  </a:cubicBezTo>
                  <a:cubicBezTo>
                    <a:pt x="6285" y="952"/>
                    <a:pt x="11047" y="0"/>
                    <a:pt x="100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7" name="Freeform: Shape 3846">
              <a:extLst>
                <a:ext uri="{FF2B5EF4-FFF2-40B4-BE49-F238E27FC236}">
                  <a16:creationId xmlns:a16="http://schemas.microsoft.com/office/drawing/2014/main" id="{19207D5F-5AE7-4FF4-80FE-1F2B1821788F}"/>
                </a:ext>
              </a:extLst>
            </p:cNvPr>
            <p:cNvSpPr/>
            <p:nvPr/>
          </p:nvSpPr>
          <p:spPr>
            <a:xfrm>
              <a:off x="5982326" y="4297393"/>
              <a:ext cx="2474" cy="3809"/>
            </a:xfrm>
            <a:custGeom>
              <a:avLst/>
              <a:gdLst>
                <a:gd name="connsiteX0" fmla="*/ 1905 w 2474"/>
                <a:gd name="connsiteY0" fmla="*/ 3810 h 3809"/>
                <a:gd name="connsiteX1" fmla="*/ 0 w 2474"/>
                <a:gd name="connsiteY1" fmla="*/ 0 h 3809"/>
                <a:gd name="connsiteX2" fmla="*/ 0 w 2474"/>
                <a:gd name="connsiteY2" fmla="*/ 0 h 3809"/>
                <a:gd name="connsiteX3" fmla="*/ 0 w 2474"/>
                <a:gd name="connsiteY3" fmla="*/ 3810 h 3809"/>
                <a:gd name="connsiteX4" fmla="*/ 1905 w 2474"/>
                <a:gd name="connsiteY4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4" h="3809">
                  <a:moveTo>
                    <a:pt x="1905" y="3810"/>
                  </a:moveTo>
                  <a:cubicBezTo>
                    <a:pt x="2858" y="3810"/>
                    <a:pt x="2858" y="952"/>
                    <a:pt x="0" y="0"/>
                  </a:cubicBezTo>
                  <a:lnTo>
                    <a:pt x="0" y="0"/>
                  </a:lnTo>
                  <a:lnTo>
                    <a:pt x="0" y="3810"/>
                  </a:lnTo>
                  <a:lnTo>
                    <a:pt x="1905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8" name="Freeform: Shape 3847">
              <a:extLst>
                <a:ext uri="{FF2B5EF4-FFF2-40B4-BE49-F238E27FC236}">
                  <a16:creationId xmlns:a16="http://schemas.microsoft.com/office/drawing/2014/main" id="{DC1F3DDC-2AAD-4D88-AE7A-5B4DAE896ED6}"/>
                </a:ext>
              </a:extLst>
            </p:cNvPr>
            <p:cNvSpPr/>
            <p:nvPr/>
          </p:nvSpPr>
          <p:spPr>
            <a:xfrm>
              <a:off x="5994709" y="4301203"/>
              <a:ext cx="4204" cy="952"/>
            </a:xfrm>
            <a:custGeom>
              <a:avLst/>
              <a:gdLst>
                <a:gd name="connsiteX0" fmla="*/ 3810 w 4204"/>
                <a:gd name="connsiteY0" fmla="*/ 953 h 952"/>
                <a:gd name="connsiteX1" fmla="*/ 2858 w 4204"/>
                <a:gd name="connsiteY1" fmla="*/ 0 h 952"/>
                <a:gd name="connsiteX2" fmla="*/ 1905 w 4204"/>
                <a:gd name="connsiteY2" fmla="*/ 953 h 952"/>
                <a:gd name="connsiteX3" fmla="*/ 0 w 4204"/>
                <a:gd name="connsiteY3" fmla="*/ 953 h 952"/>
                <a:gd name="connsiteX4" fmla="*/ 3810 w 4204"/>
                <a:gd name="connsiteY4" fmla="*/ 953 h 952"/>
                <a:gd name="connsiteX5" fmla="*/ 3810 w 4204"/>
                <a:gd name="connsiteY5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04" h="952">
                  <a:moveTo>
                    <a:pt x="3810" y="953"/>
                  </a:moveTo>
                  <a:cubicBezTo>
                    <a:pt x="4763" y="0"/>
                    <a:pt x="3810" y="0"/>
                    <a:pt x="2858" y="0"/>
                  </a:cubicBezTo>
                  <a:lnTo>
                    <a:pt x="1905" y="953"/>
                  </a:lnTo>
                  <a:lnTo>
                    <a:pt x="0" y="953"/>
                  </a:lnTo>
                  <a:cubicBezTo>
                    <a:pt x="1905" y="953"/>
                    <a:pt x="2858" y="0"/>
                    <a:pt x="3810" y="953"/>
                  </a:cubicBezTo>
                  <a:lnTo>
                    <a:pt x="381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9" name="Freeform: Shape 3848">
              <a:extLst>
                <a:ext uri="{FF2B5EF4-FFF2-40B4-BE49-F238E27FC236}">
                  <a16:creationId xmlns:a16="http://schemas.microsoft.com/office/drawing/2014/main" id="{8ED778D9-5B3A-4001-8BD8-FC1D05173794}"/>
                </a:ext>
              </a:extLst>
            </p:cNvPr>
            <p:cNvSpPr/>
            <p:nvPr/>
          </p:nvSpPr>
          <p:spPr>
            <a:xfrm>
              <a:off x="6047096" y="4315490"/>
              <a:ext cx="4762" cy="952"/>
            </a:xfrm>
            <a:custGeom>
              <a:avLst/>
              <a:gdLst>
                <a:gd name="connsiteX0" fmla="*/ 2858 w 4762"/>
                <a:gd name="connsiteY0" fmla="*/ 0 h 952"/>
                <a:gd name="connsiteX1" fmla="*/ 0 w 4762"/>
                <a:gd name="connsiteY1" fmla="*/ 0 h 952"/>
                <a:gd name="connsiteX2" fmla="*/ 2858 w 4762"/>
                <a:gd name="connsiteY2" fmla="*/ 0 h 952"/>
                <a:gd name="connsiteX3" fmla="*/ 952 w 4762"/>
                <a:gd name="connsiteY3" fmla="*/ 953 h 952"/>
                <a:gd name="connsiteX4" fmla="*/ 2858 w 4762"/>
                <a:gd name="connsiteY4" fmla="*/ 953 h 952"/>
                <a:gd name="connsiteX5" fmla="*/ 4763 w 4762"/>
                <a:gd name="connsiteY5" fmla="*/ 0 h 952"/>
                <a:gd name="connsiteX6" fmla="*/ 2858 w 4762"/>
                <a:gd name="connsiteY6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952">
                  <a:moveTo>
                    <a:pt x="2858" y="0"/>
                  </a:moveTo>
                  <a:lnTo>
                    <a:pt x="0" y="0"/>
                  </a:lnTo>
                  <a:cubicBezTo>
                    <a:pt x="0" y="0"/>
                    <a:pt x="952" y="0"/>
                    <a:pt x="2858" y="0"/>
                  </a:cubicBezTo>
                  <a:cubicBezTo>
                    <a:pt x="2858" y="0"/>
                    <a:pt x="952" y="953"/>
                    <a:pt x="952" y="953"/>
                  </a:cubicBezTo>
                  <a:cubicBezTo>
                    <a:pt x="2858" y="953"/>
                    <a:pt x="1905" y="953"/>
                    <a:pt x="2858" y="953"/>
                  </a:cubicBezTo>
                  <a:lnTo>
                    <a:pt x="4763" y="0"/>
                  </a:lnTo>
                  <a:cubicBezTo>
                    <a:pt x="3810" y="0"/>
                    <a:pt x="285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0" name="Freeform: Shape 3849">
              <a:extLst>
                <a:ext uri="{FF2B5EF4-FFF2-40B4-BE49-F238E27FC236}">
                  <a16:creationId xmlns:a16="http://schemas.microsoft.com/office/drawing/2014/main" id="{930B2C20-0222-4984-BD64-60159C62ADD2}"/>
                </a:ext>
              </a:extLst>
            </p:cNvPr>
            <p:cNvSpPr/>
            <p:nvPr/>
          </p:nvSpPr>
          <p:spPr>
            <a:xfrm>
              <a:off x="6139488" y="4342160"/>
              <a:ext cx="4762" cy="9525"/>
            </a:xfrm>
            <a:custGeom>
              <a:avLst/>
              <a:gdLst>
                <a:gd name="connsiteX0" fmla="*/ 2858 w 4762"/>
                <a:gd name="connsiteY0" fmla="*/ 0 h 9525"/>
                <a:gd name="connsiteX1" fmla="*/ 0 w 4762"/>
                <a:gd name="connsiteY1" fmla="*/ 0 h 9525"/>
                <a:gd name="connsiteX2" fmla="*/ 4763 w 476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" h="9525">
                  <a:moveTo>
                    <a:pt x="2858" y="0"/>
                  </a:moveTo>
                  <a:lnTo>
                    <a:pt x="0" y="0"/>
                  </a:lnTo>
                  <a:lnTo>
                    <a:pt x="476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1" name="Freeform: Shape 3850">
              <a:extLst>
                <a:ext uri="{FF2B5EF4-FFF2-40B4-BE49-F238E27FC236}">
                  <a16:creationId xmlns:a16="http://schemas.microsoft.com/office/drawing/2014/main" id="{16EB333A-AE4F-4F59-ABBD-700418F7BD7F}"/>
                </a:ext>
              </a:extLst>
            </p:cNvPr>
            <p:cNvSpPr/>
            <p:nvPr/>
          </p:nvSpPr>
          <p:spPr>
            <a:xfrm>
              <a:off x="6081386" y="4325968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2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lnTo>
                    <a:pt x="0" y="952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2" name="Freeform: Shape 3851">
              <a:extLst>
                <a:ext uri="{FF2B5EF4-FFF2-40B4-BE49-F238E27FC236}">
                  <a16:creationId xmlns:a16="http://schemas.microsoft.com/office/drawing/2014/main" id="{AFEDDCD5-E4D9-4B56-8905-45CD355299EC}"/>
                </a:ext>
              </a:extLst>
            </p:cNvPr>
            <p:cNvSpPr/>
            <p:nvPr/>
          </p:nvSpPr>
          <p:spPr>
            <a:xfrm>
              <a:off x="6047096" y="4317395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0 w 2857"/>
                <a:gd name="connsiteY1" fmla="*/ 0 h 952"/>
                <a:gd name="connsiteX2" fmla="*/ 952 w 2857"/>
                <a:gd name="connsiteY2" fmla="*/ 953 h 952"/>
                <a:gd name="connsiteX3" fmla="*/ 2858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cubicBezTo>
                    <a:pt x="1905" y="0"/>
                    <a:pt x="952" y="0"/>
                    <a:pt x="0" y="0"/>
                  </a:cubicBezTo>
                  <a:cubicBezTo>
                    <a:pt x="0" y="0"/>
                    <a:pt x="2858" y="0"/>
                    <a:pt x="952" y="953"/>
                  </a:cubicBezTo>
                  <a:cubicBezTo>
                    <a:pt x="2858" y="953"/>
                    <a:pt x="2858" y="953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3" name="Freeform: Shape 3852">
              <a:extLst>
                <a:ext uri="{FF2B5EF4-FFF2-40B4-BE49-F238E27FC236}">
                  <a16:creationId xmlns:a16="http://schemas.microsoft.com/office/drawing/2014/main" id="{C5056E2F-8E27-42EF-BC86-87D576F49734}"/>
                </a:ext>
              </a:extLst>
            </p:cNvPr>
            <p:cNvSpPr/>
            <p:nvPr/>
          </p:nvSpPr>
          <p:spPr>
            <a:xfrm>
              <a:off x="6049954" y="431739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4" name="Freeform: Shape 3853">
              <a:extLst>
                <a:ext uri="{FF2B5EF4-FFF2-40B4-BE49-F238E27FC236}">
                  <a16:creationId xmlns:a16="http://schemas.microsoft.com/office/drawing/2014/main" id="{32D5FC75-FE84-4FDA-85C9-B7F8EF7D2A7D}"/>
                </a:ext>
              </a:extLst>
            </p:cNvPr>
            <p:cNvSpPr/>
            <p:nvPr/>
          </p:nvSpPr>
          <p:spPr>
            <a:xfrm>
              <a:off x="6049954" y="4317395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  <a:gd name="connsiteX3" fmla="*/ 0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5" name="Freeform: Shape 3854">
              <a:extLst>
                <a:ext uri="{FF2B5EF4-FFF2-40B4-BE49-F238E27FC236}">
                  <a16:creationId xmlns:a16="http://schemas.microsoft.com/office/drawing/2014/main" id="{F1972E2E-3052-431D-92A6-571019237176}"/>
                </a:ext>
              </a:extLst>
            </p:cNvPr>
            <p:cNvSpPr/>
            <p:nvPr/>
          </p:nvSpPr>
          <p:spPr>
            <a:xfrm>
              <a:off x="6119486" y="4338350"/>
              <a:ext cx="4762" cy="1375"/>
            </a:xfrm>
            <a:custGeom>
              <a:avLst/>
              <a:gdLst>
                <a:gd name="connsiteX0" fmla="*/ 0 w 4762"/>
                <a:gd name="connsiteY0" fmla="*/ 0 h 1375"/>
                <a:gd name="connsiteX1" fmla="*/ 4763 w 4762"/>
                <a:gd name="connsiteY1" fmla="*/ 953 h 1375"/>
                <a:gd name="connsiteX2" fmla="*/ 1905 w 4762"/>
                <a:gd name="connsiteY2" fmla="*/ 953 h 1375"/>
                <a:gd name="connsiteX3" fmla="*/ 2858 w 4762"/>
                <a:gd name="connsiteY3" fmla="*/ 0 h 1375"/>
                <a:gd name="connsiteX4" fmla="*/ 0 w 4762"/>
                <a:gd name="connsiteY4" fmla="*/ 0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375">
                  <a:moveTo>
                    <a:pt x="0" y="0"/>
                  </a:moveTo>
                  <a:cubicBezTo>
                    <a:pt x="952" y="0"/>
                    <a:pt x="2858" y="1905"/>
                    <a:pt x="4763" y="953"/>
                  </a:cubicBezTo>
                  <a:cubicBezTo>
                    <a:pt x="4763" y="953"/>
                    <a:pt x="2858" y="1905"/>
                    <a:pt x="1905" y="953"/>
                  </a:cubicBezTo>
                  <a:lnTo>
                    <a:pt x="28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6" name="Freeform: Shape 3855">
              <a:extLst>
                <a:ext uri="{FF2B5EF4-FFF2-40B4-BE49-F238E27FC236}">
                  <a16:creationId xmlns:a16="http://schemas.microsoft.com/office/drawing/2014/main" id="{CF0F74E7-2C46-4875-81D3-C294D05E8CB4}"/>
                </a:ext>
              </a:extLst>
            </p:cNvPr>
            <p:cNvSpPr/>
            <p:nvPr/>
          </p:nvSpPr>
          <p:spPr>
            <a:xfrm>
              <a:off x="6153776" y="4348828"/>
              <a:ext cx="2857" cy="952"/>
            </a:xfrm>
            <a:custGeom>
              <a:avLst/>
              <a:gdLst>
                <a:gd name="connsiteX0" fmla="*/ 953 w 2857"/>
                <a:gd name="connsiteY0" fmla="*/ 953 h 952"/>
                <a:gd name="connsiteX1" fmla="*/ 2858 w 2857"/>
                <a:gd name="connsiteY1" fmla="*/ 0 h 952"/>
                <a:gd name="connsiteX2" fmla="*/ 953 w 2857"/>
                <a:gd name="connsiteY2" fmla="*/ 953 h 952"/>
                <a:gd name="connsiteX3" fmla="*/ 0 w 2857"/>
                <a:gd name="connsiteY3" fmla="*/ 0 h 952"/>
                <a:gd name="connsiteX4" fmla="*/ 953 w 2857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952">
                  <a:moveTo>
                    <a:pt x="953" y="953"/>
                  </a:moveTo>
                  <a:lnTo>
                    <a:pt x="2858" y="0"/>
                  </a:lnTo>
                  <a:lnTo>
                    <a:pt x="953" y="953"/>
                  </a:lnTo>
                  <a:lnTo>
                    <a:pt x="0" y="0"/>
                  </a:lnTo>
                  <a:cubicBezTo>
                    <a:pt x="953" y="0"/>
                    <a:pt x="0" y="953"/>
                    <a:pt x="95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7" name="Freeform: Shape 3856">
              <a:extLst>
                <a:ext uri="{FF2B5EF4-FFF2-40B4-BE49-F238E27FC236}">
                  <a16:creationId xmlns:a16="http://schemas.microsoft.com/office/drawing/2014/main" id="{B89A48A6-B705-4C97-8AA6-F5124029CF53}"/>
                </a:ext>
              </a:extLst>
            </p:cNvPr>
            <p:cNvSpPr/>
            <p:nvPr/>
          </p:nvSpPr>
          <p:spPr>
            <a:xfrm>
              <a:off x="6047096" y="4318347"/>
              <a:ext cx="2857" cy="952"/>
            </a:xfrm>
            <a:custGeom>
              <a:avLst/>
              <a:gdLst>
                <a:gd name="connsiteX0" fmla="*/ 0 w 2857"/>
                <a:gd name="connsiteY0" fmla="*/ 0 h 952"/>
                <a:gd name="connsiteX1" fmla="*/ 2858 w 2857"/>
                <a:gd name="connsiteY1" fmla="*/ 953 h 952"/>
                <a:gd name="connsiteX2" fmla="*/ 0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0" y="0"/>
                  </a:moveTo>
                  <a:cubicBezTo>
                    <a:pt x="0" y="0"/>
                    <a:pt x="1905" y="953"/>
                    <a:pt x="2858" y="953"/>
                  </a:cubicBezTo>
                  <a:cubicBezTo>
                    <a:pt x="952" y="953"/>
                    <a:pt x="2858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8" name="Freeform: Shape 3857">
              <a:extLst>
                <a:ext uri="{FF2B5EF4-FFF2-40B4-BE49-F238E27FC236}">
                  <a16:creationId xmlns:a16="http://schemas.microsoft.com/office/drawing/2014/main" id="{6D7FB4F1-D507-44B6-8980-F02417FCA700}"/>
                </a:ext>
              </a:extLst>
            </p:cNvPr>
            <p:cNvSpPr/>
            <p:nvPr/>
          </p:nvSpPr>
          <p:spPr>
            <a:xfrm>
              <a:off x="6005186" y="4308822"/>
              <a:ext cx="7620" cy="1375"/>
            </a:xfrm>
            <a:custGeom>
              <a:avLst/>
              <a:gdLst>
                <a:gd name="connsiteX0" fmla="*/ 0 w 7620"/>
                <a:gd name="connsiteY0" fmla="*/ 953 h 1375"/>
                <a:gd name="connsiteX1" fmla="*/ 6668 w 7620"/>
                <a:gd name="connsiteY1" fmla="*/ 953 h 1375"/>
                <a:gd name="connsiteX2" fmla="*/ 5715 w 7620"/>
                <a:gd name="connsiteY2" fmla="*/ 0 h 1375"/>
                <a:gd name="connsiteX3" fmla="*/ 7620 w 7620"/>
                <a:gd name="connsiteY3" fmla="*/ 0 h 1375"/>
                <a:gd name="connsiteX4" fmla="*/ 6668 w 7620"/>
                <a:gd name="connsiteY4" fmla="*/ 0 h 1375"/>
                <a:gd name="connsiteX5" fmla="*/ 952 w 7620"/>
                <a:gd name="connsiteY5" fmla="*/ 0 h 1375"/>
                <a:gd name="connsiteX6" fmla="*/ 2858 w 7620"/>
                <a:gd name="connsiteY6" fmla="*/ 953 h 1375"/>
                <a:gd name="connsiteX7" fmla="*/ 0 w 7620"/>
                <a:gd name="connsiteY7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" h="1375">
                  <a:moveTo>
                    <a:pt x="0" y="953"/>
                  </a:moveTo>
                  <a:cubicBezTo>
                    <a:pt x="2858" y="1905"/>
                    <a:pt x="3810" y="953"/>
                    <a:pt x="6668" y="953"/>
                  </a:cubicBezTo>
                  <a:cubicBezTo>
                    <a:pt x="6668" y="953"/>
                    <a:pt x="6668" y="953"/>
                    <a:pt x="5715" y="0"/>
                  </a:cubicBezTo>
                  <a:lnTo>
                    <a:pt x="7620" y="0"/>
                  </a:lnTo>
                  <a:lnTo>
                    <a:pt x="6668" y="0"/>
                  </a:lnTo>
                  <a:cubicBezTo>
                    <a:pt x="4763" y="0"/>
                    <a:pt x="3810" y="0"/>
                    <a:pt x="952" y="0"/>
                  </a:cubicBezTo>
                  <a:cubicBezTo>
                    <a:pt x="1905" y="0"/>
                    <a:pt x="4763" y="953"/>
                    <a:pt x="2858" y="953"/>
                  </a:cubicBezTo>
                  <a:cubicBezTo>
                    <a:pt x="1905" y="0"/>
                    <a:pt x="1905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9" name="Freeform: Shape 3858">
              <a:extLst>
                <a:ext uri="{FF2B5EF4-FFF2-40B4-BE49-F238E27FC236}">
                  <a16:creationId xmlns:a16="http://schemas.microsoft.com/office/drawing/2014/main" id="{EFE47E19-5647-47E7-AB58-94ABDE704E9D}"/>
                </a:ext>
              </a:extLst>
            </p:cNvPr>
            <p:cNvSpPr/>
            <p:nvPr/>
          </p:nvSpPr>
          <p:spPr>
            <a:xfrm>
              <a:off x="5989946" y="4303793"/>
              <a:ext cx="4004" cy="2171"/>
            </a:xfrm>
            <a:custGeom>
              <a:avLst/>
              <a:gdLst>
                <a:gd name="connsiteX0" fmla="*/ 3810 w 4004"/>
                <a:gd name="connsiteY0" fmla="*/ 267 h 2171"/>
                <a:gd name="connsiteX1" fmla="*/ 952 w 4004"/>
                <a:gd name="connsiteY1" fmla="*/ 1219 h 2171"/>
                <a:gd name="connsiteX2" fmla="*/ 1905 w 4004"/>
                <a:gd name="connsiteY2" fmla="*/ 2172 h 2171"/>
                <a:gd name="connsiteX3" fmla="*/ 0 w 4004"/>
                <a:gd name="connsiteY3" fmla="*/ 2172 h 2171"/>
                <a:gd name="connsiteX4" fmla="*/ 1905 w 4004"/>
                <a:gd name="connsiteY4" fmla="*/ 2172 h 2171"/>
                <a:gd name="connsiteX5" fmla="*/ 2858 w 4004"/>
                <a:gd name="connsiteY5" fmla="*/ 1219 h 2171"/>
                <a:gd name="connsiteX6" fmla="*/ 1905 w 4004"/>
                <a:gd name="connsiteY6" fmla="*/ 1219 h 2171"/>
                <a:gd name="connsiteX7" fmla="*/ 3810 w 4004"/>
                <a:gd name="connsiteY7" fmla="*/ 267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4" h="2171">
                  <a:moveTo>
                    <a:pt x="3810" y="267"/>
                  </a:moveTo>
                  <a:cubicBezTo>
                    <a:pt x="952" y="-686"/>
                    <a:pt x="952" y="1219"/>
                    <a:pt x="952" y="1219"/>
                  </a:cubicBezTo>
                  <a:lnTo>
                    <a:pt x="1905" y="2172"/>
                  </a:lnTo>
                  <a:lnTo>
                    <a:pt x="0" y="2172"/>
                  </a:lnTo>
                  <a:lnTo>
                    <a:pt x="1905" y="2172"/>
                  </a:lnTo>
                  <a:cubicBezTo>
                    <a:pt x="1905" y="2172"/>
                    <a:pt x="1905" y="2172"/>
                    <a:pt x="2858" y="1219"/>
                  </a:cubicBezTo>
                  <a:lnTo>
                    <a:pt x="1905" y="1219"/>
                  </a:lnTo>
                  <a:cubicBezTo>
                    <a:pt x="1905" y="267"/>
                    <a:pt x="4763" y="267"/>
                    <a:pt x="3810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0" name="Freeform: Shape 3859">
              <a:extLst>
                <a:ext uri="{FF2B5EF4-FFF2-40B4-BE49-F238E27FC236}">
                  <a16:creationId xmlns:a16="http://schemas.microsoft.com/office/drawing/2014/main" id="{5A034EB1-D3E4-44B8-BEF2-A17ACACAE812}"/>
                </a:ext>
              </a:extLst>
            </p:cNvPr>
            <p:cNvSpPr/>
            <p:nvPr/>
          </p:nvSpPr>
          <p:spPr>
            <a:xfrm>
              <a:off x="6128109" y="4342160"/>
              <a:ext cx="3759" cy="952"/>
            </a:xfrm>
            <a:custGeom>
              <a:avLst/>
              <a:gdLst>
                <a:gd name="connsiteX0" fmla="*/ 3759 w 3759"/>
                <a:gd name="connsiteY0" fmla="*/ 953 h 952"/>
                <a:gd name="connsiteX1" fmla="*/ 902 w 3759"/>
                <a:gd name="connsiteY1" fmla="*/ 0 h 952"/>
                <a:gd name="connsiteX2" fmla="*/ 3759 w 3759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59" h="952">
                  <a:moveTo>
                    <a:pt x="3759" y="953"/>
                  </a:moveTo>
                  <a:cubicBezTo>
                    <a:pt x="2807" y="0"/>
                    <a:pt x="1854" y="953"/>
                    <a:pt x="902" y="0"/>
                  </a:cubicBezTo>
                  <a:cubicBezTo>
                    <a:pt x="-1956" y="0"/>
                    <a:pt x="2807" y="0"/>
                    <a:pt x="3759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1" name="Freeform: Shape 3860">
              <a:extLst>
                <a:ext uri="{FF2B5EF4-FFF2-40B4-BE49-F238E27FC236}">
                  <a16:creationId xmlns:a16="http://schemas.microsoft.com/office/drawing/2014/main" id="{445953B4-332F-4E77-8E48-23F07D7B1DA3}"/>
                </a:ext>
              </a:extLst>
            </p:cNvPr>
            <p:cNvSpPr/>
            <p:nvPr/>
          </p:nvSpPr>
          <p:spPr>
            <a:xfrm>
              <a:off x="6078529" y="4328825"/>
              <a:ext cx="1904" cy="952"/>
            </a:xfrm>
            <a:custGeom>
              <a:avLst/>
              <a:gdLst>
                <a:gd name="connsiteX0" fmla="*/ 0 w 1904"/>
                <a:gd name="connsiteY0" fmla="*/ 0 h 952"/>
                <a:gd name="connsiteX1" fmla="*/ 0 w 1904"/>
                <a:gd name="connsiteY1" fmla="*/ 0 h 952"/>
                <a:gd name="connsiteX2" fmla="*/ 1905 w 1904"/>
                <a:gd name="connsiteY2" fmla="*/ 953 h 952"/>
                <a:gd name="connsiteX3" fmla="*/ 1905 w 1904"/>
                <a:gd name="connsiteY3" fmla="*/ 0 h 952"/>
                <a:gd name="connsiteX4" fmla="*/ 0 w 1904"/>
                <a:gd name="connsiteY4" fmla="*/ 0 h 952"/>
                <a:gd name="connsiteX5" fmla="*/ 0 w 1904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4" h="952">
                  <a:moveTo>
                    <a:pt x="0" y="0"/>
                  </a:moveTo>
                  <a:lnTo>
                    <a:pt x="0" y="0"/>
                  </a:lnTo>
                  <a:lnTo>
                    <a:pt x="1905" y="953"/>
                  </a:lnTo>
                  <a:lnTo>
                    <a:pt x="190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2" name="Freeform: Shape 3861">
              <a:extLst>
                <a:ext uri="{FF2B5EF4-FFF2-40B4-BE49-F238E27FC236}">
                  <a16:creationId xmlns:a16="http://schemas.microsoft.com/office/drawing/2014/main" id="{B44D988D-D5DD-4BB0-8619-49A81C7B8DCC}"/>
                </a:ext>
              </a:extLst>
            </p:cNvPr>
            <p:cNvSpPr/>
            <p:nvPr/>
          </p:nvSpPr>
          <p:spPr>
            <a:xfrm>
              <a:off x="6048048" y="4321205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2858 w 2857"/>
                <a:gd name="connsiteY1" fmla="*/ 0 h 9525"/>
                <a:gd name="connsiteX2" fmla="*/ 0 w 2857"/>
                <a:gd name="connsiteY2" fmla="*/ 0 h 9525"/>
                <a:gd name="connsiteX3" fmla="*/ 0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lnTo>
                    <a:pt x="2858" y="0"/>
                  </a:lnTo>
                  <a:cubicBezTo>
                    <a:pt x="1905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3" name="Freeform: Shape 3862">
              <a:extLst>
                <a:ext uri="{FF2B5EF4-FFF2-40B4-BE49-F238E27FC236}">
                  <a16:creationId xmlns:a16="http://schemas.microsoft.com/office/drawing/2014/main" id="{CBA5895A-5DF6-4869-BEE6-08DFA56717E3}"/>
                </a:ext>
              </a:extLst>
            </p:cNvPr>
            <p:cNvSpPr/>
            <p:nvPr/>
          </p:nvSpPr>
          <p:spPr>
            <a:xfrm>
              <a:off x="6078529" y="4329778"/>
              <a:ext cx="2857" cy="952"/>
            </a:xfrm>
            <a:custGeom>
              <a:avLst/>
              <a:gdLst>
                <a:gd name="connsiteX0" fmla="*/ 2857 w 2857"/>
                <a:gd name="connsiteY0" fmla="*/ 0 h 952"/>
                <a:gd name="connsiteX1" fmla="*/ 952 w 2857"/>
                <a:gd name="connsiteY1" fmla="*/ 0 h 952"/>
                <a:gd name="connsiteX2" fmla="*/ 0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7" y="0"/>
                  </a:moveTo>
                  <a:lnTo>
                    <a:pt x="952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4" name="Freeform: Shape 3863">
              <a:extLst>
                <a:ext uri="{FF2B5EF4-FFF2-40B4-BE49-F238E27FC236}">
                  <a16:creationId xmlns:a16="http://schemas.microsoft.com/office/drawing/2014/main" id="{8A80504D-34EC-4E51-A48C-69B0E15DFDDE}"/>
                </a:ext>
              </a:extLst>
            </p:cNvPr>
            <p:cNvSpPr/>
            <p:nvPr/>
          </p:nvSpPr>
          <p:spPr>
            <a:xfrm>
              <a:off x="6002329" y="4308822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2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5" name="Freeform: Shape 3864">
              <a:extLst>
                <a:ext uri="{FF2B5EF4-FFF2-40B4-BE49-F238E27FC236}">
                  <a16:creationId xmlns:a16="http://schemas.microsoft.com/office/drawing/2014/main" id="{58D6C9E4-1E72-41AC-9BEC-18C5AB24C055}"/>
                </a:ext>
              </a:extLst>
            </p:cNvPr>
            <p:cNvSpPr/>
            <p:nvPr/>
          </p:nvSpPr>
          <p:spPr>
            <a:xfrm>
              <a:off x="6124248" y="4343113"/>
              <a:ext cx="952" cy="952"/>
            </a:xfrm>
            <a:custGeom>
              <a:avLst/>
              <a:gdLst>
                <a:gd name="connsiteX0" fmla="*/ 952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953"/>
                  </a:moveTo>
                  <a:lnTo>
                    <a:pt x="952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6" name="Freeform: Shape 3865">
              <a:extLst>
                <a:ext uri="{FF2B5EF4-FFF2-40B4-BE49-F238E27FC236}">
                  <a16:creationId xmlns:a16="http://schemas.microsoft.com/office/drawing/2014/main" id="{99FB2265-4B51-47F9-9921-2320876E2FDF}"/>
                </a:ext>
              </a:extLst>
            </p:cNvPr>
            <p:cNvSpPr/>
            <p:nvPr/>
          </p:nvSpPr>
          <p:spPr>
            <a:xfrm>
              <a:off x="5983279" y="4306918"/>
              <a:ext cx="2099" cy="952"/>
            </a:xfrm>
            <a:custGeom>
              <a:avLst/>
              <a:gdLst>
                <a:gd name="connsiteX0" fmla="*/ 0 w 2099"/>
                <a:gd name="connsiteY0" fmla="*/ 952 h 952"/>
                <a:gd name="connsiteX1" fmla="*/ 1905 w 2099"/>
                <a:gd name="connsiteY1" fmla="*/ 0 h 952"/>
                <a:gd name="connsiteX2" fmla="*/ 0 w 2099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9" h="952">
                  <a:moveTo>
                    <a:pt x="0" y="952"/>
                  </a:moveTo>
                  <a:cubicBezTo>
                    <a:pt x="0" y="0"/>
                    <a:pt x="2857" y="952"/>
                    <a:pt x="1905" y="0"/>
                  </a:cubicBezTo>
                  <a:cubicBezTo>
                    <a:pt x="952" y="952"/>
                    <a:pt x="0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7" name="Freeform: Shape 3866">
              <a:extLst>
                <a:ext uri="{FF2B5EF4-FFF2-40B4-BE49-F238E27FC236}">
                  <a16:creationId xmlns:a16="http://schemas.microsoft.com/office/drawing/2014/main" id="{DC90494A-BCB3-416A-B584-0AD39EE32FE1}"/>
                </a:ext>
              </a:extLst>
            </p:cNvPr>
            <p:cNvSpPr/>
            <p:nvPr/>
          </p:nvSpPr>
          <p:spPr>
            <a:xfrm>
              <a:off x="5935653" y="4297393"/>
              <a:ext cx="8572" cy="952"/>
            </a:xfrm>
            <a:custGeom>
              <a:avLst/>
              <a:gdLst>
                <a:gd name="connsiteX0" fmla="*/ 4763 w 8572"/>
                <a:gd name="connsiteY0" fmla="*/ 952 h 952"/>
                <a:gd name="connsiteX1" fmla="*/ 8573 w 8572"/>
                <a:gd name="connsiteY1" fmla="*/ 952 h 952"/>
                <a:gd name="connsiteX2" fmla="*/ 5715 w 8572"/>
                <a:gd name="connsiteY2" fmla="*/ 0 h 952"/>
                <a:gd name="connsiteX3" fmla="*/ 5715 w 8572"/>
                <a:gd name="connsiteY3" fmla="*/ 0 h 952"/>
                <a:gd name="connsiteX4" fmla="*/ 3810 w 8572"/>
                <a:gd name="connsiteY4" fmla="*/ 0 h 952"/>
                <a:gd name="connsiteX5" fmla="*/ 4763 w 8572"/>
                <a:gd name="connsiteY5" fmla="*/ 0 h 952"/>
                <a:gd name="connsiteX6" fmla="*/ 0 w 8572"/>
                <a:gd name="connsiteY6" fmla="*/ 0 h 952"/>
                <a:gd name="connsiteX7" fmla="*/ 4763 w 8572"/>
                <a:gd name="connsiteY7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952">
                  <a:moveTo>
                    <a:pt x="4763" y="952"/>
                  </a:moveTo>
                  <a:lnTo>
                    <a:pt x="8573" y="952"/>
                  </a:lnTo>
                  <a:cubicBezTo>
                    <a:pt x="4763" y="952"/>
                    <a:pt x="7620" y="0"/>
                    <a:pt x="5715" y="0"/>
                  </a:cubicBezTo>
                  <a:lnTo>
                    <a:pt x="5715" y="0"/>
                  </a:lnTo>
                  <a:cubicBezTo>
                    <a:pt x="4763" y="0"/>
                    <a:pt x="3810" y="0"/>
                    <a:pt x="3810" y="0"/>
                  </a:cubicBezTo>
                  <a:cubicBezTo>
                    <a:pt x="3810" y="0"/>
                    <a:pt x="4763" y="0"/>
                    <a:pt x="4763" y="0"/>
                  </a:cubicBezTo>
                  <a:lnTo>
                    <a:pt x="0" y="0"/>
                  </a:lnTo>
                  <a:cubicBezTo>
                    <a:pt x="1905" y="952"/>
                    <a:pt x="5715" y="0"/>
                    <a:pt x="4763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8" name="Freeform: Shape 3867">
              <a:extLst>
                <a:ext uri="{FF2B5EF4-FFF2-40B4-BE49-F238E27FC236}">
                  <a16:creationId xmlns:a16="http://schemas.microsoft.com/office/drawing/2014/main" id="{123BDBC5-E4F8-485A-9BCA-9EFA25CD9166}"/>
                </a:ext>
              </a:extLst>
            </p:cNvPr>
            <p:cNvSpPr/>
            <p:nvPr/>
          </p:nvSpPr>
          <p:spPr>
            <a:xfrm>
              <a:off x="5958514" y="4303107"/>
              <a:ext cx="4762" cy="1905"/>
            </a:xfrm>
            <a:custGeom>
              <a:avLst/>
              <a:gdLst>
                <a:gd name="connsiteX0" fmla="*/ 1905 w 4762"/>
                <a:gd name="connsiteY0" fmla="*/ 1905 h 1905"/>
                <a:gd name="connsiteX1" fmla="*/ 4763 w 4762"/>
                <a:gd name="connsiteY1" fmla="*/ 953 h 1905"/>
                <a:gd name="connsiteX2" fmla="*/ 2857 w 4762"/>
                <a:gd name="connsiteY2" fmla="*/ 0 h 1905"/>
                <a:gd name="connsiteX3" fmla="*/ 952 w 4762"/>
                <a:gd name="connsiteY3" fmla="*/ 953 h 1905"/>
                <a:gd name="connsiteX4" fmla="*/ 1905 w 4762"/>
                <a:gd name="connsiteY4" fmla="*/ 1905 h 1905"/>
                <a:gd name="connsiteX5" fmla="*/ 0 w 4762"/>
                <a:gd name="connsiteY5" fmla="*/ 953 h 1905"/>
                <a:gd name="connsiteX6" fmla="*/ 1905 w 4762"/>
                <a:gd name="connsiteY6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1905">
                  <a:moveTo>
                    <a:pt x="1905" y="1905"/>
                  </a:moveTo>
                  <a:cubicBezTo>
                    <a:pt x="4763" y="1905"/>
                    <a:pt x="3810" y="953"/>
                    <a:pt x="4763" y="953"/>
                  </a:cubicBezTo>
                  <a:cubicBezTo>
                    <a:pt x="3810" y="953"/>
                    <a:pt x="5715" y="0"/>
                    <a:pt x="2857" y="0"/>
                  </a:cubicBezTo>
                  <a:lnTo>
                    <a:pt x="952" y="953"/>
                  </a:lnTo>
                  <a:cubicBezTo>
                    <a:pt x="1905" y="953"/>
                    <a:pt x="2857" y="953"/>
                    <a:pt x="1905" y="1905"/>
                  </a:cubicBezTo>
                  <a:cubicBezTo>
                    <a:pt x="1905" y="953"/>
                    <a:pt x="952" y="953"/>
                    <a:pt x="0" y="953"/>
                  </a:cubicBezTo>
                  <a:cubicBezTo>
                    <a:pt x="952" y="1905"/>
                    <a:pt x="1905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9" name="Freeform: Shape 3868">
              <a:extLst>
                <a:ext uri="{FF2B5EF4-FFF2-40B4-BE49-F238E27FC236}">
                  <a16:creationId xmlns:a16="http://schemas.microsoft.com/office/drawing/2014/main" id="{5F3CB79A-2B2C-4CE3-AA9A-9BF9CF6B815C}"/>
                </a:ext>
              </a:extLst>
            </p:cNvPr>
            <p:cNvSpPr/>
            <p:nvPr/>
          </p:nvSpPr>
          <p:spPr>
            <a:xfrm>
              <a:off x="6080434" y="4336445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0 h 952"/>
                <a:gd name="connsiteX2" fmla="*/ 0 w 1904"/>
                <a:gd name="connsiteY2" fmla="*/ 953 h 952"/>
                <a:gd name="connsiteX3" fmla="*/ 1905 w 190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0"/>
                  </a:lnTo>
                  <a:lnTo>
                    <a:pt x="0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0" name="Freeform: Shape 3869">
              <a:extLst>
                <a:ext uri="{FF2B5EF4-FFF2-40B4-BE49-F238E27FC236}">
                  <a16:creationId xmlns:a16="http://schemas.microsoft.com/office/drawing/2014/main" id="{139543DA-4315-456C-8ADA-5558F3240DB3}"/>
                </a:ext>
              </a:extLst>
            </p:cNvPr>
            <p:cNvSpPr/>
            <p:nvPr/>
          </p:nvSpPr>
          <p:spPr>
            <a:xfrm>
              <a:off x="6070909" y="4333588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952 w 1904"/>
                <a:gd name="connsiteY2" fmla="*/ 953 h 952"/>
                <a:gd name="connsiteX3" fmla="*/ 1905 w 190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953"/>
                  </a:lnTo>
                  <a:lnTo>
                    <a:pt x="952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1" name="Freeform: Shape 3870">
              <a:extLst>
                <a:ext uri="{FF2B5EF4-FFF2-40B4-BE49-F238E27FC236}">
                  <a16:creationId xmlns:a16="http://schemas.microsoft.com/office/drawing/2014/main" id="{A741E638-8876-4399-84FF-3C175E8EE53E}"/>
                </a:ext>
              </a:extLst>
            </p:cNvPr>
            <p:cNvSpPr/>
            <p:nvPr/>
          </p:nvSpPr>
          <p:spPr>
            <a:xfrm>
              <a:off x="6079481" y="4337397"/>
              <a:ext cx="1904" cy="1375"/>
            </a:xfrm>
            <a:custGeom>
              <a:avLst/>
              <a:gdLst>
                <a:gd name="connsiteX0" fmla="*/ 0 w 1904"/>
                <a:gd name="connsiteY0" fmla="*/ 953 h 1375"/>
                <a:gd name="connsiteX1" fmla="*/ 1905 w 1904"/>
                <a:gd name="connsiteY1" fmla="*/ 953 h 1375"/>
                <a:gd name="connsiteX2" fmla="*/ 0 w 1904"/>
                <a:gd name="connsiteY2" fmla="*/ 953 h 1375"/>
                <a:gd name="connsiteX3" fmla="*/ 952 w 1904"/>
                <a:gd name="connsiteY3" fmla="*/ 0 h 1375"/>
                <a:gd name="connsiteX4" fmla="*/ 0 w 1904"/>
                <a:gd name="connsiteY4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1375">
                  <a:moveTo>
                    <a:pt x="0" y="953"/>
                  </a:moveTo>
                  <a:cubicBezTo>
                    <a:pt x="952" y="1905"/>
                    <a:pt x="1905" y="953"/>
                    <a:pt x="1905" y="953"/>
                  </a:cubicBezTo>
                  <a:cubicBezTo>
                    <a:pt x="1905" y="953"/>
                    <a:pt x="952" y="953"/>
                    <a:pt x="0" y="953"/>
                  </a:cubicBezTo>
                  <a:lnTo>
                    <a:pt x="952" y="0"/>
                  </a:lnTo>
                  <a:cubicBezTo>
                    <a:pt x="952" y="0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2" name="Freeform: Shape 3871">
              <a:extLst>
                <a:ext uri="{FF2B5EF4-FFF2-40B4-BE49-F238E27FC236}">
                  <a16:creationId xmlns:a16="http://schemas.microsoft.com/office/drawing/2014/main" id="{92ADB603-4883-4F5F-BDCD-ED73F4CF1741}"/>
                </a:ext>
              </a:extLst>
            </p:cNvPr>
            <p:cNvSpPr/>
            <p:nvPr/>
          </p:nvSpPr>
          <p:spPr>
            <a:xfrm>
              <a:off x="6075671" y="4336445"/>
              <a:ext cx="2857" cy="952"/>
            </a:xfrm>
            <a:custGeom>
              <a:avLst/>
              <a:gdLst>
                <a:gd name="connsiteX0" fmla="*/ 2858 w 2857"/>
                <a:gd name="connsiteY0" fmla="*/ 953 h 952"/>
                <a:gd name="connsiteX1" fmla="*/ 2858 w 2857"/>
                <a:gd name="connsiteY1" fmla="*/ 953 h 952"/>
                <a:gd name="connsiteX2" fmla="*/ 952 w 2857"/>
                <a:gd name="connsiteY2" fmla="*/ 0 h 952"/>
                <a:gd name="connsiteX3" fmla="*/ 0 w 2857"/>
                <a:gd name="connsiteY3" fmla="*/ 953 h 952"/>
                <a:gd name="connsiteX4" fmla="*/ 2858 w 2857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952">
                  <a:moveTo>
                    <a:pt x="2858" y="953"/>
                  </a:moveTo>
                  <a:lnTo>
                    <a:pt x="2858" y="953"/>
                  </a:lnTo>
                  <a:cubicBezTo>
                    <a:pt x="1905" y="0"/>
                    <a:pt x="1905" y="0"/>
                    <a:pt x="952" y="0"/>
                  </a:cubicBezTo>
                  <a:lnTo>
                    <a:pt x="0" y="953"/>
                  </a:lnTo>
                  <a:cubicBezTo>
                    <a:pt x="952" y="953"/>
                    <a:pt x="2858" y="953"/>
                    <a:pt x="285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3" name="Freeform: Shape 3872">
              <a:extLst>
                <a:ext uri="{FF2B5EF4-FFF2-40B4-BE49-F238E27FC236}">
                  <a16:creationId xmlns:a16="http://schemas.microsoft.com/office/drawing/2014/main" id="{EEE48AFB-5664-4C7E-B5A0-A787B30881A0}"/>
                </a:ext>
              </a:extLst>
            </p:cNvPr>
            <p:cNvSpPr/>
            <p:nvPr/>
          </p:nvSpPr>
          <p:spPr>
            <a:xfrm>
              <a:off x="6114751" y="4347875"/>
              <a:ext cx="4828" cy="1905"/>
            </a:xfrm>
            <a:custGeom>
              <a:avLst/>
              <a:gdLst>
                <a:gd name="connsiteX0" fmla="*/ 3783 w 4828"/>
                <a:gd name="connsiteY0" fmla="*/ 953 h 1905"/>
                <a:gd name="connsiteX1" fmla="*/ 4735 w 4828"/>
                <a:gd name="connsiteY1" fmla="*/ 953 h 1905"/>
                <a:gd name="connsiteX2" fmla="*/ 925 w 4828"/>
                <a:gd name="connsiteY2" fmla="*/ 0 h 1905"/>
                <a:gd name="connsiteX3" fmla="*/ 1878 w 4828"/>
                <a:gd name="connsiteY3" fmla="*/ 1905 h 1905"/>
                <a:gd name="connsiteX4" fmla="*/ 3783 w 4828"/>
                <a:gd name="connsiteY4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8" h="1905">
                  <a:moveTo>
                    <a:pt x="3783" y="953"/>
                  </a:moveTo>
                  <a:lnTo>
                    <a:pt x="4735" y="953"/>
                  </a:lnTo>
                  <a:cubicBezTo>
                    <a:pt x="5688" y="0"/>
                    <a:pt x="-980" y="953"/>
                    <a:pt x="925" y="0"/>
                  </a:cubicBezTo>
                  <a:cubicBezTo>
                    <a:pt x="-1932" y="0"/>
                    <a:pt x="2830" y="953"/>
                    <a:pt x="1878" y="1905"/>
                  </a:cubicBezTo>
                  <a:cubicBezTo>
                    <a:pt x="3783" y="1905"/>
                    <a:pt x="1878" y="953"/>
                    <a:pt x="378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4" name="Freeform: Shape 3873">
              <a:extLst>
                <a:ext uri="{FF2B5EF4-FFF2-40B4-BE49-F238E27FC236}">
                  <a16:creationId xmlns:a16="http://schemas.microsoft.com/office/drawing/2014/main" id="{337B2F18-F729-400C-BF79-00088DE1BA47}"/>
                </a:ext>
              </a:extLst>
            </p:cNvPr>
            <p:cNvSpPr/>
            <p:nvPr/>
          </p:nvSpPr>
          <p:spPr>
            <a:xfrm>
              <a:off x="5979469" y="4309775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  <a:gd name="connsiteX3" fmla="*/ 0 w 714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952" y="953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5" name="Freeform: Shape 3874">
              <a:extLst>
                <a:ext uri="{FF2B5EF4-FFF2-40B4-BE49-F238E27FC236}">
                  <a16:creationId xmlns:a16="http://schemas.microsoft.com/office/drawing/2014/main" id="{24A904F6-D2FA-47FC-AF41-8E8BA5FA2FA5}"/>
                </a:ext>
              </a:extLst>
            </p:cNvPr>
            <p:cNvSpPr/>
            <p:nvPr/>
          </p:nvSpPr>
          <p:spPr>
            <a:xfrm>
              <a:off x="6104246" y="4345970"/>
              <a:ext cx="2857" cy="952"/>
            </a:xfrm>
            <a:custGeom>
              <a:avLst/>
              <a:gdLst>
                <a:gd name="connsiteX0" fmla="*/ 1905 w 2857"/>
                <a:gd name="connsiteY0" fmla="*/ 953 h 952"/>
                <a:gd name="connsiteX1" fmla="*/ 2858 w 2857"/>
                <a:gd name="connsiteY1" fmla="*/ 0 h 952"/>
                <a:gd name="connsiteX2" fmla="*/ 0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1905" y="953"/>
                  </a:moveTo>
                  <a:lnTo>
                    <a:pt x="285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6" name="Freeform: Shape 3875">
              <a:extLst>
                <a:ext uri="{FF2B5EF4-FFF2-40B4-BE49-F238E27FC236}">
                  <a16:creationId xmlns:a16="http://schemas.microsoft.com/office/drawing/2014/main" id="{5615F7BF-3176-4D6D-BDDC-CDD41C1F66B6}"/>
                </a:ext>
              </a:extLst>
            </p:cNvPr>
            <p:cNvSpPr/>
            <p:nvPr/>
          </p:nvSpPr>
          <p:spPr>
            <a:xfrm>
              <a:off x="5959466" y="4306918"/>
              <a:ext cx="3810" cy="952"/>
            </a:xfrm>
            <a:custGeom>
              <a:avLst/>
              <a:gdLst>
                <a:gd name="connsiteX0" fmla="*/ 3810 w 3810"/>
                <a:gd name="connsiteY0" fmla="*/ 0 h 952"/>
                <a:gd name="connsiteX1" fmla="*/ 1905 w 3810"/>
                <a:gd name="connsiteY1" fmla="*/ 0 h 952"/>
                <a:gd name="connsiteX2" fmla="*/ 1905 w 3810"/>
                <a:gd name="connsiteY2" fmla="*/ 0 h 952"/>
                <a:gd name="connsiteX3" fmla="*/ 0 w 3810"/>
                <a:gd name="connsiteY3" fmla="*/ 952 h 952"/>
                <a:gd name="connsiteX4" fmla="*/ 3810 w 3810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952">
                  <a:moveTo>
                    <a:pt x="3810" y="0"/>
                  </a:moveTo>
                  <a:cubicBezTo>
                    <a:pt x="3810" y="0"/>
                    <a:pt x="2857" y="0"/>
                    <a:pt x="1905" y="0"/>
                  </a:cubicBezTo>
                  <a:lnTo>
                    <a:pt x="1905" y="0"/>
                  </a:lnTo>
                  <a:lnTo>
                    <a:pt x="0" y="952"/>
                  </a:lnTo>
                  <a:cubicBezTo>
                    <a:pt x="953" y="-953"/>
                    <a:pt x="3810" y="952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7" name="Freeform: Shape 3876">
              <a:extLst>
                <a:ext uri="{FF2B5EF4-FFF2-40B4-BE49-F238E27FC236}">
                  <a16:creationId xmlns:a16="http://schemas.microsoft.com/office/drawing/2014/main" id="{9FDDB947-D1DE-4A0B-96C4-F4C8306E25DD}"/>
                </a:ext>
              </a:extLst>
            </p:cNvPr>
            <p:cNvSpPr/>
            <p:nvPr/>
          </p:nvSpPr>
          <p:spPr>
            <a:xfrm>
              <a:off x="5891641" y="4288820"/>
              <a:ext cx="2102" cy="1905"/>
            </a:xfrm>
            <a:custGeom>
              <a:avLst/>
              <a:gdLst>
                <a:gd name="connsiteX0" fmla="*/ 197 w 2102"/>
                <a:gd name="connsiteY0" fmla="*/ 1905 h 1905"/>
                <a:gd name="connsiteX1" fmla="*/ 2102 w 2102"/>
                <a:gd name="connsiteY1" fmla="*/ 0 h 1905"/>
                <a:gd name="connsiteX2" fmla="*/ 1150 w 2102"/>
                <a:gd name="connsiteY2" fmla="*/ 0 h 1905"/>
                <a:gd name="connsiteX3" fmla="*/ 197 w 2102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2" h="1905">
                  <a:moveTo>
                    <a:pt x="197" y="1905"/>
                  </a:moveTo>
                  <a:cubicBezTo>
                    <a:pt x="1150" y="1905"/>
                    <a:pt x="1150" y="953"/>
                    <a:pt x="2102" y="0"/>
                  </a:cubicBezTo>
                  <a:cubicBezTo>
                    <a:pt x="1150" y="0"/>
                    <a:pt x="1150" y="0"/>
                    <a:pt x="1150" y="0"/>
                  </a:cubicBezTo>
                  <a:cubicBezTo>
                    <a:pt x="2102" y="953"/>
                    <a:pt x="-755" y="953"/>
                    <a:pt x="19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8" name="Freeform: Shape 3877">
              <a:extLst>
                <a:ext uri="{FF2B5EF4-FFF2-40B4-BE49-F238E27FC236}">
                  <a16:creationId xmlns:a16="http://schemas.microsoft.com/office/drawing/2014/main" id="{77FD89CB-C2EC-4326-806B-B48835C6DFF1}"/>
                </a:ext>
              </a:extLst>
            </p:cNvPr>
            <p:cNvSpPr/>
            <p:nvPr/>
          </p:nvSpPr>
          <p:spPr>
            <a:xfrm>
              <a:off x="5892791" y="428882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9" name="Freeform: Shape 3878">
              <a:extLst>
                <a:ext uri="{FF2B5EF4-FFF2-40B4-BE49-F238E27FC236}">
                  <a16:creationId xmlns:a16="http://schemas.microsoft.com/office/drawing/2014/main" id="{EEEEE854-42E8-4295-99D2-04C82E1E6E6C}"/>
                </a:ext>
              </a:extLst>
            </p:cNvPr>
            <p:cNvSpPr/>
            <p:nvPr/>
          </p:nvSpPr>
          <p:spPr>
            <a:xfrm>
              <a:off x="5889934" y="4287868"/>
              <a:ext cx="3965" cy="952"/>
            </a:xfrm>
            <a:custGeom>
              <a:avLst/>
              <a:gdLst>
                <a:gd name="connsiteX0" fmla="*/ 1905 w 3965"/>
                <a:gd name="connsiteY0" fmla="*/ 952 h 952"/>
                <a:gd name="connsiteX1" fmla="*/ 0 w 3965"/>
                <a:gd name="connsiteY1" fmla="*/ 952 h 952"/>
                <a:gd name="connsiteX2" fmla="*/ 2857 w 3965"/>
                <a:gd name="connsiteY2" fmla="*/ 952 h 952"/>
                <a:gd name="connsiteX3" fmla="*/ 3810 w 3965"/>
                <a:gd name="connsiteY3" fmla="*/ 0 h 952"/>
                <a:gd name="connsiteX4" fmla="*/ 1905 w 3965"/>
                <a:gd name="connsiteY4" fmla="*/ 0 h 952"/>
                <a:gd name="connsiteX5" fmla="*/ 1905 w 3965"/>
                <a:gd name="connsiteY5" fmla="*/ 952 h 952"/>
                <a:gd name="connsiteX6" fmla="*/ 0 w 3965"/>
                <a:gd name="connsiteY6" fmla="*/ 0 h 952"/>
                <a:gd name="connsiteX7" fmla="*/ 1905 w 3965"/>
                <a:gd name="connsiteY7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" h="952">
                  <a:moveTo>
                    <a:pt x="1905" y="952"/>
                  </a:moveTo>
                  <a:lnTo>
                    <a:pt x="0" y="952"/>
                  </a:lnTo>
                  <a:lnTo>
                    <a:pt x="2857" y="952"/>
                  </a:lnTo>
                  <a:cubicBezTo>
                    <a:pt x="952" y="952"/>
                    <a:pt x="4763" y="0"/>
                    <a:pt x="3810" y="0"/>
                  </a:cubicBezTo>
                  <a:lnTo>
                    <a:pt x="1905" y="0"/>
                  </a:lnTo>
                  <a:cubicBezTo>
                    <a:pt x="1905" y="0"/>
                    <a:pt x="2857" y="0"/>
                    <a:pt x="1905" y="952"/>
                  </a:cubicBezTo>
                  <a:lnTo>
                    <a:pt x="0" y="0"/>
                  </a:lnTo>
                  <a:cubicBezTo>
                    <a:pt x="0" y="0"/>
                    <a:pt x="0" y="952"/>
                    <a:pt x="190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0" name="Freeform: Shape 3879">
              <a:extLst>
                <a:ext uri="{FF2B5EF4-FFF2-40B4-BE49-F238E27FC236}">
                  <a16:creationId xmlns:a16="http://schemas.microsoft.com/office/drawing/2014/main" id="{F7E44DE8-BFA8-40BD-A429-F2EA1584B5C6}"/>
                </a:ext>
              </a:extLst>
            </p:cNvPr>
            <p:cNvSpPr/>
            <p:nvPr/>
          </p:nvSpPr>
          <p:spPr>
            <a:xfrm>
              <a:off x="6065194" y="4335493"/>
              <a:ext cx="1904" cy="952"/>
            </a:xfrm>
            <a:custGeom>
              <a:avLst/>
              <a:gdLst>
                <a:gd name="connsiteX0" fmla="*/ 0 w 1904"/>
                <a:gd name="connsiteY0" fmla="*/ 952 h 952"/>
                <a:gd name="connsiteX1" fmla="*/ 1905 w 1904"/>
                <a:gd name="connsiteY1" fmla="*/ 0 h 952"/>
                <a:gd name="connsiteX2" fmla="*/ 0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952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1" name="Freeform: Shape 3880">
              <a:extLst>
                <a:ext uri="{FF2B5EF4-FFF2-40B4-BE49-F238E27FC236}">
                  <a16:creationId xmlns:a16="http://schemas.microsoft.com/office/drawing/2014/main" id="{89997367-42D4-4FE9-9D2E-14B25FCF6886}"/>
                </a:ext>
              </a:extLst>
            </p:cNvPr>
            <p:cNvSpPr/>
            <p:nvPr/>
          </p:nvSpPr>
          <p:spPr>
            <a:xfrm>
              <a:off x="5897211" y="4289772"/>
              <a:ext cx="7962" cy="7620"/>
            </a:xfrm>
            <a:custGeom>
              <a:avLst/>
              <a:gdLst>
                <a:gd name="connsiteX0" fmla="*/ 342 w 7962"/>
                <a:gd name="connsiteY0" fmla="*/ 3810 h 7620"/>
                <a:gd name="connsiteX1" fmla="*/ 5105 w 7962"/>
                <a:gd name="connsiteY1" fmla="*/ 5715 h 7620"/>
                <a:gd name="connsiteX2" fmla="*/ 3200 w 7962"/>
                <a:gd name="connsiteY2" fmla="*/ 5715 h 7620"/>
                <a:gd name="connsiteX3" fmla="*/ 5105 w 7962"/>
                <a:gd name="connsiteY3" fmla="*/ 6668 h 7620"/>
                <a:gd name="connsiteX4" fmla="*/ 2247 w 7962"/>
                <a:gd name="connsiteY4" fmla="*/ 6668 h 7620"/>
                <a:gd name="connsiteX5" fmla="*/ 6057 w 7962"/>
                <a:gd name="connsiteY5" fmla="*/ 7620 h 7620"/>
                <a:gd name="connsiteX6" fmla="*/ 7962 w 7962"/>
                <a:gd name="connsiteY6" fmla="*/ 6668 h 7620"/>
                <a:gd name="connsiteX7" fmla="*/ 6057 w 7962"/>
                <a:gd name="connsiteY7" fmla="*/ 6668 h 7620"/>
                <a:gd name="connsiteX8" fmla="*/ 6057 w 7962"/>
                <a:gd name="connsiteY8" fmla="*/ 4763 h 7620"/>
                <a:gd name="connsiteX9" fmla="*/ 5105 w 7962"/>
                <a:gd name="connsiteY9" fmla="*/ 2858 h 7620"/>
                <a:gd name="connsiteX10" fmla="*/ 7010 w 7962"/>
                <a:gd name="connsiteY10" fmla="*/ 953 h 7620"/>
                <a:gd name="connsiteX11" fmla="*/ 5105 w 7962"/>
                <a:gd name="connsiteY11" fmla="*/ 953 h 7620"/>
                <a:gd name="connsiteX12" fmla="*/ 5105 w 7962"/>
                <a:gd name="connsiteY12" fmla="*/ 0 h 7620"/>
                <a:gd name="connsiteX13" fmla="*/ 5105 w 7962"/>
                <a:gd name="connsiteY13" fmla="*/ 0 h 7620"/>
                <a:gd name="connsiteX14" fmla="*/ 3200 w 7962"/>
                <a:gd name="connsiteY14" fmla="*/ 0 h 7620"/>
                <a:gd name="connsiteX15" fmla="*/ 2247 w 7962"/>
                <a:gd name="connsiteY15" fmla="*/ 0 h 7620"/>
                <a:gd name="connsiteX16" fmla="*/ 3200 w 7962"/>
                <a:gd name="connsiteY16" fmla="*/ 0 h 7620"/>
                <a:gd name="connsiteX17" fmla="*/ 1295 w 7962"/>
                <a:gd name="connsiteY17" fmla="*/ 1905 h 7620"/>
                <a:gd name="connsiteX18" fmla="*/ 4152 w 7962"/>
                <a:gd name="connsiteY18" fmla="*/ 1905 h 7620"/>
                <a:gd name="connsiteX19" fmla="*/ 342 w 7962"/>
                <a:gd name="connsiteY19" fmla="*/ 3810 h 7620"/>
                <a:gd name="connsiteX20" fmla="*/ 1295 w 7962"/>
                <a:gd name="connsiteY20" fmla="*/ 3810 h 7620"/>
                <a:gd name="connsiteX21" fmla="*/ 342 w 7962"/>
                <a:gd name="connsiteY21" fmla="*/ 381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62" h="7620">
                  <a:moveTo>
                    <a:pt x="342" y="3810"/>
                  </a:moveTo>
                  <a:cubicBezTo>
                    <a:pt x="-1563" y="4763"/>
                    <a:pt x="5105" y="4763"/>
                    <a:pt x="5105" y="5715"/>
                  </a:cubicBezTo>
                  <a:cubicBezTo>
                    <a:pt x="4152" y="5715"/>
                    <a:pt x="4152" y="5715"/>
                    <a:pt x="3200" y="5715"/>
                  </a:cubicBezTo>
                  <a:cubicBezTo>
                    <a:pt x="5105" y="5715"/>
                    <a:pt x="6057" y="5715"/>
                    <a:pt x="5105" y="6668"/>
                  </a:cubicBezTo>
                  <a:cubicBezTo>
                    <a:pt x="4152" y="6668"/>
                    <a:pt x="4152" y="6668"/>
                    <a:pt x="2247" y="6668"/>
                  </a:cubicBezTo>
                  <a:cubicBezTo>
                    <a:pt x="5105" y="6668"/>
                    <a:pt x="4152" y="7620"/>
                    <a:pt x="6057" y="7620"/>
                  </a:cubicBezTo>
                  <a:lnTo>
                    <a:pt x="7962" y="6668"/>
                  </a:lnTo>
                  <a:cubicBezTo>
                    <a:pt x="7010" y="6668"/>
                    <a:pt x="7010" y="6668"/>
                    <a:pt x="6057" y="6668"/>
                  </a:cubicBezTo>
                  <a:cubicBezTo>
                    <a:pt x="8915" y="5715"/>
                    <a:pt x="4152" y="5715"/>
                    <a:pt x="6057" y="4763"/>
                  </a:cubicBezTo>
                  <a:lnTo>
                    <a:pt x="5105" y="2858"/>
                  </a:lnTo>
                  <a:cubicBezTo>
                    <a:pt x="7010" y="2858"/>
                    <a:pt x="4152" y="953"/>
                    <a:pt x="7010" y="953"/>
                  </a:cubicBezTo>
                  <a:lnTo>
                    <a:pt x="5105" y="953"/>
                  </a:lnTo>
                  <a:lnTo>
                    <a:pt x="5105" y="0"/>
                  </a:lnTo>
                  <a:lnTo>
                    <a:pt x="5105" y="0"/>
                  </a:lnTo>
                  <a:cubicBezTo>
                    <a:pt x="4152" y="0"/>
                    <a:pt x="3200" y="0"/>
                    <a:pt x="3200" y="0"/>
                  </a:cubicBezTo>
                  <a:lnTo>
                    <a:pt x="2247" y="0"/>
                  </a:lnTo>
                  <a:cubicBezTo>
                    <a:pt x="2247" y="0"/>
                    <a:pt x="3200" y="0"/>
                    <a:pt x="3200" y="0"/>
                  </a:cubicBezTo>
                  <a:cubicBezTo>
                    <a:pt x="-610" y="0"/>
                    <a:pt x="6057" y="953"/>
                    <a:pt x="1295" y="1905"/>
                  </a:cubicBezTo>
                  <a:lnTo>
                    <a:pt x="4152" y="1905"/>
                  </a:lnTo>
                  <a:cubicBezTo>
                    <a:pt x="3200" y="2858"/>
                    <a:pt x="1295" y="2858"/>
                    <a:pt x="342" y="3810"/>
                  </a:cubicBezTo>
                  <a:cubicBezTo>
                    <a:pt x="342" y="2858"/>
                    <a:pt x="1295" y="2858"/>
                    <a:pt x="1295" y="3810"/>
                  </a:cubicBezTo>
                  <a:lnTo>
                    <a:pt x="342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2" name="Freeform: Shape 3881">
              <a:extLst>
                <a:ext uri="{FF2B5EF4-FFF2-40B4-BE49-F238E27FC236}">
                  <a16:creationId xmlns:a16="http://schemas.microsoft.com/office/drawing/2014/main" id="{60B95D7E-06BC-48DA-B7BE-09A81B7959A2}"/>
                </a:ext>
              </a:extLst>
            </p:cNvPr>
            <p:cNvSpPr/>
            <p:nvPr/>
          </p:nvSpPr>
          <p:spPr>
            <a:xfrm>
              <a:off x="5896601" y="429263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3" name="Freeform: Shape 3882">
              <a:extLst>
                <a:ext uri="{FF2B5EF4-FFF2-40B4-BE49-F238E27FC236}">
                  <a16:creationId xmlns:a16="http://schemas.microsoft.com/office/drawing/2014/main" id="{B6AAFFDA-6FA3-4AF0-862D-C1E38EF8B50A}"/>
                </a:ext>
              </a:extLst>
            </p:cNvPr>
            <p:cNvSpPr/>
            <p:nvPr/>
          </p:nvSpPr>
          <p:spPr>
            <a:xfrm>
              <a:off x="6111866" y="4348828"/>
              <a:ext cx="2857" cy="714"/>
            </a:xfrm>
            <a:custGeom>
              <a:avLst/>
              <a:gdLst>
                <a:gd name="connsiteX0" fmla="*/ 2857 w 2857"/>
                <a:gd name="connsiteY0" fmla="*/ 0 h 714"/>
                <a:gd name="connsiteX1" fmla="*/ 0 w 2857"/>
                <a:gd name="connsiteY1" fmla="*/ 0 h 714"/>
                <a:gd name="connsiteX2" fmla="*/ 2857 w 2857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714">
                  <a:moveTo>
                    <a:pt x="2857" y="0"/>
                  </a:moveTo>
                  <a:lnTo>
                    <a:pt x="0" y="0"/>
                  </a:lnTo>
                  <a:cubicBezTo>
                    <a:pt x="0" y="953"/>
                    <a:pt x="1905" y="953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4" name="Freeform: Shape 3883">
              <a:extLst>
                <a:ext uri="{FF2B5EF4-FFF2-40B4-BE49-F238E27FC236}">
                  <a16:creationId xmlns:a16="http://schemas.microsoft.com/office/drawing/2014/main" id="{B9A078AF-5879-4258-9477-0AD0E967AC5B}"/>
                </a:ext>
              </a:extLst>
            </p:cNvPr>
            <p:cNvSpPr/>
            <p:nvPr/>
          </p:nvSpPr>
          <p:spPr>
            <a:xfrm>
              <a:off x="6107104" y="4347875"/>
              <a:ext cx="3809" cy="952"/>
            </a:xfrm>
            <a:custGeom>
              <a:avLst/>
              <a:gdLst>
                <a:gd name="connsiteX0" fmla="*/ 3810 w 3809"/>
                <a:gd name="connsiteY0" fmla="*/ 953 h 952"/>
                <a:gd name="connsiteX1" fmla="*/ 1905 w 3809"/>
                <a:gd name="connsiteY1" fmla="*/ 953 h 952"/>
                <a:gd name="connsiteX2" fmla="*/ 2857 w 3809"/>
                <a:gd name="connsiteY2" fmla="*/ 0 h 952"/>
                <a:gd name="connsiteX3" fmla="*/ 0 w 3809"/>
                <a:gd name="connsiteY3" fmla="*/ 953 h 952"/>
                <a:gd name="connsiteX4" fmla="*/ 2857 w 3809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952">
                  <a:moveTo>
                    <a:pt x="3810" y="953"/>
                  </a:moveTo>
                  <a:lnTo>
                    <a:pt x="1905" y="953"/>
                  </a:lnTo>
                  <a:lnTo>
                    <a:pt x="2857" y="0"/>
                  </a:lnTo>
                  <a:lnTo>
                    <a:pt x="0" y="953"/>
                  </a:lnTo>
                  <a:lnTo>
                    <a:pt x="2857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5" name="Freeform: Shape 3884">
              <a:extLst>
                <a:ext uri="{FF2B5EF4-FFF2-40B4-BE49-F238E27FC236}">
                  <a16:creationId xmlns:a16="http://schemas.microsoft.com/office/drawing/2014/main" id="{8EB8FEE7-1916-430C-91F1-A98EB733D22D}"/>
                </a:ext>
              </a:extLst>
            </p:cNvPr>
            <p:cNvSpPr/>
            <p:nvPr/>
          </p:nvSpPr>
          <p:spPr>
            <a:xfrm>
              <a:off x="6059479" y="4334540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6" name="Freeform: Shape 3885">
              <a:extLst>
                <a:ext uri="{FF2B5EF4-FFF2-40B4-BE49-F238E27FC236}">
                  <a16:creationId xmlns:a16="http://schemas.microsoft.com/office/drawing/2014/main" id="{A7229A5F-3241-4BDE-892E-EFC960FC3358}"/>
                </a:ext>
              </a:extLst>
            </p:cNvPr>
            <p:cNvSpPr/>
            <p:nvPr/>
          </p:nvSpPr>
          <p:spPr>
            <a:xfrm>
              <a:off x="6057573" y="4333588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953 h 952"/>
                <a:gd name="connsiteX2" fmla="*/ 1905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7" name="Freeform: Shape 3886">
              <a:extLst>
                <a:ext uri="{FF2B5EF4-FFF2-40B4-BE49-F238E27FC236}">
                  <a16:creationId xmlns:a16="http://schemas.microsoft.com/office/drawing/2014/main" id="{62924638-D3C5-47DD-94E8-208106E65FC3}"/>
                </a:ext>
              </a:extLst>
            </p:cNvPr>
            <p:cNvSpPr/>
            <p:nvPr/>
          </p:nvSpPr>
          <p:spPr>
            <a:xfrm>
              <a:off x="6027094" y="4325573"/>
              <a:ext cx="2857" cy="1346"/>
            </a:xfrm>
            <a:custGeom>
              <a:avLst/>
              <a:gdLst>
                <a:gd name="connsiteX0" fmla="*/ 0 w 2857"/>
                <a:gd name="connsiteY0" fmla="*/ 395 h 1346"/>
                <a:gd name="connsiteX1" fmla="*/ 952 w 2857"/>
                <a:gd name="connsiteY1" fmla="*/ 1347 h 1346"/>
                <a:gd name="connsiteX2" fmla="*/ 2857 w 2857"/>
                <a:gd name="connsiteY2" fmla="*/ 1347 h 1346"/>
                <a:gd name="connsiteX3" fmla="*/ 0 w 2857"/>
                <a:gd name="connsiteY3" fmla="*/ 395 h 1346"/>
                <a:gd name="connsiteX4" fmla="*/ 0 w 2857"/>
                <a:gd name="connsiteY4" fmla="*/ 395 h 1346"/>
                <a:gd name="connsiteX5" fmla="*/ 0 w 2857"/>
                <a:gd name="connsiteY5" fmla="*/ 395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" h="1346">
                  <a:moveTo>
                    <a:pt x="0" y="395"/>
                  </a:moveTo>
                  <a:cubicBezTo>
                    <a:pt x="0" y="395"/>
                    <a:pt x="952" y="1347"/>
                    <a:pt x="952" y="1347"/>
                  </a:cubicBezTo>
                  <a:lnTo>
                    <a:pt x="2857" y="1347"/>
                  </a:lnTo>
                  <a:cubicBezTo>
                    <a:pt x="0" y="395"/>
                    <a:pt x="1905" y="-558"/>
                    <a:pt x="0" y="395"/>
                  </a:cubicBezTo>
                  <a:lnTo>
                    <a:pt x="0" y="395"/>
                  </a:lnTo>
                  <a:lnTo>
                    <a:pt x="0" y="3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8" name="Freeform: Shape 3887">
              <a:extLst>
                <a:ext uri="{FF2B5EF4-FFF2-40B4-BE49-F238E27FC236}">
                  <a16:creationId xmlns:a16="http://schemas.microsoft.com/office/drawing/2014/main" id="{2FA1D919-CB24-4812-A1D9-BA8A82F82DC2}"/>
                </a:ext>
              </a:extLst>
            </p:cNvPr>
            <p:cNvSpPr/>
            <p:nvPr/>
          </p:nvSpPr>
          <p:spPr>
            <a:xfrm>
              <a:off x="6026141" y="432501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9" name="Freeform: Shape 3888">
              <a:extLst>
                <a:ext uri="{FF2B5EF4-FFF2-40B4-BE49-F238E27FC236}">
                  <a16:creationId xmlns:a16="http://schemas.microsoft.com/office/drawing/2014/main" id="{22DAF082-FAE9-4CC9-9F42-444592A0B803}"/>
                </a:ext>
              </a:extLst>
            </p:cNvPr>
            <p:cNvSpPr/>
            <p:nvPr/>
          </p:nvSpPr>
          <p:spPr>
            <a:xfrm>
              <a:off x="6046144" y="4331682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1905 w 1904"/>
                <a:gd name="connsiteY1" fmla="*/ 0 h 9525"/>
                <a:gd name="connsiteX2" fmla="*/ 952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1905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0" name="Freeform: Shape 3889">
              <a:extLst>
                <a:ext uri="{FF2B5EF4-FFF2-40B4-BE49-F238E27FC236}">
                  <a16:creationId xmlns:a16="http://schemas.microsoft.com/office/drawing/2014/main" id="{23A86790-7935-46D5-A7E2-B58608601D77}"/>
                </a:ext>
              </a:extLst>
            </p:cNvPr>
            <p:cNvSpPr/>
            <p:nvPr/>
          </p:nvSpPr>
          <p:spPr>
            <a:xfrm>
              <a:off x="5920175" y="4295488"/>
              <a:ext cx="5000" cy="4762"/>
            </a:xfrm>
            <a:custGeom>
              <a:avLst/>
              <a:gdLst>
                <a:gd name="connsiteX0" fmla="*/ 1191 w 5000"/>
                <a:gd name="connsiteY0" fmla="*/ 4763 h 4762"/>
                <a:gd name="connsiteX1" fmla="*/ 5001 w 5000"/>
                <a:gd name="connsiteY1" fmla="*/ 3810 h 4762"/>
                <a:gd name="connsiteX2" fmla="*/ 3096 w 5000"/>
                <a:gd name="connsiteY2" fmla="*/ 3810 h 4762"/>
                <a:gd name="connsiteX3" fmla="*/ 3096 w 5000"/>
                <a:gd name="connsiteY3" fmla="*/ 1905 h 4762"/>
                <a:gd name="connsiteX4" fmla="*/ 2143 w 5000"/>
                <a:gd name="connsiteY4" fmla="*/ 1905 h 4762"/>
                <a:gd name="connsiteX5" fmla="*/ 238 w 5000"/>
                <a:gd name="connsiteY5" fmla="*/ 953 h 4762"/>
                <a:gd name="connsiteX6" fmla="*/ 2143 w 5000"/>
                <a:gd name="connsiteY6" fmla="*/ 0 h 4762"/>
                <a:gd name="connsiteX7" fmla="*/ 1191 w 5000"/>
                <a:gd name="connsiteY7" fmla="*/ 0 h 4762"/>
                <a:gd name="connsiteX8" fmla="*/ 238 w 5000"/>
                <a:gd name="connsiteY8" fmla="*/ 0 h 4762"/>
                <a:gd name="connsiteX9" fmla="*/ 1191 w 5000"/>
                <a:gd name="connsiteY9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" h="4762">
                  <a:moveTo>
                    <a:pt x="1191" y="4763"/>
                  </a:moveTo>
                  <a:lnTo>
                    <a:pt x="5001" y="3810"/>
                  </a:lnTo>
                  <a:lnTo>
                    <a:pt x="3096" y="3810"/>
                  </a:lnTo>
                  <a:lnTo>
                    <a:pt x="3096" y="1905"/>
                  </a:lnTo>
                  <a:cubicBezTo>
                    <a:pt x="2143" y="1905"/>
                    <a:pt x="3096" y="1905"/>
                    <a:pt x="2143" y="1905"/>
                  </a:cubicBezTo>
                  <a:lnTo>
                    <a:pt x="238" y="953"/>
                  </a:lnTo>
                  <a:cubicBezTo>
                    <a:pt x="2143" y="953"/>
                    <a:pt x="1191" y="953"/>
                    <a:pt x="2143" y="0"/>
                  </a:cubicBezTo>
                  <a:cubicBezTo>
                    <a:pt x="1191" y="0"/>
                    <a:pt x="1191" y="0"/>
                    <a:pt x="1191" y="0"/>
                  </a:cubicBezTo>
                  <a:lnTo>
                    <a:pt x="238" y="0"/>
                  </a:lnTo>
                  <a:cubicBezTo>
                    <a:pt x="238" y="2857"/>
                    <a:pt x="-714" y="3810"/>
                    <a:pt x="1191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1" name="Freeform: Shape 3890">
              <a:extLst>
                <a:ext uri="{FF2B5EF4-FFF2-40B4-BE49-F238E27FC236}">
                  <a16:creationId xmlns:a16="http://schemas.microsoft.com/office/drawing/2014/main" id="{04025783-D764-47C0-A116-44F63DE90A2D}"/>
                </a:ext>
              </a:extLst>
            </p:cNvPr>
            <p:cNvSpPr/>
            <p:nvPr/>
          </p:nvSpPr>
          <p:spPr>
            <a:xfrm>
              <a:off x="6047625" y="4332635"/>
              <a:ext cx="2328" cy="423"/>
            </a:xfrm>
            <a:custGeom>
              <a:avLst/>
              <a:gdLst>
                <a:gd name="connsiteX0" fmla="*/ 423 w 2328"/>
                <a:gd name="connsiteY0" fmla="*/ 0 h 423"/>
                <a:gd name="connsiteX1" fmla="*/ 423 w 2328"/>
                <a:gd name="connsiteY1" fmla="*/ 0 h 423"/>
                <a:gd name="connsiteX2" fmla="*/ 2328 w 2328"/>
                <a:gd name="connsiteY2" fmla="*/ 0 h 423"/>
                <a:gd name="connsiteX3" fmla="*/ 423 w 2328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" h="423">
                  <a:moveTo>
                    <a:pt x="423" y="0"/>
                  </a:moveTo>
                  <a:cubicBezTo>
                    <a:pt x="-529" y="0"/>
                    <a:pt x="423" y="953"/>
                    <a:pt x="423" y="0"/>
                  </a:cubicBezTo>
                  <a:lnTo>
                    <a:pt x="2328" y="0"/>
                  </a:lnTo>
                  <a:cubicBezTo>
                    <a:pt x="2328" y="0"/>
                    <a:pt x="1376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2" name="Freeform: Shape 3891">
              <a:extLst>
                <a:ext uri="{FF2B5EF4-FFF2-40B4-BE49-F238E27FC236}">
                  <a16:creationId xmlns:a16="http://schemas.microsoft.com/office/drawing/2014/main" id="{7CE457A5-25AA-4F9C-AB67-336F39EDCBC3}"/>
                </a:ext>
              </a:extLst>
            </p:cNvPr>
            <p:cNvSpPr/>
            <p:nvPr/>
          </p:nvSpPr>
          <p:spPr>
            <a:xfrm>
              <a:off x="6058526" y="4336445"/>
              <a:ext cx="5866" cy="1905"/>
            </a:xfrm>
            <a:custGeom>
              <a:avLst/>
              <a:gdLst>
                <a:gd name="connsiteX0" fmla="*/ 1905 w 5866"/>
                <a:gd name="connsiteY0" fmla="*/ 953 h 1905"/>
                <a:gd name="connsiteX1" fmla="*/ 0 w 5866"/>
                <a:gd name="connsiteY1" fmla="*/ 1905 h 1905"/>
                <a:gd name="connsiteX2" fmla="*/ 1905 w 5866"/>
                <a:gd name="connsiteY2" fmla="*/ 953 h 1905"/>
                <a:gd name="connsiteX3" fmla="*/ 1905 w 5866"/>
                <a:gd name="connsiteY3" fmla="*/ 953 h 1905"/>
                <a:gd name="connsiteX4" fmla="*/ 5715 w 5866"/>
                <a:gd name="connsiteY4" fmla="*/ 0 h 1905"/>
                <a:gd name="connsiteX5" fmla="*/ 1905 w 5866"/>
                <a:gd name="connsiteY5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6" h="1905">
                  <a:moveTo>
                    <a:pt x="1905" y="953"/>
                  </a:moveTo>
                  <a:cubicBezTo>
                    <a:pt x="1905" y="953"/>
                    <a:pt x="0" y="1905"/>
                    <a:pt x="0" y="1905"/>
                  </a:cubicBezTo>
                  <a:lnTo>
                    <a:pt x="1905" y="953"/>
                  </a:lnTo>
                  <a:cubicBezTo>
                    <a:pt x="2858" y="1905"/>
                    <a:pt x="953" y="1905"/>
                    <a:pt x="1905" y="953"/>
                  </a:cubicBezTo>
                  <a:cubicBezTo>
                    <a:pt x="2858" y="953"/>
                    <a:pt x="6668" y="953"/>
                    <a:pt x="5715" y="0"/>
                  </a:cubicBezTo>
                  <a:cubicBezTo>
                    <a:pt x="3810" y="0"/>
                    <a:pt x="4763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3" name="Freeform: Shape 3892">
              <a:extLst>
                <a:ext uri="{FF2B5EF4-FFF2-40B4-BE49-F238E27FC236}">
                  <a16:creationId xmlns:a16="http://schemas.microsoft.com/office/drawing/2014/main" id="{F32126B7-5A58-43E9-97FB-60E2202E28E1}"/>
                </a:ext>
              </a:extLst>
            </p:cNvPr>
            <p:cNvSpPr/>
            <p:nvPr/>
          </p:nvSpPr>
          <p:spPr>
            <a:xfrm>
              <a:off x="5967086" y="4309775"/>
              <a:ext cx="3810" cy="1799"/>
            </a:xfrm>
            <a:custGeom>
              <a:avLst/>
              <a:gdLst>
                <a:gd name="connsiteX0" fmla="*/ 3810 w 3810"/>
                <a:gd name="connsiteY0" fmla="*/ 953 h 1799"/>
                <a:gd name="connsiteX1" fmla="*/ 1905 w 3810"/>
                <a:gd name="connsiteY1" fmla="*/ 0 h 1799"/>
                <a:gd name="connsiteX2" fmla="*/ 0 w 3810"/>
                <a:gd name="connsiteY2" fmla="*/ 953 h 1799"/>
                <a:gd name="connsiteX3" fmla="*/ 953 w 3810"/>
                <a:gd name="connsiteY3" fmla="*/ 953 h 1799"/>
                <a:gd name="connsiteX4" fmla="*/ 3810 w 3810"/>
                <a:gd name="connsiteY4" fmla="*/ 953 h 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799">
                  <a:moveTo>
                    <a:pt x="3810" y="953"/>
                  </a:moveTo>
                  <a:lnTo>
                    <a:pt x="1905" y="0"/>
                  </a:lnTo>
                  <a:cubicBezTo>
                    <a:pt x="0" y="0"/>
                    <a:pt x="953" y="953"/>
                    <a:pt x="0" y="953"/>
                  </a:cubicBezTo>
                  <a:lnTo>
                    <a:pt x="953" y="953"/>
                  </a:lnTo>
                  <a:cubicBezTo>
                    <a:pt x="3810" y="2857"/>
                    <a:pt x="-952" y="953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4" name="Freeform: Shape 3893">
              <a:extLst>
                <a:ext uri="{FF2B5EF4-FFF2-40B4-BE49-F238E27FC236}">
                  <a16:creationId xmlns:a16="http://schemas.microsoft.com/office/drawing/2014/main" id="{B1DA748D-D7A7-41DB-9B04-1DB95B3467F1}"/>
                </a:ext>
              </a:extLst>
            </p:cNvPr>
            <p:cNvSpPr/>
            <p:nvPr/>
          </p:nvSpPr>
          <p:spPr>
            <a:xfrm>
              <a:off x="5967086" y="431168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5" name="Freeform: Shape 3894">
              <a:extLst>
                <a:ext uri="{FF2B5EF4-FFF2-40B4-BE49-F238E27FC236}">
                  <a16:creationId xmlns:a16="http://schemas.microsoft.com/office/drawing/2014/main" id="{2493D19F-D32C-4A71-902F-3B110AAD4C06}"/>
                </a:ext>
              </a:extLst>
            </p:cNvPr>
            <p:cNvSpPr/>
            <p:nvPr/>
          </p:nvSpPr>
          <p:spPr>
            <a:xfrm>
              <a:off x="6066146" y="4338350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0 w 1904"/>
                <a:gd name="connsiteY1" fmla="*/ 0 h 9525"/>
                <a:gd name="connsiteX2" fmla="*/ 952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lnTo>
                    <a:pt x="0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6" name="Freeform: Shape 3895">
              <a:extLst>
                <a:ext uri="{FF2B5EF4-FFF2-40B4-BE49-F238E27FC236}">
                  <a16:creationId xmlns:a16="http://schemas.microsoft.com/office/drawing/2014/main" id="{E3BABA69-9295-4BDA-9D73-5FB0A3721AAA}"/>
                </a:ext>
              </a:extLst>
            </p:cNvPr>
            <p:cNvSpPr/>
            <p:nvPr/>
          </p:nvSpPr>
          <p:spPr>
            <a:xfrm>
              <a:off x="6090911" y="434787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7" name="Freeform: Shape 3896">
              <a:extLst>
                <a:ext uri="{FF2B5EF4-FFF2-40B4-BE49-F238E27FC236}">
                  <a16:creationId xmlns:a16="http://schemas.microsoft.com/office/drawing/2014/main" id="{36718482-3902-45E1-A5A9-2C56F5794D22}"/>
                </a:ext>
              </a:extLst>
            </p:cNvPr>
            <p:cNvSpPr/>
            <p:nvPr/>
          </p:nvSpPr>
          <p:spPr>
            <a:xfrm>
              <a:off x="6092816" y="4345970"/>
              <a:ext cx="1904" cy="952"/>
            </a:xfrm>
            <a:custGeom>
              <a:avLst/>
              <a:gdLst>
                <a:gd name="connsiteX0" fmla="*/ 0 w 1904"/>
                <a:gd name="connsiteY0" fmla="*/ 953 h 952"/>
                <a:gd name="connsiteX1" fmla="*/ 1905 w 1904"/>
                <a:gd name="connsiteY1" fmla="*/ 953 h 952"/>
                <a:gd name="connsiteX2" fmla="*/ 952 w 1904"/>
                <a:gd name="connsiteY2" fmla="*/ 0 h 952"/>
                <a:gd name="connsiteX3" fmla="*/ 0 w 1904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0" y="953"/>
                  </a:moveTo>
                  <a:cubicBezTo>
                    <a:pt x="952" y="953"/>
                    <a:pt x="952" y="953"/>
                    <a:pt x="1905" y="953"/>
                  </a:cubicBezTo>
                  <a:lnTo>
                    <a:pt x="952" y="0"/>
                  </a:lnTo>
                  <a:cubicBezTo>
                    <a:pt x="1905" y="0"/>
                    <a:pt x="952" y="0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8" name="Freeform: Shape 3897">
              <a:extLst>
                <a:ext uri="{FF2B5EF4-FFF2-40B4-BE49-F238E27FC236}">
                  <a16:creationId xmlns:a16="http://schemas.microsoft.com/office/drawing/2014/main" id="{A68C4CDA-2ACE-45F3-9476-FDA3F15A1F3B}"/>
                </a:ext>
              </a:extLst>
            </p:cNvPr>
            <p:cNvSpPr/>
            <p:nvPr/>
          </p:nvSpPr>
          <p:spPr>
            <a:xfrm>
              <a:off x="6090911" y="4346922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cubicBezTo>
                    <a:pt x="0" y="0"/>
                    <a:pt x="0" y="0"/>
                    <a:pt x="0" y="953"/>
                  </a:cubicBez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9" name="Freeform: Shape 3898">
              <a:extLst>
                <a:ext uri="{FF2B5EF4-FFF2-40B4-BE49-F238E27FC236}">
                  <a16:creationId xmlns:a16="http://schemas.microsoft.com/office/drawing/2014/main" id="{3FA19E36-6DC6-4513-BC03-837DF6CABFAF}"/>
                </a:ext>
              </a:extLst>
            </p:cNvPr>
            <p:cNvSpPr/>
            <p:nvPr/>
          </p:nvSpPr>
          <p:spPr>
            <a:xfrm>
              <a:off x="6002329" y="4324063"/>
              <a:ext cx="8572" cy="1905"/>
            </a:xfrm>
            <a:custGeom>
              <a:avLst/>
              <a:gdLst>
                <a:gd name="connsiteX0" fmla="*/ 4763 w 8572"/>
                <a:gd name="connsiteY0" fmla="*/ 1905 h 1905"/>
                <a:gd name="connsiteX1" fmla="*/ 8572 w 8572"/>
                <a:gd name="connsiteY1" fmla="*/ 953 h 1905"/>
                <a:gd name="connsiteX2" fmla="*/ 6667 w 8572"/>
                <a:gd name="connsiteY2" fmla="*/ 953 h 1905"/>
                <a:gd name="connsiteX3" fmla="*/ 8572 w 8572"/>
                <a:gd name="connsiteY3" fmla="*/ 0 h 1905"/>
                <a:gd name="connsiteX4" fmla="*/ 0 w 8572"/>
                <a:gd name="connsiteY4" fmla="*/ 953 h 1905"/>
                <a:gd name="connsiteX5" fmla="*/ 3810 w 8572"/>
                <a:gd name="connsiteY5" fmla="*/ 953 h 1905"/>
                <a:gd name="connsiteX6" fmla="*/ 4763 w 8572"/>
                <a:gd name="connsiteY6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" h="1905">
                  <a:moveTo>
                    <a:pt x="4763" y="1905"/>
                  </a:moveTo>
                  <a:cubicBezTo>
                    <a:pt x="7620" y="1905"/>
                    <a:pt x="4763" y="953"/>
                    <a:pt x="8572" y="953"/>
                  </a:cubicBezTo>
                  <a:lnTo>
                    <a:pt x="6667" y="953"/>
                  </a:lnTo>
                  <a:lnTo>
                    <a:pt x="8572" y="0"/>
                  </a:lnTo>
                  <a:cubicBezTo>
                    <a:pt x="6667" y="0"/>
                    <a:pt x="1905" y="953"/>
                    <a:pt x="0" y="953"/>
                  </a:cubicBezTo>
                  <a:lnTo>
                    <a:pt x="3810" y="953"/>
                  </a:lnTo>
                  <a:cubicBezTo>
                    <a:pt x="3810" y="953"/>
                    <a:pt x="3810" y="953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0" name="Freeform: Shape 3899">
              <a:extLst>
                <a:ext uri="{FF2B5EF4-FFF2-40B4-BE49-F238E27FC236}">
                  <a16:creationId xmlns:a16="http://schemas.microsoft.com/office/drawing/2014/main" id="{A17081A3-BC75-4000-B65F-F1CBB1F36F1B}"/>
                </a:ext>
              </a:extLst>
            </p:cNvPr>
            <p:cNvSpPr/>
            <p:nvPr/>
          </p:nvSpPr>
          <p:spPr>
            <a:xfrm>
              <a:off x="5867073" y="4285539"/>
              <a:ext cx="3049" cy="423"/>
            </a:xfrm>
            <a:custGeom>
              <a:avLst/>
              <a:gdLst>
                <a:gd name="connsiteX0" fmla="*/ 2858 w 3049"/>
                <a:gd name="connsiteY0" fmla="*/ 423 h 423"/>
                <a:gd name="connsiteX1" fmla="*/ 953 w 3049"/>
                <a:gd name="connsiteY1" fmla="*/ 423 h 423"/>
                <a:gd name="connsiteX2" fmla="*/ 0 w 3049"/>
                <a:gd name="connsiteY2" fmla="*/ 423 h 423"/>
                <a:gd name="connsiteX3" fmla="*/ 2858 w 3049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9" h="423">
                  <a:moveTo>
                    <a:pt x="2858" y="423"/>
                  </a:moveTo>
                  <a:cubicBezTo>
                    <a:pt x="1905" y="423"/>
                    <a:pt x="953" y="423"/>
                    <a:pt x="953" y="423"/>
                  </a:cubicBezTo>
                  <a:lnTo>
                    <a:pt x="0" y="423"/>
                  </a:lnTo>
                  <a:cubicBezTo>
                    <a:pt x="953" y="-529"/>
                    <a:pt x="3810" y="423"/>
                    <a:pt x="2858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1" name="Freeform: Shape 3900">
              <a:extLst>
                <a:ext uri="{FF2B5EF4-FFF2-40B4-BE49-F238E27FC236}">
                  <a16:creationId xmlns:a16="http://schemas.microsoft.com/office/drawing/2014/main" id="{E1B1D304-6F4C-4789-B5D2-3AFF8C6333C9}"/>
                </a:ext>
              </a:extLst>
            </p:cNvPr>
            <p:cNvSpPr/>
            <p:nvPr/>
          </p:nvSpPr>
          <p:spPr>
            <a:xfrm>
              <a:off x="6062336" y="4342160"/>
              <a:ext cx="14287" cy="7620"/>
            </a:xfrm>
            <a:custGeom>
              <a:avLst/>
              <a:gdLst>
                <a:gd name="connsiteX0" fmla="*/ 3810 w 14287"/>
                <a:gd name="connsiteY0" fmla="*/ 5715 h 7620"/>
                <a:gd name="connsiteX1" fmla="*/ 0 w 14287"/>
                <a:gd name="connsiteY1" fmla="*/ 6668 h 7620"/>
                <a:gd name="connsiteX2" fmla="*/ 5715 w 14287"/>
                <a:gd name="connsiteY2" fmla="*/ 7620 h 7620"/>
                <a:gd name="connsiteX3" fmla="*/ 9525 w 14287"/>
                <a:gd name="connsiteY3" fmla="*/ 7620 h 7620"/>
                <a:gd name="connsiteX4" fmla="*/ 11430 w 14287"/>
                <a:gd name="connsiteY4" fmla="*/ 6668 h 7620"/>
                <a:gd name="connsiteX5" fmla="*/ 9525 w 14287"/>
                <a:gd name="connsiteY5" fmla="*/ 4763 h 7620"/>
                <a:gd name="connsiteX6" fmla="*/ 11430 w 14287"/>
                <a:gd name="connsiteY6" fmla="*/ 2858 h 7620"/>
                <a:gd name="connsiteX7" fmla="*/ 9525 w 14287"/>
                <a:gd name="connsiteY7" fmla="*/ 2858 h 7620"/>
                <a:gd name="connsiteX8" fmla="*/ 14288 w 14287"/>
                <a:gd name="connsiteY8" fmla="*/ 1905 h 7620"/>
                <a:gd name="connsiteX9" fmla="*/ 12383 w 14287"/>
                <a:gd name="connsiteY9" fmla="*/ 953 h 7620"/>
                <a:gd name="connsiteX10" fmla="*/ 14288 w 14287"/>
                <a:gd name="connsiteY10" fmla="*/ 953 h 7620"/>
                <a:gd name="connsiteX11" fmla="*/ 10477 w 14287"/>
                <a:gd name="connsiteY11" fmla="*/ 0 h 7620"/>
                <a:gd name="connsiteX12" fmla="*/ 10477 w 14287"/>
                <a:gd name="connsiteY12" fmla="*/ 0 h 7620"/>
                <a:gd name="connsiteX13" fmla="*/ 7620 w 14287"/>
                <a:gd name="connsiteY13" fmla="*/ 953 h 7620"/>
                <a:gd name="connsiteX14" fmla="*/ 9525 w 14287"/>
                <a:gd name="connsiteY14" fmla="*/ 953 h 7620"/>
                <a:gd name="connsiteX15" fmla="*/ 5715 w 14287"/>
                <a:gd name="connsiteY15" fmla="*/ 3810 h 7620"/>
                <a:gd name="connsiteX16" fmla="*/ 1905 w 14287"/>
                <a:gd name="connsiteY16" fmla="*/ 4763 h 7620"/>
                <a:gd name="connsiteX17" fmla="*/ 3810 w 14287"/>
                <a:gd name="connsiteY17" fmla="*/ 5715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87" h="7620">
                  <a:moveTo>
                    <a:pt x="3810" y="5715"/>
                  </a:moveTo>
                  <a:cubicBezTo>
                    <a:pt x="3810" y="5715"/>
                    <a:pt x="952" y="5715"/>
                    <a:pt x="0" y="6668"/>
                  </a:cubicBezTo>
                  <a:cubicBezTo>
                    <a:pt x="952" y="7620"/>
                    <a:pt x="3810" y="6668"/>
                    <a:pt x="5715" y="7620"/>
                  </a:cubicBezTo>
                  <a:cubicBezTo>
                    <a:pt x="5715" y="7620"/>
                    <a:pt x="7620" y="6668"/>
                    <a:pt x="9525" y="7620"/>
                  </a:cubicBezTo>
                  <a:cubicBezTo>
                    <a:pt x="11430" y="7620"/>
                    <a:pt x="8573" y="6668"/>
                    <a:pt x="11430" y="6668"/>
                  </a:cubicBezTo>
                  <a:cubicBezTo>
                    <a:pt x="9525" y="6668"/>
                    <a:pt x="10477" y="5715"/>
                    <a:pt x="9525" y="4763"/>
                  </a:cubicBezTo>
                  <a:cubicBezTo>
                    <a:pt x="13335" y="4763"/>
                    <a:pt x="9525" y="2858"/>
                    <a:pt x="11430" y="2858"/>
                  </a:cubicBezTo>
                  <a:cubicBezTo>
                    <a:pt x="10477" y="2858"/>
                    <a:pt x="9525" y="2858"/>
                    <a:pt x="9525" y="2858"/>
                  </a:cubicBezTo>
                  <a:cubicBezTo>
                    <a:pt x="10477" y="2858"/>
                    <a:pt x="14288" y="1905"/>
                    <a:pt x="14288" y="1905"/>
                  </a:cubicBezTo>
                  <a:cubicBezTo>
                    <a:pt x="12383" y="2858"/>
                    <a:pt x="12383" y="1905"/>
                    <a:pt x="12383" y="953"/>
                  </a:cubicBezTo>
                  <a:lnTo>
                    <a:pt x="14288" y="953"/>
                  </a:lnTo>
                  <a:cubicBezTo>
                    <a:pt x="14288" y="953"/>
                    <a:pt x="13335" y="0"/>
                    <a:pt x="10477" y="0"/>
                  </a:cubicBezTo>
                  <a:lnTo>
                    <a:pt x="10477" y="0"/>
                  </a:lnTo>
                  <a:lnTo>
                    <a:pt x="7620" y="953"/>
                  </a:lnTo>
                  <a:lnTo>
                    <a:pt x="9525" y="953"/>
                  </a:lnTo>
                  <a:cubicBezTo>
                    <a:pt x="11430" y="2858"/>
                    <a:pt x="1905" y="1905"/>
                    <a:pt x="5715" y="3810"/>
                  </a:cubicBezTo>
                  <a:lnTo>
                    <a:pt x="1905" y="4763"/>
                  </a:lnTo>
                  <a:cubicBezTo>
                    <a:pt x="4763" y="4763"/>
                    <a:pt x="0" y="5715"/>
                    <a:pt x="381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2" name="Freeform: Shape 3901">
              <a:extLst>
                <a:ext uri="{FF2B5EF4-FFF2-40B4-BE49-F238E27FC236}">
                  <a16:creationId xmlns:a16="http://schemas.microsoft.com/office/drawing/2014/main" id="{2760B969-8874-45DD-9640-79C2E0EF0C4A}"/>
                </a:ext>
              </a:extLst>
            </p:cNvPr>
            <p:cNvSpPr/>
            <p:nvPr/>
          </p:nvSpPr>
          <p:spPr>
            <a:xfrm>
              <a:off x="6046144" y="4334540"/>
              <a:ext cx="2857" cy="952"/>
            </a:xfrm>
            <a:custGeom>
              <a:avLst/>
              <a:gdLst>
                <a:gd name="connsiteX0" fmla="*/ 952 w 2857"/>
                <a:gd name="connsiteY0" fmla="*/ 953 h 952"/>
                <a:gd name="connsiteX1" fmla="*/ 2857 w 2857"/>
                <a:gd name="connsiteY1" fmla="*/ 0 h 952"/>
                <a:gd name="connsiteX2" fmla="*/ 0 w 2857"/>
                <a:gd name="connsiteY2" fmla="*/ 953 h 952"/>
                <a:gd name="connsiteX3" fmla="*/ 952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952" y="953"/>
                  </a:moveTo>
                  <a:cubicBezTo>
                    <a:pt x="0" y="0"/>
                    <a:pt x="2857" y="953"/>
                    <a:pt x="2857" y="0"/>
                  </a:cubicBezTo>
                  <a:lnTo>
                    <a:pt x="0" y="953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3" name="Freeform: Shape 3902">
              <a:extLst>
                <a:ext uri="{FF2B5EF4-FFF2-40B4-BE49-F238E27FC236}">
                  <a16:creationId xmlns:a16="http://schemas.microsoft.com/office/drawing/2014/main" id="{75E2BCEE-C81A-45F6-8E54-6F9A42D4C1E8}"/>
                </a:ext>
              </a:extLst>
            </p:cNvPr>
            <p:cNvSpPr/>
            <p:nvPr/>
          </p:nvSpPr>
          <p:spPr>
            <a:xfrm>
              <a:off x="5889934" y="429358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4" name="Freeform: Shape 3903">
              <a:extLst>
                <a:ext uri="{FF2B5EF4-FFF2-40B4-BE49-F238E27FC236}">
                  <a16:creationId xmlns:a16="http://schemas.microsoft.com/office/drawing/2014/main" id="{9E6B66CD-6361-4A53-85E9-8FA2269C622F}"/>
                </a:ext>
              </a:extLst>
            </p:cNvPr>
            <p:cNvSpPr/>
            <p:nvPr/>
          </p:nvSpPr>
          <p:spPr>
            <a:xfrm>
              <a:off x="5881361" y="4292630"/>
              <a:ext cx="14287" cy="5714"/>
            </a:xfrm>
            <a:custGeom>
              <a:avLst/>
              <a:gdLst>
                <a:gd name="connsiteX0" fmla="*/ 2858 w 14287"/>
                <a:gd name="connsiteY0" fmla="*/ 2857 h 5714"/>
                <a:gd name="connsiteX1" fmla="*/ 2858 w 14287"/>
                <a:gd name="connsiteY1" fmla="*/ 2857 h 5714"/>
                <a:gd name="connsiteX2" fmla="*/ 0 w 14287"/>
                <a:gd name="connsiteY2" fmla="*/ 2857 h 5714"/>
                <a:gd name="connsiteX3" fmla="*/ 2858 w 14287"/>
                <a:gd name="connsiteY3" fmla="*/ 2857 h 5714"/>
                <a:gd name="connsiteX4" fmla="*/ 3810 w 14287"/>
                <a:gd name="connsiteY4" fmla="*/ 5715 h 5714"/>
                <a:gd name="connsiteX5" fmla="*/ 2858 w 14287"/>
                <a:gd name="connsiteY5" fmla="*/ 4763 h 5714"/>
                <a:gd name="connsiteX6" fmla="*/ 4763 w 14287"/>
                <a:gd name="connsiteY6" fmla="*/ 4763 h 5714"/>
                <a:gd name="connsiteX7" fmla="*/ 7620 w 14287"/>
                <a:gd name="connsiteY7" fmla="*/ 2857 h 5714"/>
                <a:gd name="connsiteX8" fmla="*/ 9525 w 14287"/>
                <a:gd name="connsiteY8" fmla="*/ 2857 h 5714"/>
                <a:gd name="connsiteX9" fmla="*/ 9525 w 14287"/>
                <a:gd name="connsiteY9" fmla="*/ 1905 h 5714"/>
                <a:gd name="connsiteX10" fmla="*/ 13335 w 14287"/>
                <a:gd name="connsiteY10" fmla="*/ 1905 h 5714"/>
                <a:gd name="connsiteX11" fmla="*/ 10478 w 14287"/>
                <a:gd name="connsiteY11" fmla="*/ 2857 h 5714"/>
                <a:gd name="connsiteX12" fmla="*/ 14288 w 14287"/>
                <a:gd name="connsiteY12" fmla="*/ 2857 h 5714"/>
                <a:gd name="connsiteX13" fmla="*/ 11430 w 14287"/>
                <a:gd name="connsiteY13" fmla="*/ 0 h 5714"/>
                <a:gd name="connsiteX14" fmla="*/ 11430 w 14287"/>
                <a:gd name="connsiteY14" fmla="*/ 952 h 5714"/>
                <a:gd name="connsiteX15" fmla="*/ 12383 w 14287"/>
                <a:gd name="connsiteY15" fmla="*/ 952 h 5714"/>
                <a:gd name="connsiteX16" fmla="*/ 9525 w 14287"/>
                <a:gd name="connsiteY16" fmla="*/ 952 h 5714"/>
                <a:gd name="connsiteX17" fmla="*/ 5715 w 14287"/>
                <a:gd name="connsiteY17" fmla="*/ 952 h 5714"/>
                <a:gd name="connsiteX18" fmla="*/ 6668 w 14287"/>
                <a:gd name="connsiteY18" fmla="*/ 952 h 5714"/>
                <a:gd name="connsiteX19" fmla="*/ 2858 w 14287"/>
                <a:gd name="connsiteY19" fmla="*/ 2857 h 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287" h="5714">
                  <a:moveTo>
                    <a:pt x="2858" y="2857"/>
                  </a:moveTo>
                  <a:lnTo>
                    <a:pt x="2858" y="2857"/>
                  </a:lnTo>
                  <a:lnTo>
                    <a:pt x="0" y="2857"/>
                  </a:lnTo>
                  <a:cubicBezTo>
                    <a:pt x="953" y="1905"/>
                    <a:pt x="1905" y="1905"/>
                    <a:pt x="2858" y="2857"/>
                  </a:cubicBezTo>
                  <a:cubicBezTo>
                    <a:pt x="2858" y="3810"/>
                    <a:pt x="953" y="4763"/>
                    <a:pt x="3810" y="5715"/>
                  </a:cubicBezTo>
                  <a:lnTo>
                    <a:pt x="2858" y="4763"/>
                  </a:lnTo>
                  <a:cubicBezTo>
                    <a:pt x="3810" y="4763"/>
                    <a:pt x="4763" y="4763"/>
                    <a:pt x="4763" y="4763"/>
                  </a:cubicBezTo>
                  <a:cubicBezTo>
                    <a:pt x="5715" y="4763"/>
                    <a:pt x="5715" y="3810"/>
                    <a:pt x="7620" y="2857"/>
                  </a:cubicBezTo>
                  <a:lnTo>
                    <a:pt x="9525" y="2857"/>
                  </a:lnTo>
                  <a:lnTo>
                    <a:pt x="9525" y="1905"/>
                  </a:lnTo>
                  <a:cubicBezTo>
                    <a:pt x="10478" y="1905"/>
                    <a:pt x="11430" y="1905"/>
                    <a:pt x="13335" y="1905"/>
                  </a:cubicBezTo>
                  <a:cubicBezTo>
                    <a:pt x="14288" y="1905"/>
                    <a:pt x="11430" y="1905"/>
                    <a:pt x="10478" y="2857"/>
                  </a:cubicBezTo>
                  <a:lnTo>
                    <a:pt x="14288" y="2857"/>
                  </a:lnTo>
                  <a:cubicBezTo>
                    <a:pt x="12383" y="1905"/>
                    <a:pt x="16193" y="952"/>
                    <a:pt x="11430" y="0"/>
                  </a:cubicBezTo>
                  <a:lnTo>
                    <a:pt x="11430" y="952"/>
                  </a:lnTo>
                  <a:cubicBezTo>
                    <a:pt x="11430" y="952"/>
                    <a:pt x="12383" y="952"/>
                    <a:pt x="12383" y="952"/>
                  </a:cubicBezTo>
                  <a:cubicBezTo>
                    <a:pt x="12383" y="952"/>
                    <a:pt x="10478" y="1905"/>
                    <a:pt x="9525" y="952"/>
                  </a:cubicBezTo>
                  <a:cubicBezTo>
                    <a:pt x="9525" y="1905"/>
                    <a:pt x="6668" y="0"/>
                    <a:pt x="5715" y="952"/>
                  </a:cubicBezTo>
                  <a:lnTo>
                    <a:pt x="6668" y="952"/>
                  </a:lnTo>
                  <a:lnTo>
                    <a:pt x="2858" y="285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5" name="Freeform: Shape 3904">
              <a:extLst>
                <a:ext uri="{FF2B5EF4-FFF2-40B4-BE49-F238E27FC236}">
                  <a16:creationId xmlns:a16="http://schemas.microsoft.com/office/drawing/2014/main" id="{BDA530FB-749D-4D06-B500-FF258E14F80B}"/>
                </a:ext>
              </a:extLst>
            </p:cNvPr>
            <p:cNvSpPr/>
            <p:nvPr/>
          </p:nvSpPr>
          <p:spPr>
            <a:xfrm>
              <a:off x="6053763" y="4337397"/>
              <a:ext cx="952" cy="9525"/>
            </a:xfrm>
            <a:custGeom>
              <a:avLst/>
              <a:gdLst>
                <a:gd name="connsiteX0" fmla="*/ 953 w 952"/>
                <a:gd name="connsiteY0" fmla="*/ 0 h 9525"/>
                <a:gd name="connsiteX1" fmla="*/ 953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3" y="0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6" name="Freeform: Shape 3905">
              <a:extLst>
                <a:ext uri="{FF2B5EF4-FFF2-40B4-BE49-F238E27FC236}">
                  <a16:creationId xmlns:a16="http://schemas.microsoft.com/office/drawing/2014/main" id="{A9DE5803-2B4C-4DD6-BDDD-5D59BFB7D196}"/>
                </a:ext>
              </a:extLst>
            </p:cNvPr>
            <p:cNvSpPr/>
            <p:nvPr/>
          </p:nvSpPr>
          <p:spPr>
            <a:xfrm>
              <a:off x="6052811" y="4337397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1905 w 2857"/>
                <a:gd name="connsiteY1" fmla="*/ 0 h 9525"/>
                <a:gd name="connsiteX2" fmla="*/ 2858 w 2857"/>
                <a:gd name="connsiteY2" fmla="*/ 0 h 9525"/>
                <a:gd name="connsiteX3" fmla="*/ 0 w 2857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lnTo>
                    <a:pt x="1905" y="0"/>
                  </a:lnTo>
                  <a:cubicBezTo>
                    <a:pt x="1905" y="0"/>
                    <a:pt x="1905" y="0"/>
                    <a:pt x="2858" y="0"/>
                  </a:cubicBezTo>
                  <a:cubicBezTo>
                    <a:pt x="1905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7" name="Freeform: Shape 3906">
              <a:extLst>
                <a:ext uri="{FF2B5EF4-FFF2-40B4-BE49-F238E27FC236}">
                  <a16:creationId xmlns:a16="http://schemas.microsoft.com/office/drawing/2014/main" id="{6CA6FDE9-DBAF-4033-A089-58CE8E439BA5}"/>
                </a:ext>
              </a:extLst>
            </p:cNvPr>
            <p:cNvSpPr/>
            <p:nvPr/>
          </p:nvSpPr>
          <p:spPr>
            <a:xfrm>
              <a:off x="6052811" y="4337397"/>
              <a:ext cx="2857" cy="1375"/>
            </a:xfrm>
            <a:custGeom>
              <a:avLst/>
              <a:gdLst>
                <a:gd name="connsiteX0" fmla="*/ 2858 w 2857"/>
                <a:gd name="connsiteY0" fmla="*/ 953 h 1375"/>
                <a:gd name="connsiteX1" fmla="*/ 1905 w 2857"/>
                <a:gd name="connsiteY1" fmla="*/ 0 h 1375"/>
                <a:gd name="connsiteX2" fmla="*/ 0 w 2857"/>
                <a:gd name="connsiteY2" fmla="*/ 953 h 1375"/>
                <a:gd name="connsiteX3" fmla="*/ 2858 w 2857"/>
                <a:gd name="connsiteY3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375">
                  <a:moveTo>
                    <a:pt x="2858" y="953"/>
                  </a:moveTo>
                  <a:cubicBezTo>
                    <a:pt x="1905" y="953"/>
                    <a:pt x="1905" y="0"/>
                    <a:pt x="1905" y="0"/>
                  </a:cubicBezTo>
                  <a:lnTo>
                    <a:pt x="0" y="953"/>
                  </a:lnTo>
                  <a:cubicBezTo>
                    <a:pt x="952" y="953"/>
                    <a:pt x="952" y="1905"/>
                    <a:pt x="285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8" name="Freeform: Shape 3907">
              <a:extLst>
                <a:ext uri="{FF2B5EF4-FFF2-40B4-BE49-F238E27FC236}">
                  <a16:creationId xmlns:a16="http://schemas.microsoft.com/office/drawing/2014/main" id="{3C2D84A1-1925-4034-9186-3210AA117E81}"/>
                </a:ext>
              </a:extLst>
            </p:cNvPr>
            <p:cNvSpPr/>
            <p:nvPr/>
          </p:nvSpPr>
          <p:spPr>
            <a:xfrm>
              <a:off x="5918361" y="4301203"/>
              <a:ext cx="1946" cy="9525"/>
            </a:xfrm>
            <a:custGeom>
              <a:avLst/>
              <a:gdLst>
                <a:gd name="connsiteX0" fmla="*/ 1100 w 1946"/>
                <a:gd name="connsiteY0" fmla="*/ 0 h 9525"/>
                <a:gd name="connsiteX1" fmla="*/ 1100 w 1946"/>
                <a:gd name="connsiteY1" fmla="*/ 0 h 9525"/>
                <a:gd name="connsiteX2" fmla="*/ 1100 w 1946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" h="9525">
                  <a:moveTo>
                    <a:pt x="1100" y="0"/>
                  </a:moveTo>
                  <a:cubicBezTo>
                    <a:pt x="-805" y="0"/>
                    <a:pt x="147" y="0"/>
                    <a:pt x="1100" y="0"/>
                  </a:cubicBezTo>
                  <a:cubicBezTo>
                    <a:pt x="1100" y="0"/>
                    <a:pt x="3005" y="0"/>
                    <a:pt x="11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9" name="Freeform: Shape 3908">
              <a:extLst>
                <a:ext uri="{FF2B5EF4-FFF2-40B4-BE49-F238E27FC236}">
                  <a16:creationId xmlns:a16="http://schemas.microsoft.com/office/drawing/2014/main" id="{0D6FF9FF-9A24-44F4-A614-EBED119DBD4D}"/>
                </a:ext>
              </a:extLst>
            </p:cNvPr>
            <p:cNvSpPr/>
            <p:nvPr/>
          </p:nvSpPr>
          <p:spPr>
            <a:xfrm>
              <a:off x="5918747" y="4301203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0" name="Freeform: Shape 3909">
              <a:extLst>
                <a:ext uri="{FF2B5EF4-FFF2-40B4-BE49-F238E27FC236}">
                  <a16:creationId xmlns:a16="http://schemas.microsoft.com/office/drawing/2014/main" id="{4B1AFB32-D7F8-49CB-B243-F8EB557FA108}"/>
                </a:ext>
              </a:extLst>
            </p:cNvPr>
            <p:cNvSpPr/>
            <p:nvPr/>
          </p:nvSpPr>
          <p:spPr>
            <a:xfrm>
              <a:off x="5887076" y="4291678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lnTo>
                    <a:pt x="0" y="953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1" name="Freeform: Shape 3910">
              <a:extLst>
                <a:ext uri="{FF2B5EF4-FFF2-40B4-BE49-F238E27FC236}">
                  <a16:creationId xmlns:a16="http://schemas.microsoft.com/office/drawing/2014/main" id="{3ACA17E8-7DDB-4508-926F-ABC3E0AA39EC}"/>
                </a:ext>
              </a:extLst>
            </p:cNvPr>
            <p:cNvSpPr/>
            <p:nvPr/>
          </p:nvSpPr>
          <p:spPr>
            <a:xfrm>
              <a:off x="5864704" y="4286915"/>
              <a:ext cx="2369" cy="1904"/>
            </a:xfrm>
            <a:custGeom>
              <a:avLst/>
              <a:gdLst>
                <a:gd name="connsiteX0" fmla="*/ 464 w 2369"/>
                <a:gd name="connsiteY0" fmla="*/ 1905 h 1904"/>
                <a:gd name="connsiteX1" fmla="*/ 2369 w 2369"/>
                <a:gd name="connsiteY1" fmla="*/ 1905 h 1904"/>
                <a:gd name="connsiteX2" fmla="*/ 464 w 2369"/>
                <a:gd name="connsiteY2" fmla="*/ 0 h 1904"/>
                <a:gd name="connsiteX3" fmla="*/ 464 w 2369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9" h="1904">
                  <a:moveTo>
                    <a:pt x="464" y="1905"/>
                  </a:moveTo>
                  <a:cubicBezTo>
                    <a:pt x="464" y="1905"/>
                    <a:pt x="2369" y="1905"/>
                    <a:pt x="2369" y="1905"/>
                  </a:cubicBezTo>
                  <a:lnTo>
                    <a:pt x="464" y="0"/>
                  </a:lnTo>
                  <a:cubicBezTo>
                    <a:pt x="-1441" y="0"/>
                    <a:pt x="3322" y="953"/>
                    <a:pt x="464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2" name="Freeform: Shape 3911">
              <a:extLst>
                <a:ext uri="{FF2B5EF4-FFF2-40B4-BE49-F238E27FC236}">
                  <a16:creationId xmlns:a16="http://schemas.microsoft.com/office/drawing/2014/main" id="{7B3052ED-F8F8-4AD0-AF5D-EE4F0F5502FF}"/>
                </a:ext>
              </a:extLst>
            </p:cNvPr>
            <p:cNvSpPr/>
            <p:nvPr/>
          </p:nvSpPr>
          <p:spPr>
            <a:xfrm>
              <a:off x="6052811" y="4338879"/>
              <a:ext cx="5714" cy="5185"/>
            </a:xfrm>
            <a:custGeom>
              <a:avLst/>
              <a:gdLst>
                <a:gd name="connsiteX0" fmla="*/ 0 w 5714"/>
                <a:gd name="connsiteY0" fmla="*/ 423 h 5185"/>
                <a:gd name="connsiteX1" fmla="*/ 2858 w 5714"/>
                <a:gd name="connsiteY1" fmla="*/ 2328 h 5185"/>
                <a:gd name="connsiteX2" fmla="*/ 952 w 5714"/>
                <a:gd name="connsiteY2" fmla="*/ 3281 h 5185"/>
                <a:gd name="connsiteX3" fmla="*/ 3810 w 5714"/>
                <a:gd name="connsiteY3" fmla="*/ 5186 h 5185"/>
                <a:gd name="connsiteX4" fmla="*/ 5715 w 5714"/>
                <a:gd name="connsiteY4" fmla="*/ 4233 h 5185"/>
                <a:gd name="connsiteX5" fmla="*/ 4763 w 5714"/>
                <a:gd name="connsiteY5" fmla="*/ 4233 h 5185"/>
                <a:gd name="connsiteX6" fmla="*/ 3810 w 5714"/>
                <a:gd name="connsiteY6" fmla="*/ 3281 h 5185"/>
                <a:gd name="connsiteX7" fmla="*/ 5715 w 5714"/>
                <a:gd name="connsiteY7" fmla="*/ 3281 h 5185"/>
                <a:gd name="connsiteX8" fmla="*/ 1905 w 5714"/>
                <a:gd name="connsiteY8" fmla="*/ 3281 h 5185"/>
                <a:gd name="connsiteX9" fmla="*/ 4763 w 5714"/>
                <a:gd name="connsiteY9" fmla="*/ 1376 h 5185"/>
                <a:gd name="connsiteX10" fmla="*/ 952 w 5714"/>
                <a:gd name="connsiteY10" fmla="*/ 1376 h 5185"/>
                <a:gd name="connsiteX11" fmla="*/ 2858 w 5714"/>
                <a:gd name="connsiteY11" fmla="*/ 423 h 5185"/>
                <a:gd name="connsiteX12" fmla="*/ 0 w 5714"/>
                <a:gd name="connsiteY12" fmla="*/ 423 h 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4" h="5185">
                  <a:moveTo>
                    <a:pt x="0" y="423"/>
                  </a:moveTo>
                  <a:cubicBezTo>
                    <a:pt x="3810" y="423"/>
                    <a:pt x="-952" y="1376"/>
                    <a:pt x="2858" y="2328"/>
                  </a:cubicBezTo>
                  <a:lnTo>
                    <a:pt x="952" y="3281"/>
                  </a:lnTo>
                  <a:cubicBezTo>
                    <a:pt x="1905" y="4233"/>
                    <a:pt x="4763" y="4233"/>
                    <a:pt x="3810" y="5186"/>
                  </a:cubicBezTo>
                  <a:lnTo>
                    <a:pt x="5715" y="4233"/>
                  </a:lnTo>
                  <a:lnTo>
                    <a:pt x="4763" y="4233"/>
                  </a:lnTo>
                  <a:lnTo>
                    <a:pt x="3810" y="3281"/>
                  </a:lnTo>
                  <a:cubicBezTo>
                    <a:pt x="3810" y="2328"/>
                    <a:pt x="5715" y="3281"/>
                    <a:pt x="5715" y="3281"/>
                  </a:cubicBezTo>
                  <a:cubicBezTo>
                    <a:pt x="3810" y="3281"/>
                    <a:pt x="3810" y="4233"/>
                    <a:pt x="1905" y="3281"/>
                  </a:cubicBezTo>
                  <a:cubicBezTo>
                    <a:pt x="952" y="2328"/>
                    <a:pt x="5715" y="2328"/>
                    <a:pt x="4763" y="1376"/>
                  </a:cubicBezTo>
                  <a:cubicBezTo>
                    <a:pt x="4763" y="1376"/>
                    <a:pt x="1905" y="1376"/>
                    <a:pt x="952" y="1376"/>
                  </a:cubicBezTo>
                  <a:cubicBezTo>
                    <a:pt x="3810" y="1376"/>
                    <a:pt x="952" y="423"/>
                    <a:pt x="2858" y="423"/>
                  </a:cubicBezTo>
                  <a:cubicBezTo>
                    <a:pt x="2858" y="-529"/>
                    <a:pt x="952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3" name="Freeform: Shape 3912">
              <a:extLst>
                <a:ext uri="{FF2B5EF4-FFF2-40B4-BE49-F238E27FC236}">
                  <a16:creationId xmlns:a16="http://schemas.microsoft.com/office/drawing/2014/main" id="{F03B8409-23D1-48FC-8713-514980FA857F}"/>
                </a:ext>
              </a:extLst>
            </p:cNvPr>
            <p:cNvSpPr/>
            <p:nvPr/>
          </p:nvSpPr>
          <p:spPr>
            <a:xfrm>
              <a:off x="5869931" y="4288820"/>
              <a:ext cx="2857" cy="9525"/>
            </a:xfrm>
            <a:custGeom>
              <a:avLst/>
              <a:gdLst>
                <a:gd name="connsiteX0" fmla="*/ 2857 w 2857"/>
                <a:gd name="connsiteY0" fmla="*/ 0 h 9525"/>
                <a:gd name="connsiteX1" fmla="*/ 952 w 2857"/>
                <a:gd name="connsiteY1" fmla="*/ 0 h 9525"/>
                <a:gd name="connsiteX2" fmla="*/ 0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2857" y="0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4" name="Freeform: Shape 3913">
              <a:extLst>
                <a:ext uri="{FF2B5EF4-FFF2-40B4-BE49-F238E27FC236}">
                  <a16:creationId xmlns:a16="http://schemas.microsoft.com/office/drawing/2014/main" id="{26E82A33-579F-4525-BB87-07EDE2D104A3}"/>
                </a:ext>
              </a:extLst>
            </p:cNvPr>
            <p:cNvSpPr/>
            <p:nvPr/>
          </p:nvSpPr>
          <p:spPr>
            <a:xfrm>
              <a:off x="6045191" y="4337397"/>
              <a:ext cx="3231" cy="952"/>
            </a:xfrm>
            <a:custGeom>
              <a:avLst/>
              <a:gdLst>
                <a:gd name="connsiteX0" fmla="*/ 952 w 3231"/>
                <a:gd name="connsiteY0" fmla="*/ 0 h 952"/>
                <a:gd name="connsiteX1" fmla="*/ 952 w 3231"/>
                <a:gd name="connsiteY1" fmla="*/ 0 h 952"/>
                <a:gd name="connsiteX2" fmla="*/ 2857 w 3231"/>
                <a:gd name="connsiteY2" fmla="*/ 953 h 952"/>
                <a:gd name="connsiteX3" fmla="*/ 952 w 3231"/>
                <a:gd name="connsiteY3" fmla="*/ 0 h 952"/>
                <a:gd name="connsiteX4" fmla="*/ 0 w 3231"/>
                <a:gd name="connsiteY4" fmla="*/ 0 h 952"/>
                <a:gd name="connsiteX5" fmla="*/ 952 w 3231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1" h="952">
                  <a:moveTo>
                    <a:pt x="952" y="0"/>
                  </a:moveTo>
                  <a:cubicBezTo>
                    <a:pt x="1905" y="0"/>
                    <a:pt x="952" y="953"/>
                    <a:pt x="952" y="0"/>
                  </a:cubicBezTo>
                  <a:cubicBezTo>
                    <a:pt x="952" y="953"/>
                    <a:pt x="1905" y="953"/>
                    <a:pt x="2857" y="953"/>
                  </a:cubicBezTo>
                  <a:cubicBezTo>
                    <a:pt x="3810" y="953"/>
                    <a:pt x="2857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5" name="Freeform: Shape 3914">
              <a:extLst>
                <a:ext uri="{FF2B5EF4-FFF2-40B4-BE49-F238E27FC236}">
                  <a16:creationId xmlns:a16="http://schemas.microsoft.com/office/drawing/2014/main" id="{8E227600-7258-4546-8B91-FA0C5C7ADC2B}"/>
                </a:ext>
              </a:extLst>
            </p:cNvPr>
            <p:cNvSpPr/>
            <p:nvPr/>
          </p:nvSpPr>
          <p:spPr>
            <a:xfrm>
              <a:off x="6043286" y="4337397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lnTo>
                    <a:pt x="0" y="0"/>
                  </a:lnTo>
                  <a:cubicBezTo>
                    <a:pt x="952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6" name="Freeform: Shape 3915">
              <a:extLst>
                <a:ext uri="{FF2B5EF4-FFF2-40B4-BE49-F238E27FC236}">
                  <a16:creationId xmlns:a16="http://schemas.microsoft.com/office/drawing/2014/main" id="{E19CFA6C-92E4-46BE-8799-FEB3192D5EAC}"/>
                </a:ext>
              </a:extLst>
            </p:cNvPr>
            <p:cNvSpPr/>
            <p:nvPr/>
          </p:nvSpPr>
          <p:spPr>
            <a:xfrm>
              <a:off x="5902316" y="4297922"/>
              <a:ext cx="3810" cy="698"/>
            </a:xfrm>
            <a:custGeom>
              <a:avLst/>
              <a:gdLst>
                <a:gd name="connsiteX0" fmla="*/ 953 w 3810"/>
                <a:gd name="connsiteY0" fmla="*/ 423 h 698"/>
                <a:gd name="connsiteX1" fmla="*/ 953 w 3810"/>
                <a:gd name="connsiteY1" fmla="*/ 423 h 698"/>
                <a:gd name="connsiteX2" fmla="*/ 0 w 3810"/>
                <a:gd name="connsiteY2" fmla="*/ 423 h 698"/>
                <a:gd name="connsiteX3" fmla="*/ 3810 w 3810"/>
                <a:gd name="connsiteY3" fmla="*/ 423 h 698"/>
                <a:gd name="connsiteX4" fmla="*/ 953 w 3810"/>
                <a:gd name="connsiteY4" fmla="*/ 423 h 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698">
                  <a:moveTo>
                    <a:pt x="953" y="423"/>
                  </a:moveTo>
                  <a:cubicBezTo>
                    <a:pt x="1905" y="-529"/>
                    <a:pt x="-952" y="423"/>
                    <a:pt x="953" y="423"/>
                  </a:cubicBezTo>
                  <a:lnTo>
                    <a:pt x="0" y="423"/>
                  </a:lnTo>
                  <a:cubicBezTo>
                    <a:pt x="1905" y="-529"/>
                    <a:pt x="2857" y="1376"/>
                    <a:pt x="3810" y="423"/>
                  </a:cubicBezTo>
                  <a:cubicBezTo>
                    <a:pt x="1905" y="423"/>
                    <a:pt x="1905" y="423"/>
                    <a:pt x="953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7" name="Freeform: Shape 3916">
              <a:extLst>
                <a:ext uri="{FF2B5EF4-FFF2-40B4-BE49-F238E27FC236}">
                  <a16:creationId xmlns:a16="http://schemas.microsoft.com/office/drawing/2014/main" id="{090C9184-DFF6-4B56-ABD0-3FE158DD502B}"/>
                </a:ext>
              </a:extLst>
            </p:cNvPr>
            <p:cNvSpPr/>
            <p:nvPr/>
          </p:nvSpPr>
          <p:spPr>
            <a:xfrm>
              <a:off x="5880409" y="4292630"/>
              <a:ext cx="5714" cy="952"/>
            </a:xfrm>
            <a:custGeom>
              <a:avLst/>
              <a:gdLst>
                <a:gd name="connsiteX0" fmla="*/ 5715 w 5714"/>
                <a:gd name="connsiteY0" fmla="*/ 0 h 952"/>
                <a:gd name="connsiteX1" fmla="*/ 0 w 5714"/>
                <a:gd name="connsiteY1" fmla="*/ 0 h 952"/>
                <a:gd name="connsiteX2" fmla="*/ 2857 w 5714"/>
                <a:gd name="connsiteY2" fmla="*/ 952 h 952"/>
                <a:gd name="connsiteX3" fmla="*/ 5715 w 571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4" h="952">
                  <a:moveTo>
                    <a:pt x="5715" y="0"/>
                  </a:moveTo>
                  <a:cubicBezTo>
                    <a:pt x="3810" y="0"/>
                    <a:pt x="1905" y="0"/>
                    <a:pt x="0" y="0"/>
                  </a:cubicBezTo>
                  <a:lnTo>
                    <a:pt x="2857" y="952"/>
                  </a:lnTo>
                  <a:cubicBezTo>
                    <a:pt x="2857" y="952"/>
                    <a:pt x="4763" y="952"/>
                    <a:pt x="57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8" name="Freeform: Shape 3917">
              <a:extLst>
                <a:ext uri="{FF2B5EF4-FFF2-40B4-BE49-F238E27FC236}">
                  <a16:creationId xmlns:a16="http://schemas.microsoft.com/office/drawing/2014/main" id="{8DDCCEF0-4AA8-4C07-B094-4A8C2DC9B559}"/>
                </a:ext>
              </a:extLst>
            </p:cNvPr>
            <p:cNvSpPr/>
            <p:nvPr/>
          </p:nvSpPr>
          <p:spPr>
            <a:xfrm>
              <a:off x="5901253" y="4298345"/>
              <a:ext cx="8682" cy="6667"/>
            </a:xfrm>
            <a:custGeom>
              <a:avLst/>
              <a:gdLst>
                <a:gd name="connsiteX0" fmla="*/ 2015 w 8682"/>
                <a:gd name="connsiteY0" fmla="*/ 953 h 6667"/>
                <a:gd name="connsiteX1" fmla="*/ 2015 w 8682"/>
                <a:gd name="connsiteY1" fmla="*/ 953 h 6667"/>
                <a:gd name="connsiteX2" fmla="*/ 1063 w 8682"/>
                <a:gd name="connsiteY2" fmla="*/ 1905 h 6667"/>
                <a:gd name="connsiteX3" fmla="*/ 2015 w 8682"/>
                <a:gd name="connsiteY3" fmla="*/ 953 h 6667"/>
                <a:gd name="connsiteX4" fmla="*/ 1063 w 8682"/>
                <a:gd name="connsiteY4" fmla="*/ 4763 h 6667"/>
                <a:gd name="connsiteX5" fmla="*/ 1063 w 8682"/>
                <a:gd name="connsiteY5" fmla="*/ 4763 h 6667"/>
                <a:gd name="connsiteX6" fmla="*/ 3920 w 8682"/>
                <a:gd name="connsiteY6" fmla="*/ 5715 h 6667"/>
                <a:gd name="connsiteX7" fmla="*/ 1063 w 8682"/>
                <a:gd name="connsiteY7" fmla="*/ 6668 h 6667"/>
                <a:gd name="connsiteX8" fmla="*/ 3920 w 8682"/>
                <a:gd name="connsiteY8" fmla="*/ 6668 h 6667"/>
                <a:gd name="connsiteX9" fmla="*/ 4873 w 8682"/>
                <a:gd name="connsiteY9" fmla="*/ 5715 h 6667"/>
                <a:gd name="connsiteX10" fmla="*/ 4873 w 8682"/>
                <a:gd name="connsiteY10" fmla="*/ 5715 h 6667"/>
                <a:gd name="connsiteX11" fmla="*/ 5825 w 8682"/>
                <a:gd name="connsiteY11" fmla="*/ 4763 h 6667"/>
                <a:gd name="connsiteX12" fmla="*/ 3920 w 8682"/>
                <a:gd name="connsiteY12" fmla="*/ 4763 h 6667"/>
                <a:gd name="connsiteX13" fmla="*/ 5825 w 8682"/>
                <a:gd name="connsiteY13" fmla="*/ 3810 h 6667"/>
                <a:gd name="connsiteX14" fmla="*/ 3920 w 8682"/>
                <a:gd name="connsiteY14" fmla="*/ 2858 h 6667"/>
                <a:gd name="connsiteX15" fmla="*/ 8683 w 8682"/>
                <a:gd name="connsiteY15" fmla="*/ 1905 h 6667"/>
                <a:gd name="connsiteX16" fmla="*/ 6778 w 8682"/>
                <a:gd name="connsiteY16" fmla="*/ 0 h 6667"/>
                <a:gd name="connsiteX17" fmla="*/ 2015 w 8682"/>
                <a:gd name="connsiteY17" fmla="*/ 953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682" h="6667">
                  <a:moveTo>
                    <a:pt x="2015" y="953"/>
                  </a:moveTo>
                  <a:lnTo>
                    <a:pt x="2015" y="953"/>
                  </a:lnTo>
                  <a:lnTo>
                    <a:pt x="1063" y="1905"/>
                  </a:lnTo>
                  <a:cubicBezTo>
                    <a:pt x="1063" y="1905"/>
                    <a:pt x="1063" y="1905"/>
                    <a:pt x="2015" y="953"/>
                  </a:cubicBezTo>
                  <a:cubicBezTo>
                    <a:pt x="2015" y="2858"/>
                    <a:pt x="-1795" y="3810"/>
                    <a:pt x="1063" y="4763"/>
                  </a:cubicBezTo>
                  <a:lnTo>
                    <a:pt x="1063" y="4763"/>
                  </a:lnTo>
                  <a:lnTo>
                    <a:pt x="3920" y="5715"/>
                  </a:lnTo>
                  <a:lnTo>
                    <a:pt x="1063" y="6668"/>
                  </a:lnTo>
                  <a:lnTo>
                    <a:pt x="3920" y="6668"/>
                  </a:lnTo>
                  <a:cubicBezTo>
                    <a:pt x="2968" y="6668"/>
                    <a:pt x="3920" y="5715"/>
                    <a:pt x="4873" y="5715"/>
                  </a:cubicBezTo>
                  <a:cubicBezTo>
                    <a:pt x="4873" y="5715"/>
                    <a:pt x="4873" y="5715"/>
                    <a:pt x="4873" y="5715"/>
                  </a:cubicBezTo>
                  <a:lnTo>
                    <a:pt x="5825" y="4763"/>
                  </a:lnTo>
                  <a:cubicBezTo>
                    <a:pt x="5825" y="4763"/>
                    <a:pt x="4873" y="4763"/>
                    <a:pt x="3920" y="4763"/>
                  </a:cubicBezTo>
                  <a:lnTo>
                    <a:pt x="5825" y="3810"/>
                  </a:lnTo>
                  <a:cubicBezTo>
                    <a:pt x="3920" y="3810"/>
                    <a:pt x="2015" y="3810"/>
                    <a:pt x="3920" y="2858"/>
                  </a:cubicBezTo>
                  <a:cubicBezTo>
                    <a:pt x="5825" y="1905"/>
                    <a:pt x="5825" y="1905"/>
                    <a:pt x="8683" y="1905"/>
                  </a:cubicBezTo>
                  <a:cubicBezTo>
                    <a:pt x="7730" y="1905"/>
                    <a:pt x="4873" y="953"/>
                    <a:pt x="6778" y="0"/>
                  </a:cubicBezTo>
                  <a:cubicBezTo>
                    <a:pt x="8683" y="953"/>
                    <a:pt x="2968" y="0"/>
                    <a:pt x="201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9" name="Freeform: Shape 3918">
              <a:extLst>
                <a:ext uri="{FF2B5EF4-FFF2-40B4-BE49-F238E27FC236}">
                  <a16:creationId xmlns:a16="http://schemas.microsoft.com/office/drawing/2014/main" id="{8698B752-14DC-4681-A014-4A7AB4EB346C}"/>
                </a:ext>
              </a:extLst>
            </p:cNvPr>
            <p:cNvSpPr/>
            <p:nvPr/>
          </p:nvSpPr>
          <p:spPr>
            <a:xfrm>
              <a:off x="6046144" y="4338350"/>
              <a:ext cx="3810" cy="2328"/>
            </a:xfrm>
            <a:custGeom>
              <a:avLst/>
              <a:gdLst>
                <a:gd name="connsiteX0" fmla="*/ 1905 w 3810"/>
                <a:gd name="connsiteY0" fmla="*/ 1905 h 2328"/>
                <a:gd name="connsiteX1" fmla="*/ 1905 w 3810"/>
                <a:gd name="connsiteY1" fmla="*/ 1905 h 2328"/>
                <a:gd name="connsiteX2" fmla="*/ 2857 w 3810"/>
                <a:gd name="connsiteY2" fmla="*/ 1905 h 2328"/>
                <a:gd name="connsiteX3" fmla="*/ 1905 w 3810"/>
                <a:gd name="connsiteY3" fmla="*/ 1905 h 2328"/>
                <a:gd name="connsiteX4" fmla="*/ 3810 w 3810"/>
                <a:gd name="connsiteY4" fmla="*/ 953 h 2328"/>
                <a:gd name="connsiteX5" fmla="*/ 1905 w 3810"/>
                <a:gd name="connsiteY5" fmla="*/ 1905 h 2328"/>
                <a:gd name="connsiteX6" fmla="*/ 2857 w 3810"/>
                <a:gd name="connsiteY6" fmla="*/ 953 h 2328"/>
                <a:gd name="connsiteX7" fmla="*/ 0 w 3810"/>
                <a:gd name="connsiteY7" fmla="*/ 0 h 2328"/>
                <a:gd name="connsiteX8" fmla="*/ 952 w 3810"/>
                <a:gd name="connsiteY8" fmla="*/ 0 h 2328"/>
                <a:gd name="connsiteX9" fmla="*/ 952 w 3810"/>
                <a:gd name="connsiteY9" fmla="*/ 1905 h 2328"/>
                <a:gd name="connsiteX10" fmla="*/ 1905 w 3810"/>
                <a:gd name="connsiteY10" fmla="*/ 1905 h 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" h="2328">
                  <a:moveTo>
                    <a:pt x="1905" y="1905"/>
                  </a:moveTo>
                  <a:cubicBezTo>
                    <a:pt x="1905" y="1905"/>
                    <a:pt x="952" y="2857"/>
                    <a:pt x="1905" y="1905"/>
                  </a:cubicBezTo>
                  <a:lnTo>
                    <a:pt x="2857" y="1905"/>
                  </a:lnTo>
                  <a:lnTo>
                    <a:pt x="1905" y="1905"/>
                  </a:lnTo>
                  <a:lnTo>
                    <a:pt x="3810" y="953"/>
                  </a:lnTo>
                  <a:lnTo>
                    <a:pt x="1905" y="1905"/>
                  </a:lnTo>
                  <a:cubicBezTo>
                    <a:pt x="1905" y="953"/>
                    <a:pt x="1905" y="953"/>
                    <a:pt x="2857" y="953"/>
                  </a:cubicBezTo>
                  <a:cubicBezTo>
                    <a:pt x="952" y="953"/>
                    <a:pt x="1905" y="0"/>
                    <a:pt x="0" y="0"/>
                  </a:cubicBezTo>
                  <a:lnTo>
                    <a:pt x="952" y="0"/>
                  </a:lnTo>
                  <a:lnTo>
                    <a:pt x="952" y="1905"/>
                  </a:lnTo>
                  <a:cubicBezTo>
                    <a:pt x="0" y="1905"/>
                    <a:pt x="952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0" name="Freeform: Shape 3919">
              <a:extLst>
                <a:ext uri="{FF2B5EF4-FFF2-40B4-BE49-F238E27FC236}">
                  <a16:creationId xmlns:a16="http://schemas.microsoft.com/office/drawing/2014/main" id="{880DC22D-9F95-4415-8CD3-2AE49569FCBD}"/>
                </a:ext>
              </a:extLst>
            </p:cNvPr>
            <p:cNvSpPr/>
            <p:nvPr/>
          </p:nvSpPr>
          <p:spPr>
            <a:xfrm>
              <a:off x="5871011" y="4290302"/>
              <a:ext cx="2729" cy="1770"/>
            </a:xfrm>
            <a:custGeom>
              <a:avLst/>
              <a:gdLst>
                <a:gd name="connsiteX0" fmla="*/ 825 w 2729"/>
                <a:gd name="connsiteY0" fmla="*/ 423 h 1770"/>
                <a:gd name="connsiteX1" fmla="*/ 825 w 2729"/>
                <a:gd name="connsiteY1" fmla="*/ 423 h 1770"/>
                <a:gd name="connsiteX2" fmla="*/ 2730 w 2729"/>
                <a:gd name="connsiteY2" fmla="*/ 1376 h 1770"/>
                <a:gd name="connsiteX3" fmla="*/ 2730 w 2729"/>
                <a:gd name="connsiteY3" fmla="*/ 423 h 1770"/>
                <a:gd name="connsiteX4" fmla="*/ 1777 w 2729"/>
                <a:gd name="connsiteY4" fmla="*/ 423 h 1770"/>
                <a:gd name="connsiteX5" fmla="*/ 825 w 2729"/>
                <a:gd name="connsiteY5" fmla="*/ 423 h 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9" h="1770">
                  <a:moveTo>
                    <a:pt x="825" y="423"/>
                  </a:moveTo>
                  <a:cubicBezTo>
                    <a:pt x="-2033" y="-529"/>
                    <a:pt x="3682" y="423"/>
                    <a:pt x="825" y="423"/>
                  </a:cubicBezTo>
                  <a:cubicBezTo>
                    <a:pt x="3682" y="1376"/>
                    <a:pt x="-128" y="2328"/>
                    <a:pt x="2730" y="1376"/>
                  </a:cubicBezTo>
                  <a:lnTo>
                    <a:pt x="2730" y="423"/>
                  </a:lnTo>
                  <a:cubicBezTo>
                    <a:pt x="2730" y="423"/>
                    <a:pt x="1777" y="423"/>
                    <a:pt x="1777" y="423"/>
                  </a:cubicBezTo>
                  <a:cubicBezTo>
                    <a:pt x="2730" y="423"/>
                    <a:pt x="2730" y="423"/>
                    <a:pt x="825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1" name="Freeform: Shape 3920">
              <a:extLst>
                <a:ext uri="{FF2B5EF4-FFF2-40B4-BE49-F238E27FC236}">
                  <a16:creationId xmlns:a16="http://schemas.microsoft.com/office/drawing/2014/main" id="{A1BDBF2E-8C40-457D-99FE-11DD5C56636F}"/>
                </a:ext>
              </a:extLst>
            </p:cNvPr>
            <p:cNvSpPr/>
            <p:nvPr/>
          </p:nvSpPr>
          <p:spPr>
            <a:xfrm>
              <a:off x="5995661" y="4325015"/>
              <a:ext cx="5714" cy="1904"/>
            </a:xfrm>
            <a:custGeom>
              <a:avLst/>
              <a:gdLst>
                <a:gd name="connsiteX0" fmla="*/ 1905 w 5714"/>
                <a:gd name="connsiteY0" fmla="*/ 1905 h 1904"/>
                <a:gd name="connsiteX1" fmla="*/ 5715 w 5714"/>
                <a:gd name="connsiteY1" fmla="*/ 953 h 1904"/>
                <a:gd name="connsiteX2" fmla="*/ 0 w 5714"/>
                <a:gd name="connsiteY2" fmla="*/ 0 h 1904"/>
                <a:gd name="connsiteX3" fmla="*/ 1905 w 5714"/>
                <a:gd name="connsiteY3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4" h="1904">
                  <a:moveTo>
                    <a:pt x="1905" y="1905"/>
                  </a:moveTo>
                  <a:cubicBezTo>
                    <a:pt x="1905" y="953"/>
                    <a:pt x="4763" y="1905"/>
                    <a:pt x="5715" y="953"/>
                  </a:cubicBezTo>
                  <a:cubicBezTo>
                    <a:pt x="2858" y="953"/>
                    <a:pt x="2858" y="0"/>
                    <a:pt x="0" y="0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2" name="Freeform: Shape 3921">
              <a:extLst>
                <a:ext uri="{FF2B5EF4-FFF2-40B4-BE49-F238E27FC236}">
                  <a16:creationId xmlns:a16="http://schemas.microsoft.com/office/drawing/2014/main" id="{715AA15B-1E50-4AEE-8935-8FB0864107C7}"/>
                </a:ext>
              </a:extLst>
            </p:cNvPr>
            <p:cNvSpPr/>
            <p:nvPr/>
          </p:nvSpPr>
          <p:spPr>
            <a:xfrm>
              <a:off x="5955656" y="4313585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0 w 1904"/>
                <a:gd name="connsiteY1" fmla="*/ 0 h 9525"/>
                <a:gd name="connsiteX2" fmla="*/ 1905 w 1904"/>
                <a:gd name="connsiteY2" fmla="*/ 0 h 9525"/>
                <a:gd name="connsiteX3" fmla="*/ 0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cubicBezTo>
                    <a:pt x="952" y="0"/>
                    <a:pt x="0" y="0"/>
                    <a:pt x="0" y="0"/>
                  </a:cubicBezTo>
                  <a:cubicBezTo>
                    <a:pt x="952" y="0"/>
                    <a:pt x="952" y="0"/>
                    <a:pt x="190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3" name="Freeform: Shape 3922">
              <a:extLst>
                <a:ext uri="{FF2B5EF4-FFF2-40B4-BE49-F238E27FC236}">
                  <a16:creationId xmlns:a16="http://schemas.microsoft.com/office/drawing/2014/main" id="{152ACE75-AC2B-44B0-95CD-2FE2FE490175}"/>
                </a:ext>
              </a:extLst>
            </p:cNvPr>
            <p:cNvSpPr/>
            <p:nvPr/>
          </p:nvSpPr>
          <p:spPr>
            <a:xfrm>
              <a:off x="5956609" y="4313585"/>
              <a:ext cx="9525" cy="714"/>
            </a:xfrm>
            <a:custGeom>
              <a:avLst/>
              <a:gdLst>
                <a:gd name="connsiteX0" fmla="*/ 0 w 9525"/>
                <a:gd name="connsiteY0" fmla="*/ 0 h 714"/>
                <a:gd name="connsiteX1" fmla="*/ 0 w 9525"/>
                <a:gd name="connsiteY1" fmla="*/ 0 h 714"/>
                <a:gd name="connsiteX2" fmla="*/ 0 w 9525"/>
                <a:gd name="connsiteY2" fmla="*/ 0 h 714"/>
                <a:gd name="connsiteX3" fmla="*/ 0 w 9525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7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953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4" name="Freeform: Shape 3923">
              <a:extLst>
                <a:ext uri="{FF2B5EF4-FFF2-40B4-BE49-F238E27FC236}">
                  <a16:creationId xmlns:a16="http://schemas.microsoft.com/office/drawing/2014/main" id="{B878A141-5038-4243-8FD7-4ABDE644C7C9}"/>
                </a:ext>
              </a:extLst>
            </p:cNvPr>
            <p:cNvSpPr/>
            <p:nvPr/>
          </p:nvSpPr>
          <p:spPr>
            <a:xfrm>
              <a:off x="5949787" y="4314114"/>
              <a:ext cx="6821" cy="1375"/>
            </a:xfrm>
            <a:custGeom>
              <a:avLst/>
              <a:gdLst>
                <a:gd name="connsiteX0" fmla="*/ 154 w 6821"/>
                <a:gd name="connsiteY0" fmla="*/ 1376 h 1375"/>
                <a:gd name="connsiteX1" fmla="*/ 6822 w 6821"/>
                <a:gd name="connsiteY1" fmla="*/ 423 h 1375"/>
                <a:gd name="connsiteX2" fmla="*/ 2059 w 6821"/>
                <a:gd name="connsiteY2" fmla="*/ 423 h 1375"/>
                <a:gd name="connsiteX3" fmla="*/ 154 w 6821"/>
                <a:gd name="connsiteY3" fmla="*/ 1376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21" h="1375">
                  <a:moveTo>
                    <a:pt x="154" y="1376"/>
                  </a:moveTo>
                  <a:cubicBezTo>
                    <a:pt x="3012" y="1376"/>
                    <a:pt x="4917" y="423"/>
                    <a:pt x="6822" y="423"/>
                  </a:cubicBezTo>
                  <a:cubicBezTo>
                    <a:pt x="4917" y="423"/>
                    <a:pt x="2059" y="-529"/>
                    <a:pt x="2059" y="423"/>
                  </a:cubicBezTo>
                  <a:cubicBezTo>
                    <a:pt x="3012" y="423"/>
                    <a:pt x="-798" y="1376"/>
                    <a:pt x="154" y="1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5" name="Freeform: Shape 3924">
              <a:extLst>
                <a:ext uri="{FF2B5EF4-FFF2-40B4-BE49-F238E27FC236}">
                  <a16:creationId xmlns:a16="http://schemas.microsoft.com/office/drawing/2014/main" id="{BC6BB805-722C-4990-AFD2-0F9B991D4740}"/>
                </a:ext>
              </a:extLst>
            </p:cNvPr>
            <p:cNvSpPr/>
            <p:nvPr/>
          </p:nvSpPr>
          <p:spPr>
            <a:xfrm>
              <a:off x="5866121" y="4289772"/>
              <a:ext cx="2857" cy="952"/>
            </a:xfrm>
            <a:custGeom>
              <a:avLst/>
              <a:gdLst>
                <a:gd name="connsiteX0" fmla="*/ 1905 w 2857"/>
                <a:gd name="connsiteY0" fmla="*/ 0 h 952"/>
                <a:gd name="connsiteX1" fmla="*/ 0 w 2857"/>
                <a:gd name="connsiteY1" fmla="*/ 953 h 952"/>
                <a:gd name="connsiteX2" fmla="*/ 2857 w 2857"/>
                <a:gd name="connsiteY2" fmla="*/ 0 h 952"/>
                <a:gd name="connsiteX3" fmla="*/ 1905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1905" y="0"/>
                  </a:moveTo>
                  <a:lnTo>
                    <a:pt x="0" y="953"/>
                  </a:lnTo>
                  <a:lnTo>
                    <a:pt x="2857" y="0"/>
                  </a:lnTo>
                  <a:cubicBezTo>
                    <a:pt x="1905" y="953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6" name="Freeform: Shape 3925">
              <a:extLst>
                <a:ext uri="{FF2B5EF4-FFF2-40B4-BE49-F238E27FC236}">
                  <a16:creationId xmlns:a16="http://schemas.microsoft.com/office/drawing/2014/main" id="{7ED1026B-3E35-465B-9825-E8476E482C30}"/>
                </a:ext>
              </a:extLst>
            </p:cNvPr>
            <p:cNvSpPr/>
            <p:nvPr/>
          </p:nvSpPr>
          <p:spPr>
            <a:xfrm>
              <a:off x="5915651" y="4302155"/>
              <a:ext cx="4762" cy="2142"/>
            </a:xfrm>
            <a:custGeom>
              <a:avLst/>
              <a:gdLst>
                <a:gd name="connsiteX0" fmla="*/ 2857 w 4762"/>
                <a:gd name="connsiteY0" fmla="*/ 1905 h 2142"/>
                <a:gd name="connsiteX1" fmla="*/ 1905 w 4762"/>
                <a:gd name="connsiteY1" fmla="*/ 1905 h 2142"/>
                <a:gd name="connsiteX2" fmla="*/ 4763 w 4762"/>
                <a:gd name="connsiteY2" fmla="*/ 952 h 2142"/>
                <a:gd name="connsiteX3" fmla="*/ 1905 w 4762"/>
                <a:gd name="connsiteY3" fmla="*/ 952 h 2142"/>
                <a:gd name="connsiteX4" fmla="*/ 1905 w 4762"/>
                <a:gd name="connsiteY4" fmla="*/ 0 h 2142"/>
                <a:gd name="connsiteX5" fmla="*/ 0 w 4762"/>
                <a:gd name="connsiteY5" fmla="*/ 952 h 2142"/>
                <a:gd name="connsiteX6" fmla="*/ 2857 w 4762"/>
                <a:gd name="connsiteY6" fmla="*/ 1905 h 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2142">
                  <a:moveTo>
                    <a:pt x="2857" y="1905"/>
                  </a:moveTo>
                  <a:cubicBezTo>
                    <a:pt x="2857" y="1905"/>
                    <a:pt x="1905" y="1905"/>
                    <a:pt x="1905" y="1905"/>
                  </a:cubicBezTo>
                  <a:cubicBezTo>
                    <a:pt x="3810" y="1905"/>
                    <a:pt x="3810" y="1905"/>
                    <a:pt x="4763" y="952"/>
                  </a:cubicBezTo>
                  <a:lnTo>
                    <a:pt x="1905" y="952"/>
                  </a:lnTo>
                  <a:cubicBezTo>
                    <a:pt x="1905" y="952"/>
                    <a:pt x="1905" y="952"/>
                    <a:pt x="1905" y="0"/>
                  </a:cubicBezTo>
                  <a:cubicBezTo>
                    <a:pt x="0" y="0"/>
                    <a:pt x="0" y="0"/>
                    <a:pt x="0" y="952"/>
                  </a:cubicBezTo>
                  <a:cubicBezTo>
                    <a:pt x="952" y="2857"/>
                    <a:pt x="952" y="1905"/>
                    <a:pt x="285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7" name="Freeform: Shape 3926">
              <a:extLst>
                <a:ext uri="{FF2B5EF4-FFF2-40B4-BE49-F238E27FC236}">
                  <a16:creationId xmlns:a16="http://schemas.microsoft.com/office/drawing/2014/main" id="{4D2253F3-7809-4DC2-BB39-BFBAC956FFE0}"/>
                </a:ext>
              </a:extLst>
            </p:cNvPr>
            <p:cNvSpPr/>
            <p:nvPr/>
          </p:nvSpPr>
          <p:spPr>
            <a:xfrm>
              <a:off x="5894696" y="429834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8" name="Freeform: Shape 3927">
              <a:extLst>
                <a:ext uri="{FF2B5EF4-FFF2-40B4-BE49-F238E27FC236}">
                  <a16:creationId xmlns:a16="http://schemas.microsoft.com/office/drawing/2014/main" id="{12C32FBE-C5C6-4F7A-AAE6-A93F70F3CB66}"/>
                </a:ext>
              </a:extLst>
            </p:cNvPr>
            <p:cNvSpPr/>
            <p:nvPr/>
          </p:nvSpPr>
          <p:spPr>
            <a:xfrm>
              <a:off x="5893744" y="4298345"/>
              <a:ext cx="7619" cy="3810"/>
            </a:xfrm>
            <a:custGeom>
              <a:avLst/>
              <a:gdLst>
                <a:gd name="connsiteX0" fmla="*/ 0 w 7619"/>
                <a:gd name="connsiteY0" fmla="*/ 953 h 3810"/>
                <a:gd name="connsiteX1" fmla="*/ 1905 w 7619"/>
                <a:gd name="connsiteY1" fmla="*/ 953 h 3810"/>
                <a:gd name="connsiteX2" fmla="*/ 3810 w 7619"/>
                <a:gd name="connsiteY2" fmla="*/ 3810 h 3810"/>
                <a:gd name="connsiteX3" fmla="*/ 5715 w 7619"/>
                <a:gd name="connsiteY3" fmla="*/ 1905 h 3810"/>
                <a:gd name="connsiteX4" fmla="*/ 7620 w 7619"/>
                <a:gd name="connsiteY4" fmla="*/ 1905 h 3810"/>
                <a:gd name="connsiteX5" fmla="*/ 6667 w 7619"/>
                <a:gd name="connsiteY5" fmla="*/ 1905 h 3810"/>
                <a:gd name="connsiteX6" fmla="*/ 7620 w 7619"/>
                <a:gd name="connsiteY6" fmla="*/ 1905 h 3810"/>
                <a:gd name="connsiteX7" fmla="*/ 2857 w 7619"/>
                <a:gd name="connsiteY7" fmla="*/ 1905 h 3810"/>
                <a:gd name="connsiteX8" fmla="*/ 4763 w 7619"/>
                <a:gd name="connsiteY8" fmla="*/ 953 h 3810"/>
                <a:gd name="connsiteX9" fmla="*/ 2857 w 7619"/>
                <a:gd name="connsiteY9" fmla="*/ 953 h 3810"/>
                <a:gd name="connsiteX10" fmla="*/ 952 w 7619"/>
                <a:gd name="connsiteY10" fmla="*/ 0 h 3810"/>
                <a:gd name="connsiteX11" fmla="*/ 0 w 7619"/>
                <a:gd name="connsiteY11" fmla="*/ 953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19" h="3810">
                  <a:moveTo>
                    <a:pt x="0" y="953"/>
                  </a:moveTo>
                  <a:lnTo>
                    <a:pt x="1905" y="953"/>
                  </a:lnTo>
                  <a:cubicBezTo>
                    <a:pt x="-953" y="1905"/>
                    <a:pt x="2857" y="2858"/>
                    <a:pt x="3810" y="3810"/>
                  </a:cubicBezTo>
                  <a:cubicBezTo>
                    <a:pt x="5715" y="3810"/>
                    <a:pt x="6667" y="1905"/>
                    <a:pt x="5715" y="1905"/>
                  </a:cubicBezTo>
                  <a:lnTo>
                    <a:pt x="7620" y="1905"/>
                  </a:lnTo>
                  <a:lnTo>
                    <a:pt x="6667" y="1905"/>
                  </a:lnTo>
                  <a:cubicBezTo>
                    <a:pt x="6667" y="1905"/>
                    <a:pt x="6667" y="1905"/>
                    <a:pt x="7620" y="1905"/>
                  </a:cubicBezTo>
                  <a:cubicBezTo>
                    <a:pt x="6667" y="1905"/>
                    <a:pt x="4763" y="1905"/>
                    <a:pt x="2857" y="1905"/>
                  </a:cubicBezTo>
                  <a:lnTo>
                    <a:pt x="4763" y="953"/>
                  </a:lnTo>
                  <a:lnTo>
                    <a:pt x="2857" y="953"/>
                  </a:lnTo>
                  <a:lnTo>
                    <a:pt x="952" y="0"/>
                  </a:lnTo>
                  <a:cubicBezTo>
                    <a:pt x="0" y="0"/>
                    <a:pt x="1905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9" name="Freeform: Shape 3928">
              <a:extLst>
                <a:ext uri="{FF2B5EF4-FFF2-40B4-BE49-F238E27FC236}">
                  <a16:creationId xmlns:a16="http://schemas.microsoft.com/office/drawing/2014/main" id="{42237D24-5B8C-4C3D-91AB-8227D8F61E05}"/>
                </a:ext>
              </a:extLst>
            </p:cNvPr>
            <p:cNvSpPr/>
            <p:nvPr/>
          </p:nvSpPr>
          <p:spPr>
            <a:xfrm>
              <a:off x="6048048" y="4341207"/>
              <a:ext cx="3810" cy="952"/>
            </a:xfrm>
            <a:custGeom>
              <a:avLst/>
              <a:gdLst>
                <a:gd name="connsiteX0" fmla="*/ 952 w 3810"/>
                <a:gd name="connsiteY0" fmla="*/ 0 h 952"/>
                <a:gd name="connsiteX1" fmla="*/ 0 w 3810"/>
                <a:gd name="connsiteY1" fmla="*/ 953 h 952"/>
                <a:gd name="connsiteX2" fmla="*/ 3810 w 3810"/>
                <a:gd name="connsiteY2" fmla="*/ 0 h 952"/>
                <a:gd name="connsiteX3" fmla="*/ 0 w 3810"/>
                <a:gd name="connsiteY3" fmla="*/ 0 h 952"/>
                <a:gd name="connsiteX4" fmla="*/ 952 w 3810"/>
                <a:gd name="connsiteY4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952">
                  <a:moveTo>
                    <a:pt x="952" y="0"/>
                  </a:moveTo>
                  <a:cubicBezTo>
                    <a:pt x="952" y="0"/>
                    <a:pt x="0" y="0"/>
                    <a:pt x="0" y="953"/>
                  </a:cubicBezTo>
                  <a:cubicBezTo>
                    <a:pt x="952" y="953"/>
                    <a:pt x="3810" y="0"/>
                    <a:pt x="381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0" name="Freeform: Shape 3929">
              <a:extLst>
                <a:ext uri="{FF2B5EF4-FFF2-40B4-BE49-F238E27FC236}">
                  <a16:creationId xmlns:a16="http://schemas.microsoft.com/office/drawing/2014/main" id="{FDA82B4C-046B-47BE-B236-8222798218EC}"/>
                </a:ext>
              </a:extLst>
            </p:cNvPr>
            <p:cNvSpPr/>
            <p:nvPr/>
          </p:nvSpPr>
          <p:spPr>
            <a:xfrm>
              <a:off x="6000423" y="4327872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952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952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1" name="Freeform: Shape 3930">
              <a:extLst>
                <a:ext uri="{FF2B5EF4-FFF2-40B4-BE49-F238E27FC236}">
                  <a16:creationId xmlns:a16="http://schemas.microsoft.com/office/drawing/2014/main" id="{A7FC1B4A-E5BB-4795-B98A-17EAB32F47BA}"/>
                </a:ext>
              </a:extLst>
            </p:cNvPr>
            <p:cNvSpPr/>
            <p:nvPr/>
          </p:nvSpPr>
          <p:spPr>
            <a:xfrm>
              <a:off x="5947084" y="4313585"/>
              <a:ext cx="2857" cy="9525"/>
            </a:xfrm>
            <a:custGeom>
              <a:avLst/>
              <a:gdLst>
                <a:gd name="connsiteX0" fmla="*/ 2857 w 2857"/>
                <a:gd name="connsiteY0" fmla="*/ 0 h 9525"/>
                <a:gd name="connsiteX1" fmla="*/ 0 w 2857"/>
                <a:gd name="connsiteY1" fmla="*/ 0 h 9525"/>
                <a:gd name="connsiteX2" fmla="*/ 952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2857" y="0"/>
                  </a:moveTo>
                  <a:lnTo>
                    <a:pt x="0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2" name="Freeform: Shape 3931">
              <a:extLst>
                <a:ext uri="{FF2B5EF4-FFF2-40B4-BE49-F238E27FC236}">
                  <a16:creationId xmlns:a16="http://schemas.microsoft.com/office/drawing/2014/main" id="{60579E53-F952-4A54-AFBC-D9BABD4969D7}"/>
                </a:ext>
              </a:extLst>
            </p:cNvPr>
            <p:cNvSpPr/>
            <p:nvPr/>
          </p:nvSpPr>
          <p:spPr>
            <a:xfrm>
              <a:off x="6041381" y="4339303"/>
              <a:ext cx="1904" cy="714"/>
            </a:xfrm>
            <a:custGeom>
              <a:avLst/>
              <a:gdLst>
                <a:gd name="connsiteX0" fmla="*/ 1905 w 1904"/>
                <a:gd name="connsiteY0" fmla="*/ 0 h 714"/>
                <a:gd name="connsiteX1" fmla="*/ 0 w 1904"/>
                <a:gd name="connsiteY1" fmla="*/ 0 h 714"/>
                <a:gd name="connsiteX2" fmla="*/ 1905 w 1904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714">
                  <a:moveTo>
                    <a:pt x="1905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952" y="953"/>
                    <a:pt x="952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3" name="Freeform: Shape 3932">
              <a:extLst>
                <a:ext uri="{FF2B5EF4-FFF2-40B4-BE49-F238E27FC236}">
                  <a16:creationId xmlns:a16="http://schemas.microsoft.com/office/drawing/2014/main" id="{1C8E7AA9-23F1-4258-8B0A-2DCE734475B6}"/>
                </a:ext>
              </a:extLst>
            </p:cNvPr>
            <p:cNvSpPr/>
            <p:nvPr/>
          </p:nvSpPr>
          <p:spPr>
            <a:xfrm>
              <a:off x="5844214" y="4285010"/>
              <a:ext cx="3809" cy="952"/>
            </a:xfrm>
            <a:custGeom>
              <a:avLst/>
              <a:gdLst>
                <a:gd name="connsiteX0" fmla="*/ 1905 w 3809"/>
                <a:gd name="connsiteY0" fmla="*/ 953 h 952"/>
                <a:gd name="connsiteX1" fmla="*/ 3810 w 3809"/>
                <a:gd name="connsiteY1" fmla="*/ 953 h 952"/>
                <a:gd name="connsiteX2" fmla="*/ 952 w 3809"/>
                <a:gd name="connsiteY2" fmla="*/ 0 h 952"/>
                <a:gd name="connsiteX3" fmla="*/ 0 w 3809"/>
                <a:gd name="connsiteY3" fmla="*/ 0 h 952"/>
                <a:gd name="connsiteX4" fmla="*/ 1905 w 3809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" h="952">
                  <a:moveTo>
                    <a:pt x="1905" y="953"/>
                  </a:moveTo>
                  <a:cubicBezTo>
                    <a:pt x="2857" y="953"/>
                    <a:pt x="2857" y="953"/>
                    <a:pt x="3810" y="953"/>
                  </a:cubicBezTo>
                  <a:cubicBezTo>
                    <a:pt x="2857" y="953"/>
                    <a:pt x="2857" y="0"/>
                    <a:pt x="952" y="0"/>
                  </a:cubicBezTo>
                  <a:lnTo>
                    <a:pt x="0" y="0"/>
                  </a:lnTo>
                  <a:cubicBezTo>
                    <a:pt x="952" y="953"/>
                    <a:pt x="0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4" name="Freeform: Shape 3933">
              <a:extLst>
                <a:ext uri="{FF2B5EF4-FFF2-40B4-BE49-F238E27FC236}">
                  <a16:creationId xmlns:a16="http://schemas.microsoft.com/office/drawing/2014/main" id="{191CC431-6025-44F5-940D-C454168FCFEF}"/>
                </a:ext>
              </a:extLst>
            </p:cNvPr>
            <p:cNvSpPr/>
            <p:nvPr/>
          </p:nvSpPr>
          <p:spPr>
            <a:xfrm>
              <a:off x="5996613" y="4328825"/>
              <a:ext cx="9525" cy="2857"/>
            </a:xfrm>
            <a:custGeom>
              <a:avLst/>
              <a:gdLst>
                <a:gd name="connsiteX0" fmla="*/ 4763 w 9525"/>
                <a:gd name="connsiteY0" fmla="*/ 0 h 2857"/>
                <a:gd name="connsiteX1" fmla="*/ 0 w 9525"/>
                <a:gd name="connsiteY1" fmla="*/ 1905 h 2857"/>
                <a:gd name="connsiteX2" fmla="*/ 1905 w 9525"/>
                <a:gd name="connsiteY2" fmla="*/ 1905 h 2857"/>
                <a:gd name="connsiteX3" fmla="*/ 3810 w 9525"/>
                <a:gd name="connsiteY3" fmla="*/ 2857 h 2857"/>
                <a:gd name="connsiteX4" fmla="*/ 3810 w 9525"/>
                <a:gd name="connsiteY4" fmla="*/ 1905 h 2857"/>
                <a:gd name="connsiteX5" fmla="*/ 9525 w 9525"/>
                <a:gd name="connsiteY5" fmla="*/ 0 h 2857"/>
                <a:gd name="connsiteX6" fmla="*/ 4763 w 9525"/>
                <a:gd name="connsiteY6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" h="2857">
                  <a:moveTo>
                    <a:pt x="4763" y="0"/>
                  </a:moveTo>
                  <a:cubicBezTo>
                    <a:pt x="3810" y="0"/>
                    <a:pt x="0" y="953"/>
                    <a:pt x="0" y="1905"/>
                  </a:cubicBezTo>
                  <a:lnTo>
                    <a:pt x="1905" y="1905"/>
                  </a:lnTo>
                  <a:lnTo>
                    <a:pt x="3810" y="2857"/>
                  </a:lnTo>
                  <a:cubicBezTo>
                    <a:pt x="3810" y="2857"/>
                    <a:pt x="4763" y="1905"/>
                    <a:pt x="3810" y="1905"/>
                  </a:cubicBezTo>
                  <a:cubicBezTo>
                    <a:pt x="6668" y="1905"/>
                    <a:pt x="7620" y="953"/>
                    <a:pt x="9525" y="0"/>
                  </a:cubicBezTo>
                  <a:cubicBezTo>
                    <a:pt x="8573" y="0"/>
                    <a:pt x="6668" y="953"/>
                    <a:pt x="4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5" name="Freeform: Shape 3934">
              <a:extLst>
                <a:ext uri="{FF2B5EF4-FFF2-40B4-BE49-F238E27FC236}">
                  <a16:creationId xmlns:a16="http://schemas.microsoft.com/office/drawing/2014/main" id="{510E36BA-3F8C-4960-94B9-3602E5912B15}"/>
                </a:ext>
              </a:extLst>
            </p:cNvPr>
            <p:cNvSpPr/>
            <p:nvPr/>
          </p:nvSpPr>
          <p:spPr>
            <a:xfrm>
              <a:off x="6009948" y="4332635"/>
              <a:ext cx="3810" cy="952"/>
            </a:xfrm>
            <a:custGeom>
              <a:avLst/>
              <a:gdLst>
                <a:gd name="connsiteX0" fmla="*/ 3810 w 3810"/>
                <a:gd name="connsiteY0" fmla="*/ 0 h 952"/>
                <a:gd name="connsiteX1" fmla="*/ 0 w 3810"/>
                <a:gd name="connsiteY1" fmla="*/ 953 h 952"/>
                <a:gd name="connsiteX2" fmla="*/ 3810 w 3810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952">
                  <a:moveTo>
                    <a:pt x="3810" y="0"/>
                  </a:moveTo>
                  <a:cubicBezTo>
                    <a:pt x="952" y="0"/>
                    <a:pt x="2858" y="0"/>
                    <a:pt x="0" y="953"/>
                  </a:cubicBezTo>
                  <a:cubicBezTo>
                    <a:pt x="2858" y="953"/>
                    <a:pt x="2858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6" name="Freeform: Shape 3935">
              <a:extLst>
                <a:ext uri="{FF2B5EF4-FFF2-40B4-BE49-F238E27FC236}">
                  <a16:creationId xmlns:a16="http://schemas.microsoft.com/office/drawing/2014/main" id="{A97CDE3C-3062-4A5C-94F7-840FDB8B2D43}"/>
                </a:ext>
              </a:extLst>
            </p:cNvPr>
            <p:cNvSpPr/>
            <p:nvPr/>
          </p:nvSpPr>
          <p:spPr>
            <a:xfrm>
              <a:off x="5936057" y="4311680"/>
              <a:ext cx="3406" cy="1904"/>
            </a:xfrm>
            <a:custGeom>
              <a:avLst/>
              <a:gdLst>
                <a:gd name="connsiteX0" fmla="*/ 3406 w 3406"/>
                <a:gd name="connsiteY0" fmla="*/ 952 h 1904"/>
                <a:gd name="connsiteX1" fmla="*/ 2454 w 3406"/>
                <a:gd name="connsiteY1" fmla="*/ 0 h 1904"/>
                <a:gd name="connsiteX2" fmla="*/ 549 w 3406"/>
                <a:gd name="connsiteY2" fmla="*/ 1905 h 1904"/>
                <a:gd name="connsiteX3" fmla="*/ 3406 w 3406"/>
                <a:gd name="connsiteY3" fmla="*/ 952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6" h="1904">
                  <a:moveTo>
                    <a:pt x="3406" y="952"/>
                  </a:moveTo>
                  <a:cubicBezTo>
                    <a:pt x="3406" y="952"/>
                    <a:pt x="549" y="0"/>
                    <a:pt x="2454" y="0"/>
                  </a:cubicBezTo>
                  <a:cubicBezTo>
                    <a:pt x="-2309" y="0"/>
                    <a:pt x="1501" y="952"/>
                    <a:pt x="549" y="1905"/>
                  </a:cubicBezTo>
                  <a:cubicBezTo>
                    <a:pt x="1501" y="952"/>
                    <a:pt x="2454" y="952"/>
                    <a:pt x="3406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7" name="Freeform: Shape 3936">
              <a:extLst>
                <a:ext uri="{FF2B5EF4-FFF2-40B4-BE49-F238E27FC236}">
                  <a16:creationId xmlns:a16="http://schemas.microsoft.com/office/drawing/2014/main" id="{A6C9C5DD-85E2-46B3-99B7-FB4581DC9C51}"/>
                </a:ext>
              </a:extLst>
            </p:cNvPr>
            <p:cNvSpPr/>
            <p:nvPr/>
          </p:nvSpPr>
          <p:spPr>
            <a:xfrm>
              <a:off x="5844777" y="4287868"/>
              <a:ext cx="6498" cy="6667"/>
            </a:xfrm>
            <a:custGeom>
              <a:avLst/>
              <a:gdLst>
                <a:gd name="connsiteX0" fmla="*/ 1342 w 6498"/>
                <a:gd name="connsiteY0" fmla="*/ 1905 h 6667"/>
                <a:gd name="connsiteX1" fmla="*/ 2294 w 6498"/>
                <a:gd name="connsiteY1" fmla="*/ 0 h 6667"/>
                <a:gd name="connsiteX2" fmla="*/ 3246 w 6498"/>
                <a:gd name="connsiteY2" fmla="*/ 0 h 6667"/>
                <a:gd name="connsiteX3" fmla="*/ 1342 w 6498"/>
                <a:gd name="connsiteY3" fmla="*/ 0 h 6667"/>
                <a:gd name="connsiteX4" fmla="*/ 1342 w 6498"/>
                <a:gd name="connsiteY4" fmla="*/ 1905 h 6667"/>
                <a:gd name="connsiteX5" fmla="*/ 1342 w 6498"/>
                <a:gd name="connsiteY5" fmla="*/ 1905 h 6667"/>
                <a:gd name="connsiteX6" fmla="*/ 2294 w 6498"/>
                <a:gd name="connsiteY6" fmla="*/ 5715 h 6667"/>
                <a:gd name="connsiteX7" fmla="*/ 5151 w 6498"/>
                <a:gd name="connsiteY7" fmla="*/ 6667 h 6667"/>
                <a:gd name="connsiteX8" fmla="*/ 6104 w 6498"/>
                <a:gd name="connsiteY8" fmla="*/ 5715 h 6667"/>
                <a:gd name="connsiteX9" fmla="*/ 4199 w 6498"/>
                <a:gd name="connsiteY9" fmla="*/ 5715 h 6667"/>
                <a:gd name="connsiteX10" fmla="*/ 6104 w 6498"/>
                <a:gd name="connsiteY10" fmla="*/ 3810 h 6667"/>
                <a:gd name="connsiteX11" fmla="*/ 5151 w 6498"/>
                <a:gd name="connsiteY11" fmla="*/ 3810 h 6667"/>
                <a:gd name="connsiteX12" fmla="*/ 6104 w 6498"/>
                <a:gd name="connsiteY12" fmla="*/ 2857 h 6667"/>
                <a:gd name="connsiteX13" fmla="*/ 4199 w 6498"/>
                <a:gd name="connsiteY13" fmla="*/ 2857 h 6667"/>
                <a:gd name="connsiteX14" fmla="*/ 3246 w 6498"/>
                <a:gd name="connsiteY14" fmla="*/ 1905 h 6667"/>
                <a:gd name="connsiteX15" fmla="*/ 1342 w 6498"/>
                <a:gd name="connsiteY15" fmla="*/ 1905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98" h="6667">
                  <a:moveTo>
                    <a:pt x="1342" y="1905"/>
                  </a:moveTo>
                  <a:cubicBezTo>
                    <a:pt x="3246" y="952"/>
                    <a:pt x="3246" y="0"/>
                    <a:pt x="2294" y="0"/>
                  </a:cubicBezTo>
                  <a:lnTo>
                    <a:pt x="3246" y="0"/>
                  </a:lnTo>
                  <a:cubicBezTo>
                    <a:pt x="2294" y="0"/>
                    <a:pt x="2294" y="0"/>
                    <a:pt x="1342" y="0"/>
                  </a:cubicBezTo>
                  <a:cubicBezTo>
                    <a:pt x="-2468" y="0"/>
                    <a:pt x="3246" y="952"/>
                    <a:pt x="1342" y="1905"/>
                  </a:cubicBezTo>
                  <a:cubicBezTo>
                    <a:pt x="389" y="1905"/>
                    <a:pt x="1342" y="1905"/>
                    <a:pt x="1342" y="1905"/>
                  </a:cubicBezTo>
                  <a:cubicBezTo>
                    <a:pt x="4199" y="3810"/>
                    <a:pt x="-563" y="4763"/>
                    <a:pt x="2294" y="5715"/>
                  </a:cubicBezTo>
                  <a:cubicBezTo>
                    <a:pt x="3246" y="5715"/>
                    <a:pt x="5151" y="5715"/>
                    <a:pt x="5151" y="6667"/>
                  </a:cubicBezTo>
                  <a:cubicBezTo>
                    <a:pt x="6104" y="5715"/>
                    <a:pt x="7057" y="5715"/>
                    <a:pt x="6104" y="5715"/>
                  </a:cubicBezTo>
                  <a:cubicBezTo>
                    <a:pt x="6104" y="5715"/>
                    <a:pt x="5151" y="5715"/>
                    <a:pt x="4199" y="5715"/>
                  </a:cubicBezTo>
                  <a:cubicBezTo>
                    <a:pt x="8009" y="5715"/>
                    <a:pt x="3246" y="4763"/>
                    <a:pt x="6104" y="3810"/>
                  </a:cubicBezTo>
                  <a:cubicBezTo>
                    <a:pt x="6104" y="3810"/>
                    <a:pt x="5151" y="3810"/>
                    <a:pt x="5151" y="3810"/>
                  </a:cubicBezTo>
                  <a:cubicBezTo>
                    <a:pt x="5151" y="3810"/>
                    <a:pt x="6104" y="3810"/>
                    <a:pt x="6104" y="2857"/>
                  </a:cubicBezTo>
                  <a:cubicBezTo>
                    <a:pt x="6104" y="2857"/>
                    <a:pt x="5151" y="2857"/>
                    <a:pt x="4199" y="2857"/>
                  </a:cubicBezTo>
                  <a:lnTo>
                    <a:pt x="3246" y="1905"/>
                  </a:lnTo>
                  <a:cubicBezTo>
                    <a:pt x="1342" y="952"/>
                    <a:pt x="2294" y="1905"/>
                    <a:pt x="1342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8" name="Freeform: Shape 3937">
              <a:extLst>
                <a:ext uri="{FF2B5EF4-FFF2-40B4-BE49-F238E27FC236}">
                  <a16:creationId xmlns:a16="http://schemas.microsoft.com/office/drawing/2014/main" id="{A0C07F5E-8EFE-4BAD-B6C4-F2EFE6F37AFD}"/>
                </a:ext>
              </a:extLst>
            </p:cNvPr>
            <p:cNvSpPr/>
            <p:nvPr/>
          </p:nvSpPr>
          <p:spPr>
            <a:xfrm>
              <a:off x="5976611" y="4345970"/>
              <a:ext cx="12620" cy="4762"/>
            </a:xfrm>
            <a:custGeom>
              <a:avLst/>
              <a:gdLst>
                <a:gd name="connsiteX0" fmla="*/ 12383 w 12620"/>
                <a:gd name="connsiteY0" fmla="*/ 2858 h 4762"/>
                <a:gd name="connsiteX1" fmla="*/ 8573 w 12620"/>
                <a:gd name="connsiteY1" fmla="*/ 1905 h 4762"/>
                <a:gd name="connsiteX2" fmla="*/ 9525 w 12620"/>
                <a:gd name="connsiteY2" fmla="*/ 953 h 4762"/>
                <a:gd name="connsiteX3" fmla="*/ 5715 w 12620"/>
                <a:gd name="connsiteY3" fmla="*/ 953 h 4762"/>
                <a:gd name="connsiteX4" fmla="*/ 5715 w 12620"/>
                <a:gd name="connsiteY4" fmla="*/ 1905 h 4762"/>
                <a:gd name="connsiteX5" fmla="*/ 2858 w 12620"/>
                <a:gd name="connsiteY5" fmla="*/ 0 h 4762"/>
                <a:gd name="connsiteX6" fmla="*/ 4763 w 12620"/>
                <a:gd name="connsiteY6" fmla="*/ 1905 h 4762"/>
                <a:gd name="connsiteX7" fmla="*/ 0 w 12620"/>
                <a:gd name="connsiteY7" fmla="*/ 2858 h 4762"/>
                <a:gd name="connsiteX8" fmla="*/ 3810 w 12620"/>
                <a:gd name="connsiteY8" fmla="*/ 2858 h 4762"/>
                <a:gd name="connsiteX9" fmla="*/ 4763 w 12620"/>
                <a:gd name="connsiteY9" fmla="*/ 3810 h 4762"/>
                <a:gd name="connsiteX10" fmla="*/ 7620 w 12620"/>
                <a:gd name="connsiteY10" fmla="*/ 3810 h 4762"/>
                <a:gd name="connsiteX11" fmla="*/ 7620 w 12620"/>
                <a:gd name="connsiteY11" fmla="*/ 4763 h 4762"/>
                <a:gd name="connsiteX12" fmla="*/ 11430 w 12620"/>
                <a:gd name="connsiteY12" fmla="*/ 4763 h 4762"/>
                <a:gd name="connsiteX13" fmla="*/ 12383 w 12620"/>
                <a:gd name="connsiteY13" fmla="*/ 2858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20" h="4762">
                  <a:moveTo>
                    <a:pt x="12383" y="2858"/>
                  </a:moveTo>
                  <a:lnTo>
                    <a:pt x="8573" y="1905"/>
                  </a:lnTo>
                  <a:cubicBezTo>
                    <a:pt x="10477" y="1905"/>
                    <a:pt x="9525" y="953"/>
                    <a:pt x="9525" y="953"/>
                  </a:cubicBezTo>
                  <a:cubicBezTo>
                    <a:pt x="9525" y="1905"/>
                    <a:pt x="5715" y="953"/>
                    <a:pt x="5715" y="953"/>
                  </a:cubicBezTo>
                  <a:cubicBezTo>
                    <a:pt x="7620" y="1905"/>
                    <a:pt x="5715" y="1905"/>
                    <a:pt x="5715" y="1905"/>
                  </a:cubicBezTo>
                  <a:cubicBezTo>
                    <a:pt x="952" y="1905"/>
                    <a:pt x="7620" y="953"/>
                    <a:pt x="2858" y="0"/>
                  </a:cubicBezTo>
                  <a:cubicBezTo>
                    <a:pt x="2858" y="953"/>
                    <a:pt x="2858" y="1905"/>
                    <a:pt x="4763" y="1905"/>
                  </a:cubicBezTo>
                  <a:cubicBezTo>
                    <a:pt x="1905" y="1905"/>
                    <a:pt x="3810" y="3810"/>
                    <a:pt x="0" y="2858"/>
                  </a:cubicBezTo>
                  <a:cubicBezTo>
                    <a:pt x="1905" y="2858"/>
                    <a:pt x="1905" y="2858"/>
                    <a:pt x="3810" y="2858"/>
                  </a:cubicBezTo>
                  <a:lnTo>
                    <a:pt x="4763" y="3810"/>
                  </a:lnTo>
                  <a:cubicBezTo>
                    <a:pt x="5715" y="3810"/>
                    <a:pt x="7620" y="2858"/>
                    <a:pt x="7620" y="3810"/>
                  </a:cubicBezTo>
                  <a:cubicBezTo>
                    <a:pt x="4763" y="3810"/>
                    <a:pt x="8573" y="3810"/>
                    <a:pt x="7620" y="4763"/>
                  </a:cubicBezTo>
                  <a:lnTo>
                    <a:pt x="11430" y="4763"/>
                  </a:lnTo>
                  <a:cubicBezTo>
                    <a:pt x="13335" y="3810"/>
                    <a:pt x="12383" y="3810"/>
                    <a:pt x="1238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9" name="Freeform: Shape 3938">
              <a:extLst>
                <a:ext uri="{FF2B5EF4-FFF2-40B4-BE49-F238E27FC236}">
                  <a16:creationId xmlns:a16="http://schemas.microsoft.com/office/drawing/2014/main" id="{F0FFF06B-A762-4B72-8EB8-F8B61B9DCADA}"/>
                </a:ext>
              </a:extLst>
            </p:cNvPr>
            <p:cNvSpPr/>
            <p:nvPr/>
          </p:nvSpPr>
          <p:spPr>
            <a:xfrm>
              <a:off x="6026141" y="4344065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  <a:gd name="connsiteX3" fmla="*/ 952 w 952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cubicBezTo>
                    <a:pt x="952" y="0"/>
                    <a:pt x="0" y="0"/>
                    <a:pt x="952" y="0"/>
                  </a:cubicBezTo>
                  <a:lnTo>
                    <a:pt x="0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0" name="Freeform: Shape 3939">
              <a:extLst>
                <a:ext uri="{FF2B5EF4-FFF2-40B4-BE49-F238E27FC236}">
                  <a16:creationId xmlns:a16="http://schemas.microsoft.com/office/drawing/2014/main" id="{095C5767-93C6-4DE9-8324-058A3E3375E2}"/>
                </a:ext>
              </a:extLst>
            </p:cNvPr>
            <p:cNvSpPr/>
            <p:nvPr/>
          </p:nvSpPr>
          <p:spPr>
            <a:xfrm>
              <a:off x="6005186" y="433835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1" name="Freeform: Shape 3940">
              <a:extLst>
                <a:ext uri="{FF2B5EF4-FFF2-40B4-BE49-F238E27FC236}">
                  <a16:creationId xmlns:a16="http://schemas.microsoft.com/office/drawing/2014/main" id="{C426C075-D47A-4873-8E67-0D03136C8E57}"/>
                </a:ext>
              </a:extLst>
            </p:cNvPr>
            <p:cNvSpPr/>
            <p:nvPr/>
          </p:nvSpPr>
          <p:spPr>
            <a:xfrm>
              <a:off x="5998519" y="43459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2" name="Freeform: Shape 3941">
              <a:extLst>
                <a:ext uri="{FF2B5EF4-FFF2-40B4-BE49-F238E27FC236}">
                  <a16:creationId xmlns:a16="http://schemas.microsoft.com/office/drawing/2014/main" id="{13EF1927-47CA-415D-937E-DB310CE7794C}"/>
                </a:ext>
              </a:extLst>
            </p:cNvPr>
            <p:cNvSpPr/>
            <p:nvPr/>
          </p:nvSpPr>
          <p:spPr>
            <a:xfrm>
              <a:off x="6005744" y="4336445"/>
              <a:ext cx="1347" cy="9525"/>
            </a:xfrm>
            <a:custGeom>
              <a:avLst/>
              <a:gdLst>
                <a:gd name="connsiteX0" fmla="*/ 395 w 1347"/>
                <a:gd name="connsiteY0" fmla="*/ 0 h 9525"/>
                <a:gd name="connsiteX1" fmla="*/ 1347 w 1347"/>
                <a:gd name="connsiteY1" fmla="*/ 0 h 9525"/>
                <a:gd name="connsiteX2" fmla="*/ 395 w 134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5">
                  <a:moveTo>
                    <a:pt x="395" y="0"/>
                  </a:moveTo>
                  <a:cubicBezTo>
                    <a:pt x="1347" y="0"/>
                    <a:pt x="1347" y="0"/>
                    <a:pt x="1347" y="0"/>
                  </a:cubicBezTo>
                  <a:cubicBezTo>
                    <a:pt x="395" y="0"/>
                    <a:pt x="-558" y="0"/>
                    <a:pt x="3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3" name="Freeform: Shape 3942">
              <a:extLst>
                <a:ext uri="{FF2B5EF4-FFF2-40B4-BE49-F238E27FC236}">
                  <a16:creationId xmlns:a16="http://schemas.microsoft.com/office/drawing/2014/main" id="{E37F3F04-F16A-4D29-A19C-947862998ED8}"/>
                </a:ext>
              </a:extLst>
            </p:cNvPr>
            <p:cNvSpPr/>
            <p:nvPr/>
          </p:nvSpPr>
          <p:spPr>
            <a:xfrm>
              <a:off x="5970501" y="4332635"/>
              <a:ext cx="53734" cy="33337"/>
            </a:xfrm>
            <a:custGeom>
              <a:avLst/>
              <a:gdLst>
                <a:gd name="connsiteX0" fmla="*/ 44210 w 53734"/>
                <a:gd name="connsiteY0" fmla="*/ 0 h 33337"/>
                <a:gd name="connsiteX1" fmla="*/ 41352 w 53734"/>
                <a:gd name="connsiteY1" fmla="*/ 953 h 33337"/>
                <a:gd name="connsiteX2" fmla="*/ 40400 w 53734"/>
                <a:gd name="connsiteY2" fmla="*/ 2858 h 33337"/>
                <a:gd name="connsiteX3" fmla="*/ 38495 w 53734"/>
                <a:gd name="connsiteY3" fmla="*/ 1905 h 33337"/>
                <a:gd name="connsiteX4" fmla="*/ 38495 w 53734"/>
                <a:gd name="connsiteY4" fmla="*/ 2858 h 33337"/>
                <a:gd name="connsiteX5" fmla="*/ 35637 w 53734"/>
                <a:gd name="connsiteY5" fmla="*/ 3810 h 33337"/>
                <a:gd name="connsiteX6" fmla="*/ 36590 w 53734"/>
                <a:gd name="connsiteY6" fmla="*/ 3810 h 33337"/>
                <a:gd name="connsiteX7" fmla="*/ 35637 w 53734"/>
                <a:gd name="connsiteY7" fmla="*/ 4763 h 33337"/>
                <a:gd name="connsiteX8" fmla="*/ 33732 w 53734"/>
                <a:gd name="connsiteY8" fmla="*/ 4763 h 33337"/>
                <a:gd name="connsiteX9" fmla="*/ 33732 w 53734"/>
                <a:gd name="connsiteY9" fmla="*/ 4763 h 33337"/>
                <a:gd name="connsiteX10" fmla="*/ 38495 w 53734"/>
                <a:gd name="connsiteY10" fmla="*/ 3810 h 33337"/>
                <a:gd name="connsiteX11" fmla="*/ 38495 w 53734"/>
                <a:gd name="connsiteY11" fmla="*/ 4763 h 33337"/>
                <a:gd name="connsiteX12" fmla="*/ 35637 w 53734"/>
                <a:gd name="connsiteY12" fmla="*/ 4763 h 33337"/>
                <a:gd name="connsiteX13" fmla="*/ 38495 w 53734"/>
                <a:gd name="connsiteY13" fmla="*/ 5715 h 33337"/>
                <a:gd name="connsiteX14" fmla="*/ 34685 w 53734"/>
                <a:gd name="connsiteY14" fmla="*/ 6668 h 33337"/>
                <a:gd name="connsiteX15" fmla="*/ 38495 w 53734"/>
                <a:gd name="connsiteY15" fmla="*/ 6668 h 33337"/>
                <a:gd name="connsiteX16" fmla="*/ 35637 w 53734"/>
                <a:gd name="connsiteY16" fmla="*/ 7620 h 33337"/>
                <a:gd name="connsiteX17" fmla="*/ 38495 w 53734"/>
                <a:gd name="connsiteY17" fmla="*/ 7620 h 33337"/>
                <a:gd name="connsiteX18" fmla="*/ 34685 w 53734"/>
                <a:gd name="connsiteY18" fmla="*/ 8572 h 33337"/>
                <a:gd name="connsiteX19" fmla="*/ 35637 w 53734"/>
                <a:gd name="connsiteY19" fmla="*/ 6668 h 33337"/>
                <a:gd name="connsiteX20" fmla="*/ 32780 w 53734"/>
                <a:gd name="connsiteY20" fmla="*/ 6668 h 33337"/>
                <a:gd name="connsiteX21" fmla="*/ 33732 w 53734"/>
                <a:gd name="connsiteY21" fmla="*/ 6668 h 33337"/>
                <a:gd name="connsiteX22" fmla="*/ 32780 w 53734"/>
                <a:gd name="connsiteY22" fmla="*/ 11430 h 33337"/>
                <a:gd name="connsiteX23" fmla="*/ 31827 w 53734"/>
                <a:gd name="connsiteY23" fmla="*/ 10478 h 33337"/>
                <a:gd name="connsiteX24" fmla="*/ 31827 w 53734"/>
                <a:gd name="connsiteY24" fmla="*/ 11430 h 33337"/>
                <a:gd name="connsiteX25" fmla="*/ 32780 w 53734"/>
                <a:gd name="connsiteY25" fmla="*/ 11430 h 33337"/>
                <a:gd name="connsiteX26" fmla="*/ 32780 w 53734"/>
                <a:gd name="connsiteY26" fmla="*/ 13335 h 33337"/>
                <a:gd name="connsiteX27" fmla="*/ 29922 w 53734"/>
                <a:gd name="connsiteY27" fmla="*/ 13335 h 33337"/>
                <a:gd name="connsiteX28" fmla="*/ 28970 w 53734"/>
                <a:gd name="connsiteY28" fmla="*/ 14288 h 33337"/>
                <a:gd name="connsiteX29" fmla="*/ 26112 w 53734"/>
                <a:gd name="connsiteY29" fmla="*/ 17145 h 33337"/>
                <a:gd name="connsiteX30" fmla="*/ 22302 w 53734"/>
                <a:gd name="connsiteY30" fmla="*/ 17145 h 33337"/>
                <a:gd name="connsiteX31" fmla="*/ 23255 w 53734"/>
                <a:gd name="connsiteY31" fmla="*/ 18097 h 33337"/>
                <a:gd name="connsiteX32" fmla="*/ 26112 w 53734"/>
                <a:gd name="connsiteY32" fmla="*/ 19050 h 33337"/>
                <a:gd name="connsiteX33" fmla="*/ 23255 w 53734"/>
                <a:gd name="connsiteY33" fmla="*/ 20003 h 33337"/>
                <a:gd name="connsiteX34" fmla="*/ 27065 w 53734"/>
                <a:gd name="connsiteY34" fmla="*/ 19050 h 33337"/>
                <a:gd name="connsiteX35" fmla="*/ 23255 w 53734"/>
                <a:gd name="connsiteY35" fmla="*/ 20955 h 33337"/>
                <a:gd name="connsiteX36" fmla="*/ 21350 w 53734"/>
                <a:gd name="connsiteY36" fmla="*/ 20955 h 33337"/>
                <a:gd name="connsiteX37" fmla="*/ 21350 w 53734"/>
                <a:gd name="connsiteY37" fmla="*/ 20003 h 33337"/>
                <a:gd name="connsiteX38" fmla="*/ 22302 w 53734"/>
                <a:gd name="connsiteY38" fmla="*/ 20003 h 33337"/>
                <a:gd name="connsiteX39" fmla="*/ 22302 w 53734"/>
                <a:gd name="connsiteY39" fmla="*/ 19050 h 33337"/>
                <a:gd name="connsiteX40" fmla="*/ 21350 w 53734"/>
                <a:gd name="connsiteY40" fmla="*/ 19050 h 33337"/>
                <a:gd name="connsiteX41" fmla="*/ 21350 w 53734"/>
                <a:gd name="connsiteY41" fmla="*/ 19050 h 33337"/>
                <a:gd name="connsiteX42" fmla="*/ 22302 w 53734"/>
                <a:gd name="connsiteY42" fmla="*/ 19050 h 33337"/>
                <a:gd name="connsiteX43" fmla="*/ 19445 w 53734"/>
                <a:gd name="connsiteY43" fmla="*/ 20955 h 33337"/>
                <a:gd name="connsiteX44" fmla="*/ 17540 w 53734"/>
                <a:gd name="connsiteY44" fmla="*/ 20003 h 33337"/>
                <a:gd name="connsiteX45" fmla="*/ 13730 w 53734"/>
                <a:gd name="connsiteY45" fmla="*/ 20955 h 33337"/>
                <a:gd name="connsiteX46" fmla="*/ 15635 w 53734"/>
                <a:gd name="connsiteY46" fmla="*/ 21908 h 33337"/>
                <a:gd name="connsiteX47" fmla="*/ 14682 w 53734"/>
                <a:gd name="connsiteY47" fmla="*/ 21908 h 33337"/>
                <a:gd name="connsiteX48" fmla="*/ 9920 w 53734"/>
                <a:gd name="connsiteY48" fmla="*/ 23813 h 33337"/>
                <a:gd name="connsiteX49" fmla="*/ 9920 w 53734"/>
                <a:gd name="connsiteY49" fmla="*/ 23813 h 33337"/>
                <a:gd name="connsiteX50" fmla="*/ 9920 w 53734"/>
                <a:gd name="connsiteY50" fmla="*/ 23813 h 33337"/>
                <a:gd name="connsiteX51" fmla="*/ 9920 w 53734"/>
                <a:gd name="connsiteY51" fmla="*/ 23813 h 33337"/>
                <a:gd name="connsiteX52" fmla="*/ 10872 w 53734"/>
                <a:gd name="connsiteY52" fmla="*/ 22860 h 33337"/>
                <a:gd name="connsiteX53" fmla="*/ 8967 w 53734"/>
                <a:gd name="connsiteY53" fmla="*/ 22860 h 33337"/>
                <a:gd name="connsiteX54" fmla="*/ 11825 w 53734"/>
                <a:gd name="connsiteY54" fmla="*/ 20955 h 33337"/>
                <a:gd name="connsiteX55" fmla="*/ 7062 w 53734"/>
                <a:gd name="connsiteY55" fmla="*/ 20955 h 33337"/>
                <a:gd name="connsiteX56" fmla="*/ 8967 w 53734"/>
                <a:gd name="connsiteY56" fmla="*/ 20003 h 33337"/>
                <a:gd name="connsiteX57" fmla="*/ 4205 w 53734"/>
                <a:gd name="connsiteY57" fmla="*/ 20003 h 33337"/>
                <a:gd name="connsiteX58" fmla="*/ 4205 w 53734"/>
                <a:gd name="connsiteY58" fmla="*/ 20955 h 33337"/>
                <a:gd name="connsiteX59" fmla="*/ 6110 w 53734"/>
                <a:gd name="connsiteY59" fmla="*/ 20955 h 33337"/>
                <a:gd name="connsiteX60" fmla="*/ 7062 w 53734"/>
                <a:gd name="connsiteY60" fmla="*/ 22860 h 33337"/>
                <a:gd name="connsiteX61" fmla="*/ 6110 w 53734"/>
                <a:gd name="connsiteY61" fmla="*/ 22860 h 33337"/>
                <a:gd name="connsiteX62" fmla="*/ 6110 w 53734"/>
                <a:gd name="connsiteY62" fmla="*/ 22860 h 33337"/>
                <a:gd name="connsiteX63" fmla="*/ 6110 w 53734"/>
                <a:gd name="connsiteY63" fmla="*/ 22860 h 33337"/>
                <a:gd name="connsiteX64" fmla="*/ 5157 w 53734"/>
                <a:gd name="connsiteY64" fmla="*/ 22860 h 33337"/>
                <a:gd name="connsiteX65" fmla="*/ 3252 w 53734"/>
                <a:gd name="connsiteY65" fmla="*/ 23813 h 33337"/>
                <a:gd name="connsiteX66" fmla="*/ 5157 w 53734"/>
                <a:gd name="connsiteY66" fmla="*/ 23813 h 33337"/>
                <a:gd name="connsiteX67" fmla="*/ 5157 w 53734"/>
                <a:gd name="connsiteY67" fmla="*/ 24765 h 33337"/>
                <a:gd name="connsiteX68" fmla="*/ 4205 w 53734"/>
                <a:gd name="connsiteY68" fmla="*/ 23813 h 33337"/>
                <a:gd name="connsiteX69" fmla="*/ 4205 w 53734"/>
                <a:gd name="connsiteY69" fmla="*/ 24765 h 33337"/>
                <a:gd name="connsiteX70" fmla="*/ 2300 w 53734"/>
                <a:gd name="connsiteY70" fmla="*/ 26670 h 33337"/>
                <a:gd name="connsiteX71" fmla="*/ 2300 w 53734"/>
                <a:gd name="connsiteY71" fmla="*/ 26670 h 33337"/>
                <a:gd name="connsiteX72" fmla="*/ 2300 w 53734"/>
                <a:gd name="connsiteY72" fmla="*/ 26670 h 33337"/>
                <a:gd name="connsiteX73" fmla="*/ 2300 w 53734"/>
                <a:gd name="connsiteY73" fmla="*/ 26670 h 33337"/>
                <a:gd name="connsiteX74" fmla="*/ 2300 w 53734"/>
                <a:gd name="connsiteY74" fmla="*/ 26670 h 33337"/>
                <a:gd name="connsiteX75" fmla="*/ 2300 w 53734"/>
                <a:gd name="connsiteY75" fmla="*/ 26670 h 33337"/>
                <a:gd name="connsiteX76" fmla="*/ 395 w 53734"/>
                <a:gd name="connsiteY76" fmla="*/ 26670 h 33337"/>
                <a:gd name="connsiteX77" fmla="*/ 2300 w 53734"/>
                <a:gd name="connsiteY77" fmla="*/ 26670 h 33337"/>
                <a:gd name="connsiteX78" fmla="*/ 2300 w 53734"/>
                <a:gd name="connsiteY78" fmla="*/ 27622 h 33337"/>
                <a:gd name="connsiteX79" fmla="*/ 1347 w 53734"/>
                <a:gd name="connsiteY79" fmla="*/ 27622 h 33337"/>
                <a:gd name="connsiteX80" fmla="*/ 395 w 53734"/>
                <a:gd name="connsiteY80" fmla="*/ 27622 h 33337"/>
                <a:gd name="connsiteX81" fmla="*/ 1347 w 53734"/>
                <a:gd name="connsiteY81" fmla="*/ 28575 h 33337"/>
                <a:gd name="connsiteX82" fmla="*/ 1347 w 53734"/>
                <a:gd name="connsiteY82" fmla="*/ 29528 h 33337"/>
                <a:gd name="connsiteX83" fmla="*/ 395 w 53734"/>
                <a:gd name="connsiteY83" fmla="*/ 30480 h 33337"/>
                <a:gd name="connsiteX84" fmla="*/ 1347 w 53734"/>
                <a:gd name="connsiteY84" fmla="*/ 30480 h 33337"/>
                <a:gd name="connsiteX85" fmla="*/ 1347 w 53734"/>
                <a:gd name="connsiteY85" fmla="*/ 31433 h 33337"/>
                <a:gd name="connsiteX86" fmla="*/ 395 w 53734"/>
                <a:gd name="connsiteY86" fmla="*/ 31433 h 33337"/>
                <a:gd name="connsiteX87" fmla="*/ 1347 w 53734"/>
                <a:gd name="connsiteY87" fmla="*/ 31433 h 33337"/>
                <a:gd name="connsiteX88" fmla="*/ 2300 w 53734"/>
                <a:gd name="connsiteY88" fmla="*/ 32385 h 33337"/>
                <a:gd name="connsiteX89" fmla="*/ 1347 w 53734"/>
                <a:gd name="connsiteY89" fmla="*/ 33338 h 33337"/>
                <a:gd name="connsiteX90" fmla="*/ 3252 w 53734"/>
                <a:gd name="connsiteY90" fmla="*/ 32385 h 33337"/>
                <a:gd name="connsiteX91" fmla="*/ 3252 w 53734"/>
                <a:gd name="connsiteY91" fmla="*/ 32385 h 33337"/>
                <a:gd name="connsiteX92" fmla="*/ 3252 w 53734"/>
                <a:gd name="connsiteY92" fmla="*/ 31433 h 33337"/>
                <a:gd name="connsiteX93" fmla="*/ 3252 w 53734"/>
                <a:gd name="connsiteY93" fmla="*/ 31433 h 33337"/>
                <a:gd name="connsiteX94" fmla="*/ 6110 w 53734"/>
                <a:gd name="connsiteY94" fmla="*/ 31433 h 33337"/>
                <a:gd name="connsiteX95" fmla="*/ 6110 w 53734"/>
                <a:gd name="connsiteY95" fmla="*/ 32385 h 33337"/>
                <a:gd name="connsiteX96" fmla="*/ 12777 w 53734"/>
                <a:gd name="connsiteY96" fmla="*/ 29528 h 33337"/>
                <a:gd name="connsiteX97" fmla="*/ 14682 w 53734"/>
                <a:gd name="connsiteY97" fmla="*/ 29528 h 33337"/>
                <a:gd name="connsiteX98" fmla="*/ 11825 w 53734"/>
                <a:gd name="connsiteY98" fmla="*/ 28575 h 33337"/>
                <a:gd name="connsiteX99" fmla="*/ 9920 w 53734"/>
                <a:gd name="connsiteY99" fmla="*/ 24765 h 33337"/>
                <a:gd name="connsiteX100" fmla="*/ 16587 w 53734"/>
                <a:gd name="connsiteY100" fmla="*/ 23813 h 33337"/>
                <a:gd name="connsiteX101" fmla="*/ 18492 w 53734"/>
                <a:gd name="connsiteY101" fmla="*/ 24765 h 33337"/>
                <a:gd name="connsiteX102" fmla="*/ 22302 w 53734"/>
                <a:gd name="connsiteY102" fmla="*/ 23813 h 33337"/>
                <a:gd name="connsiteX103" fmla="*/ 25160 w 53734"/>
                <a:gd name="connsiteY103" fmla="*/ 25718 h 33337"/>
                <a:gd name="connsiteX104" fmla="*/ 25160 w 53734"/>
                <a:gd name="connsiteY104" fmla="*/ 25718 h 33337"/>
                <a:gd name="connsiteX105" fmla="*/ 26112 w 53734"/>
                <a:gd name="connsiteY105" fmla="*/ 27622 h 33337"/>
                <a:gd name="connsiteX106" fmla="*/ 26112 w 53734"/>
                <a:gd name="connsiteY106" fmla="*/ 25718 h 33337"/>
                <a:gd name="connsiteX107" fmla="*/ 28017 w 53734"/>
                <a:gd name="connsiteY107" fmla="*/ 25718 h 33337"/>
                <a:gd name="connsiteX108" fmla="*/ 27065 w 53734"/>
                <a:gd name="connsiteY108" fmla="*/ 26670 h 33337"/>
                <a:gd name="connsiteX109" fmla="*/ 28970 w 53734"/>
                <a:gd name="connsiteY109" fmla="*/ 26670 h 33337"/>
                <a:gd name="connsiteX110" fmla="*/ 27065 w 53734"/>
                <a:gd name="connsiteY110" fmla="*/ 27622 h 33337"/>
                <a:gd name="connsiteX111" fmla="*/ 28970 w 53734"/>
                <a:gd name="connsiteY111" fmla="*/ 27622 h 33337"/>
                <a:gd name="connsiteX112" fmla="*/ 27065 w 53734"/>
                <a:gd name="connsiteY112" fmla="*/ 30480 h 33337"/>
                <a:gd name="connsiteX113" fmla="*/ 28017 w 53734"/>
                <a:gd name="connsiteY113" fmla="*/ 30480 h 33337"/>
                <a:gd name="connsiteX114" fmla="*/ 28017 w 53734"/>
                <a:gd name="connsiteY114" fmla="*/ 31433 h 33337"/>
                <a:gd name="connsiteX115" fmla="*/ 31827 w 53734"/>
                <a:gd name="connsiteY115" fmla="*/ 29528 h 33337"/>
                <a:gd name="connsiteX116" fmla="*/ 36590 w 53734"/>
                <a:gd name="connsiteY116" fmla="*/ 31433 h 33337"/>
                <a:gd name="connsiteX117" fmla="*/ 35637 w 53734"/>
                <a:gd name="connsiteY117" fmla="*/ 30480 h 33337"/>
                <a:gd name="connsiteX118" fmla="*/ 36590 w 53734"/>
                <a:gd name="connsiteY118" fmla="*/ 29528 h 33337"/>
                <a:gd name="connsiteX119" fmla="*/ 31827 w 53734"/>
                <a:gd name="connsiteY119" fmla="*/ 29528 h 33337"/>
                <a:gd name="connsiteX120" fmla="*/ 31827 w 53734"/>
                <a:gd name="connsiteY120" fmla="*/ 29528 h 33337"/>
                <a:gd name="connsiteX121" fmla="*/ 30875 w 53734"/>
                <a:gd name="connsiteY121" fmla="*/ 29528 h 33337"/>
                <a:gd name="connsiteX122" fmla="*/ 30875 w 53734"/>
                <a:gd name="connsiteY122" fmla="*/ 29528 h 33337"/>
                <a:gd name="connsiteX123" fmla="*/ 30875 w 53734"/>
                <a:gd name="connsiteY123" fmla="*/ 29528 h 33337"/>
                <a:gd name="connsiteX124" fmla="*/ 28017 w 53734"/>
                <a:gd name="connsiteY124" fmla="*/ 29528 h 33337"/>
                <a:gd name="connsiteX125" fmla="*/ 28970 w 53734"/>
                <a:gd name="connsiteY125" fmla="*/ 26670 h 33337"/>
                <a:gd name="connsiteX126" fmla="*/ 30875 w 53734"/>
                <a:gd name="connsiteY126" fmla="*/ 26670 h 33337"/>
                <a:gd name="connsiteX127" fmla="*/ 28970 w 53734"/>
                <a:gd name="connsiteY127" fmla="*/ 25718 h 33337"/>
                <a:gd name="connsiteX128" fmla="*/ 31827 w 53734"/>
                <a:gd name="connsiteY128" fmla="*/ 25718 h 33337"/>
                <a:gd name="connsiteX129" fmla="*/ 33732 w 53734"/>
                <a:gd name="connsiteY129" fmla="*/ 24765 h 33337"/>
                <a:gd name="connsiteX130" fmla="*/ 32780 w 53734"/>
                <a:gd name="connsiteY130" fmla="*/ 24765 h 33337"/>
                <a:gd name="connsiteX131" fmla="*/ 31827 w 53734"/>
                <a:gd name="connsiteY131" fmla="*/ 23813 h 33337"/>
                <a:gd name="connsiteX132" fmla="*/ 34685 w 53734"/>
                <a:gd name="connsiteY132" fmla="*/ 22860 h 33337"/>
                <a:gd name="connsiteX133" fmla="*/ 38495 w 53734"/>
                <a:gd name="connsiteY133" fmla="*/ 22860 h 33337"/>
                <a:gd name="connsiteX134" fmla="*/ 36590 w 53734"/>
                <a:gd name="connsiteY134" fmla="*/ 22860 h 33337"/>
                <a:gd name="connsiteX135" fmla="*/ 37542 w 53734"/>
                <a:gd name="connsiteY135" fmla="*/ 21908 h 33337"/>
                <a:gd name="connsiteX136" fmla="*/ 35637 w 53734"/>
                <a:gd name="connsiteY136" fmla="*/ 20955 h 33337"/>
                <a:gd name="connsiteX137" fmla="*/ 35637 w 53734"/>
                <a:gd name="connsiteY137" fmla="*/ 20955 h 33337"/>
                <a:gd name="connsiteX138" fmla="*/ 36590 w 53734"/>
                <a:gd name="connsiteY138" fmla="*/ 20955 h 33337"/>
                <a:gd name="connsiteX139" fmla="*/ 38495 w 53734"/>
                <a:gd name="connsiteY139" fmla="*/ 20955 h 33337"/>
                <a:gd name="connsiteX140" fmla="*/ 40400 w 53734"/>
                <a:gd name="connsiteY140" fmla="*/ 19050 h 33337"/>
                <a:gd name="connsiteX141" fmla="*/ 43257 w 53734"/>
                <a:gd name="connsiteY141" fmla="*/ 19050 h 33337"/>
                <a:gd name="connsiteX142" fmla="*/ 39447 w 53734"/>
                <a:gd name="connsiteY142" fmla="*/ 19050 h 33337"/>
                <a:gd name="connsiteX143" fmla="*/ 44210 w 53734"/>
                <a:gd name="connsiteY143" fmla="*/ 17145 h 33337"/>
                <a:gd name="connsiteX144" fmla="*/ 46115 w 53734"/>
                <a:gd name="connsiteY144" fmla="*/ 18097 h 33337"/>
                <a:gd name="connsiteX145" fmla="*/ 48020 w 53734"/>
                <a:gd name="connsiteY145" fmla="*/ 18097 h 33337"/>
                <a:gd name="connsiteX146" fmla="*/ 48020 w 53734"/>
                <a:gd name="connsiteY146" fmla="*/ 19050 h 33337"/>
                <a:gd name="connsiteX147" fmla="*/ 48020 w 53734"/>
                <a:gd name="connsiteY147" fmla="*/ 18097 h 33337"/>
                <a:gd name="connsiteX148" fmla="*/ 45162 w 53734"/>
                <a:gd name="connsiteY148" fmla="*/ 18097 h 33337"/>
                <a:gd name="connsiteX149" fmla="*/ 46115 w 53734"/>
                <a:gd name="connsiteY149" fmla="*/ 17145 h 33337"/>
                <a:gd name="connsiteX150" fmla="*/ 48972 w 53734"/>
                <a:gd name="connsiteY150" fmla="*/ 17145 h 33337"/>
                <a:gd name="connsiteX151" fmla="*/ 48020 w 53734"/>
                <a:gd name="connsiteY151" fmla="*/ 17145 h 33337"/>
                <a:gd name="connsiteX152" fmla="*/ 51830 w 53734"/>
                <a:gd name="connsiteY152" fmla="*/ 16193 h 33337"/>
                <a:gd name="connsiteX153" fmla="*/ 48020 w 53734"/>
                <a:gd name="connsiteY153" fmla="*/ 14288 h 33337"/>
                <a:gd name="connsiteX154" fmla="*/ 50877 w 53734"/>
                <a:gd name="connsiteY154" fmla="*/ 14288 h 33337"/>
                <a:gd name="connsiteX155" fmla="*/ 53735 w 53734"/>
                <a:gd name="connsiteY155" fmla="*/ 13335 h 33337"/>
                <a:gd name="connsiteX156" fmla="*/ 49925 w 53734"/>
                <a:gd name="connsiteY156" fmla="*/ 13335 h 33337"/>
                <a:gd name="connsiteX157" fmla="*/ 52782 w 53734"/>
                <a:gd name="connsiteY157" fmla="*/ 11430 h 33337"/>
                <a:gd name="connsiteX158" fmla="*/ 49925 w 53734"/>
                <a:gd name="connsiteY158" fmla="*/ 9525 h 33337"/>
                <a:gd name="connsiteX159" fmla="*/ 50877 w 53734"/>
                <a:gd name="connsiteY159" fmla="*/ 5715 h 33337"/>
                <a:gd name="connsiteX160" fmla="*/ 48972 w 53734"/>
                <a:gd name="connsiteY160" fmla="*/ 4763 h 33337"/>
                <a:gd name="connsiteX161" fmla="*/ 48972 w 53734"/>
                <a:gd name="connsiteY161" fmla="*/ 5715 h 33337"/>
                <a:gd name="connsiteX162" fmla="*/ 46115 w 53734"/>
                <a:gd name="connsiteY162" fmla="*/ 5715 h 33337"/>
                <a:gd name="connsiteX163" fmla="*/ 48020 w 53734"/>
                <a:gd name="connsiteY163" fmla="*/ 4763 h 33337"/>
                <a:gd name="connsiteX164" fmla="*/ 46115 w 53734"/>
                <a:gd name="connsiteY164" fmla="*/ 4763 h 33337"/>
                <a:gd name="connsiteX165" fmla="*/ 46115 w 53734"/>
                <a:gd name="connsiteY165" fmla="*/ 3810 h 33337"/>
                <a:gd name="connsiteX166" fmla="*/ 43257 w 53734"/>
                <a:gd name="connsiteY166" fmla="*/ 3810 h 33337"/>
                <a:gd name="connsiteX167" fmla="*/ 44210 w 53734"/>
                <a:gd name="connsiteY167" fmla="*/ 3810 h 33337"/>
                <a:gd name="connsiteX168" fmla="*/ 43257 w 53734"/>
                <a:gd name="connsiteY168" fmla="*/ 3810 h 33337"/>
                <a:gd name="connsiteX169" fmla="*/ 42305 w 53734"/>
                <a:gd name="connsiteY169" fmla="*/ 2858 h 33337"/>
                <a:gd name="connsiteX170" fmla="*/ 44210 w 53734"/>
                <a:gd name="connsiteY170" fmla="*/ 0 h 33337"/>
                <a:gd name="connsiteX171" fmla="*/ 44210 w 53734"/>
                <a:gd name="connsiteY171" fmla="*/ 0 h 33337"/>
                <a:gd name="connsiteX172" fmla="*/ 3252 w 53734"/>
                <a:gd name="connsiteY172" fmla="*/ 30480 h 33337"/>
                <a:gd name="connsiteX173" fmla="*/ 3252 w 53734"/>
                <a:gd name="connsiteY173" fmla="*/ 30480 h 33337"/>
                <a:gd name="connsiteX174" fmla="*/ 3252 w 53734"/>
                <a:gd name="connsiteY174" fmla="*/ 30480 h 33337"/>
                <a:gd name="connsiteX175" fmla="*/ 3252 w 53734"/>
                <a:gd name="connsiteY175" fmla="*/ 30480 h 33337"/>
                <a:gd name="connsiteX176" fmla="*/ 3252 w 53734"/>
                <a:gd name="connsiteY176" fmla="*/ 30480 h 33337"/>
                <a:gd name="connsiteX177" fmla="*/ 3252 w 53734"/>
                <a:gd name="connsiteY177" fmla="*/ 30480 h 33337"/>
                <a:gd name="connsiteX178" fmla="*/ 4205 w 53734"/>
                <a:gd name="connsiteY178" fmla="*/ 29528 h 33337"/>
                <a:gd name="connsiteX179" fmla="*/ 4205 w 53734"/>
                <a:gd name="connsiteY179" fmla="*/ 29528 h 33337"/>
                <a:gd name="connsiteX180" fmla="*/ 4205 w 53734"/>
                <a:gd name="connsiteY180" fmla="*/ 29528 h 33337"/>
                <a:gd name="connsiteX181" fmla="*/ 4205 w 53734"/>
                <a:gd name="connsiteY181" fmla="*/ 29528 h 33337"/>
                <a:gd name="connsiteX182" fmla="*/ 5157 w 53734"/>
                <a:gd name="connsiteY182" fmla="*/ 24765 h 33337"/>
                <a:gd name="connsiteX183" fmla="*/ 6110 w 53734"/>
                <a:gd name="connsiteY183" fmla="*/ 22860 h 33337"/>
                <a:gd name="connsiteX184" fmla="*/ 6110 w 53734"/>
                <a:gd name="connsiteY184" fmla="*/ 22860 h 33337"/>
                <a:gd name="connsiteX185" fmla="*/ 5157 w 53734"/>
                <a:gd name="connsiteY185" fmla="*/ 24765 h 33337"/>
                <a:gd name="connsiteX186" fmla="*/ 23255 w 53734"/>
                <a:gd name="connsiteY186" fmla="*/ 17145 h 33337"/>
                <a:gd name="connsiteX187" fmla="*/ 22302 w 53734"/>
                <a:gd name="connsiteY187" fmla="*/ 17145 h 33337"/>
                <a:gd name="connsiteX188" fmla="*/ 23255 w 53734"/>
                <a:gd name="connsiteY188" fmla="*/ 17145 h 33337"/>
                <a:gd name="connsiteX189" fmla="*/ 39447 w 53734"/>
                <a:gd name="connsiteY189" fmla="*/ 18097 h 33337"/>
                <a:gd name="connsiteX190" fmla="*/ 39447 w 53734"/>
                <a:gd name="connsiteY190" fmla="*/ 18097 h 33337"/>
                <a:gd name="connsiteX191" fmla="*/ 39447 w 53734"/>
                <a:gd name="connsiteY191" fmla="*/ 18097 h 33337"/>
                <a:gd name="connsiteX192" fmla="*/ 39447 w 53734"/>
                <a:gd name="connsiteY192" fmla="*/ 18097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53734" h="33337">
                  <a:moveTo>
                    <a:pt x="44210" y="0"/>
                  </a:moveTo>
                  <a:cubicBezTo>
                    <a:pt x="44210" y="953"/>
                    <a:pt x="42305" y="0"/>
                    <a:pt x="41352" y="953"/>
                  </a:cubicBezTo>
                  <a:cubicBezTo>
                    <a:pt x="42305" y="1905"/>
                    <a:pt x="42305" y="2858"/>
                    <a:pt x="40400" y="2858"/>
                  </a:cubicBezTo>
                  <a:cubicBezTo>
                    <a:pt x="38495" y="2858"/>
                    <a:pt x="41352" y="1905"/>
                    <a:pt x="38495" y="1905"/>
                  </a:cubicBezTo>
                  <a:cubicBezTo>
                    <a:pt x="38495" y="1905"/>
                    <a:pt x="38495" y="2858"/>
                    <a:pt x="38495" y="2858"/>
                  </a:cubicBezTo>
                  <a:cubicBezTo>
                    <a:pt x="35637" y="1905"/>
                    <a:pt x="36590" y="2858"/>
                    <a:pt x="35637" y="3810"/>
                  </a:cubicBezTo>
                  <a:cubicBezTo>
                    <a:pt x="35637" y="3810"/>
                    <a:pt x="36590" y="3810"/>
                    <a:pt x="36590" y="3810"/>
                  </a:cubicBezTo>
                  <a:cubicBezTo>
                    <a:pt x="36590" y="3810"/>
                    <a:pt x="40400" y="5715"/>
                    <a:pt x="35637" y="4763"/>
                  </a:cubicBezTo>
                  <a:cubicBezTo>
                    <a:pt x="34685" y="4763"/>
                    <a:pt x="34685" y="4763"/>
                    <a:pt x="33732" y="4763"/>
                  </a:cubicBezTo>
                  <a:lnTo>
                    <a:pt x="33732" y="4763"/>
                  </a:lnTo>
                  <a:cubicBezTo>
                    <a:pt x="33732" y="3810"/>
                    <a:pt x="37542" y="4763"/>
                    <a:pt x="38495" y="3810"/>
                  </a:cubicBezTo>
                  <a:lnTo>
                    <a:pt x="38495" y="4763"/>
                  </a:lnTo>
                  <a:lnTo>
                    <a:pt x="35637" y="4763"/>
                  </a:lnTo>
                  <a:cubicBezTo>
                    <a:pt x="36590" y="5715"/>
                    <a:pt x="37542" y="4763"/>
                    <a:pt x="38495" y="5715"/>
                  </a:cubicBezTo>
                  <a:cubicBezTo>
                    <a:pt x="37542" y="5715"/>
                    <a:pt x="36590" y="6668"/>
                    <a:pt x="34685" y="6668"/>
                  </a:cubicBezTo>
                  <a:cubicBezTo>
                    <a:pt x="36590" y="6668"/>
                    <a:pt x="36590" y="6668"/>
                    <a:pt x="38495" y="6668"/>
                  </a:cubicBezTo>
                  <a:cubicBezTo>
                    <a:pt x="38495" y="7620"/>
                    <a:pt x="36590" y="6668"/>
                    <a:pt x="35637" y="7620"/>
                  </a:cubicBezTo>
                  <a:lnTo>
                    <a:pt x="38495" y="7620"/>
                  </a:lnTo>
                  <a:cubicBezTo>
                    <a:pt x="39447" y="8572"/>
                    <a:pt x="36590" y="7620"/>
                    <a:pt x="34685" y="8572"/>
                  </a:cubicBezTo>
                  <a:cubicBezTo>
                    <a:pt x="31827" y="7620"/>
                    <a:pt x="34685" y="7620"/>
                    <a:pt x="35637" y="6668"/>
                  </a:cubicBezTo>
                  <a:cubicBezTo>
                    <a:pt x="34685" y="6668"/>
                    <a:pt x="34685" y="6668"/>
                    <a:pt x="32780" y="6668"/>
                  </a:cubicBezTo>
                  <a:lnTo>
                    <a:pt x="33732" y="6668"/>
                  </a:lnTo>
                  <a:cubicBezTo>
                    <a:pt x="30875" y="7620"/>
                    <a:pt x="37542" y="9525"/>
                    <a:pt x="32780" y="11430"/>
                  </a:cubicBezTo>
                  <a:lnTo>
                    <a:pt x="31827" y="10478"/>
                  </a:lnTo>
                  <a:lnTo>
                    <a:pt x="31827" y="11430"/>
                  </a:lnTo>
                  <a:cubicBezTo>
                    <a:pt x="31827" y="11430"/>
                    <a:pt x="31827" y="11430"/>
                    <a:pt x="32780" y="11430"/>
                  </a:cubicBezTo>
                  <a:cubicBezTo>
                    <a:pt x="33732" y="11430"/>
                    <a:pt x="34685" y="12383"/>
                    <a:pt x="32780" y="13335"/>
                  </a:cubicBezTo>
                  <a:lnTo>
                    <a:pt x="29922" y="13335"/>
                  </a:lnTo>
                  <a:cubicBezTo>
                    <a:pt x="28970" y="14288"/>
                    <a:pt x="30875" y="14288"/>
                    <a:pt x="28970" y="14288"/>
                  </a:cubicBezTo>
                  <a:cubicBezTo>
                    <a:pt x="27065" y="15240"/>
                    <a:pt x="30875" y="16193"/>
                    <a:pt x="26112" y="17145"/>
                  </a:cubicBezTo>
                  <a:cubicBezTo>
                    <a:pt x="25160" y="17145"/>
                    <a:pt x="23255" y="17145"/>
                    <a:pt x="22302" y="17145"/>
                  </a:cubicBezTo>
                  <a:cubicBezTo>
                    <a:pt x="23255" y="18097"/>
                    <a:pt x="25160" y="17145"/>
                    <a:pt x="23255" y="18097"/>
                  </a:cubicBezTo>
                  <a:cubicBezTo>
                    <a:pt x="24207" y="18097"/>
                    <a:pt x="26112" y="18097"/>
                    <a:pt x="26112" y="19050"/>
                  </a:cubicBezTo>
                  <a:lnTo>
                    <a:pt x="23255" y="20003"/>
                  </a:lnTo>
                  <a:cubicBezTo>
                    <a:pt x="24207" y="20003"/>
                    <a:pt x="25160" y="19050"/>
                    <a:pt x="27065" y="19050"/>
                  </a:cubicBezTo>
                  <a:cubicBezTo>
                    <a:pt x="25160" y="20003"/>
                    <a:pt x="27065" y="20955"/>
                    <a:pt x="23255" y="20955"/>
                  </a:cubicBezTo>
                  <a:cubicBezTo>
                    <a:pt x="22302" y="20955"/>
                    <a:pt x="22302" y="20955"/>
                    <a:pt x="21350" y="20955"/>
                  </a:cubicBezTo>
                  <a:lnTo>
                    <a:pt x="21350" y="20003"/>
                  </a:lnTo>
                  <a:lnTo>
                    <a:pt x="22302" y="20003"/>
                  </a:lnTo>
                  <a:cubicBezTo>
                    <a:pt x="22302" y="19050"/>
                    <a:pt x="22302" y="19050"/>
                    <a:pt x="22302" y="19050"/>
                  </a:cubicBezTo>
                  <a:cubicBezTo>
                    <a:pt x="21350" y="19050"/>
                    <a:pt x="21350" y="19050"/>
                    <a:pt x="21350" y="19050"/>
                  </a:cubicBezTo>
                  <a:cubicBezTo>
                    <a:pt x="20397" y="19050"/>
                    <a:pt x="21350" y="19050"/>
                    <a:pt x="21350" y="19050"/>
                  </a:cubicBezTo>
                  <a:lnTo>
                    <a:pt x="22302" y="19050"/>
                  </a:lnTo>
                  <a:cubicBezTo>
                    <a:pt x="21350" y="20003"/>
                    <a:pt x="20397" y="20955"/>
                    <a:pt x="19445" y="20955"/>
                  </a:cubicBezTo>
                  <a:cubicBezTo>
                    <a:pt x="19445" y="20955"/>
                    <a:pt x="20397" y="20003"/>
                    <a:pt x="17540" y="20003"/>
                  </a:cubicBezTo>
                  <a:cubicBezTo>
                    <a:pt x="16587" y="20955"/>
                    <a:pt x="16587" y="20955"/>
                    <a:pt x="13730" y="20955"/>
                  </a:cubicBezTo>
                  <a:cubicBezTo>
                    <a:pt x="15635" y="20955"/>
                    <a:pt x="17540" y="21908"/>
                    <a:pt x="15635" y="21908"/>
                  </a:cubicBezTo>
                  <a:lnTo>
                    <a:pt x="14682" y="21908"/>
                  </a:lnTo>
                  <a:cubicBezTo>
                    <a:pt x="14682" y="22860"/>
                    <a:pt x="12777" y="23813"/>
                    <a:pt x="9920" y="23813"/>
                  </a:cubicBezTo>
                  <a:lnTo>
                    <a:pt x="9920" y="23813"/>
                  </a:lnTo>
                  <a:cubicBezTo>
                    <a:pt x="9920" y="23813"/>
                    <a:pt x="9920" y="23813"/>
                    <a:pt x="9920" y="23813"/>
                  </a:cubicBezTo>
                  <a:cubicBezTo>
                    <a:pt x="9920" y="23813"/>
                    <a:pt x="9920" y="23813"/>
                    <a:pt x="9920" y="23813"/>
                  </a:cubicBezTo>
                  <a:cubicBezTo>
                    <a:pt x="9920" y="23813"/>
                    <a:pt x="8967" y="22860"/>
                    <a:pt x="10872" y="22860"/>
                  </a:cubicBezTo>
                  <a:cubicBezTo>
                    <a:pt x="9920" y="22860"/>
                    <a:pt x="9920" y="22860"/>
                    <a:pt x="8967" y="22860"/>
                  </a:cubicBezTo>
                  <a:cubicBezTo>
                    <a:pt x="11825" y="22860"/>
                    <a:pt x="9920" y="20955"/>
                    <a:pt x="11825" y="20955"/>
                  </a:cubicBezTo>
                  <a:cubicBezTo>
                    <a:pt x="9920" y="20955"/>
                    <a:pt x="8967" y="20003"/>
                    <a:pt x="7062" y="20955"/>
                  </a:cubicBezTo>
                  <a:cubicBezTo>
                    <a:pt x="10872" y="20955"/>
                    <a:pt x="5157" y="20003"/>
                    <a:pt x="8967" y="20003"/>
                  </a:cubicBezTo>
                  <a:lnTo>
                    <a:pt x="4205" y="20003"/>
                  </a:lnTo>
                  <a:cubicBezTo>
                    <a:pt x="8015" y="20003"/>
                    <a:pt x="1347" y="20955"/>
                    <a:pt x="4205" y="20955"/>
                  </a:cubicBezTo>
                  <a:cubicBezTo>
                    <a:pt x="5157" y="20955"/>
                    <a:pt x="4205" y="20955"/>
                    <a:pt x="6110" y="20955"/>
                  </a:cubicBezTo>
                  <a:cubicBezTo>
                    <a:pt x="3252" y="21908"/>
                    <a:pt x="8967" y="21908"/>
                    <a:pt x="7062" y="22860"/>
                  </a:cubicBezTo>
                  <a:lnTo>
                    <a:pt x="6110" y="22860"/>
                  </a:lnTo>
                  <a:lnTo>
                    <a:pt x="6110" y="22860"/>
                  </a:lnTo>
                  <a:cubicBezTo>
                    <a:pt x="6110" y="22860"/>
                    <a:pt x="6110" y="22860"/>
                    <a:pt x="6110" y="22860"/>
                  </a:cubicBezTo>
                  <a:lnTo>
                    <a:pt x="5157" y="22860"/>
                  </a:lnTo>
                  <a:cubicBezTo>
                    <a:pt x="5157" y="23813"/>
                    <a:pt x="2300" y="22860"/>
                    <a:pt x="3252" y="23813"/>
                  </a:cubicBezTo>
                  <a:lnTo>
                    <a:pt x="5157" y="23813"/>
                  </a:lnTo>
                  <a:cubicBezTo>
                    <a:pt x="5157" y="23813"/>
                    <a:pt x="5157" y="23813"/>
                    <a:pt x="5157" y="24765"/>
                  </a:cubicBezTo>
                  <a:cubicBezTo>
                    <a:pt x="5157" y="24765"/>
                    <a:pt x="4205" y="23813"/>
                    <a:pt x="4205" y="23813"/>
                  </a:cubicBezTo>
                  <a:lnTo>
                    <a:pt x="4205" y="24765"/>
                  </a:lnTo>
                  <a:cubicBezTo>
                    <a:pt x="3252" y="25718"/>
                    <a:pt x="3252" y="26670"/>
                    <a:pt x="2300" y="26670"/>
                  </a:cubicBezTo>
                  <a:cubicBezTo>
                    <a:pt x="2300" y="26670"/>
                    <a:pt x="2300" y="26670"/>
                    <a:pt x="2300" y="26670"/>
                  </a:cubicBezTo>
                  <a:lnTo>
                    <a:pt x="2300" y="26670"/>
                  </a:lnTo>
                  <a:cubicBezTo>
                    <a:pt x="2300" y="26670"/>
                    <a:pt x="2300" y="26670"/>
                    <a:pt x="2300" y="26670"/>
                  </a:cubicBezTo>
                  <a:cubicBezTo>
                    <a:pt x="2300" y="26670"/>
                    <a:pt x="2300" y="26670"/>
                    <a:pt x="2300" y="26670"/>
                  </a:cubicBezTo>
                  <a:cubicBezTo>
                    <a:pt x="2300" y="26670"/>
                    <a:pt x="2300" y="26670"/>
                    <a:pt x="2300" y="26670"/>
                  </a:cubicBezTo>
                  <a:lnTo>
                    <a:pt x="395" y="26670"/>
                  </a:lnTo>
                  <a:cubicBezTo>
                    <a:pt x="1347" y="26670"/>
                    <a:pt x="1347" y="26670"/>
                    <a:pt x="2300" y="26670"/>
                  </a:cubicBezTo>
                  <a:cubicBezTo>
                    <a:pt x="2300" y="26670"/>
                    <a:pt x="2300" y="27622"/>
                    <a:pt x="2300" y="27622"/>
                  </a:cubicBezTo>
                  <a:cubicBezTo>
                    <a:pt x="2300" y="27622"/>
                    <a:pt x="1347" y="27622"/>
                    <a:pt x="1347" y="27622"/>
                  </a:cubicBezTo>
                  <a:lnTo>
                    <a:pt x="395" y="27622"/>
                  </a:lnTo>
                  <a:cubicBezTo>
                    <a:pt x="-558" y="27622"/>
                    <a:pt x="395" y="28575"/>
                    <a:pt x="1347" y="28575"/>
                  </a:cubicBezTo>
                  <a:cubicBezTo>
                    <a:pt x="1347" y="28575"/>
                    <a:pt x="1347" y="29528"/>
                    <a:pt x="1347" y="29528"/>
                  </a:cubicBezTo>
                  <a:lnTo>
                    <a:pt x="395" y="30480"/>
                  </a:lnTo>
                  <a:lnTo>
                    <a:pt x="1347" y="30480"/>
                  </a:lnTo>
                  <a:cubicBezTo>
                    <a:pt x="1347" y="30480"/>
                    <a:pt x="1347" y="30480"/>
                    <a:pt x="1347" y="31433"/>
                  </a:cubicBezTo>
                  <a:lnTo>
                    <a:pt x="395" y="31433"/>
                  </a:lnTo>
                  <a:cubicBezTo>
                    <a:pt x="395" y="31433"/>
                    <a:pt x="1347" y="31433"/>
                    <a:pt x="1347" y="31433"/>
                  </a:cubicBezTo>
                  <a:cubicBezTo>
                    <a:pt x="1347" y="32385"/>
                    <a:pt x="1347" y="32385"/>
                    <a:pt x="2300" y="32385"/>
                  </a:cubicBezTo>
                  <a:lnTo>
                    <a:pt x="1347" y="33338"/>
                  </a:lnTo>
                  <a:cubicBezTo>
                    <a:pt x="2300" y="33338"/>
                    <a:pt x="4205" y="33338"/>
                    <a:pt x="3252" y="32385"/>
                  </a:cubicBezTo>
                  <a:cubicBezTo>
                    <a:pt x="3252" y="32385"/>
                    <a:pt x="3252" y="32385"/>
                    <a:pt x="3252" y="32385"/>
                  </a:cubicBezTo>
                  <a:cubicBezTo>
                    <a:pt x="3252" y="32385"/>
                    <a:pt x="3252" y="31433"/>
                    <a:pt x="3252" y="31433"/>
                  </a:cubicBezTo>
                  <a:lnTo>
                    <a:pt x="3252" y="31433"/>
                  </a:lnTo>
                  <a:lnTo>
                    <a:pt x="6110" y="31433"/>
                  </a:lnTo>
                  <a:cubicBezTo>
                    <a:pt x="4205" y="32385"/>
                    <a:pt x="6110" y="32385"/>
                    <a:pt x="6110" y="32385"/>
                  </a:cubicBezTo>
                  <a:cubicBezTo>
                    <a:pt x="8967" y="32385"/>
                    <a:pt x="11825" y="30480"/>
                    <a:pt x="12777" y="29528"/>
                  </a:cubicBezTo>
                  <a:lnTo>
                    <a:pt x="14682" y="29528"/>
                  </a:lnTo>
                  <a:cubicBezTo>
                    <a:pt x="11825" y="29528"/>
                    <a:pt x="15635" y="28575"/>
                    <a:pt x="11825" y="28575"/>
                  </a:cubicBezTo>
                  <a:cubicBezTo>
                    <a:pt x="8967" y="27622"/>
                    <a:pt x="13730" y="25718"/>
                    <a:pt x="9920" y="24765"/>
                  </a:cubicBezTo>
                  <a:cubicBezTo>
                    <a:pt x="12777" y="24765"/>
                    <a:pt x="16587" y="24765"/>
                    <a:pt x="16587" y="23813"/>
                  </a:cubicBezTo>
                  <a:cubicBezTo>
                    <a:pt x="16587" y="24765"/>
                    <a:pt x="17540" y="24765"/>
                    <a:pt x="18492" y="24765"/>
                  </a:cubicBezTo>
                  <a:cubicBezTo>
                    <a:pt x="19445" y="23813"/>
                    <a:pt x="19445" y="23813"/>
                    <a:pt x="22302" y="23813"/>
                  </a:cubicBezTo>
                  <a:cubicBezTo>
                    <a:pt x="20397" y="24765"/>
                    <a:pt x="23255" y="24765"/>
                    <a:pt x="25160" y="25718"/>
                  </a:cubicBezTo>
                  <a:lnTo>
                    <a:pt x="25160" y="25718"/>
                  </a:lnTo>
                  <a:cubicBezTo>
                    <a:pt x="25160" y="26670"/>
                    <a:pt x="25160" y="26670"/>
                    <a:pt x="26112" y="27622"/>
                  </a:cubicBezTo>
                  <a:cubicBezTo>
                    <a:pt x="26112" y="26670"/>
                    <a:pt x="26112" y="26670"/>
                    <a:pt x="26112" y="25718"/>
                  </a:cubicBezTo>
                  <a:lnTo>
                    <a:pt x="28017" y="25718"/>
                  </a:lnTo>
                  <a:lnTo>
                    <a:pt x="27065" y="26670"/>
                  </a:lnTo>
                  <a:cubicBezTo>
                    <a:pt x="28017" y="26670"/>
                    <a:pt x="28017" y="26670"/>
                    <a:pt x="28970" y="26670"/>
                  </a:cubicBezTo>
                  <a:cubicBezTo>
                    <a:pt x="30875" y="26670"/>
                    <a:pt x="28970" y="27622"/>
                    <a:pt x="27065" y="27622"/>
                  </a:cubicBezTo>
                  <a:cubicBezTo>
                    <a:pt x="28970" y="27622"/>
                    <a:pt x="27065" y="27622"/>
                    <a:pt x="28970" y="27622"/>
                  </a:cubicBezTo>
                  <a:cubicBezTo>
                    <a:pt x="27065" y="27622"/>
                    <a:pt x="28017" y="29528"/>
                    <a:pt x="27065" y="30480"/>
                  </a:cubicBezTo>
                  <a:cubicBezTo>
                    <a:pt x="27065" y="30480"/>
                    <a:pt x="28017" y="30480"/>
                    <a:pt x="28017" y="30480"/>
                  </a:cubicBezTo>
                  <a:lnTo>
                    <a:pt x="28017" y="31433"/>
                  </a:lnTo>
                  <a:cubicBezTo>
                    <a:pt x="31827" y="31433"/>
                    <a:pt x="30875" y="29528"/>
                    <a:pt x="31827" y="29528"/>
                  </a:cubicBezTo>
                  <a:cubicBezTo>
                    <a:pt x="32780" y="32385"/>
                    <a:pt x="34685" y="30480"/>
                    <a:pt x="36590" y="31433"/>
                  </a:cubicBezTo>
                  <a:lnTo>
                    <a:pt x="35637" y="30480"/>
                  </a:lnTo>
                  <a:lnTo>
                    <a:pt x="36590" y="29528"/>
                  </a:lnTo>
                  <a:cubicBezTo>
                    <a:pt x="34685" y="29528"/>
                    <a:pt x="33732" y="31433"/>
                    <a:pt x="31827" y="29528"/>
                  </a:cubicBezTo>
                  <a:cubicBezTo>
                    <a:pt x="31827" y="29528"/>
                    <a:pt x="31827" y="29528"/>
                    <a:pt x="31827" y="29528"/>
                  </a:cubicBezTo>
                  <a:cubicBezTo>
                    <a:pt x="31827" y="29528"/>
                    <a:pt x="31827" y="29528"/>
                    <a:pt x="30875" y="29528"/>
                  </a:cubicBezTo>
                  <a:cubicBezTo>
                    <a:pt x="30875" y="29528"/>
                    <a:pt x="30875" y="29528"/>
                    <a:pt x="30875" y="29528"/>
                  </a:cubicBezTo>
                  <a:cubicBezTo>
                    <a:pt x="30875" y="29528"/>
                    <a:pt x="30875" y="29528"/>
                    <a:pt x="30875" y="29528"/>
                  </a:cubicBezTo>
                  <a:cubicBezTo>
                    <a:pt x="29922" y="29528"/>
                    <a:pt x="29922" y="29528"/>
                    <a:pt x="28017" y="29528"/>
                  </a:cubicBezTo>
                  <a:cubicBezTo>
                    <a:pt x="27065" y="28575"/>
                    <a:pt x="29922" y="27622"/>
                    <a:pt x="28970" y="26670"/>
                  </a:cubicBezTo>
                  <a:lnTo>
                    <a:pt x="30875" y="26670"/>
                  </a:lnTo>
                  <a:cubicBezTo>
                    <a:pt x="29922" y="26670"/>
                    <a:pt x="29922" y="25718"/>
                    <a:pt x="28970" y="25718"/>
                  </a:cubicBezTo>
                  <a:lnTo>
                    <a:pt x="31827" y="25718"/>
                  </a:lnTo>
                  <a:cubicBezTo>
                    <a:pt x="31827" y="24765"/>
                    <a:pt x="33732" y="24765"/>
                    <a:pt x="33732" y="24765"/>
                  </a:cubicBezTo>
                  <a:cubicBezTo>
                    <a:pt x="33732" y="24765"/>
                    <a:pt x="33732" y="24765"/>
                    <a:pt x="32780" y="24765"/>
                  </a:cubicBezTo>
                  <a:cubicBezTo>
                    <a:pt x="31827" y="24765"/>
                    <a:pt x="33732" y="23813"/>
                    <a:pt x="31827" y="23813"/>
                  </a:cubicBezTo>
                  <a:cubicBezTo>
                    <a:pt x="31827" y="23813"/>
                    <a:pt x="33732" y="22860"/>
                    <a:pt x="34685" y="22860"/>
                  </a:cubicBezTo>
                  <a:cubicBezTo>
                    <a:pt x="35637" y="23813"/>
                    <a:pt x="37542" y="22860"/>
                    <a:pt x="38495" y="22860"/>
                  </a:cubicBezTo>
                  <a:cubicBezTo>
                    <a:pt x="37542" y="22860"/>
                    <a:pt x="37542" y="22860"/>
                    <a:pt x="36590" y="22860"/>
                  </a:cubicBezTo>
                  <a:cubicBezTo>
                    <a:pt x="36590" y="22860"/>
                    <a:pt x="37542" y="22860"/>
                    <a:pt x="37542" y="21908"/>
                  </a:cubicBezTo>
                  <a:cubicBezTo>
                    <a:pt x="35637" y="21908"/>
                    <a:pt x="36590" y="20955"/>
                    <a:pt x="35637" y="20955"/>
                  </a:cubicBezTo>
                  <a:cubicBezTo>
                    <a:pt x="35637" y="20955"/>
                    <a:pt x="35637" y="20955"/>
                    <a:pt x="35637" y="20955"/>
                  </a:cubicBezTo>
                  <a:lnTo>
                    <a:pt x="36590" y="20955"/>
                  </a:lnTo>
                  <a:lnTo>
                    <a:pt x="38495" y="20955"/>
                  </a:lnTo>
                  <a:cubicBezTo>
                    <a:pt x="38495" y="20955"/>
                    <a:pt x="44210" y="20003"/>
                    <a:pt x="40400" y="19050"/>
                  </a:cubicBezTo>
                  <a:cubicBezTo>
                    <a:pt x="41352" y="19050"/>
                    <a:pt x="44210" y="19050"/>
                    <a:pt x="43257" y="19050"/>
                  </a:cubicBezTo>
                  <a:cubicBezTo>
                    <a:pt x="41352" y="19050"/>
                    <a:pt x="42305" y="19050"/>
                    <a:pt x="39447" y="19050"/>
                  </a:cubicBezTo>
                  <a:cubicBezTo>
                    <a:pt x="39447" y="18097"/>
                    <a:pt x="45162" y="18097"/>
                    <a:pt x="44210" y="17145"/>
                  </a:cubicBezTo>
                  <a:lnTo>
                    <a:pt x="46115" y="18097"/>
                  </a:lnTo>
                  <a:cubicBezTo>
                    <a:pt x="47067" y="18097"/>
                    <a:pt x="47067" y="18097"/>
                    <a:pt x="48020" y="18097"/>
                  </a:cubicBezTo>
                  <a:cubicBezTo>
                    <a:pt x="46115" y="18097"/>
                    <a:pt x="48020" y="19050"/>
                    <a:pt x="48020" y="19050"/>
                  </a:cubicBezTo>
                  <a:cubicBezTo>
                    <a:pt x="48972" y="19050"/>
                    <a:pt x="49925" y="18097"/>
                    <a:pt x="48020" y="18097"/>
                  </a:cubicBezTo>
                  <a:lnTo>
                    <a:pt x="45162" y="18097"/>
                  </a:lnTo>
                  <a:lnTo>
                    <a:pt x="46115" y="17145"/>
                  </a:lnTo>
                  <a:lnTo>
                    <a:pt x="48972" y="17145"/>
                  </a:lnTo>
                  <a:lnTo>
                    <a:pt x="48020" y="17145"/>
                  </a:lnTo>
                  <a:lnTo>
                    <a:pt x="51830" y="16193"/>
                  </a:lnTo>
                  <a:cubicBezTo>
                    <a:pt x="48972" y="15240"/>
                    <a:pt x="47067" y="15240"/>
                    <a:pt x="48020" y="14288"/>
                  </a:cubicBezTo>
                  <a:cubicBezTo>
                    <a:pt x="48972" y="14288"/>
                    <a:pt x="50877" y="14288"/>
                    <a:pt x="50877" y="14288"/>
                  </a:cubicBezTo>
                  <a:lnTo>
                    <a:pt x="53735" y="13335"/>
                  </a:lnTo>
                  <a:lnTo>
                    <a:pt x="49925" y="13335"/>
                  </a:lnTo>
                  <a:cubicBezTo>
                    <a:pt x="51830" y="13335"/>
                    <a:pt x="51830" y="12383"/>
                    <a:pt x="52782" y="11430"/>
                  </a:cubicBezTo>
                  <a:cubicBezTo>
                    <a:pt x="47067" y="11430"/>
                    <a:pt x="55640" y="9525"/>
                    <a:pt x="49925" y="9525"/>
                  </a:cubicBezTo>
                  <a:cubicBezTo>
                    <a:pt x="51830" y="8572"/>
                    <a:pt x="50877" y="6668"/>
                    <a:pt x="50877" y="5715"/>
                  </a:cubicBezTo>
                  <a:lnTo>
                    <a:pt x="48972" y="4763"/>
                  </a:lnTo>
                  <a:lnTo>
                    <a:pt x="48972" y="5715"/>
                  </a:lnTo>
                  <a:cubicBezTo>
                    <a:pt x="48020" y="5715"/>
                    <a:pt x="47067" y="5715"/>
                    <a:pt x="46115" y="5715"/>
                  </a:cubicBezTo>
                  <a:lnTo>
                    <a:pt x="48020" y="4763"/>
                  </a:lnTo>
                  <a:cubicBezTo>
                    <a:pt x="48020" y="4763"/>
                    <a:pt x="47067" y="4763"/>
                    <a:pt x="46115" y="4763"/>
                  </a:cubicBezTo>
                  <a:lnTo>
                    <a:pt x="46115" y="3810"/>
                  </a:lnTo>
                  <a:cubicBezTo>
                    <a:pt x="46115" y="3810"/>
                    <a:pt x="44210" y="3810"/>
                    <a:pt x="43257" y="3810"/>
                  </a:cubicBezTo>
                  <a:cubicBezTo>
                    <a:pt x="43257" y="3810"/>
                    <a:pt x="43257" y="3810"/>
                    <a:pt x="44210" y="3810"/>
                  </a:cubicBezTo>
                  <a:lnTo>
                    <a:pt x="43257" y="3810"/>
                  </a:lnTo>
                  <a:cubicBezTo>
                    <a:pt x="44210" y="3810"/>
                    <a:pt x="42305" y="2858"/>
                    <a:pt x="42305" y="2858"/>
                  </a:cubicBezTo>
                  <a:cubicBezTo>
                    <a:pt x="45162" y="953"/>
                    <a:pt x="45162" y="953"/>
                    <a:pt x="44210" y="0"/>
                  </a:cubicBezTo>
                  <a:cubicBezTo>
                    <a:pt x="42305" y="953"/>
                    <a:pt x="45162" y="953"/>
                    <a:pt x="44210" y="0"/>
                  </a:cubicBezTo>
                  <a:close/>
                  <a:moveTo>
                    <a:pt x="3252" y="30480"/>
                  </a:moveTo>
                  <a:lnTo>
                    <a:pt x="3252" y="30480"/>
                  </a:lnTo>
                  <a:lnTo>
                    <a:pt x="3252" y="30480"/>
                  </a:lnTo>
                  <a:cubicBezTo>
                    <a:pt x="3252" y="30480"/>
                    <a:pt x="3252" y="30480"/>
                    <a:pt x="3252" y="30480"/>
                  </a:cubicBezTo>
                  <a:lnTo>
                    <a:pt x="3252" y="30480"/>
                  </a:lnTo>
                  <a:cubicBezTo>
                    <a:pt x="3252" y="30480"/>
                    <a:pt x="3252" y="30480"/>
                    <a:pt x="3252" y="30480"/>
                  </a:cubicBezTo>
                  <a:close/>
                  <a:moveTo>
                    <a:pt x="4205" y="29528"/>
                  </a:moveTo>
                  <a:cubicBezTo>
                    <a:pt x="4205" y="28575"/>
                    <a:pt x="4205" y="28575"/>
                    <a:pt x="4205" y="29528"/>
                  </a:cubicBezTo>
                  <a:lnTo>
                    <a:pt x="4205" y="29528"/>
                  </a:lnTo>
                  <a:lnTo>
                    <a:pt x="4205" y="29528"/>
                  </a:lnTo>
                  <a:close/>
                  <a:moveTo>
                    <a:pt x="5157" y="24765"/>
                  </a:moveTo>
                  <a:cubicBezTo>
                    <a:pt x="5157" y="23813"/>
                    <a:pt x="5157" y="22860"/>
                    <a:pt x="6110" y="22860"/>
                  </a:cubicBezTo>
                  <a:cubicBezTo>
                    <a:pt x="6110" y="22860"/>
                    <a:pt x="6110" y="22860"/>
                    <a:pt x="6110" y="22860"/>
                  </a:cubicBezTo>
                  <a:cubicBezTo>
                    <a:pt x="5157" y="23813"/>
                    <a:pt x="6110" y="24765"/>
                    <a:pt x="5157" y="24765"/>
                  </a:cubicBezTo>
                  <a:close/>
                  <a:moveTo>
                    <a:pt x="23255" y="17145"/>
                  </a:moveTo>
                  <a:cubicBezTo>
                    <a:pt x="23255" y="17145"/>
                    <a:pt x="22302" y="17145"/>
                    <a:pt x="22302" y="17145"/>
                  </a:cubicBezTo>
                  <a:lnTo>
                    <a:pt x="23255" y="17145"/>
                  </a:lnTo>
                  <a:close/>
                  <a:moveTo>
                    <a:pt x="39447" y="18097"/>
                  </a:moveTo>
                  <a:lnTo>
                    <a:pt x="39447" y="18097"/>
                  </a:lnTo>
                  <a:cubicBezTo>
                    <a:pt x="40400" y="18097"/>
                    <a:pt x="40400" y="18097"/>
                    <a:pt x="39447" y="18097"/>
                  </a:cubicBezTo>
                  <a:cubicBezTo>
                    <a:pt x="40400" y="18097"/>
                    <a:pt x="40400" y="18097"/>
                    <a:pt x="39447" y="1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4" name="Freeform: Shape 3943">
              <a:extLst>
                <a:ext uri="{FF2B5EF4-FFF2-40B4-BE49-F238E27FC236}">
                  <a16:creationId xmlns:a16="http://schemas.microsoft.com/office/drawing/2014/main" id="{3B7FA4B6-D79C-4181-8A89-42F134A90FF0}"/>
                </a:ext>
              </a:extLst>
            </p:cNvPr>
            <p:cNvSpPr/>
            <p:nvPr/>
          </p:nvSpPr>
          <p:spPr>
            <a:xfrm>
              <a:off x="6015663" y="4333588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3" y="0"/>
                    <a:pt x="953" y="0"/>
                    <a:pt x="0" y="0"/>
                  </a:cubicBez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5" name="Freeform: Shape 3944">
              <a:extLst>
                <a:ext uri="{FF2B5EF4-FFF2-40B4-BE49-F238E27FC236}">
                  <a16:creationId xmlns:a16="http://schemas.microsoft.com/office/drawing/2014/main" id="{BEA77333-4612-46E6-8ABF-229E26FE82C1}"/>
                </a:ext>
              </a:extLst>
            </p:cNvPr>
            <p:cNvSpPr/>
            <p:nvPr/>
          </p:nvSpPr>
          <p:spPr>
            <a:xfrm>
              <a:off x="5912252" y="4306203"/>
              <a:ext cx="4351" cy="714"/>
            </a:xfrm>
            <a:custGeom>
              <a:avLst/>
              <a:gdLst>
                <a:gd name="connsiteX0" fmla="*/ 541 w 4351"/>
                <a:gd name="connsiteY0" fmla="*/ 714 h 714"/>
                <a:gd name="connsiteX1" fmla="*/ 3399 w 4351"/>
                <a:gd name="connsiteY1" fmla="*/ 714 h 714"/>
                <a:gd name="connsiteX2" fmla="*/ 2446 w 4351"/>
                <a:gd name="connsiteY2" fmla="*/ 714 h 714"/>
                <a:gd name="connsiteX3" fmla="*/ 4351 w 4351"/>
                <a:gd name="connsiteY3" fmla="*/ 714 h 714"/>
                <a:gd name="connsiteX4" fmla="*/ 1494 w 4351"/>
                <a:gd name="connsiteY4" fmla="*/ 714 h 714"/>
                <a:gd name="connsiteX5" fmla="*/ 541 w 4351"/>
                <a:gd name="connsiteY5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1" h="714">
                  <a:moveTo>
                    <a:pt x="541" y="714"/>
                  </a:moveTo>
                  <a:lnTo>
                    <a:pt x="3399" y="714"/>
                  </a:lnTo>
                  <a:lnTo>
                    <a:pt x="2446" y="714"/>
                  </a:lnTo>
                  <a:lnTo>
                    <a:pt x="4351" y="714"/>
                  </a:lnTo>
                  <a:cubicBezTo>
                    <a:pt x="4351" y="-238"/>
                    <a:pt x="1494" y="-238"/>
                    <a:pt x="1494" y="714"/>
                  </a:cubicBezTo>
                  <a:cubicBezTo>
                    <a:pt x="2446" y="714"/>
                    <a:pt x="-1364" y="-238"/>
                    <a:pt x="541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6" name="Freeform: Shape 3945">
              <a:extLst>
                <a:ext uri="{FF2B5EF4-FFF2-40B4-BE49-F238E27FC236}">
                  <a16:creationId xmlns:a16="http://schemas.microsoft.com/office/drawing/2014/main" id="{B629C364-54ED-48DB-9F3F-F6A46CC0E6F3}"/>
                </a:ext>
              </a:extLst>
            </p:cNvPr>
            <p:cNvSpPr/>
            <p:nvPr/>
          </p:nvSpPr>
          <p:spPr>
            <a:xfrm>
              <a:off x="6045297" y="4342160"/>
              <a:ext cx="846" cy="423"/>
            </a:xfrm>
            <a:custGeom>
              <a:avLst/>
              <a:gdLst>
                <a:gd name="connsiteX0" fmla="*/ 847 w 846"/>
                <a:gd name="connsiteY0" fmla="*/ 0 h 423"/>
                <a:gd name="connsiteX1" fmla="*/ 847 w 846"/>
                <a:gd name="connsiteY1" fmla="*/ 0 h 423"/>
                <a:gd name="connsiteX2" fmla="*/ 847 w 846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423">
                  <a:moveTo>
                    <a:pt x="847" y="0"/>
                  </a:moveTo>
                  <a:cubicBezTo>
                    <a:pt x="-1058" y="0"/>
                    <a:pt x="847" y="953"/>
                    <a:pt x="847" y="0"/>
                  </a:cubicBezTo>
                  <a:cubicBezTo>
                    <a:pt x="-106" y="953"/>
                    <a:pt x="847" y="0"/>
                    <a:pt x="8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7" name="Freeform: Shape 3946">
              <a:extLst>
                <a:ext uri="{FF2B5EF4-FFF2-40B4-BE49-F238E27FC236}">
                  <a16:creationId xmlns:a16="http://schemas.microsoft.com/office/drawing/2014/main" id="{A783718A-7C98-41A7-A47F-E4EC550C91BC}"/>
                </a:ext>
              </a:extLst>
            </p:cNvPr>
            <p:cNvSpPr/>
            <p:nvPr/>
          </p:nvSpPr>
          <p:spPr>
            <a:xfrm>
              <a:off x="6041381" y="4342160"/>
              <a:ext cx="2857" cy="714"/>
            </a:xfrm>
            <a:custGeom>
              <a:avLst/>
              <a:gdLst>
                <a:gd name="connsiteX0" fmla="*/ 2857 w 2857"/>
                <a:gd name="connsiteY0" fmla="*/ 0 h 714"/>
                <a:gd name="connsiteX1" fmla="*/ 0 w 2857"/>
                <a:gd name="connsiteY1" fmla="*/ 0 h 714"/>
                <a:gd name="connsiteX2" fmla="*/ 2857 w 2857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714">
                  <a:moveTo>
                    <a:pt x="2857" y="0"/>
                  </a:moveTo>
                  <a:lnTo>
                    <a:pt x="0" y="0"/>
                  </a:lnTo>
                  <a:cubicBezTo>
                    <a:pt x="0" y="953"/>
                    <a:pt x="2857" y="953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8" name="Freeform: Shape 3947">
              <a:extLst>
                <a:ext uri="{FF2B5EF4-FFF2-40B4-BE49-F238E27FC236}">
                  <a16:creationId xmlns:a16="http://schemas.microsoft.com/office/drawing/2014/main" id="{69546B8A-D48C-40AE-9765-1776EA9035FD}"/>
                </a:ext>
              </a:extLst>
            </p:cNvPr>
            <p:cNvSpPr/>
            <p:nvPr/>
          </p:nvSpPr>
          <p:spPr>
            <a:xfrm>
              <a:off x="5959629" y="4320253"/>
              <a:ext cx="5551" cy="1904"/>
            </a:xfrm>
            <a:custGeom>
              <a:avLst/>
              <a:gdLst>
                <a:gd name="connsiteX0" fmla="*/ 2694 w 5551"/>
                <a:gd name="connsiteY0" fmla="*/ 0 h 1904"/>
                <a:gd name="connsiteX1" fmla="*/ 789 w 5551"/>
                <a:gd name="connsiteY1" fmla="*/ 953 h 1904"/>
                <a:gd name="connsiteX2" fmla="*/ 3647 w 5551"/>
                <a:gd name="connsiteY2" fmla="*/ 1905 h 1904"/>
                <a:gd name="connsiteX3" fmla="*/ 3647 w 5551"/>
                <a:gd name="connsiteY3" fmla="*/ 1905 h 1904"/>
                <a:gd name="connsiteX4" fmla="*/ 3647 w 5551"/>
                <a:gd name="connsiteY4" fmla="*/ 1905 h 1904"/>
                <a:gd name="connsiteX5" fmla="*/ 2694 w 5551"/>
                <a:gd name="connsiteY5" fmla="*/ 0 h 1904"/>
                <a:gd name="connsiteX6" fmla="*/ 5552 w 5551"/>
                <a:gd name="connsiteY6" fmla="*/ 953 h 1904"/>
                <a:gd name="connsiteX7" fmla="*/ 2694 w 5551"/>
                <a:gd name="connsiteY7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51" h="1904">
                  <a:moveTo>
                    <a:pt x="2694" y="0"/>
                  </a:moveTo>
                  <a:cubicBezTo>
                    <a:pt x="789" y="0"/>
                    <a:pt x="-1116" y="953"/>
                    <a:pt x="789" y="953"/>
                  </a:cubicBezTo>
                  <a:cubicBezTo>
                    <a:pt x="-163" y="1905"/>
                    <a:pt x="2694" y="953"/>
                    <a:pt x="3647" y="1905"/>
                  </a:cubicBezTo>
                  <a:cubicBezTo>
                    <a:pt x="3647" y="1905"/>
                    <a:pt x="4599" y="1905"/>
                    <a:pt x="3647" y="1905"/>
                  </a:cubicBezTo>
                  <a:lnTo>
                    <a:pt x="3647" y="1905"/>
                  </a:lnTo>
                  <a:cubicBezTo>
                    <a:pt x="789" y="953"/>
                    <a:pt x="4599" y="953"/>
                    <a:pt x="2694" y="0"/>
                  </a:cubicBezTo>
                  <a:lnTo>
                    <a:pt x="5552" y="953"/>
                  </a:lnTo>
                  <a:cubicBezTo>
                    <a:pt x="3647" y="0"/>
                    <a:pt x="1742" y="0"/>
                    <a:pt x="26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9" name="Freeform: Shape 3948">
              <a:extLst>
                <a:ext uri="{FF2B5EF4-FFF2-40B4-BE49-F238E27FC236}">
                  <a16:creationId xmlns:a16="http://schemas.microsoft.com/office/drawing/2014/main" id="{6CB52023-F58A-447D-ACCF-8EEEA58A2F88}"/>
                </a:ext>
              </a:extLst>
            </p:cNvPr>
            <p:cNvSpPr/>
            <p:nvPr/>
          </p:nvSpPr>
          <p:spPr>
            <a:xfrm>
              <a:off x="5933748" y="4313585"/>
              <a:ext cx="5715" cy="2857"/>
            </a:xfrm>
            <a:custGeom>
              <a:avLst/>
              <a:gdLst>
                <a:gd name="connsiteX0" fmla="*/ 1905 w 5715"/>
                <a:gd name="connsiteY0" fmla="*/ 2858 h 2857"/>
                <a:gd name="connsiteX1" fmla="*/ 2858 w 5715"/>
                <a:gd name="connsiteY1" fmla="*/ 953 h 2857"/>
                <a:gd name="connsiteX2" fmla="*/ 5715 w 5715"/>
                <a:gd name="connsiteY2" fmla="*/ 953 h 2857"/>
                <a:gd name="connsiteX3" fmla="*/ 5715 w 5715"/>
                <a:gd name="connsiteY3" fmla="*/ 0 h 2857"/>
                <a:gd name="connsiteX4" fmla="*/ 3810 w 5715"/>
                <a:gd name="connsiteY4" fmla="*/ 953 h 2857"/>
                <a:gd name="connsiteX5" fmla="*/ 1905 w 5715"/>
                <a:gd name="connsiteY5" fmla="*/ 0 h 2857"/>
                <a:gd name="connsiteX6" fmla="*/ 0 w 5715"/>
                <a:gd name="connsiteY6" fmla="*/ 953 h 2857"/>
                <a:gd name="connsiteX7" fmla="*/ 1905 w 5715"/>
                <a:gd name="connsiteY7" fmla="*/ 2858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" h="2857">
                  <a:moveTo>
                    <a:pt x="1905" y="2858"/>
                  </a:moveTo>
                  <a:cubicBezTo>
                    <a:pt x="3810" y="1905"/>
                    <a:pt x="2858" y="1905"/>
                    <a:pt x="2858" y="953"/>
                  </a:cubicBezTo>
                  <a:lnTo>
                    <a:pt x="5715" y="953"/>
                  </a:lnTo>
                  <a:cubicBezTo>
                    <a:pt x="3810" y="953"/>
                    <a:pt x="5715" y="0"/>
                    <a:pt x="5715" y="0"/>
                  </a:cubicBezTo>
                  <a:lnTo>
                    <a:pt x="3810" y="953"/>
                  </a:lnTo>
                  <a:lnTo>
                    <a:pt x="1905" y="0"/>
                  </a:lnTo>
                  <a:cubicBezTo>
                    <a:pt x="953" y="0"/>
                    <a:pt x="953" y="953"/>
                    <a:pt x="0" y="953"/>
                  </a:cubicBezTo>
                  <a:cubicBezTo>
                    <a:pt x="1905" y="1905"/>
                    <a:pt x="2858" y="1905"/>
                    <a:pt x="1905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0" name="Freeform: Shape 3949">
              <a:extLst>
                <a:ext uri="{FF2B5EF4-FFF2-40B4-BE49-F238E27FC236}">
                  <a16:creationId xmlns:a16="http://schemas.microsoft.com/office/drawing/2014/main" id="{17748EDD-3843-43ED-BD74-87F62535FB1D}"/>
                </a:ext>
              </a:extLst>
            </p:cNvPr>
            <p:cNvSpPr/>
            <p:nvPr/>
          </p:nvSpPr>
          <p:spPr>
            <a:xfrm>
              <a:off x="5941369" y="4315490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0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0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1" name="Freeform: Shape 3950">
              <a:extLst>
                <a:ext uri="{FF2B5EF4-FFF2-40B4-BE49-F238E27FC236}">
                  <a16:creationId xmlns:a16="http://schemas.microsoft.com/office/drawing/2014/main" id="{949196BB-B80A-4D1B-9A31-4752F4D00EE8}"/>
                </a:ext>
              </a:extLst>
            </p:cNvPr>
            <p:cNvSpPr/>
            <p:nvPr/>
          </p:nvSpPr>
          <p:spPr>
            <a:xfrm>
              <a:off x="5905412" y="4305965"/>
              <a:ext cx="3152" cy="952"/>
            </a:xfrm>
            <a:custGeom>
              <a:avLst/>
              <a:gdLst>
                <a:gd name="connsiteX0" fmla="*/ 2619 w 3152"/>
                <a:gd name="connsiteY0" fmla="*/ 953 h 952"/>
                <a:gd name="connsiteX1" fmla="*/ 714 w 3152"/>
                <a:gd name="connsiteY1" fmla="*/ 0 h 952"/>
                <a:gd name="connsiteX2" fmla="*/ 714 w 3152"/>
                <a:gd name="connsiteY2" fmla="*/ 953 h 952"/>
                <a:gd name="connsiteX3" fmla="*/ 714 w 3152"/>
                <a:gd name="connsiteY3" fmla="*/ 953 h 952"/>
                <a:gd name="connsiteX4" fmla="*/ 2619 w 3152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2" h="952">
                  <a:moveTo>
                    <a:pt x="2619" y="953"/>
                  </a:moveTo>
                  <a:cubicBezTo>
                    <a:pt x="4524" y="0"/>
                    <a:pt x="714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lnTo>
                    <a:pt x="714" y="953"/>
                  </a:lnTo>
                  <a:cubicBezTo>
                    <a:pt x="714" y="953"/>
                    <a:pt x="2619" y="0"/>
                    <a:pt x="2619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2" name="Freeform: Shape 3951">
              <a:extLst>
                <a:ext uri="{FF2B5EF4-FFF2-40B4-BE49-F238E27FC236}">
                  <a16:creationId xmlns:a16="http://schemas.microsoft.com/office/drawing/2014/main" id="{A0512B1D-37D6-4380-800D-0D9D4BB926FE}"/>
                </a:ext>
              </a:extLst>
            </p:cNvPr>
            <p:cNvSpPr/>
            <p:nvPr/>
          </p:nvSpPr>
          <p:spPr>
            <a:xfrm>
              <a:off x="5920414" y="4309775"/>
              <a:ext cx="1803" cy="952"/>
            </a:xfrm>
            <a:custGeom>
              <a:avLst/>
              <a:gdLst>
                <a:gd name="connsiteX0" fmla="*/ 0 w 1803"/>
                <a:gd name="connsiteY0" fmla="*/ 0 h 952"/>
                <a:gd name="connsiteX1" fmla="*/ 0 w 1803"/>
                <a:gd name="connsiteY1" fmla="*/ 953 h 952"/>
                <a:gd name="connsiteX2" fmla="*/ 0 w 1803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3" h="952">
                  <a:moveTo>
                    <a:pt x="0" y="0"/>
                  </a:moveTo>
                  <a:lnTo>
                    <a:pt x="0" y="953"/>
                  </a:lnTo>
                  <a:cubicBezTo>
                    <a:pt x="1905" y="953"/>
                    <a:pt x="285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3" name="Freeform: Shape 3952">
              <a:extLst>
                <a:ext uri="{FF2B5EF4-FFF2-40B4-BE49-F238E27FC236}">
                  <a16:creationId xmlns:a16="http://schemas.microsoft.com/office/drawing/2014/main" id="{C0ADF4F2-E895-4EC2-8A63-2CB2FBCE2986}"/>
                </a:ext>
              </a:extLst>
            </p:cNvPr>
            <p:cNvSpPr/>
            <p:nvPr/>
          </p:nvSpPr>
          <p:spPr>
            <a:xfrm>
              <a:off x="5892791" y="4304060"/>
              <a:ext cx="4762" cy="2857"/>
            </a:xfrm>
            <a:custGeom>
              <a:avLst/>
              <a:gdLst>
                <a:gd name="connsiteX0" fmla="*/ 0 w 4762"/>
                <a:gd name="connsiteY0" fmla="*/ 953 h 2857"/>
                <a:gd name="connsiteX1" fmla="*/ 1905 w 4762"/>
                <a:gd name="connsiteY1" fmla="*/ 953 h 2857"/>
                <a:gd name="connsiteX2" fmla="*/ 3810 w 4762"/>
                <a:gd name="connsiteY2" fmla="*/ 2858 h 2857"/>
                <a:gd name="connsiteX3" fmla="*/ 1905 w 4762"/>
                <a:gd name="connsiteY3" fmla="*/ 1905 h 2857"/>
                <a:gd name="connsiteX4" fmla="*/ 3810 w 4762"/>
                <a:gd name="connsiteY4" fmla="*/ 1905 h 2857"/>
                <a:gd name="connsiteX5" fmla="*/ 3810 w 4762"/>
                <a:gd name="connsiteY5" fmla="*/ 1905 h 2857"/>
                <a:gd name="connsiteX6" fmla="*/ 4763 w 4762"/>
                <a:gd name="connsiteY6" fmla="*/ 1905 h 2857"/>
                <a:gd name="connsiteX7" fmla="*/ 2857 w 4762"/>
                <a:gd name="connsiteY7" fmla="*/ 953 h 2857"/>
                <a:gd name="connsiteX8" fmla="*/ 3810 w 4762"/>
                <a:gd name="connsiteY8" fmla="*/ 0 h 2857"/>
                <a:gd name="connsiteX9" fmla="*/ 0 w 4762"/>
                <a:gd name="connsiteY9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" h="2857">
                  <a:moveTo>
                    <a:pt x="0" y="953"/>
                  </a:moveTo>
                  <a:lnTo>
                    <a:pt x="1905" y="953"/>
                  </a:lnTo>
                  <a:cubicBezTo>
                    <a:pt x="953" y="1905"/>
                    <a:pt x="2857" y="1905"/>
                    <a:pt x="3810" y="2858"/>
                  </a:cubicBezTo>
                  <a:cubicBezTo>
                    <a:pt x="2857" y="2858"/>
                    <a:pt x="2857" y="1905"/>
                    <a:pt x="1905" y="1905"/>
                  </a:cubicBezTo>
                  <a:lnTo>
                    <a:pt x="3810" y="1905"/>
                  </a:lnTo>
                  <a:lnTo>
                    <a:pt x="3810" y="1905"/>
                  </a:lnTo>
                  <a:lnTo>
                    <a:pt x="4763" y="1905"/>
                  </a:lnTo>
                  <a:cubicBezTo>
                    <a:pt x="1905" y="1905"/>
                    <a:pt x="4763" y="953"/>
                    <a:pt x="2857" y="953"/>
                  </a:cubicBezTo>
                  <a:lnTo>
                    <a:pt x="3810" y="0"/>
                  </a:lnTo>
                  <a:cubicBezTo>
                    <a:pt x="2857" y="0"/>
                    <a:pt x="381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4" name="Freeform: Shape 3953">
              <a:extLst>
                <a:ext uri="{FF2B5EF4-FFF2-40B4-BE49-F238E27FC236}">
                  <a16:creationId xmlns:a16="http://schemas.microsoft.com/office/drawing/2014/main" id="{362009BC-D2CA-4C2D-8808-8231A4FD0F16}"/>
                </a:ext>
              </a:extLst>
            </p:cNvPr>
            <p:cNvSpPr/>
            <p:nvPr/>
          </p:nvSpPr>
          <p:spPr>
            <a:xfrm>
              <a:off x="6042334" y="4344065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  <a:gd name="connsiteX3" fmla="*/ 0 w 952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953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5" name="Freeform: Shape 3954">
              <a:extLst>
                <a:ext uri="{FF2B5EF4-FFF2-40B4-BE49-F238E27FC236}">
                  <a16:creationId xmlns:a16="http://schemas.microsoft.com/office/drawing/2014/main" id="{61D37B2A-5AB8-435C-9682-9F3D2424E81C}"/>
                </a:ext>
              </a:extLst>
            </p:cNvPr>
            <p:cNvSpPr/>
            <p:nvPr/>
          </p:nvSpPr>
          <p:spPr>
            <a:xfrm>
              <a:off x="6031856" y="4342160"/>
              <a:ext cx="9525" cy="8572"/>
            </a:xfrm>
            <a:custGeom>
              <a:avLst/>
              <a:gdLst>
                <a:gd name="connsiteX0" fmla="*/ 952 w 9525"/>
                <a:gd name="connsiteY0" fmla="*/ 6668 h 8572"/>
                <a:gd name="connsiteX1" fmla="*/ 952 w 9525"/>
                <a:gd name="connsiteY1" fmla="*/ 6668 h 8572"/>
                <a:gd name="connsiteX2" fmla="*/ 0 w 9525"/>
                <a:gd name="connsiteY2" fmla="*/ 6668 h 8572"/>
                <a:gd name="connsiteX3" fmla="*/ 2857 w 9525"/>
                <a:gd name="connsiteY3" fmla="*/ 6668 h 8572"/>
                <a:gd name="connsiteX4" fmla="*/ 952 w 9525"/>
                <a:gd name="connsiteY4" fmla="*/ 6668 h 8572"/>
                <a:gd name="connsiteX5" fmla="*/ 3810 w 9525"/>
                <a:gd name="connsiteY5" fmla="*/ 7620 h 8572"/>
                <a:gd name="connsiteX6" fmla="*/ 3810 w 9525"/>
                <a:gd name="connsiteY6" fmla="*/ 8572 h 8572"/>
                <a:gd name="connsiteX7" fmla="*/ 6667 w 9525"/>
                <a:gd name="connsiteY7" fmla="*/ 8572 h 8572"/>
                <a:gd name="connsiteX8" fmla="*/ 6667 w 9525"/>
                <a:gd name="connsiteY8" fmla="*/ 7620 h 8572"/>
                <a:gd name="connsiteX9" fmla="*/ 4763 w 9525"/>
                <a:gd name="connsiteY9" fmla="*/ 8572 h 8572"/>
                <a:gd name="connsiteX10" fmla="*/ 3810 w 9525"/>
                <a:gd name="connsiteY10" fmla="*/ 6668 h 8572"/>
                <a:gd name="connsiteX11" fmla="*/ 6667 w 9525"/>
                <a:gd name="connsiteY11" fmla="*/ 5715 h 8572"/>
                <a:gd name="connsiteX12" fmla="*/ 9525 w 9525"/>
                <a:gd name="connsiteY12" fmla="*/ 1905 h 8572"/>
                <a:gd name="connsiteX13" fmla="*/ 7620 w 9525"/>
                <a:gd name="connsiteY13" fmla="*/ 1905 h 8572"/>
                <a:gd name="connsiteX14" fmla="*/ 7620 w 9525"/>
                <a:gd name="connsiteY14" fmla="*/ 953 h 8572"/>
                <a:gd name="connsiteX15" fmla="*/ 6667 w 9525"/>
                <a:gd name="connsiteY15" fmla="*/ 953 h 8572"/>
                <a:gd name="connsiteX16" fmla="*/ 6667 w 9525"/>
                <a:gd name="connsiteY16" fmla="*/ 0 h 8572"/>
                <a:gd name="connsiteX17" fmla="*/ 5715 w 9525"/>
                <a:gd name="connsiteY17" fmla="*/ 953 h 8572"/>
                <a:gd name="connsiteX18" fmla="*/ 0 w 9525"/>
                <a:gd name="connsiteY18" fmla="*/ 0 h 8572"/>
                <a:gd name="connsiteX19" fmla="*/ 2857 w 9525"/>
                <a:gd name="connsiteY19" fmla="*/ 2858 h 8572"/>
                <a:gd name="connsiteX20" fmla="*/ 3810 w 9525"/>
                <a:gd name="connsiteY20" fmla="*/ 2858 h 8572"/>
                <a:gd name="connsiteX21" fmla="*/ 3810 w 9525"/>
                <a:gd name="connsiteY21" fmla="*/ 3810 h 8572"/>
                <a:gd name="connsiteX22" fmla="*/ 952 w 9525"/>
                <a:gd name="connsiteY22" fmla="*/ 3810 h 8572"/>
                <a:gd name="connsiteX23" fmla="*/ 3810 w 9525"/>
                <a:gd name="connsiteY23" fmla="*/ 4763 h 8572"/>
                <a:gd name="connsiteX24" fmla="*/ 2857 w 9525"/>
                <a:gd name="connsiteY24" fmla="*/ 4763 h 8572"/>
                <a:gd name="connsiteX25" fmla="*/ 952 w 9525"/>
                <a:gd name="connsiteY25" fmla="*/ 6668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525" h="8572">
                  <a:moveTo>
                    <a:pt x="952" y="6668"/>
                  </a:moveTo>
                  <a:lnTo>
                    <a:pt x="952" y="6668"/>
                  </a:lnTo>
                  <a:cubicBezTo>
                    <a:pt x="0" y="6668"/>
                    <a:pt x="0" y="6668"/>
                    <a:pt x="0" y="6668"/>
                  </a:cubicBezTo>
                  <a:cubicBezTo>
                    <a:pt x="0" y="6668"/>
                    <a:pt x="2857" y="6668"/>
                    <a:pt x="2857" y="6668"/>
                  </a:cubicBezTo>
                  <a:cubicBezTo>
                    <a:pt x="4763" y="7620"/>
                    <a:pt x="2857" y="8572"/>
                    <a:pt x="952" y="6668"/>
                  </a:cubicBezTo>
                  <a:lnTo>
                    <a:pt x="3810" y="7620"/>
                  </a:lnTo>
                  <a:cubicBezTo>
                    <a:pt x="952" y="7620"/>
                    <a:pt x="4763" y="7620"/>
                    <a:pt x="3810" y="8572"/>
                  </a:cubicBezTo>
                  <a:cubicBezTo>
                    <a:pt x="5715" y="8572"/>
                    <a:pt x="6667" y="8572"/>
                    <a:pt x="6667" y="8572"/>
                  </a:cubicBezTo>
                  <a:lnTo>
                    <a:pt x="6667" y="7620"/>
                  </a:lnTo>
                  <a:lnTo>
                    <a:pt x="4763" y="8572"/>
                  </a:lnTo>
                  <a:cubicBezTo>
                    <a:pt x="2857" y="7620"/>
                    <a:pt x="6667" y="6668"/>
                    <a:pt x="3810" y="6668"/>
                  </a:cubicBezTo>
                  <a:lnTo>
                    <a:pt x="6667" y="5715"/>
                  </a:lnTo>
                  <a:cubicBezTo>
                    <a:pt x="6667" y="4763"/>
                    <a:pt x="8573" y="3810"/>
                    <a:pt x="9525" y="1905"/>
                  </a:cubicBezTo>
                  <a:lnTo>
                    <a:pt x="7620" y="1905"/>
                  </a:lnTo>
                  <a:cubicBezTo>
                    <a:pt x="7620" y="1905"/>
                    <a:pt x="8573" y="953"/>
                    <a:pt x="7620" y="953"/>
                  </a:cubicBezTo>
                  <a:lnTo>
                    <a:pt x="6667" y="953"/>
                  </a:lnTo>
                  <a:lnTo>
                    <a:pt x="6667" y="0"/>
                  </a:lnTo>
                  <a:cubicBezTo>
                    <a:pt x="3810" y="0"/>
                    <a:pt x="6667" y="0"/>
                    <a:pt x="5715" y="953"/>
                  </a:cubicBezTo>
                  <a:cubicBezTo>
                    <a:pt x="3810" y="953"/>
                    <a:pt x="2857" y="0"/>
                    <a:pt x="0" y="0"/>
                  </a:cubicBezTo>
                  <a:cubicBezTo>
                    <a:pt x="1905" y="0"/>
                    <a:pt x="0" y="1905"/>
                    <a:pt x="2857" y="2858"/>
                  </a:cubicBezTo>
                  <a:lnTo>
                    <a:pt x="3810" y="2858"/>
                  </a:lnTo>
                  <a:cubicBezTo>
                    <a:pt x="5715" y="2858"/>
                    <a:pt x="4763" y="3810"/>
                    <a:pt x="3810" y="3810"/>
                  </a:cubicBezTo>
                  <a:cubicBezTo>
                    <a:pt x="2857" y="3810"/>
                    <a:pt x="952" y="3810"/>
                    <a:pt x="952" y="3810"/>
                  </a:cubicBezTo>
                  <a:cubicBezTo>
                    <a:pt x="2857" y="3810"/>
                    <a:pt x="5715" y="3810"/>
                    <a:pt x="3810" y="4763"/>
                  </a:cubicBezTo>
                  <a:lnTo>
                    <a:pt x="2857" y="4763"/>
                  </a:lnTo>
                  <a:cubicBezTo>
                    <a:pt x="952" y="5715"/>
                    <a:pt x="5715" y="6668"/>
                    <a:pt x="952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6" name="Freeform: Shape 3955">
              <a:extLst>
                <a:ext uri="{FF2B5EF4-FFF2-40B4-BE49-F238E27FC236}">
                  <a16:creationId xmlns:a16="http://schemas.microsoft.com/office/drawing/2014/main" id="{BB84F899-3D53-4EAB-BA4F-7CB858B3DB2E}"/>
                </a:ext>
              </a:extLst>
            </p:cNvPr>
            <p:cNvSpPr/>
            <p:nvPr/>
          </p:nvSpPr>
          <p:spPr>
            <a:xfrm>
              <a:off x="5960419" y="4322157"/>
              <a:ext cx="1904" cy="952"/>
            </a:xfrm>
            <a:custGeom>
              <a:avLst/>
              <a:gdLst>
                <a:gd name="connsiteX0" fmla="*/ 0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0"/>
                  </a:moveTo>
                  <a:lnTo>
                    <a:pt x="0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7" name="Freeform: Shape 3956">
              <a:extLst>
                <a:ext uri="{FF2B5EF4-FFF2-40B4-BE49-F238E27FC236}">
                  <a16:creationId xmlns:a16="http://schemas.microsoft.com/office/drawing/2014/main" id="{1A2C4F33-6875-49F8-BBE1-FE64A247503D}"/>
                </a:ext>
              </a:extLst>
            </p:cNvPr>
            <p:cNvSpPr/>
            <p:nvPr/>
          </p:nvSpPr>
          <p:spPr>
            <a:xfrm>
              <a:off x="6047096" y="4347600"/>
              <a:ext cx="5714" cy="1227"/>
            </a:xfrm>
            <a:custGeom>
              <a:avLst/>
              <a:gdLst>
                <a:gd name="connsiteX0" fmla="*/ 0 w 5714"/>
                <a:gd name="connsiteY0" fmla="*/ 275 h 1227"/>
                <a:gd name="connsiteX1" fmla="*/ 5715 w 5714"/>
                <a:gd name="connsiteY1" fmla="*/ 1228 h 1227"/>
                <a:gd name="connsiteX2" fmla="*/ 5715 w 5714"/>
                <a:gd name="connsiteY2" fmla="*/ 275 h 1227"/>
                <a:gd name="connsiteX3" fmla="*/ 0 w 5714"/>
                <a:gd name="connsiteY3" fmla="*/ 275 h 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4" h="1227">
                  <a:moveTo>
                    <a:pt x="0" y="275"/>
                  </a:moveTo>
                  <a:cubicBezTo>
                    <a:pt x="0" y="1228"/>
                    <a:pt x="3810" y="1228"/>
                    <a:pt x="5715" y="1228"/>
                  </a:cubicBezTo>
                  <a:lnTo>
                    <a:pt x="5715" y="275"/>
                  </a:lnTo>
                  <a:cubicBezTo>
                    <a:pt x="3810" y="1228"/>
                    <a:pt x="952" y="-678"/>
                    <a:pt x="0" y="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8" name="Freeform: Shape 3957">
              <a:extLst>
                <a:ext uri="{FF2B5EF4-FFF2-40B4-BE49-F238E27FC236}">
                  <a16:creationId xmlns:a16="http://schemas.microsoft.com/office/drawing/2014/main" id="{8484DA49-85D9-496F-BD53-F492BF45DA87}"/>
                </a:ext>
              </a:extLst>
            </p:cNvPr>
            <p:cNvSpPr/>
            <p:nvPr/>
          </p:nvSpPr>
          <p:spPr>
            <a:xfrm>
              <a:off x="5960830" y="4323110"/>
              <a:ext cx="4694" cy="2857"/>
            </a:xfrm>
            <a:custGeom>
              <a:avLst/>
              <a:gdLst>
                <a:gd name="connsiteX0" fmla="*/ 541 w 4694"/>
                <a:gd name="connsiteY0" fmla="*/ 0 h 2857"/>
                <a:gd name="connsiteX1" fmla="*/ 2446 w 4694"/>
                <a:gd name="connsiteY1" fmla="*/ 953 h 2857"/>
                <a:gd name="connsiteX2" fmla="*/ 541 w 4694"/>
                <a:gd name="connsiteY2" fmla="*/ 0 h 2857"/>
                <a:gd name="connsiteX3" fmla="*/ 1494 w 4694"/>
                <a:gd name="connsiteY3" fmla="*/ 953 h 2857"/>
                <a:gd name="connsiteX4" fmla="*/ 541 w 4694"/>
                <a:gd name="connsiteY4" fmla="*/ 2858 h 2857"/>
                <a:gd name="connsiteX5" fmla="*/ 3399 w 4694"/>
                <a:gd name="connsiteY5" fmla="*/ 953 h 2857"/>
                <a:gd name="connsiteX6" fmla="*/ 2446 w 4694"/>
                <a:gd name="connsiteY6" fmla="*/ 953 h 2857"/>
                <a:gd name="connsiteX7" fmla="*/ 4351 w 4694"/>
                <a:gd name="connsiteY7" fmla="*/ 0 h 2857"/>
                <a:gd name="connsiteX8" fmla="*/ 541 w 4694"/>
                <a:gd name="connsiteY8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4" h="2857">
                  <a:moveTo>
                    <a:pt x="541" y="0"/>
                  </a:moveTo>
                  <a:lnTo>
                    <a:pt x="2446" y="953"/>
                  </a:lnTo>
                  <a:cubicBezTo>
                    <a:pt x="1494" y="953"/>
                    <a:pt x="1494" y="953"/>
                    <a:pt x="541" y="0"/>
                  </a:cubicBezTo>
                  <a:cubicBezTo>
                    <a:pt x="541" y="953"/>
                    <a:pt x="541" y="953"/>
                    <a:pt x="1494" y="953"/>
                  </a:cubicBezTo>
                  <a:cubicBezTo>
                    <a:pt x="2446" y="1905"/>
                    <a:pt x="-1364" y="1905"/>
                    <a:pt x="541" y="2858"/>
                  </a:cubicBezTo>
                  <a:cubicBezTo>
                    <a:pt x="1494" y="1905"/>
                    <a:pt x="7209" y="1905"/>
                    <a:pt x="3399" y="953"/>
                  </a:cubicBezTo>
                  <a:cubicBezTo>
                    <a:pt x="3399" y="953"/>
                    <a:pt x="2446" y="953"/>
                    <a:pt x="2446" y="953"/>
                  </a:cubicBezTo>
                  <a:cubicBezTo>
                    <a:pt x="1494" y="0"/>
                    <a:pt x="4351" y="953"/>
                    <a:pt x="4351" y="0"/>
                  </a:cubicBezTo>
                  <a:cubicBezTo>
                    <a:pt x="3399" y="953"/>
                    <a:pt x="1494" y="0"/>
                    <a:pt x="54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9" name="Freeform: Shape 3958">
              <a:extLst>
                <a:ext uri="{FF2B5EF4-FFF2-40B4-BE49-F238E27FC236}">
                  <a16:creationId xmlns:a16="http://schemas.microsoft.com/office/drawing/2014/main" id="{273D4C4C-BF69-48CB-80A3-2BD971497C8A}"/>
                </a:ext>
              </a:extLst>
            </p:cNvPr>
            <p:cNvSpPr/>
            <p:nvPr/>
          </p:nvSpPr>
          <p:spPr>
            <a:xfrm>
              <a:off x="5977563" y="4329778"/>
              <a:ext cx="4588" cy="952"/>
            </a:xfrm>
            <a:custGeom>
              <a:avLst/>
              <a:gdLst>
                <a:gd name="connsiteX0" fmla="*/ 2858 w 4588"/>
                <a:gd name="connsiteY0" fmla="*/ 953 h 952"/>
                <a:gd name="connsiteX1" fmla="*/ 3810 w 4588"/>
                <a:gd name="connsiteY1" fmla="*/ 0 h 952"/>
                <a:gd name="connsiteX2" fmla="*/ 1905 w 4588"/>
                <a:gd name="connsiteY2" fmla="*/ 0 h 952"/>
                <a:gd name="connsiteX3" fmla="*/ 0 w 4588"/>
                <a:gd name="connsiteY3" fmla="*/ 953 h 952"/>
                <a:gd name="connsiteX4" fmla="*/ 2858 w 4588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88" h="952">
                  <a:moveTo>
                    <a:pt x="2858" y="953"/>
                  </a:moveTo>
                  <a:cubicBezTo>
                    <a:pt x="6668" y="953"/>
                    <a:pt x="2858" y="0"/>
                    <a:pt x="3810" y="0"/>
                  </a:cubicBezTo>
                  <a:cubicBezTo>
                    <a:pt x="2858" y="0"/>
                    <a:pt x="1905" y="0"/>
                    <a:pt x="1905" y="0"/>
                  </a:cubicBezTo>
                  <a:lnTo>
                    <a:pt x="0" y="953"/>
                  </a:lnTo>
                  <a:cubicBezTo>
                    <a:pt x="2858" y="0"/>
                    <a:pt x="2858" y="953"/>
                    <a:pt x="285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0" name="Freeform: Shape 3959">
              <a:extLst>
                <a:ext uri="{FF2B5EF4-FFF2-40B4-BE49-F238E27FC236}">
                  <a16:creationId xmlns:a16="http://schemas.microsoft.com/office/drawing/2014/main" id="{EE92D6F1-B12C-4341-9D70-0091A4B793BD}"/>
                </a:ext>
              </a:extLst>
            </p:cNvPr>
            <p:cNvSpPr/>
            <p:nvPr/>
          </p:nvSpPr>
          <p:spPr>
            <a:xfrm>
              <a:off x="5949941" y="4320253"/>
              <a:ext cx="1905" cy="952"/>
            </a:xfrm>
            <a:custGeom>
              <a:avLst/>
              <a:gdLst>
                <a:gd name="connsiteX0" fmla="*/ 1905 w 1905"/>
                <a:gd name="connsiteY0" fmla="*/ 953 h 952"/>
                <a:gd name="connsiteX1" fmla="*/ 953 w 1905"/>
                <a:gd name="connsiteY1" fmla="*/ 0 h 952"/>
                <a:gd name="connsiteX2" fmla="*/ 1905 w 1905"/>
                <a:gd name="connsiteY2" fmla="*/ 953 h 952"/>
                <a:gd name="connsiteX3" fmla="*/ 0 w 1905"/>
                <a:gd name="connsiteY3" fmla="*/ 953 h 952"/>
                <a:gd name="connsiteX4" fmla="*/ 1905 w 1905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952">
                  <a:moveTo>
                    <a:pt x="1905" y="953"/>
                  </a:moveTo>
                  <a:lnTo>
                    <a:pt x="953" y="0"/>
                  </a:lnTo>
                  <a:lnTo>
                    <a:pt x="1905" y="953"/>
                  </a:lnTo>
                  <a:cubicBezTo>
                    <a:pt x="0" y="953"/>
                    <a:pt x="0" y="953"/>
                    <a:pt x="0" y="953"/>
                  </a:cubicBezTo>
                  <a:cubicBezTo>
                    <a:pt x="0" y="953"/>
                    <a:pt x="0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1" name="Freeform: Shape 3960">
              <a:extLst>
                <a:ext uri="{FF2B5EF4-FFF2-40B4-BE49-F238E27FC236}">
                  <a16:creationId xmlns:a16="http://schemas.microsoft.com/office/drawing/2014/main" id="{47890031-242E-46D5-BBC6-0511C37DC5A7}"/>
                </a:ext>
              </a:extLst>
            </p:cNvPr>
            <p:cNvSpPr/>
            <p:nvPr/>
          </p:nvSpPr>
          <p:spPr>
            <a:xfrm>
              <a:off x="5931844" y="4319829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-529"/>
                    <a:pt x="0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2" name="Freeform: Shape 3961">
              <a:extLst>
                <a:ext uri="{FF2B5EF4-FFF2-40B4-BE49-F238E27FC236}">
                  <a16:creationId xmlns:a16="http://schemas.microsoft.com/office/drawing/2014/main" id="{0D1D83EB-8C49-4B23-9F77-F1B42F502C4E}"/>
                </a:ext>
              </a:extLst>
            </p:cNvPr>
            <p:cNvSpPr/>
            <p:nvPr/>
          </p:nvSpPr>
          <p:spPr>
            <a:xfrm>
              <a:off x="5938088" y="4317395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  <a:gd name="connsiteX3" fmla="*/ 423 w 42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lnTo>
                    <a:pt x="423" y="0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3" name="Freeform: Shape 3962">
              <a:extLst>
                <a:ext uri="{FF2B5EF4-FFF2-40B4-BE49-F238E27FC236}">
                  <a16:creationId xmlns:a16="http://schemas.microsoft.com/office/drawing/2014/main" id="{0115C437-C6A4-40FE-8390-DDD86C2A77FA}"/>
                </a:ext>
              </a:extLst>
            </p:cNvPr>
            <p:cNvSpPr/>
            <p:nvPr/>
          </p:nvSpPr>
          <p:spPr>
            <a:xfrm>
              <a:off x="5927081" y="4316443"/>
              <a:ext cx="12382" cy="2857"/>
            </a:xfrm>
            <a:custGeom>
              <a:avLst/>
              <a:gdLst>
                <a:gd name="connsiteX0" fmla="*/ 0 w 12382"/>
                <a:gd name="connsiteY0" fmla="*/ 1905 h 2857"/>
                <a:gd name="connsiteX1" fmla="*/ 2857 w 12382"/>
                <a:gd name="connsiteY1" fmla="*/ 1905 h 2857"/>
                <a:gd name="connsiteX2" fmla="*/ 2857 w 12382"/>
                <a:gd name="connsiteY2" fmla="*/ 1905 h 2857"/>
                <a:gd name="connsiteX3" fmla="*/ 4763 w 12382"/>
                <a:gd name="connsiteY3" fmla="*/ 2857 h 2857"/>
                <a:gd name="connsiteX4" fmla="*/ 8572 w 12382"/>
                <a:gd name="connsiteY4" fmla="*/ 1905 h 2857"/>
                <a:gd name="connsiteX5" fmla="*/ 12382 w 12382"/>
                <a:gd name="connsiteY5" fmla="*/ 1905 h 2857"/>
                <a:gd name="connsiteX6" fmla="*/ 9525 w 12382"/>
                <a:gd name="connsiteY6" fmla="*/ 952 h 2857"/>
                <a:gd name="connsiteX7" fmla="*/ 10477 w 12382"/>
                <a:gd name="connsiteY7" fmla="*/ 952 h 2857"/>
                <a:gd name="connsiteX8" fmla="*/ 5715 w 12382"/>
                <a:gd name="connsiteY8" fmla="*/ 0 h 2857"/>
                <a:gd name="connsiteX9" fmla="*/ 6667 w 12382"/>
                <a:gd name="connsiteY9" fmla="*/ 0 h 2857"/>
                <a:gd name="connsiteX10" fmla="*/ 6667 w 12382"/>
                <a:gd name="connsiteY10" fmla="*/ 0 h 2857"/>
                <a:gd name="connsiteX11" fmla="*/ 4763 w 12382"/>
                <a:gd name="connsiteY11" fmla="*/ 1905 h 2857"/>
                <a:gd name="connsiteX12" fmla="*/ 0 w 12382"/>
                <a:gd name="connsiteY12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82" h="2857">
                  <a:moveTo>
                    <a:pt x="0" y="1905"/>
                  </a:moveTo>
                  <a:cubicBezTo>
                    <a:pt x="952" y="1905"/>
                    <a:pt x="1905" y="2857"/>
                    <a:pt x="2857" y="1905"/>
                  </a:cubicBezTo>
                  <a:cubicBezTo>
                    <a:pt x="2857" y="1905"/>
                    <a:pt x="2857" y="1905"/>
                    <a:pt x="2857" y="1905"/>
                  </a:cubicBezTo>
                  <a:cubicBezTo>
                    <a:pt x="4763" y="1905"/>
                    <a:pt x="4763" y="2857"/>
                    <a:pt x="4763" y="2857"/>
                  </a:cubicBezTo>
                  <a:cubicBezTo>
                    <a:pt x="5715" y="2857"/>
                    <a:pt x="7620" y="1905"/>
                    <a:pt x="8572" y="1905"/>
                  </a:cubicBezTo>
                  <a:cubicBezTo>
                    <a:pt x="10477" y="1905"/>
                    <a:pt x="10477" y="2857"/>
                    <a:pt x="12382" y="1905"/>
                  </a:cubicBezTo>
                  <a:cubicBezTo>
                    <a:pt x="11430" y="1905"/>
                    <a:pt x="10477" y="952"/>
                    <a:pt x="9525" y="952"/>
                  </a:cubicBezTo>
                  <a:cubicBezTo>
                    <a:pt x="9525" y="952"/>
                    <a:pt x="9525" y="952"/>
                    <a:pt x="10477" y="952"/>
                  </a:cubicBezTo>
                  <a:cubicBezTo>
                    <a:pt x="10477" y="0"/>
                    <a:pt x="7620" y="952"/>
                    <a:pt x="5715" y="0"/>
                  </a:cubicBezTo>
                  <a:lnTo>
                    <a:pt x="6667" y="0"/>
                  </a:lnTo>
                  <a:lnTo>
                    <a:pt x="6667" y="0"/>
                  </a:lnTo>
                  <a:cubicBezTo>
                    <a:pt x="9525" y="952"/>
                    <a:pt x="1905" y="0"/>
                    <a:pt x="4763" y="1905"/>
                  </a:cubicBezTo>
                  <a:cubicBezTo>
                    <a:pt x="3810" y="1905"/>
                    <a:pt x="2857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4" name="Freeform: Shape 3963">
              <a:extLst>
                <a:ext uri="{FF2B5EF4-FFF2-40B4-BE49-F238E27FC236}">
                  <a16:creationId xmlns:a16="http://schemas.microsoft.com/office/drawing/2014/main" id="{D7AC1CF7-B2FA-4A91-9FF7-5F04516E927E}"/>
                </a:ext>
              </a:extLst>
            </p:cNvPr>
            <p:cNvSpPr/>
            <p:nvPr/>
          </p:nvSpPr>
          <p:spPr>
            <a:xfrm>
              <a:off x="5985184" y="4331682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952 w 2857"/>
                <a:gd name="connsiteY1" fmla="*/ 0 h 952"/>
                <a:gd name="connsiteX2" fmla="*/ 0 w 2857"/>
                <a:gd name="connsiteY2" fmla="*/ 953 h 952"/>
                <a:gd name="connsiteX3" fmla="*/ 2858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lnTo>
                    <a:pt x="952" y="0"/>
                  </a:lnTo>
                  <a:lnTo>
                    <a:pt x="0" y="953"/>
                  </a:lnTo>
                  <a:cubicBezTo>
                    <a:pt x="952" y="0"/>
                    <a:pt x="285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5" name="Freeform: Shape 3964">
              <a:extLst>
                <a:ext uri="{FF2B5EF4-FFF2-40B4-BE49-F238E27FC236}">
                  <a16:creationId xmlns:a16="http://schemas.microsoft.com/office/drawing/2014/main" id="{9FC4DF96-E7A1-4808-994B-9BA3330B21C1}"/>
                </a:ext>
              </a:extLst>
            </p:cNvPr>
            <p:cNvSpPr/>
            <p:nvPr/>
          </p:nvSpPr>
          <p:spPr>
            <a:xfrm>
              <a:off x="5893744" y="4306918"/>
              <a:ext cx="5845" cy="1904"/>
            </a:xfrm>
            <a:custGeom>
              <a:avLst/>
              <a:gdLst>
                <a:gd name="connsiteX0" fmla="*/ 4763 w 5845"/>
                <a:gd name="connsiteY0" fmla="*/ 1905 h 1904"/>
                <a:gd name="connsiteX1" fmla="*/ 4763 w 5845"/>
                <a:gd name="connsiteY1" fmla="*/ 0 h 1904"/>
                <a:gd name="connsiteX2" fmla="*/ 0 w 5845"/>
                <a:gd name="connsiteY2" fmla="*/ 1905 h 1904"/>
                <a:gd name="connsiteX3" fmla="*/ 952 w 5845"/>
                <a:gd name="connsiteY3" fmla="*/ 1905 h 1904"/>
                <a:gd name="connsiteX4" fmla="*/ 1905 w 5845"/>
                <a:gd name="connsiteY4" fmla="*/ 952 h 1904"/>
                <a:gd name="connsiteX5" fmla="*/ 4763 w 5845"/>
                <a:gd name="connsiteY5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45" h="1904">
                  <a:moveTo>
                    <a:pt x="4763" y="1905"/>
                  </a:moveTo>
                  <a:cubicBezTo>
                    <a:pt x="7620" y="952"/>
                    <a:pt x="3810" y="952"/>
                    <a:pt x="4763" y="0"/>
                  </a:cubicBezTo>
                  <a:cubicBezTo>
                    <a:pt x="1905" y="0"/>
                    <a:pt x="952" y="952"/>
                    <a:pt x="0" y="1905"/>
                  </a:cubicBezTo>
                  <a:lnTo>
                    <a:pt x="952" y="1905"/>
                  </a:lnTo>
                  <a:lnTo>
                    <a:pt x="1905" y="952"/>
                  </a:lnTo>
                  <a:cubicBezTo>
                    <a:pt x="2857" y="1905"/>
                    <a:pt x="4763" y="1905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6" name="Freeform: Shape 3965">
              <a:extLst>
                <a:ext uri="{FF2B5EF4-FFF2-40B4-BE49-F238E27FC236}">
                  <a16:creationId xmlns:a16="http://schemas.microsoft.com/office/drawing/2014/main" id="{0491A704-DB66-410F-B67A-5730CF923563}"/>
                </a:ext>
              </a:extLst>
            </p:cNvPr>
            <p:cNvSpPr/>
            <p:nvPr/>
          </p:nvSpPr>
          <p:spPr>
            <a:xfrm>
              <a:off x="6050906" y="4349780"/>
              <a:ext cx="1904" cy="423"/>
            </a:xfrm>
            <a:custGeom>
              <a:avLst/>
              <a:gdLst>
                <a:gd name="connsiteX0" fmla="*/ 0 w 1904"/>
                <a:gd name="connsiteY0" fmla="*/ 0 h 423"/>
                <a:gd name="connsiteX1" fmla="*/ 0 w 1904"/>
                <a:gd name="connsiteY1" fmla="*/ 0 h 423"/>
                <a:gd name="connsiteX2" fmla="*/ 1905 w 1904"/>
                <a:gd name="connsiteY2" fmla="*/ 0 h 423"/>
                <a:gd name="connsiteX3" fmla="*/ 0 w 1904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423">
                  <a:moveTo>
                    <a:pt x="0" y="0"/>
                  </a:moveTo>
                  <a:cubicBezTo>
                    <a:pt x="0" y="0"/>
                    <a:pt x="0" y="952"/>
                    <a:pt x="0" y="0"/>
                  </a:cubicBezTo>
                  <a:lnTo>
                    <a:pt x="1905" y="0"/>
                  </a:lnTo>
                  <a:cubicBezTo>
                    <a:pt x="1905" y="0"/>
                    <a:pt x="0" y="95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7" name="Freeform: Shape 3966">
              <a:extLst>
                <a:ext uri="{FF2B5EF4-FFF2-40B4-BE49-F238E27FC236}">
                  <a16:creationId xmlns:a16="http://schemas.microsoft.com/office/drawing/2014/main" id="{4E9437A4-F378-445C-A24E-1A1B9B1D880E}"/>
                </a:ext>
              </a:extLst>
            </p:cNvPr>
            <p:cNvSpPr/>
            <p:nvPr/>
          </p:nvSpPr>
          <p:spPr>
            <a:xfrm>
              <a:off x="5848023" y="4294535"/>
              <a:ext cx="1905" cy="2857"/>
            </a:xfrm>
            <a:custGeom>
              <a:avLst/>
              <a:gdLst>
                <a:gd name="connsiteX0" fmla="*/ 0 w 1905"/>
                <a:gd name="connsiteY0" fmla="*/ 0 h 2857"/>
                <a:gd name="connsiteX1" fmla="*/ 0 w 1905"/>
                <a:gd name="connsiteY1" fmla="*/ 2858 h 2857"/>
                <a:gd name="connsiteX2" fmla="*/ 1905 w 1905"/>
                <a:gd name="connsiteY2" fmla="*/ 953 h 2857"/>
                <a:gd name="connsiteX3" fmla="*/ 953 w 1905"/>
                <a:gd name="connsiteY3" fmla="*/ 953 h 2857"/>
                <a:gd name="connsiteX4" fmla="*/ 0 w 1905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" h="2857">
                  <a:moveTo>
                    <a:pt x="0" y="0"/>
                  </a:moveTo>
                  <a:cubicBezTo>
                    <a:pt x="0" y="953"/>
                    <a:pt x="2858" y="953"/>
                    <a:pt x="0" y="2858"/>
                  </a:cubicBezTo>
                  <a:cubicBezTo>
                    <a:pt x="2858" y="2858"/>
                    <a:pt x="953" y="953"/>
                    <a:pt x="1905" y="953"/>
                  </a:cubicBezTo>
                  <a:lnTo>
                    <a:pt x="953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8" name="Freeform: Shape 3967">
              <a:extLst>
                <a:ext uri="{FF2B5EF4-FFF2-40B4-BE49-F238E27FC236}">
                  <a16:creationId xmlns:a16="http://schemas.microsoft.com/office/drawing/2014/main" id="{60AC42DB-8C20-4AD7-B346-3253CF48AE60}"/>
                </a:ext>
              </a:extLst>
            </p:cNvPr>
            <p:cNvSpPr/>
            <p:nvPr/>
          </p:nvSpPr>
          <p:spPr>
            <a:xfrm>
              <a:off x="5837784" y="4291678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9" name="Freeform: Shape 3968">
              <a:extLst>
                <a:ext uri="{FF2B5EF4-FFF2-40B4-BE49-F238E27FC236}">
                  <a16:creationId xmlns:a16="http://schemas.microsoft.com/office/drawing/2014/main" id="{F52D76FF-424F-4119-B68A-44AB9744491D}"/>
                </a:ext>
              </a:extLst>
            </p:cNvPr>
            <p:cNvSpPr/>
            <p:nvPr/>
          </p:nvSpPr>
          <p:spPr>
            <a:xfrm>
              <a:off x="5962172" y="4325968"/>
              <a:ext cx="3961" cy="952"/>
            </a:xfrm>
            <a:custGeom>
              <a:avLst/>
              <a:gdLst>
                <a:gd name="connsiteX0" fmla="*/ 3962 w 3961"/>
                <a:gd name="connsiteY0" fmla="*/ 0 h 952"/>
                <a:gd name="connsiteX1" fmla="*/ 152 w 3961"/>
                <a:gd name="connsiteY1" fmla="*/ 952 h 952"/>
                <a:gd name="connsiteX2" fmla="*/ 1104 w 3961"/>
                <a:gd name="connsiteY2" fmla="*/ 952 h 952"/>
                <a:gd name="connsiteX3" fmla="*/ 1104 w 3961"/>
                <a:gd name="connsiteY3" fmla="*/ 952 h 952"/>
                <a:gd name="connsiteX4" fmla="*/ 3962 w 3961"/>
                <a:gd name="connsiteY4" fmla="*/ 0 h 952"/>
                <a:gd name="connsiteX5" fmla="*/ 3962 w 3961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" h="952">
                  <a:moveTo>
                    <a:pt x="3962" y="0"/>
                  </a:moveTo>
                  <a:cubicBezTo>
                    <a:pt x="3009" y="0"/>
                    <a:pt x="-801" y="0"/>
                    <a:pt x="152" y="952"/>
                  </a:cubicBezTo>
                  <a:lnTo>
                    <a:pt x="1104" y="952"/>
                  </a:lnTo>
                  <a:lnTo>
                    <a:pt x="1104" y="952"/>
                  </a:lnTo>
                  <a:cubicBezTo>
                    <a:pt x="2057" y="952"/>
                    <a:pt x="3009" y="952"/>
                    <a:pt x="3962" y="0"/>
                  </a:cubicBezTo>
                  <a:lnTo>
                    <a:pt x="396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0" name="Freeform: Shape 3969">
              <a:extLst>
                <a:ext uri="{FF2B5EF4-FFF2-40B4-BE49-F238E27FC236}">
                  <a16:creationId xmlns:a16="http://schemas.microsoft.com/office/drawing/2014/main" id="{FBD79601-2FDB-4732-B2CE-1A3398C2CBEA}"/>
                </a:ext>
              </a:extLst>
            </p:cNvPr>
            <p:cNvSpPr/>
            <p:nvPr/>
          </p:nvSpPr>
          <p:spPr>
            <a:xfrm>
              <a:off x="6062336" y="435359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1" name="Freeform: Shape 3970">
              <a:extLst>
                <a:ext uri="{FF2B5EF4-FFF2-40B4-BE49-F238E27FC236}">
                  <a16:creationId xmlns:a16="http://schemas.microsoft.com/office/drawing/2014/main" id="{878AD77E-6677-42A8-819D-326EE1E36AF7}"/>
                </a:ext>
              </a:extLst>
            </p:cNvPr>
            <p:cNvSpPr/>
            <p:nvPr/>
          </p:nvSpPr>
          <p:spPr>
            <a:xfrm>
              <a:off x="5927774" y="4317395"/>
              <a:ext cx="3117" cy="952"/>
            </a:xfrm>
            <a:custGeom>
              <a:avLst/>
              <a:gdLst>
                <a:gd name="connsiteX0" fmla="*/ 3117 w 3117"/>
                <a:gd name="connsiteY0" fmla="*/ 0 h 952"/>
                <a:gd name="connsiteX1" fmla="*/ 2165 w 3117"/>
                <a:gd name="connsiteY1" fmla="*/ 0 h 952"/>
                <a:gd name="connsiteX2" fmla="*/ 260 w 3117"/>
                <a:gd name="connsiteY2" fmla="*/ 953 h 952"/>
                <a:gd name="connsiteX3" fmla="*/ 3117 w 311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7" h="952">
                  <a:moveTo>
                    <a:pt x="3117" y="0"/>
                  </a:moveTo>
                  <a:cubicBezTo>
                    <a:pt x="3117" y="0"/>
                    <a:pt x="2165" y="0"/>
                    <a:pt x="2165" y="0"/>
                  </a:cubicBezTo>
                  <a:cubicBezTo>
                    <a:pt x="1212" y="0"/>
                    <a:pt x="-693" y="0"/>
                    <a:pt x="260" y="953"/>
                  </a:cubicBezTo>
                  <a:cubicBezTo>
                    <a:pt x="2165" y="953"/>
                    <a:pt x="1212" y="0"/>
                    <a:pt x="311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2" name="Freeform: Shape 3971">
              <a:extLst>
                <a:ext uri="{FF2B5EF4-FFF2-40B4-BE49-F238E27FC236}">
                  <a16:creationId xmlns:a16="http://schemas.microsoft.com/office/drawing/2014/main" id="{B0B58B21-D263-46B3-B213-ED41D38B5E86}"/>
                </a:ext>
              </a:extLst>
            </p:cNvPr>
            <p:cNvSpPr/>
            <p:nvPr/>
          </p:nvSpPr>
          <p:spPr>
            <a:xfrm>
              <a:off x="5881361" y="4304060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3" name="Freeform: Shape 3972">
              <a:extLst>
                <a:ext uri="{FF2B5EF4-FFF2-40B4-BE49-F238E27FC236}">
                  <a16:creationId xmlns:a16="http://schemas.microsoft.com/office/drawing/2014/main" id="{AC7DB39F-7740-4477-9B1C-860B14ECE2D3}"/>
                </a:ext>
              </a:extLst>
            </p:cNvPr>
            <p:cNvSpPr/>
            <p:nvPr/>
          </p:nvSpPr>
          <p:spPr>
            <a:xfrm>
              <a:off x="5942648" y="4322297"/>
              <a:ext cx="40630" cy="24488"/>
            </a:xfrm>
            <a:custGeom>
              <a:avLst/>
              <a:gdLst>
                <a:gd name="connsiteX0" fmla="*/ 19676 w 40630"/>
                <a:gd name="connsiteY0" fmla="*/ 5575 h 24488"/>
                <a:gd name="connsiteX1" fmla="*/ 18723 w 40630"/>
                <a:gd name="connsiteY1" fmla="*/ 5575 h 24488"/>
                <a:gd name="connsiteX2" fmla="*/ 6341 w 40630"/>
                <a:gd name="connsiteY2" fmla="*/ 1766 h 24488"/>
                <a:gd name="connsiteX3" fmla="*/ 1578 w 40630"/>
                <a:gd name="connsiteY3" fmla="*/ 3671 h 24488"/>
                <a:gd name="connsiteX4" fmla="*/ 626 w 40630"/>
                <a:gd name="connsiteY4" fmla="*/ 8433 h 24488"/>
                <a:gd name="connsiteX5" fmla="*/ 4436 w 40630"/>
                <a:gd name="connsiteY5" fmla="*/ 11291 h 24488"/>
                <a:gd name="connsiteX6" fmla="*/ 3483 w 40630"/>
                <a:gd name="connsiteY6" fmla="*/ 11291 h 24488"/>
                <a:gd name="connsiteX7" fmla="*/ 2531 w 40630"/>
                <a:gd name="connsiteY7" fmla="*/ 12243 h 24488"/>
                <a:gd name="connsiteX8" fmla="*/ 4436 w 40630"/>
                <a:gd name="connsiteY8" fmla="*/ 12243 h 24488"/>
                <a:gd name="connsiteX9" fmla="*/ 10151 w 40630"/>
                <a:gd name="connsiteY9" fmla="*/ 12243 h 24488"/>
                <a:gd name="connsiteX10" fmla="*/ 12056 w 40630"/>
                <a:gd name="connsiteY10" fmla="*/ 13196 h 24488"/>
                <a:gd name="connsiteX11" fmla="*/ 10151 w 40630"/>
                <a:gd name="connsiteY11" fmla="*/ 15100 h 24488"/>
                <a:gd name="connsiteX12" fmla="*/ 9198 w 40630"/>
                <a:gd name="connsiteY12" fmla="*/ 15100 h 24488"/>
                <a:gd name="connsiteX13" fmla="*/ 11103 w 40630"/>
                <a:gd name="connsiteY13" fmla="*/ 16053 h 24488"/>
                <a:gd name="connsiteX14" fmla="*/ 12056 w 40630"/>
                <a:gd name="connsiteY14" fmla="*/ 13196 h 24488"/>
                <a:gd name="connsiteX15" fmla="*/ 13008 w 40630"/>
                <a:gd name="connsiteY15" fmla="*/ 13196 h 24488"/>
                <a:gd name="connsiteX16" fmla="*/ 15866 w 40630"/>
                <a:gd name="connsiteY16" fmla="*/ 17006 h 24488"/>
                <a:gd name="connsiteX17" fmla="*/ 31106 w 40630"/>
                <a:gd name="connsiteY17" fmla="*/ 20816 h 24488"/>
                <a:gd name="connsiteX18" fmla="*/ 34916 w 40630"/>
                <a:gd name="connsiteY18" fmla="*/ 20816 h 24488"/>
                <a:gd name="connsiteX19" fmla="*/ 33011 w 40630"/>
                <a:gd name="connsiteY19" fmla="*/ 22721 h 24488"/>
                <a:gd name="connsiteX20" fmla="*/ 33011 w 40630"/>
                <a:gd name="connsiteY20" fmla="*/ 22721 h 24488"/>
                <a:gd name="connsiteX21" fmla="*/ 26343 w 40630"/>
                <a:gd name="connsiteY21" fmla="*/ 23673 h 24488"/>
                <a:gd name="connsiteX22" fmla="*/ 35868 w 40630"/>
                <a:gd name="connsiteY22" fmla="*/ 22721 h 24488"/>
                <a:gd name="connsiteX23" fmla="*/ 35868 w 40630"/>
                <a:gd name="connsiteY23" fmla="*/ 19863 h 24488"/>
                <a:gd name="connsiteX24" fmla="*/ 39678 w 40630"/>
                <a:gd name="connsiteY24" fmla="*/ 17958 h 24488"/>
                <a:gd name="connsiteX25" fmla="*/ 36821 w 40630"/>
                <a:gd name="connsiteY25" fmla="*/ 10338 h 24488"/>
                <a:gd name="connsiteX26" fmla="*/ 23486 w 40630"/>
                <a:gd name="connsiteY26" fmla="*/ 7481 h 24488"/>
                <a:gd name="connsiteX27" fmla="*/ 23486 w 40630"/>
                <a:gd name="connsiteY27" fmla="*/ 6528 h 24488"/>
                <a:gd name="connsiteX28" fmla="*/ 19676 w 40630"/>
                <a:gd name="connsiteY28" fmla="*/ 5575 h 24488"/>
                <a:gd name="connsiteX29" fmla="*/ 19676 w 40630"/>
                <a:gd name="connsiteY29" fmla="*/ 5575 h 2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630" h="24488">
                  <a:moveTo>
                    <a:pt x="19676" y="5575"/>
                  </a:moveTo>
                  <a:cubicBezTo>
                    <a:pt x="19676" y="5575"/>
                    <a:pt x="18723" y="5575"/>
                    <a:pt x="18723" y="5575"/>
                  </a:cubicBezTo>
                  <a:cubicBezTo>
                    <a:pt x="20628" y="813"/>
                    <a:pt x="10151" y="-2044"/>
                    <a:pt x="6341" y="1766"/>
                  </a:cubicBezTo>
                  <a:cubicBezTo>
                    <a:pt x="5388" y="2718"/>
                    <a:pt x="2531" y="2718"/>
                    <a:pt x="1578" y="3671"/>
                  </a:cubicBezTo>
                  <a:cubicBezTo>
                    <a:pt x="-327" y="4623"/>
                    <a:pt x="-327" y="6528"/>
                    <a:pt x="626" y="8433"/>
                  </a:cubicBezTo>
                  <a:cubicBezTo>
                    <a:pt x="1578" y="9385"/>
                    <a:pt x="3483" y="10338"/>
                    <a:pt x="4436" y="11291"/>
                  </a:cubicBezTo>
                  <a:cubicBezTo>
                    <a:pt x="4436" y="11291"/>
                    <a:pt x="4436" y="11291"/>
                    <a:pt x="3483" y="11291"/>
                  </a:cubicBezTo>
                  <a:lnTo>
                    <a:pt x="2531" y="12243"/>
                  </a:lnTo>
                  <a:cubicBezTo>
                    <a:pt x="2531" y="12243"/>
                    <a:pt x="3483" y="12243"/>
                    <a:pt x="4436" y="12243"/>
                  </a:cubicBezTo>
                  <a:cubicBezTo>
                    <a:pt x="6341" y="13196"/>
                    <a:pt x="8246" y="12243"/>
                    <a:pt x="10151" y="12243"/>
                  </a:cubicBezTo>
                  <a:cubicBezTo>
                    <a:pt x="11103" y="13196"/>
                    <a:pt x="9198" y="13196"/>
                    <a:pt x="12056" y="13196"/>
                  </a:cubicBezTo>
                  <a:cubicBezTo>
                    <a:pt x="9198" y="13196"/>
                    <a:pt x="11103" y="14148"/>
                    <a:pt x="10151" y="15100"/>
                  </a:cubicBezTo>
                  <a:lnTo>
                    <a:pt x="9198" y="15100"/>
                  </a:lnTo>
                  <a:cubicBezTo>
                    <a:pt x="8246" y="15100"/>
                    <a:pt x="10151" y="15100"/>
                    <a:pt x="11103" y="16053"/>
                  </a:cubicBezTo>
                  <a:cubicBezTo>
                    <a:pt x="10151" y="15100"/>
                    <a:pt x="13961" y="14148"/>
                    <a:pt x="12056" y="13196"/>
                  </a:cubicBezTo>
                  <a:cubicBezTo>
                    <a:pt x="12056" y="13196"/>
                    <a:pt x="12056" y="13196"/>
                    <a:pt x="13008" y="13196"/>
                  </a:cubicBezTo>
                  <a:cubicBezTo>
                    <a:pt x="13008" y="15100"/>
                    <a:pt x="13961" y="16053"/>
                    <a:pt x="15866" y="17006"/>
                  </a:cubicBezTo>
                  <a:cubicBezTo>
                    <a:pt x="20628" y="18910"/>
                    <a:pt x="26343" y="20816"/>
                    <a:pt x="31106" y="20816"/>
                  </a:cubicBezTo>
                  <a:cubicBezTo>
                    <a:pt x="32058" y="20816"/>
                    <a:pt x="33011" y="20816"/>
                    <a:pt x="34916" y="20816"/>
                  </a:cubicBezTo>
                  <a:cubicBezTo>
                    <a:pt x="34916" y="21768"/>
                    <a:pt x="34916" y="23673"/>
                    <a:pt x="33011" y="22721"/>
                  </a:cubicBezTo>
                  <a:lnTo>
                    <a:pt x="33011" y="22721"/>
                  </a:lnTo>
                  <a:cubicBezTo>
                    <a:pt x="30153" y="24625"/>
                    <a:pt x="28248" y="19863"/>
                    <a:pt x="26343" y="23673"/>
                  </a:cubicBezTo>
                  <a:cubicBezTo>
                    <a:pt x="30153" y="25578"/>
                    <a:pt x="33011" y="23673"/>
                    <a:pt x="35868" y="22721"/>
                  </a:cubicBezTo>
                  <a:cubicBezTo>
                    <a:pt x="34916" y="21768"/>
                    <a:pt x="35868" y="20816"/>
                    <a:pt x="35868" y="19863"/>
                  </a:cubicBezTo>
                  <a:cubicBezTo>
                    <a:pt x="37773" y="19863"/>
                    <a:pt x="38726" y="18910"/>
                    <a:pt x="39678" y="17958"/>
                  </a:cubicBezTo>
                  <a:cubicBezTo>
                    <a:pt x="41583" y="15100"/>
                    <a:pt x="40631" y="11291"/>
                    <a:pt x="36821" y="10338"/>
                  </a:cubicBezTo>
                  <a:cubicBezTo>
                    <a:pt x="32058" y="8433"/>
                    <a:pt x="28248" y="7481"/>
                    <a:pt x="23486" y="7481"/>
                  </a:cubicBezTo>
                  <a:cubicBezTo>
                    <a:pt x="23486" y="7481"/>
                    <a:pt x="23486" y="7481"/>
                    <a:pt x="23486" y="6528"/>
                  </a:cubicBezTo>
                  <a:cubicBezTo>
                    <a:pt x="23486" y="5575"/>
                    <a:pt x="21581" y="5575"/>
                    <a:pt x="19676" y="5575"/>
                  </a:cubicBezTo>
                  <a:lnTo>
                    <a:pt x="19676" y="55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4" name="Freeform: Shape 3973">
              <a:extLst>
                <a:ext uri="{FF2B5EF4-FFF2-40B4-BE49-F238E27FC236}">
                  <a16:creationId xmlns:a16="http://schemas.microsoft.com/office/drawing/2014/main" id="{2192E22F-8DD4-4836-9B51-9F6DDD8FA10A}"/>
                </a:ext>
              </a:extLst>
            </p:cNvPr>
            <p:cNvSpPr/>
            <p:nvPr/>
          </p:nvSpPr>
          <p:spPr>
            <a:xfrm>
              <a:off x="5876204" y="4303107"/>
              <a:ext cx="1347" cy="952"/>
            </a:xfrm>
            <a:custGeom>
              <a:avLst/>
              <a:gdLst>
                <a:gd name="connsiteX0" fmla="*/ 1347 w 1347"/>
                <a:gd name="connsiteY0" fmla="*/ 0 h 952"/>
                <a:gd name="connsiteX1" fmla="*/ 395 w 1347"/>
                <a:gd name="connsiteY1" fmla="*/ 953 h 952"/>
                <a:gd name="connsiteX2" fmla="*/ 1347 w 134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">
                  <a:moveTo>
                    <a:pt x="1347" y="0"/>
                  </a:moveTo>
                  <a:cubicBezTo>
                    <a:pt x="395" y="0"/>
                    <a:pt x="-558" y="0"/>
                    <a:pt x="395" y="953"/>
                  </a:cubicBezTo>
                  <a:cubicBezTo>
                    <a:pt x="1347" y="953"/>
                    <a:pt x="1347" y="0"/>
                    <a:pt x="13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5" name="Freeform: Shape 3974">
              <a:extLst>
                <a:ext uri="{FF2B5EF4-FFF2-40B4-BE49-F238E27FC236}">
                  <a16:creationId xmlns:a16="http://schemas.microsoft.com/office/drawing/2014/main" id="{59947229-A88B-424B-B39F-5599BE3374DF}"/>
                </a:ext>
              </a:extLst>
            </p:cNvPr>
            <p:cNvSpPr/>
            <p:nvPr/>
          </p:nvSpPr>
          <p:spPr>
            <a:xfrm>
              <a:off x="5835205" y="4292630"/>
              <a:ext cx="6023" cy="4762"/>
            </a:xfrm>
            <a:custGeom>
              <a:avLst/>
              <a:gdLst>
                <a:gd name="connsiteX0" fmla="*/ 2341 w 6023"/>
                <a:gd name="connsiteY0" fmla="*/ 4763 h 4762"/>
                <a:gd name="connsiteX1" fmla="*/ 3294 w 6023"/>
                <a:gd name="connsiteY1" fmla="*/ 3810 h 4762"/>
                <a:gd name="connsiteX2" fmla="*/ 1389 w 6023"/>
                <a:gd name="connsiteY2" fmla="*/ 3810 h 4762"/>
                <a:gd name="connsiteX3" fmla="*/ 4246 w 6023"/>
                <a:gd name="connsiteY3" fmla="*/ 1905 h 4762"/>
                <a:gd name="connsiteX4" fmla="*/ 5199 w 6023"/>
                <a:gd name="connsiteY4" fmla="*/ 1905 h 4762"/>
                <a:gd name="connsiteX5" fmla="*/ 5199 w 6023"/>
                <a:gd name="connsiteY5" fmla="*/ 0 h 4762"/>
                <a:gd name="connsiteX6" fmla="*/ 2341 w 6023"/>
                <a:gd name="connsiteY6" fmla="*/ 0 h 4762"/>
                <a:gd name="connsiteX7" fmla="*/ 2341 w 6023"/>
                <a:gd name="connsiteY7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23" h="4762">
                  <a:moveTo>
                    <a:pt x="2341" y="4763"/>
                  </a:moveTo>
                  <a:lnTo>
                    <a:pt x="3294" y="3810"/>
                  </a:lnTo>
                  <a:lnTo>
                    <a:pt x="1389" y="3810"/>
                  </a:lnTo>
                  <a:cubicBezTo>
                    <a:pt x="5199" y="3810"/>
                    <a:pt x="436" y="1905"/>
                    <a:pt x="4246" y="1905"/>
                  </a:cubicBezTo>
                  <a:lnTo>
                    <a:pt x="5199" y="1905"/>
                  </a:lnTo>
                  <a:cubicBezTo>
                    <a:pt x="8056" y="952"/>
                    <a:pt x="2341" y="0"/>
                    <a:pt x="5199" y="0"/>
                  </a:cubicBezTo>
                  <a:cubicBezTo>
                    <a:pt x="4246" y="0"/>
                    <a:pt x="3294" y="0"/>
                    <a:pt x="2341" y="0"/>
                  </a:cubicBezTo>
                  <a:cubicBezTo>
                    <a:pt x="3294" y="1905"/>
                    <a:pt x="-3374" y="3810"/>
                    <a:pt x="2341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6" name="Freeform: Shape 3975">
              <a:extLst>
                <a:ext uri="{FF2B5EF4-FFF2-40B4-BE49-F238E27FC236}">
                  <a16:creationId xmlns:a16="http://schemas.microsoft.com/office/drawing/2014/main" id="{37D09A2A-77B5-47BF-88A8-8329AA18C0E6}"/>
                </a:ext>
              </a:extLst>
            </p:cNvPr>
            <p:cNvSpPr/>
            <p:nvPr/>
          </p:nvSpPr>
          <p:spPr>
            <a:xfrm>
              <a:off x="5834450" y="4292630"/>
              <a:ext cx="1585" cy="952"/>
            </a:xfrm>
            <a:custGeom>
              <a:avLst/>
              <a:gdLst>
                <a:gd name="connsiteX0" fmla="*/ 238 w 1585"/>
                <a:gd name="connsiteY0" fmla="*/ 952 h 952"/>
                <a:gd name="connsiteX1" fmla="*/ 1191 w 1585"/>
                <a:gd name="connsiteY1" fmla="*/ 0 h 952"/>
                <a:gd name="connsiteX2" fmla="*/ 238 w 158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5" h="952">
                  <a:moveTo>
                    <a:pt x="238" y="952"/>
                  </a:moveTo>
                  <a:cubicBezTo>
                    <a:pt x="1191" y="0"/>
                    <a:pt x="2143" y="0"/>
                    <a:pt x="1191" y="0"/>
                  </a:cubicBezTo>
                  <a:cubicBezTo>
                    <a:pt x="-714" y="0"/>
                    <a:pt x="238" y="952"/>
                    <a:pt x="238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7" name="Freeform: Shape 3976">
              <a:extLst>
                <a:ext uri="{FF2B5EF4-FFF2-40B4-BE49-F238E27FC236}">
                  <a16:creationId xmlns:a16="http://schemas.microsoft.com/office/drawing/2014/main" id="{8FF36302-0588-4595-A42B-CA5663F158E3}"/>
                </a:ext>
              </a:extLst>
            </p:cNvPr>
            <p:cNvSpPr/>
            <p:nvPr/>
          </p:nvSpPr>
          <p:spPr>
            <a:xfrm>
              <a:off x="5924223" y="4319300"/>
              <a:ext cx="3810" cy="1905"/>
            </a:xfrm>
            <a:custGeom>
              <a:avLst/>
              <a:gdLst>
                <a:gd name="connsiteX0" fmla="*/ 0 w 3810"/>
                <a:gd name="connsiteY0" fmla="*/ 953 h 1905"/>
                <a:gd name="connsiteX1" fmla="*/ 3810 w 3810"/>
                <a:gd name="connsiteY1" fmla="*/ 1905 h 1905"/>
                <a:gd name="connsiteX2" fmla="*/ 1905 w 3810"/>
                <a:gd name="connsiteY2" fmla="*/ 953 h 1905"/>
                <a:gd name="connsiteX3" fmla="*/ 953 w 3810"/>
                <a:gd name="connsiteY3" fmla="*/ 953 h 1905"/>
                <a:gd name="connsiteX4" fmla="*/ 3810 w 3810"/>
                <a:gd name="connsiteY4" fmla="*/ 0 h 1905"/>
                <a:gd name="connsiteX5" fmla="*/ 1905 w 3810"/>
                <a:gd name="connsiteY5" fmla="*/ 0 h 1905"/>
                <a:gd name="connsiteX6" fmla="*/ 0 w 3810"/>
                <a:gd name="connsiteY6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" h="1905">
                  <a:moveTo>
                    <a:pt x="0" y="953"/>
                  </a:moveTo>
                  <a:cubicBezTo>
                    <a:pt x="1905" y="1905"/>
                    <a:pt x="2858" y="953"/>
                    <a:pt x="3810" y="1905"/>
                  </a:cubicBezTo>
                  <a:cubicBezTo>
                    <a:pt x="2858" y="1905"/>
                    <a:pt x="4763" y="953"/>
                    <a:pt x="1905" y="953"/>
                  </a:cubicBezTo>
                  <a:lnTo>
                    <a:pt x="953" y="953"/>
                  </a:lnTo>
                  <a:cubicBezTo>
                    <a:pt x="0" y="0"/>
                    <a:pt x="3810" y="953"/>
                    <a:pt x="3810" y="0"/>
                  </a:cubicBezTo>
                  <a:cubicBezTo>
                    <a:pt x="2858" y="0"/>
                    <a:pt x="1905" y="0"/>
                    <a:pt x="1905" y="0"/>
                  </a:cubicBezTo>
                  <a:cubicBezTo>
                    <a:pt x="953" y="0"/>
                    <a:pt x="2858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8" name="Freeform: Shape 3977">
              <a:extLst>
                <a:ext uri="{FF2B5EF4-FFF2-40B4-BE49-F238E27FC236}">
                  <a16:creationId xmlns:a16="http://schemas.microsoft.com/office/drawing/2014/main" id="{13C5C8AE-CBA1-42C8-968B-B4A462E1CD78}"/>
                </a:ext>
              </a:extLst>
            </p:cNvPr>
            <p:cNvSpPr/>
            <p:nvPr/>
          </p:nvSpPr>
          <p:spPr>
            <a:xfrm>
              <a:off x="5876175" y="4310728"/>
              <a:ext cx="423" cy="423"/>
            </a:xfrm>
            <a:custGeom>
              <a:avLst/>
              <a:gdLst>
                <a:gd name="connsiteX0" fmla="*/ 423 w 423"/>
                <a:gd name="connsiteY0" fmla="*/ 0 h 423"/>
                <a:gd name="connsiteX1" fmla="*/ 423 w 423"/>
                <a:gd name="connsiteY1" fmla="*/ 0 h 423"/>
                <a:gd name="connsiteX2" fmla="*/ 423 w 423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423" y="0"/>
                  </a:moveTo>
                  <a:cubicBezTo>
                    <a:pt x="423" y="0"/>
                    <a:pt x="-529" y="953"/>
                    <a:pt x="423" y="0"/>
                  </a:cubicBezTo>
                  <a:cubicBezTo>
                    <a:pt x="423" y="953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9" name="Freeform: Shape 3978">
              <a:extLst>
                <a:ext uri="{FF2B5EF4-FFF2-40B4-BE49-F238E27FC236}">
                  <a16:creationId xmlns:a16="http://schemas.microsoft.com/office/drawing/2014/main" id="{2B3ACFB6-0E93-4DF3-95C5-6BA2506D88B3}"/>
                </a:ext>
              </a:extLst>
            </p:cNvPr>
            <p:cNvSpPr/>
            <p:nvPr/>
          </p:nvSpPr>
          <p:spPr>
            <a:xfrm>
              <a:off x="5868978" y="4305965"/>
              <a:ext cx="11430" cy="8572"/>
            </a:xfrm>
            <a:custGeom>
              <a:avLst/>
              <a:gdLst>
                <a:gd name="connsiteX0" fmla="*/ 2857 w 11430"/>
                <a:gd name="connsiteY0" fmla="*/ 3810 h 8572"/>
                <a:gd name="connsiteX1" fmla="*/ 0 w 11430"/>
                <a:gd name="connsiteY1" fmla="*/ 3810 h 8572"/>
                <a:gd name="connsiteX2" fmla="*/ 2857 w 11430"/>
                <a:gd name="connsiteY2" fmla="*/ 5715 h 8572"/>
                <a:gd name="connsiteX3" fmla="*/ 1905 w 11430"/>
                <a:gd name="connsiteY3" fmla="*/ 6667 h 8572"/>
                <a:gd name="connsiteX4" fmla="*/ 0 w 11430"/>
                <a:gd name="connsiteY4" fmla="*/ 6667 h 8572"/>
                <a:gd name="connsiteX5" fmla="*/ 1905 w 11430"/>
                <a:gd name="connsiteY5" fmla="*/ 8572 h 8572"/>
                <a:gd name="connsiteX6" fmla="*/ 6668 w 11430"/>
                <a:gd name="connsiteY6" fmla="*/ 4763 h 8572"/>
                <a:gd name="connsiteX7" fmla="*/ 6668 w 11430"/>
                <a:gd name="connsiteY7" fmla="*/ 4763 h 8572"/>
                <a:gd name="connsiteX8" fmla="*/ 7620 w 11430"/>
                <a:gd name="connsiteY8" fmla="*/ 2857 h 8572"/>
                <a:gd name="connsiteX9" fmla="*/ 4763 w 11430"/>
                <a:gd name="connsiteY9" fmla="*/ 2857 h 8572"/>
                <a:gd name="connsiteX10" fmla="*/ 6668 w 11430"/>
                <a:gd name="connsiteY10" fmla="*/ 1905 h 8572"/>
                <a:gd name="connsiteX11" fmla="*/ 11430 w 11430"/>
                <a:gd name="connsiteY11" fmla="*/ 2857 h 8572"/>
                <a:gd name="connsiteX12" fmla="*/ 9525 w 11430"/>
                <a:gd name="connsiteY12" fmla="*/ 1905 h 8572"/>
                <a:gd name="connsiteX13" fmla="*/ 11430 w 11430"/>
                <a:gd name="connsiteY13" fmla="*/ 953 h 8572"/>
                <a:gd name="connsiteX14" fmla="*/ 8573 w 11430"/>
                <a:gd name="connsiteY14" fmla="*/ 0 h 8572"/>
                <a:gd name="connsiteX15" fmla="*/ 6668 w 11430"/>
                <a:gd name="connsiteY15" fmla="*/ 953 h 8572"/>
                <a:gd name="connsiteX16" fmla="*/ 5715 w 11430"/>
                <a:gd name="connsiteY16" fmla="*/ 0 h 8572"/>
                <a:gd name="connsiteX17" fmla="*/ 953 w 11430"/>
                <a:gd name="connsiteY17" fmla="*/ 2857 h 8572"/>
                <a:gd name="connsiteX18" fmla="*/ 2857 w 11430"/>
                <a:gd name="connsiteY18" fmla="*/ 381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30" h="8572">
                  <a:moveTo>
                    <a:pt x="2857" y="3810"/>
                  </a:moveTo>
                  <a:cubicBezTo>
                    <a:pt x="1905" y="3810"/>
                    <a:pt x="953" y="3810"/>
                    <a:pt x="0" y="3810"/>
                  </a:cubicBezTo>
                  <a:cubicBezTo>
                    <a:pt x="953" y="4763"/>
                    <a:pt x="-1905" y="5715"/>
                    <a:pt x="2857" y="5715"/>
                  </a:cubicBezTo>
                  <a:cubicBezTo>
                    <a:pt x="2857" y="5715"/>
                    <a:pt x="2857" y="6667"/>
                    <a:pt x="1905" y="6667"/>
                  </a:cubicBezTo>
                  <a:cubicBezTo>
                    <a:pt x="953" y="6667"/>
                    <a:pt x="953" y="6667"/>
                    <a:pt x="0" y="6667"/>
                  </a:cubicBezTo>
                  <a:cubicBezTo>
                    <a:pt x="0" y="7620"/>
                    <a:pt x="1905" y="7620"/>
                    <a:pt x="1905" y="8572"/>
                  </a:cubicBezTo>
                  <a:cubicBezTo>
                    <a:pt x="3810" y="7620"/>
                    <a:pt x="4763" y="6667"/>
                    <a:pt x="6668" y="4763"/>
                  </a:cubicBezTo>
                  <a:cubicBezTo>
                    <a:pt x="6668" y="4763"/>
                    <a:pt x="6668" y="4763"/>
                    <a:pt x="6668" y="4763"/>
                  </a:cubicBezTo>
                  <a:cubicBezTo>
                    <a:pt x="5715" y="3810"/>
                    <a:pt x="7620" y="3810"/>
                    <a:pt x="7620" y="2857"/>
                  </a:cubicBezTo>
                  <a:cubicBezTo>
                    <a:pt x="6668" y="2857"/>
                    <a:pt x="5715" y="2857"/>
                    <a:pt x="4763" y="2857"/>
                  </a:cubicBezTo>
                  <a:lnTo>
                    <a:pt x="6668" y="1905"/>
                  </a:lnTo>
                  <a:cubicBezTo>
                    <a:pt x="7620" y="1905"/>
                    <a:pt x="10478" y="2857"/>
                    <a:pt x="11430" y="2857"/>
                  </a:cubicBezTo>
                  <a:cubicBezTo>
                    <a:pt x="10478" y="2857"/>
                    <a:pt x="7620" y="1905"/>
                    <a:pt x="9525" y="1905"/>
                  </a:cubicBezTo>
                  <a:cubicBezTo>
                    <a:pt x="13335" y="1905"/>
                    <a:pt x="8573" y="1905"/>
                    <a:pt x="11430" y="953"/>
                  </a:cubicBezTo>
                  <a:cubicBezTo>
                    <a:pt x="8573" y="953"/>
                    <a:pt x="12382" y="0"/>
                    <a:pt x="8573" y="0"/>
                  </a:cubicBezTo>
                  <a:cubicBezTo>
                    <a:pt x="8573" y="0"/>
                    <a:pt x="7620" y="953"/>
                    <a:pt x="6668" y="953"/>
                  </a:cubicBezTo>
                  <a:lnTo>
                    <a:pt x="5715" y="0"/>
                  </a:lnTo>
                  <a:cubicBezTo>
                    <a:pt x="5715" y="953"/>
                    <a:pt x="2857" y="1905"/>
                    <a:pt x="953" y="2857"/>
                  </a:cubicBezTo>
                  <a:lnTo>
                    <a:pt x="2857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0" name="Freeform: Shape 3979">
              <a:extLst>
                <a:ext uri="{FF2B5EF4-FFF2-40B4-BE49-F238E27FC236}">
                  <a16:creationId xmlns:a16="http://schemas.microsoft.com/office/drawing/2014/main" id="{E10FB5E1-E66F-48C3-B927-CF65E100B774}"/>
                </a:ext>
              </a:extLst>
            </p:cNvPr>
            <p:cNvSpPr/>
            <p:nvPr/>
          </p:nvSpPr>
          <p:spPr>
            <a:xfrm>
              <a:off x="6024236" y="4348433"/>
              <a:ext cx="2857" cy="1347"/>
            </a:xfrm>
            <a:custGeom>
              <a:avLst/>
              <a:gdLst>
                <a:gd name="connsiteX0" fmla="*/ 0 w 2857"/>
                <a:gd name="connsiteY0" fmla="*/ 395 h 1347"/>
                <a:gd name="connsiteX1" fmla="*/ 2858 w 2857"/>
                <a:gd name="connsiteY1" fmla="*/ 1347 h 1347"/>
                <a:gd name="connsiteX2" fmla="*/ 0 w 2857"/>
                <a:gd name="connsiteY2" fmla="*/ 395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347">
                  <a:moveTo>
                    <a:pt x="0" y="395"/>
                  </a:moveTo>
                  <a:cubicBezTo>
                    <a:pt x="0" y="395"/>
                    <a:pt x="952" y="1347"/>
                    <a:pt x="2858" y="1347"/>
                  </a:cubicBezTo>
                  <a:cubicBezTo>
                    <a:pt x="952" y="395"/>
                    <a:pt x="2858" y="-558"/>
                    <a:pt x="0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1" name="Freeform: Shape 3980">
              <a:extLst>
                <a:ext uri="{FF2B5EF4-FFF2-40B4-BE49-F238E27FC236}">
                  <a16:creationId xmlns:a16="http://schemas.microsoft.com/office/drawing/2014/main" id="{53C9F766-281D-4DD0-B0D8-D0B1EC2585C4}"/>
                </a:ext>
              </a:extLst>
            </p:cNvPr>
            <p:cNvSpPr/>
            <p:nvPr/>
          </p:nvSpPr>
          <p:spPr>
            <a:xfrm>
              <a:off x="5844913" y="4299536"/>
              <a:ext cx="3110" cy="714"/>
            </a:xfrm>
            <a:custGeom>
              <a:avLst/>
              <a:gdLst>
                <a:gd name="connsiteX0" fmla="*/ 253 w 3110"/>
                <a:gd name="connsiteY0" fmla="*/ 714 h 714"/>
                <a:gd name="connsiteX1" fmla="*/ 3111 w 3110"/>
                <a:gd name="connsiteY1" fmla="*/ 714 h 714"/>
                <a:gd name="connsiteX2" fmla="*/ 253 w 3110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0" h="714">
                  <a:moveTo>
                    <a:pt x="253" y="714"/>
                  </a:moveTo>
                  <a:cubicBezTo>
                    <a:pt x="1206" y="714"/>
                    <a:pt x="2158" y="714"/>
                    <a:pt x="3111" y="714"/>
                  </a:cubicBezTo>
                  <a:cubicBezTo>
                    <a:pt x="1206" y="-238"/>
                    <a:pt x="-699" y="-238"/>
                    <a:pt x="25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2" name="Freeform: Shape 3981">
              <a:extLst>
                <a:ext uri="{FF2B5EF4-FFF2-40B4-BE49-F238E27FC236}">
                  <a16:creationId xmlns:a16="http://schemas.microsoft.com/office/drawing/2014/main" id="{008EDFF0-673F-4077-822B-CD9F5EF32E0F}"/>
                </a:ext>
              </a:extLst>
            </p:cNvPr>
            <p:cNvSpPr/>
            <p:nvPr/>
          </p:nvSpPr>
          <p:spPr>
            <a:xfrm>
              <a:off x="6019473" y="4347875"/>
              <a:ext cx="2857" cy="952"/>
            </a:xfrm>
            <a:custGeom>
              <a:avLst/>
              <a:gdLst>
                <a:gd name="connsiteX0" fmla="*/ 0 w 2857"/>
                <a:gd name="connsiteY0" fmla="*/ 0 h 952"/>
                <a:gd name="connsiteX1" fmla="*/ 0 w 2857"/>
                <a:gd name="connsiteY1" fmla="*/ 953 h 952"/>
                <a:gd name="connsiteX2" fmla="*/ 2858 w 285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0" y="0"/>
                  </a:moveTo>
                  <a:lnTo>
                    <a:pt x="0" y="953"/>
                  </a:ln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3" name="Freeform: Shape 3982">
              <a:extLst>
                <a:ext uri="{FF2B5EF4-FFF2-40B4-BE49-F238E27FC236}">
                  <a16:creationId xmlns:a16="http://schemas.microsoft.com/office/drawing/2014/main" id="{6F9426BF-E80D-427B-8A79-57F83288329D}"/>
                </a:ext>
              </a:extLst>
            </p:cNvPr>
            <p:cNvSpPr/>
            <p:nvPr/>
          </p:nvSpPr>
          <p:spPr>
            <a:xfrm>
              <a:off x="5928034" y="4323110"/>
              <a:ext cx="1099" cy="9525"/>
            </a:xfrm>
            <a:custGeom>
              <a:avLst/>
              <a:gdLst>
                <a:gd name="connsiteX0" fmla="*/ 0 w 1099"/>
                <a:gd name="connsiteY0" fmla="*/ 0 h 9525"/>
                <a:gd name="connsiteX1" fmla="*/ 0 w 1099"/>
                <a:gd name="connsiteY1" fmla="*/ 0 h 9525"/>
                <a:gd name="connsiteX2" fmla="*/ 0 w 1099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4" name="Freeform: Shape 3983">
              <a:extLst>
                <a:ext uri="{FF2B5EF4-FFF2-40B4-BE49-F238E27FC236}">
                  <a16:creationId xmlns:a16="http://schemas.microsoft.com/office/drawing/2014/main" id="{B2FC6975-6E48-460C-8AE5-7EABDEC0438C}"/>
                </a:ext>
              </a:extLst>
            </p:cNvPr>
            <p:cNvSpPr/>
            <p:nvPr/>
          </p:nvSpPr>
          <p:spPr>
            <a:xfrm>
              <a:off x="5921366" y="4321205"/>
              <a:ext cx="1905" cy="9525"/>
            </a:xfrm>
            <a:custGeom>
              <a:avLst/>
              <a:gdLst>
                <a:gd name="connsiteX0" fmla="*/ 953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953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5" name="Freeform: Shape 3984">
              <a:extLst>
                <a:ext uri="{FF2B5EF4-FFF2-40B4-BE49-F238E27FC236}">
                  <a16:creationId xmlns:a16="http://schemas.microsoft.com/office/drawing/2014/main" id="{4C068BFC-5158-4186-ACCE-147F987F3A20}"/>
                </a:ext>
              </a:extLst>
            </p:cNvPr>
            <p:cNvSpPr/>
            <p:nvPr/>
          </p:nvSpPr>
          <p:spPr>
            <a:xfrm>
              <a:off x="5912794" y="432215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6" name="Freeform: Shape 3985">
              <a:extLst>
                <a:ext uri="{FF2B5EF4-FFF2-40B4-BE49-F238E27FC236}">
                  <a16:creationId xmlns:a16="http://schemas.microsoft.com/office/drawing/2014/main" id="{9CE2CE12-437D-49D0-9264-78D58EAFCB9F}"/>
                </a:ext>
              </a:extLst>
            </p:cNvPr>
            <p:cNvSpPr/>
            <p:nvPr/>
          </p:nvSpPr>
          <p:spPr>
            <a:xfrm>
              <a:off x="5909936" y="4319300"/>
              <a:ext cx="6667" cy="3809"/>
            </a:xfrm>
            <a:custGeom>
              <a:avLst/>
              <a:gdLst>
                <a:gd name="connsiteX0" fmla="*/ 0 w 6667"/>
                <a:gd name="connsiteY0" fmla="*/ 2857 h 3809"/>
                <a:gd name="connsiteX1" fmla="*/ 3810 w 6667"/>
                <a:gd name="connsiteY1" fmla="*/ 3810 h 3809"/>
                <a:gd name="connsiteX2" fmla="*/ 6668 w 6667"/>
                <a:gd name="connsiteY2" fmla="*/ 953 h 3809"/>
                <a:gd name="connsiteX3" fmla="*/ 2858 w 6667"/>
                <a:gd name="connsiteY3" fmla="*/ 0 h 3809"/>
                <a:gd name="connsiteX4" fmla="*/ 0 w 6667"/>
                <a:gd name="connsiteY4" fmla="*/ 2857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3809">
                  <a:moveTo>
                    <a:pt x="0" y="2857"/>
                  </a:moveTo>
                  <a:cubicBezTo>
                    <a:pt x="953" y="2857"/>
                    <a:pt x="3810" y="2857"/>
                    <a:pt x="3810" y="3810"/>
                  </a:cubicBezTo>
                  <a:cubicBezTo>
                    <a:pt x="5715" y="2857"/>
                    <a:pt x="3810" y="1905"/>
                    <a:pt x="6668" y="953"/>
                  </a:cubicBezTo>
                  <a:cubicBezTo>
                    <a:pt x="4763" y="0"/>
                    <a:pt x="2858" y="1905"/>
                    <a:pt x="2858" y="0"/>
                  </a:cubicBezTo>
                  <a:cubicBezTo>
                    <a:pt x="-1905" y="0"/>
                    <a:pt x="2858" y="1905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7" name="Freeform: Shape 3986">
              <a:extLst>
                <a:ext uri="{FF2B5EF4-FFF2-40B4-BE49-F238E27FC236}">
                  <a16:creationId xmlns:a16="http://schemas.microsoft.com/office/drawing/2014/main" id="{180DA3F0-4BF3-4246-837D-9B8B5DF45269}"/>
                </a:ext>
              </a:extLst>
            </p:cNvPr>
            <p:cNvSpPr/>
            <p:nvPr/>
          </p:nvSpPr>
          <p:spPr>
            <a:xfrm>
              <a:off x="5831831" y="430120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8" name="Freeform: Shape 3987">
              <a:extLst>
                <a:ext uri="{FF2B5EF4-FFF2-40B4-BE49-F238E27FC236}">
                  <a16:creationId xmlns:a16="http://schemas.microsoft.com/office/drawing/2014/main" id="{3C8D273C-6F27-4EBD-A411-9311D3DA090F}"/>
                </a:ext>
              </a:extLst>
            </p:cNvPr>
            <p:cNvSpPr/>
            <p:nvPr/>
          </p:nvSpPr>
          <p:spPr>
            <a:xfrm>
              <a:off x="5816591" y="4296440"/>
              <a:ext cx="18097" cy="12382"/>
            </a:xfrm>
            <a:custGeom>
              <a:avLst/>
              <a:gdLst>
                <a:gd name="connsiteX0" fmla="*/ 6668 w 18097"/>
                <a:gd name="connsiteY0" fmla="*/ 2857 h 12382"/>
                <a:gd name="connsiteX1" fmla="*/ 8573 w 18097"/>
                <a:gd name="connsiteY1" fmla="*/ 7620 h 12382"/>
                <a:gd name="connsiteX2" fmla="*/ 9525 w 18097"/>
                <a:gd name="connsiteY2" fmla="*/ 7620 h 12382"/>
                <a:gd name="connsiteX3" fmla="*/ 13335 w 18097"/>
                <a:gd name="connsiteY3" fmla="*/ 12382 h 12382"/>
                <a:gd name="connsiteX4" fmla="*/ 13335 w 18097"/>
                <a:gd name="connsiteY4" fmla="*/ 10478 h 12382"/>
                <a:gd name="connsiteX5" fmla="*/ 17145 w 18097"/>
                <a:gd name="connsiteY5" fmla="*/ 10478 h 12382"/>
                <a:gd name="connsiteX6" fmla="*/ 18098 w 18097"/>
                <a:gd name="connsiteY6" fmla="*/ 8572 h 12382"/>
                <a:gd name="connsiteX7" fmla="*/ 16193 w 18097"/>
                <a:gd name="connsiteY7" fmla="*/ 7620 h 12382"/>
                <a:gd name="connsiteX8" fmla="*/ 14288 w 18097"/>
                <a:gd name="connsiteY8" fmla="*/ 7620 h 12382"/>
                <a:gd name="connsiteX9" fmla="*/ 15240 w 18097"/>
                <a:gd name="connsiteY9" fmla="*/ 5715 h 12382"/>
                <a:gd name="connsiteX10" fmla="*/ 13335 w 18097"/>
                <a:gd name="connsiteY10" fmla="*/ 5715 h 12382"/>
                <a:gd name="connsiteX11" fmla="*/ 14288 w 18097"/>
                <a:gd name="connsiteY11" fmla="*/ 5715 h 12382"/>
                <a:gd name="connsiteX12" fmla="*/ 12382 w 18097"/>
                <a:gd name="connsiteY12" fmla="*/ 5715 h 12382"/>
                <a:gd name="connsiteX13" fmla="*/ 14288 w 18097"/>
                <a:gd name="connsiteY13" fmla="*/ 4763 h 12382"/>
                <a:gd name="connsiteX14" fmla="*/ 14288 w 18097"/>
                <a:gd name="connsiteY14" fmla="*/ 3810 h 12382"/>
                <a:gd name="connsiteX15" fmla="*/ 10478 w 18097"/>
                <a:gd name="connsiteY15" fmla="*/ 4763 h 12382"/>
                <a:gd name="connsiteX16" fmla="*/ 10478 w 18097"/>
                <a:gd name="connsiteY16" fmla="*/ 2857 h 12382"/>
                <a:gd name="connsiteX17" fmla="*/ 7620 w 18097"/>
                <a:gd name="connsiteY17" fmla="*/ 3810 h 12382"/>
                <a:gd name="connsiteX18" fmla="*/ 6668 w 18097"/>
                <a:gd name="connsiteY18" fmla="*/ 2857 h 12382"/>
                <a:gd name="connsiteX19" fmla="*/ 11430 w 18097"/>
                <a:gd name="connsiteY19" fmla="*/ 1905 h 12382"/>
                <a:gd name="connsiteX20" fmla="*/ 9525 w 18097"/>
                <a:gd name="connsiteY20" fmla="*/ 1905 h 12382"/>
                <a:gd name="connsiteX21" fmla="*/ 6668 w 18097"/>
                <a:gd name="connsiteY21" fmla="*/ 1905 h 12382"/>
                <a:gd name="connsiteX22" fmla="*/ 6668 w 18097"/>
                <a:gd name="connsiteY22" fmla="*/ 0 h 12382"/>
                <a:gd name="connsiteX23" fmla="*/ 4763 w 18097"/>
                <a:gd name="connsiteY23" fmla="*/ 0 h 12382"/>
                <a:gd name="connsiteX24" fmla="*/ 0 w 18097"/>
                <a:gd name="connsiteY24" fmla="*/ 2857 h 12382"/>
                <a:gd name="connsiteX25" fmla="*/ 6668 w 18097"/>
                <a:gd name="connsiteY25" fmla="*/ 2857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97" h="12382">
                  <a:moveTo>
                    <a:pt x="6668" y="2857"/>
                  </a:moveTo>
                  <a:cubicBezTo>
                    <a:pt x="9525" y="3810"/>
                    <a:pt x="7620" y="5715"/>
                    <a:pt x="8573" y="7620"/>
                  </a:cubicBezTo>
                  <a:lnTo>
                    <a:pt x="9525" y="7620"/>
                  </a:lnTo>
                  <a:cubicBezTo>
                    <a:pt x="6668" y="9525"/>
                    <a:pt x="14288" y="10478"/>
                    <a:pt x="13335" y="12382"/>
                  </a:cubicBezTo>
                  <a:cubicBezTo>
                    <a:pt x="14288" y="12382"/>
                    <a:pt x="12382" y="11430"/>
                    <a:pt x="13335" y="10478"/>
                  </a:cubicBezTo>
                  <a:cubicBezTo>
                    <a:pt x="15240" y="10478"/>
                    <a:pt x="15240" y="11430"/>
                    <a:pt x="17145" y="10478"/>
                  </a:cubicBezTo>
                  <a:cubicBezTo>
                    <a:pt x="17145" y="10478"/>
                    <a:pt x="16193" y="8572"/>
                    <a:pt x="18098" y="8572"/>
                  </a:cubicBezTo>
                  <a:cubicBezTo>
                    <a:pt x="15240" y="8572"/>
                    <a:pt x="17145" y="7620"/>
                    <a:pt x="16193" y="7620"/>
                  </a:cubicBezTo>
                  <a:lnTo>
                    <a:pt x="14288" y="7620"/>
                  </a:lnTo>
                  <a:cubicBezTo>
                    <a:pt x="19050" y="6667"/>
                    <a:pt x="12382" y="5715"/>
                    <a:pt x="15240" y="5715"/>
                  </a:cubicBezTo>
                  <a:cubicBezTo>
                    <a:pt x="14288" y="5715"/>
                    <a:pt x="14288" y="5715"/>
                    <a:pt x="13335" y="5715"/>
                  </a:cubicBezTo>
                  <a:lnTo>
                    <a:pt x="14288" y="5715"/>
                  </a:lnTo>
                  <a:lnTo>
                    <a:pt x="12382" y="5715"/>
                  </a:lnTo>
                  <a:cubicBezTo>
                    <a:pt x="13335" y="5715"/>
                    <a:pt x="13335" y="4763"/>
                    <a:pt x="14288" y="4763"/>
                  </a:cubicBezTo>
                  <a:cubicBezTo>
                    <a:pt x="13335" y="4763"/>
                    <a:pt x="13335" y="3810"/>
                    <a:pt x="14288" y="3810"/>
                  </a:cubicBezTo>
                  <a:cubicBezTo>
                    <a:pt x="13335" y="3810"/>
                    <a:pt x="13335" y="4763"/>
                    <a:pt x="10478" y="4763"/>
                  </a:cubicBezTo>
                  <a:cubicBezTo>
                    <a:pt x="11430" y="3810"/>
                    <a:pt x="10478" y="2857"/>
                    <a:pt x="10478" y="2857"/>
                  </a:cubicBezTo>
                  <a:lnTo>
                    <a:pt x="7620" y="3810"/>
                  </a:lnTo>
                  <a:cubicBezTo>
                    <a:pt x="6668" y="3810"/>
                    <a:pt x="6668" y="3810"/>
                    <a:pt x="6668" y="2857"/>
                  </a:cubicBezTo>
                  <a:lnTo>
                    <a:pt x="11430" y="1905"/>
                  </a:lnTo>
                  <a:cubicBezTo>
                    <a:pt x="10478" y="1905"/>
                    <a:pt x="9525" y="1905"/>
                    <a:pt x="9525" y="1905"/>
                  </a:cubicBezTo>
                  <a:cubicBezTo>
                    <a:pt x="8573" y="1905"/>
                    <a:pt x="8573" y="2857"/>
                    <a:pt x="6668" y="1905"/>
                  </a:cubicBezTo>
                  <a:cubicBezTo>
                    <a:pt x="3810" y="1905"/>
                    <a:pt x="6668" y="953"/>
                    <a:pt x="6668" y="0"/>
                  </a:cubicBezTo>
                  <a:cubicBezTo>
                    <a:pt x="5715" y="0"/>
                    <a:pt x="4763" y="0"/>
                    <a:pt x="4763" y="0"/>
                  </a:cubicBezTo>
                  <a:cubicBezTo>
                    <a:pt x="1905" y="1905"/>
                    <a:pt x="2857" y="1905"/>
                    <a:pt x="0" y="2857"/>
                  </a:cubicBezTo>
                  <a:cubicBezTo>
                    <a:pt x="2857" y="2857"/>
                    <a:pt x="5715" y="2857"/>
                    <a:pt x="6668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9" name="Freeform: Shape 3988">
              <a:extLst>
                <a:ext uri="{FF2B5EF4-FFF2-40B4-BE49-F238E27FC236}">
                  <a16:creationId xmlns:a16="http://schemas.microsoft.com/office/drawing/2014/main" id="{5841F616-E528-49A2-9AEA-6C94815AC314}"/>
                </a:ext>
              </a:extLst>
            </p:cNvPr>
            <p:cNvSpPr/>
            <p:nvPr/>
          </p:nvSpPr>
          <p:spPr>
            <a:xfrm>
              <a:off x="5838142" y="4301203"/>
              <a:ext cx="5118" cy="3809"/>
            </a:xfrm>
            <a:custGeom>
              <a:avLst/>
              <a:gdLst>
                <a:gd name="connsiteX0" fmla="*/ 1309 w 5118"/>
                <a:gd name="connsiteY0" fmla="*/ 0 h 3809"/>
                <a:gd name="connsiteX1" fmla="*/ 356 w 5118"/>
                <a:gd name="connsiteY1" fmla="*/ 953 h 3809"/>
                <a:gd name="connsiteX2" fmla="*/ 3214 w 5118"/>
                <a:gd name="connsiteY2" fmla="*/ 3810 h 3809"/>
                <a:gd name="connsiteX3" fmla="*/ 5119 w 5118"/>
                <a:gd name="connsiteY3" fmla="*/ 2857 h 3809"/>
                <a:gd name="connsiteX4" fmla="*/ 4166 w 5118"/>
                <a:gd name="connsiteY4" fmla="*/ 953 h 3809"/>
                <a:gd name="connsiteX5" fmla="*/ 1309 w 5118"/>
                <a:gd name="connsiteY5" fmla="*/ 0 h 3809"/>
                <a:gd name="connsiteX6" fmla="*/ 1309 w 5118"/>
                <a:gd name="connsiteY6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8" h="3809">
                  <a:moveTo>
                    <a:pt x="1309" y="0"/>
                  </a:moveTo>
                  <a:cubicBezTo>
                    <a:pt x="-1549" y="0"/>
                    <a:pt x="1309" y="0"/>
                    <a:pt x="356" y="953"/>
                  </a:cubicBezTo>
                  <a:cubicBezTo>
                    <a:pt x="3214" y="1905"/>
                    <a:pt x="1309" y="2857"/>
                    <a:pt x="3214" y="3810"/>
                  </a:cubicBezTo>
                  <a:cubicBezTo>
                    <a:pt x="7024" y="3810"/>
                    <a:pt x="1309" y="1905"/>
                    <a:pt x="5119" y="2857"/>
                  </a:cubicBezTo>
                  <a:lnTo>
                    <a:pt x="4166" y="953"/>
                  </a:lnTo>
                  <a:lnTo>
                    <a:pt x="1309" y="0"/>
                  </a:lnTo>
                  <a:lnTo>
                    <a:pt x="130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0" name="Freeform: Shape 3989">
              <a:extLst>
                <a:ext uri="{FF2B5EF4-FFF2-40B4-BE49-F238E27FC236}">
                  <a16:creationId xmlns:a16="http://schemas.microsoft.com/office/drawing/2014/main" id="{26162C31-1752-4E7B-A9AE-3FE5FAAC5283}"/>
                </a:ext>
              </a:extLst>
            </p:cNvPr>
            <p:cNvSpPr/>
            <p:nvPr/>
          </p:nvSpPr>
          <p:spPr>
            <a:xfrm>
              <a:off x="5874694" y="4312238"/>
              <a:ext cx="5714" cy="1346"/>
            </a:xfrm>
            <a:custGeom>
              <a:avLst/>
              <a:gdLst>
                <a:gd name="connsiteX0" fmla="*/ 4763 w 5714"/>
                <a:gd name="connsiteY0" fmla="*/ 1347 h 1346"/>
                <a:gd name="connsiteX1" fmla="*/ 5715 w 5714"/>
                <a:gd name="connsiteY1" fmla="*/ 394 h 1346"/>
                <a:gd name="connsiteX2" fmla="*/ 4763 w 5714"/>
                <a:gd name="connsiteY2" fmla="*/ 1347 h 1346"/>
                <a:gd name="connsiteX3" fmla="*/ 1905 w 5714"/>
                <a:gd name="connsiteY3" fmla="*/ 394 h 1346"/>
                <a:gd name="connsiteX4" fmla="*/ 0 w 5714"/>
                <a:gd name="connsiteY4" fmla="*/ 1347 h 1346"/>
                <a:gd name="connsiteX5" fmla="*/ 4763 w 5714"/>
                <a:gd name="connsiteY5" fmla="*/ 1347 h 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4" h="1346">
                  <a:moveTo>
                    <a:pt x="4763" y="1347"/>
                  </a:moveTo>
                  <a:lnTo>
                    <a:pt x="5715" y="394"/>
                  </a:lnTo>
                  <a:cubicBezTo>
                    <a:pt x="4763" y="394"/>
                    <a:pt x="3810" y="394"/>
                    <a:pt x="4763" y="1347"/>
                  </a:cubicBezTo>
                  <a:cubicBezTo>
                    <a:pt x="2857" y="394"/>
                    <a:pt x="3810" y="-558"/>
                    <a:pt x="1905" y="394"/>
                  </a:cubicBezTo>
                  <a:cubicBezTo>
                    <a:pt x="1905" y="394"/>
                    <a:pt x="1905" y="1347"/>
                    <a:pt x="0" y="1347"/>
                  </a:cubicBezTo>
                  <a:cubicBezTo>
                    <a:pt x="1905" y="1347"/>
                    <a:pt x="3810" y="394"/>
                    <a:pt x="4763" y="1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1" name="Freeform: Shape 3990">
              <a:extLst>
                <a:ext uri="{FF2B5EF4-FFF2-40B4-BE49-F238E27FC236}">
                  <a16:creationId xmlns:a16="http://schemas.microsoft.com/office/drawing/2014/main" id="{1A65779F-2856-433B-9E0E-9402B87FA121}"/>
                </a:ext>
              </a:extLst>
            </p:cNvPr>
            <p:cNvSpPr/>
            <p:nvPr/>
          </p:nvSpPr>
          <p:spPr>
            <a:xfrm>
              <a:off x="5818496" y="4296440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0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0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2" name="Freeform: Shape 3991">
              <a:extLst>
                <a:ext uri="{FF2B5EF4-FFF2-40B4-BE49-F238E27FC236}">
                  <a16:creationId xmlns:a16="http://schemas.microsoft.com/office/drawing/2014/main" id="{86095609-F643-4853-971A-8E1600E9C292}"/>
                </a:ext>
              </a:extLst>
            </p:cNvPr>
            <p:cNvSpPr/>
            <p:nvPr/>
          </p:nvSpPr>
          <p:spPr>
            <a:xfrm>
              <a:off x="5993756" y="4345970"/>
              <a:ext cx="1578" cy="952"/>
            </a:xfrm>
            <a:custGeom>
              <a:avLst/>
              <a:gdLst>
                <a:gd name="connsiteX0" fmla="*/ 0 w 1578"/>
                <a:gd name="connsiteY0" fmla="*/ 0 h 952"/>
                <a:gd name="connsiteX1" fmla="*/ 952 w 1578"/>
                <a:gd name="connsiteY1" fmla="*/ 953 h 952"/>
                <a:gd name="connsiteX2" fmla="*/ 0 w 157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952">
                  <a:moveTo>
                    <a:pt x="0" y="0"/>
                  </a:moveTo>
                  <a:cubicBezTo>
                    <a:pt x="0" y="0"/>
                    <a:pt x="952" y="953"/>
                    <a:pt x="952" y="953"/>
                  </a:cubicBezTo>
                  <a:cubicBezTo>
                    <a:pt x="1905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3" name="Freeform: Shape 3992">
              <a:extLst>
                <a:ext uri="{FF2B5EF4-FFF2-40B4-BE49-F238E27FC236}">
                  <a16:creationId xmlns:a16="http://schemas.microsoft.com/office/drawing/2014/main" id="{E6677757-B309-4274-BAF1-062B78511186}"/>
                </a:ext>
              </a:extLst>
            </p:cNvPr>
            <p:cNvSpPr/>
            <p:nvPr/>
          </p:nvSpPr>
          <p:spPr>
            <a:xfrm>
              <a:off x="5991759" y="4346922"/>
              <a:ext cx="3322" cy="952"/>
            </a:xfrm>
            <a:custGeom>
              <a:avLst/>
              <a:gdLst>
                <a:gd name="connsiteX0" fmla="*/ 1044 w 3322"/>
                <a:gd name="connsiteY0" fmla="*/ 953 h 952"/>
                <a:gd name="connsiteX1" fmla="*/ 2949 w 3322"/>
                <a:gd name="connsiteY1" fmla="*/ 0 h 952"/>
                <a:gd name="connsiteX2" fmla="*/ 1044 w 332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2" h="952">
                  <a:moveTo>
                    <a:pt x="1044" y="953"/>
                  </a:moveTo>
                  <a:cubicBezTo>
                    <a:pt x="2949" y="953"/>
                    <a:pt x="3902" y="0"/>
                    <a:pt x="2949" y="0"/>
                  </a:cubicBezTo>
                  <a:cubicBezTo>
                    <a:pt x="1997" y="0"/>
                    <a:pt x="-1813" y="0"/>
                    <a:pt x="104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4" name="Freeform: Shape 3993">
              <a:extLst>
                <a:ext uri="{FF2B5EF4-FFF2-40B4-BE49-F238E27FC236}">
                  <a16:creationId xmlns:a16="http://schemas.microsoft.com/office/drawing/2014/main" id="{523D09D2-1692-49E2-BD9F-CB69D188CA10}"/>
                </a:ext>
              </a:extLst>
            </p:cNvPr>
            <p:cNvSpPr/>
            <p:nvPr/>
          </p:nvSpPr>
          <p:spPr>
            <a:xfrm>
              <a:off x="5908984" y="4323110"/>
              <a:ext cx="2857" cy="9525"/>
            </a:xfrm>
            <a:custGeom>
              <a:avLst/>
              <a:gdLst>
                <a:gd name="connsiteX0" fmla="*/ 0 w 2857"/>
                <a:gd name="connsiteY0" fmla="*/ 0 h 9525"/>
                <a:gd name="connsiteX1" fmla="*/ 2857 w 2857"/>
                <a:gd name="connsiteY1" fmla="*/ 0 h 9525"/>
                <a:gd name="connsiteX2" fmla="*/ 952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0" y="0"/>
                  </a:moveTo>
                  <a:lnTo>
                    <a:pt x="2857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5" name="Freeform: Shape 3994">
              <a:extLst>
                <a:ext uri="{FF2B5EF4-FFF2-40B4-BE49-F238E27FC236}">
                  <a16:creationId xmlns:a16="http://schemas.microsoft.com/office/drawing/2014/main" id="{99B4CB00-9934-4771-87AE-591CD202AC77}"/>
                </a:ext>
              </a:extLst>
            </p:cNvPr>
            <p:cNvSpPr/>
            <p:nvPr/>
          </p:nvSpPr>
          <p:spPr>
            <a:xfrm>
              <a:off x="5880409" y="4315490"/>
              <a:ext cx="4762" cy="2857"/>
            </a:xfrm>
            <a:custGeom>
              <a:avLst/>
              <a:gdLst>
                <a:gd name="connsiteX0" fmla="*/ 2857 w 4762"/>
                <a:gd name="connsiteY0" fmla="*/ 2857 h 2857"/>
                <a:gd name="connsiteX1" fmla="*/ 1905 w 4762"/>
                <a:gd name="connsiteY1" fmla="*/ 953 h 2857"/>
                <a:gd name="connsiteX2" fmla="*/ 4763 w 4762"/>
                <a:gd name="connsiteY2" fmla="*/ 953 h 2857"/>
                <a:gd name="connsiteX3" fmla="*/ 2857 w 4762"/>
                <a:gd name="connsiteY3" fmla="*/ 0 h 2857"/>
                <a:gd name="connsiteX4" fmla="*/ 0 w 4762"/>
                <a:gd name="connsiteY4" fmla="*/ 953 h 2857"/>
                <a:gd name="connsiteX5" fmla="*/ 2857 w 4762"/>
                <a:gd name="connsiteY5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2857">
                  <a:moveTo>
                    <a:pt x="2857" y="2857"/>
                  </a:moveTo>
                  <a:cubicBezTo>
                    <a:pt x="2857" y="1905"/>
                    <a:pt x="952" y="1905"/>
                    <a:pt x="1905" y="953"/>
                  </a:cubicBezTo>
                  <a:lnTo>
                    <a:pt x="4763" y="953"/>
                  </a:lnTo>
                  <a:lnTo>
                    <a:pt x="2857" y="0"/>
                  </a:lnTo>
                  <a:cubicBezTo>
                    <a:pt x="2857" y="953"/>
                    <a:pt x="0" y="0"/>
                    <a:pt x="0" y="953"/>
                  </a:cubicBezTo>
                  <a:cubicBezTo>
                    <a:pt x="2857" y="953"/>
                    <a:pt x="0" y="2857"/>
                    <a:pt x="2857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6" name="Freeform: Shape 3995">
              <a:extLst>
                <a:ext uri="{FF2B5EF4-FFF2-40B4-BE49-F238E27FC236}">
                  <a16:creationId xmlns:a16="http://schemas.microsoft.com/office/drawing/2014/main" id="{4BEADA76-A799-4C75-95B5-3D182E4C1DF9}"/>
                </a:ext>
              </a:extLst>
            </p:cNvPr>
            <p:cNvSpPr/>
            <p:nvPr/>
          </p:nvSpPr>
          <p:spPr>
            <a:xfrm>
              <a:off x="5905173" y="4322157"/>
              <a:ext cx="1905" cy="714"/>
            </a:xfrm>
            <a:custGeom>
              <a:avLst/>
              <a:gdLst>
                <a:gd name="connsiteX0" fmla="*/ 1905 w 1905"/>
                <a:gd name="connsiteY0" fmla="*/ 0 h 714"/>
                <a:gd name="connsiteX1" fmla="*/ 0 w 1905"/>
                <a:gd name="connsiteY1" fmla="*/ 0 h 714"/>
                <a:gd name="connsiteX2" fmla="*/ 1905 w 1905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714">
                  <a:moveTo>
                    <a:pt x="1905" y="0"/>
                  </a:moveTo>
                  <a:lnTo>
                    <a:pt x="0" y="0"/>
                  </a:lnTo>
                  <a:cubicBezTo>
                    <a:pt x="1905" y="953"/>
                    <a:pt x="953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7" name="Freeform: Shape 3996">
              <a:extLst>
                <a:ext uri="{FF2B5EF4-FFF2-40B4-BE49-F238E27FC236}">
                  <a16:creationId xmlns:a16="http://schemas.microsoft.com/office/drawing/2014/main" id="{1E7754E4-370A-4E59-B021-8650270CEDC2}"/>
                </a:ext>
              </a:extLst>
            </p:cNvPr>
            <p:cNvSpPr/>
            <p:nvPr/>
          </p:nvSpPr>
          <p:spPr>
            <a:xfrm>
              <a:off x="5932796" y="4331682"/>
              <a:ext cx="1905" cy="9525"/>
            </a:xfrm>
            <a:custGeom>
              <a:avLst/>
              <a:gdLst>
                <a:gd name="connsiteX0" fmla="*/ 952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952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8" name="Freeform: Shape 3997">
              <a:extLst>
                <a:ext uri="{FF2B5EF4-FFF2-40B4-BE49-F238E27FC236}">
                  <a16:creationId xmlns:a16="http://schemas.microsoft.com/office/drawing/2014/main" id="{9985B51E-11B2-405D-9465-9F954E406503}"/>
                </a:ext>
              </a:extLst>
            </p:cNvPr>
            <p:cNvSpPr/>
            <p:nvPr/>
          </p:nvSpPr>
          <p:spPr>
            <a:xfrm>
              <a:off x="5983279" y="4346922"/>
              <a:ext cx="2857" cy="9525"/>
            </a:xfrm>
            <a:custGeom>
              <a:avLst/>
              <a:gdLst>
                <a:gd name="connsiteX0" fmla="*/ 2857 w 2857"/>
                <a:gd name="connsiteY0" fmla="*/ 0 h 9525"/>
                <a:gd name="connsiteX1" fmla="*/ 2857 w 2857"/>
                <a:gd name="connsiteY1" fmla="*/ 0 h 9525"/>
                <a:gd name="connsiteX2" fmla="*/ 0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2857" y="0"/>
                  </a:moveTo>
                  <a:lnTo>
                    <a:pt x="285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9" name="Freeform: Shape 3998">
              <a:extLst>
                <a:ext uri="{FF2B5EF4-FFF2-40B4-BE49-F238E27FC236}">
                  <a16:creationId xmlns:a16="http://schemas.microsoft.com/office/drawing/2014/main" id="{7A91D066-14B7-464E-81BD-F04CD538080F}"/>
                </a:ext>
              </a:extLst>
            </p:cNvPr>
            <p:cNvSpPr/>
            <p:nvPr/>
          </p:nvSpPr>
          <p:spPr>
            <a:xfrm>
              <a:off x="5897553" y="4324063"/>
              <a:ext cx="10477" cy="5715"/>
            </a:xfrm>
            <a:custGeom>
              <a:avLst/>
              <a:gdLst>
                <a:gd name="connsiteX0" fmla="*/ 7620 w 10477"/>
                <a:gd name="connsiteY0" fmla="*/ 953 h 5715"/>
                <a:gd name="connsiteX1" fmla="*/ 7620 w 10477"/>
                <a:gd name="connsiteY1" fmla="*/ 953 h 5715"/>
                <a:gd name="connsiteX2" fmla="*/ 3810 w 10477"/>
                <a:gd name="connsiteY2" fmla="*/ 0 h 5715"/>
                <a:gd name="connsiteX3" fmla="*/ 953 w 10477"/>
                <a:gd name="connsiteY3" fmla="*/ 1905 h 5715"/>
                <a:gd name="connsiteX4" fmla="*/ 2857 w 10477"/>
                <a:gd name="connsiteY4" fmla="*/ 2857 h 5715"/>
                <a:gd name="connsiteX5" fmla="*/ 0 w 10477"/>
                <a:gd name="connsiteY5" fmla="*/ 2857 h 5715"/>
                <a:gd name="connsiteX6" fmla="*/ 953 w 10477"/>
                <a:gd name="connsiteY6" fmla="*/ 5715 h 5715"/>
                <a:gd name="connsiteX7" fmla="*/ 3810 w 10477"/>
                <a:gd name="connsiteY7" fmla="*/ 3810 h 5715"/>
                <a:gd name="connsiteX8" fmla="*/ 1905 w 10477"/>
                <a:gd name="connsiteY8" fmla="*/ 2857 h 5715"/>
                <a:gd name="connsiteX9" fmla="*/ 3810 w 10477"/>
                <a:gd name="connsiteY9" fmla="*/ 2857 h 5715"/>
                <a:gd name="connsiteX10" fmla="*/ 3810 w 10477"/>
                <a:gd name="connsiteY10" fmla="*/ 2857 h 5715"/>
                <a:gd name="connsiteX11" fmla="*/ 10478 w 10477"/>
                <a:gd name="connsiteY11" fmla="*/ 0 h 5715"/>
                <a:gd name="connsiteX12" fmla="*/ 7620 w 10477"/>
                <a:gd name="connsiteY12" fmla="*/ 953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77" h="5715">
                  <a:moveTo>
                    <a:pt x="7620" y="953"/>
                  </a:moveTo>
                  <a:lnTo>
                    <a:pt x="7620" y="953"/>
                  </a:lnTo>
                  <a:cubicBezTo>
                    <a:pt x="6668" y="953"/>
                    <a:pt x="5715" y="0"/>
                    <a:pt x="3810" y="0"/>
                  </a:cubicBezTo>
                  <a:cubicBezTo>
                    <a:pt x="1905" y="953"/>
                    <a:pt x="5715" y="1905"/>
                    <a:pt x="953" y="1905"/>
                  </a:cubicBezTo>
                  <a:cubicBezTo>
                    <a:pt x="3810" y="1905"/>
                    <a:pt x="1905" y="2857"/>
                    <a:pt x="2857" y="2857"/>
                  </a:cubicBezTo>
                  <a:cubicBezTo>
                    <a:pt x="953" y="2857"/>
                    <a:pt x="953" y="2857"/>
                    <a:pt x="0" y="2857"/>
                  </a:cubicBezTo>
                  <a:cubicBezTo>
                    <a:pt x="1905" y="3810"/>
                    <a:pt x="1905" y="4763"/>
                    <a:pt x="953" y="5715"/>
                  </a:cubicBezTo>
                  <a:cubicBezTo>
                    <a:pt x="3810" y="5715"/>
                    <a:pt x="1905" y="4763"/>
                    <a:pt x="3810" y="3810"/>
                  </a:cubicBezTo>
                  <a:cubicBezTo>
                    <a:pt x="2857" y="3810"/>
                    <a:pt x="1905" y="3810"/>
                    <a:pt x="1905" y="2857"/>
                  </a:cubicBezTo>
                  <a:cubicBezTo>
                    <a:pt x="2857" y="2857"/>
                    <a:pt x="3810" y="2857"/>
                    <a:pt x="3810" y="2857"/>
                  </a:cubicBezTo>
                  <a:lnTo>
                    <a:pt x="3810" y="2857"/>
                  </a:lnTo>
                  <a:cubicBezTo>
                    <a:pt x="4763" y="2857"/>
                    <a:pt x="6668" y="953"/>
                    <a:pt x="10478" y="0"/>
                  </a:cubicBezTo>
                  <a:cubicBezTo>
                    <a:pt x="10478" y="953"/>
                    <a:pt x="7620" y="953"/>
                    <a:pt x="762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0" name="Freeform: Shape 3999">
              <a:extLst>
                <a:ext uri="{FF2B5EF4-FFF2-40B4-BE49-F238E27FC236}">
                  <a16:creationId xmlns:a16="http://schemas.microsoft.com/office/drawing/2014/main" id="{4D95D446-C490-4BC3-987B-794521BA3B17}"/>
                </a:ext>
              </a:extLst>
            </p:cNvPr>
            <p:cNvSpPr/>
            <p:nvPr/>
          </p:nvSpPr>
          <p:spPr>
            <a:xfrm>
              <a:off x="5961371" y="4340255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952 h 952"/>
                <a:gd name="connsiteX2" fmla="*/ 1905 w 1905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952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1" name="Freeform: Shape 4000">
              <a:extLst>
                <a:ext uri="{FF2B5EF4-FFF2-40B4-BE49-F238E27FC236}">
                  <a16:creationId xmlns:a16="http://schemas.microsoft.com/office/drawing/2014/main" id="{2304FEA0-0E7E-4178-B4A1-1AAFB8F450A4}"/>
                </a:ext>
              </a:extLst>
            </p:cNvPr>
            <p:cNvSpPr/>
            <p:nvPr/>
          </p:nvSpPr>
          <p:spPr>
            <a:xfrm>
              <a:off x="5953751" y="4338350"/>
              <a:ext cx="1509" cy="9525"/>
            </a:xfrm>
            <a:custGeom>
              <a:avLst/>
              <a:gdLst>
                <a:gd name="connsiteX0" fmla="*/ 0 w 1509"/>
                <a:gd name="connsiteY0" fmla="*/ 0 h 9525"/>
                <a:gd name="connsiteX1" fmla="*/ 0 w 1509"/>
                <a:gd name="connsiteY1" fmla="*/ 0 h 9525"/>
                <a:gd name="connsiteX2" fmla="*/ 0 w 1509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9" h="9525">
                  <a:moveTo>
                    <a:pt x="0" y="0"/>
                  </a:moveTo>
                  <a:cubicBezTo>
                    <a:pt x="952" y="0"/>
                    <a:pt x="0" y="0"/>
                    <a:pt x="0" y="0"/>
                  </a:cubicBezTo>
                  <a:cubicBezTo>
                    <a:pt x="952" y="0"/>
                    <a:pt x="285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2" name="Freeform: Shape 4001">
              <a:extLst>
                <a:ext uri="{FF2B5EF4-FFF2-40B4-BE49-F238E27FC236}">
                  <a16:creationId xmlns:a16="http://schemas.microsoft.com/office/drawing/2014/main" id="{ED4FAA14-39D5-4DD8-B4A0-5A7B7D7ABE29}"/>
                </a:ext>
              </a:extLst>
            </p:cNvPr>
            <p:cNvSpPr/>
            <p:nvPr/>
          </p:nvSpPr>
          <p:spPr>
            <a:xfrm>
              <a:off x="5962064" y="4340255"/>
              <a:ext cx="3117" cy="2719"/>
            </a:xfrm>
            <a:custGeom>
              <a:avLst/>
              <a:gdLst>
                <a:gd name="connsiteX0" fmla="*/ 3117 w 3117"/>
                <a:gd name="connsiteY0" fmla="*/ 952 h 2719"/>
                <a:gd name="connsiteX1" fmla="*/ 2165 w 3117"/>
                <a:gd name="connsiteY1" fmla="*/ 0 h 2719"/>
                <a:gd name="connsiteX2" fmla="*/ 260 w 3117"/>
                <a:gd name="connsiteY2" fmla="*/ 1905 h 2719"/>
                <a:gd name="connsiteX3" fmla="*/ 3117 w 3117"/>
                <a:gd name="connsiteY3" fmla="*/ 952 h 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7" h="2719">
                  <a:moveTo>
                    <a:pt x="3117" y="952"/>
                  </a:moveTo>
                  <a:cubicBezTo>
                    <a:pt x="3117" y="952"/>
                    <a:pt x="2165" y="952"/>
                    <a:pt x="2165" y="0"/>
                  </a:cubicBezTo>
                  <a:cubicBezTo>
                    <a:pt x="1212" y="0"/>
                    <a:pt x="-693" y="952"/>
                    <a:pt x="260" y="1905"/>
                  </a:cubicBezTo>
                  <a:cubicBezTo>
                    <a:pt x="2165" y="3810"/>
                    <a:pt x="1212" y="1905"/>
                    <a:pt x="3117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3" name="Freeform: Shape 4002">
              <a:extLst>
                <a:ext uri="{FF2B5EF4-FFF2-40B4-BE49-F238E27FC236}">
                  <a16:creationId xmlns:a16="http://schemas.microsoft.com/office/drawing/2014/main" id="{C4B1B1DC-A466-4E9C-8976-CA7C4BC90699}"/>
                </a:ext>
              </a:extLst>
            </p:cNvPr>
            <p:cNvSpPr/>
            <p:nvPr/>
          </p:nvSpPr>
          <p:spPr>
            <a:xfrm>
              <a:off x="5841356" y="4307870"/>
              <a:ext cx="5714" cy="1905"/>
            </a:xfrm>
            <a:custGeom>
              <a:avLst/>
              <a:gdLst>
                <a:gd name="connsiteX0" fmla="*/ 1905 w 5714"/>
                <a:gd name="connsiteY0" fmla="*/ 1905 h 1905"/>
                <a:gd name="connsiteX1" fmla="*/ 2857 w 5714"/>
                <a:gd name="connsiteY1" fmla="*/ 953 h 1905"/>
                <a:gd name="connsiteX2" fmla="*/ 3810 w 5714"/>
                <a:gd name="connsiteY2" fmla="*/ 1905 h 1905"/>
                <a:gd name="connsiteX3" fmla="*/ 5715 w 5714"/>
                <a:gd name="connsiteY3" fmla="*/ 1905 h 1905"/>
                <a:gd name="connsiteX4" fmla="*/ 2857 w 5714"/>
                <a:gd name="connsiteY4" fmla="*/ 1905 h 1905"/>
                <a:gd name="connsiteX5" fmla="*/ 4763 w 5714"/>
                <a:gd name="connsiteY5" fmla="*/ 953 h 1905"/>
                <a:gd name="connsiteX6" fmla="*/ 952 w 5714"/>
                <a:gd name="connsiteY6" fmla="*/ 953 h 1905"/>
                <a:gd name="connsiteX7" fmla="*/ 0 w 5714"/>
                <a:gd name="connsiteY7" fmla="*/ 0 h 1905"/>
                <a:gd name="connsiteX8" fmla="*/ 1905 w 5714"/>
                <a:gd name="connsiteY8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4" h="1905">
                  <a:moveTo>
                    <a:pt x="1905" y="1905"/>
                  </a:moveTo>
                  <a:cubicBezTo>
                    <a:pt x="3810" y="1905"/>
                    <a:pt x="1905" y="953"/>
                    <a:pt x="2857" y="953"/>
                  </a:cubicBezTo>
                  <a:lnTo>
                    <a:pt x="3810" y="1905"/>
                  </a:lnTo>
                  <a:lnTo>
                    <a:pt x="5715" y="1905"/>
                  </a:lnTo>
                  <a:cubicBezTo>
                    <a:pt x="5715" y="1905"/>
                    <a:pt x="1905" y="1905"/>
                    <a:pt x="2857" y="1905"/>
                  </a:cubicBezTo>
                  <a:cubicBezTo>
                    <a:pt x="3810" y="1905"/>
                    <a:pt x="5715" y="1905"/>
                    <a:pt x="4763" y="953"/>
                  </a:cubicBezTo>
                  <a:lnTo>
                    <a:pt x="952" y="953"/>
                  </a:lnTo>
                  <a:cubicBezTo>
                    <a:pt x="952" y="953"/>
                    <a:pt x="952" y="0"/>
                    <a:pt x="0" y="0"/>
                  </a:cubicBezTo>
                  <a:cubicBezTo>
                    <a:pt x="2857" y="953"/>
                    <a:pt x="1905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4" name="Freeform: Shape 4003">
              <a:extLst>
                <a:ext uri="{FF2B5EF4-FFF2-40B4-BE49-F238E27FC236}">
                  <a16:creationId xmlns:a16="http://schemas.microsoft.com/office/drawing/2014/main" id="{0A982483-B8D8-409A-BCF7-789F95787E4F}"/>
                </a:ext>
              </a:extLst>
            </p:cNvPr>
            <p:cNvSpPr/>
            <p:nvPr/>
          </p:nvSpPr>
          <p:spPr>
            <a:xfrm>
              <a:off x="5958514" y="4340255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2 w 952"/>
                <a:gd name="connsiteY1" fmla="*/ 0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5" name="Freeform: Shape 4004">
              <a:extLst>
                <a:ext uri="{FF2B5EF4-FFF2-40B4-BE49-F238E27FC236}">
                  <a16:creationId xmlns:a16="http://schemas.microsoft.com/office/drawing/2014/main" id="{40581504-4E26-46B6-BEFC-BD2C4AF7CEDF}"/>
                </a:ext>
              </a:extLst>
            </p:cNvPr>
            <p:cNvSpPr/>
            <p:nvPr/>
          </p:nvSpPr>
          <p:spPr>
            <a:xfrm>
              <a:off x="5950894" y="4337397"/>
              <a:ext cx="2099" cy="952"/>
            </a:xfrm>
            <a:custGeom>
              <a:avLst/>
              <a:gdLst>
                <a:gd name="connsiteX0" fmla="*/ 1905 w 2099"/>
                <a:gd name="connsiteY0" fmla="*/ 953 h 952"/>
                <a:gd name="connsiteX1" fmla="*/ 0 w 2099"/>
                <a:gd name="connsiteY1" fmla="*/ 0 h 952"/>
                <a:gd name="connsiteX2" fmla="*/ 1905 w 2099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9" h="952">
                  <a:moveTo>
                    <a:pt x="1905" y="953"/>
                  </a:moveTo>
                  <a:cubicBezTo>
                    <a:pt x="2857" y="0"/>
                    <a:pt x="0" y="0"/>
                    <a:pt x="0" y="0"/>
                  </a:cubicBezTo>
                  <a:cubicBezTo>
                    <a:pt x="952" y="953"/>
                    <a:pt x="0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6" name="Freeform: Shape 4005">
              <a:extLst>
                <a:ext uri="{FF2B5EF4-FFF2-40B4-BE49-F238E27FC236}">
                  <a16:creationId xmlns:a16="http://schemas.microsoft.com/office/drawing/2014/main" id="{55D35A16-A6EB-4623-9E37-579163AA1E6A}"/>
                </a:ext>
              </a:extLst>
            </p:cNvPr>
            <p:cNvSpPr/>
            <p:nvPr/>
          </p:nvSpPr>
          <p:spPr>
            <a:xfrm>
              <a:off x="5869931" y="4316443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952 w 1904"/>
                <a:gd name="connsiteY1" fmla="*/ 0 h 9525"/>
                <a:gd name="connsiteX2" fmla="*/ 0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7" name="Freeform: Shape 4006">
              <a:extLst>
                <a:ext uri="{FF2B5EF4-FFF2-40B4-BE49-F238E27FC236}">
                  <a16:creationId xmlns:a16="http://schemas.microsoft.com/office/drawing/2014/main" id="{B5F632D9-B974-4EA3-BB7E-B401729B9555}"/>
                </a:ext>
              </a:extLst>
            </p:cNvPr>
            <p:cNvSpPr/>
            <p:nvPr/>
          </p:nvSpPr>
          <p:spPr>
            <a:xfrm>
              <a:off x="6026141" y="4361210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1905 w 1904"/>
                <a:gd name="connsiteY1" fmla="*/ 0 h 952"/>
                <a:gd name="connsiteX2" fmla="*/ 0 w 1904"/>
                <a:gd name="connsiteY2" fmla="*/ 953 h 952"/>
                <a:gd name="connsiteX3" fmla="*/ 0 w 1904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1905" y="0"/>
                  </a:lnTo>
                  <a:lnTo>
                    <a:pt x="0" y="953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8" name="Freeform: Shape 4007">
              <a:extLst>
                <a:ext uri="{FF2B5EF4-FFF2-40B4-BE49-F238E27FC236}">
                  <a16:creationId xmlns:a16="http://schemas.microsoft.com/office/drawing/2014/main" id="{72C691A8-E8AB-4D14-98BE-85F6FEEAFF63}"/>
                </a:ext>
              </a:extLst>
            </p:cNvPr>
            <p:cNvSpPr/>
            <p:nvPr/>
          </p:nvSpPr>
          <p:spPr>
            <a:xfrm>
              <a:off x="5840403" y="4310728"/>
              <a:ext cx="10477" cy="3280"/>
            </a:xfrm>
            <a:custGeom>
              <a:avLst/>
              <a:gdLst>
                <a:gd name="connsiteX0" fmla="*/ 5715 w 10477"/>
                <a:gd name="connsiteY0" fmla="*/ 953 h 3280"/>
                <a:gd name="connsiteX1" fmla="*/ 5715 w 10477"/>
                <a:gd name="connsiteY1" fmla="*/ 953 h 3280"/>
                <a:gd name="connsiteX2" fmla="*/ 2857 w 10477"/>
                <a:gd name="connsiteY2" fmla="*/ 0 h 3280"/>
                <a:gd name="connsiteX3" fmla="*/ 0 w 10477"/>
                <a:gd name="connsiteY3" fmla="*/ 0 h 3280"/>
                <a:gd name="connsiteX4" fmla="*/ 953 w 10477"/>
                <a:gd name="connsiteY4" fmla="*/ 953 h 3280"/>
                <a:gd name="connsiteX5" fmla="*/ 1905 w 10477"/>
                <a:gd name="connsiteY5" fmla="*/ 953 h 3280"/>
                <a:gd name="connsiteX6" fmla="*/ 6668 w 10477"/>
                <a:gd name="connsiteY6" fmla="*/ 2857 h 3280"/>
                <a:gd name="connsiteX7" fmla="*/ 10478 w 10477"/>
                <a:gd name="connsiteY7" fmla="*/ 2857 h 3280"/>
                <a:gd name="connsiteX8" fmla="*/ 9525 w 10477"/>
                <a:gd name="connsiteY8" fmla="*/ 2857 h 3280"/>
                <a:gd name="connsiteX9" fmla="*/ 10478 w 10477"/>
                <a:gd name="connsiteY9" fmla="*/ 1905 h 3280"/>
                <a:gd name="connsiteX10" fmla="*/ 5715 w 10477"/>
                <a:gd name="connsiteY10" fmla="*/ 953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" h="3280">
                  <a:moveTo>
                    <a:pt x="5715" y="953"/>
                  </a:moveTo>
                  <a:cubicBezTo>
                    <a:pt x="5715" y="953"/>
                    <a:pt x="5715" y="953"/>
                    <a:pt x="5715" y="953"/>
                  </a:cubicBezTo>
                  <a:cubicBezTo>
                    <a:pt x="4763" y="953"/>
                    <a:pt x="1905" y="953"/>
                    <a:pt x="2857" y="0"/>
                  </a:cubicBezTo>
                  <a:lnTo>
                    <a:pt x="0" y="0"/>
                  </a:lnTo>
                  <a:cubicBezTo>
                    <a:pt x="2857" y="0"/>
                    <a:pt x="953" y="953"/>
                    <a:pt x="953" y="953"/>
                  </a:cubicBezTo>
                  <a:lnTo>
                    <a:pt x="1905" y="953"/>
                  </a:lnTo>
                  <a:cubicBezTo>
                    <a:pt x="3810" y="1905"/>
                    <a:pt x="3810" y="1905"/>
                    <a:pt x="6668" y="2857"/>
                  </a:cubicBezTo>
                  <a:cubicBezTo>
                    <a:pt x="7620" y="2857"/>
                    <a:pt x="10478" y="3810"/>
                    <a:pt x="10478" y="2857"/>
                  </a:cubicBezTo>
                  <a:lnTo>
                    <a:pt x="9525" y="2857"/>
                  </a:lnTo>
                  <a:lnTo>
                    <a:pt x="10478" y="1905"/>
                  </a:lnTo>
                  <a:cubicBezTo>
                    <a:pt x="7620" y="1905"/>
                    <a:pt x="7620" y="953"/>
                    <a:pt x="571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9" name="Freeform: Shape 4008">
              <a:extLst>
                <a:ext uri="{FF2B5EF4-FFF2-40B4-BE49-F238E27FC236}">
                  <a16:creationId xmlns:a16="http://schemas.microsoft.com/office/drawing/2014/main" id="{BF3C0670-DA32-44CF-9F62-01B36A227C15}"/>
                </a:ext>
              </a:extLst>
            </p:cNvPr>
            <p:cNvSpPr/>
            <p:nvPr/>
          </p:nvSpPr>
          <p:spPr>
            <a:xfrm>
              <a:off x="5880256" y="4321205"/>
              <a:ext cx="2057" cy="952"/>
            </a:xfrm>
            <a:custGeom>
              <a:avLst/>
              <a:gdLst>
                <a:gd name="connsiteX0" fmla="*/ 152 w 2057"/>
                <a:gd name="connsiteY0" fmla="*/ 952 h 952"/>
                <a:gd name="connsiteX1" fmla="*/ 152 w 2057"/>
                <a:gd name="connsiteY1" fmla="*/ 952 h 952"/>
                <a:gd name="connsiteX2" fmla="*/ 2057 w 2057"/>
                <a:gd name="connsiteY2" fmla="*/ 0 h 952"/>
                <a:gd name="connsiteX3" fmla="*/ 152 w 2057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" h="952">
                  <a:moveTo>
                    <a:pt x="152" y="952"/>
                  </a:moveTo>
                  <a:lnTo>
                    <a:pt x="152" y="952"/>
                  </a:lnTo>
                  <a:lnTo>
                    <a:pt x="2057" y="0"/>
                  </a:lnTo>
                  <a:cubicBezTo>
                    <a:pt x="-800" y="0"/>
                    <a:pt x="152" y="952"/>
                    <a:pt x="152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0" name="Freeform: Shape 4009">
              <a:extLst>
                <a:ext uri="{FF2B5EF4-FFF2-40B4-BE49-F238E27FC236}">
                  <a16:creationId xmlns:a16="http://schemas.microsoft.com/office/drawing/2014/main" id="{0666F723-1370-48D2-BF7A-69BF5C4E22C5}"/>
                </a:ext>
              </a:extLst>
            </p:cNvPr>
            <p:cNvSpPr/>
            <p:nvPr/>
          </p:nvSpPr>
          <p:spPr>
            <a:xfrm>
              <a:off x="5828021" y="4308547"/>
              <a:ext cx="5862" cy="5037"/>
            </a:xfrm>
            <a:custGeom>
              <a:avLst/>
              <a:gdLst>
                <a:gd name="connsiteX0" fmla="*/ 4763 w 5862"/>
                <a:gd name="connsiteY0" fmla="*/ 5037 h 5037"/>
                <a:gd name="connsiteX1" fmla="*/ 4763 w 5862"/>
                <a:gd name="connsiteY1" fmla="*/ 275 h 5037"/>
                <a:gd name="connsiteX2" fmla="*/ 0 w 5862"/>
                <a:gd name="connsiteY2" fmla="*/ 275 h 5037"/>
                <a:gd name="connsiteX3" fmla="*/ 3810 w 5862"/>
                <a:gd name="connsiteY3" fmla="*/ 2180 h 5037"/>
                <a:gd name="connsiteX4" fmla="*/ 3810 w 5862"/>
                <a:gd name="connsiteY4" fmla="*/ 2180 h 5037"/>
                <a:gd name="connsiteX5" fmla="*/ 4763 w 5862"/>
                <a:gd name="connsiteY5" fmla="*/ 5037 h 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2" h="5037">
                  <a:moveTo>
                    <a:pt x="4763" y="5037"/>
                  </a:moveTo>
                  <a:cubicBezTo>
                    <a:pt x="6668" y="3133"/>
                    <a:pt x="5715" y="2180"/>
                    <a:pt x="4763" y="275"/>
                  </a:cubicBezTo>
                  <a:cubicBezTo>
                    <a:pt x="2857" y="1228"/>
                    <a:pt x="1905" y="-678"/>
                    <a:pt x="0" y="275"/>
                  </a:cubicBezTo>
                  <a:cubicBezTo>
                    <a:pt x="952" y="1228"/>
                    <a:pt x="4763" y="275"/>
                    <a:pt x="3810" y="2180"/>
                  </a:cubicBezTo>
                  <a:lnTo>
                    <a:pt x="3810" y="2180"/>
                  </a:lnTo>
                  <a:cubicBezTo>
                    <a:pt x="5715" y="3133"/>
                    <a:pt x="952" y="4085"/>
                    <a:pt x="4763" y="5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1" name="Freeform: Shape 4010">
              <a:extLst>
                <a:ext uri="{FF2B5EF4-FFF2-40B4-BE49-F238E27FC236}">
                  <a16:creationId xmlns:a16="http://schemas.microsoft.com/office/drawing/2014/main" id="{3BE73D64-E34C-46A5-AD02-6809A3277110}"/>
                </a:ext>
              </a:extLst>
            </p:cNvPr>
            <p:cNvSpPr/>
            <p:nvPr/>
          </p:nvSpPr>
          <p:spPr>
            <a:xfrm>
              <a:off x="5930891" y="4337397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0 h 952"/>
                <a:gd name="connsiteX2" fmla="*/ 1905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0"/>
                  </a:ln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2" name="Freeform: Shape 4011">
              <a:extLst>
                <a:ext uri="{FF2B5EF4-FFF2-40B4-BE49-F238E27FC236}">
                  <a16:creationId xmlns:a16="http://schemas.microsoft.com/office/drawing/2014/main" id="{5A12590B-8CB7-46AB-B8D9-5D8349CE2E94}"/>
                </a:ext>
              </a:extLst>
            </p:cNvPr>
            <p:cNvSpPr/>
            <p:nvPr/>
          </p:nvSpPr>
          <p:spPr>
            <a:xfrm>
              <a:off x="5931844" y="4338350"/>
              <a:ext cx="3809" cy="952"/>
            </a:xfrm>
            <a:custGeom>
              <a:avLst/>
              <a:gdLst>
                <a:gd name="connsiteX0" fmla="*/ 0 w 3809"/>
                <a:gd name="connsiteY0" fmla="*/ 0 h 952"/>
                <a:gd name="connsiteX1" fmla="*/ 1905 w 3809"/>
                <a:gd name="connsiteY1" fmla="*/ 953 h 952"/>
                <a:gd name="connsiteX2" fmla="*/ 3810 w 3809"/>
                <a:gd name="connsiteY2" fmla="*/ 0 h 952"/>
                <a:gd name="connsiteX3" fmla="*/ 0 w 3809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952">
                  <a:moveTo>
                    <a:pt x="0" y="0"/>
                  </a:moveTo>
                  <a:cubicBezTo>
                    <a:pt x="952" y="0"/>
                    <a:pt x="1905" y="953"/>
                    <a:pt x="1905" y="953"/>
                  </a:cubicBezTo>
                  <a:lnTo>
                    <a:pt x="3810" y="0"/>
                  </a:lnTo>
                  <a:cubicBezTo>
                    <a:pt x="1905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3" name="Freeform: Shape 4012">
              <a:extLst>
                <a:ext uri="{FF2B5EF4-FFF2-40B4-BE49-F238E27FC236}">
                  <a16:creationId xmlns:a16="http://schemas.microsoft.com/office/drawing/2014/main" id="{7CD6447E-E0BE-4897-9789-72A949C09585}"/>
                </a:ext>
              </a:extLst>
            </p:cNvPr>
            <p:cNvSpPr/>
            <p:nvPr/>
          </p:nvSpPr>
          <p:spPr>
            <a:xfrm>
              <a:off x="5857875" y="4317395"/>
              <a:ext cx="1578" cy="952"/>
            </a:xfrm>
            <a:custGeom>
              <a:avLst/>
              <a:gdLst>
                <a:gd name="connsiteX0" fmla="*/ 626 w 1578"/>
                <a:gd name="connsiteY0" fmla="*/ 953 h 952"/>
                <a:gd name="connsiteX1" fmla="*/ 1578 w 1578"/>
                <a:gd name="connsiteY1" fmla="*/ 0 h 952"/>
                <a:gd name="connsiteX2" fmla="*/ 626 w 157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8" h="952">
                  <a:moveTo>
                    <a:pt x="626" y="953"/>
                  </a:moveTo>
                  <a:cubicBezTo>
                    <a:pt x="1578" y="953"/>
                    <a:pt x="626" y="0"/>
                    <a:pt x="1578" y="0"/>
                  </a:cubicBezTo>
                  <a:cubicBezTo>
                    <a:pt x="-327" y="953"/>
                    <a:pt x="-327" y="953"/>
                    <a:pt x="626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4" name="Freeform: Shape 4013">
              <a:extLst>
                <a:ext uri="{FF2B5EF4-FFF2-40B4-BE49-F238E27FC236}">
                  <a16:creationId xmlns:a16="http://schemas.microsoft.com/office/drawing/2014/main" id="{AA7E98D9-9784-42A3-A826-2723776A191F}"/>
                </a:ext>
              </a:extLst>
            </p:cNvPr>
            <p:cNvSpPr/>
            <p:nvPr/>
          </p:nvSpPr>
          <p:spPr>
            <a:xfrm>
              <a:off x="5909562" y="4333588"/>
              <a:ext cx="3067" cy="952"/>
            </a:xfrm>
            <a:custGeom>
              <a:avLst/>
              <a:gdLst>
                <a:gd name="connsiteX0" fmla="*/ 2279 w 3067"/>
                <a:gd name="connsiteY0" fmla="*/ 953 h 952"/>
                <a:gd name="connsiteX1" fmla="*/ 374 w 3067"/>
                <a:gd name="connsiteY1" fmla="*/ 0 h 952"/>
                <a:gd name="connsiteX2" fmla="*/ 2279 w 306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7" h="952">
                  <a:moveTo>
                    <a:pt x="2279" y="953"/>
                  </a:moveTo>
                  <a:cubicBezTo>
                    <a:pt x="4184" y="953"/>
                    <a:pt x="2279" y="0"/>
                    <a:pt x="374" y="0"/>
                  </a:cubicBezTo>
                  <a:cubicBezTo>
                    <a:pt x="-579" y="0"/>
                    <a:pt x="374" y="953"/>
                    <a:pt x="2279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5" name="Freeform: Shape 4014">
              <a:extLst>
                <a:ext uri="{FF2B5EF4-FFF2-40B4-BE49-F238E27FC236}">
                  <a16:creationId xmlns:a16="http://schemas.microsoft.com/office/drawing/2014/main" id="{81903677-9696-47EF-97C8-972DDD5067D1}"/>
                </a:ext>
              </a:extLst>
            </p:cNvPr>
            <p:cNvSpPr/>
            <p:nvPr/>
          </p:nvSpPr>
          <p:spPr>
            <a:xfrm>
              <a:off x="5950894" y="4346922"/>
              <a:ext cx="5714" cy="2857"/>
            </a:xfrm>
            <a:custGeom>
              <a:avLst/>
              <a:gdLst>
                <a:gd name="connsiteX0" fmla="*/ 5715 w 5714"/>
                <a:gd name="connsiteY0" fmla="*/ 953 h 2857"/>
                <a:gd name="connsiteX1" fmla="*/ 2857 w 5714"/>
                <a:gd name="connsiteY1" fmla="*/ 0 h 2857"/>
                <a:gd name="connsiteX2" fmla="*/ 2857 w 5714"/>
                <a:gd name="connsiteY2" fmla="*/ 953 h 2857"/>
                <a:gd name="connsiteX3" fmla="*/ 0 w 5714"/>
                <a:gd name="connsiteY3" fmla="*/ 1905 h 2857"/>
                <a:gd name="connsiteX4" fmla="*/ 1905 w 5714"/>
                <a:gd name="connsiteY4" fmla="*/ 2858 h 2857"/>
                <a:gd name="connsiteX5" fmla="*/ 1905 w 5714"/>
                <a:gd name="connsiteY5" fmla="*/ 1905 h 2857"/>
                <a:gd name="connsiteX6" fmla="*/ 4763 w 5714"/>
                <a:gd name="connsiteY6" fmla="*/ 1905 h 2857"/>
                <a:gd name="connsiteX7" fmla="*/ 5715 w 5714"/>
                <a:gd name="connsiteY7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4" h="2857">
                  <a:moveTo>
                    <a:pt x="5715" y="953"/>
                  </a:moveTo>
                  <a:cubicBezTo>
                    <a:pt x="4763" y="953"/>
                    <a:pt x="1905" y="0"/>
                    <a:pt x="2857" y="0"/>
                  </a:cubicBezTo>
                  <a:cubicBezTo>
                    <a:pt x="0" y="0"/>
                    <a:pt x="4763" y="953"/>
                    <a:pt x="2857" y="953"/>
                  </a:cubicBezTo>
                  <a:lnTo>
                    <a:pt x="0" y="1905"/>
                  </a:lnTo>
                  <a:lnTo>
                    <a:pt x="1905" y="2858"/>
                  </a:lnTo>
                  <a:cubicBezTo>
                    <a:pt x="1905" y="2858"/>
                    <a:pt x="1905" y="2858"/>
                    <a:pt x="1905" y="1905"/>
                  </a:cubicBezTo>
                  <a:lnTo>
                    <a:pt x="4763" y="1905"/>
                  </a:lnTo>
                  <a:cubicBezTo>
                    <a:pt x="952" y="1905"/>
                    <a:pt x="5715" y="953"/>
                    <a:pt x="571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6" name="Freeform: Shape 4015">
              <a:extLst>
                <a:ext uri="{FF2B5EF4-FFF2-40B4-BE49-F238E27FC236}">
                  <a16:creationId xmlns:a16="http://schemas.microsoft.com/office/drawing/2014/main" id="{A4A21B2C-BE29-42C3-ACC1-A6D2C048DE15}"/>
                </a:ext>
              </a:extLst>
            </p:cNvPr>
            <p:cNvSpPr/>
            <p:nvPr/>
          </p:nvSpPr>
          <p:spPr>
            <a:xfrm>
              <a:off x="5950894" y="4347875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7" name="Freeform: Shape 4016">
              <a:extLst>
                <a:ext uri="{FF2B5EF4-FFF2-40B4-BE49-F238E27FC236}">
                  <a16:creationId xmlns:a16="http://schemas.microsoft.com/office/drawing/2014/main" id="{38109B22-BC85-4C91-93F2-1CC6EE69BAFA}"/>
                </a:ext>
              </a:extLst>
            </p:cNvPr>
            <p:cNvSpPr/>
            <p:nvPr/>
          </p:nvSpPr>
          <p:spPr>
            <a:xfrm>
              <a:off x="5846119" y="4317395"/>
              <a:ext cx="6667" cy="6667"/>
            </a:xfrm>
            <a:custGeom>
              <a:avLst/>
              <a:gdLst>
                <a:gd name="connsiteX0" fmla="*/ 5715 w 6667"/>
                <a:gd name="connsiteY0" fmla="*/ 3810 h 6667"/>
                <a:gd name="connsiteX1" fmla="*/ 3810 w 6667"/>
                <a:gd name="connsiteY1" fmla="*/ 4763 h 6667"/>
                <a:gd name="connsiteX2" fmla="*/ 1905 w 6667"/>
                <a:gd name="connsiteY2" fmla="*/ 0 h 6667"/>
                <a:gd name="connsiteX3" fmla="*/ 1905 w 6667"/>
                <a:gd name="connsiteY3" fmla="*/ 0 h 6667"/>
                <a:gd name="connsiteX4" fmla="*/ 0 w 6667"/>
                <a:gd name="connsiteY4" fmla="*/ 0 h 6667"/>
                <a:gd name="connsiteX5" fmla="*/ 3810 w 6667"/>
                <a:gd name="connsiteY5" fmla="*/ 5715 h 6667"/>
                <a:gd name="connsiteX6" fmla="*/ 5715 w 6667"/>
                <a:gd name="connsiteY6" fmla="*/ 5715 h 6667"/>
                <a:gd name="connsiteX7" fmla="*/ 3810 w 6667"/>
                <a:gd name="connsiteY7" fmla="*/ 6668 h 6667"/>
                <a:gd name="connsiteX8" fmla="*/ 6667 w 6667"/>
                <a:gd name="connsiteY8" fmla="*/ 5715 h 6667"/>
                <a:gd name="connsiteX9" fmla="*/ 3810 w 6667"/>
                <a:gd name="connsiteY9" fmla="*/ 5715 h 6667"/>
                <a:gd name="connsiteX10" fmla="*/ 5715 w 6667"/>
                <a:gd name="connsiteY10" fmla="*/ 3810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" h="6667">
                  <a:moveTo>
                    <a:pt x="5715" y="3810"/>
                  </a:moveTo>
                  <a:cubicBezTo>
                    <a:pt x="4763" y="3810"/>
                    <a:pt x="5715" y="4763"/>
                    <a:pt x="3810" y="4763"/>
                  </a:cubicBezTo>
                  <a:cubicBezTo>
                    <a:pt x="5715" y="2858"/>
                    <a:pt x="0" y="953"/>
                    <a:pt x="1905" y="0"/>
                  </a:cubicBezTo>
                  <a:lnTo>
                    <a:pt x="1905" y="0"/>
                  </a:lnTo>
                  <a:cubicBezTo>
                    <a:pt x="1905" y="0"/>
                    <a:pt x="952" y="0"/>
                    <a:pt x="0" y="0"/>
                  </a:cubicBezTo>
                  <a:cubicBezTo>
                    <a:pt x="1905" y="1905"/>
                    <a:pt x="1905" y="3810"/>
                    <a:pt x="3810" y="5715"/>
                  </a:cubicBezTo>
                  <a:lnTo>
                    <a:pt x="5715" y="5715"/>
                  </a:lnTo>
                  <a:cubicBezTo>
                    <a:pt x="4763" y="5715"/>
                    <a:pt x="4763" y="5715"/>
                    <a:pt x="3810" y="6668"/>
                  </a:cubicBezTo>
                  <a:cubicBezTo>
                    <a:pt x="4763" y="6668"/>
                    <a:pt x="5715" y="5715"/>
                    <a:pt x="6667" y="5715"/>
                  </a:cubicBezTo>
                  <a:cubicBezTo>
                    <a:pt x="5715" y="5715"/>
                    <a:pt x="5715" y="5715"/>
                    <a:pt x="3810" y="5715"/>
                  </a:cubicBezTo>
                  <a:cubicBezTo>
                    <a:pt x="4763" y="4763"/>
                    <a:pt x="5715" y="4763"/>
                    <a:pt x="5715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8" name="Freeform: Shape 4017">
              <a:extLst>
                <a:ext uri="{FF2B5EF4-FFF2-40B4-BE49-F238E27FC236}">
                  <a16:creationId xmlns:a16="http://schemas.microsoft.com/office/drawing/2014/main" id="{78E5ABDB-BD55-4A02-9AC0-409A13F54F34}"/>
                </a:ext>
              </a:extLst>
            </p:cNvPr>
            <p:cNvSpPr/>
            <p:nvPr/>
          </p:nvSpPr>
          <p:spPr>
            <a:xfrm>
              <a:off x="6010901" y="4363115"/>
              <a:ext cx="1099" cy="9525"/>
            </a:xfrm>
            <a:custGeom>
              <a:avLst/>
              <a:gdLst>
                <a:gd name="connsiteX0" fmla="*/ 0 w 1099"/>
                <a:gd name="connsiteY0" fmla="*/ 0 h 9525"/>
                <a:gd name="connsiteX1" fmla="*/ 0 w 1099"/>
                <a:gd name="connsiteY1" fmla="*/ 0 h 9525"/>
                <a:gd name="connsiteX2" fmla="*/ 0 w 1099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525">
                  <a:moveTo>
                    <a:pt x="0" y="0"/>
                  </a:moveTo>
                  <a:lnTo>
                    <a:pt x="0" y="0"/>
                  </a:lnTo>
                  <a:cubicBezTo>
                    <a:pt x="953" y="0"/>
                    <a:pt x="1905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9" name="Freeform: Shape 4018">
              <a:extLst>
                <a:ext uri="{FF2B5EF4-FFF2-40B4-BE49-F238E27FC236}">
                  <a16:creationId xmlns:a16="http://schemas.microsoft.com/office/drawing/2014/main" id="{FADD0D13-423A-4FCF-87A2-55A8E301CDD4}"/>
                </a:ext>
              </a:extLst>
            </p:cNvPr>
            <p:cNvSpPr/>
            <p:nvPr/>
          </p:nvSpPr>
          <p:spPr>
            <a:xfrm>
              <a:off x="5910889" y="4330730"/>
              <a:ext cx="24207" cy="13334"/>
            </a:xfrm>
            <a:custGeom>
              <a:avLst/>
              <a:gdLst>
                <a:gd name="connsiteX0" fmla="*/ 9525 w 24207"/>
                <a:gd name="connsiteY0" fmla="*/ 10477 h 13334"/>
                <a:gd name="connsiteX1" fmla="*/ 10477 w 24207"/>
                <a:gd name="connsiteY1" fmla="*/ 10477 h 13334"/>
                <a:gd name="connsiteX2" fmla="*/ 17145 w 24207"/>
                <a:gd name="connsiteY2" fmla="*/ 4763 h 13334"/>
                <a:gd name="connsiteX3" fmla="*/ 18097 w 24207"/>
                <a:gd name="connsiteY3" fmla="*/ 4763 h 13334"/>
                <a:gd name="connsiteX4" fmla="*/ 18097 w 24207"/>
                <a:gd name="connsiteY4" fmla="*/ 5715 h 13334"/>
                <a:gd name="connsiteX5" fmla="*/ 20955 w 24207"/>
                <a:gd name="connsiteY5" fmla="*/ 6667 h 13334"/>
                <a:gd name="connsiteX6" fmla="*/ 20955 w 24207"/>
                <a:gd name="connsiteY6" fmla="*/ 4763 h 13334"/>
                <a:gd name="connsiteX7" fmla="*/ 20955 w 24207"/>
                <a:gd name="connsiteY7" fmla="*/ 4763 h 13334"/>
                <a:gd name="connsiteX8" fmla="*/ 20955 w 24207"/>
                <a:gd name="connsiteY8" fmla="*/ 3810 h 13334"/>
                <a:gd name="connsiteX9" fmla="*/ 22860 w 24207"/>
                <a:gd name="connsiteY9" fmla="*/ 4763 h 13334"/>
                <a:gd name="connsiteX10" fmla="*/ 23813 w 24207"/>
                <a:gd name="connsiteY10" fmla="*/ 3810 h 13334"/>
                <a:gd name="connsiteX11" fmla="*/ 21907 w 24207"/>
                <a:gd name="connsiteY11" fmla="*/ 2857 h 13334"/>
                <a:gd name="connsiteX12" fmla="*/ 22860 w 24207"/>
                <a:gd name="connsiteY12" fmla="*/ 2857 h 13334"/>
                <a:gd name="connsiteX13" fmla="*/ 20955 w 24207"/>
                <a:gd name="connsiteY13" fmla="*/ 2857 h 13334"/>
                <a:gd name="connsiteX14" fmla="*/ 19050 w 24207"/>
                <a:gd name="connsiteY14" fmla="*/ 3810 h 13334"/>
                <a:gd name="connsiteX15" fmla="*/ 18097 w 24207"/>
                <a:gd name="connsiteY15" fmla="*/ 3810 h 13334"/>
                <a:gd name="connsiteX16" fmla="*/ 18097 w 24207"/>
                <a:gd name="connsiteY16" fmla="*/ 3810 h 13334"/>
                <a:gd name="connsiteX17" fmla="*/ 18097 w 24207"/>
                <a:gd name="connsiteY17" fmla="*/ 3810 h 13334"/>
                <a:gd name="connsiteX18" fmla="*/ 18097 w 24207"/>
                <a:gd name="connsiteY18" fmla="*/ 3810 h 13334"/>
                <a:gd name="connsiteX19" fmla="*/ 17145 w 24207"/>
                <a:gd name="connsiteY19" fmla="*/ 1905 h 13334"/>
                <a:gd name="connsiteX20" fmla="*/ 18097 w 24207"/>
                <a:gd name="connsiteY20" fmla="*/ 1905 h 13334"/>
                <a:gd name="connsiteX21" fmla="*/ 17145 w 24207"/>
                <a:gd name="connsiteY21" fmla="*/ 1905 h 13334"/>
                <a:gd name="connsiteX22" fmla="*/ 12382 w 24207"/>
                <a:gd name="connsiteY22" fmla="*/ 0 h 13334"/>
                <a:gd name="connsiteX23" fmla="*/ 5715 w 24207"/>
                <a:gd name="connsiteY23" fmla="*/ 5715 h 13334"/>
                <a:gd name="connsiteX24" fmla="*/ 3810 w 24207"/>
                <a:gd name="connsiteY24" fmla="*/ 5715 h 13334"/>
                <a:gd name="connsiteX25" fmla="*/ 2857 w 24207"/>
                <a:gd name="connsiteY25" fmla="*/ 4763 h 13334"/>
                <a:gd name="connsiteX26" fmla="*/ 952 w 24207"/>
                <a:gd name="connsiteY26" fmla="*/ 5715 h 13334"/>
                <a:gd name="connsiteX27" fmla="*/ 952 w 24207"/>
                <a:gd name="connsiteY27" fmla="*/ 5715 h 13334"/>
                <a:gd name="connsiteX28" fmla="*/ 5715 w 24207"/>
                <a:gd name="connsiteY28" fmla="*/ 5715 h 13334"/>
                <a:gd name="connsiteX29" fmla="*/ 5715 w 24207"/>
                <a:gd name="connsiteY29" fmla="*/ 6667 h 13334"/>
                <a:gd name="connsiteX30" fmla="*/ 3810 w 24207"/>
                <a:gd name="connsiteY30" fmla="*/ 6667 h 13334"/>
                <a:gd name="connsiteX31" fmla="*/ 0 w 24207"/>
                <a:gd name="connsiteY31" fmla="*/ 9525 h 13334"/>
                <a:gd name="connsiteX32" fmla="*/ 1905 w 24207"/>
                <a:gd name="connsiteY32" fmla="*/ 11430 h 13334"/>
                <a:gd name="connsiteX33" fmla="*/ 0 w 24207"/>
                <a:gd name="connsiteY33" fmla="*/ 12382 h 13334"/>
                <a:gd name="connsiteX34" fmla="*/ 0 w 24207"/>
                <a:gd name="connsiteY34" fmla="*/ 12382 h 13334"/>
                <a:gd name="connsiteX35" fmla="*/ 1905 w 24207"/>
                <a:gd name="connsiteY35" fmla="*/ 13335 h 13334"/>
                <a:gd name="connsiteX36" fmla="*/ 2857 w 24207"/>
                <a:gd name="connsiteY36" fmla="*/ 12382 h 13334"/>
                <a:gd name="connsiteX37" fmla="*/ 4763 w 24207"/>
                <a:gd name="connsiteY37" fmla="*/ 12382 h 13334"/>
                <a:gd name="connsiteX38" fmla="*/ 2857 w 24207"/>
                <a:gd name="connsiteY38" fmla="*/ 11430 h 13334"/>
                <a:gd name="connsiteX39" fmla="*/ 9525 w 24207"/>
                <a:gd name="connsiteY39" fmla="*/ 10477 h 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07" h="13334">
                  <a:moveTo>
                    <a:pt x="9525" y="10477"/>
                  </a:moveTo>
                  <a:cubicBezTo>
                    <a:pt x="9525" y="10477"/>
                    <a:pt x="10477" y="10477"/>
                    <a:pt x="10477" y="10477"/>
                  </a:cubicBezTo>
                  <a:cubicBezTo>
                    <a:pt x="15240" y="10477"/>
                    <a:pt x="17145" y="7620"/>
                    <a:pt x="17145" y="4763"/>
                  </a:cubicBezTo>
                  <a:cubicBezTo>
                    <a:pt x="17145" y="4763"/>
                    <a:pt x="17145" y="4763"/>
                    <a:pt x="18097" y="4763"/>
                  </a:cubicBezTo>
                  <a:lnTo>
                    <a:pt x="18097" y="5715"/>
                  </a:lnTo>
                  <a:cubicBezTo>
                    <a:pt x="20955" y="5715"/>
                    <a:pt x="18097" y="6667"/>
                    <a:pt x="20955" y="6667"/>
                  </a:cubicBezTo>
                  <a:cubicBezTo>
                    <a:pt x="22860" y="5715"/>
                    <a:pt x="18097" y="5715"/>
                    <a:pt x="20955" y="4763"/>
                  </a:cubicBezTo>
                  <a:lnTo>
                    <a:pt x="20955" y="4763"/>
                  </a:lnTo>
                  <a:cubicBezTo>
                    <a:pt x="19050" y="4763"/>
                    <a:pt x="20955" y="3810"/>
                    <a:pt x="20955" y="3810"/>
                  </a:cubicBezTo>
                  <a:cubicBezTo>
                    <a:pt x="20955" y="4763"/>
                    <a:pt x="23813" y="4763"/>
                    <a:pt x="22860" y="4763"/>
                  </a:cubicBezTo>
                  <a:cubicBezTo>
                    <a:pt x="23813" y="4763"/>
                    <a:pt x="24765" y="3810"/>
                    <a:pt x="23813" y="3810"/>
                  </a:cubicBezTo>
                  <a:cubicBezTo>
                    <a:pt x="22860" y="3810"/>
                    <a:pt x="21907" y="3810"/>
                    <a:pt x="21907" y="2857"/>
                  </a:cubicBezTo>
                  <a:lnTo>
                    <a:pt x="22860" y="2857"/>
                  </a:lnTo>
                  <a:lnTo>
                    <a:pt x="20955" y="2857"/>
                  </a:lnTo>
                  <a:cubicBezTo>
                    <a:pt x="18097" y="2857"/>
                    <a:pt x="22860" y="3810"/>
                    <a:pt x="19050" y="3810"/>
                  </a:cubicBezTo>
                  <a:cubicBezTo>
                    <a:pt x="19050" y="3810"/>
                    <a:pt x="19050" y="3810"/>
                    <a:pt x="18097" y="3810"/>
                  </a:cubicBezTo>
                  <a:cubicBezTo>
                    <a:pt x="18097" y="3810"/>
                    <a:pt x="18097" y="3810"/>
                    <a:pt x="18097" y="3810"/>
                  </a:cubicBezTo>
                  <a:cubicBezTo>
                    <a:pt x="18097" y="3810"/>
                    <a:pt x="18097" y="3810"/>
                    <a:pt x="18097" y="3810"/>
                  </a:cubicBezTo>
                  <a:lnTo>
                    <a:pt x="18097" y="3810"/>
                  </a:lnTo>
                  <a:cubicBezTo>
                    <a:pt x="18097" y="2857"/>
                    <a:pt x="17145" y="2857"/>
                    <a:pt x="17145" y="1905"/>
                  </a:cubicBezTo>
                  <a:cubicBezTo>
                    <a:pt x="18097" y="1905"/>
                    <a:pt x="19050" y="1905"/>
                    <a:pt x="18097" y="1905"/>
                  </a:cubicBezTo>
                  <a:lnTo>
                    <a:pt x="17145" y="1905"/>
                  </a:lnTo>
                  <a:cubicBezTo>
                    <a:pt x="16193" y="952"/>
                    <a:pt x="14288" y="0"/>
                    <a:pt x="12382" y="0"/>
                  </a:cubicBezTo>
                  <a:cubicBezTo>
                    <a:pt x="7620" y="0"/>
                    <a:pt x="5715" y="2857"/>
                    <a:pt x="5715" y="5715"/>
                  </a:cubicBezTo>
                  <a:cubicBezTo>
                    <a:pt x="4763" y="5715"/>
                    <a:pt x="4763" y="4763"/>
                    <a:pt x="3810" y="5715"/>
                  </a:cubicBezTo>
                  <a:cubicBezTo>
                    <a:pt x="4763" y="5715"/>
                    <a:pt x="1905" y="5715"/>
                    <a:pt x="2857" y="4763"/>
                  </a:cubicBezTo>
                  <a:lnTo>
                    <a:pt x="952" y="5715"/>
                  </a:lnTo>
                  <a:lnTo>
                    <a:pt x="952" y="5715"/>
                  </a:lnTo>
                  <a:cubicBezTo>
                    <a:pt x="1905" y="5715"/>
                    <a:pt x="3810" y="6667"/>
                    <a:pt x="5715" y="5715"/>
                  </a:cubicBezTo>
                  <a:cubicBezTo>
                    <a:pt x="5715" y="5715"/>
                    <a:pt x="5715" y="6667"/>
                    <a:pt x="5715" y="6667"/>
                  </a:cubicBezTo>
                  <a:cubicBezTo>
                    <a:pt x="4763" y="6667"/>
                    <a:pt x="3810" y="6667"/>
                    <a:pt x="3810" y="6667"/>
                  </a:cubicBezTo>
                  <a:cubicBezTo>
                    <a:pt x="3810" y="6667"/>
                    <a:pt x="1905" y="8572"/>
                    <a:pt x="0" y="9525"/>
                  </a:cubicBezTo>
                  <a:cubicBezTo>
                    <a:pt x="1905" y="10477"/>
                    <a:pt x="-953" y="11430"/>
                    <a:pt x="1905" y="11430"/>
                  </a:cubicBezTo>
                  <a:cubicBezTo>
                    <a:pt x="1905" y="11430"/>
                    <a:pt x="952" y="12382"/>
                    <a:pt x="0" y="12382"/>
                  </a:cubicBezTo>
                  <a:lnTo>
                    <a:pt x="0" y="12382"/>
                  </a:lnTo>
                  <a:cubicBezTo>
                    <a:pt x="2857" y="12382"/>
                    <a:pt x="-953" y="13335"/>
                    <a:pt x="1905" y="13335"/>
                  </a:cubicBezTo>
                  <a:cubicBezTo>
                    <a:pt x="2857" y="13335"/>
                    <a:pt x="4763" y="12382"/>
                    <a:pt x="2857" y="12382"/>
                  </a:cubicBezTo>
                  <a:lnTo>
                    <a:pt x="4763" y="12382"/>
                  </a:lnTo>
                  <a:cubicBezTo>
                    <a:pt x="5715" y="11430"/>
                    <a:pt x="1905" y="12382"/>
                    <a:pt x="2857" y="11430"/>
                  </a:cubicBezTo>
                  <a:cubicBezTo>
                    <a:pt x="4763" y="8572"/>
                    <a:pt x="6668" y="11430"/>
                    <a:pt x="9525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0" name="Freeform: Shape 4019">
              <a:extLst>
                <a:ext uri="{FF2B5EF4-FFF2-40B4-BE49-F238E27FC236}">
                  <a16:creationId xmlns:a16="http://schemas.microsoft.com/office/drawing/2014/main" id="{55464781-EFD8-4FB7-BA51-71A62CC53D9D}"/>
                </a:ext>
              </a:extLst>
            </p:cNvPr>
            <p:cNvSpPr/>
            <p:nvPr/>
          </p:nvSpPr>
          <p:spPr>
            <a:xfrm>
              <a:off x="5916247" y="4341207"/>
              <a:ext cx="3213" cy="952"/>
            </a:xfrm>
            <a:custGeom>
              <a:avLst/>
              <a:gdLst>
                <a:gd name="connsiteX0" fmla="*/ 3214 w 3213"/>
                <a:gd name="connsiteY0" fmla="*/ 953 h 952"/>
                <a:gd name="connsiteX1" fmla="*/ 1309 w 3213"/>
                <a:gd name="connsiteY1" fmla="*/ 0 h 952"/>
                <a:gd name="connsiteX2" fmla="*/ 356 w 3213"/>
                <a:gd name="connsiteY2" fmla="*/ 953 h 952"/>
                <a:gd name="connsiteX3" fmla="*/ 2261 w 3213"/>
                <a:gd name="connsiteY3" fmla="*/ 953 h 952"/>
                <a:gd name="connsiteX4" fmla="*/ 3214 w 3213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3" h="952">
                  <a:moveTo>
                    <a:pt x="3214" y="953"/>
                  </a:moveTo>
                  <a:cubicBezTo>
                    <a:pt x="3214" y="953"/>
                    <a:pt x="-596" y="953"/>
                    <a:pt x="1309" y="0"/>
                  </a:cubicBezTo>
                  <a:cubicBezTo>
                    <a:pt x="-1549" y="0"/>
                    <a:pt x="1309" y="0"/>
                    <a:pt x="356" y="953"/>
                  </a:cubicBezTo>
                  <a:cubicBezTo>
                    <a:pt x="2261" y="953"/>
                    <a:pt x="2261" y="953"/>
                    <a:pt x="2261" y="953"/>
                  </a:cubicBezTo>
                  <a:lnTo>
                    <a:pt x="3214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1" name="Freeform: Shape 4020">
              <a:extLst>
                <a:ext uri="{FF2B5EF4-FFF2-40B4-BE49-F238E27FC236}">
                  <a16:creationId xmlns:a16="http://schemas.microsoft.com/office/drawing/2014/main" id="{1D4F06BE-08F5-4E37-8858-D6B24B999C02}"/>
                </a:ext>
              </a:extLst>
            </p:cNvPr>
            <p:cNvSpPr/>
            <p:nvPr/>
          </p:nvSpPr>
          <p:spPr>
            <a:xfrm>
              <a:off x="5827069" y="4317395"/>
              <a:ext cx="3318" cy="952"/>
            </a:xfrm>
            <a:custGeom>
              <a:avLst/>
              <a:gdLst>
                <a:gd name="connsiteX0" fmla="*/ 1905 w 3318"/>
                <a:gd name="connsiteY0" fmla="*/ 0 h 952"/>
                <a:gd name="connsiteX1" fmla="*/ 0 w 3318"/>
                <a:gd name="connsiteY1" fmla="*/ 953 h 952"/>
                <a:gd name="connsiteX2" fmla="*/ 1905 w 331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18" h="952">
                  <a:moveTo>
                    <a:pt x="1905" y="0"/>
                  </a:moveTo>
                  <a:lnTo>
                    <a:pt x="0" y="953"/>
                  </a:lnTo>
                  <a:cubicBezTo>
                    <a:pt x="2857" y="953"/>
                    <a:pt x="4763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2" name="Freeform: Shape 4021">
              <a:extLst>
                <a:ext uri="{FF2B5EF4-FFF2-40B4-BE49-F238E27FC236}">
                  <a16:creationId xmlns:a16="http://schemas.microsoft.com/office/drawing/2014/main" id="{D99D0D46-9139-4A5D-82FB-BF8386F63891}"/>
                </a:ext>
              </a:extLst>
            </p:cNvPr>
            <p:cNvSpPr/>
            <p:nvPr/>
          </p:nvSpPr>
          <p:spPr>
            <a:xfrm>
              <a:off x="5961371" y="4354543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2 w 952"/>
                <a:gd name="connsiteY1" fmla="*/ 952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lnTo>
                    <a:pt x="952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3" name="Freeform: Shape 4022">
              <a:extLst>
                <a:ext uri="{FF2B5EF4-FFF2-40B4-BE49-F238E27FC236}">
                  <a16:creationId xmlns:a16="http://schemas.microsoft.com/office/drawing/2014/main" id="{3DF9E7D6-9346-40D8-8FC5-C0738E575912}"/>
                </a:ext>
              </a:extLst>
            </p:cNvPr>
            <p:cNvSpPr/>
            <p:nvPr/>
          </p:nvSpPr>
          <p:spPr>
            <a:xfrm>
              <a:off x="5920414" y="4345970"/>
              <a:ext cx="7619" cy="1905"/>
            </a:xfrm>
            <a:custGeom>
              <a:avLst/>
              <a:gdLst>
                <a:gd name="connsiteX0" fmla="*/ 7620 w 7619"/>
                <a:gd name="connsiteY0" fmla="*/ 953 h 1905"/>
                <a:gd name="connsiteX1" fmla="*/ 7620 w 7619"/>
                <a:gd name="connsiteY1" fmla="*/ 953 h 1905"/>
                <a:gd name="connsiteX2" fmla="*/ 6668 w 7619"/>
                <a:gd name="connsiteY2" fmla="*/ 0 h 1905"/>
                <a:gd name="connsiteX3" fmla="*/ 0 w 7619"/>
                <a:gd name="connsiteY3" fmla="*/ 1905 h 1905"/>
                <a:gd name="connsiteX4" fmla="*/ 3810 w 7619"/>
                <a:gd name="connsiteY4" fmla="*/ 1905 h 1905"/>
                <a:gd name="connsiteX5" fmla="*/ 7620 w 7619"/>
                <a:gd name="connsiteY5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9" h="1905">
                  <a:moveTo>
                    <a:pt x="7620" y="953"/>
                  </a:moveTo>
                  <a:lnTo>
                    <a:pt x="7620" y="953"/>
                  </a:lnTo>
                  <a:lnTo>
                    <a:pt x="6668" y="0"/>
                  </a:lnTo>
                  <a:cubicBezTo>
                    <a:pt x="3810" y="0"/>
                    <a:pt x="1905" y="953"/>
                    <a:pt x="0" y="1905"/>
                  </a:cubicBezTo>
                  <a:cubicBezTo>
                    <a:pt x="952" y="953"/>
                    <a:pt x="3810" y="1905"/>
                    <a:pt x="3810" y="1905"/>
                  </a:cubicBezTo>
                  <a:cubicBezTo>
                    <a:pt x="6668" y="953"/>
                    <a:pt x="6668" y="953"/>
                    <a:pt x="762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4" name="Freeform: Shape 4023">
              <a:extLst>
                <a:ext uri="{FF2B5EF4-FFF2-40B4-BE49-F238E27FC236}">
                  <a16:creationId xmlns:a16="http://schemas.microsoft.com/office/drawing/2014/main" id="{0406233E-46BF-4F2B-A7AE-DD5E05CB9962}"/>
                </a:ext>
              </a:extLst>
            </p:cNvPr>
            <p:cNvSpPr/>
            <p:nvPr/>
          </p:nvSpPr>
          <p:spPr>
            <a:xfrm>
              <a:off x="5956609" y="4354543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0 w 1905"/>
                <a:gd name="connsiteY1" fmla="*/ 0 h 9525"/>
                <a:gd name="connsiteX2" fmla="*/ 0 w 1905"/>
                <a:gd name="connsiteY2" fmla="*/ 0 h 9525"/>
                <a:gd name="connsiteX3" fmla="*/ 1905 w 190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cubicBezTo>
                    <a:pt x="1905" y="0"/>
                    <a:pt x="0" y="0"/>
                    <a:pt x="0" y="0"/>
                  </a:cubicBez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5" name="Freeform: Shape 4024">
              <a:extLst>
                <a:ext uri="{FF2B5EF4-FFF2-40B4-BE49-F238E27FC236}">
                  <a16:creationId xmlns:a16="http://schemas.microsoft.com/office/drawing/2014/main" id="{8461A30E-34D1-4AB8-B698-33743CF400CD}"/>
                </a:ext>
              </a:extLst>
            </p:cNvPr>
            <p:cNvSpPr/>
            <p:nvPr/>
          </p:nvSpPr>
          <p:spPr>
            <a:xfrm>
              <a:off x="5955894" y="4354543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6" name="Freeform: Shape 4025">
              <a:extLst>
                <a:ext uri="{FF2B5EF4-FFF2-40B4-BE49-F238E27FC236}">
                  <a16:creationId xmlns:a16="http://schemas.microsoft.com/office/drawing/2014/main" id="{2B4B46DA-BD13-4905-97F0-B37AFBAB9F7D}"/>
                </a:ext>
              </a:extLst>
            </p:cNvPr>
            <p:cNvSpPr/>
            <p:nvPr/>
          </p:nvSpPr>
          <p:spPr>
            <a:xfrm>
              <a:off x="5943273" y="4350732"/>
              <a:ext cx="1905" cy="952"/>
            </a:xfrm>
            <a:custGeom>
              <a:avLst/>
              <a:gdLst>
                <a:gd name="connsiteX0" fmla="*/ 953 w 1905"/>
                <a:gd name="connsiteY0" fmla="*/ 0 h 952"/>
                <a:gd name="connsiteX1" fmla="*/ 0 w 1905"/>
                <a:gd name="connsiteY1" fmla="*/ 953 h 952"/>
                <a:gd name="connsiteX2" fmla="*/ 1905 w 1905"/>
                <a:gd name="connsiteY2" fmla="*/ 953 h 952"/>
                <a:gd name="connsiteX3" fmla="*/ 953 w 190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953" y="0"/>
                  </a:moveTo>
                  <a:lnTo>
                    <a:pt x="0" y="953"/>
                  </a:lnTo>
                  <a:lnTo>
                    <a:pt x="1905" y="953"/>
                  </a:lnTo>
                  <a:cubicBezTo>
                    <a:pt x="-952" y="953"/>
                    <a:pt x="2858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7" name="Freeform: Shape 4026">
              <a:extLst>
                <a:ext uri="{FF2B5EF4-FFF2-40B4-BE49-F238E27FC236}">
                  <a16:creationId xmlns:a16="http://schemas.microsoft.com/office/drawing/2014/main" id="{BE6B8D37-6447-4C2E-BA79-F350B82F2188}"/>
                </a:ext>
              </a:extLst>
            </p:cNvPr>
            <p:cNvSpPr/>
            <p:nvPr/>
          </p:nvSpPr>
          <p:spPr>
            <a:xfrm>
              <a:off x="5925176" y="4348828"/>
              <a:ext cx="1578" cy="1219"/>
            </a:xfrm>
            <a:custGeom>
              <a:avLst/>
              <a:gdLst>
                <a:gd name="connsiteX0" fmla="*/ 952 w 1578"/>
                <a:gd name="connsiteY0" fmla="*/ 0 h 1219"/>
                <a:gd name="connsiteX1" fmla="*/ 952 w 1578"/>
                <a:gd name="connsiteY1" fmla="*/ 0 h 1219"/>
                <a:gd name="connsiteX2" fmla="*/ 0 w 1578"/>
                <a:gd name="connsiteY2" fmla="*/ 953 h 1219"/>
                <a:gd name="connsiteX3" fmla="*/ 952 w 1578"/>
                <a:gd name="connsiteY3" fmla="*/ 0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8" h="1219">
                  <a:moveTo>
                    <a:pt x="952" y="0"/>
                  </a:moveTo>
                  <a:cubicBezTo>
                    <a:pt x="952" y="0"/>
                    <a:pt x="952" y="0"/>
                    <a:pt x="952" y="0"/>
                  </a:cubicBezTo>
                  <a:cubicBezTo>
                    <a:pt x="1905" y="0"/>
                    <a:pt x="952" y="1905"/>
                    <a:pt x="0" y="953"/>
                  </a:cubicBezTo>
                  <a:cubicBezTo>
                    <a:pt x="1905" y="953"/>
                    <a:pt x="1905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8" name="Freeform: Shape 4027">
              <a:extLst>
                <a:ext uri="{FF2B5EF4-FFF2-40B4-BE49-F238E27FC236}">
                  <a16:creationId xmlns:a16="http://schemas.microsoft.com/office/drawing/2014/main" id="{64918240-EC98-4054-AAE7-0B699D5953AE}"/>
                </a:ext>
              </a:extLst>
            </p:cNvPr>
            <p:cNvSpPr/>
            <p:nvPr/>
          </p:nvSpPr>
          <p:spPr>
            <a:xfrm>
              <a:off x="5927081" y="4347875"/>
              <a:ext cx="3809" cy="952"/>
            </a:xfrm>
            <a:custGeom>
              <a:avLst/>
              <a:gdLst>
                <a:gd name="connsiteX0" fmla="*/ 3810 w 3809"/>
                <a:gd name="connsiteY0" fmla="*/ 0 h 952"/>
                <a:gd name="connsiteX1" fmla="*/ 0 w 3809"/>
                <a:gd name="connsiteY1" fmla="*/ 953 h 952"/>
                <a:gd name="connsiteX2" fmla="*/ 3810 w 3809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" h="952">
                  <a:moveTo>
                    <a:pt x="3810" y="0"/>
                  </a:moveTo>
                  <a:cubicBezTo>
                    <a:pt x="1905" y="0"/>
                    <a:pt x="952" y="0"/>
                    <a:pt x="0" y="953"/>
                  </a:cubicBezTo>
                  <a:cubicBezTo>
                    <a:pt x="952" y="0"/>
                    <a:pt x="3810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9" name="Freeform: Shape 4028">
              <a:extLst>
                <a:ext uri="{FF2B5EF4-FFF2-40B4-BE49-F238E27FC236}">
                  <a16:creationId xmlns:a16="http://schemas.microsoft.com/office/drawing/2014/main" id="{6FF1EA3E-1935-4D5C-B2CB-F4B5671EF725}"/>
                </a:ext>
              </a:extLst>
            </p:cNvPr>
            <p:cNvSpPr/>
            <p:nvPr/>
          </p:nvSpPr>
          <p:spPr>
            <a:xfrm>
              <a:off x="5926128" y="434882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0" name="Freeform: Shape 4029">
              <a:extLst>
                <a:ext uri="{FF2B5EF4-FFF2-40B4-BE49-F238E27FC236}">
                  <a16:creationId xmlns:a16="http://schemas.microsoft.com/office/drawing/2014/main" id="{3DC0758E-EC02-4AE4-95AA-3D79D88C383A}"/>
                </a:ext>
              </a:extLst>
            </p:cNvPr>
            <p:cNvSpPr/>
            <p:nvPr/>
          </p:nvSpPr>
          <p:spPr>
            <a:xfrm>
              <a:off x="5940416" y="4350971"/>
              <a:ext cx="1905" cy="714"/>
            </a:xfrm>
            <a:custGeom>
              <a:avLst/>
              <a:gdLst>
                <a:gd name="connsiteX0" fmla="*/ 0 w 1905"/>
                <a:gd name="connsiteY0" fmla="*/ 714 h 714"/>
                <a:gd name="connsiteX1" fmla="*/ 1905 w 1905"/>
                <a:gd name="connsiteY1" fmla="*/ 714 h 714"/>
                <a:gd name="connsiteX2" fmla="*/ 0 w 1905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714">
                  <a:moveTo>
                    <a:pt x="0" y="714"/>
                  </a:moveTo>
                  <a:cubicBezTo>
                    <a:pt x="953" y="714"/>
                    <a:pt x="1905" y="714"/>
                    <a:pt x="1905" y="714"/>
                  </a:cubicBezTo>
                  <a:cubicBezTo>
                    <a:pt x="0" y="-238"/>
                    <a:pt x="953" y="-238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1" name="Freeform: Shape 4030">
              <a:extLst>
                <a:ext uri="{FF2B5EF4-FFF2-40B4-BE49-F238E27FC236}">
                  <a16:creationId xmlns:a16="http://schemas.microsoft.com/office/drawing/2014/main" id="{FE82D17A-5A8C-4740-8D9C-960F01E7EBD6}"/>
                </a:ext>
              </a:extLst>
            </p:cNvPr>
            <p:cNvSpPr/>
            <p:nvPr/>
          </p:nvSpPr>
          <p:spPr>
            <a:xfrm>
              <a:off x="5906931" y="4342160"/>
              <a:ext cx="1099" cy="9525"/>
            </a:xfrm>
            <a:custGeom>
              <a:avLst/>
              <a:gdLst>
                <a:gd name="connsiteX0" fmla="*/ 1100 w 1099"/>
                <a:gd name="connsiteY0" fmla="*/ 0 h 9525"/>
                <a:gd name="connsiteX1" fmla="*/ 1100 w 1099"/>
                <a:gd name="connsiteY1" fmla="*/ 0 h 9525"/>
                <a:gd name="connsiteX2" fmla="*/ 1100 w 1099"/>
                <a:gd name="connsiteY2" fmla="*/ 0 h 9525"/>
                <a:gd name="connsiteX3" fmla="*/ 1100 w 1099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" h="9525">
                  <a:moveTo>
                    <a:pt x="1100" y="0"/>
                  </a:moveTo>
                  <a:lnTo>
                    <a:pt x="1100" y="0"/>
                  </a:lnTo>
                  <a:cubicBezTo>
                    <a:pt x="-805" y="0"/>
                    <a:pt x="147" y="0"/>
                    <a:pt x="1100" y="0"/>
                  </a:cubicBezTo>
                  <a:lnTo>
                    <a:pt x="110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2" name="Freeform: Shape 4031">
              <a:extLst>
                <a:ext uri="{FF2B5EF4-FFF2-40B4-BE49-F238E27FC236}">
                  <a16:creationId xmlns:a16="http://schemas.microsoft.com/office/drawing/2014/main" id="{E4340BA4-8BB5-45E0-BD17-9C6ABAA3A64A}"/>
                </a:ext>
              </a:extLst>
            </p:cNvPr>
            <p:cNvSpPr/>
            <p:nvPr/>
          </p:nvSpPr>
          <p:spPr>
            <a:xfrm>
              <a:off x="5941965" y="4356447"/>
              <a:ext cx="3213" cy="1905"/>
            </a:xfrm>
            <a:custGeom>
              <a:avLst/>
              <a:gdLst>
                <a:gd name="connsiteX0" fmla="*/ 3214 w 3213"/>
                <a:gd name="connsiteY0" fmla="*/ 1905 h 1905"/>
                <a:gd name="connsiteX1" fmla="*/ 1309 w 3213"/>
                <a:gd name="connsiteY1" fmla="*/ 953 h 1905"/>
                <a:gd name="connsiteX2" fmla="*/ 3214 w 3213"/>
                <a:gd name="connsiteY2" fmla="*/ 1905 h 1905"/>
                <a:gd name="connsiteX3" fmla="*/ 3214 w 3213"/>
                <a:gd name="connsiteY3" fmla="*/ 953 h 1905"/>
                <a:gd name="connsiteX4" fmla="*/ 1309 w 3213"/>
                <a:gd name="connsiteY4" fmla="*/ 953 h 1905"/>
                <a:gd name="connsiteX5" fmla="*/ 1309 w 3213"/>
                <a:gd name="connsiteY5" fmla="*/ 0 h 1905"/>
                <a:gd name="connsiteX6" fmla="*/ 356 w 3213"/>
                <a:gd name="connsiteY6" fmla="*/ 1905 h 1905"/>
                <a:gd name="connsiteX7" fmla="*/ 3214 w 3213"/>
                <a:gd name="connsiteY7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3" h="1905">
                  <a:moveTo>
                    <a:pt x="3214" y="1905"/>
                  </a:moveTo>
                  <a:cubicBezTo>
                    <a:pt x="1309" y="1905"/>
                    <a:pt x="1309" y="953"/>
                    <a:pt x="1309" y="953"/>
                  </a:cubicBezTo>
                  <a:lnTo>
                    <a:pt x="3214" y="1905"/>
                  </a:lnTo>
                  <a:lnTo>
                    <a:pt x="3214" y="953"/>
                  </a:lnTo>
                  <a:lnTo>
                    <a:pt x="1309" y="953"/>
                  </a:lnTo>
                  <a:cubicBezTo>
                    <a:pt x="1309" y="953"/>
                    <a:pt x="2261" y="0"/>
                    <a:pt x="1309" y="0"/>
                  </a:cubicBezTo>
                  <a:cubicBezTo>
                    <a:pt x="-1549" y="953"/>
                    <a:pt x="1309" y="953"/>
                    <a:pt x="356" y="1905"/>
                  </a:cubicBezTo>
                  <a:lnTo>
                    <a:pt x="3214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3" name="Freeform: Shape 4032">
              <a:extLst>
                <a:ext uri="{FF2B5EF4-FFF2-40B4-BE49-F238E27FC236}">
                  <a16:creationId xmlns:a16="http://schemas.microsoft.com/office/drawing/2014/main" id="{C8AC8C4C-CDE8-4B01-B78D-2F4E18AAAEE4}"/>
                </a:ext>
              </a:extLst>
            </p:cNvPr>
            <p:cNvSpPr/>
            <p:nvPr/>
          </p:nvSpPr>
          <p:spPr>
            <a:xfrm>
              <a:off x="5938511" y="4352638"/>
              <a:ext cx="6667" cy="3280"/>
            </a:xfrm>
            <a:custGeom>
              <a:avLst/>
              <a:gdLst>
                <a:gd name="connsiteX0" fmla="*/ 4763 w 6667"/>
                <a:gd name="connsiteY0" fmla="*/ 1905 h 3280"/>
                <a:gd name="connsiteX1" fmla="*/ 6668 w 6667"/>
                <a:gd name="connsiteY1" fmla="*/ 1905 h 3280"/>
                <a:gd name="connsiteX2" fmla="*/ 4763 w 6667"/>
                <a:gd name="connsiteY2" fmla="*/ 953 h 3280"/>
                <a:gd name="connsiteX3" fmla="*/ 4763 w 6667"/>
                <a:gd name="connsiteY3" fmla="*/ 1905 h 3280"/>
                <a:gd name="connsiteX4" fmla="*/ 1905 w 6667"/>
                <a:gd name="connsiteY4" fmla="*/ 1905 h 3280"/>
                <a:gd name="connsiteX5" fmla="*/ 5715 w 6667"/>
                <a:gd name="connsiteY5" fmla="*/ 0 h 3280"/>
                <a:gd name="connsiteX6" fmla="*/ 1905 w 6667"/>
                <a:gd name="connsiteY6" fmla="*/ 0 h 3280"/>
                <a:gd name="connsiteX7" fmla="*/ 0 w 6667"/>
                <a:gd name="connsiteY7" fmla="*/ 2857 h 3280"/>
                <a:gd name="connsiteX8" fmla="*/ 4763 w 6667"/>
                <a:gd name="connsiteY8" fmla="*/ 2857 h 3280"/>
                <a:gd name="connsiteX9" fmla="*/ 2858 w 6667"/>
                <a:gd name="connsiteY9" fmla="*/ 2857 h 3280"/>
                <a:gd name="connsiteX10" fmla="*/ 4763 w 6667"/>
                <a:gd name="connsiteY10" fmla="*/ 1905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" h="3280">
                  <a:moveTo>
                    <a:pt x="4763" y="1905"/>
                  </a:moveTo>
                  <a:cubicBezTo>
                    <a:pt x="4763" y="3810"/>
                    <a:pt x="5715" y="0"/>
                    <a:pt x="6668" y="1905"/>
                  </a:cubicBezTo>
                  <a:cubicBezTo>
                    <a:pt x="6668" y="0"/>
                    <a:pt x="5715" y="1905"/>
                    <a:pt x="4763" y="953"/>
                  </a:cubicBezTo>
                  <a:cubicBezTo>
                    <a:pt x="4763" y="953"/>
                    <a:pt x="4763" y="1905"/>
                    <a:pt x="4763" y="1905"/>
                  </a:cubicBezTo>
                  <a:cubicBezTo>
                    <a:pt x="3810" y="1905"/>
                    <a:pt x="2858" y="1905"/>
                    <a:pt x="1905" y="1905"/>
                  </a:cubicBezTo>
                  <a:cubicBezTo>
                    <a:pt x="4763" y="1905"/>
                    <a:pt x="1905" y="953"/>
                    <a:pt x="5715" y="0"/>
                  </a:cubicBezTo>
                  <a:cubicBezTo>
                    <a:pt x="3810" y="0"/>
                    <a:pt x="1905" y="0"/>
                    <a:pt x="1905" y="0"/>
                  </a:cubicBezTo>
                  <a:cubicBezTo>
                    <a:pt x="953" y="953"/>
                    <a:pt x="2858" y="1905"/>
                    <a:pt x="0" y="2857"/>
                  </a:cubicBezTo>
                  <a:cubicBezTo>
                    <a:pt x="953" y="2857"/>
                    <a:pt x="3810" y="3810"/>
                    <a:pt x="4763" y="2857"/>
                  </a:cubicBezTo>
                  <a:lnTo>
                    <a:pt x="2858" y="2857"/>
                  </a:lnTo>
                  <a:cubicBezTo>
                    <a:pt x="2858" y="2857"/>
                    <a:pt x="3810" y="2857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4" name="Freeform: Shape 4033">
              <a:extLst>
                <a:ext uri="{FF2B5EF4-FFF2-40B4-BE49-F238E27FC236}">
                  <a16:creationId xmlns:a16="http://schemas.microsoft.com/office/drawing/2014/main" id="{E117A203-0BA7-4E45-AB78-990B3A95C020}"/>
                </a:ext>
              </a:extLst>
            </p:cNvPr>
            <p:cNvSpPr/>
            <p:nvPr/>
          </p:nvSpPr>
          <p:spPr>
            <a:xfrm>
              <a:off x="5967086" y="4361210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1905 w 1905"/>
                <a:gd name="connsiteY1" fmla="*/ 0 h 9525"/>
                <a:gd name="connsiteX2" fmla="*/ 0 w 1905"/>
                <a:gd name="connsiteY2" fmla="*/ 0 h 9525"/>
                <a:gd name="connsiteX3" fmla="*/ 0 w 190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1905" y="0"/>
                  </a:lnTo>
                  <a:cubicBezTo>
                    <a:pt x="1905" y="0"/>
                    <a:pt x="953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5" name="Freeform: Shape 4034">
              <a:extLst>
                <a:ext uri="{FF2B5EF4-FFF2-40B4-BE49-F238E27FC236}">
                  <a16:creationId xmlns:a16="http://schemas.microsoft.com/office/drawing/2014/main" id="{3EDD8279-22A8-4A11-AF72-AB75CC837E65}"/>
                </a:ext>
              </a:extLst>
            </p:cNvPr>
            <p:cNvSpPr/>
            <p:nvPr/>
          </p:nvSpPr>
          <p:spPr>
            <a:xfrm>
              <a:off x="5951846" y="4357400"/>
              <a:ext cx="5714" cy="2857"/>
            </a:xfrm>
            <a:custGeom>
              <a:avLst/>
              <a:gdLst>
                <a:gd name="connsiteX0" fmla="*/ 5715 w 5714"/>
                <a:gd name="connsiteY0" fmla="*/ 1905 h 2857"/>
                <a:gd name="connsiteX1" fmla="*/ 4763 w 5714"/>
                <a:gd name="connsiteY1" fmla="*/ 0 h 2857"/>
                <a:gd name="connsiteX2" fmla="*/ 0 w 5714"/>
                <a:gd name="connsiteY2" fmla="*/ 953 h 2857"/>
                <a:gd name="connsiteX3" fmla="*/ 952 w 5714"/>
                <a:gd name="connsiteY3" fmla="*/ 2857 h 2857"/>
                <a:gd name="connsiteX4" fmla="*/ 2857 w 5714"/>
                <a:gd name="connsiteY4" fmla="*/ 1905 h 2857"/>
                <a:gd name="connsiteX5" fmla="*/ 4763 w 5714"/>
                <a:gd name="connsiteY5" fmla="*/ 1905 h 2857"/>
                <a:gd name="connsiteX6" fmla="*/ 4763 w 5714"/>
                <a:gd name="connsiteY6" fmla="*/ 2857 h 2857"/>
                <a:gd name="connsiteX7" fmla="*/ 5715 w 5714"/>
                <a:gd name="connsiteY7" fmla="*/ 1905 h 2857"/>
                <a:gd name="connsiteX8" fmla="*/ 5715 w 5714"/>
                <a:gd name="connsiteY8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4" h="2857">
                  <a:moveTo>
                    <a:pt x="5715" y="1905"/>
                  </a:moveTo>
                  <a:cubicBezTo>
                    <a:pt x="5715" y="953"/>
                    <a:pt x="2857" y="953"/>
                    <a:pt x="4763" y="0"/>
                  </a:cubicBezTo>
                  <a:cubicBezTo>
                    <a:pt x="3810" y="0"/>
                    <a:pt x="1905" y="953"/>
                    <a:pt x="0" y="953"/>
                  </a:cubicBezTo>
                  <a:cubicBezTo>
                    <a:pt x="952" y="1905"/>
                    <a:pt x="1905" y="1905"/>
                    <a:pt x="952" y="2857"/>
                  </a:cubicBezTo>
                  <a:cubicBezTo>
                    <a:pt x="2857" y="2857"/>
                    <a:pt x="3810" y="1905"/>
                    <a:pt x="2857" y="1905"/>
                  </a:cubicBezTo>
                  <a:cubicBezTo>
                    <a:pt x="3810" y="1905"/>
                    <a:pt x="3810" y="1905"/>
                    <a:pt x="4763" y="1905"/>
                  </a:cubicBezTo>
                  <a:cubicBezTo>
                    <a:pt x="4763" y="1905"/>
                    <a:pt x="4763" y="2857"/>
                    <a:pt x="4763" y="2857"/>
                  </a:cubicBezTo>
                  <a:cubicBezTo>
                    <a:pt x="4763" y="2857"/>
                    <a:pt x="5715" y="2857"/>
                    <a:pt x="5715" y="1905"/>
                  </a:cubicBezTo>
                  <a:lnTo>
                    <a:pt x="571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6" name="Freeform: Shape 4035">
              <a:extLst>
                <a:ext uri="{FF2B5EF4-FFF2-40B4-BE49-F238E27FC236}">
                  <a16:creationId xmlns:a16="http://schemas.microsoft.com/office/drawing/2014/main" id="{279F27A1-5B23-441C-AF0D-4D1C3B945E0F}"/>
                </a:ext>
              </a:extLst>
            </p:cNvPr>
            <p:cNvSpPr/>
            <p:nvPr/>
          </p:nvSpPr>
          <p:spPr>
            <a:xfrm>
              <a:off x="5955656" y="4361210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2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7" name="Freeform: Shape 4036">
              <a:extLst>
                <a:ext uri="{FF2B5EF4-FFF2-40B4-BE49-F238E27FC236}">
                  <a16:creationId xmlns:a16="http://schemas.microsoft.com/office/drawing/2014/main" id="{2C373A37-9240-485A-ABD3-9DA91545D2DF}"/>
                </a:ext>
              </a:extLst>
            </p:cNvPr>
            <p:cNvSpPr/>
            <p:nvPr/>
          </p:nvSpPr>
          <p:spPr>
            <a:xfrm>
              <a:off x="5966134" y="4365020"/>
              <a:ext cx="8014" cy="952"/>
            </a:xfrm>
            <a:custGeom>
              <a:avLst/>
              <a:gdLst>
                <a:gd name="connsiteX0" fmla="*/ 7620 w 8014"/>
                <a:gd name="connsiteY0" fmla="*/ 0 h 952"/>
                <a:gd name="connsiteX1" fmla="*/ 4763 w 8014"/>
                <a:gd name="connsiteY1" fmla="*/ 953 h 952"/>
                <a:gd name="connsiteX2" fmla="*/ 2857 w 8014"/>
                <a:gd name="connsiteY2" fmla="*/ 0 h 952"/>
                <a:gd name="connsiteX3" fmla="*/ 2857 w 8014"/>
                <a:gd name="connsiteY3" fmla="*/ 953 h 952"/>
                <a:gd name="connsiteX4" fmla="*/ 952 w 8014"/>
                <a:gd name="connsiteY4" fmla="*/ 0 h 952"/>
                <a:gd name="connsiteX5" fmla="*/ 0 w 8014"/>
                <a:gd name="connsiteY5" fmla="*/ 0 h 952"/>
                <a:gd name="connsiteX6" fmla="*/ 1905 w 8014"/>
                <a:gd name="connsiteY6" fmla="*/ 953 h 952"/>
                <a:gd name="connsiteX7" fmla="*/ 6668 w 8014"/>
                <a:gd name="connsiteY7" fmla="*/ 953 h 952"/>
                <a:gd name="connsiteX8" fmla="*/ 7620 w 8014"/>
                <a:gd name="connsiteY8" fmla="*/ 0 h 952"/>
                <a:gd name="connsiteX9" fmla="*/ 5715 w 8014"/>
                <a:gd name="connsiteY9" fmla="*/ 0 h 952"/>
                <a:gd name="connsiteX10" fmla="*/ 7620 w 8014"/>
                <a:gd name="connsiteY10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14" h="952">
                  <a:moveTo>
                    <a:pt x="7620" y="0"/>
                  </a:moveTo>
                  <a:lnTo>
                    <a:pt x="4763" y="953"/>
                  </a:lnTo>
                  <a:cubicBezTo>
                    <a:pt x="3810" y="953"/>
                    <a:pt x="3810" y="953"/>
                    <a:pt x="2857" y="0"/>
                  </a:cubicBezTo>
                  <a:lnTo>
                    <a:pt x="2857" y="953"/>
                  </a:lnTo>
                  <a:lnTo>
                    <a:pt x="952" y="0"/>
                  </a:lnTo>
                  <a:cubicBezTo>
                    <a:pt x="952" y="0"/>
                    <a:pt x="0" y="0"/>
                    <a:pt x="0" y="0"/>
                  </a:cubicBezTo>
                  <a:lnTo>
                    <a:pt x="1905" y="953"/>
                  </a:lnTo>
                  <a:cubicBezTo>
                    <a:pt x="2857" y="0"/>
                    <a:pt x="5715" y="953"/>
                    <a:pt x="6668" y="953"/>
                  </a:cubicBezTo>
                  <a:cubicBezTo>
                    <a:pt x="7620" y="0"/>
                    <a:pt x="8573" y="0"/>
                    <a:pt x="7620" y="0"/>
                  </a:cubicBezTo>
                  <a:lnTo>
                    <a:pt x="5715" y="0"/>
                  </a:lnTo>
                  <a:cubicBezTo>
                    <a:pt x="6668" y="0"/>
                    <a:pt x="6668" y="0"/>
                    <a:pt x="76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8" name="Freeform: Shape 4037">
              <a:extLst>
                <a:ext uri="{FF2B5EF4-FFF2-40B4-BE49-F238E27FC236}">
                  <a16:creationId xmlns:a16="http://schemas.microsoft.com/office/drawing/2014/main" id="{231A46A1-2149-4ECA-9DC1-6541FFC5B1EE}"/>
                </a:ext>
              </a:extLst>
            </p:cNvPr>
            <p:cNvSpPr/>
            <p:nvPr/>
          </p:nvSpPr>
          <p:spPr>
            <a:xfrm>
              <a:off x="5972801" y="436406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9" name="Freeform: Shape 4038">
              <a:extLst>
                <a:ext uri="{FF2B5EF4-FFF2-40B4-BE49-F238E27FC236}">
                  <a16:creationId xmlns:a16="http://schemas.microsoft.com/office/drawing/2014/main" id="{DA68EB82-DBC8-4660-9707-40966E571E6B}"/>
                </a:ext>
              </a:extLst>
            </p:cNvPr>
            <p:cNvSpPr/>
            <p:nvPr/>
          </p:nvSpPr>
          <p:spPr>
            <a:xfrm>
              <a:off x="5839557" y="4326920"/>
              <a:ext cx="2188" cy="423"/>
            </a:xfrm>
            <a:custGeom>
              <a:avLst/>
              <a:gdLst>
                <a:gd name="connsiteX0" fmla="*/ 847 w 2188"/>
                <a:gd name="connsiteY0" fmla="*/ 0 h 423"/>
                <a:gd name="connsiteX1" fmla="*/ 847 w 2188"/>
                <a:gd name="connsiteY1" fmla="*/ 0 h 423"/>
                <a:gd name="connsiteX2" fmla="*/ 847 w 2188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8" h="423">
                  <a:moveTo>
                    <a:pt x="847" y="0"/>
                  </a:moveTo>
                  <a:cubicBezTo>
                    <a:pt x="-1058" y="0"/>
                    <a:pt x="847" y="0"/>
                    <a:pt x="847" y="0"/>
                  </a:cubicBezTo>
                  <a:cubicBezTo>
                    <a:pt x="4657" y="953"/>
                    <a:pt x="-1058" y="0"/>
                    <a:pt x="8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0" name="Freeform: Shape 4039">
              <a:extLst>
                <a:ext uri="{FF2B5EF4-FFF2-40B4-BE49-F238E27FC236}">
                  <a16:creationId xmlns:a16="http://schemas.microsoft.com/office/drawing/2014/main" id="{3C6EE2B4-F762-4711-9829-1B752CA2AF09}"/>
                </a:ext>
              </a:extLst>
            </p:cNvPr>
            <p:cNvSpPr/>
            <p:nvPr/>
          </p:nvSpPr>
          <p:spPr>
            <a:xfrm>
              <a:off x="5957414" y="4370312"/>
              <a:ext cx="1099" cy="423"/>
            </a:xfrm>
            <a:custGeom>
              <a:avLst/>
              <a:gdLst>
                <a:gd name="connsiteX0" fmla="*/ 1100 w 1099"/>
                <a:gd name="connsiteY0" fmla="*/ 423 h 423"/>
                <a:gd name="connsiteX1" fmla="*/ 1100 w 1099"/>
                <a:gd name="connsiteY1" fmla="*/ 423 h 423"/>
                <a:gd name="connsiteX2" fmla="*/ 1100 w 1099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423">
                  <a:moveTo>
                    <a:pt x="1100" y="423"/>
                  </a:moveTo>
                  <a:cubicBezTo>
                    <a:pt x="147" y="423"/>
                    <a:pt x="1100" y="423"/>
                    <a:pt x="1100" y="423"/>
                  </a:cubicBezTo>
                  <a:cubicBezTo>
                    <a:pt x="147" y="-529"/>
                    <a:pt x="-805" y="423"/>
                    <a:pt x="110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1" name="Freeform: Shape 4040">
              <a:extLst>
                <a:ext uri="{FF2B5EF4-FFF2-40B4-BE49-F238E27FC236}">
                  <a16:creationId xmlns:a16="http://schemas.microsoft.com/office/drawing/2014/main" id="{06704EC0-4B83-4C02-9369-983585A1BBA6}"/>
                </a:ext>
              </a:extLst>
            </p:cNvPr>
            <p:cNvSpPr/>
            <p:nvPr/>
          </p:nvSpPr>
          <p:spPr>
            <a:xfrm>
              <a:off x="5955656" y="4365020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1905 w 1904"/>
                <a:gd name="connsiteY1" fmla="*/ 0 h 9525"/>
                <a:gd name="connsiteX2" fmla="*/ 0 w 1904"/>
                <a:gd name="connsiteY2" fmla="*/ 0 h 9525"/>
                <a:gd name="connsiteX3" fmla="*/ 1905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952" y="0"/>
                    <a:pt x="0" y="0"/>
                  </a:cubicBez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2" name="Freeform: Shape 4041">
              <a:extLst>
                <a:ext uri="{FF2B5EF4-FFF2-40B4-BE49-F238E27FC236}">
                  <a16:creationId xmlns:a16="http://schemas.microsoft.com/office/drawing/2014/main" id="{534E1B9C-C975-4804-8847-40E19AD2AB90}"/>
                </a:ext>
              </a:extLst>
            </p:cNvPr>
            <p:cNvSpPr/>
            <p:nvPr/>
          </p:nvSpPr>
          <p:spPr>
            <a:xfrm>
              <a:off x="5959466" y="436978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3" name="Freeform: Shape 4042">
              <a:extLst>
                <a:ext uri="{FF2B5EF4-FFF2-40B4-BE49-F238E27FC236}">
                  <a16:creationId xmlns:a16="http://schemas.microsoft.com/office/drawing/2014/main" id="{97F41C29-8562-4FBF-944F-E8ED475313FA}"/>
                </a:ext>
              </a:extLst>
            </p:cNvPr>
            <p:cNvSpPr/>
            <p:nvPr/>
          </p:nvSpPr>
          <p:spPr>
            <a:xfrm>
              <a:off x="5888981" y="4342160"/>
              <a:ext cx="6667" cy="2857"/>
            </a:xfrm>
            <a:custGeom>
              <a:avLst/>
              <a:gdLst>
                <a:gd name="connsiteX0" fmla="*/ 6667 w 6667"/>
                <a:gd name="connsiteY0" fmla="*/ 1905 h 2857"/>
                <a:gd name="connsiteX1" fmla="*/ 2857 w 6667"/>
                <a:gd name="connsiteY1" fmla="*/ 0 h 2857"/>
                <a:gd name="connsiteX2" fmla="*/ 0 w 6667"/>
                <a:gd name="connsiteY2" fmla="*/ 1905 h 2857"/>
                <a:gd name="connsiteX3" fmla="*/ 1905 w 6667"/>
                <a:gd name="connsiteY3" fmla="*/ 2858 h 2857"/>
                <a:gd name="connsiteX4" fmla="*/ 6667 w 6667"/>
                <a:gd name="connsiteY4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2857">
                  <a:moveTo>
                    <a:pt x="6667" y="1905"/>
                  </a:moveTo>
                  <a:cubicBezTo>
                    <a:pt x="5715" y="1905"/>
                    <a:pt x="952" y="953"/>
                    <a:pt x="2857" y="0"/>
                  </a:cubicBezTo>
                  <a:cubicBezTo>
                    <a:pt x="952" y="0"/>
                    <a:pt x="3810" y="1905"/>
                    <a:pt x="0" y="1905"/>
                  </a:cubicBezTo>
                  <a:lnTo>
                    <a:pt x="1905" y="2858"/>
                  </a:lnTo>
                  <a:cubicBezTo>
                    <a:pt x="2857" y="1905"/>
                    <a:pt x="5715" y="2858"/>
                    <a:pt x="666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4" name="Freeform: Shape 4043">
              <a:extLst>
                <a:ext uri="{FF2B5EF4-FFF2-40B4-BE49-F238E27FC236}">
                  <a16:creationId xmlns:a16="http://schemas.microsoft.com/office/drawing/2014/main" id="{6ADA4280-987F-4EED-BFC9-1CE7F9A8532F}"/>
                </a:ext>
              </a:extLst>
            </p:cNvPr>
            <p:cNvSpPr/>
            <p:nvPr/>
          </p:nvSpPr>
          <p:spPr>
            <a:xfrm>
              <a:off x="5931218" y="4355495"/>
              <a:ext cx="2233" cy="952"/>
            </a:xfrm>
            <a:custGeom>
              <a:avLst/>
              <a:gdLst>
                <a:gd name="connsiteX0" fmla="*/ 626 w 2233"/>
                <a:gd name="connsiteY0" fmla="*/ 0 h 952"/>
                <a:gd name="connsiteX1" fmla="*/ 1578 w 2233"/>
                <a:gd name="connsiteY1" fmla="*/ 953 h 952"/>
                <a:gd name="connsiteX2" fmla="*/ 626 w 2233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3" h="952">
                  <a:moveTo>
                    <a:pt x="626" y="0"/>
                  </a:moveTo>
                  <a:cubicBezTo>
                    <a:pt x="-327" y="0"/>
                    <a:pt x="-327" y="953"/>
                    <a:pt x="1578" y="953"/>
                  </a:cubicBezTo>
                  <a:cubicBezTo>
                    <a:pt x="3483" y="953"/>
                    <a:pt x="626" y="953"/>
                    <a:pt x="6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5" name="Freeform: Shape 4044">
              <a:extLst>
                <a:ext uri="{FF2B5EF4-FFF2-40B4-BE49-F238E27FC236}">
                  <a16:creationId xmlns:a16="http://schemas.microsoft.com/office/drawing/2014/main" id="{0D52AD2C-46D0-4C1B-82ED-C7E22CC13082}"/>
                </a:ext>
              </a:extLst>
            </p:cNvPr>
            <p:cNvSpPr/>
            <p:nvPr/>
          </p:nvSpPr>
          <p:spPr>
            <a:xfrm>
              <a:off x="5938511" y="4359305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0 w 1905"/>
                <a:gd name="connsiteY1" fmla="*/ 0 h 9525"/>
                <a:gd name="connsiteX2" fmla="*/ 0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6" name="Freeform: Shape 4045">
              <a:extLst>
                <a:ext uri="{FF2B5EF4-FFF2-40B4-BE49-F238E27FC236}">
                  <a16:creationId xmlns:a16="http://schemas.microsoft.com/office/drawing/2014/main" id="{32F9E2ED-0314-42DA-82EB-0BC5CB27CCC5}"/>
                </a:ext>
              </a:extLst>
            </p:cNvPr>
            <p:cNvSpPr/>
            <p:nvPr/>
          </p:nvSpPr>
          <p:spPr>
            <a:xfrm>
              <a:off x="5857548" y="4336445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cubicBezTo>
                    <a:pt x="-952" y="0"/>
                    <a:pt x="953" y="953"/>
                    <a:pt x="0" y="953"/>
                  </a:cubicBezTo>
                  <a:cubicBezTo>
                    <a:pt x="953" y="953"/>
                    <a:pt x="953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7" name="Freeform: Shape 4046">
              <a:extLst>
                <a:ext uri="{FF2B5EF4-FFF2-40B4-BE49-F238E27FC236}">
                  <a16:creationId xmlns:a16="http://schemas.microsoft.com/office/drawing/2014/main" id="{DC11A966-2A97-4F1C-93EC-F8092D656F57}"/>
                </a:ext>
              </a:extLst>
            </p:cNvPr>
            <p:cNvSpPr/>
            <p:nvPr/>
          </p:nvSpPr>
          <p:spPr>
            <a:xfrm>
              <a:off x="5907078" y="4350732"/>
              <a:ext cx="4704" cy="2857"/>
            </a:xfrm>
            <a:custGeom>
              <a:avLst/>
              <a:gdLst>
                <a:gd name="connsiteX0" fmla="*/ 953 w 4704"/>
                <a:gd name="connsiteY0" fmla="*/ 0 h 2857"/>
                <a:gd name="connsiteX1" fmla="*/ 0 w 4704"/>
                <a:gd name="connsiteY1" fmla="*/ 1905 h 2857"/>
                <a:gd name="connsiteX2" fmla="*/ 3810 w 4704"/>
                <a:gd name="connsiteY2" fmla="*/ 2858 h 2857"/>
                <a:gd name="connsiteX3" fmla="*/ 953 w 4704"/>
                <a:gd name="connsiteY3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4" h="2857">
                  <a:moveTo>
                    <a:pt x="953" y="0"/>
                  </a:moveTo>
                  <a:cubicBezTo>
                    <a:pt x="1905" y="953"/>
                    <a:pt x="2857" y="1905"/>
                    <a:pt x="0" y="1905"/>
                  </a:cubicBezTo>
                  <a:cubicBezTo>
                    <a:pt x="2857" y="1905"/>
                    <a:pt x="1905" y="2858"/>
                    <a:pt x="3810" y="2858"/>
                  </a:cubicBezTo>
                  <a:cubicBezTo>
                    <a:pt x="1905" y="2858"/>
                    <a:pt x="8573" y="953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8" name="Freeform: Shape 4047">
              <a:extLst>
                <a:ext uri="{FF2B5EF4-FFF2-40B4-BE49-F238E27FC236}">
                  <a16:creationId xmlns:a16="http://schemas.microsoft.com/office/drawing/2014/main" id="{5DCD8BD9-2335-494F-B7D2-6C3CCAF7FD2B}"/>
                </a:ext>
              </a:extLst>
            </p:cNvPr>
            <p:cNvSpPr/>
            <p:nvPr/>
          </p:nvSpPr>
          <p:spPr>
            <a:xfrm>
              <a:off x="5885171" y="4345018"/>
              <a:ext cx="8572" cy="4762"/>
            </a:xfrm>
            <a:custGeom>
              <a:avLst/>
              <a:gdLst>
                <a:gd name="connsiteX0" fmla="*/ 5715 w 8572"/>
                <a:gd name="connsiteY0" fmla="*/ 2857 h 4762"/>
                <a:gd name="connsiteX1" fmla="*/ 8573 w 8572"/>
                <a:gd name="connsiteY1" fmla="*/ 1905 h 4762"/>
                <a:gd name="connsiteX2" fmla="*/ 3810 w 8572"/>
                <a:gd name="connsiteY2" fmla="*/ 1905 h 4762"/>
                <a:gd name="connsiteX3" fmla="*/ 4763 w 8572"/>
                <a:gd name="connsiteY3" fmla="*/ 0 h 4762"/>
                <a:gd name="connsiteX4" fmla="*/ 2857 w 8572"/>
                <a:gd name="connsiteY4" fmla="*/ 1905 h 4762"/>
                <a:gd name="connsiteX5" fmla="*/ 0 w 8572"/>
                <a:gd name="connsiteY5" fmla="*/ 2857 h 4762"/>
                <a:gd name="connsiteX6" fmla="*/ 952 w 8572"/>
                <a:gd name="connsiteY6" fmla="*/ 2857 h 4762"/>
                <a:gd name="connsiteX7" fmla="*/ 952 w 8572"/>
                <a:gd name="connsiteY7" fmla="*/ 3810 h 4762"/>
                <a:gd name="connsiteX8" fmla="*/ 952 w 8572"/>
                <a:gd name="connsiteY8" fmla="*/ 3810 h 4762"/>
                <a:gd name="connsiteX9" fmla="*/ 3810 w 8572"/>
                <a:gd name="connsiteY9" fmla="*/ 4763 h 4762"/>
                <a:gd name="connsiteX10" fmla="*/ 8573 w 8572"/>
                <a:gd name="connsiteY10" fmla="*/ 3810 h 4762"/>
                <a:gd name="connsiteX11" fmla="*/ 5715 w 8572"/>
                <a:gd name="connsiteY11" fmla="*/ 2857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" h="4762">
                  <a:moveTo>
                    <a:pt x="5715" y="2857"/>
                  </a:moveTo>
                  <a:lnTo>
                    <a:pt x="8573" y="1905"/>
                  </a:lnTo>
                  <a:cubicBezTo>
                    <a:pt x="7620" y="1905"/>
                    <a:pt x="5715" y="1905"/>
                    <a:pt x="3810" y="1905"/>
                  </a:cubicBezTo>
                  <a:cubicBezTo>
                    <a:pt x="5715" y="1905"/>
                    <a:pt x="5715" y="952"/>
                    <a:pt x="4763" y="0"/>
                  </a:cubicBezTo>
                  <a:cubicBezTo>
                    <a:pt x="4763" y="0"/>
                    <a:pt x="5715" y="1905"/>
                    <a:pt x="2857" y="1905"/>
                  </a:cubicBezTo>
                  <a:cubicBezTo>
                    <a:pt x="0" y="1905"/>
                    <a:pt x="1905" y="1905"/>
                    <a:pt x="0" y="2857"/>
                  </a:cubicBezTo>
                  <a:cubicBezTo>
                    <a:pt x="952" y="2857"/>
                    <a:pt x="952" y="2857"/>
                    <a:pt x="952" y="2857"/>
                  </a:cubicBezTo>
                  <a:cubicBezTo>
                    <a:pt x="952" y="2857"/>
                    <a:pt x="0" y="3810"/>
                    <a:pt x="952" y="3810"/>
                  </a:cubicBezTo>
                  <a:cubicBezTo>
                    <a:pt x="952" y="3810"/>
                    <a:pt x="952" y="3810"/>
                    <a:pt x="952" y="3810"/>
                  </a:cubicBezTo>
                  <a:cubicBezTo>
                    <a:pt x="2857" y="3810"/>
                    <a:pt x="2857" y="4763"/>
                    <a:pt x="3810" y="4763"/>
                  </a:cubicBezTo>
                  <a:lnTo>
                    <a:pt x="8573" y="3810"/>
                  </a:lnTo>
                  <a:cubicBezTo>
                    <a:pt x="8573" y="2857"/>
                    <a:pt x="6668" y="2857"/>
                    <a:pt x="571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9" name="Freeform: Shape 4048">
              <a:extLst>
                <a:ext uri="{FF2B5EF4-FFF2-40B4-BE49-F238E27FC236}">
                  <a16:creationId xmlns:a16="http://schemas.microsoft.com/office/drawing/2014/main" id="{0B08B9ED-D16C-4803-BFDE-1C13B9E54CC4}"/>
                </a:ext>
              </a:extLst>
            </p:cNvPr>
            <p:cNvSpPr/>
            <p:nvPr/>
          </p:nvSpPr>
          <p:spPr>
            <a:xfrm>
              <a:off x="5916475" y="4356553"/>
              <a:ext cx="6466" cy="5609"/>
            </a:xfrm>
            <a:custGeom>
              <a:avLst/>
              <a:gdLst>
                <a:gd name="connsiteX0" fmla="*/ 5844 w 6466"/>
                <a:gd name="connsiteY0" fmla="*/ 2752 h 5609"/>
                <a:gd name="connsiteX1" fmla="*/ 5844 w 6466"/>
                <a:gd name="connsiteY1" fmla="*/ 2752 h 5609"/>
                <a:gd name="connsiteX2" fmla="*/ 4891 w 6466"/>
                <a:gd name="connsiteY2" fmla="*/ 1799 h 5609"/>
                <a:gd name="connsiteX3" fmla="*/ 2034 w 6466"/>
                <a:gd name="connsiteY3" fmla="*/ 1799 h 5609"/>
                <a:gd name="connsiteX4" fmla="*/ 5844 w 6466"/>
                <a:gd name="connsiteY4" fmla="*/ 847 h 5609"/>
                <a:gd name="connsiteX5" fmla="*/ 129 w 6466"/>
                <a:gd name="connsiteY5" fmla="*/ 847 h 5609"/>
                <a:gd name="connsiteX6" fmla="*/ 129 w 6466"/>
                <a:gd name="connsiteY6" fmla="*/ 2752 h 5609"/>
                <a:gd name="connsiteX7" fmla="*/ 2034 w 6466"/>
                <a:gd name="connsiteY7" fmla="*/ 3704 h 5609"/>
                <a:gd name="connsiteX8" fmla="*/ 5844 w 6466"/>
                <a:gd name="connsiteY8" fmla="*/ 2752 h 5609"/>
                <a:gd name="connsiteX9" fmla="*/ 3939 w 6466"/>
                <a:gd name="connsiteY9" fmla="*/ 4657 h 5609"/>
                <a:gd name="connsiteX10" fmla="*/ 3939 w 6466"/>
                <a:gd name="connsiteY10" fmla="*/ 4657 h 5609"/>
                <a:gd name="connsiteX11" fmla="*/ 4891 w 6466"/>
                <a:gd name="connsiteY11" fmla="*/ 5609 h 5609"/>
                <a:gd name="connsiteX12" fmla="*/ 5844 w 6466"/>
                <a:gd name="connsiteY12" fmla="*/ 2752 h 5609"/>
                <a:gd name="connsiteX13" fmla="*/ 5844 w 6466"/>
                <a:gd name="connsiteY13" fmla="*/ 2752 h 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66" h="5609">
                  <a:moveTo>
                    <a:pt x="5844" y="2752"/>
                  </a:moveTo>
                  <a:cubicBezTo>
                    <a:pt x="4891" y="2752"/>
                    <a:pt x="4891" y="2752"/>
                    <a:pt x="5844" y="2752"/>
                  </a:cubicBezTo>
                  <a:cubicBezTo>
                    <a:pt x="5844" y="1799"/>
                    <a:pt x="5844" y="1799"/>
                    <a:pt x="4891" y="1799"/>
                  </a:cubicBezTo>
                  <a:cubicBezTo>
                    <a:pt x="5844" y="1799"/>
                    <a:pt x="2034" y="2752"/>
                    <a:pt x="2034" y="1799"/>
                  </a:cubicBezTo>
                  <a:cubicBezTo>
                    <a:pt x="2034" y="847"/>
                    <a:pt x="6796" y="1799"/>
                    <a:pt x="5844" y="847"/>
                  </a:cubicBezTo>
                  <a:cubicBezTo>
                    <a:pt x="5844" y="847"/>
                    <a:pt x="2034" y="-1058"/>
                    <a:pt x="129" y="847"/>
                  </a:cubicBezTo>
                  <a:cubicBezTo>
                    <a:pt x="-824" y="1799"/>
                    <a:pt x="3939" y="2752"/>
                    <a:pt x="129" y="2752"/>
                  </a:cubicBezTo>
                  <a:cubicBezTo>
                    <a:pt x="129" y="3704"/>
                    <a:pt x="2986" y="3704"/>
                    <a:pt x="2034" y="3704"/>
                  </a:cubicBezTo>
                  <a:cubicBezTo>
                    <a:pt x="2986" y="2752"/>
                    <a:pt x="3939" y="2752"/>
                    <a:pt x="5844" y="2752"/>
                  </a:cubicBezTo>
                  <a:lnTo>
                    <a:pt x="3939" y="4657"/>
                  </a:lnTo>
                  <a:lnTo>
                    <a:pt x="3939" y="4657"/>
                  </a:lnTo>
                  <a:lnTo>
                    <a:pt x="4891" y="5609"/>
                  </a:lnTo>
                  <a:cubicBezTo>
                    <a:pt x="7749" y="4657"/>
                    <a:pt x="5844" y="3704"/>
                    <a:pt x="5844" y="2752"/>
                  </a:cubicBezTo>
                  <a:cubicBezTo>
                    <a:pt x="3939" y="2752"/>
                    <a:pt x="4891" y="2752"/>
                    <a:pt x="5844" y="2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0" name="Freeform: Shape 4049">
              <a:extLst>
                <a:ext uri="{FF2B5EF4-FFF2-40B4-BE49-F238E27FC236}">
                  <a16:creationId xmlns:a16="http://schemas.microsoft.com/office/drawing/2014/main" id="{751E81B3-3FB7-4C10-8252-471179242202}"/>
                </a:ext>
              </a:extLst>
            </p:cNvPr>
            <p:cNvSpPr/>
            <p:nvPr/>
          </p:nvSpPr>
          <p:spPr>
            <a:xfrm>
              <a:off x="5948989" y="4365549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0 w 952"/>
                <a:gd name="connsiteY1" fmla="*/ 423 h 423"/>
                <a:gd name="connsiteX2" fmla="*/ 952 w 952"/>
                <a:gd name="connsiteY2" fmla="*/ 423 h 423"/>
                <a:gd name="connsiteX3" fmla="*/ 0 w 952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lnTo>
                    <a:pt x="0" y="423"/>
                  </a:lnTo>
                  <a:cubicBezTo>
                    <a:pt x="952" y="423"/>
                    <a:pt x="952" y="423"/>
                    <a:pt x="952" y="423"/>
                  </a:cubicBezTo>
                  <a:cubicBezTo>
                    <a:pt x="0" y="-529"/>
                    <a:pt x="0" y="423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1" name="Freeform: Shape 4050">
              <a:extLst>
                <a:ext uri="{FF2B5EF4-FFF2-40B4-BE49-F238E27FC236}">
                  <a16:creationId xmlns:a16="http://schemas.microsoft.com/office/drawing/2014/main" id="{A4470F13-AAD6-47D5-A40B-66A622F67D86}"/>
                </a:ext>
              </a:extLst>
            </p:cNvPr>
            <p:cNvSpPr/>
            <p:nvPr/>
          </p:nvSpPr>
          <p:spPr>
            <a:xfrm>
              <a:off x="5944226" y="4364068"/>
              <a:ext cx="9809" cy="2857"/>
            </a:xfrm>
            <a:custGeom>
              <a:avLst/>
              <a:gdLst>
                <a:gd name="connsiteX0" fmla="*/ 8572 w 9809"/>
                <a:gd name="connsiteY0" fmla="*/ 2857 h 2857"/>
                <a:gd name="connsiteX1" fmla="*/ 7620 w 9809"/>
                <a:gd name="connsiteY1" fmla="*/ 0 h 2857"/>
                <a:gd name="connsiteX2" fmla="*/ 8572 w 9809"/>
                <a:gd name="connsiteY2" fmla="*/ 952 h 2857"/>
                <a:gd name="connsiteX3" fmla="*/ 4763 w 9809"/>
                <a:gd name="connsiteY3" fmla="*/ 952 h 2857"/>
                <a:gd name="connsiteX4" fmla="*/ 1905 w 9809"/>
                <a:gd name="connsiteY4" fmla="*/ 1905 h 2857"/>
                <a:gd name="connsiteX5" fmla="*/ 2857 w 9809"/>
                <a:gd name="connsiteY5" fmla="*/ 1905 h 2857"/>
                <a:gd name="connsiteX6" fmla="*/ 0 w 9809"/>
                <a:gd name="connsiteY6" fmla="*/ 2857 h 2857"/>
                <a:gd name="connsiteX7" fmla="*/ 6668 w 9809"/>
                <a:gd name="connsiteY7" fmla="*/ 1905 h 2857"/>
                <a:gd name="connsiteX8" fmla="*/ 5715 w 9809"/>
                <a:gd name="connsiteY8" fmla="*/ 952 h 2857"/>
                <a:gd name="connsiteX9" fmla="*/ 8572 w 9809"/>
                <a:gd name="connsiteY9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09" h="2857">
                  <a:moveTo>
                    <a:pt x="8572" y="2857"/>
                  </a:moveTo>
                  <a:cubicBezTo>
                    <a:pt x="11430" y="1905"/>
                    <a:pt x="8572" y="952"/>
                    <a:pt x="7620" y="0"/>
                  </a:cubicBezTo>
                  <a:lnTo>
                    <a:pt x="8572" y="952"/>
                  </a:lnTo>
                  <a:lnTo>
                    <a:pt x="4763" y="952"/>
                  </a:lnTo>
                  <a:cubicBezTo>
                    <a:pt x="3810" y="952"/>
                    <a:pt x="2857" y="1905"/>
                    <a:pt x="1905" y="1905"/>
                  </a:cubicBezTo>
                  <a:cubicBezTo>
                    <a:pt x="2857" y="1905"/>
                    <a:pt x="2857" y="1905"/>
                    <a:pt x="2857" y="1905"/>
                  </a:cubicBezTo>
                  <a:cubicBezTo>
                    <a:pt x="952" y="1905"/>
                    <a:pt x="0" y="1905"/>
                    <a:pt x="0" y="2857"/>
                  </a:cubicBezTo>
                  <a:cubicBezTo>
                    <a:pt x="3810" y="2857"/>
                    <a:pt x="3810" y="2857"/>
                    <a:pt x="6668" y="1905"/>
                  </a:cubicBezTo>
                  <a:cubicBezTo>
                    <a:pt x="6668" y="1905"/>
                    <a:pt x="5715" y="1905"/>
                    <a:pt x="5715" y="952"/>
                  </a:cubicBezTo>
                  <a:cubicBezTo>
                    <a:pt x="6668" y="1905"/>
                    <a:pt x="7620" y="2857"/>
                    <a:pt x="8572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2" name="Freeform: Shape 4051">
              <a:extLst>
                <a:ext uri="{FF2B5EF4-FFF2-40B4-BE49-F238E27FC236}">
                  <a16:creationId xmlns:a16="http://schemas.microsoft.com/office/drawing/2014/main" id="{0C76F3E1-493E-4855-9DCA-112B1A5393D9}"/>
                </a:ext>
              </a:extLst>
            </p:cNvPr>
            <p:cNvSpPr/>
            <p:nvPr/>
          </p:nvSpPr>
          <p:spPr>
            <a:xfrm>
              <a:off x="5880409" y="4345970"/>
              <a:ext cx="2857" cy="952"/>
            </a:xfrm>
            <a:custGeom>
              <a:avLst/>
              <a:gdLst>
                <a:gd name="connsiteX0" fmla="*/ 2857 w 2857"/>
                <a:gd name="connsiteY0" fmla="*/ 953 h 952"/>
                <a:gd name="connsiteX1" fmla="*/ 952 w 2857"/>
                <a:gd name="connsiteY1" fmla="*/ 0 h 952"/>
                <a:gd name="connsiteX2" fmla="*/ 0 w 2857"/>
                <a:gd name="connsiteY2" fmla="*/ 0 h 952"/>
                <a:gd name="connsiteX3" fmla="*/ 2857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7" y="953"/>
                  </a:moveTo>
                  <a:cubicBezTo>
                    <a:pt x="1905" y="953"/>
                    <a:pt x="1905" y="0"/>
                    <a:pt x="952" y="0"/>
                  </a:cubicBezTo>
                  <a:lnTo>
                    <a:pt x="0" y="0"/>
                  </a:lnTo>
                  <a:cubicBezTo>
                    <a:pt x="952" y="0"/>
                    <a:pt x="1905" y="953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3" name="Freeform: Shape 4052">
              <a:extLst>
                <a:ext uri="{FF2B5EF4-FFF2-40B4-BE49-F238E27FC236}">
                  <a16:creationId xmlns:a16="http://schemas.microsoft.com/office/drawing/2014/main" id="{097D3E4D-6DB1-4151-B10A-178E69F9BA6E}"/>
                </a:ext>
              </a:extLst>
            </p:cNvPr>
            <p:cNvSpPr/>
            <p:nvPr/>
          </p:nvSpPr>
          <p:spPr>
            <a:xfrm>
              <a:off x="5881361" y="43459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4" name="Freeform: Shape 4053">
              <a:extLst>
                <a:ext uri="{FF2B5EF4-FFF2-40B4-BE49-F238E27FC236}">
                  <a16:creationId xmlns:a16="http://schemas.microsoft.com/office/drawing/2014/main" id="{55FD6066-05DB-481B-8437-BCA784F29DFF}"/>
                </a:ext>
              </a:extLst>
            </p:cNvPr>
            <p:cNvSpPr/>
            <p:nvPr/>
          </p:nvSpPr>
          <p:spPr>
            <a:xfrm>
              <a:off x="5880647" y="4345970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5" name="Freeform: Shape 4054">
              <a:extLst>
                <a:ext uri="{FF2B5EF4-FFF2-40B4-BE49-F238E27FC236}">
                  <a16:creationId xmlns:a16="http://schemas.microsoft.com/office/drawing/2014/main" id="{83876545-7C11-4163-A77B-52B5E4884C24}"/>
                </a:ext>
              </a:extLst>
            </p:cNvPr>
            <p:cNvSpPr/>
            <p:nvPr/>
          </p:nvSpPr>
          <p:spPr>
            <a:xfrm>
              <a:off x="5904221" y="4354543"/>
              <a:ext cx="3810" cy="9525"/>
            </a:xfrm>
            <a:custGeom>
              <a:avLst/>
              <a:gdLst>
                <a:gd name="connsiteX0" fmla="*/ 3810 w 3810"/>
                <a:gd name="connsiteY0" fmla="*/ 0 h 9525"/>
                <a:gd name="connsiteX1" fmla="*/ 0 w 3810"/>
                <a:gd name="connsiteY1" fmla="*/ 0 h 9525"/>
                <a:gd name="connsiteX2" fmla="*/ 3810 w 381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9525">
                  <a:moveTo>
                    <a:pt x="3810" y="0"/>
                  </a:moveTo>
                  <a:cubicBezTo>
                    <a:pt x="1905" y="0"/>
                    <a:pt x="1905" y="0"/>
                    <a:pt x="0" y="0"/>
                  </a:cubicBezTo>
                  <a:cubicBezTo>
                    <a:pt x="0" y="0"/>
                    <a:pt x="2857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6" name="Freeform: Shape 4055">
              <a:extLst>
                <a:ext uri="{FF2B5EF4-FFF2-40B4-BE49-F238E27FC236}">
                  <a16:creationId xmlns:a16="http://schemas.microsoft.com/office/drawing/2014/main" id="{2ADB2A91-48BF-4876-A44E-2FA602C94F64}"/>
                </a:ext>
              </a:extLst>
            </p:cNvPr>
            <p:cNvSpPr/>
            <p:nvPr/>
          </p:nvSpPr>
          <p:spPr>
            <a:xfrm>
              <a:off x="5894696" y="4351685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7" name="Freeform: Shape 4056">
              <a:extLst>
                <a:ext uri="{FF2B5EF4-FFF2-40B4-BE49-F238E27FC236}">
                  <a16:creationId xmlns:a16="http://schemas.microsoft.com/office/drawing/2014/main" id="{7A427BCE-35EB-4A01-B8A5-E7F1651A2215}"/>
                </a:ext>
              </a:extLst>
            </p:cNvPr>
            <p:cNvSpPr/>
            <p:nvPr/>
          </p:nvSpPr>
          <p:spPr>
            <a:xfrm>
              <a:off x="5888028" y="4349780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  <a:gd name="connsiteX3" fmla="*/ 0 w 190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ubicBezTo>
                    <a:pt x="953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8" name="Freeform: Shape 4057">
              <a:extLst>
                <a:ext uri="{FF2B5EF4-FFF2-40B4-BE49-F238E27FC236}">
                  <a16:creationId xmlns:a16="http://schemas.microsoft.com/office/drawing/2014/main" id="{6E1E065F-E8B8-42C8-8B5D-D8A30DE89981}"/>
                </a:ext>
              </a:extLst>
            </p:cNvPr>
            <p:cNvSpPr/>
            <p:nvPr/>
          </p:nvSpPr>
          <p:spPr>
            <a:xfrm>
              <a:off x="5885171" y="4351685"/>
              <a:ext cx="5469" cy="1905"/>
            </a:xfrm>
            <a:custGeom>
              <a:avLst/>
              <a:gdLst>
                <a:gd name="connsiteX0" fmla="*/ 4763 w 5469"/>
                <a:gd name="connsiteY0" fmla="*/ 0 h 1905"/>
                <a:gd name="connsiteX1" fmla="*/ 0 w 5469"/>
                <a:gd name="connsiteY1" fmla="*/ 1905 h 1905"/>
                <a:gd name="connsiteX2" fmla="*/ 4763 w 5469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69" h="1905">
                  <a:moveTo>
                    <a:pt x="4763" y="0"/>
                  </a:moveTo>
                  <a:cubicBezTo>
                    <a:pt x="2857" y="953"/>
                    <a:pt x="0" y="953"/>
                    <a:pt x="0" y="1905"/>
                  </a:cubicBezTo>
                  <a:cubicBezTo>
                    <a:pt x="952" y="953"/>
                    <a:pt x="7620" y="953"/>
                    <a:pt x="4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9" name="Freeform: Shape 4058">
              <a:extLst>
                <a:ext uri="{FF2B5EF4-FFF2-40B4-BE49-F238E27FC236}">
                  <a16:creationId xmlns:a16="http://schemas.microsoft.com/office/drawing/2014/main" id="{8DCF9EBC-5832-4E99-BB98-9A078AE885FC}"/>
                </a:ext>
              </a:extLst>
            </p:cNvPr>
            <p:cNvSpPr/>
            <p:nvPr/>
          </p:nvSpPr>
          <p:spPr>
            <a:xfrm>
              <a:off x="5915651" y="4360257"/>
              <a:ext cx="2857" cy="952"/>
            </a:xfrm>
            <a:custGeom>
              <a:avLst/>
              <a:gdLst>
                <a:gd name="connsiteX0" fmla="*/ 0 w 2857"/>
                <a:gd name="connsiteY0" fmla="*/ 0 h 952"/>
                <a:gd name="connsiteX1" fmla="*/ 1905 w 2857"/>
                <a:gd name="connsiteY1" fmla="*/ 953 h 952"/>
                <a:gd name="connsiteX2" fmla="*/ 2857 w 2857"/>
                <a:gd name="connsiteY2" fmla="*/ 0 h 952"/>
                <a:gd name="connsiteX3" fmla="*/ 0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0" y="0"/>
                  </a:moveTo>
                  <a:cubicBezTo>
                    <a:pt x="0" y="0"/>
                    <a:pt x="0" y="953"/>
                    <a:pt x="1905" y="953"/>
                  </a:cubicBezTo>
                  <a:cubicBezTo>
                    <a:pt x="0" y="0"/>
                    <a:pt x="2857" y="953"/>
                    <a:pt x="2857" y="0"/>
                  </a:cubicBezTo>
                  <a:cubicBezTo>
                    <a:pt x="1905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0" name="Freeform: Shape 4059">
              <a:extLst>
                <a:ext uri="{FF2B5EF4-FFF2-40B4-BE49-F238E27FC236}">
                  <a16:creationId xmlns:a16="http://schemas.microsoft.com/office/drawing/2014/main" id="{8B97C562-FC5C-4C0F-8901-4D3487C3CCF2}"/>
                </a:ext>
              </a:extLst>
            </p:cNvPr>
            <p:cNvSpPr/>
            <p:nvPr/>
          </p:nvSpPr>
          <p:spPr>
            <a:xfrm>
              <a:off x="5900904" y="4356447"/>
              <a:ext cx="2258" cy="1905"/>
            </a:xfrm>
            <a:custGeom>
              <a:avLst/>
              <a:gdLst>
                <a:gd name="connsiteX0" fmla="*/ 1412 w 2258"/>
                <a:gd name="connsiteY0" fmla="*/ 0 h 1905"/>
                <a:gd name="connsiteX1" fmla="*/ 1412 w 2258"/>
                <a:gd name="connsiteY1" fmla="*/ 953 h 1905"/>
                <a:gd name="connsiteX2" fmla="*/ 459 w 2258"/>
                <a:gd name="connsiteY2" fmla="*/ 953 h 1905"/>
                <a:gd name="connsiteX3" fmla="*/ 1412 w 2258"/>
                <a:gd name="connsiteY3" fmla="*/ 1905 h 1905"/>
                <a:gd name="connsiteX4" fmla="*/ 1412 w 2258"/>
                <a:gd name="connsiteY4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8" h="1905">
                  <a:moveTo>
                    <a:pt x="1412" y="0"/>
                  </a:moveTo>
                  <a:cubicBezTo>
                    <a:pt x="459" y="0"/>
                    <a:pt x="1412" y="953"/>
                    <a:pt x="1412" y="953"/>
                  </a:cubicBezTo>
                  <a:lnTo>
                    <a:pt x="459" y="953"/>
                  </a:lnTo>
                  <a:cubicBezTo>
                    <a:pt x="-1446" y="953"/>
                    <a:pt x="3317" y="953"/>
                    <a:pt x="1412" y="1905"/>
                  </a:cubicBezTo>
                  <a:cubicBezTo>
                    <a:pt x="3317" y="953"/>
                    <a:pt x="1412" y="953"/>
                    <a:pt x="14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1" name="Freeform: Shape 4060">
              <a:extLst>
                <a:ext uri="{FF2B5EF4-FFF2-40B4-BE49-F238E27FC236}">
                  <a16:creationId xmlns:a16="http://schemas.microsoft.com/office/drawing/2014/main" id="{AFF03C2B-4130-43D7-96DA-F7ABA690D856}"/>
                </a:ext>
              </a:extLst>
            </p:cNvPr>
            <p:cNvSpPr/>
            <p:nvPr/>
          </p:nvSpPr>
          <p:spPr>
            <a:xfrm>
              <a:off x="5930891" y="4365020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953 h 952"/>
                <a:gd name="connsiteX2" fmla="*/ 1905 w 1905"/>
                <a:gd name="connsiteY2" fmla="*/ 0 h 952"/>
                <a:gd name="connsiteX3" fmla="*/ 0 w 190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cubicBezTo>
                    <a:pt x="953" y="953"/>
                    <a:pt x="953" y="953"/>
                    <a:pt x="1905" y="953"/>
                  </a:cubicBez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2" name="Freeform: Shape 4061">
              <a:extLst>
                <a:ext uri="{FF2B5EF4-FFF2-40B4-BE49-F238E27FC236}">
                  <a16:creationId xmlns:a16="http://schemas.microsoft.com/office/drawing/2014/main" id="{2C0AB568-9808-47E7-8951-AA5035ECFD84}"/>
                </a:ext>
              </a:extLst>
            </p:cNvPr>
            <p:cNvSpPr/>
            <p:nvPr/>
          </p:nvSpPr>
          <p:spPr>
            <a:xfrm>
              <a:off x="5899459" y="4358353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3" name="Freeform: Shape 4062">
              <a:extLst>
                <a:ext uri="{FF2B5EF4-FFF2-40B4-BE49-F238E27FC236}">
                  <a16:creationId xmlns:a16="http://schemas.microsoft.com/office/drawing/2014/main" id="{F134B2E0-30D4-43EB-A864-C45002EC83AD}"/>
                </a:ext>
              </a:extLst>
            </p:cNvPr>
            <p:cNvSpPr/>
            <p:nvPr/>
          </p:nvSpPr>
          <p:spPr>
            <a:xfrm>
              <a:off x="5926524" y="4366925"/>
              <a:ext cx="5852" cy="3809"/>
            </a:xfrm>
            <a:custGeom>
              <a:avLst/>
              <a:gdLst>
                <a:gd name="connsiteX0" fmla="*/ 3414 w 5852"/>
                <a:gd name="connsiteY0" fmla="*/ 1905 h 3809"/>
                <a:gd name="connsiteX1" fmla="*/ 3414 w 5852"/>
                <a:gd name="connsiteY1" fmla="*/ 1905 h 3809"/>
                <a:gd name="connsiteX2" fmla="*/ 1509 w 5852"/>
                <a:gd name="connsiteY2" fmla="*/ 1905 h 3809"/>
                <a:gd name="connsiteX3" fmla="*/ 3414 w 5852"/>
                <a:gd name="connsiteY3" fmla="*/ 1905 h 3809"/>
                <a:gd name="connsiteX4" fmla="*/ 5319 w 5852"/>
                <a:gd name="connsiteY4" fmla="*/ 1905 h 3809"/>
                <a:gd name="connsiteX5" fmla="*/ 3414 w 5852"/>
                <a:gd name="connsiteY5" fmla="*/ 1905 h 3809"/>
                <a:gd name="connsiteX6" fmla="*/ 3414 w 5852"/>
                <a:gd name="connsiteY6" fmla="*/ 0 h 3809"/>
                <a:gd name="connsiteX7" fmla="*/ 2462 w 5852"/>
                <a:gd name="connsiteY7" fmla="*/ 0 h 3809"/>
                <a:gd name="connsiteX8" fmla="*/ 1509 w 5852"/>
                <a:gd name="connsiteY8" fmla="*/ 0 h 3809"/>
                <a:gd name="connsiteX9" fmla="*/ 1509 w 5852"/>
                <a:gd name="connsiteY9" fmla="*/ 3810 h 3809"/>
                <a:gd name="connsiteX10" fmla="*/ 1509 w 5852"/>
                <a:gd name="connsiteY10" fmla="*/ 2857 h 3809"/>
                <a:gd name="connsiteX11" fmla="*/ 4367 w 5852"/>
                <a:gd name="connsiteY11" fmla="*/ 3810 h 3809"/>
                <a:gd name="connsiteX12" fmla="*/ 3414 w 5852"/>
                <a:gd name="connsiteY12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52" h="3809">
                  <a:moveTo>
                    <a:pt x="3414" y="1905"/>
                  </a:moveTo>
                  <a:cubicBezTo>
                    <a:pt x="2462" y="1905"/>
                    <a:pt x="2462" y="1905"/>
                    <a:pt x="3414" y="1905"/>
                  </a:cubicBezTo>
                  <a:cubicBezTo>
                    <a:pt x="1509" y="1905"/>
                    <a:pt x="1509" y="1905"/>
                    <a:pt x="1509" y="1905"/>
                  </a:cubicBezTo>
                  <a:lnTo>
                    <a:pt x="3414" y="1905"/>
                  </a:lnTo>
                  <a:cubicBezTo>
                    <a:pt x="6272" y="953"/>
                    <a:pt x="4367" y="1905"/>
                    <a:pt x="5319" y="1905"/>
                  </a:cubicBezTo>
                  <a:cubicBezTo>
                    <a:pt x="7224" y="1905"/>
                    <a:pt x="3414" y="953"/>
                    <a:pt x="3414" y="1905"/>
                  </a:cubicBezTo>
                  <a:lnTo>
                    <a:pt x="3414" y="0"/>
                  </a:lnTo>
                  <a:cubicBezTo>
                    <a:pt x="3414" y="0"/>
                    <a:pt x="2462" y="0"/>
                    <a:pt x="2462" y="0"/>
                  </a:cubicBezTo>
                  <a:lnTo>
                    <a:pt x="1509" y="0"/>
                  </a:lnTo>
                  <a:cubicBezTo>
                    <a:pt x="-1348" y="953"/>
                    <a:pt x="557" y="2857"/>
                    <a:pt x="1509" y="3810"/>
                  </a:cubicBezTo>
                  <a:cubicBezTo>
                    <a:pt x="1509" y="3810"/>
                    <a:pt x="2462" y="3810"/>
                    <a:pt x="1509" y="2857"/>
                  </a:cubicBezTo>
                  <a:lnTo>
                    <a:pt x="4367" y="3810"/>
                  </a:lnTo>
                  <a:cubicBezTo>
                    <a:pt x="1509" y="2857"/>
                    <a:pt x="3414" y="2857"/>
                    <a:pt x="3414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4" name="Freeform: Shape 4063">
              <a:extLst>
                <a:ext uri="{FF2B5EF4-FFF2-40B4-BE49-F238E27FC236}">
                  <a16:creationId xmlns:a16="http://schemas.microsoft.com/office/drawing/2014/main" id="{00F65377-4BD4-412A-86A2-6292A260F70F}"/>
                </a:ext>
              </a:extLst>
            </p:cNvPr>
            <p:cNvSpPr/>
            <p:nvPr/>
          </p:nvSpPr>
          <p:spPr>
            <a:xfrm>
              <a:off x="5894696" y="4357400"/>
              <a:ext cx="1099" cy="1905"/>
            </a:xfrm>
            <a:custGeom>
              <a:avLst/>
              <a:gdLst>
                <a:gd name="connsiteX0" fmla="*/ 0 w 1099"/>
                <a:gd name="connsiteY0" fmla="*/ 0 h 1905"/>
                <a:gd name="connsiteX1" fmla="*/ 0 w 1099"/>
                <a:gd name="connsiteY1" fmla="*/ 1905 h 1905"/>
                <a:gd name="connsiteX2" fmla="*/ 0 w 1099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1905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cubicBezTo>
                    <a:pt x="1905" y="1905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5" name="Freeform: Shape 4064">
              <a:extLst>
                <a:ext uri="{FF2B5EF4-FFF2-40B4-BE49-F238E27FC236}">
                  <a16:creationId xmlns:a16="http://schemas.microsoft.com/office/drawing/2014/main" id="{EA86F3CD-0904-42FF-BA70-AF9BF2F3E2C9}"/>
                </a:ext>
              </a:extLst>
            </p:cNvPr>
            <p:cNvSpPr/>
            <p:nvPr/>
          </p:nvSpPr>
          <p:spPr>
            <a:xfrm>
              <a:off x="5859453" y="4349780"/>
              <a:ext cx="714" cy="423"/>
            </a:xfrm>
            <a:custGeom>
              <a:avLst/>
              <a:gdLst>
                <a:gd name="connsiteX0" fmla="*/ 0 w 714"/>
                <a:gd name="connsiteY0" fmla="*/ 0 h 423"/>
                <a:gd name="connsiteX1" fmla="*/ 0 w 714"/>
                <a:gd name="connsiteY1" fmla="*/ 0 h 423"/>
                <a:gd name="connsiteX2" fmla="*/ 0 w 714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0" y="0"/>
                  </a:moveTo>
                  <a:lnTo>
                    <a:pt x="0" y="0"/>
                  </a:lnTo>
                  <a:cubicBezTo>
                    <a:pt x="953" y="952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6" name="Freeform: Shape 4065">
              <a:extLst>
                <a:ext uri="{FF2B5EF4-FFF2-40B4-BE49-F238E27FC236}">
                  <a16:creationId xmlns:a16="http://schemas.microsoft.com/office/drawing/2014/main" id="{5FB5638D-F44A-477A-A615-A2170E55F164}"/>
                </a:ext>
              </a:extLst>
            </p:cNvPr>
            <p:cNvSpPr/>
            <p:nvPr/>
          </p:nvSpPr>
          <p:spPr>
            <a:xfrm>
              <a:off x="5928986" y="4372640"/>
              <a:ext cx="9491" cy="1904"/>
            </a:xfrm>
            <a:custGeom>
              <a:avLst/>
              <a:gdLst>
                <a:gd name="connsiteX0" fmla="*/ 3810 w 9491"/>
                <a:gd name="connsiteY0" fmla="*/ 1905 h 1904"/>
                <a:gd name="connsiteX1" fmla="*/ 5715 w 9491"/>
                <a:gd name="connsiteY1" fmla="*/ 1905 h 1904"/>
                <a:gd name="connsiteX2" fmla="*/ 7620 w 9491"/>
                <a:gd name="connsiteY2" fmla="*/ 0 h 1904"/>
                <a:gd name="connsiteX3" fmla="*/ 7620 w 9491"/>
                <a:gd name="connsiteY3" fmla="*/ 953 h 1904"/>
                <a:gd name="connsiteX4" fmla="*/ 3810 w 9491"/>
                <a:gd name="connsiteY4" fmla="*/ 953 h 1904"/>
                <a:gd name="connsiteX5" fmla="*/ 5715 w 9491"/>
                <a:gd name="connsiteY5" fmla="*/ 0 h 1904"/>
                <a:gd name="connsiteX6" fmla="*/ 2858 w 9491"/>
                <a:gd name="connsiteY6" fmla="*/ 0 h 1904"/>
                <a:gd name="connsiteX7" fmla="*/ 0 w 9491"/>
                <a:gd name="connsiteY7" fmla="*/ 953 h 1904"/>
                <a:gd name="connsiteX8" fmla="*/ 2858 w 9491"/>
                <a:gd name="connsiteY8" fmla="*/ 953 h 1904"/>
                <a:gd name="connsiteX9" fmla="*/ 3810 w 9491"/>
                <a:gd name="connsiteY9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91" h="1904">
                  <a:moveTo>
                    <a:pt x="3810" y="1905"/>
                  </a:moveTo>
                  <a:cubicBezTo>
                    <a:pt x="4763" y="953"/>
                    <a:pt x="4763" y="1905"/>
                    <a:pt x="5715" y="1905"/>
                  </a:cubicBezTo>
                  <a:cubicBezTo>
                    <a:pt x="6668" y="953"/>
                    <a:pt x="12383" y="953"/>
                    <a:pt x="7620" y="0"/>
                  </a:cubicBezTo>
                  <a:lnTo>
                    <a:pt x="7620" y="953"/>
                  </a:lnTo>
                  <a:cubicBezTo>
                    <a:pt x="6668" y="0"/>
                    <a:pt x="4763" y="953"/>
                    <a:pt x="3810" y="953"/>
                  </a:cubicBezTo>
                  <a:lnTo>
                    <a:pt x="5715" y="0"/>
                  </a:lnTo>
                  <a:cubicBezTo>
                    <a:pt x="4763" y="0"/>
                    <a:pt x="2858" y="0"/>
                    <a:pt x="2858" y="0"/>
                  </a:cubicBezTo>
                  <a:lnTo>
                    <a:pt x="0" y="953"/>
                  </a:lnTo>
                  <a:lnTo>
                    <a:pt x="2858" y="953"/>
                  </a:lnTo>
                  <a:lnTo>
                    <a:pt x="3810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7" name="Freeform: Shape 4066">
              <a:extLst>
                <a:ext uri="{FF2B5EF4-FFF2-40B4-BE49-F238E27FC236}">
                  <a16:creationId xmlns:a16="http://schemas.microsoft.com/office/drawing/2014/main" id="{977AB439-2CB0-4FC4-A798-FED3C7FD48ED}"/>
                </a:ext>
              </a:extLst>
            </p:cNvPr>
            <p:cNvSpPr/>
            <p:nvPr/>
          </p:nvSpPr>
          <p:spPr>
            <a:xfrm>
              <a:off x="5888981" y="4363115"/>
              <a:ext cx="423" cy="9525"/>
            </a:xfrm>
            <a:custGeom>
              <a:avLst/>
              <a:gdLst>
                <a:gd name="connsiteX0" fmla="*/ 0 w 423"/>
                <a:gd name="connsiteY0" fmla="*/ 0 h 9525"/>
                <a:gd name="connsiteX1" fmla="*/ 0 w 423"/>
                <a:gd name="connsiteY1" fmla="*/ 0 h 9525"/>
                <a:gd name="connsiteX2" fmla="*/ 0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0" y="0"/>
                  </a:moveTo>
                  <a:lnTo>
                    <a:pt x="0" y="0"/>
                  </a:ln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8" name="Freeform: Shape 4067">
              <a:extLst>
                <a:ext uri="{FF2B5EF4-FFF2-40B4-BE49-F238E27FC236}">
                  <a16:creationId xmlns:a16="http://schemas.microsoft.com/office/drawing/2014/main" id="{146F57FF-191C-4747-BC20-07E86B307CEF}"/>
                </a:ext>
              </a:extLst>
            </p:cNvPr>
            <p:cNvSpPr/>
            <p:nvPr/>
          </p:nvSpPr>
          <p:spPr>
            <a:xfrm>
              <a:off x="5880409" y="4361210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953 h 952"/>
                <a:gd name="connsiteX2" fmla="*/ 1905 w 1905"/>
                <a:gd name="connsiteY2" fmla="*/ 953 h 952"/>
                <a:gd name="connsiteX3" fmla="*/ 1905 w 190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953"/>
                  </a:lnTo>
                  <a:lnTo>
                    <a:pt x="1905" y="953"/>
                  </a:lnTo>
                  <a:cubicBezTo>
                    <a:pt x="1905" y="953"/>
                    <a:pt x="1905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9" name="Freeform: Shape 4068">
              <a:extLst>
                <a:ext uri="{FF2B5EF4-FFF2-40B4-BE49-F238E27FC236}">
                  <a16:creationId xmlns:a16="http://schemas.microsoft.com/office/drawing/2014/main" id="{EE2077F4-2DE0-4F68-8EE4-463CD98D9895}"/>
                </a:ext>
              </a:extLst>
            </p:cNvPr>
            <p:cNvSpPr/>
            <p:nvPr/>
          </p:nvSpPr>
          <p:spPr>
            <a:xfrm>
              <a:off x="5883266" y="4365020"/>
              <a:ext cx="2857" cy="2857"/>
            </a:xfrm>
            <a:custGeom>
              <a:avLst/>
              <a:gdLst>
                <a:gd name="connsiteX0" fmla="*/ 2857 w 2857"/>
                <a:gd name="connsiteY0" fmla="*/ 953 h 2857"/>
                <a:gd name="connsiteX1" fmla="*/ 1905 w 2857"/>
                <a:gd name="connsiteY1" fmla="*/ 953 h 2857"/>
                <a:gd name="connsiteX2" fmla="*/ 2857 w 2857"/>
                <a:gd name="connsiteY2" fmla="*/ 0 h 2857"/>
                <a:gd name="connsiteX3" fmla="*/ 0 w 2857"/>
                <a:gd name="connsiteY3" fmla="*/ 953 h 2857"/>
                <a:gd name="connsiteX4" fmla="*/ 0 w 2857"/>
                <a:gd name="connsiteY4" fmla="*/ 1905 h 2857"/>
                <a:gd name="connsiteX5" fmla="*/ 953 w 2857"/>
                <a:gd name="connsiteY5" fmla="*/ 1905 h 2857"/>
                <a:gd name="connsiteX6" fmla="*/ 953 w 2857"/>
                <a:gd name="connsiteY6" fmla="*/ 2858 h 2857"/>
                <a:gd name="connsiteX7" fmla="*/ 2857 w 2857"/>
                <a:gd name="connsiteY7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" h="2857">
                  <a:moveTo>
                    <a:pt x="2857" y="953"/>
                  </a:moveTo>
                  <a:lnTo>
                    <a:pt x="1905" y="953"/>
                  </a:lnTo>
                  <a:cubicBezTo>
                    <a:pt x="953" y="0"/>
                    <a:pt x="2857" y="0"/>
                    <a:pt x="2857" y="0"/>
                  </a:cubicBezTo>
                  <a:cubicBezTo>
                    <a:pt x="1905" y="0"/>
                    <a:pt x="0" y="0"/>
                    <a:pt x="0" y="953"/>
                  </a:cubicBezTo>
                  <a:lnTo>
                    <a:pt x="0" y="1905"/>
                  </a:lnTo>
                  <a:cubicBezTo>
                    <a:pt x="953" y="1905"/>
                    <a:pt x="0" y="1905"/>
                    <a:pt x="953" y="1905"/>
                  </a:cubicBezTo>
                  <a:cubicBezTo>
                    <a:pt x="953" y="1905"/>
                    <a:pt x="1905" y="2858"/>
                    <a:pt x="953" y="2858"/>
                  </a:cubicBezTo>
                  <a:cubicBezTo>
                    <a:pt x="2857" y="1905"/>
                    <a:pt x="953" y="953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0" name="Freeform: Shape 4069">
              <a:extLst>
                <a:ext uri="{FF2B5EF4-FFF2-40B4-BE49-F238E27FC236}">
                  <a16:creationId xmlns:a16="http://schemas.microsoft.com/office/drawing/2014/main" id="{082275F9-4666-4F45-80FA-CF705224C46E}"/>
                </a:ext>
              </a:extLst>
            </p:cNvPr>
            <p:cNvSpPr/>
            <p:nvPr/>
          </p:nvSpPr>
          <p:spPr>
            <a:xfrm>
              <a:off x="5878503" y="4366925"/>
              <a:ext cx="3390" cy="1905"/>
            </a:xfrm>
            <a:custGeom>
              <a:avLst/>
              <a:gdLst>
                <a:gd name="connsiteX0" fmla="*/ 953 w 3390"/>
                <a:gd name="connsiteY0" fmla="*/ 1905 h 1905"/>
                <a:gd name="connsiteX1" fmla="*/ 2857 w 3390"/>
                <a:gd name="connsiteY1" fmla="*/ 0 h 1905"/>
                <a:gd name="connsiteX2" fmla="*/ 2857 w 3390"/>
                <a:gd name="connsiteY2" fmla="*/ 0 h 1905"/>
                <a:gd name="connsiteX3" fmla="*/ 0 w 3390"/>
                <a:gd name="connsiteY3" fmla="*/ 0 h 1905"/>
                <a:gd name="connsiteX4" fmla="*/ 953 w 3390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" h="1905">
                  <a:moveTo>
                    <a:pt x="953" y="1905"/>
                  </a:moveTo>
                  <a:cubicBezTo>
                    <a:pt x="953" y="953"/>
                    <a:pt x="4763" y="953"/>
                    <a:pt x="2857" y="0"/>
                  </a:cubicBezTo>
                  <a:cubicBezTo>
                    <a:pt x="2857" y="0"/>
                    <a:pt x="1905" y="0"/>
                    <a:pt x="2857" y="0"/>
                  </a:cubicBezTo>
                  <a:lnTo>
                    <a:pt x="0" y="0"/>
                  </a:lnTo>
                  <a:cubicBezTo>
                    <a:pt x="953" y="953"/>
                    <a:pt x="-952" y="1905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1" name="Freeform: Shape 4070">
              <a:extLst>
                <a:ext uri="{FF2B5EF4-FFF2-40B4-BE49-F238E27FC236}">
                  <a16:creationId xmlns:a16="http://schemas.microsoft.com/office/drawing/2014/main" id="{A688E6BE-2E48-4176-B860-C03D07B1BF2E}"/>
                </a:ext>
              </a:extLst>
            </p:cNvPr>
            <p:cNvSpPr/>
            <p:nvPr/>
          </p:nvSpPr>
          <p:spPr>
            <a:xfrm>
              <a:off x="5874694" y="4365972"/>
              <a:ext cx="4762" cy="952"/>
            </a:xfrm>
            <a:custGeom>
              <a:avLst/>
              <a:gdLst>
                <a:gd name="connsiteX0" fmla="*/ 4763 w 4762"/>
                <a:gd name="connsiteY0" fmla="*/ 953 h 952"/>
                <a:gd name="connsiteX1" fmla="*/ 1905 w 4762"/>
                <a:gd name="connsiteY1" fmla="*/ 0 h 952"/>
                <a:gd name="connsiteX2" fmla="*/ 0 w 4762"/>
                <a:gd name="connsiteY2" fmla="*/ 953 h 952"/>
                <a:gd name="connsiteX3" fmla="*/ 1905 w 4762"/>
                <a:gd name="connsiteY3" fmla="*/ 953 h 952"/>
                <a:gd name="connsiteX4" fmla="*/ 4763 w 4762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952">
                  <a:moveTo>
                    <a:pt x="4763" y="953"/>
                  </a:moveTo>
                  <a:lnTo>
                    <a:pt x="1905" y="0"/>
                  </a:lnTo>
                  <a:lnTo>
                    <a:pt x="0" y="953"/>
                  </a:lnTo>
                  <a:lnTo>
                    <a:pt x="1905" y="953"/>
                  </a:lnTo>
                  <a:cubicBezTo>
                    <a:pt x="952" y="953"/>
                    <a:pt x="3810" y="953"/>
                    <a:pt x="476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2" name="Freeform: Shape 4071">
              <a:extLst>
                <a:ext uri="{FF2B5EF4-FFF2-40B4-BE49-F238E27FC236}">
                  <a16:creationId xmlns:a16="http://schemas.microsoft.com/office/drawing/2014/main" id="{F2EA1ED6-90C5-4C79-954F-D426B105C981}"/>
                </a:ext>
              </a:extLst>
            </p:cNvPr>
            <p:cNvSpPr/>
            <p:nvPr/>
          </p:nvSpPr>
          <p:spPr>
            <a:xfrm>
              <a:off x="5876598" y="4367878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0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lnTo>
                    <a:pt x="95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3" name="Freeform: Shape 4072">
              <a:extLst>
                <a:ext uri="{FF2B5EF4-FFF2-40B4-BE49-F238E27FC236}">
                  <a16:creationId xmlns:a16="http://schemas.microsoft.com/office/drawing/2014/main" id="{394CBA4E-0DE8-4B65-AEDA-871BB6EE606B}"/>
                </a:ext>
              </a:extLst>
            </p:cNvPr>
            <p:cNvSpPr/>
            <p:nvPr/>
          </p:nvSpPr>
          <p:spPr>
            <a:xfrm>
              <a:off x="5883266" y="4374545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0 h 952"/>
                <a:gd name="connsiteX2" fmla="*/ 953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0"/>
                  </a:ln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4" name="Freeform: Shape 4073">
              <a:extLst>
                <a:ext uri="{FF2B5EF4-FFF2-40B4-BE49-F238E27FC236}">
                  <a16:creationId xmlns:a16="http://schemas.microsoft.com/office/drawing/2014/main" id="{ADB33E40-B889-43FF-80F9-A9C39393A7C8}"/>
                </a:ext>
              </a:extLst>
            </p:cNvPr>
            <p:cNvSpPr/>
            <p:nvPr/>
          </p:nvSpPr>
          <p:spPr>
            <a:xfrm>
              <a:off x="5873741" y="4376450"/>
              <a:ext cx="952" cy="952"/>
            </a:xfrm>
            <a:custGeom>
              <a:avLst/>
              <a:gdLst>
                <a:gd name="connsiteX0" fmla="*/ 953 w 952"/>
                <a:gd name="connsiteY0" fmla="*/ 953 h 952"/>
                <a:gd name="connsiteX1" fmla="*/ 953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3"/>
                  </a:moveTo>
                  <a:lnTo>
                    <a:pt x="953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5" name="Freeform: Shape 4074">
              <a:extLst>
                <a:ext uri="{FF2B5EF4-FFF2-40B4-BE49-F238E27FC236}">
                  <a16:creationId xmlns:a16="http://schemas.microsoft.com/office/drawing/2014/main" id="{0316AE03-7E22-4728-B28D-53E34F5FC18B}"/>
                </a:ext>
              </a:extLst>
            </p:cNvPr>
            <p:cNvSpPr/>
            <p:nvPr/>
          </p:nvSpPr>
          <p:spPr>
            <a:xfrm>
              <a:off x="6445241" y="4250720"/>
              <a:ext cx="3809" cy="1905"/>
            </a:xfrm>
            <a:custGeom>
              <a:avLst/>
              <a:gdLst>
                <a:gd name="connsiteX0" fmla="*/ 0 w 3809"/>
                <a:gd name="connsiteY0" fmla="*/ 1905 h 1905"/>
                <a:gd name="connsiteX1" fmla="*/ 2857 w 3809"/>
                <a:gd name="connsiteY1" fmla="*/ 953 h 1905"/>
                <a:gd name="connsiteX2" fmla="*/ 3810 w 3809"/>
                <a:gd name="connsiteY2" fmla="*/ 0 h 1905"/>
                <a:gd name="connsiteX3" fmla="*/ 0 w 3809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9" h="1905">
                  <a:moveTo>
                    <a:pt x="0" y="1905"/>
                  </a:moveTo>
                  <a:lnTo>
                    <a:pt x="2857" y="953"/>
                  </a:lnTo>
                  <a:lnTo>
                    <a:pt x="3810" y="0"/>
                  </a:lnTo>
                  <a:cubicBezTo>
                    <a:pt x="2857" y="953"/>
                    <a:pt x="952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6" name="Freeform: Shape 4075">
              <a:extLst>
                <a:ext uri="{FF2B5EF4-FFF2-40B4-BE49-F238E27FC236}">
                  <a16:creationId xmlns:a16="http://schemas.microsoft.com/office/drawing/2014/main" id="{130E8554-691D-4C11-84AD-55C84B072DEE}"/>
                </a:ext>
              </a:extLst>
            </p:cNvPr>
            <p:cNvSpPr/>
            <p:nvPr/>
          </p:nvSpPr>
          <p:spPr>
            <a:xfrm>
              <a:off x="6389044" y="4249768"/>
              <a:ext cx="11429" cy="7619"/>
            </a:xfrm>
            <a:custGeom>
              <a:avLst/>
              <a:gdLst>
                <a:gd name="connsiteX0" fmla="*/ 5715 w 11429"/>
                <a:gd name="connsiteY0" fmla="*/ 2857 h 7619"/>
                <a:gd name="connsiteX1" fmla="*/ 4763 w 11429"/>
                <a:gd name="connsiteY1" fmla="*/ 7620 h 7619"/>
                <a:gd name="connsiteX2" fmla="*/ 11430 w 11429"/>
                <a:gd name="connsiteY2" fmla="*/ 7620 h 7619"/>
                <a:gd name="connsiteX3" fmla="*/ 9525 w 11429"/>
                <a:gd name="connsiteY3" fmla="*/ 3810 h 7619"/>
                <a:gd name="connsiteX4" fmla="*/ 7620 w 11429"/>
                <a:gd name="connsiteY4" fmla="*/ 3810 h 7619"/>
                <a:gd name="connsiteX5" fmla="*/ 5715 w 11429"/>
                <a:gd name="connsiteY5" fmla="*/ 1905 h 7619"/>
                <a:gd name="connsiteX6" fmla="*/ 5715 w 11429"/>
                <a:gd name="connsiteY6" fmla="*/ 2857 h 7619"/>
                <a:gd name="connsiteX7" fmla="*/ 4763 w 11429"/>
                <a:gd name="connsiteY7" fmla="*/ 952 h 7619"/>
                <a:gd name="connsiteX8" fmla="*/ 3810 w 11429"/>
                <a:gd name="connsiteY8" fmla="*/ 952 h 7619"/>
                <a:gd name="connsiteX9" fmla="*/ 4763 w 11429"/>
                <a:gd name="connsiteY9" fmla="*/ 0 h 7619"/>
                <a:gd name="connsiteX10" fmla="*/ 2857 w 11429"/>
                <a:gd name="connsiteY10" fmla="*/ 952 h 7619"/>
                <a:gd name="connsiteX11" fmla="*/ 1905 w 11429"/>
                <a:gd name="connsiteY11" fmla="*/ 1905 h 7619"/>
                <a:gd name="connsiteX12" fmla="*/ 952 w 11429"/>
                <a:gd name="connsiteY12" fmla="*/ 1905 h 7619"/>
                <a:gd name="connsiteX13" fmla="*/ 0 w 11429"/>
                <a:gd name="connsiteY13" fmla="*/ 1905 h 7619"/>
                <a:gd name="connsiteX14" fmla="*/ 5715 w 11429"/>
                <a:gd name="connsiteY14" fmla="*/ 2857 h 7619"/>
                <a:gd name="connsiteX15" fmla="*/ 5715 w 11429"/>
                <a:gd name="connsiteY15" fmla="*/ 2857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29" h="7619">
                  <a:moveTo>
                    <a:pt x="5715" y="2857"/>
                  </a:moveTo>
                  <a:lnTo>
                    <a:pt x="4763" y="7620"/>
                  </a:lnTo>
                  <a:cubicBezTo>
                    <a:pt x="5715" y="7620"/>
                    <a:pt x="8573" y="6667"/>
                    <a:pt x="11430" y="7620"/>
                  </a:cubicBezTo>
                  <a:cubicBezTo>
                    <a:pt x="9525" y="6667"/>
                    <a:pt x="9525" y="4763"/>
                    <a:pt x="9525" y="3810"/>
                  </a:cubicBezTo>
                  <a:lnTo>
                    <a:pt x="7620" y="3810"/>
                  </a:lnTo>
                  <a:cubicBezTo>
                    <a:pt x="7620" y="2857"/>
                    <a:pt x="7620" y="1905"/>
                    <a:pt x="5715" y="1905"/>
                  </a:cubicBezTo>
                  <a:lnTo>
                    <a:pt x="5715" y="2857"/>
                  </a:lnTo>
                  <a:cubicBezTo>
                    <a:pt x="5715" y="1905"/>
                    <a:pt x="3810" y="1905"/>
                    <a:pt x="4763" y="952"/>
                  </a:cubicBezTo>
                  <a:lnTo>
                    <a:pt x="3810" y="952"/>
                  </a:lnTo>
                  <a:cubicBezTo>
                    <a:pt x="4763" y="952"/>
                    <a:pt x="4763" y="0"/>
                    <a:pt x="4763" y="0"/>
                  </a:cubicBezTo>
                  <a:lnTo>
                    <a:pt x="2857" y="952"/>
                  </a:lnTo>
                  <a:lnTo>
                    <a:pt x="1905" y="1905"/>
                  </a:lnTo>
                  <a:lnTo>
                    <a:pt x="952" y="1905"/>
                  </a:lnTo>
                  <a:cubicBezTo>
                    <a:pt x="952" y="1905"/>
                    <a:pt x="952" y="1905"/>
                    <a:pt x="0" y="1905"/>
                  </a:cubicBezTo>
                  <a:cubicBezTo>
                    <a:pt x="1905" y="2857"/>
                    <a:pt x="2857" y="2857"/>
                    <a:pt x="5715" y="2857"/>
                  </a:cubicBezTo>
                  <a:cubicBezTo>
                    <a:pt x="5715" y="2857"/>
                    <a:pt x="5715" y="2857"/>
                    <a:pt x="571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7" name="Freeform: Shape 4076">
              <a:extLst>
                <a:ext uri="{FF2B5EF4-FFF2-40B4-BE49-F238E27FC236}">
                  <a16:creationId xmlns:a16="http://schemas.microsoft.com/office/drawing/2014/main" id="{5625125B-0FCE-4A7C-9D6F-3BA7BA141E69}"/>
                </a:ext>
              </a:extLst>
            </p:cNvPr>
            <p:cNvSpPr/>
            <p:nvPr/>
          </p:nvSpPr>
          <p:spPr>
            <a:xfrm>
              <a:off x="6344276" y="4247863"/>
              <a:ext cx="5715" cy="3117"/>
            </a:xfrm>
            <a:custGeom>
              <a:avLst/>
              <a:gdLst>
                <a:gd name="connsiteX0" fmla="*/ 2858 w 5715"/>
                <a:gd name="connsiteY0" fmla="*/ 2857 h 3117"/>
                <a:gd name="connsiteX1" fmla="*/ 953 w 5715"/>
                <a:gd name="connsiteY1" fmla="*/ 2857 h 3117"/>
                <a:gd name="connsiteX2" fmla="*/ 4763 w 5715"/>
                <a:gd name="connsiteY2" fmla="*/ 2857 h 3117"/>
                <a:gd name="connsiteX3" fmla="*/ 5715 w 5715"/>
                <a:gd name="connsiteY3" fmla="*/ 953 h 3117"/>
                <a:gd name="connsiteX4" fmla="*/ 2858 w 5715"/>
                <a:gd name="connsiteY4" fmla="*/ 953 h 3117"/>
                <a:gd name="connsiteX5" fmla="*/ 2858 w 5715"/>
                <a:gd name="connsiteY5" fmla="*/ 0 h 3117"/>
                <a:gd name="connsiteX6" fmla="*/ 0 w 5715"/>
                <a:gd name="connsiteY6" fmla="*/ 953 h 3117"/>
                <a:gd name="connsiteX7" fmla="*/ 2858 w 5715"/>
                <a:gd name="connsiteY7" fmla="*/ 2857 h 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" h="3117">
                  <a:moveTo>
                    <a:pt x="2858" y="2857"/>
                  </a:moveTo>
                  <a:lnTo>
                    <a:pt x="953" y="2857"/>
                  </a:lnTo>
                  <a:lnTo>
                    <a:pt x="4763" y="2857"/>
                  </a:lnTo>
                  <a:cubicBezTo>
                    <a:pt x="5715" y="1905"/>
                    <a:pt x="1905" y="953"/>
                    <a:pt x="5715" y="953"/>
                  </a:cubicBezTo>
                  <a:cubicBezTo>
                    <a:pt x="4763" y="953"/>
                    <a:pt x="4763" y="953"/>
                    <a:pt x="2858" y="953"/>
                  </a:cubicBezTo>
                  <a:lnTo>
                    <a:pt x="2858" y="0"/>
                  </a:lnTo>
                  <a:lnTo>
                    <a:pt x="0" y="953"/>
                  </a:lnTo>
                  <a:cubicBezTo>
                    <a:pt x="2858" y="1905"/>
                    <a:pt x="-952" y="3810"/>
                    <a:pt x="2858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8" name="Freeform: Shape 4077">
              <a:extLst>
                <a:ext uri="{FF2B5EF4-FFF2-40B4-BE49-F238E27FC236}">
                  <a16:creationId xmlns:a16="http://schemas.microsoft.com/office/drawing/2014/main" id="{57534C63-1889-410F-9E9C-0B014B023298}"/>
                </a:ext>
              </a:extLst>
            </p:cNvPr>
            <p:cNvSpPr/>
            <p:nvPr/>
          </p:nvSpPr>
          <p:spPr>
            <a:xfrm>
              <a:off x="6427144" y="4255482"/>
              <a:ext cx="2857" cy="952"/>
            </a:xfrm>
            <a:custGeom>
              <a:avLst/>
              <a:gdLst>
                <a:gd name="connsiteX0" fmla="*/ 2857 w 2857"/>
                <a:gd name="connsiteY0" fmla="*/ 0 h 952"/>
                <a:gd name="connsiteX1" fmla="*/ 0 w 2857"/>
                <a:gd name="connsiteY1" fmla="*/ 0 h 952"/>
                <a:gd name="connsiteX2" fmla="*/ 952 w 2857"/>
                <a:gd name="connsiteY2" fmla="*/ 953 h 952"/>
                <a:gd name="connsiteX3" fmla="*/ 2857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2857" y="0"/>
                  </a:moveTo>
                  <a:cubicBezTo>
                    <a:pt x="1905" y="0"/>
                    <a:pt x="952" y="0"/>
                    <a:pt x="0" y="0"/>
                  </a:cubicBezTo>
                  <a:lnTo>
                    <a:pt x="952" y="953"/>
                  </a:lnTo>
                  <a:lnTo>
                    <a:pt x="285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9" name="Freeform: Shape 4078">
              <a:extLst>
                <a:ext uri="{FF2B5EF4-FFF2-40B4-BE49-F238E27FC236}">
                  <a16:creationId xmlns:a16="http://schemas.microsoft.com/office/drawing/2014/main" id="{D9FA2F1E-A970-4645-A038-FD11861AC796}"/>
                </a:ext>
              </a:extLst>
            </p:cNvPr>
            <p:cNvSpPr/>
            <p:nvPr/>
          </p:nvSpPr>
          <p:spPr>
            <a:xfrm>
              <a:off x="6403331" y="4250720"/>
              <a:ext cx="7619" cy="1905"/>
            </a:xfrm>
            <a:custGeom>
              <a:avLst/>
              <a:gdLst>
                <a:gd name="connsiteX0" fmla="*/ 7620 w 7619"/>
                <a:gd name="connsiteY0" fmla="*/ 953 h 1905"/>
                <a:gd name="connsiteX1" fmla="*/ 3810 w 7619"/>
                <a:gd name="connsiteY1" fmla="*/ 0 h 1905"/>
                <a:gd name="connsiteX2" fmla="*/ 0 w 7619"/>
                <a:gd name="connsiteY2" fmla="*/ 1905 h 1905"/>
                <a:gd name="connsiteX3" fmla="*/ 1905 w 7619"/>
                <a:gd name="connsiteY3" fmla="*/ 1905 h 1905"/>
                <a:gd name="connsiteX4" fmla="*/ 7620 w 7619"/>
                <a:gd name="connsiteY4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9" h="1905">
                  <a:moveTo>
                    <a:pt x="7620" y="953"/>
                  </a:moveTo>
                  <a:lnTo>
                    <a:pt x="3810" y="0"/>
                  </a:lnTo>
                  <a:cubicBezTo>
                    <a:pt x="-952" y="0"/>
                    <a:pt x="4763" y="1905"/>
                    <a:pt x="0" y="1905"/>
                  </a:cubicBezTo>
                  <a:cubicBezTo>
                    <a:pt x="952" y="1905"/>
                    <a:pt x="1905" y="1905"/>
                    <a:pt x="1905" y="1905"/>
                  </a:cubicBezTo>
                  <a:cubicBezTo>
                    <a:pt x="1905" y="953"/>
                    <a:pt x="7620" y="2858"/>
                    <a:pt x="762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0" name="Freeform: Shape 4079">
              <a:extLst>
                <a:ext uri="{FF2B5EF4-FFF2-40B4-BE49-F238E27FC236}">
                  <a16:creationId xmlns:a16="http://schemas.microsoft.com/office/drawing/2014/main" id="{D19AC096-FE3C-435F-9903-7B42B09F1EE0}"/>
                </a:ext>
              </a:extLst>
            </p:cNvPr>
            <p:cNvSpPr/>
            <p:nvPr/>
          </p:nvSpPr>
          <p:spPr>
            <a:xfrm>
              <a:off x="6408094" y="4252625"/>
              <a:ext cx="5136" cy="1905"/>
            </a:xfrm>
            <a:custGeom>
              <a:avLst/>
              <a:gdLst>
                <a:gd name="connsiteX0" fmla="*/ 0 w 5136"/>
                <a:gd name="connsiteY0" fmla="*/ 1905 h 1905"/>
                <a:gd name="connsiteX1" fmla="*/ 4763 w 5136"/>
                <a:gd name="connsiteY1" fmla="*/ 953 h 1905"/>
                <a:gd name="connsiteX2" fmla="*/ 2857 w 5136"/>
                <a:gd name="connsiteY2" fmla="*/ 0 h 1905"/>
                <a:gd name="connsiteX3" fmla="*/ 0 w 5136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36" h="1905">
                  <a:moveTo>
                    <a:pt x="0" y="1905"/>
                  </a:moveTo>
                  <a:cubicBezTo>
                    <a:pt x="952" y="953"/>
                    <a:pt x="2857" y="1905"/>
                    <a:pt x="4763" y="953"/>
                  </a:cubicBezTo>
                  <a:cubicBezTo>
                    <a:pt x="5715" y="953"/>
                    <a:pt x="4763" y="0"/>
                    <a:pt x="2857" y="0"/>
                  </a:cubicBezTo>
                  <a:cubicBezTo>
                    <a:pt x="2857" y="953"/>
                    <a:pt x="0" y="953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1" name="Freeform: Shape 4080">
              <a:extLst>
                <a:ext uri="{FF2B5EF4-FFF2-40B4-BE49-F238E27FC236}">
                  <a16:creationId xmlns:a16="http://schemas.microsoft.com/office/drawing/2014/main" id="{8F585C27-EB0A-452D-8F14-0CEC56B0BF37}"/>
                </a:ext>
              </a:extLst>
            </p:cNvPr>
            <p:cNvSpPr/>
            <p:nvPr/>
          </p:nvSpPr>
          <p:spPr>
            <a:xfrm>
              <a:off x="6406188" y="4252625"/>
              <a:ext cx="11430" cy="4762"/>
            </a:xfrm>
            <a:custGeom>
              <a:avLst/>
              <a:gdLst>
                <a:gd name="connsiteX0" fmla="*/ 7620 w 11430"/>
                <a:gd name="connsiteY0" fmla="*/ 953 h 4762"/>
                <a:gd name="connsiteX1" fmla="*/ 5715 w 11430"/>
                <a:gd name="connsiteY1" fmla="*/ 953 h 4762"/>
                <a:gd name="connsiteX2" fmla="*/ 6668 w 11430"/>
                <a:gd name="connsiteY2" fmla="*/ 1905 h 4762"/>
                <a:gd name="connsiteX3" fmla="*/ 2858 w 11430"/>
                <a:gd name="connsiteY3" fmla="*/ 1905 h 4762"/>
                <a:gd name="connsiteX4" fmla="*/ 3810 w 11430"/>
                <a:gd name="connsiteY4" fmla="*/ 953 h 4762"/>
                <a:gd name="connsiteX5" fmla="*/ 1905 w 11430"/>
                <a:gd name="connsiteY5" fmla="*/ 1905 h 4762"/>
                <a:gd name="connsiteX6" fmla="*/ 2858 w 11430"/>
                <a:gd name="connsiteY6" fmla="*/ 2857 h 4762"/>
                <a:gd name="connsiteX7" fmla="*/ 0 w 11430"/>
                <a:gd name="connsiteY7" fmla="*/ 1905 h 4762"/>
                <a:gd name="connsiteX8" fmla="*/ 0 w 11430"/>
                <a:gd name="connsiteY8" fmla="*/ 3810 h 4762"/>
                <a:gd name="connsiteX9" fmla="*/ 1905 w 11430"/>
                <a:gd name="connsiteY9" fmla="*/ 3810 h 4762"/>
                <a:gd name="connsiteX10" fmla="*/ 1905 w 11430"/>
                <a:gd name="connsiteY10" fmla="*/ 4763 h 4762"/>
                <a:gd name="connsiteX11" fmla="*/ 5715 w 11430"/>
                <a:gd name="connsiteY11" fmla="*/ 3810 h 4762"/>
                <a:gd name="connsiteX12" fmla="*/ 3810 w 11430"/>
                <a:gd name="connsiteY12" fmla="*/ 3810 h 4762"/>
                <a:gd name="connsiteX13" fmla="*/ 3810 w 11430"/>
                <a:gd name="connsiteY13" fmla="*/ 2857 h 4762"/>
                <a:gd name="connsiteX14" fmla="*/ 1905 w 11430"/>
                <a:gd name="connsiteY14" fmla="*/ 2857 h 4762"/>
                <a:gd name="connsiteX15" fmla="*/ 5715 w 11430"/>
                <a:gd name="connsiteY15" fmla="*/ 1905 h 4762"/>
                <a:gd name="connsiteX16" fmla="*/ 8573 w 11430"/>
                <a:gd name="connsiteY16" fmla="*/ 3810 h 4762"/>
                <a:gd name="connsiteX17" fmla="*/ 11430 w 11430"/>
                <a:gd name="connsiteY17" fmla="*/ 2857 h 4762"/>
                <a:gd name="connsiteX18" fmla="*/ 8573 w 11430"/>
                <a:gd name="connsiteY18" fmla="*/ 1905 h 4762"/>
                <a:gd name="connsiteX19" fmla="*/ 10478 w 11430"/>
                <a:gd name="connsiteY19" fmla="*/ 953 h 4762"/>
                <a:gd name="connsiteX20" fmla="*/ 7620 w 11430"/>
                <a:gd name="connsiteY20" fmla="*/ 953 h 4762"/>
                <a:gd name="connsiteX21" fmla="*/ 5715 w 11430"/>
                <a:gd name="connsiteY21" fmla="*/ 0 h 4762"/>
                <a:gd name="connsiteX22" fmla="*/ 7620 w 11430"/>
                <a:gd name="connsiteY22" fmla="*/ 95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430" h="4762">
                  <a:moveTo>
                    <a:pt x="7620" y="953"/>
                  </a:moveTo>
                  <a:cubicBezTo>
                    <a:pt x="6668" y="1905"/>
                    <a:pt x="4763" y="953"/>
                    <a:pt x="5715" y="953"/>
                  </a:cubicBezTo>
                  <a:lnTo>
                    <a:pt x="6668" y="1905"/>
                  </a:lnTo>
                  <a:lnTo>
                    <a:pt x="2858" y="1905"/>
                  </a:lnTo>
                  <a:lnTo>
                    <a:pt x="3810" y="953"/>
                  </a:lnTo>
                  <a:lnTo>
                    <a:pt x="1905" y="1905"/>
                  </a:lnTo>
                  <a:cubicBezTo>
                    <a:pt x="2858" y="1905"/>
                    <a:pt x="3810" y="2857"/>
                    <a:pt x="2858" y="2857"/>
                  </a:cubicBezTo>
                  <a:cubicBezTo>
                    <a:pt x="953" y="2857"/>
                    <a:pt x="1905" y="1905"/>
                    <a:pt x="0" y="1905"/>
                  </a:cubicBezTo>
                  <a:cubicBezTo>
                    <a:pt x="953" y="1905"/>
                    <a:pt x="1905" y="2857"/>
                    <a:pt x="0" y="3810"/>
                  </a:cubicBezTo>
                  <a:lnTo>
                    <a:pt x="1905" y="3810"/>
                  </a:lnTo>
                  <a:lnTo>
                    <a:pt x="1905" y="4763"/>
                  </a:lnTo>
                  <a:cubicBezTo>
                    <a:pt x="2858" y="3810"/>
                    <a:pt x="4763" y="4763"/>
                    <a:pt x="5715" y="3810"/>
                  </a:cubicBezTo>
                  <a:cubicBezTo>
                    <a:pt x="4763" y="3810"/>
                    <a:pt x="4763" y="3810"/>
                    <a:pt x="3810" y="3810"/>
                  </a:cubicBezTo>
                  <a:cubicBezTo>
                    <a:pt x="3810" y="3810"/>
                    <a:pt x="4763" y="2857"/>
                    <a:pt x="3810" y="2857"/>
                  </a:cubicBezTo>
                  <a:lnTo>
                    <a:pt x="1905" y="2857"/>
                  </a:lnTo>
                  <a:cubicBezTo>
                    <a:pt x="2858" y="1905"/>
                    <a:pt x="5715" y="2857"/>
                    <a:pt x="5715" y="1905"/>
                  </a:cubicBezTo>
                  <a:cubicBezTo>
                    <a:pt x="6668" y="2857"/>
                    <a:pt x="10478" y="2857"/>
                    <a:pt x="8573" y="3810"/>
                  </a:cubicBezTo>
                  <a:cubicBezTo>
                    <a:pt x="10478" y="3810"/>
                    <a:pt x="10478" y="3810"/>
                    <a:pt x="11430" y="2857"/>
                  </a:cubicBezTo>
                  <a:cubicBezTo>
                    <a:pt x="10478" y="2857"/>
                    <a:pt x="9525" y="2857"/>
                    <a:pt x="8573" y="1905"/>
                  </a:cubicBezTo>
                  <a:cubicBezTo>
                    <a:pt x="11430" y="1905"/>
                    <a:pt x="9525" y="953"/>
                    <a:pt x="10478" y="953"/>
                  </a:cubicBezTo>
                  <a:cubicBezTo>
                    <a:pt x="11430" y="2857"/>
                    <a:pt x="6668" y="1905"/>
                    <a:pt x="7620" y="953"/>
                  </a:cubicBezTo>
                  <a:lnTo>
                    <a:pt x="5715" y="0"/>
                  </a:lnTo>
                  <a:cubicBezTo>
                    <a:pt x="7620" y="0"/>
                    <a:pt x="7620" y="953"/>
                    <a:pt x="762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2" name="Freeform: Shape 4081">
              <a:extLst>
                <a:ext uri="{FF2B5EF4-FFF2-40B4-BE49-F238E27FC236}">
                  <a16:creationId xmlns:a16="http://schemas.microsoft.com/office/drawing/2014/main" id="{DE269DB7-A51B-40B5-BA18-6C1A272DC3FE}"/>
                </a:ext>
              </a:extLst>
            </p:cNvPr>
            <p:cNvSpPr/>
            <p:nvPr/>
          </p:nvSpPr>
          <p:spPr>
            <a:xfrm>
              <a:off x="6424286" y="4258340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0 w 1905"/>
                <a:gd name="connsiteY1" fmla="*/ 0 h 9525"/>
                <a:gd name="connsiteX2" fmla="*/ 1905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3" name="Freeform: Shape 4082">
              <a:extLst>
                <a:ext uri="{FF2B5EF4-FFF2-40B4-BE49-F238E27FC236}">
                  <a16:creationId xmlns:a16="http://schemas.microsoft.com/office/drawing/2014/main" id="{5BB92958-3ED7-4C04-A9E7-535FF8A29B9E}"/>
                </a:ext>
              </a:extLst>
            </p:cNvPr>
            <p:cNvSpPr/>
            <p:nvPr/>
          </p:nvSpPr>
          <p:spPr>
            <a:xfrm>
              <a:off x="6393806" y="4257388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4" name="Freeform: Shape 4083">
              <a:extLst>
                <a:ext uri="{FF2B5EF4-FFF2-40B4-BE49-F238E27FC236}">
                  <a16:creationId xmlns:a16="http://schemas.microsoft.com/office/drawing/2014/main" id="{744F34A6-2AB7-4B45-92BC-2252074E44F0}"/>
                </a:ext>
              </a:extLst>
            </p:cNvPr>
            <p:cNvSpPr/>
            <p:nvPr/>
          </p:nvSpPr>
          <p:spPr>
            <a:xfrm>
              <a:off x="6393806" y="4258340"/>
              <a:ext cx="2857" cy="952"/>
            </a:xfrm>
            <a:custGeom>
              <a:avLst/>
              <a:gdLst>
                <a:gd name="connsiteX0" fmla="*/ 952 w 2857"/>
                <a:gd name="connsiteY0" fmla="*/ 953 h 952"/>
                <a:gd name="connsiteX1" fmla="*/ 2857 w 2857"/>
                <a:gd name="connsiteY1" fmla="*/ 953 h 952"/>
                <a:gd name="connsiteX2" fmla="*/ 0 w 2857"/>
                <a:gd name="connsiteY2" fmla="*/ 0 h 952"/>
                <a:gd name="connsiteX3" fmla="*/ 0 w 2857"/>
                <a:gd name="connsiteY3" fmla="*/ 0 h 952"/>
                <a:gd name="connsiteX4" fmla="*/ 952 w 2857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952">
                  <a:moveTo>
                    <a:pt x="952" y="953"/>
                  </a:moveTo>
                  <a:cubicBezTo>
                    <a:pt x="1905" y="953"/>
                    <a:pt x="1905" y="953"/>
                    <a:pt x="2857" y="953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952" y="0"/>
                    <a:pt x="2857" y="0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5" name="Freeform: Shape 4084">
              <a:extLst>
                <a:ext uri="{FF2B5EF4-FFF2-40B4-BE49-F238E27FC236}">
                  <a16:creationId xmlns:a16="http://schemas.microsoft.com/office/drawing/2014/main" id="{DE22CEC0-BA18-4C35-8320-586DE2F9643F}"/>
                </a:ext>
              </a:extLst>
            </p:cNvPr>
            <p:cNvSpPr/>
            <p:nvPr/>
          </p:nvSpPr>
          <p:spPr>
            <a:xfrm>
              <a:off x="6391901" y="4259293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0 h 952"/>
                <a:gd name="connsiteX2" fmla="*/ 0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lnTo>
                    <a:pt x="953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6" name="Freeform: Shape 4085">
              <a:extLst>
                <a:ext uri="{FF2B5EF4-FFF2-40B4-BE49-F238E27FC236}">
                  <a16:creationId xmlns:a16="http://schemas.microsoft.com/office/drawing/2014/main" id="{B3DB9FDC-9797-42EE-A18A-31E3096AE7BF}"/>
                </a:ext>
              </a:extLst>
            </p:cNvPr>
            <p:cNvSpPr/>
            <p:nvPr/>
          </p:nvSpPr>
          <p:spPr>
            <a:xfrm>
              <a:off x="6390948" y="4259293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952 w 952"/>
                <a:gd name="connsiteY3" fmla="*/ 0 h 9525"/>
                <a:gd name="connsiteX4" fmla="*/ 0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cubicBezTo>
                    <a:pt x="952" y="0"/>
                    <a:pt x="952" y="0"/>
                    <a:pt x="952" y="0"/>
                  </a:cubicBezTo>
                  <a:lnTo>
                    <a:pt x="952" y="0"/>
                  </a:ln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7" name="Freeform: Shape 4086">
              <a:extLst>
                <a:ext uri="{FF2B5EF4-FFF2-40B4-BE49-F238E27FC236}">
                  <a16:creationId xmlns:a16="http://schemas.microsoft.com/office/drawing/2014/main" id="{6DA9F2C4-E031-42EE-B2E8-299527B1FBA5}"/>
                </a:ext>
              </a:extLst>
            </p:cNvPr>
            <p:cNvSpPr/>
            <p:nvPr/>
          </p:nvSpPr>
          <p:spPr>
            <a:xfrm>
              <a:off x="6416666" y="4261436"/>
              <a:ext cx="1904" cy="989"/>
            </a:xfrm>
            <a:custGeom>
              <a:avLst/>
              <a:gdLst>
                <a:gd name="connsiteX0" fmla="*/ 0 w 1904"/>
                <a:gd name="connsiteY0" fmla="*/ 714 h 989"/>
                <a:gd name="connsiteX1" fmla="*/ 1905 w 1904"/>
                <a:gd name="connsiteY1" fmla="*/ 714 h 989"/>
                <a:gd name="connsiteX2" fmla="*/ 0 w 1904"/>
                <a:gd name="connsiteY2" fmla="*/ 714 h 989"/>
                <a:gd name="connsiteX3" fmla="*/ 0 w 1904"/>
                <a:gd name="connsiteY3" fmla="*/ 714 h 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89">
                  <a:moveTo>
                    <a:pt x="0" y="714"/>
                  </a:moveTo>
                  <a:cubicBezTo>
                    <a:pt x="1905" y="-238"/>
                    <a:pt x="1905" y="1667"/>
                    <a:pt x="1905" y="714"/>
                  </a:cubicBezTo>
                  <a:cubicBezTo>
                    <a:pt x="952" y="-238"/>
                    <a:pt x="952" y="-238"/>
                    <a:pt x="0" y="714"/>
                  </a:cubicBezTo>
                  <a:cubicBezTo>
                    <a:pt x="0" y="-238"/>
                    <a:pt x="0" y="714"/>
                    <a:pt x="0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8" name="Freeform: Shape 4087">
              <a:extLst>
                <a:ext uri="{FF2B5EF4-FFF2-40B4-BE49-F238E27FC236}">
                  <a16:creationId xmlns:a16="http://schemas.microsoft.com/office/drawing/2014/main" id="{7E52D61E-230C-4642-BD1B-C9D5AB9668C0}"/>
                </a:ext>
              </a:extLst>
            </p:cNvPr>
            <p:cNvSpPr/>
            <p:nvPr/>
          </p:nvSpPr>
          <p:spPr>
            <a:xfrm>
              <a:off x="6359516" y="4249768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lnTo>
                    <a:pt x="0" y="0"/>
                  </a:ln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9" name="Freeform: Shape 4088">
              <a:extLst>
                <a:ext uri="{FF2B5EF4-FFF2-40B4-BE49-F238E27FC236}">
                  <a16:creationId xmlns:a16="http://schemas.microsoft.com/office/drawing/2014/main" id="{580702A4-D3D2-43D6-B5E3-1186451C2178}"/>
                </a:ext>
              </a:extLst>
            </p:cNvPr>
            <p:cNvSpPr/>
            <p:nvPr/>
          </p:nvSpPr>
          <p:spPr>
            <a:xfrm>
              <a:off x="6359093" y="4248815"/>
              <a:ext cx="423" cy="423"/>
            </a:xfrm>
            <a:custGeom>
              <a:avLst/>
              <a:gdLst>
                <a:gd name="connsiteX0" fmla="*/ 423 w 423"/>
                <a:gd name="connsiteY0" fmla="*/ 0 h 423"/>
                <a:gd name="connsiteX1" fmla="*/ 423 w 423"/>
                <a:gd name="connsiteY1" fmla="*/ 0 h 423"/>
                <a:gd name="connsiteX2" fmla="*/ 423 w 423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423">
                  <a:moveTo>
                    <a:pt x="423" y="0"/>
                  </a:moveTo>
                  <a:cubicBezTo>
                    <a:pt x="-529" y="0"/>
                    <a:pt x="423" y="953"/>
                    <a:pt x="423" y="0"/>
                  </a:cubicBezTo>
                  <a:lnTo>
                    <a:pt x="42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0" name="Freeform: Shape 4089">
              <a:extLst>
                <a:ext uri="{FF2B5EF4-FFF2-40B4-BE49-F238E27FC236}">
                  <a16:creationId xmlns:a16="http://schemas.microsoft.com/office/drawing/2014/main" id="{3EC3F113-2A0C-4C35-A96E-97BF98CDF2AC}"/>
                </a:ext>
              </a:extLst>
            </p:cNvPr>
            <p:cNvSpPr/>
            <p:nvPr/>
          </p:nvSpPr>
          <p:spPr>
            <a:xfrm>
              <a:off x="6409998" y="426215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952" y="953"/>
                    <a:pt x="952" y="953"/>
                    <a:pt x="952" y="0"/>
                  </a:cubicBezTo>
                  <a:cubicBezTo>
                    <a:pt x="0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1" name="Freeform: Shape 4090">
              <a:extLst>
                <a:ext uri="{FF2B5EF4-FFF2-40B4-BE49-F238E27FC236}">
                  <a16:creationId xmlns:a16="http://schemas.microsoft.com/office/drawing/2014/main" id="{D1DEBC49-3A73-4B2D-82A4-BA8C0E147A59}"/>
                </a:ext>
              </a:extLst>
            </p:cNvPr>
            <p:cNvSpPr/>
            <p:nvPr/>
          </p:nvSpPr>
          <p:spPr>
            <a:xfrm>
              <a:off x="6409998" y="4262679"/>
              <a:ext cx="9525" cy="423"/>
            </a:xfrm>
            <a:custGeom>
              <a:avLst/>
              <a:gdLst>
                <a:gd name="connsiteX0" fmla="*/ 0 w 9525"/>
                <a:gd name="connsiteY0" fmla="*/ 423 h 423"/>
                <a:gd name="connsiteX1" fmla="*/ 0 w 9525"/>
                <a:gd name="connsiteY1" fmla="*/ 423 h 423"/>
                <a:gd name="connsiteX2" fmla="*/ 0 w 9525"/>
                <a:gd name="connsiteY2" fmla="*/ 423 h 423"/>
                <a:gd name="connsiteX3" fmla="*/ 0 w 9525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423">
                  <a:moveTo>
                    <a:pt x="0" y="423"/>
                  </a:moveTo>
                  <a:cubicBezTo>
                    <a:pt x="0" y="423"/>
                    <a:pt x="0" y="423"/>
                    <a:pt x="0" y="423"/>
                  </a:cubicBezTo>
                  <a:cubicBezTo>
                    <a:pt x="0" y="423"/>
                    <a:pt x="0" y="-529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2" name="Freeform: Shape 4091">
              <a:extLst>
                <a:ext uri="{FF2B5EF4-FFF2-40B4-BE49-F238E27FC236}">
                  <a16:creationId xmlns:a16="http://schemas.microsoft.com/office/drawing/2014/main" id="{190420AA-F458-4BAF-943F-F7A75E010AC4}"/>
                </a:ext>
              </a:extLst>
            </p:cNvPr>
            <p:cNvSpPr/>
            <p:nvPr/>
          </p:nvSpPr>
          <p:spPr>
            <a:xfrm>
              <a:off x="6391901" y="4261197"/>
              <a:ext cx="2857" cy="1375"/>
            </a:xfrm>
            <a:custGeom>
              <a:avLst/>
              <a:gdLst>
                <a:gd name="connsiteX0" fmla="*/ 2858 w 2857"/>
                <a:gd name="connsiteY0" fmla="*/ 953 h 1375"/>
                <a:gd name="connsiteX1" fmla="*/ 1905 w 2857"/>
                <a:gd name="connsiteY1" fmla="*/ 0 h 1375"/>
                <a:gd name="connsiteX2" fmla="*/ 953 w 2857"/>
                <a:gd name="connsiteY2" fmla="*/ 0 h 1375"/>
                <a:gd name="connsiteX3" fmla="*/ 0 w 2857"/>
                <a:gd name="connsiteY3" fmla="*/ 953 h 1375"/>
                <a:gd name="connsiteX4" fmla="*/ 2858 w 2857"/>
                <a:gd name="connsiteY4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75">
                  <a:moveTo>
                    <a:pt x="2858" y="953"/>
                  </a:moveTo>
                  <a:cubicBezTo>
                    <a:pt x="0" y="953"/>
                    <a:pt x="1905" y="0"/>
                    <a:pt x="1905" y="0"/>
                  </a:cubicBezTo>
                  <a:cubicBezTo>
                    <a:pt x="1905" y="0"/>
                    <a:pt x="1905" y="0"/>
                    <a:pt x="953" y="0"/>
                  </a:cubicBezTo>
                  <a:lnTo>
                    <a:pt x="0" y="953"/>
                  </a:lnTo>
                  <a:cubicBezTo>
                    <a:pt x="953" y="953"/>
                    <a:pt x="1905" y="1905"/>
                    <a:pt x="2858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3" name="Freeform: Shape 4092">
              <a:extLst>
                <a:ext uri="{FF2B5EF4-FFF2-40B4-BE49-F238E27FC236}">
                  <a16:creationId xmlns:a16="http://schemas.microsoft.com/office/drawing/2014/main" id="{ABC7F9BF-90B1-4FD5-8A51-ABBB34230266}"/>
                </a:ext>
              </a:extLst>
            </p:cNvPr>
            <p:cNvSpPr/>
            <p:nvPr/>
          </p:nvSpPr>
          <p:spPr>
            <a:xfrm>
              <a:off x="6390948" y="4260774"/>
              <a:ext cx="1905" cy="423"/>
            </a:xfrm>
            <a:custGeom>
              <a:avLst/>
              <a:gdLst>
                <a:gd name="connsiteX0" fmla="*/ 0 w 1905"/>
                <a:gd name="connsiteY0" fmla="*/ 423 h 423"/>
                <a:gd name="connsiteX1" fmla="*/ 1905 w 1905"/>
                <a:gd name="connsiteY1" fmla="*/ 423 h 423"/>
                <a:gd name="connsiteX2" fmla="*/ 0 w 1905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423">
                  <a:moveTo>
                    <a:pt x="0" y="423"/>
                  </a:moveTo>
                  <a:cubicBezTo>
                    <a:pt x="952" y="423"/>
                    <a:pt x="952" y="423"/>
                    <a:pt x="1905" y="423"/>
                  </a:cubicBezTo>
                  <a:cubicBezTo>
                    <a:pt x="952" y="423"/>
                    <a:pt x="952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4" name="Freeform: Shape 4093">
              <a:extLst>
                <a:ext uri="{FF2B5EF4-FFF2-40B4-BE49-F238E27FC236}">
                  <a16:creationId xmlns:a16="http://schemas.microsoft.com/office/drawing/2014/main" id="{5F88BCAE-8D3E-4713-84AE-073F9E37253C}"/>
                </a:ext>
              </a:extLst>
            </p:cNvPr>
            <p:cNvSpPr/>
            <p:nvPr/>
          </p:nvSpPr>
          <p:spPr>
            <a:xfrm>
              <a:off x="6392854" y="426119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5" name="Freeform: Shape 4094">
              <a:extLst>
                <a:ext uri="{FF2B5EF4-FFF2-40B4-BE49-F238E27FC236}">
                  <a16:creationId xmlns:a16="http://schemas.microsoft.com/office/drawing/2014/main" id="{0E94851F-82FC-435A-9685-E9D397A23EE0}"/>
                </a:ext>
              </a:extLst>
            </p:cNvPr>
            <p:cNvSpPr/>
            <p:nvPr/>
          </p:nvSpPr>
          <p:spPr>
            <a:xfrm>
              <a:off x="6325226" y="4247863"/>
              <a:ext cx="9525" cy="2857"/>
            </a:xfrm>
            <a:custGeom>
              <a:avLst/>
              <a:gdLst>
                <a:gd name="connsiteX0" fmla="*/ 4763 w 9525"/>
                <a:gd name="connsiteY0" fmla="*/ 1905 h 2857"/>
                <a:gd name="connsiteX1" fmla="*/ 4763 w 9525"/>
                <a:gd name="connsiteY1" fmla="*/ 2857 h 2857"/>
                <a:gd name="connsiteX2" fmla="*/ 9525 w 9525"/>
                <a:gd name="connsiteY2" fmla="*/ 2857 h 2857"/>
                <a:gd name="connsiteX3" fmla="*/ 6668 w 9525"/>
                <a:gd name="connsiteY3" fmla="*/ 1905 h 2857"/>
                <a:gd name="connsiteX4" fmla="*/ 8573 w 9525"/>
                <a:gd name="connsiteY4" fmla="*/ 953 h 2857"/>
                <a:gd name="connsiteX5" fmla="*/ 4763 w 9525"/>
                <a:gd name="connsiteY5" fmla="*/ 0 h 2857"/>
                <a:gd name="connsiteX6" fmla="*/ 1905 w 9525"/>
                <a:gd name="connsiteY6" fmla="*/ 1905 h 2857"/>
                <a:gd name="connsiteX7" fmla="*/ 0 w 9525"/>
                <a:gd name="connsiteY7" fmla="*/ 953 h 2857"/>
                <a:gd name="connsiteX8" fmla="*/ 0 w 9525"/>
                <a:gd name="connsiteY8" fmla="*/ 1905 h 2857"/>
                <a:gd name="connsiteX9" fmla="*/ 4763 w 9525"/>
                <a:gd name="connsiteY9" fmla="*/ 1905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25" h="2857">
                  <a:moveTo>
                    <a:pt x="4763" y="1905"/>
                  </a:moveTo>
                  <a:lnTo>
                    <a:pt x="4763" y="2857"/>
                  </a:lnTo>
                  <a:cubicBezTo>
                    <a:pt x="5715" y="2857"/>
                    <a:pt x="7620" y="2857"/>
                    <a:pt x="9525" y="2857"/>
                  </a:cubicBezTo>
                  <a:cubicBezTo>
                    <a:pt x="8573" y="2857"/>
                    <a:pt x="7620" y="1905"/>
                    <a:pt x="6668" y="1905"/>
                  </a:cubicBezTo>
                  <a:cubicBezTo>
                    <a:pt x="6668" y="1905"/>
                    <a:pt x="6668" y="953"/>
                    <a:pt x="8573" y="953"/>
                  </a:cubicBezTo>
                  <a:lnTo>
                    <a:pt x="4763" y="0"/>
                  </a:lnTo>
                  <a:cubicBezTo>
                    <a:pt x="4763" y="953"/>
                    <a:pt x="1905" y="953"/>
                    <a:pt x="1905" y="1905"/>
                  </a:cubicBezTo>
                  <a:lnTo>
                    <a:pt x="0" y="953"/>
                  </a:lnTo>
                  <a:lnTo>
                    <a:pt x="0" y="1905"/>
                  </a:lnTo>
                  <a:cubicBezTo>
                    <a:pt x="0" y="1905"/>
                    <a:pt x="3810" y="1905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6" name="Freeform: Shape 4095">
              <a:extLst>
                <a:ext uri="{FF2B5EF4-FFF2-40B4-BE49-F238E27FC236}">
                  <a16:creationId xmlns:a16="http://schemas.microsoft.com/office/drawing/2014/main" id="{B4CDE66D-2D29-45B5-AD2E-D0B16DE57858}"/>
                </a:ext>
              </a:extLst>
            </p:cNvPr>
            <p:cNvSpPr/>
            <p:nvPr/>
          </p:nvSpPr>
          <p:spPr>
            <a:xfrm>
              <a:off x="6349716" y="4252625"/>
              <a:ext cx="2078" cy="952"/>
            </a:xfrm>
            <a:custGeom>
              <a:avLst/>
              <a:gdLst>
                <a:gd name="connsiteX0" fmla="*/ 275 w 2078"/>
                <a:gd name="connsiteY0" fmla="*/ 0 h 952"/>
                <a:gd name="connsiteX1" fmla="*/ 275 w 2078"/>
                <a:gd name="connsiteY1" fmla="*/ 953 h 952"/>
                <a:gd name="connsiteX2" fmla="*/ 275 w 207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8" h="952">
                  <a:moveTo>
                    <a:pt x="275" y="0"/>
                  </a:moveTo>
                  <a:cubicBezTo>
                    <a:pt x="-678" y="0"/>
                    <a:pt x="1227" y="953"/>
                    <a:pt x="275" y="953"/>
                  </a:cubicBezTo>
                  <a:cubicBezTo>
                    <a:pt x="2180" y="953"/>
                    <a:pt x="3132" y="0"/>
                    <a:pt x="2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7" name="Freeform: Shape 4096">
              <a:extLst>
                <a:ext uri="{FF2B5EF4-FFF2-40B4-BE49-F238E27FC236}">
                  <a16:creationId xmlns:a16="http://schemas.microsoft.com/office/drawing/2014/main" id="{1FF3744A-97B2-4DD8-A8F1-21039C0E5C5C}"/>
                </a:ext>
              </a:extLst>
            </p:cNvPr>
            <p:cNvSpPr/>
            <p:nvPr/>
          </p:nvSpPr>
          <p:spPr>
            <a:xfrm>
              <a:off x="6339513" y="4252625"/>
              <a:ext cx="4762" cy="1905"/>
            </a:xfrm>
            <a:custGeom>
              <a:avLst/>
              <a:gdLst>
                <a:gd name="connsiteX0" fmla="*/ 1905 w 4762"/>
                <a:gd name="connsiteY0" fmla="*/ 1905 h 1905"/>
                <a:gd name="connsiteX1" fmla="*/ 4763 w 4762"/>
                <a:gd name="connsiteY1" fmla="*/ 0 h 1905"/>
                <a:gd name="connsiteX2" fmla="*/ 2858 w 4762"/>
                <a:gd name="connsiteY2" fmla="*/ 0 h 1905"/>
                <a:gd name="connsiteX3" fmla="*/ 0 w 4762"/>
                <a:gd name="connsiteY3" fmla="*/ 953 h 1905"/>
                <a:gd name="connsiteX4" fmla="*/ 1905 w 4762"/>
                <a:gd name="connsiteY4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905">
                  <a:moveTo>
                    <a:pt x="1905" y="1905"/>
                  </a:moveTo>
                  <a:cubicBezTo>
                    <a:pt x="3810" y="1905"/>
                    <a:pt x="3810" y="953"/>
                    <a:pt x="4763" y="0"/>
                  </a:cubicBezTo>
                  <a:cubicBezTo>
                    <a:pt x="3810" y="0"/>
                    <a:pt x="2858" y="0"/>
                    <a:pt x="2858" y="0"/>
                  </a:cubicBezTo>
                  <a:lnTo>
                    <a:pt x="0" y="953"/>
                  </a:lnTo>
                  <a:cubicBezTo>
                    <a:pt x="0" y="953"/>
                    <a:pt x="2858" y="953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8" name="Freeform: Shape 4097">
              <a:extLst>
                <a:ext uri="{FF2B5EF4-FFF2-40B4-BE49-F238E27FC236}">
                  <a16:creationId xmlns:a16="http://schemas.microsoft.com/office/drawing/2014/main" id="{D7B29A43-6B37-4024-A28A-9271AB295B3C}"/>
                </a:ext>
              </a:extLst>
            </p:cNvPr>
            <p:cNvSpPr/>
            <p:nvPr/>
          </p:nvSpPr>
          <p:spPr>
            <a:xfrm>
              <a:off x="6343323" y="4252202"/>
              <a:ext cx="5433" cy="1375"/>
            </a:xfrm>
            <a:custGeom>
              <a:avLst/>
              <a:gdLst>
                <a:gd name="connsiteX0" fmla="*/ 2858 w 5433"/>
                <a:gd name="connsiteY0" fmla="*/ 423 h 1375"/>
                <a:gd name="connsiteX1" fmla="*/ 4763 w 5433"/>
                <a:gd name="connsiteY1" fmla="*/ 1376 h 1375"/>
                <a:gd name="connsiteX2" fmla="*/ 4763 w 5433"/>
                <a:gd name="connsiteY2" fmla="*/ 423 h 1375"/>
                <a:gd name="connsiteX3" fmla="*/ 2858 w 5433"/>
                <a:gd name="connsiteY3" fmla="*/ 423 h 1375"/>
                <a:gd name="connsiteX4" fmla="*/ 2858 w 5433"/>
                <a:gd name="connsiteY4" fmla="*/ 423 h 1375"/>
                <a:gd name="connsiteX5" fmla="*/ 0 w 5433"/>
                <a:gd name="connsiteY5" fmla="*/ 1376 h 1375"/>
                <a:gd name="connsiteX6" fmla="*/ 2858 w 5433"/>
                <a:gd name="connsiteY6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3" h="1375">
                  <a:moveTo>
                    <a:pt x="2858" y="423"/>
                  </a:moveTo>
                  <a:lnTo>
                    <a:pt x="4763" y="1376"/>
                  </a:lnTo>
                  <a:cubicBezTo>
                    <a:pt x="6668" y="1376"/>
                    <a:pt x="3810" y="423"/>
                    <a:pt x="4763" y="423"/>
                  </a:cubicBezTo>
                  <a:cubicBezTo>
                    <a:pt x="4763" y="-529"/>
                    <a:pt x="3810" y="423"/>
                    <a:pt x="2858" y="423"/>
                  </a:cubicBezTo>
                  <a:cubicBezTo>
                    <a:pt x="2858" y="423"/>
                    <a:pt x="2858" y="423"/>
                    <a:pt x="2858" y="423"/>
                  </a:cubicBezTo>
                  <a:lnTo>
                    <a:pt x="0" y="1376"/>
                  </a:lnTo>
                  <a:cubicBezTo>
                    <a:pt x="2858" y="1376"/>
                    <a:pt x="1905" y="1376"/>
                    <a:pt x="2858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9" name="Freeform: Shape 4098">
              <a:extLst>
                <a:ext uri="{FF2B5EF4-FFF2-40B4-BE49-F238E27FC236}">
                  <a16:creationId xmlns:a16="http://schemas.microsoft.com/office/drawing/2014/main" id="{72E55527-78FE-499F-AFA9-49B72C1FEA63}"/>
                </a:ext>
              </a:extLst>
            </p:cNvPr>
            <p:cNvSpPr/>
            <p:nvPr/>
          </p:nvSpPr>
          <p:spPr>
            <a:xfrm>
              <a:off x="6357611" y="4257388"/>
              <a:ext cx="2857" cy="1905"/>
            </a:xfrm>
            <a:custGeom>
              <a:avLst/>
              <a:gdLst>
                <a:gd name="connsiteX0" fmla="*/ 952 w 2857"/>
                <a:gd name="connsiteY0" fmla="*/ 0 h 1905"/>
                <a:gd name="connsiteX1" fmla="*/ 0 w 2857"/>
                <a:gd name="connsiteY1" fmla="*/ 1905 h 1905"/>
                <a:gd name="connsiteX2" fmla="*/ 2858 w 2857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1905">
                  <a:moveTo>
                    <a:pt x="952" y="0"/>
                  </a:moveTo>
                  <a:lnTo>
                    <a:pt x="0" y="1905"/>
                  </a:lnTo>
                  <a:lnTo>
                    <a:pt x="285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0" name="Freeform: Shape 4099">
              <a:extLst>
                <a:ext uri="{FF2B5EF4-FFF2-40B4-BE49-F238E27FC236}">
                  <a16:creationId xmlns:a16="http://schemas.microsoft.com/office/drawing/2014/main" id="{A12F99C8-53AA-4171-B76C-C1E261E5B03B}"/>
                </a:ext>
              </a:extLst>
            </p:cNvPr>
            <p:cNvSpPr/>
            <p:nvPr/>
          </p:nvSpPr>
          <p:spPr>
            <a:xfrm>
              <a:off x="6349277" y="426024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1" name="Freeform: Shape 4100">
              <a:extLst>
                <a:ext uri="{FF2B5EF4-FFF2-40B4-BE49-F238E27FC236}">
                  <a16:creationId xmlns:a16="http://schemas.microsoft.com/office/drawing/2014/main" id="{A0D36A99-2FB7-439C-A7FF-75125B38C37C}"/>
                </a:ext>
              </a:extLst>
            </p:cNvPr>
            <p:cNvSpPr/>
            <p:nvPr/>
          </p:nvSpPr>
          <p:spPr>
            <a:xfrm>
              <a:off x="6346181" y="426310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2" name="Freeform: Shape 4101">
              <a:extLst>
                <a:ext uri="{FF2B5EF4-FFF2-40B4-BE49-F238E27FC236}">
                  <a16:creationId xmlns:a16="http://schemas.microsoft.com/office/drawing/2014/main" id="{9556780B-E200-4C7B-A787-CD3BCCD10B5A}"/>
                </a:ext>
              </a:extLst>
            </p:cNvPr>
            <p:cNvSpPr/>
            <p:nvPr/>
          </p:nvSpPr>
          <p:spPr>
            <a:xfrm>
              <a:off x="6326179" y="4250720"/>
              <a:ext cx="2857" cy="1905"/>
            </a:xfrm>
            <a:custGeom>
              <a:avLst/>
              <a:gdLst>
                <a:gd name="connsiteX0" fmla="*/ 2857 w 2857"/>
                <a:gd name="connsiteY0" fmla="*/ 1905 h 1905"/>
                <a:gd name="connsiteX1" fmla="*/ 2857 w 2857"/>
                <a:gd name="connsiteY1" fmla="*/ 0 h 1905"/>
                <a:gd name="connsiteX2" fmla="*/ 0 w 2857"/>
                <a:gd name="connsiteY2" fmla="*/ 0 h 1905"/>
                <a:gd name="connsiteX3" fmla="*/ 2857 w 2857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1905">
                  <a:moveTo>
                    <a:pt x="2857" y="1905"/>
                  </a:moveTo>
                  <a:lnTo>
                    <a:pt x="2857" y="0"/>
                  </a:lnTo>
                  <a:cubicBezTo>
                    <a:pt x="1905" y="0"/>
                    <a:pt x="952" y="0"/>
                    <a:pt x="0" y="0"/>
                  </a:cubicBezTo>
                  <a:cubicBezTo>
                    <a:pt x="1905" y="953"/>
                    <a:pt x="952" y="1905"/>
                    <a:pt x="2857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3" name="Freeform: Shape 4102">
              <a:extLst>
                <a:ext uri="{FF2B5EF4-FFF2-40B4-BE49-F238E27FC236}">
                  <a16:creationId xmlns:a16="http://schemas.microsoft.com/office/drawing/2014/main" id="{5D730803-2C04-41CE-825E-05C14A246740}"/>
                </a:ext>
              </a:extLst>
            </p:cNvPr>
            <p:cNvSpPr/>
            <p:nvPr/>
          </p:nvSpPr>
          <p:spPr>
            <a:xfrm>
              <a:off x="6331893" y="4253578"/>
              <a:ext cx="1578" cy="1904"/>
            </a:xfrm>
            <a:custGeom>
              <a:avLst/>
              <a:gdLst>
                <a:gd name="connsiteX0" fmla="*/ 953 w 1578"/>
                <a:gd name="connsiteY0" fmla="*/ 1905 h 1904"/>
                <a:gd name="connsiteX1" fmla="*/ 0 w 1578"/>
                <a:gd name="connsiteY1" fmla="*/ 0 h 1904"/>
                <a:gd name="connsiteX2" fmla="*/ 0 w 1578"/>
                <a:gd name="connsiteY2" fmla="*/ 953 h 1904"/>
                <a:gd name="connsiteX3" fmla="*/ 0 w 1578"/>
                <a:gd name="connsiteY3" fmla="*/ 953 h 1904"/>
                <a:gd name="connsiteX4" fmla="*/ 953 w 1578"/>
                <a:gd name="connsiteY4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" h="1904">
                  <a:moveTo>
                    <a:pt x="953" y="1905"/>
                  </a:moveTo>
                  <a:cubicBezTo>
                    <a:pt x="1905" y="953"/>
                    <a:pt x="1905" y="0"/>
                    <a:pt x="0" y="0"/>
                  </a:cubicBezTo>
                  <a:lnTo>
                    <a:pt x="0" y="953"/>
                  </a:lnTo>
                  <a:lnTo>
                    <a:pt x="0" y="953"/>
                  </a:lnTo>
                  <a:cubicBezTo>
                    <a:pt x="2857" y="953"/>
                    <a:pt x="-1905" y="953"/>
                    <a:pt x="95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4" name="Freeform: Shape 4103">
              <a:extLst>
                <a:ext uri="{FF2B5EF4-FFF2-40B4-BE49-F238E27FC236}">
                  <a16:creationId xmlns:a16="http://schemas.microsoft.com/office/drawing/2014/main" id="{B39D67E0-8B4E-41D9-8635-665678D9B130}"/>
                </a:ext>
              </a:extLst>
            </p:cNvPr>
            <p:cNvSpPr/>
            <p:nvPr/>
          </p:nvSpPr>
          <p:spPr>
            <a:xfrm>
              <a:off x="6330941" y="4254530"/>
              <a:ext cx="1904" cy="9525"/>
            </a:xfrm>
            <a:custGeom>
              <a:avLst/>
              <a:gdLst>
                <a:gd name="connsiteX0" fmla="*/ 0 w 1904"/>
                <a:gd name="connsiteY0" fmla="*/ 0 h 9525"/>
                <a:gd name="connsiteX1" fmla="*/ 0 w 1904"/>
                <a:gd name="connsiteY1" fmla="*/ 0 h 9525"/>
                <a:gd name="connsiteX2" fmla="*/ 1905 w 1904"/>
                <a:gd name="connsiteY2" fmla="*/ 0 h 9525"/>
                <a:gd name="connsiteX3" fmla="*/ 1905 w 1904"/>
                <a:gd name="connsiteY3" fmla="*/ 0 h 9525"/>
                <a:gd name="connsiteX4" fmla="*/ 0 w 1904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9525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ubicBezTo>
                    <a:pt x="1905" y="0"/>
                    <a:pt x="1905" y="0"/>
                    <a:pt x="1905" y="0"/>
                  </a:cubicBez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5" name="Freeform: Shape 4104">
              <a:extLst>
                <a:ext uri="{FF2B5EF4-FFF2-40B4-BE49-F238E27FC236}">
                  <a16:creationId xmlns:a16="http://schemas.microsoft.com/office/drawing/2014/main" id="{2B92B637-B089-482F-82FC-B3738806CA32}"/>
                </a:ext>
              </a:extLst>
            </p:cNvPr>
            <p:cNvSpPr/>
            <p:nvPr/>
          </p:nvSpPr>
          <p:spPr>
            <a:xfrm>
              <a:off x="6327131" y="4253578"/>
              <a:ext cx="3810" cy="952"/>
            </a:xfrm>
            <a:custGeom>
              <a:avLst/>
              <a:gdLst>
                <a:gd name="connsiteX0" fmla="*/ 0 w 3810"/>
                <a:gd name="connsiteY0" fmla="*/ 953 h 952"/>
                <a:gd name="connsiteX1" fmla="*/ 3810 w 3810"/>
                <a:gd name="connsiteY1" fmla="*/ 953 h 952"/>
                <a:gd name="connsiteX2" fmla="*/ 2857 w 3810"/>
                <a:gd name="connsiteY2" fmla="*/ 0 h 952"/>
                <a:gd name="connsiteX3" fmla="*/ 0 w 3810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952">
                  <a:moveTo>
                    <a:pt x="0" y="953"/>
                  </a:moveTo>
                  <a:cubicBezTo>
                    <a:pt x="952" y="953"/>
                    <a:pt x="2857" y="953"/>
                    <a:pt x="3810" y="953"/>
                  </a:cubicBezTo>
                  <a:lnTo>
                    <a:pt x="2857" y="0"/>
                  </a:lnTo>
                  <a:cubicBezTo>
                    <a:pt x="1905" y="0"/>
                    <a:pt x="952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6" name="Freeform: Shape 4105">
              <a:extLst>
                <a:ext uri="{FF2B5EF4-FFF2-40B4-BE49-F238E27FC236}">
                  <a16:creationId xmlns:a16="http://schemas.microsoft.com/office/drawing/2014/main" id="{C9CFC607-B4A2-4E50-AA81-B5C30BE8A5CE}"/>
                </a:ext>
              </a:extLst>
            </p:cNvPr>
            <p:cNvSpPr/>
            <p:nvPr/>
          </p:nvSpPr>
          <p:spPr>
            <a:xfrm>
              <a:off x="6325226" y="4251672"/>
              <a:ext cx="952" cy="952"/>
            </a:xfrm>
            <a:custGeom>
              <a:avLst/>
              <a:gdLst>
                <a:gd name="connsiteX0" fmla="*/ 953 w 952"/>
                <a:gd name="connsiteY0" fmla="*/ 0 h 952"/>
                <a:gd name="connsiteX1" fmla="*/ 0 w 952"/>
                <a:gd name="connsiteY1" fmla="*/ 953 h 952"/>
                <a:gd name="connsiteX2" fmla="*/ 953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3" y="0"/>
                  </a:moveTo>
                  <a:lnTo>
                    <a:pt x="0" y="953"/>
                  </a:lnTo>
                  <a:cubicBezTo>
                    <a:pt x="953" y="953"/>
                    <a:pt x="953" y="0"/>
                    <a:pt x="95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7" name="Freeform: Shape 4106">
              <a:extLst>
                <a:ext uri="{FF2B5EF4-FFF2-40B4-BE49-F238E27FC236}">
                  <a16:creationId xmlns:a16="http://schemas.microsoft.com/office/drawing/2014/main" id="{48F30536-B892-40E6-A2C2-52F8BE36310F}"/>
                </a:ext>
              </a:extLst>
            </p:cNvPr>
            <p:cNvSpPr/>
            <p:nvPr/>
          </p:nvSpPr>
          <p:spPr>
            <a:xfrm>
              <a:off x="6332846" y="4256435"/>
              <a:ext cx="4762" cy="2857"/>
            </a:xfrm>
            <a:custGeom>
              <a:avLst/>
              <a:gdLst>
                <a:gd name="connsiteX0" fmla="*/ 952 w 4762"/>
                <a:gd name="connsiteY0" fmla="*/ 0 h 2857"/>
                <a:gd name="connsiteX1" fmla="*/ 0 w 4762"/>
                <a:gd name="connsiteY1" fmla="*/ 953 h 2857"/>
                <a:gd name="connsiteX2" fmla="*/ 1905 w 4762"/>
                <a:gd name="connsiteY2" fmla="*/ 953 h 2857"/>
                <a:gd name="connsiteX3" fmla="*/ 1905 w 4762"/>
                <a:gd name="connsiteY3" fmla="*/ 2858 h 2857"/>
                <a:gd name="connsiteX4" fmla="*/ 4763 w 4762"/>
                <a:gd name="connsiteY4" fmla="*/ 953 h 2857"/>
                <a:gd name="connsiteX5" fmla="*/ 2858 w 4762"/>
                <a:gd name="connsiteY5" fmla="*/ 953 h 2857"/>
                <a:gd name="connsiteX6" fmla="*/ 952 w 4762"/>
                <a:gd name="connsiteY6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" h="2857">
                  <a:moveTo>
                    <a:pt x="952" y="0"/>
                  </a:moveTo>
                  <a:lnTo>
                    <a:pt x="0" y="953"/>
                  </a:lnTo>
                  <a:lnTo>
                    <a:pt x="1905" y="953"/>
                  </a:lnTo>
                  <a:cubicBezTo>
                    <a:pt x="952" y="953"/>
                    <a:pt x="1905" y="1905"/>
                    <a:pt x="1905" y="2858"/>
                  </a:cubicBezTo>
                  <a:cubicBezTo>
                    <a:pt x="2858" y="1905"/>
                    <a:pt x="3810" y="1905"/>
                    <a:pt x="4763" y="953"/>
                  </a:cubicBezTo>
                  <a:cubicBezTo>
                    <a:pt x="4763" y="953"/>
                    <a:pt x="3810" y="953"/>
                    <a:pt x="2858" y="953"/>
                  </a:cubicBezTo>
                  <a:cubicBezTo>
                    <a:pt x="2858" y="0"/>
                    <a:pt x="952" y="953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8" name="Freeform: Shape 4107">
              <a:extLst>
                <a:ext uri="{FF2B5EF4-FFF2-40B4-BE49-F238E27FC236}">
                  <a16:creationId xmlns:a16="http://schemas.microsoft.com/office/drawing/2014/main" id="{FE0426B2-EF2B-4E82-AD21-CABFF1BD93C1}"/>
                </a:ext>
              </a:extLst>
            </p:cNvPr>
            <p:cNvSpPr/>
            <p:nvPr/>
          </p:nvSpPr>
          <p:spPr>
            <a:xfrm>
              <a:off x="6329036" y="4255482"/>
              <a:ext cx="9525" cy="423"/>
            </a:xfrm>
            <a:custGeom>
              <a:avLst/>
              <a:gdLst>
                <a:gd name="connsiteX0" fmla="*/ 0 w 9525"/>
                <a:gd name="connsiteY0" fmla="*/ 0 h 423"/>
                <a:gd name="connsiteX1" fmla="*/ 0 w 9525"/>
                <a:gd name="connsiteY1" fmla="*/ 0 h 423"/>
                <a:gd name="connsiteX2" fmla="*/ 0 w 9525"/>
                <a:gd name="connsiteY2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53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9" name="Freeform: Shape 4108">
              <a:extLst>
                <a:ext uri="{FF2B5EF4-FFF2-40B4-BE49-F238E27FC236}">
                  <a16:creationId xmlns:a16="http://schemas.microsoft.com/office/drawing/2014/main" id="{3B68CD7E-1A01-40B8-99BC-4E94166DC35B}"/>
                </a:ext>
              </a:extLst>
            </p:cNvPr>
            <p:cNvSpPr/>
            <p:nvPr/>
          </p:nvSpPr>
          <p:spPr>
            <a:xfrm>
              <a:off x="6331894" y="4260245"/>
              <a:ext cx="1904" cy="952"/>
            </a:xfrm>
            <a:custGeom>
              <a:avLst/>
              <a:gdLst>
                <a:gd name="connsiteX0" fmla="*/ 0 w 1904"/>
                <a:gd name="connsiteY0" fmla="*/ 953 h 952"/>
                <a:gd name="connsiteX1" fmla="*/ 1905 w 1904"/>
                <a:gd name="connsiteY1" fmla="*/ 0 h 952"/>
                <a:gd name="connsiteX2" fmla="*/ 0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953"/>
                  </a:moveTo>
                  <a:cubicBezTo>
                    <a:pt x="952" y="953"/>
                    <a:pt x="952" y="0"/>
                    <a:pt x="1905" y="0"/>
                  </a:cubicBezTo>
                  <a:cubicBezTo>
                    <a:pt x="952" y="0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0" name="Freeform: Shape 4109">
              <a:extLst>
                <a:ext uri="{FF2B5EF4-FFF2-40B4-BE49-F238E27FC236}">
                  <a16:creationId xmlns:a16="http://schemas.microsoft.com/office/drawing/2014/main" id="{284BCEDF-4F6D-4A20-AEB4-975BC8130CC4}"/>
                </a:ext>
              </a:extLst>
            </p:cNvPr>
            <p:cNvSpPr/>
            <p:nvPr/>
          </p:nvSpPr>
          <p:spPr>
            <a:xfrm>
              <a:off x="6333798" y="4259293"/>
              <a:ext cx="5714" cy="1904"/>
            </a:xfrm>
            <a:custGeom>
              <a:avLst/>
              <a:gdLst>
                <a:gd name="connsiteX0" fmla="*/ 1905 w 5714"/>
                <a:gd name="connsiteY0" fmla="*/ 1905 h 1904"/>
                <a:gd name="connsiteX1" fmla="*/ 2858 w 5714"/>
                <a:gd name="connsiteY1" fmla="*/ 952 h 1904"/>
                <a:gd name="connsiteX2" fmla="*/ 5715 w 5714"/>
                <a:gd name="connsiteY2" fmla="*/ 952 h 1904"/>
                <a:gd name="connsiteX3" fmla="*/ 1905 w 5714"/>
                <a:gd name="connsiteY3" fmla="*/ 0 h 1904"/>
                <a:gd name="connsiteX4" fmla="*/ 0 w 5714"/>
                <a:gd name="connsiteY4" fmla="*/ 1905 h 1904"/>
                <a:gd name="connsiteX5" fmla="*/ 0 w 5714"/>
                <a:gd name="connsiteY5" fmla="*/ 1905 h 1904"/>
                <a:gd name="connsiteX6" fmla="*/ 1905 w 5714"/>
                <a:gd name="connsiteY6" fmla="*/ 1905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4" h="1904">
                  <a:moveTo>
                    <a:pt x="1905" y="1905"/>
                  </a:moveTo>
                  <a:cubicBezTo>
                    <a:pt x="2858" y="1905"/>
                    <a:pt x="4763" y="1905"/>
                    <a:pt x="2858" y="952"/>
                  </a:cubicBezTo>
                  <a:lnTo>
                    <a:pt x="5715" y="952"/>
                  </a:lnTo>
                  <a:cubicBezTo>
                    <a:pt x="3810" y="0"/>
                    <a:pt x="3810" y="0"/>
                    <a:pt x="1905" y="0"/>
                  </a:cubicBezTo>
                  <a:cubicBezTo>
                    <a:pt x="1905" y="952"/>
                    <a:pt x="952" y="952"/>
                    <a:pt x="0" y="1905"/>
                  </a:cubicBezTo>
                  <a:cubicBezTo>
                    <a:pt x="0" y="1905"/>
                    <a:pt x="0" y="1905"/>
                    <a:pt x="0" y="1905"/>
                  </a:cubicBezTo>
                  <a:lnTo>
                    <a:pt x="1905" y="1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1" name="Freeform: Shape 4110">
              <a:extLst>
                <a:ext uri="{FF2B5EF4-FFF2-40B4-BE49-F238E27FC236}">
                  <a16:creationId xmlns:a16="http://schemas.microsoft.com/office/drawing/2014/main" id="{3674175F-F698-43FC-91D2-8AC87FCBD37E}"/>
                </a:ext>
              </a:extLst>
            </p:cNvPr>
            <p:cNvSpPr/>
            <p:nvPr/>
          </p:nvSpPr>
          <p:spPr>
            <a:xfrm>
              <a:off x="6314748" y="4261197"/>
              <a:ext cx="2474" cy="4762"/>
            </a:xfrm>
            <a:custGeom>
              <a:avLst/>
              <a:gdLst>
                <a:gd name="connsiteX0" fmla="*/ 0 w 2474"/>
                <a:gd name="connsiteY0" fmla="*/ 0 h 4762"/>
                <a:gd name="connsiteX1" fmla="*/ 0 w 2474"/>
                <a:gd name="connsiteY1" fmla="*/ 0 h 4762"/>
                <a:gd name="connsiteX2" fmla="*/ 0 w 2474"/>
                <a:gd name="connsiteY2" fmla="*/ 4763 h 4762"/>
                <a:gd name="connsiteX3" fmla="*/ 1905 w 2474"/>
                <a:gd name="connsiteY3" fmla="*/ 4763 h 4762"/>
                <a:gd name="connsiteX4" fmla="*/ 0 w 2474"/>
                <a:gd name="connsiteY4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4" h="4762">
                  <a:moveTo>
                    <a:pt x="0" y="0"/>
                  </a:moveTo>
                  <a:lnTo>
                    <a:pt x="0" y="0"/>
                  </a:lnTo>
                  <a:lnTo>
                    <a:pt x="0" y="4763"/>
                  </a:lnTo>
                  <a:lnTo>
                    <a:pt x="1905" y="4763"/>
                  </a:lnTo>
                  <a:cubicBezTo>
                    <a:pt x="2858" y="4763"/>
                    <a:pt x="2858" y="190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2" name="Freeform: Shape 4111">
              <a:extLst>
                <a:ext uri="{FF2B5EF4-FFF2-40B4-BE49-F238E27FC236}">
                  <a16:creationId xmlns:a16="http://schemas.microsoft.com/office/drawing/2014/main" id="{2D66B103-9C8D-4B0D-999D-92A3020C5859}"/>
                </a:ext>
              </a:extLst>
            </p:cNvPr>
            <p:cNvSpPr/>
            <p:nvPr/>
          </p:nvSpPr>
          <p:spPr>
            <a:xfrm>
              <a:off x="6268076" y="4261197"/>
              <a:ext cx="8572" cy="1905"/>
            </a:xfrm>
            <a:custGeom>
              <a:avLst/>
              <a:gdLst>
                <a:gd name="connsiteX0" fmla="*/ 4763 w 8572"/>
                <a:gd name="connsiteY0" fmla="*/ 1905 h 1905"/>
                <a:gd name="connsiteX1" fmla="*/ 8573 w 8572"/>
                <a:gd name="connsiteY1" fmla="*/ 953 h 1905"/>
                <a:gd name="connsiteX2" fmla="*/ 5715 w 8572"/>
                <a:gd name="connsiteY2" fmla="*/ 0 h 1905"/>
                <a:gd name="connsiteX3" fmla="*/ 5715 w 8572"/>
                <a:gd name="connsiteY3" fmla="*/ 0 h 1905"/>
                <a:gd name="connsiteX4" fmla="*/ 3810 w 8572"/>
                <a:gd name="connsiteY4" fmla="*/ 0 h 1905"/>
                <a:gd name="connsiteX5" fmla="*/ 4763 w 8572"/>
                <a:gd name="connsiteY5" fmla="*/ 0 h 1905"/>
                <a:gd name="connsiteX6" fmla="*/ 0 w 8572"/>
                <a:gd name="connsiteY6" fmla="*/ 0 h 1905"/>
                <a:gd name="connsiteX7" fmla="*/ 4763 w 8572"/>
                <a:gd name="connsiteY7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1905">
                  <a:moveTo>
                    <a:pt x="4763" y="1905"/>
                  </a:moveTo>
                  <a:lnTo>
                    <a:pt x="8573" y="953"/>
                  </a:lnTo>
                  <a:cubicBezTo>
                    <a:pt x="4763" y="1905"/>
                    <a:pt x="7620" y="0"/>
                    <a:pt x="5715" y="0"/>
                  </a:cubicBezTo>
                  <a:lnTo>
                    <a:pt x="5715" y="0"/>
                  </a:lnTo>
                  <a:cubicBezTo>
                    <a:pt x="4763" y="0"/>
                    <a:pt x="3810" y="0"/>
                    <a:pt x="3810" y="0"/>
                  </a:cubicBezTo>
                  <a:cubicBezTo>
                    <a:pt x="3810" y="0"/>
                    <a:pt x="4763" y="0"/>
                    <a:pt x="4763" y="0"/>
                  </a:cubicBezTo>
                  <a:lnTo>
                    <a:pt x="0" y="0"/>
                  </a:lnTo>
                  <a:cubicBezTo>
                    <a:pt x="953" y="1905"/>
                    <a:pt x="5715" y="0"/>
                    <a:pt x="4763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3" name="Freeform: Shape 4112">
              <a:extLst>
                <a:ext uri="{FF2B5EF4-FFF2-40B4-BE49-F238E27FC236}">
                  <a16:creationId xmlns:a16="http://schemas.microsoft.com/office/drawing/2014/main" id="{7071E7B8-A2FD-49DA-A90D-26CBA3D333F2}"/>
                </a:ext>
              </a:extLst>
            </p:cNvPr>
            <p:cNvSpPr/>
            <p:nvPr/>
          </p:nvSpPr>
          <p:spPr>
            <a:xfrm>
              <a:off x="6310938" y="4278343"/>
              <a:ext cx="0" cy="423"/>
            </a:xfrm>
            <a:custGeom>
              <a:avLst/>
              <a:gdLst>
                <a:gd name="connsiteX0" fmla="*/ 0 w 0"/>
                <a:gd name="connsiteY0" fmla="*/ 0 h 423"/>
                <a:gd name="connsiteX1" fmla="*/ 0 w 0"/>
                <a:gd name="connsiteY1" fmla="*/ 0 h 423"/>
                <a:gd name="connsiteX2" fmla="*/ 0 w 0"/>
                <a:gd name="connsiteY2" fmla="*/ 0 h 423"/>
                <a:gd name="connsiteX3" fmla="*/ 0 w 0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42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952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4" name="Freeform: Shape 4113">
              <a:extLst>
                <a:ext uri="{FF2B5EF4-FFF2-40B4-BE49-F238E27FC236}">
                  <a16:creationId xmlns:a16="http://schemas.microsoft.com/office/drawing/2014/main" id="{F7DBF963-5D9D-408B-B95B-2E15C7A9CD9A}"/>
                </a:ext>
              </a:extLst>
            </p:cNvPr>
            <p:cNvSpPr/>
            <p:nvPr/>
          </p:nvSpPr>
          <p:spPr>
            <a:xfrm>
              <a:off x="6222356" y="4247863"/>
              <a:ext cx="3965" cy="1905"/>
            </a:xfrm>
            <a:custGeom>
              <a:avLst/>
              <a:gdLst>
                <a:gd name="connsiteX0" fmla="*/ 1905 w 3965"/>
                <a:gd name="connsiteY0" fmla="*/ 1905 h 1905"/>
                <a:gd name="connsiteX1" fmla="*/ 0 w 3965"/>
                <a:gd name="connsiteY1" fmla="*/ 1905 h 1905"/>
                <a:gd name="connsiteX2" fmla="*/ 2857 w 3965"/>
                <a:gd name="connsiteY2" fmla="*/ 1905 h 1905"/>
                <a:gd name="connsiteX3" fmla="*/ 3810 w 3965"/>
                <a:gd name="connsiteY3" fmla="*/ 0 h 1905"/>
                <a:gd name="connsiteX4" fmla="*/ 1905 w 3965"/>
                <a:gd name="connsiteY4" fmla="*/ 0 h 1905"/>
                <a:gd name="connsiteX5" fmla="*/ 1905 w 3965"/>
                <a:gd name="connsiteY5" fmla="*/ 1905 h 1905"/>
                <a:gd name="connsiteX6" fmla="*/ 0 w 3965"/>
                <a:gd name="connsiteY6" fmla="*/ 953 h 1905"/>
                <a:gd name="connsiteX7" fmla="*/ 1905 w 3965"/>
                <a:gd name="connsiteY7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5" h="1905">
                  <a:moveTo>
                    <a:pt x="1905" y="1905"/>
                  </a:moveTo>
                  <a:lnTo>
                    <a:pt x="0" y="1905"/>
                  </a:lnTo>
                  <a:lnTo>
                    <a:pt x="2857" y="1905"/>
                  </a:lnTo>
                  <a:cubicBezTo>
                    <a:pt x="952" y="1905"/>
                    <a:pt x="4763" y="953"/>
                    <a:pt x="3810" y="0"/>
                  </a:cubicBezTo>
                  <a:lnTo>
                    <a:pt x="1905" y="0"/>
                  </a:lnTo>
                  <a:cubicBezTo>
                    <a:pt x="1905" y="953"/>
                    <a:pt x="2857" y="953"/>
                    <a:pt x="1905" y="1905"/>
                  </a:cubicBezTo>
                  <a:lnTo>
                    <a:pt x="0" y="953"/>
                  </a:lnTo>
                  <a:cubicBezTo>
                    <a:pt x="0" y="1905"/>
                    <a:pt x="952" y="1905"/>
                    <a:pt x="1905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5" name="Freeform: Shape 4114">
              <a:extLst>
                <a:ext uri="{FF2B5EF4-FFF2-40B4-BE49-F238E27FC236}">
                  <a16:creationId xmlns:a16="http://schemas.microsoft.com/office/drawing/2014/main" id="{CAA79ACE-33CC-4477-AED6-558CDBD78A05}"/>
                </a:ext>
              </a:extLst>
            </p:cNvPr>
            <p:cNvSpPr/>
            <p:nvPr/>
          </p:nvSpPr>
          <p:spPr>
            <a:xfrm>
              <a:off x="6224105" y="4250720"/>
              <a:ext cx="2060" cy="1905"/>
            </a:xfrm>
            <a:custGeom>
              <a:avLst/>
              <a:gdLst>
                <a:gd name="connsiteX0" fmla="*/ 156 w 2060"/>
                <a:gd name="connsiteY0" fmla="*/ 1905 h 1905"/>
                <a:gd name="connsiteX1" fmla="*/ 2061 w 2060"/>
                <a:gd name="connsiteY1" fmla="*/ 0 h 1905"/>
                <a:gd name="connsiteX2" fmla="*/ 1108 w 2060"/>
                <a:gd name="connsiteY2" fmla="*/ 0 h 1905"/>
                <a:gd name="connsiteX3" fmla="*/ 156 w 2060"/>
                <a:gd name="connsiteY3" fmla="*/ 1905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0" h="1905">
                  <a:moveTo>
                    <a:pt x="156" y="1905"/>
                  </a:moveTo>
                  <a:cubicBezTo>
                    <a:pt x="1108" y="1905"/>
                    <a:pt x="1108" y="953"/>
                    <a:pt x="2061" y="0"/>
                  </a:cubicBezTo>
                  <a:cubicBezTo>
                    <a:pt x="1108" y="0"/>
                    <a:pt x="1108" y="0"/>
                    <a:pt x="1108" y="0"/>
                  </a:cubicBezTo>
                  <a:cubicBezTo>
                    <a:pt x="3013" y="0"/>
                    <a:pt x="-797" y="953"/>
                    <a:pt x="156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6" name="Freeform: Shape 4115">
              <a:extLst>
                <a:ext uri="{FF2B5EF4-FFF2-40B4-BE49-F238E27FC236}">
                  <a16:creationId xmlns:a16="http://schemas.microsoft.com/office/drawing/2014/main" id="{151BF0AB-2F7A-4D08-B8BA-B7D65FEFBCC0}"/>
                </a:ext>
              </a:extLst>
            </p:cNvPr>
            <p:cNvSpPr/>
            <p:nvPr/>
          </p:nvSpPr>
          <p:spPr>
            <a:xfrm>
              <a:off x="6225452" y="4249768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lnTo>
                    <a:pt x="714" y="0"/>
                  </a:lnTo>
                  <a:cubicBezTo>
                    <a:pt x="-238" y="0"/>
                    <a:pt x="-238" y="0"/>
                    <a:pt x="714" y="0"/>
                  </a:cubicBezTo>
                  <a:cubicBezTo>
                    <a:pt x="714" y="0"/>
                    <a:pt x="714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7" name="Freeform: Shape 4116">
              <a:extLst>
                <a:ext uri="{FF2B5EF4-FFF2-40B4-BE49-F238E27FC236}">
                  <a16:creationId xmlns:a16="http://schemas.microsoft.com/office/drawing/2014/main" id="{6791008B-F614-4039-8833-3FF549C1499F}"/>
                </a:ext>
              </a:extLst>
            </p:cNvPr>
            <p:cNvSpPr/>
            <p:nvPr/>
          </p:nvSpPr>
          <p:spPr>
            <a:xfrm>
              <a:off x="6229590" y="4249768"/>
              <a:ext cx="8006" cy="11429"/>
            </a:xfrm>
            <a:custGeom>
              <a:avLst/>
              <a:gdLst>
                <a:gd name="connsiteX0" fmla="*/ 386 w 8006"/>
                <a:gd name="connsiteY0" fmla="*/ 6667 h 11429"/>
                <a:gd name="connsiteX1" fmla="*/ 5149 w 8006"/>
                <a:gd name="connsiteY1" fmla="*/ 8572 h 11429"/>
                <a:gd name="connsiteX2" fmla="*/ 3244 w 8006"/>
                <a:gd name="connsiteY2" fmla="*/ 8572 h 11429"/>
                <a:gd name="connsiteX3" fmla="*/ 5149 w 8006"/>
                <a:gd name="connsiteY3" fmla="*/ 9525 h 11429"/>
                <a:gd name="connsiteX4" fmla="*/ 2291 w 8006"/>
                <a:gd name="connsiteY4" fmla="*/ 9525 h 11429"/>
                <a:gd name="connsiteX5" fmla="*/ 6101 w 8006"/>
                <a:gd name="connsiteY5" fmla="*/ 11430 h 11429"/>
                <a:gd name="connsiteX6" fmla="*/ 8006 w 8006"/>
                <a:gd name="connsiteY6" fmla="*/ 10477 h 11429"/>
                <a:gd name="connsiteX7" fmla="*/ 6101 w 8006"/>
                <a:gd name="connsiteY7" fmla="*/ 9525 h 11429"/>
                <a:gd name="connsiteX8" fmla="*/ 6101 w 8006"/>
                <a:gd name="connsiteY8" fmla="*/ 7620 h 11429"/>
                <a:gd name="connsiteX9" fmla="*/ 5149 w 8006"/>
                <a:gd name="connsiteY9" fmla="*/ 4763 h 11429"/>
                <a:gd name="connsiteX10" fmla="*/ 7054 w 8006"/>
                <a:gd name="connsiteY10" fmla="*/ 1905 h 11429"/>
                <a:gd name="connsiteX11" fmla="*/ 5149 w 8006"/>
                <a:gd name="connsiteY11" fmla="*/ 1905 h 11429"/>
                <a:gd name="connsiteX12" fmla="*/ 5149 w 8006"/>
                <a:gd name="connsiteY12" fmla="*/ 952 h 11429"/>
                <a:gd name="connsiteX13" fmla="*/ 5149 w 8006"/>
                <a:gd name="connsiteY13" fmla="*/ 952 h 11429"/>
                <a:gd name="connsiteX14" fmla="*/ 3244 w 8006"/>
                <a:gd name="connsiteY14" fmla="*/ 0 h 11429"/>
                <a:gd name="connsiteX15" fmla="*/ 2291 w 8006"/>
                <a:gd name="connsiteY15" fmla="*/ 0 h 11429"/>
                <a:gd name="connsiteX16" fmla="*/ 3244 w 8006"/>
                <a:gd name="connsiteY16" fmla="*/ 0 h 11429"/>
                <a:gd name="connsiteX17" fmla="*/ 1339 w 8006"/>
                <a:gd name="connsiteY17" fmla="*/ 2857 h 11429"/>
                <a:gd name="connsiteX18" fmla="*/ 4196 w 8006"/>
                <a:gd name="connsiteY18" fmla="*/ 2857 h 11429"/>
                <a:gd name="connsiteX19" fmla="*/ 386 w 8006"/>
                <a:gd name="connsiteY19" fmla="*/ 6667 h 11429"/>
                <a:gd name="connsiteX20" fmla="*/ 1339 w 8006"/>
                <a:gd name="connsiteY20" fmla="*/ 6667 h 11429"/>
                <a:gd name="connsiteX21" fmla="*/ 386 w 8006"/>
                <a:gd name="connsiteY21" fmla="*/ 6667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06" h="11429">
                  <a:moveTo>
                    <a:pt x="386" y="6667"/>
                  </a:moveTo>
                  <a:cubicBezTo>
                    <a:pt x="-1519" y="7620"/>
                    <a:pt x="4196" y="7620"/>
                    <a:pt x="5149" y="8572"/>
                  </a:cubicBezTo>
                  <a:cubicBezTo>
                    <a:pt x="4196" y="8572"/>
                    <a:pt x="4196" y="8572"/>
                    <a:pt x="3244" y="8572"/>
                  </a:cubicBezTo>
                  <a:cubicBezTo>
                    <a:pt x="5149" y="8572"/>
                    <a:pt x="6101" y="8572"/>
                    <a:pt x="5149" y="9525"/>
                  </a:cubicBezTo>
                  <a:cubicBezTo>
                    <a:pt x="4196" y="9525"/>
                    <a:pt x="4196" y="9525"/>
                    <a:pt x="2291" y="9525"/>
                  </a:cubicBezTo>
                  <a:cubicBezTo>
                    <a:pt x="5149" y="9525"/>
                    <a:pt x="4196" y="11430"/>
                    <a:pt x="6101" y="11430"/>
                  </a:cubicBezTo>
                  <a:lnTo>
                    <a:pt x="8006" y="10477"/>
                  </a:lnTo>
                  <a:cubicBezTo>
                    <a:pt x="7054" y="10477"/>
                    <a:pt x="7054" y="10477"/>
                    <a:pt x="6101" y="9525"/>
                  </a:cubicBezTo>
                  <a:cubicBezTo>
                    <a:pt x="8959" y="8572"/>
                    <a:pt x="4196" y="8572"/>
                    <a:pt x="6101" y="7620"/>
                  </a:cubicBezTo>
                  <a:lnTo>
                    <a:pt x="5149" y="4763"/>
                  </a:lnTo>
                  <a:cubicBezTo>
                    <a:pt x="7054" y="4763"/>
                    <a:pt x="4196" y="2857"/>
                    <a:pt x="7054" y="1905"/>
                  </a:cubicBezTo>
                  <a:lnTo>
                    <a:pt x="5149" y="1905"/>
                  </a:lnTo>
                  <a:lnTo>
                    <a:pt x="5149" y="952"/>
                  </a:lnTo>
                  <a:lnTo>
                    <a:pt x="5149" y="952"/>
                  </a:lnTo>
                  <a:cubicBezTo>
                    <a:pt x="4196" y="952"/>
                    <a:pt x="3244" y="952"/>
                    <a:pt x="3244" y="0"/>
                  </a:cubicBezTo>
                  <a:lnTo>
                    <a:pt x="2291" y="0"/>
                  </a:lnTo>
                  <a:cubicBezTo>
                    <a:pt x="2291" y="0"/>
                    <a:pt x="3244" y="0"/>
                    <a:pt x="3244" y="0"/>
                  </a:cubicBezTo>
                  <a:cubicBezTo>
                    <a:pt x="-566" y="0"/>
                    <a:pt x="6101" y="1905"/>
                    <a:pt x="1339" y="2857"/>
                  </a:cubicBezTo>
                  <a:lnTo>
                    <a:pt x="4196" y="2857"/>
                  </a:lnTo>
                  <a:cubicBezTo>
                    <a:pt x="3244" y="5715"/>
                    <a:pt x="1339" y="5715"/>
                    <a:pt x="386" y="6667"/>
                  </a:cubicBezTo>
                  <a:cubicBezTo>
                    <a:pt x="386" y="5715"/>
                    <a:pt x="1339" y="5715"/>
                    <a:pt x="1339" y="6667"/>
                  </a:cubicBezTo>
                  <a:lnTo>
                    <a:pt x="386" y="66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8" name="Freeform: Shape 4117">
              <a:extLst>
                <a:ext uri="{FF2B5EF4-FFF2-40B4-BE49-F238E27FC236}">
                  <a16:creationId xmlns:a16="http://schemas.microsoft.com/office/drawing/2014/main" id="{E6459374-E66A-4880-AE33-DB36D5647024}"/>
                </a:ext>
              </a:extLst>
            </p:cNvPr>
            <p:cNvSpPr/>
            <p:nvPr/>
          </p:nvSpPr>
          <p:spPr>
            <a:xfrm>
              <a:off x="6229023" y="425548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9" name="Freeform: Shape 4118">
              <a:extLst>
                <a:ext uri="{FF2B5EF4-FFF2-40B4-BE49-F238E27FC236}">
                  <a16:creationId xmlns:a16="http://schemas.microsoft.com/office/drawing/2014/main" id="{4773F669-C32B-4262-A11C-0CA435A3B8A1}"/>
                </a:ext>
              </a:extLst>
            </p:cNvPr>
            <p:cNvSpPr/>
            <p:nvPr/>
          </p:nvSpPr>
          <p:spPr>
            <a:xfrm>
              <a:off x="6466196" y="4338350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0" name="Freeform: Shape 4119">
              <a:extLst>
                <a:ext uri="{FF2B5EF4-FFF2-40B4-BE49-F238E27FC236}">
                  <a16:creationId xmlns:a16="http://schemas.microsoft.com/office/drawing/2014/main" id="{495DE789-421E-49FF-866A-05766EF9D1C7}"/>
                </a:ext>
              </a:extLst>
            </p:cNvPr>
            <p:cNvSpPr/>
            <p:nvPr/>
          </p:nvSpPr>
          <p:spPr>
            <a:xfrm>
              <a:off x="6252413" y="4261197"/>
              <a:ext cx="5185" cy="4762"/>
            </a:xfrm>
            <a:custGeom>
              <a:avLst/>
              <a:gdLst>
                <a:gd name="connsiteX0" fmla="*/ 5186 w 5185"/>
                <a:gd name="connsiteY0" fmla="*/ 2858 h 4762"/>
                <a:gd name="connsiteX1" fmla="*/ 3281 w 5185"/>
                <a:gd name="connsiteY1" fmla="*/ 2858 h 4762"/>
                <a:gd name="connsiteX2" fmla="*/ 3281 w 5185"/>
                <a:gd name="connsiteY2" fmla="*/ 953 h 4762"/>
                <a:gd name="connsiteX3" fmla="*/ 2328 w 5185"/>
                <a:gd name="connsiteY3" fmla="*/ 1905 h 4762"/>
                <a:gd name="connsiteX4" fmla="*/ 423 w 5185"/>
                <a:gd name="connsiteY4" fmla="*/ 953 h 4762"/>
                <a:gd name="connsiteX5" fmla="*/ 2328 w 5185"/>
                <a:gd name="connsiteY5" fmla="*/ 0 h 4762"/>
                <a:gd name="connsiteX6" fmla="*/ 1376 w 5185"/>
                <a:gd name="connsiteY6" fmla="*/ 0 h 4762"/>
                <a:gd name="connsiteX7" fmla="*/ 423 w 5185"/>
                <a:gd name="connsiteY7" fmla="*/ 0 h 4762"/>
                <a:gd name="connsiteX8" fmla="*/ 423 w 5185"/>
                <a:gd name="connsiteY8" fmla="*/ 4763 h 4762"/>
                <a:gd name="connsiteX9" fmla="*/ 5186 w 5185"/>
                <a:gd name="connsiteY9" fmla="*/ 2858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5" h="4762">
                  <a:moveTo>
                    <a:pt x="5186" y="2858"/>
                  </a:moveTo>
                  <a:lnTo>
                    <a:pt x="3281" y="2858"/>
                  </a:lnTo>
                  <a:lnTo>
                    <a:pt x="3281" y="953"/>
                  </a:lnTo>
                  <a:cubicBezTo>
                    <a:pt x="2328" y="953"/>
                    <a:pt x="3281" y="953"/>
                    <a:pt x="2328" y="1905"/>
                  </a:cubicBezTo>
                  <a:lnTo>
                    <a:pt x="423" y="953"/>
                  </a:lnTo>
                  <a:cubicBezTo>
                    <a:pt x="2328" y="0"/>
                    <a:pt x="1376" y="953"/>
                    <a:pt x="2328" y="0"/>
                  </a:cubicBezTo>
                  <a:cubicBezTo>
                    <a:pt x="1376" y="0"/>
                    <a:pt x="1376" y="0"/>
                    <a:pt x="1376" y="0"/>
                  </a:cubicBezTo>
                  <a:lnTo>
                    <a:pt x="423" y="0"/>
                  </a:lnTo>
                  <a:cubicBezTo>
                    <a:pt x="423" y="1905"/>
                    <a:pt x="-529" y="2858"/>
                    <a:pt x="423" y="4763"/>
                  </a:cubicBezTo>
                  <a:lnTo>
                    <a:pt x="5186" y="2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1" name="Freeform: Shape 4120">
              <a:extLst>
                <a:ext uri="{FF2B5EF4-FFF2-40B4-BE49-F238E27FC236}">
                  <a16:creationId xmlns:a16="http://schemas.microsoft.com/office/drawing/2014/main" id="{F4CC210F-047B-40FB-A6E8-A519D1E5C46D}"/>
                </a:ext>
              </a:extLst>
            </p:cNvPr>
            <p:cNvSpPr/>
            <p:nvPr/>
          </p:nvSpPr>
          <p:spPr>
            <a:xfrm>
              <a:off x="6472863" y="4343113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953 h 952"/>
                <a:gd name="connsiteX2" fmla="*/ 1905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cubicBezTo>
                    <a:pt x="0" y="0"/>
                    <a:pt x="953" y="0"/>
                    <a:pt x="0" y="953"/>
                  </a:cubicBezTo>
                  <a:cubicBezTo>
                    <a:pt x="1905" y="953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2" name="Freeform: Shape 4121">
              <a:extLst>
                <a:ext uri="{FF2B5EF4-FFF2-40B4-BE49-F238E27FC236}">
                  <a16:creationId xmlns:a16="http://schemas.microsoft.com/office/drawing/2014/main" id="{F012A34E-E190-47EC-8A3D-62B114763F60}"/>
                </a:ext>
              </a:extLst>
            </p:cNvPr>
            <p:cNvSpPr/>
            <p:nvPr/>
          </p:nvSpPr>
          <p:spPr>
            <a:xfrm>
              <a:off x="6297604" y="4280247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3" name="Freeform: Shape 4122">
              <a:extLst>
                <a:ext uri="{FF2B5EF4-FFF2-40B4-BE49-F238E27FC236}">
                  <a16:creationId xmlns:a16="http://schemas.microsoft.com/office/drawing/2014/main" id="{A4109C77-9AB7-4263-A1E8-87F4147A0A83}"/>
                </a:ext>
              </a:extLst>
            </p:cNvPr>
            <p:cNvSpPr/>
            <p:nvPr/>
          </p:nvSpPr>
          <p:spPr>
            <a:xfrm>
              <a:off x="6472863" y="4343790"/>
              <a:ext cx="1905" cy="549"/>
            </a:xfrm>
            <a:custGeom>
              <a:avLst/>
              <a:gdLst>
                <a:gd name="connsiteX0" fmla="*/ 0 w 1905"/>
                <a:gd name="connsiteY0" fmla="*/ 275 h 549"/>
                <a:gd name="connsiteX1" fmla="*/ 1905 w 1905"/>
                <a:gd name="connsiteY1" fmla="*/ 275 h 549"/>
                <a:gd name="connsiteX2" fmla="*/ 0 w 1905"/>
                <a:gd name="connsiteY2" fmla="*/ 275 h 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549">
                  <a:moveTo>
                    <a:pt x="0" y="275"/>
                  </a:moveTo>
                  <a:lnTo>
                    <a:pt x="1905" y="275"/>
                  </a:lnTo>
                  <a:cubicBezTo>
                    <a:pt x="953" y="1228"/>
                    <a:pt x="953" y="-678"/>
                    <a:pt x="0" y="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4" name="Freeform: Shape 4123">
              <a:extLst>
                <a:ext uri="{FF2B5EF4-FFF2-40B4-BE49-F238E27FC236}">
                  <a16:creationId xmlns:a16="http://schemas.microsoft.com/office/drawing/2014/main" id="{CAD65DC2-4FEB-40B5-925D-2519AFE308D4}"/>
                </a:ext>
              </a:extLst>
            </p:cNvPr>
            <p:cNvSpPr/>
            <p:nvPr/>
          </p:nvSpPr>
          <p:spPr>
            <a:xfrm>
              <a:off x="6470959" y="4346922"/>
              <a:ext cx="2164" cy="1905"/>
            </a:xfrm>
            <a:custGeom>
              <a:avLst/>
              <a:gdLst>
                <a:gd name="connsiteX0" fmla="*/ 0 w 2164"/>
                <a:gd name="connsiteY0" fmla="*/ 0 h 1905"/>
                <a:gd name="connsiteX1" fmla="*/ 0 w 2164"/>
                <a:gd name="connsiteY1" fmla="*/ 1905 h 1905"/>
                <a:gd name="connsiteX2" fmla="*/ 1905 w 2164"/>
                <a:gd name="connsiteY2" fmla="*/ 0 h 1905"/>
                <a:gd name="connsiteX3" fmla="*/ 0 w 2164"/>
                <a:gd name="connsiteY3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4" h="1905">
                  <a:moveTo>
                    <a:pt x="0" y="0"/>
                  </a:moveTo>
                  <a:lnTo>
                    <a:pt x="0" y="1905"/>
                  </a:lnTo>
                  <a:cubicBezTo>
                    <a:pt x="0" y="953"/>
                    <a:pt x="952" y="0"/>
                    <a:pt x="1905" y="0"/>
                  </a:cubicBezTo>
                  <a:cubicBezTo>
                    <a:pt x="2858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5" name="Freeform: Shape 4124">
              <a:extLst>
                <a:ext uri="{FF2B5EF4-FFF2-40B4-BE49-F238E27FC236}">
                  <a16:creationId xmlns:a16="http://schemas.microsoft.com/office/drawing/2014/main" id="{C7AE9363-F013-4DE8-B0BA-7E81B26CC44C}"/>
                </a:ext>
              </a:extLst>
            </p:cNvPr>
            <p:cNvSpPr/>
            <p:nvPr/>
          </p:nvSpPr>
          <p:spPr>
            <a:xfrm>
              <a:off x="6471911" y="4345018"/>
              <a:ext cx="3810" cy="952"/>
            </a:xfrm>
            <a:custGeom>
              <a:avLst/>
              <a:gdLst>
                <a:gd name="connsiteX0" fmla="*/ 952 w 3810"/>
                <a:gd name="connsiteY0" fmla="*/ 952 h 952"/>
                <a:gd name="connsiteX1" fmla="*/ 1905 w 3810"/>
                <a:gd name="connsiteY1" fmla="*/ 952 h 952"/>
                <a:gd name="connsiteX2" fmla="*/ 1905 w 3810"/>
                <a:gd name="connsiteY2" fmla="*/ 952 h 952"/>
                <a:gd name="connsiteX3" fmla="*/ 3810 w 3810"/>
                <a:gd name="connsiteY3" fmla="*/ 0 h 952"/>
                <a:gd name="connsiteX4" fmla="*/ 0 w 3810"/>
                <a:gd name="connsiteY4" fmla="*/ 0 h 952"/>
                <a:gd name="connsiteX5" fmla="*/ 952 w 3810"/>
                <a:gd name="connsiteY5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" h="952">
                  <a:moveTo>
                    <a:pt x="952" y="952"/>
                  </a:moveTo>
                  <a:cubicBezTo>
                    <a:pt x="952" y="952"/>
                    <a:pt x="1905" y="952"/>
                    <a:pt x="1905" y="952"/>
                  </a:cubicBezTo>
                  <a:cubicBezTo>
                    <a:pt x="1905" y="952"/>
                    <a:pt x="1905" y="952"/>
                    <a:pt x="1905" y="952"/>
                  </a:cubicBezTo>
                  <a:cubicBezTo>
                    <a:pt x="2858" y="952"/>
                    <a:pt x="3810" y="0"/>
                    <a:pt x="3810" y="0"/>
                  </a:cubicBezTo>
                  <a:lnTo>
                    <a:pt x="0" y="0"/>
                  </a:lnTo>
                  <a:cubicBezTo>
                    <a:pt x="1905" y="952"/>
                    <a:pt x="-952" y="952"/>
                    <a:pt x="952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6" name="Freeform: Shape 4125">
              <a:extLst>
                <a:ext uri="{FF2B5EF4-FFF2-40B4-BE49-F238E27FC236}">
                  <a16:creationId xmlns:a16="http://schemas.microsoft.com/office/drawing/2014/main" id="{1A814757-50DC-4E98-B0C3-B90ED61EAF6E}"/>
                </a:ext>
              </a:extLst>
            </p:cNvPr>
            <p:cNvSpPr/>
            <p:nvPr/>
          </p:nvSpPr>
          <p:spPr>
            <a:xfrm>
              <a:off x="6200448" y="4245957"/>
              <a:ext cx="2857" cy="423"/>
            </a:xfrm>
            <a:custGeom>
              <a:avLst/>
              <a:gdLst>
                <a:gd name="connsiteX0" fmla="*/ 2858 w 2857"/>
                <a:gd name="connsiteY0" fmla="*/ 0 h 423"/>
                <a:gd name="connsiteX1" fmla="*/ 952 w 2857"/>
                <a:gd name="connsiteY1" fmla="*/ 0 h 423"/>
                <a:gd name="connsiteX2" fmla="*/ 0 w 2857"/>
                <a:gd name="connsiteY2" fmla="*/ 0 h 423"/>
                <a:gd name="connsiteX3" fmla="*/ 2858 w 2857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423">
                  <a:moveTo>
                    <a:pt x="2858" y="0"/>
                  </a:moveTo>
                  <a:cubicBezTo>
                    <a:pt x="1905" y="0"/>
                    <a:pt x="1905" y="0"/>
                    <a:pt x="952" y="0"/>
                  </a:cubicBezTo>
                  <a:lnTo>
                    <a:pt x="0" y="0"/>
                  </a:lnTo>
                  <a:cubicBezTo>
                    <a:pt x="952" y="0"/>
                    <a:pt x="2858" y="953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7" name="Freeform: Shape 4126">
              <a:extLst>
                <a:ext uri="{FF2B5EF4-FFF2-40B4-BE49-F238E27FC236}">
                  <a16:creationId xmlns:a16="http://schemas.microsoft.com/office/drawing/2014/main" id="{B01B1701-C3BB-4FF4-AFD2-A578D821AEAA}"/>
                </a:ext>
              </a:extLst>
            </p:cNvPr>
            <p:cNvSpPr/>
            <p:nvPr/>
          </p:nvSpPr>
          <p:spPr>
            <a:xfrm>
              <a:off x="6214736" y="4254530"/>
              <a:ext cx="14287" cy="7619"/>
            </a:xfrm>
            <a:custGeom>
              <a:avLst/>
              <a:gdLst>
                <a:gd name="connsiteX0" fmla="*/ 1905 w 14287"/>
                <a:gd name="connsiteY0" fmla="*/ 3810 h 7619"/>
                <a:gd name="connsiteX1" fmla="*/ 1905 w 14287"/>
                <a:gd name="connsiteY1" fmla="*/ 2857 h 7619"/>
                <a:gd name="connsiteX2" fmla="*/ 0 w 14287"/>
                <a:gd name="connsiteY2" fmla="*/ 3810 h 7619"/>
                <a:gd name="connsiteX3" fmla="*/ 1905 w 14287"/>
                <a:gd name="connsiteY3" fmla="*/ 3810 h 7619"/>
                <a:gd name="connsiteX4" fmla="*/ 2858 w 14287"/>
                <a:gd name="connsiteY4" fmla="*/ 7620 h 7619"/>
                <a:gd name="connsiteX5" fmla="*/ 2858 w 14287"/>
                <a:gd name="connsiteY5" fmla="*/ 5715 h 7619"/>
                <a:gd name="connsiteX6" fmla="*/ 4763 w 14287"/>
                <a:gd name="connsiteY6" fmla="*/ 5715 h 7619"/>
                <a:gd name="connsiteX7" fmla="*/ 7620 w 14287"/>
                <a:gd name="connsiteY7" fmla="*/ 3810 h 7619"/>
                <a:gd name="connsiteX8" fmla="*/ 9525 w 14287"/>
                <a:gd name="connsiteY8" fmla="*/ 3810 h 7619"/>
                <a:gd name="connsiteX9" fmla="*/ 9525 w 14287"/>
                <a:gd name="connsiteY9" fmla="*/ 2857 h 7619"/>
                <a:gd name="connsiteX10" fmla="*/ 13335 w 14287"/>
                <a:gd name="connsiteY10" fmla="*/ 2857 h 7619"/>
                <a:gd name="connsiteX11" fmla="*/ 10477 w 14287"/>
                <a:gd name="connsiteY11" fmla="*/ 3810 h 7619"/>
                <a:gd name="connsiteX12" fmla="*/ 14288 w 14287"/>
                <a:gd name="connsiteY12" fmla="*/ 3810 h 7619"/>
                <a:gd name="connsiteX13" fmla="*/ 11430 w 14287"/>
                <a:gd name="connsiteY13" fmla="*/ 0 h 7619"/>
                <a:gd name="connsiteX14" fmla="*/ 10477 w 14287"/>
                <a:gd name="connsiteY14" fmla="*/ 952 h 7619"/>
                <a:gd name="connsiteX15" fmla="*/ 11430 w 14287"/>
                <a:gd name="connsiteY15" fmla="*/ 952 h 7619"/>
                <a:gd name="connsiteX16" fmla="*/ 8573 w 14287"/>
                <a:gd name="connsiteY16" fmla="*/ 1905 h 7619"/>
                <a:gd name="connsiteX17" fmla="*/ 4763 w 14287"/>
                <a:gd name="connsiteY17" fmla="*/ 1905 h 7619"/>
                <a:gd name="connsiteX18" fmla="*/ 5715 w 14287"/>
                <a:gd name="connsiteY18" fmla="*/ 2857 h 7619"/>
                <a:gd name="connsiteX19" fmla="*/ 1905 w 14287"/>
                <a:gd name="connsiteY19" fmla="*/ 3810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287" h="7619">
                  <a:moveTo>
                    <a:pt x="1905" y="3810"/>
                  </a:moveTo>
                  <a:lnTo>
                    <a:pt x="1905" y="2857"/>
                  </a:lnTo>
                  <a:lnTo>
                    <a:pt x="0" y="3810"/>
                  </a:lnTo>
                  <a:cubicBezTo>
                    <a:pt x="0" y="3810"/>
                    <a:pt x="952" y="3810"/>
                    <a:pt x="1905" y="3810"/>
                  </a:cubicBezTo>
                  <a:cubicBezTo>
                    <a:pt x="1905" y="4763"/>
                    <a:pt x="0" y="6667"/>
                    <a:pt x="2858" y="7620"/>
                  </a:cubicBezTo>
                  <a:lnTo>
                    <a:pt x="2858" y="5715"/>
                  </a:lnTo>
                  <a:cubicBezTo>
                    <a:pt x="3810" y="5715"/>
                    <a:pt x="3810" y="5715"/>
                    <a:pt x="4763" y="5715"/>
                  </a:cubicBezTo>
                  <a:cubicBezTo>
                    <a:pt x="5715" y="5715"/>
                    <a:pt x="6668" y="4763"/>
                    <a:pt x="7620" y="3810"/>
                  </a:cubicBezTo>
                  <a:lnTo>
                    <a:pt x="9525" y="3810"/>
                  </a:lnTo>
                  <a:lnTo>
                    <a:pt x="9525" y="2857"/>
                  </a:lnTo>
                  <a:cubicBezTo>
                    <a:pt x="10477" y="2857"/>
                    <a:pt x="11430" y="2857"/>
                    <a:pt x="13335" y="2857"/>
                  </a:cubicBezTo>
                  <a:cubicBezTo>
                    <a:pt x="14288" y="3810"/>
                    <a:pt x="11430" y="3810"/>
                    <a:pt x="10477" y="3810"/>
                  </a:cubicBezTo>
                  <a:lnTo>
                    <a:pt x="14288" y="3810"/>
                  </a:lnTo>
                  <a:cubicBezTo>
                    <a:pt x="12383" y="2857"/>
                    <a:pt x="16193" y="952"/>
                    <a:pt x="11430" y="0"/>
                  </a:cubicBezTo>
                  <a:lnTo>
                    <a:pt x="10477" y="952"/>
                  </a:lnTo>
                  <a:cubicBezTo>
                    <a:pt x="10477" y="952"/>
                    <a:pt x="11430" y="952"/>
                    <a:pt x="11430" y="952"/>
                  </a:cubicBezTo>
                  <a:cubicBezTo>
                    <a:pt x="11430" y="1905"/>
                    <a:pt x="9525" y="1905"/>
                    <a:pt x="8573" y="1905"/>
                  </a:cubicBezTo>
                  <a:cubicBezTo>
                    <a:pt x="8573" y="2857"/>
                    <a:pt x="5715" y="952"/>
                    <a:pt x="4763" y="1905"/>
                  </a:cubicBezTo>
                  <a:lnTo>
                    <a:pt x="5715" y="2857"/>
                  </a:lnTo>
                  <a:lnTo>
                    <a:pt x="1905" y="38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8" name="Freeform: Shape 4127">
              <a:extLst>
                <a:ext uri="{FF2B5EF4-FFF2-40B4-BE49-F238E27FC236}">
                  <a16:creationId xmlns:a16="http://schemas.microsoft.com/office/drawing/2014/main" id="{9FDDDECF-3FE2-41E1-8031-D8A6A84C913E}"/>
                </a:ext>
              </a:extLst>
            </p:cNvPr>
            <p:cNvSpPr/>
            <p:nvPr/>
          </p:nvSpPr>
          <p:spPr>
            <a:xfrm>
              <a:off x="6221404" y="425643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2" y="0"/>
                    <a:pt x="952" y="0"/>
                    <a:pt x="0" y="0"/>
                  </a:cubicBezTo>
                  <a:cubicBezTo>
                    <a:pt x="952" y="0"/>
                    <a:pt x="95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9" name="Freeform: Shape 4128">
              <a:extLst>
                <a:ext uri="{FF2B5EF4-FFF2-40B4-BE49-F238E27FC236}">
                  <a16:creationId xmlns:a16="http://schemas.microsoft.com/office/drawing/2014/main" id="{CC5AF37C-09D7-47CF-9618-203086FD4925}"/>
                </a:ext>
              </a:extLst>
            </p:cNvPr>
            <p:cNvSpPr/>
            <p:nvPr/>
          </p:nvSpPr>
          <p:spPr>
            <a:xfrm>
              <a:off x="6249831" y="4265960"/>
              <a:ext cx="1946" cy="9525"/>
            </a:xfrm>
            <a:custGeom>
              <a:avLst/>
              <a:gdLst>
                <a:gd name="connsiteX0" fmla="*/ 1100 w 1946"/>
                <a:gd name="connsiteY0" fmla="*/ 0 h 9525"/>
                <a:gd name="connsiteX1" fmla="*/ 1100 w 1946"/>
                <a:gd name="connsiteY1" fmla="*/ 0 h 9525"/>
                <a:gd name="connsiteX2" fmla="*/ 1100 w 1946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6" h="9525">
                  <a:moveTo>
                    <a:pt x="1100" y="0"/>
                  </a:moveTo>
                  <a:cubicBezTo>
                    <a:pt x="-805" y="0"/>
                    <a:pt x="147" y="0"/>
                    <a:pt x="1100" y="0"/>
                  </a:cubicBezTo>
                  <a:cubicBezTo>
                    <a:pt x="1100" y="0"/>
                    <a:pt x="3005" y="0"/>
                    <a:pt x="11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0" name="Freeform: Shape 4129">
              <a:extLst>
                <a:ext uri="{FF2B5EF4-FFF2-40B4-BE49-F238E27FC236}">
                  <a16:creationId xmlns:a16="http://schemas.microsoft.com/office/drawing/2014/main" id="{19D7870C-1D27-4439-A53B-36518FDE87F0}"/>
                </a:ext>
              </a:extLst>
            </p:cNvPr>
            <p:cNvSpPr/>
            <p:nvPr/>
          </p:nvSpPr>
          <p:spPr>
            <a:xfrm>
              <a:off x="6250217" y="4266913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1" name="Freeform: Shape 4130">
              <a:extLst>
                <a:ext uri="{FF2B5EF4-FFF2-40B4-BE49-F238E27FC236}">
                  <a16:creationId xmlns:a16="http://schemas.microsoft.com/office/drawing/2014/main" id="{BF4F384D-2BA8-4B55-AEA4-7E543DA0DDC9}"/>
                </a:ext>
              </a:extLst>
            </p:cNvPr>
            <p:cNvSpPr/>
            <p:nvPr/>
          </p:nvSpPr>
          <p:spPr>
            <a:xfrm>
              <a:off x="6218546" y="4254530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0 h 952"/>
                <a:gd name="connsiteX2" fmla="*/ 1905 w 1904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0"/>
                  </a:lnTo>
                  <a:lnTo>
                    <a:pt x="1905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2" name="Freeform: Shape 4131">
              <a:extLst>
                <a:ext uri="{FF2B5EF4-FFF2-40B4-BE49-F238E27FC236}">
                  <a16:creationId xmlns:a16="http://schemas.microsoft.com/office/drawing/2014/main" id="{A0E773C6-62F3-4A19-9A5A-84181ED3A6EC}"/>
                </a:ext>
              </a:extLst>
            </p:cNvPr>
            <p:cNvSpPr/>
            <p:nvPr/>
          </p:nvSpPr>
          <p:spPr>
            <a:xfrm>
              <a:off x="6197434" y="4246910"/>
              <a:ext cx="2062" cy="3280"/>
            </a:xfrm>
            <a:custGeom>
              <a:avLst/>
              <a:gdLst>
                <a:gd name="connsiteX0" fmla="*/ 157 w 2062"/>
                <a:gd name="connsiteY0" fmla="*/ 2858 h 3280"/>
                <a:gd name="connsiteX1" fmla="*/ 2062 w 2062"/>
                <a:gd name="connsiteY1" fmla="*/ 2858 h 3280"/>
                <a:gd name="connsiteX2" fmla="*/ 157 w 2062"/>
                <a:gd name="connsiteY2" fmla="*/ 0 h 3280"/>
                <a:gd name="connsiteX3" fmla="*/ 157 w 2062"/>
                <a:gd name="connsiteY3" fmla="*/ 2858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62" h="3280">
                  <a:moveTo>
                    <a:pt x="157" y="2858"/>
                  </a:moveTo>
                  <a:cubicBezTo>
                    <a:pt x="157" y="3810"/>
                    <a:pt x="2062" y="2858"/>
                    <a:pt x="2062" y="2858"/>
                  </a:cubicBezTo>
                  <a:lnTo>
                    <a:pt x="157" y="0"/>
                  </a:lnTo>
                  <a:cubicBezTo>
                    <a:pt x="-795" y="953"/>
                    <a:pt x="3015" y="1905"/>
                    <a:pt x="15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3" name="Freeform: Shape 4132">
              <a:extLst>
                <a:ext uri="{FF2B5EF4-FFF2-40B4-BE49-F238E27FC236}">
                  <a16:creationId xmlns:a16="http://schemas.microsoft.com/office/drawing/2014/main" id="{E4F436AF-0CC7-4AFC-9D0A-F1C67B721410}"/>
                </a:ext>
              </a:extLst>
            </p:cNvPr>
            <p:cNvSpPr/>
            <p:nvPr/>
          </p:nvSpPr>
          <p:spPr>
            <a:xfrm>
              <a:off x="6453660" y="4342160"/>
              <a:ext cx="9678" cy="3809"/>
            </a:xfrm>
            <a:custGeom>
              <a:avLst/>
              <a:gdLst>
                <a:gd name="connsiteX0" fmla="*/ 5869 w 9678"/>
                <a:gd name="connsiteY0" fmla="*/ 2858 h 3809"/>
                <a:gd name="connsiteX1" fmla="*/ 3011 w 9678"/>
                <a:gd name="connsiteY1" fmla="*/ 0 h 3809"/>
                <a:gd name="connsiteX2" fmla="*/ 3964 w 9678"/>
                <a:gd name="connsiteY2" fmla="*/ 953 h 3809"/>
                <a:gd name="connsiteX3" fmla="*/ 1106 w 9678"/>
                <a:gd name="connsiteY3" fmla="*/ 953 h 3809"/>
                <a:gd name="connsiteX4" fmla="*/ 1106 w 9678"/>
                <a:gd name="connsiteY4" fmla="*/ 0 h 3809"/>
                <a:gd name="connsiteX5" fmla="*/ 154 w 9678"/>
                <a:gd name="connsiteY5" fmla="*/ 2858 h 3809"/>
                <a:gd name="connsiteX6" fmla="*/ 5869 w 9678"/>
                <a:gd name="connsiteY6" fmla="*/ 2858 h 3809"/>
                <a:gd name="connsiteX7" fmla="*/ 7774 w 9678"/>
                <a:gd name="connsiteY7" fmla="*/ 3810 h 3809"/>
                <a:gd name="connsiteX8" fmla="*/ 9679 w 9678"/>
                <a:gd name="connsiteY8" fmla="*/ 3810 h 3809"/>
                <a:gd name="connsiteX9" fmla="*/ 5869 w 9678"/>
                <a:gd name="connsiteY9" fmla="*/ 2858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78" h="3809">
                  <a:moveTo>
                    <a:pt x="5869" y="2858"/>
                  </a:moveTo>
                  <a:cubicBezTo>
                    <a:pt x="3011" y="2858"/>
                    <a:pt x="4916" y="953"/>
                    <a:pt x="3011" y="0"/>
                  </a:cubicBezTo>
                  <a:lnTo>
                    <a:pt x="3964" y="953"/>
                  </a:lnTo>
                  <a:cubicBezTo>
                    <a:pt x="3011" y="953"/>
                    <a:pt x="2059" y="953"/>
                    <a:pt x="1106" y="953"/>
                  </a:cubicBezTo>
                  <a:lnTo>
                    <a:pt x="1106" y="0"/>
                  </a:lnTo>
                  <a:cubicBezTo>
                    <a:pt x="-1751" y="953"/>
                    <a:pt x="2059" y="1905"/>
                    <a:pt x="154" y="2858"/>
                  </a:cubicBezTo>
                  <a:cubicBezTo>
                    <a:pt x="1106" y="4763"/>
                    <a:pt x="3964" y="2858"/>
                    <a:pt x="5869" y="2858"/>
                  </a:cubicBezTo>
                  <a:lnTo>
                    <a:pt x="7774" y="3810"/>
                  </a:lnTo>
                  <a:lnTo>
                    <a:pt x="9679" y="3810"/>
                  </a:lnTo>
                  <a:cubicBezTo>
                    <a:pt x="9679" y="2858"/>
                    <a:pt x="7774" y="2858"/>
                    <a:pt x="5869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4" name="Freeform: Shape 4133">
              <a:extLst>
                <a:ext uri="{FF2B5EF4-FFF2-40B4-BE49-F238E27FC236}">
                  <a16:creationId xmlns:a16="http://schemas.microsoft.com/office/drawing/2014/main" id="{655025EF-0AA5-46B4-A970-221D99A1854B}"/>
                </a:ext>
              </a:extLst>
            </p:cNvPr>
            <p:cNvSpPr/>
            <p:nvPr/>
          </p:nvSpPr>
          <p:spPr>
            <a:xfrm>
              <a:off x="6202354" y="4249768"/>
              <a:ext cx="2857" cy="952"/>
            </a:xfrm>
            <a:custGeom>
              <a:avLst/>
              <a:gdLst>
                <a:gd name="connsiteX0" fmla="*/ 2857 w 2857"/>
                <a:gd name="connsiteY0" fmla="*/ 0 h 952"/>
                <a:gd name="connsiteX1" fmla="*/ 952 w 2857"/>
                <a:gd name="connsiteY1" fmla="*/ 0 h 952"/>
                <a:gd name="connsiteX2" fmla="*/ 0 w 2857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7" y="0"/>
                  </a:moveTo>
                  <a:lnTo>
                    <a:pt x="952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5" name="Freeform: Shape 4134">
              <a:extLst>
                <a:ext uri="{FF2B5EF4-FFF2-40B4-BE49-F238E27FC236}">
                  <a16:creationId xmlns:a16="http://schemas.microsoft.com/office/drawing/2014/main" id="{FCA076C1-7509-4951-B000-9728EADE5CEF}"/>
                </a:ext>
              </a:extLst>
            </p:cNvPr>
            <p:cNvSpPr/>
            <p:nvPr/>
          </p:nvSpPr>
          <p:spPr>
            <a:xfrm>
              <a:off x="6233786" y="4262150"/>
              <a:ext cx="3810" cy="1227"/>
            </a:xfrm>
            <a:custGeom>
              <a:avLst/>
              <a:gdLst>
                <a:gd name="connsiteX0" fmla="*/ 952 w 3810"/>
                <a:gd name="connsiteY0" fmla="*/ 0 h 1227"/>
                <a:gd name="connsiteX1" fmla="*/ 952 w 3810"/>
                <a:gd name="connsiteY1" fmla="*/ 0 h 1227"/>
                <a:gd name="connsiteX2" fmla="*/ 0 w 3810"/>
                <a:gd name="connsiteY2" fmla="*/ 953 h 1227"/>
                <a:gd name="connsiteX3" fmla="*/ 3810 w 3810"/>
                <a:gd name="connsiteY3" fmla="*/ 953 h 1227"/>
                <a:gd name="connsiteX4" fmla="*/ 952 w 3810"/>
                <a:gd name="connsiteY4" fmla="*/ 0 h 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227">
                  <a:moveTo>
                    <a:pt x="952" y="0"/>
                  </a:moveTo>
                  <a:cubicBezTo>
                    <a:pt x="1905" y="0"/>
                    <a:pt x="-952" y="0"/>
                    <a:pt x="952" y="0"/>
                  </a:cubicBezTo>
                  <a:lnTo>
                    <a:pt x="0" y="953"/>
                  </a:lnTo>
                  <a:cubicBezTo>
                    <a:pt x="1905" y="0"/>
                    <a:pt x="2858" y="1905"/>
                    <a:pt x="3810" y="953"/>
                  </a:cubicBezTo>
                  <a:cubicBezTo>
                    <a:pt x="1905" y="0"/>
                    <a:pt x="1905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6" name="Freeform: Shape 4135">
              <a:extLst>
                <a:ext uri="{FF2B5EF4-FFF2-40B4-BE49-F238E27FC236}">
                  <a16:creationId xmlns:a16="http://schemas.microsoft.com/office/drawing/2014/main" id="{F2DB65D3-EFB0-4A59-A40A-BD021BCAB83C}"/>
                </a:ext>
              </a:extLst>
            </p:cNvPr>
            <p:cNvSpPr/>
            <p:nvPr/>
          </p:nvSpPr>
          <p:spPr>
            <a:xfrm>
              <a:off x="6211879" y="4255482"/>
              <a:ext cx="5714" cy="952"/>
            </a:xfrm>
            <a:custGeom>
              <a:avLst/>
              <a:gdLst>
                <a:gd name="connsiteX0" fmla="*/ 5715 w 5714"/>
                <a:gd name="connsiteY0" fmla="*/ 0 h 952"/>
                <a:gd name="connsiteX1" fmla="*/ 0 w 5714"/>
                <a:gd name="connsiteY1" fmla="*/ 0 h 952"/>
                <a:gd name="connsiteX2" fmla="*/ 2857 w 5714"/>
                <a:gd name="connsiteY2" fmla="*/ 953 h 952"/>
                <a:gd name="connsiteX3" fmla="*/ 5715 w 571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4" h="952">
                  <a:moveTo>
                    <a:pt x="5715" y="0"/>
                  </a:moveTo>
                  <a:cubicBezTo>
                    <a:pt x="3810" y="953"/>
                    <a:pt x="1905" y="0"/>
                    <a:pt x="0" y="0"/>
                  </a:cubicBezTo>
                  <a:lnTo>
                    <a:pt x="2857" y="953"/>
                  </a:lnTo>
                  <a:cubicBezTo>
                    <a:pt x="3810" y="953"/>
                    <a:pt x="4763" y="953"/>
                    <a:pt x="571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7" name="Freeform: Shape 4136">
              <a:extLst>
                <a:ext uri="{FF2B5EF4-FFF2-40B4-BE49-F238E27FC236}">
                  <a16:creationId xmlns:a16="http://schemas.microsoft.com/office/drawing/2014/main" id="{8A1B28E9-B4F9-41BC-860D-F372A392A2BB}"/>
                </a:ext>
              </a:extLst>
            </p:cNvPr>
            <p:cNvSpPr/>
            <p:nvPr/>
          </p:nvSpPr>
          <p:spPr>
            <a:xfrm>
              <a:off x="6448098" y="4341489"/>
              <a:ext cx="4762" cy="5433"/>
            </a:xfrm>
            <a:custGeom>
              <a:avLst/>
              <a:gdLst>
                <a:gd name="connsiteX0" fmla="*/ 952 w 4762"/>
                <a:gd name="connsiteY0" fmla="*/ 671 h 5433"/>
                <a:gd name="connsiteX1" fmla="*/ 952 w 4762"/>
                <a:gd name="connsiteY1" fmla="*/ 671 h 5433"/>
                <a:gd name="connsiteX2" fmla="*/ 0 w 4762"/>
                <a:gd name="connsiteY2" fmla="*/ 4481 h 5433"/>
                <a:gd name="connsiteX3" fmla="*/ 1905 w 4762"/>
                <a:gd name="connsiteY3" fmla="*/ 4481 h 5433"/>
                <a:gd name="connsiteX4" fmla="*/ 0 w 4762"/>
                <a:gd name="connsiteY4" fmla="*/ 5433 h 5433"/>
                <a:gd name="connsiteX5" fmla="*/ 4763 w 4762"/>
                <a:gd name="connsiteY5" fmla="*/ 3528 h 5433"/>
                <a:gd name="connsiteX6" fmla="*/ 4763 w 4762"/>
                <a:gd name="connsiteY6" fmla="*/ 671 h 5433"/>
                <a:gd name="connsiteX7" fmla="*/ 952 w 4762"/>
                <a:gd name="connsiteY7" fmla="*/ 671 h 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" h="5433">
                  <a:moveTo>
                    <a:pt x="952" y="671"/>
                  </a:moveTo>
                  <a:lnTo>
                    <a:pt x="952" y="671"/>
                  </a:lnTo>
                  <a:cubicBezTo>
                    <a:pt x="952" y="1623"/>
                    <a:pt x="2858" y="3528"/>
                    <a:pt x="0" y="4481"/>
                  </a:cubicBezTo>
                  <a:cubicBezTo>
                    <a:pt x="952" y="4481"/>
                    <a:pt x="1905" y="4481"/>
                    <a:pt x="1905" y="4481"/>
                  </a:cubicBezTo>
                  <a:cubicBezTo>
                    <a:pt x="952" y="4481"/>
                    <a:pt x="952" y="5433"/>
                    <a:pt x="0" y="5433"/>
                  </a:cubicBezTo>
                  <a:cubicBezTo>
                    <a:pt x="2858" y="5433"/>
                    <a:pt x="3810" y="4481"/>
                    <a:pt x="4763" y="3528"/>
                  </a:cubicBezTo>
                  <a:cubicBezTo>
                    <a:pt x="3810" y="3528"/>
                    <a:pt x="3810" y="1623"/>
                    <a:pt x="4763" y="671"/>
                  </a:cubicBezTo>
                  <a:cubicBezTo>
                    <a:pt x="3810" y="1623"/>
                    <a:pt x="1905" y="-1234"/>
                    <a:pt x="952" y="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8" name="Freeform: Shape 4137">
              <a:extLst>
                <a:ext uri="{FF2B5EF4-FFF2-40B4-BE49-F238E27FC236}">
                  <a16:creationId xmlns:a16="http://schemas.microsoft.com/office/drawing/2014/main" id="{2B9BF83E-2C1C-481E-955D-2A9720F7BC80}"/>
                </a:ext>
              </a:extLst>
            </p:cNvPr>
            <p:cNvSpPr/>
            <p:nvPr/>
          </p:nvSpPr>
          <p:spPr>
            <a:xfrm>
              <a:off x="6447146" y="434597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9" name="Freeform: Shape 4138">
              <a:extLst>
                <a:ext uri="{FF2B5EF4-FFF2-40B4-BE49-F238E27FC236}">
                  <a16:creationId xmlns:a16="http://schemas.microsoft.com/office/drawing/2014/main" id="{06B67143-5BC2-4D67-9678-D724E6C7B59D}"/>
                </a:ext>
              </a:extLst>
            </p:cNvPr>
            <p:cNvSpPr/>
            <p:nvPr/>
          </p:nvSpPr>
          <p:spPr>
            <a:xfrm>
              <a:off x="6232723" y="4263661"/>
              <a:ext cx="8682" cy="7061"/>
            </a:xfrm>
            <a:custGeom>
              <a:avLst/>
              <a:gdLst>
                <a:gd name="connsiteX0" fmla="*/ 2015 w 8682"/>
                <a:gd name="connsiteY0" fmla="*/ 395 h 7061"/>
                <a:gd name="connsiteX1" fmla="*/ 2015 w 8682"/>
                <a:gd name="connsiteY1" fmla="*/ 395 h 7061"/>
                <a:gd name="connsiteX2" fmla="*/ 1063 w 8682"/>
                <a:gd name="connsiteY2" fmla="*/ 1347 h 7061"/>
                <a:gd name="connsiteX3" fmla="*/ 2015 w 8682"/>
                <a:gd name="connsiteY3" fmla="*/ 1347 h 7061"/>
                <a:gd name="connsiteX4" fmla="*/ 1063 w 8682"/>
                <a:gd name="connsiteY4" fmla="*/ 5157 h 7061"/>
                <a:gd name="connsiteX5" fmla="*/ 1063 w 8682"/>
                <a:gd name="connsiteY5" fmla="*/ 5157 h 7061"/>
                <a:gd name="connsiteX6" fmla="*/ 3920 w 8682"/>
                <a:gd name="connsiteY6" fmla="*/ 6109 h 7061"/>
                <a:gd name="connsiteX7" fmla="*/ 1063 w 8682"/>
                <a:gd name="connsiteY7" fmla="*/ 7062 h 7061"/>
                <a:gd name="connsiteX8" fmla="*/ 3920 w 8682"/>
                <a:gd name="connsiteY8" fmla="*/ 7062 h 7061"/>
                <a:gd name="connsiteX9" fmla="*/ 4873 w 8682"/>
                <a:gd name="connsiteY9" fmla="*/ 6109 h 7061"/>
                <a:gd name="connsiteX10" fmla="*/ 4873 w 8682"/>
                <a:gd name="connsiteY10" fmla="*/ 7062 h 7061"/>
                <a:gd name="connsiteX11" fmla="*/ 5825 w 8682"/>
                <a:gd name="connsiteY11" fmla="*/ 6109 h 7061"/>
                <a:gd name="connsiteX12" fmla="*/ 3920 w 8682"/>
                <a:gd name="connsiteY12" fmla="*/ 6109 h 7061"/>
                <a:gd name="connsiteX13" fmla="*/ 5825 w 8682"/>
                <a:gd name="connsiteY13" fmla="*/ 5157 h 7061"/>
                <a:gd name="connsiteX14" fmla="*/ 3920 w 8682"/>
                <a:gd name="connsiteY14" fmla="*/ 4205 h 7061"/>
                <a:gd name="connsiteX15" fmla="*/ 8683 w 8682"/>
                <a:gd name="connsiteY15" fmla="*/ 3252 h 7061"/>
                <a:gd name="connsiteX16" fmla="*/ 6778 w 8682"/>
                <a:gd name="connsiteY16" fmla="*/ 1347 h 7061"/>
                <a:gd name="connsiteX17" fmla="*/ 2015 w 8682"/>
                <a:gd name="connsiteY17" fmla="*/ 395 h 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682" h="7061">
                  <a:moveTo>
                    <a:pt x="2015" y="395"/>
                  </a:moveTo>
                  <a:lnTo>
                    <a:pt x="2015" y="395"/>
                  </a:lnTo>
                  <a:lnTo>
                    <a:pt x="1063" y="1347"/>
                  </a:lnTo>
                  <a:cubicBezTo>
                    <a:pt x="1063" y="1347"/>
                    <a:pt x="2015" y="1347"/>
                    <a:pt x="2015" y="1347"/>
                  </a:cubicBezTo>
                  <a:cubicBezTo>
                    <a:pt x="2015" y="2299"/>
                    <a:pt x="-1795" y="4205"/>
                    <a:pt x="1063" y="5157"/>
                  </a:cubicBezTo>
                  <a:lnTo>
                    <a:pt x="1063" y="5157"/>
                  </a:lnTo>
                  <a:lnTo>
                    <a:pt x="3920" y="6109"/>
                  </a:lnTo>
                  <a:lnTo>
                    <a:pt x="1063" y="7062"/>
                  </a:lnTo>
                  <a:lnTo>
                    <a:pt x="3920" y="7062"/>
                  </a:lnTo>
                  <a:cubicBezTo>
                    <a:pt x="2968" y="7062"/>
                    <a:pt x="3920" y="6109"/>
                    <a:pt x="4873" y="6109"/>
                  </a:cubicBezTo>
                  <a:cubicBezTo>
                    <a:pt x="4873" y="6109"/>
                    <a:pt x="4873" y="7062"/>
                    <a:pt x="4873" y="7062"/>
                  </a:cubicBezTo>
                  <a:lnTo>
                    <a:pt x="5825" y="6109"/>
                  </a:lnTo>
                  <a:cubicBezTo>
                    <a:pt x="5825" y="5157"/>
                    <a:pt x="4873" y="6109"/>
                    <a:pt x="3920" y="6109"/>
                  </a:cubicBezTo>
                  <a:lnTo>
                    <a:pt x="5825" y="5157"/>
                  </a:lnTo>
                  <a:cubicBezTo>
                    <a:pt x="3920" y="5157"/>
                    <a:pt x="2015" y="5157"/>
                    <a:pt x="3920" y="4205"/>
                  </a:cubicBezTo>
                  <a:cubicBezTo>
                    <a:pt x="5825" y="3252"/>
                    <a:pt x="5825" y="3252"/>
                    <a:pt x="8683" y="3252"/>
                  </a:cubicBezTo>
                  <a:cubicBezTo>
                    <a:pt x="7730" y="2299"/>
                    <a:pt x="4873" y="2299"/>
                    <a:pt x="6778" y="1347"/>
                  </a:cubicBezTo>
                  <a:cubicBezTo>
                    <a:pt x="8683" y="395"/>
                    <a:pt x="2968" y="-558"/>
                    <a:pt x="2015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0" name="Freeform: Shape 4139">
              <a:extLst>
                <a:ext uri="{FF2B5EF4-FFF2-40B4-BE49-F238E27FC236}">
                  <a16:creationId xmlns:a16="http://schemas.microsoft.com/office/drawing/2014/main" id="{B3F03287-A182-4229-BAB9-223BC1AD0670}"/>
                </a:ext>
              </a:extLst>
            </p:cNvPr>
            <p:cNvSpPr/>
            <p:nvPr/>
          </p:nvSpPr>
          <p:spPr>
            <a:xfrm>
              <a:off x="6465090" y="4349780"/>
              <a:ext cx="3011" cy="2857"/>
            </a:xfrm>
            <a:custGeom>
              <a:avLst/>
              <a:gdLst>
                <a:gd name="connsiteX0" fmla="*/ 1106 w 3011"/>
                <a:gd name="connsiteY0" fmla="*/ 0 h 2857"/>
                <a:gd name="connsiteX1" fmla="*/ 154 w 3011"/>
                <a:gd name="connsiteY1" fmla="*/ 2857 h 2857"/>
                <a:gd name="connsiteX2" fmla="*/ 3011 w 3011"/>
                <a:gd name="connsiteY2" fmla="*/ 2857 h 2857"/>
                <a:gd name="connsiteX3" fmla="*/ 1106 w 3011"/>
                <a:gd name="connsiteY3" fmla="*/ 2857 h 2857"/>
                <a:gd name="connsiteX4" fmla="*/ 1106 w 3011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1" h="2857">
                  <a:moveTo>
                    <a:pt x="1106" y="0"/>
                  </a:moveTo>
                  <a:cubicBezTo>
                    <a:pt x="-1751" y="952"/>
                    <a:pt x="2059" y="2857"/>
                    <a:pt x="154" y="2857"/>
                  </a:cubicBezTo>
                  <a:lnTo>
                    <a:pt x="3011" y="2857"/>
                  </a:lnTo>
                  <a:lnTo>
                    <a:pt x="1106" y="2857"/>
                  </a:lnTo>
                  <a:cubicBezTo>
                    <a:pt x="2059" y="952"/>
                    <a:pt x="154" y="0"/>
                    <a:pt x="11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1" name="Freeform: Shape 4140">
              <a:extLst>
                <a:ext uri="{FF2B5EF4-FFF2-40B4-BE49-F238E27FC236}">
                  <a16:creationId xmlns:a16="http://schemas.microsoft.com/office/drawing/2014/main" id="{555DAE70-82E6-4D45-9C5B-AE739631E8F5}"/>
                </a:ext>
              </a:extLst>
            </p:cNvPr>
            <p:cNvSpPr/>
            <p:nvPr/>
          </p:nvSpPr>
          <p:spPr>
            <a:xfrm>
              <a:off x="6466196" y="4348828"/>
              <a:ext cx="6109" cy="2857"/>
            </a:xfrm>
            <a:custGeom>
              <a:avLst/>
              <a:gdLst>
                <a:gd name="connsiteX0" fmla="*/ 4763 w 6109"/>
                <a:gd name="connsiteY0" fmla="*/ 953 h 2857"/>
                <a:gd name="connsiteX1" fmla="*/ 2858 w 6109"/>
                <a:gd name="connsiteY1" fmla="*/ 2857 h 2857"/>
                <a:gd name="connsiteX2" fmla="*/ 952 w 6109"/>
                <a:gd name="connsiteY2" fmla="*/ 1905 h 2857"/>
                <a:gd name="connsiteX3" fmla="*/ 952 w 6109"/>
                <a:gd name="connsiteY3" fmla="*/ 2857 h 2857"/>
                <a:gd name="connsiteX4" fmla="*/ 0 w 6109"/>
                <a:gd name="connsiteY4" fmla="*/ 2857 h 2857"/>
                <a:gd name="connsiteX5" fmla="*/ 4763 w 6109"/>
                <a:gd name="connsiteY5" fmla="*/ 1905 h 2857"/>
                <a:gd name="connsiteX6" fmla="*/ 3810 w 6109"/>
                <a:gd name="connsiteY6" fmla="*/ 1905 h 2857"/>
                <a:gd name="connsiteX7" fmla="*/ 5715 w 6109"/>
                <a:gd name="connsiteY7" fmla="*/ 0 h 2857"/>
                <a:gd name="connsiteX8" fmla="*/ 4763 w 6109"/>
                <a:gd name="connsiteY8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9" h="2857">
                  <a:moveTo>
                    <a:pt x="4763" y="953"/>
                  </a:moveTo>
                  <a:cubicBezTo>
                    <a:pt x="3810" y="1905"/>
                    <a:pt x="4763" y="2857"/>
                    <a:pt x="2858" y="2857"/>
                  </a:cubicBezTo>
                  <a:lnTo>
                    <a:pt x="952" y="1905"/>
                  </a:lnTo>
                  <a:cubicBezTo>
                    <a:pt x="952" y="1905"/>
                    <a:pt x="952" y="1905"/>
                    <a:pt x="952" y="2857"/>
                  </a:cubicBezTo>
                  <a:cubicBezTo>
                    <a:pt x="952" y="2857"/>
                    <a:pt x="952" y="2857"/>
                    <a:pt x="0" y="2857"/>
                  </a:cubicBezTo>
                  <a:cubicBezTo>
                    <a:pt x="1905" y="1905"/>
                    <a:pt x="2858" y="3810"/>
                    <a:pt x="4763" y="1905"/>
                  </a:cubicBezTo>
                  <a:lnTo>
                    <a:pt x="3810" y="1905"/>
                  </a:lnTo>
                  <a:lnTo>
                    <a:pt x="5715" y="0"/>
                  </a:lnTo>
                  <a:cubicBezTo>
                    <a:pt x="6667" y="953"/>
                    <a:pt x="5715" y="953"/>
                    <a:pt x="476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2" name="Freeform: Shape 4141">
              <a:extLst>
                <a:ext uri="{FF2B5EF4-FFF2-40B4-BE49-F238E27FC236}">
                  <a16:creationId xmlns:a16="http://schemas.microsoft.com/office/drawing/2014/main" id="{3708D020-2F6D-4962-B1C0-BC045ECAE7DD}"/>
                </a:ext>
              </a:extLst>
            </p:cNvPr>
            <p:cNvSpPr/>
            <p:nvPr/>
          </p:nvSpPr>
          <p:spPr>
            <a:xfrm>
              <a:off x="6203434" y="4252625"/>
              <a:ext cx="2729" cy="2171"/>
            </a:xfrm>
            <a:custGeom>
              <a:avLst/>
              <a:gdLst>
                <a:gd name="connsiteX0" fmla="*/ 825 w 2729"/>
                <a:gd name="connsiteY0" fmla="*/ 0 h 2171"/>
                <a:gd name="connsiteX1" fmla="*/ 825 w 2729"/>
                <a:gd name="connsiteY1" fmla="*/ 953 h 2171"/>
                <a:gd name="connsiteX2" fmla="*/ 2730 w 2729"/>
                <a:gd name="connsiteY2" fmla="*/ 1905 h 2171"/>
                <a:gd name="connsiteX3" fmla="*/ 2730 w 2729"/>
                <a:gd name="connsiteY3" fmla="*/ 953 h 2171"/>
                <a:gd name="connsiteX4" fmla="*/ 1777 w 2729"/>
                <a:gd name="connsiteY4" fmla="*/ 953 h 2171"/>
                <a:gd name="connsiteX5" fmla="*/ 825 w 2729"/>
                <a:gd name="connsiteY5" fmla="*/ 0 h 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9" h="2171">
                  <a:moveTo>
                    <a:pt x="825" y="0"/>
                  </a:moveTo>
                  <a:cubicBezTo>
                    <a:pt x="-2033" y="0"/>
                    <a:pt x="3682" y="953"/>
                    <a:pt x="825" y="953"/>
                  </a:cubicBezTo>
                  <a:cubicBezTo>
                    <a:pt x="3682" y="953"/>
                    <a:pt x="-128" y="2857"/>
                    <a:pt x="2730" y="1905"/>
                  </a:cubicBezTo>
                  <a:lnTo>
                    <a:pt x="2730" y="953"/>
                  </a:lnTo>
                  <a:cubicBezTo>
                    <a:pt x="2730" y="953"/>
                    <a:pt x="1777" y="953"/>
                    <a:pt x="1777" y="953"/>
                  </a:cubicBezTo>
                  <a:cubicBezTo>
                    <a:pt x="1777" y="0"/>
                    <a:pt x="2730" y="0"/>
                    <a:pt x="82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3" name="Freeform: Shape 4142">
              <a:extLst>
                <a:ext uri="{FF2B5EF4-FFF2-40B4-BE49-F238E27FC236}">
                  <a16:creationId xmlns:a16="http://schemas.microsoft.com/office/drawing/2014/main" id="{CCDA737D-ED45-4658-90C4-CBBA288CCA34}"/>
                </a:ext>
              </a:extLst>
            </p:cNvPr>
            <p:cNvSpPr/>
            <p:nvPr/>
          </p:nvSpPr>
          <p:spPr>
            <a:xfrm>
              <a:off x="6286173" y="4282153"/>
              <a:ext cx="952" cy="714"/>
            </a:xfrm>
            <a:custGeom>
              <a:avLst/>
              <a:gdLst>
                <a:gd name="connsiteX0" fmla="*/ 0 w 952"/>
                <a:gd name="connsiteY0" fmla="*/ 0 h 714"/>
                <a:gd name="connsiteX1" fmla="*/ 0 w 952"/>
                <a:gd name="connsiteY1" fmla="*/ 0 h 714"/>
                <a:gd name="connsiteX2" fmla="*/ 952 w 952"/>
                <a:gd name="connsiteY2" fmla="*/ 0 h 714"/>
                <a:gd name="connsiteX3" fmla="*/ 0 w 952"/>
                <a:gd name="connsiteY3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714">
                  <a:moveTo>
                    <a:pt x="0" y="0"/>
                  </a:moveTo>
                  <a:cubicBezTo>
                    <a:pt x="952" y="953"/>
                    <a:pt x="0" y="953"/>
                    <a:pt x="0" y="0"/>
                  </a:cubicBezTo>
                  <a:cubicBezTo>
                    <a:pt x="952" y="0"/>
                    <a:pt x="952" y="0"/>
                    <a:pt x="95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4" name="Freeform: Shape 4143">
              <a:extLst>
                <a:ext uri="{FF2B5EF4-FFF2-40B4-BE49-F238E27FC236}">
                  <a16:creationId xmlns:a16="http://schemas.microsoft.com/office/drawing/2014/main" id="{422922D3-BE33-4DA9-9678-E0BE5CC7CBEE}"/>
                </a:ext>
              </a:extLst>
            </p:cNvPr>
            <p:cNvSpPr/>
            <p:nvPr/>
          </p:nvSpPr>
          <p:spPr>
            <a:xfrm>
              <a:off x="6287126" y="428310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5" name="Freeform: Shape 4144">
              <a:extLst>
                <a:ext uri="{FF2B5EF4-FFF2-40B4-BE49-F238E27FC236}">
                  <a16:creationId xmlns:a16="http://schemas.microsoft.com/office/drawing/2014/main" id="{4C46D65D-9E88-4A95-A158-D95D3EA4D487}"/>
                </a:ext>
              </a:extLst>
            </p:cNvPr>
            <p:cNvSpPr/>
            <p:nvPr/>
          </p:nvSpPr>
          <p:spPr>
            <a:xfrm>
              <a:off x="6198544" y="4251672"/>
              <a:ext cx="2857" cy="952"/>
            </a:xfrm>
            <a:custGeom>
              <a:avLst/>
              <a:gdLst>
                <a:gd name="connsiteX0" fmla="*/ 1905 w 2857"/>
                <a:gd name="connsiteY0" fmla="*/ 0 h 952"/>
                <a:gd name="connsiteX1" fmla="*/ 0 w 2857"/>
                <a:gd name="connsiteY1" fmla="*/ 953 h 952"/>
                <a:gd name="connsiteX2" fmla="*/ 2857 w 2857"/>
                <a:gd name="connsiteY2" fmla="*/ 0 h 952"/>
                <a:gd name="connsiteX3" fmla="*/ 1905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1905" y="0"/>
                  </a:moveTo>
                  <a:lnTo>
                    <a:pt x="0" y="953"/>
                  </a:lnTo>
                  <a:lnTo>
                    <a:pt x="2857" y="0"/>
                  </a:lnTo>
                  <a:cubicBezTo>
                    <a:pt x="1905" y="0"/>
                    <a:pt x="1905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6" name="Freeform: Shape 4145">
              <a:extLst>
                <a:ext uri="{FF2B5EF4-FFF2-40B4-BE49-F238E27FC236}">
                  <a16:creationId xmlns:a16="http://schemas.microsoft.com/office/drawing/2014/main" id="{92F09B4F-4A9A-41A7-8EE7-75791B430121}"/>
                </a:ext>
              </a:extLst>
            </p:cNvPr>
            <p:cNvSpPr/>
            <p:nvPr/>
          </p:nvSpPr>
          <p:spPr>
            <a:xfrm>
              <a:off x="6226166" y="4262150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7" name="Freeform: Shape 4146">
              <a:extLst>
                <a:ext uri="{FF2B5EF4-FFF2-40B4-BE49-F238E27FC236}">
                  <a16:creationId xmlns:a16="http://schemas.microsoft.com/office/drawing/2014/main" id="{B0BB1E2C-B555-4377-BA4C-984A0C1C2685}"/>
                </a:ext>
              </a:extLst>
            </p:cNvPr>
            <p:cNvSpPr/>
            <p:nvPr/>
          </p:nvSpPr>
          <p:spPr>
            <a:xfrm>
              <a:off x="6225213" y="4262150"/>
              <a:ext cx="7620" cy="5715"/>
            </a:xfrm>
            <a:custGeom>
              <a:avLst/>
              <a:gdLst>
                <a:gd name="connsiteX0" fmla="*/ 0 w 7620"/>
                <a:gd name="connsiteY0" fmla="*/ 1905 h 5715"/>
                <a:gd name="connsiteX1" fmla="*/ 1905 w 7620"/>
                <a:gd name="connsiteY1" fmla="*/ 1905 h 5715"/>
                <a:gd name="connsiteX2" fmla="*/ 3810 w 7620"/>
                <a:gd name="connsiteY2" fmla="*/ 5715 h 5715"/>
                <a:gd name="connsiteX3" fmla="*/ 5715 w 7620"/>
                <a:gd name="connsiteY3" fmla="*/ 2857 h 5715"/>
                <a:gd name="connsiteX4" fmla="*/ 7620 w 7620"/>
                <a:gd name="connsiteY4" fmla="*/ 2857 h 5715"/>
                <a:gd name="connsiteX5" fmla="*/ 6668 w 7620"/>
                <a:gd name="connsiteY5" fmla="*/ 2857 h 5715"/>
                <a:gd name="connsiteX6" fmla="*/ 7620 w 7620"/>
                <a:gd name="connsiteY6" fmla="*/ 2857 h 5715"/>
                <a:gd name="connsiteX7" fmla="*/ 2858 w 7620"/>
                <a:gd name="connsiteY7" fmla="*/ 1905 h 5715"/>
                <a:gd name="connsiteX8" fmla="*/ 4763 w 7620"/>
                <a:gd name="connsiteY8" fmla="*/ 953 h 5715"/>
                <a:gd name="connsiteX9" fmla="*/ 2858 w 7620"/>
                <a:gd name="connsiteY9" fmla="*/ 953 h 5715"/>
                <a:gd name="connsiteX10" fmla="*/ 953 w 7620"/>
                <a:gd name="connsiteY10" fmla="*/ 0 h 5715"/>
                <a:gd name="connsiteX11" fmla="*/ 0 w 7620"/>
                <a:gd name="connsiteY11" fmla="*/ 190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0" h="5715">
                  <a:moveTo>
                    <a:pt x="0" y="1905"/>
                  </a:moveTo>
                  <a:lnTo>
                    <a:pt x="1905" y="1905"/>
                  </a:lnTo>
                  <a:cubicBezTo>
                    <a:pt x="-952" y="2857"/>
                    <a:pt x="2858" y="4763"/>
                    <a:pt x="3810" y="5715"/>
                  </a:cubicBezTo>
                  <a:cubicBezTo>
                    <a:pt x="5715" y="4763"/>
                    <a:pt x="6668" y="3810"/>
                    <a:pt x="5715" y="2857"/>
                  </a:cubicBezTo>
                  <a:lnTo>
                    <a:pt x="7620" y="2857"/>
                  </a:lnTo>
                  <a:lnTo>
                    <a:pt x="6668" y="2857"/>
                  </a:lnTo>
                  <a:cubicBezTo>
                    <a:pt x="6668" y="2857"/>
                    <a:pt x="6668" y="2857"/>
                    <a:pt x="7620" y="2857"/>
                  </a:cubicBezTo>
                  <a:cubicBezTo>
                    <a:pt x="6668" y="2857"/>
                    <a:pt x="4763" y="1905"/>
                    <a:pt x="2858" y="1905"/>
                  </a:cubicBezTo>
                  <a:lnTo>
                    <a:pt x="4763" y="953"/>
                  </a:lnTo>
                  <a:lnTo>
                    <a:pt x="2858" y="953"/>
                  </a:lnTo>
                  <a:lnTo>
                    <a:pt x="953" y="0"/>
                  </a:lnTo>
                  <a:cubicBezTo>
                    <a:pt x="0" y="953"/>
                    <a:pt x="1905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8" name="Freeform: Shape 4147">
              <a:extLst>
                <a:ext uri="{FF2B5EF4-FFF2-40B4-BE49-F238E27FC236}">
                  <a16:creationId xmlns:a16="http://schemas.microsoft.com/office/drawing/2014/main" id="{148A7774-F248-4F53-A222-8F3530F608EE}"/>
                </a:ext>
              </a:extLst>
            </p:cNvPr>
            <p:cNvSpPr/>
            <p:nvPr/>
          </p:nvSpPr>
          <p:spPr>
            <a:xfrm>
              <a:off x="6455719" y="434597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953 h 952"/>
                <a:gd name="connsiteX2" fmla="*/ 952 w 952"/>
                <a:gd name="connsiteY2" fmla="*/ 0 h 952"/>
                <a:gd name="connsiteX3" fmla="*/ 952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2" y="953"/>
                  </a:lnTo>
                  <a:lnTo>
                    <a:pt x="952" y="0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9" name="Freeform: Shape 4148">
              <a:extLst>
                <a:ext uri="{FF2B5EF4-FFF2-40B4-BE49-F238E27FC236}">
                  <a16:creationId xmlns:a16="http://schemas.microsoft.com/office/drawing/2014/main" id="{95719A0C-051B-4D5D-BA98-8BF39C1DBA92}"/>
                </a:ext>
              </a:extLst>
            </p:cNvPr>
            <p:cNvSpPr/>
            <p:nvPr/>
          </p:nvSpPr>
          <p:spPr>
            <a:xfrm>
              <a:off x="6177588" y="4245957"/>
              <a:ext cx="3810" cy="952"/>
            </a:xfrm>
            <a:custGeom>
              <a:avLst/>
              <a:gdLst>
                <a:gd name="connsiteX0" fmla="*/ 1905 w 3810"/>
                <a:gd name="connsiteY0" fmla="*/ 953 h 952"/>
                <a:gd name="connsiteX1" fmla="*/ 3810 w 3810"/>
                <a:gd name="connsiteY1" fmla="*/ 953 h 952"/>
                <a:gd name="connsiteX2" fmla="*/ 953 w 3810"/>
                <a:gd name="connsiteY2" fmla="*/ 0 h 952"/>
                <a:gd name="connsiteX3" fmla="*/ 0 w 3810"/>
                <a:gd name="connsiteY3" fmla="*/ 0 h 952"/>
                <a:gd name="connsiteX4" fmla="*/ 1905 w 3810"/>
                <a:gd name="connsiteY4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952">
                  <a:moveTo>
                    <a:pt x="1905" y="953"/>
                  </a:moveTo>
                  <a:cubicBezTo>
                    <a:pt x="2858" y="953"/>
                    <a:pt x="2858" y="0"/>
                    <a:pt x="3810" y="953"/>
                  </a:cubicBezTo>
                  <a:cubicBezTo>
                    <a:pt x="2858" y="953"/>
                    <a:pt x="2858" y="0"/>
                    <a:pt x="953" y="0"/>
                  </a:cubicBezTo>
                  <a:lnTo>
                    <a:pt x="0" y="0"/>
                  </a:lnTo>
                  <a:cubicBezTo>
                    <a:pt x="953" y="0"/>
                    <a:pt x="-952" y="953"/>
                    <a:pt x="1905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0" name="Freeform: Shape 4149">
              <a:extLst>
                <a:ext uri="{FF2B5EF4-FFF2-40B4-BE49-F238E27FC236}">
                  <a16:creationId xmlns:a16="http://schemas.microsoft.com/office/drawing/2014/main" id="{54923CFD-67D6-4B30-A39B-5FECA625AF3D}"/>
                </a:ext>
              </a:extLst>
            </p:cNvPr>
            <p:cNvSpPr/>
            <p:nvPr/>
          </p:nvSpPr>
          <p:spPr>
            <a:xfrm>
              <a:off x="6425238" y="4337397"/>
              <a:ext cx="3938" cy="4762"/>
            </a:xfrm>
            <a:custGeom>
              <a:avLst/>
              <a:gdLst>
                <a:gd name="connsiteX0" fmla="*/ 0 w 3938"/>
                <a:gd name="connsiteY0" fmla="*/ 2858 h 4762"/>
                <a:gd name="connsiteX1" fmla="*/ 2858 w 3938"/>
                <a:gd name="connsiteY1" fmla="*/ 4763 h 4762"/>
                <a:gd name="connsiteX2" fmla="*/ 3810 w 3938"/>
                <a:gd name="connsiteY2" fmla="*/ 1905 h 4762"/>
                <a:gd name="connsiteX3" fmla="*/ 1905 w 3938"/>
                <a:gd name="connsiteY3" fmla="*/ 0 h 4762"/>
                <a:gd name="connsiteX4" fmla="*/ 953 w 3938"/>
                <a:gd name="connsiteY4" fmla="*/ 0 h 4762"/>
                <a:gd name="connsiteX5" fmla="*/ 0 w 3938"/>
                <a:gd name="connsiteY5" fmla="*/ 2858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8" h="4762">
                  <a:moveTo>
                    <a:pt x="0" y="2858"/>
                  </a:moveTo>
                  <a:cubicBezTo>
                    <a:pt x="3810" y="2858"/>
                    <a:pt x="-952" y="3810"/>
                    <a:pt x="2858" y="4763"/>
                  </a:cubicBezTo>
                  <a:cubicBezTo>
                    <a:pt x="0" y="4763"/>
                    <a:pt x="4763" y="3810"/>
                    <a:pt x="3810" y="1905"/>
                  </a:cubicBezTo>
                  <a:cubicBezTo>
                    <a:pt x="953" y="1905"/>
                    <a:pt x="4763" y="953"/>
                    <a:pt x="1905" y="0"/>
                  </a:cubicBezTo>
                  <a:lnTo>
                    <a:pt x="953" y="0"/>
                  </a:lnTo>
                  <a:cubicBezTo>
                    <a:pt x="2858" y="953"/>
                    <a:pt x="953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1" name="Freeform: Shape 4150">
              <a:extLst>
                <a:ext uri="{FF2B5EF4-FFF2-40B4-BE49-F238E27FC236}">
                  <a16:creationId xmlns:a16="http://schemas.microsoft.com/office/drawing/2014/main" id="{F9651608-27D8-4896-B21E-6829C7465F38}"/>
                </a:ext>
              </a:extLst>
            </p:cNvPr>
            <p:cNvSpPr/>
            <p:nvPr/>
          </p:nvSpPr>
          <p:spPr>
            <a:xfrm>
              <a:off x="6177588" y="4247863"/>
              <a:ext cx="5157" cy="9525"/>
            </a:xfrm>
            <a:custGeom>
              <a:avLst/>
              <a:gdLst>
                <a:gd name="connsiteX0" fmla="*/ 0 w 5157"/>
                <a:gd name="connsiteY0" fmla="*/ 3810 h 9525"/>
                <a:gd name="connsiteX1" fmla="*/ 953 w 5157"/>
                <a:gd name="connsiteY1" fmla="*/ 3810 h 9525"/>
                <a:gd name="connsiteX2" fmla="*/ 953 w 5157"/>
                <a:gd name="connsiteY2" fmla="*/ 8572 h 9525"/>
                <a:gd name="connsiteX3" fmla="*/ 3810 w 5157"/>
                <a:gd name="connsiteY3" fmla="*/ 9525 h 9525"/>
                <a:gd name="connsiteX4" fmla="*/ 4763 w 5157"/>
                <a:gd name="connsiteY4" fmla="*/ 7620 h 9525"/>
                <a:gd name="connsiteX5" fmla="*/ 2858 w 5157"/>
                <a:gd name="connsiteY5" fmla="*/ 7620 h 9525"/>
                <a:gd name="connsiteX6" fmla="*/ 4763 w 5157"/>
                <a:gd name="connsiteY6" fmla="*/ 4763 h 9525"/>
                <a:gd name="connsiteX7" fmla="*/ 3810 w 5157"/>
                <a:gd name="connsiteY7" fmla="*/ 4763 h 9525"/>
                <a:gd name="connsiteX8" fmla="*/ 4763 w 5157"/>
                <a:gd name="connsiteY8" fmla="*/ 3810 h 9525"/>
                <a:gd name="connsiteX9" fmla="*/ 2858 w 5157"/>
                <a:gd name="connsiteY9" fmla="*/ 3810 h 9525"/>
                <a:gd name="connsiteX10" fmla="*/ 1905 w 5157"/>
                <a:gd name="connsiteY10" fmla="*/ 2857 h 9525"/>
                <a:gd name="connsiteX11" fmla="*/ 0 w 5157"/>
                <a:gd name="connsiteY11" fmla="*/ 3810 h 9525"/>
                <a:gd name="connsiteX12" fmla="*/ 1905 w 5157"/>
                <a:gd name="connsiteY12" fmla="*/ 953 h 9525"/>
                <a:gd name="connsiteX13" fmla="*/ 2858 w 5157"/>
                <a:gd name="connsiteY13" fmla="*/ 953 h 9525"/>
                <a:gd name="connsiteX14" fmla="*/ 953 w 5157"/>
                <a:gd name="connsiteY14" fmla="*/ 0 h 9525"/>
                <a:gd name="connsiteX15" fmla="*/ 0 w 5157"/>
                <a:gd name="connsiteY15" fmla="*/ 38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57" h="9525">
                  <a:moveTo>
                    <a:pt x="0" y="3810"/>
                  </a:moveTo>
                  <a:cubicBezTo>
                    <a:pt x="0" y="3810"/>
                    <a:pt x="953" y="3810"/>
                    <a:pt x="953" y="3810"/>
                  </a:cubicBezTo>
                  <a:cubicBezTo>
                    <a:pt x="2858" y="5715"/>
                    <a:pt x="-1905" y="6668"/>
                    <a:pt x="953" y="8572"/>
                  </a:cubicBezTo>
                  <a:cubicBezTo>
                    <a:pt x="1905" y="8572"/>
                    <a:pt x="3810" y="8572"/>
                    <a:pt x="3810" y="9525"/>
                  </a:cubicBezTo>
                  <a:cubicBezTo>
                    <a:pt x="4763" y="8572"/>
                    <a:pt x="5715" y="8572"/>
                    <a:pt x="4763" y="7620"/>
                  </a:cubicBezTo>
                  <a:cubicBezTo>
                    <a:pt x="4763" y="7620"/>
                    <a:pt x="3810" y="7620"/>
                    <a:pt x="2858" y="7620"/>
                  </a:cubicBezTo>
                  <a:cubicBezTo>
                    <a:pt x="6668" y="7620"/>
                    <a:pt x="1905" y="5715"/>
                    <a:pt x="4763" y="4763"/>
                  </a:cubicBezTo>
                  <a:cubicBezTo>
                    <a:pt x="4763" y="4763"/>
                    <a:pt x="3810" y="4763"/>
                    <a:pt x="3810" y="4763"/>
                  </a:cubicBezTo>
                  <a:cubicBezTo>
                    <a:pt x="3810" y="3810"/>
                    <a:pt x="4763" y="3810"/>
                    <a:pt x="4763" y="3810"/>
                  </a:cubicBezTo>
                  <a:cubicBezTo>
                    <a:pt x="4763" y="3810"/>
                    <a:pt x="3810" y="3810"/>
                    <a:pt x="2858" y="3810"/>
                  </a:cubicBezTo>
                  <a:lnTo>
                    <a:pt x="1905" y="2857"/>
                  </a:lnTo>
                  <a:cubicBezTo>
                    <a:pt x="953" y="2857"/>
                    <a:pt x="1905" y="2857"/>
                    <a:pt x="0" y="3810"/>
                  </a:cubicBezTo>
                  <a:cubicBezTo>
                    <a:pt x="2858" y="2857"/>
                    <a:pt x="2858" y="953"/>
                    <a:pt x="1905" y="953"/>
                  </a:cubicBezTo>
                  <a:lnTo>
                    <a:pt x="2858" y="953"/>
                  </a:lnTo>
                  <a:cubicBezTo>
                    <a:pt x="1905" y="953"/>
                    <a:pt x="1905" y="953"/>
                    <a:pt x="953" y="0"/>
                  </a:cubicBezTo>
                  <a:cubicBezTo>
                    <a:pt x="-1905" y="953"/>
                    <a:pt x="2858" y="1905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2" name="Freeform: Shape 4151">
              <a:extLst>
                <a:ext uri="{FF2B5EF4-FFF2-40B4-BE49-F238E27FC236}">
                  <a16:creationId xmlns:a16="http://schemas.microsoft.com/office/drawing/2014/main" id="{4C8DBE30-6AA4-4218-97D2-A652B7C5EC6D}"/>
                </a:ext>
              </a:extLst>
            </p:cNvPr>
            <p:cNvSpPr/>
            <p:nvPr/>
          </p:nvSpPr>
          <p:spPr>
            <a:xfrm>
              <a:off x="6301413" y="4338350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1905 w 1905"/>
                <a:gd name="connsiteY1" fmla="*/ 0 h 952"/>
                <a:gd name="connsiteX2" fmla="*/ 0 w 1905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1905" y="0"/>
                  </a:lnTo>
                  <a:cubicBezTo>
                    <a:pt x="953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3" name="Freeform: Shape 4152">
              <a:extLst>
                <a:ext uri="{FF2B5EF4-FFF2-40B4-BE49-F238E27FC236}">
                  <a16:creationId xmlns:a16="http://schemas.microsoft.com/office/drawing/2014/main" id="{14ECDD84-310B-4D86-B58C-D737DB524B03}"/>
                </a:ext>
              </a:extLst>
            </p:cNvPr>
            <p:cNvSpPr/>
            <p:nvPr/>
          </p:nvSpPr>
          <p:spPr>
            <a:xfrm>
              <a:off x="6468101" y="4352638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3 w 952"/>
                <a:gd name="connsiteY1" fmla="*/ 953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953" y="95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4" name="Freeform: Shape 4153">
              <a:extLst>
                <a:ext uri="{FF2B5EF4-FFF2-40B4-BE49-F238E27FC236}">
                  <a16:creationId xmlns:a16="http://schemas.microsoft.com/office/drawing/2014/main" id="{511756FA-7CDD-4E41-90DF-1B69C19FBBA0}"/>
                </a:ext>
              </a:extLst>
            </p:cNvPr>
            <p:cNvSpPr/>
            <p:nvPr/>
          </p:nvSpPr>
          <p:spPr>
            <a:xfrm>
              <a:off x="6243155" y="4270391"/>
              <a:ext cx="14443" cy="9824"/>
            </a:xfrm>
            <a:custGeom>
              <a:avLst/>
              <a:gdLst>
                <a:gd name="connsiteX0" fmla="*/ 156 w 14443"/>
                <a:gd name="connsiteY0" fmla="*/ 3190 h 9824"/>
                <a:gd name="connsiteX1" fmla="*/ 1108 w 14443"/>
                <a:gd name="connsiteY1" fmla="*/ 3190 h 9824"/>
                <a:gd name="connsiteX2" fmla="*/ 3013 w 14443"/>
                <a:gd name="connsiteY2" fmla="*/ 7952 h 9824"/>
                <a:gd name="connsiteX3" fmla="*/ 3966 w 14443"/>
                <a:gd name="connsiteY3" fmla="*/ 8904 h 9824"/>
                <a:gd name="connsiteX4" fmla="*/ 14443 w 14443"/>
                <a:gd name="connsiteY4" fmla="*/ 5094 h 9824"/>
                <a:gd name="connsiteX5" fmla="*/ 4918 w 14443"/>
                <a:gd name="connsiteY5" fmla="*/ 332 h 9824"/>
                <a:gd name="connsiteX6" fmla="*/ 4918 w 14443"/>
                <a:gd name="connsiteY6" fmla="*/ 332 h 9824"/>
                <a:gd name="connsiteX7" fmla="*/ 4918 w 14443"/>
                <a:gd name="connsiteY7" fmla="*/ 332 h 9824"/>
                <a:gd name="connsiteX8" fmla="*/ 3013 w 14443"/>
                <a:gd name="connsiteY8" fmla="*/ 1284 h 9824"/>
                <a:gd name="connsiteX9" fmla="*/ 3966 w 14443"/>
                <a:gd name="connsiteY9" fmla="*/ 1284 h 9824"/>
                <a:gd name="connsiteX10" fmla="*/ 2061 w 14443"/>
                <a:gd name="connsiteY10" fmla="*/ 2237 h 9824"/>
                <a:gd name="connsiteX11" fmla="*/ 1108 w 14443"/>
                <a:gd name="connsiteY11" fmla="*/ 3190 h 9824"/>
                <a:gd name="connsiteX12" fmla="*/ 156 w 14443"/>
                <a:gd name="connsiteY12" fmla="*/ 3190 h 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43" h="9824">
                  <a:moveTo>
                    <a:pt x="156" y="3190"/>
                  </a:moveTo>
                  <a:lnTo>
                    <a:pt x="1108" y="3190"/>
                  </a:lnTo>
                  <a:cubicBezTo>
                    <a:pt x="1108" y="5094"/>
                    <a:pt x="1108" y="7000"/>
                    <a:pt x="3013" y="7952"/>
                  </a:cubicBezTo>
                  <a:cubicBezTo>
                    <a:pt x="3013" y="7952"/>
                    <a:pt x="3966" y="7952"/>
                    <a:pt x="3966" y="8904"/>
                  </a:cubicBezTo>
                  <a:cubicBezTo>
                    <a:pt x="6823" y="10809"/>
                    <a:pt x="13491" y="9857"/>
                    <a:pt x="14443" y="5094"/>
                  </a:cubicBezTo>
                  <a:cubicBezTo>
                    <a:pt x="14443" y="332"/>
                    <a:pt x="7776" y="-621"/>
                    <a:pt x="4918" y="332"/>
                  </a:cubicBezTo>
                  <a:lnTo>
                    <a:pt x="4918" y="332"/>
                  </a:lnTo>
                  <a:cubicBezTo>
                    <a:pt x="4918" y="332"/>
                    <a:pt x="4918" y="332"/>
                    <a:pt x="4918" y="332"/>
                  </a:cubicBezTo>
                  <a:cubicBezTo>
                    <a:pt x="3013" y="332"/>
                    <a:pt x="3013" y="1284"/>
                    <a:pt x="3013" y="1284"/>
                  </a:cubicBezTo>
                  <a:cubicBezTo>
                    <a:pt x="3013" y="1284"/>
                    <a:pt x="3966" y="1284"/>
                    <a:pt x="3966" y="1284"/>
                  </a:cubicBezTo>
                  <a:cubicBezTo>
                    <a:pt x="3013" y="1284"/>
                    <a:pt x="3013" y="2237"/>
                    <a:pt x="2061" y="2237"/>
                  </a:cubicBezTo>
                  <a:cubicBezTo>
                    <a:pt x="1108" y="2237"/>
                    <a:pt x="1108" y="2237"/>
                    <a:pt x="1108" y="3190"/>
                  </a:cubicBezTo>
                  <a:cubicBezTo>
                    <a:pt x="3013" y="4142"/>
                    <a:pt x="-797" y="2237"/>
                    <a:pt x="156" y="31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5" name="Freeform: Shape 4154">
              <a:extLst>
                <a:ext uri="{FF2B5EF4-FFF2-40B4-BE49-F238E27FC236}">
                  <a16:creationId xmlns:a16="http://schemas.microsoft.com/office/drawing/2014/main" id="{9820DF22-B51A-4B8A-975C-DCB8B6E3E952}"/>
                </a:ext>
              </a:extLst>
            </p:cNvPr>
            <p:cNvSpPr/>
            <p:nvPr/>
          </p:nvSpPr>
          <p:spPr>
            <a:xfrm>
              <a:off x="6443336" y="4345970"/>
              <a:ext cx="2857" cy="714"/>
            </a:xfrm>
            <a:custGeom>
              <a:avLst/>
              <a:gdLst>
                <a:gd name="connsiteX0" fmla="*/ 2858 w 2857"/>
                <a:gd name="connsiteY0" fmla="*/ 0 h 714"/>
                <a:gd name="connsiteX1" fmla="*/ 0 w 2857"/>
                <a:gd name="connsiteY1" fmla="*/ 0 h 714"/>
                <a:gd name="connsiteX2" fmla="*/ 2858 w 2857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714">
                  <a:moveTo>
                    <a:pt x="2858" y="0"/>
                  </a:moveTo>
                  <a:cubicBezTo>
                    <a:pt x="1905" y="0"/>
                    <a:pt x="952" y="0"/>
                    <a:pt x="0" y="0"/>
                  </a:cubicBezTo>
                  <a:cubicBezTo>
                    <a:pt x="952" y="953"/>
                    <a:pt x="1905" y="953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6" name="Freeform: Shape 4155">
              <a:extLst>
                <a:ext uri="{FF2B5EF4-FFF2-40B4-BE49-F238E27FC236}">
                  <a16:creationId xmlns:a16="http://schemas.microsoft.com/office/drawing/2014/main" id="{EE3CB95C-A350-4A5D-A594-2617E18951C9}"/>
                </a:ext>
              </a:extLst>
            </p:cNvPr>
            <p:cNvSpPr/>
            <p:nvPr/>
          </p:nvSpPr>
          <p:spPr>
            <a:xfrm>
              <a:off x="6435716" y="4344065"/>
              <a:ext cx="6667" cy="1904"/>
            </a:xfrm>
            <a:custGeom>
              <a:avLst/>
              <a:gdLst>
                <a:gd name="connsiteX0" fmla="*/ 5715 w 6667"/>
                <a:gd name="connsiteY0" fmla="*/ 0 h 1904"/>
                <a:gd name="connsiteX1" fmla="*/ 3810 w 6667"/>
                <a:gd name="connsiteY1" fmla="*/ 0 h 1904"/>
                <a:gd name="connsiteX2" fmla="*/ 3810 w 6667"/>
                <a:gd name="connsiteY2" fmla="*/ 953 h 1904"/>
                <a:gd name="connsiteX3" fmla="*/ 0 w 6667"/>
                <a:gd name="connsiteY3" fmla="*/ 1905 h 1904"/>
                <a:gd name="connsiteX4" fmla="*/ 2857 w 6667"/>
                <a:gd name="connsiteY4" fmla="*/ 953 h 1904"/>
                <a:gd name="connsiteX5" fmla="*/ 6667 w 6667"/>
                <a:gd name="connsiteY5" fmla="*/ 953 h 1904"/>
                <a:gd name="connsiteX6" fmla="*/ 4763 w 6667"/>
                <a:gd name="connsiteY6" fmla="*/ 0 h 1904"/>
                <a:gd name="connsiteX7" fmla="*/ 5715 w 6667"/>
                <a:gd name="connsiteY7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1904">
                  <a:moveTo>
                    <a:pt x="5715" y="0"/>
                  </a:moveTo>
                  <a:cubicBezTo>
                    <a:pt x="4763" y="0"/>
                    <a:pt x="3810" y="0"/>
                    <a:pt x="3810" y="0"/>
                  </a:cubicBezTo>
                  <a:lnTo>
                    <a:pt x="3810" y="953"/>
                  </a:lnTo>
                  <a:cubicBezTo>
                    <a:pt x="1905" y="0"/>
                    <a:pt x="952" y="1905"/>
                    <a:pt x="0" y="1905"/>
                  </a:cubicBezTo>
                  <a:lnTo>
                    <a:pt x="2857" y="953"/>
                  </a:lnTo>
                  <a:cubicBezTo>
                    <a:pt x="3810" y="953"/>
                    <a:pt x="6667" y="1905"/>
                    <a:pt x="6667" y="953"/>
                  </a:cubicBezTo>
                  <a:lnTo>
                    <a:pt x="4763" y="0"/>
                  </a:lnTo>
                  <a:lnTo>
                    <a:pt x="571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7" name="Freeform: Shape 4156">
              <a:extLst>
                <a:ext uri="{FF2B5EF4-FFF2-40B4-BE49-F238E27FC236}">
                  <a16:creationId xmlns:a16="http://schemas.microsoft.com/office/drawing/2014/main" id="{68A76DB1-A71D-41EA-BC47-979F5970B886}"/>
                </a:ext>
              </a:extLst>
            </p:cNvPr>
            <p:cNvSpPr/>
            <p:nvPr/>
          </p:nvSpPr>
          <p:spPr>
            <a:xfrm>
              <a:off x="6235929" y="4272204"/>
              <a:ext cx="3152" cy="1375"/>
            </a:xfrm>
            <a:custGeom>
              <a:avLst/>
              <a:gdLst>
                <a:gd name="connsiteX0" fmla="*/ 714 w 3152"/>
                <a:gd name="connsiteY0" fmla="*/ 423 h 1375"/>
                <a:gd name="connsiteX1" fmla="*/ 714 w 3152"/>
                <a:gd name="connsiteY1" fmla="*/ 423 h 1375"/>
                <a:gd name="connsiteX2" fmla="*/ 2619 w 3152"/>
                <a:gd name="connsiteY2" fmla="*/ 1376 h 1375"/>
                <a:gd name="connsiteX3" fmla="*/ 714 w 3152"/>
                <a:gd name="connsiteY3" fmla="*/ 423 h 1375"/>
                <a:gd name="connsiteX4" fmla="*/ 714 w 3152"/>
                <a:gd name="connsiteY4" fmla="*/ 42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2" h="1375">
                  <a:moveTo>
                    <a:pt x="714" y="423"/>
                  </a:moveTo>
                  <a:lnTo>
                    <a:pt x="714" y="423"/>
                  </a:lnTo>
                  <a:cubicBezTo>
                    <a:pt x="714" y="1376"/>
                    <a:pt x="2619" y="423"/>
                    <a:pt x="2619" y="1376"/>
                  </a:cubicBezTo>
                  <a:cubicBezTo>
                    <a:pt x="4524" y="423"/>
                    <a:pt x="714" y="423"/>
                    <a:pt x="714" y="423"/>
                  </a:cubicBezTo>
                  <a:cubicBezTo>
                    <a:pt x="-238" y="-529"/>
                    <a:pt x="-238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8" name="Freeform: Shape 4157">
              <a:extLst>
                <a:ext uri="{FF2B5EF4-FFF2-40B4-BE49-F238E27FC236}">
                  <a16:creationId xmlns:a16="http://schemas.microsoft.com/office/drawing/2014/main" id="{A76CB34B-B430-431D-85CA-24F6BF230EA9}"/>
                </a:ext>
              </a:extLst>
            </p:cNvPr>
            <p:cNvSpPr/>
            <p:nvPr/>
          </p:nvSpPr>
          <p:spPr>
            <a:xfrm>
              <a:off x="6410713" y="4337397"/>
              <a:ext cx="3095" cy="952"/>
            </a:xfrm>
            <a:custGeom>
              <a:avLst/>
              <a:gdLst>
                <a:gd name="connsiteX0" fmla="*/ 3096 w 3095"/>
                <a:gd name="connsiteY0" fmla="*/ 0 h 952"/>
                <a:gd name="connsiteX1" fmla="*/ 238 w 3095"/>
                <a:gd name="connsiteY1" fmla="*/ 0 h 952"/>
                <a:gd name="connsiteX2" fmla="*/ 1191 w 3095"/>
                <a:gd name="connsiteY2" fmla="*/ 953 h 952"/>
                <a:gd name="connsiteX3" fmla="*/ 3096 w 309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5" h="952">
                  <a:moveTo>
                    <a:pt x="3096" y="0"/>
                  </a:moveTo>
                  <a:cubicBezTo>
                    <a:pt x="3096" y="0"/>
                    <a:pt x="238" y="0"/>
                    <a:pt x="238" y="0"/>
                  </a:cubicBezTo>
                  <a:cubicBezTo>
                    <a:pt x="238" y="0"/>
                    <a:pt x="-714" y="953"/>
                    <a:pt x="1191" y="953"/>
                  </a:cubicBezTo>
                  <a:cubicBezTo>
                    <a:pt x="3096" y="953"/>
                    <a:pt x="2143" y="0"/>
                    <a:pt x="309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9" name="Freeform: Shape 4158">
              <a:extLst>
                <a:ext uri="{FF2B5EF4-FFF2-40B4-BE49-F238E27FC236}">
                  <a16:creationId xmlns:a16="http://schemas.microsoft.com/office/drawing/2014/main" id="{C1DB37AE-22FD-428A-8078-7A70238E8BFD}"/>
                </a:ext>
              </a:extLst>
            </p:cNvPr>
            <p:cNvSpPr/>
            <p:nvPr/>
          </p:nvSpPr>
          <p:spPr>
            <a:xfrm>
              <a:off x="6224261" y="4268818"/>
              <a:ext cx="4762" cy="3809"/>
            </a:xfrm>
            <a:custGeom>
              <a:avLst/>
              <a:gdLst>
                <a:gd name="connsiteX0" fmla="*/ 0 w 4762"/>
                <a:gd name="connsiteY0" fmla="*/ 1905 h 3809"/>
                <a:gd name="connsiteX1" fmla="*/ 1905 w 4762"/>
                <a:gd name="connsiteY1" fmla="*/ 1905 h 3809"/>
                <a:gd name="connsiteX2" fmla="*/ 3810 w 4762"/>
                <a:gd name="connsiteY2" fmla="*/ 3810 h 3809"/>
                <a:gd name="connsiteX3" fmla="*/ 1905 w 4762"/>
                <a:gd name="connsiteY3" fmla="*/ 1905 h 3809"/>
                <a:gd name="connsiteX4" fmla="*/ 3810 w 4762"/>
                <a:gd name="connsiteY4" fmla="*/ 1905 h 3809"/>
                <a:gd name="connsiteX5" fmla="*/ 3810 w 4762"/>
                <a:gd name="connsiteY5" fmla="*/ 2857 h 3809"/>
                <a:gd name="connsiteX6" fmla="*/ 4763 w 4762"/>
                <a:gd name="connsiteY6" fmla="*/ 1905 h 3809"/>
                <a:gd name="connsiteX7" fmla="*/ 2858 w 4762"/>
                <a:gd name="connsiteY7" fmla="*/ 952 h 3809"/>
                <a:gd name="connsiteX8" fmla="*/ 3810 w 4762"/>
                <a:gd name="connsiteY8" fmla="*/ 0 h 3809"/>
                <a:gd name="connsiteX9" fmla="*/ 0 w 4762"/>
                <a:gd name="connsiteY9" fmla="*/ 1905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" h="3809">
                  <a:moveTo>
                    <a:pt x="0" y="1905"/>
                  </a:moveTo>
                  <a:lnTo>
                    <a:pt x="1905" y="1905"/>
                  </a:lnTo>
                  <a:cubicBezTo>
                    <a:pt x="952" y="2857"/>
                    <a:pt x="1905" y="3810"/>
                    <a:pt x="3810" y="3810"/>
                  </a:cubicBezTo>
                  <a:cubicBezTo>
                    <a:pt x="2858" y="3810"/>
                    <a:pt x="2858" y="2857"/>
                    <a:pt x="1905" y="1905"/>
                  </a:cubicBezTo>
                  <a:lnTo>
                    <a:pt x="3810" y="1905"/>
                  </a:lnTo>
                  <a:lnTo>
                    <a:pt x="3810" y="2857"/>
                  </a:lnTo>
                  <a:lnTo>
                    <a:pt x="4763" y="1905"/>
                  </a:lnTo>
                  <a:cubicBezTo>
                    <a:pt x="1905" y="1905"/>
                    <a:pt x="4763" y="952"/>
                    <a:pt x="2858" y="952"/>
                  </a:cubicBezTo>
                  <a:lnTo>
                    <a:pt x="3810" y="0"/>
                  </a:lnTo>
                  <a:cubicBezTo>
                    <a:pt x="1905" y="952"/>
                    <a:pt x="2858" y="1905"/>
                    <a:pt x="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0" name="Freeform: Shape 4159">
              <a:extLst>
                <a:ext uri="{FF2B5EF4-FFF2-40B4-BE49-F238E27FC236}">
                  <a16:creationId xmlns:a16="http://schemas.microsoft.com/office/drawing/2014/main" id="{C3791E37-F137-43FB-B0A8-E099A8DAC40D}"/>
                </a:ext>
              </a:extLst>
            </p:cNvPr>
            <p:cNvSpPr/>
            <p:nvPr/>
          </p:nvSpPr>
          <p:spPr>
            <a:xfrm>
              <a:off x="6446194" y="4349780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0 w 1904"/>
                <a:gd name="connsiteY1" fmla="*/ 0 h 952"/>
                <a:gd name="connsiteX2" fmla="*/ 0 w 1904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0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1" name="Freeform: Shape 4160">
              <a:extLst>
                <a:ext uri="{FF2B5EF4-FFF2-40B4-BE49-F238E27FC236}">
                  <a16:creationId xmlns:a16="http://schemas.microsoft.com/office/drawing/2014/main" id="{3B572A1B-2724-4E5E-A84D-CC69AE196AF4}"/>
                </a:ext>
              </a:extLst>
            </p:cNvPr>
            <p:cNvSpPr/>
            <p:nvPr/>
          </p:nvSpPr>
          <p:spPr>
            <a:xfrm>
              <a:off x="6407141" y="4336445"/>
              <a:ext cx="1904" cy="952"/>
            </a:xfrm>
            <a:custGeom>
              <a:avLst/>
              <a:gdLst>
                <a:gd name="connsiteX0" fmla="*/ 952 w 1904"/>
                <a:gd name="connsiteY0" fmla="*/ 0 h 952"/>
                <a:gd name="connsiteX1" fmla="*/ 0 w 1904"/>
                <a:gd name="connsiteY1" fmla="*/ 0 h 952"/>
                <a:gd name="connsiteX2" fmla="*/ 1905 w 1904"/>
                <a:gd name="connsiteY2" fmla="*/ 953 h 952"/>
                <a:gd name="connsiteX3" fmla="*/ 952 w 190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952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905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2" name="Freeform: Shape 4161">
              <a:extLst>
                <a:ext uri="{FF2B5EF4-FFF2-40B4-BE49-F238E27FC236}">
                  <a16:creationId xmlns:a16="http://schemas.microsoft.com/office/drawing/2014/main" id="{C0CA01D2-FB8A-40B6-A9ED-49444A4FA0B5}"/>
                </a:ext>
              </a:extLst>
            </p:cNvPr>
            <p:cNvSpPr/>
            <p:nvPr/>
          </p:nvSpPr>
          <p:spPr>
            <a:xfrm>
              <a:off x="6410951" y="4338350"/>
              <a:ext cx="3810" cy="952"/>
            </a:xfrm>
            <a:custGeom>
              <a:avLst/>
              <a:gdLst>
                <a:gd name="connsiteX0" fmla="*/ 0 w 3810"/>
                <a:gd name="connsiteY0" fmla="*/ 953 h 952"/>
                <a:gd name="connsiteX1" fmla="*/ 3810 w 3810"/>
                <a:gd name="connsiteY1" fmla="*/ 953 h 952"/>
                <a:gd name="connsiteX2" fmla="*/ 1905 w 3810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952">
                  <a:moveTo>
                    <a:pt x="0" y="953"/>
                  </a:moveTo>
                  <a:lnTo>
                    <a:pt x="3810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3" name="Freeform: Shape 4162">
              <a:extLst>
                <a:ext uri="{FF2B5EF4-FFF2-40B4-BE49-F238E27FC236}">
                  <a16:creationId xmlns:a16="http://schemas.microsoft.com/office/drawing/2014/main" id="{5675D691-7021-4B31-A1C0-F9709BA48A39}"/>
                </a:ext>
              </a:extLst>
            </p:cNvPr>
            <p:cNvSpPr/>
            <p:nvPr/>
          </p:nvSpPr>
          <p:spPr>
            <a:xfrm>
              <a:off x="6444527" y="4350732"/>
              <a:ext cx="714" cy="714"/>
            </a:xfrm>
            <a:custGeom>
              <a:avLst/>
              <a:gdLst>
                <a:gd name="connsiteX0" fmla="*/ 714 w 714"/>
                <a:gd name="connsiteY0" fmla="*/ 0 h 714"/>
                <a:gd name="connsiteX1" fmla="*/ 714 w 714"/>
                <a:gd name="connsiteY1" fmla="*/ 0 h 714"/>
                <a:gd name="connsiteX2" fmla="*/ 714 w 714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714" y="0"/>
                  </a:moveTo>
                  <a:cubicBezTo>
                    <a:pt x="-238" y="953"/>
                    <a:pt x="-238" y="953"/>
                    <a:pt x="714" y="0"/>
                  </a:cubicBezTo>
                  <a:cubicBezTo>
                    <a:pt x="714" y="953"/>
                    <a:pt x="714" y="953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4" name="Freeform: Shape 4163">
              <a:extLst>
                <a:ext uri="{FF2B5EF4-FFF2-40B4-BE49-F238E27FC236}">
                  <a16:creationId xmlns:a16="http://schemas.microsoft.com/office/drawing/2014/main" id="{165FA4B8-D9BE-4308-9B42-BDF0746C22BC}"/>
                </a:ext>
              </a:extLst>
            </p:cNvPr>
            <p:cNvSpPr/>
            <p:nvPr/>
          </p:nvSpPr>
          <p:spPr>
            <a:xfrm>
              <a:off x="6445241" y="4350732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5" name="Freeform: Shape 4164">
              <a:extLst>
                <a:ext uri="{FF2B5EF4-FFF2-40B4-BE49-F238E27FC236}">
                  <a16:creationId xmlns:a16="http://schemas.microsoft.com/office/drawing/2014/main" id="{814CA508-C5DC-4095-9485-4912FCE0D4A0}"/>
                </a:ext>
              </a:extLst>
            </p:cNvPr>
            <p:cNvSpPr/>
            <p:nvPr/>
          </p:nvSpPr>
          <p:spPr>
            <a:xfrm>
              <a:off x="6443336" y="4350309"/>
              <a:ext cx="952" cy="423"/>
            </a:xfrm>
            <a:custGeom>
              <a:avLst/>
              <a:gdLst>
                <a:gd name="connsiteX0" fmla="*/ 0 w 952"/>
                <a:gd name="connsiteY0" fmla="*/ 423 h 423"/>
                <a:gd name="connsiteX1" fmla="*/ 952 w 952"/>
                <a:gd name="connsiteY1" fmla="*/ 423 h 423"/>
                <a:gd name="connsiteX2" fmla="*/ 0 w 952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423">
                  <a:moveTo>
                    <a:pt x="0" y="423"/>
                  </a:moveTo>
                  <a:lnTo>
                    <a:pt x="952" y="423"/>
                  </a:lnTo>
                  <a:cubicBezTo>
                    <a:pt x="952" y="423"/>
                    <a:pt x="952" y="-529"/>
                    <a:pt x="0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6" name="Freeform: Shape 4165">
              <a:extLst>
                <a:ext uri="{FF2B5EF4-FFF2-40B4-BE49-F238E27FC236}">
                  <a16:creationId xmlns:a16="http://schemas.microsoft.com/office/drawing/2014/main" id="{1036B154-5BC4-49EE-ADA4-3731604C819A}"/>
                </a:ext>
              </a:extLst>
            </p:cNvPr>
            <p:cNvSpPr/>
            <p:nvPr/>
          </p:nvSpPr>
          <p:spPr>
            <a:xfrm>
              <a:off x="6413809" y="4340255"/>
              <a:ext cx="846" cy="952"/>
            </a:xfrm>
            <a:custGeom>
              <a:avLst/>
              <a:gdLst>
                <a:gd name="connsiteX0" fmla="*/ 0 w 846"/>
                <a:gd name="connsiteY0" fmla="*/ 952 h 952"/>
                <a:gd name="connsiteX1" fmla="*/ 0 w 846"/>
                <a:gd name="connsiteY1" fmla="*/ 0 h 952"/>
                <a:gd name="connsiteX2" fmla="*/ 0 w 846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6" h="952">
                  <a:moveTo>
                    <a:pt x="0" y="952"/>
                  </a:moveTo>
                  <a:cubicBezTo>
                    <a:pt x="0" y="952"/>
                    <a:pt x="1905" y="0"/>
                    <a:pt x="0" y="0"/>
                  </a:cubicBez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7" name="Freeform: Shape 4166">
              <a:extLst>
                <a:ext uri="{FF2B5EF4-FFF2-40B4-BE49-F238E27FC236}">
                  <a16:creationId xmlns:a16="http://schemas.microsoft.com/office/drawing/2014/main" id="{FAEC371B-AF10-4A16-A319-60FCC3DB73C8}"/>
                </a:ext>
              </a:extLst>
            </p:cNvPr>
            <p:cNvSpPr/>
            <p:nvPr/>
          </p:nvSpPr>
          <p:spPr>
            <a:xfrm>
              <a:off x="6428625" y="4346208"/>
              <a:ext cx="2348" cy="714"/>
            </a:xfrm>
            <a:custGeom>
              <a:avLst/>
              <a:gdLst>
                <a:gd name="connsiteX0" fmla="*/ 423 w 2348"/>
                <a:gd name="connsiteY0" fmla="*/ 714 h 714"/>
                <a:gd name="connsiteX1" fmla="*/ 423 w 2348"/>
                <a:gd name="connsiteY1" fmla="*/ 714 h 714"/>
                <a:gd name="connsiteX2" fmla="*/ 423 w 2348"/>
                <a:gd name="connsiteY2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8" h="714">
                  <a:moveTo>
                    <a:pt x="423" y="714"/>
                  </a:moveTo>
                  <a:cubicBezTo>
                    <a:pt x="1376" y="-238"/>
                    <a:pt x="4233" y="-238"/>
                    <a:pt x="423" y="714"/>
                  </a:cubicBezTo>
                  <a:cubicBezTo>
                    <a:pt x="-529" y="-238"/>
                    <a:pt x="423" y="-238"/>
                    <a:pt x="423" y="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8" name="Freeform: Shape 4167">
              <a:extLst>
                <a:ext uri="{FF2B5EF4-FFF2-40B4-BE49-F238E27FC236}">
                  <a16:creationId xmlns:a16="http://schemas.microsoft.com/office/drawing/2014/main" id="{5317E356-E7CD-41C4-8E20-5E67E5A7F25A}"/>
                </a:ext>
              </a:extLst>
            </p:cNvPr>
            <p:cNvSpPr/>
            <p:nvPr/>
          </p:nvSpPr>
          <p:spPr>
            <a:xfrm>
              <a:off x="6446194" y="4352638"/>
              <a:ext cx="1904" cy="952"/>
            </a:xfrm>
            <a:custGeom>
              <a:avLst/>
              <a:gdLst>
                <a:gd name="connsiteX0" fmla="*/ 952 w 1904"/>
                <a:gd name="connsiteY0" fmla="*/ 953 h 952"/>
                <a:gd name="connsiteX1" fmla="*/ 1905 w 1904"/>
                <a:gd name="connsiteY1" fmla="*/ 0 h 952"/>
                <a:gd name="connsiteX2" fmla="*/ 0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952" y="953"/>
                  </a:moveTo>
                  <a:lnTo>
                    <a:pt x="190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9" name="Freeform: Shape 4168">
              <a:extLst>
                <a:ext uri="{FF2B5EF4-FFF2-40B4-BE49-F238E27FC236}">
                  <a16:creationId xmlns:a16="http://schemas.microsoft.com/office/drawing/2014/main" id="{4E400AAC-C77B-4823-A4E2-E6BCC45751E1}"/>
                </a:ext>
              </a:extLst>
            </p:cNvPr>
            <p:cNvSpPr/>
            <p:nvPr/>
          </p:nvSpPr>
          <p:spPr>
            <a:xfrm>
              <a:off x="6408094" y="4338879"/>
              <a:ext cx="1578" cy="423"/>
            </a:xfrm>
            <a:custGeom>
              <a:avLst/>
              <a:gdLst>
                <a:gd name="connsiteX0" fmla="*/ 0 w 1578"/>
                <a:gd name="connsiteY0" fmla="*/ 423 h 423"/>
                <a:gd name="connsiteX1" fmla="*/ 952 w 1578"/>
                <a:gd name="connsiteY1" fmla="*/ 423 h 423"/>
                <a:gd name="connsiteX2" fmla="*/ 0 w 1578"/>
                <a:gd name="connsiteY2" fmla="*/ 423 h 423"/>
                <a:gd name="connsiteX3" fmla="*/ 0 w 1578"/>
                <a:gd name="connsiteY3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8" h="423">
                  <a:moveTo>
                    <a:pt x="0" y="423"/>
                  </a:moveTo>
                  <a:lnTo>
                    <a:pt x="952" y="423"/>
                  </a:lnTo>
                  <a:cubicBezTo>
                    <a:pt x="1905" y="423"/>
                    <a:pt x="1905" y="-529"/>
                    <a:pt x="0" y="423"/>
                  </a:cubicBezTo>
                  <a:lnTo>
                    <a:pt x="0" y="4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0" name="Freeform: Shape 4169">
              <a:extLst>
                <a:ext uri="{FF2B5EF4-FFF2-40B4-BE49-F238E27FC236}">
                  <a16:creationId xmlns:a16="http://schemas.microsoft.com/office/drawing/2014/main" id="{F8D3E9C1-3BAC-4A96-90D3-04DC9DA2B847}"/>
                </a:ext>
              </a:extLst>
            </p:cNvPr>
            <p:cNvSpPr/>
            <p:nvPr/>
          </p:nvSpPr>
          <p:spPr>
            <a:xfrm>
              <a:off x="6426191" y="4345970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0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1" name="Freeform: Shape 4170">
              <a:extLst>
                <a:ext uri="{FF2B5EF4-FFF2-40B4-BE49-F238E27FC236}">
                  <a16:creationId xmlns:a16="http://schemas.microsoft.com/office/drawing/2014/main" id="{F550BF86-A41A-4C3C-A6EC-8D4032B6EF33}"/>
                </a:ext>
              </a:extLst>
            </p:cNvPr>
            <p:cNvSpPr/>
            <p:nvPr/>
          </p:nvSpPr>
          <p:spPr>
            <a:xfrm>
              <a:off x="6426191" y="4345018"/>
              <a:ext cx="9525" cy="952"/>
            </a:xfrm>
            <a:custGeom>
              <a:avLst/>
              <a:gdLst>
                <a:gd name="connsiteX0" fmla="*/ 0 w 9525"/>
                <a:gd name="connsiteY0" fmla="*/ 952 h 952"/>
                <a:gd name="connsiteX1" fmla="*/ 0 w 9525"/>
                <a:gd name="connsiteY1" fmla="*/ 952 h 952"/>
                <a:gd name="connsiteX2" fmla="*/ 0 w 952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">
                  <a:moveTo>
                    <a:pt x="0" y="952"/>
                  </a:moveTo>
                  <a:lnTo>
                    <a:pt x="0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2" name="Freeform: Shape 4171">
              <a:extLst>
                <a:ext uri="{FF2B5EF4-FFF2-40B4-BE49-F238E27FC236}">
                  <a16:creationId xmlns:a16="http://schemas.microsoft.com/office/drawing/2014/main" id="{AFC864C9-BA23-4C51-B8A2-4B71351BB21E}"/>
                </a:ext>
              </a:extLst>
            </p:cNvPr>
            <p:cNvSpPr/>
            <p:nvPr/>
          </p:nvSpPr>
          <p:spPr>
            <a:xfrm>
              <a:off x="6261647" y="4290725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3" name="Freeform: Shape 4172">
              <a:extLst>
                <a:ext uri="{FF2B5EF4-FFF2-40B4-BE49-F238E27FC236}">
                  <a16:creationId xmlns:a16="http://schemas.microsoft.com/office/drawing/2014/main" id="{1C8DC2FC-77A8-47FA-B6CA-EA7F3BF8B108}"/>
                </a:ext>
              </a:extLst>
            </p:cNvPr>
            <p:cNvSpPr/>
            <p:nvPr/>
          </p:nvSpPr>
          <p:spPr>
            <a:xfrm>
              <a:off x="6425238" y="4347875"/>
              <a:ext cx="6667" cy="3809"/>
            </a:xfrm>
            <a:custGeom>
              <a:avLst/>
              <a:gdLst>
                <a:gd name="connsiteX0" fmla="*/ 3810 w 6667"/>
                <a:gd name="connsiteY0" fmla="*/ 0 h 3809"/>
                <a:gd name="connsiteX1" fmla="*/ 0 w 6667"/>
                <a:gd name="connsiteY1" fmla="*/ 2857 h 3809"/>
                <a:gd name="connsiteX2" fmla="*/ 1905 w 6667"/>
                <a:gd name="connsiteY2" fmla="*/ 2857 h 3809"/>
                <a:gd name="connsiteX3" fmla="*/ 953 w 6667"/>
                <a:gd name="connsiteY3" fmla="*/ 3810 h 3809"/>
                <a:gd name="connsiteX4" fmla="*/ 6668 w 6667"/>
                <a:gd name="connsiteY4" fmla="*/ 0 h 3809"/>
                <a:gd name="connsiteX5" fmla="*/ 4763 w 6667"/>
                <a:gd name="connsiteY5" fmla="*/ 0 h 3809"/>
                <a:gd name="connsiteX6" fmla="*/ 3810 w 6667"/>
                <a:gd name="connsiteY6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" h="3809">
                  <a:moveTo>
                    <a:pt x="3810" y="0"/>
                  </a:moveTo>
                  <a:cubicBezTo>
                    <a:pt x="953" y="953"/>
                    <a:pt x="0" y="1905"/>
                    <a:pt x="0" y="2857"/>
                  </a:cubicBezTo>
                  <a:lnTo>
                    <a:pt x="1905" y="2857"/>
                  </a:lnTo>
                  <a:cubicBezTo>
                    <a:pt x="1905" y="2857"/>
                    <a:pt x="953" y="3810"/>
                    <a:pt x="953" y="3810"/>
                  </a:cubicBezTo>
                  <a:cubicBezTo>
                    <a:pt x="2858" y="2857"/>
                    <a:pt x="6668" y="1905"/>
                    <a:pt x="6668" y="0"/>
                  </a:cubicBezTo>
                  <a:lnTo>
                    <a:pt x="4763" y="0"/>
                  </a:lnTo>
                  <a:cubicBezTo>
                    <a:pt x="5715" y="0"/>
                    <a:pt x="4763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4" name="Freeform: Shape 4173">
              <a:extLst>
                <a:ext uri="{FF2B5EF4-FFF2-40B4-BE49-F238E27FC236}">
                  <a16:creationId xmlns:a16="http://schemas.microsoft.com/office/drawing/2014/main" id="{A036F8FD-E547-4B59-9FDB-61A65E2CB531}"/>
                </a:ext>
              </a:extLst>
            </p:cNvPr>
            <p:cNvSpPr/>
            <p:nvPr/>
          </p:nvSpPr>
          <p:spPr>
            <a:xfrm>
              <a:off x="6225213" y="4273580"/>
              <a:ext cx="5868" cy="2857"/>
            </a:xfrm>
            <a:custGeom>
              <a:avLst/>
              <a:gdLst>
                <a:gd name="connsiteX0" fmla="*/ 0 w 5868"/>
                <a:gd name="connsiteY0" fmla="*/ 2857 h 2857"/>
                <a:gd name="connsiteX1" fmla="*/ 0 w 5868"/>
                <a:gd name="connsiteY1" fmla="*/ 2857 h 2857"/>
                <a:gd name="connsiteX2" fmla="*/ 1905 w 5868"/>
                <a:gd name="connsiteY2" fmla="*/ 1905 h 2857"/>
                <a:gd name="connsiteX3" fmla="*/ 4763 w 5868"/>
                <a:gd name="connsiteY3" fmla="*/ 2857 h 2857"/>
                <a:gd name="connsiteX4" fmla="*/ 5715 w 5868"/>
                <a:gd name="connsiteY4" fmla="*/ 0 h 2857"/>
                <a:gd name="connsiteX5" fmla="*/ 0 w 5868"/>
                <a:gd name="connsiteY5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8" h="2857">
                  <a:moveTo>
                    <a:pt x="0" y="2857"/>
                  </a:moveTo>
                  <a:lnTo>
                    <a:pt x="0" y="2857"/>
                  </a:lnTo>
                  <a:lnTo>
                    <a:pt x="1905" y="1905"/>
                  </a:lnTo>
                  <a:cubicBezTo>
                    <a:pt x="2858" y="1905"/>
                    <a:pt x="3810" y="1905"/>
                    <a:pt x="4763" y="2857"/>
                  </a:cubicBezTo>
                  <a:cubicBezTo>
                    <a:pt x="7620" y="1905"/>
                    <a:pt x="3810" y="1905"/>
                    <a:pt x="5715" y="0"/>
                  </a:cubicBezTo>
                  <a:cubicBezTo>
                    <a:pt x="1905" y="952"/>
                    <a:pt x="953" y="1905"/>
                    <a:pt x="0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5" name="Freeform: Shape 4174">
              <a:extLst>
                <a:ext uri="{FF2B5EF4-FFF2-40B4-BE49-F238E27FC236}">
                  <a16:creationId xmlns:a16="http://schemas.microsoft.com/office/drawing/2014/main" id="{A61302E5-C1BB-4A89-A3E3-820AA9075817}"/>
                </a:ext>
              </a:extLst>
            </p:cNvPr>
            <p:cNvSpPr/>
            <p:nvPr/>
          </p:nvSpPr>
          <p:spPr>
            <a:xfrm>
              <a:off x="6180446" y="4257388"/>
              <a:ext cx="2857" cy="2857"/>
            </a:xfrm>
            <a:custGeom>
              <a:avLst/>
              <a:gdLst>
                <a:gd name="connsiteX0" fmla="*/ 0 w 2857"/>
                <a:gd name="connsiteY0" fmla="*/ 0 h 2857"/>
                <a:gd name="connsiteX1" fmla="*/ 0 w 2857"/>
                <a:gd name="connsiteY1" fmla="*/ 2857 h 2857"/>
                <a:gd name="connsiteX2" fmla="*/ 2858 w 2857"/>
                <a:gd name="connsiteY2" fmla="*/ 0 h 2857"/>
                <a:gd name="connsiteX3" fmla="*/ 0 w 2857"/>
                <a:gd name="connsiteY3" fmla="*/ 0 h 2857"/>
                <a:gd name="connsiteX4" fmla="*/ 0 w 2857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2857">
                  <a:moveTo>
                    <a:pt x="0" y="0"/>
                  </a:moveTo>
                  <a:cubicBezTo>
                    <a:pt x="0" y="1905"/>
                    <a:pt x="2858" y="1905"/>
                    <a:pt x="0" y="2857"/>
                  </a:cubicBezTo>
                  <a:cubicBezTo>
                    <a:pt x="2858" y="2857"/>
                    <a:pt x="1905" y="953"/>
                    <a:pt x="2858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6" name="Freeform: Shape 4175">
              <a:extLst>
                <a:ext uri="{FF2B5EF4-FFF2-40B4-BE49-F238E27FC236}">
                  <a16:creationId xmlns:a16="http://schemas.microsoft.com/office/drawing/2014/main" id="{D3A5C959-6C31-4562-84B5-34D20E7FB98C}"/>
                </a:ext>
              </a:extLst>
            </p:cNvPr>
            <p:cNvSpPr/>
            <p:nvPr/>
          </p:nvSpPr>
          <p:spPr>
            <a:xfrm>
              <a:off x="6170207" y="4253578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7" name="Freeform: Shape 4176">
              <a:extLst>
                <a:ext uri="{FF2B5EF4-FFF2-40B4-BE49-F238E27FC236}">
                  <a16:creationId xmlns:a16="http://schemas.microsoft.com/office/drawing/2014/main" id="{467C0CD5-7604-4549-B6EF-16C9AB59BD61}"/>
                </a:ext>
              </a:extLst>
            </p:cNvPr>
            <p:cNvSpPr/>
            <p:nvPr/>
          </p:nvSpPr>
          <p:spPr>
            <a:xfrm>
              <a:off x="6257339" y="4286915"/>
              <a:ext cx="3117" cy="952"/>
            </a:xfrm>
            <a:custGeom>
              <a:avLst/>
              <a:gdLst>
                <a:gd name="connsiteX0" fmla="*/ 260 w 3117"/>
                <a:gd name="connsiteY0" fmla="*/ 953 h 952"/>
                <a:gd name="connsiteX1" fmla="*/ 3117 w 3117"/>
                <a:gd name="connsiteY1" fmla="*/ 0 h 952"/>
                <a:gd name="connsiteX2" fmla="*/ 2165 w 3117"/>
                <a:gd name="connsiteY2" fmla="*/ 0 h 952"/>
                <a:gd name="connsiteX3" fmla="*/ 260 w 311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7" h="952">
                  <a:moveTo>
                    <a:pt x="260" y="953"/>
                  </a:moveTo>
                  <a:cubicBezTo>
                    <a:pt x="3117" y="953"/>
                    <a:pt x="2165" y="0"/>
                    <a:pt x="3117" y="0"/>
                  </a:cubicBezTo>
                  <a:cubicBezTo>
                    <a:pt x="3117" y="0"/>
                    <a:pt x="2165" y="0"/>
                    <a:pt x="2165" y="0"/>
                  </a:cubicBezTo>
                  <a:cubicBezTo>
                    <a:pt x="1212" y="0"/>
                    <a:pt x="-693" y="0"/>
                    <a:pt x="26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8" name="Freeform: Shape 4177">
              <a:extLst>
                <a:ext uri="{FF2B5EF4-FFF2-40B4-BE49-F238E27FC236}">
                  <a16:creationId xmlns:a16="http://schemas.microsoft.com/office/drawing/2014/main" id="{C6164499-F20F-44CC-8310-7D616CD7947F}"/>
                </a:ext>
              </a:extLst>
            </p:cNvPr>
            <p:cNvSpPr/>
            <p:nvPr/>
          </p:nvSpPr>
          <p:spPr>
            <a:xfrm>
              <a:off x="6211879" y="4270722"/>
              <a:ext cx="2857" cy="9525"/>
            </a:xfrm>
            <a:custGeom>
              <a:avLst/>
              <a:gdLst>
                <a:gd name="connsiteX0" fmla="*/ 2857 w 2857"/>
                <a:gd name="connsiteY0" fmla="*/ 0 h 9525"/>
                <a:gd name="connsiteX1" fmla="*/ 0 w 2857"/>
                <a:gd name="connsiteY1" fmla="*/ 0 h 9525"/>
                <a:gd name="connsiteX2" fmla="*/ 0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2857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9" name="Freeform: Shape 4178">
              <a:extLst>
                <a:ext uri="{FF2B5EF4-FFF2-40B4-BE49-F238E27FC236}">
                  <a16:creationId xmlns:a16="http://schemas.microsoft.com/office/drawing/2014/main" id="{695E7B55-9F44-46CC-8974-C314218DED75}"/>
                </a:ext>
              </a:extLst>
            </p:cNvPr>
            <p:cNvSpPr/>
            <p:nvPr/>
          </p:nvSpPr>
          <p:spPr>
            <a:xfrm>
              <a:off x="6207674" y="4268818"/>
              <a:ext cx="1347" cy="952"/>
            </a:xfrm>
            <a:custGeom>
              <a:avLst/>
              <a:gdLst>
                <a:gd name="connsiteX0" fmla="*/ 1347 w 1347"/>
                <a:gd name="connsiteY0" fmla="*/ 0 h 952"/>
                <a:gd name="connsiteX1" fmla="*/ 395 w 1347"/>
                <a:gd name="connsiteY1" fmla="*/ 952 h 952"/>
                <a:gd name="connsiteX2" fmla="*/ 1347 w 1347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">
                  <a:moveTo>
                    <a:pt x="1347" y="0"/>
                  </a:moveTo>
                  <a:cubicBezTo>
                    <a:pt x="395" y="0"/>
                    <a:pt x="-558" y="0"/>
                    <a:pt x="395" y="952"/>
                  </a:cubicBezTo>
                  <a:cubicBezTo>
                    <a:pt x="1347" y="952"/>
                    <a:pt x="1347" y="0"/>
                    <a:pt x="13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0" name="Freeform: Shape 4179">
              <a:extLst>
                <a:ext uri="{FF2B5EF4-FFF2-40B4-BE49-F238E27FC236}">
                  <a16:creationId xmlns:a16="http://schemas.microsoft.com/office/drawing/2014/main" id="{D5444222-8A29-4229-81E3-FC83357C29EC}"/>
                </a:ext>
              </a:extLst>
            </p:cNvPr>
            <p:cNvSpPr/>
            <p:nvPr/>
          </p:nvSpPr>
          <p:spPr>
            <a:xfrm>
              <a:off x="6166726" y="4256435"/>
              <a:ext cx="7052" cy="4762"/>
            </a:xfrm>
            <a:custGeom>
              <a:avLst/>
              <a:gdLst>
                <a:gd name="connsiteX0" fmla="*/ 2290 w 7052"/>
                <a:gd name="connsiteY0" fmla="*/ 4763 h 4762"/>
                <a:gd name="connsiteX1" fmla="*/ 4195 w 7052"/>
                <a:gd name="connsiteY1" fmla="*/ 3810 h 4762"/>
                <a:gd name="connsiteX2" fmla="*/ 2290 w 7052"/>
                <a:gd name="connsiteY2" fmla="*/ 3810 h 4762"/>
                <a:gd name="connsiteX3" fmla="*/ 5147 w 7052"/>
                <a:gd name="connsiteY3" fmla="*/ 1905 h 4762"/>
                <a:gd name="connsiteX4" fmla="*/ 6100 w 7052"/>
                <a:gd name="connsiteY4" fmla="*/ 2858 h 4762"/>
                <a:gd name="connsiteX5" fmla="*/ 7052 w 7052"/>
                <a:gd name="connsiteY5" fmla="*/ 0 h 4762"/>
                <a:gd name="connsiteX6" fmla="*/ 4195 w 7052"/>
                <a:gd name="connsiteY6" fmla="*/ 0 h 4762"/>
                <a:gd name="connsiteX7" fmla="*/ 2290 w 7052"/>
                <a:gd name="connsiteY7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52" h="4762">
                  <a:moveTo>
                    <a:pt x="2290" y="4763"/>
                  </a:moveTo>
                  <a:lnTo>
                    <a:pt x="4195" y="3810"/>
                  </a:lnTo>
                  <a:lnTo>
                    <a:pt x="2290" y="3810"/>
                  </a:lnTo>
                  <a:cubicBezTo>
                    <a:pt x="6100" y="3810"/>
                    <a:pt x="1337" y="1905"/>
                    <a:pt x="5147" y="1905"/>
                  </a:cubicBezTo>
                  <a:lnTo>
                    <a:pt x="6100" y="2858"/>
                  </a:lnTo>
                  <a:cubicBezTo>
                    <a:pt x="8957" y="1905"/>
                    <a:pt x="3242" y="953"/>
                    <a:pt x="7052" y="0"/>
                  </a:cubicBezTo>
                  <a:cubicBezTo>
                    <a:pt x="6100" y="0"/>
                    <a:pt x="6100" y="0"/>
                    <a:pt x="4195" y="0"/>
                  </a:cubicBezTo>
                  <a:cubicBezTo>
                    <a:pt x="3242" y="953"/>
                    <a:pt x="-3425" y="2858"/>
                    <a:pt x="2290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1" name="Freeform: Shape 4180">
              <a:extLst>
                <a:ext uri="{FF2B5EF4-FFF2-40B4-BE49-F238E27FC236}">
                  <a16:creationId xmlns:a16="http://schemas.microsoft.com/office/drawing/2014/main" id="{408DA3EC-F823-47B4-9689-1B43F37B11A9}"/>
                </a:ext>
              </a:extLst>
            </p:cNvPr>
            <p:cNvSpPr/>
            <p:nvPr/>
          </p:nvSpPr>
          <p:spPr>
            <a:xfrm>
              <a:off x="6166485" y="4255482"/>
              <a:ext cx="1972" cy="952"/>
            </a:xfrm>
            <a:custGeom>
              <a:avLst/>
              <a:gdLst>
                <a:gd name="connsiteX0" fmla="*/ 626 w 1972"/>
                <a:gd name="connsiteY0" fmla="*/ 953 h 952"/>
                <a:gd name="connsiteX1" fmla="*/ 1578 w 1972"/>
                <a:gd name="connsiteY1" fmla="*/ 0 h 952"/>
                <a:gd name="connsiteX2" fmla="*/ 626 w 197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2" h="952">
                  <a:moveTo>
                    <a:pt x="626" y="953"/>
                  </a:moveTo>
                  <a:cubicBezTo>
                    <a:pt x="1578" y="0"/>
                    <a:pt x="2531" y="0"/>
                    <a:pt x="1578" y="0"/>
                  </a:cubicBezTo>
                  <a:cubicBezTo>
                    <a:pt x="-327" y="0"/>
                    <a:pt x="-327" y="953"/>
                    <a:pt x="626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2" name="Freeform: Shape 4181">
              <a:extLst>
                <a:ext uri="{FF2B5EF4-FFF2-40B4-BE49-F238E27FC236}">
                  <a16:creationId xmlns:a16="http://schemas.microsoft.com/office/drawing/2014/main" id="{9B61964C-6188-465D-898E-5FC857A04419}"/>
                </a:ext>
              </a:extLst>
            </p:cNvPr>
            <p:cNvSpPr/>
            <p:nvPr/>
          </p:nvSpPr>
          <p:spPr>
            <a:xfrm>
              <a:off x="6244263" y="4289772"/>
              <a:ext cx="20397" cy="21907"/>
            </a:xfrm>
            <a:custGeom>
              <a:avLst/>
              <a:gdLst>
                <a:gd name="connsiteX0" fmla="*/ 14287 w 20397"/>
                <a:gd name="connsiteY0" fmla="*/ 0 h 21907"/>
                <a:gd name="connsiteX1" fmla="*/ 12383 w 20397"/>
                <a:gd name="connsiteY1" fmla="*/ 0 h 21907"/>
                <a:gd name="connsiteX2" fmla="*/ 12383 w 20397"/>
                <a:gd name="connsiteY2" fmla="*/ 0 h 21907"/>
                <a:gd name="connsiteX3" fmla="*/ 8572 w 20397"/>
                <a:gd name="connsiteY3" fmla="*/ 0 h 21907"/>
                <a:gd name="connsiteX4" fmla="*/ 2858 w 20397"/>
                <a:gd name="connsiteY4" fmla="*/ 1905 h 21907"/>
                <a:gd name="connsiteX5" fmla="*/ 2858 w 20397"/>
                <a:gd name="connsiteY5" fmla="*/ 9525 h 21907"/>
                <a:gd name="connsiteX6" fmla="*/ 5715 w 20397"/>
                <a:gd name="connsiteY6" fmla="*/ 10478 h 21907"/>
                <a:gd name="connsiteX7" fmla="*/ 4762 w 20397"/>
                <a:gd name="connsiteY7" fmla="*/ 11430 h 21907"/>
                <a:gd name="connsiteX8" fmla="*/ 3810 w 20397"/>
                <a:gd name="connsiteY8" fmla="*/ 12383 h 21907"/>
                <a:gd name="connsiteX9" fmla="*/ 2858 w 20397"/>
                <a:gd name="connsiteY9" fmla="*/ 18097 h 21907"/>
                <a:gd name="connsiteX10" fmla="*/ 5715 w 20397"/>
                <a:gd name="connsiteY10" fmla="*/ 20003 h 21907"/>
                <a:gd name="connsiteX11" fmla="*/ 9525 w 20397"/>
                <a:gd name="connsiteY11" fmla="*/ 20003 h 21907"/>
                <a:gd name="connsiteX12" fmla="*/ 9525 w 20397"/>
                <a:gd name="connsiteY12" fmla="*/ 20003 h 21907"/>
                <a:gd name="connsiteX13" fmla="*/ 11430 w 20397"/>
                <a:gd name="connsiteY13" fmla="*/ 19050 h 21907"/>
                <a:gd name="connsiteX14" fmla="*/ 12383 w 20397"/>
                <a:gd name="connsiteY14" fmla="*/ 19050 h 21907"/>
                <a:gd name="connsiteX15" fmla="*/ 13335 w 20397"/>
                <a:gd name="connsiteY15" fmla="*/ 19050 h 21907"/>
                <a:gd name="connsiteX16" fmla="*/ 14287 w 20397"/>
                <a:gd name="connsiteY16" fmla="*/ 19050 h 21907"/>
                <a:gd name="connsiteX17" fmla="*/ 14287 w 20397"/>
                <a:gd name="connsiteY17" fmla="*/ 20955 h 21907"/>
                <a:gd name="connsiteX18" fmla="*/ 17145 w 20397"/>
                <a:gd name="connsiteY18" fmla="*/ 21908 h 21907"/>
                <a:gd name="connsiteX19" fmla="*/ 17145 w 20397"/>
                <a:gd name="connsiteY19" fmla="*/ 19050 h 21907"/>
                <a:gd name="connsiteX20" fmla="*/ 17145 w 20397"/>
                <a:gd name="connsiteY20" fmla="*/ 19050 h 21907"/>
                <a:gd name="connsiteX21" fmla="*/ 17145 w 20397"/>
                <a:gd name="connsiteY21" fmla="*/ 18097 h 21907"/>
                <a:gd name="connsiteX22" fmla="*/ 19050 w 20397"/>
                <a:gd name="connsiteY22" fmla="*/ 20003 h 21907"/>
                <a:gd name="connsiteX23" fmla="*/ 20003 w 20397"/>
                <a:gd name="connsiteY23" fmla="*/ 19050 h 21907"/>
                <a:gd name="connsiteX24" fmla="*/ 18097 w 20397"/>
                <a:gd name="connsiteY24" fmla="*/ 18097 h 21907"/>
                <a:gd name="connsiteX25" fmla="*/ 19050 w 20397"/>
                <a:gd name="connsiteY25" fmla="*/ 18097 h 21907"/>
                <a:gd name="connsiteX26" fmla="*/ 17145 w 20397"/>
                <a:gd name="connsiteY26" fmla="*/ 17145 h 21907"/>
                <a:gd name="connsiteX27" fmla="*/ 16193 w 20397"/>
                <a:gd name="connsiteY27" fmla="*/ 17145 h 21907"/>
                <a:gd name="connsiteX28" fmla="*/ 15240 w 20397"/>
                <a:gd name="connsiteY28" fmla="*/ 9525 h 21907"/>
                <a:gd name="connsiteX29" fmla="*/ 20003 w 20397"/>
                <a:gd name="connsiteY29" fmla="*/ 3810 h 21907"/>
                <a:gd name="connsiteX30" fmla="*/ 14287 w 20397"/>
                <a:gd name="connsiteY30" fmla="*/ 0 h 21907"/>
                <a:gd name="connsiteX31" fmla="*/ 14287 w 20397"/>
                <a:gd name="connsiteY31" fmla="*/ 0 h 21907"/>
                <a:gd name="connsiteX32" fmla="*/ 14287 w 20397"/>
                <a:gd name="connsiteY32" fmla="*/ 19050 h 21907"/>
                <a:gd name="connsiteX33" fmla="*/ 13335 w 20397"/>
                <a:gd name="connsiteY33" fmla="*/ 20003 h 21907"/>
                <a:gd name="connsiteX34" fmla="*/ 13335 w 20397"/>
                <a:gd name="connsiteY34" fmla="*/ 20003 h 21907"/>
                <a:gd name="connsiteX35" fmla="*/ 14287 w 20397"/>
                <a:gd name="connsiteY35" fmla="*/ 1905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397" h="21907">
                  <a:moveTo>
                    <a:pt x="14287" y="0"/>
                  </a:moveTo>
                  <a:cubicBezTo>
                    <a:pt x="13335" y="0"/>
                    <a:pt x="12383" y="0"/>
                    <a:pt x="12383" y="0"/>
                  </a:cubicBezTo>
                  <a:cubicBezTo>
                    <a:pt x="12383" y="0"/>
                    <a:pt x="12383" y="0"/>
                    <a:pt x="12383" y="0"/>
                  </a:cubicBezTo>
                  <a:cubicBezTo>
                    <a:pt x="11430" y="0"/>
                    <a:pt x="9525" y="0"/>
                    <a:pt x="8572" y="0"/>
                  </a:cubicBezTo>
                  <a:cubicBezTo>
                    <a:pt x="6668" y="0"/>
                    <a:pt x="4762" y="953"/>
                    <a:pt x="2858" y="1905"/>
                  </a:cubicBezTo>
                  <a:cubicBezTo>
                    <a:pt x="-953" y="3810"/>
                    <a:pt x="-953" y="7620"/>
                    <a:pt x="2858" y="9525"/>
                  </a:cubicBezTo>
                  <a:cubicBezTo>
                    <a:pt x="3810" y="10478"/>
                    <a:pt x="4762" y="10478"/>
                    <a:pt x="5715" y="10478"/>
                  </a:cubicBezTo>
                  <a:cubicBezTo>
                    <a:pt x="5715" y="10478"/>
                    <a:pt x="4762" y="10478"/>
                    <a:pt x="4762" y="11430"/>
                  </a:cubicBezTo>
                  <a:cubicBezTo>
                    <a:pt x="4762" y="11430"/>
                    <a:pt x="3810" y="12383"/>
                    <a:pt x="3810" y="12383"/>
                  </a:cubicBezTo>
                  <a:cubicBezTo>
                    <a:pt x="1905" y="14288"/>
                    <a:pt x="953" y="16193"/>
                    <a:pt x="2858" y="18097"/>
                  </a:cubicBezTo>
                  <a:cubicBezTo>
                    <a:pt x="3810" y="19050"/>
                    <a:pt x="3810" y="20003"/>
                    <a:pt x="5715" y="20003"/>
                  </a:cubicBezTo>
                  <a:cubicBezTo>
                    <a:pt x="6668" y="20003"/>
                    <a:pt x="8572" y="20003"/>
                    <a:pt x="9525" y="20003"/>
                  </a:cubicBezTo>
                  <a:cubicBezTo>
                    <a:pt x="9525" y="20003"/>
                    <a:pt x="9525" y="20003"/>
                    <a:pt x="9525" y="20003"/>
                  </a:cubicBezTo>
                  <a:cubicBezTo>
                    <a:pt x="10478" y="20003"/>
                    <a:pt x="11430" y="20003"/>
                    <a:pt x="11430" y="19050"/>
                  </a:cubicBezTo>
                  <a:cubicBezTo>
                    <a:pt x="11430" y="19050"/>
                    <a:pt x="12383" y="19050"/>
                    <a:pt x="12383" y="19050"/>
                  </a:cubicBezTo>
                  <a:cubicBezTo>
                    <a:pt x="12383" y="19050"/>
                    <a:pt x="12383" y="19050"/>
                    <a:pt x="13335" y="19050"/>
                  </a:cubicBezTo>
                  <a:cubicBezTo>
                    <a:pt x="13335" y="19050"/>
                    <a:pt x="14287" y="19050"/>
                    <a:pt x="14287" y="19050"/>
                  </a:cubicBezTo>
                  <a:lnTo>
                    <a:pt x="14287" y="20955"/>
                  </a:lnTo>
                  <a:cubicBezTo>
                    <a:pt x="17145" y="20955"/>
                    <a:pt x="14287" y="21908"/>
                    <a:pt x="17145" y="21908"/>
                  </a:cubicBezTo>
                  <a:cubicBezTo>
                    <a:pt x="19050" y="20955"/>
                    <a:pt x="14287" y="20003"/>
                    <a:pt x="17145" y="19050"/>
                  </a:cubicBezTo>
                  <a:lnTo>
                    <a:pt x="17145" y="19050"/>
                  </a:lnTo>
                  <a:cubicBezTo>
                    <a:pt x="15240" y="19050"/>
                    <a:pt x="17145" y="18097"/>
                    <a:pt x="17145" y="18097"/>
                  </a:cubicBezTo>
                  <a:cubicBezTo>
                    <a:pt x="17145" y="19050"/>
                    <a:pt x="19050" y="19050"/>
                    <a:pt x="19050" y="20003"/>
                  </a:cubicBezTo>
                  <a:cubicBezTo>
                    <a:pt x="20003" y="20003"/>
                    <a:pt x="20955" y="19050"/>
                    <a:pt x="20003" y="19050"/>
                  </a:cubicBezTo>
                  <a:cubicBezTo>
                    <a:pt x="19050" y="19050"/>
                    <a:pt x="18097" y="19050"/>
                    <a:pt x="18097" y="18097"/>
                  </a:cubicBezTo>
                  <a:lnTo>
                    <a:pt x="19050" y="18097"/>
                  </a:lnTo>
                  <a:lnTo>
                    <a:pt x="17145" y="17145"/>
                  </a:lnTo>
                  <a:cubicBezTo>
                    <a:pt x="16193" y="17145"/>
                    <a:pt x="16193" y="17145"/>
                    <a:pt x="16193" y="17145"/>
                  </a:cubicBezTo>
                  <a:cubicBezTo>
                    <a:pt x="19050" y="15240"/>
                    <a:pt x="18097" y="11430"/>
                    <a:pt x="15240" y="9525"/>
                  </a:cubicBezTo>
                  <a:cubicBezTo>
                    <a:pt x="18097" y="8572"/>
                    <a:pt x="20003" y="7620"/>
                    <a:pt x="20003" y="3810"/>
                  </a:cubicBezTo>
                  <a:cubicBezTo>
                    <a:pt x="19050" y="2858"/>
                    <a:pt x="16193" y="953"/>
                    <a:pt x="14287" y="0"/>
                  </a:cubicBezTo>
                  <a:cubicBezTo>
                    <a:pt x="14287" y="0"/>
                    <a:pt x="14287" y="0"/>
                    <a:pt x="14287" y="0"/>
                  </a:cubicBezTo>
                  <a:close/>
                  <a:moveTo>
                    <a:pt x="14287" y="19050"/>
                  </a:moveTo>
                  <a:cubicBezTo>
                    <a:pt x="14287" y="20003"/>
                    <a:pt x="16193" y="20003"/>
                    <a:pt x="13335" y="20003"/>
                  </a:cubicBezTo>
                  <a:cubicBezTo>
                    <a:pt x="13335" y="20003"/>
                    <a:pt x="13335" y="20003"/>
                    <a:pt x="13335" y="20003"/>
                  </a:cubicBezTo>
                  <a:cubicBezTo>
                    <a:pt x="13335" y="20003"/>
                    <a:pt x="14287" y="20003"/>
                    <a:pt x="14287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3" name="Freeform: Shape 4182">
              <a:extLst>
                <a:ext uri="{FF2B5EF4-FFF2-40B4-BE49-F238E27FC236}">
                  <a16:creationId xmlns:a16="http://schemas.microsoft.com/office/drawing/2014/main" id="{72D8B273-246B-4D35-88A1-63D1A274B194}"/>
                </a:ext>
              </a:extLst>
            </p:cNvPr>
            <p:cNvSpPr/>
            <p:nvPr/>
          </p:nvSpPr>
          <p:spPr>
            <a:xfrm>
              <a:off x="6408094" y="4346922"/>
              <a:ext cx="4762" cy="952"/>
            </a:xfrm>
            <a:custGeom>
              <a:avLst/>
              <a:gdLst>
                <a:gd name="connsiteX0" fmla="*/ 2857 w 4762"/>
                <a:gd name="connsiteY0" fmla="*/ 0 h 952"/>
                <a:gd name="connsiteX1" fmla="*/ 0 w 4762"/>
                <a:gd name="connsiteY1" fmla="*/ 953 h 952"/>
                <a:gd name="connsiteX2" fmla="*/ 4763 w 4762"/>
                <a:gd name="connsiteY2" fmla="*/ 953 h 952"/>
                <a:gd name="connsiteX3" fmla="*/ 2857 w 476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" h="952">
                  <a:moveTo>
                    <a:pt x="2857" y="0"/>
                  </a:moveTo>
                  <a:cubicBezTo>
                    <a:pt x="0" y="0"/>
                    <a:pt x="952" y="953"/>
                    <a:pt x="0" y="953"/>
                  </a:cubicBezTo>
                  <a:lnTo>
                    <a:pt x="4763" y="953"/>
                  </a:lnTo>
                  <a:cubicBezTo>
                    <a:pt x="3810" y="0"/>
                    <a:pt x="1905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4" name="Freeform: Shape 4183">
              <a:extLst>
                <a:ext uri="{FF2B5EF4-FFF2-40B4-BE49-F238E27FC236}">
                  <a16:creationId xmlns:a16="http://schemas.microsoft.com/office/drawing/2014/main" id="{17423BDC-06BC-4124-9A20-4B531862FFEC}"/>
                </a:ext>
              </a:extLst>
            </p:cNvPr>
            <p:cNvSpPr/>
            <p:nvPr/>
          </p:nvSpPr>
          <p:spPr>
            <a:xfrm>
              <a:off x="6206693" y="4279295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-529" y="0"/>
                    <a:pt x="423" y="0"/>
                  </a:cubicBezTo>
                  <a:cubicBezTo>
                    <a:pt x="423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5" name="Freeform: Shape 4184">
              <a:extLst>
                <a:ext uri="{FF2B5EF4-FFF2-40B4-BE49-F238E27FC236}">
                  <a16:creationId xmlns:a16="http://schemas.microsoft.com/office/drawing/2014/main" id="{4A12103E-3D58-4F1C-B402-053C7ABCF4F3}"/>
                </a:ext>
              </a:extLst>
            </p:cNvPr>
            <p:cNvSpPr/>
            <p:nvPr/>
          </p:nvSpPr>
          <p:spPr>
            <a:xfrm>
              <a:off x="6199122" y="4273580"/>
              <a:ext cx="13708" cy="11429"/>
            </a:xfrm>
            <a:custGeom>
              <a:avLst/>
              <a:gdLst>
                <a:gd name="connsiteX0" fmla="*/ 2279 w 13708"/>
                <a:gd name="connsiteY0" fmla="*/ 3810 h 11429"/>
                <a:gd name="connsiteX1" fmla="*/ 3231 w 13708"/>
                <a:gd name="connsiteY1" fmla="*/ 4763 h 11429"/>
                <a:gd name="connsiteX2" fmla="*/ 374 w 13708"/>
                <a:gd name="connsiteY2" fmla="*/ 4763 h 11429"/>
                <a:gd name="connsiteX3" fmla="*/ 3231 w 13708"/>
                <a:gd name="connsiteY3" fmla="*/ 7620 h 11429"/>
                <a:gd name="connsiteX4" fmla="*/ 2279 w 13708"/>
                <a:gd name="connsiteY4" fmla="*/ 8572 h 11429"/>
                <a:gd name="connsiteX5" fmla="*/ 374 w 13708"/>
                <a:gd name="connsiteY5" fmla="*/ 8572 h 11429"/>
                <a:gd name="connsiteX6" fmla="*/ 2279 w 13708"/>
                <a:gd name="connsiteY6" fmla="*/ 11430 h 11429"/>
                <a:gd name="connsiteX7" fmla="*/ 7994 w 13708"/>
                <a:gd name="connsiteY7" fmla="*/ 6667 h 11429"/>
                <a:gd name="connsiteX8" fmla="*/ 7994 w 13708"/>
                <a:gd name="connsiteY8" fmla="*/ 6667 h 11429"/>
                <a:gd name="connsiteX9" fmla="*/ 9899 w 13708"/>
                <a:gd name="connsiteY9" fmla="*/ 4763 h 11429"/>
                <a:gd name="connsiteX10" fmla="*/ 7041 w 13708"/>
                <a:gd name="connsiteY10" fmla="*/ 4763 h 11429"/>
                <a:gd name="connsiteX11" fmla="*/ 8946 w 13708"/>
                <a:gd name="connsiteY11" fmla="*/ 2857 h 11429"/>
                <a:gd name="connsiteX12" fmla="*/ 13709 w 13708"/>
                <a:gd name="connsiteY12" fmla="*/ 3810 h 11429"/>
                <a:gd name="connsiteX13" fmla="*/ 11804 w 13708"/>
                <a:gd name="connsiteY13" fmla="*/ 2857 h 11429"/>
                <a:gd name="connsiteX14" fmla="*/ 13709 w 13708"/>
                <a:gd name="connsiteY14" fmla="*/ 1905 h 11429"/>
                <a:gd name="connsiteX15" fmla="*/ 10851 w 13708"/>
                <a:gd name="connsiteY15" fmla="*/ 0 h 11429"/>
                <a:gd name="connsiteX16" fmla="*/ 8946 w 13708"/>
                <a:gd name="connsiteY16" fmla="*/ 1905 h 11429"/>
                <a:gd name="connsiteX17" fmla="*/ 7994 w 13708"/>
                <a:gd name="connsiteY17" fmla="*/ 952 h 11429"/>
                <a:gd name="connsiteX18" fmla="*/ 2279 w 13708"/>
                <a:gd name="connsiteY18" fmla="*/ 3810 h 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08" h="11429">
                  <a:moveTo>
                    <a:pt x="2279" y="3810"/>
                  </a:moveTo>
                  <a:lnTo>
                    <a:pt x="3231" y="4763"/>
                  </a:lnTo>
                  <a:cubicBezTo>
                    <a:pt x="2279" y="4763"/>
                    <a:pt x="1326" y="4763"/>
                    <a:pt x="374" y="4763"/>
                  </a:cubicBezTo>
                  <a:cubicBezTo>
                    <a:pt x="1326" y="5715"/>
                    <a:pt x="-2484" y="6667"/>
                    <a:pt x="3231" y="7620"/>
                  </a:cubicBezTo>
                  <a:cubicBezTo>
                    <a:pt x="3231" y="8572"/>
                    <a:pt x="2279" y="8572"/>
                    <a:pt x="2279" y="8572"/>
                  </a:cubicBezTo>
                  <a:cubicBezTo>
                    <a:pt x="1326" y="8572"/>
                    <a:pt x="1326" y="8572"/>
                    <a:pt x="374" y="8572"/>
                  </a:cubicBezTo>
                  <a:cubicBezTo>
                    <a:pt x="374" y="9525"/>
                    <a:pt x="2279" y="9525"/>
                    <a:pt x="2279" y="11430"/>
                  </a:cubicBezTo>
                  <a:cubicBezTo>
                    <a:pt x="4184" y="10477"/>
                    <a:pt x="6089" y="8572"/>
                    <a:pt x="7994" y="6667"/>
                  </a:cubicBezTo>
                  <a:cubicBezTo>
                    <a:pt x="7994" y="6667"/>
                    <a:pt x="7994" y="6667"/>
                    <a:pt x="7994" y="6667"/>
                  </a:cubicBezTo>
                  <a:cubicBezTo>
                    <a:pt x="7041" y="5715"/>
                    <a:pt x="8946" y="5715"/>
                    <a:pt x="9899" y="4763"/>
                  </a:cubicBezTo>
                  <a:cubicBezTo>
                    <a:pt x="8946" y="4763"/>
                    <a:pt x="7994" y="4763"/>
                    <a:pt x="7041" y="4763"/>
                  </a:cubicBezTo>
                  <a:lnTo>
                    <a:pt x="8946" y="2857"/>
                  </a:lnTo>
                  <a:cubicBezTo>
                    <a:pt x="9899" y="3810"/>
                    <a:pt x="12756" y="3810"/>
                    <a:pt x="13709" y="3810"/>
                  </a:cubicBezTo>
                  <a:cubicBezTo>
                    <a:pt x="12756" y="3810"/>
                    <a:pt x="9899" y="2857"/>
                    <a:pt x="11804" y="2857"/>
                  </a:cubicBezTo>
                  <a:cubicBezTo>
                    <a:pt x="15614" y="2857"/>
                    <a:pt x="10851" y="2857"/>
                    <a:pt x="13709" y="1905"/>
                  </a:cubicBezTo>
                  <a:cubicBezTo>
                    <a:pt x="10851" y="1905"/>
                    <a:pt x="14661" y="0"/>
                    <a:pt x="10851" y="0"/>
                  </a:cubicBezTo>
                  <a:cubicBezTo>
                    <a:pt x="10851" y="952"/>
                    <a:pt x="9899" y="952"/>
                    <a:pt x="8946" y="1905"/>
                  </a:cubicBezTo>
                  <a:lnTo>
                    <a:pt x="7994" y="952"/>
                  </a:lnTo>
                  <a:cubicBezTo>
                    <a:pt x="7041" y="952"/>
                    <a:pt x="4184" y="1905"/>
                    <a:pt x="2279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6" name="Freeform: Shape 4185">
              <a:extLst>
                <a:ext uri="{FF2B5EF4-FFF2-40B4-BE49-F238E27FC236}">
                  <a16:creationId xmlns:a16="http://schemas.microsoft.com/office/drawing/2014/main" id="{EEC84CEF-DBB2-4323-9405-DC382C50323C}"/>
                </a:ext>
              </a:extLst>
            </p:cNvPr>
            <p:cNvSpPr/>
            <p:nvPr/>
          </p:nvSpPr>
          <p:spPr>
            <a:xfrm>
              <a:off x="6176383" y="4263908"/>
              <a:ext cx="3110" cy="1099"/>
            </a:xfrm>
            <a:custGeom>
              <a:avLst/>
              <a:gdLst>
                <a:gd name="connsiteX0" fmla="*/ 253 w 3110"/>
                <a:gd name="connsiteY0" fmla="*/ 1100 h 1099"/>
                <a:gd name="connsiteX1" fmla="*/ 3111 w 3110"/>
                <a:gd name="connsiteY1" fmla="*/ 1100 h 1099"/>
                <a:gd name="connsiteX2" fmla="*/ 253 w 3110"/>
                <a:gd name="connsiteY2" fmla="*/ 1100 h 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10" h="1099">
                  <a:moveTo>
                    <a:pt x="253" y="1100"/>
                  </a:moveTo>
                  <a:cubicBezTo>
                    <a:pt x="1206" y="1100"/>
                    <a:pt x="2158" y="1100"/>
                    <a:pt x="3111" y="1100"/>
                  </a:cubicBezTo>
                  <a:cubicBezTo>
                    <a:pt x="1206" y="147"/>
                    <a:pt x="-699" y="-805"/>
                    <a:pt x="253" y="11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7" name="Freeform: Shape 4186">
              <a:extLst>
                <a:ext uri="{FF2B5EF4-FFF2-40B4-BE49-F238E27FC236}">
                  <a16:creationId xmlns:a16="http://schemas.microsoft.com/office/drawing/2014/main" id="{8CFCCCDF-5F45-4782-BCA9-BD083E0C7550}"/>
                </a:ext>
              </a:extLst>
            </p:cNvPr>
            <p:cNvSpPr/>
            <p:nvPr/>
          </p:nvSpPr>
          <p:spPr>
            <a:xfrm>
              <a:off x="6408094" y="4347875"/>
              <a:ext cx="952" cy="1905"/>
            </a:xfrm>
            <a:custGeom>
              <a:avLst/>
              <a:gdLst>
                <a:gd name="connsiteX0" fmla="*/ 0 w 952"/>
                <a:gd name="connsiteY0" fmla="*/ 1905 h 1905"/>
                <a:gd name="connsiteX1" fmla="*/ 952 w 952"/>
                <a:gd name="connsiteY1" fmla="*/ 1905 h 1905"/>
                <a:gd name="connsiteX2" fmla="*/ 952 w 952"/>
                <a:gd name="connsiteY2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1905">
                  <a:moveTo>
                    <a:pt x="0" y="1905"/>
                  </a:moveTo>
                  <a:lnTo>
                    <a:pt x="952" y="1905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8" name="Freeform: Shape 4187">
              <a:extLst>
                <a:ext uri="{FF2B5EF4-FFF2-40B4-BE49-F238E27FC236}">
                  <a16:creationId xmlns:a16="http://schemas.microsoft.com/office/drawing/2014/main" id="{AD91BFCE-F2B2-4F14-9BCE-0B3FE6F4E68A}"/>
                </a:ext>
              </a:extLst>
            </p:cNvPr>
            <p:cNvSpPr/>
            <p:nvPr/>
          </p:nvSpPr>
          <p:spPr>
            <a:xfrm>
              <a:off x="6391478" y="4342160"/>
              <a:ext cx="1523" cy="952"/>
            </a:xfrm>
            <a:custGeom>
              <a:avLst/>
              <a:gdLst>
                <a:gd name="connsiteX0" fmla="*/ 423 w 1523"/>
                <a:gd name="connsiteY0" fmla="*/ 0 h 952"/>
                <a:gd name="connsiteX1" fmla="*/ 423 w 1523"/>
                <a:gd name="connsiteY1" fmla="*/ 0 h 952"/>
                <a:gd name="connsiteX2" fmla="*/ 423 w 1523"/>
                <a:gd name="connsiteY2" fmla="*/ 953 h 952"/>
                <a:gd name="connsiteX3" fmla="*/ 423 w 1523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952">
                  <a:moveTo>
                    <a:pt x="423" y="0"/>
                  </a:moveTo>
                  <a:lnTo>
                    <a:pt x="423" y="0"/>
                  </a:lnTo>
                  <a:cubicBezTo>
                    <a:pt x="-529" y="953"/>
                    <a:pt x="423" y="953"/>
                    <a:pt x="423" y="953"/>
                  </a:cubicBezTo>
                  <a:cubicBezTo>
                    <a:pt x="1376" y="953"/>
                    <a:pt x="2328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9" name="Freeform: Shape 4188">
              <a:extLst>
                <a:ext uri="{FF2B5EF4-FFF2-40B4-BE49-F238E27FC236}">
                  <a16:creationId xmlns:a16="http://schemas.microsoft.com/office/drawing/2014/main" id="{0D26A5DE-87F3-43B8-A259-8D72236AD594}"/>
                </a:ext>
              </a:extLst>
            </p:cNvPr>
            <p:cNvSpPr/>
            <p:nvPr/>
          </p:nvSpPr>
          <p:spPr>
            <a:xfrm>
              <a:off x="6239501" y="4288820"/>
              <a:ext cx="6667" cy="4762"/>
            </a:xfrm>
            <a:custGeom>
              <a:avLst/>
              <a:gdLst>
                <a:gd name="connsiteX0" fmla="*/ 0 w 6667"/>
                <a:gd name="connsiteY0" fmla="*/ 3810 h 4762"/>
                <a:gd name="connsiteX1" fmla="*/ 3810 w 6667"/>
                <a:gd name="connsiteY1" fmla="*/ 4763 h 4762"/>
                <a:gd name="connsiteX2" fmla="*/ 6668 w 6667"/>
                <a:gd name="connsiteY2" fmla="*/ 953 h 4762"/>
                <a:gd name="connsiteX3" fmla="*/ 2858 w 6667"/>
                <a:gd name="connsiteY3" fmla="*/ 0 h 4762"/>
                <a:gd name="connsiteX4" fmla="*/ 0 w 6667"/>
                <a:gd name="connsiteY4" fmla="*/ 381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4762">
                  <a:moveTo>
                    <a:pt x="0" y="3810"/>
                  </a:moveTo>
                  <a:cubicBezTo>
                    <a:pt x="953" y="3810"/>
                    <a:pt x="3810" y="3810"/>
                    <a:pt x="3810" y="4763"/>
                  </a:cubicBezTo>
                  <a:cubicBezTo>
                    <a:pt x="5715" y="3810"/>
                    <a:pt x="4763" y="2858"/>
                    <a:pt x="6668" y="953"/>
                  </a:cubicBezTo>
                  <a:cubicBezTo>
                    <a:pt x="4763" y="0"/>
                    <a:pt x="2858" y="1905"/>
                    <a:pt x="2858" y="0"/>
                  </a:cubicBezTo>
                  <a:cubicBezTo>
                    <a:pt x="-1905" y="953"/>
                    <a:pt x="2858" y="3810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0" name="Freeform: Shape 4189">
              <a:extLst>
                <a:ext uri="{FF2B5EF4-FFF2-40B4-BE49-F238E27FC236}">
                  <a16:creationId xmlns:a16="http://schemas.microsoft.com/office/drawing/2014/main" id="{3EE9E774-E736-42E2-8A7E-824436F9D0B9}"/>
                </a:ext>
              </a:extLst>
            </p:cNvPr>
            <p:cNvSpPr/>
            <p:nvPr/>
          </p:nvSpPr>
          <p:spPr>
            <a:xfrm>
              <a:off x="6242597" y="4293582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-238" y="0"/>
                    <a:pt x="-238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1" name="Freeform: Shape 4190">
              <a:extLst>
                <a:ext uri="{FF2B5EF4-FFF2-40B4-BE49-F238E27FC236}">
                  <a16:creationId xmlns:a16="http://schemas.microsoft.com/office/drawing/2014/main" id="{4E003262-28C3-40FA-B46C-13C5A6E92BC8}"/>
                </a:ext>
              </a:extLst>
            </p:cNvPr>
            <p:cNvSpPr/>
            <p:nvPr/>
          </p:nvSpPr>
          <p:spPr>
            <a:xfrm>
              <a:off x="6407737" y="4350732"/>
              <a:ext cx="4166" cy="952"/>
            </a:xfrm>
            <a:custGeom>
              <a:avLst/>
              <a:gdLst>
                <a:gd name="connsiteX0" fmla="*/ 2261 w 4166"/>
                <a:gd name="connsiteY0" fmla="*/ 0 h 952"/>
                <a:gd name="connsiteX1" fmla="*/ 356 w 4166"/>
                <a:gd name="connsiteY1" fmla="*/ 0 h 952"/>
                <a:gd name="connsiteX2" fmla="*/ 1309 w 4166"/>
                <a:gd name="connsiteY2" fmla="*/ 953 h 952"/>
                <a:gd name="connsiteX3" fmla="*/ 4166 w 4166"/>
                <a:gd name="connsiteY3" fmla="*/ 953 h 952"/>
                <a:gd name="connsiteX4" fmla="*/ 1309 w 4166"/>
                <a:gd name="connsiteY4" fmla="*/ 0 h 952"/>
                <a:gd name="connsiteX5" fmla="*/ 2261 w 4166"/>
                <a:gd name="connsiteY5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66" h="952">
                  <a:moveTo>
                    <a:pt x="2261" y="0"/>
                  </a:moveTo>
                  <a:lnTo>
                    <a:pt x="356" y="0"/>
                  </a:lnTo>
                  <a:cubicBezTo>
                    <a:pt x="1309" y="953"/>
                    <a:pt x="-1549" y="953"/>
                    <a:pt x="1309" y="953"/>
                  </a:cubicBezTo>
                  <a:cubicBezTo>
                    <a:pt x="2261" y="953"/>
                    <a:pt x="4166" y="953"/>
                    <a:pt x="4166" y="953"/>
                  </a:cubicBezTo>
                  <a:cubicBezTo>
                    <a:pt x="4166" y="0"/>
                    <a:pt x="1309" y="953"/>
                    <a:pt x="1309" y="0"/>
                  </a:cubicBezTo>
                  <a:lnTo>
                    <a:pt x="226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2" name="Freeform: Shape 4191">
              <a:extLst>
                <a:ext uri="{FF2B5EF4-FFF2-40B4-BE49-F238E27FC236}">
                  <a16:creationId xmlns:a16="http://schemas.microsoft.com/office/drawing/2014/main" id="{806C2062-4CAF-4F64-8D03-34063AF33D44}"/>
                </a:ext>
              </a:extLst>
            </p:cNvPr>
            <p:cNvSpPr/>
            <p:nvPr/>
          </p:nvSpPr>
          <p:spPr>
            <a:xfrm>
              <a:off x="6162587" y="4265960"/>
              <a:ext cx="714" cy="9525"/>
            </a:xfrm>
            <a:custGeom>
              <a:avLst/>
              <a:gdLst>
                <a:gd name="connsiteX0" fmla="*/ 714 w 714"/>
                <a:gd name="connsiteY0" fmla="*/ 0 h 9525"/>
                <a:gd name="connsiteX1" fmla="*/ 714 w 714"/>
                <a:gd name="connsiteY1" fmla="*/ 0 h 9525"/>
                <a:gd name="connsiteX2" fmla="*/ 714 w 714"/>
                <a:gd name="connsiteY2" fmla="*/ 0 h 9525"/>
                <a:gd name="connsiteX3" fmla="*/ 714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714" y="0"/>
                  </a:moveTo>
                  <a:cubicBezTo>
                    <a:pt x="714" y="0"/>
                    <a:pt x="714" y="0"/>
                    <a:pt x="714" y="0"/>
                  </a:cubicBezTo>
                  <a:cubicBezTo>
                    <a:pt x="-238" y="0"/>
                    <a:pt x="-238" y="0"/>
                    <a:pt x="714" y="0"/>
                  </a:cubicBezTo>
                  <a:lnTo>
                    <a:pt x="7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3" name="Freeform: Shape 4192">
              <a:extLst>
                <a:ext uri="{FF2B5EF4-FFF2-40B4-BE49-F238E27FC236}">
                  <a16:creationId xmlns:a16="http://schemas.microsoft.com/office/drawing/2014/main" id="{3BA3D8E5-9FEB-4C77-877F-F1BCDA7ABDBB}"/>
                </a:ext>
              </a:extLst>
            </p:cNvPr>
            <p:cNvSpPr/>
            <p:nvPr/>
          </p:nvSpPr>
          <p:spPr>
            <a:xfrm>
              <a:off x="6149966" y="4261197"/>
              <a:ext cx="16192" cy="14287"/>
            </a:xfrm>
            <a:custGeom>
              <a:avLst/>
              <a:gdLst>
                <a:gd name="connsiteX0" fmla="*/ 4763 w 16192"/>
                <a:gd name="connsiteY0" fmla="*/ 2858 h 14287"/>
                <a:gd name="connsiteX1" fmla="*/ 5715 w 16192"/>
                <a:gd name="connsiteY1" fmla="*/ 8572 h 14287"/>
                <a:gd name="connsiteX2" fmla="*/ 6667 w 16192"/>
                <a:gd name="connsiteY2" fmla="*/ 8572 h 14287"/>
                <a:gd name="connsiteX3" fmla="*/ 10477 w 16192"/>
                <a:gd name="connsiteY3" fmla="*/ 14288 h 14287"/>
                <a:gd name="connsiteX4" fmla="*/ 10477 w 16192"/>
                <a:gd name="connsiteY4" fmla="*/ 12383 h 14287"/>
                <a:gd name="connsiteX5" fmla="*/ 14288 w 16192"/>
                <a:gd name="connsiteY5" fmla="*/ 13335 h 14287"/>
                <a:gd name="connsiteX6" fmla="*/ 16192 w 16192"/>
                <a:gd name="connsiteY6" fmla="*/ 11430 h 14287"/>
                <a:gd name="connsiteX7" fmla="*/ 14288 w 16192"/>
                <a:gd name="connsiteY7" fmla="*/ 9525 h 14287"/>
                <a:gd name="connsiteX8" fmla="*/ 12382 w 16192"/>
                <a:gd name="connsiteY8" fmla="*/ 9525 h 14287"/>
                <a:gd name="connsiteX9" fmla="*/ 14288 w 16192"/>
                <a:gd name="connsiteY9" fmla="*/ 7620 h 14287"/>
                <a:gd name="connsiteX10" fmla="*/ 12382 w 16192"/>
                <a:gd name="connsiteY10" fmla="*/ 7620 h 14287"/>
                <a:gd name="connsiteX11" fmla="*/ 13335 w 16192"/>
                <a:gd name="connsiteY11" fmla="*/ 7620 h 14287"/>
                <a:gd name="connsiteX12" fmla="*/ 11430 w 16192"/>
                <a:gd name="connsiteY12" fmla="*/ 7620 h 14287"/>
                <a:gd name="connsiteX13" fmla="*/ 13335 w 16192"/>
                <a:gd name="connsiteY13" fmla="*/ 6668 h 14287"/>
                <a:gd name="connsiteX14" fmla="*/ 13335 w 16192"/>
                <a:gd name="connsiteY14" fmla="*/ 5715 h 14287"/>
                <a:gd name="connsiteX15" fmla="*/ 9525 w 16192"/>
                <a:gd name="connsiteY15" fmla="*/ 6668 h 14287"/>
                <a:gd name="connsiteX16" fmla="*/ 10477 w 16192"/>
                <a:gd name="connsiteY16" fmla="*/ 3810 h 14287"/>
                <a:gd name="connsiteX17" fmla="*/ 7620 w 16192"/>
                <a:gd name="connsiteY17" fmla="*/ 4763 h 14287"/>
                <a:gd name="connsiteX18" fmla="*/ 6667 w 16192"/>
                <a:gd name="connsiteY18" fmla="*/ 3810 h 14287"/>
                <a:gd name="connsiteX19" fmla="*/ 11430 w 16192"/>
                <a:gd name="connsiteY19" fmla="*/ 2858 h 14287"/>
                <a:gd name="connsiteX20" fmla="*/ 9525 w 16192"/>
                <a:gd name="connsiteY20" fmla="*/ 1905 h 14287"/>
                <a:gd name="connsiteX21" fmla="*/ 6667 w 16192"/>
                <a:gd name="connsiteY21" fmla="*/ 2858 h 14287"/>
                <a:gd name="connsiteX22" fmla="*/ 6667 w 16192"/>
                <a:gd name="connsiteY22" fmla="*/ 953 h 14287"/>
                <a:gd name="connsiteX23" fmla="*/ 4763 w 16192"/>
                <a:gd name="connsiteY23" fmla="*/ 0 h 14287"/>
                <a:gd name="connsiteX24" fmla="*/ 0 w 16192"/>
                <a:gd name="connsiteY24" fmla="*/ 3810 h 14287"/>
                <a:gd name="connsiteX25" fmla="*/ 4763 w 16192"/>
                <a:gd name="connsiteY25" fmla="*/ 285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92" h="14287">
                  <a:moveTo>
                    <a:pt x="4763" y="2858"/>
                  </a:moveTo>
                  <a:cubicBezTo>
                    <a:pt x="7620" y="4763"/>
                    <a:pt x="5715" y="6668"/>
                    <a:pt x="5715" y="8572"/>
                  </a:cubicBezTo>
                  <a:lnTo>
                    <a:pt x="6667" y="8572"/>
                  </a:lnTo>
                  <a:cubicBezTo>
                    <a:pt x="3810" y="10478"/>
                    <a:pt x="11430" y="12383"/>
                    <a:pt x="10477" y="14288"/>
                  </a:cubicBezTo>
                  <a:cubicBezTo>
                    <a:pt x="11430" y="13335"/>
                    <a:pt x="9525" y="12383"/>
                    <a:pt x="10477" y="12383"/>
                  </a:cubicBezTo>
                  <a:cubicBezTo>
                    <a:pt x="12382" y="12383"/>
                    <a:pt x="12382" y="13335"/>
                    <a:pt x="14288" y="13335"/>
                  </a:cubicBezTo>
                  <a:cubicBezTo>
                    <a:pt x="14288" y="13335"/>
                    <a:pt x="14288" y="11430"/>
                    <a:pt x="16192" y="11430"/>
                  </a:cubicBezTo>
                  <a:cubicBezTo>
                    <a:pt x="13335" y="11430"/>
                    <a:pt x="15240" y="10478"/>
                    <a:pt x="14288" y="9525"/>
                  </a:cubicBezTo>
                  <a:lnTo>
                    <a:pt x="12382" y="9525"/>
                  </a:lnTo>
                  <a:cubicBezTo>
                    <a:pt x="17145" y="8572"/>
                    <a:pt x="10477" y="7620"/>
                    <a:pt x="14288" y="7620"/>
                  </a:cubicBezTo>
                  <a:cubicBezTo>
                    <a:pt x="13335" y="7620"/>
                    <a:pt x="13335" y="7620"/>
                    <a:pt x="12382" y="7620"/>
                  </a:cubicBezTo>
                  <a:lnTo>
                    <a:pt x="13335" y="7620"/>
                  </a:lnTo>
                  <a:lnTo>
                    <a:pt x="11430" y="7620"/>
                  </a:lnTo>
                  <a:cubicBezTo>
                    <a:pt x="12382" y="7620"/>
                    <a:pt x="12382" y="6668"/>
                    <a:pt x="13335" y="6668"/>
                  </a:cubicBezTo>
                  <a:cubicBezTo>
                    <a:pt x="12382" y="6668"/>
                    <a:pt x="12382" y="5715"/>
                    <a:pt x="13335" y="5715"/>
                  </a:cubicBezTo>
                  <a:cubicBezTo>
                    <a:pt x="12382" y="5715"/>
                    <a:pt x="12382" y="6668"/>
                    <a:pt x="9525" y="6668"/>
                  </a:cubicBezTo>
                  <a:cubicBezTo>
                    <a:pt x="10477" y="5715"/>
                    <a:pt x="9525" y="4763"/>
                    <a:pt x="10477" y="3810"/>
                  </a:cubicBezTo>
                  <a:lnTo>
                    <a:pt x="7620" y="4763"/>
                  </a:lnTo>
                  <a:cubicBezTo>
                    <a:pt x="6667" y="4763"/>
                    <a:pt x="6667" y="4763"/>
                    <a:pt x="6667" y="3810"/>
                  </a:cubicBezTo>
                  <a:lnTo>
                    <a:pt x="11430" y="2858"/>
                  </a:lnTo>
                  <a:cubicBezTo>
                    <a:pt x="10477" y="2858"/>
                    <a:pt x="9525" y="2858"/>
                    <a:pt x="9525" y="1905"/>
                  </a:cubicBezTo>
                  <a:cubicBezTo>
                    <a:pt x="8572" y="2858"/>
                    <a:pt x="8572" y="2858"/>
                    <a:pt x="6667" y="2858"/>
                  </a:cubicBezTo>
                  <a:cubicBezTo>
                    <a:pt x="3810" y="1905"/>
                    <a:pt x="6667" y="953"/>
                    <a:pt x="6667" y="953"/>
                  </a:cubicBezTo>
                  <a:cubicBezTo>
                    <a:pt x="5715" y="953"/>
                    <a:pt x="5715" y="953"/>
                    <a:pt x="4763" y="0"/>
                  </a:cubicBezTo>
                  <a:cubicBezTo>
                    <a:pt x="1905" y="1905"/>
                    <a:pt x="2857" y="2858"/>
                    <a:pt x="0" y="3810"/>
                  </a:cubicBezTo>
                  <a:cubicBezTo>
                    <a:pt x="952" y="2858"/>
                    <a:pt x="3810" y="1905"/>
                    <a:pt x="4763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4" name="Freeform: Shape 4193">
              <a:extLst>
                <a:ext uri="{FF2B5EF4-FFF2-40B4-BE49-F238E27FC236}">
                  <a16:creationId xmlns:a16="http://schemas.microsoft.com/office/drawing/2014/main" id="{4E50BDD4-B44A-43AA-843D-A314D96D9F97}"/>
                </a:ext>
              </a:extLst>
            </p:cNvPr>
            <p:cNvSpPr/>
            <p:nvPr/>
          </p:nvSpPr>
          <p:spPr>
            <a:xfrm>
              <a:off x="6169612" y="4266646"/>
              <a:ext cx="5118" cy="5029"/>
            </a:xfrm>
            <a:custGeom>
              <a:avLst/>
              <a:gdLst>
                <a:gd name="connsiteX0" fmla="*/ 1309 w 5118"/>
                <a:gd name="connsiteY0" fmla="*/ 267 h 5029"/>
                <a:gd name="connsiteX1" fmla="*/ 356 w 5118"/>
                <a:gd name="connsiteY1" fmla="*/ 1219 h 5029"/>
                <a:gd name="connsiteX2" fmla="*/ 3214 w 5118"/>
                <a:gd name="connsiteY2" fmla="*/ 5029 h 5029"/>
                <a:gd name="connsiteX3" fmla="*/ 5119 w 5118"/>
                <a:gd name="connsiteY3" fmla="*/ 3124 h 5029"/>
                <a:gd name="connsiteX4" fmla="*/ 4166 w 5118"/>
                <a:gd name="connsiteY4" fmla="*/ 1219 h 5029"/>
                <a:gd name="connsiteX5" fmla="*/ 1309 w 5118"/>
                <a:gd name="connsiteY5" fmla="*/ 267 h 5029"/>
                <a:gd name="connsiteX6" fmla="*/ 1309 w 5118"/>
                <a:gd name="connsiteY6" fmla="*/ 267 h 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8" h="5029">
                  <a:moveTo>
                    <a:pt x="1309" y="267"/>
                  </a:moveTo>
                  <a:cubicBezTo>
                    <a:pt x="-1549" y="-686"/>
                    <a:pt x="1309" y="1219"/>
                    <a:pt x="356" y="1219"/>
                  </a:cubicBezTo>
                  <a:cubicBezTo>
                    <a:pt x="2261" y="2172"/>
                    <a:pt x="1309" y="3124"/>
                    <a:pt x="3214" y="5029"/>
                  </a:cubicBezTo>
                  <a:cubicBezTo>
                    <a:pt x="7024" y="5029"/>
                    <a:pt x="1309" y="3124"/>
                    <a:pt x="5119" y="3124"/>
                  </a:cubicBezTo>
                  <a:lnTo>
                    <a:pt x="4166" y="1219"/>
                  </a:lnTo>
                  <a:lnTo>
                    <a:pt x="1309" y="267"/>
                  </a:lnTo>
                  <a:lnTo>
                    <a:pt x="1309" y="2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5" name="Freeform: Shape 4194">
              <a:extLst>
                <a:ext uri="{FF2B5EF4-FFF2-40B4-BE49-F238E27FC236}">
                  <a16:creationId xmlns:a16="http://schemas.microsoft.com/office/drawing/2014/main" id="{96639B27-8B86-4868-8C5A-1A3431DB5A38}"/>
                </a:ext>
              </a:extLst>
            </p:cNvPr>
            <p:cNvSpPr/>
            <p:nvPr/>
          </p:nvSpPr>
          <p:spPr>
            <a:xfrm>
              <a:off x="6205211" y="4280247"/>
              <a:ext cx="4762" cy="1227"/>
            </a:xfrm>
            <a:custGeom>
              <a:avLst/>
              <a:gdLst>
                <a:gd name="connsiteX0" fmla="*/ 3810 w 4762"/>
                <a:gd name="connsiteY0" fmla="*/ 953 h 1227"/>
                <a:gd name="connsiteX1" fmla="*/ 1905 w 4762"/>
                <a:gd name="connsiteY1" fmla="*/ 0 h 1227"/>
                <a:gd name="connsiteX2" fmla="*/ 0 w 4762"/>
                <a:gd name="connsiteY2" fmla="*/ 953 h 1227"/>
                <a:gd name="connsiteX3" fmla="*/ 3810 w 4762"/>
                <a:gd name="connsiteY3" fmla="*/ 953 h 1227"/>
                <a:gd name="connsiteX4" fmla="*/ 4763 w 4762"/>
                <a:gd name="connsiteY4" fmla="*/ 0 h 1227"/>
                <a:gd name="connsiteX5" fmla="*/ 3810 w 4762"/>
                <a:gd name="connsiteY5" fmla="*/ 953 h 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1227">
                  <a:moveTo>
                    <a:pt x="3810" y="953"/>
                  </a:moveTo>
                  <a:cubicBezTo>
                    <a:pt x="1905" y="953"/>
                    <a:pt x="3810" y="0"/>
                    <a:pt x="1905" y="0"/>
                  </a:cubicBezTo>
                  <a:cubicBezTo>
                    <a:pt x="1905" y="0"/>
                    <a:pt x="952" y="953"/>
                    <a:pt x="0" y="953"/>
                  </a:cubicBezTo>
                  <a:cubicBezTo>
                    <a:pt x="1905" y="1905"/>
                    <a:pt x="3810" y="0"/>
                    <a:pt x="3810" y="953"/>
                  </a:cubicBezTo>
                  <a:lnTo>
                    <a:pt x="4763" y="0"/>
                  </a:lnTo>
                  <a:cubicBezTo>
                    <a:pt x="4763" y="953"/>
                    <a:pt x="3810" y="953"/>
                    <a:pt x="381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6" name="Freeform: Shape 4195">
              <a:extLst>
                <a:ext uri="{FF2B5EF4-FFF2-40B4-BE49-F238E27FC236}">
                  <a16:creationId xmlns:a16="http://schemas.microsoft.com/office/drawing/2014/main" id="{60341915-5AF1-4AB9-8F39-6B70F861CBD0}"/>
                </a:ext>
              </a:extLst>
            </p:cNvPr>
            <p:cNvSpPr/>
            <p:nvPr/>
          </p:nvSpPr>
          <p:spPr>
            <a:xfrm>
              <a:off x="6149966" y="4259293"/>
              <a:ext cx="952" cy="952"/>
            </a:xfrm>
            <a:custGeom>
              <a:avLst/>
              <a:gdLst>
                <a:gd name="connsiteX0" fmla="*/ 952 w 952"/>
                <a:gd name="connsiteY0" fmla="*/ 0 h 952"/>
                <a:gd name="connsiteX1" fmla="*/ 0 w 952"/>
                <a:gd name="connsiteY1" fmla="*/ 952 h 952"/>
                <a:gd name="connsiteX2" fmla="*/ 952 w 952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952" y="0"/>
                  </a:moveTo>
                  <a:lnTo>
                    <a:pt x="0" y="952"/>
                  </a:lnTo>
                  <a:lnTo>
                    <a:pt x="952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7" name="Freeform: Shape 4196">
              <a:extLst>
                <a:ext uri="{FF2B5EF4-FFF2-40B4-BE49-F238E27FC236}">
                  <a16:creationId xmlns:a16="http://schemas.microsoft.com/office/drawing/2014/main" id="{3176886F-4261-4B06-A260-916365690A10}"/>
                </a:ext>
              </a:extLst>
            </p:cNvPr>
            <p:cNvSpPr/>
            <p:nvPr/>
          </p:nvSpPr>
          <p:spPr>
            <a:xfrm>
              <a:off x="6238548" y="4294535"/>
              <a:ext cx="2857" cy="952"/>
            </a:xfrm>
            <a:custGeom>
              <a:avLst/>
              <a:gdLst>
                <a:gd name="connsiteX0" fmla="*/ 2858 w 2857"/>
                <a:gd name="connsiteY0" fmla="*/ 0 h 952"/>
                <a:gd name="connsiteX1" fmla="*/ 952 w 2857"/>
                <a:gd name="connsiteY1" fmla="*/ 0 h 952"/>
                <a:gd name="connsiteX2" fmla="*/ 0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8" y="0"/>
                  </a:moveTo>
                  <a:lnTo>
                    <a:pt x="952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8" name="Freeform: Shape 4197">
              <a:extLst>
                <a:ext uri="{FF2B5EF4-FFF2-40B4-BE49-F238E27FC236}">
                  <a16:creationId xmlns:a16="http://schemas.microsoft.com/office/drawing/2014/main" id="{2542E6E2-7A45-47C6-89E3-AA8CB34662AF}"/>
                </a:ext>
              </a:extLst>
            </p:cNvPr>
            <p:cNvSpPr/>
            <p:nvPr/>
          </p:nvSpPr>
          <p:spPr>
            <a:xfrm>
              <a:off x="6210926" y="4285010"/>
              <a:ext cx="4762" cy="3809"/>
            </a:xfrm>
            <a:custGeom>
              <a:avLst/>
              <a:gdLst>
                <a:gd name="connsiteX0" fmla="*/ 4763 w 4762"/>
                <a:gd name="connsiteY0" fmla="*/ 953 h 3809"/>
                <a:gd name="connsiteX1" fmla="*/ 2858 w 4762"/>
                <a:gd name="connsiteY1" fmla="*/ 0 h 3809"/>
                <a:gd name="connsiteX2" fmla="*/ 0 w 4762"/>
                <a:gd name="connsiteY2" fmla="*/ 953 h 3809"/>
                <a:gd name="connsiteX3" fmla="*/ 2858 w 4762"/>
                <a:gd name="connsiteY3" fmla="*/ 3810 h 3809"/>
                <a:gd name="connsiteX4" fmla="*/ 1905 w 4762"/>
                <a:gd name="connsiteY4" fmla="*/ 953 h 3809"/>
                <a:gd name="connsiteX5" fmla="*/ 4763 w 4762"/>
                <a:gd name="connsiteY5" fmla="*/ 953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3809">
                  <a:moveTo>
                    <a:pt x="4763" y="953"/>
                  </a:moveTo>
                  <a:lnTo>
                    <a:pt x="2858" y="0"/>
                  </a:lnTo>
                  <a:cubicBezTo>
                    <a:pt x="2858" y="953"/>
                    <a:pt x="0" y="0"/>
                    <a:pt x="0" y="953"/>
                  </a:cubicBezTo>
                  <a:cubicBezTo>
                    <a:pt x="2858" y="1905"/>
                    <a:pt x="-952" y="2858"/>
                    <a:pt x="2858" y="3810"/>
                  </a:cubicBezTo>
                  <a:cubicBezTo>
                    <a:pt x="2858" y="1905"/>
                    <a:pt x="953" y="2858"/>
                    <a:pt x="1905" y="953"/>
                  </a:cubicBezTo>
                  <a:lnTo>
                    <a:pt x="476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9" name="Freeform: Shape 4198">
              <a:extLst>
                <a:ext uri="{FF2B5EF4-FFF2-40B4-BE49-F238E27FC236}">
                  <a16:creationId xmlns:a16="http://schemas.microsoft.com/office/drawing/2014/main" id="{11373968-8711-455D-A45D-469ADFFC01DC}"/>
                </a:ext>
              </a:extLst>
            </p:cNvPr>
            <p:cNvSpPr/>
            <p:nvPr/>
          </p:nvSpPr>
          <p:spPr>
            <a:xfrm>
              <a:off x="6373804" y="4345018"/>
              <a:ext cx="2857" cy="9525"/>
            </a:xfrm>
            <a:custGeom>
              <a:avLst/>
              <a:gdLst>
                <a:gd name="connsiteX0" fmla="*/ 2857 w 2857"/>
                <a:gd name="connsiteY0" fmla="*/ 0 h 9525"/>
                <a:gd name="connsiteX1" fmla="*/ 0 w 2857"/>
                <a:gd name="connsiteY1" fmla="*/ 0 h 9525"/>
                <a:gd name="connsiteX2" fmla="*/ 2857 w 2857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5">
                  <a:moveTo>
                    <a:pt x="2857" y="0"/>
                  </a:moveTo>
                  <a:lnTo>
                    <a:pt x="0" y="0"/>
                  </a:lnTo>
                  <a:cubicBezTo>
                    <a:pt x="952" y="0"/>
                    <a:pt x="1905" y="0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0" name="Freeform: Shape 4199">
              <a:extLst>
                <a:ext uri="{FF2B5EF4-FFF2-40B4-BE49-F238E27FC236}">
                  <a16:creationId xmlns:a16="http://schemas.microsoft.com/office/drawing/2014/main" id="{6D15C648-7E31-4FD7-8ED2-16FECAC10F93}"/>
                </a:ext>
              </a:extLst>
            </p:cNvPr>
            <p:cNvSpPr/>
            <p:nvPr/>
          </p:nvSpPr>
          <p:spPr>
            <a:xfrm>
              <a:off x="6234738" y="4293582"/>
              <a:ext cx="1905" cy="952"/>
            </a:xfrm>
            <a:custGeom>
              <a:avLst/>
              <a:gdLst>
                <a:gd name="connsiteX0" fmla="*/ 1905 w 1905"/>
                <a:gd name="connsiteY0" fmla="*/ 0 h 952"/>
                <a:gd name="connsiteX1" fmla="*/ 0 w 1905"/>
                <a:gd name="connsiteY1" fmla="*/ 953 h 952"/>
                <a:gd name="connsiteX2" fmla="*/ 1905 w 1905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">
                  <a:moveTo>
                    <a:pt x="1905" y="0"/>
                  </a:moveTo>
                  <a:lnTo>
                    <a:pt x="0" y="953"/>
                  </a:lnTo>
                  <a:cubicBezTo>
                    <a:pt x="1905" y="953"/>
                    <a:pt x="953" y="953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1" name="Freeform: Shape 4200">
              <a:extLst>
                <a:ext uri="{FF2B5EF4-FFF2-40B4-BE49-F238E27FC236}">
                  <a16:creationId xmlns:a16="http://schemas.microsoft.com/office/drawing/2014/main" id="{744FE7C8-B632-42F1-9BB9-9B82DF564003}"/>
                </a:ext>
              </a:extLst>
            </p:cNvPr>
            <p:cNvSpPr/>
            <p:nvPr/>
          </p:nvSpPr>
          <p:spPr>
            <a:xfrm>
              <a:off x="6376661" y="4346922"/>
              <a:ext cx="1574" cy="952"/>
            </a:xfrm>
            <a:custGeom>
              <a:avLst/>
              <a:gdLst>
                <a:gd name="connsiteX0" fmla="*/ 952 w 1574"/>
                <a:gd name="connsiteY0" fmla="*/ 0 h 952"/>
                <a:gd name="connsiteX1" fmla="*/ 0 w 1574"/>
                <a:gd name="connsiteY1" fmla="*/ 953 h 952"/>
                <a:gd name="connsiteX2" fmla="*/ 952 w 157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4" h="952">
                  <a:moveTo>
                    <a:pt x="952" y="0"/>
                  </a:moveTo>
                  <a:lnTo>
                    <a:pt x="0" y="953"/>
                  </a:lnTo>
                  <a:cubicBezTo>
                    <a:pt x="2858" y="953"/>
                    <a:pt x="952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2" name="Freeform: Shape 4201">
              <a:extLst>
                <a:ext uri="{FF2B5EF4-FFF2-40B4-BE49-F238E27FC236}">
                  <a16:creationId xmlns:a16="http://schemas.microsoft.com/office/drawing/2014/main" id="{B6E694EC-14AE-4670-ADB8-2B5CD5657CC2}"/>
                </a:ext>
              </a:extLst>
            </p:cNvPr>
            <p:cNvSpPr/>
            <p:nvPr/>
          </p:nvSpPr>
          <p:spPr>
            <a:xfrm>
              <a:off x="6261409" y="4305965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952 w 1904"/>
                <a:gd name="connsiteY1" fmla="*/ 0 h 9525"/>
                <a:gd name="connsiteX2" fmla="*/ 0 w 1904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lnTo>
                    <a:pt x="95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3" name="Freeform: Shape 4202">
              <a:extLst>
                <a:ext uri="{FF2B5EF4-FFF2-40B4-BE49-F238E27FC236}">
                  <a16:creationId xmlns:a16="http://schemas.microsoft.com/office/drawing/2014/main" id="{A8947151-267E-409F-BB99-412B55DEF9E5}"/>
                </a:ext>
              </a:extLst>
            </p:cNvPr>
            <p:cNvSpPr/>
            <p:nvPr/>
          </p:nvSpPr>
          <p:spPr>
            <a:xfrm>
              <a:off x="6369994" y="4345970"/>
              <a:ext cx="952" cy="9525"/>
            </a:xfrm>
            <a:custGeom>
              <a:avLst/>
              <a:gdLst>
                <a:gd name="connsiteX0" fmla="*/ 0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5">
                  <a:moveTo>
                    <a:pt x="0" y="0"/>
                  </a:moveTo>
                  <a:lnTo>
                    <a:pt x="952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4" name="Freeform: Shape 4203">
              <a:extLst>
                <a:ext uri="{FF2B5EF4-FFF2-40B4-BE49-F238E27FC236}">
                  <a16:creationId xmlns:a16="http://schemas.microsoft.com/office/drawing/2014/main" id="{C56482AA-0A91-43CE-9093-2E0216880F83}"/>
                </a:ext>
              </a:extLst>
            </p:cNvPr>
            <p:cNvSpPr/>
            <p:nvPr/>
          </p:nvSpPr>
          <p:spPr>
            <a:xfrm>
              <a:off x="6369041" y="4345970"/>
              <a:ext cx="2857" cy="952"/>
            </a:xfrm>
            <a:custGeom>
              <a:avLst/>
              <a:gdLst>
                <a:gd name="connsiteX0" fmla="*/ 2857 w 2857"/>
                <a:gd name="connsiteY0" fmla="*/ 0 h 952"/>
                <a:gd name="connsiteX1" fmla="*/ 1905 w 2857"/>
                <a:gd name="connsiteY1" fmla="*/ 0 h 952"/>
                <a:gd name="connsiteX2" fmla="*/ 0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7" y="0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5" name="Freeform: Shape 4204">
              <a:extLst>
                <a:ext uri="{FF2B5EF4-FFF2-40B4-BE49-F238E27FC236}">
                  <a16:creationId xmlns:a16="http://schemas.microsoft.com/office/drawing/2014/main" id="{CD41D6D7-A154-45AF-B347-DFA1D3FAA8AE}"/>
                </a:ext>
              </a:extLst>
            </p:cNvPr>
            <p:cNvSpPr/>
            <p:nvPr/>
          </p:nvSpPr>
          <p:spPr>
            <a:xfrm>
              <a:off x="6173779" y="4275485"/>
              <a:ext cx="4063" cy="1905"/>
            </a:xfrm>
            <a:custGeom>
              <a:avLst/>
              <a:gdLst>
                <a:gd name="connsiteX0" fmla="*/ 952 w 4063"/>
                <a:gd name="connsiteY0" fmla="*/ 953 h 1905"/>
                <a:gd name="connsiteX1" fmla="*/ 1905 w 4063"/>
                <a:gd name="connsiteY1" fmla="*/ 1905 h 1905"/>
                <a:gd name="connsiteX2" fmla="*/ 3810 w 4063"/>
                <a:gd name="connsiteY2" fmla="*/ 1905 h 1905"/>
                <a:gd name="connsiteX3" fmla="*/ 952 w 4063"/>
                <a:gd name="connsiteY3" fmla="*/ 953 h 1905"/>
                <a:gd name="connsiteX4" fmla="*/ 3810 w 4063"/>
                <a:gd name="connsiteY4" fmla="*/ 0 h 1905"/>
                <a:gd name="connsiteX5" fmla="*/ 952 w 4063"/>
                <a:gd name="connsiteY5" fmla="*/ 953 h 1905"/>
                <a:gd name="connsiteX6" fmla="*/ 0 w 4063"/>
                <a:gd name="connsiteY6" fmla="*/ 0 h 1905"/>
                <a:gd name="connsiteX7" fmla="*/ 0 w 4063"/>
                <a:gd name="connsiteY7" fmla="*/ 1905 h 1905"/>
                <a:gd name="connsiteX8" fmla="*/ 952 w 4063"/>
                <a:gd name="connsiteY8" fmla="*/ 953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905">
                  <a:moveTo>
                    <a:pt x="952" y="953"/>
                  </a:moveTo>
                  <a:lnTo>
                    <a:pt x="1905" y="1905"/>
                  </a:lnTo>
                  <a:lnTo>
                    <a:pt x="3810" y="1905"/>
                  </a:lnTo>
                  <a:cubicBezTo>
                    <a:pt x="4763" y="1905"/>
                    <a:pt x="952" y="1905"/>
                    <a:pt x="952" y="953"/>
                  </a:cubicBezTo>
                  <a:cubicBezTo>
                    <a:pt x="2857" y="953"/>
                    <a:pt x="4763" y="953"/>
                    <a:pt x="3810" y="0"/>
                  </a:cubicBezTo>
                  <a:lnTo>
                    <a:pt x="952" y="953"/>
                  </a:lnTo>
                  <a:cubicBezTo>
                    <a:pt x="0" y="0"/>
                    <a:pt x="952" y="0"/>
                    <a:pt x="0" y="0"/>
                  </a:cubicBezTo>
                  <a:cubicBezTo>
                    <a:pt x="952" y="953"/>
                    <a:pt x="0" y="953"/>
                    <a:pt x="0" y="1905"/>
                  </a:cubicBezTo>
                  <a:cubicBezTo>
                    <a:pt x="1905" y="1905"/>
                    <a:pt x="0" y="953"/>
                    <a:pt x="952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6" name="Freeform: Shape 4205">
              <a:extLst>
                <a:ext uri="{FF2B5EF4-FFF2-40B4-BE49-F238E27FC236}">
                  <a16:creationId xmlns:a16="http://schemas.microsoft.com/office/drawing/2014/main" id="{C2A7969B-3DEC-4387-86F8-3A6C65027CB3}"/>
                </a:ext>
              </a:extLst>
            </p:cNvPr>
            <p:cNvSpPr/>
            <p:nvPr/>
          </p:nvSpPr>
          <p:spPr>
            <a:xfrm>
              <a:off x="6200448" y="4285963"/>
              <a:ext cx="1905" cy="9525"/>
            </a:xfrm>
            <a:custGeom>
              <a:avLst/>
              <a:gdLst>
                <a:gd name="connsiteX0" fmla="*/ 0 w 1905"/>
                <a:gd name="connsiteY0" fmla="*/ 0 h 9525"/>
                <a:gd name="connsiteX1" fmla="*/ 1905 w 1905"/>
                <a:gd name="connsiteY1" fmla="*/ 0 h 9525"/>
                <a:gd name="connsiteX2" fmla="*/ 952 w 190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" h="9525">
                  <a:moveTo>
                    <a:pt x="0" y="0"/>
                  </a:moveTo>
                  <a:lnTo>
                    <a:pt x="1905" y="0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7" name="Freeform: Shape 4206">
              <a:extLst>
                <a:ext uri="{FF2B5EF4-FFF2-40B4-BE49-F238E27FC236}">
                  <a16:creationId xmlns:a16="http://schemas.microsoft.com/office/drawing/2014/main" id="{C13561FC-59F8-4F2A-AC43-63E1385A462D}"/>
                </a:ext>
              </a:extLst>
            </p:cNvPr>
            <p:cNvSpPr/>
            <p:nvPr/>
          </p:nvSpPr>
          <p:spPr>
            <a:xfrm>
              <a:off x="6369323" y="4348828"/>
              <a:ext cx="2548" cy="2857"/>
            </a:xfrm>
            <a:custGeom>
              <a:avLst/>
              <a:gdLst>
                <a:gd name="connsiteX0" fmla="*/ 671 w 2548"/>
                <a:gd name="connsiteY0" fmla="*/ 2857 h 2857"/>
                <a:gd name="connsiteX1" fmla="*/ 1623 w 2548"/>
                <a:gd name="connsiteY1" fmla="*/ 2857 h 2857"/>
                <a:gd name="connsiteX2" fmla="*/ 671 w 2548"/>
                <a:gd name="connsiteY2" fmla="*/ 0 h 2857"/>
                <a:gd name="connsiteX3" fmla="*/ 671 w 2548"/>
                <a:gd name="connsiteY3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8" h="2857">
                  <a:moveTo>
                    <a:pt x="671" y="2857"/>
                  </a:moveTo>
                  <a:lnTo>
                    <a:pt x="1623" y="2857"/>
                  </a:lnTo>
                  <a:cubicBezTo>
                    <a:pt x="4481" y="1905"/>
                    <a:pt x="-282" y="1905"/>
                    <a:pt x="671" y="0"/>
                  </a:cubicBezTo>
                  <a:cubicBezTo>
                    <a:pt x="-1234" y="953"/>
                    <a:pt x="1623" y="1905"/>
                    <a:pt x="671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8" name="Freeform: Shape 4207">
              <a:extLst>
                <a:ext uri="{FF2B5EF4-FFF2-40B4-BE49-F238E27FC236}">
                  <a16:creationId xmlns:a16="http://schemas.microsoft.com/office/drawing/2014/main" id="{5A9403AD-25FB-4652-A4F5-113EE724D3C1}"/>
                </a:ext>
              </a:extLst>
            </p:cNvPr>
            <p:cNvSpPr/>
            <p:nvPr/>
          </p:nvSpPr>
          <p:spPr>
            <a:xfrm>
              <a:off x="6353801" y="4344065"/>
              <a:ext cx="1905" cy="952"/>
            </a:xfrm>
            <a:custGeom>
              <a:avLst/>
              <a:gdLst>
                <a:gd name="connsiteX0" fmla="*/ 0 w 1905"/>
                <a:gd name="connsiteY0" fmla="*/ 953 h 952"/>
                <a:gd name="connsiteX1" fmla="*/ 0 w 1905"/>
                <a:gd name="connsiteY1" fmla="*/ 953 h 952"/>
                <a:gd name="connsiteX2" fmla="*/ 1905 w 1905"/>
                <a:gd name="connsiteY2" fmla="*/ 0 h 952"/>
                <a:gd name="connsiteX3" fmla="*/ 1905 w 190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0" y="953"/>
                  </a:moveTo>
                  <a:lnTo>
                    <a:pt x="0" y="953"/>
                  </a:lnTo>
                  <a:lnTo>
                    <a:pt x="1905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9" name="Freeform: Shape 4208">
              <a:extLst>
                <a:ext uri="{FF2B5EF4-FFF2-40B4-BE49-F238E27FC236}">
                  <a16:creationId xmlns:a16="http://schemas.microsoft.com/office/drawing/2014/main" id="{B6EE285D-C5FE-4717-87AE-ECCC6795EFD5}"/>
                </a:ext>
              </a:extLst>
            </p:cNvPr>
            <p:cNvSpPr/>
            <p:nvPr/>
          </p:nvSpPr>
          <p:spPr>
            <a:xfrm>
              <a:off x="6172826" y="4278343"/>
              <a:ext cx="8572" cy="3280"/>
            </a:xfrm>
            <a:custGeom>
              <a:avLst/>
              <a:gdLst>
                <a:gd name="connsiteX0" fmla="*/ 0 w 8572"/>
                <a:gd name="connsiteY0" fmla="*/ 952 h 3280"/>
                <a:gd name="connsiteX1" fmla="*/ 0 w 8572"/>
                <a:gd name="connsiteY1" fmla="*/ 952 h 3280"/>
                <a:gd name="connsiteX2" fmla="*/ 4763 w 8572"/>
                <a:gd name="connsiteY2" fmla="*/ 2857 h 3280"/>
                <a:gd name="connsiteX3" fmla="*/ 8573 w 8572"/>
                <a:gd name="connsiteY3" fmla="*/ 2857 h 3280"/>
                <a:gd name="connsiteX4" fmla="*/ 7620 w 8572"/>
                <a:gd name="connsiteY4" fmla="*/ 2857 h 3280"/>
                <a:gd name="connsiteX5" fmla="*/ 8573 w 8572"/>
                <a:gd name="connsiteY5" fmla="*/ 1905 h 3280"/>
                <a:gd name="connsiteX6" fmla="*/ 3810 w 8572"/>
                <a:gd name="connsiteY6" fmla="*/ 952 h 3280"/>
                <a:gd name="connsiteX7" fmla="*/ 2858 w 8572"/>
                <a:gd name="connsiteY7" fmla="*/ 1905 h 3280"/>
                <a:gd name="connsiteX8" fmla="*/ 953 w 8572"/>
                <a:gd name="connsiteY8" fmla="*/ 0 h 3280"/>
                <a:gd name="connsiteX9" fmla="*/ 0 w 8572"/>
                <a:gd name="connsiteY9" fmla="*/ 952 h 3280"/>
                <a:gd name="connsiteX10" fmla="*/ 0 w 8572"/>
                <a:gd name="connsiteY10" fmla="*/ 952 h 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2" h="3280">
                  <a:moveTo>
                    <a:pt x="0" y="952"/>
                  </a:moveTo>
                  <a:lnTo>
                    <a:pt x="0" y="952"/>
                  </a:lnTo>
                  <a:cubicBezTo>
                    <a:pt x="1905" y="1905"/>
                    <a:pt x="1905" y="1905"/>
                    <a:pt x="4763" y="2857"/>
                  </a:cubicBezTo>
                  <a:cubicBezTo>
                    <a:pt x="5715" y="2857"/>
                    <a:pt x="8573" y="3810"/>
                    <a:pt x="8573" y="2857"/>
                  </a:cubicBezTo>
                  <a:lnTo>
                    <a:pt x="7620" y="2857"/>
                  </a:lnTo>
                  <a:lnTo>
                    <a:pt x="8573" y="1905"/>
                  </a:lnTo>
                  <a:cubicBezTo>
                    <a:pt x="5715" y="1905"/>
                    <a:pt x="4763" y="0"/>
                    <a:pt x="3810" y="952"/>
                  </a:cubicBezTo>
                  <a:cubicBezTo>
                    <a:pt x="3810" y="952"/>
                    <a:pt x="3810" y="952"/>
                    <a:pt x="2858" y="1905"/>
                  </a:cubicBezTo>
                  <a:cubicBezTo>
                    <a:pt x="1905" y="952"/>
                    <a:pt x="0" y="1905"/>
                    <a:pt x="953" y="0"/>
                  </a:cubicBezTo>
                  <a:lnTo>
                    <a:pt x="0" y="952"/>
                  </a:lnTo>
                  <a:cubicBezTo>
                    <a:pt x="1905" y="0"/>
                    <a:pt x="0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0" name="Freeform: Shape 4209">
              <a:extLst>
                <a:ext uri="{FF2B5EF4-FFF2-40B4-BE49-F238E27FC236}">
                  <a16:creationId xmlns:a16="http://schemas.microsoft.com/office/drawing/2014/main" id="{D27A6FAF-8CB0-4400-9EB2-99964DE21502}"/>
                </a:ext>
              </a:extLst>
            </p:cNvPr>
            <p:cNvSpPr/>
            <p:nvPr/>
          </p:nvSpPr>
          <p:spPr>
            <a:xfrm>
              <a:off x="6209973" y="4292630"/>
              <a:ext cx="1905" cy="952"/>
            </a:xfrm>
            <a:custGeom>
              <a:avLst/>
              <a:gdLst>
                <a:gd name="connsiteX0" fmla="*/ 0 w 1905"/>
                <a:gd name="connsiteY0" fmla="*/ 952 h 952"/>
                <a:gd name="connsiteX1" fmla="*/ 0 w 1905"/>
                <a:gd name="connsiteY1" fmla="*/ 952 h 952"/>
                <a:gd name="connsiteX2" fmla="*/ 1905 w 1905"/>
                <a:gd name="connsiteY2" fmla="*/ 0 h 952"/>
                <a:gd name="connsiteX3" fmla="*/ 0 w 1905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0" y="952"/>
                  </a:moveTo>
                  <a:lnTo>
                    <a:pt x="0" y="952"/>
                  </a:lnTo>
                  <a:lnTo>
                    <a:pt x="1905" y="0"/>
                  </a:lnTo>
                  <a:cubicBezTo>
                    <a:pt x="0" y="0"/>
                    <a:pt x="952" y="952"/>
                    <a:pt x="0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1" name="Freeform: Shape 4210">
              <a:extLst>
                <a:ext uri="{FF2B5EF4-FFF2-40B4-BE49-F238E27FC236}">
                  <a16:creationId xmlns:a16="http://schemas.microsoft.com/office/drawing/2014/main" id="{C4EA5593-44DC-4B03-BD7D-D9408520F2E8}"/>
                </a:ext>
              </a:extLst>
            </p:cNvPr>
            <p:cNvSpPr/>
            <p:nvPr/>
          </p:nvSpPr>
          <p:spPr>
            <a:xfrm>
              <a:off x="6355283" y="4345970"/>
              <a:ext cx="1375" cy="952"/>
            </a:xfrm>
            <a:custGeom>
              <a:avLst/>
              <a:gdLst>
                <a:gd name="connsiteX0" fmla="*/ 423 w 1375"/>
                <a:gd name="connsiteY0" fmla="*/ 953 h 952"/>
                <a:gd name="connsiteX1" fmla="*/ 1376 w 1375"/>
                <a:gd name="connsiteY1" fmla="*/ 0 h 952"/>
                <a:gd name="connsiteX2" fmla="*/ 423 w 1375"/>
                <a:gd name="connsiteY2" fmla="*/ 953 h 952"/>
                <a:gd name="connsiteX3" fmla="*/ 423 w 1375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" h="952">
                  <a:moveTo>
                    <a:pt x="423" y="953"/>
                  </a:moveTo>
                  <a:lnTo>
                    <a:pt x="1376" y="0"/>
                  </a:lnTo>
                  <a:cubicBezTo>
                    <a:pt x="1376" y="0"/>
                    <a:pt x="1376" y="0"/>
                    <a:pt x="423" y="953"/>
                  </a:cubicBezTo>
                  <a:cubicBezTo>
                    <a:pt x="-529" y="0"/>
                    <a:pt x="423" y="953"/>
                    <a:pt x="423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2" name="Freeform: Shape 4211">
              <a:extLst>
                <a:ext uri="{FF2B5EF4-FFF2-40B4-BE49-F238E27FC236}">
                  <a16:creationId xmlns:a16="http://schemas.microsoft.com/office/drawing/2014/main" id="{F85C046A-F7FE-4B99-8C3D-B327EF26FB00}"/>
                </a:ext>
              </a:extLst>
            </p:cNvPr>
            <p:cNvSpPr/>
            <p:nvPr/>
          </p:nvSpPr>
          <p:spPr>
            <a:xfrm>
              <a:off x="6158538" y="4275210"/>
              <a:ext cx="5862" cy="6942"/>
            </a:xfrm>
            <a:custGeom>
              <a:avLst/>
              <a:gdLst>
                <a:gd name="connsiteX0" fmla="*/ 4763 w 5862"/>
                <a:gd name="connsiteY0" fmla="*/ 6943 h 6942"/>
                <a:gd name="connsiteX1" fmla="*/ 4763 w 5862"/>
                <a:gd name="connsiteY1" fmla="*/ 275 h 6942"/>
                <a:gd name="connsiteX2" fmla="*/ 0 w 5862"/>
                <a:gd name="connsiteY2" fmla="*/ 275 h 6942"/>
                <a:gd name="connsiteX3" fmla="*/ 3810 w 5862"/>
                <a:gd name="connsiteY3" fmla="*/ 2180 h 6942"/>
                <a:gd name="connsiteX4" fmla="*/ 3810 w 5862"/>
                <a:gd name="connsiteY4" fmla="*/ 2180 h 6942"/>
                <a:gd name="connsiteX5" fmla="*/ 4763 w 5862"/>
                <a:gd name="connsiteY5" fmla="*/ 6943 h 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2" h="6942">
                  <a:moveTo>
                    <a:pt x="4763" y="6943"/>
                  </a:moveTo>
                  <a:cubicBezTo>
                    <a:pt x="6668" y="5037"/>
                    <a:pt x="5715" y="3133"/>
                    <a:pt x="4763" y="275"/>
                  </a:cubicBezTo>
                  <a:cubicBezTo>
                    <a:pt x="2858" y="1228"/>
                    <a:pt x="1905" y="-678"/>
                    <a:pt x="0" y="275"/>
                  </a:cubicBezTo>
                  <a:cubicBezTo>
                    <a:pt x="953" y="1228"/>
                    <a:pt x="4763" y="1228"/>
                    <a:pt x="3810" y="2180"/>
                  </a:cubicBezTo>
                  <a:lnTo>
                    <a:pt x="3810" y="2180"/>
                  </a:lnTo>
                  <a:cubicBezTo>
                    <a:pt x="5715" y="5037"/>
                    <a:pt x="0" y="5990"/>
                    <a:pt x="4763" y="69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3" name="Freeform: Shape 4212">
              <a:extLst>
                <a:ext uri="{FF2B5EF4-FFF2-40B4-BE49-F238E27FC236}">
                  <a16:creationId xmlns:a16="http://schemas.microsoft.com/office/drawing/2014/main" id="{A6700DF3-1283-41E0-B388-B31342B00B5E}"/>
                </a:ext>
              </a:extLst>
            </p:cNvPr>
            <p:cNvSpPr/>
            <p:nvPr/>
          </p:nvSpPr>
          <p:spPr>
            <a:xfrm>
              <a:off x="6259504" y="4312632"/>
              <a:ext cx="1904" cy="952"/>
            </a:xfrm>
            <a:custGeom>
              <a:avLst/>
              <a:gdLst>
                <a:gd name="connsiteX0" fmla="*/ 1905 w 1904"/>
                <a:gd name="connsiteY0" fmla="*/ 953 h 952"/>
                <a:gd name="connsiteX1" fmla="*/ 1905 w 1904"/>
                <a:gd name="connsiteY1" fmla="*/ 0 h 952"/>
                <a:gd name="connsiteX2" fmla="*/ 0 w 1904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953"/>
                  </a:moveTo>
                  <a:lnTo>
                    <a:pt x="1905" y="0"/>
                  </a:ln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4" name="Freeform: Shape 4213">
              <a:extLst>
                <a:ext uri="{FF2B5EF4-FFF2-40B4-BE49-F238E27FC236}">
                  <a16:creationId xmlns:a16="http://schemas.microsoft.com/office/drawing/2014/main" id="{CF7A6577-6DBA-4E51-8517-CF265C451590}"/>
                </a:ext>
              </a:extLst>
            </p:cNvPr>
            <p:cNvSpPr/>
            <p:nvPr/>
          </p:nvSpPr>
          <p:spPr>
            <a:xfrm>
              <a:off x="6187828" y="4287868"/>
              <a:ext cx="1190" cy="952"/>
            </a:xfrm>
            <a:custGeom>
              <a:avLst/>
              <a:gdLst>
                <a:gd name="connsiteX0" fmla="*/ 238 w 1190"/>
                <a:gd name="connsiteY0" fmla="*/ 952 h 952"/>
                <a:gd name="connsiteX1" fmla="*/ 1191 w 1190"/>
                <a:gd name="connsiteY1" fmla="*/ 0 h 952"/>
                <a:gd name="connsiteX2" fmla="*/ 238 w 1190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" h="952">
                  <a:moveTo>
                    <a:pt x="238" y="952"/>
                  </a:moveTo>
                  <a:cubicBezTo>
                    <a:pt x="1191" y="952"/>
                    <a:pt x="1191" y="0"/>
                    <a:pt x="1191" y="0"/>
                  </a:cubicBezTo>
                  <a:cubicBezTo>
                    <a:pt x="-714" y="0"/>
                    <a:pt x="238" y="952"/>
                    <a:pt x="238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5" name="Freeform: Shape 4214">
              <a:extLst>
                <a:ext uri="{FF2B5EF4-FFF2-40B4-BE49-F238E27FC236}">
                  <a16:creationId xmlns:a16="http://schemas.microsoft.com/office/drawing/2014/main" id="{7864BCD3-89E3-4193-88EB-9456F6D6E6C4}"/>
                </a:ext>
              </a:extLst>
            </p:cNvPr>
            <p:cNvSpPr/>
            <p:nvPr/>
          </p:nvSpPr>
          <p:spPr>
            <a:xfrm>
              <a:off x="6251841" y="4311420"/>
              <a:ext cx="1947" cy="2164"/>
            </a:xfrm>
            <a:custGeom>
              <a:avLst/>
              <a:gdLst>
                <a:gd name="connsiteX0" fmla="*/ 995 w 1947"/>
                <a:gd name="connsiteY0" fmla="*/ 2164 h 2164"/>
                <a:gd name="connsiteX1" fmla="*/ 1948 w 1947"/>
                <a:gd name="connsiteY1" fmla="*/ 260 h 2164"/>
                <a:gd name="connsiteX2" fmla="*/ 995 w 1947"/>
                <a:gd name="connsiteY2" fmla="*/ 2164 h 2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7" h="2164">
                  <a:moveTo>
                    <a:pt x="995" y="2164"/>
                  </a:moveTo>
                  <a:cubicBezTo>
                    <a:pt x="3853" y="1212"/>
                    <a:pt x="-910" y="1212"/>
                    <a:pt x="1948" y="260"/>
                  </a:cubicBezTo>
                  <a:cubicBezTo>
                    <a:pt x="-2815" y="-693"/>
                    <a:pt x="2900" y="1212"/>
                    <a:pt x="995" y="2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6" name="Freeform: Shape 4215">
              <a:extLst>
                <a:ext uri="{FF2B5EF4-FFF2-40B4-BE49-F238E27FC236}">
                  <a16:creationId xmlns:a16="http://schemas.microsoft.com/office/drawing/2014/main" id="{7DD03805-8BBE-4BE6-BE35-648288D922AA}"/>
                </a:ext>
              </a:extLst>
            </p:cNvPr>
            <p:cNvSpPr/>
            <p:nvPr/>
          </p:nvSpPr>
          <p:spPr>
            <a:xfrm>
              <a:off x="6245216" y="4309775"/>
              <a:ext cx="1904" cy="952"/>
            </a:xfrm>
            <a:custGeom>
              <a:avLst/>
              <a:gdLst>
                <a:gd name="connsiteX0" fmla="*/ 0 w 1904"/>
                <a:gd name="connsiteY0" fmla="*/ 0 h 952"/>
                <a:gd name="connsiteX1" fmla="*/ 0 w 1904"/>
                <a:gd name="connsiteY1" fmla="*/ 953 h 952"/>
                <a:gd name="connsiteX2" fmla="*/ 1905 w 190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0" y="0"/>
                  </a:moveTo>
                  <a:lnTo>
                    <a:pt x="0" y="953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7" name="Freeform: Shape 4216">
              <a:extLst>
                <a:ext uri="{FF2B5EF4-FFF2-40B4-BE49-F238E27FC236}">
                  <a16:creationId xmlns:a16="http://schemas.microsoft.com/office/drawing/2014/main" id="{A67C21EB-845D-457E-AE3C-6DA15B296CC1}"/>
                </a:ext>
              </a:extLst>
            </p:cNvPr>
            <p:cNvSpPr/>
            <p:nvPr/>
          </p:nvSpPr>
          <p:spPr>
            <a:xfrm>
              <a:off x="6239501" y="4309775"/>
              <a:ext cx="4762" cy="1375"/>
            </a:xfrm>
            <a:custGeom>
              <a:avLst/>
              <a:gdLst>
                <a:gd name="connsiteX0" fmla="*/ 0 w 4762"/>
                <a:gd name="connsiteY0" fmla="*/ 953 h 1375"/>
                <a:gd name="connsiteX1" fmla="*/ 0 w 4762"/>
                <a:gd name="connsiteY1" fmla="*/ 953 h 1375"/>
                <a:gd name="connsiteX2" fmla="*/ 4763 w 4762"/>
                <a:gd name="connsiteY2" fmla="*/ 953 h 1375"/>
                <a:gd name="connsiteX3" fmla="*/ 2858 w 4762"/>
                <a:gd name="connsiteY3" fmla="*/ 953 h 1375"/>
                <a:gd name="connsiteX4" fmla="*/ 1905 w 4762"/>
                <a:gd name="connsiteY4" fmla="*/ 0 h 1375"/>
                <a:gd name="connsiteX5" fmla="*/ 0 w 4762"/>
                <a:gd name="connsiteY5" fmla="*/ 953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" h="1375">
                  <a:moveTo>
                    <a:pt x="0" y="953"/>
                  </a:moveTo>
                  <a:lnTo>
                    <a:pt x="0" y="953"/>
                  </a:lnTo>
                  <a:cubicBezTo>
                    <a:pt x="953" y="953"/>
                    <a:pt x="2858" y="1905"/>
                    <a:pt x="4763" y="953"/>
                  </a:cubicBezTo>
                  <a:cubicBezTo>
                    <a:pt x="3810" y="953"/>
                    <a:pt x="3810" y="0"/>
                    <a:pt x="2858" y="953"/>
                  </a:cubicBezTo>
                  <a:cubicBezTo>
                    <a:pt x="3810" y="0"/>
                    <a:pt x="953" y="953"/>
                    <a:pt x="1905" y="0"/>
                  </a:cubicBezTo>
                  <a:lnTo>
                    <a:pt x="0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8" name="Freeform: Shape 4217">
              <a:extLst>
                <a:ext uri="{FF2B5EF4-FFF2-40B4-BE49-F238E27FC236}">
                  <a16:creationId xmlns:a16="http://schemas.microsoft.com/office/drawing/2014/main" id="{7F67D223-1180-4BC1-9931-98B79F780779}"/>
                </a:ext>
              </a:extLst>
            </p:cNvPr>
            <p:cNvSpPr/>
            <p:nvPr/>
          </p:nvSpPr>
          <p:spPr>
            <a:xfrm>
              <a:off x="6174731" y="4286492"/>
              <a:ext cx="6667" cy="8995"/>
            </a:xfrm>
            <a:custGeom>
              <a:avLst/>
              <a:gdLst>
                <a:gd name="connsiteX0" fmla="*/ 5715 w 6667"/>
                <a:gd name="connsiteY0" fmla="*/ 8043 h 8995"/>
                <a:gd name="connsiteX1" fmla="*/ 3810 w 6667"/>
                <a:gd name="connsiteY1" fmla="*/ 8996 h 8995"/>
                <a:gd name="connsiteX2" fmla="*/ 6667 w 6667"/>
                <a:gd name="connsiteY2" fmla="*/ 7091 h 8995"/>
                <a:gd name="connsiteX3" fmla="*/ 3810 w 6667"/>
                <a:gd name="connsiteY3" fmla="*/ 7091 h 8995"/>
                <a:gd name="connsiteX4" fmla="*/ 5715 w 6667"/>
                <a:gd name="connsiteY4" fmla="*/ 5186 h 8995"/>
                <a:gd name="connsiteX5" fmla="*/ 3810 w 6667"/>
                <a:gd name="connsiteY5" fmla="*/ 6138 h 8995"/>
                <a:gd name="connsiteX6" fmla="*/ 1905 w 6667"/>
                <a:gd name="connsiteY6" fmla="*/ 423 h 8995"/>
                <a:gd name="connsiteX7" fmla="*/ 1905 w 6667"/>
                <a:gd name="connsiteY7" fmla="*/ 423 h 8995"/>
                <a:gd name="connsiteX8" fmla="*/ 0 w 6667"/>
                <a:gd name="connsiteY8" fmla="*/ 423 h 8995"/>
                <a:gd name="connsiteX9" fmla="*/ 2857 w 6667"/>
                <a:gd name="connsiteY9" fmla="*/ 8043 h 8995"/>
                <a:gd name="connsiteX10" fmla="*/ 5715 w 6667"/>
                <a:gd name="connsiteY10" fmla="*/ 8043 h 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" h="8995">
                  <a:moveTo>
                    <a:pt x="5715" y="8043"/>
                  </a:moveTo>
                  <a:cubicBezTo>
                    <a:pt x="4763" y="8043"/>
                    <a:pt x="4763" y="8996"/>
                    <a:pt x="3810" y="8996"/>
                  </a:cubicBezTo>
                  <a:cubicBezTo>
                    <a:pt x="4763" y="8996"/>
                    <a:pt x="5715" y="8043"/>
                    <a:pt x="6667" y="7091"/>
                  </a:cubicBezTo>
                  <a:cubicBezTo>
                    <a:pt x="5715" y="7091"/>
                    <a:pt x="5715" y="7091"/>
                    <a:pt x="3810" y="7091"/>
                  </a:cubicBezTo>
                  <a:cubicBezTo>
                    <a:pt x="5715" y="6138"/>
                    <a:pt x="6667" y="6138"/>
                    <a:pt x="5715" y="5186"/>
                  </a:cubicBezTo>
                  <a:cubicBezTo>
                    <a:pt x="4763" y="5186"/>
                    <a:pt x="5715" y="6138"/>
                    <a:pt x="3810" y="6138"/>
                  </a:cubicBezTo>
                  <a:cubicBezTo>
                    <a:pt x="5715" y="4233"/>
                    <a:pt x="0" y="1376"/>
                    <a:pt x="1905" y="423"/>
                  </a:cubicBezTo>
                  <a:lnTo>
                    <a:pt x="1905" y="423"/>
                  </a:lnTo>
                  <a:cubicBezTo>
                    <a:pt x="1905" y="-529"/>
                    <a:pt x="952" y="423"/>
                    <a:pt x="0" y="423"/>
                  </a:cubicBezTo>
                  <a:cubicBezTo>
                    <a:pt x="1905" y="2328"/>
                    <a:pt x="1905" y="5186"/>
                    <a:pt x="2857" y="8043"/>
                  </a:cubicBezTo>
                  <a:lnTo>
                    <a:pt x="5715" y="80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9" name="Freeform: Shape 4218">
              <a:extLst>
                <a:ext uri="{FF2B5EF4-FFF2-40B4-BE49-F238E27FC236}">
                  <a16:creationId xmlns:a16="http://schemas.microsoft.com/office/drawing/2014/main" id="{2D640546-A910-49C2-B1B0-2569E08B0A48}"/>
                </a:ext>
              </a:extLst>
            </p:cNvPr>
            <p:cNvSpPr/>
            <p:nvPr/>
          </p:nvSpPr>
          <p:spPr>
            <a:xfrm>
              <a:off x="6334751" y="4347028"/>
              <a:ext cx="8572" cy="4656"/>
            </a:xfrm>
            <a:custGeom>
              <a:avLst/>
              <a:gdLst>
                <a:gd name="connsiteX0" fmla="*/ 0 w 8572"/>
                <a:gd name="connsiteY0" fmla="*/ 4657 h 4656"/>
                <a:gd name="connsiteX1" fmla="*/ 2858 w 8572"/>
                <a:gd name="connsiteY1" fmla="*/ 4657 h 4656"/>
                <a:gd name="connsiteX2" fmla="*/ 7620 w 8572"/>
                <a:gd name="connsiteY2" fmla="*/ 1799 h 4656"/>
                <a:gd name="connsiteX3" fmla="*/ 6668 w 8572"/>
                <a:gd name="connsiteY3" fmla="*/ 1799 h 4656"/>
                <a:gd name="connsiteX4" fmla="*/ 8573 w 8572"/>
                <a:gd name="connsiteY4" fmla="*/ 847 h 4656"/>
                <a:gd name="connsiteX5" fmla="*/ 953 w 8572"/>
                <a:gd name="connsiteY5" fmla="*/ 847 h 4656"/>
                <a:gd name="connsiteX6" fmla="*/ 2858 w 8572"/>
                <a:gd name="connsiteY6" fmla="*/ 847 h 4656"/>
                <a:gd name="connsiteX7" fmla="*/ 0 w 8572"/>
                <a:gd name="connsiteY7" fmla="*/ 4657 h 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" h="4656">
                  <a:moveTo>
                    <a:pt x="0" y="4657"/>
                  </a:moveTo>
                  <a:cubicBezTo>
                    <a:pt x="953" y="3704"/>
                    <a:pt x="1905" y="4657"/>
                    <a:pt x="2858" y="4657"/>
                  </a:cubicBezTo>
                  <a:cubicBezTo>
                    <a:pt x="3810" y="3704"/>
                    <a:pt x="4763" y="2752"/>
                    <a:pt x="7620" y="1799"/>
                  </a:cubicBezTo>
                  <a:lnTo>
                    <a:pt x="6668" y="1799"/>
                  </a:lnTo>
                  <a:cubicBezTo>
                    <a:pt x="5715" y="847"/>
                    <a:pt x="6668" y="847"/>
                    <a:pt x="8573" y="847"/>
                  </a:cubicBezTo>
                  <a:cubicBezTo>
                    <a:pt x="6668" y="847"/>
                    <a:pt x="1905" y="-1058"/>
                    <a:pt x="953" y="847"/>
                  </a:cubicBezTo>
                  <a:cubicBezTo>
                    <a:pt x="1905" y="847"/>
                    <a:pt x="1905" y="847"/>
                    <a:pt x="2858" y="847"/>
                  </a:cubicBezTo>
                  <a:cubicBezTo>
                    <a:pt x="953" y="1799"/>
                    <a:pt x="953" y="3704"/>
                    <a:pt x="0" y="4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0" name="Freeform: Shape 4219">
              <a:extLst>
                <a:ext uri="{FF2B5EF4-FFF2-40B4-BE49-F238E27FC236}">
                  <a16:creationId xmlns:a16="http://schemas.microsoft.com/office/drawing/2014/main" id="{2630F814-1CD8-4767-9112-5B14BC2C82F0}"/>
                </a:ext>
              </a:extLst>
            </p:cNvPr>
            <p:cNvSpPr/>
            <p:nvPr/>
          </p:nvSpPr>
          <p:spPr>
            <a:xfrm>
              <a:off x="6338561" y="4345970"/>
              <a:ext cx="714" cy="714"/>
            </a:xfrm>
            <a:custGeom>
              <a:avLst/>
              <a:gdLst>
                <a:gd name="connsiteX0" fmla="*/ 0 w 714"/>
                <a:gd name="connsiteY0" fmla="*/ 0 h 714"/>
                <a:gd name="connsiteX1" fmla="*/ 0 w 714"/>
                <a:gd name="connsiteY1" fmla="*/ 0 h 714"/>
                <a:gd name="connsiteX2" fmla="*/ 0 w 714"/>
                <a:gd name="connsiteY2" fmla="*/ 0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714">
                  <a:moveTo>
                    <a:pt x="0" y="0"/>
                  </a:moveTo>
                  <a:lnTo>
                    <a:pt x="0" y="0"/>
                  </a:lnTo>
                  <a:cubicBezTo>
                    <a:pt x="952" y="953"/>
                    <a:pt x="952" y="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1" name="Freeform: Shape 4220">
              <a:extLst>
                <a:ext uri="{FF2B5EF4-FFF2-40B4-BE49-F238E27FC236}">
                  <a16:creationId xmlns:a16="http://schemas.microsoft.com/office/drawing/2014/main" id="{4E9FE465-1863-41E0-A770-82465F51A986}"/>
                </a:ext>
              </a:extLst>
            </p:cNvPr>
            <p:cNvSpPr/>
            <p:nvPr/>
          </p:nvSpPr>
          <p:spPr>
            <a:xfrm>
              <a:off x="6238548" y="4311680"/>
              <a:ext cx="12382" cy="9525"/>
            </a:xfrm>
            <a:custGeom>
              <a:avLst/>
              <a:gdLst>
                <a:gd name="connsiteX0" fmla="*/ 6668 w 12382"/>
                <a:gd name="connsiteY0" fmla="*/ 2857 h 9525"/>
                <a:gd name="connsiteX1" fmla="*/ 6668 w 12382"/>
                <a:gd name="connsiteY1" fmla="*/ 952 h 9525"/>
                <a:gd name="connsiteX2" fmla="*/ 5715 w 12382"/>
                <a:gd name="connsiteY2" fmla="*/ 952 h 9525"/>
                <a:gd name="connsiteX3" fmla="*/ 3810 w 12382"/>
                <a:gd name="connsiteY3" fmla="*/ 0 h 9525"/>
                <a:gd name="connsiteX4" fmla="*/ 0 w 12382"/>
                <a:gd name="connsiteY4" fmla="*/ 3810 h 9525"/>
                <a:gd name="connsiteX5" fmla="*/ 1905 w 12382"/>
                <a:gd name="connsiteY5" fmla="*/ 5715 h 9525"/>
                <a:gd name="connsiteX6" fmla="*/ 0 w 12382"/>
                <a:gd name="connsiteY6" fmla="*/ 7620 h 9525"/>
                <a:gd name="connsiteX7" fmla="*/ 0 w 12382"/>
                <a:gd name="connsiteY7" fmla="*/ 7620 h 9525"/>
                <a:gd name="connsiteX8" fmla="*/ 1905 w 12382"/>
                <a:gd name="connsiteY8" fmla="*/ 9525 h 9525"/>
                <a:gd name="connsiteX9" fmla="*/ 2858 w 12382"/>
                <a:gd name="connsiteY9" fmla="*/ 7620 h 9525"/>
                <a:gd name="connsiteX10" fmla="*/ 4763 w 12382"/>
                <a:gd name="connsiteY10" fmla="*/ 7620 h 9525"/>
                <a:gd name="connsiteX11" fmla="*/ 2858 w 12382"/>
                <a:gd name="connsiteY11" fmla="*/ 6667 h 9525"/>
                <a:gd name="connsiteX12" fmla="*/ 12383 w 12382"/>
                <a:gd name="connsiteY12" fmla="*/ 5715 h 9525"/>
                <a:gd name="connsiteX13" fmla="*/ 6668 w 12382"/>
                <a:gd name="connsiteY13" fmla="*/ 2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82" h="9525">
                  <a:moveTo>
                    <a:pt x="6668" y="2857"/>
                  </a:moveTo>
                  <a:cubicBezTo>
                    <a:pt x="4763" y="1905"/>
                    <a:pt x="9525" y="1905"/>
                    <a:pt x="6668" y="952"/>
                  </a:cubicBezTo>
                  <a:lnTo>
                    <a:pt x="5715" y="952"/>
                  </a:lnTo>
                  <a:cubicBezTo>
                    <a:pt x="5715" y="0"/>
                    <a:pt x="2858" y="952"/>
                    <a:pt x="3810" y="0"/>
                  </a:cubicBezTo>
                  <a:cubicBezTo>
                    <a:pt x="2858" y="952"/>
                    <a:pt x="952" y="2857"/>
                    <a:pt x="0" y="3810"/>
                  </a:cubicBezTo>
                  <a:cubicBezTo>
                    <a:pt x="1905" y="4763"/>
                    <a:pt x="-952" y="5715"/>
                    <a:pt x="1905" y="5715"/>
                  </a:cubicBezTo>
                  <a:cubicBezTo>
                    <a:pt x="1905" y="5715"/>
                    <a:pt x="952" y="6667"/>
                    <a:pt x="0" y="7620"/>
                  </a:cubicBezTo>
                  <a:lnTo>
                    <a:pt x="0" y="7620"/>
                  </a:lnTo>
                  <a:cubicBezTo>
                    <a:pt x="2858" y="7620"/>
                    <a:pt x="-952" y="9525"/>
                    <a:pt x="1905" y="9525"/>
                  </a:cubicBezTo>
                  <a:cubicBezTo>
                    <a:pt x="2858" y="8572"/>
                    <a:pt x="4763" y="7620"/>
                    <a:pt x="2858" y="7620"/>
                  </a:cubicBezTo>
                  <a:lnTo>
                    <a:pt x="4763" y="7620"/>
                  </a:lnTo>
                  <a:cubicBezTo>
                    <a:pt x="5715" y="6667"/>
                    <a:pt x="1905" y="7620"/>
                    <a:pt x="2858" y="6667"/>
                  </a:cubicBezTo>
                  <a:cubicBezTo>
                    <a:pt x="6668" y="3810"/>
                    <a:pt x="8573" y="7620"/>
                    <a:pt x="12383" y="5715"/>
                  </a:cubicBezTo>
                  <a:cubicBezTo>
                    <a:pt x="6668" y="5715"/>
                    <a:pt x="12383" y="2857"/>
                    <a:pt x="6668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2" name="Freeform: Shape 4221">
              <a:extLst>
                <a:ext uri="{FF2B5EF4-FFF2-40B4-BE49-F238E27FC236}">
                  <a16:creationId xmlns:a16="http://schemas.microsoft.com/office/drawing/2014/main" id="{4DD65AB7-E40A-4AB2-94C5-93B062205A8A}"/>
                </a:ext>
              </a:extLst>
            </p:cNvPr>
            <p:cNvSpPr/>
            <p:nvPr/>
          </p:nvSpPr>
          <p:spPr>
            <a:xfrm>
              <a:off x="6243641" y="4318347"/>
              <a:ext cx="3479" cy="1905"/>
            </a:xfrm>
            <a:custGeom>
              <a:avLst/>
              <a:gdLst>
                <a:gd name="connsiteX0" fmla="*/ 1575 w 3479"/>
                <a:gd name="connsiteY0" fmla="*/ 0 h 1905"/>
                <a:gd name="connsiteX1" fmla="*/ 622 w 3479"/>
                <a:gd name="connsiteY1" fmla="*/ 953 h 1905"/>
                <a:gd name="connsiteX2" fmla="*/ 2527 w 3479"/>
                <a:gd name="connsiteY2" fmla="*/ 1905 h 1905"/>
                <a:gd name="connsiteX3" fmla="*/ 3480 w 3479"/>
                <a:gd name="connsiteY3" fmla="*/ 953 h 1905"/>
                <a:gd name="connsiteX4" fmla="*/ 1575 w 3479"/>
                <a:gd name="connsiteY4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9" h="1905">
                  <a:moveTo>
                    <a:pt x="1575" y="0"/>
                  </a:moveTo>
                  <a:cubicBezTo>
                    <a:pt x="-1283" y="0"/>
                    <a:pt x="622" y="953"/>
                    <a:pt x="622" y="953"/>
                  </a:cubicBezTo>
                  <a:cubicBezTo>
                    <a:pt x="2527" y="953"/>
                    <a:pt x="2527" y="953"/>
                    <a:pt x="2527" y="1905"/>
                  </a:cubicBezTo>
                  <a:lnTo>
                    <a:pt x="3480" y="953"/>
                  </a:lnTo>
                  <a:cubicBezTo>
                    <a:pt x="3480" y="953"/>
                    <a:pt x="-330" y="953"/>
                    <a:pt x="1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3" name="Freeform: Shape 4222">
              <a:extLst>
                <a:ext uri="{FF2B5EF4-FFF2-40B4-BE49-F238E27FC236}">
                  <a16:creationId xmlns:a16="http://schemas.microsoft.com/office/drawing/2014/main" id="{D38B477F-F39E-4811-9FBF-2A452F321728}"/>
                </a:ext>
              </a:extLst>
            </p:cNvPr>
            <p:cNvSpPr/>
            <p:nvPr/>
          </p:nvSpPr>
          <p:spPr>
            <a:xfrm>
              <a:off x="6157586" y="4287868"/>
              <a:ext cx="2694" cy="952"/>
            </a:xfrm>
            <a:custGeom>
              <a:avLst/>
              <a:gdLst>
                <a:gd name="connsiteX0" fmla="*/ 1905 w 2694"/>
                <a:gd name="connsiteY0" fmla="*/ 0 h 952"/>
                <a:gd name="connsiteX1" fmla="*/ 0 w 2694"/>
                <a:gd name="connsiteY1" fmla="*/ 952 h 952"/>
                <a:gd name="connsiteX2" fmla="*/ 1905 w 269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94" h="952">
                  <a:moveTo>
                    <a:pt x="1905" y="0"/>
                  </a:moveTo>
                  <a:lnTo>
                    <a:pt x="0" y="952"/>
                  </a:lnTo>
                  <a:cubicBezTo>
                    <a:pt x="1905" y="952"/>
                    <a:pt x="3810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4" name="Freeform: Shape 4223">
              <a:extLst>
                <a:ext uri="{FF2B5EF4-FFF2-40B4-BE49-F238E27FC236}">
                  <a16:creationId xmlns:a16="http://schemas.microsoft.com/office/drawing/2014/main" id="{8EBC7403-28C3-4B57-A087-D5E5FBCC2B62}"/>
                </a:ext>
              </a:extLst>
            </p:cNvPr>
            <p:cNvSpPr/>
            <p:nvPr/>
          </p:nvSpPr>
          <p:spPr>
            <a:xfrm>
              <a:off x="6289031" y="4335493"/>
              <a:ext cx="952" cy="952"/>
            </a:xfrm>
            <a:custGeom>
              <a:avLst/>
              <a:gdLst>
                <a:gd name="connsiteX0" fmla="*/ 0 w 952"/>
                <a:gd name="connsiteY0" fmla="*/ 952 h 952"/>
                <a:gd name="connsiteX1" fmla="*/ 952 w 952"/>
                <a:gd name="connsiteY1" fmla="*/ 952 h 952"/>
                <a:gd name="connsiteX2" fmla="*/ 0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2"/>
                  </a:moveTo>
                  <a:lnTo>
                    <a:pt x="952" y="95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5" name="Freeform: Shape 4224">
              <a:extLst>
                <a:ext uri="{FF2B5EF4-FFF2-40B4-BE49-F238E27FC236}">
                  <a16:creationId xmlns:a16="http://schemas.microsoft.com/office/drawing/2014/main" id="{4A358311-4DAA-4FA4-88F6-192978DF6CEB}"/>
                </a:ext>
              </a:extLst>
            </p:cNvPr>
            <p:cNvSpPr/>
            <p:nvPr/>
          </p:nvSpPr>
          <p:spPr>
            <a:xfrm>
              <a:off x="6284269" y="4335493"/>
              <a:ext cx="1904" cy="9525"/>
            </a:xfrm>
            <a:custGeom>
              <a:avLst/>
              <a:gdLst>
                <a:gd name="connsiteX0" fmla="*/ 1905 w 1904"/>
                <a:gd name="connsiteY0" fmla="*/ 0 h 9525"/>
                <a:gd name="connsiteX1" fmla="*/ 0 w 1904"/>
                <a:gd name="connsiteY1" fmla="*/ 0 h 9525"/>
                <a:gd name="connsiteX2" fmla="*/ 0 w 1904"/>
                <a:gd name="connsiteY2" fmla="*/ 0 h 9525"/>
                <a:gd name="connsiteX3" fmla="*/ 1905 w 190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5">
                  <a:moveTo>
                    <a:pt x="1905" y="0"/>
                  </a:moveTo>
                  <a:cubicBezTo>
                    <a:pt x="1905" y="0"/>
                    <a:pt x="0" y="0"/>
                    <a:pt x="0" y="0"/>
                  </a:cubicBezTo>
                  <a:lnTo>
                    <a:pt x="0" y="0"/>
                  </a:ln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6" name="Freeform: Shape 4225">
              <a:extLst>
                <a:ext uri="{FF2B5EF4-FFF2-40B4-BE49-F238E27FC236}">
                  <a16:creationId xmlns:a16="http://schemas.microsoft.com/office/drawing/2014/main" id="{BD3FE4E6-B547-402B-9A1B-AD7636855187}"/>
                </a:ext>
              </a:extLst>
            </p:cNvPr>
            <p:cNvSpPr/>
            <p:nvPr/>
          </p:nvSpPr>
          <p:spPr>
            <a:xfrm>
              <a:off x="6283554" y="4335069"/>
              <a:ext cx="714" cy="423"/>
            </a:xfrm>
            <a:custGeom>
              <a:avLst/>
              <a:gdLst>
                <a:gd name="connsiteX0" fmla="*/ 714 w 714"/>
                <a:gd name="connsiteY0" fmla="*/ 423 h 423"/>
                <a:gd name="connsiteX1" fmla="*/ 714 w 714"/>
                <a:gd name="connsiteY1" fmla="*/ 423 h 423"/>
                <a:gd name="connsiteX2" fmla="*/ 714 w 714"/>
                <a:gd name="connsiteY2" fmla="*/ 423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" h="423">
                  <a:moveTo>
                    <a:pt x="714" y="423"/>
                  </a:moveTo>
                  <a:lnTo>
                    <a:pt x="714" y="423"/>
                  </a:lnTo>
                  <a:cubicBezTo>
                    <a:pt x="-238" y="-529"/>
                    <a:pt x="-238" y="423"/>
                    <a:pt x="714" y="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7" name="Freeform: Shape 4226">
              <a:extLst>
                <a:ext uri="{FF2B5EF4-FFF2-40B4-BE49-F238E27FC236}">
                  <a16:creationId xmlns:a16="http://schemas.microsoft.com/office/drawing/2014/main" id="{46788865-6B5A-49BA-8F39-42FA8D8BC6FC}"/>
                </a:ext>
              </a:extLst>
            </p:cNvPr>
            <p:cNvSpPr/>
            <p:nvPr/>
          </p:nvSpPr>
          <p:spPr>
            <a:xfrm>
              <a:off x="6270934" y="4330730"/>
              <a:ext cx="1905" cy="1904"/>
            </a:xfrm>
            <a:custGeom>
              <a:avLst/>
              <a:gdLst>
                <a:gd name="connsiteX0" fmla="*/ 952 w 1905"/>
                <a:gd name="connsiteY0" fmla="*/ 0 h 1904"/>
                <a:gd name="connsiteX1" fmla="*/ 0 w 1905"/>
                <a:gd name="connsiteY1" fmla="*/ 1905 h 1904"/>
                <a:gd name="connsiteX2" fmla="*/ 1905 w 1905"/>
                <a:gd name="connsiteY2" fmla="*/ 1905 h 1904"/>
                <a:gd name="connsiteX3" fmla="*/ 952 w 1905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1904">
                  <a:moveTo>
                    <a:pt x="952" y="0"/>
                  </a:moveTo>
                  <a:lnTo>
                    <a:pt x="0" y="1905"/>
                  </a:lnTo>
                  <a:lnTo>
                    <a:pt x="1905" y="1905"/>
                  </a:lnTo>
                  <a:cubicBezTo>
                    <a:pt x="-952" y="952"/>
                    <a:pt x="3810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8" name="Freeform: Shape 4227">
              <a:extLst>
                <a:ext uri="{FF2B5EF4-FFF2-40B4-BE49-F238E27FC236}">
                  <a16:creationId xmlns:a16="http://schemas.microsoft.com/office/drawing/2014/main" id="{7D571E64-DE99-4874-A73D-06F8670C12CE}"/>
                </a:ext>
              </a:extLst>
            </p:cNvPr>
            <p:cNvSpPr/>
            <p:nvPr/>
          </p:nvSpPr>
          <p:spPr>
            <a:xfrm>
              <a:off x="6235544" y="4319538"/>
              <a:ext cx="1099" cy="714"/>
            </a:xfrm>
            <a:custGeom>
              <a:avLst/>
              <a:gdLst>
                <a:gd name="connsiteX0" fmla="*/ 1100 w 1099"/>
                <a:gd name="connsiteY0" fmla="*/ 714 h 714"/>
                <a:gd name="connsiteX1" fmla="*/ 1100 w 1099"/>
                <a:gd name="connsiteY1" fmla="*/ 714 h 714"/>
                <a:gd name="connsiteX2" fmla="*/ 1100 w 1099"/>
                <a:gd name="connsiteY2" fmla="*/ 714 h 714"/>
                <a:gd name="connsiteX3" fmla="*/ 1100 w 1099"/>
                <a:gd name="connsiteY3" fmla="*/ 714 h 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9" h="714">
                  <a:moveTo>
                    <a:pt x="1100" y="714"/>
                  </a:moveTo>
                  <a:lnTo>
                    <a:pt x="1100" y="714"/>
                  </a:lnTo>
                  <a:cubicBezTo>
                    <a:pt x="-805" y="-238"/>
                    <a:pt x="147" y="-238"/>
                    <a:pt x="1100" y="714"/>
                  </a:cubicBezTo>
                  <a:lnTo>
                    <a:pt x="1100" y="7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9" name="Freeform: Shape 4228">
              <a:extLst>
                <a:ext uri="{FF2B5EF4-FFF2-40B4-BE49-F238E27FC236}">
                  <a16:creationId xmlns:a16="http://schemas.microsoft.com/office/drawing/2014/main" id="{2E5595BC-E0BA-453B-B9D3-B286B1437C50}"/>
                </a:ext>
              </a:extLst>
            </p:cNvPr>
            <p:cNvSpPr/>
            <p:nvPr/>
          </p:nvSpPr>
          <p:spPr>
            <a:xfrm>
              <a:off x="6269029" y="4335493"/>
              <a:ext cx="3809" cy="3809"/>
            </a:xfrm>
            <a:custGeom>
              <a:avLst/>
              <a:gdLst>
                <a:gd name="connsiteX0" fmla="*/ 0 w 3809"/>
                <a:gd name="connsiteY0" fmla="*/ 3810 h 3809"/>
                <a:gd name="connsiteX1" fmla="*/ 3810 w 3809"/>
                <a:gd name="connsiteY1" fmla="*/ 3810 h 3809"/>
                <a:gd name="connsiteX2" fmla="*/ 1905 w 3809"/>
                <a:gd name="connsiteY2" fmla="*/ 2857 h 3809"/>
                <a:gd name="connsiteX3" fmla="*/ 3810 w 3809"/>
                <a:gd name="connsiteY3" fmla="*/ 2857 h 3809"/>
                <a:gd name="connsiteX4" fmla="*/ 3810 w 3809"/>
                <a:gd name="connsiteY4" fmla="*/ 1905 h 3809"/>
                <a:gd name="connsiteX5" fmla="*/ 1905 w 3809"/>
                <a:gd name="connsiteY5" fmla="*/ 1905 h 3809"/>
                <a:gd name="connsiteX6" fmla="*/ 1905 w 3809"/>
                <a:gd name="connsiteY6" fmla="*/ 0 h 3809"/>
                <a:gd name="connsiteX7" fmla="*/ 0 w 3809"/>
                <a:gd name="connsiteY7" fmla="*/ 381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" h="3809">
                  <a:moveTo>
                    <a:pt x="0" y="3810"/>
                  </a:moveTo>
                  <a:lnTo>
                    <a:pt x="3810" y="3810"/>
                  </a:lnTo>
                  <a:cubicBezTo>
                    <a:pt x="1905" y="3810"/>
                    <a:pt x="1905" y="2857"/>
                    <a:pt x="1905" y="2857"/>
                  </a:cubicBezTo>
                  <a:lnTo>
                    <a:pt x="3810" y="2857"/>
                  </a:lnTo>
                  <a:lnTo>
                    <a:pt x="3810" y="1905"/>
                  </a:lnTo>
                  <a:lnTo>
                    <a:pt x="1905" y="1905"/>
                  </a:lnTo>
                  <a:cubicBezTo>
                    <a:pt x="1905" y="952"/>
                    <a:pt x="2857" y="952"/>
                    <a:pt x="1905" y="0"/>
                  </a:cubicBezTo>
                  <a:cubicBezTo>
                    <a:pt x="-953" y="2857"/>
                    <a:pt x="952" y="3810"/>
                    <a:pt x="0" y="3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0" name="Freeform: Shape 4229">
              <a:extLst>
                <a:ext uri="{FF2B5EF4-FFF2-40B4-BE49-F238E27FC236}">
                  <a16:creationId xmlns:a16="http://schemas.microsoft.com/office/drawing/2014/main" id="{AAA79E59-373D-47EA-A38E-2DFFD2F193DC}"/>
                </a:ext>
              </a:extLst>
            </p:cNvPr>
            <p:cNvSpPr/>
            <p:nvPr/>
          </p:nvSpPr>
          <p:spPr>
            <a:xfrm>
              <a:off x="6265219" y="4333193"/>
              <a:ext cx="6667" cy="4627"/>
            </a:xfrm>
            <a:custGeom>
              <a:avLst/>
              <a:gdLst>
                <a:gd name="connsiteX0" fmla="*/ 2857 w 6667"/>
                <a:gd name="connsiteY0" fmla="*/ 395 h 4627"/>
                <a:gd name="connsiteX1" fmla="*/ 0 w 6667"/>
                <a:gd name="connsiteY1" fmla="*/ 4205 h 4627"/>
                <a:gd name="connsiteX2" fmla="*/ 4763 w 6667"/>
                <a:gd name="connsiteY2" fmla="*/ 4205 h 4627"/>
                <a:gd name="connsiteX3" fmla="*/ 2857 w 6667"/>
                <a:gd name="connsiteY3" fmla="*/ 4205 h 4627"/>
                <a:gd name="connsiteX4" fmla="*/ 5715 w 6667"/>
                <a:gd name="connsiteY4" fmla="*/ 2300 h 4627"/>
                <a:gd name="connsiteX5" fmla="*/ 2857 w 6667"/>
                <a:gd name="connsiteY5" fmla="*/ 3252 h 4627"/>
                <a:gd name="connsiteX6" fmla="*/ 6667 w 6667"/>
                <a:gd name="connsiteY6" fmla="*/ 1347 h 4627"/>
                <a:gd name="connsiteX7" fmla="*/ 2857 w 6667"/>
                <a:gd name="connsiteY7" fmla="*/ 395 h 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" h="4627">
                  <a:moveTo>
                    <a:pt x="2857" y="395"/>
                  </a:moveTo>
                  <a:cubicBezTo>
                    <a:pt x="1905" y="1347"/>
                    <a:pt x="3810" y="3252"/>
                    <a:pt x="0" y="4205"/>
                  </a:cubicBezTo>
                  <a:cubicBezTo>
                    <a:pt x="952" y="4205"/>
                    <a:pt x="3810" y="5157"/>
                    <a:pt x="4763" y="4205"/>
                  </a:cubicBezTo>
                  <a:lnTo>
                    <a:pt x="2857" y="4205"/>
                  </a:lnTo>
                  <a:cubicBezTo>
                    <a:pt x="2857" y="3252"/>
                    <a:pt x="5715" y="3252"/>
                    <a:pt x="5715" y="2300"/>
                  </a:cubicBezTo>
                  <a:cubicBezTo>
                    <a:pt x="5715" y="3252"/>
                    <a:pt x="3810" y="3252"/>
                    <a:pt x="2857" y="3252"/>
                  </a:cubicBezTo>
                  <a:cubicBezTo>
                    <a:pt x="5715" y="3252"/>
                    <a:pt x="2857" y="1347"/>
                    <a:pt x="6667" y="1347"/>
                  </a:cubicBezTo>
                  <a:cubicBezTo>
                    <a:pt x="4763" y="395"/>
                    <a:pt x="2857" y="-558"/>
                    <a:pt x="2857" y="3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1" name="Freeform: Shape 4230">
              <a:extLst>
                <a:ext uri="{FF2B5EF4-FFF2-40B4-BE49-F238E27FC236}">
                  <a16:creationId xmlns:a16="http://schemas.microsoft.com/office/drawing/2014/main" id="{30E93E0D-1AE7-4FA3-B281-4B74214551E6}"/>
                </a:ext>
              </a:extLst>
            </p:cNvPr>
            <p:cNvSpPr/>
            <p:nvPr/>
          </p:nvSpPr>
          <p:spPr>
            <a:xfrm>
              <a:off x="6295698" y="434406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2" name="Freeform: Shape 4231">
              <a:extLst>
                <a:ext uri="{FF2B5EF4-FFF2-40B4-BE49-F238E27FC236}">
                  <a16:creationId xmlns:a16="http://schemas.microsoft.com/office/drawing/2014/main" id="{54BC3051-F6A9-47BB-B7CE-91C1343BA6A1}"/>
                </a:ext>
              </a:extLst>
            </p:cNvPr>
            <p:cNvSpPr/>
            <p:nvPr/>
          </p:nvSpPr>
          <p:spPr>
            <a:xfrm>
              <a:off x="6283316" y="4343113"/>
              <a:ext cx="3051" cy="952"/>
            </a:xfrm>
            <a:custGeom>
              <a:avLst/>
              <a:gdLst>
                <a:gd name="connsiteX0" fmla="*/ 2857 w 3051"/>
                <a:gd name="connsiteY0" fmla="*/ 953 h 952"/>
                <a:gd name="connsiteX1" fmla="*/ 0 w 3051"/>
                <a:gd name="connsiteY1" fmla="*/ 0 h 952"/>
                <a:gd name="connsiteX2" fmla="*/ 952 w 3051"/>
                <a:gd name="connsiteY2" fmla="*/ 953 h 952"/>
                <a:gd name="connsiteX3" fmla="*/ 2857 w 3051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1" h="952">
                  <a:moveTo>
                    <a:pt x="2857" y="953"/>
                  </a:moveTo>
                  <a:cubicBezTo>
                    <a:pt x="2857" y="0"/>
                    <a:pt x="952" y="953"/>
                    <a:pt x="0" y="0"/>
                  </a:cubicBezTo>
                  <a:cubicBezTo>
                    <a:pt x="0" y="0"/>
                    <a:pt x="0" y="953"/>
                    <a:pt x="952" y="953"/>
                  </a:cubicBezTo>
                  <a:cubicBezTo>
                    <a:pt x="952" y="953"/>
                    <a:pt x="3810" y="953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3" name="Freeform: Shape 4232">
              <a:extLst>
                <a:ext uri="{FF2B5EF4-FFF2-40B4-BE49-F238E27FC236}">
                  <a16:creationId xmlns:a16="http://schemas.microsoft.com/office/drawing/2014/main" id="{0EA2B538-4477-46BB-B4F9-ADD2EB554F83}"/>
                </a:ext>
              </a:extLst>
            </p:cNvPr>
            <p:cNvSpPr/>
            <p:nvPr/>
          </p:nvSpPr>
          <p:spPr>
            <a:xfrm>
              <a:off x="6283316" y="434311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4" name="Freeform: Shape 4233">
              <a:extLst>
                <a:ext uri="{FF2B5EF4-FFF2-40B4-BE49-F238E27FC236}">
                  <a16:creationId xmlns:a16="http://schemas.microsoft.com/office/drawing/2014/main" id="{D910E28A-6774-4583-BB03-D71A5DEE4511}"/>
                </a:ext>
              </a:extLst>
            </p:cNvPr>
            <p:cNvSpPr/>
            <p:nvPr/>
          </p:nvSpPr>
          <p:spPr>
            <a:xfrm>
              <a:off x="6278554" y="4339303"/>
              <a:ext cx="6667" cy="3809"/>
            </a:xfrm>
            <a:custGeom>
              <a:avLst/>
              <a:gdLst>
                <a:gd name="connsiteX0" fmla="*/ 952 w 6667"/>
                <a:gd name="connsiteY0" fmla="*/ 2857 h 3809"/>
                <a:gd name="connsiteX1" fmla="*/ 2857 w 6667"/>
                <a:gd name="connsiteY1" fmla="*/ 1905 h 3809"/>
                <a:gd name="connsiteX2" fmla="*/ 4763 w 6667"/>
                <a:gd name="connsiteY2" fmla="*/ 1905 h 3809"/>
                <a:gd name="connsiteX3" fmla="*/ 4763 w 6667"/>
                <a:gd name="connsiteY3" fmla="*/ 3810 h 3809"/>
                <a:gd name="connsiteX4" fmla="*/ 6667 w 6667"/>
                <a:gd name="connsiteY4" fmla="*/ 1905 h 3809"/>
                <a:gd name="connsiteX5" fmla="*/ 5715 w 6667"/>
                <a:gd name="connsiteY5" fmla="*/ 1905 h 3809"/>
                <a:gd name="connsiteX6" fmla="*/ 4763 w 6667"/>
                <a:gd name="connsiteY6" fmla="*/ 0 h 3809"/>
                <a:gd name="connsiteX7" fmla="*/ 0 w 6667"/>
                <a:gd name="connsiteY7" fmla="*/ 953 h 3809"/>
                <a:gd name="connsiteX8" fmla="*/ 952 w 6667"/>
                <a:gd name="connsiteY8" fmla="*/ 2857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" h="3809">
                  <a:moveTo>
                    <a:pt x="952" y="2857"/>
                  </a:moveTo>
                  <a:cubicBezTo>
                    <a:pt x="2857" y="3810"/>
                    <a:pt x="3810" y="1905"/>
                    <a:pt x="2857" y="1905"/>
                  </a:cubicBezTo>
                  <a:cubicBezTo>
                    <a:pt x="3810" y="1905"/>
                    <a:pt x="3810" y="1905"/>
                    <a:pt x="4763" y="1905"/>
                  </a:cubicBezTo>
                  <a:cubicBezTo>
                    <a:pt x="4763" y="2857"/>
                    <a:pt x="4763" y="2857"/>
                    <a:pt x="4763" y="3810"/>
                  </a:cubicBezTo>
                  <a:cubicBezTo>
                    <a:pt x="5715" y="2857"/>
                    <a:pt x="5715" y="2857"/>
                    <a:pt x="6667" y="1905"/>
                  </a:cubicBezTo>
                  <a:lnTo>
                    <a:pt x="5715" y="1905"/>
                  </a:lnTo>
                  <a:cubicBezTo>
                    <a:pt x="6667" y="953"/>
                    <a:pt x="2857" y="953"/>
                    <a:pt x="4763" y="0"/>
                  </a:cubicBezTo>
                  <a:cubicBezTo>
                    <a:pt x="3810" y="0"/>
                    <a:pt x="1905" y="953"/>
                    <a:pt x="0" y="953"/>
                  </a:cubicBezTo>
                  <a:cubicBezTo>
                    <a:pt x="1905" y="2857"/>
                    <a:pt x="2857" y="1905"/>
                    <a:pt x="952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5" name="Freeform: Shape 4234">
              <a:extLst>
                <a:ext uri="{FF2B5EF4-FFF2-40B4-BE49-F238E27FC236}">
                  <a16:creationId xmlns:a16="http://schemas.microsoft.com/office/drawing/2014/main" id="{02456FFD-A4E3-46EF-8A02-119329828E77}"/>
                </a:ext>
              </a:extLst>
            </p:cNvPr>
            <p:cNvSpPr/>
            <p:nvPr/>
          </p:nvSpPr>
          <p:spPr>
            <a:xfrm>
              <a:off x="6293794" y="4347875"/>
              <a:ext cx="7289" cy="2857"/>
            </a:xfrm>
            <a:custGeom>
              <a:avLst/>
              <a:gdLst>
                <a:gd name="connsiteX0" fmla="*/ 2857 w 7289"/>
                <a:gd name="connsiteY0" fmla="*/ 953 h 2857"/>
                <a:gd name="connsiteX1" fmla="*/ 2857 w 7289"/>
                <a:gd name="connsiteY1" fmla="*/ 1905 h 2857"/>
                <a:gd name="connsiteX2" fmla="*/ 952 w 7289"/>
                <a:gd name="connsiteY2" fmla="*/ 953 h 2857"/>
                <a:gd name="connsiteX3" fmla="*/ 0 w 7289"/>
                <a:gd name="connsiteY3" fmla="*/ 1905 h 2857"/>
                <a:gd name="connsiteX4" fmla="*/ 1905 w 7289"/>
                <a:gd name="connsiteY4" fmla="*/ 2857 h 2857"/>
                <a:gd name="connsiteX5" fmla="*/ 6667 w 7289"/>
                <a:gd name="connsiteY5" fmla="*/ 1905 h 2857"/>
                <a:gd name="connsiteX6" fmla="*/ 5715 w 7289"/>
                <a:gd name="connsiteY6" fmla="*/ 0 h 2857"/>
                <a:gd name="connsiteX7" fmla="*/ 4763 w 7289"/>
                <a:gd name="connsiteY7" fmla="*/ 953 h 2857"/>
                <a:gd name="connsiteX8" fmla="*/ 6667 w 7289"/>
                <a:gd name="connsiteY8" fmla="*/ 953 h 2857"/>
                <a:gd name="connsiteX9" fmla="*/ 3810 w 7289"/>
                <a:gd name="connsiteY9" fmla="*/ 1905 h 2857"/>
                <a:gd name="connsiteX10" fmla="*/ 2857 w 7289"/>
                <a:gd name="connsiteY10" fmla="*/ 953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9" h="2857">
                  <a:moveTo>
                    <a:pt x="2857" y="953"/>
                  </a:moveTo>
                  <a:lnTo>
                    <a:pt x="2857" y="1905"/>
                  </a:lnTo>
                  <a:lnTo>
                    <a:pt x="952" y="953"/>
                  </a:lnTo>
                  <a:cubicBezTo>
                    <a:pt x="952" y="953"/>
                    <a:pt x="0" y="953"/>
                    <a:pt x="0" y="1905"/>
                  </a:cubicBezTo>
                  <a:lnTo>
                    <a:pt x="1905" y="2857"/>
                  </a:lnTo>
                  <a:cubicBezTo>
                    <a:pt x="2857" y="1905"/>
                    <a:pt x="5715" y="2857"/>
                    <a:pt x="6667" y="1905"/>
                  </a:cubicBezTo>
                  <a:cubicBezTo>
                    <a:pt x="6667" y="953"/>
                    <a:pt x="8573" y="0"/>
                    <a:pt x="5715" y="0"/>
                  </a:cubicBezTo>
                  <a:lnTo>
                    <a:pt x="4763" y="953"/>
                  </a:lnTo>
                  <a:cubicBezTo>
                    <a:pt x="5715" y="953"/>
                    <a:pt x="5715" y="953"/>
                    <a:pt x="6667" y="953"/>
                  </a:cubicBezTo>
                  <a:lnTo>
                    <a:pt x="3810" y="1905"/>
                  </a:lnTo>
                  <a:cubicBezTo>
                    <a:pt x="2857" y="1905"/>
                    <a:pt x="2857" y="1905"/>
                    <a:pt x="285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6" name="Freeform: Shape 4235">
              <a:extLst>
                <a:ext uri="{FF2B5EF4-FFF2-40B4-BE49-F238E27FC236}">
                  <a16:creationId xmlns:a16="http://schemas.microsoft.com/office/drawing/2014/main" id="{68139821-64BD-4E0C-B950-5170116708F0}"/>
                </a:ext>
              </a:extLst>
            </p:cNvPr>
            <p:cNvSpPr/>
            <p:nvPr/>
          </p:nvSpPr>
          <p:spPr>
            <a:xfrm>
              <a:off x="6299509" y="434787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7" name="Freeform: Shape 4236">
              <a:extLst>
                <a:ext uri="{FF2B5EF4-FFF2-40B4-BE49-F238E27FC236}">
                  <a16:creationId xmlns:a16="http://schemas.microsoft.com/office/drawing/2014/main" id="{922D2957-654F-431A-9BF3-75A86F2E3B67}"/>
                </a:ext>
              </a:extLst>
            </p:cNvPr>
            <p:cNvSpPr/>
            <p:nvPr/>
          </p:nvSpPr>
          <p:spPr>
            <a:xfrm>
              <a:off x="6300461" y="4346922"/>
              <a:ext cx="2164" cy="952"/>
            </a:xfrm>
            <a:custGeom>
              <a:avLst/>
              <a:gdLst>
                <a:gd name="connsiteX0" fmla="*/ 1905 w 2164"/>
                <a:gd name="connsiteY0" fmla="*/ 0 h 952"/>
                <a:gd name="connsiteX1" fmla="*/ 1905 w 2164"/>
                <a:gd name="connsiteY1" fmla="*/ 0 h 952"/>
                <a:gd name="connsiteX2" fmla="*/ 0 w 2164"/>
                <a:gd name="connsiteY2" fmla="*/ 953 h 952"/>
                <a:gd name="connsiteX3" fmla="*/ 1905 w 2164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4" h="952">
                  <a:moveTo>
                    <a:pt x="1905" y="0"/>
                  </a:moveTo>
                  <a:cubicBezTo>
                    <a:pt x="952" y="0"/>
                    <a:pt x="952" y="0"/>
                    <a:pt x="1905" y="0"/>
                  </a:cubicBezTo>
                  <a:lnTo>
                    <a:pt x="0" y="953"/>
                  </a:lnTo>
                  <a:cubicBezTo>
                    <a:pt x="952" y="953"/>
                    <a:pt x="2858" y="0"/>
                    <a:pt x="190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8" name="Freeform: Shape 4237">
              <a:extLst>
                <a:ext uri="{FF2B5EF4-FFF2-40B4-BE49-F238E27FC236}">
                  <a16:creationId xmlns:a16="http://schemas.microsoft.com/office/drawing/2014/main" id="{6C5EF9D6-5704-4660-8609-9F6EB7BF000C}"/>
                </a:ext>
              </a:extLst>
            </p:cNvPr>
            <p:cNvSpPr/>
            <p:nvPr/>
          </p:nvSpPr>
          <p:spPr>
            <a:xfrm>
              <a:off x="6169016" y="4299297"/>
              <a:ext cx="1526" cy="1219"/>
            </a:xfrm>
            <a:custGeom>
              <a:avLst/>
              <a:gdLst>
                <a:gd name="connsiteX0" fmla="*/ 952 w 1526"/>
                <a:gd name="connsiteY0" fmla="*/ 0 h 1219"/>
                <a:gd name="connsiteX1" fmla="*/ 0 w 1526"/>
                <a:gd name="connsiteY1" fmla="*/ 953 h 1219"/>
                <a:gd name="connsiteX2" fmla="*/ 952 w 1526"/>
                <a:gd name="connsiteY2" fmla="*/ 0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6" h="1219">
                  <a:moveTo>
                    <a:pt x="952" y="0"/>
                  </a:moveTo>
                  <a:cubicBezTo>
                    <a:pt x="-953" y="0"/>
                    <a:pt x="952" y="953"/>
                    <a:pt x="0" y="953"/>
                  </a:cubicBezTo>
                  <a:cubicBezTo>
                    <a:pt x="3810" y="1905"/>
                    <a:pt x="-953" y="0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9" name="Freeform: Shape 4238">
              <a:extLst>
                <a:ext uri="{FF2B5EF4-FFF2-40B4-BE49-F238E27FC236}">
                  <a16:creationId xmlns:a16="http://schemas.microsoft.com/office/drawing/2014/main" id="{C1F93CB3-DDF0-4D25-902C-B7F56AEF5576}"/>
                </a:ext>
              </a:extLst>
            </p:cNvPr>
            <p:cNvSpPr/>
            <p:nvPr/>
          </p:nvSpPr>
          <p:spPr>
            <a:xfrm>
              <a:off x="6282363" y="4349780"/>
              <a:ext cx="1905" cy="9525"/>
            </a:xfrm>
            <a:custGeom>
              <a:avLst/>
              <a:gdLst>
                <a:gd name="connsiteX0" fmla="*/ 1905 w 1905"/>
                <a:gd name="connsiteY0" fmla="*/ 0 h 9525"/>
                <a:gd name="connsiteX1" fmla="*/ 1905 w 1905"/>
                <a:gd name="connsiteY1" fmla="*/ 0 h 9525"/>
                <a:gd name="connsiteX2" fmla="*/ 0 w 1905"/>
                <a:gd name="connsiteY2" fmla="*/ 0 h 9525"/>
                <a:gd name="connsiteX3" fmla="*/ 1905 w 190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5">
                  <a:moveTo>
                    <a:pt x="1905" y="0"/>
                  </a:moveTo>
                  <a:cubicBezTo>
                    <a:pt x="1905" y="0"/>
                    <a:pt x="1905" y="0"/>
                    <a:pt x="1905" y="0"/>
                  </a:cubicBezTo>
                  <a:cubicBezTo>
                    <a:pt x="1905" y="0"/>
                    <a:pt x="953" y="0"/>
                    <a:pt x="0" y="0"/>
                  </a:cubicBezTo>
                  <a:lnTo>
                    <a:pt x="190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0" name="Freeform: Shape 4239">
              <a:extLst>
                <a:ext uri="{FF2B5EF4-FFF2-40B4-BE49-F238E27FC236}">
                  <a16:creationId xmlns:a16="http://schemas.microsoft.com/office/drawing/2014/main" id="{0921130B-87D4-4307-96E0-313941E8DDB4}"/>
                </a:ext>
              </a:extLst>
            </p:cNvPr>
            <p:cNvSpPr/>
            <p:nvPr/>
          </p:nvSpPr>
          <p:spPr>
            <a:xfrm>
              <a:off x="6282097" y="4347875"/>
              <a:ext cx="2171" cy="952"/>
            </a:xfrm>
            <a:custGeom>
              <a:avLst/>
              <a:gdLst>
                <a:gd name="connsiteX0" fmla="*/ 267 w 2171"/>
                <a:gd name="connsiteY0" fmla="*/ 953 h 952"/>
                <a:gd name="connsiteX1" fmla="*/ 2172 w 2171"/>
                <a:gd name="connsiteY1" fmla="*/ 953 h 952"/>
                <a:gd name="connsiteX2" fmla="*/ 1219 w 2171"/>
                <a:gd name="connsiteY2" fmla="*/ 0 h 952"/>
                <a:gd name="connsiteX3" fmla="*/ 267 w 2171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" h="952">
                  <a:moveTo>
                    <a:pt x="267" y="953"/>
                  </a:moveTo>
                  <a:cubicBezTo>
                    <a:pt x="1219" y="953"/>
                    <a:pt x="2172" y="953"/>
                    <a:pt x="2172" y="953"/>
                  </a:cubicBezTo>
                  <a:cubicBezTo>
                    <a:pt x="2172" y="953"/>
                    <a:pt x="1219" y="953"/>
                    <a:pt x="1219" y="0"/>
                  </a:cubicBezTo>
                  <a:cubicBezTo>
                    <a:pt x="1219" y="953"/>
                    <a:pt x="-686" y="953"/>
                    <a:pt x="267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1" name="Freeform: Shape 4240">
              <a:extLst>
                <a:ext uri="{FF2B5EF4-FFF2-40B4-BE49-F238E27FC236}">
                  <a16:creationId xmlns:a16="http://schemas.microsoft.com/office/drawing/2014/main" id="{5B5DD5D4-EFBD-481A-B86F-FA9AF8C09B36}"/>
                </a:ext>
              </a:extLst>
            </p:cNvPr>
            <p:cNvSpPr/>
            <p:nvPr/>
          </p:nvSpPr>
          <p:spPr>
            <a:xfrm>
              <a:off x="6288079" y="4343113"/>
              <a:ext cx="2857" cy="952"/>
            </a:xfrm>
            <a:custGeom>
              <a:avLst/>
              <a:gdLst>
                <a:gd name="connsiteX0" fmla="*/ 1905 w 2857"/>
                <a:gd name="connsiteY0" fmla="*/ 953 h 952"/>
                <a:gd name="connsiteX1" fmla="*/ 2857 w 2857"/>
                <a:gd name="connsiteY1" fmla="*/ 0 h 952"/>
                <a:gd name="connsiteX2" fmla="*/ 0 w 2857"/>
                <a:gd name="connsiteY2" fmla="*/ 0 h 952"/>
                <a:gd name="connsiteX3" fmla="*/ 1905 w 2857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1905" y="953"/>
                  </a:moveTo>
                  <a:lnTo>
                    <a:pt x="2857" y="0"/>
                  </a:lnTo>
                  <a:cubicBezTo>
                    <a:pt x="1905" y="0"/>
                    <a:pt x="952" y="0"/>
                    <a:pt x="0" y="0"/>
                  </a:cubicBezTo>
                  <a:lnTo>
                    <a:pt x="1905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2" name="Freeform: Shape 4241">
              <a:extLst>
                <a:ext uri="{FF2B5EF4-FFF2-40B4-BE49-F238E27FC236}">
                  <a16:creationId xmlns:a16="http://schemas.microsoft.com/office/drawing/2014/main" id="{019F4F8C-0B5C-44C6-8781-2B02708B7941}"/>
                </a:ext>
              </a:extLst>
            </p:cNvPr>
            <p:cNvSpPr/>
            <p:nvPr/>
          </p:nvSpPr>
          <p:spPr>
            <a:xfrm>
              <a:off x="6217594" y="4320253"/>
              <a:ext cx="6667" cy="2857"/>
            </a:xfrm>
            <a:custGeom>
              <a:avLst/>
              <a:gdLst>
                <a:gd name="connsiteX0" fmla="*/ 2857 w 6667"/>
                <a:gd name="connsiteY0" fmla="*/ 0 h 2857"/>
                <a:gd name="connsiteX1" fmla="*/ 0 w 6667"/>
                <a:gd name="connsiteY1" fmla="*/ 1905 h 2857"/>
                <a:gd name="connsiteX2" fmla="*/ 1905 w 6667"/>
                <a:gd name="connsiteY2" fmla="*/ 2857 h 2857"/>
                <a:gd name="connsiteX3" fmla="*/ 6667 w 6667"/>
                <a:gd name="connsiteY3" fmla="*/ 1905 h 2857"/>
                <a:gd name="connsiteX4" fmla="*/ 2857 w 6667"/>
                <a:gd name="connsiteY4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2857">
                  <a:moveTo>
                    <a:pt x="2857" y="0"/>
                  </a:moveTo>
                  <a:cubicBezTo>
                    <a:pt x="952" y="953"/>
                    <a:pt x="3810" y="1905"/>
                    <a:pt x="0" y="1905"/>
                  </a:cubicBezTo>
                  <a:lnTo>
                    <a:pt x="1905" y="2857"/>
                  </a:lnTo>
                  <a:cubicBezTo>
                    <a:pt x="1905" y="1905"/>
                    <a:pt x="5715" y="2857"/>
                    <a:pt x="6667" y="1905"/>
                  </a:cubicBezTo>
                  <a:cubicBezTo>
                    <a:pt x="5715" y="1905"/>
                    <a:pt x="952" y="953"/>
                    <a:pt x="285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3" name="Freeform: Shape 4242">
              <a:extLst>
                <a:ext uri="{FF2B5EF4-FFF2-40B4-BE49-F238E27FC236}">
                  <a16:creationId xmlns:a16="http://schemas.microsoft.com/office/drawing/2014/main" id="{62EE8AEC-7D61-4297-9CE6-EF8031293A19}"/>
                </a:ext>
              </a:extLst>
            </p:cNvPr>
            <p:cNvSpPr/>
            <p:nvPr/>
          </p:nvSpPr>
          <p:spPr>
            <a:xfrm>
              <a:off x="6258878" y="4337397"/>
              <a:ext cx="2233" cy="952"/>
            </a:xfrm>
            <a:custGeom>
              <a:avLst/>
              <a:gdLst>
                <a:gd name="connsiteX0" fmla="*/ 626 w 2233"/>
                <a:gd name="connsiteY0" fmla="*/ 0 h 952"/>
                <a:gd name="connsiteX1" fmla="*/ 1578 w 2233"/>
                <a:gd name="connsiteY1" fmla="*/ 953 h 952"/>
                <a:gd name="connsiteX2" fmla="*/ 626 w 2233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3" h="952">
                  <a:moveTo>
                    <a:pt x="626" y="0"/>
                  </a:moveTo>
                  <a:cubicBezTo>
                    <a:pt x="-327" y="953"/>
                    <a:pt x="-327" y="953"/>
                    <a:pt x="1578" y="953"/>
                  </a:cubicBezTo>
                  <a:cubicBezTo>
                    <a:pt x="3483" y="0"/>
                    <a:pt x="626" y="0"/>
                    <a:pt x="6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4" name="Freeform: Shape 4243">
              <a:extLst>
                <a:ext uri="{FF2B5EF4-FFF2-40B4-BE49-F238E27FC236}">
                  <a16:creationId xmlns:a16="http://schemas.microsoft.com/office/drawing/2014/main" id="{56620F70-6007-4C2B-85F9-35C4E8FAC82B}"/>
                </a:ext>
              </a:extLst>
            </p:cNvPr>
            <p:cNvSpPr/>
            <p:nvPr/>
          </p:nvSpPr>
          <p:spPr>
            <a:xfrm>
              <a:off x="6265219" y="4341207"/>
              <a:ext cx="2857" cy="952"/>
            </a:xfrm>
            <a:custGeom>
              <a:avLst/>
              <a:gdLst>
                <a:gd name="connsiteX0" fmla="*/ 2857 w 2857"/>
                <a:gd name="connsiteY0" fmla="*/ 0 h 952"/>
                <a:gd name="connsiteX1" fmla="*/ 0 w 2857"/>
                <a:gd name="connsiteY1" fmla="*/ 0 h 952"/>
                <a:gd name="connsiteX2" fmla="*/ 952 w 285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" h="952">
                  <a:moveTo>
                    <a:pt x="2857" y="0"/>
                  </a:moveTo>
                  <a:lnTo>
                    <a:pt x="0" y="0"/>
                  </a:lnTo>
                  <a:lnTo>
                    <a:pt x="952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5" name="Freeform: Shape 4244">
              <a:extLst>
                <a:ext uri="{FF2B5EF4-FFF2-40B4-BE49-F238E27FC236}">
                  <a16:creationId xmlns:a16="http://schemas.microsoft.com/office/drawing/2014/main" id="{32FE2126-2CA8-4B54-B326-A50A807A4F64}"/>
                </a:ext>
              </a:extLst>
            </p:cNvPr>
            <p:cNvSpPr/>
            <p:nvPr/>
          </p:nvSpPr>
          <p:spPr>
            <a:xfrm>
              <a:off x="6235691" y="4330730"/>
              <a:ext cx="4035" cy="3809"/>
            </a:xfrm>
            <a:custGeom>
              <a:avLst/>
              <a:gdLst>
                <a:gd name="connsiteX0" fmla="*/ 952 w 4035"/>
                <a:gd name="connsiteY0" fmla="*/ 0 h 3809"/>
                <a:gd name="connsiteX1" fmla="*/ 0 w 4035"/>
                <a:gd name="connsiteY1" fmla="*/ 2857 h 3809"/>
                <a:gd name="connsiteX2" fmla="*/ 3810 w 4035"/>
                <a:gd name="connsiteY2" fmla="*/ 3810 h 3809"/>
                <a:gd name="connsiteX3" fmla="*/ 952 w 4035"/>
                <a:gd name="connsiteY3" fmla="*/ 0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" h="3809">
                  <a:moveTo>
                    <a:pt x="952" y="0"/>
                  </a:moveTo>
                  <a:cubicBezTo>
                    <a:pt x="1905" y="952"/>
                    <a:pt x="2857" y="1905"/>
                    <a:pt x="0" y="2857"/>
                  </a:cubicBezTo>
                  <a:cubicBezTo>
                    <a:pt x="2857" y="2857"/>
                    <a:pt x="1905" y="3810"/>
                    <a:pt x="3810" y="3810"/>
                  </a:cubicBezTo>
                  <a:cubicBezTo>
                    <a:pt x="952" y="3810"/>
                    <a:pt x="7620" y="952"/>
                    <a:pt x="95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6" name="Freeform: Shape 4245">
              <a:extLst>
                <a:ext uri="{FF2B5EF4-FFF2-40B4-BE49-F238E27FC236}">
                  <a16:creationId xmlns:a16="http://schemas.microsoft.com/office/drawing/2014/main" id="{2AF04820-75FA-4937-9E79-2965AB32B318}"/>
                </a:ext>
              </a:extLst>
            </p:cNvPr>
            <p:cNvSpPr/>
            <p:nvPr/>
          </p:nvSpPr>
          <p:spPr>
            <a:xfrm>
              <a:off x="6212831" y="4324063"/>
              <a:ext cx="9525" cy="3809"/>
            </a:xfrm>
            <a:custGeom>
              <a:avLst/>
              <a:gdLst>
                <a:gd name="connsiteX0" fmla="*/ 5715 w 9525"/>
                <a:gd name="connsiteY0" fmla="*/ 2857 h 3809"/>
                <a:gd name="connsiteX1" fmla="*/ 8573 w 9525"/>
                <a:gd name="connsiteY1" fmla="*/ 1905 h 3809"/>
                <a:gd name="connsiteX2" fmla="*/ 3810 w 9525"/>
                <a:gd name="connsiteY2" fmla="*/ 1905 h 3809"/>
                <a:gd name="connsiteX3" fmla="*/ 4763 w 9525"/>
                <a:gd name="connsiteY3" fmla="*/ 0 h 3809"/>
                <a:gd name="connsiteX4" fmla="*/ 2857 w 9525"/>
                <a:gd name="connsiteY4" fmla="*/ 1905 h 3809"/>
                <a:gd name="connsiteX5" fmla="*/ 0 w 9525"/>
                <a:gd name="connsiteY5" fmla="*/ 2857 h 3809"/>
                <a:gd name="connsiteX6" fmla="*/ 952 w 9525"/>
                <a:gd name="connsiteY6" fmla="*/ 2857 h 3809"/>
                <a:gd name="connsiteX7" fmla="*/ 952 w 9525"/>
                <a:gd name="connsiteY7" fmla="*/ 3810 h 3809"/>
                <a:gd name="connsiteX8" fmla="*/ 1905 w 9525"/>
                <a:gd name="connsiteY8" fmla="*/ 2857 h 3809"/>
                <a:gd name="connsiteX9" fmla="*/ 4763 w 9525"/>
                <a:gd name="connsiteY9" fmla="*/ 3810 h 3809"/>
                <a:gd name="connsiteX10" fmla="*/ 9525 w 9525"/>
                <a:gd name="connsiteY10" fmla="*/ 2857 h 3809"/>
                <a:gd name="connsiteX11" fmla="*/ 5715 w 9525"/>
                <a:gd name="connsiteY11" fmla="*/ 2857 h 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25" h="3809">
                  <a:moveTo>
                    <a:pt x="5715" y="2857"/>
                  </a:moveTo>
                  <a:lnTo>
                    <a:pt x="8573" y="1905"/>
                  </a:lnTo>
                  <a:cubicBezTo>
                    <a:pt x="7620" y="1905"/>
                    <a:pt x="5715" y="1905"/>
                    <a:pt x="3810" y="1905"/>
                  </a:cubicBezTo>
                  <a:cubicBezTo>
                    <a:pt x="5715" y="953"/>
                    <a:pt x="5715" y="953"/>
                    <a:pt x="4763" y="0"/>
                  </a:cubicBezTo>
                  <a:cubicBezTo>
                    <a:pt x="4763" y="0"/>
                    <a:pt x="4763" y="1905"/>
                    <a:pt x="2857" y="1905"/>
                  </a:cubicBezTo>
                  <a:cubicBezTo>
                    <a:pt x="0" y="953"/>
                    <a:pt x="1905" y="2857"/>
                    <a:pt x="0" y="2857"/>
                  </a:cubicBezTo>
                  <a:cubicBezTo>
                    <a:pt x="952" y="2857"/>
                    <a:pt x="952" y="2857"/>
                    <a:pt x="952" y="2857"/>
                  </a:cubicBezTo>
                  <a:cubicBezTo>
                    <a:pt x="952" y="3810"/>
                    <a:pt x="0" y="3810"/>
                    <a:pt x="952" y="3810"/>
                  </a:cubicBezTo>
                  <a:cubicBezTo>
                    <a:pt x="952" y="3810"/>
                    <a:pt x="952" y="2857"/>
                    <a:pt x="1905" y="2857"/>
                  </a:cubicBezTo>
                  <a:cubicBezTo>
                    <a:pt x="3810" y="2857"/>
                    <a:pt x="3810" y="3810"/>
                    <a:pt x="4763" y="3810"/>
                  </a:cubicBezTo>
                  <a:lnTo>
                    <a:pt x="9525" y="2857"/>
                  </a:lnTo>
                  <a:cubicBezTo>
                    <a:pt x="9525" y="2857"/>
                    <a:pt x="6667" y="3810"/>
                    <a:pt x="5715" y="2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7" name="Freeform: Shape 4246">
              <a:extLst>
                <a:ext uri="{FF2B5EF4-FFF2-40B4-BE49-F238E27FC236}">
                  <a16:creationId xmlns:a16="http://schemas.microsoft.com/office/drawing/2014/main" id="{1EB8708E-60F5-4AAA-B692-A1D398C834D2}"/>
                </a:ext>
              </a:extLst>
            </p:cNvPr>
            <p:cNvSpPr/>
            <p:nvPr/>
          </p:nvSpPr>
          <p:spPr>
            <a:xfrm>
              <a:off x="6244134" y="4336178"/>
              <a:ext cx="5969" cy="7886"/>
            </a:xfrm>
            <a:custGeom>
              <a:avLst/>
              <a:gdLst>
                <a:gd name="connsiteX0" fmla="*/ 5844 w 5969"/>
                <a:gd name="connsiteY0" fmla="*/ 1219 h 7886"/>
                <a:gd name="connsiteX1" fmla="*/ 129 w 5969"/>
                <a:gd name="connsiteY1" fmla="*/ 267 h 7886"/>
                <a:gd name="connsiteX2" fmla="*/ 129 w 5969"/>
                <a:gd name="connsiteY2" fmla="*/ 3124 h 7886"/>
                <a:gd name="connsiteX3" fmla="*/ 2034 w 5969"/>
                <a:gd name="connsiteY3" fmla="*/ 5029 h 7886"/>
                <a:gd name="connsiteX4" fmla="*/ 4891 w 5969"/>
                <a:gd name="connsiteY4" fmla="*/ 5029 h 7886"/>
                <a:gd name="connsiteX5" fmla="*/ 2987 w 5969"/>
                <a:gd name="connsiteY5" fmla="*/ 6934 h 7886"/>
                <a:gd name="connsiteX6" fmla="*/ 2987 w 5969"/>
                <a:gd name="connsiteY6" fmla="*/ 6934 h 7886"/>
                <a:gd name="connsiteX7" fmla="*/ 3939 w 5969"/>
                <a:gd name="connsiteY7" fmla="*/ 7887 h 7886"/>
                <a:gd name="connsiteX8" fmla="*/ 5844 w 5969"/>
                <a:gd name="connsiteY8" fmla="*/ 5982 h 7886"/>
                <a:gd name="connsiteX9" fmla="*/ 4891 w 5969"/>
                <a:gd name="connsiteY9" fmla="*/ 5029 h 7886"/>
                <a:gd name="connsiteX10" fmla="*/ 3939 w 5969"/>
                <a:gd name="connsiteY10" fmla="*/ 5029 h 7886"/>
                <a:gd name="connsiteX11" fmla="*/ 3939 w 5969"/>
                <a:gd name="connsiteY11" fmla="*/ 3124 h 7886"/>
                <a:gd name="connsiteX12" fmla="*/ 1082 w 5969"/>
                <a:gd name="connsiteY12" fmla="*/ 3124 h 7886"/>
                <a:gd name="connsiteX13" fmla="*/ 5844 w 5969"/>
                <a:gd name="connsiteY13" fmla="*/ 1219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69" h="7886">
                  <a:moveTo>
                    <a:pt x="5844" y="1219"/>
                  </a:moveTo>
                  <a:cubicBezTo>
                    <a:pt x="5844" y="1219"/>
                    <a:pt x="2034" y="-686"/>
                    <a:pt x="129" y="267"/>
                  </a:cubicBezTo>
                  <a:cubicBezTo>
                    <a:pt x="-824" y="1219"/>
                    <a:pt x="3939" y="2172"/>
                    <a:pt x="129" y="3124"/>
                  </a:cubicBezTo>
                  <a:cubicBezTo>
                    <a:pt x="129" y="4077"/>
                    <a:pt x="2987" y="4077"/>
                    <a:pt x="2034" y="5029"/>
                  </a:cubicBezTo>
                  <a:cubicBezTo>
                    <a:pt x="2987" y="5029"/>
                    <a:pt x="2987" y="4077"/>
                    <a:pt x="4891" y="5029"/>
                  </a:cubicBezTo>
                  <a:lnTo>
                    <a:pt x="2987" y="6934"/>
                  </a:lnTo>
                  <a:lnTo>
                    <a:pt x="2987" y="6934"/>
                  </a:lnTo>
                  <a:lnTo>
                    <a:pt x="3939" y="7887"/>
                  </a:lnTo>
                  <a:cubicBezTo>
                    <a:pt x="6797" y="7887"/>
                    <a:pt x="4891" y="6934"/>
                    <a:pt x="5844" y="5982"/>
                  </a:cubicBezTo>
                  <a:cubicBezTo>
                    <a:pt x="3939" y="5982"/>
                    <a:pt x="4891" y="5982"/>
                    <a:pt x="4891" y="5029"/>
                  </a:cubicBezTo>
                  <a:cubicBezTo>
                    <a:pt x="4891" y="5029"/>
                    <a:pt x="3939" y="5029"/>
                    <a:pt x="3939" y="5029"/>
                  </a:cubicBezTo>
                  <a:cubicBezTo>
                    <a:pt x="4891" y="4077"/>
                    <a:pt x="4891" y="4077"/>
                    <a:pt x="3939" y="3124"/>
                  </a:cubicBezTo>
                  <a:cubicBezTo>
                    <a:pt x="4891" y="3124"/>
                    <a:pt x="1082" y="4077"/>
                    <a:pt x="1082" y="3124"/>
                  </a:cubicBezTo>
                  <a:cubicBezTo>
                    <a:pt x="2034" y="2172"/>
                    <a:pt x="6797" y="3124"/>
                    <a:pt x="5844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8" name="Freeform: Shape 4247">
              <a:extLst>
                <a:ext uri="{FF2B5EF4-FFF2-40B4-BE49-F238E27FC236}">
                  <a16:creationId xmlns:a16="http://schemas.microsoft.com/office/drawing/2014/main" id="{04D18659-2A63-417F-9D28-D2C22E2FDDC0}"/>
                </a:ext>
              </a:extLst>
            </p:cNvPr>
            <p:cNvSpPr/>
            <p:nvPr/>
          </p:nvSpPr>
          <p:spPr>
            <a:xfrm>
              <a:off x="6275696" y="4348828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0 w 952"/>
                <a:gd name="connsiteY1" fmla="*/ 953 h 952"/>
                <a:gd name="connsiteX2" fmla="*/ 952 w 952"/>
                <a:gd name="connsiteY2" fmla="*/ 0 h 952"/>
                <a:gd name="connsiteX3" fmla="*/ 0 w 95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lnTo>
                    <a:pt x="0" y="953"/>
                  </a:lnTo>
                  <a:cubicBezTo>
                    <a:pt x="952" y="953"/>
                    <a:pt x="952" y="953"/>
                    <a:pt x="952" y="0"/>
                  </a:cubicBezTo>
                  <a:cubicBezTo>
                    <a:pt x="952" y="953"/>
                    <a:pt x="0" y="953"/>
                    <a:pt x="0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9" name="Freeform: Shape 4248">
              <a:extLst>
                <a:ext uri="{FF2B5EF4-FFF2-40B4-BE49-F238E27FC236}">
                  <a16:creationId xmlns:a16="http://schemas.microsoft.com/office/drawing/2014/main" id="{4B6A9284-2174-4B43-ADAF-055850113523}"/>
                </a:ext>
              </a:extLst>
            </p:cNvPr>
            <p:cNvSpPr/>
            <p:nvPr/>
          </p:nvSpPr>
          <p:spPr>
            <a:xfrm>
              <a:off x="6208598" y="4325015"/>
              <a:ext cx="423" cy="9525"/>
            </a:xfrm>
            <a:custGeom>
              <a:avLst/>
              <a:gdLst>
                <a:gd name="connsiteX0" fmla="*/ 423 w 423"/>
                <a:gd name="connsiteY0" fmla="*/ 0 h 9525"/>
                <a:gd name="connsiteX1" fmla="*/ 423 w 423"/>
                <a:gd name="connsiteY1" fmla="*/ 0 h 9525"/>
                <a:gd name="connsiteX2" fmla="*/ 423 w 423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" h="9525">
                  <a:moveTo>
                    <a:pt x="423" y="0"/>
                  </a:moveTo>
                  <a:cubicBezTo>
                    <a:pt x="423" y="0"/>
                    <a:pt x="423" y="0"/>
                    <a:pt x="423" y="0"/>
                  </a:cubicBezTo>
                  <a:cubicBezTo>
                    <a:pt x="-529" y="0"/>
                    <a:pt x="423" y="0"/>
                    <a:pt x="42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0" name="Freeform: Shape 4249">
              <a:extLst>
                <a:ext uri="{FF2B5EF4-FFF2-40B4-BE49-F238E27FC236}">
                  <a16:creationId xmlns:a16="http://schemas.microsoft.com/office/drawing/2014/main" id="{22BE61D5-2DF3-462A-AECD-94F2068603F6}"/>
                </a:ext>
              </a:extLst>
            </p:cNvPr>
            <p:cNvSpPr/>
            <p:nvPr/>
          </p:nvSpPr>
          <p:spPr>
            <a:xfrm>
              <a:off x="6209021" y="4325015"/>
              <a:ext cx="714" cy="9525"/>
            </a:xfrm>
            <a:custGeom>
              <a:avLst/>
              <a:gdLst>
                <a:gd name="connsiteX0" fmla="*/ 0 w 714"/>
                <a:gd name="connsiteY0" fmla="*/ 0 h 9525"/>
                <a:gd name="connsiteX1" fmla="*/ 0 w 714"/>
                <a:gd name="connsiteY1" fmla="*/ 0 h 9525"/>
                <a:gd name="connsiteX2" fmla="*/ 0 w 714"/>
                <a:gd name="connsiteY2" fmla="*/ 0 h 9525"/>
                <a:gd name="connsiteX3" fmla="*/ 0 w 714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" h="9525">
                  <a:moveTo>
                    <a:pt x="0" y="0"/>
                  </a:moveTo>
                  <a:cubicBezTo>
                    <a:pt x="952" y="0"/>
                    <a:pt x="952" y="0"/>
                    <a:pt x="0" y="0"/>
                  </a:cubicBezTo>
                  <a:lnTo>
                    <a:pt x="0" y="0"/>
                  </a:lnTo>
                  <a:cubicBezTo>
                    <a:pt x="952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1" name="Freeform: Shape 4250">
              <a:extLst>
                <a:ext uri="{FF2B5EF4-FFF2-40B4-BE49-F238E27FC236}">
                  <a16:creationId xmlns:a16="http://schemas.microsoft.com/office/drawing/2014/main" id="{880D64F9-D943-4797-9451-0A0AA7BBB150}"/>
                </a:ext>
              </a:extLst>
            </p:cNvPr>
            <p:cNvSpPr/>
            <p:nvPr/>
          </p:nvSpPr>
          <p:spPr>
            <a:xfrm>
              <a:off x="6209973" y="4325015"/>
              <a:ext cx="1905" cy="952"/>
            </a:xfrm>
            <a:custGeom>
              <a:avLst/>
              <a:gdLst>
                <a:gd name="connsiteX0" fmla="*/ 0 w 1905"/>
                <a:gd name="connsiteY0" fmla="*/ 0 h 952"/>
                <a:gd name="connsiteX1" fmla="*/ 0 w 1905"/>
                <a:gd name="connsiteY1" fmla="*/ 0 h 952"/>
                <a:gd name="connsiteX2" fmla="*/ 1905 w 1905"/>
                <a:gd name="connsiteY2" fmla="*/ 953 h 952"/>
                <a:gd name="connsiteX3" fmla="*/ 0 w 1905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952" y="953"/>
                    <a:pt x="1905" y="953"/>
                  </a:cubicBezTo>
                  <a:cubicBezTo>
                    <a:pt x="952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2" name="Freeform: Shape 4251">
              <a:extLst>
                <a:ext uri="{FF2B5EF4-FFF2-40B4-BE49-F238E27FC236}">
                  <a16:creationId xmlns:a16="http://schemas.microsoft.com/office/drawing/2014/main" id="{80D48E26-23BE-453F-BF2C-E5E17E963C19}"/>
                </a:ext>
              </a:extLst>
            </p:cNvPr>
            <p:cNvSpPr/>
            <p:nvPr/>
          </p:nvSpPr>
          <p:spPr>
            <a:xfrm>
              <a:off x="6231881" y="4335493"/>
              <a:ext cx="3810" cy="9525"/>
            </a:xfrm>
            <a:custGeom>
              <a:avLst/>
              <a:gdLst>
                <a:gd name="connsiteX0" fmla="*/ 3810 w 3810"/>
                <a:gd name="connsiteY0" fmla="*/ 0 h 9525"/>
                <a:gd name="connsiteX1" fmla="*/ 0 w 3810"/>
                <a:gd name="connsiteY1" fmla="*/ 0 h 9525"/>
                <a:gd name="connsiteX2" fmla="*/ 3810 w 381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9525">
                  <a:moveTo>
                    <a:pt x="3810" y="0"/>
                  </a:moveTo>
                  <a:cubicBezTo>
                    <a:pt x="1905" y="0"/>
                    <a:pt x="1905" y="0"/>
                    <a:pt x="0" y="0"/>
                  </a:cubicBezTo>
                  <a:cubicBezTo>
                    <a:pt x="0" y="0"/>
                    <a:pt x="2857" y="0"/>
                    <a:pt x="38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3" name="Freeform: Shape 4252">
              <a:extLst>
                <a:ext uri="{FF2B5EF4-FFF2-40B4-BE49-F238E27FC236}">
                  <a16:creationId xmlns:a16="http://schemas.microsoft.com/office/drawing/2014/main" id="{6AEB9E14-7E22-4FD2-B0F5-E36533CE6119}"/>
                </a:ext>
              </a:extLst>
            </p:cNvPr>
            <p:cNvSpPr/>
            <p:nvPr/>
          </p:nvSpPr>
          <p:spPr>
            <a:xfrm>
              <a:off x="6222356" y="4331682"/>
              <a:ext cx="952" cy="952"/>
            </a:xfrm>
            <a:custGeom>
              <a:avLst/>
              <a:gdLst>
                <a:gd name="connsiteX0" fmla="*/ 0 w 952"/>
                <a:gd name="connsiteY0" fmla="*/ 0 h 952"/>
                <a:gd name="connsiteX1" fmla="*/ 0 w 952"/>
                <a:gd name="connsiteY1" fmla="*/ 953 h 952"/>
                <a:gd name="connsiteX2" fmla="*/ 952 w 952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0"/>
                  </a:moveTo>
                  <a:lnTo>
                    <a:pt x="0" y="953"/>
                  </a:lnTo>
                  <a:lnTo>
                    <a:pt x="952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4" name="Freeform: Shape 4253">
              <a:extLst>
                <a:ext uri="{FF2B5EF4-FFF2-40B4-BE49-F238E27FC236}">
                  <a16:creationId xmlns:a16="http://schemas.microsoft.com/office/drawing/2014/main" id="{8E629D58-EDBF-42FB-AB07-7E64BE65FD5F}"/>
                </a:ext>
              </a:extLst>
            </p:cNvPr>
            <p:cNvSpPr/>
            <p:nvPr/>
          </p:nvSpPr>
          <p:spPr>
            <a:xfrm>
              <a:off x="6215688" y="4328825"/>
              <a:ext cx="1905" cy="423"/>
            </a:xfrm>
            <a:custGeom>
              <a:avLst/>
              <a:gdLst>
                <a:gd name="connsiteX0" fmla="*/ 0 w 1905"/>
                <a:gd name="connsiteY0" fmla="*/ 0 h 423"/>
                <a:gd name="connsiteX1" fmla="*/ 0 w 1905"/>
                <a:gd name="connsiteY1" fmla="*/ 0 h 423"/>
                <a:gd name="connsiteX2" fmla="*/ 1905 w 1905"/>
                <a:gd name="connsiteY2" fmla="*/ 0 h 423"/>
                <a:gd name="connsiteX3" fmla="*/ 0 w 1905"/>
                <a:gd name="connsiteY3" fmla="*/ 0 h 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423">
                  <a:moveTo>
                    <a:pt x="0" y="0"/>
                  </a:moveTo>
                  <a:lnTo>
                    <a:pt x="0" y="0"/>
                  </a:lnTo>
                  <a:lnTo>
                    <a:pt x="1905" y="0"/>
                  </a:lnTo>
                  <a:cubicBezTo>
                    <a:pt x="953" y="953"/>
                    <a:pt x="953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5" name="Freeform: Shape 4254">
              <a:extLst>
                <a:ext uri="{FF2B5EF4-FFF2-40B4-BE49-F238E27FC236}">
                  <a16:creationId xmlns:a16="http://schemas.microsoft.com/office/drawing/2014/main" id="{23730E3B-C0C5-4634-A676-1EFDD7F92101}"/>
                </a:ext>
              </a:extLst>
            </p:cNvPr>
            <p:cNvSpPr/>
            <p:nvPr/>
          </p:nvSpPr>
          <p:spPr>
            <a:xfrm>
              <a:off x="6212831" y="4330730"/>
              <a:ext cx="5548" cy="2857"/>
            </a:xfrm>
            <a:custGeom>
              <a:avLst/>
              <a:gdLst>
                <a:gd name="connsiteX0" fmla="*/ 4763 w 5548"/>
                <a:gd name="connsiteY0" fmla="*/ 0 h 2857"/>
                <a:gd name="connsiteX1" fmla="*/ 0 w 5548"/>
                <a:gd name="connsiteY1" fmla="*/ 2857 h 2857"/>
                <a:gd name="connsiteX2" fmla="*/ 4763 w 5548"/>
                <a:gd name="connsiteY2" fmla="*/ 0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8" h="2857">
                  <a:moveTo>
                    <a:pt x="4763" y="0"/>
                  </a:moveTo>
                  <a:cubicBezTo>
                    <a:pt x="2857" y="952"/>
                    <a:pt x="0" y="1905"/>
                    <a:pt x="0" y="2857"/>
                  </a:cubicBezTo>
                  <a:cubicBezTo>
                    <a:pt x="1905" y="2857"/>
                    <a:pt x="7620" y="2857"/>
                    <a:pt x="4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6" name="Freeform: Shape 4255">
              <a:extLst>
                <a:ext uri="{FF2B5EF4-FFF2-40B4-BE49-F238E27FC236}">
                  <a16:creationId xmlns:a16="http://schemas.microsoft.com/office/drawing/2014/main" id="{3A2D7655-63ED-4402-A217-719EF8808B7C}"/>
                </a:ext>
              </a:extLst>
            </p:cNvPr>
            <p:cNvSpPr/>
            <p:nvPr/>
          </p:nvSpPr>
          <p:spPr>
            <a:xfrm>
              <a:off x="6243311" y="4343113"/>
              <a:ext cx="2857" cy="952"/>
            </a:xfrm>
            <a:custGeom>
              <a:avLst/>
              <a:gdLst>
                <a:gd name="connsiteX0" fmla="*/ 0 w 2857"/>
                <a:gd name="connsiteY0" fmla="*/ 0 h 952"/>
                <a:gd name="connsiteX1" fmla="*/ 1905 w 2857"/>
                <a:gd name="connsiteY1" fmla="*/ 953 h 952"/>
                <a:gd name="connsiteX2" fmla="*/ 2858 w 2857"/>
                <a:gd name="connsiteY2" fmla="*/ 0 h 952"/>
                <a:gd name="connsiteX3" fmla="*/ 0 w 2857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" h="952">
                  <a:moveTo>
                    <a:pt x="0" y="0"/>
                  </a:moveTo>
                  <a:cubicBezTo>
                    <a:pt x="0" y="0"/>
                    <a:pt x="0" y="953"/>
                    <a:pt x="1905" y="953"/>
                  </a:cubicBezTo>
                  <a:cubicBezTo>
                    <a:pt x="0" y="0"/>
                    <a:pt x="2858" y="0"/>
                    <a:pt x="2858" y="0"/>
                  </a:cubicBezTo>
                  <a:cubicBezTo>
                    <a:pt x="1905" y="0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7" name="Freeform: Shape 4256">
              <a:extLst>
                <a:ext uri="{FF2B5EF4-FFF2-40B4-BE49-F238E27FC236}">
                  <a16:creationId xmlns:a16="http://schemas.microsoft.com/office/drawing/2014/main" id="{676616C6-4BCE-4554-ACDB-8D2CD5AD68E6}"/>
                </a:ext>
              </a:extLst>
            </p:cNvPr>
            <p:cNvSpPr/>
            <p:nvPr/>
          </p:nvSpPr>
          <p:spPr>
            <a:xfrm>
              <a:off x="6228564" y="4338350"/>
              <a:ext cx="1870" cy="1905"/>
            </a:xfrm>
            <a:custGeom>
              <a:avLst/>
              <a:gdLst>
                <a:gd name="connsiteX0" fmla="*/ 1412 w 1870"/>
                <a:gd name="connsiteY0" fmla="*/ 0 h 1905"/>
                <a:gd name="connsiteX1" fmla="*/ 1412 w 1870"/>
                <a:gd name="connsiteY1" fmla="*/ 953 h 1905"/>
                <a:gd name="connsiteX2" fmla="*/ 459 w 1870"/>
                <a:gd name="connsiteY2" fmla="*/ 953 h 1905"/>
                <a:gd name="connsiteX3" fmla="*/ 1412 w 1870"/>
                <a:gd name="connsiteY3" fmla="*/ 1905 h 1905"/>
                <a:gd name="connsiteX4" fmla="*/ 1412 w 1870"/>
                <a:gd name="connsiteY4" fmla="*/ 0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0" h="1905">
                  <a:moveTo>
                    <a:pt x="1412" y="0"/>
                  </a:moveTo>
                  <a:cubicBezTo>
                    <a:pt x="459" y="0"/>
                    <a:pt x="1412" y="953"/>
                    <a:pt x="1412" y="953"/>
                  </a:cubicBezTo>
                  <a:lnTo>
                    <a:pt x="459" y="953"/>
                  </a:lnTo>
                  <a:cubicBezTo>
                    <a:pt x="-1446" y="953"/>
                    <a:pt x="3317" y="953"/>
                    <a:pt x="1412" y="1905"/>
                  </a:cubicBezTo>
                  <a:cubicBezTo>
                    <a:pt x="2364" y="953"/>
                    <a:pt x="1412" y="953"/>
                    <a:pt x="14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8" name="Freeform: Shape 4257">
              <a:extLst>
                <a:ext uri="{FF2B5EF4-FFF2-40B4-BE49-F238E27FC236}">
                  <a16:creationId xmlns:a16="http://schemas.microsoft.com/office/drawing/2014/main" id="{8783026E-11D7-46F7-A61F-8BB9F3803838}"/>
                </a:ext>
              </a:extLst>
            </p:cNvPr>
            <p:cNvSpPr/>
            <p:nvPr/>
          </p:nvSpPr>
          <p:spPr>
            <a:xfrm>
              <a:off x="6258551" y="4349780"/>
              <a:ext cx="1905" cy="952"/>
            </a:xfrm>
            <a:custGeom>
              <a:avLst/>
              <a:gdLst>
                <a:gd name="connsiteX0" fmla="*/ 1905 w 1905"/>
                <a:gd name="connsiteY0" fmla="*/ 952 h 952"/>
                <a:gd name="connsiteX1" fmla="*/ 1905 w 1905"/>
                <a:gd name="connsiteY1" fmla="*/ 0 h 952"/>
                <a:gd name="connsiteX2" fmla="*/ 0 w 1905"/>
                <a:gd name="connsiteY2" fmla="*/ 0 h 952"/>
                <a:gd name="connsiteX3" fmla="*/ 1905 w 1905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952">
                  <a:moveTo>
                    <a:pt x="1905" y="952"/>
                  </a:moveTo>
                  <a:lnTo>
                    <a:pt x="1905" y="0"/>
                  </a:lnTo>
                  <a:lnTo>
                    <a:pt x="0" y="0"/>
                  </a:lnTo>
                  <a:cubicBezTo>
                    <a:pt x="953" y="952"/>
                    <a:pt x="953" y="952"/>
                    <a:pt x="1905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9" name="Freeform: Shape 4258">
              <a:extLst>
                <a:ext uri="{FF2B5EF4-FFF2-40B4-BE49-F238E27FC236}">
                  <a16:creationId xmlns:a16="http://schemas.microsoft.com/office/drawing/2014/main" id="{704F0443-9A7E-4632-A422-762E60449D1E}"/>
                </a:ext>
              </a:extLst>
            </p:cNvPr>
            <p:cNvSpPr/>
            <p:nvPr/>
          </p:nvSpPr>
          <p:spPr>
            <a:xfrm>
              <a:off x="6226166" y="4340255"/>
              <a:ext cx="1904" cy="952"/>
            </a:xfrm>
            <a:custGeom>
              <a:avLst/>
              <a:gdLst>
                <a:gd name="connsiteX0" fmla="*/ 1905 w 1904"/>
                <a:gd name="connsiteY0" fmla="*/ 0 h 952"/>
                <a:gd name="connsiteX1" fmla="*/ 952 w 1904"/>
                <a:gd name="connsiteY1" fmla="*/ 0 h 952"/>
                <a:gd name="connsiteX2" fmla="*/ 0 w 1904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4" h="952">
                  <a:moveTo>
                    <a:pt x="1905" y="0"/>
                  </a:moveTo>
                  <a:lnTo>
                    <a:pt x="952" y="0"/>
                  </a:ln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0" name="Freeform: Shape 4259">
              <a:extLst>
                <a:ext uri="{FF2B5EF4-FFF2-40B4-BE49-F238E27FC236}">
                  <a16:creationId xmlns:a16="http://schemas.microsoft.com/office/drawing/2014/main" id="{82D1E553-46A8-46F1-AD1A-9BAA586E6F16}"/>
                </a:ext>
              </a:extLst>
            </p:cNvPr>
            <p:cNvSpPr/>
            <p:nvPr/>
          </p:nvSpPr>
          <p:spPr>
            <a:xfrm>
              <a:off x="6222356" y="4339303"/>
              <a:ext cx="1099" cy="1904"/>
            </a:xfrm>
            <a:custGeom>
              <a:avLst/>
              <a:gdLst>
                <a:gd name="connsiteX0" fmla="*/ 0 w 1099"/>
                <a:gd name="connsiteY0" fmla="*/ 0 h 1904"/>
                <a:gd name="connsiteX1" fmla="*/ 0 w 1099"/>
                <a:gd name="connsiteY1" fmla="*/ 1905 h 1904"/>
                <a:gd name="connsiteX2" fmla="*/ 0 w 1099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1904">
                  <a:moveTo>
                    <a:pt x="0" y="0"/>
                  </a:moveTo>
                  <a:cubicBezTo>
                    <a:pt x="0" y="953"/>
                    <a:pt x="0" y="953"/>
                    <a:pt x="0" y="1905"/>
                  </a:cubicBezTo>
                  <a:cubicBezTo>
                    <a:pt x="1905" y="1905"/>
                    <a:pt x="952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1" name="Freeform: Shape 4260">
              <a:extLst>
                <a:ext uri="{FF2B5EF4-FFF2-40B4-BE49-F238E27FC236}">
                  <a16:creationId xmlns:a16="http://schemas.microsoft.com/office/drawing/2014/main" id="{8A71CA13-1769-4289-96AA-A0F10463CA27}"/>
                </a:ext>
              </a:extLst>
            </p:cNvPr>
            <p:cNvSpPr/>
            <p:nvPr/>
          </p:nvSpPr>
          <p:spPr>
            <a:xfrm>
              <a:off x="6215688" y="4345970"/>
              <a:ext cx="1347" cy="952"/>
            </a:xfrm>
            <a:custGeom>
              <a:avLst/>
              <a:gdLst>
                <a:gd name="connsiteX0" fmla="*/ 953 w 1347"/>
                <a:gd name="connsiteY0" fmla="*/ 953 h 952"/>
                <a:gd name="connsiteX1" fmla="*/ 0 w 1347"/>
                <a:gd name="connsiteY1" fmla="*/ 0 h 952"/>
                <a:gd name="connsiteX2" fmla="*/ 953 w 1347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7" h="952">
                  <a:moveTo>
                    <a:pt x="953" y="953"/>
                  </a:moveTo>
                  <a:cubicBezTo>
                    <a:pt x="1905" y="0"/>
                    <a:pt x="953" y="0"/>
                    <a:pt x="0" y="0"/>
                  </a:cubicBezTo>
                  <a:lnTo>
                    <a:pt x="953" y="9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2" name="Freeform: Shape 4261">
              <a:extLst>
                <a:ext uri="{FF2B5EF4-FFF2-40B4-BE49-F238E27FC236}">
                  <a16:creationId xmlns:a16="http://schemas.microsoft.com/office/drawing/2014/main" id="{F59F60FE-D9A1-49EA-83DC-85B6F3ECD3FD}"/>
                </a:ext>
              </a:extLst>
            </p:cNvPr>
            <p:cNvSpPr/>
            <p:nvPr/>
          </p:nvSpPr>
          <p:spPr>
            <a:xfrm>
              <a:off x="6209021" y="4345018"/>
              <a:ext cx="1904" cy="952"/>
            </a:xfrm>
            <a:custGeom>
              <a:avLst/>
              <a:gdLst>
                <a:gd name="connsiteX0" fmla="*/ 0 w 1904"/>
                <a:gd name="connsiteY0" fmla="*/ 952 h 952"/>
                <a:gd name="connsiteX1" fmla="*/ 1905 w 1904"/>
                <a:gd name="connsiteY1" fmla="*/ 952 h 952"/>
                <a:gd name="connsiteX2" fmla="*/ 952 w 1904"/>
                <a:gd name="connsiteY2" fmla="*/ 0 h 952"/>
                <a:gd name="connsiteX3" fmla="*/ 0 w 1904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4" h="952">
                  <a:moveTo>
                    <a:pt x="0" y="952"/>
                  </a:moveTo>
                  <a:lnTo>
                    <a:pt x="1905" y="952"/>
                  </a:lnTo>
                  <a:cubicBezTo>
                    <a:pt x="952" y="952"/>
                    <a:pt x="952" y="0"/>
                    <a:pt x="952" y="0"/>
                  </a:cubicBezTo>
                  <a:lnTo>
                    <a:pt x="0" y="9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3" name="Freeform: Shape 4262">
              <a:extLst>
                <a:ext uri="{FF2B5EF4-FFF2-40B4-BE49-F238E27FC236}">
                  <a16:creationId xmlns:a16="http://schemas.microsoft.com/office/drawing/2014/main" id="{3C6BE434-86CD-4977-A33F-0F25BED4A992}"/>
                </a:ext>
              </a:extLst>
            </p:cNvPr>
            <p:cNvSpPr/>
            <p:nvPr/>
          </p:nvSpPr>
          <p:spPr>
            <a:xfrm>
              <a:off x="6478431" y="4249768"/>
              <a:ext cx="1374" cy="952"/>
            </a:xfrm>
            <a:custGeom>
              <a:avLst/>
              <a:gdLst>
                <a:gd name="connsiteX0" fmla="*/ 1100 w 1374"/>
                <a:gd name="connsiteY0" fmla="*/ 0 h 952"/>
                <a:gd name="connsiteX1" fmla="*/ 1100 w 1374"/>
                <a:gd name="connsiteY1" fmla="*/ 952 h 952"/>
                <a:gd name="connsiteX2" fmla="*/ 1100 w 1374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952">
                  <a:moveTo>
                    <a:pt x="1100" y="0"/>
                  </a:moveTo>
                  <a:cubicBezTo>
                    <a:pt x="147" y="0"/>
                    <a:pt x="-805" y="952"/>
                    <a:pt x="1100" y="952"/>
                  </a:cubicBezTo>
                  <a:cubicBezTo>
                    <a:pt x="147" y="952"/>
                    <a:pt x="2052" y="0"/>
                    <a:pt x="11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4" name="Freeform: Shape 4263">
              <a:extLst>
                <a:ext uri="{FF2B5EF4-FFF2-40B4-BE49-F238E27FC236}">
                  <a16:creationId xmlns:a16="http://schemas.microsoft.com/office/drawing/2014/main" id="{F2CD9E3B-BAE8-4673-B9B2-411825BFAA49}"/>
                </a:ext>
              </a:extLst>
            </p:cNvPr>
            <p:cNvSpPr/>
            <p:nvPr/>
          </p:nvSpPr>
          <p:spPr>
            <a:xfrm>
              <a:off x="6480484" y="4264055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5" name="Freeform: Shape 4264">
              <a:extLst>
                <a:ext uri="{FF2B5EF4-FFF2-40B4-BE49-F238E27FC236}">
                  <a16:creationId xmlns:a16="http://schemas.microsoft.com/office/drawing/2014/main" id="{0AD35842-DFCA-4D86-9AC0-593737DD955E}"/>
                </a:ext>
              </a:extLst>
            </p:cNvPr>
            <p:cNvSpPr/>
            <p:nvPr/>
          </p:nvSpPr>
          <p:spPr>
            <a:xfrm>
              <a:off x="5737339" y="4459794"/>
              <a:ext cx="2099" cy="3095"/>
            </a:xfrm>
            <a:custGeom>
              <a:avLst/>
              <a:gdLst>
                <a:gd name="connsiteX0" fmla="*/ 194 w 2099"/>
                <a:gd name="connsiteY0" fmla="*/ 1429 h 3095"/>
                <a:gd name="connsiteX1" fmla="*/ 194 w 2099"/>
                <a:gd name="connsiteY1" fmla="*/ 2381 h 3095"/>
                <a:gd name="connsiteX2" fmla="*/ 2099 w 2099"/>
                <a:gd name="connsiteY2" fmla="*/ 2381 h 3095"/>
                <a:gd name="connsiteX3" fmla="*/ 2099 w 2099"/>
                <a:gd name="connsiteY3" fmla="*/ 1429 h 3095"/>
                <a:gd name="connsiteX4" fmla="*/ 194 w 2099"/>
                <a:gd name="connsiteY4" fmla="*/ 1429 h 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9" h="3095">
                  <a:moveTo>
                    <a:pt x="194" y="1429"/>
                  </a:moveTo>
                  <a:cubicBezTo>
                    <a:pt x="194" y="1429"/>
                    <a:pt x="194" y="2381"/>
                    <a:pt x="194" y="2381"/>
                  </a:cubicBezTo>
                  <a:cubicBezTo>
                    <a:pt x="194" y="3334"/>
                    <a:pt x="2099" y="3334"/>
                    <a:pt x="2099" y="2381"/>
                  </a:cubicBezTo>
                  <a:cubicBezTo>
                    <a:pt x="2099" y="2381"/>
                    <a:pt x="2099" y="1429"/>
                    <a:pt x="2099" y="1429"/>
                  </a:cubicBezTo>
                  <a:cubicBezTo>
                    <a:pt x="2099" y="-476"/>
                    <a:pt x="-758" y="-476"/>
                    <a:pt x="194" y="1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6" name="Freeform: Shape 4265">
              <a:extLst>
                <a:ext uri="{FF2B5EF4-FFF2-40B4-BE49-F238E27FC236}">
                  <a16:creationId xmlns:a16="http://schemas.microsoft.com/office/drawing/2014/main" id="{67318D44-D2B9-4172-9439-6A1D48F65373}"/>
                </a:ext>
              </a:extLst>
            </p:cNvPr>
            <p:cNvSpPr/>
            <p:nvPr/>
          </p:nvSpPr>
          <p:spPr>
            <a:xfrm>
              <a:off x="5649903" y="4471548"/>
              <a:ext cx="18229" cy="9677"/>
            </a:xfrm>
            <a:custGeom>
              <a:avLst/>
              <a:gdLst>
                <a:gd name="connsiteX0" fmla="*/ 8573 w 18229"/>
                <a:gd name="connsiteY0" fmla="*/ 5867 h 9677"/>
                <a:gd name="connsiteX1" fmla="*/ 10478 w 18229"/>
                <a:gd name="connsiteY1" fmla="*/ 5867 h 9677"/>
                <a:gd name="connsiteX2" fmla="*/ 16193 w 18229"/>
                <a:gd name="connsiteY2" fmla="*/ 3962 h 9677"/>
                <a:gd name="connsiteX3" fmla="*/ 15240 w 18229"/>
                <a:gd name="connsiteY3" fmla="*/ 152 h 9677"/>
                <a:gd name="connsiteX4" fmla="*/ 953 w 18229"/>
                <a:gd name="connsiteY4" fmla="*/ 2058 h 9677"/>
                <a:gd name="connsiteX5" fmla="*/ 953 w 18229"/>
                <a:gd name="connsiteY5" fmla="*/ 4915 h 9677"/>
                <a:gd name="connsiteX6" fmla="*/ 2858 w 18229"/>
                <a:gd name="connsiteY6" fmla="*/ 5867 h 9677"/>
                <a:gd name="connsiteX7" fmla="*/ 1905 w 18229"/>
                <a:gd name="connsiteY7" fmla="*/ 6820 h 9677"/>
                <a:gd name="connsiteX8" fmla="*/ 0 w 18229"/>
                <a:gd name="connsiteY8" fmla="*/ 5867 h 9677"/>
                <a:gd name="connsiteX9" fmla="*/ 953 w 18229"/>
                <a:gd name="connsiteY9" fmla="*/ 9677 h 9677"/>
                <a:gd name="connsiteX10" fmla="*/ 1905 w 18229"/>
                <a:gd name="connsiteY10" fmla="*/ 9677 h 9677"/>
                <a:gd name="connsiteX11" fmla="*/ 2858 w 18229"/>
                <a:gd name="connsiteY11" fmla="*/ 7772 h 9677"/>
                <a:gd name="connsiteX12" fmla="*/ 2858 w 18229"/>
                <a:gd name="connsiteY12" fmla="*/ 5867 h 9677"/>
                <a:gd name="connsiteX13" fmla="*/ 8573 w 18229"/>
                <a:gd name="connsiteY13" fmla="*/ 5867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29" h="9677">
                  <a:moveTo>
                    <a:pt x="8573" y="5867"/>
                  </a:moveTo>
                  <a:cubicBezTo>
                    <a:pt x="9525" y="5867"/>
                    <a:pt x="10478" y="6820"/>
                    <a:pt x="10478" y="5867"/>
                  </a:cubicBezTo>
                  <a:cubicBezTo>
                    <a:pt x="12383" y="5867"/>
                    <a:pt x="14288" y="4915"/>
                    <a:pt x="16193" y="3962"/>
                  </a:cubicBezTo>
                  <a:cubicBezTo>
                    <a:pt x="19050" y="3010"/>
                    <a:pt x="19050" y="-800"/>
                    <a:pt x="15240" y="152"/>
                  </a:cubicBezTo>
                  <a:cubicBezTo>
                    <a:pt x="10478" y="152"/>
                    <a:pt x="4763" y="-800"/>
                    <a:pt x="953" y="2058"/>
                  </a:cubicBezTo>
                  <a:cubicBezTo>
                    <a:pt x="0" y="3010"/>
                    <a:pt x="0" y="3962"/>
                    <a:pt x="953" y="4915"/>
                  </a:cubicBezTo>
                  <a:cubicBezTo>
                    <a:pt x="1905" y="5867"/>
                    <a:pt x="2858" y="5867"/>
                    <a:pt x="2858" y="5867"/>
                  </a:cubicBezTo>
                  <a:cubicBezTo>
                    <a:pt x="2858" y="6820"/>
                    <a:pt x="2858" y="7772"/>
                    <a:pt x="1905" y="6820"/>
                  </a:cubicBezTo>
                  <a:cubicBezTo>
                    <a:pt x="1905" y="4915"/>
                    <a:pt x="953" y="5867"/>
                    <a:pt x="0" y="5867"/>
                  </a:cubicBezTo>
                  <a:cubicBezTo>
                    <a:pt x="0" y="7772"/>
                    <a:pt x="1905" y="7772"/>
                    <a:pt x="953" y="9677"/>
                  </a:cubicBezTo>
                  <a:lnTo>
                    <a:pt x="1905" y="9677"/>
                  </a:lnTo>
                  <a:cubicBezTo>
                    <a:pt x="1905" y="7772"/>
                    <a:pt x="2858" y="8725"/>
                    <a:pt x="2858" y="7772"/>
                  </a:cubicBezTo>
                  <a:lnTo>
                    <a:pt x="2858" y="5867"/>
                  </a:lnTo>
                  <a:cubicBezTo>
                    <a:pt x="4763" y="6820"/>
                    <a:pt x="6668" y="6820"/>
                    <a:pt x="8573" y="58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7" name="Freeform: Shape 4266">
              <a:extLst>
                <a:ext uri="{FF2B5EF4-FFF2-40B4-BE49-F238E27FC236}">
                  <a16:creationId xmlns:a16="http://schemas.microsoft.com/office/drawing/2014/main" id="{1A7CBC3D-0B15-433A-9DB6-72C5C21BF851}"/>
                </a:ext>
              </a:extLst>
            </p:cNvPr>
            <p:cNvSpPr/>
            <p:nvPr/>
          </p:nvSpPr>
          <p:spPr>
            <a:xfrm>
              <a:off x="5677764" y="4450745"/>
              <a:ext cx="1428" cy="952"/>
            </a:xfrm>
            <a:custGeom>
              <a:avLst/>
              <a:gdLst>
                <a:gd name="connsiteX0" fmla="*/ 714 w 1428"/>
                <a:gd name="connsiteY0" fmla="*/ 953 h 952"/>
                <a:gd name="connsiteX1" fmla="*/ 714 w 1428"/>
                <a:gd name="connsiteY1" fmla="*/ 0 h 952"/>
                <a:gd name="connsiteX2" fmla="*/ 714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3"/>
                  </a:moveTo>
                  <a:cubicBezTo>
                    <a:pt x="1667" y="953"/>
                    <a:pt x="1667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8" name="Freeform: Shape 4267">
              <a:extLst>
                <a:ext uri="{FF2B5EF4-FFF2-40B4-BE49-F238E27FC236}">
                  <a16:creationId xmlns:a16="http://schemas.microsoft.com/office/drawing/2014/main" id="{90BB5CD1-D995-4AD8-8B1B-06560119E18E}"/>
                </a:ext>
              </a:extLst>
            </p:cNvPr>
            <p:cNvSpPr/>
            <p:nvPr/>
          </p:nvSpPr>
          <p:spPr>
            <a:xfrm>
              <a:off x="5784892" y="4674582"/>
              <a:ext cx="30746" cy="24765"/>
            </a:xfrm>
            <a:custGeom>
              <a:avLst/>
              <a:gdLst>
                <a:gd name="connsiteX0" fmla="*/ 11697 w 30746"/>
                <a:gd name="connsiteY0" fmla="*/ 1905 h 24765"/>
                <a:gd name="connsiteX1" fmla="*/ 7887 w 30746"/>
                <a:gd name="connsiteY1" fmla="*/ 5715 h 24765"/>
                <a:gd name="connsiteX2" fmla="*/ 5029 w 30746"/>
                <a:gd name="connsiteY2" fmla="*/ 5715 h 24765"/>
                <a:gd name="connsiteX3" fmla="*/ 5029 w 30746"/>
                <a:gd name="connsiteY3" fmla="*/ 5715 h 24765"/>
                <a:gd name="connsiteX4" fmla="*/ 5029 w 30746"/>
                <a:gd name="connsiteY4" fmla="*/ 5715 h 24765"/>
                <a:gd name="connsiteX5" fmla="*/ 267 w 30746"/>
                <a:gd name="connsiteY5" fmla="*/ 4763 h 24765"/>
                <a:gd name="connsiteX6" fmla="*/ 1219 w 30746"/>
                <a:gd name="connsiteY6" fmla="*/ 6668 h 24765"/>
                <a:gd name="connsiteX7" fmla="*/ 3124 w 30746"/>
                <a:gd name="connsiteY7" fmla="*/ 7620 h 24765"/>
                <a:gd name="connsiteX8" fmla="*/ 3124 w 30746"/>
                <a:gd name="connsiteY8" fmla="*/ 6668 h 24765"/>
                <a:gd name="connsiteX9" fmla="*/ 4077 w 30746"/>
                <a:gd name="connsiteY9" fmla="*/ 6668 h 24765"/>
                <a:gd name="connsiteX10" fmla="*/ 6934 w 30746"/>
                <a:gd name="connsiteY10" fmla="*/ 9525 h 24765"/>
                <a:gd name="connsiteX11" fmla="*/ 8839 w 30746"/>
                <a:gd name="connsiteY11" fmla="*/ 8573 h 24765"/>
                <a:gd name="connsiteX12" fmla="*/ 8839 w 30746"/>
                <a:gd name="connsiteY12" fmla="*/ 9525 h 24765"/>
                <a:gd name="connsiteX13" fmla="*/ 7887 w 30746"/>
                <a:gd name="connsiteY13" fmla="*/ 10478 h 24765"/>
                <a:gd name="connsiteX14" fmla="*/ 8839 w 30746"/>
                <a:gd name="connsiteY14" fmla="*/ 11430 h 24765"/>
                <a:gd name="connsiteX15" fmla="*/ 7887 w 30746"/>
                <a:gd name="connsiteY15" fmla="*/ 10478 h 24765"/>
                <a:gd name="connsiteX16" fmla="*/ 8839 w 30746"/>
                <a:gd name="connsiteY16" fmla="*/ 17145 h 24765"/>
                <a:gd name="connsiteX17" fmla="*/ 7887 w 30746"/>
                <a:gd name="connsiteY17" fmla="*/ 18098 h 24765"/>
                <a:gd name="connsiteX18" fmla="*/ 8839 w 30746"/>
                <a:gd name="connsiteY18" fmla="*/ 20003 h 24765"/>
                <a:gd name="connsiteX19" fmla="*/ 9792 w 30746"/>
                <a:gd name="connsiteY19" fmla="*/ 19050 h 24765"/>
                <a:gd name="connsiteX20" fmla="*/ 9792 w 30746"/>
                <a:gd name="connsiteY20" fmla="*/ 20955 h 24765"/>
                <a:gd name="connsiteX21" fmla="*/ 8839 w 30746"/>
                <a:gd name="connsiteY21" fmla="*/ 21908 h 24765"/>
                <a:gd name="connsiteX22" fmla="*/ 9792 w 30746"/>
                <a:gd name="connsiteY22" fmla="*/ 20955 h 24765"/>
                <a:gd name="connsiteX23" fmla="*/ 11697 w 30746"/>
                <a:gd name="connsiteY23" fmla="*/ 22860 h 24765"/>
                <a:gd name="connsiteX24" fmla="*/ 13602 w 30746"/>
                <a:gd name="connsiteY24" fmla="*/ 23813 h 24765"/>
                <a:gd name="connsiteX25" fmla="*/ 18364 w 30746"/>
                <a:gd name="connsiteY25" fmla="*/ 23813 h 24765"/>
                <a:gd name="connsiteX26" fmla="*/ 18364 w 30746"/>
                <a:gd name="connsiteY26" fmla="*/ 24765 h 24765"/>
                <a:gd name="connsiteX27" fmla="*/ 18364 w 30746"/>
                <a:gd name="connsiteY27" fmla="*/ 23813 h 24765"/>
                <a:gd name="connsiteX28" fmla="*/ 20269 w 30746"/>
                <a:gd name="connsiteY28" fmla="*/ 23813 h 24765"/>
                <a:gd name="connsiteX29" fmla="*/ 20269 w 30746"/>
                <a:gd name="connsiteY29" fmla="*/ 23813 h 24765"/>
                <a:gd name="connsiteX30" fmla="*/ 20269 w 30746"/>
                <a:gd name="connsiteY30" fmla="*/ 23813 h 24765"/>
                <a:gd name="connsiteX31" fmla="*/ 24079 w 30746"/>
                <a:gd name="connsiteY31" fmla="*/ 20003 h 24765"/>
                <a:gd name="connsiteX32" fmla="*/ 13602 w 30746"/>
                <a:gd name="connsiteY32" fmla="*/ 15240 h 24765"/>
                <a:gd name="connsiteX33" fmla="*/ 11697 w 30746"/>
                <a:gd name="connsiteY33" fmla="*/ 16193 h 24765"/>
                <a:gd name="connsiteX34" fmla="*/ 8839 w 30746"/>
                <a:gd name="connsiteY34" fmla="*/ 19050 h 24765"/>
                <a:gd name="connsiteX35" fmla="*/ 8839 w 30746"/>
                <a:gd name="connsiteY35" fmla="*/ 16193 h 24765"/>
                <a:gd name="connsiteX36" fmla="*/ 11697 w 30746"/>
                <a:gd name="connsiteY36" fmla="*/ 13335 h 24765"/>
                <a:gd name="connsiteX37" fmla="*/ 10744 w 30746"/>
                <a:gd name="connsiteY37" fmla="*/ 14288 h 24765"/>
                <a:gd name="connsiteX38" fmla="*/ 10744 w 30746"/>
                <a:gd name="connsiteY38" fmla="*/ 12383 h 24765"/>
                <a:gd name="connsiteX39" fmla="*/ 11697 w 30746"/>
                <a:gd name="connsiteY39" fmla="*/ 12383 h 24765"/>
                <a:gd name="connsiteX40" fmla="*/ 11697 w 30746"/>
                <a:gd name="connsiteY40" fmla="*/ 12383 h 24765"/>
                <a:gd name="connsiteX41" fmla="*/ 12649 w 30746"/>
                <a:gd name="connsiteY41" fmla="*/ 13335 h 24765"/>
                <a:gd name="connsiteX42" fmla="*/ 14554 w 30746"/>
                <a:gd name="connsiteY42" fmla="*/ 13335 h 24765"/>
                <a:gd name="connsiteX43" fmla="*/ 20269 w 30746"/>
                <a:gd name="connsiteY43" fmla="*/ 12383 h 24765"/>
                <a:gd name="connsiteX44" fmla="*/ 21222 w 30746"/>
                <a:gd name="connsiteY44" fmla="*/ 13335 h 24765"/>
                <a:gd name="connsiteX45" fmla="*/ 21222 w 30746"/>
                <a:gd name="connsiteY45" fmla="*/ 12383 h 24765"/>
                <a:gd name="connsiteX46" fmla="*/ 22174 w 30746"/>
                <a:gd name="connsiteY46" fmla="*/ 11430 h 24765"/>
                <a:gd name="connsiteX47" fmla="*/ 22174 w 30746"/>
                <a:gd name="connsiteY47" fmla="*/ 12383 h 24765"/>
                <a:gd name="connsiteX48" fmla="*/ 25984 w 30746"/>
                <a:gd name="connsiteY48" fmla="*/ 14288 h 24765"/>
                <a:gd name="connsiteX49" fmla="*/ 26937 w 30746"/>
                <a:gd name="connsiteY49" fmla="*/ 9525 h 24765"/>
                <a:gd name="connsiteX50" fmla="*/ 28842 w 30746"/>
                <a:gd name="connsiteY50" fmla="*/ 11430 h 24765"/>
                <a:gd name="connsiteX51" fmla="*/ 28842 w 30746"/>
                <a:gd name="connsiteY51" fmla="*/ 9525 h 24765"/>
                <a:gd name="connsiteX52" fmla="*/ 26937 w 30746"/>
                <a:gd name="connsiteY52" fmla="*/ 8573 h 24765"/>
                <a:gd name="connsiteX53" fmla="*/ 30747 w 30746"/>
                <a:gd name="connsiteY53" fmla="*/ 4763 h 24765"/>
                <a:gd name="connsiteX54" fmla="*/ 28842 w 30746"/>
                <a:gd name="connsiteY54" fmla="*/ 2858 h 24765"/>
                <a:gd name="connsiteX55" fmla="*/ 29794 w 30746"/>
                <a:gd name="connsiteY55" fmla="*/ 4763 h 24765"/>
                <a:gd name="connsiteX56" fmla="*/ 27889 w 30746"/>
                <a:gd name="connsiteY56" fmla="*/ 1905 h 24765"/>
                <a:gd name="connsiteX57" fmla="*/ 26937 w 30746"/>
                <a:gd name="connsiteY57" fmla="*/ 2858 h 24765"/>
                <a:gd name="connsiteX58" fmla="*/ 24079 w 30746"/>
                <a:gd name="connsiteY58" fmla="*/ 0 h 24765"/>
                <a:gd name="connsiteX59" fmla="*/ 22174 w 30746"/>
                <a:gd name="connsiteY59" fmla="*/ 0 h 24765"/>
                <a:gd name="connsiteX60" fmla="*/ 21222 w 30746"/>
                <a:gd name="connsiteY60" fmla="*/ 953 h 24765"/>
                <a:gd name="connsiteX61" fmla="*/ 11697 w 30746"/>
                <a:gd name="connsiteY61" fmla="*/ 1905 h 24765"/>
                <a:gd name="connsiteX62" fmla="*/ 3124 w 30746"/>
                <a:gd name="connsiteY62" fmla="*/ 6668 h 24765"/>
                <a:gd name="connsiteX63" fmla="*/ 3124 w 30746"/>
                <a:gd name="connsiteY63" fmla="*/ 6668 h 24765"/>
                <a:gd name="connsiteX64" fmla="*/ 3124 w 30746"/>
                <a:gd name="connsiteY64" fmla="*/ 6668 h 24765"/>
                <a:gd name="connsiteX65" fmla="*/ 3124 w 30746"/>
                <a:gd name="connsiteY65" fmla="*/ 6668 h 24765"/>
                <a:gd name="connsiteX66" fmla="*/ 8839 w 30746"/>
                <a:gd name="connsiteY66" fmla="*/ 11430 h 24765"/>
                <a:gd name="connsiteX67" fmla="*/ 8839 w 30746"/>
                <a:gd name="connsiteY67" fmla="*/ 11430 h 24765"/>
                <a:gd name="connsiteX68" fmla="*/ 8839 w 30746"/>
                <a:gd name="connsiteY68" fmla="*/ 11430 h 24765"/>
                <a:gd name="connsiteX69" fmla="*/ 8839 w 30746"/>
                <a:gd name="connsiteY69" fmla="*/ 11430 h 2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746" h="24765">
                  <a:moveTo>
                    <a:pt x="11697" y="1905"/>
                  </a:moveTo>
                  <a:cubicBezTo>
                    <a:pt x="9792" y="2858"/>
                    <a:pt x="8839" y="3810"/>
                    <a:pt x="7887" y="5715"/>
                  </a:cubicBezTo>
                  <a:cubicBezTo>
                    <a:pt x="6934" y="5715"/>
                    <a:pt x="5982" y="5715"/>
                    <a:pt x="5029" y="5715"/>
                  </a:cubicBezTo>
                  <a:cubicBezTo>
                    <a:pt x="5029" y="5715"/>
                    <a:pt x="5029" y="5715"/>
                    <a:pt x="5029" y="5715"/>
                  </a:cubicBezTo>
                  <a:cubicBezTo>
                    <a:pt x="5029" y="5715"/>
                    <a:pt x="5029" y="5715"/>
                    <a:pt x="5029" y="5715"/>
                  </a:cubicBezTo>
                  <a:cubicBezTo>
                    <a:pt x="3124" y="5715"/>
                    <a:pt x="1219" y="4763"/>
                    <a:pt x="267" y="4763"/>
                  </a:cubicBezTo>
                  <a:cubicBezTo>
                    <a:pt x="-686" y="5715"/>
                    <a:pt x="1219" y="5715"/>
                    <a:pt x="1219" y="6668"/>
                  </a:cubicBezTo>
                  <a:cubicBezTo>
                    <a:pt x="2172" y="6668"/>
                    <a:pt x="2172" y="7620"/>
                    <a:pt x="3124" y="7620"/>
                  </a:cubicBezTo>
                  <a:cubicBezTo>
                    <a:pt x="3124" y="7620"/>
                    <a:pt x="3124" y="7620"/>
                    <a:pt x="3124" y="6668"/>
                  </a:cubicBezTo>
                  <a:lnTo>
                    <a:pt x="4077" y="6668"/>
                  </a:lnTo>
                  <a:cubicBezTo>
                    <a:pt x="5029" y="8573"/>
                    <a:pt x="5982" y="9525"/>
                    <a:pt x="6934" y="9525"/>
                  </a:cubicBezTo>
                  <a:cubicBezTo>
                    <a:pt x="6934" y="9525"/>
                    <a:pt x="7887" y="8573"/>
                    <a:pt x="8839" y="8573"/>
                  </a:cubicBezTo>
                  <a:cubicBezTo>
                    <a:pt x="8839" y="8573"/>
                    <a:pt x="8839" y="9525"/>
                    <a:pt x="8839" y="9525"/>
                  </a:cubicBezTo>
                  <a:cubicBezTo>
                    <a:pt x="8839" y="9525"/>
                    <a:pt x="7887" y="9525"/>
                    <a:pt x="7887" y="10478"/>
                  </a:cubicBezTo>
                  <a:cubicBezTo>
                    <a:pt x="7887" y="11430"/>
                    <a:pt x="8839" y="11430"/>
                    <a:pt x="8839" y="11430"/>
                  </a:cubicBezTo>
                  <a:cubicBezTo>
                    <a:pt x="8839" y="11430"/>
                    <a:pt x="7887" y="11430"/>
                    <a:pt x="7887" y="10478"/>
                  </a:cubicBezTo>
                  <a:cubicBezTo>
                    <a:pt x="5029" y="11430"/>
                    <a:pt x="8839" y="14288"/>
                    <a:pt x="8839" y="17145"/>
                  </a:cubicBezTo>
                  <a:lnTo>
                    <a:pt x="7887" y="18098"/>
                  </a:lnTo>
                  <a:lnTo>
                    <a:pt x="8839" y="20003"/>
                  </a:lnTo>
                  <a:cubicBezTo>
                    <a:pt x="8839" y="20003"/>
                    <a:pt x="8839" y="20003"/>
                    <a:pt x="9792" y="19050"/>
                  </a:cubicBezTo>
                  <a:cubicBezTo>
                    <a:pt x="9792" y="20003"/>
                    <a:pt x="9792" y="20003"/>
                    <a:pt x="9792" y="20955"/>
                  </a:cubicBezTo>
                  <a:cubicBezTo>
                    <a:pt x="8839" y="20955"/>
                    <a:pt x="8839" y="20003"/>
                    <a:pt x="8839" y="21908"/>
                  </a:cubicBezTo>
                  <a:cubicBezTo>
                    <a:pt x="8839" y="21908"/>
                    <a:pt x="9792" y="20955"/>
                    <a:pt x="9792" y="20955"/>
                  </a:cubicBezTo>
                  <a:cubicBezTo>
                    <a:pt x="9792" y="21908"/>
                    <a:pt x="10744" y="21908"/>
                    <a:pt x="11697" y="22860"/>
                  </a:cubicBezTo>
                  <a:cubicBezTo>
                    <a:pt x="12649" y="22860"/>
                    <a:pt x="12649" y="22860"/>
                    <a:pt x="13602" y="23813"/>
                  </a:cubicBezTo>
                  <a:cubicBezTo>
                    <a:pt x="14554" y="23813"/>
                    <a:pt x="16459" y="24765"/>
                    <a:pt x="18364" y="23813"/>
                  </a:cubicBezTo>
                  <a:lnTo>
                    <a:pt x="18364" y="24765"/>
                  </a:lnTo>
                  <a:lnTo>
                    <a:pt x="18364" y="23813"/>
                  </a:lnTo>
                  <a:cubicBezTo>
                    <a:pt x="19317" y="23813"/>
                    <a:pt x="19317" y="23813"/>
                    <a:pt x="20269" y="23813"/>
                  </a:cubicBezTo>
                  <a:lnTo>
                    <a:pt x="20269" y="23813"/>
                  </a:lnTo>
                  <a:lnTo>
                    <a:pt x="20269" y="23813"/>
                  </a:lnTo>
                  <a:cubicBezTo>
                    <a:pt x="22174" y="22860"/>
                    <a:pt x="24079" y="21908"/>
                    <a:pt x="24079" y="20003"/>
                  </a:cubicBezTo>
                  <a:cubicBezTo>
                    <a:pt x="24079" y="15240"/>
                    <a:pt x="17412" y="14288"/>
                    <a:pt x="13602" y="15240"/>
                  </a:cubicBezTo>
                  <a:cubicBezTo>
                    <a:pt x="12649" y="15240"/>
                    <a:pt x="12649" y="15240"/>
                    <a:pt x="11697" y="16193"/>
                  </a:cubicBezTo>
                  <a:cubicBezTo>
                    <a:pt x="9792" y="17145"/>
                    <a:pt x="8839" y="18098"/>
                    <a:pt x="8839" y="19050"/>
                  </a:cubicBezTo>
                  <a:cubicBezTo>
                    <a:pt x="8839" y="18098"/>
                    <a:pt x="7887" y="17145"/>
                    <a:pt x="8839" y="16193"/>
                  </a:cubicBezTo>
                  <a:cubicBezTo>
                    <a:pt x="8839" y="13335"/>
                    <a:pt x="11697" y="15240"/>
                    <a:pt x="11697" y="13335"/>
                  </a:cubicBezTo>
                  <a:lnTo>
                    <a:pt x="10744" y="14288"/>
                  </a:lnTo>
                  <a:cubicBezTo>
                    <a:pt x="10744" y="13335"/>
                    <a:pt x="10744" y="12383"/>
                    <a:pt x="10744" y="12383"/>
                  </a:cubicBezTo>
                  <a:cubicBezTo>
                    <a:pt x="10744" y="12383"/>
                    <a:pt x="10744" y="12383"/>
                    <a:pt x="11697" y="12383"/>
                  </a:cubicBezTo>
                  <a:lnTo>
                    <a:pt x="11697" y="12383"/>
                  </a:lnTo>
                  <a:cubicBezTo>
                    <a:pt x="12649" y="12383"/>
                    <a:pt x="12649" y="13335"/>
                    <a:pt x="12649" y="13335"/>
                  </a:cubicBezTo>
                  <a:cubicBezTo>
                    <a:pt x="13602" y="13335"/>
                    <a:pt x="13602" y="13335"/>
                    <a:pt x="14554" y="13335"/>
                  </a:cubicBezTo>
                  <a:cubicBezTo>
                    <a:pt x="16459" y="13335"/>
                    <a:pt x="18364" y="13335"/>
                    <a:pt x="20269" y="12383"/>
                  </a:cubicBezTo>
                  <a:cubicBezTo>
                    <a:pt x="20269" y="12383"/>
                    <a:pt x="20269" y="12383"/>
                    <a:pt x="21222" y="13335"/>
                  </a:cubicBezTo>
                  <a:cubicBezTo>
                    <a:pt x="21222" y="13335"/>
                    <a:pt x="21222" y="12383"/>
                    <a:pt x="21222" y="12383"/>
                  </a:cubicBezTo>
                  <a:cubicBezTo>
                    <a:pt x="21222" y="12383"/>
                    <a:pt x="22174" y="12383"/>
                    <a:pt x="22174" y="11430"/>
                  </a:cubicBezTo>
                  <a:cubicBezTo>
                    <a:pt x="22174" y="11430"/>
                    <a:pt x="22174" y="11430"/>
                    <a:pt x="22174" y="12383"/>
                  </a:cubicBezTo>
                  <a:cubicBezTo>
                    <a:pt x="23127" y="13335"/>
                    <a:pt x="25984" y="11430"/>
                    <a:pt x="25984" y="14288"/>
                  </a:cubicBezTo>
                  <a:cubicBezTo>
                    <a:pt x="25984" y="12383"/>
                    <a:pt x="25984" y="12383"/>
                    <a:pt x="26937" y="9525"/>
                  </a:cubicBezTo>
                  <a:lnTo>
                    <a:pt x="28842" y="11430"/>
                  </a:lnTo>
                  <a:lnTo>
                    <a:pt x="28842" y="9525"/>
                  </a:lnTo>
                  <a:cubicBezTo>
                    <a:pt x="28842" y="7620"/>
                    <a:pt x="26937" y="9525"/>
                    <a:pt x="26937" y="8573"/>
                  </a:cubicBezTo>
                  <a:cubicBezTo>
                    <a:pt x="27889" y="7620"/>
                    <a:pt x="29794" y="5715"/>
                    <a:pt x="30747" y="4763"/>
                  </a:cubicBezTo>
                  <a:lnTo>
                    <a:pt x="28842" y="2858"/>
                  </a:lnTo>
                  <a:cubicBezTo>
                    <a:pt x="28842" y="4763"/>
                    <a:pt x="29794" y="2858"/>
                    <a:pt x="29794" y="4763"/>
                  </a:cubicBezTo>
                  <a:cubicBezTo>
                    <a:pt x="28842" y="3810"/>
                    <a:pt x="27889" y="4763"/>
                    <a:pt x="27889" y="1905"/>
                  </a:cubicBezTo>
                  <a:cubicBezTo>
                    <a:pt x="27889" y="2858"/>
                    <a:pt x="26937" y="2858"/>
                    <a:pt x="26937" y="2858"/>
                  </a:cubicBezTo>
                  <a:cubicBezTo>
                    <a:pt x="25984" y="1905"/>
                    <a:pt x="25032" y="953"/>
                    <a:pt x="24079" y="0"/>
                  </a:cubicBezTo>
                  <a:cubicBezTo>
                    <a:pt x="24079" y="1905"/>
                    <a:pt x="22174" y="0"/>
                    <a:pt x="22174" y="0"/>
                  </a:cubicBezTo>
                  <a:cubicBezTo>
                    <a:pt x="22174" y="0"/>
                    <a:pt x="21222" y="953"/>
                    <a:pt x="21222" y="953"/>
                  </a:cubicBezTo>
                  <a:cubicBezTo>
                    <a:pt x="18364" y="953"/>
                    <a:pt x="13602" y="953"/>
                    <a:pt x="11697" y="1905"/>
                  </a:cubicBezTo>
                  <a:close/>
                  <a:moveTo>
                    <a:pt x="3124" y="6668"/>
                  </a:moveTo>
                  <a:cubicBezTo>
                    <a:pt x="3124" y="5715"/>
                    <a:pt x="3124" y="5715"/>
                    <a:pt x="3124" y="6668"/>
                  </a:cubicBezTo>
                  <a:cubicBezTo>
                    <a:pt x="4077" y="5715"/>
                    <a:pt x="4077" y="6668"/>
                    <a:pt x="3124" y="6668"/>
                  </a:cubicBezTo>
                  <a:cubicBezTo>
                    <a:pt x="4077" y="6668"/>
                    <a:pt x="4077" y="6668"/>
                    <a:pt x="3124" y="6668"/>
                  </a:cubicBezTo>
                  <a:close/>
                  <a:moveTo>
                    <a:pt x="8839" y="11430"/>
                  </a:moveTo>
                  <a:cubicBezTo>
                    <a:pt x="8839" y="11430"/>
                    <a:pt x="8839" y="11430"/>
                    <a:pt x="8839" y="11430"/>
                  </a:cubicBezTo>
                  <a:cubicBezTo>
                    <a:pt x="8839" y="11430"/>
                    <a:pt x="8839" y="11430"/>
                    <a:pt x="8839" y="11430"/>
                  </a:cubicBezTo>
                  <a:cubicBezTo>
                    <a:pt x="8839" y="11430"/>
                    <a:pt x="8839" y="11430"/>
                    <a:pt x="8839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9" name="Freeform: Shape 4268">
              <a:extLst>
                <a:ext uri="{FF2B5EF4-FFF2-40B4-BE49-F238E27FC236}">
                  <a16:creationId xmlns:a16="http://schemas.microsoft.com/office/drawing/2014/main" id="{D6227A0F-D3D3-4E83-9257-9D15EAB23F21}"/>
                </a:ext>
              </a:extLst>
            </p:cNvPr>
            <p:cNvSpPr/>
            <p:nvPr/>
          </p:nvSpPr>
          <p:spPr>
            <a:xfrm>
              <a:off x="5759679" y="4666963"/>
              <a:ext cx="1428" cy="952"/>
            </a:xfrm>
            <a:custGeom>
              <a:avLst/>
              <a:gdLst>
                <a:gd name="connsiteX0" fmla="*/ 714 w 1428"/>
                <a:gd name="connsiteY0" fmla="*/ 953 h 952"/>
                <a:gd name="connsiteX1" fmla="*/ 714 w 1428"/>
                <a:gd name="connsiteY1" fmla="*/ 0 h 952"/>
                <a:gd name="connsiteX2" fmla="*/ 714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3"/>
                  </a:moveTo>
                  <a:cubicBezTo>
                    <a:pt x="1667" y="953"/>
                    <a:pt x="1667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0" name="Freeform: Shape 4269">
              <a:extLst>
                <a:ext uri="{FF2B5EF4-FFF2-40B4-BE49-F238E27FC236}">
                  <a16:creationId xmlns:a16="http://schemas.microsoft.com/office/drawing/2014/main" id="{42B50691-18DB-40DA-A01A-8D7764FA03D5}"/>
                </a:ext>
              </a:extLst>
            </p:cNvPr>
            <p:cNvSpPr/>
            <p:nvPr/>
          </p:nvSpPr>
          <p:spPr>
            <a:xfrm>
              <a:off x="5706339" y="4623147"/>
              <a:ext cx="1428" cy="952"/>
            </a:xfrm>
            <a:custGeom>
              <a:avLst/>
              <a:gdLst>
                <a:gd name="connsiteX0" fmla="*/ 714 w 1428"/>
                <a:gd name="connsiteY0" fmla="*/ 953 h 952"/>
                <a:gd name="connsiteX1" fmla="*/ 714 w 1428"/>
                <a:gd name="connsiteY1" fmla="*/ 0 h 952"/>
                <a:gd name="connsiteX2" fmla="*/ 714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3"/>
                  </a:moveTo>
                  <a:cubicBezTo>
                    <a:pt x="1667" y="953"/>
                    <a:pt x="1667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1" name="Freeform: Shape 4270">
              <a:extLst>
                <a:ext uri="{FF2B5EF4-FFF2-40B4-BE49-F238E27FC236}">
                  <a16:creationId xmlns:a16="http://schemas.microsoft.com/office/drawing/2014/main" id="{9E1C0575-74B8-499E-8D67-292F88DA39B5}"/>
                </a:ext>
              </a:extLst>
            </p:cNvPr>
            <p:cNvSpPr/>
            <p:nvPr/>
          </p:nvSpPr>
          <p:spPr>
            <a:xfrm>
              <a:off x="5654307" y="4632599"/>
              <a:ext cx="13482" cy="9376"/>
            </a:xfrm>
            <a:custGeom>
              <a:avLst/>
              <a:gdLst>
                <a:gd name="connsiteX0" fmla="*/ 8932 w 13482"/>
                <a:gd name="connsiteY0" fmla="*/ 8646 h 9376"/>
                <a:gd name="connsiteX1" fmla="*/ 8932 w 13482"/>
                <a:gd name="connsiteY1" fmla="*/ 8646 h 9376"/>
                <a:gd name="connsiteX2" fmla="*/ 7027 w 13482"/>
                <a:gd name="connsiteY2" fmla="*/ 74 h 9376"/>
                <a:gd name="connsiteX3" fmla="*/ 1312 w 13482"/>
                <a:gd name="connsiteY3" fmla="*/ 3884 h 9376"/>
                <a:gd name="connsiteX4" fmla="*/ 8932 w 13482"/>
                <a:gd name="connsiteY4" fmla="*/ 8646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2" h="9376">
                  <a:moveTo>
                    <a:pt x="8932" y="8646"/>
                  </a:moveTo>
                  <a:lnTo>
                    <a:pt x="8932" y="8646"/>
                  </a:lnTo>
                  <a:cubicBezTo>
                    <a:pt x="16552" y="7694"/>
                    <a:pt x="13694" y="-879"/>
                    <a:pt x="7027" y="74"/>
                  </a:cubicBezTo>
                  <a:cubicBezTo>
                    <a:pt x="4169" y="1026"/>
                    <a:pt x="3217" y="1026"/>
                    <a:pt x="1312" y="3884"/>
                  </a:cubicBezTo>
                  <a:cubicBezTo>
                    <a:pt x="-3451" y="8646"/>
                    <a:pt x="6074" y="10551"/>
                    <a:pt x="8932" y="86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2" name="Freeform: Shape 4271">
              <a:extLst>
                <a:ext uri="{FF2B5EF4-FFF2-40B4-BE49-F238E27FC236}">
                  <a16:creationId xmlns:a16="http://schemas.microsoft.com/office/drawing/2014/main" id="{316A15DF-7C09-4920-AA56-E25527892736}"/>
                </a:ext>
              </a:extLst>
            </p:cNvPr>
            <p:cNvSpPr/>
            <p:nvPr/>
          </p:nvSpPr>
          <p:spPr>
            <a:xfrm>
              <a:off x="5684543" y="4599211"/>
              <a:ext cx="12985" cy="11948"/>
            </a:xfrm>
            <a:custGeom>
              <a:avLst/>
              <a:gdLst>
                <a:gd name="connsiteX0" fmla="*/ 3461 w 12985"/>
                <a:gd name="connsiteY0" fmla="*/ 6792 h 11948"/>
                <a:gd name="connsiteX1" fmla="*/ 5366 w 12985"/>
                <a:gd name="connsiteY1" fmla="*/ 6792 h 11948"/>
                <a:gd name="connsiteX2" fmla="*/ 6318 w 12985"/>
                <a:gd name="connsiteY2" fmla="*/ 6792 h 11948"/>
                <a:gd name="connsiteX3" fmla="*/ 6318 w 12985"/>
                <a:gd name="connsiteY3" fmla="*/ 11554 h 11948"/>
                <a:gd name="connsiteX4" fmla="*/ 12986 w 12985"/>
                <a:gd name="connsiteY4" fmla="*/ 10601 h 11948"/>
                <a:gd name="connsiteX5" fmla="*/ 9176 w 12985"/>
                <a:gd name="connsiteY5" fmla="*/ 7744 h 11948"/>
                <a:gd name="connsiteX6" fmla="*/ 9176 w 12985"/>
                <a:gd name="connsiteY6" fmla="*/ 7744 h 11948"/>
                <a:gd name="connsiteX7" fmla="*/ 11081 w 12985"/>
                <a:gd name="connsiteY7" fmla="*/ 6792 h 11948"/>
                <a:gd name="connsiteX8" fmla="*/ 12033 w 12985"/>
                <a:gd name="connsiteY8" fmla="*/ 6792 h 11948"/>
                <a:gd name="connsiteX9" fmla="*/ 12033 w 12985"/>
                <a:gd name="connsiteY9" fmla="*/ 6792 h 11948"/>
                <a:gd name="connsiteX10" fmla="*/ 6318 w 12985"/>
                <a:gd name="connsiteY10" fmla="*/ 124 h 11948"/>
                <a:gd name="connsiteX11" fmla="*/ 4413 w 12985"/>
                <a:gd name="connsiteY11" fmla="*/ 124 h 11948"/>
                <a:gd name="connsiteX12" fmla="*/ 3461 w 12985"/>
                <a:gd name="connsiteY12" fmla="*/ 6792 h 11948"/>
                <a:gd name="connsiteX13" fmla="*/ 8223 w 12985"/>
                <a:gd name="connsiteY13" fmla="*/ 7744 h 11948"/>
                <a:gd name="connsiteX14" fmla="*/ 8223 w 12985"/>
                <a:gd name="connsiteY14" fmla="*/ 7744 h 11948"/>
                <a:gd name="connsiteX15" fmla="*/ 8223 w 12985"/>
                <a:gd name="connsiteY15" fmla="*/ 7744 h 11948"/>
                <a:gd name="connsiteX16" fmla="*/ 8223 w 12985"/>
                <a:gd name="connsiteY16" fmla="*/ 7744 h 1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985" h="11948">
                  <a:moveTo>
                    <a:pt x="3461" y="6792"/>
                  </a:moveTo>
                  <a:cubicBezTo>
                    <a:pt x="4413" y="6792"/>
                    <a:pt x="4413" y="6792"/>
                    <a:pt x="5366" y="6792"/>
                  </a:cubicBezTo>
                  <a:cubicBezTo>
                    <a:pt x="5366" y="6792"/>
                    <a:pt x="6318" y="6792"/>
                    <a:pt x="6318" y="6792"/>
                  </a:cubicBezTo>
                  <a:cubicBezTo>
                    <a:pt x="5366" y="7744"/>
                    <a:pt x="4413" y="8696"/>
                    <a:pt x="6318" y="11554"/>
                  </a:cubicBezTo>
                  <a:cubicBezTo>
                    <a:pt x="9176" y="12507"/>
                    <a:pt x="11081" y="11554"/>
                    <a:pt x="12986" y="10601"/>
                  </a:cubicBezTo>
                  <a:cubicBezTo>
                    <a:pt x="12033" y="7744"/>
                    <a:pt x="10128" y="7744"/>
                    <a:pt x="9176" y="7744"/>
                  </a:cubicBezTo>
                  <a:cubicBezTo>
                    <a:pt x="9176" y="7744"/>
                    <a:pt x="9176" y="7744"/>
                    <a:pt x="9176" y="7744"/>
                  </a:cubicBezTo>
                  <a:cubicBezTo>
                    <a:pt x="10128" y="7744"/>
                    <a:pt x="11081" y="6792"/>
                    <a:pt x="11081" y="6792"/>
                  </a:cubicBezTo>
                  <a:lnTo>
                    <a:pt x="12033" y="6792"/>
                  </a:lnTo>
                  <a:cubicBezTo>
                    <a:pt x="12033" y="6792"/>
                    <a:pt x="12033" y="6792"/>
                    <a:pt x="12033" y="6792"/>
                  </a:cubicBezTo>
                  <a:cubicBezTo>
                    <a:pt x="13938" y="3934"/>
                    <a:pt x="12033" y="-829"/>
                    <a:pt x="6318" y="124"/>
                  </a:cubicBezTo>
                  <a:cubicBezTo>
                    <a:pt x="5366" y="124"/>
                    <a:pt x="5366" y="124"/>
                    <a:pt x="4413" y="124"/>
                  </a:cubicBezTo>
                  <a:cubicBezTo>
                    <a:pt x="-1302" y="124"/>
                    <a:pt x="-1302" y="5839"/>
                    <a:pt x="3461" y="6792"/>
                  </a:cubicBezTo>
                  <a:close/>
                  <a:moveTo>
                    <a:pt x="8223" y="7744"/>
                  </a:moveTo>
                  <a:cubicBezTo>
                    <a:pt x="8223" y="7744"/>
                    <a:pt x="8223" y="7744"/>
                    <a:pt x="8223" y="7744"/>
                  </a:cubicBezTo>
                  <a:cubicBezTo>
                    <a:pt x="8223" y="7744"/>
                    <a:pt x="8223" y="7744"/>
                    <a:pt x="8223" y="7744"/>
                  </a:cubicBezTo>
                  <a:lnTo>
                    <a:pt x="8223" y="77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3" name="Freeform: Shape 4272">
              <a:extLst>
                <a:ext uri="{FF2B5EF4-FFF2-40B4-BE49-F238E27FC236}">
                  <a16:creationId xmlns:a16="http://schemas.microsoft.com/office/drawing/2014/main" id="{39168667-8BB3-43B0-97E4-43653252C9D2}"/>
                </a:ext>
              </a:extLst>
            </p:cNvPr>
            <p:cNvSpPr/>
            <p:nvPr/>
          </p:nvSpPr>
          <p:spPr>
            <a:xfrm>
              <a:off x="5668530" y="4598382"/>
              <a:ext cx="15134" cy="12282"/>
            </a:xfrm>
            <a:custGeom>
              <a:avLst/>
              <a:gdLst>
                <a:gd name="connsiteX0" fmla="*/ 8043 w 15134"/>
                <a:gd name="connsiteY0" fmla="*/ 0 h 12282"/>
                <a:gd name="connsiteX1" fmla="*/ 6138 w 15134"/>
                <a:gd name="connsiteY1" fmla="*/ 0 h 12282"/>
                <a:gd name="connsiteX2" fmla="*/ 423 w 15134"/>
                <a:gd name="connsiteY2" fmla="*/ 2858 h 12282"/>
                <a:gd name="connsiteX3" fmla="*/ 423 w 15134"/>
                <a:gd name="connsiteY3" fmla="*/ 4763 h 12282"/>
                <a:gd name="connsiteX4" fmla="*/ 6138 w 15134"/>
                <a:gd name="connsiteY4" fmla="*/ 7620 h 12282"/>
                <a:gd name="connsiteX5" fmla="*/ 7091 w 15134"/>
                <a:gd name="connsiteY5" fmla="*/ 7620 h 12282"/>
                <a:gd name="connsiteX6" fmla="*/ 6138 w 15134"/>
                <a:gd name="connsiteY6" fmla="*/ 7620 h 12282"/>
                <a:gd name="connsiteX7" fmla="*/ 5186 w 15134"/>
                <a:gd name="connsiteY7" fmla="*/ 7620 h 12282"/>
                <a:gd name="connsiteX8" fmla="*/ 5186 w 15134"/>
                <a:gd name="connsiteY8" fmla="*/ 11430 h 12282"/>
                <a:gd name="connsiteX9" fmla="*/ 6138 w 15134"/>
                <a:gd name="connsiteY9" fmla="*/ 11430 h 12282"/>
                <a:gd name="connsiteX10" fmla="*/ 13758 w 15134"/>
                <a:gd name="connsiteY10" fmla="*/ 9525 h 12282"/>
                <a:gd name="connsiteX11" fmla="*/ 14711 w 15134"/>
                <a:gd name="connsiteY11" fmla="*/ 10478 h 12282"/>
                <a:gd name="connsiteX12" fmla="*/ 14711 w 15134"/>
                <a:gd name="connsiteY12" fmla="*/ 7620 h 12282"/>
                <a:gd name="connsiteX13" fmla="*/ 14711 w 15134"/>
                <a:gd name="connsiteY13" fmla="*/ 6668 h 12282"/>
                <a:gd name="connsiteX14" fmla="*/ 14711 w 15134"/>
                <a:gd name="connsiteY14" fmla="*/ 9525 h 12282"/>
                <a:gd name="connsiteX15" fmla="*/ 13758 w 15134"/>
                <a:gd name="connsiteY15" fmla="*/ 9525 h 12282"/>
                <a:gd name="connsiteX16" fmla="*/ 13758 w 15134"/>
                <a:gd name="connsiteY16" fmla="*/ 8573 h 12282"/>
                <a:gd name="connsiteX17" fmla="*/ 9948 w 15134"/>
                <a:gd name="connsiteY17" fmla="*/ 4763 h 12282"/>
                <a:gd name="connsiteX18" fmla="*/ 9948 w 15134"/>
                <a:gd name="connsiteY18" fmla="*/ 4763 h 12282"/>
                <a:gd name="connsiteX19" fmla="*/ 11853 w 15134"/>
                <a:gd name="connsiteY19" fmla="*/ 3810 h 12282"/>
                <a:gd name="connsiteX20" fmla="*/ 11853 w 15134"/>
                <a:gd name="connsiteY20" fmla="*/ 4763 h 12282"/>
                <a:gd name="connsiteX21" fmla="*/ 11853 w 15134"/>
                <a:gd name="connsiteY21" fmla="*/ 2858 h 12282"/>
                <a:gd name="connsiteX22" fmla="*/ 11853 w 15134"/>
                <a:gd name="connsiteY22" fmla="*/ 2858 h 12282"/>
                <a:gd name="connsiteX23" fmla="*/ 11853 w 15134"/>
                <a:gd name="connsiteY23" fmla="*/ 2858 h 12282"/>
                <a:gd name="connsiteX24" fmla="*/ 11853 w 15134"/>
                <a:gd name="connsiteY24" fmla="*/ 2858 h 12282"/>
                <a:gd name="connsiteX25" fmla="*/ 8043 w 15134"/>
                <a:gd name="connsiteY25" fmla="*/ 0 h 1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34" h="12282">
                  <a:moveTo>
                    <a:pt x="8043" y="0"/>
                  </a:moveTo>
                  <a:cubicBezTo>
                    <a:pt x="7091" y="0"/>
                    <a:pt x="6138" y="0"/>
                    <a:pt x="6138" y="0"/>
                  </a:cubicBezTo>
                  <a:cubicBezTo>
                    <a:pt x="4233" y="0"/>
                    <a:pt x="1376" y="953"/>
                    <a:pt x="423" y="2858"/>
                  </a:cubicBezTo>
                  <a:cubicBezTo>
                    <a:pt x="423" y="3810"/>
                    <a:pt x="-529" y="4763"/>
                    <a:pt x="423" y="4763"/>
                  </a:cubicBezTo>
                  <a:cubicBezTo>
                    <a:pt x="1376" y="6668"/>
                    <a:pt x="3281" y="7620"/>
                    <a:pt x="6138" y="7620"/>
                  </a:cubicBezTo>
                  <a:cubicBezTo>
                    <a:pt x="6138" y="7620"/>
                    <a:pt x="7091" y="7620"/>
                    <a:pt x="7091" y="7620"/>
                  </a:cubicBezTo>
                  <a:cubicBezTo>
                    <a:pt x="7091" y="7620"/>
                    <a:pt x="7091" y="7620"/>
                    <a:pt x="6138" y="7620"/>
                  </a:cubicBezTo>
                  <a:cubicBezTo>
                    <a:pt x="6138" y="7620"/>
                    <a:pt x="6138" y="7620"/>
                    <a:pt x="5186" y="7620"/>
                  </a:cubicBezTo>
                  <a:cubicBezTo>
                    <a:pt x="3281" y="8573"/>
                    <a:pt x="3281" y="10478"/>
                    <a:pt x="5186" y="11430"/>
                  </a:cubicBezTo>
                  <a:lnTo>
                    <a:pt x="6138" y="11430"/>
                  </a:lnTo>
                  <a:cubicBezTo>
                    <a:pt x="8043" y="12383"/>
                    <a:pt x="12806" y="13335"/>
                    <a:pt x="13758" y="9525"/>
                  </a:cubicBezTo>
                  <a:lnTo>
                    <a:pt x="14711" y="10478"/>
                  </a:lnTo>
                  <a:cubicBezTo>
                    <a:pt x="14711" y="9525"/>
                    <a:pt x="15663" y="8573"/>
                    <a:pt x="14711" y="7620"/>
                  </a:cubicBezTo>
                  <a:cubicBezTo>
                    <a:pt x="14711" y="7620"/>
                    <a:pt x="14711" y="6668"/>
                    <a:pt x="14711" y="6668"/>
                  </a:cubicBezTo>
                  <a:cubicBezTo>
                    <a:pt x="14711" y="7620"/>
                    <a:pt x="14711" y="8573"/>
                    <a:pt x="14711" y="9525"/>
                  </a:cubicBezTo>
                  <a:lnTo>
                    <a:pt x="13758" y="9525"/>
                  </a:lnTo>
                  <a:cubicBezTo>
                    <a:pt x="13758" y="9525"/>
                    <a:pt x="13758" y="9525"/>
                    <a:pt x="13758" y="8573"/>
                  </a:cubicBezTo>
                  <a:cubicBezTo>
                    <a:pt x="13758" y="6668"/>
                    <a:pt x="11853" y="5715"/>
                    <a:pt x="9948" y="4763"/>
                  </a:cubicBezTo>
                  <a:cubicBezTo>
                    <a:pt x="9948" y="4763"/>
                    <a:pt x="9948" y="4763"/>
                    <a:pt x="9948" y="4763"/>
                  </a:cubicBezTo>
                  <a:cubicBezTo>
                    <a:pt x="10901" y="4763"/>
                    <a:pt x="11853" y="4763"/>
                    <a:pt x="11853" y="3810"/>
                  </a:cubicBezTo>
                  <a:lnTo>
                    <a:pt x="11853" y="4763"/>
                  </a:lnTo>
                  <a:lnTo>
                    <a:pt x="11853" y="2858"/>
                  </a:lnTo>
                  <a:cubicBezTo>
                    <a:pt x="11853" y="2858"/>
                    <a:pt x="11853" y="2858"/>
                    <a:pt x="11853" y="2858"/>
                  </a:cubicBezTo>
                  <a:lnTo>
                    <a:pt x="11853" y="2858"/>
                  </a:lnTo>
                  <a:lnTo>
                    <a:pt x="11853" y="2858"/>
                  </a:lnTo>
                  <a:cubicBezTo>
                    <a:pt x="13758" y="3810"/>
                    <a:pt x="12806" y="0"/>
                    <a:pt x="804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4" name="Freeform: Shape 4273">
              <a:extLst>
                <a:ext uri="{FF2B5EF4-FFF2-40B4-BE49-F238E27FC236}">
                  <a16:creationId xmlns:a16="http://schemas.microsoft.com/office/drawing/2014/main" id="{1AD7186C-C552-467E-BAB8-CE425EE3E96C}"/>
                </a:ext>
              </a:extLst>
            </p:cNvPr>
            <p:cNvSpPr/>
            <p:nvPr/>
          </p:nvSpPr>
          <p:spPr>
            <a:xfrm>
              <a:off x="5634094" y="4602193"/>
              <a:ext cx="11819" cy="9198"/>
            </a:xfrm>
            <a:custGeom>
              <a:avLst/>
              <a:gdLst>
                <a:gd name="connsiteX0" fmla="*/ 570 w 11819"/>
                <a:gd name="connsiteY0" fmla="*/ 6667 h 9198"/>
                <a:gd name="connsiteX1" fmla="*/ 1522 w 11819"/>
                <a:gd name="connsiteY1" fmla="*/ 7620 h 9198"/>
                <a:gd name="connsiteX2" fmla="*/ 8190 w 11819"/>
                <a:gd name="connsiteY2" fmla="*/ 8572 h 9198"/>
                <a:gd name="connsiteX3" fmla="*/ 11047 w 11819"/>
                <a:gd name="connsiteY3" fmla="*/ 5715 h 9198"/>
                <a:gd name="connsiteX4" fmla="*/ 4380 w 11819"/>
                <a:gd name="connsiteY4" fmla="*/ 952 h 9198"/>
                <a:gd name="connsiteX5" fmla="*/ 4380 w 11819"/>
                <a:gd name="connsiteY5" fmla="*/ 0 h 9198"/>
                <a:gd name="connsiteX6" fmla="*/ 3427 w 11819"/>
                <a:gd name="connsiteY6" fmla="*/ 0 h 9198"/>
                <a:gd name="connsiteX7" fmla="*/ 4380 w 11819"/>
                <a:gd name="connsiteY7" fmla="*/ 952 h 9198"/>
                <a:gd name="connsiteX8" fmla="*/ 3427 w 11819"/>
                <a:gd name="connsiteY8" fmla="*/ 1905 h 9198"/>
                <a:gd name="connsiteX9" fmla="*/ 2475 w 11819"/>
                <a:gd name="connsiteY9" fmla="*/ 2857 h 9198"/>
                <a:gd name="connsiteX10" fmla="*/ 570 w 11819"/>
                <a:gd name="connsiteY10" fmla="*/ 6667 h 9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9" h="9198">
                  <a:moveTo>
                    <a:pt x="570" y="6667"/>
                  </a:moveTo>
                  <a:lnTo>
                    <a:pt x="1522" y="7620"/>
                  </a:lnTo>
                  <a:cubicBezTo>
                    <a:pt x="2475" y="9525"/>
                    <a:pt x="6285" y="9525"/>
                    <a:pt x="8190" y="8572"/>
                  </a:cubicBezTo>
                  <a:cubicBezTo>
                    <a:pt x="9142" y="7620"/>
                    <a:pt x="10095" y="6667"/>
                    <a:pt x="11047" y="5715"/>
                  </a:cubicBezTo>
                  <a:cubicBezTo>
                    <a:pt x="13905" y="1905"/>
                    <a:pt x="8190" y="-953"/>
                    <a:pt x="4380" y="952"/>
                  </a:cubicBezTo>
                  <a:cubicBezTo>
                    <a:pt x="4380" y="952"/>
                    <a:pt x="4380" y="952"/>
                    <a:pt x="4380" y="0"/>
                  </a:cubicBezTo>
                  <a:lnTo>
                    <a:pt x="3427" y="0"/>
                  </a:lnTo>
                  <a:cubicBezTo>
                    <a:pt x="3427" y="0"/>
                    <a:pt x="3427" y="952"/>
                    <a:pt x="4380" y="952"/>
                  </a:cubicBezTo>
                  <a:cubicBezTo>
                    <a:pt x="3427" y="952"/>
                    <a:pt x="3427" y="1905"/>
                    <a:pt x="3427" y="1905"/>
                  </a:cubicBezTo>
                  <a:cubicBezTo>
                    <a:pt x="3427" y="1905"/>
                    <a:pt x="2475" y="2857"/>
                    <a:pt x="2475" y="2857"/>
                  </a:cubicBezTo>
                  <a:cubicBezTo>
                    <a:pt x="-383" y="3810"/>
                    <a:pt x="-383" y="4763"/>
                    <a:pt x="570" y="6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5" name="Freeform: Shape 4274">
              <a:extLst>
                <a:ext uri="{FF2B5EF4-FFF2-40B4-BE49-F238E27FC236}">
                  <a16:creationId xmlns:a16="http://schemas.microsoft.com/office/drawing/2014/main" id="{FE13F665-8E40-4234-93B3-16F9370503FE}"/>
                </a:ext>
              </a:extLst>
            </p:cNvPr>
            <p:cNvSpPr/>
            <p:nvPr/>
          </p:nvSpPr>
          <p:spPr>
            <a:xfrm>
              <a:off x="5653340" y="4604158"/>
              <a:ext cx="17518" cy="11742"/>
            </a:xfrm>
            <a:custGeom>
              <a:avLst/>
              <a:gdLst>
                <a:gd name="connsiteX0" fmla="*/ 5136 w 17518"/>
                <a:gd name="connsiteY0" fmla="*/ 892 h 11742"/>
                <a:gd name="connsiteX1" fmla="*/ 374 w 17518"/>
                <a:gd name="connsiteY1" fmla="*/ 3749 h 11742"/>
                <a:gd name="connsiteX2" fmla="*/ 374 w 17518"/>
                <a:gd name="connsiteY2" fmla="*/ 4702 h 11742"/>
                <a:gd name="connsiteX3" fmla="*/ 2279 w 17518"/>
                <a:gd name="connsiteY3" fmla="*/ 9464 h 11742"/>
                <a:gd name="connsiteX4" fmla="*/ 10851 w 17518"/>
                <a:gd name="connsiteY4" fmla="*/ 11369 h 11742"/>
                <a:gd name="connsiteX5" fmla="*/ 15614 w 17518"/>
                <a:gd name="connsiteY5" fmla="*/ 7559 h 11742"/>
                <a:gd name="connsiteX6" fmla="*/ 17519 w 17518"/>
                <a:gd name="connsiteY6" fmla="*/ 8512 h 11742"/>
                <a:gd name="connsiteX7" fmla="*/ 16566 w 17518"/>
                <a:gd name="connsiteY7" fmla="*/ 7559 h 11742"/>
                <a:gd name="connsiteX8" fmla="*/ 17519 w 17518"/>
                <a:gd name="connsiteY8" fmla="*/ 5654 h 11742"/>
                <a:gd name="connsiteX9" fmla="*/ 16566 w 17518"/>
                <a:gd name="connsiteY9" fmla="*/ 5654 h 11742"/>
                <a:gd name="connsiteX10" fmla="*/ 16566 w 17518"/>
                <a:gd name="connsiteY10" fmla="*/ 5654 h 11742"/>
                <a:gd name="connsiteX11" fmla="*/ 5136 w 17518"/>
                <a:gd name="connsiteY11" fmla="*/ 892 h 11742"/>
                <a:gd name="connsiteX12" fmla="*/ 15614 w 17518"/>
                <a:gd name="connsiteY12" fmla="*/ 6607 h 11742"/>
                <a:gd name="connsiteX13" fmla="*/ 15614 w 17518"/>
                <a:gd name="connsiteY13" fmla="*/ 6607 h 11742"/>
                <a:gd name="connsiteX14" fmla="*/ 15614 w 17518"/>
                <a:gd name="connsiteY14" fmla="*/ 6607 h 11742"/>
                <a:gd name="connsiteX15" fmla="*/ 15614 w 17518"/>
                <a:gd name="connsiteY15" fmla="*/ 6607 h 1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518" h="11742">
                  <a:moveTo>
                    <a:pt x="5136" y="892"/>
                  </a:moveTo>
                  <a:cubicBezTo>
                    <a:pt x="3231" y="892"/>
                    <a:pt x="374" y="1844"/>
                    <a:pt x="374" y="3749"/>
                  </a:cubicBezTo>
                  <a:cubicBezTo>
                    <a:pt x="374" y="3749"/>
                    <a:pt x="374" y="3749"/>
                    <a:pt x="374" y="4702"/>
                  </a:cubicBezTo>
                  <a:cubicBezTo>
                    <a:pt x="-579" y="6607"/>
                    <a:pt x="374" y="8512"/>
                    <a:pt x="2279" y="9464"/>
                  </a:cubicBezTo>
                  <a:cubicBezTo>
                    <a:pt x="5136" y="11369"/>
                    <a:pt x="7994" y="12322"/>
                    <a:pt x="10851" y="11369"/>
                  </a:cubicBezTo>
                  <a:cubicBezTo>
                    <a:pt x="12756" y="11369"/>
                    <a:pt x="14661" y="9464"/>
                    <a:pt x="15614" y="7559"/>
                  </a:cubicBezTo>
                  <a:cubicBezTo>
                    <a:pt x="16566" y="8512"/>
                    <a:pt x="17519" y="9464"/>
                    <a:pt x="17519" y="8512"/>
                  </a:cubicBezTo>
                  <a:lnTo>
                    <a:pt x="16566" y="7559"/>
                  </a:lnTo>
                  <a:lnTo>
                    <a:pt x="17519" y="5654"/>
                  </a:lnTo>
                  <a:cubicBezTo>
                    <a:pt x="17519" y="5654"/>
                    <a:pt x="16566" y="5654"/>
                    <a:pt x="16566" y="5654"/>
                  </a:cubicBezTo>
                  <a:cubicBezTo>
                    <a:pt x="16566" y="5654"/>
                    <a:pt x="16566" y="5654"/>
                    <a:pt x="16566" y="5654"/>
                  </a:cubicBezTo>
                  <a:cubicBezTo>
                    <a:pt x="16566" y="-61"/>
                    <a:pt x="9899" y="-1013"/>
                    <a:pt x="5136" y="892"/>
                  </a:cubicBezTo>
                  <a:close/>
                  <a:moveTo>
                    <a:pt x="15614" y="6607"/>
                  </a:moveTo>
                  <a:lnTo>
                    <a:pt x="15614" y="6607"/>
                  </a:lnTo>
                  <a:lnTo>
                    <a:pt x="15614" y="6607"/>
                  </a:lnTo>
                  <a:cubicBezTo>
                    <a:pt x="15614" y="6607"/>
                    <a:pt x="15614" y="6607"/>
                    <a:pt x="15614" y="66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6" name="Freeform: Shape 4275">
              <a:extLst>
                <a:ext uri="{FF2B5EF4-FFF2-40B4-BE49-F238E27FC236}">
                  <a16:creationId xmlns:a16="http://schemas.microsoft.com/office/drawing/2014/main" id="{910E2276-AAF8-4C37-8BDB-1F5930C0CFD8}"/>
                </a:ext>
              </a:extLst>
            </p:cNvPr>
            <p:cNvSpPr/>
            <p:nvPr/>
          </p:nvSpPr>
          <p:spPr>
            <a:xfrm>
              <a:off x="5707642" y="4621243"/>
              <a:ext cx="11680" cy="8572"/>
            </a:xfrm>
            <a:custGeom>
              <a:avLst/>
              <a:gdLst>
                <a:gd name="connsiteX0" fmla="*/ 6079 w 11680"/>
                <a:gd name="connsiteY0" fmla="*/ 0 h 8572"/>
                <a:gd name="connsiteX1" fmla="*/ 4174 w 11680"/>
                <a:gd name="connsiteY1" fmla="*/ 0 h 8572"/>
                <a:gd name="connsiteX2" fmla="*/ 4174 w 11680"/>
                <a:gd name="connsiteY2" fmla="*/ 0 h 8572"/>
                <a:gd name="connsiteX3" fmla="*/ 4174 w 11680"/>
                <a:gd name="connsiteY3" fmla="*/ 0 h 8572"/>
                <a:gd name="connsiteX4" fmla="*/ 5127 w 11680"/>
                <a:gd name="connsiteY4" fmla="*/ 8572 h 8572"/>
                <a:gd name="connsiteX5" fmla="*/ 6079 w 11680"/>
                <a:gd name="connsiteY5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80" h="8572">
                  <a:moveTo>
                    <a:pt x="6079" y="0"/>
                  </a:moveTo>
                  <a:cubicBezTo>
                    <a:pt x="5127" y="0"/>
                    <a:pt x="5127" y="0"/>
                    <a:pt x="4174" y="0"/>
                  </a:cubicBezTo>
                  <a:lnTo>
                    <a:pt x="4174" y="0"/>
                  </a:lnTo>
                  <a:cubicBezTo>
                    <a:pt x="4174" y="0"/>
                    <a:pt x="4174" y="0"/>
                    <a:pt x="4174" y="0"/>
                  </a:cubicBezTo>
                  <a:cubicBezTo>
                    <a:pt x="-1541" y="952"/>
                    <a:pt x="-1541" y="8572"/>
                    <a:pt x="5127" y="8572"/>
                  </a:cubicBezTo>
                  <a:cubicBezTo>
                    <a:pt x="13699" y="8572"/>
                    <a:pt x="13699" y="0"/>
                    <a:pt x="60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7" name="Freeform: Shape 4276">
              <a:extLst>
                <a:ext uri="{FF2B5EF4-FFF2-40B4-BE49-F238E27FC236}">
                  <a16:creationId xmlns:a16="http://schemas.microsoft.com/office/drawing/2014/main" id="{E5853778-966B-4C43-959E-DC4FE9671D5B}"/>
                </a:ext>
              </a:extLst>
            </p:cNvPr>
            <p:cNvSpPr/>
            <p:nvPr/>
          </p:nvSpPr>
          <p:spPr>
            <a:xfrm>
              <a:off x="5678717" y="4635530"/>
              <a:ext cx="1428" cy="952"/>
            </a:xfrm>
            <a:custGeom>
              <a:avLst/>
              <a:gdLst>
                <a:gd name="connsiteX0" fmla="*/ 714 w 1428"/>
                <a:gd name="connsiteY0" fmla="*/ 0 h 952"/>
                <a:gd name="connsiteX1" fmla="*/ 714 w 1428"/>
                <a:gd name="connsiteY1" fmla="*/ 952 h 952"/>
                <a:gd name="connsiteX2" fmla="*/ 714 w 142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0"/>
                  </a:moveTo>
                  <a:cubicBezTo>
                    <a:pt x="-238" y="0"/>
                    <a:pt x="-238" y="952"/>
                    <a:pt x="714" y="952"/>
                  </a:cubicBezTo>
                  <a:cubicBezTo>
                    <a:pt x="1667" y="952"/>
                    <a:pt x="1667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8" name="Freeform: Shape 4277">
              <a:extLst>
                <a:ext uri="{FF2B5EF4-FFF2-40B4-BE49-F238E27FC236}">
                  <a16:creationId xmlns:a16="http://schemas.microsoft.com/office/drawing/2014/main" id="{3B36FE01-3061-42B2-A7F9-E2F5BADF200A}"/>
                </a:ext>
              </a:extLst>
            </p:cNvPr>
            <p:cNvSpPr/>
            <p:nvPr/>
          </p:nvSpPr>
          <p:spPr>
            <a:xfrm>
              <a:off x="5728252" y="4697709"/>
              <a:ext cx="14236" cy="10836"/>
            </a:xfrm>
            <a:custGeom>
              <a:avLst/>
              <a:gdLst>
                <a:gd name="connsiteX0" fmla="*/ 1662 w 14236"/>
                <a:gd name="connsiteY0" fmla="*/ 8306 h 10836"/>
                <a:gd name="connsiteX1" fmla="*/ 2614 w 14236"/>
                <a:gd name="connsiteY1" fmla="*/ 9259 h 10836"/>
                <a:gd name="connsiteX2" fmla="*/ 10234 w 14236"/>
                <a:gd name="connsiteY2" fmla="*/ 10211 h 10836"/>
                <a:gd name="connsiteX3" fmla="*/ 11187 w 14236"/>
                <a:gd name="connsiteY3" fmla="*/ 10211 h 10836"/>
                <a:gd name="connsiteX4" fmla="*/ 14044 w 14236"/>
                <a:gd name="connsiteY4" fmla="*/ 5448 h 10836"/>
                <a:gd name="connsiteX5" fmla="*/ 11187 w 14236"/>
                <a:gd name="connsiteY5" fmla="*/ 1638 h 10836"/>
                <a:gd name="connsiteX6" fmla="*/ 1662 w 14236"/>
                <a:gd name="connsiteY6" fmla="*/ 8306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36" h="10836">
                  <a:moveTo>
                    <a:pt x="1662" y="8306"/>
                  </a:moveTo>
                  <a:lnTo>
                    <a:pt x="2614" y="9259"/>
                  </a:lnTo>
                  <a:cubicBezTo>
                    <a:pt x="4519" y="11163"/>
                    <a:pt x="8330" y="11163"/>
                    <a:pt x="10234" y="10211"/>
                  </a:cubicBezTo>
                  <a:lnTo>
                    <a:pt x="11187" y="10211"/>
                  </a:lnTo>
                  <a:cubicBezTo>
                    <a:pt x="12139" y="9259"/>
                    <a:pt x="14997" y="7353"/>
                    <a:pt x="14044" y="5448"/>
                  </a:cubicBezTo>
                  <a:cubicBezTo>
                    <a:pt x="13092" y="3544"/>
                    <a:pt x="12139" y="3544"/>
                    <a:pt x="11187" y="1638"/>
                  </a:cubicBezTo>
                  <a:cubicBezTo>
                    <a:pt x="6425" y="-3124"/>
                    <a:pt x="-4053" y="3544"/>
                    <a:pt x="1662" y="8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39" name="Freeform: Shape 4278">
              <a:extLst>
                <a:ext uri="{FF2B5EF4-FFF2-40B4-BE49-F238E27FC236}">
                  <a16:creationId xmlns:a16="http://schemas.microsoft.com/office/drawing/2014/main" id="{8B87AD60-E923-426C-835F-1A2D12BDD13F}"/>
                </a:ext>
              </a:extLst>
            </p:cNvPr>
            <p:cNvSpPr/>
            <p:nvPr/>
          </p:nvSpPr>
          <p:spPr>
            <a:xfrm>
              <a:off x="5733009" y="4716493"/>
              <a:ext cx="1428" cy="952"/>
            </a:xfrm>
            <a:custGeom>
              <a:avLst/>
              <a:gdLst>
                <a:gd name="connsiteX0" fmla="*/ 714 w 1428"/>
                <a:gd name="connsiteY0" fmla="*/ 952 h 952"/>
                <a:gd name="connsiteX1" fmla="*/ 714 w 1428"/>
                <a:gd name="connsiteY1" fmla="*/ 0 h 952"/>
                <a:gd name="connsiteX2" fmla="*/ 714 w 1428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2"/>
                  </a:moveTo>
                  <a:cubicBezTo>
                    <a:pt x="1667" y="952"/>
                    <a:pt x="1667" y="0"/>
                    <a:pt x="714" y="0"/>
                  </a:cubicBezTo>
                  <a:cubicBezTo>
                    <a:pt x="-238" y="0"/>
                    <a:pt x="-238" y="952"/>
                    <a:pt x="714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0" name="Freeform: Shape 4279">
              <a:extLst>
                <a:ext uri="{FF2B5EF4-FFF2-40B4-BE49-F238E27FC236}">
                  <a16:creationId xmlns:a16="http://schemas.microsoft.com/office/drawing/2014/main" id="{1933009E-09B5-439D-9B3E-032339363F88}"/>
                </a:ext>
              </a:extLst>
            </p:cNvPr>
            <p:cNvSpPr/>
            <p:nvPr/>
          </p:nvSpPr>
          <p:spPr>
            <a:xfrm>
              <a:off x="5702291" y="4766908"/>
              <a:ext cx="14049" cy="7754"/>
            </a:xfrm>
            <a:custGeom>
              <a:avLst/>
              <a:gdLst>
                <a:gd name="connsiteX0" fmla="*/ 2857 w 14049"/>
                <a:gd name="connsiteY0" fmla="*/ 6735 h 7754"/>
                <a:gd name="connsiteX1" fmla="*/ 7620 w 14049"/>
                <a:gd name="connsiteY1" fmla="*/ 7687 h 7754"/>
                <a:gd name="connsiteX2" fmla="*/ 7620 w 14049"/>
                <a:gd name="connsiteY2" fmla="*/ 67 h 7754"/>
                <a:gd name="connsiteX3" fmla="*/ 2857 w 14049"/>
                <a:gd name="connsiteY3" fmla="*/ 1020 h 7754"/>
                <a:gd name="connsiteX4" fmla="*/ 2857 w 14049"/>
                <a:gd name="connsiteY4" fmla="*/ 6735 h 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49" h="7754">
                  <a:moveTo>
                    <a:pt x="2857" y="6735"/>
                  </a:moveTo>
                  <a:cubicBezTo>
                    <a:pt x="4762" y="6735"/>
                    <a:pt x="5715" y="6735"/>
                    <a:pt x="7620" y="7687"/>
                  </a:cubicBezTo>
                  <a:cubicBezTo>
                    <a:pt x="16192" y="8640"/>
                    <a:pt x="16192" y="-885"/>
                    <a:pt x="7620" y="67"/>
                  </a:cubicBezTo>
                  <a:lnTo>
                    <a:pt x="2857" y="1020"/>
                  </a:lnTo>
                  <a:cubicBezTo>
                    <a:pt x="-952" y="1020"/>
                    <a:pt x="-952" y="5782"/>
                    <a:pt x="2857" y="6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1" name="Freeform: Shape 4280">
              <a:extLst>
                <a:ext uri="{FF2B5EF4-FFF2-40B4-BE49-F238E27FC236}">
                  <a16:creationId xmlns:a16="http://schemas.microsoft.com/office/drawing/2014/main" id="{77300C7A-8255-4A25-BC9F-6B12581A0A33}"/>
                </a:ext>
              </a:extLst>
            </p:cNvPr>
            <p:cNvSpPr/>
            <p:nvPr/>
          </p:nvSpPr>
          <p:spPr>
            <a:xfrm>
              <a:off x="5680366" y="4763109"/>
              <a:ext cx="17162" cy="10533"/>
            </a:xfrm>
            <a:custGeom>
              <a:avLst/>
              <a:gdLst>
                <a:gd name="connsiteX0" fmla="*/ 6685 w 17162"/>
                <a:gd name="connsiteY0" fmla="*/ 10534 h 10533"/>
                <a:gd name="connsiteX1" fmla="*/ 8590 w 17162"/>
                <a:gd name="connsiteY1" fmla="*/ 10534 h 10533"/>
                <a:gd name="connsiteX2" fmla="*/ 15258 w 17162"/>
                <a:gd name="connsiteY2" fmla="*/ 6724 h 10533"/>
                <a:gd name="connsiteX3" fmla="*/ 17163 w 17162"/>
                <a:gd name="connsiteY3" fmla="*/ 6724 h 10533"/>
                <a:gd name="connsiteX4" fmla="*/ 15258 w 17162"/>
                <a:gd name="connsiteY4" fmla="*/ 6724 h 10533"/>
                <a:gd name="connsiteX5" fmla="*/ 9543 w 17162"/>
                <a:gd name="connsiteY5" fmla="*/ 56 h 10533"/>
                <a:gd name="connsiteX6" fmla="*/ 7638 w 17162"/>
                <a:gd name="connsiteY6" fmla="*/ 56 h 10533"/>
                <a:gd name="connsiteX7" fmla="*/ 6685 w 17162"/>
                <a:gd name="connsiteY7" fmla="*/ 10534 h 1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62" h="10533">
                  <a:moveTo>
                    <a:pt x="6685" y="10534"/>
                  </a:moveTo>
                  <a:cubicBezTo>
                    <a:pt x="7638" y="10534"/>
                    <a:pt x="8590" y="10534"/>
                    <a:pt x="8590" y="10534"/>
                  </a:cubicBezTo>
                  <a:cubicBezTo>
                    <a:pt x="11448" y="10534"/>
                    <a:pt x="14305" y="8629"/>
                    <a:pt x="15258" y="6724"/>
                  </a:cubicBezTo>
                  <a:cubicBezTo>
                    <a:pt x="16210" y="6724"/>
                    <a:pt x="16210" y="6724"/>
                    <a:pt x="17163" y="6724"/>
                  </a:cubicBezTo>
                  <a:cubicBezTo>
                    <a:pt x="16210" y="6724"/>
                    <a:pt x="16210" y="6724"/>
                    <a:pt x="15258" y="6724"/>
                  </a:cubicBezTo>
                  <a:cubicBezTo>
                    <a:pt x="16210" y="3866"/>
                    <a:pt x="14305" y="56"/>
                    <a:pt x="9543" y="56"/>
                  </a:cubicBezTo>
                  <a:cubicBezTo>
                    <a:pt x="8590" y="56"/>
                    <a:pt x="7638" y="56"/>
                    <a:pt x="7638" y="56"/>
                  </a:cubicBezTo>
                  <a:cubicBezTo>
                    <a:pt x="-1887" y="-896"/>
                    <a:pt x="-2840" y="10534"/>
                    <a:pt x="6685" y="105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2" name="Freeform: Shape 4281">
              <a:extLst>
                <a:ext uri="{FF2B5EF4-FFF2-40B4-BE49-F238E27FC236}">
                  <a16:creationId xmlns:a16="http://schemas.microsoft.com/office/drawing/2014/main" id="{B91AA091-4732-431C-8BB1-6BDA42A0E581}"/>
                </a:ext>
              </a:extLst>
            </p:cNvPr>
            <p:cNvSpPr/>
            <p:nvPr/>
          </p:nvSpPr>
          <p:spPr>
            <a:xfrm>
              <a:off x="5916142" y="5227985"/>
              <a:ext cx="16119" cy="8847"/>
            </a:xfrm>
            <a:custGeom>
              <a:avLst/>
              <a:gdLst>
                <a:gd name="connsiteX0" fmla="*/ 11891 w 16119"/>
                <a:gd name="connsiteY0" fmla="*/ 953 h 8847"/>
                <a:gd name="connsiteX1" fmla="*/ 3319 w 16119"/>
                <a:gd name="connsiteY1" fmla="*/ 0 h 8847"/>
                <a:gd name="connsiteX2" fmla="*/ 1414 w 16119"/>
                <a:gd name="connsiteY2" fmla="*/ 5715 h 8847"/>
                <a:gd name="connsiteX3" fmla="*/ 10939 w 16119"/>
                <a:gd name="connsiteY3" fmla="*/ 8572 h 8847"/>
                <a:gd name="connsiteX4" fmla="*/ 11891 w 16119"/>
                <a:gd name="connsiteY4" fmla="*/ 953 h 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9" h="8847">
                  <a:moveTo>
                    <a:pt x="11891" y="953"/>
                  </a:moveTo>
                  <a:cubicBezTo>
                    <a:pt x="9034" y="953"/>
                    <a:pt x="6176" y="0"/>
                    <a:pt x="3319" y="0"/>
                  </a:cubicBezTo>
                  <a:cubicBezTo>
                    <a:pt x="461" y="953"/>
                    <a:pt x="-1444" y="3810"/>
                    <a:pt x="1414" y="5715"/>
                  </a:cubicBezTo>
                  <a:cubicBezTo>
                    <a:pt x="4271" y="7620"/>
                    <a:pt x="7129" y="8572"/>
                    <a:pt x="10939" y="8572"/>
                  </a:cubicBezTo>
                  <a:cubicBezTo>
                    <a:pt x="16654" y="10478"/>
                    <a:pt x="18559" y="1905"/>
                    <a:pt x="11891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3" name="Freeform: Shape 4282">
              <a:extLst>
                <a:ext uri="{FF2B5EF4-FFF2-40B4-BE49-F238E27FC236}">
                  <a16:creationId xmlns:a16="http://schemas.microsoft.com/office/drawing/2014/main" id="{20F61C7A-5BA3-4F4A-85B9-F64DD013124D}"/>
                </a:ext>
              </a:extLst>
            </p:cNvPr>
            <p:cNvSpPr/>
            <p:nvPr/>
          </p:nvSpPr>
          <p:spPr>
            <a:xfrm>
              <a:off x="5952988" y="5247684"/>
              <a:ext cx="25915" cy="10578"/>
            </a:xfrm>
            <a:custGeom>
              <a:avLst/>
              <a:gdLst>
                <a:gd name="connsiteX0" fmla="*/ 16003 w 25915"/>
                <a:gd name="connsiteY0" fmla="*/ 1256 h 10578"/>
                <a:gd name="connsiteX1" fmla="*/ 763 w 25915"/>
                <a:gd name="connsiteY1" fmla="*/ 6972 h 10578"/>
                <a:gd name="connsiteX2" fmla="*/ 23623 w 25915"/>
                <a:gd name="connsiteY2" fmla="*/ 6972 h 10578"/>
                <a:gd name="connsiteX3" fmla="*/ 16003 w 25915"/>
                <a:gd name="connsiteY3" fmla="*/ 1256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15" h="10578">
                  <a:moveTo>
                    <a:pt x="16003" y="1256"/>
                  </a:moveTo>
                  <a:cubicBezTo>
                    <a:pt x="15051" y="2209"/>
                    <a:pt x="-3999" y="1256"/>
                    <a:pt x="763" y="6972"/>
                  </a:cubicBezTo>
                  <a:cubicBezTo>
                    <a:pt x="4573" y="12686"/>
                    <a:pt x="18861" y="10781"/>
                    <a:pt x="23623" y="6972"/>
                  </a:cubicBezTo>
                  <a:cubicBezTo>
                    <a:pt x="30291" y="3161"/>
                    <a:pt x="20766" y="-2553"/>
                    <a:pt x="16003" y="12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4" name="Freeform: Shape 4283">
              <a:extLst>
                <a:ext uri="{FF2B5EF4-FFF2-40B4-BE49-F238E27FC236}">
                  <a16:creationId xmlns:a16="http://schemas.microsoft.com/office/drawing/2014/main" id="{8B228CDF-2962-49AE-8684-6EDB81C51A3A}"/>
                </a:ext>
              </a:extLst>
            </p:cNvPr>
            <p:cNvSpPr/>
            <p:nvPr/>
          </p:nvSpPr>
          <p:spPr>
            <a:xfrm>
              <a:off x="5928272" y="5254655"/>
              <a:ext cx="1428" cy="952"/>
            </a:xfrm>
            <a:custGeom>
              <a:avLst/>
              <a:gdLst>
                <a:gd name="connsiteX0" fmla="*/ 714 w 1428"/>
                <a:gd name="connsiteY0" fmla="*/ 952 h 952"/>
                <a:gd name="connsiteX1" fmla="*/ 714 w 1428"/>
                <a:gd name="connsiteY1" fmla="*/ 0 h 952"/>
                <a:gd name="connsiteX2" fmla="*/ 714 w 1428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2"/>
                  </a:moveTo>
                  <a:cubicBezTo>
                    <a:pt x="1667" y="952"/>
                    <a:pt x="1667" y="0"/>
                    <a:pt x="714" y="0"/>
                  </a:cubicBezTo>
                  <a:cubicBezTo>
                    <a:pt x="-238" y="0"/>
                    <a:pt x="-238" y="952"/>
                    <a:pt x="714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5" name="Freeform: Shape 4284">
              <a:extLst>
                <a:ext uri="{FF2B5EF4-FFF2-40B4-BE49-F238E27FC236}">
                  <a16:creationId xmlns:a16="http://schemas.microsoft.com/office/drawing/2014/main" id="{2E92AC4C-1133-4772-9116-9B28512E48EE}"/>
                </a:ext>
              </a:extLst>
            </p:cNvPr>
            <p:cNvSpPr/>
            <p:nvPr/>
          </p:nvSpPr>
          <p:spPr>
            <a:xfrm>
              <a:off x="5914937" y="5252750"/>
              <a:ext cx="1428" cy="952"/>
            </a:xfrm>
            <a:custGeom>
              <a:avLst/>
              <a:gdLst>
                <a:gd name="connsiteX0" fmla="*/ 714 w 1428"/>
                <a:gd name="connsiteY0" fmla="*/ 953 h 952"/>
                <a:gd name="connsiteX1" fmla="*/ 714 w 1428"/>
                <a:gd name="connsiteY1" fmla="*/ 0 h 952"/>
                <a:gd name="connsiteX2" fmla="*/ 714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3"/>
                  </a:moveTo>
                  <a:cubicBezTo>
                    <a:pt x="1667" y="953"/>
                    <a:pt x="1667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6" name="Freeform: Shape 4285">
              <a:extLst>
                <a:ext uri="{FF2B5EF4-FFF2-40B4-BE49-F238E27FC236}">
                  <a16:creationId xmlns:a16="http://schemas.microsoft.com/office/drawing/2014/main" id="{94D8C986-043D-4AB2-8BAE-78D020DD6AD9}"/>
                </a:ext>
              </a:extLst>
            </p:cNvPr>
            <p:cNvSpPr/>
            <p:nvPr/>
          </p:nvSpPr>
          <p:spPr>
            <a:xfrm>
              <a:off x="5899935" y="5247988"/>
              <a:ext cx="8572" cy="6667"/>
            </a:xfrm>
            <a:custGeom>
              <a:avLst/>
              <a:gdLst>
                <a:gd name="connsiteX0" fmla="*/ 4286 w 8572"/>
                <a:gd name="connsiteY0" fmla="*/ 6668 h 6667"/>
                <a:gd name="connsiteX1" fmla="*/ 4286 w 8572"/>
                <a:gd name="connsiteY1" fmla="*/ 0 h 6667"/>
                <a:gd name="connsiteX2" fmla="*/ 4286 w 8572"/>
                <a:gd name="connsiteY2" fmla="*/ 6668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" h="6667">
                  <a:moveTo>
                    <a:pt x="4286" y="6668"/>
                  </a:moveTo>
                  <a:cubicBezTo>
                    <a:pt x="10001" y="6668"/>
                    <a:pt x="10001" y="0"/>
                    <a:pt x="4286" y="0"/>
                  </a:cubicBezTo>
                  <a:cubicBezTo>
                    <a:pt x="-1429" y="953"/>
                    <a:pt x="-1429" y="6668"/>
                    <a:pt x="4286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7" name="Freeform: Shape 4286">
              <a:extLst>
                <a:ext uri="{FF2B5EF4-FFF2-40B4-BE49-F238E27FC236}">
                  <a16:creationId xmlns:a16="http://schemas.microsoft.com/office/drawing/2014/main" id="{1D01C95F-7A95-44ED-AA4E-308FAE4815C1}"/>
                </a:ext>
              </a:extLst>
            </p:cNvPr>
            <p:cNvSpPr/>
            <p:nvPr/>
          </p:nvSpPr>
          <p:spPr>
            <a:xfrm>
              <a:off x="5863502" y="5222270"/>
              <a:ext cx="1428" cy="952"/>
            </a:xfrm>
            <a:custGeom>
              <a:avLst/>
              <a:gdLst>
                <a:gd name="connsiteX0" fmla="*/ 714 w 1428"/>
                <a:gd name="connsiteY0" fmla="*/ 953 h 952"/>
                <a:gd name="connsiteX1" fmla="*/ 714 w 1428"/>
                <a:gd name="connsiteY1" fmla="*/ 0 h 952"/>
                <a:gd name="connsiteX2" fmla="*/ 714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3"/>
                  </a:moveTo>
                  <a:cubicBezTo>
                    <a:pt x="1667" y="953"/>
                    <a:pt x="1667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8" name="Freeform: Shape 4287">
              <a:extLst>
                <a:ext uri="{FF2B5EF4-FFF2-40B4-BE49-F238E27FC236}">
                  <a16:creationId xmlns:a16="http://schemas.microsoft.com/office/drawing/2014/main" id="{45CCB36D-F8B5-4C43-B5C1-898523983562}"/>
                </a:ext>
              </a:extLst>
            </p:cNvPr>
            <p:cNvSpPr/>
            <p:nvPr/>
          </p:nvSpPr>
          <p:spPr>
            <a:xfrm>
              <a:off x="6578591" y="5283230"/>
              <a:ext cx="5715" cy="4762"/>
            </a:xfrm>
            <a:custGeom>
              <a:avLst/>
              <a:gdLst>
                <a:gd name="connsiteX0" fmla="*/ 2858 w 5715"/>
                <a:gd name="connsiteY0" fmla="*/ 0 h 4762"/>
                <a:gd name="connsiteX1" fmla="*/ 2858 w 5715"/>
                <a:gd name="connsiteY1" fmla="*/ 4763 h 4762"/>
                <a:gd name="connsiteX2" fmla="*/ 2858 w 5715"/>
                <a:gd name="connsiteY2" fmla="*/ 0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" h="4762">
                  <a:moveTo>
                    <a:pt x="2858" y="0"/>
                  </a:moveTo>
                  <a:cubicBezTo>
                    <a:pt x="-953" y="0"/>
                    <a:pt x="-953" y="4763"/>
                    <a:pt x="2858" y="4763"/>
                  </a:cubicBezTo>
                  <a:cubicBezTo>
                    <a:pt x="6668" y="4763"/>
                    <a:pt x="6668" y="0"/>
                    <a:pt x="2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49" name="Freeform: Shape 4288">
              <a:extLst>
                <a:ext uri="{FF2B5EF4-FFF2-40B4-BE49-F238E27FC236}">
                  <a16:creationId xmlns:a16="http://schemas.microsoft.com/office/drawing/2014/main" id="{2A115072-92E5-412D-812B-FA560DCD3D77}"/>
                </a:ext>
              </a:extLst>
            </p:cNvPr>
            <p:cNvSpPr/>
            <p:nvPr/>
          </p:nvSpPr>
          <p:spPr>
            <a:xfrm>
              <a:off x="6545492" y="5311805"/>
              <a:ext cx="1428" cy="952"/>
            </a:xfrm>
            <a:custGeom>
              <a:avLst/>
              <a:gdLst>
                <a:gd name="connsiteX0" fmla="*/ 714 w 1428"/>
                <a:gd name="connsiteY0" fmla="*/ 952 h 952"/>
                <a:gd name="connsiteX1" fmla="*/ 714 w 1428"/>
                <a:gd name="connsiteY1" fmla="*/ 0 h 952"/>
                <a:gd name="connsiteX2" fmla="*/ 714 w 1428"/>
                <a:gd name="connsiteY2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2"/>
                  </a:moveTo>
                  <a:cubicBezTo>
                    <a:pt x="1667" y="952"/>
                    <a:pt x="1667" y="0"/>
                    <a:pt x="714" y="0"/>
                  </a:cubicBezTo>
                  <a:cubicBezTo>
                    <a:pt x="-238" y="0"/>
                    <a:pt x="-238" y="952"/>
                    <a:pt x="714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0" name="Freeform: Shape 4289">
              <a:extLst>
                <a:ext uri="{FF2B5EF4-FFF2-40B4-BE49-F238E27FC236}">
                  <a16:creationId xmlns:a16="http://schemas.microsoft.com/office/drawing/2014/main" id="{A4D39AC1-93E6-4283-BD21-F6E4167AD445}"/>
                </a:ext>
              </a:extLst>
            </p:cNvPr>
            <p:cNvSpPr/>
            <p:nvPr/>
          </p:nvSpPr>
          <p:spPr>
            <a:xfrm>
              <a:off x="6896250" y="4622195"/>
              <a:ext cx="10274" cy="5715"/>
            </a:xfrm>
            <a:custGeom>
              <a:avLst/>
              <a:gdLst>
                <a:gd name="connsiteX0" fmla="*/ 6191 w 10274"/>
                <a:gd name="connsiteY0" fmla="*/ 0 h 5715"/>
                <a:gd name="connsiteX1" fmla="*/ 1429 w 10274"/>
                <a:gd name="connsiteY1" fmla="*/ 953 h 5715"/>
                <a:gd name="connsiteX2" fmla="*/ 1429 w 10274"/>
                <a:gd name="connsiteY2" fmla="*/ 4763 h 5715"/>
                <a:gd name="connsiteX3" fmla="*/ 7144 w 10274"/>
                <a:gd name="connsiteY3" fmla="*/ 5715 h 5715"/>
                <a:gd name="connsiteX4" fmla="*/ 6191 w 10274"/>
                <a:gd name="connsiteY4" fmla="*/ 0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74" h="5715">
                  <a:moveTo>
                    <a:pt x="6191" y="0"/>
                  </a:moveTo>
                  <a:cubicBezTo>
                    <a:pt x="4286" y="0"/>
                    <a:pt x="2381" y="0"/>
                    <a:pt x="1429" y="953"/>
                  </a:cubicBezTo>
                  <a:cubicBezTo>
                    <a:pt x="-476" y="953"/>
                    <a:pt x="-476" y="3810"/>
                    <a:pt x="1429" y="4763"/>
                  </a:cubicBezTo>
                  <a:cubicBezTo>
                    <a:pt x="3334" y="4763"/>
                    <a:pt x="5239" y="5715"/>
                    <a:pt x="7144" y="5715"/>
                  </a:cubicBezTo>
                  <a:cubicBezTo>
                    <a:pt x="11906" y="5715"/>
                    <a:pt x="10954" y="0"/>
                    <a:pt x="619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1" name="Freeform: Shape 4290">
              <a:extLst>
                <a:ext uri="{FF2B5EF4-FFF2-40B4-BE49-F238E27FC236}">
                  <a16:creationId xmlns:a16="http://schemas.microsoft.com/office/drawing/2014/main" id="{2D3B4DF3-3AEF-4482-87ED-529E9334BB0C}"/>
                </a:ext>
              </a:extLst>
            </p:cNvPr>
            <p:cNvSpPr/>
            <p:nvPr/>
          </p:nvSpPr>
          <p:spPr>
            <a:xfrm>
              <a:off x="6873152" y="4624786"/>
              <a:ext cx="1428" cy="1219"/>
            </a:xfrm>
            <a:custGeom>
              <a:avLst/>
              <a:gdLst>
                <a:gd name="connsiteX0" fmla="*/ 714 w 1428"/>
                <a:gd name="connsiteY0" fmla="*/ 1219 h 1219"/>
                <a:gd name="connsiteX1" fmla="*/ 714 w 1428"/>
                <a:gd name="connsiteY1" fmla="*/ 267 h 1219"/>
                <a:gd name="connsiteX2" fmla="*/ 714 w 1428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1219">
                  <a:moveTo>
                    <a:pt x="714" y="1219"/>
                  </a:moveTo>
                  <a:cubicBezTo>
                    <a:pt x="1667" y="1219"/>
                    <a:pt x="1667" y="267"/>
                    <a:pt x="714" y="267"/>
                  </a:cubicBezTo>
                  <a:cubicBezTo>
                    <a:pt x="-238" y="-686"/>
                    <a:pt x="-238" y="1219"/>
                    <a:pt x="714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2" name="Freeform: Shape 4291">
              <a:extLst>
                <a:ext uri="{FF2B5EF4-FFF2-40B4-BE49-F238E27FC236}">
                  <a16:creationId xmlns:a16="http://schemas.microsoft.com/office/drawing/2014/main" id="{48DC01DE-7A3A-4A76-8776-FCB3296B3B52}"/>
                </a:ext>
              </a:extLst>
            </p:cNvPr>
            <p:cNvSpPr/>
            <p:nvPr/>
          </p:nvSpPr>
          <p:spPr>
            <a:xfrm>
              <a:off x="6962687" y="4521230"/>
              <a:ext cx="1428" cy="952"/>
            </a:xfrm>
            <a:custGeom>
              <a:avLst/>
              <a:gdLst>
                <a:gd name="connsiteX0" fmla="*/ 714 w 1428"/>
                <a:gd name="connsiteY0" fmla="*/ 0 h 952"/>
                <a:gd name="connsiteX1" fmla="*/ 714 w 1428"/>
                <a:gd name="connsiteY1" fmla="*/ 952 h 952"/>
                <a:gd name="connsiteX2" fmla="*/ 714 w 142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0"/>
                  </a:moveTo>
                  <a:cubicBezTo>
                    <a:pt x="-238" y="0"/>
                    <a:pt x="-238" y="952"/>
                    <a:pt x="714" y="952"/>
                  </a:cubicBezTo>
                  <a:cubicBezTo>
                    <a:pt x="1667" y="952"/>
                    <a:pt x="1667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3" name="Freeform: Shape 4292">
              <a:extLst>
                <a:ext uri="{FF2B5EF4-FFF2-40B4-BE49-F238E27FC236}">
                  <a16:creationId xmlns:a16="http://schemas.microsoft.com/office/drawing/2014/main" id="{D177E510-F6C2-436F-9C8E-CD40373C362E}"/>
                </a:ext>
              </a:extLst>
            </p:cNvPr>
            <p:cNvSpPr/>
            <p:nvPr/>
          </p:nvSpPr>
          <p:spPr>
            <a:xfrm>
              <a:off x="6219825" y="4294535"/>
              <a:ext cx="23039" cy="21406"/>
            </a:xfrm>
            <a:custGeom>
              <a:avLst/>
              <a:gdLst>
                <a:gd name="connsiteX0" fmla="*/ 13008 w 23039"/>
                <a:gd name="connsiteY0" fmla="*/ 20955 h 21406"/>
                <a:gd name="connsiteX1" fmla="*/ 20628 w 23039"/>
                <a:gd name="connsiteY1" fmla="*/ 14288 h 21406"/>
                <a:gd name="connsiteX2" fmla="*/ 20628 w 23039"/>
                <a:gd name="connsiteY2" fmla="*/ 14288 h 21406"/>
                <a:gd name="connsiteX3" fmla="*/ 20628 w 23039"/>
                <a:gd name="connsiteY3" fmla="*/ 13335 h 21406"/>
                <a:gd name="connsiteX4" fmla="*/ 22533 w 23039"/>
                <a:gd name="connsiteY4" fmla="*/ 9525 h 21406"/>
                <a:gd name="connsiteX5" fmla="*/ 16818 w 23039"/>
                <a:gd name="connsiteY5" fmla="*/ 1905 h 21406"/>
                <a:gd name="connsiteX6" fmla="*/ 17771 w 23039"/>
                <a:gd name="connsiteY6" fmla="*/ 953 h 21406"/>
                <a:gd name="connsiteX7" fmla="*/ 14913 w 23039"/>
                <a:gd name="connsiteY7" fmla="*/ 953 h 21406"/>
                <a:gd name="connsiteX8" fmla="*/ 14913 w 23039"/>
                <a:gd name="connsiteY8" fmla="*/ 0 h 21406"/>
                <a:gd name="connsiteX9" fmla="*/ 12056 w 23039"/>
                <a:gd name="connsiteY9" fmla="*/ 0 h 21406"/>
                <a:gd name="connsiteX10" fmla="*/ 9198 w 23039"/>
                <a:gd name="connsiteY10" fmla="*/ 2858 h 21406"/>
                <a:gd name="connsiteX11" fmla="*/ 11103 w 23039"/>
                <a:gd name="connsiteY11" fmla="*/ 2858 h 21406"/>
                <a:gd name="connsiteX12" fmla="*/ 9198 w 23039"/>
                <a:gd name="connsiteY12" fmla="*/ 3810 h 21406"/>
                <a:gd name="connsiteX13" fmla="*/ 8246 w 23039"/>
                <a:gd name="connsiteY13" fmla="*/ 3810 h 21406"/>
                <a:gd name="connsiteX14" fmla="*/ 8246 w 23039"/>
                <a:gd name="connsiteY14" fmla="*/ 3810 h 21406"/>
                <a:gd name="connsiteX15" fmla="*/ 7293 w 23039"/>
                <a:gd name="connsiteY15" fmla="*/ 4763 h 21406"/>
                <a:gd name="connsiteX16" fmla="*/ 1578 w 23039"/>
                <a:gd name="connsiteY16" fmla="*/ 10478 h 21406"/>
                <a:gd name="connsiteX17" fmla="*/ 626 w 23039"/>
                <a:gd name="connsiteY17" fmla="*/ 15240 h 21406"/>
                <a:gd name="connsiteX18" fmla="*/ 13008 w 23039"/>
                <a:gd name="connsiteY18" fmla="*/ 20955 h 2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039" h="21406">
                  <a:moveTo>
                    <a:pt x="13008" y="20955"/>
                  </a:moveTo>
                  <a:cubicBezTo>
                    <a:pt x="16818" y="20003"/>
                    <a:pt x="18723" y="17145"/>
                    <a:pt x="20628" y="14288"/>
                  </a:cubicBezTo>
                  <a:cubicBezTo>
                    <a:pt x="20628" y="14288"/>
                    <a:pt x="20628" y="14288"/>
                    <a:pt x="20628" y="14288"/>
                  </a:cubicBezTo>
                  <a:cubicBezTo>
                    <a:pt x="21581" y="14288"/>
                    <a:pt x="21581" y="13335"/>
                    <a:pt x="20628" y="13335"/>
                  </a:cubicBezTo>
                  <a:cubicBezTo>
                    <a:pt x="21581" y="12383"/>
                    <a:pt x="21581" y="11430"/>
                    <a:pt x="22533" y="9525"/>
                  </a:cubicBezTo>
                  <a:cubicBezTo>
                    <a:pt x="24438" y="5715"/>
                    <a:pt x="20628" y="2858"/>
                    <a:pt x="16818" y="1905"/>
                  </a:cubicBezTo>
                  <a:cubicBezTo>
                    <a:pt x="16818" y="1905"/>
                    <a:pt x="17771" y="1905"/>
                    <a:pt x="17771" y="953"/>
                  </a:cubicBezTo>
                  <a:cubicBezTo>
                    <a:pt x="17771" y="1905"/>
                    <a:pt x="14913" y="953"/>
                    <a:pt x="14913" y="953"/>
                  </a:cubicBezTo>
                  <a:lnTo>
                    <a:pt x="14913" y="0"/>
                  </a:lnTo>
                  <a:cubicBezTo>
                    <a:pt x="14913" y="953"/>
                    <a:pt x="13008" y="0"/>
                    <a:pt x="12056" y="0"/>
                  </a:cubicBezTo>
                  <a:cubicBezTo>
                    <a:pt x="10151" y="953"/>
                    <a:pt x="13961" y="1905"/>
                    <a:pt x="9198" y="2858"/>
                  </a:cubicBezTo>
                  <a:cubicBezTo>
                    <a:pt x="10151" y="2858"/>
                    <a:pt x="11103" y="2858"/>
                    <a:pt x="11103" y="2858"/>
                  </a:cubicBezTo>
                  <a:cubicBezTo>
                    <a:pt x="10151" y="2858"/>
                    <a:pt x="10151" y="3810"/>
                    <a:pt x="9198" y="3810"/>
                  </a:cubicBezTo>
                  <a:cubicBezTo>
                    <a:pt x="9198" y="3810"/>
                    <a:pt x="9198" y="3810"/>
                    <a:pt x="8246" y="3810"/>
                  </a:cubicBezTo>
                  <a:cubicBezTo>
                    <a:pt x="8246" y="3810"/>
                    <a:pt x="8246" y="3810"/>
                    <a:pt x="8246" y="3810"/>
                  </a:cubicBezTo>
                  <a:cubicBezTo>
                    <a:pt x="8246" y="3810"/>
                    <a:pt x="7293" y="4763"/>
                    <a:pt x="7293" y="4763"/>
                  </a:cubicBezTo>
                  <a:cubicBezTo>
                    <a:pt x="5388" y="7620"/>
                    <a:pt x="4436" y="8572"/>
                    <a:pt x="1578" y="10478"/>
                  </a:cubicBezTo>
                  <a:cubicBezTo>
                    <a:pt x="-327" y="11430"/>
                    <a:pt x="-327" y="13335"/>
                    <a:pt x="626" y="15240"/>
                  </a:cubicBezTo>
                  <a:cubicBezTo>
                    <a:pt x="3483" y="21908"/>
                    <a:pt x="9198" y="21908"/>
                    <a:pt x="13008" y="209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4" name="Freeform: Shape 4293">
              <a:extLst>
                <a:ext uri="{FF2B5EF4-FFF2-40B4-BE49-F238E27FC236}">
                  <a16:creationId xmlns:a16="http://schemas.microsoft.com/office/drawing/2014/main" id="{0327B7AB-868C-42E9-9344-5F4B0AE324B7}"/>
                </a:ext>
              </a:extLst>
            </p:cNvPr>
            <p:cNvSpPr/>
            <p:nvPr/>
          </p:nvSpPr>
          <p:spPr>
            <a:xfrm>
              <a:off x="6156872" y="4309775"/>
              <a:ext cx="1428" cy="952"/>
            </a:xfrm>
            <a:custGeom>
              <a:avLst/>
              <a:gdLst>
                <a:gd name="connsiteX0" fmla="*/ 714 w 1428"/>
                <a:gd name="connsiteY0" fmla="*/ 953 h 952"/>
                <a:gd name="connsiteX1" fmla="*/ 714 w 1428"/>
                <a:gd name="connsiteY1" fmla="*/ 0 h 952"/>
                <a:gd name="connsiteX2" fmla="*/ 714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3"/>
                  </a:moveTo>
                  <a:cubicBezTo>
                    <a:pt x="1667" y="953"/>
                    <a:pt x="1667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5" name="Freeform: Shape 4294">
              <a:extLst>
                <a:ext uri="{FF2B5EF4-FFF2-40B4-BE49-F238E27FC236}">
                  <a16:creationId xmlns:a16="http://schemas.microsoft.com/office/drawing/2014/main" id="{6B6D7415-FB55-44EB-83F4-8C5A47CED1C6}"/>
                </a:ext>
              </a:extLst>
            </p:cNvPr>
            <p:cNvSpPr/>
            <p:nvPr/>
          </p:nvSpPr>
          <p:spPr>
            <a:xfrm>
              <a:off x="6140679" y="4307603"/>
              <a:ext cx="1428" cy="1219"/>
            </a:xfrm>
            <a:custGeom>
              <a:avLst/>
              <a:gdLst>
                <a:gd name="connsiteX0" fmla="*/ 714 w 1428"/>
                <a:gd name="connsiteY0" fmla="*/ 1219 h 1219"/>
                <a:gd name="connsiteX1" fmla="*/ 714 w 1428"/>
                <a:gd name="connsiteY1" fmla="*/ 267 h 1219"/>
                <a:gd name="connsiteX2" fmla="*/ 714 w 1428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1219">
                  <a:moveTo>
                    <a:pt x="714" y="1219"/>
                  </a:moveTo>
                  <a:cubicBezTo>
                    <a:pt x="1667" y="1219"/>
                    <a:pt x="1667" y="267"/>
                    <a:pt x="714" y="267"/>
                  </a:cubicBezTo>
                  <a:cubicBezTo>
                    <a:pt x="-238" y="-686"/>
                    <a:pt x="-238" y="1219"/>
                    <a:pt x="714" y="1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6" name="Freeform: Shape 4295">
              <a:extLst>
                <a:ext uri="{FF2B5EF4-FFF2-40B4-BE49-F238E27FC236}">
                  <a16:creationId xmlns:a16="http://schemas.microsoft.com/office/drawing/2014/main" id="{76524F02-4081-4CEA-9B53-134EBF49BCF5}"/>
                </a:ext>
              </a:extLst>
            </p:cNvPr>
            <p:cNvSpPr/>
            <p:nvPr/>
          </p:nvSpPr>
          <p:spPr>
            <a:xfrm>
              <a:off x="6228186" y="4319873"/>
              <a:ext cx="14172" cy="10079"/>
            </a:xfrm>
            <a:custGeom>
              <a:avLst/>
              <a:gdLst>
                <a:gd name="connsiteX0" fmla="*/ 12268 w 14172"/>
                <a:gd name="connsiteY0" fmla="*/ 2284 h 10079"/>
                <a:gd name="connsiteX1" fmla="*/ 7505 w 14172"/>
                <a:gd name="connsiteY1" fmla="*/ 379 h 10079"/>
                <a:gd name="connsiteX2" fmla="*/ 7505 w 14172"/>
                <a:gd name="connsiteY2" fmla="*/ 9904 h 10079"/>
                <a:gd name="connsiteX3" fmla="*/ 13220 w 14172"/>
                <a:gd name="connsiteY3" fmla="*/ 7999 h 10079"/>
                <a:gd name="connsiteX4" fmla="*/ 12268 w 14172"/>
                <a:gd name="connsiteY4" fmla="*/ 2284 h 1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72" h="10079">
                  <a:moveTo>
                    <a:pt x="12268" y="2284"/>
                  </a:moveTo>
                  <a:cubicBezTo>
                    <a:pt x="10363" y="1332"/>
                    <a:pt x="8458" y="1332"/>
                    <a:pt x="7505" y="379"/>
                  </a:cubicBezTo>
                  <a:cubicBezTo>
                    <a:pt x="-2972" y="-2478"/>
                    <a:pt x="-2020" y="11809"/>
                    <a:pt x="7505" y="9904"/>
                  </a:cubicBezTo>
                  <a:cubicBezTo>
                    <a:pt x="9410" y="8952"/>
                    <a:pt x="11315" y="8952"/>
                    <a:pt x="13220" y="7999"/>
                  </a:cubicBezTo>
                  <a:cubicBezTo>
                    <a:pt x="14173" y="7047"/>
                    <a:pt x="15125" y="4189"/>
                    <a:pt x="12268" y="2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7" name="Freeform: Shape 4296">
              <a:extLst>
                <a:ext uri="{FF2B5EF4-FFF2-40B4-BE49-F238E27FC236}">
                  <a16:creationId xmlns:a16="http://schemas.microsoft.com/office/drawing/2014/main" id="{E2ED5786-320B-45CD-B6D9-DE706DB68FB6}"/>
                </a:ext>
              </a:extLst>
            </p:cNvPr>
            <p:cNvSpPr/>
            <p:nvPr/>
          </p:nvSpPr>
          <p:spPr>
            <a:xfrm>
              <a:off x="6221642" y="4284057"/>
              <a:ext cx="7143" cy="5715"/>
            </a:xfrm>
            <a:custGeom>
              <a:avLst/>
              <a:gdLst>
                <a:gd name="connsiteX0" fmla="*/ 3572 w 7143"/>
                <a:gd name="connsiteY0" fmla="*/ 5715 h 5715"/>
                <a:gd name="connsiteX1" fmla="*/ 3572 w 7143"/>
                <a:gd name="connsiteY1" fmla="*/ 0 h 5715"/>
                <a:gd name="connsiteX2" fmla="*/ 3572 w 7143"/>
                <a:gd name="connsiteY2" fmla="*/ 5715 h 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3" h="5715">
                  <a:moveTo>
                    <a:pt x="3572" y="5715"/>
                  </a:moveTo>
                  <a:cubicBezTo>
                    <a:pt x="8334" y="5715"/>
                    <a:pt x="8334" y="0"/>
                    <a:pt x="3572" y="0"/>
                  </a:cubicBezTo>
                  <a:cubicBezTo>
                    <a:pt x="-1191" y="0"/>
                    <a:pt x="-1191" y="5715"/>
                    <a:pt x="35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8" name="Freeform: Shape 4297">
              <a:extLst>
                <a:ext uri="{FF2B5EF4-FFF2-40B4-BE49-F238E27FC236}">
                  <a16:creationId xmlns:a16="http://schemas.microsoft.com/office/drawing/2014/main" id="{F37BC834-74A3-46CD-A2B7-A35D0CE3F6A4}"/>
                </a:ext>
              </a:extLst>
            </p:cNvPr>
            <p:cNvSpPr/>
            <p:nvPr/>
          </p:nvSpPr>
          <p:spPr>
            <a:xfrm>
              <a:off x="6182258" y="4312571"/>
              <a:ext cx="13427" cy="8695"/>
            </a:xfrm>
            <a:custGeom>
              <a:avLst/>
              <a:gdLst>
                <a:gd name="connsiteX0" fmla="*/ 7713 w 13427"/>
                <a:gd name="connsiteY0" fmla="*/ 8634 h 8695"/>
                <a:gd name="connsiteX1" fmla="*/ 7713 w 13427"/>
                <a:gd name="connsiteY1" fmla="*/ 61 h 8695"/>
                <a:gd name="connsiteX2" fmla="*/ 5808 w 13427"/>
                <a:gd name="connsiteY2" fmla="*/ 61 h 8695"/>
                <a:gd name="connsiteX3" fmla="*/ 3903 w 13427"/>
                <a:gd name="connsiteY3" fmla="*/ 61 h 8695"/>
                <a:gd name="connsiteX4" fmla="*/ 3903 w 13427"/>
                <a:gd name="connsiteY4" fmla="*/ 61 h 8695"/>
                <a:gd name="connsiteX5" fmla="*/ 2950 w 13427"/>
                <a:gd name="connsiteY5" fmla="*/ 1014 h 8695"/>
                <a:gd name="connsiteX6" fmla="*/ 93 w 13427"/>
                <a:gd name="connsiteY6" fmla="*/ 3872 h 8695"/>
                <a:gd name="connsiteX7" fmla="*/ 7713 w 13427"/>
                <a:gd name="connsiteY7" fmla="*/ 8634 h 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27" h="8695">
                  <a:moveTo>
                    <a:pt x="7713" y="8634"/>
                  </a:moveTo>
                  <a:cubicBezTo>
                    <a:pt x="15333" y="9586"/>
                    <a:pt x="15333" y="-891"/>
                    <a:pt x="7713" y="61"/>
                  </a:cubicBezTo>
                  <a:cubicBezTo>
                    <a:pt x="6760" y="61"/>
                    <a:pt x="6760" y="61"/>
                    <a:pt x="5808" y="61"/>
                  </a:cubicBezTo>
                  <a:cubicBezTo>
                    <a:pt x="4855" y="61"/>
                    <a:pt x="4855" y="61"/>
                    <a:pt x="3903" y="61"/>
                  </a:cubicBezTo>
                  <a:cubicBezTo>
                    <a:pt x="3903" y="61"/>
                    <a:pt x="3903" y="61"/>
                    <a:pt x="3903" y="61"/>
                  </a:cubicBezTo>
                  <a:cubicBezTo>
                    <a:pt x="2950" y="61"/>
                    <a:pt x="2950" y="61"/>
                    <a:pt x="2950" y="1014"/>
                  </a:cubicBezTo>
                  <a:cubicBezTo>
                    <a:pt x="1998" y="1014"/>
                    <a:pt x="1045" y="1966"/>
                    <a:pt x="93" y="3872"/>
                  </a:cubicBezTo>
                  <a:cubicBezTo>
                    <a:pt x="-860" y="6729"/>
                    <a:pt x="5808" y="8634"/>
                    <a:pt x="7713" y="86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59" name="Freeform: Shape 4298">
              <a:extLst>
                <a:ext uri="{FF2B5EF4-FFF2-40B4-BE49-F238E27FC236}">
                  <a16:creationId xmlns:a16="http://schemas.microsoft.com/office/drawing/2014/main" id="{C39381BA-0841-4882-BCC9-4D27E18CF9CA}"/>
                </a:ext>
              </a:extLst>
            </p:cNvPr>
            <p:cNvSpPr/>
            <p:nvPr/>
          </p:nvSpPr>
          <p:spPr>
            <a:xfrm>
              <a:off x="6205665" y="4307812"/>
              <a:ext cx="14211" cy="10867"/>
            </a:xfrm>
            <a:custGeom>
              <a:avLst/>
              <a:gdLst>
                <a:gd name="connsiteX0" fmla="*/ 13833 w 14211"/>
                <a:gd name="connsiteY0" fmla="*/ 5773 h 10867"/>
                <a:gd name="connsiteX1" fmla="*/ 12881 w 14211"/>
                <a:gd name="connsiteY1" fmla="*/ 3868 h 10867"/>
                <a:gd name="connsiteX2" fmla="*/ 3356 w 14211"/>
                <a:gd name="connsiteY2" fmla="*/ 9583 h 10867"/>
                <a:gd name="connsiteX3" fmla="*/ 6213 w 14211"/>
                <a:gd name="connsiteY3" fmla="*/ 10535 h 10867"/>
                <a:gd name="connsiteX4" fmla="*/ 13833 w 14211"/>
                <a:gd name="connsiteY4" fmla="*/ 5773 h 10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1" h="10867">
                  <a:moveTo>
                    <a:pt x="13833" y="5773"/>
                  </a:moveTo>
                  <a:cubicBezTo>
                    <a:pt x="13833" y="4820"/>
                    <a:pt x="13833" y="4820"/>
                    <a:pt x="12881" y="3868"/>
                  </a:cubicBezTo>
                  <a:cubicBezTo>
                    <a:pt x="10023" y="-5657"/>
                    <a:pt x="-7122" y="4820"/>
                    <a:pt x="3356" y="9583"/>
                  </a:cubicBezTo>
                  <a:cubicBezTo>
                    <a:pt x="4308" y="9583"/>
                    <a:pt x="5261" y="10535"/>
                    <a:pt x="6213" y="10535"/>
                  </a:cubicBezTo>
                  <a:cubicBezTo>
                    <a:pt x="10023" y="11488"/>
                    <a:pt x="15738" y="10535"/>
                    <a:pt x="13833" y="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0" name="Freeform: Shape 4299">
              <a:extLst>
                <a:ext uri="{FF2B5EF4-FFF2-40B4-BE49-F238E27FC236}">
                  <a16:creationId xmlns:a16="http://schemas.microsoft.com/office/drawing/2014/main" id="{A5E35EC0-8529-472C-A38F-D5D8C0FF8F57}"/>
                </a:ext>
              </a:extLst>
            </p:cNvPr>
            <p:cNvSpPr/>
            <p:nvPr/>
          </p:nvSpPr>
          <p:spPr>
            <a:xfrm>
              <a:off x="6177626" y="4320677"/>
              <a:ext cx="11392" cy="9100"/>
            </a:xfrm>
            <a:custGeom>
              <a:avLst/>
              <a:gdLst>
                <a:gd name="connsiteX0" fmla="*/ 11393 w 11392"/>
                <a:gd name="connsiteY0" fmla="*/ 6243 h 9100"/>
                <a:gd name="connsiteX1" fmla="*/ 11393 w 11392"/>
                <a:gd name="connsiteY1" fmla="*/ 4338 h 9100"/>
                <a:gd name="connsiteX2" fmla="*/ 3773 w 11392"/>
                <a:gd name="connsiteY2" fmla="*/ 8148 h 9100"/>
                <a:gd name="connsiteX3" fmla="*/ 5678 w 11392"/>
                <a:gd name="connsiteY3" fmla="*/ 9101 h 9100"/>
                <a:gd name="connsiteX4" fmla="*/ 9488 w 11392"/>
                <a:gd name="connsiteY4" fmla="*/ 8148 h 9100"/>
                <a:gd name="connsiteX5" fmla="*/ 9488 w 11392"/>
                <a:gd name="connsiteY5" fmla="*/ 9101 h 9100"/>
                <a:gd name="connsiteX6" fmla="*/ 9488 w 11392"/>
                <a:gd name="connsiteY6" fmla="*/ 8148 h 9100"/>
                <a:gd name="connsiteX7" fmla="*/ 11393 w 11392"/>
                <a:gd name="connsiteY7" fmla="*/ 6243 h 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92" h="9100">
                  <a:moveTo>
                    <a:pt x="11393" y="6243"/>
                  </a:moveTo>
                  <a:cubicBezTo>
                    <a:pt x="11393" y="5291"/>
                    <a:pt x="11393" y="5291"/>
                    <a:pt x="11393" y="4338"/>
                  </a:cubicBezTo>
                  <a:cubicBezTo>
                    <a:pt x="10440" y="-6140"/>
                    <a:pt x="-7657" y="5291"/>
                    <a:pt x="3773" y="8148"/>
                  </a:cubicBezTo>
                  <a:cubicBezTo>
                    <a:pt x="4725" y="8148"/>
                    <a:pt x="5678" y="8148"/>
                    <a:pt x="5678" y="9101"/>
                  </a:cubicBezTo>
                  <a:cubicBezTo>
                    <a:pt x="6630" y="9101"/>
                    <a:pt x="8535" y="9101"/>
                    <a:pt x="9488" y="8148"/>
                  </a:cubicBezTo>
                  <a:lnTo>
                    <a:pt x="9488" y="9101"/>
                  </a:lnTo>
                  <a:cubicBezTo>
                    <a:pt x="10440" y="9101"/>
                    <a:pt x="10440" y="8148"/>
                    <a:pt x="9488" y="8148"/>
                  </a:cubicBezTo>
                  <a:cubicBezTo>
                    <a:pt x="11393" y="8148"/>
                    <a:pt x="11393" y="7195"/>
                    <a:pt x="11393" y="6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1" name="Freeform: Shape 4300">
              <a:extLst>
                <a:ext uri="{FF2B5EF4-FFF2-40B4-BE49-F238E27FC236}">
                  <a16:creationId xmlns:a16="http://schemas.microsoft.com/office/drawing/2014/main" id="{24250809-2016-4188-986E-4B45E014D34C}"/>
                </a:ext>
              </a:extLst>
            </p:cNvPr>
            <p:cNvSpPr/>
            <p:nvPr/>
          </p:nvSpPr>
          <p:spPr>
            <a:xfrm>
              <a:off x="6170207" y="4314538"/>
              <a:ext cx="1428" cy="952"/>
            </a:xfrm>
            <a:custGeom>
              <a:avLst/>
              <a:gdLst>
                <a:gd name="connsiteX0" fmla="*/ 714 w 1428"/>
                <a:gd name="connsiteY0" fmla="*/ 953 h 952"/>
                <a:gd name="connsiteX1" fmla="*/ 714 w 1428"/>
                <a:gd name="connsiteY1" fmla="*/ 0 h 952"/>
                <a:gd name="connsiteX2" fmla="*/ 714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3"/>
                  </a:moveTo>
                  <a:cubicBezTo>
                    <a:pt x="1667" y="953"/>
                    <a:pt x="1667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2" name="Freeform: Shape 4301">
              <a:extLst>
                <a:ext uri="{FF2B5EF4-FFF2-40B4-BE49-F238E27FC236}">
                  <a16:creationId xmlns:a16="http://schemas.microsoft.com/office/drawing/2014/main" id="{2182EC04-DE50-45E4-A3B2-461165FF8CC0}"/>
                </a:ext>
              </a:extLst>
            </p:cNvPr>
            <p:cNvSpPr/>
            <p:nvPr/>
          </p:nvSpPr>
          <p:spPr>
            <a:xfrm>
              <a:off x="6201639" y="4323110"/>
              <a:ext cx="1428" cy="952"/>
            </a:xfrm>
            <a:custGeom>
              <a:avLst/>
              <a:gdLst>
                <a:gd name="connsiteX0" fmla="*/ 714 w 1428"/>
                <a:gd name="connsiteY0" fmla="*/ 0 h 952"/>
                <a:gd name="connsiteX1" fmla="*/ 714 w 1428"/>
                <a:gd name="connsiteY1" fmla="*/ 953 h 952"/>
                <a:gd name="connsiteX2" fmla="*/ 714 w 142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0"/>
                  </a:moveTo>
                  <a:cubicBezTo>
                    <a:pt x="-238" y="0"/>
                    <a:pt x="-238" y="953"/>
                    <a:pt x="714" y="953"/>
                  </a:cubicBezTo>
                  <a:cubicBezTo>
                    <a:pt x="1667" y="953"/>
                    <a:pt x="1667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3" name="Freeform: Shape 4302">
              <a:extLst>
                <a:ext uri="{FF2B5EF4-FFF2-40B4-BE49-F238E27FC236}">
                  <a16:creationId xmlns:a16="http://schemas.microsoft.com/office/drawing/2014/main" id="{1F062111-4AB6-4699-B767-63B535F2450C}"/>
                </a:ext>
              </a:extLst>
            </p:cNvPr>
            <p:cNvSpPr/>
            <p:nvPr/>
          </p:nvSpPr>
          <p:spPr>
            <a:xfrm>
              <a:off x="6051144" y="4308822"/>
              <a:ext cx="1428" cy="952"/>
            </a:xfrm>
            <a:custGeom>
              <a:avLst/>
              <a:gdLst>
                <a:gd name="connsiteX0" fmla="*/ 714 w 1428"/>
                <a:gd name="connsiteY0" fmla="*/ 0 h 952"/>
                <a:gd name="connsiteX1" fmla="*/ 714 w 1428"/>
                <a:gd name="connsiteY1" fmla="*/ 953 h 952"/>
                <a:gd name="connsiteX2" fmla="*/ 714 w 1428"/>
                <a:gd name="connsiteY2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0"/>
                  </a:moveTo>
                  <a:cubicBezTo>
                    <a:pt x="-238" y="0"/>
                    <a:pt x="-238" y="953"/>
                    <a:pt x="714" y="953"/>
                  </a:cubicBezTo>
                  <a:cubicBezTo>
                    <a:pt x="1667" y="953"/>
                    <a:pt x="1667" y="0"/>
                    <a:pt x="7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4" name="Freeform: Shape 4303">
              <a:extLst>
                <a:ext uri="{FF2B5EF4-FFF2-40B4-BE49-F238E27FC236}">
                  <a16:creationId xmlns:a16="http://schemas.microsoft.com/office/drawing/2014/main" id="{4949D5CB-C761-44A8-9412-B7705647F78F}"/>
                </a:ext>
              </a:extLst>
            </p:cNvPr>
            <p:cNvSpPr/>
            <p:nvPr/>
          </p:nvSpPr>
          <p:spPr>
            <a:xfrm>
              <a:off x="6084482" y="4298345"/>
              <a:ext cx="1428" cy="952"/>
            </a:xfrm>
            <a:custGeom>
              <a:avLst/>
              <a:gdLst>
                <a:gd name="connsiteX0" fmla="*/ 714 w 1428"/>
                <a:gd name="connsiteY0" fmla="*/ 953 h 952"/>
                <a:gd name="connsiteX1" fmla="*/ 714 w 1428"/>
                <a:gd name="connsiteY1" fmla="*/ 0 h 952"/>
                <a:gd name="connsiteX2" fmla="*/ 714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714" y="953"/>
                  </a:moveTo>
                  <a:cubicBezTo>
                    <a:pt x="1667" y="953"/>
                    <a:pt x="1667" y="0"/>
                    <a:pt x="714" y="0"/>
                  </a:cubicBezTo>
                  <a:cubicBezTo>
                    <a:pt x="-238" y="0"/>
                    <a:pt x="-238" y="953"/>
                    <a:pt x="714" y="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5" name="Freeform: Shape 4304">
              <a:extLst>
                <a:ext uri="{FF2B5EF4-FFF2-40B4-BE49-F238E27FC236}">
                  <a16:creationId xmlns:a16="http://schemas.microsoft.com/office/drawing/2014/main" id="{A7D03FFC-5B71-412E-8F08-40FD230E88FE}"/>
                </a:ext>
              </a:extLst>
            </p:cNvPr>
            <p:cNvSpPr/>
            <p:nvPr/>
          </p:nvSpPr>
          <p:spPr>
            <a:xfrm>
              <a:off x="5984231" y="4308584"/>
              <a:ext cx="17144" cy="11668"/>
            </a:xfrm>
            <a:custGeom>
              <a:avLst/>
              <a:gdLst>
                <a:gd name="connsiteX0" fmla="*/ 7620 w 17144"/>
                <a:gd name="connsiteY0" fmla="*/ 11668 h 11668"/>
                <a:gd name="connsiteX1" fmla="*/ 9525 w 17144"/>
                <a:gd name="connsiteY1" fmla="*/ 11668 h 11668"/>
                <a:gd name="connsiteX2" fmla="*/ 17145 w 17144"/>
                <a:gd name="connsiteY2" fmla="*/ 5953 h 11668"/>
                <a:gd name="connsiteX3" fmla="*/ 7620 w 17144"/>
                <a:gd name="connsiteY3" fmla="*/ 238 h 11668"/>
                <a:gd name="connsiteX4" fmla="*/ 5715 w 17144"/>
                <a:gd name="connsiteY4" fmla="*/ 238 h 11668"/>
                <a:gd name="connsiteX5" fmla="*/ 0 w 17144"/>
                <a:gd name="connsiteY5" fmla="*/ 5953 h 11668"/>
                <a:gd name="connsiteX6" fmla="*/ 7620 w 17144"/>
                <a:gd name="connsiteY6" fmla="*/ 11668 h 1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4" h="11668">
                  <a:moveTo>
                    <a:pt x="7620" y="11668"/>
                  </a:moveTo>
                  <a:cubicBezTo>
                    <a:pt x="8573" y="11668"/>
                    <a:pt x="9525" y="11668"/>
                    <a:pt x="9525" y="11668"/>
                  </a:cubicBezTo>
                  <a:cubicBezTo>
                    <a:pt x="12382" y="11668"/>
                    <a:pt x="17145" y="9763"/>
                    <a:pt x="17145" y="5953"/>
                  </a:cubicBezTo>
                  <a:cubicBezTo>
                    <a:pt x="17145" y="1191"/>
                    <a:pt x="11430" y="-714"/>
                    <a:pt x="7620" y="238"/>
                  </a:cubicBezTo>
                  <a:lnTo>
                    <a:pt x="5715" y="238"/>
                  </a:lnTo>
                  <a:cubicBezTo>
                    <a:pt x="2857" y="238"/>
                    <a:pt x="0" y="3096"/>
                    <a:pt x="0" y="5953"/>
                  </a:cubicBezTo>
                  <a:cubicBezTo>
                    <a:pt x="0" y="9763"/>
                    <a:pt x="4763" y="11668"/>
                    <a:pt x="7620" y="11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6" name="Freeform: Shape 4305">
              <a:extLst>
                <a:ext uri="{FF2B5EF4-FFF2-40B4-BE49-F238E27FC236}">
                  <a16:creationId xmlns:a16="http://schemas.microsoft.com/office/drawing/2014/main" id="{68036BD2-A196-4FFE-84CC-BED8DACB31ED}"/>
                </a:ext>
              </a:extLst>
            </p:cNvPr>
            <p:cNvSpPr/>
            <p:nvPr/>
          </p:nvSpPr>
          <p:spPr>
            <a:xfrm>
              <a:off x="5709911" y="4745760"/>
              <a:ext cx="51435" cy="54552"/>
            </a:xfrm>
            <a:custGeom>
              <a:avLst/>
              <a:gdLst>
                <a:gd name="connsiteX0" fmla="*/ 3810 w 51435"/>
                <a:gd name="connsiteY0" fmla="*/ 9785 h 54552"/>
                <a:gd name="connsiteX1" fmla="*/ 3810 w 51435"/>
                <a:gd name="connsiteY1" fmla="*/ 9785 h 54552"/>
                <a:gd name="connsiteX2" fmla="*/ 953 w 51435"/>
                <a:gd name="connsiteY2" fmla="*/ 6927 h 54552"/>
                <a:gd name="connsiteX3" fmla="*/ 0 w 51435"/>
                <a:gd name="connsiteY3" fmla="*/ 7880 h 54552"/>
                <a:gd name="connsiteX4" fmla="*/ 3810 w 51435"/>
                <a:gd name="connsiteY4" fmla="*/ 9785 h 54552"/>
                <a:gd name="connsiteX5" fmla="*/ 13335 w 51435"/>
                <a:gd name="connsiteY5" fmla="*/ 19310 h 54552"/>
                <a:gd name="connsiteX6" fmla="*/ 16193 w 51435"/>
                <a:gd name="connsiteY6" fmla="*/ 18357 h 54552"/>
                <a:gd name="connsiteX7" fmla="*/ 18098 w 51435"/>
                <a:gd name="connsiteY7" fmla="*/ 22167 h 54552"/>
                <a:gd name="connsiteX8" fmla="*/ 18098 w 51435"/>
                <a:gd name="connsiteY8" fmla="*/ 21215 h 54552"/>
                <a:gd name="connsiteX9" fmla="*/ 17145 w 51435"/>
                <a:gd name="connsiteY9" fmla="*/ 20262 h 54552"/>
                <a:gd name="connsiteX10" fmla="*/ 20003 w 51435"/>
                <a:gd name="connsiteY10" fmla="*/ 20262 h 54552"/>
                <a:gd name="connsiteX11" fmla="*/ 20003 w 51435"/>
                <a:gd name="connsiteY11" fmla="*/ 23120 h 54552"/>
                <a:gd name="connsiteX12" fmla="*/ 29528 w 51435"/>
                <a:gd name="connsiteY12" fmla="*/ 19310 h 54552"/>
                <a:gd name="connsiteX13" fmla="*/ 32385 w 51435"/>
                <a:gd name="connsiteY13" fmla="*/ 25025 h 54552"/>
                <a:gd name="connsiteX14" fmla="*/ 30480 w 51435"/>
                <a:gd name="connsiteY14" fmla="*/ 27882 h 54552"/>
                <a:gd name="connsiteX15" fmla="*/ 32385 w 51435"/>
                <a:gd name="connsiteY15" fmla="*/ 28835 h 54552"/>
                <a:gd name="connsiteX16" fmla="*/ 25718 w 51435"/>
                <a:gd name="connsiteY16" fmla="*/ 28835 h 54552"/>
                <a:gd name="connsiteX17" fmla="*/ 23813 w 51435"/>
                <a:gd name="connsiteY17" fmla="*/ 38360 h 54552"/>
                <a:gd name="connsiteX18" fmla="*/ 23813 w 51435"/>
                <a:gd name="connsiteY18" fmla="*/ 38360 h 54552"/>
                <a:gd name="connsiteX19" fmla="*/ 21908 w 51435"/>
                <a:gd name="connsiteY19" fmla="*/ 39312 h 54552"/>
                <a:gd name="connsiteX20" fmla="*/ 19050 w 51435"/>
                <a:gd name="connsiteY20" fmla="*/ 40265 h 54552"/>
                <a:gd name="connsiteX21" fmla="*/ 14288 w 51435"/>
                <a:gd name="connsiteY21" fmla="*/ 47885 h 54552"/>
                <a:gd name="connsiteX22" fmla="*/ 24765 w 51435"/>
                <a:gd name="connsiteY22" fmla="*/ 51695 h 54552"/>
                <a:gd name="connsiteX23" fmla="*/ 22860 w 51435"/>
                <a:gd name="connsiteY23" fmla="*/ 51695 h 54552"/>
                <a:gd name="connsiteX24" fmla="*/ 23813 w 51435"/>
                <a:gd name="connsiteY24" fmla="*/ 54552 h 54552"/>
                <a:gd name="connsiteX25" fmla="*/ 25718 w 51435"/>
                <a:gd name="connsiteY25" fmla="*/ 51695 h 54552"/>
                <a:gd name="connsiteX26" fmla="*/ 26670 w 51435"/>
                <a:gd name="connsiteY26" fmla="*/ 51695 h 54552"/>
                <a:gd name="connsiteX27" fmla="*/ 26670 w 51435"/>
                <a:gd name="connsiteY27" fmla="*/ 51695 h 54552"/>
                <a:gd name="connsiteX28" fmla="*/ 25718 w 51435"/>
                <a:gd name="connsiteY28" fmla="*/ 52647 h 54552"/>
                <a:gd name="connsiteX29" fmla="*/ 26670 w 51435"/>
                <a:gd name="connsiteY29" fmla="*/ 51695 h 54552"/>
                <a:gd name="connsiteX30" fmla="*/ 38100 w 51435"/>
                <a:gd name="connsiteY30" fmla="*/ 47885 h 54552"/>
                <a:gd name="connsiteX31" fmla="*/ 40958 w 51435"/>
                <a:gd name="connsiteY31" fmla="*/ 45980 h 54552"/>
                <a:gd name="connsiteX32" fmla="*/ 41910 w 51435"/>
                <a:gd name="connsiteY32" fmla="*/ 45980 h 54552"/>
                <a:gd name="connsiteX33" fmla="*/ 42863 w 51435"/>
                <a:gd name="connsiteY33" fmla="*/ 47885 h 54552"/>
                <a:gd name="connsiteX34" fmla="*/ 42863 w 51435"/>
                <a:gd name="connsiteY34" fmla="*/ 46932 h 54552"/>
                <a:gd name="connsiteX35" fmla="*/ 42863 w 51435"/>
                <a:gd name="connsiteY35" fmla="*/ 46932 h 54552"/>
                <a:gd name="connsiteX36" fmla="*/ 43815 w 51435"/>
                <a:gd name="connsiteY36" fmla="*/ 48837 h 54552"/>
                <a:gd name="connsiteX37" fmla="*/ 44768 w 51435"/>
                <a:gd name="connsiteY37" fmla="*/ 47885 h 54552"/>
                <a:gd name="connsiteX38" fmla="*/ 51435 w 51435"/>
                <a:gd name="connsiteY38" fmla="*/ 48837 h 54552"/>
                <a:gd name="connsiteX39" fmla="*/ 49530 w 51435"/>
                <a:gd name="connsiteY39" fmla="*/ 47885 h 54552"/>
                <a:gd name="connsiteX40" fmla="*/ 48578 w 51435"/>
                <a:gd name="connsiteY40" fmla="*/ 45980 h 54552"/>
                <a:gd name="connsiteX41" fmla="*/ 49530 w 51435"/>
                <a:gd name="connsiteY41" fmla="*/ 46932 h 54552"/>
                <a:gd name="connsiteX42" fmla="*/ 44768 w 51435"/>
                <a:gd name="connsiteY42" fmla="*/ 45027 h 54552"/>
                <a:gd name="connsiteX43" fmla="*/ 41910 w 51435"/>
                <a:gd name="connsiteY43" fmla="*/ 40265 h 54552"/>
                <a:gd name="connsiteX44" fmla="*/ 45720 w 51435"/>
                <a:gd name="connsiteY44" fmla="*/ 37407 h 54552"/>
                <a:gd name="connsiteX45" fmla="*/ 38100 w 51435"/>
                <a:gd name="connsiteY45" fmla="*/ 29787 h 54552"/>
                <a:gd name="connsiteX46" fmla="*/ 35243 w 51435"/>
                <a:gd name="connsiteY46" fmla="*/ 29787 h 54552"/>
                <a:gd name="connsiteX47" fmla="*/ 36195 w 51435"/>
                <a:gd name="connsiteY47" fmla="*/ 28835 h 54552"/>
                <a:gd name="connsiteX48" fmla="*/ 38100 w 51435"/>
                <a:gd name="connsiteY48" fmla="*/ 25977 h 54552"/>
                <a:gd name="connsiteX49" fmla="*/ 45720 w 51435"/>
                <a:gd name="connsiteY49" fmla="*/ 28835 h 54552"/>
                <a:gd name="connsiteX50" fmla="*/ 48578 w 51435"/>
                <a:gd name="connsiteY50" fmla="*/ 25025 h 54552"/>
                <a:gd name="connsiteX51" fmla="*/ 45720 w 51435"/>
                <a:gd name="connsiteY51" fmla="*/ 24072 h 54552"/>
                <a:gd name="connsiteX52" fmla="*/ 46673 w 51435"/>
                <a:gd name="connsiteY52" fmla="*/ 25025 h 54552"/>
                <a:gd name="connsiteX53" fmla="*/ 45720 w 51435"/>
                <a:gd name="connsiteY53" fmla="*/ 24072 h 54552"/>
                <a:gd name="connsiteX54" fmla="*/ 46673 w 51435"/>
                <a:gd name="connsiteY54" fmla="*/ 23120 h 54552"/>
                <a:gd name="connsiteX55" fmla="*/ 45720 w 51435"/>
                <a:gd name="connsiteY55" fmla="*/ 22167 h 54552"/>
                <a:gd name="connsiteX56" fmla="*/ 44768 w 51435"/>
                <a:gd name="connsiteY56" fmla="*/ 19310 h 54552"/>
                <a:gd name="connsiteX57" fmla="*/ 46673 w 51435"/>
                <a:gd name="connsiteY57" fmla="*/ 19310 h 54552"/>
                <a:gd name="connsiteX58" fmla="*/ 46673 w 51435"/>
                <a:gd name="connsiteY58" fmla="*/ 21215 h 54552"/>
                <a:gd name="connsiteX59" fmla="*/ 48578 w 51435"/>
                <a:gd name="connsiteY59" fmla="*/ 21215 h 54552"/>
                <a:gd name="connsiteX60" fmla="*/ 49530 w 51435"/>
                <a:gd name="connsiteY60" fmla="*/ 19310 h 54552"/>
                <a:gd name="connsiteX61" fmla="*/ 47625 w 51435"/>
                <a:gd name="connsiteY61" fmla="*/ 19310 h 54552"/>
                <a:gd name="connsiteX62" fmla="*/ 47625 w 51435"/>
                <a:gd name="connsiteY62" fmla="*/ 16452 h 54552"/>
                <a:gd name="connsiteX63" fmla="*/ 42863 w 51435"/>
                <a:gd name="connsiteY63" fmla="*/ 19310 h 54552"/>
                <a:gd name="connsiteX64" fmla="*/ 45720 w 51435"/>
                <a:gd name="connsiteY64" fmla="*/ 19310 h 54552"/>
                <a:gd name="connsiteX65" fmla="*/ 45720 w 51435"/>
                <a:gd name="connsiteY65" fmla="*/ 22167 h 54552"/>
                <a:gd name="connsiteX66" fmla="*/ 41910 w 51435"/>
                <a:gd name="connsiteY66" fmla="*/ 18357 h 54552"/>
                <a:gd name="connsiteX67" fmla="*/ 40005 w 51435"/>
                <a:gd name="connsiteY67" fmla="*/ 20262 h 54552"/>
                <a:gd name="connsiteX68" fmla="*/ 40958 w 51435"/>
                <a:gd name="connsiteY68" fmla="*/ 18357 h 54552"/>
                <a:gd name="connsiteX69" fmla="*/ 38100 w 51435"/>
                <a:gd name="connsiteY69" fmla="*/ 18357 h 54552"/>
                <a:gd name="connsiteX70" fmla="*/ 36195 w 51435"/>
                <a:gd name="connsiteY70" fmla="*/ 13595 h 54552"/>
                <a:gd name="connsiteX71" fmla="*/ 36195 w 51435"/>
                <a:gd name="connsiteY71" fmla="*/ 16452 h 54552"/>
                <a:gd name="connsiteX72" fmla="*/ 32385 w 51435"/>
                <a:gd name="connsiteY72" fmla="*/ 11690 h 54552"/>
                <a:gd name="connsiteX73" fmla="*/ 27623 w 51435"/>
                <a:gd name="connsiteY73" fmla="*/ 6927 h 54552"/>
                <a:gd name="connsiteX74" fmla="*/ 25718 w 51435"/>
                <a:gd name="connsiteY74" fmla="*/ 2165 h 54552"/>
                <a:gd name="connsiteX75" fmla="*/ 24765 w 51435"/>
                <a:gd name="connsiteY75" fmla="*/ 260 h 54552"/>
                <a:gd name="connsiteX76" fmla="*/ 25718 w 51435"/>
                <a:gd name="connsiteY76" fmla="*/ 4070 h 54552"/>
                <a:gd name="connsiteX77" fmla="*/ 23813 w 51435"/>
                <a:gd name="connsiteY77" fmla="*/ 5022 h 54552"/>
                <a:gd name="connsiteX78" fmla="*/ 24765 w 51435"/>
                <a:gd name="connsiteY78" fmla="*/ 6927 h 54552"/>
                <a:gd name="connsiteX79" fmla="*/ 24765 w 51435"/>
                <a:gd name="connsiteY79" fmla="*/ 6927 h 54552"/>
                <a:gd name="connsiteX80" fmla="*/ 3810 w 51435"/>
                <a:gd name="connsiteY80" fmla="*/ 9785 h 54552"/>
                <a:gd name="connsiteX81" fmla="*/ 48578 w 51435"/>
                <a:gd name="connsiteY81" fmla="*/ 45980 h 54552"/>
                <a:gd name="connsiteX82" fmla="*/ 49530 w 51435"/>
                <a:gd name="connsiteY82" fmla="*/ 47885 h 54552"/>
                <a:gd name="connsiteX83" fmla="*/ 46673 w 51435"/>
                <a:gd name="connsiteY83" fmla="*/ 46932 h 54552"/>
                <a:gd name="connsiteX84" fmla="*/ 46673 w 51435"/>
                <a:gd name="connsiteY84" fmla="*/ 46932 h 54552"/>
                <a:gd name="connsiteX85" fmla="*/ 45720 w 51435"/>
                <a:gd name="connsiteY85" fmla="*/ 45980 h 54552"/>
                <a:gd name="connsiteX86" fmla="*/ 48578 w 51435"/>
                <a:gd name="connsiteY86" fmla="*/ 45980 h 54552"/>
                <a:gd name="connsiteX87" fmla="*/ 44768 w 51435"/>
                <a:gd name="connsiteY87" fmla="*/ 21215 h 54552"/>
                <a:gd name="connsiteX88" fmla="*/ 44768 w 51435"/>
                <a:gd name="connsiteY88" fmla="*/ 22167 h 54552"/>
                <a:gd name="connsiteX89" fmla="*/ 44768 w 51435"/>
                <a:gd name="connsiteY89" fmla="*/ 21215 h 54552"/>
                <a:gd name="connsiteX90" fmla="*/ 44768 w 51435"/>
                <a:gd name="connsiteY90" fmla="*/ 21215 h 54552"/>
                <a:gd name="connsiteX91" fmla="*/ 44768 w 51435"/>
                <a:gd name="connsiteY91" fmla="*/ 23120 h 54552"/>
                <a:gd name="connsiteX92" fmla="*/ 44768 w 51435"/>
                <a:gd name="connsiteY92" fmla="*/ 23120 h 54552"/>
                <a:gd name="connsiteX93" fmla="*/ 44768 w 51435"/>
                <a:gd name="connsiteY93" fmla="*/ 23120 h 54552"/>
                <a:gd name="connsiteX94" fmla="*/ 44768 w 51435"/>
                <a:gd name="connsiteY94" fmla="*/ 23120 h 54552"/>
                <a:gd name="connsiteX95" fmla="*/ 35243 w 51435"/>
                <a:gd name="connsiteY95" fmla="*/ 29787 h 54552"/>
                <a:gd name="connsiteX96" fmla="*/ 33338 w 51435"/>
                <a:gd name="connsiteY96" fmla="*/ 29787 h 54552"/>
                <a:gd name="connsiteX97" fmla="*/ 33338 w 51435"/>
                <a:gd name="connsiteY97" fmla="*/ 27882 h 54552"/>
                <a:gd name="connsiteX98" fmla="*/ 35243 w 51435"/>
                <a:gd name="connsiteY98" fmla="*/ 29787 h 54552"/>
                <a:gd name="connsiteX99" fmla="*/ 24765 w 51435"/>
                <a:gd name="connsiteY99" fmla="*/ 7880 h 54552"/>
                <a:gd name="connsiteX100" fmla="*/ 22860 w 51435"/>
                <a:gd name="connsiteY100" fmla="*/ 7880 h 54552"/>
                <a:gd name="connsiteX101" fmla="*/ 24765 w 51435"/>
                <a:gd name="connsiteY101" fmla="*/ 7880 h 54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51435" h="54552">
                  <a:moveTo>
                    <a:pt x="3810" y="9785"/>
                  </a:moveTo>
                  <a:cubicBezTo>
                    <a:pt x="3810" y="9785"/>
                    <a:pt x="3810" y="9785"/>
                    <a:pt x="3810" y="9785"/>
                  </a:cubicBezTo>
                  <a:cubicBezTo>
                    <a:pt x="3810" y="7880"/>
                    <a:pt x="1905" y="7880"/>
                    <a:pt x="953" y="6927"/>
                  </a:cubicBezTo>
                  <a:lnTo>
                    <a:pt x="0" y="7880"/>
                  </a:lnTo>
                  <a:lnTo>
                    <a:pt x="3810" y="9785"/>
                  </a:lnTo>
                  <a:cubicBezTo>
                    <a:pt x="-2857" y="16452"/>
                    <a:pt x="7620" y="22167"/>
                    <a:pt x="13335" y="19310"/>
                  </a:cubicBezTo>
                  <a:cubicBezTo>
                    <a:pt x="14288" y="19310"/>
                    <a:pt x="15240" y="19310"/>
                    <a:pt x="16193" y="18357"/>
                  </a:cubicBezTo>
                  <a:cubicBezTo>
                    <a:pt x="16193" y="20262"/>
                    <a:pt x="16193" y="22167"/>
                    <a:pt x="18098" y="22167"/>
                  </a:cubicBezTo>
                  <a:lnTo>
                    <a:pt x="18098" y="21215"/>
                  </a:lnTo>
                  <a:cubicBezTo>
                    <a:pt x="17145" y="21215"/>
                    <a:pt x="17145" y="21215"/>
                    <a:pt x="17145" y="20262"/>
                  </a:cubicBezTo>
                  <a:cubicBezTo>
                    <a:pt x="17145" y="19310"/>
                    <a:pt x="19050" y="20262"/>
                    <a:pt x="20003" y="20262"/>
                  </a:cubicBezTo>
                  <a:lnTo>
                    <a:pt x="20003" y="23120"/>
                  </a:lnTo>
                  <a:cubicBezTo>
                    <a:pt x="22860" y="21215"/>
                    <a:pt x="26670" y="21215"/>
                    <a:pt x="29528" y="19310"/>
                  </a:cubicBezTo>
                  <a:cubicBezTo>
                    <a:pt x="30480" y="22167"/>
                    <a:pt x="33338" y="24072"/>
                    <a:pt x="32385" y="25025"/>
                  </a:cubicBezTo>
                  <a:cubicBezTo>
                    <a:pt x="32385" y="25977"/>
                    <a:pt x="29528" y="26930"/>
                    <a:pt x="30480" y="27882"/>
                  </a:cubicBezTo>
                  <a:lnTo>
                    <a:pt x="32385" y="28835"/>
                  </a:lnTo>
                  <a:cubicBezTo>
                    <a:pt x="30480" y="28835"/>
                    <a:pt x="27623" y="28835"/>
                    <a:pt x="25718" y="28835"/>
                  </a:cubicBezTo>
                  <a:cubicBezTo>
                    <a:pt x="19050" y="27882"/>
                    <a:pt x="16193" y="36455"/>
                    <a:pt x="23813" y="38360"/>
                  </a:cubicBezTo>
                  <a:cubicBezTo>
                    <a:pt x="23813" y="38360"/>
                    <a:pt x="23813" y="38360"/>
                    <a:pt x="23813" y="38360"/>
                  </a:cubicBezTo>
                  <a:cubicBezTo>
                    <a:pt x="22860" y="38360"/>
                    <a:pt x="22860" y="39312"/>
                    <a:pt x="21908" y="39312"/>
                  </a:cubicBezTo>
                  <a:cubicBezTo>
                    <a:pt x="22860" y="39312"/>
                    <a:pt x="17145" y="41217"/>
                    <a:pt x="19050" y="40265"/>
                  </a:cubicBezTo>
                  <a:cubicBezTo>
                    <a:pt x="16193" y="41217"/>
                    <a:pt x="11430" y="45027"/>
                    <a:pt x="14288" y="47885"/>
                  </a:cubicBezTo>
                  <a:cubicBezTo>
                    <a:pt x="17145" y="50742"/>
                    <a:pt x="20955" y="51695"/>
                    <a:pt x="24765" y="51695"/>
                  </a:cubicBezTo>
                  <a:cubicBezTo>
                    <a:pt x="24765" y="52647"/>
                    <a:pt x="23813" y="53600"/>
                    <a:pt x="22860" y="51695"/>
                  </a:cubicBezTo>
                  <a:lnTo>
                    <a:pt x="23813" y="54552"/>
                  </a:lnTo>
                  <a:cubicBezTo>
                    <a:pt x="25718" y="54552"/>
                    <a:pt x="25718" y="53600"/>
                    <a:pt x="25718" y="51695"/>
                  </a:cubicBezTo>
                  <a:cubicBezTo>
                    <a:pt x="25718" y="51695"/>
                    <a:pt x="26670" y="51695"/>
                    <a:pt x="26670" y="51695"/>
                  </a:cubicBezTo>
                  <a:lnTo>
                    <a:pt x="26670" y="51695"/>
                  </a:lnTo>
                  <a:lnTo>
                    <a:pt x="25718" y="52647"/>
                  </a:lnTo>
                  <a:cubicBezTo>
                    <a:pt x="25718" y="52647"/>
                    <a:pt x="26670" y="52647"/>
                    <a:pt x="26670" y="51695"/>
                  </a:cubicBezTo>
                  <a:cubicBezTo>
                    <a:pt x="30480" y="50742"/>
                    <a:pt x="34290" y="48837"/>
                    <a:pt x="38100" y="47885"/>
                  </a:cubicBezTo>
                  <a:cubicBezTo>
                    <a:pt x="39053" y="46932"/>
                    <a:pt x="40005" y="46932"/>
                    <a:pt x="40958" y="45980"/>
                  </a:cubicBezTo>
                  <a:cubicBezTo>
                    <a:pt x="40958" y="45980"/>
                    <a:pt x="41910" y="45980"/>
                    <a:pt x="41910" y="45980"/>
                  </a:cubicBezTo>
                  <a:cubicBezTo>
                    <a:pt x="41910" y="46932"/>
                    <a:pt x="42863" y="46932"/>
                    <a:pt x="42863" y="47885"/>
                  </a:cubicBezTo>
                  <a:lnTo>
                    <a:pt x="42863" y="46932"/>
                  </a:lnTo>
                  <a:cubicBezTo>
                    <a:pt x="42863" y="46932"/>
                    <a:pt x="42863" y="46932"/>
                    <a:pt x="42863" y="46932"/>
                  </a:cubicBezTo>
                  <a:lnTo>
                    <a:pt x="43815" y="48837"/>
                  </a:lnTo>
                  <a:cubicBezTo>
                    <a:pt x="43815" y="47885"/>
                    <a:pt x="44768" y="47885"/>
                    <a:pt x="44768" y="47885"/>
                  </a:cubicBezTo>
                  <a:cubicBezTo>
                    <a:pt x="47625" y="49790"/>
                    <a:pt x="50483" y="53600"/>
                    <a:pt x="51435" y="48837"/>
                  </a:cubicBezTo>
                  <a:cubicBezTo>
                    <a:pt x="50483" y="47885"/>
                    <a:pt x="50483" y="47885"/>
                    <a:pt x="49530" y="47885"/>
                  </a:cubicBezTo>
                  <a:lnTo>
                    <a:pt x="48578" y="45980"/>
                  </a:lnTo>
                  <a:lnTo>
                    <a:pt x="49530" y="46932"/>
                  </a:lnTo>
                  <a:cubicBezTo>
                    <a:pt x="47625" y="45027"/>
                    <a:pt x="46673" y="45027"/>
                    <a:pt x="44768" y="45027"/>
                  </a:cubicBezTo>
                  <a:cubicBezTo>
                    <a:pt x="43815" y="44075"/>
                    <a:pt x="42863" y="42170"/>
                    <a:pt x="41910" y="40265"/>
                  </a:cubicBezTo>
                  <a:cubicBezTo>
                    <a:pt x="43815" y="39312"/>
                    <a:pt x="44768" y="38360"/>
                    <a:pt x="45720" y="37407"/>
                  </a:cubicBezTo>
                  <a:cubicBezTo>
                    <a:pt x="48578" y="32645"/>
                    <a:pt x="42863" y="28835"/>
                    <a:pt x="38100" y="29787"/>
                  </a:cubicBezTo>
                  <a:cubicBezTo>
                    <a:pt x="37148" y="29787"/>
                    <a:pt x="36195" y="29787"/>
                    <a:pt x="35243" y="29787"/>
                  </a:cubicBezTo>
                  <a:cubicBezTo>
                    <a:pt x="35243" y="29787"/>
                    <a:pt x="35243" y="29787"/>
                    <a:pt x="36195" y="28835"/>
                  </a:cubicBezTo>
                  <a:cubicBezTo>
                    <a:pt x="36195" y="26930"/>
                    <a:pt x="37148" y="25977"/>
                    <a:pt x="38100" y="25977"/>
                  </a:cubicBezTo>
                  <a:cubicBezTo>
                    <a:pt x="40958" y="25025"/>
                    <a:pt x="42863" y="28835"/>
                    <a:pt x="45720" y="28835"/>
                  </a:cubicBezTo>
                  <a:cubicBezTo>
                    <a:pt x="46673" y="26930"/>
                    <a:pt x="47625" y="27882"/>
                    <a:pt x="48578" y="25025"/>
                  </a:cubicBezTo>
                  <a:cubicBezTo>
                    <a:pt x="46673" y="23120"/>
                    <a:pt x="47625" y="26930"/>
                    <a:pt x="45720" y="24072"/>
                  </a:cubicBezTo>
                  <a:cubicBezTo>
                    <a:pt x="45720" y="24072"/>
                    <a:pt x="45720" y="24072"/>
                    <a:pt x="46673" y="25025"/>
                  </a:cubicBezTo>
                  <a:lnTo>
                    <a:pt x="45720" y="24072"/>
                  </a:lnTo>
                  <a:lnTo>
                    <a:pt x="46673" y="23120"/>
                  </a:lnTo>
                  <a:cubicBezTo>
                    <a:pt x="45720" y="23120"/>
                    <a:pt x="45720" y="23120"/>
                    <a:pt x="45720" y="22167"/>
                  </a:cubicBezTo>
                  <a:cubicBezTo>
                    <a:pt x="45720" y="21215"/>
                    <a:pt x="45720" y="20262"/>
                    <a:pt x="44768" y="19310"/>
                  </a:cubicBezTo>
                  <a:cubicBezTo>
                    <a:pt x="45720" y="19310"/>
                    <a:pt x="45720" y="19310"/>
                    <a:pt x="46673" y="19310"/>
                  </a:cubicBezTo>
                  <a:lnTo>
                    <a:pt x="46673" y="21215"/>
                  </a:lnTo>
                  <a:lnTo>
                    <a:pt x="48578" y="21215"/>
                  </a:lnTo>
                  <a:cubicBezTo>
                    <a:pt x="48578" y="20262"/>
                    <a:pt x="48578" y="19310"/>
                    <a:pt x="49530" y="19310"/>
                  </a:cubicBezTo>
                  <a:cubicBezTo>
                    <a:pt x="48578" y="19310"/>
                    <a:pt x="48578" y="19310"/>
                    <a:pt x="47625" y="19310"/>
                  </a:cubicBezTo>
                  <a:lnTo>
                    <a:pt x="47625" y="16452"/>
                  </a:lnTo>
                  <a:cubicBezTo>
                    <a:pt x="45720" y="19310"/>
                    <a:pt x="41910" y="14547"/>
                    <a:pt x="42863" y="19310"/>
                  </a:cubicBezTo>
                  <a:cubicBezTo>
                    <a:pt x="43815" y="20262"/>
                    <a:pt x="44768" y="19310"/>
                    <a:pt x="45720" y="19310"/>
                  </a:cubicBezTo>
                  <a:lnTo>
                    <a:pt x="45720" y="22167"/>
                  </a:lnTo>
                  <a:cubicBezTo>
                    <a:pt x="44768" y="21215"/>
                    <a:pt x="41910" y="21215"/>
                    <a:pt x="41910" y="18357"/>
                  </a:cubicBezTo>
                  <a:cubicBezTo>
                    <a:pt x="42863" y="20262"/>
                    <a:pt x="40958" y="20262"/>
                    <a:pt x="40005" y="20262"/>
                  </a:cubicBezTo>
                  <a:cubicBezTo>
                    <a:pt x="39053" y="18357"/>
                    <a:pt x="40005" y="19310"/>
                    <a:pt x="40958" y="18357"/>
                  </a:cubicBezTo>
                  <a:cubicBezTo>
                    <a:pt x="40005" y="17405"/>
                    <a:pt x="40005" y="17405"/>
                    <a:pt x="38100" y="18357"/>
                  </a:cubicBezTo>
                  <a:cubicBezTo>
                    <a:pt x="38100" y="15500"/>
                    <a:pt x="38100" y="15500"/>
                    <a:pt x="36195" y="13595"/>
                  </a:cubicBezTo>
                  <a:lnTo>
                    <a:pt x="36195" y="16452"/>
                  </a:lnTo>
                  <a:cubicBezTo>
                    <a:pt x="34290" y="15500"/>
                    <a:pt x="34290" y="12642"/>
                    <a:pt x="32385" y="11690"/>
                  </a:cubicBezTo>
                  <a:cubicBezTo>
                    <a:pt x="32385" y="9785"/>
                    <a:pt x="30480" y="7880"/>
                    <a:pt x="27623" y="6927"/>
                  </a:cubicBezTo>
                  <a:cubicBezTo>
                    <a:pt x="28575" y="5022"/>
                    <a:pt x="26670" y="4070"/>
                    <a:pt x="25718" y="2165"/>
                  </a:cubicBezTo>
                  <a:cubicBezTo>
                    <a:pt x="25718" y="1212"/>
                    <a:pt x="25718" y="-693"/>
                    <a:pt x="24765" y="260"/>
                  </a:cubicBezTo>
                  <a:cubicBezTo>
                    <a:pt x="23813" y="2165"/>
                    <a:pt x="26670" y="2165"/>
                    <a:pt x="25718" y="4070"/>
                  </a:cubicBezTo>
                  <a:cubicBezTo>
                    <a:pt x="24765" y="4070"/>
                    <a:pt x="24765" y="5022"/>
                    <a:pt x="23813" y="5022"/>
                  </a:cubicBezTo>
                  <a:cubicBezTo>
                    <a:pt x="23813" y="5975"/>
                    <a:pt x="24765" y="6927"/>
                    <a:pt x="24765" y="6927"/>
                  </a:cubicBezTo>
                  <a:cubicBezTo>
                    <a:pt x="24765" y="6927"/>
                    <a:pt x="24765" y="6927"/>
                    <a:pt x="24765" y="6927"/>
                  </a:cubicBezTo>
                  <a:cubicBezTo>
                    <a:pt x="16193" y="6927"/>
                    <a:pt x="9525" y="5975"/>
                    <a:pt x="3810" y="9785"/>
                  </a:cubicBezTo>
                  <a:close/>
                  <a:moveTo>
                    <a:pt x="48578" y="45980"/>
                  </a:moveTo>
                  <a:cubicBezTo>
                    <a:pt x="48578" y="46932"/>
                    <a:pt x="48578" y="47885"/>
                    <a:pt x="49530" y="47885"/>
                  </a:cubicBezTo>
                  <a:cubicBezTo>
                    <a:pt x="48578" y="48837"/>
                    <a:pt x="47625" y="49790"/>
                    <a:pt x="46673" y="46932"/>
                  </a:cubicBezTo>
                  <a:lnTo>
                    <a:pt x="46673" y="46932"/>
                  </a:lnTo>
                  <a:cubicBezTo>
                    <a:pt x="46673" y="46932"/>
                    <a:pt x="46673" y="45980"/>
                    <a:pt x="45720" y="45980"/>
                  </a:cubicBezTo>
                  <a:cubicBezTo>
                    <a:pt x="47625" y="46932"/>
                    <a:pt x="48578" y="46932"/>
                    <a:pt x="48578" y="45980"/>
                  </a:cubicBezTo>
                  <a:close/>
                  <a:moveTo>
                    <a:pt x="44768" y="21215"/>
                  </a:moveTo>
                  <a:cubicBezTo>
                    <a:pt x="44768" y="21215"/>
                    <a:pt x="44768" y="22167"/>
                    <a:pt x="44768" y="22167"/>
                  </a:cubicBezTo>
                  <a:lnTo>
                    <a:pt x="44768" y="21215"/>
                  </a:lnTo>
                  <a:cubicBezTo>
                    <a:pt x="44768" y="22167"/>
                    <a:pt x="44768" y="22167"/>
                    <a:pt x="44768" y="21215"/>
                  </a:cubicBezTo>
                  <a:close/>
                  <a:moveTo>
                    <a:pt x="44768" y="23120"/>
                  </a:moveTo>
                  <a:cubicBezTo>
                    <a:pt x="44768" y="23120"/>
                    <a:pt x="43815" y="23120"/>
                    <a:pt x="44768" y="23120"/>
                  </a:cubicBezTo>
                  <a:cubicBezTo>
                    <a:pt x="43815" y="22167"/>
                    <a:pt x="43815" y="22167"/>
                    <a:pt x="44768" y="23120"/>
                  </a:cubicBezTo>
                  <a:cubicBezTo>
                    <a:pt x="43815" y="22167"/>
                    <a:pt x="44768" y="22167"/>
                    <a:pt x="44768" y="23120"/>
                  </a:cubicBezTo>
                  <a:close/>
                  <a:moveTo>
                    <a:pt x="35243" y="29787"/>
                  </a:moveTo>
                  <a:cubicBezTo>
                    <a:pt x="34290" y="29787"/>
                    <a:pt x="34290" y="29787"/>
                    <a:pt x="33338" y="29787"/>
                  </a:cubicBezTo>
                  <a:lnTo>
                    <a:pt x="33338" y="27882"/>
                  </a:lnTo>
                  <a:cubicBezTo>
                    <a:pt x="33338" y="27882"/>
                    <a:pt x="34290" y="29787"/>
                    <a:pt x="35243" y="29787"/>
                  </a:cubicBezTo>
                  <a:close/>
                  <a:moveTo>
                    <a:pt x="24765" y="7880"/>
                  </a:moveTo>
                  <a:cubicBezTo>
                    <a:pt x="23813" y="7880"/>
                    <a:pt x="23813" y="7880"/>
                    <a:pt x="22860" y="7880"/>
                  </a:cubicBezTo>
                  <a:cubicBezTo>
                    <a:pt x="23813" y="6927"/>
                    <a:pt x="23813" y="6927"/>
                    <a:pt x="24765" y="7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7" name="Freeform: Shape 4306">
              <a:extLst>
                <a:ext uri="{FF2B5EF4-FFF2-40B4-BE49-F238E27FC236}">
                  <a16:creationId xmlns:a16="http://schemas.microsoft.com/office/drawing/2014/main" id="{01CE4378-655C-48BB-9865-E00394F75179}"/>
                </a:ext>
              </a:extLst>
            </p:cNvPr>
            <p:cNvSpPr/>
            <p:nvPr/>
          </p:nvSpPr>
          <p:spPr>
            <a:xfrm>
              <a:off x="5779682" y="4788882"/>
              <a:ext cx="37861" cy="19050"/>
            </a:xfrm>
            <a:custGeom>
              <a:avLst/>
              <a:gdLst>
                <a:gd name="connsiteX0" fmla="*/ 714 w 37861"/>
                <a:gd name="connsiteY0" fmla="*/ 12383 h 19050"/>
                <a:gd name="connsiteX1" fmla="*/ 3572 w 37861"/>
                <a:gd name="connsiteY1" fmla="*/ 15240 h 19050"/>
                <a:gd name="connsiteX2" fmla="*/ 3572 w 37861"/>
                <a:gd name="connsiteY2" fmla="*/ 15240 h 19050"/>
                <a:gd name="connsiteX3" fmla="*/ 2619 w 37861"/>
                <a:gd name="connsiteY3" fmla="*/ 14288 h 19050"/>
                <a:gd name="connsiteX4" fmla="*/ 7382 w 37861"/>
                <a:gd name="connsiteY4" fmla="*/ 19050 h 19050"/>
                <a:gd name="connsiteX5" fmla="*/ 8334 w 37861"/>
                <a:gd name="connsiteY5" fmla="*/ 17145 h 19050"/>
                <a:gd name="connsiteX6" fmla="*/ 8334 w 37861"/>
                <a:gd name="connsiteY6" fmla="*/ 16193 h 19050"/>
                <a:gd name="connsiteX7" fmla="*/ 29289 w 37861"/>
                <a:gd name="connsiteY7" fmla="*/ 16193 h 19050"/>
                <a:gd name="connsiteX8" fmla="*/ 29289 w 37861"/>
                <a:gd name="connsiteY8" fmla="*/ 2858 h 19050"/>
                <a:gd name="connsiteX9" fmla="*/ 17859 w 37861"/>
                <a:gd name="connsiteY9" fmla="*/ 1905 h 19050"/>
                <a:gd name="connsiteX10" fmla="*/ 10239 w 37861"/>
                <a:gd name="connsiteY10" fmla="*/ 0 h 19050"/>
                <a:gd name="connsiteX11" fmla="*/ 9287 w 37861"/>
                <a:gd name="connsiteY11" fmla="*/ 1905 h 19050"/>
                <a:gd name="connsiteX12" fmla="*/ 11192 w 37861"/>
                <a:gd name="connsiteY12" fmla="*/ 1905 h 19050"/>
                <a:gd name="connsiteX13" fmla="*/ 4524 w 37861"/>
                <a:gd name="connsiteY13" fmla="*/ 3810 h 19050"/>
                <a:gd name="connsiteX14" fmla="*/ 4524 w 37861"/>
                <a:gd name="connsiteY14" fmla="*/ 2858 h 19050"/>
                <a:gd name="connsiteX15" fmla="*/ 2619 w 37861"/>
                <a:gd name="connsiteY15" fmla="*/ 4763 h 19050"/>
                <a:gd name="connsiteX16" fmla="*/ 3572 w 37861"/>
                <a:gd name="connsiteY16" fmla="*/ 3810 h 19050"/>
                <a:gd name="connsiteX17" fmla="*/ 714 w 37861"/>
                <a:gd name="connsiteY17" fmla="*/ 6668 h 19050"/>
                <a:gd name="connsiteX18" fmla="*/ 714 w 37861"/>
                <a:gd name="connsiteY18" fmla="*/ 123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861" h="19050">
                  <a:moveTo>
                    <a:pt x="714" y="12383"/>
                  </a:moveTo>
                  <a:cubicBezTo>
                    <a:pt x="1667" y="13335"/>
                    <a:pt x="2619" y="14288"/>
                    <a:pt x="3572" y="15240"/>
                  </a:cubicBezTo>
                  <a:cubicBezTo>
                    <a:pt x="3572" y="15240"/>
                    <a:pt x="3572" y="15240"/>
                    <a:pt x="3572" y="15240"/>
                  </a:cubicBezTo>
                  <a:cubicBezTo>
                    <a:pt x="3572" y="15240"/>
                    <a:pt x="2619" y="14288"/>
                    <a:pt x="2619" y="14288"/>
                  </a:cubicBezTo>
                  <a:cubicBezTo>
                    <a:pt x="2619" y="17145"/>
                    <a:pt x="6429" y="16193"/>
                    <a:pt x="7382" y="19050"/>
                  </a:cubicBezTo>
                  <a:cubicBezTo>
                    <a:pt x="7382" y="18098"/>
                    <a:pt x="7382" y="17145"/>
                    <a:pt x="8334" y="17145"/>
                  </a:cubicBezTo>
                  <a:cubicBezTo>
                    <a:pt x="8334" y="17145"/>
                    <a:pt x="8334" y="17145"/>
                    <a:pt x="8334" y="16193"/>
                  </a:cubicBezTo>
                  <a:cubicBezTo>
                    <a:pt x="15002" y="18098"/>
                    <a:pt x="23574" y="16193"/>
                    <a:pt x="29289" y="16193"/>
                  </a:cubicBezTo>
                  <a:cubicBezTo>
                    <a:pt x="40719" y="16193"/>
                    <a:pt x="40719" y="2858"/>
                    <a:pt x="29289" y="2858"/>
                  </a:cubicBezTo>
                  <a:cubicBezTo>
                    <a:pt x="26432" y="2858"/>
                    <a:pt x="21669" y="1905"/>
                    <a:pt x="17859" y="1905"/>
                  </a:cubicBezTo>
                  <a:cubicBezTo>
                    <a:pt x="15954" y="-952"/>
                    <a:pt x="13097" y="2858"/>
                    <a:pt x="10239" y="0"/>
                  </a:cubicBezTo>
                  <a:lnTo>
                    <a:pt x="9287" y="1905"/>
                  </a:lnTo>
                  <a:cubicBezTo>
                    <a:pt x="10239" y="2858"/>
                    <a:pt x="11192" y="1905"/>
                    <a:pt x="11192" y="1905"/>
                  </a:cubicBezTo>
                  <a:cubicBezTo>
                    <a:pt x="9287" y="1905"/>
                    <a:pt x="6429" y="2858"/>
                    <a:pt x="4524" y="3810"/>
                  </a:cubicBezTo>
                  <a:cubicBezTo>
                    <a:pt x="4524" y="3810"/>
                    <a:pt x="4524" y="2858"/>
                    <a:pt x="4524" y="2858"/>
                  </a:cubicBezTo>
                  <a:cubicBezTo>
                    <a:pt x="3572" y="3810"/>
                    <a:pt x="1667" y="2858"/>
                    <a:pt x="2619" y="4763"/>
                  </a:cubicBezTo>
                  <a:cubicBezTo>
                    <a:pt x="2619" y="2858"/>
                    <a:pt x="3572" y="3810"/>
                    <a:pt x="3572" y="3810"/>
                  </a:cubicBezTo>
                  <a:cubicBezTo>
                    <a:pt x="2619" y="4763"/>
                    <a:pt x="1667" y="5715"/>
                    <a:pt x="714" y="6668"/>
                  </a:cubicBezTo>
                  <a:cubicBezTo>
                    <a:pt x="-238" y="8573"/>
                    <a:pt x="-238" y="10478"/>
                    <a:pt x="714" y="123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968" name="Espaço Reservado para Conteúdo 2">
            <a:extLst>
              <a:ext uri="{FF2B5EF4-FFF2-40B4-BE49-F238E27FC236}">
                <a16:creationId xmlns:a16="http://schemas.microsoft.com/office/drawing/2014/main" id="{69679052-FB85-40D7-8939-E3A2B63E297F}"/>
              </a:ext>
            </a:extLst>
          </p:cNvPr>
          <p:cNvSpPr txBox="1">
            <a:spLocks/>
          </p:cNvSpPr>
          <p:nvPr/>
        </p:nvSpPr>
        <p:spPr>
          <a:xfrm>
            <a:off x="8143143" y="670372"/>
            <a:ext cx="3163483" cy="24792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pt-BR" sz="2800" b="1" dirty="0">
                <a:latin typeface="Elephant" panose="02020904090505020303" pitchFamily="18" charset="0"/>
              </a:rPr>
              <a:t>MÚSICA, CENSURA E RESISTÊNCIA NA DITADURA MILITAR (1964-1985)</a:t>
            </a:r>
          </a:p>
        </p:txBody>
      </p:sp>
      <p:sp>
        <p:nvSpPr>
          <p:cNvPr id="3969" name="Espaço Reservado para Conteúdo 2">
            <a:hlinkClick r:id="rId4"/>
            <a:extLst>
              <a:ext uri="{FF2B5EF4-FFF2-40B4-BE49-F238E27FC236}">
                <a16:creationId xmlns:a16="http://schemas.microsoft.com/office/drawing/2014/main" id="{13086488-D21C-4A56-ACBA-0230427010E6}"/>
              </a:ext>
            </a:extLst>
          </p:cNvPr>
          <p:cNvSpPr txBox="1">
            <a:spLocks/>
          </p:cNvSpPr>
          <p:nvPr/>
        </p:nvSpPr>
        <p:spPr>
          <a:xfrm>
            <a:off x="7089913" y="4113329"/>
            <a:ext cx="4863548" cy="2044010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pt-BR" sz="1800" dirty="0">
                <a:latin typeface="Bell MT" panose="02020503060305020303" pitchFamily="18" charset="0"/>
              </a:rPr>
              <a:t>A música “nos faz relembrar a importância da história na vida e na luta de um povo, como algo vivo que acena, balança, ilumina, incendeia. Também atropela, abre novos espaços, risca novas trilhas, inventa outras tramas. A história não é algo abandonado, parado na beira de uma estrada ou em uma estação. A história é movimento, transformação, contradição, diferença.” (FONSECA, Selva Guimarães; GUIMARÃES, Iara Vieira) </a:t>
            </a:r>
          </a:p>
        </p:txBody>
      </p:sp>
      <p:pic>
        <p:nvPicPr>
          <p:cNvPr id="3970" name="Espaço Reservado para Imagem 3969">
            <a:extLst>
              <a:ext uri="{FF2B5EF4-FFF2-40B4-BE49-F238E27FC236}">
                <a16:creationId xmlns:a16="http://schemas.microsoft.com/office/drawing/2014/main" id="{EFAC6324-158A-4D56-B6DC-5CACF9517B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62" r="14162"/>
          <a:stretch>
            <a:fillRect/>
          </a:stretch>
        </p:blipFill>
        <p:spPr>
          <a:solidFill>
            <a:srgbClr val="F57600"/>
          </a:solidFill>
        </p:spPr>
      </p:pic>
      <p:pic>
        <p:nvPicPr>
          <p:cNvPr id="6156" name="Picture 12">
            <a:extLst>
              <a:ext uri="{FF2B5EF4-FFF2-40B4-BE49-F238E27FC236}">
                <a16:creationId xmlns:a16="http://schemas.microsoft.com/office/drawing/2014/main" id="{EB61F160-84AA-4A8D-AF96-E978C502C2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7059" y="6216152"/>
            <a:ext cx="413297" cy="592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4" name="Picture 10" descr="Instituto Federal da Paraíba – Wikipédia, a enciclopédia livre">
            <a:extLst>
              <a:ext uri="{FF2B5EF4-FFF2-40B4-BE49-F238E27FC236}">
                <a16:creationId xmlns:a16="http://schemas.microsoft.com/office/drawing/2014/main" id="{5925ABEB-18DE-43A3-BF8A-22A390832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4088" y="6177847"/>
            <a:ext cx="735197" cy="631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74" name="Imagem 3973">
            <a:extLst>
              <a:ext uri="{FF2B5EF4-FFF2-40B4-BE49-F238E27FC236}">
                <a16:creationId xmlns:a16="http://schemas.microsoft.com/office/drawing/2014/main" id="{CEACD396-F827-4831-B91B-C382015CEBA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9324" y="6229909"/>
            <a:ext cx="1114604" cy="553904"/>
          </a:xfrm>
          <a:prstGeom prst="rect">
            <a:avLst/>
          </a:prstGeom>
        </p:spPr>
      </p:pic>
      <p:sp>
        <p:nvSpPr>
          <p:cNvPr id="2" name="CaixaDeTexto 1">
            <a:extLst>
              <a:ext uri="{FF2B5EF4-FFF2-40B4-BE49-F238E27FC236}">
                <a16:creationId xmlns:a16="http://schemas.microsoft.com/office/drawing/2014/main" id="{5B885158-7005-460A-ACB0-2AB25845E655}"/>
              </a:ext>
            </a:extLst>
          </p:cNvPr>
          <p:cNvSpPr txBox="1"/>
          <p:nvPr/>
        </p:nvSpPr>
        <p:spPr>
          <a:xfrm>
            <a:off x="4268226" y="63177"/>
            <a:ext cx="36555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dirty="0" err="1">
                <a:latin typeface="Bell MT" panose="02020503060305020303" pitchFamily="18" charset="0"/>
              </a:rPr>
              <a:t>Hildebranthe</a:t>
            </a:r>
            <a:r>
              <a:rPr lang="pt-BR" sz="1600" dirty="0">
                <a:latin typeface="Bell MT" panose="02020503060305020303" pitchFamily="18" charset="0"/>
              </a:rPr>
              <a:t> da Silva Cândido</a:t>
            </a:r>
          </a:p>
          <a:p>
            <a:pPr algn="ctr"/>
            <a:r>
              <a:rPr lang="pt-BR" sz="1600" dirty="0">
                <a:latin typeface="Bell MT" panose="02020503060305020303" pitchFamily="18" charset="0"/>
              </a:rPr>
              <a:t>Matheus Barbosa Peixoto</a:t>
            </a:r>
          </a:p>
        </p:txBody>
      </p:sp>
      <p:pic>
        <p:nvPicPr>
          <p:cNvPr id="3" name="Áudio 2">
            <a:hlinkClick r:id="" action="ppaction://media"/>
            <a:extLst>
              <a:ext uri="{FF2B5EF4-FFF2-40B4-BE49-F238E27FC236}">
                <a16:creationId xmlns:a16="http://schemas.microsoft.com/office/drawing/2014/main" id="{E3AD6B30-CFDD-442C-8288-EA81A1F5386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567333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0382"/>
    </mc:Choice>
    <mc:Fallback>
      <p:transition spd="slow" advTm="4038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4">
            <a:extLst>
              <a:ext uri="{FF2B5EF4-FFF2-40B4-BE49-F238E27FC236}">
                <a16:creationId xmlns:a16="http://schemas.microsoft.com/office/drawing/2014/main" id="{A2AB4CF0-1B42-4CF4-893B-FDF134EDCA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05" r="15343"/>
          <a:stretch/>
        </p:blipFill>
        <p:spPr bwMode="auto">
          <a:xfrm>
            <a:off x="4534308" y="0"/>
            <a:ext cx="7657692" cy="68791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5291" y="0"/>
            <a:ext cx="4982817" cy="6858000"/>
          </a:xfrm>
          <a:prstGeom prst="rect">
            <a:avLst/>
          </a:prstGeom>
          <a:solidFill>
            <a:srgbClr val="87162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67526" y="0"/>
            <a:ext cx="7224474" cy="6858000"/>
          </a:xfrm>
          <a:prstGeom prst="rect">
            <a:avLst/>
          </a:prstGeom>
          <a:solidFill>
            <a:schemeClr val="tx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277867" y="1468444"/>
            <a:ext cx="6603792" cy="501675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“Os versos românticos da música </a:t>
            </a:r>
            <a:r>
              <a:rPr lang="pt-BR" sz="2000" b="1" dirty="0">
                <a:solidFill>
                  <a:schemeClr val="bg1"/>
                </a:solidFill>
                <a:latin typeface="Bell MT" panose="02020503060305020303" pitchFamily="18" charset="0"/>
              </a:rPr>
              <a:t>Seu Waldir</a:t>
            </a:r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, da banda pernambucana Ave Sangria, foram considerados indevidos pelos censores do regime militar no ano de 1974. O motivo: a canção era cantada por um homem e teria, assim, teor homossexual e foi reprovada. Com a música proibida, o primeiro LP da banda psicodélica foi retirado das prateleiras.”</a:t>
            </a:r>
          </a:p>
          <a:p>
            <a:pPr algn="just"/>
            <a:endParaRPr lang="pt-BR" sz="2000" dirty="0">
              <a:solidFill>
                <a:schemeClr val="bg1"/>
              </a:solidFill>
              <a:latin typeface="Bell MT" panose="02020503060305020303" pitchFamily="18" charset="0"/>
            </a:endParaRPr>
          </a:p>
          <a:p>
            <a:pPr algn="just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“[...] Roupas coloridas, batom ou mertiolate nos lábios simulando sangue e até trocas de beijos entre os integrantes no palco chocavam o público e desafiavam a homofobia e o machismo vigentes no país. ‘A gente não tinha atividade política, nosso jeito de dizer o que pensávamos era a através da música. E como não se podia falar diretamente, a gente transgredia na performance. Naquela época não se podia usar a palavra 'liberdade' nas canções. A gente não falava liberdade, mas tentava voar com o nosso som’, diz Almir.”</a:t>
            </a: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1157667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1839560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</p:cNvCxnSpPr>
          <p:nvPr/>
        </p:nvCxnSpPr>
        <p:spPr>
          <a:xfrm>
            <a:off x="2226674" y="1210574"/>
            <a:ext cx="0" cy="5097768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2518001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3199894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3871889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4553782"/>
            <a:ext cx="530086" cy="530086"/>
          </a:xfrm>
          <a:prstGeom prst="rect">
            <a:avLst/>
          </a:prstGeom>
        </p:spPr>
      </p:pic>
      <p:pic>
        <p:nvPicPr>
          <p:cNvPr id="15" name="Gráfico 14" descr="Registro">
            <a:extLst>
              <a:ext uri="{FF2B5EF4-FFF2-40B4-BE49-F238E27FC236}">
                <a16:creationId xmlns:a16="http://schemas.microsoft.com/office/drawing/2014/main" id="{2C18FD28-D2A9-4245-B37A-4635AEEDE93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5109615"/>
            <a:ext cx="530086" cy="530086"/>
          </a:xfrm>
          <a:prstGeom prst="rect">
            <a:avLst/>
          </a:prstGeom>
        </p:spPr>
      </p:pic>
      <p:pic>
        <p:nvPicPr>
          <p:cNvPr id="16" name="Gráfico 15" descr="Disco óptico">
            <a:extLst>
              <a:ext uri="{FF2B5EF4-FFF2-40B4-BE49-F238E27FC236}">
                <a16:creationId xmlns:a16="http://schemas.microsoft.com/office/drawing/2014/main" id="{6205D480-A11A-4D62-8822-F84056B63AD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5791508"/>
            <a:ext cx="530086" cy="53008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246782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52421" y="1236718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Ave Sangria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1908707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601870" y="1906160"/>
            <a:ext cx="17086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Marco Polo</a:t>
            </a:r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A533B73-E9DE-4FA3-8713-C2912D4C9239}"/>
              </a:ext>
            </a:extLst>
          </p:cNvPr>
          <p:cNvSpPr txBox="1"/>
          <p:nvPr/>
        </p:nvSpPr>
        <p:spPr>
          <a:xfrm>
            <a:off x="50846" y="2603487"/>
            <a:ext cx="244626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ÁLBUM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5A0B92C-826D-4545-95C1-EA23C83992C5}"/>
              </a:ext>
            </a:extLst>
          </p:cNvPr>
          <p:cNvSpPr txBox="1"/>
          <p:nvPr/>
        </p:nvSpPr>
        <p:spPr>
          <a:xfrm>
            <a:off x="2389841" y="2584794"/>
            <a:ext cx="205319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Ave Sangria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58554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392801" y="3275480"/>
            <a:ext cx="1914751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1974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4004349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1906598" y="3967661"/>
            <a:ext cx="3269429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Rock Progressivo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55632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2993879" y="4613568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02:15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13701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121340" y="5174620"/>
            <a:ext cx="26956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Continental</a:t>
            </a:r>
            <a:endParaRPr lang="pt-BR" dirty="0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29456" y="5910594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227880" y="5880063"/>
            <a:ext cx="25891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Márcio </a:t>
            </a:r>
            <a:r>
              <a:rPr lang="pt-BR" sz="1800" b="1" dirty="0" err="1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Antonucci</a:t>
            </a:r>
            <a:endParaRPr lang="pt-BR" dirty="0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922644" y="291990"/>
            <a:ext cx="3138145" cy="4700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24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SEU WALDIR</a:t>
            </a:r>
          </a:p>
        </p:txBody>
      </p:sp>
      <p:pic>
        <p:nvPicPr>
          <p:cNvPr id="42" name="Gráfico 41" descr="Reproduzir">
            <a:hlinkClick r:id="rId9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2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5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40" name="CaixaDeTexto 39">
            <a:hlinkClick r:id="rId12"/>
            <a:extLst>
              <a:ext uri="{FF2B5EF4-FFF2-40B4-BE49-F238E27FC236}">
                <a16:creationId xmlns:a16="http://schemas.microsoft.com/office/drawing/2014/main" id="{772F0E54-EF84-4C12-BDE5-718AEDA0DA18}"/>
              </a:ext>
            </a:extLst>
          </p:cNvPr>
          <p:cNvSpPr txBox="1"/>
          <p:nvPr/>
        </p:nvSpPr>
        <p:spPr>
          <a:xfrm>
            <a:off x="9177795" y="6405690"/>
            <a:ext cx="2703864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https://www.avesangria.com/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2818C578-ED31-4584-8EDE-3FED00DC394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42162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81906"/>
    </mc:Choice>
    <mc:Fallback>
      <p:transition spd="slow" advTm="8190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>
            <a:extLst>
              <a:ext uri="{FF2B5EF4-FFF2-40B4-BE49-F238E27FC236}">
                <a16:creationId xmlns:a16="http://schemas.microsoft.com/office/drawing/2014/main" id="{34A8A3D8-AD9A-4D5E-A4A7-8AA84FA688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132"/>
          <a:stretch/>
        </p:blipFill>
        <p:spPr bwMode="auto">
          <a:xfrm>
            <a:off x="2735879" y="0"/>
            <a:ext cx="9456121" cy="6850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5291" y="0"/>
            <a:ext cx="4982817" cy="6858000"/>
          </a:xfrm>
          <a:prstGeom prst="rect">
            <a:avLst/>
          </a:prstGeom>
          <a:solidFill>
            <a:srgbClr val="4457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67525" y="0"/>
            <a:ext cx="7222573" cy="6865135"/>
          </a:xfrm>
          <a:prstGeom prst="rect">
            <a:avLst/>
          </a:prstGeom>
          <a:solidFill>
            <a:schemeClr val="tx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234090" y="1587303"/>
            <a:ext cx="6692216" cy="258532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“Na época da composição, ainda estava em vigor o Ato Institucional nº 5, o AI-5, decreto que deu início aos anos mais duros do regime militar, que resultaram em inúmeras perseguições, exílios, prisões, torturas, mortes e desaparecimentos de opositores. Um dos exilados era o sociólogo Herbert de Souza, o Betinho, irmão do cartunista Henfil e do músico Chico Mário. Em uma conversa com os irmãos de Betinho, Aldir Blanc teve a ideia de fazer da música um protesto pela volta de todos os exilados e perseguidos, pelo ponto de vista de um personagem chapliniano, o bêbado.”</a:t>
            </a: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1157667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1839560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</p:cNvCxnSpPr>
          <p:nvPr/>
        </p:nvCxnSpPr>
        <p:spPr>
          <a:xfrm>
            <a:off x="2226674" y="1210574"/>
            <a:ext cx="0" cy="5097768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2518001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3199894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3871889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4553782"/>
            <a:ext cx="530086" cy="530086"/>
          </a:xfrm>
          <a:prstGeom prst="rect">
            <a:avLst/>
          </a:prstGeom>
        </p:spPr>
      </p:pic>
      <p:pic>
        <p:nvPicPr>
          <p:cNvPr id="15" name="Gráfico 14" descr="Registro">
            <a:extLst>
              <a:ext uri="{FF2B5EF4-FFF2-40B4-BE49-F238E27FC236}">
                <a16:creationId xmlns:a16="http://schemas.microsoft.com/office/drawing/2014/main" id="{2C18FD28-D2A9-4245-B37A-4635AEEDE93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5138643"/>
            <a:ext cx="530086" cy="530086"/>
          </a:xfrm>
          <a:prstGeom prst="rect">
            <a:avLst/>
          </a:prstGeom>
        </p:spPr>
      </p:pic>
      <p:pic>
        <p:nvPicPr>
          <p:cNvPr id="16" name="Gráfico 15" descr="Disco óptico">
            <a:extLst>
              <a:ext uri="{FF2B5EF4-FFF2-40B4-BE49-F238E27FC236}">
                <a16:creationId xmlns:a16="http://schemas.microsoft.com/office/drawing/2014/main" id="{6205D480-A11A-4D62-8822-F84056B63AD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5791508"/>
            <a:ext cx="530086" cy="53008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246782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52421" y="1236718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Elis Regina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1908707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601870" y="1819076"/>
            <a:ext cx="170864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João Bosco e Aldir Blanc</a:t>
            </a:r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A533B73-E9DE-4FA3-8713-C2912D4C9239}"/>
              </a:ext>
            </a:extLst>
          </p:cNvPr>
          <p:cNvSpPr txBox="1"/>
          <p:nvPr/>
        </p:nvSpPr>
        <p:spPr>
          <a:xfrm>
            <a:off x="50846" y="2603487"/>
            <a:ext cx="244626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ÁLBUM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5A0B92C-826D-4545-95C1-EA23C83992C5}"/>
              </a:ext>
            </a:extLst>
          </p:cNvPr>
          <p:cNvSpPr txBox="1"/>
          <p:nvPr/>
        </p:nvSpPr>
        <p:spPr>
          <a:xfrm>
            <a:off x="2429596" y="2598402"/>
            <a:ext cx="205319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Essa Mulher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58554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525502" y="3218131"/>
            <a:ext cx="1914751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1979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4004349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675175" y="3959025"/>
            <a:ext cx="152429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MPB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55632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3046887" y="4575661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03:47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28215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089477" y="5205474"/>
            <a:ext cx="26956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WEA</a:t>
            </a:r>
            <a:endParaRPr lang="pt-BR" dirty="0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29456" y="5910594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371047" y="5719153"/>
            <a:ext cx="249162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Marco </a:t>
            </a:r>
            <a:r>
              <a:rPr lang="pt-BR" sz="1800" b="1" dirty="0" err="1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Mazzola</a:t>
            </a: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e César Camargo Mariano</a:t>
            </a:r>
            <a:endParaRPr lang="pt-BR" dirty="0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391711" y="346539"/>
            <a:ext cx="399625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400" b="1" i="1" dirty="0">
                <a:solidFill>
                  <a:schemeClr val="bg1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 BÊBADO E A EQUILIBRISTA</a:t>
            </a:r>
            <a:endParaRPr lang="pt-BR" sz="2400" dirty="0">
              <a:solidFill>
                <a:schemeClr val="bg1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2" name="Gráfico 41" descr="Reproduzir">
            <a:hlinkClick r:id="rId9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2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5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37" name="CaixaDeTexto 36">
            <a:extLst>
              <a:ext uri="{FF2B5EF4-FFF2-40B4-BE49-F238E27FC236}">
                <a16:creationId xmlns:a16="http://schemas.microsoft.com/office/drawing/2014/main" id="{ABA4904F-2B23-4DA2-A5E2-6480076C8B69}"/>
              </a:ext>
            </a:extLst>
          </p:cNvPr>
          <p:cNvSpPr txBox="1"/>
          <p:nvPr/>
        </p:nvSpPr>
        <p:spPr>
          <a:xfrm>
            <a:off x="5234090" y="4174880"/>
            <a:ext cx="6692216" cy="203132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“A música acabou caindo nas mãos de Elis Regina, que se apaixonou pela letra. A faixa acabou informalmente se tornando o Hino da Anistia — ao pedir pela volta do irmão do Henfil, ela passou a mobilizar milhares de pessoas pelo fim da repressão. Em entrevista, Elis declarou acreditar que a música poderia ser ‘um empurrãozinho a mais na questão’, ou seja, uma forma de incentivar a volta da democracia e da liberdade de expressão. E foi o que aconteceu.”</a:t>
            </a:r>
          </a:p>
        </p:txBody>
      </p:sp>
      <p:sp>
        <p:nvSpPr>
          <p:cNvPr id="38" name="CaixaDeTexto 37">
            <a:hlinkClick r:id="rId18"/>
            <a:extLst>
              <a:ext uri="{FF2B5EF4-FFF2-40B4-BE49-F238E27FC236}">
                <a16:creationId xmlns:a16="http://schemas.microsoft.com/office/drawing/2014/main" id="{F31994F8-7618-4E29-BCFF-57D16E3E76D0}"/>
              </a:ext>
            </a:extLst>
          </p:cNvPr>
          <p:cNvSpPr txBox="1"/>
          <p:nvPr/>
        </p:nvSpPr>
        <p:spPr>
          <a:xfrm>
            <a:off x="9487047" y="6213341"/>
            <a:ext cx="2439259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https://pensarpiaui.com/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2FB0893F-81F9-4BC7-8D17-275FF4191A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64451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9847"/>
    </mc:Choice>
    <mc:Fallback>
      <p:transition spd="slow" advTm="5984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 descr="Médici cumprimenta os atletas da Seleção Brasileira no embarque para o México em 1970 (Foto: Arquivo/Estadão Conteúdo)">
            <a:extLst>
              <a:ext uri="{FF2B5EF4-FFF2-40B4-BE49-F238E27FC236}">
                <a16:creationId xmlns:a16="http://schemas.microsoft.com/office/drawing/2014/main" id="{09E66409-6C4C-4CEB-8D4D-009BD06FAD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93" name="Text Placeholder 5">
            <a:extLst>
              <a:ext uri="{FF2B5EF4-FFF2-40B4-BE49-F238E27FC236}">
                <a16:creationId xmlns:a16="http://schemas.microsoft.com/office/drawing/2014/main" id="{2D7AD2E2-8059-41FB-8227-4EDAC28689DA}"/>
              </a:ext>
            </a:extLst>
          </p:cNvPr>
          <p:cNvSpPr txBox="1">
            <a:spLocks/>
          </p:cNvSpPr>
          <p:nvPr/>
        </p:nvSpPr>
        <p:spPr>
          <a:xfrm>
            <a:off x="5708493" y="4516113"/>
            <a:ext cx="5700744" cy="154178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40000"/>
              </a:lnSpc>
              <a:buNone/>
            </a:pPr>
            <a:endParaRPr lang="en-ID" sz="1400" dirty="0">
              <a:latin typeface="Montserrat" panose="00000500000000000000" pitchFamily="2" charset="0"/>
            </a:endParaRPr>
          </a:p>
        </p:txBody>
      </p:sp>
      <p:sp>
        <p:nvSpPr>
          <p:cNvPr id="10" name="Freeform: Shape 137">
            <a:extLst>
              <a:ext uri="{FF2B5EF4-FFF2-40B4-BE49-F238E27FC236}">
                <a16:creationId xmlns:a16="http://schemas.microsoft.com/office/drawing/2014/main" id="{F1B14CB9-C0C0-465E-830F-1389ABA8FEA4}"/>
              </a:ext>
            </a:extLst>
          </p:cNvPr>
          <p:cNvSpPr/>
          <p:nvPr/>
        </p:nvSpPr>
        <p:spPr>
          <a:xfrm>
            <a:off x="2504050" y="3443068"/>
            <a:ext cx="10109982" cy="2085535"/>
          </a:xfrm>
          <a:custGeom>
            <a:avLst/>
            <a:gdLst>
              <a:gd name="connsiteX0" fmla="*/ 0 w 290512"/>
              <a:gd name="connsiteY0" fmla="*/ 149542 h 254317"/>
              <a:gd name="connsiteX1" fmla="*/ 0 w 290512"/>
              <a:gd name="connsiteY1" fmla="*/ 145732 h 254317"/>
              <a:gd name="connsiteX2" fmla="*/ 4763 w 290512"/>
              <a:gd name="connsiteY2" fmla="*/ 147638 h 254317"/>
              <a:gd name="connsiteX3" fmla="*/ 4763 w 290512"/>
              <a:gd name="connsiteY3" fmla="*/ 148590 h 254317"/>
              <a:gd name="connsiteX4" fmla="*/ 5715 w 290512"/>
              <a:gd name="connsiteY4" fmla="*/ 148590 h 254317"/>
              <a:gd name="connsiteX5" fmla="*/ 7620 w 290512"/>
              <a:gd name="connsiteY5" fmla="*/ 149542 h 254317"/>
              <a:gd name="connsiteX6" fmla="*/ 8573 w 290512"/>
              <a:gd name="connsiteY6" fmla="*/ 150495 h 254317"/>
              <a:gd name="connsiteX7" fmla="*/ 7620 w 290512"/>
              <a:gd name="connsiteY7" fmla="*/ 149542 h 254317"/>
              <a:gd name="connsiteX8" fmla="*/ 8573 w 290512"/>
              <a:gd name="connsiteY8" fmla="*/ 148590 h 254317"/>
              <a:gd name="connsiteX9" fmla="*/ 9525 w 290512"/>
              <a:gd name="connsiteY9" fmla="*/ 148590 h 254317"/>
              <a:gd name="connsiteX10" fmla="*/ 10478 w 290512"/>
              <a:gd name="connsiteY10" fmla="*/ 148590 h 254317"/>
              <a:gd name="connsiteX11" fmla="*/ 12383 w 290512"/>
              <a:gd name="connsiteY11" fmla="*/ 148590 h 254317"/>
              <a:gd name="connsiteX12" fmla="*/ 13335 w 290512"/>
              <a:gd name="connsiteY12" fmla="*/ 148590 h 254317"/>
              <a:gd name="connsiteX13" fmla="*/ 13335 w 290512"/>
              <a:gd name="connsiteY13" fmla="*/ 149542 h 254317"/>
              <a:gd name="connsiteX14" fmla="*/ 13335 w 290512"/>
              <a:gd name="connsiteY14" fmla="*/ 149542 h 254317"/>
              <a:gd name="connsiteX15" fmla="*/ 13335 w 290512"/>
              <a:gd name="connsiteY15" fmla="*/ 149542 h 254317"/>
              <a:gd name="connsiteX16" fmla="*/ 12383 w 290512"/>
              <a:gd name="connsiteY16" fmla="*/ 146685 h 254317"/>
              <a:gd name="connsiteX17" fmla="*/ 12383 w 290512"/>
              <a:gd name="connsiteY17" fmla="*/ 145732 h 254317"/>
              <a:gd name="connsiteX18" fmla="*/ 13335 w 290512"/>
              <a:gd name="connsiteY18" fmla="*/ 144780 h 254317"/>
              <a:gd name="connsiteX19" fmla="*/ 12383 w 290512"/>
              <a:gd name="connsiteY19" fmla="*/ 140017 h 254317"/>
              <a:gd name="connsiteX20" fmla="*/ 12383 w 290512"/>
              <a:gd name="connsiteY20" fmla="*/ 139065 h 254317"/>
              <a:gd name="connsiteX21" fmla="*/ 12383 w 290512"/>
              <a:gd name="connsiteY21" fmla="*/ 137160 h 254317"/>
              <a:gd name="connsiteX22" fmla="*/ 12383 w 290512"/>
              <a:gd name="connsiteY22" fmla="*/ 136207 h 254317"/>
              <a:gd name="connsiteX23" fmla="*/ 12383 w 290512"/>
              <a:gd name="connsiteY23" fmla="*/ 134302 h 254317"/>
              <a:gd name="connsiteX24" fmla="*/ 13335 w 290512"/>
              <a:gd name="connsiteY24" fmla="*/ 132397 h 254317"/>
              <a:gd name="connsiteX25" fmla="*/ 12383 w 290512"/>
              <a:gd name="connsiteY25" fmla="*/ 132397 h 254317"/>
              <a:gd name="connsiteX26" fmla="*/ 11430 w 290512"/>
              <a:gd name="connsiteY26" fmla="*/ 132397 h 254317"/>
              <a:gd name="connsiteX27" fmla="*/ 10478 w 290512"/>
              <a:gd name="connsiteY27" fmla="*/ 130492 h 254317"/>
              <a:gd name="connsiteX28" fmla="*/ 11430 w 290512"/>
              <a:gd name="connsiteY28" fmla="*/ 127635 h 254317"/>
              <a:gd name="connsiteX29" fmla="*/ 12383 w 290512"/>
              <a:gd name="connsiteY29" fmla="*/ 126682 h 254317"/>
              <a:gd name="connsiteX30" fmla="*/ 13335 w 290512"/>
              <a:gd name="connsiteY30" fmla="*/ 123825 h 254317"/>
              <a:gd name="connsiteX31" fmla="*/ 13335 w 290512"/>
              <a:gd name="connsiteY31" fmla="*/ 121920 h 254317"/>
              <a:gd name="connsiteX32" fmla="*/ 11430 w 290512"/>
              <a:gd name="connsiteY32" fmla="*/ 117157 h 254317"/>
              <a:gd name="connsiteX33" fmla="*/ 10478 w 290512"/>
              <a:gd name="connsiteY33" fmla="*/ 116205 h 254317"/>
              <a:gd name="connsiteX34" fmla="*/ 10478 w 290512"/>
              <a:gd name="connsiteY34" fmla="*/ 115252 h 254317"/>
              <a:gd name="connsiteX35" fmla="*/ 11430 w 290512"/>
              <a:gd name="connsiteY35" fmla="*/ 114300 h 254317"/>
              <a:gd name="connsiteX36" fmla="*/ 13335 w 290512"/>
              <a:gd name="connsiteY36" fmla="*/ 112395 h 254317"/>
              <a:gd name="connsiteX37" fmla="*/ 14288 w 290512"/>
              <a:gd name="connsiteY37" fmla="*/ 112395 h 254317"/>
              <a:gd name="connsiteX38" fmla="*/ 14288 w 290512"/>
              <a:gd name="connsiteY38" fmla="*/ 112395 h 254317"/>
              <a:gd name="connsiteX39" fmla="*/ 14288 w 290512"/>
              <a:gd name="connsiteY39" fmla="*/ 112395 h 254317"/>
              <a:gd name="connsiteX40" fmla="*/ 14288 w 290512"/>
              <a:gd name="connsiteY40" fmla="*/ 111442 h 254317"/>
              <a:gd name="connsiteX41" fmla="*/ 15240 w 290512"/>
              <a:gd name="connsiteY41" fmla="*/ 109538 h 254317"/>
              <a:gd name="connsiteX42" fmla="*/ 15240 w 290512"/>
              <a:gd name="connsiteY42" fmla="*/ 108585 h 254317"/>
              <a:gd name="connsiteX43" fmla="*/ 14288 w 290512"/>
              <a:gd name="connsiteY43" fmla="*/ 107632 h 254317"/>
              <a:gd name="connsiteX44" fmla="*/ 13335 w 290512"/>
              <a:gd name="connsiteY44" fmla="*/ 106680 h 254317"/>
              <a:gd name="connsiteX45" fmla="*/ 14288 w 290512"/>
              <a:gd name="connsiteY45" fmla="*/ 105727 h 254317"/>
              <a:gd name="connsiteX46" fmla="*/ 16193 w 290512"/>
              <a:gd name="connsiteY46" fmla="*/ 104775 h 254317"/>
              <a:gd name="connsiteX47" fmla="*/ 15240 w 290512"/>
              <a:gd name="connsiteY47" fmla="*/ 103822 h 254317"/>
              <a:gd name="connsiteX48" fmla="*/ 16193 w 290512"/>
              <a:gd name="connsiteY48" fmla="*/ 101917 h 254317"/>
              <a:gd name="connsiteX49" fmla="*/ 17145 w 290512"/>
              <a:gd name="connsiteY49" fmla="*/ 100965 h 254317"/>
              <a:gd name="connsiteX50" fmla="*/ 17145 w 290512"/>
              <a:gd name="connsiteY50" fmla="*/ 100965 h 254317"/>
              <a:gd name="connsiteX51" fmla="*/ 17145 w 290512"/>
              <a:gd name="connsiteY51" fmla="*/ 100965 h 254317"/>
              <a:gd name="connsiteX52" fmla="*/ 17145 w 290512"/>
              <a:gd name="connsiteY52" fmla="*/ 100013 h 254317"/>
              <a:gd name="connsiteX53" fmla="*/ 16193 w 290512"/>
              <a:gd name="connsiteY53" fmla="*/ 99060 h 254317"/>
              <a:gd name="connsiteX54" fmla="*/ 15240 w 290512"/>
              <a:gd name="connsiteY54" fmla="*/ 99060 h 254317"/>
              <a:gd name="connsiteX55" fmla="*/ 14288 w 290512"/>
              <a:gd name="connsiteY55" fmla="*/ 96202 h 254317"/>
              <a:gd name="connsiteX56" fmla="*/ 15240 w 290512"/>
              <a:gd name="connsiteY56" fmla="*/ 94297 h 254317"/>
              <a:gd name="connsiteX57" fmla="*/ 17145 w 290512"/>
              <a:gd name="connsiteY57" fmla="*/ 91440 h 254317"/>
              <a:gd name="connsiteX58" fmla="*/ 17145 w 290512"/>
              <a:gd name="connsiteY58" fmla="*/ 90488 h 254317"/>
              <a:gd name="connsiteX59" fmla="*/ 16193 w 290512"/>
              <a:gd name="connsiteY59" fmla="*/ 87630 h 254317"/>
              <a:gd name="connsiteX60" fmla="*/ 16193 w 290512"/>
              <a:gd name="connsiteY60" fmla="*/ 86677 h 254317"/>
              <a:gd name="connsiteX61" fmla="*/ 17145 w 290512"/>
              <a:gd name="connsiteY61" fmla="*/ 84772 h 254317"/>
              <a:gd name="connsiteX62" fmla="*/ 15240 w 290512"/>
              <a:gd name="connsiteY62" fmla="*/ 83820 h 254317"/>
              <a:gd name="connsiteX63" fmla="*/ 15240 w 290512"/>
              <a:gd name="connsiteY63" fmla="*/ 82867 h 254317"/>
              <a:gd name="connsiteX64" fmla="*/ 13335 w 290512"/>
              <a:gd name="connsiteY64" fmla="*/ 80963 h 254317"/>
              <a:gd name="connsiteX65" fmla="*/ 13335 w 290512"/>
              <a:gd name="connsiteY65" fmla="*/ 79057 h 254317"/>
              <a:gd name="connsiteX66" fmla="*/ 15240 w 290512"/>
              <a:gd name="connsiteY66" fmla="*/ 76200 h 254317"/>
              <a:gd name="connsiteX67" fmla="*/ 15240 w 290512"/>
              <a:gd name="connsiteY67" fmla="*/ 76200 h 254317"/>
              <a:gd name="connsiteX68" fmla="*/ 18098 w 290512"/>
              <a:gd name="connsiteY68" fmla="*/ 74295 h 254317"/>
              <a:gd name="connsiteX69" fmla="*/ 20003 w 290512"/>
              <a:gd name="connsiteY69" fmla="*/ 74295 h 254317"/>
              <a:gd name="connsiteX70" fmla="*/ 21908 w 290512"/>
              <a:gd name="connsiteY70" fmla="*/ 74295 h 254317"/>
              <a:gd name="connsiteX71" fmla="*/ 26670 w 290512"/>
              <a:gd name="connsiteY71" fmla="*/ 72390 h 254317"/>
              <a:gd name="connsiteX72" fmla="*/ 28575 w 290512"/>
              <a:gd name="connsiteY72" fmla="*/ 73342 h 254317"/>
              <a:gd name="connsiteX73" fmla="*/ 28575 w 290512"/>
              <a:gd name="connsiteY73" fmla="*/ 74295 h 254317"/>
              <a:gd name="connsiteX74" fmla="*/ 27623 w 290512"/>
              <a:gd name="connsiteY74" fmla="*/ 72390 h 254317"/>
              <a:gd name="connsiteX75" fmla="*/ 27623 w 290512"/>
              <a:gd name="connsiteY75" fmla="*/ 71438 h 254317"/>
              <a:gd name="connsiteX76" fmla="*/ 29528 w 290512"/>
              <a:gd name="connsiteY76" fmla="*/ 70485 h 254317"/>
              <a:gd name="connsiteX77" fmla="*/ 30480 w 290512"/>
              <a:gd name="connsiteY77" fmla="*/ 71438 h 254317"/>
              <a:gd name="connsiteX78" fmla="*/ 31433 w 290512"/>
              <a:gd name="connsiteY78" fmla="*/ 72390 h 254317"/>
              <a:gd name="connsiteX79" fmla="*/ 31433 w 290512"/>
              <a:gd name="connsiteY79" fmla="*/ 71438 h 254317"/>
              <a:gd name="connsiteX80" fmla="*/ 32385 w 290512"/>
              <a:gd name="connsiteY80" fmla="*/ 69532 h 254317"/>
              <a:gd name="connsiteX81" fmla="*/ 36195 w 290512"/>
              <a:gd name="connsiteY81" fmla="*/ 68580 h 254317"/>
              <a:gd name="connsiteX82" fmla="*/ 38100 w 290512"/>
              <a:gd name="connsiteY82" fmla="*/ 75247 h 254317"/>
              <a:gd name="connsiteX83" fmla="*/ 40958 w 290512"/>
              <a:gd name="connsiteY83" fmla="*/ 73342 h 254317"/>
              <a:gd name="connsiteX84" fmla="*/ 41910 w 290512"/>
              <a:gd name="connsiteY84" fmla="*/ 73342 h 254317"/>
              <a:gd name="connsiteX85" fmla="*/ 44768 w 290512"/>
              <a:gd name="connsiteY85" fmla="*/ 73342 h 254317"/>
              <a:gd name="connsiteX86" fmla="*/ 44768 w 290512"/>
              <a:gd name="connsiteY86" fmla="*/ 75247 h 254317"/>
              <a:gd name="connsiteX87" fmla="*/ 45720 w 290512"/>
              <a:gd name="connsiteY87" fmla="*/ 75247 h 254317"/>
              <a:gd name="connsiteX88" fmla="*/ 47625 w 290512"/>
              <a:gd name="connsiteY88" fmla="*/ 75247 h 254317"/>
              <a:gd name="connsiteX89" fmla="*/ 49530 w 290512"/>
              <a:gd name="connsiteY89" fmla="*/ 75247 h 254317"/>
              <a:gd name="connsiteX90" fmla="*/ 46673 w 290512"/>
              <a:gd name="connsiteY90" fmla="*/ 74295 h 254317"/>
              <a:gd name="connsiteX91" fmla="*/ 44768 w 290512"/>
              <a:gd name="connsiteY91" fmla="*/ 73342 h 254317"/>
              <a:gd name="connsiteX92" fmla="*/ 44768 w 290512"/>
              <a:gd name="connsiteY92" fmla="*/ 72390 h 254317"/>
              <a:gd name="connsiteX93" fmla="*/ 46673 w 290512"/>
              <a:gd name="connsiteY93" fmla="*/ 72390 h 254317"/>
              <a:gd name="connsiteX94" fmla="*/ 51435 w 290512"/>
              <a:gd name="connsiteY94" fmla="*/ 71438 h 254317"/>
              <a:gd name="connsiteX95" fmla="*/ 52388 w 290512"/>
              <a:gd name="connsiteY95" fmla="*/ 71438 h 254317"/>
              <a:gd name="connsiteX96" fmla="*/ 54293 w 290512"/>
              <a:gd name="connsiteY96" fmla="*/ 71438 h 254317"/>
              <a:gd name="connsiteX97" fmla="*/ 54293 w 290512"/>
              <a:gd name="connsiteY97" fmla="*/ 71438 h 254317"/>
              <a:gd name="connsiteX98" fmla="*/ 57150 w 290512"/>
              <a:gd name="connsiteY98" fmla="*/ 71438 h 254317"/>
              <a:gd name="connsiteX99" fmla="*/ 60008 w 290512"/>
              <a:gd name="connsiteY99" fmla="*/ 70485 h 254317"/>
              <a:gd name="connsiteX100" fmla="*/ 58103 w 290512"/>
              <a:gd name="connsiteY100" fmla="*/ 70485 h 254317"/>
              <a:gd name="connsiteX101" fmla="*/ 58103 w 290512"/>
              <a:gd name="connsiteY101" fmla="*/ 71438 h 254317"/>
              <a:gd name="connsiteX102" fmla="*/ 57150 w 290512"/>
              <a:gd name="connsiteY102" fmla="*/ 72390 h 254317"/>
              <a:gd name="connsiteX103" fmla="*/ 56198 w 290512"/>
              <a:gd name="connsiteY103" fmla="*/ 71438 h 254317"/>
              <a:gd name="connsiteX104" fmla="*/ 56198 w 290512"/>
              <a:gd name="connsiteY104" fmla="*/ 70485 h 254317"/>
              <a:gd name="connsiteX105" fmla="*/ 55245 w 290512"/>
              <a:gd name="connsiteY105" fmla="*/ 69532 h 254317"/>
              <a:gd name="connsiteX106" fmla="*/ 54293 w 290512"/>
              <a:gd name="connsiteY106" fmla="*/ 70485 h 254317"/>
              <a:gd name="connsiteX107" fmla="*/ 53340 w 290512"/>
              <a:gd name="connsiteY107" fmla="*/ 70485 h 254317"/>
              <a:gd name="connsiteX108" fmla="*/ 51435 w 290512"/>
              <a:gd name="connsiteY108" fmla="*/ 69532 h 254317"/>
              <a:gd name="connsiteX109" fmla="*/ 48578 w 290512"/>
              <a:gd name="connsiteY109" fmla="*/ 70485 h 254317"/>
              <a:gd name="connsiteX110" fmla="*/ 47625 w 290512"/>
              <a:gd name="connsiteY110" fmla="*/ 70485 h 254317"/>
              <a:gd name="connsiteX111" fmla="*/ 46673 w 290512"/>
              <a:gd name="connsiteY111" fmla="*/ 70485 h 254317"/>
              <a:gd name="connsiteX112" fmla="*/ 45720 w 290512"/>
              <a:gd name="connsiteY112" fmla="*/ 70485 h 254317"/>
              <a:gd name="connsiteX113" fmla="*/ 45720 w 290512"/>
              <a:gd name="connsiteY113" fmla="*/ 69532 h 254317"/>
              <a:gd name="connsiteX114" fmla="*/ 44768 w 290512"/>
              <a:gd name="connsiteY114" fmla="*/ 68580 h 254317"/>
              <a:gd name="connsiteX115" fmla="*/ 44768 w 290512"/>
              <a:gd name="connsiteY115" fmla="*/ 68580 h 254317"/>
              <a:gd name="connsiteX116" fmla="*/ 39053 w 290512"/>
              <a:gd name="connsiteY116" fmla="*/ 68580 h 254317"/>
              <a:gd name="connsiteX117" fmla="*/ 38100 w 290512"/>
              <a:gd name="connsiteY117" fmla="*/ 68580 h 254317"/>
              <a:gd name="connsiteX118" fmla="*/ 36195 w 290512"/>
              <a:gd name="connsiteY118" fmla="*/ 68580 h 254317"/>
              <a:gd name="connsiteX119" fmla="*/ 35243 w 290512"/>
              <a:gd name="connsiteY119" fmla="*/ 67627 h 254317"/>
              <a:gd name="connsiteX120" fmla="*/ 34290 w 290512"/>
              <a:gd name="connsiteY120" fmla="*/ 65722 h 254317"/>
              <a:gd name="connsiteX121" fmla="*/ 34290 w 290512"/>
              <a:gd name="connsiteY121" fmla="*/ 65722 h 254317"/>
              <a:gd name="connsiteX122" fmla="*/ 34290 w 290512"/>
              <a:gd name="connsiteY122" fmla="*/ 61913 h 254317"/>
              <a:gd name="connsiteX123" fmla="*/ 34290 w 290512"/>
              <a:gd name="connsiteY123" fmla="*/ 60007 h 254317"/>
              <a:gd name="connsiteX124" fmla="*/ 34290 w 290512"/>
              <a:gd name="connsiteY124" fmla="*/ 59055 h 254317"/>
              <a:gd name="connsiteX125" fmla="*/ 34290 w 290512"/>
              <a:gd name="connsiteY125" fmla="*/ 55245 h 254317"/>
              <a:gd name="connsiteX126" fmla="*/ 34290 w 290512"/>
              <a:gd name="connsiteY126" fmla="*/ 55245 h 254317"/>
              <a:gd name="connsiteX127" fmla="*/ 35243 w 290512"/>
              <a:gd name="connsiteY127" fmla="*/ 49530 h 254317"/>
              <a:gd name="connsiteX128" fmla="*/ 36195 w 290512"/>
              <a:gd name="connsiteY128" fmla="*/ 43815 h 254317"/>
              <a:gd name="connsiteX129" fmla="*/ 37148 w 290512"/>
              <a:gd name="connsiteY129" fmla="*/ 39052 h 254317"/>
              <a:gd name="connsiteX130" fmla="*/ 37148 w 290512"/>
              <a:gd name="connsiteY130" fmla="*/ 37147 h 254317"/>
              <a:gd name="connsiteX131" fmla="*/ 37148 w 290512"/>
              <a:gd name="connsiteY131" fmla="*/ 36195 h 254317"/>
              <a:gd name="connsiteX132" fmla="*/ 38100 w 290512"/>
              <a:gd name="connsiteY132" fmla="*/ 31432 h 254317"/>
              <a:gd name="connsiteX133" fmla="*/ 38100 w 290512"/>
              <a:gd name="connsiteY133" fmla="*/ 29527 h 254317"/>
              <a:gd name="connsiteX134" fmla="*/ 39053 w 290512"/>
              <a:gd name="connsiteY134" fmla="*/ 27622 h 254317"/>
              <a:gd name="connsiteX135" fmla="*/ 39053 w 290512"/>
              <a:gd name="connsiteY135" fmla="*/ 25717 h 254317"/>
              <a:gd name="connsiteX136" fmla="*/ 39053 w 290512"/>
              <a:gd name="connsiteY136" fmla="*/ 23813 h 254317"/>
              <a:gd name="connsiteX137" fmla="*/ 38100 w 290512"/>
              <a:gd name="connsiteY137" fmla="*/ 19050 h 254317"/>
              <a:gd name="connsiteX138" fmla="*/ 37148 w 290512"/>
              <a:gd name="connsiteY138" fmla="*/ 17145 h 254317"/>
              <a:gd name="connsiteX139" fmla="*/ 37148 w 290512"/>
              <a:gd name="connsiteY139" fmla="*/ 16192 h 254317"/>
              <a:gd name="connsiteX140" fmla="*/ 37148 w 290512"/>
              <a:gd name="connsiteY140" fmla="*/ 12382 h 254317"/>
              <a:gd name="connsiteX141" fmla="*/ 37148 w 290512"/>
              <a:gd name="connsiteY141" fmla="*/ 11430 h 254317"/>
              <a:gd name="connsiteX142" fmla="*/ 38100 w 290512"/>
              <a:gd name="connsiteY142" fmla="*/ 10477 h 254317"/>
              <a:gd name="connsiteX143" fmla="*/ 40005 w 290512"/>
              <a:gd name="connsiteY143" fmla="*/ 8572 h 254317"/>
              <a:gd name="connsiteX144" fmla="*/ 40005 w 290512"/>
              <a:gd name="connsiteY144" fmla="*/ 8572 h 254317"/>
              <a:gd name="connsiteX145" fmla="*/ 40005 w 290512"/>
              <a:gd name="connsiteY145" fmla="*/ 7620 h 254317"/>
              <a:gd name="connsiteX146" fmla="*/ 40958 w 290512"/>
              <a:gd name="connsiteY146" fmla="*/ 6667 h 254317"/>
              <a:gd name="connsiteX147" fmla="*/ 41910 w 290512"/>
              <a:gd name="connsiteY147" fmla="*/ 6667 h 254317"/>
              <a:gd name="connsiteX148" fmla="*/ 42863 w 290512"/>
              <a:gd name="connsiteY148" fmla="*/ 7620 h 254317"/>
              <a:gd name="connsiteX149" fmla="*/ 42863 w 290512"/>
              <a:gd name="connsiteY149" fmla="*/ 9525 h 254317"/>
              <a:gd name="connsiteX150" fmla="*/ 42863 w 290512"/>
              <a:gd name="connsiteY150" fmla="*/ 9525 h 254317"/>
              <a:gd name="connsiteX151" fmla="*/ 45720 w 290512"/>
              <a:gd name="connsiteY151" fmla="*/ 9525 h 254317"/>
              <a:gd name="connsiteX152" fmla="*/ 45720 w 290512"/>
              <a:gd name="connsiteY152" fmla="*/ 9525 h 254317"/>
              <a:gd name="connsiteX153" fmla="*/ 46673 w 290512"/>
              <a:gd name="connsiteY153" fmla="*/ 10477 h 254317"/>
              <a:gd name="connsiteX154" fmla="*/ 47625 w 290512"/>
              <a:gd name="connsiteY154" fmla="*/ 11430 h 254317"/>
              <a:gd name="connsiteX155" fmla="*/ 47625 w 290512"/>
              <a:gd name="connsiteY155" fmla="*/ 12382 h 254317"/>
              <a:gd name="connsiteX156" fmla="*/ 47625 w 290512"/>
              <a:gd name="connsiteY156" fmla="*/ 13335 h 254317"/>
              <a:gd name="connsiteX157" fmla="*/ 48578 w 290512"/>
              <a:gd name="connsiteY157" fmla="*/ 14288 h 254317"/>
              <a:gd name="connsiteX158" fmla="*/ 48578 w 290512"/>
              <a:gd name="connsiteY158" fmla="*/ 14288 h 254317"/>
              <a:gd name="connsiteX159" fmla="*/ 48578 w 290512"/>
              <a:gd name="connsiteY159" fmla="*/ 14288 h 254317"/>
              <a:gd name="connsiteX160" fmla="*/ 47625 w 290512"/>
              <a:gd name="connsiteY160" fmla="*/ 13335 h 254317"/>
              <a:gd name="connsiteX161" fmla="*/ 48578 w 290512"/>
              <a:gd name="connsiteY161" fmla="*/ 12382 h 254317"/>
              <a:gd name="connsiteX162" fmla="*/ 51435 w 290512"/>
              <a:gd name="connsiteY162" fmla="*/ 11430 h 254317"/>
              <a:gd name="connsiteX163" fmla="*/ 52388 w 290512"/>
              <a:gd name="connsiteY163" fmla="*/ 11430 h 254317"/>
              <a:gd name="connsiteX164" fmla="*/ 52388 w 290512"/>
              <a:gd name="connsiteY164" fmla="*/ 12382 h 254317"/>
              <a:gd name="connsiteX165" fmla="*/ 52388 w 290512"/>
              <a:gd name="connsiteY165" fmla="*/ 12382 h 254317"/>
              <a:gd name="connsiteX166" fmla="*/ 52388 w 290512"/>
              <a:gd name="connsiteY166" fmla="*/ 12382 h 254317"/>
              <a:gd name="connsiteX167" fmla="*/ 52388 w 290512"/>
              <a:gd name="connsiteY167" fmla="*/ 12382 h 254317"/>
              <a:gd name="connsiteX168" fmla="*/ 52388 w 290512"/>
              <a:gd name="connsiteY168" fmla="*/ 12382 h 254317"/>
              <a:gd name="connsiteX169" fmla="*/ 52388 w 290512"/>
              <a:gd name="connsiteY169" fmla="*/ 11430 h 254317"/>
              <a:gd name="connsiteX170" fmla="*/ 53340 w 290512"/>
              <a:gd name="connsiteY170" fmla="*/ 10477 h 254317"/>
              <a:gd name="connsiteX171" fmla="*/ 55245 w 290512"/>
              <a:gd name="connsiteY171" fmla="*/ 10477 h 254317"/>
              <a:gd name="connsiteX172" fmla="*/ 54293 w 290512"/>
              <a:gd name="connsiteY172" fmla="*/ 9525 h 254317"/>
              <a:gd name="connsiteX173" fmla="*/ 54293 w 290512"/>
              <a:gd name="connsiteY173" fmla="*/ 9525 h 254317"/>
              <a:gd name="connsiteX174" fmla="*/ 55245 w 290512"/>
              <a:gd name="connsiteY174" fmla="*/ 8572 h 254317"/>
              <a:gd name="connsiteX175" fmla="*/ 56198 w 290512"/>
              <a:gd name="connsiteY175" fmla="*/ 9525 h 254317"/>
              <a:gd name="connsiteX176" fmla="*/ 57150 w 290512"/>
              <a:gd name="connsiteY176" fmla="*/ 10477 h 254317"/>
              <a:gd name="connsiteX177" fmla="*/ 59055 w 290512"/>
              <a:gd name="connsiteY177" fmla="*/ 10477 h 254317"/>
              <a:gd name="connsiteX178" fmla="*/ 60008 w 290512"/>
              <a:gd name="connsiteY178" fmla="*/ 10477 h 254317"/>
              <a:gd name="connsiteX179" fmla="*/ 59055 w 290512"/>
              <a:gd name="connsiteY179" fmla="*/ 9525 h 254317"/>
              <a:gd name="connsiteX180" fmla="*/ 59055 w 290512"/>
              <a:gd name="connsiteY180" fmla="*/ 7620 h 254317"/>
              <a:gd name="connsiteX181" fmla="*/ 60008 w 290512"/>
              <a:gd name="connsiteY181" fmla="*/ 7620 h 254317"/>
              <a:gd name="connsiteX182" fmla="*/ 60960 w 290512"/>
              <a:gd name="connsiteY182" fmla="*/ 8572 h 254317"/>
              <a:gd name="connsiteX183" fmla="*/ 61913 w 290512"/>
              <a:gd name="connsiteY183" fmla="*/ 9525 h 254317"/>
              <a:gd name="connsiteX184" fmla="*/ 62865 w 290512"/>
              <a:gd name="connsiteY184" fmla="*/ 10477 h 254317"/>
              <a:gd name="connsiteX185" fmla="*/ 64770 w 290512"/>
              <a:gd name="connsiteY185" fmla="*/ 10477 h 254317"/>
              <a:gd name="connsiteX186" fmla="*/ 66675 w 290512"/>
              <a:gd name="connsiteY186" fmla="*/ 10477 h 254317"/>
              <a:gd name="connsiteX187" fmla="*/ 68580 w 290512"/>
              <a:gd name="connsiteY187" fmla="*/ 9525 h 254317"/>
              <a:gd name="connsiteX188" fmla="*/ 69533 w 290512"/>
              <a:gd name="connsiteY188" fmla="*/ 8572 h 254317"/>
              <a:gd name="connsiteX189" fmla="*/ 70485 w 290512"/>
              <a:gd name="connsiteY189" fmla="*/ 10477 h 254317"/>
              <a:gd name="connsiteX190" fmla="*/ 70485 w 290512"/>
              <a:gd name="connsiteY190" fmla="*/ 10477 h 254317"/>
              <a:gd name="connsiteX191" fmla="*/ 71438 w 290512"/>
              <a:gd name="connsiteY191" fmla="*/ 8572 h 254317"/>
              <a:gd name="connsiteX192" fmla="*/ 72390 w 290512"/>
              <a:gd name="connsiteY192" fmla="*/ 7620 h 254317"/>
              <a:gd name="connsiteX193" fmla="*/ 74295 w 290512"/>
              <a:gd name="connsiteY193" fmla="*/ 8572 h 254317"/>
              <a:gd name="connsiteX194" fmla="*/ 75248 w 290512"/>
              <a:gd name="connsiteY194" fmla="*/ 9525 h 254317"/>
              <a:gd name="connsiteX195" fmla="*/ 74295 w 290512"/>
              <a:gd name="connsiteY195" fmla="*/ 8572 h 254317"/>
              <a:gd name="connsiteX196" fmla="*/ 75248 w 290512"/>
              <a:gd name="connsiteY196" fmla="*/ 7620 h 254317"/>
              <a:gd name="connsiteX197" fmla="*/ 77153 w 290512"/>
              <a:gd name="connsiteY197" fmla="*/ 8572 h 254317"/>
              <a:gd name="connsiteX198" fmla="*/ 78105 w 290512"/>
              <a:gd name="connsiteY198" fmla="*/ 8572 h 254317"/>
              <a:gd name="connsiteX199" fmla="*/ 78105 w 290512"/>
              <a:gd name="connsiteY199" fmla="*/ 8572 h 254317"/>
              <a:gd name="connsiteX200" fmla="*/ 77153 w 290512"/>
              <a:gd name="connsiteY200" fmla="*/ 7620 h 254317"/>
              <a:gd name="connsiteX201" fmla="*/ 78105 w 290512"/>
              <a:gd name="connsiteY201" fmla="*/ 7620 h 254317"/>
              <a:gd name="connsiteX202" fmla="*/ 80010 w 290512"/>
              <a:gd name="connsiteY202" fmla="*/ 7620 h 254317"/>
              <a:gd name="connsiteX203" fmla="*/ 80963 w 290512"/>
              <a:gd name="connsiteY203" fmla="*/ 7620 h 254317"/>
              <a:gd name="connsiteX204" fmla="*/ 82868 w 290512"/>
              <a:gd name="connsiteY204" fmla="*/ 7620 h 254317"/>
              <a:gd name="connsiteX205" fmla="*/ 85725 w 290512"/>
              <a:gd name="connsiteY205" fmla="*/ 8572 h 254317"/>
              <a:gd name="connsiteX206" fmla="*/ 86678 w 290512"/>
              <a:gd name="connsiteY206" fmla="*/ 10477 h 254317"/>
              <a:gd name="connsiteX207" fmla="*/ 94298 w 290512"/>
              <a:gd name="connsiteY207" fmla="*/ 6667 h 254317"/>
              <a:gd name="connsiteX208" fmla="*/ 95250 w 290512"/>
              <a:gd name="connsiteY208" fmla="*/ 6667 h 254317"/>
              <a:gd name="connsiteX209" fmla="*/ 96203 w 290512"/>
              <a:gd name="connsiteY209" fmla="*/ 6667 h 254317"/>
              <a:gd name="connsiteX210" fmla="*/ 99060 w 290512"/>
              <a:gd name="connsiteY210" fmla="*/ 5715 h 254317"/>
              <a:gd name="connsiteX211" fmla="*/ 100013 w 290512"/>
              <a:gd name="connsiteY211" fmla="*/ 8572 h 254317"/>
              <a:gd name="connsiteX212" fmla="*/ 99060 w 290512"/>
              <a:gd name="connsiteY212" fmla="*/ 9525 h 254317"/>
              <a:gd name="connsiteX213" fmla="*/ 98108 w 290512"/>
              <a:gd name="connsiteY213" fmla="*/ 9525 h 254317"/>
              <a:gd name="connsiteX214" fmla="*/ 98108 w 290512"/>
              <a:gd name="connsiteY214" fmla="*/ 9525 h 254317"/>
              <a:gd name="connsiteX215" fmla="*/ 98108 w 290512"/>
              <a:gd name="connsiteY215" fmla="*/ 9525 h 254317"/>
              <a:gd name="connsiteX216" fmla="*/ 98108 w 290512"/>
              <a:gd name="connsiteY216" fmla="*/ 9525 h 254317"/>
              <a:gd name="connsiteX217" fmla="*/ 98108 w 290512"/>
              <a:gd name="connsiteY217" fmla="*/ 9525 h 254317"/>
              <a:gd name="connsiteX218" fmla="*/ 100013 w 290512"/>
              <a:gd name="connsiteY218" fmla="*/ 8572 h 254317"/>
              <a:gd name="connsiteX219" fmla="*/ 101918 w 290512"/>
              <a:gd name="connsiteY219" fmla="*/ 8572 h 254317"/>
              <a:gd name="connsiteX220" fmla="*/ 100965 w 290512"/>
              <a:gd name="connsiteY220" fmla="*/ 7620 h 254317"/>
              <a:gd name="connsiteX221" fmla="*/ 100013 w 290512"/>
              <a:gd name="connsiteY221" fmla="*/ 7620 h 254317"/>
              <a:gd name="connsiteX222" fmla="*/ 100013 w 290512"/>
              <a:gd name="connsiteY222" fmla="*/ 6667 h 254317"/>
              <a:gd name="connsiteX223" fmla="*/ 100965 w 290512"/>
              <a:gd name="connsiteY223" fmla="*/ 5715 h 254317"/>
              <a:gd name="connsiteX224" fmla="*/ 103823 w 290512"/>
              <a:gd name="connsiteY224" fmla="*/ 7620 h 254317"/>
              <a:gd name="connsiteX225" fmla="*/ 103823 w 290512"/>
              <a:gd name="connsiteY225" fmla="*/ 6667 h 254317"/>
              <a:gd name="connsiteX226" fmla="*/ 104775 w 290512"/>
              <a:gd name="connsiteY226" fmla="*/ 6667 h 254317"/>
              <a:gd name="connsiteX227" fmla="*/ 105728 w 290512"/>
              <a:gd name="connsiteY227" fmla="*/ 6667 h 254317"/>
              <a:gd name="connsiteX228" fmla="*/ 106680 w 290512"/>
              <a:gd name="connsiteY228" fmla="*/ 7620 h 254317"/>
              <a:gd name="connsiteX229" fmla="*/ 106680 w 290512"/>
              <a:gd name="connsiteY229" fmla="*/ 8572 h 254317"/>
              <a:gd name="connsiteX230" fmla="*/ 107633 w 290512"/>
              <a:gd name="connsiteY230" fmla="*/ 9525 h 254317"/>
              <a:gd name="connsiteX231" fmla="*/ 108585 w 290512"/>
              <a:gd name="connsiteY231" fmla="*/ 8572 h 254317"/>
              <a:gd name="connsiteX232" fmla="*/ 109538 w 290512"/>
              <a:gd name="connsiteY232" fmla="*/ 7620 h 254317"/>
              <a:gd name="connsiteX233" fmla="*/ 112395 w 290512"/>
              <a:gd name="connsiteY233" fmla="*/ 8572 h 254317"/>
              <a:gd name="connsiteX234" fmla="*/ 111443 w 290512"/>
              <a:gd name="connsiteY234" fmla="*/ 7620 h 254317"/>
              <a:gd name="connsiteX235" fmla="*/ 107633 w 290512"/>
              <a:gd name="connsiteY235" fmla="*/ 7620 h 254317"/>
              <a:gd name="connsiteX236" fmla="*/ 106680 w 290512"/>
              <a:gd name="connsiteY236" fmla="*/ 8572 h 254317"/>
              <a:gd name="connsiteX237" fmla="*/ 105728 w 290512"/>
              <a:gd name="connsiteY237" fmla="*/ 7620 h 254317"/>
              <a:gd name="connsiteX238" fmla="*/ 105728 w 290512"/>
              <a:gd name="connsiteY238" fmla="*/ 5715 h 254317"/>
              <a:gd name="connsiteX239" fmla="*/ 104775 w 290512"/>
              <a:gd name="connsiteY239" fmla="*/ 3810 h 254317"/>
              <a:gd name="connsiteX240" fmla="*/ 104775 w 290512"/>
              <a:gd name="connsiteY240" fmla="*/ 2857 h 254317"/>
              <a:gd name="connsiteX241" fmla="*/ 105728 w 290512"/>
              <a:gd name="connsiteY241" fmla="*/ 2857 h 254317"/>
              <a:gd name="connsiteX242" fmla="*/ 107633 w 290512"/>
              <a:gd name="connsiteY242" fmla="*/ 2857 h 254317"/>
              <a:gd name="connsiteX243" fmla="*/ 108585 w 290512"/>
              <a:gd name="connsiteY243" fmla="*/ 3810 h 254317"/>
              <a:gd name="connsiteX244" fmla="*/ 108585 w 290512"/>
              <a:gd name="connsiteY244" fmla="*/ 3810 h 254317"/>
              <a:gd name="connsiteX245" fmla="*/ 108585 w 290512"/>
              <a:gd name="connsiteY245" fmla="*/ 3810 h 254317"/>
              <a:gd name="connsiteX246" fmla="*/ 109538 w 290512"/>
              <a:gd name="connsiteY246" fmla="*/ 4763 h 254317"/>
              <a:gd name="connsiteX247" fmla="*/ 112395 w 290512"/>
              <a:gd name="connsiteY247" fmla="*/ 6667 h 254317"/>
              <a:gd name="connsiteX248" fmla="*/ 117158 w 290512"/>
              <a:gd name="connsiteY248" fmla="*/ 6667 h 254317"/>
              <a:gd name="connsiteX249" fmla="*/ 118110 w 290512"/>
              <a:gd name="connsiteY249" fmla="*/ 7620 h 254317"/>
              <a:gd name="connsiteX250" fmla="*/ 118110 w 290512"/>
              <a:gd name="connsiteY250" fmla="*/ 8572 h 254317"/>
              <a:gd name="connsiteX251" fmla="*/ 119063 w 290512"/>
              <a:gd name="connsiteY251" fmla="*/ 10477 h 254317"/>
              <a:gd name="connsiteX252" fmla="*/ 119063 w 290512"/>
              <a:gd name="connsiteY252" fmla="*/ 10477 h 254317"/>
              <a:gd name="connsiteX253" fmla="*/ 119063 w 290512"/>
              <a:gd name="connsiteY253" fmla="*/ 8572 h 254317"/>
              <a:gd name="connsiteX254" fmla="*/ 121920 w 290512"/>
              <a:gd name="connsiteY254" fmla="*/ 6667 h 254317"/>
              <a:gd name="connsiteX255" fmla="*/ 125730 w 290512"/>
              <a:gd name="connsiteY255" fmla="*/ 6667 h 254317"/>
              <a:gd name="connsiteX256" fmla="*/ 126683 w 290512"/>
              <a:gd name="connsiteY256" fmla="*/ 6667 h 254317"/>
              <a:gd name="connsiteX257" fmla="*/ 127635 w 290512"/>
              <a:gd name="connsiteY257" fmla="*/ 7620 h 254317"/>
              <a:gd name="connsiteX258" fmla="*/ 126683 w 290512"/>
              <a:gd name="connsiteY258" fmla="*/ 9525 h 254317"/>
              <a:gd name="connsiteX259" fmla="*/ 128588 w 290512"/>
              <a:gd name="connsiteY259" fmla="*/ 9525 h 254317"/>
              <a:gd name="connsiteX260" fmla="*/ 130493 w 290512"/>
              <a:gd name="connsiteY260" fmla="*/ 10477 h 254317"/>
              <a:gd name="connsiteX261" fmla="*/ 132398 w 290512"/>
              <a:gd name="connsiteY261" fmla="*/ 10477 h 254317"/>
              <a:gd name="connsiteX262" fmla="*/ 134303 w 290512"/>
              <a:gd name="connsiteY262" fmla="*/ 10477 h 254317"/>
              <a:gd name="connsiteX263" fmla="*/ 134303 w 290512"/>
              <a:gd name="connsiteY263" fmla="*/ 10477 h 254317"/>
              <a:gd name="connsiteX264" fmla="*/ 136208 w 290512"/>
              <a:gd name="connsiteY264" fmla="*/ 10477 h 254317"/>
              <a:gd name="connsiteX265" fmla="*/ 137160 w 290512"/>
              <a:gd name="connsiteY265" fmla="*/ 10477 h 254317"/>
              <a:gd name="connsiteX266" fmla="*/ 138113 w 290512"/>
              <a:gd name="connsiteY266" fmla="*/ 9525 h 254317"/>
              <a:gd name="connsiteX267" fmla="*/ 138113 w 290512"/>
              <a:gd name="connsiteY267" fmla="*/ 7620 h 254317"/>
              <a:gd name="connsiteX268" fmla="*/ 139065 w 290512"/>
              <a:gd name="connsiteY268" fmla="*/ 7620 h 254317"/>
              <a:gd name="connsiteX269" fmla="*/ 140018 w 290512"/>
              <a:gd name="connsiteY269" fmla="*/ 7620 h 254317"/>
              <a:gd name="connsiteX270" fmla="*/ 141923 w 290512"/>
              <a:gd name="connsiteY270" fmla="*/ 7620 h 254317"/>
              <a:gd name="connsiteX271" fmla="*/ 143828 w 290512"/>
              <a:gd name="connsiteY271" fmla="*/ 7620 h 254317"/>
              <a:gd name="connsiteX272" fmla="*/ 146685 w 290512"/>
              <a:gd name="connsiteY272" fmla="*/ 8572 h 254317"/>
              <a:gd name="connsiteX273" fmla="*/ 147638 w 290512"/>
              <a:gd name="connsiteY273" fmla="*/ 8572 h 254317"/>
              <a:gd name="connsiteX274" fmla="*/ 147638 w 290512"/>
              <a:gd name="connsiteY274" fmla="*/ 8572 h 254317"/>
              <a:gd name="connsiteX275" fmla="*/ 148590 w 290512"/>
              <a:gd name="connsiteY275" fmla="*/ 8572 h 254317"/>
              <a:gd name="connsiteX276" fmla="*/ 149543 w 290512"/>
              <a:gd name="connsiteY276" fmla="*/ 7620 h 254317"/>
              <a:gd name="connsiteX277" fmla="*/ 153353 w 290512"/>
              <a:gd name="connsiteY277" fmla="*/ 7620 h 254317"/>
              <a:gd name="connsiteX278" fmla="*/ 153353 w 290512"/>
              <a:gd name="connsiteY278" fmla="*/ 7620 h 254317"/>
              <a:gd name="connsiteX279" fmla="*/ 154305 w 290512"/>
              <a:gd name="connsiteY279" fmla="*/ 7620 h 254317"/>
              <a:gd name="connsiteX280" fmla="*/ 155258 w 290512"/>
              <a:gd name="connsiteY280" fmla="*/ 9525 h 254317"/>
              <a:gd name="connsiteX281" fmla="*/ 155258 w 290512"/>
              <a:gd name="connsiteY281" fmla="*/ 10477 h 254317"/>
              <a:gd name="connsiteX282" fmla="*/ 155258 w 290512"/>
              <a:gd name="connsiteY282" fmla="*/ 11430 h 254317"/>
              <a:gd name="connsiteX283" fmla="*/ 155258 w 290512"/>
              <a:gd name="connsiteY283" fmla="*/ 11430 h 254317"/>
              <a:gd name="connsiteX284" fmla="*/ 156210 w 290512"/>
              <a:gd name="connsiteY284" fmla="*/ 8572 h 254317"/>
              <a:gd name="connsiteX285" fmla="*/ 157163 w 290512"/>
              <a:gd name="connsiteY285" fmla="*/ 8572 h 254317"/>
              <a:gd name="connsiteX286" fmla="*/ 158115 w 290512"/>
              <a:gd name="connsiteY286" fmla="*/ 8572 h 254317"/>
              <a:gd name="connsiteX287" fmla="*/ 160020 w 290512"/>
              <a:gd name="connsiteY287" fmla="*/ 9525 h 254317"/>
              <a:gd name="connsiteX288" fmla="*/ 160973 w 290512"/>
              <a:gd name="connsiteY288" fmla="*/ 9525 h 254317"/>
              <a:gd name="connsiteX289" fmla="*/ 160973 w 290512"/>
              <a:gd name="connsiteY289" fmla="*/ 9525 h 254317"/>
              <a:gd name="connsiteX290" fmla="*/ 163830 w 290512"/>
              <a:gd name="connsiteY290" fmla="*/ 9525 h 254317"/>
              <a:gd name="connsiteX291" fmla="*/ 164783 w 290512"/>
              <a:gd name="connsiteY291" fmla="*/ 9525 h 254317"/>
              <a:gd name="connsiteX292" fmla="*/ 164783 w 290512"/>
              <a:gd name="connsiteY292" fmla="*/ 8572 h 254317"/>
              <a:gd name="connsiteX293" fmla="*/ 164783 w 290512"/>
              <a:gd name="connsiteY293" fmla="*/ 6667 h 254317"/>
              <a:gd name="connsiteX294" fmla="*/ 165735 w 290512"/>
              <a:gd name="connsiteY294" fmla="*/ 5715 h 254317"/>
              <a:gd name="connsiteX295" fmla="*/ 168593 w 290512"/>
              <a:gd name="connsiteY295" fmla="*/ 6667 h 254317"/>
              <a:gd name="connsiteX296" fmla="*/ 168593 w 290512"/>
              <a:gd name="connsiteY296" fmla="*/ 7620 h 254317"/>
              <a:gd name="connsiteX297" fmla="*/ 167640 w 290512"/>
              <a:gd name="connsiteY297" fmla="*/ 7620 h 254317"/>
              <a:gd name="connsiteX298" fmla="*/ 168593 w 290512"/>
              <a:gd name="connsiteY298" fmla="*/ 8572 h 254317"/>
              <a:gd name="connsiteX299" fmla="*/ 168593 w 290512"/>
              <a:gd name="connsiteY299" fmla="*/ 8572 h 254317"/>
              <a:gd name="connsiteX300" fmla="*/ 168593 w 290512"/>
              <a:gd name="connsiteY300" fmla="*/ 8572 h 254317"/>
              <a:gd name="connsiteX301" fmla="*/ 166688 w 290512"/>
              <a:gd name="connsiteY301" fmla="*/ 7620 h 254317"/>
              <a:gd name="connsiteX302" fmla="*/ 167640 w 290512"/>
              <a:gd name="connsiteY302" fmla="*/ 8572 h 254317"/>
              <a:gd name="connsiteX303" fmla="*/ 167640 w 290512"/>
              <a:gd name="connsiteY303" fmla="*/ 9525 h 254317"/>
              <a:gd name="connsiteX304" fmla="*/ 167640 w 290512"/>
              <a:gd name="connsiteY304" fmla="*/ 10477 h 254317"/>
              <a:gd name="connsiteX305" fmla="*/ 167640 w 290512"/>
              <a:gd name="connsiteY305" fmla="*/ 9525 h 254317"/>
              <a:gd name="connsiteX306" fmla="*/ 167640 w 290512"/>
              <a:gd name="connsiteY306" fmla="*/ 8572 h 254317"/>
              <a:gd name="connsiteX307" fmla="*/ 168593 w 290512"/>
              <a:gd name="connsiteY307" fmla="*/ 8572 h 254317"/>
              <a:gd name="connsiteX308" fmla="*/ 169545 w 290512"/>
              <a:gd name="connsiteY308" fmla="*/ 8572 h 254317"/>
              <a:gd name="connsiteX309" fmla="*/ 171450 w 290512"/>
              <a:gd name="connsiteY309" fmla="*/ 8572 h 254317"/>
              <a:gd name="connsiteX310" fmla="*/ 174308 w 290512"/>
              <a:gd name="connsiteY310" fmla="*/ 9525 h 254317"/>
              <a:gd name="connsiteX311" fmla="*/ 172403 w 290512"/>
              <a:gd name="connsiteY311" fmla="*/ 9525 h 254317"/>
              <a:gd name="connsiteX312" fmla="*/ 173355 w 290512"/>
              <a:gd name="connsiteY312" fmla="*/ 8572 h 254317"/>
              <a:gd name="connsiteX313" fmla="*/ 172403 w 290512"/>
              <a:gd name="connsiteY313" fmla="*/ 8572 h 254317"/>
              <a:gd name="connsiteX314" fmla="*/ 172403 w 290512"/>
              <a:gd name="connsiteY314" fmla="*/ 7620 h 254317"/>
              <a:gd name="connsiteX315" fmla="*/ 172403 w 290512"/>
              <a:gd name="connsiteY315" fmla="*/ 6667 h 254317"/>
              <a:gd name="connsiteX316" fmla="*/ 173355 w 290512"/>
              <a:gd name="connsiteY316" fmla="*/ 6667 h 254317"/>
              <a:gd name="connsiteX317" fmla="*/ 174308 w 290512"/>
              <a:gd name="connsiteY317" fmla="*/ 7620 h 254317"/>
              <a:gd name="connsiteX318" fmla="*/ 175260 w 290512"/>
              <a:gd name="connsiteY318" fmla="*/ 8572 h 254317"/>
              <a:gd name="connsiteX319" fmla="*/ 176213 w 290512"/>
              <a:gd name="connsiteY319" fmla="*/ 9525 h 254317"/>
              <a:gd name="connsiteX320" fmla="*/ 176213 w 290512"/>
              <a:gd name="connsiteY320" fmla="*/ 11430 h 254317"/>
              <a:gd name="connsiteX321" fmla="*/ 175260 w 290512"/>
              <a:gd name="connsiteY321" fmla="*/ 12382 h 254317"/>
              <a:gd name="connsiteX322" fmla="*/ 174308 w 290512"/>
              <a:gd name="connsiteY322" fmla="*/ 12382 h 254317"/>
              <a:gd name="connsiteX323" fmla="*/ 174308 w 290512"/>
              <a:gd name="connsiteY323" fmla="*/ 12382 h 254317"/>
              <a:gd name="connsiteX324" fmla="*/ 174308 w 290512"/>
              <a:gd name="connsiteY324" fmla="*/ 12382 h 254317"/>
              <a:gd name="connsiteX325" fmla="*/ 176213 w 290512"/>
              <a:gd name="connsiteY325" fmla="*/ 13335 h 254317"/>
              <a:gd name="connsiteX326" fmla="*/ 177165 w 290512"/>
              <a:gd name="connsiteY326" fmla="*/ 13335 h 254317"/>
              <a:gd name="connsiteX327" fmla="*/ 179070 w 290512"/>
              <a:gd name="connsiteY327" fmla="*/ 13335 h 254317"/>
              <a:gd name="connsiteX328" fmla="*/ 180023 w 290512"/>
              <a:gd name="connsiteY328" fmla="*/ 14288 h 254317"/>
              <a:gd name="connsiteX329" fmla="*/ 180975 w 290512"/>
              <a:gd name="connsiteY329" fmla="*/ 14288 h 254317"/>
              <a:gd name="connsiteX330" fmla="*/ 180975 w 290512"/>
              <a:gd name="connsiteY330" fmla="*/ 13335 h 254317"/>
              <a:gd name="connsiteX331" fmla="*/ 180023 w 290512"/>
              <a:gd name="connsiteY331" fmla="*/ 11430 h 254317"/>
              <a:gd name="connsiteX332" fmla="*/ 180023 w 290512"/>
              <a:gd name="connsiteY332" fmla="*/ 10477 h 254317"/>
              <a:gd name="connsiteX333" fmla="*/ 180023 w 290512"/>
              <a:gd name="connsiteY333" fmla="*/ 9525 h 254317"/>
              <a:gd name="connsiteX334" fmla="*/ 180975 w 290512"/>
              <a:gd name="connsiteY334" fmla="*/ 8572 h 254317"/>
              <a:gd name="connsiteX335" fmla="*/ 181928 w 290512"/>
              <a:gd name="connsiteY335" fmla="*/ 7620 h 254317"/>
              <a:gd name="connsiteX336" fmla="*/ 183833 w 290512"/>
              <a:gd name="connsiteY336" fmla="*/ 8572 h 254317"/>
              <a:gd name="connsiteX337" fmla="*/ 183833 w 290512"/>
              <a:gd name="connsiteY337" fmla="*/ 10477 h 254317"/>
              <a:gd name="connsiteX338" fmla="*/ 183833 w 290512"/>
              <a:gd name="connsiteY338" fmla="*/ 11430 h 254317"/>
              <a:gd name="connsiteX339" fmla="*/ 182880 w 290512"/>
              <a:gd name="connsiteY339" fmla="*/ 12382 h 254317"/>
              <a:gd name="connsiteX340" fmla="*/ 182880 w 290512"/>
              <a:gd name="connsiteY340" fmla="*/ 14288 h 254317"/>
              <a:gd name="connsiteX341" fmla="*/ 182880 w 290512"/>
              <a:gd name="connsiteY341" fmla="*/ 13335 h 254317"/>
              <a:gd name="connsiteX342" fmla="*/ 182880 w 290512"/>
              <a:gd name="connsiteY342" fmla="*/ 13335 h 254317"/>
              <a:gd name="connsiteX343" fmla="*/ 182880 w 290512"/>
              <a:gd name="connsiteY343" fmla="*/ 13335 h 254317"/>
              <a:gd name="connsiteX344" fmla="*/ 182880 w 290512"/>
              <a:gd name="connsiteY344" fmla="*/ 13335 h 254317"/>
              <a:gd name="connsiteX345" fmla="*/ 182880 w 290512"/>
              <a:gd name="connsiteY345" fmla="*/ 12382 h 254317"/>
              <a:gd name="connsiteX346" fmla="*/ 184785 w 290512"/>
              <a:gd name="connsiteY346" fmla="*/ 12382 h 254317"/>
              <a:gd name="connsiteX347" fmla="*/ 184785 w 290512"/>
              <a:gd name="connsiteY347" fmla="*/ 12382 h 254317"/>
              <a:gd name="connsiteX348" fmla="*/ 187643 w 290512"/>
              <a:gd name="connsiteY348" fmla="*/ 14288 h 254317"/>
              <a:gd name="connsiteX349" fmla="*/ 186690 w 290512"/>
              <a:gd name="connsiteY349" fmla="*/ 12382 h 254317"/>
              <a:gd name="connsiteX350" fmla="*/ 185738 w 290512"/>
              <a:gd name="connsiteY350" fmla="*/ 10477 h 254317"/>
              <a:gd name="connsiteX351" fmla="*/ 185738 w 290512"/>
              <a:gd name="connsiteY351" fmla="*/ 9525 h 254317"/>
              <a:gd name="connsiteX352" fmla="*/ 186690 w 290512"/>
              <a:gd name="connsiteY352" fmla="*/ 9525 h 254317"/>
              <a:gd name="connsiteX353" fmla="*/ 187643 w 290512"/>
              <a:gd name="connsiteY353" fmla="*/ 10477 h 254317"/>
              <a:gd name="connsiteX354" fmla="*/ 189548 w 290512"/>
              <a:gd name="connsiteY354" fmla="*/ 11430 h 254317"/>
              <a:gd name="connsiteX355" fmla="*/ 191453 w 290512"/>
              <a:gd name="connsiteY355" fmla="*/ 11430 h 254317"/>
              <a:gd name="connsiteX356" fmla="*/ 191453 w 290512"/>
              <a:gd name="connsiteY356" fmla="*/ 11430 h 254317"/>
              <a:gd name="connsiteX357" fmla="*/ 192405 w 290512"/>
              <a:gd name="connsiteY357" fmla="*/ 12382 h 254317"/>
              <a:gd name="connsiteX358" fmla="*/ 192405 w 290512"/>
              <a:gd name="connsiteY358" fmla="*/ 13335 h 254317"/>
              <a:gd name="connsiteX359" fmla="*/ 191453 w 290512"/>
              <a:gd name="connsiteY359" fmla="*/ 13335 h 254317"/>
              <a:gd name="connsiteX360" fmla="*/ 190500 w 290512"/>
              <a:gd name="connsiteY360" fmla="*/ 13335 h 254317"/>
              <a:gd name="connsiteX361" fmla="*/ 189548 w 290512"/>
              <a:gd name="connsiteY361" fmla="*/ 13335 h 254317"/>
              <a:gd name="connsiteX362" fmla="*/ 191453 w 290512"/>
              <a:gd name="connsiteY362" fmla="*/ 13335 h 254317"/>
              <a:gd name="connsiteX363" fmla="*/ 192405 w 290512"/>
              <a:gd name="connsiteY363" fmla="*/ 12382 h 254317"/>
              <a:gd name="connsiteX364" fmla="*/ 193358 w 290512"/>
              <a:gd name="connsiteY364" fmla="*/ 12382 h 254317"/>
              <a:gd name="connsiteX365" fmla="*/ 194310 w 290512"/>
              <a:gd name="connsiteY365" fmla="*/ 13335 h 254317"/>
              <a:gd name="connsiteX366" fmla="*/ 193358 w 290512"/>
              <a:gd name="connsiteY366" fmla="*/ 12382 h 254317"/>
              <a:gd name="connsiteX367" fmla="*/ 192405 w 290512"/>
              <a:gd name="connsiteY367" fmla="*/ 11430 h 254317"/>
              <a:gd name="connsiteX368" fmla="*/ 192405 w 290512"/>
              <a:gd name="connsiteY368" fmla="*/ 10477 h 254317"/>
              <a:gd name="connsiteX369" fmla="*/ 193358 w 290512"/>
              <a:gd name="connsiteY369" fmla="*/ 10477 h 254317"/>
              <a:gd name="connsiteX370" fmla="*/ 194310 w 290512"/>
              <a:gd name="connsiteY370" fmla="*/ 11430 h 254317"/>
              <a:gd name="connsiteX371" fmla="*/ 193358 w 290512"/>
              <a:gd name="connsiteY371" fmla="*/ 10477 h 254317"/>
              <a:gd name="connsiteX372" fmla="*/ 194310 w 290512"/>
              <a:gd name="connsiteY372" fmla="*/ 10477 h 254317"/>
              <a:gd name="connsiteX373" fmla="*/ 195263 w 290512"/>
              <a:gd name="connsiteY373" fmla="*/ 10477 h 254317"/>
              <a:gd name="connsiteX374" fmla="*/ 197168 w 290512"/>
              <a:gd name="connsiteY374" fmla="*/ 11430 h 254317"/>
              <a:gd name="connsiteX375" fmla="*/ 197168 w 290512"/>
              <a:gd name="connsiteY375" fmla="*/ 12382 h 254317"/>
              <a:gd name="connsiteX376" fmla="*/ 197168 w 290512"/>
              <a:gd name="connsiteY376" fmla="*/ 13335 h 254317"/>
              <a:gd name="connsiteX377" fmla="*/ 197168 w 290512"/>
              <a:gd name="connsiteY377" fmla="*/ 14288 h 254317"/>
              <a:gd name="connsiteX378" fmla="*/ 197168 w 290512"/>
              <a:gd name="connsiteY378" fmla="*/ 13335 h 254317"/>
              <a:gd name="connsiteX379" fmla="*/ 200025 w 290512"/>
              <a:gd name="connsiteY379" fmla="*/ 13335 h 254317"/>
              <a:gd name="connsiteX380" fmla="*/ 200978 w 290512"/>
              <a:gd name="connsiteY380" fmla="*/ 14288 h 254317"/>
              <a:gd name="connsiteX381" fmla="*/ 201930 w 290512"/>
              <a:gd name="connsiteY381" fmla="*/ 15240 h 254317"/>
              <a:gd name="connsiteX382" fmla="*/ 203835 w 290512"/>
              <a:gd name="connsiteY382" fmla="*/ 16192 h 254317"/>
              <a:gd name="connsiteX383" fmla="*/ 204788 w 290512"/>
              <a:gd name="connsiteY383" fmla="*/ 16192 h 254317"/>
              <a:gd name="connsiteX384" fmla="*/ 208598 w 290512"/>
              <a:gd name="connsiteY384" fmla="*/ 18097 h 254317"/>
              <a:gd name="connsiteX385" fmla="*/ 207645 w 290512"/>
              <a:gd name="connsiteY385" fmla="*/ 17145 h 254317"/>
              <a:gd name="connsiteX386" fmla="*/ 207645 w 290512"/>
              <a:gd name="connsiteY386" fmla="*/ 17145 h 254317"/>
              <a:gd name="connsiteX387" fmla="*/ 208598 w 290512"/>
              <a:gd name="connsiteY387" fmla="*/ 17145 h 254317"/>
              <a:gd name="connsiteX388" fmla="*/ 212408 w 290512"/>
              <a:gd name="connsiteY388" fmla="*/ 18097 h 254317"/>
              <a:gd name="connsiteX389" fmla="*/ 213360 w 290512"/>
              <a:gd name="connsiteY389" fmla="*/ 18097 h 254317"/>
              <a:gd name="connsiteX390" fmla="*/ 212408 w 290512"/>
              <a:gd name="connsiteY390" fmla="*/ 17145 h 254317"/>
              <a:gd name="connsiteX391" fmla="*/ 211455 w 290512"/>
              <a:gd name="connsiteY391" fmla="*/ 15240 h 254317"/>
              <a:gd name="connsiteX392" fmla="*/ 211455 w 290512"/>
              <a:gd name="connsiteY392" fmla="*/ 14288 h 254317"/>
              <a:gd name="connsiteX393" fmla="*/ 212408 w 290512"/>
              <a:gd name="connsiteY393" fmla="*/ 14288 h 254317"/>
              <a:gd name="connsiteX394" fmla="*/ 213360 w 290512"/>
              <a:gd name="connsiteY394" fmla="*/ 14288 h 254317"/>
              <a:gd name="connsiteX395" fmla="*/ 214313 w 290512"/>
              <a:gd name="connsiteY395" fmla="*/ 14288 h 254317"/>
              <a:gd name="connsiteX396" fmla="*/ 216218 w 290512"/>
              <a:gd name="connsiteY396" fmla="*/ 15240 h 254317"/>
              <a:gd name="connsiteX397" fmla="*/ 217170 w 290512"/>
              <a:gd name="connsiteY397" fmla="*/ 15240 h 254317"/>
              <a:gd name="connsiteX398" fmla="*/ 218123 w 290512"/>
              <a:gd name="connsiteY398" fmla="*/ 16192 h 254317"/>
              <a:gd name="connsiteX399" fmla="*/ 217170 w 290512"/>
              <a:gd name="connsiteY399" fmla="*/ 17145 h 254317"/>
              <a:gd name="connsiteX400" fmla="*/ 216218 w 290512"/>
              <a:gd name="connsiteY400" fmla="*/ 19050 h 254317"/>
              <a:gd name="connsiteX401" fmla="*/ 216218 w 290512"/>
              <a:gd name="connsiteY401" fmla="*/ 18097 h 254317"/>
              <a:gd name="connsiteX402" fmla="*/ 218123 w 290512"/>
              <a:gd name="connsiteY402" fmla="*/ 19050 h 254317"/>
              <a:gd name="connsiteX403" fmla="*/ 218123 w 290512"/>
              <a:gd name="connsiteY403" fmla="*/ 19050 h 254317"/>
              <a:gd name="connsiteX404" fmla="*/ 218123 w 290512"/>
              <a:gd name="connsiteY404" fmla="*/ 19050 h 254317"/>
              <a:gd name="connsiteX405" fmla="*/ 217170 w 290512"/>
              <a:gd name="connsiteY405" fmla="*/ 19050 h 254317"/>
              <a:gd name="connsiteX406" fmla="*/ 217170 w 290512"/>
              <a:gd name="connsiteY406" fmla="*/ 18097 h 254317"/>
              <a:gd name="connsiteX407" fmla="*/ 217170 w 290512"/>
              <a:gd name="connsiteY407" fmla="*/ 17145 h 254317"/>
              <a:gd name="connsiteX408" fmla="*/ 218123 w 290512"/>
              <a:gd name="connsiteY408" fmla="*/ 16192 h 254317"/>
              <a:gd name="connsiteX409" fmla="*/ 220028 w 290512"/>
              <a:gd name="connsiteY409" fmla="*/ 16192 h 254317"/>
              <a:gd name="connsiteX410" fmla="*/ 221933 w 290512"/>
              <a:gd name="connsiteY410" fmla="*/ 16192 h 254317"/>
              <a:gd name="connsiteX411" fmla="*/ 223838 w 290512"/>
              <a:gd name="connsiteY411" fmla="*/ 17145 h 254317"/>
              <a:gd name="connsiteX412" fmla="*/ 224790 w 290512"/>
              <a:gd name="connsiteY412" fmla="*/ 19050 h 254317"/>
              <a:gd name="connsiteX413" fmla="*/ 224790 w 290512"/>
              <a:gd name="connsiteY413" fmla="*/ 19050 h 254317"/>
              <a:gd name="connsiteX414" fmla="*/ 224790 w 290512"/>
              <a:gd name="connsiteY414" fmla="*/ 19050 h 254317"/>
              <a:gd name="connsiteX415" fmla="*/ 225743 w 290512"/>
              <a:gd name="connsiteY415" fmla="*/ 19050 h 254317"/>
              <a:gd name="connsiteX416" fmla="*/ 225743 w 290512"/>
              <a:gd name="connsiteY416" fmla="*/ 19050 h 254317"/>
              <a:gd name="connsiteX417" fmla="*/ 225743 w 290512"/>
              <a:gd name="connsiteY417" fmla="*/ 17145 h 254317"/>
              <a:gd name="connsiteX418" fmla="*/ 227648 w 290512"/>
              <a:gd name="connsiteY418" fmla="*/ 17145 h 254317"/>
              <a:gd name="connsiteX419" fmla="*/ 228600 w 290512"/>
              <a:gd name="connsiteY419" fmla="*/ 18097 h 254317"/>
              <a:gd name="connsiteX420" fmla="*/ 229553 w 290512"/>
              <a:gd name="connsiteY420" fmla="*/ 18097 h 254317"/>
              <a:gd name="connsiteX421" fmla="*/ 231458 w 290512"/>
              <a:gd name="connsiteY421" fmla="*/ 18097 h 254317"/>
              <a:gd name="connsiteX422" fmla="*/ 231458 w 290512"/>
              <a:gd name="connsiteY422" fmla="*/ 20002 h 254317"/>
              <a:gd name="connsiteX423" fmla="*/ 233363 w 290512"/>
              <a:gd name="connsiteY423" fmla="*/ 20002 h 254317"/>
              <a:gd name="connsiteX424" fmla="*/ 234315 w 290512"/>
              <a:gd name="connsiteY424" fmla="*/ 20002 h 254317"/>
              <a:gd name="connsiteX425" fmla="*/ 237173 w 290512"/>
              <a:gd name="connsiteY425" fmla="*/ 20002 h 254317"/>
              <a:gd name="connsiteX426" fmla="*/ 238125 w 290512"/>
              <a:gd name="connsiteY426" fmla="*/ 21907 h 254317"/>
              <a:gd name="connsiteX427" fmla="*/ 238125 w 290512"/>
              <a:gd name="connsiteY427" fmla="*/ 22860 h 254317"/>
              <a:gd name="connsiteX428" fmla="*/ 239078 w 290512"/>
              <a:gd name="connsiteY428" fmla="*/ 23813 h 254317"/>
              <a:gd name="connsiteX429" fmla="*/ 239078 w 290512"/>
              <a:gd name="connsiteY429" fmla="*/ 23813 h 254317"/>
              <a:gd name="connsiteX430" fmla="*/ 240030 w 290512"/>
              <a:gd name="connsiteY430" fmla="*/ 23813 h 254317"/>
              <a:gd name="connsiteX431" fmla="*/ 239078 w 290512"/>
              <a:gd name="connsiteY431" fmla="*/ 23813 h 254317"/>
              <a:gd name="connsiteX432" fmla="*/ 239078 w 290512"/>
              <a:gd name="connsiteY432" fmla="*/ 23813 h 254317"/>
              <a:gd name="connsiteX433" fmla="*/ 238125 w 290512"/>
              <a:gd name="connsiteY433" fmla="*/ 22860 h 254317"/>
              <a:gd name="connsiteX434" fmla="*/ 238125 w 290512"/>
              <a:gd name="connsiteY434" fmla="*/ 21907 h 254317"/>
              <a:gd name="connsiteX435" fmla="*/ 239078 w 290512"/>
              <a:gd name="connsiteY435" fmla="*/ 21907 h 254317"/>
              <a:gd name="connsiteX436" fmla="*/ 244793 w 290512"/>
              <a:gd name="connsiteY436" fmla="*/ 22860 h 254317"/>
              <a:gd name="connsiteX437" fmla="*/ 247650 w 290512"/>
              <a:gd name="connsiteY437" fmla="*/ 22860 h 254317"/>
              <a:gd name="connsiteX438" fmla="*/ 248603 w 290512"/>
              <a:gd name="connsiteY438" fmla="*/ 22860 h 254317"/>
              <a:gd name="connsiteX439" fmla="*/ 249555 w 290512"/>
              <a:gd name="connsiteY439" fmla="*/ 23813 h 254317"/>
              <a:gd name="connsiteX440" fmla="*/ 252413 w 290512"/>
              <a:gd name="connsiteY440" fmla="*/ 24765 h 254317"/>
              <a:gd name="connsiteX441" fmla="*/ 255270 w 290512"/>
              <a:gd name="connsiteY441" fmla="*/ 25717 h 254317"/>
              <a:gd name="connsiteX442" fmla="*/ 256223 w 290512"/>
              <a:gd name="connsiteY442" fmla="*/ 25717 h 254317"/>
              <a:gd name="connsiteX443" fmla="*/ 258128 w 290512"/>
              <a:gd name="connsiteY443" fmla="*/ 25717 h 254317"/>
              <a:gd name="connsiteX444" fmla="*/ 259080 w 290512"/>
              <a:gd name="connsiteY444" fmla="*/ 25717 h 254317"/>
              <a:gd name="connsiteX445" fmla="*/ 264795 w 290512"/>
              <a:gd name="connsiteY445" fmla="*/ 27622 h 254317"/>
              <a:gd name="connsiteX446" fmla="*/ 266700 w 290512"/>
              <a:gd name="connsiteY446" fmla="*/ 28575 h 254317"/>
              <a:gd name="connsiteX447" fmla="*/ 268605 w 290512"/>
              <a:gd name="connsiteY447" fmla="*/ 28575 h 254317"/>
              <a:gd name="connsiteX448" fmla="*/ 272415 w 290512"/>
              <a:gd name="connsiteY448" fmla="*/ 27622 h 254317"/>
              <a:gd name="connsiteX449" fmla="*/ 273368 w 290512"/>
              <a:gd name="connsiteY449" fmla="*/ 27622 h 254317"/>
              <a:gd name="connsiteX450" fmla="*/ 275273 w 290512"/>
              <a:gd name="connsiteY450" fmla="*/ 30480 h 254317"/>
              <a:gd name="connsiteX451" fmla="*/ 275273 w 290512"/>
              <a:gd name="connsiteY451" fmla="*/ 31432 h 254317"/>
              <a:gd name="connsiteX452" fmla="*/ 277178 w 290512"/>
              <a:gd name="connsiteY452" fmla="*/ 36195 h 254317"/>
              <a:gd name="connsiteX453" fmla="*/ 277178 w 290512"/>
              <a:gd name="connsiteY453" fmla="*/ 39052 h 254317"/>
              <a:gd name="connsiteX454" fmla="*/ 277178 w 290512"/>
              <a:gd name="connsiteY454" fmla="*/ 40957 h 254317"/>
              <a:gd name="connsiteX455" fmla="*/ 277178 w 290512"/>
              <a:gd name="connsiteY455" fmla="*/ 41910 h 254317"/>
              <a:gd name="connsiteX456" fmla="*/ 276225 w 290512"/>
              <a:gd name="connsiteY456" fmla="*/ 43815 h 254317"/>
              <a:gd name="connsiteX457" fmla="*/ 276225 w 290512"/>
              <a:gd name="connsiteY457" fmla="*/ 44767 h 254317"/>
              <a:gd name="connsiteX458" fmla="*/ 277178 w 290512"/>
              <a:gd name="connsiteY458" fmla="*/ 49530 h 254317"/>
              <a:gd name="connsiteX459" fmla="*/ 276225 w 290512"/>
              <a:gd name="connsiteY459" fmla="*/ 54292 h 254317"/>
              <a:gd name="connsiteX460" fmla="*/ 275273 w 290512"/>
              <a:gd name="connsiteY460" fmla="*/ 57150 h 254317"/>
              <a:gd name="connsiteX461" fmla="*/ 276225 w 290512"/>
              <a:gd name="connsiteY461" fmla="*/ 58102 h 254317"/>
              <a:gd name="connsiteX462" fmla="*/ 278130 w 290512"/>
              <a:gd name="connsiteY462" fmla="*/ 60007 h 254317"/>
              <a:gd name="connsiteX463" fmla="*/ 280035 w 290512"/>
              <a:gd name="connsiteY463" fmla="*/ 64770 h 254317"/>
              <a:gd name="connsiteX464" fmla="*/ 280035 w 290512"/>
              <a:gd name="connsiteY464" fmla="*/ 65722 h 254317"/>
              <a:gd name="connsiteX465" fmla="*/ 281940 w 290512"/>
              <a:gd name="connsiteY465" fmla="*/ 72390 h 254317"/>
              <a:gd name="connsiteX466" fmla="*/ 282893 w 290512"/>
              <a:gd name="connsiteY466" fmla="*/ 76200 h 254317"/>
              <a:gd name="connsiteX467" fmla="*/ 282893 w 290512"/>
              <a:gd name="connsiteY467" fmla="*/ 80010 h 254317"/>
              <a:gd name="connsiteX468" fmla="*/ 281940 w 290512"/>
              <a:gd name="connsiteY468" fmla="*/ 83820 h 254317"/>
              <a:gd name="connsiteX469" fmla="*/ 281940 w 290512"/>
              <a:gd name="connsiteY469" fmla="*/ 84772 h 254317"/>
              <a:gd name="connsiteX470" fmla="*/ 280988 w 290512"/>
              <a:gd name="connsiteY470" fmla="*/ 86677 h 254317"/>
              <a:gd name="connsiteX471" fmla="*/ 280035 w 290512"/>
              <a:gd name="connsiteY471" fmla="*/ 88582 h 254317"/>
              <a:gd name="connsiteX472" fmla="*/ 279083 w 290512"/>
              <a:gd name="connsiteY472" fmla="*/ 89535 h 254317"/>
              <a:gd name="connsiteX473" fmla="*/ 279083 w 290512"/>
              <a:gd name="connsiteY473" fmla="*/ 90488 h 254317"/>
              <a:gd name="connsiteX474" fmla="*/ 278130 w 290512"/>
              <a:gd name="connsiteY474" fmla="*/ 93345 h 254317"/>
              <a:gd name="connsiteX475" fmla="*/ 277178 w 290512"/>
              <a:gd name="connsiteY475" fmla="*/ 95250 h 254317"/>
              <a:gd name="connsiteX476" fmla="*/ 277178 w 290512"/>
              <a:gd name="connsiteY476" fmla="*/ 97155 h 254317"/>
              <a:gd name="connsiteX477" fmla="*/ 277178 w 290512"/>
              <a:gd name="connsiteY477" fmla="*/ 98107 h 254317"/>
              <a:gd name="connsiteX478" fmla="*/ 276225 w 290512"/>
              <a:gd name="connsiteY478" fmla="*/ 99060 h 254317"/>
              <a:gd name="connsiteX479" fmla="*/ 274320 w 290512"/>
              <a:gd name="connsiteY479" fmla="*/ 100965 h 254317"/>
              <a:gd name="connsiteX480" fmla="*/ 274320 w 290512"/>
              <a:gd name="connsiteY480" fmla="*/ 102870 h 254317"/>
              <a:gd name="connsiteX481" fmla="*/ 273368 w 290512"/>
              <a:gd name="connsiteY481" fmla="*/ 103822 h 254317"/>
              <a:gd name="connsiteX482" fmla="*/ 272415 w 290512"/>
              <a:gd name="connsiteY482" fmla="*/ 102870 h 254317"/>
              <a:gd name="connsiteX483" fmla="*/ 271463 w 290512"/>
              <a:gd name="connsiteY483" fmla="*/ 103822 h 254317"/>
              <a:gd name="connsiteX484" fmla="*/ 272415 w 290512"/>
              <a:gd name="connsiteY484" fmla="*/ 103822 h 254317"/>
              <a:gd name="connsiteX485" fmla="*/ 274320 w 290512"/>
              <a:gd name="connsiteY485" fmla="*/ 104775 h 254317"/>
              <a:gd name="connsiteX486" fmla="*/ 274320 w 290512"/>
              <a:gd name="connsiteY486" fmla="*/ 106680 h 254317"/>
              <a:gd name="connsiteX487" fmla="*/ 272415 w 290512"/>
              <a:gd name="connsiteY487" fmla="*/ 107632 h 254317"/>
              <a:gd name="connsiteX488" fmla="*/ 271463 w 290512"/>
              <a:gd name="connsiteY488" fmla="*/ 110490 h 254317"/>
              <a:gd name="connsiteX489" fmla="*/ 271463 w 290512"/>
              <a:gd name="connsiteY489" fmla="*/ 112395 h 254317"/>
              <a:gd name="connsiteX490" fmla="*/ 271463 w 290512"/>
              <a:gd name="connsiteY490" fmla="*/ 113347 h 254317"/>
              <a:gd name="connsiteX491" fmla="*/ 271463 w 290512"/>
              <a:gd name="connsiteY491" fmla="*/ 115252 h 254317"/>
              <a:gd name="connsiteX492" fmla="*/ 271463 w 290512"/>
              <a:gd name="connsiteY492" fmla="*/ 117157 h 254317"/>
              <a:gd name="connsiteX493" fmla="*/ 271463 w 290512"/>
              <a:gd name="connsiteY493" fmla="*/ 119063 h 254317"/>
              <a:gd name="connsiteX494" fmla="*/ 270510 w 290512"/>
              <a:gd name="connsiteY494" fmla="*/ 120967 h 254317"/>
              <a:gd name="connsiteX495" fmla="*/ 268605 w 290512"/>
              <a:gd name="connsiteY495" fmla="*/ 120967 h 254317"/>
              <a:gd name="connsiteX496" fmla="*/ 267653 w 290512"/>
              <a:gd name="connsiteY496" fmla="*/ 121920 h 254317"/>
              <a:gd name="connsiteX497" fmla="*/ 268605 w 290512"/>
              <a:gd name="connsiteY497" fmla="*/ 123825 h 254317"/>
              <a:gd name="connsiteX498" fmla="*/ 268605 w 290512"/>
              <a:gd name="connsiteY498" fmla="*/ 125730 h 254317"/>
              <a:gd name="connsiteX499" fmla="*/ 266700 w 290512"/>
              <a:gd name="connsiteY499" fmla="*/ 126682 h 254317"/>
              <a:gd name="connsiteX500" fmla="*/ 266700 w 290512"/>
              <a:gd name="connsiteY500" fmla="*/ 126682 h 254317"/>
              <a:gd name="connsiteX501" fmla="*/ 268605 w 290512"/>
              <a:gd name="connsiteY501" fmla="*/ 126682 h 254317"/>
              <a:gd name="connsiteX502" fmla="*/ 269558 w 290512"/>
              <a:gd name="connsiteY502" fmla="*/ 127635 h 254317"/>
              <a:gd name="connsiteX503" fmla="*/ 269558 w 290512"/>
              <a:gd name="connsiteY503" fmla="*/ 130492 h 254317"/>
              <a:gd name="connsiteX504" fmla="*/ 269558 w 290512"/>
              <a:gd name="connsiteY504" fmla="*/ 133350 h 254317"/>
              <a:gd name="connsiteX505" fmla="*/ 269558 w 290512"/>
              <a:gd name="connsiteY505" fmla="*/ 134302 h 254317"/>
              <a:gd name="connsiteX506" fmla="*/ 269558 w 290512"/>
              <a:gd name="connsiteY506" fmla="*/ 135255 h 254317"/>
              <a:gd name="connsiteX507" fmla="*/ 269558 w 290512"/>
              <a:gd name="connsiteY507" fmla="*/ 136207 h 254317"/>
              <a:gd name="connsiteX508" fmla="*/ 269558 w 290512"/>
              <a:gd name="connsiteY508" fmla="*/ 139065 h 254317"/>
              <a:gd name="connsiteX509" fmla="*/ 269558 w 290512"/>
              <a:gd name="connsiteY509" fmla="*/ 140017 h 254317"/>
              <a:gd name="connsiteX510" fmla="*/ 270510 w 290512"/>
              <a:gd name="connsiteY510" fmla="*/ 140017 h 254317"/>
              <a:gd name="connsiteX511" fmla="*/ 271463 w 290512"/>
              <a:gd name="connsiteY511" fmla="*/ 140017 h 254317"/>
              <a:gd name="connsiteX512" fmla="*/ 272415 w 290512"/>
              <a:gd name="connsiteY512" fmla="*/ 140017 h 254317"/>
              <a:gd name="connsiteX513" fmla="*/ 274320 w 290512"/>
              <a:gd name="connsiteY513" fmla="*/ 140970 h 254317"/>
              <a:gd name="connsiteX514" fmla="*/ 275273 w 290512"/>
              <a:gd name="connsiteY514" fmla="*/ 141922 h 254317"/>
              <a:gd name="connsiteX515" fmla="*/ 274320 w 290512"/>
              <a:gd name="connsiteY515" fmla="*/ 142875 h 254317"/>
              <a:gd name="connsiteX516" fmla="*/ 275273 w 290512"/>
              <a:gd name="connsiteY516" fmla="*/ 142875 h 254317"/>
              <a:gd name="connsiteX517" fmla="*/ 276225 w 290512"/>
              <a:gd name="connsiteY517" fmla="*/ 141922 h 254317"/>
              <a:gd name="connsiteX518" fmla="*/ 277178 w 290512"/>
              <a:gd name="connsiteY518" fmla="*/ 142875 h 254317"/>
              <a:gd name="connsiteX519" fmla="*/ 280035 w 290512"/>
              <a:gd name="connsiteY519" fmla="*/ 143827 h 254317"/>
              <a:gd name="connsiteX520" fmla="*/ 280035 w 290512"/>
              <a:gd name="connsiteY520" fmla="*/ 143827 h 254317"/>
              <a:gd name="connsiteX521" fmla="*/ 280035 w 290512"/>
              <a:gd name="connsiteY521" fmla="*/ 145732 h 254317"/>
              <a:gd name="connsiteX522" fmla="*/ 279083 w 290512"/>
              <a:gd name="connsiteY522" fmla="*/ 147638 h 254317"/>
              <a:gd name="connsiteX523" fmla="*/ 279083 w 290512"/>
              <a:gd name="connsiteY523" fmla="*/ 147638 h 254317"/>
              <a:gd name="connsiteX524" fmla="*/ 280035 w 290512"/>
              <a:gd name="connsiteY524" fmla="*/ 148590 h 254317"/>
              <a:gd name="connsiteX525" fmla="*/ 280035 w 290512"/>
              <a:gd name="connsiteY525" fmla="*/ 149542 h 254317"/>
              <a:gd name="connsiteX526" fmla="*/ 280988 w 290512"/>
              <a:gd name="connsiteY526" fmla="*/ 152400 h 254317"/>
              <a:gd name="connsiteX527" fmla="*/ 280988 w 290512"/>
              <a:gd name="connsiteY527" fmla="*/ 153352 h 254317"/>
              <a:gd name="connsiteX528" fmla="*/ 280988 w 290512"/>
              <a:gd name="connsiteY528" fmla="*/ 155257 h 254317"/>
              <a:gd name="connsiteX529" fmla="*/ 279083 w 290512"/>
              <a:gd name="connsiteY529" fmla="*/ 156210 h 254317"/>
              <a:gd name="connsiteX530" fmla="*/ 278130 w 290512"/>
              <a:gd name="connsiteY530" fmla="*/ 157163 h 254317"/>
              <a:gd name="connsiteX531" fmla="*/ 278130 w 290512"/>
              <a:gd name="connsiteY531" fmla="*/ 158115 h 254317"/>
              <a:gd name="connsiteX532" fmla="*/ 278130 w 290512"/>
              <a:gd name="connsiteY532" fmla="*/ 159067 h 254317"/>
              <a:gd name="connsiteX533" fmla="*/ 277178 w 290512"/>
              <a:gd name="connsiteY533" fmla="*/ 159067 h 254317"/>
              <a:gd name="connsiteX534" fmla="*/ 276225 w 290512"/>
              <a:gd name="connsiteY534" fmla="*/ 159067 h 254317"/>
              <a:gd name="connsiteX535" fmla="*/ 276225 w 290512"/>
              <a:gd name="connsiteY535" fmla="*/ 160020 h 254317"/>
              <a:gd name="connsiteX536" fmla="*/ 277178 w 290512"/>
              <a:gd name="connsiteY536" fmla="*/ 160972 h 254317"/>
              <a:gd name="connsiteX537" fmla="*/ 278130 w 290512"/>
              <a:gd name="connsiteY537" fmla="*/ 161925 h 254317"/>
              <a:gd name="connsiteX538" fmla="*/ 279083 w 290512"/>
              <a:gd name="connsiteY538" fmla="*/ 162877 h 254317"/>
              <a:gd name="connsiteX539" fmla="*/ 280035 w 290512"/>
              <a:gd name="connsiteY539" fmla="*/ 162877 h 254317"/>
              <a:gd name="connsiteX540" fmla="*/ 280988 w 290512"/>
              <a:gd name="connsiteY540" fmla="*/ 163830 h 254317"/>
              <a:gd name="connsiteX541" fmla="*/ 280988 w 290512"/>
              <a:gd name="connsiteY541" fmla="*/ 164782 h 254317"/>
              <a:gd name="connsiteX542" fmla="*/ 280988 w 290512"/>
              <a:gd name="connsiteY542" fmla="*/ 166688 h 254317"/>
              <a:gd name="connsiteX543" fmla="*/ 280035 w 290512"/>
              <a:gd name="connsiteY543" fmla="*/ 166688 h 254317"/>
              <a:gd name="connsiteX544" fmla="*/ 279083 w 290512"/>
              <a:gd name="connsiteY544" fmla="*/ 166688 h 254317"/>
              <a:gd name="connsiteX545" fmla="*/ 278130 w 290512"/>
              <a:gd name="connsiteY545" fmla="*/ 166688 h 254317"/>
              <a:gd name="connsiteX546" fmla="*/ 278130 w 290512"/>
              <a:gd name="connsiteY546" fmla="*/ 167640 h 254317"/>
              <a:gd name="connsiteX547" fmla="*/ 278130 w 290512"/>
              <a:gd name="connsiteY547" fmla="*/ 169545 h 254317"/>
              <a:gd name="connsiteX548" fmla="*/ 278130 w 290512"/>
              <a:gd name="connsiteY548" fmla="*/ 170497 h 254317"/>
              <a:gd name="connsiteX549" fmla="*/ 280988 w 290512"/>
              <a:gd name="connsiteY549" fmla="*/ 172402 h 254317"/>
              <a:gd name="connsiteX550" fmla="*/ 281940 w 290512"/>
              <a:gd name="connsiteY550" fmla="*/ 175260 h 254317"/>
              <a:gd name="connsiteX551" fmla="*/ 282893 w 290512"/>
              <a:gd name="connsiteY551" fmla="*/ 179070 h 254317"/>
              <a:gd name="connsiteX552" fmla="*/ 282893 w 290512"/>
              <a:gd name="connsiteY552" fmla="*/ 180022 h 254317"/>
              <a:gd name="connsiteX553" fmla="*/ 282893 w 290512"/>
              <a:gd name="connsiteY553" fmla="*/ 180975 h 254317"/>
              <a:gd name="connsiteX554" fmla="*/ 282893 w 290512"/>
              <a:gd name="connsiteY554" fmla="*/ 182880 h 254317"/>
              <a:gd name="connsiteX555" fmla="*/ 282893 w 290512"/>
              <a:gd name="connsiteY555" fmla="*/ 184785 h 254317"/>
              <a:gd name="connsiteX556" fmla="*/ 283845 w 290512"/>
              <a:gd name="connsiteY556" fmla="*/ 186690 h 254317"/>
              <a:gd name="connsiteX557" fmla="*/ 283845 w 290512"/>
              <a:gd name="connsiteY557" fmla="*/ 187642 h 254317"/>
              <a:gd name="connsiteX558" fmla="*/ 282893 w 290512"/>
              <a:gd name="connsiteY558" fmla="*/ 187642 h 254317"/>
              <a:gd name="connsiteX559" fmla="*/ 280988 w 290512"/>
              <a:gd name="connsiteY559" fmla="*/ 187642 h 254317"/>
              <a:gd name="connsiteX560" fmla="*/ 281940 w 290512"/>
              <a:gd name="connsiteY560" fmla="*/ 187642 h 254317"/>
              <a:gd name="connsiteX561" fmla="*/ 282893 w 290512"/>
              <a:gd name="connsiteY561" fmla="*/ 188595 h 254317"/>
              <a:gd name="connsiteX562" fmla="*/ 281940 w 290512"/>
              <a:gd name="connsiteY562" fmla="*/ 189547 h 254317"/>
              <a:gd name="connsiteX563" fmla="*/ 280988 w 290512"/>
              <a:gd name="connsiteY563" fmla="*/ 189547 h 254317"/>
              <a:gd name="connsiteX564" fmla="*/ 280035 w 290512"/>
              <a:gd name="connsiteY564" fmla="*/ 189547 h 254317"/>
              <a:gd name="connsiteX565" fmla="*/ 279083 w 290512"/>
              <a:gd name="connsiteY565" fmla="*/ 191452 h 254317"/>
              <a:gd name="connsiteX566" fmla="*/ 281940 w 290512"/>
              <a:gd name="connsiteY566" fmla="*/ 193357 h 254317"/>
              <a:gd name="connsiteX567" fmla="*/ 283845 w 290512"/>
              <a:gd name="connsiteY567" fmla="*/ 196215 h 254317"/>
              <a:gd name="connsiteX568" fmla="*/ 282893 w 290512"/>
              <a:gd name="connsiteY568" fmla="*/ 197167 h 254317"/>
              <a:gd name="connsiteX569" fmla="*/ 282893 w 290512"/>
              <a:gd name="connsiteY569" fmla="*/ 197167 h 254317"/>
              <a:gd name="connsiteX570" fmla="*/ 282893 w 290512"/>
              <a:gd name="connsiteY570" fmla="*/ 197167 h 254317"/>
              <a:gd name="connsiteX571" fmla="*/ 282893 w 290512"/>
              <a:gd name="connsiteY571" fmla="*/ 199072 h 254317"/>
              <a:gd name="connsiteX572" fmla="*/ 281940 w 290512"/>
              <a:gd name="connsiteY572" fmla="*/ 200025 h 254317"/>
              <a:gd name="connsiteX573" fmla="*/ 282893 w 290512"/>
              <a:gd name="connsiteY573" fmla="*/ 200025 h 254317"/>
              <a:gd name="connsiteX574" fmla="*/ 282893 w 290512"/>
              <a:gd name="connsiteY574" fmla="*/ 202882 h 254317"/>
              <a:gd name="connsiteX575" fmla="*/ 282893 w 290512"/>
              <a:gd name="connsiteY575" fmla="*/ 202882 h 254317"/>
              <a:gd name="connsiteX576" fmla="*/ 282893 w 290512"/>
              <a:gd name="connsiteY576" fmla="*/ 203835 h 254317"/>
              <a:gd name="connsiteX577" fmla="*/ 283845 w 290512"/>
              <a:gd name="connsiteY577" fmla="*/ 202882 h 254317"/>
              <a:gd name="connsiteX578" fmla="*/ 283845 w 290512"/>
              <a:gd name="connsiteY578" fmla="*/ 201930 h 254317"/>
              <a:gd name="connsiteX579" fmla="*/ 284798 w 290512"/>
              <a:gd name="connsiteY579" fmla="*/ 200977 h 254317"/>
              <a:gd name="connsiteX580" fmla="*/ 284798 w 290512"/>
              <a:gd name="connsiteY580" fmla="*/ 201930 h 254317"/>
              <a:gd name="connsiteX581" fmla="*/ 284798 w 290512"/>
              <a:gd name="connsiteY581" fmla="*/ 202882 h 254317"/>
              <a:gd name="connsiteX582" fmla="*/ 284798 w 290512"/>
              <a:gd name="connsiteY582" fmla="*/ 203835 h 254317"/>
              <a:gd name="connsiteX583" fmla="*/ 285750 w 290512"/>
              <a:gd name="connsiteY583" fmla="*/ 203835 h 254317"/>
              <a:gd name="connsiteX584" fmla="*/ 284798 w 290512"/>
              <a:gd name="connsiteY584" fmla="*/ 204788 h 254317"/>
              <a:gd name="connsiteX585" fmla="*/ 282893 w 290512"/>
              <a:gd name="connsiteY585" fmla="*/ 205740 h 254317"/>
              <a:gd name="connsiteX586" fmla="*/ 281940 w 290512"/>
              <a:gd name="connsiteY586" fmla="*/ 206692 h 254317"/>
              <a:gd name="connsiteX587" fmla="*/ 280035 w 290512"/>
              <a:gd name="connsiteY587" fmla="*/ 207645 h 254317"/>
              <a:gd name="connsiteX588" fmla="*/ 279083 w 290512"/>
              <a:gd name="connsiteY588" fmla="*/ 208597 h 254317"/>
              <a:gd name="connsiteX589" fmla="*/ 278130 w 290512"/>
              <a:gd name="connsiteY589" fmla="*/ 210502 h 254317"/>
              <a:gd name="connsiteX590" fmla="*/ 280035 w 290512"/>
              <a:gd name="connsiteY590" fmla="*/ 210502 h 254317"/>
              <a:gd name="connsiteX591" fmla="*/ 281940 w 290512"/>
              <a:gd name="connsiteY591" fmla="*/ 211455 h 254317"/>
              <a:gd name="connsiteX592" fmla="*/ 281940 w 290512"/>
              <a:gd name="connsiteY592" fmla="*/ 212407 h 254317"/>
              <a:gd name="connsiteX593" fmla="*/ 280035 w 290512"/>
              <a:gd name="connsiteY593" fmla="*/ 215265 h 254317"/>
              <a:gd name="connsiteX594" fmla="*/ 280035 w 290512"/>
              <a:gd name="connsiteY594" fmla="*/ 216217 h 254317"/>
              <a:gd name="connsiteX595" fmla="*/ 279083 w 290512"/>
              <a:gd name="connsiteY595" fmla="*/ 217170 h 254317"/>
              <a:gd name="connsiteX596" fmla="*/ 277178 w 290512"/>
              <a:gd name="connsiteY596" fmla="*/ 217170 h 254317"/>
              <a:gd name="connsiteX597" fmla="*/ 276225 w 290512"/>
              <a:gd name="connsiteY597" fmla="*/ 217170 h 254317"/>
              <a:gd name="connsiteX598" fmla="*/ 275273 w 290512"/>
              <a:gd name="connsiteY598" fmla="*/ 218122 h 254317"/>
              <a:gd name="connsiteX599" fmla="*/ 273368 w 290512"/>
              <a:gd name="connsiteY599" fmla="*/ 218122 h 254317"/>
              <a:gd name="connsiteX600" fmla="*/ 269558 w 290512"/>
              <a:gd name="connsiteY600" fmla="*/ 219075 h 254317"/>
              <a:gd name="connsiteX601" fmla="*/ 267653 w 290512"/>
              <a:gd name="connsiteY601" fmla="*/ 219075 h 254317"/>
              <a:gd name="connsiteX602" fmla="*/ 267653 w 290512"/>
              <a:gd name="connsiteY602" fmla="*/ 219075 h 254317"/>
              <a:gd name="connsiteX603" fmla="*/ 265748 w 290512"/>
              <a:gd name="connsiteY603" fmla="*/ 219075 h 254317"/>
              <a:gd name="connsiteX604" fmla="*/ 264795 w 290512"/>
              <a:gd name="connsiteY604" fmla="*/ 220027 h 254317"/>
              <a:gd name="connsiteX605" fmla="*/ 262890 w 290512"/>
              <a:gd name="connsiteY605" fmla="*/ 219075 h 254317"/>
              <a:gd name="connsiteX606" fmla="*/ 262890 w 290512"/>
              <a:gd name="connsiteY606" fmla="*/ 219075 h 254317"/>
              <a:gd name="connsiteX607" fmla="*/ 261938 w 290512"/>
              <a:gd name="connsiteY607" fmla="*/ 218122 h 254317"/>
              <a:gd name="connsiteX608" fmla="*/ 258128 w 290512"/>
              <a:gd name="connsiteY608" fmla="*/ 217170 h 254317"/>
              <a:gd name="connsiteX609" fmla="*/ 257175 w 290512"/>
              <a:gd name="connsiteY609" fmla="*/ 217170 h 254317"/>
              <a:gd name="connsiteX610" fmla="*/ 258128 w 290512"/>
              <a:gd name="connsiteY610" fmla="*/ 217170 h 254317"/>
              <a:gd name="connsiteX611" fmla="*/ 260033 w 290512"/>
              <a:gd name="connsiteY611" fmla="*/ 217170 h 254317"/>
              <a:gd name="connsiteX612" fmla="*/ 260985 w 290512"/>
              <a:gd name="connsiteY612" fmla="*/ 218122 h 254317"/>
              <a:gd name="connsiteX613" fmla="*/ 260033 w 290512"/>
              <a:gd name="connsiteY613" fmla="*/ 220027 h 254317"/>
              <a:gd name="connsiteX614" fmla="*/ 259080 w 290512"/>
              <a:gd name="connsiteY614" fmla="*/ 219075 h 254317"/>
              <a:gd name="connsiteX615" fmla="*/ 258128 w 290512"/>
              <a:gd name="connsiteY615" fmla="*/ 221932 h 254317"/>
              <a:gd name="connsiteX616" fmla="*/ 257175 w 290512"/>
              <a:gd name="connsiteY616" fmla="*/ 222885 h 254317"/>
              <a:gd name="connsiteX617" fmla="*/ 255270 w 290512"/>
              <a:gd name="connsiteY617" fmla="*/ 225742 h 254317"/>
              <a:gd name="connsiteX618" fmla="*/ 255270 w 290512"/>
              <a:gd name="connsiteY618" fmla="*/ 226695 h 254317"/>
              <a:gd name="connsiteX619" fmla="*/ 256223 w 290512"/>
              <a:gd name="connsiteY619" fmla="*/ 226695 h 254317"/>
              <a:gd name="connsiteX620" fmla="*/ 257175 w 290512"/>
              <a:gd name="connsiteY620" fmla="*/ 226695 h 254317"/>
              <a:gd name="connsiteX621" fmla="*/ 257175 w 290512"/>
              <a:gd name="connsiteY621" fmla="*/ 227647 h 254317"/>
              <a:gd name="connsiteX622" fmla="*/ 257175 w 290512"/>
              <a:gd name="connsiteY622" fmla="*/ 228600 h 254317"/>
              <a:gd name="connsiteX623" fmla="*/ 257175 w 290512"/>
              <a:gd name="connsiteY623" fmla="*/ 229552 h 254317"/>
              <a:gd name="connsiteX624" fmla="*/ 255270 w 290512"/>
              <a:gd name="connsiteY624" fmla="*/ 230505 h 254317"/>
              <a:gd name="connsiteX625" fmla="*/ 253365 w 290512"/>
              <a:gd name="connsiteY625" fmla="*/ 229552 h 254317"/>
              <a:gd name="connsiteX626" fmla="*/ 253365 w 290512"/>
              <a:gd name="connsiteY626" fmla="*/ 231457 h 254317"/>
              <a:gd name="connsiteX627" fmla="*/ 253365 w 290512"/>
              <a:gd name="connsiteY627" fmla="*/ 231457 h 254317"/>
              <a:gd name="connsiteX628" fmla="*/ 249555 w 290512"/>
              <a:gd name="connsiteY628" fmla="*/ 231457 h 254317"/>
              <a:gd name="connsiteX629" fmla="*/ 249555 w 290512"/>
              <a:gd name="connsiteY629" fmla="*/ 230505 h 254317"/>
              <a:gd name="connsiteX630" fmla="*/ 249555 w 290512"/>
              <a:gd name="connsiteY630" fmla="*/ 228600 h 254317"/>
              <a:gd name="connsiteX631" fmla="*/ 250508 w 290512"/>
              <a:gd name="connsiteY631" fmla="*/ 227647 h 254317"/>
              <a:gd name="connsiteX632" fmla="*/ 251460 w 290512"/>
              <a:gd name="connsiteY632" fmla="*/ 227647 h 254317"/>
              <a:gd name="connsiteX633" fmla="*/ 252413 w 290512"/>
              <a:gd name="connsiteY633" fmla="*/ 227647 h 254317"/>
              <a:gd name="connsiteX634" fmla="*/ 253365 w 290512"/>
              <a:gd name="connsiteY634" fmla="*/ 226695 h 254317"/>
              <a:gd name="connsiteX635" fmla="*/ 253365 w 290512"/>
              <a:gd name="connsiteY635" fmla="*/ 225742 h 254317"/>
              <a:gd name="connsiteX636" fmla="*/ 252413 w 290512"/>
              <a:gd name="connsiteY636" fmla="*/ 224790 h 254317"/>
              <a:gd name="connsiteX637" fmla="*/ 251460 w 290512"/>
              <a:gd name="connsiteY637" fmla="*/ 223838 h 254317"/>
              <a:gd name="connsiteX638" fmla="*/ 251460 w 290512"/>
              <a:gd name="connsiteY638" fmla="*/ 222885 h 254317"/>
              <a:gd name="connsiteX639" fmla="*/ 250508 w 290512"/>
              <a:gd name="connsiteY639" fmla="*/ 222885 h 254317"/>
              <a:gd name="connsiteX640" fmla="*/ 248603 w 290512"/>
              <a:gd name="connsiteY640" fmla="*/ 221932 h 254317"/>
              <a:gd name="connsiteX641" fmla="*/ 248603 w 290512"/>
              <a:gd name="connsiteY641" fmla="*/ 221932 h 254317"/>
              <a:gd name="connsiteX642" fmla="*/ 248603 w 290512"/>
              <a:gd name="connsiteY642" fmla="*/ 220027 h 254317"/>
              <a:gd name="connsiteX643" fmla="*/ 248603 w 290512"/>
              <a:gd name="connsiteY643" fmla="*/ 220027 h 254317"/>
              <a:gd name="connsiteX644" fmla="*/ 250508 w 290512"/>
              <a:gd name="connsiteY644" fmla="*/ 220027 h 254317"/>
              <a:gd name="connsiteX645" fmla="*/ 251460 w 290512"/>
              <a:gd name="connsiteY645" fmla="*/ 220027 h 254317"/>
              <a:gd name="connsiteX646" fmla="*/ 252413 w 290512"/>
              <a:gd name="connsiteY646" fmla="*/ 220980 h 254317"/>
              <a:gd name="connsiteX647" fmla="*/ 253365 w 290512"/>
              <a:gd name="connsiteY647" fmla="*/ 221932 h 254317"/>
              <a:gd name="connsiteX648" fmla="*/ 254318 w 290512"/>
              <a:gd name="connsiteY648" fmla="*/ 222885 h 254317"/>
              <a:gd name="connsiteX649" fmla="*/ 254318 w 290512"/>
              <a:gd name="connsiteY649" fmla="*/ 223838 h 254317"/>
              <a:gd name="connsiteX650" fmla="*/ 255270 w 290512"/>
              <a:gd name="connsiteY650" fmla="*/ 220980 h 254317"/>
              <a:gd name="connsiteX651" fmla="*/ 257175 w 290512"/>
              <a:gd name="connsiteY651" fmla="*/ 220027 h 254317"/>
              <a:gd name="connsiteX652" fmla="*/ 257175 w 290512"/>
              <a:gd name="connsiteY652" fmla="*/ 220027 h 254317"/>
              <a:gd name="connsiteX653" fmla="*/ 257175 w 290512"/>
              <a:gd name="connsiteY653" fmla="*/ 219075 h 254317"/>
              <a:gd name="connsiteX654" fmla="*/ 256223 w 290512"/>
              <a:gd name="connsiteY654" fmla="*/ 218122 h 254317"/>
              <a:gd name="connsiteX655" fmla="*/ 256223 w 290512"/>
              <a:gd name="connsiteY655" fmla="*/ 218122 h 254317"/>
              <a:gd name="connsiteX656" fmla="*/ 255270 w 290512"/>
              <a:gd name="connsiteY656" fmla="*/ 217170 h 254317"/>
              <a:gd name="connsiteX657" fmla="*/ 256223 w 290512"/>
              <a:gd name="connsiteY657" fmla="*/ 218122 h 254317"/>
              <a:gd name="connsiteX658" fmla="*/ 256223 w 290512"/>
              <a:gd name="connsiteY658" fmla="*/ 219075 h 254317"/>
              <a:gd name="connsiteX659" fmla="*/ 255270 w 290512"/>
              <a:gd name="connsiteY659" fmla="*/ 219075 h 254317"/>
              <a:gd name="connsiteX660" fmla="*/ 254318 w 290512"/>
              <a:gd name="connsiteY660" fmla="*/ 218122 h 254317"/>
              <a:gd name="connsiteX661" fmla="*/ 254318 w 290512"/>
              <a:gd name="connsiteY661" fmla="*/ 218122 h 254317"/>
              <a:gd name="connsiteX662" fmla="*/ 254318 w 290512"/>
              <a:gd name="connsiteY662" fmla="*/ 218122 h 254317"/>
              <a:gd name="connsiteX663" fmla="*/ 255270 w 290512"/>
              <a:gd name="connsiteY663" fmla="*/ 219075 h 254317"/>
              <a:gd name="connsiteX664" fmla="*/ 254318 w 290512"/>
              <a:gd name="connsiteY664" fmla="*/ 219075 h 254317"/>
              <a:gd name="connsiteX665" fmla="*/ 253365 w 290512"/>
              <a:gd name="connsiteY665" fmla="*/ 219075 h 254317"/>
              <a:gd name="connsiteX666" fmla="*/ 253365 w 290512"/>
              <a:gd name="connsiteY666" fmla="*/ 219075 h 254317"/>
              <a:gd name="connsiteX667" fmla="*/ 251460 w 290512"/>
              <a:gd name="connsiteY667" fmla="*/ 218122 h 254317"/>
              <a:gd name="connsiteX668" fmla="*/ 250508 w 290512"/>
              <a:gd name="connsiteY668" fmla="*/ 217170 h 254317"/>
              <a:gd name="connsiteX669" fmla="*/ 250508 w 290512"/>
              <a:gd name="connsiteY669" fmla="*/ 216217 h 254317"/>
              <a:gd name="connsiteX670" fmla="*/ 250508 w 290512"/>
              <a:gd name="connsiteY670" fmla="*/ 216217 h 254317"/>
              <a:gd name="connsiteX671" fmla="*/ 249555 w 290512"/>
              <a:gd name="connsiteY671" fmla="*/ 215265 h 254317"/>
              <a:gd name="connsiteX672" fmla="*/ 248603 w 290512"/>
              <a:gd name="connsiteY672" fmla="*/ 214313 h 254317"/>
              <a:gd name="connsiteX673" fmla="*/ 248603 w 290512"/>
              <a:gd name="connsiteY673" fmla="*/ 213360 h 254317"/>
              <a:gd name="connsiteX674" fmla="*/ 249555 w 290512"/>
              <a:gd name="connsiteY674" fmla="*/ 214313 h 254317"/>
              <a:gd name="connsiteX675" fmla="*/ 249555 w 290512"/>
              <a:gd name="connsiteY675" fmla="*/ 215265 h 254317"/>
              <a:gd name="connsiteX676" fmla="*/ 247650 w 290512"/>
              <a:gd name="connsiteY676" fmla="*/ 216217 h 254317"/>
              <a:gd name="connsiteX677" fmla="*/ 246698 w 290512"/>
              <a:gd name="connsiteY677" fmla="*/ 216217 h 254317"/>
              <a:gd name="connsiteX678" fmla="*/ 246698 w 290512"/>
              <a:gd name="connsiteY678" fmla="*/ 216217 h 254317"/>
              <a:gd name="connsiteX679" fmla="*/ 246698 w 290512"/>
              <a:gd name="connsiteY679" fmla="*/ 216217 h 254317"/>
              <a:gd name="connsiteX680" fmla="*/ 246698 w 290512"/>
              <a:gd name="connsiteY680" fmla="*/ 216217 h 254317"/>
              <a:gd name="connsiteX681" fmla="*/ 246698 w 290512"/>
              <a:gd name="connsiteY681" fmla="*/ 216217 h 254317"/>
              <a:gd name="connsiteX682" fmla="*/ 245745 w 290512"/>
              <a:gd name="connsiteY682" fmla="*/ 217170 h 254317"/>
              <a:gd name="connsiteX683" fmla="*/ 245745 w 290512"/>
              <a:gd name="connsiteY683" fmla="*/ 218122 h 254317"/>
              <a:gd name="connsiteX684" fmla="*/ 245745 w 290512"/>
              <a:gd name="connsiteY684" fmla="*/ 218122 h 254317"/>
              <a:gd name="connsiteX685" fmla="*/ 245745 w 290512"/>
              <a:gd name="connsiteY685" fmla="*/ 218122 h 254317"/>
              <a:gd name="connsiteX686" fmla="*/ 243840 w 290512"/>
              <a:gd name="connsiteY686" fmla="*/ 218122 h 254317"/>
              <a:gd name="connsiteX687" fmla="*/ 244793 w 290512"/>
              <a:gd name="connsiteY687" fmla="*/ 218122 h 254317"/>
              <a:gd name="connsiteX688" fmla="*/ 245745 w 290512"/>
              <a:gd name="connsiteY688" fmla="*/ 219075 h 254317"/>
              <a:gd name="connsiteX689" fmla="*/ 244793 w 290512"/>
              <a:gd name="connsiteY689" fmla="*/ 220980 h 254317"/>
              <a:gd name="connsiteX690" fmla="*/ 244793 w 290512"/>
              <a:gd name="connsiteY690" fmla="*/ 221932 h 254317"/>
              <a:gd name="connsiteX691" fmla="*/ 243840 w 290512"/>
              <a:gd name="connsiteY691" fmla="*/ 222885 h 254317"/>
              <a:gd name="connsiteX692" fmla="*/ 243840 w 290512"/>
              <a:gd name="connsiteY692" fmla="*/ 223838 h 254317"/>
              <a:gd name="connsiteX693" fmla="*/ 243840 w 290512"/>
              <a:gd name="connsiteY693" fmla="*/ 224790 h 254317"/>
              <a:gd name="connsiteX694" fmla="*/ 244793 w 290512"/>
              <a:gd name="connsiteY694" fmla="*/ 224790 h 254317"/>
              <a:gd name="connsiteX695" fmla="*/ 246698 w 290512"/>
              <a:gd name="connsiteY695" fmla="*/ 223838 h 254317"/>
              <a:gd name="connsiteX696" fmla="*/ 247650 w 290512"/>
              <a:gd name="connsiteY696" fmla="*/ 223838 h 254317"/>
              <a:gd name="connsiteX697" fmla="*/ 247650 w 290512"/>
              <a:gd name="connsiteY697" fmla="*/ 224790 h 254317"/>
              <a:gd name="connsiteX698" fmla="*/ 246698 w 290512"/>
              <a:gd name="connsiteY698" fmla="*/ 225742 h 254317"/>
              <a:gd name="connsiteX699" fmla="*/ 245745 w 290512"/>
              <a:gd name="connsiteY699" fmla="*/ 225742 h 254317"/>
              <a:gd name="connsiteX700" fmla="*/ 244793 w 290512"/>
              <a:gd name="connsiteY700" fmla="*/ 225742 h 254317"/>
              <a:gd name="connsiteX701" fmla="*/ 242888 w 290512"/>
              <a:gd name="connsiteY701" fmla="*/ 225742 h 254317"/>
              <a:gd name="connsiteX702" fmla="*/ 241935 w 290512"/>
              <a:gd name="connsiteY702" fmla="*/ 225742 h 254317"/>
              <a:gd name="connsiteX703" fmla="*/ 240030 w 290512"/>
              <a:gd name="connsiteY703" fmla="*/ 224790 h 254317"/>
              <a:gd name="connsiteX704" fmla="*/ 238125 w 290512"/>
              <a:gd name="connsiteY704" fmla="*/ 223838 h 254317"/>
              <a:gd name="connsiteX705" fmla="*/ 237173 w 290512"/>
              <a:gd name="connsiteY705" fmla="*/ 223838 h 254317"/>
              <a:gd name="connsiteX706" fmla="*/ 236220 w 290512"/>
              <a:gd name="connsiteY706" fmla="*/ 224790 h 254317"/>
              <a:gd name="connsiteX707" fmla="*/ 237173 w 290512"/>
              <a:gd name="connsiteY707" fmla="*/ 225742 h 254317"/>
              <a:gd name="connsiteX708" fmla="*/ 238125 w 290512"/>
              <a:gd name="connsiteY708" fmla="*/ 227647 h 254317"/>
              <a:gd name="connsiteX709" fmla="*/ 237173 w 290512"/>
              <a:gd name="connsiteY709" fmla="*/ 228600 h 254317"/>
              <a:gd name="connsiteX710" fmla="*/ 233363 w 290512"/>
              <a:gd name="connsiteY710" fmla="*/ 228600 h 254317"/>
              <a:gd name="connsiteX711" fmla="*/ 233363 w 290512"/>
              <a:gd name="connsiteY711" fmla="*/ 228600 h 254317"/>
              <a:gd name="connsiteX712" fmla="*/ 232410 w 290512"/>
              <a:gd name="connsiteY712" fmla="*/ 227647 h 254317"/>
              <a:gd name="connsiteX713" fmla="*/ 233363 w 290512"/>
              <a:gd name="connsiteY713" fmla="*/ 226695 h 254317"/>
              <a:gd name="connsiteX714" fmla="*/ 234315 w 290512"/>
              <a:gd name="connsiteY714" fmla="*/ 226695 h 254317"/>
              <a:gd name="connsiteX715" fmla="*/ 234315 w 290512"/>
              <a:gd name="connsiteY715" fmla="*/ 225742 h 254317"/>
              <a:gd name="connsiteX716" fmla="*/ 233363 w 290512"/>
              <a:gd name="connsiteY716" fmla="*/ 224790 h 254317"/>
              <a:gd name="connsiteX717" fmla="*/ 234315 w 290512"/>
              <a:gd name="connsiteY717" fmla="*/ 222885 h 254317"/>
              <a:gd name="connsiteX718" fmla="*/ 233363 w 290512"/>
              <a:gd name="connsiteY718" fmla="*/ 223838 h 254317"/>
              <a:gd name="connsiteX719" fmla="*/ 232410 w 290512"/>
              <a:gd name="connsiteY719" fmla="*/ 224790 h 254317"/>
              <a:gd name="connsiteX720" fmla="*/ 231458 w 290512"/>
              <a:gd name="connsiteY720" fmla="*/ 224790 h 254317"/>
              <a:gd name="connsiteX721" fmla="*/ 230505 w 290512"/>
              <a:gd name="connsiteY721" fmla="*/ 223838 h 254317"/>
              <a:gd name="connsiteX722" fmla="*/ 230505 w 290512"/>
              <a:gd name="connsiteY722" fmla="*/ 223838 h 254317"/>
              <a:gd name="connsiteX723" fmla="*/ 231458 w 290512"/>
              <a:gd name="connsiteY723" fmla="*/ 222885 h 254317"/>
              <a:gd name="connsiteX724" fmla="*/ 231458 w 290512"/>
              <a:gd name="connsiteY724" fmla="*/ 222885 h 254317"/>
              <a:gd name="connsiteX725" fmla="*/ 234315 w 290512"/>
              <a:gd name="connsiteY725" fmla="*/ 221932 h 254317"/>
              <a:gd name="connsiteX726" fmla="*/ 236220 w 290512"/>
              <a:gd name="connsiteY726" fmla="*/ 221932 h 254317"/>
              <a:gd name="connsiteX727" fmla="*/ 237173 w 290512"/>
              <a:gd name="connsiteY727" fmla="*/ 221932 h 254317"/>
              <a:gd name="connsiteX728" fmla="*/ 238125 w 290512"/>
              <a:gd name="connsiteY728" fmla="*/ 222885 h 254317"/>
              <a:gd name="connsiteX729" fmla="*/ 237173 w 290512"/>
              <a:gd name="connsiteY729" fmla="*/ 223838 h 254317"/>
              <a:gd name="connsiteX730" fmla="*/ 237173 w 290512"/>
              <a:gd name="connsiteY730" fmla="*/ 223838 h 254317"/>
              <a:gd name="connsiteX731" fmla="*/ 237173 w 290512"/>
              <a:gd name="connsiteY731" fmla="*/ 223838 h 254317"/>
              <a:gd name="connsiteX732" fmla="*/ 238125 w 290512"/>
              <a:gd name="connsiteY732" fmla="*/ 222885 h 254317"/>
              <a:gd name="connsiteX733" fmla="*/ 240030 w 290512"/>
              <a:gd name="connsiteY733" fmla="*/ 221932 h 254317"/>
              <a:gd name="connsiteX734" fmla="*/ 241935 w 290512"/>
              <a:gd name="connsiteY734" fmla="*/ 221932 h 254317"/>
              <a:gd name="connsiteX735" fmla="*/ 242888 w 290512"/>
              <a:gd name="connsiteY735" fmla="*/ 221932 h 254317"/>
              <a:gd name="connsiteX736" fmla="*/ 242888 w 290512"/>
              <a:gd name="connsiteY736" fmla="*/ 221932 h 254317"/>
              <a:gd name="connsiteX737" fmla="*/ 242888 w 290512"/>
              <a:gd name="connsiteY737" fmla="*/ 221932 h 254317"/>
              <a:gd name="connsiteX738" fmla="*/ 241935 w 290512"/>
              <a:gd name="connsiteY738" fmla="*/ 220980 h 254317"/>
              <a:gd name="connsiteX739" fmla="*/ 242888 w 290512"/>
              <a:gd name="connsiteY739" fmla="*/ 220027 h 254317"/>
              <a:gd name="connsiteX740" fmla="*/ 243840 w 290512"/>
              <a:gd name="connsiteY740" fmla="*/ 220027 h 254317"/>
              <a:gd name="connsiteX741" fmla="*/ 243840 w 290512"/>
              <a:gd name="connsiteY741" fmla="*/ 220027 h 254317"/>
              <a:gd name="connsiteX742" fmla="*/ 242888 w 290512"/>
              <a:gd name="connsiteY742" fmla="*/ 220027 h 254317"/>
              <a:gd name="connsiteX743" fmla="*/ 242888 w 290512"/>
              <a:gd name="connsiteY743" fmla="*/ 220027 h 254317"/>
              <a:gd name="connsiteX744" fmla="*/ 240983 w 290512"/>
              <a:gd name="connsiteY744" fmla="*/ 221932 h 254317"/>
              <a:gd name="connsiteX745" fmla="*/ 240030 w 290512"/>
              <a:gd name="connsiteY745" fmla="*/ 221932 h 254317"/>
              <a:gd name="connsiteX746" fmla="*/ 239078 w 290512"/>
              <a:gd name="connsiteY746" fmla="*/ 221932 h 254317"/>
              <a:gd name="connsiteX747" fmla="*/ 238125 w 290512"/>
              <a:gd name="connsiteY747" fmla="*/ 221932 h 254317"/>
              <a:gd name="connsiteX748" fmla="*/ 238125 w 290512"/>
              <a:gd name="connsiteY748" fmla="*/ 221932 h 254317"/>
              <a:gd name="connsiteX749" fmla="*/ 238125 w 290512"/>
              <a:gd name="connsiteY749" fmla="*/ 221932 h 254317"/>
              <a:gd name="connsiteX750" fmla="*/ 238125 w 290512"/>
              <a:gd name="connsiteY750" fmla="*/ 221932 h 254317"/>
              <a:gd name="connsiteX751" fmla="*/ 239078 w 290512"/>
              <a:gd name="connsiteY751" fmla="*/ 222885 h 254317"/>
              <a:gd name="connsiteX752" fmla="*/ 238125 w 290512"/>
              <a:gd name="connsiteY752" fmla="*/ 223838 h 254317"/>
              <a:gd name="connsiteX753" fmla="*/ 236220 w 290512"/>
              <a:gd name="connsiteY753" fmla="*/ 222885 h 254317"/>
              <a:gd name="connsiteX754" fmla="*/ 234315 w 290512"/>
              <a:gd name="connsiteY754" fmla="*/ 221932 h 254317"/>
              <a:gd name="connsiteX755" fmla="*/ 233363 w 290512"/>
              <a:gd name="connsiteY755" fmla="*/ 220980 h 254317"/>
              <a:gd name="connsiteX756" fmla="*/ 232410 w 290512"/>
              <a:gd name="connsiteY756" fmla="*/ 220027 h 254317"/>
              <a:gd name="connsiteX757" fmla="*/ 230505 w 290512"/>
              <a:gd name="connsiteY757" fmla="*/ 220027 h 254317"/>
              <a:gd name="connsiteX758" fmla="*/ 229553 w 290512"/>
              <a:gd name="connsiteY758" fmla="*/ 219075 h 254317"/>
              <a:gd name="connsiteX759" fmla="*/ 229553 w 290512"/>
              <a:gd name="connsiteY759" fmla="*/ 218122 h 254317"/>
              <a:gd name="connsiteX760" fmla="*/ 228600 w 290512"/>
              <a:gd name="connsiteY760" fmla="*/ 219075 h 254317"/>
              <a:gd name="connsiteX761" fmla="*/ 227648 w 290512"/>
              <a:gd name="connsiteY761" fmla="*/ 219075 h 254317"/>
              <a:gd name="connsiteX762" fmla="*/ 226695 w 290512"/>
              <a:gd name="connsiteY762" fmla="*/ 219075 h 254317"/>
              <a:gd name="connsiteX763" fmla="*/ 223838 w 290512"/>
              <a:gd name="connsiteY763" fmla="*/ 219075 h 254317"/>
              <a:gd name="connsiteX764" fmla="*/ 222885 w 290512"/>
              <a:gd name="connsiteY764" fmla="*/ 219075 h 254317"/>
              <a:gd name="connsiteX765" fmla="*/ 221933 w 290512"/>
              <a:gd name="connsiteY765" fmla="*/ 218122 h 254317"/>
              <a:gd name="connsiteX766" fmla="*/ 221933 w 290512"/>
              <a:gd name="connsiteY766" fmla="*/ 217170 h 254317"/>
              <a:gd name="connsiteX767" fmla="*/ 220980 w 290512"/>
              <a:gd name="connsiteY767" fmla="*/ 216217 h 254317"/>
              <a:gd name="connsiteX768" fmla="*/ 220028 w 290512"/>
              <a:gd name="connsiteY768" fmla="*/ 217170 h 254317"/>
              <a:gd name="connsiteX769" fmla="*/ 218123 w 290512"/>
              <a:gd name="connsiteY769" fmla="*/ 218122 h 254317"/>
              <a:gd name="connsiteX770" fmla="*/ 217170 w 290512"/>
              <a:gd name="connsiteY770" fmla="*/ 218122 h 254317"/>
              <a:gd name="connsiteX771" fmla="*/ 214313 w 290512"/>
              <a:gd name="connsiteY771" fmla="*/ 219075 h 254317"/>
              <a:gd name="connsiteX772" fmla="*/ 213360 w 290512"/>
              <a:gd name="connsiteY772" fmla="*/ 218122 h 254317"/>
              <a:gd name="connsiteX773" fmla="*/ 213360 w 290512"/>
              <a:gd name="connsiteY773" fmla="*/ 218122 h 254317"/>
              <a:gd name="connsiteX774" fmla="*/ 212408 w 290512"/>
              <a:gd name="connsiteY774" fmla="*/ 217170 h 254317"/>
              <a:gd name="connsiteX775" fmla="*/ 211455 w 290512"/>
              <a:gd name="connsiteY775" fmla="*/ 218122 h 254317"/>
              <a:gd name="connsiteX776" fmla="*/ 211455 w 290512"/>
              <a:gd name="connsiteY776" fmla="*/ 219075 h 254317"/>
              <a:gd name="connsiteX777" fmla="*/ 211455 w 290512"/>
              <a:gd name="connsiteY777" fmla="*/ 220027 h 254317"/>
              <a:gd name="connsiteX778" fmla="*/ 210503 w 290512"/>
              <a:gd name="connsiteY778" fmla="*/ 220980 h 254317"/>
              <a:gd name="connsiteX779" fmla="*/ 209550 w 290512"/>
              <a:gd name="connsiteY779" fmla="*/ 220980 h 254317"/>
              <a:gd name="connsiteX780" fmla="*/ 209550 w 290512"/>
              <a:gd name="connsiteY780" fmla="*/ 220980 h 254317"/>
              <a:gd name="connsiteX781" fmla="*/ 209550 w 290512"/>
              <a:gd name="connsiteY781" fmla="*/ 220980 h 254317"/>
              <a:gd name="connsiteX782" fmla="*/ 209550 w 290512"/>
              <a:gd name="connsiteY782" fmla="*/ 220980 h 254317"/>
              <a:gd name="connsiteX783" fmla="*/ 209550 w 290512"/>
              <a:gd name="connsiteY783" fmla="*/ 220980 h 254317"/>
              <a:gd name="connsiteX784" fmla="*/ 210503 w 290512"/>
              <a:gd name="connsiteY784" fmla="*/ 221932 h 254317"/>
              <a:gd name="connsiteX785" fmla="*/ 209550 w 290512"/>
              <a:gd name="connsiteY785" fmla="*/ 222885 h 254317"/>
              <a:gd name="connsiteX786" fmla="*/ 208598 w 290512"/>
              <a:gd name="connsiteY786" fmla="*/ 222885 h 254317"/>
              <a:gd name="connsiteX787" fmla="*/ 206693 w 290512"/>
              <a:gd name="connsiteY787" fmla="*/ 223838 h 254317"/>
              <a:gd name="connsiteX788" fmla="*/ 205740 w 290512"/>
              <a:gd name="connsiteY788" fmla="*/ 223838 h 254317"/>
              <a:gd name="connsiteX789" fmla="*/ 204788 w 290512"/>
              <a:gd name="connsiteY789" fmla="*/ 223838 h 254317"/>
              <a:gd name="connsiteX790" fmla="*/ 202883 w 290512"/>
              <a:gd name="connsiteY790" fmla="*/ 223838 h 254317"/>
              <a:gd name="connsiteX791" fmla="*/ 197168 w 290512"/>
              <a:gd name="connsiteY791" fmla="*/ 224790 h 254317"/>
              <a:gd name="connsiteX792" fmla="*/ 195263 w 290512"/>
              <a:gd name="connsiteY792" fmla="*/ 224790 h 254317"/>
              <a:gd name="connsiteX793" fmla="*/ 194310 w 290512"/>
              <a:gd name="connsiteY793" fmla="*/ 223838 h 254317"/>
              <a:gd name="connsiteX794" fmla="*/ 193358 w 290512"/>
              <a:gd name="connsiteY794" fmla="*/ 222885 h 254317"/>
              <a:gd name="connsiteX795" fmla="*/ 191453 w 290512"/>
              <a:gd name="connsiteY795" fmla="*/ 220980 h 254317"/>
              <a:gd name="connsiteX796" fmla="*/ 192405 w 290512"/>
              <a:gd name="connsiteY796" fmla="*/ 220027 h 254317"/>
              <a:gd name="connsiteX797" fmla="*/ 192405 w 290512"/>
              <a:gd name="connsiteY797" fmla="*/ 220027 h 254317"/>
              <a:gd name="connsiteX798" fmla="*/ 191453 w 290512"/>
              <a:gd name="connsiteY798" fmla="*/ 220027 h 254317"/>
              <a:gd name="connsiteX799" fmla="*/ 190500 w 290512"/>
              <a:gd name="connsiteY799" fmla="*/ 220027 h 254317"/>
              <a:gd name="connsiteX800" fmla="*/ 190500 w 290512"/>
              <a:gd name="connsiteY800" fmla="*/ 220027 h 254317"/>
              <a:gd name="connsiteX801" fmla="*/ 189548 w 290512"/>
              <a:gd name="connsiteY801" fmla="*/ 220980 h 254317"/>
              <a:gd name="connsiteX802" fmla="*/ 188595 w 290512"/>
              <a:gd name="connsiteY802" fmla="*/ 220980 h 254317"/>
              <a:gd name="connsiteX803" fmla="*/ 186690 w 290512"/>
              <a:gd name="connsiteY803" fmla="*/ 220027 h 254317"/>
              <a:gd name="connsiteX804" fmla="*/ 186690 w 290512"/>
              <a:gd name="connsiteY804" fmla="*/ 219075 h 254317"/>
              <a:gd name="connsiteX805" fmla="*/ 187643 w 290512"/>
              <a:gd name="connsiteY805" fmla="*/ 219075 h 254317"/>
              <a:gd name="connsiteX806" fmla="*/ 187643 w 290512"/>
              <a:gd name="connsiteY806" fmla="*/ 219075 h 254317"/>
              <a:gd name="connsiteX807" fmla="*/ 187643 w 290512"/>
              <a:gd name="connsiteY807" fmla="*/ 219075 h 254317"/>
              <a:gd name="connsiteX808" fmla="*/ 187643 w 290512"/>
              <a:gd name="connsiteY808" fmla="*/ 219075 h 254317"/>
              <a:gd name="connsiteX809" fmla="*/ 185738 w 290512"/>
              <a:gd name="connsiteY809" fmla="*/ 219075 h 254317"/>
              <a:gd name="connsiteX810" fmla="*/ 185738 w 290512"/>
              <a:gd name="connsiteY810" fmla="*/ 219075 h 254317"/>
              <a:gd name="connsiteX811" fmla="*/ 185738 w 290512"/>
              <a:gd name="connsiteY811" fmla="*/ 220027 h 254317"/>
              <a:gd name="connsiteX812" fmla="*/ 187643 w 290512"/>
              <a:gd name="connsiteY812" fmla="*/ 220980 h 254317"/>
              <a:gd name="connsiteX813" fmla="*/ 187643 w 290512"/>
              <a:gd name="connsiteY813" fmla="*/ 220980 h 254317"/>
              <a:gd name="connsiteX814" fmla="*/ 188595 w 290512"/>
              <a:gd name="connsiteY814" fmla="*/ 220980 h 254317"/>
              <a:gd name="connsiteX815" fmla="*/ 190500 w 290512"/>
              <a:gd name="connsiteY815" fmla="*/ 220980 h 254317"/>
              <a:gd name="connsiteX816" fmla="*/ 191453 w 290512"/>
              <a:gd name="connsiteY816" fmla="*/ 222885 h 254317"/>
              <a:gd name="connsiteX817" fmla="*/ 190500 w 290512"/>
              <a:gd name="connsiteY817" fmla="*/ 223838 h 254317"/>
              <a:gd name="connsiteX818" fmla="*/ 189548 w 290512"/>
              <a:gd name="connsiteY818" fmla="*/ 223838 h 254317"/>
              <a:gd name="connsiteX819" fmla="*/ 189548 w 290512"/>
              <a:gd name="connsiteY819" fmla="*/ 224790 h 254317"/>
              <a:gd name="connsiteX820" fmla="*/ 188595 w 290512"/>
              <a:gd name="connsiteY820" fmla="*/ 225742 h 254317"/>
              <a:gd name="connsiteX821" fmla="*/ 185738 w 290512"/>
              <a:gd name="connsiteY821" fmla="*/ 227647 h 254317"/>
              <a:gd name="connsiteX822" fmla="*/ 184785 w 290512"/>
              <a:gd name="connsiteY822" fmla="*/ 227647 h 254317"/>
              <a:gd name="connsiteX823" fmla="*/ 183833 w 290512"/>
              <a:gd name="connsiteY823" fmla="*/ 226695 h 254317"/>
              <a:gd name="connsiteX824" fmla="*/ 184785 w 290512"/>
              <a:gd name="connsiteY824" fmla="*/ 224790 h 254317"/>
              <a:gd name="connsiteX825" fmla="*/ 182880 w 290512"/>
              <a:gd name="connsiteY825" fmla="*/ 224790 h 254317"/>
              <a:gd name="connsiteX826" fmla="*/ 182880 w 290512"/>
              <a:gd name="connsiteY826" fmla="*/ 224790 h 254317"/>
              <a:gd name="connsiteX827" fmla="*/ 181928 w 290512"/>
              <a:gd name="connsiteY827" fmla="*/ 225742 h 254317"/>
              <a:gd name="connsiteX828" fmla="*/ 180975 w 290512"/>
              <a:gd name="connsiteY828" fmla="*/ 224790 h 254317"/>
              <a:gd name="connsiteX829" fmla="*/ 180975 w 290512"/>
              <a:gd name="connsiteY829" fmla="*/ 223838 h 254317"/>
              <a:gd name="connsiteX830" fmla="*/ 180023 w 290512"/>
              <a:gd name="connsiteY830" fmla="*/ 223838 h 254317"/>
              <a:gd name="connsiteX831" fmla="*/ 180023 w 290512"/>
              <a:gd name="connsiteY831" fmla="*/ 222885 h 254317"/>
              <a:gd name="connsiteX832" fmla="*/ 179070 w 290512"/>
              <a:gd name="connsiteY832" fmla="*/ 221932 h 254317"/>
              <a:gd name="connsiteX833" fmla="*/ 177165 w 290512"/>
              <a:gd name="connsiteY833" fmla="*/ 221932 h 254317"/>
              <a:gd name="connsiteX834" fmla="*/ 176213 w 290512"/>
              <a:gd name="connsiteY834" fmla="*/ 221932 h 254317"/>
              <a:gd name="connsiteX835" fmla="*/ 175260 w 290512"/>
              <a:gd name="connsiteY835" fmla="*/ 221932 h 254317"/>
              <a:gd name="connsiteX836" fmla="*/ 173355 w 290512"/>
              <a:gd name="connsiteY836" fmla="*/ 220027 h 254317"/>
              <a:gd name="connsiteX837" fmla="*/ 173355 w 290512"/>
              <a:gd name="connsiteY837" fmla="*/ 220027 h 254317"/>
              <a:gd name="connsiteX838" fmla="*/ 172403 w 290512"/>
              <a:gd name="connsiteY838" fmla="*/ 220027 h 254317"/>
              <a:gd name="connsiteX839" fmla="*/ 173355 w 290512"/>
              <a:gd name="connsiteY839" fmla="*/ 221932 h 254317"/>
              <a:gd name="connsiteX840" fmla="*/ 174308 w 290512"/>
              <a:gd name="connsiteY840" fmla="*/ 221932 h 254317"/>
              <a:gd name="connsiteX841" fmla="*/ 175260 w 290512"/>
              <a:gd name="connsiteY841" fmla="*/ 221932 h 254317"/>
              <a:gd name="connsiteX842" fmla="*/ 175260 w 290512"/>
              <a:gd name="connsiteY842" fmla="*/ 222885 h 254317"/>
              <a:gd name="connsiteX843" fmla="*/ 175260 w 290512"/>
              <a:gd name="connsiteY843" fmla="*/ 222885 h 254317"/>
              <a:gd name="connsiteX844" fmla="*/ 175260 w 290512"/>
              <a:gd name="connsiteY844" fmla="*/ 222885 h 254317"/>
              <a:gd name="connsiteX845" fmla="*/ 176213 w 290512"/>
              <a:gd name="connsiteY845" fmla="*/ 221932 h 254317"/>
              <a:gd name="connsiteX846" fmla="*/ 178118 w 290512"/>
              <a:gd name="connsiteY846" fmla="*/ 220980 h 254317"/>
              <a:gd name="connsiteX847" fmla="*/ 178118 w 290512"/>
              <a:gd name="connsiteY847" fmla="*/ 221932 h 254317"/>
              <a:gd name="connsiteX848" fmla="*/ 177165 w 290512"/>
              <a:gd name="connsiteY848" fmla="*/ 223838 h 254317"/>
              <a:gd name="connsiteX849" fmla="*/ 177165 w 290512"/>
              <a:gd name="connsiteY849" fmla="*/ 222885 h 254317"/>
              <a:gd name="connsiteX850" fmla="*/ 180023 w 290512"/>
              <a:gd name="connsiteY850" fmla="*/ 221932 h 254317"/>
              <a:gd name="connsiteX851" fmla="*/ 180975 w 290512"/>
              <a:gd name="connsiteY851" fmla="*/ 222885 h 254317"/>
              <a:gd name="connsiteX852" fmla="*/ 181928 w 290512"/>
              <a:gd name="connsiteY852" fmla="*/ 223838 h 254317"/>
              <a:gd name="connsiteX853" fmla="*/ 182880 w 290512"/>
              <a:gd name="connsiteY853" fmla="*/ 224790 h 254317"/>
              <a:gd name="connsiteX854" fmla="*/ 182880 w 290512"/>
              <a:gd name="connsiteY854" fmla="*/ 224790 h 254317"/>
              <a:gd name="connsiteX855" fmla="*/ 180975 w 290512"/>
              <a:gd name="connsiteY855" fmla="*/ 225742 h 254317"/>
              <a:gd name="connsiteX856" fmla="*/ 180023 w 290512"/>
              <a:gd name="connsiteY856" fmla="*/ 224790 h 254317"/>
              <a:gd name="connsiteX857" fmla="*/ 180023 w 290512"/>
              <a:gd name="connsiteY857" fmla="*/ 223838 h 254317"/>
              <a:gd name="connsiteX858" fmla="*/ 177165 w 290512"/>
              <a:gd name="connsiteY858" fmla="*/ 224790 h 254317"/>
              <a:gd name="connsiteX859" fmla="*/ 177165 w 290512"/>
              <a:gd name="connsiteY859" fmla="*/ 224790 h 254317"/>
              <a:gd name="connsiteX860" fmla="*/ 176213 w 290512"/>
              <a:gd name="connsiteY860" fmla="*/ 224790 h 254317"/>
              <a:gd name="connsiteX861" fmla="*/ 176213 w 290512"/>
              <a:gd name="connsiteY861" fmla="*/ 224790 h 254317"/>
              <a:gd name="connsiteX862" fmla="*/ 174308 w 290512"/>
              <a:gd name="connsiteY862" fmla="*/ 224790 h 254317"/>
              <a:gd name="connsiteX863" fmla="*/ 174308 w 290512"/>
              <a:gd name="connsiteY863" fmla="*/ 224790 h 254317"/>
              <a:gd name="connsiteX864" fmla="*/ 172403 w 290512"/>
              <a:gd name="connsiteY864" fmla="*/ 226695 h 254317"/>
              <a:gd name="connsiteX865" fmla="*/ 171450 w 290512"/>
              <a:gd name="connsiteY865" fmla="*/ 226695 h 254317"/>
              <a:gd name="connsiteX866" fmla="*/ 170498 w 290512"/>
              <a:gd name="connsiteY866" fmla="*/ 226695 h 254317"/>
              <a:gd name="connsiteX867" fmla="*/ 168593 w 290512"/>
              <a:gd name="connsiteY867" fmla="*/ 227647 h 254317"/>
              <a:gd name="connsiteX868" fmla="*/ 168593 w 290512"/>
              <a:gd name="connsiteY868" fmla="*/ 227647 h 254317"/>
              <a:gd name="connsiteX869" fmla="*/ 167640 w 290512"/>
              <a:gd name="connsiteY869" fmla="*/ 229552 h 254317"/>
              <a:gd name="connsiteX870" fmla="*/ 164783 w 290512"/>
              <a:gd name="connsiteY870" fmla="*/ 229552 h 254317"/>
              <a:gd name="connsiteX871" fmla="*/ 162878 w 290512"/>
              <a:gd name="connsiteY871" fmla="*/ 229552 h 254317"/>
              <a:gd name="connsiteX872" fmla="*/ 160020 w 290512"/>
              <a:gd name="connsiteY872" fmla="*/ 230505 h 254317"/>
              <a:gd name="connsiteX873" fmla="*/ 159068 w 290512"/>
              <a:gd name="connsiteY873" fmla="*/ 232410 h 254317"/>
              <a:gd name="connsiteX874" fmla="*/ 158115 w 290512"/>
              <a:gd name="connsiteY874" fmla="*/ 233363 h 254317"/>
              <a:gd name="connsiteX875" fmla="*/ 157163 w 290512"/>
              <a:gd name="connsiteY875" fmla="*/ 233363 h 254317"/>
              <a:gd name="connsiteX876" fmla="*/ 155258 w 290512"/>
              <a:gd name="connsiteY876" fmla="*/ 232410 h 254317"/>
              <a:gd name="connsiteX877" fmla="*/ 155258 w 290512"/>
              <a:gd name="connsiteY877" fmla="*/ 231457 h 254317"/>
              <a:gd name="connsiteX878" fmla="*/ 155258 w 290512"/>
              <a:gd name="connsiteY878" fmla="*/ 230505 h 254317"/>
              <a:gd name="connsiteX879" fmla="*/ 155258 w 290512"/>
              <a:gd name="connsiteY879" fmla="*/ 229552 h 254317"/>
              <a:gd name="connsiteX880" fmla="*/ 154305 w 290512"/>
              <a:gd name="connsiteY880" fmla="*/ 229552 h 254317"/>
              <a:gd name="connsiteX881" fmla="*/ 154305 w 290512"/>
              <a:gd name="connsiteY881" fmla="*/ 229552 h 254317"/>
              <a:gd name="connsiteX882" fmla="*/ 154305 w 290512"/>
              <a:gd name="connsiteY882" fmla="*/ 229552 h 254317"/>
              <a:gd name="connsiteX883" fmla="*/ 154305 w 290512"/>
              <a:gd name="connsiteY883" fmla="*/ 230505 h 254317"/>
              <a:gd name="connsiteX884" fmla="*/ 155258 w 290512"/>
              <a:gd name="connsiteY884" fmla="*/ 231457 h 254317"/>
              <a:gd name="connsiteX885" fmla="*/ 154305 w 290512"/>
              <a:gd name="connsiteY885" fmla="*/ 232410 h 254317"/>
              <a:gd name="connsiteX886" fmla="*/ 153353 w 290512"/>
              <a:gd name="connsiteY886" fmla="*/ 233363 h 254317"/>
              <a:gd name="connsiteX887" fmla="*/ 151448 w 290512"/>
              <a:gd name="connsiteY887" fmla="*/ 234315 h 254317"/>
              <a:gd name="connsiteX888" fmla="*/ 150495 w 290512"/>
              <a:gd name="connsiteY888" fmla="*/ 234315 h 254317"/>
              <a:gd name="connsiteX889" fmla="*/ 149543 w 290512"/>
              <a:gd name="connsiteY889" fmla="*/ 234315 h 254317"/>
              <a:gd name="connsiteX890" fmla="*/ 150495 w 290512"/>
              <a:gd name="connsiteY890" fmla="*/ 233363 h 254317"/>
              <a:gd name="connsiteX891" fmla="*/ 149543 w 290512"/>
              <a:gd name="connsiteY891" fmla="*/ 233363 h 254317"/>
              <a:gd name="connsiteX892" fmla="*/ 148590 w 290512"/>
              <a:gd name="connsiteY892" fmla="*/ 233363 h 254317"/>
              <a:gd name="connsiteX893" fmla="*/ 147638 w 290512"/>
              <a:gd name="connsiteY893" fmla="*/ 233363 h 254317"/>
              <a:gd name="connsiteX894" fmla="*/ 147638 w 290512"/>
              <a:gd name="connsiteY894" fmla="*/ 234315 h 254317"/>
              <a:gd name="connsiteX895" fmla="*/ 146685 w 290512"/>
              <a:gd name="connsiteY895" fmla="*/ 234315 h 254317"/>
              <a:gd name="connsiteX896" fmla="*/ 145733 w 290512"/>
              <a:gd name="connsiteY896" fmla="*/ 235267 h 254317"/>
              <a:gd name="connsiteX897" fmla="*/ 144780 w 290512"/>
              <a:gd name="connsiteY897" fmla="*/ 236220 h 254317"/>
              <a:gd name="connsiteX898" fmla="*/ 146685 w 290512"/>
              <a:gd name="connsiteY898" fmla="*/ 237172 h 254317"/>
              <a:gd name="connsiteX899" fmla="*/ 146685 w 290512"/>
              <a:gd name="connsiteY899" fmla="*/ 239077 h 254317"/>
              <a:gd name="connsiteX900" fmla="*/ 149543 w 290512"/>
              <a:gd name="connsiteY900" fmla="*/ 240030 h 254317"/>
              <a:gd name="connsiteX901" fmla="*/ 150495 w 290512"/>
              <a:gd name="connsiteY901" fmla="*/ 240982 h 254317"/>
              <a:gd name="connsiteX902" fmla="*/ 149543 w 290512"/>
              <a:gd name="connsiteY902" fmla="*/ 241935 h 254317"/>
              <a:gd name="connsiteX903" fmla="*/ 142875 w 290512"/>
              <a:gd name="connsiteY903" fmla="*/ 235267 h 254317"/>
              <a:gd name="connsiteX904" fmla="*/ 141923 w 290512"/>
              <a:gd name="connsiteY904" fmla="*/ 235267 h 254317"/>
              <a:gd name="connsiteX905" fmla="*/ 141923 w 290512"/>
              <a:gd name="connsiteY905" fmla="*/ 235267 h 254317"/>
              <a:gd name="connsiteX906" fmla="*/ 138113 w 290512"/>
              <a:gd name="connsiteY906" fmla="*/ 236220 h 254317"/>
              <a:gd name="connsiteX907" fmla="*/ 137160 w 290512"/>
              <a:gd name="connsiteY907" fmla="*/ 236220 h 254317"/>
              <a:gd name="connsiteX908" fmla="*/ 136208 w 290512"/>
              <a:gd name="connsiteY908" fmla="*/ 234315 h 254317"/>
              <a:gd name="connsiteX909" fmla="*/ 138113 w 290512"/>
              <a:gd name="connsiteY909" fmla="*/ 233363 h 254317"/>
              <a:gd name="connsiteX910" fmla="*/ 139065 w 290512"/>
              <a:gd name="connsiteY910" fmla="*/ 233363 h 254317"/>
              <a:gd name="connsiteX911" fmla="*/ 140018 w 290512"/>
              <a:gd name="connsiteY911" fmla="*/ 233363 h 254317"/>
              <a:gd name="connsiteX912" fmla="*/ 143828 w 290512"/>
              <a:gd name="connsiteY912" fmla="*/ 233363 h 254317"/>
              <a:gd name="connsiteX913" fmla="*/ 143828 w 290512"/>
              <a:gd name="connsiteY913" fmla="*/ 232410 h 254317"/>
              <a:gd name="connsiteX914" fmla="*/ 143828 w 290512"/>
              <a:gd name="connsiteY914" fmla="*/ 232410 h 254317"/>
              <a:gd name="connsiteX915" fmla="*/ 141923 w 290512"/>
              <a:gd name="connsiteY915" fmla="*/ 233363 h 254317"/>
              <a:gd name="connsiteX916" fmla="*/ 140970 w 290512"/>
              <a:gd name="connsiteY916" fmla="*/ 233363 h 254317"/>
              <a:gd name="connsiteX917" fmla="*/ 140970 w 290512"/>
              <a:gd name="connsiteY917" fmla="*/ 231457 h 254317"/>
              <a:gd name="connsiteX918" fmla="*/ 140970 w 290512"/>
              <a:gd name="connsiteY918" fmla="*/ 229552 h 254317"/>
              <a:gd name="connsiteX919" fmla="*/ 140018 w 290512"/>
              <a:gd name="connsiteY919" fmla="*/ 228600 h 254317"/>
              <a:gd name="connsiteX920" fmla="*/ 140018 w 290512"/>
              <a:gd name="connsiteY920" fmla="*/ 227647 h 254317"/>
              <a:gd name="connsiteX921" fmla="*/ 140018 w 290512"/>
              <a:gd name="connsiteY921" fmla="*/ 226695 h 254317"/>
              <a:gd name="connsiteX922" fmla="*/ 139065 w 290512"/>
              <a:gd name="connsiteY922" fmla="*/ 225742 h 254317"/>
              <a:gd name="connsiteX923" fmla="*/ 139065 w 290512"/>
              <a:gd name="connsiteY923" fmla="*/ 224790 h 254317"/>
              <a:gd name="connsiteX924" fmla="*/ 139065 w 290512"/>
              <a:gd name="connsiteY924" fmla="*/ 223838 h 254317"/>
              <a:gd name="connsiteX925" fmla="*/ 138113 w 290512"/>
              <a:gd name="connsiteY925" fmla="*/ 223838 h 254317"/>
              <a:gd name="connsiteX926" fmla="*/ 138113 w 290512"/>
              <a:gd name="connsiteY926" fmla="*/ 224790 h 254317"/>
              <a:gd name="connsiteX927" fmla="*/ 138113 w 290512"/>
              <a:gd name="connsiteY927" fmla="*/ 224790 h 254317"/>
              <a:gd name="connsiteX928" fmla="*/ 138113 w 290512"/>
              <a:gd name="connsiteY928" fmla="*/ 224790 h 254317"/>
              <a:gd name="connsiteX929" fmla="*/ 138113 w 290512"/>
              <a:gd name="connsiteY929" fmla="*/ 226695 h 254317"/>
              <a:gd name="connsiteX930" fmla="*/ 138113 w 290512"/>
              <a:gd name="connsiteY930" fmla="*/ 227647 h 254317"/>
              <a:gd name="connsiteX931" fmla="*/ 137160 w 290512"/>
              <a:gd name="connsiteY931" fmla="*/ 227647 h 254317"/>
              <a:gd name="connsiteX932" fmla="*/ 136208 w 290512"/>
              <a:gd name="connsiteY932" fmla="*/ 226695 h 254317"/>
              <a:gd name="connsiteX933" fmla="*/ 135255 w 290512"/>
              <a:gd name="connsiteY933" fmla="*/ 226695 h 254317"/>
              <a:gd name="connsiteX934" fmla="*/ 135255 w 290512"/>
              <a:gd name="connsiteY934" fmla="*/ 226695 h 254317"/>
              <a:gd name="connsiteX935" fmla="*/ 137160 w 290512"/>
              <a:gd name="connsiteY935" fmla="*/ 227647 h 254317"/>
              <a:gd name="connsiteX936" fmla="*/ 138113 w 290512"/>
              <a:gd name="connsiteY936" fmla="*/ 227647 h 254317"/>
              <a:gd name="connsiteX937" fmla="*/ 139065 w 290512"/>
              <a:gd name="connsiteY937" fmla="*/ 228600 h 254317"/>
              <a:gd name="connsiteX938" fmla="*/ 139065 w 290512"/>
              <a:gd name="connsiteY938" fmla="*/ 230505 h 254317"/>
              <a:gd name="connsiteX939" fmla="*/ 138113 w 290512"/>
              <a:gd name="connsiteY939" fmla="*/ 230505 h 254317"/>
              <a:gd name="connsiteX940" fmla="*/ 138113 w 290512"/>
              <a:gd name="connsiteY940" fmla="*/ 230505 h 254317"/>
              <a:gd name="connsiteX941" fmla="*/ 137160 w 290512"/>
              <a:gd name="connsiteY941" fmla="*/ 231457 h 254317"/>
              <a:gd name="connsiteX942" fmla="*/ 137160 w 290512"/>
              <a:gd name="connsiteY942" fmla="*/ 231457 h 254317"/>
              <a:gd name="connsiteX943" fmla="*/ 138113 w 290512"/>
              <a:gd name="connsiteY943" fmla="*/ 231457 h 254317"/>
              <a:gd name="connsiteX944" fmla="*/ 137160 w 290512"/>
              <a:gd name="connsiteY944" fmla="*/ 233363 h 254317"/>
              <a:gd name="connsiteX945" fmla="*/ 136208 w 290512"/>
              <a:gd name="connsiteY945" fmla="*/ 233363 h 254317"/>
              <a:gd name="connsiteX946" fmla="*/ 135255 w 290512"/>
              <a:gd name="connsiteY946" fmla="*/ 234315 h 254317"/>
              <a:gd name="connsiteX947" fmla="*/ 134303 w 290512"/>
              <a:gd name="connsiteY947" fmla="*/ 235267 h 254317"/>
              <a:gd name="connsiteX948" fmla="*/ 133350 w 290512"/>
              <a:gd name="connsiteY948" fmla="*/ 236220 h 254317"/>
              <a:gd name="connsiteX949" fmla="*/ 133350 w 290512"/>
              <a:gd name="connsiteY949" fmla="*/ 237172 h 254317"/>
              <a:gd name="connsiteX950" fmla="*/ 132398 w 290512"/>
              <a:gd name="connsiteY950" fmla="*/ 238125 h 254317"/>
              <a:gd name="connsiteX951" fmla="*/ 131445 w 290512"/>
              <a:gd name="connsiteY951" fmla="*/ 238125 h 254317"/>
              <a:gd name="connsiteX952" fmla="*/ 130493 w 290512"/>
              <a:gd name="connsiteY952" fmla="*/ 239077 h 254317"/>
              <a:gd name="connsiteX953" fmla="*/ 130493 w 290512"/>
              <a:gd name="connsiteY953" fmla="*/ 239077 h 254317"/>
              <a:gd name="connsiteX954" fmla="*/ 128588 w 290512"/>
              <a:gd name="connsiteY954" fmla="*/ 240030 h 254317"/>
              <a:gd name="connsiteX955" fmla="*/ 127635 w 290512"/>
              <a:gd name="connsiteY955" fmla="*/ 240982 h 254317"/>
              <a:gd name="connsiteX956" fmla="*/ 127635 w 290512"/>
              <a:gd name="connsiteY956" fmla="*/ 240982 h 254317"/>
              <a:gd name="connsiteX957" fmla="*/ 125730 w 290512"/>
              <a:gd name="connsiteY957" fmla="*/ 241935 h 254317"/>
              <a:gd name="connsiteX958" fmla="*/ 124778 w 290512"/>
              <a:gd name="connsiteY958" fmla="*/ 240982 h 254317"/>
              <a:gd name="connsiteX959" fmla="*/ 124778 w 290512"/>
              <a:gd name="connsiteY959" fmla="*/ 240030 h 254317"/>
              <a:gd name="connsiteX960" fmla="*/ 125730 w 290512"/>
              <a:gd name="connsiteY960" fmla="*/ 240030 h 254317"/>
              <a:gd name="connsiteX961" fmla="*/ 125730 w 290512"/>
              <a:gd name="connsiteY961" fmla="*/ 240030 h 254317"/>
              <a:gd name="connsiteX962" fmla="*/ 125730 w 290512"/>
              <a:gd name="connsiteY962" fmla="*/ 240030 h 254317"/>
              <a:gd name="connsiteX963" fmla="*/ 124778 w 290512"/>
              <a:gd name="connsiteY963" fmla="*/ 240030 h 254317"/>
              <a:gd name="connsiteX964" fmla="*/ 123825 w 290512"/>
              <a:gd name="connsiteY964" fmla="*/ 239077 h 254317"/>
              <a:gd name="connsiteX965" fmla="*/ 124778 w 290512"/>
              <a:gd name="connsiteY965" fmla="*/ 238125 h 254317"/>
              <a:gd name="connsiteX966" fmla="*/ 127635 w 290512"/>
              <a:gd name="connsiteY966" fmla="*/ 236220 h 254317"/>
              <a:gd name="connsiteX967" fmla="*/ 128588 w 290512"/>
              <a:gd name="connsiteY967" fmla="*/ 235267 h 254317"/>
              <a:gd name="connsiteX968" fmla="*/ 129540 w 290512"/>
              <a:gd name="connsiteY968" fmla="*/ 236220 h 254317"/>
              <a:gd name="connsiteX969" fmla="*/ 129540 w 290512"/>
              <a:gd name="connsiteY969" fmla="*/ 235267 h 254317"/>
              <a:gd name="connsiteX970" fmla="*/ 130493 w 290512"/>
              <a:gd name="connsiteY970" fmla="*/ 233363 h 254317"/>
              <a:gd name="connsiteX971" fmla="*/ 130493 w 290512"/>
              <a:gd name="connsiteY971" fmla="*/ 233363 h 254317"/>
              <a:gd name="connsiteX972" fmla="*/ 131445 w 290512"/>
              <a:gd name="connsiteY972" fmla="*/ 232410 h 254317"/>
              <a:gd name="connsiteX973" fmla="*/ 128588 w 290512"/>
              <a:gd name="connsiteY973" fmla="*/ 233363 h 254317"/>
              <a:gd name="connsiteX974" fmla="*/ 126683 w 290512"/>
              <a:gd name="connsiteY974" fmla="*/ 233363 h 254317"/>
              <a:gd name="connsiteX975" fmla="*/ 126683 w 290512"/>
              <a:gd name="connsiteY975" fmla="*/ 232410 h 254317"/>
              <a:gd name="connsiteX976" fmla="*/ 126683 w 290512"/>
              <a:gd name="connsiteY976" fmla="*/ 232410 h 254317"/>
              <a:gd name="connsiteX977" fmla="*/ 126683 w 290512"/>
              <a:gd name="connsiteY977" fmla="*/ 232410 h 254317"/>
              <a:gd name="connsiteX978" fmla="*/ 125730 w 290512"/>
              <a:gd name="connsiteY978" fmla="*/ 233363 h 254317"/>
              <a:gd name="connsiteX979" fmla="*/ 125730 w 290512"/>
              <a:gd name="connsiteY979" fmla="*/ 234315 h 254317"/>
              <a:gd name="connsiteX980" fmla="*/ 125730 w 290512"/>
              <a:gd name="connsiteY980" fmla="*/ 235267 h 254317"/>
              <a:gd name="connsiteX981" fmla="*/ 124778 w 290512"/>
              <a:gd name="connsiteY981" fmla="*/ 236220 h 254317"/>
              <a:gd name="connsiteX982" fmla="*/ 122873 w 290512"/>
              <a:gd name="connsiteY982" fmla="*/ 235267 h 254317"/>
              <a:gd name="connsiteX983" fmla="*/ 121920 w 290512"/>
              <a:gd name="connsiteY983" fmla="*/ 234315 h 254317"/>
              <a:gd name="connsiteX984" fmla="*/ 120015 w 290512"/>
              <a:gd name="connsiteY984" fmla="*/ 233363 h 254317"/>
              <a:gd name="connsiteX985" fmla="*/ 120015 w 290512"/>
              <a:gd name="connsiteY985" fmla="*/ 232410 h 254317"/>
              <a:gd name="connsiteX986" fmla="*/ 120968 w 290512"/>
              <a:gd name="connsiteY986" fmla="*/ 231457 h 254317"/>
              <a:gd name="connsiteX987" fmla="*/ 122873 w 290512"/>
              <a:gd name="connsiteY987" fmla="*/ 231457 h 254317"/>
              <a:gd name="connsiteX988" fmla="*/ 122873 w 290512"/>
              <a:gd name="connsiteY988" fmla="*/ 231457 h 254317"/>
              <a:gd name="connsiteX989" fmla="*/ 119063 w 290512"/>
              <a:gd name="connsiteY989" fmla="*/ 231457 h 254317"/>
              <a:gd name="connsiteX990" fmla="*/ 119063 w 290512"/>
              <a:gd name="connsiteY990" fmla="*/ 232410 h 254317"/>
              <a:gd name="connsiteX991" fmla="*/ 118110 w 290512"/>
              <a:gd name="connsiteY991" fmla="*/ 233363 h 254317"/>
              <a:gd name="connsiteX992" fmla="*/ 117158 w 290512"/>
              <a:gd name="connsiteY992" fmla="*/ 233363 h 254317"/>
              <a:gd name="connsiteX993" fmla="*/ 116205 w 290512"/>
              <a:gd name="connsiteY993" fmla="*/ 233363 h 254317"/>
              <a:gd name="connsiteX994" fmla="*/ 116205 w 290512"/>
              <a:gd name="connsiteY994" fmla="*/ 232410 h 254317"/>
              <a:gd name="connsiteX995" fmla="*/ 116205 w 290512"/>
              <a:gd name="connsiteY995" fmla="*/ 231457 h 254317"/>
              <a:gd name="connsiteX996" fmla="*/ 114300 w 290512"/>
              <a:gd name="connsiteY996" fmla="*/ 232410 h 254317"/>
              <a:gd name="connsiteX997" fmla="*/ 113348 w 290512"/>
              <a:gd name="connsiteY997" fmla="*/ 233363 h 254317"/>
              <a:gd name="connsiteX998" fmla="*/ 113348 w 290512"/>
              <a:gd name="connsiteY998" fmla="*/ 233363 h 254317"/>
              <a:gd name="connsiteX999" fmla="*/ 113348 w 290512"/>
              <a:gd name="connsiteY999" fmla="*/ 231457 h 254317"/>
              <a:gd name="connsiteX1000" fmla="*/ 113348 w 290512"/>
              <a:gd name="connsiteY1000" fmla="*/ 231457 h 254317"/>
              <a:gd name="connsiteX1001" fmla="*/ 113348 w 290512"/>
              <a:gd name="connsiteY1001" fmla="*/ 231457 h 254317"/>
              <a:gd name="connsiteX1002" fmla="*/ 110490 w 290512"/>
              <a:gd name="connsiteY1002" fmla="*/ 231457 h 254317"/>
              <a:gd name="connsiteX1003" fmla="*/ 110490 w 290512"/>
              <a:gd name="connsiteY1003" fmla="*/ 229552 h 254317"/>
              <a:gd name="connsiteX1004" fmla="*/ 112395 w 290512"/>
              <a:gd name="connsiteY1004" fmla="*/ 229552 h 254317"/>
              <a:gd name="connsiteX1005" fmla="*/ 113348 w 290512"/>
              <a:gd name="connsiteY1005" fmla="*/ 229552 h 254317"/>
              <a:gd name="connsiteX1006" fmla="*/ 113348 w 290512"/>
              <a:gd name="connsiteY1006" fmla="*/ 229552 h 254317"/>
              <a:gd name="connsiteX1007" fmla="*/ 113348 w 290512"/>
              <a:gd name="connsiteY1007" fmla="*/ 228600 h 254317"/>
              <a:gd name="connsiteX1008" fmla="*/ 112395 w 290512"/>
              <a:gd name="connsiteY1008" fmla="*/ 228600 h 254317"/>
              <a:gd name="connsiteX1009" fmla="*/ 109538 w 290512"/>
              <a:gd name="connsiteY1009" fmla="*/ 228600 h 254317"/>
              <a:gd name="connsiteX1010" fmla="*/ 107633 w 290512"/>
              <a:gd name="connsiteY1010" fmla="*/ 228600 h 254317"/>
              <a:gd name="connsiteX1011" fmla="*/ 109538 w 290512"/>
              <a:gd name="connsiteY1011" fmla="*/ 228600 h 254317"/>
              <a:gd name="connsiteX1012" fmla="*/ 110490 w 290512"/>
              <a:gd name="connsiteY1012" fmla="*/ 229552 h 254317"/>
              <a:gd name="connsiteX1013" fmla="*/ 110490 w 290512"/>
              <a:gd name="connsiteY1013" fmla="*/ 231457 h 254317"/>
              <a:gd name="connsiteX1014" fmla="*/ 109538 w 290512"/>
              <a:gd name="connsiteY1014" fmla="*/ 232410 h 254317"/>
              <a:gd name="connsiteX1015" fmla="*/ 108585 w 290512"/>
              <a:gd name="connsiteY1015" fmla="*/ 232410 h 254317"/>
              <a:gd name="connsiteX1016" fmla="*/ 110490 w 290512"/>
              <a:gd name="connsiteY1016" fmla="*/ 233363 h 254317"/>
              <a:gd name="connsiteX1017" fmla="*/ 111443 w 290512"/>
              <a:gd name="connsiteY1017" fmla="*/ 232410 h 254317"/>
              <a:gd name="connsiteX1018" fmla="*/ 113348 w 290512"/>
              <a:gd name="connsiteY1018" fmla="*/ 233363 h 254317"/>
              <a:gd name="connsiteX1019" fmla="*/ 114300 w 290512"/>
              <a:gd name="connsiteY1019" fmla="*/ 234315 h 254317"/>
              <a:gd name="connsiteX1020" fmla="*/ 115253 w 290512"/>
              <a:gd name="connsiteY1020" fmla="*/ 235267 h 254317"/>
              <a:gd name="connsiteX1021" fmla="*/ 117158 w 290512"/>
              <a:gd name="connsiteY1021" fmla="*/ 232410 h 254317"/>
              <a:gd name="connsiteX1022" fmla="*/ 117158 w 290512"/>
              <a:gd name="connsiteY1022" fmla="*/ 232410 h 254317"/>
              <a:gd name="connsiteX1023" fmla="*/ 118110 w 290512"/>
              <a:gd name="connsiteY1023" fmla="*/ 233363 h 254317"/>
              <a:gd name="connsiteX1024" fmla="*/ 118110 w 290512"/>
              <a:gd name="connsiteY1024" fmla="*/ 233363 h 254317"/>
              <a:gd name="connsiteX1025" fmla="*/ 118110 w 290512"/>
              <a:gd name="connsiteY1025" fmla="*/ 234315 h 254317"/>
              <a:gd name="connsiteX1026" fmla="*/ 120015 w 290512"/>
              <a:gd name="connsiteY1026" fmla="*/ 234315 h 254317"/>
              <a:gd name="connsiteX1027" fmla="*/ 120968 w 290512"/>
              <a:gd name="connsiteY1027" fmla="*/ 235267 h 254317"/>
              <a:gd name="connsiteX1028" fmla="*/ 120968 w 290512"/>
              <a:gd name="connsiteY1028" fmla="*/ 236220 h 254317"/>
              <a:gd name="connsiteX1029" fmla="*/ 120015 w 290512"/>
              <a:gd name="connsiteY1029" fmla="*/ 238125 h 254317"/>
              <a:gd name="connsiteX1030" fmla="*/ 119063 w 290512"/>
              <a:gd name="connsiteY1030" fmla="*/ 238125 h 254317"/>
              <a:gd name="connsiteX1031" fmla="*/ 118110 w 290512"/>
              <a:gd name="connsiteY1031" fmla="*/ 238125 h 254317"/>
              <a:gd name="connsiteX1032" fmla="*/ 118110 w 290512"/>
              <a:gd name="connsiteY1032" fmla="*/ 238125 h 254317"/>
              <a:gd name="connsiteX1033" fmla="*/ 115253 w 290512"/>
              <a:gd name="connsiteY1033" fmla="*/ 240030 h 254317"/>
              <a:gd name="connsiteX1034" fmla="*/ 115253 w 290512"/>
              <a:gd name="connsiteY1034" fmla="*/ 240982 h 254317"/>
              <a:gd name="connsiteX1035" fmla="*/ 114300 w 290512"/>
              <a:gd name="connsiteY1035" fmla="*/ 241935 h 254317"/>
              <a:gd name="connsiteX1036" fmla="*/ 114300 w 290512"/>
              <a:gd name="connsiteY1036" fmla="*/ 242888 h 254317"/>
              <a:gd name="connsiteX1037" fmla="*/ 112395 w 290512"/>
              <a:gd name="connsiteY1037" fmla="*/ 244792 h 254317"/>
              <a:gd name="connsiteX1038" fmla="*/ 111443 w 290512"/>
              <a:gd name="connsiteY1038" fmla="*/ 243840 h 254317"/>
              <a:gd name="connsiteX1039" fmla="*/ 111443 w 290512"/>
              <a:gd name="connsiteY1039" fmla="*/ 243840 h 254317"/>
              <a:gd name="connsiteX1040" fmla="*/ 111443 w 290512"/>
              <a:gd name="connsiteY1040" fmla="*/ 242888 h 254317"/>
              <a:gd name="connsiteX1041" fmla="*/ 110490 w 290512"/>
              <a:gd name="connsiteY1041" fmla="*/ 241935 h 254317"/>
              <a:gd name="connsiteX1042" fmla="*/ 110490 w 290512"/>
              <a:gd name="connsiteY1042" fmla="*/ 240030 h 254317"/>
              <a:gd name="connsiteX1043" fmla="*/ 110490 w 290512"/>
              <a:gd name="connsiteY1043" fmla="*/ 239077 h 254317"/>
              <a:gd name="connsiteX1044" fmla="*/ 111443 w 290512"/>
              <a:gd name="connsiteY1044" fmla="*/ 239077 h 254317"/>
              <a:gd name="connsiteX1045" fmla="*/ 111443 w 290512"/>
              <a:gd name="connsiteY1045" fmla="*/ 239077 h 254317"/>
              <a:gd name="connsiteX1046" fmla="*/ 111443 w 290512"/>
              <a:gd name="connsiteY1046" fmla="*/ 239077 h 254317"/>
              <a:gd name="connsiteX1047" fmla="*/ 112395 w 290512"/>
              <a:gd name="connsiteY1047" fmla="*/ 238125 h 254317"/>
              <a:gd name="connsiteX1048" fmla="*/ 114300 w 290512"/>
              <a:gd name="connsiteY1048" fmla="*/ 237172 h 254317"/>
              <a:gd name="connsiteX1049" fmla="*/ 113348 w 290512"/>
              <a:gd name="connsiteY1049" fmla="*/ 237172 h 254317"/>
              <a:gd name="connsiteX1050" fmla="*/ 110490 w 290512"/>
              <a:gd name="connsiteY1050" fmla="*/ 235267 h 254317"/>
              <a:gd name="connsiteX1051" fmla="*/ 109538 w 290512"/>
              <a:gd name="connsiteY1051" fmla="*/ 235267 h 254317"/>
              <a:gd name="connsiteX1052" fmla="*/ 107633 w 290512"/>
              <a:gd name="connsiteY1052" fmla="*/ 236220 h 254317"/>
              <a:gd name="connsiteX1053" fmla="*/ 105728 w 290512"/>
              <a:gd name="connsiteY1053" fmla="*/ 236220 h 254317"/>
              <a:gd name="connsiteX1054" fmla="*/ 104775 w 290512"/>
              <a:gd name="connsiteY1054" fmla="*/ 235267 h 254317"/>
              <a:gd name="connsiteX1055" fmla="*/ 104775 w 290512"/>
              <a:gd name="connsiteY1055" fmla="*/ 234315 h 254317"/>
              <a:gd name="connsiteX1056" fmla="*/ 103823 w 290512"/>
              <a:gd name="connsiteY1056" fmla="*/ 233363 h 254317"/>
              <a:gd name="connsiteX1057" fmla="*/ 100965 w 290512"/>
              <a:gd name="connsiteY1057" fmla="*/ 232410 h 254317"/>
              <a:gd name="connsiteX1058" fmla="*/ 100965 w 290512"/>
              <a:gd name="connsiteY1058" fmla="*/ 231457 h 254317"/>
              <a:gd name="connsiteX1059" fmla="*/ 100965 w 290512"/>
              <a:gd name="connsiteY1059" fmla="*/ 232410 h 254317"/>
              <a:gd name="connsiteX1060" fmla="*/ 100013 w 290512"/>
              <a:gd name="connsiteY1060" fmla="*/ 233363 h 254317"/>
              <a:gd name="connsiteX1061" fmla="*/ 99060 w 290512"/>
              <a:gd name="connsiteY1061" fmla="*/ 234315 h 254317"/>
              <a:gd name="connsiteX1062" fmla="*/ 98108 w 290512"/>
              <a:gd name="connsiteY1062" fmla="*/ 235267 h 254317"/>
              <a:gd name="connsiteX1063" fmla="*/ 98108 w 290512"/>
              <a:gd name="connsiteY1063" fmla="*/ 235267 h 254317"/>
              <a:gd name="connsiteX1064" fmla="*/ 95250 w 290512"/>
              <a:gd name="connsiteY1064" fmla="*/ 236220 h 254317"/>
              <a:gd name="connsiteX1065" fmla="*/ 94298 w 290512"/>
              <a:gd name="connsiteY1065" fmla="*/ 236220 h 254317"/>
              <a:gd name="connsiteX1066" fmla="*/ 90488 w 290512"/>
              <a:gd name="connsiteY1066" fmla="*/ 236220 h 254317"/>
              <a:gd name="connsiteX1067" fmla="*/ 88583 w 290512"/>
              <a:gd name="connsiteY1067" fmla="*/ 234315 h 254317"/>
              <a:gd name="connsiteX1068" fmla="*/ 89535 w 290512"/>
              <a:gd name="connsiteY1068" fmla="*/ 233363 h 254317"/>
              <a:gd name="connsiteX1069" fmla="*/ 92393 w 290512"/>
              <a:gd name="connsiteY1069" fmla="*/ 233363 h 254317"/>
              <a:gd name="connsiteX1070" fmla="*/ 94298 w 290512"/>
              <a:gd name="connsiteY1070" fmla="*/ 233363 h 254317"/>
              <a:gd name="connsiteX1071" fmla="*/ 95250 w 290512"/>
              <a:gd name="connsiteY1071" fmla="*/ 233363 h 254317"/>
              <a:gd name="connsiteX1072" fmla="*/ 95250 w 290512"/>
              <a:gd name="connsiteY1072" fmla="*/ 232410 h 254317"/>
              <a:gd name="connsiteX1073" fmla="*/ 95250 w 290512"/>
              <a:gd name="connsiteY1073" fmla="*/ 232410 h 254317"/>
              <a:gd name="connsiteX1074" fmla="*/ 94298 w 290512"/>
              <a:gd name="connsiteY1074" fmla="*/ 232410 h 254317"/>
              <a:gd name="connsiteX1075" fmla="*/ 92393 w 290512"/>
              <a:gd name="connsiteY1075" fmla="*/ 233363 h 254317"/>
              <a:gd name="connsiteX1076" fmla="*/ 91440 w 290512"/>
              <a:gd name="connsiteY1076" fmla="*/ 232410 h 254317"/>
              <a:gd name="connsiteX1077" fmla="*/ 91440 w 290512"/>
              <a:gd name="connsiteY1077" fmla="*/ 231457 h 254317"/>
              <a:gd name="connsiteX1078" fmla="*/ 90488 w 290512"/>
              <a:gd name="connsiteY1078" fmla="*/ 232410 h 254317"/>
              <a:gd name="connsiteX1079" fmla="*/ 89535 w 290512"/>
              <a:gd name="connsiteY1079" fmla="*/ 235267 h 254317"/>
              <a:gd name="connsiteX1080" fmla="*/ 89535 w 290512"/>
              <a:gd name="connsiteY1080" fmla="*/ 236220 h 254317"/>
              <a:gd name="connsiteX1081" fmla="*/ 89535 w 290512"/>
              <a:gd name="connsiteY1081" fmla="*/ 237172 h 254317"/>
              <a:gd name="connsiteX1082" fmla="*/ 86678 w 290512"/>
              <a:gd name="connsiteY1082" fmla="*/ 238125 h 254317"/>
              <a:gd name="connsiteX1083" fmla="*/ 85725 w 290512"/>
              <a:gd name="connsiteY1083" fmla="*/ 238125 h 254317"/>
              <a:gd name="connsiteX1084" fmla="*/ 80010 w 290512"/>
              <a:gd name="connsiteY1084" fmla="*/ 239077 h 254317"/>
              <a:gd name="connsiteX1085" fmla="*/ 78105 w 290512"/>
              <a:gd name="connsiteY1085" fmla="*/ 240982 h 254317"/>
              <a:gd name="connsiteX1086" fmla="*/ 77153 w 290512"/>
              <a:gd name="connsiteY1086" fmla="*/ 241935 h 254317"/>
              <a:gd name="connsiteX1087" fmla="*/ 75248 w 290512"/>
              <a:gd name="connsiteY1087" fmla="*/ 242888 h 254317"/>
              <a:gd name="connsiteX1088" fmla="*/ 76200 w 290512"/>
              <a:gd name="connsiteY1088" fmla="*/ 242888 h 254317"/>
              <a:gd name="connsiteX1089" fmla="*/ 77153 w 290512"/>
              <a:gd name="connsiteY1089" fmla="*/ 243840 h 254317"/>
              <a:gd name="connsiteX1090" fmla="*/ 76200 w 290512"/>
              <a:gd name="connsiteY1090" fmla="*/ 244792 h 254317"/>
              <a:gd name="connsiteX1091" fmla="*/ 72390 w 290512"/>
              <a:gd name="connsiteY1091" fmla="*/ 245745 h 254317"/>
              <a:gd name="connsiteX1092" fmla="*/ 71438 w 290512"/>
              <a:gd name="connsiteY1092" fmla="*/ 244792 h 254317"/>
              <a:gd name="connsiteX1093" fmla="*/ 72390 w 290512"/>
              <a:gd name="connsiteY1093" fmla="*/ 243840 h 254317"/>
              <a:gd name="connsiteX1094" fmla="*/ 72390 w 290512"/>
              <a:gd name="connsiteY1094" fmla="*/ 243840 h 254317"/>
              <a:gd name="connsiteX1095" fmla="*/ 72390 w 290512"/>
              <a:gd name="connsiteY1095" fmla="*/ 243840 h 254317"/>
              <a:gd name="connsiteX1096" fmla="*/ 71438 w 290512"/>
              <a:gd name="connsiteY1096" fmla="*/ 242888 h 254317"/>
              <a:gd name="connsiteX1097" fmla="*/ 71438 w 290512"/>
              <a:gd name="connsiteY1097" fmla="*/ 240982 h 254317"/>
              <a:gd name="connsiteX1098" fmla="*/ 72390 w 290512"/>
              <a:gd name="connsiteY1098" fmla="*/ 240982 h 254317"/>
              <a:gd name="connsiteX1099" fmla="*/ 73343 w 290512"/>
              <a:gd name="connsiteY1099" fmla="*/ 240982 h 254317"/>
              <a:gd name="connsiteX1100" fmla="*/ 73343 w 290512"/>
              <a:gd name="connsiteY1100" fmla="*/ 240982 h 254317"/>
              <a:gd name="connsiteX1101" fmla="*/ 72390 w 290512"/>
              <a:gd name="connsiteY1101" fmla="*/ 240982 h 254317"/>
              <a:gd name="connsiteX1102" fmla="*/ 71438 w 290512"/>
              <a:gd name="connsiteY1102" fmla="*/ 240982 h 254317"/>
              <a:gd name="connsiteX1103" fmla="*/ 71438 w 290512"/>
              <a:gd name="connsiteY1103" fmla="*/ 240982 h 254317"/>
              <a:gd name="connsiteX1104" fmla="*/ 68580 w 290512"/>
              <a:gd name="connsiteY1104" fmla="*/ 241935 h 254317"/>
              <a:gd name="connsiteX1105" fmla="*/ 64770 w 290512"/>
              <a:gd name="connsiteY1105" fmla="*/ 242888 h 254317"/>
              <a:gd name="connsiteX1106" fmla="*/ 64770 w 290512"/>
              <a:gd name="connsiteY1106" fmla="*/ 241935 h 254317"/>
              <a:gd name="connsiteX1107" fmla="*/ 65723 w 290512"/>
              <a:gd name="connsiteY1107" fmla="*/ 240982 h 254317"/>
              <a:gd name="connsiteX1108" fmla="*/ 66675 w 290512"/>
              <a:gd name="connsiteY1108" fmla="*/ 240030 h 254317"/>
              <a:gd name="connsiteX1109" fmla="*/ 66675 w 290512"/>
              <a:gd name="connsiteY1109" fmla="*/ 240030 h 254317"/>
              <a:gd name="connsiteX1110" fmla="*/ 66675 w 290512"/>
              <a:gd name="connsiteY1110" fmla="*/ 240030 h 254317"/>
              <a:gd name="connsiteX1111" fmla="*/ 65723 w 290512"/>
              <a:gd name="connsiteY1111" fmla="*/ 240982 h 254317"/>
              <a:gd name="connsiteX1112" fmla="*/ 65723 w 290512"/>
              <a:gd name="connsiteY1112" fmla="*/ 241935 h 254317"/>
              <a:gd name="connsiteX1113" fmla="*/ 65723 w 290512"/>
              <a:gd name="connsiteY1113" fmla="*/ 242888 h 254317"/>
              <a:gd name="connsiteX1114" fmla="*/ 64770 w 290512"/>
              <a:gd name="connsiteY1114" fmla="*/ 242888 h 254317"/>
              <a:gd name="connsiteX1115" fmla="*/ 64770 w 290512"/>
              <a:gd name="connsiteY1115" fmla="*/ 240982 h 254317"/>
              <a:gd name="connsiteX1116" fmla="*/ 64770 w 290512"/>
              <a:gd name="connsiteY1116" fmla="*/ 240030 h 254317"/>
              <a:gd name="connsiteX1117" fmla="*/ 63818 w 290512"/>
              <a:gd name="connsiteY1117" fmla="*/ 240030 h 254317"/>
              <a:gd name="connsiteX1118" fmla="*/ 62865 w 290512"/>
              <a:gd name="connsiteY1118" fmla="*/ 240982 h 254317"/>
              <a:gd name="connsiteX1119" fmla="*/ 62865 w 290512"/>
              <a:gd name="connsiteY1119" fmla="*/ 241935 h 254317"/>
              <a:gd name="connsiteX1120" fmla="*/ 62865 w 290512"/>
              <a:gd name="connsiteY1120" fmla="*/ 242888 h 254317"/>
              <a:gd name="connsiteX1121" fmla="*/ 62865 w 290512"/>
              <a:gd name="connsiteY1121" fmla="*/ 243840 h 254317"/>
              <a:gd name="connsiteX1122" fmla="*/ 60960 w 290512"/>
              <a:gd name="connsiteY1122" fmla="*/ 244792 h 254317"/>
              <a:gd name="connsiteX1123" fmla="*/ 60960 w 290512"/>
              <a:gd name="connsiteY1123" fmla="*/ 241935 h 254317"/>
              <a:gd name="connsiteX1124" fmla="*/ 60960 w 290512"/>
              <a:gd name="connsiteY1124" fmla="*/ 240982 h 254317"/>
              <a:gd name="connsiteX1125" fmla="*/ 60008 w 290512"/>
              <a:gd name="connsiteY1125" fmla="*/ 240982 h 254317"/>
              <a:gd name="connsiteX1126" fmla="*/ 57150 w 290512"/>
              <a:gd name="connsiteY1126" fmla="*/ 240982 h 254317"/>
              <a:gd name="connsiteX1127" fmla="*/ 57150 w 290512"/>
              <a:gd name="connsiteY1127" fmla="*/ 240982 h 254317"/>
              <a:gd name="connsiteX1128" fmla="*/ 57150 w 290512"/>
              <a:gd name="connsiteY1128" fmla="*/ 241935 h 254317"/>
              <a:gd name="connsiteX1129" fmla="*/ 57150 w 290512"/>
              <a:gd name="connsiteY1129" fmla="*/ 243840 h 254317"/>
              <a:gd name="connsiteX1130" fmla="*/ 56198 w 290512"/>
              <a:gd name="connsiteY1130" fmla="*/ 243840 h 254317"/>
              <a:gd name="connsiteX1131" fmla="*/ 54293 w 290512"/>
              <a:gd name="connsiteY1131" fmla="*/ 244792 h 254317"/>
              <a:gd name="connsiteX1132" fmla="*/ 51435 w 290512"/>
              <a:gd name="connsiteY1132" fmla="*/ 245745 h 254317"/>
              <a:gd name="connsiteX1133" fmla="*/ 50483 w 290512"/>
              <a:gd name="connsiteY1133" fmla="*/ 244792 h 254317"/>
              <a:gd name="connsiteX1134" fmla="*/ 50483 w 290512"/>
              <a:gd name="connsiteY1134" fmla="*/ 244792 h 254317"/>
              <a:gd name="connsiteX1135" fmla="*/ 50483 w 290512"/>
              <a:gd name="connsiteY1135" fmla="*/ 242888 h 254317"/>
              <a:gd name="connsiteX1136" fmla="*/ 47625 w 290512"/>
              <a:gd name="connsiteY1136" fmla="*/ 244792 h 254317"/>
              <a:gd name="connsiteX1137" fmla="*/ 48578 w 290512"/>
              <a:gd name="connsiteY1137" fmla="*/ 243840 h 254317"/>
              <a:gd name="connsiteX1138" fmla="*/ 47625 w 290512"/>
              <a:gd name="connsiteY1138" fmla="*/ 243840 h 254317"/>
              <a:gd name="connsiteX1139" fmla="*/ 47625 w 290512"/>
              <a:gd name="connsiteY1139" fmla="*/ 243840 h 254317"/>
              <a:gd name="connsiteX1140" fmla="*/ 45720 w 290512"/>
              <a:gd name="connsiteY1140" fmla="*/ 244792 h 254317"/>
              <a:gd name="connsiteX1141" fmla="*/ 45720 w 290512"/>
              <a:gd name="connsiteY1141" fmla="*/ 245745 h 254317"/>
              <a:gd name="connsiteX1142" fmla="*/ 44768 w 290512"/>
              <a:gd name="connsiteY1142" fmla="*/ 245745 h 254317"/>
              <a:gd name="connsiteX1143" fmla="*/ 44768 w 290512"/>
              <a:gd name="connsiteY1143" fmla="*/ 244792 h 254317"/>
              <a:gd name="connsiteX1144" fmla="*/ 44768 w 290512"/>
              <a:gd name="connsiteY1144" fmla="*/ 241935 h 254317"/>
              <a:gd name="connsiteX1145" fmla="*/ 43815 w 290512"/>
              <a:gd name="connsiteY1145" fmla="*/ 241935 h 254317"/>
              <a:gd name="connsiteX1146" fmla="*/ 43815 w 290512"/>
              <a:gd name="connsiteY1146" fmla="*/ 241935 h 254317"/>
              <a:gd name="connsiteX1147" fmla="*/ 43815 w 290512"/>
              <a:gd name="connsiteY1147" fmla="*/ 241935 h 254317"/>
              <a:gd name="connsiteX1148" fmla="*/ 42863 w 290512"/>
              <a:gd name="connsiteY1148" fmla="*/ 245745 h 254317"/>
              <a:gd name="connsiteX1149" fmla="*/ 40958 w 290512"/>
              <a:gd name="connsiteY1149" fmla="*/ 247650 h 254317"/>
              <a:gd name="connsiteX1150" fmla="*/ 40958 w 290512"/>
              <a:gd name="connsiteY1150" fmla="*/ 247650 h 254317"/>
              <a:gd name="connsiteX1151" fmla="*/ 40958 w 290512"/>
              <a:gd name="connsiteY1151" fmla="*/ 247650 h 254317"/>
              <a:gd name="connsiteX1152" fmla="*/ 39053 w 290512"/>
              <a:gd name="connsiteY1152" fmla="*/ 247650 h 254317"/>
              <a:gd name="connsiteX1153" fmla="*/ 38100 w 290512"/>
              <a:gd name="connsiteY1153" fmla="*/ 247650 h 254317"/>
              <a:gd name="connsiteX1154" fmla="*/ 35243 w 290512"/>
              <a:gd name="connsiteY1154" fmla="*/ 248602 h 254317"/>
              <a:gd name="connsiteX1155" fmla="*/ 34290 w 290512"/>
              <a:gd name="connsiteY1155" fmla="*/ 248602 h 254317"/>
              <a:gd name="connsiteX1156" fmla="*/ 33338 w 290512"/>
              <a:gd name="connsiteY1156" fmla="*/ 248602 h 254317"/>
              <a:gd name="connsiteX1157" fmla="*/ 32385 w 290512"/>
              <a:gd name="connsiteY1157" fmla="*/ 245745 h 254317"/>
              <a:gd name="connsiteX1158" fmla="*/ 32385 w 290512"/>
              <a:gd name="connsiteY1158" fmla="*/ 244792 h 254317"/>
              <a:gd name="connsiteX1159" fmla="*/ 32385 w 290512"/>
              <a:gd name="connsiteY1159" fmla="*/ 247650 h 254317"/>
              <a:gd name="connsiteX1160" fmla="*/ 30480 w 290512"/>
              <a:gd name="connsiteY1160" fmla="*/ 248602 h 254317"/>
              <a:gd name="connsiteX1161" fmla="*/ 29528 w 290512"/>
              <a:gd name="connsiteY1161" fmla="*/ 248602 h 254317"/>
              <a:gd name="connsiteX1162" fmla="*/ 27623 w 290512"/>
              <a:gd name="connsiteY1162" fmla="*/ 247650 h 254317"/>
              <a:gd name="connsiteX1163" fmla="*/ 24765 w 290512"/>
              <a:gd name="connsiteY1163" fmla="*/ 248602 h 254317"/>
              <a:gd name="connsiteX1164" fmla="*/ 23813 w 290512"/>
              <a:gd name="connsiteY1164" fmla="*/ 248602 h 254317"/>
              <a:gd name="connsiteX1165" fmla="*/ 21908 w 290512"/>
              <a:gd name="connsiteY1165" fmla="*/ 247650 h 254317"/>
              <a:gd name="connsiteX1166" fmla="*/ 22860 w 290512"/>
              <a:gd name="connsiteY1166" fmla="*/ 245745 h 254317"/>
              <a:gd name="connsiteX1167" fmla="*/ 23813 w 290512"/>
              <a:gd name="connsiteY1167" fmla="*/ 244792 h 254317"/>
              <a:gd name="connsiteX1168" fmla="*/ 24765 w 290512"/>
              <a:gd name="connsiteY1168" fmla="*/ 243840 h 254317"/>
              <a:gd name="connsiteX1169" fmla="*/ 24765 w 290512"/>
              <a:gd name="connsiteY1169" fmla="*/ 242888 h 254317"/>
              <a:gd name="connsiteX1170" fmla="*/ 23813 w 290512"/>
              <a:gd name="connsiteY1170" fmla="*/ 240982 h 254317"/>
              <a:gd name="connsiteX1171" fmla="*/ 23813 w 290512"/>
              <a:gd name="connsiteY1171" fmla="*/ 240030 h 254317"/>
              <a:gd name="connsiteX1172" fmla="*/ 24765 w 290512"/>
              <a:gd name="connsiteY1172" fmla="*/ 239077 h 254317"/>
              <a:gd name="connsiteX1173" fmla="*/ 24765 w 290512"/>
              <a:gd name="connsiteY1173" fmla="*/ 238125 h 254317"/>
              <a:gd name="connsiteX1174" fmla="*/ 23813 w 290512"/>
              <a:gd name="connsiteY1174" fmla="*/ 238125 h 254317"/>
              <a:gd name="connsiteX1175" fmla="*/ 23813 w 290512"/>
              <a:gd name="connsiteY1175" fmla="*/ 237172 h 254317"/>
              <a:gd name="connsiteX1176" fmla="*/ 24765 w 290512"/>
              <a:gd name="connsiteY1176" fmla="*/ 236220 h 254317"/>
              <a:gd name="connsiteX1177" fmla="*/ 25718 w 290512"/>
              <a:gd name="connsiteY1177" fmla="*/ 235267 h 254317"/>
              <a:gd name="connsiteX1178" fmla="*/ 25718 w 290512"/>
              <a:gd name="connsiteY1178" fmla="*/ 234315 h 254317"/>
              <a:gd name="connsiteX1179" fmla="*/ 24765 w 290512"/>
              <a:gd name="connsiteY1179" fmla="*/ 233363 h 254317"/>
              <a:gd name="connsiteX1180" fmla="*/ 25718 w 290512"/>
              <a:gd name="connsiteY1180" fmla="*/ 232410 h 254317"/>
              <a:gd name="connsiteX1181" fmla="*/ 28575 w 290512"/>
              <a:gd name="connsiteY1181" fmla="*/ 231457 h 254317"/>
              <a:gd name="connsiteX1182" fmla="*/ 29528 w 290512"/>
              <a:gd name="connsiteY1182" fmla="*/ 231457 h 254317"/>
              <a:gd name="connsiteX1183" fmla="*/ 29528 w 290512"/>
              <a:gd name="connsiteY1183" fmla="*/ 231457 h 254317"/>
              <a:gd name="connsiteX1184" fmla="*/ 29528 w 290512"/>
              <a:gd name="connsiteY1184" fmla="*/ 231457 h 254317"/>
              <a:gd name="connsiteX1185" fmla="*/ 28575 w 290512"/>
              <a:gd name="connsiteY1185" fmla="*/ 230505 h 254317"/>
              <a:gd name="connsiteX1186" fmla="*/ 28575 w 290512"/>
              <a:gd name="connsiteY1186" fmla="*/ 230505 h 254317"/>
              <a:gd name="connsiteX1187" fmla="*/ 27623 w 290512"/>
              <a:gd name="connsiteY1187" fmla="*/ 229552 h 254317"/>
              <a:gd name="connsiteX1188" fmla="*/ 26670 w 290512"/>
              <a:gd name="connsiteY1188" fmla="*/ 228600 h 254317"/>
              <a:gd name="connsiteX1189" fmla="*/ 26670 w 290512"/>
              <a:gd name="connsiteY1189" fmla="*/ 228600 h 254317"/>
              <a:gd name="connsiteX1190" fmla="*/ 26670 w 290512"/>
              <a:gd name="connsiteY1190" fmla="*/ 227647 h 254317"/>
              <a:gd name="connsiteX1191" fmla="*/ 27623 w 290512"/>
              <a:gd name="connsiteY1191" fmla="*/ 227647 h 254317"/>
              <a:gd name="connsiteX1192" fmla="*/ 28575 w 290512"/>
              <a:gd name="connsiteY1192" fmla="*/ 227647 h 254317"/>
              <a:gd name="connsiteX1193" fmla="*/ 28575 w 290512"/>
              <a:gd name="connsiteY1193" fmla="*/ 226695 h 254317"/>
              <a:gd name="connsiteX1194" fmla="*/ 28575 w 290512"/>
              <a:gd name="connsiteY1194" fmla="*/ 224790 h 254317"/>
              <a:gd name="connsiteX1195" fmla="*/ 29528 w 290512"/>
              <a:gd name="connsiteY1195" fmla="*/ 224790 h 254317"/>
              <a:gd name="connsiteX1196" fmla="*/ 30480 w 290512"/>
              <a:gd name="connsiteY1196" fmla="*/ 224790 h 254317"/>
              <a:gd name="connsiteX1197" fmla="*/ 31433 w 290512"/>
              <a:gd name="connsiteY1197" fmla="*/ 223838 h 254317"/>
              <a:gd name="connsiteX1198" fmla="*/ 31433 w 290512"/>
              <a:gd name="connsiteY1198" fmla="*/ 221932 h 254317"/>
              <a:gd name="connsiteX1199" fmla="*/ 31433 w 290512"/>
              <a:gd name="connsiteY1199" fmla="*/ 220980 h 254317"/>
              <a:gd name="connsiteX1200" fmla="*/ 33338 w 290512"/>
              <a:gd name="connsiteY1200" fmla="*/ 220027 h 254317"/>
              <a:gd name="connsiteX1201" fmla="*/ 33338 w 290512"/>
              <a:gd name="connsiteY1201" fmla="*/ 219075 h 254317"/>
              <a:gd name="connsiteX1202" fmla="*/ 33338 w 290512"/>
              <a:gd name="connsiteY1202" fmla="*/ 217170 h 254317"/>
              <a:gd name="connsiteX1203" fmla="*/ 35243 w 290512"/>
              <a:gd name="connsiteY1203" fmla="*/ 216217 h 254317"/>
              <a:gd name="connsiteX1204" fmla="*/ 34290 w 290512"/>
              <a:gd name="connsiteY1204" fmla="*/ 215265 h 254317"/>
              <a:gd name="connsiteX1205" fmla="*/ 32385 w 290512"/>
              <a:gd name="connsiteY1205" fmla="*/ 213360 h 254317"/>
              <a:gd name="connsiteX1206" fmla="*/ 31433 w 290512"/>
              <a:gd name="connsiteY1206" fmla="*/ 212407 h 254317"/>
              <a:gd name="connsiteX1207" fmla="*/ 32385 w 290512"/>
              <a:gd name="connsiteY1207" fmla="*/ 211455 h 254317"/>
              <a:gd name="connsiteX1208" fmla="*/ 34290 w 290512"/>
              <a:gd name="connsiteY1208" fmla="*/ 210502 h 254317"/>
              <a:gd name="connsiteX1209" fmla="*/ 35243 w 290512"/>
              <a:gd name="connsiteY1209" fmla="*/ 210502 h 254317"/>
              <a:gd name="connsiteX1210" fmla="*/ 34290 w 290512"/>
              <a:gd name="connsiteY1210" fmla="*/ 209550 h 254317"/>
              <a:gd name="connsiteX1211" fmla="*/ 35243 w 290512"/>
              <a:gd name="connsiteY1211" fmla="*/ 208597 h 254317"/>
              <a:gd name="connsiteX1212" fmla="*/ 35243 w 290512"/>
              <a:gd name="connsiteY1212" fmla="*/ 206692 h 254317"/>
              <a:gd name="connsiteX1213" fmla="*/ 36195 w 290512"/>
              <a:gd name="connsiteY1213" fmla="*/ 203835 h 254317"/>
              <a:gd name="connsiteX1214" fmla="*/ 37148 w 290512"/>
              <a:gd name="connsiteY1214" fmla="*/ 202882 h 254317"/>
              <a:gd name="connsiteX1215" fmla="*/ 37148 w 290512"/>
              <a:gd name="connsiteY1215" fmla="*/ 200977 h 254317"/>
              <a:gd name="connsiteX1216" fmla="*/ 36195 w 290512"/>
              <a:gd name="connsiteY1216" fmla="*/ 200977 h 254317"/>
              <a:gd name="connsiteX1217" fmla="*/ 34290 w 290512"/>
              <a:gd name="connsiteY1217" fmla="*/ 200025 h 254317"/>
              <a:gd name="connsiteX1218" fmla="*/ 35243 w 290512"/>
              <a:gd name="connsiteY1218" fmla="*/ 198120 h 254317"/>
              <a:gd name="connsiteX1219" fmla="*/ 36195 w 290512"/>
              <a:gd name="connsiteY1219" fmla="*/ 197167 h 254317"/>
              <a:gd name="connsiteX1220" fmla="*/ 37148 w 290512"/>
              <a:gd name="connsiteY1220" fmla="*/ 194310 h 254317"/>
              <a:gd name="connsiteX1221" fmla="*/ 39053 w 290512"/>
              <a:gd name="connsiteY1221" fmla="*/ 194310 h 254317"/>
              <a:gd name="connsiteX1222" fmla="*/ 39053 w 290512"/>
              <a:gd name="connsiteY1222" fmla="*/ 196215 h 254317"/>
              <a:gd name="connsiteX1223" fmla="*/ 38100 w 290512"/>
              <a:gd name="connsiteY1223" fmla="*/ 197167 h 254317"/>
              <a:gd name="connsiteX1224" fmla="*/ 39053 w 290512"/>
              <a:gd name="connsiteY1224" fmla="*/ 196215 h 254317"/>
              <a:gd name="connsiteX1225" fmla="*/ 39053 w 290512"/>
              <a:gd name="connsiteY1225" fmla="*/ 194310 h 254317"/>
              <a:gd name="connsiteX1226" fmla="*/ 39053 w 290512"/>
              <a:gd name="connsiteY1226" fmla="*/ 192405 h 254317"/>
              <a:gd name="connsiteX1227" fmla="*/ 39053 w 290512"/>
              <a:gd name="connsiteY1227" fmla="*/ 189547 h 254317"/>
              <a:gd name="connsiteX1228" fmla="*/ 39053 w 290512"/>
              <a:gd name="connsiteY1228" fmla="*/ 188595 h 254317"/>
              <a:gd name="connsiteX1229" fmla="*/ 39053 w 290512"/>
              <a:gd name="connsiteY1229" fmla="*/ 186690 h 254317"/>
              <a:gd name="connsiteX1230" fmla="*/ 39053 w 290512"/>
              <a:gd name="connsiteY1230" fmla="*/ 185738 h 254317"/>
              <a:gd name="connsiteX1231" fmla="*/ 39053 w 290512"/>
              <a:gd name="connsiteY1231" fmla="*/ 183832 h 254317"/>
              <a:gd name="connsiteX1232" fmla="*/ 40005 w 290512"/>
              <a:gd name="connsiteY1232" fmla="*/ 182880 h 254317"/>
              <a:gd name="connsiteX1233" fmla="*/ 40005 w 290512"/>
              <a:gd name="connsiteY1233" fmla="*/ 182880 h 254317"/>
              <a:gd name="connsiteX1234" fmla="*/ 40005 w 290512"/>
              <a:gd name="connsiteY1234" fmla="*/ 181927 h 254317"/>
              <a:gd name="connsiteX1235" fmla="*/ 40005 w 290512"/>
              <a:gd name="connsiteY1235" fmla="*/ 181927 h 254317"/>
              <a:gd name="connsiteX1236" fmla="*/ 38100 w 290512"/>
              <a:gd name="connsiteY1236" fmla="*/ 182880 h 254317"/>
              <a:gd name="connsiteX1237" fmla="*/ 37148 w 290512"/>
              <a:gd name="connsiteY1237" fmla="*/ 183832 h 254317"/>
              <a:gd name="connsiteX1238" fmla="*/ 37148 w 290512"/>
              <a:gd name="connsiteY1238" fmla="*/ 183832 h 254317"/>
              <a:gd name="connsiteX1239" fmla="*/ 35243 w 290512"/>
              <a:gd name="connsiteY1239" fmla="*/ 181927 h 254317"/>
              <a:gd name="connsiteX1240" fmla="*/ 34290 w 290512"/>
              <a:gd name="connsiteY1240" fmla="*/ 181927 h 254317"/>
              <a:gd name="connsiteX1241" fmla="*/ 33338 w 290512"/>
              <a:gd name="connsiteY1241" fmla="*/ 180975 h 254317"/>
              <a:gd name="connsiteX1242" fmla="*/ 33338 w 290512"/>
              <a:gd name="connsiteY1242" fmla="*/ 180975 h 254317"/>
              <a:gd name="connsiteX1243" fmla="*/ 33338 w 290512"/>
              <a:gd name="connsiteY1243" fmla="*/ 180022 h 254317"/>
              <a:gd name="connsiteX1244" fmla="*/ 32385 w 290512"/>
              <a:gd name="connsiteY1244" fmla="*/ 180022 h 254317"/>
              <a:gd name="connsiteX1245" fmla="*/ 26670 w 290512"/>
              <a:gd name="connsiteY1245" fmla="*/ 182880 h 254317"/>
              <a:gd name="connsiteX1246" fmla="*/ 28575 w 290512"/>
              <a:gd name="connsiteY1246" fmla="*/ 182880 h 254317"/>
              <a:gd name="connsiteX1247" fmla="*/ 29528 w 290512"/>
              <a:gd name="connsiteY1247" fmla="*/ 183832 h 254317"/>
              <a:gd name="connsiteX1248" fmla="*/ 28575 w 290512"/>
              <a:gd name="connsiteY1248" fmla="*/ 184785 h 254317"/>
              <a:gd name="connsiteX1249" fmla="*/ 25718 w 290512"/>
              <a:gd name="connsiteY1249" fmla="*/ 185738 h 254317"/>
              <a:gd name="connsiteX1250" fmla="*/ 24765 w 290512"/>
              <a:gd name="connsiteY1250" fmla="*/ 184785 h 254317"/>
              <a:gd name="connsiteX1251" fmla="*/ 22860 w 290512"/>
              <a:gd name="connsiteY1251" fmla="*/ 182880 h 254317"/>
              <a:gd name="connsiteX1252" fmla="*/ 22860 w 290512"/>
              <a:gd name="connsiteY1252" fmla="*/ 182880 h 254317"/>
              <a:gd name="connsiteX1253" fmla="*/ 22860 w 290512"/>
              <a:gd name="connsiteY1253" fmla="*/ 183832 h 254317"/>
              <a:gd name="connsiteX1254" fmla="*/ 21908 w 290512"/>
              <a:gd name="connsiteY1254" fmla="*/ 183832 h 254317"/>
              <a:gd name="connsiteX1255" fmla="*/ 20003 w 290512"/>
              <a:gd name="connsiteY1255" fmla="*/ 183832 h 254317"/>
              <a:gd name="connsiteX1256" fmla="*/ 19050 w 290512"/>
              <a:gd name="connsiteY1256" fmla="*/ 183832 h 254317"/>
              <a:gd name="connsiteX1257" fmla="*/ 17145 w 290512"/>
              <a:gd name="connsiteY1257" fmla="*/ 182880 h 254317"/>
              <a:gd name="connsiteX1258" fmla="*/ 16193 w 290512"/>
              <a:gd name="connsiteY1258" fmla="*/ 180975 h 254317"/>
              <a:gd name="connsiteX1259" fmla="*/ 17145 w 290512"/>
              <a:gd name="connsiteY1259" fmla="*/ 180022 h 254317"/>
              <a:gd name="connsiteX1260" fmla="*/ 18098 w 290512"/>
              <a:gd name="connsiteY1260" fmla="*/ 179070 h 254317"/>
              <a:gd name="connsiteX1261" fmla="*/ 19050 w 290512"/>
              <a:gd name="connsiteY1261" fmla="*/ 178117 h 254317"/>
              <a:gd name="connsiteX1262" fmla="*/ 19050 w 290512"/>
              <a:gd name="connsiteY1262" fmla="*/ 177165 h 254317"/>
              <a:gd name="connsiteX1263" fmla="*/ 18098 w 290512"/>
              <a:gd name="connsiteY1263" fmla="*/ 177165 h 254317"/>
              <a:gd name="connsiteX1264" fmla="*/ 17145 w 290512"/>
              <a:gd name="connsiteY1264" fmla="*/ 177165 h 254317"/>
              <a:gd name="connsiteX1265" fmla="*/ 16193 w 290512"/>
              <a:gd name="connsiteY1265" fmla="*/ 177165 h 254317"/>
              <a:gd name="connsiteX1266" fmla="*/ 14288 w 290512"/>
              <a:gd name="connsiteY1266" fmla="*/ 177165 h 254317"/>
              <a:gd name="connsiteX1267" fmla="*/ 14288 w 290512"/>
              <a:gd name="connsiteY1267" fmla="*/ 175260 h 254317"/>
              <a:gd name="connsiteX1268" fmla="*/ 15240 w 290512"/>
              <a:gd name="connsiteY1268" fmla="*/ 174307 h 254317"/>
              <a:gd name="connsiteX1269" fmla="*/ 18098 w 290512"/>
              <a:gd name="connsiteY1269" fmla="*/ 174307 h 254317"/>
              <a:gd name="connsiteX1270" fmla="*/ 17145 w 290512"/>
              <a:gd name="connsiteY1270" fmla="*/ 174307 h 254317"/>
              <a:gd name="connsiteX1271" fmla="*/ 15240 w 290512"/>
              <a:gd name="connsiteY1271" fmla="*/ 173355 h 254317"/>
              <a:gd name="connsiteX1272" fmla="*/ 14288 w 290512"/>
              <a:gd name="connsiteY1272" fmla="*/ 173355 h 254317"/>
              <a:gd name="connsiteX1273" fmla="*/ 14288 w 290512"/>
              <a:gd name="connsiteY1273" fmla="*/ 172402 h 254317"/>
              <a:gd name="connsiteX1274" fmla="*/ 15240 w 290512"/>
              <a:gd name="connsiteY1274" fmla="*/ 172402 h 254317"/>
              <a:gd name="connsiteX1275" fmla="*/ 16193 w 290512"/>
              <a:gd name="connsiteY1275" fmla="*/ 172402 h 254317"/>
              <a:gd name="connsiteX1276" fmla="*/ 16193 w 290512"/>
              <a:gd name="connsiteY1276" fmla="*/ 172402 h 254317"/>
              <a:gd name="connsiteX1277" fmla="*/ 16193 w 290512"/>
              <a:gd name="connsiteY1277" fmla="*/ 172402 h 254317"/>
              <a:gd name="connsiteX1278" fmla="*/ 14288 w 290512"/>
              <a:gd name="connsiteY1278" fmla="*/ 172402 h 254317"/>
              <a:gd name="connsiteX1279" fmla="*/ 13335 w 290512"/>
              <a:gd name="connsiteY1279" fmla="*/ 172402 h 254317"/>
              <a:gd name="connsiteX1280" fmla="*/ 13335 w 290512"/>
              <a:gd name="connsiteY1280" fmla="*/ 171450 h 254317"/>
              <a:gd name="connsiteX1281" fmla="*/ 14288 w 290512"/>
              <a:gd name="connsiteY1281" fmla="*/ 171450 h 254317"/>
              <a:gd name="connsiteX1282" fmla="*/ 14288 w 290512"/>
              <a:gd name="connsiteY1282" fmla="*/ 170497 h 254317"/>
              <a:gd name="connsiteX1283" fmla="*/ 13335 w 290512"/>
              <a:gd name="connsiteY1283" fmla="*/ 170497 h 254317"/>
              <a:gd name="connsiteX1284" fmla="*/ 12383 w 290512"/>
              <a:gd name="connsiteY1284" fmla="*/ 170497 h 254317"/>
              <a:gd name="connsiteX1285" fmla="*/ 11430 w 290512"/>
              <a:gd name="connsiteY1285" fmla="*/ 170497 h 254317"/>
              <a:gd name="connsiteX1286" fmla="*/ 10478 w 290512"/>
              <a:gd name="connsiteY1286" fmla="*/ 169545 h 254317"/>
              <a:gd name="connsiteX1287" fmla="*/ 10478 w 290512"/>
              <a:gd name="connsiteY1287" fmla="*/ 167640 h 254317"/>
              <a:gd name="connsiteX1288" fmla="*/ 11430 w 290512"/>
              <a:gd name="connsiteY1288" fmla="*/ 166688 h 254317"/>
              <a:gd name="connsiteX1289" fmla="*/ 11430 w 290512"/>
              <a:gd name="connsiteY1289" fmla="*/ 166688 h 254317"/>
              <a:gd name="connsiteX1290" fmla="*/ 8573 w 290512"/>
              <a:gd name="connsiteY1290" fmla="*/ 166688 h 254317"/>
              <a:gd name="connsiteX1291" fmla="*/ 7620 w 290512"/>
              <a:gd name="connsiteY1291" fmla="*/ 165735 h 254317"/>
              <a:gd name="connsiteX1292" fmla="*/ 8573 w 290512"/>
              <a:gd name="connsiteY1292" fmla="*/ 163830 h 254317"/>
              <a:gd name="connsiteX1293" fmla="*/ 10478 w 290512"/>
              <a:gd name="connsiteY1293" fmla="*/ 163830 h 254317"/>
              <a:gd name="connsiteX1294" fmla="*/ 11430 w 290512"/>
              <a:gd name="connsiteY1294" fmla="*/ 163830 h 254317"/>
              <a:gd name="connsiteX1295" fmla="*/ 9525 w 290512"/>
              <a:gd name="connsiteY1295" fmla="*/ 160972 h 254317"/>
              <a:gd name="connsiteX1296" fmla="*/ 9525 w 290512"/>
              <a:gd name="connsiteY1296" fmla="*/ 160020 h 254317"/>
              <a:gd name="connsiteX1297" fmla="*/ 9525 w 290512"/>
              <a:gd name="connsiteY1297" fmla="*/ 159067 h 254317"/>
              <a:gd name="connsiteX1298" fmla="*/ 9525 w 290512"/>
              <a:gd name="connsiteY1298" fmla="*/ 158115 h 254317"/>
              <a:gd name="connsiteX1299" fmla="*/ 8573 w 290512"/>
              <a:gd name="connsiteY1299" fmla="*/ 157163 h 254317"/>
              <a:gd name="connsiteX1300" fmla="*/ 6668 w 290512"/>
              <a:gd name="connsiteY1300" fmla="*/ 157163 h 254317"/>
              <a:gd name="connsiteX1301" fmla="*/ 6668 w 290512"/>
              <a:gd name="connsiteY1301" fmla="*/ 157163 h 254317"/>
              <a:gd name="connsiteX1302" fmla="*/ 6668 w 290512"/>
              <a:gd name="connsiteY1302" fmla="*/ 155257 h 254317"/>
              <a:gd name="connsiteX1303" fmla="*/ 6668 w 290512"/>
              <a:gd name="connsiteY1303" fmla="*/ 154305 h 254317"/>
              <a:gd name="connsiteX1304" fmla="*/ 6668 w 290512"/>
              <a:gd name="connsiteY1304" fmla="*/ 153352 h 254317"/>
              <a:gd name="connsiteX1305" fmla="*/ 6668 w 290512"/>
              <a:gd name="connsiteY1305" fmla="*/ 152400 h 254317"/>
              <a:gd name="connsiteX1306" fmla="*/ 6668 w 290512"/>
              <a:gd name="connsiteY1306" fmla="*/ 152400 h 254317"/>
              <a:gd name="connsiteX1307" fmla="*/ 6668 w 290512"/>
              <a:gd name="connsiteY1307" fmla="*/ 153352 h 254317"/>
              <a:gd name="connsiteX1308" fmla="*/ 5715 w 290512"/>
              <a:gd name="connsiteY1308" fmla="*/ 152400 h 254317"/>
              <a:gd name="connsiteX1309" fmla="*/ 3810 w 290512"/>
              <a:gd name="connsiteY1309" fmla="*/ 150495 h 254317"/>
              <a:gd name="connsiteX1310" fmla="*/ 3810 w 290512"/>
              <a:gd name="connsiteY1310" fmla="*/ 150495 h 254317"/>
              <a:gd name="connsiteX1311" fmla="*/ 0 w 290512"/>
              <a:gd name="connsiteY1311" fmla="*/ 149542 h 254317"/>
              <a:gd name="connsiteX1312" fmla="*/ 0 w 290512"/>
              <a:gd name="connsiteY1312" fmla="*/ 149542 h 254317"/>
              <a:gd name="connsiteX1313" fmla="*/ 133350 w 290512"/>
              <a:gd name="connsiteY1313" fmla="*/ 253365 h 254317"/>
              <a:gd name="connsiteX1314" fmla="*/ 133350 w 290512"/>
              <a:gd name="connsiteY1314" fmla="*/ 253365 h 254317"/>
              <a:gd name="connsiteX1315" fmla="*/ 133350 w 290512"/>
              <a:gd name="connsiteY1315" fmla="*/ 253365 h 254317"/>
              <a:gd name="connsiteX1316" fmla="*/ 133350 w 290512"/>
              <a:gd name="connsiteY1316" fmla="*/ 253365 h 254317"/>
              <a:gd name="connsiteX1317" fmla="*/ 133350 w 290512"/>
              <a:gd name="connsiteY1317" fmla="*/ 253365 h 254317"/>
              <a:gd name="connsiteX1318" fmla="*/ 238125 w 290512"/>
              <a:gd name="connsiteY1318" fmla="*/ 253365 h 254317"/>
              <a:gd name="connsiteX1319" fmla="*/ 238125 w 290512"/>
              <a:gd name="connsiteY1319" fmla="*/ 253365 h 254317"/>
              <a:gd name="connsiteX1320" fmla="*/ 238125 w 290512"/>
              <a:gd name="connsiteY1320" fmla="*/ 253365 h 254317"/>
              <a:gd name="connsiteX1321" fmla="*/ 131445 w 290512"/>
              <a:gd name="connsiteY1321" fmla="*/ 253365 h 254317"/>
              <a:gd name="connsiteX1322" fmla="*/ 131445 w 290512"/>
              <a:gd name="connsiteY1322" fmla="*/ 253365 h 254317"/>
              <a:gd name="connsiteX1323" fmla="*/ 131445 w 290512"/>
              <a:gd name="connsiteY1323" fmla="*/ 253365 h 254317"/>
              <a:gd name="connsiteX1324" fmla="*/ 131445 w 290512"/>
              <a:gd name="connsiteY1324" fmla="*/ 253365 h 254317"/>
              <a:gd name="connsiteX1325" fmla="*/ 267653 w 290512"/>
              <a:gd name="connsiteY1325" fmla="*/ 213360 h 254317"/>
              <a:gd name="connsiteX1326" fmla="*/ 267653 w 290512"/>
              <a:gd name="connsiteY1326" fmla="*/ 213360 h 254317"/>
              <a:gd name="connsiteX1327" fmla="*/ 266700 w 290512"/>
              <a:gd name="connsiteY1327" fmla="*/ 214313 h 254317"/>
              <a:gd name="connsiteX1328" fmla="*/ 267653 w 290512"/>
              <a:gd name="connsiteY1328" fmla="*/ 213360 h 254317"/>
              <a:gd name="connsiteX1329" fmla="*/ 267653 w 290512"/>
              <a:gd name="connsiteY1329" fmla="*/ 213360 h 254317"/>
              <a:gd name="connsiteX1330" fmla="*/ 267653 w 290512"/>
              <a:gd name="connsiteY1330" fmla="*/ 213360 h 254317"/>
              <a:gd name="connsiteX1331" fmla="*/ 167640 w 290512"/>
              <a:gd name="connsiteY1331" fmla="*/ 220980 h 254317"/>
              <a:gd name="connsiteX1332" fmla="*/ 167640 w 290512"/>
              <a:gd name="connsiteY1332" fmla="*/ 220980 h 254317"/>
              <a:gd name="connsiteX1333" fmla="*/ 167640 w 290512"/>
              <a:gd name="connsiteY1333" fmla="*/ 220027 h 254317"/>
              <a:gd name="connsiteX1334" fmla="*/ 166688 w 290512"/>
              <a:gd name="connsiteY1334" fmla="*/ 220027 h 254317"/>
              <a:gd name="connsiteX1335" fmla="*/ 167640 w 290512"/>
              <a:gd name="connsiteY1335" fmla="*/ 220980 h 254317"/>
              <a:gd name="connsiteX1336" fmla="*/ 179070 w 290512"/>
              <a:gd name="connsiteY1336" fmla="*/ 220027 h 254317"/>
              <a:gd name="connsiteX1337" fmla="*/ 179070 w 290512"/>
              <a:gd name="connsiteY1337" fmla="*/ 220027 h 254317"/>
              <a:gd name="connsiteX1338" fmla="*/ 179070 w 290512"/>
              <a:gd name="connsiteY1338" fmla="*/ 220980 h 254317"/>
              <a:gd name="connsiteX1339" fmla="*/ 179070 w 290512"/>
              <a:gd name="connsiteY1339" fmla="*/ 220027 h 254317"/>
              <a:gd name="connsiteX1340" fmla="*/ 179070 w 290512"/>
              <a:gd name="connsiteY1340" fmla="*/ 220027 h 254317"/>
              <a:gd name="connsiteX1341" fmla="*/ 179070 w 290512"/>
              <a:gd name="connsiteY1341" fmla="*/ 220027 h 254317"/>
              <a:gd name="connsiteX1342" fmla="*/ 179070 w 290512"/>
              <a:gd name="connsiteY1342" fmla="*/ 220027 h 254317"/>
              <a:gd name="connsiteX1343" fmla="*/ 254318 w 290512"/>
              <a:gd name="connsiteY1343" fmla="*/ 214313 h 254317"/>
              <a:gd name="connsiteX1344" fmla="*/ 254318 w 290512"/>
              <a:gd name="connsiteY1344" fmla="*/ 214313 h 254317"/>
              <a:gd name="connsiteX1345" fmla="*/ 254318 w 290512"/>
              <a:gd name="connsiteY1345" fmla="*/ 214313 h 254317"/>
              <a:gd name="connsiteX1346" fmla="*/ 254318 w 290512"/>
              <a:gd name="connsiteY1346" fmla="*/ 214313 h 254317"/>
              <a:gd name="connsiteX1347" fmla="*/ 254318 w 290512"/>
              <a:gd name="connsiteY1347" fmla="*/ 214313 h 254317"/>
              <a:gd name="connsiteX1348" fmla="*/ 254318 w 290512"/>
              <a:gd name="connsiteY1348" fmla="*/ 214313 h 254317"/>
              <a:gd name="connsiteX1349" fmla="*/ 168593 w 290512"/>
              <a:gd name="connsiteY1349" fmla="*/ 207645 h 254317"/>
              <a:gd name="connsiteX1350" fmla="*/ 168593 w 290512"/>
              <a:gd name="connsiteY1350" fmla="*/ 207645 h 254317"/>
              <a:gd name="connsiteX1351" fmla="*/ 168593 w 290512"/>
              <a:gd name="connsiteY1351" fmla="*/ 207645 h 254317"/>
              <a:gd name="connsiteX1352" fmla="*/ 168593 w 290512"/>
              <a:gd name="connsiteY1352" fmla="*/ 207645 h 254317"/>
              <a:gd name="connsiteX1353" fmla="*/ 168593 w 290512"/>
              <a:gd name="connsiteY1353" fmla="*/ 207645 h 254317"/>
              <a:gd name="connsiteX1354" fmla="*/ 259080 w 290512"/>
              <a:gd name="connsiteY1354" fmla="*/ 214313 h 254317"/>
              <a:gd name="connsiteX1355" fmla="*/ 259080 w 290512"/>
              <a:gd name="connsiteY1355" fmla="*/ 214313 h 254317"/>
              <a:gd name="connsiteX1356" fmla="*/ 259080 w 290512"/>
              <a:gd name="connsiteY1356" fmla="*/ 214313 h 254317"/>
              <a:gd name="connsiteX1357" fmla="*/ 259080 w 290512"/>
              <a:gd name="connsiteY1357" fmla="*/ 214313 h 254317"/>
              <a:gd name="connsiteX1358" fmla="*/ 259080 w 290512"/>
              <a:gd name="connsiteY1358" fmla="*/ 214313 h 254317"/>
              <a:gd name="connsiteX1359" fmla="*/ 254318 w 290512"/>
              <a:gd name="connsiteY1359" fmla="*/ 226695 h 254317"/>
              <a:gd name="connsiteX1360" fmla="*/ 254318 w 290512"/>
              <a:gd name="connsiteY1360" fmla="*/ 226695 h 254317"/>
              <a:gd name="connsiteX1361" fmla="*/ 254318 w 290512"/>
              <a:gd name="connsiteY1361" fmla="*/ 227647 h 254317"/>
              <a:gd name="connsiteX1362" fmla="*/ 253365 w 290512"/>
              <a:gd name="connsiteY1362" fmla="*/ 227647 h 254317"/>
              <a:gd name="connsiteX1363" fmla="*/ 252413 w 290512"/>
              <a:gd name="connsiteY1363" fmla="*/ 227647 h 254317"/>
              <a:gd name="connsiteX1364" fmla="*/ 253365 w 290512"/>
              <a:gd name="connsiteY1364" fmla="*/ 229552 h 254317"/>
              <a:gd name="connsiteX1365" fmla="*/ 251460 w 290512"/>
              <a:gd name="connsiteY1365" fmla="*/ 228600 h 254317"/>
              <a:gd name="connsiteX1366" fmla="*/ 248603 w 290512"/>
              <a:gd name="connsiteY1366" fmla="*/ 228600 h 254317"/>
              <a:gd name="connsiteX1367" fmla="*/ 250508 w 290512"/>
              <a:gd name="connsiteY1367" fmla="*/ 228600 h 254317"/>
              <a:gd name="connsiteX1368" fmla="*/ 248603 w 290512"/>
              <a:gd name="connsiteY1368" fmla="*/ 227647 h 254317"/>
              <a:gd name="connsiteX1369" fmla="*/ 248603 w 290512"/>
              <a:gd name="connsiteY1369" fmla="*/ 227647 h 254317"/>
              <a:gd name="connsiteX1370" fmla="*/ 247650 w 290512"/>
              <a:gd name="connsiteY1370" fmla="*/ 227647 h 254317"/>
              <a:gd name="connsiteX1371" fmla="*/ 246698 w 290512"/>
              <a:gd name="connsiteY1371" fmla="*/ 227647 h 254317"/>
              <a:gd name="connsiteX1372" fmla="*/ 243840 w 290512"/>
              <a:gd name="connsiteY1372" fmla="*/ 227647 h 254317"/>
              <a:gd name="connsiteX1373" fmla="*/ 243840 w 290512"/>
              <a:gd name="connsiteY1373" fmla="*/ 226695 h 254317"/>
              <a:gd name="connsiteX1374" fmla="*/ 240983 w 290512"/>
              <a:gd name="connsiteY1374" fmla="*/ 228600 h 254317"/>
              <a:gd name="connsiteX1375" fmla="*/ 241935 w 290512"/>
              <a:gd name="connsiteY1375" fmla="*/ 230505 h 254317"/>
              <a:gd name="connsiteX1376" fmla="*/ 242888 w 290512"/>
              <a:gd name="connsiteY1376" fmla="*/ 230505 h 254317"/>
              <a:gd name="connsiteX1377" fmla="*/ 244793 w 290512"/>
              <a:gd name="connsiteY1377" fmla="*/ 231457 h 254317"/>
              <a:gd name="connsiteX1378" fmla="*/ 245745 w 290512"/>
              <a:gd name="connsiteY1378" fmla="*/ 232410 h 254317"/>
              <a:gd name="connsiteX1379" fmla="*/ 247650 w 290512"/>
              <a:gd name="connsiteY1379" fmla="*/ 232410 h 254317"/>
              <a:gd name="connsiteX1380" fmla="*/ 248603 w 290512"/>
              <a:gd name="connsiteY1380" fmla="*/ 232410 h 254317"/>
              <a:gd name="connsiteX1381" fmla="*/ 248603 w 290512"/>
              <a:gd name="connsiteY1381" fmla="*/ 232410 h 254317"/>
              <a:gd name="connsiteX1382" fmla="*/ 247650 w 290512"/>
              <a:gd name="connsiteY1382" fmla="*/ 232410 h 254317"/>
              <a:gd name="connsiteX1383" fmla="*/ 246698 w 290512"/>
              <a:gd name="connsiteY1383" fmla="*/ 232410 h 254317"/>
              <a:gd name="connsiteX1384" fmla="*/ 244793 w 290512"/>
              <a:gd name="connsiteY1384" fmla="*/ 232410 h 254317"/>
              <a:gd name="connsiteX1385" fmla="*/ 245745 w 290512"/>
              <a:gd name="connsiteY1385" fmla="*/ 232410 h 254317"/>
              <a:gd name="connsiteX1386" fmla="*/ 246698 w 290512"/>
              <a:gd name="connsiteY1386" fmla="*/ 232410 h 254317"/>
              <a:gd name="connsiteX1387" fmla="*/ 247650 w 290512"/>
              <a:gd name="connsiteY1387" fmla="*/ 232410 h 254317"/>
              <a:gd name="connsiteX1388" fmla="*/ 248603 w 290512"/>
              <a:gd name="connsiteY1388" fmla="*/ 232410 h 254317"/>
              <a:gd name="connsiteX1389" fmla="*/ 249555 w 290512"/>
              <a:gd name="connsiteY1389" fmla="*/ 232410 h 254317"/>
              <a:gd name="connsiteX1390" fmla="*/ 249555 w 290512"/>
              <a:gd name="connsiteY1390" fmla="*/ 232410 h 254317"/>
              <a:gd name="connsiteX1391" fmla="*/ 249555 w 290512"/>
              <a:gd name="connsiteY1391" fmla="*/ 233363 h 254317"/>
              <a:gd name="connsiteX1392" fmla="*/ 249555 w 290512"/>
              <a:gd name="connsiteY1392" fmla="*/ 234315 h 254317"/>
              <a:gd name="connsiteX1393" fmla="*/ 250508 w 290512"/>
              <a:gd name="connsiteY1393" fmla="*/ 234315 h 254317"/>
              <a:gd name="connsiteX1394" fmla="*/ 251460 w 290512"/>
              <a:gd name="connsiteY1394" fmla="*/ 233363 h 254317"/>
              <a:gd name="connsiteX1395" fmla="*/ 250508 w 290512"/>
              <a:gd name="connsiteY1395" fmla="*/ 232410 h 254317"/>
              <a:gd name="connsiteX1396" fmla="*/ 251460 w 290512"/>
              <a:gd name="connsiteY1396" fmla="*/ 232410 h 254317"/>
              <a:gd name="connsiteX1397" fmla="*/ 252413 w 290512"/>
              <a:gd name="connsiteY1397" fmla="*/ 232410 h 254317"/>
              <a:gd name="connsiteX1398" fmla="*/ 252413 w 290512"/>
              <a:gd name="connsiteY1398" fmla="*/ 232410 h 254317"/>
              <a:gd name="connsiteX1399" fmla="*/ 251460 w 290512"/>
              <a:gd name="connsiteY1399" fmla="*/ 233363 h 254317"/>
              <a:gd name="connsiteX1400" fmla="*/ 251460 w 290512"/>
              <a:gd name="connsiteY1400" fmla="*/ 233363 h 254317"/>
              <a:gd name="connsiteX1401" fmla="*/ 250508 w 290512"/>
              <a:gd name="connsiteY1401" fmla="*/ 234315 h 254317"/>
              <a:gd name="connsiteX1402" fmla="*/ 249555 w 290512"/>
              <a:gd name="connsiteY1402" fmla="*/ 234315 h 254317"/>
              <a:gd name="connsiteX1403" fmla="*/ 249555 w 290512"/>
              <a:gd name="connsiteY1403" fmla="*/ 235267 h 254317"/>
              <a:gd name="connsiteX1404" fmla="*/ 245745 w 290512"/>
              <a:gd name="connsiteY1404" fmla="*/ 235267 h 254317"/>
              <a:gd name="connsiteX1405" fmla="*/ 246698 w 290512"/>
              <a:gd name="connsiteY1405" fmla="*/ 234315 h 254317"/>
              <a:gd name="connsiteX1406" fmla="*/ 245745 w 290512"/>
              <a:gd name="connsiteY1406" fmla="*/ 234315 h 254317"/>
              <a:gd name="connsiteX1407" fmla="*/ 243840 w 290512"/>
              <a:gd name="connsiteY1407" fmla="*/ 235267 h 254317"/>
              <a:gd name="connsiteX1408" fmla="*/ 241935 w 290512"/>
              <a:gd name="connsiteY1408" fmla="*/ 235267 h 254317"/>
              <a:gd name="connsiteX1409" fmla="*/ 240983 w 290512"/>
              <a:gd name="connsiteY1409" fmla="*/ 235267 h 254317"/>
              <a:gd name="connsiteX1410" fmla="*/ 240030 w 290512"/>
              <a:gd name="connsiteY1410" fmla="*/ 235267 h 254317"/>
              <a:gd name="connsiteX1411" fmla="*/ 240030 w 290512"/>
              <a:gd name="connsiteY1411" fmla="*/ 235267 h 254317"/>
              <a:gd name="connsiteX1412" fmla="*/ 240030 w 290512"/>
              <a:gd name="connsiteY1412" fmla="*/ 235267 h 254317"/>
              <a:gd name="connsiteX1413" fmla="*/ 240983 w 290512"/>
              <a:gd name="connsiteY1413" fmla="*/ 235267 h 254317"/>
              <a:gd name="connsiteX1414" fmla="*/ 240030 w 290512"/>
              <a:gd name="connsiteY1414" fmla="*/ 235267 h 254317"/>
              <a:gd name="connsiteX1415" fmla="*/ 237173 w 290512"/>
              <a:gd name="connsiteY1415" fmla="*/ 236220 h 254317"/>
              <a:gd name="connsiteX1416" fmla="*/ 237173 w 290512"/>
              <a:gd name="connsiteY1416" fmla="*/ 236220 h 254317"/>
              <a:gd name="connsiteX1417" fmla="*/ 237173 w 290512"/>
              <a:gd name="connsiteY1417" fmla="*/ 236220 h 254317"/>
              <a:gd name="connsiteX1418" fmla="*/ 237173 w 290512"/>
              <a:gd name="connsiteY1418" fmla="*/ 236220 h 254317"/>
              <a:gd name="connsiteX1419" fmla="*/ 237173 w 290512"/>
              <a:gd name="connsiteY1419" fmla="*/ 236220 h 254317"/>
              <a:gd name="connsiteX1420" fmla="*/ 240030 w 290512"/>
              <a:gd name="connsiteY1420" fmla="*/ 236220 h 254317"/>
              <a:gd name="connsiteX1421" fmla="*/ 240983 w 290512"/>
              <a:gd name="connsiteY1421" fmla="*/ 237172 h 254317"/>
              <a:gd name="connsiteX1422" fmla="*/ 240030 w 290512"/>
              <a:gd name="connsiteY1422" fmla="*/ 237172 h 254317"/>
              <a:gd name="connsiteX1423" fmla="*/ 238125 w 290512"/>
              <a:gd name="connsiteY1423" fmla="*/ 237172 h 254317"/>
              <a:gd name="connsiteX1424" fmla="*/ 236220 w 290512"/>
              <a:gd name="connsiteY1424" fmla="*/ 237172 h 254317"/>
              <a:gd name="connsiteX1425" fmla="*/ 234315 w 290512"/>
              <a:gd name="connsiteY1425" fmla="*/ 238125 h 254317"/>
              <a:gd name="connsiteX1426" fmla="*/ 234315 w 290512"/>
              <a:gd name="connsiteY1426" fmla="*/ 238125 h 254317"/>
              <a:gd name="connsiteX1427" fmla="*/ 233363 w 290512"/>
              <a:gd name="connsiteY1427" fmla="*/ 238125 h 254317"/>
              <a:gd name="connsiteX1428" fmla="*/ 232410 w 290512"/>
              <a:gd name="connsiteY1428" fmla="*/ 239077 h 254317"/>
              <a:gd name="connsiteX1429" fmla="*/ 234315 w 290512"/>
              <a:gd name="connsiteY1429" fmla="*/ 239077 h 254317"/>
              <a:gd name="connsiteX1430" fmla="*/ 235268 w 290512"/>
              <a:gd name="connsiteY1430" fmla="*/ 239077 h 254317"/>
              <a:gd name="connsiteX1431" fmla="*/ 237173 w 290512"/>
              <a:gd name="connsiteY1431" fmla="*/ 239077 h 254317"/>
              <a:gd name="connsiteX1432" fmla="*/ 237173 w 290512"/>
              <a:gd name="connsiteY1432" fmla="*/ 239077 h 254317"/>
              <a:gd name="connsiteX1433" fmla="*/ 240030 w 290512"/>
              <a:gd name="connsiteY1433" fmla="*/ 239077 h 254317"/>
              <a:gd name="connsiteX1434" fmla="*/ 240030 w 290512"/>
              <a:gd name="connsiteY1434" fmla="*/ 239077 h 254317"/>
              <a:gd name="connsiteX1435" fmla="*/ 240983 w 290512"/>
              <a:gd name="connsiteY1435" fmla="*/ 238125 h 254317"/>
              <a:gd name="connsiteX1436" fmla="*/ 241935 w 290512"/>
              <a:gd name="connsiteY1436" fmla="*/ 238125 h 254317"/>
              <a:gd name="connsiteX1437" fmla="*/ 242888 w 290512"/>
              <a:gd name="connsiteY1437" fmla="*/ 238125 h 254317"/>
              <a:gd name="connsiteX1438" fmla="*/ 245745 w 290512"/>
              <a:gd name="connsiteY1438" fmla="*/ 238125 h 254317"/>
              <a:gd name="connsiteX1439" fmla="*/ 244793 w 290512"/>
              <a:gd name="connsiteY1439" fmla="*/ 239077 h 254317"/>
              <a:gd name="connsiteX1440" fmla="*/ 246698 w 290512"/>
              <a:gd name="connsiteY1440" fmla="*/ 238125 h 254317"/>
              <a:gd name="connsiteX1441" fmla="*/ 247650 w 290512"/>
              <a:gd name="connsiteY1441" fmla="*/ 239077 h 254317"/>
              <a:gd name="connsiteX1442" fmla="*/ 249555 w 290512"/>
              <a:gd name="connsiteY1442" fmla="*/ 239077 h 254317"/>
              <a:gd name="connsiteX1443" fmla="*/ 251460 w 290512"/>
              <a:gd name="connsiteY1443" fmla="*/ 240030 h 254317"/>
              <a:gd name="connsiteX1444" fmla="*/ 249555 w 290512"/>
              <a:gd name="connsiteY1444" fmla="*/ 240030 h 254317"/>
              <a:gd name="connsiteX1445" fmla="*/ 248603 w 290512"/>
              <a:gd name="connsiteY1445" fmla="*/ 240030 h 254317"/>
              <a:gd name="connsiteX1446" fmla="*/ 247650 w 290512"/>
              <a:gd name="connsiteY1446" fmla="*/ 240030 h 254317"/>
              <a:gd name="connsiteX1447" fmla="*/ 246698 w 290512"/>
              <a:gd name="connsiteY1447" fmla="*/ 240982 h 254317"/>
              <a:gd name="connsiteX1448" fmla="*/ 247650 w 290512"/>
              <a:gd name="connsiteY1448" fmla="*/ 240982 h 254317"/>
              <a:gd name="connsiteX1449" fmla="*/ 249555 w 290512"/>
              <a:gd name="connsiteY1449" fmla="*/ 240982 h 254317"/>
              <a:gd name="connsiteX1450" fmla="*/ 249555 w 290512"/>
              <a:gd name="connsiteY1450" fmla="*/ 240982 h 254317"/>
              <a:gd name="connsiteX1451" fmla="*/ 249555 w 290512"/>
              <a:gd name="connsiteY1451" fmla="*/ 241935 h 254317"/>
              <a:gd name="connsiteX1452" fmla="*/ 247650 w 290512"/>
              <a:gd name="connsiteY1452" fmla="*/ 241935 h 254317"/>
              <a:gd name="connsiteX1453" fmla="*/ 245745 w 290512"/>
              <a:gd name="connsiteY1453" fmla="*/ 240982 h 254317"/>
              <a:gd name="connsiteX1454" fmla="*/ 246698 w 290512"/>
              <a:gd name="connsiteY1454" fmla="*/ 240030 h 254317"/>
              <a:gd name="connsiteX1455" fmla="*/ 245745 w 290512"/>
              <a:gd name="connsiteY1455" fmla="*/ 240030 h 254317"/>
              <a:gd name="connsiteX1456" fmla="*/ 244793 w 290512"/>
              <a:gd name="connsiteY1456" fmla="*/ 240982 h 254317"/>
              <a:gd name="connsiteX1457" fmla="*/ 243840 w 290512"/>
              <a:gd name="connsiteY1457" fmla="*/ 240982 h 254317"/>
              <a:gd name="connsiteX1458" fmla="*/ 242888 w 290512"/>
              <a:gd name="connsiteY1458" fmla="*/ 240982 h 254317"/>
              <a:gd name="connsiteX1459" fmla="*/ 241935 w 290512"/>
              <a:gd name="connsiteY1459" fmla="*/ 240982 h 254317"/>
              <a:gd name="connsiteX1460" fmla="*/ 240030 w 290512"/>
              <a:gd name="connsiteY1460" fmla="*/ 240030 h 254317"/>
              <a:gd name="connsiteX1461" fmla="*/ 238125 w 290512"/>
              <a:gd name="connsiteY1461" fmla="*/ 240982 h 254317"/>
              <a:gd name="connsiteX1462" fmla="*/ 238125 w 290512"/>
              <a:gd name="connsiteY1462" fmla="*/ 241935 h 254317"/>
              <a:gd name="connsiteX1463" fmla="*/ 238125 w 290512"/>
              <a:gd name="connsiteY1463" fmla="*/ 241935 h 254317"/>
              <a:gd name="connsiteX1464" fmla="*/ 237173 w 290512"/>
              <a:gd name="connsiteY1464" fmla="*/ 241935 h 254317"/>
              <a:gd name="connsiteX1465" fmla="*/ 237173 w 290512"/>
              <a:gd name="connsiteY1465" fmla="*/ 241935 h 254317"/>
              <a:gd name="connsiteX1466" fmla="*/ 237173 w 290512"/>
              <a:gd name="connsiteY1466" fmla="*/ 240982 h 254317"/>
              <a:gd name="connsiteX1467" fmla="*/ 238125 w 290512"/>
              <a:gd name="connsiteY1467" fmla="*/ 240982 h 254317"/>
              <a:gd name="connsiteX1468" fmla="*/ 234315 w 290512"/>
              <a:gd name="connsiteY1468" fmla="*/ 241935 h 254317"/>
              <a:gd name="connsiteX1469" fmla="*/ 234315 w 290512"/>
              <a:gd name="connsiteY1469" fmla="*/ 241935 h 254317"/>
              <a:gd name="connsiteX1470" fmla="*/ 235268 w 290512"/>
              <a:gd name="connsiteY1470" fmla="*/ 242888 h 254317"/>
              <a:gd name="connsiteX1471" fmla="*/ 235268 w 290512"/>
              <a:gd name="connsiteY1471" fmla="*/ 242888 h 254317"/>
              <a:gd name="connsiteX1472" fmla="*/ 235268 w 290512"/>
              <a:gd name="connsiteY1472" fmla="*/ 242888 h 254317"/>
              <a:gd name="connsiteX1473" fmla="*/ 234315 w 290512"/>
              <a:gd name="connsiteY1473" fmla="*/ 242888 h 254317"/>
              <a:gd name="connsiteX1474" fmla="*/ 233363 w 290512"/>
              <a:gd name="connsiteY1474" fmla="*/ 242888 h 254317"/>
              <a:gd name="connsiteX1475" fmla="*/ 230505 w 290512"/>
              <a:gd name="connsiteY1475" fmla="*/ 241935 h 254317"/>
              <a:gd name="connsiteX1476" fmla="*/ 230505 w 290512"/>
              <a:gd name="connsiteY1476" fmla="*/ 241935 h 254317"/>
              <a:gd name="connsiteX1477" fmla="*/ 231458 w 290512"/>
              <a:gd name="connsiteY1477" fmla="*/ 242888 h 254317"/>
              <a:gd name="connsiteX1478" fmla="*/ 231458 w 290512"/>
              <a:gd name="connsiteY1478" fmla="*/ 242888 h 254317"/>
              <a:gd name="connsiteX1479" fmla="*/ 231458 w 290512"/>
              <a:gd name="connsiteY1479" fmla="*/ 243840 h 254317"/>
              <a:gd name="connsiteX1480" fmla="*/ 230505 w 290512"/>
              <a:gd name="connsiteY1480" fmla="*/ 244792 h 254317"/>
              <a:gd name="connsiteX1481" fmla="*/ 231458 w 290512"/>
              <a:gd name="connsiteY1481" fmla="*/ 244792 h 254317"/>
              <a:gd name="connsiteX1482" fmla="*/ 229553 w 290512"/>
              <a:gd name="connsiteY1482" fmla="*/ 246697 h 254317"/>
              <a:gd name="connsiteX1483" fmla="*/ 230505 w 290512"/>
              <a:gd name="connsiteY1483" fmla="*/ 246697 h 254317"/>
              <a:gd name="connsiteX1484" fmla="*/ 230505 w 290512"/>
              <a:gd name="connsiteY1484" fmla="*/ 246697 h 254317"/>
              <a:gd name="connsiteX1485" fmla="*/ 231458 w 290512"/>
              <a:gd name="connsiteY1485" fmla="*/ 245745 h 254317"/>
              <a:gd name="connsiteX1486" fmla="*/ 232410 w 290512"/>
              <a:gd name="connsiteY1486" fmla="*/ 244792 h 254317"/>
              <a:gd name="connsiteX1487" fmla="*/ 232410 w 290512"/>
              <a:gd name="connsiteY1487" fmla="*/ 244792 h 254317"/>
              <a:gd name="connsiteX1488" fmla="*/ 233363 w 290512"/>
              <a:gd name="connsiteY1488" fmla="*/ 245745 h 254317"/>
              <a:gd name="connsiteX1489" fmla="*/ 234315 w 290512"/>
              <a:gd name="connsiteY1489" fmla="*/ 246697 h 254317"/>
              <a:gd name="connsiteX1490" fmla="*/ 234315 w 290512"/>
              <a:gd name="connsiteY1490" fmla="*/ 247650 h 254317"/>
              <a:gd name="connsiteX1491" fmla="*/ 234315 w 290512"/>
              <a:gd name="connsiteY1491" fmla="*/ 248602 h 254317"/>
              <a:gd name="connsiteX1492" fmla="*/ 233363 w 290512"/>
              <a:gd name="connsiteY1492" fmla="*/ 248602 h 254317"/>
              <a:gd name="connsiteX1493" fmla="*/ 231458 w 290512"/>
              <a:gd name="connsiteY1493" fmla="*/ 248602 h 254317"/>
              <a:gd name="connsiteX1494" fmla="*/ 229553 w 290512"/>
              <a:gd name="connsiteY1494" fmla="*/ 249555 h 254317"/>
              <a:gd name="connsiteX1495" fmla="*/ 230505 w 290512"/>
              <a:gd name="connsiteY1495" fmla="*/ 250507 h 254317"/>
              <a:gd name="connsiteX1496" fmla="*/ 230505 w 290512"/>
              <a:gd name="connsiteY1496" fmla="*/ 249555 h 254317"/>
              <a:gd name="connsiteX1497" fmla="*/ 230505 w 290512"/>
              <a:gd name="connsiteY1497" fmla="*/ 249555 h 254317"/>
              <a:gd name="connsiteX1498" fmla="*/ 230505 w 290512"/>
              <a:gd name="connsiteY1498" fmla="*/ 249555 h 254317"/>
              <a:gd name="connsiteX1499" fmla="*/ 229553 w 290512"/>
              <a:gd name="connsiteY1499" fmla="*/ 250507 h 254317"/>
              <a:gd name="connsiteX1500" fmla="*/ 229553 w 290512"/>
              <a:gd name="connsiteY1500" fmla="*/ 250507 h 254317"/>
              <a:gd name="connsiteX1501" fmla="*/ 230505 w 290512"/>
              <a:gd name="connsiteY1501" fmla="*/ 250507 h 254317"/>
              <a:gd name="connsiteX1502" fmla="*/ 232410 w 290512"/>
              <a:gd name="connsiteY1502" fmla="*/ 250507 h 254317"/>
              <a:gd name="connsiteX1503" fmla="*/ 234315 w 290512"/>
              <a:gd name="connsiteY1503" fmla="*/ 250507 h 254317"/>
              <a:gd name="connsiteX1504" fmla="*/ 234315 w 290512"/>
              <a:gd name="connsiteY1504" fmla="*/ 249555 h 254317"/>
              <a:gd name="connsiteX1505" fmla="*/ 232410 w 290512"/>
              <a:gd name="connsiteY1505" fmla="*/ 249555 h 254317"/>
              <a:gd name="connsiteX1506" fmla="*/ 232410 w 290512"/>
              <a:gd name="connsiteY1506" fmla="*/ 248602 h 254317"/>
              <a:gd name="connsiteX1507" fmla="*/ 233363 w 290512"/>
              <a:gd name="connsiteY1507" fmla="*/ 247650 h 254317"/>
              <a:gd name="connsiteX1508" fmla="*/ 233363 w 290512"/>
              <a:gd name="connsiteY1508" fmla="*/ 246697 h 254317"/>
              <a:gd name="connsiteX1509" fmla="*/ 233363 w 290512"/>
              <a:gd name="connsiteY1509" fmla="*/ 246697 h 254317"/>
              <a:gd name="connsiteX1510" fmla="*/ 233363 w 290512"/>
              <a:gd name="connsiteY1510" fmla="*/ 246697 h 254317"/>
              <a:gd name="connsiteX1511" fmla="*/ 233363 w 290512"/>
              <a:gd name="connsiteY1511" fmla="*/ 245745 h 254317"/>
              <a:gd name="connsiteX1512" fmla="*/ 234315 w 290512"/>
              <a:gd name="connsiteY1512" fmla="*/ 244792 h 254317"/>
              <a:gd name="connsiteX1513" fmla="*/ 233363 w 290512"/>
              <a:gd name="connsiteY1513" fmla="*/ 244792 h 254317"/>
              <a:gd name="connsiteX1514" fmla="*/ 234315 w 290512"/>
              <a:gd name="connsiteY1514" fmla="*/ 244792 h 254317"/>
              <a:gd name="connsiteX1515" fmla="*/ 237173 w 290512"/>
              <a:gd name="connsiteY1515" fmla="*/ 244792 h 254317"/>
              <a:gd name="connsiteX1516" fmla="*/ 237173 w 290512"/>
              <a:gd name="connsiteY1516" fmla="*/ 244792 h 254317"/>
              <a:gd name="connsiteX1517" fmla="*/ 236220 w 290512"/>
              <a:gd name="connsiteY1517" fmla="*/ 244792 h 254317"/>
              <a:gd name="connsiteX1518" fmla="*/ 237173 w 290512"/>
              <a:gd name="connsiteY1518" fmla="*/ 243840 h 254317"/>
              <a:gd name="connsiteX1519" fmla="*/ 238125 w 290512"/>
              <a:gd name="connsiteY1519" fmla="*/ 243840 h 254317"/>
              <a:gd name="connsiteX1520" fmla="*/ 240030 w 290512"/>
              <a:gd name="connsiteY1520" fmla="*/ 243840 h 254317"/>
              <a:gd name="connsiteX1521" fmla="*/ 240030 w 290512"/>
              <a:gd name="connsiteY1521" fmla="*/ 243840 h 254317"/>
              <a:gd name="connsiteX1522" fmla="*/ 240983 w 290512"/>
              <a:gd name="connsiteY1522" fmla="*/ 242888 h 254317"/>
              <a:gd name="connsiteX1523" fmla="*/ 242888 w 290512"/>
              <a:gd name="connsiteY1523" fmla="*/ 242888 h 254317"/>
              <a:gd name="connsiteX1524" fmla="*/ 243840 w 290512"/>
              <a:gd name="connsiteY1524" fmla="*/ 242888 h 254317"/>
              <a:gd name="connsiteX1525" fmla="*/ 242888 w 290512"/>
              <a:gd name="connsiteY1525" fmla="*/ 242888 h 254317"/>
              <a:gd name="connsiteX1526" fmla="*/ 241935 w 290512"/>
              <a:gd name="connsiteY1526" fmla="*/ 242888 h 254317"/>
              <a:gd name="connsiteX1527" fmla="*/ 241935 w 290512"/>
              <a:gd name="connsiteY1527" fmla="*/ 243840 h 254317"/>
              <a:gd name="connsiteX1528" fmla="*/ 241935 w 290512"/>
              <a:gd name="connsiteY1528" fmla="*/ 243840 h 254317"/>
              <a:gd name="connsiteX1529" fmla="*/ 243840 w 290512"/>
              <a:gd name="connsiteY1529" fmla="*/ 244792 h 254317"/>
              <a:gd name="connsiteX1530" fmla="*/ 244793 w 290512"/>
              <a:gd name="connsiteY1530" fmla="*/ 243840 h 254317"/>
              <a:gd name="connsiteX1531" fmla="*/ 244793 w 290512"/>
              <a:gd name="connsiteY1531" fmla="*/ 243840 h 254317"/>
              <a:gd name="connsiteX1532" fmla="*/ 245745 w 290512"/>
              <a:gd name="connsiteY1532" fmla="*/ 243840 h 254317"/>
              <a:gd name="connsiteX1533" fmla="*/ 246698 w 290512"/>
              <a:gd name="connsiteY1533" fmla="*/ 244792 h 254317"/>
              <a:gd name="connsiteX1534" fmla="*/ 247650 w 290512"/>
              <a:gd name="connsiteY1534" fmla="*/ 244792 h 254317"/>
              <a:gd name="connsiteX1535" fmla="*/ 247650 w 290512"/>
              <a:gd name="connsiteY1535" fmla="*/ 245745 h 254317"/>
              <a:gd name="connsiteX1536" fmla="*/ 247650 w 290512"/>
              <a:gd name="connsiteY1536" fmla="*/ 246697 h 254317"/>
              <a:gd name="connsiteX1537" fmla="*/ 248603 w 290512"/>
              <a:gd name="connsiteY1537" fmla="*/ 246697 h 254317"/>
              <a:gd name="connsiteX1538" fmla="*/ 249555 w 290512"/>
              <a:gd name="connsiteY1538" fmla="*/ 246697 h 254317"/>
              <a:gd name="connsiteX1539" fmla="*/ 250508 w 290512"/>
              <a:gd name="connsiteY1539" fmla="*/ 247650 h 254317"/>
              <a:gd name="connsiteX1540" fmla="*/ 251460 w 290512"/>
              <a:gd name="connsiteY1540" fmla="*/ 248602 h 254317"/>
              <a:gd name="connsiteX1541" fmla="*/ 250508 w 290512"/>
              <a:gd name="connsiteY1541" fmla="*/ 248602 h 254317"/>
              <a:gd name="connsiteX1542" fmla="*/ 249555 w 290512"/>
              <a:gd name="connsiteY1542" fmla="*/ 247650 h 254317"/>
              <a:gd name="connsiteX1543" fmla="*/ 247650 w 290512"/>
              <a:gd name="connsiteY1543" fmla="*/ 246697 h 254317"/>
              <a:gd name="connsiteX1544" fmla="*/ 244793 w 290512"/>
              <a:gd name="connsiteY1544" fmla="*/ 246697 h 254317"/>
              <a:gd name="connsiteX1545" fmla="*/ 242888 w 290512"/>
              <a:gd name="connsiteY1545" fmla="*/ 246697 h 254317"/>
              <a:gd name="connsiteX1546" fmla="*/ 241935 w 290512"/>
              <a:gd name="connsiteY1546" fmla="*/ 246697 h 254317"/>
              <a:gd name="connsiteX1547" fmla="*/ 242888 w 290512"/>
              <a:gd name="connsiteY1547" fmla="*/ 247650 h 254317"/>
              <a:gd name="connsiteX1548" fmla="*/ 242888 w 290512"/>
              <a:gd name="connsiteY1548" fmla="*/ 249555 h 254317"/>
              <a:gd name="connsiteX1549" fmla="*/ 242888 w 290512"/>
              <a:gd name="connsiteY1549" fmla="*/ 249555 h 254317"/>
              <a:gd name="connsiteX1550" fmla="*/ 243840 w 290512"/>
              <a:gd name="connsiteY1550" fmla="*/ 249555 h 254317"/>
              <a:gd name="connsiteX1551" fmla="*/ 246698 w 290512"/>
              <a:gd name="connsiteY1551" fmla="*/ 250507 h 254317"/>
              <a:gd name="connsiteX1552" fmla="*/ 248603 w 290512"/>
              <a:gd name="connsiteY1552" fmla="*/ 251460 h 254317"/>
              <a:gd name="connsiteX1553" fmla="*/ 246698 w 290512"/>
              <a:gd name="connsiteY1553" fmla="*/ 252413 h 254317"/>
              <a:gd name="connsiteX1554" fmla="*/ 248603 w 290512"/>
              <a:gd name="connsiteY1554" fmla="*/ 252413 h 254317"/>
              <a:gd name="connsiteX1555" fmla="*/ 249555 w 290512"/>
              <a:gd name="connsiteY1555" fmla="*/ 252413 h 254317"/>
              <a:gd name="connsiteX1556" fmla="*/ 250508 w 290512"/>
              <a:gd name="connsiteY1556" fmla="*/ 251460 h 254317"/>
              <a:gd name="connsiteX1557" fmla="*/ 251460 w 290512"/>
              <a:gd name="connsiteY1557" fmla="*/ 251460 h 254317"/>
              <a:gd name="connsiteX1558" fmla="*/ 253365 w 290512"/>
              <a:gd name="connsiteY1558" fmla="*/ 251460 h 254317"/>
              <a:gd name="connsiteX1559" fmla="*/ 253365 w 290512"/>
              <a:gd name="connsiteY1559" fmla="*/ 251460 h 254317"/>
              <a:gd name="connsiteX1560" fmla="*/ 253365 w 290512"/>
              <a:gd name="connsiteY1560" fmla="*/ 251460 h 254317"/>
              <a:gd name="connsiteX1561" fmla="*/ 253365 w 290512"/>
              <a:gd name="connsiteY1561" fmla="*/ 251460 h 254317"/>
              <a:gd name="connsiteX1562" fmla="*/ 251460 w 290512"/>
              <a:gd name="connsiteY1562" fmla="*/ 250507 h 254317"/>
              <a:gd name="connsiteX1563" fmla="*/ 250508 w 290512"/>
              <a:gd name="connsiteY1563" fmla="*/ 249555 h 254317"/>
              <a:gd name="connsiteX1564" fmla="*/ 251460 w 290512"/>
              <a:gd name="connsiteY1564" fmla="*/ 249555 h 254317"/>
              <a:gd name="connsiteX1565" fmla="*/ 251460 w 290512"/>
              <a:gd name="connsiteY1565" fmla="*/ 248602 h 254317"/>
              <a:gd name="connsiteX1566" fmla="*/ 251460 w 290512"/>
              <a:gd name="connsiteY1566" fmla="*/ 245745 h 254317"/>
              <a:gd name="connsiteX1567" fmla="*/ 253365 w 290512"/>
              <a:gd name="connsiteY1567" fmla="*/ 244792 h 254317"/>
              <a:gd name="connsiteX1568" fmla="*/ 254318 w 290512"/>
              <a:gd name="connsiteY1568" fmla="*/ 243840 h 254317"/>
              <a:gd name="connsiteX1569" fmla="*/ 253365 w 290512"/>
              <a:gd name="connsiteY1569" fmla="*/ 242888 h 254317"/>
              <a:gd name="connsiteX1570" fmla="*/ 253365 w 290512"/>
              <a:gd name="connsiteY1570" fmla="*/ 243840 h 254317"/>
              <a:gd name="connsiteX1571" fmla="*/ 253365 w 290512"/>
              <a:gd name="connsiteY1571" fmla="*/ 243840 h 254317"/>
              <a:gd name="connsiteX1572" fmla="*/ 252413 w 290512"/>
              <a:gd name="connsiteY1572" fmla="*/ 244792 h 254317"/>
              <a:gd name="connsiteX1573" fmla="*/ 252413 w 290512"/>
              <a:gd name="connsiteY1573" fmla="*/ 244792 h 254317"/>
              <a:gd name="connsiteX1574" fmla="*/ 252413 w 290512"/>
              <a:gd name="connsiteY1574" fmla="*/ 244792 h 254317"/>
              <a:gd name="connsiteX1575" fmla="*/ 254318 w 290512"/>
              <a:gd name="connsiteY1575" fmla="*/ 242888 h 254317"/>
              <a:gd name="connsiteX1576" fmla="*/ 255270 w 290512"/>
              <a:gd name="connsiteY1576" fmla="*/ 240982 h 254317"/>
              <a:gd name="connsiteX1577" fmla="*/ 254318 w 290512"/>
              <a:gd name="connsiteY1577" fmla="*/ 240982 h 254317"/>
              <a:gd name="connsiteX1578" fmla="*/ 253365 w 290512"/>
              <a:gd name="connsiteY1578" fmla="*/ 240030 h 254317"/>
              <a:gd name="connsiteX1579" fmla="*/ 253365 w 290512"/>
              <a:gd name="connsiteY1579" fmla="*/ 240030 h 254317"/>
              <a:gd name="connsiteX1580" fmla="*/ 253365 w 290512"/>
              <a:gd name="connsiteY1580" fmla="*/ 239077 h 254317"/>
              <a:gd name="connsiteX1581" fmla="*/ 252413 w 290512"/>
              <a:gd name="connsiteY1581" fmla="*/ 240030 h 254317"/>
              <a:gd name="connsiteX1582" fmla="*/ 253365 w 290512"/>
              <a:gd name="connsiteY1582" fmla="*/ 239077 h 254317"/>
              <a:gd name="connsiteX1583" fmla="*/ 255270 w 290512"/>
              <a:gd name="connsiteY1583" fmla="*/ 238125 h 254317"/>
              <a:gd name="connsiteX1584" fmla="*/ 256223 w 290512"/>
              <a:gd name="connsiteY1584" fmla="*/ 237172 h 254317"/>
              <a:gd name="connsiteX1585" fmla="*/ 257175 w 290512"/>
              <a:gd name="connsiteY1585" fmla="*/ 237172 h 254317"/>
              <a:gd name="connsiteX1586" fmla="*/ 257175 w 290512"/>
              <a:gd name="connsiteY1586" fmla="*/ 237172 h 254317"/>
              <a:gd name="connsiteX1587" fmla="*/ 257175 w 290512"/>
              <a:gd name="connsiteY1587" fmla="*/ 235267 h 254317"/>
              <a:gd name="connsiteX1588" fmla="*/ 257175 w 290512"/>
              <a:gd name="connsiteY1588" fmla="*/ 233363 h 254317"/>
              <a:gd name="connsiteX1589" fmla="*/ 257175 w 290512"/>
              <a:gd name="connsiteY1589" fmla="*/ 233363 h 254317"/>
              <a:gd name="connsiteX1590" fmla="*/ 256223 w 290512"/>
              <a:gd name="connsiteY1590" fmla="*/ 232410 h 254317"/>
              <a:gd name="connsiteX1591" fmla="*/ 256223 w 290512"/>
              <a:gd name="connsiteY1591" fmla="*/ 233363 h 254317"/>
              <a:gd name="connsiteX1592" fmla="*/ 256223 w 290512"/>
              <a:gd name="connsiteY1592" fmla="*/ 234315 h 254317"/>
              <a:gd name="connsiteX1593" fmla="*/ 255270 w 290512"/>
              <a:gd name="connsiteY1593" fmla="*/ 234315 h 254317"/>
              <a:gd name="connsiteX1594" fmla="*/ 255270 w 290512"/>
              <a:gd name="connsiteY1594" fmla="*/ 233363 h 254317"/>
              <a:gd name="connsiteX1595" fmla="*/ 254318 w 290512"/>
              <a:gd name="connsiteY1595" fmla="*/ 231457 h 254317"/>
              <a:gd name="connsiteX1596" fmla="*/ 254318 w 290512"/>
              <a:gd name="connsiteY1596" fmla="*/ 231457 h 254317"/>
              <a:gd name="connsiteX1597" fmla="*/ 254318 w 290512"/>
              <a:gd name="connsiteY1597" fmla="*/ 231457 h 254317"/>
              <a:gd name="connsiteX1598" fmla="*/ 254318 w 290512"/>
              <a:gd name="connsiteY1598" fmla="*/ 230505 h 254317"/>
              <a:gd name="connsiteX1599" fmla="*/ 254318 w 290512"/>
              <a:gd name="connsiteY1599" fmla="*/ 230505 h 254317"/>
              <a:gd name="connsiteX1600" fmla="*/ 254318 w 290512"/>
              <a:gd name="connsiteY1600" fmla="*/ 230505 h 254317"/>
              <a:gd name="connsiteX1601" fmla="*/ 253365 w 290512"/>
              <a:gd name="connsiteY1601" fmla="*/ 229552 h 254317"/>
              <a:gd name="connsiteX1602" fmla="*/ 252413 w 290512"/>
              <a:gd name="connsiteY1602" fmla="*/ 230505 h 254317"/>
              <a:gd name="connsiteX1603" fmla="*/ 254318 w 290512"/>
              <a:gd name="connsiteY1603" fmla="*/ 226695 h 254317"/>
              <a:gd name="connsiteX1604" fmla="*/ 254318 w 290512"/>
              <a:gd name="connsiteY1604" fmla="*/ 226695 h 254317"/>
              <a:gd name="connsiteX1605" fmla="*/ 160020 w 290512"/>
              <a:gd name="connsiteY1605" fmla="*/ 234315 h 254317"/>
              <a:gd name="connsiteX1606" fmla="*/ 160973 w 290512"/>
              <a:gd name="connsiteY1606" fmla="*/ 235267 h 254317"/>
              <a:gd name="connsiteX1607" fmla="*/ 161925 w 290512"/>
              <a:gd name="connsiteY1607" fmla="*/ 235267 h 254317"/>
              <a:gd name="connsiteX1608" fmla="*/ 163830 w 290512"/>
              <a:gd name="connsiteY1608" fmla="*/ 235267 h 254317"/>
              <a:gd name="connsiteX1609" fmla="*/ 166688 w 290512"/>
              <a:gd name="connsiteY1609" fmla="*/ 235267 h 254317"/>
              <a:gd name="connsiteX1610" fmla="*/ 167640 w 290512"/>
              <a:gd name="connsiteY1610" fmla="*/ 235267 h 254317"/>
              <a:gd name="connsiteX1611" fmla="*/ 167640 w 290512"/>
              <a:gd name="connsiteY1611" fmla="*/ 235267 h 254317"/>
              <a:gd name="connsiteX1612" fmla="*/ 167640 w 290512"/>
              <a:gd name="connsiteY1612" fmla="*/ 234315 h 254317"/>
              <a:gd name="connsiteX1613" fmla="*/ 166688 w 290512"/>
              <a:gd name="connsiteY1613" fmla="*/ 234315 h 254317"/>
              <a:gd name="connsiteX1614" fmla="*/ 165735 w 290512"/>
              <a:gd name="connsiteY1614" fmla="*/ 233363 h 254317"/>
              <a:gd name="connsiteX1615" fmla="*/ 166688 w 290512"/>
              <a:gd name="connsiteY1615" fmla="*/ 233363 h 254317"/>
              <a:gd name="connsiteX1616" fmla="*/ 166688 w 290512"/>
              <a:gd name="connsiteY1616" fmla="*/ 232410 h 254317"/>
              <a:gd name="connsiteX1617" fmla="*/ 166688 w 290512"/>
              <a:gd name="connsiteY1617" fmla="*/ 232410 h 254317"/>
              <a:gd name="connsiteX1618" fmla="*/ 165735 w 290512"/>
              <a:gd name="connsiteY1618" fmla="*/ 233363 h 254317"/>
              <a:gd name="connsiteX1619" fmla="*/ 165735 w 290512"/>
              <a:gd name="connsiteY1619" fmla="*/ 234315 h 254317"/>
              <a:gd name="connsiteX1620" fmla="*/ 164783 w 290512"/>
              <a:gd name="connsiteY1620" fmla="*/ 233363 h 254317"/>
              <a:gd name="connsiteX1621" fmla="*/ 164783 w 290512"/>
              <a:gd name="connsiteY1621" fmla="*/ 233363 h 254317"/>
              <a:gd name="connsiteX1622" fmla="*/ 163830 w 290512"/>
              <a:gd name="connsiteY1622" fmla="*/ 234315 h 254317"/>
              <a:gd name="connsiteX1623" fmla="*/ 163830 w 290512"/>
              <a:gd name="connsiteY1623" fmla="*/ 235267 h 254317"/>
              <a:gd name="connsiteX1624" fmla="*/ 162878 w 290512"/>
              <a:gd name="connsiteY1624" fmla="*/ 234315 h 254317"/>
              <a:gd name="connsiteX1625" fmla="*/ 162878 w 290512"/>
              <a:gd name="connsiteY1625" fmla="*/ 234315 h 254317"/>
              <a:gd name="connsiteX1626" fmla="*/ 161925 w 290512"/>
              <a:gd name="connsiteY1626" fmla="*/ 234315 h 254317"/>
              <a:gd name="connsiteX1627" fmla="*/ 161925 w 290512"/>
              <a:gd name="connsiteY1627" fmla="*/ 233363 h 254317"/>
              <a:gd name="connsiteX1628" fmla="*/ 163830 w 290512"/>
              <a:gd name="connsiteY1628" fmla="*/ 233363 h 254317"/>
              <a:gd name="connsiteX1629" fmla="*/ 164783 w 290512"/>
              <a:gd name="connsiteY1629" fmla="*/ 233363 h 254317"/>
              <a:gd name="connsiteX1630" fmla="*/ 166688 w 290512"/>
              <a:gd name="connsiteY1630" fmla="*/ 232410 h 254317"/>
              <a:gd name="connsiteX1631" fmla="*/ 164783 w 290512"/>
              <a:gd name="connsiteY1631" fmla="*/ 231457 h 254317"/>
              <a:gd name="connsiteX1632" fmla="*/ 161925 w 290512"/>
              <a:gd name="connsiteY1632" fmla="*/ 231457 h 254317"/>
              <a:gd name="connsiteX1633" fmla="*/ 161925 w 290512"/>
              <a:gd name="connsiteY1633" fmla="*/ 231457 h 254317"/>
              <a:gd name="connsiteX1634" fmla="*/ 161925 w 290512"/>
              <a:gd name="connsiteY1634" fmla="*/ 231457 h 254317"/>
              <a:gd name="connsiteX1635" fmla="*/ 160973 w 290512"/>
              <a:gd name="connsiteY1635" fmla="*/ 231457 h 254317"/>
              <a:gd name="connsiteX1636" fmla="*/ 160973 w 290512"/>
              <a:gd name="connsiteY1636" fmla="*/ 231457 h 254317"/>
              <a:gd name="connsiteX1637" fmla="*/ 160973 w 290512"/>
              <a:gd name="connsiteY1637" fmla="*/ 231457 h 254317"/>
              <a:gd name="connsiteX1638" fmla="*/ 160973 w 290512"/>
              <a:gd name="connsiteY1638" fmla="*/ 231457 h 254317"/>
              <a:gd name="connsiteX1639" fmla="*/ 160973 w 290512"/>
              <a:gd name="connsiteY1639" fmla="*/ 231457 h 254317"/>
              <a:gd name="connsiteX1640" fmla="*/ 159068 w 290512"/>
              <a:gd name="connsiteY1640" fmla="*/ 231457 h 254317"/>
              <a:gd name="connsiteX1641" fmla="*/ 160020 w 290512"/>
              <a:gd name="connsiteY1641" fmla="*/ 232410 h 254317"/>
              <a:gd name="connsiteX1642" fmla="*/ 159068 w 290512"/>
              <a:gd name="connsiteY1642" fmla="*/ 232410 h 254317"/>
              <a:gd name="connsiteX1643" fmla="*/ 156210 w 290512"/>
              <a:gd name="connsiteY1643" fmla="*/ 232410 h 254317"/>
              <a:gd name="connsiteX1644" fmla="*/ 153353 w 290512"/>
              <a:gd name="connsiteY1644" fmla="*/ 232410 h 254317"/>
              <a:gd name="connsiteX1645" fmla="*/ 153353 w 290512"/>
              <a:gd name="connsiteY1645" fmla="*/ 232410 h 254317"/>
              <a:gd name="connsiteX1646" fmla="*/ 152400 w 290512"/>
              <a:gd name="connsiteY1646" fmla="*/ 234315 h 254317"/>
              <a:gd name="connsiteX1647" fmla="*/ 152400 w 290512"/>
              <a:gd name="connsiteY1647" fmla="*/ 234315 h 254317"/>
              <a:gd name="connsiteX1648" fmla="*/ 152400 w 290512"/>
              <a:gd name="connsiteY1648" fmla="*/ 234315 h 254317"/>
              <a:gd name="connsiteX1649" fmla="*/ 154305 w 290512"/>
              <a:gd name="connsiteY1649" fmla="*/ 232410 h 254317"/>
              <a:gd name="connsiteX1650" fmla="*/ 154305 w 290512"/>
              <a:gd name="connsiteY1650" fmla="*/ 232410 h 254317"/>
              <a:gd name="connsiteX1651" fmla="*/ 155258 w 290512"/>
              <a:gd name="connsiteY1651" fmla="*/ 233363 h 254317"/>
              <a:gd name="connsiteX1652" fmla="*/ 155258 w 290512"/>
              <a:gd name="connsiteY1652" fmla="*/ 234315 h 254317"/>
              <a:gd name="connsiteX1653" fmla="*/ 157163 w 290512"/>
              <a:gd name="connsiteY1653" fmla="*/ 234315 h 254317"/>
              <a:gd name="connsiteX1654" fmla="*/ 158115 w 290512"/>
              <a:gd name="connsiteY1654" fmla="*/ 234315 h 254317"/>
              <a:gd name="connsiteX1655" fmla="*/ 159068 w 290512"/>
              <a:gd name="connsiteY1655" fmla="*/ 234315 h 254317"/>
              <a:gd name="connsiteX1656" fmla="*/ 160020 w 290512"/>
              <a:gd name="connsiteY1656" fmla="*/ 234315 h 254317"/>
              <a:gd name="connsiteX1657" fmla="*/ 160973 w 290512"/>
              <a:gd name="connsiteY1657" fmla="*/ 234315 h 254317"/>
              <a:gd name="connsiteX1658" fmla="*/ 160973 w 290512"/>
              <a:gd name="connsiteY1658" fmla="*/ 233363 h 254317"/>
              <a:gd name="connsiteX1659" fmla="*/ 161925 w 290512"/>
              <a:gd name="connsiteY1659" fmla="*/ 233363 h 254317"/>
              <a:gd name="connsiteX1660" fmla="*/ 162878 w 290512"/>
              <a:gd name="connsiteY1660" fmla="*/ 233363 h 254317"/>
              <a:gd name="connsiteX1661" fmla="*/ 162878 w 290512"/>
              <a:gd name="connsiteY1661" fmla="*/ 234315 h 254317"/>
              <a:gd name="connsiteX1662" fmla="*/ 162878 w 290512"/>
              <a:gd name="connsiteY1662" fmla="*/ 234315 h 254317"/>
              <a:gd name="connsiteX1663" fmla="*/ 161925 w 290512"/>
              <a:gd name="connsiteY1663" fmla="*/ 235267 h 254317"/>
              <a:gd name="connsiteX1664" fmla="*/ 157163 w 290512"/>
              <a:gd name="connsiteY1664" fmla="*/ 235267 h 254317"/>
              <a:gd name="connsiteX1665" fmla="*/ 157163 w 290512"/>
              <a:gd name="connsiteY1665" fmla="*/ 235267 h 254317"/>
              <a:gd name="connsiteX1666" fmla="*/ 156210 w 290512"/>
              <a:gd name="connsiteY1666" fmla="*/ 236220 h 254317"/>
              <a:gd name="connsiteX1667" fmla="*/ 156210 w 290512"/>
              <a:gd name="connsiteY1667" fmla="*/ 237172 h 254317"/>
              <a:gd name="connsiteX1668" fmla="*/ 155258 w 290512"/>
              <a:gd name="connsiteY1668" fmla="*/ 238125 h 254317"/>
              <a:gd name="connsiteX1669" fmla="*/ 155258 w 290512"/>
              <a:gd name="connsiteY1669" fmla="*/ 240030 h 254317"/>
              <a:gd name="connsiteX1670" fmla="*/ 155258 w 290512"/>
              <a:gd name="connsiteY1670" fmla="*/ 240982 h 254317"/>
              <a:gd name="connsiteX1671" fmla="*/ 155258 w 290512"/>
              <a:gd name="connsiteY1671" fmla="*/ 240030 h 254317"/>
              <a:gd name="connsiteX1672" fmla="*/ 155258 w 290512"/>
              <a:gd name="connsiteY1672" fmla="*/ 240030 h 254317"/>
              <a:gd name="connsiteX1673" fmla="*/ 154305 w 290512"/>
              <a:gd name="connsiteY1673" fmla="*/ 240030 h 254317"/>
              <a:gd name="connsiteX1674" fmla="*/ 154305 w 290512"/>
              <a:gd name="connsiteY1674" fmla="*/ 240030 h 254317"/>
              <a:gd name="connsiteX1675" fmla="*/ 155258 w 290512"/>
              <a:gd name="connsiteY1675" fmla="*/ 240982 h 254317"/>
              <a:gd name="connsiteX1676" fmla="*/ 158115 w 290512"/>
              <a:gd name="connsiteY1676" fmla="*/ 240982 h 254317"/>
              <a:gd name="connsiteX1677" fmla="*/ 159068 w 290512"/>
              <a:gd name="connsiteY1677" fmla="*/ 240030 h 254317"/>
              <a:gd name="connsiteX1678" fmla="*/ 158115 w 290512"/>
              <a:gd name="connsiteY1678" fmla="*/ 240030 h 254317"/>
              <a:gd name="connsiteX1679" fmla="*/ 158115 w 290512"/>
              <a:gd name="connsiteY1679" fmla="*/ 240030 h 254317"/>
              <a:gd name="connsiteX1680" fmla="*/ 159068 w 290512"/>
              <a:gd name="connsiteY1680" fmla="*/ 239077 h 254317"/>
              <a:gd name="connsiteX1681" fmla="*/ 160020 w 290512"/>
              <a:gd name="connsiteY1681" fmla="*/ 240030 h 254317"/>
              <a:gd name="connsiteX1682" fmla="*/ 160020 w 290512"/>
              <a:gd name="connsiteY1682" fmla="*/ 240982 h 254317"/>
              <a:gd name="connsiteX1683" fmla="*/ 159068 w 290512"/>
              <a:gd name="connsiteY1683" fmla="*/ 241935 h 254317"/>
              <a:gd name="connsiteX1684" fmla="*/ 159068 w 290512"/>
              <a:gd name="connsiteY1684" fmla="*/ 242888 h 254317"/>
              <a:gd name="connsiteX1685" fmla="*/ 159068 w 290512"/>
              <a:gd name="connsiteY1685" fmla="*/ 242888 h 254317"/>
              <a:gd name="connsiteX1686" fmla="*/ 161925 w 290512"/>
              <a:gd name="connsiteY1686" fmla="*/ 241935 h 254317"/>
              <a:gd name="connsiteX1687" fmla="*/ 162878 w 290512"/>
              <a:gd name="connsiteY1687" fmla="*/ 240982 h 254317"/>
              <a:gd name="connsiteX1688" fmla="*/ 162878 w 290512"/>
              <a:gd name="connsiteY1688" fmla="*/ 240982 h 254317"/>
              <a:gd name="connsiteX1689" fmla="*/ 163830 w 290512"/>
              <a:gd name="connsiteY1689" fmla="*/ 240982 h 254317"/>
              <a:gd name="connsiteX1690" fmla="*/ 164783 w 290512"/>
              <a:gd name="connsiteY1690" fmla="*/ 240982 h 254317"/>
              <a:gd name="connsiteX1691" fmla="*/ 164783 w 290512"/>
              <a:gd name="connsiteY1691" fmla="*/ 240030 h 254317"/>
              <a:gd name="connsiteX1692" fmla="*/ 163830 w 290512"/>
              <a:gd name="connsiteY1692" fmla="*/ 240030 h 254317"/>
              <a:gd name="connsiteX1693" fmla="*/ 161925 w 290512"/>
              <a:gd name="connsiteY1693" fmla="*/ 240982 h 254317"/>
              <a:gd name="connsiteX1694" fmla="*/ 161925 w 290512"/>
              <a:gd name="connsiteY1694" fmla="*/ 240982 h 254317"/>
              <a:gd name="connsiteX1695" fmla="*/ 160973 w 290512"/>
              <a:gd name="connsiteY1695" fmla="*/ 241935 h 254317"/>
              <a:gd name="connsiteX1696" fmla="*/ 161925 w 290512"/>
              <a:gd name="connsiteY1696" fmla="*/ 240030 h 254317"/>
              <a:gd name="connsiteX1697" fmla="*/ 160973 w 290512"/>
              <a:gd name="connsiteY1697" fmla="*/ 239077 h 254317"/>
              <a:gd name="connsiteX1698" fmla="*/ 159068 w 290512"/>
              <a:gd name="connsiteY1698" fmla="*/ 239077 h 254317"/>
              <a:gd name="connsiteX1699" fmla="*/ 159068 w 290512"/>
              <a:gd name="connsiteY1699" fmla="*/ 239077 h 254317"/>
              <a:gd name="connsiteX1700" fmla="*/ 160020 w 290512"/>
              <a:gd name="connsiteY1700" fmla="*/ 238125 h 254317"/>
              <a:gd name="connsiteX1701" fmla="*/ 162878 w 290512"/>
              <a:gd name="connsiteY1701" fmla="*/ 237172 h 254317"/>
              <a:gd name="connsiteX1702" fmla="*/ 162878 w 290512"/>
              <a:gd name="connsiteY1702" fmla="*/ 237172 h 254317"/>
              <a:gd name="connsiteX1703" fmla="*/ 160020 w 290512"/>
              <a:gd name="connsiteY1703" fmla="*/ 234315 h 254317"/>
              <a:gd name="connsiteX1704" fmla="*/ 160020 w 290512"/>
              <a:gd name="connsiteY1704" fmla="*/ 234315 h 254317"/>
              <a:gd name="connsiteX1705" fmla="*/ 212408 w 290512"/>
              <a:gd name="connsiteY1705" fmla="*/ 240030 h 254317"/>
              <a:gd name="connsiteX1706" fmla="*/ 214313 w 290512"/>
              <a:gd name="connsiteY1706" fmla="*/ 240030 h 254317"/>
              <a:gd name="connsiteX1707" fmla="*/ 214313 w 290512"/>
              <a:gd name="connsiteY1707" fmla="*/ 240030 h 254317"/>
              <a:gd name="connsiteX1708" fmla="*/ 214313 w 290512"/>
              <a:gd name="connsiteY1708" fmla="*/ 240030 h 254317"/>
              <a:gd name="connsiteX1709" fmla="*/ 213360 w 290512"/>
              <a:gd name="connsiteY1709" fmla="*/ 240030 h 254317"/>
              <a:gd name="connsiteX1710" fmla="*/ 215265 w 290512"/>
              <a:gd name="connsiteY1710" fmla="*/ 240982 h 254317"/>
              <a:gd name="connsiteX1711" fmla="*/ 216218 w 290512"/>
              <a:gd name="connsiteY1711" fmla="*/ 240982 h 254317"/>
              <a:gd name="connsiteX1712" fmla="*/ 217170 w 290512"/>
              <a:gd name="connsiteY1712" fmla="*/ 240982 h 254317"/>
              <a:gd name="connsiteX1713" fmla="*/ 218123 w 290512"/>
              <a:gd name="connsiteY1713" fmla="*/ 240982 h 254317"/>
              <a:gd name="connsiteX1714" fmla="*/ 218123 w 290512"/>
              <a:gd name="connsiteY1714" fmla="*/ 240982 h 254317"/>
              <a:gd name="connsiteX1715" fmla="*/ 217170 w 290512"/>
              <a:gd name="connsiteY1715" fmla="*/ 240982 h 254317"/>
              <a:gd name="connsiteX1716" fmla="*/ 216218 w 290512"/>
              <a:gd name="connsiteY1716" fmla="*/ 240982 h 254317"/>
              <a:gd name="connsiteX1717" fmla="*/ 216218 w 290512"/>
              <a:gd name="connsiteY1717" fmla="*/ 240982 h 254317"/>
              <a:gd name="connsiteX1718" fmla="*/ 217170 w 290512"/>
              <a:gd name="connsiteY1718" fmla="*/ 240982 h 254317"/>
              <a:gd name="connsiteX1719" fmla="*/ 218123 w 290512"/>
              <a:gd name="connsiteY1719" fmla="*/ 240030 h 254317"/>
              <a:gd name="connsiteX1720" fmla="*/ 216218 w 290512"/>
              <a:gd name="connsiteY1720" fmla="*/ 239077 h 254317"/>
              <a:gd name="connsiteX1721" fmla="*/ 216218 w 290512"/>
              <a:gd name="connsiteY1721" fmla="*/ 239077 h 254317"/>
              <a:gd name="connsiteX1722" fmla="*/ 214313 w 290512"/>
              <a:gd name="connsiteY1722" fmla="*/ 239077 h 254317"/>
              <a:gd name="connsiteX1723" fmla="*/ 214313 w 290512"/>
              <a:gd name="connsiteY1723" fmla="*/ 239077 h 254317"/>
              <a:gd name="connsiteX1724" fmla="*/ 213360 w 290512"/>
              <a:gd name="connsiteY1724" fmla="*/ 239077 h 254317"/>
              <a:gd name="connsiteX1725" fmla="*/ 212408 w 290512"/>
              <a:gd name="connsiteY1725" fmla="*/ 239077 h 254317"/>
              <a:gd name="connsiteX1726" fmla="*/ 211455 w 290512"/>
              <a:gd name="connsiteY1726" fmla="*/ 239077 h 254317"/>
              <a:gd name="connsiteX1727" fmla="*/ 211455 w 290512"/>
              <a:gd name="connsiteY1727" fmla="*/ 240030 h 254317"/>
              <a:gd name="connsiteX1728" fmla="*/ 211455 w 290512"/>
              <a:gd name="connsiteY1728" fmla="*/ 239077 h 254317"/>
              <a:gd name="connsiteX1729" fmla="*/ 210503 w 290512"/>
              <a:gd name="connsiteY1729" fmla="*/ 240982 h 254317"/>
              <a:gd name="connsiteX1730" fmla="*/ 210503 w 290512"/>
              <a:gd name="connsiteY1730" fmla="*/ 240982 h 254317"/>
              <a:gd name="connsiteX1731" fmla="*/ 209550 w 290512"/>
              <a:gd name="connsiteY1731" fmla="*/ 240030 h 254317"/>
              <a:gd name="connsiteX1732" fmla="*/ 209550 w 290512"/>
              <a:gd name="connsiteY1732" fmla="*/ 239077 h 254317"/>
              <a:gd name="connsiteX1733" fmla="*/ 209550 w 290512"/>
              <a:gd name="connsiteY1733" fmla="*/ 239077 h 254317"/>
              <a:gd name="connsiteX1734" fmla="*/ 209550 w 290512"/>
              <a:gd name="connsiteY1734" fmla="*/ 239077 h 254317"/>
              <a:gd name="connsiteX1735" fmla="*/ 209550 w 290512"/>
              <a:gd name="connsiteY1735" fmla="*/ 239077 h 254317"/>
              <a:gd name="connsiteX1736" fmla="*/ 208598 w 290512"/>
              <a:gd name="connsiteY1736" fmla="*/ 238125 h 254317"/>
              <a:gd name="connsiteX1737" fmla="*/ 208598 w 290512"/>
              <a:gd name="connsiteY1737" fmla="*/ 239077 h 254317"/>
              <a:gd name="connsiteX1738" fmla="*/ 208598 w 290512"/>
              <a:gd name="connsiteY1738" fmla="*/ 240030 h 254317"/>
              <a:gd name="connsiteX1739" fmla="*/ 207645 w 290512"/>
              <a:gd name="connsiteY1739" fmla="*/ 240982 h 254317"/>
              <a:gd name="connsiteX1740" fmla="*/ 203835 w 290512"/>
              <a:gd name="connsiteY1740" fmla="*/ 240982 h 254317"/>
              <a:gd name="connsiteX1741" fmla="*/ 202883 w 290512"/>
              <a:gd name="connsiteY1741" fmla="*/ 240982 h 254317"/>
              <a:gd name="connsiteX1742" fmla="*/ 202883 w 290512"/>
              <a:gd name="connsiteY1742" fmla="*/ 241935 h 254317"/>
              <a:gd name="connsiteX1743" fmla="*/ 202883 w 290512"/>
              <a:gd name="connsiteY1743" fmla="*/ 241935 h 254317"/>
              <a:gd name="connsiteX1744" fmla="*/ 202883 w 290512"/>
              <a:gd name="connsiteY1744" fmla="*/ 241935 h 254317"/>
              <a:gd name="connsiteX1745" fmla="*/ 203835 w 290512"/>
              <a:gd name="connsiteY1745" fmla="*/ 241935 h 254317"/>
              <a:gd name="connsiteX1746" fmla="*/ 205740 w 290512"/>
              <a:gd name="connsiteY1746" fmla="*/ 242888 h 254317"/>
              <a:gd name="connsiteX1747" fmla="*/ 206693 w 290512"/>
              <a:gd name="connsiteY1747" fmla="*/ 242888 h 254317"/>
              <a:gd name="connsiteX1748" fmla="*/ 206693 w 290512"/>
              <a:gd name="connsiteY1748" fmla="*/ 242888 h 254317"/>
              <a:gd name="connsiteX1749" fmla="*/ 207645 w 290512"/>
              <a:gd name="connsiteY1749" fmla="*/ 242888 h 254317"/>
              <a:gd name="connsiteX1750" fmla="*/ 208598 w 290512"/>
              <a:gd name="connsiteY1750" fmla="*/ 242888 h 254317"/>
              <a:gd name="connsiteX1751" fmla="*/ 209550 w 290512"/>
              <a:gd name="connsiteY1751" fmla="*/ 242888 h 254317"/>
              <a:gd name="connsiteX1752" fmla="*/ 211455 w 290512"/>
              <a:gd name="connsiteY1752" fmla="*/ 241935 h 254317"/>
              <a:gd name="connsiteX1753" fmla="*/ 211455 w 290512"/>
              <a:gd name="connsiteY1753" fmla="*/ 241935 h 254317"/>
              <a:gd name="connsiteX1754" fmla="*/ 211455 w 290512"/>
              <a:gd name="connsiteY1754" fmla="*/ 241935 h 254317"/>
              <a:gd name="connsiteX1755" fmla="*/ 211455 w 290512"/>
              <a:gd name="connsiteY1755" fmla="*/ 240982 h 254317"/>
              <a:gd name="connsiteX1756" fmla="*/ 212408 w 290512"/>
              <a:gd name="connsiteY1756" fmla="*/ 240030 h 254317"/>
              <a:gd name="connsiteX1757" fmla="*/ 212408 w 290512"/>
              <a:gd name="connsiteY1757" fmla="*/ 240030 h 254317"/>
              <a:gd name="connsiteX1758" fmla="*/ 222885 w 290512"/>
              <a:gd name="connsiteY1758" fmla="*/ 237172 h 254317"/>
              <a:gd name="connsiteX1759" fmla="*/ 221933 w 290512"/>
              <a:gd name="connsiteY1759" fmla="*/ 237172 h 254317"/>
              <a:gd name="connsiteX1760" fmla="*/ 220028 w 290512"/>
              <a:gd name="connsiteY1760" fmla="*/ 237172 h 254317"/>
              <a:gd name="connsiteX1761" fmla="*/ 220980 w 290512"/>
              <a:gd name="connsiteY1761" fmla="*/ 237172 h 254317"/>
              <a:gd name="connsiteX1762" fmla="*/ 220980 w 290512"/>
              <a:gd name="connsiteY1762" fmla="*/ 237172 h 254317"/>
              <a:gd name="connsiteX1763" fmla="*/ 220980 w 290512"/>
              <a:gd name="connsiteY1763" fmla="*/ 238125 h 254317"/>
              <a:gd name="connsiteX1764" fmla="*/ 221933 w 290512"/>
              <a:gd name="connsiteY1764" fmla="*/ 239077 h 254317"/>
              <a:gd name="connsiteX1765" fmla="*/ 220980 w 290512"/>
              <a:gd name="connsiteY1765" fmla="*/ 239077 h 254317"/>
              <a:gd name="connsiteX1766" fmla="*/ 221933 w 290512"/>
              <a:gd name="connsiteY1766" fmla="*/ 239077 h 254317"/>
              <a:gd name="connsiteX1767" fmla="*/ 220980 w 290512"/>
              <a:gd name="connsiteY1767" fmla="*/ 240030 h 254317"/>
              <a:gd name="connsiteX1768" fmla="*/ 220028 w 290512"/>
              <a:gd name="connsiteY1768" fmla="*/ 240030 h 254317"/>
              <a:gd name="connsiteX1769" fmla="*/ 219075 w 290512"/>
              <a:gd name="connsiteY1769" fmla="*/ 240982 h 254317"/>
              <a:gd name="connsiteX1770" fmla="*/ 219075 w 290512"/>
              <a:gd name="connsiteY1770" fmla="*/ 240982 h 254317"/>
              <a:gd name="connsiteX1771" fmla="*/ 220028 w 290512"/>
              <a:gd name="connsiteY1771" fmla="*/ 240982 h 254317"/>
              <a:gd name="connsiteX1772" fmla="*/ 220980 w 290512"/>
              <a:gd name="connsiteY1772" fmla="*/ 240982 h 254317"/>
              <a:gd name="connsiteX1773" fmla="*/ 222885 w 290512"/>
              <a:gd name="connsiteY1773" fmla="*/ 240030 h 254317"/>
              <a:gd name="connsiteX1774" fmla="*/ 224790 w 290512"/>
              <a:gd name="connsiteY1774" fmla="*/ 239077 h 254317"/>
              <a:gd name="connsiteX1775" fmla="*/ 223838 w 290512"/>
              <a:gd name="connsiteY1775" fmla="*/ 239077 h 254317"/>
              <a:gd name="connsiteX1776" fmla="*/ 224790 w 290512"/>
              <a:gd name="connsiteY1776" fmla="*/ 239077 h 254317"/>
              <a:gd name="connsiteX1777" fmla="*/ 224790 w 290512"/>
              <a:gd name="connsiteY1777" fmla="*/ 238125 h 254317"/>
              <a:gd name="connsiteX1778" fmla="*/ 225743 w 290512"/>
              <a:gd name="connsiteY1778" fmla="*/ 237172 h 254317"/>
              <a:gd name="connsiteX1779" fmla="*/ 225743 w 290512"/>
              <a:gd name="connsiteY1779" fmla="*/ 237172 h 254317"/>
              <a:gd name="connsiteX1780" fmla="*/ 226695 w 290512"/>
              <a:gd name="connsiteY1780" fmla="*/ 237172 h 254317"/>
              <a:gd name="connsiteX1781" fmla="*/ 224790 w 290512"/>
              <a:gd name="connsiteY1781" fmla="*/ 237172 h 254317"/>
              <a:gd name="connsiteX1782" fmla="*/ 223838 w 290512"/>
              <a:gd name="connsiteY1782" fmla="*/ 237172 h 254317"/>
              <a:gd name="connsiteX1783" fmla="*/ 222885 w 290512"/>
              <a:gd name="connsiteY1783" fmla="*/ 237172 h 254317"/>
              <a:gd name="connsiteX1784" fmla="*/ 222885 w 290512"/>
              <a:gd name="connsiteY1784" fmla="*/ 237172 h 254317"/>
              <a:gd name="connsiteX1785" fmla="*/ 227648 w 290512"/>
              <a:gd name="connsiteY1785" fmla="*/ 216217 h 254317"/>
              <a:gd name="connsiteX1786" fmla="*/ 227648 w 290512"/>
              <a:gd name="connsiteY1786" fmla="*/ 217170 h 254317"/>
              <a:gd name="connsiteX1787" fmla="*/ 227648 w 290512"/>
              <a:gd name="connsiteY1787" fmla="*/ 218122 h 254317"/>
              <a:gd name="connsiteX1788" fmla="*/ 227648 w 290512"/>
              <a:gd name="connsiteY1788" fmla="*/ 218122 h 254317"/>
              <a:gd name="connsiteX1789" fmla="*/ 229553 w 290512"/>
              <a:gd name="connsiteY1789" fmla="*/ 219075 h 254317"/>
              <a:gd name="connsiteX1790" fmla="*/ 231458 w 290512"/>
              <a:gd name="connsiteY1790" fmla="*/ 218122 h 254317"/>
              <a:gd name="connsiteX1791" fmla="*/ 232410 w 290512"/>
              <a:gd name="connsiteY1791" fmla="*/ 218122 h 254317"/>
              <a:gd name="connsiteX1792" fmla="*/ 231458 w 290512"/>
              <a:gd name="connsiteY1792" fmla="*/ 218122 h 254317"/>
              <a:gd name="connsiteX1793" fmla="*/ 230505 w 290512"/>
              <a:gd name="connsiteY1793" fmla="*/ 218122 h 254317"/>
              <a:gd name="connsiteX1794" fmla="*/ 229553 w 290512"/>
              <a:gd name="connsiteY1794" fmla="*/ 218122 h 254317"/>
              <a:gd name="connsiteX1795" fmla="*/ 229553 w 290512"/>
              <a:gd name="connsiteY1795" fmla="*/ 218122 h 254317"/>
              <a:gd name="connsiteX1796" fmla="*/ 229553 w 290512"/>
              <a:gd name="connsiteY1796" fmla="*/ 217170 h 254317"/>
              <a:gd name="connsiteX1797" fmla="*/ 229553 w 290512"/>
              <a:gd name="connsiteY1797" fmla="*/ 216217 h 254317"/>
              <a:gd name="connsiteX1798" fmla="*/ 227648 w 290512"/>
              <a:gd name="connsiteY1798" fmla="*/ 216217 h 254317"/>
              <a:gd name="connsiteX1799" fmla="*/ 226695 w 290512"/>
              <a:gd name="connsiteY1799" fmla="*/ 216217 h 254317"/>
              <a:gd name="connsiteX1800" fmla="*/ 224790 w 290512"/>
              <a:gd name="connsiteY1800" fmla="*/ 217170 h 254317"/>
              <a:gd name="connsiteX1801" fmla="*/ 223838 w 290512"/>
              <a:gd name="connsiteY1801" fmla="*/ 217170 h 254317"/>
              <a:gd name="connsiteX1802" fmla="*/ 223838 w 290512"/>
              <a:gd name="connsiteY1802" fmla="*/ 217170 h 254317"/>
              <a:gd name="connsiteX1803" fmla="*/ 223838 w 290512"/>
              <a:gd name="connsiteY1803" fmla="*/ 217170 h 254317"/>
              <a:gd name="connsiteX1804" fmla="*/ 223838 w 290512"/>
              <a:gd name="connsiteY1804" fmla="*/ 218122 h 254317"/>
              <a:gd name="connsiteX1805" fmla="*/ 222885 w 290512"/>
              <a:gd name="connsiteY1805" fmla="*/ 219075 h 254317"/>
              <a:gd name="connsiteX1806" fmla="*/ 223838 w 290512"/>
              <a:gd name="connsiteY1806" fmla="*/ 219075 h 254317"/>
              <a:gd name="connsiteX1807" fmla="*/ 224790 w 290512"/>
              <a:gd name="connsiteY1807" fmla="*/ 219075 h 254317"/>
              <a:gd name="connsiteX1808" fmla="*/ 225743 w 290512"/>
              <a:gd name="connsiteY1808" fmla="*/ 219075 h 254317"/>
              <a:gd name="connsiteX1809" fmla="*/ 225743 w 290512"/>
              <a:gd name="connsiteY1809" fmla="*/ 219075 h 254317"/>
              <a:gd name="connsiteX1810" fmla="*/ 226695 w 290512"/>
              <a:gd name="connsiteY1810" fmla="*/ 219075 h 254317"/>
              <a:gd name="connsiteX1811" fmla="*/ 227648 w 290512"/>
              <a:gd name="connsiteY1811" fmla="*/ 218122 h 254317"/>
              <a:gd name="connsiteX1812" fmla="*/ 227648 w 290512"/>
              <a:gd name="connsiteY1812" fmla="*/ 218122 h 254317"/>
              <a:gd name="connsiteX1813" fmla="*/ 227648 w 290512"/>
              <a:gd name="connsiteY1813" fmla="*/ 219075 h 254317"/>
              <a:gd name="connsiteX1814" fmla="*/ 227648 w 290512"/>
              <a:gd name="connsiteY1814" fmla="*/ 220027 h 254317"/>
              <a:gd name="connsiteX1815" fmla="*/ 228600 w 290512"/>
              <a:gd name="connsiteY1815" fmla="*/ 220027 h 254317"/>
              <a:gd name="connsiteX1816" fmla="*/ 227648 w 290512"/>
              <a:gd name="connsiteY1816" fmla="*/ 216217 h 254317"/>
              <a:gd name="connsiteX1817" fmla="*/ 227648 w 290512"/>
              <a:gd name="connsiteY1817" fmla="*/ 216217 h 254317"/>
              <a:gd name="connsiteX1818" fmla="*/ 227648 w 290512"/>
              <a:gd name="connsiteY1818" fmla="*/ 216217 h 254317"/>
              <a:gd name="connsiteX1819" fmla="*/ 211455 w 290512"/>
              <a:gd name="connsiteY1819" fmla="*/ 232410 h 254317"/>
              <a:gd name="connsiteX1820" fmla="*/ 211455 w 290512"/>
              <a:gd name="connsiteY1820" fmla="*/ 232410 h 254317"/>
              <a:gd name="connsiteX1821" fmla="*/ 212408 w 290512"/>
              <a:gd name="connsiteY1821" fmla="*/ 233363 h 254317"/>
              <a:gd name="connsiteX1822" fmla="*/ 214313 w 290512"/>
              <a:gd name="connsiteY1822" fmla="*/ 232410 h 254317"/>
              <a:gd name="connsiteX1823" fmla="*/ 215265 w 290512"/>
              <a:gd name="connsiteY1823" fmla="*/ 231457 h 254317"/>
              <a:gd name="connsiteX1824" fmla="*/ 218123 w 290512"/>
              <a:gd name="connsiteY1824" fmla="*/ 230505 h 254317"/>
              <a:gd name="connsiteX1825" fmla="*/ 218123 w 290512"/>
              <a:gd name="connsiteY1825" fmla="*/ 230505 h 254317"/>
              <a:gd name="connsiteX1826" fmla="*/ 219075 w 290512"/>
              <a:gd name="connsiteY1826" fmla="*/ 230505 h 254317"/>
              <a:gd name="connsiteX1827" fmla="*/ 219075 w 290512"/>
              <a:gd name="connsiteY1827" fmla="*/ 229552 h 254317"/>
              <a:gd name="connsiteX1828" fmla="*/ 219075 w 290512"/>
              <a:gd name="connsiteY1828" fmla="*/ 229552 h 254317"/>
              <a:gd name="connsiteX1829" fmla="*/ 218123 w 290512"/>
              <a:gd name="connsiteY1829" fmla="*/ 229552 h 254317"/>
              <a:gd name="connsiteX1830" fmla="*/ 217170 w 290512"/>
              <a:gd name="connsiteY1830" fmla="*/ 228600 h 254317"/>
              <a:gd name="connsiteX1831" fmla="*/ 217170 w 290512"/>
              <a:gd name="connsiteY1831" fmla="*/ 228600 h 254317"/>
              <a:gd name="connsiteX1832" fmla="*/ 215265 w 290512"/>
              <a:gd name="connsiteY1832" fmla="*/ 228600 h 254317"/>
              <a:gd name="connsiteX1833" fmla="*/ 214313 w 290512"/>
              <a:gd name="connsiteY1833" fmla="*/ 228600 h 254317"/>
              <a:gd name="connsiteX1834" fmla="*/ 214313 w 290512"/>
              <a:gd name="connsiteY1834" fmla="*/ 229552 h 254317"/>
              <a:gd name="connsiteX1835" fmla="*/ 214313 w 290512"/>
              <a:gd name="connsiteY1835" fmla="*/ 228600 h 254317"/>
              <a:gd name="connsiteX1836" fmla="*/ 213360 w 290512"/>
              <a:gd name="connsiteY1836" fmla="*/ 229552 h 254317"/>
              <a:gd name="connsiteX1837" fmla="*/ 211455 w 290512"/>
              <a:gd name="connsiteY1837" fmla="*/ 229552 h 254317"/>
              <a:gd name="connsiteX1838" fmla="*/ 214313 w 290512"/>
              <a:gd name="connsiteY1838" fmla="*/ 230505 h 254317"/>
              <a:gd name="connsiteX1839" fmla="*/ 211455 w 290512"/>
              <a:gd name="connsiteY1839" fmla="*/ 232410 h 254317"/>
              <a:gd name="connsiteX1840" fmla="*/ 211455 w 290512"/>
              <a:gd name="connsiteY1840" fmla="*/ 232410 h 254317"/>
              <a:gd name="connsiteX1841" fmla="*/ 211455 w 290512"/>
              <a:gd name="connsiteY1841" fmla="*/ 232410 h 254317"/>
              <a:gd name="connsiteX1842" fmla="*/ 285750 w 290512"/>
              <a:gd name="connsiteY1842" fmla="*/ 157163 h 254317"/>
              <a:gd name="connsiteX1843" fmla="*/ 285750 w 290512"/>
              <a:gd name="connsiteY1843" fmla="*/ 156210 h 254317"/>
              <a:gd name="connsiteX1844" fmla="*/ 286703 w 290512"/>
              <a:gd name="connsiteY1844" fmla="*/ 156210 h 254317"/>
              <a:gd name="connsiteX1845" fmla="*/ 287655 w 290512"/>
              <a:gd name="connsiteY1845" fmla="*/ 156210 h 254317"/>
              <a:gd name="connsiteX1846" fmla="*/ 288608 w 290512"/>
              <a:gd name="connsiteY1846" fmla="*/ 156210 h 254317"/>
              <a:gd name="connsiteX1847" fmla="*/ 288608 w 290512"/>
              <a:gd name="connsiteY1847" fmla="*/ 155257 h 254317"/>
              <a:gd name="connsiteX1848" fmla="*/ 287655 w 290512"/>
              <a:gd name="connsiteY1848" fmla="*/ 154305 h 254317"/>
              <a:gd name="connsiteX1849" fmla="*/ 284798 w 290512"/>
              <a:gd name="connsiteY1849" fmla="*/ 153352 h 254317"/>
              <a:gd name="connsiteX1850" fmla="*/ 285750 w 290512"/>
              <a:gd name="connsiteY1850" fmla="*/ 153352 h 254317"/>
              <a:gd name="connsiteX1851" fmla="*/ 285750 w 290512"/>
              <a:gd name="connsiteY1851" fmla="*/ 153352 h 254317"/>
              <a:gd name="connsiteX1852" fmla="*/ 283845 w 290512"/>
              <a:gd name="connsiteY1852" fmla="*/ 153352 h 254317"/>
              <a:gd name="connsiteX1853" fmla="*/ 282893 w 290512"/>
              <a:gd name="connsiteY1853" fmla="*/ 155257 h 254317"/>
              <a:gd name="connsiteX1854" fmla="*/ 282893 w 290512"/>
              <a:gd name="connsiteY1854" fmla="*/ 156210 h 254317"/>
              <a:gd name="connsiteX1855" fmla="*/ 283845 w 290512"/>
              <a:gd name="connsiteY1855" fmla="*/ 156210 h 254317"/>
              <a:gd name="connsiteX1856" fmla="*/ 283845 w 290512"/>
              <a:gd name="connsiteY1856" fmla="*/ 157163 h 254317"/>
              <a:gd name="connsiteX1857" fmla="*/ 283845 w 290512"/>
              <a:gd name="connsiteY1857" fmla="*/ 158115 h 254317"/>
              <a:gd name="connsiteX1858" fmla="*/ 284798 w 290512"/>
              <a:gd name="connsiteY1858" fmla="*/ 158115 h 254317"/>
              <a:gd name="connsiteX1859" fmla="*/ 284798 w 290512"/>
              <a:gd name="connsiteY1859" fmla="*/ 158115 h 254317"/>
              <a:gd name="connsiteX1860" fmla="*/ 284798 w 290512"/>
              <a:gd name="connsiteY1860" fmla="*/ 157163 h 254317"/>
              <a:gd name="connsiteX1861" fmla="*/ 285750 w 290512"/>
              <a:gd name="connsiteY1861" fmla="*/ 157163 h 254317"/>
              <a:gd name="connsiteX1862" fmla="*/ 285750 w 290512"/>
              <a:gd name="connsiteY1862" fmla="*/ 157163 h 254317"/>
              <a:gd name="connsiteX1863" fmla="*/ 285750 w 290512"/>
              <a:gd name="connsiteY1863" fmla="*/ 157163 h 254317"/>
              <a:gd name="connsiteX1864" fmla="*/ 285750 w 290512"/>
              <a:gd name="connsiteY1864" fmla="*/ 157163 h 254317"/>
              <a:gd name="connsiteX1865" fmla="*/ 30480 w 290512"/>
              <a:gd name="connsiteY1865" fmla="*/ 250507 h 254317"/>
              <a:gd name="connsiteX1866" fmla="*/ 29528 w 290512"/>
              <a:gd name="connsiteY1866" fmla="*/ 249555 h 254317"/>
              <a:gd name="connsiteX1867" fmla="*/ 28575 w 290512"/>
              <a:gd name="connsiteY1867" fmla="*/ 248602 h 254317"/>
              <a:gd name="connsiteX1868" fmla="*/ 28575 w 290512"/>
              <a:gd name="connsiteY1868" fmla="*/ 248602 h 254317"/>
              <a:gd name="connsiteX1869" fmla="*/ 28575 w 290512"/>
              <a:gd name="connsiteY1869" fmla="*/ 248602 h 254317"/>
              <a:gd name="connsiteX1870" fmla="*/ 27623 w 290512"/>
              <a:gd name="connsiteY1870" fmla="*/ 249555 h 254317"/>
              <a:gd name="connsiteX1871" fmla="*/ 27623 w 290512"/>
              <a:gd name="connsiteY1871" fmla="*/ 250507 h 254317"/>
              <a:gd name="connsiteX1872" fmla="*/ 28575 w 290512"/>
              <a:gd name="connsiteY1872" fmla="*/ 254317 h 254317"/>
              <a:gd name="connsiteX1873" fmla="*/ 29528 w 290512"/>
              <a:gd name="connsiteY1873" fmla="*/ 253365 h 254317"/>
              <a:gd name="connsiteX1874" fmla="*/ 30480 w 290512"/>
              <a:gd name="connsiteY1874" fmla="*/ 252413 h 254317"/>
              <a:gd name="connsiteX1875" fmla="*/ 30480 w 290512"/>
              <a:gd name="connsiteY1875" fmla="*/ 250507 h 254317"/>
              <a:gd name="connsiteX1876" fmla="*/ 31433 w 290512"/>
              <a:gd name="connsiteY1876" fmla="*/ 251460 h 254317"/>
              <a:gd name="connsiteX1877" fmla="*/ 30480 w 290512"/>
              <a:gd name="connsiteY1877" fmla="*/ 250507 h 254317"/>
              <a:gd name="connsiteX1878" fmla="*/ 229553 w 290512"/>
              <a:gd name="connsiteY1878" fmla="*/ 229552 h 254317"/>
              <a:gd name="connsiteX1879" fmla="*/ 225743 w 290512"/>
              <a:gd name="connsiteY1879" fmla="*/ 229552 h 254317"/>
              <a:gd name="connsiteX1880" fmla="*/ 224790 w 290512"/>
              <a:gd name="connsiteY1880" fmla="*/ 228600 h 254317"/>
              <a:gd name="connsiteX1881" fmla="*/ 223838 w 290512"/>
              <a:gd name="connsiteY1881" fmla="*/ 229552 h 254317"/>
              <a:gd name="connsiteX1882" fmla="*/ 222885 w 290512"/>
              <a:gd name="connsiteY1882" fmla="*/ 229552 h 254317"/>
              <a:gd name="connsiteX1883" fmla="*/ 222885 w 290512"/>
              <a:gd name="connsiteY1883" fmla="*/ 228600 h 254317"/>
              <a:gd name="connsiteX1884" fmla="*/ 222885 w 290512"/>
              <a:gd name="connsiteY1884" fmla="*/ 228600 h 254317"/>
              <a:gd name="connsiteX1885" fmla="*/ 222885 w 290512"/>
              <a:gd name="connsiteY1885" fmla="*/ 228600 h 254317"/>
              <a:gd name="connsiteX1886" fmla="*/ 221933 w 290512"/>
              <a:gd name="connsiteY1886" fmla="*/ 228600 h 254317"/>
              <a:gd name="connsiteX1887" fmla="*/ 221933 w 290512"/>
              <a:gd name="connsiteY1887" fmla="*/ 228600 h 254317"/>
              <a:gd name="connsiteX1888" fmla="*/ 221933 w 290512"/>
              <a:gd name="connsiteY1888" fmla="*/ 229552 h 254317"/>
              <a:gd name="connsiteX1889" fmla="*/ 222885 w 290512"/>
              <a:gd name="connsiteY1889" fmla="*/ 229552 h 254317"/>
              <a:gd name="connsiteX1890" fmla="*/ 220980 w 290512"/>
              <a:gd name="connsiteY1890" fmla="*/ 230505 h 254317"/>
              <a:gd name="connsiteX1891" fmla="*/ 222885 w 290512"/>
              <a:gd name="connsiteY1891" fmla="*/ 230505 h 254317"/>
              <a:gd name="connsiteX1892" fmla="*/ 223838 w 290512"/>
              <a:gd name="connsiteY1892" fmla="*/ 231457 h 254317"/>
              <a:gd name="connsiteX1893" fmla="*/ 226695 w 290512"/>
              <a:gd name="connsiteY1893" fmla="*/ 229552 h 254317"/>
              <a:gd name="connsiteX1894" fmla="*/ 226695 w 290512"/>
              <a:gd name="connsiteY1894" fmla="*/ 230505 h 254317"/>
              <a:gd name="connsiteX1895" fmla="*/ 229553 w 290512"/>
              <a:gd name="connsiteY1895" fmla="*/ 229552 h 254317"/>
              <a:gd name="connsiteX1896" fmla="*/ 231458 w 290512"/>
              <a:gd name="connsiteY1896" fmla="*/ 231457 h 254317"/>
              <a:gd name="connsiteX1897" fmla="*/ 230505 w 290512"/>
              <a:gd name="connsiteY1897" fmla="*/ 230505 h 254317"/>
              <a:gd name="connsiteX1898" fmla="*/ 229553 w 290512"/>
              <a:gd name="connsiteY1898" fmla="*/ 229552 h 254317"/>
              <a:gd name="connsiteX1899" fmla="*/ 229553 w 290512"/>
              <a:gd name="connsiteY1899" fmla="*/ 229552 h 254317"/>
              <a:gd name="connsiteX1900" fmla="*/ 171450 w 290512"/>
              <a:gd name="connsiteY1900" fmla="*/ 229552 h 254317"/>
              <a:gd name="connsiteX1901" fmla="*/ 172403 w 290512"/>
              <a:gd name="connsiteY1901" fmla="*/ 229552 h 254317"/>
              <a:gd name="connsiteX1902" fmla="*/ 172403 w 290512"/>
              <a:gd name="connsiteY1902" fmla="*/ 229552 h 254317"/>
              <a:gd name="connsiteX1903" fmla="*/ 171450 w 290512"/>
              <a:gd name="connsiteY1903" fmla="*/ 230505 h 254317"/>
              <a:gd name="connsiteX1904" fmla="*/ 170498 w 290512"/>
              <a:gd name="connsiteY1904" fmla="*/ 230505 h 254317"/>
              <a:gd name="connsiteX1905" fmla="*/ 169545 w 290512"/>
              <a:gd name="connsiteY1905" fmla="*/ 231457 h 254317"/>
              <a:gd name="connsiteX1906" fmla="*/ 170498 w 290512"/>
              <a:gd name="connsiteY1906" fmla="*/ 232410 h 254317"/>
              <a:gd name="connsiteX1907" fmla="*/ 172403 w 290512"/>
              <a:gd name="connsiteY1907" fmla="*/ 233363 h 254317"/>
              <a:gd name="connsiteX1908" fmla="*/ 173355 w 290512"/>
              <a:gd name="connsiteY1908" fmla="*/ 233363 h 254317"/>
              <a:gd name="connsiteX1909" fmla="*/ 173355 w 290512"/>
              <a:gd name="connsiteY1909" fmla="*/ 232410 h 254317"/>
              <a:gd name="connsiteX1910" fmla="*/ 173355 w 290512"/>
              <a:gd name="connsiteY1910" fmla="*/ 232410 h 254317"/>
              <a:gd name="connsiteX1911" fmla="*/ 172403 w 290512"/>
              <a:gd name="connsiteY1911" fmla="*/ 231457 h 254317"/>
              <a:gd name="connsiteX1912" fmla="*/ 172403 w 290512"/>
              <a:gd name="connsiteY1912" fmla="*/ 231457 h 254317"/>
              <a:gd name="connsiteX1913" fmla="*/ 175260 w 290512"/>
              <a:gd name="connsiteY1913" fmla="*/ 230505 h 254317"/>
              <a:gd name="connsiteX1914" fmla="*/ 175260 w 290512"/>
              <a:gd name="connsiteY1914" fmla="*/ 230505 h 254317"/>
              <a:gd name="connsiteX1915" fmla="*/ 175260 w 290512"/>
              <a:gd name="connsiteY1915" fmla="*/ 230505 h 254317"/>
              <a:gd name="connsiteX1916" fmla="*/ 175260 w 290512"/>
              <a:gd name="connsiteY1916" fmla="*/ 229552 h 254317"/>
              <a:gd name="connsiteX1917" fmla="*/ 174308 w 290512"/>
              <a:gd name="connsiteY1917" fmla="*/ 229552 h 254317"/>
              <a:gd name="connsiteX1918" fmla="*/ 173355 w 290512"/>
              <a:gd name="connsiteY1918" fmla="*/ 229552 h 254317"/>
              <a:gd name="connsiteX1919" fmla="*/ 172403 w 290512"/>
              <a:gd name="connsiteY1919" fmla="*/ 229552 h 254317"/>
              <a:gd name="connsiteX1920" fmla="*/ 171450 w 290512"/>
              <a:gd name="connsiteY1920" fmla="*/ 229552 h 254317"/>
              <a:gd name="connsiteX1921" fmla="*/ 171450 w 290512"/>
              <a:gd name="connsiteY1921" fmla="*/ 229552 h 254317"/>
              <a:gd name="connsiteX1922" fmla="*/ 81915 w 290512"/>
              <a:gd name="connsiteY1922" fmla="*/ 243840 h 254317"/>
              <a:gd name="connsiteX1923" fmla="*/ 81915 w 290512"/>
              <a:gd name="connsiteY1923" fmla="*/ 243840 h 254317"/>
              <a:gd name="connsiteX1924" fmla="*/ 81915 w 290512"/>
              <a:gd name="connsiteY1924" fmla="*/ 243840 h 254317"/>
              <a:gd name="connsiteX1925" fmla="*/ 80963 w 290512"/>
              <a:gd name="connsiteY1925" fmla="*/ 241935 h 254317"/>
              <a:gd name="connsiteX1926" fmla="*/ 80010 w 290512"/>
              <a:gd name="connsiteY1926" fmla="*/ 241935 h 254317"/>
              <a:gd name="connsiteX1927" fmla="*/ 80010 w 290512"/>
              <a:gd name="connsiteY1927" fmla="*/ 242888 h 254317"/>
              <a:gd name="connsiteX1928" fmla="*/ 80010 w 290512"/>
              <a:gd name="connsiteY1928" fmla="*/ 243840 h 254317"/>
              <a:gd name="connsiteX1929" fmla="*/ 80010 w 290512"/>
              <a:gd name="connsiteY1929" fmla="*/ 243840 h 254317"/>
              <a:gd name="connsiteX1930" fmla="*/ 79058 w 290512"/>
              <a:gd name="connsiteY1930" fmla="*/ 243840 h 254317"/>
              <a:gd name="connsiteX1931" fmla="*/ 79058 w 290512"/>
              <a:gd name="connsiteY1931" fmla="*/ 245745 h 254317"/>
              <a:gd name="connsiteX1932" fmla="*/ 80010 w 290512"/>
              <a:gd name="connsiteY1932" fmla="*/ 246697 h 254317"/>
              <a:gd name="connsiteX1933" fmla="*/ 80963 w 290512"/>
              <a:gd name="connsiteY1933" fmla="*/ 246697 h 254317"/>
              <a:gd name="connsiteX1934" fmla="*/ 81915 w 290512"/>
              <a:gd name="connsiteY1934" fmla="*/ 244792 h 254317"/>
              <a:gd name="connsiteX1935" fmla="*/ 81915 w 290512"/>
              <a:gd name="connsiteY1935" fmla="*/ 244792 h 254317"/>
              <a:gd name="connsiteX1936" fmla="*/ 81915 w 290512"/>
              <a:gd name="connsiteY1936" fmla="*/ 243840 h 254317"/>
              <a:gd name="connsiteX1937" fmla="*/ 81915 w 290512"/>
              <a:gd name="connsiteY1937" fmla="*/ 243840 h 254317"/>
              <a:gd name="connsiteX1938" fmla="*/ 96203 w 290512"/>
              <a:gd name="connsiteY1938" fmla="*/ 239077 h 254317"/>
              <a:gd name="connsiteX1939" fmla="*/ 96203 w 290512"/>
              <a:gd name="connsiteY1939" fmla="*/ 239077 h 254317"/>
              <a:gd name="connsiteX1940" fmla="*/ 96203 w 290512"/>
              <a:gd name="connsiteY1940" fmla="*/ 239077 h 254317"/>
              <a:gd name="connsiteX1941" fmla="*/ 98108 w 290512"/>
              <a:gd name="connsiteY1941" fmla="*/ 239077 h 254317"/>
              <a:gd name="connsiteX1942" fmla="*/ 98108 w 290512"/>
              <a:gd name="connsiteY1942" fmla="*/ 238125 h 254317"/>
              <a:gd name="connsiteX1943" fmla="*/ 99060 w 290512"/>
              <a:gd name="connsiteY1943" fmla="*/ 237172 h 254317"/>
              <a:gd name="connsiteX1944" fmla="*/ 99060 w 290512"/>
              <a:gd name="connsiteY1944" fmla="*/ 237172 h 254317"/>
              <a:gd name="connsiteX1945" fmla="*/ 99060 w 290512"/>
              <a:gd name="connsiteY1945" fmla="*/ 237172 h 254317"/>
              <a:gd name="connsiteX1946" fmla="*/ 98108 w 290512"/>
              <a:gd name="connsiteY1946" fmla="*/ 237172 h 254317"/>
              <a:gd name="connsiteX1947" fmla="*/ 97155 w 290512"/>
              <a:gd name="connsiteY1947" fmla="*/ 237172 h 254317"/>
              <a:gd name="connsiteX1948" fmla="*/ 97155 w 290512"/>
              <a:gd name="connsiteY1948" fmla="*/ 236220 h 254317"/>
              <a:gd name="connsiteX1949" fmla="*/ 96203 w 290512"/>
              <a:gd name="connsiteY1949" fmla="*/ 235267 h 254317"/>
              <a:gd name="connsiteX1950" fmla="*/ 93345 w 290512"/>
              <a:gd name="connsiteY1950" fmla="*/ 235267 h 254317"/>
              <a:gd name="connsiteX1951" fmla="*/ 94298 w 290512"/>
              <a:gd name="connsiteY1951" fmla="*/ 236220 h 254317"/>
              <a:gd name="connsiteX1952" fmla="*/ 94298 w 290512"/>
              <a:gd name="connsiteY1952" fmla="*/ 237172 h 254317"/>
              <a:gd name="connsiteX1953" fmla="*/ 96203 w 290512"/>
              <a:gd name="connsiteY1953" fmla="*/ 239077 h 254317"/>
              <a:gd name="connsiteX1954" fmla="*/ 55245 w 290512"/>
              <a:gd name="connsiteY1954" fmla="*/ 7620 h 254317"/>
              <a:gd name="connsiteX1955" fmla="*/ 55245 w 290512"/>
              <a:gd name="connsiteY1955" fmla="*/ 7620 h 254317"/>
              <a:gd name="connsiteX1956" fmla="*/ 54293 w 290512"/>
              <a:gd name="connsiteY1956" fmla="*/ 6667 h 254317"/>
              <a:gd name="connsiteX1957" fmla="*/ 50483 w 290512"/>
              <a:gd name="connsiteY1957" fmla="*/ 7620 h 254317"/>
              <a:gd name="connsiteX1958" fmla="*/ 51435 w 290512"/>
              <a:gd name="connsiteY1958" fmla="*/ 8572 h 254317"/>
              <a:gd name="connsiteX1959" fmla="*/ 51435 w 290512"/>
              <a:gd name="connsiteY1959" fmla="*/ 8572 h 254317"/>
              <a:gd name="connsiteX1960" fmla="*/ 51435 w 290512"/>
              <a:gd name="connsiteY1960" fmla="*/ 8572 h 254317"/>
              <a:gd name="connsiteX1961" fmla="*/ 50483 w 290512"/>
              <a:gd name="connsiteY1961" fmla="*/ 9525 h 254317"/>
              <a:gd name="connsiteX1962" fmla="*/ 53340 w 290512"/>
              <a:gd name="connsiteY1962" fmla="*/ 9525 h 254317"/>
              <a:gd name="connsiteX1963" fmla="*/ 54293 w 290512"/>
              <a:gd name="connsiteY1963" fmla="*/ 9525 h 254317"/>
              <a:gd name="connsiteX1964" fmla="*/ 56198 w 290512"/>
              <a:gd name="connsiteY1964" fmla="*/ 9525 h 254317"/>
              <a:gd name="connsiteX1965" fmla="*/ 56198 w 290512"/>
              <a:gd name="connsiteY1965" fmla="*/ 8572 h 254317"/>
              <a:gd name="connsiteX1966" fmla="*/ 55245 w 290512"/>
              <a:gd name="connsiteY1966" fmla="*/ 7620 h 254317"/>
              <a:gd name="connsiteX1967" fmla="*/ 55245 w 290512"/>
              <a:gd name="connsiteY1967" fmla="*/ 7620 h 254317"/>
              <a:gd name="connsiteX1968" fmla="*/ 210503 w 290512"/>
              <a:gd name="connsiteY1968" fmla="*/ 245745 h 254317"/>
              <a:gd name="connsiteX1969" fmla="*/ 210503 w 290512"/>
              <a:gd name="connsiteY1969" fmla="*/ 245745 h 254317"/>
              <a:gd name="connsiteX1970" fmla="*/ 212408 w 290512"/>
              <a:gd name="connsiteY1970" fmla="*/ 245745 h 254317"/>
              <a:gd name="connsiteX1971" fmla="*/ 210503 w 290512"/>
              <a:gd name="connsiteY1971" fmla="*/ 245745 h 254317"/>
              <a:gd name="connsiteX1972" fmla="*/ 212408 w 290512"/>
              <a:gd name="connsiteY1972" fmla="*/ 242888 h 254317"/>
              <a:gd name="connsiteX1973" fmla="*/ 210503 w 290512"/>
              <a:gd name="connsiteY1973" fmla="*/ 241935 h 254317"/>
              <a:gd name="connsiteX1974" fmla="*/ 209550 w 290512"/>
              <a:gd name="connsiteY1974" fmla="*/ 242888 h 254317"/>
              <a:gd name="connsiteX1975" fmla="*/ 208598 w 290512"/>
              <a:gd name="connsiteY1975" fmla="*/ 242888 h 254317"/>
              <a:gd name="connsiteX1976" fmla="*/ 206693 w 290512"/>
              <a:gd name="connsiteY1976" fmla="*/ 242888 h 254317"/>
              <a:gd name="connsiteX1977" fmla="*/ 205740 w 290512"/>
              <a:gd name="connsiteY1977" fmla="*/ 242888 h 254317"/>
              <a:gd name="connsiteX1978" fmla="*/ 204788 w 290512"/>
              <a:gd name="connsiteY1978" fmla="*/ 243840 h 254317"/>
              <a:gd name="connsiteX1979" fmla="*/ 206693 w 290512"/>
              <a:gd name="connsiteY1979" fmla="*/ 243840 h 254317"/>
              <a:gd name="connsiteX1980" fmla="*/ 207645 w 290512"/>
              <a:gd name="connsiteY1980" fmla="*/ 243840 h 254317"/>
              <a:gd name="connsiteX1981" fmla="*/ 210503 w 290512"/>
              <a:gd name="connsiteY1981" fmla="*/ 245745 h 254317"/>
              <a:gd name="connsiteX1982" fmla="*/ 210503 w 290512"/>
              <a:gd name="connsiteY1982" fmla="*/ 245745 h 254317"/>
              <a:gd name="connsiteX1983" fmla="*/ 210503 w 290512"/>
              <a:gd name="connsiteY1983" fmla="*/ 245745 h 254317"/>
              <a:gd name="connsiteX1984" fmla="*/ 210503 w 290512"/>
              <a:gd name="connsiteY1984" fmla="*/ 245745 h 254317"/>
              <a:gd name="connsiteX1985" fmla="*/ 236220 w 290512"/>
              <a:gd name="connsiteY1985" fmla="*/ 229552 h 254317"/>
              <a:gd name="connsiteX1986" fmla="*/ 234315 w 290512"/>
              <a:gd name="connsiteY1986" fmla="*/ 230505 h 254317"/>
              <a:gd name="connsiteX1987" fmla="*/ 233363 w 290512"/>
              <a:gd name="connsiteY1987" fmla="*/ 231457 h 254317"/>
              <a:gd name="connsiteX1988" fmla="*/ 234315 w 290512"/>
              <a:gd name="connsiteY1988" fmla="*/ 231457 h 254317"/>
              <a:gd name="connsiteX1989" fmla="*/ 236220 w 290512"/>
              <a:gd name="connsiteY1989" fmla="*/ 230505 h 254317"/>
              <a:gd name="connsiteX1990" fmla="*/ 236220 w 290512"/>
              <a:gd name="connsiteY1990" fmla="*/ 229552 h 254317"/>
              <a:gd name="connsiteX1991" fmla="*/ 240983 w 290512"/>
              <a:gd name="connsiteY1991" fmla="*/ 229552 h 254317"/>
              <a:gd name="connsiteX1992" fmla="*/ 240030 w 290512"/>
              <a:gd name="connsiteY1992" fmla="*/ 228600 h 254317"/>
              <a:gd name="connsiteX1993" fmla="*/ 240983 w 290512"/>
              <a:gd name="connsiteY1993" fmla="*/ 227647 h 254317"/>
              <a:gd name="connsiteX1994" fmla="*/ 239078 w 290512"/>
              <a:gd name="connsiteY1994" fmla="*/ 227647 h 254317"/>
              <a:gd name="connsiteX1995" fmla="*/ 238125 w 290512"/>
              <a:gd name="connsiteY1995" fmla="*/ 227647 h 254317"/>
              <a:gd name="connsiteX1996" fmla="*/ 238125 w 290512"/>
              <a:gd name="connsiteY1996" fmla="*/ 227647 h 254317"/>
              <a:gd name="connsiteX1997" fmla="*/ 236220 w 290512"/>
              <a:gd name="connsiteY1997" fmla="*/ 229552 h 254317"/>
              <a:gd name="connsiteX1998" fmla="*/ 236220 w 290512"/>
              <a:gd name="connsiteY1998" fmla="*/ 229552 h 254317"/>
              <a:gd name="connsiteX1999" fmla="*/ 198120 w 290512"/>
              <a:gd name="connsiteY1999" fmla="*/ 235267 h 254317"/>
              <a:gd name="connsiteX2000" fmla="*/ 200025 w 290512"/>
              <a:gd name="connsiteY2000" fmla="*/ 234315 h 254317"/>
              <a:gd name="connsiteX2001" fmla="*/ 201930 w 290512"/>
              <a:gd name="connsiteY2001" fmla="*/ 234315 h 254317"/>
              <a:gd name="connsiteX2002" fmla="*/ 200025 w 290512"/>
              <a:gd name="connsiteY2002" fmla="*/ 233363 h 254317"/>
              <a:gd name="connsiteX2003" fmla="*/ 199073 w 290512"/>
              <a:gd name="connsiteY2003" fmla="*/ 233363 h 254317"/>
              <a:gd name="connsiteX2004" fmla="*/ 199073 w 290512"/>
              <a:gd name="connsiteY2004" fmla="*/ 232410 h 254317"/>
              <a:gd name="connsiteX2005" fmla="*/ 198120 w 290512"/>
              <a:gd name="connsiteY2005" fmla="*/ 233363 h 254317"/>
              <a:gd name="connsiteX2006" fmla="*/ 198120 w 290512"/>
              <a:gd name="connsiteY2006" fmla="*/ 233363 h 254317"/>
              <a:gd name="connsiteX2007" fmla="*/ 195263 w 290512"/>
              <a:gd name="connsiteY2007" fmla="*/ 233363 h 254317"/>
              <a:gd name="connsiteX2008" fmla="*/ 195263 w 290512"/>
              <a:gd name="connsiteY2008" fmla="*/ 233363 h 254317"/>
              <a:gd name="connsiteX2009" fmla="*/ 195263 w 290512"/>
              <a:gd name="connsiteY2009" fmla="*/ 234315 h 254317"/>
              <a:gd name="connsiteX2010" fmla="*/ 196215 w 290512"/>
              <a:gd name="connsiteY2010" fmla="*/ 234315 h 254317"/>
              <a:gd name="connsiteX2011" fmla="*/ 197168 w 290512"/>
              <a:gd name="connsiteY2011" fmla="*/ 234315 h 254317"/>
              <a:gd name="connsiteX2012" fmla="*/ 198120 w 290512"/>
              <a:gd name="connsiteY2012" fmla="*/ 235267 h 254317"/>
              <a:gd name="connsiteX2013" fmla="*/ 198120 w 290512"/>
              <a:gd name="connsiteY2013" fmla="*/ 235267 h 254317"/>
              <a:gd name="connsiteX2014" fmla="*/ 149543 w 290512"/>
              <a:gd name="connsiteY2014" fmla="*/ 3810 h 254317"/>
              <a:gd name="connsiteX2015" fmla="*/ 149543 w 290512"/>
              <a:gd name="connsiteY2015" fmla="*/ 3810 h 254317"/>
              <a:gd name="connsiteX2016" fmla="*/ 149543 w 290512"/>
              <a:gd name="connsiteY2016" fmla="*/ 3810 h 254317"/>
              <a:gd name="connsiteX2017" fmla="*/ 149543 w 290512"/>
              <a:gd name="connsiteY2017" fmla="*/ 3810 h 254317"/>
              <a:gd name="connsiteX2018" fmla="*/ 149543 w 290512"/>
              <a:gd name="connsiteY2018" fmla="*/ 3810 h 254317"/>
              <a:gd name="connsiteX2019" fmla="*/ 151448 w 290512"/>
              <a:gd name="connsiteY2019" fmla="*/ 4763 h 254317"/>
              <a:gd name="connsiteX2020" fmla="*/ 151448 w 290512"/>
              <a:gd name="connsiteY2020" fmla="*/ 3810 h 254317"/>
              <a:gd name="connsiteX2021" fmla="*/ 152400 w 290512"/>
              <a:gd name="connsiteY2021" fmla="*/ 3810 h 254317"/>
              <a:gd name="connsiteX2022" fmla="*/ 153353 w 290512"/>
              <a:gd name="connsiteY2022" fmla="*/ 3810 h 254317"/>
              <a:gd name="connsiteX2023" fmla="*/ 153353 w 290512"/>
              <a:gd name="connsiteY2023" fmla="*/ 3810 h 254317"/>
              <a:gd name="connsiteX2024" fmla="*/ 153353 w 290512"/>
              <a:gd name="connsiteY2024" fmla="*/ 2857 h 254317"/>
              <a:gd name="connsiteX2025" fmla="*/ 153353 w 290512"/>
              <a:gd name="connsiteY2025" fmla="*/ 1905 h 254317"/>
              <a:gd name="connsiteX2026" fmla="*/ 153353 w 290512"/>
              <a:gd name="connsiteY2026" fmla="*/ 952 h 254317"/>
              <a:gd name="connsiteX2027" fmla="*/ 153353 w 290512"/>
              <a:gd name="connsiteY2027" fmla="*/ 0 h 254317"/>
              <a:gd name="connsiteX2028" fmla="*/ 152400 w 290512"/>
              <a:gd name="connsiteY2028" fmla="*/ 0 h 254317"/>
              <a:gd name="connsiteX2029" fmla="*/ 152400 w 290512"/>
              <a:gd name="connsiteY2029" fmla="*/ 952 h 254317"/>
              <a:gd name="connsiteX2030" fmla="*/ 152400 w 290512"/>
              <a:gd name="connsiteY2030" fmla="*/ 1905 h 254317"/>
              <a:gd name="connsiteX2031" fmla="*/ 151448 w 290512"/>
              <a:gd name="connsiteY2031" fmla="*/ 1905 h 254317"/>
              <a:gd name="connsiteX2032" fmla="*/ 151448 w 290512"/>
              <a:gd name="connsiteY2032" fmla="*/ 952 h 254317"/>
              <a:gd name="connsiteX2033" fmla="*/ 151448 w 290512"/>
              <a:gd name="connsiteY2033" fmla="*/ 0 h 254317"/>
              <a:gd name="connsiteX2034" fmla="*/ 149543 w 290512"/>
              <a:gd name="connsiteY2034" fmla="*/ 0 h 254317"/>
              <a:gd name="connsiteX2035" fmla="*/ 149543 w 290512"/>
              <a:gd name="connsiteY2035" fmla="*/ 3810 h 254317"/>
              <a:gd name="connsiteX2036" fmla="*/ 213360 w 290512"/>
              <a:gd name="connsiteY2036" fmla="*/ 215265 h 254317"/>
              <a:gd name="connsiteX2037" fmla="*/ 213360 w 290512"/>
              <a:gd name="connsiteY2037" fmla="*/ 215265 h 254317"/>
              <a:gd name="connsiteX2038" fmla="*/ 215265 w 290512"/>
              <a:gd name="connsiteY2038" fmla="*/ 216217 h 254317"/>
              <a:gd name="connsiteX2039" fmla="*/ 215265 w 290512"/>
              <a:gd name="connsiteY2039" fmla="*/ 217170 h 254317"/>
              <a:gd name="connsiteX2040" fmla="*/ 215265 w 290512"/>
              <a:gd name="connsiteY2040" fmla="*/ 217170 h 254317"/>
              <a:gd name="connsiteX2041" fmla="*/ 214313 w 290512"/>
              <a:gd name="connsiteY2041" fmla="*/ 218122 h 254317"/>
              <a:gd name="connsiteX2042" fmla="*/ 214313 w 290512"/>
              <a:gd name="connsiteY2042" fmla="*/ 218122 h 254317"/>
              <a:gd name="connsiteX2043" fmla="*/ 215265 w 290512"/>
              <a:gd name="connsiteY2043" fmla="*/ 218122 h 254317"/>
              <a:gd name="connsiteX2044" fmla="*/ 215265 w 290512"/>
              <a:gd name="connsiteY2044" fmla="*/ 217170 h 254317"/>
              <a:gd name="connsiteX2045" fmla="*/ 216218 w 290512"/>
              <a:gd name="connsiteY2045" fmla="*/ 217170 h 254317"/>
              <a:gd name="connsiteX2046" fmla="*/ 216218 w 290512"/>
              <a:gd name="connsiteY2046" fmla="*/ 217170 h 254317"/>
              <a:gd name="connsiteX2047" fmla="*/ 217170 w 290512"/>
              <a:gd name="connsiteY2047" fmla="*/ 217170 h 254317"/>
              <a:gd name="connsiteX2048" fmla="*/ 217170 w 290512"/>
              <a:gd name="connsiteY2048" fmla="*/ 216217 h 254317"/>
              <a:gd name="connsiteX2049" fmla="*/ 217170 w 290512"/>
              <a:gd name="connsiteY2049" fmla="*/ 216217 h 254317"/>
              <a:gd name="connsiteX2050" fmla="*/ 217170 w 290512"/>
              <a:gd name="connsiteY2050" fmla="*/ 216217 h 254317"/>
              <a:gd name="connsiteX2051" fmla="*/ 216218 w 290512"/>
              <a:gd name="connsiteY2051" fmla="*/ 216217 h 254317"/>
              <a:gd name="connsiteX2052" fmla="*/ 215265 w 290512"/>
              <a:gd name="connsiteY2052" fmla="*/ 214313 h 254317"/>
              <a:gd name="connsiteX2053" fmla="*/ 215265 w 290512"/>
              <a:gd name="connsiteY2053" fmla="*/ 213360 h 254317"/>
              <a:gd name="connsiteX2054" fmla="*/ 215265 w 290512"/>
              <a:gd name="connsiteY2054" fmla="*/ 213360 h 254317"/>
              <a:gd name="connsiteX2055" fmla="*/ 214313 w 290512"/>
              <a:gd name="connsiteY2055" fmla="*/ 213360 h 254317"/>
              <a:gd name="connsiteX2056" fmla="*/ 213360 w 290512"/>
              <a:gd name="connsiteY2056" fmla="*/ 215265 h 254317"/>
              <a:gd name="connsiteX2057" fmla="*/ 213360 w 290512"/>
              <a:gd name="connsiteY2057" fmla="*/ 215265 h 254317"/>
              <a:gd name="connsiteX2058" fmla="*/ 213360 w 290512"/>
              <a:gd name="connsiteY2058" fmla="*/ 215265 h 254317"/>
              <a:gd name="connsiteX2059" fmla="*/ 210503 w 290512"/>
              <a:gd name="connsiteY2059" fmla="*/ 8572 h 254317"/>
              <a:gd name="connsiteX2060" fmla="*/ 210503 w 290512"/>
              <a:gd name="connsiteY2060" fmla="*/ 8572 h 254317"/>
              <a:gd name="connsiteX2061" fmla="*/ 208598 w 290512"/>
              <a:gd name="connsiteY2061" fmla="*/ 7620 h 254317"/>
              <a:gd name="connsiteX2062" fmla="*/ 207645 w 290512"/>
              <a:gd name="connsiteY2062" fmla="*/ 7620 h 254317"/>
              <a:gd name="connsiteX2063" fmla="*/ 206693 w 290512"/>
              <a:gd name="connsiteY2063" fmla="*/ 6667 h 254317"/>
              <a:gd name="connsiteX2064" fmla="*/ 205740 w 290512"/>
              <a:gd name="connsiteY2064" fmla="*/ 6667 h 254317"/>
              <a:gd name="connsiteX2065" fmla="*/ 205740 w 290512"/>
              <a:gd name="connsiteY2065" fmla="*/ 7620 h 254317"/>
              <a:gd name="connsiteX2066" fmla="*/ 204788 w 290512"/>
              <a:gd name="connsiteY2066" fmla="*/ 7620 h 254317"/>
              <a:gd name="connsiteX2067" fmla="*/ 204788 w 290512"/>
              <a:gd name="connsiteY2067" fmla="*/ 8572 h 254317"/>
              <a:gd name="connsiteX2068" fmla="*/ 207645 w 290512"/>
              <a:gd name="connsiteY2068" fmla="*/ 9525 h 254317"/>
              <a:gd name="connsiteX2069" fmla="*/ 208598 w 290512"/>
              <a:gd name="connsiteY2069" fmla="*/ 9525 h 254317"/>
              <a:gd name="connsiteX2070" fmla="*/ 209550 w 290512"/>
              <a:gd name="connsiteY2070" fmla="*/ 10477 h 254317"/>
              <a:gd name="connsiteX2071" fmla="*/ 209550 w 290512"/>
              <a:gd name="connsiteY2071" fmla="*/ 9525 h 254317"/>
              <a:gd name="connsiteX2072" fmla="*/ 210503 w 290512"/>
              <a:gd name="connsiteY2072" fmla="*/ 8572 h 254317"/>
              <a:gd name="connsiteX2073" fmla="*/ 211455 w 290512"/>
              <a:gd name="connsiteY2073" fmla="*/ 9525 h 254317"/>
              <a:gd name="connsiteX2074" fmla="*/ 212408 w 290512"/>
              <a:gd name="connsiteY2074" fmla="*/ 9525 h 254317"/>
              <a:gd name="connsiteX2075" fmla="*/ 213360 w 290512"/>
              <a:gd name="connsiteY2075" fmla="*/ 9525 h 254317"/>
              <a:gd name="connsiteX2076" fmla="*/ 213360 w 290512"/>
              <a:gd name="connsiteY2076" fmla="*/ 8572 h 254317"/>
              <a:gd name="connsiteX2077" fmla="*/ 210503 w 290512"/>
              <a:gd name="connsiteY2077" fmla="*/ 8572 h 254317"/>
              <a:gd name="connsiteX2078" fmla="*/ 210503 w 290512"/>
              <a:gd name="connsiteY2078" fmla="*/ 8572 h 254317"/>
              <a:gd name="connsiteX2079" fmla="*/ 210503 w 290512"/>
              <a:gd name="connsiteY2079" fmla="*/ 8572 h 254317"/>
              <a:gd name="connsiteX2080" fmla="*/ 215265 w 290512"/>
              <a:gd name="connsiteY2080" fmla="*/ 227647 h 254317"/>
              <a:gd name="connsiteX2081" fmla="*/ 216218 w 290512"/>
              <a:gd name="connsiteY2081" fmla="*/ 226695 h 254317"/>
              <a:gd name="connsiteX2082" fmla="*/ 216218 w 290512"/>
              <a:gd name="connsiteY2082" fmla="*/ 224790 h 254317"/>
              <a:gd name="connsiteX2083" fmla="*/ 216218 w 290512"/>
              <a:gd name="connsiteY2083" fmla="*/ 224790 h 254317"/>
              <a:gd name="connsiteX2084" fmla="*/ 215265 w 290512"/>
              <a:gd name="connsiteY2084" fmla="*/ 224790 h 254317"/>
              <a:gd name="connsiteX2085" fmla="*/ 214313 w 290512"/>
              <a:gd name="connsiteY2085" fmla="*/ 224790 h 254317"/>
              <a:gd name="connsiteX2086" fmla="*/ 213360 w 290512"/>
              <a:gd name="connsiteY2086" fmla="*/ 224790 h 254317"/>
              <a:gd name="connsiteX2087" fmla="*/ 213360 w 290512"/>
              <a:gd name="connsiteY2087" fmla="*/ 224790 h 254317"/>
              <a:gd name="connsiteX2088" fmla="*/ 214313 w 290512"/>
              <a:gd name="connsiteY2088" fmla="*/ 224790 h 254317"/>
              <a:gd name="connsiteX2089" fmla="*/ 215265 w 290512"/>
              <a:gd name="connsiteY2089" fmla="*/ 224790 h 254317"/>
              <a:gd name="connsiteX2090" fmla="*/ 215265 w 290512"/>
              <a:gd name="connsiteY2090" fmla="*/ 224790 h 254317"/>
              <a:gd name="connsiteX2091" fmla="*/ 215265 w 290512"/>
              <a:gd name="connsiteY2091" fmla="*/ 224790 h 254317"/>
              <a:gd name="connsiteX2092" fmla="*/ 215265 w 290512"/>
              <a:gd name="connsiteY2092" fmla="*/ 225742 h 254317"/>
              <a:gd name="connsiteX2093" fmla="*/ 215265 w 290512"/>
              <a:gd name="connsiteY2093" fmla="*/ 227647 h 254317"/>
              <a:gd name="connsiteX2094" fmla="*/ 215265 w 290512"/>
              <a:gd name="connsiteY2094" fmla="*/ 227647 h 254317"/>
              <a:gd name="connsiteX2095" fmla="*/ 215265 w 290512"/>
              <a:gd name="connsiteY2095" fmla="*/ 227647 h 254317"/>
              <a:gd name="connsiteX2096" fmla="*/ 194310 w 290512"/>
              <a:gd name="connsiteY2096" fmla="*/ 219075 h 254317"/>
              <a:gd name="connsiteX2097" fmla="*/ 194310 w 290512"/>
              <a:gd name="connsiteY2097" fmla="*/ 219075 h 254317"/>
              <a:gd name="connsiteX2098" fmla="*/ 194310 w 290512"/>
              <a:gd name="connsiteY2098" fmla="*/ 219075 h 254317"/>
              <a:gd name="connsiteX2099" fmla="*/ 192405 w 290512"/>
              <a:gd name="connsiteY2099" fmla="*/ 217170 h 254317"/>
              <a:gd name="connsiteX2100" fmla="*/ 191453 w 290512"/>
              <a:gd name="connsiteY2100" fmla="*/ 217170 h 254317"/>
              <a:gd name="connsiteX2101" fmla="*/ 191453 w 290512"/>
              <a:gd name="connsiteY2101" fmla="*/ 218122 h 254317"/>
              <a:gd name="connsiteX2102" fmla="*/ 191453 w 290512"/>
              <a:gd name="connsiteY2102" fmla="*/ 218122 h 254317"/>
              <a:gd name="connsiteX2103" fmla="*/ 191453 w 290512"/>
              <a:gd name="connsiteY2103" fmla="*/ 218122 h 254317"/>
              <a:gd name="connsiteX2104" fmla="*/ 191453 w 290512"/>
              <a:gd name="connsiteY2104" fmla="*/ 218122 h 254317"/>
              <a:gd name="connsiteX2105" fmla="*/ 190500 w 290512"/>
              <a:gd name="connsiteY2105" fmla="*/ 219075 h 254317"/>
              <a:gd name="connsiteX2106" fmla="*/ 189548 w 290512"/>
              <a:gd name="connsiteY2106" fmla="*/ 219075 h 254317"/>
              <a:gd name="connsiteX2107" fmla="*/ 188595 w 290512"/>
              <a:gd name="connsiteY2107" fmla="*/ 219075 h 254317"/>
              <a:gd name="connsiteX2108" fmla="*/ 188595 w 290512"/>
              <a:gd name="connsiteY2108" fmla="*/ 220027 h 254317"/>
              <a:gd name="connsiteX2109" fmla="*/ 189548 w 290512"/>
              <a:gd name="connsiteY2109" fmla="*/ 220027 h 254317"/>
              <a:gd name="connsiteX2110" fmla="*/ 190500 w 290512"/>
              <a:gd name="connsiteY2110" fmla="*/ 219075 h 254317"/>
              <a:gd name="connsiteX2111" fmla="*/ 192405 w 290512"/>
              <a:gd name="connsiteY2111" fmla="*/ 220027 h 254317"/>
              <a:gd name="connsiteX2112" fmla="*/ 193358 w 290512"/>
              <a:gd name="connsiteY2112" fmla="*/ 220027 h 254317"/>
              <a:gd name="connsiteX2113" fmla="*/ 194310 w 290512"/>
              <a:gd name="connsiteY2113" fmla="*/ 220027 h 254317"/>
              <a:gd name="connsiteX2114" fmla="*/ 194310 w 290512"/>
              <a:gd name="connsiteY2114" fmla="*/ 219075 h 254317"/>
              <a:gd name="connsiteX2115" fmla="*/ 194310 w 290512"/>
              <a:gd name="connsiteY2115" fmla="*/ 219075 h 254317"/>
              <a:gd name="connsiteX2116" fmla="*/ 164783 w 290512"/>
              <a:gd name="connsiteY2116" fmla="*/ 237172 h 254317"/>
              <a:gd name="connsiteX2117" fmla="*/ 163830 w 290512"/>
              <a:gd name="connsiteY2117" fmla="*/ 239077 h 254317"/>
              <a:gd name="connsiteX2118" fmla="*/ 163830 w 290512"/>
              <a:gd name="connsiteY2118" fmla="*/ 239077 h 254317"/>
              <a:gd name="connsiteX2119" fmla="*/ 162878 w 290512"/>
              <a:gd name="connsiteY2119" fmla="*/ 239077 h 254317"/>
              <a:gd name="connsiteX2120" fmla="*/ 161925 w 290512"/>
              <a:gd name="connsiteY2120" fmla="*/ 240030 h 254317"/>
              <a:gd name="connsiteX2121" fmla="*/ 162878 w 290512"/>
              <a:gd name="connsiteY2121" fmla="*/ 240030 h 254317"/>
              <a:gd name="connsiteX2122" fmla="*/ 163830 w 290512"/>
              <a:gd name="connsiteY2122" fmla="*/ 239077 h 254317"/>
              <a:gd name="connsiteX2123" fmla="*/ 164783 w 290512"/>
              <a:gd name="connsiteY2123" fmla="*/ 239077 h 254317"/>
              <a:gd name="connsiteX2124" fmla="*/ 166688 w 290512"/>
              <a:gd name="connsiteY2124" fmla="*/ 239077 h 254317"/>
              <a:gd name="connsiteX2125" fmla="*/ 167640 w 290512"/>
              <a:gd name="connsiteY2125" fmla="*/ 239077 h 254317"/>
              <a:gd name="connsiteX2126" fmla="*/ 168593 w 290512"/>
              <a:gd name="connsiteY2126" fmla="*/ 239077 h 254317"/>
              <a:gd name="connsiteX2127" fmla="*/ 168593 w 290512"/>
              <a:gd name="connsiteY2127" fmla="*/ 238125 h 254317"/>
              <a:gd name="connsiteX2128" fmla="*/ 167640 w 290512"/>
              <a:gd name="connsiteY2128" fmla="*/ 238125 h 254317"/>
              <a:gd name="connsiteX2129" fmla="*/ 164783 w 290512"/>
              <a:gd name="connsiteY2129" fmla="*/ 237172 h 254317"/>
              <a:gd name="connsiteX2130" fmla="*/ 164783 w 290512"/>
              <a:gd name="connsiteY2130" fmla="*/ 237172 h 254317"/>
              <a:gd name="connsiteX2131" fmla="*/ 160973 w 290512"/>
              <a:gd name="connsiteY2131" fmla="*/ 3810 h 254317"/>
              <a:gd name="connsiteX2132" fmla="*/ 162878 w 290512"/>
              <a:gd name="connsiteY2132" fmla="*/ 3810 h 254317"/>
              <a:gd name="connsiteX2133" fmla="*/ 162878 w 290512"/>
              <a:gd name="connsiteY2133" fmla="*/ 3810 h 254317"/>
              <a:gd name="connsiteX2134" fmla="*/ 162878 w 290512"/>
              <a:gd name="connsiteY2134" fmla="*/ 2857 h 254317"/>
              <a:gd name="connsiteX2135" fmla="*/ 162878 w 290512"/>
              <a:gd name="connsiteY2135" fmla="*/ 1905 h 254317"/>
              <a:gd name="connsiteX2136" fmla="*/ 162878 w 290512"/>
              <a:gd name="connsiteY2136" fmla="*/ 2857 h 254317"/>
              <a:gd name="connsiteX2137" fmla="*/ 160973 w 290512"/>
              <a:gd name="connsiteY2137" fmla="*/ 1905 h 254317"/>
              <a:gd name="connsiteX2138" fmla="*/ 160973 w 290512"/>
              <a:gd name="connsiteY2138" fmla="*/ 2857 h 254317"/>
              <a:gd name="connsiteX2139" fmla="*/ 160973 w 290512"/>
              <a:gd name="connsiteY2139" fmla="*/ 3810 h 254317"/>
              <a:gd name="connsiteX2140" fmla="*/ 158115 w 290512"/>
              <a:gd name="connsiteY2140" fmla="*/ 2857 h 254317"/>
              <a:gd name="connsiteX2141" fmla="*/ 159068 w 290512"/>
              <a:gd name="connsiteY2141" fmla="*/ 4763 h 254317"/>
              <a:gd name="connsiteX2142" fmla="*/ 160973 w 290512"/>
              <a:gd name="connsiteY2142" fmla="*/ 3810 h 254317"/>
              <a:gd name="connsiteX2143" fmla="*/ 160973 w 290512"/>
              <a:gd name="connsiteY2143" fmla="*/ 3810 h 254317"/>
              <a:gd name="connsiteX2144" fmla="*/ 159068 w 290512"/>
              <a:gd name="connsiteY2144" fmla="*/ 3810 h 254317"/>
              <a:gd name="connsiteX2145" fmla="*/ 159068 w 290512"/>
              <a:gd name="connsiteY2145" fmla="*/ 3810 h 254317"/>
              <a:gd name="connsiteX2146" fmla="*/ 160973 w 290512"/>
              <a:gd name="connsiteY2146" fmla="*/ 3810 h 254317"/>
              <a:gd name="connsiteX2147" fmla="*/ 64770 w 290512"/>
              <a:gd name="connsiteY2147" fmla="*/ 250507 h 254317"/>
              <a:gd name="connsiteX2148" fmla="*/ 64770 w 290512"/>
              <a:gd name="connsiteY2148" fmla="*/ 250507 h 254317"/>
              <a:gd name="connsiteX2149" fmla="*/ 65723 w 290512"/>
              <a:gd name="connsiteY2149" fmla="*/ 251460 h 254317"/>
              <a:gd name="connsiteX2150" fmla="*/ 66675 w 290512"/>
              <a:gd name="connsiteY2150" fmla="*/ 251460 h 254317"/>
              <a:gd name="connsiteX2151" fmla="*/ 66675 w 290512"/>
              <a:gd name="connsiteY2151" fmla="*/ 251460 h 254317"/>
              <a:gd name="connsiteX2152" fmla="*/ 67628 w 290512"/>
              <a:gd name="connsiteY2152" fmla="*/ 250507 h 254317"/>
              <a:gd name="connsiteX2153" fmla="*/ 69533 w 290512"/>
              <a:gd name="connsiteY2153" fmla="*/ 250507 h 254317"/>
              <a:gd name="connsiteX2154" fmla="*/ 69533 w 290512"/>
              <a:gd name="connsiteY2154" fmla="*/ 249555 h 254317"/>
              <a:gd name="connsiteX2155" fmla="*/ 68580 w 290512"/>
              <a:gd name="connsiteY2155" fmla="*/ 249555 h 254317"/>
              <a:gd name="connsiteX2156" fmla="*/ 66675 w 290512"/>
              <a:gd name="connsiteY2156" fmla="*/ 249555 h 254317"/>
              <a:gd name="connsiteX2157" fmla="*/ 63818 w 290512"/>
              <a:gd name="connsiteY2157" fmla="*/ 249555 h 254317"/>
              <a:gd name="connsiteX2158" fmla="*/ 64770 w 290512"/>
              <a:gd name="connsiteY2158" fmla="*/ 250507 h 254317"/>
              <a:gd name="connsiteX2159" fmla="*/ 16193 w 290512"/>
              <a:gd name="connsiteY2159" fmla="*/ 79057 h 254317"/>
              <a:gd name="connsiteX2160" fmla="*/ 17145 w 290512"/>
              <a:gd name="connsiteY2160" fmla="*/ 77152 h 254317"/>
              <a:gd name="connsiteX2161" fmla="*/ 19050 w 290512"/>
              <a:gd name="connsiteY2161" fmla="*/ 76200 h 254317"/>
              <a:gd name="connsiteX2162" fmla="*/ 19050 w 290512"/>
              <a:gd name="connsiteY2162" fmla="*/ 76200 h 254317"/>
              <a:gd name="connsiteX2163" fmla="*/ 19050 w 290512"/>
              <a:gd name="connsiteY2163" fmla="*/ 76200 h 254317"/>
              <a:gd name="connsiteX2164" fmla="*/ 19050 w 290512"/>
              <a:gd name="connsiteY2164" fmla="*/ 76200 h 254317"/>
              <a:gd name="connsiteX2165" fmla="*/ 18098 w 290512"/>
              <a:gd name="connsiteY2165" fmla="*/ 75247 h 254317"/>
              <a:gd name="connsiteX2166" fmla="*/ 18098 w 290512"/>
              <a:gd name="connsiteY2166" fmla="*/ 75247 h 254317"/>
              <a:gd name="connsiteX2167" fmla="*/ 18098 w 290512"/>
              <a:gd name="connsiteY2167" fmla="*/ 75247 h 254317"/>
              <a:gd name="connsiteX2168" fmla="*/ 17145 w 290512"/>
              <a:gd name="connsiteY2168" fmla="*/ 76200 h 254317"/>
              <a:gd name="connsiteX2169" fmla="*/ 16193 w 290512"/>
              <a:gd name="connsiteY2169" fmla="*/ 77152 h 254317"/>
              <a:gd name="connsiteX2170" fmla="*/ 17145 w 290512"/>
              <a:gd name="connsiteY2170" fmla="*/ 77152 h 254317"/>
              <a:gd name="connsiteX2171" fmla="*/ 17145 w 290512"/>
              <a:gd name="connsiteY2171" fmla="*/ 77152 h 254317"/>
              <a:gd name="connsiteX2172" fmla="*/ 16193 w 290512"/>
              <a:gd name="connsiteY2172" fmla="*/ 79057 h 254317"/>
              <a:gd name="connsiteX2173" fmla="*/ 15240 w 290512"/>
              <a:gd name="connsiteY2173" fmla="*/ 80010 h 254317"/>
              <a:gd name="connsiteX2174" fmla="*/ 16193 w 290512"/>
              <a:gd name="connsiteY2174" fmla="*/ 79057 h 254317"/>
              <a:gd name="connsiteX2175" fmla="*/ 210503 w 290512"/>
              <a:gd name="connsiteY2175" fmla="*/ 8572 h 254317"/>
              <a:gd name="connsiteX2176" fmla="*/ 210503 w 290512"/>
              <a:gd name="connsiteY2176" fmla="*/ 8572 h 254317"/>
              <a:gd name="connsiteX2177" fmla="*/ 213360 w 290512"/>
              <a:gd name="connsiteY2177" fmla="*/ 8572 h 254317"/>
              <a:gd name="connsiteX2178" fmla="*/ 213360 w 290512"/>
              <a:gd name="connsiteY2178" fmla="*/ 8572 h 254317"/>
              <a:gd name="connsiteX2179" fmla="*/ 213360 w 290512"/>
              <a:gd name="connsiteY2179" fmla="*/ 8572 h 254317"/>
              <a:gd name="connsiteX2180" fmla="*/ 213360 w 290512"/>
              <a:gd name="connsiteY2180" fmla="*/ 8572 h 254317"/>
              <a:gd name="connsiteX2181" fmla="*/ 213360 w 290512"/>
              <a:gd name="connsiteY2181" fmla="*/ 8572 h 254317"/>
              <a:gd name="connsiteX2182" fmla="*/ 213360 w 290512"/>
              <a:gd name="connsiteY2182" fmla="*/ 8572 h 254317"/>
              <a:gd name="connsiteX2183" fmla="*/ 214313 w 290512"/>
              <a:gd name="connsiteY2183" fmla="*/ 9525 h 254317"/>
              <a:gd name="connsiteX2184" fmla="*/ 214313 w 290512"/>
              <a:gd name="connsiteY2184" fmla="*/ 9525 h 254317"/>
              <a:gd name="connsiteX2185" fmla="*/ 214313 w 290512"/>
              <a:gd name="connsiteY2185" fmla="*/ 9525 h 254317"/>
              <a:gd name="connsiteX2186" fmla="*/ 214313 w 290512"/>
              <a:gd name="connsiteY2186" fmla="*/ 8572 h 254317"/>
              <a:gd name="connsiteX2187" fmla="*/ 213360 w 290512"/>
              <a:gd name="connsiteY2187" fmla="*/ 6667 h 254317"/>
              <a:gd name="connsiteX2188" fmla="*/ 209550 w 290512"/>
              <a:gd name="connsiteY2188" fmla="*/ 5715 h 254317"/>
              <a:gd name="connsiteX2189" fmla="*/ 210503 w 290512"/>
              <a:gd name="connsiteY2189" fmla="*/ 8572 h 254317"/>
              <a:gd name="connsiteX2190" fmla="*/ 210503 w 290512"/>
              <a:gd name="connsiteY2190" fmla="*/ 8572 h 254317"/>
              <a:gd name="connsiteX2191" fmla="*/ 221933 w 290512"/>
              <a:gd name="connsiteY2191" fmla="*/ 220027 h 254317"/>
              <a:gd name="connsiteX2192" fmla="*/ 221933 w 290512"/>
              <a:gd name="connsiteY2192" fmla="*/ 220027 h 254317"/>
              <a:gd name="connsiteX2193" fmla="*/ 221933 w 290512"/>
              <a:gd name="connsiteY2193" fmla="*/ 220027 h 254317"/>
              <a:gd name="connsiteX2194" fmla="*/ 221933 w 290512"/>
              <a:gd name="connsiteY2194" fmla="*/ 220027 h 254317"/>
              <a:gd name="connsiteX2195" fmla="*/ 220980 w 290512"/>
              <a:gd name="connsiteY2195" fmla="*/ 220980 h 254317"/>
              <a:gd name="connsiteX2196" fmla="*/ 220980 w 290512"/>
              <a:gd name="connsiteY2196" fmla="*/ 220980 h 254317"/>
              <a:gd name="connsiteX2197" fmla="*/ 221933 w 290512"/>
              <a:gd name="connsiteY2197" fmla="*/ 220027 h 254317"/>
              <a:gd name="connsiteX2198" fmla="*/ 223838 w 290512"/>
              <a:gd name="connsiteY2198" fmla="*/ 220027 h 254317"/>
              <a:gd name="connsiteX2199" fmla="*/ 224790 w 290512"/>
              <a:gd name="connsiteY2199" fmla="*/ 220027 h 254317"/>
              <a:gd name="connsiteX2200" fmla="*/ 224790 w 290512"/>
              <a:gd name="connsiteY2200" fmla="*/ 220027 h 254317"/>
              <a:gd name="connsiteX2201" fmla="*/ 224790 w 290512"/>
              <a:gd name="connsiteY2201" fmla="*/ 220027 h 254317"/>
              <a:gd name="connsiteX2202" fmla="*/ 224790 w 290512"/>
              <a:gd name="connsiteY2202" fmla="*/ 220027 h 254317"/>
              <a:gd name="connsiteX2203" fmla="*/ 224790 w 290512"/>
              <a:gd name="connsiteY2203" fmla="*/ 219075 h 254317"/>
              <a:gd name="connsiteX2204" fmla="*/ 224790 w 290512"/>
              <a:gd name="connsiteY2204" fmla="*/ 218122 h 254317"/>
              <a:gd name="connsiteX2205" fmla="*/ 221933 w 290512"/>
              <a:gd name="connsiteY2205" fmla="*/ 218122 h 254317"/>
              <a:gd name="connsiteX2206" fmla="*/ 221933 w 290512"/>
              <a:gd name="connsiteY2206" fmla="*/ 220027 h 254317"/>
              <a:gd name="connsiteX2207" fmla="*/ 221933 w 290512"/>
              <a:gd name="connsiteY2207" fmla="*/ 220027 h 254317"/>
              <a:gd name="connsiteX2208" fmla="*/ 221933 w 290512"/>
              <a:gd name="connsiteY2208" fmla="*/ 220027 h 254317"/>
              <a:gd name="connsiteX2209" fmla="*/ 147638 w 290512"/>
              <a:gd name="connsiteY2209" fmla="*/ 242888 h 254317"/>
              <a:gd name="connsiteX2210" fmla="*/ 146685 w 290512"/>
              <a:gd name="connsiteY2210" fmla="*/ 242888 h 254317"/>
              <a:gd name="connsiteX2211" fmla="*/ 145733 w 290512"/>
              <a:gd name="connsiteY2211" fmla="*/ 243840 h 254317"/>
              <a:gd name="connsiteX2212" fmla="*/ 142875 w 290512"/>
              <a:gd name="connsiteY2212" fmla="*/ 243840 h 254317"/>
              <a:gd name="connsiteX2213" fmla="*/ 143828 w 290512"/>
              <a:gd name="connsiteY2213" fmla="*/ 244792 h 254317"/>
              <a:gd name="connsiteX2214" fmla="*/ 144780 w 290512"/>
              <a:gd name="connsiteY2214" fmla="*/ 244792 h 254317"/>
              <a:gd name="connsiteX2215" fmla="*/ 145733 w 290512"/>
              <a:gd name="connsiteY2215" fmla="*/ 244792 h 254317"/>
              <a:gd name="connsiteX2216" fmla="*/ 146685 w 290512"/>
              <a:gd name="connsiteY2216" fmla="*/ 244792 h 254317"/>
              <a:gd name="connsiteX2217" fmla="*/ 146685 w 290512"/>
              <a:gd name="connsiteY2217" fmla="*/ 243840 h 254317"/>
              <a:gd name="connsiteX2218" fmla="*/ 146685 w 290512"/>
              <a:gd name="connsiteY2218" fmla="*/ 243840 h 254317"/>
              <a:gd name="connsiteX2219" fmla="*/ 147638 w 290512"/>
              <a:gd name="connsiteY2219" fmla="*/ 242888 h 254317"/>
              <a:gd name="connsiteX2220" fmla="*/ 147638 w 290512"/>
              <a:gd name="connsiteY2220" fmla="*/ 242888 h 254317"/>
              <a:gd name="connsiteX2221" fmla="*/ 35243 w 290512"/>
              <a:gd name="connsiteY2221" fmla="*/ 250507 h 254317"/>
              <a:gd name="connsiteX2222" fmla="*/ 37148 w 290512"/>
              <a:gd name="connsiteY2222" fmla="*/ 250507 h 254317"/>
              <a:gd name="connsiteX2223" fmla="*/ 38100 w 290512"/>
              <a:gd name="connsiteY2223" fmla="*/ 250507 h 254317"/>
              <a:gd name="connsiteX2224" fmla="*/ 39053 w 290512"/>
              <a:gd name="connsiteY2224" fmla="*/ 250507 h 254317"/>
              <a:gd name="connsiteX2225" fmla="*/ 39053 w 290512"/>
              <a:gd name="connsiteY2225" fmla="*/ 250507 h 254317"/>
              <a:gd name="connsiteX2226" fmla="*/ 39053 w 290512"/>
              <a:gd name="connsiteY2226" fmla="*/ 249555 h 254317"/>
              <a:gd name="connsiteX2227" fmla="*/ 39053 w 290512"/>
              <a:gd name="connsiteY2227" fmla="*/ 248602 h 254317"/>
              <a:gd name="connsiteX2228" fmla="*/ 39053 w 290512"/>
              <a:gd name="connsiteY2228" fmla="*/ 247650 h 254317"/>
              <a:gd name="connsiteX2229" fmla="*/ 39053 w 290512"/>
              <a:gd name="connsiteY2229" fmla="*/ 247650 h 254317"/>
              <a:gd name="connsiteX2230" fmla="*/ 38100 w 290512"/>
              <a:gd name="connsiteY2230" fmla="*/ 247650 h 254317"/>
              <a:gd name="connsiteX2231" fmla="*/ 37148 w 290512"/>
              <a:gd name="connsiteY2231" fmla="*/ 246697 h 254317"/>
              <a:gd name="connsiteX2232" fmla="*/ 35243 w 290512"/>
              <a:gd name="connsiteY2232" fmla="*/ 250507 h 254317"/>
              <a:gd name="connsiteX2233" fmla="*/ 35243 w 290512"/>
              <a:gd name="connsiteY2233" fmla="*/ 248602 h 254317"/>
              <a:gd name="connsiteX2234" fmla="*/ 35243 w 290512"/>
              <a:gd name="connsiteY2234" fmla="*/ 250507 h 254317"/>
              <a:gd name="connsiteX2235" fmla="*/ 35243 w 290512"/>
              <a:gd name="connsiteY2235" fmla="*/ 250507 h 254317"/>
              <a:gd name="connsiteX2236" fmla="*/ 171450 w 290512"/>
              <a:gd name="connsiteY2236" fmla="*/ 5715 h 254317"/>
              <a:gd name="connsiteX2237" fmla="*/ 172403 w 290512"/>
              <a:gd name="connsiteY2237" fmla="*/ 6667 h 254317"/>
              <a:gd name="connsiteX2238" fmla="*/ 173355 w 290512"/>
              <a:gd name="connsiteY2238" fmla="*/ 6667 h 254317"/>
              <a:gd name="connsiteX2239" fmla="*/ 173355 w 290512"/>
              <a:gd name="connsiteY2239" fmla="*/ 6667 h 254317"/>
              <a:gd name="connsiteX2240" fmla="*/ 172403 w 290512"/>
              <a:gd name="connsiteY2240" fmla="*/ 5715 h 254317"/>
              <a:gd name="connsiteX2241" fmla="*/ 173355 w 290512"/>
              <a:gd name="connsiteY2241" fmla="*/ 5715 h 254317"/>
              <a:gd name="connsiteX2242" fmla="*/ 174308 w 290512"/>
              <a:gd name="connsiteY2242" fmla="*/ 6667 h 254317"/>
              <a:gd name="connsiteX2243" fmla="*/ 175260 w 290512"/>
              <a:gd name="connsiteY2243" fmla="*/ 6667 h 254317"/>
              <a:gd name="connsiteX2244" fmla="*/ 175260 w 290512"/>
              <a:gd name="connsiteY2244" fmla="*/ 7620 h 254317"/>
              <a:gd name="connsiteX2245" fmla="*/ 175260 w 290512"/>
              <a:gd name="connsiteY2245" fmla="*/ 6667 h 254317"/>
              <a:gd name="connsiteX2246" fmla="*/ 175260 w 290512"/>
              <a:gd name="connsiteY2246" fmla="*/ 6667 h 254317"/>
              <a:gd name="connsiteX2247" fmla="*/ 176213 w 290512"/>
              <a:gd name="connsiteY2247" fmla="*/ 5715 h 254317"/>
              <a:gd name="connsiteX2248" fmla="*/ 176213 w 290512"/>
              <a:gd name="connsiteY2248" fmla="*/ 4763 h 254317"/>
              <a:gd name="connsiteX2249" fmla="*/ 176213 w 290512"/>
              <a:gd name="connsiteY2249" fmla="*/ 5715 h 254317"/>
              <a:gd name="connsiteX2250" fmla="*/ 176213 w 290512"/>
              <a:gd name="connsiteY2250" fmla="*/ 6667 h 254317"/>
              <a:gd name="connsiteX2251" fmla="*/ 175260 w 290512"/>
              <a:gd name="connsiteY2251" fmla="*/ 5715 h 254317"/>
              <a:gd name="connsiteX2252" fmla="*/ 174308 w 290512"/>
              <a:gd name="connsiteY2252" fmla="*/ 3810 h 254317"/>
              <a:gd name="connsiteX2253" fmla="*/ 174308 w 290512"/>
              <a:gd name="connsiteY2253" fmla="*/ 4763 h 254317"/>
              <a:gd name="connsiteX2254" fmla="*/ 174308 w 290512"/>
              <a:gd name="connsiteY2254" fmla="*/ 4763 h 254317"/>
              <a:gd name="connsiteX2255" fmla="*/ 174308 w 290512"/>
              <a:gd name="connsiteY2255" fmla="*/ 4763 h 254317"/>
              <a:gd name="connsiteX2256" fmla="*/ 171450 w 290512"/>
              <a:gd name="connsiteY2256" fmla="*/ 5715 h 254317"/>
              <a:gd name="connsiteX2257" fmla="*/ 171450 w 290512"/>
              <a:gd name="connsiteY2257" fmla="*/ 5715 h 254317"/>
              <a:gd name="connsiteX2258" fmla="*/ 171450 w 290512"/>
              <a:gd name="connsiteY2258" fmla="*/ 5715 h 254317"/>
              <a:gd name="connsiteX2259" fmla="*/ 171450 w 290512"/>
              <a:gd name="connsiteY2259" fmla="*/ 5715 h 254317"/>
              <a:gd name="connsiteX2260" fmla="*/ 228600 w 290512"/>
              <a:gd name="connsiteY2260" fmla="*/ 226695 h 254317"/>
              <a:gd name="connsiteX2261" fmla="*/ 228600 w 290512"/>
              <a:gd name="connsiteY2261" fmla="*/ 226695 h 254317"/>
              <a:gd name="connsiteX2262" fmla="*/ 231458 w 290512"/>
              <a:gd name="connsiteY2262" fmla="*/ 226695 h 254317"/>
              <a:gd name="connsiteX2263" fmla="*/ 232410 w 290512"/>
              <a:gd name="connsiteY2263" fmla="*/ 225742 h 254317"/>
              <a:gd name="connsiteX2264" fmla="*/ 232410 w 290512"/>
              <a:gd name="connsiteY2264" fmla="*/ 224790 h 254317"/>
              <a:gd name="connsiteX2265" fmla="*/ 231458 w 290512"/>
              <a:gd name="connsiteY2265" fmla="*/ 224790 h 254317"/>
              <a:gd name="connsiteX2266" fmla="*/ 229553 w 290512"/>
              <a:gd name="connsiteY2266" fmla="*/ 224790 h 254317"/>
              <a:gd name="connsiteX2267" fmla="*/ 228600 w 290512"/>
              <a:gd name="connsiteY2267" fmla="*/ 224790 h 254317"/>
              <a:gd name="connsiteX2268" fmla="*/ 228600 w 290512"/>
              <a:gd name="connsiteY2268" fmla="*/ 225742 h 254317"/>
              <a:gd name="connsiteX2269" fmla="*/ 228600 w 290512"/>
              <a:gd name="connsiteY2269" fmla="*/ 225742 h 254317"/>
              <a:gd name="connsiteX2270" fmla="*/ 228600 w 290512"/>
              <a:gd name="connsiteY2270" fmla="*/ 225742 h 254317"/>
              <a:gd name="connsiteX2271" fmla="*/ 228600 w 290512"/>
              <a:gd name="connsiteY2271" fmla="*/ 226695 h 254317"/>
              <a:gd name="connsiteX2272" fmla="*/ 228600 w 290512"/>
              <a:gd name="connsiteY2272" fmla="*/ 226695 h 254317"/>
              <a:gd name="connsiteX2273" fmla="*/ 285750 w 290512"/>
              <a:gd name="connsiteY2273" fmla="*/ 184785 h 254317"/>
              <a:gd name="connsiteX2274" fmla="*/ 287655 w 290512"/>
              <a:gd name="connsiteY2274" fmla="*/ 184785 h 254317"/>
              <a:gd name="connsiteX2275" fmla="*/ 288608 w 290512"/>
              <a:gd name="connsiteY2275" fmla="*/ 184785 h 254317"/>
              <a:gd name="connsiteX2276" fmla="*/ 290513 w 290512"/>
              <a:gd name="connsiteY2276" fmla="*/ 183832 h 254317"/>
              <a:gd name="connsiteX2277" fmla="*/ 289560 w 290512"/>
              <a:gd name="connsiteY2277" fmla="*/ 183832 h 254317"/>
              <a:gd name="connsiteX2278" fmla="*/ 289560 w 290512"/>
              <a:gd name="connsiteY2278" fmla="*/ 183832 h 254317"/>
              <a:gd name="connsiteX2279" fmla="*/ 289560 w 290512"/>
              <a:gd name="connsiteY2279" fmla="*/ 183832 h 254317"/>
              <a:gd name="connsiteX2280" fmla="*/ 289560 w 290512"/>
              <a:gd name="connsiteY2280" fmla="*/ 183832 h 254317"/>
              <a:gd name="connsiteX2281" fmla="*/ 288608 w 290512"/>
              <a:gd name="connsiteY2281" fmla="*/ 183832 h 254317"/>
              <a:gd name="connsiteX2282" fmla="*/ 288608 w 290512"/>
              <a:gd name="connsiteY2282" fmla="*/ 183832 h 254317"/>
              <a:gd name="connsiteX2283" fmla="*/ 285750 w 290512"/>
              <a:gd name="connsiteY2283" fmla="*/ 184785 h 254317"/>
              <a:gd name="connsiteX2284" fmla="*/ 285750 w 290512"/>
              <a:gd name="connsiteY2284" fmla="*/ 184785 h 254317"/>
              <a:gd name="connsiteX2285" fmla="*/ 284798 w 290512"/>
              <a:gd name="connsiteY2285" fmla="*/ 185738 h 254317"/>
              <a:gd name="connsiteX2286" fmla="*/ 285750 w 290512"/>
              <a:gd name="connsiteY2286" fmla="*/ 184785 h 254317"/>
              <a:gd name="connsiteX2287" fmla="*/ 123825 w 290512"/>
              <a:gd name="connsiteY2287" fmla="*/ 4763 h 254317"/>
              <a:gd name="connsiteX2288" fmla="*/ 123825 w 290512"/>
              <a:gd name="connsiteY2288" fmla="*/ 4763 h 254317"/>
              <a:gd name="connsiteX2289" fmla="*/ 123825 w 290512"/>
              <a:gd name="connsiteY2289" fmla="*/ 3810 h 254317"/>
              <a:gd name="connsiteX2290" fmla="*/ 125730 w 290512"/>
              <a:gd name="connsiteY2290" fmla="*/ 3810 h 254317"/>
              <a:gd name="connsiteX2291" fmla="*/ 125730 w 290512"/>
              <a:gd name="connsiteY2291" fmla="*/ 3810 h 254317"/>
              <a:gd name="connsiteX2292" fmla="*/ 125730 w 290512"/>
              <a:gd name="connsiteY2292" fmla="*/ 3810 h 254317"/>
              <a:gd name="connsiteX2293" fmla="*/ 123825 w 290512"/>
              <a:gd name="connsiteY2293" fmla="*/ 4763 h 254317"/>
              <a:gd name="connsiteX2294" fmla="*/ 125730 w 290512"/>
              <a:gd name="connsiteY2294" fmla="*/ 4763 h 254317"/>
              <a:gd name="connsiteX2295" fmla="*/ 126683 w 290512"/>
              <a:gd name="connsiteY2295" fmla="*/ 4763 h 254317"/>
              <a:gd name="connsiteX2296" fmla="*/ 126683 w 290512"/>
              <a:gd name="connsiteY2296" fmla="*/ 3810 h 254317"/>
              <a:gd name="connsiteX2297" fmla="*/ 125730 w 290512"/>
              <a:gd name="connsiteY2297" fmla="*/ 3810 h 254317"/>
              <a:gd name="connsiteX2298" fmla="*/ 123825 w 290512"/>
              <a:gd name="connsiteY2298" fmla="*/ 3810 h 254317"/>
              <a:gd name="connsiteX2299" fmla="*/ 122873 w 290512"/>
              <a:gd name="connsiteY2299" fmla="*/ 4763 h 254317"/>
              <a:gd name="connsiteX2300" fmla="*/ 123825 w 290512"/>
              <a:gd name="connsiteY2300" fmla="*/ 5715 h 254317"/>
              <a:gd name="connsiteX2301" fmla="*/ 123825 w 290512"/>
              <a:gd name="connsiteY2301" fmla="*/ 4763 h 254317"/>
              <a:gd name="connsiteX2302" fmla="*/ 123825 w 290512"/>
              <a:gd name="connsiteY2302" fmla="*/ 4763 h 254317"/>
              <a:gd name="connsiteX2303" fmla="*/ 123825 w 290512"/>
              <a:gd name="connsiteY2303" fmla="*/ 4763 h 254317"/>
              <a:gd name="connsiteX2304" fmla="*/ 123825 w 290512"/>
              <a:gd name="connsiteY2304" fmla="*/ 4763 h 254317"/>
              <a:gd name="connsiteX2305" fmla="*/ 192405 w 290512"/>
              <a:gd name="connsiteY2305" fmla="*/ 229552 h 254317"/>
              <a:gd name="connsiteX2306" fmla="*/ 192405 w 290512"/>
              <a:gd name="connsiteY2306" fmla="*/ 229552 h 254317"/>
              <a:gd name="connsiteX2307" fmla="*/ 192405 w 290512"/>
              <a:gd name="connsiteY2307" fmla="*/ 229552 h 254317"/>
              <a:gd name="connsiteX2308" fmla="*/ 193358 w 290512"/>
              <a:gd name="connsiteY2308" fmla="*/ 228600 h 254317"/>
              <a:gd name="connsiteX2309" fmla="*/ 194310 w 290512"/>
              <a:gd name="connsiteY2309" fmla="*/ 228600 h 254317"/>
              <a:gd name="connsiteX2310" fmla="*/ 194310 w 290512"/>
              <a:gd name="connsiteY2310" fmla="*/ 228600 h 254317"/>
              <a:gd name="connsiteX2311" fmla="*/ 194310 w 290512"/>
              <a:gd name="connsiteY2311" fmla="*/ 227647 h 254317"/>
              <a:gd name="connsiteX2312" fmla="*/ 193358 w 290512"/>
              <a:gd name="connsiteY2312" fmla="*/ 227647 h 254317"/>
              <a:gd name="connsiteX2313" fmla="*/ 193358 w 290512"/>
              <a:gd name="connsiteY2313" fmla="*/ 227647 h 254317"/>
              <a:gd name="connsiteX2314" fmla="*/ 191453 w 290512"/>
              <a:gd name="connsiteY2314" fmla="*/ 227647 h 254317"/>
              <a:gd name="connsiteX2315" fmla="*/ 189548 w 290512"/>
              <a:gd name="connsiteY2315" fmla="*/ 227647 h 254317"/>
              <a:gd name="connsiteX2316" fmla="*/ 189548 w 290512"/>
              <a:gd name="connsiteY2316" fmla="*/ 228600 h 254317"/>
              <a:gd name="connsiteX2317" fmla="*/ 192405 w 290512"/>
              <a:gd name="connsiteY2317" fmla="*/ 229552 h 254317"/>
              <a:gd name="connsiteX2318" fmla="*/ 192405 w 290512"/>
              <a:gd name="connsiteY2318" fmla="*/ 229552 h 254317"/>
              <a:gd name="connsiteX2319" fmla="*/ 192405 w 290512"/>
              <a:gd name="connsiteY2319" fmla="*/ 229552 h 254317"/>
              <a:gd name="connsiteX2320" fmla="*/ 179070 w 290512"/>
              <a:gd name="connsiteY2320" fmla="*/ 222885 h 254317"/>
              <a:gd name="connsiteX2321" fmla="*/ 179070 w 290512"/>
              <a:gd name="connsiteY2321" fmla="*/ 222885 h 254317"/>
              <a:gd name="connsiteX2322" fmla="*/ 178118 w 290512"/>
              <a:gd name="connsiteY2322" fmla="*/ 221932 h 254317"/>
              <a:gd name="connsiteX2323" fmla="*/ 177165 w 290512"/>
              <a:gd name="connsiteY2323" fmla="*/ 222885 h 254317"/>
              <a:gd name="connsiteX2324" fmla="*/ 177165 w 290512"/>
              <a:gd name="connsiteY2324" fmla="*/ 225742 h 254317"/>
              <a:gd name="connsiteX2325" fmla="*/ 177165 w 290512"/>
              <a:gd name="connsiteY2325" fmla="*/ 225742 h 254317"/>
              <a:gd name="connsiteX2326" fmla="*/ 178118 w 290512"/>
              <a:gd name="connsiteY2326" fmla="*/ 224790 h 254317"/>
              <a:gd name="connsiteX2327" fmla="*/ 179070 w 290512"/>
              <a:gd name="connsiteY2327" fmla="*/ 224790 h 254317"/>
              <a:gd name="connsiteX2328" fmla="*/ 179070 w 290512"/>
              <a:gd name="connsiteY2328" fmla="*/ 224790 h 254317"/>
              <a:gd name="connsiteX2329" fmla="*/ 179070 w 290512"/>
              <a:gd name="connsiteY2329" fmla="*/ 225742 h 254317"/>
              <a:gd name="connsiteX2330" fmla="*/ 179070 w 290512"/>
              <a:gd name="connsiteY2330" fmla="*/ 224790 h 254317"/>
              <a:gd name="connsiteX2331" fmla="*/ 179070 w 290512"/>
              <a:gd name="connsiteY2331" fmla="*/ 224790 h 254317"/>
              <a:gd name="connsiteX2332" fmla="*/ 180023 w 290512"/>
              <a:gd name="connsiteY2332" fmla="*/ 224790 h 254317"/>
              <a:gd name="connsiteX2333" fmla="*/ 180023 w 290512"/>
              <a:gd name="connsiteY2333" fmla="*/ 223838 h 254317"/>
              <a:gd name="connsiteX2334" fmla="*/ 179070 w 290512"/>
              <a:gd name="connsiteY2334" fmla="*/ 222885 h 254317"/>
              <a:gd name="connsiteX2335" fmla="*/ 179070 w 290512"/>
              <a:gd name="connsiteY2335" fmla="*/ 222885 h 254317"/>
              <a:gd name="connsiteX2336" fmla="*/ 172403 w 290512"/>
              <a:gd name="connsiteY2336" fmla="*/ 238125 h 254317"/>
              <a:gd name="connsiteX2337" fmla="*/ 172403 w 290512"/>
              <a:gd name="connsiteY2337" fmla="*/ 238125 h 254317"/>
              <a:gd name="connsiteX2338" fmla="*/ 172403 w 290512"/>
              <a:gd name="connsiteY2338" fmla="*/ 238125 h 254317"/>
              <a:gd name="connsiteX2339" fmla="*/ 172403 w 290512"/>
              <a:gd name="connsiteY2339" fmla="*/ 238125 h 254317"/>
              <a:gd name="connsiteX2340" fmla="*/ 171450 w 290512"/>
              <a:gd name="connsiteY2340" fmla="*/ 237172 h 254317"/>
              <a:gd name="connsiteX2341" fmla="*/ 173355 w 290512"/>
              <a:gd name="connsiteY2341" fmla="*/ 236220 h 254317"/>
              <a:gd name="connsiteX2342" fmla="*/ 173355 w 290512"/>
              <a:gd name="connsiteY2342" fmla="*/ 236220 h 254317"/>
              <a:gd name="connsiteX2343" fmla="*/ 172403 w 290512"/>
              <a:gd name="connsiteY2343" fmla="*/ 236220 h 254317"/>
              <a:gd name="connsiteX2344" fmla="*/ 169545 w 290512"/>
              <a:gd name="connsiteY2344" fmla="*/ 237172 h 254317"/>
              <a:gd name="connsiteX2345" fmla="*/ 169545 w 290512"/>
              <a:gd name="connsiteY2345" fmla="*/ 237172 h 254317"/>
              <a:gd name="connsiteX2346" fmla="*/ 168593 w 290512"/>
              <a:gd name="connsiteY2346" fmla="*/ 238125 h 254317"/>
              <a:gd name="connsiteX2347" fmla="*/ 172403 w 290512"/>
              <a:gd name="connsiteY2347" fmla="*/ 238125 h 254317"/>
              <a:gd name="connsiteX2348" fmla="*/ 176213 w 290512"/>
              <a:gd name="connsiteY2348" fmla="*/ 233363 h 254317"/>
              <a:gd name="connsiteX2349" fmla="*/ 173355 w 290512"/>
              <a:gd name="connsiteY2349" fmla="*/ 233363 h 254317"/>
              <a:gd name="connsiteX2350" fmla="*/ 171450 w 290512"/>
              <a:gd name="connsiteY2350" fmla="*/ 233363 h 254317"/>
              <a:gd name="connsiteX2351" fmla="*/ 171450 w 290512"/>
              <a:gd name="connsiteY2351" fmla="*/ 235267 h 254317"/>
              <a:gd name="connsiteX2352" fmla="*/ 172403 w 290512"/>
              <a:gd name="connsiteY2352" fmla="*/ 235267 h 254317"/>
              <a:gd name="connsiteX2353" fmla="*/ 175260 w 290512"/>
              <a:gd name="connsiteY2353" fmla="*/ 234315 h 254317"/>
              <a:gd name="connsiteX2354" fmla="*/ 176213 w 290512"/>
              <a:gd name="connsiteY2354" fmla="*/ 233363 h 254317"/>
              <a:gd name="connsiteX2355" fmla="*/ 176213 w 290512"/>
              <a:gd name="connsiteY2355" fmla="*/ 233363 h 254317"/>
              <a:gd name="connsiteX2356" fmla="*/ 102870 w 290512"/>
              <a:gd name="connsiteY2356" fmla="*/ 3810 h 254317"/>
              <a:gd name="connsiteX2357" fmla="*/ 100013 w 290512"/>
              <a:gd name="connsiteY2357" fmla="*/ 3810 h 254317"/>
              <a:gd name="connsiteX2358" fmla="*/ 99060 w 290512"/>
              <a:gd name="connsiteY2358" fmla="*/ 4763 h 254317"/>
              <a:gd name="connsiteX2359" fmla="*/ 100965 w 290512"/>
              <a:gd name="connsiteY2359" fmla="*/ 4763 h 254317"/>
              <a:gd name="connsiteX2360" fmla="*/ 101918 w 290512"/>
              <a:gd name="connsiteY2360" fmla="*/ 4763 h 254317"/>
              <a:gd name="connsiteX2361" fmla="*/ 102870 w 290512"/>
              <a:gd name="connsiteY2361" fmla="*/ 4763 h 254317"/>
              <a:gd name="connsiteX2362" fmla="*/ 104775 w 290512"/>
              <a:gd name="connsiteY2362" fmla="*/ 3810 h 254317"/>
              <a:gd name="connsiteX2363" fmla="*/ 102870 w 290512"/>
              <a:gd name="connsiteY2363" fmla="*/ 3810 h 254317"/>
              <a:gd name="connsiteX2364" fmla="*/ 187643 w 290512"/>
              <a:gd name="connsiteY2364" fmla="*/ 229552 h 254317"/>
              <a:gd name="connsiteX2365" fmla="*/ 189548 w 290512"/>
              <a:gd name="connsiteY2365" fmla="*/ 229552 h 254317"/>
              <a:gd name="connsiteX2366" fmla="*/ 189548 w 290512"/>
              <a:gd name="connsiteY2366" fmla="*/ 229552 h 254317"/>
              <a:gd name="connsiteX2367" fmla="*/ 189548 w 290512"/>
              <a:gd name="connsiteY2367" fmla="*/ 229552 h 254317"/>
              <a:gd name="connsiteX2368" fmla="*/ 187643 w 290512"/>
              <a:gd name="connsiteY2368" fmla="*/ 229552 h 254317"/>
              <a:gd name="connsiteX2369" fmla="*/ 185738 w 290512"/>
              <a:gd name="connsiteY2369" fmla="*/ 228600 h 254317"/>
              <a:gd name="connsiteX2370" fmla="*/ 183833 w 290512"/>
              <a:gd name="connsiteY2370" fmla="*/ 228600 h 254317"/>
              <a:gd name="connsiteX2371" fmla="*/ 182880 w 290512"/>
              <a:gd name="connsiteY2371" fmla="*/ 229552 h 254317"/>
              <a:gd name="connsiteX2372" fmla="*/ 187643 w 290512"/>
              <a:gd name="connsiteY2372" fmla="*/ 229552 h 254317"/>
              <a:gd name="connsiteX2373" fmla="*/ 140970 w 290512"/>
              <a:gd name="connsiteY2373" fmla="*/ 239077 h 254317"/>
              <a:gd name="connsiteX2374" fmla="*/ 140970 w 290512"/>
              <a:gd name="connsiteY2374" fmla="*/ 238125 h 254317"/>
              <a:gd name="connsiteX2375" fmla="*/ 140970 w 290512"/>
              <a:gd name="connsiteY2375" fmla="*/ 237172 h 254317"/>
              <a:gd name="connsiteX2376" fmla="*/ 141923 w 290512"/>
              <a:gd name="connsiteY2376" fmla="*/ 237172 h 254317"/>
              <a:gd name="connsiteX2377" fmla="*/ 141923 w 290512"/>
              <a:gd name="connsiteY2377" fmla="*/ 237172 h 254317"/>
              <a:gd name="connsiteX2378" fmla="*/ 142875 w 290512"/>
              <a:gd name="connsiteY2378" fmla="*/ 237172 h 254317"/>
              <a:gd name="connsiteX2379" fmla="*/ 142875 w 290512"/>
              <a:gd name="connsiteY2379" fmla="*/ 236220 h 254317"/>
              <a:gd name="connsiteX2380" fmla="*/ 140018 w 290512"/>
              <a:gd name="connsiteY2380" fmla="*/ 236220 h 254317"/>
              <a:gd name="connsiteX2381" fmla="*/ 139065 w 290512"/>
              <a:gd name="connsiteY2381" fmla="*/ 237172 h 254317"/>
              <a:gd name="connsiteX2382" fmla="*/ 138113 w 290512"/>
              <a:gd name="connsiteY2382" fmla="*/ 238125 h 254317"/>
              <a:gd name="connsiteX2383" fmla="*/ 140970 w 290512"/>
              <a:gd name="connsiteY2383" fmla="*/ 239077 h 254317"/>
              <a:gd name="connsiteX2384" fmla="*/ 140970 w 290512"/>
              <a:gd name="connsiteY2384" fmla="*/ 242888 h 254317"/>
              <a:gd name="connsiteX2385" fmla="*/ 142875 w 290512"/>
              <a:gd name="connsiteY2385" fmla="*/ 241935 h 254317"/>
              <a:gd name="connsiteX2386" fmla="*/ 142875 w 290512"/>
              <a:gd name="connsiteY2386" fmla="*/ 240982 h 254317"/>
              <a:gd name="connsiteX2387" fmla="*/ 141923 w 290512"/>
              <a:gd name="connsiteY2387" fmla="*/ 240982 h 254317"/>
              <a:gd name="connsiteX2388" fmla="*/ 140018 w 290512"/>
              <a:gd name="connsiteY2388" fmla="*/ 240982 h 254317"/>
              <a:gd name="connsiteX2389" fmla="*/ 137160 w 290512"/>
              <a:gd name="connsiteY2389" fmla="*/ 240030 h 254317"/>
              <a:gd name="connsiteX2390" fmla="*/ 139065 w 290512"/>
              <a:gd name="connsiteY2390" fmla="*/ 240982 h 254317"/>
              <a:gd name="connsiteX2391" fmla="*/ 139065 w 290512"/>
              <a:gd name="connsiteY2391" fmla="*/ 240982 h 254317"/>
              <a:gd name="connsiteX2392" fmla="*/ 139065 w 290512"/>
              <a:gd name="connsiteY2392" fmla="*/ 240982 h 254317"/>
              <a:gd name="connsiteX2393" fmla="*/ 139065 w 290512"/>
              <a:gd name="connsiteY2393" fmla="*/ 240982 h 254317"/>
              <a:gd name="connsiteX2394" fmla="*/ 139065 w 290512"/>
              <a:gd name="connsiteY2394" fmla="*/ 241935 h 254317"/>
              <a:gd name="connsiteX2395" fmla="*/ 139065 w 290512"/>
              <a:gd name="connsiteY2395" fmla="*/ 241935 h 254317"/>
              <a:gd name="connsiteX2396" fmla="*/ 140970 w 290512"/>
              <a:gd name="connsiteY2396" fmla="*/ 242888 h 254317"/>
              <a:gd name="connsiteX2397" fmla="*/ 140970 w 290512"/>
              <a:gd name="connsiteY2397" fmla="*/ 242888 h 254317"/>
              <a:gd name="connsiteX2398" fmla="*/ 140970 w 290512"/>
              <a:gd name="connsiteY2398" fmla="*/ 242888 h 254317"/>
              <a:gd name="connsiteX2399" fmla="*/ 140970 w 290512"/>
              <a:gd name="connsiteY2399" fmla="*/ 242888 h 254317"/>
              <a:gd name="connsiteX2400" fmla="*/ 140970 w 290512"/>
              <a:gd name="connsiteY2400" fmla="*/ 242888 h 254317"/>
              <a:gd name="connsiteX2401" fmla="*/ 243840 w 290512"/>
              <a:gd name="connsiteY2401" fmla="*/ 248602 h 254317"/>
              <a:gd name="connsiteX2402" fmla="*/ 243840 w 290512"/>
              <a:gd name="connsiteY2402" fmla="*/ 248602 h 254317"/>
              <a:gd name="connsiteX2403" fmla="*/ 244793 w 290512"/>
              <a:gd name="connsiteY2403" fmla="*/ 246697 h 254317"/>
              <a:gd name="connsiteX2404" fmla="*/ 243840 w 290512"/>
              <a:gd name="connsiteY2404" fmla="*/ 247650 h 254317"/>
              <a:gd name="connsiteX2405" fmla="*/ 242888 w 290512"/>
              <a:gd name="connsiteY2405" fmla="*/ 246697 h 254317"/>
              <a:gd name="connsiteX2406" fmla="*/ 241935 w 290512"/>
              <a:gd name="connsiteY2406" fmla="*/ 246697 h 254317"/>
              <a:gd name="connsiteX2407" fmla="*/ 240983 w 290512"/>
              <a:gd name="connsiteY2407" fmla="*/ 247650 h 254317"/>
              <a:gd name="connsiteX2408" fmla="*/ 240983 w 290512"/>
              <a:gd name="connsiteY2408" fmla="*/ 248602 h 254317"/>
              <a:gd name="connsiteX2409" fmla="*/ 243840 w 290512"/>
              <a:gd name="connsiteY2409" fmla="*/ 248602 h 254317"/>
              <a:gd name="connsiteX2410" fmla="*/ 238125 w 290512"/>
              <a:gd name="connsiteY2410" fmla="*/ 228600 h 254317"/>
              <a:gd name="connsiteX2411" fmla="*/ 238125 w 290512"/>
              <a:gd name="connsiteY2411" fmla="*/ 227647 h 254317"/>
              <a:gd name="connsiteX2412" fmla="*/ 240030 w 290512"/>
              <a:gd name="connsiteY2412" fmla="*/ 227647 h 254317"/>
              <a:gd name="connsiteX2413" fmla="*/ 239078 w 290512"/>
              <a:gd name="connsiteY2413" fmla="*/ 226695 h 254317"/>
              <a:gd name="connsiteX2414" fmla="*/ 238125 w 290512"/>
              <a:gd name="connsiteY2414" fmla="*/ 225742 h 254317"/>
              <a:gd name="connsiteX2415" fmla="*/ 237173 w 290512"/>
              <a:gd name="connsiteY2415" fmla="*/ 227647 h 254317"/>
              <a:gd name="connsiteX2416" fmla="*/ 236220 w 290512"/>
              <a:gd name="connsiteY2416" fmla="*/ 226695 h 254317"/>
              <a:gd name="connsiteX2417" fmla="*/ 236220 w 290512"/>
              <a:gd name="connsiteY2417" fmla="*/ 227647 h 254317"/>
              <a:gd name="connsiteX2418" fmla="*/ 238125 w 290512"/>
              <a:gd name="connsiteY2418" fmla="*/ 228600 h 254317"/>
              <a:gd name="connsiteX2419" fmla="*/ 238125 w 290512"/>
              <a:gd name="connsiteY2419" fmla="*/ 228600 h 254317"/>
              <a:gd name="connsiteX2420" fmla="*/ 19050 w 290512"/>
              <a:gd name="connsiteY2420" fmla="*/ 185738 h 254317"/>
              <a:gd name="connsiteX2421" fmla="*/ 20003 w 290512"/>
              <a:gd name="connsiteY2421" fmla="*/ 184785 h 254317"/>
              <a:gd name="connsiteX2422" fmla="*/ 20003 w 290512"/>
              <a:gd name="connsiteY2422" fmla="*/ 184785 h 254317"/>
              <a:gd name="connsiteX2423" fmla="*/ 20003 w 290512"/>
              <a:gd name="connsiteY2423" fmla="*/ 184785 h 254317"/>
              <a:gd name="connsiteX2424" fmla="*/ 19050 w 290512"/>
              <a:gd name="connsiteY2424" fmla="*/ 184785 h 254317"/>
              <a:gd name="connsiteX2425" fmla="*/ 17145 w 290512"/>
              <a:gd name="connsiteY2425" fmla="*/ 185738 h 254317"/>
              <a:gd name="connsiteX2426" fmla="*/ 16193 w 290512"/>
              <a:gd name="connsiteY2426" fmla="*/ 185738 h 254317"/>
              <a:gd name="connsiteX2427" fmla="*/ 16193 w 290512"/>
              <a:gd name="connsiteY2427" fmla="*/ 185738 h 254317"/>
              <a:gd name="connsiteX2428" fmla="*/ 16193 w 290512"/>
              <a:gd name="connsiteY2428" fmla="*/ 185738 h 254317"/>
              <a:gd name="connsiteX2429" fmla="*/ 17145 w 290512"/>
              <a:gd name="connsiteY2429" fmla="*/ 185738 h 254317"/>
              <a:gd name="connsiteX2430" fmla="*/ 18098 w 290512"/>
              <a:gd name="connsiteY2430" fmla="*/ 185738 h 254317"/>
              <a:gd name="connsiteX2431" fmla="*/ 18098 w 290512"/>
              <a:gd name="connsiteY2431" fmla="*/ 185738 h 254317"/>
              <a:gd name="connsiteX2432" fmla="*/ 17145 w 290512"/>
              <a:gd name="connsiteY2432" fmla="*/ 185738 h 254317"/>
              <a:gd name="connsiteX2433" fmla="*/ 18098 w 290512"/>
              <a:gd name="connsiteY2433" fmla="*/ 185738 h 254317"/>
              <a:gd name="connsiteX2434" fmla="*/ 18098 w 290512"/>
              <a:gd name="connsiteY2434" fmla="*/ 184785 h 254317"/>
              <a:gd name="connsiteX2435" fmla="*/ 19050 w 290512"/>
              <a:gd name="connsiteY2435" fmla="*/ 184785 h 254317"/>
              <a:gd name="connsiteX2436" fmla="*/ 19050 w 290512"/>
              <a:gd name="connsiteY2436" fmla="*/ 185738 h 254317"/>
              <a:gd name="connsiteX2437" fmla="*/ 19050 w 290512"/>
              <a:gd name="connsiteY2437" fmla="*/ 185738 h 254317"/>
              <a:gd name="connsiteX2438" fmla="*/ 19050 w 290512"/>
              <a:gd name="connsiteY2438" fmla="*/ 185738 h 254317"/>
              <a:gd name="connsiteX2439" fmla="*/ 170498 w 290512"/>
              <a:gd name="connsiteY2439" fmla="*/ 242888 h 254317"/>
              <a:gd name="connsiteX2440" fmla="*/ 167640 w 290512"/>
              <a:gd name="connsiteY2440" fmla="*/ 242888 h 254317"/>
              <a:gd name="connsiteX2441" fmla="*/ 167640 w 290512"/>
              <a:gd name="connsiteY2441" fmla="*/ 242888 h 254317"/>
              <a:gd name="connsiteX2442" fmla="*/ 167640 w 290512"/>
              <a:gd name="connsiteY2442" fmla="*/ 243840 h 254317"/>
              <a:gd name="connsiteX2443" fmla="*/ 167640 w 290512"/>
              <a:gd name="connsiteY2443" fmla="*/ 243840 h 254317"/>
              <a:gd name="connsiteX2444" fmla="*/ 168593 w 290512"/>
              <a:gd name="connsiteY2444" fmla="*/ 244792 h 254317"/>
              <a:gd name="connsiteX2445" fmla="*/ 168593 w 290512"/>
              <a:gd name="connsiteY2445" fmla="*/ 244792 h 254317"/>
              <a:gd name="connsiteX2446" fmla="*/ 168593 w 290512"/>
              <a:gd name="connsiteY2446" fmla="*/ 244792 h 254317"/>
              <a:gd name="connsiteX2447" fmla="*/ 170498 w 290512"/>
              <a:gd name="connsiteY2447" fmla="*/ 242888 h 254317"/>
              <a:gd name="connsiteX2448" fmla="*/ 170498 w 290512"/>
              <a:gd name="connsiteY2448" fmla="*/ 242888 h 254317"/>
              <a:gd name="connsiteX2449" fmla="*/ 170498 w 290512"/>
              <a:gd name="connsiteY2449" fmla="*/ 242888 h 254317"/>
              <a:gd name="connsiteX2450" fmla="*/ 138113 w 290512"/>
              <a:gd name="connsiteY2450" fmla="*/ 1905 h 254317"/>
              <a:gd name="connsiteX2451" fmla="*/ 139065 w 290512"/>
              <a:gd name="connsiteY2451" fmla="*/ 3810 h 254317"/>
              <a:gd name="connsiteX2452" fmla="*/ 138113 w 290512"/>
              <a:gd name="connsiteY2452" fmla="*/ 1905 h 254317"/>
              <a:gd name="connsiteX2453" fmla="*/ 139065 w 290512"/>
              <a:gd name="connsiteY2453" fmla="*/ 4763 h 254317"/>
              <a:gd name="connsiteX2454" fmla="*/ 140018 w 290512"/>
              <a:gd name="connsiteY2454" fmla="*/ 1905 h 254317"/>
              <a:gd name="connsiteX2455" fmla="*/ 140018 w 290512"/>
              <a:gd name="connsiteY2455" fmla="*/ 1905 h 254317"/>
              <a:gd name="connsiteX2456" fmla="*/ 140018 w 290512"/>
              <a:gd name="connsiteY2456" fmla="*/ 952 h 254317"/>
              <a:gd name="connsiteX2457" fmla="*/ 138113 w 290512"/>
              <a:gd name="connsiteY2457" fmla="*/ 1905 h 254317"/>
              <a:gd name="connsiteX2458" fmla="*/ 138113 w 290512"/>
              <a:gd name="connsiteY2458" fmla="*/ 1905 h 254317"/>
              <a:gd name="connsiteX2459" fmla="*/ 138113 w 290512"/>
              <a:gd name="connsiteY2459" fmla="*/ 1905 h 254317"/>
              <a:gd name="connsiteX2460" fmla="*/ 216218 w 290512"/>
              <a:gd name="connsiteY2460" fmla="*/ 220027 h 254317"/>
              <a:gd name="connsiteX2461" fmla="*/ 216218 w 290512"/>
              <a:gd name="connsiteY2461" fmla="*/ 220027 h 254317"/>
              <a:gd name="connsiteX2462" fmla="*/ 215265 w 290512"/>
              <a:gd name="connsiteY2462" fmla="*/ 220027 h 254317"/>
              <a:gd name="connsiteX2463" fmla="*/ 214313 w 290512"/>
              <a:gd name="connsiteY2463" fmla="*/ 220027 h 254317"/>
              <a:gd name="connsiteX2464" fmla="*/ 213360 w 290512"/>
              <a:gd name="connsiteY2464" fmla="*/ 220027 h 254317"/>
              <a:gd name="connsiteX2465" fmla="*/ 213360 w 290512"/>
              <a:gd name="connsiteY2465" fmla="*/ 219075 h 254317"/>
              <a:gd name="connsiteX2466" fmla="*/ 213360 w 290512"/>
              <a:gd name="connsiteY2466" fmla="*/ 219075 h 254317"/>
              <a:gd name="connsiteX2467" fmla="*/ 213360 w 290512"/>
              <a:gd name="connsiteY2467" fmla="*/ 219075 h 254317"/>
              <a:gd name="connsiteX2468" fmla="*/ 213360 w 290512"/>
              <a:gd name="connsiteY2468" fmla="*/ 219075 h 254317"/>
              <a:gd name="connsiteX2469" fmla="*/ 213360 w 290512"/>
              <a:gd name="connsiteY2469" fmla="*/ 219075 h 254317"/>
              <a:gd name="connsiteX2470" fmla="*/ 213360 w 290512"/>
              <a:gd name="connsiteY2470" fmla="*/ 219075 h 254317"/>
              <a:gd name="connsiteX2471" fmla="*/ 213360 w 290512"/>
              <a:gd name="connsiteY2471" fmla="*/ 219075 h 254317"/>
              <a:gd name="connsiteX2472" fmla="*/ 213360 w 290512"/>
              <a:gd name="connsiteY2472" fmla="*/ 220027 h 254317"/>
              <a:gd name="connsiteX2473" fmla="*/ 214313 w 290512"/>
              <a:gd name="connsiteY2473" fmla="*/ 220980 h 254317"/>
              <a:gd name="connsiteX2474" fmla="*/ 215265 w 290512"/>
              <a:gd name="connsiteY2474" fmla="*/ 220980 h 254317"/>
              <a:gd name="connsiteX2475" fmla="*/ 217170 w 290512"/>
              <a:gd name="connsiteY2475" fmla="*/ 221932 h 254317"/>
              <a:gd name="connsiteX2476" fmla="*/ 216218 w 290512"/>
              <a:gd name="connsiteY2476" fmla="*/ 220027 h 254317"/>
              <a:gd name="connsiteX2477" fmla="*/ 126683 w 290512"/>
              <a:gd name="connsiteY2477" fmla="*/ 4763 h 254317"/>
              <a:gd name="connsiteX2478" fmla="*/ 128588 w 290512"/>
              <a:gd name="connsiteY2478" fmla="*/ 4763 h 254317"/>
              <a:gd name="connsiteX2479" fmla="*/ 129540 w 290512"/>
              <a:gd name="connsiteY2479" fmla="*/ 3810 h 254317"/>
              <a:gd name="connsiteX2480" fmla="*/ 129540 w 290512"/>
              <a:gd name="connsiteY2480" fmla="*/ 3810 h 254317"/>
              <a:gd name="connsiteX2481" fmla="*/ 129540 w 290512"/>
              <a:gd name="connsiteY2481" fmla="*/ 3810 h 254317"/>
              <a:gd name="connsiteX2482" fmla="*/ 127635 w 290512"/>
              <a:gd name="connsiteY2482" fmla="*/ 2857 h 254317"/>
              <a:gd name="connsiteX2483" fmla="*/ 127635 w 290512"/>
              <a:gd name="connsiteY2483" fmla="*/ 3810 h 254317"/>
              <a:gd name="connsiteX2484" fmla="*/ 128588 w 290512"/>
              <a:gd name="connsiteY2484" fmla="*/ 4763 h 254317"/>
              <a:gd name="connsiteX2485" fmla="*/ 126683 w 290512"/>
              <a:gd name="connsiteY2485" fmla="*/ 4763 h 254317"/>
              <a:gd name="connsiteX2486" fmla="*/ 126683 w 290512"/>
              <a:gd name="connsiteY2486" fmla="*/ 4763 h 254317"/>
              <a:gd name="connsiteX2487" fmla="*/ 250508 w 290512"/>
              <a:gd name="connsiteY2487" fmla="*/ 224790 h 254317"/>
              <a:gd name="connsiteX2488" fmla="*/ 247650 w 290512"/>
              <a:gd name="connsiteY2488" fmla="*/ 224790 h 254317"/>
              <a:gd name="connsiteX2489" fmla="*/ 247650 w 290512"/>
              <a:gd name="connsiteY2489" fmla="*/ 224790 h 254317"/>
              <a:gd name="connsiteX2490" fmla="*/ 247650 w 290512"/>
              <a:gd name="connsiteY2490" fmla="*/ 225742 h 254317"/>
              <a:gd name="connsiteX2491" fmla="*/ 247650 w 290512"/>
              <a:gd name="connsiteY2491" fmla="*/ 225742 h 254317"/>
              <a:gd name="connsiteX2492" fmla="*/ 249555 w 290512"/>
              <a:gd name="connsiteY2492" fmla="*/ 225742 h 254317"/>
              <a:gd name="connsiteX2493" fmla="*/ 250508 w 290512"/>
              <a:gd name="connsiteY2493" fmla="*/ 224790 h 254317"/>
              <a:gd name="connsiteX2494" fmla="*/ 250508 w 290512"/>
              <a:gd name="connsiteY2494" fmla="*/ 225742 h 254317"/>
              <a:gd name="connsiteX2495" fmla="*/ 252413 w 290512"/>
              <a:gd name="connsiteY2495" fmla="*/ 225742 h 254317"/>
              <a:gd name="connsiteX2496" fmla="*/ 250508 w 290512"/>
              <a:gd name="connsiteY2496" fmla="*/ 224790 h 254317"/>
              <a:gd name="connsiteX2497" fmla="*/ 171450 w 290512"/>
              <a:gd name="connsiteY2497" fmla="*/ 229552 h 254317"/>
              <a:gd name="connsiteX2498" fmla="*/ 170498 w 290512"/>
              <a:gd name="connsiteY2498" fmla="*/ 229552 h 254317"/>
              <a:gd name="connsiteX2499" fmla="*/ 169545 w 290512"/>
              <a:gd name="connsiteY2499" fmla="*/ 229552 h 254317"/>
              <a:gd name="connsiteX2500" fmla="*/ 168593 w 290512"/>
              <a:gd name="connsiteY2500" fmla="*/ 229552 h 254317"/>
              <a:gd name="connsiteX2501" fmla="*/ 167640 w 290512"/>
              <a:gd name="connsiteY2501" fmla="*/ 230505 h 254317"/>
              <a:gd name="connsiteX2502" fmla="*/ 168593 w 290512"/>
              <a:gd name="connsiteY2502" fmla="*/ 231457 h 254317"/>
              <a:gd name="connsiteX2503" fmla="*/ 168593 w 290512"/>
              <a:gd name="connsiteY2503" fmla="*/ 230505 h 254317"/>
              <a:gd name="connsiteX2504" fmla="*/ 168593 w 290512"/>
              <a:gd name="connsiteY2504" fmla="*/ 229552 h 254317"/>
              <a:gd name="connsiteX2505" fmla="*/ 169545 w 290512"/>
              <a:gd name="connsiteY2505" fmla="*/ 229552 h 254317"/>
              <a:gd name="connsiteX2506" fmla="*/ 171450 w 290512"/>
              <a:gd name="connsiteY2506" fmla="*/ 229552 h 254317"/>
              <a:gd name="connsiteX2507" fmla="*/ 171450 w 290512"/>
              <a:gd name="connsiteY2507" fmla="*/ 229552 h 254317"/>
              <a:gd name="connsiteX2508" fmla="*/ 171450 w 290512"/>
              <a:gd name="connsiteY2508" fmla="*/ 229552 h 254317"/>
              <a:gd name="connsiteX2509" fmla="*/ 165735 w 290512"/>
              <a:gd name="connsiteY2509" fmla="*/ 4763 h 254317"/>
              <a:gd name="connsiteX2510" fmla="*/ 165735 w 290512"/>
              <a:gd name="connsiteY2510" fmla="*/ 3810 h 254317"/>
              <a:gd name="connsiteX2511" fmla="*/ 164783 w 290512"/>
              <a:gd name="connsiteY2511" fmla="*/ 3810 h 254317"/>
              <a:gd name="connsiteX2512" fmla="*/ 164783 w 290512"/>
              <a:gd name="connsiteY2512" fmla="*/ 4763 h 254317"/>
              <a:gd name="connsiteX2513" fmla="*/ 165735 w 290512"/>
              <a:gd name="connsiteY2513" fmla="*/ 4763 h 254317"/>
              <a:gd name="connsiteX2514" fmla="*/ 165735 w 290512"/>
              <a:gd name="connsiteY2514" fmla="*/ 4763 h 254317"/>
              <a:gd name="connsiteX2515" fmla="*/ 164783 w 290512"/>
              <a:gd name="connsiteY2515" fmla="*/ 4763 h 254317"/>
              <a:gd name="connsiteX2516" fmla="*/ 163830 w 290512"/>
              <a:gd name="connsiteY2516" fmla="*/ 4763 h 254317"/>
              <a:gd name="connsiteX2517" fmla="*/ 165735 w 290512"/>
              <a:gd name="connsiteY2517" fmla="*/ 5715 h 254317"/>
              <a:gd name="connsiteX2518" fmla="*/ 165735 w 290512"/>
              <a:gd name="connsiteY2518" fmla="*/ 4763 h 254317"/>
              <a:gd name="connsiteX2519" fmla="*/ 229553 w 290512"/>
              <a:gd name="connsiteY2519" fmla="*/ 236220 h 254317"/>
              <a:gd name="connsiteX2520" fmla="*/ 229553 w 290512"/>
              <a:gd name="connsiteY2520" fmla="*/ 236220 h 254317"/>
              <a:gd name="connsiteX2521" fmla="*/ 229553 w 290512"/>
              <a:gd name="connsiteY2521" fmla="*/ 236220 h 254317"/>
              <a:gd name="connsiteX2522" fmla="*/ 231458 w 290512"/>
              <a:gd name="connsiteY2522" fmla="*/ 237172 h 254317"/>
              <a:gd name="connsiteX2523" fmla="*/ 235268 w 290512"/>
              <a:gd name="connsiteY2523" fmla="*/ 237172 h 254317"/>
              <a:gd name="connsiteX2524" fmla="*/ 235268 w 290512"/>
              <a:gd name="connsiteY2524" fmla="*/ 237172 h 254317"/>
              <a:gd name="connsiteX2525" fmla="*/ 235268 w 290512"/>
              <a:gd name="connsiteY2525" fmla="*/ 237172 h 254317"/>
              <a:gd name="connsiteX2526" fmla="*/ 234315 w 290512"/>
              <a:gd name="connsiteY2526" fmla="*/ 236220 h 254317"/>
              <a:gd name="connsiteX2527" fmla="*/ 231458 w 290512"/>
              <a:gd name="connsiteY2527" fmla="*/ 236220 h 254317"/>
              <a:gd name="connsiteX2528" fmla="*/ 229553 w 290512"/>
              <a:gd name="connsiteY2528" fmla="*/ 236220 h 254317"/>
              <a:gd name="connsiteX2529" fmla="*/ 229553 w 290512"/>
              <a:gd name="connsiteY2529" fmla="*/ 236220 h 254317"/>
              <a:gd name="connsiteX2530" fmla="*/ 9525 w 290512"/>
              <a:gd name="connsiteY2530" fmla="*/ 114300 h 254317"/>
              <a:gd name="connsiteX2531" fmla="*/ 9525 w 290512"/>
              <a:gd name="connsiteY2531" fmla="*/ 114300 h 254317"/>
              <a:gd name="connsiteX2532" fmla="*/ 9525 w 290512"/>
              <a:gd name="connsiteY2532" fmla="*/ 114300 h 254317"/>
              <a:gd name="connsiteX2533" fmla="*/ 8573 w 290512"/>
              <a:gd name="connsiteY2533" fmla="*/ 116205 h 254317"/>
              <a:gd name="connsiteX2534" fmla="*/ 9525 w 290512"/>
              <a:gd name="connsiteY2534" fmla="*/ 118110 h 254317"/>
              <a:gd name="connsiteX2535" fmla="*/ 8573 w 290512"/>
              <a:gd name="connsiteY2535" fmla="*/ 116205 h 254317"/>
              <a:gd name="connsiteX2536" fmla="*/ 9525 w 290512"/>
              <a:gd name="connsiteY2536" fmla="*/ 116205 h 254317"/>
              <a:gd name="connsiteX2537" fmla="*/ 8573 w 290512"/>
              <a:gd name="connsiteY2537" fmla="*/ 115252 h 254317"/>
              <a:gd name="connsiteX2538" fmla="*/ 9525 w 290512"/>
              <a:gd name="connsiteY2538" fmla="*/ 114300 h 254317"/>
              <a:gd name="connsiteX2539" fmla="*/ 9525 w 290512"/>
              <a:gd name="connsiteY2539" fmla="*/ 114300 h 254317"/>
              <a:gd name="connsiteX2540" fmla="*/ 192405 w 290512"/>
              <a:gd name="connsiteY2540" fmla="*/ 244792 h 254317"/>
              <a:gd name="connsiteX2541" fmla="*/ 192405 w 290512"/>
              <a:gd name="connsiteY2541" fmla="*/ 244792 h 254317"/>
              <a:gd name="connsiteX2542" fmla="*/ 192405 w 290512"/>
              <a:gd name="connsiteY2542" fmla="*/ 242888 h 254317"/>
              <a:gd name="connsiteX2543" fmla="*/ 193358 w 290512"/>
              <a:gd name="connsiteY2543" fmla="*/ 241935 h 254317"/>
              <a:gd name="connsiteX2544" fmla="*/ 193358 w 290512"/>
              <a:gd name="connsiteY2544" fmla="*/ 240982 h 254317"/>
              <a:gd name="connsiteX2545" fmla="*/ 192405 w 290512"/>
              <a:gd name="connsiteY2545" fmla="*/ 240982 h 254317"/>
              <a:gd name="connsiteX2546" fmla="*/ 191453 w 290512"/>
              <a:gd name="connsiteY2546" fmla="*/ 241935 h 254317"/>
              <a:gd name="connsiteX2547" fmla="*/ 190500 w 290512"/>
              <a:gd name="connsiteY2547" fmla="*/ 242888 h 254317"/>
              <a:gd name="connsiteX2548" fmla="*/ 192405 w 290512"/>
              <a:gd name="connsiteY2548" fmla="*/ 244792 h 254317"/>
              <a:gd name="connsiteX2549" fmla="*/ 192405 w 290512"/>
              <a:gd name="connsiteY2549" fmla="*/ 244792 h 254317"/>
              <a:gd name="connsiteX2550" fmla="*/ 192405 w 290512"/>
              <a:gd name="connsiteY2550" fmla="*/ 244792 h 254317"/>
              <a:gd name="connsiteX2551" fmla="*/ 35243 w 290512"/>
              <a:gd name="connsiteY2551" fmla="*/ 253365 h 254317"/>
              <a:gd name="connsiteX2552" fmla="*/ 35243 w 290512"/>
              <a:gd name="connsiteY2552" fmla="*/ 253365 h 254317"/>
              <a:gd name="connsiteX2553" fmla="*/ 35243 w 290512"/>
              <a:gd name="connsiteY2553" fmla="*/ 253365 h 254317"/>
              <a:gd name="connsiteX2554" fmla="*/ 35243 w 290512"/>
              <a:gd name="connsiteY2554" fmla="*/ 253365 h 254317"/>
              <a:gd name="connsiteX2555" fmla="*/ 35243 w 290512"/>
              <a:gd name="connsiteY2555" fmla="*/ 253365 h 254317"/>
              <a:gd name="connsiteX2556" fmla="*/ 35243 w 290512"/>
              <a:gd name="connsiteY2556" fmla="*/ 253365 h 254317"/>
              <a:gd name="connsiteX2557" fmla="*/ 37148 w 290512"/>
              <a:gd name="connsiteY2557" fmla="*/ 252413 h 254317"/>
              <a:gd name="connsiteX2558" fmla="*/ 37148 w 290512"/>
              <a:gd name="connsiteY2558" fmla="*/ 251460 h 254317"/>
              <a:gd name="connsiteX2559" fmla="*/ 37148 w 290512"/>
              <a:gd name="connsiteY2559" fmla="*/ 250507 h 254317"/>
              <a:gd name="connsiteX2560" fmla="*/ 36195 w 290512"/>
              <a:gd name="connsiteY2560" fmla="*/ 250507 h 254317"/>
              <a:gd name="connsiteX2561" fmla="*/ 36195 w 290512"/>
              <a:gd name="connsiteY2561" fmla="*/ 251460 h 254317"/>
              <a:gd name="connsiteX2562" fmla="*/ 36195 w 290512"/>
              <a:gd name="connsiteY2562" fmla="*/ 252413 h 254317"/>
              <a:gd name="connsiteX2563" fmla="*/ 35243 w 290512"/>
              <a:gd name="connsiteY2563" fmla="*/ 253365 h 254317"/>
              <a:gd name="connsiteX2564" fmla="*/ 35243 w 290512"/>
              <a:gd name="connsiteY2564" fmla="*/ 253365 h 254317"/>
              <a:gd name="connsiteX2565" fmla="*/ 35243 w 290512"/>
              <a:gd name="connsiteY2565" fmla="*/ 253365 h 254317"/>
              <a:gd name="connsiteX2566" fmla="*/ 249555 w 290512"/>
              <a:gd name="connsiteY2566" fmla="*/ 223838 h 254317"/>
              <a:gd name="connsiteX2567" fmla="*/ 248603 w 290512"/>
              <a:gd name="connsiteY2567" fmla="*/ 222885 h 254317"/>
              <a:gd name="connsiteX2568" fmla="*/ 246698 w 290512"/>
              <a:gd name="connsiteY2568" fmla="*/ 222885 h 254317"/>
              <a:gd name="connsiteX2569" fmla="*/ 246698 w 290512"/>
              <a:gd name="connsiteY2569" fmla="*/ 222885 h 254317"/>
              <a:gd name="connsiteX2570" fmla="*/ 246698 w 290512"/>
              <a:gd name="connsiteY2570" fmla="*/ 222885 h 254317"/>
              <a:gd name="connsiteX2571" fmla="*/ 249555 w 290512"/>
              <a:gd name="connsiteY2571" fmla="*/ 223838 h 254317"/>
              <a:gd name="connsiteX2572" fmla="*/ 249555 w 290512"/>
              <a:gd name="connsiteY2572" fmla="*/ 223838 h 254317"/>
              <a:gd name="connsiteX2573" fmla="*/ 249555 w 290512"/>
              <a:gd name="connsiteY2573" fmla="*/ 223838 h 254317"/>
              <a:gd name="connsiteX2574" fmla="*/ 230505 w 290512"/>
              <a:gd name="connsiteY2574" fmla="*/ 222885 h 254317"/>
              <a:gd name="connsiteX2575" fmla="*/ 230505 w 290512"/>
              <a:gd name="connsiteY2575" fmla="*/ 222885 h 254317"/>
              <a:gd name="connsiteX2576" fmla="*/ 230505 w 290512"/>
              <a:gd name="connsiteY2576" fmla="*/ 222885 h 254317"/>
              <a:gd name="connsiteX2577" fmla="*/ 232410 w 290512"/>
              <a:gd name="connsiteY2577" fmla="*/ 223838 h 254317"/>
              <a:gd name="connsiteX2578" fmla="*/ 233363 w 290512"/>
              <a:gd name="connsiteY2578" fmla="*/ 223838 h 254317"/>
              <a:gd name="connsiteX2579" fmla="*/ 233363 w 290512"/>
              <a:gd name="connsiteY2579" fmla="*/ 223838 h 254317"/>
              <a:gd name="connsiteX2580" fmla="*/ 233363 w 290512"/>
              <a:gd name="connsiteY2580" fmla="*/ 223838 h 254317"/>
              <a:gd name="connsiteX2581" fmla="*/ 232410 w 290512"/>
              <a:gd name="connsiteY2581" fmla="*/ 223838 h 254317"/>
              <a:gd name="connsiteX2582" fmla="*/ 231458 w 290512"/>
              <a:gd name="connsiteY2582" fmla="*/ 223838 h 254317"/>
              <a:gd name="connsiteX2583" fmla="*/ 230505 w 290512"/>
              <a:gd name="connsiteY2583" fmla="*/ 222885 h 254317"/>
              <a:gd name="connsiteX2584" fmla="*/ 230505 w 290512"/>
              <a:gd name="connsiteY2584" fmla="*/ 222885 h 254317"/>
              <a:gd name="connsiteX2585" fmla="*/ 105728 w 290512"/>
              <a:gd name="connsiteY2585" fmla="*/ 4763 h 254317"/>
              <a:gd name="connsiteX2586" fmla="*/ 106680 w 290512"/>
              <a:gd name="connsiteY2586" fmla="*/ 4763 h 254317"/>
              <a:gd name="connsiteX2587" fmla="*/ 106680 w 290512"/>
              <a:gd name="connsiteY2587" fmla="*/ 3810 h 254317"/>
              <a:gd name="connsiteX2588" fmla="*/ 106680 w 290512"/>
              <a:gd name="connsiteY2588" fmla="*/ 3810 h 254317"/>
              <a:gd name="connsiteX2589" fmla="*/ 106680 w 290512"/>
              <a:gd name="connsiteY2589" fmla="*/ 3810 h 254317"/>
              <a:gd name="connsiteX2590" fmla="*/ 106680 w 290512"/>
              <a:gd name="connsiteY2590" fmla="*/ 3810 h 254317"/>
              <a:gd name="connsiteX2591" fmla="*/ 105728 w 290512"/>
              <a:gd name="connsiteY2591" fmla="*/ 3810 h 254317"/>
              <a:gd name="connsiteX2592" fmla="*/ 105728 w 290512"/>
              <a:gd name="connsiteY2592" fmla="*/ 3810 h 254317"/>
              <a:gd name="connsiteX2593" fmla="*/ 104775 w 290512"/>
              <a:gd name="connsiteY2593" fmla="*/ 4763 h 254317"/>
              <a:gd name="connsiteX2594" fmla="*/ 105728 w 290512"/>
              <a:gd name="connsiteY2594" fmla="*/ 4763 h 254317"/>
              <a:gd name="connsiteX2595" fmla="*/ 215265 w 290512"/>
              <a:gd name="connsiteY2595" fmla="*/ 244792 h 254317"/>
              <a:gd name="connsiteX2596" fmla="*/ 216218 w 290512"/>
              <a:gd name="connsiteY2596" fmla="*/ 244792 h 254317"/>
              <a:gd name="connsiteX2597" fmla="*/ 216218 w 290512"/>
              <a:gd name="connsiteY2597" fmla="*/ 243840 h 254317"/>
              <a:gd name="connsiteX2598" fmla="*/ 216218 w 290512"/>
              <a:gd name="connsiteY2598" fmla="*/ 242888 h 254317"/>
              <a:gd name="connsiteX2599" fmla="*/ 214313 w 290512"/>
              <a:gd name="connsiteY2599" fmla="*/ 242888 h 254317"/>
              <a:gd name="connsiteX2600" fmla="*/ 214313 w 290512"/>
              <a:gd name="connsiteY2600" fmla="*/ 243840 h 254317"/>
              <a:gd name="connsiteX2601" fmla="*/ 214313 w 290512"/>
              <a:gd name="connsiteY2601" fmla="*/ 243840 h 254317"/>
              <a:gd name="connsiteX2602" fmla="*/ 215265 w 290512"/>
              <a:gd name="connsiteY2602" fmla="*/ 243840 h 254317"/>
              <a:gd name="connsiteX2603" fmla="*/ 215265 w 290512"/>
              <a:gd name="connsiteY2603" fmla="*/ 244792 h 254317"/>
              <a:gd name="connsiteX2604" fmla="*/ 184785 w 290512"/>
              <a:gd name="connsiteY2604" fmla="*/ 225742 h 254317"/>
              <a:gd name="connsiteX2605" fmla="*/ 182880 w 290512"/>
              <a:gd name="connsiteY2605" fmla="*/ 224790 h 254317"/>
              <a:gd name="connsiteX2606" fmla="*/ 182880 w 290512"/>
              <a:gd name="connsiteY2606" fmla="*/ 224790 h 254317"/>
              <a:gd name="connsiteX2607" fmla="*/ 181928 w 290512"/>
              <a:gd name="connsiteY2607" fmla="*/ 224790 h 254317"/>
              <a:gd name="connsiteX2608" fmla="*/ 181928 w 290512"/>
              <a:gd name="connsiteY2608" fmla="*/ 225742 h 254317"/>
              <a:gd name="connsiteX2609" fmla="*/ 182880 w 290512"/>
              <a:gd name="connsiteY2609" fmla="*/ 225742 h 254317"/>
              <a:gd name="connsiteX2610" fmla="*/ 184785 w 290512"/>
              <a:gd name="connsiteY2610" fmla="*/ 225742 h 254317"/>
              <a:gd name="connsiteX2611" fmla="*/ 184785 w 290512"/>
              <a:gd name="connsiteY2611" fmla="*/ 225742 h 254317"/>
              <a:gd name="connsiteX2612" fmla="*/ 186690 w 290512"/>
              <a:gd name="connsiteY2612" fmla="*/ 225742 h 254317"/>
              <a:gd name="connsiteX2613" fmla="*/ 184785 w 290512"/>
              <a:gd name="connsiteY2613" fmla="*/ 225742 h 254317"/>
              <a:gd name="connsiteX2614" fmla="*/ 184785 w 290512"/>
              <a:gd name="connsiteY2614" fmla="*/ 225742 h 254317"/>
              <a:gd name="connsiteX2615" fmla="*/ 41910 w 290512"/>
              <a:gd name="connsiteY2615" fmla="*/ 253365 h 254317"/>
              <a:gd name="connsiteX2616" fmla="*/ 41910 w 290512"/>
              <a:gd name="connsiteY2616" fmla="*/ 253365 h 254317"/>
              <a:gd name="connsiteX2617" fmla="*/ 42863 w 290512"/>
              <a:gd name="connsiteY2617" fmla="*/ 252413 h 254317"/>
              <a:gd name="connsiteX2618" fmla="*/ 41910 w 290512"/>
              <a:gd name="connsiteY2618" fmla="*/ 252413 h 254317"/>
              <a:gd name="connsiteX2619" fmla="*/ 41910 w 290512"/>
              <a:gd name="connsiteY2619" fmla="*/ 253365 h 254317"/>
              <a:gd name="connsiteX2620" fmla="*/ 41910 w 290512"/>
              <a:gd name="connsiteY2620" fmla="*/ 253365 h 254317"/>
              <a:gd name="connsiteX2621" fmla="*/ 40958 w 290512"/>
              <a:gd name="connsiteY2621" fmla="*/ 254317 h 254317"/>
              <a:gd name="connsiteX2622" fmla="*/ 41910 w 290512"/>
              <a:gd name="connsiteY2622" fmla="*/ 253365 h 254317"/>
              <a:gd name="connsiteX2623" fmla="*/ 114300 w 290512"/>
              <a:gd name="connsiteY2623" fmla="*/ 240030 h 254317"/>
              <a:gd name="connsiteX2624" fmla="*/ 114300 w 290512"/>
              <a:gd name="connsiteY2624" fmla="*/ 240030 h 254317"/>
              <a:gd name="connsiteX2625" fmla="*/ 112395 w 290512"/>
              <a:gd name="connsiteY2625" fmla="*/ 239077 h 254317"/>
              <a:gd name="connsiteX2626" fmla="*/ 112395 w 290512"/>
              <a:gd name="connsiteY2626" fmla="*/ 240030 h 254317"/>
              <a:gd name="connsiteX2627" fmla="*/ 112395 w 290512"/>
              <a:gd name="connsiteY2627" fmla="*/ 240030 h 254317"/>
              <a:gd name="connsiteX2628" fmla="*/ 113348 w 290512"/>
              <a:gd name="connsiteY2628" fmla="*/ 240982 h 254317"/>
              <a:gd name="connsiteX2629" fmla="*/ 113348 w 290512"/>
              <a:gd name="connsiteY2629" fmla="*/ 240030 h 254317"/>
              <a:gd name="connsiteX2630" fmla="*/ 114300 w 290512"/>
              <a:gd name="connsiteY2630" fmla="*/ 240030 h 254317"/>
              <a:gd name="connsiteX2631" fmla="*/ 114300 w 290512"/>
              <a:gd name="connsiteY2631" fmla="*/ 240030 h 254317"/>
              <a:gd name="connsiteX2632" fmla="*/ 122873 w 290512"/>
              <a:gd name="connsiteY2632" fmla="*/ 245745 h 254317"/>
              <a:gd name="connsiteX2633" fmla="*/ 122873 w 290512"/>
              <a:gd name="connsiteY2633" fmla="*/ 245745 h 254317"/>
              <a:gd name="connsiteX2634" fmla="*/ 126683 w 290512"/>
              <a:gd name="connsiteY2634" fmla="*/ 244792 h 254317"/>
              <a:gd name="connsiteX2635" fmla="*/ 125730 w 290512"/>
              <a:gd name="connsiteY2635" fmla="*/ 244792 h 254317"/>
              <a:gd name="connsiteX2636" fmla="*/ 124778 w 290512"/>
              <a:gd name="connsiteY2636" fmla="*/ 244792 h 254317"/>
              <a:gd name="connsiteX2637" fmla="*/ 124778 w 290512"/>
              <a:gd name="connsiteY2637" fmla="*/ 244792 h 254317"/>
              <a:gd name="connsiteX2638" fmla="*/ 124778 w 290512"/>
              <a:gd name="connsiteY2638" fmla="*/ 244792 h 254317"/>
              <a:gd name="connsiteX2639" fmla="*/ 124778 w 290512"/>
              <a:gd name="connsiteY2639" fmla="*/ 244792 h 254317"/>
              <a:gd name="connsiteX2640" fmla="*/ 122873 w 290512"/>
              <a:gd name="connsiteY2640" fmla="*/ 244792 h 254317"/>
              <a:gd name="connsiteX2641" fmla="*/ 123825 w 290512"/>
              <a:gd name="connsiteY2641" fmla="*/ 244792 h 254317"/>
              <a:gd name="connsiteX2642" fmla="*/ 122873 w 290512"/>
              <a:gd name="connsiteY2642" fmla="*/ 245745 h 254317"/>
              <a:gd name="connsiteX2643" fmla="*/ 122873 w 290512"/>
              <a:gd name="connsiteY2643" fmla="*/ 245745 h 254317"/>
              <a:gd name="connsiteX2644" fmla="*/ 140970 w 290512"/>
              <a:gd name="connsiteY2644" fmla="*/ 1905 h 254317"/>
              <a:gd name="connsiteX2645" fmla="*/ 140970 w 290512"/>
              <a:gd name="connsiteY2645" fmla="*/ 1905 h 254317"/>
              <a:gd name="connsiteX2646" fmla="*/ 140970 w 290512"/>
              <a:gd name="connsiteY2646" fmla="*/ 1905 h 254317"/>
              <a:gd name="connsiteX2647" fmla="*/ 140970 w 290512"/>
              <a:gd name="connsiteY2647" fmla="*/ 3810 h 254317"/>
              <a:gd name="connsiteX2648" fmla="*/ 140018 w 290512"/>
              <a:gd name="connsiteY2648" fmla="*/ 3810 h 254317"/>
              <a:gd name="connsiteX2649" fmla="*/ 140018 w 290512"/>
              <a:gd name="connsiteY2649" fmla="*/ 3810 h 254317"/>
              <a:gd name="connsiteX2650" fmla="*/ 140018 w 290512"/>
              <a:gd name="connsiteY2650" fmla="*/ 3810 h 254317"/>
              <a:gd name="connsiteX2651" fmla="*/ 141923 w 290512"/>
              <a:gd name="connsiteY2651" fmla="*/ 4763 h 254317"/>
              <a:gd name="connsiteX2652" fmla="*/ 140970 w 290512"/>
              <a:gd name="connsiteY2652" fmla="*/ 2857 h 254317"/>
              <a:gd name="connsiteX2653" fmla="*/ 140970 w 290512"/>
              <a:gd name="connsiteY2653" fmla="*/ 1905 h 254317"/>
              <a:gd name="connsiteX2654" fmla="*/ 140970 w 290512"/>
              <a:gd name="connsiteY2654" fmla="*/ 1905 h 254317"/>
              <a:gd name="connsiteX2655" fmla="*/ 148590 w 290512"/>
              <a:gd name="connsiteY2655" fmla="*/ 2857 h 254317"/>
              <a:gd name="connsiteX2656" fmla="*/ 147638 w 290512"/>
              <a:gd name="connsiteY2656" fmla="*/ 1905 h 254317"/>
              <a:gd name="connsiteX2657" fmla="*/ 148590 w 290512"/>
              <a:gd name="connsiteY2657" fmla="*/ 1905 h 254317"/>
              <a:gd name="connsiteX2658" fmla="*/ 148590 w 290512"/>
              <a:gd name="connsiteY2658" fmla="*/ 1905 h 254317"/>
              <a:gd name="connsiteX2659" fmla="*/ 148590 w 290512"/>
              <a:gd name="connsiteY2659" fmla="*/ 1905 h 254317"/>
              <a:gd name="connsiteX2660" fmla="*/ 147638 w 290512"/>
              <a:gd name="connsiteY2660" fmla="*/ 1905 h 254317"/>
              <a:gd name="connsiteX2661" fmla="*/ 146685 w 290512"/>
              <a:gd name="connsiteY2661" fmla="*/ 1905 h 254317"/>
              <a:gd name="connsiteX2662" fmla="*/ 146685 w 290512"/>
              <a:gd name="connsiteY2662" fmla="*/ 1905 h 254317"/>
              <a:gd name="connsiteX2663" fmla="*/ 146685 w 290512"/>
              <a:gd name="connsiteY2663" fmla="*/ 2857 h 254317"/>
              <a:gd name="connsiteX2664" fmla="*/ 147638 w 290512"/>
              <a:gd name="connsiteY2664" fmla="*/ 2857 h 254317"/>
              <a:gd name="connsiteX2665" fmla="*/ 146685 w 290512"/>
              <a:gd name="connsiteY2665" fmla="*/ 3810 h 254317"/>
              <a:gd name="connsiteX2666" fmla="*/ 148590 w 290512"/>
              <a:gd name="connsiteY2666" fmla="*/ 2857 h 254317"/>
              <a:gd name="connsiteX2667" fmla="*/ 148590 w 290512"/>
              <a:gd name="connsiteY2667" fmla="*/ 2857 h 254317"/>
              <a:gd name="connsiteX2668" fmla="*/ 175260 w 290512"/>
              <a:gd name="connsiteY2668" fmla="*/ 225742 h 254317"/>
              <a:gd name="connsiteX2669" fmla="*/ 175260 w 290512"/>
              <a:gd name="connsiteY2669" fmla="*/ 225742 h 254317"/>
              <a:gd name="connsiteX2670" fmla="*/ 174308 w 290512"/>
              <a:gd name="connsiteY2670" fmla="*/ 225742 h 254317"/>
              <a:gd name="connsiteX2671" fmla="*/ 175260 w 290512"/>
              <a:gd name="connsiteY2671" fmla="*/ 225742 h 254317"/>
              <a:gd name="connsiteX2672" fmla="*/ 174308 w 290512"/>
              <a:gd name="connsiteY2672" fmla="*/ 226695 h 254317"/>
              <a:gd name="connsiteX2673" fmla="*/ 177165 w 290512"/>
              <a:gd name="connsiteY2673" fmla="*/ 225742 h 254317"/>
              <a:gd name="connsiteX2674" fmla="*/ 175260 w 290512"/>
              <a:gd name="connsiteY2674" fmla="*/ 225742 h 254317"/>
              <a:gd name="connsiteX2675" fmla="*/ 7620 w 290512"/>
              <a:gd name="connsiteY2675" fmla="*/ 160020 h 254317"/>
              <a:gd name="connsiteX2676" fmla="*/ 7620 w 290512"/>
              <a:gd name="connsiteY2676" fmla="*/ 160020 h 254317"/>
              <a:gd name="connsiteX2677" fmla="*/ 6668 w 290512"/>
              <a:gd name="connsiteY2677" fmla="*/ 158115 h 254317"/>
              <a:gd name="connsiteX2678" fmla="*/ 6668 w 290512"/>
              <a:gd name="connsiteY2678" fmla="*/ 158115 h 254317"/>
              <a:gd name="connsiteX2679" fmla="*/ 4763 w 290512"/>
              <a:gd name="connsiteY2679" fmla="*/ 159067 h 254317"/>
              <a:gd name="connsiteX2680" fmla="*/ 4763 w 290512"/>
              <a:gd name="connsiteY2680" fmla="*/ 159067 h 254317"/>
              <a:gd name="connsiteX2681" fmla="*/ 5715 w 290512"/>
              <a:gd name="connsiteY2681" fmla="*/ 159067 h 254317"/>
              <a:gd name="connsiteX2682" fmla="*/ 7620 w 290512"/>
              <a:gd name="connsiteY2682" fmla="*/ 160020 h 254317"/>
              <a:gd name="connsiteX2683" fmla="*/ 7620 w 290512"/>
              <a:gd name="connsiteY2683" fmla="*/ 160020 h 254317"/>
              <a:gd name="connsiteX2684" fmla="*/ 137160 w 290512"/>
              <a:gd name="connsiteY2684" fmla="*/ 5715 h 254317"/>
              <a:gd name="connsiteX2685" fmla="*/ 137160 w 290512"/>
              <a:gd name="connsiteY2685" fmla="*/ 5715 h 254317"/>
              <a:gd name="connsiteX2686" fmla="*/ 137160 w 290512"/>
              <a:gd name="connsiteY2686" fmla="*/ 5715 h 254317"/>
              <a:gd name="connsiteX2687" fmla="*/ 136208 w 290512"/>
              <a:gd name="connsiteY2687" fmla="*/ 5715 h 254317"/>
              <a:gd name="connsiteX2688" fmla="*/ 135255 w 290512"/>
              <a:gd name="connsiteY2688" fmla="*/ 5715 h 254317"/>
              <a:gd name="connsiteX2689" fmla="*/ 135255 w 290512"/>
              <a:gd name="connsiteY2689" fmla="*/ 6667 h 254317"/>
              <a:gd name="connsiteX2690" fmla="*/ 136208 w 290512"/>
              <a:gd name="connsiteY2690" fmla="*/ 6667 h 254317"/>
              <a:gd name="connsiteX2691" fmla="*/ 137160 w 290512"/>
              <a:gd name="connsiteY2691" fmla="*/ 5715 h 254317"/>
              <a:gd name="connsiteX2692" fmla="*/ 137160 w 290512"/>
              <a:gd name="connsiteY2692" fmla="*/ 5715 h 254317"/>
              <a:gd name="connsiteX2693" fmla="*/ 137160 w 290512"/>
              <a:gd name="connsiteY2693" fmla="*/ 5715 h 254317"/>
              <a:gd name="connsiteX2694" fmla="*/ 120015 w 290512"/>
              <a:gd name="connsiteY2694" fmla="*/ 4763 h 254317"/>
              <a:gd name="connsiteX2695" fmla="*/ 120015 w 290512"/>
              <a:gd name="connsiteY2695" fmla="*/ 4763 h 254317"/>
              <a:gd name="connsiteX2696" fmla="*/ 120015 w 290512"/>
              <a:gd name="connsiteY2696" fmla="*/ 4763 h 254317"/>
              <a:gd name="connsiteX2697" fmla="*/ 119063 w 290512"/>
              <a:gd name="connsiteY2697" fmla="*/ 2857 h 254317"/>
              <a:gd name="connsiteX2698" fmla="*/ 119063 w 290512"/>
              <a:gd name="connsiteY2698" fmla="*/ 2857 h 254317"/>
              <a:gd name="connsiteX2699" fmla="*/ 118110 w 290512"/>
              <a:gd name="connsiteY2699" fmla="*/ 3810 h 254317"/>
              <a:gd name="connsiteX2700" fmla="*/ 118110 w 290512"/>
              <a:gd name="connsiteY2700" fmla="*/ 3810 h 254317"/>
              <a:gd name="connsiteX2701" fmla="*/ 118110 w 290512"/>
              <a:gd name="connsiteY2701" fmla="*/ 3810 h 254317"/>
              <a:gd name="connsiteX2702" fmla="*/ 119063 w 290512"/>
              <a:gd name="connsiteY2702" fmla="*/ 4763 h 254317"/>
              <a:gd name="connsiteX2703" fmla="*/ 120015 w 290512"/>
              <a:gd name="connsiteY2703" fmla="*/ 4763 h 254317"/>
              <a:gd name="connsiteX2704" fmla="*/ 120015 w 290512"/>
              <a:gd name="connsiteY2704" fmla="*/ 4763 h 254317"/>
              <a:gd name="connsiteX2705" fmla="*/ 220980 w 290512"/>
              <a:gd name="connsiteY2705" fmla="*/ 215265 h 254317"/>
              <a:gd name="connsiteX2706" fmla="*/ 220980 w 290512"/>
              <a:gd name="connsiteY2706" fmla="*/ 215265 h 254317"/>
              <a:gd name="connsiteX2707" fmla="*/ 220980 w 290512"/>
              <a:gd name="connsiteY2707" fmla="*/ 215265 h 254317"/>
              <a:gd name="connsiteX2708" fmla="*/ 221933 w 290512"/>
              <a:gd name="connsiteY2708" fmla="*/ 214313 h 254317"/>
              <a:gd name="connsiteX2709" fmla="*/ 220028 w 290512"/>
              <a:gd name="connsiteY2709" fmla="*/ 213360 h 254317"/>
              <a:gd name="connsiteX2710" fmla="*/ 220980 w 290512"/>
              <a:gd name="connsiteY2710" fmla="*/ 215265 h 254317"/>
              <a:gd name="connsiteX2711" fmla="*/ 116205 w 290512"/>
              <a:gd name="connsiteY2711" fmla="*/ 4763 h 254317"/>
              <a:gd name="connsiteX2712" fmla="*/ 116205 w 290512"/>
              <a:gd name="connsiteY2712" fmla="*/ 4763 h 254317"/>
              <a:gd name="connsiteX2713" fmla="*/ 116205 w 290512"/>
              <a:gd name="connsiteY2713" fmla="*/ 4763 h 254317"/>
              <a:gd name="connsiteX2714" fmla="*/ 116205 w 290512"/>
              <a:gd name="connsiteY2714" fmla="*/ 4763 h 254317"/>
              <a:gd name="connsiteX2715" fmla="*/ 116205 w 290512"/>
              <a:gd name="connsiteY2715" fmla="*/ 4763 h 254317"/>
              <a:gd name="connsiteX2716" fmla="*/ 114300 w 290512"/>
              <a:gd name="connsiteY2716" fmla="*/ 4763 h 254317"/>
              <a:gd name="connsiteX2717" fmla="*/ 114300 w 290512"/>
              <a:gd name="connsiteY2717" fmla="*/ 4763 h 254317"/>
              <a:gd name="connsiteX2718" fmla="*/ 114300 w 290512"/>
              <a:gd name="connsiteY2718" fmla="*/ 4763 h 254317"/>
              <a:gd name="connsiteX2719" fmla="*/ 114300 w 290512"/>
              <a:gd name="connsiteY2719" fmla="*/ 4763 h 254317"/>
              <a:gd name="connsiteX2720" fmla="*/ 113348 w 290512"/>
              <a:gd name="connsiteY2720" fmla="*/ 5715 h 254317"/>
              <a:gd name="connsiteX2721" fmla="*/ 116205 w 290512"/>
              <a:gd name="connsiteY2721" fmla="*/ 4763 h 254317"/>
              <a:gd name="connsiteX2722" fmla="*/ 116205 w 290512"/>
              <a:gd name="connsiteY2722" fmla="*/ 4763 h 254317"/>
              <a:gd name="connsiteX2723" fmla="*/ 230505 w 290512"/>
              <a:gd name="connsiteY2723" fmla="*/ 232410 h 254317"/>
              <a:gd name="connsiteX2724" fmla="*/ 231458 w 290512"/>
              <a:gd name="connsiteY2724" fmla="*/ 232410 h 254317"/>
              <a:gd name="connsiteX2725" fmla="*/ 232410 w 290512"/>
              <a:gd name="connsiteY2725" fmla="*/ 231457 h 254317"/>
              <a:gd name="connsiteX2726" fmla="*/ 232410 w 290512"/>
              <a:gd name="connsiteY2726" fmla="*/ 231457 h 254317"/>
              <a:gd name="connsiteX2727" fmla="*/ 233363 w 290512"/>
              <a:gd name="connsiteY2727" fmla="*/ 229552 h 254317"/>
              <a:gd name="connsiteX2728" fmla="*/ 230505 w 290512"/>
              <a:gd name="connsiteY2728" fmla="*/ 232410 h 254317"/>
              <a:gd name="connsiteX2729" fmla="*/ 132398 w 290512"/>
              <a:gd name="connsiteY2729" fmla="*/ 5715 h 254317"/>
              <a:gd name="connsiteX2730" fmla="*/ 132398 w 290512"/>
              <a:gd name="connsiteY2730" fmla="*/ 5715 h 254317"/>
              <a:gd name="connsiteX2731" fmla="*/ 132398 w 290512"/>
              <a:gd name="connsiteY2731" fmla="*/ 5715 h 254317"/>
              <a:gd name="connsiteX2732" fmla="*/ 131445 w 290512"/>
              <a:gd name="connsiteY2732" fmla="*/ 5715 h 254317"/>
              <a:gd name="connsiteX2733" fmla="*/ 132398 w 290512"/>
              <a:gd name="connsiteY2733" fmla="*/ 5715 h 254317"/>
              <a:gd name="connsiteX2734" fmla="*/ 132398 w 290512"/>
              <a:gd name="connsiteY2734" fmla="*/ 6667 h 254317"/>
              <a:gd name="connsiteX2735" fmla="*/ 132398 w 290512"/>
              <a:gd name="connsiteY2735" fmla="*/ 7620 h 254317"/>
              <a:gd name="connsiteX2736" fmla="*/ 133350 w 290512"/>
              <a:gd name="connsiteY2736" fmla="*/ 7620 h 254317"/>
              <a:gd name="connsiteX2737" fmla="*/ 133350 w 290512"/>
              <a:gd name="connsiteY2737" fmla="*/ 7620 h 254317"/>
              <a:gd name="connsiteX2738" fmla="*/ 133350 w 290512"/>
              <a:gd name="connsiteY2738" fmla="*/ 6667 h 254317"/>
              <a:gd name="connsiteX2739" fmla="*/ 132398 w 290512"/>
              <a:gd name="connsiteY2739" fmla="*/ 5715 h 254317"/>
              <a:gd name="connsiteX2740" fmla="*/ 216218 w 290512"/>
              <a:gd name="connsiteY2740" fmla="*/ 232410 h 254317"/>
              <a:gd name="connsiteX2741" fmla="*/ 215265 w 290512"/>
              <a:gd name="connsiteY2741" fmla="*/ 232410 h 254317"/>
              <a:gd name="connsiteX2742" fmla="*/ 213360 w 290512"/>
              <a:gd name="connsiteY2742" fmla="*/ 233363 h 254317"/>
              <a:gd name="connsiteX2743" fmla="*/ 213360 w 290512"/>
              <a:gd name="connsiteY2743" fmla="*/ 234315 h 254317"/>
              <a:gd name="connsiteX2744" fmla="*/ 214313 w 290512"/>
              <a:gd name="connsiteY2744" fmla="*/ 234315 h 254317"/>
              <a:gd name="connsiteX2745" fmla="*/ 216218 w 290512"/>
              <a:gd name="connsiteY2745" fmla="*/ 232410 h 254317"/>
              <a:gd name="connsiteX2746" fmla="*/ 216218 w 290512"/>
              <a:gd name="connsiteY2746" fmla="*/ 232410 h 254317"/>
              <a:gd name="connsiteX2747" fmla="*/ 216218 w 290512"/>
              <a:gd name="connsiteY2747" fmla="*/ 232410 h 254317"/>
              <a:gd name="connsiteX2748" fmla="*/ 192405 w 290512"/>
              <a:gd name="connsiteY2748" fmla="*/ 240030 h 254317"/>
              <a:gd name="connsiteX2749" fmla="*/ 192405 w 290512"/>
              <a:gd name="connsiteY2749" fmla="*/ 240030 h 254317"/>
              <a:gd name="connsiteX2750" fmla="*/ 194310 w 290512"/>
              <a:gd name="connsiteY2750" fmla="*/ 239077 h 254317"/>
              <a:gd name="connsiteX2751" fmla="*/ 194310 w 290512"/>
              <a:gd name="connsiteY2751" fmla="*/ 238125 h 254317"/>
              <a:gd name="connsiteX2752" fmla="*/ 193358 w 290512"/>
              <a:gd name="connsiteY2752" fmla="*/ 238125 h 254317"/>
              <a:gd name="connsiteX2753" fmla="*/ 192405 w 290512"/>
              <a:gd name="connsiteY2753" fmla="*/ 238125 h 254317"/>
              <a:gd name="connsiteX2754" fmla="*/ 192405 w 290512"/>
              <a:gd name="connsiteY2754" fmla="*/ 240030 h 254317"/>
              <a:gd name="connsiteX2755" fmla="*/ 192405 w 290512"/>
              <a:gd name="connsiteY2755" fmla="*/ 240030 h 254317"/>
              <a:gd name="connsiteX2756" fmla="*/ 199073 w 290512"/>
              <a:gd name="connsiteY2756" fmla="*/ 230505 h 254317"/>
              <a:gd name="connsiteX2757" fmla="*/ 198120 w 290512"/>
              <a:gd name="connsiteY2757" fmla="*/ 230505 h 254317"/>
              <a:gd name="connsiteX2758" fmla="*/ 198120 w 290512"/>
              <a:gd name="connsiteY2758" fmla="*/ 230505 h 254317"/>
              <a:gd name="connsiteX2759" fmla="*/ 199073 w 290512"/>
              <a:gd name="connsiteY2759" fmla="*/ 231457 h 254317"/>
              <a:gd name="connsiteX2760" fmla="*/ 200025 w 290512"/>
              <a:gd name="connsiteY2760" fmla="*/ 231457 h 254317"/>
              <a:gd name="connsiteX2761" fmla="*/ 200025 w 290512"/>
              <a:gd name="connsiteY2761" fmla="*/ 231457 h 254317"/>
              <a:gd name="connsiteX2762" fmla="*/ 199073 w 290512"/>
              <a:gd name="connsiteY2762" fmla="*/ 230505 h 254317"/>
              <a:gd name="connsiteX2763" fmla="*/ 199073 w 290512"/>
              <a:gd name="connsiteY2763" fmla="*/ 230505 h 254317"/>
              <a:gd name="connsiteX2764" fmla="*/ 199073 w 290512"/>
              <a:gd name="connsiteY2764" fmla="*/ 230505 h 254317"/>
              <a:gd name="connsiteX2765" fmla="*/ 202883 w 290512"/>
              <a:gd name="connsiteY2765" fmla="*/ 247650 h 254317"/>
              <a:gd name="connsiteX2766" fmla="*/ 202883 w 290512"/>
              <a:gd name="connsiteY2766" fmla="*/ 247650 h 254317"/>
              <a:gd name="connsiteX2767" fmla="*/ 202883 w 290512"/>
              <a:gd name="connsiteY2767" fmla="*/ 247650 h 254317"/>
              <a:gd name="connsiteX2768" fmla="*/ 202883 w 290512"/>
              <a:gd name="connsiteY2768" fmla="*/ 247650 h 254317"/>
              <a:gd name="connsiteX2769" fmla="*/ 201930 w 290512"/>
              <a:gd name="connsiteY2769" fmla="*/ 246697 h 254317"/>
              <a:gd name="connsiteX2770" fmla="*/ 200978 w 290512"/>
              <a:gd name="connsiteY2770" fmla="*/ 247650 h 254317"/>
              <a:gd name="connsiteX2771" fmla="*/ 202883 w 290512"/>
              <a:gd name="connsiteY2771" fmla="*/ 247650 h 254317"/>
              <a:gd name="connsiteX2772" fmla="*/ 202883 w 290512"/>
              <a:gd name="connsiteY2772" fmla="*/ 247650 h 254317"/>
              <a:gd name="connsiteX2773" fmla="*/ 71438 w 290512"/>
              <a:gd name="connsiteY2773" fmla="*/ 7620 h 254317"/>
              <a:gd name="connsiteX2774" fmla="*/ 71438 w 290512"/>
              <a:gd name="connsiteY2774" fmla="*/ 7620 h 254317"/>
              <a:gd name="connsiteX2775" fmla="*/ 71438 w 290512"/>
              <a:gd name="connsiteY2775" fmla="*/ 5715 h 254317"/>
              <a:gd name="connsiteX2776" fmla="*/ 70485 w 290512"/>
              <a:gd name="connsiteY2776" fmla="*/ 6667 h 254317"/>
              <a:gd name="connsiteX2777" fmla="*/ 71438 w 290512"/>
              <a:gd name="connsiteY2777" fmla="*/ 7620 h 254317"/>
              <a:gd name="connsiteX2778" fmla="*/ 188595 w 290512"/>
              <a:gd name="connsiteY2778" fmla="*/ 230505 h 254317"/>
              <a:gd name="connsiteX2779" fmla="*/ 185738 w 290512"/>
              <a:gd name="connsiteY2779" fmla="*/ 231457 h 254317"/>
              <a:gd name="connsiteX2780" fmla="*/ 187643 w 290512"/>
              <a:gd name="connsiteY2780" fmla="*/ 232410 h 254317"/>
              <a:gd name="connsiteX2781" fmla="*/ 188595 w 290512"/>
              <a:gd name="connsiteY2781" fmla="*/ 232410 h 254317"/>
              <a:gd name="connsiteX2782" fmla="*/ 188595 w 290512"/>
              <a:gd name="connsiteY2782" fmla="*/ 230505 h 254317"/>
              <a:gd name="connsiteX2783" fmla="*/ 189548 w 290512"/>
              <a:gd name="connsiteY2783" fmla="*/ 230505 h 254317"/>
              <a:gd name="connsiteX2784" fmla="*/ 188595 w 290512"/>
              <a:gd name="connsiteY2784" fmla="*/ 230505 h 254317"/>
              <a:gd name="connsiteX2785" fmla="*/ 180023 w 290512"/>
              <a:gd name="connsiteY2785" fmla="*/ 4763 h 254317"/>
              <a:gd name="connsiteX2786" fmla="*/ 180023 w 290512"/>
              <a:gd name="connsiteY2786" fmla="*/ 4763 h 254317"/>
              <a:gd name="connsiteX2787" fmla="*/ 180975 w 290512"/>
              <a:gd name="connsiteY2787" fmla="*/ 6667 h 254317"/>
              <a:gd name="connsiteX2788" fmla="*/ 181928 w 290512"/>
              <a:gd name="connsiteY2788" fmla="*/ 6667 h 254317"/>
              <a:gd name="connsiteX2789" fmla="*/ 180975 w 290512"/>
              <a:gd name="connsiteY2789" fmla="*/ 6667 h 254317"/>
              <a:gd name="connsiteX2790" fmla="*/ 183833 w 290512"/>
              <a:gd name="connsiteY2790" fmla="*/ 7620 h 254317"/>
              <a:gd name="connsiteX2791" fmla="*/ 180023 w 290512"/>
              <a:gd name="connsiteY2791" fmla="*/ 4763 h 254317"/>
              <a:gd name="connsiteX2792" fmla="*/ 180023 w 290512"/>
              <a:gd name="connsiteY2792" fmla="*/ 4763 h 254317"/>
              <a:gd name="connsiteX2793" fmla="*/ 94298 w 290512"/>
              <a:gd name="connsiteY2793" fmla="*/ 4763 h 254317"/>
              <a:gd name="connsiteX2794" fmla="*/ 94298 w 290512"/>
              <a:gd name="connsiteY2794" fmla="*/ 4763 h 254317"/>
              <a:gd name="connsiteX2795" fmla="*/ 93345 w 290512"/>
              <a:gd name="connsiteY2795" fmla="*/ 4763 h 254317"/>
              <a:gd name="connsiteX2796" fmla="*/ 93345 w 290512"/>
              <a:gd name="connsiteY2796" fmla="*/ 4763 h 254317"/>
              <a:gd name="connsiteX2797" fmla="*/ 94298 w 290512"/>
              <a:gd name="connsiteY2797" fmla="*/ 4763 h 254317"/>
              <a:gd name="connsiteX2798" fmla="*/ 94298 w 290512"/>
              <a:gd name="connsiteY2798" fmla="*/ 4763 h 254317"/>
              <a:gd name="connsiteX2799" fmla="*/ 94298 w 290512"/>
              <a:gd name="connsiteY2799" fmla="*/ 4763 h 254317"/>
              <a:gd name="connsiteX2800" fmla="*/ 94298 w 290512"/>
              <a:gd name="connsiteY2800" fmla="*/ 4763 h 254317"/>
              <a:gd name="connsiteX2801" fmla="*/ 260985 w 290512"/>
              <a:gd name="connsiteY2801" fmla="*/ 226695 h 254317"/>
              <a:gd name="connsiteX2802" fmla="*/ 260985 w 290512"/>
              <a:gd name="connsiteY2802" fmla="*/ 226695 h 254317"/>
              <a:gd name="connsiteX2803" fmla="*/ 260033 w 290512"/>
              <a:gd name="connsiteY2803" fmla="*/ 225742 h 254317"/>
              <a:gd name="connsiteX2804" fmla="*/ 259080 w 290512"/>
              <a:gd name="connsiteY2804" fmla="*/ 225742 h 254317"/>
              <a:gd name="connsiteX2805" fmla="*/ 258128 w 290512"/>
              <a:gd name="connsiteY2805" fmla="*/ 225742 h 254317"/>
              <a:gd name="connsiteX2806" fmla="*/ 258128 w 290512"/>
              <a:gd name="connsiteY2806" fmla="*/ 225742 h 254317"/>
              <a:gd name="connsiteX2807" fmla="*/ 260985 w 290512"/>
              <a:gd name="connsiteY2807" fmla="*/ 226695 h 254317"/>
              <a:gd name="connsiteX2808" fmla="*/ 260985 w 290512"/>
              <a:gd name="connsiteY2808" fmla="*/ 226695 h 254317"/>
              <a:gd name="connsiteX2809" fmla="*/ 260985 w 290512"/>
              <a:gd name="connsiteY2809" fmla="*/ 226695 h 254317"/>
              <a:gd name="connsiteX2810" fmla="*/ 228600 w 290512"/>
              <a:gd name="connsiteY2810" fmla="*/ 226695 h 254317"/>
              <a:gd name="connsiteX2811" fmla="*/ 228600 w 290512"/>
              <a:gd name="connsiteY2811" fmla="*/ 226695 h 254317"/>
              <a:gd name="connsiteX2812" fmla="*/ 228600 w 290512"/>
              <a:gd name="connsiteY2812" fmla="*/ 225742 h 254317"/>
              <a:gd name="connsiteX2813" fmla="*/ 228600 w 290512"/>
              <a:gd name="connsiteY2813" fmla="*/ 226695 h 254317"/>
              <a:gd name="connsiteX2814" fmla="*/ 227648 w 290512"/>
              <a:gd name="connsiteY2814" fmla="*/ 226695 h 254317"/>
              <a:gd name="connsiteX2815" fmla="*/ 227648 w 290512"/>
              <a:gd name="connsiteY2815" fmla="*/ 225742 h 254317"/>
              <a:gd name="connsiteX2816" fmla="*/ 225743 w 290512"/>
              <a:gd name="connsiteY2816" fmla="*/ 226695 h 254317"/>
              <a:gd name="connsiteX2817" fmla="*/ 225743 w 290512"/>
              <a:gd name="connsiteY2817" fmla="*/ 226695 h 254317"/>
              <a:gd name="connsiteX2818" fmla="*/ 226695 w 290512"/>
              <a:gd name="connsiteY2818" fmla="*/ 226695 h 254317"/>
              <a:gd name="connsiteX2819" fmla="*/ 228600 w 290512"/>
              <a:gd name="connsiteY2819" fmla="*/ 226695 h 254317"/>
              <a:gd name="connsiteX2820" fmla="*/ 228600 w 290512"/>
              <a:gd name="connsiteY2820" fmla="*/ 226695 h 254317"/>
              <a:gd name="connsiteX2821" fmla="*/ 32385 w 290512"/>
              <a:gd name="connsiteY2821" fmla="*/ 200977 h 254317"/>
              <a:gd name="connsiteX2822" fmla="*/ 32385 w 290512"/>
              <a:gd name="connsiteY2822" fmla="*/ 200977 h 254317"/>
              <a:gd name="connsiteX2823" fmla="*/ 32385 w 290512"/>
              <a:gd name="connsiteY2823" fmla="*/ 200977 h 254317"/>
              <a:gd name="connsiteX2824" fmla="*/ 32385 w 290512"/>
              <a:gd name="connsiteY2824" fmla="*/ 203835 h 254317"/>
              <a:gd name="connsiteX2825" fmla="*/ 32385 w 290512"/>
              <a:gd name="connsiteY2825" fmla="*/ 200977 h 254317"/>
              <a:gd name="connsiteX2826" fmla="*/ 221933 w 290512"/>
              <a:gd name="connsiteY2826" fmla="*/ 233363 h 254317"/>
              <a:gd name="connsiteX2827" fmla="*/ 220028 w 290512"/>
              <a:gd name="connsiteY2827" fmla="*/ 231457 h 254317"/>
              <a:gd name="connsiteX2828" fmla="*/ 218123 w 290512"/>
              <a:gd name="connsiteY2828" fmla="*/ 233363 h 254317"/>
              <a:gd name="connsiteX2829" fmla="*/ 221933 w 290512"/>
              <a:gd name="connsiteY2829" fmla="*/ 233363 h 254317"/>
              <a:gd name="connsiteX2830" fmla="*/ 202883 w 290512"/>
              <a:gd name="connsiteY2830" fmla="*/ 247650 h 254317"/>
              <a:gd name="connsiteX2831" fmla="*/ 205740 w 290512"/>
              <a:gd name="connsiteY2831" fmla="*/ 247650 h 254317"/>
              <a:gd name="connsiteX2832" fmla="*/ 204788 w 290512"/>
              <a:gd name="connsiteY2832" fmla="*/ 246697 h 254317"/>
              <a:gd name="connsiteX2833" fmla="*/ 203835 w 290512"/>
              <a:gd name="connsiteY2833" fmla="*/ 246697 h 254317"/>
              <a:gd name="connsiteX2834" fmla="*/ 203835 w 290512"/>
              <a:gd name="connsiteY2834" fmla="*/ 245745 h 254317"/>
              <a:gd name="connsiteX2835" fmla="*/ 202883 w 290512"/>
              <a:gd name="connsiteY2835" fmla="*/ 247650 h 254317"/>
              <a:gd name="connsiteX2836" fmla="*/ 202883 w 290512"/>
              <a:gd name="connsiteY2836" fmla="*/ 247650 h 254317"/>
              <a:gd name="connsiteX2837" fmla="*/ 202883 w 290512"/>
              <a:gd name="connsiteY2837" fmla="*/ 247650 h 254317"/>
              <a:gd name="connsiteX2838" fmla="*/ 199073 w 290512"/>
              <a:gd name="connsiteY2838" fmla="*/ 228600 h 254317"/>
              <a:gd name="connsiteX2839" fmla="*/ 199073 w 290512"/>
              <a:gd name="connsiteY2839" fmla="*/ 228600 h 254317"/>
              <a:gd name="connsiteX2840" fmla="*/ 199073 w 290512"/>
              <a:gd name="connsiteY2840" fmla="*/ 228600 h 254317"/>
              <a:gd name="connsiteX2841" fmla="*/ 200025 w 290512"/>
              <a:gd name="connsiteY2841" fmla="*/ 229552 h 254317"/>
              <a:gd name="connsiteX2842" fmla="*/ 201930 w 290512"/>
              <a:gd name="connsiteY2842" fmla="*/ 228600 h 254317"/>
              <a:gd name="connsiteX2843" fmla="*/ 199073 w 290512"/>
              <a:gd name="connsiteY2843" fmla="*/ 228600 h 254317"/>
              <a:gd name="connsiteX2844" fmla="*/ 200025 w 290512"/>
              <a:gd name="connsiteY2844" fmla="*/ 228600 h 254317"/>
              <a:gd name="connsiteX2845" fmla="*/ 199073 w 290512"/>
              <a:gd name="connsiteY2845" fmla="*/ 228600 h 254317"/>
              <a:gd name="connsiteX2846" fmla="*/ 199073 w 290512"/>
              <a:gd name="connsiteY2846" fmla="*/ 228600 h 254317"/>
              <a:gd name="connsiteX2847" fmla="*/ 199073 w 290512"/>
              <a:gd name="connsiteY2847" fmla="*/ 228600 h 254317"/>
              <a:gd name="connsiteX2848" fmla="*/ 212408 w 290512"/>
              <a:gd name="connsiteY2848" fmla="*/ 247650 h 254317"/>
              <a:gd name="connsiteX2849" fmla="*/ 212408 w 290512"/>
              <a:gd name="connsiteY2849" fmla="*/ 245745 h 254317"/>
              <a:gd name="connsiteX2850" fmla="*/ 212408 w 290512"/>
              <a:gd name="connsiteY2850" fmla="*/ 245745 h 254317"/>
              <a:gd name="connsiteX2851" fmla="*/ 213360 w 290512"/>
              <a:gd name="connsiteY2851" fmla="*/ 245745 h 254317"/>
              <a:gd name="connsiteX2852" fmla="*/ 212408 w 290512"/>
              <a:gd name="connsiteY2852" fmla="*/ 245745 h 254317"/>
              <a:gd name="connsiteX2853" fmla="*/ 211455 w 290512"/>
              <a:gd name="connsiteY2853" fmla="*/ 245745 h 254317"/>
              <a:gd name="connsiteX2854" fmla="*/ 209550 w 290512"/>
              <a:gd name="connsiteY2854" fmla="*/ 245745 h 254317"/>
              <a:gd name="connsiteX2855" fmla="*/ 212408 w 290512"/>
              <a:gd name="connsiteY2855" fmla="*/ 247650 h 254317"/>
              <a:gd name="connsiteX2856" fmla="*/ 243840 w 290512"/>
              <a:gd name="connsiteY2856" fmla="*/ 221932 h 254317"/>
              <a:gd name="connsiteX2857" fmla="*/ 241935 w 290512"/>
              <a:gd name="connsiteY2857" fmla="*/ 220980 h 254317"/>
              <a:gd name="connsiteX2858" fmla="*/ 242888 w 290512"/>
              <a:gd name="connsiteY2858" fmla="*/ 222885 h 254317"/>
              <a:gd name="connsiteX2859" fmla="*/ 241935 w 290512"/>
              <a:gd name="connsiteY2859" fmla="*/ 221932 h 254317"/>
              <a:gd name="connsiteX2860" fmla="*/ 243840 w 290512"/>
              <a:gd name="connsiteY2860" fmla="*/ 221932 h 254317"/>
              <a:gd name="connsiteX2861" fmla="*/ 229553 w 290512"/>
              <a:gd name="connsiteY2861" fmla="*/ 212407 h 254317"/>
              <a:gd name="connsiteX2862" fmla="*/ 229553 w 290512"/>
              <a:gd name="connsiteY2862" fmla="*/ 212407 h 254317"/>
              <a:gd name="connsiteX2863" fmla="*/ 229553 w 290512"/>
              <a:gd name="connsiteY2863" fmla="*/ 212407 h 254317"/>
              <a:gd name="connsiteX2864" fmla="*/ 228600 w 290512"/>
              <a:gd name="connsiteY2864" fmla="*/ 213360 h 254317"/>
              <a:gd name="connsiteX2865" fmla="*/ 228600 w 290512"/>
              <a:gd name="connsiteY2865" fmla="*/ 213360 h 254317"/>
              <a:gd name="connsiteX2866" fmla="*/ 228600 w 290512"/>
              <a:gd name="connsiteY2866" fmla="*/ 213360 h 254317"/>
              <a:gd name="connsiteX2867" fmla="*/ 228600 w 290512"/>
              <a:gd name="connsiteY2867" fmla="*/ 213360 h 254317"/>
              <a:gd name="connsiteX2868" fmla="*/ 228600 w 290512"/>
              <a:gd name="connsiteY2868" fmla="*/ 213360 h 254317"/>
              <a:gd name="connsiteX2869" fmla="*/ 228600 w 290512"/>
              <a:gd name="connsiteY2869" fmla="*/ 212407 h 254317"/>
              <a:gd name="connsiteX2870" fmla="*/ 229553 w 290512"/>
              <a:gd name="connsiteY2870" fmla="*/ 211455 h 254317"/>
              <a:gd name="connsiteX2871" fmla="*/ 228600 w 290512"/>
              <a:gd name="connsiteY2871" fmla="*/ 212407 h 254317"/>
              <a:gd name="connsiteX2872" fmla="*/ 227648 w 290512"/>
              <a:gd name="connsiteY2872" fmla="*/ 211455 h 254317"/>
              <a:gd name="connsiteX2873" fmla="*/ 229553 w 290512"/>
              <a:gd name="connsiteY2873" fmla="*/ 212407 h 254317"/>
              <a:gd name="connsiteX2874" fmla="*/ 229553 w 290512"/>
              <a:gd name="connsiteY2874" fmla="*/ 212407 h 254317"/>
              <a:gd name="connsiteX2875" fmla="*/ 201930 w 290512"/>
              <a:gd name="connsiteY2875" fmla="*/ 238125 h 254317"/>
              <a:gd name="connsiteX2876" fmla="*/ 203835 w 290512"/>
              <a:gd name="connsiteY2876" fmla="*/ 237172 h 254317"/>
              <a:gd name="connsiteX2877" fmla="*/ 201930 w 290512"/>
              <a:gd name="connsiteY2877" fmla="*/ 237172 h 254317"/>
              <a:gd name="connsiteX2878" fmla="*/ 200978 w 290512"/>
              <a:gd name="connsiteY2878" fmla="*/ 237172 h 254317"/>
              <a:gd name="connsiteX2879" fmla="*/ 201930 w 290512"/>
              <a:gd name="connsiteY2879" fmla="*/ 238125 h 254317"/>
              <a:gd name="connsiteX2880" fmla="*/ 201930 w 290512"/>
              <a:gd name="connsiteY2880" fmla="*/ 238125 h 254317"/>
              <a:gd name="connsiteX2881" fmla="*/ 201930 w 290512"/>
              <a:gd name="connsiteY2881" fmla="*/ 238125 h 254317"/>
              <a:gd name="connsiteX2882" fmla="*/ 117158 w 290512"/>
              <a:gd name="connsiteY2882" fmla="*/ 237172 h 254317"/>
              <a:gd name="connsiteX2883" fmla="*/ 119063 w 290512"/>
              <a:gd name="connsiteY2883" fmla="*/ 235267 h 254317"/>
              <a:gd name="connsiteX2884" fmla="*/ 117158 w 290512"/>
              <a:gd name="connsiteY2884" fmla="*/ 235267 h 254317"/>
              <a:gd name="connsiteX2885" fmla="*/ 117158 w 290512"/>
              <a:gd name="connsiteY2885" fmla="*/ 237172 h 254317"/>
              <a:gd name="connsiteX2886" fmla="*/ 229553 w 290512"/>
              <a:gd name="connsiteY2886" fmla="*/ 248602 h 254317"/>
              <a:gd name="connsiteX2887" fmla="*/ 229553 w 290512"/>
              <a:gd name="connsiteY2887" fmla="*/ 248602 h 254317"/>
              <a:gd name="connsiteX2888" fmla="*/ 229553 w 290512"/>
              <a:gd name="connsiteY2888" fmla="*/ 247650 h 254317"/>
              <a:gd name="connsiteX2889" fmla="*/ 228600 w 290512"/>
              <a:gd name="connsiteY2889" fmla="*/ 247650 h 254317"/>
              <a:gd name="connsiteX2890" fmla="*/ 228600 w 290512"/>
              <a:gd name="connsiteY2890" fmla="*/ 247650 h 254317"/>
              <a:gd name="connsiteX2891" fmla="*/ 228600 w 290512"/>
              <a:gd name="connsiteY2891" fmla="*/ 247650 h 254317"/>
              <a:gd name="connsiteX2892" fmla="*/ 227648 w 290512"/>
              <a:gd name="connsiteY2892" fmla="*/ 247650 h 254317"/>
              <a:gd name="connsiteX2893" fmla="*/ 227648 w 290512"/>
              <a:gd name="connsiteY2893" fmla="*/ 247650 h 254317"/>
              <a:gd name="connsiteX2894" fmla="*/ 226695 w 290512"/>
              <a:gd name="connsiteY2894" fmla="*/ 248602 h 254317"/>
              <a:gd name="connsiteX2895" fmla="*/ 229553 w 290512"/>
              <a:gd name="connsiteY2895" fmla="*/ 248602 h 254317"/>
              <a:gd name="connsiteX2896" fmla="*/ 159068 w 290512"/>
              <a:gd name="connsiteY2896" fmla="*/ 1905 h 254317"/>
              <a:gd name="connsiteX2897" fmla="*/ 159068 w 290512"/>
              <a:gd name="connsiteY2897" fmla="*/ 1905 h 254317"/>
              <a:gd name="connsiteX2898" fmla="*/ 159068 w 290512"/>
              <a:gd name="connsiteY2898" fmla="*/ 1905 h 254317"/>
              <a:gd name="connsiteX2899" fmla="*/ 160973 w 290512"/>
              <a:gd name="connsiteY2899" fmla="*/ 2857 h 254317"/>
              <a:gd name="connsiteX2900" fmla="*/ 159068 w 290512"/>
              <a:gd name="connsiteY2900" fmla="*/ 1905 h 254317"/>
              <a:gd name="connsiteX2901" fmla="*/ 14288 w 290512"/>
              <a:gd name="connsiteY2901" fmla="*/ 80010 h 254317"/>
              <a:gd name="connsiteX2902" fmla="*/ 14288 w 290512"/>
              <a:gd name="connsiteY2902" fmla="*/ 78105 h 254317"/>
              <a:gd name="connsiteX2903" fmla="*/ 14288 w 290512"/>
              <a:gd name="connsiteY2903" fmla="*/ 78105 h 254317"/>
              <a:gd name="connsiteX2904" fmla="*/ 14288 w 290512"/>
              <a:gd name="connsiteY2904" fmla="*/ 80010 h 254317"/>
              <a:gd name="connsiteX2905" fmla="*/ 14288 w 290512"/>
              <a:gd name="connsiteY2905" fmla="*/ 80010 h 254317"/>
              <a:gd name="connsiteX2906" fmla="*/ 14288 w 290512"/>
              <a:gd name="connsiteY2906" fmla="*/ 80010 h 254317"/>
              <a:gd name="connsiteX2907" fmla="*/ 14288 w 290512"/>
              <a:gd name="connsiteY2907" fmla="*/ 80010 h 254317"/>
              <a:gd name="connsiteX2908" fmla="*/ 18098 w 290512"/>
              <a:gd name="connsiteY2908" fmla="*/ 186690 h 254317"/>
              <a:gd name="connsiteX2909" fmla="*/ 18098 w 290512"/>
              <a:gd name="connsiteY2909" fmla="*/ 186690 h 254317"/>
              <a:gd name="connsiteX2910" fmla="*/ 18098 w 290512"/>
              <a:gd name="connsiteY2910" fmla="*/ 186690 h 254317"/>
              <a:gd name="connsiteX2911" fmla="*/ 17145 w 290512"/>
              <a:gd name="connsiteY2911" fmla="*/ 186690 h 254317"/>
              <a:gd name="connsiteX2912" fmla="*/ 17145 w 290512"/>
              <a:gd name="connsiteY2912" fmla="*/ 187642 h 254317"/>
              <a:gd name="connsiteX2913" fmla="*/ 18098 w 290512"/>
              <a:gd name="connsiteY2913" fmla="*/ 186690 h 254317"/>
              <a:gd name="connsiteX2914" fmla="*/ 18098 w 290512"/>
              <a:gd name="connsiteY2914" fmla="*/ 186690 h 254317"/>
              <a:gd name="connsiteX2915" fmla="*/ 96203 w 290512"/>
              <a:gd name="connsiteY2915" fmla="*/ 249555 h 254317"/>
              <a:gd name="connsiteX2916" fmla="*/ 96203 w 290512"/>
              <a:gd name="connsiteY2916" fmla="*/ 249555 h 254317"/>
              <a:gd name="connsiteX2917" fmla="*/ 96203 w 290512"/>
              <a:gd name="connsiteY2917" fmla="*/ 247650 h 254317"/>
              <a:gd name="connsiteX2918" fmla="*/ 96203 w 290512"/>
              <a:gd name="connsiteY2918" fmla="*/ 248602 h 254317"/>
              <a:gd name="connsiteX2919" fmla="*/ 96203 w 290512"/>
              <a:gd name="connsiteY2919" fmla="*/ 249555 h 254317"/>
              <a:gd name="connsiteX2920" fmla="*/ 96203 w 290512"/>
              <a:gd name="connsiteY2920" fmla="*/ 249555 h 254317"/>
              <a:gd name="connsiteX2921" fmla="*/ 96203 w 290512"/>
              <a:gd name="connsiteY2921" fmla="*/ 249555 h 254317"/>
              <a:gd name="connsiteX2922" fmla="*/ 101918 w 290512"/>
              <a:gd name="connsiteY2922" fmla="*/ 244792 h 254317"/>
              <a:gd name="connsiteX2923" fmla="*/ 101918 w 290512"/>
              <a:gd name="connsiteY2923" fmla="*/ 244792 h 254317"/>
              <a:gd name="connsiteX2924" fmla="*/ 100965 w 290512"/>
              <a:gd name="connsiteY2924" fmla="*/ 243840 h 254317"/>
              <a:gd name="connsiteX2925" fmla="*/ 100965 w 290512"/>
              <a:gd name="connsiteY2925" fmla="*/ 244792 h 254317"/>
              <a:gd name="connsiteX2926" fmla="*/ 100965 w 290512"/>
              <a:gd name="connsiteY2926" fmla="*/ 244792 h 254317"/>
              <a:gd name="connsiteX2927" fmla="*/ 101918 w 290512"/>
              <a:gd name="connsiteY2927" fmla="*/ 244792 h 254317"/>
              <a:gd name="connsiteX2928" fmla="*/ 101918 w 290512"/>
              <a:gd name="connsiteY2928" fmla="*/ 244792 h 254317"/>
              <a:gd name="connsiteX2929" fmla="*/ 101918 w 290512"/>
              <a:gd name="connsiteY2929" fmla="*/ 244792 h 254317"/>
              <a:gd name="connsiteX2930" fmla="*/ 101918 w 290512"/>
              <a:gd name="connsiteY2930" fmla="*/ 244792 h 254317"/>
              <a:gd name="connsiteX2931" fmla="*/ 97155 w 290512"/>
              <a:gd name="connsiteY2931" fmla="*/ 5715 h 254317"/>
              <a:gd name="connsiteX2932" fmla="*/ 97155 w 290512"/>
              <a:gd name="connsiteY2932" fmla="*/ 5715 h 254317"/>
              <a:gd name="connsiteX2933" fmla="*/ 95250 w 290512"/>
              <a:gd name="connsiteY2933" fmla="*/ 5715 h 254317"/>
              <a:gd name="connsiteX2934" fmla="*/ 97155 w 290512"/>
              <a:gd name="connsiteY2934" fmla="*/ 5715 h 254317"/>
              <a:gd name="connsiteX2935" fmla="*/ 97155 w 290512"/>
              <a:gd name="connsiteY2935" fmla="*/ 5715 h 254317"/>
              <a:gd name="connsiteX2936" fmla="*/ 147638 w 290512"/>
              <a:gd name="connsiteY2936" fmla="*/ 238125 h 254317"/>
              <a:gd name="connsiteX2937" fmla="*/ 147638 w 290512"/>
              <a:gd name="connsiteY2937" fmla="*/ 238125 h 254317"/>
              <a:gd name="connsiteX2938" fmla="*/ 147638 w 290512"/>
              <a:gd name="connsiteY2938" fmla="*/ 238125 h 254317"/>
              <a:gd name="connsiteX2939" fmla="*/ 149543 w 290512"/>
              <a:gd name="connsiteY2939" fmla="*/ 238125 h 254317"/>
              <a:gd name="connsiteX2940" fmla="*/ 149543 w 290512"/>
              <a:gd name="connsiteY2940" fmla="*/ 236220 h 254317"/>
              <a:gd name="connsiteX2941" fmla="*/ 147638 w 290512"/>
              <a:gd name="connsiteY2941" fmla="*/ 238125 h 254317"/>
              <a:gd name="connsiteX2942" fmla="*/ 160973 w 290512"/>
              <a:gd name="connsiteY2942" fmla="*/ 243840 h 254317"/>
              <a:gd name="connsiteX2943" fmla="*/ 160973 w 290512"/>
              <a:gd name="connsiteY2943" fmla="*/ 243840 h 254317"/>
              <a:gd name="connsiteX2944" fmla="*/ 160020 w 290512"/>
              <a:gd name="connsiteY2944" fmla="*/ 243840 h 254317"/>
              <a:gd name="connsiteX2945" fmla="*/ 160973 w 290512"/>
              <a:gd name="connsiteY2945" fmla="*/ 243840 h 254317"/>
              <a:gd name="connsiteX2946" fmla="*/ 162878 w 290512"/>
              <a:gd name="connsiteY2946" fmla="*/ 244792 h 254317"/>
              <a:gd name="connsiteX2947" fmla="*/ 160973 w 290512"/>
              <a:gd name="connsiteY2947" fmla="*/ 243840 h 254317"/>
              <a:gd name="connsiteX2948" fmla="*/ 99060 w 290512"/>
              <a:gd name="connsiteY2948" fmla="*/ 246697 h 254317"/>
              <a:gd name="connsiteX2949" fmla="*/ 99060 w 290512"/>
              <a:gd name="connsiteY2949" fmla="*/ 246697 h 254317"/>
              <a:gd name="connsiteX2950" fmla="*/ 99060 w 290512"/>
              <a:gd name="connsiteY2950" fmla="*/ 246697 h 254317"/>
              <a:gd name="connsiteX2951" fmla="*/ 100013 w 290512"/>
              <a:gd name="connsiteY2951" fmla="*/ 245745 h 254317"/>
              <a:gd name="connsiteX2952" fmla="*/ 99060 w 290512"/>
              <a:gd name="connsiteY2952" fmla="*/ 244792 h 254317"/>
              <a:gd name="connsiteX2953" fmla="*/ 99060 w 290512"/>
              <a:gd name="connsiteY2953" fmla="*/ 244792 h 254317"/>
              <a:gd name="connsiteX2954" fmla="*/ 99060 w 290512"/>
              <a:gd name="connsiteY2954" fmla="*/ 246697 h 254317"/>
              <a:gd name="connsiteX2955" fmla="*/ 99060 w 290512"/>
              <a:gd name="connsiteY2955" fmla="*/ 246697 h 254317"/>
              <a:gd name="connsiteX2956" fmla="*/ 51435 w 290512"/>
              <a:gd name="connsiteY2956" fmla="*/ 69532 h 254317"/>
              <a:gd name="connsiteX2957" fmla="*/ 51435 w 290512"/>
              <a:gd name="connsiteY2957" fmla="*/ 69532 h 254317"/>
              <a:gd name="connsiteX2958" fmla="*/ 49530 w 290512"/>
              <a:gd name="connsiteY2958" fmla="*/ 68580 h 254317"/>
              <a:gd name="connsiteX2959" fmla="*/ 51435 w 290512"/>
              <a:gd name="connsiteY2959" fmla="*/ 69532 h 254317"/>
              <a:gd name="connsiteX2960" fmla="*/ 170498 w 290512"/>
              <a:gd name="connsiteY2960" fmla="*/ 242888 h 254317"/>
              <a:gd name="connsiteX2961" fmla="*/ 171450 w 290512"/>
              <a:gd name="connsiteY2961" fmla="*/ 242888 h 254317"/>
              <a:gd name="connsiteX2962" fmla="*/ 171450 w 290512"/>
              <a:gd name="connsiteY2962" fmla="*/ 242888 h 254317"/>
              <a:gd name="connsiteX2963" fmla="*/ 171450 w 290512"/>
              <a:gd name="connsiteY2963" fmla="*/ 241935 h 254317"/>
              <a:gd name="connsiteX2964" fmla="*/ 171450 w 290512"/>
              <a:gd name="connsiteY2964" fmla="*/ 241935 h 254317"/>
              <a:gd name="connsiteX2965" fmla="*/ 170498 w 290512"/>
              <a:gd name="connsiteY2965" fmla="*/ 242888 h 254317"/>
              <a:gd name="connsiteX2966" fmla="*/ 170498 w 290512"/>
              <a:gd name="connsiteY2966" fmla="*/ 242888 h 254317"/>
              <a:gd name="connsiteX2967" fmla="*/ 84773 w 290512"/>
              <a:gd name="connsiteY2967" fmla="*/ 246697 h 254317"/>
              <a:gd name="connsiteX2968" fmla="*/ 86678 w 290512"/>
              <a:gd name="connsiteY2968" fmla="*/ 246697 h 254317"/>
              <a:gd name="connsiteX2969" fmla="*/ 84773 w 290512"/>
              <a:gd name="connsiteY2969" fmla="*/ 246697 h 254317"/>
              <a:gd name="connsiteX2970" fmla="*/ 167640 w 290512"/>
              <a:gd name="connsiteY2970" fmla="*/ 242888 h 254317"/>
              <a:gd name="connsiteX2971" fmla="*/ 167640 w 290512"/>
              <a:gd name="connsiteY2971" fmla="*/ 242888 h 254317"/>
              <a:gd name="connsiteX2972" fmla="*/ 165735 w 290512"/>
              <a:gd name="connsiteY2972" fmla="*/ 242888 h 254317"/>
              <a:gd name="connsiteX2973" fmla="*/ 164783 w 290512"/>
              <a:gd name="connsiteY2973" fmla="*/ 242888 h 254317"/>
              <a:gd name="connsiteX2974" fmla="*/ 164783 w 290512"/>
              <a:gd name="connsiteY2974" fmla="*/ 242888 h 254317"/>
              <a:gd name="connsiteX2975" fmla="*/ 165735 w 290512"/>
              <a:gd name="connsiteY2975" fmla="*/ 242888 h 254317"/>
              <a:gd name="connsiteX2976" fmla="*/ 167640 w 290512"/>
              <a:gd name="connsiteY2976" fmla="*/ 242888 h 254317"/>
              <a:gd name="connsiteX2977" fmla="*/ 167640 w 290512"/>
              <a:gd name="connsiteY2977" fmla="*/ 242888 h 254317"/>
              <a:gd name="connsiteX2978" fmla="*/ 254318 w 290512"/>
              <a:gd name="connsiteY2978" fmla="*/ 221932 h 254317"/>
              <a:gd name="connsiteX2979" fmla="*/ 254318 w 290512"/>
              <a:gd name="connsiteY2979" fmla="*/ 221932 h 254317"/>
              <a:gd name="connsiteX2980" fmla="*/ 254318 w 290512"/>
              <a:gd name="connsiteY2980" fmla="*/ 221932 h 254317"/>
              <a:gd name="connsiteX2981" fmla="*/ 254318 w 290512"/>
              <a:gd name="connsiteY2981" fmla="*/ 221932 h 254317"/>
              <a:gd name="connsiteX2982" fmla="*/ 255270 w 290512"/>
              <a:gd name="connsiteY2982" fmla="*/ 221932 h 254317"/>
              <a:gd name="connsiteX2983" fmla="*/ 256223 w 290512"/>
              <a:gd name="connsiteY2983" fmla="*/ 220980 h 254317"/>
              <a:gd name="connsiteX2984" fmla="*/ 254318 w 290512"/>
              <a:gd name="connsiteY2984" fmla="*/ 221932 h 254317"/>
              <a:gd name="connsiteX2985" fmla="*/ 254318 w 290512"/>
              <a:gd name="connsiteY2985" fmla="*/ 221932 h 254317"/>
              <a:gd name="connsiteX2986" fmla="*/ 254318 w 290512"/>
              <a:gd name="connsiteY2986" fmla="*/ 221932 h 254317"/>
              <a:gd name="connsiteX2987" fmla="*/ 225743 w 290512"/>
              <a:gd name="connsiteY2987" fmla="*/ 232410 h 254317"/>
              <a:gd name="connsiteX2988" fmla="*/ 226695 w 290512"/>
              <a:gd name="connsiteY2988" fmla="*/ 232410 h 254317"/>
              <a:gd name="connsiteX2989" fmla="*/ 226695 w 290512"/>
              <a:gd name="connsiteY2989" fmla="*/ 232410 h 254317"/>
              <a:gd name="connsiteX2990" fmla="*/ 226695 w 290512"/>
              <a:gd name="connsiteY2990" fmla="*/ 231457 h 254317"/>
              <a:gd name="connsiteX2991" fmla="*/ 225743 w 290512"/>
              <a:gd name="connsiteY2991" fmla="*/ 232410 h 254317"/>
              <a:gd name="connsiteX2992" fmla="*/ 225743 w 290512"/>
              <a:gd name="connsiteY2992" fmla="*/ 232410 h 254317"/>
              <a:gd name="connsiteX2993" fmla="*/ 109538 w 290512"/>
              <a:gd name="connsiteY2993" fmla="*/ 248602 h 254317"/>
              <a:gd name="connsiteX2994" fmla="*/ 108585 w 290512"/>
              <a:gd name="connsiteY2994" fmla="*/ 249555 h 254317"/>
              <a:gd name="connsiteX2995" fmla="*/ 109538 w 290512"/>
              <a:gd name="connsiteY2995" fmla="*/ 250507 h 254317"/>
              <a:gd name="connsiteX2996" fmla="*/ 109538 w 290512"/>
              <a:gd name="connsiteY2996" fmla="*/ 248602 h 254317"/>
              <a:gd name="connsiteX2997" fmla="*/ 109538 w 290512"/>
              <a:gd name="connsiteY2997" fmla="*/ 248602 h 254317"/>
              <a:gd name="connsiteX2998" fmla="*/ 191453 w 290512"/>
              <a:gd name="connsiteY2998" fmla="*/ 223838 h 254317"/>
              <a:gd name="connsiteX2999" fmla="*/ 191453 w 290512"/>
              <a:gd name="connsiteY2999" fmla="*/ 223838 h 254317"/>
              <a:gd name="connsiteX3000" fmla="*/ 190500 w 290512"/>
              <a:gd name="connsiteY3000" fmla="*/ 223838 h 254317"/>
              <a:gd name="connsiteX3001" fmla="*/ 191453 w 290512"/>
              <a:gd name="connsiteY3001" fmla="*/ 223838 h 254317"/>
              <a:gd name="connsiteX3002" fmla="*/ 189548 w 290512"/>
              <a:gd name="connsiteY3002" fmla="*/ 224790 h 254317"/>
              <a:gd name="connsiteX3003" fmla="*/ 191453 w 290512"/>
              <a:gd name="connsiteY3003" fmla="*/ 223838 h 254317"/>
              <a:gd name="connsiteX3004" fmla="*/ 75248 w 290512"/>
              <a:gd name="connsiteY3004" fmla="*/ 242888 h 254317"/>
              <a:gd name="connsiteX3005" fmla="*/ 75248 w 290512"/>
              <a:gd name="connsiteY3005" fmla="*/ 242888 h 254317"/>
              <a:gd name="connsiteX3006" fmla="*/ 75248 w 290512"/>
              <a:gd name="connsiteY3006" fmla="*/ 242888 h 254317"/>
              <a:gd name="connsiteX3007" fmla="*/ 75248 w 290512"/>
              <a:gd name="connsiteY3007" fmla="*/ 242888 h 254317"/>
              <a:gd name="connsiteX3008" fmla="*/ 75248 w 290512"/>
              <a:gd name="connsiteY3008" fmla="*/ 240982 h 254317"/>
              <a:gd name="connsiteX3009" fmla="*/ 75248 w 290512"/>
              <a:gd name="connsiteY3009" fmla="*/ 242888 h 254317"/>
              <a:gd name="connsiteX3010" fmla="*/ 75248 w 290512"/>
              <a:gd name="connsiteY3010" fmla="*/ 242888 h 254317"/>
              <a:gd name="connsiteX3011" fmla="*/ 143828 w 290512"/>
              <a:gd name="connsiteY3011" fmla="*/ 2857 h 254317"/>
              <a:gd name="connsiteX3012" fmla="*/ 143828 w 290512"/>
              <a:gd name="connsiteY3012" fmla="*/ 2857 h 254317"/>
              <a:gd name="connsiteX3013" fmla="*/ 144780 w 290512"/>
              <a:gd name="connsiteY3013" fmla="*/ 3810 h 254317"/>
              <a:gd name="connsiteX3014" fmla="*/ 145733 w 290512"/>
              <a:gd name="connsiteY3014" fmla="*/ 2857 h 254317"/>
              <a:gd name="connsiteX3015" fmla="*/ 143828 w 290512"/>
              <a:gd name="connsiteY3015" fmla="*/ 2857 h 254317"/>
              <a:gd name="connsiteX3016" fmla="*/ 143828 w 290512"/>
              <a:gd name="connsiteY3016" fmla="*/ 2857 h 254317"/>
              <a:gd name="connsiteX3017" fmla="*/ 143828 w 290512"/>
              <a:gd name="connsiteY3017" fmla="*/ 2857 h 254317"/>
              <a:gd name="connsiteX3018" fmla="*/ 241935 w 290512"/>
              <a:gd name="connsiteY3018" fmla="*/ 245745 h 254317"/>
              <a:gd name="connsiteX3019" fmla="*/ 241935 w 290512"/>
              <a:gd name="connsiteY3019" fmla="*/ 245745 h 254317"/>
              <a:gd name="connsiteX3020" fmla="*/ 241935 w 290512"/>
              <a:gd name="connsiteY3020" fmla="*/ 245745 h 254317"/>
              <a:gd name="connsiteX3021" fmla="*/ 240983 w 290512"/>
              <a:gd name="connsiteY3021" fmla="*/ 245745 h 254317"/>
              <a:gd name="connsiteX3022" fmla="*/ 241935 w 290512"/>
              <a:gd name="connsiteY3022" fmla="*/ 245745 h 254317"/>
              <a:gd name="connsiteX3023" fmla="*/ 205740 w 290512"/>
              <a:gd name="connsiteY3023" fmla="*/ 223838 h 254317"/>
              <a:gd name="connsiteX3024" fmla="*/ 205740 w 290512"/>
              <a:gd name="connsiteY3024" fmla="*/ 225742 h 254317"/>
              <a:gd name="connsiteX3025" fmla="*/ 205740 w 290512"/>
              <a:gd name="connsiteY3025" fmla="*/ 223838 h 254317"/>
              <a:gd name="connsiteX3026" fmla="*/ 188595 w 290512"/>
              <a:gd name="connsiteY3026" fmla="*/ 243840 h 254317"/>
              <a:gd name="connsiteX3027" fmla="*/ 188595 w 290512"/>
              <a:gd name="connsiteY3027" fmla="*/ 243840 h 254317"/>
              <a:gd name="connsiteX3028" fmla="*/ 188595 w 290512"/>
              <a:gd name="connsiteY3028" fmla="*/ 243840 h 254317"/>
              <a:gd name="connsiteX3029" fmla="*/ 188595 w 290512"/>
              <a:gd name="connsiteY3029" fmla="*/ 243840 h 254317"/>
              <a:gd name="connsiteX3030" fmla="*/ 187643 w 290512"/>
              <a:gd name="connsiteY3030" fmla="*/ 244792 h 254317"/>
              <a:gd name="connsiteX3031" fmla="*/ 188595 w 290512"/>
              <a:gd name="connsiteY3031" fmla="*/ 244792 h 254317"/>
              <a:gd name="connsiteX3032" fmla="*/ 188595 w 290512"/>
              <a:gd name="connsiteY3032" fmla="*/ 243840 h 254317"/>
              <a:gd name="connsiteX3033" fmla="*/ 138113 w 290512"/>
              <a:gd name="connsiteY3033" fmla="*/ 5715 h 254317"/>
              <a:gd name="connsiteX3034" fmla="*/ 138113 w 290512"/>
              <a:gd name="connsiteY3034" fmla="*/ 5715 h 254317"/>
              <a:gd name="connsiteX3035" fmla="*/ 138113 w 290512"/>
              <a:gd name="connsiteY3035" fmla="*/ 5715 h 254317"/>
              <a:gd name="connsiteX3036" fmla="*/ 138113 w 290512"/>
              <a:gd name="connsiteY3036" fmla="*/ 5715 h 254317"/>
              <a:gd name="connsiteX3037" fmla="*/ 137160 w 290512"/>
              <a:gd name="connsiteY3037" fmla="*/ 5715 h 254317"/>
              <a:gd name="connsiteX3038" fmla="*/ 137160 w 290512"/>
              <a:gd name="connsiteY3038" fmla="*/ 5715 h 254317"/>
              <a:gd name="connsiteX3039" fmla="*/ 138113 w 290512"/>
              <a:gd name="connsiteY3039" fmla="*/ 5715 h 254317"/>
              <a:gd name="connsiteX3040" fmla="*/ 138113 w 290512"/>
              <a:gd name="connsiteY3040" fmla="*/ 5715 h 254317"/>
              <a:gd name="connsiteX3041" fmla="*/ 138113 w 290512"/>
              <a:gd name="connsiteY3041" fmla="*/ 5715 h 254317"/>
              <a:gd name="connsiteX3042" fmla="*/ 213360 w 290512"/>
              <a:gd name="connsiteY3042" fmla="*/ 210502 h 254317"/>
              <a:gd name="connsiteX3043" fmla="*/ 213360 w 290512"/>
              <a:gd name="connsiteY3043" fmla="*/ 210502 h 254317"/>
              <a:gd name="connsiteX3044" fmla="*/ 212408 w 290512"/>
              <a:gd name="connsiteY3044" fmla="*/ 210502 h 254317"/>
              <a:gd name="connsiteX3045" fmla="*/ 212408 w 290512"/>
              <a:gd name="connsiteY3045" fmla="*/ 210502 h 254317"/>
              <a:gd name="connsiteX3046" fmla="*/ 212408 w 290512"/>
              <a:gd name="connsiteY3046" fmla="*/ 210502 h 254317"/>
              <a:gd name="connsiteX3047" fmla="*/ 213360 w 290512"/>
              <a:gd name="connsiteY3047" fmla="*/ 210502 h 254317"/>
              <a:gd name="connsiteX3048" fmla="*/ 213360 w 290512"/>
              <a:gd name="connsiteY3048" fmla="*/ 210502 h 254317"/>
              <a:gd name="connsiteX3049" fmla="*/ 235268 w 290512"/>
              <a:gd name="connsiteY3049" fmla="*/ 248602 h 254317"/>
              <a:gd name="connsiteX3050" fmla="*/ 235268 w 290512"/>
              <a:gd name="connsiteY3050" fmla="*/ 248602 h 254317"/>
              <a:gd name="connsiteX3051" fmla="*/ 235268 w 290512"/>
              <a:gd name="connsiteY3051" fmla="*/ 248602 h 254317"/>
              <a:gd name="connsiteX3052" fmla="*/ 232410 w 290512"/>
              <a:gd name="connsiteY3052" fmla="*/ 247650 h 254317"/>
              <a:gd name="connsiteX3053" fmla="*/ 235268 w 290512"/>
              <a:gd name="connsiteY3053" fmla="*/ 248602 h 254317"/>
              <a:gd name="connsiteX3054" fmla="*/ 147638 w 290512"/>
              <a:gd name="connsiteY3054" fmla="*/ 240982 h 254317"/>
              <a:gd name="connsiteX3055" fmla="*/ 147638 w 290512"/>
              <a:gd name="connsiteY3055" fmla="*/ 240982 h 254317"/>
              <a:gd name="connsiteX3056" fmla="*/ 148590 w 290512"/>
              <a:gd name="connsiteY3056" fmla="*/ 240982 h 254317"/>
              <a:gd name="connsiteX3057" fmla="*/ 149543 w 290512"/>
              <a:gd name="connsiteY3057" fmla="*/ 240982 h 254317"/>
              <a:gd name="connsiteX3058" fmla="*/ 149543 w 290512"/>
              <a:gd name="connsiteY3058" fmla="*/ 240030 h 254317"/>
              <a:gd name="connsiteX3059" fmla="*/ 148590 w 290512"/>
              <a:gd name="connsiteY3059" fmla="*/ 240030 h 254317"/>
              <a:gd name="connsiteX3060" fmla="*/ 147638 w 290512"/>
              <a:gd name="connsiteY3060" fmla="*/ 240982 h 254317"/>
              <a:gd name="connsiteX3061" fmla="*/ 187643 w 290512"/>
              <a:gd name="connsiteY3061" fmla="*/ 224790 h 254317"/>
              <a:gd name="connsiteX3062" fmla="*/ 187643 w 290512"/>
              <a:gd name="connsiteY3062" fmla="*/ 224790 h 254317"/>
              <a:gd name="connsiteX3063" fmla="*/ 187643 w 290512"/>
              <a:gd name="connsiteY3063" fmla="*/ 224790 h 254317"/>
              <a:gd name="connsiteX3064" fmla="*/ 187643 w 290512"/>
              <a:gd name="connsiteY3064" fmla="*/ 224790 h 254317"/>
              <a:gd name="connsiteX3065" fmla="*/ 188595 w 290512"/>
              <a:gd name="connsiteY3065" fmla="*/ 224790 h 254317"/>
              <a:gd name="connsiteX3066" fmla="*/ 188595 w 290512"/>
              <a:gd name="connsiteY3066" fmla="*/ 223838 h 254317"/>
              <a:gd name="connsiteX3067" fmla="*/ 187643 w 290512"/>
              <a:gd name="connsiteY3067" fmla="*/ 224790 h 254317"/>
              <a:gd name="connsiteX3068" fmla="*/ 187643 w 290512"/>
              <a:gd name="connsiteY3068" fmla="*/ 224790 h 254317"/>
              <a:gd name="connsiteX3069" fmla="*/ 187643 w 290512"/>
              <a:gd name="connsiteY3069" fmla="*/ 224790 h 254317"/>
              <a:gd name="connsiteX3070" fmla="*/ 122873 w 290512"/>
              <a:gd name="connsiteY3070" fmla="*/ 241935 h 254317"/>
              <a:gd name="connsiteX3071" fmla="*/ 122873 w 290512"/>
              <a:gd name="connsiteY3071" fmla="*/ 241935 h 254317"/>
              <a:gd name="connsiteX3072" fmla="*/ 122873 w 290512"/>
              <a:gd name="connsiteY3072" fmla="*/ 241935 h 254317"/>
              <a:gd name="connsiteX3073" fmla="*/ 123825 w 290512"/>
              <a:gd name="connsiteY3073" fmla="*/ 242888 h 254317"/>
              <a:gd name="connsiteX3074" fmla="*/ 122873 w 290512"/>
              <a:gd name="connsiteY3074" fmla="*/ 241935 h 254317"/>
              <a:gd name="connsiteX3075" fmla="*/ 97155 w 290512"/>
              <a:gd name="connsiteY3075" fmla="*/ 246697 h 254317"/>
              <a:gd name="connsiteX3076" fmla="*/ 98108 w 290512"/>
              <a:gd name="connsiteY3076" fmla="*/ 245745 h 254317"/>
              <a:gd name="connsiteX3077" fmla="*/ 98108 w 290512"/>
              <a:gd name="connsiteY3077" fmla="*/ 244792 h 254317"/>
              <a:gd name="connsiteX3078" fmla="*/ 98108 w 290512"/>
              <a:gd name="connsiteY3078" fmla="*/ 244792 h 254317"/>
              <a:gd name="connsiteX3079" fmla="*/ 97155 w 290512"/>
              <a:gd name="connsiteY3079" fmla="*/ 246697 h 254317"/>
              <a:gd name="connsiteX3080" fmla="*/ 97155 w 290512"/>
              <a:gd name="connsiteY3080" fmla="*/ 246697 h 254317"/>
              <a:gd name="connsiteX3081" fmla="*/ 182880 w 290512"/>
              <a:gd name="connsiteY3081" fmla="*/ 8572 h 254317"/>
              <a:gd name="connsiteX3082" fmla="*/ 182880 w 290512"/>
              <a:gd name="connsiteY3082" fmla="*/ 8572 h 254317"/>
              <a:gd name="connsiteX3083" fmla="*/ 182880 w 290512"/>
              <a:gd name="connsiteY3083" fmla="*/ 8572 h 254317"/>
              <a:gd name="connsiteX3084" fmla="*/ 182880 w 290512"/>
              <a:gd name="connsiteY3084" fmla="*/ 8572 h 254317"/>
              <a:gd name="connsiteX3085" fmla="*/ 181928 w 290512"/>
              <a:gd name="connsiteY3085" fmla="*/ 7620 h 254317"/>
              <a:gd name="connsiteX3086" fmla="*/ 181928 w 290512"/>
              <a:gd name="connsiteY3086" fmla="*/ 7620 h 254317"/>
              <a:gd name="connsiteX3087" fmla="*/ 181928 w 290512"/>
              <a:gd name="connsiteY3087" fmla="*/ 7620 h 254317"/>
              <a:gd name="connsiteX3088" fmla="*/ 182880 w 290512"/>
              <a:gd name="connsiteY3088" fmla="*/ 8572 h 254317"/>
              <a:gd name="connsiteX3089" fmla="*/ 230505 w 290512"/>
              <a:gd name="connsiteY3089" fmla="*/ 247650 h 254317"/>
              <a:gd name="connsiteX3090" fmla="*/ 230505 w 290512"/>
              <a:gd name="connsiteY3090" fmla="*/ 247650 h 254317"/>
              <a:gd name="connsiteX3091" fmla="*/ 232410 w 290512"/>
              <a:gd name="connsiteY3091" fmla="*/ 246697 h 254317"/>
              <a:gd name="connsiteX3092" fmla="*/ 230505 w 290512"/>
              <a:gd name="connsiteY3092" fmla="*/ 247650 h 254317"/>
              <a:gd name="connsiteX3093" fmla="*/ 230505 w 290512"/>
              <a:gd name="connsiteY3093" fmla="*/ 247650 h 254317"/>
              <a:gd name="connsiteX3094" fmla="*/ 176213 w 290512"/>
              <a:gd name="connsiteY3094" fmla="*/ 237172 h 254317"/>
              <a:gd name="connsiteX3095" fmla="*/ 176213 w 290512"/>
              <a:gd name="connsiteY3095" fmla="*/ 237172 h 254317"/>
              <a:gd name="connsiteX3096" fmla="*/ 175260 w 290512"/>
              <a:gd name="connsiteY3096" fmla="*/ 237172 h 254317"/>
              <a:gd name="connsiteX3097" fmla="*/ 175260 w 290512"/>
              <a:gd name="connsiteY3097" fmla="*/ 237172 h 254317"/>
              <a:gd name="connsiteX3098" fmla="*/ 175260 w 290512"/>
              <a:gd name="connsiteY3098" fmla="*/ 237172 h 254317"/>
              <a:gd name="connsiteX3099" fmla="*/ 176213 w 290512"/>
              <a:gd name="connsiteY3099" fmla="*/ 237172 h 254317"/>
              <a:gd name="connsiteX3100" fmla="*/ 176213 w 290512"/>
              <a:gd name="connsiteY3100" fmla="*/ 237172 h 254317"/>
              <a:gd name="connsiteX3101" fmla="*/ 176213 w 290512"/>
              <a:gd name="connsiteY3101" fmla="*/ 237172 h 254317"/>
              <a:gd name="connsiteX3102" fmla="*/ 176213 w 290512"/>
              <a:gd name="connsiteY3102" fmla="*/ 237172 h 254317"/>
              <a:gd name="connsiteX3103" fmla="*/ 214313 w 290512"/>
              <a:gd name="connsiteY3103" fmla="*/ 235267 h 254317"/>
              <a:gd name="connsiteX3104" fmla="*/ 214313 w 290512"/>
              <a:gd name="connsiteY3104" fmla="*/ 235267 h 254317"/>
              <a:gd name="connsiteX3105" fmla="*/ 214313 w 290512"/>
              <a:gd name="connsiteY3105" fmla="*/ 236220 h 254317"/>
              <a:gd name="connsiteX3106" fmla="*/ 214313 w 290512"/>
              <a:gd name="connsiteY3106" fmla="*/ 235267 h 254317"/>
              <a:gd name="connsiteX3107" fmla="*/ 215265 w 290512"/>
              <a:gd name="connsiteY3107" fmla="*/ 235267 h 254317"/>
              <a:gd name="connsiteX3108" fmla="*/ 214313 w 290512"/>
              <a:gd name="connsiteY3108" fmla="*/ 235267 h 254317"/>
              <a:gd name="connsiteX3109" fmla="*/ 133350 w 290512"/>
              <a:gd name="connsiteY3109" fmla="*/ 248602 h 254317"/>
              <a:gd name="connsiteX3110" fmla="*/ 133350 w 290512"/>
              <a:gd name="connsiteY3110" fmla="*/ 248602 h 254317"/>
              <a:gd name="connsiteX3111" fmla="*/ 135255 w 290512"/>
              <a:gd name="connsiteY3111" fmla="*/ 248602 h 254317"/>
              <a:gd name="connsiteX3112" fmla="*/ 136208 w 290512"/>
              <a:gd name="connsiteY3112" fmla="*/ 248602 h 254317"/>
              <a:gd name="connsiteX3113" fmla="*/ 136208 w 290512"/>
              <a:gd name="connsiteY3113" fmla="*/ 247650 h 254317"/>
              <a:gd name="connsiteX3114" fmla="*/ 135255 w 290512"/>
              <a:gd name="connsiteY3114" fmla="*/ 247650 h 254317"/>
              <a:gd name="connsiteX3115" fmla="*/ 135255 w 290512"/>
              <a:gd name="connsiteY3115" fmla="*/ 247650 h 254317"/>
              <a:gd name="connsiteX3116" fmla="*/ 135255 w 290512"/>
              <a:gd name="connsiteY3116" fmla="*/ 248602 h 254317"/>
              <a:gd name="connsiteX3117" fmla="*/ 133350 w 290512"/>
              <a:gd name="connsiteY3117" fmla="*/ 248602 h 254317"/>
              <a:gd name="connsiteX3118" fmla="*/ 133350 w 290512"/>
              <a:gd name="connsiteY3118" fmla="*/ 248602 h 254317"/>
              <a:gd name="connsiteX3119" fmla="*/ 116205 w 290512"/>
              <a:gd name="connsiteY3119" fmla="*/ 242888 h 254317"/>
              <a:gd name="connsiteX3120" fmla="*/ 116205 w 290512"/>
              <a:gd name="connsiteY3120" fmla="*/ 242888 h 254317"/>
              <a:gd name="connsiteX3121" fmla="*/ 115253 w 290512"/>
              <a:gd name="connsiteY3121" fmla="*/ 243840 h 254317"/>
              <a:gd name="connsiteX3122" fmla="*/ 115253 w 290512"/>
              <a:gd name="connsiteY3122" fmla="*/ 243840 h 254317"/>
              <a:gd name="connsiteX3123" fmla="*/ 116205 w 290512"/>
              <a:gd name="connsiteY3123" fmla="*/ 242888 h 254317"/>
              <a:gd name="connsiteX3124" fmla="*/ 117158 w 290512"/>
              <a:gd name="connsiteY3124" fmla="*/ 241935 h 254317"/>
              <a:gd name="connsiteX3125" fmla="*/ 116205 w 290512"/>
              <a:gd name="connsiteY3125" fmla="*/ 242888 h 254317"/>
              <a:gd name="connsiteX3126" fmla="*/ 253365 w 290512"/>
              <a:gd name="connsiteY3126" fmla="*/ 251460 h 254317"/>
              <a:gd name="connsiteX3127" fmla="*/ 253365 w 290512"/>
              <a:gd name="connsiteY3127" fmla="*/ 251460 h 254317"/>
              <a:gd name="connsiteX3128" fmla="*/ 253365 w 290512"/>
              <a:gd name="connsiteY3128" fmla="*/ 251460 h 254317"/>
              <a:gd name="connsiteX3129" fmla="*/ 254318 w 290512"/>
              <a:gd name="connsiteY3129" fmla="*/ 252413 h 254317"/>
              <a:gd name="connsiteX3130" fmla="*/ 253365 w 290512"/>
              <a:gd name="connsiteY3130" fmla="*/ 251460 h 254317"/>
              <a:gd name="connsiteX3131" fmla="*/ 253365 w 290512"/>
              <a:gd name="connsiteY3131" fmla="*/ 251460 h 254317"/>
              <a:gd name="connsiteX3132" fmla="*/ 253365 w 290512"/>
              <a:gd name="connsiteY3132" fmla="*/ 251460 h 254317"/>
              <a:gd name="connsiteX3133" fmla="*/ 253365 w 290512"/>
              <a:gd name="connsiteY3133" fmla="*/ 251460 h 254317"/>
              <a:gd name="connsiteX3134" fmla="*/ 165735 w 290512"/>
              <a:gd name="connsiteY3134" fmla="*/ 237172 h 254317"/>
              <a:gd name="connsiteX3135" fmla="*/ 165735 w 290512"/>
              <a:gd name="connsiteY3135" fmla="*/ 237172 h 254317"/>
              <a:gd name="connsiteX3136" fmla="*/ 163830 w 290512"/>
              <a:gd name="connsiteY3136" fmla="*/ 237172 h 254317"/>
              <a:gd name="connsiteX3137" fmla="*/ 164783 w 290512"/>
              <a:gd name="connsiteY3137" fmla="*/ 237172 h 254317"/>
              <a:gd name="connsiteX3138" fmla="*/ 165735 w 290512"/>
              <a:gd name="connsiteY3138" fmla="*/ 237172 h 254317"/>
              <a:gd name="connsiteX3139" fmla="*/ 165735 w 290512"/>
              <a:gd name="connsiteY3139" fmla="*/ 237172 h 254317"/>
              <a:gd name="connsiteX3140" fmla="*/ 224790 w 290512"/>
              <a:gd name="connsiteY3140" fmla="*/ 249555 h 254317"/>
              <a:gd name="connsiteX3141" fmla="*/ 224790 w 290512"/>
              <a:gd name="connsiteY3141" fmla="*/ 249555 h 254317"/>
              <a:gd name="connsiteX3142" fmla="*/ 224790 w 290512"/>
              <a:gd name="connsiteY3142" fmla="*/ 249555 h 254317"/>
              <a:gd name="connsiteX3143" fmla="*/ 221933 w 290512"/>
              <a:gd name="connsiteY3143" fmla="*/ 249555 h 254317"/>
              <a:gd name="connsiteX3144" fmla="*/ 224790 w 290512"/>
              <a:gd name="connsiteY3144" fmla="*/ 249555 h 254317"/>
              <a:gd name="connsiteX3145" fmla="*/ 256223 w 290512"/>
              <a:gd name="connsiteY3145" fmla="*/ 225742 h 254317"/>
              <a:gd name="connsiteX3146" fmla="*/ 256223 w 290512"/>
              <a:gd name="connsiteY3146" fmla="*/ 225742 h 254317"/>
              <a:gd name="connsiteX3147" fmla="*/ 256223 w 290512"/>
              <a:gd name="connsiteY3147" fmla="*/ 226695 h 254317"/>
              <a:gd name="connsiteX3148" fmla="*/ 256223 w 290512"/>
              <a:gd name="connsiteY3148" fmla="*/ 225742 h 254317"/>
              <a:gd name="connsiteX3149" fmla="*/ 256223 w 290512"/>
              <a:gd name="connsiteY3149" fmla="*/ 225742 h 254317"/>
              <a:gd name="connsiteX3150" fmla="*/ 256223 w 290512"/>
              <a:gd name="connsiteY3150" fmla="*/ 225742 h 254317"/>
              <a:gd name="connsiteX3151" fmla="*/ 256223 w 290512"/>
              <a:gd name="connsiteY3151" fmla="*/ 225742 h 254317"/>
              <a:gd name="connsiteX3152" fmla="*/ 256223 w 290512"/>
              <a:gd name="connsiteY3152" fmla="*/ 225742 h 254317"/>
              <a:gd name="connsiteX3153" fmla="*/ 256223 w 290512"/>
              <a:gd name="connsiteY3153" fmla="*/ 225742 h 254317"/>
              <a:gd name="connsiteX3154" fmla="*/ 222885 w 290512"/>
              <a:gd name="connsiteY3154" fmla="*/ 227647 h 254317"/>
              <a:gd name="connsiteX3155" fmla="*/ 222885 w 290512"/>
              <a:gd name="connsiteY3155" fmla="*/ 227647 h 254317"/>
              <a:gd name="connsiteX3156" fmla="*/ 223838 w 290512"/>
              <a:gd name="connsiteY3156" fmla="*/ 226695 h 254317"/>
              <a:gd name="connsiteX3157" fmla="*/ 222885 w 290512"/>
              <a:gd name="connsiteY3157" fmla="*/ 227647 h 254317"/>
              <a:gd name="connsiteX3158" fmla="*/ 222885 w 290512"/>
              <a:gd name="connsiteY3158" fmla="*/ 227647 h 254317"/>
              <a:gd name="connsiteX3159" fmla="*/ 243840 w 290512"/>
              <a:gd name="connsiteY3159" fmla="*/ 235267 h 254317"/>
              <a:gd name="connsiteX3160" fmla="*/ 243840 w 290512"/>
              <a:gd name="connsiteY3160" fmla="*/ 235267 h 254317"/>
              <a:gd name="connsiteX3161" fmla="*/ 243840 w 290512"/>
              <a:gd name="connsiteY3161" fmla="*/ 235267 h 254317"/>
              <a:gd name="connsiteX3162" fmla="*/ 243840 w 290512"/>
              <a:gd name="connsiteY3162" fmla="*/ 235267 h 254317"/>
              <a:gd name="connsiteX3163" fmla="*/ 242888 w 290512"/>
              <a:gd name="connsiteY3163" fmla="*/ 235267 h 254317"/>
              <a:gd name="connsiteX3164" fmla="*/ 243840 w 290512"/>
              <a:gd name="connsiteY3164" fmla="*/ 235267 h 254317"/>
              <a:gd name="connsiteX3165" fmla="*/ 243840 w 290512"/>
              <a:gd name="connsiteY3165" fmla="*/ 235267 h 254317"/>
              <a:gd name="connsiteX3166" fmla="*/ 248603 w 290512"/>
              <a:gd name="connsiteY3166" fmla="*/ 243840 h 254317"/>
              <a:gd name="connsiteX3167" fmla="*/ 248603 w 290512"/>
              <a:gd name="connsiteY3167" fmla="*/ 243840 h 254317"/>
              <a:gd name="connsiteX3168" fmla="*/ 247650 w 290512"/>
              <a:gd name="connsiteY3168" fmla="*/ 243840 h 254317"/>
              <a:gd name="connsiteX3169" fmla="*/ 247650 w 290512"/>
              <a:gd name="connsiteY3169" fmla="*/ 243840 h 254317"/>
              <a:gd name="connsiteX3170" fmla="*/ 248603 w 290512"/>
              <a:gd name="connsiteY3170" fmla="*/ 243840 h 254317"/>
              <a:gd name="connsiteX3171" fmla="*/ 248603 w 290512"/>
              <a:gd name="connsiteY3171" fmla="*/ 243840 h 254317"/>
              <a:gd name="connsiteX3172" fmla="*/ 248603 w 290512"/>
              <a:gd name="connsiteY3172" fmla="*/ 243840 h 254317"/>
              <a:gd name="connsiteX3173" fmla="*/ 286703 w 290512"/>
              <a:gd name="connsiteY3173" fmla="*/ 171450 h 254317"/>
              <a:gd name="connsiteX3174" fmla="*/ 286703 w 290512"/>
              <a:gd name="connsiteY3174" fmla="*/ 171450 h 254317"/>
              <a:gd name="connsiteX3175" fmla="*/ 286703 w 290512"/>
              <a:gd name="connsiteY3175" fmla="*/ 171450 h 254317"/>
              <a:gd name="connsiteX3176" fmla="*/ 286703 w 290512"/>
              <a:gd name="connsiteY3176" fmla="*/ 171450 h 254317"/>
              <a:gd name="connsiteX3177" fmla="*/ 287655 w 290512"/>
              <a:gd name="connsiteY3177" fmla="*/ 170497 h 254317"/>
              <a:gd name="connsiteX3178" fmla="*/ 286703 w 290512"/>
              <a:gd name="connsiteY3178" fmla="*/ 171450 h 254317"/>
              <a:gd name="connsiteX3179" fmla="*/ 286703 w 290512"/>
              <a:gd name="connsiteY3179" fmla="*/ 170497 h 254317"/>
              <a:gd name="connsiteX3180" fmla="*/ 286703 w 290512"/>
              <a:gd name="connsiteY3180" fmla="*/ 171450 h 254317"/>
              <a:gd name="connsiteX3181" fmla="*/ 241935 w 290512"/>
              <a:gd name="connsiteY3181" fmla="*/ 242888 h 254317"/>
              <a:gd name="connsiteX3182" fmla="*/ 242888 w 290512"/>
              <a:gd name="connsiteY3182" fmla="*/ 241935 h 254317"/>
              <a:gd name="connsiteX3183" fmla="*/ 240983 w 290512"/>
              <a:gd name="connsiteY3183" fmla="*/ 241935 h 254317"/>
              <a:gd name="connsiteX3184" fmla="*/ 241935 w 290512"/>
              <a:gd name="connsiteY3184" fmla="*/ 242888 h 254317"/>
              <a:gd name="connsiteX3185" fmla="*/ 156210 w 290512"/>
              <a:gd name="connsiteY3185" fmla="*/ 2857 h 254317"/>
              <a:gd name="connsiteX3186" fmla="*/ 156210 w 290512"/>
              <a:gd name="connsiteY3186" fmla="*/ 2857 h 254317"/>
              <a:gd name="connsiteX3187" fmla="*/ 156210 w 290512"/>
              <a:gd name="connsiteY3187" fmla="*/ 2857 h 254317"/>
              <a:gd name="connsiteX3188" fmla="*/ 156210 w 290512"/>
              <a:gd name="connsiteY3188" fmla="*/ 2857 h 254317"/>
              <a:gd name="connsiteX3189" fmla="*/ 156210 w 290512"/>
              <a:gd name="connsiteY3189" fmla="*/ 1905 h 254317"/>
              <a:gd name="connsiteX3190" fmla="*/ 156210 w 290512"/>
              <a:gd name="connsiteY3190" fmla="*/ 2857 h 254317"/>
              <a:gd name="connsiteX3191" fmla="*/ 229553 w 290512"/>
              <a:gd name="connsiteY3191" fmla="*/ 229552 h 254317"/>
              <a:gd name="connsiteX3192" fmla="*/ 230505 w 290512"/>
              <a:gd name="connsiteY3192" fmla="*/ 228600 h 254317"/>
              <a:gd name="connsiteX3193" fmla="*/ 230505 w 290512"/>
              <a:gd name="connsiteY3193" fmla="*/ 228600 h 254317"/>
              <a:gd name="connsiteX3194" fmla="*/ 229553 w 290512"/>
              <a:gd name="connsiteY3194" fmla="*/ 228600 h 254317"/>
              <a:gd name="connsiteX3195" fmla="*/ 227648 w 290512"/>
              <a:gd name="connsiteY3195" fmla="*/ 228600 h 254317"/>
              <a:gd name="connsiteX3196" fmla="*/ 229553 w 290512"/>
              <a:gd name="connsiteY3196" fmla="*/ 229552 h 254317"/>
              <a:gd name="connsiteX3197" fmla="*/ 229553 w 290512"/>
              <a:gd name="connsiteY3197" fmla="*/ 229552 h 254317"/>
              <a:gd name="connsiteX3198" fmla="*/ 229553 w 290512"/>
              <a:gd name="connsiteY3198" fmla="*/ 229552 h 254317"/>
              <a:gd name="connsiteX3199" fmla="*/ 177165 w 290512"/>
              <a:gd name="connsiteY3199" fmla="*/ 234315 h 254317"/>
              <a:gd name="connsiteX3200" fmla="*/ 177165 w 290512"/>
              <a:gd name="connsiteY3200" fmla="*/ 234315 h 254317"/>
              <a:gd name="connsiteX3201" fmla="*/ 177165 w 290512"/>
              <a:gd name="connsiteY3201" fmla="*/ 235267 h 254317"/>
              <a:gd name="connsiteX3202" fmla="*/ 177165 w 290512"/>
              <a:gd name="connsiteY3202" fmla="*/ 234315 h 254317"/>
              <a:gd name="connsiteX3203" fmla="*/ 177165 w 290512"/>
              <a:gd name="connsiteY3203" fmla="*/ 234315 h 254317"/>
              <a:gd name="connsiteX3204" fmla="*/ 88583 w 290512"/>
              <a:gd name="connsiteY3204" fmla="*/ 246697 h 254317"/>
              <a:gd name="connsiteX3205" fmla="*/ 88583 w 290512"/>
              <a:gd name="connsiteY3205" fmla="*/ 246697 h 254317"/>
              <a:gd name="connsiteX3206" fmla="*/ 88583 w 290512"/>
              <a:gd name="connsiteY3206" fmla="*/ 246697 h 254317"/>
              <a:gd name="connsiteX3207" fmla="*/ 88583 w 290512"/>
              <a:gd name="connsiteY3207" fmla="*/ 246697 h 254317"/>
              <a:gd name="connsiteX3208" fmla="*/ 88583 w 290512"/>
              <a:gd name="connsiteY3208" fmla="*/ 246697 h 254317"/>
              <a:gd name="connsiteX3209" fmla="*/ 167640 w 290512"/>
              <a:gd name="connsiteY3209" fmla="*/ 240982 h 254317"/>
              <a:gd name="connsiteX3210" fmla="*/ 167640 w 290512"/>
              <a:gd name="connsiteY3210" fmla="*/ 240982 h 254317"/>
              <a:gd name="connsiteX3211" fmla="*/ 167640 w 290512"/>
              <a:gd name="connsiteY3211" fmla="*/ 240982 h 254317"/>
              <a:gd name="connsiteX3212" fmla="*/ 169545 w 290512"/>
              <a:gd name="connsiteY3212" fmla="*/ 240982 h 254317"/>
              <a:gd name="connsiteX3213" fmla="*/ 167640 w 290512"/>
              <a:gd name="connsiteY3213" fmla="*/ 240982 h 254317"/>
              <a:gd name="connsiteX3214" fmla="*/ 180023 w 290512"/>
              <a:gd name="connsiteY3214" fmla="*/ 235267 h 254317"/>
              <a:gd name="connsiteX3215" fmla="*/ 180023 w 290512"/>
              <a:gd name="connsiteY3215" fmla="*/ 235267 h 254317"/>
              <a:gd name="connsiteX3216" fmla="*/ 179070 w 290512"/>
              <a:gd name="connsiteY3216" fmla="*/ 234315 h 254317"/>
              <a:gd name="connsiteX3217" fmla="*/ 179070 w 290512"/>
              <a:gd name="connsiteY3217" fmla="*/ 234315 h 254317"/>
              <a:gd name="connsiteX3218" fmla="*/ 180023 w 290512"/>
              <a:gd name="connsiteY3218" fmla="*/ 235267 h 254317"/>
              <a:gd name="connsiteX3219" fmla="*/ 186690 w 290512"/>
              <a:gd name="connsiteY3219" fmla="*/ 226695 h 254317"/>
              <a:gd name="connsiteX3220" fmla="*/ 189548 w 290512"/>
              <a:gd name="connsiteY3220" fmla="*/ 226695 h 254317"/>
              <a:gd name="connsiteX3221" fmla="*/ 186690 w 290512"/>
              <a:gd name="connsiteY3221" fmla="*/ 226695 h 254317"/>
              <a:gd name="connsiteX3222" fmla="*/ 186690 w 290512"/>
              <a:gd name="connsiteY3222" fmla="*/ 226695 h 254317"/>
              <a:gd name="connsiteX3223" fmla="*/ 195263 w 290512"/>
              <a:gd name="connsiteY3223" fmla="*/ 226695 h 254317"/>
              <a:gd name="connsiteX3224" fmla="*/ 195263 w 290512"/>
              <a:gd name="connsiteY3224" fmla="*/ 226695 h 254317"/>
              <a:gd name="connsiteX3225" fmla="*/ 194310 w 290512"/>
              <a:gd name="connsiteY3225" fmla="*/ 225742 h 254317"/>
              <a:gd name="connsiteX3226" fmla="*/ 195263 w 290512"/>
              <a:gd name="connsiteY3226" fmla="*/ 226695 h 254317"/>
              <a:gd name="connsiteX3227" fmla="*/ 195263 w 290512"/>
              <a:gd name="connsiteY3227" fmla="*/ 226695 h 254317"/>
              <a:gd name="connsiteX3228" fmla="*/ 198120 w 290512"/>
              <a:gd name="connsiteY3228" fmla="*/ 250507 h 254317"/>
              <a:gd name="connsiteX3229" fmla="*/ 197168 w 290512"/>
              <a:gd name="connsiteY3229" fmla="*/ 250507 h 254317"/>
              <a:gd name="connsiteX3230" fmla="*/ 198120 w 290512"/>
              <a:gd name="connsiteY3230" fmla="*/ 250507 h 254317"/>
              <a:gd name="connsiteX3231" fmla="*/ 198120 w 290512"/>
              <a:gd name="connsiteY3231" fmla="*/ 250507 h 254317"/>
              <a:gd name="connsiteX3232" fmla="*/ 200025 w 290512"/>
              <a:gd name="connsiteY3232" fmla="*/ 250507 h 254317"/>
              <a:gd name="connsiteX3233" fmla="*/ 198120 w 290512"/>
              <a:gd name="connsiteY3233" fmla="*/ 250507 h 254317"/>
              <a:gd name="connsiteX3234" fmla="*/ 229553 w 290512"/>
              <a:gd name="connsiteY3234" fmla="*/ 236220 h 254317"/>
              <a:gd name="connsiteX3235" fmla="*/ 227648 w 290512"/>
              <a:gd name="connsiteY3235" fmla="*/ 237172 h 254317"/>
              <a:gd name="connsiteX3236" fmla="*/ 229553 w 290512"/>
              <a:gd name="connsiteY3236" fmla="*/ 236220 h 254317"/>
              <a:gd name="connsiteX3237" fmla="*/ 229553 w 290512"/>
              <a:gd name="connsiteY3237" fmla="*/ 236220 h 254317"/>
              <a:gd name="connsiteX3238" fmla="*/ 124778 w 290512"/>
              <a:gd name="connsiteY3238" fmla="*/ 251460 h 254317"/>
              <a:gd name="connsiteX3239" fmla="*/ 126683 w 290512"/>
              <a:gd name="connsiteY3239" fmla="*/ 251460 h 254317"/>
              <a:gd name="connsiteX3240" fmla="*/ 126683 w 290512"/>
              <a:gd name="connsiteY3240" fmla="*/ 250507 h 254317"/>
              <a:gd name="connsiteX3241" fmla="*/ 124778 w 290512"/>
              <a:gd name="connsiteY3241" fmla="*/ 251460 h 254317"/>
              <a:gd name="connsiteX3242" fmla="*/ 124778 w 290512"/>
              <a:gd name="connsiteY3242" fmla="*/ 251460 h 254317"/>
              <a:gd name="connsiteX3243" fmla="*/ 124778 w 290512"/>
              <a:gd name="connsiteY3243" fmla="*/ 251460 h 254317"/>
              <a:gd name="connsiteX3244" fmla="*/ 222885 w 290512"/>
              <a:gd name="connsiteY3244" fmla="*/ 213360 h 254317"/>
              <a:gd name="connsiteX3245" fmla="*/ 222885 w 290512"/>
              <a:gd name="connsiteY3245" fmla="*/ 213360 h 254317"/>
              <a:gd name="connsiteX3246" fmla="*/ 222885 w 290512"/>
              <a:gd name="connsiteY3246" fmla="*/ 213360 h 254317"/>
              <a:gd name="connsiteX3247" fmla="*/ 223838 w 290512"/>
              <a:gd name="connsiteY3247" fmla="*/ 213360 h 254317"/>
              <a:gd name="connsiteX3248" fmla="*/ 222885 w 290512"/>
              <a:gd name="connsiteY3248" fmla="*/ 213360 h 254317"/>
              <a:gd name="connsiteX3249" fmla="*/ 68580 w 290512"/>
              <a:gd name="connsiteY3249" fmla="*/ 7620 h 254317"/>
              <a:gd name="connsiteX3250" fmla="*/ 68580 w 290512"/>
              <a:gd name="connsiteY3250" fmla="*/ 7620 h 254317"/>
              <a:gd name="connsiteX3251" fmla="*/ 68580 w 290512"/>
              <a:gd name="connsiteY3251" fmla="*/ 7620 h 254317"/>
              <a:gd name="connsiteX3252" fmla="*/ 66675 w 290512"/>
              <a:gd name="connsiteY3252" fmla="*/ 7620 h 254317"/>
              <a:gd name="connsiteX3253" fmla="*/ 68580 w 290512"/>
              <a:gd name="connsiteY3253" fmla="*/ 7620 h 254317"/>
              <a:gd name="connsiteX3254" fmla="*/ 68580 w 290512"/>
              <a:gd name="connsiteY3254" fmla="*/ 7620 h 254317"/>
              <a:gd name="connsiteX3255" fmla="*/ 189548 w 290512"/>
              <a:gd name="connsiteY3255" fmla="*/ 241935 h 254317"/>
              <a:gd name="connsiteX3256" fmla="*/ 187643 w 290512"/>
              <a:gd name="connsiteY3256" fmla="*/ 241935 h 254317"/>
              <a:gd name="connsiteX3257" fmla="*/ 187643 w 290512"/>
              <a:gd name="connsiteY3257" fmla="*/ 241935 h 254317"/>
              <a:gd name="connsiteX3258" fmla="*/ 187643 w 290512"/>
              <a:gd name="connsiteY3258" fmla="*/ 241935 h 254317"/>
              <a:gd name="connsiteX3259" fmla="*/ 189548 w 290512"/>
              <a:gd name="connsiteY3259" fmla="*/ 241935 h 254317"/>
              <a:gd name="connsiteX3260" fmla="*/ 189548 w 290512"/>
              <a:gd name="connsiteY3260" fmla="*/ 241935 h 254317"/>
              <a:gd name="connsiteX3261" fmla="*/ 189548 w 290512"/>
              <a:gd name="connsiteY3261" fmla="*/ 241935 h 254317"/>
              <a:gd name="connsiteX3262" fmla="*/ 209550 w 290512"/>
              <a:gd name="connsiteY3262" fmla="*/ 214313 h 254317"/>
              <a:gd name="connsiteX3263" fmla="*/ 212408 w 290512"/>
              <a:gd name="connsiteY3263" fmla="*/ 214313 h 254317"/>
              <a:gd name="connsiteX3264" fmla="*/ 209550 w 290512"/>
              <a:gd name="connsiteY3264" fmla="*/ 214313 h 254317"/>
              <a:gd name="connsiteX3265" fmla="*/ 209550 w 290512"/>
              <a:gd name="connsiteY3265" fmla="*/ 214313 h 254317"/>
              <a:gd name="connsiteX3266" fmla="*/ 187643 w 290512"/>
              <a:gd name="connsiteY3266" fmla="*/ 240982 h 254317"/>
              <a:gd name="connsiteX3267" fmla="*/ 187643 w 290512"/>
              <a:gd name="connsiteY3267" fmla="*/ 240982 h 254317"/>
              <a:gd name="connsiteX3268" fmla="*/ 188595 w 290512"/>
              <a:gd name="connsiteY3268" fmla="*/ 240982 h 254317"/>
              <a:gd name="connsiteX3269" fmla="*/ 187643 w 290512"/>
              <a:gd name="connsiteY3269" fmla="*/ 240982 h 254317"/>
              <a:gd name="connsiteX3270" fmla="*/ 187643 w 290512"/>
              <a:gd name="connsiteY3270" fmla="*/ 240982 h 254317"/>
              <a:gd name="connsiteX3271" fmla="*/ 187643 w 290512"/>
              <a:gd name="connsiteY3271" fmla="*/ 240982 h 254317"/>
              <a:gd name="connsiteX3272" fmla="*/ 50483 w 290512"/>
              <a:gd name="connsiteY3272" fmla="*/ 247650 h 254317"/>
              <a:gd name="connsiteX3273" fmla="*/ 50483 w 290512"/>
              <a:gd name="connsiteY3273" fmla="*/ 247650 h 254317"/>
              <a:gd name="connsiteX3274" fmla="*/ 49530 w 290512"/>
              <a:gd name="connsiteY3274" fmla="*/ 247650 h 254317"/>
              <a:gd name="connsiteX3275" fmla="*/ 50483 w 290512"/>
              <a:gd name="connsiteY3275" fmla="*/ 247650 h 254317"/>
              <a:gd name="connsiteX3276" fmla="*/ 136208 w 290512"/>
              <a:gd name="connsiteY3276" fmla="*/ 243840 h 254317"/>
              <a:gd name="connsiteX3277" fmla="*/ 136208 w 290512"/>
              <a:gd name="connsiteY3277" fmla="*/ 243840 h 254317"/>
              <a:gd name="connsiteX3278" fmla="*/ 136208 w 290512"/>
              <a:gd name="connsiteY3278" fmla="*/ 243840 h 254317"/>
              <a:gd name="connsiteX3279" fmla="*/ 135255 w 290512"/>
              <a:gd name="connsiteY3279" fmla="*/ 242888 h 254317"/>
              <a:gd name="connsiteX3280" fmla="*/ 135255 w 290512"/>
              <a:gd name="connsiteY3280" fmla="*/ 242888 h 254317"/>
              <a:gd name="connsiteX3281" fmla="*/ 135255 w 290512"/>
              <a:gd name="connsiteY3281" fmla="*/ 242888 h 254317"/>
              <a:gd name="connsiteX3282" fmla="*/ 135255 w 290512"/>
              <a:gd name="connsiteY3282" fmla="*/ 242888 h 254317"/>
              <a:gd name="connsiteX3283" fmla="*/ 136208 w 290512"/>
              <a:gd name="connsiteY3283" fmla="*/ 243840 h 254317"/>
              <a:gd name="connsiteX3284" fmla="*/ 136208 w 290512"/>
              <a:gd name="connsiteY3284" fmla="*/ 243840 h 254317"/>
              <a:gd name="connsiteX3285" fmla="*/ 176213 w 290512"/>
              <a:gd name="connsiteY3285" fmla="*/ 222885 h 254317"/>
              <a:gd name="connsiteX3286" fmla="*/ 176213 w 290512"/>
              <a:gd name="connsiteY3286" fmla="*/ 222885 h 254317"/>
              <a:gd name="connsiteX3287" fmla="*/ 177165 w 290512"/>
              <a:gd name="connsiteY3287" fmla="*/ 223838 h 254317"/>
              <a:gd name="connsiteX3288" fmla="*/ 177165 w 290512"/>
              <a:gd name="connsiteY3288" fmla="*/ 223838 h 254317"/>
              <a:gd name="connsiteX3289" fmla="*/ 177165 w 290512"/>
              <a:gd name="connsiteY3289" fmla="*/ 223838 h 254317"/>
              <a:gd name="connsiteX3290" fmla="*/ 177165 w 290512"/>
              <a:gd name="connsiteY3290" fmla="*/ 223838 h 254317"/>
              <a:gd name="connsiteX3291" fmla="*/ 176213 w 290512"/>
              <a:gd name="connsiteY3291" fmla="*/ 222885 h 254317"/>
              <a:gd name="connsiteX3292" fmla="*/ 176213 w 290512"/>
              <a:gd name="connsiteY3292" fmla="*/ 222885 h 254317"/>
              <a:gd name="connsiteX3293" fmla="*/ 176213 w 290512"/>
              <a:gd name="connsiteY3293" fmla="*/ 222885 h 254317"/>
              <a:gd name="connsiteX3294" fmla="*/ 184785 w 290512"/>
              <a:gd name="connsiteY3294" fmla="*/ 238125 h 254317"/>
              <a:gd name="connsiteX3295" fmla="*/ 184785 w 290512"/>
              <a:gd name="connsiteY3295" fmla="*/ 239077 h 254317"/>
              <a:gd name="connsiteX3296" fmla="*/ 184785 w 290512"/>
              <a:gd name="connsiteY3296" fmla="*/ 238125 h 254317"/>
              <a:gd name="connsiteX3297" fmla="*/ 184785 w 290512"/>
              <a:gd name="connsiteY3297" fmla="*/ 238125 h 254317"/>
              <a:gd name="connsiteX3298" fmla="*/ 182880 w 290512"/>
              <a:gd name="connsiteY3298" fmla="*/ 240030 h 254317"/>
              <a:gd name="connsiteX3299" fmla="*/ 182880 w 290512"/>
              <a:gd name="connsiteY3299" fmla="*/ 240030 h 254317"/>
              <a:gd name="connsiteX3300" fmla="*/ 181928 w 290512"/>
              <a:gd name="connsiteY3300" fmla="*/ 240030 h 254317"/>
              <a:gd name="connsiteX3301" fmla="*/ 182880 w 290512"/>
              <a:gd name="connsiteY3301" fmla="*/ 240030 h 254317"/>
              <a:gd name="connsiteX3302" fmla="*/ 182880 w 290512"/>
              <a:gd name="connsiteY3302" fmla="*/ 240030 h 254317"/>
              <a:gd name="connsiteX3303" fmla="*/ 232410 w 290512"/>
              <a:gd name="connsiteY3303" fmla="*/ 213360 h 254317"/>
              <a:gd name="connsiteX3304" fmla="*/ 232410 w 290512"/>
              <a:gd name="connsiteY3304" fmla="*/ 213360 h 254317"/>
              <a:gd name="connsiteX3305" fmla="*/ 232410 w 290512"/>
              <a:gd name="connsiteY3305" fmla="*/ 213360 h 254317"/>
              <a:gd name="connsiteX3306" fmla="*/ 233363 w 290512"/>
              <a:gd name="connsiteY3306" fmla="*/ 213360 h 254317"/>
              <a:gd name="connsiteX3307" fmla="*/ 233363 w 290512"/>
              <a:gd name="connsiteY3307" fmla="*/ 213360 h 254317"/>
              <a:gd name="connsiteX3308" fmla="*/ 232410 w 290512"/>
              <a:gd name="connsiteY3308" fmla="*/ 213360 h 254317"/>
              <a:gd name="connsiteX3309" fmla="*/ 232410 w 290512"/>
              <a:gd name="connsiteY3309" fmla="*/ 213360 h 254317"/>
              <a:gd name="connsiteX3310" fmla="*/ 192405 w 290512"/>
              <a:gd name="connsiteY3310" fmla="*/ 226695 h 254317"/>
              <a:gd name="connsiteX3311" fmla="*/ 192405 w 290512"/>
              <a:gd name="connsiteY3311" fmla="*/ 226695 h 254317"/>
              <a:gd name="connsiteX3312" fmla="*/ 190500 w 290512"/>
              <a:gd name="connsiteY3312" fmla="*/ 225742 h 254317"/>
              <a:gd name="connsiteX3313" fmla="*/ 192405 w 290512"/>
              <a:gd name="connsiteY3313" fmla="*/ 226695 h 254317"/>
              <a:gd name="connsiteX3314" fmla="*/ 192405 w 290512"/>
              <a:gd name="connsiteY3314" fmla="*/ 226695 h 254317"/>
              <a:gd name="connsiteX3315" fmla="*/ 64770 w 290512"/>
              <a:gd name="connsiteY3315" fmla="*/ 245745 h 254317"/>
              <a:gd name="connsiteX3316" fmla="*/ 64770 w 290512"/>
              <a:gd name="connsiteY3316" fmla="*/ 245745 h 254317"/>
              <a:gd name="connsiteX3317" fmla="*/ 64770 w 290512"/>
              <a:gd name="connsiteY3317" fmla="*/ 246697 h 254317"/>
              <a:gd name="connsiteX3318" fmla="*/ 64770 w 290512"/>
              <a:gd name="connsiteY3318" fmla="*/ 245745 h 254317"/>
              <a:gd name="connsiteX3319" fmla="*/ 64770 w 290512"/>
              <a:gd name="connsiteY3319" fmla="*/ 245745 h 254317"/>
              <a:gd name="connsiteX3320" fmla="*/ 211455 w 290512"/>
              <a:gd name="connsiteY3320" fmla="*/ 228600 h 254317"/>
              <a:gd name="connsiteX3321" fmla="*/ 209550 w 290512"/>
              <a:gd name="connsiteY3321" fmla="*/ 230505 h 254317"/>
              <a:gd name="connsiteX3322" fmla="*/ 211455 w 290512"/>
              <a:gd name="connsiteY3322" fmla="*/ 228600 h 254317"/>
              <a:gd name="connsiteX3323" fmla="*/ 221933 w 290512"/>
              <a:gd name="connsiteY3323" fmla="*/ 228600 h 254317"/>
              <a:gd name="connsiteX3324" fmla="*/ 221933 w 290512"/>
              <a:gd name="connsiteY3324" fmla="*/ 228600 h 254317"/>
              <a:gd name="connsiteX3325" fmla="*/ 221933 w 290512"/>
              <a:gd name="connsiteY3325" fmla="*/ 228600 h 254317"/>
              <a:gd name="connsiteX3326" fmla="*/ 221933 w 290512"/>
              <a:gd name="connsiteY3326" fmla="*/ 229552 h 254317"/>
              <a:gd name="connsiteX3327" fmla="*/ 222885 w 290512"/>
              <a:gd name="connsiteY3327" fmla="*/ 228600 h 254317"/>
              <a:gd name="connsiteX3328" fmla="*/ 221933 w 290512"/>
              <a:gd name="connsiteY3328" fmla="*/ 228600 h 254317"/>
              <a:gd name="connsiteX3329" fmla="*/ 226695 w 290512"/>
              <a:gd name="connsiteY3329" fmla="*/ 212407 h 254317"/>
              <a:gd name="connsiteX3330" fmla="*/ 226695 w 290512"/>
              <a:gd name="connsiteY3330" fmla="*/ 212407 h 254317"/>
              <a:gd name="connsiteX3331" fmla="*/ 225743 w 290512"/>
              <a:gd name="connsiteY3331" fmla="*/ 211455 h 254317"/>
              <a:gd name="connsiteX3332" fmla="*/ 225743 w 290512"/>
              <a:gd name="connsiteY3332" fmla="*/ 211455 h 254317"/>
              <a:gd name="connsiteX3333" fmla="*/ 226695 w 290512"/>
              <a:gd name="connsiteY3333" fmla="*/ 212407 h 254317"/>
              <a:gd name="connsiteX3334" fmla="*/ 226695 w 290512"/>
              <a:gd name="connsiteY3334" fmla="*/ 212407 h 254317"/>
              <a:gd name="connsiteX3335" fmla="*/ 196215 w 290512"/>
              <a:gd name="connsiteY3335" fmla="*/ 224790 h 254317"/>
              <a:gd name="connsiteX3336" fmla="*/ 196215 w 290512"/>
              <a:gd name="connsiteY3336" fmla="*/ 224790 h 254317"/>
              <a:gd name="connsiteX3337" fmla="*/ 194310 w 290512"/>
              <a:gd name="connsiteY3337" fmla="*/ 224790 h 254317"/>
              <a:gd name="connsiteX3338" fmla="*/ 194310 w 290512"/>
              <a:gd name="connsiteY3338" fmla="*/ 224790 h 254317"/>
              <a:gd name="connsiteX3339" fmla="*/ 196215 w 290512"/>
              <a:gd name="connsiteY3339" fmla="*/ 224790 h 254317"/>
              <a:gd name="connsiteX3340" fmla="*/ 176213 w 290512"/>
              <a:gd name="connsiteY3340" fmla="*/ 248602 h 254317"/>
              <a:gd name="connsiteX3341" fmla="*/ 178118 w 290512"/>
              <a:gd name="connsiteY3341" fmla="*/ 248602 h 254317"/>
              <a:gd name="connsiteX3342" fmla="*/ 176213 w 290512"/>
              <a:gd name="connsiteY3342" fmla="*/ 248602 h 254317"/>
              <a:gd name="connsiteX3343" fmla="*/ 138113 w 290512"/>
              <a:gd name="connsiteY3343" fmla="*/ 229552 h 254317"/>
              <a:gd name="connsiteX3344" fmla="*/ 139065 w 290512"/>
              <a:gd name="connsiteY3344" fmla="*/ 230505 h 254317"/>
              <a:gd name="connsiteX3345" fmla="*/ 139065 w 290512"/>
              <a:gd name="connsiteY3345" fmla="*/ 229552 h 254317"/>
              <a:gd name="connsiteX3346" fmla="*/ 138113 w 290512"/>
              <a:gd name="connsiteY3346" fmla="*/ 229552 h 254317"/>
              <a:gd name="connsiteX3347" fmla="*/ 138113 w 290512"/>
              <a:gd name="connsiteY3347" fmla="*/ 229552 h 254317"/>
              <a:gd name="connsiteX3348" fmla="*/ 240983 w 290512"/>
              <a:gd name="connsiteY3348" fmla="*/ 246697 h 254317"/>
              <a:gd name="connsiteX3349" fmla="*/ 240030 w 290512"/>
              <a:gd name="connsiteY3349" fmla="*/ 248602 h 254317"/>
              <a:gd name="connsiteX3350" fmla="*/ 240030 w 290512"/>
              <a:gd name="connsiteY3350" fmla="*/ 248602 h 254317"/>
              <a:gd name="connsiteX3351" fmla="*/ 240983 w 290512"/>
              <a:gd name="connsiteY3351" fmla="*/ 246697 h 254317"/>
              <a:gd name="connsiteX3352" fmla="*/ 240983 w 290512"/>
              <a:gd name="connsiteY3352" fmla="*/ 246697 h 254317"/>
              <a:gd name="connsiteX3353" fmla="*/ 202883 w 290512"/>
              <a:gd name="connsiteY3353" fmla="*/ 219075 h 254317"/>
              <a:gd name="connsiteX3354" fmla="*/ 202883 w 290512"/>
              <a:gd name="connsiteY3354" fmla="*/ 219075 h 254317"/>
              <a:gd name="connsiteX3355" fmla="*/ 201930 w 290512"/>
              <a:gd name="connsiteY3355" fmla="*/ 218122 h 254317"/>
              <a:gd name="connsiteX3356" fmla="*/ 202883 w 290512"/>
              <a:gd name="connsiteY3356" fmla="*/ 219075 h 254317"/>
              <a:gd name="connsiteX3357" fmla="*/ 202883 w 290512"/>
              <a:gd name="connsiteY3357" fmla="*/ 219075 h 254317"/>
              <a:gd name="connsiteX3358" fmla="*/ 243840 w 290512"/>
              <a:gd name="connsiteY3358" fmla="*/ 251460 h 254317"/>
              <a:gd name="connsiteX3359" fmla="*/ 243840 w 290512"/>
              <a:gd name="connsiteY3359" fmla="*/ 251460 h 254317"/>
              <a:gd name="connsiteX3360" fmla="*/ 244793 w 290512"/>
              <a:gd name="connsiteY3360" fmla="*/ 251460 h 254317"/>
              <a:gd name="connsiteX3361" fmla="*/ 244793 w 290512"/>
              <a:gd name="connsiteY3361" fmla="*/ 251460 h 254317"/>
              <a:gd name="connsiteX3362" fmla="*/ 243840 w 290512"/>
              <a:gd name="connsiteY3362" fmla="*/ 251460 h 254317"/>
              <a:gd name="connsiteX3363" fmla="*/ 243840 w 290512"/>
              <a:gd name="connsiteY3363" fmla="*/ 251460 h 254317"/>
              <a:gd name="connsiteX3364" fmla="*/ 243840 w 290512"/>
              <a:gd name="connsiteY3364" fmla="*/ 251460 h 254317"/>
              <a:gd name="connsiteX3365" fmla="*/ 36195 w 290512"/>
              <a:gd name="connsiteY3365" fmla="*/ 187642 h 254317"/>
              <a:gd name="connsiteX3366" fmla="*/ 36195 w 290512"/>
              <a:gd name="connsiteY3366" fmla="*/ 187642 h 254317"/>
              <a:gd name="connsiteX3367" fmla="*/ 36195 w 290512"/>
              <a:gd name="connsiteY3367" fmla="*/ 187642 h 254317"/>
              <a:gd name="connsiteX3368" fmla="*/ 36195 w 290512"/>
              <a:gd name="connsiteY3368" fmla="*/ 187642 h 254317"/>
              <a:gd name="connsiteX3369" fmla="*/ 36195 w 290512"/>
              <a:gd name="connsiteY3369" fmla="*/ 187642 h 254317"/>
              <a:gd name="connsiteX3370" fmla="*/ 15240 w 290512"/>
              <a:gd name="connsiteY3370" fmla="*/ 76200 h 254317"/>
              <a:gd name="connsiteX3371" fmla="*/ 15240 w 290512"/>
              <a:gd name="connsiteY3371" fmla="*/ 76200 h 254317"/>
              <a:gd name="connsiteX3372" fmla="*/ 14288 w 290512"/>
              <a:gd name="connsiteY3372" fmla="*/ 77152 h 254317"/>
              <a:gd name="connsiteX3373" fmla="*/ 14288 w 290512"/>
              <a:gd name="connsiteY3373" fmla="*/ 77152 h 254317"/>
              <a:gd name="connsiteX3374" fmla="*/ 15240 w 290512"/>
              <a:gd name="connsiteY3374" fmla="*/ 77152 h 254317"/>
              <a:gd name="connsiteX3375" fmla="*/ 15240 w 290512"/>
              <a:gd name="connsiteY3375" fmla="*/ 76200 h 254317"/>
              <a:gd name="connsiteX3376" fmla="*/ 15240 w 290512"/>
              <a:gd name="connsiteY3376" fmla="*/ 76200 h 254317"/>
              <a:gd name="connsiteX3377" fmla="*/ 15240 w 290512"/>
              <a:gd name="connsiteY3377" fmla="*/ 76200 h 254317"/>
              <a:gd name="connsiteX3378" fmla="*/ 130493 w 290512"/>
              <a:gd name="connsiteY3378" fmla="*/ 240982 h 254317"/>
              <a:gd name="connsiteX3379" fmla="*/ 130493 w 290512"/>
              <a:gd name="connsiteY3379" fmla="*/ 240982 h 254317"/>
              <a:gd name="connsiteX3380" fmla="*/ 130493 w 290512"/>
              <a:gd name="connsiteY3380" fmla="*/ 240982 h 254317"/>
              <a:gd name="connsiteX3381" fmla="*/ 130493 w 290512"/>
              <a:gd name="connsiteY3381" fmla="*/ 240030 h 254317"/>
              <a:gd name="connsiteX3382" fmla="*/ 130493 w 290512"/>
              <a:gd name="connsiteY3382" fmla="*/ 240982 h 254317"/>
              <a:gd name="connsiteX3383" fmla="*/ 182880 w 290512"/>
              <a:gd name="connsiteY3383" fmla="*/ 241935 h 254317"/>
              <a:gd name="connsiteX3384" fmla="*/ 182880 w 290512"/>
              <a:gd name="connsiteY3384" fmla="*/ 241935 h 254317"/>
              <a:gd name="connsiteX3385" fmla="*/ 182880 w 290512"/>
              <a:gd name="connsiteY3385" fmla="*/ 241935 h 254317"/>
              <a:gd name="connsiteX3386" fmla="*/ 182880 w 290512"/>
              <a:gd name="connsiteY3386" fmla="*/ 241935 h 254317"/>
              <a:gd name="connsiteX3387" fmla="*/ 182880 w 290512"/>
              <a:gd name="connsiteY3387" fmla="*/ 241935 h 254317"/>
              <a:gd name="connsiteX3388" fmla="*/ 123825 w 290512"/>
              <a:gd name="connsiteY3388" fmla="*/ 237172 h 254317"/>
              <a:gd name="connsiteX3389" fmla="*/ 123825 w 290512"/>
              <a:gd name="connsiteY3389" fmla="*/ 237172 h 254317"/>
              <a:gd name="connsiteX3390" fmla="*/ 123825 w 290512"/>
              <a:gd name="connsiteY3390" fmla="*/ 237172 h 254317"/>
              <a:gd name="connsiteX3391" fmla="*/ 123825 w 290512"/>
              <a:gd name="connsiteY3391" fmla="*/ 237172 h 254317"/>
              <a:gd name="connsiteX3392" fmla="*/ 123825 w 290512"/>
              <a:gd name="connsiteY3392" fmla="*/ 237172 h 254317"/>
              <a:gd name="connsiteX3393" fmla="*/ 123825 w 290512"/>
              <a:gd name="connsiteY3393" fmla="*/ 237172 h 254317"/>
              <a:gd name="connsiteX3394" fmla="*/ 113348 w 290512"/>
              <a:gd name="connsiteY3394" fmla="*/ 248602 h 254317"/>
              <a:gd name="connsiteX3395" fmla="*/ 114300 w 290512"/>
              <a:gd name="connsiteY3395" fmla="*/ 249555 h 254317"/>
              <a:gd name="connsiteX3396" fmla="*/ 113348 w 290512"/>
              <a:gd name="connsiteY3396" fmla="*/ 247650 h 254317"/>
              <a:gd name="connsiteX3397" fmla="*/ 113348 w 290512"/>
              <a:gd name="connsiteY3397" fmla="*/ 248602 h 254317"/>
              <a:gd name="connsiteX3398" fmla="*/ 158115 w 290512"/>
              <a:gd name="connsiteY3398" fmla="*/ 248602 h 254317"/>
              <a:gd name="connsiteX3399" fmla="*/ 158115 w 290512"/>
              <a:gd name="connsiteY3399" fmla="*/ 248602 h 254317"/>
              <a:gd name="connsiteX3400" fmla="*/ 158115 w 290512"/>
              <a:gd name="connsiteY3400" fmla="*/ 248602 h 254317"/>
              <a:gd name="connsiteX3401" fmla="*/ 156210 w 290512"/>
              <a:gd name="connsiteY3401" fmla="*/ 247650 h 254317"/>
              <a:gd name="connsiteX3402" fmla="*/ 158115 w 290512"/>
              <a:gd name="connsiteY3402" fmla="*/ 248602 h 254317"/>
              <a:gd name="connsiteX3403" fmla="*/ 195263 w 290512"/>
              <a:gd name="connsiteY3403" fmla="*/ 237172 h 254317"/>
              <a:gd name="connsiteX3404" fmla="*/ 195263 w 290512"/>
              <a:gd name="connsiteY3404" fmla="*/ 237172 h 254317"/>
              <a:gd name="connsiteX3405" fmla="*/ 194310 w 290512"/>
              <a:gd name="connsiteY3405" fmla="*/ 237172 h 254317"/>
              <a:gd name="connsiteX3406" fmla="*/ 195263 w 290512"/>
              <a:gd name="connsiteY3406" fmla="*/ 237172 h 254317"/>
              <a:gd name="connsiteX3407" fmla="*/ 195263 w 290512"/>
              <a:gd name="connsiteY3407" fmla="*/ 237172 h 254317"/>
              <a:gd name="connsiteX3408" fmla="*/ 232410 w 290512"/>
              <a:gd name="connsiteY3408" fmla="*/ 213360 h 254317"/>
              <a:gd name="connsiteX3409" fmla="*/ 231458 w 290512"/>
              <a:gd name="connsiteY3409" fmla="*/ 212407 h 254317"/>
              <a:gd name="connsiteX3410" fmla="*/ 231458 w 290512"/>
              <a:gd name="connsiteY3410" fmla="*/ 212407 h 254317"/>
              <a:gd name="connsiteX3411" fmla="*/ 231458 w 290512"/>
              <a:gd name="connsiteY3411" fmla="*/ 212407 h 254317"/>
              <a:gd name="connsiteX3412" fmla="*/ 232410 w 290512"/>
              <a:gd name="connsiteY3412" fmla="*/ 213360 h 254317"/>
              <a:gd name="connsiteX3413" fmla="*/ 232410 w 290512"/>
              <a:gd name="connsiteY3413" fmla="*/ 213360 h 254317"/>
              <a:gd name="connsiteX3414" fmla="*/ 147638 w 290512"/>
              <a:gd name="connsiteY3414" fmla="*/ 248602 h 254317"/>
              <a:gd name="connsiteX3415" fmla="*/ 147638 w 290512"/>
              <a:gd name="connsiteY3415" fmla="*/ 248602 h 254317"/>
              <a:gd name="connsiteX3416" fmla="*/ 147638 w 290512"/>
              <a:gd name="connsiteY3416" fmla="*/ 248602 h 254317"/>
              <a:gd name="connsiteX3417" fmla="*/ 148590 w 290512"/>
              <a:gd name="connsiteY3417" fmla="*/ 249555 h 254317"/>
              <a:gd name="connsiteX3418" fmla="*/ 148590 w 290512"/>
              <a:gd name="connsiteY3418" fmla="*/ 248602 h 254317"/>
              <a:gd name="connsiteX3419" fmla="*/ 147638 w 290512"/>
              <a:gd name="connsiteY3419" fmla="*/ 248602 h 254317"/>
              <a:gd name="connsiteX3420" fmla="*/ 219075 w 290512"/>
              <a:gd name="connsiteY3420" fmla="*/ 224790 h 254317"/>
              <a:gd name="connsiteX3421" fmla="*/ 221933 w 290512"/>
              <a:gd name="connsiteY3421" fmla="*/ 225742 h 254317"/>
              <a:gd name="connsiteX3422" fmla="*/ 219075 w 290512"/>
              <a:gd name="connsiteY3422" fmla="*/ 224790 h 254317"/>
              <a:gd name="connsiteX3423" fmla="*/ 112395 w 290512"/>
              <a:gd name="connsiteY3423" fmla="*/ 241935 h 254317"/>
              <a:gd name="connsiteX3424" fmla="*/ 112395 w 290512"/>
              <a:gd name="connsiteY3424" fmla="*/ 241935 h 254317"/>
              <a:gd name="connsiteX3425" fmla="*/ 112395 w 290512"/>
              <a:gd name="connsiteY3425" fmla="*/ 241935 h 254317"/>
              <a:gd name="connsiteX3426" fmla="*/ 112395 w 290512"/>
              <a:gd name="connsiteY3426" fmla="*/ 241935 h 254317"/>
              <a:gd name="connsiteX3427" fmla="*/ 112395 w 290512"/>
              <a:gd name="connsiteY3427" fmla="*/ 241935 h 254317"/>
              <a:gd name="connsiteX3428" fmla="*/ 63818 w 290512"/>
              <a:gd name="connsiteY3428" fmla="*/ 7620 h 254317"/>
              <a:gd name="connsiteX3429" fmla="*/ 63818 w 290512"/>
              <a:gd name="connsiteY3429" fmla="*/ 7620 h 254317"/>
              <a:gd name="connsiteX3430" fmla="*/ 63818 w 290512"/>
              <a:gd name="connsiteY3430" fmla="*/ 7620 h 254317"/>
              <a:gd name="connsiteX3431" fmla="*/ 62865 w 290512"/>
              <a:gd name="connsiteY3431" fmla="*/ 6667 h 254317"/>
              <a:gd name="connsiteX3432" fmla="*/ 63818 w 290512"/>
              <a:gd name="connsiteY3432" fmla="*/ 7620 h 254317"/>
              <a:gd name="connsiteX3433" fmla="*/ 106680 w 290512"/>
              <a:gd name="connsiteY3433" fmla="*/ 5715 h 254317"/>
              <a:gd name="connsiteX3434" fmla="*/ 106680 w 290512"/>
              <a:gd name="connsiteY3434" fmla="*/ 5715 h 254317"/>
              <a:gd name="connsiteX3435" fmla="*/ 105728 w 290512"/>
              <a:gd name="connsiteY3435" fmla="*/ 4763 h 254317"/>
              <a:gd name="connsiteX3436" fmla="*/ 105728 w 290512"/>
              <a:gd name="connsiteY3436" fmla="*/ 5715 h 254317"/>
              <a:gd name="connsiteX3437" fmla="*/ 105728 w 290512"/>
              <a:gd name="connsiteY3437" fmla="*/ 5715 h 254317"/>
              <a:gd name="connsiteX3438" fmla="*/ 106680 w 290512"/>
              <a:gd name="connsiteY3438" fmla="*/ 5715 h 254317"/>
              <a:gd name="connsiteX3439" fmla="*/ 106680 w 290512"/>
              <a:gd name="connsiteY3439" fmla="*/ 5715 h 254317"/>
              <a:gd name="connsiteX3440" fmla="*/ 106680 w 290512"/>
              <a:gd name="connsiteY3440" fmla="*/ 5715 h 254317"/>
              <a:gd name="connsiteX3441" fmla="*/ 20003 w 290512"/>
              <a:gd name="connsiteY3441" fmla="*/ 233363 h 254317"/>
              <a:gd name="connsiteX3442" fmla="*/ 20003 w 290512"/>
              <a:gd name="connsiteY3442" fmla="*/ 233363 h 254317"/>
              <a:gd name="connsiteX3443" fmla="*/ 20955 w 290512"/>
              <a:gd name="connsiteY3443" fmla="*/ 234315 h 254317"/>
              <a:gd name="connsiteX3444" fmla="*/ 20003 w 290512"/>
              <a:gd name="connsiteY3444" fmla="*/ 233363 h 254317"/>
              <a:gd name="connsiteX3445" fmla="*/ 152400 w 290512"/>
              <a:gd name="connsiteY3445" fmla="*/ 250507 h 254317"/>
              <a:gd name="connsiteX3446" fmla="*/ 150495 w 290512"/>
              <a:gd name="connsiteY3446" fmla="*/ 251460 h 254317"/>
              <a:gd name="connsiteX3447" fmla="*/ 152400 w 290512"/>
              <a:gd name="connsiteY3447" fmla="*/ 250507 h 254317"/>
              <a:gd name="connsiteX3448" fmla="*/ 152400 w 290512"/>
              <a:gd name="connsiteY3448" fmla="*/ 250507 h 254317"/>
              <a:gd name="connsiteX3449" fmla="*/ 152400 w 290512"/>
              <a:gd name="connsiteY3449" fmla="*/ 250507 h 254317"/>
              <a:gd name="connsiteX3450" fmla="*/ 9525 w 290512"/>
              <a:gd name="connsiteY3450" fmla="*/ 171450 h 254317"/>
              <a:gd name="connsiteX3451" fmla="*/ 10478 w 290512"/>
              <a:gd name="connsiteY3451" fmla="*/ 172402 h 254317"/>
              <a:gd name="connsiteX3452" fmla="*/ 9525 w 290512"/>
              <a:gd name="connsiteY3452" fmla="*/ 171450 h 254317"/>
              <a:gd name="connsiteX3453" fmla="*/ 210503 w 290512"/>
              <a:gd name="connsiteY3453" fmla="*/ 245745 h 254317"/>
              <a:gd name="connsiteX3454" fmla="*/ 209550 w 290512"/>
              <a:gd name="connsiteY3454" fmla="*/ 247650 h 254317"/>
              <a:gd name="connsiteX3455" fmla="*/ 210503 w 290512"/>
              <a:gd name="connsiteY3455" fmla="*/ 245745 h 254317"/>
              <a:gd name="connsiteX3456" fmla="*/ 210503 w 290512"/>
              <a:gd name="connsiteY3456" fmla="*/ 245745 h 254317"/>
              <a:gd name="connsiteX3457" fmla="*/ 249555 w 290512"/>
              <a:gd name="connsiteY3457" fmla="*/ 212407 h 254317"/>
              <a:gd name="connsiteX3458" fmla="*/ 249555 w 290512"/>
              <a:gd name="connsiteY3458" fmla="*/ 212407 h 254317"/>
              <a:gd name="connsiteX3459" fmla="*/ 250508 w 290512"/>
              <a:gd name="connsiteY3459" fmla="*/ 213360 h 254317"/>
              <a:gd name="connsiteX3460" fmla="*/ 249555 w 290512"/>
              <a:gd name="connsiteY3460" fmla="*/ 212407 h 254317"/>
              <a:gd name="connsiteX3461" fmla="*/ 220028 w 290512"/>
              <a:gd name="connsiteY3461" fmla="*/ 217170 h 254317"/>
              <a:gd name="connsiteX3462" fmla="*/ 220028 w 290512"/>
              <a:gd name="connsiteY3462" fmla="*/ 217170 h 254317"/>
              <a:gd name="connsiteX3463" fmla="*/ 219075 w 290512"/>
              <a:gd name="connsiteY3463" fmla="*/ 217170 h 254317"/>
              <a:gd name="connsiteX3464" fmla="*/ 220028 w 290512"/>
              <a:gd name="connsiteY3464" fmla="*/ 217170 h 254317"/>
              <a:gd name="connsiteX3465" fmla="*/ 220028 w 290512"/>
              <a:gd name="connsiteY3465" fmla="*/ 217170 h 254317"/>
              <a:gd name="connsiteX3466" fmla="*/ 211455 w 290512"/>
              <a:gd name="connsiteY3466" fmla="*/ 235267 h 254317"/>
              <a:gd name="connsiteX3467" fmla="*/ 211455 w 290512"/>
              <a:gd name="connsiteY3467" fmla="*/ 235267 h 254317"/>
              <a:gd name="connsiteX3468" fmla="*/ 211455 w 290512"/>
              <a:gd name="connsiteY3468" fmla="*/ 235267 h 254317"/>
              <a:gd name="connsiteX3469" fmla="*/ 211455 w 290512"/>
              <a:gd name="connsiteY3469" fmla="*/ 235267 h 254317"/>
              <a:gd name="connsiteX3470" fmla="*/ 211455 w 290512"/>
              <a:gd name="connsiteY3470" fmla="*/ 235267 h 254317"/>
              <a:gd name="connsiteX3471" fmla="*/ 136208 w 290512"/>
              <a:gd name="connsiteY3471" fmla="*/ 244792 h 254317"/>
              <a:gd name="connsiteX3472" fmla="*/ 136208 w 290512"/>
              <a:gd name="connsiteY3472" fmla="*/ 244792 h 254317"/>
              <a:gd name="connsiteX3473" fmla="*/ 136208 w 290512"/>
              <a:gd name="connsiteY3473" fmla="*/ 244792 h 254317"/>
              <a:gd name="connsiteX3474" fmla="*/ 135255 w 290512"/>
              <a:gd name="connsiteY3474" fmla="*/ 244792 h 254317"/>
              <a:gd name="connsiteX3475" fmla="*/ 136208 w 290512"/>
              <a:gd name="connsiteY3475" fmla="*/ 244792 h 254317"/>
              <a:gd name="connsiteX3476" fmla="*/ 180975 w 290512"/>
              <a:gd name="connsiteY3476" fmla="*/ 241935 h 254317"/>
              <a:gd name="connsiteX3477" fmla="*/ 180975 w 290512"/>
              <a:gd name="connsiteY3477" fmla="*/ 241935 h 254317"/>
              <a:gd name="connsiteX3478" fmla="*/ 180975 w 290512"/>
              <a:gd name="connsiteY3478" fmla="*/ 241935 h 254317"/>
              <a:gd name="connsiteX3479" fmla="*/ 179070 w 290512"/>
              <a:gd name="connsiteY3479" fmla="*/ 241935 h 254317"/>
              <a:gd name="connsiteX3480" fmla="*/ 180975 w 290512"/>
              <a:gd name="connsiteY3480" fmla="*/ 241935 h 254317"/>
              <a:gd name="connsiteX3481" fmla="*/ 143828 w 290512"/>
              <a:gd name="connsiteY3481" fmla="*/ 251460 h 254317"/>
              <a:gd name="connsiteX3482" fmla="*/ 143828 w 290512"/>
              <a:gd name="connsiteY3482" fmla="*/ 249555 h 254317"/>
              <a:gd name="connsiteX3483" fmla="*/ 143828 w 290512"/>
              <a:gd name="connsiteY3483" fmla="*/ 251460 h 254317"/>
              <a:gd name="connsiteX3484" fmla="*/ 143828 w 290512"/>
              <a:gd name="connsiteY3484" fmla="*/ 251460 h 254317"/>
              <a:gd name="connsiteX3485" fmla="*/ 100013 w 290512"/>
              <a:gd name="connsiteY3485" fmla="*/ 3810 h 254317"/>
              <a:gd name="connsiteX3486" fmla="*/ 100013 w 290512"/>
              <a:gd name="connsiteY3486" fmla="*/ 3810 h 254317"/>
              <a:gd name="connsiteX3487" fmla="*/ 100013 w 290512"/>
              <a:gd name="connsiteY3487" fmla="*/ 3810 h 254317"/>
              <a:gd name="connsiteX3488" fmla="*/ 98108 w 290512"/>
              <a:gd name="connsiteY3488" fmla="*/ 3810 h 254317"/>
              <a:gd name="connsiteX3489" fmla="*/ 100013 w 290512"/>
              <a:gd name="connsiteY3489" fmla="*/ 3810 h 254317"/>
              <a:gd name="connsiteX3490" fmla="*/ 138113 w 290512"/>
              <a:gd name="connsiteY3490" fmla="*/ 5715 h 254317"/>
              <a:gd name="connsiteX3491" fmla="*/ 139065 w 290512"/>
              <a:gd name="connsiteY3491" fmla="*/ 7620 h 254317"/>
              <a:gd name="connsiteX3492" fmla="*/ 138113 w 290512"/>
              <a:gd name="connsiteY3492" fmla="*/ 5715 h 254317"/>
              <a:gd name="connsiteX3493" fmla="*/ 138113 w 290512"/>
              <a:gd name="connsiteY3493" fmla="*/ 5715 h 254317"/>
              <a:gd name="connsiteX3494" fmla="*/ 54293 w 290512"/>
              <a:gd name="connsiteY3494" fmla="*/ 250507 h 254317"/>
              <a:gd name="connsiteX3495" fmla="*/ 54293 w 290512"/>
              <a:gd name="connsiteY3495" fmla="*/ 250507 h 254317"/>
              <a:gd name="connsiteX3496" fmla="*/ 54293 w 290512"/>
              <a:gd name="connsiteY3496" fmla="*/ 249555 h 254317"/>
              <a:gd name="connsiteX3497" fmla="*/ 54293 w 290512"/>
              <a:gd name="connsiteY3497" fmla="*/ 250507 h 254317"/>
              <a:gd name="connsiteX3498" fmla="*/ 54293 w 290512"/>
              <a:gd name="connsiteY3498" fmla="*/ 250507 h 254317"/>
              <a:gd name="connsiteX3499" fmla="*/ 135255 w 290512"/>
              <a:gd name="connsiteY3499" fmla="*/ 2857 h 254317"/>
              <a:gd name="connsiteX3500" fmla="*/ 134303 w 290512"/>
              <a:gd name="connsiteY3500" fmla="*/ 1905 h 254317"/>
              <a:gd name="connsiteX3501" fmla="*/ 135255 w 290512"/>
              <a:gd name="connsiteY3501" fmla="*/ 2857 h 254317"/>
              <a:gd name="connsiteX3502" fmla="*/ 135255 w 290512"/>
              <a:gd name="connsiteY3502" fmla="*/ 2857 h 254317"/>
              <a:gd name="connsiteX3503" fmla="*/ 102870 w 290512"/>
              <a:gd name="connsiteY3503" fmla="*/ 240982 h 254317"/>
              <a:gd name="connsiteX3504" fmla="*/ 102870 w 290512"/>
              <a:gd name="connsiteY3504" fmla="*/ 240982 h 254317"/>
              <a:gd name="connsiteX3505" fmla="*/ 101918 w 290512"/>
              <a:gd name="connsiteY3505" fmla="*/ 241935 h 254317"/>
              <a:gd name="connsiteX3506" fmla="*/ 102870 w 290512"/>
              <a:gd name="connsiteY3506" fmla="*/ 240982 h 254317"/>
              <a:gd name="connsiteX3507" fmla="*/ 253365 w 290512"/>
              <a:gd name="connsiteY3507" fmla="*/ 220027 h 254317"/>
              <a:gd name="connsiteX3508" fmla="*/ 253365 w 290512"/>
              <a:gd name="connsiteY3508" fmla="*/ 220027 h 254317"/>
              <a:gd name="connsiteX3509" fmla="*/ 253365 w 290512"/>
              <a:gd name="connsiteY3509" fmla="*/ 220027 h 254317"/>
              <a:gd name="connsiteX3510" fmla="*/ 254318 w 290512"/>
              <a:gd name="connsiteY3510" fmla="*/ 220027 h 254317"/>
              <a:gd name="connsiteX3511" fmla="*/ 253365 w 290512"/>
              <a:gd name="connsiteY3511" fmla="*/ 220027 h 254317"/>
              <a:gd name="connsiteX3512" fmla="*/ 207645 w 290512"/>
              <a:gd name="connsiteY3512" fmla="*/ 240982 h 254317"/>
              <a:gd name="connsiteX3513" fmla="*/ 209550 w 290512"/>
              <a:gd name="connsiteY3513" fmla="*/ 240982 h 254317"/>
              <a:gd name="connsiteX3514" fmla="*/ 207645 w 290512"/>
              <a:gd name="connsiteY3514" fmla="*/ 240982 h 254317"/>
              <a:gd name="connsiteX3515" fmla="*/ 113348 w 290512"/>
              <a:gd name="connsiteY3515" fmla="*/ 2857 h 254317"/>
              <a:gd name="connsiteX3516" fmla="*/ 113348 w 290512"/>
              <a:gd name="connsiteY3516" fmla="*/ 2857 h 254317"/>
              <a:gd name="connsiteX3517" fmla="*/ 114300 w 290512"/>
              <a:gd name="connsiteY3517" fmla="*/ 3810 h 254317"/>
              <a:gd name="connsiteX3518" fmla="*/ 113348 w 290512"/>
              <a:gd name="connsiteY3518" fmla="*/ 2857 h 254317"/>
              <a:gd name="connsiteX3519" fmla="*/ 190500 w 290512"/>
              <a:gd name="connsiteY3519" fmla="*/ 235267 h 254317"/>
              <a:gd name="connsiteX3520" fmla="*/ 190500 w 290512"/>
              <a:gd name="connsiteY3520" fmla="*/ 235267 h 254317"/>
              <a:gd name="connsiteX3521" fmla="*/ 191453 w 290512"/>
              <a:gd name="connsiteY3521" fmla="*/ 235267 h 254317"/>
              <a:gd name="connsiteX3522" fmla="*/ 190500 w 290512"/>
              <a:gd name="connsiteY3522" fmla="*/ 235267 h 254317"/>
              <a:gd name="connsiteX3523" fmla="*/ 190500 w 290512"/>
              <a:gd name="connsiteY3523" fmla="*/ 235267 h 254317"/>
              <a:gd name="connsiteX3524" fmla="*/ 121920 w 290512"/>
              <a:gd name="connsiteY3524" fmla="*/ 250507 h 254317"/>
              <a:gd name="connsiteX3525" fmla="*/ 121920 w 290512"/>
              <a:gd name="connsiteY3525" fmla="*/ 250507 h 254317"/>
              <a:gd name="connsiteX3526" fmla="*/ 122873 w 290512"/>
              <a:gd name="connsiteY3526" fmla="*/ 250507 h 254317"/>
              <a:gd name="connsiteX3527" fmla="*/ 122873 w 290512"/>
              <a:gd name="connsiteY3527" fmla="*/ 250507 h 254317"/>
              <a:gd name="connsiteX3528" fmla="*/ 121920 w 290512"/>
              <a:gd name="connsiteY3528" fmla="*/ 250507 h 254317"/>
              <a:gd name="connsiteX3529" fmla="*/ 121920 w 290512"/>
              <a:gd name="connsiteY3529" fmla="*/ 250507 h 254317"/>
              <a:gd name="connsiteX3530" fmla="*/ 187643 w 290512"/>
              <a:gd name="connsiteY3530" fmla="*/ 223838 h 254317"/>
              <a:gd name="connsiteX3531" fmla="*/ 187643 w 290512"/>
              <a:gd name="connsiteY3531" fmla="*/ 222885 h 254317"/>
              <a:gd name="connsiteX3532" fmla="*/ 185738 w 290512"/>
              <a:gd name="connsiteY3532" fmla="*/ 223838 h 254317"/>
              <a:gd name="connsiteX3533" fmla="*/ 187643 w 290512"/>
              <a:gd name="connsiteY3533" fmla="*/ 223838 h 254317"/>
              <a:gd name="connsiteX3534" fmla="*/ 187643 w 290512"/>
              <a:gd name="connsiteY3534" fmla="*/ 223838 h 254317"/>
              <a:gd name="connsiteX3535" fmla="*/ 150495 w 290512"/>
              <a:gd name="connsiteY3535" fmla="*/ 230505 h 254317"/>
              <a:gd name="connsiteX3536" fmla="*/ 150495 w 290512"/>
              <a:gd name="connsiteY3536" fmla="*/ 230505 h 254317"/>
              <a:gd name="connsiteX3537" fmla="*/ 150495 w 290512"/>
              <a:gd name="connsiteY3537" fmla="*/ 230505 h 254317"/>
              <a:gd name="connsiteX3538" fmla="*/ 150495 w 290512"/>
              <a:gd name="connsiteY3538" fmla="*/ 230505 h 254317"/>
              <a:gd name="connsiteX3539" fmla="*/ 149543 w 290512"/>
              <a:gd name="connsiteY3539" fmla="*/ 229552 h 254317"/>
              <a:gd name="connsiteX3540" fmla="*/ 150495 w 290512"/>
              <a:gd name="connsiteY3540" fmla="*/ 230505 h 254317"/>
              <a:gd name="connsiteX3541" fmla="*/ 150495 w 290512"/>
              <a:gd name="connsiteY3541" fmla="*/ 230505 h 254317"/>
              <a:gd name="connsiteX3542" fmla="*/ 150495 w 290512"/>
              <a:gd name="connsiteY3542" fmla="*/ 230505 h 254317"/>
              <a:gd name="connsiteX3543" fmla="*/ 202883 w 290512"/>
              <a:gd name="connsiteY3543" fmla="*/ 219075 h 254317"/>
              <a:gd name="connsiteX3544" fmla="*/ 201930 w 290512"/>
              <a:gd name="connsiteY3544" fmla="*/ 220027 h 254317"/>
              <a:gd name="connsiteX3545" fmla="*/ 202883 w 290512"/>
              <a:gd name="connsiteY3545" fmla="*/ 219075 h 254317"/>
              <a:gd name="connsiteX3546" fmla="*/ 202883 w 290512"/>
              <a:gd name="connsiteY3546" fmla="*/ 219075 h 254317"/>
              <a:gd name="connsiteX3547" fmla="*/ 202883 w 290512"/>
              <a:gd name="connsiteY3547" fmla="*/ 219075 h 254317"/>
              <a:gd name="connsiteX3548" fmla="*/ 196215 w 290512"/>
              <a:gd name="connsiteY3548" fmla="*/ 248602 h 254317"/>
              <a:gd name="connsiteX3549" fmla="*/ 196215 w 290512"/>
              <a:gd name="connsiteY3549" fmla="*/ 248602 h 254317"/>
              <a:gd name="connsiteX3550" fmla="*/ 195263 w 290512"/>
              <a:gd name="connsiteY3550" fmla="*/ 248602 h 254317"/>
              <a:gd name="connsiteX3551" fmla="*/ 196215 w 290512"/>
              <a:gd name="connsiteY3551" fmla="*/ 248602 h 254317"/>
              <a:gd name="connsiteX3552" fmla="*/ 196215 w 290512"/>
              <a:gd name="connsiteY3552" fmla="*/ 248602 h 254317"/>
              <a:gd name="connsiteX3553" fmla="*/ 184785 w 290512"/>
              <a:gd name="connsiteY3553" fmla="*/ 231457 h 254317"/>
              <a:gd name="connsiteX3554" fmla="*/ 184785 w 290512"/>
              <a:gd name="connsiteY3554" fmla="*/ 231457 h 254317"/>
              <a:gd name="connsiteX3555" fmla="*/ 182880 w 290512"/>
              <a:gd name="connsiteY3555" fmla="*/ 231457 h 254317"/>
              <a:gd name="connsiteX3556" fmla="*/ 182880 w 290512"/>
              <a:gd name="connsiteY3556" fmla="*/ 231457 h 254317"/>
              <a:gd name="connsiteX3557" fmla="*/ 182880 w 290512"/>
              <a:gd name="connsiteY3557" fmla="*/ 231457 h 254317"/>
              <a:gd name="connsiteX3558" fmla="*/ 184785 w 290512"/>
              <a:gd name="connsiteY3558" fmla="*/ 231457 h 254317"/>
              <a:gd name="connsiteX3559" fmla="*/ 184785 w 290512"/>
              <a:gd name="connsiteY3559" fmla="*/ 231457 h 254317"/>
              <a:gd name="connsiteX3560" fmla="*/ 25718 w 290512"/>
              <a:gd name="connsiteY3560" fmla="*/ 72390 h 254317"/>
              <a:gd name="connsiteX3561" fmla="*/ 27623 w 290512"/>
              <a:gd name="connsiteY3561" fmla="*/ 73342 h 254317"/>
              <a:gd name="connsiteX3562" fmla="*/ 25718 w 290512"/>
              <a:gd name="connsiteY3562" fmla="*/ 72390 h 254317"/>
              <a:gd name="connsiteX3563" fmla="*/ 184785 w 290512"/>
              <a:gd name="connsiteY3563" fmla="*/ 231457 h 254317"/>
              <a:gd name="connsiteX3564" fmla="*/ 185738 w 290512"/>
              <a:gd name="connsiteY3564" fmla="*/ 230505 h 254317"/>
              <a:gd name="connsiteX3565" fmla="*/ 184785 w 290512"/>
              <a:gd name="connsiteY3565" fmla="*/ 231457 h 254317"/>
              <a:gd name="connsiteX3566" fmla="*/ 184785 w 290512"/>
              <a:gd name="connsiteY3566" fmla="*/ 231457 h 254317"/>
              <a:gd name="connsiteX3567" fmla="*/ 169545 w 290512"/>
              <a:gd name="connsiteY3567" fmla="*/ 245745 h 254317"/>
              <a:gd name="connsiteX3568" fmla="*/ 167640 w 290512"/>
              <a:gd name="connsiteY3568" fmla="*/ 245745 h 254317"/>
              <a:gd name="connsiteX3569" fmla="*/ 169545 w 290512"/>
              <a:gd name="connsiteY3569" fmla="*/ 245745 h 254317"/>
              <a:gd name="connsiteX3570" fmla="*/ 101918 w 290512"/>
              <a:gd name="connsiteY3570" fmla="*/ 238125 h 254317"/>
              <a:gd name="connsiteX3571" fmla="*/ 101918 w 290512"/>
              <a:gd name="connsiteY3571" fmla="*/ 239077 h 254317"/>
              <a:gd name="connsiteX3572" fmla="*/ 101918 w 290512"/>
              <a:gd name="connsiteY3572" fmla="*/ 238125 h 254317"/>
              <a:gd name="connsiteX3573" fmla="*/ 181928 w 290512"/>
              <a:gd name="connsiteY3573" fmla="*/ 4763 h 254317"/>
              <a:gd name="connsiteX3574" fmla="*/ 181928 w 290512"/>
              <a:gd name="connsiteY3574" fmla="*/ 4763 h 254317"/>
              <a:gd name="connsiteX3575" fmla="*/ 182880 w 290512"/>
              <a:gd name="connsiteY3575" fmla="*/ 5715 h 254317"/>
              <a:gd name="connsiteX3576" fmla="*/ 182880 w 290512"/>
              <a:gd name="connsiteY3576" fmla="*/ 5715 h 254317"/>
              <a:gd name="connsiteX3577" fmla="*/ 182880 w 290512"/>
              <a:gd name="connsiteY3577" fmla="*/ 5715 h 254317"/>
              <a:gd name="connsiteX3578" fmla="*/ 181928 w 290512"/>
              <a:gd name="connsiteY3578" fmla="*/ 4763 h 254317"/>
              <a:gd name="connsiteX3579" fmla="*/ 181928 w 290512"/>
              <a:gd name="connsiteY3579" fmla="*/ 4763 h 254317"/>
              <a:gd name="connsiteX3580" fmla="*/ 19050 w 290512"/>
              <a:gd name="connsiteY3580" fmla="*/ 250507 h 254317"/>
              <a:gd name="connsiteX3581" fmla="*/ 20955 w 290512"/>
              <a:gd name="connsiteY3581" fmla="*/ 250507 h 254317"/>
              <a:gd name="connsiteX3582" fmla="*/ 19050 w 290512"/>
              <a:gd name="connsiteY3582" fmla="*/ 250507 h 254317"/>
              <a:gd name="connsiteX3583" fmla="*/ 159068 w 290512"/>
              <a:gd name="connsiteY3583" fmla="*/ 248602 h 254317"/>
              <a:gd name="connsiteX3584" fmla="*/ 159068 w 290512"/>
              <a:gd name="connsiteY3584" fmla="*/ 249555 h 254317"/>
              <a:gd name="connsiteX3585" fmla="*/ 160020 w 290512"/>
              <a:gd name="connsiteY3585" fmla="*/ 248602 h 254317"/>
              <a:gd name="connsiteX3586" fmla="*/ 159068 w 290512"/>
              <a:gd name="connsiteY3586" fmla="*/ 248602 h 254317"/>
              <a:gd name="connsiteX3587" fmla="*/ 206693 w 290512"/>
              <a:gd name="connsiteY3587" fmla="*/ 233363 h 254317"/>
              <a:gd name="connsiteX3588" fmla="*/ 204788 w 290512"/>
              <a:gd name="connsiteY3588" fmla="*/ 234315 h 254317"/>
              <a:gd name="connsiteX3589" fmla="*/ 206693 w 290512"/>
              <a:gd name="connsiteY3589" fmla="*/ 233363 h 254317"/>
              <a:gd name="connsiteX3590" fmla="*/ 206693 w 290512"/>
              <a:gd name="connsiteY3590" fmla="*/ 233363 h 254317"/>
              <a:gd name="connsiteX3591" fmla="*/ 131445 w 290512"/>
              <a:gd name="connsiteY3591" fmla="*/ 248602 h 254317"/>
              <a:gd name="connsiteX3592" fmla="*/ 129540 w 290512"/>
              <a:gd name="connsiteY3592" fmla="*/ 248602 h 254317"/>
              <a:gd name="connsiteX3593" fmla="*/ 131445 w 290512"/>
              <a:gd name="connsiteY3593" fmla="*/ 248602 h 254317"/>
              <a:gd name="connsiteX3594" fmla="*/ 232410 w 290512"/>
              <a:gd name="connsiteY3594" fmla="*/ 218122 h 254317"/>
              <a:gd name="connsiteX3595" fmla="*/ 232410 w 290512"/>
              <a:gd name="connsiteY3595" fmla="*/ 218122 h 254317"/>
              <a:gd name="connsiteX3596" fmla="*/ 232410 w 290512"/>
              <a:gd name="connsiteY3596" fmla="*/ 218122 h 254317"/>
              <a:gd name="connsiteX3597" fmla="*/ 232410 w 290512"/>
              <a:gd name="connsiteY3597" fmla="*/ 218122 h 254317"/>
              <a:gd name="connsiteX3598" fmla="*/ 232410 w 290512"/>
              <a:gd name="connsiteY3598" fmla="*/ 218122 h 254317"/>
              <a:gd name="connsiteX3599" fmla="*/ 244793 w 290512"/>
              <a:gd name="connsiteY3599" fmla="*/ 237172 h 254317"/>
              <a:gd name="connsiteX3600" fmla="*/ 242888 w 290512"/>
              <a:gd name="connsiteY3600" fmla="*/ 237172 h 254317"/>
              <a:gd name="connsiteX3601" fmla="*/ 244793 w 290512"/>
              <a:gd name="connsiteY3601" fmla="*/ 237172 h 254317"/>
              <a:gd name="connsiteX3602" fmla="*/ 47625 w 290512"/>
              <a:gd name="connsiteY3602" fmla="*/ 250507 h 254317"/>
              <a:gd name="connsiteX3603" fmla="*/ 48578 w 290512"/>
              <a:gd name="connsiteY3603" fmla="*/ 249555 h 254317"/>
              <a:gd name="connsiteX3604" fmla="*/ 48578 w 290512"/>
              <a:gd name="connsiteY3604" fmla="*/ 249555 h 254317"/>
              <a:gd name="connsiteX3605" fmla="*/ 47625 w 290512"/>
              <a:gd name="connsiteY3605" fmla="*/ 250507 h 254317"/>
              <a:gd name="connsiteX3606" fmla="*/ 47625 w 290512"/>
              <a:gd name="connsiteY3606" fmla="*/ 250507 h 254317"/>
              <a:gd name="connsiteX3607" fmla="*/ 257175 w 290512"/>
              <a:gd name="connsiteY3607" fmla="*/ 244792 h 254317"/>
              <a:gd name="connsiteX3608" fmla="*/ 257175 w 290512"/>
              <a:gd name="connsiteY3608" fmla="*/ 244792 h 254317"/>
              <a:gd name="connsiteX3609" fmla="*/ 257175 w 290512"/>
              <a:gd name="connsiteY3609" fmla="*/ 244792 h 254317"/>
              <a:gd name="connsiteX3610" fmla="*/ 257175 w 290512"/>
              <a:gd name="connsiteY3610" fmla="*/ 244792 h 254317"/>
              <a:gd name="connsiteX3611" fmla="*/ 257175 w 290512"/>
              <a:gd name="connsiteY3611" fmla="*/ 244792 h 254317"/>
              <a:gd name="connsiteX3612" fmla="*/ 257175 w 290512"/>
              <a:gd name="connsiteY3612" fmla="*/ 244792 h 254317"/>
              <a:gd name="connsiteX3613" fmla="*/ 216218 w 290512"/>
              <a:gd name="connsiteY3613" fmla="*/ 223838 h 254317"/>
              <a:gd name="connsiteX3614" fmla="*/ 216218 w 290512"/>
              <a:gd name="connsiteY3614" fmla="*/ 223838 h 254317"/>
              <a:gd name="connsiteX3615" fmla="*/ 215265 w 290512"/>
              <a:gd name="connsiteY3615" fmla="*/ 223838 h 254317"/>
              <a:gd name="connsiteX3616" fmla="*/ 216218 w 290512"/>
              <a:gd name="connsiteY3616" fmla="*/ 223838 h 254317"/>
              <a:gd name="connsiteX3617" fmla="*/ 216218 w 290512"/>
              <a:gd name="connsiteY3617" fmla="*/ 223838 h 254317"/>
              <a:gd name="connsiteX3618" fmla="*/ 54293 w 290512"/>
              <a:gd name="connsiteY3618" fmla="*/ 69532 h 254317"/>
              <a:gd name="connsiteX3619" fmla="*/ 54293 w 290512"/>
              <a:gd name="connsiteY3619" fmla="*/ 69532 h 254317"/>
              <a:gd name="connsiteX3620" fmla="*/ 54293 w 290512"/>
              <a:gd name="connsiteY3620" fmla="*/ 69532 h 254317"/>
              <a:gd name="connsiteX3621" fmla="*/ 53340 w 290512"/>
              <a:gd name="connsiteY3621" fmla="*/ 68580 h 254317"/>
              <a:gd name="connsiteX3622" fmla="*/ 54293 w 290512"/>
              <a:gd name="connsiteY3622" fmla="*/ 69532 h 254317"/>
              <a:gd name="connsiteX3623" fmla="*/ 138113 w 290512"/>
              <a:gd name="connsiteY3623" fmla="*/ 242888 h 254317"/>
              <a:gd name="connsiteX3624" fmla="*/ 138113 w 290512"/>
              <a:gd name="connsiteY3624" fmla="*/ 242888 h 254317"/>
              <a:gd name="connsiteX3625" fmla="*/ 138113 w 290512"/>
              <a:gd name="connsiteY3625" fmla="*/ 242888 h 254317"/>
              <a:gd name="connsiteX3626" fmla="*/ 138113 w 290512"/>
              <a:gd name="connsiteY3626" fmla="*/ 242888 h 254317"/>
              <a:gd name="connsiteX3627" fmla="*/ 138113 w 290512"/>
              <a:gd name="connsiteY3627" fmla="*/ 242888 h 254317"/>
              <a:gd name="connsiteX3628" fmla="*/ 138113 w 290512"/>
              <a:gd name="connsiteY3628" fmla="*/ 242888 h 254317"/>
              <a:gd name="connsiteX3629" fmla="*/ 129540 w 290512"/>
              <a:gd name="connsiteY3629" fmla="*/ 239077 h 254317"/>
              <a:gd name="connsiteX3630" fmla="*/ 129540 w 290512"/>
              <a:gd name="connsiteY3630" fmla="*/ 239077 h 254317"/>
              <a:gd name="connsiteX3631" fmla="*/ 130493 w 290512"/>
              <a:gd name="connsiteY3631" fmla="*/ 240030 h 254317"/>
              <a:gd name="connsiteX3632" fmla="*/ 130493 w 290512"/>
              <a:gd name="connsiteY3632" fmla="*/ 240030 h 254317"/>
              <a:gd name="connsiteX3633" fmla="*/ 129540 w 290512"/>
              <a:gd name="connsiteY3633" fmla="*/ 239077 h 254317"/>
              <a:gd name="connsiteX3634" fmla="*/ 129540 w 290512"/>
              <a:gd name="connsiteY3634" fmla="*/ 239077 h 254317"/>
              <a:gd name="connsiteX3635" fmla="*/ 129540 w 290512"/>
              <a:gd name="connsiteY3635" fmla="*/ 239077 h 254317"/>
              <a:gd name="connsiteX3636" fmla="*/ 233363 w 290512"/>
              <a:gd name="connsiteY3636" fmla="*/ 221932 h 254317"/>
              <a:gd name="connsiteX3637" fmla="*/ 233363 w 290512"/>
              <a:gd name="connsiteY3637" fmla="*/ 221932 h 254317"/>
              <a:gd name="connsiteX3638" fmla="*/ 232410 w 290512"/>
              <a:gd name="connsiteY3638" fmla="*/ 220980 h 254317"/>
              <a:gd name="connsiteX3639" fmla="*/ 232410 w 290512"/>
              <a:gd name="connsiteY3639" fmla="*/ 220980 h 254317"/>
              <a:gd name="connsiteX3640" fmla="*/ 233363 w 290512"/>
              <a:gd name="connsiteY3640" fmla="*/ 221932 h 254317"/>
              <a:gd name="connsiteX3641" fmla="*/ 209550 w 290512"/>
              <a:gd name="connsiteY3641" fmla="*/ 11430 h 254317"/>
              <a:gd name="connsiteX3642" fmla="*/ 209550 w 290512"/>
              <a:gd name="connsiteY3642" fmla="*/ 11430 h 254317"/>
              <a:gd name="connsiteX3643" fmla="*/ 209550 w 290512"/>
              <a:gd name="connsiteY3643" fmla="*/ 11430 h 254317"/>
              <a:gd name="connsiteX3644" fmla="*/ 209550 w 290512"/>
              <a:gd name="connsiteY3644" fmla="*/ 11430 h 254317"/>
              <a:gd name="connsiteX3645" fmla="*/ 166688 w 290512"/>
              <a:gd name="connsiteY3645" fmla="*/ 240030 h 254317"/>
              <a:gd name="connsiteX3646" fmla="*/ 164783 w 290512"/>
              <a:gd name="connsiteY3646" fmla="*/ 240982 h 254317"/>
              <a:gd name="connsiteX3647" fmla="*/ 166688 w 290512"/>
              <a:gd name="connsiteY3647" fmla="*/ 240030 h 254317"/>
              <a:gd name="connsiteX3648" fmla="*/ 156210 w 290512"/>
              <a:gd name="connsiteY3648" fmla="*/ 244792 h 254317"/>
              <a:gd name="connsiteX3649" fmla="*/ 156210 w 290512"/>
              <a:gd name="connsiteY3649" fmla="*/ 244792 h 254317"/>
              <a:gd name="connsiteX3650" fmla="*/ 156210 w 290512"/>
              <a:gd name="connsiteY3650" fmla="*/ 244792 h 254317"/>
              <a:gd name="connsiteX3651" fmla="*/ 156210 w 290512"/>
              <a:gd name="connsiteY3651" fmla="*/ 244792 h 254317"/>
              <a:gd name="connsiteX3652" fmla="*/ 155258 w 290512"/>
              <a:gd name="connsiteY3652" fmla="*/ 244792 h 254317"/>
              <a:gd name="connsiteX3653" fmla="*/ 156210 w 290512"/>
              <a:gd name="connsiteY3653" fmla="*/ 244792 h 254317"/>
              <a:gd name="connsiteX3654" fmla="*/ 168593 w 290512"/>
              <a:gd name="connsiteY3654" fmla="*/ 240030 h 254317"/>
              <a:gd name="connsiteX3655" fmla="*/ 168593 w 290512"/>
              <a:gd name="connsiteY3655" fmla="*/ 240030 h 254317"/>
              <a:gd name="connsiteX3656" fmla="*/ 169545 w 290512"/>
              <a:gd name="connsiteY3656" fmla="*/ 240030 h 254317"/>
              <a:gd name="connsiteX3657" fmla="*/ 168593 w 290512"/>
              <a:gd name="connsiteY3657" fmla="*/ 240030 h 254317"/>
              <a:gd name="connsiteX3658" fmla="*/ 148590 w 290512"/>
              <a:gd name="connsiteY3658" fmla="*/ 240030 h 254317"/>
              <a:gd name="connsiteX3659" fmla="*/ 148590 w 290512"/>
              <a:gd name="connsiteY3659" fmla="*/ 240030 h 254317"/>
              <a:gd name="connsiteX3660" fmla="*/ 148590 w 290512"/>
              <a:gd name="connsiteY3660" fmla="*/ 240030 h 254317"/>
              <a:gd name="connsiteX3661" fmla="*/ 148590 w 290512"/>
              <a:gd name="connsiteY3661" fmla="*/ 240030 h 254317"/>
              <a:gd name="connsiteX3662" fmla="*/ 148590 w 290512"/>
              <a:gd name="connsiteY3662" fmla="*/ 240030 h 254317"/>
              <a:gd name="connsiteX3663" fmla="*/ 199073 w 290512"/>
              <a:gd name="connsiteY3663" fmla="*/ 223838 h 254317"/>
              <a:gd name="connsiteX3664" fmla="*/ 197168 w 290512"/>
              <a:gd name="connsiteY3664" fmla="*/ 223838 h 254317"/>
              <a:gd name="connsiteX3665" fmla="*/ 199073 w 290512"/>
              <a:gd name="connsiteY3665" fmla="*/ 223838 h 254317"/>
              <a:gd name="connsiteX3666" fmla="*/ 142875 w 290512"/>
              <a:gd name="connsiteY3666" fmla="*/ 2857 h 254317"/>
              <a:gd name="connsiteX3667" fmla="*/ 143828 w 290512"/>
              <a:gd name="connsiteY3667" fmla="*/ 2857 h 254317"/>
              <a:gd name="connsiteX3668" fmla="*/ 141923 w 290512"/>
              <a:gd name="connsiteY3668" fmla="*/ 1905 h 254317"/>
              <a:gd name="connsiteX3669" fmla="*/ 142875 w 290512"/>
              <a:gd name="connsiteY3669" fmla="*/ 2857 h 254317"/>
              <a:gd name="connsiteX3670" fmla="*/ 142875 w 290512"/>
              <a:gd name="connsiteY3670" fmla="*/ 2857 h 254317"/>
              <a:gd name="connsiteX3671" fmla="*/ 13335 w 290512"/>
              <a:gd name="connsiteY3671" fmla="*/ 177165 h 254317"/>
              <a:gd name="connsiteX3672" fmla="*/ 15240 w 290512"/>
              <a:gd name="connsiteY3672" fmla="*/ 178117 h 254317"/>
              <a:gd name="connsiteX3673" fmla="*/ 13335 w 290512"/>
              <a:gd name="connsiteY3673" fmla="*/ 177165 h 254317"/>
              <a:gd name="connsiteX3674" fmla="*/ 124778 w 290512"/>
              <a:gd name="connsiteY3674" fmla="*/ 235267 h 254317"/>
              <a:gd name="connsiteX3675" fmla="*/ 123825 w 290512"/>
              <a:gd name="connsiteY3675" fmla="*/ 235267 h 254317"/>
              <a:gd name="connsiteX3676" fmla="*/ 124778 w 290512"/>
              <a:gd name="connsiteY3676" fmla="*/ 235267 h 254317"/>
              <a:gd name="connsiteX3677" fmla="*/ 74295 w 290512"/>
              <a:gd name="connsiteY3677" fmla="*/ 6667 h 254317"/>
              <a:gd name="connsiteX3678" fmla="*/ 74295 w 290512"/>
              <a:gd name="connsiteY3678" fmla="*/ 6667 h 254317"/>
              <a:gd name="connsiteX3679" fmla="*/ 74295 w 290512"/>
              <a:gd name="connsiteY3679" fmla="*/ 6667 h 254317"/>
              <a:gd name="connsiteX3680" fmla="*/ 74295 w 290512"/>
              <a:gd name="connsiteY3680" fmla="*/ 6667 h 254317"/>
              <a:gd name="connsiteX3681" fmla="*/ 74295 w 290512"/>
              <a:gd name="connsiteY3681" fmla="*/ 6667 h 254317"/>
              <a:gd name="connsiteX3682" fmla="*/ 74295 w 290512"/>
              <a:gd name="connsiteY3682" fmla="*/ 6667 h 254317"/>
              <a:gd name="connsiteX3683" fmla="*/ 196215 w 290512"/>
              <a:gd name="connsiteY3683" fmla="*/ 219075 h 254317"/>
              <a:gd name="connsiteX3684" fmla="*/ 196215 w 290512"/>
              <a:gd name="connsiteY3684" fmla="*/ 219075 h 254317"/>
              <a:gd name="connsiteX3685" fmla="*/ 195263 w 290512"/>
              <a:gd name="connsiteY3685" fmla="*/ 220027 h 254317"/>
              <a:gd name="connsiteX3686" fmla="*/ 196215 w 290512"/>
              <a:gd name="connsiteY3686" fmla="*/ 219075 h 254317"/>
              <a:gd name="connsiteX3687" fmla="*/ 196215 w 290512"/>
              <a:gd name="connsiteY3687" fmla="*/ 219075 h 254317"/>
              <a:gd name="connsiteX3688" fmla="*/ 196215 w 290512"/>
              <a:gd name="connsiteY3688" fmla="*/ 219075 h 254317"/>
              <a:gd name="connsiteX3689" fmla="*/ 166688 w 290512"/>
              <a:gd name="connsiteY3689" fmla="*/ 230505 h 254317"/>
              <a:gd name="connsiteX3690" fmla="*/ 166688 w 290512"/>
              <a:gd name="connsiteY3690" fmla="*/ 230505 h 254317"/>
              <a:gd name="connsiteX3691" fmla="*/ 166688 w 290512"/>
              <a:gd name="connsiteY3691" fmla="*/ 229552 h 254317"/>
              <a:gd name="connsiteX3692" fmla="*/ 166688 w 290512"/>
              <a:gd name="connsiteY3692" fmla="*/ 230505 h 254317"/>
              <a:gd name="connsiteX3693" fmla="*/ 179070 w 290512"/>
              <a:gd name="connsiteY3693" fmla="*/ 237172 h 254317"/>
              <a:gd name="connsiteX3694" fmla="*/ 179070 w 290512"/>
              <a:gd name="connsiteY3694" fmla="*/ 237172 h 254317"/>
              <a:gd name="connsiteX3695" fmla="*/ 178118 w 290512"/>
              <a:gd name="connsiteY3695" fmla="*/ 237172 h 254317"/>
              <a:gd name="connsiteX3696" fmla="*/ 179070 w 290512"/>
              <a:gd name="connsiteY3696" fmla="*/ 237172 h 254317"/>
              <a:gd name="connsiteX3697" fmla="*/ 179070 w 290512"/>
              <a:gd name="connsiteY3697" fmla="*/ 237172 h 254317"/>
              <a:gd name="connsiteX3698" fmla="*/ 136208 w 290512"/>
              <a:gd name="connsiteY3698" fmla="*/ 241935 h 254317"/>
              <a:gd name="connsiteX3699" fmla="*/ 136208 w 290512"/>
              <a:gd name="connsiteY3699" fmla="*/ 241935 h 254317"/>
              <a:gd name="connsiteX3700" fmla="*/ 136208 w 290512"/>
              <a:gd name="connsiteY3700" fmla="*/ 242888 h 254317"/>
              <a:gd name="connsiteX3701" fmla="*/ 136208 w 290512"/>
              <a:gd name="connsiteY3701" fmla="*/ 241935 h 254317"/>
              <a:gd name="connsiteX3702" fmla="*/ 136208 w 290512"/>
              <a:gd name="connsiteY3702" fmla="*/ 241935 h 254317"/>
              <a:gd name="connsiteX3703" fmla="*/ 253365 w 290512"/>
              <a:gd name="connsiteY3703" fmla="*/ 226695 h 254317"/>
              <a:gd name="connsiteX3704" fmla="*/ 253365 w 290512"/>
              <a:gd name="connsiteY3704" fmla="*/ 226695 h 254317"/>
              <a:gd name="connsiteX3705" fmla="*/ 253365 w 290512"/>
              <a:gd name="connsiteY3705" fmla="*/ 226695 h 254317"/>
              <a:gd name="connsiteX3706" fmla="*/ 253365 w 290512"/>
              <a:gd name="connsiteY3706" fmla="*/ 226695 h 254317"/>
              <a:gd name="connsiteX3707" fmla="*/ 253365 w 290512"/>
              <a:gd name="connsiteY3707" fmla="*/ 226695 h 254317"/>
              <a:gd name="connsiteX3708" fmla="*/ 133350 w 290512"/>
              <a:gd name="connsiteY3708" fmla="*/ 248602 h 254317"/>
              <a:gd name="connsiteX3709" fmla="*/ 133350 w 290512"/>
              <a:gd name="connsiteY3709" fmla="*/ 248602 h 254317"/>
              <a:gd name="connsiteX3710" fmla="*/ 133350 w 290512"/>
              <a:gd name="connsiteY3710" fmla="*/ 248602 h 254317"/>
              <a:gd name="connsiteX3711" fmla="*/ 131445 w 290512"/>
              <a:gd name="connsiteY3711" fmla="*/ 248602 h 254317"/>
              <a:gd name="connsiteX3712" fmla="*/ 133350 w 290512"/>
              <a:gd name="connsiteY3712" fmla="*/ 248602 h 254317"/>
              <a:gd name="connsiteX3713" fmla="*/ 133350 w 290512"/>
              <a:gd name="connsiteY3713" fmla="*/ 248602 h 254317"/>
              <a:gd name="connsiteX3714" fmla="*/ 133350 w 290512"/>
              <a:gd name="connsiteY3714" fmla="*/ 248602 h 254317"/>
              <a:gd name="connsiteX3715" fmla="*/ 150495 w 290512"/>
              <a:gd name="connsiteY3715" fmla="*/ 5715 h 254317"/>
              <a:gd name="connsiteX3716" fmla="*/ 150495 w 290512"/>
              <a:gd name="connsiteY3716" fmla="*/ 5715 h 254317"/>
              <a:gd name="connsiteX3717" fmla="*/ 149543 w 290512"/>
              <a:gd name="connsiteY3717" fmla="*/ 5715 h 254317"/>
              <a:gd name="connsiteX3718" fmla="*/ 150495 w 290512"/>
              <a:gd name="connsiteY3718" fmla="*/ 5715 h 254317"/>
              <a:gd name="connsiteX3719" fmla="*/ 150495 w 290512"/>
              <a:gd name="connsiteY3719" fmla="*/ 5715 h 254317"/>
              <a:gd name="connsiteX3720" fmla="*/ 110490 w 290512"/>
              <a:gd name="connsiteY3720" fmla="*/ 234315 h 254317"/>
              <a:gd name="connsiteX3721" fmla="*/ 110490 w 290512"/>
              <a:gd name="connsiteY3721" fmla="*/ 234315 h 254317"/>
              <a:gd name="connsiteX3722" fmla="*/ 109538 w 290512"/>
              <a:gd name="connsiteY3722" fmla="*/ 234315 h 254317"/>
              <a:gd name="connsiteX3723" fmla="*/ 110490 w 290512"/>
              <a:gd name="connsiteY3723" fmla="*/ 234315 h 254317"/>
              <a:gd name="connsiteX3724" fmla="*/ 110490 w 290512"/>
              <a:gd name="connsiteY3724" fmla="*/ 234315 h 254317"/>
              <a:gd name="connsiteX3725" fmla="*/ 110490 w 290512"/>
              <a:gd name="connsiteY3725" fmla="*/ 234315 h 254317"/>
              <a:gd name="connsiteX3726" fmla="*/ 110490 w 290512"/>
              <a:gd name="connsiteY3726" fmla="*/ 234315 h 254317"/>
              <a:gd name="connsiteX3727" fmla="*/ 110490 w 290512"/>
              <a:gd name="connsiteY3727" fmla="*/ 234315 h 254317"/>
              <a:gd name="connsiteX3728" fmla="*/ 166688 w 290512"/>
              <a:gd name="connsiteY3728" fmla="*/ 2857 h 254317"/>
              <a:gd name="connsiteX3729" fmla="*/ 166688 w 290512"/>
              <a:gd name="connsiteY3729" fmla="*/ 2857 h 254317"/>
              <a:gd name="connsiteX3730" fmla="*/ 166688 w 290512"/>
              <a:gd name="connsiteY3730" fmla="*/ 1905 h 254317"/>
              <a:gd name="connsiteX3731" fmla="*/ 166688 w 290512"/>
              <a:gd name="connsiteY3731" fmla="*/ 2857 h 254317"/>
              <a:gd name="connsiteX3732" fmla="*/ 166688 w 290512"/>
              <a:gd name="connsiteY3732" fmla="*/ 2857 h 254317"/>
              <a:gd name="connsiteX3733" fmla="*/ 248603 w 290512"/>
              <a:gd name="connsiteY3733" fmla="*/ 251460 h 254317"/>
              <a:gd name="connsiteX3734" fmla="*/ 248603 w 290512"/>
              <a:gd name="connsiteY3734" fmla="*/ 251460 h 254317"/>
              <a:gd name="connsiteX3735" fmla="*/ 248603 w 290512"/>
              <a:gd name="connsiteY3735" fmla="*/ 251460 h 254317"/>
              <a:gd name="connsiteX3736" fmla="*/ 248603 w 290512"/>
              <a:gd name="connsiteY3736" fmla="*/ 251460 h 254317"/>
              <a:gd name="connsiteX3737" fmla="*/ 248603 w 290512"/>
              <a:gd name="connsiteY3737" fmla="*/ 251460 h 254317"/>
              <a:gd name="connsiteX3738" fmla="*/ 140970 w 290512"/>
              <a:gd name="connsiteY3738" fmla="*/ 244792 h 254317"/>
              <a:gd name="connsiteX3739" fmla="*/ 140970 w 290512"/>
              <a:gd name="connsiteY3739" fmla="*/ 244792 h 254317"/>
              <a:gd name="connsiteX3740" fmla="*/ 140018 w 290512"/>
              <a:gd name="connsiteY3740" fmla="*/ 244792 h 254317"/>
              <a:gd name="connsiteX3741" fmla="*/ 140970 w 290512"/>
              <a:gd name="connsiteY3741" fmla="*/ 244792 h 254317"/>
              <a:gd name="connsiteX3742" fmla="*/ 140970 w 290512"/>
              <a:gd name="connsiteY3742" fmla="*/ 244792 h 254317"/>
              <a:gd name="connsiteX3743" fmla="*/ 125730 w 290512"/>
              <a:gd name="connsiteY3743" fmla="*/ 235267 h 254317"/>
              <a:gd name="connsiteX3744" fmla="*/ 125730 w 290512"/>
              <a:gd name="connsiteY3744" fmla="*/ 235267 h 254317"/>
              <a:gd name="connsiteX3745" fmla="*/ 125730 w 290512"/>
              <a:gd name="connsiteY3745" fmla="*/ 234315 h 254317"/>
              <a:gd name="connsiteX3746" fmla="*/ 125730 w 290512"/>
              <a:gd name="connsiteY3746" fmla="*/ 235267 h 254317"/>
              <a:gd name="connsiteX3747" fmla="*/ 125730 w 290512"/>
              <a:gd name="connsiteY3747" fmla="*/ 235267 h 254317"/>
              <a:gd name="connsiteX3748" fmla="*/ 214313 w 290512"/>
              <a:gd name="connsiteY3748" fmla="*/ 243840 h 254317"/>
              <a:gd name="connsiteX3749" fmla="*/ 214313 w 290512"/>
              <a:gd name="connsiteY3749" fmla="*/ 243840 h 254317"/>
              <a:gd name="connsiteX3750" fmla="*/ 214313 w 290512"/>
              <a:gd name="connsiteY3750" fmla="*/ 243840 h 254317"/>
              <a:gd name="connsiteX3751" fmla="*/ 214313 w 290512"/>
              <a:gd name="connsiteY3751" fmla="*/ 243840 h 254317"/>
              <a:gd name="connsiteX3752" fmla="*/ 214313 w 290512"/>
              <a:gd name="connsiteY3752" fmla="*/ 243840 h 254317"/>
              <a:gd name="connsiteX3753" fmla="*/ 196215 w 290512"/>
              <a:gd name="connsiteY3753" fmla="*/ 239077 h 254317"/>
              <a:gd name="connsiteX3754" fmla="*/ 196215 w 290512"/>
              <a:gd name="connsiteY3754" fmla="*/ 239077 h 254317"/>
              <a:gd name="connsiteX3755" fmla="*/ 195263 w 290512"/>
              <a:gd name="connsiteY3755" fmla="*/ 238125 h 254317"/>
              <a:gd name="connsiteX3756" fmla="*/ 196215 w 290512"/>
              <a:gd name="connsiteY3756" fmla="*/ 239077 h 254317"/>
              <a:gd name="connsiteX3757" fmla="*/ 211455 w 290512"/>
              <a:gd name="connsiteY3757" fmla="*/ 12382 h 254317"/>
              <a:gd name="connsiteX3758" fmla="*/ 210503 w 290512"/>
              <a:gd name="connsiteY3758" fmla="*/ 11430 h 254317"/>
              <a:gd name="connsiteX3759" fmla="*/ 211455 w 290512"/>
              <a:gd name="connsiteY3759" fmla="*/ 12382 h 254317"/>
              <a:gd name="connsiteX3760" fmla="*/ 211455 w 290512"/>
              <a:gd name="connsiteY3760" fmla="*/ 12382 h 254317"/>
              <a:gd name="connsiteX3761" fmla="*/ 220028 w 290512"/>
              <a:gd name="connsiteY3761" fmla="*/ 210502 h 254317"/>
              <a:gd name="connsiteX3762" fmla="*/ 220028 w 290512"/>
              <a:gd name="connsiteY3762" fmla="*/ 210502 h 254317"/>
              <a:gd name="connsiteX3763" fmla="*/ 220028 w 290512"/>
              <a:gd name="connsiteY3763" fmla="*/ 210502 h 254317"/>
              <a:gd name="connsiteX3764" fmla="*/ 220028 w 290512"/>
              <a:gd name="connsiteY3764" fmla="*/ 210502 h 254317"/>
              <a:gd name="connsiteX3765" fmla="*/ 220028 w 290512"/>
              <a:gd name="connsiteY3765" fmla="*/ 210502 h 254317"/>
              <a:gd name="connsiteX3766" fmla="*/ 197168 w 290512"/>
              <a:gd name="connsiteY3766" fmla="*/ 219075 h 254317"/>
              <a:gd name="connsiteX3767" fmla="*/ 198120 w 290512"/>
              <a:gd name="connsiteY3767" fmla="*/ 219075 h 254317"/>
              <a:gd name="connsiteX3768" fmla="*/ 197168 w 290512"/>
              <a:gd name="connsiteY3768" fmla="*/ 219075 h 254317"/>
              <a:gd name="connsiteX3769" fmla="*/ 50483 w 290512"/>
              <a:gd name="connsiteY3769" fmla="*/ 69532 h 254317"/>
              <a:gd name="connsiteX3770" fmla="*/ 49530 w 290512"/>
              <a:gd name="connsiteY3770" fmla="*/ 70485 h 254317"/>
              <a:gd name="connsiteX3771" fmla="*/ 50483 w 290512"/>
              <a:gd name="connsiteY3771" fmla="*/ 69532 h 254317"/>
              <a:gd name="connsiteX3772" fmla="*/ 161925 w 290512"/>
              <a:gd name="connsiteY3772" fmla="*/ 227647 h 254317"/>
              <a:gd name="connsiteX3773" fmla="*/ 161925 w 290512"/>
              <a:gd name="connsiteY3773" fmla="*/ 227647 h 254317"/>
              <a:gd name="connsiteX3774" fmla="*/ 161925 w 290512"/>
              <a:gd name="connsiteY3774" fmla="*/ 227647 h 254317"/>
              <a:gd name="connsiteX3775" fmla="*/ 161925 w 290512"/>
              <a:gd name="connsiteY3775" fmla="*/ 227647 h 254317"/>
              <a:gd name="connsiteX3776" fmla="*/ 161925 w 290512"/>
              <a:gd name="connsiteY3776" fmla="*/ 227647 h 254317"/>
              <a:gd name="connsiteX3777" fmla="*/ 161925 w 290512"/>
              <a:gd name="connsiteY3777" fmla="*/ 227647 h 254317"/>
              <a:gd name="connsiteX3778" fmla="*/ 161925 w 290512"/>
              <a:gd name="connsiteY3778" fmla="*/ 227647 h 254317"/>
              <a:gd name="connsiteX3779" fmla="*/ 168593 w 290512"/>
              <a:gd name="connsiteY3779" fmla="*/ 239077 h 254317"/>
              <a:gd name="connsiteX3780" fmla="*/ 168593 w 290512"/>
              <a:gd name="connsiteY3780" fmla="*/ 239077 h 254317"/>
              <a:gd name="connsiteX3781" fmla="*/ 168593 w 290512"/>
              <a:gd name="connsiteY3781" fmla="*/ 239077 h 254317"/>
              <a:gd name="connsiteX3782" fmla="*/ 168593 w 290512"/>
              <a:gd name="connsiteY3782" fmla="*/ 239077 h 254317"/>
              <a:gd name="connsiteX3783" fmla="*/ 168593 w 290512"/>
              <a:gd name="connsiteY3783" fmla="*/ 239077 h 254317"/>
              <a:gd name="connsiteX3784" fmla="*/ 100013 w 290512"/>
              <a:gd name="connsiteY3784" fmla="*/ 241935 h 254317"/>
              <a:gd name="connsiteX3785" fmla="*/ 100013 w 290512"/>
              <a:gd name="connsiteY3785" fmla="*/ 241935 h 254317"/>
              <a:gd name="connsiteX3786" fmla="*/ 100013 w 290512"/>
              <a:gd name="connsiteY3786" fmla="*/ 241935 h 254317"/>
              <a:gd name="connsiteX3787" fmla="*/ 100013 w 290512"/>
              <a:gd name="connsiteY3787" fmla="*/ 241935 h 254317"/>
              <a:gd name="connsiteX3788" fmla="*/ 100013 w 290512"/>
              <a:gd name="connsiteY3788" fmla="*/ 241935 h 254317"/>
              <a:gd name="connsiteX3789" fmla="*/ 100013 w 290512"/>
              <a:gd name="connsiteY3789" fmla="*/ 241935 h 254317"/>
              <a:gd name="connsiteX3790" fmla="*/ 223838 w 290512"/>
              <a:gd name="connsiteY3790" fmla="*/ 234315 h 254317"/>
              <a:gd name="connsiteX3791" fmla="*/ 223838 w 290512"/>
              <a:gd name="connsiteY3791" fmla="*/ 234315 h 254317"/>
              <a:gd name="connsiteX3792" fmla="*/ 223838 w 290512"/>
              <a:gd name="connsiteY3792" fmla="*/ 234315 h 254317"/>
              <a:gd name="connsiteX3793" fmla="*/ 223838 w 290512"/>
              <a:gd name="connsiteY3793" fmla="*/ 234315 h 254317"/>
              <a:gd name="connsiteX3794" fmla="*/ 223838 w 290512"/>
              <a:gd name="connsiteY3794" fmla="*/ 234315 h 254317"/>
              <a:gd name="connsiteX3795" fmla="*/ 223838 w 290512"/>
              <a:gd name="connsiteY3795" fmla="*/ 234315 h 254317"/>
              <a:gd name="connsiteX3796" fmla="*/ 207645 w 290512"/>
              <a:gd name="connsiteY3796" fmla="*/ 232410 h 254317"/>
              <a:gd name="connsiteX3797" fmla="*/ 207645 w 290512"/>
              <a:gd name="connsiteY3797" fmla="*/ 232410 h 254317"/>
              <a:gd name="connsiteX3798" fmla="*/ 208598 w 290512"/>
              <a:gd name="connsiteY3798" fmla="*/ 232410 h 254317"/>
              <a:gd name="connsiteX3799" fmla="*/ 207645 w 290512"/>
              <a:gd name="connsiteY3799" fmla="*/ 232410 h 254317"/>
              <a:gd name="connsiteX3800" fmla="*/ 207645 w 290512"/>
              <a:gd name="connsiteY3800" fmla="*/ 232410 h 254317"/>
              <a:gd name="connsiteX3801" fmla="*/ 207645 w 290512"/>
              <a:gd name="connsiteY3801" fmla="*/ 232410 h 254317"/>
              <a:gd name="connsiteX3802" fmla="*/ 207645 w 290512"/>
              <a:gd name="connsiteY3802" fmla="*/ 232410 h 254317"/>
              <a:gd name="connsiteX3803" fmla="*/ 189548 w 290512"/>
              <a:gd name="connsiteY3803" fmla="*/ 243840 h 254317"/>
              <a:gd name="connsiteX3804" fmla="*/ 189548 w 290512"/>
              <a:gd name="connsiteY3804" fmla="*/ 243840 h 254317"/>
              <a:gd name="connsiteX3805" fmla="*/ 190500 w 290512"/>
              <a:gd name="connsiteY3805" fmla="*/ 243840 h 254317"/>
              <a:gd name="connsiteX3806" fmla="*/ 189548 w 290512"/>
              <a:gd name="connsiteY3806" fmla="*/ 243840 h 254317"/>
              <a:gd name="connsiteX3807" fmla="*/ 182880 w 290512"/>
              <a:gd name="connsiteY3807" fmla="*/ 228600 h 254317"/>
              <a:gd name="connsiteX3808" fmla="*/ 182880 w 290512"/>
              <a:gd name="connsiteY3808" fmla="*/ 228600 h 254317"/>
              <a:gd name="connsiteX3809" fmla="*/ 181928 w 290512"/>
              <a:gd name="connsiteY3809" fmla="*/ 228600 h 254317"/>
              <a:gd name="connsiteX3810" fmla="*/ 182880 w 290512"/>
              <a:gd name="connsiteY3810" fmla="*/ 228600 h 254317"/>
              <a:gd name="connsiteX3811" fmla="*/ 182880 w 290512"/>
              <a:gd name="connsiteY3811" fmla="*/ 228600 h 254317"/>
              <a:gd name="connsiteX3812" fmla="*/ 211455 w 290512"/>
              <a:gd name="connsiteY3812" fmla="*/ 225742 h 254317"/>
              <a:gd name="connsiteX3813" fmla="*/ 211455 w 290512"/>
              <a:gd name="connsiteY3813" fmla="*/ 225742 h 254317"/>
              <a:gd name="connsiteX3814" fmla="*/ 212408 w 290512"/>
              <a:gd name="connsiteY3814" fmla="*/ 225742 h 254317"/>
              <a:gd name="connsiteX3815" fmla="*/ 211455 w 290512"/>
              <a:gd name="connsiteY3815" fmla="*/ 225742 h 254317"/>
              <a:gd name="connsiteX3816" fmla="*/ 211455 w 290512"/>
              <a:gd name="connsiteY3816" fmla="*/ 225742 h 254317"/>
              <a:gd name="connsiteX3817" fmla="*/ 205740 w 290512"/>
              <a:gd name="connsiteY3817" fmla="*/ 227647 h 254317"/>
              <a:gd name="connsiteX3818" fmla="*/ 204788 w 290512"/>
              <a:gd name="connsiteY3818" fmla="*/ 227647 h 254317"/>
              <a:gd name="connsiteX3819" fmla="*/ 205740 w 290512"/>
              <a:gd name="connsiteY3819" fmla="*/ 227647 h 254317"/>
              <a:gd name="connsiteX3820" fmla="*/ 205740 w 290512"/>
              <a:gd name="connsiteY3820" fmla="*/ 227647 h 254317"/>
              <a:gd name="connsiteX3821" fmla="*/ 284798 w 290512"/>
              <a:gd name="connsiteY3821" fmla="*/ 185738 h 254317"/>
              <a:gd name="connsiteX3822" fmla="*/ 284798 w 290512"/>
              <a:gd name="connsiteY3822" fmla="*/ 185738 h 254317"/>
              <a:gd name="connsiteX3823" fmla="*/ 284798 w 290512"/>
              <a:gd name="connsiteY3823" fmla="*/ 185738 h 254317"/>
              <a:gd name="connsiteX3824" fmla="*/ 284798 w 290512"/>
              <a:gd name="connsiteY3824" fmla="*/ 185738 h 254317"/>
              <a:gd name="connsiteX3825" fmla="*/ 30480 w 290512"/>
              <a:gd name="connsiteY3825" fmla="*/ 72390 h 254317"/>
              <a:gd name="connsiteX3826" fmla="*/ 30480 w 290512"/>
              <a:gd name="connsiteY3826" fmla="*/ 72390 h 254317"/>
              <a:gd name="connsiteX3827" fmla="*/ 30480 w 290512"/>
              <a:gd name="connsiteY3827" fmla="*/ 72390 h 254317"/>
              <a:gd name="connsiteX3828" fmla="*/ 30480 w 290512"/>
              <a:gd name="connsiteY3828" fmla="*/ 72390 h 254317"/>
              <a:gd name="connsiteX3829" fmla="*/ 64770 w 290512"/>
              <a:gd name="connsiteY3829" fmla="*/ 248602 h 254317"/>
              <a:gd name="connsiteX3830" fmla="*/ 64770 w 290512"/>
              <a:gd name="connsiteY3830" fmla="*/ 248602 h 254317"/>
              <a:gd name="connsiteX3831" fmla="*/ 64770 w 290512"/>
              <a:gd name="connsiteY3831" fmla="*/ 248602 h 254317"/>
              <a:gd name="connsiteX3832" fmla="*/ 64770 w 290512"/>
              <a:gd name="connsiteY3832" fmla="*/ 248602 h 254317"/>
              <a:gd name="connsiteX3833" fmla="*/ 64770 w 290512"/>
              <a:gd name="connsiteY3833" fmla="*/ 248602 h 254317"/>
              <a:gd name="connsiteX3834" fmla="*/ 73343 w 290512"/>
              <a:gd name="connsiteY3834" fmla="*/ 6667 h 254317"/>
              <a:gd name="connsiteX3835" fmla="*/ 73343 w 290512"/>
              <a:gd name="connsiteY3835" fmla="*/ 6667 h 254317"/>
              <a:gd name="connsiteX3836" fmla="*/ 73343 w 290512"/>
              <a:gd name="connsiteY3836" fmla="*/ 6667 h 254317"/>
              <a:gd name="connsiteX3837" fmla="*/ 73343 w 290512"/>
              <a:gd name="connsiteY3837" fmla="*/ 6667 h 254317"/>
              <a:gd name="connsiteX3838" fmla="*/ 73343 w 290512"/>
              <a:gd name="connsiteY3838" fmla="*/ 6667 h 254317"/>
              <a:gd name="connsiteX3839" fmla="*/ 284798 w 290512"/>
              <a:gd name="connsiteY3839" fmla="*/ 161925 h 254317"/>
              <a:gd name="connsiteX3840" fmla="*/ 284798 w 290512"/>
              <a:gd name="connsiteY3840" fmla="*/ 161925 h 254317"/>
              <a:gd name="connsiteX3841" fmla="*/ 283845 w 290512"/>
              <a:gd name="connsiteY3841" fmla="*/ 161925 h 254317"/>
              <a:gd name="connsiteX3842" fmla="*/ 284798 w 290512"/>
              <a:gd name="connsiteY3842" fmla="*/ 161925 h 254317"/>
              <a:gd name="connsiteX3843" fmla="*/ 284798 w 290512"/>
              <a:gd name="connsiteY3843" fmla="*/ 161925 h 254317"/>
              <a:gd name="connsiteX3844" fmla="*/ 221933 w 290512"/>
              <a:gd name="connsiteY3844" fmla="*/ 235267 h 254317"/>
              <a:gd name="connsiteX3845" fmla="*/ 220028 w 290512"/>
              <a:gd name="connsiteY3845" fmla="*/ 235267 h 254317"/>
              <a:gd name="connsiteX3846" fmla="*/ 221933 w 290512"/>
              <a:gd name="connsiteY3846" fmla="*/ 235267 h 254317"/>
              <a:gd name="connsiteX3847" fmla="*/ 228600 w 290512"/>
              <a:gd name="connsiteY3847" fmla="*/ 249555 h 254317"/>
              <a:gd name="connsiteX3848" fmla="*/ 228600 w 290512"/>
              <a:gd name="connsiteY3848" fmla="*/ 249555 h 254317"/>
              <a:gd name="connsiteX3849" fmla="*/ 228600 w 290512"/>
              <a:gd name="connsiteY3849" fmla="*/ 249555 h 254317"/>
              <a:gd name="connsiteX3850" fmla="*/ 228600 w 290512"/>
              <a:gd name="connsiteY3850" fmla="*/ 249555 h 254317"/>
              <a:gd name="connsiteX3851" fmla="*/ 202883 w 290512"/>
              <a:gd name="connsiteY3851" fmla="*/ 7620 h 254317"/>
              <a:gd name="connsiteX3852" fmla="*/ 202883 w 290512"/>
              <a:gd name="connsiteY3852" fmla="*/ 7620 h 254317"/>
              <a:gd name="connsiteX3853" fmla="*/ 202883 w 290512"/>
              <a:gd name="connsiteY3853" fmla="*/ 7620 h 254317"/>
              <a:gd name="connsiteX3854" fmla="*/ 202883 w 290512"/>
              <a:gd name="connsiteY3854" fmla="*/ 7620 h 254317"/>
              <a:gd name="connsiteX3855" fmla="*/ 202883 w 290512"/>
              <a:gd name="connsiteY3855" fmla="*/ 7620 h 254317"/>
              <a:gd name="connsiteX3856" fmla="*/ 221933 w 290512"/>
              <a:gd name="connsiteY3856" fmla="*/ 244792 h 254317"/>
              <a:gd name="connsiteX3857" fmla="*/ 221933 w 290512"/>
              <a:gd name="connsiteY3857" fmla="*/ 244792 h 254317"/>
              <a:gd name="connsiteX3858" fmla="*/ 221933 w 290512"/>
              <a:gd name="connsiteY3858" fmla="*/ 244792 h 254317"/>
              <a:gd name="connsiteX3859" fmla="*/ 221933 w 290512"/>
              <a:gd name="connsiteY3859" fmla="*/ 244792 h 254317"/>
              <a:gd name="connsiteX3860" fmla="*/ 234315 w 290512"/>
              <a:gd name="connsiteY3860" fmla="*/ 226695 h 254317"/>
              <a:gd name="connsiteX3861" fmla="*/ 234315 w 290512"/>
              <a:gd name="connsiteY3861" fmla="*/ 226695 h 254317"/>
              <a:gd name="connsiteX3862" fmla="*/ 234315 w 290512"/>
              <a:gd name="connsiteY3862" fmla="*/ 226695 h 254317"/>
              <a:gd name="connsiteX3863" fmla="*/ 234315 w 290512"/>
              <a:gd name="connsiteY3863" fmla="*/ 226695 h 254317"/>
              <a:gd name="connsiteX3864" fmla="*/ 256223 w 290512"/>
              <a:gd name="connsiteY3864" fmla="*/ 248602 h 254317"/>
              <a:gd name="connsiteX3865" fmla="*/ 256223 w 290512"/>
              <a:gd name="connsiteY3865" fmla="*/ 248602 h 254317"/>
              <a:gd name="connsiteX3866" fmla="*/ 255270 w 290512"/>
              <a:gd name="connsiteY3866" fmla="*/ 248602 h 254317"/>
              <a:gd name="connsiteX3867" fmla="*/ 256223 w 290512"/>
              <a:gd name="connsiteY3867" fmla="*/ 248602 h 254317"/>
              <a:gd name="connsiteX3868" fmla="*/ 256223 w 290512"/>
              <a:gd name="connsiteY3868" fmla="*/ 248602 h 254317"/>
              <a:gd name="connsiteX3869" fmla="*/ 145733 w 290512"/>
              <a:gd name="connsiteY3869" fmla="*/ 236220 h 254317"/>
              <a:gd name="connsiteX3870" fmla="*/ 145733 w 290512"/>
              <a:gd name="connsiteY3870" fmla="*/ 236220 h 254317"/>
              <a:gd name="connsiteX3871" fmla="*/ 145733 w 290512"/>
              <a:gd name="connsiteY3871" fmla="*/ 236220 h 254317"/>
              <a:gd name="connsiteX3872" fmla="*/ 145733 w 290512"/>
              <a:gd name="connsiteY3872" fmla="*/ 236220 h 254317"/>
              <a:gd name="connsiteX3873" fmla="*/ 145733 w 290512"/>
              <a:gd name="connsiteY3873" fmla="*/ 236220 h 254317"/>
              <a:gd name="connsiteX3874" fmla="*/ 224790 w 290512"/>
              <a:gd name="connsiteY3874" fmla="*/ 247650 h 254317"/>
              <a:gd name="connsiteX3875" fmla="*/ 224790 w 290512"/>
              <a:gd name="connsiteY3875" fmla="*/ 247650 h 254317"/>
              <a:gd name="connsiteX3876" fmla="*/ 224790 w 290512"/>
              <a:gd name="connsiteY3876" fmla="*/ 247650 h 254317"/>
              <a:gd name="connsiteX3877" fmla="*/ 224790 w 290512"/>
              <a:gd name="connsiteY3877" fmla="*/ 247650 h 254317"/>
              <a:gd name="connsiteX3878" fmla="*/ 224790 w 290512"/>
              <a:gd name="connsiteY3878" fmla="*/ 247650 h 254317"/>
              <a:gd name="connsiteX3879" fmla="*/ 224790 w 290512"/>
              <a:gd name="connsiteY3879" fmla="*/ 247650 h 254317"/>
              <a:gd name="connsiteX3880" fmla="*/ 148590 w 290512"/>
              <a:gd name="connsiteY3880" fmla="*/ 250507 h 254317"/>
              <a:gd name="connsiteX3881" fmla="*/ 148590 w 290512"/>
              <a:gd name="connsiteY3881" fmla="*/ 250507 h 254317"/>
              <a:gd name="connsiteX3882" fmla="*/ 148590 w 290512"/>
              <a:gd name="connsiteY3882" fmla="*/ 250507 h 254317"/>
              <a:gd name="connsiteX3883" fmla="*/ 148590 w 290512"/>
              <a:gd name="connsiteY3883" fmla="*/ 250507 h 254317"/>
              <a:gd name="connsiteX3884" fmla="*/ 148590 w 290512"/>
              <a:gd name="connsiteY3884" fmla="*/ 250507 h 254317"/>
              <a:gd name="connsiteX3885" fmla="*/ 148590 w 290512"/>
              <a:gd name="connsiteY3885" fmla="*/ 250507 h 254317"/>
              <a:gd name="connsiteX3886" fmla="*/ 148590 w 290512"/>
              <a:gd name="connsiteY3886" fmla="*/ 250507 h 254317"/>
              <a:gd name="connsiteX3887" fmla="*/ 283845 w 290512"/>
              <a:gd name="connsiteY3887" fmla="*/ 164782 h 254317"/>
              <a:gd name="connsiteX3888" fmla="*/ 283845 w 290512"/>
              <a:gd name="connsiteY3888" fmla="*/ 164782 h 254317"/>
              <a:gd name="connsiteX3889" fmla="*/ 283845 w 290512"/>
              <a:gd name="connsiteY3889" fmla="*/ 164782 h 254317"/>
              <a:gd name="connsiteX3890" fmla="*/ 283845 w 290512"/>
              <a:gd name="connsiteY3890" fmla="*/ 164782 h 254317"/>
              <a:gd name="connsiteX3891" fmla="*/ 196215 w 290512"/>
              <a:gd name="connsiteY3891" fmla="*/ 237172 h 254317"/>
              <a:gd name="connsiteX3892" fmla="*/ 196215 w 290512"/>
              <a:gd name="connsiteY3892" fmla="*/ 237172 h 254317"/>
              <a:gd name="connsiteX3893" fmla="*/ 196215 w 290512"/>
              <a:gd name="connsiteY3893" fmla="*/ 237172 h 254317"/>
              <a:gd name="connsiteX3894" fmla="*/ 196215 w 290512"/>
              <a:gd name="connsiteY3894" fmla="*/ 237172 h 254317"/>
              <a:gd name="connsiteX3895" fmla="*/ 94298 w 290512"/>
              <a:gd name="connsiteY3895" fmla="*/ 241935 h 254317"/>
              <a:gd name="connsiteX3896" fmla="*/ 94298 w 290512"/>
              <a:gd name="connsiteY3896" fmla="*/ 240982 h 254317"/>
              <a:gd name="connsiteX3897" fmla="*/ 94298 w 290512"/>
              <a:gd name="connsiteY3897" fmla="*/ 241935 h 254317"/>
              <a:gd name="connsiteX3898" fmla="*/ 181928 w 290512"/>
              <a:gd name="connsiteY3898" fmla="*/ 4763 h 254317"/>
              <a:gd name="connsiteX3899" fmla="*/ 181928 w 290512"/>
              <a:gd name="connsiteY3899" fmla="*/ 4763 h 254317"/>
              <a:gd name="connsiteX3900" fmla="*/ 181928 w 290512"/>
              <a:gd name="connsiteY3900" fmla="*/ 4763 h 254317"/>
              <a:gd name="connsiteX3901" fmla="*/ 180975 w 290512"/>
              <a:gd name="connsiteY3901" fmla="*/ 4763 h 254317"/>
              <a:gd name="connsiteX3902" fmla="*/ 181928 w 290512"/>
              <a:gd name="connsiteY3902" fmla="*/ 4763 h 254317"/>
              <a:gd name="connsiteX3903" fmla="*/ 181928 w 290512"/>
              <a:gd name="connsiteY3903" fmla="*/ 4763 h 254317"/>
              <a:gd name="connsiteX3904" fmla="*/ 181928 w 290512"/>
              <a:gd name="connsiteY3904" fmla="*/ 4763 h 254317"/>
              <a:gd name="connsiteX3905" fmla="*/ 138113 w 290512"/>
              <a:gd name="connsiteY3905" fmla="*/ 1905 h 254317"/>
              <a:gd name="connsiteX3906" fmla="*/ 136208 w 290512"/>
              <a:gd name="connsiteY3906" fmla="*/ 1905 h 254317"/>
              <a:gd name="connsiteX3907" fmla="*/ 138113 w 290512"/>
              <a:gd name="connsiteY3907" fmla="*/ 1905 h 254317"/>
              <a:gd name="connsiteX3908" fmla="*/ 138113 w 290512"/>
              <a:gd name="connsiteY3908" fmla="*/ 1905 h 254317"/>
              <a:gd name="connsiteX3909" fmla="*/ 116205 w 290512"/>
              <a:gd name="connsiteY3909" fmla="*/ 244792 h 254317"/>
              <a:gd name="connsiteX3910" fmla="*/ 116205 w 290512"/>
              <a:gd name="connsiteY3910" fmla="*/ 244792 h 254317"/>
              <a:gd name="connsiteX3911" fmla="*/ 116205 w 290512"/>
              <a:gd name="connsiteY3911" fmla="*/ 244792 h 254317"/>
              <a:gd name="connsiteX3912" fmla="*/ 116205 w 290512"/>
              <a:gd name="connsiteY3912" fmla="*/ 244792 h 254317"/>
              <a:gd name="connsiteX3913" fmla="*/ 211455 w 290512"/>
              <a:gd name="connsiteY3913" fmla="*/ 227647 h 254317"/>
              <a:gd name="connsiteX3914" fmla="*/ 211455 w 290512"/>
              <a:gd name="connsiteY3914" fmla="*/ 227647 h 254317"/>
              <a:gd name="connsiteX3915" fmla="*/ 211455 w 290512"/>
              <a:gd name="connsiteY3915" fmla="*/ 227647 h 254317"/>
              <a:gd name="connsiteX3916" fmla="*/ 211455 w 290512"/>
              <a:gd name="connsiteY3916" fmla="*/ 227647 h 254317"/>
              <a:gd name="connsiteX3917" fmla="*/ 211455 w 290512"/>
              <a:gd name="connsiteY3917" fmla="*/ 227647 h 254317"/>
              <a:gd name="connsiteX3918" fmla="*/ 211455 w 290512"/>
              <a:gd name="connsiteY3918" fmla="*/ 227647 h 254317"/>
              <a:gd name="connsiteX3919" fmla="*/ 241935 w 290512"/>
              <a:gd name="connsiteY3919" fmla="*/ 224790 h 254317"/>
              <a:gd name="connsiteX3920" fmla="*/ 240030 w 290512"/>
              <a:gd name="connsiteY3920" fmla="*/ 223838 h 254317"/>
              <a:gd name="connsiteX3921" fmla="*/ 241935 w 290512"/>
              <a:gd name="connsiteY3921" fmla="*/ 224790 h 254317"/>
              <a:gd name="connsiteX3922" fmla="*/ 241935 w 290512"/>
              <a:gd name="connsiteY3922" fmla="*/ 224790 h 254317"/>
              <a:gd name="connsiteX3923" fmla="*/ 176213 w 290512"/>
              <a:gd name="connsiteY3923" fmla="*/ 229552 h 254317"/>
              <a:gd name="connsiteX3924" fmla="*/ 176213 w 290512"/>
              <a:gd name="connsiteY3924" fmla="*/ 229552 h 254317"/>
              <a:gd name="connsiteX3925" fmla="*/ 176213 w 290512"/>
              <a:gd name="connsiteY3925" fmla="*/ 229552 h 254317"/>
              <a:gd name="connsiteX3926" fmla="*/ 176213 w 290512"/>
              <a:gd name="connsiteY3926" fmla="*/ 229552 h 254317"/>
              <a:gd name="connsiteX3927" fmla="*/ 176213 w 290512"/>
              <a:gd name="connsiteY3927" fmla="*/ 229552 h 254317"/>
              <a:gd name="connsiteX3928" fmla="*/ 176213 w 290512"/>
              <a:gd name="connsiteY3928" fmla="*/ 229552 h 254317"/>
              <a:gd name="connsiteX3929" fmla="*/ 176213 w 290512"/>
              <a:gd name="connsiteY3929" fmla="*/ 229552 h 254317"/>
              <a:gd name="connsiteX3930" fmla="*/ 176213 w 290512"/>
              <a:gd name="connsiteY3930" fmla="*/ 229552 h 254317"/>
              <a:gd name="connsiteX3931" fmla="*/ 176213 w 290512"/>
              <a:gd name="connsiteY3931" fmla="*/ 229552 h 254317"/>
              <a:gd name="connsiteX3932" fmla="*/ 160973 w 290512"/>
              <a:gd name="connsiteY3932" fmla="*/ 240982 h 254317"/>
              <a:gd name="connsiteX3933" fmla="*/ 160973 w 290512"/>
              <a:gd name="connsiteY3933" fmla="*/ 240982 h 254317"/>
              <a:gd name="connsiteX3934" fmla="*/ 160973 w 290512"/>
              <a:gd name="connsiteY3934" fmla="*/ 241935 h 254317"/>
              <a:gd name="connsiteX3935" fmla="*/ 160973 w 290512"/>
              <a:gd name="connsiteY3935" fmla="*/ 240982 h 254317"/>
              <a:gd name="connsiteX3936" fmla="*/ 160973 w 290512"/>
              <a:gd name="connsiteY3936" fmla="*/ 240982 h 254317"/>
              <a:gd name="connsiteX3937" fmla="*/ 223838 w 290512"/>
              <a:gd name="connsiteY3937" fmla="*/ 225742 h 254317"/>
              <a:gd name="connsiteX3938" fmla="*/ 224790 w 290512"/>
              <a:gd name="connsiteY3938" fmla="*/ 225742 h 254317"/>
              <a:gd name="connsiteX3939" fmla="*/ 223838 w 290512"/>
              <a:gd name="connsiteY3939" fmla="*/ 225742 h 254317"/>
              <a:gd name="connsiteX3940" fmla="*/ 119063 w 290512"/>
              <a:gd name="connsiteY3940" fmla="*/ 236220 h 254317"/>
              <a:gd name="connsiteX3941" fmla="*/ 119063 w 290512"/>
              <a:gd name="connsiteY3941" fmla="*/ 238125 h 254317"/>
              <a:gd name="connsiteX3942" fmla="*/ 119063 w 290512"/>
              <a:gd name="connsiteY3942" fmla="*/ 236220 h 254317"/>
              <a:gd name="connsiteX3943" fmla="*/ 34290 w 290512"/>
              <a:gd name="connsiteY3943" fmla="*/ 252413 h 254317"/>
              <a:gd name="connsiteX3944" fmla="*/ 34290 w 290512"/>
              <a:gd name="connsiteY3944" fmla="*/ 252413 h 254317"/>
              <a:gd name="connsiteX3945" fmla="*/ 34290 w 290512"/>
              <a:gd name="connsiteY3945" fmla="*/ 252413 h 254317"/>
              <a:gd name="connsiteX3946" fmla="*/ 34290 w 290512"/>
              <a:gd name="connsiteY3946" fmla="*/ 252413 h 254317"/>
              <a:gd name="connsiteX3947" fmla="*/ 203835 w 290512"/>
              <a:gd name="connsiteY3947" fmla="*/ 243840 h 254317"/>
              <a:gd name="connsiteX3948" fmla="*/ 202883 w 290512"/>
              <a:gd name="connsiteY3948" fmla="*/ 242888 h 254317"/>
              <a:gd name="connsiteX3949" fmla="*/ 203835 w 290512"/>
              <a:gd name="connsiteY3949" fmla="*/ 243840 h 254317"/>
              <a:gd name="connsiteX3950" fmla="*/ 175260 w 290512"/>
              <a:gd name="connsiteY3950" fmla="*/ 244792 h 254317"/>
              <a:gd name="connsiteX3951" fmla="*/ 174308 w 290512"/>
              <a:gd name="connsiteY3951" fmla="*/ 245745 h 254317"/>
              <a:gd name="connsiteX3952" fmla="*/ 175260 w 290512"/>
              <a:gd name="connsiteY3952" fmla="*/ 244792 h 254317"/>
              <a:gd name="connsiteX3953" fmla="*/ 200978 w 290512"/>
              <a:gd name="connsiteY3953" fmla="*/ 225742 h 254317"/>
              <a:gd name="connsiteX3954" fmla="*/ 200978 w 290512"/>
              <a:gd name="connsiteY3954" fmla="*/ 225742 h 254317"/>
              <a:gd name="connsiteX3955" fmla="*/ 200978 w 290512"/>
              <a:gd name="connsiteY3955" fmla="*/ 224790 h 254317"/>
              <a:gd name="connsiteX3956" fmla="*/ 200978 w 290512"/>
              <a:gd name="connsiteY3956" fmla="*/ 225742 h 254317"/>
              <a:gd name="connsiteX3957" fmla="*/ 200978 w 290512"/>
              <a:gd name="connsiteY3957" fmla="*/ 225742 h 254317"/>
              <a:gd name="connsiteX3958" fmla="*/ 178118 w 290512"/>
              <a:gd name="connsiteY3958" fmla="*/ 244792 h 254317"/>
              <a:gd name="connsiteX3959" fmla="*/ 178118 w 290512"/>
              <a:gd name="connsiteY3959" fmla="*/ 244792 h 254317"/>
              <a:gd name="connsiteX3960" fmla="*/ 178118 w 290512"/>
              <a:gd name="connsiteY3960" fmla="*/ 244792 h 254317"/>
              <a:gd name="connsiteX3961" fmla="*/ 178118 w 290512"/>
              <a:gd name="connsiteY3961" fmla="*/ 243840 h 254317"/>
              <a:gd name="connsiteX3962" fmla="*/ 178118 w 290512"/>
              <a:gd name="connsiteY3962" fmla="*/ 244792 h 254317"/>
              <a:gd name="connsiteX3963" fmla="*/ 178118 w 290512"/>
              <a:gd name="connsiteY3963" fmla="*/ 244792 h 254317"/>
              <a:gd name="connsiteX3964" fmla="*/ 178118 w 290512"/>
              <a:gd name="connsiteY3964" fmla="*/ 244792 h 254317"/>
              <a:gd name="connsiteX3965" fmla="*/ 208598 w 290512"/>
              <a:gd name="connsiteY3965" fmla="*/ 236220 h 254317"/>
              <a:gd name="connsiteX3966" fmla="*/ 208598 w 290512"/>
              <a:gd name="connsiteY3966" fmla="*/ 236220 h 254317"/>
              <a:gd name="connsiteX3967" fmla="*/ 208598 w 290512"/>
              <a:gd name="connsiteY3967" fmla="*/ 236220 h 254317"/>
              <a:gd name="connsiteX3968" fmla="*/ 208598 w 290512"/>
              <a:gd name="connsiteY3968" fmla="*/ 236220 h 254317"/>
              <a:gd name="connsiteX3969" fmla="*/ 262890 w 290512"/>
              <a:gd name="connsiteY3969" fmla="*/ 214313 h 254317"/>
              <a:gd name="connsiteX3970" fmla="*/ 262890 w 290512"/>
              <a:gd name="connsiteY3970" fmla="*/ 214313 h 254317"/>
              <a:gd name="connsiteX3971" fmla="*/ 262890 w 290512"/>
              <a:gd name="connsiteY3971" fmla="*/ 214313 h 254317"/>
              <a:gd name="connsiteX3972" fmla="*/ 262890 w 290512"/>
              <a:gd name="connsiteY3972" fmla="*/ 214313 h 254317"/>
              <a:gd name="connsiteX3973" fmla="*/ 13335 w 290512"/>
              <a:gd name="connsiteY3973" fmla="*/ 81915 h 254317"/>
              <a:gd name="connsiteX3974" fmla="*/ 13335 w 290512"/>
              <a:gd name="connsiteY3974" fmla="*/ 81915 h 254317"/>
              <a:gd name="connsiteX3975" fmla="*/ 13335 w 290512"/>
              <a:gd name="connsiteY3975" fmla="*/ 81915 h 254317"/>
              <a:gd name="connsiteX3976" fmla="*/ 13335 w 290512"/>
              <a:gd name="connsiteY3976" fmla="*/ 81915 h 254317"/>
              <a:gd name="connsiteX3977" fmla="*/ 176213 w 290512"/>
              <a:gd name="connsiteY3977" fmla="*/ 220027 h 254317"/>
              <a:gd name="connsiteX3978" fmla="*/ 177165 w 290512"/>
              <a:gd name="connsiteY3978" fmla="*/ 220980 h 254317"/>
              <a:gd name="connsiteX3979" fmla="*/ 176213 w 290512"/>
              <a:gd name="connsiteY3979" fmla="*/ 220027 h 254317"/>
              <a:gd name="connsiteX3980" fmla="*/ 176213 w 290512"/>
              <a:gd name="connsiteY3980" fmla="*/ 220027 h 254317"/>
              <a:gd name="connsiteX3981" fmla="*/ 140970 w 290512"/>
              <a:gd name="connsiteY3981" fmla="*/ 250507 h 254317"/>
              <a:gd name="connsiteX3982" fmla="*/ 140970 w 290512"/>
              <a:gd name="connsiteY3982" fmla="*/ 250507 h 254317"/>
              <a:gd name="connsiteX3983" fmla="*/ 140970 w 290512"/>
              <a:gd name="connsiteY3983" fmla="*/ 250507 h 254317"/>
              <a:gd name="connsiteX3984" fmla="*/ 140970 w 290512"/>
              <a:gd name="connsiteY3984" fmla="*/ 250507 h 254317"/>
              <a:gd name="connsiteX3985" fmla="*/ 140970 w 290512"/>
              <a:gd name="connsiteY3985" fmla="*/ 250507 h 254317"/>
              <a:gd name="connsiteX3986" fmla="*/ 43815 w 290512"/>
              <a:gd name="connsiteY3986" fmla="*/ 69532 h 254317"/>
              <a:gd name="connsiteX3987" fmla="*/ 43815 w 290512"/>
              <a:gd name="connsiteY3987" fmla="*/ 69532 h 254317"/>
              <a:gd name="connsiteX3988" fmla="*/ 43815 w 290512"/>
              <a:gd name="connsiteY3988" fmla="*/ 68580 h 254317"/>
              <a:gd name="connsiteX3989" fmla="*/ 43815 w 290512"/>
              <a:gd name="connsiteY3989" fmla="*/ 69532 h 254317"/>
              <a:gd name="connsiteX3990" fmla="*/ 45720 w 290512"/>
              <a:gd name="connsiteY3990" fmla="*/ 252413 h 254317"/>
              <a:gd name="connsiteX3991" fmla="*/ 45720 w 290512"/>
              <a:gd name="connsiteY3991" fmla="*/ 252413 h 254317"/>
              <a:gd name="connsiteX3992" fmla="*/ 45720 w 290512"/>
              <a:gd name="connsiteY3992" fmla="*/ 252413 h 254317"/>
              <a:gd name="connsiteX3993" fmla="*/ 45720 w 290512"/>
              <a:gd name="connsiteY3993" fmla="*/ 252413 h 254317"/>
              <a:gd name="connsiteX3994" fmla="*/ 45720 w 290512"/>
              <a:gd name="connsiteY3994" fmla="*/ 252413 h 254317"/>
              <a:gd name="connsiteX3995" fmla="*/ 258128 w 290512"/>
              <a:gd name="connsiteY3995" fmla="*/ 19050 h 254317"/>
              <a:gd name="connsiteX3996" fmla="*/ 258128 w 290512"/>
              <a:gd name="connsiteY3996" fmla="*/ 19050 h 254317"/>
              <a:gd name="connsiteX3997" fmla="*/ 258128 w 290512"/>
              <a:gd name="connsiteY3997" fmla="*/ 19050 h 254317"/>
              <a:gd name="connsiteX3998" fmla="*/ 139065 w 290512"/>
              <a:gd name="connsiteY3998" fmla="*/ 238125 h 254317"/>
              <a:gd name="connsiteX3999" fmla="*/ 139065 w 290512"/>
              <a:gd name="connsiteY3999" fmla="*/ 238125 h 254317"/>
              <a:gd name="connsiteX4000" fmla="*/ 138113 w 290512"/>
              <a:gd name="connsiteY4000" fmla="*/ 238125 h 254317"/>
              <a:gd name="connsiteX4001" fmla="*/ 139065 w 290512"/>
              <a:gd name="connsiteY4001" fmla="*/ 238125 h 254317"/>
              <a:gd name="connsiteX4002" fmla="*/ 139065 w 290512"/>
              <a:gd name="connsiteY4002" fmla="*/ 238125 h 254317"/>
              <a:gd name="connsiteX4003" fmla="*/ 52388 w 290512"/>
              <a:gd name="connsiteY4003" fmla="*/ 251460 h 254317"/>
              <a:gd name="connsiteX4004" fmla="*/ 52388 w 290512"/>
              <a:gd name="connsiteY4004" fmla="*/ 251460 h 254317"/>
              <a:gd name="connsiteX4005" fmla="*/ 53340 w 290512"/>
              <a:gd name="connsiteY4005" fmla="*/ 251460 h 254317"/>
              <a:gd name="connsiteX4006" fmla="*/ 52388 w 290512"/>
              <a:gd name="connsiteY4006" fmla="*/ 251460 h 254317"/>
              <a:gd name="connsiteX4007" fmla="*/ 16193 w 290512"/>
              <a:gd name="connsiteY4007" fmla="*/ 177165 h 254317"/>
              <a:gd name="connsiteX4008" fmla="*/ 16193 w 290512"/>
              <a:gd name="connsiteY4008" fmla="*/ 177165 h 254317"/>
              <a:gd name="connsiteX4009" fmla="*/ 16193 w 290512"/>
              <a:gd name="connsiteY4009" fmla="*/ 177165 h 254317"/>
              <a:gd name="connsiteX4010" fmla="*/ 16193 w 290512"/>
              <a:gd name="connsiteY4010" fmla="*/ 177165 h 254317"/>
              <a:gd name="connsiteX4011" fmla="*/ 16193 w 290512"/>
              <a:gd name="connsiteY4011" fmla="*/ 177165 h 254317"/>
              <a:gd name="connsiteX4012" fmla="*/ 136208 w 290512"/>
              <a:gd name="connsiteY4012" fmla="*/ 225742 h 254317"/>
              <a:gd name="connsiteX4013" fmla="*/ 136208 w 290512"/>
              <a:gd name="connsiteY4013" fmla="*/ 225742 h 254317"/>
              <a:gd name="connsiteX4014" fmla="*/ 137160 w 290512"/>
              <a:gd name="connsiteY4014" fmla="*/ 225742 h 254317"/>
              <a:gd name="connsiteX4015" fmla="*/ 136208 w 290512"/>
              <a:gd name="connsiteY4015" fmla="*/ 225742 h 254317"/>
              <a:gd name="connsiteX4016" fmla="*/ 136208 w 290512"/>
              <a:gd name="connsiteY4016" fmla="*/ 225742 h 254317"/>
              <a:gd name="connsiteX4017" fmla="*/ 136208 w 290512"/>
              <a:gd name="connsiteY4017" fmla="*/ 225742 h 254317"/>
              <a:gd name="connsiteX4018" fmla="*/ 136208 w 290512"/>
              <a:gd name="connsiteY4018" fmla="*/ 225742 h 254317"/>
              <a:gd name="connsiteX4019" fmla="*/ 203835 w 290512"/>
              <a:gd name="connsiteY4019" fmla="*/ 220980 h 254317"/>
              <a:gd name="connsiteX4020" fmla="*/ 203835 w 290512"/>
              <a:gd name="connsiteY4020" fmla="*/ 220980 h 254317"/>
              <a:gd name="connsiteX4021" fmla="*/ 203835 w 290512"/>
              <a:gd name="connsiteY4021" fmla="*/ 220980 h 254317"/>
              <a:gd name="connsiteX4022" fmla="*/ 203835 w 290512"/>
              <a:gd name="connsiteY4022" fmla="*/ 220980 h 254317"/>
              <a:gd name="connsiteX4023" fmla="*/ 251460 w 290512"/>
              <a:gd name="connsiteY4023" fmla="*/ 221932 h 254317"/>
              <a:gd name="connsiteX4024" fmla="*/ 251460 w 290512"/>
              <a:gd name="connsiteY4024" fmla="*/ 221932 h 254317"/>
              <a:gd name="connsiteX4025" fmla="*/ 251460 w 290512"/>
              <a:gd name="connsiteY4025" fmla="*/ 222885 h 254317"/>
              <a:gd name="connsiteX4026" fmla="*/ 251460 w 290512"/>
              <a:gd name="connsiteY4026" fmla="*/ 222885 h 254317"/>
              <a:gd name="connsiteX4027" fmla="*/ 251460 w 290512"/>
              <a:gd name="connsiteY4027" fmla="*/ 221932 h 254317"/>
              <a:gd name="connsiteX4028" fmla="*/ 251460 w 290512"/>
              <a:gd name="connsiteY4028" fmla="*/ 221932 h 254317"/>
              <a:gd name="connsiteX4029" fmla="*/ 251460 w 290512"/>
              <a:gd name="connsiteY4029" fmla="*/ 221932 h 254317"/>
              <a:gd name="connsiteX4030" fmla="*/ 137160 w 290512"/>
              <a:gd name="connsiteY4030" fmla="*/ 224790 h 254317"/>
              <a:gd name="connsiteX4031" fmla="*/ 137160 w 290512"/>
              <a:gd name="connsiteY4031" fmla="*/ 224790 h 254317"/>
              <a:gd name="connsiteX4032" fmla="*/ 137160 w 290512"/>
              <a:gd name="connsiteY4032" fmla="*/ 224790 h 254317"/>
              <a:gd name="connsiteX4033" fmla="*/ 137160 w 290512"/>
              <a:gd name="connsiteY4033" fmla="*/ 224790 h 254317"/>
              <a:gd name="connsiteX4034" fmla="*/ 136208 w 290512"/>
              <a:gd name="connsiteY4034" fmla="*/ 237172 h 254317"/>
              <a:gd name="connsiteX4035" fmla="*/ 136208 w 290512"/>
              <a:gd name="connsiteY4035" fmla="*/ 237172 h 254317"/>
              <a:gd name="connsiteX4036" fmla="*/ 136208 w 290512"/>
              <a:gd name="connsiteY4036" fmla="*/ 237172 h 254317"/>
              <a:gd name="connsiteX4037" fmla="*/ 136208 w 290512"/>
              <a:gd name="connsiteY4037" fmla="*/ 237172 h 254317"/>
              <a:gd name="connsiteX4038" fmla="*/ 206693 w 290512"/>
              <a:gd name="connsiteY4038" fmla="*/ 227647 h 254317"/>
              <a:gd name="connsiteX4039" fmla="*/ 206693 w 290512"/>
              <a:gd name="connsiteY4039" fmla="*/ 227647 h 254317"/>
              <a:gd name="connsiteX4040" fmla="*/ 205740 w 290512"/>
              <a:gd name="connsiteY4040" fmla="*/ 227647 h 254317"/>
              <a:gd name="connsiteX4041" fmla="*/ 205740 w 290512"/>
              <a:gd name="connsiteY4041" fmla="*/ 227647 h 254317"/>
              <a:gd name="connsiteX4042" fmla="*/ 206693 w 290512"/>
              <a:gd name="connsiteY4042" fmla="*/ 227647 h 254317"/>
              <a:gd name="connsiteX4043" fmla="*/ 68580 w 290512"/>
              <a:gd name="connsiteY4043" fmla="*/ 7620 h 254317"/>
              <a:gd name="connsiteX4044" fmla="*/ 69533 w 290512"/>
              <a:gd name="connsiteY4044" fmla="*/ 7620 h 254317"/>
              <a:gd name="connsiteX4045" fmla="*/ 68580 w 290512"/>
              <a:gd name="connsiteY4045" fmla="*/ 7620 h 254317"/>
              <a:gd name="connsiteX4046" fmla="*/ 68580 w 290512"/>
              <a:gd name="connsiteY4046" fmla="*/ 7620 h 254317"/>
              <a:gd name="connsiteX4047" fmla="*/ 44768 w 290512"/>
              <a:gd name="connsiteY4047" fmla="*/ 252413 h 254317"/>
              <a:gd name="connsiteX4048" fmla="*/ 44768 w 290512"/>
              <a:gd name="connsiteY4048" fmla="*/ 252413 h 254317"/>
              <a:gd name="connsiteX4049" fmla="*/ 44768 w 290512"/>
              <a:gd name="connsiteY4049" fmla="*/ 252413 h 254317"/>
              <a:gd name="connsiteX4050" fmla="*/ 44768 w 290512"/>
              <a:gd name="connsiteY4050" fmla="*/ 252413 h 254317"/>
              <a:gd name="connsiteX4051" fmla="*/ 44768 w 290512"/>
              <a:gd name="connsiteY4051" fmla="*/ 252413 h 254317"/>
              <a:gd name="connsiteX4052" fmla="*/ 120015 w 290512"/>
              <a:gd name="connsiteY4052" fmla="*/ 235267 h 254317"/>
              <a:gd name="connsiteX4053" fmla="*/ 120968 w 290512"/>
              <a:gd name="connsiteY4053" fmla="*/ 235267 h 254317"/>
              <a:gd name="connsiteX4054" fmla="*/ 120015 w 290512"/>
              <a:gd name="connsiteY4054" fmla="*/ 235267 h 254317"/>
              <a:gd name="connsiteX4055" fmla="*/ 39053 w 290512"/>
              <a:gd name="connsiteY4055" fmla="*/ 9525 h 254317"/>
              <a:gd name="connsiteX4056" fmla="*/ 38100 w 290512"/>
              <a:gd name="connsiteY4056" fmla="*/ 10477 h 254317"/>
              <a:gd name="connsiteX4057" fmla="*/ 39053 w 290512"/>
              <a:gd name="connsiteY4057" fmla="*/ 9525 h 254317"/>
              <a:gd name="connsiteX4058" fmla="*/ 39053 w 290512"/>
              <a:gd name="connsiteY4058" fmla="*/ 9525 h 254317"/>
              <a:gd name="connsiteX4059" fmla="*/ 250508 w 290512"/>
              <a:gd name="connsiteY4059" fmla="*/ 218122 h 254317"/>
              <a:gd name="connsiteX4060" fmla="*/ 250508 w 290512"/>
              <a:gd name="connsiteY4060" fmla="*/ 218122 h 254317"/>
              <a:gd name="connsiteX4061" fmla="*/ 249555 w 290512"/>
              <a:gd name="connsiteY4061" fmla="*/ 218122 h 254317"/>
              <a:gd name="connsiteX4062" fmla="*/ 249555 w 290512"/>
              <a:gd name="connsiteY4062" fmla="*/ 218122 h 254317"/>
              <a:gd name="connsiteX4063" fmla="*/ 250508 w 290512"/>
              <a:gd name="connsiteY4063" fmla="*/ 218122 h 254317"/>
              <a:gd name="connsiteX4064" fmla="*/ 24765 w 290512"/>
              <a:gd name="connsiteY4064" fmla="*/ 74295 h 254317"/>
              <a:gd name="connsiteX4065" fmla="*/ 25718 w 290512"/>
              <a:gd name="connsiteY4065" fmla="*/ 73342 h 254317"/>
              <a:gd name="connsiteX4066" fmla="*/ 24765 w 290512"/>
              <a:gd name="connsiteY4066" fmla="*/ 74295 h 254317"/>
              <a:gd name="connsiteX4067" fmla="*/ 246698 w 290512"/>
              <a:gd name="connsiteY4067" fmla="*/ 226695 h 254317"/>
              <a:gd name="connsiteX4068" fmla="*/ 246698 w 290512"/>
              <a:gd name="connsiteY4068" fmla="*/ 226695 h 254317"/>
              <a:gd name="connsiteX4069" fmla="*/ 246698 w 290512"/>
              <a:gd name="connsiteY4069" fmla="*/ 226695 h 254317"/>
              <a:gd name="connsiteX4070" fmla="*/ 246698 w 290512"/>
              <a:gd name="connsiteY4070" fmla="*/ 226695 h 254317"/>
              <a:gd name="connsiteX4071" fmla="*/ 246698 w 290512"/>
              <a:gd name="connsiteY4071" fmla="*/ 226695 h 254317"/>
              <a:gd name="connsiteX4072" fmla="*/ 215265 w 290512"/>
              <a:gd name="connsiteY4072" fmla="*/ 213360 h 254317"/>
              <a:gd name="connsiteX4073" fmla="*/ 215265 w 290512"/>
              <a:gd name="connsiteY4073" fmla="*/ 213360 h 254317"/>
              <a:gd name="connsiteX4074" fmla="*/ 215265 w 290512"/>
              <a:gd name="connsiteY4074" fmla="*/ 213360 h 254317"/>
              <a:gd name="connsiteX4075" fmla="*/ 215265 w 290512"/>
              <a:gd name="connsiteY4075" fmla="*/ 213360 h 254317"/>
              <a:gd name="connsiteX4076" fmla="*/ 267653 w 290512"/>
              <a:gd name="connsiteY4076" fmla="*/ 214313 h 254317"/>
              <a:gd name="connsiteX4077" fmla="*/ 267653 w 290512"/>
              <a:gd name="connsiteY4077" fmla="*/ 214313 h 254317"/>
              <a:gd name="connsiteX4078" fmla="*/ 267653 w 290512"/>
              <a:gd name="connsiteY4078" fmla="*/ 214313 h 254317"/>
              <a:gd name="connsiteX4079" fmla="*/ 267653 w 290512"/>
              <a:gd name="connsiteY4079" fmla="*/ 214313 h 254317"/>
              <a:gd name="connsiteX4080" fmla="*/ 267653 w 290512"/>
              <a:gd name="connsiteY4080" fmla="*/ 214313 h 254317"/>
              <a:gd name="connsiteX4081" fmla="*/ 267653 w 290512"/>
              <a:gd name="connsiteY4081" fmla="*/ 214313 h 254317"/>
              <a:gd name="connsiteX4082" fmla="*/ 180023 w 290512"/>
              <a:gd name="connsiteY4082" fmla="*/ 248602 h 254317"/>
              <a:gd name="connsiteX4083" fmla="*/ 180023 w 290512"/>
              <a:gd name="connsiteY4083" fmla="*/ 248602 h 254317"/>
              <a:gd name="connsiteX4084" fmla="*/ 180023 w 290512"/>
              <a:gd name="connsiteY4084" fmla="*/ 248602 h 254317"/>
              <a:gd name="connsiteX4085" fmla="*/ 180023 w 290512"/>
              <a:gd name="connsiteY4085" fmla="*/ 248602 h 254317"/>
              <a:gd name="connsiteX4086" fmla="*/ 180023 w 290512"/>
              <a:gd name="connsiteY4086" fmla="*/ 248602 h 254317"/>
              <a:gd name="connsiteX4087" fmla="*/ 180023 w 290512"/>
              <a:gd name="connsiteY4087" fmla="*/ 248602 h 254317"/>
              <a:gd name="connsiteX4088" fmla="*/ 218123 w 290512"/>
              <a:gd name="connsiteY4088" fmla="*/ 213360 h 254317"/>
              <a:gd name="connsiteX4089" fmla="*/ 218123 w 290512"/>
              <a:gd name="connsiteY4089" fmla="*/ 213360 h 254317"/>
              <a:gd name="connsiteX4090" fmla="*/ 218123 w 290512"/>
              <a:gd name="connsiteY4090" fmla="*/ 213360 h 254317"/>
              <a:gd name="connsiteX4091" fmla="*/ 218123 w 290512"/>
              <a:gd name="connsiteY4091" fmla="*/ 213360 h 254317"/>
              <a:gd name="connsiteX4092" fmla="*/ 57150 w 290512"/>
              <a:gd name="connsiteY4092" fmla="*/ 68580 h 254317"/>
              <a:gd name="connsiteX4093" fmla="*/ 57150 w 290512"/>
              <a:gd name="connsiteY4093" fmla="*/ 68580 h 254317"/>
              <a:gd name="connsiteX4094" fmla="*/ 57150 w 290512"/>
              <a:gd name="connsiteY4094" fmla="*/ 68580 h 254317"/>
              <a:gd name="connsiteX4095" fmla="*/ 57150 w 290512"/>
              <a:gd name="connsiteY4095" fmla="*/ 68580 h 254317"/>
              <a:gd name="connsiteX4096" fmla="*/ 57150 w 290512"/>
              <a:gd name="connsiteY4096" fmla="*/ 68580 h 254317"/>
              <a:gd name="connsiteX4097" fmla="*/ 88583 w 290512"/>
              <a:gd name="connsiteY4097" fmla="*/ 243840 h 254317"/>
              <a:gd name="connsiteX4098" fmla="*/ 88583 w 290512"/>
              <a:gd name="connsiteY4098" fmla="*/ 243840 h 254317"/>
              <a:gd name="connsiteX4099" fmla="*/ 88583 w 290512"/>
              <a:gd name="connsiteY4099" fmla="*/ 243840 h 254317"/>
              <a:gd name="connsiteX4100" fmla="*/ 88583 w 290512"/>
              <a:gd name="connsiteY4100" fmla="*/ 243840 h 254317"/>
              <a:gd name="connsiteX4101" fmla="*/ 143828 w 290512"/>
              <a:gd name="connsiteY4101" fmla="*/ 240982 h 254317"/>
              <a:gd name="connsiteX4102" fmla="*/ 143828 w 290512"/>
              <a:gd name="connsiteY4102" fmla="*/ 240982 h 254317"/>
              <a:gd name="connsiteX4103" fmla="*/ 143828 w 290512"/>
              <a:gd name="connsiteY4103" fmla="*/ 240982 h 254317"/>
              <a:gd name="connsiteX4104" fmla="*/ 143828 w 290512"/>
              <a:gd name="connsiteY4104" fmla="*/ 240982 h 254317"/>
              <a:gd name="connsiteX4105" fmla="*/ 102870 w 290512"/>
              <a:gd name="connsiteY4105" fmla="*/ 250507 h 254317"/>
              <a:gd name="connsiteX4106" fmla="*/ 102870 w 290512"/>
              <a:gd name="connsiteY4106" fmla="*/ 251460 h 254317"/>
              <a:gd name="connsiteX4107" fmla="*/ 102870 w 290512"/>
              <a:gd name="connsiteY4107" fmla="*/ 250507 h 254317"/>
              <a:gd name="connsiteX4108" fmla="*/ 241935 w 290512"/>
              <a:gd name="connsiteY4108" fmla="*/ 214313 h 254317"/>
              <a:gd name="connsiteX4109" fmla="*/ 243840 w 290512"/>
              <a:gd name="connsiteY4109" fmla="*/ 214313 h 254317"/>
              <a:gd name="connsiteX4110" fmla="*/ 241935 w 290512"/>
              <a:gd name="connsiteY4110" fmla="*/ 214313 h 254317"/>
              <a:gd name="connsiteX4111" fmla="*/ 241935 w 290512"/>
              <a:gd name="connsiteY4111" fmla="*/ 214313 h 254317"/>
              <a:gd name="connsiteX4112" fmla="*/ 216218 w 290512"/>
              <a:gd name="connsiteY4112" fmla="*/ 213360 h 254317"/>
              <a:gd name="connsiteX4113" fmla="*/ 216218 w 290512"/>
              <a:gd name="connsiteY4113" fmla="*/ 213360 h 254317"/>
              <a:gd name="connsiteX4114" fmla="*/ 216218 w 290512"/>
              <a:gd name="connsiteY4114" fmla="*/ 213360 h 254317"/>
              <a:gd name="connsiteX4115" fmla="*/ 216218 w 290512"/>
              <a:gd name="connsiteY4115" fmla="*/ 213360 h 254317"/>
              <a:gd name="connsiteX4116" fmla="*/ 216218 w 290512"/>
              <a:gd name="connsiteY4116" fmla="*/ 213360 h 254317"/>
              <a:gd name="connsiteX4117" fmla="*/ 216218 w 290512"/>
              <a:gd name="connsiteY4117" fmla="*/ 213360 h 254317"/>
              <a:gd name="connsiteX4118" fmla="*/ 239078 w 290512"/>
              <a:gd name="connsiteY4118" fmla="*/ 249555 h 254317"/>
              <a:gd name="connsiteX4119" fmla="*/ 239078 w 290512"/>
              <a:gd name="connsiteY4119" fmla="*/ 249555 h 254317"/>
              <a:gd name="connsiteX4120" fmla="*/ 239078 w 290512"/>
              <a:gd name="connsiteY4120" fmla="*/ 249555 h 254317"/>
              <a:gd name="connsiteX4121" fmla="*/ 239078 w 290512"/>
              <a:gd name="connsiteY4121" fmla="*/ 249555 h 254317"/>
              <a:gd name="connsiteX4122" fmla="*/ 239078 w 290512"/>
              <a:gd name="connsiteY4122" fmla="*/ 249555 h 254317"/>
              <a:gd name="connsiteX4123" fmla="*/ 157163 w 290512"/>
              <a:gd name="connsiteY4123" fmla="*/ 249555 h 254317"/>
              <a:gd name="connsiteX4124" fmla="*/ 157163 w 290512"/>
              <a:gd name="connsiteY4124" fmla="*/ 249555 h 254317"/>
              <a:gd name="connsiteX4125" fmla="*/ 157163 w 290512"/>
              <a:gd name="connsiteY4125" fmla="*/ 250507 h 254317"/>
              <a:gd name="connsiteX4126" fmla="*/ 157163 w 290512"/>
              <a:gd name="connsiteY4126" fmla="*/ 249555 h 254317"/>
              <a:gd name="connsiteX4127" fmla="*/ 254318 w 290512"/>
              <a:gd name="connsiteY4127" fmla="*/ 226695 h 254317"/>
              <a:gd name="connsiteX4128" fmla="*/ 254318 w 290512"/>
              <a:gd name="connsiteY4128" fmla="*/ 226695 h 254317"/>
              <a:gd name="connsiteX4129" fmla="*/ 254318 w 290512"/>
              <a:gd name="connsiteY4129" fmla="*/ 226695 h 254317"/>
              <a:gd name="connsiteX4130" fmla="*/ 254318 w 290512"/>
              <a:gd name="connsiteY4130" fmla="*/ 226695 h 254317"/>
              <a:gd name="connsiteX4131" fmla="*/ 254318 w 290512"/>
              <a:gd name="connsiteY4131" fmla="*/ 226695 h 254317"/>
              <a:gd name="connsiteX4132" fmla="*/ 182880 w 290512"/>
              <a:gd name="connsiteY4132" fmla="*/ 243840 h 254317"/>
              <a:gd name="connsiteX4133" fmla="*/ 183833 w 290512"/>
              <a:gd name="connsiteY4133" fmla="*/ 243840 h 254317"/>
              <a:gd name="connsiteX4134" fmla="*/ 182880 w 290512"/>
              <a:gd name="connsiteY4134" fmla="*/ 243840 h 254317"/>
              <a:gd name="connsiteX4135" fmla="*/ 131445 w 290512"/>
              <a:gd name="connsiteY4135" fmla="*/ 243840 h 254317"/>
              <a:gd name="connsiteX4136" fmla="*/ 131445 w 290512"/>
              <a:gd name="connsiteY4136" fmla="*/ 243840 h 254317"/>
              <a:gd name="connsiteX4137" fmla="*/ 131445 w 290512"/>
              <a:gd name="connsiteY4137" fmla="*/ 243840 h 254317"/>
              <a:gd name="connsiteX4138" fmla="*/ 131445 w 290512"/>
              <a:gd name="connsiteY4138" fmla="*/ 243840 h 254317"/>
              <a:gd name="connsiteX4139" fmla="*/ 186690 w 290512"/>
              <a:gd name="connsiteY4139" fmla="*/ 240030 h 254317"/>
              <a:gd name="connsiteX4140" fmla="*/ 186690 w 290512"/>
              <a:gd name="connsiteY4140" fmla="*/ 240030 h 254317"/>
              <a:gd name="connsiteX4141" fmla="*/ 186690 w 290512"/>
              <a:gd name="connsiteY4141" fmla="*/ 240030 h 254317"/>
              <a:gd name="connsiteX4142" fmla="*/ 185738 w 290512"/>
              <a:gd name="connsiteY4142" fmla="*/ 240030 h 254317"/>
              <a:gd name="connsiteX4143" fmla="*/ 186690 w 290512"/>
              <a:gd name="connsiteY4143" fmla="*/ 240030 h 254317"/>
              <a:gd name="connsiteX4144" fmla="*/ 48578 w 290512"/>
              <a:gd name="connsiteY4144" fmla="*/ 250507 h 254317"/>
              <a:gd name="connsiteX4145" fmla="*/ 48578 w 290512"/>
              <a:gd name="connsiteY4145" fmla="*/ 250507 h 254317"/>
              <a:gd name="connsiteX4146" fmla="*/ 48578 w 290512"/>
              <a:gd name="connsiteY4146" fmla="*/ 250507 h 254317"/>
              <a:gd name="connsiteX4147" fmla="*/ 48578 w 290512"/>
              <a:gd name="connsiteY4147" fmla="*/ 249555 h 254317"/>
              <a:gd name="connsiteX4148" fmla="*/ 48578 w 290512"/>
              <a:gd name="connsiteY4148" fmla="*/ 250507 h 254317"/>
              <a:gd name="connsiteX4149" fmla="*/ 197168 w 290512"/>
              <a:gd name="connsiteY4149" fmla="*/ 6667 h 254317"/>
              <a:gd name="connsiteX4150" fmla="*/ 196215 w 290512"/>
              <a:gd name="connsiteY4150" fmla="*/ 5715 h 254317"/>
              <a:gd name="connsiteX4151" fmla="*/ 197168 w 290512"/>
              <a:gd name="connsiteY4151" fmla="*/ 6667 h 254317"/>
              <a:gd name="connsiteX4152" fmla="*/ 208598 w 290512"/>
              <a:gd name="connsiteY4152" fmla="*/ 227647 h 254317"/>
              <a:gd name="connsiteX4153" fmla="*/ 209550 w 290512"/>
              <a:gd name="connsiteY4153" fmla="*/ 226695 h 254317"/>
              <a:gd name="connsiteX4154" fmla="*/ 208598 w 290512"/>
              <a:gd name="connsiteY4154" fmla="*/ 227647 h 254317"/>
              <a:gd name="connsiteX4155" fmla="*/ 209550 w 290512"/>
              <a:gd name="connsiteY4155" fmla="*/ 241935 h 254317"/>
              <a:gd name="connsiteX4156" fmla="*/ 208598 w 290512"/>
              <a:gd name="connsiteY4156" fmla="*/ 241935 h 254317"/>
              <a:gd name="connsiteX4157" fmla="*/ 209550 w 290512"/>
              <a:gd name="connsiteY4157" fmla="*/ 241935 h 254317"/>
              <a:gd name="connsiteX4158" fmla="*/ 209550 w 290512"/>
              <a:gd name="connsiteY4158" fmla="*/ 241935 h 254317"/>
              <a:gd name="connsiteX4159" fmla="*/ 146685 w 290512"/>
              <a:gd name="connsiteY4159" fmla="*/ 240982 h 254317"/>
              <a:gd name="connsiteX4160" fmla="*/ 145733 w 290512"/>
              <a:gd name="connsiteY4160" fmla="*/ 241935 h 254317"/>
              <a:gd name="connsiteX4161" fmla="*/ 146685 w 290512"/>
              <a:gd name="connsiteY4161" fmla="*/ 240982 h 254317"/>
              <a:gd name="connsiteX4162" fmla="*/ 197168 w 290512"/>
              <a:gd name="connsiteY4162" fmla="*/ 233363 h 254317"/>
              <a:gd name="connsiteX4163" fmla="*/ 197168 w 290512"/>
              <a:gd name="connsiteY4163" fmla="*/ 233363 h 254317"/>
              <a:gd name="connsiteX4164" fmla="*/ 197168 w 290512"/>
              <a:gd name="connsiteY4164" fmla="*/ 233363 h 254317"/>
              <a:gd name="connsiteX4165" fmla="*/ 197168 w 290512"/>
              <a:gd name="connsiteY4165" fmla="*/ 233363 h 254317"/>
              <a:gd name="connsiteX4166" fmla="*/ 186690 w 290512"/>
              <a:gd name="connsiteY4166" fmla="*/ 234315 h 254317"/>
              <a:gd name="connsiteX4167" fmla="*/ 185738 w 290512"/>
              <a:gd name="connsiteY4167" fmla="*/ 234315 h 254317"/>
              <a:gd name="connsiteX4168" fmla="*/ 186690 w 290512"/>
              <a:gd name="connsiteY4168" fmla="*/ 234315 h 254317"/>
              <a:gd name="connsiteX4169" fmla="*/ 246698 w 290512"/>
              <a:gd name="connsiteY4169" fmla="*/ 218122 h 254317"/>
              <a:gd name="connsiteX4170" fmla="*/ 247650 w 290512"/>
              <a:gd name="connsiteY4170" fmla="*/ 219075 h 254317"/>
              <a:gd name="connsiteX4171" fmla="*/ 246698 w 290512"/>
              <a:gd name="connsiteY4171" fmla="*/ 218122 h 254317"/>
              <a:gd name="connsiteX4172" fmla="*/ 250508 w 290512"/>
              <a:gd name="connsiteY4172" fmla="*/ 215265 h 254317"/>
              <a:gd name="connsiteX4173" fmla="*/ 248603 w 290512"/>
              <a:gd name="connsiteY4173" fmla="*/ 215265 h 254317"/>
              <a:gd name="connsiteX4174" fmla="*/ 250508 w 290512"/>
              <a:gd name="connsiteY4174" fmla="*/ 215265 h 254317"/>
              <a:gd name="connsiteX4175" fmla="*/ 250508 w 290512"/>
              <a:gd name="connsiteY4175" fmla="*/ 215265 h 254317"/>
              <a:gd name="connsiteX4176" fmla="*/ 37148 w 290512"/>
              <a:gd name="connsiteY4176" fmla="*/ 253365 h 254317"/>
              <a:gd name="connsiteX4177" fmla="*/ 37148 w 290512"/>
              <a:gd name="connsiteY4177" fmla="*/ 253365 h 254317"/>
              <a:gd name="connsiteX4178" fmla="*/ 37148 w 290512"/>
              <a:gd name="connsiteY4178" fmla="*/ 253365 h 254317"/>
              <a:gd name="connsiteX4179" fmla="*/ 37148 w 290512"/>
              <a:gd name="connsiteY4179" fmla="*/ 253365 h 254317"/>
              <a:gd name="connsiteX4180" fmla="*/ 183833 w 290512"/>
              <a:gd name="connsiteY4180" fmla="*/ 220980 h 254317"/>
              <a:gd name="connsiteX4181" fmla="*/ 183833 w 290512"/>
              <a:gd name="connsiteY4181" fmla="*/ 220980 h 254317"/>
              <a:gd name="connsiteX4182" fmla="*/ 183833 w 290512"/>
              <a:gd name="connsiteY4182" fmla="*/ 220980 h 254317"/>
              <a:gd name="connsiteX4183" fmla="*/ 183833 w 290512"/>
              <a:gd name="connsiteY4183" fmla="*/ 220980 h 254317"/>
              <a:gd name="connsiteX4184" fmla="*/ 183833 w 290512"/>
              <a:gd name="connsiteY4184" fmla="*/ 220980 h 254317"/>
              <a:gd name="connsiteX4185" fmla="*/ 202883 w 290512"/>
              <a:gd name="connsiteY4185" fmla="*/ 224790 h 254317"/>
              <a:gd name="connsiteX4186" fmla="*/ 203835 w 290512"/>
              <a:gd name="connsiteY4186" fmla="*/ 224790 h 254317"/>
              <a:gd name="connsiteX4187" fmla="*/ 202883 w 290512"/>
              <a:gd name="connsiteY4187" fmla="*/ 224790 h 254317"/>
              <a:gd name="connsiteX4188" fmla="*/ 37148 w 290512"/>
              <a:gd name="connsiteY4188" fmla="*/ 183832 h 254317"/>
              <a:gd name="connsiteX4189" fmla="*/ 37148 w 290512"/>
              <a:gd name="connsiteY4189" fmla="*/ 183832 h 254317"/>
              <a:gd name="connsiteX4190" fmla="*/ 37148 w 290512"/>
              <a:gd name="connsiteY4190" fmla="*/ 183832 h 254317"/>
              <a:gd name="connsiteX4191" fmla="*/ 37148 w 290512"/>
              <a:gd name="connsiteY4191" fmla="*/ 183832 h 254317"/>
              <a:gd name="connsiteX4192" fmla="*/ 37148 w 290512"/>
              <a:gd name="connsiteY4192" fmla="*/ 183832 h 254317"/>
              <a:gd name="connsiteX4193" fmla="*/ 165735 w 290512"/>
              <a:gd name="connsiteY4193" fmla="*/ 251460 h 254317"/>
              <a:gd name="connsiteX4194" fmla="*/ 166688 w 290512"/>
              <a:gd name="connsiteY4194" fmla="*/ 251460 h 254317"/>
              <a:gd name="connsiteX4195" fmla="*/ 165735 w 290512"/>
              <a:gd name="connsiteY4195" fmla="*/ 251460 h 254317"/>
              <a:gd name="connsiteX4196" fmla="*/ 204788 w 290512"/>
              <a:gd name="connsiteY4196" fmla="*/ 242888 h 254317"/>
              <a:gd name="connsiteX4197" fmla="*/ 205740 w 290512"/>
              <a:gd name="connsiteY4197" fmla="*/ 242888 h 254317"/>
              <a:gd name="connsiteX4198" fmla="*/ 204788 w 290512"/>
              <a:gd name="connsiteY4198" fmla="*/ 242888 h 254317"/>
              <a:gd name="connsiteX4199" fmla="*/ 4763 w 290512"/>
              <a:gd name="connsiteY4199" fmla="*/ 157163 h 254317"/>
              <a:gd name="connsiteX4200" fmla="*/ 4763 w 290512"/>
              <a:gd name="connsiteY4200" fmla="*/ 157163 h 254317"/>
              <a:gd name="connsiteX4201" fmla="*/ 4763 w 290512"/>
              <a:gd name="connsiteY4201" fmla="*/ 157163 h 254317"/>
              <a:gd name="connsiteX4202" fmla="*/ 4763 w 290512"/>
              <a:gd name="connsiteY4202" fmla="*/ 157163 h 254317"/>
              <a:gd name="connsiteX4203" fmla="*/ 4763 w 290512"/>
              <a:gd name="connsiteY4203" fmla="*/ 157163 h 254317"/>
              <a:gd name="connsiteX4204" fmla="*/ 231458 w 290512"/>
              <a:gd name="connsiteY4204" fmla="*/ 12382 h 254317"/>
              <a:gd name="connsiteX4205" fmla="*/ 231458 w 290512"/>
              <a:gd name="connsiteY4205" fmla="*/ 12382 h 254317"/>
              <a:gd name="connsiteX4206" fmla="*/ 231458 w 290512"/>
              <a:gd name="connsiteY4206" fmla="*/ 12382 h 254317"/>
              <a:gd name="connsiteX4207" fmla="*/ 231458 w 290512"/>
              <a:gd name="connsiteY4207" fmla="*/ 12382 h 254317"/>
              <a:gd name="connsiteX4208" fmla="*/ 132398 w 290512"/>
              <a:gd name="connsiteY4208" fmla="*/ 250507 h 254317"/>
              <a:gd name="connsiteX4209" fmla="*/ 132398 w 290512"/>
              <a:gd name="connsiteY4209" fmla="*/ 249555 h 254317"/>
              <a:gd name="connsiteX4210" fmla="*/ 132398 w 290512"/>
              <a:gd name="connsiteY4210" fmla="*/ 250507 h 254317"/>
              <a:gd name="connsiteX4211" fmla="*/ 202883 w 290512"/>
              <a:gd name="connsiteY4211" fmla="*/ 229552 h 254317"/>
              <a:gd name="connsiteX4212" fmla="*/ 202883 w 290512"/>
              <a:gd name="connsiteY4212" fmla="*/ 229552 h 254317"/>
              <a:gd name="connsiteX4213" fmla="*/ 200978 w 290512"/>
              <a:gd name="connsiteY4213" fmla="*/ 229552 h 254317"/>
              <a:gd name="connsiteX4214" fmla="*/ 202883 w 290512"/>
              <a:gd name="connsiteY4214" fmla="*/ 229552 h 254317"/>
              <a:gd name="connsiteX4215" fmla="*/ 202883 w 290512"/>
              <a:gd name="connsiteY4215" fmla="*/ 229552 h 254317"/>
              <a:gd name="connsiteX4216" fmla="*/ 111443 w 290512"/>
              <a:gd name="connsiteY4216" fmla="*/ 247650 h 254317"/>
              <a:gd name="connsiteX4217" fmla="*/ 110490 w 290512"/>
              <a:gd name="connsiteY4217" fmla="*/ 248602 h 254317"/>
              <a:gd name="connsiteX4218" fmla="*/ 111443 w 290512"/>
              <a:gd name="connsiteY4218" fmla="*/ 247650 h 254317"/>
              <a:gd name="connsiteX4219" fmla="*/ 92393 w 290512"/>
              <a:gd name="connsiteY4219" fmla="*/ 4763 h 254317"/>
              <a:gd name="connsiteX4220" fmla="*/ 92393 w 290512"/>
              <a:gd name="connsiteY4220" fmla="*/ 4763 h 254317"/>
              <a:gd name="connsiteX4221" fmla="*/ 92393 w 290512"/>
              <a:gd name="connsiteY4221" fmla="*/ 4763 h 254317"/>
              <a:gd name="connsiteX4222" fmla="*/ 92393 w 290512"/>
              <a:gd name="connsiteY4222" fmla="*/ 4763 h 254317"/>
              <a:gd name="connsiteX4223" fmla="*/ 92393 w 290512"/>
              <a:gd name="connsiteY4223" fmla="*/ 4763 h 254317"/>
              <a:gd name="connsiteX4224" fmla="*/ 218123 w 290512"/>
              <a:gd name="connsiteY4224" fmla="*/ 212407 h 254317"/>
              <a:gd name="connsiteX4225" fmla="*/ 218123 w 290512"/>
              <a:gd name="connsiteY4225" fmla="*/ 212407 h 254317"/>
              <a:gd name="connsiteX4226" fmla="*/ 218123 w 290512"/>
              <a:gd name="connsiteY4226" fmla="*/ 212407 h 254317"/>
              <a:gd name="connsiteX4227" fmla="*/ 218123 w 290512"/>
              <a:gd name="connsiteY4227" fmla="*/ 212407 h 254317"/>
              <a:gd name="connsiteX4228" fmla="*/ 54293 w 290512"/>
              <a:gd name="connsiteY4228" fmla="*/ 247650 h 254317"/>
              <a:gd name="connsiteX4229" fmla="*/ 54293 w 290512"/>
              <a:gd name="connsiteY4229" fmla="*/ 247650 h 254317"/>
              <a:gd name="connsiteX4230" fmla="*/ 54293 w 290512"/>
              <a:gd name="connsiteY4230" fmla="*/ 247650 h 254317"/>
              <a:gd name="connsiteX4231" fmla="*/ 54293 w 290512"/>
              <a:gd name="connsiteY4231" fmla="*/ 247650 h 254317"/>
              <a:gd name="connsiteX4232" fmla="*/ 185738 w 290512"/>
              <a:gd name="connsiteY4232" fmla="*/ 220980 h 254317"/>
              <a:gd name="connsiteX4233" fmla="*/ 185738 w 290512"/>
              <a:gd name="connsiteY4233" fmla="*/ 220980 h 254317"/>
              <a:gd name="connsiteX4234" fmla="*/ 185738 w 290512"/>
              <a:gd name="connsiteY4234" fmla="*/ 220980 h 254317"/>
              <a:gd name="connsiteX4235" fmla="*/ 185738 w 290512"/>
              <a:gd name="connsiteY4235" fmla="*/ 220980 h 254317"/>
              <a:gd name="connsiteX4236" fmla="*/ 229553 w 290512"/>
              <a:gd name="connsiteY4236" fmla="*/ 212407 h 254317"/>
              <a:gd name="connsiteX4237" fmla="*/ 229553 w 290512"/>
              <a:gd name="connsiteY4237" fmla="*/ 212407 h 254317"/>
              <a:gd name="connsiteX4238" fmla="*/ 229553 w 290512"/>
              <a:gd name="connsiteY4238" fmla="*/ 212407 h 254317"/>
              <a:gd name="connsiteX4239" fmla="*/ 229553 w 290512"/>
              <a:gd name="connsiteY4239" fmla="*/ 212407 h 254317"/>
              <a:gd name="connsiteX4240" fmla="*/ 229553 w 290512"/>
              <a:gd name="connsiteY4240" fmla="*/ 212407 h 254317"/>
              <a:gd name="connsiteX4241" fmla="*/ 229553 w 290512"/>
              <a:gd name="connsiteY4241" fmla="*/ 212407 h 254317"/>
              <a:gd name="connsiteX4242" fmla="*/ 229553 w 290512"/>
              <a:gd name="connsiteY4242" fmla="*/ 212407 h 254317"/>
              <a:gd name="connsiteX4243" fmla="*/ 181928 w 290512"/>
              <a:gd name="connsiteY4243" fmla="*/ 237172 h 254317"/>
              <a:gd name="connsiteX4244" fmla="*/ 180975 w 290512"/>
              <a:gd name="connsiteY4244" fmla="*/ 237172 h 254317"/>
              <a:gd name="connsiteX4245" fmla="*/ 181928 w 290512"/>
              <a:gd name="connsiteY4245" fmla="*/ 237172 h 254317"/>
              <a:gd name="connsiteX4246" fmla="*/ 97155 w 290512"/>
              <a:gd name="connsiteY4246" fmla="*/ 246697 h 254317"/>
              <a:gd name="connsiteX4247" fmla="*/ 97155 w 290512"/>
              <a:gd name="connsiteY4247" fmla="*/ 247650 h 254317"/>
              <a:gd name="connsiteX4248" fmla="*/ 97155 w 290512"/>
              <a:gd name="connsiteY4248" fmla="*/ 247650 h 254317"/>
              <a:gd name="connsiteX4249" fmla="*/ 97155 w 290512"/>
              <a:gd name="connsiteY4249" fmla="*/ 246697 h 254317"/>
              <a:gd name="connsiteX4250" fmla="*/ 97155 w 290512"/>
              <a:gd name="connsiteY4250" fmla="*/ 246697 h 254317"/>
              <a:gd name="connsiteX4251" fmla="*/ 218123 w 290512"/>
              <a:gd name="connsiteY4251" fmla="*/ 220027 h 254317"/>
              <a:gd name="connsiteX4252" fmla="*/ 218123 w 290512"/>
              <a:gd name="connsiteY4252" fmla="*/ 220027 h 254317"/>
              <a:gd name="connsiteX4253" fmla="*/ 218123 w 290512"/>
              <a:gd name="connsiteY4253" fmla="*/ 220027 h 254317"/>
              <a:gd name="connsiteX4254" fmla="*/ 13335 w 290512"/>
              <a:gd name="connsiteY4254" fmla="*/ 178117 h 254317"/>
              <a:gd name="connsiteX4255" fmla="*/ 13335 w 290512"/>
              <a:gd name="connsiteY4255" fmla="*/ 178117 h 254317"/>
              <a:gd name="connsiteX4256" fmla="*/ 13335 w 290512"/>
              <a:gd name="connsiteY4256" fmla="*/ 178117 h 254317"/>
              <a:gd name="connsiteX4257" fmla="*/ 13335 w 290512"/>
              <a:gd name="connsiteY4257" fmla="*/ 178117 h 254317"/>
              <a:gd name="connsiteX4258" fmla="*/ 13335 w 290512"/>
              <a:gd name="connsiteY4258" fmla="*/ 184785 h 254317"/>
              <a:gd name="connsiteX4259" fmla="*/ 13335 w 290512"/>
              <a:gd name="connsiteY4259" fmla="*/ 184785 h 254317"/>
              <a:gd name="connsiteX4260" fmla="*/ 13335 w 290512"/>
              <a:gd name="connsiteY4260" fmla="*/ 184785 h 254317"/>
              <a:gd name="connsiteX4261" fmla="*/ 13335 w 290512"/>
              <a:gd name="connsiteY4261" fmla="*/ 184785 h 254317"/>
              <a:gd name="connsiteX4262" fmla="*/ 241935 w 290512"/>
              <a:gd name="connsiteY4262" fmla="*/ 227647 h 254317"/>
              <a:gd name="connsiteX4263" fmla="*/ 241935 w 290512"/>
              <a:gd name="connsiteY4263" fmla="*/ 227647 h 254317"/>
              <a:gd name="connsiteX4264" fmla="*/ 241935 w 290512"/>
              <a:gd name="connsiteY4264" fmla="*/ 227647 h 254317"/>
              <a:gd name="connsiteX4265" fmla="*/ 241935 w 290512"/>
              <a:gd name="connsiteY4265" fmla="*/ 227647 h 254317"/>
              <a:gd name="connsiteX4266" fmla="*/ 219075 w 290512"/>
              <a:gd name="connsiteY4266" fmla="*/ 232410 h 254317"/>
              <a:gd name="connsiteX4267" fmla="*/ 219075 w 290512"/>
              <a:gd name="connsiteY4267" fmla="*/ 232410 h 254317"/>
              <a:gd name="connsiteX4268" fmla="*/ 219075 w 290512"/>
              <a:gd name="connsiteY4268" fmla="*/ 232410 h 254317"/>
              <a:gd name="connsiteX4269" fmla="*/ 219075 w 290512"/>
              <a:gd name="connsiteY4269" fmla="*/ 232410 h 254317"/>
              <a:gd name="connsiteX4270" fmla="*/ 181928 w 290512"/>
              <a:gd name="connsiteY4270" fmla="*/ 4763 h 254317"/>
              <a:gd name="connsiteX4271" fmla="*/ 182880 w 290512"/>
              <a:gd name="connsiteY4271" fmla="*/ 5715 h 254317"/>
              <a:gd name="connsiteX4272" fmla="*/ 181928 w 290512"/>
              <a:gd name="connsiteY4272" fmla="*/ 4763 h 254317"/>
              <a:gd name="connsiteX4273" fmla="*/ 12383 w 290512"/>
              <a:gd name="connsiteY4273" fmla="*/ 82867 h 254317"/>
              <a:gd name="connsiteX4274" fmla="*/ 12383 w 290512"/>
              <a:gd name="connsiteY4274" fmla="*/ 83820 h 254317"/>
              <a:gd name="connsiteX4275" fmla="*/ 12383 w 290512"/>
              <a:gd name="connsiteY4275" fmla="*/ 82867 h 254317"/>
              <a:gd name="connsiteX4276" fmla="*/ 12383 w 290512"/>
              <a:gd name="connsiteY4276" fmla="*/ 82867 h 254317"/>
              <a:gd name="connsiteX4277" fmla="*/ 143828 w 290512"/>
              <a:gd name="connsiteY4277" fmla="*/ 248602 h 254317"/>
              <a:gd name="connsiteX4278" fmla="*/ 143828 w 290512"/>
              <a:gd name="connsiteY4278" fmla="*/ 248602 h 254317"/>
              <a:gd name="connsiteX4279" fmla="*/ 142875 w 290512"/>
              <a:gd name="connsiteY4279" fmla="*/ 248602 h 254317"/>
              <a:gd name="connsiteX4280" fmla="*/ 143828 w 290512"/>
              <a:gd name="connsiteY4280" fmla="*/ 248602 h 254317"/>
              <a:gd name="connsiteX4281" fmla="*/ 254318 w 290512"/>
              <a:gd name="connsiteY4281" fmla="*/ 221932 h 254317"/>
              <a:gd name="connsiteX4282" fmla="*/ 254318 w 290512"/>
              <a:gd name="connsiteY4282" fmla="*/ 221932 h 254317"/>
              <a:gd name="connsiteX4283" fmla="*/ 254318 w 290512"/>
              <a:gd name="connsiteY4283" fmla="*/ 221932 h 254317"/>
              <a:gd name="connsiteX4284" fmla="*/ 254318 w 290512"/>
              <a:gd name="connsiteY4284" fmla="*/ 221932 h 254317"/>
              <a:gd name="connsiteX4285" fmla="*/ 254318 w 290512"/>
              <a:gd name="connsiteY4285" fmla="*/ 221932 h 254317"/>
              <a:gd name="connsiteX4286" fmla="*/ 254318 w 290512"/>
              <a:gd name="connsiteY4286" fmla="*/ 221932 h 254317"/>
              <a:gd name="connsiteX4287" fmla="*/ 23813 w 290512"/>
              <a:gd name="connsiteY4287" fmla="*/ 251460 h 254317"/>
              <a:gd name="connsiteX4288" fmla="*/ 23813 w 290512"/>
              <a:gd name="connsiteY4288" fmla="*/ 251460 h 254317"/>
              <a:gd name="connsiteX4289" fmla="*/ 23813 w 290512"/>
              <a:gd name="connsiteY4289" fmla="*/ 251460 h 254317"/>
              <a:gd name="connsiteX4290" fmla="*/ 23813 w 290512"/>
              <a:gd name="connsiteY4290" fmla="*/ 251460 h 254317"/>
              <a:gd name="connsiteX4291" fmla="*/ 179070 w 290512"/>
              <a:gd name="connsiteY4291" fmla="*/ 222885 h 254317"/>
              <a:gd name="connsiteX4292" fmla="*/ 179070 w 290512"/>
              <a:gd name="connsiteY4292" fmla="*/ 222885 h 254317"/>
              <a:gd name="connsiteX4293" fmla="*/ 179070 w 290512"/>
              <a:gd name="connsiteY4293" fmla="*/ 222885 h 254317"/>
              <a:gd name="connsiteX4294" fmla="*/ 179070 w 290512"/>
              <a:gd name="connsiteY4294" fmla="*/ 222885 h 254317"/>
              <a:gd name="connsiteX4295" fmla="*/ 179070 w 290512"/>
              <a:gd name="connsiteY4295" fmla="*/ 222885 h 254317"/>
              <a:gd name="connsiteX4296" fmla="*/ 179070 w 290512"/>
              <a:gd name="connsiteY4296" fmla="*/ 222885 h 254317"/>
              <a:gd name="connsiteX4297" fmla="*/ 142875 w 290512"/>
              <a:gd name="connsiteY4297" fmla="*/ 2857 h 254317"/>
              <a:gd name="connsiteX4298" fmla="*/ 142875 w 290512"/>
              <a:gd name="connsiteY4298" fmla="*/ 2857 h 254317"/>
              <a:gd name="connsiteX4299" fmla="*/ 141923 w 290512"/>
              <a:gd name="connsiteY4299" fmla="*/ 2857 h 254317"/>
              <a:gd name="connsiteX4300" fmla="*/ 142875 w 290512"/>
              <a:gd name="connsiteY4300" fmla="*/ 2857 h 254317"/>
              <a:gd name="connsiteX4301" fmla="*/ 142875 w 290512"/>
              <a:gd name="connsiteY4301" fmla="*/ 2857 h 254317"/>
              <a:gd name="connsiteX4302" fmla="*/ 137160 w 290512"/>
              <a:gd name="connsiteY4302" fmla="*/ 231457 h 254317"/>
              <a:gd name="connsiteX4303" fmla="*/ 137160 w 290512"/>
              <a:gd name="connsiteY4303" fmla="*/ 231457 h 254317"/>
              <a:gd name="connsiteX4304" fmla="*/ 137160 w 290512"/>
              <a:gd name="connsiteY4304" fmla="*/ 231457 h 254317"/>
              <a:gd name="connsiteX4305" fmla="*/ 137160 w 290512"/>
              <a:gd name="connsiteY4305" fmla="*/ 231457 h 254317"/>
              <a:gd name="connsiteX4306" fmla="*/ 98108 w 290512"/>
              <a:gd name="connsiteY4306" fmla="*/ 246697 h 254317"/>
              <a:gd name="connsiteX4307" fmla="*/ 98108 w 290512"/>
              <a:gd name="connsiteY4307" fmla="*/ 246697 h 254317"/>
              <a:gd name="connsiteX4308" fmla="*/ 98108 w 290512"/>
              <a:gd name="connsiteY4308" fmla="*/ 246697 h 254317"/>
              <a:gd name="connsiteX4309" fmla="*/ 57150 w 290512"/>
              <a:gd name="connsiteY4309" fmla="*/ 249555 h 254317"/>
              <a:gd name="connsiteX4310" fmla="*/ 57150 w 290512"/>
              <a:gd name="connsiteY4310" fmla="*/ 248602 h 254317"/>
              <a:gd name="connsiteX4311" fmla="*/ 57150 w 290512"/>
              <a:gd name="connsiteY4311" fmla="*/ 249555 h 254317"/>
              <a:gd name="connsiteX4312" fmla="*/ 218123 w 290512"/>
              <a:gd name="connsiteY4312" fmla="*/ 243840 h 254317"/>
              <a:gd name="connsiteX4313" fmla="*/ 218123 w 290512"/>
              <a:gd name="connsiteY4313" fmla="*/ 243840 h 254317"/>
              <a:gd name="connsiteX4314" fmla="*/ 218123 w 290512"/>
              <a:gd name="connsiteY4314" fmla="*/ 243840 h 254317"/>
              <a:gd name="connsiteX4315" fmla="*/ 218123 w 290512"/>
              <a:gd name="connsiteY4315" fmla="*/ 243840 h 254317"/>
              <a:gd name="connsiteX4316" fmla="*/ 218123 w 290512"/>
              <a:gd name="connsiteY4316" fmla="*/ 243840 h 254317"/>
              <a:gd name="connsiteX4317" fmla="*/ 218123 w 290512"/>
              <a:gd name="connsiteY4317" fmla="*/ 243840 h 254317"/>
              <a:gd name="connsiteX4318" fmla="*/ 35243 w 290512"/>
              <a:gd name="connsiteY4318" fmla="*/ 71438 h 254317"/>
              <a:gd name="connsiteX4319" fmla="*/ 35243 w 290512"/>
              <a:gd name="connsiteY4319" fmla="*/ 71438 h 254317"/>
              <a:gd name="connsiteX4320" fmla="*/ 35243 w 290512"/>
              <a:gd name="connsiteY4320" fmla="*/ 71438 h 254317"/>
              <a:gd name="connsiteX4321" fmla="*/ 35243 w 290512"/>
              <a:gd name="connsiteY4321" fmla="*/ 71438 h 254317"/>
              <a:gd name="connsiteX4322" fmla="*/ 35243 w 290512"/>
              <a:gd name="connsiteY4322" fmla="*/ 71438 h 254317"/>
              <a:gd name="connsiteX4323" fmla="*/ 40958 w 290512"/>
              <a:gd name="connsiteY4323" fmla="*/ 7620 h 254317"/>
              <a:gd name="connsiteX4324" fmla="*/ 40958 w 290512"/>
              <a:gd name="connsiteY4324" fmla="*/ 7620 h 254317"/>
              <a:gd name="connsiteX4325" fmla="*/ 40958 w 290512"/>
              <a:gd name="connsiteY4325" fmla="*/ 7620 h 254317"/>
              <a:gd name="connsiteX4326" fmla="*/ 40958 w 290512"/>
              <a:gd name="connsiteY4326" fmla="*/ 7620 h 254317"/>
              <a:gd name="connsiteX4327" fmla="*/ 87630 w 290512"/>
              <a:gd name="connsiteY4327" fmla="*/ 249555 h 254317"/>
              <a:gd name="connsiteX4328" fmla="*/ 87630 w 290512"/>
              <a:gd name="connsiteY4328" fmla="*/ 249555 h 254317"/>
              <a:gd name="connsiteX4329" fmla="*/ 87630 w 290512"/>
              <a:gd name="connsiteY4329" fmla="*/ 249555 h 254317"/>
              <a:gd name="connsiteX4330" fmla="*/ 87630 w 290512"/>
              <a:gd name="connsiteY4330" fmla="*/ 249555 h 254317"/>
              <a:gd name="connsiteX4331" fmla="*/ 87630 w 290512"/>
              <a:gd name="connsiteY4331" fmla="*/ 249555 h 254317"/>
              <a:gd name="connsiteX4332" fmla="*/ 233363 w 290512"/>
              <a:gd name="connsiteY4332" fmla="*/ 224790 h 254317"/>
              <a:gd name="connsiteX4333" fmla="*/ 233363 w 290512"/>
              <a:gd name="connsiteY4333" fmla="*/ 224790 h 254317"/>
              <a:gd name="connsiteX4334" fmla="*/ 233363 w 290512"/>
              <a:gd name="connsiteY4334" fmla="*/ 225742 h 254317"/>
              <a:gd name="connsiteX4335" fmla="*/ 233363 w 290512"/>
              <a:gd name="connsiteY4335" fmla="*/ 224790 h 254317"/>
              <a:gd name="connsiteX4336" fmla="*/ 26670 w 290512"/>
              <a:gd name="connsiteY4336" fmla="*/ 253365 h 254317"/>
              <a:gd name="connsiteX4337" fmla="*/ 26670 w 290512"/>
              <a:gd name="connsiteY4337" fmla="*/ 253365 h 254317"/>
              <a:gd name="connsiteX4338" fmla="*/ 26670 w 290512"/>
              <a:gd name="connsiteY4338" fmla="*/ 253365 h 254317"/>
              <a:gd name="connsiteX4339" fmla="*/ 26670 w 290512"/>
              <a:gd name="connsiteY4339" fmla="*/ 253365 h 254317"/>
              <a:gd name="connsiteX4340" fmla="*/ 40005 w 290512"/>
              <a:gd name="connsiteY4340" fmla="*/ 252413 h 254317"/>
              <a:gd name="connsiteX4341" fmla="*/ 40005 w 290512"/>
              <a:gd name="connsiteY4341" fmla="*/ 252413 h 254317"/>
              <a:gd name="connsiteX4342" fmla="*/ 40005 w 290512"/>
              <a:gd name="connsiteY4342" fmla="*/ 252413 h 254317"/>
              <a:gd name="connsiteX4343" fmla="*/ 40005 w 290512"/>
              <a:gd name="connsiteY4343" fmla="*/ 252413 h 254317"/>
              <a:gd name="connsiteX4344" fmla="*/ 5715 w 290512"/>
              <a:gd name="connsiteY4344" fmla="*/ 147638 h 254317"/>
              <a:gd name="connsiteX4345" fmla="*/ 4763 w 290512"/>
              <a:gd name="connsiteY4345" fmla="*/ 146685 h 254317"/>
              <a:gd name="connsiteX4346" fmla="*/ 5715 w 290512"/>
              <a:gd name="connsiteY4346" fmla="*/ 147638 h 254317"/>
              <a:gd name="connsiteX4347" fmla="*/ 87630 w 290512"/>
              <a:gd name="connsiteY4347" fmla="*/ 4763 h 254317"/>
              <a:gd name="connsiteX4348" fmla="*/ 86678 w 290512"/>
              <a:gd name="connsiteY4348" fmla="*/ 3810 h 254317"/>
              <a:gd name="connsiteX4349" fmla="*/ 87630 w 290512"/>
              <a:gd name="connsiteY4349" fmla="*/ 4763 h 254317"/>
              <a:gd name="connsiteX4350" fmla="*/ 118110 w 290512"/>
              <a:gd name="connsiteY4350" fmla="*/ 2857 h 254317"/>
              <a:gd name="connsiteX4351" fmla="*/ 118110 w 290512"/>
              <a:gd name="connsiteY4351" fmla="*/ 2857 h 254317"/>
              <a:gd name="connsiteX4352" fmla="*/ 118110 w 290512"/>
              <a:gd name="connsiteY4352" fmla="*/ 2857 h 254317"/>
              <a:gd name="connsiteX4353" fmla="*/ 213360 w 290512"/>
              <a:gd name="connsiteY4353" fmla="*/ 223838 h 254317"/>
              <a:gd name="connsiteX4354" fmla="*/ 213360 w 290512"/>
              <a:gd name="connsiteY4354" fmla="*/ 223838 h 254317"/>
              <a:gd name="connsiteX4355" fmla="*/ 213360 w 290512"/>
              <a:gd name="connsiteY4355" fmla="*/ 223838 h 254317"/>
              <a:gd name="connsiteX4356" fmla="*/ 213360 w 290512"/>
              <a:gd name="connsiteY4356" fmla="*/ 223838 h 254317"/>
              <a:gd name="connsiteX4357" fmla="*/ 213360 w 290512"/>
              <a:gd name="connsiteY4357" fmla="*/ 223838 h 254317"/>
              <a:gd name="connsiteX4358" fmla="*/ 120015 w 290512"/>
              <a:gd name="connsiteY4358" fmla="*/ 240030 h 254317"/>
              <a:gd name="connsiteX4359" fmla="*/ 120015 w 290512"/>
              <a:gd name="connsiteY4359" fmla="*/ 240030 h 254317"/>
              <a:gd name="connsiteX4360" fmla="*/ 120015 w 290512"/>
              <a:gd name="connsiteY4360" fmla="*/ 240030 h 254317"/>
              <a:gd name="connsiteX4361" fmla="*/ 149543 w 290512"/>
              <a:gd name="connsiteY4361" fmla="*/ 2857 h 254317"/>
              <a:gd name="connsiteX4362" fmla="*/ 149543 w 290512"/>
              <a:gd name="connsiteY4362" fmla="*/ 2857 h 254317"/>
              <a:gd name="connsiteX4363" fmla="*/ 149543 w 290512"/>
              <a:gd name="connsiteY4363" fmla="*/ 2857 h 254317"/>
              <a:gd name="connsiteX4364" fmla="*/ 149543 w 290512"/>
              <a:gd name="connsiteY4364" fmla="*/ 2857 h 254317"/>
              <a:gd name="connsiteX4365" fmla="*/ 123825 w 290512"/>
              <a:gd name="connsiteY4365" fmla="*/ 248602 h 254317"/>
              <a:gd name="connsiteX4366" fmla="*/ 123825 w 290512"/>
              <a:gd name="connsiteY4366" fmla="*/ 248602 h 254317"/>
              <a:gd name="connsiteX4367" fmla="*/ 123825 w 290512"/>
              <a:gd name="connsiteY4367" fmla="*/ 248602 h 254317"/>
              <a:gd name="connsiteX4368" fmla="*/ 123825 w 290512"/>
              <a:gd name="connsiteY4368" fmla="*/ 248602 h 254317"/>
              <a:gd name="connsiteX4369" fmla="*/ 123825 w 290512"/>
              <a:gd name="connsiteY4369" fmla="*/ 250507 h 254317"/>
              <a:gd name="connsiteX4370" fmla="*/ 123825 w 290512"/>
              <a:gd name="connsiteY4370" fmla="*/ 250507 h 254317"/>
              <a:gd name="connsiteX4371" fmla="*/ 123825 w 290512"/>
              <a:gd name="connsiteY4371" fmla="*/ 250507 h 254317"/>
              <a:gd name="connsiteX4372" fmla="*/ 123825 w 290512"/>
              <a:gd name="connsiteY4372" fmla="*/ 250507 h 254317"/>
              <a:gd name="connsiteX4373" fmla="*/ 123825 w 290512"/>
              <a:gd name="connsiteY4373" fmla="*/ 250507 h 254317"/>
              <a:gd name="connsiteX4374" fmla="*/ 90488 w 290512"/>
              <a:gd name="connsiteY4374" fmla="*/ 241935 h 254317"/>
              <a:gd name="connsiteX4375" fmla="*/ 90488 w 290512"/>
              <a:gd name="connsiteY4375" fmla="*/ 241935 h 254317"/>
              <a:gd name="connsiteX4376" fmla="*/ 90488 w 290512"/>
              <a:gd name="connsiteY4376" fmla="*/ 241935 h 254317"/>
              <a:gd name="connsiteX4377" fmla="*/ 90488 w 290512"/>
              <a:gd name="connsiteY4377" fmla="*/ 241935 h 254317"/>
              <a:gd name="connsiteX4378" fmla="*/ 121920 w 290512"/>
              <a:gd name="connsiteY4378" fmla="*/ 1905 h 254317"/>
              <a:gd name="connsiteX4379" fmla="*/ 121920 w 290512"/>
              <a:gd name="connsiteY4379" fmla="*/ 1905 h 254317"/>
              <a:gd name="connsiteX4380" fmla="*/ 121920 w 290512"/>
              <a:gd name="connsiteY4380" fmla="*/ 1905 h 254317"/>
              <a:gd name="connsiteX4381" fmla="*/ 121920 w 290512"/>
              <a:gd name="connsiteY4381" fmla="*/ 1905 h 254317"/>
              <a:gd name="connsiteX4382" fmla="*/ 121920 w 290512"/>
              <a:gd name="connsiteY4382" fmla="*/ 1905 h 254317"/>
              <a:gd name="connsiteX4383" fmla="*/ 20003 w 290512"/>
              <a:gd name="connsiteY4383" fmla="*/ 240982 h 254317"/>
              <a:gd name="connsiteX4384" fmla="*/ 19050 w 290512"/>
              <a:gd name="connsiteY4384" fmla="*/ 240030 h 254317"/>
              <a:gd name="connsiteX4385" fmla="*/ 20003 w 290512"/>
              <a:gd name="connsiteY4385" fmla="*/ 240982 h 254317"/>
              <a:gd name="connsiteX4386" fmla="*/ 159068 w 290512"/>
              <a:gd name="connsiteY4386" fmla="*/ 234315 h 254317"/>
              <a:gd name="connsiteX4387" fmla="*/ 159068 w 290512"/>
              <a:gd name="connsiteY4387" fmla="*/ 234315 h 254317"/>
              <a:gd name="connsiteX4388" fmla="*/ 159068 w 290512"/>
              <a:gd name="connsiteY4388" fmla="*/ 234315 h 254317"/>
              <a:gd name="connsiteX4389" fmla="*/ 159068 w 290512"/>
              <a:gd name="connsiteY4389" fmla="*/ 234315 h 254317"/>
              <a:gd name="connsiteX4390" fmla="*/ 71438 w 290512"/>
              <a:gd name="connsiteY4390" fmla="*/ 5715 h 254317"/>
              <a:gd name="connsiteX4391" fmla="*/ 71438 w 290512"/>
              <a:gd name="connsiteY4391" fmla="*/ 4763 h 254317"/>
              <a:gd name="connsiteX4392" fmla="*/ 71438 w 290512"/>
              <a:gd name="connsiteY4392" fmla="*/ 5715 h 254317"/>
              <a:gd name="connsiteX4393" fmla="*/ 113348 w 290512"/>
              <a:gd name="connsiteY4393" fmla="*/ 234315 h 254317"/>
              <a:gd name="connsiteX4394" fmla="*/ 113348 w 290512"/>
              <a:gd name="connsiteY4394" fmla="*/ 234315 h 254317"/>
              <a:gd name="connsiteX4395" fmla="*/ 113348 w 290512"/>
              <a:gd name="connsiteY4395" fmla="*/ 234315 h 254317"/>
              <a:gd name="connsiteX4396" fmla="*/ 113348 w 290512"/>
              <a:gd name="connsiteY4396" fmla="*/ 234315 h 254317"/>
              <a:gd name="connsiteX4397" fmla="*/ 67628 w 290512"/>
              <a:gd name="connsiteY4397" fmla="*/ 248602 h 254317"/>
              <a:gd name="connsiteX4398" fmla="*/ 67628 w 290512"/>
              <a:gd name="connsiteY4398" fmla="*/ 248602 h 254317"/>
              <a:gd name="connsiteX4399" fmla="*/ 67628 w 290512"/>
              <a:gd name="connsiteY4399" fmla="*/ 248602 h 254317"/>
              <a:gd name="connsiteX4400" fmla="*/ 67628 w 290512"/>
              <a:gd name="connsiteY4400" fmla="*/ 248602 h 254317"/>
              <a:gd name="connsiteX4401" fmla="*/ 194310 w 290512"/>
              <a:gd name="connsiteY4401" fmla="*/ 217170 h 254317"/>
              <a:gd name="connsiteX4402" fmla="*/ 194310 w 290512"/>
              <a:gd name="connsiteY4402" fmla="*/ 217170 h 254317"/>
              <a:gd name="connsiteX4403" fmla="*/ 194310 w 290512"/>
              <a:gd name="connsiteY4403" fmla="*/ 217170 h 254317"/>
              <a:gd name="connsiteX4404" fmla="*/ 194310 w 290512"/>
              <a:gd name="connsiteY4404" fmla="*/ 217170 h 254317"/>
              <a:gd name="connsiteX4405" fmla="*/ 286703 w 290512"/>
              <a:gd name="connsiteY4405" fmla="*/ 186690 h 254317"/>
              <a:gd name="connsiteX4406" fmla="*/ 286703 w 290512"/>
              <a:gd name="connsiteY4406" fmla="*/ 186690 h 254317"/>
              <a:gd name="connsiteX4407" fmla="*/ 286703 w 290512"/>
              <a:gd name="connsiteY4407" fmla="*/ 186690 h 254317"/>
              <a:gd name="connsiteX4408" fmla="*/ 286703 w 290512"/>
              <a:gd name="connsiteY4408" fmla="*/ 186690 h 254317"/>
              <a:gd name="connsiteX4409" fmla="*/ 286703 w 290512"/>
              <a:gd name="connsiteY4409" fmla="*/ 186690 h 254317"/>
              <a:gd name="connsiteX4410" fmla="*/ 173355 w 290512"/>
              <a:gd name="connsiteY4410" fmla="*/ 245745 h 254317"/>
              <a:gd name="connsiteX4411" fmla="*/ 173355 w 290512"/>
              <a:gd name="connsiteY4411" fmla="*/ 245745 h 254317"/>
              <a:gd name="connsiteX4412" fmla="*/ 173355 w 290512"/>
              <a:gd name="connsiteY4412" fmla="*/ 245745 h 254317"/>
              <a:gd name="connsiteX4413" fmla="*/ 173355 w 290512"/>
              <a:gd name="connsiteY4413" fmla="*/ 245745 h 254317"/>
              <a:gd name="connsiteX4414" fmla="*/ 224790 w 290512"/>
              <a:gd name="connsiteY4414" fmla="*/ 214313 h 254317"/>
              <a:gd name="connsiteX4415" fmla="*/ 224790 w 290512"/>
              <a:gd name="connsiteY4415" fmla="*/ 214313 h 254317"/>
              <a:gd name="connsiteX4416" fmla="*/ 224790 w 290512"/>
              <a:gd name="connsiteY4416" fmla="*/ 214313 h 254317"/>
              <a:gd name="connsiteX4417" fmla="*/ 224790 w 290512"/>
              <a:gd name="connsiteY4417" fmla="*/ 214313 h 254317"/>
              <a:gd name="connsiteX4418" fmla="*/ 185738 w 290512"/>
              <a:gd name="connsiteY4418" fmla="*/ 251460 h 254317"/>
              <a:gd name="connsiteX4419" fmla="*/ 185738 w 290512"/>
              <a:gd name="connsiteY4419" fmla="*/ 251460 h 254317"/>
              <a:gd name="connsiteX4420" fmla="*/ 185738 w 290512"/>
              <a:gd name="connsiteY4420" fmla="*/ 251460 h 254317"/>
              <a:gd name="connsiteX4421" fmla="*/ 185738 w 290512"/>
              <a:gd name="connsiteY4421" fmla="*/ 251460 h 254317"/>
              <a:gd name="connsiteX4422" fmla="*/ 2858 w 290512"/>
              <a:gd name="connsiteY4422" fmla="*/ 159067 h 254317"/>
              <a:gd name="connsiteX4423" fmla="*/ 2858 w 290512"/>
              <a:gd name="connsiteY4423" fmla="*/ 159067 h 254317"/>
              <a:gd name="connsiteX4424" fmla="*/ 2858 w 290512"/>
              <a:gd name="connsiteY4424" fmla="*/ 159067 h 254317"/>
              <a:gd name="connsiteX4425" fmla="*/ 2858 w 290512"/>
              <a:gd name="connsiteY4425" fmla="*/ 159067 h 254317"/>
              <a:gd name="connsiteX4426" fmla="*/ 190500 w 290512"/>
              <a:gd name="connsiteY4426" fmla="*/ 231457 h 254317"/>
              <a:gd name="connsiteX4427" fmla="*/ 190500 w 290512"/>
              <a:gd name="connsiteY4427" fmla="*/ 231457 h 254317"/>
              <a:gd name="connsiteX4428" fmla="*/ 190500 w 290512"/>
              <a:gd name="connsiteY4428" fmla="*/ 231457 h 254317"/>
              <a:gd name="connsiteX4429" fmla="*/ 190500 w 290512"/>
              <a:gd name="connsiteY4429" fmla="*/ 231457 h 254317"/>
              <a:gd name="connsiteX4430" fmla="*/ 160973 w 290512"/>
              <a:gd name="connsiteY4430" fmla="*/ 245745 h 254317"/>
              <a:gd name="connsiteX4431" fmla="*/ 160973 w 290512"/>
              <a:gd name="connsiteY4431" fmla="*/ 245745 h 254317"/>
              <a:gd name="connsiteX4432" fmla="*/ 160973 w 290512"/>
              <a:gd name="connsiteY4432" fmla="*/ 245745 h 254317"/>
              <a:gd name="connsiteX4433" fmla="*/ 160973 w 290512"/>
              <a:gd name="connsiteY4433" fmla="*/ 245745 h 254317"/>
              <a:gd name="connsiteX4434" fmla="*/ 123825 w 290512"/>
              <a:gd name="connsiteY4434" fmla="*/ 4763 h 254317"/>
              <a:gd name="connsiteX4435" fmla="*/ 123825 w 290512"/>
              <a:gd name="connsiteY4435" fmla="*/ 4763 h 254317"/>
              <a:gd name="connsiteX4436" fmla="*/ 123825 w 290512"/>
              <a:gd name="connsiteY4436" fmla="*/ 4763 h 254317"/>
              <a:gd name="connsiteX4437" fmla="*/ 123825 w 290512"/>
              <a:gd name="connsiteY4437" fmla="*/ 4763 h 254317"/>
              <a:gd name="connsiteX4438" fmla="*/ 123825 w 290512"/>
              <a:gd name="connsiteY4438" fmla="*/ 4763 h 254317"/>
              <a:gd name="connsiteX4439" fmla="*/ 114300 w 290512"/>
              <a:gd name="connsiteY4439" fmla="*/ 241935 h 254317"/>
              <a:gd name="connsiteX4440" fmla="*/ 114300 w 290512"/>
              <a:gd name="connsiteY4440" fmla="*/ 241935 h 254317"/>
              <a:gd name="connsiteX4441" fmla="*/ 114300 w 290512"/>
              <a:gd name="connsiteY4441" fmla="*/ 241935 h 254317"/>
              <a:gd name="connsiteX4442" fmla="*/ 114300 w 290512"/>
              <a:gd name="connsiteY4442" fmla="*/ 241935 h 254317"/>
              <a:gd name="connsiteX4443" fmla="*/ 114300 w 290512"/>
              <a:gd name="connsiteY4443" fmla="*/ 241935 h 254317"/>
              <a:gd name="connsiteX4444" fmla="*/ 167640 w 290512"/>
              <a:gd name="connsiteY4444" fmla="*/ 236220 h 254317"/>
              <a:gd name="connsiteX4445" fmla="*/ 167640 w 290512"/>
              <a:gd name="connsiteY4445" fmla="*/ 236220 h 254317"/>
              <a:gd name="connsiteX4446" fmla="*/ 167640 w 290512"/>
              <a:gd name="connsiteY4446" fmla="*/ 236220 h 254317"/>
              <a:gd name="connsiteX4447" fmla="*/ 112395 w 290512"/>
              <a:gd name="connsiteY4447" fmla="*/ 239077 h 254317"/>
              <a:gd name="connsiteX4448" fmla="*/ 112395 w 290512"/>
              <a:gd name="connsiteY4448" fmla="*/ 239077 h 254317"/>
              <a:gd name="connsiteX4449" fmla="*/ 112395 w 290512"/>
              <a:gd name="connsiteY4449" fmla="*/ 239077 h 254317"/>
              <a:gd name="connsiteX4450" fmla="*/ 112395 w 290512"/>
              <a:gd name="connsiteY4450" fmla="*/ 239077 h 254317"/>
              <a:gd name="connsiteX4451" fmla="*/ 179070 w 290512"/>
              <a:gd name="connsiteY4451" fmla="*/ 236220 h 254317"/>
              <a:gd name="connsiteX4452" fmla="*/ 179070 w 290512"/>
              <a:gd name="connsiteY4452" fmla="*/ 236220 h 254317"/>
              <a:gd name="connsiteX4453" fmla="*/ 179070 w 290512"/>
              <a:gd name="connsiteY4453" fmla="*/ 236220 h 254317"/>
              <a:gd name="connsiteX4454" fmla="*/ 179070 w 290512"/>
              <a:gd name="connsiteY4454" fmla="*/ 236220 h 254317"/>
              <a:gd name="connsiteX4455" fmla="*/ 9525 w 290512"/>
              <a:gd name="connsiteY4455" fmla="*/ 145732 h 254317"/>
              <a:gd name="connsiteX4456" fmla="*/ 9525 w 290512"/>
              <a:gd name="connsiteY4456" fmla="*/ 145732 h 254317"/>
              <a:gd name="connsiteX4457" fmla="*/ 9525 w 290512"/>
              <a:gd name="connsiteY4457" fmla="*/ 145732 h 254317"/>
              <a:gd name="connsiteX4458" fmla="*/ 9525 w 290512"/>
              <a:gd name="connsiteY4458" fmla="*/ 145732 h 254317"/>
              <a:gd name="connsiteX4459" fmla="*/ 106680 w 290512"/>
              <a:gd name="connsiteY4459" fmla="*/ 250507 h 254317"/>
              <a:gd name="connsiteX4460" fmla="*/ 106680 w 290512"/>
              <a:gd name="connsiteY4460" fmla="*/ 251460 h 254317"/>
              <a:gd name="connsiteX4461" fmla="*/ 106680 w 290512"/>
              <a:gd name="connsiteY4461" fmla="*/ 250507 h 254317"/>
              <a:gd name="connsiteX4462" fmla="*/ 106680 w 290512"/>
              <a:gd name="connsiteY4462" fmla="*/ 250507 h 254317"/>
              <a:gd name="connsiteX4463" fmla="*/ 106680 w 290512"/>
              <a:gd name="connsiteY4463" fmla="*/ 250507 h 254317"/>
              <a:gd name="connsiteX4464" fmla="*/ 187643 w 290512"/>
              <a:gd name="connsiteY4464" fmla="*/ 237172 h 254317"/>
              <a:gd name="connsiteX4465" fmla="*/ 187643 w 290512"/>
              <a:gd name="connsiteY4465" fmla="*/ 237172 h 254317"/>
              <a:gd name="connsiteX4466" fmla="*/ 187643 w 290512"/>
              <a:gd name="connsiteY4466" fmla="*/ 237172 h 254317"/>
              <a:gd name="connsiteX4467" fmla="*/ 187643 w 290512"/>
              <a:gd name="connsiteY4467" fmla="*/ 237172 h 254317"/>
              <a:gd name="connsiteX4468" fmla="*/ 200978 w 290512"/>
              <a:gd name="connsiteY4468" fmla="*/ 220980 h 254317"/>
              <a:gd name="connsiteX4469" fmla="*/ 200025 w 290512"/>
              <a:gd name="connsiteY4469" fmla="*/ 221932 h 254317"/>
              <a:gd name="connsiteX4470" fmla="*/ 200978 w 290512"/>
              <a:gd name="connsiteY4470" fmla="*/ 220980 h 254317"/>
              <a:gd name="connsiteX4471" fmla="*/ 154305 w 290512"/>
              <a:gd name="connsiteY4471" fmla="*/ 246697 h 254317"/>
              <a:gd name="connsiteX4472" fmla="*/ 154305 w 290512"/>
              <a:gd name="connsiteY4472" fmla="*/ 246697 h 254317"/>
              <a:gd name="connsiteX4473" fmla="*/ 154305 w 290512"/>
              <a:gd name="connsiteY4473" fmla="*/ 246697 h 254317"/>
              <a:gd name="connsiteX4474" fmla="*/ 154305 w 290512"/>
              <a:gd name="connsiteY4474" fmla="*/ 246697 h 254317"/>
              <a:gd name="connsiteX4475" fmla="*/ 196215 w 290512"/>
              <a:gd name="connsiteY4475" fmla="*/ 230505 h 254317"/>
              <a:gd name="connsiteX4476" fmla="*/ 195263 w 290512"/>
              <a:gd name="connsiteY4476" fmla="*/ 231457 h 254317"/>
              <a:gd name="connsiteX4477" fmla="*/ 196215 w 290512"/>
              <a:gd name="connsiteY4477" fmla="*/ 230505 h 254317"/>
              <a:gd name="connsiteX4478" fmla="*/ 126683 w 290512"/>
              <a:gd name="connsiteY4478" fmla="*/ 249555 h 254317"/>
              <a:gd name="connsiteX4479" fmla="*/ 126683 w 290512"/>
              <a:gd name="connsiteY4479" fmla="*/ 249555 h 254317"/>
              <a:gd name="connsiteX4480" fmla="*/ 126683 w 290512"/>
              <a:gd name="connsiteY4480" fmla="*/ 249555 h 254317"/>
              <a:gd name="connsiteX4481" fmla="*/ 57150 w 290512"/>
              <a:gd name="connsiteY4481" fmla="*/ 245745 h 254317"/>
              <a:gd name="connsiteX4482" fmla="*/ 57150 w 290512"/>
              <a:gd name="connsiteY4482" fmla="*/ 244792 h 254317"/>
              <a:gd name="connsiteX4483" fmla="*/ 57150 w 290512"/>
              <a:gd name="connsiteY4483" fmla="*/ 245745 h 254317"/>
              <a:gd name="connsiteX4484" fmla="*/ 184785 w 290512"/>
              <a:gd name="connsiteY4484" fmla="*/ 236220 h 254317"/>
              <a:gd name="connsiteX4485" fmla="*/ 183833 w 290512"/>
              <a:gd name="connsiteY4485" fmla="*/ 236220 h 254317"/>
              <a:gd name="connsiteX4486" fmla="*/ 184785 w 290512"/>
              <a:gd name="connsiteY4486" fmla="*/ 236220 h 254317"/>
              <a:gd name="connsiteX4487" fmla="*/ 142875 w 290512"/>
              <a:gd name="connsiteY4487" fmla="*/ 250507 h 254317"/>
              <a:gd name="connsiteX4488" fmla="*/ 142875 w 290512"/>
              <a:gd name="connsiteY4488" fmla="*/ 250507 h 254317"/>
              <a:gd name="connsiteX4489" fmla="*/ 142875 w 290512"/>
              <a:gd name="connsiteY4489" fmla="*/ 250507 h 254317"/>
              <a:gd name="connsiteX4490" fmla="*/ 142875 w 290512"/>
              <a:gd name="connsiteY4490" fmla="*/ 250507 h 254317"/>
              <a:gd name="connsiteX4491" fmla="*/ 246698 w 290512"/>
              <a:gd name="connsiteY4491" fmla="*/ 214313 h 254317"/>
              <a:gd name="connsiteX4492" fmla="*/ 247650 w 290512"/>
              <a:gd name="connsiteY4492" fmla="*/ 214313 h 254317"/>
              <a:gd name="connsiteX4493" fmla="*/ 246698 w 290512"/>
              <a:gd name="connsiteY4493" fmla="*/ 214313 h 254317"/>
              <a:gd name="connsiteX4494" fmla="*/ 246698 w 290512"/>
              <a:gd name="connsiteY4494" fmla="*/ 214313 h 254317"/>
              <a:gd name="connsiteX4495" fmla="*/ 133350 w 290512"/>
              <a:gd name="connsiteY4495" fmla="*/ 244792 h 254317"/>
              <a:gd name="connsiteX4496" fmla="*/ 133350 w 290512"/>
              <a:gd name="connsiteY4496" fmla="*/ 244792 h 254317"/>
              <a:gd name="connsiteX4497" fmla="*/ 133350 w 290512"/>
              <a:gd name="connsiteY4497" fmla="*/ 244792 h 254317"/>
              <a:gd name="connsiteX4498" fmla="*/ 133350 w 290512"/>
              <a:gd name="connsiteY4498" fmla="*/ 244792 h 254317"/>
              <a:gd name="connsiteX4499" fmla="*/ 133350 w 290512"/>
              <a:gd name="connsiteY4499" fmla="*/ 244792 h 254317"/>
              <a:gd name="connsiteX4500" fmla="*/ 216218 w 290512"/>
              <a:gd name="connsiteY4500" fmla="*/ 246697 h 254317"/>
              <a:gd name="connsiteX4501" fmla="*/ 216218 w 290512"/>
              <a:gd name="connsiteY4501" fmla="*/ 246697 h 254317"/>
              <a:gd name="connsiteX4502" fmla="*/ 216218 w 290512"/>
              <a:gd name="connsiteY4502" fmla="*/ 246697 h 254317"/>
              <a:gd name="connsiteX4503" fmla="*/ 216218 w 290512"/>
              <a:gd name="connsiteY4503" fmla="*/ 246697 h 254317"/>
              <a:gd name="connsiteX4504" fmla="*/ 216218 w 290512"/>
              <a:gd name="connsiteY4504" fmla="*/ 246697 h 254317"/>
              <a:gd name="connsiteX4505" fmla="*/ 251460 w 290512"/>
              <a:gd name="connsiteY4505" fmla="*/ 220027 h 254317"/>
              <a:gd name="connsiteX4506" fmla="*/ 251460 w 290512"/>
              <a:gd name="connsiteY4506" fmla="*/ 220027 h 254317"/>
              <a:gd name="connsiteX4507" fmla="*/ 251460 w 290512"/>
              <a:gd name="connsiteY4507" fmla="*/ 220027 h 254317"/>
              <a:gd name="connsiteX4508" fmla="*/ 251460 w 290512"/>
              <a:gd name="connsiteY4508" fmla="*/ 220027 h 254317"/>
              <a:gd name="connsiteX4509" fmla="*/ 251460 w 290512"/>
              <a:gd name="connsiteY4509" fmla="*/ 220027 h 254317"/>
              <a:gd name="connsiteX4510" fmla="*/ 112395 w 290512"/>
              <a:gd name="connsiteY4510" fmla="*/ 234315 h 254317"/>
              <a:gd name="connsiteX4511" fmla="*/ 111443 w 290512"/>
              <a:gd name="connsiteY4511" fmla="*/ 234315 h 254317"/>
              <a:gd name="connsiteX4512" fmla="*/ 112395 w 290512"/>
              <a:gd name="connsiteY4512" fmla="*/ 234315 h 254317"/>
              <a:gd name="connsiteX4513" fmla="*/ 112395 w 290512"/>
              <a:gd name="connsiteY4513" fmla="*/ 234315 h 254317"/>
              <a:gd name="connsiteX4514" fmla="*/ 248603 w 290512"/>
              <a:gd name="connsiteY4514" fmla="*/ 212407 h 254317"/>
              <a:gd name="connsiteX4515" fmla="*/ 248603 w 290512"/>
              <a:gd name="connsiteY4515" fmla="*/ 212407 h 254317"/>
              <a:gd name="connsiteX4516" fmla="*/ 248603 w 290512"/>
              <a:gd name="connsiteY4516" fmla="*/ 212407 h 254317"/>
              <a:gd name="connsiteX4517" fmla="*/ 248603 w 290512"/>
              <a:gd name="connsiteY4517" fmla="*/ 212407 h 254317"/>
              <a:gd name="connsiteX4518" fmla="*/ 248603 w 290512"/>
              <a:gd name="connsiteY4518" fmla="*/ 212407 h 254317"/>
              <a:gd name="connsiteX4519" fmla="*/ 248603 w 290512"/>
              <a:gd name="connsiteY4519" fmla="*/ 212407 h 254317"/>
              <a:gd name="connsiteX4520" fmla="*/ 249555 w 290512"/>
              <a:gd name="connsiteY4520" fmla="*/ 222885 h 254317"/>
              <a:gd name="connsiteX4521" fmla="*/ 249555 w 290512"/>
              <a:gd name="connsiteY4521" fmla="*/ 222885 h 254317"/>
              <a:gd name="connsiteX4522" fmla="*/ 249555 w 290512"/>
              <a:gd name="connsiteY4522" fmla="*/ 222885 h 254317"/>
              <a:gd name="connsiteX4523" fmla="*/ 249555 w 290512"/>
              <a:gd name="connsiteY4523" fmla="*/ 222885 h 254317"/>
              <a:gd name="connsiteX4524" fmla="*/ 249555 w 290512"/>
              <a:gd name="connsiteY4524" fmla="*/ 222885 h 254317"/>
              <a:gd name="connsiteX4525" fmla="*/ 214313 w 290512"/>
              <a:gd name="connsiteY4525" fmla="*/ 231457 h 254317"/>
              <a:gd name="connsiteX4526" fmla="*/ 214313 w 290512"/>
              <a:gd name="connsiteY4526" fmla="*/ 231457 h 254317"/>
              <a:gd name="connsiteX4527" fmla="*/ 214313 w 290512"/>
              <a:gd name="connsiteY4527" fmla="*/ 231457 h 254317"/>
              <a:gd name="connsiteX4528" fmla="*/ 214313 w 290512"/>
              <a:gd name="connsiteY4528" fmla="*/ 231457 h 254317"/>
              <a:gd name="connsiteX4529" fmla="*/ 214313 w 290512"/>
              <a:gd name="connsiteY4529" fmla="*/ 231457 h 254317"/>
              <a:gd name="connsiteX4530" fmla="*/ 103823 w 290512"/>
              <a:gd name="connsiteY4530" fmla="*/ 6667 h 254317"/>
              <a:gd name="connsiteX4531" fmla="*/ 103823 w 290512"/>
              <a:gd name="connsiteY4531" fmla="*/ 6667 h 254317"/>
              <a:gd name="connsiteX4532" fmla="*/ 103823 w 290512"/>
              <a:gd name="connsiteY4532" fmla="*/ 6667 h 254317"/>
              <a:gd name="connsiteX4533" fmla="*/ 103823 w 290512"/>
              <a:gd name="connsiteY4533" fmla="*/ 6667 h 254317"/>
              <a:gd name="connsiteX4534" fmla="*/ 198120 w 290512"/>
              <a:gd name="connsiteY4534" fmla="*/ 229552 h 254317"/>
              <a:gd name="connsiteX4535" fmla="*/ 198120 w 290512"/>
              <a:gd name="connsiteY4535" fmla="*/ 229552 h 254317"/>
              <a:gd name="connsiteX4536" fmla="*/ 198120 w 290512"/>
              <a:gd name="connsiteY4536" fmla="*/ 229552 h 254317"/>
              <a:gd name="connsiteX4537" fmla="*/ 198120 w 290512"/>
              <a:gd name="connsiteY4537" fmla="*/ 229552 h 254317"/>
              <a:gd name="connsiteX4538" fmla="*/ 150495 w 290512"/>
              <a:gd name="connsiteY4538" fmla="*/ 232410 h 254317"/>
              <a:gd name="connsiteX4539" fmla="*/ 150495 w 290512"/>
              <a:gd name="connsiteY4539" fmla="*/ 232410 h 254317"/>
              <a:gd name="connsiteX4540" fmla="*/ 150495 w 290512"/>
              <a:gd name="connsiteY4540" fmla="*/ 232410 h 254317"/>
              <a:gd name="connsiteX4541" fmla="*/ 150495 w 290512"/>
              <a:gd name="connsiteY4541" fmla="*/ 232410 h 254317"/>
              <a:gd name="connsiteX4542" fmla="*/ 198120 w 290512"/>
              <a:gd name="connsiteY4542" fmla="*/ 228600 h 254317"/>
              <a:gd name="connsiteX4543" fmla="*/ 197168 w 290512"/>
              <a:gd name="connsiteY4543" fmla="*/ 228600 h 254317"/>
              <a:gd name="connsiteX4544" fmla="*/ 197168 w 290512"/>
              <a:gd name="connsiteY4544" fmla="*/ 228600 h 254317"/>
              <a:gd name="connsiteX4545" fmla="*/ 198120 w 290512"/>
              <a:gd name="connsiteY4545" fmla="*/ 228600 h 254317"/>
              <a:gd name="connsiteX4546" fmla="*/ 198120 w 290512"/>
              <a:gd name="connsiteY4546" fmla="*/ 228600 h 254317"/>
              <a:gd name="connsiteX4547" fmla="*/ 199073 w 290512"/>
              <a:gd name="connsiteY4547" fmla="*/ 218122 h 254317"/>
              <a:gd name="connsiteX4548" fmla="*/ 199073 w 290512"/>
              <a:gd name="connsiteY4548" fmla="*/ 218122 h 254317"/>
              <a:gd name="connsiteX4549" fmla="*/ 199073 w 290512"/>
              <a:gd name="connsiteY4549" fmla="*/ 218122 h 254317"/>
              <a:gd name="connsiteX4550" fmla="*/ 199073 w 290512"/>
              <a:gd name="connsiteY4550" fmla="*/ 218122 h 254317"/>
              <a:gd name="connsiteX4551" fmla="*/ 199073 w 290512"/>
              <a:gd name="connsiteY4551" fmla="*/ 218122 h 254317"/>
              <a:gd name="connsiteX4552" fmla="*/ 222885 w 290512"/>
              <a:gd name="connsiteY4552" fmla="*/ 225742 h 254317"/>
              <a:gd name="connsiteX4553" fmla="*/ 223838 w 290512"/>
              <a:gd name="connsiteY4553" fmla="*/ 225742 h 254317"/>
              <a:gd name="connsiteX4554" fmla="*/ 222885 w 290512"/>
              <a:gd name="connsiteY4554" fmla="*/ 225742 h 254317"/>
              <a:gd name="connsiteX4555" fmla="*/ 20955 w 290512"/>
              <a:gd name="connsiteY4555" fmla="*/ 238125 h 254317"/>
              <a:gd name="connsiteX4556" fmla="*/ 20955 w 290512"/>
              <a:gd name="connsiteY4556" fmla="*/ 238125 h 254317"/>
              <a:gd name="connsiteX4557" fmla="*/ 20955 w 290512"/>
              <a:gd name="connsiteY4557" fmla="*/ 238125 h 254317"/>
              <a:gd name="connsiteX4558" fmla="*/ 20955 w 290512"/>
              <a:gd name="connsiteY4558" fmla="*/ 238125 h 254317"/>
              <a:gd name="connsiteX4559" fmla="*/ 20955 w 290512"/>
              <a:gd name="connsiteY4559" fmla="*/ 238125 h 254317"/>
              <a:gd name="connsiteX4560" fmla="*/ 233363 w 290512"/>
              <a:gd name="connsiteY4560" fmla="*/ 220980 h 254317"/>
              <a:gd name="connsiteX4561" fmla="*/ 233363 w 290512"/>
              <a:gd name="connsiteY4561" fmla="*/ 220980 h 254317"/>
              <a:gd name="connsiteX4562" fmla="*/ 233363 w 290512"/>
              <a:gd name="connsiteY4562" fmla="*/ 220980 h 254317"/>
              <a:gd name="connsiteX4563" fmla="*/ 233363 w 290512"/>
              <a:gd name="connsiteY4563" fmla="*/ 220980 h 254317"/>
              <a:gd name="connsiteX4564" fmla="*/ 233363 w 290512"/>
              <a:gd name="connsiteY4564" fmla="*/ 220980 h 254317"/>
              <a:gd name="connsiteX4565" fmla="*/ 158115 w 290512"/>
              <a:gd name="connsiteY4565" fmla="*/ 245745 h 254317"/>
              <a:gd name="connsiteX4566" fmla="*/ 158115 w 290512"/>
              <a:gd name="connsiteY4566" fmla="*/ 245745 h 254317"/>
              <a:gd name="connsiteX4567" fmla="*/ 158115 w 290512"/>
              <a:gd name="connsiteY4567" fmla="*/ 245745 h 254317"/>
              <a:gd name="connsiteX4568" fmla="*/ 158115 w 290512"/>
              <a:gd name="connsiteY4568" fmla="*/ 245745 h 254317"/>
              <a:gd name="connsiteX4569" fmla="*/ 158115 w 290512"/>
              <a:gd name="connsiteY4569" fmla="*/ 245745 h 254317"/>
              <a:gd name="connsiteX4570" fmla="*/ 168593 w 290512"/>
              <a:gd name="connsiteY4570" fmla="*/ 236220 h 254317"/>
              <a:gd name="connsiteX4571" fmla="*/ 167640 w 290512"/>
              <a:gd name="connsiteY4571" fmla="*/ 236220 h 254317"/>
              <a:gd name="connsiteX4572" fmla="*/ 168593 w 290512"/>
              <a:gd name="connsiteY4572" fmla="*/ 236220 h 254317"/>
              <a:gd name="connsiteX4573" fmla="*/ 234315 w 290512"/>
              <a:gd name="connsiteY4573" fmla="*/ 227647 h 254317"/>
              <a:gd name="connsiteX4574" fmla="*/ 234315 w 290512"/>
              <a:gd name="connsiteY4574" fmla="*/ 227647 h 254317"/>
              <a:gd name="connsiteX4575" fmla="*/ 234315 w 290512"/>
              <a:gd name="connsiteY4575" fmla="*/ 227647 h 254317"/>
              <a:gd name="connsiteX4576" fmla="*/ 234315 w 290512"/>
              <a:gd name="connsiteY4576" fmla="*/ 227647 h 254317"/>
              <a:gd name="connsiteX4577" fmla="*/ 234315 w 290512"/>
              <a:gd name="connsiteY4577" fmla="*/ 227647 h 254317"/>
              <a:gd name="connsiteX4578" fmla="*/ 196215 w 290512"/>
              <a:gd name="connsiteY4578" fmla="*/ 219075 h 254317"/>
              <a:gd name="connsiteX4579" fmla="*/ 196215 w 290512"/>
              <a:gd name="connsiteY4579" fmla="*/ 219075 h 254317"/>
              <a:gd name="connsiteX4580" fmla="*/ 196215 w 290512"/>
              <a:gd name="connsiteY4580" fmla="*/ 219075 h 254317"/>
              <a:gd name="connsiteX4581" fmla="*/ 196215 w 290512"/>
              <a:gd name="connsiteY4581" fmla="*/ 219075 h 254317"/>
              <a:gd name="connsiteX4582" fmla="*/ 196215 w 290512"/>
              <a:gd name="connsiteY4582" fmla="*/ 219075 h 254317"/>
              <a:gd name="connsiteX4583" fmla="*/ 196215 w 290512"/>
              <a:gd name="connsiteY4583" fmla="*/ 219075 h 254317"/>
              <a:gd name="connsiteX4584" fmla="*/ 196215 w 290512"/>
              <a:gd name="connsiteY4584" fmla="*/ 219075 h 254317"/>
              <a:gd name="connsiteX4585" fmla="*/ 26670 w 290512"/>
              <a:gd name="connsiteY4585" fmla="*/ 74295 h 254317"/>
              <a:gd name="connsiteX4586" fmla="*/ 26670 w 290512"/>
              <a:gd name="connsiteY4586" fmla="*/ 74295 h 254317"/>
              <a:gd name="connsiteX4587" fmla="*/ 26670 w 290512"/>
              <a:gd name="connsiteY4587" fmla="*/ 74295 h 254317"/>
              <a:gd name="connsiteX4588" fmla="*/ 26670 w 290512"/>
              <a:gd name="connsiteY4588" fmla="*/ 74295 h 254317"/>
              <a:gd name="connsiteX4589" fmla="*/ 152400 w 290512"/>
              <a:gd name="connsiteY4589" fmla="*/ 233363 h 254317"/>
              <a:gd name="connsiteX4590" fmla="*/ 152400 w 290512"/>
              <a:gd name="connsiteY4590" fmla="*/ 233363 h 254317"/>
              <a:gd name="connsiteX4591" fmla="*/ 152400 w 290512"/>
              <a:gd name="connsiteY4591" fmla="*/ 233363 h 254317"/>
              <a:gd name="connsiteX4592" fmla="*/ 223838 w 290512"/>
              <a:gd name="connsiteY4592" fmla="*/ 247650 h 254317"/>
              <a:gd name="connsiteX4593" fmla="*/ 223838 w 290512"/>
              <a:gd name="connsiteY4593" fmla="*/ 247650 h 254317"/>
              <a:gd name="connsiteX4594" fmla="*/ 223838 w 290512"/>
              <a:gd name="connsiteY4594" fmla="*/ 247650 h 254317"/>
              <a:gd name="connsiteX4595" fmla="*/ 202883 w 290512"/>
              <a:gd name="connsiteY4595" fmla="*/ 244792 h 254317"/>
              <a:gd name="connsiteX4596" fmla="*/ 201930 w 290512"/>
              <a:gd name="connsiteY4596" fmla="*/ 244792 h 254317"/>
              <a:gd name="connsiteX4597" fmla="*/ 202883 w 290512"/>
              <a:gd name="connsiteY4597" fmla="*/ 244792 h 254317"/>
              <a:gd name="connsiteX4598" fmla="*/ 14288 w 290512"/>
              <a:gd name="connsiteY4598" fmla="*/ 180022 h 254317"/>
              <a:gd name="connsiteX4599" fmla="*/ 14288 w 290512"/>
              <a:gd name="connsiteY4599" fmla="*/ 180022 h 254317"/>
              <a:gd name="connsiteX4600" fmla="*/ 14288 w 290512"/>
              <a:gd name="connsiteY4600" fmla="*/ 180022 h 254317"/>
              <a:gd name="connsiteX4601" fmla="*/ 14288 w 290512"/>
              <a:gd name="connsiteY4601" fmla="*/ 180022 h 254317"/>
              <a:gd name="connsiteX4602" fmla="*/ 14288 w 290512"/>
              <a:gd name="connsiteY4602" fmla="*/ 180022 h 254317"/>
              <a:gd name="connsiteX4603" fmla="*/ 177165 w 290512"/>
              <a:gd name="connsiteY4603" fmla="*/ 220027 h 254317"/>
              <a:gd name="connsiteX4604" fmla="*/ 177165 w 290512"/>
              <a:gd name="connsiteY4604" fmla="*/ 220027 h 254317"/>
              <a:gd name="connsiteX4605" fmla="*/ 177165 w 290512"/>
              <a:gd name="connsiteY4605" fmla="*/ 220027 h 254317"/>
              <a:gd name="connsiteX4606" fmla="*/ 177165 w 290512"/>
              <a:gd name="connsiteY4606" fmla="*/ 220027 h 254317"/>
              <a:gd name="connsiteX4607" fmla="*/ 177165 w 290512"/>
              <a:gd name="connsiteY4607" fmla="*/ 220027 h 254317"/>
              <a:gd name="connsiteX4608" fmla="*/ 12383 w 290512"/>
              <a:gd name="connsiteY4608" fmla="*/ 82867 h 254317"/>
              <a:gd name="connsiteX4609" fmla="*/ 12383 w 290512"/>
              <a:gd name="connsiteY4609" fmla="*/ 82867 h 254317"/>
              <a:gd name="connsiteX4610" fmla="*/ 12383 w 290512"/>
              <a:gd name="connsiteY4610" fmla="*/ 82867 h 254317"/>
              <a:gd name="connsiteX4611" fmla="*/ 12383 w 290512"/>
              <a:gd name="connsiteY4611" fmla="*/ 82867 h 254317"/>
              <a:gd name="connsiteX4612" fmla="*/ 12383 w 290512"/>
              <a:gd name="connsiteY4612" fmla="*/ 82867 h 254317"/>
              <a:gd name="connsiteX4613" fmla="*/ 12383 w 290512"/>
              <a:gd name="connsiteY4613" fmla="*/ 82867 h 254317"/>
              <a:gd name="connsiteX4614" fmla="*/ 240983 w 290512"/>
              <a:gd name="connsiteY4614" fmla="*/ 242888 h 254317"/>
              <a:gd name="connsiteX4615" fmla="*/ 240030 w 290512"/>
              <a:gd name="connsiteY4615" fmla="*/ 242888 h 254317"/>
              <a:gd name="connsiteX4616" fmla="*/ 240983 w 290512"/>
              <a:gd name="connsiteY4616" fmla="*/ 242888 h 254317"/>
              <a:gd name="connsiteX4617" fmla="*/ 183833 w 290512"/>
              <a:gd name="connsiteY4617" fmla="*/ 252413 h 254317"/>
              <a:gd name="connsiteX4618" fmla="*/ 183833 w 290512"/>
              <a:gd name="connsiteY4618" fmla="*/ 252413 h 254317"/>
              <a:gd name="connsiteX4619" fmla="*/ 183833 w 290512"/>
              <a:gd name="connsiteY4619" fmla="*/ 252413 h 254317"/>
              <a:gd name="connsiteX4620" fmla="*/ 183833 w 290512"/>
              <a:gd name="connsiteY4620" fmla="*/ 252413 h 254317"/>
              <a:gd name="connsiteX4621" fmla="*/ 178118 w 290512"/>
              <a:gd name="connsiteY4621" fmla="*/ 242888 h 254317"/>
              <a:gd name="connsiteX4622" fmla="*/ 178118 w 290512"/>
              <a:gd name="connsiteY4622" fmla="*/ 242888 h 254317"/>
              <a:gd name="connsiteX4623" fmla="*/ 178118 w 290512"/>
              <a:gd name="connsiteY4623" fmla="*/ 242888 h 254317"/>
              <a:gd name="connsiteX4624" fmla="*/ 178118 w 290512"/>
              <a:gd name="connsiteY4624" fmla="*/ 242888 h 254317"/>
              <a:gd name="connsiteX4625" fmla="*/ 179070 w 290512"/>
              <a:gd name="connsiteY4625" fmla="*/ 228600 h 254317"/>
              <a:gd name="connsiteX4626" fmla="*/ 179070 w 290512"/>
              <a:gd name="connsiteY4626" fmla="*/ 228600 h 254317"/>
              <a:gd name="connsiteX4627" fmla="*/ 179070 w 290512"/>
              <a:gd name="connsiteY4627" fmla="*/ 228600 h 254317"/>
              <a:gd name="connsiteX4628" fmla="*/ 179070 w 290512"/>
              <a:gd name="connsiteY4628" fmla="*/ 228600 h 254317"/>
              <a:gd name="connsiteX4629" fmla="*/ 178118 w 290512"/>
              <a:gd name="connsiteY4629" fmla="*/ 248602 h 254317"/>
              <a:gd name="connsiteX4630" fmla="*/ 178118 w 290512"/>
              <a:gd name="connsiteY4630" fmla="*/ 248602 h 254317"/>
              <a:gd name="connsiteX4631" fmla="*/ 178118 w 290512"/>
              <a:gd name="connsiteY4631" fmla="*/ 248602 h 254317"/>
              <a:gd name="connsiteX4632" fmla="*/ 178118 w 290512"/>
              <a:gd name="connsiteY4632" fmla="*/ 248602 h 254317"/>
              <a:gd name="connsiteX4633" fmla="*/ 71438 w 290512"/>
              <a:gd name="connsiteY4633" fmla="*/ 249555 h 254317"/>
              <a:gd name="connsiteX4634" fmla="*/ 71438 w 290512"/>
              <a:gd name="connsiteY4634" fmla="*/ 249555 h 254317"/>
              <a:gd name="connsiteX4635" fmla="*/ 71438 w 290512"/>
              <a:gd name="connsiteY4635" fmla="*/ 249555 h 254317"/>
              <a:gd name="connsiteX4636" fmla="*/ 71438 w 290512"/>
              <a:gd name="connsiteY4636" fmla="*/ 249555 h 254317"/>
              <a:gd name="connsiteX4637" fmla="*/ 200978 w 290512"/>
              <a:gd name="connsiteY4637" fmla="*/ 240030 h 254317"/>
              <a:gd name="connsiteX4638" fmla="*/ 200978 w 290512"/>
              <a:gd name="connsiteY4638" fmla="*/ 240030 h 254317"/>
              <a:gd name="connsiteX4639" fmla="*/ 200978 w 290512"/>
              <a:gd name="connsiteY4639" fmla="*/ 240030 h 254317"/>
              <a:gd name="connsiteX4640" fmla="*/ 200978 w 290512"/>
              <a:gd name="connsiteY4640" fmla="*/ 240030 h 254317"/>
              <a:gd name="connsiteX4641" fmla="*/ 180975 w 290512"/>
              <a:gd name="connsiteY4641" fmla="*/ 224790 h 254317"/>
              <a:gd name="connsiteX4642" fmla="*/ 180975 w 290512"/>
              <a:gd name="connsiteY4642" fmla="*/ 225742 h 254317"/>
              <a:gd name="connsiteX4643" fmla="*/ 180975 w 290512"/>
              <a:gd name="connsiteY4643" fmla="*/ 224790 h 254317"/>
              <a:gd name="connsiteX4644" fmla="*/ 229553 w 290512"/>
              <a:gd name="connsiteY4644" fmla="*/ 249555 h 254317"/>
              <a:gd name="connsiteX4645" fmla="*/ 229553 w 290512"/>
              <a:gd name="connsiteY4645" fmla="*/ 249555 h 254317"/>
              <a:gd name="connsiteX4646" fmla="*/ 229553 w 290512"/>
              <a:gd name="connsiteY4646" fmla="*/ 249555 h 254317"/>
              <a:gd name="connsiteX4647" fmla="*/ 229553 w 290512"/>
              <a:gd name="connsiteY4647" fmla="*/ 249555 h 254317"/>
              <a:gd name="connsiteX4648" fmla="*/ 229553 w 290512"/>
              <a:gd name="connsiteY4648" fmla="*/ 249555 h 254317"/>
              <a:gd name="connsiteX4649" fmla="*/ 240030 w 290512"/>
              <a:gd name="connsiteY4649" fmla="*/ 251460 h 254317"/>
              <a:gd name="connsiteX4650" fmla="*/ 240030 w 290512"/>
              <a:gd name="connsiteY4650" fmla="*/ 251460 h 254317"/>
              <a:gd name="connsiteX4651" fmla="*/ 240030 w 290512"/>
              <a:gd name="connsiteY4651" fmla="*/ 251460 h 254317"/>
              <a:gd name="connsiteX4652" fmla="*/ 240030 w 290512"/>
              <a:gd name="connsiteY4652" fmla="*/ 251460 h 254317"/>
              <a:gd name="connsiteX4653" fmla="*/ 175260 w 290512"/>
              <a:gd name="connsiteY4653" fmla="*/ 223838 h 254317"/>
              <a:gd name="connsiteX4654" fmla="*/ 175260 w 290512"/>
              <a:gd name="connsiteY4654" fmla="*/ 223838 h 254317"/>
              <a:gd name="connsiteX4655" fmla="*/ 175260 w 290512"/>
              <a:gd name="connsiteY4655" fmla="*/ 223838 h 254317"/>
              <a:gd name="connsiteX4656" fmla="*/ 175260 w 290512"/>
              <a:gd name="connsiteY4656" fmla="*/ 223838 h 254317"/>
              <a:gd name="connsiteX4657" fmla="*/ 175260 w 290512"/>
              <a:gd name="connsiteY4657" fmla="*/ 223838 h 254317"/>
              <a:gd name="connsiteX4658" fmla="*/ 21908 w 290512"/>
              <a:gd name="connsiteY4658" fmla="*/ 75247 h 254317"/>
              <a:gd name="connsiteX4659" fmla="*/ 21908 w 290512"/>
              <a:gd name="connsiteY4659" fmla="*/ 75247 h 254317"/>
              <a:gd name="connsiteX4660" fmla="*/ 21908 w 290512"/>
              <a:gd name="connsiteY4660" fmla="*/ 75247 h 254317"/>
              <a:gd name="connsiteX4661" fmla="*/ 21908 w 290512"/>
              <a:gd name="connsiteY4661" fmla="*/ 75247 h 254317"/>
              <a:gd name="connsiteX4662" fmla="*/ 21908 w 290512"/>
              <a:gd name="connsiteY4662" fmla="*/ 75247 h 254317"/>
              <a:gd name="connsiteX4663" fmla="*/ 226695 w 290512"/>
              <a:gd name="connsiteY4663" fmla="*/ 229552 h 254317"/>
              <a:gd name="connsiteX4664" fmla="*/ 226695 w 290512"/>
              <a:gd name="connsiteY4664" fmla="*/ 229552 h 254317"/>
              <a:gd name="connsiteX4665" fmla="*/ 226695 w 290512"/>
              <a:gd name="connsiteY4665" fmla="*/ 229552 h 254317"/>
              <a:gd name="connsiteX4666" fmla="*/ 32385 w 290512"/>
              <a:gd name="connsiteY4666" fmla="*/ 254317 h 254317"/>
              <a:gd name="connsiteX4667" fmla="*/ 32385 w 290512"/>
              <a:gd name="connsiteY4667" fmla="*/ 254317 h 254317"/>
              <a:gd name="connsiteX4668" fmla="*/ 32385 w 290512"/>
              <a:gd name="connsiteY4668" fmla="*/ 254317 h 254317"/>
              <a:gd name="connsiteX4669" fmla="*/ 32385 w 290512"/>
              <a:gd name="connsiteY4669" fmla="*/ 254317 h 254317"/>
              <a:gd name="connsiteX4670" fmla="*/ 98108 w 290512"/>
              <a:gd name="connsiteY4670" fmla="*/ 242888 h 254317"/>
              <a:gd name="connsiteX4671" fmla="*/ 98108 w 290512"/>
              <a:gd name="connsiteY4671" fmla="*/ 242888 h 254317"/>
              <a:gd name="connsiteX4672" fmla="*/ 98108 w 290512"/>
              <a:gd name="connsiteY4672" fmla="*/ 242888 h 254317"/>
              <a:gd name="connsiteX4673" fmla="*/ 98108 w 290512"/>
              <a:gd name="connsiteY4673" fmla="*/ 242888 h 254317"/>
              <a:gd name="connsiteX4674" fmla="*/ 98108 w 290512"/>
              <a:gd name="connsiteY4674" fmla="*/ 242888 h 254317"/>
              <a:gd name="connsiteX4675" fmla="*/ 113348 w 290512"/>
              <a:gd name="connsiteY4675" fmla="*/ 2857 h 254317"/>
              <a:gd name="connsiteX4676" fmla="*/ 113348 w 290512"/>
              <a:gd name="connsiteY4676" fmla="*/ 2857 h 254317"/>
              <a:gd name="connsiteX4677" fmla="*/ 113348 w 290512"/>
              <a:gd name="connsiteY4677" fmla="*/ 2857 h 254317"/>
              <a:gd name="connsiteX4678" fmla="*/ 113348 w 290512"/>
              <a:gd name="connsiteY4678" fmla="*/ 2857 h 254317"/>
              <a:gd name="connsiteX4679" fmla="*/ 212408 w 290512"/>
              <a:gd name="connsiteY4679" fmla="*/ 214313 h 254317"/>
              <a:gd name="connsiteX4680" fmla="*/ 212408 w 290512"/>
              <a:gd name="connsiteY4680" fmla="*/ 214313 h 254317"/>
              <a:gd name="connsiteX4681" fmla="*/ 212408 w 290512"/>
              <a:gd name="connsiteY4681" fmla="*/ 214313 h 254317"/>
              <a:gd name="connsiteX4682" fmla="*/ 212408 w 290512"/>
              <a:gd name="connsiteY4682" fmla="*/ 214313 h 254317"/>
              <a:gd name="connsiteX4683" fmla="*/ 180975 w 290512"/>
              <a:gd name="connsiteY4683" fmla="*/ 240982 h 254317"/>
              <a:gd name="connsiteX4684" fmla="*/ 180975 w 290512"/>
              <a:gd name="connsiteY4684" fmla="*/ 240982 h 254317"/>
              <a:gd name="connsiteX4685" fmla="*/ 180975 w 290512"/>
              <a:gd name="connsiteY4685" fmla="*/ 240982 h 254317"/>
              <a:gd name="connsiteX4686" fmla="*/ 180975 w 290512"/>
              <a:gd name="connsiteY4686" fmla="*/ 240982 h 254317"/>
              <a:gd name="connsiteX4687" fmla="*/ 180975 w 290512"/>
              <a:gd name="connsiteY4687" fmla="*/ 240982 h 254317"/>
              <a:gd name="connsiteX4688" fmla="*/ 192405 w 290512"/>
              <a:gd name="connsiteY4688" fmla="*/ 240030 h 254317"/>
              <a:gd name="connsiteX4689" fmla="*/ 192405 w 290512"/>
              <a:gd name="connsiteY4689" fmla="*/ 240030 h 254317"/>
              <a:gd name="connsiteX4690" fmla="*/ 192405 w 290512"/>
              <a:gd name="connsiteY4690" fmla="*/ 240030 h 254317"/>
              <a:gd name="connsiteX4691" fmla="*/ 192405 w 290512"/>
              <a:gd name="connsiteY4691" fmla="*/ 240030 h 254317"/>
              <a:gd name="connsiteX4692" fmla="*/ 191453 w 290512"/>
              <a:gd name="connsiteY4692" fmla="*/ 213360 h 254317"/>
              <a:gd name="connsiteX4693" fmla="*/ 191453 w 290512"/>
              <a:gd name="connsiteY4693" fmla="*/ 213360 h 254317"/>
              <a:gd name="connsiteX4694" fmla="*/ 191453 w 290512"/>
              <a:gd name="connsiteY4694" fmla="*/ 213360 h 254317"/>
              <a:gd name="connsiteX4695" fmla="*/ 191453 w 290512"/>
              <a:gd name="connsiteY4695" fmla="*/ 213360 h 254317"/>
              <a:gd name="connsiteX4696" fmla="*/ 191453 w 290512"/>
              <a:gd name="connsiteY4696" fmla="*/ 213360 h 254317"/>
              <a:gd name="connsiteX4697" fmla="*/ 186690 w 290512"/>
              <a:gd name="connsiteY4697" fmla="*/ 242888 h 254317"/>
              <a:gd name="connsiteX4698" fmla="*/ 186690 w 290512"/>
              <a:gd name="connsiteY4698" fmla="*/ 242888 h 254317"/>
              <a:gd name="connsiteX4699" fmla="*/ 186690 w 290512"/>
              <a:gd name="connsiteY4699" fmla="*/ 242888 h 254317"/>
              <a:gd name="connsiteX4700" fmla="*/ 214313 w 290512"/>
              <a:gd name="connsiteY4700" fmla="*/ 232410 h 254317"/>
              <a:gd name="connsiteX4701" fmla="*/ 214313 w 290512"/>
              <a:gd name="connsiteY4701" fmla="*/ 232410 h 254317"/>
              <a:gd name="connsiteX4702" fmla="*/ 214313 w 290512"/>
              <a:gd name="connsiteY4702" fmla="*/ 232410 h 254317"/>
              <a:gd name="connsiteX4703" fmla="*/ 247650 w 290512"/>
              <a:gd name="connsiteY4703" fmla="*/ 220027 h 254317"/>
              <a:gd name="connsiteX4704" fmla="*/ 247650 w 290512"/>
              <a:gd name="connsiteY4704" fmla="*/ 220027 h 254317"/>
              <a:gd name="connsiteX4705" fmla="*/ 247650 w 290512"/>
              <a:gd name="connsiteY4705" fmla="*/ 220027 h 254317"/>
              <a:gd name="connsiteX4706" fmla="*/ 247650 w 290512"/>
              <a:gd name="connsiteY4706" fmla="*/ 220027 h 254317"/>
              <a:gd name="connsiteX4707" fmla="*/ 247650 w 290512"/>
              <a:gd name="connsiteY4707" fmla="*/ 220027 h 254317"/>
              <a:gd name="connsiteX4708" fmla="*/ 105728 w 290512"/>
              <a:gd name="connsiteY4708" fmla="*/ 239077 h 254317"/>
              <a:gd name="connsiteX4709" fmla="*/ 105728 w 290512"/>
              <a:gd name="connsiteY4709" fmla="*/ 239077 h 254317"/>
              <a:gd name="connsiteX4710" fmla="*/ 105728 w 290512"/>
              <a:gd name="connsiteY4710" fmla="*/ 239077 h 254317"/>
              <a:gd name="connsiteX4711" fmla="*/ 105728 w 290512"/>
              <a:gd name="connsiteY4711" fmla="*/ 239077 h 254317"/>
              <a:gd name="connsiteX4712" fmla="*/ 175260 w 290512"/>
              <a:gd name="connsiteY4712" fmla="*/ 231457 h 254317"/>
              <a:gd name="connsiteX4713" fmla="*/ 175260 w 290512"/>
              <a:gd name="connsiteY4713" fmla="*/ 231457 h 254317"/>
              <a:gd name="connsiteX4714" fmla="*/ 175260 w 290512"/>
              <a:gd name="connsiteY4714" fmla="*/ 231457 h 254317"/>
              <a:gd name="connsiteX4715" fmla="*/ 175260 w 290512"/>
              <a:gd name="connsiteY4715" fmla="*/ 231457 h 254317"/>
              <a:gd name="connsiteX4716" fmla="*/ 175260 w 290512"/>
              <a:gd name="connsiteY4716" fmla="*/ 231457 h 254317"/>
              <a:gd name="connsiteX4717" fmla="*/ 183833 w 290512"/>
              <a:gd name="connsiteY4717" fmla="*/ 9525 h 254317"/>
              <a:gd name="connsiteX4718" fmla="*/ 183833 w 290512"/>
              <a:gd name="connsiteY4718" fmla="*/ 9525 h 254317"/>
              <a:gd name="connsiteX4719" fmla="*/ 183833 w 290512"/>
              <a:gd name="connsiteY4719" fmla="*/ 9525 h 254317"/>
              <a:gd name="connsiteX4720" fmla="*/ 174308 w 290512"/>
              <a:gd name="connsiteY4720" fmla="*/ 223838 h 254317"/>
              <a:gd name="connsiteX4721" fmla="*/ 174308 w 290512"/>
              <a:gd name="connsiteY4721" fmla="*/ 223838 h 254317"/>
              <a:gd name="connsiteX4722" fmla="*/ 174308 w 290512"/>
              <a:gd name="connsiteY4722" fmla="*/ 223838 h 254317"/>
              <a:gd name="connsiteX4723" fmla="*/ 174308 w 290512"/>
              <a:gd name="connsiteY4723" fmla="*/ 223838 h 254317"/>
              <a:gd name="connsiteX4724" fmla="*/ 174308 w 290512"/>
              <a:gd name="connsiteY4724" fmla="*/ 223838 h 254317"/>
              <a:gd name="connsiteX4725" fmla="*/ 33338 w 290512"/>
              <a:gd name="connsiteY4725" fmla="*/ 184785 h 254317"/>
              <a:gd name="connsiteX4726" fmla="*/ 33338 w 290512"/>
              <a:gd name="connsiteY4726" fmla="*/ 184785 h 254317"/>
              <a:gd name="connsiteX4727" fmla="*/ 33338 w 290512"/>
              <a:gd name="connsiteY4727" fmla="*/ 184785 h 254317"/>
              <a:gd name="connsiteX4728" fmla="*/ 33338 w 290512"/>
              <a:gd name="connsiteY4728" fmla="*/ 184785 h 254317"/>
              <a:gd name="connsiteX4729" fmla="*/ 33338 w 290512"/>
              <a:gd name="connsiteY4729" fmla="*/ 184785 h 254317"/>
              <a:gd name="connsiteX4730" fmla="*/ 89535 w 290512"/>
              <a:gd name="connsiteY4730" fmla="*/ 245745 h 254317"/>
              <a:gd name="connsiteX4731" fmla="*/ 89535 w 290512"/>
              <a:gd name="connsiteY4731" fmla="*/ 245745 h 254317"/>
              <a:gd name="connsiteX4732" fmla="*/ 89535 w 290512"/>
              <a:gd name="connsiteY4732" fmla="*/ 245745 h 254317"/>
              <a:gd name="connsiteX4733" fmla="*/ 89535 w 290512"/>
              <a:gd name="connsiteY4733" fmla="*/ 245745 h 254317"/>
              <a:gd name="connsiteX4734" fmla="*/ 89535 w 290512"/>
              <a:gd name="connsiteY4734" fmla="*/ 245745 h 254317"/>
              <a:gd name="connsiteX4735" fmla="*/ 110490 w 290512"/>
              <a:gd name="connsiteY4735" fmla="*/ 240982 h 254317"/>
              <a:gd name="connsiteX4736" fmla="*/ 110490 w 290512"/>
              <a:gd name="connsiteY4736" fmla="*/ 240982 h 254317"/>
              <a:gd name="connsiteX4737" fmla="*/ 110490 w 290512"/>
              <a:gd name="connsiteY4737" fmla="*/ 240982 h 254317"/>
              <a:gd name="connsiteX4738" fmla="*/ 110490 w 290512"/>
              <a:gd name="connsiteY4738" fmla="*/ 240982 h 254317"/>
              <a:gd name="connsiteX4739" fmla="*/ 108585 w 290512"/>
              <a:gd name="connsiteY4739" fmla="*/ 5715 h 254317"/>
              <a:gd name="connsiteX4740" fmla="*/ 108585 w 290512"/>
              <a:gd name="connsiteY4740" fmla="*/ 5715 h 254317"/>
              <a:gd name="connsiteX4741" fmla="*/ 108585 w 290512"/>
              <a:gd name="connsiteY4741" fmla="*/ 5715 h 254317"/>
              <a:gd name="connsiteX4742" fmla="*/ 108585 w 290512"/>
              <a:gd name="connsiteY4742" fmla="*/ 5715 h 254317"/>
              <a:gd name="connsiteX4743" fmla="*/ 177165 w 290512"/>
              <a:gd name="connsiteY4743" fmla="*/ 228600 h 254317"/>
              <a:gd name="connsiteX4744" fmla="*/ 177165 w 290512"/>
              <a:gd name="connsiteY4744" fmla="*/ 228600 h 254317"/>
              <a:gd name="connsiteX4745" fmla="*/ 177165 w 290512"/>
              <a:gd name="connsiteY4745" fmla="*/ 228600 h 254317"/>
              <a:gd name="connsiteX4746" fmla="*/ 177165 w 290512"/>
              <a:gd name="connsiteY4746" fmla="*/ 228600 h 254317"/>
              <a:gd name="connsiteX4747" fmla="*/ 216218 w 290512"/>
              <a:gd name="connsiteY4747" fmla="*/ 232410 h 254317"/>
              <a:gd name="connsiteX4748" fmla="*/ 216218 w 290512"/>
              <a:gd name="connsiteY4748" fmla="*/ 232410 h 254317"/>
              <a:gd name="connsiteX4749" fmla="*/ 216218 w 290512"/>
              <a:gd name="connsiteY4749" fmla="*/ 232410 h 254317"/>
              <a:gd name="connsiteX4750" fmla="*/ 216218 w 290512"/>
              <a:gd name="connsiteY4750" fmla="*/ 232410 h 254317"/>
              <a:gd name="connsiteX4751" fmla="*/ 216218 w 290512"/>
              <a:gd name="connsiteY4751" fmla="*/ 232410 h 254317"/>
              <a:gd name="connsiteX4752" fmla="*/ 184785 w 290512"/>
              <a:gd name="connsiteY4752" fmla="*/ 223838 h 254317"/>
              <a:gd name="connsiteX4753" fmla="*/ 184785 w 290512"/>
              <a:gd name="connsiteY4753" fmla="*/ 223838 h 254317"/>
              <a:gd name="connsiteX4754" fmla="*/ 184785 w 290512"/>
              <a:gd name="connsiteY4754" fmla="*/ 223838 h 254317"/>
              <a:gd name="connsiteX4755" fmla="*/ 184785 w 290512"/>
              <a:gd name="connsiteY4755" fmla="*/ 223838 h 254317"/>
              <a:gd name="connsiteX4756" fmla="*/ 184785 w 290512"/>
              <a:gd name="connsiteY4756" fmla="*/ 223838 h 254317"/>
              <a:gd name="connsiteX4757" fmla="*/ 142875 w 290512"/>
              <a:gd name="connsiteY4757" fmla="*/ 239077 h 254317"/>
              <a:gd name="connsiteX4758" fmla="*/ 142875 w 290512"/>
              <a:gd name="connsiteY4758" fmla="*/ 239077 h 254317"/>
              <a:gd name="connsiteX4759" fmla="*/ 142875 w 290512"/>
              <a:gd name="connsiteY4759" fmla="*/ 239077 h 254317"/>
              <a:gd name="connsiteX4760" fmla="*/ 142875 w 290512"/>
              <a:gd name="connsiteY4760" fmla="*/ 239077 h 254317"/>
              <a:gd name="connsiteX4761" fmla="*/ 15240 w 290512"/>
              <a:gd name="connsiteY4761" fmla="*/ 183832 h 254317"/>
              <a:gd name="connsiteX4762" fmla="*/ 15240 w 290512"/>
              <a:gd name="connsiteY4762" fmla="*/ 183832 h 254317"/>
              <a:gd name="connsiteX4763" fmla="*/ 15240 w 290512"/>
              <a:gd name="connsiteY4763" fmla="*/ 183832 h 254317"/>
              <a:gd name="connsiteX4764" fmla="*/ 15240 w 290512"/>
              <a:gd name="connsiteY4764" fmla="*/ 183832 h 254317"/>
              <a:gd name="connsiteX4765" fmla="*/ 15240 w 290512"/>
              <a:gd name="connsiteY4765" fmla="*/ 183832 h 254317"/>
              <a:gd name="connsiteX4766" fmla="*/ 125730 w 290512"/>
              <a:gd name="connsiteY4766" fmla="*/ 1905 h 254317"/>
              <a:gd name="connsiteX4767" fmla="*/ 125730 w 290512"/>
              <a:gd name="connsiteY4767" fmla="*/ 1905 h 254317"/>
              <a:gd name="connsiteX4768" fmla="*/ 125730 w 290512"/>
              <a:gd name="connsiteY4768" fmla="*/ 1905 h 254317"/>
              <a:gd name="connsiteX4769" fmla="*/ 127635 w 290512"/>
              <a:gd name="connsiteY4769" fmla="*/ 248602 h 254317"/>
              <a:gd name="connsiteX4770" fmla="*/ 127635 w 290512"/>
              <a:gd name="connsiteY4770" fmla="*/ 248602 h 254317"/>
              <a:gd name="connsiteX4771" fmla="*/ 127635 w 290512"/>
              <a:gd name="connsiteY4771" fmla="*/ 248602 h 254317"/>
              <a:gd name="connsiteX4772" fmla="*/ 10478 w 290512"/>
              <a:gd name="connsiteY4772" fmla="*/ 176213 h 254317"/>
              <a:gd name="connsiteX4773" fmla="*/ 10478 w 290512"/>
              <a:gd name="connsiteY4773" fmla="*/ 176213 h 254317"/>
              <a:gd name="connsiteX4774" fmla="*/ 10478 w 290512"/>
              <a:gd name="connsiteY4774" fmla="*/ 176213 h 254317"/>
              <a:gd name="connsiteX4775" fmla="*/ 10478 w 290512"/>
              <a:gd name="connsiteY4775" fmla="*/ 176213 h 254317"/>
              <a:gd name="connsiteX4776" fmla="*/ 126683 w 290512"/>
              <a:gd name="connsiteY4776" fmla="*/ 248602 h 254317"/>
              <a:gd name="connsiteX4777" fmla="*/ 125730 w 290512"/>
              <a:gd name="connsiteY4777" fmla="*/ 248602 h 254317"/>
              <a:gd name="connsiteX4778" fmla="*/ 126683 w 290512"/>
              <a:gd name="connsiteY4778" fmla="*/ 248602 h 254317"/>
              <a:gd name="connsiteX4779" fmla="*/ 198120 w 290512"/>
              <a:gd name="connsiteY4779" fmla="*/ 237172 h 254317"/>
              <a:gd name="connsiteX4780" fmla="*/ 198120 w 290512"/>
              <a:gd name="connsiteY4780" fmla="*/ 237172 h 254317"/>
              <a:gd name="connsiteX4781" fmla="*/ 198120 w 290512"/>
              <a:gd name="connsiteY4781" fmla="*/ 237172 h 254317"/>
              <a:gd name="connsiteX4782" fmla="*/ 198120 w 290512"/>
              <a:gd name="connsiteY4782" fmla="*/ 237172 h 254317"/>
              <a:gd name="connsiteX4783" fmla="*/ 198120 w 290512"/>
              <a:gd name="connsiteY4783" fmla="*/ 237172 h 254317"/>
              <a:gd name="connsiteX4784" fmla="*/ 236220 w 290512"/>
              <a:gd name="connsiteY4784" fmla="*/ 236220 h 254317"/>
              <a:gd name="connsiteX4785" fmla="*/ 236220 w 290512"/>
              <a:gd name="connsiteY4785" fmla="*/ 236220 h 254317"/>
              <a:gd name="connsiteX4786" fmla="*/ 236220 w 290512"/>
              <a:gd name="connsiteY4786" fmla="*/ 236220 h 254317"/>
              <a:gd name="connsiteX4787" fmla="*/ 134303 w 290512"/>
              <a:gd name="connsiteY4787" fmla="*/ 251460 h 254317"/>
              <a:gd name="connsiteX4788" fmla="*/ 134303 w 290512"/>
              <a:gd name="connsiteY4788" fmla="*/ 251460 h 254317"/>
              <a:gd name="connsiteX4789" fmla="*/ 134303 w 290512"/>
              <a:gd name="connsiteY4789" fmla="*/ 251460 h 254317"/>
              <a:gd name="connsiteX4790" fmla="*/ 132398 w 290512"/>
              <a:gd name="connsiteY4790" fmla="*/ 1905 h 254317"/>
              <a:gd name="connsiteX4791" fmla="*/ 132398 w 290512"/>
              <a:gd name="connsiteY4791" fmla="*/ 1905 h 254317"/>
              <a:gd name="connsiteX4792" fmla="*/ 132398 w 290512"/>
              <a:gd name="connsiteY4792" fmla="*/ 1905 h 254317"/>
              <a:gd name="connsiteX4793" fmla="*/ 135255 w 290512"/>
              <a:gd name="connsiteY4793" fmla="*/ 250507 h 254317"/>
              <a:gd name="connsiteX4794" fmla="*/ 135255 w 290512"/>
              <a:gd name="connsiteY4794" fmla="*/ 250507 h 254317"/>
              <a:gd name="connsiteX4795" fmla="*/ 135255 w 290512"/>
              <a:gd name="connsiteY4795" fmla="*/ 250507 h 254317"/>
              <a:gd name="connsiteX4796" fmla="*/ 133350 w 290512"/>
              <a:gd name="connsiteY4796" fmla="*/ 238125 h 254317"/>
              <a:gd name="connsiteX4797" fmla="*/ 133350 w 290512"/>
              <a:gd name="connsiteY4797" fmla="*/ 238125 h 254317"/>
              <a:gd name="connsiteX4798" fmla="*/ 133350 w 290512"/>
              <a:gd name="connsiteY4798" fmla="*/ 238125 h 254317"/>
              <a:gd name="connsiteX4799" fmla="*/ 132398 w 290512"/>
              <a:gd name="connsiteY4799" fmla="*/ 253365 h 254317"/>
              <a:gd name="connsiteX4800" fmla="*/ 132398 w 290512"/>
              <a:gd name="connsiteY4800" fmla="*/ 253365 h 254317"/>
              <a:gd name="connsiteX4801" fmla="*/ 132398 w 290512"/>
              <a:gd name="connsiteY4801" fmla="*/ 253365 h 254317"/>
              <a:gd name="connsiteX4802" fmla="*/ 206693 w 290512"/>
              <a:gd name="connsiteY4802" fmla="*/ 227647 h 254317"/>
              <a:gd name="connsiteX4803" fmla="*/ 206693 w 290512"/>
              <a:gd name="connsiteY4803" fmla="*/ 227647 h 254317"/>
              <a:gd name="connsiteX4804" fmla="*/ 206693 w 290512"/>
              <a:gd name="connsiteY4804" fmla="*/ 227647 h 254317"/>
              <a:gd name="connsiteX4805" fmla="*/ 206693 w 290512"/>
              <a:gd name="connsiteY4805" fmla="*/ 227647 h 254317"/>
              <a:gd name="connsiteX4806" fmla="*/ 206693 w 290512"/>
              <a:gd name="connsiteY4806" fmla="*/ 227647 h 254317"/>
              <a:gd name="connsiteX4807" fmla="*/ 207645 w 290512"/>
              <a:gd name="connsiteY4807" fmla="*/ 232410 h 254317"/>
              <a:gd name="connsiteX4808" fmla="*/ 207645 w 290512"/>
              <a:gd name="connsiteY4808" fmla="*/ 232410 h 254317"/>
              <a:gd name="connsiteX4809" fmla="*/ 207645 w 290512"/>
              <a:gd name="connsiteY4809" fmla="*/ 232410 h 254317"/>
              <a:gd name="connsiteX4810" fmla="*/ 207645 w 290512"/>
              <a:gd name="connsiteY4810" fmla="*/ 232410 h 254317"/>
              <a:gd name="connsiteX4811" fmla="*/ 207645 w 290512"/>
              <a:gd name="connsiteY4811" fmla="*/ 232410 h 254317"/>
              <a:gd name="connsiteX4812" fmla="*/ 206693 w 290512"/>
              <a:gd name="connsiteY4812" fmla="*/ 230505 h 254317"/>
              <a:gd name="connsiteX4813" fmla="*/ 206693 w 290512"/>
              <a:gd name="connsiteY4813" fmla="*/ 230505 h 254317"/>
              <a:gd name="connsiteX4814" fmla="*/ 206693 w 290512"/>
              <a:gd name="connsiteY4814" fmla="*/ 230505 h 254317"/>
              <a:gd name="connsiteX4815" fmla="*/ 206693 w 290512"/>
              <a:gd name="connsiteY4815" fmla="*/ 230505 h 254317"/>
              <a:gd name="connsiteX4816" fmla="*/ 193358 w 290512"/>
              <a:gd name="connsiteY4816" fmla="*/ 225742 h 254317"/>
              <a:gd name="connsiteX4817" fmla="*/ 193358 w 290512"/>
              <a:gd name="connsiteY4817" fmla="*/ 225742 h 254317"/>
              <a:gd name="connsiteX4818" fmla="*/ 193358 w 290512"/>
              <a:gd name="connsiteY4818" fmla="*/ 225742 h 254317"/>
              <a:gd name="connsiteX4819" fmla="*/ 39053 w 290512"/>
              <a:gd name="connsiteY4819" fmla="*/ 9525 h 254317"/>
              <a:gd name="connsiteX4820" fmla="*/ 39053 w 290512"/>
              <a:gd name="connsiteY4820" fmla="*/ 8572 h 254317"/>
              <a:gd name="connsiteX4821" fmla="*/ 39053 w 290512"/>
              <a:gd name="connsiteY4821" fmla="*/ 9525 h 254317"/>
              <a:gd name="connsiteX4822" fmla="*/ 39053 w 290512"/>
              <a:gd name="connsiteY4822" fmla="*/ 9525 h 254317"/>
              <a:gd name="connsiteX4823" fmla="*/ 195263 w 290512"/>
              <a:gd name="connsiteY4823" fmla="*/ 226695 h 254317"/>
              <a:gd name="connsiteX4824" fmla="*/ 195263 w 290512"/>
              <a:gd name="connsiteY4824" fmla="*/ 226695 h 254317"/>
              <a:gd name="connsiteX4825" fmla="*/ 195263 w 290512"/>
              <a:gd name="connsiteY4825" fmla="*/ 226695 h 254317"/>
              <a:gd name="connsiteX4826" fmla="*/ 195263 w 290512"/>
              <a:gd name="connsiteY4826" fmla="*/ 226695 h 254317"/>
              <a:gd name="connsiteX4827" fmla="*/ 195263 w 290512"/>
              <a:gd name="connsiteY4827" fmla="*/ 226695 h 254317"/>
              <a:gd name="connsiteX4828" fmla="*/ 158115 w 290512"/>
              <a:gd name="connsiteY4828" fmla="*/ 249555 h 254317"/>
              <a:gd name="connsiteX4829" fmla="*/ 158115 w 290512"/>
              <a:gd name="connsiteY4829" fmla="*/ 249555 h 254317"/>
              <a:gd name="connsiteX4830" fmla="*/ 158115 w 290512"/>
              <a:gd name="connsiteY4830" fmla="*/ 249555 h 254317"/>
              <a:gd name="connsiteX4831" fmla="*/ 158115 w 290512"/>
              <a:gd name="connsiteY4831" fmla="*/ 249555 h 254317"/>
              <a:gd name="connsiteX4832" fmla="*/ 158115 w 290512"/>
              <a:gd name="connsiteY4832" fmla="*/ 249555 h 254317"/>
              <a:gd name="connsiteX4833" fmla="*/ 122873 w 290512"/>
              <a:gd name="connsiteY4833" fmla="*/ 245745 h 254317"/>
              <a:gd name="connsiteX4834" fmla="*/ 122873 w 290512"/>
              <a:gd name="connsiteY4834" fmla="*/ 245745 h 254317"/>
              <a:gd name="connsiteX4835" fmla="*/ 122873 w 290512"/>
              <a:gd name="connsiteY4835" fmla="*/ 245745 h 254317"/>
              <a:gd name="connsiteX4836" fmla="*/ 122873 w 290512"/>
              <a:gd name="connsiteY4836" fmla="*/ 245745 h 254317"/>
              <a:gd name="connsiteX4837" fmla="*/ 122873 w 290512"/>
              <a:gd name="connsiteY4837" fmla="*/ 245745 h 254317"/>
              <a:gd name="connsiteX4838" fmla="*/ 160020 w 290512"/>
              <a:gd name="connsiteY4838" fmla="*/ 242888 h 254317"/>
              <a:gd name="connsiteX4839" fmla="*/ 160020 w 290512"/>
              <a:gd name="connsiteY4839" fmla="*/ 242888 h 254317"/>
              <a:gd name="connsiteX4840" fmla="*/ 160020 w 290512"/>
              <a:gd name="connsiteY4840" fmla="*/ 242888 h 254317"/>
              <a:gd name="connsiteX4841" fmla="*/ 210503 w 290512"/>
              <a:gd name="connsiteY4841" fmla="*/ 240982 h 254317"/>
              <a:gd name="connsiteX4842" fmla="*/ 210503 w 290512"/>
              <a:gd name="connsiteY4842" fmla="*/ 240982 h 254317"/>
              <a:gd name="connsiteX4843" fmla="*/ 210503 w 290512"/>
              <a:gd name="connsiteY4843" fmla="*/ 240982 h 254317"/>
              <a:gd name="connsiteX4844" fmla="*/ 210503 w 290512"/>
              <a:gd name="connsiteY4844" fmla="*/ 240982 h 254317"/>
              <a:gd name="connsiteX4845" fmla="*/ 210503 w 290512"/>
              <a:gd name="connsiteY4845" fmla="*/ 240982 h 254317"/>
              <a:gd name="connsiteX4846" fmla="*/ 119063 w 290512"/>
              <a:gd name="connsiteY4846" fmla="*/ 248602 h 254317"/>
              <a:gd name="connsiteX4847" fmla="*/ 119063 w 290512"/>
              <a:gd name="connsiteY4847" fmla="*/ 248602 h 254317"/>
              <a:gd name="connsiteX4848" fmla="*/ 119063 w 290512"/>
              <a:gd name="connsiteY4848" fmla="*/ 248602 h 254317"/>
              <a:gd name="connsiteX4849" fmla="*/ 5715 w 290512"/>
              <a:gd name="connsiteY4849" fmla="*/ 169545 h 254317"/>
              <a:gd name="connsiteX4850" fmla="*/ 5715 w 290512"/>
              <a:gd name="connsiteY4850" fmla="*/ 169545 h 254317"/>
              <a:gd name="connsiteX4851" fmla="*/ 5715 w 290512"/>
              <a:gd name="connsiteY4851" fmla="*/ 169545 h 254317"/>
              <a:gd name="connsiteX4852" fmla="*/ 5715 w 290512"/>
              <a:gd name="connsiteY4852" fmla="*/ 169545 h 254317"/>
              <a:gd name="connsiteX4853" fmla="*/ 5715 w 290512"/>
              <a:gd name="connsiteY4853" fmla="*/ 169545 h 254317"/>
              <a:gd name="connsiteX4854" fmla="*/ 30480 w 290512"/>
              <a:gd name="connsiteY4854" fmla="*/ 249555 h 254317"/>
              <a:gd name="connsiteX4855" fmla="*/ 30480 w 290512"/>
              <a:gd name="connsiteY4855" fmla="*/ 249555 h 254317"/>
              <a:gd name="connsiteX4856" fmla="*/ 30480 w 290512"/>
              <a:gd name="connsiteY4856" fmla="*/ 249555 h 254317"/>
              <a:gd name="connsiteX4857" fmla="*/ 30480 w 290512"/>
              <a:gd name="connsiteY4857" fmla="*/ 249555 h 254317"/>
              <a:gd name="connsiteX4858" fmla="*/ 12383 w 290512"/>
              <a:gd name="connsiteY4858" fmla="*/ 180975 h 254317"/>
              <a:gd name="connsiteX4859" fmla="*/ 12383 w 290512"/>
              <a:gd name="connsiteY4859" fmla="*/ 180975 h 254317"/>
              <a:gd name="connsiteX4860" fmla="*/ 12383 w 290512"/>
              <a:gd name="connsiteY4860" fmla="*/ 180975 h 254317"/>
              <a:gd name="connsiteX4861" fmla="*/ 21908 w 290512"/>
              <a:gd name="connsiteY4861" fmla="*/ 75247 h 254317"/>
              <a:gd name="connsiteX4862" fmla="*/ 21908 w 290512"/>
              <a:gd name="connsiteY4862" fmla="*/ 75247 h 254317"/>
              <a:gd name="connsiteX4863" fmla="*/ 21908 w 290512"/>
              <a:gd name="connsiteY4863" fmla="*/ 75247 h 254317"/>
              <a:gd name="connsiteX4864" fmla="*/ 21908 w 290512"/>
              <a:gd name="connsiteY4864" fmla="*/ 75247 h 254317"/>
              <a:gd name="connsiteX4865" fmla="*/ 21908 w 290512"/>
              <a:gd name="connsiteY4865" fmla="*/ 75247 h 254317"/>
              <a:gd name="connsiteX4866" fmla="*/ 31433 w 290512"/>
              <a:gd name="connsiteY4866" fmla="*/ 72390 h 254317"/>
              <a:gd name="connsiteX4867" fmla="*/ 31433 w 290512"/>
              <a:gd name="connsiteY4867" fmla="*/ 72390 h 254317"/>
              <a:gd name="connsiteX4868" fmla="*/ 31433 w 290512"/>
              <a:gd name="connsiteY4868" fmla="*/ 72390 h 254317"/>
              <a:gd name="connsiteX4869" fmla="*/ 31433 w 290512"/>
              <a:gd name="connsiteY4869" fmla="*/ 72390 h 254317"/>
              <a:gd name="connsiteX4870" fmla="*/ 69533 w 290512"/>
              <a:gd name="connsiteY4870" fmla="*/ 6667 h 254317"/>
              <a:gd name="connsiteX4871" fmla="*/ 70485 w 290512"/>
              <a:gd name="connsiteY4871" fmla="*/ 6667 h 254317"/>
              <a:gd name="connsiteX4872" fmla="*/ 69533 w 290512"/>
              <a:gd name="connsiteY4872" fmla="*/ 6667 h 254317"/>
              <a:gd name="connsiteX4873" fmla="*/ 288608 w 290512"/>
              <a:gd name="connsiteY4873" fmla="*/ 181927 h 254317"/>
              <a:gd name="connsiteX4874" fmla="*/ 288608 w 290512"/>
              <a:gd name="connsiteY4874" fmla="*/ 181927 h 254317"/>
              <a:gd name="connsiteX4875" fmla="*/ 288608 w 290512"/>
              <a:gd name="connsiteY4875" fmla="*/ 181927 h 254317"/>
              <a:gd name="connsiteX4876" fmla="*/ 288608 w 290512"/>
              <a:gd name="connsiteY4876" fmla="*/ 181927 h 254317"/>
              <a:gd name="connsiteX4877" fmla="*/ 8573 w 290512"/>
              <a:gd name="connsiteY4877" fmla="*/ 144780 h 254317"/>
              <a:gd name="connsiteX4878" fmla="*/ 8573 w 290512"/>
              <a:gd name="connsiteY4878" fmla="*/ 144780 h 254317"/>
              <a:gd name="connsiteX4879" fmla="*/ 8573 w 290512"/>
              <a:gd name="connsiteY4879" fmla="*/ 144780 h 254317"/>
              <a:gd name="connsiteX4880" fmla="*/ 8573 w 290512"/>
              <a:gd name="connsiteY4880" fmla="*/ 144780 h 254317"/>
              <a:gd name="connsiteX4881" fmla="*/ 255270 w 290512"/>
              <a:gd name="connsiteY4881" fmla="*/ 252413 h 254317"/>
              <a:gd name="connsiteX4882" fmla="*/ 255270 w 290512"/>
              <a:gd name="connsiteY4882" fmla="*/ 252413 h 254317"/>
              <a:gd name="connsiteX4883" fmla="*/ 255270 w 290512"/>
              <a:gd name="connsiteY4883" fmla="*/ 252413 h 254317"/>
              <a:gd name="connsiteX4884" fmla="*/ 255270 w 290512"/>
              <a:gd name="connsiteY4884" fmla="*/ 252413 h 254317"/>
              <a:gd name="connsiteX4885" fmla="*/ 255270 w 290512"/>
              <a:gd name="connsiteY4885" fmla="*/ 252413 h 254317"/>
              <a:gd name="connsiteX4886" fmla="*/ 78105 w 290512"/>
              <a:gd name="connsiteY4886" fmla="*/ 240982 h 254317"/>
              <a:gd name="connsiteX4887" fmla="*/ 78105 w 290512"/>
              <a:gd name="connsiteY4887" fmla="*/ 240982 h 254317"/>
              <a:gd name="connsiteX4888" fmla="*/ 78105 w 290512"/>
              <a:gd name="connsiteY4888" fmla="*/ 240982 h 254317"/>
              <a:gd name="connsiteX4889" fmla="*/ 33338 w 290512"/>
              <a:gd name="connsiteY4889" fmla="*/ 72390 h 254317"/>
              <a:gd name="connsiteX4890" fmla="*/ 33338 w 290512"/>
              <a:gd name="connsiteY4890" fmla="*/ 72390 h 254317"/>
              <a:gd name="connsiteX4891" fmla="*/ 33338 w 290512"/>
              <a:gd name="connsiteY4891" fmla="*/ 72390 h 254317"/>
              <a:gd name="connsiteX4892" fmla="*/ 26670 w 290512"/>
              <a:gd name="connsiteY4892" fmla="*/ 223838 h 254317"/>
              <a:gd name="connsiteX4893" fmla="*/ 26670 w 290512"/>
              <a:gd name="connsiteY4893" fmla="*/ 223838 h 254317"/>
              <a:gd name="connsiteX4894" fmla="*/ 26670 w 290512"/>
              <a:gd name="connsiteY4894" fmla="*/ 223838 h 254317"/>
              <a:gd name="connsiteX4895" fmla="*/ 26670 w 290512"/>
              <a:gd name="connsiteY4895" fmla="*/ 223838 h 254317"/>
              <a:gd name="connsiteX4896" fmla="*/ 26670 w 290512"/>
              <a:gd name="connsiteY4896" fmla="*/ 223838 h 254317"/>
              <a:gd name="connsiteX4897" fmla="*/ 92393 w 290512"/>
              <a:gd name="connsiteY4897" fmla="*/ 252413 h 254317"/>
              <a:gd name="connsiteX4898" fmla="*/ 92393 w 290512"/>
              <a:gd name="connsiteY4898" fmla="*/ 252413 h 254317"/>
              <a:gd name="connsiteX4899" fmla="*/ 92393 w 290512"/>
              <a:gd name="connsiteY4899" fmla="*/ 252413 h 254317"/>
              <a:gd name="connsiteX4900" fmla="*/ 1905 w 290512"/>
              <a:gd name="connsiteY4900" fmla="*/ 151447 h 254317"/>
              <a:gd name="connsiteX4901" fmla="*/ 1905 w 290512"/>
              <a:gd name="connsiteY4901" fmla="*/ 151447 h 254317"/>
              <a:gd name="connsiteX4902" fmla="*/ 1905 w 290512"/>
              <a:gd name="connsiteY4902" fmla="*/ 151447 h 254317"/>
              <a:gd name="connsiteX4903" fmla="*/ 1905 w 290512"/>
              <a:gd name="connsiteY4903" fmla="*/ 151447 h 254317"/>
              <a:gd name="connsiteX4904" fmla="*/ 1905 w 290512"/>
              <a:gd name="connsiteY4904" fmla="*/ 151447 h 254317"/>
              <a:gd name="connsiteX4905" fmla="*/ 249555 w 290512"/>
              <a:gd name="connsiteY4905" fmla="*/ 215265 h 254317"/>
              <a:gd name="connsiteX4906" fmla="*/ 249555 w 290512"/>
              <a:gd name="connsiteY4906" fmla="*/ 215265 h 254317"/>
              <a:gd name="connsiteX4907" fmla="*/ 249555 w 290512"/>
              <a:gd name="connsiteY4907" fmla="*/ 215265 h 254317"/>
              <a:gd name="connsiteX4908" fmla="*/ 3810 w 290512"/>
              <a:gd name="connsiteY4908" fmla="*/ 160972 h 254317"/>
              <a:gd name="connsiteX4909" fmla="*/ 3810 w 290512"/>
              <a:gd name="connsiteY4909" fmla="*/ 160972 h 254317"/>
              <a:gd name="connsiteX4910" fmla="*/ 3810 w 290512"/>
              <a:gd name="connsiteY4910" fmla="*/ 160972 h 254317"/>
              <a:gd name="connsiteX4911" fmla="*/ 11430 w 290512"/>
              <a:gd name="connsiteY4911" fmla="*/ 170497 h 254317"/>
              <a:gd name="connsiteX4912" fmla="*/ 11430 w 290512"/>
              <a:gd name="connsiteY4912" fmla="*/ 170497 h 254317"/>
              <a:gd name="connsiteX4913" fmla="*/ 11430 w 290512"/>
              <a:gd name="connsiteY4913" fmla="*/ 170497 h 254317"/>
              <a:gd name="connsiteX4914" fmla="*/ 11430 w 290512"/>
              <a:gd name="connsiteY4914" fmla="*/ 170497 h 254317"/>
              <a:gd name="connsiteX4915" fmla="*/ 140970 w 290512"/>
              <a:gd name="connsiteY4915" fmla="*/ 242888 h 254317"/>
              <a:gd name="connsiteX4916" fmla="*/ 140970 w 290512"/>
              <a:gd name="connsiteY4916" fmla="*/ 242888 h 254317"/>
              <a:gd name="connsiteX4917" fmla="*/ 140970 w 290512"/>
              <a:gd name="connsiteY4917" fmla="*/ 242888 h 254317"/>
              <a:gd name="connsiteX4918" fmla="*/ 140970 w 290512"/>
              <a:gd name="connsiteY4918" fmla="*/ 242888 h 254317"/>
              <a:gd name="connsiteX4919" fmla="*/ 140970 w 290512"/>
              <a:gd name="connsiteY4919" fmla="*/ 242888 h 254317"/>
              <a:gd name="connsiteX4920" fmla="*/ 239078 w 290512"/>
              <a:gd name="connsiteY4920" fmla="*/ 226695 h 254317"/>
              <a:gd name="connsiteX4921" fmla="*/ 239078 w 290512"/>
              <a:gd name="connsiteY4921" fmla="*/ 226695 h 254317"/>
              <a:gd name="connsiteX4922" fmla="*/ 239078 w 290512"/>
              <a:gd name="connsiteY4922" fmla="*/ 226695 h 254317"/>
              <a:gd name="connsiteX4923" fmla="*/ 189548 w 290512"/>
              <a:gd name="connsiteY4923" fmla="*/ 253365 h 254317"/>
              <a:gd name="connsiteX4924" fmla="*/ 189548 w 290512"/>
              <a:gd name="connsiteY4924" fmla="*/ 253365 h 254317"/>
              <a:gd name="connsiteX4925" fmla="*/ 189548 w 290512"/>
              <a:gd name="connsiteY4925" fmla="*/ 253365 h 254317"/>
              <a:gd name="connsiteX4926" fmla="*/ 189548 w 290512"/>
              <a:gd name="connsiteY4926" fmla="*/ 253365 h 254317"/>
              <a:gd name="connsiteX4927" fmla="*/ 143828 w 290512"/>
              <a:gd name="connsiteY4927" fmla="*/ 251460 h 254317"/>
              <a:gd name="connsiteX4928" fmla="*/ 143828 w 290512"/>
              <a:gd name="connsiteY4928" fmla="*/ 251460 h 254317"/>
              <a:gd name="connsiteX4929" fmla="*/ 143828 w 290512"/>
              <a:gd name="connsiteY4929" fmla="*/ 251460 h 254317"/>
              <a:gd name="connsiteX4930" fmla="*/ 143828 w 290512"/>
              <a:gd name="connsiteY4930" fmla="*/ 251460 h 254317"/>
              <a:gd name="connsiteX4931" fmla="*/ 143828 w 290512"/>
              <a:gd name="connsiteY4931" fmla="*/ 251460 h 254317"/>
              <a:gd name="connsiteX4932" fmla="*/ 187643 w 290512"/>
              <a:gd name="connsiteY4932" fmla="*/ 223838 h 254317"/>
              <a:gd name="connsiteX4933" fmla="*/ 187643 w 290512"/>
              <a:gd name="connsiteY4933" fmla="*/ 223838 h 254317"/>
              <a:gd name="connsiteX4934" fmla="*/ 187643 w 290512"/>
              <a:gd name="connsiteY4934" fmla="*/ 223838 h 254317"/>
              <a:gd name="connsiteX4935" fmla="*/ 187643 w 290512"/>
              <a:gd name="connsiteY4935" fmla="*/ 223838 h 254317"/>
              <a:gd name="connsiteX4936" fmla="*/ 187643 w 290512"/>
              <a:gd name="connsiteY4936" fmla="*/ 223838 h 254317"/>
              <a:gd name="connsiteX4937" fmla="*/ 200025 w 290512"/>
              <a:gd name="connsiteY4937" fmla="*/ 233363 h 254317"/>
              <a:gd name="connsiteX4938" fmla="*/ 200025 w 290512"/>
              <a:gd name="connsiteY4938" fmla="*/ 233363 h 254317"/>
              <a:gd name="connsiteX4939" fmla="*/ 200025 w 290512"/>
              <a:gd name="connsiteY4939" fmla="*/ 233363 h 254317"/>
              <a:gd name="connsiteX4940" fmla="*/ 200025 w 290512"/>
              <a:gd name="connsiteY4940" fmla="*/ 233363 h 254317"/>
              <a:gd name="connsiteX4941" fmla="*/ 198120 w 290512"/>
              <a:gd name="connsiteY4941" fmla="*/ 228600 h 254317"/>
              <a:gd name="connsiteX4942" fmla="*/ 198120 w 290512"/>
              <a:gd name="connsiteY4942" fmla="*/ 228600 h 254317"/>
              <a:gd name="connsiteX4943" fmla="*/ 198120 w 290512"/>
              <a:gd name="connsiteY4943" fmla="*/ 228600 h 254317"/>
              <a:gd name="connsiteX4944" fmla="*/ 198120 w 290512"/>
              <a:gd name="connsiteY4944" fmla="*/ 228600 h 254317"/>
              <a:gd name="connsiteX4945" fmla="*/ 198120 w 290512"/>
              <a:gd name="connsiteY4945" fmla="*/ 228600 h 254317"/>
              <a:gd name="connsiteX4946" fmla="*/ 198120 w 290512"/>
              <a:gd name="connsiteY4946" fmla="*/ 228600 h 254317"/>
              <a:gd name="connsiteX4947" fmla="*/ 196215 w 290512"/>
              <a:gd name="connsiteY4947" fmla="*/ 240982 h 254317"/>
              <a:gd name="connsiteX4948" fmla="*/ 196215 w 290512"/>
              <a:gd name="connsiteY4948" fmla="*/ 240982 h 254317"/>
              <a:gd name="connsiteX4949" fmla="*/ 196215 w 290512"/>
              <a:gd name="connsiteY4949" fmla="*/ 240982 h 254317"/>
              <a:gd name="connsiteX4950" fmla="*/ 196215 w 290512"/>
              <a:gd name="connsiteY4950" fmla="*/ 240982 h 254317"/>
              <a:gd name="connsiteX4951" fmla="*/ 196215 w 290512"/>
              <a:gd name="connsiteY4951" fmla="*/ 240982 h 254317"/>
              <a:gd name="connsiteX4952" fmla="*/ 195263 w 290512"/>
              <a:gd name="connsiteY4952" fmla="*/ 233363 h 254317"/>
              <a:gd name="connsiteX4953" fmla="*/ 195263 w 290512"/>
              <a:gd name="connsiteY4953" fmla="*/ 233363 h 254317"/>
              <a:gd name="connsiteX4954" fmla="*/ 195263 w 290512"/>
              <a:gd name="connsiteY4954" fmla="*/ 233363 h 254317"/>
              <a:gd name="connsiteX4955" fmla="*/ 195263 w 290512"/>
              <a:gd name="connsiteY4955" fmla="*/ 233363 h 254317"/>
              <a:gd name="connsiteX4956" fmla="*/ 195263 w 290512"/>
              <a:gd name="connsiteY4956" fmla="*/ 233363 h 254317"/>
              <a:gd name="connsiteX4957" fmla="*/ 194310 w 290512"/>
              <a:gd name="connsiteY4957" fmla="*/ 220027 h 254317"/>
              <a:gd name="connsiteX4958" fmla="*/ 194310 w 290512"/>
              <a:gd name="connsiteY4958" fmla="*/ 220027 h 254317"/>
              <a:gd name="connsiteX4959" fmla="*/ 194310 w 290512"/>
              <a:gd name="connsiteY4959" fmla="*/ 220027 h 254317"/>
              <a:gd name="connsiteX4960" fmla="*/ 194310 w 290512"/>
              <a:gd name="connsiteY4960" fmla="*/ 220027 h 254317"/>
              <a:gd name="connsiteX4961" fmla="*/ 134303 w 290512"/>
              <a:gd name="connsiteY4961" fmla="*/ 1905 h 254317"/>
              <a:gd name="connsiteX4962" fmla="*/ 134303 w 290512"/>
              <a:gd name="connsiteY4962" fmla="*/ 1905 h 254317"/>
              <a:gd name="connsiteX4963" fmla="*/ 134303 w 290512"/>
              <a:gd name="connsiteY4963" fmla="*/ 1905 h 254317"/>
              <a:gd name="connsiteX4964" fmla="*/ 136208 w 290512"/>
              <a:gd name="connsiteY4964" fmla="*/ 237172 h 254317"/>
              <a:gd name="connsiteX4965" fmla="*/ 136208 w 290512"/>
              <a:gd name="connsiteY4965" fmla="*/ 237172 h 254317"/>
              <a:gd name="connsiteX4966" fmla="*/ 136208 w 290512"/>
              <a:gd name="connsiteY4966" fmla="*/ 237172 h 254317"/>
              <a:gd name="connsiteX4967" fmla="*/ 136208 w 290512"/>
              <a:gd name="connsiteY4967" fmla="*/ 237172 h 254317"/>
              <a:gd name="connsiteX4968" fmla="*/ 136208 w 290512"/>
              <a:gd name="connsiteY4968" fmla="*/ 237172 h 254317"/>
              <a:gd name="connsiteX4969" fmla="*/ 150495 w 290512"/>
              <a:gd name="connsiteY4969" fmla="*/ 230505 h 254317"/>
              <a:gd name="connsiteX4970" fmla="*/ 150495 w 290512"/>
              <a:gd name="connsiteY4970" fmla="*/ 230505 h 254317"/>
              <a:gd name="connsiteX4971" fmla="*/ 150495 w 290512"/>
              <a:gd name="connsiteY4971" fmla="*/ 230505 h 254317"/>
              <a:gd name="connsiteX4972" fmla="*/ 150495 w 290512"/>
              <a:gd name="connsiteY4972" fmla="*/ 230505 h 254317"/>
              <a:gd name="connsiteX4973" fmla="*/ 150495 w 290512"/>
              <a:gd name="connsiteY4973" fmla="*/ 230505 h 254317"/>
              <a:gd name="connsiteX4974" fmla="*/ 174308 w 290512"/>
              <a:gd name="connsiteY4974" fmla="*/ 243840 h 254317"/>
              <a:gd name="connsiteX4975" fmla="*/ 174308 w 290512"/>
              <a:gd name="connsiteY4975" fmla="*/ 243840 h 254317"/>
              <a:gd name="connsiteX4976" fmla="*/ 174308 w 290512"/>
              <a:gd name="connsiteY4976" fmla="*/ 243840 h 254317"/>
              <a:gd name="connsiteX4977" fmla="*/ 151448 w 290512"/>
              <a:gd name="connsiteY4977" fmla="*/ 251460 h 254317"/>
              <a:gd name="connsiteX4978" fmla="*/ 151448 w 290512"/>
              <a:gd name="connsiteY4978" fmla="*/ 251460 h 254317"/>
              <a:gd name="connsiteX4979" fmla="*/ 151448 w 290512"/>
              <a:gd name="connsiteY4979" fmla="*/ 251460 h 254317"/>
              <a:gd name="connsiteX4980" fmla="*/ 154305 w 290512"/>
              <a:gd name="connsiteY4980" fmla="*/ 3810 h 254317"/>
              <a:gd name="connsiteX4981" fmla="*/ 154305 w 290512"/>
              <a:gd name="connsiteY4981" fmla="*/ 3810 h 254317"/>
              <a:gd name="connsiteX4982" fmla="*/ 154305 w 290512"/>
              <a:gd name="connsiteY4982" fmla="*/ 3810 h 254317"/>
              <a:gd name="connsiteX4983" fmla="*/ 154305 w 290512"/>
              <a:gd name="connsiteY4983" fmla="*/ 3810 h 254317"/>
              <a:gd name="connsiteX4984" fmla="*/ 164783 w 290512"/>
              <a:gd name="connsiteY4984" fmla="*/ 225742 h 254317"/>
              <a:gd name="connsiteX4985" fmla="*/ 164783 w 290512"/>
              <a:gd name="connsiteY4985" fmla="*/ 225742 h 254317"/>
              <a:gd name="connsiteX4986" fmla="*/ 164783 w 290512"/>
              <a:gd name="connsiteY4986" fmla="*/ 225742 h 254317"/>
              <a:gd name="connsiteX4987" fmla="*/ 164783 w 290512"/>
              <a:gd name="connsiteY4987" fmla="*/ 225742 h 254317"/>
              <a:gd name="connsiteX4988" fmla="*/ 164783 w 290512"/>
              <a:gd name="connsiteY4988" fmla="*/ 245745 h 254317"/>
              <a:gd name="connsiteX4989" fmla="*/ 164783 w 290512"/>
              <a:gd name="connsiteY4989" fmla="*/ 245745 h 254317"/>
              <a:gd name="connsiteX4990" fmla="*/ 164783 w 290512"/>
              <a:gd name="connsiteY4990" fmla="*/ 245745 h 254317"/>
              <a:gd name="connsiteX4991" fmla="*/ 164783 w 290512"/>
              <a:gd name="connsiteY4991" fmla="*/ 245745 h 254317"/>
              <a:gd name="connsiteX4992" fmla="*/ 157163 w 290512"/>
              <a:gd name="connsiteY4992" fmla="*/ 243840 h 254317"/>
              <a:gd name="connsiteX4993" fmla="*/ 157163 w 290512"/>
              <a:gd name="connsiteY4993" fmla="*/ 243840 h 254317"/>
              <a:gd name="connsiteX4994" fmla="*/ 157163 w 290512"/>
              <a:gd name="connsiteY4994" fmla="*/ 243840 h 254317"/>
              <a:gd name="connsiteX4995" fmla="*/ 157163 w 290512"/>
              <a:gd name="connsiteY4995" fmla="*/ 243840 h 254317"/>
              <a:gd name="connsiteX4996" fmla="*/ 158115 w 290512"/>
              <a:gd name="connsiteY4996" fmla="*/ 243840 h 254317"/>
              <a:gd name="connsiteX4997" fmla="*/ 158115 w 290512"/>
              <a:gd name="connsiteY4997" fmla="*/ 243840 h 254317"/>
              <a:gd name="connsiteX4998" fmla="*/ 158115 w 290512"/>
              <a:gd name="connsiteY4998" fmla="*/ 243840 h 254317"/>
              <a:gd name="connsiteX4999" fmla="*/ 158115 w 290512"/>
              <a:gd name="connsiteY4999" fmla="*/ 243840 h 254317"/>
              <a:gd name="connsiteX5000" fmla="*/ 158115 w 290512"/>
              <a:gd name="connsiteY5000" fmla="*/ 243840 h 254317"/>
              <a:gd name="connsiteX5001" fmla="*/ 158115 w 290512"/>
              <a:gd name="connsiteY5001" fmla="*/ 238125 h 254317"/>
              <a:gd name="connsiteX5002" fmla="*/ 158115 w 290512"/>
              <a:gd name="connsiteY5002" fmla="*/ 238125 h 254317"/>
              <a:gd name="connsiteX5003" fmla="*/ 158115 w 290512"/>
              <a:gd name="connsiteY5003" fmla="*/ 238125 h 254317"/>
              <a:gd name="connsiteX5004" fmla="*/ 158115 w 290512"/>
              <a:gd name="connsiteY5004" fmla="*/ 238125 h 254317"/>
              <a:gd name="connsiteX5005" fmla="*/ 160973 w 290512"/>
              <a:gd name="connsiteY5005" fmla="*/ 242888 h 254317"/>
              <a:gd name="connsiteX5006" fmla="*/ 160973 w 290512"/>
              <a:gd name="connsiteY5006" fmla="*/ 242888 h 254317"/>
              <a:gd name="connsiteX5007" fmla="*/ 160973 w 290512"/>
              <a:gd name="connsiteY5007" fmla="*/ 242888 h 254317"/>
              <a:gd name="connsiteX5008" fmla="*/ 160973 w 290512"/>
              <a:gd name="connsiteY5008" fmla="*/ 242888 h 254317"/>
              <a:gd name="connsiteX5009" fmla="*/ 160973 w 290512"/>
              <a:gd name="connsiteY5009" fmla="*/ 242888 h 254317"/>
              <a:gd name="connsiteX5010" fmla="*/ 145733 w 290512"/>
              <a:gd name="connsiteY5010" fmla="*/ 248602 h 254317"/>
              <a:gd name="connsiteX5011" fmla="*/ 145733 w 290512"/>
              <a:gd name="connsiteY5011" fmla="*/ 248602 h 254317"/>
              <a:gd name="connsiteX5012" fmla="*/ 145733 w 290512"/>
              <a:gd name="connsiteY5012" fmla="*/ 248602 h 254317"/>
              <a:gd name="connsiteX5013" fmla="*/ 182880 w 290512"/>
              <a:gd name="connsiteY5013" fmla="*/ 233363 h 254317"/>
              <a:gd name="connsiteX5014" fmla="*/ 182880 w 290512"/>
              <a:gd name="connsiteY5014" fmla="*/ 233363 h 254317"/>
              <a:gd name="connsiteX5015" fmla="*/ 182880 w 290512"/>
              <a:gd name="connsiteY5015" fmla="*/ 233363 h 254317"/>
              <a:gd name="connsiteX5016" fmla="*/ 182880 w 290512"/>
              <a:gd name="connsiteY5016" fmla="*/ 233363 h 254317"/>
              <a:gd name="connsiteX5017" fmla="*/ 181928 w 290512"/>
              <a:gd name="connsiteY5017" fmla="*/ 231457 h 254317"/>
              <a:gd name="connsiteX5018" fmla="*/ 180975 w 290512"/>
              <a:gd name="connsiteY5018" fmla="*/ 231457 h 254317"/>
              <a:gd name="connsiteX5019" fmla="*/ 181928 w 290512"/>
              <a:gd name="connsiteY5019" fmla="*/ 231457 h 254317"/>
              <a:gd name="connsiteX5020" fmla="*/ 147638 w 290512"/>
              <a:gd name="connsiteY5020" fmla="*/ 231457 h 254317"/>
              <a:gd name="connsiteX5021" fmla="*/ 147638 w 290512"/>
              <a:gd name="connsiteY5021" fmla="*/ 231457 h 254317"/>
              <a:gd name="connsiteX5022" fmla="*/ 147638 w 290512"/>
              <a:gd name="connsiteY5022" fmla="*/ 231457 h 254317"/>
              <a:gd name="connsiteX5023" fmla="*/ 147638 w 290512"/>
              <a:gd name="connsiteY5023" fmla="*/ 231457 h 254317"/>
              <a:gd name="connsiteX5024" fmla="*/ 180023 w 290512"/>
              <a:gd name="connsiteY5024" fmla="*/ 4763 h 254317"/>
              <a:gd name="connsiteX5025" fmla="*/ 180023 w 290512"/>
              <a:gd name="connsiteY5025" fmla="*/ 4763 h 254317"/>
              <a:gd name="connsiteX5026" fmla="*/ 180023 w 290512"/>
              <a:gd name="connsiteY5026" fmla="*/ 4763 h 254317"/>
              <a:gd name="connsiteX5027" fmla="*/ 180023 w 290512"/>
              <a:gd name="connsiteY5027" fmla="*/ 4763 h 254317"/>
              <a:gd name="connsiteX5028" fmla="*/ 177165 w 290512"/>
              <a:gd name="connsiteY5028" fmla="*/ 4763 h 254317"/>
              <a:gd name="connsiteX5029" fmla="*/ 177165 w 290512"/>
              <a:gd name="connsiteY5029" fmla="*/ 4763 h 254317"/>
              <a:gd name="connsiteX5030" fmla="*/ 177165 w 290512"/>
              <a:gd name="connsiteY5030" fmla="*/ 4763 h 254317"/>
              <a:gd name="connsiteX5031" fmla="*/ 177165 w 290512"/>
              <a:gd name="connsiteY5031" fmla="*/ 4763 h 254317"/>
              <a:gd name="connsiteX5032" fmla="*/ 104775 w 290512"/>
              <a:gd name="connsiteY5032" fmla="*/ 243840 h 254317"/>
              <a:gd name="connsiteX5033" fmla="*/ 104775 w 290512"/>
              <a:gd name="connsiteY5033" fmla="*/ 243840 h 254317"/>
              <a:gd name="connsiteX5034" fmla="*/ 104775 w 290512"/>
              <a:gd name="connsiteY5034" fmla="*/ 243840 h 254317"/>
              <a:gd name="connsiteX5035" fmla="*/ 104775 w 290512"/>
              <a:gd name="connsiteY5035" fmla="*/ 243840 h 254317"/>
              <a:gd name="connsiteX5036" fmla="*/ 212408 w 290512"/>
              <a:gd name="connsiteY5036" fmla="*/ 214313 h 254317"/>
              <a:gd name="connsiteX5037" fmla="*/ 212408 w 290512"/>
              <a:gd name="connsiteY5037" fmla="*/ 214313 h 254317"/>
              <a:gd name="connsiteX5038" fmla="*/ 212408 w 290512"/>
              <a:gd name="connsiteY5038" fmla="*/ 214313 h 254317"/>
              <a:gd name="connsiteX5039" fmla="*/ 212408 w 290512"/>
              <a:gd name="connsiteY5039" fmla="*/ 214313 h 254317"/>
              <a:gd name="connsiteX5040" fmla="*/ 212408 w 290512"/>
              <a:gd name="connsiteY5040" fmla="*/ 214313 h 254317"/>
              <a:gd name="connsiteX5041" fmla="*/ 120968 w 290512"/>
              <a:gd name="connsiteY5041" fmla="*/ 243840 h 254317"/>
              <a:gd name="connsiteX5042" fmla="*/ 120968 w 290512"/>
              <a:gd name="connsiteY5042" fmla="*/ 243840 h 254317"/>
              <a:gd name="connsiteX5043" fmla="*/ 120968 w 290512"/>
              <a:gd name="connsiteY5043" fmla="*/ 243840 h 254317"/>
              <a:gd name="connsiteX5044" fmla="*/ 120968 w 290512"/>
              <a:gd name="connsiteY5044" fmla="*/ 243840 h 254317"/>
              <a:gd name="connsiteX5045" fmla="*/ 120968 w 290512"/>
              <a:gd name="connsiteY5045" fmla="*/ 243840 h 254317"/>
              <a:gd name="connsiteX5046" fmla="*/ 120968 w 290512"/>
              <a:gd name="connsiteY5046" fmla="*/ 253365 h 254317"/>
              <a:gd name="connsiteX5047" fmla="*/ 120968 w 290512"/>
              <a:gd name="connsiteY5047" fmla="*/ 253365 h 254317"/>
              <a:gd name="connsiteX5048" fmla="*/ 120968 w 290512"/>
              <a:gd name="connsiteY5048" fmla="*/ 253365 h 254317"/>
              <a:gd name="connsiteX5049" fmla="*/ 120968 w 290512"/>
              <a:gd name="connsiteY5049" fmla="*/ 253365 h 254317"/>
              <a:gd name="connsiteX5050" fmla="*/ 120968 w 290512"/>
              <a:gd name="connsiteY5050" fmla="*/ 253365 h 254317"/>
              <a:gd name="connsiteX5051" fmla="*/ 247650 w 290512"/>
              <a:gd name="connsiteY5051" fmla="*/ 226695 h 254317"/>
              <a:gd name="connsiteX5052" fmla="*/ 247650 w 290512"/>
              <a:gd name="connsiteY5052" fmla="*/ 226695 h 254317"/>
              <a:gd name="connsiteX5053" fmla="*/ 247650 w 290512"/>
              <a:gd name="connsiteY5053" fmla="*/ 226695 h 254317"/>
              <a:gd name="connsiteX5054" fmla="*/ 247650 w 290512"/>
              <a:gd name="connsiteY5054" fmla="*/ 226695 h 254317"/>
              <a:gd name="connsiteX5055" fmla="*/ 109538 w 290512"/>
              <a:gd name="connsiteY5055" fmla="*/ 244792 h 254317"/>
              <a:gd name="connsiteX5056" fmla="*/ 109538 w 290512"/>
              <a:gd name="connsiteY5056" fmla="*/ 244792 h 254317"/>
              <a:gd name="connsiteX5057" fmla="*/ 109538 w 290512"/>
              <a:gd name="connsiteY5057" fmla="*/ 244792 h 254317"/>
              <a:gd name="connsiteX5058" fmla="*/ 109538 w 290512"/>
              <a:gd name="connsiteY5058" fmla="*/ 244792 h 254317"/>
              <a:gd name="connsiteX5059" fmla="*/ 109538 w 290512"/>
              <a:gd name="connsiteY5059" fmla="*/ 244792 h 254317"/>
              <a:gd name="connsiteX5060" fmla="*/ 244793 w 290512"/>
              <a:gd name="connsiteY5060" fmla="*/ 249555 h 254317"/>
              <a:gd name="connsiteX5061" fmla="*/ 244793 w 290512"/>
              <a:gd name="connsiteY5061" fmla="*/ 249555 h 254317"/>
              <a:gd name="connsiteX5062" fmla="*/ 244793 w 290512"/>
              <a:gd name="connsiteY5062" fmla="*/ 249555 h 254317"/>
              <a:gd name="connsiteX5063" fmla="*/ 244793 w 290512"/>
              <a:gd name="connsiteY5063" fmla="*/ 249555 h 254317"/>
              <a:gd name="connsiteX5064" fmla="*/ 120015 w 290512"/>
              <a:gd name="connsiteY5064" fmla="*/ 250507 h 254317"/>
              <a:gd name="connsiteX5065" fmla="*/ 120015 w 290512"/>
              <a:gd name="connsiteY5065" fmla="*/ 250507 h 254317"/>
              <a:gd name="connsiteX5066" fmla="*/ 120015 w 290512"/>
              <a:gd name="connsiteY5066" fmla="*/ 250507 h 254317"/>
              <a:gd name="connsiteX5067" fmla="*/ 120015 w 290512"/>
              <a:gd name="connsiteY5067" fmla="*/ 250507 h 254317"/>
              <a:gd name="connsiteX5068" fmla="*/ 120015 w 290512"/>
              <a:gd name="connsiteY5068" fmla="*/ 250507 h 254317"/>
              <a:gd name="connsiteX5069" fmla="*/ 214313 w 290512"/>
              <a:gd name="connsiteY5069" fmla="*/ 225742 h 254317"/>
              <a:gd name="connsiteX5070" fmla="*/ 214313 w 290512"/>
              <a:gd name="connsiteY5070" fmla="*/ 225742 h 254317"/>
              <a:gd name="connsiteX5071" fmla="*/ 214313 w 290512"/>
              <a:gd name="connsiteY5071" fmla="*/ 225742 h 254317"/>
              <a:gd name="connsiteX5072" fmla="*/ 214313 w 290512"/>
              <a:gd name="connsiteY5072" fmla="*/ 225742 h 254317"/>
              <a:gd name="connsiteX5073" fmla="*/ 214313 w 290512"/>
              <a:gd name="connsiteY5073" fmla="*/ 225742 h 254317"/>
              <a:gd name="connsiteX5074" fmla="*/ 100965 w 290512"/>
              <a:gd name="connsiteY5074" fmla="*/ 240982 h 254317"/>
              <a:gd name="connsiteX5075" fmla="*/ 100965 w 290512"/>
              <a:gd name="connsiteY5075" fmla="*/ 240982 h 254317"/>
              <a:gd name="connsiteX5076" fmla="*/ 100965 w 290512"/>
              <a:gd name="connsiteY5076" fmla="*/ 240982 h 254317"/>
              <a:gd name="connsiteX5077" fmla="*/ 208598 w 290512"/>
              <a:gd name="connsiteY5077" fmla="*/ 235267 h 254317"/>
              <a:gd name="connsiteX5078" fmla="*/ 209550 w 290512"/>
              <a:gd name="connsiteY5078" fmla="*/ 235267 h 254317"/>
              <a:gd name="connsiteX5079" fmla="*/ 208598 w 290512"/>
              <a:gd name="connsiteY5079" fmla="*/ 235267 h 254317"/>
              <a:gd name="connsiteX5080" fmla="*/ 103823 w 290512"/>
              <a:gd name="connsiteY5080" fmla="*/ 3810 h 254317"/>
              <a:gd name="connsiteX5081" fmla="*/ 103823 w 290512"/>
              <a:gd name="connsiteY5081" fmla="*/ 3810 h 254317"/>
              <a:gd name="connsiteX5082" fmla="*/ 103823 w 290512"/>
              <a:gd name="connsiteY5082" fmla="*/ 3810 h 254317"/>
              <a:gd name="connsiteX5083" fmla="*/ 103823 w 290512"/>
              <a:gd name="connsiteY5083" fmla="*/ 3810 h 254317"/>
              <a:gd name="connsiteX5084" fmla="*/ 103823 w 290512"/>
              <a:gd name="connsiteY5084" fmla="*/ 3810 h 254317"/>
              <a:gd name="connsiteX5085" fmla="*/ 212408 w 290512"/>
              <a:gd name="connsiteY5085" fmla="*/ 240030 h 254317"/>
              <a:gd name="connsiteX5086" fmla="*/ 212408 w 290512"/>
              <a:gd name="connsiteY5086" fmla="*/ 240030 h 254317"/>
              <a:gd name="connsiteX5087" fmla="*/ 212408 w 290512"/>
              <a:gd name="connsiteY5087" fmla="*/ 240030 h 254317"/>
              <a:gd name="connsiteX5088" fmla="*/ 212408 w 290512"/>
              <a:gd name="connsiteY5088" fmla="*/ 240030 h 254317"/>
              <a:gd name="connsiteX5089" fmla="*/ 212408 w 290512"/>
              <a:gd name="connsiteY5089" fmla="*/ 240030 h 254317"/>
              <a:gd name="connsiteX5090" fmla="*/ 212408 w 290512"/>
              <a:gd name="connsiteY5090" fmla="*/ 240030 h 254317"/>
              <a:gd name="connsiteX5091" fmla="*/ 219075 w 290512"/>
              <a:gd name="connsiteY5091" fmla="*/ 216217 h 254317"/>
              <a:gd name="connsiteX5092" fmla="*/ 219075 w 290512"/>
              <a:gd name="connsiteY5092" fmla="*/ 216217 h 254317"/>
              <a:gd name="connsiteX5093" fmla="*/ 219075 w 290512"/>
              <a:gd name="connsiteY5093" fmla="*/ 216217 h 254317"/>
              <a:gd name="connsiteX5094" fmla="*/ 219075 w 290512"/>
              <a:gd name="connsiteY5094" fmla="*/ 216217 h 254317"/>
              <a:gd name="connsiteX5095" fmla="*/ 219075 w 290512"/>
              <a:gd name="connsiteY5095" fmla="*/ 216217 h 254317"/>
              <a:gd name="connsiteX5096" fmla="*/ 218123 w 290512"/>
              <a:gd name="connsiteY5096" fmla="*/ 237172 h 254317"/>
              <a:gd name="connsiteX5097" fmla="*/ 218123 w 290512"/>
              <a:gd name="connsiteY5097" fmla="*/ 237172 h 254317"/>
              <a:gd name="connsiteX5098" fmla="*/ 218123 w 290512"/>
              <a:gd name="connsiteY5098" fmla="*/ 237172 h 254317"/>
              <a:gd name="connsiteX5099" fmla="*/ 218123 w 290512"/>
              <a:gd name="connsiteY5099" fmla="*/ 243840 h 254317"/>
              <a:gd name="connsiteX5100" fmla="*/ 218123 w 290512"/>
              <a:gd name="connsiteY5100" fmla="*/ 243840 h 254317"/>
              <a:gd name="connsiteX5101" fmla="*/ 218123 w 290512"/>
              <a:gd name="connsiteY5101" fmla="*/ 243840 h 254317"/>
              <a:gd name="connsiteX5102" fmla="*/ 218123 w 290512"/>
              <a:gd name="connsiteY5102" fmla="*/ 243840 h 254317"/>
              <a:gd name="connsiteX5103" fmla="*/ 96203 w 290512"/>
              <a:gd name="connsiteY5103" fmla="*/ 3810 h 254317"/>
              <a:gd name="connsiteX5104" fmla="*/ 96203 w 290512"/>
              <a:gd name="connsiteY5104" fmla="*/ 3810 h 254317"/>
              <a:gd name="connsiteX5105" fmla="*/ 96203 w 290512"/>
              <a:gd name="connsiteY5105" fmla="*/ 3810 h 254317"/>
              <a:gd name="connsiteX5106" fmla="*/ 96203 w 290512"/>
              <a:gd name="connsiteY5106" fmla="*/ 3810 h 254317"/>
              <a:gd name="connsiteX5107" fmla="*/ 200978 w 290512"/>
              <a:gd name="connsiteY5107" fmla="*/ 226695 h 254317"/>
              <a:gd name="connsiteX5108" fmla="*/ 200978 w 290512"/>
              <a:gd name="connsiteY5108" fmla="*/ 226695 h 254317"/>
              <a:gd name="connsiteX5109" fmla="*/ 200978 w 290512"/>
              <a:gd name="connsiteY5109" fmla="*/ 226695 h 254317"/>
              <a:gd name="connsiteX5110" fmla="*/ 200978 w 290512"/>
              <a:gd name="connsiteY5110" fmla="*/ 226695 h 254317"/>
              <a:gd name="connsiteX5111" fmla="*/ 108585 w 290512"/>
              <a:gd name="connsiteY5111" fmla="*/ 242888 h 254317"/>
              <a:gd name="connsiteX5112" fmla="*/ 108585 w 290512"/>
              <a:gd name="connsiteY5112" fmla="*/ 242888 h 254317"/>
              <a:gd name="connsiteX5113" fmla="*/ 108585 w 290512"/>
              <a:gd name="connsiteY5113" fmla="*/ 242888 h 254317"/>
              <a:gd name="connsiteX5114" fmla="*/ 108585 w 290512"/>
              <a:gd name="connsiteY5114" fmla="*/ 242888 h 254317"/>
              <a:gd name="connsiteX5115" fmla="*/ 108585 w 290512"/>
              <a:gd name="connsiteY5115" fmla="*/ 242888 h 254317"/>
              <a:gd name="connsiteX5116" fmla="*/ 211455 w 290512"/>
              <a:gd name="connsiteY5116" fmla="*/ 215265 h 254317"/>
              <a:gd name="connsiteX5117" fmla="*/ 211455 w 290512"/>
              <a:gd name="connsiteY5117" fmla="*/ 215265 h 254317"/>
              <a:gd name="connsiteX5118" fmla="*/ 211455 w 290512"/>
              <a:gd name="connsiteY5118" fmla="*/ 215265 h 254317"/>
              <a:gd name="connsiteX5119" fmla="*/ 211455 w 290512"/>
              <a:gd name="connsiteY5119" fmla="*/ 215265 h 254317"/>
              <a:gd name="connsiteX5120" fmla="*/ 202883 w 290512"/>
              <a:gd name="connsiteY5120" fmla="*/ 221932 h 254317"/>
              <a:gd name="connsiteX5121" fmla="*/ 202883 w 290512"/>
              <a:gd name="connsiteY5121" fmla="*/ 221932 h 254317"/>
              <a:gd name="connsiteX5122" fmla="*/ 202883 w 290512"/>
              <a:gd name="connsiteY5122" fmla="*/ 221932 h 254317"/>
              <a:gd name="connsiteX5123" fmla="*/ 202883 w 290512"/>
              <a:gd name="connsiteY5123" fmla="*/ 221932 h 254317"/>
              <a:gd name="connsiteX5124" fmla="*/ 107633 w 290512"/>
              <a:gd name="connsiteY5124" fmla="*/ 251460 h 254317"/>
              <a:gd name="connsiteX5125" fmla="*/ 107633 w 290512"/>
              <a:gd name="connsiteY5125" fmla="*/ 251460 h 254317"/>
              <a:gd name="connsiteX5126" fmla="*/ 107633 w 290512"/>
              <a:gd name="connsiteY5126" fmla="*/ 251460 h 254317"/>
              <a:gd name="connsiteX5127" fmla="*/ 202883 w 290512"/>
              <a:gd name="connsiteY5127" fmla="*/ 230505 h 254317"/>
              <a:gd name="connsiteX5128" fmla="*/ 202883 w 290512"/>
              <a:gd name="connsiteY5128" fmla="*/ 230505 h 254317"/>
              <a:gd name="connsiteX5129" fmla="*/ 202883 w 290512"/>
              <a:gd name="connsiteY5129" fmla="*/ 230505 h 254317"/>
              <a:gd name="connsiteX5130" fmla="*/ 174308 w 290512"/>
              <a:gd name="connsiteY5130" fmla="*/ 249555 h 254317"/>
              <a:gd name="connsiteX5131" fmla="*/ 174308 w 290512"/>
              <a:gd name="connsiteY5131" fmla="*/ 249555 h 254317"/>
              <a:gd name="connsiteX5132" fmla="*/ 174308 w 290512"/>
              <a:gd name="connsiteY5132" fmla="*/ 249555 h 254317"/>
              <a:gd name="connsiteX5133" fmla="*/ 174308 w 290512"/>
              <a:gd name="connsiteY5133" fmla="*/ 249555 h 254317"/>
              <a:gd name="connsiteX5134" fmla="*/ 174308 w 290512"/>
              <a:gd name="connsiteY5134" fmla="*/ 249555 h 254317"/>
              <a:gd name="connsiteX5135" fmla="*/ 230505 w 290512"/>
              <a:gd name="connsiteY5135" fmla="*/ 232410 h 254317"/>
              <a:gd name="connsiteX5136" fmla="*/ 230505 w 290512"/>
              <a:gd name="connsiteY5136" fmla="*/ 232410 h 254317"/>
              <a:gd name="connsiteX5137" fmla="*/ 230505 w 290512"/>
              <a:gd name="connsiteY5137" fmla="*/ 232410 h 254317"/>
              <a:gd name="connsiteX5138" fmla="*/ 230505 w 290512"/>
              <a:gd name="connsiteY5138" fmla="*/ 232410 h 254317"/>
              <a:gd name="connsiteX5139" fmla="*/ 175260 w 290512"/>
              <a:gd name="connsiteY5139" fmla="*/ 212407 h 254317"/>
              <a:gd name="connsiteX5140" fmla="*/ 175260 w 290512"/>
              <a:gd name="connsiteY5140" fmla="*/ 212407 h 254317"/>
              <a:gd name="connsiteX5141" fmla="*/ 175260 w 290512"/>
              <a:gd name="connsiteY5141" fmla="*/ 212407 h 254317"/>
              <a:gd name="connsiteX5142" fmla="*/ 175260 w 290512"/>
              <a:gd name="connsiteY5142" fmla="*/ 212407 h 254317"/>
              <a:gd name="connsiteX5143" fmla="*/ 178118 w 290512"/>
              <a:gd name="connsiteY5143" fmla="*/ 244792 h 254317"/>
              <a:gd name="connsiteX5144" fmla="*/ 178118 w 290512"/>
              <a:gd name="connsiteY5144" fmla="*/ 244792 h 254317"/>
              <a:gd name="connsiteX5145" fmla="*/ 178118 w 290512"/>
              <a:gd name="connsiteY5145" fmla="*/ 244792 h 254317"/>
              <a:gd name="connsiteX5146" fmla="*/ 178118 w 290512"/>
              <a:gd name="connsiteY5146" fmla="*/ 244792 h 254317"/>
              <a:gd name="connsiteX5147" fmla="*/ 178118 w 290512"/>
              <a:gd name="connsiteY5147" fmla="*/ 244792 h 254317"/>
              <a:gd name="connsiteX5148" fmla="*/ 176213 w 290512"/>
              <a:gd name="connsiteY5148" fmla="*/ 240030 h 254317"/>
              <a:gd name="connsiteX5149" fmla="*/ 176213 w 290512"/>
              <a:gd name="connsiteY5149" fmla="*/ 240030 h 254317"/>
              <a:gd name="connsiteX5150" fmla="*/ 176213 w 290512"/>
              <a:gd name="connsiteY5150" fmla="*/ 240030 h 254317"/>
              <a:gd name="connsiteX5151" fmla="*/ 176213 w 290512"/>
              <a:gd name="connsiteY5151" fmla="*/ 240030 h 254317"/>
              <a:gd name="connsiteX5152" fmla="*/ 176213 w 290512"/>
              <a:gd name="connsiteY5152" fmla="*/ 240030 h 254317"/>
              <a:gd name="connsiteX5153" fmla="*/ 177165 w 290512"/>
              <a:gd name="connsiteY5153" fmla="*/ 216217 h 254317"/>
              <a:gd name="connsiteX5154" fmla="*/ 177165 w 290512"/>
              <a:gd name="connsiteY5154" fmla="*/ 216217 h 254317"/>
              <a:gd name="connsiteX5155" fmla="*/ 177165 w 290512"/>
              <a:gd name="connsiteY5155" fmla="*/ 216217 h 254317"/>
              <a:gd name="connsiteX5156" fmla="*/ 177165 w 290512"/>
              <a:gd name="connsiteY5156" fmla="*/ 216217 h 254317"/>
              <a:gd name="connsiteX5157" fmla="*/ 180023 w 290512"/>
              <a:gd name="connsiteY5157" fmla="*/ 238125 h 254317"/>
              <a:gd name="connsiteX5158" fmla="*/ 180023 w 290512"/>
              <a:gd name="connsiteY5158" fmla="*/ 238125 h 254317"/>
              <a:gd name="connsiteX5159" fmla="*/ 180023 w 290512"/>
              <a:gd name="connsiteY5159" fmla="*/ 238125 h 254317"/>
              <a:gd name="connsiteX5160" fmla="*/ 180023 w 290512"/>
              <a:gd name="connsiteY5160" fmla="*/ 238125 h 254317"/>
              <a:gd name="connsiteX5161" fmla="*/ 180023 w 290512"/>
              <a:gd name="connsiteY5161" fmla="*/ 238125 h 254317"/>
              <a:gd name="connsiteX5162" fmla="*/ 178118 w 290512"/>
              <a:gd name="connsiteY5162" fmla="*/ 251460 h 254317"/>
              <a:gd name="connsiteX5163" fmla="*/ 178118 w 290512"/>
              <a:gd name="connsiteY5163" fmla="*/ 251460 h 254317"/>
              <a:gd name="connsiteX5164" fmla="*/ 178118 w 290512"/>
              <a:gd name="connsiteY5164" fmla="*/ 251460 h 254317"/>
              <a:gd name="connsiteX5165" fmla="*/ 178118 w 290512"/>
              <a:gd name="connsiteY5165" fmla="*/ 251460 h 254317"/>
              <a:gd name="connsiteX5166" fmla="*/ 178118 w 290512"/>
              <a:gd name="connsiteY5166" fmla="*/ 251460 h 254317"/>
              <a:gd name="connsiteX5167" fmla="*/ 178118 w 290512"/>
              <a:gd name="connsiteY5167" fmla="*/ 220980 h 254317"/>
              <a:gd name="connsiteX5168" fmla="*/ 178118 w 290512"/>
              <a:gd name="connsiteY5168" fmla="*/ 221932 h 254317"/>
              <a:gd name="connsiteX5169" fmla="*/ 178118 w 290512"/>
              <a:gd name="connsiteY5169" fmla="*/ 220980 h 254317"/>
              <a:gd name="connsiteX5170" fmla="*/ 178118 w 290512"/>
              <a:gd name="connsiteY5170" fmla="*/ 220980 h 254317"/>
              <a:gd name="connsiteX5171" fmla="*/ 180023 w 290512"/>
              <a:gd name="connsiteY5171" fmla="*/ 233363 h 254317"/>
              <a:gd name="connsiteX5172" fmla="*/ 180023 w 290512"/>
              <a:gd name="connsiteY5172" fmla="*/ 233363 h 254317"/>
              <a:gd name="connsiteX5173" fmla="*/ 180023 w 290512"/>
              <a:gd name="connsiteY5173" fmla="*/ 233363 h 254317"/>
              <a:gd name="connsiteX5174" fmla="*/ 217170 w 290512"/>
              <a:gd name="connsiteY5174" fmla="*/ 215265 h 254317"/>
              <a:gd name="connsiteX5175" fmla="*/ 217170 w 290512"/>
              <a:gd name="connsiteY5175" fmla="*/ 215265 h 254317"/>
              <a:gd name="connsiteX5176" fmla="*/ 217170 w 290512"/>
              <a:gd name="connsiteY5176" fmla="*/ 215265 h 254317"/>
              <a:gd name="connsiteX5177" fmla="*/ 217170 w 290512"/>
              <a:gd name="connsiteY5177" fmla="*/ 215265 h 254317"/>
              <a:gd name="connsiteX5178" fmla="*/ 217170 w 290512"/>
              <a:gd name="connsiteY5178" fmla="*/ 215265 h 254317"/>
              <a:gd name="connsiteX5179" fmla="*/ 167640 w 290512"/>
              <a:gd name="connsiteY5179" fmla="*/ 237172 h 254317"/>
              <a:gd name="connsiteX5180" fmla="*/ 167640 w 290512"/>
              <a:gd name="connsiteY5180" fmla="*/ 237172 h 254317"/>
              <a:gd name="connsiteX5181" fmla="*/ 167640 w 290512"/>
              <a:gd name="connsiteY5181" fmla="*/ 237172 h 254317"/>
              <a:gd name="connsiteX5182" fmla="*/ 167640 w 290512"/>
              <a:gd name="connsiteY5182" fmla="*/ 237172 h 254317"/>
              <a:gd name="connsiteX5183" fmla="*/ 258128 w 290512"/>
              <a:gd name="connsiteY5183" fmla="*/ 212407 h 254317"/>
              <a:gd name="connsiteX5184" fmla="*/ 258128 w 290512"/>
              <a:gd name="connsiteY5184" fmla="*/ 212407 h 254317"/>
              <a:gd name="connsiteX5185" fmla="*/ 258128 w 290512"/>
              <a:gd name="connsiteY5185" fmla="*/ 212407 h 254317"/>
              <a:gd name="connsiteX5186" fmla="*/ 258128 w 290512"/>
              <a:gd name="connsiteY5186" fmla="*/ 212407 h 254317"/>
              <a:gd name="connsiteX5187" fmla="*/ 162878 w 290512"/>
              <a:gd name="connsiteY5187" fmla="*/ 248602 h 254317"/>
              <a:gd name="connsiteX5188" fmla="*/ 162878 w 290512"/>
              <a:gd name="connsiteY5188" fmla="*/ 248602 h 254317"/>
              <a:gd name="connsiteX5189" fmla="*/ 162878 w 290512"/>
              <a:gd name="connsiteY5189" fmla="*/ 248602 h 254317"/>
              <a:gd name="connsiteX5190" fmla="*/ 162878 w 290512"/>
              <a:gd name="connsiteY5190" fmla="*/ 248602 h 254317"/>
              <a:gd name="connsiteX5191" fmla="*/ 162878 w 290512"/>
              <a:gd name="connsiteY5191" fmla="*/ 226695 h 254317"/>
              <a:gd name="connsiteX5192" fmla="*/ 162878 w 290512"/>
              <a:gd name="connsiteY5192" fmla="*/ 226695 h 254317"/>
              <a:gd name="connsiteX5193" fmla="*/ 162878 w 290512"/>
              <a:gd name="connsiteY5193" fmla="*/ 226695 h 254317"/>
              <a:gd name="connsiteX5194" fmla="*/ 162878 w 290512"/>
              <a:gd name="connsiteY5194" fmla="*/ 226695 h 254317"/>
              <a:gd name="connsiteX5195" fmla="*/ 1905 w 290512"/>
              <a:gd name="connsiteY5195" fmla="*/ 152400 h 254317"/>
              <a:gd name="connsiteX5196" fmla="*/ 1905 w 290512"/>
              <a:gd name="connsiteY5196" fmla="*/ 152400 h 254317"/>
              <a:gd name="connsiteX5197" fmla="*/ 1905 w 290512"/>
              <a:gd name="connsiteY5197" fmla="*/ 152400 h 254317"/>
              <a:gd name="connsiteX5198" fmla="*/ 1905 w 290512"/>
              <a:gd name="connsiteY5198" fmla="*/ 152400 h 254317"/>
              <a:gd name="connsiteX5199" fmla="*/ 1905 w 290512"/>
              <a:gd name="connsiteY5199" fmla="*/ 152400 h 254317"/>
              <a:gd name="connsiteX5200" fmla="*/ 40005 w 290512"/>
              <a:gd name="connsiteY5200" fmla="*/ 254317 h 254317"/>
              <a:gd name="connsiteX5201" fmla="*/ 40005 w 290512"/>
              <a:gd name="connsiteY5201" fmla="*/ 254317 h 254317"/>
              <a:gd name="connsiteX5202" fmla="*/ 40005 w 290512"/>
              <a:gd name="connsiteY5202" fmla="*/ 254317 h 254317"/>
              <a:gd name="connsiteX5203" fmla="*/ 40005 w 290512"/>
              <a:gd name="connsiteY5203" fmla="*/ 254317 h 254317"/>
              <a:gd name="connsiteX5204" fmla="*/ 40005 w 290512"/>
              <a:gd name="connsiteY5204" fmla="*/ 254317 h 254317"/>
              <a:gd name="connsiteX5205" fmla="*/ 160973 w 290512"/>
              <a:gd name="connsiteY5205" fmla="*/ 242888 h 254317"/>
              <a:gd name="connsiteX5206" fmla="*/ 160973 w 290512"/>
              <a:gd name="connsiteY5206" fmla="*/ 242888 h 254317"/>
              <a:gd name="connsiteX5207" fmla="*/ 160973 w 290512"/>
              <a:gd name="connsiteY5207" fmla="*/ 242888 h 254317"/>
              <a:gd name="connsiteX5208" fmla="*/ 160973 w 290512"/>
              <a:gd name="connsiteY5208" fmla="*/ 242888 h 254317"/>
              <a:gd name="connsiteX5209" fmla="*/ 160973 w 290512"/>
              <a:gd name="connsiteY5209" fmla="*/ 242888 h 254317"/>
              <a:gd name="connsiteX5210" fmla="*/ 40958 w 290512"/>
              <a:gd name="connsiteY5210" fmla="*/ 246697 h 254317"/>
              <a:gd name="connsiteX5211" fmla="*/ 40958 w 290512"/>
              <a:gd name="connsiteY5211" fmla="*/ 246697 h 254317"/>
              <a:gd name="connsiteX5212" fmla="*/ 40958 w 290512"/>
              <a:gd name="connsiteY5212" fmla="*/ 246697 h 254317"/>
              <a:gd name="connsiteX5213" fmla="*/ 40958 w 290512"/>
              <a:gd name="connsiteY5213" fmla="*/ 246697 h 254317"/>
              <a:gd name="connsiteX5214" fmla="*/ 234315 w 290512"/>
              <a:gd name="connsiteY5214" fmla="*/ 224790 h 254317"/>
              <a:gd name="connsiteX5215" fmla="*/ 234315 w 290512"/>
              <a:gd name="connsiteY5215" fmla="*/ 224790 h 254317"/>
              <a:gd name="connsiteX5216" fmla="*/ 234315 w 290512"/>
              <a:gd name="connsiteY5216" fmla="*/ 224790 h 254317"/>
              <a:gd name="connsiteX5217" fmla="*/ 234315 w 290512"/>
              <a:gd name="connsiteY5217" fmla="*/ 224790 h 254317"/>
              <a:gd name="connsiteX5218" fmla="*/ 234315 w 290512"/>
              <a:gd name="connsiteY5218" fmla="*/ 224790 h 254317"/>
              <a:gd name="connsiteX5219" fmla="*/ 230505 w 290512"/>
              <a:gd name="connsiteY5219" fmla="*/ 220027 h 254317"/>
              <a:gd name="connsiteX5220" fmla="*/ 230505 w 290512"/>
              <a:gd name="connsiteY5220" fmla="*/ 220027 h 254317"/>
              <a:gd name="connsiteX5221" fmla="*/ 230505 w 290512"/>
              <a:gd name="connsiteY5221" fmla="*/ 220027 h 254317"/>
              <a:gd name="connsiteX5222" fmla="*/ 230505 w 290512"/>
              <a:gd name="connsiteY5222" fmla="*/ 220027 h 254317"/>
              <a:gd name="connsiteX5223" fmla="*/ 171450 w 290512"/>
              <a:gd name="connsiteY5223" fmla="*/ 240030 h 254317"/>
              <a:gd name="connsiteX5224" fmla="*/ 170498 w 290512"/>
              <a:gd name="connsiteY5224" fmla="*/ 240030 h 254317"/>
              <a:gd name="connsiteX5225" fmla="*/ 171450 w 290512"/>
              <a:gd name="connsiteY5225" fmla="*/ 240030 h 254317"/>
              <a:gd name="connsiteX5226" fmla="*/ 290513 w 290512"/>
              <a:gd name="connsiteY5226" fmla="*/ 200025 h 254317"/>
              <a:gd name="connsiteX5227" fmla="*/ 290513 w 290512"/>
              <a:gd name="connsiteY5227" fmla="*/ 200025 h 254317"/>
              <a:gd name="connsiteX5228" fmla="*/ 290513 w 290512"/>
              <a:gd name="connsiteY5228" fmla="*/ 200025 h 254317"/>
              <a:gd name="connsiteX5229" fmla="*/ 289560 w 290512"/>
              <a:gd name="connsiteY5229" fmla="*/ 179070 h 254317"/>
              <a:gd name="connsiteX5230" fmla="*/ 289560 w 290512"/>
              <a:gd name="connsiteY5230" fmla="*/ 179070 h 254317"/>
              <a:gd name="connsiteX5231" fmla="*/ 289560 w 290512"/>
              <a:gd name="connsiteY5231" fmla="*/ 179070 h 254317"/>
              <a:gd name="connsiteX5232" fmla="*/ 289560 w 290512"/>
              <a:gd name="connsiteY5232" fmla="*/ 179070 h 254317"/>
              <a:gd name="connsiteX5233" fmla="*/ 289560 w 290512"/>
              <a:gd name="connsiteY5233" fmla="*/ 179070 h 254317"/>
              <a:gd name="connsiteX5234" fmla="*/ 169545 w 290512"/>
              <a:gd name="connsiteY5234" fmla="*/ 234315 h 254317"/>
              <a:gd name="connsiteX5235" fmla="*/ 169545 w 290512"/>
              <a:gd name="connsiteY5235" fmla="*/ 234315 h 254317"/>
              <a:gd name="connsiteX5236" fmla="*/ 169545 w 290512"/>
              <a:gd name="connsiteY5236" fmla="*/ 234315 h 254317"/>
              <a:gd name="connsiteX5237" fmla="*/ 169545 w 290512"/>
              <a:gd name="connsiteY5237" fmla="*/ 234315 h 254317"/>
              <a:gd name="connsiteX5238" fmla="*/ 168593 w 290512"/>
              <a:gd name="connsiteY5238" fmla="*/ 251460 h 254317"/>
              <a:gd name="connsiteX5239" fmla="*/ 168593 w 290512"/>
              <a:gd name="connsiteY5239" fmla="*/ 251460 h 254317"/>
              <a:gd name="connsiteX5240" fmla="*/ 168593 w 290512"/>
              <a:gd name="connsiteY5240" fmla="*/ 251460 h 254317"/>
              <a:gd name="connsiteX5241" fmla="*/ 168593 w 290512"/>
              <a:gd name="connsiteY5241" fmla="*/ 251460 h 254317"/>
              <a:gd name="connsiteX5242" fmla="*/ 168593 w 290512"/>
              <a:gd name="connsiteY5242" fmla="*/ 251460 h 254317"/>
              <a:gd name="connsiteX5243" fmla="*/ 231458 w 290512"/>
              <a:gd name="connsiteY5243" fmla="*/ 219075 h 254317"/>
              <a:gd name="connsiteX5244" fmla="*/ 231458 w 290512"/>
              <a:gd name="connsiteY5244" fmla="*/ 219075 h 254317"/>
              <a:gd name="connsiteX5245" fmla="*/ 231458 w 290512"/>
              <a:gd name="connsiteY5245" fmla="*/ 219075 h 254317"/>
              <a:gd name="connsiteX5246" fmla="*/ 232410 w 290512"/>
              <a:gd name="connsiteY5246" fmla="*/ 235267 h 254317"/>
              <a:gd name="connsiteX5247" fmla="*/ 232410 w 290512"/>
              <a:gd name="connsiteY5247" fmla="*/ 235267 h 254317"/>
              <a:gd name="connsiteX5248" fmla="*/ 232410 w 290512"/>
              <a:gd name="connsiteY5248" fmla="*/ 235267 h 254317"/>
              <a:gd name="connsiteX5249" fmla="*/ 232410 w 290512"/>
              <a:gd name="connsiteY5249" fmla="*/ 235267 h 254317"/>
              <a:gd name="connsiteX5250" fmla="*/ 232410 w 290512"/>
              <a:gd name="connsiteY5250" fmla="*/ 235267 h 254317"/>
              <a:gd name="connsiteX5251" fmla="*/ 190500 w 290512"/>
              <a:gd name="connsiteY5251" fmla="*/ 252413 h 254317"/>
              <a:gd name="connsiteX5252" fmla="*/ 190500 w 290512"/>
              <a:gd name="connsiteY5252" fmla="*/ 252413 h 254317"/>
              <a:gd name="connsiteX5253" fmla="*/ 190500 w 290512"/>
              <a:gd name="connsiteY5253" fmla="*/ 252413 h 254317"/>
              <a:gd name="connsiteX5254" fmla="*/ 190500 w 290512"/>
              <a:gd name="connsiteY5254" fmla="*/ 252413 h 254317"/>
              <a:gd name="connsiteX5255" fmla="*/ 190500 w 290512"/>
              <a:gd name="connsiteY5255" fmla="*/ 252413 h 254317"/>
              <a:gd name="connsiteX5256" fmla="*/ 206693 w 290512"/>
              <a:gd name="connsiteY5256" fmla="*/ 236220 h 254317"/>
              <a:gd name="connsiteX5257" fmla="*/ 206693 w 290512"/>
              <a:gd name="connsiteY5257" fmla="*/ 236220 h 254317"/>
              <a:gd name="connsiteX5258" fmla="*/ 206693 w 290512"/>
              <a:gd name="connsiteY5258" fmla="*/ 236220 h 254317"/>
              <a:gd name="connsiteX5259" fmla="*/ 206693 w 290512"/>
              <a:gd name="connsiteY5259" fmla="*/ 236220 h 254317"/>
              <a:gd name="connsiteX5260" fmla="*/ 206693 w 290512"/>
              <a:gd name="connsiteY5260" fmla="*/ 236220 h 254317"/>
              <a:gd name="connsiteX5261" fmla="*/ 24765 w 290512"/>
              <a:gd name="connsiteY5261" fmla="*/ 230505 h 254317"/>
              <a:gd name="connsiteX5262" fmla="*/ 24765 w 290512"/>
              <a:gd name="connsiteY5262" fmla="*/ 230505 h 254317"/>
              <a:gd name="connsiteX5263" fmla="*/ 24765 w 290512"/>
              <a:gd name="connsiteY5263" fmla="*/ 230505 h 254317"/>
              <a:gd name="connsiteX5264" fmla="*/ 24765 w 290512"/>
              <a:gd name="connsiteY5264" fmla="*/ 230505 h 254317"/>
              <a:gd name="connsiteX5265" fmla="*/ 191453 w 290512"/>
              <a:gd name="connsiteY5265" fmla="*/ 220980 h 254317"/>
              <a:gd name="connsiteX5266" fmla="*/ 191453 w 290512"/>
              <a:gd name="connsiteY5266" fmla="*/ 220980 h 254317"/>
              <a:gd name="connsiteX5267" fmla="*/ 191453 w 290512"/>
              <a:gd name="connsiteY5267" fmla="*/ 220980 h 254317"/>
              <a:gd name="connsiteX5268" fmla="*/ 191453 w 290512"/>
              <a:gd name="connsiteY5268" fmla="*/ 220980 h 254317"/>
              <a:gd name="connsiteX5269" fmla="*/ 191453 w 290512"/>
              <a:gd name="connsiteY5269" fmla="*/ 241935 h 254317"/>
              <a:gd name="connsiteX5270" fmla="*/ 191453 w 290512"/>
              <a:gd name="connsiteY5270" fmla="*/ 241935 h 254317"/>
              <a:gd name="connsiteX5271" fmla="*/ 191453 w 290512"/>
              <a:gd name="connsiteY5271" fmla="*/ 241935 h 254317"/>
              <a:gd name="connsiteX5272" fmla="*/ 222885 w 290512"/>
              <a:gd name="connsiteY5272" fmla="*/ 237172 h 254317"/>
              <a:gd name="connsiteX5273" fmla="*/ 222885 w 290512"/>
              <a:gd name="connsiteY5273" fmla="*/ 237172 h 254317"/>
              <a:gd name="connsiteX5274" fmla="*/ 222885 w 290512"/>
              <a:gd name="connsiteY5274" fmla="*/ 237172 h 254317"/>
              <a:gd name="connsiteX5275" fmla="*/ 222885 w 290512"/>
              <a:gd name="connsiteY5275" fmla="*/ 237172 h 254317"/>
              <a:gd name="connsiteX5276" fmla="*/ 192405 w 290512"/>
              <a:gd name="connsiteY5276" fmla="*/ 246697 h 254317"/>
              <a:gd name="connsiteX5277" fmla="*/ 192405 w 290512"/>
              <a:gd name="connsiteY5277" fmla="*/ 246697 h 254317"/>
              <a:gd name="connsiteX5278" fmla="*/ 192405 w 290512"/>
              <a:gd name="connsiteY5278" fmla="*/ 246697 h 254317"/>
              <a:gd name="connsiteX5279" fmla="*/ 192405 w 290512"/>
              <a:gd name="connsiteY5279" fmla="*/ 246697 h 254317"/>
              <a:gd name="connsiteX5280" fmla="*/ 21908 w 290512"/>
              <a:gd name="connsiteY5280" fmla="*/ 251460 h 254317"/>
              <a:gd name="connsiteX5281" fmla="*/ 21908 w 290512"/>
              <a:gd name="connsiteY5281" fmla="*/ 251460 h 254317"/>
              <a:gd name="connsiteX5282" fmla="*/ 21908 w 290512"/>
              <a:gd name="connsiteY5282" fmla="*/ 251460 h 254317"/>
              <a:gd name="connsiteX5283" fmla="*/ 21908 w 290512"/>
              <a:gd name="connsiteY5283" fmla="*/ 251460 h 254317"/>
              <a:gd name="connsiteX5284" fmla="*/ 21908 w 290512"/>
              <a:gd name="connsiteY5284" fmla="*/ 251460 h 254317"/>
              <a:gd name="connsiteX5285" fmla="*/ 203835 w 290512"/>
              <a:gd name="connsiteY5285" fmla="*/ 244792 h 254317"/>
              <a:gd name="connsiteX5286" fmla="*/ 203835 w 290512"/>
              <a:gd name="connsiteY5286" fmla="*/ 244792 h 254317"/>
              <a:gd name="connsiteX5287" fmla="*/ 203835 w 290512"/>
              <a:gd name="connsiteY5287" fmla="*/ 244792 h 254317"/>
              <a:gd name="connsiteX5288" fmla="*/ 203835 w 290512"/>
              <a:gd name="connsiteY5288" fmla="*/ 244792 h 254317"/>
              <a:gd name="connsiteX5289" fmla="*/ 203835 w 290512"/>
              <a:gd name="connsiteY5289" fmla="*/ 244792 h 254317"/>
              <a:gd name="connsiteX5290" fmla="*/ 222885 w 290512"/>
              <a:gd name="connsiteY5290" fmla="*/ 226695 h 254317"/>
              <a:gd name="connsiteX5291" fmla="*/ 222885 w 290512"/>
              <a:gd name="connsiteY5291" fmla="*/ 226695 h 254317"/>
              <a:gd name="connsiteX5292" fmla="*/ 222885 w 290512"/>
              <a:gd name="connsiteY5292" fmla="*/ 226695 h 254317"/>
              <a:gd name="connsiteX5293" fmla="*/ 20955 w 290512"/>
              <a:gd name="connsiteY5293" fmla="*/ 242888 h 254317"/>
              <a:gd name="connsiteX5294" fmla="*/ 20955 w 290512"/>
              <a:gd name="connsiteY5294" fmla="*/ 242888 h 254317"/>
              <a:gd name="connsiteX5295" fmla="*/ 20955 w 290512"/>
              <a:gd name="connsiteY5295" fmla="*/ 242888 h 254317"/>
              <a:gd name="connsiteX5296" fmla="*/ 20955 w 290512"/>
              <a:gd name="connsiteY5296" fmla="*/ 242888 h 254317"/>
              <a:gd name="connsiteX5297" fmla="*/ 200978 w 290512"/>
              <a:gd name="connsiteY5297" fmla="*/ 237172 h 254317"/>
              <a:gd name="connsiteX5298" fmla="*/ 200978 w 290512"/>
              <a:gd name="connsiteY5298" fmla="*/ 237172 h 254317"/>
              <a:gd name="connsiteX5299" fmla="*/ 200978 w 290512"/>
              <a:gd name="connsiteY5299" fmla="*/ 237172 h 254317"/>
              <a:gd name="connsiteX5300" fmla="*/ 200978 w 290512"/>
              <a:gd name="connsiteY5300" fmla="*/ 237172 h 254317"/>
              <a:gd name="connsiteX5301" fmla="*/ 200978 w 290512"/>
              <a:gd name="connsiteY5301" fmla="*/ 237172 h 254317"/>
              <a:gd name="connsiteX5302" fmla="*/ 200025 w 290512"/>
              <a:gd name="connsiteY5302" fmla="*/ 237172 h 254317"/>
              <a:gd name="connsiteX5303" fmla="*/ 200025 w 290512"/>
              <a:gd name="connsiteY5303" fmla="*/ 237172 h 254317"/>
              <a:gd name="connsiteX5304" fmla="*/ 200025 w 290512"/>
              <a:gd name="connsiteY5304" fmla="*/ 237172 h 254317"/>
              <a:gd name="connsiteX5305" fmla="*/ 200025 w 290512"/>
              <a:gd name="connsiteY5305" fmla="*/ 237172 h 254317"/>
              <a:gd name="connsiteX5306" fmla="*/ 180975 w 290512"/>
              <a:gd name="connsiteY5306" fmla="*/ 220027 h 254317"/>
              <a:gd name="connsiteX5307" fmla="*/ 180975 w 290512"/>
              <a:gd name="connsiteY5307" fmla="*/ 220027 h 254317"/>
              <a:gd name="connsiteX5308" fmla="*/ 180975 w 290512"/>
              <a:gd name="connsiteY5308" fmla="*/ 220027 h 254317"/>
              <a:gd name="connsiteX5309" fmla="*/ 180975 w 290512"/>
              <a:gd name="connsiteY5309" fmla="*/ 220027 h 254317"/>
              <a:gd name="connsiteX5310" fmla="*/ 30480 w 290512"/>
              <a:gd name="connsiteY5310" fmla="*/ 214313 h 254317"/>
              <a:gd name="connsiteX5311" fmla="*/ 30480 w 290512"/>
              <a:gd name="connsiteY5311" fmla="*/ 214313 h 254317"/>
              <a:gd name="connsiteX5312" fmla="*/ 30480 w 290512"/>
              <a:gd name="connsiteY5312" fmla="*/ 214313 h 254317"/>
              <a:gd name="connsiteX5313" fmla="*/ 30480 w 290512"/>
              <a:gd name="connsiteY5313" fmla="*/ 214313 h 254317"/>
              <a:gd name="connsiteX5314" fmla="*/ 183833 w 290512"/>
              <a:gd name="connsiteY5314" fmla="*/ 240030 h 254317"/>
              <a:gd name="connsiteX5315" fmla="*/ 183833 w 290512"/>
              <a:gd name="connsiteY5315" fmla="*/ 240030 h 254317"/>
              <a:gd name="connsiteX5316" fmla="*/ 183833 w 290512"/>
              <a:gd name="connsiteY5316" fmla="*/ 240030 h 254317"/>
              <a:gd name="connsiteX5317" fmla="*/ 183833 w 290512"/>
              <a:gd name="connsiteY5317" fmla="*/ 240030 h 254317"/>
              <a:gd name="connsiteX5318" fmla="*/ 183833 w 290512"/>
              <a:gd name="connsiteY5318" fmla="*/ 240030 h 254317"/>
              <a:gd name="connsiteX5319" fmla="*/ 211455 w 290512"/>
              <a:gd name="connsiteY5319" fmla="*/ 224790 h 254317"/>
              <a:gd name="connsiteX5320" fmla="*/ 211455 w 290512"/>
              <a:gd name="connsiteY5320" fmla="*/ 224790 h 254317"/>
              <a:gd name="connsiteX5321" fmla="*/ 211455 w 290512"/>
              <a:gd name="connsiteY5321" fmla="*/ 224790 h 254317"/>
              <a:gd name="connsiteX5322" fmla="*/ 211455 w 290512"/>
              <a:gd name="connsiteY5322" fmla="*/ 224790 h 254317"/>
              <a:gd name="connsiteX5323" fmla="*/ 29528 w 290512"/>
              <a:gd name="connsiteY5323" fmla="*/ 207645 h 254317"/>
              <a:gd name="connsiteX5324" fmla="*/ 29528 w 290512"/>
              <a:gd name="connsiteY5324" fmla="*/ 207645 h 254317"/>
              <a:gd name="connsiteX5325" fmla="*/ 29528 w 290512"/>
              <a:gd name="connsiteY5325" fmla="*/ 207645 h 254317"/>
              <a:gd name="connsiteX5326" fmla="*/ 29528 w 290512"/>
              <a:gd name="connsiteY5326" fmla="*/ 207645 h 254317"/>
              <a:gd name="connsiteX5327" fmla="*/ 185738 w 290512"/>
              <a:gd name="connsiteY5327" fmla="*/ 218122 h 254317"/>
              <a:gd name="connsiteX5328" fmla="*/ 185738 w 290512"/>
              <a:gd name="connsiteY5328" fmla="*/ 218122 h 254317"/>
              <a:gd name="connsiteX5329" fmla="*/ 185738 w 290512"/>
              <a:gd name="connsiteY5329" fmla="*/ 218122 h 254317"/>
              <a:gd name="connsiteX5330" fmla="*/ 185738 w 290512"/>
              <a:gd name="connsiteY5330" fmla="*/ 218122 h 254317"/>
              <a:gd name="connsiteX5331" fmla="*/ 185738 w 290512"/>
              <a:gd name="connsiteY5331" fmla="*/ 218122 h 254317"/>
              <a:gd name="connsiteX5332" fmla="*/ 211455 w 290512"/>
              <a:gd name="connsiteY5332" fmla="*/ 252413 h 254317"/>
              <a:gd name="connsiteX5333" fmla="*/ 211455 w 290512"/>
              <a:gd name="connsiteY5333" fmla="*/ 252413 h 254317"/>
              <a:gd name="connsiteX5334" fmla="*/ 211455 w 290512"/>
              <a:gd name="connsiteY5334" fmla="*/ 252413 h 254317"/>
              <a:gd name="connsiteX5335" fmla="*/ 211455 w 290512"/>
              <a:gd name="connsiteY5335" fmla="*/ 252413 h 254317"/>
              <a:gd name="connsiteX5336" fmla="*/ 211455 w 290512"/>
              <a:gd name="connsiteY5336" fmla="*/ 252413 h 254317"/>
              <a:gd name="connsiteX5337" fmla="*/ 6668 w 290512"/>
              <a:gd name="connsiteY5337" fmla="*/ 171450 h 254317"/>
              <a:gd name="connsiteX5338" fmla="*/ 6668 w 290512"/>
              <a:gd name="connsiteY5338" fmla="*/ 171450 h 254317"/>
              <a:gd name="connsiteX5339" fmla="*/ 6668 w 290512"/>
              <a:gd name="connsiteY5339" fmla="*/ 171450 h 254317"/>
              <a:gd name="connsiteX5340" fmla="*/ 6668 w 290512"/>
              <a:gd name="connsiteY5340" fmla="*/ 171450 h 254317"/>
              <a:gd name="connsiteX5341" fmla="*/ 6668 w 290512"/>
              <a:gd name="connsiteY5341" fmla="*/ 171450 h 254317"/>
              <a:gd name="connsiteX5342" fmla="*/ 11430 w 290512"/>
              <a:gd name="connsiteY5342" fmla="*/ 175260 h 254317"/>
              <a:gd name="connsiteX5343" fmla="*/ 11430 w 290512"/>
              <a:gd name="connsiteY5343" fmla="*/ 175260 h 254317"/>
              <a:gd name="connsiteX5344" fmla="*/ 11430 w 290512"/>
              <a:gd name="connsiteY5344" fmla="*/ 175260 h 254317"/>
              <a:gd name="connsiteX5345" fmla="*/ 11430 w 290512"/>
              <a:gd name="connsiteY5345" fmla="*/ 175260 h 254317"/>
              <a:gd name="connsiteX5346" fmla="*/ 11430 w 290512"/>
              <a:gd name="connsiteY5346" fmla="*/ 175260 h 254317"/>
              <a:gd name="connsiteX5347" fmla="*/ 186690 w 290512"/>
              <a:gd name="connsiteY5347" fmla="*/ 4763 h 254317"/>
              <a:gd name="connsiteX5348" fmla="*/ 186690 w 290512"/>
              <a:gd name="connsiteY5348" fmla="*/ 4763 h 254317"/>
              <a:gd name="connsiteX5349" fmla="*/ 186690 w 290512"/>
              <a:gd name="connsiteY5349" fmla="*/ 4763 h 254317"/>
              <a:gd name="connsiteX5350" fmla="*/ 186690 w 290512"/>
              <a:gd name="connsiteY5350" fmla="*/ 4763 h 254317"/>
              <a:gd name="connsiteX5351" fmla="*/ 143828 w 290512"/>
              <a:gd name="connsiteY5351" fmla="*/ 2857 h 254317"/>
              <a:gd name="connsiteX5352" fmla="*/ 143828 w 290512"/>
              <a:gd name="connsiteY5352" fmla="*/ 2857 h 254317"/>
              <a:gd name="connsiteX5353" fmla="*/ 143828 w 290512"/>
              <a:gd name="connsiteY5353" fmla="*/ 2857 h 254317"/>
              <a:gd name="connsiteX5354" fmla="*/ 143828 w 290512"/>
              <a:gd name="connsiteY5354" fmla="*/ 2857 h 254317"/>
              <a:gd name="connsiteX5355" fmla="*/ 57150 w 290512"/>
              <a:gd name="connsiteY5355" fmla="*/ 246697 h 254317"/>
              <a:gd name="connsiteX5356" fmla="*/ 57150 w 290512"/>
              <a:gd name="connsiteY5356" fmla="*/ 246697 h 254317"/>
              <a:gd name="connsiteX5357" fmla="*/ 57150 w 290512"/>
              <a:gd name="connsiteY5357" fmla="*/ 246697 h 254317"/>
              <a:gd name="connsiteX5358" fmla="*/ 57150 w 290512"/>
              <a:gd name="connsiteY5358" fmla="*/ 246697 h 254317"/>
              <a:gd name="connsiteX5359" fmla="*/ 57150 w 290512"/>
              <a:gd name="connsiteY5359" fmla="*/ 246697 h 254317"/>
              <a:gd name="connsiteX5360" fmla="*/ 234315 w 290512"/>
              <a:gd name="connsiteY5360" fmla="*/ 219075 h 254317"/>
              <a:gd name="connsiteX5361" fmla="*/ 234315 w 290512"/>
              <a:gd name="connsiteY5361" fmla="*/ 219075 h 254317"/>
              <a:gd name="connsiteX5362" fmla="*/ 234315 w 290512"/>
              <a:gd name="connsiteY5362" fmla="*/ 219075 h 254317"/>
              <a:gd name="connsiteX5363" fmla="*/ 57150 w 290512"/>
              <a:gd name="connsiteY5363" fmla="*/ 7620 h 254317"/>
              <a:gd name="connsiteX5364" fmla="*/ 57150 w 290512"/>
              <a:gd name="connsiteY5364" fmla="*/ 7620 h 254317"/>
              <a:gd name="connsiteX5365" fmla="*/ 57150 w 290512"/>
              <a:gd name="connsiteY5365" fmla="*/ 7620 h 254317"/>
              <a:gd name="connsiteX5366" fmla="*/ 57150 w 290512"/>
              <a:gd name="connsiteY5366" fmla="*/ 7620 h 254317"/>
              <a:gd name="connsiteX5367" fmla="*/ 57150 w 290512"/>
              <a:gd name="connsiteY5367" fmla="*/ 7620 h 254317"/>
              <a:gd name="connsiteX5368" fmla="*/ 238125 w 290512"/>
              <a:gd name="connsiteY5368" fmla="*/ 251460 h 254317"/>
              <a:gd name="connsiteX5369" fmla="*/ 239078 w 290512"/>
              <a:gd name="connsiteY5369" fmla="*/ 251460 h 254317"/>
              <a:gd name="connsiteX5370" fmla="*/ 238125 w 290512"/>
              <a:gd name="connsiteY5370" fmla="*/ 251460 h 254317"/>
              <a:gd name="connsiteX5371" fmla="*/ 132398 w 290512"/>
              <a:gd name="connsiteY5371" fmla="*/ 238125 h 254317"/>
              <a:gd name="connsiteX5372" fmla="*/ 132398 w 290512"/>
              <a:gd name="connsiteY5372" fmla="*/ 238125 h 254317"/>
              <a:gd name="connsiteX5373" fmla="*/ 132398 w 290512"/>
              <a:gd name="connsiteY5373" fmla="*/ 238125 h 254317"/>
              <a:gd name="connsiteX5374" fmla="*/ 132398 w 290512"/>
              <a:gd name="connsiteY5374" fmla="*/ 238125 h 254317"/>
              <a:gd name="connsiteX5375" fmla="*/ 132398 w 290512"/>
              <a:gd name="connsiteY5375" fmla="*/ 238125 h 254317"/>
              <a:gd name="connsiteX5376" fmla="*/ 131445 w 290512"/>
              <a:gd name="connsiteY5376" fmla="*/ 1905 h 254317"/>
              <a:gd name="connsiteX5377" fmla="*/ 131445 w 290512"/>
              <a:gd name="connsiteY5377" fmla="*/ 1905 h 254317"/>
              <a:gd name="connsiteX5378" fmla="*/ 131445 w 290512"/>
              <a:gd name="connsiteY5378" fmla="*/ 1905 h 254317"/>
              <a:gd name="connsiteX5379" fmla="*/ 131445 w 290512"/>
              <a:gd name="connsiteY5379" fmla="*/ 1905 h 254317"/>
              <a:gd name="connsiteX5380" fmla="*/ 131445 w 290512"/>
              <a:gd name="connsiteY5380" fmla="*/ 1905 h 254317"/>
              <a:gd name="connsiteX5381" fmla="*/ 43815 w 290512"/>
              <a:gd name="connsiteY5381" fmla="*/ 253365 h 254317"/>
              <a:gd name="connsiteX5382" fmla="*/ 43815 w 290512"/>
              <a:gd name="connsiteY5382" fmla="*/ 253365 h 254317"/>
              <a:gd name="connsiteX5383" fmla="*/ 43815 w 290512"/>
              <a:gd name="connsiteY5383" fmla="*/ 253365 h 254317"/>
              <a:gd name="connsiteX5384" fmla="*/ 43815 w 290512"/>
              <a:gd name="connsiteY5384" fmla="*/ 253365 h 254317"/>
              <a:gd name="connsiteX5385" fmla="*/ 43815 w 290512"/>
              <a:gd name="connsiteY5385" fmla="*/ 253365 h 254317"/>
              <a:gd name="connsiteX5386" fmla="*/ 40958 w 290512"/>
              <a:gd name="connsiteY5386" fmla="*/ 7620 h 254317"/>
              <a:gd name="connsiteX5387" fmla="*/ 40958 w 290512"/>
              <a:gd name="connsiteY5387" fmla="*/ 7620 h 254317"/>
              <a:gd name="connsiteX5388" fmla="*/ 40958 w 290512"/>
              <a:gd name="connsiteY5388" fmla="*/ 7620 h 254317"/>
              <a:gd name="connsiteX5389" fmla="*/ 48578 w 290512"/>
              <a:gd name="connsiteY5389" fmla="*/ 7620 h 254317"/>
              <a:gd name="connsiteX5390" fmla="*/ 49530 w 290512"/>
              <a:gd name="connsiteY5390" fmla="*/ 7620 h 254317"/>
              <a:gd name="connsiteX5391" fmla="*/ 48578 w 290512"/>
              <a:gd name="connsiteY5391" fmla="*/ 7620 h 254317"/>
              <a:gd name="connsiteX5392" fmla="*/ 48578 w 290512"/>
              <a:gd name="connsiteY5392" fmla="*/ 7620 h 254317"/>
              <a:gd name="connsiteX5393" fmla="*/ 146685 w 290512"/>
              <a:gd name="connsiteY5393" fmla="*/ 1905 h 254317"/>
              <a:gd name="connsiteX5394" fmla="*/ 146685 w 290512"/>
              <a:gd name="connsiteY5394" fmla="*/ 1905 h 254317"/>
              <a:gd name="connsiteX5395" fmla="*/ 146685 w 290512"/>
              <a:gd name="connsiteY5395" fmla="*/ 1905 h 254317"/>
              <a:gd name="connsiteX5396" fmla="*/ 148590 w 290512"/>
              <a:gd name="connsiteY5396" fmla="*/ 228600 h 254317"/>
              <a:gd name="connsiteX5397" fmla="*/ 148590 w 290512"/>
              <a:gd name="connsiteY5397" fmla="*/ 228600 h 254317"/>
              <a:gd name="connsiteX5398" fmla="*/ 148590 w 290512"/>
              <a:gd name="connsiteY5398" fmla="*/ 228600 h 254317"/>
              <a:gd name="connsiteX5399" fmla="*/ 148590 w 290512"/>
              <a:gd name="connsiteY5399" fmla="*/ 228600 h 254317"/>
              <a:gd name="connsiteX5400" fmla="*/ 236220 w 290512"/>
              <a:gd name="connsiteY5400" fmla="*/ 248602 h 254317"/>
              <a:gd name="connsiteX5401" fmla="*/ 236220 w 290512"/>
              <a:gd name="connsiteY5401" fmla="*/ 248602 h 254317"/>
              <a:gd name="connsiteX5402" fmla="*/ 236220 w 290512"/>
              <a:gd name="connsiteY5402" fmla="*/ 248602 h 254317"/>
              <a:gd name="connsiteX5403" fmla="*/ 236220 w 290512"/>
              <a:gd name="connsiteY5403" fmla="*/ 248602 h 254317"/>
              <a:gd name="connsiteX5404" fmla="*/ 148590 w 290512"/>
              <a:gd name="connsiteY5404" fmla="*/ 243840 h 254317"/>
              <a:gd name="connsiteX5405" fmla="*/ 148590 w 290512"/>
              <a:gd name="connsiteY5405" fmla="*/ 243840 h 254317"/>
              <a:gd name="connsiteX5406" fmla="*/ 148590 w 290512"/>
              <a:gd name="connsiteY5406" fmla="*/ 243840 h 254317"/>
              <a:gd name="connsiteX5407" fmla="*/ 149543 w 290512"/>
              <a:gd name="connsiteY5407" fmla="*/ 234315 h 254317"/>
              <a:gd name="connsiteX5408" fmla="*/ 149543 w 290512"/>
              <a:gd name="connsiteY5408" fmla="*/ 234315 h 254317"/>
              <a:gd name="connsiteX5409" fmla="*/ 149543 w 290512"/>
              <a:gd name="connsiteY5409" fmla="*/ 234315 h 254317"/>
              <a:gd name="connsiteX5410" fmla="*/ 149543 w 290512"/>
              <a:gd name="connsiteY5410" fmla="*/ 234315 h 254317"/>
              <a:gd name="connsiteX5411" fmla="*/ 76200 w 290512"/>
              <a:gd name="connsiteY5411" fmla="*/ 244792 h 254317"/>
              <a:gd name="connsiteX5412" fmla="*/ 76200 w 290512"/>
              <a:gd name="connsiteY5412" fmla="*/ 244792 h 254317"/>
              <a:gd name="connsiteX5413" fmla="*/ 76200 w 290512"/>
              <a:gd name="connsiteY5413" fmla="*/ 244792 h 254317"/>
              <a:gd name="connsiteX5414" fmla="*/ 76200 w 290512"/>
              <a:gd name="connsiteY5414" fmla="*/ 244792 h 254317"/>
              <a:gd name="connsiteX5415" fmla="*/ 237173 w 290512"/>
              <a:gd name="connsiteY5415" fmla="*/ 236220 h 254317"/>
              <a:gd name="connsiteX5416" fmla="*/ 237173 w 290512"/>
              <a:gd name="connsiteY5416" fmla="*/ 236220 h 254317"/>
              <a:gd name="connsiteX5417" fmla="*/ 237173 w 290512"/>
              <a:gd name="connsiteY5417" fmla="*/ 236220 h 254317"/>
              <a:gd name="connsiteX5418" fmla="*/ 237173 w 290512"/>
              <a:gd name="connsiteY5418" fmla="*/ 222885 h 254317"/>
              <a:gd name="connsiteX5419" fmla="*/ 237173 w 290512"/>
              <a:gd name="connsiteY5419" fmla="*/ 222885 h 254317"/>
              <a:gd name="connsiteX5420" fmla="*/ 237173 w 290512"/>
              <a:gd name="connsiteY5420" fmla="*/ 222885 h 254317"/>
              <a:gd name="connsiteX5421" fmla="*/ 237173 w 290512"/>
              <a:gd name="connsiteY5421" fmla="*/ 222885 h 254317"/>
              <a:gd name="connsiteX5422" fmla="*/ 237173 w 290512"/>
              <a:gd name="connsiteY5422" fmla="*/ 222885 h 254317"/>
              <a:gd name="connsiteX5423" fmla="*/ 118110 w 290512"/>
              <a:gd name="connsiteY5423" fmla="*/ 4763 h 254317"/>
              <a:gd name="connsiteX5424" fmla="*/ 118110 w 290512"/>
              <a:gd name="connsiteY5424" fmla="*/ 4763 h 254317"/>
              <a:gd name="connsiteX5425" fmla="*/ 118110 w 290512"/>
              <a:gd name="connsiteY5425" fmla="*/ 4763 h 254317"/>
              <a:gd name="connsiteX5426" fmla="*/ 135255 w 290512"/>
              <a:gd name="connsiteY5426" fmla="*/ 2857 h 254317"/>
              <a:gd name="connsiteX5427" fmla="*/ 135255 w 290512"/>
              <a:gd name="connsiteY5427" fmla="*/ 2857 h 254317"/>
              <a:gd name="connsiteX5428" fmla="*/ 135255 w 290512"/>
              <a:gd name="connsiteY5428" fmla="*/ 2857 h 254317"/>
              <a:gd name="connsiteX5429" fmla="*/ 135255 w 290512"/>
              <a:gd name="connsiteY5429" fmla="*/ 2857 h 254317"/>
              <a:gd name="connsiteX5430" fmla="*/ 106680 w 290512"/>
              <a:gd name="connsiteY5430" fmla="*/ 250507 h 254317"/>
              <a:gd name="connsiteX5431" fmla="*/ 106680 w 290512"/>
              <a:gd name="connsiteY5431" fmla="*/ 250507 h 254317"/>
              <a:gd name="connsiteX5432" fmla="*/ 106680 w 290512"/>
              <a:gd name="connsiteY5432" fmla="*/ 250507 h 254317"/>
              <a:gd name="connsiteX5433" fmla="*/ 106680 w 290512"/>
              <a:gd name="connsiteY5433" fmla="*/ 250507 h 254317"/>
              <a:gd name="connsiteX5434" fmla="*/ 106680 w 290512"/>
              <a:gd name="connsiteY5434" fmla="*/ 250507 h 254317"/>
              <a:gd name="connsiteX5435" fmla="*/ 105728 w 290512"/>
              <a:gd name="connsiteY5435" fmla="*/ 253365 h 254317"/>
              <a:gd name="connsiteX5436" fmla="*/ 105728 w 290512"/>
              <a:gd name="connsiteY5436" fmla="*/ 253365 h 254317"/>
              <a:gd name="connsiteX5437" fmla="*/ 105728 w 290512"/>
              <a:gd name="connsiteY5437" fmla="*/ 253365 h 254317"/>
              <a:gd name="connsiteX5438" fmla="*/ 105728 w 290512"/>
              <a:gd name="connsiteY5438" fmla="*/ 253365 h 254317"/>
              <a:gd name="connsiteX5439" fmla="*/ 105728 w 290512"/>
              <a:gd name="connsiteY5439" fmla="*/ 253365 h 254317"/>
              <a:gd name="connsiteX5440" fmla="*/ 105728 w 290512"/>
              <a:gd name="connsiteY5440" fmla="*/ 244792 h 254317"/>
              <a:gd name="connsiteX5441" fmla="*/ 105728 w 290512"/>
              <a:gd name="connsiteY5441" fmla="*/ 244792 h 254317"/>
              <a:gd name="connsiteX5442" fmla="*/ 105728 w 290512"/>
              <a:gd name="connsiteY5442" fmla="*/ 244792 h 254317"/>
              <a:gd name="connsiteX5443" fmla="*/ 105728 w 290512"/>
              <a:gd name="connsiteY5443" fmla="*/ 244792 h 254317"/>
              <a:gd name="connsiteX5444" fmla="*/ 105728 w 290512"/>
              <a:gd name="connsiteY5444" fmla="*/ 244792 h 254317"/>
              <a:gd name="connsiteX5445" fmla="*/ 102870 w 290512"/>
              <a:gd name="connsiteY5445" fmla="*/ 3810 h 254317"/>
              <a:gd name="connsiteX5446" fmla="*/ 102870 w 290512"/>
              <a:gd name="connsiteY5446" fmla="*/ 3810 h 254317"/>
              <a:gd name="connsiteX5447" fmla="*/ 102870 w 290512"/>
              <a:gd name="connsiteY5447" fmla="*/ 3810 h 254317"/>
              <a:gd name="connsiteX5448" fmla="*/ 103823 w 290512"/>
              <a:gd name="connsiteY5448" fmla="*/ 240982 h 254317"/>
              <a:gd name="connsiteX5449" fmla="*/ 103823 w 290512"/>
              <a:gd name="connsiteY5449" fmla="*/ 240982 h 254317"/>
              <a:gd name="connsiteX5450" fmla="*/ 103823 w 290512"/>
              <a:gd name="connsiteY5450" fmla="*/ 240982 h 254317"/>
              <a:gd name="connsiteX5451" fmla="*/ 103823 w 290512"/>
              <a:gd name="connsiteY5451" fmla="*/ 240982 h 254317"/>
              <a:gd name="connsiteX5452" fmla="*/ 103823 w 290512"/>
              <a:gd name="connsiteY5452" fmla="*/ 240982 h 254317"/>
              <a:gd name="connsiteX5453" fmla="*/ 100965 w 290512"/>
              <a:gd name="connsiteY5453" fmla="*/ 239077 h 254317"/>
              <a:gd name="connsiteX5454" fmla="*/ 100965 w 290512"/>
              <a:gd name="connsiteY5454" fmla="*/ 239077 h 254317"/>
              <a:gd name="connsiteX5455" fmla="*/ 100965 w 290512"/>
              <a:gd name="connsiteY5455" fmla="*/ 239077 h 254317"/>
              <a:gd name="connsiteX5456" fmla="*/ 93345 w 290512"/>
              <a:gd name="connsiteY5456" fmla="*/ 238125 h 254317"/>
              <a:gd name="connsiteX5457" fmla="*/ 93345 w 290512"/>
              <a:gd name="connsiteY5457" fmla="*/ 238125 h 254317"/>
              <a:gd name="connsiteX5458" fmla="*/ 93345 w 290512"/>
              <a:gd name="connsiteY5458" fmla="*/ 238125 h 254317"/>
              <a:gd name="connsiteX5459" fmla="*/ 93345 w 290512"/>
              <a:gd name="connsiteY5459" fmla="*/ 238125 h 254317"/>
              <a:gd name="connsiteX5460" fmla="*/ 93345 w 290512"/>
              <a:gd name="connsiteY5460" fmla="*/ 238125 h 254317"/>
              <a:gd name="connsiteX5461" fmla="*/ 61913 w 290512"/>
              <a:gd name="connsiteY5461" fmla="*/ 8572 h 254317"/>
              <a:gd name="connsiteX5462" fmla="*/ 61913 w 290512"/>
              <a:gd name="connsiteY5462" fmla="*/ 8572 h 254317"/>
              <a:gd name="connsiteX5463" fmla="*/ 61913 w 290512"/>
              <a:gd name="connsiteY5463" fmla="*/ 8572 h 254317"/>
              <a:gd name="connsiteX5464" fmla="*/ 61913 w 290512"/>
              <a:gd name="connsiteY5464" fmla="*/ 8572 h 254317"/>
              <a:gd name="connsiteX5465" fmla="*/ 160020 w 290512"/>
              <a:gd name="connsiteY5465" fmla="*/ 237172 h 254317"/>
              <a:gd name="connsiteX5466" fmla="*/ 160020 w 290512"/>
              <a:gd name="connsiteY5466" fmla="*/ 237172 h 254317"/>
              <a:gd name="connsiteX5467" fmla="*/ 160020 w 290512"/>
              <a:gd name="connsiteY5467" fmla="*/ 237172 h 254317"/>
              <a:gd name="connsiteX5468" fmla="*/ 160020 w 290512"/>
              <a:gd name="connsiteY5468" fmla="*/ 237172 h 254317"/>
              <a:gd name="connsiteX5469" fmla="*/ 160020 w 290512"/>
              <a:gd name="connsiteY5469" fmla="*/ 237172 h 254317"/>
              <a:gd name="connsiteX5470" fmla="*/ 192405 w 290512"/>
              <a:gd name="connsiteY5470" fmla="*/ 222885 h 254317"/>
              <a:gd name="connsiteX5471" fmla="*/ 192405 w 290512"/>
              <a:gd name="connsiteY5471" fmla="*/ 222885 h 254317"/>
              <a:gd name="connsiteX5472" fmla="*/ 192405 w 290512"/>
              <a:gd name="connsiteY5472" fmla="*/ 222885 h 254317"/>
              <a:gd name="connsiteX5473" fmla="*/ 241935 w 290512"/>
              <a:gd name="connsiteY5473" fmla="*/ 214313 h 254317"/>
              <a:gd name="connsiteX5474" fmla="*/ 241935 w 290512"/>
              <a:gd name="connsiteY5474" fmla="*/ 214313 h 254317"/>
              <a:gd name="connsiteX5475" fmla="*/ 241935 w 290512"/>
              <a:gd name="connsiteY5475" fmla="*/ 214313 h 254317"/>
              <a:gd name="connsiteX5476" fmla="*/ 241935 w 290512"/>
              <a:gd name="connsiteY5476" fmla="*/ 214313 h 254317"/>
              <a:gd name="connsiteX5477" fmla="*/ 224790 w 290512"/>
              <a:gd name="connsiteY5477" fmla="*/ 232410 h 254317"/>
              <a:gd name="connsiteX5478" fmla="*/ 224790 w 290512"/>
              <a:gd name="connsiteY5478" fmla="*/ 232410 h 254317"/>
              <a:gd name="connsiteX5479" fmla="*/ 224790 w 290512"/>
              <a:gd name="connsiteY5479" fmla="*/ 232410 h 254317"/>
              <a:gd name="connsiteX5480" fmla="*/ 224790 w 290512"/>
              <a:gd name="connsiteY5480" fmla="*/ 232410 h 254317"/>
              <a:gd name="connsiteX5481" fmla="*/ 224790 w 290512"/>
              <a:gd name="connsiteY5481" fmla="*/ 232410 h 254317"/>
              <a:gd name="connsiteX5482" fmla="*/ 132398 w 290512"/>
              <a:gd name="connsiteY5482" fmla="*/ 239077 h 254317"/>
              <a:gd name="connsiteX5483" fmla="*/ 132398 w 290512"/>
              <a:gd name="connsiteY5483" fmla="*/ 239077 h 254317"/>
              <a:gd name="connsiteX5484" fmla="*/ 132398 w 290512"/>
              <a:gd name="connsiteY5484" fmla="*/ 239077 h 254317"/>
              <a:gd name="connsiteX5485" fmla="*/ 132398 w 290512"/>
              <a:gd name="connsiteY5485" fmla="*/ 239077 h 254317"/>
              <a:gd name="connsiteX5486" fmla="*/ 132398 w 290512"/>
              <a:gd name="connsiteY5486" fmla="*/ 239077 h 254317"/>
              <a:gd name="connsiteX5487" fmla="*/ 134303 w 290512"/>
              <a:gd name="connsiteY5487" fmla="*/ 238125 h 254317"/>
              <a:gd name="connsiteX5488" fmla="*/ 134303 w 290512"/>
              <a:gd name="connsiteY5488" fmla="*/ 238125 h 254317"/>
              <a:gd name="connsiteX5489" fmla="*/ 134303 w 290512"/>
              <a:gd name="connsiteY5489" fmla="*/ 238125 h 254317"/>
              <a:gd name="connsiteX5490" fmla="*/ 134303 w 290512"/>
              <a:gd name="connsiteY5490" fmla="*/ 238125 h 254317"/>
              <a:gd name="connsiteX5491" fmla="*/ 251460 w 290512"/>
              <a:gd name="connsiteY5491" fmla="*/ 227647 h 254317"/>
              <a:gd name="connsiteX5492" fmla="*/ 251460 w 290512"/>
              <a:gd name="connsiteY5492" fmla="*/ 227647 h 254317"/>
              <a:gd name="connsiteX5493" fmla="*/ 251460 w 290512"/>
              <a:gd name="connsiteY5493" fmla="*/ 227647 h 254317"/>
              <a:gd name="connsiteX5494" fmla="*/ 251460 w 290512"/>
              <a:gd name="connsiteY5494" fmla="*/ 227647 h 254317"/>
              <a:gd name="connsiteX5495" fmla="*/ 251460 w 290512"/>
              <a:gd name="connsiteY5495" fmla="*/ 227647 h 254317"/>
              <a:gd name="connsiteX5496" fmla="*/ 241935 w 290512"/>
              <a:gd name="connsiteY5496" fmla="*/ 224790 h 254317"/>
              <a:gd name="connsiteX5497" fmla="*/ 241935 w 290512"/>
              <a:gd name="connsiteY5497" fmla="*/ 224790 h 254317"/>
              <a:gd name="connsiteX5498" fmla="*/ 241935 w 290512"/>
              <a:gd name="connsiteY5498" fmla="*/ 224790 h 254317"/>
              <a:gd name="connsiteX5499" fmla="*/ 241935 w 290512"/>
              <a:gd name="connsiteY5499" fmla="*/ 224790 h 254317"/>
              <a:gd name="connsiteX5500" fmla="*/ 131445 w 290512"/>
              <a:gd name="connsiteY5500" fmla="*/ 242888 h 254317"/>
              <a:gd name="connsiteX5501" fmla="*/ 131445 w 290512"/>
              <a:gd name="connsiteY5501" fmla="*/ 242888 h 254317"/>
              <a:gd name="connsiteX5502" fmla="*/ 131445 w 290512"/>
              <a:gd name="connsiteY5502" fmla="*/ 242888 h 254317"/>
              <a:gd name="connsiteX5503" fmla="*/ 131445 w 290512"/>
              <a:gd name="connsiteY5503" fmla="*/ 242888 h 254317"/>
              <a:gd name="connsiteX5504" fmla="*/ 198120 w 290512"/>
              <a:gd name="connsiteY5504" fmla="*/ 240030 h 254317"/>
              <a:gd name="connsiteX5505" fmla="*/ 198120 w 290512"/>
              <a:gd name="connsiteY5505" fmla="*/ 240030 h 254317"/>
              <a:gd name="connsiteX5506" fmla="*/ 198120 w 290512"/>
              <a:gd name="connsiteY5506" fmla="*/ 240030 h 254317"/>
              <a:gd name="connsiteX5507" fmla="*/ 198120 w 290512"/>
              <a:gd name="connsiteY5507" fmla="*/ 240030 h 254317"/>
              <a:gd name="connsiteX5508" fmla="*/ 198120 w 290512"/>
              <a:gd name="connsiteY5508" fmla="*/ 240030 h 254317"/>
              <a:gd name="connsiteX5509" fmla="*/ 20955 w 290512"/>
              <a:gd name="connsiteY5509" fmla="*/ 182880 h 254317"/>
              <a:gd name="connsiteX5510" fmla="*/ 20955 w 290512"/>
              <a:gd name="connsiteY5510" fmla="*/ 182880 h 254317"/>
              <a:gd name="connsiteX5511" fmla="*/ 20955 w 290512"/>
              <a:gd name="connsiteY5511" fmla="*/ 182880 h 254317"/>
              <a:gd name="connsiteX5512" fmla="*/ 20955 w 290512"/>
              <a:gd name="connsiteY5512" fmla="*/ 182880 h 254317"/>
              <a:gd name="connsiteX5513" fmla="*/ 20955 w 290512"/>
              <a:gd name="connsiteY5513" fmla="*/ 182880 h 254317"/>
              <a:gd name="connsiteX5514" fmla="*/ 241935 w 290512"/>
              <a:gd name="connsiteY5514" fmla="*/ 244792 h 254317"/>
              <a:gd name="connsiteX5515" fmla="*/ 241935 w 290512"/>
              <a:gd name="connsiteY5515" fmla="*/ 244792 h 254317"/>
              <a:gd name="connsiteX5516" fmla="*/ 241935 w 290512"/>
              <a:gd name="connsiteY5516" fmla="*/ 244792 h 254317"/>
              <a:gd name="connsiteX5517" fmla="*/ 223838 w 290512"/>
              <a:gd name="connsiteY5517" fmla="*/ 211455 h 254317"/>
              <a:gd name="connsiteX5518" fmla="*/ 223838 w 290512"/>
              <a:gd name="connsiteY5518" fmla="*/ 211455 h 254317"/>
              <a:gd name="connsiteX5519" fmla="*/ 223838 w 290512"/>
              <a:gd name="connsiteY5519" fmla="*/ 211455 h 254317"/>
              <a:gd name="connsiteX5520" fmla="*/ 135255 w 290512"/>
              <a:gd name="connsiteY5520" fmla="*/ 7620 h 254317"/>
              <a:gd name="connsiteX5521" fmla="*/ 135255 w 290512"/>
              <a:gd name="connsiteY5521" fmla="*/ 7620 h 254317"/>
              <a:gd name="connsiteX5522" fmla="*/ 135255 w 290512"/>
              <a:gd name="connsiteY5522" fmla="*/ 7620 h 254317"/>
              <a:gd name="connsiteX5523" fmla="*/ 135255 w 290512"/>
              <a:gd name="connsiteY5523" fmla="*/ 7620 h 254317"/>
              <a:gd name="connsiteX5524" fmla="*/ 106680 w 290512"/>
              <a:gd name="connsiteY5524" fmla="*/ 5715 h 254317"/>
              <a:gd name="connsiteX5525" fmla="*/ 106680 w 290512"/>
              <a:gd name="connsiteY5525" fmla="*/ 5715 h 254317"/>
              <a:gd name="connsiteX5526" fmla="*/ 106680 w 290512"/>
              <a:gd name="connsiteY5526" fmla="*/ 5715 h 254317"/>
              <a:gd name="connsiteX5527" fmla="*/ 106680 w 290512"/>
              <a:gd name="connsiteY5527" fmla="*/ 5715 h 254317"/>
              <a:gd name="connsiteX5528" fmla="*/ 106680 w 290512"/>
              <a:gd name="connsiteY5528" fmla="*/ 5715 h 254317"/>
              <a:gd name="connsiteX5529" fmla="*/ 246698 w 290512"/>
              <a:gd name="connsiteY5529" fmla="*/ 235267 h 254317"/>
              <a:gd name="connsiteX5530" fmla="*/ 246698 w 290512"/>
              <a:gd name="connsiteY5530" fmla="*/ 235267 h 254317"/>
              <a:gd name="connsiteX5531" fmla="*/ 246698 w 290512"/>
              <a:gd name="connsiteY5531" fmla="*/ 235267 h 254317"/>
              <a:gd name="connsiteX5532" fmla="*/ 246698 w 290512"/>
              <a:gd name="connsiteY5532" fmla="*/ 235267 h 254317"/>
              <a:gd name="connsiteX5533" fmla="*/ 246698 w 290512"/>
              <a:gd name="connsiteY5533" fmla="*/ 235267 h 254317"/>
              <a:gd name="connsiteX5534" fmla="*/ 287655 w 290512"/>
              <a:gd name="connsiteY5534" fmla="*/ 192405 h 254317"/>
              <a:gd name="connsiteX5535" fmla="*/ 287655 w 290512"/>
              <a:gd name="connsiteY5535" fmla="*/ 192405 h 254317"/>
              <a:gd name="connsiteX5536" fmla="*/ 287655 w 290512"/>
              <a:gd name="connsiteY5536" fmla="*/ 192405 h 254317"/>
              <a:gd name="connsiteX5537" fmla="*/ 287655 w 290512"/>
              <a:gd name="connsiteY5537" fmla="*/ 192405 h 254317"/>
              <a:gd name="connsiteX5538" fmla="*/ 287655 w 290512"/>
              <a:gd name="connsiteY5538" fmla="*/ 192405 h 254317"/>
              <a:gd name="connsiteX5539" fmla="*/ 286703 w 290512"/>
              <a:gd name="connsiteY5539" fmla="*/ 152400 h 254317"/>
              <a:gd name="connsiteX5540" fmla="*/ 286703 w 290512"/>
              <a:gd name="connsiteY5540" fmla="*/ 152400 h 254317"/>
              <a:gd name="connsiteX5541" fmla="*/ 286703 w 290512"/>
              <a:gd name="connsiteY5541" fmla="*/ 152400 h 254317"/>
              <a:gd name="connsiteX5542" fmla="*/ 286703 w 290512"/>
              <a:gd name="connsiteY5542" fmla="*/ 152400 h 254317"/>
              <a:gd name="connsiteX5543" fmla="*/ 286703 w 290512"/>
              <a:gd name="connsiteY5543" fmla="*/ 152400 h 254317"/>
              <a:gd name="connsiteX5544" fmla="*/ 112395 w 290512"/>
              <a:gd name="connsiteY5544" fmla="*/ 2857 h 254317"/>
              <a:gd name="connsiteX5545" fmla="*/ 112395 w 290512"/>
              <a:gd name="connsiteY5545" fmla="*/ 2857 h 254317"/>
              <a:gd name="connsiteX5546" fmla="*/ 112395 w 290512"/>
              <a:gd name="connsiteY5546" fmla="*/ 2857 h 254317"/>
              <a:gd name="connsiteX5547" fmla="*/ 112395 w 290512"/>
              <a:gd name="connsiteY5547" fmla="*/ 2857 h 254317"/>
              <a:gd name="connsiteX5548" fmla="*/ 112395 w 290512"/>
              <a:gd name="connsiteY5548" fmla="*/ 2857 h 254317"/>
              <a:gd name="connsiteX5549" fmla="*/ 7620 w 290512"/>
              <a:gd name="connsiteY5549" fmla="*/ 158115 h 254317"/>
              <a:gd name="connsiteX5550" fmla="*/ 7620 w 290512"/>
              <a:gd name="connsiteY5550" fmla="*/ 158115 h 254317"/>
              <a:gd name="connsiteX5551" fmla="*/ 7620 w 290512"/>
              <a:gd name="connsiteY5551" fmla="*/ 158115 h 254317"/>
              <a:gd name="connsiteX5552" fmla="*/ 7620 w 290512"/>
              <a:gd name="connsiteY5552" fmla="*/ 158115 h 254317"/>
              <a:gd name="connsiteX5553" fmla="*/ 7620 w 290512"/>
              <a:gd name="connsiteY5553" fmla="*/ 158115 h 254317"/>
              <a:gd name="connsiteX5554" fmla="*/ 114300 w 290512"/>
              <a:gd name="connsiteY5554" fmla="*/ 241935 h 254317"/>
              <a:gd name="connsiteX5555" fmla="*/ 114300 w 290512"/>
              <a:gd name="connsiteY5555" fmla="*/ 241935 h 254317"/>
              <a:gd name="connsiteX5556" fmla="*/ 114300 w 290512"/>
              <a:gd name="connsiteY5556" fmla="*/ 241935 h 254317"/>
              <a:gd name="connsiteX5557" fmla="*/ 114300 w 290512"/>
              <a:gd name="connsiteY5557" fmla="*/ 241935 h 254317"/>
              <a:gd name="connsiteX5558" fmla="*/ 114300 w 290512"/>
              <a:gd name="connsiteY5558" fmla="*/ 241935 h 254317"/>
              <a:gd name="connsiteX5559" fmla="*/ 97155 w 290512"/>
              <a:gd name="connsiteY5559" fmla="*/ 242888 h 254317"/>
              <a:gd name="connsiteX5560" fmla="*/ 97155 w 290512"/>
              <a:gd name="connsiteY5560" fmla="*/ 242888 h 254317"/>
              <a:gd name="connsiteX5561" fmla="*/ 97155 w 290512"/>
              <a:gd name="connsiteY5561" fmla="*/ 242888 h 254317"/>
              <a:gd name="connsiteX5562" fmla="*/ 97155 w 290512"/>
              <a:gd name="connsiteY5562" fmla="*/ 242888 h 254317"/>
              <a:gd name="connsiteX5563" fmla="*/ 97155 w 290512"/>
              <a:gd name="connsiteY5563" fmla="*/ 242888 h 254317"/>
              <a:gd name="connsiteX5564" fmla="*/ 219075 w 290512"/>
              <a:gd name="connsiteY5564" fmla="*/ 236220 h 254317"/>
              <a:gd name="connsiteX5565" fmla="*/ 219075 w 290512"/>
              <a:gd name="connsiteY5565" fmla="*/ 236220 h 254317"/>
              <a:gd name="connsiteX5566" fmla="*/ 219075 w 290512"/>
              <a:gd name="connsiteY5566" fmla="*/ 236220 h 254317"/>
              <a:gd name="connsiteX5567" fmla="*/ 219075 w 290512"/>
              <a:gd name="connsiteY5567" fmla="*/ 241935 h 254317"/>
              <a:gd name="connsiteX5568" fmla="*/ 219075 w 290512"/>
              <a:gd name="connsiteY5568" fmla="*/ 241935 h 254317"/>
              <a:gd name="connsiteX5569" fmla="*/ 219075 w 290512"/>
              <a:gd name="connsiteY5569" fmla="*/ 241935 h 254317"/>
              <a:gd name="connsiteX5570" fmla="*/ 219075 w 290512"/>
              <a:gd name="connsiteY5570" fmla="*/ 241935 h 254317"/>
              <a:gd name="connsiteX5571" fmla="*/ 219075 w 290512"/>
              <a:gd name="connsiteY5571" fmla="*/ 241935 h 254317"/>
              <a:gd name="connsiteX5572" fmla="*/ 219075 w 290512"/>
              <a:gd name="connsiteY5572" fmla="*/ 215265 h 254317"/>
              <a:gd name="connsiteX5573" fmla="*/ 219075 w 290512"/>
              <a:gd name="connsiteY5573" fmla="*/ 215265 h 254317"/>
              <a:gd name="connsiteX5574" fmla="*/ 219075 w 290512"/>
              <a:gd name="connsiteY5574" fmla="*/ 215265 h 254317"/>
              <a:gd name="connsiteX5575" fmla="*/ 219075 w 290512"/>
              <a:gd name="connsiteY5575" fmla="*/ 215265 h 254317"/>
              <a:gd name="connsiteX5576" fmla="*/ 219075 w 290512"/>
              <a:gd name="connsiteY5576" fmla="*/ 215265 h 254317"/>
              <a:gd name="connsiteX5577" fmla="*/ 95250 w 290512"/>
              <a:gd name="connsiteY5577" fmla="*/ 7620 h 254317"/>
              <a:gd name="connsiteX5578" fmla="*/ 95250 w 290512"/>
              <a:gd name="connsiteY5578" fmla="*/ 7620 h 254317"/>
              <a:gd name="connsiteX5579" fmla="*/ 95250 w 290512"/>
              <a:gd name="connsiteY5579" fmla="*/ 7620 h 254317"/>
              <a:gd name="connsiteX5580" fmla="*/ 97155 w 290512"/>
              <a:gd name="connsiteY5580" fmla="*/ 6667 h 254317"/>
              <a:gd name="connsiteX5581" fmla="*/ 97155 w 290512"/>
              <a:gd name="connsiteY5581" fmla="*/ 6667 h 254317"/>
              <a:gd name="connsiteX5582" fmla="*/ 97155 w 290512"/>
              <a:gd name="connsiteY5582" fmla="*/ 6667 h 254317"/>
              <a:gd name="connsiteX5583" fmla="*/ 97155 w 290512"/>
              <a:gd name="connsiteY5583" fmla="*/ 6667 h 254317"/>
              <a:gd name="connsiteX5584" fmla="*/ 97155 w 290512"/>
              <a:gd name="connsiteY5584" fmla="*/ 6667 h 254317"/>
              <a:gd name="connsiteX5585" fmla="*/ 248603 w 290512"/>
              <a:gd name="connsiteY5585" fmla="*/ 249555 h 254317"/>
              <a:gd name="connsiteX5586" fmla="*/ 248603 w 290512"/>
              <a:gd name="connsiteY5586" fmla="*/ 249555 h 254317"/>
              <a:gd name="connsiteX5587" fmla="*/ 248603 w 290512"/>
              <a:gd name="connsiteY5587" fmla="*/ 249555 h 254317"/>
              <a:gd name="connsiteX5588" fmla="*/ 220028 w 290512"/>
              <a:gd name="connsiteY5588" fmla="*/ 229552 h 254317"/>
              <a:gd name="connsiteX5589" fmla="*/ 220028 w 290512"/>
              <a:gd name="connsiteY5589" fmla="*/ 229552 h 254317"/>
              <a:gd name="connsiteX5590" fmla="*/ 220028 w 290512"/>
              <a:gd name="connsiteY5590" fmla="*/ 229552 h 254317"/>
              <a:gd name="connsiteX5591" fmla="*/ 220028 w 290512"/>
              <a:gd name="connsiteY5591" fmla="*/ 229552 h 254317"/>
              <a:gd name="connsiteX5592" fmla="*/ 249555 w 290512"/>
              <a:gd name="connsiteY5592" fmla="*/ 221932 h 254317"/>
              <a:gd name="connsiteX5593" fmla="*/ 249555 w 290512"/>
              <a:gd name="connsiteY5593" fmla="*/ 221932 h 254317"/>
              <a:gd name="connsiteX5594" fmla="*/ 249555 w 290512"/>
              <a:gd name="connsiteY5594" fmla="*/ 221932 h 254317"/>
              <a:gd name="connsiteX5595" fmla="*/ 213360 w 290512"/>
              <a:gd name="connsiteY5595" fmla="*/ 215265 h 254317"/>
              <a:gd name="connsiteX5596" fmla="*/ 213360 w 290512"/>
              <a:gd name="connsiteY5596" fmla="*/ 215265 h 254317"/>
              <a:gd name="connsiteX5597" fmla="*/ 213360 w 290512"/>
              <a:gd name="connsiteY5597" fmla="*/ 215265 h 254317"/>
              <a:gd name="connsiteX5598" fmla="*/ 213360 w 290512"/>
              <a:gd name="connsiteY5598" fmla="*/ 215265 h 254317"/>
              <a:gd name="connsiteX5599" fmla="*/ 212408 w 290512"/>
              <a:gd name="connsiteY5599" fmla="*/ 243840 h 254317"/>
              <a:gd name="connsiteX5600" fmla="*/ 212408 w 290512"/>
              <a:gd name="connsiteY5600" fmla="*/ 243840 h 254317"/>
              <a:gd name="connsiteX5601" fmla="*/ 212408 w 290512"/>
              <a:gd name="connsiteY5601" fmla="*/ 243840 h 254317"/>
              <a:gd name="connsiteX5602" fmla="*/ 212408 w 290512"/>
              <a:gd name="connsiteY5602" fmla="*/ 243840 h 254317"/>
              <a:gd name="connsiteX5603" fmla="*/ 212408 w 290512"/>
              <a:gd name="connsiteY5603" fmla="*/ 243840 h 254317"/>
              <a:gd name="connsiteX5604" fmla="*/ 206693 w 290512"/>
              <a:gd name="connsiteY5604" fmla="*/ 220027 h 254317"/>
              <a:gd name="connsiteX5605" fmla="*/ 206693 w 290512"/>
              <a:gd name="connsiteY5605" fmla="*/ 220027 h 254317"/>
              <a:gd name="connsiteX5606" fmla="*/ 206693 w 290512"/>
              <a:gd name="connsiteY5606" fmla="*/ 220027 h 254317"/>
              <a:gd name="connsiteX5607" fmla="*/ 206693 w 290512"/>
              <a:gd name="connsiteY5607" fmla="*/ 220027 h 254317"/>
              <a:gd name="connsiteX5608" fmla="*/ 206693 w 290512"/>
              <a:gd name="connsiteY5608" fmla="*/ 220027 h 254317"/>
              <a:gd name="connsiteX5609" fmla="*/ 205740 w 290512"/>
              <a:gd name="connsiteY5609" fmla="*/ 251460 h 254317"/>
              <a:gd name="connsiteX5610" fmla="*/ 205740 w 290512"/>
              <a:gd name="connsiteY5610" fmla="*/ 251460 h 254317"/>
              <a:gd name="connsiteX5611" fmla="*/ 205740 w 290512"/>
              <a:gd name="connsiteY5611" fmla="*/ 251460 h 254317"/>
              <a:gd name="connsiteX5612" fmla="*/ 120968 w 290512"/>
              <a:gd name="connsiteY5612" fmla="*/ 5715 h 254317"/>
              <a:gd name="connsiteX5613" fmla="*/ 120968 w 290512"/>
              <a:gd name="connsiteY5613" fmla="*/ 5715 h 254317"/>
              <a:gd name="connsiteX5614" fmla="*/ 120968 w 290512"/>
              <a:gd name="connsiteY5614" fmla="*/ 5715 h 254317"/>
              <a:gd name="connsiteX5615" fmla="*/ 120968 w 290512"/>
              <a:gd name="connsiteY5615" fmla="*/ 5715 h 254317"/>
              <a:gd name="connsiteX5616" fmla="*/ 120968 w 290512"/>
              <a:gd name="connsiteY5616" fmla="*/ 5715 h 254317"/>
              <a:gd name="connsiteX5617" fmla="*/ 202883 w 290512"/>
              <a:gd name="connsiteY5617" fmla="*/ 229552 h 254317"/>
              <a:gd name="connsiteX5618" fmla="*/ 202883 w 290512"/>
              <a:gd name="connsiteY5618" fmla="*/ 229552 h 254317"/>
              <a:gd name="connsiteX5619" fmla="*/ 202883 w 290512"/>
              <a:gd name="connsiteY5619" fmla="*/ 229552 h 254317"/>
              <a:gd name="connsiteX5620" fmla="*/ 202883 w 290512"/>
              <a:gd name="connsiteY5620" fmla="*/ 229552 h 254317"/>
              <a:gd name="connsiteX5621" fmla="*/ 202883 w 290512"/>
              <a:gd name="connsiteY5621" fmla="*/ 229552 h 254317"/>
              <a:gd name="connsiteX5622" fmla="*/ 202883 w 290512"/>
              <a:gd name="connsiteY5622" fmla="*/ 250507 h 254317"/>
              <a:gd name="connsiteX5623" fmla="*/ 202883 w 290512"/>
              <a:gd name="connsiteY5623" fmla="*/ 250507 h 254317"/>
              <a:gd name="connsiteX5624" fmla="*/ 202883 w 290512"/>
              <a:gd name="connsiteY5624" fmla="*/ 250507 h 254317"/>
              <a:gd name="connsiteX5625" fmla="*/ 202883 w 290512"/>
              <a:gd name="connsiteY5625" fmla="*/ 238125 h 254317"/>
              <a:gd name="connsiteX5626" fmla="*/ 202883 w 290512"/>
              <a:gd name="connsiteY5626" fmla="*/ 238125 h 254317"/>
              <a:gd name="connsiteX5627" fmla="*/ 202883 w 290512"/>
              <a:gd name="connsiteY5627" fmla="*/ 238125 h 254317"/>
              <a:gd name="connsiteX5628" fmla="*/ 202883 w 290512"/>
              <a:gd name="connsiteY5628" fmla="*/ 238125 h 254317"/>
              <a:gd name="connsiteX5629" fmla="*/ 202883 w 290512"/>
              <a:gd name="connsiteY5629" fmla="*/ 238125 h 254317"/>
              <a:gd name="connsiteX5630" fmla="*/ 201930 w 290512"/>
              <a:gd name="connsiteY5630" fmla="*/ 227647 h 254317"/>
              <a:gd name="connsiteX5631" fmla="*/ 201930 w 290512"/>
              <a:gd name="connsiteY5631" fmla="*/ 227647 h 254317"/>
              <a:gd name="connsiteX5632" fmla="*/ 201930 w 290512"/>
              <a:gd name="connsiteY5632" fmla="*/ 227647 h 254317"/>
              <a:gd name="connsiteX5633" fmla="*/ 124778 w 290512"/>
              <a:gd name="connsiteY5633" fmla="*/ 249555 h 254317"/>
              <a:gd name="connsiteX5634" fmla="*/ 124778 w 290512"/>
              <a:gd name="connsiteY5634" fmla="*/ 249555 h 254317"/>
              <a:gd name="connsiteX5635" fmla="*/ 124778 w 290512"/>
              <a:gd name="connsiteY5635" fmla="*/ 249555 h 254317"/>
              <a:gd name="connsiteX5636" fmla="*/ 124778 w 290512"/>
              <a:gd name="connsiteY5636" fmla="*/ 249555 h 254317"/>
              <a:gd name="connsiteX5637" fmla="*/ 210503 w 290512"/>
              <a:gd name="connsiteY5637" fmla="*/ 248602 h 254317"/>
              <a:gd name="connsiteX5638" fmla="*/ 210503 w 290512"/>
              <a:gd name="connsiteY5638" fmla="*/ 248602 h 254317"/>
              <a:gd name="connsiteX5639" fmla="*/ 210503 w 290512"/>
              <a:gd name="connsiteY5639" fmla="*/ 248602 h 254317"/>
              <a:gd name="connsiteX5640" fmla="*/ 210503 w 290512"/>
              <a:gd name="connsiteY5640" fmla="*/ 248602 h 254317"/>
              <a:gd name="connsiteX5641" fmla="*/ 210503 w 290512"/>
              <a:gd name="connsiteY5641" fmla="*/ 248602 h 254317"/>
              <a:gd name="connsiteX5642" fmla="*/ 207645 w 290512"/>
              <a:gd name="connsiteY5642" fmla="*/ 9525 h 254317"/>
              <a:gd name="connsiteX5643" fmla="*/ 207645 w 290512"/>
              <a:gd name="connsiteY5643" fmla="*/ 9525 h 254317"/>
              <a:gd name="connsiteX5644" fmla="*/ 207645 w 290512"/>
              <a:gd name="connsiteY5644" fmla="*/ 9525 h 254317"/>
              <a:gd name="connsiteX5645" fmla="*/ 207645 w 290512"/>
              <a:gd name="connsiteY5645" fmla="*/ 9525 h 254317"/>
              <a:gd name="connsiteX5646" fmla="*/ 209550 w 290512"/>
              <a:gd name="connsiteY5646" fmla="*/ 224790 h 254317"/>
              <a:gd name="connsiteX5647" fmla="*/ 209550 w 290512"/>
              <a:gd name="connsiteY5647" fmla="*/ 224790 h 254317"/>
              <a:gd name="connsiteX5648" fmla="*/ 209550 w 290512"/>
              <a:gd name="connsiteY5648" fmla="*/ 224790 h 254317"/>
              <a:gd name="connsiteX5649" fmla="*/ 209550 w 290512"/>
              <a:gd name="connsiteY5649" fmla="*/ 224790 h 254317"/>
              <a:gd name="connsiteX5650" fmla="*/ 209550 w 290512"/>
              <a:gd name="connsiteY5650" fmla="*/ 224790 h 254317"/>
              <a:gd name="connsiteX5651" fmla="*/ 114300 w 290512"/>
              <a:gd name="connsiteY5651" fmla="*/ 1905 h 254317"/>
              <a:gd name="connsiteX5652" fmla="*/ 114300 w 290512"/>
              <a:gd name="connsiteY5652" fmla="*/ 1905 h 254317"/>
              <a:gd name="connsiteX5653" fmla="*/ 114300 w 290512"/>
              <a:gd name="connsiteY5653" fmla="*/ 1905 h 254317"/>
              <a:gd name="connsiteX5654" fmla="*/ 114300 w 290512"/>
              <a:gd name="connsiteY5654" fmla="*/ 1905 h 254317"/>
              <a:gd name="connsiteX5655" fmla="*/ 114300 w 290512"/>
              <a:gd name="connsiteY5655" fmla="*/ 1905 h 254317"/>
              <a:gd name="connsiteX5656" fmla="*/ 250508 w 290512"/>
              <a:gd name="connsiteY5656" fmla="*/ 252413 h 254317"/>
              <a:gd name="connsiteX5657" fmla="*/ 250508 w 290512"/>
              <a:gd name="connsiteY5657" fmla="*/ 252413 h 254317"/>
              <a:gd name="connsiteX5658" fmla="*/ 250508 w 290512"/>
              <a:gd name="connsiteY5658" fmla="*/ 252413 h 254317"/>
              <a:gd name="connsiteX5659" fmla="*/ 250508 w 290512"/>
              <a:gd name="connsiteY5659" fmla="*/ 252413 h 254317"/>
              <a:gd name="connsiteX5660" fmla="*/ 250508 w 290512"/>
              <a:gd name="connsiteY5660" fmla="*/ 252413 h 254317"/>
              <a:gd name="connsiteX5661" fmla="*/ 118110 w 290512"/>
              <a:gd name="connsiteY5661" fmla="*/ 253365 h 254317"/>
              <a:gd name="connsiteX5662" fmla="*/ 118110 w 290512"/>
              <a:gd name="connsiteY5662" fmla="*/ 253365 h 254317"/>
              <a:gd name="connsiteX5663" fmla="*/ 118110 w 290512"/>
              <a:gd name="connsiteY5663" fmla="*/ 253365 h 254317"/>
              <a:gd name="connsiteX5664" fmla="*/ 118110 w 290512"/>
              <a:gd name="connsiteY5664" fmla="*/ 253365 h 254317"/>
              <a:gd name="connsiteX5665" fmla="*/ 118110 w 290512"/>
              <a:gd name="connsiteY5665" fmla="*/ 253365 h 254317"/>
              <a:gd name="connsiteX5666" fmla="*/ 206693 w 290512"/>
              <a:gd name="connsiteY5666" fmla="*/ 246697 h 254317"/>
              <a:gd name="connsiteX5667" fmla="*/ 206693 w 290512"/>
              <a:gd name="connsiteY5667" fmla="*/ 246697 h 254317"/>
              <a:gd name="connsiteX5668" fmla="*/ 206693 w 290512"/>
              <a:gd name="connsiteY5668" fmla="*/ 246697 h 254317"/>
              <a:gd name="connsiteX5669" fmla="*/ 260033 w 290512"/>
              <a:gd name="connsiteY5669" fmla="*/ 237172 h 254317"/>
              <a:gd name="connsiteX5670" fmla="*/ 260033 w 290512"/>
              <a:gd name="connsiteY5670" fmla="*/ 237172 h 254317"/>
              <a:gd name="connsiteX5671" fmla="*/ 260033 w 290512"/>
              <a:gd name="connsiteY5671" fmla="*/ 237172 h 254317"/>
              <a:gd name="connsiteX5672" fmla="*/ 260033 w 290512"/>
              <a:gd name="connsiteY5672" fmla="*/ 237172 h 254317"/>
              <a:gd name="connsiteX5673" fmla="*/ 260033 w 290512"/>
              <a:gd name="connsiteY5673" fmla="*/ 237172 h 254317"/>
              <a:gd name="connsiteX5674" fmla="*/ 153353 w 290512"/>
              <a:gd name="connsiteY5674" fmla="*/ 247650 h 254317"/>
              <a:gd name="connsiteX5675" fmla="*/ 153353 w 290512"/>
              <a:gd name="connsiteY5675" fmla="*/ 247650 h 254317"/>
              <a:gd name="connsiteX5676" fmla="*/ 153353 w 290512"/>
              <a:gd name="connsiteY5676" fmla="*/ 247650 h 254317"/>
              <a:gd name="connsiteX5677" fmla="*/ 153353 w 290512"/>
              <a:gd name="connsiteY5677" fmla="*/ 247650 h 254317"/>
              <a:gd name="connsiteX5678" fmla="*/ 153353 w 290512"/>
              <a:gd name="connsiteY5678" fmla="*/ 247650 h 254317"/>
              <a:gd name="connsiteX5679" fmla="*/ 167640 w 290512"/>
              <a:gd name="connsiteY5679" fmla="*/ 5715 h 254317"/>
              <a:gd name="connsiteX5680" fmla="*/ 167640 w 290512"/>
              <a:gd name="connsiteY5680" fmla="*/ 5715 h 254317"/>
              <a:gd name="connsiteX5681" fmla="*/ 167640 w 290512"/>
              <a:gd name="connsiteY5681" fmla="*/ 5715 h 254317"/>
              <a:gd name="connsiteX5682" fmla="*/ 167640 w 290512"/>
              <a:gd name="connsiteY5682" fmla="*/ 5715 h 254317"/>
              <a:gd name="connsiteX5683" fmla="*/ 167640 w 290512"/>
              <a:gd name="connsiteY5683" fmla="*/ 5715 h 254317"/>
              <a:gd name="connsiteX5684" fmla="*/ 234315 w 290512"/>
              <a:gd name="connsiteY5684" fmla="*/ 213360 h 254317"/>
              <a:gd name="connsiteX5685" fmla="*/ 234315 w 290512"/>
              <a:gd name="connsiteY5685" fmla="*/ 213360 h 254317"/>
              <a:gd name="connsiteX5686" fmla="*/ 234315 w 290512"/>
              <a:gd name="connsiteY5686" fmla="*/ 213360 h 254317"/>
              <a:gd name="connsiteX5687" fmla="*/ 234315 w 290512"/>
              <a:gd name="connsiteY5687" fmla="*/ 213360 h 254317"/>
              <a:gd name="connsiteX5688" fmla="*/ 169545 w 290512"/>
              <a:gd name="connsiteY5688" fmla="*/ 234315 h 254317"/>
              <a:gd name="connsiteX5689" fmla="*/ 169545 w 290512"/>
              <a:gd name="connsiteY5689" fmla="*/ 234315 h 254317"/>
              <a:gd name="connsiteX5690" fmla="*/ 169545 w 290512"/>
              <a:gd name="connsiteY5690" fmla="*/ 234315 h 254317"/>
              <a:gd name="connsiteX5691" fmla="*/ 169545 w 290512"/>
              <a:gd name="connsiteY5691" fmla="*/ 234315 h 254317"/>
              <a:gd name="connsiteX5692" fmla="*/ 169545 w 290512"/>
              <a:gd name="connsiteY5692" fmla="*/ 234315 h 254317"/>
              <a:gd name="connsiteX5693" fmla="*/ 236220 w 290512"/>
              <a:gd name="connsiteY5693" fmla="*/ 229552 h 254317"/>
              <a:gd name="connsiteX5694" fmla="*/ 236220 w 290512"/>
              <a:gd name="connsiteY5694" fmla="*/ 229552 h 254317"/>
              <a:gd name="connsiteX5695" fmla="*/ 236220 w 290512"/>
              <a:gd name="connsiteY5695" fmla="*/ 229552 h 254317"/>
              <a:gd name="connsiteX5696" fmla="*/ 236220 w 290512"/>
              <a:gd name="connsiteY5696" fmla="*/ 229552 h 254317"/>
              <a:gd name="connsiteX5697" fmla="*/ 150495 w 290512"/>
              <a:gd name="connsiteY5697" fmla="*/ 243840 h 254317"/>
              <a:gd name="connsiteX5698" fmla="*/ 150495 w 290512"/>
              <a:gd name="connsiteY5698" fmla="*/ 243840 h 254317"/>
              <a:gd name="connsiteX5699" fmla="*/ 150495 w 290512"/>
              <a:gd name="connsiteY5699" fmla="*/ 243840 h 254317"/>
              <a:gd name="connsiteX5700" fmla="*/ 150495 w 290512"/>
              <a:gd name="connsiteY5700" fmla="*/ 243840 h 254317"/>
              <a:gd name="connsiteX5701" fmla="*/ 150495 w 290512"/>
              <a:gd name="connsiteY5701" fmla="*/ 243840 h 254317"/>
              <a:gd name="connsiteX5702" fmla="*/ 150495 w 290512"/>
              <a:gd name="connsiteY5702" fmla="*/ 229552 h 254317"/>
              <a:gd name="connsiteX5703" fmla="*/ 150495 w 290512"/>
              <a:gd name="connsiteY5703" fmla="*/ 229552 h 254317"/>
              <a:gd name="connsiteX5704" fmla="*/ 150495 w 290512"/>
              <a:gd name="connsiteY5704" fmla="*/ 229552 h 254317"/>
              <a:gd name="connsiteX5705" fmla="*/ 150495 w 290512"/>
              <a:gd name="connsiteY5705" fmla="*/ 229552 h 254317"/>
              <a:gd name="connsiteX5706" fmla="*/ 150495 w 290512"/>
              <a:gd name="connsiteY5706" fmla="*/ 229552 h 254317"/>
              <a:gd name="connsiteX5707" fmla="*/ 262890 w 290512"/>
              <a:gd name="connsiteY5707" fmla="*/ 217170 h 254317"/>
              <a:gd name="connsiteX5708" fmla="*/ 262890 w 290512"/>
              <a:gd name="connsiteY5708" fmla="*/ 217170 h 254317"/>
              <a:gd name="connsiteX5709" fmla="*/ 262890 w 290512"/>
              <a:gd name="connsiteY5709" fmla="*/ 217170 h 254317"/>
              <a:gd name="connsiteX5710" fmla="*/ 262890 w 290512"/>
              <a:gd name="connsiteY5710" fmla="*/ 217170 h 254317"/>
              <a:gd name="connsiteX5711" fmla="*/ 262890 w 290512"/>
              <a:gd name="connsiteY5711" fmla="*/ 217170 h 254317"/>
              <a:gd name="connsiteX5712" fmla="*/ 151448 w 290512"/>
              <a:gd name="connsiteY5712" fmla="*/ 242888 h 254317"/>
              <a:gd name="connsiteX5713" fmla="*/ 151448 w 290512"/>
              <a:gd name="connsiteY5713" fmla="*/ 242888 h 254317"/>
              <a:gd name="connsiteX5714" fmla="*/ 151448 w 290512"/>
              <a:gd name="connsiteY5714" fmla="*/ 242888 h 254317"/>
              <a:gd name="connsiteX5715" fmla="*/ 151448 w 290512"/>
              <a:gd name="connsiteY5715" fmla="*/ 242888 h 254317"/>
              <a:gd name="connsiteX5716" fmla="*/ 151448 w 290512"/>
              <a:gd name="connsiteY5716" fmla="*/ 242888 h 254317"/>
              <a:gd name="connsiteX5717" fmla="*/ 173355 w 290512"/>
              <a:gd name="connsiteY5717" fmla="*/ 243840 h 254317"/>
              <a:gd name="connsiteX5718" fmla="*/ 173355 w 290512"/>
              <a:gd name="connsiteY5718" fmla="*/ 243840 h 254317"/>
              <a:gd name="connsiteX5719" fmla="*/ 173355 w 290512"/>
              <a:gd name="connsiteY5719" fmla="*/ 243840 h 254317"/>
              <a:gd name="connsiteX5720" fmla="*/ 173355 w 290512"/>
              <a:gd name="connsiteY5720" fmla="*/ 243840 h 254317"/>
              <a:gd name="connsiteX5721" fmla="*/ 173355 w 290512"/>
              <a:gd name="connsiteY5721" fmla="*/ 243840 h 254317"/>
              <a:gd name="connsiteX5722" fmla="*/ 172403 w 290512"/>
              <a:gd name="connsiteY5722" fmla="*/ 242888 h 254317"/>
              <a:gd name="connsiteX5723" fmla="*/ 172403 w 290512"/>
              <a:gd name="connsiteY5723" fmla="*/ 242888 h 254317"/>
              <a:gd name="connsiteX5724" fmla="*/ 172403 w 290512"/>
              <a:gd name="connsiteY5724" fmla="*/ 242888 h 254317"/>
              <a:gd name="connsiteX5725" fmla="*/ 172403 w 290512"/>
              <a:gd name="connsiteY5725" fmla="*/ 242888 h 254317"/>
              <a:gd name="connsiteX5726" fmla="*/ 257175 w 290512"/>
              <a:gd name="connsiteY5726" fmla="*/ 228600 h 254317"/>
              <a:gd name="connsiteX5727" fmla="*/ 257175 w 290512"/>
              <a:gd name="connsiteY5727" fmla="*/ 228600 h 254317"/>
              <a:gd name="connsiteX5728" fmla="*/ 257175 w 290512"/>
              <a:gd name="connsiteY5728" fmla="*/ 228600 h 254317"/>
              <a:gd name="connsiteX5729" fmla="*/ 257175 w 290512"/>
              <a:gd name="connsiteY5729" fmla="*/ 228600 h 254317"/>
              <a:gd name="connsiteX5730" fmla="*/ 257175 w 290512"/>
              <a:gd name="connsiteY5730" fmla="*/ 228600 h 254317"/>
              <a:gd name="connsiteX5731" fmla="*/ 162878 w 290512"/>
              <a:gd name="connsiteY5731" fmla="*/ 248602 h 254317"/>
              <a:gd name="connsiteX5732" fmla="*/ 162878 w 290512"/>
              <a:gd name="connsiteY5732" fmla="*/ 248602 h 254317"/>
              <a:gd name="connsiteX5733" fmla="*/ 162878 w 290512"/>
              <a:gd name="connsiteY5733" fmla="*/ 248602 h 254317"/>
              <a:gd name="connsiteX5734" fmla="*/ 162878 w 290512"/>
              <a:gd name="connsiteY5734" fmla="*/ 248602 h 254317"/>
              <a:gd name="connsiteX5735" fmla="*/ 162878 w 290512"/>
              <a:gd name="connsiteY5735" fmla="*/ 248602 h 254317"/>
              <a:gd name="connsiteX5736" fmla="*/ 162878 w 290512"/>
              <a:gd name="connsiteY5736" fmla="*/ 237172 h 254317"/>
              <a:gd name="connsiteX5737" fmla="*/ 162878 w 290512"/>
              <a:gd name="connsiteY5737" fmla="*/ 237172 h 254317"/>
              <a:gd name="connsiteX5738" fmla="*/ 162878 w 290512"/>
              <a:gd name="connsiteY5738" fmla="*/ 237172 h 254317"/>
              <a:gd name="connsiteX5739" fmla="*/ 162878 w 290512"/>
              <a:gd name="connsiteY5739" fmla="*/ 237172 h 254317"/>
              <a:gd name="connsiteX5740" fmla="*/ 162878 w 290512"/>
              <a:gd name="connsiteY5740" fmla="*/ 237172 h 254317"/>
              <a:gd name="connsiteX5741" fmla="*/ 40005 w 290512"/>
              <a:gd name="connsiteY5741" fmla="*/ 249555 h 254317"/>
              <a:gd name="connsiteX5742" fmla="*/ 40005 w 290512"/>
              <a:gd name="connsiteY5742" fmla="*/ 249555 h 254317"/>
              <a:gd name="connsiteX5743" fmla="*/ 40005 w 290512"/>
              <a:gd name="connsiteY5743" fmla="*/ 249555 h 254317"/>
              <a:gd name="connsiteX5744" fmla="*/ 38100 w 290512"/>
              <a:gd name="connsiteY5744" fmla="*/ 69532 h 254317"/>
              <a:gd name="connsiteX5745" fmla="*/ 38100 w 290512"/>
              <a:gd name="connsiteY5745" fmla="*/ 69532 h 254317"/>
              <a:gd name="connsiteX5746" fmla="*/ 38100 w 290512"/>
              <a:gd name="connsiteY5746" fmla="*/ 69532 h 254317"/>
              <a:gd name="connsiteX5747" fmla="*/ 38100 w 290512"/>
              <a:gd name="connsiteY5747" fmla="*/ 69532 h 254317"/>
              <a:gd name="connsiteX5748" fmla="*/ 162878 w 290512"/>
              <a:gd name="connsiteY5748" fmla="*/ 250507 h 254317"/>
              <a:gd name="connsiteX5749" fmla="*/ 162878 w 290512"/>
              <a:gd name="connsiteY5749" fmla="*/ 250507 h 254317"/>
              <a:gd name="connsiteX5750" fmla="*/ 162878 w 290512"/>
              <a:gd name="connsiteY5750" fmla="*/ 250507 h 254317"/>
              <a:gd name="connsiteX5751" fmla="*/ 162878 w 290512"/>
              <a:gd name="connsiteY5751" fmla="*/ 250507 h 254317"/>
              <a:gd name="connsiteX5752" fmla="*/ 162878 w 290512"/>
              <a:gd name="connsiteY5752" fmla="*/ 250507 h 254317"/>
              <a:gd name="connsiteX5753" fmla="*/ 160020 w 290512"/>
              <a:gd name="connsiteY5753" fmla="*/ 244792 h 254317"/>
              <a:gd name="connsiteX5754" fmla="*/ 160020 w 290512"/>
              <a:gd name="connsiteY5754" fmla="*/ 244792 h 254317"/>
              <a:gd name="connsiteX5755" fmla="*/ 160020 w 290512"/>
              <a:gd name="connsiteY5755" fmla="*/ 244792 h 254317"/>
              <a:gd name="connsiteX5756" fmla="*/ 160020 w 290512"/>
              <a:gd name="connsiteY5756" fmla="*/ 244792 h 254317"/>
              <a:gd name="connsiteX5757" fmla="*/ 160020 w 290512"/>
              <a:gd name="connsiteY5757" fmla="*/ 244792 h 254317"/>
              <a:gd name="connsiteX5758" fmla="*/ 39053 w 290512"/>
              <a:gd name="connsiteY5758" fmla="*/ 69532 h 254317"/>
              <a:gd name="connsiteX5759" fmla="*/ 39053 w 290512"/>
              <a:gd name="connsiteY5759" fmla="*/ 69532 h 254317"/>
              <a:gd name="connsiteX5760" fmla="*/ 39053 w 290512"/>
              <a:gd name="connsiteY5760" fmla="*/ 69532 h 254317"/>
              <a:gd name="connsiteX5761" fmla="*/ 39053 w 290512"/>
              <a:gd name="connsiteY5761" fmla="*/ 69532 h 254317"/>
              <a:gd name="connsiteX5762" fmla="*/ 39053 w 290512"/>
              <a:gd name="connsiteY5762" fmla="*/ 69532 h 254317"/>
              <a:gd name="connsiteX5763" fmla="*/ 234315 w 290512"/>
              <a:gd name="connsiteY5763" fmla="*/ 219075 h 254317"/>
              <a:gd name="connsiteX5764" fmla="*/ 234315 w 290512"/>
              <a:gd name="connsiteY5764" fmla="*/ 219075 h 254317"/>
              <a:gd name="connsiteX5765" fmla="*/ 234315 w 290512"/>
              <a:gd name="connsiteY5765" fmla="*/ 219075 h 254317"/>
              <a:gd name="connsiteX5766" fmla="*/ 234315 w 290512"/>
              <a:gd name="connsiteY5766" fmla="*/ 219075 h 254317"/>
              <a:gd name="connsiteX5767" fmla="*/ 234315 w 290512"/>
              <a:gd name="connsiteY5767" fmla="*/ 219075 h 254317"/>
              <a:gd name="connsiteX5768" fmla="*/ 259080 w 290512"/>
              <a:gd name="connsiteY5768" fmla="*/ 212407 h 254317"/>
              <a:gd name="connsiteX5769" fmla="*/ 259080 w 290512"/>
              <a:gd name="connsiteY5769" fmla="*/ 212407 h 254317"/>
              <a:gd name="connsiteX5770" fmla="*/ 259080 w 290512"/>
              <a:gd name="connsiteY5770" fmla="*/ 212407 h 254317"/>
              <a:gd name="connsiteX5771" fmla="*/ 259080 w 290512"/>
              <a:gd name="connsiteY5771" fmla="*/ 212407 h 254317"/>
              <a:gd name="connsiteX5772" fmla="*/ 259080 w 290512"/>
              <a:gd name="connsiteY5772" fmla="*/ 212407 h 254317"/>
              <a:gd name="connsiteX5773" fmla="*/ 259080 w 290512"/>
              <a:gd name="connsiteY5773" fmla="*/ 212407 h 254317"/>
              <a:gd name="connsiteX5774" fmla="*/ 157163 w 290512"/>
              <a:gd name="connsiteY5774" fmla="*/ 241935 h 254317"/>
              <a:gd name="connsiteX5775" fmla="*/ 157163 w 290512"/>
              <a:gd name="connsiteY5775" fmla="*/ 241935 h 254317"/>
              <a:gd name="connsiteX5776" fmla="*/ 157163 w 290512"/>
              <a:gd name="connsiteY5776" fmla="*/ 241935 h 254317"/>
              <a:gd name="connsiteX5777" fmla="*/ 157163 w 290512"/>
              <a:gd name="connsiteY5777" fmla="*/ 241935 h 254317"/>
              <a:gd name="connsiteX5778" fmla="*/ 157163 w 290512"/>
              <a:gd name="connsiteY5778" fmla="*/ 241935 h 254317"/>
              <a:gd name="connsiteX5779" fmla="*/ 163830 w 290512"/>
              <a:gd name="connsiteY5779" fmla="*/ 6667 h 254317"/>
              <a:gd name="connsiteX5780" fmla="*/ 163830 w 290512"/>
              <a:gd name="connsiteY5780" fmla="*/ 6667 h 254317"/>
              <a:gd name="connsiteX5781" fmla="*/ 163830 w 290512"/>
              <a:gd name="connsiteY5781" fmla="*/ 6667 h 254317"/>
              <a:gd name="connsiteX5782" fmla="*/ 163830 w 290512"/>
              <a:gd name="connsiteY5782" fmla="*/ 6667 h 254317"/>
              <a:gd name="connsiteX5783" fmla="*/ 163830 w 290512"/>
              <a:gd name="connsiteY5783" fmla="*/ 6667 h 254317"/>
              <a:gd name="connsiteX5784" fmla="*/ 165735 w 290512"/>
              <a:gd name="connsiteY5784" fmla="*/ 228600 h 254317"/>
              <a:gd name="connsiteX5785" fmla="*/ 165735 w 290512"/>
              <a:gd name="connsiteY5785" fmla="*/ 228600 h 254317"/>
              <a:gd name="connsiteX5786" fmla="*/ 165735 w 290512"/>
              <a:gd name="connsiteY5786" fmla="*/ 228600 h 254317"/>
              <a:gd name="connsiteX5787" fmla="*/ 165735 w 290512"/>
              <a:gd name="connsiteY5787" fmla="*/ 228600 h 254317"/>
              <a:gd name="connsiteX5788" fmla="*/ 165735 w 290512"/>
              <a:gd name="connsiteY5788" fmla="*/ 228600 h 254317"/>
              <a:gd name="connsiteX5789" fmla="*/ 165735 w 290512"/>
              <a:gd name="connsiteY5789" fmla="*/ 229552 h 254317"/>
              <a:gd name="connsiteX5790" fmla="*/ 165735 w 290512"/>
              <a:gd name="connsiteY5790" fmla="*/ 229552 h 254317"/>
              <a:gd name="connsiteX5791" fmla="*/ 165735 w 290512"/>
              <a:gd name="connsiteY5791" fmla="*/ 229552 h 254317"/>
              <a:gd name="connsiteX5792" fmla="*/ 165735 w 290512"/>
              <a:gd name="connsiteY5792" fmla="*/ 229552 h 254317"/>
              <a:gd name="connsiteX5793" fmla="*/ 165735 w 290512"/>
              <a:gd name="connsiteY5793" fmla="*/ 229552 h 254317"/>
              <a:gd name="connsiteX5794" fmla="*/ 157163 w 290512"/>
              <a:gd name="connsiteY5794" fmla="*/ 245745 h 254317"/>
              <a:gd name="connsiteX5795" fmla="*/ 157163 w 290512"/>
              <a:gd name="connsiteY5795" fmla="*/ 245745 h 254317"/>
              <a:gd name="connsiteX5796" fmla="*/ 157163 w 290512"/>
              <a:gd name="connsiteY5796" fmla="*/ 245745 h 254317"/>
              <a:gd name="connsiteX5797" fmla="*/ 157163 w 290512"/>
              <a:gd name="connsiteY5797" fmla="*/ 241935 h 254317"/>
              <a:gd name="connsiteX5798" fmla="*/ 157163 w 290512"/>
              <a:gd name="connsiteY5798" fmla="*/ 241935 h 254317"/>
              <a:gd name="connsiteX5799" fmla="*/ 157163 w 290512"/>
              <a:gd name="connsiteY5799" fmla="*/ 241935 h 254317"/>
              <a:gd name="connsiteX5800" fmla="*/ 157163 w 290512"/>
              <a:gd name="connsiteY5800" fmla="*/ 241935 h 254317"/>
              <a:gd name="connsiteX5801" fmla="*/ 157163 w 290512"/>
              <a:gd name="connsiteY5801" fmla="*/ 241935 h 254317"/>
              <a:gd name="connsiteX5802" fmla="*/ 158115 w 290512"/>
              <a:gd name="connsiteY5802" fmla="*/ 250507 h 254317"/>
              <a:gd name="connsiteX5803" fmla="*/ 158115 w 290512"/>
              <a:gd name="connsiteY5803" fmla="*/ 250507 h 254317"/>
              <a:gd name="connsiteX5804" fmla="*/ 158115 w 290512"/>
              <a:gd name="connsiteY5804" fmla="*/ 250507 h 254317"/>
              <a:gd name="connsiteX5805" fmla="*/ 158115 w 290512"/>
              <a:gd name="connsiteY5805" fmla="*/ 250507 h 254317"/>
              <a:gd name="connsiteX5806" fmla="*/ 158115 w 290512"/>
              <a:gd name="connsiteY5806" fmla="*/ 250507 h 254317"/>
              <a:gd name="connsiteX5807" fmla="*/ 155258 w 290512"/>
              <a:gd name="connsiteY5807" fmla="*/ 1905 h 254317"/>
              <a:gd name="connsiteX5808" fmla="*/ 155258 w 290512"/>
              <a:gd name="connsiteY5808" fmla="*/ 1905 h 254317"/>
              <a:gd name="connsiteX5809" fmla="*/ 155258 w 290512"/>
              <a:gd name="connsiteY5809" fmla="*/ 1905 h 254317"/>
              <a:gd name="connsiteX5810" fmla="*/ 141923 w 290512"/>
              <a:gd name="connsiteY5810" fmla="*/ 245745 h 254317"/>
              <a:gd name="connsiteX5811" fmla="*/ 141923 w 290512"/>
              <a:gd name="connsiteY5811" fmla="*/ 245745 h 254317"/>
              <a:gd name="connsiteX5812" fmla="*/ 141923 w 290512"/>
              <a:gd name="connsiteY5812" fmla="*/ 245745 h 254317"/>
              <a:gd name="connsiteX5813" fmla="*/ 140970 w 290512"/>
              <a:gd name="connsiteY5813" fmla="*/ 1905 h 254317"/>
              <a:gd name="connsiteX5814" fmla="*/ 140970 w 290512"/>
              <a:gd name="connsiteY5814" fmla="*/ 1905 h 254317"/>
              <a:gd name="connsiteX5815" fmla="*/ 140970 w 290512"/>
              <a:gd name="connsiteY5815" fmla="*/ 1905 h 254317"/>
              <a:gd name="connsiteX5816" fmla="*/ 140970 w 290512"/>
              <a:gd name="connsiteY5816" fmla="*/ 1905 h 254317"/>
              <a:gd name="connsiteX5817" fmla="*/ 140970 w 290512"/>
              <a:gd name="connsiteY5817" fmla="*/ 1905 h 254317"/>
              <a:gd name="connsiteX5818" fmla="*/ 60960 w 290512"/>
              <a:gd name="connsiteY5818" fmla="*/ 6667 h 254317"/>
              <a:gd name="connsiteX5819" fmla="*/ 60960 w 290512"/>
              <a:gd name="connsiteY5819" fmla="*/ 6667 h 254317"/>
              <a:gd name="connsiteX5820" fmla="*/ 60960 w 290512"/>
              <a:gd name="connsiteY5820" fmla="*/ 6667 h 254317"/>
              <a:gd name="connsiteX5821" fmla="*/ 60960 w 290512"/>
              <a:gd name="connsiteY5821" fmla="*/ 6667 h 254317"/>
              <a:gd name="connsiteX5822" fmla="*/ 60960 w 290512"/>
              <a:gd name="connsiteY5822" fmla="*/ 6667 h 254317"/>
              <a:gd name="connsiteX5823" fmla="*/ 187643 w 290512"/>
              <a:gd name="connsiteY5823" fmla="*/ 220980 h 254317"/>
              <a:gd name="connsiteX5824" fmla="*/ 187643 w 290512"/>
              <a:gd name="connsiteY5824" fmla="*/ 220980 h 254317"/>
              <a:gd name="connsiteX5825" fmla="*/ 187643 w 290512"/>
              <a:gd name="connsiteY5825" fmla="*/ 220980 h 254317"/>
              <a:gd name="connsiteX5826" fmla="*/ 187643 w 290512"/>
              <a:gd name="connsiteY5826" fmla="*/ 220980 h 254317"/>
              <a:gd name="connsiteX5827" fmla="*/ 187643 w 290512"/>
              <a:gd name="connsiteY5827" fmla="*/ 220980 h 254317"/>
              <a:gd name="connsiteX5828" fmla="*/ 187643 w 290512"/>
              <a:gd name="connsiteY5828" fmla="*/ 238125 h 254317"/>
              <a:gd name="connsiteX5829" fmla="*/ 187643 w 290512"/>
              <a:gd name="connsiteY5829" fmla="*/ 238125 h 254317"/>
              <a:gd name="connsiteX5830" fmla="*/ 187643 w 290512"/>
              <a:gd name="connsiteY5830" fmla="*/ 238125 h 254317"/>
              <a:gd name="connsiteX5831" fmla="*/ 186690 w 290512"/>
              <a:gd name="connsiteY5831" fmla="*/ 230505 h 254317"/>
              <a:gd name="connsiteX5832" fmla="*/ 186690 w 290512"/>
              <a:gd name="connsiteY5832" fmla="*/ 230505 h 254317"/>
              <a:gd name="connsiteX5833" fmla="*/ 186690 w 290512"/>
              <a:gd name="connsiteY5833" fmla="*/ 230505 h 254317"/>
              <a:gd name="connsiteX5834" fmla="*/ 186690 w 290512"/>
              <a:gd name="connsiteY5834" fmla="*/ 230505 h 254317"/>
              <a:gd name="connsiteX5835" fmla="*/ 225743 w 290512"/>
              <a:gd name="connsiteY5835" fmla="*/ 249555 h 254317"/>
              <a:gd name="connsiteX5836" fmla="*/ 225743 w 290512"/>
              <a:gd name="connsiteY5836" fmla="*/ 249555 h 254317"/>
              <a:gd name="connsiteX5837" fmla="*/ 225743 w 290512"/>
              <a:gd name="connsiteY5837" fmla="*/ 249555 h 254317"/>
              <a:gd name="connsiteX5838" fmla="*/ 225743 w 290512"/>
              <a:gd name="connsiteY5838" fmla="*/ 249555 h 254317"/>
              <a:gd name="connsiteX5839" fmla="*/ 191453 w 290512"/>
              <a:gd name="connsiteY5839" fmla="*/ 240030 h 254317"/>
              <a:gd name="connsiteX5840" fmla="*/ 191453 w 290512"/>
              <a:gd name="connsiteY5840" fmla="*/ 240030 h 254317"/>
              <a:gd name="connsiteX5841" fmla="*/ 191453 w 290512"/>
              <a:gd name="connsiteY5841" fmla="*/ 240030 h 254317"/>
              <a:gd name="connsiteX5842" fmla="*/ 191453 w 290512"/>
              <a:gd name="connsiteY5842" fmla="*/ 240030 h 254317"/>
              <a:gd name="connsiteX5843" fmla="*/ 191453 w 290512"/>
              <a:gd name="connsiteY5843" fmla="*/ 240030 h 254317"/>
              <a:gd name="connsiteX5844" fmla="*/ 190500 w 290512"/>
              <a:gd name="connsiteY5844" fmla="*/ 251460 h 254317"/>
              <a:gd name="connsiteX5845" fmla="*/ 190500 w 290512"/>
              <a:gd name="connsiteY5845" fmla="*/ 251460 h 254317"/>
              <a:gd name="connsiteX5846" fmla="*/ 190500 w 290512"/>
              <a:gd name="connsiteY5846" fmla="*/ 251460 h 254317"/>
              <a:gd name="connsiteX5847" fmla="*/ 190500 w 290512"/>
              <a:gd name="connsiteY5847" fmla="*/ 251460 h 254317"/>
              <a:gd name="connsiteX5848" fmla="*/ 190500 w 290512"/>
              <a:gd name="connsiteY5848" fmla="*/ 251460 h 254317"/>
              <a:gd name="connsiteX5849" fmla="*/ 226695 w 290512"/>
              <a:gd name="connsiteY5849" fmla="*/ 218122 h 254317"/>
              <a:gd name="connsiteX5850" fmla="*/ 226695 w 290512"/>
              <a:gd name="connsiteY5850" fmla="*/ 218122 h 254317"/>
              <a:gd name="connsiteX5851" fmla="*/ 226695 w 290512"/>
              <a:gd name="connsiteY5851" fmla="*/ 218122 h 254317"/>
              <a:gd name="connsiteX5852" fmla="*/ 190500 w 290512"/>
              <a:gd name="connsiteY5852" fmla="*/ 238125 h 254317"/>
              <a:gd name="connsiteX5853" fmla="*/ 190500 w 290512"/>
              <a:gd name="connsiteY5853" fmla="*/ 238125 h 254317"/>
              <a:gd name="connsiteX5854" fmla="*/ 190500 w 290512"/>
              <a:gd name="connsiteY5854" fmla="*/ 238125 h 254317"/>
              <a:gd name="connsiteX5855" fmla="*/ 190500 w 290512"/>
              <a:gd name="connsiteY5855" fmla="*/ 238125 h 254317"/>
              <a:gd name="connsiteX5856" fmla="*/ 190500 w 290512"/>
              <a:gd name="connsiteY5856" fmla="*/ 238125 h 254317"/>
              <a:gd name="connsiteX5857" fmla="*/ 140970 w 290512"/>
              <a:gd name="connsiteY5857" fmla="*/ 235267 h 254317"/>
              <a:gd name="connsiteX5858" fmla="*/ 140970 w 290512"/>
              <a:gd name="connsiteY5858" fmla="*/ 235267 h 254317"/>
              <a:gd name="connsiteX5859" fmla="*/ 140970 w 290512"/>
              <a:gd name="connsiteY5859" fmla="*/ 235267 h 254317"/>
              <a:gd name="connsiteX5860" fmla="*/ 140970 w 290512"/>
              <a:gd name="connsiteY5860" fmla="*/ 235267 h 254317"/>
              <a:gd name="connsiteX5861" fmla="*/ 140970 w 290512"/>
              <a:gd name="connsiteY5861" fmla="*/ 235267 h 254317"/>
              <a:gd name="connsiteX5862" fmla="*/ 24765 w 290512"/>
              <a:gd name="connsiteY5862" fmla="*/ 75247 h 254317"/>
              <a:gd name="connsiteX5863" fmla="*/ 24765 w 290512"/>
              <a:gd name="connsiteY5863" fmla="*/ 75247 h 254317"/>
              <a:gd name="connsiteX5864" fmla="*/ 24765 w 290512"/>
              <a:gd name="connsiteY5864" fmla="*/ 75247 h 254317"/>
              <a:gd name="connsiteX5865" fmla="*/ 24765 w 290512"/>
              <a:gd name="connsiteY5865" fmla="*/ 75247 h 254317"/>
              <a:gd name="connsiteX5866" fmla="*/ 24765 w 290512"/>
              <a:gd name="connsiteY5866" fmla="*/ 75247 h 254317"/>
              <a:gd name="connsiteX5867" fmla="*/ 188595 w 290512"/>
              <a:gd name="connsiteY5867" fmla="*/ 6667 h 254317"/>
              <a:gd name="connsiteX5868" fmla="*/ 188595 w 290512"/>
              <a:gd name="connsiteY5868" fmla="*/ 6667 h 254317"/>
              <a:gd name="connsiteX5869" fmla="*/ 188595 w 290512"/>
              <a:gd name="connsiteY5869" fmla="*/ 6667 h 254317"/>
              <a:gd name="connsiteX5870" fmla="*/ 188595 w 290512"/>
              <a:gd name="connsiteY5870" fmla="*/ 6667 h 254317"/>
              <a:gd name="connsiteX5871" fmla="*/ 65723 w 290512"/>
              <a:gd name="connsiteY5871" fmla="*/ 252413 h 254317"/>
              <a:gd name="connsiteX5872" fmla="*/ 65723 w 290512"/>
              <a:gd name="connsiteY5872" fmla="*/ 252413 h 254317"/>
              <a:gd name="connsiteX5873" fmla="*/ 65723 w 290512"/>
              <a:gd name="connsiteY5873" fmla="*/ 252413 h 254317"/>
              <a:gd name="connsiteX5874" fmla="*/ 65723 w 290512"/>
              <a:gd name="connsiteY5874" fmla="*/ 252413 h 254317"/>
              <a:gd name="connsiteX5875" fmla="*/ 65723 w 290512"/>
              <a:gd name="connsiteY5875" fmla="*/ 252413 h 254317"/>
              <a:gd name="connsiteX5876" fmla="*/ 256223 w 290512"/>
              <a:gd name="connsiteY5876" fmla="*/ 215265 h 254317"/>
              <a:gd name="connsiteX5877" fmla="*/ 256223 w 290512"/>
              <a:gd name="connsiteY5877" fmla="*/ 215265 h 254317"/>
              <a:gd name="connsiteX5878" fmla="*/ 256223 w 290512"/>
              <a:gd name="connsiteY5878" fmla="*/ 215265 h 254317"/>
              <a:gd name="connsiteX5879" fmla="*/ 256223 w 290512"/>
              <a:gd name="connsiteY5879" fmla="*/ 215265 h 254317"/>
              <a:gd name="connsiteX5880" fmla="*/ 256223 w 290512"/>
              <a:gd name="connsiteY5880" fmla="*/ 215265 h 254317"/>
              <a:gd name="connsiteX5881" fmla="*/ 30480 w 290512"/>
              <a:gd name="connsiteY5881" fmla="*/ 73342 h 254317"/>
              <a:gd name="connsiteX5882" fmla="*/ 30480 w 290512"/>
              <a:gd name="connsiteY5882" fmla="*/ 73342 h 254317"/>
              <a:gd name="connsiteX5883" fmla="*/ 30480 w 290512"/>
              <a:gd name="connsiteY5883" fmla="*/ 73342 h 254317"/>
              <a:gd name="connsiteX5884" fmla="*/ 32385 w 290512"/>
              <a:gd name="connsiteY5884" fmla="*/ 200025 h 254317"/>
              <a:gd name="connsiteX5885" fmla="*/ 32385 w 290512"/>
              <a:gd name="connsiteY5885" fmla="*/ 200025 h 254317"/>
              <a:gd name="connsiteX5886" fmla="*/ 32385 w 290512"/>
              <a:gd name="connsiteY5886" fmla="*/ 200025 h 254317"/>
              <a:gd name="connsiteX5887" fmla="*/ 32385 w 290512"/>
              <a:gd name="connsiteY5887" fmla="*/ 200025 h 254317"/>
              <a:gd name="connsiteX5888" fmla="*/ 32385 w 290512"/>
              <a:gd name="connsiteY5888" fmla="*/ 200025 h 254317"/>
              <a:gd name="connsiteX5889" fmla="*/ 228600 w 290512"/>
              <a:gd name="connsiteY5889" fmla="*/ 214313 h 254317"/>
              <a:gd name="connsiteX5890" fmla="*/ 228600 w 290512"/>
              <a:gd name="connsiteY5890" fmla="*/ 214313 h 254317"/>
              <a:gd name="connsiteX5891" fmla="*/ 228600 w 290512"/>
              <a:gd name="connsiteY5891" fmla="*/ 214313 h 254317"/>
              <a:gd name="connsiteX5892" fmla="*/ 179070 w 290512"/>
              <a:gd name="connsiteY5892" fmla="*/ 246697 h 254317"/>
              <a:gd name="connsiteX5893" fmla="*/ 179070 w 290512"/>
              <a:gd name="connsiteY5893" fmla="*/ 246697 h 254317"/>
              <a:gd name="connsiteX5894" fmla="*/ 179070 w 290512"/>
              <a:gd name="connsiteY5894" fmla="*/ 246697 h 254317"/>
              <a:gd name="connsiteX5895" fmla="*/ 179070 w 290512"/>
              <a:gd name="connsiteY5895" fmla="*/ 246697 h 254317"/>
              <a:gd name="connsiteX5896" fmla="*/ 179070 w 290512"/>
              <a:gd name="connsiteY5896" fmla="*/ 246697 h 254317"/>
              <a:gd name="connsiteX5897" fmla="*/ 33338 w 290512"/>
              <a:gd name="connsiteY5897" fmla="*/ 248602 h 254317"/>
              <a:gd name="connsiteX5898" fmla="*/ 33338 w 290512"/>
              <a:gd name="connsiteY5898" fmla="*/ 248602 h 254317"/>
              <a:gd name="connsiteX5899" fmla="*/ 33338 w 290512"/>
              <a:gd name="connsiteY5899" fmla="*/ 248602 h 254317"/>
              <a:gd name="connsiteX5900" fmla="*/ 33338 w 290512"/>
              <a:gd name="connsiteY5900" fmla="*/ 248602 h 254317"/>
              <a:gd name="connsiteX5901" fmla="*/ 33338 w 290512"/>
              <a:gd name="connsiteY5901" fmla="*/ 248602 h 254317"/>
              <a:gd name="connsiteX5902" fmla="*/ 264795 w 290512"/>
              <a:gd name="connsiteY5902" fmla="*/ 214313 h 254317"/>
              <a:gd name="connsiteX5903" fmla="*/ 264795 w 290512"/>
              <a:gd name="connsiteY5903" fmla="*/ 214313 h 254317"/>
              <a:gd name="connsiteX5904" fmla="*/ 264795 w 290512"/>
              <a:gd name="connsiteY5904" fmla="*/ 214313 h 254317"/>
              <a:gd name="connsiteX5905" fmla="*/ 264795 w 290512"/>
              <a:gd name="connsiteY5905" fmla="*/ 214313 h 254317"/>
              <a:gd name="connsiteX5906" fmla="*/ 236220 w 290512"/>
              <a:gd name="connsiteY5906" fmla="*/ 222885 h 254317"/>
              <a:gd name="connsiteX5907" fmla="*/ 236220 w 290512"/>
              <a:gd name="connsiteY5907" fmla="*/ 222885 h 254317"/>
              <a:gd name="connsiteX5908" fmla="*/ 236220 w 290512"/>
              <a:gd name="connsiteY5908" fmla="*/ 222885 h 254317"/>
              <a:gd name="connsiteX5909" fmla="*/ 236220 w 290512"/>
              <a:gd name="connsiteY5909" fmla="*/ 222885 h 254317"/>
              <a:gd name="connsiteX5910" fmla="*/ 236220 w 290512"/>
              <a:gd name="connsiteY5910" fmla="*/ 222885 h 254317"/>
              <a:gd name="connsiteX5911" fmla="*/ 56198 w 290512"/>
              <a:gd name="connsiteY5911" fmla="*/ 8572 h 254317"/>
              <a:gd name="connsiteX5912" fmla="*/ 56198 w 290512"/>
              <a:gd name="connsiteY5912" fmla="*/ 8572 h 254317"/>
              <a:gd name="connsiteX5913" fmla="*/ 56198 w 290512"/>
              <a:gd name="connsiteY5913" fmla="*/ 8572 h 254317"/>
              <a:gd name="connsiteX5914" fmla="*/ 56198 w 290512"/>
              <a:gd name="connsiteY5914" fmla="*/ 8572 h 254317"/>
              <a:gd name="connsiteX5915" fmla="*/ 56198 w 290512"/>
              <a:gd name="connsiteY5915" fmla="*/ 8572 h 254317"/>
              <a:gd name="connsiteX5916" fmla="*/ 144780 w 290512"/>
              <a:gd name="connsiteY5916" fmla="*/ 237172 h 254317"/>
              <a:gd name="connsiteX5917" fmla="*/ 144780 w 290512"/>
              <a:gd name="connsiteY5917" fmla="*/ 237172 h 254317"/>
              <a:gd name="connsiteX5918" fmla="*/ 144780 w 290512"/>
              <a:gd name="connsiteY5918" fmla="*/ 237172 h 254317"/>
              <a:gd name="connsiteX5919" fmla="*/ 144780 w 290512"/>
              <a:gd name="connsiteY5919" fmla="*/ 237172 h 254317"/>
              <a:gd name="connsiteX5920" fmla="*/ 144780 w 290512"/>
              <a:gd name="connsiteY5920" fmla="*/ 237172 h 254317"/>
              <a:gd name="connsiteX5921" fmla="*/ 55245 w 290512"/>
              <a:gd name="connsiteY5921" fmla="*/ 7620 h 254317"/>
              <a:gd name="connsiteX5922" fmla="*/ 55245 w 290512"/>
              <a:gd name="connsiteY5922" fmla="*/ 7620 h 254317"/>
              <a:gd name="connsiteX5923" fmla="*/ 55245 w 290512"/>
              <a:gd name="connsiteY5923" fmla="*/ 7620 h 254317"/>
              <a:gd name="connsiteX5924" fmla="*/ 55245 w 290512"/>
              <a:gd name="connsiteY5924" fmla="*/ 7620 h 254317"/>
              <a:gd name="connsiteX5925" fmla="*/ 55245 w 290512"/>
              <a:gd name="connsiteY5925" fmla="*/ 7620 h 254317"/>
              <a:gd name="connsiteX5926" fmla="*/ 56198 w 290512"/>
              <a:gd name="connsiteY5926" fmla="*/ 246697 h 254317"/>
              <a:gd name="connsiteX5927" fmla="*/ 56198 w 290512"/>
              <a:gd name="connsiteY5927" fmla="*/ 246697 h 254317"/>
              <a:gd name="connsiteX5928" fmla="*/ 56198 w 290512"/>
              <a:gd name="connsiteY5928" fmla="*/ 246697 h 254317"/>
              <a:gd name="connsiteX5929" fmla="*/ 56198 w 290512"/>
              <a:gd name="connsiteY5929" fmla="*/ 246697 h 254317"/>
              <a:gd name="connsiteX5930" fmla="*/ 183833 w 290512"/>
              <a:gd name="connsiteY5930" fmla="*/ 219075 h 254317"/>
              <a:gd name="connsiteX5931" fmla="*/ 183833 w 290512"/>
              <a:gd name="connsiteY5931" fmla="*/ 219075 h 254317"/>
              <a:gd name="connsiteX5932" fmla="*/ 183833 w 290512"/>
              <a:gd name="connsiteY5932" fmla="*/ 219075 h 254317"/>
              <a:gd name="connsiteX5933" fmla="*/ 183833 w 290512"/>
              <a:gd name="connsiteY5933" fmla="*/ 219075 h 254317"/>
              <a:gd name="connsiteX5934" fmla="*/ 53340 w 290512"/>
              <a:gd name="connsiteY5934" fmla="*/ 68580 h 254317"/>
              <a:gd name="connsiteX5935" fmla="*/ 53340 w 290512"/>
              <a:gd name="connsiteY5935" fmla="*/ 68580 h 254317"/>
              <a:gd name="connsiteX5936" fmla="*/ 53340 w 290512"/>
              <a:gd name="connsiteY5936" fmla="*/ 68580 h 254317"/>
              <a:gd name="connsiteX5937" fmla="*/ 53340 w 290512"/>
              <a:gd name="connsiteY5937" fmla="*/ 68580 h 254317"/>
              <a:gd name="connsiteX5938" fmla="*/ 53340 w 290512"/>
              <a:gd name="connsiteY5938" fmla="*/ 68580 h 254317"/>
              <a:gd name="connsiteX5939" fmla="*/ 183833 w 290512"/>
              <a:gd name="connsiteY5939" fmla="*/ 217170 h 254317"/>
              <a:gd name="connsiteX5940" fmla="*/ 183833 w 290512"/>
              <a:gd name="connsiteY5940" fmla="*/ 217170 h 254317"/>
              <a:gd name="connsiteX5941" fmla="*/ 183833 w 290512"/>
              <a:gd name="connsiteY5941" fmla="*/ 217170 h 254317"/>
              <a:gd name="connsiteX5942" fmla="*/ 52388 w 290512"/>
              <a:gd name="connsiteY5942" fmla="*/ 69532 h 254317"/>
              <a:gd name="connsiteX5943" fmla="*/ 52388 w 290512"/>
              <a:gd name="connsiteY5943" fmla="*/ 69532 h 254317"/>
              <a:gd name="connsiteX5944" fmla="*/ 52388 w 290512"/>
              <a:gd name="connsiteY5944" fmla="*/ 69532 h 254317"/>
              <a:gd name="connsiteX5945" fmla="*/ 52388 w 290512"/>
              <a:gd name="connsiteY5945" fmla="*/ 69532 h 254317"/>
              <a:gd name="connsiteX5946" fmla="*/ 52388 w 290512"/>
              <a:gd name="connsiteY5946" fmla="*/ 69532 h 254317"/>
              <a:gd name="connsiteX5947" fmla="*/ 183833 w 290512"/>
              <a:gd name="connsiteY5947" fmla="*/ 237172 h 254317"/>
              <a:gd name="connsiteX5948" fmla="*/ 183833 w 290512"/>
              <a:gd name="connsiteY5948" fmla="*/ 237172 h 254317"/>
              <a:gd name="connsiteX5949" fmla="*/ 183833 w 290512"/>
              <a:gd name="connsiteY5949" fmla="*/ 237172 h 254317"/>
              <a:gd name="connsiteX5950" fmla="*/ 183833 w 290512"/>
              <a:gd name="connsiteY5950" fmla="*/ 237172 h 254317"/>
              <a:gd name="connsiteX5951" fmla="*/ 183833 w 290512"/>
              <a:gd name="connsiteY5951" fmla="*/ 237172 h 254317"/>
              <a:gd name="connsiteX5952" fmla="*/ 181928 w 290512"/>
              <a:gd name="connsiteY5952" fmla="*/ 229552 h 254317"/>
              <a:gd name="connsiteX5953" fmla="*/ 181928 w 290512"/>
              <a:gd name="connsiteY5953" fmla="*/ 229552 h 254317"/>
              <a:gd name="connsiteX5954" fmla="*/ 181928 w 290512"/>
              <a:gd name="connsiteY5954" fmla="*/ 229552 h 254317"/>
              <a:gd name="connsiteX5955" fmla="*/ 181928 w 290512"/>
              <a:gd name="connsiteY5955" fmla="*/ 229552 h 254317"/>
              <a:gd name="connsiteX5956" fmla="*/ 181928 w 290512"/>
              <a:gd name="connsiteY5956" fmla="*/ 229552 h 254317"/>
              <a:gd name="connsiteX5957" fmla="*/ 181928 w 290512"/>
              <a:gd name="connsiteY5957" fmla="*/ 221932 h 254317"/>
              <a:gd name="connsiteX5958" fmla="*/ 181928 w 290512"/>
              <a:gd name="connsiteY5958" fmla="*/ 221932 h 254317"/>
              <a:gd name="connsiteX5959" fmla="*/ 181928 w 290512"/>
              <a:gd name="connsiteY5959" fmla="*/ 221932 h 254317"/>
              <a:gd name="connsiteX5960" fmla="*/ 181928 w 290512"/>
              <a:gd name="connsiteY5960" fmla="*/ 221932 h 254317"/>
              <a:gd name="connsiteX5961" fmla="*/ 181928 w 290512"/>
              <a:gd name="connsiteY5961" fmla="*/ 221932 h 254317"/>
              <a:gd name="connsiteX5962" fmla="*/ 26670 w 290512"/>
              <a:gd name="connsiteY5962" fmla="*/ 142875 h 254317"/>
              <a:gd name="connsiteX5963" fmla="*/ 29528 w 290512"/>
              <a:gd name="connsiteY5963" fmla="*/ 141922 h 254317"/>
              <a:gd name="connsiteX5964" fmla="*/ 30480 w 290512"/>
              <a:gd name="connsiteY5964" fmla="*/ 141922 h 254317"/>
              <a:gd name="connsiteX5965" fmla="*/ 30480 w 290512"/>
              <a:gd name="connsiteY5965" fmla="*/ 141922 h 254317"/>
              <a:gd name="connsiteX5966" fmla="*/ 29528 w 290512"/>
              <a:gd name="connsiteY5966" fmla="*/ 141922 h 254317"/>
              <a:gd name="connsiteX5967" fmla="*/ 28575 w 290512"/>
              <a:gd name="connsiteY5967" fmla="*/ 141922 h 254317"/>
              <a:gd name="connsiteX5968" fmla="*/ 27623 w 290512"/>
              <a:gd name="connsiteY5968" fmla="*/ 141922 h 254317"/>
              <a:gd name="connsiteX5969" fmla="*/ 26670 w 290512"/>
              <a:gd name="connsiteY5969" fmla="*/ 141922 h 254317"/>
              <a:gd name="connsiteX5970" fmla="*/ 25718 w 290512"/>
              <a:gd name="connsiteY5970" fmla="*/ 141922 h 254317"/>
              <a:gd name="connsiteX5971" fmla="*/ 26670 w 290512"/>
              <a:gd name="connsiteY5971" fmla="*/ 142875 h 254317"/>
              <a:gd name="connsiteX5972" fmla="*/ 44768 w 290512"/>
              <a:gd name="connsiteY5972" fmla="*/ 134302 h 254317"/>
              <a:gd name="connsiteX5973" fmla="*/ 44768 w 290512"/>
              <a:gd name="connsiteY5973" fmla="*/ 134302 h 254317"/>
              <a:gd name="connsiteX5974" fmla="*/ 42863 w 290512"/>
              <a:gd name="connsiteY5974" fmla="*/ 134302 h 254317"/>
              <a:gd name="connsiteX5975" fmla="*/ 42863 w 290512"/>
              <a:gd name="connsiteY5975" fmla="*/ 133350 h 254317"/>
              <a:gd name="connsiteX5976" fmla="*/ 41910 w 290512"/>
              <a:gd name="connsiteY5976" fmla="*/ 133350 h 254317"/>
              <a:gd name="connsiteX5977" fmla="*/ 41910 w 290512"/>
              <a:gd name="connsiteY5977" fmla="*/ 134302 h 254317"/>
              <a:gd name="connsiteX5978" fmla="*/ 41910 w 290512"/>
              <a:gd name="connsiteY5978" fmla="*/ 134302 h 254317"/>
              <a:gd name="connsiteX5979" fmla="*/ 41910 w 290512"/>
              <a:gd name="connsiteY5979" fmla="*/ 134302 h 254317"/>
              <a:gd name="connsiteX5980" fmla="*/ 40958 w 290512"/>
              <a:gd name="connsiteY5980" fmla="*/ 133350 h 254317"/>
              <a:gd name="connsiteX5981" fmla="*/ 41910 w 290512"/>
              <a:gd name="connsiteY5981" fmla="*/ 134302 h 254317"/>
              <a:gd name="connsiteX5982" fmla="*/ 41910 w 290512"/>
              <a:gd name="connsiteY5982" fmla="*/ 135255 h 254317"/>
              <a:gd name="connsiteX5983" fmla="*/ 40958 w 290512"/>
              <a:gd name="connsiteY5983" fmla="*/ 134302 h 254317"/>
              <a:gd name="connsiteX5984" fmla="*/ 40958 w 290512"/>
              <a:gd name="connsiteY5984" fmla="*/ 134302 h 254317"/>
              <a:gd name="connsiteX5985" fmla="*/ 39053 w 290512"/>
              <a:gd name="connsiteY5985" fmla="*/ 134302 h 254317"/>
              <a:gd name="connsiteX5986" fmla="*/ 39053 w 290512"/>
              <a:gd name="connsiteY5986" fmla="*/ 135255 h 254317"/>
              <a:gd name="connsiteX5987" fmla="*/ 39053 w 290512"/>
              <a:gd name="connsiteY5987" fmla="*/ 136207 h 254317"/>
              <a:gd name="connsiteX5988" fmla="*/ 39053 w 290512"/>
              <a:gd name="connsiteY5988" fmla="*/ 136207 h 254317"/>
              <a:gd name="connsiteX5989" fmla="*/ 39053 w 290512"/>
              <a:gd name="connsiteY5989" fmla="*/ 135255 h 254317"/>
              <a:gd name="connsiteX5990" fmla="*/ 39053 w 290512"/>
              <a:gd name="connsiteY5990" fmla="*/ 134302 h 254317"/>
              <a:gd name="connsiteX5991" fmla="*/ 40958 w 290512"/>
              <a:gd name="connsiteY5991" fmla="*/ 134302 h 254317"/>
              <a:gd name="connsiteX5992" fmla="*/ 42863 w 290512"/>
              <a:gd name="connsiteY5992" fmla="*/ 135255 h 254317"/>
              <a:gd name="connsiteX5993" fmla="*/ 43815 w 290512"/>
              <a:gd name="connsiteY5993" fmla="*/ 135255 h 254317"/>
              <a:gd name="connsiteX5994" fmla="*/ 44768 w 290512"/>
              <a:gd name="connsiteY5994" fmla="*/ 135255 h 254317"/>
              <a:gd name="connsiteX5995" fmla="*/ 45720 w 290512"/>
              <a:gd name="connsiteY5995" fmla="*/ 135255 h 254317"/>
              <a:gd name="connsiteX5996" fmla="*/ 44768 w 290512"/>
              <a:gd name="connsiteY5996" fmla="*/ 134302 h 254317"/>
              <a:gd name="connsiteX5997" fmla="*/ 44768 w 290512"/>
              <a:gd name="connsiteY5997" fmla="*/ 134302 h 254317"/>
              <a:gd name="connsiteX5998" fmla="*/ 44768 w 290512"/>
              <a:gd name="connsiteY5998" fmla="*/ 134302 h 254317"/>
              <a:gd name="connsiteX5999" fmla="*/ 20003 w 290512"/>
              <a:gd name="connsiteY5999" fmla="*/ 140017 h 254317"/>
              <a:gd name="connsiteX6000" fmla="*/ 21908 w 290512"/>
              <a:gd name="connsiteY6000" fmla="*/ 140017 h 254317"/>
              <a:gd name="connsiteX6001" fmla="*/ 21908 w 290512"/>
              <a:gd name="connsiteY6001" fmla="*/ 140017 h 254317"/>
              <a:gd name="connsiteX6002" fmla="*/ 22860 w 290512"/>
              <a:gd name="connsiteY6002" fmla="*/ 140017 h 254317"/>
              <a:gd name="connsiteX6003" fmla="*/ 23813 w 290512"/>
              <a:gd name="connsiteY6003" fmla="*/ 140017 h 254317"/>
              <a:gd name="connsiteX6004" fmla="*/ 23813 w 290512"/>
              <a:gd name="connsiteY6004" fmla="*/ 139065 h 254317"/>
              <a:gd name="connsiteX6005" fmla="*/ 22860 w 290512"/>
              <a:gd name="connsiteY6005" fmla="*/ 139065 h 254317"/>
              <a:gd name="connsiteX6006" fmla="*/ 20003 w 290512"/>
              <a:gd name="connsiteY6006" fmla="*/ 140017 h 254317"/>
              <a:gd name="connsiteX6007" fmla="*/ 20003 w 290512"/>
              <a:gd name="connsiteY6007" fmla="*/ 140017 h 254317"/>
              <a:gd name="connsiteX6008" fmla="*/ 20003 w 290512"/>
              <a:gd name="connsiteY6008" fmla="*/ 140017 h 254317"/>
              <a:gd name="connsiteX6009" fmla="*/ 18098 w 290512"/>
              <a:gd name="connsiteY6009" fmla="*/ 136207 h 254317"/>
              <a:gd name="connsiteX6010" fmla="*/ 18098 w 290512"/>
              <a:gd name="connsiteY6010" fmla="*/ 136207 h 254317"/>
              <a:gd name="connsiteX6011" fmla="*/ 19050 w 290512"/>
              <a:gd name="connsiteY6011" fmla="*/ 137160 h 254317"/>
              <a:gd name="connsiteX6012" fmla="*/ 20003 w 290512"/>
              <a:gd name="connsiteY6012" fmla="*/ 138113 h 254317"/>
              <a:gd name="connsiteX6013" fmla="*/ 20955 w 290512"/>
              <a:gd name="connsiteY6013" fmla="*/ 138113 h 254317"/>
              <a:gd name="connsiteX6014" fmla="*/ 21908 w 290512"/>
              <a:gd name="connsiteY6014" fmla="*/ 137160 h 254317"/>
              <a:gd name="connsiteX6015" fmla="*/ 21908 w 290512"/>
              <a:gd name="connsiteY6015" fmla="*/ 137160 h 254317"/>
              <a:gd name="connsiteX6016" fmla="*/ 21908 w 290512"/>
              <a:gd name="connsiteY6016" fmla="*/ 136207 h 254317"/>
              <a:gd name="connsiteX6017" fmla="*/ 18098 w 290512"/>
              <a:gd name="connsiteY6017" fmla="*/ 136207 h 254317"/>
              <a:gd name="connsiteX6018" fmla="*/ 18098 w 290512"/>
              <a:gd name="connsiteY6018" fmla="*/ 136207 h 254317"/>
              <a:gd name="connsiteX6019" fmla="*/ 27623 w 290512"/>
              <a:gd name="connsiteY6019" fmla="*/ 137160 h 254317"/>
              <a:gd name="connsiteX6020" fmla="*/ 27623 w 290512"/>
              <a:gd name="connsiteY6020" fmla="*/ 137160 h 254317"/>
              <a:gd name="connsiteX6021" fmla="*/ 27623 w 290512"/>
              <a:gd name="connsiteY6021" fmla="*/ 137160 h 254317"/>
              <a:gd name="connsiteX6022" fmla="*/ 26670 w 290512"/>
              <a:gd name="connsiteY6022" fmla="*/ 136207 h 254317"/>
              <a:gd name="connsiteX6023" fmla="*/ 25718 w 290512"/>
              <a:gd name="connsiteY6023" fmla="*/ 136207 h 254317"/>
              <a:gd name="connsiteX6024" fmla="*/ 25718 w 290512"/>
              <a:gd name="connsiteY6024" fmla="*/ 136207 h 254317"/>
              <a:gd name="connsiteX6025" fmla="*/ 25718 w 290512"/>
              <a:gd name="connsiteY6025" fmla="*/ 137160 h 254317"/>
              <a:gd name="connsiteX6026" fmla="*/ 25718 w 290512"/>
              <a:gd name="connsiteY6026" fmla="*/ 137160 h 254317"/>
              <a:gd name="connsiteX6027" fmla="*/ 26670 w 290512"/>
              <a:gd name="connsiteY6027" fmla="*/ 137160 h 254317"/>
              <a:gd name="connsiteX6028" fmla="*/ 26670 w 290512"/>
              <a:gd name="connsiteY6028" fmla="*/ 137160 h 254317"/>
              <a:gd name="connsiteX6029" fmla="*/ 27623 w 290512"/>
              <a:gd name="connsiteY6029" fmla="*/ 137160 h 254317"/>
              <a:gd name="connsiteX6030" fmla="*/ 19050 w 290512"/>
              <a:gd name="connsiteY6030" fmla="*/ 130492 h 254317"/>
              <a:gd name="connsiteX6031" fmla="*/ 19050 w 290512"/>
              <a:gd name="connsiteY6031" fmla="*/ 130492 h 254317"/>
              <a:gd name="connsiteX6032" fmla="*/ 17145 w 290512"/>
              <a:gd name="connsiteY6032" fmla="*/ 130492 h 254317"/>
              <a:gd name="connsiteX6033" fmla="*/ 18098 w 290512"/>
              <a:gd name="connsiteY6033" fmla="*/ 131445 h 254317"/>
              <a:gd name="connsiteX6034" fmla="*/ 19050 w 290512"/>
              <a:gd name="connsiteY6034" fmla="*/ 130492 h 254317"/>
              <a:gd name="connsiteX6035" fmla="*/ 24765 w 290512"/>
              <a:gd name="connsiteY6035" fmla="*/ 142875 h 254317"/>
              <a:gd name="connsiteX6036" fmla="*/ 24765 w 290512"/>
              <a:gd name="connsiteY6036" fmla="*/ 142875 h 254317"/>
              <a:gd name="connsiteX6037" fmla="*/ 23813 w 290512"/>
              <a:gd name="connsiteY6037" fmla="*/ 141922 h 254317"/>
              <a:gd name="connsiteX6038" fmla="*/ 24765 w 290512"/>
              <a:gd name="connsiteY6038" fmla="*/ 142875 h 254317"/>
              <a:gd name="connsiteX6039" fmla="*/ 24765 w 290512"/>
              <a:gd name="connsiteY6039" fmla="*/ 142875 h 254317"/>
              <a:gd name="connsiteX6040" fmla="*/ 33338 w 290512"/>
              <a:gd name="connsiteY6040" fmla="*/ 140017 h 254317"/>
              <a:gd name="connsiteX6041" fmla="*/ 33338 w 290512"/>
              <a:gd name="connsiteY6041" fmla="*/ 140017 h 254317"/>
              <a:gd name="connsiteX6042" fmla="*/ 32385 w 290512"/>
              <a:gd name="connsiteY6042" fmla="*/ 140017 h 254317"/>
              <a:gd name="connsiteX6043" fmla="*/ 33338 w 290512"/>
              <a:gd name="connsiteY6043" fmla="*/ 140017 h 254317"/>
              <a:gd name="connsiteX6044" fmla="*/ 33338 w 290512"/>
              <a:gd name="connsiteY6044" fmla="*/ 140017 h 254317"/>
              <a:gd name="connsiteX6045" fmla="*/ 35243 w 290512"/>
              <a:gd name="connsiteY6045" fmla="*/ 140970 h 254317"/>
              <a:gd name="connsiteX6046" fmla="*/ 33338 w 290512"/>
              <a:gd name="connsiteY6046" fmla="*/ 140017 h 254317"/>
              <a:gd name="connsiteX6047" fmla="*/ 30480 w 290512"/>
              <a:gd name="connsiteY6047" fmla="*/ 133350 h 254317"/>
              <a:gd name="connsiteX6048" fmla="*/ 30480 w 290512"/>
              <a:gd name="connsiteY6048" fmla="*/ 133350 h 254317"/>
              <a:gd name="connsiteX6049" fmla="*/ 28575 w 290512"/>
              <a:gd name="connsiteY6049" fmla="*/ 133350 h 254317"/>
              <a:gd name="connsiteX6050" fmla="*/ 28575 w 290512"/>
              <a:gd name="connsiteY6050" fmla="*/ 133350 h 254317"/>
              <a:gd name="connsiteX6051" fmla="*/ 30480 w 290512"/>
              <a:gd name="connsiteY6051" fmla="*/ 133350 h 254317"/>
              <a:gd name="connsiteX6052" fmla="*/ 30480 w 290512"/>
              <a:gd name="connsiteY6052" fmla="*/ 133350 h 254317"/>
              <a:gd name="connsiteX6053" fmla="*/ 35243 w 290512"/>
              <a:gd name="connsiteY6053" fmla="*/ 136207 h 254317"/>
              <a:gd name="connsiteX6054" fmla="*/ 35243 w 290512"/>
              <a:gd name="connsiteY6054" fmla="*/ 136207 h 254317"/>
              <a:gd name="connsiteX6055" fmla="*/ 35243 w 290512"/>
              <a:gd name="connsiteY6055" fmla="*/ 136207 h 254317"/>
              <a:gd name="connsiteX6056" fmla="*/ 35243 w 290512"/>
              <a:gd name="connsiteY6056" fmla="*/ 134302 h 254317"/>
              <a:gd name="connsiteX6057" fmla="*/ 35243 w 290512"/>
              <a:gd name="connsiteY6057" fmla="*/ 136207 h 254317"/>
              <a:gd name="connsiteX6058" fmla="*/ 39053 w 290512"/>
              <a:gd name="connsiteY6058" fmla="*/ 122872 h 254317"/>
              <a:gd name="connsiteX6059" fmla="*/ 39053 w 290512"/>
              <a:gd name="connsiteY6059" fmla="*/ 122872 h 254317"/>
              <a:gd name="connsiteX6060" fmla="*/ 39053 w 290512"/>
              <a:gd name="connsiteY6060" fmla="*/ 122872 h 254317"/>
              <a:gd name="connsiteX6061" fmla="*/ 39053 w 290512"/>
              <a:gd name="connsiteY6061" fmla="*/ 122872 h 254317"/>
              <a:gd name="connsiteX6062" fmla="*/ 39053 w 290512"/>
              <a:gd name="connsiteY6062" fmla="*/ 122872 h 254317"/>
              <a:gd name="connsiteX6063" fmla="*/ 38100 w 290512"/>
              <a:gd name="connsiteY6063" fmla="*/ 120967 h 254317"/>
              <a:gd name="connsiteX6064" fmla="*/ 39053 w 290512"/>
              <a:gd name="connsiteY6064" fmla="*/ 122872 h 254317"/>
              <a:gd name="connsiteX6065" fmla="*/ 39053 w 290512"/>
              <a:gd name="connsiteY6065" fmla="*/ 139065 h 254317"/>
              <a:gd name="connsiteX6066" fmla="*/ 39053 w 290512"/>
              <a:gd name="connsiteY6066" fmla="*/ 139065 h 254317"/>
              <a:gd name="connsiteX6067" fmla="*/ 38100 w 290512"/>
              <a:gd name="connsiteY6067" fmla="*/ 138113 h 254317"/>
              <a:gd name="connsiteX6068" fmla="*/ 38100 w 290512"/>
              <a:gd name="connsiteY6068" fmla="*/ 138113 h 254317"/>
              <a:gd name="connsiteX6069" fmla="*/ 38100 w 290512"/>
              <a:gd name="connsiteY6069" fmla="*/ 138113 h 254317"/>
              <a:gd name="connsiteX6070" fmla="*/ 39053 w 290512"/>
              <a:gd name="connsiteY6070" fmla="*/ 139065 h 254317"/>
              <a:gd name="connsiteX6071" fmla="*/ 39053 w 290512"/>
              <a:gd name="connsiteY6071" fmla="*/ 139065 h 254317"/>
              <a:gd name="connsiteX6072" fmla="*/ 21908 w 290512"/>
              <a:gd name="connsiteY6072" fmla="*/ 138113 h 254317"/>
              <a:gd name="connsiteX6073" fmla="*/ 20003 w 290512"/>
              <a:gd name="connsiteY6073" fmla="*/ 139065 h 254317"/>
              <a:gd name="connsiteX6074" fmla="*/ 21908 w 290512"/>
              <a:gd name="connsiteY6074" fmla="*/ 138113 h 254317"/>
              <a:gd name="connsiteX6075" fmla="*/ 21908 w 290512"/>
              <a:gd name="connsiteY6075" fmla="*/ 138113 h 254317"/>
              <a:gd name="connsiteX6076" fmla="*/ 21908 w 290512"/>
              <a:gd name="connsiteY6076" fmla="*/ 138113 h 254317"/>
              <a:gd name="connsiteX6077" fmla="*/ 44768 w 290512"/>
              <a:gd name="connsiteY6077" fmla="*/ 120967 h 254317"/>
              <a:gd name="connsiteX6078" fmla="*/ 44768 w 290512"/>
              <a:gd name="connsiteY6078" fmla="*/ 120967 h 254317"/>
              <a:gd name="connsiteX6079" fmla="*/ 43815 w 290512"/>
              <a:gd name="connsiteY6079" fmla="*/ 120015 h 254317"/>
              <a:gd name="connsiteX6080" fmla="*/ 43815 w 290512"/>
              <a:gd name="connsiteY6080" fmla="*/ 120015 h 254317"/>
              <a:gd name="connsiteX6081" fmla="*/ 43815 w 290512"/>
              <a:gd name="connsiteY6081" fmla="*/ 120015 h 254317"/>
              <a:gd name="connsiteX6082" fmla="*/ 42863 w 290512"/>
              <a:gd name="connsiteY6082" fmla="*/ 120015 h 254317"/>
              <a:gd name="connsiteX6083" fmla="*/ 44768 w 290512"/>
              <a:gd name="connsiteY6083" fmla="*/ 120967 h 254317"/>
              <a:gd name="connsiteX6084" fmla="*/ 36195 w 290512"/>
              <a:gd name="connsiteY6084" fmla="*/ 134302 h 254317"/>
              <a:gd name="connsiteX6085" fmla="*/ 37148 w 290512"/>
              <a:gd name="connsiteY6085" fmla="*/ 136207 h 254317"/>
              <a:gd name="connsiteX6086" fmla="*/ 36195 w 290512"/>
              <a:gd name="connsiteY6086" fmla="*/ 134302 h 254317"/>
              <a:gd name="connsiteX6087" fmla="*/ 29528 w 290512"/>
              <a:gd name="connsiteY6087" fmla="*/ 136207 h 254317"/>
              <a:gd name="connsiteX6088" fmla="*/ 29528 w 290512"/>
              <a:gd name="connsiteY6088" fmla="*/ 136207 h 254317"/>
              <a:gd name="connsiteX6089" fmla="*/ 31433 w 290512"/>
              <a:gd name="connsiteY6089" fmla="*/ 135255 h 254317"/>
              <a:gd name="connsiteX6090" fmla="*/ 29528 w 290512"/>
              <a:gd name="connsiteY6090" fmla="*/ 136207 h 254317"/>
              <a:gd name="connsiteX6091" fmla="*/ 29528 w 290512"/>
              <a:gd name="connsiteY6091" fmla="*/ 136207 h 254317"/>
              <a:gd name="connsiteX6092" fmla="*/ 29528 w 290512"/>
              <a:gd name="connsiteY6092" fmla="*/ 136207 h 254317"/>
              <a:gd name="connsiteX6093" fmla="*/ 41910 w 290512"/>
              <a:gd name="connsiteY6093" fmla="*/ 139065 h 254317"/>
              <a:gd name="connsiteX6094" fmla="*/ 41910 w 290512"/>
              <a:gd name="connsiteY6094" fmla="*/ 138113 h 254317"/>
              <a:gd name="connsiteX6095" fmla="*/ 40958 w 290512"/>
              <a:gd name="connsiteY6095" fmla="*/ 138113 h 254317"/>
              <a:gd name="connsiteX6096" fmla="*/ 41910 w 290512"/>
              <a:gd name="connsiteY6096" fmla="*/ 139065 h 254317"/>
              <a:gd name="connsiteX6097" fmla="*/ 41910 w 290512"/>
              <a:gd name="connsiteY6097" fmla="*/ 139065 h 254317"/>
              <a:gd name="connsiteX6098" fmla="*/ 25718 w 290512"/>
              <a:gd name="connsiteY6098" fmla="*/ 137160 h 254317"/>
              <a:gd name="connsiteX6099" fmla="*/ 25718 w 290512"/>
              <a:gd name="connsiteY6099" fmla="*/ 137160 h 254317"/>
              <a:gd name="connsiteX6100" fmla="*/ 25718 w 290512"/>
              <a:gd name="connsiteY6100" fmla="*/ 137160 h 254317"/>
              <a:gd name="connsiteX6101" fmla="*/ 24765 w 290512"/>
              <a:gd name="connsiteY6101" fmla="*/ 137160 h 254317"/>
              <a:gd name="connsiteX6102" fmla="*/ 24765 w 290512"/>
              <a:gd name="connsiteY6102" fmla="*/ 137160 h 254317"/>
              <a:gd name="connsiteX6103" fmla="*/ 24765 w 290512"/>
              <a:gd name="connsiteY6103" fmla="*/ 137160 h 254317"/>
              <a:gd name="connsiteX6104" fmla="*/ 25718 w 290512"/>
              <a:gd name="connsiteY6104" fmla="*/ 137160 h 254317"/>
              <a:gd name="connsiteX6105" fmla="*/ 19050 w 290512"/>
              <a:gd name="connsiteY6105" fmla="*/ 140017 h 254317"/>
              <a:gd name="connsiteX6106" fmla="*/ 19050 w 290512"/>
              <a:gd name="connsiteY6106" fmla="*/ 140970 h 254317"/>
              <a:gd name="connsiteX6107" fmla="*/ 20003 w 290512"/>
              <a:gd name="connsiteY6107" fmla="*/ 140970 h 254317"/>
              <a:gd name="connsiteX6108" fmla="*/ 19050 w 290512"/>
              <a:gd name="connsiteY6108" fmla="*/ 140017 h 254317"/>
              <a:gd name="connsiteX6109" fmla="*/ 19050 w 290512"/>
              <a:gd name="connsiteY6109" fmla="*/ 140017 h 254317"/>
              <a:gd name="connsiteX6110" fmla="*/ 19050 w 290512"/>
              <a:gd name="connsiteY6110" fmla="*/ 140017 h 254317"/>
              <a:gd name="connsiteX6111" fmla="*/ 37148 w 290512"/>
              <a:gd name="connsiteY6111" fmla="*/ 139065 h 254317"/>
              <a:gd name="connsiteX6112" fmla="*/ 37148 w 290512"/>
              <a:gd name="connsiteY6112" fmla="*/ 139065 h 254317"/>
              <a:gd name="connsiteX6113" fmla="*/ 37148 w 290512"/>
              <a:gd name="connsiteY6113" fmla="*/ 139065 h 254317"/>
              <a:gd name="connsiteX6114" fmla="*/ 37148 w 290512"/>
              <a:gd name="connsiteY6114" fmla="*/ 140017 h 254317"/>
              <a:gd name="connsiteX6115" fmla="*/ 37148 w 290512"/>
              <a:gd name="connsiteY6115" fmla="*/ 139065 h 254317"/>
              <a:gd name="connsiteX6116" fmla="*/ 37148 w 290512"/>
              <a:gd name="connsiteY6116" fmla="*/ 139065 h 254317"/>
              <a:gd name="connsiteX6117" fmla="*/ 35243 w 290512"/>
              <a:gd name="connsiteY6117" fmla="*/ 139065 h 254317"/>
              <a:gd name="connsiteX6118" fmla="*/ 37148 w 290512"/>
              <a:gd name="connsiteY6118" fmla="*/ 139065 h 254317"/>
              <a:gd name="connsiteX6119" fmla="*/ 25718 w 290512"/>
              <a:gd name="connsiteY6119" fmla="*/ 140017 h 254317"/>
              <a:gd name="connsiteX6120" fmla="*/ 25718 w 290512"/>
              <a:gd name="connsiteY6120" fmla="*/ 138113 h 254317"/>
              <a:gd name="connsiteX6121" fmla="*/ 25718 w 290512"/>
              <a:gd name="connsiteY6121" fmla="*/ 140017 h 254317"/>
              <a:gd name="connsiteX6122" fmla="*/ 46673 w 290512"/>
              <a:gd name="connsiteY6122" fmla="*/ 122872 h 254317"/>
              <a:gd name="connsiteX6123" fmla="*/ 47625 w 290512"/>
              <a:gd name="connsiteY6123" fmla="*/ 123825 h 254317"/>
              <a:gd name="connsiteX6124" fmla="*/ 48578 w 290512"/>
              <a:gd name="connsiteY6124" fmla="*/ 122872 h 254317"/>
              <a:gd name="connsiteX6125" fmla="*/ 46673 w 290512"/>
              <a:gd name="connsiteY6125" fmla="*/ 122872 h 254317"/>
              <a:gd name="connsiteX6126" fmla="*/ 31433 w 290512"/>
              <a:gd name="connsiteY6126" fmla="*/ 137160 h 254317"/>
              <a:gd name="connsiteX6127" fmla="*/ 31433 w 290512"/>
              <a:gd name="connsiteY6127" fmla="*/ 135255 h 254317"/>
              <a:gd name="connsiteX6128" fmla="*/ 31433 w 290512"/>
              <a:gd name="connsiteY6128" fmla="*/ 137160 h 254317"/>
              <a:gd name="connsiteX6129" fmla="*/ 37148 w 290512"/>
              <a:gd name="connsiteY6129" fmla="*/ 144780 h 254317"/>
              <a:gd name="connsiteX6130" fmla="*/ 38100 w 290512"/>
              <a:gd name="connsiteY6130" fmla="*/ 145732 h 254317"/>
              <a:gd name="connsiteX6131" fmla="*/ 37148 w 290512"/>
              <a:gd name="connsiteY6131" fmla="*/ 144780 h 254317"/>
              <a:gd name="connsiteX6132" fmla="*/ 39053 w 290512"/>
              <a:gd name="connsiteY6132" fmla="*/ 145732 h 254317"/>
              <a:gd name="connsiteX6133" fmla="*/ 39053 w 290512"/>
              <a:gd name="connsiteY6133" fmla="*/ 142875 h 254317"/>
              <a:gd name="connsiteX6134" fmla="*/ 39053 w 290512"/>
              <a:gd name="connsiteY6134" fmla="*/ 145732 h 254317"/>
              <a:gd name="connsiteX6135" fmla="*/ 41910 w 290512"/>
              <a:gd name="connsiteY6135" fmla="*/ 129540 h 254317"/>
              <a:gd name="connsiteX6136" fmla="*/ 41910 w 290512"/>
              <a:gd name="connsiteY6136" fmla="*/ 129540 h 254317"/>
              <a:gd name="connsiteX6137" fmla="*/ 41910 w 290512"/>
              <a:gd name="connsiteY6137" fmla="*/ 130492 h 254317"/>
              <a:gd name="connsiteX6138" fmla="*/ 41910 w 290512"/>
              <a:gd name="connsiteY6138" fmla="*/ 129540 h 254317"/>
              <a:gd name="connsiteX6139" fmla="*/ 38100 w 290512"/>
              <a:gd name="connsiteY6139" fmla="*/ 140017 h 254317"/>
              <a:gd name="connsiteX6140" fmla="*/ 38100 w 290512"/>
              <a:gd name="connsiteY6140" fmla="*/ 140017 h 254317"/>
              <a:gd name="connsiteX6141" fmla="*/ 38100 w 290512"/>
              <a:gd name="connsiteY6141" fmla="*/ 140017 h 254317"/>
              <a:gd name="connsiteX6142" fmla="*/ 38100 w 290512"/>
              <a:gd name="connsiteY6142" fmla="*/ 140017 h 254317"/>
              <a:gd name="connsiteX6143" fmla="*/ 38100 w 290512"/>
              <a:gd name="connsiteY6143" fmla="*/ 139065 h 254317"/>
              <a:gd name="connsiteX6144" fmla="*/ 38100 w 290512"/>
              <a:gd name="connsiteY6144" fmla="*/ 140017 h 254317"/>
              <a:gd name="connsiteX6145" fmla="*/ 21908 w 290512"/>
              <a:gd name="connsiteY6145" fmla="*/ 138113 h 254317"/>
              <a:gd name="connsiteX6146" fmla="*/ 21908 w 290512"/>
              <a:gd name="connsiteY6146" fmla="*/ 138113 h 254317"/>
              <a:gd name="connsiteX6147" fmla="*/ 22860 w 290512"/>
              <a:gd name="connsiteY6147" fmla="*/ 138113 h 254317"/>
              <a:gd name="connsiteX6148" fmla="*/ 22860 w 290512"/>
              <a:gd name="connsiteY6148" fmla="*/ 137160 h 254317"/>
              <a:gd name="connsiteX6149" fmla="*/ 21908 w 290512"/>
              <a:gd name="connsiteY6149" fmla="*/ 138113 h 254317"/>
              <a:gd name="connsiteX6150" fmla="*/ 21908 w 290512"/>
              <a:gd name="connsiteY6150" fmla="*/ 138113 h 254317"/>
              <a:gd name="connsiteX6151" fmla="*/ 21908 w 290512"/>
              <a:gd name="connsiteY6151" fmla="*/ 138113 h 254317"/>
              <a:gd name="connsiteX6152" fmla="*/ 41910 w 290512"/>
              <a:gd name="connsiteY6152" fmla="*/ 131445 h 254317"/>
              <a:gd name="connsiteX6153" fmla="*/ 41910 w 290512"/>
              <a:gd name="connsiteY6153" fmla="*/ 131445 h 254317"/>
              <a:gd name="connsiteX6154" fmla="*/ 41910 w 290512"/>
              <a:gd name="connsiteY6154" fmla="*/ 131445 h 254317"/>
              <a:gd name="connsiteX6155" fmla="*/ 41910 w 290512"/>
              <a:gd name="connsiteY6155" fmla="*/ 132397 h 254317"/>
              <a:gd name="connsiteX6156" fmla="*/ 41910 w 290512"/>
              <a:gd name="connsiteY6156" fmla="*/ 131445 h 254317"/>
              <a:gd name="connsiteX6157" fmla="*/ 36195 w 290512"/>
              <a:gd name="connsiteY6157" fmla="*/ 125730 h 254317"/>
              <a:gd name="connsiteX6158" fmla="*/ 36195 w 290512"/>
              <a:gd name="connsiteY6158" fmla="*/ 125730 h 254317"/>
              <a:gd name="connsiteX6159" fmla="*/ 35243 w 290512"/>
              <a:gd name="connsiteY6159" fmla="*/ 125730 h 254317"/>
              <a:gd name="connsiteX6160" fmla="*/ 36195 w 290512"/>
              <a:gd name="connsiteY6160" fmla="*/ 125730 h 254317"/>
              <a:gd name="connsiteX6161" fmla="*/ 27623 w 290512"/>
              <a:gd name="connsiteY6161" fmla="*/ 134302 h 254317"/>
              <a:gd name="connsiteX6162" fmla="*/ 27623 w 290512"/>
              <a:gd name="connsiteY6162" fmla="*/ 134302 h 254317"/>
              <a:gd name="connsiteX6163" fmla="*/ 27623 w 290512"/>
              <a:gd name="connsiteY6163" fmla="*/ 133350 h 254317"/>
              <a:gd name="connsiteX6164" fmla="*/ 27623 w 290512"/>
              <a:gd name="connsiteY6164" fmla="*/ 134302 h 254317"/>
              <a:gd name="connsiteX6165" fmla="*/ 27623 w 290512"/>
              <a:gd name="connsiteY6165" fmla="*/ 134302 h 254317"/>
              <a:gd name="connsiteX6166" fmla="*/ 39053 w 290512"/>
              <a:gd name="connsiteY6166" fmla="*/ 139065 h 254317"/>
              <a:gd name="connsiteX6167" fmla="*/ 40005 w 290512"/>
              <a:gd name="connsiteY6167" fmla="*/ 140017 h 254317"/>
              <a:gd name="connsiteX6168" fmla="*/ 39053 w 290512"/>
              <a:gd name="connsiteY6168" fmla="*/ 139065 h 254317"/>
              <a:gd name="connsiteX6169" fmla="*/ 39053 w 290512"/>
              <a:gd name="connsiteY6169" fmla="*/ 139065 h 254317"/>
              <a:gd name="connsiteX6170" fmla="*/ 28575 w 290512"/>
              <a:gd name="connsiteY6170" fmla="*/ 140017 h 254317"/>
              <a:gd name="connsiteX6171" fmla="*/ 28575 w 290512"/>
              <a:gd name="connsiteY6171" fmla="*/ 140017 h 254317"/>
              <a:gd name="connsiteX6172" fmla="*/ 28575 w 290512"/>
              <a:gd name="connsiteY6172" fmla="*/ 140017 h 254317"/>
              <a:gd name="connsiteX6173" fmla="*/ 28575 w 290512"/>
              <a:gd name="connsiteY6173" fmla="*/ 140017 h 254317"/>
              <a:gd name="connsiteX6174" fmla="*/ 28575 w 290512"/>
              <a:gd name="connsiteY6174" fmla="*/ 140017 h 254317"/>
              <a:gd name="connsiteX6175" fmla="*/ 32385 w 290512"/>
              <a:gd name="connsiteY6175" fmla="*/ 136207 h 254317"/>
              <a:gd name="connsiteX6176" fmla="*/ 32385 w 290512"/>
              <a:gd name="connsiteY6176" fmla="*/ 136207 h 254317"/>
              <a:gd name="connsiteX6177" fmla="*/ 32385 w 290512"/>
              <a:gd name="connsiteY6177" fmla="*/ 135255 h 254317"/>
              <a:gd name="connsiteX6178" fmla="*/ 32385 w 290512"/>
              <a:gd name="connsiteY6178" fmla="*/ 136207 h 254317"/>
              <a:gd name="connsiteX6179" fmla="*/ 32385 w 290512"/>
              <a:gd name="connsiteY6179" fmla="*/ 136207 h 254317"/>
              <a:gd name="connsiteX6180" fmla="*/ 32385 w 290512"/>
              <a:gd name="connsiteY6180" fmla="*/ 136207 h 254317"/>
              <a:gd name="connsiteX6181" fmla="*/ 32385 w 290512"/>
              <a:gd name="connsiteY6181" fmla="*/ 136207 h 254317"/>
              <a:gd name="connsiteX6182" fmla="*/ 40958 w 290512"/>
              <a:gd name="connsiteY6182" fmla="*/ 142875 h 254317"/>
              <a:gd name="connsiteX6183" fmla="*/ 40958 w 290512"/>
              <a:gd name="connsiteY6183" fmla="*/ 143827 h 254317"/>
              <a:gd name="connsiteX6184" fmla="*/ 40958 w 290512"/>
              <a:gd name="connsiteY6184" fmla="*/ 142875 h 254317"/>
              <a:gd name="connsiteX6185" fmla="*/ 35243 w 290512"/>
              <a:gd name="connsiteY6185" fmla="*/ 141922 h 254317"/>
              <a:gd name="connsiteX6186" fmla="*/ 35243 w 290512"/>
              <a:gd name="connsiteY6186" fmla="*/ 141922 h 254317"/>
              <a:gd name="connsiteX6187" fmla="*/ 35243 w 290512"/>
              <a:gd name="connsiteY6187" fmla="*/ 141922 h 254317"/>
              <a:gd name="connsiteX6188" fmla="*/ 35243 w 290512"/>
              <a:gd name="connsiteY6188" fmla="*/ 141922 h 254317"/>
              <a:gd name="connsiteX6189" fmla="*/ 37148 w 290512"/>
              <a:gd name="connsiteY6189" fmla="*/ 124777 h 254317"/>
              <a:gd name="connsiteX6190" fmla="*/ 37148 w 290512"/>
              <a:gd name="connsiteY6190" fmla="*/ 124777 h 254317"/>
              <a:gd name="connsiteX6191" fmla="*/ 37148 w 290512"/>
              <a:gd name="connsiteY6191" fmla="*/ 124777 h 254317"/>
              <a:gd name="connsiteX6192" fmla="*/ 37148 w 290512"/>
              <a:gd name="connsiteY6192" fmla="*/ 124777 h 254317"/>
              <a:gd name="connsiteX6193" fmla="*/ 37148 w 290512"/>
              <a:gd name="connsiteY6193" fmla="*/ 124777 h 254317"/>
              <a:gd name="connsiteX6194" fmla="*/ 24765 w 290512"/>
              <a:gd name="connsiteY6194" fmla="*/ 140970 h 254317"/>
              <a:gd name="connsiteX6195" fmla="*/ 24765 w 290512"/>
              <a:gd name="connsiteY6195" fmla="*/ 140970 h 254317"/>
              <a:gd name="connsiteX6196" fmla="*/ 24765 w 290512"/>
              <a:gd name="connsiteY6196" fmla="*/ 140970 h 254317"/>
              <a:gd name="connsiteX6197" fmla="*/ 24765 w 290512"/>
              <a:gd name="connsiteY6197" fmla="*/ 140970 h 254317"/>
              <a:gd name="connsiteX6198" fmla="*/ 27623 w 290512"/>
              <a:gd name="connsiteY6198" fmla="*/ 124777 h 254317"/>
              <a:gd name="connsiteX6199" fmla="*/ 27623 w 290512"/>
              <a:gd name="connsiteY6199" fmla="*/ 124777 h 254317"/>
              <a:gd name="connsiteX6200" fmla="*/ 27623 w 290512"/>
              <a:gd name="connsiteY6200" fmla="*/ 124777 h 254317"/>
              <a:gd name="connsiteX6201" fmla="*/ 27623 w 290512"/>
              <a:gd name="connsiteY6201" fmla="*/ 124777 h 254317"/>
              <a:gd name="connsiteX6202" fmla="*/ 27623 w 290512"/>
              <a:gd name="connsiteY6202" fmla="*/ 124777 h 254317"/>
              <a:gd name="connsiteX6203" fmla="*/ 41910 w 290512"/>
              <a:gd name="connsiteY6203" fmla="*/ 139065 h 254317"/>
              <a:gd name="connsiteX6204" fmla="*/ 41910 w 290512"/>
              <a:gd name="connsiteY6204" fmla="*/ 139065 h 254317"/>
              <a:gd name="connsiteX6205" fmla="*/ 41910 w 290512"/>
              <a:gd name="connsiteY6205" fmla="*/ 139065 h 254317"/>
              <a:gd name="connsiteX6206" fmla="*/ 41910 w 290512"/>
              <a:gd name="connsiteY6206" fmla="*/ 139065 h 254317"/>
              <a:gd name="connsiteX6207" fmla="*/ 41910 w 290512"/>
              <a:gd name="connsiteY6207" fmla="*/ 139065 h 254317"/>
              <a:gd name="connsiteX6208" fmla="*/ 41910 w 290512"/>
              <a:gd name="connsiteY6208" fmla="*/ 139065 h 254317"/>
              <a:gd name="connsiteX6209" fmla="*/ 28575 w 290512"/>
              <a:gd name="connsiteY6209" fmla="*/ 143827 h 254317"/>
              <a:gd name="connsiteX6210" fmla="*/ 28575 w 290512"/>
              <a:gd name="connsiteY6210" fmla="*/ 143827 h 254317"/>
              <a:gd name="connsiteX6211" fmla="*/ 28575 w 290512"/>
              <a:gd name="connsiteY6211" fmla="*/ 143827 h 254317"/>
              <a:gd name="connsiteX6212" fmla="*/ 28575 w 290512"/>
              <a:gd name="connsiteY6212" fmla="*/ 143827 h 254317"/>
              <a:gd name="connsiteX6213" fmla="*/ 17145 w 290512"/>
              <a:gd name="connsiteY6213" fmla="*/ 127635 h 254317"/>
              <a:gd name="connsiteX6214" fmla="*/ 17145 w 290512"/>
              <a:gd name="connsiteY6214" fmla="*/ 127635 h 254317"/>
              <a:gd name="connsiteX6215" fmla="*/ 17145 w 290512"/>
              <a:gd name="connsiteY6215" fmla="*/ 127635 h 254317"/>
              <a:gd name="connsiteX6216" fmla="*/ 31433 w 290512"/>
              <a:gd name="connsiteY6216" fmla="*/ 146685 h 254317"/>
              <a:gd name="connsiteX6217" fmla="*/ 31433 w 290512"/>
              <a:gd name="connsiteY6217" fmla="*/ 146685 h 254317"/>
              <a:gd name="connsiteX6218" fmla="*/ 31433 w 290512"/>
              <a:gd name="connsiteY6218" fmla="*/ 146685 h 254317"/>
              <a:gd name="connsiteX6219" fmla="*/ 31433 w 290512"/>
              <a:gd name="connsiteY6219" fmla="*/ 146685 h 254317"/>
              <a:gd name="connsiteX6220" fmla="*/ 31433 w 290512"/>
              <a:gd name="connsiteY6220" fmla="*/ 146685 h 254317"/>
              <a:gd name="connsiteX6221" fmla="*/ 38100 w 290512"/>
              <a:gd name="connsiteY6221" fmla="*/ 127635 h 254317"/>
              <a:gd name="connsiteX6222" fmla="*/ 38100 w 290512"/>
              <a:gd name="connsiteY6222" fmla="*/ 127635 h 254317"/>
              <a:gd name="connsiteX6223" fmla="*/ 38100 w 290512"/>
              <a:gd name="connsiteY6223" fmla="*/ 127635 h 254317"/>
              <a:gd name="connsiteX6224" fmla="*/ 38100 w 290512"/>
              <a:gd name="connsiteY6224" fmla="*/ 127635 h 254317"/>
              <a:gd name="connsiteX6225" fmla="*/ 38100 w 290512"/>
              <a:gd name="connsiteY6225" fmla="*/ 127635 h 254317"/>
              <a:gd name="connsiteX6226" fmla="*/ 46673 w 290512"/>
              <a:gd name="connsiteY6226" fmla="*/ 135255 h 254317"/>
              <a:gd name="connsiteX6227" fmla="*/ 46673 w 290512"/>
              <a:gd name="connsiteY6227" fmla="*/ 135255 h 254317"/>
              <a:gd name="connsiteX6228" fmla="*/ 46673 w 290512"/>
              <a:gd name="connsiteY6228" fmla="*/ 135255 h 254317"/>
              <a:gd name="connsiteX6229" fmla="*/ 41910 w 290512"/>
              <a:gd name="connsiteY6229" fmla="*/ 123825 h 254317"/>
              <a:gd name="connsiteX6230" fmla="*/ 41910 w 290512"/>
              <a:gd name="connsiteY6230" fmla="*/ 123825 h 254317"/>
              <a:gd name="connsiteX6231" fmla="*/ 41910 w 290512"/>
              <a:gd name="connsiteY6231" fmla="*/ 123825 h 254317"/>
              <a:gd name="connsiteX6232" fmla="*/ 41910 w 290512"/>
              <a:gd name="connsiteY6232" fmla="*/ 123825 h 254317"/>
              <a:gd name="connsiteX6233" fmla="*/ 32385 w 290512"/>
              <a:gd name="connsiteY6233" fmla="*/ 123825 h 254317"/>
              <a:gd name="connsiteX6234" fmla="*/ 32385 w 290512"/>
              <a:gd name="connsiteY6234" fmla="*/ 123825 h 254317"/>
              <a:gd name="connsiteX6235" fmla="*/ 32385 w 290512"/>
              <a:gd name="connsiteY6235" fmla="*/ 123825 h 254317"/>
              <a:gd name="connsiteX6236" fmla="*/ 32385 w 290512"/>
              <a:gd name="connsiteY6236" fmla="*/ 123825 h 254317"/>
              <a:gd name="connsiteX6237" fmla="*/ 32385 w 290512"/>
              <a:gd name="connsiteY6237" fmla="*/ 123825 h 254317"/>
              <a:gd name="connsiteX6238" fmla="*/ 39053 w 290512"/>
              <a:gd name="connsiteY6238" fmla="*/ 135255 h 254317"/>
              <a:gd name="connsiteX6239" fmla="*/ 39053 w 290512"/>
              <a:gd name="connsiteY6239" fmla="*/ 135255 h 254317"/>
              <a:gd name="connsiteX6240" fmla="*/ 39053 w 290512"/>
              <a:gd name="connsiteY6240" fmla="*/ 135255 h 254317"/>
              <a:gd name="connsiteX6241" fmla="*/ 39053 w 290512"/>
              <a:gd name="connsiteY6241" fmla="*/ 135255 h 254317"/>
              <a:gd name="connsiteX6242" fmla="*/ 39053 w 290512"/>
              <a:gd name="connsiteY6242" fmla="*/ 135255 h 254317"/>
              <a:gd name="connsiteX6243" fmla="*/ 22860 w 290512"/>
              <a:gd name="connsiteY6243" fmla="*/ 124777 h 254317"/>
              <a:gd name="connsiteX6244" fmla="*/ 22860 w 290512"/>
              <a:gd name="connsiteY6244" fmla="*/ 124777 h 254317"/>
              <a:gd name="connsiteX6245" fmla="*/ 22860 w 290512"/>
              <a:gd name="connsiteY6245" fmla="*/ 124777 h 254317"/>
              <a:gd name="connsiteX6246" fmla="*/ 22860 w 290512"/>
              <a:gd name="connsiteY6246" fmla="*/ 124777 h 254317"/>
              <a:gd name="connsiteX6247" fmla="*/ 22860 w 290512"/>
              <a:gd name="connsiteY6247" fmla="*/ 124777 h 254317"/>
              <a:gd name="connsiteX6248" fmla="*/ 32385 w 290512"/>
              <a:gd name="connsiteY6248" fmla="*/ 133350 h 254317"/>
              <a:gd name="connsiteX6249" fmla="*/ 32385 w 290512"/>
              <a:gd name="connsiteY6249" fmla="*/ 133350 h 254317"/>
              <a:gd name="connsiteX6250" fmla="*/ 32385 w 290512"/>
              <a:gd name="connsiteY6250" fmla="*/ 133350 h 254317"/>
              <a:gd name="connsiteX6251" fmla="*/ 43815 w 290512"/>
              <a:gd name="connsiteY6251" fmla="*/ 130492 h 254317"/>
              <a:gd name="connsiteX6252" fmla="*/ 43815 w 290512"/>
              <a:gd name="connsiteY6252" fmla="*/ 130492 h 254317"/>
              <a:gd name="connsiteX6253" fmla="*/ 43815 w 290512"/>
              <a:gd name="connsiteY6253" fmla="*/ 130492 h 254317"/>
              <a:gd name="connsiteX6254" fmla="*/ 20955 w 290512"/>
              <a:gd name="connsiteY6254" fmla="*/ 129540 h 254317"/>
              <a:gd name="connsiteX6255" fmla="*/ 20955 w 290512"/>
              <a:gd name="connsiteY6255" fmla="*/ 129540 h 254317"/>
              <a:gd name="connsiteX6256" fmla="*/ 20955 w 290512"/>
              <a:gd name="connsiteY6256" fmla="*/ 129540 h 254317"/>
              <a:gd name="connsiteX6257" fmla="*/ 20955 w 290512"/>
              <a:gd name="connsiteY6257" fmla="*/ 129540 h 254317"/>
              <a:gd name="connsiteX6258" fmla="*/ 40958 w 290512"/>
              <a:gd name="connsiteY6258" fmla="*/ 126682 h 254317"/>
              <a:gd name="connsiteX6259" fmla="*/ 40958 w 290512"/>
              <a:gd name="connsiteY6259" fmla="*/ 126682 h 254317"/>
              <a:gd name="connsiteX6260" fmla="*/ 40958 w 290512"/>
              <a:gd name="connsiteY6260" fmla="*/ 126682 h 254317"/>
              <a:gd name="connsiteX6261" fmla="*/ 40958 w 290512"/>
              <a:gd name="connsiteY6261" fmla="*/ 126682 h 254317"/>
              <a:gd name="connsiteX6262" fmla="*/ 40958 w 290512"/>
              <a:gd name="connsiteY6262" fmla="*/ 126682 h 254317"/>
              <a:gd name="connsiteX6263" fmla="*/ 44768 w 290512"/>
              <a:gd name="connsiteY6263" fmla="*/ 126682 h 254317"/>
              <a:gd name="connsiteX6264" fmla="*/ 44768 w 290512"/>
              <a:gd name="connsiteY6264" fmla="*/ 126682 h 254317"/>
              <a:gd name="connsiteX6265" fmla="*/ 44768 w 290512"/>
              <a:gd name="connsiteY6265" fmla="*/ 126682 h 254317"/>
              <a:gd name="connsiteX6266" fmla="*/ 44768 w 290512"/>
              <a:gd name="connsiteY6266" fmla="*/ 126682 h 254317"/>
              <a:gd name="connsiteX6267" fmla="*/ 44768 w 290512"/>
              <a:gd name="connsiteY6267" fmla="*/ 126682 h 254317"/>
              <a:gd name="connsiteX6268" fmla="*/ 43815 w 290512"/>
              <a:gd name="connsiteY6268" fmla="*/ 126682 h 254317"/>
              <a:gd name="connsiteX6269" fmla="*/ 43815 w 290512"/>
              <a:gd name="connsiteY6269" fmla="*/ 126682 h 254317"/>
              <a:gd name="connsiteX6270" fmla="*/ 43815 w 290512"/>
              <a:gd name="connsiteY6270" fmla="*/ 126682 h 254317"/>
              <a:gd name="connsiteX6271" fmla="*/ 43815 w 290512"/>
              <a:gd name="connsiteY6271" fmla="*/ 126682 h 254317"/>
              <a:gd name="connsiteX6272" fmla="*/ 43815 w 290512"/>
              <a:gd name="connsiteY6272" fmla="*/ 126682 h 254317"/>
              <a:gd name="connsiteX6273" fmla="*/ 38100 w 290512"/>
              <a:gd name="connsiteY6273" fmla="*/ 134302 h 254317"/>
              <a:gd name="connsiteX6274" fmla="*/ 38100 w 290512"/>
              <a:gd name="connsiteY6274" fmla="*/ 134302 h 254317"/>
              <a:gd name="connsiteX6275" fmla="*/ 38100 w 290512"/>
              <a:gd name="connsiteY6275" fmla="*/ 134302 h 254317"/>
              <a:gd name="connsiteX6276" fmla="*/ 38100 w 290512"/>
              <a:gd name="connsiteY6276" fmla="*/ 134302 h 254317"/>
              <a:gd name="connsiteX6277" fmla="*/ 38100 w 290512"/>
              <a:gd name="connsiteY6277" fmla="*/ 134302 h 254317"/>
              <a:gd name="connsiteX6278" fmla="*/ 29528 w 290512"/>
              <a:gd name="connsiteY6278" fmla="*/ 136207 h 254317"/>
              <a:gd name="connsiteX6279" fmla="*/ 29528 w 290512"/>
              <a:gd name="connsiteY6279" fmla="*/ 136207 h 254317"/>
              <a:gd name="connsiteX6280" fmla="*/ 29528 w 290512"/>
              <a:gd name="connsiteY6280" fmla="*/ 136207 h 254317"/>
              <a:gd name="connsiteX6281" fmla="*/ 29528 w 290512"/>
              <a:gd name="connsiteY6281" fmla="*/ 136207 h 254317"/>
              <a:gd name="connsiteX6282" fmla="*/ 29528 w 290512"/>
              <a:gd name="connsiteY6282" fmla="*/ 136207 h 254317"/>
              <a:gd name="connsiteX6283" fmla="*/ 14288 w 290512"/>
              <a:gd name="connsiteY6283" fmla="*/ 160020 h 254317"/>
              <a:gd name="connsiteX6284" fmla="*/ 13335 w 290512"/>
              <a:gd name="connsiteY6284" fmla="*/ 159067 h 254317"/>
              <a:gd name="connsiteX6285" fmla="*/ 14288 w 290512"/>
              <a:gd name="connsiteY6285" fmla="*/ 160020 h 254317"/>
              <a:gd name="connsiteX6286" fmla="*/ 17145 w 290512"/>
              <a:gd name="connsiteY6286" fmla="*/ 160020 h 254317"/>
              <a:gd name="connsiteX6287" fmla="*/ 17145 w 290512"/>
              <a:gd name="connsiteY6287" fmla="*/ 160020 h 254317"/>
              <a:gd name="connsiteX6288" fmla="*/ 16193 w 290512"/>
              <a:gd name="connsiteY6288" fmla="*/ 160020 h 254317"/>
              <a:gd name="connsiteX6289" fmla="*/ 17145 w 290512"/>
              <a:gd name="connsiteY6289" fmla="*/ 160020 h 254317"/>
              <a:gd name="connsiteX6290" fmla="*/ 27623 w 290512"/>
              <a:gd name="connsiteY6290" fmla="*/ 159067 h 254317"/>
              <a:gd name="connsiteX6291" fmla="*/ 27623 w 290512"/>
              <a:gd name="connsiteY6291" fmla="*/ 160020 h 254317"/>
              <a:gd name="connsiteX6292" fmla="*/ 27623 w 290512"/>
              <a:gd name="connsiteY6292" fmla="*/ 159067 h 254317"/>
              <a:gd name="connsiteX6293" fmla="*/ 23813 w 290512"/>
              <a:gd name="connsiteY6293" fmla="*/ 160020 h 254317"/>
              <a:gd name="connsiteX6294" fmla="*/ 23813 w 290512"/>
              <a:gd name="connsiteY6294" fmla="*/ 160020 h 254317"/>
              <a:gd name="connsiteX6295" fmla="*/ 23813 w 290512"/>
              <a:gd name="connsiteY6295" fmla="*/ 160020 h 254317"/>
              <a:gd name="connsiteX6296" fmla="*/ 23813 w 290512"/>
              <a:gd name="connsiteY6296" fmla="*/ 160020 h 254317"/>
              <a:gd name="connsiteX6297" fmla="*/ 23813 w 290512"/>
              <a:gd name="connsiteY6297" fmla="*/ 160020 h 254317"/>
              <a:gd name="connsiteX6298" fmla="*/ 24765 w 290512"/>
              <a:gd name="connsiteY6298" fmla="*/ 159067 h 254317"/>
              <a:gd name="connsiteX6299" fmla="*/ 24765 w 290512"/>
              <a:gd name="connsiteY6299" fmla="*/ 159067 h 254317"/>
              <a:gd name="connsiteX6300" fmla="*/ 24765 w 290512"/>
              <a:gd name="connsiteY6300" fmla="*/ 159067 h 254317"/>
              <a:gd name="connsiteX6301" fmla="*/ 24765 w 290512"/>
              <a:gd name="connsiteY6301" fmla="*/ 159067 h 254317"/>
              <a:gd name="connsiteX6302" fmla="*/ 24765 w 290512"/>
              <a:gd name="connsiteY6302" fmla="*/ 159067 h 254317"/>
              <a:gd name="connsiteX6303" fmla="*/ 199073 w 290512"/>
              <a:gd name="connsiteY6303" fmla="*/ 204788 h 254317"/>
              <a:gd name="connsiteX6304" fmla="*/ 200025 w 290512"/>
              <a:gd name="connsiteY6304" fmla="*/ 205740 h 254317"/>
              <a:gd name="connsiteX6305" fmla="*/ 200978 w 290512"/>
              <a:gd name="connsiteY6305" fmla="*/ 204788 h 254317"/>
              <a:gd name="connsiteX6306" fmla="*/ 200978 w 290512"/>
              <a:gd name="connsiteY6306" fmla="*/ 204788 h 254317"/>
              <a:gd name="connsiteX6307" fmla="*/ 200978 w 290512"/>
              <a:gd name="connsiteY6307" fmla="*/ 204788 h 254317"/>
              <a:gd name="connsiteX6308" fmla="*/ 199073 w 290512"/>
              <a:gd name="connsiteY6308" fmla="*/ 204788 h 254317"/>
              <a:gd name="connsiteX6309" fmla="*/ 199073 w 290512"/>
              <a:gd name="connsiteY6309" fmla="*/ 204788 h 254317"/>
              <a:gd name="connsiteX6310" fmla="*/ 199073 w 290512"/>
              <a:gd name="connsiteY6310" fmla="*/ 205740 h 254317"/>
              <a:gd name="connsiteX6311" fmla="*/ 199073 w 290512"/>
              <a:gd name="connsiteY6311" fmla="*/ 205740 h 254317"/>
              <a:gd name="connsiteX6312" fmla="*/ 199073 w 290512"/>
              <a:gd name="connsiteY6312" fmla="*/ 205740 h 254317"/>
              <a:gd name="connsiteX6313" fmla="*/ 199073 w 290512"/>
              <a:gd name="connsiteY6313" fmla="*/ 205740 h 254317"/>
              <a:gd name="connsiteX6314" fmla="*/ 199073 w 290512"/>
              <a:gd name="connsiteY6314" fmla="*/ 206692 h 254317"/>
              <a:gd name="connsiteX6315" fmla="*/ 199073 w 290512"/>
              <a:gd name="connsiteY6315" fmla="*/ 205740 h 254317"/>
              <a:gd name="connsiteX6316" fmla="*/ 191453 w 290512"/>
              <a:gd name="connsiteY6316" fmla="*/ 205740 h 254317"/>
              <a:gd name="connsiteX6317" fmla="*/ 191453 w 290512"/>
              <a:gd name="connsiteY6317" fmla="*/ 205740 h 254317"/>
              <a:gd name="connsiteX6318" fmla="*/ 192405 w 290512"/>
              <a:gd name="connsiteY6318" fmla="*/ 205740 h 254317"/>
              <a:gd name="connsiteX6319" fmla="*/ 191453 w 290512"/>
              <a:gd name="connsiteY6319" fmla="*/ 205740 h 254317"/>
              <a:gd name="connsiteX6320" fmla="*/ 191453 w 290512"/>
              <a:gd name="connsiteY6320" fmla="*/ 205740 h 254317"/>
              <a:gd name="connsiteX6321" fmla="*/ 191453 w 290512"/>
              <a:gd name="connsiteY6321" fmla="*/ 205740 h 254317"/>
              <a:gd name="connsiteX6322" fmla="*/ 200978 w 290512"/>
              <a:gd name="connsiteY6322" fmla="*/ 206692 h 254317"/>
              <a:gd name="connsiteX6323" fmla="*/ 200978 w 290512"/>
              <a:gd name="connsiteY6323" fmla="*/ 206692 h 254317"/>
              <a:gd name="connsiteX6324" fmla="*/ 200025 w 290512"/>
              <a:gd name="connsiteY6324" fmla="*/ 205740 h 254317"/>
              <a:gd name="connsiteX6325" fmla="*/ 200978 w 290512"/>
              <a:gd name="connsiteY6325" fmla="*/ 206692 h 254317"/>
              <a:gd name="connsiteX6326" fmla="*/ 200978 w 290512"/>
              <a:gd name="connsiteY6326" fmla="*/ 206692 h 254317"/>
              <a:gd name="connsiteX6327" fmla="*/ 200978 w 290512"/>
              <a:gd name="connsiteY6327" fmla="*/ 206692 h 254317"/>
              <a:gd name="connsiteX6328" fmla="*/ 200978 w 290512"/>
              <a:gd name="connsiteY6328" fmla="*/ 206692 h 254317"/>
              <a:gd name="connsiteX6329" fmla="*/ 188595 w 290512"/>
              <a:gd name="connsiteY6329" fmla="*/ 204788 h 254317"/>
              <a:gd name="connsiteX6330" fmla="*/ 187643 w 290512"/>
              <a:gd name="connsiteY6330" fmla="*/ 204788 h 254317"/>
              <a:gd name="connsiteX6331" fmla="*/ 188595 w 290512"/>
              <a:gd name="connsiteY6331" fmla="*/ 204788 h 254317"/>
              <a:gd name="connsiteX6332" fmla="*/ 197168 w 290512"/>
              <a:gd name="connsiteY6332" fmla="*/ 207645 h 254317"/>
              <a:gd name="connsiteX6333" fmla="*/ 197168 w 290512"/>
              <a:gd name="connsiteY6333" fmla="*/ 207645 h 254317"/>
              <a:gd name="connsiteX6334" fmla="*/ 197168 w 290512"/>
              <a:gd name="connsiteY6334" fmla="*/ 207645 h 254317"/>
              <a:gd name="connsiteX6335" fmla="*/ 197168 w 290512"/>
              <a:gd name="connsiteY6335" fmla="*/ 207645 h 254317"/>
              <a:gd name="connsiteX6336" fmla="*/ 197168 w 290512"/>
              <a:gd name="connsiteY6336" fmla="*/ 207645 h 254317"/>
              <a:gd name="connsiteX6337" fmla="*/ 193358 w 290512"/>
              <a:gd name="connsiteY6337" fmla="*/ 203835 h 254317"/>
              <a:gd name="connsiteX6338" fmla="*/ 193358 w 290512"/>
              <a:gd name="connsiteY6338" fmla="*/ 203835 h 254317"/>
              <a:gd name="connsiteX6339" fmla="*/ 193358 w 290512"/>
              <a:gd name="connsiteY6339" fmla="*/ 203835 h 254317"/>
              <a:gd name="connsiteX6340" fmla="*/ 193358 w 290512"/>
              <a:gd name="connsiteY6340" fmla="*/ 203835 h 254317"/>
              <a:gd name="connsiteX6341" fmla="*/ 193358 w 290512"/>
              <a:gd name="connsiteY6341" fmla="*/ 203835 h 254317"/>
              <a:gd name="connsiteX6342" fmla="*/ 193358 w 290512"/>
              <a:gd name="connsiteY6342" fmla="*/ 205740 h 254317"/>
              <a:gd name="connsiteX6343" fmla="*/ 193358 w 290512"/>
              <a:gd name="connsiteY6343" fmla="*/ 205740 h 254317"/>
              <a:gd name="connsiteX6344" fmla="*/ 193358 w 290512"/>
              <a:gd name="connsiteY6344" fmla="*/ 205740 h 254317"/>
              <a:gd name="connsiteX6345" fmla="*/ 193358 w 290512"/>
              <a:gd name="connsiteY6345" fmla="*/ 205740 h 254317"/>
              <a:gd name="connsiteX6346" fmla="*/ 197168 w 290512"/>
              <a:gd name="connsiteY6346" fmla="*/ 208597 h 254317"/>
              <a:gd name="connsiteX6347" fmla="*/ 197168 w 290512"/>
              <a:gd name="connsiteY6347" fmla="*/ 208597 h 254317"/>
              <a:gd name="connsiteX6348" fmla="*/ 197168 w 290512"/>
              <a:gd name="connsiteY6348" fmla="*/ 208597 h 254317"/>
              <a:gd name="connsiteX6349" fmla="*/ 197168 w 290512"/>
              <a:gd name="connsiteY6349" fmla="*/ 208597 h 254317"/>
              <a:gd name="connsiteX6350" fmla="*/ 197168 w 290512"/>
              <a:gd name="connsiteY6350" fmla="*/ 204788 h 254317"/>
              <a:gd name="connsiteX6351" fmla="*/ 197168 w 290512"/>
              <a:gd name="connsiteY6351" fmla="*/ 204788 h 254317"/>
              <a:gd name="connsiteX6352" fmla="*/ 197168 w 290512"/>
              <a:gd name="connsiteY6352" fmla="*/ 204788 h 254317"/>
              <a:gd name="connsiteX6353" fmla="*/ 197168 w 290512"/>
              <a:gd name="connsiteY6353" fmla="*/ 204788 h 254317"/>
              <a:gd name="connsiteX6354" fmla="*/ 197168 w 290512"/>
              <a:gd name="connsiteY6354" fmla="*/ 204788 h 254317"/>
              <a:gd name="connsiteX6355" fmla="*/ 199073 w 290512"/>
              <a:gd name="connsiteY6355" fmla="*/ 204788 h 254317"/>
              <a:gd name="connsiteX6356" fmla="*/ 199073 w 290512"/>
              <a:gd name="connsiteY6356" fmla="*/ 204788 h 254317"/>
              <a:gd name="connsiteX6357" fmla="*/ 199073 w 290512"/>
              <a:gd name="connsiteY6357" fmla="*/ 204788 h 254317"/>
              <a:gd name="connsiteX6358" fmla="*/ 199073 w 290512"/>
              <a:gd name="connsiteY6358" fmla="*/ 204788 h 254317"/>
              <a:gd name="connsiteX6359" fmla="*/ 199073 w 290512"/>
              <a:gd name="connsiteY6359" fmla="*/ 204788 h 254317"/>
              <a:gd name="connsiteX6360" fmla="*/ 187643 w 290512"/>
              <a:gd name="connsiteY6360" fmla="*/ 202882 h 254317"/>
              <a:gd name="connsiteX6361" fmla="*/ 187643 w 290512"/>
              <a:gd name="connsiteY6361" fmla="*/ 202882 h 254317"/>
              <a:gd name="connsiteX6362" fmla="*/ 187643 w 290512"/>
              <a:gd name="connsiteY6362" fmla="*/ 202882 h 254317"/>
              <a:gd name="connsiteX6363" fmla="*/ 188595 w 290512"/>
              <a:gd name="connsiteY6363" fmla="*/ 195263 h 254317"/>
              <a:gd name="connsiteX6364" fmla="*/ 188595 w 290512"/>
              <a:gd name="connsiteY6364" fmla="*/ 195263 h 254317"/>
              <a:gd name="connsiteX6365" fmla="*/ 187643 w 290512"/>
              <a:gd name="connsiteY6365" fmla="*/ 195263 h 254317"/>
              <a:gd name="connsiteX6366" fmla="*/ 187643 w 290512"/>
              <a:gd name="connsiteY6366" fmla="*/ 195263 h 254317"/>
              <a:gd name="connsiteX6367" fmla="*/ 188595 w 290512"/>
              <a:gd name="connsiteY6367" fmla="*/ 195263 h 254317"/>
              <a:gd name="connsiteX6368" fmla="*/ 188595 w 290512"/>
              <a:gd name="connsiteY6368" fmla="*/ 195263 h 254317"/>
              <a:gd name="connsiteX6369" fmla="*/ 188595 w 290512"/>
              <a:gd name="connsiteY6369" fmla="*/ 195263 h 254317"/>
              <a:gd name="connsiteX6370" fmla="*/ 185738 w 290512"/>
              <a:gd name="connsiteY6370" fmla="*/ 199072 h 254317"/>
              <a:gd name="connsiteX6371" fmla="*/ 185738 w 290512"/>
              <a:gd name="connsiteY6371" fmla="*/ 199072 h 254317"/>
              <a:gd name="connsiteX6372" fmla="*/ 185738 w 290512"/>
              <a:gd name="connsiteY6372" fmla="*/ 199072 h 254317"/>
              <a:gd name="connsiteX6373" fmla="*/ 206693 w 290512"/>
              <a:gd name="connsiteY6373" fmla="*/ 204788 h 254317"/>
              <a:gd name="connsiteX6374" fmla="*/ 206693 w 290512"/>
              <a:gd name="connsiteY6374" fmla="*/ 204788 h 254317"/>
              <a:gd name="connsiteX6375" fmla="*/ 206693 w 290512"/>
              <a:gd name="connsiteY6375" fmla="*/ 204788 h 254317"/>
              <a:gd name="connsiteX6376" fmla="*/ 206693 w 290512"/>
              <a:gd name="connsiteY6376" fmla="*/ 204788 h 254317"/>
              <a:gd name="connsiteX6377" fmla="*/ 206693 w 290512"/>
              <a:gd name="connsiteY6377" fmla="*/ 204788 h 254317"/>
              <a:gd name="connsiteX6378" fmla="*/ 176213 w 290512"/>
              <a:gd name="connsiteY6378" fmla="*/ 210502 h 254317"/>
              <a:gd name="connsiteX6379" fmla="*/ 176213 w 290512"/>
              <a:gd name="connsiteY6379" fmla="*/ 210502 h 254317"/>
              <a:gd name="connsiteX6380" fmla="*/ 176213 w 290512"/>
              <a:gd name="connsiteY6380" fmla="*/ 210502 h 254317"/>
              <a:gd name="connsiteX6381" fmla="*/ 177165 w 290512"/>
              <a:gd name="connsiteY6381" fmla="*/ 209550 h 254317"/>
              <a:gd name="connsiteX6382" fmla="*/ 176213 w 290512"/>
              <a:gd name="connsiteY6382" fmla="*/ 209550 h 254317"/>
              <a:gd name="connsiteX6383" fmla="*/ 176213 w 290512"/>
              <a:gd name="connsiteY6383" fmla="*/ 210502 h 254317"/>
              <a:gd name="connsiteX6384" fmla="*/ 177165 w 290512"/>
              <a:gd name="connsiteY6384" fmla="*/ 210502 h 254317"/>
              <a:gd name="connsiteX6385" fmla="*/ 177165 w 290512"/>
              <a:gd name="connsiteY6385" fmla="*/ 209550 h 254317"/>
              <a:gd name="connsiteX6386" fmla="*/ 177165 w 290512"/>
              <a:gd name="connsiteY6386" fmla="*/ 210502 h 254317"/>
              <a:gd name="connsiteX6387" fmla="*/ 177165 w 290512"/>
              <a:gd name="connsiteY6387" fmla="*/ 210502 h 254317"/>
              <a:gd name="connsiteX6388" fmla="*/ 172403 w 290512"/>
              <a:gd name="connsiteY6388" fmla="*/ 207645 h 254317"/>
              <a:gd name="connsiteX6389" fmla="*/ 172403 w 290512"/>
              <a:gd name="connsiteY6389" fmla="*/ 207645 h 254317"/>
              <a:gd name="connsiteX6390" fmla="*/ 172403 w 290512"/>
              <a:gd name="connsiteY6390" fmla="*/ 207645 h 254317"/>
              <a:gd name="connsiteX6391" fmla="*/ 172403 w 290512"/>
              <a:gd name="connsiteY6391" fmla="*/ 207645 h 254317"/>
              <a:gd name="connsiteX6392" fmla="*/ 173355 w 290512"/>
              <a:gd name="connsiteY6392" fmla="*/ 210502 h 254317"/>
              <a:gd name="connsiteX6393" fmla="*/ 173355 w 290512"/>
              <a:gd name="connsiteY6393" fmla="*/ 210502 h 254317"/>
              <a:gd name="connsiteX6394" fmla="*/ 173355 w 290512"/>
              <a:gd name="connsiteY6394" fmla="*/ 210502 h 254317"/>
              <a:gd name="connsiteX6395" fmla="*/ 173355 w 290512"/>
              <a:gd name="connsiteY6395" fmla="*/ 210502 h 254317"/>
              <a:gd name="connsiteX6396" fmla="*/ 173355 w 290512"/>
              <a:gd name="connsiteY6396" fmla="*/ 210502 h 254317"/>
              <a:gd name="connsiteX6397" fmla="*/ 173355 w 290512"/>
              <a:gd name="connsiteY6397" fmla="*/ 210502 h 254317"/>
              <a:gd name="connsiteX6398" fmla="*/ 173355 w 290512"/>
              <a:gd name="connsiteY6398" fmla="*/ 210502 h 254317"/>
              <a:gd name="connsiteX6399" fmla="*/ 173355 w 290512"/>
              <a:gd name="connsiteY6399" fmla="*/ 210502 h 254317"/>
              <a:gd name="connsiteX6400" fmla="*/ 173355 w 290512"/>
              <a:gd name="connsiteY6400" fmla="*/ 210502 h 254317"/>
              <a:gd name="connsiteX6401" fmla="*/ 159068 w 290512"/>
              <a:gd name="connsiteY6401" fmla="*/ 220980 h 254317"/>
              <a:gd name="connsiteX6402" fmla="*/ 159068 w 290512"/>
              <a:gd name="connsiteY6402" fmla="*/ 220980 h 254317"/>
              <a:gd name="connsiteX6403" fmla="*/ 159068 w 290512"/>
              <a:gd name="connsiteY6403" fmla="*/ 220980 h 254317"/>
              <a:gd name="connsiteX6404" fmla="*/ 159068 w 290512"/>
              <a:gd name="connsiteY6404" fmla="*/ 220980 h 254317"/>
              <a:gd name="connsiteX6405" fmla="*/ 159068 w 290512"/>
              <a:gd name="connsiteY6405" fmla="*/ 220980 h 254317"/>
              <a:gd name="connsiteX6406" fmla="*/ 215265 w 290512"/>
              <a:gd name="connsiteY6406" fmla="*/ 202882 h 254317"/>
              <a:gd name="connsiteX6407" fmla="*/ 215265 w 290512"/>
              <a:gd name="connsiteY6407" fmla="*/ 202882 h 254317"/>
              <a:gd name="connsiteX6408" fmla="*/ 215265 w 290512"/>
              <a:gd name="connsiteY6408" fmla="*/ 202882 h 254317"/>
              <a:gd name="connsiteX6409" fmla="*/ 217170 w 290512"/>
              <a:gd name="connsiteY6409" fmla="*/ 203835 h 254317"/>
              <a:gd name="connsiteX6410" fmla="*/ 215265 w 290512"/>
              <a:gd name="connsiteY6410" fmla="*/ 202882 h 254317"/>
              <a:gd name="connsiteX6411" fmla="*/ 167640 w 290512"/>
              <a:gd name="connsiteY6411" fmla="*/ 220980 h 254317"/>
              <a:gd name="connsiteX6412" fmla="*/ 167640 w 290512"/>
              <a:gd name="connsiteY6412" fmla="*/ 220980 h 254317"/>
              <a:gd name="connsiteX6413" fmla="*/ 166688 w 290512"/>
              <a:gd name="connsiteY6413" fmla="*/ 222885 h 254317"/>
              <a:gd name="connsiteX6414" fmla="*/ 167640 w 290512"/>
              <a:gd name="connsiteY6414" fmla="*/ 222885 h 254317"/>
              <a:gd name="connsiteX6415" fmla="*/ 167640 w 290512"/>
              <a:gd name="connsiteY6415" fmla="*/ 220980 h 254317"/>
              <a:gd name="connsiteX6416" fmla="*/ 167640 w 290512"/>
              <a:gd name="connsiteY6416" fmla="*/ 220980 h 254317"/>
              <a:gd name="connsiteX6417" fmla="*/ 238125 w 290512"/>
              <a:gd name="connsiteY6417" fmla="*/ 208597 h 254317"/>
              <a:gd name="connsiteX6418" fmla="*/ 240983 w 290512"/>
              <a:gd name="connsiteY6418" fmla="*/ 209550 h 254317"/>
              <a:gd name="connsiteX6419" fmla="*/ 238125 w 290512"/>
              <a:gd name="connsiteY6419" fmla="*/ 208597 h 254317"/>
              <a:gd name="connsiteX6420" fmla="*/ 237173 w 290512"/>
              <a:gd name="connsiteY6420" fmla="*/ 208597 h 254317"/>
              <a:gd name="connsiteX6421" fmla="*/ 237173 w 290512"/>
              <a:gd name="connsiteY6421" fmla="*/ 208597 h 254317"/>
              <a:gd name="connsiteX6422" fmla="*/ 237173 w 290512"/>
              <a:gd name="connsiteY6422" fmla="*/ 208597 h 254317"/>
              <a:gd name="connsiteX6423" fmla="*/ 237173 w 290512"/>
              <a:gd name="connsiteY6423" fmla="*/ 208597 h 254317"/>
              <a:gd name="connsiteX6424" fmla="*/ 146685 w 290512"/>
              <a:gd name="connsiteY6424" fmla="*/ 221932 h 254317"/>
              <a:gd name="connsiteX6425" fmla="*/ 146685 w 290512"/>
              <a:gd name="connsiteY6425" fmla="*/ 221932 h 254317"/>
              <a:gd name="connsiteX6426" fmla="*/ 146685 w 290512"/>
              <a:gd name="connsiteY6426" fmla="*/ 221932 h 254317"/>
              <a:gd name="connsiteX6427" fmla="*/ 146685 w 290512"/>
              <a:gd name="connsiteY6427" fmla="*/ 221932 h 254317"/>
              <a:gd name="connsiteX6428" fmla="*/ 146685 w 290512"/>
              <a:gd name="connsiteY6428" fmla="*/ 221932 h 254317"/>
              <a:gd name="connsiteX6429" fmla="*/ 146685 w 290512"/>
              <a:gd name="connsiteY6429" fmla="*/ 221932 h 254317"/>
              <a:gd name="connsiteX6430" fmla="*/ 146685 w 290512"/>
              <a:gd name="connsiteY6430" fmla="*/ 221932 h 254317"/>
              <a:gd name="connsiteX6431" fmla="*/ 146685 w 290512"/>
              <a:gd name="connsiteY6431" fmla="*/ 221932 h 254317"/>
              <a:gd name="connsiteX6432" fmla="*/ 146685 w 290512"/>
              <a:gd name="connsiteY6432" fmla="*/ 221932 h 254317"/>
              <a:gd name="connsiteX6433" fmla="*/ 146685 w 290512"/>
              <a:gd name="connsiteY6433" fmla="*/ 221932 h 254317"/>
              <a:gd name="connsiteX6434" fmla="*/ 146685 w 290512"/>
              <a:gd name="connsiteY6434" fmla="*/ 221932 h 254317"/>
              <a:gd name="connsiteX6435" fmla="*/ 32385 w 290512"/>
              <a:gd name="connsiteY6435" fmla="*/ 176213 h 254317"/>
              <a:gd name="connsiteX6436" fmla="*/ 32385 w 290512"/>
              <a:gd name="connsiteY6436" fmla="*/ 176213 h 254317"/>
              <a:gd name="connsiteX6437" fmla="*/ 32385 w 290512"/>
              <a:gd name="connsiteY6437" fmla="*/ 176213 h 254317"/>
              <a:gd name="connsiteX6438" fmla="*/ 32385 w 290512"/>
              <a:gd name="connsiteY6438" fmla="*/ 176213 h 254317"/>
              <a:gd name="connsiteX6439" fmla="*/ 32385 w 290512"/>
              <a:gd name="connsiteY6439" fmla="*/ 176213 h 254317"/>
              <a:gd name="connsiteX6440" fmla="*/ 34290 w 290512"/>
              <a:gd name="connsiteY6440" fmla="*/ 175260 h 254317"/>
              <a:gd name="connsiteX6441" fmla="*/ 34290 w 290512"/>
              <a:gd name="connsiteY6441" fmla="*/ 175260 h 254317"/>
              <a:gd name="connsiteX6442" fmla="*/ 34290 w 290512"/>
              <a:gd name="connsiteY6442" fmla="*/ 175260 h 254317"/>
              <a:gd name="connsiteX6443" fmla="*/ 147638 w 290512"/>
              <a:gd name="connsiteY6443" fmla="*/ 198120 h 254317"/>
              <a:gd name="connsiteX6444" fmla="*/ 147638 w 290512"/>
              <a:gd name="connsiteY6444" fmla="*/ 198120 h 254317"/>
              <a:gd name="connsiteX6445" fmla="*/ 147638 w 290512"/>
              <a:gd name="connsiteY6445" fmla="*/ 198120 h 254317"/>
              <a:gd name="connsiteX6446" fmla="*/ 147638 w 290512"/>
              <a:gd name="connsiteY6446" fmla="*/ 198120 h 254317"/>
              <a:gd name="connsiteX6447" fmla="*/ 147638 w 290512"/>
              <a:gd name="connsiteY6447" fmla="*/ 198120 h 254317"/>
              <a:gd name="connsiteX6448" fmla="*/ 157163 w 290512"/>
              <a:gd name="connsiteY6448" fmla="*/ 209550 h 254317"/>
              <a:gd name="connsiteX6449" fmla="*/ 157163 w 290512"/>
              <a:gd name="connsiteY6449" fmla="*/ 209550 h 254317"/>
              <a:gd name="connsiteX6450" fmla="*/ 157163 w 290512"/>
              <a:gd name="connsiteY6450" fmla="*/ 209550 h 254317"/>
              <a:gd name="connsiteX6451" fmla="*/ 157163 w 290512"/>
              <a:gd name="connsiteY6451" fmla="*/ 209550 h 254317"/>
              <a:gd name="connsiteX6452" fmla="*/ 157163 w 290512"/>
              <a:gd name="connsiteY6452" fmla="*/ 209550 h 254317"/>
              <a:gd name="connsiteX6453" fmla="*/ 185738 w 290512"/>
              <a:gd name="connsiteY6453" fmla="*/ 187642 h 254317"/>
              <a:gd name="connsiteX6454" fmla="*/ 185738 w 290512"/>
              <a:gd name="connsiteY6454" fmla="*/ 187642 h 254317"/>
              <a:gd name="connsiteX6455" fmla="*/ 185738 w 290512"/>
              <a:gd name="connsiteY6455" fmla="*/ 187642 h 254317"/>
              <a:gd name="connsiteX6456" fmla="*/ 184785 w 290512"/>
              <a:gd name="connsiteY6456" fmla="*/ 188595 h 254317"/>
              <a:gd name="connsiteX6457" fmla="*/ 184785 w 290512"/>
              <a:gd name="connsiteY6457" fmla="*/ 188595 h 254317"/>
              <a:gd name="connsiteX6458" fmla="*/ 184785 w 290512"/>
              <a:gd name="connsiteY6458" fmla="*/ 188595 h 254317"/>
              <a:gd name="connsiteX6459" fmla="*/ 184785 w 290512"/>
              <a:gd name="connsiteY6459" fmla="*/ 188595 h 254317"/>
              <a:gd name="connsiteX6460" fmla="*/ 105728 w 290512"/>
              <a:gd name="connsiteY6460" fmla="*/ 203835 h 254317"/>
              <a:gd name="connsiteX6461" fmla="*/ 105728 w 290512"/>
              <a:gd name="connsiteY6461" fmla="*/ 203835 h 254317"/>
              <a:gd name="connsiteX6462" fmla="*/ 105728 w 290512"/>
              <a:gd name="connsiteY6462" fmla="*/ 203835 h 254317"/>
              <a:gd name="connsiteX6463" fmla="*/ 105728 w 290512"/>
              <a:gd name="connsiteY6463" fmla="*/ 203835 h 254317"/>
              <a:gd name="connsiteX6464" fmla="*/ 105728 w 290512"/>
              <a:gd name="connsiteY6464" fmla="*/ 203835 h 254317"/>
              <a:gd name="connsiteX6465" fmla="*/ 161925 w 290512"/>
              <a:gd name="connsiteY6465" fmla="*/ 211455 h 254317"/>
              <a:gd name="connsiteX6466" fmla="*/ 161925 w 290512"/>
              <a:gd name="connsiteY6466" fmla="*/ 211455 h 254317"/>
              <a:gd name="connsiteX6467" fmla="*/ 161925 w 290512"/>
              <a:gd name="connsiteY6467" fmla="*/ 211455 h 254317"/>
              <a:gd name="connsiteX6468" fmla="*/ 161925 w 290512"/>
              <a:gd name="connsiteY6468" fmla="*/ 211455 h 254317"/>
              <a:gd name="connsiteX6469" fmla="*/ 161925 w 290512"/>
              <a:gd name="connsiteY6469" fmla="*/ 211455 h 254317"/>
              <a:gd name="connsiteX6470" fmla="*/ 162878 w 290512"/>
              <a:gd name="connsiteY6470" fmla="*/ 211455 h 254317"/>
              <a:gd name="connsiteX6471" fmla="*/ 162878 w 290512"/>
              <a:gd name="connsiteY6471" fmla="*/ 211455 h 254317"/>
              <a:gd name="connsiteX6472" fmla="*/ 162878 w 290512"/>
              <a:gd name="connsiteY6472" fmla="*/ 211455 h 254317"/>
              <a:gd name="connsiteX6473" fmla="*/ 162878 w 290512"/>
              <a:gd name="connsiteY6473" fmla="*/ 211455 h 254317"/>
              <a:gd name="connsiteX6474" fmla="*/ 162878 w 290512"/>
              <a:gd name="connsiteY6474" fmla="*/ 211455 h 254317"/>
              <a:gd name="connsiteX6475" fmla="*/ 144780 w 290512"/>
              <a:gd name="connsiteY6475" fmla="*/ 194310 h 254317"/>
              <a:gd name="connsiteX6476" fmla="*/ 144780 w 290512"/>
              <a:gd name="connsiteY6476" fmla="*/ 193357 h 254317"/>
              <a:gd name="connsiteX6477" fmla="*/ 144780 w 290512"/>
              <a:gd name="connsiteY6477" fmla="*/ 193357 h 254317"/>
              <a:gd name="connsiteX6478" fmla="*/ 144780 w 290512"/>
              <a:gd name="connsiteY6478" fmla="*/ 193357 h 254317"/>
              <a:gd name="connsiteX6479" fmla="*/ 143828 w 290512"/>
              <a:gd name="connsiteY6479" fmla="*/ 194310 h 254317"/>
              <a:gd name="connsiteX6480" fmla="*/ 144780 w 290512"/>
              <a:gd name="connsiteY6480" fmla="*/ 194310 h 254317"/>
              <a:gd name="connsiteX6481" fmla="*/ 144780 w 290512"/>
              <a:gd name="connsiteY6481" fmla="*/ 193357 h 254317"/>
              <a:gd name="connsiteX6482" fmla="*/ 144780 w 290512"/>
              <a:gd name="connsiteY6482" fmla="*/ 192405 h 254317"/>
              <a:gd name="connsiteX6483" fmla="*/ 144780 w 290512"/>
              <a:gd name="connsiteY6483" fmla="*/ 193357 h 254317"/>
              <a:gd name="connsiteX6484" fmla="*/ 144780 w 290512"/>
              <a:gd name="connsiteY6484" fmla="*/ 193357 h 254317"/>
              <a:gd name="connsiteX6485" fmla="*/ 186690 w 290512"/>
              <a:gd name="connsiteY6485" fmla="*/ 212407 h 254317"/>
              <a:gd name="connsiteX6486" fmla="*/ 186690 w 290512"/>
              <a:gd name="connsiteY6486" fmla="*/ 212407 h 254317"/>
              <a:gd name="connsiteX6487" fmla="*/ 186690 w 290512"/>
              <a:gd name="connsiteY6487" fmla="*/ 212407 h 254317"/>
              <a:gd name="connsiteX6488" fmla="*/ 186690 w 290512"/>
              <a:gd name="connsiteY6488" fmla="*/ 212407 h 254317"/>
              <a:gd name="connsiteX6489" fmla="*/ 160973 w 290512"/>
              <a:gd name="connsiteY6489" fmla="*/ 197167 h 254317"/>
              <a:gd name="connsiteX6490" fmla="*/ 160020 w 290512"/>
              <a:gd name="connsiteY6490" fmla="*/ 197167 h 254317"/>
              <a:gd name="connsiteX6491" fmla="*/ 160973 w 290512"/>
              <a:gd name="connsiteY6491" fmla="*/ 197167 h 254317"/>
              <a:gd name="connsiteX6492" fmla="*/ 160973 w 290512"/>
              <a:gd name="connsiteY6492" fmla="*/ 197167 h 254317"/>
              <a:gd name="connsiteX6493" fmla="*/ 144780 w 290512"/>
              <a:gd name="connsiteY6493" fmla="*/ 207645 h 254317"/>
              <a:gd name="connsiteX6494" fmla="*/ 144780 w 290512"/>
              <a:gd name="connsiteY6494" fmla="*/ 207645 h 254317"/>
              <a:gd name="connsiteX6495" fmla="*/ 144780 w 290512"/>
              <a:gd name="connsiteY6495" fmla="*/ 207645 h 254317"/>
              <a:gd name="connsiteX6496" fmla="*/ 144780 w 290512"/>
              <a:gd name="connsiteY6496" fmla="*/ 207645 h 254317"/>
              <a:gd name="connsiteX6497" fmla="*/ 198120 w 290512"/>
              <a:gd name="connsiteY6497" fmla="*/ 190500 h 254317"/>
              <a:gd name="connsiteX6498" fmla="*/ 198120 w 290512"/>
              <a:gd name="connsiteY6498" fmla="*/ 190500 h 254317"/>
              <a:gd name="connsiteX6499" fmla="*/ 198120 w 290512"/>
              <a:gd name="connsiteY6499" fmla="*/ 190500 h 254317"/>
              <a:gd name="connsiteX6500" fmla="*/ 198120 w 290512"/>
              <a:gd name="connsiteY6500" fmla="*/ 190500 h 254317"/>
              <a:gd name="connsiteX6501" fmla="*/ 198120 w 290512"/>
              <a:gd name="connsiteY6501" fmla="*/ 190500 h 254317"/>
              <a:gd name="connsiteX6502" fmla="*/ 198120 w 290512"/>
              <a:gd name="connsiteY6502" fmla="*/ 190500 h 254317"/>
              <a:gd name="connsiteX6503" fmla="*/ 176213 w 290512"/>
              <a:gd name="connsiteY6503" fmla="*/ 192405 h 254317"/>
              <a:gd name="connsiteX6504" fmla="*/ 176213 w 290512"/>
              <a:gd name="connsiteY6504" fmla="*/ 191452 h 254317"/>
              <a:gd name="connsiteX6505" fmla="*/ 176213 w 290512"/>
              <a:gd name="connsiteY6505" fmla="*/ 192405 h 254317"/>
              <a:gd name="connsiteX6506" fmla="*/ 176213 w 290512"/>
              <a:gd name="connsiteY6506" fmla="*/ 192405 h 254317"/>
              <a:gd name="connsiteX6507" fmla="*/ 142875 w 290512"/>
              <a:gd name="connsiteY6507" fmla="*/ 231457 h 254317"/>
              <a:gd name="connsiteX6508" fmla="*/ 142875 w 290512"/>
              <a:gd name="connsiteY6508" fmla="*/ 231457 h 254317"/>
              <a:gd name="connsiteX6509" fmla="*/ 142875 w 290512"/>
              <a:gd name="connsiteY6509" fmla="*/ 232410 h 254317"/>
              <a:gd name="connsiteX6510" fmla="*/ 142875 w 290512"/>
              <a:gd name="connsiteY6510" fmla="*/ 232410 h 254317"/>
              <a:gd name="connsiteX6511" fmla="*/ 142875 w 290512"/>
              <a:gd name="connsiteY6511" fmla="*/ 231457 h 254317"/>
              <a:gd name="connsiteX6512" fmla="*/ 142875 w 290512"/>
              <a:gd name="connsiteY6512" fmla="*/ 231457 h 254317"/>
              <a:gd name="connsiteX6513" fmla="*/ 142875 w 290512"/>
              <a:gd name="connsiteY6513" fmla="*/ 231457 h 254317"/>
              <a:gd name="connsiteX6514" fmla="*/ 152400 w 290512"/>
              <a:gd name="connsiteY6514" fmla="*/ 7620 h 254317"/>
              <a:gd name="connsiteX6515" fmla="*/ 152400 w 290512"/>
              <a:gd name="connsiteY6515" fmla="*/ 7620 h 254317"/>
              <a:gd name="connsiteX6516" fmla="*/ 152400 w 290512"/>
              <a:gd name="connsiteY6516" fmla="*/ 7620 h 254317"/>
              <a:gd name="connsiteX6517" fmla="*/ 152400 w 290512"/>
              <a:gd name="connsiteY6517" fmla="*/ 7620 h 254317"/>
              <a:gd name="connsiteX6518" fmla="*/ 152400 w 290512"/>
              <a:gd name="connsiteY6518" fmla="*/ 7620 h 254317"/>
              <a:gd name="connsiteX6519" fmla="*/ 185738 w 290512"/>
              <a:gd name="connsiteY6519" fmla="*/ 190500 h 254317"/>
              <a:gd name="connsiteX6520" fmla="*/ 185738 w 290512"/>
              <a:gd name="connsiteY6520" fmla="*/ 190500 h 254317"/>
              <a:gd name="connsiteX6521" fmla="*/ 185738 w 290512"/>
              <a:gd name="connsiteY6521" fmla="*/ 190500 h 254317"/>
              <a:gd name="connsiteX6522" fmla="*/ 120015 w 290512"/>
              <a:gd name="connsiteY6522" fmla="*/ 228600 h 254317"/>
              <a:gd name="connsiteX6523" fmla="*/ 120015 w 290512"/>
              <a:gd name="connsiteY6523" fmla="*/ 228600 h 254317"/>
              <a:gd name="connsiteX6524" fmla="*/ 120015 w 290512"/>
              <a:gd name="connsiteY6524" fmla="*/ 228600 h 254317"/>
              <a:gd name="connsiteX6525" fmla="*/ 120015 w 290512"/>
              <a:gd name="connsiteY6525" fmla="*/ 228600 h 254317"/>
              <a:gd name="connsiteX6526" fmla="*/ 120015 w 290512"/>
              <a:gd name="connsiteY6526" fmla="*/ 228600 h 254317"/>
              <a:gd name="connsiteX6527" fmla="*/ 100013 w 290512"/>
              <a:gd name="connsiteY6527" fmla="*/ 218122 h 254317"/>
              <a:gd name="connsiteX6528" fmla="*/ 100013 w 290512"/>
              <a:gd name="connsiteY6528" fmla="*/ 218122 h 254317"/>
              <a:gd name="connsiteX6529" fmla="*/ 100013 w 290512"/>
              <a:gd name="connsiteY6529" fmla="*/ 218122 h 254317"/>
              <a:gd name="connsiteX6530" fmla="*/ 100013 w 290512"/>
              <a:gd name="connsiteY6530" fmla="*/ 218122 h 254317"/>
              <a:gd name="connsiteX6531" fmla="*/ 100013 w 290512"/>
              <a:gd name="connsiteY6531" fmla="*/ 218122 h 254317"/>
              <a:gd name="connsiteX6532" fmla="*/ 194310 w 290512"/>
              <a:gd name="connsiteY6532" fmla="*/ 183832 h 254317"/>
              <a:gd name="connsiteX6533" fmla="*/ 194310 w 290512"/>
              <a:gd name="connsiteY6533" fmla="*/ 183832 h 254317"/>
              <a:gd name="connsiteX6534" fmla="*/ 194310 w 290512"/>
              <a:gd name="connsiteY6534" fmla="*/ 183832 h 254317"/>
              <a:gd name="connsiteX6535" fmla="*/ 194310 w 290512"/>
              <a:gd name="connsiteY6535" fmla="*/ 183832 h 254317"/>
              <a:gd name="connsiteX6536" fmla="*/ 194310 w 290512"/>
              <a:gd name="connsiteY6536" fmla="*/ 183832 h 254317"/>
              <a:gd name="connsiteX6537" fmla="*/ 72390 w 290512"/>
              <a:gd name="connsiteY6537" fmla="*/ 11430 h 254317"/>
              <a:gd name="connsiteX6538" fmla="*/ 72390 w 290512"/>
              <a:gd name="connsiteY6538" fmla="*/ 11430 h 254317"/>
              <a:gd name="connsiteX6539" fmla="*/ 72390 w 290512"/>
              <a:gd name="connsiteY6539" fmla="*/ 11430 h 254317"/>
              <a:gd name="connsiteX6540" fmla="*/ 72390 w 290512"/>
              <a:gd name="connsiteY6540" fmla="*/ 11430 h 254317"/>
              <a:gd name="connsiteX6541" fmla="*/ 218123 w 290512"/>
              <a:gd name="connsiteY6541" fmla="*/ 196215 h 254317"/>
              <a:gd name="connsiteX6542" fmla="*/ 218123 w 290512"/>
              <a:gd name="connsiteY6542" fmla="*/ 196215 h 254317"/>
              <a:gd name="connsiteX6543" fmla="*/ 218123 w 290512"/>
              <a:gd name="connsiteY6543" fmla="*/ 196215 h 254317"/>
              <a:gd name="connsiteX6544" fmla="*/ 218123 w 290512"/>
              <a:gd name="connsiteY6544" fmla="*/ 196215 h 254317"/>
              <a:gd name="connsiteX6545" fmla="*/ 233363 w 290512"/>
              <a:gd name="connsiteY6545" fmla="*/ 206692 h 254317"/>
              <a:gd name="connsiteX6546" fmla="*/ 233363 w 290512"/>
              <a:gd name="connsiteY6546" fmla="*/ 206692 h 254317"/>
              <a:gd name="connsiteX6547" fmla="*/ 233363 w 290512"/>
              <a:gd name="connsiteY6547" fmla="*/ 206692 h 254317"/>
              <a:gd name="connsiteX6548" fmla="*/ 233363 w 290512"/>
              <a:gd name="connsiteY6548" fmla="*/ 206692 h 254317"/>
              <a:gd name="connsiteX6549" fmla="*/ 233363 w 290512"/>
              <a:gd name="connsiteY6549" fmla="*/ 206692 h 254317"/>
              <a:gd name="connsiteX6550" fmla="*/ 231458 w 290512"/>
              <a:gd name="connsiteY6550" fmla="*/ 185738 h 254317"/>
              <a:gd name="connsiteX6551" fmla="*/ 231458 w 290512"/>
              <a:gd name="connsiteY6551" fmla="*/ 185738 h 254317"/>
              <a:gd name="connsiteX6552" fmla="*/ 231458 w 290512"/>
              <a:gd name="connsiteY6552" fmla="*/ 185738 h 254317"/>
              <a:gd name="connsiteX6553" fmla="*/ 231458 w 290512"/>
              <a:gd name="connsiteY6553" fmla="*/ 185738 h 254317"/>
              <a:gd name="connsiteX6554" fmla="*/ 231458 w 290512"/>
              <a:gd name="connsiteY6554" fmla="*/ 185738 h 254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</a:cxnLst>
            <a:rect l="l" t="t" r="r" b="b"/>
            <a:pathLst>
              <a:path w="290512" h="254317">
                <a:moveTo>
                  <a:pt x="0" y="149542"/>
                </a:moveTo>
                <a:cubicBezTo>
                  <a:pt x="0" y="148590"/>
                  <a:pt x="0" y="146685"/>
                  <a:pt x="0" y="145732"/>
                </a:cubicBezTo>
                <a:cubicBezTo>
                  <a:pt x="1905" y="145732"/>
                  <a:pt x="2858" y="146685"/>
                  <a:pt x="4763" y="147638"/>
                </a:cubicBezTo>
                <a:cubicBezTo>
                  <a:pt x="4763" y="147638"/>
                  <a:pt x="5715" y="148590"/>
                  <a:pt x="4763" y="148590"/>
                </a:cubicBezTo>
                <a:cubicBezTo>
                  <a:pt x="4763" y="148590"/>
                  <a:pt x="4763" y="148590"/>
                  <a:pt x="5715" y="148590"/>
                </a:cubicBezTo>
                <a:cubicBezTo>
                  <a:pt x="6668" y="148590"/>
                  <a:pt x="7620" y="148590"/>
                  <a:pt x="7620" y="149542"/>
                </a:cubicBezTo>
                <a:cubicBezTo>
                  <a:pt x="7620" y="150495"/>
                  <a:pt x="7620" y="150495"/>
                  <a:pt x="8573" y="150495"/>
                </a:cubicBezTo>
                <a:cubicBezTo>
                  <a:pt x="8573" y="150495"/>
                  <a:pt x="7620" y="150495"/>
                  <a:pt x="7620" y="149542"/>
                </a:cubicBezTo>
                <a:cubicBezTo>
                  <a:pt x="7620" y="149542"/>
                  <a:pt x="7620" y="148590"/>
                  <a:pt x="8573" y="148590"/>
                </a:cubicBezTo>
                <a:cubicBezTo>
                  <a:pt x="8573" y="148590"/>
                  <a:pt x="9525" y="148590"/>
                  <a:pt x="9525" y="148590"/>
                </a:cubicBezTo>
                <a:cubicBezTo>
                  <a:pt x="9525" y="148590"/>
                  <a:pt x="10478" y="148590"/>
                  <a:pt x="10478" y="148590"/>
                </a:cubicBezTo>
                <a:cubicBezTo>
                  <a:pt x="11430" y="148590"/>
                  <a:pt x="12383" y="148590"/>
                  <a:pt x="12383" y="148590"/>
                </a:cubicBezTo>
                <a:cubicBezTo>
                  <a:pt x="12383" y="148590"/>
                  <a:pt x="13335" y="148590"/>
                  <a:pt x="13335" y="148590"/>
                </a:cubicBezTo>
                <a:cubicBezTo>
                  <a:pt x="13335" y="148590"/>
                  <a:pt x="13335" y="149542"/>
                  <a:pt x="13335" y="149542"/>
                </a:cubicBezTo>
                <a:cubicBezTo>
                  <a:pt x="13335" y="149542"/>
                  <a:pt x="13335" y="149542"/>
                  <a:pt x="13335" y="149542"/>
                </a:cubicBezTo>
                <a:cubicBezTo>
                  <a:pt x="13335" y="149542"/>
                  <a:pt x="13335" y="149542"/>
                  <a:pt x="13335" y="149542"/>
                </a:cubicBezTo>
                <a:cubicBezTo>
                  <a:pt x="14288" y="148590"/>
                  <a:pt x="13335" y="147638"/>
                  <a:pt x="12383" y="146685"/>
                </a:cubicBezTo>
                <a:cubicBezTo>
                  <a:pt x="12383" y="146685"/>
                  <a:pt x="11430" y="145732"/>
                  <a:pt x="12383" y="145732"/>
                </a:cubicBezTo>
                <a:cubicBezTo>
                  <a:pt x="12383" y="145732"/>
                  <a:pt x="12383" y="144780"/>
                  <a:pt x="13335" y="144780"/>
                </a:cubicBezTo>
                <a:cubicBezTo>
                  <a:pt x="13335" y="142875"/>
                  <a:pt x="12383" y="141922"/>
                  <a:pt x="12383" y="140017"/>
                </a:cubicBezTo>
                <a:cubicBezTo>
                  <a:pt x="12383" y="140017"/>
                  <a:pt x="12383" y="140017"/>
                  <a:pt x="12383" y="139065"/>
                </a:cubicBezTo>
                <a:cubicBezTo>
                  <a:pt x="12383" y="138113"/>
                  <a:pt x="12383" y="137160"/>
                  <a:pt x="12383" y="137160"/>
                </a:cubicBezTo>
                <a:cubicBezTo>
                  <a:pt x="12383" y="137160"/>
                  <a:pt x="12383" y="137160"/>
                  <a:pt x="12383" y="136207"/>
                </a:cubicBezTo>
                <a:cubicBezTo>
                  <a:pt x="11430" y="135255"/>
                  <a:pt x="12383" y="135255"/>
                  <a:pt x="12383" y="134302"/>
                </a:cubicBezTo>
                <a:cubicBezTo>
                  <a:pt x="13335" y="134302"/>
                  <a:pt x="13335" y="133350"/>
                  <a:pt x="13335" y="132397"/>
                </a:cubicBezTo>
                <a:cubicBezTo>
                  <a:pt x="13335" y="132397"/>
                  <a:pt x="12383" y="132397"/>
                  <a:pt x="12383" y="132397"/>
                </a:cubicBezTo>
                <a:cubicBezTo>
                  <a:pt x="12383" y="132397"/>
                  <a:pt x="11430" y="132397"/>
                  <a:pt x="11430" y="132397"/>
                </a:cubicBezTo>
                <a:cubicBezTo>
                  <a:pt x="11430" y="131445"/>
                  <a:pt x="10478" y="131445"/>
                  <a:pt x="10478" y="130492"/>
                </a:cubicBezTo>
                <a:cubicBezTo>
                  <a:pt x="10478" y="129540"/>
                  <a:pt x="10478" y="128588"/>
                  <a:pt x="11430" y="127635"/>
                </a:cubicBezTo>
                <a:cubicBezTo>
                  <a:pt x="11430" y="127635"/>
                  <a:pt x="11430" y="127635"/>
                  <a:pt x="12383" y="126682"/>
                </a:cubicBezTo>
                <a:cubicBezTo>
                  <a:pt x="13335" y="126682"/>
                  <a:pt x="14288" y="125730"/>
                  <a:pt x="13335" y="123825"/>
                </a:cubicBezTo>
                <a:cubicBezTo>
                  <a:pt x="13335" y="122872"/>
                  <a:pt x="13335" y="122872"/>
                  <a:pt x="13335" y="121920"/>
                </a:cubicBezTo>
                <a:cubicBezTo>
                  <a:pt x="13335" y="120015"/>
                  <a:pt x="12383" y="118110"/>
                  <a:pt x="11430" y="117157"/>
                </a:cubicBezTo>
                <a:cubicBezTo>
                  <a:pt x="11430" y="117157"/>
                  <a:pt x="10478" y="116205"/>
                  <a:pt x="10478" y="116205"/>
                </a:cubicBezTo>
                <a:cubicBezTo>
                  <a:pt x="10478" y="116205"/>
                  <a:pt x="10478" y="115252"/>
                  <a:pt x="10478" y="115252"/>
                </a:cubicBezTo>
                <a:cubicBezTo>
                  <a:pt x="10478" y="115252"/>
                  <a:pt x="11430" y="114300"/>
                  <a:pt x="11430" y="114300"/>
                </a:cubicBezTo>
                <a:cubicBezTo>
                  <a:pt x="11430" y="113347"/>
                  <a:pt x="12383" y="113347"/>
                  <a:pt x="13335" y="112395"/>
                </a:cubicBezTo>
                <a:cubicBezTo>
                  <a:pt x="13335" y="112395"/>
                  <a:pt x="14288" y="112395"/>
                  <a:pt x="14288" y="112395"/>
                </a:cubicBezTo>
                <a:cubicBezTo>
                  <a:pt x="14288" y="112395"/>
                  <a:pt x="14288" y="112395"/>
                  <a:pt x="14288" y="112395"/>
                </a:cubicBezTo>
                <a:cubicBezTo>
                  <a:pt x="14288" y="112395"/>
                  <a:pt x="14288" y="112395"/>
                  <a:pt x="14288" y="112395"/>
                </a:cubicBezTo>
                <a:cubicBezTo>
                  <a:pt x="14288" y="112395"/>
                  <a:pt x="13335" y="111442"/>
                  <a:pt x="14288" y="111442"/>
                </a:cubicBezTo>
                <a:cubicBezTo>
                  <a:pt x="14288" y="110490"/>
                  <a:pt x="14288" y="110490"/>
                  <a:pt x="15240" y="109538"/>
                </a:cubicBezTo>
                <a:cubicBezTo>
                  <a:pt x="15240" y="109538"/>
                  <a:pt x="15240" y="108585"/>
                  <a:pt x="15240" y="108585"/>
                </a:cubicBezTo>
                <a:cubicBezTo>
                  <a:pt x="15240" y="107632"/>
                  <a:pt x="15240" y="107632"/>
                  <a:pt x="14288" y="107632"/>
                </a:cubicBezTo>
                <a:cubicBezTo>
                  <a:pt x="13335" y="107632"/>
                  <a:pt x="13335" y="107632"/>
                  <a:pt x="13335" y="106680"/>
                </a:cubicBezTo>
                <a:cubicBezTo>
                  <a:pt x="13335" y="105727"/>
                  <a:pt x="13335" y="105727"/>
                  <a:pt x="14288" y="105727"/>
                </a:cubicBezTo>
                <a:cubicBezTo>
                  <a:pt x="15240" y="105727"/>
                  <a:pt x="15240" y="104775"/>
                  <a:pt x="16193" y="104775"/>
                </a:cubicBezTo>
                <a:cubicBezTo>
                  <a:pt x="15240" y="104775"/>
                  <a:pt x="14288" y="104775"/>
                  <a:pt x="15240" y="103822"/>
                </a:cubicBezTo>
                <a:cubicBezTo>
                  <a:pt x="15240" y="102870"/>
                  <a:pt x="15240" y="101917"/>
                  <a:pt x="16193" y="101917"/>
                </a:cubicBezTo>
                <a:cubicBezTo>
                  <a:pt x="17145" y="101917"/>
                  <a:pt x="17145" y="100965"/>
                  <a:pt x="17145" y="100965"/>
                </a:cubicBezTo>
                <a:cubicBezTo>
                  <a:pt x="17145" y="100965"/>
                  <a:pt x="17145" y="100965"/>
                  <a:pt x="17145" y="100965"/>
                </a:cubicBezTo>
                <a:cubicBezTo>
                  <a:pt x="17145" y="100965"/>
                  <a:pt x="17145" y="100965"/>
                  <a:pt x="17145" y="100965"/>
                </a:cubicBezTo>
                <a:cubicBezTo>
                  <a:pt x="17145" y="100965"/>
                  <a:pt x="16193" y="100965"/>
                  <a:pt x="17145" y="100013"/>
                </a:cubicBezTo>
                <a:cubicBezTo>
                  <a:pt x="17145" y="100013"/>
                  <a:pt x="17145" y="99060"/>
                  <a:pt x="16193" y="99060"/>
                </a:cubicBezTo>
                <a:cubicBezTo>
                  <a:pt x="16193" y="99060"/>
                  <a:pt x="15240" y="99060"/>
                  <a:pt x="15240" y="99060"/>
                </a:cubicBezTo>
                <a:cubicBezTo>
                  <a:pt x="15240" y="98107"/>
                  <a:pt x="15240" y="97155"/>
                  <a:pt x="14288" y="96202"/>
                </a:cubicBezTo>
                <a:cubicBezTo>
                  <a:pt x="14288" y="95250"/>
                  <a:pt x="14288" y="95250"/>
                  <a:pt x="15240" y="94297"/>
                </a:cubicBezTo>
                <a:cubicBezTo>
                  <a:pt x="16193" y="93345"/>
                  <a:pt x="16193" y="92392"/>
                  <a:pt x="17145" y="91440"/>
                </a:cubicBezTo>
                <a:cubicBezTo>
                  <a:pt x="17145" y="91440"/>
                  <a:pt x="17145" y="91440"/>
                  <a:pt x="17145" y="90488"/>
                </a:cubicBezTo>
                <a:cubicBezTo>
                  <a:pt x="17145" y="89535"/>
                  <a:pt x="17145" y="88582"/>
                  <a:pt x="16193" y="87630"/>
                </a:cubicBezTo>
                <a:cubicBezTo>
                  <a:pt x="16193" y="87630"/>
                  <a:pt x="16193" y="86677"/>
                  <a:pt x="16193" y="86677"/>
                </a:cubicBezTo>
                <a:cubicBezTo>
                  <a:pt x="17145" y="85725"/>
                  <a:pt x="17145" y="85725"/>
                  <a:pt x="17145" y="84772"/>
                </a:cubicBezTo>
                <a:cubicBezTo>
                  <a:pt x="16193" y="84772"/>
                  <a:pt x="15240" y="84772"/>
                  <a:pt x="15240" y="83820"/>
                </a:cubicBezTo>
                <a:cubicBezTo>
                  <a:pt x="15240" y="83820"/>
                  <a:pt x="15240" y="82867"/>
                  <a:pt x="15240" y="82867"/>
                </a:cubicBezTo>
                <a:cubicBezTo>
                  <a:pt x="14288" y="82867"/>
                  <a:pt x="14288" y="81915"/>
                  <a:pt x="13335" y="80963"/>
                </a:cubicBezTo>
                <a:cubicBezTo>
                  <a:pt x="13335" y="80010"/>
                  <a:pt x="13335" y="80010"/>
                  <a:pt x="13335" y="79057"/>
                </a:cubicBezTo>
                <a:cubicBezTo>
                  <a:pt x="13335" y="78105"/>
                  <a:pt x="14288" y="77152"/>
                  <a:pt x="15240" y="76200"/>
                </a:cubicBezTo>
                <a:cubicBezTo>
                  <a:pt x="15240" y="76200"/>
                  <a:pt x="15240" y="76200"/>
                  <a:pt x="15240" y="76200"/>
                </a:cubicBezTo>
                <a:cubicBezTo>
                  <a:pt x="16193" y="75247"/>
                  <a:pt x="17145" y="75247"/>
                  <a:pt x="18098" y="74295"/>
                </a:cubicBezTo>
                <a:cubicBezTo>
                  <a:pt x="19050" y="73342"/>
                  <a:pt x="19050" y="74295"/>
                  <a:pt x="20003" y="74295"/>
                </a:cubicBezTo>
                <a:cubicBezTo>
                  <a:pt x="20955" y="74295"/>
                  <a:pt x="20955" y="74295"/>
                  <a:pt x="21908" y="74295"/>
                </a:cubicBezTo>
                <a:cubicBezTo>
                  <a:pt x="23813" y="74295"/>
                  <a:pt x="24765" y="73342"/>
                  <a:pt x="26670" y="72390"/>
                </a:cubicBezTo>
                <a:cubicBezTo>
                  <a:pt x="27623" y="72390"/>
                  <a:pt x="28575" y="72390"/>
                  <a:pt x="28575" y="73342"/>
                </a:cubicBezTo>
                <a:cubicBezTo>
                  <a:pt x="28575" y="74295"/>
                  <a:pt x="28575" y="74295"/>
                  <a:pt x="28575" y="74295"/>
                </a:cubicBezTo>
                <a:cubicBezTo>
                  <a:pt x="28575" y="73342"/>
                  <a:pt x="28575" y="73342"/>
                  <a:pt x="27623" y="72390"/>
                </a:cubicBezTo>
                <a:cubicBezTo>
                  <a:pt x="27623" y="72390"/>
                  <a:pt x="27623" y="71438"/>
                  <a:pt x="27623" y="71438"/>
                </a:cubicBezTo>
                <a:cubicBezTo>
                  <a:pt x="28575" y="71438"/>
                  <a:pt x="28575" y="71438"/>
                  <a:pt x="29528" y="70485"/>
                </a:cubicBezTo>
                <a:cubicBezTo>
                  <a:pt x="29528" y="70485"/>
                  <a:pt x="30480" y="70485"/>
                  <a:pt x="30480" y="71438"/>
                </a:cubicBezTo>
                <a:cubicBezTo>
                  <a:pt x="30480" y="72390"/>
                  <a:pt x="30480" y="72390"/>
                  <a:pt x="31433" y="72390"/>
                </a:cubicBezTo>
                <a:cubicBezTo>
                  <a:pt x="31433" y="72390"/>
                  <a:pt x="31433" y="72390"/>
                  <a:pt x="31433" y="71438"/>
                </a:cubicBezTo>
                <a:cubicBezTo>
                  <a:pt x="31433" y="70485"/>
                  <a:pt x="31433" y="69532"/>
                  <a:pt x="32385" y="69532"/>
                </a:cubicBezTo>
                <a:cubicBezTo>
                  <a:pt x="33338" y="69532"/>
                  <a:pt x="35243" y="68580"/>
                  <a:pt x="36195" y="68580"/>
                </a:cubicBezTo>
                <a:cubicBezTo>
                  <a:pt x="37148" y="73342"/>
                  <a:pt x="38100" y="73342"/>
                  <a:pt x="38100" y="75247"/>
                </a:cubicBezTo>
                <a:cubicBezTo>
                  <a:pt x="38100" y="73342"/>
                  <a:pt x="40005" y="72390"/>
                  <a:pt x="40958" y="73342"/>
                </a:cubicBezTo>
                <a:cubicBezTo>
                  <a:pt x="40958" y="73342"/>
                  <a:pt x="40958" y="73342"/>
                  <a:pt x="41910" y="73342"/>
                </a:cubicBezTo>
                <a:cubicBezTo>
                  <a:pt x="42863" y="72390"/>
                  <a:pt x="43815" y="72390"/>
                  <a:pt x="44768" y="73342"/>
                </a:cubicBezTo>
                <a:cubicBezTo>
                  <a:pt x="45720" y="73342"/>
                  <a:pt x="45720" y="74295"/>
                  <a:pt x="44768" y="75247"/>
                </a:cubicBezTo>
                <a:cubicBezTo>
                  <a:pt x="44768" y="75247"/>
                  <a:pt x="44768" y="75247"/>
                  <a:pt x="45720" y="75247"/>
                </a:cubicBezTo>
                <a:cubicBezTo>
                  <a:pt x="46673" y="75247"/>
                  <a:pt x="46673" y="76200"/>
                  <a:pt x="47625" y="75247"/>
                </a:cubicBezTo>
                <a:cubicBezTo>
                  <a:pt x="48578" y="74295"/>
                  <a:pt x="48578" y="75247"/>
                  <a:pt x="49530" y="75247"/>
                </a:cubicBezTo>
                <a:cubicBezTo>
                  <a:pt x="47625" y="74295"/>
                  <a:pt x="47625" y="74295"/>
                  <a:pt x="46673" y="74295"/>
                </a:cubicBezTo>
                <a:cubicBezTo>
                  <a:pt x="45720" y="74295"/>
                  <a:pt x="45720" y="73342"/>
                  <a:pt x="44768" y="73342"/>
                </a:cubicBezTo>
                <a:cubicBezTo>
                  <a:pt x="44768" y="73342"/>
                  <a:pt x="44768" y="72390"/>
                  <a:pt x="44768" y="72390"/>
                </a:cubicBezTo>
                <a:cubicBezTo>
                  <a:pt x="45720" y="72390"/>
                  <a:pt x="45720" y="72390"/>
                  <a:pt x="46673" y="72390"/>
                </a:cubicBezTo>
                <a:cubicBezTo>
                  <a:pt x="48578" y="72390"/>
                  <a:pt x="49530" y="72390"/>
                  <a:pt x="51435" y="71438"/>
                </a:cubicBezTo>
                <a:cubicBezTo>
                  <a:pt x="51435" y="71438"/>
                  <a:pt x="52388" y="71438"/>
                  <a:pt x="52388" y="71438"/>
                </a:cubicBezTo>
                <a:cubicBezTo>
                  <a:pt x="53340" y="71438"/>
                  <a:pt x="53340" y="71438"/>
                  <a:pt x="54293" y="71438"/>
                </a:cubicBezTo>
                <a:cubicBezTo>
                  <a:pt x="54293" y="71438"/>
                  <a:pt x="54293" y="71438"/>
                  <a:pt x="54293" y="71438"/>
                </a:cubicBezTo>
                <a:cubicBezTo>
                  <a:pt x="55245" y="72390"/>
                  <a:pt x="56198" y="71438"/>
                  <a:pt x="57150" y="71438"/>
                </a:cubicBezTo>
                <a:cubicBezTo>
                  <a:pt x="58103" y="71438"/>
                  <a:pt x="59055" y="70485"/>
                  <a:pt x="60008" y="70485"/>
                </a:cubicBezTo>
                <a:cubicBezTo>
                  <a:pt x="58103" y="71438"/>
                  <a:pt x="58103" y="71438"/>
                  <a:pt x="58103" y="70485"/>
                </a:cubicBezTo>
                <a:cubicBezTo>
                  <a:pt x="58103" y="70485"/>
                  <a:pt x="58103" y="70485"/>
                  <a:pt x="58103" y="71438"/>
                </a:cubicBezTo>
                <a:cubicBezTo>
                  <a:pt x="58103" y="72390"/>
                  <a:pt x="58103" y="72390"/>
                  <a:pt x="57150" y="72390"/>
                </a:cubicBezTo>
                <a:cubicBezTo>
                  <a:pt x="56198" y="72390"/>
                  <a:pt x="56198" y="72390"/>
                  <a:pt x="56198" y="71438"/>
                </a:cubicBezTo>
                <a:cubicBezTo>
                  <a:pt x="56198" y="71438"/>
                  <a:pt x="56198" y="71438"/>
                  <a:pt x="56198" y="70485"/>
                </a:cubicBezTo>
                <a:cubicBezTo>
                  <a:pt x="56198" y="70485"/>
                  <a:pt x="56198" y="69532"/>
                  <a:pt x="55245" y="69532"/>
                </a:cubicBezTo>
                <a:cubicBezTo>
                  <a:pt x="55245" y="69532"/>
                  <a:pt x="55245" y="69532"/>
                  <a:pt x="54293" y="70485"/>
                </a:cubicBezTo>
                <a:cubicBezTo>
                  <a:pt x="54293" y="71438"/>
                  <a:pt x="53340" y="71438"/>
                  <a:pt x="53340" y="70485"/>
                </a:cubicBezTo>
                <a:cubicBezTo>
                  <a:pt x="52388" y="70485"/>
                  <a:pt x="52388" y="70485"/>
                  <a:pt x="51435" y="69532"/>
                </a:cubicBezTo>
                <a:cubicBezTo>
                  <a:pt x="50483" y="70485"/>
                  <a:pt x="48578" y="68580"/>
                  <a:pt x="48578" y="70485"/>
                </a:cubicBezTo>
                <a:cubicBezTo>
                  <a:pt x="48578" y="70485"/>
                  <a:pt x="47625" y="70485"/>
                  <a:pt x="47625" y="70485"/>
                </a:cubicBezTo>
                <a:cubicBezTo>
                  <a:pt x="47625" y="69532"/>
                  <a:pt x="46673" y="70485"/>
                  <a:pt x="46673" y="70485"/>
                </a:cubicBezTo>
                <a:cubicBezTo>
                  <a:pt x="46673" y="70485"/>
                  <a:pt x="45720" y="70485"/>
                  <a:pt x="45720" y="70485"/>
                </a:cubicBezTo>
                <a:cubicBezTo>
                  <a:pt x="44768" y="70485"/>
                  <a:pt x="44768" y="69532"/>
                  <a:pt x="45720" y="69532"/>
                </a:cubicBezTo>
                <a:cubicBezTo>
                  <a:pt x="45720" y="68580"/>
                  <a:pt x="45720" y="68580"/>
                  <a:pt x="44768" y="68580"/>
                </a:cubicBezTo>
                <a:cubicBezTo>
                  <a:pt x="44768" y="68580"/>
                  <a:pt x="44768" y="68580"/>
                  <a:pt x="44768" y="68580"/>
                </a:cubicBezTo>
                <a:cubicBezTo>
                  <a:pt x="42863" y="68580"/>
                  <a:pt x="40958" y="67627"/>
                  <a:pt x="39053" y="68580"/>
                </a:cubicBezTo>
                <a:cubicBezTo>
                  <a:pt x="39053" y="68580"/>
                  <a:pt x="38100" y="68580"/>
                  <a:pt x="38100" y="68580"/>
                </a:cubicBezTo>
                <a:cubicBezTo>
                  <a:pt x="37148" y="68580"/>
                  <a:pt x="37148" y="68580"/>
                  <a:pt x="36195" y="68580"/>
                </a:cubicBezTo>
                <a:cubicBezTo>
                  <a:pt x="35243" y="68580"/>
                  <a:pt x="35243" y="67627"/>
                  <a:pt x="35243" y="67627"/>
                </a:cubicBezTo>
                <a:cubicBezTo>
                  <a:pt x="35243" y="66675"/>
                  <a:pt x="35243" y="65722"/>
                  <a:pt x="34290" y="65722"/>
                </a:cubicBezTo>
                <a:cubicBezTo>
                  <a:pt x="34290" y="65722"/>
                  <a:pt x="34290" y="65722"/>
                  <a:pt x="34290" y="65722"/>
                </a:cubicBezTo>
                <a:cubicBezTo>
                  <a:pt x="34290" y="64770"/>
                  <a:pt x="33338" y="63817"/>
                  <a:pt x="34290" y="61913"/>
                </a:cubicBezTo>
                <a:cubicBezTo>
                  <a:pt x="34290" y="60960"/>
                  <a:pt x="34290" y="60960"/>
                  <a:pt x="34290" y="60007"/>
                </a:cubicBezTo>
                <a:cubicBezTo>
                  <a:pt x="34290" y="60007"/>
                  <a:pt x="34290" y="59055"/>
                  <a:pt x="34290" y="59055"/>
                </a:cubicBezTo>
                <a:cubicBezTo>
                  <a:pt x="34290" y="58102"/>
                  <a:pt x="34290" y="56197"/>
                  <a:pt x="34290" y="55245"/>
                </a:cubicBezTo>
                <a:cubicBezTo>
                  <a:pt x="34290" y="55245"/>
                  <a:pt x="34290" y="55245"/>
                  <a:pt x="34290" y="55245"/>
                </a:cubicBezTo>
                <a:cubicBezTo>
                  <a:pt x="35243" y="53340"/>
                  <a:pt x="34290" y="51435"/>
                  <a:pt x="35243" y="49530"/>
                </a:cubicBezTo>
                <a:cubicBezTo>
                  <a:pt x="35243" y="47625"/>
                  <a:pt x="35243" y="45720"/>
                  <a:pt x="36195" y="43815"/>
                </a:cubicBezTo>
                <a:cubicBezTo>
                  <a:pt x="36195" y="41910"/>
                  <a:pt x="37148" y="40957"/>
                  <a:pt x="37148" y="39052"/>
                </a:cubicBezTo>
                <a:cubicBezTo>
                  <a:pt x="37148" y="38100"/>
                  <a:pt x="37148" y="37147"/>
                  <a:pt x="37148" y="37147"/>
                </a:cubicBezTo>
                <a:cubicBezTo>
                  <a:pt x="37148" y="37147"/>
                  <a:pt x="37148" y="36195"/>
                  <a:pt x="37148" y="36195"/>
                </a:cubicBezTo>
                <a:cubicBezTo>
                  <a:pt x="36195" y="34290"/>
                  <a:pt x="37148" y="33338"/>
                  <a:pt x="38100" y="31432"/>
                </a:cubicBezTo>
                <a:cubicBezTo>
                  <a:pt x="38100" y="31432"/>
                  <a:pt x="38100" y="30480"/>
                  <a:pt x="38100" y="29527"/>
                </a:cubicBezTo>
                <a:cubicBezTo>
                  <a:pt x="38100" y="28575"/>
                  <a:pt x="39053" y="28575"/>
                  <a:pt x="39053" y="27622"/>
                </a:cubicBezTo>
                <a:cubicBezTo>
                  <a:pt x="40005" y="26670"/>
                  <a:pt x="40005" y="26670"/>
                  <a:pt x="39053" y="25717"/>
                </a:cubicBezTo>
                <a:cubicBezTo>
                  <a:pt x="39053" y="24765"/>
                  <a:pt x="39053" y="24765"/>
                  <a:pt x="39053" y="23813"/>
                </a:cubicBezTo>
                <a:cubicBezTo>
                  <a:pt x="39053" y="22860"/>
                  <a:pt x="39053" y="20002"/>
                  <a:pt x="38100" y="19050"/>
                </a:cubicBezTo>
                <a:cubicBezTo>
                  <a:pt x="37148" y="18097"/>
                  <a:pt x="37148" y="18097"/>
                  <a:pt x="37148" y="17145"/>
                </a:cubicBezTo>
                <a:cubicBezTo>
                  <a:pt x="37148" y="17145"/>
                  <a:pt x="37148" y="16192"/>
                  <a:pt x="37148" y="16192"/>
                </a:cubicBezTo>
                <a:cubicBezTo>
                  <a:pt x="36195" y="15240"/>
                  <a:pt x="36195" y="13335"/>
                  <a:pt x="37148" y="12382"/>
                </a:cubicBezTo>
                <a:cubicBezTo>
                  <a:pt x="37148" y="12382"/>
                  <a:pt x="37148" y="11430"/>
                  <a:pt x="37148" y="11430"/>
                </a:cubicBezTo>
                <a:cubicBezTo>
                  <a:pt x="37148" y="10477"/>
                  <a:pt x="37148" y="10477"/>
                  <a:pt x="38100" y="10477"/>
                </a:cubicBezTo>
                <a:cubicBezTo>
                  <a:pt x="39053" y="10477"/>
                  <a:pt x="39053" y="9525"/>
                  <a:pt x="40005" y="8572"/>
                </a:cubicBezTo>
                <a:cubicBezTo>
                  <a:pt x="40005" y="8572"/>
                  <a:pt x="40005" y="8572"/>
                  <a:pt x="40005" y="8572"/>
                </a:cubicBezTo>
                <a:cubicBezTo>
                  <a:pt x="40005" y="7620"/>
                  <a:pt x="40005" y="7620"/>
                  <a:pt x="40005" y="7620"/>
                </a:cubicBezTo>
                <a:cubicBezTo>
                  <a:pt x="40958" y="7620"/>
                  <a:pt x="40958" y="7620"/>
                  <a:pt x="40958" y="6667"/>
                </a:cubicBezTo>
                <a:cubicBezTo>
                  <a:pt x="40958" y="6667"/>
                  <a:pt x="41910" y="6667"/>
                  <a:pt x="41910" y="6667"/>
                </a:cubicBezTo>
                <a:cubicBezTo>
                  <a:pt x="41910" y="6667"/>
                  <a:pt x="42863" y="7620"/>
                  <a:pt x="42863" y="7620"/>
                </a:cubicBezTo>
                <a:cubicBezTo>
                  <a:pt x="42863" y="8572"/>
                  <a:pt x="42863" y="8572"/>
                  <a:pt x="42863" y="9525"/>
                </a:cubicBezTo>
                <a:cubicBezTo>
                  <a:pt x="42863" y="9525"/>
                  <a:pt x="42863" y="9525"/>
                  <a:pt x="42863" y="9525"/>
                </a:cubicBezTo>
                <a:cubicBezTo>
                  <a:pt x="43815" y="9525"/>
                  <a:pt x="44768" y="8572"/>
                  <a:pt x="45720" y="9525"/>
                </a:cubicBezTo>
                <a:cubicBezTo>
                  <a:pt x="45720" y="9525"/>
                  <a:pt x="45720" y="9525"/>
                  <a:pt x="45720" y="9525"/>
                </a:cubicBezTo>
                <a:cubicBezTo>
                  <a:pt x="45720" y="9525"/>
                  <a:pt x="45720" y="10477"/>
                  <a:pt x="46673" y="10477"/>
                </a:cubicBezTo>
                <a:cubicBezTo>
                  <a:pt x="47625" y="10477"/>
                  <a:pt x="47625" y="10477"/>
                  <a:pt x="47625" y="11430"/>
                </a:cubicBezTo>
                <a:cubicBezTo>
                  <a:pt x="47625" y="12382"/>
                  <a:pt x="47625" y="12382"/>
                  <a:pt x="47625" y="12382"/>
                </a:cubicBezTo>
                <a:cubicBezTo>
                  <a:pt x="48578" y="12382"/>
                  <a:pt x="48578" y="13335"/>
                  <a:pt x="47625" y="13335"/>
                </a:cubicBezTo>
                <a:cubicBezTo>
                  <a:pt x="47625" y="14288"/>
                  <a:pt x="47625" y="14288"/>
                  <a:pt x="48578" y="14288"/>
                </a:cubicBezTo>
                <a:cubicBezTo>
                  <a:pt x="48578" y="14288"/>
                  <a:pt x="48578" y="14288"/>
                  <a:pt x="48578" y="14288"/>
                </a:cubicBezTo>
                <a:cubicBezTo>
                  <a:pt x="48578" y="14288"/>
                  <a:pt x="48578" y="14288"/>
                  <a:pt x="48578" y="14288"/>
                </a:cubicBezTo>
                <a:cubicBezTo>
                  <a:pt x="48578" y="14288"/>
                  <a:pt x="47625" y="14288"/>
                  <a:pt x="47625" y="13335"/>
                </a:cubicBezTo>
                <a:cubicBezTo>
                  <a:pt x="47625" y="12382"/>
                  <a:pt x="47625" y="12382"/>
                  <a:pt x="48578" y="12382"/>
                </a:cubicBezTo>
                <a:cubicBezTo>
                  <a:pt x="49530" y="12382"/>
                  <a:pt x="50483" y="12382"/>
                  <a:pt x="51435" y="11430"/>
                </a:cubicBezTo>
                <a:cubicBezTo>
                  <a:pt x="52388" y="11430"/>
                  <a:pt x="52388" y="11430"/>
                  <a:pt x="52388" y="11430"/>
                </a:cubicBezTo>
                <a:cubicBezTo>
                  <a:pt x="52388" y="11430"/>
                  <a:pt x="52388" y="12382"/>
                  <a:pt x="52388" y="12382"/>
                </a:cubicBezTo>
                <a:cubicBezTo>
                  <a:pt x="52388" y="12382"/>
                  <a:pt x="52388" y="12382"/>
                  <a:pt x="52388" y="12382"/>
                </a:cubicBezTo>
                <a:cubicBezTo>
                  <a:pt x="52388" y="12382"/>
                  <a:pt x="52388" y="12382"/>
                  <a:pt x="52388" y="12382"/>
                </a:cubicBezTo>
                <a:cubicBezTo>
                  <a:pt x="52388" y="12382"/>
                  <a:pt x="52388" y="12382"/>
                  <a:pt x="52388" y="12382"/>
                </a:cubicBezTo>
                <a:cubicBezTo>
                  <a:pt x="52388" y="12382"/>
                  <a:pt x="52388" y="12382"/>
                  <a:pt x="52388" y="12382"/>
                </a:cubicBezTo>
                <a:cubicBezTo>
                  <a:pt x="52388" y="12382"/>
                  <a:pt x="52388" y="11430"/>
                  <a:pt x="52388" y="11430"/>
                </a:cubicBezTo>
                <a:cubicBezTo>
                  <a:pt x="52388" y="10477"/>
                  <a:pt x="52388" y="10477"/>
                  <a:pt x="53340" y="10477"/>
                </a:cubicBezTo>
                <a:cubicBezTo>
                  <a:pt x="54293" y="10477"/>
                  <a:pt x="54293" y="10477"/>
                  <a:pt x="55245" y="10477"/>
                </a:cubicBezTo>
                <a:cubicBezTo>
                  <a:pt x="54293" y="10477"/>
                  <a:pt x="54293" y="10477"/>
                  <a:pt x="54293" y="9525"/>
                </a:cubicBezTo>
                <a:cubicBezTo>
                  <a:pt x="54293" y="9525"/>
                  <a:pt x="54293" y="9525"/>
                  <a:pt x="54293" y="9525"/>
                </a:cubicBezTo>
                <a:cubicBezTo>
                  <a:pt x="54293" y="9525"/>
                  <a:pt x="54293" y="8572"/>
                  <a:pt x="55245" y="8572"/>
                </a:cubicBezTo>
                <a:cubicBezTo>
                  <a:pt x="56198" y="8572"/>
                  <a:pt x="56198" y="9525"/>
                  <a:pt x="56198" y="9525"/>
                </a:cubicBezTo>
                <a:cubicBezTo>
                  <a:pt x="56198" y="10477"/>
                  <a:pt x="57150" y="10477"/>
                  <a:pt x="57150" y="10477"/>
                </a:cubicBezTo>
                <a:cubicBezTo>
                  <a:pt x="58103" y="10477"/>
                  <a:pt x="59055" y="10477"/>
                  <a:pt x="59055" y="10477"/>
                </a:cubicBezTo>
                <a:cubicBezTo>
                  <a:pt x="59055" y="10477"/>
                  <a:pt x="60008" y="10477"/>
                  <a:pt x="60008" y="10477"/>
                </a:cubicBezTo>
                <a:cubicBezTo>
                  <a:pt x="60008" y="10477"/>
                  <a:pt x="59055" y="10477"/>
                  <a:pt x="59055" y="9525"/>
                </a:cubicBezTo>
                <a:cubicBezTo>
                  <a:pt x="59055" y="9525"/>
                  <a:pt x="59055" y="8572"/>
                  <a:pt x="59055" y="7620"/>
                </a:cubicBezTo>
                <a:cubicBezTo>
                  <a:pt x="59055" y="7620"/>
                  <a:pt x="60008" y="7620"/>
                  <a:pt x="60008" y="7620"/>
                </a:cubicBezTo>
                <a:cubicBezTo>
                  <a:pt x="60008" y="7620"/>
                  <a:pt x="60960" y="8572"/>
                  <a:pt x="60960" y="8572"/>
                </a:cubicBezTo>
                <a:cubicBezTo>
                  <a:pt x="60960" y="8572"/>
                  <a:pt x="61913" y="8572"/>
                  <a:pt x="61913" y="9525"/>
                </a:cubicBezTo>
                <a:cubicBezTo>
                  <a:pt x="61913" y="9525"/>
                  <a:pt x="61913" y="10477"/>
                  <a:pt x="62865" y="10477"/>
                </a:cubicBezTo>
                <a:cubicBezTo>
                  <a:pt x="63818" y="10477"/>
                  <a:pt x="64770" y="10477"/>
                  <a:pt x="64770" y="10477"/>
                </a:cubicBezTo>
                <a:cubicBezTo>
                  <a:pt x="65723" y="9525"/>
                  <a:pt x="65723" y="9525"/>
                  <a:pt x="66675" y="10477"/>
                </a:cubicBezTo>
                <a:cubicBezTo>
                  <a:pt x="67628" y="10477"/>
                  <a:pt x="67628" y="10477"/>
                  <a:pt x="68580" y="9525"/>
                </a:cubicBezTo>
                <a:cubicBezTo>
                  <a:pt x="68580" y="9525"/>
                  <a:pt x="68580" y="8572"/>
                  <a:pt x="69533" y="8572"/>
                </a:cubicBezTo>
                <a:cubicBezTo>
                  <a:pt x="70485" y="8572"/>
                  <a:pt x="70485" y="9525"/>
                  <a:pt x="70485" y="10477"/>
                </a:cubicBezTo>
                <a:cubicBezTo>
                  <a:pt x="70485" y="10477"/>
                  <a:pt x="70485" y="10477"/>
                  <a:pt x="70485" y="10477"/>
                </a:cubicBezTo>
                <a:cubicBezTo>
                  <a:pt x="71438" y="9525"/>
                  <a:pt x="72390" y="9525"/>
                  <a:pt x="71438" y="8572"/>
                </a:cubicBezTo>
                <a:cubicBezTo>
                  <a:pt x="71438" y="8572"/>
                  <a:pt x="71438" y="7620"/>
                  <a:pt x="72390" y="7620"/>
                </a:cubicBezTo>
                <a:cubicBezTo>
                  <a:pt x="73343" y="7620"/>
                  <a:pt x="73343" y="7620"/>
                  <a:pt x="74295" y="8572"/>
                </a:cubicBezTo>
                <a:cubicBezTo>
                  <a:pt x="74295" y="8572"/>
                  <a:pt x="75248" y="9525"/>
                  <a:pt x="75248" y="9525"/>
                </a:cubicBezTo>
                <a:cubicBezTo>
                  <a:pt x="75248" y="9525"/>
                  <a:pt x="74295" y="9525"/>
                  <a:pt x="74295" y="8572"/>
                </a:cubicBezTo>
                <a:cubicBezTo>
                  <a:pt x="74295" y="8572"/>
                  <a:pt x="74295" y="7620"/>
                  <a:pt x="75248" y="7620"/>
                </a:cubicBezTo>
                <a:cubicBezTo>
                  <a:pt x="76200" y="7620"/>
                  <a:pt x="76200" y="7620"/>
                  <a:pt x="77153" y="8572"/>
                </a:cubicBezTo>
                <a:cubicBezTo>
                  <a:pt x="77153" y="8572"/>
                  <a:pt x="77153" y="8572"/>
                  <a:pt x="78105" y="8572"/>
                </a:cubicBezTo>
                <a:cubicBezTo>
                  <a:pt x="78105" y="8572"/>
                  <a:pt x="78105" y="8572"/>
                  <a:pt x="78105" y="8572"/>
                </a:cubicBezTo>
                <a:cubicBezTo>
                  <a:pt x="78105" y="8572"/>
                  <a:pt x="77153" y="8572"/>
                  <a:pt x="77153" y="7620"/>
                </a:cubicBezTo>
                <a:cubicBezTo>
                  <a:pt x="77153" y="7620"/>
                  <a:pt x="77153" y="7620"/>
                  <a:pt x="78105" y="7620"/>
                </a:cubicBezTo>
                <a:cubicBezTo>
                  <a:pt x="79058" y="7620"/>
                  <a:pt x="79058" y="7620"/>
                  <a:pt x="80010" y="7620"/>
                </a:cubicBezTo>
                <a:cubicBezTo>
                  <a:pt x="80010" y="7620"/>
                  <a:pt x="80963" y="7620"/>
                  <a:pt x="80963" y="7620"/>
                </a:cubicBezTo>
                <a:cubicBezTo>
                  <a:pt x="81915" y="8572"/>
                  <a:pt x="82868" y="8572"/>
                  <a:pt x="82868" y="7620"/>
                </a:cubicBezTo>
                <a:cubicBezTo>
                  <a:pt x="84773" y="7620"/>
                  <a:pt x="84773" y="7620"/>
                  <a:pt x="85725" y="8572"/>
                </a:cubicBezTo>
                <a:cubicBezTo>
                  <a:pt x="85725" y="9525"/>
                  <a:pt x="86678" y="9525"/>
                  <a:pt x="86678" y="10477"/>
                </a:cubicBezTo>
                <a:cubicBezTo>
                  <a:pt x="93345" y="6667"/>
                  <a:pt x="93345" y="6667"/>
                  <a:pt x="94298" y="6667"/>
                </a:cubicBezTo>
                <a:cubicBezTo>
                  <a:pt x="94298" y="6667"/>
                  <a:pt x="95250" y="6667"/>
                  <a:pt x="95250" y="6667"/>
                </a:cubicBezTo>
                <a:cubicBezTo>
                  <a:pt x="95250" y="6667"/>
                  <a:pt x="96203" y="6667"/>
                  <a:pt x="96203" y="6667"/>
                </a:cubicBezTo>
                <a:cubicBezTo>
                  <a:pt x="96203" y="5715"/>
                  <a:pt x="99060" y="4763"/>
                  <a:pt x="99060" y="5715"/>
                </a:cubicBezTo>
                <a:cubicBezTo>
                  <a:pt x="100013" y="5715"/>
                  <a:pt x="100013" y="7620"/>
                  <a:pt x="100013" y="8572"/>
                </a:cubicBezTo>
                <a:cubicBezTo>
                  <a:pt x="100013" y="9525"/>
                  <a:pt x="100013" y="9525"/>
                  <a:pt x="99060" y="9525"/>
                </a:cubicBezTo>
                <a:cubicBezTo>
                  <a:pt x="99060" y="9525"/>
                  <a:pt x="99060" y="9525"/>
                  <a:pt x="98108" y="9525"/>
                </a:cubicBezTo>
                <a:cubicBezTo>
                  <a:pt x="98108" y="9525"/>
                  <a:pt x="98108" y="9525"/>
                  <a:pt x="98108" y="9525"/>
                </a:cubicBezTo>
                <a:cubicBezTo>
                  <a:pt x="98108" y="9525"/>
                  <a:pt x="98108" y="9525"/>
                  <a:pt x="98108" y="9525"/>
                </a:cubicBezTo>
                <a:cubicBezTo>
                  <a:pt x="98108" y="9525"/>
                  <a:pt x="98108" y="9525"/>
                  <a:pt x="98108" y="9525"/>
                </a:cubicBezTo>
                <a:cubicBezTo>
                  <a:pt x="98108" y="9525"/>
                  <a:pt x="98108" y="9525"/>
                  <a:pt x="98108" y="9525"/>
                </a:cubicBezTo>
                <a:cubicBezTo>
                  <a:pt x="98108" y="8572"/>
                  <a:pt x="99060" y="9525"/>
                  <a:pt x="100013" y="8572"/>
                </a:cubicBezTo>
                <a:cubicBezTo>
                  <a:pt x="100965" y="7620"/>
                  <a:pt x="100965" y="7620"/>
                  <a:pt x="101918" y="8572"/>
                </a:cubicBezTo>
                <a:cubicBezTo>
                  <a:pt x="101918" y="7620"/>
                  <a:pt x="101918" y="7620"/>
                  <a:pt x="100965" y="7620"/>
                </a:cubicBezTo>
                <a:cubicBezTo>
                  <a:pt x="100965" y="7620"/>
                  <a:pt x="100965" y="7620"/>
                  <a:pt x="100013" y="7620"/>
                </a:cubicBezTo>
                <a:cubicBezTo>
                  <a:pt x="100013" y="7620"/>
                  <a:pt x="99060" y="6667"/>
                  <a:pt x="100013" y="6667"/>
                </a:cubicBezTo>
                <a:cubicBezTo>
                  <a:pt x="100013" y="6667"/>
                  <a:pt x="100965" y="5715"/>
                  <a:pt x="100965" y="5715"/>
                </a:cubicBezTo>
                <a:cubicBezTo>
                  <a:pt x="101918" y="5715"/>
                  <a:pt x="102870" y="6667"/>
                  <a:pt x="103823" y="7620"/>
                </a:cubicBezTo>
                <a:cubicBezTo>
                  <a:pt x="103823" y="7620"/>
                  <a:pt x="103823" y="6667"/>
                  <a:pt x="103823" y="6667"/>
                </a:cubicBezTo>
                <a:cubicBezTo>
                  <a:pt x="103823" y="6667"/>
                  <a:pt x="104775" y="6667"/>
                  <a:pt x="104775" y="6667"/>
                </a:cubicBezTo>
                <a:cubicBezTo>
                  <a:pt x="104775" y="6667"/>
                  <a:pt x="105728" y="6667"/>
                  <a:pt x="105728" y="6667"/>
                </a:cubicBezTo>
                <a:cubicBezTo>
                  <a:pt x="106680" y="6667"/>
                  <a:pt x="106680" y="6667"/>
                  <a:pt x="106680" y="7620"/>
                </a:cubicBezTo>
                <a:cubicBezTo>
                  <a:pt x="106680" y="7620"/>
                  <a:pt x="106680" y="8572"/>
                  <a:pt x="106680" y="8572"/>
                </a:cubicBezTo>
                <a:cubicBezTo>
                  <a:pt x="106680" y="9525"/>
                  <a:pt x="107633" y="9525"/>
                  <a:pt x="107633" y="9525"/>
                </a:cubicBezTo>
                <a:cubicBezTo>
                  <a:pt x="108585" y="9525"/>
                  <a:pt x="108585" y="9525"/>
                  <a:pt x="108585" y="8572"/>
                </a:cubicBezTo>
                <a:cubicBezTo>
                  <a:pt x="108585" y="7620"/>
                  <a:pt x="109538" y="7620"/>
                  <a:pt x="109538" y="7620"/>
                </a:cubicBezTo>
                <a:cubicBezTo>
                  <a:pt x="110490" y="7620"/>
                  <a:pt x="111443" y="7620"/>
                  <a:pt x="112395" y="8572"/>
                </a:cubicBezTo>
                <a:cubicBezTo>
                  <a:pt x="112395" y="8572"/>
                  <a:pt x="112395" y="8572"/>
                  <a:pt x="111443" y="7620"/>
                </a:cubicBezTo>
                <a:cubicBezTo>
                  <a:pt x="110490" y="6667"/>
                  <a:pt x="108585" y="6667"/>
                  <a:pt x="107633" y="7620"/>
                </a:cubicBezTo>
                <a:cubicBezTo>
                  <a:pt x="107633" y="7620"/>
                  <a:pt x="107633" y="8572"/>
                  <a:pt x="106680" y="8572"/>
                </a:cubicBezTo>
                <a:cubicBezTo>
                  <a:pt x="106680" y="8572"/>
                  <a:pt x="105728" y="8572"/>
                  <a:pt x="105728" y="7620"/>
                </a:cubicBezTo>
                <a:cubicBezTo>
                  <a:pt x="105728" y="6667"/>
                  <a:pt x="105728" y="6667"/>
                  <a:pt x="105728" y="5715"/>
                </a:cubicBezTo>
                <a:cubicBezTo>
                  <a:pt x="105728" y="4763"/>
                  <a:pt x="105728" y="3810"/>
                  <a:pt x="104775" y="3810"/>
                </a:cubicBezTo>
                <a:cubicBezTo>
                  <a:pt x="104775" y="3810"/>
                  <a:pt x="103823" y="2857"/>
                  <a:pt x="104775" y="2857"/>
                </a:cubicBezTo>
                <a:cubicBezTo>
                  <a:pt x="104775" y="1905"/>
                  <a:pt x="105728" y="2857"/>
                  <a:pt x="105728" y="2857"/>
                </a:cubicBezTo>
                <a:cubicBezTo>
                  <a:pt x="106680" y="2857"/>
                  <a:pt x="106680" y="2857"/>
                  <a:pt x="107633" y="2857"/>
                </a:cubicBezTo>
                <a:cubicBezTo>
                  <a:pt x="107633" y="2857"/>
                  <a:pt x="108585" y="2857"/>
                  <a:pt x="108585" y="3810"/>
                </a:cubicBezTo>
                <a:cubicBezTo>
                  <a:pt x="108585" y="3810"/>
                  <a:pt x="108585" y="3810"/>
                  <a:pt x="108585" y="3810"/>
                </a:cubicBezTo>
                <a:cubicBezTo>
                  <a:pt x="108585" y="3810"/>
                  <a:pt x="108585" y="3810"/>
                  <a:pt x="108585" y="3810"/>
                </a:cubicBezTo>
                <a:cubicBezTo>
                  <a:pt x="109538" y="3810"/>
                  <a:pt x="109538" y="3810"/>
                  <a:pt x="109538" y="4763"/>
                </a:cubicBezTo>
                <a:cubicBezTo>
                  <a:pt x="109538" y="5715"/>
                  <a:pt x="111443" y="6667"/>
                  <a:pt x="112395" y="6667"/>
                </a:cubicBezTo>
                <a:cubicBezTo>
                  <a:pt x="114300" y="5715"/>
                  <a:pt x="116205" y="5715"/>
                  <a:pt x="117158" y="6667"/>
                </a:cubicBezTo>
                <a:cubicBezTo>
                  <a:pt x="118110" y="6667"/>
                  <a:pt x="118110" y="7620"/>
                  <a:pt x="118110" y="7620"/>
                </a:cubicBezTo>
                <a:cubicBezTo>
                  <a:pt x="118110" y="7620"/>
                  <a:pt x="118110" y="8572"/>
                  <a:pt x="118110" y="8572"/>
                </a:cubicBezTo>
                <a:cubicBezTo>
                  <a:pt x="119063" y="8572"/>
                  <a:pt x="119063" y="9525"/>
                  <a:pt x="119063" y="10477"/>
                </a:cubicBezTo>
                <a:cubicBezTo>
                  <a:pt x="119063" y="10477"/>
                  <a:pt x="119063" y="10477"/>
                  <a:pt x="119063" y="10477"/>
                </a:cubicBezTo>
                <a:cubicBezTo>
                  <a:pt x="119063" y="9525"/>
                  <a:pt x="119063" y="9525"/>
                  <a:pt x="119063" y="8572"/>
                </a:cubicBezTo>
                <a:cubicBezTo>
                  <a:pt x="120015" y="7620"/>
                  <a:pt x="120968" y="6667"/>
                  <a:pt x="121920" y="6667"/>
                </a:cubicBezTo>
                <a:cubicBezTo>
                  <a:pt x="122873" y="6667"/>
                  <a:pt x="123825" y="5715"/>
                  <a:pt x="125730" y="6667"/>
                </a:cubicBezTo>
                <a:cubicBezTo>
                  <a:pt x="125730" y="6667"/>
                  <a:pt x="126683" y="6667"/>
                  <a:pt x="126683" y="6667"/>
                </a:cubicBezTo>
                <a:cubicBezTo>
                  <a:pt x="126683" y="6667"/>
                  <a:pt x="127635" y="6667"/>
                  <a:pt x="127635" y="7620"/>
                </a:cubicBezTo>
                <a:cubicBezTo>
                  <a:pt x="127635" y="8572"/>
                  <a:pt x="126683" y="9525"/>
                  <a:pt x="126683" y="9525"/>
                </a:cubicBezTo>
                <a:cubicBezTo>
                  <a:pt x="126683" y="9525"/>
                  <a:pt x="127635" y="9525"/>
                  <a:pt x="128588" y="9525"/>
                </a:cubicBezTo>
                <a:cubicBezTo>
                  <a:pt x="129540" y="9525"/>
                  <a:pt x="129540" y="9525"/>
                  <a:pt x="130493" y="10477"/>
                </a:cubicBezTo>
                <a:cubicBezTo>
                  <a:pt x="130493" y="10477"/>
                  <a:pt x="131445" y="11430"/>
                  <a:pt x="132398" y="10477"/>
                </a:cubicBezTo>
                <a:cubicBezTo>
                  <a:pt x="133350" y="10477"/>
                  <a:pt x="133350" y="10477"/>
                  <a:pt x="134303" y="10477"/>
                </a:cubicBezTo>
                <a:cubicBezTo>
                  <a:pt x="134303" y="10477"/>
                  <a:pt x="134303" y="10477"/>
                  <a:pt x="134303" y="10477"/>
                </a:cubicBezTo>
                <a:cubicBezTo>
                  <a:pt x="134303" y="10477"/>
                  <a:pt x="136208" y="10477"/>
                  <a:pt x="136208" y="10477"/>
                </a:cubicBezTo>
                <a:cubicBezTo>
                  <a:pt x="136208" y="10477"/>
                  <a:pt x="137160" y="10477"/>
                  <a:pt x="137160" y="10477"/>
                </a:cubicBezTo>
                <a:cubicBezTo>
                  <a:pt x="138113" y="10477"/>
                  <a:pt x="138113" y="10477"/>
                  <a:pt x="138113" y="9525"/>
                </a:cubicBezTo>
                <a:cubicBezTo>
                  <a:pt x="138113" y="8572"/>
                  <a:pt x="138113" y="8572"/>
                  <a:pt x="138113" y="7620"/>
                </a:cubicBezTo>
                <a:cubicBezTo>
                  <a:pt x="138113" y="7620"/>
                  <a:pt x="139065" y="6667"/>
                  <a:pt x="139065" y="7620"/>
                </a:cubicBezTo>
                <a:cubicBezTo>
                  <a:pt x="139065" y="8572"/>
                  <a:pt x="140018" y="7620"/>
                  <a:pt x="140018" y="7620"/>
                </a:cubicBezTo>
                <a:cubicBezTo>
                  <a:pt x="140970" y="6667"/>
                  <a:pt x="141923" y="6667"/>
                  <a:pt x="141923" y="7620"/>
                </a:cubicBezTo>
                <a:cubicBezTo>
                  <a:pt x="142875" y="7620"/>
                  <a:pt x="142875" y="8572"/>
                  <a:pt x="143828" y="7620"/>
                </a:cubicBezTo>
                <a:cubicBezTo>
                  <a:pt x="144780" y="7620"/>
                  <a:pt x="144780" y="7620"/>
                  <a:pt x="146685" y="8572"/>
                </a:cubicBezTo>
                <a:cubicBezTo>
                  <a:pt x="146685" y="8572"/>
                  <a:pt x="147638" y="8572"/>
                  <a:pt x="147638" y="8572"/>
                </a:cubicBezTo>
                <a:cubicBezTo>
                  <a:pt x="147638" y="8572"/>
                  <a:pt x="147638" y="8572"/>
                  <a:pt x="147638" y="8572"/>
                </a:cubicBezTo>
                <a:cubicBezTo>
                  <a:pt x="147638" y="8572"/>
                  <a:pt x="147638" y="9525"/>
                  <a:pt x="148590" y="8572"/>
                </a:cubicBezTo>
                <a:cubicBezTo>
                  <a:pt x="148590" y="7620"/>
                  <a:pt x="149543" y="7620"/>
                  <a:pt x="149543" y="7620"/>
                </a:cubicBezTo>
                <a:cubicBezTo>
                  <a:pt x="150495" y="7620"/>
                  <a:pt x="152400" y="7620"/>
                  <a:pt x="153353" y="7620"/>
                </a:cubicBezTo>
                <a:cubicBezTo>
                  <a:pt x="153353" y="7620"/>
                  <a:pt x="153353" y="7620"/>
                  <a:pt x="153353" y="7620"/>
                </a:cubicBezTo>
                <a:cubicBezTo>
                  <a:pt x="153353" y="7620"/>
                  <a:pt x="154305" y="6667"/>
                  <a:pt x="154305" y="7620"/>
                </a:cubicBezTo>
                <a:cubicBezTo>
                  <a:pt x="154305" y="7620"/>
                  <a:pt x="155258" y="8572"/>
                  <a:pt x="155258" y="9525"/>
                </a:cubicBezTo>
                <a:cubicBezTo>
                  <a:pt x="155258" y="9525"/>
                  <a:pt x="155258" y="10477"/>
                  <a:pt x="155258" y="10477"/>
                </a:cubicBezTo>
                <a:cubicBezTo>
                  <a:pt x="154305" y="11430"/>
                  <a:pt x="155258" y="11430"/>
                  <a:pt x="155258" y="11430"/>
                </a:cubicBezTo>
                <a:cubicBezTo>
                  <a:pt x="155258" y="11430"/>
                  <a:pt x="155258" y="11430"/>
                  <a:pt x="155258" y="11430"/>
                </a:cubicBezTo>
                <a:cubicBezTo>
                  <a:pt x="154305" y="10477"/>
                  <a:pt x="155258" y="8572"/>
                  <a:pt x="156210" y="8572"/>
                </a:cubicBezTo>
                <a:cubicBezTo>
                  <a:pt x="156210" y="8572"/>
                  <a:pt x="157163" y="8572"/>
                  <a:pt x="157163" y="8572"/>
                </a:cubicBezTo>
                <a:cubicBezTo>
                  <a:pt x="157163" y="8572"/>
                  <a:pt x="158115" y="8572"/>
                  <a:pt x="158115" y="8572"/>
                </a:cubicBezTo>
                <a:cubicBezTo>
                  <a:pt x="159068" y="8572"/>
                  <a:pt x="159068" y="8572"/>
                  <a:pt x="160020" y="9525"/>
                </a:cubicBezTo>
                <a:cubicBezTo>
                  <a:pt x="160020" y="10477"/>
                  <a:pt x="160973" y="10477"/>
                  <a:pt x="160973" y="9525"/>
                </a:cubicBezTo>
                <a:cubicBezTo>
                  <a:pt x="160973" y="9525"/>
                  <a:pt x="160973" y="9525"/>
                  <a:pt x="160973" y="9525"/>
                </a:cubicBezTo>
                <a:cubicBezTo>
                  <a:pt x="161925" y="9525"/>
                  <a:pt x="162878" y="9525"/>
                  <a:pt x="163830" y="9525"/>
                </a:cubicBezTo>
                <a:cubicBezTo>
                  <a:pt x="163830" y="9525"/>
                  <a:pt x="164783" y="9525"/>
                  <a:pt x="164783" y="9525"/>
                </a:cubicBezTo>
                <a:cubicBezTo>
                  <a:pt x="164783" y="9525"/>
                  <a:pt x="164783" y="9525"/>
                  <a:pt x="164783" y="8572"/>
                </a:cubicBezTo>
                <a:cubicBezTo>
                  <a:pt x="164783" y="7620"/>
                  <a:pt x="164783" y="6667"/>
                  <a:pt x="164783" y="6667"/>
                </a:cubicBezTo>
                <a:cubicBezTo>
                  <a:pt x="164783" y="6667"/>
                  <a:pt x="164783" y="5715"/>
                  <a:pt x="165735" y="5715"/>
                </a:cubicBezTo>
                <a:cubicBezTo>
                  <a:pt x="166688" y="5715"/>
                  <a:pt x="167640" y="5715"/>
                  <a:pt x="168593" y="6667"/>
                </a:cubicBezTo>
                <a:cubicBezTo>
                  <a:pt x="168593" y="6667"/>
                  <a:pt x="168593" y="6667"/>
                  <a:pt x="168593" y="7620"/>
                </a:cubicBezTo>
                <a:cubicBezTo>
                  <a:pt x="168593" y="7620"/>
                  <a:pt x="167640" y="7620"/>
                  <a:pt x="167640" y="7620"/>
                </a:cubicBezTo>
                <a:cubicBezTo>
                  <a:pt x="167640" y="8572"/>
                  <a:pt x="167640" y="8572"/>
                  <a:pt x="168593" y="8572"/>
                </a:cubicBezTo>
                <a:cubicBezTo>
                  <a:pt x="168593" y="8572"/>
                  <a:pt x="168593" y="8572"/>
                  <a:pt x="168593" y="8572"/>
                </a:cubicBezTo>
                <a:cubicBezTo>
                  <a:pt x="168593" y="8572"/>
                  <a:pt x="168593" y="8572"/>
                  <a:pt x="168593" y="8572"/>
                </a:cubicBezTo>
                <a:cubicBezTo>
                  <a:pt x="167640" y="9525"/>
                  <a:pt x="167640" y="8572"/>
                  <a:pt x="166688" y="7620"/>
                </a:cubicBezTo>
                <a:cubicBezTo>
                  <a:pt x="166688" y="7620"/>
                  <a:pt x="167640" y="8572"/>
                  <a:pt x="167640" y="8572"/>
                </a:cubicBezTo>
                <a:cubicBezTo>
                  <a:pt x="167640" y="8572"/>
                  <a:pt x="167640" y="8572"/>
                  <a:pt x="167640" y="9525"/>
                </a:cubicBezTo>
                <a:cubicBezTo>
                  <a:pt x="167640" y="9525"/>
                  <a:pt x="167640" y="10477"/>
                  <a:pt x="167640" y="10477"/>
                </a:cubicBezTo>
                <a:cubicBezTo>
                  <a:pt x="167640" y="10477"/>
                  <a:pt x="167640" y="9525"/>
                  <a:pt x="167640" y="9525"/>
                </a:cubicBezTo>
                <a:cubicBezTo>
                  <a:pt x="167640" y="9525"/>
                  <a:pt x="167640" y="8572"/>
                  <a:pt x="167640" y="8572"/>
                </a:cubicBezTo>
                <a:cubicBezTo>
                  <a:pt x="167640" y="8572"/>
                  <a:pt x="168593" y="8572"/>
                  <a:pt x="168593" y="8572"/>
                </a:cubicBezTo>
                <a:cubicBezTo>
                  <a:pt x="168593" y="8572"/>
                  <a:pt x="168593" y="8572"/>
                  <a:pt x="169545" y="8572"/>
                </a:cubicBezTo>
                <a:cubicBezTo>
                  <a:pt x="170498" y="7620"/>
                  <a:pt x="170498" y="8572"/>
                  <a:pt x="171450" y="8572"/>
                </a:cubicBezTo>
                <a:cubicBezTo>
                  <a:pt x="172403" y="9525"/>
                  <a:pt x="173355" y="9525"/>
                  <a:pt x="174308" y="9525"/>
                </a:cubicBezTo>
                <a:cubicBezTo>
                  <a:pt x="173355" y="9525"/>
                  <a:pt x="173355" y="9525"/>
                  <a:pt x="172403" y="9525"/>
                </a:cubicBezTo>
                <a:cubicBezTo>
                  <a:pt x="172403" y="8572"/>
                  <a:pt x="172403" y="8572"/>
                  <a:pt x="173355" y="8572"/>
                </a:cubicBezTo>
                <a:cubicBezTo>
                  <a:pt x="172403" y="8572"/>
                  <a:pt x="172403" y="8572"/>
                  <a:pt x="172403" y="8572"/>
                </a:cubicBezTo>
                <a:cubicBezTo>
                  <a:pt x="172403" y="8572"/>
                  <a:pt x="172403" y="7620"/>
                  <a:pt x="172403" y="7620"/>
                </a:cubicBezTo>
                <a:cubicBezTo>
                  <a:pt x="172403" y="7620"/>
                  <a:pt x="172403" y="6667"/>
                  <a:pt x="172403" y="6667"/>
                </a:cubicBezTo>
                <a:cubicBezTo>
                  <a:pt x="172403" y="6667"/>
                  <a:pt x="173355" y="6667"/>
                  <a:pt x="173355" y="6667"/>
                </a:cubicBezTo>
                <a:cubicBezTo>
                  <a:pt x="173355" y="6667"/>
                  <a:pt x="174308" y="6667"/>
                  <a:pt x="174308" y="7620"/>
                </a:cubicBezTo>
                <a:cubicBezTo>
                  <a:pt x="175260" y="7620"/>
                  <a:pt x="175260" y="8572"/>
                  <a:pt x="175260" y="8572"/>
                </a:cubicBezTo>
                <a:cubicBezTo>
                  <a:pt x="175260" y="8572"/>
                  <a:pt x="175260" y="9525"/>
                  <a:pt x="176213" y="9525"/>
                </a:cubicBezTo>
                <a:cubicBezTo>
                  <a:pt x="177165" y="10477"/>
                  <a:pt x="177165" y="10477"/>
                  <a:pt x="176213" y="11430"/>
                </a:cubicBezTo>
                <a:cubicBezTo>
                  <a:pt x="176213" y="11430"/>
                  <a:pt x="175260" y="12382"/>
                  <a:pt x="175260" y="12382"/>
                </a:cubicBezTo>
                <a:cubicBezTo>
                  <a:pt x="175260" y="13335"/>
                  <a:pt x="174308" y="12382"/>
                  <a:pt x="174308" y="12382"/>
                </a:cubicBezTo>
                <a:cubicBezTo>
                  <a:pt x="174308" y="12382"/>
                  <a:pt x="174308" y="12382"/>
                  <a:pt x="174308" y="12382"/>
                </a:cubicBezTo>
                <a:cubicBezTo>
                  <a:pt x="174308" y="12382"/>
                  <a:pt x="174308" y="12382"/>
                  <a:pt x="174308" y="12382"/>
                </a:cubicBezTo>
                <a:cubicBezTo>
                  <a:pt x="175260" y="13335"/>
                  <a:pt x="175260" y="13335"/>
                  <a:pt x="176213" y="13335"/>
                </a:cubicBezTo>
                <a:cubicBezTo>
                  <a:pt x="176213" y="13335"/>
                  <a:pt x="176213" y="13335"/>
                  <a:pt x="177165" y="13335"/>
                </a:cubicBezTo>
                <a:cubicBezTo>
                  <a:pt x="178118" y="12382"/>
                  <a:pt x="178118" y="12382"/>
                  <a:pt x="179070" y="13335"/>
                </a:cubicBezTo>
                <a:cubicBezTo>
                  <a:pt x="179070" y="13335"/>
                  <a:pt x="179070" y="14288"/>
                  <a:pt x="180023" y="14288"/>
                </a:cubicBezTo>
                <a:cubicBezTo>
                  <a:pt x="180023" y="14288"/>
                  <a:pt x="180975" y="14288"/>
                  <a:pt x="180975" y="14288"/>
                </a:cubicBezTo>
                <a:cubicBezTo>
                  <a:pt x="180975" y="14288"/>
                  <a:pt x="180975" y="13335"/>
                  <a:pt x="180975" y="13335"/>
                </a:cubicBezTo>
                <a:cubicBezTo>
                  <a:pt x="180023" y="13335"/>
                  <a:pt x="180023" y="12382"/>
                  <a:pt x="180023" y="11430"/>
                </a:cubicBezTo>
                <a:cubicBezTo>
                  <a:pt x="180023" y="11430"/>
                  <a:pt x="180023" y="10477"/>
                  <a:pt x="180023" y="10477"/>
                </a:cubicBezTo>
                <a:cubicBezTo>
                  <a:pt x="180023" y="9525"/>
                  <a:pt x="180023" y="9525"/>
                  <a:pt x="180023" y="9525"/>
                </a:cubicBezTo>
                <a:cubicBezTo>
                  <a:pt x="180975" y="9525"/>
                  <a:pt x="180975" y="8572"/>
                  <a:pt x="180975" y="8572"/>
                </a:cubicBezTo>
                <a:cubicBezTo>
                  <a:pt x="180975" y="8572"/>
                  <a:pt x="180975" y="7620"/>
                  <a:pt x="181928" y="7620"/>
                </a:cubicBezTo>
                <a:cubicBezTo>
                  <a:pt x="182880" y="7620"/>
                  <a:pt x="182880" y="7620"/>
                  <a:pt x="183833" y="8572"/>
                </a:cubicBezTo>
                <a:cubicBezTo>
                  <a:pt x="183833" y="9525"/>
                  <a:pt x="183833" y="9525"/>
                  <a:pt x="183833" y="10477"/>
                </a:cubicBezTo>
                <a:cubicBezTo>
                  <a:pt x="183833" y="10477"/>
                  <a:pt x="183833" y="11430"/>
                  <a:pt x="183833" y="11430"/>
                </a:cubicBezTo>
                <a:cubicBezTo>
                  <a:pt x="183833" y="11430"/>
                  <a:pt x="182880" y="11430"/>
                  <a:pt x="182880" y="12382"/>
                </a:cubicBezTo>
                <a:cubicBezTo>
                  <a:pt x="182880" y="13335"/>
                  <a:pt x="182880" y="13335"/>
                  <a:pt x="182880" y="14288"/>
                </a:cubicBezTo>
                <a:cubicBezTo>
                  <a:pt x="182880" y="14288"/>
                  <a:pt x="182880" y="13335"/>
                  <a:pt x="182880" y="13335"/>
                </a:cubicBezTo>
                <a:cubicBezTo>
                  <a:pt x="182880" y="13335"/>
                  <a:pt x="182880" y="13335"/>
                  <a:pt x="182880" y="13335"/>
                </a:cubicBezTo>
                <a:cubicBezTo>
                  <a:pt x="182880" y="13335"/>
                  <a:pt x="182880" y="13335"/>
                  <a:pt x="182880" y="13335"/>
                </a:cubicBezTo>
                <a:cubicBezTo>
                  <a:pt x="182880" y="13335"/>
                  <a:pt x="182880" y="13335"/>
                  <a:pt x="182880" y="13335"/>
                </a:cubicBezTo>
                <a:cubicBezTo>
                  <a:pt x="181928" y="13335"/>
                  <a:pt x="181928" y="12382"/>
                  <a:pt x="182880" y="12382"/>
                </a:cubicBezTo>
                <a:cubicBezTo>
                  <a:pt x="183833" y="12382"/>
                  <a:pt x="183833" y="11430"/>
                  <a:pt x="184785" y="12382"/>
                </a:cubicBezTo>
                <a:cubicBezTo>
                  <a:pt x="184785" y="12382"/>
                  <a:pt x="184785" y="12382"/>
                  <a:pt x="184785" y="12382"/>
                </a:cubicBezTo>
                <a:cubicBezTo>
                  <a:pt x="185738" y="12382"/>
                  <a:pt x="186690" y="13335"/>
                  <a:pt x="187643" y="14288"/>
                </a:cubicBezTo>
                <a:cubicBezTo>
                  <a:pt x="187643" y="13335"/>
                  <a:pt x="186690" y="13335"/>
                  <a:pt x="186690" y="12382"/>
                </a:cubicBezTo>
                <a:cubicBezTo>
                  <a:pt x="185738" y="11430"/>
                  <a:pt x="185738" y="11430"/>
                  <a:pt x="185738" y="10477"/>
                </a:cubicBezTo>
                <a:cubicBezTo>
                  <a:pt x="185738" y="10477"/>
                  <a:pt x="185738" y="9525"/>
                  <a:pt x="185738" y="9525"/>
                </a:cubicBezTo>
                <a:cubicBezTo>
                  <a:pt x="185738" y="9525"/>
                  <a:pt x="186690" y="9525"/>
                  <a:pt x="186690" y="9525"/>
                </a:cubicBezTo>
                <a:cubicBezTo>
                  <a:pt x="186690" y="9525"/>
                  <a:pt x="187643" y="10477"/>
                  <a:pt x="187643" y="10477"/>
                </a:cubicBezTo>
                <a:cubicBezTo>
                  <a:pt x="187643" y="11430"/>
                  <a:pt x="188595" y="11430"/>
                  <a:pt x="189548" y="11430"/>
                </a:cubicBezTo>
                <a:cubicBezTo>
                  <a:pt x="190500" y="11430"/>
                  <a:pt x="190500" y="11430"/>
                  <a:pt x="191453" y="11430"/>
                </a:cubicBezTo>
                <a:cubicBezTo>
                  <a:pt x="191453" y="11430"/>
                  <a:pt x="191453" y="11430"/>
                  <a:pt x="191453" y="11430"/>
                </a:cubicBezTo>
                <a:cubicBezTo>
                  <a:pt x="191453" y="12382"/>
                  <a:pt x="191453" y="12382"/>
                  <a:pt x="192405" y="12382"/>
                </a:cubicBezTo>
                <a:cubicBezTo>
                  <a:pt x="192405" y="12382"/>
                  <a:pt x="192405" y="12382"/>
                  <a:pt x="192405" y="13335"/>
                </a:cubicBezTo>
                <a:cubicBezTo>
                  <a:pt x="192405" y="13335"/>
                  <a:pt x="191453" y="13335"/>
                  <a:pt x="191453" y="13335"/>
                </a:cubicBezTo>
                <a:cubicBezTo>
                  <a:pt x="191453" y="13335"/>
                  <a:pt x="190500" y="13335"/>
                  <a:pt x="190500" y="13335"/>
                </a:cubicBezTo>
                <a:cubicBezTo>
                  <a:pt x="190500" y="13335"/>
                  <a:pt x="189548" y="13335"/>
                  <a:pt x="189548" y="13335"/>
                </a:cubicBezTo>
                <a:cubicBezTo>
                  <a:pt x="190500" y="13335"/>
                  <a:pt x="190500" y="13335"/>
                  <a:pt x="191453" y="13335"/>
                </a:cubicBezTo>
                <a:cubicBezTo>
                  <a:pt x="191453" y="13335"/>
                  <a:pt x="192405" y="13335"/>
                  <a:pt x="192405" y="12382"/>
                </a:cubicBezTo>
                <a:cubicBezTo>
                  <a:pt x="192405" y="12382"/>
                  <a:pt x="192405" y="12382"/>
                  <a:pt x="193358" y="12382"/>
                </a:cubicBezTo>
                <a:cubicBezTo>
                  <a:pt x="193358" y="12382"/>
                  <a:pt x="193358" y="13335"/>
                  <a:pt x="194310" y="13335"/>
                </a:cubicBezTo>
                <a:cubicBezTo>
                  <a:pt x="194310" y="13335"/>
                  <a:pt x="194310" y="12382"/>
                  <a:pt x="193358" y="12382"/>
                </a:cubicBezTo>
                <a:cubicBezTo>
                  <a:pt x="192405" y="12382"/>
                  <a:pt x="192405" y="12382"/>
                  <a:pt x="192405" y="11430"/>
                </a:cubicBezTo>
                <a:cubicBezTo>
                  <a:pt x="192405" y="11430"/>
                  <a:pt x="192405" y="10477"/>
                  <a:pt x="192405" y="10477"/>
                </a:cubicBezTo>
                <a:cubicBezTo>
                  <a:pt x="192405" y="10477"/>
                  <a:pt x="193358" y="10477"/>
                  <a:pt x="193358" y="10477"/>
                </a:cubicBezTo>
                <a:cubicBezTo>
                  <a:pt x="193358" y="10477"/>
                  <a:pt x="194310" y="11430"/>
                  <a:pt x="194310" y="11430"/>
                </a:cubicBezTo>
                <a:cubicBezTo>
                  <a:pt x="193358" y="11430"/>
                  <a:pt x="193358" y="10477"/>
                  <a:pt x="193358" y="10477"/>
                </a:cubicBezTo>
                <a:cubicBezTo>
                  <a:pt x="193358" y="10477"/>
                  <a:pt x="194310" y="10477"/>
                  <a:pt x="194310" y="10477"/>
                </a:cubicBezTo>
                <a:cubicBezTo>
                  <a:pt x="194310" y="10477"/>
                  <a:pt x="195263" y="10477"/>
                  <a:pt x="195263" y="10477"/>
                </a:cubicBezTo>
                <a:cubicBezTo>
                  <a:pt x="196215" y="10477"/>
                  <a:pt x="197168" y="10477"/>
                  <a:pt x="197168" y="11430"/>
                </a:cubicBezTo>
                <a:cubicBezTo>
                  <a:pt x="197168" y="11430"/>
                  <a:pt x="197168" y="12382"/>
                  <a:pt x="197168" y="12382"/>
                </a:cubicBezTo>
                <a:cubicBezTo>
                  <a:pt x="197168" y="12382"/>
                  <a:pt x="198120" y="13335"/>
                  <a:pt x="197168" y="13335"/>
                </a:cubicBezTo>
                <a:cubicBezTo>
                  <a:pt x="197168" y="13335"/>
                  <a:pt x="196215" y="14288"/>
                  <a:pt x="197168" y="14288"/>
                </a:cubicBezTo>
                <a:cubicBezTo>
                  <a:pt x="196215" y="14288"/>
                  <a:pt x="197168" y="13335"/>
                  <a:pt x="197168" y="13335"/>
                </a:cubicBezTo>
                <a:cubicBezTo>
                  <a:pt x="198120" y="12382"/>
                  <a:pt x="199073" y="13335"/>
                  <a:pt x="200025" y="13335"/>
                </a:cubicBezTo>
                <a:cubicBezTo>
                  <a:pt x="200025" y="13335"/>
                  <a:pt x="200978" y="14288"/>
                  <a:pt x="200978" y="14288"/>
                </a:cubicBezTo>
                <a:cubicBezTo>
                  <a:pt x="200978" y="14288"/>
                  <a:pt x="201930" y="14288"/>
                  <a:pt x="201930" y="15240"/>
                </a:cubicBezTo>
                <a:cubicBezTo>
                  <a:pt x="201930" y="16192"/>
                  <a:pt x="202883" y="16192"/>
                  <a:pt x="203835" y="16192"/>
                </a:cubicBezTo>
                <a:cubicBezTo>
                  <a:pt x="203835" y="16192"/>
                  <a:pt x="204788" y="16192"/>
                  <a:pt x="204788" y="16192"/>
                </a:cubicBezTo>
                <a:cubicBezTo>
                  <a:pt x="205740" y="17145"/>
                  <a:pt x="207645" y="16192"/>
                  <a:pt x="208598" y="18097"/>
                </a:cubicBezTo>
                <a:cubicBezTo>
                  <a:pt x="208598" y="18097"/>
                  <a:pt x="208598" y="18097"/>
                  <a:pt x="207645" y="17145"/>
                </a:cubicBezTo>
                <a:cubicBezTo>
                  <a:pt x="207645" y="17145"/>
                  <a:pt x="207645" y="17145"/>
                  <a:pt x="207645" y="17145"/>
                </a:cubicBezTo>
                <a:cubicBezTo>
                  <a:pt x="207645" y="17145"/>
                  <a:pt x="208598" y="17145"/>
                  <a:pt x="208598" y="17145"/>
                </a:cubicBezTo>
                <a:cubicBezTo>
                  <a:pt x="209550" y="17145"/>
                  <a:pt x="211455" y="17145"/>
                  <a:pt x="212408" y="18097"/>
                </a:cubicBezTo>
                <a:cubicBezTo>
                  <a:pt x="212408" y="18097"/>
                  <a:pt x="213360" y="18097"/>
                  <a:pt x="213360" y="18097"/>
                </a:cubicBezTo>
                <a:cubicBezTo>
                  <a:pt x="213360" y="17145"/>
                  <a:pt x="213360" y="17145"/>
                  <a:pt x="212408" y="17145"/>
                </a:cubicBezTo>
                <a:cubicBezTo>
                  <a:pt x="211455" y="17145"/>
                  <a:pt x="211455" y="16192"/>
                  <a:pt x="211455" y="15240"/>
                </a:cubicBezTo>
                <a:cubicBezTo>
                  <a:pt x="211455" y="15240"/>
                  <a:pt x="211455" y="14288"/>
                  <a:pt x="211455" y="14288"/>
                </a:cubicBezTo>
                <a:cubicBezTo>
                  <a:pt x="211455" y="14288"/>
                  <a:pt x="212408" y="14288"/>
                  <a:pt x="212408" y="14288"/>
                </a:cubicBezTo>
                <a:cubicBezTo>
                  <a:pt x="212408" y="15240"/>
                  <a:pt x="213360" y="15240"/>
                  <a:pt x="213360" y="14288"/>
                </a:cubicBezTo>
                <a:cubicBezTo>
                  <a:pt x="213360" y="14288"/>
                  <a:pt x="214313" y="14288"/>
                  <a:pt x="214313" y="14288"/>
                </a:cubicBezTo>
                <a:cubicBezTo>
                  <a:pt x="215265" y="15240"/>
                  <a:pt x="215265" y="15240"/>
                  <a:pt x="216218" y="15240"/>
                </a:cubicBezTo>
                <a:cubicBezTo>
                  <a:pt x="216218" y="15240"/>
                  <a:pt x="217170" y="15240"/>
                  <a:pt x="217170" y="15240"/>
                </a:cubicBezTo>
                <a:cubicBezTo>
                  <a:pt x="217170" y="15240"/>
                  <a:pt x="218123" y="15240"/>
                  <a:pt x="218123" y="16192"/>
                </a:cubicBezTo>
                <a:cubicBezTo>
                  <a:pt x="218123" y="17145"/>
                  <a:pt x="218123" y="17145"/>
                  <a:pt x="217170" y="17145"/>
                </a:cubicBezTo>
                <a:cubicBezTo>
                  <a:pt x="216218" y="17145"/>
                  <a:pt x="216218" y="18097"/>
                  <a:pt x="216218" y="19050"/>
                </a:cubicBezTo>
                <a:cubicBezTo>
                  <a:pt x="216218" y="19050"/>
                  <a:pt x="216218" y="18097"/>
                  <a:pt x="216218" y="18097"/>
                </a:cubicBezTo>
                <a:cubicBezTo>
                  <a:pt x="217170" y="18097"/>
                  <a:pt x="217170" y="18097"/>
                  <a:pt x="218123" y="19050"/>
                </a:cubicBezTo>
                <a:cubicBezTo>
                  <a:pt x="218123" y="19050"/>
                  <a:pt x="218123" y="19050"/>
                  <a:pt x="218123" y="19050"/>
                </a:cubicBezTo>
                <a:cubicBezTo>
                  <a:pt x="218123" y="19050"/>
                  <a:pt x="218123" y="19050"/>
                  <a:pt x="218123" y="19050"/>
                </a:cubicBezTo>
                <a:cubicBezTo>
                  <a:pt x="218123" y="18097"/>
                  <a:pt x="218123" y="19050"/>
                  <a:pt x="217170" y="19050"/>
                </a:cubicBezTo>
                <a:cubicBezTo>
                  <a:pt x="217170" y="19050"/>
                  <a:pt x="216218" y="19050"/>
                  <a:pt x="217170" y="18097"/>
                </a:cubicBezTo>
                <a:cubicBezTo>
                  <a:pt x="217170" y="18097"/>
                  <a:pt x="217170" y="18097"/>
                  <a:pt x="217170" y="17145"/>
                </a:cubicBezTo>
                <a:cubicBezTo>
                  <a:pt x="217170" y="16192"/>
                  <a:pt x="218123" y="16192"/>
                  <a:pt x="218123" y="16192"/>
                </a:cubicBezTo>
                <a:cubicBezTo>
                  <a:pt x="219075" y="17145"/>
                  <a:pt x="219075" y="16192"/>
                  <a:pt x="220028" y="16192"/>
                </a:cubicBezTo>
                <a:cubicBezTo>
                  <a:pt x="220980" y="16192"/>
                  <a:pt x="220980" y="16192"/>
                  <a:pt x="221933" y="16192"/>
                </a:cubicBezTo>
                <a:cubicBezTo>
                  <a:pt x="222885" y="16192"/>
                  <a:pt x="223838" y="17145"/>
                  <a:pt x="223838" y="17145"/>
                </a:cubicBezTo>
                <a:cubicBezTo>
                  <a:pt x="224790" y="17145"/>
                  <a:pt x="224790" y="18097"/>
                  <a:pt x="224790" y="19050"/>
                </a:cubicBezTo>
                <a:cubicBezTo>
                  <a:pt x="224790" y="19050"/>
                  <a:pt x="224790" y="19050"/>
                  <a:pt x="224790" y="19050"/>
                </a:cubicBezTo>
                <a:cubicBezTo>
                  <a:pt x="224790" y="19050"/>
                  <a:pt x="224790" y="19050"/>
                  <a:pt x="224790" y="19050"/>
                </a:cubicBezTo>
                <a:cubicBezTo>
                  <a:pt x="224790" y="19050"/>
                  <a:pt x="225743" y="19050"/>
                  <a:pt x="225743" y="19050"/>
                </a:cubicBezTo>
                <a:cubicBezTo>
                  <a:pt x="225743" y="19050"/>
                  <a:pt x="225743" y="19050"/>
                  <a:pt x="225743" y="19050"/>
                </a:cubicBezTo>
                <a:cubicBezTo>
                  <a:pt x="225743" y="18097"/>
                  <a:pt x="224790" y="18097"/>
                  <a:pt x="225743" y="17145"/>
                </a:cubicBezTo>
                <a:cubicBezTo>
                  <a:pt x="226695" y="16192"/>
                  <a:pt x="226695" y="17145"/>
                  <a:pt x="227648" y="17145"/>
                </a:cubicBezTo>
                <a:cubicBezTo>
                  <a:pt x="227648" y="17145"/>
                  <a:pt x="228600" y="17145"/>
                  <a:pt x="228600" y="18097"/>
                </a:cubicBezTo>
                <a:cubicBezTo>
                  <a:pt x="228600" y="18097"/>
                  <a:pt x="229553" y="18097"/>
                  <a:pt x="229553" y="18097"/>
                </a:cubicBezTo>
                <a:cubicBezTo>
                  <a:pt x="230505" y="18097"/>
                  <a:pt x="231458" y="18097"/>
                  <a:pt x="231458" y="18097"/>
                </a:cubicBezTo>
                <a:cubicBezTo>
                  <a:pt x="231458" y="18097"/>
                  <a:pt x="232410" y="19050"/>
                  <a:pt x="231458" y="20002"/>
                </a:cubicBezTo>
                <a:cubicBezTo>
                  <a:pt x="232410" y="20002"/>
                  <a:pt x="232410" y="20002"/>
                  <a:pt x="233363" y="20002"/>
                </a:cubicBezTo>
                <a:cubicBezTo>
                  <a:pt x="233363" y="20002"/>
                  <a:pt x="234315" y="20002"/>
                  <a:pt x="234315" y="20002"/>
                </a:cubicBezTo>
                <a:cubicBezTo>
                  <a:pt x="235268" y="19050"/>
                  <a:pt x="236220" y="20002"/>
                  <a:pt x="237173" y="20002"/>
                </a:cubicBezTo>
                <a:cubicBezTo>
                  <a:pt x="238125" y="20002"/>
                  <a:pt x="238125" y="20955"/>
                  <a:pt x="238125" y="21907"/>
                </a:cubicBezTo>
                <a:cubicBezTo>
                  <a:pt x="238125" y="21907"/>
                  <a:pt x="238125" y="21907"/>
                  <a:pt x="238125" y="22860"/>
                </a:cubicBezTo>
                <a:cubicBezTo>
                  <a:pt x="238125" y="22860"/>
                  <a:pt x="239078" y="23813"/>
                  <a:pt x="239078" y="23813"/>
                </a:cubicBezTo>
                <a:cubicBezTo>
                  <a:pt x="239078" y="23813"/>
                  <a:pt x="239078" y="23813"/>
                  <a:pt x="239078" y="23813"/>
                </a:cubicBezTo>
                <a:cubicBezTo>
                  <a:pt x="240030" y="23813"/>
                  <a:pt x="240030" y="23813"/>
                  <a:pt x="240030" y="23813"/>
                </a:cubicBezTo>
                <a:cubicBezTo>
                  <a:pt x="240030" y="23813"/>
                  <a:pt x="239078" y="22860"/>
                  <a:pt x="239078" y="23813"/>
                </a:cubicBezTo>
                <a:cubicBezTo>
                  <a:pt x="239078" y="23813"/>
                  <a:pt x="239078" y="23813"/>
                  <a:pt x="239078" y="23813"/>
                </a:cubicBezTo>
                <a:cubicBezTo>
                  <a:pt x="239078" y="22860"/>
                  <a:pt x="238125" y="22860"/>
                  <a:pt x="238125" y="22860"/>
                </a:cubicBezTo>
                <a:cubicBezTo>
                  <a:pt x="238125" y="22860"/>
                  <a:pt x="237173" y="22860"/>
                  <a:pt x="238125" y="21907"/>
                </a:cubicBezTo>
                <a:cubicBezTo>
                  <a:pt x="238125" y="21907"/>
                  <a:pt x="238125" y="21907"/>
                  <a:pt x="239078" y="21907"/>
                </a:cubicBezTo>
                <a:cubicBezTo>
                  <a:pt x="240983" y="21907"/>
                  <a:pt x="242888" y="22860"/>
                  <a:pt x="244793" y="22860"/>
                </a:cubicBezTo>
                <a:cubicBezTo>
                  <a:pt x="245745" y="22860"/>
                  <a:pt x="246698" y="22860"/>
                  <a:pt x="247650" y="22860"/>
                </a:cubicBezTo>
                <a:cubicBezTo>
                  <a:pt x="247650" y="22860"/>
                  <a:pt x="248603" y="22860"/>
                  <a:pt x="248603" y="22860"/>
                </a:cubicBezTo>
                <a:cubicBezTo>
                  <a:pt x="248603" y="23813"/>
                  <a:pt x="249555" y="23813"/>
                  <a:pt x="249555" y="23813"/>
                </a:cubicBezTo>
                <a:cubicBezTo>
                  <a:pt x="250508" y="23813"/>
                  <a:pt x="251460" y="23813"/>
                  <a:pt x="252413" y="24765"/>
                </a:cubicBezTo>
                <a:cubicBezTo>
                  <a:pt x="253365" y="25717"/>
                  <a:pt x="254318" y="25717"/>
                  <a:pt x="255270" y="25717"/>
                </a:cubicBezTo>
                <a:cubicBezTo>
                  <a:pt x="255270" y="25717"/>
                  <a:pt x="255270" y="25717"/>
                  <a:pt x="256223" y="25717"/>
                </a:cubicBezTo>
                <a:cubicBezTo>
                  <a:pt x="257175" y="25717"/>
                  <a:pt x="257175" y="26670"/>
                  <a:pt x="258128" y="25717"/>
                </a:cubicBezTo>
                <a:cubicBezTo>
                  <a:pt x="258128" y="25717"/>
                  <a:pt x="258128" y="25717"/>
                  <a:pt x="259080" y="25717"/>
                </a:cubicBezTo>
                <a:cubicBezTo>
                  <a:pt x="260985" y="26670"/>
                  <a:pt x="262890" y="27622"/>
                  <a:pt x="264795" y="27622"/>
                </a:cubicBezTo>
                <a:cubicBezTo>
                  <a:pt x="265748" y="27622"/>
                  <a:pt x="265748" y="28575"/>
                  <a:pt x="266700" y="28575"/>
                </a:cubicBezTo>
                <a:cubicBezTo>
                  <a:pt x="267653" y="28575"/>
                  <a:pt x="267653" y="28575"/>
                  <a:pt x="268605" y="28575"/>
                </a:cubicBezTo>
                <a:cubicBezTo>
                  <a:pt x="269558" y="28575"/>
                  <a:pt x="270510" y="28575"/>
                  <a:pt x="272415" y="27622"/>
                </a:cubicBezTo>
                <a:cubicBezTo>
                  <a:pt x="272415" y="27622"/>
                  <a:pt x="273368" y="27622"/>
                  <a:pt x="273368" y="27622"/>
                </a:cubicBezTo>
                <a:cubicBezTo>
                  <a:pt x="273368" y="28575"/>
                  <a:pt x="275273" y="29527"/>
                  <a:pt x="275273" y="30480"/>
                </a:cubicBezTo>
                <a:cubicBezTo>
                  <a:pt x="275273" y="30480"/>
                  <a:pt x="275273" y="31432"/>
                  <a:pt x="275273" y="31432"/>
                </a:cubicBezTo>
                <a:cubicBezTo>
                  <a:pt x="276225" y="33338"/>
                  <a:pt x="276225" y="35242"/>
                  <a:pt x="277178" y="36195"/>
                </a:cubicBezTo>
                <a:cubicBezTo>
                  <a:pt x="277178" y="37147"/>
                  <a:pt x="278130" y="38100"/>
                  <a:pt x="277178" y="39052"/>
                </a:cubicBezTo>
                <a:cubicBezTo>
                  <a:pt x="277178" y="40005"/>
                  <a:pt x="277178" y="40005"/>
                  <a:pt x="277178" y="40957"/>
                </a:cubicBezTo>
                <a:cubicBezTo>
                  <a:pt x="277178" y="40957"/>
                  <a:pt x="277178" y="41910"/>
                  <a:pt x="277178" y="41910"/>
                </a:cubicBezTo>
                <a:cubicBezTo>
                  <a:pt x="277178" y="42863"/>
                  <a:pt x="277178" y="42863"/>
                  <a:pt x="276225" y="43815"/>
                </a:cubicBezTo>
                <a:cubicBezTo>
                  <a:pt x="276225" y="43815"/>
                  <a:pt x="276225" y="44767"/>
                  <a:pt x="276225" y="44767"/>
                </a:cubicBezTo>
                <a:cubicBezTo>
                  <a:pt x="277178" y="45720"/>
                  <a:pt x="277178" y="47625"/>
                  <a:pt x="277178" y="49530"/>
                </a:cubicBezTo>
                <a:cubicBezTo>
                  <a:pt x="277178" y="51435"/>
                  <a:pt x="276225" y="53340"/>
                  <a:pt x="276225" y="54292"/>
                </a:cubicBezTo>
                <a:cubicBezTo>
                  <a:pt x="276225" y="55245"/>
                  <a:pt x="275273" y="56197"/>
                  <a:pt x="275273" y="57150"/>
                </a:cubicBezTo>
                <a:cubicBezTo>
                  <a:pt x="275273" y="58102"/>
                  <a:pt x="275273" y="58102"/>
                  <a:pt x="276225" y="58102"/>
                </a:cubicBezTo>
                <a:cubicBezTo>
                  <a:pt x="277178" y="58102"/>
                  <a:pt x="278130" y="59055"/>
                  <a:pt x="278130" y="60007"/>
                </a:cubicBezTo>
                <a:cubicBezTo>
                  <a:pt x="279083" y="61913"/>
                  <a:pt x="279083" y="62865"/>
                  <a:pt x="280035" y="64770"/>
                </a:cubicBezTo>
                <a:cubicBezTo>
                  <a:pt x="280035" y="64770"/>
                  <a:pt x="280035" y="65722"/>
                  <a:pt x="280035" y="65722"/>
                </a:cubicBezTo>
                <a:cubicBezTo>
                  <a:pt x="280988" y="67627"/>
                  <a:pt x="281940" y="70485"/>
                  <a:pt x="281940" y="72390"/>
                </a:cubicBezTo>
                <a:cubicBezTo>
                  <a:pt x="281940" y="73342"/>
                  <a:pt x="281940" y="75247"/>
                  <a:pt x="282893" y="76200"/>
                </a:cubicBezTo>
                <a:cubicBezTo>
                  <a:pt x="282893" y="77152"/>
                  <a:pt x="282893" y="78105"/>
                  <a:pt x="282893" y="80010"/>
                </a:cubicBezTo>
                <a:cubicBezTo>
                  <a:pt x="282893" y="80963"/>
                  <a:pt x="282893" y="82867"/>
                  <a:pt x="281940" y="83820"/>
                </a:cubicBezTo>
                <a:cubicBezTo>
                  <a:pt x="281940" y="83820"/>
                  <a:pt x="281940" y="84772"/>
                  <a:pt x="281940" y="84772"/>
                </a:cubicBezTo>
                <a:cubicBezTo>
                  <a:pt x="281940" y="85725"/>
                  <a:pt x="280988" y="85725"/>
                  <a:pt x="280988" y="86677"/>
                </a:cubicBezTo>
                <a:cubicBezTo>
                  <a:pt x="280988" y="87630"/>
                  <a:pt x="280988" y="87630"/>
                  <a:pt x="280035" y="88582"/>
                </a:cubicBezTo>
                <a:cubicBezTo>
                  <a:pt x="280035" y="88582"/>
                  <a:pt x="279083" y="89535"/>
                  <a:pt x="279083" y="89535"/>
                </a:cubicBezTo>
                <a:cubicBezTo>
                  <a:pt x="279083" y="89535"/>
                  <a:pt x="279083" y="89535"/>
                  <a:pt x="279083" y="90488"/>
                </a:cubicBezTo>
                <a:cubicBezTo>
                  <a:pt x="278130" y="91440"/>
                  <a:pt x="278130" y="92392"/>
                  <a:pt x="278130" y="93345"/>
                </a:cubicBezTo>
                <a:cubicBezTo>
                  <a:pt x="278130" y="94297"/>
                  <a:pt x="277178" y="94297"/>
                  <a:pt x="277178" y="95250"/>
                </a:cubicBezTo>
                <a:cubicBezTo>
                  <a:pt x="276225" y="96202"/>
                  <a:pt x="276225" y="96202"/>
                  <a:pt x="277178" y="97155"/>
                </a:cubicBezTo>
                <a:cubicBezTo>
                  <a:pt x="277178" y="97155"/>
                  <a:pt x="277178" y="97155"/>
                  <a:pt x="277178" y="98107"/>
                </a:cubicBezTo>
                <a:cubicBezTo>
                  <a:pt x="277178" y="99060"/>
                  <a:pt x="277178" y="99060"/>
                  <a:pt x="276225" y="99060"/>
                </a:cubicBezTo>
                <a:cubicBezTo>
                  <a:pt x="275273" y="99060"/>
                  <a:pt x="274320" y="100013"/>
                  <a:pt x="274320" y="100965"/>
                </a:cubicBezTo>
                <a:cubicBezTo>
                  <a:pt x="274320" y="101917"/>
                  <a:pt x="274320" y="101917"/>
                  <a:pt x="274320" y="102870"/>
                </a:cubicBezTo>
                <a:cubicBezTo>
                  <a:pt x="274320" y="103822"/>
                  <a:pt x="274320" y="103822"/>
                  <a:pt x="273368" y="103822"/>
                </a:cubicBezTo>
                <a:cubicBezTo>
                  <a:pt x="272415" y="103822"/>
                  <a:pt x="272415" y="103822"/>
                  <a:pt x="272415" y="102870"/>
                </a:cubicBezTo>
                <a:cubicBezTo>
                  <a:pt x="272415" y="103822"/>
                  <a:pt x="271463" y="103822"/>
                  <a:pt x="271463" y="103822"/>
                </a:cubicBezTo>
                <a:cubicBezTo>
                  <a:pt x="271463" y="103822"/>
                  <a:pt x="271463" y="103822"/>
                  <a:pt x="272415" y="103822"/>
                </a:cubicBezTo>
                <a:cubicBezTo>
                  <a:pt x="273368" y="103822"/>
                  <a:pt x="273368" y="103822"/>
                  <a:pt x="274320" y="104775"/>
                </a:cubicBezTo>
                <a:cubicBezTo>
                  <a:pt x="275273" y="104775"/>
                  <a:pt x="275273" y="105727"/>
                  <a:pt x="274320" y="106680"/>
                </a:cubicBezTo>
                <a:cubicBezTo>
                  <a:pt x="274320" y="107632"/>
                  <a:pt x="273368" y="107632"/>
                  <a:pt x="272415" y="107632"/>
                </a:cubicBezTo>
                <a:cubicBezTo>
                  <a:pt x="271463" y="107632"/>
                  <a:pt x="271463" y="109538"/>
                  <a:pt x="271463" y="110490"/>
                </a:cubicBezTo>
                <a:cubicBezTo>
                  <a:pt x="271463" y="111442"/>
                  <a:pt x="272415" y="111442"/>
                  <a:pt x="271463" y="112395"/>
                </a:cubicBezTo>
                <a:cubicBezTo>
                  <a:pt x="271463" y="112395"/>
                  <a:pt x="271463" y="113347"/>
                  <a:pt x="271463" y="113347"/>
                </a:cubicBezTo>
                <a:cubicBezTo>
                  <a:pt x="271463" y="114300"/>
                  <a:pt x="271463" y="114300"/>
                  <a:pt x="271463" y="115252"/>
                </a:cubicBezTo>
                <a:cubicBezTo>
                  <a:pt x="271463" y="116205"/>
                  <a:pt x="271463" y="116205"/>
                  <a:pt x="271463" y="117157"/>
                </a:cubicBezTo>
                <a:cubicBezTo>
                  <a:pt x="271463" y="118110"/>
                  <a:pt x="272415" y="118110"/>
                  <a:pt x="271463" y="119063"/>
                </a:cubicBezTo>
                <a:cubicBezTo>
                  <a:pt x="271463" y="119063"/>
                  <a:pt x="271463" y="120015"/>
                  <a:pt x="270510" y="120967"/>
                </a:cubicBezTo>
                <a:cubicBezTo>
                  <a:pt x="269558" y="120967"/>
                  <a:pt x="269558" y="120967"/>
                  <a:pt x="268605" y="120967"/>
                </a:cubicBezTo>
                <a:cubicBezTo>
                  <a:pt x="267653" y="120967"/>
                  <a:pt x="267653" y="120967"/>
                  <a:pt x="267653" y="121920"/>
                </a:cubicBezTo>
                <a:cubicBezTo>
                  <a:pt x="267653" y="122872"/>
                  <a:pt x="267653" y="123825"/>
                  <a:pt x="268605" y="123825"/>
                </a:cubicBezTo>
                <a:cubicBezTo>
                  <a:pt x="269558" y="124777"/>
                  <a:pt x="269558" y="125730"/>
                  <a:pt x="268605" y="125730"/>
                </a:cubicBezTo>
                <a:cubicBezTo>
                  <a:pt x="267653" y="125730"/>
                  <a:pt x="267653" y="126682"/>
                  <a:pt x="266700" y="126682"/>
                </a:cubicBezTo>
                <a:cubicBezTo>
                  <a:pt x="266700" y="126682"/>
                  <a:pt x="266700" y="126682"/>
                  <a:pt x="266700" y="126682"/>
                </a:cubicBezTo>
                <a:cubicBezTo>
                  <a:pt x="267653" y="126682"/>
                  <a:pt x="267653" y="126682"/>
                  <a:pt x="268605" y="126682"/>
                </a:cubicBezTo>
                <a:cubicBezTo>
                  <a:pt x="269558" y="126682"/>
                  <a:pt x="269558" y="127635"/>
                  <a:pt x="269558" y="127635"/>
                </a:cubicBezTo>
                <a:cubicBezTo>
                  <a:pt x="269558" y="128588"/>
                  <a:pt x="269558" y="129540"/>
                  <a:pt x="269558" y="130492"/>
                </a:cubicBezTo>
                <a:cubicBezTo>
                  <a:pt x="269558" y="131445"/>
                  <a:pt x="269558" y="132397"/>
                  <a:pt x="269558" y="133350"/>
                </a:cubicBezTo>
                <a:cubicBezTo>
                  <a:pt x="269558" y="134302"/>
                  <a:pt x="269558" y="134302"/>
                  <a:pt x="269558" y="134302"/>
                </a:cubicBezTo>
                <a:cubicBezTo>
                  <a:pt x="269558" y="134302"/>
                  <a:pt x="269558" y="135255"/>
                  <a:pt x="269558" y="135255"/>
                </a:cubicBezTo>
                <a:cubicBezTo>
                  <a:pt x="269558" y="135255"/>
                  <a:pt x="269558" y="136207"/>
                  <a:pt x="269558" y="136207"/>
                </a:cubicBezTo>
                <a:cubicBezTo>
                  <a:pt x="269558" y="137160"/>
                  <a:pt x="269558" y="138113"/>
                  <a:pt x="269558" y="139065"/>
                </a:cubicBezTo>
                <a:cubicBezTo>
                  <a:pt x="269558" y="139065"/>
                  <a:pt x="269558" y="140017"/>
                  <a:pt x="269558" y="140017"/>
                </a:cubicBezTo>
                <a:cubicBezTo>
                  <a:pt x="269558" y="140017"/>
                  <a:pt x="270510" y="140017"/>
                  <a:pt x="270510" y="140017"/>
                </a:cubicBezTo>
                <a:cubicBezTo>
                  <a:pt x="270510" y="140017"/>
                  <a:pt x="271463" y="140017"/>
                  <a:pt x="271463" y="140017"/>
                </a:cubicBezTo>
                <a:cubicBezTo>
                  <a:pt x="271463" y="140017"/>
                  <a:pt x="272415" y="140017"/>
                  <a:pt x="272415" y="140017"/>
                </a:cubicBezTo>
                <a:cubicBezTo>
                  <a:pt x="273368" y="139065"/>
                  <a:pt x="273368" y="140017"/>
                  <a:pt x="274320" y="140970"/>
                </a:cubicBezTo>
                <a:cubicBezTo>
                  <a:pt x="274320" y="140970"/>
                  <a:pt x="275273" y="141922"/>
                  <a:pt x="275273" y="141922"/>
                </a:cubicBezTo>
                <a:cubicBezTo>
                  <a:pt x="275273" y="142875"/>
                  <a:pt x="274320" y="142875"/>
                  <a:pt x="274320" y="142875"/>
                </a:cubicBezTo>
                <a:cubicBezTo>
                  <a:pt x="275273" y="143827"/>
                  <a:pt x="275273" y="142875"/>
                  <a:pt x="275273" y="142875"/>
                </a:cubicBezTo>
                <a:cubicBezTo>
                  <a:pt x="275273" y="141922"/>
                  <a:pt x="275273" y="141922"/>
                  <a:pt x="276225" y="141922"/>
                </a:cubicBezTo>
                <a:cubicBezTo>
                  <a:pt x="277178" y="141922"/>
                  <a:pt x="277178" y="142875"/>
                  <a:pt x="277178" y="142875"/>
                </a:cubicBezTo>
                <a:cubicBezTo>
                  <a:pt x="278130" y="141922"/>
                  <a:pt x="279083" y="142875"/>
                  <a:pt x="280035" y="143827"/>
                </a:cubicBezTo>
                <a:cubicBezTo>
                  <a:pt x="280035" y="143827"/>
                  <a:pt x="280035" y="143827"/>
                  <a:pt x="280035" y="143827"/>
                </a:cubicBezTo>
                <a:cubicBezTo>
                  <a:pt x="279083" y="144780"/>
                  <a:pt x="280035" y="144780"/>
                  <a:pt x="280035" y="145732"/>
                </a:cubicBezTo>
                <a:cubicBezTo>
                  <a:pt x="280035" y="146685"/>
                  <a:pt x="279083" y="146685"/>
                  <a:pt x="279083" y="147638"/>
                </a:cubicBezTo>
                <a:cubicBezTo>
                  <a:pt x="279083" y="147638"/>
                  <a:pt x="279083" y="147638"/>
                  <a:pt x="279083" y="147638"/>
                </a:cubicBezTo>
                <a:cubicBezTo>
                  <a:pt x="280035" y="147638"/>
                  <a:pt x="280035" y="148590"/>
                  <a:pt x="280035" y="148590"/>
                </a:cubicBezTo>
                <a:cubicBezTo>
                  <a:pt x="280035" y="148590"/>
                  <a:pt x="280035" y="149542"/>
                  <a:pt x="280035" y="149542"/>
                </a:cubicBezTo>
                <a:cubicBezTo>
                  <a:pt x="280988" y="150495"/>
                  <a:pt x="280988" y="151447"/>
                  <a:pt x="280988" y="152400"/>
                </a:cubicBezTo>
                <a:cubicBezTo>
                  <a:pt x="280988" y="152400"/>
                  <a:pt x="280988" y="153352"/>
                  <a:pt x="280988" y="153352"/>
                </a:cubicBezTo>
                <a:cubicBezTo>
                  <a:pt x="280988" y="154305"/>
                  <a:pt x="280988" y="154305"/>
                  <a:pt x="280988" y="155257"/>
                </a:cubicBezTo>
                <a:cubicBezTo>
                  <a:pt x="280988" y="155257"/>
                  <a:pt x="280035" y="155257"/>
                  <a:pt x="279083" y="156210"/>
                </a:cubicBezTo>
                <a:cubicBezTo>
                  <a:pt x="279083" y="156210"/>
                  <a:pt x="278130" y="157163"/>
                  <a:pt x="278130" y="157163"/>
                </a:cubicBezTo>
                <a:cubicBezTo>
                  <a:pt x="278130" y="157163"/>
                  <a:pt x="278130" y="157163"/>
                  <a:pt x="278130" y="158115"/>
                </a:cubicBezTo>
                <a:cubicBezTo>
                  <a:pt x="278130" y="158115"/>
                  <a:pt x="278130" y="159067"/>
                  <a:pt x="278130" y="159067"/>
                </a:cubicBezTo>
                <a:cubicBezTo>
                  <a:pt x="278130" y="159067"/>
                  <a:pt x="277178" y="160020"/>
                  <a:pt x="277178" y="159067"/>
                </a:cubicBezTo>
                <a:cubicBezTo>
                  <a:pt x="277178" y="159067"/>
                  <a:pt x="276225" y="159067"/>
                  <a:pt x="276225" y="159067"/>
                </a:cubicBezTo>
                <a:cubicBezTo>
                  <a:pt x="276225" y="159067"/>
                  <a:pt x="276225" y="160020"/>
                  <a:pt x="276225" y="160020"/>
                </a:cubicBezTo>
                <a:cubicBezTo>
                  <a:pt x="276225" y="160020"/>
                  <a:pt x="277178" y="160020"/>
                  <a:pt x="277178" y="160972"/>
                </a:cubicBezTo>
                <a:cubicBezTo>
                  <a:pt x="278130" y="160972"/>
                  <a:pt x="278130" y="160972"/>
                  <a:pt x="278130" y="161925"/>
                </a:cubicBezTo>
                <a:cubicBezTo>
                  <a:pt x="278130" y="162877"/>
                  <a:pt x="278130" y="162877"/>
                  <a:pt x="279083" y="162877"/>
                </a:cubicBezTo>
                <a:cubicBezTo>
                  <a:pt x="279083" y="162877"/>
                  <a:pt x="279083" y="162877"/>
                  <a:pt x="280035" y="162877"/>
                </a:cubicBezTo>
                <a:cubicBezTo>
                  <a:pt x="280988" y="162877"/>
                  <a:pt x="280988" y="162877"/>
                  <a:pt x="280988" y="163830"/>
                </a:cubicBezTo>
                <a:cubicBezTo>
                  <a:pt x="280988" y="163830"/>
                  <a:pt x="280988" y="164782"/>
                  <a:pt x="280988" y="164782"/>
                </a:cubicBezTo>
                <a:cubicBezTo>
                  <a:pt x="280988" y="164782"/>
                  <a:pt x="280988" y="166688"/>
                  <a:pt x="280988" y="166688"/>
                </a:cubicBezTo>
                <a:cubicBezTo>
                  <a:pt x="280988" y="166688"/>
                  <a:pt x="280035" y="166688"/>
                  <a:pt x="280035" y="166688"/>
                </a:cubicBezTo>
                <a:cubicBezTo>
                  <a:pt x="280035" y="165735"/>
                  <a:pt x="279083" y="166688"/>
                  <a:pt x="279083" y="166688"/>
                </a:cubicBezTo>
                <a:cubicBezTo>
                  <a:pt x="279083" y="166688"/>
                  <a:pt x="278130" y="166688"/>
                  <a:pt x="278130" y="166688"/>
                </a:cubicBezTo>
                <a:cubicBezTo>
                  <a:pt x="278130" y="166688"/>
                  <a:pt x="278130" y="167640"/>
                  <a:pt x="278130" y="167640"/>
                </a:cubicBezTo>
                <a:cubicBezTo>
                  <a:pt x="279083" y="168592"/>
                  <a:pt x="279083" y="169545"/>
                  <a:pt x="278130" y="169545"/>
                </a:cubicBezTo>
                <a:cubicBezTo>
                  <a:pt x="277178" y="169545"/>
                  <a:pt x="278130" y="170497"/>
                  <a:pt x="278130" y="170497"/>
                </a:cubicBezTo>
                <a:cubicBezTo>
                  <a:pt x="280035" y="170497"/>
                  <a:pt x="280035" y="171450"/>
                  <a:pt x="280988" y="172402"/>
                </a:cubicBezTo>
                <a:cubicBezTo>
                  <a:pt x="281940" y="173355"/>
                  <a:pt x="281940" y="174307"/>
                  <a:pt x="281940" y="175260"/>
                </a:cubicBezTo>
                <a:cubicBezTo>
                  <a:pt x="281940" y="176213"/>
                  <a:pt x="281940" y="178117"/>
                  <a:pt x="282893" y="179070"/>
                </a:cubicBezTo>
                <a:cubicBezTo>
                  <a:pt x="282893" y="179070"/>
                  <a:pt x="282893" y="180022"/>
                  <a:pt x="282893" y="180022"/>
                </a:cubicBezTo>
                <a:cubicBezTo>
                  <a:pt x="282893" y="180975"/>
                  <a:pt x="282893" y="180975"/>
                  <a:pt x="282893" y="180975"/>
                </a:cubicBezTo>
                <a:cubicBezTo>
                  <a:pt x="283845" y="181927"/>
                  <a:pt x="283845" y="181927"/>
                  <a:pt x="282893" y="182880"/>
                </a:cubicBezTo>
                <a:cubicBezTo>
                  <a:pt x="281940" y="183832"/>
                  <a:pt x="281940" y="183832"/>
                  <a:pt x="282893" y="184785"/>
                </a:cubicBezTo>
                <a:cubicBezTo>
                  <a:pt x="282893" y="185738"/>
                  <a:pt x="282893" y="185738"/>
                  <a:pt x="283845" y="186690"/>
                </a:cubicBezTo>
                <a:cubicBezTo>
                  <a:pt x="283845" y="186690"/>
                  <a:pt x="283845" y="187642"/>
                  <a:pt x="283845" y="187642"/>
                </a:cubicBezTo>
                <a:cubicBezTo>
                  <a:pt x="283845" y="187642"/>
                  <a:pt x="282893" y="187642"/>
                  <a:pt x="282893" y="187642"/>
                </a:cubicBezTo>
                <a:cubicBezTo>
                  <a:pt x="281940" y="187642"/>
                  <a:pt x="281940" y="187642"/>
                  <a:pt x="280988" y="187642"/>
                </a:cubicBezTo>
                <a:cubicBezTo>
                  <a:pt x="280988" y="187642"/>
                  <a:pt x="281940" y="187642"/>
                  <a:pt x="281940" y="187642"/>
                </a:cubicBezTo>
                <a:cubicBezTo>
                  <a:pt x="281940" y="187642"/>
                  <a:pt x="282893" y="187642"/>
                  <a:pt x="282893" y="188595"/>
                </a:cubicBezTo>
                <a:cubicBezTo>
                  <a:pt x="282893" y="188595"/>
                  <a:pt x="282893" y="189547"/>
                  <a:pt x="281940" y="189547"/>
                </a:cubicBezTo>
                <a:cubicBezTo>
                  <a:pt x="281940" y="189547"/>
                  <a:pt x="280988" y="189547"/>
                  <a:pt x="280988" y="189547"/>
                </a:cubicBezTo>
                <a:cubicBezTo>
                  <a:pt x="280988" y="189547"/>
                  <a:pt x="280035" y="189547"/>
                  <a:pt x="280035" y="189547"/>
                </a:cubicBezTo>
                <a:cubicBezTo>
                  <a:pt x="279083" y="190500"/>
                  <a:pt x="279083" y="190500"/>
                  <a:pt x="279083" y="191452"/>
                </a:cubicBezTo>
                <a:cubicBezTo>
                  <a:pt x="280035" y="192405"/>
                  <a:pt x="280988" y="193357"/>
                  <a:pt x="281940" y="193357"/>
                </a:cubicBezTo>
                <a:cubicBezTo>
                  <a:pt x="282893" y="193357"/>
                  <a:pt x="283845" y="196215"/>
                  <a:pt x="283845" y="196215"/>
                </a:cubicBezTo>
                <a:cubicBezTo>
                  <a:pt x="283845" y="196215"/>
                  <a:pt x="283845" y="197167"/>
                  <a:pt x="282893" y="197167"/>
                </a:cubicBezTo>
                <a:cubicBezTo>
                  <a:pt x="282893" y="197167"/>
                  <a:pt x="281940" y="197167"/>
                  <a:pt x="282893" y="197167"/>
                </a:cubicBezTo>
                <a:cubicBezTo>
                  <a:pt x="282893" y="197167"/>
                  <a:pt x="282893" y="197167"/>
                  <a:pt x="282893" y="197167"/>
                </a:cubicBezTo>
                <a:cubicBezTo>
                  <a:pt x="283845" y="198120"/>
                  <a:pt x="283845" y="199072"/>
                  <a:pt x="282893" y="199072"/>
                </a:cubicBezTo>
                <a:cubicBezTo>
                  <a:pt x="282893" y="199072"/>
                  <a:pt x="281940" y="199072"/>
                  <a:pt x="281940" y="200025"/>
                </a:cubicBezTo>
                <a:cubicBezTo>
                  <a:pt x="281940" y="200025"/>
                  <a:pt x="281940" y="200025"/>
                  <a:pt x="282893" y="200025"/>
                </a:cubicBezTo>
                <a:cubicBezTo>
                  <a:pt x="283845" y="200977"/>
                  <a:pt x="283845" y="201930"/>
                  <a:pt x="282893" y="202882"/>
                </a:cubicBezTo>
                <a:cubicBezTo>
                  <a:pt x="282893" y="202882"/>
                  <a:pt x="282893" y="202882"/>
                  <a:pt x="282893" y="202882"/>
                </a:cubicBezTo>
                <a:cubicBezTo>
                  <a:pt x="282893" y="202882"/>
                  <a:pt x="282893" y="203835"/>
                  <a:pt x="282893" y="203835"/>
                </a:cubicBezTo>
                <a:cubicBezTo>
                  <a:pt x="283845" y="203835"/>
                  <a:pt x="283845" y="203835"/>
                  <a:pt x="283845" y="202882"/>
                </a:cubicBezTo>
                <a:cubicBezTo>
                  <a:pt x="283845" y="202882"/>
                  <a:pt x="283845" y="202882"/>
                  <a:pt x="283845" y="201930"/>
                </a:cubicBezTo>
                <a:cubicBezTo>
                  <a:pt x="283845" y="201930"/>
                  <a:pt x="283845" y="200977"/>
                  <a:pt x="284798" y="200977"/>
                </a:cubicBezTo>
                <a:cubicBezTo>
                  <a:pt x="284798" y="200977"/>
                  <a:pt x="284798" y="201930"/>
                  <a:pt x="284798" y="201930"/>
                </a:cubicBezTo>
                <a:cubicBezTo>
                  <a:pt x="284798" y="201930"/>
                  <a:pt x="284798" y="202882"/>
                  <a:pt x="284798" y="202882"/>
                </a:cubicBezTo>
                <a:cubicBezTo>
                  <a:pt x="284798" y="202882"/>
                  <a:pt x="284798" y="203835"/>
                  <a:pt x="284798" y="203835"/>
                </a:cubicBezTo>
                <a:cubicBezTo>
                  <a:pt x="284798" y="203835"/>
                  <a:pt x="285750" y="203835"/>
                  <a:pt x="285750" y="203835"/>
                </a:cubicBezTo>
                <a:cubicBezTo>
                  <a:pt x="285750" y="204788"/>
                  <a:pt x="285750" y="204788"/>
                  <a:pt x="284798" y="204788"/>
                </a:cubicBezTo>
                <a:cubicBezTo>
                  <a:pt x="283845" y="204788"/>
                  <a:pt x="283845" y="205740"/>
                  <a:pt x="282893" y="205740"/>
                </a:cubicBezTo>
                <a:cubicBezTo>
                  <a:pt x="282893" y="205740"/>
                  <a:pt x="281940" y="205740"/>
                  <a:pt x="281940" y="206692"/>
                </a:cubicBezTo>
                <a:cubicBezTo>
                  <a:pt x="281940" y="207645"/>
                  <a:pt x="280988" y="207645"/>
                  <a:pt x="280035" y="207645"/>
                </a:cubicBezTo>
                <a:cubicBezTo>
                  <a:pt x="279083" y="207645"/>
                  <a:pt x="279083" y="207645"/>
                  <a:pt x="279083" y="208597"/>
                </a:cubicBezTo>
                <a:cubicBezTo>
                  <a:pt x="279083" y="209550"/>
                  <a:pt x="279083" y="209550"/>
                  <a:pt x="278130" y="210502"/>
                </a:cubicBezTo>
                <a:cubicBezTo>
                  <a:pt x="279083" y="210502"/>
                  <a:pt x="279083" y="210502"/>
                  <a:pt x="280035" y="210502"/>
                </a:cubicBezTo>
                <a:cubicBezTo>
                  <a:pt x="280988" y="210502"/>
                  <a:pt x="281940" y="211455"/>
                  <a:pt x="281940" y="211455"/>
                </a:cubicBezTo>
                <a:cubicBezTo>
                  <a:pt x="281940" y="211455"/>
                  <a:pt x="281940" y="211455"/>
                  <a:pt x="281940" y="212407"/>
                </a:cubicBezTo>
                <a:cubicBezTo>
                  <a:pt x="280988" y="213360"/>
                  <a:pt x="280988" y="214313"/>
                  <a:pt x="280035" y="215265"/>
                </a:cubicBezTo>
                <a:cubicBezTo>
                  <a:pt x="280035" y="215265"/>
                  <a:pt x="280035" y="216217"/>
                  <a:pt x="280035" y="216217"/>
                </a:cubicBezTo>
                <a:cubicBezTo>
                  <a:pt x="280035" y="217170"/>
                  <a:pt x="280035" y="217170"/>
                  <a:pt x="279083" y="217170"/>
                </a:cubicBezTo>
                <a:cubicBezTo>
                  <a:pt x="278130" y="217170"/>
                  <a:pt x="277178" y="217170"/>
                  <a:pt x="277178" y="217170"/>
                </a:cubicBezTo>
                <a:cubicBezTo>
                  <a:pt x="277178" y="217170"/>
                  <a:pt x="276225" y="217170"/>
                  <a:pt x="276225" y="217170"/>
                </a:cubicBezTo>
                <a:cubicBezTo>
                  <a:pt x="276225" y="218122"/>
                  <a:pt x="275273" y="218122"/>
                  <a:pt x="275273" y="218122"/>
                </a:cubicBezTo>
                <a:cubicBezTo>
                  <a:pt x="274320" y="218122"/>
                  <a:pt x="274320" y="218122"/>
                  <a:pt x="273368" y="218122"/>
                </a:cubicBezTo>
                <a:cubicBezTo>
                  <a:pt x="272415" y="218122"/>
                  <a:pt x="270510" y="218122"/>
                  <a:pt x="269558" y="219075"/>
                </a:cubicBezTo>
                <a:cubicBezTo>
                  <a:pt x="268605" y="219075"/>
                  <a:pt x="268605" y="219075"/>
                  <a:pt x="267653" y="219075"/>
                </a:cubicBezTo>
                <a:cubicBezTo>
                  <a:pt x="267653" y="219075"/>
                  <a:pt x="267653" y="219075"/>
                  <a:pt x="267653" y="219075"/>
                </a:cubicBezTo>
                <a:cubicBezTo>
                  <a:pt x="267653" y="218122"/>
                  <a:pt x="266700" y="218122"/>
                  <a:pt x="265748" y="219075"/>
                </a:cubicBezTo>
                <a:cubicBezTo>
                  <a:pt x="265748" y="219075"/>
                  <a:pt x="264795" y="219075"/>
                  <a:pt x="264795" y="220027"/>
                </a:cubicBezTo>
                <a:cubicBezTo>
                  <a:pt x="263843" y="220027"/>
                  <a:pt x="263843" y="220027"/>
                  <a:pt x="262890" y="219075"/>
                </a:cubicBezTo>
                <a:cubicBezTo>
                  <a:pt x="262890" y="219075"/>
                  <a:pt x="262890" y="219075"/>
                  <a:pt x="262890" y="219075"/>
                </a:cubicBezTo>
                <a:cubicBezTo>
                  <a:pt x="262890" y="218122"/>
                  <a:pt x="262890" y="218122"/>
                  <a:pt x="261938" y="218122"/>
                </a:cubicBezTo>
                <a:cubicBezTo>
                  <a:pt x="260985" y="218122"/>
                  <a:pt x="259080" y="218122"/>
                  <a:pt x="258128" y="217170"/>
                </a:cubicBezTo>
                <a:cubicBezTo>
                  <a:pt x="258128" y="217170"/>
                  <a:pt x="257175" y="217170"/>
                  <a:pt x="257175" y="217170"/>
                </a:cubicBezTo>
                <a:cubicBezTo>
                  <a:pt x="257175" y="218122"/>
                  <a:pt x="258128" y="218122"/>
                  <a:pt x="258128" y="217170"/>
                </a:cubicBezTo>
                <a:cubicBezTo>
                  <a:pt x="259080" y="217170"/>
                  <a:pt x="259080" y="217170"/>
                  <a:pt x="260033" y="217170"/>
                </a:cubicBezTo>
                <a:cubicBezTo>
                  <a:pt x="260033" y="217170"/>
                  <a:pt x="260985" y="217170"/>
                  <a:pt x="260985" y="218122"/>
                </a:cubicBezTo>
                <a:cubicBezTo>
                  <a:pt x="260985" y="219075"/>
                  <a:pt x="260985" y="219075"/>
                  <a:pt x="260033" y="220027"/>
                </a:cubicBezTo>
                <a:cubicBezTo>
                  <a:pt x="259080" y="220027"/>
                  <a:pt x="259080" y="220027"/>
                  <a:pt x="259080" y="219075"/>
                </a:cubicBezTo>
                <a:cubicBezTo>
                  <a:pt x="260033" y="220027"/>
                  <a:pt x="259080" y="221932"/>
                  <a:pt x="258128" y="221932"/>
                </a:cubicBezTo>
                <a:cubicBezTo>
                  <a:pt x="258128" y="221932"/>
                  <a:pt x="258128" y="221932"/>
                  <a:pt x="257175" y="222885"/>
                </a:cubicBezTo>
                <a:cubicBezTo>
                  <a:pt x="257175" y="223838"/>
                  <a:pt x="256223" y="224790"/>
                  <a:pt x="255270" y="225742"/>
                </a:cubicBezTo>
                <a:cubicBezTo>
                  <a:pt x="255270" y="225742"/>
                  <a:pt x="255270" y="226695"/>
                  <a:pt x="255270" y="226695"/>
                </a:cubicBezTo>
                <a:cubicBezTo>
                  <a:pt x="255270" y="226695"/>
                  <a:pt x="255270" y="226695"/>
                  <a:pt x="256223" y="226695"/>
                </a:cubicBezTo>
                <a:cubicBezTo>
                  <a:pt x="256223" y="226695"/>
                  <a:pt x="257175" y="226695"/>
                  <a:pt x="257175" y="226695"/>
                </a:cubicBezTo>
                <a:cubicBezTo>
                  <a:pt x="257175" y="226695"/>
                  <a:pt x="257175" y="227647"/>
                  <a:pt x="257175" y="227647"/>
                </a:cubicBezTo>
                <a:cubicBezTo>
                  <a:pt x="256223" y="227647"/>
                  <a:pt x="256223" y="228600"/>
                  <a:pt x="257175" y="228600"/>
                </a:cubicBezTo>
                <a:cubicBezTo>
                  <a:pt x="257175" y="228600"/>
                  <a:pt x="257175" y="229552"/>
                  <a:pt x="257175" y="229552"/>
                </a:cubicBezTo>
                <a:cubicBezTo>
                  <a:pt x="256223" y="229552"/>
                  <a:pt x="256223" y="229552"/>
                  <a:pt x="255270" y="230505"/>
                </a:cubicBezTo>
                <a:cubicBezTo>
                  <a:pt x="254318" y="230505"/>
                  <a:pt x="254318" y="230505"/>
                  <a:pt x="253365" y="229552"/>
                </a:cubicBezTo>
                <a:cubicBezTo>
                  <a:pt x="253365" y="230505"/>
                  <a:pt x="253365" y="230505"/>
                  <a:pt x="253365" y="231457"/>
                </a:cubicBezTo>
                <a:cubicBezTo>
                  <a:pt x="253365" y="231457"/>
                  <a:pt x="253365" y="231457"/>
                  <a:pt x="253365" y="231457"/>
                </a:cubicBezTo>
                <a:cubicBezTo>
                  <a:pt x="252413" y="232410"/>
                  <a:pt x="250508" y="231457"/>
                  <a:pt x="249555" y="231457"/>
                </a:cubicBezTo>
                <a:cubicBezTo>
                  <a:pt x="249555" y="231457"/>
                  <a:pt x="249555" y="231457"/>
                  <a:pt x="249555" y="230505"/>
                </a:cubicBezTo>
                <a:cubicBezTo>
                  <a:pt x="249555" y="229552"/>
                  <a:pt x="249555" y="229552"/>
                  <a:pt x="249555" y="228600"/>
                </a:cubicBezTo>
                <a:cubicBezTo>
                  <a:pt x="249555" y="227647"/>
                  <a:pt x="249555" y="227647"/>
                  <a:pt x="250508" y="227647"/>
                </a:cubicBezTo>
                <a:cubicBezTo>
                  <a:pt x="250508" y="227647"/>
                  <a:pt x="251460" y="227647"/>
                  <a:pt x="251460" y="227647"/>
                </a:cubicBezTo>
                <a:cubicBezTo>
                  <a:pt x="251460" y="228600"/>
                  <a:pt x="252413" y="227647"/>
                  <a:pt x="252413" y="227647"/>
                </a:cubicBezTo>
                <a:cubicBezTo>
                  <a:pt x="252413" y="227647"/>
                  <a:pt x="252413" y="227647"/>
                  <a:pt x="253365" y="226695"/>
                </a:cubicBezTo>
                <a:cubicBezTo>
                  <a:pt x="254318" y="226695"/>
                  <a:pt x="254318" y="225742"/>
                  <a:pt x="253365" y="225742"/>
                </a:cubicBezTo>
                <a:cubicBezTo>
                  <a:pt x="253365" y="225742"/>
                  <a:pt x="252413" y="224790"/>
                  <a:pt x="252413" y="224790"/>
                </a:cubicBezTo>
                <a:cubicBezTo>
                  <a:pt x="251460" y="224790"/>
                  <a:pt x="251460" y="223838"/>
                  <a:pt x="251460" y="223838"/>
                </a:cubicBezTo>
                <a:cubicBezTo>
                  <a:pt x="251460" y="223838"/>
                  <a:pt x="251460" y="222885"/>
                  <a:pt x="251460" y="222885"/>
                </a:cubicBezTo>
                <a:cubicBezTo>
                  <a:pt x="251460" y="222885"/>
                  <a:pt x="250508" y="222885"/>
                  <a:pt x="250508" y="222885"/>
                </a:cubicBezTo>
                <a:cubicBezTo>
                  <a:pt x="249555" y="223838"/>
                  <a:pt x="248603" y="222885"/>
                  <a:pt x="248603" y="221932"/>
                </a:cubicBezTo>
                <a:cubicBezTo>
                  <a:pt x="248603" y="221932"/>
                  <a:pt x="248603" y="221932"/>
                  <a:pt x="248603" y="221932"/>
                </a:cubicBezTo>
                <a:cubicBezTo>
                  <a:pt x="247650" y="220980"/>
                  <a:pt x="247650" y="220980"/>
                  <a:pt x="248603" y="220027"/>
                </a:cubicBezTo>
                <a:cubicBezTo>
                  <a:pt x="248603" y="220027"/>
                  <a:pt x="248603" y="220027"/>
                  <a:pt x="248603" y="220027"/>
                </a:cubicBezTo>
                <a:cubicBezTo>
                  <a:pt x="249555" y="220027"/>
                  <a:pt x="249555" y="220027"/>
                  <a:pt x="250508" y="220027"/>
                </a:cubicBezTo>
                <a:cubicBezTo>
                  <a:pt x="250508" y="220027"/>
                  <a:pt x="251460" y="220027"/>
                  <a:pt x="251460" y="220027"/>
                </a:cubicBezTo>
                <a:cubicBezTo>
                  <a:pt x="252413" y="220027"/>
                  <a:pt x="252413" y="220027"/>
                  <a:pt x="252413" y="220980"/>
                </a:cubicBezTo>
                <a:cubicBezTo>
                  <a:pt x="252413" y="221932"/>
                  <a:pt x="252413" y="221932"/>
                  <a:pt x="253365" y="221932"/>
                </a:cubicBezTo>
                <a:cubicBezTo>
                  <a:pt x="253365" y="221932"/>
                  <a:pt x="254318" y="221932"/>
                  <a:pt x="254318" y="222885"/>
                </a:cubicBezTo>
                <a:cubicBezTo>
                  <a:pt x="254318" y="223838"/>
                  <a:pt x="254318" y="223838"/>
                  <a:pt x="254318" y="223838"/>
                </a:cubicBezTo>
                <a:cubicBezTo>
                  <a:pt x="253365" y="222885"/>
                  <a:pt x="254318" y="222885"/>
                  <a:pt x="255270" y="220980"/>
                </a:cubicBezTo>
                <a:cubicBezTo>
                  <a:pt x="255270" y="220980"/>
                  <a:pt x="256223" y="220027"/>
                  <a:pt x="257175" y="220027"/>
                </a:cubicBezTo>
                <a:cubicBezTo>
                  <a:pt x="257175" y="220027"/>
                  <a:pt x="257175" y="220027"/>
                  <a:pt x="257175" y="220027"/>
                </a:cubicBezTo>
                <a:cubicBezTo>
                  <a:pt x="257175" y="220027"/>
                  <a:pt x="258128" y="220027"/>
                  <a:pt x="257175" y="219075"/>
                </a:cubicBezTo>
                <a:cubicBezTo>
                  <a:pt x="257175" y="219075"/>
                  <a:pt x="257175" y="218122"/>
                  <a:pt x="256223" y="218122"/>
                </a:cubicBezTo>
                <a:cubicBezTo>
                  <a:pt x="256223" y="218122"/>
                  <a:pt x="256223" y="218122"/>
                  <a:pt x="256223" y="218122"/>
                </a:cubicBezTo>
                <a:cubicBezTo>
                  <a:pt x="256223" y="218122"/>
                  <a:pt x="256223" y="217170"/>
                  <a:pt x="255270" y="217170"/>
                </a:cubicBezTo>
                <a:cubicBezTo>
                  <a:pt x="255270" y="218122"/>
                  <a:pt x="255270" y="218122"/>
                  <a:pt x="256223" y="218122"/>
                </a:cubicBezTo>
                <a:cubicBezTo>
                  <a:pt x="256223" y="219075"/>
                  <a:pt x="256223" y="219075"/>
                  <a:pt x="256223" y="219075"/>
                </a:cubicBezTo>
                <a:cubicBezTo>
                  <a:pt x="256223" y="219075"/>
                  <a:pt x="255270" y="219075"/>
                  <a:pt x="255270" y="219075"/>
                </a:cubicBezTo>
                <a:cubicBezTo>
                  <a:pt x="255270" y="219075"/>
                  <a:pt x="255270" y="218122"/>
                  <a:pt x="254318" y="218122"/>
                </a:cubicBezTo>
                <a:cubicBezTo>
                  <a:pt x="254318" y="218122"/>
                  <a:pt x="254318" y="218122"/>
                  <a:pt x="254318" y="218122"/>
                </a:cubicBezTo>
                <a:cubicBezTo>
                  <a:pt x="254318" y="218122"/>
                  <a:pt x="254318" y="218122"/>
                  <a:pt x="254318" y="218122"/>
                </a:cubicBezTo>
                <a:cubicBezTo>
                  <a:pt x="254318" y="218122"/>
                  <a:pt x="255270" y="219075"/>
                  <a:pt x="255270" y="219075"/>
                </a:cubicBezTo>
                <a:cubicBezTo>
                  <a:pt x="255270" y="220027"/>
                  <a:pt x="254318" y="219075"/>
                  <a:pt x="254318" y="219075"/>
                </a:cubicBezTo>
                <a:cubicBezTo>
                  <a:pt x="254318" y="219075"/>
                  <a:pt x="253365" y="219075"/>
                  <a:pt x="253365" y="219075"/>
                </a:cubicBezTo>
                <a:cubicBezTo>
                  <a:pt x="253365" y="219075"/>
                  <a:pt x="253365" y="219075"/>
                  <a:pt x="253365" y="219075"/>
                </a:cubicBezTo>
                <a:cubicBezTo>
                  <a:pt x="252413" y="218122"/>
                  <a:pt x="251460" y="218122"/>
                  <a:pt x="251460" y="218122"/>
                </a:cubicBezTo>
                <a:cubicBezTo>
                  <a:pt x="251460" y="218122"/>
                  <a:pt x="250508" y="218122"/>
                  <a:pt x="250508" y="217170"/>
                </a:cubicBezTo>
                <a:cubicBezTo>
                  <a:pt x="250508" y="217170"/>
                  <a:pt x="249555" y="216217"/>
                  <a:pt x="250508" y="216217"/>
                </a:cubicBezTo>
                <a:cubicBezTo>
                  <a:pt x="250508" y="216217"/>
                  <a:pt x="250508" y="216217"/>
                  <a:pt x="250508" y="216217"/>
                </a:cubicBezTo>
                <a:cubicBezTo>
                  <a:pt x="249555" y="216217"/>
                  <a:pt x="249555" y="216217"/>
                  <a:pt x="249555" y="215265"/>
                </a:cubicBezTo>
                <a:cubicBezTo>
                  <a:pt x="249555" y="214313"/>
                  <a:pt x="249555" y="214313"/>
                  <a:pt x="248603" y="214313"/>
                </a:cubicBezTo>
                <a:cubicBezTo>
                  <a:pt x="248603" y="214313"/>
                  <a:pt x="248603" y="214313"/>
                  <a:pt x="248603" y="213360"/>
                </a:cubicBezTo>
                <a:cubicBezTo>
                  <a:pt x="248603" y="214313"/>
                  <a:pt x="248603" y="214313"/>
                  <a:pt x="249555" y="214313"/>
                </a:cubicBezTo>
                <a:cubicBezTo>
                  <a:pt x="250508" y="214313"/>
                  <a:pt x="250508" y="215265"/>
                  <a:pt x="249555" y="215265"/>
                </a:cubicBezTo>
                <a:cubicBezTo>
                  <a:pt x="249555" y="215265"/>
                  <a:pt x="248603" y="216217"/>
                  <a:pt x="247650" y="216217"/>
                </a:cubicBezTo>
                <a:cubicBezTo>
                  <a:pt x="247650" y="216217"/>
                  <a:pt x="247650" y="216217"/>
                  <a:pt x="246698" y="216217"/>
                </a:cubicBezTo>
                <a:cubicBezTo>
                  <a:pt x="246698" y="216217"/>
                  <a:pt x="246698" y="216217"/>
                  <a:pt x="246698" y="216217"/>
                </a:cubicBezTo>
                <a:cubicBezTo>
                  <a:pt x="246698" y="216217"/>
                  <a:pt x="246698" y="216217"/>
                  <a:pt x="246698" y="216217"/>
                </a:cubicBezTo>
                <a:cubicBezTo>
                  <a:pt x="246698" y="216217"/>
                  <a:pt x="246698" y="216217"/>
                  <a:pt x="246698" y="216217"/>
                </a:cubicBezTo>
                <a:cubicBezTo>
                  <a:pt x="246698" y="216217"/>
                  <a:pt x="246698" y="216217"/>
                  <a:pt x="246698" y="216217"/>
                </a:cubicBezTo>
                <a:cubicBezTo>
                  <a:pt x="246698" y="217170"/>
                  <a:pt x="245745" y="216217"/>
                  <a:pt x="245745" y="217170"/>
                </a:cubicBezTo>
                <a:cubicBezTo>
                  <a:pt x="245745" y="217170"/>
                  <a:pt x="245745" y="218122"/>
                  <a:pt x="245745" y="218122"/>
                </a:cubicBezTo>
                <a:cubicBezTo>
                  <a:pt x="245745" y="218122"/>
                  <a:pt x="245745" y="218122"/>
                  <a:pt x="245745" y="218122"/>
                </a:cubicBezTo>
                <a:cubicBezTo>
                  <a:pt x="245745" y="218122"/>
                  <a:pt x="245745" y="218122"/>
                  <a:pt x="245745" y="218122"/>
                </a:cubicBezTo>
                <a:cubicBezTo>
                  <a:pt x="245745" y="218122"/>
                  <a:pt x="244793" y="218122"/>
                  <a:pt x="243840" y="218122"/>
                </a:cubicBezTo>
                <a:cubicBezTo>
                  <a:pt x="243840" y="218122"/>
                  <a:pt x="243840" y="218122"/>
                  <a:pt x="244793" y="218122"/>
                </a:cubicBezTo>
                <a:cubicBezTo>
                  <a:pt x="245745" y="218122"/>
                  <a:pt x="245745" y="218122"/>
                  <a:pt x="245745" y="219075"/>
                </a:cubicBezTo>
                <a:cubicBezTo>
                  <a:pt x="245745" y="220027"/>
                  <a:pt x="245745" y="220027"/>
                  <a:pt x="244793" y="220980"/>
                </a:cubicBezTo>
                <a:cubicBezTo>
                  <a:pt x="244793" y="220980"/>
                  <a:pt x="244793" y="220980"/>
                  <a:pt x="244793" y="221932"/>
                </a:cubicBezTo>
                <a:cubicBezTo>
                  <a:pt x="244793" y="222885"/>
                  <a:pt x="244793" y="222885"/>
                  <a:pt x="243840" y="222885"/>
                </a:cubicBezTo>
                <a:cubicBezTo>
                  <a:pt x="243840" y="222885"/>
                  <a:pt x="243840" y="222885"/>
                  <a:pt x="243840" y="223838"/>
                </a:cubicBezTo>
                <a:cubicBezTo>
                  <a:pt x="243840" y="223838"/>
                  <a:pt x="243840" y="224790"/>
                  <a:pt x="243840" y="224790"/>
                </a:cubicBezTo>
                <a:cubicBezTo>
                  <a:pt x="243840" y="224790"/>
                  <a:pt x="243840" y="224790"/>
                  <a:pt x="244793" y="224790"/>
                </a:cubicBezTo>
                <a:cubicBezTo>
                  <a:pt x="244793" y="223838"/>
                  <a:pt x="245745" y="223838"/>
                  <a:pt x="246698" y="223838"/>
                </a:cubicBezTo>
                <a:cubicBezTo>
                  <a:pt x="246698" y="223838"/>
                  <a:pt x="247650" y="223838"/>
                  <a:pt x="247650" y="223838"/>
                </a:cubicBezTo>
                <a:cubicBezTo>
                  <a:pt x="247650" y="223838"/>
                  <a:pt x="247650" y="224790"/>
                  <a:pt x="247650" y="224790"/>
                </a:cubicBezTo>
                <a:cubicBezTo>
                  <a:pt x="247650" y="224790"/>
                  <a:pt x="247650" y="225742"/>
                  <a:pt x="246698" y="225742"/>
                </a:cubicBezTo>
                <a:cubicBezTo>
                  <a:pt x="246698" y="225742"/>
                  <a:pt x="245745" y="225742"/>
                  <a:pt x="245745" y="225742"/>
                </a:cubicBezTo>
                <a:cubicBezTo>
                  <a:pt x="245745" y="225742"/>
                  <a:pt x="245745" y="225742"/>
                  <a:pt x="244793" y="225742"/>
                </a:cubicBezTo>
                <a:cubicBezTo>
                  <a:pt x="243840" y="225742"/>
                  <a:pt x="243840" y="225742"/>
                  <a:pt x="242888" y="225742"/>
                </a:cubicBezTo>
                <a:cubicBezTo>
                  <a:pt x="242888" y="225742"/>
                  <a:pt x="241935" y="225742"/>
                  <a:pt x="241935" y="225742"/>
                </a:cubicBezTo>
                <a:cubicBezTo>
                  <a:pt x="240983" y="224790"/>
                  <a:pt x="240983" y="224790"/>
                  <a:pt x="240030" y="224790"/>
                </a:cubicBezTo>
                <a:cubicBezTo>
                  <a:pt x="239078" y="224790"/>
                  <a:pt x="238125" y="224790"/>
                  <a:pt x="238125" y="223838"/>
                </a:cubicBezTo>
                <a:cubicBezTo>
                  <a:pt x="238125" y="223838"/>
                  <a:pt x="238125" y="222885"/>
                  <a:pt x="237173" y="223838"/>
                </a:cubicBezTo>
                <a:cubicBezTo>
                  <a:pt x="237173" y="223838"/>
                  <a:pt x="236220" y="223838"/>
                  <a:pt x="236220" y="224790"/>
                </a:cubicBezTo>
                <a:cubicBezTo>
                  <a:pt x="236220" y="224790"/>
                  <a:pt x="236220" y="224790"/>
                  <a:pt x="237173" y="225742"/>
                </a:cubicBezTo>
                <a:cubicBezTo>
                  <a:pt x="238125" y="225742"/>
                  <a:pt x="238125" y="226695"/>
                  <a:pt x="238125" y="227647"/>
                </a:cubicBezTo>
                <a:cubicBezTo>
                  <a:pt x="238125" y="228600"/>
                  <a:pt x="238125" y="228600"/>
                  <a:pt x="237173" y="228600"/>
                </a:cubicBezTo>
                <a:cubicBezTo>
                  <a:pt x="236220" y="228600"/>
                  <a:pt x="235268" y="227647"/>
                  <a:pt x="233363" y="228600"/>
                </a:cubicBezTo>
                <a:cubicBezTo>
                  <a:pt x="233363" y="228600"/>
                  <a:pt x="233363" y="228600"/>
                  <a:pt x="233363" y="228600"/>
                </a:cubicBezTo>
                <a:cubicBezTo>
                  <a:pt x="233363" y="228600"/>
                  <a:pt x="232410" y="227647"/>
                  <a:pt x="232410" y="227647"/>
                </a:cubicBezTo>
                <a:cubicBezTo>
                  <a:pt x="232410" y="226695"/>
                  <a:pt x="232410" y="226695"/>
                  <a:pt x="233363" y="226695"/>
                </a:cubicBezTo>
                <a:cubicBezTo>
                  <a:pt x="233363" y="226695"/>
                  <a:pt x="233363" y="226695"/>
                  <a:pt x="234315" y="226695"/>
                </a:cubicBezTo>
                <a:cubicBezTo>
                  <a:pt x="234315" y="226695"/>
                  <a:pt x="235268" y="226695"/>
                  <a:pt x="234315" y="225742"/>
                </a:cubicBezTo>
                <a:cubicBezTo>
                  <a:pt x="234315" y="225742"/>
                  <a:pt x="234315" y="225742"/>
                  <a:pt x="233363" y="224790"/>
                </a:cubicBezTo>
                <a:cubicBezTo>
                  <a:pt x="232410" y="223838"/>
                  <a:pt x="233363" y="223838"/>
                  <a:pt x="234315" y="222885"/>
                </a:cubicBezTo>
                <a:cubicBezTo>
                  <a:pt x="233363" y="222885"/>
                  <a:pt x="233363" y="222885"/>
                  <a:pt x="233363" y="223838"/>
                </a:cubicBezTo>
                <a:cubicBezTo>
                  <a:pt x="233363" y="224790"/>
                  <a:pt x="233363" y="224790"/>
                  <a:pt x="232410" y="224790"/>
                </a:cubicBezTo>
                <a:cubicBezTo>
                  <a:pt x="232410" y="224790"/>
                  <a:pt x="231458" y="224790"/>
                  <a:pt x="231458" y="224790"/>
                </a:cubicBezTo>
                <a:cubicBezTo>
                  <a:pt x="230505" y="224790"/>
                  <a:pt x="230505" y="224790"/>
                  <a:pt x="230505" y="223838"/>
                </a:cubicBezTo>
                <a:cubicBezTo>
                  <a:pt x="230505" y="223838"/>
                  <a:pt x="230505" y="223838"/>
                  <a:pt x="230505" y="223838"/>
                </a:cubicBezTo>
                <a:cubicBezTo>
                  <a:pt x="230505" y="222885"/>
                  <a:pt x="230505" y="222885"/>
                  <a:pt x="231458" y="222885"/>
                </a:cubicBezTo>
                <a:cubicBezTo>
                  <a:pt x="231458" y="222885"/>
                  <a:pt x="231458" y="222885"/>
                  <a:pt x="231458" y="222885"/>
                </a:cubicBezTo>
                <a:cubicBezTo>
                  <a:pt x="232410" y="221932"/>
                  <a:pt x="233363" y="222885"/>
                  <a:pt x="234315" y="221932"/>
                </a:cubicBezTo>
                <a:cubicBezTo>
                  <a:pt x="235268" y="221932"/>
                  <a:pt x="235268" y="221932"/>
                  <a:pt x="236220" y="221932"/>
                </a:cubicBezTo>
                <a:cubicBezTo>
                  <a:pt x="236220" y="221932"/>
                  <a:pt x="236220" y="221932"/>
                  <a:pt x="237173" y="221932"/>
                </a:cubicBezTo>
                <a:cubicBezTo>
                  <a:pt x="237173" y="221932"/>
                  <a:pt x="238125" y="221932"/>
                  <a:pt x="238125" y="222885"/>
                </a:cubicBezTo>
                <a:cubicBezTo>
                  <a:pt x="238125" y="222885"/>
                  <a:pt x="238125" y="223838"/>
                  <a:pt x="237173" y="223838"/>
                </a:cubicBezTo>
                <a:cubicBezTo>
                  <a:pt x="237173" y="223838"/>
                  <a:pt x="237173" y="223838"/>
                  <a:pt x="237173" y="223838"/>
                </a:cubicBezTo>
                <a:cubicBezTo>
                  <a:pt x="237173" y="223838"/>
                  <a:pt x="237173" y="223838"/>
                  <a:pt x="237173" y="223838"/>
                </a:cubicBezTo>
                <a:cubicBezTo>
                  <a:pt x="238125" y="223838"/>
                  <a:pt x="238125" y="222885"/>
                  <a:pt x="238125" y="222885"/>
                </a:cubicBezTo>
                <a:cubicBezTo>
                  <a:pt x="238125" y="221932"/>
                  <a:pt x="239078" y="220980"/>
                  <a:pt x="240030" y="221932"/>
                </a:cubicBezTo>
                <a:cubicBezTo>
                  <a:pt x="240983" y="221932"/>
                  <a:pt x="240983" y="221932"/>
                  <a:pt x="241935" y="221932"/>
                </a:cubicBezTo>
                <a:cubicBezTo>
                  <a:pt x="241935" y="221932"/>
                  <a:pt x="242888" y="221932"/>
                  <a:pt x="242888" y="221932"/>
                </a:cubicBezTo>
                <a:cubicBezTo>
                  <a:pt x="242888" y="221932"/>
                  <a:pt x="242888" y="221932"/>
                  <a:pt x="242888" y="221932"/>
                </a:cubicBezTo>
                <a:cubicBezTo>
                  <a:pt x="242888" y="221932"/>
                  <a:pt x="242888" y="221932"/>
                  <a:pt x="242888" y="221932"/>
                </a:cubicBezTo>
                <a:cubicBezTo>
                  <a:pt x="242888" y="221932"/>
                  <a:pt x="241935" y="221932"/>
                  <a:pt x="241935" y="220980"/>
                </a:cubicBezTo>
                <a:cubicBezTo>
                  <a:pt x="241935" y="220980"/>
                  <a:pt x="241935" y="220027"/>
                  <a:pt x="242888" y="220027"/>
                </a:cubicBezTo>
                <a:cubicBezTo>
                  <a:pt x="242888" y="220027"/>
                  <a:pt x="243840" y="220027"/>
                  <a:pt x="243840" y="220027"/>
                </a:cubicBezTo>
                <a:cubicBezTo>
                  <a:pt x="243840" y="220027"/>
                  <a:pt x="243840" y="220027"/>
                  <a:pt x="243840" y="220027"/>
                </a:cubicBezTo>
                <a:cubicBezTo>
                  <a:pt x="243840" y="220027"/>
                  <a:pt x="243840" y="220027"/>
                  <a:pt x="242888" y="220027"/>
                </a:cubicBezTo>
                <a:cubicBezTo>
                  <a:pt x="242888" y="220027"/>
                  <a:pt x="242888" y="220027"/>
                  <a:pt x="242888" y="220027"/>
                </a:cubicBezTo>
                <a:cubicBezTo>
                  <a:pt x="242888" y="220980"/>
                  <a:pt x="241935" y="220980"/>
                  <a:pt x="240983" y="221932"/>
                </a:cubicBezTo>
                <a:cubicBezTo>
                  <a:pt x="240983" y="221932"/>
                  <a:pt x="240030" y="221932"/>
                  <a:pt x="240030" y="221932"/>
                </a:cubicBezTo>
                <a:cubicBezTo>
                  <a:pt x="240030" y="221932"/>
                  <a:pt x="239078" y="221932"/>
                  <a:pt x="239078" y="221932"/>
                </a:cubicBezTo>
                <a:cubicBezTo>
                  <a:pt x="238125" y="221932"/>
                  <a:pt x="238125" y="221932"/>
                  <a:pt x="238125" y="221932"/>
                </a:cubicBezTo>
                <a:cubicBezTo>
                  <a:pt x="238125" y="221932"/>
                  <a:pt x="238125" y="221932"/>
                  <a:pt x="238125" y="221932"/>
                </a:cubicBezTo>
                <a:cubicBezTo>
                  <a:pt x="238125" y="221932"/>
                  <a:pt x="238125" y="221932"/>
                  <a:pt x="238125" y="221932"/>
                </a:cubicBezTo>
                <a:cubicBezTo>
                  <a:pt x="238125" y="221932"/>
                  <a:pt x="238125" y="221932"/>
                  <a:pt x="238125" y="221932"/>
                </a:cubicBezTo>
                <a:cubicBezTo>
                  <a:pt x="238125" y="221932"/>
                  <a:pt x="239078" y="221932"/>
                  <a:pt x="239078" y="222885"/>
                </a:cubicBezTo>
                <a:cubicBezTo>
                  <a:pt x="239078" y="223838"/>
                  <a:pt x="238125" y="222885"/>
                  <a:pt x="238125" y="223838"/>
                </a:cubicBezTo>
                <a:cubicBezTo>
                  <a:pt x="237173" y="223838"/>
                  <a:pt x="237173" y="223838"/>
                  <a:pt x="236220" y="222885"/>
                </a:cubicBezTo>
                <a:cubicBezTo>
                  <a:pt x="236220" y="221932"/>
                  <a:pt x="235268" y="221932"/>
                  <a:pt x="234315" y="221932"/>
                </a:cubicBezTo>
                <a:cubicBezTo>
                  <a:pt x="234315" y="221932"/>
                  <a:pt x="233363" y="221932"/>
                  <a:pt x="233363" y="220980"/>
                </a:cubicBezTo>
                <a:cubicBezTo>
                  <a:pt x="233363" y="220027"/>
                  <a:pt x="233363" y="220027"/>
                  <a:pt x="232410" y="220027"/>
                </a:cubicBezTo>
                <a:cubicBezTo>
                  <a:pt x="231458" y="220027"/>
                  <a:pt x="231458" y="220027"/>
                  <a:pt x="230505" y="220027"/>
                </a:cubicBezTo>
                <a:cubicBezTo>
                  <a:pt x="229553" y="220027"/>
                  <a:pt x="229553" y="220027"/>
                  <a:pt x="229553" y="219075"/>
                </a:cubicBezTo>
                <a:cubicBezTo>
                  <a:pt x="229553" y="219075"/>
                  <a:pt x="229553" y="218122"/>
                  <a:pt x="229553" y="218122"/>
                </a:cubicBezTo>
                <a:cubicBezTo>
                  <a:pt x="229553" y="219075"/>
                  <a:pt x="228600" y="219075"/>
                  <a:pt x="228600" y="219075"/>
                </a:cubicBezTo>
                <a:cubicBezTo>
                  <a:pt x="228600" y="219075"/>
                  <a:pt x="227648" y="219075"/>
                  <a:pt x="227648" y="219075"/>
                </a:cubicBezTo>
                <a:cubicBezTo>
                  <a:pt x="227648" y="219075"/>
                  <a:pt x="226695" y="219075"/>
                  <a:pt x="226695" y="219075"/>
                </a:cubicBezTo>
                <a:cubicBezTo>
                  <a:pt x="225743" y="218122"/>
                  <a:pt x="224790" y="219075"/>
                  <a:pt x="223838" y="219075"/>
                </a:cubicBezTo>
                <a:cubicBezTo>
                  <a:pt x="223838" y="219075"/>
                  <a:pt x="223838" y="219075"/>
                  <a:pt x="222885" y="219075"/>
                </a:cubicBezTo>
                <a:cubicBezTo>
                  <a:pt x="221933" y="219075"/>
                  <a:pt x="221933" y="219075"/>
                  <a:pt x="221933" y="218122"/>
                </a:cubicBezTo>
                <a:cubicBezTo>
                  <a:pt x="221933" y="218122"/>
                  <a:pt x="221933" y="218122"/>
                  <a:pt x="221933" y="217170"/>
                </a:cubicBezTo>
                <a:cubicBezTo>
                  <a:pt x="221933" y="217170"/>
                  <a:pt x="221933" y="216217"/>
                  <a:pt x="220980" y="216217"/>
                </a:cubicBezTo>
                <a:cubicBezTo>
                  <a:pt x="220980" y="216217"/>
                  <a:pt x="220028" y="216217"/>
                  <a:pt x="220028" y="217170"/>
                </a:cubicBezTo>
                <a:cubicBezTo>
                  <a:pt x="220028" y="218122"/>
                  <a:pt x="219075" y="218122"/>
                  <a:pt x="218123" y="218122"/>
                </a:cubicBezTo>
                <a:cubicBezTo>
                  <a:pt x="218123" y="218122"/>
                  <a:pt x="217170" y="218122"/>
                  <a:pt x="217170" y="218122"/>
                </a:cubicBezTo>
                <a:cubicBezTo>
                  <a:pt x="216218" y="219075"/>
                  <a:pt x="215265" y="219075"/>
                  <a:pt x="214313" y="219075"/>
                </a:cubicBezTo>
                <a:cubicBezTo>
                  <a:pt x="213360" y="219075"/>
                  <a:pt x="213360" y="218122"/>
                  <a:pt x="213360" y="218122"/>
                </a:cubicBezTo>
                <a:cubicBezTo>
                  <a:pt x="213360" y="218122"/>
                  <a:pt x="213360" y="218122"/>
                  <a:pt x="213360" y="218122"/>
                </a:cubicBezTo>
                <a:cubicBezTo>
                  <a:pt x="213360" y="218122"/>
                  <a:pt x="213360" y="218122"/>
                  <a:pt x="212408" y="217170"/>
                </a:cubicBezTo>
                <a:cubicBezTo>
                  <a:pt x="212408" y="217170"/>
                  <a:pt x="212408" y="218122"/>
                  <a:pt x="211455" y="218122"/>
                </a:cubicBezTo>
                <a:cubicBezTo>
                  <a:pt x="210503" y="218122"/>
                  <a:pt x="210503" y="218122"/>
                  <a:pt x="211455" y="219075"/>
                </a:cubicBezTo>
                <a:cubicBezTo>
                  <a:pt x="211455" y="219075"/>
                  <a:pt x="211455" y="220027"/>
                  <a:pt x="211455" y="220027"/>
                </a:cubicBezTo>
                <a:cubicBezTo>
                  <a:pt x="211455" y="220027"/>
                  <a:pt x="210503" y="220980"/>
                  <a:pt x="210503" y="220980"/>
                </a:cubicBezTo>
                <a:cubicBezTo>
                  <a:pt x="210503" y="220980"/>
                  <a:pt x="209550" y="220980"/>
                  <a:pt x="209550" y="220980"/>
                </a:cubicBezTo>
                <a:cubicBezTo>
                  <a:pt x="209550" y="220980"/>
                  <a:pt x="209550" y="220980"/>
                  <a:pt x="209550" y="220980"/>
                </a:cubicBezTo>
                <a:cubicBezTo>
                  <a:pt x="209550" y="220980"/>
                  <a:pt x="209550" y="220980"/>
                  <a:pt x="209550" y="220980"/>
                </a:cubicBezTo>
                <a:cubicBezTo>
                  <a:pt x="209550" y="220980"/>
                  <a:pt x="209550" y="220980"/>
                  <a:pt x="209550" y="220980"/>
                </a:cubicBezTo>
                <a:cubicBezTo>
                  <a:pt x="209550" y="220980"/>
                  <a:pt x="209550" y="220980"/>
                  <a:pt x="209550" y="220980"/>
                </a:cubicBezTo>
                <a:cubicBezTo>
                  <a:pt x="209550" y="220980"/>
                  <a:pt x="210503" y="220980"/>
                  <a:pt x="210503" y="221932"/>
                </a:cubicBezTo>
                <a:cubicBezTo>
                  <a:pt x="210503" y="222885"/>
                  <a:pt x="210503" y="222885"/>
                  <a:pt x="209550" y="222885"/>
                </a:cubicBezTo>
                <a:cubicBezTo>
                  <a:pt x="209550" y="222885"/>
                  <a:pt x="208598" y="222885"/>
                  <a:pt x="208598" y="222885"/>
                </a:cubicBezTo>
                <a:cubicBezTo>
                  <a:pt x="207645" y="222885"/>
                  <a:pt x="207645" y="222885"/>
                  <a:pt x="206693" y="223838"/>
                </a:cubicBezTo>
                <a:cubicBezTo>
                  <a:pt x="206693" y="223838"/>
                  <a:pt x="205740" y="223838"/>
                  <a:pt x="205740" y="223838"/>
                </a:cubicBezTo>
                <a:cubicBezTo>
                  <a:pt x="205740" y="223838"/>
                  <a:pt x="204788" y="223838"/>
                  <a:pt x="204788" y="223838"/>
                </a:cubicBezTo>
                <a:cubicBezTo>
                  <a:pt x="203835" y="223838"/>
                  <a:pt x="203835" y="223838"/>
                  <a:pt x="202883" y="223838"/>
                </a:cubicBezTo>
                <a:cubicBezTo>
                  <a:pt x="200978" y="224790"/>
                  <a:pt x="199073" y="224790"/>
                  <a:pt x="197168" y="224790"/>
                </a:cubicBezTo>
                <a:cubicBezTo>
                  <a:pt x="196215" y="224790"/>
                  <a:pt x="195263" y="224790"/>
                  <a:pt x="195263" y="224790"/>
                </a:cubicBezTo>
                <a:cubicBezTo>
                  <a:pt x="195263" y="224790"/>
                  <a:pt x="194310" y="224790"/>
                  <a:pt x="194310" y="223838"/>
                </a:cubicBezTo>
                <a:cubicBezTo>
                  <a:pt x="194310" y="222885"/>
                  <a:pt x="194310" y="222885"/>
                  <a:pt x="193358" y="222885"/>
                </a:cubicBezTo>
                <a:cubicBezTo>
                  <a:pt x="192405" y="222885"/>
                  <a:pt x="191453" y="221932"/>
                  <a:pt x="191453" y="220980"/>
                </a:cubicBezTo>
                <a:cubicBezTo>
                  <a:pt x="191453" y="220027"/>
                  <a:pt x="192405" y="220027"/>
                  <a:pt x="192405" y="220027"/>
                </a:cubicBezTo>
                <a:cubicBezTo>
                  <a:pt x="192405" y="220027"/>
                  <a:pt x="192405" y="220027"/>
                  <a:pt x="192405" y="220027"/>
                </a:cubicBezTo>
                <a:cubicBezTo>
                  <a:pt x="192405" y="220027"/>
                  <a:pt x="191453" y="220027"/>
                  <a:pt x="191453" y="220027"/>
                </a:cubicBezTo>
                <a:cubicBezTo>
                  <a:pt x="191453" y="220027"/>
                  <a:pt x="190500" y="220027"/>
                  <a:pt x="190500" y="220027"/>
                </a:cubicBezTo>
                <a:cubicBezTo>
                  <a:pt x="190500" y="220027"/>
                  <a:pt x="190500" y="220027"/>
                  <a:pt x="190500" y="220027"/>
                </a:cubicBezTo>
                <a:cubicBezTo>
                  <a:pt x="190500" y="220027"/>
                  <a:pt x="189548" y="220980"/>
                  <a:pt x="189548" y="220980"/>
                </a:cubicBezTo>
                <a:cubicBezTo>
                  <a:pt x="189548" y="220980"/>
                  <a:pt x="188595" y="220980"/>
                  <a:pt x="188595" y="220980"/>
                </a:cubicBezTo>
                <a:cubicBezTo>
                  <a:pt x="187643" y="220980"/>
                  <a:pt x="187643" y="220027"/>
                  <a:pt x="186690" y="220027"/>
                </a:cubicBezTo>
                <a:cubicBezTo>
                  <a:pt x="186690" y="220027"/>
                  <a:pt x="185738" y="220027"/>
                  <a:pt x="186690" y="219075"/>
                </a:cubicBezTo>
                <a:cubicBezTo>
                  <a:pt x="186690" y="219075"/>
                  <a:pt x="187643" y="219075"/>
                  <a:pt x="187643" y="219075"/>
                </a:cubicBezTo>
                <a:cubicBezTo>
                  <a:pt x="187643" y="219075"/>
                  <a:pt x="187643" y="219075"/>
                  <a:pt x="187643" y="219075"/>
                </a:cubicBezTo>
                <a:cubicBezTo>
                  <a:pt x="187643" y="219075"/>
                  <a:pt x="187643" y="219075"/>
                  <a:pt x="187643" y="219075"/>
                </a:cubicBezTo>
                <a:cubicBezTo>
                  <a:pt x="187643" y="219075"/>
                  <a:pt x="187643" y="219075"/>
                  <a:pt x="187643" y="219075"/>
                </a:cubicBezTo>
                <a:cubicBezTo>
                  <a:pt x="186690" y="219075"/>
                  <a:pt x="186690" y="219075"/>
                  <a:pt x="185738" y="219075"/>
                </a:cubicBezTo>
                <a:cubicBezTo>
                  <a:pt x="185738" y="219075"/>
                  <a:pt x="185738" y="219075"/>
                  <a:pt x="185738" y="219075"/>
                </a:cubicBezTo>
                <a:cubicBezTo>
                  <a:pt x="185738" y="219075"/>
                  <a:pt x="185738" y="220027"/>
                  <a:pt x="185738" y="220027"/>
                </a:cubicBezTo>
                <a:cubicBezTo>
                  <a:pt x="186690" y="220027"/>
                  <a:pt x="187643" y="220980"/>
                  <a:pt x="187643" y="220980"/>
                </a:cubicBezTo>
                <a:cubicBezTo>
                  <a:pt x="187643" y="220980"/>
                  <a:pt x="187643" y="220980"/>
                  <a:pt x="187643" y="220980"/>
                </a:cubicBezTo>
                <a:cubicBezTo>
                  <a:pt x="187643" y="220980"/>
                  <a:pt x="188595" y="220980"/>
                  <a:pt x="188595" y="220980"/>
                </a:cubicBezTo>
                <a:cubicBezTo>
                  <a:pt x="189548" y="220980"/>
                  <a:pt x="189548" y="220980"/>
                  <a:pt x="190500" y="220980"/>
                </a:cubicBezTo>
                <a:cubicBezTo>
                  <a:pt x="190500" y="220980"/>
                  <a:pt x="191453" y="221932"/>
                  <a:pt x="191453" y="222885"/>
                </a:cubicBezTo>
                <a:cubicBezTo>
                  <a:pt x="191453" y="223838"/>
                  <a:pt x="190500" y="223838"/>
                  <a:pt x="190500" y="223838"/>
                </a:cubicBezTo>
                <a:cubicBezTo>
                  <a:pt x="190500" y="223838"/>
                  <a:pt x="189548" y="223838"/>
                  <a:pt x="189548" y="223838"/>
                </a:cubicBezTo>
                <a:cubicBezTo>
                  <a:pt x="189548" y="223838"/>
                  <a:pt x="189548" y="223838"/>
                  <a:pt x="189548" y="224790"/>
                </a:cubicBezTo>
                <a:cubicBezTo>
                  <a:pt x="189548" y="225742"/>
                  <a:pt x="189548" y="225742"/>
                  <a:pt x="188595" y="225742"/>
                </a:cubicBezTo>
                <a:cubicBezTo>
                  <a:pt x="186690" y="225742"/>
                  <a:pt x="186690" y="226695"/>
                  <a:pt x="185738" y="227647"/>
                </a:cubicBezTo>
                <a:cubicBezTo>
                  <a:pt x="185738" y="227647"/>
                  <a:pt x="184785" y="228600"/>
                  <a:pt x="184785" y="227647"/>
                </a:cubicBezTo>
                <a:cubicBezTo>
                  <a:pt x="184785" y="227647"/>
                  <a:pt x="183833" y="226695"/>
                  <a:pt x="183833" y="226695"/>
                </a:cubicBezTo>
                <a:cubicBezTo>
                  <a:pt x="183833" y="225742"/>
                  <a:pt x="183833" y="225742"/>
                  <a:pt x="184785" y="224790"/>
                </a:cubicBezTo>
                <a:cubicBezTo>
                  <a:pt x="183833" y="224790"/>
                  <a:pt x="183833" y="223838"/>
                  <a:pt x="182880" y="224790"/>
                </a:cubicBezTo>
                <a:cubicBezTo>
                  <a:pt x="182880" y="224790"/>
                  <a:pt x="182880" y="224790"/>
                  <a:pt x="182880" y="224790"/>
                </a:cubicBezTo>
                <a:cubicBezTo>
                  <a:pt x="182880" y="224790"/>
                  <a:pt x="182880" y="225742"/>
                  <a:pt x="181928" y="225742"/>
                </a:cubicBezTo>
                <a:cubicBezTo>
                  <a:pt x="181928" y="225742"/>
                  <a:pt x="180975" y="225742"/>
                  <a:pt x="180975" y="224790"/>
                </a:cubicBezTo>
                <a:cubicBezTo>
                  <a:pt x="180975" y="224790"/>
                  <a:pt x="180975" y="223838"/>
                  <a:pt x="180975" y="223838"/>
                </a:cubicBezTo>
                <a:cubicBezTo>
                  <a:pt x="180975" y="223838"/>
                  <a:pt x="180023" y="223838"/>
                  <a:pt x="180023" y="223838"/>
                </a:cubicBezTo>
                <a:cubicBezTo>
                  <a:pt x="180023" y="223838"/>
                  <a:pt x="180023" y="222885"/>
                  <a:pt x="180023" y="222885"/>
                </a:cubicBezTo>
                <a:cubicBezTo>
                  <a:pt x="180023" y="221932"/>
                  <a:pt x="180023" y="221932"/>
                  <a:pt x="179070" y="221932"/>
                </a:cubicBezTo>
                <a:cubicBezTo>
                  <a:pt x="178118" y="221932"/>
                  <a:pt x="177165" y="221932"/>
                  <a:pt x="177165" y="221932"/>
                </a:cubicBezTo>
                <a:cubicBezTo>
                  <a:pt x="177165" y="221932"/>
                  <a:pt x="176213" y="221932"/>
                  <a:pt x="176213" y="221932"/>
                </a:cubicBezTo>
                <a:cubicBezTo>
                  <a:pt x="176213" y="221932"/>
                  <a:pt x="175260" y="221932"/>
                  <a:pt x="175260" y="221932"/>
                </a:cubicBezTo>
                <a:cubicBezTo>
                  <a:pt x="174308" y="220980"/>
                  <a:pt x="174308" y="220980"/>
                  <a:pt x="173355" y="220027"/>
                </a:cubicBezTo>
                <a:cubicBezTo>
                  <a:pt x="173355" y="220027"/>
                  <a:pt x="173355" y="220027"/>
                  <a:pt x="173355" y="220027"/>
                </a:cubicBezTo>
                <a:cubicBezTo>
                  <a:pt x="173355" y="220027"/>
                  <a:pt x="173355" y="220027"/>
                  <a:pt x="172403" y="220027"/>
                </a:cubicBezTo>
                <a:cubicBezTo>
                  <a:pt x="173355" y="220027"/>
                  <a:pt x="173355" y="220980"/>
                  <a:pt x="173355" y="221932"/>
                </a:cubicBezTo>
                <a:cubicBezTo>
                  <a:pt x="173355" y="221932"/>
                  <a:pt x="173355" y="221932"/>
                  <a:pt x="174308" y="221932"/>
                </a:cubicBezTo>
                <a:cubicBezTo>
                  <a:pt x="174308" y="221932"/>
                  <a:pt x="174308" y="221932"/>
                  <a:pt x="175260" y="221932"/>
                </a:cubicBezTo>
                <a:cubicBezTo>
                  <a:pt x="176213" y="221932"/>
                  <a:pt x="176213" y="221932"/>
                  <a:pt x="175260" y="222885"/>
                </a:cubicBezTo>
                <a:cubicBezTo>
                  <a:pt x="175260" y="222885"/>
                  <a:pt x="175260" y="222885"/>
                  <a:pt x="175260" y="222885"/>
                </a:cubicBezTo>
                <a:cubicBezTo>
                  <a:pt x="175260" y="222885"/>
                  <a:pt x="175260" y="222885"/>
                  <a:pt x="175260" y="222885"/>
                </a:cubicBezTo>
                <a:cubicBezTo>
                  <a:pt x="175260" y="222885"/>
                  <a:pt x="175260" y="222885"/>
                  <a:pt x="176213" y="221932"/>
                </a:cubicBezTo>
                <a:cubicBezTo>
                  <a:pt x="176213" y="220980"/>
                  <a:pt x="177165" y="220980"/>
                  <a:pt x="178118" y="220980"/>
                </a:cubicBezTo>
                <a:cubicBezTo>
                  <a:pt x="178118" y="220980"/>
                  <a:pt x="179070" y="221932"/>
                  <a:pt x="178118" y="221932"/>
                </a:cubicBezTo>
                <a:cubicBezTo>
                  <a:pt x="178118" y="222885"/>
                  <a:pt x="177165" y="222885"/>
                  <a:pt x="177165" y="223838"/>
                </a:cubicBezTo>
                <a:cubicBezTo>
                  <a:pt x="177165" y="223838"/>
                  <a:pt x="177165" y="222885"/>
                  <a:pt x="177165" y="222885"/>
                </a:cubicBezTo>
                <a:cubicBezTo>
                  <a:pt x="178118" y="221932"/>
                  <a:pt x="179070" y="221932"/>
                  <a:pt x="180023" y="221932"/>
                </a:cubicBezTo>
                <a:cubicBezTo>
                  <a:pt x="180975" y="221932"/>
                  <a:pt x="180975" y="221932"/>
                  <a:pt x="180975" y="222885"/>
                </a:cubicBezTo>
                <a:cubicBezTo>
                  <a:pt x="180975" y="223838"/>
                  <a:pt x="181928" y="223838"/>
                  <a:pt x="181928" y="223838"/>
                </a:cubicBezTo>
                <a:cubicBezTo>
                  <a:pt x="182880" y="223838"/>
                  <a:pt x="182880" y="224790"/>
                  <a:pt x="182880" y="224790"/>
                </a:cubicBezTo>
                <a:cubicBezTo>
                  <a:pt x="182880" y="224790"/>
                  <a:pt x="182880" y="224790"/>
                  <a:pt x="182880" y="224790"/>
                </a:cubicBezTo>
                <a:cubicBezTo>
                  <a:pt x="182880" y="225742"/>
                  <a:pt x="181928" y="225742"/>
                  <a:pt x="180975" y="225742"/>
                </a:cubicBezTo>
                <a:cubicBezTo>
                  <a:pt x="180975" y="225742"/>
                  <a:pt x="180023" y="225742"/>
                  <a:pt x="180023" y="224790"/>
                </a:cubicBezTo>
                <a:cubicBezTo>
                  <a:pt x="180023" y="224790"/>
                  <a:pt x="180023" y="223838"/>
                  <a:pt x="180023" y="223838"/>
                </a:cubicBezTo>
                <a:cubicBezTo>
                  <a:pt x="179070" y="223838"/>
                  <a:pt x="178118" y="224790"/>
                  <a:pt x="177165" y="224790"/>
                </a:cubicBezTo>
                <a:cubicBezTo>
                  <a:pt x="177165" y="224790"/>
                  <a:pt x="177165" y="224790"/>
                  <a:pt x="177165" y="224790"/>
                </a:cubicBezTo>
                <a:cubicBezTo>
                  <a:pt x="177165" y="224790"/>
                  <a:pt x="176213" y="224790"/>
                  <a:pt x="176213" y="224790"/>
                </a:cubicBezTo>
                <a:cubicBezTo>
                  <a:pt x="176213" y="224790"/>
                  <a:pt x="176213" y="224790"/>
                  <a:pt x="176213" y="224790"/>
                </a:cubicBezTo>
                <a:cubicBezTo>
                  <a:pt x="175260" y="223838"/>
                  <a:pt x="175260" y="223838"/>
                  <a:pt x="174308" y="224790"/>
                </a:cubicBezTo>
                <a:cubicBezTo>
                  <a:pt x="174308" y="224790"/>
                  <a:pt x="174308" y="224790"/>
                  <a:pt x="174308" y="224790"/>
                </a:cubicBezTo>
                <a:cubicBezTo>
                  <a:pt x="174308" y="225742"/>
                  <a:pt x="173355" y="225742"/>
                  <a:pt x="172403" y="226695"/>
                </a:cubicBezTo>
                <a:cubicBezTo>
                  <a:pt x="172403" y="226695"/>
                  <a:pt x="171450" y="226695"/>
                  <a:pt x="171450" y="226695"/>
                </a:cubicBezTo>
                <a:cubicBezTo>
                  <a:pt x="171450" y="226695"/>
                  <a:pt x="170498" y="226695"/>
                  <a:pt x="170498" y="226695"/>
                </a:cubicBezTo>
                <a:cubicBezTo>
                  <a:pt x="170498" y="227647"/>
                  <a:pt x="169545" y="227647"/>
                  <a:pt x="168593" y="227647"/>
                </a:cubicBezTo>
                <a:cubicBezTo>
                  <a:pt x="168593" y="227647"/>
                  <a:pt x="168593" y="227647"/>
                  <a:pt x="168593" y="227647"/>
                </a:cubicBezTo>
                <a:cubicBezTo>
                  <a:pt x="168593" y="228600"/>
                  <a:pt x="167640" y="228600"/>
                  <a:pt x="167640" y="229552"/>
                </a:cubicBezTo>
                <a:cubicBezTo>
                  <a:pt x="166688" y="230505"/>
                  <a:pt x="165735" y="230505"/>
                  <a:pt x="164783" y="229552"/>
                </a:cubicBezTo>
                <a:cubicBezTo>
                  <a:pt x="163830" y="228600"/>
                  <a:pt x="163830" y="228600"/>
                  <a:pt x="162878" y="229552"/>
                </a:cubicBezTo>
                <a:cubicBezTo>
                  <a:pt x="161925" y="229552"/>
                  <a:pt x="160973" y="230505"/>
                  <a:pt x="160020" y="230505"/>
                </a:cubicBezTo>
                <a:cubicBezTo>
                  <a:pt x="159068" y="230505"/>
                  <a:pt x="159068" y="231457"/>
                  <a:pt x="159068" y="232410"/>
                </a:cubicBezTo>
                <a:cubicBezTo>
                  <a:pt x="159068" y="234315"/>
                  <a:pt x="159068" y="234315"/>
                  <a:pt x="158115" y="233363"/>
                </a:cubicBezTo>
                <a:cubicBezTo>
                  <a:pt x="158115" y="233363"/>
                  <a:pt x="157163" y="233363"/>
                  <a:pt x="157163" y="233363"/>
                </a:cubicBezTo>
                <a:cubicBezTo>
                  <a:pt x="156210" y="233363"/>
                  <a:pt x="155258" y="233363"/>
                  <a:pt x="155258" y="232410"/>
                </a:cubicBezTo>
                <a:cubicBezTo>
                  <a:pt x="155258" y="232410"/>
                  <a:pt x="155258" y="231457"/>
                  <a:pt x="155258" y="231457"/>
                </a:cubicBezTo>
                <a:cubicBezTo>
                  <a:pt x="155258" y="231457"/>
                  <a:pt x="155258" y="230505"/>
                  <a:pt x="155258" y="230505"/>
                </a:cubicBezTo>
                <a:cubicBezTo>
                  <a:pt x="155258" y="230505"/>
                  <a:pt x="155258" y="229552"/>
                  <a:pt x="155258" y="229552"/>
                </a:cubicBezTo>
                <a:cubicBezTo>
                  <a:pt x="155258" y="229552"/>
                  <a:pt x="154305" y="229552"/>
                  <a:pt x="154305" y="229552"/>
                </a:cubicBezTo>
                <a:cubicBezTo>
                  <a:pt x="154305" y="229552"/>
                  <a:pt x="154305" y="229552"/>
                  <a:pt x="154305" y="229552"/>
                </a:cubicBezTo>
                <a:cubicBezTo>
                  <a:pt x="154305" y="229552"/>
                  <a:pt x="154305" y="229552"/>
                  <a:pt x="154305" y="229552"/>
                </a:cubicBezTo>
                <a:cubicBezTo>
                  <a:pt x="155258" y="229552"/>
                  <a:pt x="154305" y="230505"/>
                  <a:pt x="154305" y="230505"/>
                </a:cubicBezTo>
                <a:cubicBezTo>
                  <a:pt x="155258" y="230505"/>
                  <a:pt x="155258" y="231457"/>
                  <a:pt x="155258" y="231457"/>
                </a:cubicBezTo>
                <a:cubicBezTo>
                  <a:pt x="155258" y="231457"/>
                  <a:pt x="155258" y="232410"/>
                  <a:pt x="154305" y="232410"/>
                </a:cubicBezTo>
                <a:cubicBezTo>
                  <a:pt x="153353" y="232410"/>
                  <a:pt x="153353" y="232410"/>
                  <a:pt x="153353" y="233363"/>
                </a:cubicBezTo>
                <a:cubicBezTo>
                  <a:pt x="153353" y="234315"/>
                  <a:pt x="152400" y="234315"/>
                  <a:pt x="151448" y="234315"/>
                </a:cubicBezTo>
                <a:cubicBezTo>
                  <a:pt x="150495" y="234315"/>
                  <a:pt x="150495" y="234315"/>
                  <a:pt x="150495" y="234315"/>
                </a:cubicBezTo>
                <a:cubicBezTo>
                  <a:pt x="149543" y="234315"/>
                  <a:pt x="149543" y="234315"/>
                  <a:pt x="149543" y="234315"/>
                </a:cubicBezTo>
                <a:cubicBezTo>
                  <a:pt x="149543" y="233363"/>
                  <a:pt x="149543" y="233363"/>
                  <a:pt x="150495" y="233363"/>
                </a:cubicBezTo>
                <a:cubicBezTo>
                  <a:pt x="150495" y="233363"/>
                  <a:pt x="150495" y="233363"/>
                  <a:pt x="149543" y="233363"/>
                </a:cubicBezTo>
                <a:cubicBezTo>
                  <a:pt x="149543" y="233363"/>
                  <a:pt x="148590" y="233363"/>
                  <a:pt x="148590" y="233363"/>
                </a:cubicBezTo>
                <a:cubicBezTo>
                  <a:pt x="148590" y="233363"/>
                  <a:pt x="147638" y="233363"/>
                  <a:pt x="147638" y="233363"/>
                </a:cubicBezTo>
                <a:cubicBezTo>
                  <a:pt x="147638" y="233363"/>
                  <a:pt x="147638" y="234315"/>
                  <a:pt x="147638" y="234315"/>
                </a:cubicBezTo>
                <a:cubicBezTo>
                  <a:pt x="147638" y="234315"/>
                  <a:pt x="146685" y="234315"/>
                  <a:pt x="146685" y="234315"/>
                </a:cubicBezTo>
                <a:cubicBezTo>
                  <a:pt x="145733" y="234315"/>
                  <a:pt x="145733" y="234315"/>
                  <a:pt x="145733" y="235267"/>
                </a:cubicBezTo>
                <a:cubicBezTo>
                  <a:pt x="145733" y="235267"/>
                  <a:pt x="145733" y="235267"/>
                  <a:pt x="144780" y="236220"/>
                </a:cubicBezTo>
                <a:cubicBezTo>
                  <a:pt x="145733" y="237172"/>
                  <a:pt x="145733" y="236220"/>
                  <a:pt x="146685" y="237172"/>
                </a:cubicBezTo>
                <a:cubicBezTo>
                  <a:pt x="146685" y="238125"/>
                  <a:pt x="146685" y="238125"/>
                  <a:pt x="146685" y="239077"/>
                </a:cubicBezTo>
                <a:cubicBezTo>
                  <a:pt x="147638" y="239077"/>
                  <a:pt x="148590" y="240030"/>
                  <a:pt x="149543" y="240030"/>
                </a:cubicBezTo>
                <a:cubicBezTo>
                  <a:pt x="149543" y="240030"/>
                  <a:pt x="150495" y="240030"/>
                  <a:pt x="150495" y="240982"/>
                </a:cubicBezTo>
                <a:cubicBezTo>
                  <a:pt x="150495" y="240982"/>
                  <a:pt x="150495" y="241935"/>
                  <a:pt x="149543" y="241935"/>
                </a:cubicBezTo>
                <a:cubicBezTo>
                  <a:pt x="145733" y="235267"/>
                  <a:pt x="144780" y="235267"/>
                  <a:pt x="142875" y="235267"/>
                </a:cubicBezTo>
                <a:cubicBezTo>
                  <a:pt x="142875" y="235267"/>
                  <a:pt x="141923" y="235267"/>
                  <a:pt x="141923" y="235267"/>
                </a:cubicBezTo>
                <a:cubicBezTo>
                  <a:pt x="141923" y="235267"/>
                  <a:pt x="141923" y="235267"/>
                  <a:pt x="141923" y="235267"/>
                </a:cubicBezTo>
                <a:cubicBezTo>
                  <a:pt x="140970" y="235267"/>
                  <a:pt x="139065" y="235267"/>
                  <a:pt x="138113" y="236220"/>
                </a:cubicBezTo>
                <a:cubicBezTo>
                  <a:pt x="138113" y="236220"/>
                  <a:pt x="137160" y="236220"/>
                  <a:pt x="137160" y="236220"/>
                </a:cubicBezTo>
                <a:cubicBezTo>
                  <a:pt x="137160" y="235267"/>
                  <a:pt x="136208" y="235267"/>
                  <a:pt x="136208" y="234315"/>
                </a:cubicBezTo>
                <a:cubicBezTo>
                  <a:pt x="136208" y="233363"/>
                  <a:pt x="137160" y="232410"/>
                  <a:pt x="138113" y="233363"/>
                </a:cubicBezTo>
                <a:cubicBezTo>
                  <a:pt x="138113" y="233363"/>
                  <a:pt x="139065" y="233363"/>
                  <a:pt x="139065" y="233363"/>
                </a:cubicBezTo>
                <a:cubicBezTo>
                  <a:pt x="139065" y="233363"/>
                  <a:pt x="140018" y="233363"/>
                  <a:pt x="140018" y="233363"/>
                </a:cubicBezTo>
                <a:cubicBezTo>
                  <a:pt x="140970" y="233363"/>
                  <a:pt x="141923" y="233363"/>
                  <a:pt x="143828" y="233363"/>
                </a:cubicBezTo>
                <a:cubicBezTo>
                  <a:pt x="143828" y="233363"/>
                  <a:pt x="143828" y="232410"/>
                  <a:pt x="143828" y="232410"/>
                </a:cubicBezTo>
                <a:cubicBezTo>
                  <a:pt x="143828" y="232410"/>
                  <a:pt x="143828" y="232410"/>
                  <a:pt x="143828" y="232410"/>
                </a:cubicBezTo>
                <a:cubicBezTo>
                  <a:pt x="142875" y="232410"/>
                  <a:pt x="141923" y="232410"/>
                  <a:pt x="141923" y="233363"/>
                </a:cubicBezTo>
                <a:cubicBezTo>
                  <a:pt x="141923" y="233363"/>
                  <a:pt x="140970" y="233363"/>
                  <a:pt x="140970" y="233363"/>
                </a:cubicBezTo>
                <a:cubicBezTo>
                  <a:pt x="140018" y="232410"/>
                  <a:pt x="140018" y="232410"/>
                  <a:pt x="140970" y="231457"/>
                </a:cubicBezTo>
                <a:cubicBezTo>
                  <a:pt x="141923" y="231457"/>
                  <a:pt x="141923" y="230505"/>
                  <a:pt x="140970" y="229552"/>
                </a:cubicBezTo>
                <a:cubicBezTo>
                  <a:pt x="140970" y="229552"/>
                  <a:pt x="140970" y="229552"/>
                  <a:pt x="140018" y="228600"/>
                </a:cubicBezTo>
                <a:cubicBezTo>
                  <a:pt x="140018" y="228600"/>
                  <a:pt x="139065" y="227647"/>
                  <a:pt x="140018" y="227647"/>
                </a:cubicBezTo>
                <a:cubicBezTo>
                  <a:pt x="140018" y="226695"/>
                  <a:pt x="140018" y="226695"/>
                  <a:pt x="140018" y="226695"/>
                </a:cubicBezTo>
                <a:cubicBezTo>
                  <a:pt x="139065" y="226695"/>
                  <a:pt x="139065" y="225742"/>
                  <a:pt x="139065" y="225742"/>
                </a:cubicBezTo>
                <a:cubicBezTo>
                  <a:pt x="139065" y="225742"/>
                  <a:pt x="139065" y="224790"/>
                  <a:pt x="139065" y="224790"/>
                </a:cubicBezTo>
                <a:cubicBezTo>
                  <a:pt x="139065" y="224790"/>
                  <a:pt x="139065" y="223838"/>
                  <a:pt x="139065" y="223838"/>
                </a:cubicBezTo>
                <a:cubicBezTo>
                  <a:pt x="139065" y="223838"/>
                  <a:pt x="138113" y="223838"/>
                  <a:pt x="138113" y="223838"/>
                </a:cubicBezTo>
                <a:cubicBezTo>
                  <a:pt x="138113" y="223838"/>
                  <a:pt x="138113" y="224790"/>
                  <a:pt x="138113" y="224790"/>
                </a:cubicBezTo>
                <a:cubicBezTo>
                  <a:pt x="138113" y="224790"/>
                  <a:pt x="138113" y="224790"/>
                  <a:pt x="138113" y="224790"/>
                </a:cubicBezTo>
                <a:cubicBezTo>
                  <a:pt x="138113" y="224790"/>
                  <a:pt x="138113" y="224790"/>
                  <a:pt x="138113" y="224790"/>
                </a:cubicBezTo>
                <a:cubicBezTo>
                  <a:pt x="138113" y="225742"/>
                  <a:pt x="138113" y="225742"/>
                  <a:pt x="138113" y="226695"/>
                </a:cubicBezTo>
                <a:cubicBezTo>
                  <a:pt x="138113" y="226695"/>
                  <a:pt x="138113" y="227647"/>
                  <a:pt x="138113" y="227647"/>
                </a:cubicBezTo>
                <a:cubicBezTo>
                  <a:pt x="138113" y="227647"/>
                  <a:pt x="138113" y="227647"/>
                  <a:pt x="137160" y="227647"/>
                </a:cubicBezTo>
                <a:cubicBezTo>
                  <a:pt x="137160" y="226695"/>
                  <a:pt x="136208" y="226695"/>
                  <a:pt x="136208" y="226695"/>
                </a:cubicBezTo>
                <a:cubicBezTo>
                  <a:pt x="136208" y="226695"/>
                  <a:pt x="136208" y="226695"/>
                  <a:pt x="135255" y="226695"/>
                </a:cubicBezTo>
                <a:cubicBezTo>
                  <a:pt x="135255" y="226695"/>
                  <a:pt x="135255" y="226695"/>
                  <a:pt x="135255" y="226695"/>
                </a:cubicBezTo>
                <a:cubicBezTo>
                  <a:pt x="136208" y="226695"/>
                  <a:pt x="136208" y="226695"/>
                  <a:pt x="137160" y="227647"/>
                </a:cubicBezTo>
                <a:cubicBezTo>
                  <a:pt x="137160" y="227647"/>
                  <a:pt x="137160" y="227647"/>
                  <a:pt x="138113" y="227647"/>
                </a:cubicBezTo>
                <a:cubicBezTo>
                  <a:pt x="139065" y="227647"/>
                  <a:pt x="139065" y="227647"/>
                  <a:pt x="139065" y="228600"/>
                </a:cubicBezTo>
                <a:cubicBezTo>
                  <a:pt x="139065" y="229552"/>
                  <a:pt x="139065" y="229552"/>
                  <a:pt x="139065" y="230505"/>
                </a:cubicBezTo>
                <a:cubicBezTo>
                  <a:pt x="139065" y="231457"/>
                  <a:pt x="138113" y="231457"/>
                  <a:pt x="138113" y="230505"/>
                </a:cubicBezTo>
                <a:cubicBezTo>
                  <a:pt x="138113" y="230505"/>
                  <a:pt x="138113" y="230505"/>
                  <a:pt x="138113" y="230505"/>
                </a:cubicBezTo>
                <a:cubicBezTo>
                  <a:pt x="138113" y="230505"/>
                  <a:pt x="138113" y="231457"/>
                  <a:pt x="137160" y="231457"/>
                </a:cubicBezTo>
                <a:cubicBezTo>
                  <a:pt x="137160" y="231457"/>
                  <a:pt x="137160" y="231457"/>
                  <a:pt x="137160" y="231457"/>
                </a:cubicBezTo>
                <a:cubicBezTo>
                  <a:pt x="138113" y="231457"/>
                  <a:pt x="138113" y="231457"/>
                  <a:pt x="138113" y="231457"/>
                </a:cubicBezTo>
                <a:cubicBezTo>
                  <a:pt x="138113" y="232410"/>
                  <a:pt x="138113" y="232410"/>
                  <a:pt x="137160" y="233363"/>
                </a:cubicBezTo>
                <a:cubicBezTo>
                  <a:pt x="137160" y="233363"/>
                  <a:pt x="136208" y="233363"/>
                  <a:pt x="136208" y="233363"/>
                </a:cubicBezTo>
                <a:cubicBezTo>
                  <a:pt x="135255" y="233363"/>
                  <a:pt x="135255" y="234315"/>
                  <a:pt x="135255" y="234315"/>
                </a:cubicBezTo>
                <a:cubicBezTo>
                  <a:pt x="135255" y="235267"/>
                  <a:pt x="135255" y="235267"/>
                  <a:pt x="134303" y="235267"/>
                </a:cubicBezTo>
                <a:cubicBezTo>
                  <a:pt x="133350" y="235267"/>
                  <a:pt x="133350" y="235267"/>
                  <a:pt x="133350" y="236220"/>
                </a:cubicBezTo>
                <a:cubicBezTo>
                  <a:pt x="133350" y="236220"/>
                  <a:pt x="133350" y="237172"/>
                  <a:pt x="133350" y="237172"/>
                </a:cubicBezTo>
                <a:cubicBezTo>
                  <a:pt x="133350" y="237172"/>
                  <a:pt x="133350" y="237172"/>
                  <a:pt x="132398" y="238125"/>
                </a:cubicBezTo>
                <a:cubicBezTo>
                  <a:pt x="132398" y="238125"/>
                  <a:pt x="131445" y="238125"/>
                  <a:pt x="131445" y="238125"/>
                </a:cubicBezTo>
                <a:cubicBezTo>
                  <a:pt x="131445" y="238125"/>
                  <a:pt x="130493" y="238125"/>
                  <a:pt x="130493" y="239077"/>
                </a:cubicBezTo>
                <a:cubicBezTo>
                  <a:pt x="130493" y="239077"/>
                  <a:pt x="130493" y="239077"/>
                  <a:pt x="130493" y="239077"/>
                </a:cubicBezTo>
                <a:cubicBezTo>
                  <a:pt x="129540" y="239077"/>
                  <a:pt x="128588" y="239077"/>
                  <a:pt x="128588" y="240030"/>
                </a:cubicBezTo>
                <a:cubicBezTo>
                  <a:pt x="128588" y="240982"/>
                  <a:pt x="128588" y="240982"/>
                  <a:pt x="127635" y="240982"/>
                </a:cubicBezTo>
                <a:cubicBezTo>
                  <a:pt x="127635" y="240982"/>
                  <a:pt x="127635" y="240982"/>
                  <a:pt x="127635" y="240982"/>
                </a:cubicBezTo>
                <a:cubicBezTo>
                  <a:pt x="127635" y="241935"/>
                  <a:pt x="125730" y="241935"/>
                  <a:pt x="125730" y="241935"/>
                </a:cubicBezTo>
                <a:cubicBezTo>
                  <a:pt x="124778" y="241935"/>
                  <a:pt x="124778" y="241935"/>
                  <a:pt x="124778" y="240982"/>
                </a:cubicBezTo>
                <a:cubicBezTo>
                  <a:pt x="124778" y="240982"/>
                  <a:pt x="124778" y="240030"/>
                  <a:pt x="124778" y="240030"/>
                </a:cubicBezTo>
                <a:cubicBezTo>
                  <a:pt x="124778" y="240030"/>
                  <a:pt x="125730" y="240030"/>
                  <a:pt x="125730" y="240030"/>
                </a:cubicBezTo>
                <a:cubicBezTo>
                  <a:pt x="125730" y="240030"/>
                  <a:pt x="125730" y="240030"/>
                  <a:pt x="125730" y="240030"/>
                </a:cubicBezTo>
                <a:cubicBezTo>
                  <a:pt x="125730" y="240030"/>
                  <a:pt x="125730" y="240030"/>
                  <a:pt x="125730" y="240030"/>
                </a:cubicBezTo>
                <a:cubicBezTo>
                  <a:pt x="125730" y="240030"/>
                  <a:pt x="125730" y="240030"/>
                  <a:pt x="124778" y="240030"/>
                </a:cubicBezTo>
                <a:cubicBezTo>
                  <a:pt x="123825" y="240030"/>
                  <a:pt x="123825" y="240030"/>
                  <a:pt x="123825" y="239077"/>
                </a:cubicBezTo>
                <a:cubicBezTo>
                  <a:pt x="123825" y="238125"/>
                  <a:pt x="123825" y="238125"/>
                  <a:pt x="124778" y="238125"/>
                </a:cubicBezTo>
                <a:cubicBezTo>
                  <a:pt x="126683" y="238125"/>
                  <a:pt x="126683" y="238125"/>
                  <a:pt x="127635" y="236220"/>
                </a:cubicBezTo>
                <a:cubicBezTo>
                  <a:pt x="127635" y="235267"/>
                  <a:pt x="128588" y="235267"/>
                  <a:pt x="128588" y="235267"/>
                </a:cubicBezTo>
                <a:cubicBezTo>
                  <a:pt x="129540" y="235267"/>
                  <a:pt x="129540" y="235267"/>
                  <a:pt x="129540" y="236220"/>
                </a:cubicBezTo>
                <a:cubicBezTo>
                  <a:pt x="129540" y="236220"/>
                  <a:pt x="129540" y="235267"/>
                  <a:pt x="129540" y="235267"/>
                </a:cubicBezTo>
                <a:cubicBezTo>
                  <a:pt x="128588" y="234315"/>
                  <a:pt x="129540" y="233363"/>
                  <a:pt x="130493" y="233363"/>
                </a:cubicBezTo>
                <a:cubicBezTo>
                  <a:pt x="130493" y="233363"/>
                  <a:pt x="130493" y="233363"/>
                  <a:pt x="130493" y="233363"/>
                </a:cubicBezTo>
                <a:cubicBezTo>
                  <a:pt x="130493" y="232410"/>
                  <a:pt x="130493" y="232410"/>
                  <a:pt x="131445" y="232410"/>
                </a:cubicBezTo>
                <a:cubicBezTo>
                  <a:pt x="130493" y="232410"/>
                  <a:pt x="129540" y="233363"/>
                  <a:pt x="128588" y="233363"/>
                </a:cubicBezTo>
                <a:cubicBezTo>
                  <a:pt x="127635" y="233363"/>
                  <a:pt x="127635" y="233363"/>
                  <a:pt x="126683" y="233363"/>
                </a:cubicBezTo>
                <a:cubicBezTo>
                  <a:pt x="125730" y="233363"/>
                  <a:pt x="126683" y="232410"/>
                  <a:pt x="126683" y="232410"/>
                </a:cubicBezTo>
                <a:cubicBezTo>
                  <a:pt x="126683" y="232410"/>
                  <a:pt x="126683" y="232410"/>
                  <a:pt x="126683" y="232410"/>
                </a:cubicBezTo>
                <a:cubicBezTo>
                  <a:pt x="126683" y="232410"/>
                  <a:pt x="126683" y="232410"/>
                  <a:pt x="126683" y="232410"/>
                </a:cubicBezTo>
                <a:cubicBezTo>
                  <a:pt x="126683" y="232410"/>
                  <a:pt x="126683" y="233363"/>
                  <a:pt x="125730" y="233363"/>
                </a:cubicBezTo>
                <a:cubicBezTo>
                  <a:pt x="124778" y="233363"/>
                  <a:pt x="125730" y="234315"/>
                  <a:pt x="125730" y="234315"/>
                </a:cubicBezTo>
                <a:cubicBezTo>
                  <a:pt x="125730" y="234315"/>
                  <a:pt x="125730" y="235267"/>
                  <a:pt x="125730" y="235267"/>
                </a:cubicBezTo>
                <a:cubicBezTo>
                  <a:pt x="125730" y="235267"/>
                  <a:pt x="124778" y="236220"/>
                  <a:pt x="124778" y="236220"/>
                </a:cubicBezTo>
                <a:cubicBezTo>
                  <a:pt x="123825" y="236220"/>
                  <a:pt x="123825" y="236220"/>
                  <a:pt x="122873" y="235267"/>
                </a:cubicBezTo>
                <a:cubicBezTo>
                  <a:pt x="122873" y="234315"/>
                  <a:pt x="122873" y="234315"/>
                  <a:pt x="121920" y="234315"/>
                </a:cubicBezTo>
                <a:cubicBezTo>
                  <a:pt x="120968" y="234315"/>
                  <a:pt x="120968" y="233363"/>
                  <a:pt x="120015" y="233363"/>
                </a:cubicBezTo>
                <a:cubicBezTo>
                  <a:pt x="120015" y="233363"/>
                  <a:pt x="120015" y="233363"/>
                  <a:pt x="120015" y="232410"/>
                </a:cubicBezTo>
                <a:cubicBezTo>
                  <a:pt x="120015" y="232410"/>
                  <a:pt x="120015" y="231457"/>
                  <a:pt x="120968" y="231457"/>
                </a:cubicBezTo>
                <a:cubicBezTo>
                  <a:pt x="121920" y="231457"/>
                  <a:pt x="121920" y="231457"/>
                  <a:pt x="122873" y="231457"/>
                </a:cubicBezTo>
                <a:cubicBezTo>
                  <a:pt x="122873" y="231457"/>
                  <a:pt x="122873" y="231457"/>
                  <a:pt x="122873" y="231457"/>
                </a:cubicBezTo>
                <a:cubicBezTo>
                  <a:pt x="121920" y="231457"/>
                  <a:pt x="120015" y="231457"/>
                  <a:pt x="119063" y="231457"/>
                </a:cubicBezTo>
                <a:cubicBezTo>
                  <a:pt x="119063" y="232410"/>
                  <a:pt x="119063" y="232410"/>
                  <a:pt x="119063" y="232410"/>
                </a:cubicBezTo>
                <a:cubicBezTo>
                  <a:pt x="119063" y="232410"/>
                  <a:pt x="118110" y="233363"/>
                  <a:pt x="118110" y="233363"/>
                </a:cubicBezTo>
                <a:cubicBezTo>
                  <a:pt x="118110" y="233363"/>
                  <a:pt x="117158" y="233363"/>
                  <a:pt x="117158" y="233363"/>
                </a:cubicBezTo>
                <a:cubicBezTo>
                  <a:pt x="117158" y="233363"/>
                  <a:pt x="116205" y="233363"/>
                  <a:pt x="116205" y="233363"/>
                </a:cubicBezTo>
                <a:cubicBezTo>
                  <a:pt x="116205" y="233363"/>
                  <a:pt x="116205" y="233363"/>
                  <a:pt x="116205" y="232410"/>
                </a:cubicBezTo>
                <a:cubicBezTo>
                  <a:pt x="116205" y="232410"/>
                  <a:pt x="116205" y="231457"/>
                  <a:pt x="116205" y="231457"/>
                </a:cubicBezTo>
                <a:cubicBezTo>
                  <a:pt x="116205" y="231457"/>
                  <a:pt x="114300" y="231457"/>
                  <a:pt x="114300" y="232410"/>
                </a:cubicBezTo>
                <a:cubicBezTo>
                  <a:pt x="114300" y="232410"/>
                  <a:pt x="114300" y="233363"/>
                  <a:pt x="113348" y="233363"/>
                </a:cubicBezTo>
                <a:cubicBezTo>
                  <a:pt x="113348" y="233363"/>
                  <a:pt x="113348" y="233363"/>
                  <a:pt x="113348" y="233363"/>
                </a:cubicBezTo>
                <a:cubicBezTo>
                  <a:pt x="113348" y="233363"/>
                  <a:pt x="113348" y="232410"/>
                  <a:pt x="113348" y="231457"/>
                </a:cubicBezTo>
                <a:cubicBezTo>
                  <a:pt x="113348" y="231457"/>
                  <a:pt x="113348" y="231457"/>
                  <a:pt x="113348" y="231457"/>
                </a:cubicBezTo>
                <a:cubicBezTo>
                  <a:pt x="113348" y="231457"/>
                  <a:pt x="113348" y="231457"/>
                  <a:pt x="113348" y="231457"/>
                </a:cubicBezTo>
                <a:cubicBezTo>
                  <a:pt x="112395" y="231457"/>
                  <a:pt x="111443" y="231457"/>
                  <a:pt x="110490" y="231457"/>
                </a:cubicBezTo>
                <a:cubicBezTo>
                  <a:pt x="109538" y="231457"/>
                  <a:pt x="110490" y="230505"/>
                  <a:pt x="110490" y="229552"/>
                </a:cubicBezTo>
                <a:cubicBezTo>
                  <a:pt x="111443" y="229552"/>
                  <a:pt x="112395" y="228600"/>
                  <a:pt x="112395" y="229552"/>
                </a:cubicBezTo>
                <a:cubicBezTo>
                  <a:pt x="112395" y="229552"/>
                  <a:pt x="113348" y="229552"/>
                  <a:pt x="113348" y="229552"/>
                </a:cubicBezTo>
                <a:cubicBezTo>
                  <a:pt x="113348" y="229552"/>
                  <a:pt x="113348" y="229552"/>
                  <a:pt x="113348" y="229552"/>
                </a:cubicBezTo>
                <a:cubicBezTo>
                  <a:pt x="113348" y="229552"/>
                  <a:pt x="113348" y="228600"/>
                  <a:pt x="113348" y="228600"/>
                </a:cubicBezTo>
                <a:cubicBezTo>
                  <a:pt x="113348" y="228600"/>
                  <a:pt x="112395" y="228600"/>
                  <a:pt x="112395" y="228600"/>
                </a:cubicBezTo>
                <a:cubicBezTo>
                  <a:pt x="111443" y="229552"/>
                  <a:pt x="110490" y="229552"/>
                  <a:pt x="109538" y="228600"/>
                </a:cubicBezTo>
                <a:cubicBezTo>
                  <a:pt x="108585" y="228600"/>
                  <a:pt x="107633" y="228600"/>
                  <a:pt x="107633" y="228600"/>
                </a:cubicBezTo>
                <a:cubicBezTo>
                  <a:pt x="108585" y="228600"/>
                  <a:pt x="108585" y="228600"/>
                  <a:pt x="109538" y="228600"/>
                </a:cubicBezTo>
                <a:cubicBezTo>
                  <a:pt x="110490" y="228600"/>
                  <a:pt x="110490" y="229552"/>
                  <a:pt x="110490" y="229552"/>
                </a:cubicBezTo>
                <a:cubicBezTo>
                  <a:pt x="110490" y="230505"/>
                  <a:pt x="110490" y="230505"/>
                  <a:pt x="110490" y="231457"/>
                </a:cubicBezTo>
                <a:cubicBezTo>
                  <a:pt x="110490" y="232410"/>
                  <a:pt x="109538" y="232410"/>
                  <a:pt x="109538" y="232410"/>
                </a:cubicBezTo>
                <a:cubicBezTo>
                  <a:pt x="109538" y="232410"/>
                  <a:pt x="109538" y="232410"/>
                  <a:pt x="108585" y="232410"/>
                </a:cubicBezTo>
                <a:cubicBezTo>
                  <a:pt x="108585" y="233363"/>
                  <a:pt x="109538" y="232410"/>
                  <a:pt x="110490" y="233363"/>
                </a:cubicBezTo>
                <a:cubicBezTo>
                  <a:pt x="110490" y="232410"/>
                  <a:pt x="110490" y="232410"/>
                  <a:pt x="111443" y="232410"/>
                </a:cubicBezTo>
                <a:cubicBezTo>
                  <a:pt x="111443" y="232410"/>
                  <a:pt x="113348" y="233363"/>
                  <a:pt x="113348" y="233363"/>
                </a:cubicBezTo>
                <a:cubicBezTo>
                  <a:pt x="113348" y="234315"/>
                  <a:pt x="113348" y="234315"/>
                  <a:pt x="114300" y="234315"/>
                </a:cubicBezTo>
                <a:cubicBezTo>
                  <a:pt x="114300" y="234315"/>
                  <a:pt x="115253" y="234315"/>
                  <a:pt x="115253" y="235267"/>
                </a:cubicBezTo>
                <a:cubicBezTo>
                  <a:pt x="115253" y="234315"/>
                  <a:pt x="116205" y="233363"/>
                  <a:pt x="117158" y="232410"/>
                </a:cubicBezTo>
                <a:cubicBezTo>
                  <a:pt x="117158" y="232410"/>
                  <a:pt x="117158" y="232410"/>
                  <a:pt x="117158" y="232410"/>
                </a:cubicBezTo>
                <a:cubicBezTo>
                  <a:pt x="118110" y="232410"/>
                  <a:pt x="118110" y="232410"/>
                  <a:pt x="118110" y="233363"/>
                </a:cubicBezTo>
                <a:cubicBezTo>
                  <a:pt x="118110" y="233363"/>
                  <a:pt x="118110" y="233363"/>
                  <a:pt x="118110" y="233363"/>
                </a:cubicBezTo>
                <a:cubicBezTo>
                  <a:pt x="118110" y="234315"/>
                  <a:pt x="118110" y="234315"/>
                  <a:pt x="118110" y="234315"/>
                </a:cubicBezTo>
                <a:cubicBezTo>
                  <a:pt x="119063" y="234315"/>
                  <a:pt x="119063" y="234315"/>
                  <a:pt x="120015" y="234315"/>
                </a:cubicBezTo>
                <a:cubicBezTo>
                  <a:pt x="120968" y="234315"/>
                  <a:pt x="120968" y="234315"/>
                  <a:pt x="120968" y="235267"/>
                </a:cubicBezTo>
                <a:cubicBezTo>
                  <a:pt x="120968" y="235267"/>
                  <a:pt x="120968" y="236220"/>
                  <a:pt x="120968" y="236220"/>
                </a:cubicBezTo>
                <a:cubicBezTo>
                  <a:pt x="120968" y="237172"/>
                  <a:pt x="120015" y="237172"/>
                  <a:pt x="120015" y="238125"/>
                </a:cubicBezTo>
                <a:cubicBezTo>
                  <a:pt x="120015" y="238125"/>
                  <a:pt x="119063" y="238125"/>
                  <a:pt x="119063" y="238125"/>
                </a:cubicBezTo>
                <a:cubicBezTo>
                  <a:pt x="119063" y="237172"/>
                  <a:pt x="118110" y="238125"/>
                  <a:pt x="118110" y="238125"/>
                </a:cubicBezTo>
                <a:cubicBezTo>
                  <a:pt x="118110" y="238125"/>
                  <a:pt x="118110" y="238125"/>
                  <a:pt x="118110" y="238125"/>
                </a:cubicBezTo>
                <a:cubicBezTo>
                  <a:pt x="118110" y="240030"/>
                  <a:pt x="117158" y="240030"/>
                  <a:pt x="115253" y="240030"/>
                </a:cubicBezTo>
                <a:cubicBezTo>
                  <a:pt x="115253" y="240030"/>
                  <a:pt x="116205" y="240982"/>
                  <a:pt x="115253" y="240982"/>
                </a:cubicBezTo>
                <a:cubicBezTo>
                  <a:pt x="115253" y="241935"/>
                  <a:pt x="114300" y="241935"/>
                  <a:pt x="114300" y="241935"/>
                </a:cubicBezTo>
                <a:cubicBezTo>
                  <a:pt x="114300" y="241935"/>
                  <a:pt x="114300" y="241935"/>
                  <a:pt x="114300" y="242888"/>
                </a:cubicBezTo>
                <a:cubicBezTo>
                  <a:pt x="114300" y="243840"/>
                  <a:pt x="113348" y="244792"/>
                  <a:pt x="112395" y="244792"/>
                </a:cubicBezTo>
                <a:cubicBezTo>
                  <a:pt x="112395" y="244792"/>
                  <a:pt x="111443" y="244792"/>
                  <a:pt x="111443" y="243840"/>
                </a:cubicBezTo>
                <a:cubicBezTo>
                  <a:pt x="111443" y="243840"/>
                  <a:pt x="111443" y="243840"/>
                  <a:pt x="111443" y="243840"/>
                </a:cubicBezTo>
                <a:cubicBezTo>
                  <a:pt x="111443" y="243840"/>
                  <a:pt x="111443" y="242888"/>
                  <a:pt x="111443" y="242888"/>
                </a:cubicBezTo>
                <a:cubicBezTo>
                  <a:pt x="110490" y="242888"/>
                  <a:pt x="110490" y="242888"/>
                  <a:pt x="110490" y="241935"/>
                </a:cubicBezTo>
                <a:cubicBezTo>
                  <a:pt x="110490" y="240982"/>
                  <a:pt x="110490" y="240982"/>
                  <a:pt x="110490" y="240030"/>
                </a:cubicBezTo>
                <a:cubicBezTo>
                  <a:pt x="110490" y="240030"/>
                  <a:pt x="110490" y="240030"/>
                  <a:pt x="110490" y="239077"/>
                </a:cubicBezTo>
                <a:cubicBezTo>
                  <a:pt x="110490" y="239077"/>
                  <a:pt x="111443" y="239077"/>
                  <a:pt x="111443" y="239077"/>
                </a:cubicBezTo>
                <a:cubicBezTo>
                  <a:pt x="111443" y="239077"/>
                  <a:pt x="111443" y="239077"/>
                  <a:pt x="111443" y="239077"/>
                </a:cubicBezTo>
                <a:cubicBezTo>
                  <a:pt x="111443" y="239077"/>
                  <a:pt x="111443" y="239077"/>
                  <a:pt x="111443" y="239077"/>
                </a:cubicBezTo>
                <a:cubicBezTo>
                  <a:pt x="111443" y="239077"/>
                  <a:pt x="112395" y="238125"/>
                  <a:pt x="112395" y="238125"/>
                </a:cubicBezTo>
                <a:cubicBezTo>
                  <a:pt x="113348" y="237172"/>
                  <a:pt x="113348" y="237172"/>
                  <a:pt x="114300" y="237172"/>
                </a:cubicBezTo>
                <a:cubicBezTo>
                  <a:pt x="114300" y="237172"/>
                  <a:pt x="114300" y="236220"/>
                  <a:pt x="113348" y="237172"/>
                </a:cubicBezTo>
                <a:cubicBezTo>
                  <a:pt x="112395" y="237172"/>
                  <a:pt x="111443" y="236220"/>
                  <a:pt x="110490" y="235267"/>
                </a:cubicBezTo>
                <a:cubicBezTo>
                  <a:pt x="110490" y="234315"/>
                  <a:pt x="110490" y="234315"/>
                  <a:pt x="109538" y="235267"/>
                </a:cubicBezTo>
                <a:cubicBezTo>
                  <a:pt x="109538" y="236220"/>
                  <a:pt x="108585" y="236220"/>
                  <a:pt x="107633" y="236220"/>
                </a:cubicBezTo>
                <a:cubicBezTo>
                  <a:pt x="106680" y="236220"/>
                  <a:pt x="106680" y="236220"/>
                  <a:pt x="105728" y="236220"/>
                </a:cubicBezTo>
                <a:cubicBezTo>
                  <a:pt x="104775" y="236220"/>
                  <a:pt x="104775" y="236220"/>
                  <a:pt x="104775" y="235267"/>
                </a:cubicBezTo>
                <a:cubicBezTo>
                  <a:pt x="104775" y="235267"/>
                  <a:pt x="104775" y="234315"/>
                  <a:pt x="104775" y="234315"/>
                </a:cubicBezTo>
                <a:cubicBezTo>
                  <a:pt x="104775" y="234315"/>
                  <a:pt x="104775" y="234315"/>
                  <a:pt x="103823" y="233363"/>
                </a:cubicBezTo>
                <a:cubicBezTo>
                  <a:pt x="102870" y="233363"/>
                  <a:pt x="101918" y="233363"/>
                  <a:pt x="100965" y="232410"/>
                </a:cubicBezTo>
                <a:cubicBezTo>
                  <a:pt x="100965" y="232410"/>
                  <a:pt x="100965" y="231457"/>
                  <a:pt x="100965" y="231457"/>
                </a:cubicBezTo>
                <a:cubicBezTo>
                  <a:pt x="100965" y="231457"/>
                  <a:pt x="100965" y="231457"/>
                  <a:pt x="100965" y="232410"/>
                </a:cubicBezTo>
                <a:cubicBezTo>
                  <a:pt x="100965" y="232410"/>
                  <a:pt x="100965" y="233363"/>
                  <a:pt x="100013" y="233363"/>
                </a:cubicBezTo>
                <a:cubicBezTo>
                  <a:pt x="99060" y="233363"/>
                  <a:pt x="99060" y="234315"/>
                  <a:pt x="99060" y="234315"/>
                </a:cubicBezTo>
                <a:cubicBezTo>
                  <a:pt x="99060" y="235267"/>
                  <a:pt x="99060" y="235267"/>
                  <a:pt x="98108" y="235267"/>
                </a:cubicBezTo>
                <a:cubicBezTo>
                  <a:pt x="98108" y="235267"/>
                  <a:pt x="98108" y="235267"/>
                  <a:pt x="98108" y="235267"/>
                </a:cubicBezTo>
                <a:cubicBezTo>
                  <a:pt x="97155" y="236220"/>
                  <a:pt x="96203" y="237172"/>
                  <a:pt x="95250" y="236220"/>
                </a:cubicBezTo>
                <a:cubicBezTo>
                  <a:pt x="95250" y="236220"/>
                  <a:pt x="94298" y="236220"/>
                  <a:pt x="94298" y="236220"/>
                </a:cubicBezTo>
                <a:cubicBezTo>
                  <a:pt x="93345" y="236220"/>
                  <a:pt x="92393" y="236220"/>
                  <a:pt x="90488" y="236220"/>
                </a:cubicBezTo>
                <a:cubicBezTo>
                  <a:pt x="89535" y="236220"/>
                  <a:pt x="88583" y="235267"/>
                  <a:pt x="88583" y="234315"/>
                </a:cubicBezTo>
                <a:cubicBezTo>
                  <a:pt x="88583" y="234315"/>
                  <a:pt x="88583" y="233363"/>
                  <a:pt x="89535" y="233363"/>
                </a:cubicBezTo>
                <a:cubicBezTo>
                  <a:pt x="90488" y="233363"/>
                  <a:pt x="91440" y="232410"/>
                  <a:pt x="92393" y="233363"/>
                </a:cubicBezTo>
                <a:cubicBezTo>
                  <a:pt x="93345" y="232410"/>
                  <a:pt x="93345" y="233363"/>
                  <a:pt x="94298" y="233363"/>
                </a:cubicBezTo>
                <a:cubicBezTo>
                  <a:pt x="94298" y="233363"/>
                  <a:pt x="95250" y="233363"/>
                  <a:pt x="95250" y="233363"/>
                </a:cubicBezTo>
                <a:cubicBezTo>
                  <a:pt x="95250" y="233363"/>
                  <a:pt x="95250" y="233363"/>
                  <a:pt x="95250" y="232410"/>
                </a:cubicBezTo>
                <a:cubicBezTo>
                  <a:pt x="95250" y="232410"/>
                  <a:pt x="95250" y="232410"/>
                  <a:pt x="95250" y="232410"/>
                </a:cubicBezTo>
                <a:cubicBezTo>
                  <a:pt x="95250" y="232410"/>
                  <a:pt x="95250" y="232410"/>
                  <a:pt x="94298" y="232410"/>
                </a:cubicBezTo>
                <a:cubicBezTo>
                  <a:pt x="94298" y="233363"/>
                  <a:pt x="93345" y="233363"/>
                  <a:pt x="92393" y="233363"/>
                </a:cubicBezTo>
                <a:cubicBezTo>
                  <a:pt x="91440" y="233363"/>
                  <a:pt x="91440" y="232410"/>
                  <a:pt x="91440" y="232410"/>
                </a:cubicBezTo>
                <a:cubicBezTo>
                  <a:pt x="91440" y="232410"/>
                  <a:pt x="91440" y="231457"/>
                  <a:pt x="91440" y="231457"/>
                </a:cubicBezTo>
                <a:cubicBezTo>
                  <a:pt x="91440" y="231457"/>
                  <a:pt x="91440" y="232410"/>
                  <a:pt x="90488" y="232410"/>
                </a:cubicBezTo>
                <a:cubicBezTo>
                  <a:pt x="89535" y="232410"/>
                  <a:pt x="88583" y="233363"/>
                  <a:pt x="89535" y="235267"/>
                </a:cubicBezTo>
                <a:cubicBezTo>
                  <a:pt x="89535" y="235267"/>
                  <a:pt x="89535" y="236220"/>
                  <a:pt x="89535" y="236220"/>
                </a:cubicBezTo>
                <a:cubicBezTo>
                  <a:pt x="89535" y="236220"/>
                  <a:pt x="89535" y="237172"/>
                  <a:pt x="89535" y="237172"/>
                </a:cubicBezTo>
                <a:cubicBezTo>
                  <a:pt x="89535" y="238125"/>
                  <a:pt x="87630" y="238125"/>
                  <a:pt x="86678" y="238125"/>
                </a:cubicBezTo>
                <a:cubicBezTo>
                  <a:pt x="86678" y="238125"/>
                  <a:pt x="86678" y="238125"/>
                  <a:pt x="85725" y="238125"/>
                </a:cubicBezTo>
                <a:cubicBezTo>
                  <a:pt x="83820" y="239077"/>
                  <a:pt x="81915" y="239077"/>
                  <a:pt x="80010" y="239077"/>
                </a:cubicBezTo>
                <a:cubicBezTo>
                  <a:pt x="79058" y="239077"/>
                  <a:pt x="78105" y="240030"/>
                  <a:pt x="78105" y="240982"/>
                </a:cubicBezTo>
                <a:cubicBezTo>
                  <a:pt x="78105" y="241935"/>
                  <a:pt x="78105" y="241935"/>
                  <a:pt x="77153" y="241935"/>
                </a:cubicBezTo>
                <a:cubicBezTo>
                  <a:pt x="76200" y="241935"/>
                  <a:pt x="76200" y="242888"/>
                  <a:pt x="75248" y="242888"/>
                </a:cubicBezTo>
                <a:cubicBezTo>
                  <a:pt x="75248" y="242888"/>
                  <a:pt x="76200" y="242888"/>
                  <a:pt x="76200" y="242888"/>
                </a:cubicBezTo>
                <a:cubicBezTo>
                  <a:pt x="76200" y="242888"/>
                  <a:pt x="77153" y="242888"/>
                  <a:pt x="77153" y="243840"/>
                </a:cubicBezTo>
                <a:cubicBezTo>
                  <a:pt x="77153" y="244792"/>
                  <a:pt x="77153" y="244792"/>
                  <a:pt x="76200" y="244792"/>
                </a:cubicBezTo>
                <a:cubicBezTo>
                  <a:pt x="75248" y="245745"/>
                  <a:pt x="73343" y="245745"/>
                  <a:pt x="72390" y="245745"/>
                </a:cubicBezTo>
                <a:cubicBezTo>
                  <a:pt x="71438" y="245745"/>
                  <a:pt x="71438" y="245745"/>
                  <a:pt x="71438" y="244792"/>
                </a:cubicBezTo>
                <a:cubicBezTo>
                  <a:pt x="71438" y="243840"/>
                  <a:pt x="71438" y="243840"/>
                  <a:pt x="72390" y="243840"/>
                </a:cubicBezTo>
                <a:cubicBezTo>
                  <a:pt x="72390" y="243840"/>
                  <a:pt x="72390" y="243840"/>
                  <a:pt x="72390" y="243840"/>
                </a:cubicBezTo>
                <a:cubicBezTo>
                  <a:pt x="72390" y="243840"/>
                  <a:pt x="72390" y="243840"/>
                  <a:pt x="72390" y="243840"/>
                </a:cubicBezTo>
                <a:cubicBezTo>
                  <a:pt x="72390" y="243840"/>
                  <a:pt x="71438" y="243840"/>
                  <a:pt x="71438" y="242888"/>
                </a:cubicBezTo>
                <a:cubicBezTo>
                  <a:pt x="71438" y="241935"/>
                  <a:pt x="71438" y="241935"/>
                  <a:pt x="71438" y="240982"/>
                </a:cubicBezTo>
                <a:cubicBezTo>
                  <a:pt x="71438" y="240982"/>
                  <a:pt x="72390" y="240982"/>
                  <a:pt x="72390" y="240982"/>
                </a:cubicBezTo>
                <a:cubicBezTo>
                  <a:pt x="72390" y="240982"/>
                  <a:pt x="72390" y="240982"/>
                  <a:pt x="73343" y="240982"/>
                </a:cubicBezTo>
                <a:cubicBezTo>
                  <a:pt x="73343" y="240982"/>
                  <a:pt x="73343" y="240982"/>
                  <a:pt x="73343" y="240982"/>
                </a:cubicBezTo>
                <a:cubicBezTo>
                  <a:pt x="73343" y="240982"/>
                  <a:pt x="73343" y="240982"/>
                  <a:pt x="72390" y="240982"/>
                </a:cubicBezTo>
                <a:cubicBezTo>
                  <a:pt x="72390" y="240982"/>
                  <a:pt x="71438" y="240982"/>
                  <a:pt x="71438" y="240982"/>
                </a:cubicBezTo>
                <a:cubicBezTo>
                  <a:pt x="71438" y="240982"/>
                  <a:pt x="71438" y="240982"/>
                  <a:pt x="71438" y="240982"/>
                </a:cubicBezTo>
                <a:cubicBezTo>
                  <a:pt x="70485" y="240982"/>
                  <a:pt x="69533" y="240982"/>
                  <a:pt x="68580" y="241935"/>
                </a:cubicBezTo>
                <a:cubicBezTo>
                  <a:pt x="67628" y="242888"/>
                  <a:pt x="65723" y="242888"/>
                  <a:pt x="64770" y="242888"/>
                </a:cubicBezTo>
                <a:cubicBezTo>
                  <a:pt x="64770" y="242888"/>
                  <a:pt x="64770" y="242888"/>
                  <a:pt x="64770" y="241935"/>
                </a:cubicBezTo>
                <a:cubicBezTo>
                  <a:pt x="64770" y="241935"/>
                  <a:pt x="64770" y="240982"/>
                  <a:pt x="65723" y="240982"/>
                </a:cubicBezTo>
                <a:cubicBezTo>
                  <a:pt x="65723" y="240982"/>
                  <a:pt x="66675" y="240982"/>
                  <a:pt x="66675" y="240030"/>
                </a:cubicBezTo>
                <a:cubicBezTo>
                  <a:pt x="66675" y="240030"/>
                  <a:pt x="66675" y="240030"/>
                  <a:pt x="66675" y="240030"/>
                </a:cubicBezTo>
                <a:cubicBezTo>
                  <a:pt x="66675" y="240030"/>
                  <a:pt x="66675" y="240030"/>
                  <a:pt x="66675" y="240030"/>
                </a:cubicBezTo>
                <a:cubicBezTo>
                  <a:pt x="66675" y="240982"/>
                  <a:pt x="65723" y="240982"/>
                  <a:pt x="65723" y="240982"/>
                </a:cubicBezTo>
                <a:cubicBezTo>
                  <a:pt x="65723" y="240982"/>
                  <a:pt x="65723" y="240982"/>
                  <a:pt x="65723" y="241935"/>
                </a:cubicBezTo>
                <a:cubicBezTo>
                  <a:pt x="65723" y="241935"/>
                  <a:pt x="65723" y="242888"/>
                  <a:pt x="65723" y="242888"/>
                </a:cubicBezTo>
                <a:cubicBezTo>
                  <a:pt x="65723" y="243840"/>
                  <a:pt x="64770" y="243840"/>
                  <a:pt x="64770" y="242888"/>
                </a:cubicBezTo>
                <a:cubicBezTo>
                  <a:pt x="63818" y="242888"/>
                  <a:pt x="63818" y="241935"/>
                  <a:pt x="64770" y="240982"/>
                </a:cubicBezTo>
                <a:cubicBezTo>
                  <a:pt x="64770" y="240982"/>
                  <a:pt x="65723" y="240982"/>
                  <a:pt x="64770" y="240030"/>
                </a:cubicBezTo>
                <a:cubicBezTo>
                  <a:pt x="64770" y="240030"/>
                  <a:pt x="63818" y="240030"/>
                  <a:pt x="63818" y="240030"/>
                </a:cubicBezTo>
                <a:cubicBezTo>
                  <a:pt x="63818" y="240030"/>
                  <a:pt x="62865" y="240982"/>
                  <a:pt x="62865" y="240982"/>
                </a:cubicBezTo>
                <a:cubicBezTo>
                  <a:pt x="62865" y="240982"/>
                  <a:pt x="62865" y="240982"/>
                  <a:pt x="62865" y="241935"/>
                </a:cubicBezTo>
                <a:cubicBezTo>
                  <a:pt x="62865" y="241935"/>
                  <a:pt x="62865" y="242888"/>
                  <a:pt x="62865" y="242888"/>
                </a:cubicBezTo>
                <a:cubicBezTo>
                  <a:pt x="62865" y="242888"/>
                  <a:pt x="62865" y="243840"/>
                  <a:pt x="62865" y="243840"/>
                </a:cubicBezTo>
                <a:cubicBezTo>
                  <a:pt x="61913" y="243840"/>
                  <a:pt x="61913" y="244792"/>
                  <a:pt x="60960" y="244792"/>
                </a:cubicBezTo>
                <a:cubicBezTo>
                  <a:pt x="60008" y="244792"/>
                  <a:pt x="60008" y="242888"/>
                  <a:pt x="60960" y="241935"/>
                </a:cubicBezTo>
                <a:cubicBezTo>
                  <a:pt x="60960" y="241935"/>
                  <a:pt x="60960" y="241935"/>
                  <a:pt x="60960" y="240982"/>
                </a:cubicBezTo>
                <a:cubicBezTo>
                  <a:pt x="60960" y="240982"/>
                  <a:pt x="60008" y="240982"/>
                  <a:pt x="60008" y="240982"/>
                </a:cubicBezTo>
                <a:cubicBezTo>
                  <a:pt x="59055" y="240982"/>
                  <a:pt x="58103" y="241935"/>
                  <a:pt x="57150" y="240982"/>
                </a:cubicBezTo>
                <a:cubicBezTo>
                  <a:pt x="57150" y="240982"/>
                  <a:pt x="57150" y="240982"/>
                  <a:pt x="57150" y="240982"/>
                </a:cubicBezTo>
                <a:cubicBezTo>
                  <a:pt x="57150" y="240982"/>
                  <a:pt x="57150" y="241935"/>
                  <a:pt x="57150" y="241935"/>
                </a:cubicBezTo>
                <a:cubicBezTo>
                  <a:pt x="58103" y="242888"/>
                  <a:pt x="58103" y="242888"/>
                  <a:pt x="57150" y="243840"/>
                </a:cubicBezTo>
                <a:cubicBezTo>
                  <a:pt x="57150" y="243840"/>
                  <a:pt x="57150" y="243840"/>
                  <a:pt x="56198" y="243840"/>
                </a:cubicBezTo>
                <a:cubicBezTo>
                  <a:pt x="55245" y="243840"/>
                  <a:pt x="55245" y="243840"/>
                  <a:pt x="54293" y="244792"/>
                </a:cubicBezTo>
                <a:cubicBezTo>
                  <a:pt x="53340" y="245745"/>
                  <a:pt x="52388" y="244792"/>
                  <a:pt x="51435" y="245745"/>
                </a:cubicBezTo>
                <a:cubicBezTo>
                  <a:pt x="51435" y="245745"/>
                  <a:pt x="50483" y="245745"/>
                  <a:pt x="50483" y="244792"/>
                </a:cubicBezTo>
                <a:cubicBezTo>
                  <a:pt x="50483" y="244792"/>
                  <a:pt x="50483" y="244792"/>
                  <a:pt x="50483" y="244792"/>
                </a:cubicBezTo>
                <a:cubicBezTo>
                  <a:pt x="50483" y="243840"/>
                  <a:pt x="50483" y="243840"/>
                  <a:pt x="50483" y="242888"/>
                </a:cubicBezTo>
                <a:cubicBezTo>
                  <a:pt x="46673" y="244792"/>
                  <a:pt x="47625" y="244792"/>
                  <a:pt x="47625" y="244792"/>
                </a:cubicBezTo>
                <a:cubicBezTo>
                  <a:pt x="48578" y="245745"/>
                  <a:pt x="48578" y="244792"/>
                  <a:pt x="48578" y="243840"/>
                </a:cubicBezTo>
                <a:cubicBezTo>
                  <a:pt x="48578" y="243840"/>
                  <a:pt x="47625" y="243840"/>
                  <a:pt x="47625" y="243840"/>
                </a:cubicBezTo>
                <a:cubicBezTo>
                  <a:pt x="47625" y="243840"/>
                  <a:pt x="47625" y="243840"/>
                  <a:pt x="47625" y="243840"/>
                </a:cubicBezTo>
                <a:cubicBezTo>
                  <a:pt x="46673" y="243840"/>
                  <a:pt x="45720" y="243840"/>
                  <a:pt x="45720" y="244792"/>
                </a:cubicBezTo>
                <a:cubicBezTo>
                  <a:pt x="45720" y="244792"/>
                  <a:pt x="45720" y="245745"/>
                  <a:pt x="45720" y="245745"/>
                </a:cubicBezTo>
                <a:cubicBezTo>
                  <a:pt x="45720" y="245745"/>
                  <a:pt x="44768" y="245745"/>
                  <a:pt x="44768" y="245745"/>
                </a:cubicBezTo>
                <a:cubicBezTo>
                  <a:pt x="44768" y="245745"/>
                  <a:pt x="44768" y="244792"/>
                  <a:pt x="44768" y="244792"/>
                </a:cubicBezTo>
                <a:cubicBezTo>
                  <a:pt x="44768" y="243840"/>
                  <a:pt x="44768" y="242888"/>
                  <a:pt x="44768" y="241935"/>
                </a:cubicBezTo>
                <a:cubicBezTo>
                  <a:pt x="44768" y="241935"/>
                  <a:pt x="43815" y="242888"/>
                  <a:pt x="43815" y="241935"/>
                </a:cubicBezTo>
                <a:cubicBezTo>
                  <a:pt x="43815" y="241935"/>
                  <a:pt x="43815" y="241935"/>
                  <a:pt x="43815" y="241935"/>
                </a:cubicBezTo>
                <a:cubicBezTo>
                  <a:pt x="43815" y="241935"/>
                  <a:pt x="43815" y="241935"/>
                  <a:pt x="43815" y="241935"/>
                </a:cubicBezTo>
                <a:cubicBezTo>
                  <a:pt x="43815" y="244792"/>
                  <a:pt x="43815" y="244792"/>
                  <a:pt x="42863" y="245745"/>
                </a:cubicBezTo>
                <a:cubicBezTo>
                  <a:pt x="41910" y="245745"/>
                  <a:pt x="41910" y="246697"/>
                  <a:pt x="40958" y="247650"/>
                </a:cubicBezTo>
                <a:cubicBezTo>
                  <a:pt x="40958" y="247650"/>
                  <a:pt x="40958" y="247650"/>
                  <a:pt x="40958" y="247650"/>
                </a:cubicBezTo>
                <a:cubicBezTo>
                  <a:pt x="40958" y="247650"/>
                  <a:pt x="40958" y="247650"/>
                  <a:pt x="40958" y="247650"/>
                </a:cubicBezTo>
                <a:cubicBezTo>
                  <a:pt x="40005" y="248602"/>
                  <a:pt x="39053" y="248602"/>
                  <a:pt x="39053" y="247650"/>
                </a:cubicBezTo>
                <a:cubicBezTo>
                  <a:pt x="39053" y="246697"/>
                  <a:pt x="38100" y="246697"/>
                  <a:pt x="38100" y="247650"/>
                </a:cubicBezTo>
                <a:cubicBezTo>
                  <a:pt x="37148" y="248602"/>
                  <a:pt x="36195" y="248602"/>
                  <a:pt x="35243" y="248602"/>
                </a:cubicBezTo>
                <a:cubicBezTo>
                  <a:pt x="35243" y="248602"/>
                  <a:pt x="34290" y="248602"/>
                  <a:pt x="34290" y="248602"/>
                </a:cubicBezTo>
                <a:cubicBezTo>
                  <a:pt x="34290" y="248602"/>
                  <a:pt x="33338" y="248602"/>
                  <a:pt x="33338" y="248602"/>
                </a:cubicBezTo>
                <a:cubicBezTo>
                  <a:pt x="33338" y="247650"/>
                  <a:pt x="32385" y="246697"/>
                  <a:pt x="32385" y="245745"/>
                </a:cubicBezTo>
                <a:cubicBezTo>
                  <a:pt x="32385" y="245745"/>
                  <a:pt x="32385" y="244792"/>
                  <a:pt x="32385" y="244792"/>
                </a:cubicBezTo>
                <a:cubicBezTo>
                  <a:pt x="32385" y="245745"/>
                  <a:pt x="32385" y="246697"/>
                  <a:pt x="32385" y="247650"/>
                </a:cubicBezTo>
                <a:cubicBezTo>
                  <a:pt x="32385" y="248602"/>
                  <a:pt x="31433" y="248602"/>
                  <a:pt x="30480" y="248602"/>
                </a:cubicBezTo>
                <a:cubicBezTo>
                  <a:pt x="30480" y="248602"/>
                  <a:pt x="29528" y="248602"/>
                  <a:pt x="29528" y="248602"/>
                </a:cubicBezTo>
                <a:cubicBezTo>
                  <a:pt x="28575" y="248602"/>
                  <a:pt x="27623" y="248602"/>
                  <a:pt x="27623" y="247650"/>
                </a:cubicBezTo>
                <a:cubicBezTo>
                  <a:pt x="26670" y="248602"/>
                  <a:pt x="25718" y="248602"/>
                  <a:pt x="24765" y="248602"/>
                </a:cubicBezTo>
                <a:cubicBezTo>
                  <a:pt x="24765" y="248602"/>
                  <a:pt x="23813" y="248602"/>
                  <a:pt x="23813" y="248602"/>
                </a:cubicBezTo>
                <a:cubicBezTo>
                  <a:pt x="22860" y="248602"/>
                  <a:pt x="22860" y="248602"/>
                  <a:pt x="21908" y="247650"/>
                </a:cubicBezTo>
                <a:cubicBezTo>
                  <a:pt x="21908" y="246697"/>
                  <a:pt x="21908" y="245745"/>
                  <a:pt x="22860" y="245745"/>
                </a:cubicBezTo>
                <a:cubicBezTo>
                  <a:pt x="22860" y="245745"/>
                  <a:pt x="23813" y="245745"/>
                  <a:pt x="23813" y="244792"/>
                </a:cubicBezTo>
                <a:cubicBezTo>
                  <a:pt x="23813" y="243840"/>
                  <a:pt x="23813" y="243840"/>
                  <a:pt x="24765" y="243840"/>
                </a:cubicBezTo>
                <a:cubicBezTo>
                  <a:pt x="24765" y="243840"/>
                  <a:pt x="24765" y="243840"/>
                  <a:pt x="24765" y="242888"/>
                </a:cubicBezTo>
                <a:cubicBezTo>
                  <a:pt x="23813" y="241935"/>
                  <a:pt x="23813" y="240982"/>
                  <a:pt x="23813" y="240982"/>
                </a:cubicBezTo>
                <a:cubicBezTo>
                  <a:pt x="23813" y="240982"/>
                  <a:pt x="23813" y="240030"/>
                  <a:pt x="23813" y="240030"/>
                </a:cubicBezTo>
                <a:cubicBezTo>
                  <a:pt x="23813" y="240030"/>
                  <a:pt x="23813" y="239077"/>
                  <a:pt x="24765" y="239077"/>
                </a:cubicBezTo>
                <a:cubicBezTo>
                  <a:pt x="24765" y="239077"/>
                  <a:pt x="24765" y="238125"/>
                  <a:pt x="24765" y="238125"/>
                </a:cubicBezTo>
                <a:cubicBezTo>
                  <a:pt x="24765" y="238125"/>
                  <a:pt x="24765" y="238125"/>
                  <a:pt x="23813" y="238125"/>
                </a:cubicBezTo>
                <a:cubicBezTo>
                  <a:pt x="23813" y="238125"/>
                  <a:pt x="22860" y="237172"/>
                  <a:pt x="23813" y="237172"/>
                </a:cubicBezTo>
                <a:cubicBezTo>
                  <a:pt x="24765" y="237172"/>
                  <a:pt x="24765" y="236220"/>
                  <a:pt x="24765" y="236220"/>
                </a:cubicBezTo>
                <a:cubicBezTo>
                  <a:pt x="24765" y="236220"/>
                  <a:pt x="24765" y="236220"/>
                  <a:pt x="25718" y="235267"/>
                </a:cubicBezTo>
                <a:cubicBezTo>
                  <a:pt x="25718" y="235267"/>
                  <a:pt x="25718" y="234315"/>
                  <a:pt x="25718" y="234315"/>
                </a:cubicBezTo>
                <a:cubicBezTo>
                  <a:pt x="25718" y="234315"/>
                  <a:pt x="24765" y="234315"/>
                  <a:pt x="24765" y="233363"/>
                </a:cubicBezTo>
                <a:cubicBezTo>
                  <a:pt x="24765" y="232410"/>
                  <a:pt x="25718" y="232410"/>
                  <a:pt x="25718" y="232410"/>
                </a:cubicBezTo>
                <a:cubicBezTo>
                  <a:pt x="26670" y="232410"/>
                  <a:pt x="27623" y="232410"/>
                  <a:pt x="28575" y="231457"/>
                </a:cubicBezTo>
                <a:cubicBezTo>
                  <a:pt x="28575" y="231457"/>
                  <a:pt x="29528" y="231457"/>
                  <a:pt x="29528" y="231457"/>
                </a:cubicBezTo>
                <a:cubicBezTo>
                  <a:pt x="29528" y="231457"/>
                  <a:pt x="29528" y="231457"/>
                  <a:pt x="29528" y="231457"/>
                </a:cubicBezTo>
                <a:cubicBezTo>
                  <a:pt x="29528" y="231457"/>
                  <a:pt x="29528" y="231457"/>
                  <a:pt x="29528" y="231457"/>
                </a:cubicBezTo>
                <a:cubicBezTo>
                  <a:pt x="29528" y="231457"/>
                  <a:pt x="28575" y="231457"/>
                  <a:pt x="28575" y="230505"/>
                </a:cubicBezTo>
                <a:cubicBezTo>
                  <a:pt x="28575" y="230505"/>
                  <a:pt x="28575" y="230505"/>
                  <a:pt x="28575" y="230505"/>
                </a:cubicBezTo>
                <a:cubicBezTo>
                  <a:pt x="27623" y="230505"/>
                  <a:pt x="27623" y="230505"/>
                  <a:pt x="27623" y="229552"/>
                </a:cubicBezTo>
                <a:cubicBezTo>
                  <a:pt x="27623" y="229552"/>
                  <a:pt x="27623" y="228600"/>
                  <a:pt x="26670" y="228600"/>
                </a:cubicBezTo>
                <a:cubicBezTo>
                  <a:pt x="26670" y="228600"/>
                  <a:pt x="26670" y="228600"/>
                  <a:pt x="26670" y="228600"/>
                </a:cubicBezTo>
                <a:cubicBezTo>
                  <a:pt x="26670" y="228600"/>
                  <a:pt x="25718" y="227647"/>
                  <a:pt x="26670" y="227647"/>
                </a:cubicBezTo>
                <a:cubicBezTo>
                  <a:pt x="26670" y="227647"/>
                  <a:pt x="27623" y="227647"/>
                  <a:pt x="27623" y="227647"/>
                </a:cubicBezTo>
                <a:cubicBezTo>
                  <a:pt x="27623" y="227647"/>
                  <a:pt x="27623" y="227647"/>
                  <a:pt x="28575" y="227647"/>
                </a:cubicBezTo>
                <a:cubicBezTo>
                  <a:pt x="28575" y="227647"/>
                  <a:pt x="28575" y="226695"/>
                  <a:pt x="28575" y="226695"/>
                </a:cubicBezTo>
                <a:cubicBezTo>
                  <a:pt x="28575" y="225742"/>
                  <a:pt x="28575" y="225742"/>
                  <a:pt x="28575" y="224790"/>
                </a:cubicBezTo>
                <a:cubicBezTo>
                  <a:pt x="28575" y="223838"/>
                  <a:pt x="29528" y="223838"/>
                  <a:pt x="29528" y="224790"/>
                </a:cubicBezTo>
                <a:cubicBezTo>
                  <a:pt x="29528" y="225742"/>
                  <a:pt x="30480" y="225742"/>
                  <a:pt x="30480" y="224790"/>
                </a:cubicBezTo>
                <a:cubicBezTo>
                  <a:pt x="30480" y="224790"/>
                  <a:pt x="31433" y="223838"/>
                  <a:pt x="31433" y="223838"/>
                </a:cubicBezTo>
                <a:cubicBezTo>
                  <a:pt x="32385" y="222885"/>
                  <a:pt x="31433" y="222885"/>
                  <a:pt x="31433" y="221932"/>
                </a:cubicBezTo>
                <a:cubicBezTo>
                  <a:pt x="31433" y="221932"/>
                  <a:pt x="30480" y="220980"/>
                  <a:pt x="31433" y="220980"/>
                </a:cubicBezTo>
                <a:cubicBezTo>
                  <a:pt x="32385" y="220980"/>
                  <a:pt x="32385" y="220027"/>
                  <a:pt x="33338" y="220027"/>
                </a:cubicBezTo>
                <a:cubicBezTo>
                  <a:pt x="33338" y="220027"/>
                  <a:pt x="34290" y="220027"/>
                  <a:pt x="33338" y="219075"/>
                </a:cubicBezTo>
                <a:cubicBezTo>
                  <a:pt x="33338" y="218122"/>
                  <a:pt x="32385" y="218122"/>
                  <a:pt x="33338" y="217170"/>
                </a:cubicBezTo>
                <a:cubicBezTo>
                  <a:pt x="33338" y="216217"/>
                  <a:pt x="34290" y="216217"/>
                  <a:pt x="35243" y="216217"/>
                </a:cubicBezTo>
                <a:cubicBezTo>
                  <a:pt x="35243" y="216217"/>
                  <a:pt x="35243" y="216217"/>
                  <a:pt x="34290" y="215265"/>
                </a:cubicBezTo>
                <a:cubicBezTo>
                  <a:pt x="34290" y="214313"/>
                  <a:pt x="34290" y="213360"/>
                  <a:pt x="32385" y="213360"/>
                </a:cubicBezTo>
                <a:cubicBezTo>
                  <a:pt x="32385" y="213360"/>
                  <a:pt x="31433" y="213360"/>
                  <a:pt x="31433" y="212407"/>
                </a:cubicBezTo>
                <a:cubicBezTo>
                  <a:pt x="31433" y="212407"/>
                  <a:pt x="31433" y="211455"/>
                  <a:pt x="32385" y="211455"/>
                </a:cubicBezTo>
                <a:cubicBezTo>
                  <a:pt x="33338" y="211455"/>
                  <a:pt x="34290" y="210502"/>
                  <a:pt x="34290" y="210502"/>
                </a:cubicBezTo>
                <a:cubicBezTo>
                  <a:pt x="34290" y="210502"/>
                  <a:pt x="35243" y="210502"/>
                  <a:pt x="35243" y="210502"/>
                </a:cubicBezTo>
                <a:cubicBezTo>
                  <a:pt x="34290" y="210502"/>
                  <a:pt x="34290" y="210502"/>
                  <a:pt x="34290" y="209550"/>
                </a:cubicBezTo>
                <a:cubicBezTo>
                  <a:pt x="34290" y="208597"/>
                  <a:pt x="34290" y="208597"/>
                  <a:pt x="35243" y="208597"/>
                </a:cubicBezTo>
                <a:cubicBezTo>
                  <a:pt x="36195" y="208597"/>
                  <a:pt x="36195" y="206692"/>
                  <a:pt x="35243" y="206692"/>
                </a:cubicBezTo>
                <a:cubicBezTo>
                  <a:pt x="35243" y="205740"/>
                  <a:pt x="35243" y="204788"/>
                  <a:pt x="36195" y="203835"/>
                </a:cubicBezTo>
                <a:cubicBezTo>
                  <a:pt x="37148" y="203835"/>
                  <a:pt x="37148" y="202882"/>
                  <a:pt x="37148" y="202882"/>
                </a:cubicBezTo>
                <a:cubicBezTo>
                  <a:pt x="38100" y="201930"/>
                  <a:pt x="38100" y="201930"/>
                  <a:pt x="37148" y="200977"/>
                </a:cubicBezTo>
                <a:cubicBezTo>
                  <a:pt x="37148" y="200977"/>
                  <a:pt x="37148" y="200977"/>
                  <a:pt x="36195" y="200977"/>
                </a:cubicBezTo>
                <a:cubicBezTo>
                  <a:pt x="35243" y="200977"/>
                  <a:pt x="35243" y="200977"/>
                  <a:pt x="34290" y="200025"/>
                </a:cubicBezTo>
                <a:cubicBezTo>
                  <a:pt x="34290" y="199072"/>
                  <a:pt x="34290" y="199072"/>
                  <a:pt x="35243" y="198120"/>
                </a:cubicBezTo>
                <a:cubicBezTo>
                  <a:pt x="36195" y="198120"/>
                  <a:pt x="36195" y="197167"/>
                  <a:pt x="36195" y="197167"/>
                </a:cubicBezTo>
                <a:cubicBezTo>
                  <a:pt x="36195" y="196215"/>
                  <a:pt x="36195" y="195263"/>
                  <a:pt x="37148" y="194310"/>
                </a:cubicBezTo>
                <a:cubicBezTo>
                  <a:pt x="38100" y="194310"/>
                  <a:pt x="38100" y="193357"/>
                  <a:pt x="39053" y="194310"/>
                </a:cubicBezTo>
                <a:cubicBezTo>
                  <a:pt x="40005" y="194310"/>
                  <a:pt x="39053" y="195263"/>
                  <a:pt x="39053" y="196215"/>
                </a:cubicBezTo>
                <a:cubicBezTo>
                  <a:pt x="39053" y="196215"/>
                  <a:pt x="38100" y="196215"/>
                  <a:pt x="38100" y="197167"/>
                </a:cubicBezTo>
                <a:cubicBezTo>
                  <a:pt x="38100" y="197167"/>
                  <a:pt x="38100" y="196215"/>
                  <a:pt x="39053" y="196215"/>
                </a:cubicBezTo>
                <a:cubicBezTo>
                  <a:pt x="39053" y="195263"/>
                  <a:pt x="39053" y="195263"/>
                  <a:pt x="39053" y="194310"/>
                </a:cubicBezTo>
                <a:cubicBezTo>
                  <a:pt x="39053" y="193357"/>
                  <a:pt x="39053" y="193357"/>
                  <a:pt x="39053" y="192405"/>
                </a:cubicBezTo>
                <a:cubicBezTo>
                  <a:pt x="39053" y="191452"/>
                  <a:pt x="39053" y="190500"/>
                  <a:pt x="39053" y="189547"/>
                </a:cubicBezTo>
                <a:cubicBezTo>
                  <a:pt x="39053" y="189547"/>
                  <a:pt x="39053" y="189547"/>
                  <a:pt x="39053" y="188595"/>
                </a:cubicBezTo>
                <a:cubicBezTo>
                  <a:pt x="39053" y="187642"/>
                  <a:pt x="38100" y="187642"/>
                  <a:pt x="39053" y="186690"/>
                </a:cubicBezTo>
                <a:cubicBezTo>
                  <a:pt x="39053" y="186690"/>
                  <a:pt x="39053" y="185738"/>
                  <a:pt x="39053" y="185738"/>
                </a:cubicBezTo>
                <a:cubicBezTo>
                  <a:pt x="38100" y="184785"/>
                  <a:pt x="38100" y="184785"/>
                  <a:pt x="39053" y="183832"/>
                </a:cubicBezTo>
                <a:cubicBezTo>
                  <a:pt x="39053" y="183832"/>
                  <a:pt x="40005" y="183832"/>
                  <a:pt x="40005" y="182880"/>
                </a:cubicBezTo>
                <a:cubicBezTo>
                  <a:pt x="40005" y="182880"/>
                  <a:pt x="40005" y="182880"/>
                  <a:pt x="40005" y="182880"/>
                </a:cubicBezTo>
                <a:cubicBezTo>
                  <a:pt x="40005" y="181927"/>
                  <a:pt x="40005" y="181927"/>
                  <a:pt x="40005" y="181927"/>
                </a:cubicBezTo>
                <a:cubicBezTo>
                  <a:pt x="40005" y="181927"/>
                  <a:pt x="40005" y="181927"/>
                  <a:pt x="40005" y="181927"/>
                </a:cubicBezTo>
                <a:cubicBezTo>
                  <a:pt x="39053" y="181927"/>
                  <a:pt x="39053" y="181927"/>
                  <a:pt x="38100" y="182880"/>
                </a:cubicBezTo>
                <a:cubicBezTo>
                  <a:pt x="37148" y="183832"/>
                  <a:pt x="37148" y="183832"/>
                  <a:pt x="37148" y="183832"/>
                </a:cubicBezTo>
                <a:cubicBezTo>
                  <a:pt x="37148" y="183832"/>
                  <a:pt x="37148" y="183832"/>
                  <a:pt x="37148" y="183832"/>
                </a:cubicBezTo>
                <a:cubicBezTo>
                  <a:pt x="35243" y="183832"/>
                  <a:pt x="35243" y="182880"/>
                  <a:pt x="35243" y="181927"/>
                </a:cubicBezTo>
                <a:cubicBezTo>
                  <a:pt x="35243" y="181927"/>
                  <a:pt x="35243" y="180975"/>
                  <a:pt x="34290" y="181927"/>
                </a:cubicBezTo>
                <a:cubicBezTo>
                  <a:pt x="33338" y="182880"/>
                  <a:pt x="33338" y="181927"/>
                  <a:pt x="33338" y="180975"/>
                </a:cubicBezTo>
                <a:cubicBezTo>
                  <a:pt x="33338" y="180975"/>
                  <a:pt x="33338" y="180975"/>
                  <a:pt x="33338" y="180975"/>
                </a:cubicBezTo>
                <a:cubicBezTo>
                  <a:pt x="33338" y="180975"/>
                  <a:pt x="33338" y="180022"/>
                  <a:pt x="33338" y="180022"/>
                </a:cubicBezTo>
                <a:cubicBezTo>
                  <a:pt x="33338" y="180022"/>
                  <a:pt x="33338" y="180022"/>
                  <a:pt x="32385" y="180022"/>
                </a:cubicBezTo>
                <a:cubicBezTo>
                  <a:pt x="30480" y="180975"/>
                  <a:pt x="29528" y="181927"/>
                  <a:pt x="26670" y="182880"/>
                </a:cubicBezTo>
                <a:cubicBezTo>
                  <a:pt x="27623" y="182880"/>
                  <a:pt x="27623" y="182880"/>
                  <a:pt x="28575" y="182880"/>
                </a:cubicBezTo>
                <a:cubicBezTo>
                  <a:pt x="28575" y="182880"/>
                  <a:pt x="29528" y="182880"/>
                  <a:pt x="29528" y="183832"/>
                </a:cubicBezTo>
                <a:cubicBezTo>
                  <a:pt x="29528" y="183832"/>
                  <a:pt x="29528" y="184785"/>
                  <a:pt x="28575" y="184785"/>
                </a:cubicBezTo>
                <a:cubicBezTo>
                  <a:pt x="27623" y="184785"/>
                  <a:pt x="26670" y="185738"/>
                  <a:pt x="25718" y="185738"/>
                </a:cubicBezTo>
                <a:cubicBezTo>
                  <a:pt x="24765" y="185738"/>
                  <a:pt x="24765" y="185738"/>
                  <a:pt x="24765" y="184785"/>
                </a:cubicBezTo>
                <a:cubicBezTo>
                  <a:pt x="24765" y="182880"/>
                  <a:pt x="24765" y="182880"/>
                  <a:pt x="22860" y="182880"/>
                </a:cubicBezTo>
                <a:cubicBezTo>
                  <a:pt x="22860" y="182880"/>
                  <a:pt x="22860" y="182880"/>
                  <a:pt x="22860" y="182880"/>
                </a:cubicBezTo>
                <a:cubicBezTo>
                  <a:pt x="22860" y="182880"/>
                  <a:pt x="22860" y="183832"/>
                  <a:pt x="22860" y="183832"/>
                </a:cubicBezTo>
                <a:cubicBezTo>
                  <a:pt x="22860" y="183832"/>
                  <a:pt x="21908" y="183832"/>
                  <a:pt x="21908" y="183832"/>
                </a:cubicBezTo>
                <a:cubicBezTo>
                  <a:pt x="20955" y="183832"/>
                  <a:pt x="20955" y="183832"/>
                  <a:pt x="20003" y="183832"/>
                </a:cubicBezTo>
                <a:cubicBezTo>
                  <a:pt x="20003" y="183832"/>
                  <a:pt x="19050" y="183832"/>
                  <a:pt x="19050" y="183832"/>
                </a:cubicBezTo>
                <a:cubicBezTo>
                  <a:pt x="19050" y="182880"/>
                  <a:pt x="18098" y="182880"/>
                  <a:pt x="17145" y="182880"/>
                </a:cubicBezTo>
                <a:cubicBezTo>
                  <a:pt x="16193" y="182880"/>
                  <a:pt x="15240" y="181927"/>
                  <a:pt x="16193" y="180975"/>
                </a:cubicBezTo>
                <a:cubicBezTo>
                  <a:pt x="16193" y="180022"/>
                  <a:pt x="17145" y="180022"/>
                  <a:pt x="17145" y="180022"/>
                </a:cubicBezTo>
                <a:cubicBezTo>
                  <a:pt x="18098" y="180022"/>
                  <a:pt x="18098" y="180022"/>
                  <a:pt x="18098" y="179070"/>
                </a:cubicBezTo>
                <a:cubicBezTo>
                  <a:pt x="18098" y="178117"/>
                  <a:pt x="18098" y="178117"/>
                  <a:pt x="19050" y="178117"/>
                </a:cubicBezTo>
                <a:cubicBezTo>
                  <a:pt x="19050" y="178117"/>
                  <a:pt x="20003" y="177165"/>
                  <a:pt x="19050" y="177165"/>
                </a:cubicBezTo>
                <a:cubicBezTo>
                  <a:pt x="19050" y="177165"/>
                  <a:pt x="19050" y="176213"/>
                  <a:pt x="18098" y="177165"/>
                </a:cubicBezTo>
                <a:cubicBezTo>
                  <a:pt x="18098" y="177165"/>
                  <a:pt x="17145" y="177165"/>
                  <a:pt x="17145" y="177165"/>
                </a:cubicBezTo>
                <a:cubicBezTo>
                  <a:pt x="17145" y="177165"/>
                  <a:pt x="16193" y="177165"/>
                  <a:pt x="16193" y="177165"/>
                </a:cubicBezTo>
                <a:cubicBezTo>
                  <a:pt x="15240" y="177165"/>
                  <a:pt x="15240" y="177165"/>
                  <a:pt x="14288" y="177165"/>
                </a:cubicBezTo>
                <a:cubicBezTo>
                  <a:pt x="13335" y="177165"/>
                  <a:pt x="14288" y="176213"/>
                  <a:pt x="14288" y="175260"/>
                </a:cubicBezTo>
                <a:cubicBezTo>
                  <a:pt x="14288" y="175260"/>
                  <a:pt x="14288" y="174307"/>
                  <a:pt x="15240" y="174307"/>
                </a:cubicBezTo>
                <a:cubicBezTo>
                  <a:pt x="16193" y="174307"/>
                  <a:pt x="17145" y="174307"/>
                  <a:pt x="18098" y="174307"/>
                </a:cubicBezTo>
                <a:cubicBezTo>
                  <a:pt x="18098" y="174307"/>
                  <a:pt x="17145" y="174307"/>
                  <a:pt x="17145" y="174307"/>
                </a:cubicBezTo>
                <a:cubicBezTo>
                  <a:pt x="16193" y="174307"/>
                  <a:pt x="15240" y="174307"/>
                  <a:pt x="15240" y="173355"/>
                </a:cubicBezTo>
                <a:cubicBezTo>
                  <a:pt x="15240" y="173355"/>
                  <a:pt x="14288" y="173355"/>
                  <a:pt x="14288" y="173355"/>
                </a:cubicBezTo>
                <a:cubicBezTo>
                  <a:pt x="14288" y="173355"/>
                  <a:pt x="14288" y="173355"/>
                  <a:pt x="14288" y="172402"/>
                </a:cubicBezTo>
                <a:cubicBezTo>
                  <a:pt x="14288" y="172402"/>
                  <a:pt x="14288" y="172402"/>
                  <a:pt x="15240" y="172402"/>
                </a:cubicBezTo>
                <a:cubicBezTo>
                  <a:pt x="15240" y="172402"/>
                  <a:pt x="16193" y="172402"/>
                  <a:pt x="16193" y="172402"/>
                </a:cubicBezTo>
                <a:cubicBezTo>
                  <a:pt x="16193" y="172402"/>
                  <a:pt x="16193" y="172402"/>
                  <a:pt x="16193" y="172402"/>
                </a:cubicBezTo>
                <a:cubicBezTo>
                  <a:pt x="16193" y="172402"/>
                  <a:pt x="16193" y="172402"/>
                  <a:pt x="16193" y="172402"/>
                </a:cubicBezTo>
                <a:cubicBezTo>
                  <a:pt x="15240" y="172402"/>
                  <a:pt x="15240" y="172402"/>
                  <a:pt x="14288" y="172402"/>
                </a:cubicBezTo>
                <a:cubicBezTo>
                  <a:pt x="14288" y="172402"/>
                  <a:pt x="13335" y="172402"/>
                  <a:pt x="13335" y="172402"/>
                </a:cubicBezTo>
                <a:cubicBezTo>
                  <a:pt x="13335" y="172402"/>
                  <a:pt x="13335" y="172402"/>
                  <a:pt x="13335" y="171450"/>
                </a:cubicBezTo>
                <a:cubicBezTo>
                  <a:pt x="13335" y="171450"/>
                  <a:pt x="13335" y="171450"/>
                  <a:pt x="14288" y="171450"/>
                </a:cubicBezTo>
                <a:cubicBezTo>
                  <a:pt x="14288" y="171450"/>
                  <a:pt x="14288" y="171450"/>
                  <a:pt x="14288" y="170497"/>
                </a:cubicBezTo>
                <a:cubicBezTo>
                  <a:pt x="14288" y="170497"/>
                  <a:pt x="14288" y="170497"/>
                  <a:pt x="13335" y="170497"/>
                </a:cubicBezTo>
                <a:cubicBezTo>
                  <a:pt x="13335" y="170497"/>
                  <a:pt x="12383" y="170497"/>
                  <a:pt x="12383" y="170497"/>
                </a:cubicBezTo>
                <a:cubicBezTo>
                  <a:pt x="12383" y="170497"/>
                  <a:pt x="11430" y="170497"/>
                  <a:pt x="11430" y="170497"/>
                </a:cubicBezTo>
                <a:cubicBezTo>
                  <a:pt x="11430" y="170497"/>
                  <a:pt x="10478" y="170497"/>
                  <a:pt x="10478" y="169545"/>
                </a:cubicBezTo>
                <a:cubicBezTo>
                  <a:pt x="10478" y="168592"/>
                  <a:pt x="10478" y="167640"/>
                  <a:pt x="10478" y="167640"/>
                </a:cubicBezTo>
                <a:cubicBezTo>
                  <a:pt x="10478" y="166688"/>
                  <a:pt x="11430" y="167640"/>
                  <a:pt x="11430" y="166688"/>
                </a:cubicBezTo>
                <a:cubicBezTo>
                  <a:pt x="11430" y="166688"/>
                  <a:pt x="11430" y="166688"/>
                  <a:pt x="11430" y="166688"/>
                </a:cubicBezTo>
                <a:cubicBezTo>
                  <a:pt x="10478" y="166688"/>
                  <a:pt x="9525" y="166688"/>
                  <a:pt x="8573" y="166688"/>
                </a:cubicBezTo>
                <a:cubicBezTo>
                  <a:pt x="8573" y="166688"/>
                  <a:pt x="7620" y="166688"/>
                  <a:pt x="7620" y="165735"/>
                </a:cubicBezTo>
                <a:cubicBezTo>
                  <a:pt x="7620" y="164782"/>
                  <a:pt x="8573" y="163830"/>
                  <a:pt x="8573" y="163830"/>
                </a:cubicBezTo>
                <a:cubicBezTo>
                  <a:pt x="8573" y="162877"/>
                  <a:pt x="9525" y="163830"/>
                  <a:pt x="10478" y="163830"/>
                </a:cubicBezTo>
                <a:cubicBezTo>
                  <a:pt x="10478" y="163830"/>
                  <a:pt x="11430" y="163830"/>
                  <a:pt x="11430" y="163830"/>
                </a:cubicBezTo>
                <a:cubicBezTo>
                  <a:pt x="11430" y="162877"/>
                  <a:pt x="10478" y="161925"/>
                  <a:pt x="9525" y="160972"/>
                </a:cubicBezTo>
                <a:cubicBezTo>
                  <a:pt x="9525" y="160972"/>
                  <a:pt x="9525" y="160020"/>
                  <a:pt x="9525" y="160020"/>
                </a:cubicBezTo>
                <a:cubicBezTo>
                  <a:pt x="10478" y="160020"/>
                  <a:pt x="9525" y="159067"/>
                  <a:pt x="9525" y="159067"/>
                </a:cubicBezTo>
                <a:cubicBezTo>
                  <a:pt x="9525" y="159067"/>
                  <a:pt x="9525" y="158115"/>
                  <a:pt x="9525" y="158115"/>
                </a:cubicBezTo>
                <a:cubicBezTo>
                  <a:pt x="9525" y="157163"/>
                  <a:pt x="9525" y="157163"/>
                  <a:pt x="8573" y="157163"/>
                </a:cubicBezTo>
                <a:cubicBezTo>
                  <a:pt x="7620" y="157163"/>
                  <a:pt x="7620" y="157163"/>
                  <a:pt x="6668" y="157163"/>
                </a:cubicBezTo>
                <a:cubicBezTo>
                  <a:pt x="6668" y="157163"/>
                  <a:pt x="6668" y="157163"/>
                  <a:pt x="6668" y="157163"/>
                </a:cubicBezTo>
                <a:cubicBezTo>
                  <a:pt x="6668" y="156210"/>
                  <a:pt x="6668" y="155257"/>
                  <a:pt x="6668" y="155257"/>
                </a:cubicBezTo>
                <a:cubicBezTo>
                  <a:pt x="6668" y="155257"/>
                  <a:pt x="6668" y="154305"/>
                  <a:pt x="6668" y="154305"/>
                </a:cubicBezTo>
                <a:cubicBezTo>
                  <a:pt x="6668" y="154305"/>
                  <a:pt x="6668" y="153352"/>
                  <a:pt x="6668" y="153352"/>
                </a:cubicBezTo>
                <a:cubicBezTo>
                  <a:pt x="6668" y="153352"/>
                  <a:pt x="6668" y="153352"/>
                  <a:pt x="6668" y="152400"/>
                </a:cubicBezTo>
                <a:cubicBezTo>
                  <a:pt x="6668" y="152400"/>
                  <a:pt x="6668" y="152400"/>
                  <a:pt x="6668" y="152400"/>
                </a:cubicBezTo>
                <a:cubicBezTo>
                  <a:pt x="6668" y="152400"/>
                  <a:pt x="6668" y="153352"/>
                  <a:pt x="6668" y="153352"/>
                </a:cubicBezTo>
                <a:cubicBezTo>
                  <a:pt x="6668" y="153352"/>
                  <a:pt x="5715" y="153352"/>
                  <a:pt x="5715" y="152400"/>
                </a:cubicBezTo>
                <a:cubicBezTo>
                  <a:pt x="5715" y="151447"/>
                  <a:pt x="4763" y="151447"/>
                  <a:pt x="3810" y="150495"/>
                </a:cubicBezTo>
                <a:cubicBezTo>
                  <a:pt x="3810" y="150495"/>
                  <a:pt x="3810" y="150495"/>
                  <a:pt x="3810" y="150495"/>
                </a:cubicBezTo>
                <a:cubicBezTo>
                  <a:pt x="1905" y="150495"/>
                  <a:pt x="953" y="150495"/>
                  <a:pt x="0" y="149542"/>
                </a:cubicBezTo>
                <a:cubicBezTo>
                  <a:pt x="953" y="149542"/>
                  <a:pt x="0" y="149542"/>
                  <a:pt x="0" y="149542"/>
                </a:cubicBezTo>
                <a:close/>
                <a:moveTo>
                  <a:pt x="133350" y="253365"/>
                </a:moveTo>
                <a:cubicBezTo>
                  <a:pt x="133350" y="253365"/>
                  <a:pt x="134303" y="253365"/>
                  <a:pt x="133350" y="253365"/>
                </a:cubicBezTo>
                <a:cubicBezTo>
                  <a:pt x="133350" y="253365"/>
                  <a:pt x="133350" y="253365"/>
                  <a:pt x="133350" y="253365"/>
                </a:cubicBezTo>
                <a:cubicBezTo>
                  <a:pt x="133350" y="253365"/>
                  <a:pt x="133350" y="253365"/>
                  <a:pt x="133350" y="253365"/>
                </a:cubicBezTo>
                <a:cubicBezTo>
                  <a:pt x="133350" y="253365"/>
                  <a:pt x="133350" y="253365"/>
                  <a:pt x="133350" y="253365"/>
                </a:cubicBezTo>
                <a:close/>
                <a:moveTo>
                  <a:pt x="238125" y="253365"/>
                </a:moveTo>
                <a:cubicBezTo>
                  <a:pt x="238125" y="252413"/>
                  <a:pt x="237173" y="252413"/>
                  <a:pt x="238125" y="253365"/>
                </a:cubicBezTo>
                <a:cubicBezTo>
                  <a:pt x="237173" y="253365"/>
                  <a:pt x="238125" y="253365"/>
                  <a:pt x="238125" y="253365"/>
                </a:cubicBezTo>
                <a:close/>
                <a:moveTo>
                  <a:pt x="131445" y="253365"/>
                </a:moveTo>
                <a:cubicBezTo>
                  <a:pt x="131445" y="253365"/>
                  <a:pt x="131445" y="253365"/>
                  <a:pt x="131445" y="253365"/>
                </a:cubicBezTo>
                <a:cubicBezTo>
                  <a:pt x="131445" y="253365"/>
                  <a:pt x="131445" y="253365"/>
                  <a:pt x="131445" y="253365"/>
                </a:cubicBezTo>
                <a:cubicBezTo>
                  <a:pt x="131445" y="253365"/>
                  <a:pt x="131445" y="253365"/>
                  <a:pt x="131445" y="253365"/>
                </a:cubicBezTo>
                <a:close/>
                <a:moveTo>
                  <a:pt x="267653" y="213360"/>
                </a:moveTo>
                <a:cubicBezTo>
                  <a:pt x="266700" y="212407"/>
                  <a:pt x="266700" y="212407"/>
                  <a:pt x="267653" y="213360"/>
                </a:cubicBezTo>
                <a:cubicBezTo>
                  <a:pt x="266700" y="213360"/>
                  <a:pt x="266700" y="213360"/>
                  <a:pt x="266700" y="214313"/>
                </a:cubicBezTo>
                <a:cubicBezTo>
                  <a:pt x="266700" y="213360"/>
                  <a:pt x="266700" y="213360"/>
                  <a:pt x="267653" y="213360"/>
                </a:cubicBezTo>
                <a:cubicBezTo>
                  <a:pt x="267653" y="213360"/>
                  <a:pt x="267653" y="213360"/>
                  <a:pt x="267653" y="213360"/>
                </a:cubicBezTo>
                <a:cubicBezTo>
                  <a:pt x="267653" y="213360"/>
                  <a:pt x="267653" y="213360"/>
                  <a:pt x="267653" y="213360"/>
                </a:cubicBezTo>
                <a:close/>
                <a:moveTo>
                  <a:pt x="167640" y="220980"/>
                </a:moveTo>
                <a:cubicBezTo>
                  <a:pt x="167640" y="220980"/>
                  <a:pt x="167640" y="220980"/>
                  <a:pt x="167640" y="220980"/>
                </a:cubicBezTo>
                <a:cubicBezTo>
                  <a:pt x="167640" y="220027"/>
                  <a:pt x="167640" y="220027"/>
                  <a:pt x="167640" y="220027"/>
                </a:cubicBezTo>
                <a:cubicBezTo>
                  <a:pt x="167640" y="220027"/>
                  <a:pt x="166688" y="220027"/>
                  <a:pt x="166688" y="220027"/>
                </a:cubicBezTo>
                <a:cubicBezTo>
                  <a:pt x="165735" y="220980"/>
                  <a:pt x="167640" y="220980"/>
                  <a:pt x="167640" y="220980"/>
                </a:cubicBezTo>
                <a:close/>
                <a:moveTo>
                  <a:pt x="179070" y="220027"/>
                </a:moveTo>
                <a:cubicBezTo>
                  <a:pt x="179070" y="220980"/>
                  <a:pt x="179070" y="220980"/>
                  <a:pt x="179070" y="220027"/>
                </a:cubicBezTo>
                <a:cubicBezTo>
                  <a:pt x="179070" y="220980"/>
                  <a:pt x="179070" y="220980"/>
                  <a:pt x="179070" y="220980"/>
                </a:cubicBezTo>
                <a:cubicBezTo>
                  <a:pt x="179070" y="221932"/>
                  <a:pt x="179070" y="220980"/>
                  <a:pt x="179070" y="220027"/>
                </a:cubicBezTo>
                <a:cubicBezTo>
                  <a:pt x="179070" y="220980"/>
                  <a:pt x="180023" y="220980"/>
                  <a:pt x="179070" y="220027"/>
                </a:cubicBezTo>
                <a:cubicBezTo>
                  <a:pt x="179070" y="220980"/>
                  <a:pt x="179070" y="220027"/>
                  <a:pt x="179070" y="220027"/>
                </a:cubicBezTo>
                <a:cubicBezTo>
                  <a:pt x="179070" y="220027"/>
                  <a:pt x="179070" y="220027"/>
                  <a:pt x="179070" y="220027"/>
                </a:cubicBezTo>
                <a:close/>
                <a:moveTo>
                  <a:pt x="254318" y="214313"/>
                </a:moveTo>
                <a:cubicBezTo>
                  <a:pt x="254318" y="215265"/>
                  <a:pt x="254318" y="215265"/>
                  <a:pt x="254318" y="214313"/>
                </a:cubicBezTo>
                <a:cubicBezTo>
                  <a:pt x="254318" y="215265"/>
                  <a:pt x="255270" y="215265"/>
                  <a:pt x="254318" y="214313"/>
                </a:cubicBezTo>
                <a:cubicBezTo>
                  <a:pt x="255270" y="215265"/>
                  <a:pt x="254318" y="215265"/>
                  <a:pt x="254318" y="214313"/>
                </a:cubicBezTo>
                <a:cubicBezTo>
                  <a:pt x="254318" y="214313"/>
                  <a:pt x="254318" y="214313"/>
                  <a:pt x="254318" y="214313"/>
                </a:cubicBezTo>
                <a:cubicBezTo>
                  <a:pt x="254318" y="214313"/>
                  <a:pt x="254318" y="214313"/>
                  <a:pt x="254318" y="214313"/>
                </a:cubicBezTo>
                <a:close/>
                <a:moveTo>
                  <a:pt x="168593" y="207645"/>
                </a:moveTo>
                <a:cubicBezTo>
                  <a:pt x="169545" y="207645"/>
                  <a:pt x="168593" y="207645"/>
                  <a:pt x="168593" y="207645"/>
                </a:cubicBezTo>
                <a:cubicBezTo>
                  <a:pt x="169545" y="207645"/>
                  <a:pt x="169545" y="207645"/>
                  <a:pt x="168593" y="207645"/>
                </a:cubicBezTo>
                <a:cubicBezTo>
                  <a:pt x="169545" y="207645"/>
                  <a:pt x="169545" y="207645"/>
                  <a:pt x="168593" y="207645"/>
                </a:cubicBezTo>
                <a:cubicBezTo>
                  <a:pt x="169545" y="207645"/>
                  <a:pt x="169545" y="207645"/>
                  <a:pt x="168593" y="207645"/>
                </a:cubicBezTo>
                <a:close/>
                <a:moveTo>
                  <a:pt x="259080" y="214313"/>
                </a:moveTo>
                <a:cubicBezTo>
                  <a:pt x="258128" y="214313"/>
                  <a:pt x="259080" y="214313"/>
                  <a:pt x="259080" y="214313"/>
                </a:cubicBezTo>
                <a:cubicBezTo>
                  <a:pt x="258128" y="213360"/>
                  <a:pt x="258128" y="213360"/>
                  <a:pt x="259080" y="214313"/>
                </a:cubicBezTo>
                <a:cubicBezTo>
                  <a:pt x="258128" y="214313"/>
                  <a:pt x="258128" y="214313"/>
                  <a:pt x="259080" y="214313"/>
                </a:cubicBezTo>
                <a:cubicBezTo>
                  <a:pt x="258128" y="214313"/>
                  <a:pt x="258128" y="214313"/>
                  <a:pt x="259080" y="214313"/>
                </a:cubicBezTo>
                <a:close/>
                <a:moveTo>
                  <a:pt x="254318" y="226695"/>
                </a:moveTo>
                <a:cubicBezTo>
                  <a:pt x="254318" y="226695"/>
                  <a:pt x="254318" y="226695"/>
                  <a:pt x="254318" y="226695"/>
                </a:cubicBezTo>
                <a:cubicBezTo>
                  <a:pt x="254318" y="227647"/>
                  <a:pt x="255270" y="227647"/>
                  <a:pt x="254318" y="227647"/>
                </a:cubicBezTo>
                <a:cubicBezTo>
                  <a:pt x="254318" y="227647"/>
                  <a:pt x="253365" y="227647"/>
                  <a:pt x="253365" y="227647"/>
                </a:cubicBezTo>
                <a:cubicBezTo>
                  <a:pt x="253365" y="227647"/>
                  <a:pt x="253365" y="227647"/>
                  <a:pt x="252413" y="227647"/>
                </a:cubicBezTo>
                <a:cubicBezTo>
                  <a:pt x="252413" y="228600"/>
                  <a:pt x="253365" y="228600"/>
                  <a:pt x="253365" y="229552"/>
                </a:cubicBezTo>
                <a:cubicBezTo>
                  <a:pt x="252413" y="229552"/>
                  <a:pt x="252413" y="228600"/>
                  <a:pt x="251460" y="228600"/>
                </a:cubicBezTo>
                <a:cubicBezTo>
                  <a:pt x="250508" y="228600"/>
                  <a:pt x="249555" y="228600"/>
                  <a:pt x="248603" y="228600"/>
                </a:cubicBezTo>
                <a:cubicBezTo>
                  <a:pt x="248603" y="227647"/>
                  <a:pt x="249555" y="228600"/>
                  <a:pt x="250508" y="228600"/>
                </a:cubicBezTo>
                <a:cubicBezTo>
                  <a:pt x="249555" y="227647"/>
                  <a:pt x="248603" y="228600"/>
                  <a:pt x="248603" y="227647"/>
                </a:cubicBezTo>
                <a:cubicBezTo>
                  <a:pt x="248603" y="227647"/>
                  <a:pt x="248603" y="227647"/>
                  <a:pt x="248603" y="227647"/>
                </a:cubicBezTo>
                <a:cubicBezTo>
                  <a:pt x="248603" y="228600"/>
                  <a:pt x="247650" y="227647"/>
                  <a:pt x="247650" y="227647"/>
                </a:cubicBezTo>
                <a:cubicBezTo>
                  <a:pt x="247650" y="227647"/>
                  <a:pt x="246698" y="227647"/>
                  <a:pt x="246698" y="227647"/>
                </a:cubicBezTo>
                <a:cubicBezTo>
                  <a:pt x="245745" y="228600"/>
                  <a:pt x="244793" y="227647"/>
                  <a:pt x="243840" y="227647"/>
                </a:cubicBezTo>
                <a:cubicBezTo>
                  <a:pt x="243840" y="227647"/>
                  <a:pt x="243840" y="226695"/>
                  <a:pt x="243840" y="226695"/>
                </a:cubicBezTo>
                <a:cubicBezTo>
                  <a:pt x="242888" y="226695"/>
                  <a:pt x="241935" y="228600"/>
                  <a:pt x="240983" y="228600"/>
                </a:cubicBezTo>
                <a:cubicBezTo>
                  <a:pt x="241935" y="228600"/>
                  <a:pt x="241935" y="229552"/>
                  <a:pt x="241935" y="230505"/>
                </a:cubicBezTo>
                <a:cubicBezTo>
                  <a:pt x="241935" y="231457"/>
                  <a:pt x="241935" y="230505"/>
                  <a:pt x="242888" y="230505"/>
                </a:cubicBezTo>
                <a:cubicBezTo>
                  <a:pt x="243840" y="230505"/>
                  <a:pt x="244793" y="230505"/>
                  <a:pt x="244793" y="231457"/>
                </a:cubicBezTo>
                <a:cubicBezTo>
                  <a:pt x="244793" y="231457"/>
                  <a:pt x="244793" y="231457"/>
                  <a:pt x="245745" y="232410"/>
                </a:cubicBezTo>
                <a:cubicBezTo>
                  <a:pt x="246698" y="232410"/>
                  <a:pt x="247650" y="232410"/>
                  <a:pt x="247650" y="232410"/>
                </a:cubicBezTo>
                <a:cubicBezTo>
                  <a:pt x="247650" y="232410"/>
                  <a:pt x="247650" y="232410"/>
                  <a:pt x="248603" y="232410"/>
                </a:cubicBezTo>
                <a:cubicBezTo>
                  <a:pt x="248603" y="232410"/>
                  <a:pt x="248603" y="232410"/>
                  <a:pt x="248603" y="232410"/>
                </a:cubicBezTo>
                <a:cubicBezTo>
                  <a:pt x="248603" y="232410"/>
                  <a:pt x="247650" y="232410"/>
                  <a:pt x="247650" y="232410"/>
                </a:cubicBezTo>
                <a:cubicBezTo>
                  <a:pt x="247650" y="232410"/>
                  <a:pt x="247650" y="232410"/>
                  <a:pt x="246698" y="232410"/>
                </a:cubicBezTo>
                <a:cubicBezTo>
                  <a:pt x="245745" y="232410"/>
                  <a:pt x="245745" y="232410"/>
                  <a:pt x="244793" y="232410"/>
                </a:cubicBezTo>
                <a:cubicBezTo>
                  <a:pt x="245745" y="231457"/>
                  <a:pt x="245745" y="231457"/>
                  <a:pt x="245745" y="232410"/>
                </a:cubicBezTo>
                <a:cubicBezTo>
                  <a:pt x="245745" y="232410"/>
                  <a:pt x="246698" y="232410"/>
                  <a:pt x="246698" y="232410"/>
                </a:cubicBezTo>
                <a:cubicBezTo>
                  <a:pt x="246698" y="232410"/>
                  <a:pt x="247650" y="232410"/>
                  <a:pt x="247650" y="232410"/>
                </a:cubicBezTo>
                <a:cubicBezTo>
                  <a:pt x="247650" y="232410"/>
                  <a:pt x="247650" y="232410"/>
                  <a:pt x="248603" y="232410"/>
                </a:cubicBezTo>
                <a:cubicBezTo>
                  <a:pt x="249555" y="231457"/>
                  <a:pt x="249555" y="233363"/>
                  <a:pt x="249555" y="232410"/>
                </a:cubicBezTo>
                <a:cubicBezTo>
                  <a:pt x="249555" y="232410"/>
                  <a:pt x="249555" y="232410"/>
                  <a:pt x="249555" y="232410"/>
                </a:cubicBezTo>
                <a:cubicBezTo>
                  <a:pt x="249555" y="232410"/>
                  <a:pt x="249555" y="233363"/>
                  <a:pt x="249555" y="233363"/>
                </a:cubicBezTo>
                <a:cubicBezTo>
                  <a:pt x="249555" y="233363"/>
                  <a:pt x="248603" y="233363"/>
                  <a:pt x="249555" y="234315"/>
                </a:cubicBezTo>
                <a:cubicBezTo>
                  <a:pt x="249555" y="234315"/>
                  <a:pt x="250508" y="234315"/>
                  <a:pt x="250508" y="234315"/>
                </a:cubicBezTo>
                <a:cubicBezTo>
                  <a:pt x="251460" y="234315"/>
                  <a:pt x="251460" y="234315"/>
                  <a:pt x="251460" y="233363"/>
                </a:cubicBezTo>
                <a:cubicBezTo>
                  <a:pt x="251460" y="232410"/>
                  <a:pt x="250508" y="232410"/>
                  <a:pt x="250508" y="232410"/>
                </a:cubicBezTo>
                <a:cubicBezTo>
                  <a:pt x="250508" y="232410"/>
                  <a:pt x="251460" y="232410"/>
                  <a:pt x="251460" y="232410"/>
                </a:cubicBezTo>
                <a:cubicBezTo>
                  <a:pt x="251460" y="232410"/>
                  <a:pt x="252413" y="232410"/>
                  <a:pt x="252413" y="232410"/>
                </a:cubicBezTo>
                <a:cubicBezTo>
                  <a:pt x="252413" y="232410"/>
                  <a:pt x="252413" y="232410"/>
                  <a:pt x="252413" y="232410"/>
                </a:cubicBezTo>
                <a:cubicBezTo>
                  <a:pt x="252413" y="232410"/>
                  <a:pt x="252413" y="233363"/>
                  <a:pt x="251460" y="233363"/>
                </a:cubicBezTo>
                <a:cubicBezTo>
                  <a:pt x="251460" y="233363"/>
                  <a:pt x="251460" y="233363"/>
                  <a:pt x="251460" y="233363"/>
                </a:cubicBezTo>
                <a:cubicBezTo>
                  <a:pt x="251460" y="234315"/>
                  <a:pt x="251460" y="234315"/>
                  <a:pt x="250508" y="234315"/>
                </a:cubicBezTo>
                <a:cubicBezTo>
                  <a:pt x="250508" y="234315"/>
                  <a:pt x="250508" y="234315"/>
                  <a:pt x="249555" y="234315"/>
                </a:cubicBezTo>
                <a:cubicBezTo>
                  <a:pt x="249555" y="234315"/>
                  <a:pt x="249555" y="234315"/>
                  <a:pt x="249555" y="235267"/>
                </a:cubicBezTo>
                <a:cubicBezTo>
                  <a:pt x="249555" y="235267"/>
                  <a:pt x="245745" y="235267"/>
                  <a:pt x="245745" y="235267"/>
                </a:cubicBezTo>
                <a:cubicBezTo>
                  <a:pt x="245745" y="235267"/>
                  <a:pt x="245745" y="235267"/>
                  <a:pt x="246698" y="234315"/>
                </a:cubicBezTo>
                <a:cubicBezTo>
                  <a:pt x="246698" y="234315"/>
                  <a:pt x="246698" y="234315"/>
                  <a:pt x="245745" y="234315"/>
                </a:cubicBezTo>
                <a:cubicBezTo>
                  <a:pt x="244793" y="234315"/>
                  <a:pt x="244793" y="235267"/>
                  <a:pt x="243840" y="235267"/>
                </a:cubicBezTo>
                <a:cubicBezTo>
                  <a:pt x="242888" y="235267"/>
                  <a:pt x="242888" y="235267"/>
                  <a:pt x="241935" y="235267"/>
                </a:cubicBezTo>
                <a:cubicBezTo>
                  <a:pt x="241935" y="235267"/>
                  <a:pt x="240983" y="235267"/>
                  <a:pt x="240983" y="235267"/>
                </a:cubicBezTo>
                <a:cubicBezTo>
                  <a:pt x="240983" y="236220"/>
                  <a:pt x="240983" y="235267"/>
                  <a:pt x="240030" y="235267"/>
                </a:cubicBezTo>
                <a:cubicBezTo>
                  <a:pt x="240030" y="235267"/>
                  <a:pt x="240030" y="235267"/>
                  <a:pt x="240030" y="235267"/>
                </a:cubicBezTo>
                <a:cubicBezTo>
                  <a:pt x="240030" y="235267"/>
                  <a:pt x="240030" y="235267"/>
                  <a:pt x="240030" y="235267"/>
                </a:cubicBezTo>
                <a:cubicBezTo>
                  <a:pt x="240030" y="235267"/>
                  <a:pt x="240983" y="235267"/>
                  <a:pt x="240983" y="235267"/>
                </a:cubicBezTo>
                <a:cubicBezTo>
                  <a:pt x="240983" y="235267"/>
                  <a:pt x="240030" y="235267"/>
                  <a:pt x="240030" y="235267"/>
                </a:cubicBezTo>
                <a:cubicBezTo>
                  <a:pt x="239078" y="235267"/>
                  <a:pt x="238125" y="235267"/>
                  <a:pt x="237173" y="236220"/>
                </a:cubicBezTo>
                <a:cubicBezTo>
                  <a:pt x="237173" y="236220"/>
                  <a:pt x="237173" y="236220"/>
                  <a:pt x="237173" y="236220"/>
                </a:cubicBezTo>
                <a:cubicBezTo>
                  <a:pt x="237173" y="236220"/>
                  <a:pt x="237173" y="236220"/>
                  <a:pt x="237173" y="236220"/>
                </a:cubicBezTo>
                <a:cubicBezTo>
                  <a:pt x="237173" y="236220"/>
                  <a:pt x="237173" y="236220"/>
                  <a:pt x="237173" y="236220"/>
                </a:cubicBezTo>
                <a:cubicBezTo>
                  <a:pt x="237173" y="236220"/>
                  <a:pt x="237173" y="236220"/>
                  <a:pt x="237173" y="236220"/>
                </a:cubicBezTo>
                <a:cubicBezTo>
                  <a:pt x="238125" y="236220"/>
                  <a:pt x="239078" y="235267"/>
                  <a:pt x="240030" y="236220"/>
                </a:cubicBezTo>
                <a:cubicBezTo>
                  <a:pt x="240983" y="236220"/>
                  <a:pt x="240983" y="237172"/>
                  <a:pt x="240983" y="237172"/>
                </a:cubicBezTo>
                <a:cubicBezTo>
                  <a:pt x="240983" y="237172"/>
                  <a:pt x="240983" y="237172"/>
                  <a:pt x="240030" y="237172"/>
                </a:cubicBezTo>
                <a:cubicBezTo>
                  <a:pt x="239078" y="237172"/>
                  <a:pt x="239078" y="237172"/>
                  <a:pt x="238125" y="237172"/>
                </a:cubicBezTo>
                <a:cubicBezTo>
                  <a:pt x="237173" y="237172"/>
                  <a:pt x="237173" y="237172"/>
                  <a:pt x="236220" y="237172"/>
                </a:cubicBezTo>
                <a:cubicBezTo>
                  <a:pt x="235268" y="237172"/>
                  <a:pt x="234315" y="236220"/>
                  <a:pt x="234315" y="238125"/>
                </a:cubicBezTo>
                <a:cubicBezTo>
                  <a:pt x="234315" y="238125"/>
                  <a:pt x="234315" y="238125"/>
                  <a:pt x="234315" y="238125"/>
                </a:cubicBezTo>
                <a:cubicBezTo>
                  <a:pt x="234315" y="238125"/>
                  <a:pt x="233363" y="238125"/>
                  <a:pt x="233363" y="238125"/>
                </a:cubicBezTo>
                <a:cubicBezTo>
                  <a:pt x="233363" y="238125"/>
                  <a:pt x="233363" y="239077"/>
                  <a:pt x="232410" y="239077"/>
                </a:cubicBezTo>
                <a:cubicBezTo>
                  <a:pt x="233363" y="239077"/>
                  <a:pt x="233363" y="240030"/>
                  <a:pt x="234315" y="239077"/>
                </a:cubicBezTo>
                <a:cubicBezTo>
                  <a:pt x="234315" y="239077"/>
                  <a:pt x="234315" y="239077"/>
                  <a:pt x="235268" y="239077"/>
                </a:cubicBezTo>
                <a:cubicBezTo>
                  <a:pt x="236220" y="239077"/>
                  <a:pt x="237173" y="238125"/>
                  <a:pt x="237173" y="239077"/>
                </a:cubicBezTo>
                <a:cubicBezTo>
                  <a:pt x="237173" y="239077"/>
                  <a:pt x="237173" y="239077"/>
                  <a:pt x="237173" y="239077"/>
                </a:cubicBezTo>
                <a:cubicBezTo>
                  <a:pt x="238125" y="239077"/>
                  <a:pt x="239078" y="239077"/>
                  <a:pt x="240030" y="239077"/>
                </a:cubicBezTo>
                <a:cubicBezTo>
                  <a:pt x="240030" y="239077"/>
                  <a:pt x="240030" y="239077"/>
                  <a:pt x="240030" y="239077"/>
                </a:cubicBezTo>
                <a:cubicBezTo>
                  <a:pt x="240030" y="239077"/>
                  <a:pt x="240983" y="238125"/>
                  <a:pt x="240983" y="238125"/>
                </a:cubicBezTo>
                <a:cubicBezTo>
                  <a:pt x="240983" y="238125"/>
                  <a:pt x="241935" y="237172"/>
                  <a:pt x="241935" y="238125"/>
                </a:cubicBezTo>
                <a:cubicBezTo>
                  <a:pt x="241935" y="238125"/>
                  <a:pt x="241935" y="238125"/>
                  <a:pt x="242888" y="238125"/>
                </a:cubicBezTo>
                <a:cubicBezTo>
                  <a:pt x="243840" y="237172"/>
                  <a:pt x="244793" y="237172"/>
                  <a:pt x="245745" y="238125"/>
                </a:cubicBezTo>
                <a:cubicBezTo>
                  <a:pt x="245745" y="238125"/>
                  <a:pt x="244793" y="238125"/>
                  <a:pt x="244793" y="239077"/>
                </a:cubicBezTo>
                <a:cubicBezTo>
                  <a:pt x="245745" y="239077"/>
                  <a:pt x="246698" y="239077"/>
                  <a:pt x="246698" y="238125"/>
                </a:cubicBezTo>
                <a:cubicBezTo>
                  <a:pt x="246698" y="238125"/>
                  <a:pt x="247650" y="239077"/>
                  <a:pt x="247650" y="239077"/>
                </a:cubicBezTo>
                <a:cubicBezTo>
                  <a:pt x="248603" y="238125"/>
                  <a:pt x="248603" y="239077"/>
                  <a:pt x="249555" y="239077"/>
                </a:cubicBezTo>
                <a:cubicBezTo>
                  <a:pt x="249555" y="240030"/>
                  <a:pt x="250508" y="239077"/>
                  <a:pt x="251460" y="240030"/>
                </a:cubicBezTo>
                <a:cubicBezTo>
                  <a:pt x="250508" y="240030"/>
                  <a:pt x="250508" y="240030"/>
                  <a:pt x="249555" y="240030"/>
                </a:cubicBezTo>
                <a:cubicBezTo>
                  <a:pt x="249555" y="240030"/>
                  <a:pt x="249555" y="240030"/>
                  <a:pt x="248603" y="240030"/>
                </a:cubicBezTo>
                <a:cubicBezTo>
                  <a:pt x="248603" y="239077"/>
                  <a:pt x="247650" y="239077"/>
                  <a:pt x="247650" y="240030"/>
                </a:cubicBezTo>
                <a:cubicBezTo>
                  <a:pt x="247650" y="240030"/>
                  <a:pt x="246698" y="240030"/>
                  <a:pt x="246698" y="240982"/>
                </a:cubicBezTo>
                <a:cubicBezTo>
                  <a:pt x="246698" y="240982"/>
                  <a:pt x="247650" y="240982"/>
                  <a:pt x="247650" y="240982"/>
                </a:cubicBezTo>
                <a:cubicBezTo>
                  <a:pt x="248603" y="240982"/>
                  <a:pt x="248603" y="241935"/>
                  <a:pt x="249555" y="240982"/>
                </a:cubicBezTo>
                <a:cubicBezTo>
                  <a:pt x="249555" y="240982"/>
                  <a:pt x="249555" y="240982"/>
                  <a:pt x="249555" y="240982"/>
                </a:cubicBezTo>
                <a:cubicBezTo>
                  <a:pt x="249555" y="240982"/>
                  <a:pt x="249555" y="241935"/>
                  <a:pt x="249555" y="241935"/>
                </a:cubicBezTo>
                <a:cubicBezTo>
                  <a:pt x="248603" y="241935"/>
                  <a:pt x="248603" y="241935"/>
                  <a:pt x="247650" y="241935"/>
                </a:cubicBezTo>
                <a:cubicBezTo>
                  <a:pt x="246698" y="241935"/>
                  <a:pt x="246698" y="241935"/>
                  <a:pt x="245745" y="240982"/>
                </a:cubicBezTo>
                <a:cubicBezTo>
                  <a:pt x="245745" y="240030"/>
                  <a:pt x="245745" y="240030"/>
                  <a:pt x="246698" y="240030"/>
                </a:cubicBezTo>
                <a:cubicBezTo>
                  <a:pt x="245745" y="240030"/>
                  <a:pt x="245745" y="240030"/>
                  <a:pt x="245745" y="240030"/>
                </a:cubicBezTo>
                <a:cubicBezTo>
                  <a:pt x="245745" y="240982"/>
                  <a:pt x="245745" y="240982"/>
                  <a:pt x="244793" y="240982"/>
                </a:cubicBezTo>
                <a:cubicBezTo>
                  <a:pt x="244793" y="240982"/>
                  <a:pt x="243840" y="240982"/>
                  <a:pt x="243840" y="240982"/>
                </a:cubicBezTo>
                <a:cubicBezTo>
                  <a:pt x="243840" y="240982"/>
                  <a:pt x="242888" y="240982"/>
                  <a:pt x="242888" y="240982"/>
                </a:cubicBezTo>
                <a:cubicBezTo>
                  <a:pt x="242888" y="240982"/>
                  <a:pt x="242888" y="240982"/>
                  <a:pt x="241935" y="240982"/>
                </a:cubicBezTo>
                <a:cubicBezTo>
                  <a:pt x="240983" y="240982"/>
                  <a:pt x="240030" y="240982"/>
                  <a:pt x="240030" y="240030"/>
                </a:cubicBezTo>
                <a:cubicBezTo>
                  <a:pt x="239078" y="240030"/>
                  <a:pt x="239078" y="240030"/>
                  <a:pt x="238125" y="240982"/>
                </a:cubicBezTo>
                <a:cubicBezTo>
                  <a:pt x="238125" y="240982"/>
                  <a:pt x="238125" y="240982"/>
                  <a:pt x="238125" y="241935"/>
                </a:cubicBezTo>
                <a:cubicBezTo>
                  <a:pt x="238125" y="241935"/>
                  <a:pt x="238125" y="241935"/>
                  <a:pt x="238125" y="241935"/>
                </a:cubicBezTo>
                <a:cubicBezTo>
                  <a:pt x="238125" y="241935"/>
                  <a:pt x="238125" y="241935"/>
                  <a:pt x="237173" y="241935"/>
                </a:cubicBezTo>
                <a:cubicBezTo>
                  <a:pt x="237173" y="241935"/>
                  <a:pt x="237173" y="241935"/>
                  <a:pt x="237173" y="241935"/>
                </a:cubicBezTo>
                <a:cubicBezTo>
                  <a:pt x="237173" y="241935"/>
                  <a:pt x="238125" y="240982"/>
                  <a:pt x="237173" y="240982"/>
                </a:cubicBezTo>
                <a:cubicBezTo>
                  <a:pt x="237173" y="240982"/>
                  <a:pt x="238125" y="240982"/>
                  <a:pt x="238125" y="240982"/>
                </a:cubicBezTo>
                <a:cubicBezTo>
                  <a:pt x="236220" y="240982"/>
                  <a:pt x="235268" y="240982"/>
                  <a:pt x="234315" y="241935"/>
                </a:cubicBezTo>
                <a:lnTo>
                  <a:pt x="234315" y="241935"/>
                </a:lnTo>
                <a:cubicBezTo>
                  <a:pt x="234315" y="241935"/>
                  <a:pt x="234315" y="242888"/>
                  <a:pt x="235268" y="242888"/>
                </a:cubicBezTo>
                <a:cubicBezTo>
                  <a:pt x="235268" y="242888"/>
                  <a:pt x="235268" y="242888"/>
                  <a:pt x="235268" y="242888"/>
                </a:cubicBezTo>
                <a:cubicBezTo>
                  <a:pt x="235268" y="242888"/>
                  <a:pt x="235268" y="242888"/>
                  <a:pt x="235268" y="242888"/>
                </a:cubicBezTo>
                <a:cubicBezTo>
                  <a:pt x="235268" y="242888"/>
                  <a:pt x="234315" y="242888"/>
                  <a:pt x="234315" y="242888"/>
                </a:cubicBezTo>
                <a:cubicBezTo>
                  <a:pt x="234315" y="242888"/>
                  <a:pt x="233363" y="243840"/>
                  <a:pt x="233363" y="242888"/>
                </a:cubicBezTo>
                <a:cubicBezTo>
                  <a:pt x="232410" y="241935"/>
                  <a:pt x="231458" y="242888"/>
                  <a:pt x="230505" y="241935"/>
                </a:cubicBezTo>
                <a:cubicBezTo>
                  <a:pt x="230505" y="241935"/>
                  <a:pt x="230505" y="241935"/>
                  <a:pt x="230505" y="241935"/>
                </a:cubicBezTo>
                <a:cubicBezTo>
                  <a:pt x="230505" y="241935"/>
                  <a:pt x="231458" y="242888"/>
                  <a:pt x="231458" y="242888"/>
                </a:cubicBezTo>
                <a:cubicBezTo>
                  <a:pt x="231458" y="242888"/>
                  <a:pt x="231458" y="242888"/>
                  <a:pt x="231458" y="242888"/>
                </a:cubicBezTo>
                <a:cubicBezTo>
                  <a:pt x="231458" y="242888"/>
                  <a:pt x="231458" y="242888"/>
                  <a:pt x="231458" y="243840"/>
                </a:cubicBezTo>
                <a:cubicBezTo>
                  <a:pt x="231458" y="244792"/>
                  <a:pt x="230505" y="243840"/>
                  <a:pt x="230505" y="244792"/>
                </a:cubicBezTo>
                <a:cubicBezTo>
                  <a:pt x="230505" y="244792"/>
                  <a:pt x="230505" y="244792"/>
                  <a:pt x="231458" y="244792"/>
                </a:cubicBezTo>
                <a:cubicBezTo>
                  <a:pt x="230505" y="244792"/>
                  <a:pt x="230505" y="245745"/>
                  <a:pt x="229553" y="246697"/>
                </a:cubicBezTo>
                <a:cubicBezTo>
                  <a:pt x="229553" y="246697"/>
                  <a:pt x="229553" y="246697"/>
                  <a:pt x="230505" y="246697"/>
                </a:cubicBezTo>
                <a:cubicBezTo>
                  <a:pt x="230505" y="246697"/>
                  <a:pt x="230505" y="246697"/>
                  <a:pt x="230505" y="246697"/>
                </a:cubicBezTo>
                <a:cubicBezTo>
                  <a:pt x="231458" y="246697"/>
                  <a:pt x="231458" y="246697"/>
                  <a:pt x="231458" y="245745"/>
                </a:cubicBezTo>
                <a:cubicBezTo>
                  <a:pt x="231458" y="245745"/>
                  <a:pt x="232410" y="245745"/>
                  <a:pt x="232410" y="244792"/>
                </a:cubicBezTo>
                <a:cubicBezTo>
                  <a:pt x="232410" y="244792"/>
                  <a:pt x="232410" y="244792"/>
                  <a:pt x="232410" y="244792"/>
                </a:cubicBezTo>
                <a:cubicBezTo>
                  <a:pt x="232410" y="245745"/>
                  <a:pt x="232410" y="245745"/>
                  <a:pt x="233363" y="245745"/>
                </a:cubicBezTo>
                <a:cubicBezTo>
                  <a:pt x="233363" y="245745"/>
                  <a:pt x="234315" y="245745"/>
                  <a:pt x="234315" y="246697"/>
                </a:cubicBezTo>
                <a:cubicBezTo>
                  <a:pt x="234315" y="246697"/>
                  <a:pt x="234315" y="247650"/>
                  <a:pt x="234315" y="247650"/>
                </a:cubicBezTo>
                <a:cubicBezTo>
                  <a:pt x="234315" y="247650"/>
                  <a:pt x="234315" y="247650"/>
                  <a:pt x="234315" y="248602"/>
                </a:cubicBezTo>
                <a:cubicBezTo>
                  <a:pt x="234315" y="248602"/>
                  <a:pt x="234315" y="248602"/>
                  <a:pt x="233363" y="248602"/>
                </a:cubicBezTo>
                <a:cubicBezTo>
                  <a:pt x="232410" y="248602"/>
                  <a:pt x="232410" y="247650"/>
                  <a:pt x="231458" y="248602"/>
                </a:cubicBezTo>
                <a:cubicBezTo>
                  <a:pt x="231458" y="248602"/>
                  <a:pt x="230505" y="249555"/>
                  <a:pt x="229553" y="249555"/>
                </a:cubicBezTo>
                <a:cubicBezTo>
                  <a:pt x="229553" y="249555"/>
                  <a:pt x="230505" y="250507"/>
                  <a:pt x="230505" y="250507"/>
                </a:cubicBezTo>
                <a:cubicBezTo>
                  <a:pt x="230505" y="250507"/>
                  <a:pt x="231458" y="250507"/>
                  <a:pt x="230505" y="249555"/>
                </a:cubicBezTo>
                <a:cubicBezTo>
                  <a:pt x="230505" y="249555"/>
                  <a:pt x="230505" y="249555"/>
                  <a:pt x="230505" y="249555"/>
                </a:cubicBezTo>
                <a:cubicBezTo>
                  <a:pt x="230505" y="249555"/>
                  <a:pt x="230505" y="249555"/>
                  <a:pt x="230505" y="249555"/>
                </a:cubicBezTo>
                <a:cubicBezTo>
                  <a:pt x="230505" y="249555"/>
                  <a:pt x="230505" y="250507"/>
                  <a:pt x="229553" y="250507"/>
                </a:cubicBezTo>
                <a:cubicBezTo>
                  <a:pt x="229553" y="250507"/>
                  <a:pt x="229553" y="250507"/>
                  <a:pt x="229553" y="250507"/>
                </a:cubicBezTo>
                <a:cubicBezTo>
                  <a:pt x="229553" y="250507"/>
                  <a:pt x="229553" y="251460"/>
                  <a:pt x="230505" y="250507"/>
                </a:cubicBezTo>
                <a:cubicBezTo>
                  <a:pt x="231458" y="250507"/>
                  <a:pt x="232410" y="250507"/>
                  <a:pt x="232410" y="250507"/>
                </a:cubicBezTo>
                <a:cubicBezTo>
                  <a:pt x="233363" y="250507"/>
                  <a:pt x="233363" y="250507"/>
                  <a:pt x="234315" y="250507"/>
                </a:cubicBezTo>
                <a:cubicBezTo>
                  <a:pt x="234315" y="250507"/>
                  <a:pt x="234315" y="250507"/>
                  <a:pt x="234315" y="249555"/>
                </a:cubicBezTo>
                <a:cubicBezTo>
                  <a:pt x="233363" y="249555"/>
                  <a:pt x="233363" y="249555"/>
                  <a:pt x="232410" y="249555"/>
                </a:cubicBezTo>
                <a:cubicBezTo>
                  <a:pt x="232410" y="249555"/>
                  <a:pt x="232410" y="248602"/>
                  <a:pt x="232410" y="248602"/>
                </a:cubicBezTo>
                <a:cubicBezTo>
                  <a:pt x="233363" y="248602"/>
                  <a:pt x="233363" y="248602"/>
                  <a:pt x="233363" y="247650"/>
                </a:cubicBezTo>
                <a:cubicBezTo>
                  <a:pt x="233363" y="247650"/>
                  <a:pt x="233363" y="246697"/>
                  <a:pt x="233363" y="246697"/>
                </a:cubicBezTo>
                <a:cubicBezTo>
                  <a:pt x="233363" y="246697"/>
                  <a:pt x="233363" y="246697"/>
                  <a:pt x="233363" y="246697"/>
                </a:cubicBezTo>
                <a:cubicBezTo>
                  <a:pt x="233363" y="246697"/>
                  <a:pt x="233363" y="247650"/>
                  <a:pt x="233363" y="246697"/>
                </a:cubicBezTo>
                <a:cubicBezTo>
                  <a:pt x="233363" y="246697"/>
                  <a:pt x="233363" y="245745"/>
                  <a:pt x="233363" y="245745"/>
                </a:cubicBezTo>
                <a:cubicBezTo>
                  <a:pt x="233363" y="245745"/>
                  <a:pt x="234315" y="245745"/>
                  <a:pt x="234315" y="244792"/>
                </a:cubicBezTo>
                <a:cubicBezTo>
                  <a:pt x="234315" y="244792"/>
                  <a:pt x="233363" y="244792"/>
                  <a:pt x="233363" y="244792"/>
                </a:cubicBezTo>
                <a:cubicBezTo>
                  <a:pt x="233363" y="244792"/>
                  <a:pt x="234315" y="244792"/>
                  <a:pt x="234315" y="244792"/>
                </a:cubicBezTo>
                <a:cubicBezTo>
                  <a:pt x="235268" y="244792"/>
                  <a:pt x="236220" y="244792"/>
                  <a:pt x="237173" y="244792"/>
                </a:cubicBezTo>
                <a:cubicBezTo>
                  <a:pt x="237173" y="244792"/>
                  <a:pt x="237173" y="244792"/>
                  <a:pt x="237173" y="244792"/>
                </a:cubicBezTo>
                <a:cubicBezTo>
                  <a:pt x="237173" y="244792"/>
                  <a:pt x="236220" y="244792"/>
                  <a:pt x="236220" y="244792"/>
                </a:cubicBezTo>
                <a:cubicBezTo>
                  <a:pt x="236220" y="244792"/>
                  <a:pt x="236220" y="244792"/>
                  <a:pt x="237173" y="243840"/>
                </a:cubicBezTo>
                <a:cubicBezTo>
                  <a:pt x="237173" y="243840"/>
                  <a:pt x="237173" y="243840"/>
                  <a:pt x="238125" y="243840"/>
                </a:cubicBezTo>
                <a:cubicBezTo>
                  <a:pt x="239078" y="243840"/>
                  <a:pt x="239078" y="243840"/>
                  <a:pt x="240030" y="243840"/>
                </a:cubicBezTo>
                <a:cubicBezTo>
                  <a:pt x="240030" y="243840"/>
                  <a:pt x="240030" y="243840"/>
                  <a:pt x="240030" y="243840"/>
                </a:cubicBezTo>
                <a:cubicBezTo>
                  <a:pt x="240030" y="242888"/>
                  <a:pt x="240030" y="242888"/>
                  <a:pt x="240983" y="242888"/>
                </a:cubicBezTo>
                <a:cubicBezTo>
                  <a:pt x="241935" y="242888"/>
                  <a:pt x="241935" y="242888"/>
                  <a:pt x="242888" y="242888"/>
                </a:cubicBezTo>
                <a:cubicBezTo>
                  <a:pt x="242888" y="242888"/>
                  <a:pt x="243840" y="242888"/>
                  <a:pt x="243840" y="242888"/>
                </a:cubicBezTo>
                <a:cubicBezTo>
                  <a:pt x="243840" y="242888"/>
                  <a:pt x="243840" y="242888"/>
                  <a:pt x="242888" y="242888"/>
                </a:cubicBezTo>
                <a:cubicBezTo>
                  <a:pt x="242888" y="242888"/>
                  <a:pt x="242888" y="242888"/>
                  <a:pt x="241935" y="242888"/>
                </a:cubicBezTo>
                <a:cubicBezTo>
                  <a:pt x="242888" y="243840"/>
                  <a:pt x="242888" y="243840"/>
                  <a:pt x="241935" y="243840"/>
                </a:cubicBezTo>
                <a:cubicBezTo>
                  <a:pt x="241935" y="243840"/>
                  <a:pt x="241935" y="243840"/>
                  <a:pt x="241935" y="243840"/>
                </a:cubicBezTo>
                <a:cubicBezTo>
                  <a:pt x="242888" y="243840"/>
                  <a:pt x="242888" y="243840"/>
                  <a:pt x="243840" y="244792"/>
                </a:cubicBezTo>
                <a:cubicBezTo>
                  <a:pt x="243840" y="243840"/>
                  <a:pt x="244793" y="243840"/>
                  <a:pt x="244793" y="243840"/>
                </a:cubicBezTo>
                <a:cubicBezTo>
                  <a:pt x="244793" y="243840"/>
                  <a:pt x="244793" y="243840"/>
                  <a:pt x="244793" y="243840"/>
                </a:cubicBezTo>
                <a:cubicBezTo>
                  <a:pt x="245745" y="242888"/>
                  <a:pt x="245745" y="242888"/>
                  <a:pt x="245745" y="243840"/>
                </a:cubicBezTo>
                <a:cubicBezTo>
                  <a:pt x="245745" y="243840"/>
                  <a:pt x="245745" y="244792"/>
                  <a:pt x="246698" y="244792"/>
                </a:cubicBezTo>
                <a:cubicBezTo>
                  <a:pt x="246698" y="244792"/>
                  <a:pt x="246698" y="244792"/>
                  <a:pt x="247650" y="244792"/>
                </a:cubicBezTo>
                <a:cubicBezTo>
                  <a:pt x="247650" y="244792"/>
                  <a:pt x="247650" y="244792"/>
                  <a:pt x="247650" y="245745"/>
                </a:cubicBezTo>
                <a:cubicBezTo>
                  <a:pt x="246698" y="245745"/>
                  <a:pt x="246698" y="246697"/>
                  <a:pt x="247650" y="246697"/>
                </a:cubicBezTo>
                <a:cubicBezTo>
                  <a:pt x="247650" y="246697"/>
                  <a:pt x="248603" y="247650"/>
                  <a:pt x="248603" y="246697"/>
                </a:cubicBezTo>
                <a:cubicBezTo>
                  <a:pt x="249555" y="245745"/>
                  <a:pt x="249555" y="246697"/>
                  <a:pt x="249555" y="246697"/>
                </a:cubicBezTo>
                <a:cubicBezTo>
                  <a:pt x="249555" y="246697"/>
                  <a:pt x="249555" y="247650"/>
                  <a:pt x="250508" y="247650"/>
                </a:cubicBezTo>
                <a:cubicBezTo>
                  <a:pt x="250508" y="247650"/>
                  <a:pt x="250508" y="248602"/>
                  <a:pt x="251460" y="248602"/>
                </a:cubicBezTo>
                <a:cubicBezTo>
                  <a:pt x="251460" y="248602"/>
                  <a:pt x="251460" y="249555"/>
                  <a:pt x="250508" y="248602"/>
                </a:cubicBezTo>
                <a:cubicBezTo>
                  <a:pt x="250508" y="248602"/>
                  <a:pt x="249555" y="248602"/>
                  <a:pt x="249555" y="247650"/>
                </a:cubicBezTo>
                <a:cubicBezTo>
                  <a:pt x="249555" y="246697"/>
                  <a:pt x="248603" y="246697"/>
                  <a:pt x="247650" y="246697"/>
                </a:cubicBezTo>
                <a:cubicBezTo>
                  <a:pt x="246698" y="247650"/>
                  <a:pt x="245745" y="246697"/>
                  <a:pt x="244793" y="246697"/>
                </a:cubicBezTo>
                <a:cubicBezTo>
                  <a:pt x="243840" y="245745"/>
                  <a:pt x="243840" y="245745"/>
                  <a:pt x="242888" y="246697"/>
                </a:cubicBezTo>
                <a:cubicBezTo>
                  <a:pt x="242888" y="246697"/>
                  <a:pt x="241935" y="246697"/>
                  <a:pt x="241935" y="246697"/>
                </a:cubicBezTo>
                <a:cubicBezTo>
                  <a:pt x="241935" y="246697"/>
                  <a:pt x="242888" y="246697"/>
                  <a:pt x="242888" y="247650"/>
                </a:cubicBezTo>
                <a:cubicBezTo>
                  <a:pt x="242888" y="248602"/>
                  <a:pt x="243840" y="248602"/>
                  <a:pt x="242888" y="249555"/>
                </a:cubicBezTo>
                <a:cubicBezTo>
                  <a:pt x="242888" y="249555"/>
                  <a:pt x="242888" y="250507"/>
                  <a:pt x="242888" y="249555"/>
                </a:cubicBezTo>
                <a:cubicBezTo>
                  <a:pt x="242888" y="249555"/>
                  <a:pt x="243840" y="249555"/>
                  <a:pt x="243840" y="249555"/>
                </a:cubicBezTo>
                <a:cubicBezTo>
                  <a:pt x="244793" y="249555"/>
                  <a:pt x="245745" y="250507"/>
                  <a:pt x="246698" y="250507"/>
                </a:cubicBezTo>
                <a:cubicBezTo>
                  <a:pt x="247650" y="250507"/>
                  <a:pt x="248603" y="250507"/>
                  <a:pt x="248603" y="251460"/>
                </a:cubicBezTo>
                <a:cubicBezTo>
                  <a:pt x="247650" y="251460"/>
                  <a:pt x="246698" y="251460"/>
                  <a:pt x="246698" y="252413"/>
                </a:cubicBezTo>
                <a:cubicBezTo>
                  <a:pt x="247650" y="251460"/>
                  <a:pt x="248603" y="252413"/>
                  <a:pt x="248603" y="252413"/>
                </a:cubicBezTo>
                <a:cubicBezTo>
                  <a:pt x="248603" y="252413"/>
                  <a:pt x="248603" y="252413"/>
                  <a:pt x="249555" y="252413"/>
                </a:cubicBezTo>
                <a:cubicBezTo>
                  <a:pt x="249555" y="251460"/>
                  <a:pt x="250508" y="251460"/>
                  <a:pt x="250508" y="251460"/>
                </a:cubicBezTo>
                <a:cubicBezTo>
                  <a:pt x="250508" y="251460"/>
                  <a:pt x="251460" y="251460"/>
                  <a:pt x="251460" y="251460"/>
                </a:cubicBezTo>
                <a:cubicBezTo>
                  <a:pt x="252413" y="251460"/>
                  <a:pt x="252413" y="251460"/>
                  <a:pt x="253365" y="251460"/>
                </a:cubicBezTo>
                <a:cubicBezTo>
                  <a:pt x="253365" y="251460"/>
                  <a:pt x="253365" y="251460"/>
                  <a:pt x="253365" y="251460"/>
                </a:cubicBezTo>
                <a:cubicBezTo>
                  <a:pt x="253365" y="251460"/>
                  <a:pt x="253365" y="251460"/>
                  <a:pt x="253365" y="251460"/>
                </a:cubicBezTo>
                <a:cubicBezTo>
                  <a:pt x="253365" y="251460"/>
                  <a:pt x="253365" y="251460"/>
                  <a:pt x="253365" y="251460"/>
                </a:cubicBezTo>
                <a:cubicBezTo>
                  <a:pt x="252413" y="251460"/>
                  <a:pt x="252413" y="250507"/>
                  <a:pt x="251460" y="250507"/>
                </a:cubicBezTo>
                <a:cubicBezTo>
                  <a:pt x="251460" y="250507"/>
                  <a:pt x="250508" y="250507"/>
                  <a:pt x="250508" y="249555"/>
                </a:cubicBezTo>
                <a:cubicBezTo>
                  <a:pt x="250508" y="248602"/>
                  <a:pt x="250508" y="249555"/>
                  <a:pt x="251460" y="249555"/>
                </a:cubicBezTo>
                <a:cubicBezTo>
                  <a:pt x="252413" y="249555"/>
                  <a:pt x="251460" y="248602"/>
                  <a:pt x="251460" y="248602"/>
                </a:cubicBezTo>
                <a:cubicBezTo>
                  <a:pt x="251460" y="247650"/>
                  <a:pt x="251460" y="246697"/>
                  <a:pt x="251460" y="245745"/>
                </a:cubicBezTo>
                <a:cubicBezTo>
                  <a:pt x="251460" y="244792"/>
                  <a:pt x="252413" y="244792"/>
                  <a:pt x="253365" y="244792"/>
                </a:cubicBezTo>
                <a:cubicBezTo>
                  <a:pt x="253365" y="244792"/>
                  <a:pt x="254318" y="244792"/>
                  <a:pt x="254318" y="243840"/>
                </a:cubicBezTo>
                <a:cubicBezTo>
                  <a:pt x="254318" y="243840"/>
                  <a:pt x="254318" y="242888"/>
                  <a:pt x="253365" y="242888"/>
                </a:cubicBezTo>
                <a:cubicBezTo>
                  <a:pt x="253365" y="242888"/>
                  <a:pt x="253365" y="242888"/>
                  <a:pt x="253365" y="243840"/>
                </a:cubicBezTo>
                <a:cubicBezTo>
                  <a:pt x="253365" y="243840"/>
                  <a:pt x="253365" y="243840"/>
                  <a:pt x="253365" y="243840"/>
                </a:cubicBezTo>
                <a:cubicBezTo>
                  <a:pt x="253365" y="243840"/>
                  <a:pt x="252413" y="244792"/>
                  <a:pt x="252413" y="244792"/>
                </a:cubicBezTo>
                <a:cubicBezTo>
                  <a:pt x="252413" y="244792"/>
                  <a:pt x="252413" y="244792"/>
                  <a:pt x="252413" y="244792"/>
                </a:cubicBezTo>
                <a:cubicBezTo>
                  <a:pt x="252413" y="244792"/>
                  <a:pt x="252413" y="244792"/>
                  <a:pt x="252413" y="244792"/>
                </a:cubicBezTo>
                <a:cubicBezTo>
                  <a:pt x="252413" y="243840"/>
                  <a:pt x="253365" y="242888"/>
                  <a:pt x="254318" y="242888"/>
                </a:cubicBezTo>
                <a:cubicBezTo>
                  <a:pt x="255270" y="241935"/>
                  <a:pt x="256223" y="241935"/>
                  <a:pt x="255270" y="240982"/>
                </a:cubicBezTo>
                <a:cubicBezTo>
                  <a:pt x="255270" y="240982"/>
                  <a:pt x="254318" y="240982"/>
                  <a:pt x="254318" y="240982"/>
                </a:cubicBezTo>
                <a:cubicBezTo>
                  <a:pt x="254318" y="240982"/>
                  <a:pt x="254318" y="240030"/>
                  <a:pt x="253365" y="240030"/>
                </a:cubicBezTo>
                <a:cubicBezTo>
                  <a:pt x="253365" y="240030"/>
                  <a:pt x="253365" y="240030"/>
                  <a:pt x="253365" y="240030"/>
                </a:cubicBezTo>
                <a:cubicBezTo>
                  <a:pt x="253365" y="240030"/>
                  <a:pt x="253365" y="240030"/>
                  <a:pt x="253365" y="239077"/>
                </a:cubicBezTo>
                <a:cubicBezTo>
                  <a:pt x="253365" y="239077"/>
                  <a:pt x="253365" y="240030"/>
                  <a:pt x="252413" y="240030"/>
                </a:cubicBezTo>
                <a:cubicBezTo>
                  <a:pt x="252413" y="239077"/>
                  <a:pt x="252413" y="239077"/>
                  <a:pt x="253365" y="239077"/>
                </a:cubicBezTo>
                <a:cubicBezTo>
                  <a:pt x="254318" y="239077"/>
                  <a:pt x="255270" y="240030"/>
                  <a:pt x="255270" y="238125"/>
                </a:cubicBezTo>
                <a:cubicBezTo>
                  <a:pt x="256223" y="238125"/>
                  <a:pt x="256223" y="237172"/>
                  <a:pt x="256223" y="237172"/>
                </a:cubicBezTo>
                <a:cubicBezTo>
                  <a:pt x="256223" y="237172"/>
                  <a:pt x="256223" y="237172"/>
                  <a:pt x="257175" y="237172"/>
                </a:cubicBezTo>
                <a:cubicBezTo>
                  <a:pt x="257175" y="237172"/>
                  <a:pt x="258128" y="237172"/>
                  <a:pt x="257175" y="237172"/>
                </a:cubicBezTo>
                <a:cubicBezTo>
                  <a:pt x="257175" y="236220"/>
                  <a:pt x="256223" y="236220"/>
                  <a:pt x="257175" y="235267"/>
                </a:cubicBezTo>
                <a:cubicBezTo>
                  <a:pt x="257175" y="234315"/>
                  <a:pt x="256223" y="233363"/>
                  <a:pt x="257175" y="233363"/>
                </a:cubicBezTo>
                <a:cubicBezTo>
                  <a:pt x="257175" y="233363"/>
                  <a:pt x="257175" y="233363"/>
                  <a:pt x="257175" y="233363"/>
                </a:cubicBezTo>
                <a:cubicBezTo>
                  <a:pt x="257175" y="233363"/>
                  <a:pt x="257175" y="232410"/>
                  <a:pt x="256223" y="232410"/>
                </a:cubicBezTo>
                <a:cubicBezTo>
                  <a:pt x="256223" y="232410"/>
                  <a:pt x="256223" y="233363"/>
                  <a:pt x="256223" y="233363"/>
                </a:cubicBezTo>
                <a:cubicBezTo>
                  <a:pt x="256223" y="233363"/>
                  <a:pt x="256223" y="233363"/>
                  <a:pt x="256223" y="234315"/>
                </a:cubicBezTo>
                <a:cubicBezTo>
                  <a:pt x="256223" y="234315"/>
                  <a:pt x="255270" y="234315"/>
                  <a:pt x="255270" y="234315"/>
                </a:cubicBezTo>
                <a:cubicBezTo>
                  <a:pt x="255270" y="234315"/>
                  <a:pt x="255270" y="234315"/>
                  <a:pt x="255270" y="233363"/>
                </a:cubicBezTo>
                <a:cubicBezTo>
                  <a:pt x="256223" y="232410"/>
                  <a:pt x="255270" y="232410"/>
                  <a:pt x="254318" y="231457"/>
                </a:cubicBezTo>
                <a:cubicBezTo>
                  <a:pt x="254318" y="231457"/>
                  <a:pt x="254318" y="231457"/>
                  <a:pt x="254318" y="231457"/>
                </a:cubicBezTo>
                <a:cubicBezTo>
                  <a:pt x="254318" y="231457"/>
                  <a:pt x="254318" y="231457"/>
                  <a:pt x="254318" y="231457"/>
                </a:cubicBezTo>
                <a:cubicBezTo>
                  <a:pt x="254318" y="231457"/>
                  <a:pt x="254318" y="231457"/>
                  <a:pt x="254318" y="230505"/>
                </a:cubicBezTo>
                <a:lnTo>
                  <a:pt x="254318" y="230505"/>
                </a:lnTo>
                <a:cubicBezTo>
                  <a:pt x="254318" y="230505"/>
                  <a:pt x="254318" y="230505"/>
                  <a:pt x="254318" y="230505"/>
                </a:cubicBezTo>
                <a:cubicBezTo>
                  <a:pt x="254318" y="230505"/>
                  <a:pt x="254318" y="229552"/>
                  <a:pt x="253365" y="229552"/>
                </a:cubicBezTo>
                <a:cubicBezTo>
                  <a:pt x="253365" y="229552"/>
                  <a:pt x="252413" y="229552"/>
                  <a:pt x="252413" y="230505"/>
                </a:cubicBezTo>
                <a:cubicBezTo>
                  <a:pt x="255270" y="226695"/>
                  <a:pt x="255270" y="226695"/>
                  <a:pt x="254318" y="226695"/>
                </a:cubicBezTo>
                <a:lnTo>
                  <a:pt x="254318" y="226695"/>
                </a:lnTo>
                <a:close/>
                <a:moveTo>
                  <a:pt x="160020" y="234315"/>
                </a:moveTo>
                <a:cubicBezTo>
                  <a:pt x="160973" y="234315"/>
                  <a:pt x="160973" y="234315"/>
                  <a:pt x="160973" y="235267"/>
                </a:cubicBezTo>
                <a:cubicBezTo>
                  <a:pt x="160973" y="236220"/>
                  <a:pt x="160973" y="236220"/>
                  <a:pt x="161925" y="235267"/>
                </a:cubicBezTo>
                <a:cubicBezTo>
                  <a:pt x="162878" y="235267"/>
                  <a:pt x="162878" y="235267"/>
                  <a:pt x="163830" y="235267"/>
                </a:cubicBezTo>
                <a:cubicBezTo>
                  <a:pt x="164783" y="235267"/>
                  <a:pt x="165735" y="236220"/>
                  <a:pt x="166688" y="235267"/>
                </a:cubicBezTo>
                <a:cubicBezTo>
                  <a:pt x="166688" y="235267"/>
                  <a:pt x="167640" y="235267"/>
                  <a:pt x="167640" y="235267"/>
                </a:cubicBezTo>
                <a:cubicBezTo>
                  <a:pt x="167640" y="235267"/>
                  <a:pt x="168593" y="235267"/>
                  <a:pt x="167640" y="235267"/>
                </a:cubicBezTo>
                <a:cubicBezTo>
                  <a:pt x="167640" y="234315"/>
                  <a:pt x="167640" y="235267"/>
                  <a:pt x="167640" y="234315"/>
                </a:cubicBezTo>
                <a:cubicBezTo>
                  <a:pt x="167640" y="234315"/>
                  <a:pt x="166688" y="234315"/>
                  <a:pt x="166688" y="234315"/>
                </a:cubicBezTo>
                <a:cubicBezTo>
                  <a:pt x="166688" y="234315"/>
                  <a:pt x="166688" y="233363"/>
                  <a:pt x="165735" y="233363"/>
                </a:cubicBezTo>
                <a:cubicBezTo>
                  <a:pt x="165735" y="233363"/>
                  <a:pt x="166688" y="233363"/>
                  <a:pt x="166688" y="233363"/>
                </a:cubicBezTo>
                <a:cubicBezTo>
                  <a:pt x="166688" y="233363"/>
                  <a:pt x="166688" y="233363"/>
                  <a:pt x="166688" y="232410"/>
                </a:cubicBezTo>
                <a:cubicBezTo>
                  <a:pt x="166688" y="232410"/>
                  <a:pt x="166688" y="232410"/>
                  <a:pt x="166688" y="232410"/>
                </a:cubicBezTo>
                <a:cubicBezTo>
                  <a:pt x="165735" y="232410"/>
                  <a:pt x="165735" y="232410"/>
                  <a:pt x="165735" y="233363"/>
                </a:cubicBezTo>
                <a:cubicBezTo>
                  <a:pt x="165735" y="233363"/>
                  <a:pt x="165735" y="234315"/>
                  <a:pt x="165735" y="234315"/>
                </a:cubicBezTo>
                <a:cubicBezTo>
                  <a:pt x="164783" y="234315"/>
                  <a:pt x="164783" y="233363"/>
                  <a:pt x="164783" y="233363"/>
                </a:cubicBezTo>
                <a:cubicBezTo>
                  <a:pt x="164783" y="233363"/>
                  <a:pt x="164783" y="232410"/>
                  <a:pt x="164783" y="233363"/>
                </a:cubicBezTo>
                <a:cubicBezTo>
                  <a:pt x="164783" y="233363"/>
                  <a:pt x="163830" y="233363"/>
                  <a:pt x="163830" y="234315"/>
                </a:cubicBezTo>
                <a:cubicBezTo>
                  <a:pt x="163830" y="234315"/>
                  <a:pt x="163830" y="235267"/>
                  <a:pt x="163830" y="235267"/>
                </a:cubicBezTo>
                <a:cubicBezTo>
                  <a:pt x="163830" y="234315"/>
                  <a:pt x="162878" y="235267"/>
                  <a:pt x="162878" y="234315"/>
                </a:cubicBezTo>
                <a:cubicBezTo>
                  <a:pt x="162878" y="234315"/>
                  <a:pt x="162878" y="234315"/>
                  <a:pt x="162878" y="234315"/>
                </a:cubicBezTo>
                <a:cubicBezTo>
                  <a:pt x="162878" y="235267"/>
                  <a:pt x="161925" y="234315"/>
                  <a:pt x="161925" y="234315"/>
                </a:cubicBezTo>
                <a:cubicBezTo>
                  <a:pt x="161925" y="234315"/>
                  <a:pt x="161925" y="233363"/>
                  <a:pt x="161925" y="233363"/>
                </a:cubicBezTo>
                <a:cubicBezTo>
                  <a:pt x="161925" y="233363"/>
                  <a:pt x="162878" y="232410"/>
                  <a:pt x="163830" y="233363"/>
                </a:cubicBezTo>
                <a:cubicBezTo>
                  <a:pt x="163830" y="233363"/>
                  <a:pt x="164783" y="233363"/>
                  <a:pt x="164783" y="233363"/>
                </a:cubicBezTo>
                <a:cubicBezTo>
                  <a:pt x="164783" y="233363"/>
                  <a:pt x="165735" y="232410"/>
                  <a:pt x="166688" y="232410"/>
                </a:cubicBezTo>
                <a:cubicBezTo>
                  <a:pt x="165735" y="232410"/>
                  <a:pt x="164783" y="231457"/>
                  <a:pt x="164783" y="231457"/>
                </a:cubicBezTo>
                <a:cubicBezTo>
                  <a:pt x="163830" y="232410"/>
                  <a:pt x="162878" y="231457"/>
                  <a:pt x="161925" y="231457"/>
                </a:cubicBezTo>
                <a:cubicBezTo>
                  <a:pt x="161925" y="231457"/>
                  <a:pt x="161925" y="231457"/>
                  <a:pt x="161925" y="231457"/>
                </a:cubicBezTo>
                <a:cubicBezTo>
                  <a:pt x="161925" y="231457"/>
                  <a:pt x="161925" y="231457"/>
                  <a:pt x="161925" y="231457"/>
                </a:cubicBezTo>
                <a:cubicBezTo>
                  <a:pt x="160973" y="231457"/>
                  <a:pt x="160973" y="231457"/>
                  <a:pt x="160973" y="231457"/>
                </a:cubicBezTo>
                <a:cubicBezTo>
                  <a:pt x="160973" y="231457"/>
                  <a:pt x="160973" y="231457"/>
                  <a:pt x="160973" y="231457"/>
                </a:cubicBezTo>
                <a:cubicBezTo>
                  <a:pt x="160973" y="231457"/>
                  <a:pt x="160973" y="231457"/>
                  <a:pt x="160973" y="231457"/>
                </a:cubicBezTo>
                <a:cubicBezTo>
                  <a:pt x="160973" y="231457"/>
                  <a:pt x="160973" y="231457"/>
                  <a:pt x="160973" y="231457"/>
                </a:cubicBezTo>
                <a:cubicBezTo>
                  <a:pt x="160973" y="231457"/>
                  <a:pt x="160973" y="231457"/>
                  <a:pt x="160973" y="231457"/>
                </a:cubicBezTo>
                <a:cubicBezTo>
                  <a:pt x="160020" y="232410"/>
                  <a:pt x="160020" y="231457"/>
                  <a:pt x="159068" y="231457"/>
                </a:cubicBezTo>
                <a:cubicBezTo>
                  <a:pt x="159068" y="231457"/>
                  <a:pt x="160020" y="232410"/>
                  <a:pt x="160020" y="232410"/>
                </a:cubicBezTo>
                <a:cubicBezTo>
                  <a:pt x="160020" y="232410"/>
                  <a:pt x="159068" y="232410"/>
                  <a:pt x="159068" y="232410"/>
                </a:cubicBezTo>
                <a:cubicBezTo>
                  <a:pt x="158115" y="232410"/>
                  <a:pt x="157163" y="232410"/>
                  <a:pt x="156210" y="232410"/>
                </a:cubicBezTo>
                <a:cubicBezTo>
                  <a:pt x="155258" y="232410"/>
                  <a:pt x="154305" y="233363"/>
                  <a:pt x="153353" y="232410"/>
                </a:cubicBezTo>
                <a:cubicBezTo>
                  <a:pt x="153353" y="232410"/>
                  <a:pt x="153353" y="232410"/>
                  <a:pt x="153353" y="232410"/>
                </a:cubicBezTo>
                <a:cubicBezTo>
                  <a:pt x="153353" y="233363"/>
                  <a:pt x="152400" y="234315"/>
                  <a:pt x="152400" y="234315"/>
                </a:cubicBezTo>
                <a:cubicBezTo>
                  <a:pt x="152400" y="234315"/>
                  <a:pt x="152400" y="234315"/>
                  <a:pt x="152400" y="234315"/>
                </a:cubicBezTo>
                <a:cubicBezTo>
                  <a:pt x="152400" y="234315"/>
                  <a:pt x="152400" y="234315"/>
                  <a:pt x="152400" y="234315"/>
                </a:cubicBezTo>
                <a:cubicBezTo>
                  <a:pt x="153353" y="234315"/>
                  <a:pt x="154305" y="234315"/>
                  <a:pt x="154305" y="232410"/>
                </a:cubicBezTo>
                <a:cubicBezTo>
                  <a:pt x="154305" y="232410"/>
                  <a:pt x="154305" y="232410"/>
                  <a:pt x="154305" y="232410"/>
                </a:cubicBezTo>
                <a:cubicBezTo>
                  <a:pt x="155258" y="232410"/>
                  <a:pt x="155258" y="232410"/>
                  <a:pt x="155258" y="233363"/>
                </a:cubicBezTo>
                <a:cubicBezTo>
                  <a:pt x="155258" y="233363"/>
                  <a:pt x="155258" y="234315"/>
                  <a:pt x="155258" y="234315"/>
                </a:cubicBezTo>
                <a:cubicBezTo>
                  <a:pt x="156210" y="234315"/>
                  <a:pt x="156210" y="234315"/>
                  <a:pt x="157163" y="234315"/>
                </a:cubicBezTo>
                <a:cubicBezTo>
                  <a:pt x="157163" y="234315"/>
                  <a:pt x="158115" y="234315"/>
                  <a:pt x="158115" y="234315"/>
                </a:cubicBezTo>
                <a:cubicBezTo>
                  <a:pt x="158115" y="234315"/>
                  <a:pt x="159068" y="234315"/>
                  <a:pt x="159068" y="234315"/>
                </a:cubicBezTo>
                <a:cubicBezTo>
                  <a:pt x="159068" y="234315"/>
                  <a:pt x="159068" y="234315"/>
                  <a:pt x="160020" y="234315"/>
                </a:cubicBezTo>
                <a:cubicBezTo>
                  <a:pt x="160020" y="234315"/>
                  <a:pt x="160020" y="234315"/>
                  <a:pt x="160973" y="234315"/>
                </a:cubicBezTo>
                <a:cubicBezTo>
                  <a:pt x="160973" y="234315"/>
                  <a:pt x="160020" y="234315"/>
                  <a:pt x="160973" y="233363"/>
                </a:cubicBezTo>
                <a:cubicBezTo>
                  <a:pt x="160973" y="233363"/>
                  <a:pt x="160973" y="233363"/>
                  <a:pt x="161925" y="233363"/>
                </a:cubicBezTo>
                <a:cubicBezTo>
                  <a:pt x="161925" y="233363"/>
                  <a:pt x="162878" y="233363"/>
                  <a:pt x="162878" y="233363"/>
                </a:cubicBezTo>
                <a:cubicBezTo>
                  <a:pt x="161925" y="233363"/>
                  <a:pt x="161925" y="233363"/>
                  <a:pt x="162878" y="234315"/>
                </a:cubicBezTo>
                <a:cubicBezTo>
                  <a:pt x="162878" y="234315"/>
                  <a:pt x="162878" y="234315"/>
                  <a:pt x="162878" y="234315"/>
                </a:cubicBezTo>
                <a:cubicBezTo>
                  <a:pt x="162878" y="234315"/>
                  <a:pt x="162878" y="235267"/>
                  <a:pt x="161925" y="235267"/>
                </a:cubicBezTo>
                <a:cubicBezTo>
                  <a:pt x="160020" y="235267"/>
                  <a:pt x="159068" y="235267"/>
                  <a:pt x="157163" y="235267"/>
                </a:cubicBezTo>
                <a:cubicBezTo>
                  <a:pt x="157163" y="235267"/>
                  <a:pt x="156210" y="235267"/>
                  <a:pt x="157163" y="235267"/>
                </a:cubicBezTo>
                <a:cubicBezTo>
                  <a:pt x="157163" y="236220"/>
                  <a:pt x="157163" y="236220"/>
                  <a:pt x="156210" y="236220"/>
                </a:cubicBezTo>
                <a:cubicBezTo>
                  <a:pt x="156210" y="236220"/>
                  <a:pt x="156210" y="236220"/>
                  <a:pt x="156210" y="237172"/>
                </a:cubicBezTo>
                <a:cubicBezTo>
                  <a:pt x="156210" y="238125"/>
                  <a:pt x="156210" y="238125"/>
                  <a:pt x="155258" y="238125"/>
                </a:cubicBezTo>
                <a:cubicBezTo>
                  <a:pt x="156210" y="238125"/>
                  <a:pt x="155258" y="239077"/>
                  <a:pt x="155258" y="240030"/>
                </a:cubicBezTo>
                <a:cubicBezTo>
                  <a:pt x="155258" y="240030"/>
                  <a:pt x="155258" y="240982"/>
                  <a:pt x="155258" y="240982"/>
                </a:cubicBezTo>
                <a:cubicBezTo>
                  <a:pt x="155258" y="240982"/>
                  <a:pt x="155258" y="240982"/>
                  <a:pt x="155258" y="240030"/>
                </a:cubicBezTo>
                <a:cubicBezTo>
                  <a:pt x="155258" y="240030"/>
                  <a:pt x="155258" y="240030"/>
                  <a:pt x="155258" y="240030"/>
                </a:cubicBezTo>
                <a:cubicBezTo>
                  <a:pt x="155258" y="240030"/>
                  <a:pt x="154305" y="240030"/>
                  <a:pt x="154305" y="240030"/>
                </a:cubicBezTo>
                <a:cubicBezTo>
                  <a:pt x="154305" y="240030"/>
                  <a:pt x="154305" y="240030"/>
                  <a:pt x="154305" y="240030"/>
                </a:cubicBezTo>
                <a:cubicBezTo>
                  <a:pt x="155258" y="240030"/>
                  <a:pt x="155258" y="240982"/>
                  <a:pt x="155258" y="240982"/>
                </a:cubicBezTo>
                <a:cubicBezTo>
                  <a:pt x="156210" y="240982"/>
                  <a:pt x="157163" y="241935"/>
                  <a:pt x="158115" y="240982"/>
                </a:cubicBezTo>
                <a:cubicBezTo>
                  <a:pt x="158115" y="240982"/>
                  <a:pt x="159068" y="240982"/>
                  <a:pt x="159068" y="240030"/>
                </a:cubicBezTo>
                <a:cubicBezTo>
                  <a:pt x="159068" y="240030"/>
                  <a:pt x="159068" y="240030"/>
                  <a:pt x="158115" y="240030"/>
                </a:cubicBezTo>
                <a:cubicBezTo>
                  <a:pt x="158115" y="240030"/>
                  <a:pt x="158115" y="240030"/>
                  <a:pt x="158115" y="240030"/>
                </a:cubicBezTo>
                <a:cubicBezTo>
                  <a:pt x="158115" y="239077"/>
                  <a:pt x="159068" y="239077"/>
                  <a:pt x="159068" y="239077"/>
                </a:cubicBezTo>
                <a:cubicBezTo>
                  <a:pt x="159068" y="240030"/>
                  <a:pt x="160020" y="240030"/>
                  <a:pt x="160020" y="240030"/>
                </a:cubicBezTo>
                <a:cubicBezTo>
                  <a:pt x="159068" y="240982"/>
                  <a:pt x="160020" y="240982"/>
                  <a:pt x="160020" y="240982"/>
                </a:cubicBezTo>
                <a:cubicBezTo>
                  <a:pt x="160020" y="240982"/>
                  <a:pt x="159068" y="240982"/>
                  <a:pt x="159068" y="241935"/>
                </a:cubicBezTo>
                <a:cubicBezTo>
                  <a:pt x="159068" y="241935"/>
                  <a:pt x="159068" y="242888"/>
                  <a:pt x="159068" y="242888"/>
                </a:cubicBezTo>
                <a:cubicBezTo>
                  <a:pt x="159068" y="242888"/>
                  <a:pt x="159068" y="242888"/>
                  <a:pt x="159068" y="242888"/>
                </a:cubicBezTo>
                <a:cubicBezTo>
                  <a:pt x="160020" y="242888"/>
                  <a:pt x="160973" y="241935"/>
                  <a:pt x="161925" y="241935"/>
                </a:cubicBezTo>
                <a:cubicBezTo>
                  <a:pt x="161925" y="241935"/>
                  <a:pt x="162878" y="241935"/>
                  <a:pt x="162878" y="240982"/>
                </a:cubicBezTo>
                <a:cubicBezTo>
                  <a:pt x="162878" y="240982"/>
                  <a:pt x="162878" y="240030"/>
                  <a:pt x="162878" y="240982"/>
                </a:cubicBezTo>
                <a:cubicBezTo>
                  <a:pt x="162878" y="240982"/>
                  <a:pt x="163830" y="240982"/>
                  <a:pt x="163830" y="240982"/>
                </a:cubicBezTo>
                <a:cubicBezTo>
                  <a:pt x="164783" y="241935"/>
                  <a:pt x="164783" y="240982"/>
                  <a:pt x="164783" y="240982"/>
                </a:cubicBezTo>
                <a:cubicBezTo>
                  <a:pt x="164783" y="240982"/>
                  <a:pt x="164783" y="240982"/>
                  <a:pt x="164783" y="240030"/>
                </a:cubicBezTo>
                <a:cubicBezTo>
                  <a:pt x="164783" y="240030"/>
                  <a:pt x="163830" y="239077"/>
                  <a:pt x="163830" y="240030"/>
                </a:cubicBezTo>
                <a:cubicBezTo>
                  <a:pt x="162878" y="240030"/>
                  <a:pt x="162878" y="240982"/>
                  <a:pt x="161925" y="240982"/>
                </a:cubicBezTo>
                <a:cubicBezTo>
                  <a:pt x="161925" y="240982"/>
                  <a:pt x="161925" y="240982"/>
                  <a:pt x="161925" y="240982"/>
                </a:cubicBezTo>
                <a:cubicBezTo>
                  <a:pt x="161925" y="241935"/>
                  <a:pt x="160973" y="240982"/>
                  <a:pt x="160973" y="241935"/>
                </a:cubicBezTo>
                <a:cubicBezTo>
                  <a:pt x="160973" y="240982"/>
                  <a:pt x="161925" y="240982"/>
                  <a:pt x="161925" y="240030"/>
                </a:cubicBezTo>
                <a:cubicBezTo>
                  <a:pt x="161925" y="239077"/>
                  <a:pt x="161925" y="239077"/>
                  <a:pt x="160973" y="239077"/>
                </a:cubicBezTo>
                <a:cubicBezTo>
                  <a:pt x="160020" y="239077"/>
                  <a:pt x="160020" y="238125"/>
                  <a:pt x="159068" y="239077"/>
                </a:cubicBezTo>
                <a:cubicBezTo>
                  <a:pt x="159068" y="239077"/>
                  <a:pt x="159068" y="239077"/>
                  <a:pt x="159068" y="239077"/>
                </a:cubicBezTo>
                <a:cubicBezTo>
                  <a:pt x="159068" y="238125"/>
                  <a:pt x="159068" y="238125"/>
                  <a:pt x="160020" y="238125"/>
                </a:cubicBezTo>
                <a:cubicBezTo>
                  <a:pt x="160973" y="238125"/>
                  <a:pt x="161925" y="238125"/>
                  <a:pt x="162878" y="237172"/>
                </a:cubicBezTo>
                <a:cubicBezTo>
                  <a:pt x="162878" y="237172"/>
                  <a:pt x="162878" y="237172"/>
                  <a:pt x="162878" y="237172"/>
                </a:cubicBezTo>
                <a:cubicBezTo>
                  <a:pt x="159068" y="234315"/>
                  <a:pt x="160020" y="234315"/>
                  <a:pt x="160020" y="234315"/>
                </a:cubicBezTo>
                <a:cubicBezTo>
                  <a:pt x="160020" y="234315"/>
                  <a:pt x="159068" y="235267"/>
                  <a:pt x="160020" y="234315"/>
                </a:cubicBezTo>
                <a:close/>
                <a:moveTo>
                  <a:pt x="212408" y="240030"/>
                </a:moveTo>
                <a:cubicBezTo>
                  <a:pt x="213360" y="240982"/>
                  <a:pt x="213360" y="240030"/>
                  <a:pt x="214313" y="240030"/>
                </a:cubicBezTo>
                <a:cubicBezTo>
                  <a:pt x="214313" y="240030"/>
                  <a:pt x="214313" y="240030"/>
                  <a:pt x="214313" y="240030"/>
                </a:cubicBezTo>
                <a:cubicBezTo>
                  <a:pt x="214313" y="240030"/>
                  <a:pt x="214313" y="240030"/>
                  <a:pt x="214313" y="240030"/>
                </a:cubicBezTo>
                <a:cubicBezTo>
                  <a:pt x="214313" y="240030"/>
                  <a:pt x="213360" y="240030"/>
                  <a:pt x="213360" y="240030"/>
                </a:cubicBezTo>
                <a:cubicBezTo>
                  <a:pt x="214313" y="240030"/>
                  <a:pt x="215265" y="239077"/>
                  <a:pt x="215265" y="240982"/>
                </a:cubicBezTo>
                <a:cubicBezTo>
                  <a:pt x="215265" y="240982"/>
                  <a:pt x="216218" y="240982"/>
                  <a:pt x="216218" y="240982"/>
                </a:cubicBezTo>
                <a:cubicBezTo>
                  <a:pt x="216218" y="240982"/>
                  <a:pt x="217170" y="240982"/>
                  <a:pt x="217170" y="240982"/>
                </a:cubicBezTo>
                <a:cubicBezTo>
                  <a:pt x="217170" y="240982"/>
                  <a:pt x="218123" y="240982"/>
                  <a:pt x="218123" y="240982"/>
                </a:cubicBezTo>
                <a:cubicBezTo>
                  <a:pt x="218123" y="240982"/>
                  <a:pt x="218123" y="240982"/>
                  <a:pt x="218123" y="240982"/>
                </a:cubicBezTo>
                <a:cubicBezTo>
                  <a:pt x="218123" y="240982"/>
                  <a:pt x="218123" y="240030"/>
                  <a:pt x="217170" y="240982"/>
                </a:cubicBezTo>
                <a:cubicBezTo>
                  <a:pt x="217170" y="240982"/>
                  <a:pt x="216218" y="240982"/>
                  <a:pt x="216218" y="240982"/>
                </a:cubicBezTo>
                <a:cubicBezTo>
                  <a:pt x="216218" y="240982"/>
                  <a:pt x="216218" y="240982"/>
                  <a:pt x="216218" y="240982"/>
                </a:cubicBezTo>
                <a:cubicBezTo>
                  <a:pt x="216218" y="240982"/>
                  <a:pt x="216218" y="240982"/>
                  <a:pt x="217170" y="240982"/>
                </a:cubicBezTo>
                <a:cubicBezTo>
                  <a:pt x="218123" y="240982"/>
                  <a:pt x="218123" y="240030"/>
                  <a:pt x="218123" y="240030"/>
                </a:cubicBezTo>
                <a:cubicBezTo>
                  <a:pt x="217170" y="240982"/>
                  <a:pt x="216218" y="240030"/>
                  <a:pt x="216218" y="239077"/>
                </a:cubicBezTo>
                <a:cubicBezTo>
                  <a:pt x="216218" y="239077"/>
                  <a:pt x="216218" y="239077"/>
                  <a:pt x="216218" y="239077"/>
                </a:cubicBezTo>
                <a:cubicBezTo>
                  <a:pt x="215265" y="239077"/>
                  <a:pt x="215265" y="238125"/>
                  <a:pt x="214313" y="239077"/>
                </a:cubicBezTo>
                <a:cubicBezTo>
                  <a:pt x="214313" y="239077"/>
                  <a:pt x="214313" y="239077"/>
                  <a:pt x="214313" y="239077"/>
                </a:cubicBezTo>
                <a:cubicBezTo>
                  <a:pt x="214313" y="239077"/>
                  <a:pt x="213360" y="239077"/>
                  <a:pt x="213360" y="239077"/>
                </a:cubicBezTo>
                <a:cubicBezTo>
                  <a:pt x="213360" y="239077"/>
                  <a:pt x="212408" y="239077"/>
                  <a:pt x="212408" y="239077"/>
                </a:cubicBezTo>
                <a:cubicBezTo>
                  <a:pt x="212408" y="239077"/>
                  <a:pt x="212408" y="239077"/>
                  <a:pt x="211455" y="239077"/>
                </a:cubicBezTo>
                <a:cubicBezTo>
                  <a:pt x="211455" y="239077"/>
                  <a:pt x="211455" y="240030"/>
                  <a:pt x="211455" y="240030"/>
                </a:cubicBezTo>
                <a:cubicBezTo>
                  <a:pt x="211455" y="240030"/>
                  <a:pt x="211455" y="239077"/>
                  <a:pt x="211455" y="239077"/>
                </a:cubicBezTo>
                <a:cubicBezTo>
                  <a:pt x="211455" y="240030"/>
                  <a:pt x="211455" y="240982"/>
                  <a:pt x="210503" y="240982"/>
                </a:cubicBezTo>
                <a:cubicBezTo>
                  <a:pt x="210503" y="240982"/>
                  <a:pt x="210503" y="240982"/>
                  <a:pt x="210503" y="240982"/>
                </a:cubicBezTo>
                <a:cubicBezTo>
                  <a:pt x="210503" y="240982"/>
                  <a:pt x="208598" y="240982"/>
                  <a:pt x="209550" y="240030"/>
                </a:cubicBezTo>
                <a:cubicBezTo>
                  <a:pt x="209550" y="240030"/>
                  <a:pt x="209550" y="240030"/>
                  <a:pt x="209550" y="239077"/>
                </a:cubicBezTo>
                <a:cubicBezTo>
                  <a:pt x="209550" y="239077"/>
                  <a:pt x="209550" y="239077"/>
                  <a:pt x="209550" y="239077"/>
                </a:cubicBezTo>
                <a:cubicBezTo>
                  <a:pt x="209550" y="239077"/>
                  <a:pt x="209550" y="239077"/>
                  <a:pt x="209550" y="239077"/>
                </a:cubicBezTo>
                <a:cubicBezTo>
                  <a:pt x="209550" y="239077"/>
                  <a:pt x="209550" y="239077"/>
                  <a:pt x="209550" y="239077"/>
                </a:cubicBezTo>
                <a:cubicBezTo>
                  <a:pt x="209550" y="238125"/>
                  <a:pt x="208598" y="239077"/>
                  <a:pt x="208598" y="238125"/>
                </a:cubicBezTo>
                <a:cubicBezTo>
                  <a:pt x="208598" y="238125"/>
                  <a:pt x="207645" y="239077"/>
                  <a:pt x="208598" y="239077"/>
                </a:cubicBezTo>
                <a:cubicBezTo>
                  <a:pt x="208598" y="239077"/>
                  <a:pt x="209550" y="239077"/>
                  <a:pt x="208598" y="240030"/>
                </a:cubicBezTo>
                <a:cubicBezTo>
                  <a:pt x="208598" y="240030"/>
                  <a:pt x="208598" y="240982"/>
                  <a:pt x="207645" y="240982"/>
                </a:cubicBezTo>
                <a:cubicBezTo>
                  <a:pt x="206693" y="240982"/>
                  <a:pt x="205740" y="241935"/>
                  <a:pt x="203835" y="240982"/>
                </a:cubicBezTo>
                <a:cubicBezTo>
                  <a:pt x="203835" y="240982"/>
                  <a:pt x="203835" y="240982"/>
                  <a:pt x="202883" y="240982"/>
                </a:cubicBezTo>
                <a:cubicBezTo>
                  <a:pt x="201930" y="240982"/>
                  <a:pt x="202883" y="241935"/>
                  <a:pt x="202883" y="241935"/>
                </a:cubicBezTo>
                <a:cubicBezTo>
                  <a:pt x="202883" y="241935"/>
                  <a:pt x="202883" y="241935"/>
                  <a:pt x="202883" y="241935"/>
                </a:cubicBezTo>
                <a:cubicBezTo>
                  <a:pt x="202883" y="241935"/>
                  <a:pt x="202883" y="241935"/>
                  <a:pt x="202883" y="241935"/>
                </a:cubicBezTo>
                <a:cubicBezTo>
                  <a:pt x="202883" y="241935"/>
                  <a:pt x="203835" y="241935"/>
                  <a:pt x="203835" y="241935"/>
                </a:cubicBezTo>
                <a:cubicBezTo>
                  <a:pt x="203835" y="242888"/>
                  <a:pt x="204788" y="242888"/>
                  <a:pt x="205740" y="242888"/>
                </a:cubicBezTo>
                <a:cubicBezTo>
                  <a:pt x="205740" y="242888"/>
                  <a:pt x="206693" y="242888"/>
                  <a:pt x="206693" y="242888"/>
                </a:cubicBezTo>
                <a:cubicBezTo>
                  <a:pt x="206693" y="242888"/>
                  <a:pt x="206693" y="241935"/>
                  <a:pt x="206693" y="242888"/>
                </a:cubicBezTo>
                <a:cubicBezTo>
                  <a:pt x="207645" y="242888"/>
                  <a:pt x="207645" y="242888"/>
                  <a:pt x="207645" y="242888"/>
                </a:cubicBezTo>
                <a:cubicBezTo>
                  <a:pt x="207645" y="242888"/>
                  <a:pt x="207645" y="242888"/>
                  <a:pt x="208598" y="242888"/>
                </a:cubicBezTo>
                <a:cubicBezTo>
                  <a:pt x="208598" y="242888"/>
                  <a:pt x="208598" y="242888"/>
                  <a:pt x="209550" y="242888"/>
                </a:cubicBezTo>
                <a:cubicBezTo>
                  <a:pt x="210503" y="241935"/>
                  <a:pt x="211455" y="242888"/>
                  <a:pt x="211455" y="241935"/>
                </a:cubicBezTo>
                <a:cubicBezTo>
                  <a:pt x="211455" y="241935"/>
                  <a:pt x="211455" y="241935"/>
                  <a:pt x="211455" y="241935"/>
                </a:cubicBezTo>
                <a:cubicBezTo>
                  <a:pt x="211455" y="241935"/>
                  <a:pt x="211455" y="241935"/>
                  <a:pt x="211455" y="241935"/>
                </a:cubicBezTo>
                <a:cubicBezTo>
                  <a:pt x="211455" y="241935"/>
                  <a:pt x="211455" y="240982"/>
                  <a:pt x="211455" y="240982"/>
                </a:cubicBezTo>
                <a:cubicBezTo>
                  <a:pt x="211455" y="240030"/>
                  <a:pt x="212408" y="239077"/>
                  <a:pt x="212408" y="240030"/>
                </a:cubicBezTo>
                <a:lnTo>
                  <a:pt x="212408" y="240030"/>
                </a:lnTo>
                <a:close/>
                <a:moveTo>
                  <a:pt x="222885" y="237172"/>
                </a:moveTo>
                <a:cubicBezTo>
                  <a:pt x="222885" y="238125"/>
                  <a:pt x="221933" y="238125"/>
                  <a:pt x="221933" y="237172"/>
                </a:cubicBezTo>
                <a:cubicBezTo>
                  <a:pt x="220980" y="237172"/>
                  <a:pt x="220980" y="237172"/>
                  <a:pt x="220028" y="237172"/>
                </a:cubicBezTo>
                <a:cubicBezTo>
                  <a:pt x="220028" y="237172"/>
                  <a:pt x="220028" y="237172"/>
                  <a:pt x="220980" y="237172"/>
                </a:cubicBezTo>
                <a:cubicBezTo>
                  <a:pt x="220980" y="237172"/>
                  <a:pt x="220980" y="237172"/>
                  <a:pt x="220980" y="237172"/>
                </a:cubicBezTo>
                <a:cubicBezTo>
                  <a:pt x="220028" y="238125"/>
                  <a:pt x="220980" y="237172"/>
                  <a:pt x="220980" y="238125"/>
                </a:cubicBezTo>
                <a:cubicBezTo>
                  <a:pt x="220980" y="238125"/>
                  <a:pt x="221933" y="238125"/>
                  <a:pt x="221933" y="239077"/>
                </a:cubicBezTo>
                <a:cubicBezTo>
                  <a:pt x="221933" y="239077"/>
                  <a:pt x="220980" y="239077"/>
                  <a:pt x="220980" y="239077"/>
                </a:cubicBezTo>
                <a:cubicBezTo>
                  <a:pt x="220980" y="240030"/>
                  <a:pt x="221933" y="239077"/>
                  <a:pt x="221933" y="239077"/>
                </a:cubicBezTo>
                <a:cubicBezTo>
                  <a:pt x="221933" y="239077"/>
                  <a:pt x="221933" y="239077"/>
                  <a:pt x="220980" y="240030"/>
                </a:cubicBezTo>
                <a:cubicBezTo>
                  <a:pt x="220980" y="240030"/>
                  <a:pt x="220980" y="240030"/>
                  <a:pt x="220028" y="240030"/>
                </a:cubicBezTo>
                <a:cubicBezTo>
                  <a:pt x="220028" y="240030"/>
                  <a:pt x="219075" y="240030"/>
                  <a:pt x="219075" y="240982"/>
                </a:cubicBezTo>
                <a:lnTo>
                  <a:pt x="219075" y="240982"/>
                </a:lnTo>
                <a:cubicBezTo>
                  <a:pt x="219075" y="240982"/>
                  <a:pt x="220028" y="240030"/>
                  <a:pt x="220028" y="240982"/>
                </a:cubicBezTo>
                <a:cubicBezTo>
                  <a:pt x="220028" y="241935"/>
                  <a:pt x="220980" y="240982"/>
                  <a:pt x="220980" y="240982"/>
                </a:cubicBezTo>
                <a:cubicBezTo>
                  <a:pt x="221933" y="240982"/>
                  <a:pt x="221933" y="240030"/>
                  <a:pt x="222885" y="240030"/>
                </a:cubicBezTo>
                <a:cubicBezTo>
                  <a:pt x="223838" y="240030"/>
                  <a:pt x="223838" y="240030"/>
                  <a:pt x="224790" y="239077"/>
                </a:cubicBezTo>
                <a:cubicBezTo>
                  <a:pt x="224790" y="239077"/>
                  <a:pt x="223838" y="239077"/>
                  <a:pt x="223838" y="239077"/>
                </a:cubicBezTo>
                <a:cubicBezTo>
                  <a:pt x="223838" y="239077"/>
                  <a:pt x="223838" y="239077"/>
                  <a:pt x="224790" y="239077"/>
                </a:cubicBezTo>
                <a:cubicBezTo>
                  <a:pt x="224790" y="239077"/>
                  <a:pt x="224790" y="239077"/>
                  <a:pt x="224790" y="238125"/>
                </a:cubicBezTo>
                <a:cubicBezTo>
                  <a:pt x="224790" y="237172"/>
                  <a:pt x="225743" y="237172"/>
                  <a:pt x="225743" y="237172"/>
                </a:cubicBezTo>
                <a:cubicBezTo>
                  <a:pt x="225743" y="237172"/>
                  <a:pt x="225743" y="237172"/>
                  <a:pt x="225743" y="237172"/>
                </a:cubicBezTo>
                <a:cubicBezTo>
                  <a:pt x="225743" y="236220"/>
                  <a:pt x="226695" y="237172"/>
                  <a:pt x="226695" y="237172"/>
                </a:cubicBezTo>
                <a:cubicBezTo>
                  <a:pt x="225743" y="236220"/>
                  <a:pt x="225743" y="235267"/>
                  <a:pt x="224790" y="237172"/>
                </a:cubicBezTo>
                <a:cubicBezTo>
                  <a:pt x="224790" y="237172"/>
                  <a:pt x="223838" y="238125"/>
                  <a:pt x="223838" y="237172"/>
                </a:cubicBezTo>
                <a:cubicBezTo>
                  <a:pt x="223838" y="237172"/>
                  <a:pt x="222885" y="237172"/>
                  <a:pt x="222885" y="237172"/>
                </a:cubicBezTo>
                <a:lnTo>
                  <a:pt x="222885" y="237172"/>
                </a:lnTo>
                <a:close/>
                <a:moveTo>
                  <a:pt x="227648" y="216217"/>
                </a:moveTo>
                <a:cubicBezTo>
                  <a:pt x="227648" y="217170"/>
                  <a:pt x="227648" y="217170"/>
                  <a:pt x="227648" y="217170"/>
                </a:cubicBezTo>
                <a:cubicBezTo>
                  <a:pt x="227648" y="217170"/>
                  <a:pt x="227648" y="217170"/>
                  <a:pt x="227648" y="218122"/>
                </a:cubicBezTo>
                <a:cubicBezTo>
                  <a:pt x="227648" y="218122"/>
                  <a:pt x="227648" y="218122"/>
                  <a:pt x="227648" y="218122"/>
                </a:cubicBezTo>
                <a:cubicBezTo>
                  <a:pt x="228600" y="218122"/>
                  <a:pt x="229553" y="218122"/>
                  <a:pt x="229553" y="219075"/>
                </a:cubicBezTo>
                <a:cubicBezTo>
                  <a:pt x="230505" y="218122"/>
                  <a:pt x="230505" y="218122"/>
                  <a:pt x="231458" y="218122"/>
                </a:cubicBezTo>
                <a:cubicBezTo>
                  <a:pt x="231458" y="218122"/>
                  <a:pt x="232410" y="218122"/>
                  <a:pt x="232410" y="218122"/>
                </a:cubicBezTo>
                <a:cubicBezTo>
                  <a:pt x="232410" y="218122"/>
                  <a:pt x="231458" y="218122"/>
                  <a:pt x="231458" y="218122"/>
                </a:cubicBezTo>
                <a:cubicBezTo>
                  <a:pt x="230505" y="218122"/>
                  <a:pt x="230505" y="218122"/>
                  <a:pt x="230505" y="218122"/>
                </a:cubicBezTo>
                <a:cubicBezTo>
                  <a:pt x="230505" y="218122"/>
                  <a:pt x="230505" y="218122"/>
                  <a:pt x="229553" y="218122"/>
                </a:cubicBezTo>
                <a:cubicBezTo>
                  <a:pt x="229553" y="218122"/>
                  <a:pt x="229553" y="218122"/>
                  <a:pt x="229553" y="218122"/>
                </a:cubicBezTo>
                <a:cubicBezTo>
                  <a:pt x="229553" y="218122"/>
                  <a:pt x="229553" y="218122"/>
                  <a:pt x="229553" y="217170"/>
                </a:cubicBezTo>
                <a:cubicBezTo>
                  <a:pt x="229553" y="217170"/>
                  <a:pt x="229553" y="216217"/>
                  <a:pt x="229553" y="216217"/>
                </a:cubicBezTo>
                <a:cubicBezTo>
                  <a:pt x="229553" y="216217"/>
                  <a:pt x="227648" y="217170"/>
                  <a:pt x="227648" y="216217"/>
                </a:cubicBezTo>
                <a:cubicBezTo>
                  <a:pt x="227648" y="216217"/>
                  <a:pt x="226695" y="216217"/>
                  <a:pt x="226695" y="216217"/>
                </a:cubicBezTo>
                <a:cubicBezTo>
                  <a:pt x="225743" y="217170"/>
                  <a:pt x="224790" y="217170"/>
                  <a:pt x="224790" y="217170"/>
                </a:cubicBezTo>
                <a:cubicBezTo>
                  <a:pt x="224790" y="217170"/>
                  <a:pt x="224790" y="217170"/>
                  <a:pt x="223838" y="217170"/>
                </a:cubicBezTo>
                <a:cubicBezTo>
                  <a:pt x="223838" y="217170"/>
                  <a:pt x="223838" y="217170"/>
                  <a:pt x="223838" y="217170"/>
                </a:cubicBezTo>
                <a:cubicBezTo>
                  <a:pt x="223838" y="217170"/>
                  <a:pt x="223838" y="217170"/>
                  <a:pt x="223838" y="217170"/>
                </a:cubicBezTo>
                <a:cubicBezTo>
                  <a:pt x="224790" y="217170"/>
                  <a:pt x="223838" y="218122"/>
                  <a:pt x="223838" y="218122"/>
                </a:cubicBezTo>
                <a:cubicBezTo>
                  <a:pt x="223838" y="218122"/>
                  <a:pt x="222885" y="218122"/>
                  <a:pt x="222885" y="219075"/>
                </a:cubicBezTo>
                <a:cubicBezTo>
                  <a:pt x="222885" y="219075"/>
                  <a:pt x="222885" y="219075"/>
                  <a:pt x="223838" y="219075"/>
                </a:cubicBezTo>
                <a:cubicBezTo>
                  <a:pt x="223838" y="219075"/>
                  <a:pt x="224790" y="219075"/>
                  <a:pt x="224790" y="219075"/>
                </a:cubicBezTo>
                <a:cubicBezTo>
                  <a:pt x="225743" y="220027"/>
                  <a:pt x="225743" y="219075"/>
                  <a:pt x="225743" y="219075"/>
                </a:cubicBezTo>
                <a:cubicBezTo>
                  <a:pt x="225743" y="219075"/>
                  <a:pt x="225743" y="218122"/>
                  <a:pt x="225743" y="219075"/>
                </a:cubicBezTo>
                <a:cubicBezTo>
                  <a:pt x="225743" y="219075"/>
                  <a:pt x="225743" y="219075"/>
                  <a:pt x="226695" y="219075"/>
                </a:cubicBezTo>
                <a:cubicBezTo>
                  <a:pt x="226695" y="219075"/>
                  <a:pt x="226695" y="218122"/>
                  <a:pt x="227648" y="218122"/>
                </a:cubicBezTo>
                <a:cubicBezTo>
                  <a:pt x="227648" y="218122"/>
                  <a:pt x="227648" y="217170"/>
                  <a:pt x="227648" y="218122"/>
                </a:cubicBezTo>
                <a:cubicBezTo>
                  <a:pt x="227648" y="218122"/>
                  <a:pt x="227648" y="218122"/>
                  <a:pt x="227648" y="219075"/>
                </a:cubicBezTo>
                <a:cubicBezTo>
                  <a:pt x="227648" y="219075"/>
                  <a:pt x="227648" y="220027"/>
                  <a:pt x="227648" y="220027"/>
                </a:cubicBezTo>
                <a:cubicBezTo>
                  <a:pt x="228600" y="220027"/>
                  <a:pt x="228600" y="220980"/>
                  <a:pt x="228600" y="220027"/>
                </a:cubicBezTo>
                <a:cubicBezTo>
                  <a:pt x="227648" y="217170"/>
                  <a:pt x="226695" y="217170"/>
                  <a:pt x="227648" y="216217"/>
                </a:cubicBezTo>
                <a:cubicBezTo>
                  <a:pt x="227648" y="216217"/>
                  <a:pt x="226695" y="216217"/>
                  <a:pt x="227648" y="216217"/>
                </a:cubicBezTo>
                <a:cubicBezTo>
                  <a:pt x="227648" y="216217"/>
                  <a:pt x="227648" y="215265"/>
                  <a:pt x="227648" y="216217"/>
                </a:cubicBezTo>
                <a:close/>
                <a:moveTo>
                  <a:pt x="211455" y="232410"/>
                </a:moveTo>
                <a:cubicBezTo>
                  <a:pt x="211455" y="233363"/>
                  <a:pt x="210503" y="232410"/>
                  <a:pt x="211455" y="232410"/>
                </a:cubicBezTo>
                <a:cubicBezTo>
                  <a:pt x="211455" y="233363"/>
                  <a:pt x="212408" y="233363"/>
                  <a:pt x="212408" y="233363"/>
                </a:cubicBezTo>
                <a:cubicBezTo>
                  <a:pt x="212408" y="232410"/>
                  <a:pt x="213360" y="232410"/>
                  <a:pt x="214313" y="232410"/>
                </a:cubicBezTo>
                <a:cubicBezTo>
                  <a:pt x="213360" y="231457"/>
                  <a:pt x="213360" y="231457"/>
                  <a:pt x="215265" y="231457"/>
                </a:cubicBezTo>
                <a:cubicBezTo>
                  <a:pt x="216218" y="231457"/>
                  <a:pt x="217170" y="230505"/>
                  <a:pt x="218123" y="230505"/>
                </a:cubicBezTo>
                <a:cubicBezTo>
                  <a:pt x="218123" y="230505"/>
                  <a:pt x="218123" y="230505"/>
                  <a:pt x="218123" y="230505"/>
                </a:cubicBezTo>
                <a:cubicBezTo>
                  <a:pt x="218123" y="229552"/>
                  <a:pt x="219075" y="230505"/>
                  <a:pt x="219075" y="230505"/>
                </a:cubicBezTo>
                <a:cubicBezTo>
                  <a:pt x="219075" y="230505"/>
                  <a:pt x="219075" y="229552"/>
                  <a:pt x="219075" y="229552"/>
                </a:cubicBezTo>
                <a:cubicBezTo>
                  <a:pt x="219075" y="229552"/>
                  <a:pt x="219075" y="229552"/>
                  <a:pt x="219075" y="229552"/>
                </a:cubicBezTo>
                <a:cubicBezTo>
                  <a:pt x="219075" y="229552"/>
                  <a:pt x="218123" y="229552"/>
                  <a:pt x="218123" y="229552"/>
                </a:cubicBezTo>
                <a:cubicBezTo>
                  <a:pt x="218123" y="229552"/>
                  <a:pt x="217170" y="230505"/>
                  <a:pt x="217170" y="228600"/>
                </a:cubicBezTo>
                <a:cubicBezTo>
                  <a:pt x="217170" y="228600"/>
                  <a:pt x="217170" y="228600"/>
                  <a:pt x="217170" y="228600"/>
                </a:cubicBezTo>
                <a:cubicBezTo>
                  <a:pt x="217170" y="228600"/>
                  <a:pt x="216218" y="228600"/>
                  <a:pt x="215265" y="228600"/>
                </a:cubicBezTo>
                <a:cubicBezTo>
                  <a:pt x="214313" y="227647"/>
                  <a:pt x="214313" y="228600"/>
                  <a:pt x="214313" y="228600"/>
                </a:cubicBezTo>
                <a:cubicBezTo>
                  <a:pt x="214313" y="228600"/>
                  <a:pt x="214313" y="229552"/>
                  <a:pt x="214313" y="229552"/>
                </a:cubicBezTo>
                <a:cubicBezTo>
                  <a:pt x="213360" y="229552"/>
                  <a:pt x="214313" y="228600"/>
                  <a:pt x="214313" y="228600"/>
                </a:cubicBezTo>
                <a:cubicBezTo>
                  <a:pt x="213360" y="228600"/>
                  <a:pt x="214313" y="229552"/>
                  <a:pt x="213360" y="229552"/>
                </a:cubicBezTo>
                <a:cubicBezTo>
                  <a:pt x="212408" y="229552"/>
                  <a:pt x="212408" y="229552"/>
                  <a:pt x="211455" y="229552"/>
                </a:cubicBezTo>
                <a:cubicBezTo>
                  <a:pt x="212408" y="230505"/>
                  <a:pt x="213360" y="230505"/>
                  <a:pt x="214313" y="230505"/>
                </a:cubicBezTo>
                <a:cubicBezTo>
                  <a:pt x="212408" y="231457"/>
                  <a:pt x="212408" y="232410"/>
                  <a:pt x="211455" y="232410"/>
                </a:cubicBezTo>
                <a:cubicBezTo>
                  <a:pt x="211455" y="232410"/>
                  <a:pt x="211455" y="232410"/>
                  <a:pt x="211455" y="232410"/>
                </a:cubicBezTo>
                <a:lnTo>
                  <a:pt x="211455" y="232410"/>
                </a:lnTo>
                <a:close/>
                <a:moveTo>
                  <a:pt x="285750" y="157163"/>
                </a:moveTo>
                <a:cubicBezTo>
                  <a:pt x="285750" y="156210"/>
                  <a:pt x="285750" y="156210"/>
                  <a:pt x="285750" y="156210"/>
                </a:cubicBezTo>
                <a:cubicBezTo>
                  <a:pt x="285750" y="155257"/>
                  <a:pt x="286703" y="156210"/>
                  <a:pt x="286703" y="156210"/>
                </a:cubicBezTo>
                <a:cubicBezTo>
                  <a:pt x="286703" y="156210"/>
                  <a:pt x="286703" y="156210"/>
                  <a:pt x="287655" y="156210"/>
                </a:cubicBezTo>
                <a:cubicBezTo>
                  <a:pt x="287655" y="156210"/>
                  <a:pt x="288608" y="156210"/>
                  <a:pt x="288608" y="156210"/>
                </a:cubicBezTo>
                <a:cubicBezTo>
                  <a:pt x="288608" y="156210"/>
                  <a:pt x="288608" y="156210"/>
                  <a:pt x="288608" y="155257"/>
                </a:cubicBezTo>
                <a:cubicBezTo>
                  <a:pt x="288608" y="155257"/>
                  <a:pt x="288608" y="154305"/>
                  <a:pt x="287655" y="154305"/>
                </a:cubicBezTo>
                <a:cubicBezTo>
                  <a:pt x="286703" y="154305"/>
                  <a:pt x="285750" y="153352"/>
                  <a:pt x="284798" y="153352"/>
                </a:cubicBezTo>
                <a:cubicBezTo>
                  <a:pt x="285750" y="153352"/>
                  <a:pt x="285750" y="153352"/>
                  <a:pt x="285750" y="153352"/>
                </a:cubicBezTo>
                <a:cubicBezTo>
                  <a:pt x="285750" y="153352"/>
                  <a:pt x="285750" y="153352"/>
                  <a:pt x="285750" y="153352"/>
                </a:cubicBezTo>
                <a:cubicBezTo>
                  <a:pt x="284798" y="152400"/>
                  <a:pt x="284798" y="152400"/>
                  <a:pt x="283845" y="153352"/>
                </a:cubicBezTo>
                <a:cubicBezTo>
                  <a:pt x="283845" y="154305"/>
                  <a:pt x="283845" y="155257"/>
                  <a:pt x="282893" y="155257"/>
                </a:cubicBezTo>
                <a:cubicBezTo>
                  <a:pt x="282893" y="155257"/>
                  <a:pt x="282893" y="155257"/>
                  <a:pt x="282893" y="156210"/>
                </a:cubicBezTo>
                <a:cubicBezTo>
                  <a:pt x="282893" y="155257"/>
                  <a:pt x="283845" y="156210"/>
                  <a:pt x="283845" y="156210"/>
                </a:cubicBezTo>
                <a:cubicBezTo>
                  <a:pt x="283845" y="156210"/>
                  <a:pt x="283845" y="157163"/>
                  <a:pt x="283845" y="157163"/>
                </a:cubicBezTo>
                <a:cubicBezTo>
                  <a:pt x="283845" y="157163"/>
                  <a:pt x="283845" y="158115"/>
                  <a:pt x="283845" y="158115"/>
                </a:cubicBezTo>
                <a:cubicBezTo>
                  <a:pt x="283845" y="158115"/>
                  <a:pt x="284798" y="158115"/>
                  <a:pt x="284798" y="158115"/>
                </a:cubicBezTo>
                <a:cubicBezTo>
                  <a:pt x="285750" y="158115"/>
                  <a:pt x="284798" y="158115"/>
                  <a:pt x="284798" y="158115"/>
                </a:cubicBezTo>
                <a:cubicBezTo>
                  <a:pt x="284798" y="158115"/>
                  <a:pt x="284798" y="158115"/>
                  <a:pt x="284798" y="157163"/>
                </a:cubicBezTo>
                <a:cubicBezTo>
                  <a:pt x="284798" y="156210"/>
                  <a:pt x="285750" y="156210"/>
                  <a:pt x="285750" y="157163"/>
                </a:cubicBezTo>
                <a:cubicBezTo>
                  <a:pt x="285750" y="156210"/>
                  <a:pt x="285750" y="156210"/>
                  <a:pt x="285750" y="157163"/>
                </a:cubicBezTo>
                <a:cubicBezTo>
                  <a:pt x="285750" y="157163"/>
                  <a:pt x="285750" y="157163"/>
                  <a:pt x="285750" y="157163"/>
                </a:cubicBezTo>
                <a:cubicBezTo>
                  <a:pt x="286703" y="157163"/>
                  <a:pt x="286703" y="157163"/>
                  <a:pt x="285750" y="157163"/>
                </a:cubicBezTo>
                <a:close/>
                <a:moveTo>
                  <a:pt x="30480" y="250507"/>
                </a:moveTo>
                <a:cubicBezTo>
                  <a:pt x="30480" y="249555"/>
                  <a:pt x="29528" y="249555"/>
                  <a:pt x="29528" y="249555"/>
                </a:cubicBezTo>
                <a:cubicBezTo>
                  <a:pt x="29528" y="249555"/>
                  <a:pt x="28575" y="249555"/>
                  <a:pt x="28575" y="248602"/>
                </a:cubicBezTo>
                <a:cubicBezTo>
                  <a:pt x="28575" y="248602"/>
                  <a:pt x="28575" y="248602"/>
                  <a:pt x="28575" y="248602"/>
                </a:cubicBezTo>
                <a:cubicBezTo>
                  <a:pt x="28575" y="248602"/>
                  <a:pt x="28575" y="248602"/>
                  <a:pt x="28575" y="248602"/>
                </a:cubicBezTo>
                <a:cubicBezTo>
                  <a:pt x="28575" y="249555"/>
                  <a:pt x="27623" y="249555"/>
                  <a:pt x="27623" y="249555"/>
                </a:cubicBezTo>
                <a:cubicBezTo>
                  <a:pt x="26670" y="249555"/>
                  <a:pt x="26670" y="249555"/>
                  <a:pt x="27623" y="250507"/>
                </a:cubicBezTo>
                <a:cubicBezTo>
                  <a:pt x="27623" y="251460"/>
                  <a:pt x="27623" y="253365"/>
                  <a:pt x="28575" y="254317"/>
                </a:cubicBezTo>
                <a:cubicBezTo>
                  <a:pt x="28575" y="254317"/>
                  <a:pt x="28575" y="254317"/>
                  <a:pt x="29528" y="253365"/>
                </a:cubicBezTo>
                <a:cubicBezTo>
                  <a:pt x="30480" y="253365"/>
                  <a:pt x="30480" y="252413"/>
                  <a:pt x="30480" y="252413"/>
                </a:cubicBezTo>
                <a:cubicBezTo>
                  <a:pt x="29528" y="251460"/>
                  <a:pt x="30480" y="251460"/>
                  <a:pt x="30480" y="250507"/>
                </a:cubicBezTo>
                <a:cubicBezTo>
                  <a:pt x="31433" y="251460"/>
                  <a:pt x="31433" y="251460"/>
                  <a:pt x="31433" y="251460"/>
                </a:cubicBezTo>
                <a:cubicBezTo>
                  <a:pt x="31433" y="250507"/>
                  <a:pt x="30480" y="250507"/>
                  <a:pt x="30480" y="250507"/>
                </a:cubicBezTo>
                <a:close/>
                <a:moveTo>
                  <a:pt x="229553" y="229552"/>
                </a:moveTo>
                <a:cubicBezTo>
                  <a:pt x="228600" y="229552"/>
                  <a:pt x="227648" y="229552"/>
                  <a:pt x="225743" y="229552"/>
                </a:cubicBezTo>
                <a:cubicBezTo>
                  <a:pt x="225743" y="229552"/>
                  <a:pt x="224790" y="229552"/>
                  <a:pt x="224790" y="228600"/>
                </a:cubicBezTo>
                <a:cubicBezTo>
                  <a:pt x="224790" y="229552"/>
                  <a:pt x="223838" y="229552"/>
                  <a:pt x="223838" y="229552"/>
                </a:cubicBezTo>
                <a:cubicBezTo>
                  <a:pt x="223838" y="229552"/>
                  <a:pt x="223838" y="230505"/>
                  <a:pt x="222885" y="229552"/>
                </a:cubicBezTo>
                <a:cubicBezTo>
                  <a:pt x="222885" y="229552"/>
                  <a:pt x="222885" y="228600"/>
                  <a:pt x="222885" y="228600"/>
                </a:cubicBezTo>
                <a:cubicBezTo>
                  <a:pt x="222885" y="228600"/>
                  <a:pt x="222885" y="228600"/>
                  <a:pt x="222885" y="228600"/>
                </a:cubicBezTo>
                <a:cubicBezTo>
                  <a:pt x="222885" y="228600"/>
                  <a:pt x="222885" y="228600"/>
                  <a:pt x="222885" y="228600"/>
                </a:cubicBezTo>
                <a:cubicBezTo>
                  <a:pt x="222885" y="228600"/>
                  <a:pt x="222885" y="228600"/>
                  <a:pt x="221933" y="228600"/>
                </a:cubicBezTo>
                <a:cubicBezTo>
                  <a:pt x="221933" y="228600"/>
                  <a:pt x="221933" y="228600"/>
                  <a:pt x="221933" y="228600"/>
                </a:cubicBezTo>
                <a:cubicBezTo>
                  <a:pt x="221933" y="229552"/>
                  <a:pt x="221933" y="228600"/>
                  <a:pt x="221933" y="229552"/>
                </a:cubicBezTo>
                <a:cubicBezTo>
                  <a:pt x="221933" y="229552"/>
                  <a:pt x="221933" y="229552"/>
                  <a:pt x="222885" y="229552"/>
                </a:cubicBezTo>
                <a:cubicBezTo>
                  <a:pt x="221933" y="229552"/>
                  <a:pt x="221933" y="230505"/>
                  <a:pt x="220980" y="230505"/>
                </a:cubicBezTo>
                <a:cubicBezTo>
                  <a:pt x="221933" y="230505"/>
                  <a:pt x="221933" y="230505"/>
                  <a:pt x="222885" y="230505"/>
                </a:cubicBezTo>
                <a:cubicBezTo>
                  <a:pt x="223838" y="230505"/>
                  <a:pt x="223838" y="230505"/>
                  <a:pt x="223838" y="231457"/>
                </a:cubicBezTo>
                <a:cubicBezTo>
                  <a:pt x="223838" y="229552"/>
                  <a:pt x="225743" y="229552"/>
                  <a:pt x="226695" y="229552"/>
                </a:cubicBezTo>
                <a:cubicBezTo>
                  <a:pt x="226695" y="229552"/>
                  <a:pt x="226695" y="230505"/>
                  <a:pt x="226695" y="230505"/>
                </a:cubicBezTo>
                <a:cubicBezTo>
                  <a:pt x="227648" y="231457"/>
                  <a:pt x="228600" y="230505"/>
                  <a:pt x="229553" y="229552"/>
                </a:cubicBezTo>
                <a:cubicBezTo>
                  <a:pt x="230505" y="230505"/>
                  <a:pt x="231458" y="230505"/>
                  <a:pt x="231458" y="231457"/>
                </a:cubicBezTo>
                <a:cubicBezTo>
                  <a:pt x="232410" y="230505"/>
                  <a:pt x="232410" y="230505"/>
                  <a:pt x="230505" y="230505"/>
                </a:cubicBezTo>
                <a:cubicBezTo>
                  <a:pt x="230505" y="230505"/>
                  <a:pt x="229553" y="230505"/>
                  <a:pt x="229553" y="229552"/>
                </a:cubicBezTo>
                <a:lnTo>
                  <a:pt x="229553" y="229552"/>
                </a:lnTo>
                <a:close/>
                <a:moveTo>
                  <a:pt x="171450" y="229552"/>
                </a:moveTo>
                <a:cubicBezTo>
                  <a:pt x="171450" y="229552"/>
                  <a:pt x="172403" y="230505"/>
                  <a:pt x="172403" y="229552"/>
                </a:cubicBezTo>
                <a:cubicBezTo>
                  <a:pt x="172403" y="229552"/>
                  <a:pt x="172403" y="229552"/>
                  <a:pt x="172403" y="229552"/>
                </a:cubicBezTo>
                <a:cubicBezTo>
                  <a:pt x="172403" y="229552"/>
                  <a:pt x="172403" y="230505"/>
                  <a:pt x="171450" y="230505"/>
                </a:cubicBezTo>
                <a:cubicBezTo>
                  <a:pt x="171450" y="230505"/>
                  <a:pt x="170498" y="230505"/>
                  <a:pt x="170498" y="230505"/>
                </a:cubicBezTo>
                <a:cubicBezTo>
                  <a:pt x="169545" y="230505"/>
                  <a:pt x="169545" y="230505"/>
                  <a:pt x="169545" y="231457"/>
                </a:cubicBezTo>
                <a:cubicBezTo>
                  <a:pt x="169545" y="232410"/>
                  <a:pt x="170498" y="232410"/>
                  <a:pt x="170498" y="232410"/>
                </a:cubicBezTo>
                <a:cubicBezTo>
                  <a:pt x="170498" y="232410"/>
                  <a:pt x="171450" y="232410"/>
                  <a:pt x="172403" y="233363"/>
                </a:cubicBezTo>
                <a:cubicBezTo>
                  <a:pt x="172403" y="233363"/>
                  <a:pt x="173355" y="233363"/>
                  <a:pt x="173355" y="233363"/>
                </a:cubicBezTo>
                <a:cubicBezTo>
                  <a:pt x="173355" y="233363"/>
                  <a:pt x="173355" y="233363"/>
                  <a:pt x="173355" y="232410"/>
                </a:cubicBezTo>
                <a:cubicBezTo>
                  <a:pt x="173355" y="232410"/>
                  <a:pt x="173355" y="232410"/>
                  <a:pt x="173355" y="232410"/>
                </a:cubicBezTo>
                <a:cubicBezTo>
                  <a:pt x="173355" y="231457"/>
                  <a:pt x="173355" y="232410"/>
                  <a:pt x="172403" y="231457"/>
                </a:cubicBezTo>
                <a:cubicBezTo>
                  <a:pt x="172403" y="231457"/>
                  <a:pt x="172403" y="231457"/>
                  <a:pt x="172403" y="231457"/>
                </a:cubicBezTo>
                <a:cubicBezTo>
                  <a:pt x="173355" y="229552"/>
                  <a:pt x="173355" y="229552"/>
                  <a:pt x="175260" y="230505"/>
                </a:cubicBezTo>
                <a:cubicBezTo>
                  <a:pt x="175260" y="230505"/>
                  <a:pt x="175260" y="230505"/>
                  <a:pt x="175260" y="230505"/>
                </a:cubicBezTo>
                <a:lnTo>
                  <a:pt x="175260" y="230505"/>
                </a:lnTo>
                <a:cubicBezTo>
                  <a:pt x="175260" y="230505"/>
                  <a:pt x="175260" y="229552"/>
                  <a:pt x="175260" y="229552"/>
                </a:cubicBezTo>
                <a:cubicBezTo>
                  <a:pt x="175260" y="228600"/>
                  <a:pt x="175260" y="229552"/>
                  <a:pt x="174308" y="229552"/>
                </a:cubicBezTo>
                <a:cubicBezTo>
                  <a:pt x="174308" y="229552"/>
                  <a:pt x="173355" y="229552"/>
                  <a:pt x="173355" y="229552"/>
                </a:cubicBezTo>
                <a:cubicBezTo>
                  <a:pt x="173355" y="230505"/>
                  <a:pt x="172403" y="230505"/>
                  <a:pt x="172403" y="229552"/>
                </a:cubicBezTo>
                <a:cubicBezTo>
                  <a:pt x="172403" y="228600"/>
                  <a:pt x="172403" y="229552"/>
                  <a:pt x="171450" y="229552"/>
                </a:cubicBezTo>
                <a:lnTo>
                  <a:pt x="171450" y="229552"/>
                </a:lnTo>
                <a:close/>
                <a:moveTo>
                  <a:pt x="81915" y="243840"/>
                </a:moveTo>
                <a:cubicBezTo>
                  <a:pt x="81915" y="243840"/>
                  <a:pt x="81915" y="243840"/>
                  <a:pt x="81915" y="243840"/>
                </a:cubicBezTo>
                <a:cubicBezTo>
                  <a:pt x="81915" y="242888"/>
                  <a:pt x="81915" y="242888"/>
                  <a:pt x="81915" y="243840"/>
                </a:cubicBezTo>
                <a:cubicBezTo>
                  <a:pt x="80963" y="242888"/>
                  <a:pt x="80963" y="241935"/>
                  <a:pt x="80963" y="241935"/>
                </a:cubicBezTo>
                <a:cubicBezTo>
                  <a:pt x="80963" y="241935"/>
                  <a:pt x="80010" y="241935"/>
                  <a:pt x="80010" y="241935"/>
                </a:cubicBezTo>
                <a:cubicBezTo>
                  <a:pt x="80010" y="241935"/>
                  <a:pt x="80010" y="241935"/>
                  <a:pt x="80010" y="242888"/>
                </a:cubicBezTo>
                <a:cubicBezTo>
                  <a:pt x="80010" y="242888"/>
                  <a:pt x="80010" y="243840"/>
                  <a:pt x="80010" y="243840"/>
                </a:cubicBezTo>
                <a:cubicBezTo>
                  <a:pt x="80010" y="243840"/>
                  <a:pt x="80010" y="243840"/>
                  <a:pt x="80010" y="243840"/>
                </a:cubicBezTo>
                <a:cubicBezTo>
                  <a:pt x="80010" y="243840"/>
                  <a:pt x="79058" y="243840"/>
                  <a:pt x="79058" y="243840"/>
                </a:cubicBezTo>
                <a:cubicBezTo>
                  <a:pt x="79058" y="244792"/>
                  <a:pt x="78105" y="244792"/>
                  <a:pt x="79058" y="245745"/>
                </a:cubicBezTo>
                <a:cubicBezTo>
                  <a:pt x="79058" y="245745"/>
                  <a:pt x="79058" y="245745"/>
                  <a:pt x="80010" y="246697"/>
                </a:cubicBezTo>
                <a:cubicBezTo>
                  <a:pt x="80010" y="246697"/>
                  <a:pt x="80010" y="246697"/>
                  <a:pt x="80963" y="246697"/>
                </a:cubicBezTo>
                <a:cubicBezTo>
                  <a:pt x="81915" y="246697"/>
                  <a:pt x="81915" y="245745"/>
                  <a:pt x="81915" y="244792"/>
                </a:cubicBezTo>
                <a:cubicBezTo>
                  <a:pt x="81915" y="244792"/>
                  <a:pt x="81915" y="244792"/>
                  <a:pt x="81915" y="244792"/>
                </a:cubicBezTo>
                <a:cubicBezTo>
                  <a:pt x="80963" y="243840"/>
                  <a:pt x="81915" y="243840"/>
                  <a:pt x="81915" y="243840"/>
                </a:cubicBezTo>
                <a:cubicBezTo>
                  <a:pt x="82868" y="243840"/>
                  <a:pt x="82868" y="243840"/>
                  <a:pt x="81915" y="243840"/>
                </a:cubicBezTo>
                <a:close/>
                <a:moveTo>
                  <a:pt x="96203" y="239077"/>
                </a:moveTo>
                <a:cubicBezTo>
                  <a:pt x="96203" y="239077"/>
                  <a:pt x="97155" y="239077"/>
                  <a:pt x="96203" y="239077"/>
                </a:cubicBezTo>
                <a:cubicBezTo>
                  <a:pt x="97155" y="239077"/>
                  <a:pt x="97155" y="239077"/>
                  <a:pt x="96203" y="239077"/>
                </a:cubicBezTo>
                <a:cubicBezTo>
                  <a:pt x="97155" y="239077"/>
                  <a:pt x="97155" y="239077"/>
                  <a:pt x="98108" y="239077"/>
                </a:cubicBezTo>
                <a:cubicBezTo>
                  <a:pt x="98108" y="239077"/>
                  <a:pt x="98108" y="239077"/>
                  <a:pt x="98108" y="238125"/>
                </a:cubicBezTo>
                <a:cubicBezTo>
                  <a:pt x="98108" y="238125"/>
                  <a:pt x="98108" y="237172"/>
                  <a:pt x="99060" y="237172"/>
                </a:cubicBezTo>
                <a:cubicBezTo>
                  <a:pt x="99060" y="237172"/>
                  <a:pt x="99060" y="237172"/>
                  <a:pt x="99060" y="237172"/>
                </a:cubicBezTo>
                <a:cubicBezTo>
                  <a:pt x="99060" y="237172"/>
                  <a:pt x="99060" y="237172"/>
                  <a:pt x="99060" y="237172"/>
                </a:cubicBezTo>
                <a:cubicBezTo>
                  <a:pt x="99060" y="237172"/>
                  <a:pt x="99060" y="237172"/>
                  <a:pt x="98108" y="237172"/>
                </a:cubicBezTo>
                <a:cubicBezTo>
                  <a:pt x="98108" y="237172"/>
                  <a:pt x="98108" y="238125"/>
                  <a:pt x="97155" y="237172"/>
                </a:cubicBezTo>
                <a:cubicBezTo>
                  <a:pt x="97155" y="237172"/>
                  <a:pt x="97155" y="236220"/>
                  <a:pt x="97155" y="236220"/>
                </a:cubicBezTo>
                <a:cubicBezTo>
                  <a:pt x="97155" y="236220"/>
                  <a:pt x="97155" y="235267"/>
                  <a:pt x="96203" y="235267"/>
                </a:cubicBezTo>
                <a:cubicBezTo>
                  <a:pt x="95250" y="235267"/>
                  <a:pt x="94298" y="235267"/>
                  <a:pt x="93345" y="235267"/>
                </a:cubicBezTo>
                <a:cubicBezTo>
                  <a:pt x="93345" y="235267"/>
                  <a:pt x="94298" y="236220"/>
                  <a:pt x="94298" y="236220"/>
                </a:cubicBezTo>
                <a:cubicBezTo>
                  <a:pt x="95250" y="237172"/>
                  <a:pt x="94298" y="237172"/>
                  <a:pt x="94298" y="237172"/>
                </a:cubicBezTo>
                <a:cubicBezTo>
                  <a:pt x="95250" y="239077"/>
                  <a:pt x="96203" y="238125"/>
                  <a:pt x="96203" y="239077"/>
                </a:cubicBezTo>
                <a:close/>
                <a:moveTo>
                  <a:pt x="55245" y="7620"/>
                </a:moveTo>
                <a:cubicBezTo>
                  <a:pt x="55245" y="7620"/>
                  <a:pt x="54293" y="7620"/>
                  <a:pt x="55245" y="7620"/>
                </a:cubicBezTo>
                <a:cubicBezTo>
                  <a:pt x="54293" y="6667"/>
                  <a:pt x="54293" y="6667"/>
                  <a:pt x="54293" y="6667"/>
                </a:cubicBezTo>
                <a:cubicBezTo>
                  <a:pt x="53340" y="6667"/>
                  <a:pt x="52388" y="7620"/>
                  <a:pt x="50483" y="7620"/>
                </a:cubicBezTo>
                <a:cubicBezTo>
                  <a:pt x="50483" y="7620"/>
                  <a:pt x="50483" y="8572"/>
                  <a:pt x="51435" y="8572"/>
                </a:cubicBezTo>
                <a:cubicBezTo>
                  <a:pt x="51435" y="8572"/>
                  <a:pt x="51435" y="8572"/>
                  <a:pt x="51435" y="8572"/>
                </a:cubicBezTo>
                <a:cubicBezTo>
                  <a:pt x="51435" y="8572"/>
                  <a:pt x="51435" y="8572"/>
                  <a:pt x="51435" y="8572"/>
                </a:cubicBezTo>
                <a:cubicBezTo>
                  <a:pt x="51435" y="8572"/>
                  <a:pt x="50483" y="8572"/>
                  <a:pt x="50483" y="9525"/>
                </a:cubicBezTo>
                <a:cubicBezTo>
                  <a:pt x="51435" y="9525"/>
                  <a:pt x="52388" y="9525"/>
                  <a:pt x="53340" y="9525"/>
                </a:cubicBezTo>
                <a:cubicBezTo>
                  <a:pt x="53340" y="9525"/>
                  <a:pt x="53340" y="9525"/>
                  <a:pt x="54293" y="9525"/>
                </a:cubicBezTo>
                <a:cubicBezTo>
                  <a:pt x="55245" y="9525"/>
                  <a:pt x="55245" y="8572"/>
                  <a:pt x="56198" y="9525"/>
                </a:cubicBezTo>
                <a:cubicBezTo>
                  <a:pt x="56198" y="8572"/>
                  <a:pt x="56198" y="8572"/>
                  <a:pt x="56198" y="8572"/>
                </a:cubicBezTo>
                <a:cubicBezTo>
                  <a:pt x="56198" y="7620"/>
                  <a:pt x="55245" y="7620"/>
                  <a:pt x="55245" y="7620"/>
                </a:cubicBezTo>
                <a:lnTo>
                  <a:pt x="55245" y="7620"/>
                </a:lnTo>
                <a:close/>
                <a:moveTo>
                  <a:pt x="210503" y="245745"/>
                </a:moveTo>
                <a:cubicBezTo>
                  <a:pt x="210503" y="245745"/>
                  <a:pt x="210503" y="245745"/>
                  <a:pt x="210503" y="245745"/>
                </a:cubicBezTo>
                <a:cubicBezTo>
                  <a:pt x="211455" y="245745"/>
                  <a:pt x="211455" y="246697"/>
                  <a:pt x="212408" y="245745"/>
                </a:cubicBezTo>
                <a:cubicBezTo>
                  <a:pt x="211455" y="244792"/>
                  <a:pt x="210503" y="245745"/>
                  <a:pt x="210503" y="245745"/>
                </a:cubicBezTo>
                <a:cubicBezTo>
                  <a:pt x="211455" y="244792"/>
                  <a:pt x="212408" y="243840"/>
                  <a:pt x="212408" y="242888"/>
                </a:cubicBezTo>
                <a:cubicBezTo>
                  <a:pt x="211455" y="243840"/>
                  <a:pt x="211455" y="242888"/>
                  <a:pt x="210503" y="241935"/>
                </a:cubicBezTo>
                <a:cubicBezTo>
                  <a:pt x="210503" y="241935"/>
                  <a:pt x="210503" y="242888"/>
                  <a:pt x="209550" y="242888"/>
                </a:cubicBezTo>
                <a:cubicBezTo>
                  <a:pt x="209550" y="242888"/>
                  <a:pt x="208598" y="242888"/>
                  <a:pt x="208598" y="242888"/>
                </a:cubicBezTo>
                <a:cubicBezTo>
                  <a:pt x="207645" y="242888"/>
                  <a:pt x="207645" y="243840"/>
                  <a:pt x="206693" y="242888"/>
                </a:cubicBezTo>
                <a:cubicBezTo>
                  <a:pt x="206693" y="242888"/>
                  <a:pt x="205740" y="242888"/>
                  <a:pt x="205740" y="242888"/>
                </a:cubicBezTo>
                <a:cubicBezTo>
                  <a:pt x="205740" y="242888"/>
                  <a:pt x="205740" y="243840"/>
                  <a:pt x="204788" y="243840"/>
                </a:cubicBezTo>
                <a:cubicBezTo>
                  <a:pt x="205740" y="243840"/>
                  <a:pt x="205740" y="243840"/>
                  <a:pt x="206693" y="243840"/>
                </a:cubicBezTo>
                <a:cubicBezTo>
                  <a:pt x="206693" y="243840"/>
                  <a:pt x="207645" y="243840"/>
                  <a:pt x="207645" y="243840"/>
                </a:cubicBezTo>
                <a:cubicBezTo>
                  <a:pt x="208598" y="244792"/>
                  <a:pt x="208598" y="244792"/>
                  <a:pt x="210503" y="245745"/>
                </a:cubicBezTo>
                <a:cubicBezTo>
                  <a:pt x="209550" y="244792"/>
                  <a:pt x="210503" y="244792"/>
                  <a:pt x="210503" y="245745"/>
                </a:cubicBezTo>
                <a:cubicBezTo>
                  <a:pt x="210503" y="244792"/>
                  <a:pt x="210503" y="244792"/>
                  <a:pt x="210503" y="245745"/>
                </a:cubicBezTo>
                <a:lnTo>
                  <a:pt x="210503" y="245745"/>
                </a:lnTo>
                <a:close/>
                <a:moveTo>
                  <a:pt x="236220" y="229552"/>
                </a:moveTo>
                <a:cubicBezTo>
                  <a:pt x="236220" y="230505"/>
                  <a:pt x="235268" y="230505"/>
                  <a:pt x="234315" y="230505"/>
                </a:cubicBezTo>
                <a:cubicBezTo>
                  <a:pt x="233363" y="230505"/>
                  <a:pt x="233363" y="230505"/>
                  <a:pt x="233363" y="231457"/>
                </a:cubicBezTo>
                <a:cubicBezTo>
                  <a:pt x="233363" y="231457"/>
                  <a:pt x="234315" y="231457"/>
                  <a:pt x="234315" y="231457"/>
                </a:cubicBezTo>
                <a:cubicBezTo>
                  <a:pt x="235268" y="231457"/>
                  <a:pt x="235268" y="231457"/>
                  <a:pt x="236220" y="230505"/>
                </a:cubicBezTo>
                <a:cubicBezTo>
                  <a:pt x="236220" y="229552"/>
                  <a:pt x="236220" y="229552"/>
                  <a:pt x="236220" y="229552"/>
                </a:cubicBezTo>
                <a:cubicBezTo>
                  <a:pt x="238125" y="230505"/>
                  <a:pt x="239078" y="229552"/>
                  <a:pt x="240983" y="229552"/>
                </a:cubicBezTo>
                <a:cubicBezTo>
                  <a:pt x="240983" y="229552"/>
                  <a:pt x="240030" y="229552"/>
                  <a:pt x="240030" y="228600"/>
                </a:cubicBezTo>
                <a:cubicBezTo>
                  <a:pt x="240030" y="228600"/>
                  <a:pt x="240030" y="227647"/>
                  <a:pt x="240983" y="227647"/>
                </a:cubicBezTo>
                <a:cubicBezTo>
                  <a:pt x="240030" y="227647"/>
                  <a:pt x="239078" y="227647"/>
                  <a:pt x="239078" y="227647"/>
                </a:cubicBezTo>
                <a:cubicBezTo>
                  <a:pt x="239078" y="228600"/>
                  <a:pt x="238125" y="227647"/>
                  <a:pt x="238125" y="227647"/>
                </a:cubicBezTo>
                <a:lnTo>
                  <a:pt x="238125" y="227647"/>
                </a:lnTo>
                <a:cubicBezTo>
                  <a:pt x="237173" y="228600"/>
                  <a:pt x="237173" y="228600"/>
                  <a:pt x="236220" y="229552"/>
                </a:cubicBezTo>
                <a:lnTo>
                  <a:pt x="236220" y="229552"/>
                </a:lnTo>
                <a:close/>
                <a:moveTo>
                  <a:pt x="198120" y="235267"/>
                </a:moveTo>
                <a:cubicBezTo>
                  <a:pt x="198120" y="235267"/>
                  <a:pt x="199073" y="234315"/>
                  <a:pt x="200025" y="234315"/>
                </a:cubicBezTo>
                <a:cubicBezTo>
                  <a:pt x="200978" y="234315"/>
                  <a:pt x="200978" y="234315"/>
                  <a:pt x="201930" y="234315"/>
                </a:cubicBezTo>
                <a:cubicBezTo>
                  <a:pt x="200978" y="234315"/>
                  <a:pt x="200978" y="233363"/>
                  <a:pt x="200025" y="233363"/>
                </a:cubicBezTo>
                <a:cubicBezTo>
                  <a:pt x="200025" y="233363"/>
                  <a:pt x="199073" y="234315"/>
                  <a:pt x="199073" y="233363"/>
                </a:cubicBezTo>
                <a:cubicBezTo>
                  <a:pt x="199073" y="233363"/>
                  <a:pt x="198120" y="232410"/>
                  <a:pt x="199073" y="232410"/>
                </a:cubicBezTo>
                <a:cubicBezTo>
                  <a:pt x="198120" y="232410"/>
                  <a:pt x="198120" y="232410"/>
                  <a:pt x="198120" y="233363"/>
                </a:cubicBezTo>
                <a:cubicBezTo>
                  <a:pt x="198120" y="233363"/>
                  <a:pt x="198120" y="233363"/>
                  <a:pt x="198120" y="233363"/>
                </a:cubicBezTo>
                <a:cubicBezTo>
                  <a:pt x="198120" y="233363"/>
                  <a:pt x="195263" y="233363"/>
                  <a:pt x="195263" y="233363"/>
                </a:cubicBezTo>
                <a:cubicBezTo>
                  <a:pt x="195263" y="233363"/>
                  <a:pt x="195263" y="233363"/>
                  <a:pt x="195263" y="233363"/>
                </a:cubicBezTo>
                <a:cubicBezTo>
                  <a:pt x="195263" y="233363"/>
                  <a:pt x="195263" y="233363"/>
                  <a:pt x="195263" y="234315"/>
                </a:cubicBezTo>
                <a:cubicBezTo>
                  <a:pt x="195263" y="234315"/>
                  <a:pt x="195263" y="234315"/>
                  <a:pt x="196215" y="234315"/>
                </a:cubicBezTo>
                <a:cubicBezTo>
                  <a:pt x="196215" y="234315"/>
                  <a:pt x="197168" y="234315"/>
                  <a:pt x="197168" y="234315"/>
                </a:cubicBezTo>
                <a:cubicBezTo>
                  <a:pt x="198120" y="234315"/>
                  <a:pt x="198120" y="234315"/>
                  <a:pt x="198120" y="235267"/>
                </a:cubicBezTo>
                <a:cubicBezTo>
                  <a:pt x="198120" y="236220"/>
                  <a:pt x="198120" y="236220"/>
                  <a:pt x="198120" y="235267"/>
                </a:cubicBezTo>
                <a:close/>
                <a:moveTo>
                  <a:pt x="149543" y="3810"/>
                </a:moveTo>
                <a:cubicBezTo>
                  <a:pt x="149543" y="3810"/>
                  <a:pt x="149543" y="3810"/>
                  <a:pt x="149543" y="3810"/>
                </a:cubicBezTo>
                <a:cubicBezTo>
                  <a:pt x="149543" y="3810"/>
                  <a:pt x="149543" y="3810"/>
                  <a:pt x="149543" y="3810"/>
                </a:cubicBezTo>
                <a:cubicBezTo>
                  <a:pt x="149543" y="3810"/>
                  <a:pt x="150495" y="3810"/>
                  <a:pt x="149543" y="3810"/>
                </a:cubicBezTo>
                <a:cubicBezTo>
                  <a:pt x="150495" y="3810"/>
                  <a:pt x="150495" y="3810"/>
                  <a:pt x="149543" y="3810"/>
                </a:cubicBezTo>
                <a:cubicBezTo>
                  <a:pt x="150495" y="4763"/>
                  <a:pt x="150495" y="4763"/>
                  <a:pt x="151448" y="4763"/>
                </a:cubicBezTo>
                <a:cubicBezTo>
                  <a:pt x="151448" y="4763"/>
                  <a:pt x="151448" y="3810"/>
                  <a:pt x="151448" y="3810"/>
                </a:cubicBezTo>
                <a:cubicBezTo>
                  <a:pt x="152400" y="4763"/>
                  <a:pt x="152400" y="3810"/>
                  <a:pt x="152400" y="3810"/>
                </a:cubicBezTo>
                <a:cubicBezTo>
                  <a:pt x="152400" y="3810"/>
                  <a:pt x="153353" y="3810"/>
                  <a:pt x="153353" y="3810"/>
                </a:cubicBezTo>
                <a:cubicBezTo>
                  <a:pt x="153353" y="3810"/>
                  <a:pt x="153353" y="4763"/>
                  <a:pt x="153353" y="3810"/>
                </a:cubicBezTo>
                <a:cubicBezTo>
                  <a:pt x="153353" y="3810"/>
                  <a:pt x="154305" y="3810"/>
                  <a:pt x="153353" y="2857"/>
                </a:cubicBezTo>
                <a:cubicBezTo>
                  <a:pt x="153353" y="2857"/>
                  <a:pt x="153353" y="2857"/>
                  <a:pt x="153353" y="1905"/>
                </a:cubicBezTo>
                <a:cubicBezTo>
                  <a:pt x="153353" y="1905"/>
                  <a:pt x="153353" y="1905"/>
                  <a:pt x="153353" y="952"/>
                </a:cubicBezTo>
                <a:cubicBezTo>
                  <a:pt x="154305" y="952"/>
                  <a:pt x="153353" y="0"/>
                  <a:pt x="153353" y="0"/>
                </a:cubicBezTo>
                <a:cubicBezTo>
                  <a:pt x="153353" y="0"/>
                  <a:pt x="152400" y="0"/>
                  <a:pt x="152400" y="0"/>
                </a:cubicBezTo>
                <a:cubicBezTo>
                  <a:pt x="152400" y="0"/>
                  <a:pt x="152400" y="0"/>
                  <a:pt x="152400" y="952"/>
                </a:cubicBezTo>
                <a:cubicBezTo>
                  <a:pt x="152400" y="952"/>
                  <a:pt x="153353" y="1905"/>
                  <a:pt x="152400" y="1905"/>
                </a:cubicBezTo>
                <a:cubicBezTo>
                  <a:pt x="152400" y="1905"/>
                  <a:pt x="151448" y="2857"/>
                  <a:pt x="151448" y="1905"/>
                </a:cubicBezTo>
                <a:cubicBezTo>
                  <a:pt x="151448" y="1905"/>
                  <a:pt x="150495" y="1905"/>
                  <a:pt x="151448" y="952"/>
                </a:cubicBezTo>
                <a:cubicBezTo>
                  <a:pt x="151448" y="952"/>
                  <a:pt x="151448" y="952"/>
                  <a:pt x="151448" y="0"/>
                </a:cubicBezTo>
                <a:cubicBezTo>
                  <a:pt x="150495" y="0"/>
                  <a:pt x="150495" y="0"/>
                  <a:pt x="149543" y="0"/>
                </a:cubicBezTo>
                <a:cubicBezTo>
                  <a:pt x="150495" y="1905"/>
                  <a:pt x="150495" y="2857"/>
                  <a:pt x="149543" y="3810"/>
                </a:cubicBezTo>
                <a:close/>
                <a:moveTo>
                  <a:pt x="213360" y="215265"/>
                </a:moveTo>
                <a:cubicBezTo>
                  <a:pt x="213360" y="216217"/>
                  <a:pt x="212408" y="216217"/>
                  <a:pt x="213360" y="215265"/>
                </a:cubicBezTo>
                <a:cubicBezTo>
                  <a:pt x="214313" y="216217"/>
                  <a:pt x="215265" y="216217"/>
                  <a:pt x="215265" y="216217"/>
                </a:cubicBezTo>
                <a:lnTo>
                  <a:pt x="215265" y="217170"/>
                </a:lnTo>
                <a:cubicBezTo>
                  <a:pt x="215265" y="217170"/>
                  <a:pt x="215265" y="217170"/>
                  <a:pt x="215265" y="217170"/>
                </a:cubicBezTo>
                <a:cubicBezTo>
                  <a:pt x="214313" y="217170"/>
                  <a:pt x="215265" y="218122"/>
                  <a:pt x="214313" y="218122"/>
                </a:cubicBezTo>
                <a:cubicBezTo>
                  <a:pt x="214313" y="218122"/>
                  <a:pt x="214313" y="218122"/>
                  <a:pt x="214313" y="218122"/>
                </a:cubicBezTo>
                <a:cubicBezTo>
                  <a:pt x="215265" y="218122"/>
                  <a:pt x="215265" y="218122"/>
                  <a:pt x="215265" y="218122"/>
                </a:cubicBezTo>
                <a:cubicBezTo>
                  <a:pt x="216218" y="218122"/>
                  <a:pt x="215265" y="217170"/>
                  <a:pt x="215265" y="217170"/>
                </a:cubicBezTo>
                <a:cubicBezTo>
                  <a:pt x="215265" y="217170"/>
                  <a:pt x="216218" y="217170"/>
                  <a:pt x="216218" y="217170"/>
                </a:cubicBezTo>
                <a:cubicBezTo>
                  <a:pt x="216218" y="217170"/>
                  <a:pt x="216218" y="217170"/>
                  <a:pt x="216218" y="217170"/>
                </a:cubicBezTo>
                <a:cubicBezTo>
                  <a:pt x="216218" y="217170"/>
                  <a:pt x="216218" y="216217"/>
                  <a:pt x="217170" y="217170"/>
                </a:cubicBezTo>
                <a:cubicBezTo>
                  <a:pt x="217170" y="217170"/>
                  <a:pt x="217170" y="217170"/>
                  <a:pt x="217170" y="216217"/>
                </a:cubicBezTo>
                <a:cubicBezTo>
                  <a:pt x="217170" y="216217"/>
                  <a:pt x="217170" y="216217"/>
                  <a:pt x="217170" y="216217"/>
                </a:cubicBezTo>
                <a:cubicBezTo>
                  <a:pt x="217170" y="216217"/>
                  <a:pt x="217170" y="216217"/>
                  <a:pt x="217170" y="216217"/>
                </a:cubicBezTo>
                <a:cubicBezTo>
                  <a:pt x="217170" y="216217"/>
                  <a:pt x="217170" y="216217"/>
                  <a:pt x="216218" y="216217"/>
                </a:cubicBezTo>
                <a:cubicBezTo>
                  <a:pt x="215265" y="216217"/>
                  <a:pt x="215265" y="216217"/>
                  <a:pt x="215265" y="214313"/>
                </a:cubicBezTo>
                <a:cubicBezTo>
                  <a:pt x="215265" y="214313"/>
                  <a:pt x="215265" y="213360"/>
                  <a:pt x="215265" y="213360"/>
                </a:cubicBezTo>
                <a:cubicBezTo>
                  <a:pt x="215265" y="213360"/>
                  <a:pt x="215265" y="213360"/>
                  <a:pt x="215265" y="213360"/>
                </a:cubicBezTo>
                <a:cubicBezTo>
                  <a:pt x="215265" y="214313"/>
                  <a:pt x="214313" y="213360"/>
                  <a:pt x="214313" y="213360"/>
                </a:cubicBezTo>
                <a:cubicBezTo>
                  <a:pt x="214313" y="214313"/>
                  <a:pt x="214313" y="214313"/>
                  <a:pt x="213360" y="215265"/>
                </a:cubicBezTo>
                <a:cubicBezTo>
                  <a:pt x="213360" y="215265"/>
                  <a:pt x="213360" y="215265"/>
                  <a:pt x="213360" y="215265"/>
                </a:cubicBezTo>
                <a:lnTo>
                  <a:pt x="213360" y="215265"/>
                </a:lnTo>
                <a:close/>
                <a:moveTo>
                  <a:pt x="210503" y="8572"/>
                </a:moveTo>
                <a:cubicBezTo>
                  <a:pt x="210503" y="8572"/>
                  <a:pt x="209550" y="9525"/>
                  <a:pt x="210503" y="8572"/>
                </a:cubicBezTo>
                <a:cubicBezTo>
                  <a:pt x="209550" y="7620"/>
                  <a:pt x="208598" y="7620"/>
                  <a:pt x="208598" y="7620"/>
                </a:cubicBezTo>
                <a:cubicBezTo>
                  <a:pt x="208598" y="7620"/>
                  <a:pt x="207645" y="7620"/>
                  <a:pt x="207645" y="7620"/>
                </a:cubicBezTo>
                <a:cubicBezTo>
                  <a:pt x="207645" y="7620"/>
                  <a:pt x="206693" y="7620"/>
                  <a:pt x="206693" y="6667"/>
                </a:cubicBezTo>
                <a:cubicBezTo>
                  <a:pt x="206693" y="5715"/>
                  <a:pt x="206693" y="5715"/>
                  <a:pt x="205740" y="6667"/>
                </a:cubicBezTo>
                <a:cubicBezTo>
                  <a:pt x="205740" y="6667"/>
                  <a:pt x="205740" y="6667"/>
                  <a:pt x="205740" y="7620"/>
                </a:cubicBezTo>
                <a:cubicBezTo>
                  <a:pt x="205740" y="7620"/>
                  <a:pt x="205740" y="7620"/>
                  <a:pt x="204788" y="7620"/>
                </a:cubicBezTo>
                <a:cubicBezTo>
                  <a:pt x="204788" y="7620"/>
                  <a:pt x="203835" y="7620"/>
                  <a:pt x="204788" y="8572"/>
                </a:cubicBezTo>
                <a:cubicBezTo>
                  <a:pt x="205740" y="8572"/>
                  <a:pt x="206693" y="9525"/>
                  <a:pt x="207645" y="9525"/>
                </a:cubicBezTo>
                <a:cubicBezTo>
                  <a:pt x="207645" y="9525"/>
                  <a:pt x="208598" y="9525"/>
                  <a:pt x="208598" y="9525"/>
                </a:cubicBezTo>
                <a:cubicBezTo>
                  <a:pt x="208598" y="9525"/>
                  <a:pt x="208598" y="10477"/>
                  <a:pt x="209550" y="10477"/>
                </a:cubicBezTo>
                <a:cubicBezTo>
                  <a:pt x="209550" y="10477"/>
                  <a:pt x="209550" y="9525"/>
                  <a:pt x="209550" y="9525"/>
                </a:cubicBezTo>
                <a:cubicBezTo>
                  <a:pt x="209550" y="8572"/>
                  <a:pt x="209550" y="9525"/>
                  <a:pt x="210503" y="8572"/>
                </a:cubicBezTo>
                <a:cubicBezTo>
                  <a:pt x="210503" y="9525"/>
                  <a:pt x="210503" y="9525"/>
                  <a:pt x="211455" y="9525"/>
                </a:cubicBezTo>
                <a:cubicBezTo>
                  <a:pt x="212408" y="9525"/>
                  <a:pt x="212408" y="9525"/>
                  <a:pt x="212408" y="9525"/>
                </a:cubicBezTo>
                <a:cubicBezTo>
                  <a:pt x="212408" y="9525"/>
                  <a:pt x="212408" y="10477"/>
                  <a:pt x="213360" y="9525"/>
                </a:cubicBezTo>
                <a:cubicBezTo>
                  <a:pt x="213360" y="9525"/>
                  <a:pt x="213360" y="8572"/>
                  <a:pt x="213360" y="8572"/>
                </a:cubicBezTo>
                <a:cubicBezTo>
                  <a:pt x="212408" y="10477"/>
                  <a:pt x="211455" y="9525"/>
                  <a:pt x="210503" y="8572"/>
                </a:cubicBezTo>
                <a:cubicBezTo>
                  <a:pt x="210503" y="9525"/>
                  <a:pt x="210503" y="9525"/>
                  <a:pt x="210503" y="8572"/>
                </a:cubicBezTo>
                <a:lnTo>
                  <a:pt x="210503" y="8572"/>
                </a:lnTo>
                <a:close/>
                <a:moveTo>
                  <a:pt x="215265" y="227647"/>
                </a:moveTo>
                <a:cubicBezTo>
                  <a:pt x="216218" y="227647"/>
                  <a:pt x="216218" y="226695"/>
                  <a:pt x="216218" y="226695"/>
                </a:cubicBezTo>
                <a:cubicBezTo>
                  <a:pt x="215265" y="225742"/>
                  <a:pt x="217170" y="224790"/>
                  <a:pt x="216218" y="224790"/>
                </a:cubicBezTo>
                <a:cubicBezTo>
                  <a:pt x="216218" y="224790"/>
                  <a:pt x="216218" y="224790"/>
                  <a:pt x="216218" y="224790"/>
                </a:cubicBezTo>
                <a:cubicBezTo>
                  <a:pt x="216218" y="224790"/>
                  <a:pt x="216218" y="224790"/>
                  <a:pt x="215265" y="224790"/>
                </a:cubicBezTo>
                <a:cubicBezTo>
                  <a:pt x="215265" y="224790"/>
                  <a:pt x="214313" y="224790"/>
                  <a:pt x="214313" y="224790"/>
                </a:cubicBezTo>
                <a:cubicBezTo>
                  <a:pt x="214313" y="224790"/>
                  <a:pt x="213360" y="224790"/>
                  <a:pt x="213360" y="224790"/>
                </a:cubicBezTo>
                <a:cubicBezTo>
                  <a:pt x="213360" y="224790"/>
                  <a:pt x="212408" y="224790"/>
                  <a:pt x="213360" y="224790"/>
                </a:cubicBezTo>
                <a:cubicBezTo>
                  <a:pt x="213360" y="224790"/>
                  <a:pt x="213360" y="224790"/>
                  <a:pt x="214313" y="224790"/>
                </a:cubicBezTo>
                <a:cubicBezTo>
                  <a:pt x="214313" y="224790"/>
                  <a:pt x="215265" y="224790"/>
                  <a:pt x="215265" y="224790"/>
                </a:cubicBezTo>
                <a:cubicBezTo>
                  <a:pt x="215265" y="224790"/>
                  <a:pt x="215265" y="224790"/>
                  <a:pt x="215265" y="224790"/>
                </a:cubicBezTo>
                <a:cubicBezTo>
                  <a:pt x="215265" y="224790"/>
                  <a:pt x="215265" y="224790"/>
                  <a:pt x="215265" y="224790"/>
                </a:cubicBezTo>
                <a:cubicBezTo>
                  <a:pt x="214313" y="224790"/>
                  <a:pt x="214313" y="224790"/>
                  <a:pt x="215265" y="225742"/>
                </a:cubicBezTo>
                <a:cubicBezTo>
                  <a:pt x="215265" y="226695"/>
                  <a:pt x="215265" y="226695"/>
                  <a:pt x="215265" y="227647"/>
                </a:cubicBezTo>
                <a:cubicBezTo>
                  <a:pt x="214313" y="227647"/>
                  <a:pt x="214313" y="227647"/>
                  <a:pt x="215265" y="227647"/>
                </a:cubicBezTo>
                <a:cubicBezTo>
                  <a:pt x="215265" y="228600"/>
                  <a:pt x="215265" y="227647"/>
                  <a:pt x="215265" y="227647"/>
                </a:cubicBezTo>
                <a:close/>
                <a:moveTo>
                  <a:pt x="194310" y="219075"/>
                </a:moveTo>
                <a:cubicBezTo>
                  <a:pt x="194310" y="219075"/>
                  <a:pt x="195263" y="219075"/>
                  <a:pt x="194310" y="219075"/>
                </a:cubicBezTo>
                <a:cubicBezTo>
                  <a:pt x="194310" y="218122"/>
                  <a:pt x="194310" y="218122"/>
                  <a:pt x="194310" y="219075"/>
                </a:cubicBezTo>
                <a:cubicBezTo>
                  <a:pt x="193358" y="218122"/>
                  <a:pt x="192405" y="218122"/>
                  <a:pt x="192405" y="217170"/>
                </a:cubicBezTo>
                <a:cubicBezTo>
                  <a:pt x="192405" y="217170"/>
                  <a:pt x="192405" y="217170"/>
                  <a:pt x="191453" y="217170"/>
                </a:cubicBezTo>
                <a:cubicBezTo>
                  <a:pt x="191453" y="217170"/>
                  <a:pt x="191453" y="217170"/>
                  <a:pt x="191453" y="218122"/>
                </a:cubicBezTo>
                <a:cubicBezTo>
                  <a:pt x="191453" y="218122"/>
                  <a:pt x="191453" y="218122"/>
                  <a:pt x="191453" y="218122"/>
                </a:cubicBezTo>
                <a:cubicBezTo>
                  <a:pt x="191453" y="218122"/>
                  <a:pt x="191453" y="218122"/>
                  <a:pt x="191453" y="218122"/>
                </a:cubicBezTo>
                <a:cubicBezTo>
                  <a:pt x="191453" y="218122"/>
                  <a:pt x="191453" y="218122"/>
                  <a:pt x="191453" y="218122"/>
                </a:cubicBezTo>
                <a:cubicBezTo>
                  <a:pt x="192405" y="219075"/>
                  <a:pt x="191453" y="219075"/>
                  <a:pt x="190500" y="219075"/>
                </a:cubicBezTo>
                <a:cubicBezTo>
                  <a:pt x="190500" y="219075"/>
                  <a:pt x="189548" y="219075"/>
                  <a:pt x="189548" y="219075"/>
                </a:cubicBezTo>
                <a:cubicBezTo>
                  <a:pt x="189548" y="219075"/>
                  <a:pt x="188595" y="219075"/>
                  <a:pt x="188595" y="219075"/>
                </a:cubicBezTo>
                <a:cubicBezTo>
                  <a:pt x="188595" y="219075"/>
                  <a:pt x="188595" y="220027"/>
                  <a:pt x="188595" y="220027"/>
                </a:cubicBezTo>
                <a:cubicBezTo>
                  <a:pt x="188595" y="220027"/>
                  <a:pt x="188595" y="220027"/>
                  <a:pt x="189548" y="220027"/>
                </a:cubicBezTo>
                <a:cubicBezTo>
                  <a:pt x="189548" y="220027"/>
                  <a:pt x="190500" y="220027"/>
                  <a:pt x="190500" y="219075"/>
                </a:cubicBezTo>
                <a:cubicBezTo>
                  <a:pt x="190500" y="219075"/>
                  <a:pt x="191453" y="219075"/>
                  <a:pt x="192405" y="220027"/>
                </a:cubicBezTo>
                <a:cubicBezTo>
                  <a:pt x="192405" y="220027"/>
                  <a:pt x="192405" y="220980"/>
                  <a:pt x="193358" y="220027"/>
                </a:cubicBezTo>
                <a:cubicBezTo>
                  <a:pt x="193358" y="220027"/>
                  <a:pt x="194310" y="220027"/>
                  <a:pt x="194310" y="220027"/>
                </a:cubicBezTo>
                <a:cubicBezTo>
                  <a:pt x="194310" y="220027"/>
                  <a:pt x="194310" y="219075"/>
                  <a:pt x="194310" y="219075"/>
                </a:cubicBezTo>
                <a:cubicBezTo>
                  <a:pt x="194310" y="220027"/>
                  <a:pt x="194310" y="219075"/>
                  <a:pt x="194310" y="219075"/>
                </a:cubicBezTo>
                <a:close/>
                <a:moveTo>
                  <a:pt x="164783" y="237172"/>
                </a:moveTo>
                <a:cubicBezTo>
                  <a:pt x="164783" y="238125"/>
                  <a:pt x="163830" y="238125"/>
                  <a:pt x="163830" y="239077"/>
                </a:cubicBezTo>
                <a:cubicBezTo>
                  <a:pt x="163830" y="239077"/>
                  <a:pt x="163830" y="239077"/>
                  <a:pt x="163830" y="239077"/>
                </a:cubicBezTo>
                <a:cubicBezTo>
                  <a:pt x="163830" y="239077"/>
                  <a:pt x="162878" y="239077"/>
                  <a:pt x="162878" y="239077"/>
                </a:cubicBezTo>
                <a:cubicBezTo>
                  <a:pt x="163830" y="240030"/>
                  <a:pt x="161925" y="240030"/>
                  <a:pt x="161925" y="240030"/>
                </a:cubicBezTo>
                <a:cubicBezTo>
                  <a:pt x="161925" y="240030"/>
                  <a:pt x="162878" y="240030"/>
                  <a:pt x="162878" y="240030"/>
                </a:cubicBezTo>
                <a:cubicBezTo>
                  <a:pt x="162878" y="240030"/>
                  <a:pt x="163830" y="239077"/>
                  <a:pt x="163830" y="239077"/>
                </a:cubicBezTo>
                <a:cubicBezTo>
                  <a:pt x="163830" y="239077"/>
                  <a:pt x="164783" y="239077"/>
                  <a:pt x="164783" y="239077"/>
                </a:cubicBezTo>
                <a:cubicBezTo>
                  <a:pt x="165735" y="239077"/>
                  <a:pt x="165735" y="239077"/>
                  <a:pt x="166688" y="239077"/>
                </a:cubicBezTo>
                <a:cubicBezTo>
                  <a:pt x="166688" y="239077"/>
                  <a:pt x="166688" y="239077"/>
                  <a:pt x="167640" y="239077"/>
                </a:cubicBezTo>
                <a:cubicBezTo>
                  <a:pt x="167640" y="239077"/>
                  <a:pt x="168593" y="239077"/>
                  <a:pt x="168593" y="239077"/>
                </a:cubicBezTo>
                <a:cubicBezTo>
                  <a:pt x="168593" y="239077"/>
                  <a:pt x="168593" y="238125"/>
                  <a:pt x="168593" y="238125"/>
                </a:cubicBezTo>
                <a:cubicBezTo>
                  <a:pt x="168593" y="238125"/>
                  <a:pt x="168593" y="238125"/>
                  <a:pt x="167640" y="238125"/>
                </a:cubicBezTo>
                <a:cubicBezTo>
                  <a:pt x="165735" y="237172"/>
                  <a:pt x="165735" y="238125"/>
                  <a:pt x="164783" y="237172"/>
                </a:cubicBezTo>
                <a:cubicBezTo>
                  <a:pt x="164783" y="237172"/>
                  <a:pt x="164783" y="237172"/>
                  <a:pt x="164783" y="237172"/>
                </a:cubicBezTo>
                <a:close/>
                <a:moveTo>
                  <a:pt x="160973" y="3810"/>
                </a:moveTo>
                <a:cubicBezTo>
                  <a:pt x="160973" y="4763"/>
                  <a:pt x="161925" y="3810"/>
                  <a:pt x="162878" y="3810"/>
                </a:cubicBezTo>
                <a:cubicBezTo>
                  <a:pt x="162878" y="3810"/>
                  <a:pt x="162878" y="3810"/>
                  <a:pt x="162878" y="3810"/>
                </a:cubicBezTo>
                <a:cubicBezTo>
                  <a:pt x="162878" y="3810"/>
                  <a:pt x="162878" y="3810"/>
                  <a:pt x="162878" y="2857"/>
                </a:cubicBezTo>
                <a:cubicBezTo>
                  <a:pt x="162878" y="1905"/>
                  <a:pt x="162878" y="1905"/>
                  <a:pt x="162878" y="1905"/>
                </a:cubicBezTo>
                <a:cubicBezTo>
                  <a:pt x="162878" y="1905"/>
                  <a:pt x="162878" y="2857"/>
                  <a:pt x="162878" y="2857"/>
                </a:cubicBezTo>
                <a:cubicBezTo>
                  <a:pt x="162878" y="1905"/>
                  <a:pt x="161925" y="952"/>
                  <a:pt x="160973" y="1905"/>
                </a:cubicBezTo>
                <a:cubicBezTo>
                  <a:pt x="160973" y="1905"/>
                  <a:pt x="161925" y="1905"/>
                  <a:pt x="160973" y="2857"/>
                </a:cubicBezTo>
                <a:cubicBezTo>
                  <a:pt x="160973" y="3810"/>
                  <a:pt x="160973" y="3810"/>
                  <a:pt x="160973" y="3810"/>
                </a:cubicBezTo>
                <a:cubicBezTo>
                  <a:pt x="160020" y="2857"/>
                  <a:pt x="159068" y="2857"/>
                  <a:pt x="158115" y="2857"/>
                </a:cubicBezTo>
                <a:cubicBezTo>
                  <a:pt x="158115" y="3810"/>
                  <a:pt x="159068" y="4763"/>
                  <a:pt x="159068" y="4763"/>
                </a:cubicBezTo>
                <a:cubicBezTo>
                  <a:pt x="160020" y="5715"/>
                  <a:pt x="160020" y="4763"/>
                  <a:pt x="160973" y="3810"/>
                </a:cubicBezTo>
                <a:cubicBezTo>
                  <a:pt x="160973" y="4763"/>
                  <a:pt x="160973" y="4763"/>
                  <a:pt x="160973" y="3810"/>
                </a:cubicBezTo>
                <a:cubicBezTo>
                  <a:pt x="160020" y="3810"/>
                  <a:pt x="160020" y="3810"/>
                  <a:pt x="159068" y="3810"/>
                </a:cubicBezTo>
                <a:cubicBezTo>
                  <a:pt x="159068" y="3810"/>
                  <a:pt x="159068" y="3810"/>
                  <a:pt x="159068" y="3810"/>
                </a:cubicBezTo>
                <a:cubicBezTo>
                  <a:pt x="160020" y="3810"/>
                  <a:pt x="160973" y="3810"/>
                  <a:pt x="160973" y="3810"/>
                </a:cubicBezTo>
                <a:close/>
                <a:moveTo>
                  <a:pt x="64770" y="250507"/>
                </a:moveTo>
                <a:cubicBezTo>
                  <a:pt x="64770" y="250507"/>
                  <a:pt x="64770" y="251460"/>
                  <a:pt x="64770" y="250507"/>
                </a:cubicBezTo>
                <a:cubicBezTo>
                  <a:pt x="65723" y="251460"/>
                  <a:pt x="65723" y="250507"/>
                  <a:pt x="65723" y="251460"/>
                </a:cubicBezTo>
                <a:cubicBezTo>
                  <a:pt x="65723" y="251460"/>
                  <a:pt x="66675" y="251460"/>
                  <a:pt x="66675" y="251460"/>
                </a:cubicBezTo>
                <a:cubicBezTo>
                  <a:pt x="66675" y="251460"/>
                  <a:pt x="66675" y="251460"/>
                  <a:pt x="66675" y="251460"/>
                </a:cubicBezTo>
                <a:cubicBezTo>
                  <a:pt x="66675" y="250507"/>
                  <a:pt x="66675" y="251460"/>
                  <a:pt x="67628" y="250507"/>
                </a:cubicBezTo>
                <a:cubicBezTo>
                  <a:pt x="68580" y="250507"/>
                  <a:pt x="68580" y="250507"/>
                  <a:pt x="69533" y="250507"/>
                </a:cubicBezTo>
                <a:cubicBezTo>
                  <a:pt x="69533" y="250507"/>
                  <a:pt x="69533" y="250507"/>
                  <a:pt x="69533" y="249555"/>
                </a:cubicBezTo>
                <a:cubicBezTo>
                  <a:pt x="69533" y="249555"/>
                  <a:pt x="69533" y="249555"/>
                  <a:pt x="68580" y="249555"/>
                </a:cubicBezTo>
                <a:cubicBezTo>
                  <a:pt x="67628" y="249555"/>
                  <a:pt x="67628" y="249555"/>
                  <a:pt x="66675" y="249555"/>
                </a:cubicBezTo>
                <a:cubicBezTo>
                  <a:pt x="65723" y="249555"/>
                  <a:pt x="64770" y="250507"/>
                  <a:pt x="63818" y="249555"/>
                </a:cubicBezTo>
                <a:cubicBezTo>
                  <a:pt x="65723" y="249555"/>
                  <a:pt x="65723" y="250507"/>
                  <a:pt x="64770" y="250507"/>
                </a:cubicBezTo>
                <a:close/>
                <a:moveTo>
                  <a:pt x="16193" y="79057"/>
                </a:moveTo>
                <a:cubicBezTo>
                  <a:pt x="17145" y="79057"/>
                  <a:pt x="17145" y="78105"/>
                  <a:pt x="17145" y="77152"/>
                </a:cubicBezTo>
                <a:cubicBezTo>
                  <a:pt x="17145" y="76200"/>
                  <a:pt x="18098" y="76200"/>
                  <a:pt x="19050" y="76200"/>
                </a:cubicBezTo>
                <a:cubicBezTo>
                  <a:pt x="19050" y="76200"/>
                  <a:pt x="19050" y="76200"/>
                  <a:pt x="19050" y="76200"/>
                </a:cubicBezTo>
                <a:cubicBezTo>
                  <a:pt x="19050" y="76200"/>
                  <a:pt x="19050" y="76200"/>
                  <a:pt x="19050" y="76200"/>
                </a:cubicBezTo>
                <a:cubicBezTo>
                  <a:pt x="19050" y="76200"/>
                  <a:pt x="19050" y="76200"/>
                  <a:pt x="19050" y="76200"/>
                </a:cubicBezTo>
                <a:cubicBezTo>
                  <a:pt x="18098" y="76200"/>
                  <a:pt x="18098" y="75247"/>
                  <a:pt x="18098" y="75247"/>
                </a:cubicBezTo>
                <a:cubicBezTo>
                  <a:pt x="18098" y="75247"/>
                  <a:pt x="18098" y="75247"/>
                  <a:pt x="18098" y="75247"/>
                </a:cubicBezTo>
                <a:cubicBezTo>
                  <a:pt x="18098" y="75247"/>
                  <a:pt x="18098" y="75247"/>
                  <a:pt x="18098" y="75247"/>
                </a:cubicBezTo>
                <a:cubicBezTo>
                  <a:pt x="18098" y="75247"/>
                  <a:pt x="18098" y="76200"/>
                  <a:pt x="17145" y="76200"/>
                </a:cubicBezTo>
                <a:cubicBezTo>
                  <a:pt x="16193" y="76200"/>
                  <a:pt x="16193" y="76200"/>
                  <a:pt x="16193" y="77152"/>
                </a:cubicBezTo>
                <a:cubicBezTo>
                  <a:pt x="16193" y="77152"/>
                  <a:pt x="16193" y="77152"/>
                  <a:pt x="17145" y="77152"/>
                </a:cubicBezTo>
                <a:cubicBezTo>
                  <a:pt x="17145" y="77152"/>
                  <a:pt x="18098" y="77152"/>
                  <a:pt x="17145" y="77152"/>
                </a:cubicBezTo>
                <a:cubicBezTo>
                  <a:pt x="16193" y="76200"/>
                  <a:pt x="16193" y="77152"/>
                  <a:pt x="16193" y="79057"/>
                </a:cubicBezTo>
                <a:cubicBezTo>
                  <a:pt x="15240" y="79057"/>
                  <a:pt x="15240" y="80010"/>
                  <a:pt x="15240" y="80010"/>
                </a:cubicBezTo>
                <a:cubicBezTo>
                  <a:pt x="15240" y="79057"/>
                  <a:pt x="15240" y="79057"/>
                  <a:pt x="16193" y="79057"/>
                </a:cubicBezTo>
                <a:close/>
                <a:moveTo>
                  <a:pt x="210503" y="8572"/>
                </a:moveTo>
                <a:cubicBezTo>
                  <a:pt x="210503" y="9525"/>
                  <a:pt x="210503" y="8572"/>
                  <a:pt x="210503" y="8572"/>
                </a:cubicBezTo>
                <a:cubicBezTo>
                  <a:pt x="212408" y="8572"/>
                  <a:pt x="212408" y="8572"/>
                  <a:pt x="213360" y="8572"/>
                </a:cubicBezTo>
                <a:cubicBezTo>
                  <a:pt x="213360" y="8572"/>
                  <a:pt x="213360" y="8572"/>
                  <a:pt x="213360" y="8572"/>
                </a:cubicBezTo>
                <a:cubicBezTo>
                  <a:pt x="213360" y="8572"/>
                  <a:pt x="213360" y="8572"/>
                  <a:pt x="213360" y="8572"/>
                </a:cubicBezTo>
                <a:cubicBezTo>
                  <a:pt x="213360" y="8572"/>
                  <a:pt x="213360" y="8572"/>
                  <a:pt x="213360" y="8572"/>
                </a:cubicBezTo>
                <a:cubicBezTo>
                  <a:pt x="213360" y="8572"/>
                  <a:pt x="213360" y="8572"/>
                  <a:pt x="213360" y="8572"/>
                </a:cubicBezTo>
                <a:cubicBezTo>
                  <a:pt x="213360" y="8572"/>
                  <a:pt x="213360" y="8572"/>
                  <a:pt x="213360" y="8572"/>
                </a:cubicBezTo>
                <a:cubicBezTo>
                  <a:pt x="213360" y="9525"/>
                  <a:pt x="214313" y="8572"/>
                  <a:pt x="214313" y="9525"/>
                </a:cubicBezTo>
                <a:cubicBezTo>
                  <a:pt x="214313" y="9525"/>
                  <a:pt x="214313" y="9525"/>
                  <a:pt x="214313" y="9525"/>
                </a:cubicBezTo>
                <a:cubicBezTo>
                  <a:pt x="214313" y="9525"/>
                  <a:pt x="214313" y="9525"/>
                  <a:pt x="214313" y="9525"/>
                </a:cubicBezTo>
                <a:cubicBezTo>
                  <a:pt x="214313" y="8572"/>
                  <a:pt x="214313" y="8572"/>
                  <a:pt x="214313" y="8572"/>
                </a:cubicBezTo>
                <a:cubicBezTo>
                  <a:pt x="214313" y="7620"/>
                  <a:pt x="213360" y="7620"/>
                  <a:pt x="213360" y="6667"/>
                </a:cubicBezTo>
                <a:cubicBezTo>
                  <a:pt x="212408" y="6667"/>
                  <a:pt x="210503" y="6667"/>
                  <a:pt x="209550" y="5715"/>
                </a:cubicBezTo>
                <a:cubicBezTo>
                  <a:pt x="210503" y="8572"/>
                  <a:pt x="210503" y="8572"/>
                  <a:pt x="210503" y="8572"/>
                </a:cubicBezTo>
                <a:cubicBezTo>
                  <a:pt x="210503" y="8572"/>
                  <a:pt x="210503" y="8572"/>
                  <a:pt x="210503" y="8572"/>
                </a:cubicBezTo>
                <a:close/>
                <a:moveTo>
                  <a:pt x="221933" y="220027"/>
                </a:moveTo>
                <a:cubicBezTo>
                  <a:pt x="221933" y="220027"/>
                  <a:pt x="221933" y="219075"/>
                  <a:pt x="221933" y="220027"/>
                </a:cubicBezTo>
                <a:cubicBezTo>
                  <a:pt x="221933" y="220027"/>
                  <a:pt x="221933" y="220027"/>
                  <a:pt x="221933" y="220027"/>
                </a:cubicBezTo>
                <a:cubicBezTo>
                  <a:pt x="220980" y="220027"/>
                  <a:pt x="220980" y="220027"/>
                  <a:pt x="221933" y="220027"/>
                </a:cubicBezTo>
                <a:cubicBezTo>
                  <a:pt x="220980" y="220027"/>
                  <a:pt x="220980" y="220980"/>
                  <a:pt x="220980" y="220980"/>
                </a:cubicBezTo>
                <a:cubicBezTo>
                  <a:pt x="220980" y="220980"/>
                  <a:pt x="220980" y="220980"/>
                  <a:pt x="220980" y="220980"/>
                </a:cubicBezTo>
                <a:cubicBezTo>
                  <a:pt x="220980" y="220980"/>
                  <a:pt x="221933" y="220980"/>
                  <a:pt x="221933" y="220027"/>
                </a:cubicBezTo>
                <a:cubicBezTo>
                  <a:pt x="222885" y="220027"/>
                  <a:pt x="223838" y="220027"/>
                  <a:pt x="223838" y="220027"/>
                </a:cubicBezTo>
                <a:cubicBezTo>
                  <a:pt x="223838" y="220027"/>
                  <a:pt x="223838" y="220980"/>
                  <a:pt x="224790" y="220027"/>
                </a:cubicBezTo>
                <a:cubicBezTo>
                  <a:pt x="224790" y="220027"/>
                  <a:pt x="225743" y="220027"/>
                  <a:pt x="224790" y="220027"/>
                </a:cubicBezTo>
                <a:cubicBezTo>
                  <a:pt x="224790" y="220027"/>
                  <a:pt x="224790" y="220027"/>
                  <a:pt x="224790" y="220027"/>
                </a:cubicBezTo>
                <a:cubicBezTo>
                  <a:pt x="224790" y="220027"/>
                  <a:pt x="224790" y="220027"/>
                  <a:pt x="224790" y="220027"/>
                </a:cubicBezTo>
                <a:cubicBezTo>
                  <a:pt x="224790" y="220027"/>
                  <a:pt x="224790" y="219075"/>
                  <a:pt x="224790" y="219075"/>
                </a:cubicBezTo>
                <a:cubicBezTo>
                  <a:pt x="224790" y="219075"/>
                  <a:pt x="224790" y="219075"/>
                  <a:pt x="224790" y="218122"/>
                </a:cubicBezTo>
                <a:cubicBezTo>
                  <a:pt x="223838" y="218122"/>
                  <a:pt x="222885" y="218122"/>
                  <a:pt x="221933" y="218122"/>
                </a:cubicBezTo>
                <a:cubicBezTo>
                  <a:pt x="222885" y="219075"/>
                  <a:pt x="221933" y="218122"/>
                  <a:pt x="221933" y="220027"/>
                </a:cubicBezTo>
                <a:cubicBezTo>
                  <a:pt x="221933" y="220027"/>
                  <a:pt x="221933" y="219075"/>
                  <a:pt x="221933" y="220027"/>
                </a:cubicBezTo>
                <a:cubicBezTo>
                  <a:pt x="220980" y="220027"/>
                  <a:pt x="220980" y="220027"/>
                  <a:pt x="221933" y="220027"/>
                </a:cubicBezTo>
                <a:close/>
                <a:moveTo>
                  <a:pt x="147638" y="242888"/>
                </a:moveTo>
                <a:cubicBezTo>
                  <a:pt x="147638" y="241935"/>
                  <a:pt x="146685" y="241935"/>
                  <a:pt x="146685" y="242888"/>
                </a:cubicBezTo>
                <a:cubicBezTo>
                  <a:pt x="146685" y="242888"/>
                  <a:pt x="145733" y="243840"/>
                  <a:pt x="145733" y="243840"/>
                </a:cubicBezTo>
                <a:cubicBezTo>
                  <a:pt x="144780" y="243840"/>
                  <a:pt x="143828" y="244792"/>
                  <a:pt x="142875" y="243840"/>
                </a:cubicBezTo>
                <a:cubicBezTo>
                  <a:pt x="142875" y="244792"/>
                  <a:pt x="143828" y="244792"/>
                  <a:pt x="143828" y="244792"/>
                </a:cubicBezTo>
                <a:cubicBezTo>
                  <a:pt x="143828" y="245745"/>
                  <a:pt x="144780" y="244792"/>
                  <a:pt x="144780" y="244792"/>
                </a:cubicBezTo>
                <a:cubicBezTo>
                  <a:pt x="144780" y="244792"/>
                  <a:pt x="145733" y="243840"/>
                  <a:pt x="145733" y="244792"/>
                </a:cubicBezTo>
                <a:cubicBezTo>
                  <a:pt x="145733" y="244792"/>
                  <a:pt x="146685" y="244792"/>
                  <a:pt x="146685" y="244792"/>
                </a:cubicBezTo>
                <a:cubicBezTo>
                  <a:pt x="146685" y="244792"/>
                  <a:pt x="146685" y="243840"/>
                  <a:pt x="146685" y="243840"/>
                </a:cubicBezTo>
                <a:cubicBezTo>
                  <a:pt x="146685" y="243840"/>
                  <a:pt x="146685" y="243840"/>
                  <a:pt x="146685" y="243840"/>
                </a:cubicBezTo>
                <a:cubicBezTo>
                  <a:pt x="146685" y="242888"/>
                  <a:pt x="147638" y="243840"/>
                  <a:pt x="147638" y="242888"/>
                </a:cubicBezTo>
                <a:cubicBezTo>
                  <a:pt x="147638" y="243840"/>
                  <a:pt x="147638" y="242888"/>
                  <a:pt x="147638" y="242888"/>
                </a:cubicBezTo>
                <a:close/>
                <a:moveTo>
                  <a:pt x="35243" y="250507"/>
                </a:moveTo>
                <a:cubicBezTo>
                  <a:pt x="35243" y="250507"/>
                  <a:pt x="36195" y="249555"/>
                  <a:pt x="37148" y="250507"/>
                </a:cubicBezTo>
                <a:cubicBezTo>
                  <a:pt x="37148" y="250507"/>
                  <a:pt x="37148" y="250507"/>
                  <a:pt x="38100" y="250507"/>
                </a:cubicBezTo>
                <a:cubicBezTo>
                  <a:pt x="38100" y="250507"/>
                  <a:pt x="39053" y="250507"/>
                  <a:pt x="39053" y="250507"/>
                </a:cubicBezTo>
                <a:cubicBezTo>
                  <a:pt x="39053" y="250507"/>
                  <a:pt x="39053" y="250507"/>
                  <a:pt x="39053" y="250507"/>
                </a:cubicBezTo>
                <a:cubicBezTo>
                  <a:pt x="39053" y="250507"/>
                  <a:pt x="39053" y="249555"/>
                  <a:pt x="39053" y="249555"/>
                </a:cubicBezTo>
                <a:cubicBezTo>
                  <a:pt x="38100" y="249555"/>
                  <a:pt x="38100" y="248602"/>
                  <a:pt x="39053" y="248602"/>
                </a:cubicBezTo>
                <a:cubicBezTo>
                  <a:pt x="39053" y="248602"/>
                  <a:pt x="39053" y="248602"/>
                  <a:pt x="39053" y="247650"/>
                </a:cubicBezTo>
                <a:cubicBezTo>
                  <a:pt x="39053" y="247650"/>
                  <a:pt x="39053" y="247650"/>
                  <a:pt x="39053" y="247650"/>
                </a:cubicBezTo>
                <a:cubicBezTo>
                  <a:pt x="39053" y="247650"/>
                  <a:pt x="38100" y="247650"/>
                  <a:pt x="38100" y="247650"/>
                </a:cubicBezTo>
                <a:cubicBezTo>
                  <a:pt x="38100" y="246697"/>
                  <a:pt x="37148" y="246697"/>
                  <a:pt x="37148" y="246697"/>
                </a:cubicBezTo>
                <a:cubicBezTo>
                  <a:pt x="35243" y="249555"/>
                  <a:pt x="35243" y="249555"/>
                  <a:pt x="35243" y="250507"/>
                </a:cubicBezTo>
                <a:cubicBezTo>
                  <a:pt x="35243" y="249555"/>
                  <a:pt x="35243" y="249555"/>
                  <a:pt x="35243" y="248602"/>
                </a:cubicBezTo>
                <a:cubicBezTo>
                  <a:pt x="33338" y="249555"/>
                  <a:pt x="34290" y="250507"/>
                  <a:pt x="35243" y="250507"/>
                </a:cubicBezTo>
                <a:cubicBezTo>
                  <a:pt x="34290" y="250507"/>
                  <a:pt x="34290" y="251460"/>
                  <a:pt x="35243" y="250507"/>
                </a:cubicBezTo>
                <a:close/>
                <a:moveTo>
                  <a:pt x="171450" y="5715"/>
                </a:moveTo>
                <a:cubicBezTo>
                  <a:pt x="171450" y="5715"/>
                  <a:pt x="172403" y="6667"/>
                  <a:pt x="172403" y="6667"/>
                </a:cubicBezTo>
                <a:cubicBezTo>
                  <a:pt x="172403" y="6667"/>
                  <a:pt x="172403" y="6667"/>
                  <a:pt x="173355" y="6667"/>
                </a:cubicBezTo>
                <a:cubicBezTo>
                  <a:pt x="173355" y="6667"/>
                  <a:pt x="173355" y="6667"/>
                  <a:pt x="173355" y="6667"/>
                </a:cubicBezTo>
                <a:cubicBezTo>
                  <a:pt x="172403" y="6667"/>
                  <a:pt x="172403" y="5715"/>
                  <a:pt x="172403" y="5715"/>
                </a:cubicBezTo>
                <a:cubicBezTo>
                  <a:pt x="172403" y="4763"/>
                  <a:pt x="173355" y="5715"/>
                  <a:pt x="173355" y="5715"/>
                </a:cubicBezTo>
                <a:cubicBezTo>
                  <a:pt x="173355" y="6667"/>
                  <a:pt x="173355" y="6667"/>
                  <a:pt x="174308" y="6667"/>
                </a:cubicBezTo>
                <a:cubicBezTo>
                  <a:pt x="174308" y="6667"/>
                  <a:pt x="174308" y="6667"/>
                  <a:pt x="175260" y="6667"/>
                </a:cubicBezTo>
                <a:cubicBezTo>
                  <a:pt x="175260" y="6667"/>
                  <a:pt x="175260" y="7620"/>
                  <a:pt x="175260" y="7620"/>
                </a:cubicBezTo>
                <a:cubicBezTo>
                  <a:pt x="175260" y="7620"/>
                  <a:pt x="176213" y="7620"/>
                  <a:pt x="175260" y="6667"/>
                </a:cubicBezTo>
                <a:cubicBezTo>
                  <a:pt x="175260" y="6667"/>
                  <a:pt x="175260" y="6667"/>
                  <a:pt x="175260" y="6667"/>
                </a:cubicBezTo>
                <a:cubicBezTo>
                  <a:pt x="176213" y="6667"/>
                  <a:pt x="176213" y="6667"/>
                  <a:pt x="176213" y="5715"/>
                </a:cubicBezTo>
                <a:cubicBezTo>
                  <a:pt x="176213" y="5715"/>
                  <a:pt x="176213" y="4763"/>
                  <a:pt x="176213" y="4763"/>
                </a:cubicBezTo>
                <a:cubicBezTo>
                  <a:pt x="176213" y="4763"/>
                  <a:pt x="176213" y="4763"/>
                  <a:pt x="176213" y="5715"/>
                </a:cubicBezTo>
                <a:cubicBezTo>
                  <a:pt x="176213" y="5715"/>
                  <a:pt x="176213" y="6667"/>
                  <a:pt x="176213" y="6667"/>
                </a:cubicBezTo>
                <a:cubicBezTo>
                  <a:pt x="175260" y="6667"/>
                  <a:pt x="175260" y="6667"/>
                  <a:pt x="175260" y="5715"/>
                </a:cubicBezTo>
                <a:cubicBezTo>
                  <a:pt x="175260" y="4763"/>
                  <a:pt x="174308" y="4763"/>
                  <a:pt x="174308" y="3810"/>
                </a:cubicBezTo>
                <a:cubicBezTo>
                  <a:pt x="174308" y="3810"/>
                  <a:pt x="173355" y="4763"/>
                  <a:pt x="174308" y="4763"/>
                </a:cubicBezTo>
                <a:cubicBezTo>
                  <a:pt x="174308" y="4763"/>
                  <a:pt x="174308" y="4763"/>
                  <a:pt x="174308" y="4763"/>
                </a:cubicBezTo>
                <a:cubicBezTo>
                  <a:pt x="174308" y="4763"/>
                  <a:pt x="174308" y="4763"/>
                  <a:pt x="174308" y="4763"/>
                </a:cubicBezTo>
                <a:cubicBezTo>
                  <a:pt x="171450" y="3810"/>
                  <a:pt x="171450" y="4763"/>
                  <a:pt x="171450" y="5715"/>
                </a:cubicBezTo>
                <a:cubicBezTo>
                  <a:pt x="171450" y="4763"/>
                  <a:pt x="170498" y="4763"/>
                  <a:pt x="171450" y="5715"/>
                </a:cubicBezTo>
                <a:cubicBezTo>
                  <a:pt x="171450" y="4763"/>
                  <a:pt x="171450" y="5715"/>
                  <a:pt x="171450" y="5715"/>
                </a:cubicBezTo>
                <a:cubicBezTo>
                  <a:pt x="171450" y="5715"/>
                  <a:pt x="171450" y="5715"/>
                  <a:pt x="171450" y="5715"/>
                </a:cubicBezTo>
                <a:close/>
                <a:moveTo>
                  <a:pt x="228600" y="226695"/>
                </a:moveTo>
                <a:cubicBezTo>
                  <a:pt x="228600" y="227647"/>
                  <a:pt x="229553" y="226695"/>
                  <a:pt x="228600" y="226695"/>
                </a:cubicBezTo>
                <a:cubicBezTo>
                  <a:pt x="230505" y="227647"/>
                  <a:pt x="230505" y="226695"/>
                  <a:pt x="231458" y="226695"/>
                </a:cubicBezTo>
                <a:cubicBezTo>
                  <a:pt x="231458" y="225742"/>
                  <a:pt x="232410" y="226695"/>
                  <a:pt x="232410" y="225742"/>
                </a:cubicBezTo>
                <a:cubicBezTo>
                  <a:pt x="233363" y="225742"/>
                  <a:pt x="232410" y="224790"/>
                  <a:pt x="232410" y="224790"/>
                </a:cubicBezTo>
                <a:cubicBezTo>
                  <a:pt x="232410" y="224790"/>
                  <a:pt x="231458" y="224790"/>
                  <a:pt x="231458" y="224790"/>
                </a:cubicBezTo>
                <a:cubicBezTo>
                  <a:pt x="230505" y="224790"/>
                  <a:pt x="230505" y="225742"/>
                  <a:pt x="229553" y="224790"/>
                </a:cubicBezTo>
                <a:cubicBezTo>
                  <a:pt x="229553" y="224790"/>
                  <a:pt x="228600" y="224790"/>
                  <a:pt x="228600" y="224790"/>
                </a:cubicBezTo>
                <a:cubicBezTo>
                  <a:pt x="229553" y="224790"/>
                  <a:pt x="229553" y="225742"/>
                  <a:pt x="228600" y="225742"/>
                </a:cubicBezTo>
                <a:cubicBezTo>
                  <a:pt x="228600" y="225742"/>
                  <a:pt x="228600" y="225742"/>
                  <a:pt x="228600" y="225742"/>
                </a:cubicBezTo>
                <a:cubicBezTo>
                  <a:pt x="228600" y="225742"/>
                  <a:pt x="228600" y="225742"/>
                  <a:pt x="228600" y="225742"/>
                </a:cubicBezTo>
                <a:cubicBezTo>
                  <a:pt x="229553" y="225742"/>
                  <a:pt x="228600" y="226695"/>
                  <a:pt x="228600" y="226695"/>
                </a:cubicBezTo>
                <a:lnTo>
                  <a:pt x="228600" y="226695"/>
                </a:lnTo>
                <a:close/>
                <a:moveTo>
                  <a:pt x="285750" y="184785"/>
                </a:moveTo>
                <a:cubicBezTo>
                  <a:pt x="286703" y="184785"/>
                  <a:pt x="286703" y="184785"/>
                  <a:pt x="287655" y="184785"/>
                </a:cubicBezTo>
                <a:cubicBezTo>
                  <a:pt x="287655" y="184785"/>
                  <a:pt x="288608" y="184785"/>
                  <a:pt x="288608" y="184785"/>
                </a:cubicBezTo>
                <a:cubicBezTo>
                  <a:pt x="289560" y="184785"/>
                  <a:pt x="289560" y="184785"/>
                  <a:pt x="290513" y="183832"/>
                </a:cubicBezTo>
                <a:cubicBezTo>
                  <a:pt x="290513" y="183832"/>
                  <a:pt x="289560" y="183832"/>
                  <a:pt x="289560" y="183832"/>
                </a:cubicBezTo>
                <a:cubicBezTo>
                  <a:pt x="289560" y="183832"/>
                  <a:pt x="289560" y="183832"/>
                  <a:pt x="289560" y="183832"/>
                </a:cubicBezTo>
                <a:cubicBezTo>
                  <a:pt x="289560" y="183832"/>
                  <a:pt x="289560" y="183832"/>
                  <a:pt x="289560" y="183832"/>
                </a:cubicBezTo>
                <a:cubicBezTo>
                  <a:pt x="289560" y="183832"/>
                  <a:pt x="289560" y="184785"/>
                  <a:pt x="289560" y="183832"/>
                </a:cubicBezTo>
                <a:cubicBezTo>
                  <a:pt x="288608" y="183832"/>
                  <a:pt x="288608" y="183832"/>
                  <a:pt x="288608" y="183832"/>
                </a:cubicBezTo>
                <a:cubicBezTo>
                  <a:pt x="288608" y="183832"/>
                  <a:pt x="288608" y="183832"/>
                  <a:pt x="288608" y="183832"/>
                </a:cubicBezTo>
                <a:cubicBezTo>
                  <a:pt x="286703" y="183832"/>
                  <a:pt x="286703" y="183832"/>
                  <a:pt x="285750" y="184785"/>
                </a:cubicBezTo>
                <a:cubicBezTo>
                  <a:pt x="286703" y="183832"/>
                  <a:pt x="285750" y="183832"/>
                  <a:pt x="285750" y="184785"/>
                </a:cubicBezTo>
                <a:cubicBezTo>
                  <a:pt x="284798" y="183832"/>
                  <a:pt x="284798" y="184785"/>
                  <a:pt x="284798" y="185738"/>
                </a:cubicBezTo>
                <a:cubicBezTo>
                  <a:pt x="284798" y="184785"/>
                  <a:pt x="285750" y="184785"/>
                  <a:pt x="285750" y="184785"/>
                </a:cubicBezTo>
                <a:close/>
                <a:moveTo>
                  <a:pt x="123825" y="4763"/>
                </a:moveTo>
                <a:cubicBezTo>
                  <a:pt x="122873" y="4763"/>
                  <a:pt x="122873" y="4763"/>
                  <a:pt x="123825" y="4763"/>
                </a:cubicBezTo>
                <a:cubicBezTo>
                  <a:pt x="123825" y="3810"/>
                  <a:pt x="123825" y="2857"/>
                  <a:pt x="123825" y="3810"/>
                </a:cubicBezTo>
                <a:cubicBezTo>
                  <a:pt x="124778" y="3810"/>
                  <a:pt x="124778" y="3810"/>
                  <a:pt x="125730" y="3810"/>
                </a:cubicBezTo>
                <a:cubicBezTo>
                  <a:pt x="125730" y="3810"/>
                  <a:pt x="126683" y="3810"/>
                  <a:pt x="125730" y="3810"/>
                </a:cubicBezTo>
                <a:cubicBezTo>
                  <a:pt x="125730" y="3810"/>
                  <a:pt x="125730" y="3810"/>
                  <a:pt x="125730" y="3810"/>
                </a:cubicBezTo>
                <a:cubicBezTo>
                  <a:pt x="124778" y="3810"/>
                  <a:pt x="124778" y="3810"/>
                  <a:pt x="123825" y="4763"/>
                </a:cubicBezTo>
                <a:cubicBezTo>
                  <a:pt x="124778" y="3810"/>
                  <a:pt x="125730" y="3810"/>
                  <a:pt x="125730" y="4763"/>
                </a:cubicBezTo>
                <a:cubicBezTo>
                  <a:pt x="125730" y="4763"/>
                  <a:pt x="125730" y="4763"/>
                  <a:pt x="126683" y="4763"/>
                </a:cubicBezTo>
                <a:cubicBezTo>
                  <a:pt x="126683" y="4763"/>
                  <a:pt x="126683" y="3810"/>
                  <a:pt x="126683" y="3810"/>
                </a:cubicBezTo>
                <a:cubicBezTo>
                  <a:pt x="126683" y="3810"/>
                  <a:pt x="125730" y="2857"/>
                  <a:pt x="125730" y="3810"/>
                </a:cubicBezTo>
                <a:cubicBezTo>
                  <a:pt x="124778" y="3810"/>
                  <a:pt x="123825" y="3810"/>
                  <a:pt x="123825" y="3810"/>
                </a:cubicBezTo>
                <a:cubicBezTo>
                  <a:pt x="122873" y="3810"/>
                  <a:pt x="122873" y="3810"/>
                  <a:pt x="122873" y="4763"/>
                </a:cubicBezTo>
                <a:cubicBezTo>
                  <a:pt x="122873" y="4763"/>
                  <a:pt x="122873" y="5715"/>
                  <a:pt x="123825" y="5715"/>
                </a:cubicBezTo>
                <a:cubicBezTo>
                  <a:pt x="122873" y="4763"/>
                  <a:pt x="122873" y="4763"/>
                  <a:pt x="123825" y="4763"/>
                </a:cubicBezTo>
                <a:cubicBezTo>
                  <a:pt x="122873" y="5715"/>
                  <a:pt x="122873" y="5715"/>
                  <a:pt x="123825" y="4763"/>
                </a:cubicBezTo>
                <a:cubicBezTo>
                  <a:pt x="123825" y="5715"/>
                  <a:pt x="123825" y="4763"/>
                  <a:pt x="123825" y="4763"/>
                </a:cubicBezTo>
                <a:lnTo>
                  <a:pt x="123825" y="4763"/>
                </a:lnTo>
                <a:close/>
                <a:moveTo>
                  <a:pt x="192405" y="229552"/>
                </a:moveTo>
                <a:cubicBezTo>
                  <a:pt x="192405" y="229552"/>
                  <a:pt x="192405" y="229552"/>
                  <a:pt x="192405" y="229552"/>
                </a:cubicBezTo>
                <a:cubicBezTo>
                  <a:pt x="192405" y="229552"/>
                  <a:pt x="192405" y="229552"/>
                  <a:pt x="192405" y="229552"/>
                </a:cubicBezTo>
                <a:cubicBezTo>
                  <a:pt x="193358" y="229552"/>
                  <a:pt x="193358" y="229552"/>
                  <a:pt x="193358" y="228600"/>
                </a:cubicBezTo>
                <a:cubicBezTo>
                  <a:pt x="193358" y="227647"/>
                  <a:pt x="194310" y="228600"/>
                  <a:pt x="194310" y="228600"/>
                </a:cubicBezTo>
                <a:cubicBezTo>
                  <a:pt x="194310" y="228600"/>
                  <a:pt x="194310" y="228600"/>
                  <a:pt x="194310" y="228600"/>
                </a:cubicBezTo>
                <a:cubicBezTo>
                  <a:pt x="194310" y="228600"/>
                  <a:pt x="194310" y="227647"/>
                  <a:pt x="194310" y="227647"/>
                </a:cubicBezTo>
                <a:cubicBezTo>
                  <a:pt x="194310" y="227647"/>
                  <a:pt x="193358" y="227647"/>
                  <a:pt x="193358" y="227647"/>
                </a:cubicBezTo>
                <a:cubicBezTo>
                  <a:pt x="193358" y="227647"/>
                  <a:pt x="193358" y="227647"/>
                  <a:pt x="193358" y="227647"/>
                </a:cubicBezTo>
                <a:cubicBezTo>
                  <a:pt x="192405" y="227647"/>
                  <a:pt x="192405" y="227647"/>
                  <a:pt x="191453" y="227647"/>
                </a:cubicBezTo>
                <a:cubicBezTo>
                  <a:pt x="191453" y="227647"/>
                  <a:pt x="190500" y="227647"/>
                  <a:pt x="189548" y="227647"/>
                </a:cubicBezTo>
                <a:cubicBezTo>
                  <a:pt x="190500" y="227647"/>
                  <a:pt x="190500" y="228600"/>
                  <a:pt x="189548" y="228600"/>
                </a:cubicBezTo>
                <a:cubicBezTo>
                  <a:pt x="191453" y="229552"/>
                  <a:pt x="191453" y="230505"/>
                  <a:pt x="192405" y="229552"/>
                </a:cubicBezTo>
                <a:cubicBezTo>
                  <a:pt x="192405" y="229552"/>
                  <a:pt x="192405" y="230505"/>
                  <a:pt x="192405" y="229552"/>
                </a:cubicBezTo>
                <a:cubicBezTo>
                  <a:pt x="193358" y="229552"/>
                  <a:pt x="193358" y="229552"/>
                  <a:pt x="192405" y="229552"/>
                </a:cubicBezTo>
                <a:close/>
                <a:moveTo>
                  <a:pt x="179070" y="222885"/>
                </a:moveTo>
                <a:cubicBezTo>
                  <a:pt x="179070" y="223838"/>
                  <a:pt x="178118" y="223838"/>
                  <a:pt x="179070" y="222885"/>
                </a:cubicBezTo>
                <a:cubicBezTo>
                  <a:pt x="178118" y="222885"/>
                  <a:pt x="178118" y="221932"/>
                  <a:pt x="178118" y="221932"/>
                </a:cubicBezTo>
                <a:cubicBezTo>
                  <a:pt x="177165" y="221932"/>
                  <a:pt x="177165" y="221932"/>
                  <a:pt x="177165" y="222885"/>
                </a:cubicBezTo>
                <a:cubicBezTo>
                  <a:pt x="178118" y="223838"/>
                  <a:pt x="178118" y="224790"/>
                  <a:pt x="177165" y="225742"/>
                </a:cubicBezTo>
                <a:cubicBezTo>
                  <a:pt x="177165" y="225742"/>
                  <a:pt x="177165" y="225742"/>
                  <a:pt x="177165" y="225742"/>
                </a:cubicBezTo>
                <a:cubicBezTo>
                  <a:pt x="177165" y="225742"/>
                  <a:pt x="178118" y="225742"/>
                  <a:pt x="178118" y="224790"/>
                </a:cubicBezTo>
                <a:cubicBezTo>
                  <a:pt x="178118" y="223838"/>
                  <a:pt x="179070" y="224790"/>
                  <a:pt x="179070" y="224790"/>
                </a:cubicBezTo>
                <a:cubicBezTo>
                  <a:pt x="179070" y="224790"/>
                  <a:pt x="179070" y="224790"/>
                  <a:pt x="179070" y="224790"/>
                </a:cubicBezTo>
                <a:cubicBezTo>
                  <a:pt x="179070" y="224790"/>
                  <a:pt x="179070" y="225742"/>
                  <a:pt x="179070" y="225742"/>
                </a:cubicBezTo>
                <a:cubicBezTo>
                  <a:pt x="180023" y="225742"/>
                  <a:pt x="179070" y="224790"/>
                  <a:pt x="179070" y="224790"/>
                </a:cubicBezTo>
                <a:cubicBezTo>
                  <a:pt x="179070" y="224790"/>
                  <a:pt x="179070" y="224790"/>
                  <a:pt x="179070" y="224790"/>
                </a:cubicBezTo>
                <a:cubicBezTo>
                  <a:pt x="179070" y="224790"/>
                  <a:pt x="180023" y="224790"/>
                  <a:pt x="180023" y="224790"/>
                </a:cubicBezTo>
                <a:cubicBezTo>
                  <a:pt x="180023" y="224790"/>
                  <a:pt x="180023" y="223838"/>
                  <a:pt x="180023" y="223838"/>
                </a:cubicBezTo>
                <a:cubicBezTo>
                  <a:pt x="180023" y="223838"/>
                  <a:pt x="179070" y="223838"/>
                  <a:pt x="179070" y="222885"/>
                </a:cubicBezTo>
                <a:cubicBezTo>
                  <a:pt x="179070" y="222885"/>
                  <a:pt x="179070" y="222885"/>
                  <a:pt x="179070" y="222885"/>
                </a:cubicBezTo>
                <a:close/>
                <a:moveTo>
                  <a:pt x="172403" y="238125"/>
                </a:moveTo>
                <a:cubicBezTo>
                  <a:pt x="173355" y="238125"/>
                  <a:pt x="173355" y="238125"/>
                  <a:pt x="172403" y="238125"/>
                </a:cubicBezTo>
                <a:cubicBezTo>
                  <a:pt x="173355" y="238125"/>
                  <a:pt x="173355" y="238125"/>
                  <a:pt x="172403" y="238125"/>
                </a:cubicBezTo>
                <a:cubicBezTo>
                  <a:pt x="172403" y="238125"/>
                  <a:pt x="172403" y="238125"/>
                  <a:pt x="172403" y="238125"/>
                </a:cubicBezTo>
                <a:cubicBezTo>
                  <a:pt x="171450" y="237172"/>
                  <a:pt x="171450" y="237172"/>
                  <a:pt x="171450" y="237172"/>
                </a:cubicBezTo>
                <a:cubicBezTo>
                  <a:pt x="172403" y="237172"/>
                  <a:pt x="172403" y="236220"/>
                  <a:pt x="173355" y="236220"/>
                </a:cubicBezTo>
                <a:cubicBezTo>
                  <a:pt x="173355" y="236220"/>
                  <a:pt x="173355" y="236220"/>
                  <a:pt x="173355" y="236220"/>
                </a:cubicBezTo>
                <a:cubicBezTo>
                  <a:pt x="173355" y="236220"/>
                  <a:pt x="173355" y="236220"/>
                  <a:pt x="172403" y="236220"/>
                </a:cubicBezTo>
                <a:cubicBezTo>
                  <a:pt x="171450" y="236220"/>
                  <a:pt x="170498" y="237172"/>
                  <a:pt x="169545" y="237172"/>
                </a:cubicBezTo>
                <a:cubicBezTo>
                  <a:pt x="169545" y="237172"/>
                  <a:pt x="169545" y="237172"/>
                  <a:pt x="169545" y="237172"/>
                </a:cubicBezTo>
                <a:cubicBezTo>
                  <a:pt x="169545" y="237172"/>
                  <a:pt x="169545" y="238125"/>
                  <a:pt x="168593" y="238125"/>
                </a:cubicBezTo>
                <a:cubicBezTo>
                  <a:pt x="170498" y="238125"/>
                  <a:pt x="171450" y="239077"/>
                  <a:pt x="172403" y="238125"/>
                </a:cubicBezTo>
                <a:close/>
                <a:moveTo>
                  <a:pt x="176213" y="233363"/>
                </a:moveTo>
                <a:cubicBezTo>
                  <a:pt x="175260" y="233363"/>
                  <a:pt x="174308" y="233363"/>
                  <a:pt x="173355" y="233363"/>
                </a:cubicBezTo>
                <a:cubicBezTo>
                  <a:pt x="172403" y="233363"/>
                  <a:pt x="172403" y="233363"/>
                  <a:pt x="171450" y="233363"/>
                </a:cubicBezTo>
                <a:cubicBezTo>
                  <a:pt x="171450" y="234315"/>
                  <a:pt x="171450" y="234315"/>
                  <a:pt x="171450" y="235267"/>
                </a:cubicBezTo>
                <a:cubicBezTo>
                  <a:pt x="171450" y="235267"/>
                  <a:pt x="172403" y="235267"/>
                  <a:pt x="172403" y="235267"/>
                </a:cubicBezTo>
                <a:cubicBezTo>
                  <a:pt x="173355" y="235267"/>
                  <a:pt x="174308" y="235267"/>
                  <a:pt x="175260" y="234315"/>
                </a:cubicBezTo>
                <a:cubicBezTo>
                  <a:pt x="175260" y="234315"/>
                  <a:pt x="176213" y="234315"/>
                  <a:pt x="176213" y="233363"/>
                </a:cubicBezTo>
                <a:cubicBezTo>
                  <a:pt x="176213" y="233363"/>
                  <a:pt x="176213" y="233363"/>
                  <a:pt x="176213" y="233363"/>
                </a:cubicBezTo>
                <a:close/>
                <a:moveTo>
                  <a:pt x="102870" y="3810"/>
                </a:moveTo>
                <a:cubicBezTo>
                  <a:pt x="101918" y="4763"/>
                  <a:pt x="100965" y="3810"/>
                  <a:pt x="100013" y="3810"/>
                </a:cubicBezTo>
                <a:cubicBezTo>
                  <a:pt x="99060" y="3810"/>
                  <a:pt x="99060" y="3810"/>
                  <a:pt x="99060" y="4763"/>
                </a:cubicBezTo>
                <a:cubicBezTo>
                  <a:pt x="100013" y="4763"/>
                  <a:pt x="100013" y="4763"/>
                  <a:pt x="100965" y="4763"/>
                </a:cubicBezTo>
                <a:cubicBezTo>
                  <a:pt x="101918" y="5715"/>
                  <a:pt x="101918" y="5715"/>
                  <a:pt x="101918" y="4763"/>
                </a:cubicBezTo>
                <a:cubicBezTo>
                  <a:pt x="101918" y="4763"/>
                  <a:pt x="102870" y="5715"/>
                  <a:pt x="102870" y="4763"/>
                </a:cubicBezTo>
                <a:cubicBezTo>
                  <a:pt x="103823" y="3810"/>
                  <a:pt x="103823" y="3810"/>
                  <a:pt x="104775" y="3810"/>
                </a:cubicBezTo>
                <a:cubicBezTo>
                  <a:pt x="103823" y="4763"/>
                  <a:pt x="102870" y="4763"/>
                  <a:pt x="102870" y="3810"/>
                </a:cubicBezTo>
                <a:close/>
                <a:moveTo>
                  <a:pt x="187643" y="229552"/>
                </a:moveTo>
                <a:cubicBezTo>
                  <a:pt x="188595" y="229552"/>
                  <a:pt x="188595" y="229552"/>
                  <a:pt x="189548" y="229552"/>
                </a:cubicBezTo>
                <a:cubicBezTo>
                  <a:pt x="189548" y="229552"/>
                  <a:pt x="189548" y="229552"/>
                  <a:pt x="189548" y="229552"/>
                </a:cubicBezTo>
                <a:cubicBezTo>
                  <a:pt x="189548" y="229552"/>
                  <a:pt x="189548" y="229552"/>
                  <a:pt x="189548" y="229552"/>
                </a:cubicBezTo>
                <a:cubicBezTo>
                  <a:pt x="188595" y="228600"/>
                  <a:pt x="188595" y="228600"/>
                  <a:pt x="187643" y="229552"/>
                </a:cubicBezTo>
                <a:cubicBezTo>
                  <a:pt x="187643" y="229552"/>
                  <a:pt x="186690" y="228600"/>
                  <a:pt x="185738" y="228600"/>
                </a:cubicBezTo>
                <a:cubicBezTo>
                  <a:pt x="184785" y="228600"/>
                  <a:pt x="183833" y="228600"/>
                  <a:pt x="183833" y="228600"/>
                </a:cubicBezTo>
                <a:cubicBezTo>
                  <a:pt x="183833" y="228600"/>
                  <a:pt x="183833" y="229552"/>
                  <a:pt x="182880" y="229552"/>
                </a:cubicBezTo>
                <a:cubicBezTo>
                  <a:pt x="184785" y="229552"/>
                  <a:pt x="186690" y="228600"/>
                  <a:pt x="187643" y="229552"/>
                </a:cubicBezTo>
                <a:close/>
                <a:moveTo>
                  <a:pt x="140970" y="239077"/>
                </a:moveTo>
                <a:cubicBezTo>
                  <a:pt x="140970" y="239077"/>
                  <a:pt x="141923" y="238125"/>
                  <a:pt x="140970" y="238125"/>
                </a:cubicBezTo>
                <a:cubicBezTo>
                  <a:pt x="140970" y="238125"/>
                  <a:pt x="140970" y="238125"/>
                  <a:pt x="140970" y="237172"/>
                </a:cubicBezTo>
                <a:cubicBezTo>
                  <a:pt x="140970" y="237172"/>
                  <a:pt x="141923" y="237172"/>
                  <a:pt x="141923" y="237172"/>
                </a:cubicBezTo>
                <a:cubicBezTo>
                  <a:pt x="141923" y="237172"/>
                  <a:pt x="141923" y="237172"/>
                  <a:pt x="141923" y="237172"/>
                </a:cubicBezTo>
                <a:cubicBezTo>
                  <a:pt x="141923" y="238125"/>
                  <a:pt x="142875" y="237172"/>
                  <a:pt x="142875" y="237172"/>
                </a:cubicBezTo>
                <a:cubicBezTo>
                  <a:pt x="142875" y="237172"/>
                  <a:pt x="142875" y="236220"/>
                  <a:pt x="142875" y="236220"/>
                </a:cubicBezTo>
                <a:cubicBezTo>
                  <a:pt x="141923" y="236220"/>
                  <a:pt x="140970" y="236220"/>
                  <a:pt x="140018" y="236220"/>
                </a:cubicBezTo>
                <a:cubicBezTo>
                  <a:pt x="139065" y="236220"/>
                  <a:pt x="139065" y="237172"/>
                  <a:pt x="139065" y="237172"/>
                </a:cubicBezTo>
                <a:cubicBezTo>
                  <a:pt x="139065" y="238125"/>
                  <a:pt x="139065" y="238125"/>
                  <a:pt x="138113" y="238125"/>
                </a:cubicBezTo>
                <a:cubicBezTo>
                  <a:pt x="140018" y="239077"/>
                  <a:pt x="140018" y="239077"/>
                  <a:pt x="140970" y="239077"/>
                </a:cubicBezTo>
                <a:close/>
                <a:moveTo>
                  <a:pt x="140970" y="242888"/>
                </a:moveTo>
                <a:cubicBezTo>
                  <a:pt x="141923" y="242888"/>
                  <a:pt x="141923" y="241935"/>
                  <a:pt x="142875" y="241935"/>
                </a:cubicBezTo>
                <a:cubicBezTo>
                  <a:pt x="142875" y="241935"/>
                  <a:pt x="141923" y="241935"/>
                  <a:pt x="142875" y="240982"/>
                </a:cubicBezTo>
                <a:cubicBezTo>
                  <a:pt x="142875" y="240982"/>
                  <a:pt x="141923" y="240982"/>
                  <a:pt x="141923" y="240982"/>
                </a:cubicBezTo>
                <a:cubicBezTo>
                  <a:pt x="140970" y="241935"/>
                  <a:pt x="140970" y="240982"/>
                  <a:pt x="140018" y="240982"/>
                </a:cubicBezTo>
                <a:cubicBezTo>
                  <a:pt x="139065" y="240982"/>
                  <a:pt x="138113" y="240030"/>
                  <a:pt x="137160" y="240030"/>
                </a:cubicBezTo>
                <a:cubicBezTo>
                  <a:pt x="137160" y="240982"/>
                  <a:pt x="138113" y="240030"/>
                  <a:pt x="139065" y="240982"/>
                </a:cubicBezTo>
                <a:cubicBezTo>
                  <a:pt x="139065" y="240982"/>
                  <a:pt x="139065" y="240982"/>
                  <a:pt x="139065" y="240982"/>
                </a:cubicBezTo>
                <a:cubicBezTo>
                  <a:pt x="139065" y="240982"/>
                  <a:pt x="139065" y="240982"/>
                  <a:pt x="139065" y="240982"/>
                </a:cubicBezTo>
                <a:cubicBezTo>
                  <a:pt x="139065" y="240982"/>
                  <a:pt x="139065" y="240982"/>
                  <a:pt x="139065" y="240982"/>
                </a:cubicBezTo>
                <a:cubicBezTo>
                  <a:pt x="139065" y="240982"/>
                  <a:pt x="139065" y="240982"/>
                  <a:pt x="139065" y="241935"/>
                </a:cubicBezTo>
                <a:cubicBezTo>
                  <a:pt x="139065" y="242888"/>
                  <a:pt x="139065" y="241935"/>
                  <a:pt x="139065" y="241935"/>
                </a:cubicBezTo>
                <a:cubicBezTo>
                  <a:pt x="139065" y="241935"/>
                  <a:pt x="140018" y="241935"/>
                  <a:pt x="140970" y="242888"/>
                </a:cubicBezTo>
                <a:cubicBezTo>
                  <a:pt x="140970" y="241935"/>
                  <a:pt x="141923" y="241935"/>
                  <a:pt x="140970" y="242888"/>
                </a:cubicBezTo>
                <a:cubicBezTo>
                  <a:pt x="141923" y="242888"/>
                  <a:pt x="141923" y="242888"/>
                  <a:pt x="140970" y="242888"/>
                </a:cubicBezTo>
                <a:cubicBezTo>
                  <a:pt x="140970" y="242888"/>
                  <a:pt x="140970" y="242888"/>
                  <a:pt x="140970" y="242888"/>
                </a:cubicBezTo>
                <a:lnTo>
                  <a:pt x="140970" y="242888"/>
                </a:lnTo>
                <a:close/>
                <a:moveTo>
                  <a:pt x="243840" y="248602"/>
                </a:moveTo>
                <a:cubicBezTo>
                  <a:pt x="243840" y="248602"/>
                  <a:pt x="243840" y="248602"/>
                  <a:pt x="243840" y="248602"/>
                </a:cubicBezTo>
                <a:cubicBezTo>
                  <a:pt x="244793" y="247650"/>
                  <a:pt x="244793" y="247650"/>
                  <a:pt x="244793" y="246697"/>
                </a:cubicBezTo>
                <a:cubicBezTo>
                  <a:pt x="243840" y="246697"/>
                  <a:pt x="243840" y="246697"/>
                  <a:pt x="243840" y="247650"/>
                </a:cubicBezTo>
                <a:cubicBezTo>
                  <a:pt x="242888" y="247650"/>
                  <a:pt x="242888" y="246697"/>
                  <a:pt x="242888" y="246697"/>
                </a:cubicBezTo>
                <a:cubicBezTo>
                  <a:pt x="242888" y="246697"/>
                  <a:pt x="242888" y="245745"/>
                  <a:pt x="241935" y="246697"/>
                </a:cubicBezTo>
                <a:cubicBezTo>
                  <a:pt x="241935" y="246697"/>
                  <a:pt x="240983" y="246697"/>
                  <a:pt x="240983" y="247650"/>
                </a:cubicBezTo>
                <a:cubicBezTo>
                  <a:pt x="240983" y="248602"/>
                  <a:pt x="240983" y="248602"/>
                  <a:pt x="240983" y="248602"/>
                </a:cubicBezTo>
                <a:cubicBezTo>
                  <a:pt x="241935" y="248602"/>
                  <a:pt x="242888" y="247650"/>
                  <a:pt x="243840" y="248602"/>
                </a:cubicBezTo>
                <a:close/>
                <a:moveTo>
                  <a:pt x="238125" y="228600"/>
                </a:moveTo>
                <a:cubicBezTo>
                  <a:pt x="237173" y="228600"/>
                  <a:pt x="238125" y="227647"/>
                  <a:pt x="238125" y="227647"/>
                </a:cubicBezTo>
                <a:cubicBezTo>
                  <a:pt x="239078" y="227647"/>
                  <a:pt x="239078" y="228600"/>
                  <a:pt x="240030" y="227647"/>
                </a:cubicBezTo>
                <a:cubicBezTo>
                  <a:pt x="240030" y="227647"/>
                  <a:pt x="240030" y="226695"/>
                  <a:pt x="239078" y="226695"/>
                </a:cubicBezTo>
                <a:cubicBezTo>
                  <a:pt x="238125" y="226695"/>
                  <a:pt x="238125" y="226695"/>
                  <a:pt x="238125" y="225742"/>
                </a:cubicBezTo>
                <a:cubicBezTo>
                  <a:pt x="238125" y="226695"/>
                  <a:pt x="237173" y="226695"/>
                  <a:pt x="237173" y="227647"/>
                </a:cubicBezTo>
                <a:cubicBezTo>
                  <a:pt x="237173" y="227647"/>
                  <a:pt x="236220" y="227647"/>
                  <a:pt x="236220" y="226695"/>
                </a:cubicBezTo>
                <a:cubicBezTo>
                  <a:pt x="236220" y="227647"/>
                  <a:pt x="236220" y="227647"/>
                  <a:pt x="236220" y="227647"/>
                </a:cubicBezTo>
                <a:cubicBezTo>
                  <a:pt x="236220" y="227647"/>
                  <a:pt x="237173" y="228600"/>
                  <a:pt x="238125" y="228600"/>
                </a:cubicBezTo>
                <a:cubicBezTo>
                  <a:pt x="238125" y="228600"/>
                  <a:pt x="238125" y="228600"/>
                  <a:pt x="238125" y="228600"/>
                </a:cubicBezTo>
                <a:close/>
                <a:moveTo>
                  <a:pt x="19050" y="185738"/>
                </a:moveTo>
                <a:cubicBezTo>
                  <a:pt x="20003" y="185738"/>
                  <a:pt x="20003" y="184785"/>
                  <a:pt x="20003" y="184785"/>
                </a:cubicBezTo>
                <a:cubicBezTo>
                  <a:pt x="20003" y="184785"/>
                  <a:pt x="20003" y="184785"/>
                  <a:pt x="20003" y="184785"/>
                </a:cubicBezTo>
                <a:cubicBezTo>
                  <a:pt x="20003" y="184785"/>
                  <a:pt x="20003" y="184785"/>
                  <a:pt x="20003" y="184785"/>
                </a:cubicBezTo>
                <a:cubicBezTo>
                  <a:pt x="20003" y="185738"/>
                  <a:pt x="19050" y="184785"/>
                  <a:pt x="19050" y="184785"/>
                </a:cubicBezTo>
                <a:cubicBezTo>
                  <a:pt x="18098" y="184785"/>
                  <a:pt x="17145" y="183832"/>
                  <a:pt x="17145" y="185738"/>
                </a:cubicBezTo>
                <a:cubicBezTo>
                  <a:pt x="17145" y="185738"/>
                  <a:pt x="17145" y="185738"/>
                  <a:pt x="16193" y="185738"/>
                </a:cubicBezTo>
                <a:cubicBezTo>
                  <a:pt x="16193" y="185738"/>
                  <a:pt x="16193" y="185738"/>
                  <a:pt x="16193" y="185738"/>
                </a:cubicBezTo>
                <a:cubicBezTo>
                  <a:pt x="16193" y="185738"/>
                  <a:pt x="16193" y="185738"/>
                  <a:pt x="16193" y="185738"/>
                </a:cubicBezTo>
                <a:cubicBezTo>
                  <a:pt x="16193" y="185738"/>
                  <a:pt x="16193" y="185738"/>
                  <a:pt x="17145" y="185738"/>
                </a:cubicBezTo>
                <a:cubicBezTo>
                  <a:pt x="17145" y="185738"/>
                  <a:pt x="17145" y="185738"/>
                  <a:pt x="18098" y="185738"/>
                </a:cubicBezTo>
                <a:cubicBezTo>
                  <a:pt x="18098" y="185738"/>
                  <a:pt x="18098" y="185738"/>
                  <a:pt x="18098" y="185738"/>
                </a:cubicBezTo>
                <a:cubicBezTo>
                  <a:pt x="18098" y="185738"/>
                  <a:pt x="18098" y="185738"/>
                  <a:pt x="17145" y="185738"/>
                </a:cubicBezTo>
                <a:cubicBezTo>
                  <a:pt x="17145" y="184785"/>
                  <a:pt x="18098" y="185738"/>
                  <a:pt x="18098" y="185738"/>
                </a:cubicBezTo>
                <a:cubicBezTo>
                  <a:pt x="18098" y="185738"/>
                  <a:pt x="18098" y="184785"/>
                  <a:pt x="18098" y="184785"/>
                </a:cubicBezTo>
                <a:cubicBezTo>
                  <a:pt x="18098" y="184785"/>
                  <a:pt x="19050" y="184785"/>
                  <a:pt x="19050" y="184785"/>
                </a:cubicBezTo>
                <a:cubicBezTo>
                  <a:pt x="19050" y="184785"/>
                  <a:pt x="19050" y="185738"/>
                  <a:pt x="19050" y="185738"/>
                </a:cubicBezTo>
                <a:cubicBezTo>
                  <a:pt x="18098" y="185738"/>
                  <a:pt x="19050" y="185738"/>
                  <a:pt x="19050" y="185738"/>
                </a:cubicBezTo>
                <a:cubicBezTo>
                  <a:pt x="19050" y="185738"/>
                  <a:pt x="19050" y="185738"/>
                  <a:pt x="19050" y="185738"/>
                </a:cubicBezTo>
                <a:close/>
                <a:moveTo>
                  <a:pt x="170498" y="242888"/>
                </a:moveTo>
                <a:cubicBezTo>
                  <a:pt x="169545" y="242888"/>
                  <a:pt x="168593" y="242888"/>
                  <a:pt x="167640" y="242888"/>
                </a:cubicBezTo>
                <a:cubicBezTo>
                  <a:pt x="167640" y="242888"/>
                  <a:pt x="167640" y="242888"/>
                  <a:pt x="167640" y="242888"/>
                </a:cubicBezTo>
                <a:cubicBezTo>
                  <a:pt x="167640" y="242888"/>
                  <a:pt x="167640" y="243840"/>
                  <a:pt x="167640" y="243840"/>
                </a:cubicBezTo>
                <a:cubicBezTo>
                  <a:pt x="167640" y="243840"/>
                  <a:pt x="167640" y="243840"/>
                  <a:pt x="167640" y="243840"/>
                </a:cubicBezTo>
                <a:cubicBezTo>
                  <a:pt x="168593" y="243840"/>
                  <a:pt x="168593" y="243840"/>
                  <a:pt x="168593" y="244792"/>
                </a:cubicBezTo>
                <a:cubicBezTo>
                  <a:pt x="168593" y="244792"/>
                  <a:pt x="168593" y="244792"/>
                  <a:pt x="168593" y="244792"/>
                </a:cubicBezTo>
                <a:cubicBezTo>
                  <a:pt x="168593" y="244792"/>
                  <a:pt x="168593" y="244792"/>
                  <a:pt x="168593" y="244792"/>
                </a:cubicBezTo>
                <a:cubicBezTo>
                  <a:pt x="169545" y="244792"/>
                  <a:pt x="169545" y="243840"/>
                  <a:pt x="170498" y="242888"/>
                </a:cubicBezTo>
                <a:cubicBezTo>
                  <a:pt x="170498" y="243840"/>
                  <a:pt x="170498" y="243840"/>
                  <a:pt x="170498" y="242888"/>
                </a:cubicBezTo>
                <a:cubicBezTo>
                  <a:pt x="170498" y="242888"/>
                  <a:pt x="170498" y="242888"/>
                  <a:pt x="170498" y="242888"/>
                </a:cubicBezTo>
                <a:close/>
                <a:moveTo>
                  <a:pt x="138113" y="1905"/>
                </a:moveTo>
                <a:cubicBezTo>
                  <a:pt x="139065" y="1905"/>
                  <a:pt x="139065" y="1905"/>
                  <a:pt x="139065" y="3810"/>
                </a:cubicBezTo>
                <a:cubicBezTo>
                  <a:pt x="138113" y="1905"/>
                  <a:pt x="137160" y="2857"/>
                  <a:pt x="138113" y="1905"/>
                </a:cubicBezTo>
                <a:cubicBezTo>
                  <a:pt x="138113" y="3810"/>
                  <a:pt x="139065" y="3810"/>
                  <a:pt x="139065" y="4763"/>
                </a:cubicBezTo>
                <a:cubicBezTo>
                  <a:pt x="139065" y="2857"/>
                  <a:pt x="139065" y="2857"/>
                  <a:pt x="140018" y="1905"/>
                </a:cubicBezTo>
                <a:lnTo>
                  <a:pt x="140018" y="1905"/>
                </a:lnTo>
                <a:cubicBezTo>
                  <a:pt x="140018" y="1905"/>
                  <a:pt x="140018" y="952"/>
                  <a:pt x="140018" y="952"/>
                </a:cubicBezTo>
                <a:cubicBezTo>
                  <a:pt x="140018" y="952"/>
                  <a:pt x="139065" y="952"/>
                  <a:pt x="138113" y="1905"/>
                </a:cubicBezTo>
                <a:cubicBezTo>
                  <a:pt x="138113" y="952"/>
                  <a:pt x="137160" y="952"/>
                  <a:pt x="138113" y="1905"/>
                </a:cubicBezTo>
                <a:lnTo>
                  <a:pt x="138113" y="1905"/>
                </a:lnTo>
                <a:close/>
                <a:moveTo>
                  <a:pt x="216218" y="220027"/>
                </a:moveTo>
                <a:cubicBezTo>
                  <a:pt x="216218" y="219075"/>
                  <a:pt x="216218" y="219075"/>
                  <a:pt x="216218" y="220027"/>
                </a:cubicBezTo>
                <a:cubicBezTo>
                  <a:pt x="215265" y="220027"/>
                  <a:pt x="215265" y="220027"/>
                  <a:pt x="215265" y="220027"/>
                </a:cubicBezTo>
                <a:cubicBezTo>
                  <a:pt x="215265" y="220027"/>
                  <a:pt x="214313" y="220027"/>
                  <a:pt x="214313" y="220027"/>
                </a:cubicBezTo>
                <a:cubicBezTo>
                  <a:pt x="213360" y="220980"/>
                  <a:pt x="213360" y="220027"/>
                  <a:pt x="213360" y="220027"/>
                </a:cubicBezTo>
                <a:cubicBezTo>
                  <a:pt x="213360" y="220027"/>
                  <a:pt x="213360" y="220027"/>
                  <a:pt x="213360" y="219075"/>
                </a:cubicBezTo>
                <a:cubicBezTo>
                  <a:pt x="213360" y="219075"/>
                  <a:pt x="213360" y="219075"/>
                  <a:pt x="213360" y="219075"/>
                </a:cubicBezTo>
                <a:cubicBezTo>
                  <a:pt x="213360" y="219075"/>
                  <a:pt x="213360" y="219075"/>
                  <a:pt x="213360" y="219075"/>
                </a:cubicBezTo>
                <a:cubicBezTo>
                  <a:pt x="213360" y="219075"/>
                  <a:pt x="213360" y="219075"/>
                  <a:pt x="213360" y="219075"/>
                </a:cubicBezTo>
                <a:cubicBezTo>
                  <a:pt x="213360" y="219075"/>
                  <a:pt x="213360" y="219075"/>
                  <a:pt x="213360" y="219075"/>
                </a:cubicBezTo>
                <a:cubicBezTo>
                  <a:pt x="213360" y="219075"/>
                  <a:pt x="213360" y="219075"/>
                  <a:pt x="213360" y="219075"/>
                </a:cubicBezTo>
                <a:cubicBezTo>
                  <a:pt x="213360" y="219075"/>
                  <a:pt x="213360" y="219075"/>
                  <a:pt x="213360" y="219075"/>
                </a:cubicBezTo>
                <a:cubicBezTo>
                  <a:pt x="213360" y="219075"/>
                  <a:pt x="213360" y="220027"/>
                  <a:pt x="213360" y="220027"/>
                </a:cubicBezTo>
                <a:cubicBezTo>
                  <a:pt x="213360" y="220027"/>
                  <a:pt x="214313" y="220027"/>
                  <a:pt x="214313" y="220980"/>
                </a:cubicBezTo>
                <a:cubicBezTo>
                  <a:pt x="214313" y="220980"/>
                  <a:pt x="214313" y="220980"/>
                  <a:pt x="215265" y="220980"/>
                </a:cubicBezTo>
                <a:cubicBezTo>
                  <a:pt x="216218" y="220027"/>
                  <a:pt x="217170" y="220027"/>
                  <a:pt x="217170" y="221932"/>
                </a:cubicBezTo>
                <a:cubicBezTo>
                  <a:pt x="217170" y="220027"/>
                  <a:pt x="216218" y="220027"/>
                  <a:pt x="216218" y="220027"/>
                </a:cubicBezTo>
                <a:close/>
                <a:moveTo>
                  <a:pt x="126683" y="4763"/>
                </a:moveTo>
                <a:cubicBezTo>
                  <a:pt x="127635" y="5715"/>
                  <a:pt x="127635" y="4763"/>
                  <a:pt x="128588" y="4763"/>
                </a:cubicBezTo>
                <a:cubicBezTo>
                  <a:pt x="129540" y="4763"/>
                  <a:pt x="129540" y="4763"/>
                  <a:pt x="129540" y="3810"/>
                </a:cubicBezTo>
                <a:cubicBezTo>
                  <a:pt x="129540" y="3810"/>
                  <a:pt x="129540" y="3810"/>
                  <a:pt x="129540" y="3810"/>
                </a:cubicBezTo>
                <a:cubicBezTo>
                  <a:pt x="129540" y="3810"/>
                  <a:pt x="129540" y="3810"/>
                  <a:pt x="129540" y="3810"/>
                </a:cubicBezTo>
                <a:cubicBezTo>
                  <a:pt x="129540" y="2857"/>
                  <a:pt x="128588" y="2857"/>
                  <a:pt x="127635" y="2857"/>
                </a:cubicBezTo>
                <a:cubicBezTo>
                  <a:pt x="127635" y="2857"/>
                  <a:pt x="127635" y="3810"/>
                  <a:pt x="127635" y="3810"/>
                </a:cubicBezTo>
                <a:cubicBezTo>
                  <a:pt x="127635" y="4763"/>
                  <a:pt x="128588" y="4763"/>
                  <a:pt x="128588" y="4763"/>
                </a:cubicBezTo>
                <a:cubicBezTo>
                  <a:pt x="128588" y="3810"/>
                  <a:pt x="127635" y="3810"/>
                  <a:pt x="126683" y="4763"/>
                </a:cubicBezTo>
                <a:cubicBezTo>
                  <a:pt x="126683" y="4763"/>
                  <a:pt x="126683" y="4763"/>
                  <a:pt x="126683" y="4763"/>
                </a:cubicBezTo>
                <a:close/>
                <a:moveTo>
                  <a:pt x="250508" y="224790"/>
                </a:moveTo>
                <a:cubicBezTo>
                  <a:pt x="249555" y="224790"/>
                  <a:pt x="248603" y="223838"/>
                  <a:pt x="247650" y="224790"/>
                </a:cubicBezTo>
                <a:cubicBezTo>
                  <a:pt x="247650" y="224790"/>
                  <a:pt x="247650" y="224790"/>
                  <a:pt x="247650" y="224790"/>
                </a:cubicBezTo>
                <a:cubicBezTo>
                  <a:pt x="246698" y="224790"/>
                  <a:pt x="247650" y="224790"/>
                  <a:pt x="247650" y="225742"/>
                </a:cubicBezTo>
                <a:cubicBezTo>
                  <a:pt x="247650" y="225742"/>
                  <a:pt x="247650" y="225742"/>
                  <a:pt x="247650" y="225742"/>
                </a:cubicBezTo>
                <a:cubicBezTo>
                  <a:pt x="248603" y="225742"/>
                  <a:pt x="249555" y="225742"/>
                  <a:pt x="249555" y="225742"/>
                </a:cubicBezTo>
                <a:cubicBezTo>
                  <a:pt x="249555" y="224790"/>
                  <a:pt x="249555" y="225742"/>
                  <a:pt x="250508" y="224790"/>
                </a:cubicBezTo>
                <a:cubicBezTo>
                  <a:pt x="249555" y="225742"/>
                  <a:pt x="250508" y="225742"/>
                  <a:pt x="250508" y="225742"/>
                </a:cubicBezTo>
                <a:cubicBezTo>
                  <a:pt x="251460" y="224790"/>
                  <a:pt x="251460" y="225742"/>
                  <a:pt x="252413" y="225742"/>
                </a:cubicBezTo>
                <a:cubicBezTo>
                  <a:pt x="251460" y="224790"/>
                  <a:pt x="250508" y="225742"/>
                  <a:pt x="250508" y="224790"/>
                </a:cubicBezTo>
                <a:close/>
                <a:moveTo>
                  <a:pt x="171450" y="229552"/>
                </a:moveTo>
                <a:cubicBezTo>
                  <a:pt x="171450" y="229552"/>
                  <a:pt x="170498" y="229552"/>
                  <a:pt x="170498" y="229552"/>
                </a:cubicBezTo>
                <a:cubicBezTo>
                  <a:pt x="170498" y="228600"/>
                  <a:pt x="169545" y="228600"/>
                  <a:pt x="169545" y="229552"/>
                </a:cubicBezTo>
                <a:cubicBezTo>
                  <a:pt x="169545" y="229552"/>
                  <a:pt x="168593" y="229552"/>
                  <a:pt x="168593" y="229552"/>
                </a:cubicBezTo>
                <a:cubicBezTo>
                  <a:pt x="168593" y="229552"/>
                  <a:pt x="167640" y="230505"/>
                  <a:pt x="167640" y="230505"/>
                </a:cubicBezTo>
                <a:cubicBezTo>
                  <a:pt x="168593" y="230505"/>
                  <a:pt x="168593" y="231457"/>
                  <a:pt x="168593" y="231457"/>
                </a:cubicBezTo>
                <a:cubicBezTo>
                  <a:pt x="168593" y="231457"/>
                  <a:pt x="168593" y="231457"/>
                  <a:pt x="168593" y="230505"/>
                </a:cubicBezTo>
                <a:cubicBezTo>
                  <a:pt x="168593" y="230505"/>
                  <a:pt x="168593" y="230505"/>
                  <a:pt x="168593" y="229552"/>
                </a:cubicBezTo>
                <a:cubicBezTo>
                  <a:pt x="168593" y="229552"/>
                  <a:pt x="169545" y="229552"/>
                  <a:pt x="169545" y="229552"/>
                </a:cubicBezTo>
                <a:cubicBezTo>
                  <a:pt x="169545" y="230505"/>
                  <a:pt x="170498" y="230505"/>
                  <a:pt x="171450" y="229552"/>
                </a:cubicBezTo>
                <a:cubicBezTo>
                  <a:pt x="171450" y="229552"/>
                  <a:pt x="171450" y="229552"/>
                  <a:pt x="171450" y="229552"/>
                </a:cubicBezTo>
                <a:cubicBezTo>
                  <a:pt x="171450" y="229552"/>
                  <a:pt x="171450" y="229552"/>
                  <a:pt x="171450" y="229552"/>
                </a:cubicBezTo>
                <a:close/>
                <a:moveTo>
                  <a:pt x="165735" y="4763"/>
                </a:moveTo>
                <a:cubicBezTo>
                  <a:pt x="166688" y="4763"/>
                  <a:pt x="165735" y="3810"/>
                  <a:pt x="165735" y="3810"/>
                </a:cubicBezTo>
                <a:cubicBezTo>
                  <a:pt x="165735" y="2857"/>
                  <a:pt x="164783" y="3810"/>
                  <a:pt x="164783" y="3810"/>
                </a:cubicBezTo>
                <a:cubicBezTo>
                  <a:pt x="164783" y="3810"/>
                  <a:pt x="163830" y="3810"/>
                  <a:pt x="164783" y="4763"/>
                </a:cubicBezTo>
                <a:cubicBezTo>
                  <a:pt x="164783" y="3810"/>
                  <a:pt x="164783" y="3810"/>
                  <a:pt x="165735" y="4763"/>
                </a:cubicBezTo>
                <a:cubicBezTo>
                  <a:pt x="165735" y="4763"/>
                  <a:pt x="165735" y="4763"/>
                  <a:pt x="165735" y="4763"/>
                </a:cubicBezTo>
                <a:cubicBezTo>
                  <a:pt x="164783" y="4763"/>
                  <a:pt x="164783" y="4763"/>
                  <a:pt x="164783" y="4763"/>
                </a:cubicBezTo>
                <a:cubicBezTo>
                  <a:pt x="163830" y="3810"/>
                  <a:pt x="163830" y="3810"/>
                  <a:pt x="163830" y="4763"/>
                </a:cubicBezTo>
                <a:cubicBezTo>
                  <a:pt x="164783" y="4763"/>
                  <a:pt x="164783" y="5715"/>
                  <a:pt x="165735" y="5715"/>
                </a:cubicBezTo>
                <a:cubicBezTo>
                  <a:pt x="165735" y="4763"/>
                  <a:pt x="165735" y="4763"/>
                  <a:pt x="165735" y="4763"/>
                </a:cubicBezTo>
                <a:close/>
                <a:moveTo>
                  <a:pt x="229553" y="236220"/>
                </a:moveTo>
                <a:lnTo>
                  <a:pt x="229553" y="236220"/>
                </a:lnTo>
                <a:cubicBezTo>
                  <a:pt x="229553" y="237172"/>
                  <a:pt x="228600" y="237172"/>
                  <a:pt x="229553" y="236220"/>
                </a:cubicBezTo>
                <a:cubicBezTo>
                  <a:pt x="230505" y="237172"/>
                  <a:pt x="231458" y="237172"/>
                  <a:pt x="231458" y="237172"/>
                </a:cubicBezTo>
                <a:cubicBezTo>
                  <a:pt x="232410" y="237172"/>
                  <a:pt x="233363" y="237172"/>
                  <a:pt x="235268" y="237172"/>
                </a:cubicBezTo>
                <a:cubicBezTo>
                  <a:pt x="235268" y="237172"/>
                  <a:pt x="235268" y="237172"/>
                  <a:pt x="235268" y="237172"/>
                </a:cubicBezTo>
                <a:cubicBezTo>
                  <a:pt x="235268" y="237172"/>
                  <a:pt x="235268" y="237172"/>
                  <a:pt x="235268" y="237172"/>
                </a:cubicBezTo>
                <a:cubicBezTo>
                  <a:pt x="235268" y="236220"/>
                  <a:pt x="235268" y="236220"/>
                  <a:pt x="234315" y="236220"/>
                </a:cubicBezTo>
                <a:cubicBezTo>
                  <a:pt x="233363" y="236220"/>
                  <a:pt x="232410" y="236220"/>
                  <a:pt x="231458" y="236220"/>
                </a:cubicBezTo>
                <a:cubicBezTo>
                  <a:pt x="230505" y="236220"/>
                  <a:pt x="229553" y="236220"/>
                  <a:pt x="229553" y="236220"/>
                </a:cubicBezTo>
                <a:lnTo>
                  <a:pt x="229553" y="236220"/>
                </a:lnTo>
                <a:close/>
                <a:moveTo>
                  <a:pt x="9525" y="114300"/>
                </a:moveTo>
                <a:cubicBezTo>
                  <a:pt x="9525" y="114300"/>
                  <a:pt x="8573" y="114300"/>
                  <a:pt x="9525" y="114300"/>
                </a:cubicBezTo>
                <a:cubicBezTo>
                  <a:pt x="8573" y="113347"/>
                  <a:pt x="8573" y="114300"/>
                  <a:pt x="9525" y="114300"/>
                </a:cubicBezTo>
                <a:cubicBezTo>
                  <a:pt x="8573" y="115252"/>
                  <a:pt x="8573" y="115252"/>
                  <a:pt x="8573" y="116205"/>
                </a:cubicBezTo>
                <a:cubicBezTo>
                  <a:pt x="8573" y="117157"/>
                  <a:pt x="8573" y="117157"/>
                  <a:pt x="9525" y="118110"/>
                </a:cubicBezTo>
                <a:cubicBezTo>
                  <a:pt x="9525" y="117157"/>
                  <a:pt x="9525" y="117157"/>
                  <a:pt x="8573" y="116205"/>
                </a:cubicBezTo>
                <a:cubicBezTo>
                  <a:pt x="9525" y="116205"/>
                  <a:pt x="9525" y="116205"/>
                  <a:pt x="9525" y="116205"/>
                </a:cubicBezTo>
                <a:cubicBezTo>
                  <a:pt x="9525" y="115252"/>
                  <a:pt x="8573" y="116205"/>
                  <a:pt x="8573" y="115252"/>
                </a:cubicBezTo>
                <a:cubicBezTo>
                  <a:pt x="9525" y="115252"/>
                  <a:pt x="9525" y="115252"/>
                  <a:pt x="9525" y="114300"/>
                </a:cubicBezTo>
                <a:cubicBezTo>
                  <a:pt x="9525" y="115252"/>
                  <a:pt x="8573" y="115252"/>
                  <a:pt x="9525" y="114300"/>
                </a:cubicBezTo>
                <a:close/>
                <a:moveTo>
                  <a:pt x="192405" y="244792"/>
                </a:moveTo>
                <a:cubicBezTo>
                  <a:pt x="193358" y="244792"/>
                  <a:pt x="192405" y="244792"/>
                  <a:pt x="192405" y="244792"/>
                </a:cubicBezTo>
                <a:cubicBezTo>
                  <a:pt x="191453" y="243840"/>
                  <a:pt x="192405" y="243840"/>
                  <a:pt x="192405" y="242888"/>
                </a:cubicBezTo>
                <a:cubicBezTo>
                  <a:pt x="192405" y="242888"/>
                  <a:pt x="193358" y="242888"/>
                  <a:pt x="193358" y="241935"/>
                </a:cubicBezTo>
                <a:cubicBezTo>
                  <a:pt x="193358" y="241935"/>
                  <a:pt x="193358" y="240982"/>
                  <a:pt x="193358" y="240982"/>
                </a:cubicBezTo>
                <a:cubicBezTo>
                  <a:pt x="193358" y="240982"/>
                  <a:pt x="193358" y="240982"/>
                  <a:pt x="192405" y="240982"/>
                </a:cubicBezTo>
                <a:cubicBezTo>
                  <a:pt x="192405" y="240982"/>
                  <a:pt x="192405" y="240982"/>
                  <a:pt x="191453" y="241935"/>
                </a:cubicBezTo>
                <a:cubicBezTo>
                  <a:pt x="190500" y="241935"/>
                  <a:pt x="190500" y="242888"/>
                  <a:pt x="190500" y="242888"/>
                </a:cubicBezTo>
                <a:cubicBezTo>
                  <a:pt x="191453" y="244792"/>
                  <a:pt x="191453" y="244792"/>
                  <a:pt x="192405" y="244792"/>
                </a:cubicBezTo>
                <a:cubicBezTo>
                  <a:pt x="192405" y="244792"/>
                  <a:pt x="192405" y="244792"/>
                  <a:pt x="192405" y="244792"/>
                </a:cubicBezTo>
                <a:cubicBezTo>
                  <a:pt x="192405" y="244792"/>
                  <a:pt x="192405" y="244792"/>
                  <a:pt x="192405" y="244792"/>
                </a:cubicBezTo>
                <a:close/>
                <a:moveTo>
                  <a:pt x="35243" y="253365"/>
                </a:moveTo>
                <a:cubicBezTo>
                  <a:pt x="35243" y="253365"/>
                  <a:pt x="34290" y="254317"/>
                  <a:pt x="35243" y="253365"/>
                </a:cubicBezTo>
                <a:cubicBezTo>
                  <a:pt x="35243" y="254317"/>
                  <a:pt x="35243" y="254317"/>
                  <a:pt x="35243" y="253365"/>
                </a:cubicBezTo>
                <a:cubicBezTo>
                  <a:pt x="35243" y="254317"/>
                  <a:pt x="35243" y="253365"/>
                  <a:pt x="35243" y="253365"/>
                </a:cubicBezTo>
                <a:cubicBezTo>
                  <a:pt x="35243" y="253365"/>
                  <a:pt x="35243" y="253365"/>
                  <a:pt x="35243" y="253365"/>
                </a:cubicBezTo>
                <a:cubicBezTo>
                  <a:pt x="35243" y="252413"/>
                  <a:pt x="35243" y="252413"/>
                  <a:pt x="35243" y="253365"/>
                </a:cubicBezTo>
                <a:cubicBezTo>
                  <a:pt x="36195" y="253365"/>
                  <a:pt x="36195" y="252413"/>
                  <a:pt x="37148" y="252413"/>
                </a:cubicBezTo>
                <a:cubicBezTo>
                  <a:pt x="37148" y="252413"/>
                  <a:pt x="37148" y="251460"/>
                  <a:pt x="37148" y="251460"/>
                </a:cubicBezTo>
                <a:cubicBezTo>
                  <a:pt x="37148" y="251460"/>
                  <a:pt x="37148" y="251460"/>
                  <a:pt x="37148" y="250507"/>
                </a:cubicBezTo>
                <a:cubicBezTo>
                  <a:pt x="37148" y="250507"/>
                  <a:pt x="37148" y="250507"/>
                  <a:pt x="36195" y="250507"/>
                </a:cubicBezTo>
                <a:cubicBezTo>
                  <a:pt x="36195" y="250507"/>
                  <a:pt x="35243" y="250507"/>
                  <a:pt x="36195" y="251460"/>
                </a:cubicBezTo>
                <a:cubicBezTo>
                  <a:pt x="36195" y="251460"/>
                  <a:pt x="36195" y="252413"/>
                  <a:pt x="36195" y="252413"/>
                </a:cubicBezTo>
                <a:cubicBezTo>
                  <a:pt x="34290" y="252413"/>
                  <a:pt x="34290" y="252413"/>
                  <a:pt x="35243" y="253365"/>
                </a:cubicBezTo>
                <a:cubicBezTo>
                  <a:pt x="34290" y="253365"/>
                  <a:pt x="34290" y="253365"/>
                  <a:pt x="35243" y="253365"/>
                </a:cubicBezTo>
                <a:cubicBezTo>
                  <a:pt x="35243" y="253365"/>
                  <a:pt x="35243" y="253365"/>
                  <a:pt x="35243" y="253365"/>
                </a:cubicBezTo>
                <a:close/>
                <a:moveTo>
                  <a:pt x="249555" y="223838"/>
                </a:moveTo>
                <a:cubicBezTo>
                  <a:pt x="248603" y="223838"/>
                  <a:pt x="248603" y="222885"/>
                  <a:pt x="248603" y="222885"/>
                </a:cubicBezTo>
                <a:cubicBezTo>
                  <a:pt x="247650" y="222885"/>
                  <a:pt x="246698" y="222885"/>
                  <a:pt x="246698" y="222885"/>
                </a:cubicBezTo>
                <a:cubicBezTo>
                  <a:pt x="246698" y="222885"/>
                  <a:pt x="246698" y="222885"/>
                  <a:pt x="246698" y="222885"/>
                </a:cubicBezTo>
                <a:cubicBezTo>
                  <a:pt x="246698" y="222885"/>
                  <a:pt x="246698" y="222885"/>
                  <a:pt x="246698" y="222885"/>
                </a:cubicBezTo>
                <a:cubicBezTo>
                  <a:pt x="247650" y="223838"/>
                  <a:pt x="248603" y="223838"/>
                  <a:pt x="249555" y="223838"/>
                </a:cubicBezTo>
                <a:cubicBezTo>
                  <a:pt x="249555" y="223838"/>
                  <a:pt x="250508" y="223838"/>
                  <a:pt x="249555" y="223838"/>
                </a:cubicBezTo>
                <a:lnTo>
                  <a:pt x="249555" y="223838"/>
                </a:lnTo>
                <a:close/>
                <a:moveTo>
                  <a:pt x="230505" y="222885"/>
                </a:moveTo>
                <a:cubicBezTo>
                  <a:pt x="230505" y="222885"/>
                  <a:pt x="230505" y="222885"/>
                  <a:pt x="230505" y="222885"/>
                </a:cubicBezTo>
                <a:cubicBezTo>
                  <a:pt x="230505" y="223838"/>
                  <a:pt x="230505" y="223838"/>
                  <a:pt x="230505" y="222885"/>
                </a:cubicBezTo>
                <a:cubicBezTo>
                  <a:pt x="231458" y="223838"/>
                  <a:pt x="232410" y="222885"/>
                  <a:pt x="232410" y="223838"/>
                </a:cubicBezTo>
                <a:cubicBezTo>
                  <a:pt x="232410" y="223838"/>
                  <a:pt x="232410" y="223838"/>
                  <a:pt x="233363" y="223838"/>
                </a:cubicBezTo>
                <a:cubicBezTo>
                  <a:pt x="233363" y="223838"/>
                  <a:pt x="233363" y="223838"/>
                  <a:pt x="233363" y="223838"/>
                </a:cubicBezTo>
                <a:cubicBezTo>
                  <a:pt x="233363" y="223838"/>
                  <a:pt x="233363" y="223838"/>
                  <a:pt x="233363" y="223838"/>
                </a:cubicBezTo>
                <a:cubicBezTo>
                  <a:pt x="233363" y="223838"/>
                  <a:pt x="232410" y="223838"/>
                  <a:pt x="232410" y="223838"/>
                </a:cubicBezTo>
                <a:cubicBezTo>
                  <a:pt x="232410" y="223838"/>
                  <a:pt x="232410" y="223838"/>
                  <a:pt x="231458" y="223838"/>
                </a:cubicBezTo>
                <a:cubicBezTo>
                  <a:pt x="231458" y="222885"/>
                  <a:pt x="231458" y="222885"/>
                  <a:pt x="230505" y="222885"/>
                </a:cubicBezTo>
                <a:cubicBezTo>
                  <a:pt x="230505" y="221932"/>
                  <a:pt x="230505" y="222885"/>
                  <a:pt x="230505" y="222885"/>
                </a:cubicBezTo>
                <a:close/>
                <a:moveTo>
                  <a:pt x="105728" y="4763"/>
                </a:moveTo>
                <a:cubicBezTo>
                  <a:pt x="105728" y="4763"/>
                  <a:pt x="106680" y="4763"/>
                  <a:pt x="106680" y="4763"/>
                </a:cubicBezTo>
                <a:cubicBezTo>
                  <a:pt x="106680" y="4763"/>
                  <a:pt x="106680" y="3810"/>
                  <a:pt x="106680" y="3810"/>
                </a:cubicBezTo>
                <a:cubicBezTo>
                  <a:pt x="106680" y="3810"/>
                  <a:pt x="106680" y="3810"/>
                  <a:pt x="106680" y="3810"/>
                </a:cubicBezTo>
                <a:cubicBezTo>
                  <a:pt x="106680" y="3810"/>
                  <a:pt x="106680" y="3810"/>
                  <a:pt x="106680" y="3810"/>
                </a:cubicBezTo>
                <a:cubicBezTo>
                  <a:pt x="106680" y="3810"/>
                  <a:pt x="106680" y="3810"/>
                  <a:pt x="106680" y="3810"/>
                </a:cubicBezTo>
                <a:cubicBezTo>
                  <a:pt x="105728" y="3810"/>
                  <a:pt x="105728" y="3810"/>
                  <a:pt x="105728" y="3810"/>
                </a:cubicBezTo>
                <a:cubicBezTo>
                  <a:pt x="105728" y="3810"/>
                  <a:pt x="105728" y="3810"/>
                  <a:pt x="105728" y="3810"/>
                </a:cubicBezTo>
                <a:cubicBezTo>
                  <a:pt x="105728" y="4763"/>
                  <a:pt x="104775" y="4763"/>
                  <a:pt x="104775" y="4763"/>
                </a:cubicBezTo>
                <a:cubicBezTo>
                  <a:pt x="104775" y="3810"/>
                  <a:pt x="105728" y="3810"/>
                  <a:pt x="105728" y="4763"/>
                </a:cubicBezTo>
                <a:close/>
                <a:moveTo>
                  <a:pt x="215265" y="244792"/>
                </a:moveTo>
                <a:cubicBezTo>
                  <a:pt x="215265" y="244792"/>
                  <a:pt x="215265" y="244792"/>
                  <a:pt x="216218" y="244792"/>
                </a:cubicBezTo>
                <a:cubicBezTo>
                  <a:pt x="216218" y="244792"/>
                  <a:pt x="216218" y="244792"/>
                  <a:pt x="216218" y="243840"/>
                </a:cubicBezTo>
                <a:cubicBezTo>
                  <a:pt x="217170" y="243840"/>
                  <a:pt x="216218" y="242888"/>
                  <a:pt x="216218" y="242888"/>
                </a:cubicBezTo>
                <a:cubicBezTo>
                  <a:pt x="215265" y="242888"/>
                  <a:pt x="215265" y="241935"/>
                  <a:pt x="214313" y="242888"/>
                </a:cubicBezTo>
                <a:cubicBezTo>
                  <a:pt x="214313" y="242888"/>
                  <a:pt x="214313" y="242888"/>
                  <a:pt x="214313" y="243840"/>
                </a:cubicBezTo>
                <a:cubicBezTo>
                  <a:pt x="214313" y="243840"/>
                  <a:pt x="214313" y="243840"/>
                  <a:pt x="214313" y="243840"/>
                </a:cubicBezTo>
                <a:cubicBezTo>
                  <a:pt x="214313" y="243840"/>
                  <a:pt x="214313" y="243840"/>
                  <a:pt x="215265" y="243840"/>
                </a:cubicBezTo>
                <a:cubicBezTo>
                  <a:pt x="216218" y="243840"/>
                  <a:pt x="215265" y="243840"/>
                  <a:pt x="215265" y="244792"/>
                </a:cubicBezTo>
                <a:close/>
                <a:moveTo>
                  <a:pt x="184785" y="225742"/>
                </a:moveTo>
                <a:cubicBezTo>
                  <a:pt x="184785" y="224790"/>
                  <a:pt x="183833" y="225742"/>
                  <a:pt x="182880" y="224790"/>
                </a:cubicBezTo>
                <a:cubicBezTo>
                  <a:pt x="182880" y="224790"/>
                  <a:pt x="182880" y="224790"/>
                  <a:pt x="182880" y="224790"/>
                </a:cubicBezTo>
                <a:cubicBezTo>
                  <a:pt x="182880" y="224790"/>
                  <a:pt x="182880" y="224790"/>
                  <a:pt x="181928" y="224790"/>
                </a:cubicBezTo>
                <a:cubicBezTo>
                  <a:pt x="181928" y="224790"/>
                  <a:pt x="181928" y="225742"/>
                  <a:pt x="181928" y="225742"/>
                </a:cubicBezTo>
                <a:cubicBezTo>
                  <a:pt x="181928" y="225742"/>
                  <a:pt x="182880" y="225742"/>
                  <a:pt x="182880" y="225742"/>
                </a:cubicBezTo>
                <a:cubicBezTo>
                  <a:pt x="184785" y="225742"/>
                  <a:pt x="184785" y="225742"/>
                  <a:pt x="184785" y="225742"/>
                </a:cubicBezTo>
                <a:cubicBezTo>
                  <a:pt x="185738" y="226695"/>
                  <a:pt x="185738" y="226695"/>
                  <a:pt x="184785" y="225742"/>
                </a:cubicBezTo>
                <a:cubicBezTo>
                  <a:pt x="185738" y="225742"/>
                  <a:pt x="186690" y="226695"/>
                  <a:pt x="186690" y="225742"/>
                </a:cubicBezTo>
                <a:cubicBezTo>
                  <a:pt x="186690" y="224790"/>
                  <a:pt x="185738" y="225742"/>
                  <a:pt x="184785" y="225742"/>
                </a:cubicBezTo>
                <a:cubicBezTo>
                  <a:pt x="185738" y="225742"/>
                  <a:pt x="184785" y="225742"/>
                  <a:pt x="184785" y="225742"/>
                </a:cubicBezTo>
                <a:close/>
                <a:moveTo>
                  <a:pt x="41910" y="253365"/>
                </a:moveTo>
                <a:cubicBezTo>
                  <a:pt x="43815" y="253365"/>
                  <a:pt x="42863" y="252413"/>
                  <a:pt x="41910" y="253365"/>
                </a:cubicBezTo>
                <a:cubicBezTo>
                  <a:pt x="42863" y="252413"/>
                  <a:pt x="42863" y="252413"/>
                  <a:pt x="42863" y="252413"/>
                </a:cubicBezTo>
                <a:cubicBezTo>
                  <a:pt x="41910" y="252413"/>
                  <a:pt x="41910" y="252413"/>
                  <a:pt x="41910" y="252413"/>
                </a:cubicBezTo>
                <a:cubicBezTo>
                  <a:pt x="40958" y="252413"/>
                  <a:pt x="40958" y="252413"/>
                  <a:pt x="41910" y="253365"/>
                </a:cubicBezTo>
                <a:cubicBezTo>
                  <a:pt x="41910" y="253365"/>
                  <a:pt x="41910" y="253365"/>
                  <a:pt x="41910" y="253365"/>
                </a:cubicBezTo>
                <a:cubicBezTo>
                  <a:pt x="40958" y="253365"/>
                  <a:pt x="40958" y="253365"/>
                  <a:pt x="40958" y="254317"/>
                </a:cubicBezTo>
                <a:cubicBezTo>
                  <a:pt x="40958" y="253365"/>
                  <a:pt x="41910" y="253365"/>
                  <a:pt x="41910" y="253365"/>
                </a:cubicBezTo>
                <a:close/>
                <a:moveTo>
                  <a:pt x="114300" y="240030"/>
                </a:moveTo>
                <a:cubicBezTo>
                  <a:pt x="114300" y="240030"/>
                  <a:pt x="114300" y="240030"/>
                  <a:pt x="114300" y="240030"/>
                </a:cubicBezTo>
                <a:cubicBezTo>
                  <a:pt x="113348" y="239077"/>
                  <a:pt x="113348" y="239077"/>
                  <a:pt x="112395" y="239077"/>
                </a:cubicBezTo>
                <a:cubicBezTo>
                  <a:pt x="111443" y="239077"/>
                  <a:pt x="111443" y="240030"/>
                  <a:pt x="112395" y="240030"/>
                </a:cubicBezTo>
                <a:cubicBezTo>
                  <a:pt x="112395" y="240030"/>
                  <a:pt x="112395" y="240030"/>
                  <a:pt x="112395" y="240030"/>
                </a:cubicBezTo>
                <a:cubicBezTo>
                  <a:pt x="111443" y="240982"/>
                  <a:pt x="112395" y="240982"/>
                  <a:pt x="113348" y="240982"/>
                </a:cubicBezTo>
                <a:cubicBezTo>
                  <a:pt x="113348" y="240030"/>
                  <a:pt x="113348" y="240030"/>
                  <a:pt x="113348" y="240030"/>
                </a:cubicBezTo>
                <a:cubicBezTo>
                  <a:pt x="113348" y="240030"/>
                  <a:pt x="113348" y="240982"/>
                  <a:pt x="114300" y="240030"/>
                </a:cubicBezTo>
                <a:cubicBezTo>
                  <a:pt x="114300" y="240982"/>
                  <a:pt x="113348" y="240030"/>
                  <a:pt x="114300" y="240030"/>
                </a:cubicBezTo>
                <a:close/>
                <a:moveTo>
                  <a:pt x="122873" y="245745"/>
                </a:moveTo>
                <a:cubicBezTo>
                  <a:pt x="122873" y="245745"/>
                  <a:pt x="123825" y="245745"/>
                  <a:pt x="122873" y="245745"/>
                </a:cubicBezTo>
                <a:cubicBezTo>
                  <a:pt x="124778" y="245745"/>
                  <a:pt x="125730" y="245745"/>
                  <a:pt x="126683" y="244792"/>
                </a:cubicBezTo>
                <a:cubicBezTo>
                  <a:pt x="126683" y="244792"/>
                  <a:pt x="125730" y="244792"/>
                  <a:pt x="125730" y="244792"/>
                </a:cubicBezTo>
                <a:cubicBezTo>
                  <a:pt x="125730" y="245745"/>
                  <a:pt x="124778" y="244792"/>
                  <a:pt x="124778" y="244792"/>
                </a:cubicBezTo>
                <a:cubicBezTo>
                  <a:pt x="124778" y="244792"/>
                  <a:pt x="124778" y="244792"/>
                  <a:pt x="124778" y="244792"/>
                </a:cubicBezTo>
                <a:cubicBezTo>
                  <a:pt x="124778" y="244792"/>
                  <a:pt x="124778" y="244792"/>
                  <a:pt x="124778" y="244792"/>
                </a:cubicBezTo>
                <a:cubicBezTo>
                  <a:pt x="124778" y="244792"/>
                  <a:pt x="124778" y="244792"/>
                  <a:pt x="124778" y="244792"/>
                </a:cubicBezTo>
                <a:cubicBezTo>
                  <a:pt x="123825" y="244792"/>
                  <a:pt x="123825" y="244792"/>
                  <a:pt x="122873" y="244792"/>
                </a:cubicBezTo>
                <a:cubicBezTo>
                  <a:pt x="122873" y="244792"/>
                  <a:pt x="123825" y="244792"/>
                  <a:pt x="123825" y="244792"/>
                </a:cubicBezTo>
                <a:cubicBezTo>
                  <a:pt x="123825" y="244792"/>
                  <a:pt x="122873" y="245745"/>
                  <a:pt x="122873" y="245745"/>
                </a:cubicBezTo>
                <a:lnTo>
                  <a:pt x="122873" y="245745"/>
                </a:lnTo>
                <a:close/>
                <a:moveTo>
                  <a:pt x="140970" y="1905"/>
                </a:moveTo>
                <a:cubicBezTo>
                  <a:pt x="140970" y="1905"/>
                  <a:pt x="140970" y="1905"/>
                  <a:pt x="140970" y="1905"/>
                </a:cubicBezTo>
                <a:cubicBezTo>
                  <a:pt x="140970" y="1905"/>
                  <a:pt x="140970" y="1905"/>
                  <a:pt x="140970" y="1905"/>
                </a:cubicBezTo>
                <a:cubicBezTo>
                  <a:pt x="140018" y="2857"/>
                  <a:pt x="140970" y="2857"/>
                  <a:pt x="140970" y="3810"/>
                </a:cubicBezTo>
                <a:cubicBezTo>
                  <a:pt x="140970" y="3810"/>
                  <a:pt x="140970" y="3810"/>
                  <a:pt x="140018" y="3810"/>
                </a:cubicBezTo>
                <a:cubicBezTo>
                  <a:pt x="140018" y="3810"/>
                  <a:pt x="140018" y="3810"/>
                  <a:pt x="140018" y="3810"/>
                </a:cubicBezTo>
                <a:cubicBezTo>
                  <a:pt x="140018" y="3810"/>
                  <a:pt x="140018" y="3810"/>
                  <a:pt x="140018" y="3810"/>
                </a:cubicBezTo>
                <a:cubicBezTo>
                  <a:pt x="140970" y="3810"/>
                  <a:pt x="140970" y="3810"/>
                  <a:pt x="141923" y="4763"/>
                </a:cubicBezTo>
                <a:cubicBezTo>
                  <a:pt x="141923" y="3810"/>
                  <a:pt x="140970" y="3810"/>
                  <a:pt x="140970" y="2857"/>
                </a:cubicBezTo>
                <a:cubicBezTo>
                  <a:pt x="140970" y="1905"/>
                  <a:pt x="140970" y="1905"/>
                  <a:pt x="140970" y="1905"/>
                </a:cubicBezTo>
                <a:lnTo>
                  <a:pt x="140970" y="1905"/>
                </a:lnTo>
                <a:close/>
                <a:moveTo>
                  <a:pt x="148590" y="2857"/>
                </a:moveTo>
                <a:cubicBezTo>
                  <a:pt x="147638" y="2857"/>
                  <a:pt x="147638" y="1905"/>
                  <a:pt x="147638" y="1905"/>
                </a:cubicBezTo>
                <a:cubicBezTo>
                  <a:pt x="147638" y="952"/>
                  <a:pt x="148590" y="1905"/>
                  <a:pt x="148590" y="1905"/>
                </a:cubicBezTo>
                <a:cubicBezTo>
                  <a:pt x="148590" y="1905"/>
                  <a:pt x="148590" y="1905"/>
                  <a:pt x="148590" y="1905"/>
                </a:cubicBezTo>
                <a:cubicBezTo>
                  <a:pt x="148590" y="1905"/>
                  <a:pt x="148590" y="952"/>
                  <a:pt x="148590" y="1905"/>
                </a:cubicBezTo>
                <a:cubicBezTo>
                  <a:pt x="148590" y="1905"/>
                  <a:pt x="147638" y="1905"/>
                  <a:pt x="147638" y="1905"/>
                </a:cubicBezTo>
                <a:cubicBezTo>
                  <a:pt x="146685" y="2857"/>
                  <a:pt x="147638" y="1905"/>
                  <a:pt x="146685" y="1905"/>
                </a:cubicBezTo>
                <a:cubicBezTo>
                  <a:pt x="146685" y="1905"/>
                  <a:pt x="146685" y="1905"/>
                  <a:pt x="146685" y="1905"/>
                </a:cubicBezTo>
                <a:cubicBezTo>
                  <a:pt x="146685" y="1905"/>
                  <a:pt x="146685" y="1905"/>
                  <a:pt x="146685" y="2857"/>
                </a:cubicBezTo>
                <a:cubicBezTo>
                  <a:pt x="146685" y="3810"/>
                  <a:pt x="146685" y="2857"/>
                  <a:pt x="147638" y="2857"/>
                </a:cubicBezTo>
                <a:cubicBezTo>
                  <a:pt x="147638" y="3810"/>
                  <a:pt x="146685" y="2857"/>
                  <a:pt x="146685" y="3810"/>
                </a:cubicBezTo>
                <a:cubicBezTo>
                  <a:pt x="147638" y="2857"/>
                  <a:pt x="147638" y="2857"/>
                  <a:pt x="148590" y="2857"/>
                </a:cubicBezTo>
                <a:cubicBezTo>
                  <a:pt x="148590" y="3810"/>
                  <a:pt x="148590" y="3810"/>
                  <a:pt x="148590" y="2857"/>
                </a:cubicBezTo>
                <a:close/>
                <a:moveTo>
                  <a:pt x="175260" y="225742"/>
                </a:moveTo>
                <a:cubicBezTo>
                  <a:pt x="175260" y="225742"/>
                  <a:pt x="175260" y="225742"/>
                  <a:pt x="175260" y="225742"/>
                </a:cubicBezTo>
                <a:cubicBezTo>
                  <a:pt x="174308" y="225742"/>
                  <a:pt x="174308" y="225742"/>
                  <a:pt x="174308" y="225742"/>
                </a:cubicBezTo>
                <a:cubicBezTo>
                  <a:pt x="174308" y="225742"/>
                  <a:pt x="174308" y="225742"/>
                  <a:pt x="175260" y="225742"/>
                </a:cubicBezTo>
                <a:cubicBezTo>
                  <a:pt x="175260" y="226695"/>
                  <a:pt x="174308" y="226695"/>
                  <a:pt x="174308" y="226695"/>
                </a:cubicBezTo>
                <a:cubicBezTo>
                  <a:pt x="175260" y="225742"/>
                  <a:pt x="176213" y="226695"/>
                  <a:pt x="177165" y="225742"/>
                </a:cubicBezTo>
                <a:cubicBezTo>
                  <a:pt x="177165" y="224790"/>
                  <a:pt x="176213" y="224790"/>
                  <a:pt x="175260" y="225742"/>
                </a:cubicBezTo>
                <a:close/>
                <a:moveTo>
                  <a:pt x="7620" y="160020"/>
                </a:moveTo>
                <a:cubicBezTo>
                  <a:pt x="6668" y="160020"/>
                  <a:pt x="7620" y="160020"/>
                  <a:pt x="7620" y="160020"/>
                </a:cubicBezTo>
                <a:cubicBezTo>
                  <a:pt x="6668" y="159067"/>
                  <a:pt x="5715" y="159067"/>
                  <a:pt x="6668" y="158115"/>
                </a:cubicBezTo>
                <a:cubicBezTo>
                  <a:pt x="6668" y="158115"/>
                  <a:pt x="6668" y="158115"/>
                  <a:pt x="6668" y="158115"/>
                </a:cubicBezTo>
                <a:cubicBezTo>
                  <a:pt x="6668" y="158115"/>
                  <a:pt x="4763" y="159067"/>
                  <a:pt x="4763" y="159067"/>
                </a:cubicBezTo>
                <a:cubicBezTo>
                  <a:pt x="4763" y="159067"/>
                  <a:pt x="4763" y="159067"/>
                  <a:pt x="4763" y="159067"/>
                </a:cubicBezTo>
                <a:cubicBezTo>
                  <a:pt x="5715" y="158115"/>
                  <a:pt x="5715" y="159067"/>
                  <a:pt x="5715" y="159067"/>
                </a:cubicBezTo>
                <a:cubicBezTo>
                  <a:pt x="6668" y="160972"/>
                  <a:pt x="6668" y="160972"/>
                  <a:pt x="7620" y="160020"/>
                </a:cubicBezTo>
                <a:cubicBezTo>
                  <a:pt x="6668" y="160972"/>
                  <a:pt x="6668" y="160020"/>
                  <a:pt x="7620" y="160020"/>
                </a:cubicBezTo>
                <a:close/>
                <a:moveTo>
                  <a:pt x="137160" y="5715"/>
                </a:moveTo>
                <a:cubicBezTo>
                  <a:pt x="137160" y="5715"/>
                  <a:pt x="137160" y="4763"/>
                  <a:pt x="137160" y="5715"/>
                </a:cubicBezTo>
                <a:cubicBezTo>
                  <a:pt x="136208" y="4763"/>
                  <a:pt x="136208" y="5715"/>
                  <a:pt x="137160" y="5715"/>
                </a:cubicBezTo>
                <a:cubicBezTo>
                  <a:pt x="136208" y="5715"/>
                  <a:pt x="136208" y="5715"/>
                  <a:pt x="136208" y="5715"/>
                </a:cubicBezTo>
                <a:cubicBezTo>
                  <a:pt x="136208" y="5715"/>
                  <a:pt x="136208" y="4763"/>
                  <a:pt x="135255" y="5715"/>
                </a:cubicBezTo>
                <a:cubicBezTo>
                  <a:pt x="135255" y="6667"/>
                  <a:pt x="135255" y="6667"/>
                  <a:pt x="135255" y="6667"/>
                </a:cubicBezTo>
                <a:cubicBezTo>
                  <a:pt x="135255" y="6667"/>
                  <a:pt x="135255" y="6667"/>
                  <a:pt x="136208" y="6667"/>
                </a:cubicBezTo>
                <a:cubicBezTo>
                  <a:pt x="136208" y="5715"/>
                  <a:pt x="136208" y="5715"/>
                  <a:pt x="137160" y="5715"/>
                </a:cubicBezTo>
                <a:cubicBezTo>
                  <a:pt x="137160" y="6667"/>
                  <a:pt x="137160" y="6667"/>
                  <a:pt x="137160" y="5715"/>
                </a:cubicBezTo>
                <a:lnTo>
                  <a:pt x="137160" y="5715"/>
                </a:lnTo>
                <a:close/>
                <a:moveTo>
                  <a:pt x="120015" y="4763"/>
                </a:moveTo>
                <a:cubicBezTo>
                  <a:pt x="120015" y="4763"/>
                  <a:pt x="120015" y="4763"/>
                  <a:pt x="120015" y="4763"/>
                </a:cubicBezTo>
                <a:cubicBezTo>
                  <a:pt x="120968" y="4763"/>
                  <a:pt x="120968" y="3810"/>
                  <a:pt x="120015" y="4763"/>
                </a:cubicBezTo>
                <a:cubicBezTo>
                  <a:pt x="120015" y="3810"/>
                  <a:pt x="119063" y="2857"/>
                  <a:pt x="119063" y="2857"/>
                </a:cubicBezTo>
                <a:cubicBezTo>
                  <a:pt x="119063" y="2857"/>
                  <a:pt x="119063" y="2857"/>
                  <a:pt x="119063" y="2857"/>
                </a:cubicBezTo>
                <a:cubicBezTo>
                  <a:pt x="119063" y="2857"/>
                  <a:pt x="119063" y="3810"/>
                  <a:pt x="118110" y="3810"/>
                </a:cubicBezTo>
                <a:cubicBezTo>
                  <a:pt x="118110" y="3810"/>
                  <a:pt x="118110" y="3810"/>
                  <a:pt x="118110" y="3810"/>
                </a:cubicBezTo>
                <a:cubicBezTo>
                  <a:pt x="118110" y="3810"/>
                  <a:pt x="118110" y="3810"/>
                  <a:pt x="118110" y="3810"/>
                </a:cubicBezTo>
                <a:cubicBezTo>
                  <a:pt x="118110" y="3810"/>
                  <a:pt x="118110" y="3810"/>
                  <a:pt x="119063" y="4763"/>
                </a:cubicBezTo>
                <a:cubicBezTo>
                  <a:pt x="119063" y="3810"/>
                  <a:pt x="119063" y="4763"/>
                  <a:pt x="120015" y="4763"/>
                </a:cubicBezTo>
                <a:cubicBezTo>
                  <a:pt x="120015" y="4763"/>
                  <a:pt x="119063" y="3810"/>
                  <a:pt x="120015" y="4763"/>
                </a:cubicBezTo>
                <a:close/>
                <a:moveTo>
                  <a:pt x="220980" y="215265"/>
                </a:moveTo>
                <a:cubicBezTo>
                  <a:pt x="220980" y="215265"/>
                  <a:pt x="220980" y="215265"/>
                  <a:pt x="220980" y="215265"/>
                </a:cubicBezTo>
                <a:cubicBezTo>
                  <a:pt x="220980" y="215265"/>
                  <a:pt x="221933" y="215265"/>
                  <a:pt x="220980" y="215265"/>
                </a:cubicBezTo>
                <a:cubicBezTo>
                  <a:pt x="221933" y="215265"/>
                  <a:pt x="220980" y="214313"/>
                  <a:pt x="221933" y="214313"/>
                </a:cubicBezTo>
                <a:cubicBezTo>
                  <a:pt x="220980" y="214313"/>
                  <a:pt x="220980" y="213360"/>
                  <a:pt x="220028" y="213360"/>
                </a:cubicBezTo>
                <a:cubicBezTo>
                  <a:pt x="220980" y="213360"/>
                  <a:pt x="220980" y="214313"/>
                  <a:pt x="220980" y="215265"/>
                </a:cubicBezTo>
                <a:close/>
                <a:moveTo>
                  <a:pt x="116205" y="4763"/>
                </a:moveTo>
                <a:cubicBezTo>
                  <a:pt x="116205" y="4763"/>
                  <a:pt x="116205" y="3810"/>
                  <a:pt x="116205" y="4763"/>
                </a:cubicBezTo>
                <a:cubicBezTo>
                  <a:pt x="116205" y="3810"/>
                  <a:pt x="116205" y="3810"/>
                  <a:pt x="116205" y="4763"/>
                </a:cubicBezTo>
                <a:cubicBezTo>
                  <a:pt x="115253" y="3810"/>
                  <a:pt x="115253" y="3810"/>
                  <a:pt x="116205" y="4763"/>
                </a:cubicBezTo>
                <a:cubicBezTo>
                  <a:pt x="115253" y="4763"/>
                  <a:pt x="115253" y="4763"/>
                  <a:pt x="116205" y="4763"/>
                </a:cubicBezTo>
                <a:cubicBezTo>
                  <a:pt x="115253" y="4763"/>
                  <a:pt x="115253" y="4763"/>
                  <a:pt x="114300" y="4763"/>
                </a:cubicBezTo>
                <a:cubicBezTo>
                  <a:pt x="114300" y="4763"/>
                  <a:pt x="113348" y="4763"/>
                  <a:pt x="114300" y="4763"/>
                </a:cubicBezTo>
                <a:cubicBezTo>
                  <a:pt x="114300" y="4763"/>
                  <a:pt x="114300" y="4763"/>
                  <a:pt x="114300" y="4763"/>
                </a:cubicBezTo>
                <a:cubicBezTo>
                  <a:pt x="114300" y="4763"/>
                  <a:pt x="114300" y="4763"/>
                  <a:pt x="114300" y="4763"/>
                </a:cubicBezTo>
                <a:cubicBezTo>
                  <a:pt x="114300" y="5715"/>
                  <a:pt x="114300" y="4763"/>
                  <a:pt x="113348" y="5715"/>
                </a:cubicBezTo>
                <a:cubicBezTo>
                  <a:pt x="113348" y="4763"/>
                  <a:pt x="114300" y="4763"/>
                  <a:pt x="116205" y="4763"/>
                </a:cubicBezTo>
                <a:cubicBezTo>
                  <a:pt x="115253" y="4763"/>
                  <a:pt x="115253" y="4763"/>
                  <a:pt x="116205" y="4763"/>
                </a:cubicBezTo>
                <a:close/>
                <a:moveTo>
                  <a:pt x="230505" y="232410"/>
                </a:moveTo>
                <a:cubicBezTo>
                  <a:pt x="230505" y="232410"/>
                  <a:pt x="231458" y="232410"/>
                  <a:pt x="231458" y="232410"/>
                </a:cubicBezTo>
                <a:cubicBezTo>
                  <a:pt x="232410" y="232410"/>
                  <a:pt x="232410" y="232410"/>
                  <a:pt x="232410" y="231457"/>
                </a:cubicBezTo>
                <a:cubicBezTo>
                  <a:pt x="232410" y="231457"/>
                  <a:pt x="232410" y="231457"/>
                  <a:pt x="232410" y="231457"/>
                </a:cubicBezTo>
                <a:cubicBezTo>
                  <a:pt x="233363" y="231457"/>
                  <a:pt x="233363" y="230505"/>
                  <a:pt x="233363" y="229552"/>
                </a:cubicBezTo>
                <a:cubicBezTo>
                  <a:pt x="232410" y="231457"/>
                  <a:pt x="232410" y="232410"/>
                  <a:pt x="230505" y="232410"/>
                </a:cubicBezTo>
                <a:close/>
                <a:moveTo>
                  <a:pt x="132398" y="5715"/>
                </a:moveTo>
                <a:cubicBezTo>
                  <a:pt x="132398" y="4763"/>
                  <a:pt x="132398" y="4763"/>
                  <a:pt x="132398" y="5715"/>
                </a:cubicBezTo>
                <a:cubicBezTo>
                  <a:pt x="131445" y="4763"/>
                  <a:pt x="132398" y="5715"/>
                  <a:pt x="132398" y="5715"/>
                </a:cubicBezTo>
                <a:cubicBezTo>
                  <a:pt x="131445" y="5715"/>
                  <a:pt x="130493" y="5715"/>
                  <a:pt x="131445" y="5715"/>
                </a:cubicBezTo>
                <a:cubicBezTo>
                  <a:pt x="130493" y="5715"/>
                  <a:pt x="131445" y="6667"/>
                  <a:pt x="132398" y="5715"/>
                </a:cubicBezTo>
                <a:cubicBezTo>
                  <a:pt x="131445" y="6667"/>
                  <a:pt x="132398" y="6667"/>
                  <a:pt x="132398" y="6667"/>
                </a:cubicBezTo>
                <a:cubicBezTo>
                  <a:pt x="132398" y="6667"/>
                  <a:pt x="132398" y="6667"/>
                  <a:pt x="132398" y="7620"/>
                </a:cubicBezTo>
                <a:cubicBezTo>
                  <a:pt x="132398" y="7620"/>
                  <a:pt x="132398" y="7620"/>
                  <a:pt x="133350" y="7620"/>
                </a:cubicBezTo>
                <a:cubicBezTo>
                  <a:pt x="133350" y="7620"/>
                  <a:pt x="133350" y="7620"/>
                  <a:pt x="133350" y="7620"/>
                </a:cubicBezTo>
                <a:cubicBezTo>
                  <a:pt x="132398" y="6667"/>
                  <a:pt x="133350" y="6667"/>
                  <a:pt x="133350" y="6667"/>
                </a:cubicBezTo>
                <a:cubicBezTo>
                  <a:pt x="132398" y="6667"/>
                  <a:pt x="132398" y="5715"/>
                  <a:pt x="132398" y="5715"/>
                </a:cubicBezTo>
                <a:close/>
                <a:moveTo>
                  <a:pt x="216218" y="232410"/>
                </a:moveTo>
                <a:cubicBezTo>
                  <a:pt x="216218" y="232410"/>
                  <a:pt x="215265" y="232410"/>
                  <a:pt x="215265" y="232410"/>
                </a:cubicBezTo>
                <a:cubicBezTo>
                  <a:pt x="215265" y="232410"/>
                  <a:pt x="214313" y="233363"/>
                  <a:pt x="213360" y="233363"/>
                </a:cubicBezTo>
                <a:cubicBezTo>
                  <a:pt x="213360" y="233363"/>
                  <a:pt x="212408" y="233363"/>
                  <a:pt x="213360" y="234315"/>
                </a:cubicBezTo>
                <a:cubicBezTo>
                  <a:pt x="213360" y="234315"/>
                  <a:pt x="214313" y="234315"/>
                  <a:pt x="214313" y="234315"/>
                </a:cubicBezTo>
                <a:cubicBezTo>
                  <a:pt x="214313" y="233363"/>
                  <a:pt x="215265" y="233363"/>
                  <a:pt x="216218" y="232410"/>
                </a:cubicBezTo>
                <a:cubicBezTo>
                  <a:pt x="216218" y="233363"/>
                  <a:pt x="216218" y="233363"/>
                  <a:pt x="216218" y="232410"/>
                </a:cubicBezTo>
                <a:lnTo>
                  <a:pt x="216218" y="232410"/>
                </a:lnTo>
                <a:close/>
                <a:moveTo>
                  <a:pt x="192405" y="240030"/>
                </a:moveTo>
                <a:cubicBezTo>
                  <a:pt x="192405" y="240030"/>
                  <a:pt x="192405" y="240030"/>
                  <a:pt x="192405" y="240030"/>
                </a:cubicBezTo>
                <a:cubicBezTo>
                  <a:pt x="193358" y="240030"/>
                  <a:pt x="193358" y="240030"/>
                  <a:pt x="194310" y="239077"/>
                </a:cubicBezTo>
                <a:cubicBezTo>
                  <a:pt x="194310" y="239077"/>
                  <a:pt x="194310" y="239077"/>
                  <a:pt x="194310" y="238125"/>
                </a:cubicBezTo>
                <a:cubicBezTo>
                  <a:pt x="194310" y="238125"/>
                  <a:pt x="193358" y="238125"/>
                  <a:pt x="193358" y="238125"/>
                </a:cubicBezTo>
                <a:cubicBezTo>
                  <a:pt x="193358" y="238125"/>
                  <a:pt x="192405" y="238125"/>
                  <a:pt x="192405" y="238125"/>
                </a:cubicBezTo>
                <a:cubicBezTo>
                  <a:pt x="192405" y="239077"/>
                  <a:pt x="192405" y="239077"/>
                  <a:pt x="192405" y="240030"/>
                </a:cubicBezTo>
                <a:lnTo>
                  <a:pt x="192405" y="240030"/>
                </a:lnTo>
                <a:close/>
                <a:moveTo>
                  <a:pt x="199073" y="230505"/>
                </a:moveTo>
                <a:cubicBezTo>
                  <a:pt x="199073" y="230505"/>
                  <a:pt x="198120" y="230505"/>
                  <a:pt x="198120" y="230505"/>
                </a:cubicBezTo>
                <a:cubicBezTo>
                  <a:pt x="198120" y="230505"/>
                  <a:pt x="198120" y="230505"/>
                  <a:pt x="198120" y="230505"/>
                </a:cubicBezTo>
                <a:cubicBezTo>
                  <a:pt x="199073" y="230505"/>
                  <a:pt x="198120" y="231457"/>
                  <a:pt x="199073" y="231457"/>
                </a:cubicBezTo>
                <a:cubicBezTo>
                  <a:pt x="199073" y="231457"/>
                  <a:pt x="200025" y="231457"/>
                  <a:pt x="200025" y="231457"/>
                </a:cubicBezTo>
                <a:cubicBezTo>
                  <a:pt x="200025" y="231457"/>
                  <a:pt x="200025" y="231457"/>
                  <a:pt x="200025" y="231457"/>
                </a:cubicBezTo>
                <a:cubicBezTo>
                  <a:pt x="200025" y="231457"/>
                  <a:pt x="199073" y="231457"/>
                  <a:pt x="199073" y="230505"/>
                </a:cubicBezTo>
                <a:cubicBezTo>
                  <a:pt x="199073" y="231457"/>
                  <a:pt x="199073" y="231457"/>
                  <a:pt x="199073" y="230505"/>
                </a:cubicBezTo>
                <a:cubicBezTo>
                  <a:pt x="199073" y="230505"/>
                  <a:pt x="199073" y="230505"/>
                  <a:pt x="199073" y="230505"/>
                </a:cubicBezTo>
                <a:close/>
                <a:moveTo>
                  <a:pt x="202883" y="247650"/>
                </a:moveTo>
                <a:cubicBezTo>
                  <a:pt x="202883" y="247650"/>
                  <a:pt x="202883" y="247650"/>
                  <a:pt x="202883" y="247650"/>
                </a:cubicBezTo>
                <a:cubicBezTo>
                  <a:pt x="202883" y="246697"/>
                  <a:pt x="202883" y="246697"/>
                  <a:pt x="202883" y="247650"/>
                </a:cubicBezTo>
                <a:cubicBezTo>
                  <a:pt x="202883" y="246697"/>
                  <a:pt x="202883" y="246697"/>
                  <a:pt x="202883" y="247650"/>
                </a:cubicBezTo>
                <a:cubicBezTo>
                  <a:pt x="201930" y="246697"/>
                  <a:pt x="201930" y="246697"/>
                  <a:pt x="201930" y="246697"/>
                </a:cubicBezTo>
                <a:cubicBezTo>
                  <a:pt x="200978" y="246697"/>
                  <a:pt x="200978" y="247650"/>
                  <a:pt x="200978" y="247650"/>
                </a:cubicBezTo>
                <a:cubicBezTo>
                  <a:pt x="200978" y="248602"/>
                  <a:pt x="201930" y="247650"/>
                  <a:pt x="202883" y="247650"/>
                </a:cubicBezTo>
                <a:lnTo>
                  <a:pt x="202883" y="247650"/>
                </a:lnTo>
                <a:close/>
                <a:moveTo>
                  <a:pt x="71438" y="7620"/>
                </a:moveTo>
                <a:cubicBezTo>
                  <a:pt x="72390" y="7620"/>
                  <a:pt x="72390" y="7620"/>
                  <a:pt x="71438" y="7620"/>
                </a:cubicBezTo>
                <a:cubicBezTo>
                  <a:pt x="72390" y="6667"/>
                  <a:pt x="71438" y="6667"/>
                  <a:pt x="71438" y="5715"/>
                </a:cubicBezTo>
                <a:cubicBezTo>
                  <a:pt x="71438" y="5715"/>
                  <a:pt x="70485" y="5715"/>
                  <a:pt x="70485" y="6667"/>
                </a:cubicBezTo>
                <a:cubicBezTo>
                  <a:pt x="70485" y="7620"/>
                  <a:pt x="71438" y="7620"/>
                  <a:pt x="71438" y="7620"/>
                </a:cubicBezTo>
                <a:close/>
                <a:moveTo>
                  <a:pt x="188595" y="230505"/>
                </a:moveTo>
                <a:cubicBezTo>
                  <a:pt x="187643" y="231457"/>
                  <a:pt x="186690" y="231457"/>
                  <a:pt x="185738" y="231457"/>
                </a:cubicBezTo>
                <a:cubicBezTo>
                  <a:pt x="185738" y="232410"/>
                  <a:pt x="186690" y="232410"/>
                  <a:pt x="187643" y="232410"/>
                </a:cubicBezTo>
                <a:cubicBezTo>
                  <a:pt x="187643" y="232410"/>
                  <a:pt x="188595" y="232410"/>
                  <a:pt x="188595" y="232410"/>
                </a:cubicBezTo>
                <a:cubicBezTo>
                  <a:pt x="188595" y="230505"/>
                  <a:pt x="188595" y="231457"/>
                  <a:pt x="188595" y="230505"/>
                </a:cubicBezTo>
                <a:cubicBezTo>
                  <a:pt x="189548" y="231457"/>
                  <a:pt x="189548" y="231457"/>
                  <a:pt x="189548" y="230505"/>
                </a:cubicBezTo>
                <a:cubicBezTo>
                  <a:pt x="189548" y="231457"/>
                  <a:pt x="189548" y="229552"/>
                  <a:pt x="188595" y="230505"/>
                </a:cubicBezTo>
                <a:close/>
                <a:moveTo>
                  <a:pt x="180023" y="4763"/>
                </a:moveTo>
                <a:lnTo>
                  <a:pt x="180023" y="4763"/>
                </a:lnTo>
                <a:cubicBezTo>
                  <a:pt x="180023" y="5715"/>
                  <a:pt x="180023" y="5715"/>
                  <a:pt x="180975" y="6667"/>
                </a:cubicBezTo>
                <a:cubicBezTo>
                  <a:pt x="180975" y="6667"/>
                  <a:pt x="180975" y="6667"/>
                  <a:pt x="181928" y="6667"/>
                </a:cubicBezTo>
                <a:cubicBezTo>
                  <a:pt x="181928" y="6667"/>
                  <a:pt x="181928" y="6667"/>
                  <a:pt x="180975" y="6667"/>
                </a:cubicBezTo>
                <a:cubicBezTo>
                  <a:pt x="181928" y="7620"/>
                  <a:pt x="182880" y="6667"/>
                  <a:pt x="183833" y="7620"/>
                </a:cubicBezTo>
                <a:cubicBezTo>
                  <a:pt x="181928" y="6667"/>
                  <a:pt x="180975" y="5715"/>
                  <a:pt x="180023" y="4763"/>
                </a:cubicBezTo>
                <a:lnTo>
                  <a:pt x="180023" y="4763"/>
                </a:lnTo>
                <a:close/>
                <a:moveTo>
                  <a:pt x="94298" y="4763"/>
                </a:moveTo>
                <a:cubicBezTo>
                  <a:pt x="94298" y="4763"/>
                  <a:pt x="94298" y="4763"/>
                  <a:pt x="94298" y="4763"/>
                </a:cubicBezTo>
                <a:cubicBezTo>
                  <a:pt x="93345" y="3810"/>
                  <a:pt x="92393" y="3810"/>
                  <a:pt x="93345" y="4763"/>
                </a:cubicBezTo>
                <a:cubicBezTo>
                  <a:pt x="93345" y="4763"/>
                  <a:pt x="92393" y="4763"/>
                  <a:pt x="93345" y="4763"/>
                </a:cubicBezTo>
                <a:cubicBezTo>
                  <a:pt x="93345" y="5715"/>
                  <a:pt x="93345" y="5715"/>
                  <a:pt x="94298" y="4763"/>
                </a:cubicBezTo>
                <a:cubicBezTo>
                  <a:pt x="94298" y="4763"/>
                  <a:pt x="94298" y="5715"/>
                  <a:pt x="94298" y="4763"/>
                </a:cubicBezTo>
                <a:cubicBezTo>
                  <a:pt x="95250" y="5715"/>
                  <a:pt x="95250" y="5715"/>
                  <a:pt x="94298" y="4763"/>
                </a:cubicBezTo>
                <a:cubicBezTo>
                  <a:pt x="95250" y="4763"/>
                  <a:pt x="94298" y="5715"/>
                  <a:pt x="94298" y="4763"/>
                </a:cubicBezTo>
                <a:close/>
                <a:moveTo>
                  <a:pt x="260985" y="226695"/>
                </a:moveTo>
                <a:cubicBezTo>
                  <a:pt x="260985" y="226695"/>
                  <a:pt x="260985" y="226695"/>
                  <a:pt x="260985" y="226695"/>
                </a:cubicBezTo>
                <a:cubicBezTo>
                  <a:pt x="260033" y="225742"/>
                  <a:pt x="260033" y="225742"/>
                  <a:pt x="260033" y="225742"/>
                </a:cubicBezTo>
                <a:cubicBezTo>
                  <a:pt x="260033" y="224790"/>
                  <a:pt x="260033" y="224790"/>
                  <a:pt x="259080" y="225742"/>
                </a:cubicBezTo>
                <a:cubicBezTo>
                  <a:pt x="259080" y="225742"/>
                  <a:pt x="258128" y="225742"/>
                  <a:pt x="258128" y="225742"/>
                </a:cubicBezTo>
                <a:cubicBezTo>
                  <a:pt x="258128" y="225742"/>
                  <a:pt x="258128" y="225742"/>
                  <a:pt x="258128" y="225742"/>
                </a:cubicBezTo>
                <a:cubicBezTo>
                  <a:pt x="259080" y="226695"/>
                  <a:pt x="260033" y="225742"/>
                  <a:pt x="260985" y="226695"/>
                </a:cubicBezTo>
                <a:cubicBezTo>
                  <a:pt x="260033" y="226695"/>
                  <a:pt x="260033" y="226695"/>
                  <a:pt x="260985" y="226695"/>
                </a:cubicBezTo>
                <a:cubicBezTo>
                  <a:pt x="260985" y="226695"/>
                  <a:pt x="260985" y="226695"/>
                  <a:pt x="260985" y="226695"/>
                </a:cubicBezTo>
                <a:close/>
                <a:moveTo>
                  <a:pt x="228600" y="226695"/>
                </a:moveTo>
                <a:cubicBezTo>
                  <a:pt x="228600" y="226695"/>
                  <a:pt x="228600" y="226695"/>
                  <a:pt x="228600" y="226695"/>
                </a:cubicBezTo>
                <a:cubicBezTo>
                  <a:pt x="228600" y="225742"/>
                  <a:pt x="228600" y="225742"/>
                  <a:pt x="228600" y="225742"/>
                </a:cubicBezTo>
                <a:cubicBezTo>
                  <a:pt x="227648" y="225742"/>
                  <a:pt x="228600" y="225742"/>
                  <a:pt x="228600" y="226695"/>
                </a:cubicBezTo>
                <a:cubicBezTo>
                  <a:pt x="228600" y="226695"/>
                  <a:pt x="227648" y="226695"/>
                  <a:pt x="227648" y="226695"/>
                </a:cubicBezTo>
                <a:cubicBezTo>
                  <a:pt x="227648" y="226695"/>
                  <a:pt x="227648" y="226695"/>
                  <a:pt x="227648" y="225742"/>
                </a:cubicBezTo>
                <a:cubicBezTo>
                  <a:pt x="226695" y="226695"/>
                  <a:pt x="225743" y="225742"/>
                  <a:pt x="225743" y="226695"/>
                </a:cubicBezTo>
                <a:cubicBezTo>
                  <a:pt x="225743" y="226695"/>
                  <a:pt x="224790" y="226695"/>
                  <a:pt x="225743" y="226695"/>
                </a:cubicBezTo>
                <a:cubicBezTo>
                  <a:pt x="225743" y="226695"/>
                  <a:pt x="225743" y="226695"/>
                  <a:pt x="226695" y="226695"/>
                </a:cubicBezTo>
                <a:cubicBezTo>
                  <a:pt x="226695" y="226695"/>
                  <a:pt x="227648" y="226695"/>
                  <a:pt x="228600" y="226695"/>
                </a:cubicBezTo>
                <a:lnTo>
                  <a:pt x="228600" y="226695"/>
                </a:lnTo>
                <a:close/>
                <a:moveTo>
                  <a:pt x="32385" y="200977"/>
                </a:moveTo>
                <a:cubicBezTo>
                  <a:pt x="32385" y="200977"/>
                  <a:pt x="32385" y="200977"/>
                  <a:pt x="32385" y="200977"/>
                </a:cubicBezTo>
                <a:cubicBezTo>
                  <a:pt x="32385" y="200977"/>
                  <a:pt x="31433" y="200977"/>
                  <a:pt x="32385" y="200977"/>
                </a:cubicBezTo>
                <a:cubicBezTo>
                  <a:pt x="32385" y="201930"/>
                  <a:pt x="32385" y="202882"/>
                  <a:pt x="32385" y="203835"/>
                </a:cubicBezTo>
                <a:cubicBezTo>
                  <a:pt x="32385" y="202882"/>
                  <a:pt x="33338" y="201930"/>
                  <a:pt x="32385" y="200977"/>
                </a:cubicBezTo>
                <a:close/>
                <a:moveTo>
                  <a:pt x="221933" y="233363"/>
                </a:moveTo>
                <a:cubicBezTo>
                  <a:pt x="220980" y="232410"/>
                  <a:pt x="220980" y="232410"/>
                  <a:pt x="220028" y="231457"/>
                </a:cubicBezTo>
                <a:cubicBezTo>
                  <a:pt x="220028" y="232410"/>
                  <a:pt x="219075" y="233363"/>
                  <a:pt x="218123" y="233363"/>
                </a:cubicBezTo>
                <a:cubicBezTo>
                  <a:pt x="219075" y="232410"/>
                  <a:pt x="220980" y="232410"/>
                  <a:pt x="221933" y="233363"/>
                </a:cubicBezTo>
                <a:close/>
                <a:moveTo>
                  <a:pt x="202883" y="247650"/>
                </a:moveTo>
                <a:cubicBezTo>
                  <a:pt x="203835" y="248602"/>
                  <a:pt x="204788" y="247650"/>
                  <a:pt x="205740" y="247650"/>
                </a:cubicBezTo>
                <a:cubicBezTo>
                  <a:pt x="205740" y="247650"/>
                  <a:pt x="205740" y="246697"/>
                  <a:pt x="204788" y="246697"/>
                </a:cubicBezTo>
                <a:cubicBezTo>
                  <a:pt x="204788" y="246697"/>
                  <a:pt x="204788" y="246697"/>
                  <a:pt x="203835" y="246697"/>
                </a:cubicBezTo>
                <a:cubicBezTo>
                  <a:pt x="203835" y="246697"/>
                  <a:pt x="203835" y="245745"/>
                  <a:pt x="203835" y="245745"/>
                </a:cubicBezTo>
                <a:cubicBezTo>
                  <a:pt x="203835" y="246697"/>
                  <a:pt x="202883" y="246697"/>
                  <a:pt x="202883" y="247650"/>
                </a:cubicBezTo>
                <a:cubicBezTo>
                  <a:pt x="203835" y="247650"/>
                  <a:pt x="202883" y="247650"/>
                  <a:pt x="202883" y="247650"/>
                </a:cubicBezTo>
                <a:cubicBezTo>
                  <a:pt x="202883" y="247650"/>
                  <a:pt x="202883" y="247650"/>
                  <a:pt x="202883" y="247650"/>
                </a:cubicBezTo>
                <a:close/>
                <a:moveTo>
                  <a:pt x="199073" y="228600"/>
                </a:moveTo>
                <a:cubicBezTo>
                  <a:pt x="199073" y="228600"/>
                  <a:pt x="200025" y="228600"/>
                  <a:pt x="199073" y="228600"/>
                </a:cubicBezTo>
                <a:cubicBezTo>
                  <a:pt x="199073" y="229552"/>
                  <a:pt x="200025" y="228600"/>
                  <a:pt x="199073" y="228600"/>
                </a:cubicBezTo>
                <a:cubicBezTo>
                  <a:pt x="199073" y="229552"/>
                  <a:pt x="200025" y="229552"/>
                  <a:pt x="200025" y="229552"/>
                </a:cubicBezTo>
                <a:cubicBezTo>
                  <a:pt x="200978" y="229552"/>
                  <a:pt x="200978" y="229552"/>
                  <a:pt x="201930" y="228600"/>
                </a:cubicBezTo>
                <a:cubicBezTo>
                  <a:pt x="200978" y="228600"/>
                  <a:pt x="200025" y="228600"/>
                  <a:pt x="199073" y="228600"/>
                </a:cubicBezTo>
                <a:cubicBezTo>
                  <a:pt x="200025" y="228600"/>
                  <a:pt x="200025" y="228600"/>
                  <a:pt x="200025" y="228600"/>
                </a:cubicBezTo>
                <a:cubicBezTo>
                  <a:pt x="200025" y="228600"/>
                  <a:pt x="200025" y="228600"/>
                  <a:pt x="199073" y="228600"/>
                </a:cubicBezTo>
                <a:cubicBezTo>
                  <a:pt x="200025" y="228600"/>
                  <a:pt x="199073" y="227647"/>
                  <a:pt x="199073" y="228600"/>
                </a:cubicBezTo>
                <a:lnTo>
                  <a:pt x="199073" y="228600"/>
                </a:lnTo>
                <a:close/>
                <a:moveTo>
                  <a:pt x="212408" y="247650"/>
                </a:moveTo>
                <a:cubicBezTo>
                  <a:pt x="212408" y="246697"/>
                  <a:pt x="212408" y="246697"/>
                  <a:pt x="212408" y="245745"/>
                </a:cubicBezTo>
                <a:cubicBezTo>
                  <a:pt x="212408" y="245745"/>
                  <a:pt x="212408" y="245745"/>
                  <a:pt x="212408" y="245745"/>
                </a:cubicBezTo>
                <a:cubicBezTo>
                  <a:pt x="212408" y="245745"/>
                  <a:pt x="213360" y="245745"/>
                  <a:pt x="213360" y="245745"/>
                </a:cubicBezTo>
                <a:cubicBezTo>
                  <a:pt x="213360" y="245745"/>
                  <a:pt x="212408" y="245745"/>
                  <a:pt x="212408" y="245745"/>
                </a:cubicBezTo>
                <a:cubicBezTo>
                  <a:pt x="212408" y="245745"/>
                  <a:pt x="212408" y="245745"/>
                  <a:pt x="211455" y="245745"/>
                </a:cubicBezTo>
                <a:cubicBezTo>
                  <a:pt x="211455" y="245745"/>
                  <a:pt x="210503" y="245745"/>
                  <a:pt x="209550" y="245745"/>
                </a:cubicBezTo>
                <a:cubicBezTo>
                  <a:pt x="211455" y="246697"/>
                  <a:pt x="212408" y="246697"/>
                  <a:pt x="212408" y="247650"/>
                </a:cubicBezTo>
                <a:close/>
                <a:moveTo>
                  <a:pt x="243840" y="221932"/>
                </a:moveTo>
                <a:cubicBezTo>
                  <a:pt x="242888" y="221932"/>
                  <a:pt x="242888" y="221932"/>
                  <a:pt x="241935" y="220980"/>
                </a:cubicBezTo>
                <a:cubicBezTo>
                  <a:pt x="241935" y="222885"/>
                  <a:pt x="241935" y="222885"/>
                  <a:pt x="242888" y="222885"/>
                </a:cubicBezTo>
                <a:cubicBezTo>
                  <a:pt x="242888" y="222885"/>
                  <a:pt x="241935" y="222885"/>
                  <a:pt x="241935" y="221932"/>
                </a:cubicBezTo>
                <a:cubicBezTo>
                  <a:pt x="242888" y="222885"/>
                  <a:pt x="242888" y="221932"/>
                  <a:pt x="243840" y="221932"/>
                </a:cubicBezTo>
                <a:close/>
                <a:moveTo>
                  <a:pt x="229553" y="212407"/>
                </a:moveTo>
                <a:lnTo>
                  <a:pt x="229553" y="212407"/>
                </a:lnTo>
                <a:cubicBezTo>
                  <a:pt x="229553" y="212407"/>
                  <a:pt x="228600" y="212407"/>
                  <a:pt x="229553" y="212407"/>
                </a:cubicBezTo>
                <a:cubicBezTo>
                  <a:pt x="228600" y="213360"/>
                  <a:pt x="229553" y="213360"/>
                  <a:pt x="228600" y="213360"/>
                </a:cubicBezTo>
                <a:cubicBezTo>
                  <a:pt x="228600" y="213360"/>
                  <a:pt x="228600" y="213360"/>
                  <a:pt x="228600" y="213360"/>
                </a:cubicBezTo>
                <a:cubicBezTo>
                  <a:pt x="229553" y="213360"/>
                  <a:pt x="229553" y="213360"/>
                  <a:pt x="228600" y="213360"/>
                </a:cubicBezTo>
                <a:cubicBezTo>
                  <a:pt x="228600" y="213360"/>
                  <a:pt x="228600" y="213360"/>
                  <a:pt x="228600" y="213360"/>
                </a:cubicBezTo>
                <a:cubicBezTo>
                  <a:pt x="228600" y="213360"/>
                  <a:pt x="228600" y="213360"/>
                  <a:pt x="228600" y="213360"/>
                </a:cubicBezTo>
                <a:cubicBezTo>
                  <a:pt x="228600" y="213360"/>
                  <a:pt x="228600" y="213360"/>
                  <a:pt x="228600" y="212407"/>
                </a:cubicBezTo>
                <a:cubicBezTo>
                  <a:pt x="228600" y="212407"/>
                  <a:pt x="228600" y="212407"/>
                  <a:pt x="229553" y="211455"/>
                </a:cubicBezTo>
                <a:cubicBezTo>
                  <a:pt x="228600" y="211455"/>
                  <a:pt x="228600" y="211455"/>
                  <a:pt x="228600" y="212407"/>
                </a:cubicBezTo>
                <a:cubicBezTo>
                  <a:pt x="228600" y="211455"/>
                  <a:pt x="228600" y="211455"/>
                  <a:pt x="227648" y="211455"/>
                </a:cubicBezTo>
                <a:cubicBezTo>
                  <a:pt x="228600" y="213360"/>
                  <a:pt x="229553" y="212407"/>
                  <a:pt x="229553" y="212407"/>
                </a:cubicBezTo>
                <a:lnTo>
                  <a:pt x="229553" y="212407"/>
                </a:lnTo>
                <a:close/>
                <a:moveTo>
                  <a:pt x="201930" y="238125"/>
                </a:moveTo>
                <a:cubicBezTo>
                  <a:pt x="201930" y="238125"/>
                  <a:pt x="203835" y="237172"/>
                  <a:pt x="203835" y="237172"/>
                </a:cubicBezTo>
                <a:cubicBezTo>
                  <a:pt x="202883" y="237172"/>
                  <a:pt x="202883" y="237172"/>
                  <a:pt x="201930" y="237172"/>
                </a:cubicBezTo>
                <a:cubicBezTo>
                  <a:pt x="201930" y="237172"/>
                  <a:pt x="201930" y="237172"/>
                  <a:pt x="200978" y="237172"/>
                </a:cubicBezTo>
                <a:cubicBezTo>
                  <a:pt x="201930" y="237172"/>
                  <a:pt x="201930" y="238125"/>
                  <a:pt x="201930" y="238125"/>
                </a:cubicBezTo>
                <a:cubicBezTo>
                  <a:pt x="202883" y="238125"/>
                  <a:pt x="201930" y="238125"/>
                  <a:pt x="201930" y="238125"/>
                </a:cubicBezTo>
                <a:lnTo>
                  <a:pt x="201930" y="238125"/>
                </a:lnTo>
                <a:close/>
                <a:moveTo>
                  <a:pt x="117158" y="237172"/>
                </a:moveTo>
                <a:cubicBezTo>
                  <a:pt x="118110" y="237172"/>
                  <a:pt x="118110" y="237172"/>
                  <a:pt x="119063" y="235267"/>
                </a:cubicBezTo>
                <a:cubicBezTo>
                  <a:pt x="118110" y="236220"/>
                  <a:pt x="118110" y="236220"/>
                  <a:pt x="117158" y="235267"/>
                </a:cubicBezTo>
                <a:cubicBezTo>
                  <a:pt x="117158" y="236220"/>
                  <a:pt x="116205" y="237172"/>
                  <a:pt x="117158" y="237172"/>
                </a:cubicBezTo>
                <a:close/>
                <a:moveTo>
                  <a:pt x="229553" y="248602"/>
                </a:moveTo>
                <a:cubicBezTo>
                  <a:pt x="229553" y="248602"/>
                  <a:pt x="229553" y="248602"/>
                  <a:pt x="229553" y="248602"/>
                </a:cubicBezTo>
                <a:cubicBezTo>
                  <a:pt x="229553" y="247650"/>
                  <a:pt x="230505" y="247650"/>
                  <a:pt x="229553" y="247650"/>
                </a:cubicBezTo>
                <a:cubicBezTo>
                  <a:pt x="229553" y="247650"/>
                  <a:pt x="229553" y="247650"/>
                  <a:pt x="228600" y="247650"/>
                </a:cubicBezTo>
                <a:cubicBezTo>
                  <a:pt x="228600" y="247650"/>
                  <a:pt x="228600" y="247650"/>
                  <a:pt x="228600" y="247650"/>
                </a:cubicBezTo>
                <a:cubicBezTo>
                  <a:pt x="228600" y="247650"/>
                  <a:pt x="228600" y="247650"/>
                  <a:pt x="228600" y="247650"/>
                </a:cubicBezTo>
                <a:cubicBezTo>
                  <a:pt x="228600" y="247650"/>
                  <a:pt x="228600" y="247650"/>
                  <a:pt x="227648" y="247650"/>
                </a:cubicBezTo>
                <a:cubicBezTo>
                  <a:pt x="227648" y="247650"/>
                  <a:pt x="227648" y="247650"/>
                  <a:pt x="227648" y="247650"/>
                </a:cubicBezTo>
                <a:cubicBezTo>
                  <a:pt x="227648" y="248602"/>
                  <a:pt x="226695" y="247650"/>
                  <a:pt x="226695" y="248602"/>
                </a:cubicBezTo>
                <a:cubicBezTo>
                  <a:pt x="227648" y="247650"/>
                  <a:pt x="229553" y="247650"/>
                  <a:pt x="229553" y="248602"/>
                </a:cubicBezTo>
                <a:close/>
                <a:moveTo>
                  <a:pt x="159068" y="1905"/>
                </a:moveTo>
                <a:cubicBezTo>
                  <a:pt x="158115" y="1905"/>
                  <a:pt x="158115" y="1905"/>
                  <a:pt x="159068" y="1905"/>
                </a:cubicBezTo>
                <a:cubicBezTo>
                  <a:pt x="158115" y="1905"/>
                  <a:pt x="158115" y="2857"/>
                  <a:pt x="159068" y="1905"/>
                </a:cubicBezTo>
                <a:cubicBezTo>
                  <a:pt x="159068" y="1905"/>
                  <a:pt x="160020" y="3810"/>
                  <a:pt x="160973" y="2857"/>
                </a:cubicBezTo>
                <a:cubicBezTo>
                  <a:pt x="160020" y="2857"/>
                  <a:pt x="160020" y="1905"/>
                  <a:pt x="159068" y="1905"/>
                </a:cubicBezTo>
                <a:close/>
                <a:moveTo>
                  <a:pt x="14288" y="80010"/>
                </a:moveTo>
                <a:cubicBezTo>
                  <a:pt x="14288" y="79057"/>
                  <a:pt x="14288" y="79057"/>
                  <a:pt x="14288" y="78105"/>
                </a:cubicBezTo>
                <a:cubicBezTo>
                  <a:pt x="14288" y="78105"/>
                  <a:pt x="14288" y="78105"/>
                  <a:pt x="14288" y="78105"/>
                </a:cubicBezTo>
                <a:cubicBezTo>
                  <a:pt x="13335" y="79057"/>
                  <a:pt x="13335" y="80010"/>
                  <a:pt x="14288" y="80010"/>
                </a:cubicBezTo>
                <a:cubicBezTo>
                  <a:pt x="13335" y="80010"/>
                  <a:pt x="13335" y="80963"/>
                  <a:pt x="14288" y="80010"/>
                </a:cubicBezTo>
                <a:cubicBezTo>
                  <a:pt x="13335" y="80963"/>
                  <a:pt x="13335" y="80963"/>
                  <a:pt x="14288" y="80010"/>
                </a:cubicBezTo>
                <a:cubicBezTo>
                  <a:pt x="14288" y="80963"/>
                  <a:pt x="14288" y="80963"/>
                  <a:pt x="14288" y="80010"/>
                </a:cubicBezTo>
                <a:close/>
                <a:moveTo>
                  <a:pt x="18098" y="186690"/>
                </a:moveTo>
                <a:cubicBezTo>
                  <a:pt x="18098" y="186690"/>
                  <a:pt x="18098" y="186690"/>
                  <a:pt x="18098" y="186690"/>
                </a:cubicBezTo>
                <a:cubicBezTo>
                  <a:pt x="18098" y="185738"/>
                  <a:pt x="18098" y="185738"/>
                  <a:pt x="18098" y="186690"/>
                </a:cubicBezTo>
                <a:cubicBezTo>
                  <a:pt x="17145" y="186690"/>
                  <a:pt x="17145" y="186690"/>
                  <a:pt x="17145" y="186690"/>
                </a:cubicBezTo>
                <a:cubicBezTo>
                  <a:pt x="17145" y="186690"/>
                  <a:pt x="16193" y="186690"/>
                  <a:pt x="17145" y="187642"/>
                </a:cubicBezTo>
                <a:cubicBezTo>
                  <a:pt x="17145" y="187642"/>
                  <a:pt x="17145" y="187642"/>
                  <a:pt x="18098" y="186690"/>
                </a:cubicBezTo>
                <a:cubicBezTo>
                  <a:pt x="18098" y="187642"/>
                  <a:pt x="18098" y="187642"/>
                  <a:pt x="18098" y="186690"/>
                </a:cubicBezTo>
                <a:close/>
                <a:moveTo>
                  <a:pt x="96203" y="249555"/>
                </a:moveTo>
                <a:cubicBezTo>
                  <a:pt x="96203" y="249555"/>
                  <a:pt x="96203" y="249555"/>
                  <a:pt x="96203" y="249555"/>
                </a:cubicBezTo>
                <a:cubicBezTo>
                  <a:pt x="97155" y="248602"/>
                  <a:pt x="97155" y="248602"/>
                  <a:pt x="96203" y="247650"/>
                </a:cubicBezTo>
                <a:cubicBezTo>
                  <a:pt x="96203" y="248602"/>
                  <a:pt x="96203" y="248602"/>
                  <a:pt x="96203" y="248602"/>
                </a:cubicBezTo>
                <a:cubicBezTo>
                  <a:pt x="95250" y="248602"/>
                  <a:pt x="95250" y="248602"/>
                  <a:pt x="96203" y="249555"/>
                </a:cubicBezTo>
                <a:cubicBezTo>
                  <a:pt x="96203" y="249555"/>
                  <a:pt x="96203" y="249555"/>
                  <a:pt x="96203" y="249555"/>
                </a:cubicBezTo>
                <a:cubicBezTo>
                  <a:pt x="96203" y="250507"/>
                  <a:pt x="96203" y="250507"/>
                  <a:pt x="96203" y="249555"/>
                </a:cubicBezTo>
                <a:close/>
                <a:moveTo>
                  <a:pt x="101918" y="244792"/>
                </a:moveTo>
                <a:cubicBezTo>
                  <a:pt x="101918" y="244792"/>
                  <a:pt x="101918" y="243840"/>
                  <a:pt x="101918" y="244792"/>
                </a:cubicBezTo>
                <a:cubicBezTo>
                  <a:pt x="100965" y="243840"/>
                  <a:pt x="100965" y="243840"/>
                  <a:pt x="100965" y="243840"/>
                </a:cubicBezTo>
                <a:cubicBezTo>
                  <a:pt x="100965" y="243840"/>
                  <a:pt x="100965" y="244792"/>
                  <a:pt x="100965" y="244792"/>
                </a:cubicBezTo>
                <a:cubicBezTo>
                  <a:pt x="100965" y="244792"/>
                  <a:pt x="100965" y="244792"/>
                  <a:pt x="100965" y="244792"/>
                </a:cubicBezTo>
                <a:cubicBezTo>
                  <a:pt x="100965" y="244792"/>
                  <a:pt x="100965" y="244792"/>
                  <a:pt x="101918" y="244792"/>
                </a:cubicBezTo>
                <a:cubicBezTo>
                  <a:pt x="100965" y="244792"/>
                  <a:pt x="100965" y="244792"/>
                  <a:pt x="101918" y="244792"/>
                </a:cubicBezTo>
                <a:cubicBezTo>
                  <a:pt x="100965" y="245745"/>
                  <a:pt x="100965" y="245745"/>
                  <a:pt x="101918" y="244792"/>
                </a:cubicBezTo>
                <a:cubicBezTo>
                  <a:pt x="101918" y="245745"/>
                  <a:pt x="101918" y="245745"/>
                  <a:pt x="101918" y="244792"/>
                </a:cubicBezTo>
                <a:close/>
                <a:moveTo>
                  <a:pt x="97155" y="5715"/>
                </a:moveTo>
                <a:cubicBezTo>
                  <a:pt x="97155" y="4763"/>
                  <a:pt x="97155" y="4763"/>
                  <a:pt x="97155" y="5715"/>
                </a:cubicBezTo>
                <a:cubicBezTo>
                  <a:pt x="96203" y="4763"/>
                  <a:pt x="95250" y="4763"/>
                  <a:pt x="95250" y="5715"/>
                </a:cubicBezTo>
                <a:cubicBezTo>
                  <a:pt x="96203" y="5715"/>
                  <a:pt x="96203" y="5715"/>
                  <a:pt x="97155" y="5715"/>
                </a:cubicBezTo>
                <a:cubicBezTo>
                  <a:pt x="97155" y="5715"/>
                  <a:pt x="98108" y="5715"/>
                  <a:pt x="97155" y="5715"/>
                </a:cubicBezTo>
                <a:close/>
                <a:moveTo>
                  <a:pt x="147638" y="238125"/>
                </a:moveTo>
                <a:cubicBezTo>
                  <a:pt x="147638" y="239077"/>
                  <a:pt x="147638" y="239077"/>
                  <a:pt x="147638" y="238125"/>
                </a:cubicBezTo>
                <a:cubicBezTo>
                  <a:pt x="147638" y="239077"/>
                  <a:pt x="147638" y="240030"/>
                  <a:pt x="147638" y="238125"/>
                </a:cubicBezTo>
                <a:cubicBezTo>
                  <a:pt x="148590" y="238125"/>
                  <a:pt x="148590" y="239077"/>
                  <a:pt x="149543" y="238125"/>
                </a:cubicBezTo>
                <a:cubicBezTo>
                  <a:pt x="148590" y="238125"/>
                  <a:pt x="150495" y="237172"/>
                  <a:pt x="149543" y="236220"/>
                </a:cubicBezTo>
                <a:cubicBezTo>
                  <a:pt x="148590" y="238125"/>
                  <a:pt x="148590" y="238125"/>
                  <a:pt x="147638" y="238125"/>
                </a:cubicBezTo>
                <a:close/>
                <a:moveTo>
                  <a:pt x="160973" y="243840"/>
                </a:moveTo>
                <a:cubicBezTo>
                  <a:pt x="160020" y="243840"/>
                  <a:pt x="160020" y="243840"/>
                  <a:pt x="160973" y="243840"/>
                </a:cubicBezTo>
                <a:cubicBezTo>
                  <a:pt x="160020" y="243840"/>
                  <a:pt x="160020" y="243840"/>
                  <a:pt x="160020" y="243840"/>
                </a:cubicBezTo>
                <a:cubicBezTo>
                  <a:pt x="160020" y="244792"/>
                  <a:pt x="160020" y="244792"/>
                  <a:pt x="160973" y="243840"/>
                </a:cubicBezTo>
                <a:cubicBezTo>
                  <a:pt x="160973" y="243840"/>
                  <a:pt x="161925" y="243840"/>
                  <a:pt x="162878" y="244792"/>
                </a:cubicBezTo>
                <a:cubicBezTo>
                  <a:pt x="162878" y="243840"/>
                  <a:pt x="161925" y="243840"/>
                  <a:pt x="160973" y="243840"/>
                </a:cubicBezTo>
                <a:close/>
                <a:moveTo>
                  <a:pt x="99060" y="246697"/>
                </a:moveTo>
                <a:cubicBezTo>
                  <a:pt x="99060" y="246697"/>
                  <a:pt x="99060" y="246697"/>
                  <a:pt x="99060" y="246697"/>
                </a:cubicBezTo>
                <a:cubicBezTo>
                  <a:pt x="99060" y="247650"/>
                  <a:pt x="100013" y="247650"/>
                  <a:pt x="99060" y="246697"/>
                </a:cubicBezTo>
                <a:cubicBezTo>
                  <a:pt x="100013" y="246697"/>
                  <a:pt x="100013" y="246697"/>
                  <a:pt x="100013" y="245745"/>
                </a:cubicBezTo>
                <a:cubicBezTo>
                  <a:pt x="100013" y="245745"/>
                  <a:pt x="100013" y="245745"/>
                  <a:pt x="99060" y="244792"/>
                </a:cubicBezTo>
                <a:cubicBezTo>
                  <a:pt x="99060" y="244792"/>
                  <a:pt x="99060" y="244792"/>
                  <a:pt x="99060" y="244792"/>
                </a:cubicBezTo>
                <a:cubicBezTo>
                  <a:pt x="99060" y="245745"/>
                  <a:pt x="100013" y="245745"/>
                  <a:pt x="99060" y="246697"/>
                </a:cubicBezTo>
                <a:cubicBezTo>
                  <a:pt x="100013" y="246697"/>
                  <a:pt x="99060" y="246697"/>
                  <a:pt x="99060" y="246697"/>
                </a:cubicBezTo>
                <a:close/>
                <a:moveTo>
                  <a:pt x="51435" y="69532"/>
                </a:moveTo>
                <a:cubicBezTo>
                  <a:pt x="52388" y="69532"/>
                  <a:pt x="52388" y="68580"/>
                  <a:pt x="51435" y="69532"/>
                </a:cubicBezTo>
                <a:cubicBezTo>
                  <a:pt x="50483" y="68580"/>
                  <a:pt x="50483" y="68580"/>
                  <a:pt x="49530" y="68580"/>
                </a:cubicBezTo>
                <a:cubicBezTo>
                  <a:pt x="50483" y="69532"/>
                  <a:pt x="51435" y="69532"/>
                  <a:pt x="51435" y="69532"/>
                </a:cubicBezTo>
                <a:close/>
                <a:moveTo>
                  <a:pt x="170498" y="242888"/>
                </a:moveTo>
                <a:cubicBezTo>
                  <a:pt x="171450" y="242888"/>
                  <a:pt x="171450" y="242888"/>
                  <a:pt x="171450" y="242888"/>
                </a:cubicBezTo>
                <a:cubicBezTo>
                  <a:pt x="171450" y="242888"/>
                  <a:pt x="171450" y="242888"/>
                  <a:pt x="171450" y="242888"/>
                </a:cubicBezTo>
                <a:cubicBezTo>
                  <a:pt x="171450" y="242888"/>
                  <a:pt x="171450" y="242888"/>
                  <a:pt x="171450" y="241935"/>
                </a:cubicBezTo>
                <a:cubicBezTo>
                  <a:pt x="171450" y="241935"/>
                  <a:pt x="171450" y="241935"/>
                  <a:pt x="171450" y="241935"/>
                </a:cubicBezTo>
                <a:cubicBezTo>
                  <a:pt x="171450" y="241935"/>
                  <a:pt x="170498" y="241935"/>
                  <a:pt x="170498" y="242888"/>
                </a:cubicBezTo>
                <a:cubicBezTo>
                  <a:pt x="169545" y="242888"/>
                  <a:pt x="170498" y="242888"/>
                  <a:pt x="170498" y="242888"/>
                </a:cubicBezTo>
                <a:close/>
                <a:moveTo>
                  <a:pt x="84773" y="246697"/>
                </a:moveTo>
                <a:cubicBezTo>
                  <a:pt x="85725" y="246697"/>
                  <a:pt x="85725" y="247650"/>
                  <a:pt x="86678" y="246697"/>
                </a:cubicBezTo>
                <a:cubicBezTo>
                  <a:pt x="85725" y="245745"/>
                  <a:pt x="85725" y="245745"/>
                  <a:pt x="84773" y="246697"/>
                </a:cubicBezTo>
                <a:close/>
                <a:moveTo>
                  <a:pt x="167640" y="242888"/>
                </a:moveTo>
                <a:cubicBezTo>
                  <a:pt x="167640" y="242888"/>
                  <a:pt x="167640" y="242888"/>
                  <a:pt x="167640" y="242888"/>
                </a:cubicBezTo>
                <a:cubicBezTo>
                  <a:pt x="166688" y="242888"/>
                  <a:pt x="166688" y="242888"/>
                  <a:pt x="165735" y="242888"/>
                </a:cubicBezTo>
                <a:cubicBezTo>
                  <a:pt x="165735" y="242888"/>
                  <a:pt x="164783" y="242888"/>
                  <a:pt x="164783" y="242888"/>
                </a:cubicBezTo>
                <a:cubicBezTo>
                  <a:pt x="164783" y="242888"/>
                  <a:pt x="164783" y="242888"/>
                  <a:pt x="164783" y="242888"/>
                </a:cubicBezTo>
                <a:cubicBezTo>
                  <a:pt x="164783" y="242888"/>
                  <a:pt x="165735" y="242888"/>
                  <a:pt x="165735" y="242888"/>
                </a:cubicBezTo>
                <a:cubicBezTo>
                  <a:pt x="166688" y="242888"/>
                  <a:pt x="166688" y="242888"/>
                  <a:pt x="167640" y="242888"/>
                </a:cubicBezTo>
                <a:cubicBezTo>
                  <a:pt x="167640" y="242888"/>
                  <a:pt x="167640" y="242888"/>
                  <a:pt x="167640" y="242888"/>
                </a:cubicBezTo>
                <a:close/>
                <a:moveTo>
                  <a:pt x="254318" y="221932"/>
                </a:moveTo>
                <a:cubicBezTo>
                  <a:pt x="254318" y="221932"/>
                  <a:pt x="253365" y="222885"/>
                  <a:pt x="254318" y="221932"/>
                </a:cubicBezTo>
                <a:cubicBezTo>
                  <a:pt x="254318" y="222885"/>
                  <a:pt x="255270" y="222885"/>
                  <a:pt x="254318" y="221932"/>
                </a:cubicBezTo>
                <a:cubicBezTo>
                  <a:pt x="255270" y="221932"/>
                  <a:pt x="255270" y="221932"/>
                  <a:pt x="254318" y="221932"/>
                </a:cubicBezTo>
                <a:cubicBezTo>
                  <a:pt x="255270" y="221932"/>
                  <a:pt x="255270" y="221932"/>
                  <a:pt x="255270" y="221932"/>
                </a:cubicBezTo>
                <a:cubicBezTo>
                  <a:pt x="256223" y="221932"/>
                  <a:pt x="256223" y="221932"/>
                  <a:pt x="256223" y="220980"/>
                </a:cubicBezTo>
                <a:cubicBezTo>
                  <a:pt x="255270" y="220980"/>
                  <a:pt x="255270" y="220980"/>
                  <a:pt x="254318" y="221932"/>
                </a:cubicBezTo>
                <a:cubicBezTo>
                  <a:pt x="254318" y="221932"/>
                  <a:pt x="254318" y="221932"/>
                  <a:pt x="254318" y="221932"/>
                </a:cubicBezTo>
                <a:lnTo>
                  <a:pt x="254318" y="221932"/>
                </a:lnTo>
                <a:close/>
                <a:moveTo>
                  <a:pt x="225743" y="232410"/>
                </a:moveTo>
                <a:cubicBezTo>
                  <a:pt x="226695" y="232410"/>
                  <a:pt x="226695" y="232410"/>
                  <a:pt x="226695" y="232410"/>
                </a:cubicBezTo>
                <a:cubicBezTo>
                  <a:pt x="226695" y="232410"/>
                  <a:pt x="226695" y="232410"/>
                  <a:pt x="226695" y="232410"/>
                </a:cubicBezTo>
                <a:cubicBezTo>
                  <a:pt x="226695" y="232410"/>
                  <a:pt x="226695" y="231457"/>
                  <a:pt x="226695" y="231457"/>
                </a:cubicBezTo>
                <a:cubicBezTo>
                  <a:pt x="227648" y="232410"/>
                  <a:pt x="226695" y="232410"/>
                  <a:pt x="225743" y="232410"/>
                </a:cubicBezTo>
                <a:cubicBezTo>
                  <a:pt x="225743" y="232410"/>
                  <a:pt x="225743" y="233363"/>
                  <a:pt x="225743" y="232410"/>
                </a:cubicBezTo>
                <a:close/>
                <a:moveTo>
                  <a:pt x="109538" y="248602"/>
                </a:moveTo>
                <a:cubicBezTo>
                  <a:pt x="109538" y="248602"/>
                  <a:pt x="108585" y="248602"/>
                  <a:pt x="108585" y="249555"/>
                </a:cubicBezTo>
                <a:cubicBezTo>
                  <a:pt x="108585" y="250507"/>
                  <a:pt x="109538" y="250507"/>
                  <a:pt x="109538" y="250507"/>
                </a:cubicBezTo>
                <a:cubicBezTo>
                  <a:pt x="110490" y="249555"/>
                  <a:pt x="110490" y="249555"/>
                  <a:pt x="109538" y="248602"/>
                </a:cubicBezTo>
                <a:cubicBezTo>
                  <a:pt x="110490" y="248602"/>
                  <a:pt x="110490" y="248602"/>
                  <a:pt x="109538" y="248602"/>
                </a:cubicBezTo>
                <a:close/>
                <a:moveTo>
                  <a:pt x="191453" y="223838"/>
                </a:moveTo>
                <a:cubicBezTo>
                  <a:pt x="191453" y="222885"/>
                  <a:pt x="191453" y="222885"/>
                  <a:pt x="191453" y="223838"/>
                </a:cubicBezTo>
                <a:cubicBezTo>
                  <a:pt x="190500" y="222885"/>
                  <a:pt x="190500" y="222885"/>
                  <a:pt x="190500" y="223838"/>
                </a:cubicBezTo>
                <a:cubicBezTo>
                  <a:pt x="190500" y="223838"/>
                  <a:pt x="190500" y="223838"/>
                  <a:pt x="191453" y="223838"/>
                </a:cubicBezTo>
                <a:cubicBezTo>
                  <a:pt x="190500" y="223838"/>
                  <a:pt x="190500" y="224790"/>
                  <a:pt x="189548" y="224790"/>
                </a:cubicBezTo>
                <a:cubicBezTo>
                  <a:pt x="190500" y="224790"/>
                  <a:pt x="191453" y="224790"/>
                  <a:pt x="191453" y="223838"/>
                </a:cubicBezTo>
                <a:close/>
                <a:moveTo>
                  <a:pt x="75248" y="242888"/>
                </a:moveTo>
                <a:cubicBezTo>
                  <a:pt x="75248" y="242888"/>
                  <a:pt x="76200" y="242888"/>
                  <a:pt x="75248" y="242888"/>
                </a:cubicBezTo>
                <a:cubicBezTo>
                  <a:pt x="76200" y="242888"/>
                  <a:pt x="76200" y="242888"/>
                  <a:pt x="75248" y="242888"/>
                </a:cubicBezTo>
                <a:cubicBezTo>
                  <a:pt x="76200" y="242888"/>
                  <a:pt x="76200" y="241935"/>
                  <a:pt x="75248" y="242888"/>
                </a:cubicBezTo>
                <a:cubicBezTo>
                  <a:pt x="75248" y="241935"/>
                  <a:pt x="75248" y="240982"/>
                  <a:pt x="75248" y="240982"/>
                </a:cubicBezTo>
                <a:cubicBezTo>
                  <a:pt x="75248" y="241935"/>
                  <a:pt x="74295" y="241935"/>
                  <a:pt x="75248" y="242888"/>
                </a:cubicBezTo>
                <a:cubicBezTo>
                  <a:pt x="74295" y="242888"/>
                  <a:pt x="75248" y="242888"/>
                  <a:pt x="75248" y="242888"/>
                </a:cubicBezTo>
                <a:close/>
                <a:moveTo>
                  <a:pt x="143828" y="2857"/>
                </a:moveTo>
                <a:cubicBezTo>
                  <a:pt x="144780" y="2857"/>
                  <a:pt x="144780" y="2857"/>
                  <a:pt x="143828" y="2857"/>
                </a:cubicBezTo>
                <a:cubicBezTo>
                  <a:pt x="144780" y="3810"/>
                  <a:pt x="144780" y="3810"/>
                  <a:pt x="144780" y="3810"/>
                </a:cubicBezTo>
                <a:cubicBezTo>
                  <a:pt x="144780" y="3810"/>
                  <a:pt x="145733" y="2857"/>
                  <a:pt x="145733" y="2857"/>
                </a:cubicBezTo>
                <a:cubicBezTo>
                  <a:pt x="145733" y="2857"/>
                  <a:pt x="144780" y="1905"/>
                  <a:pt x="143828" y="2857"/>
                </a:cubicBezTo>
                <a:cubicBezTo>
                  <a:pt x="143828" y="1905"/>
                  <a:pt x="143828" y="2857"/>
                  <a:pt x="143828" y="2857"/>
                </a:cubicBezTo>
                <a:lnTo>
                  <a:pt x="143828" y="2857"/>
                </a:lnTo>
                <a:close/>
                <a:moveTo>
                  <a:pt x="241935" y="245745"/>
                </a:moveTo>
                <a:cubicBezTo>
                  <a:pt x="241935" y="246697"/>
                  <a:pt x="241935" y="246697"/>
                  <a:pt x="241935" y="245745"/>
                </a:cubicBezTo>
                <a:cubicBezTo>
                  <a:pt x="241935" y="245745"/>
                  <a:pt x="241935" y="245745"/>
                  <a:pt x="241935" y="245745"/>
                </a:cubicBezTo>
                <a:cubicBezTo>
                  <a:pt x="241935" y="244792"/>
                  <a:pt x="240983" y="244792"/>
                  <a:pt x="240983" y="245745"/>
                </a:cubicBezTo>
                <a:cubicBezTo>
                  <a:pt x="240983" y="245745"/>
                  <a:pt x="240983" y="245745"/>
                  <a:pt x="241935" y="245745"/>
                </a:cubicBezTo>
                <a:close/>
                <a:moveTo>
                  <a:pt x="205740" y="223838"/>
                </a:moveTo>
                <a:cubicBezTo>
                  <a:pt x="204788" y="224790"/>
                  <a:pt x="204788" y="225742"/>
                  <a:pt x="205740" y="225742"/>
                </a:cubicBezTo>
                <a:cubicBezTo>
                  <a:pt x="207645" y="224790"/>
                  <a:pt x="206693" y="224790"/>
                  <a:pt x="205740" y="223838"/>
                </a:cubicBezTo>
                <a:close/>
                <a:moveTo>
                  <a:pt x="188595" y="243840"/>
                </a:moveTo>
                <a:cubicBezTo>
                  <a:pt x="188595" y="242888"/>
                  <a:pt x="187643" y="242888"/>
                  <a:pt x="188595" y="243840"/>
                </a:cubicBezTo>
                <a:cubicBezTo>
                  <a:pt x="187643" y="243840"/>
                  <a:pt x="186690" y="242888"/>
                  <a:pt x="188595" y="243840"/>
                </a:cubicBezTo>
                <a:cubicBezTo>
                  <a:pt x="187643" y="243840"/>
                  <a:pt x="187643" y="243840"/>
                  <a:pt x="188595" y="243840"/>
                </a:cubicBezTo>
                <a:cubicBezTo>
                  <a:pt x="187643" y="244792"/>
                  <a:pt x="187643" y="244792"/>
                  <a:pt x="187643" y="244792"/>
                </a:cubicBezTo>
                <a:cubicBezTo>
                  <a:pt x="187643" y="244792"/>
                  <a:pt x="188595" y="244792"/>
                  <a:pt x="188595" y="244792"/>
                </a:cubicBezTo>
                <a:cubicBezTo>
                  <a:pt x="188595" y="243840"/>
                  <a:pt x="187643" y="243840"/>
                  <a:pt x="188595" y="243840"/>
                </a:cubicBezTo>
                <a:close/>
                <a:moveTo>
                  <a:pt x="138113" y="5715"/>
                </a:moveTo>
                <a:lnTo>
                  <a:pt x="138113" y="5715"/>
                </a:lnTo>
                <a:cubicBezTo>
                  <a:pt x="139065" y="5715"/>
                  <a:pt x="139065" y="5715"/>
                  <a:pt x="138113" y="5715"/>
                </a:cubicBezTo>
                <a:cubicBezTo>
                  <a:pt x="139065" y="4763"/>
                  <a:pt x="139065" y="4763"/>
                  <a:pt x="138113" y="5715"/>
                </a:cubicBezTo>
                <a:cubicBezTo>
                  <a:pt x="138113" y="4763"/>
                  <a:pt x="137160" y="4763"/>
                  <a:pt x="137160" y="5715"/>
                </a:cubicBezTo>
                <a:cubicBezTo>
                  <a:pt x="137160" y="5715"/>
                  <a:pt x="137160" y="5715"/>
                  <a:pt x="137160" y="5715"/>
                </a:cubicBezTo>
                <a:cubicBezTo>
                  <a:pt x="137160" y="5715"/>
                  <a:pt x="138113" y="5715"/>
                  <a:pt x="138113" y="5715"/>
                </a:cubicBezTo>
                <a:cubicBezTo>
                  <a:pt x="138113" y="4763"/>
                  <a:pt x="138113" y="5715"/>
                  <a:pt x="138113" y="5715"/>
                </a:cubicBezTo>
                <a:lnTo>
                  <a:pt x="138113" y="5715"/>
                </a:lnTo>
                <a:close/>
                <a:moveTo>
                  <a:pt x="213360" y="210502"/>
                </a:moveTo>
                <a:cubicBezTo>
                  <a:pt x="213360" y="211455"/>
                  <a:pt x="213360" y="211455"/>
                  <a:pt x="213360" y="210502"/>
                </a:cubicBezTo>
                <a:cubicBezTo>
                  <a:pt x="212408" y="210502"/>
                  <a:pt x="212408" y="211455"/>
                  <a:pt x="212408" y="210502"/>
                </a:cubicBezTo>
                <a:cubicBezTo>
                  <a:pt x="212408" y="210502"/>
                  <a:pt x="212408" y="210502"/>
                  <a:pt x="212408" y="210502"/>
                </a:cubicBezTo>
                <a:cubicBezTo>
                  <a:pt x="212408" y="210502"/>
                  <a:pt x="212408" y="210502"/>
                  <a:pt x="212408" y="210502"/>
                </a:cubicBezTo>
                <a:cubicBezTo>
                  <a:pt x="213360" y="212407"/>
                  <a:pt x="213360" y="212407"/>
                  <a:pt x="213360" y="210502"/>
                </a:cubicBezTo>
                <a:cubicBezTo>
                  <a:pt x="213360" y="210502"/>
                  <a:pt x="213360" y="210502"/>
                  <a:pt x="213360" y="210502"/>
                </a:cubicBezTo>
                <a:close/>
                <a:moveTo>
                  <a:pt x="235268" y="248602"/>
                </a:moveTo>
                <a:cubicBezTo>
                  <a:pt x="235268" y="248602"/>
                  <a:pt x="235268" y="248602"/>
                  <a:pt x="235268" y="248602"/>
                </a:cubicBezTo>
                <a:cubicBezTo>
                  <a:pt x="235268" y="247650"/>
                  <a:pt x="235268" y="248602"/>
                  <a:pt x="235268" y="248602"/>
                </a:cubicBezTo>
                <a:cubicBezTo>
                  <a:pt x="234315" y="247650"/>
                  <a:pt x="233363" y="248602"/>
                  <a:pt x="232410" y="247650"/>
                </a:cubicBezTo>
                <a:cubicBezTo>
                  <a:pt x="233363" y="248602"/>
                  <a:pt x="235268" y="248602"/>
                  <a:pt x="235268" y="248602"/>
                </a:cubicBezTo>
                <a:close/>
                <a:moveTo>
                  <a:pt x="147638" y="240982"/>
                </a:moveTo>
                <a:cubicBezTo>
                  <a:pt x="147638" y="241935"/>
                  <a:pt x="148590" y="241935"/>
                  <a:pt x="147638" y="240982"/>
                </a:cubicBezTo>
                <a:cubicBezTo>
                  <a:pt x="148590" y="240982"/>
                  <a:pt x="148590" y="240982"/>
                  <a:pt x="148590" y="240982"/>
                </a:cubicBezTo>
                <a:cubicBezTo>
                  <a:pt x="148590" y="240982"/>
                  <a:pt x="148590" y="240982"/>
                  <a:pt x="149543" y="240982"/>
                </a:cubicBezTo>
                <a:cubicBezTo>
                  <a:pt x="149543" y="240982"/>
                  <a:pt x="149543" y="240982"/>
                  <a:pt x="149543" y="240030"/>
                </a:cubicBezTo>
                <a:cubicBezTo>
                  <a:pt x="149543" y="240030"/>
                  <a:pt x="149543" y="240030"/>
                  <a:pt x="148590" y="240030"/>
                </a:cubicBezTo>
                <a:cubicBezTo>
                  <a:pt x="148590" y="240982"/>
                  <a:pt x="147638" y="240982"/>
                  <a:pt x="147638" y="240982"/>
                </a:cubicBezTo>
                <a:close/>
                <a:moveTo>
                  <a:pt x="187643" y="224790"/>
                </a:moveTo>
                <a:cubicBezTo>
                  <a:pt x="186690" y="224790"/>
                  <a:pt x="186690" y="225742"/>
                  <a:pt x="187643" y="224790"/>
                </a:cubicBezTo>
                <a:cubicBezTo>
                  <a:pt x="187643" y="225742"/>
                  <a:pt x="187643" y="225742"/>
                  <a:pt x="187643" y="224790"/>
                </a:cubicBezTo>
                <a:cubicBezTo>
                  <a:pt x="187643" y="225742"/>
                  <a:pt x="188595" y="225742"/>
                  <a:pt x="187643" y="224790"/>
                </a:cubicBezTo>
                <a:cubicBezTo>
                  <a:pt x="188595" y="225742"/>
                  <a:pt x="188595" y="225742"/>
                  <a:pt x="188595" y="224790"/>
                </a:cubicBezTo>
                <a:cubicBezTo>
                  <a:pt x="188595" y="224790"/>
                  <a:pt x="188595" y="224790"/>
                  <a:pt x="188595" y="223838"/>
                </a:cubicBezTo>
                <a:cubicBezTo>
                  <a:pt x="188595" y="224790"/>
                  <a:pt x="188595" y="224790"/>
                  <a:pt x="187643" y="224790"/>
                </a:cubicBezTo>
                <a:cubicBezTo>
                  <a:pt x="188595" y="224790"/>
                  <a:pt x="187643" y="225742"/>
                  <a:pt x="187643" y="224790"/>
                </a:cubicBezTo>
                <a:lnTo>
                  <a:pt x="187643" y="224790"/>
                </a:lnTo>
                <a:close/>
                <a:moveTo>
                  <a:pt x="122873" y="241935"/>
                </a:moveTo>
                <a:cubicBezTo>
                  <a:pt x="121920" y="241935"/>
                  <a:pt x="121920" y="241935"/>
                  <a:pt x="122873" y="241935"/>
                </a:cubicBezTo>
                <a:cubicBezTo>
                  <a:pt x="120968" y="242888"/>
                  <a:pt x="121920" y="242888"/>
                  <a:pt x="122873" y="241935"/>
                </a:cubicBezTo>
                <a:cubicBezTo>
                  <a:pt x="122873" y="242888"/>
                  <a:pt x="122873" y="242888"/>
                  <a:pt x="123825" y="242888"/>
                </a:cubicBezTo>
                <a:cubicBezTo>
                  <a:pt x="122873" y="242888"/>
                  <a:pt x="122873" y="242888"/>
                  <a:pt x="122873" y="241935"/>
                </a:cubicBezTo>
                <a:close/>
                <a:moveTo>
                  <a:pt x="97155" y="246697"/>
                </a:moveTo>
                <a:cubicBezTo>
                  <a:pt x="97155" y="246697"/>
                  <a:pt x="98108" y="246697"/>
                  <a:pt x="98108" y="245745"/>
                </a:cubicBezTo>
                <a:cubicBezTo>
                  <a:pt x="98108" y="245745"/>
                  <a:pt x="98108" y="244792"/>
                  <a:pt x="98108" y="244792"/>
                </a:cubicBezTo>
                <a:cubicBezTo>
                  <a:pt x="98108" y="244792"/>
                  <a:pt x="98108" y="244792"/>
                  <a:pt x="98108" y="244792"/>
                </a:cubicBezTo>
                <a:cubicBezTo>
                  <a:pt x="97155" y="245745"/>
                  <a:pt x="96203" y="245745"/>
                  <a:pt x="97155" y="246697"/>
                </a:cubicBezTo>
                <a:lnTo>
                  <a:pt x="97155" y="246697"/>
                </a:lnTo>
                <a:close/>
                <a:moveTo>
                  <a:pt x="182880" y="8572"/>
                </a:moveTo>
                <a:cubicBezTo>
                  <a:pt x="182880" y="9525"/>
                  <a:pt x="182880" y="9525"/>
                  <a:pt x="182880" y="8572"/>
                </a:cubicBezTo>
                <a:cubicBezTo>
                  <a:pt x="182880" y="8572"/>
                  <a:pt x="182880" y="8572"/>
                  <a:pt x="182880" y="8572"/>
                </a:cubicBezTo>
                <a:cubicBezTo>
                  <a:pt x="182880" y="8572"/>
                  <a:pt x="182880" y="8572"/>
                  <a:pt x="182880" y="8572"/>
                </a:cubicBezTo>
                <a:cubicBezTo>
                  <a:pt x="182880" y="7620"/>
                  <a:pt x="181928" y="7620"/>
                  <a:pt x="181928" y="7620"/>
                </a:cubicBezTo>
                <a:cubicBezTo>
                  <a:pt x="181928" y="7620"/>
                  <a:pt x="181928" y="7620"/>
                  <a:pt x="181928" y="7620"/>
                </a:cubicBezTo>
                <a:cubicBezTo>
                  <a:pt x="181928" y="7620"/>
                  <a:pt x="181928" y="7620"/>
                  <a:pt x="181928" y="7620"/>
                </a:cubicBezTo>
                <a:cubicBezTo>
                  <a:pt x="180975" y="8572"/>
                  <a:pt x="181928" y="8572"/>
                  <a:pt x="182880" y="8572"/>
                </a:cubicBezTo>
                <a:close/>
                <a:moveTo>
                  <a:pt x="230505" y="247650"/>
                </a:moveTo>
                <a:cubicBezTo>
                  <a:pt x="230505" y="246697"/>
                  <a:pt x="231458" y="246697"/>
                  <a:pt x="230505" y="247650"/>
                </a:cubicBezTo>
                <a:cubicBezTo>
                  <a:pt x="231458" y="248602"/>
                  <a:pt x="231458" y="247650"/>
                  <a:pt x="232410" y="246697"/>
                </a:cubicBezTo>
                <a:cubicBezTo>
                  <a:pt x="231458" y="246697"/>
                  <a:pt x="230505" y="246697"/>
                  <a:pt x="230505" y="247650"/>
                </a:cubicBezTo>
                <a:cubicBezTo>
                  <a:pt x="230505" y="247650"/>
                  <a:pt x="231458" y="248602"/>
                  <a:pt x="230505" y="247650"/>
                </a:cubicBezTo>
                <a:close/>
                <a:moveTo>
                  <a:pt x="176213" y="237172"/>
                </a:moveTo>
                <a:cubicBezTo>
                  <a:pt x="176213" y="236220"/>
                  <a:pt x="176213" y="236220"/>
                  <a:pt x="176213" y="237172"/>
                </a:cubicBezTo>
                <a:cubicBezTo>
                  <a:pt x="175260" y="237172"/>
                  <a:pt x="175260" y="237172"/>
                  <a:pt x="175260" y="237172"/>
                </a:cubicBezTo>
                <a:cubicBezTo>
                  <a:pt x="175260" y="237172"/>
                  <a:pt x="175260" y="237172"/>
                  <a:pt x="175260" y="237172"/>
                </a:cubicBezTo>
                <a:cubicBezTo>
                  <a:pt x="175260" y="237172"/>
                  <a:pt x="175260" y="237172"/>
                  <a:pt x="175260" y="237172"/>
                </a:cubicBezTo>
                <a:cubicBezTo>
                  <a:pt x="175260" y="237172"/>
                  <a:pt x="176213" y="237172"/>
                  <a:pt x="176213" y="237172"/>
                </a:cubicBezTo>
                <a:cubicBezTo>
                  <a:pt x="176213" y="237172"/>
                  <a:pt x="176213" y="237172"/>
                  <a:pt x="176213" y="237172"/>
                </a:cubicBezTo>
                <a:cubicBezTo>
                  <a:pt x="176213" y="237172"/>
                  <a:pt x="176213" y="237172"/>
                  <a:pt x="176213" y="237172"/>
                </a:cubicBezTo>
                <a:cubicBezTo>
                  <a:pt x="176213" y="237172"/>
                  <a:pt x="176213" y="237172"/>
                  <a:pt x="176213" y="237172"/>
                </a:cubicBezTo>
                <a:close/>
                <a:moveTo>
                  <a:pt x="214313" y="235267"/>
                </a:moveTo>
                <a:cubicBezTo>
                  <a:pt x="214313" y="235267"/>
                  <a:pt x="214313" y="236220"/>
                  <a:pt x="214313" y="235267"/>
                </a:cubicBezTo>
                <a:cubicBezTo>
                  <a:pt x="213360" y="236220"/>
                  <a:pt x="214313" y="236220"/>
                  <a:pt x="214313" y="236220"/>
                </a:cubicBezTo>
                <a:cubicBezTo>
                  <a:pt x="214313" y="236220"/>
                  <a:pt x="215265" y="236220"/>
                  <a:pt x="214313" y="235267"/>
                </a:cubicBezTo>
                <a:cubicBezTo>
                  <a:pt x="215265" y="236220"/>
                  <a:pt x="215265" y="235267"/>
                  <a:pt x="215265" y="235267"/>
                </a:cubicBezTo>
                <a:cubicBezTo>
                  <a:pt x="215265" y="235267"/>
                  <a:pt x="215265" y="235267"/>
                  <a:pt x="214313" y="235267"/>
                </a:cubicBezTo>
                <a:close/>
                <a:moveTo>
                  <a:pt x="133350" y="248602"/>
                </a:moveTo>
                <a:cubicBezTo>
                  <a:pt x="133350" y="249555"/>
                  <a:pt x="134303" y="249555"/>
                  <a:pt x="133350" y="248602"/>
                </a:cubicBezTo>
                <a:cubicBezTo>
                  <a:pt x="134303" y="248602"/>
                  <a:pt x="134303" y="248602"/>
                  <a:pt x="135255" y="248602"/>
                </a:cubicBezTo>
                <a:cubicBezTo>
                  <a:pt x="135255" y="248602"/>
                  <a:pt x="136208" y="248602"/>
                  <a:pt x="136208" y="248602"/>
                </a:cubicBezTo>
                <a:cubicBezTo>
                  <a:pt x="136208" y="248602"/>
                  <a:pt x="136208" y="247650"/>
                  <a:pt x="136208" y="247650"/>
                </a:cubicBezTo>
                <a:cubicBezTo>
                  <a:pt x="136208" y="247650"/>
                  <a:pt x="136208" y="247650"/>
                  <a:pt x="135255" y="247650"/>
                </a:cubicBezTo>
                <a:cubicBezTo>
                  <a:pt x="135255" y="247650"/>
                  <a:pt x="135255" y="247650"/>
                  <a:pt x="135255" y="247650"/>
                </a:cubicBezTo>
                <a:cubicBezTo>
                  <a:pt x="136208" y="248602"/>
                  <a:pt x="135255" y="248602"/>
                  <a:pt x="135255" y="248602"/>
                </a:cubicBezTo>
                <a:cubicBezTo>
                  <a:pt x="134303" y="248602"/>
                  <a:pt x="134303" y="248602"/>
                  <a:pt x="133350" y="248602"/>
                </a:cubicBezTo>
                <a:lnTo>
                  <a:pt x="133350" y="248602"/>
                </a:lnTo>
                <a:close/>
                <a:moveTo>
                  <a:pt x="116205" y="242888"/>
                </a:moveTo>
                <a:cubicBezTo>
                  <a:pt x="116205" y="242888"/>
                  <a:pt x="116205" y="242888"/>
                  <a:pt x="116205" y="242888"/>
                </a:cubicBezTo>
                <a:cubicBezTo>
                  <a:pt x="115253" y="243840"/>
                  <a:pt x="115253" y="243840"/>
                  <a:pt x="115253" y="243840"/>
                </a:cubicBezTo>
                <a:cubicBezTo>
                  <a:pt x="115253" y="243840"/>
                  <a:pt x="115253" y="243840"/>
                  <a:pt x="115253" y="243840"/>
                </a:cubicBezTo>
                <a:cubicBezTo>
                  <a:pt x="116205" y="243840"/>
                  <a:pt x="116205" y="242888"/>
                  <a:pt x="116205" y="242888"/>
                </a:cubicBezTo>
                <a:cubicBezTo>
                  <a:pt x="116205" y="242888"/>
                  <a:pt x="117158" y="242888"/>
                  <a:pt x="117158" y="241935"/>
                </a:cubicBezTo>
                <a:cubicBezTo>
                  <a:pt x="117158" y="241935"/>
                  <a:pt x="117158" y="241935"/>
                  <a:pt x="116205" y="242888"/>
                </a:cubicBezTo>
                <a:close/>
                <a:moveTo>
                  <a:pt x="253365" y="251460"/>
                </a:moveTo>
                <a:cubicBezTo>
                  <a:pt x="253365" y="251460"/>
                  <a:pt x="254318" y="251460"/>
                  <a:pt x="253365" y="251460"/>
                </a:cubicBezTo>
                <a:cubicBezTo>
                  <a:pt x="254318" y="252413"/>
                  <a:pt x="254318" y="252413"/>
                  <a:pt x="253365" y="251460"/>
                </a:cubicBezTo>
                <a:cubicBezTo>
                  <a:pt x="254318" y="252413"/>
                  <a:pt x="254318" y="252413"/>
                  <a:pt x="254318" y="252413"/>
                </a:cubicBezTo>
                <a:cubicBezTo>
                  <a:pt x="254318" y="252413"/>
                  <a:pt x="254318" y="251460"/>
                  <a:pt x="253365" y="251460"/>
                </a:cubicBezTo>
                <a:cubicBezTo>
                  <a:pt x="254318" y="251460"/>
                  <a:pt x="253365" y="251460"/>
                  <a:pt x="253365" y="251460"/>
                </a:cubicBezTo>
                <a:cubicBezTo>
                  <a:pt x="253365" y="251460"/>
                  <a:pt x="253365" y="251460"/>
                  <a:pt x="253365" y="251460"/>
                </a:cubicBezTo>
                <a:cubicBezTo>
                  <a:pt x="253365" y="252413"/>
                  <a:pt x="253365" y="251460"/>
                  <a:pt x="253365" y="251460"/>
                </a:cubicBezTo>
                <a:close/>
                <a:moveTo>
                  <a:pt x="165735" y="237172"/>
                </a:moveTo>
                <a:cubicBezTo>
                  <a:pt x="165735" y="237172"/>
                  <a:pt x="165735" y="237172"/>
                  <a:pt x="165735" y="237172"/>
                </a:cubicBezTo>
                <a:cubicBezTo>
                  <a:pt x="165735" y="236220"/>
                  <a:pt x="163830" y="237172"/>
                  <a:pt x="163830" y="237172"/>
                </a:cubicBezTo>
                <a:cubicBezTo>
                  <a:pt x="163830" y="237172"/>
                  <a:pt x="164783" y="237172"/>
                  <a:pt x="164783" y="237172"/>
                </a:cubicBezTo>
                <a:cubicBezTo>
                  <a:pt x="164783" y="237172"/>
                  <a:pt x="164783" y="237172"/>
                  <a:pt x="165735" y="237172"/>
                </a:cubicBezTo>
                <a:cubicBezTo>
                  <a:pt x="164783" y="237172"/>
                  <a:pt x="165735" y="237172"/>
                  <a:pt x="165735" y="237172"/>
                </a:cubicBezTo>
                <a:close/>
                <a:moveTo>
                  <a:pt x="224790" y="249555"/>
                </a:moveTo>
                <a:cubicBezTo>
                  <a:pt x="224790" y="249555"/>
                  <a:pt x="224790" y="249555"/>
                  <a:pt x="224790" y="249555"/>
                </a:cubicBezTo>
                <a:cubicBezTo>
                  <a:pt x="224790" y="249555"/>
                  <a:pt x="224790" y="249555"/>
                  <a:pt x="224790" y="249555"/>
                </a:cubicBezTo>
                <a:cubicBezTo>
                  <a:pt x="223838" y="249555"/>
                  <a:pt x="222885" y="248602"/>
                  <a:pt x="221933" y="249555"/>
                </a:cubicBezTo>
                <a:cubicBezTo>
                  <a:pt x="222885" y="249555"/>
                  <a:pt x="223838" y="250507"/>
                  <a:pt x="224790" y="249555"/>
                </a:cubicBezTo>
                <a:close/>
                <a:moveTo>
                  <a:pt x="256223" y="225742"/>
                </a:moveTo>
                <a:cubicBezTo>
                  <a:pt x="256223" y="225742"/>
                  <a:pt x="256223" y="225742"/>
                  <a:pt x="256223" y="225742"/>
                </a:cubicBezTo>
                <a:cubicBezTo>
                  <a:pt x="256223" y="225742"/>
                  <a:pt x="256223" y="226695"/>
                  <a:pt x="256223" y="226695"/>
                </a:cubicBezTo>
                <a:cubicBezTo>
                  <a:pt x="256223" y="226695"/>
                  <a:pt x="257175" y="226695"/>
                  <a:pt x="256223" y="225742"/>
                </a:cubicBezTo>
                <a:cubicBezTo>
                  <a:pt x="257175" y="226695"/>
                  <a:pt x="258128" y="226695"/>
                  <a:pt x="256223" y="225742"/>
                </a:cubicBezTo>
                <a:cubicBezTo>
                  <a:pt x="257175" y="225742"/>
                  <a:pt x="257175" y="225742"/>
                  <a:pt x="256223" y="225742"/>
                </a:cubicBezTo>
                <a:cubicBezTo>
                  <a:pt x="258128" y="225742"/>
                  <a:pt x="257175" y="225742"/>
                  <a:pt x="256223" y="225742"/>
                </a:cubicBezTo>
                <a:cubicBezTo>
                  <a:pt x="257175" y="224790"/>
                  <a:pt x="257175" y="225742"/>
                  <a:pt x="256223" y="225742"/>
                </a:cubicBezTo>
                <a:cubicBezTo>
                  <a:pt x="256223" y="225742"/>
                  <a:pt x="256223" y="225742"/>
                  <a:pt x="256223" y="225742"/>
                </a:cubicBezTo>
                <a:close/>
                <a:moveTo>
                  <a:pt x="222885" y="227647"/>
                </a:moveTo>
                <a:cubicBezTo>
                  <a:pt x="222885" y="228600"/>
                  <a:pt x="222885" y="228600"/>
                  <a:pt x="222885" y="227647"/>
                </a:cubicBezTo>
                <a:cubicBezTo>
                  <a:pt x="223838" y="227647"/>
                  <a:pt x="223838" y="227647"/>
                  <a:pt x="223838" y="226695"/>
                </a:cubicBezTo>
                <a:cubicBezTo>
                  <a:pt x="222885" y="226695"/>
                  <a:pt x="222885" y="227647"/>
                  <a:pt x="222885" y="227647"/>
                </a:cubicBezTo>
                <a:cubicBezTo>
                  <a:pt x="221933" y="227647"/>
                  <a:pt x="222885" y="227647"/>
                  <a:pt x="222885" y="227647"/>
                </a:cubicBezTo>
                <a:close/>
                <a:moveTo>
                  <a:pt x="243840" y="235267"/>
                </a:moveTo>
                <a:cubicBezTo>
                  <a:pt x="243840" y="235267"/>
                  <a:pt x="243840" y="235267"/>
                  <a:pt x="243840" y="235267"/>
                </a:cubicBezTo>
                <a:cubicBezTo>
                  <a:pt x="243840" y="234315"/>
                  <a:pt x="243840" y="235267"/>
                  <a:pt x="243840" y="235267"/>
                </a:cubicBezTo>
                <a:cubicBezTo>
                  <a:pt x="242888" y="235267"/>
                  <a:pt x="242888" y="235267"/>
                  <a:pt x="243840" y="235267"/>
                </a:cubicBezTo>
                <a:cubicBezTo>
                  <a:pt x="242888" y="235267"/>
                  <a:pt x="242888" y="234315"/>
                  <a:pt x="242888" y="235267"/>
                </a:cubicBezTo>
                <a:cubicBezTo>
                  <a:pt x="241935" y="236220"/>
                  <a:pt x="242888" y="236220"/>
                  <a:pt x="243840" y="235267"/>
                </a:cubicBezTo>
                <a:cubicBezTo>
                  <a:pt x="242888" y="236220"/>
                  <a:pt x="243840" y="235267"/>
                  <a:pt x="243840" y="235267"/>
                </a:cubicBezTo>
                <a:close/>
                <a:moveTo>
                  <a:pt x="248603" y="243840"/>
                </a:moveTo>
                <a:cubicBezTo>
                  <a:pt x="248603" y="243840"/>
                  <a:pt x="248603" y="243840"/>
                  <a:pt x="248603" y="243840"/>
                </a:cubicBezTo>
                <a:cubicBezTo>
                  <a:pt x="247650" y="242888"/>
                  <a:pt x="247650" y="242888"/>
                  <a:pt x="247650" y="243840"/>
                </a:cubicBezTo>
                <a:cubicBezTo>
                  <a:pt x="247650" y="243840"/>
                  <a:pt x="247650" y="243840"/>
                  <a:pt x="247650" y="243840"/>
                </a:cubicBezTo>
                <a:cubicBezTo>
                  <a:pt x="247650" y="244792"/>
                  <a:pt x="247650" y="244792"/>
                  <a:pt x="248603" y="243840"/>
                </a:cubicBezTo>
                <a:cubicBezTo>
                  <a:pt x="247650" y="244792"/>
                  <a:pt x="248603" y="244792"/>
                  <a:pt x="248603" y="243840"/>
                </a:cubicBezTo>
                <a:cubicBezTo>
                  <a:pt x="248603" y="244792"/>
                  <a:pt x="248603" y="244792"/>
                  <a:pt x="248603" y="243840"/>
                </a:cubicBezTo>
                <a:close/>
                <a:moveTo>
                  <a:pt x="286703" y="171450"/>
                </a:moveTo>
                <a:cubicBezTo>
                  <a:pt x="286703" y="172402"/>
                  <a:pt x="286703" y="172402"/>
                  <a:pt x="286703" y="171450"/>
                </a:cubicBezTo>
                <a:cubicBezTo>
                  <a:pt x="287655" y="172402"/>
                  <a:pt x="287655" y="172402"/>
                  <a:pt x="286703" y="171450"/>
                </a:cubicBezTo>
                <a:cubicBezTo>
                  <a:pt x="287655" y="172402"/>
                  <a:pt x="287655" y="172402"/>
                  <a:pt x="286703" y="171450"/>
                </a:cubicBezTo>
                <a:cubicBezTo>
                  <a:pt x="287655" y="171450"/>
                  <a:pt x="287655" y="171450"/>
                  <a:pt x="287655" y="170497"/>
                </a:cubicBezTo>
                <a:cubicBezTo>
                  <a:pt x="287655" y="171450"/>
                  <a:pt x="287655" y="170497"/>
                  <a:pt x="286703" y="171450"/>
                </a:cubicBezTo>
                <a:cubicBezTo>
                  <a:pt x="286703" y="170497"/>
                  <a:pt x="287655" y="170497"/>
                  <a:pt x="286703" y="170497"/>
                </a:cubicBezTo>
                <a:cubicBezTo>
                  <a:pt x="287655" y="171450"/>
                  <a:pt x="286703" y="171450"/>
                  <a:pt x="286703" y="171450"/>
                </a:cubicBezTo>
                <a:close/>
                <a:moveTo>
                  <a:pt x="241935" y="242888"/>
                </a:moveTo>
                <a:cubicBezTo>
                  <a:pt x="242888" y="242888"/>
                  <a:pt x="242888" y="241935"/>
                  <a:pt x="242888" y="241935"/>
                </a:cubicBezTo>
                <a:cubicBezTo>
                  <a:pt x="241935" y="240982"/>
                  <a:pt x="241935" y="240982"/>
                  <a:pt x="240983" y="241935"/>
                </a:cubicBezTo>
                <a:cubicBezTo>
                  <a:pt x="241935" y="241935"/>
                  <a:pt x="241935" y="242888"/>
                  <a:pt x="241935" y="242888"/>
                </a:cubicBezTo>
                <a:close/>
                <a:moveTo>
                  <a:pt x="156210" y="2857"/>
                </a:moveTo>
                <a:cubicBezTo>
                  <a:pt x="156210" y="2857"/>
                  <a:pt x="156210" y="2857"/>
                  <a:pt x="156210" y="2857"/>
                </a:cubicBezTo>
                <a:cubicBezTo>
                  <a:pt x="156210" y="3810"/>
                  <a:pt x="157163" y="3810"/>
                  <a:pt x="156210" y="2857"/>
                </a:cubicBezTo>
                <a:cubicBezTo>
                  <a:pt x="157163" y="3810"/>
                  <a:pt x="157163" y="3810"/>
                  <a:pt x="156210" y="2857"/>
                </a:cubicBezTo>
                <a:cubicBezTo>
                  <a:pt x="157163" y="2857"/>
                  <a:pt x="157163" y="1905"/>
                  <a:pt x="156210" y="1905"/>
                </a:cubicBezTo>
                <a:cubicBezTo>
                  <a:pt x="157163" y="1905"/>
                  <a:pt x="157163" y="2857"/>
                  <a:pt x="156210" y="2857"/>
                </a:cubicBezTo>
                <a:close/>
                <a:moveTo>
                  <a:pt x="229553" y="229552"/>
                </a:moveTo>
                <a:cubicBezTo>
                  <a:pt x="229553" y="228600"/>
                  <a:pt x="230505" y="228600"/>
                  <a:pt x="230505" y="228600"/>
                </a:cubicBezTo>
                <a:cubicBezTo>
                  <a:pt x="230505" y="228600"/>
                  <a:pt x="230505" y="228600"/>
                  <a:pt x="230505" y="228600"/>
                </a:cubicBezTo>
                <a:cubicBezTo>
                  <a:pt x="230505" y="228600"/>
                  <a:pt x="230505" y="228600"/>
                  <a:pt x="229553" y="228600"/>
                </a:cubicBezTo>
                <a:cubicBezTo>
                  <a:pt x="228600" y="228600"/>
                  <a:pt x="228600" y="229552"/>
                  <a:pt x="227648" y="228600"/>
                </a:cubicBezTo>
                <a:cubicBezTo>
                  <a:pt x="228600" y="228600"/>
                  <a:pt x="228600" y="228600"/>
                  <a:pt x="229553" y="229552"/>
                </a:cubicBezTo>
                <a:cubicBezTo>
                  <a:pt x="229553" y="229552"/>
                  <a:pt x="229553" y="229552"/>
                  <a:pt x="229553" y="229552"/>
                </a:cubicBezTo>
                <a:cubicBezTo>
                  <a:pt x="229553" y="229552"/>
                  <a:pt x="229553" y="229552"/>
                  <a:pt x="229553" y="229552"/>
                </a:cubicBezTo>
                <a:close/>
                <a:moveTo>
                  <a:pt x="177165" y="234315"/>
                </a:moveTo>
                <a:cubicBezTo>
                  <a:pt x="176213" y="234315"/>
                  <a:pt x="176213" y="235267"/>
                  <a:pt x="177165" y="234315"/>
                </a:cubicBezTo>
                <a:cubicBezTo>
                  <a:pt x="176213" y="235267"/>
                  <a:pt x="177165" y="235267"/>
                  <a:pt x="177165" y="235267"/>
                </a:cubicBezTo>
                <a:cubicBezTo>
                  <a:pt x="177165" y="236220"/>
                  <a:pt x="177165" y="236220"/>
                  <a:pt x="177165" y="234315"/>
                </a:cubicBezTo>
                <a:cubicBezTo>
                  <a:pt x="177165" y="235267"/>
                  <a:pt x="177165" y="235267"/>
                  <a:pt x="177165" y="234315"/>
                </a:cubicBezTo>
                <a:close/>
                <a:moveTo>
                  <a:pt x="88583" y="246697"/>
                </a:moveTo>
                <a:cubicBezTo>
                  <a:pt x="88583" y="246697"/>
                  <a:pt x="89535" y="246697"/>
                  <a:pt x="88583" y="246697"/>
                </a:cubicBezTo>
                <a:cubicBezTo>
                  <a:pt x="88583" y="245745"/>
                  <a:pt x="88583" y="245745"/>
                  <a:pt x="88583" y="246697"/>
                </a:cubicBezTo>
                <a:cubicBezTo>
                  <a:pt x="87630" y="245745"/>
                  <a:pt x="87630" y="245745"/>
                  <a:pt x="88583" y="246697"/>
                </a:cubicBezTo>
                <a:cubicBezTo>
                  <a:pt x="87630" y="246697"/>
                  <a:pt x="88583" y="246697"/>
                  <a:pt x="88583" y="246697"/>
                </a:cubicBezTo>
                <a:close/>
                <a:moveTo>
                  <a:pt x="167640" y="240982"/>
                </a:moveTo>
                <a:cubicBezTo>
                  <a:pt x="167640" y="240982"/>
                  <a:pt x="166688" y="240982"/>
                  <a:pt x="167640" y="240982"/>
                </a:cubicBezTo>
                <a:cubicBezTo>
                  <a:pt x="167640" y="241935"/>
                  <a:pt x="166688" y="241935"/>
                  <a:pt x="167640" y="240982"/>
                </a:cubicBezTo>
                <a:cubicBezTo>
                  <a:pt x="168593" y="240982"/>
                  <a:pt x="169545" y="240982"/>
                  <a:pt x="169545" y="240982"/>
                </a:cubicBezTo>
                <a:cubicBezTo>
                  <a:pt x="168593" y="240982"/>
                  <a:pt x="168593" y="241935"/>
                  <a:pt x="167640" y="240982"/>
                </a:cubicBezTo>
                <a:close/>
                <a:moveTo>
                  <a:pt x="180023" y="235267"/>
                </a:moveTo>
                <a:cubicBezTo>
                  <a:pt x="180023" y="235267"/>
                  <a:pt x="180975" y="235267"/>
                  <a:pt x="180023" y="235267"/>
                </a:cubicBezTo>
                <a:cubicBezTo>
                  <a:pt x="180023" y="234315"/>
                  <a:pt x="180023" y="234315"/>
                  <a:pt x="179070" y="234315"/>
                </a:cubicBezTo>
                <a:cubicBezTo>
                  <a:pt x="179070" y="234315"/>
                  <a:pt x="179070" y="234315"/>
                  <a:pt x="179070" y="234315"/>
                </a:cubicBezTo>
                <a:cubicBezTo>
                  <a:pt x="179070" y="235267"/>
                  <a:pt x="180023" y="235267"/>
                  <a:pt x="180023" y="235267"/>
                </a:cubicBezTo>
                <a:close/>
                <a:moveTo>
                  <a:pt x="186690" y="226695"/>
                </a:moveTo>
                <a:cubicBezTo>
                  <a:pt x="187643" y="226695"/>
                  <a:pt x="188595" y="226695"/>
                  <a:pt x="189548" y="226695"/>
                </a:cubicBezTo>
                <a:cubicBezTo>
                  <a:pt x="188595" y="226695"/>
                  <a:pt x="187643" y="226695"/>
                  <a:pt x="186690" y="226695"/>
                </a:cubicBezTo>
                <a:cubicBezTo>
                  <a:pt x="186690" y="226695"/>
                  <a:pt x="186690" y="226695"/>
                  <a:pt x="186690" y="226695"/>
                </a:cubicBezTo>
                <a:close/>
                <a:moveTo>
                  <a:pt x="195263" y="226695"/>
                </a:moveTo>
                <a:cubicBezTo>
                  <a:pt x="195263" y="226695"/>
                  <a:pt x="196215" y="226695"/>
                  <a:pt x="195263" y="226695"/>
                </a:cubicBezTo>
                <a:cubicBezTo>
                  <a:pt x="196215" y="224790"/>
                  <a:pt x="195263" y="225742"/>
                  <a:pt x="194310" y="225742"/>
                </a:cubicBezTo>
                <a:cubicBezTo>
                  <a:pt x="194310" y="226695"/>
                  <a:pt x="195263" y="226695"/>
                  <a:pt x="195263" y="226695"/>
                </a:cubicBezTo>
                <a:lnTo>
                  <a:pt x="195263" y="226695"/>
                </a:lnTo>
                <a:close/>
                <a:moveTo>
                  <a:pt x="198120" y="250507"/>
                </a:moveTo>
                <a:cubicBezTo>
                  <a:pt x="198120" y="250507"/>
                  <a:pt x="197168" y="250507"/>
                  <a:pt x="197168" y="250507"/>
                </a:cubicBezTo>
                <a:cubicBezTo>
                  <a:pt x="196215" y="250507"/>
                  <a:pt x="197168" y="250507"/>
                  <a:pt x="198120" y="250507"/>
                </a:cubicBezTo>
                <a:cubicBezTo>
                  <a:pt x="197168" y="250507"/>
                  <a:pt x="197168" y="250507"/>
                  <a:pt x="198120" y="250507"/>
                </a:cubicBezTo>
                <a:cubicBezTo>
                  <a:pt x="198120" y="251460"/>
                  <a:pt x="199073" y="250507"/>
                  <a:pt x="200025" y="250507"/>
                </a:cubicBezTo>
                <a:cubicBezTo>
                  <a:pt x="199073" y="250507"/>
                  <a:pt x="198120" y="250507"/>
                  <a:pt x="198120" y="250507"/>
                </a:cubicBezTo>
                <a:close/>
                <a:moveTo>
                  <a:pt x="229553" y="236220"/>
                </a:moveTo>
                <a:cubicBezTo>
                  <a:pt x="228600" y="236220"/>
                  <a:pt x="227648" y="236220"/>
                  <a:pt x="227648" y="237172"/>
                </a:cubicBezTo>
                <a:cubicBezTo>
                  <a:pt x="228600" y="238125"/>
                  <a:pt x="228600" y="237172"/>
                  <a:pt x="229553" y="236220"/>
                </a:cubicBezTo>
                <a:lnTo>
                  <a:pt x="229553" y="236220"/>
                </a:lnTo>
                <a:close/>
                <a:moveTo>
                  <a:pt x="124778" y="251460"/>
                </a:moveTo>
                <a:cubicBezTo>
                  <a:pt x="125730" y="251460"/>
                  <a:pt x="125730" y="251460"/>
                  <a:pt x="126683" y="251460"/>
                </a:cubicBezTo>
                <a:cubicBezTo>
                  <a:pt x="126683" y="251460"/>
                  <a:pt x="126683" y="251460"/>
                  <a:pt x="126683" y="250507"/>
                </a:cubicBezTo>
                <a:cubicBezTo>
                  <a:pt x="126683" y="250507"/>
                  <a:pt x="125730" y="250507"/>
                  <a:pt x="124778" y="251460"/>
                </a:cubicBezTo>
                <a:cubicBezTo>
                  <a:pt x="125730" y="250507"/>
                  <a:pt x="125730" y="250507"/>
                  <a:pt x="124778" y="251460"/>
                </a:cubicBezTo>
                <a:cubicBezTo>
                  <a:pt x="124778" y="251460"/>
                  <a:pt x="124778" y="251460"/>
                  <a:pt x="124778" y="251460"/>
                </a:cubicBezTo>
                <a:close/>
                <a:moveTo>
                  <a:pt x="222885" y="213360"/>
                </a:moveTo>
                <a:cubicBezTo>
                  <a:pt x="222885" y="213360"/>
                  <a:pt x="222885" y="213360"/>
                  <a:pt x="222885" y="213360"/>
                </a:cubicBezTo>
                <a:cubicBezTo>
                  <a:pt x="223838" y="213360"/>
                  <a:pt x="223838" y="213360"/>
                  <a:pt x="222885" y="213360"/>
                </a:cubicBezTo>
                <a:cubicBezTo>
                  <a:pt x="223838" y="213360"/>
                  <a:pt x="223838" y="213360"/>
                  <a:pt x="223838" y="213360"/>
                </a:cubicBezTo>
                <a:cubicBezTo>
                  <a:pt x="223838" y="212407"/>
                  <a:pt x="223838" y="212407"/>
                  <a:pt x="222885" y="213360"/>
                </a:cubicBezTo>
                <a:close/>
                <a:moveTo>
                  <a:pt x="68580" y="7620"/>
                </a:moveTo>
                <a:cubicBezTo>
                  <a:pt x="68580" y="7620"/>
                  <a:pt x="68580" y="7620"/>
                  <a:pt x="68580" y="7620"/>
                </a:cubicBezTo>
                <a:cubicBezTo>
                  <a:pt x="68580" y="6667"/>
                  <a:pt x="67628" y="6667"/>
                  <a:pt x="68580" y="7620"/>
                </a:cubicBezTo>
                <a:cubicBezTo>
                  <a:pt x="66675" y="7620"/>
                  <a:pt x="66675" y="7620"/>
                  <a:pt x="66675" y="7620"/>
                </a:cubicBezTo>
                <a:cubicBezTo>
                  <a:pt x="67628" y="6667"/>
                  <a:pt x="67628" y="7620"/>
                  <a:pt x="68580" y="7620"/>
                </a:cubicBezTo>
                <a:lnTo>
                  <a:pt x="68580" y="7620"/>
                </a:lnTo>
                <a:close/>
                <a:moveTo>
                  <a:pt x="189548" y="241935"/>
                </a:moveTo>
                <a:cubicBezTo>
                  <a:pt x="188595" y="241935"/>
                  <a:pt x="188595" y="241935"/>
                  <a:pt x="187643" y="241935"/>
                </a:cubicBezTo>
                <a:cubicBezTo>
                  <a:pt x="187643" y="241935"/>
                  <a:pt x="187643" y="241935"/>
                  <a:pt x="187643" y="241935"/>
                </a:cubicBezTo>
                <a:cubicBezTo>
                  <a:pt x="187643" y="241935"/>
                  <a:pt x="187643" y="241935"/>
                  <a:pt x="187643" y="241935"/>
                </a:cubicBezTo>
                <a:cubicBezTo>
                  <a:pt x="188595" y="241935"/>
                  <a:pt x="188595" y="242888"/>
                  <a:pt x="189548" y="241935"/>
                </a:cubicBezTo>
                <a:cubicBezTo>
                  <a:pt x="189548" y="242888"/>
                  <a:pt x="189548" y="242888"/>
                  <a:pt x="189548" y="241935"/>
                </a:cubicBezTo>
                <a:cubicBezTo>
                  <a:pt x="189548" y="241935"/>
                  <a:pt x="189548" y="241935"/>
                  <a:pt x="189548" y="241935"/>
                </a:cubicBezTo>
                <a:close/>
                <a:moveTo>
                  <a:pt x="209550" y="214313"/>
                </a:moveTo>
                <a:cubicBezTo>
                  <a:pt x="210503" y="214313"/>
                  <a:pt x="211455" y="214313"/>
                  <a:pt x="212408" y="214313"/>
                </a:cubicBezTo>
                <a:cubicBezTo>
                  <a:pt x="211455" y="213360"/>
                  <a:pt x="210503" y="213360"/>
                  <a:pt x="209550" y="214313"/>
                </a:cubicBezTo>
                <a:cubicBezTo>
                  <a:pt x="209550" y="214313"/>
                  <a:pt x="209550" y="214313"/>
                  <a:pt x="209550" y="214313"/>
                </a:cubicBezTo>
                <a:close/>
                <a:moveTo>
                  <a:pt x="187643" y="240982"/>
                </a:moveTo>
                <a:cubicBezTo>
                  <a:pt x="187643" y="240982"/>
                  <a:pt x="187643" y="240982"/>
                  <a:pt x="187643" y="240982"/>
                </a:cubicBezTo>
                <a:cubicBezTo>
                  <a:pt x="188595" y="240982"/>
                  <a:pt x="188595" y="240982"/>
                  <a:pt x="188595" y="240982"/>
                </a:cubicBezTo>
                <a:cubicBezTo>
                  <a:pt x="188595" y="240030"/>
                  <a:pt x="187643" y="240030"/>
                  <a:pt x="187643" y="240982"/>
                </a:cubicBezTo>
                <a:cubicBezTo>
                  <a:pt x="187643" y="240030"/>
                  <a:pt x="186690" y="240030"/>
                  <a:pt x="187643" y="240982"/>
                </a:cubicBezTo>
                <a:cubicBezTo>
                  <a:pt x="186690" y="240030"/>
                  <a:pt x="187643" y="240030"/>
                  <a:pt x="187643" y="240982"/>
                </a:cubicBezTo>
                <a:close/>
                <a:moveTo>
                  <a:pt x="50483" y="247650"/>
                </a:moveTo>
                <a:cubicBezTo>
                  <a:pt x="51435" y="247650"/>
                  <a:pt x="51435" y="246697"/>
                  <a:pt x="50483" y="247650"/>
                </a:cubicBezTo>
                <a:cubicBezTo>
                  <a:pt x="49530" y="246697"/>
                  <a:pt x="49530" y="247650"/>
                  <a:pt x="49530" y="247650"/>
                </a:cubicBezTo>
                <a:cubicBezTo>
                  <a:pt x="50483" y="248602"/>
                  <a:pt x="50483" y="247650"/>
                  <a:pt x="50483" y="247650"/>
                </a:cubicBezTo>
                <a:close/>
                <a:moveTo>
                  <a:pt x="136208" y="243840"/>
                </a:moveTo>
                <a:cubicBezTo>
                  <a:pt x="136208" y="243840"/>
                  <a:pt x="137160" y="243840"/>
                  <a:pt x="136208" y="243840"/>
                </a:cubicBezTo>
                <a:cubicBezTo>
                  <a:pt x="136208" y="243840"/>
                  <a:pt x="136208" y="242888"/>
                  <a:pt x="136208" y="243840"/>
                </a:cubicBezTo>
                <a:cubicBezTo>
                  <a:pt x="135255" y="243840"/>
                  <a:pt x="135255" y="243840"/>
                  <a:pt x="135255" y="242888"/>
                </a:cubicBezTo>
                <a:cubicBezTo>
                  <a:pt x="135255" y="242888"/>
                  <a:pt x="135255" y="242888"/>
                  <a:pt x="135255" y="242888"/>
                </a:cubicBezTo>
                <a:cubicBezTo>
                  <a:pt x="135255" y="242888"/>
                  <a:pt x="135255" y="242888"/>
                  <a:pt x="135255" y="242888"/>
                </a:cubicBezTo>
                <a:cubicBezTo>
                  <a:pt x="135255" y="242888"/>
                  <a:pt x="135255" y="242888"/>
                  <a:pt x="135255" y="242888"/>
                </a:cubicBezTo>
                <a:cubicBezTo>
                  <a:pt x="135255" y="243840"/>
                  <a:pt x="136208" y="243840"/>
                  <a:pt x="136208" y="243840"/>
                </a:cubicBezTo>
                <a:cubicBezTo>
                  <a:pt x="136208" y="243840"/>
                  <a:pt x="136208" y="243840"/>
                  <a:pt x="136208" y="243840"/>
                </a:cubicBezTo>
                <a:close/>
                <a:moveTo>
                  <a:pt x="176213" y="222885"/>
                </a:moveTo>
                <a:cubicBezTo>
                  <a:pt x="176213" y="223838"/>
                  <a:pt x="176213" y="223838"/>
                  <a:pt x="176213" y="222885"/>
                </a:cubicBezTo>
                <a:cubicBezTo>
                  <a:pt x="176213" y="223838"/>
                  <a:pt x="177165" y="223838"/>
                  <a:pt x="177165" y="223838"/>
                </a:cubicBezTo>
                <a:cubicBezTo>
                  <a:pt x="177165" y="223838"/>
                  <a:pt x="177165" y="223838"/>
                  <a:pt x="177165" y="223838"/>
                </a:cubicBezTo>
                <a:cubicBezTo>
                  <a:pt x="177165" y="223838"/>
                  <a:pt x="177165" y="223838"/>
                  <a:pt x="177165" y="223838"/>
                </a:cubicBezTo>
                <a:cubicBezTo>
                  <a:pt x="177165" y="223838"/>
                  <a:pt x="177165" y="223838"/>
                  <a:pt x="177165" y="223838"/>
                </a:cubicBezTo>
                <a:cubicBezTo>
                  <a:pt x="177165" y="223838"/>
                  <a:pt x="177165" y="223838"/>
                  <a:pt x="176213" y="222885"/>
                </a:cubicBezTo>
                <a:cubicBezTo>
                  <a:pt x="177165" y="222885"/>
                  <a:pt x="177165" y="222885"/>
                  <a:pt x="176213" y="222885"/>
                </a:cubicBezTo>
                <a:cubicBezTo>
                  <a:pt x="176213" y="222885"/>
                  <a:pt x="176213" y="222885"/>
                  <a:pt x="176213" y="222885"/>
                </a:cubicBezTo>
                <a:close/>
                <a:moveTo>
                  <a:pt x="184785" y="238125"/>
                </a:moveTo>
                <a:cubicBezTo>
                  <a:pt x="183833" y="238125"/>
                  <a:pt x="183833" y="239077"/>
                  <a:pt x="184785" y="239077"/>
                </a:cubicBezTo>
                <a:cubicBezTo>
                  <a:pt x="184785" y="239077"/>
                  <a:pt x="184785" y="239077"/>
                  <a:pt x="184785" y="238125"/>
                </a:cubicBezTo>
                <a:cubicBezTo>
                  <a:pt x="184785" y="239077"/>
                  <a:pt x="184785" y="238125"/>
                  <a:pt x="184785" y="238125"/>
                </a:cubicBezTo>
                <a:close/>
                <a:moveTo>
                  <a:pt x="182880" y="240030"/>
                </a:moveTo>
                <a:cubicBezTo>
                  <a:pt x="182880" y="240030"/>
                  <a:pt x="181928" y="240030"/>
                  <a:pt x="182880" y="240030"/>
                </a:cubicBezTo>
                <a:cubicBezTo>
                  <a:pt x="181928" y="239077"/>
                  <a:pt x="181928" y="240030"/>
                  <a:pt x="181928" y="240030"/>
                </a:cubicBezTo>
                <a:cubicBezTo>
                  <a:pt x="181928" y="240030"/>
                  <a:pt x="181928" y="240982"/>
                  <a:pt x="182880" y="240030"/>
                </a:cubicBezTo>
                <a:cubicBezTo>
                  <a:pt x="182880" y="240982"/>
                  <a:pt x="182880" y="240982"/>
                  <a:pt x="182880" y="240030"/>
                </a:cubicBezTo>
                <a:close/>
                <a:moveTo>
                  <a:pt x="232410" y="213360"/>
                </a:moveTo>
                <a:cubicBezTo>
                  <a:pt x="232410" y="213360"/>
                  <a:pt x="233363" y="213360"/>
                  <a:pt x="232410" y="213360"/>
                </a:cubicBezTo>
                <a:cubicBezTo>
                  <a:pt x="232410" y="214313"/>
                  <a:pt x="233363" y="214313"/>
                  <a:pt x="232410" y="213360"/>
                </a:cubicBezTo>
                <a:cubicBezTo>
                  <a:pt x="233363" y="214313"/>
                  <a:pt x="233363" y="214313"/>
                  <a:pt x="233363" y="213360"/>
                </a:cubicBezTo>
                <a:cubicBezTo>
                  <a:pt x="233363" y="213360"/>
                  <a:pt x="233363" y="213360"/>
                  <a:pt x="233363" y="213360"/>
                </a:cubicBezTo>
                <a:cubicBezTo>
                  <a:pt x="233363" y="213360"/>
                  <a:pt x="233363" y="213360"/>
                  <a:pt x="232410" y="213360"/>
                </a:cubicBezTo>
                <a:lnTo>
                  <a:pt x="232410" y="213360"/>
                </a:lnTo>
                <a:close/>
                <a:moveTo>
                  <a:pt x="192405" y="226695"/>
                </a:moveTo>
                <a:cubicBezTo>
                  <a:pt x="192405" y="225742"/>
                  <a:pt x="192405" y="225742"/>
                  <a:pt x="192405" y="226695"/>
                </a:cubicBezTo>
                <a:cubicBezTo>
                  <a:pt x="191453" y="226695"/>
                  <a:pt x="191453" y="226695"/>
                  <a:pt x="190500" y="225742"/>
                </a:cubicBezTo>
                <a:cubicBezTo>
                  <a:pt x="191453" y="227647"/>
                  <a:pt x="192405" y="225742"/>
                  <a:pt x="192405" y="226695"/>
                </a:cubicBezTo>
                <a:cubicBezTo>
                  <a:pt x="192405" y="226695"/>
                  <a:pt x="192405" y="226695"/>
                  <a:pt x="192405" y="226695"/>
                </a:cubicBezTo>
                <a:close/>
                <a:moveTo>
                  <a:pt x="64770" y="245745"/>
                </a:moveTo>
                <a:cubicBezTo>
                  <a:pt x="63818" y="245745"/>
                  <a:pt x="63818" y="245745"/>
                  <a:pt x="64770" y="245745"/>
                </a:cubicBezTo>
                <a:cubicBezTo>
                  <a:pt x="64770" y="246697"/>
                  <a:pt x="64770" y="246697"/>
                  <a:pt x="64770" y="246697"/>
                </a:cubicBezTo>
                <a:cubicBezTo>
                  <a:pt x="64770" y="246697"/>
                  <a:pt x="64770" y="246697"/>
                  <a:pt x="64770" y="245745"/>
                </a:cubicBezTo>
                <a:cubicBezTo>
                  <a:pt x="64770" y="245745"/>
                  <a:pt x="64770" y="245745"/>
                  <a:pt x="64770" y="245745"/>
                </a:cubicBezTo>
                <a:close/>
                <a:moveTo>
                  <a:pt x="211455" y="228600"/>
                </a:moveTo>
                <a:cubicBezTo>
                  <a:pt x="210503" y="228600"/>
                  <a:pt x="209550" y="229552"/>
                  <a:pt x="209550" y="230505"/>
                </a:cubicBezTo>
                <a:cubicBezTo>
                  <a:pt x="209550" y="229552"/>
                  <a:pt x="211455" y="229552"/>
                  <a:pt x="211455" y="228600"/>
                </a:cubicBezTo>
                <a:close/>
                <a:moveTo>
                  <a:pt x="221933" y="228600"/>
                </a:moveTo>
                <a:cubicBezTo>
                  <a:pt x="220980" y="228600"/>
                  <a:pt x="220980" y="228600"/>
                  <a:pt x="221933" y="228600"/>
                </a:cubicBezTo>
                <a:cubicBezTo>
                  <a:pt x="220980" y="229552"/>
                  <a:pt x="220980" y="229552"/>
                  <a:pt x="221933" y="228600"/>
                </a:cubicBezTo>
                <a:cubicBezTo>
                  <a:pt x="220980" y="229552"/>
                  <a:pt x="221933" y="229552"/>
                  <a:pt x="221933" y="229552"/>
                </a:cubicBezTo>
                <a:cubicBezTo>
                  <a:pt x="221933" y="229552"/>
                  <a:pt x="222885" y="229552"/>
                  <a:pt x="222885" y="228600"/>
                </a:cubicBezTo>
                <a:cubicBezTo>
                  <a:pt x="221933" y="228600"/>
                  <a:pt x="221933" y="228600"/>
                  <a:pt x="221933" y="228600"/>
                </a:cubicBezTo>
                <a:close/>
                <a:moveTo>
                  <a:pt x="226695" y="212407"/>
                </a:moveTo>
                <a:cubicBezTo>
                  <a:pt x="226695" y="212407"/>
                  <a:pt x="225743" y="213360"/>
                  <a:pt x="226695" y="212407"/>
                </a:cubicBezTo>
                <a:cubicBezTo>
                  <a:pt x="225743" y="211455"/>
                  <a:pt x="225743" y="211455"/>
                  <a:pt x="225743" y="211455"/>
                </a:cubicBezTo>
                <a:cubicBezTo>
                  <a:pt x="225743" y="211455"/>
                  <a:pt x="225743" y="211455"/>
                  <a:pt x="225743" y="211455"/>
                </a:cubicBezTo>
                <a:cubicBezTo>
                  <a:pt x="225743" y="212407"/>
                  <a:pt x="225743" y="213360"/>
                  <a:pt x="226695" y="212407"/>
                </a:cubicBezTo>
                <a:cubicBezTo>
                  <a:pt x="226695" y="213360"/>
                  <a:pt x="226695" y="212407"/>
                  <a:pt x="226695" y="212407"/>
                </a:cubicBezTo>
                <a:close/>
                <a:moveTo>
                  <a:pt x="196215" y="224790"/>
                </a:moveTo>
                <a:cubicBezTo>
                  <a:pt x="196215" y="224790"/>
                  <a:pt x="196215" y="224790"/>
                  <a:pt x="196215" y="224790"/>
                </a:cubicBezTo>
                <a:cubicBezTo>
                  <a:pt x="195263" y="224790"/>
                  <a:pt x="195263" y="224790"/>
                  <a:pt x="194310" y="224790"/>
                </a:cubicBezTo>
                <a:cubicBezTo>
                  <a:pt x="194310" y="224790"/>
                  <a:pt x="194310" y="224790"/>
                  <a:pt x="194310" y="224790"/>
                </a:cubicBezTo>
                <a:cubicBezTo>
                  <a:pt x="195263" y="224790"/>
                  <a:pt x="196215" y="225742"/>
                  <a:pt x="196215" y="224790"/>
                </a:cubicBezTo>
                <a:close/>
                <a:moveTo>
                  <a:pt x="176213" y="248602"/>
                </a:moveTo>
                <a:cubicBezTo>
                  <a:pt x="177165" y="249555"/>
                  <a:pt x="177165" y="248602"/>
                  <a:pt x="178118" y="248602"/>
                </a:cubicBezTo>
                <a:cubicBezTo>
                  <a:pt x="177165" y="248602"/>
                  <a:pt x="177165" y="248602"/>
                  <a:pt x="176213" y="248602"/>
                </a:cubicBezTo>
                <a:close/>
                <a:moveTo>
                  <a:pt x="138113" y="229552"/>
                </a:moveTo>
                <a:cubicBezTo>
                  <a:pt x="138113" y="230505"/>
                  <a:pt x="139065" y="229552"/>
                  <a:pt x="139065" y="230505"/>
                </a:cubicBezTo>
                <a:cubicBezTo>
                  <a:pt x="139065" y="230505"/>
                  <a:pt x="139065" y="230505"/>
                  <a:pt x="139065" y="229552"/>
                </a:cubicBezTo>
                <a:cubicBezTo>
                  <a:pt x="140018" y="229552"/>
                  <a:pt x="139065" y="229552"/>
                  <a:pt x="138113" y="229552"/>
                </a:cubicBezTo>
                <a:cubicBezTo>
                  <a:pt x="139065" y="229552"/>
                  <a:pt x="138113" y="228600"/>
                  <a:pt x="138113" y="229552"/>
                </a:cubicBezTo>
                <a:close/>
                <a:moveTo>
                  <a:pt x="240983" y="246697"/>
                </a:moveTo>
                <a:cubicBezTo>
                  <a:pt x="240030" y="246697"/>
                  <a:pt x="240030" y="247650"/>
                  <a:pt x="240030" y="248602"/>
                </a:cubicBezTo>
                <a:cubicBezTo>
                  <a:pt x="240030" y="248602"/>
                  <a:pt x="240030" y="248602"/>
                  <a:pt x="240030" y="248602"/>
                </a:cubicBezTo>
                <a:cubicBezTo>
                  <a:pt x="240983" y="247650"/>
                  <a:pt x="240030" y="246697"/>
                  <a:pt x="240983" y="246697"/>
                </a:cubicBezTo>
                <a:cubicBezTo>
                  <a:pt x="240983" y="246697"/>
                  <a:pt x="240983" y="246697"/>
                  <a:pt x="240983" y="246697"/>
                </a:cubicBezTo>
                <a:close/>
                <a:moveTo>
                  <a:pt x="202883" y="219075"/>
                </a:moveTo>
                <a:cubicBezTo>
                  <a:pt x="201930" y="218122"/>
                  <a:pt x="203835" y="219075"/>
                  <a:pt x="202883" y="219075"/>
                </a:cubicBezTo>
                <a:cubicBezTo>
                  <a:pt x="202883" y="217170"/>
                  <a:pt x="201930" y="218122"/>
                  <a:pt x="201930" y="218122"/>
                </a:cubicBezTo>
                <a:cubicBezTo>
                  <a:pt x="201930" y="218122"/>
                  <a:pt x="201930" y="219075"/>
                  <a:pt x="202883" y="219075"/>
                </a:cubicBezTo>
                <a:lnTo>
                  <a:pt x="202883" y="219075"/>
                </a:lnTo>
                <a:close/>
                <a:moveTo>
                  <a:pt x="243840" y="251460"/>
                </a:moveTo>
                <a:cubicBezTo>
                  <a:pt x="243840" y="251460"/>
                  <a:pt x="243840" y="251460"/>
                  <a:pt x="243840" y="251460"/>
                </a:cubicBezTo>
                <a:cubicBezTo>
                  <a:pt x="244793" y="251460"/>
                  <a:pt x="244793" y="251460"/>
                  <a:pt x="244793" y="251460"/>
                </a:cubicBezTo>
                <a:cubicBezTo>
                  <a:pt x="244793" y="251460"/>
                  <a:pt x="244793" y="251460"/>
                  <a:pt x="244793" y="251460"/>
                </a:cubicBezTo>
                <a:cubicBezTo>
                  <a:pt x="244793" y="251460"/>
                  <a:pt x="244793" y="251460"/>
                  <a:pt x="243840" y="251460"/>
                </a:cubicBezTo>
                <a:cubicBezTo>
                  <a:pt x="243840" y="251460"/>
                  <a:pt x="242888" y="251460"/>
                  <a:pt x="243840" y="251460"/>
                </a:cubicBezTo>
                <a:cubicBezTo>
                  <a:pt x="242888" y="251460"/>
                  <a:pt x="242888" y="252413"/>
                  <a:pt x="243840" y="251460"/>
                </a:cubicBezTo>
                <a:close/>
                <a:moveTo>
                  <a:pt x="36195" y="187642"/>
                </a:moveTo>
                <a:cubicBezTo>
                  <a:pt x="36195" y="187642"/>
                  <a:pt x="36195" y="186690"/>
                  <a:pt x="36195" y="187642"/>
                </a:cubicBezTo>
                <a:cubicBezTo>
                  <a:pt x="35243" y="186690"/>
                  <a:pt x="35243" y="187642"/>
                  <a:pt x="36195" y="187642"/>
                </a:cubicBezTo>
                <a:cubicBezTo>
                  <a:pt x="35243" y="188595"/>
                  <a:pt x="35243" y="187642"/>
                  <a:pt x="36195" y="187642"/>
                </a:cubicBezTo>
                <a:cubicBezTo>
                  <a:pt x="36195" y="187642"/>
                  <a:pt x="36195" y="187642"/>
                  <a:pt x="36195" y="187642"/>
                </a:cubicBezTo>
                <a:close/>
                <a:moveTo>
                  <a:pt x="15240" y="76200"/>
                </a:moveTo>
                <a:cubicBezTo>
                  <a:pt x="15240" y="76200"/>
                  <a:pt x="15240" y="76200"/>
                  <a:pt x="15240" y="76200"/>
                </a:cubicBezTo>
                <a:cubicBezTo>
                  <a:pt x="14288" y="77152"/>
                  <a:pt x="14288" y="77152"/>
                  <a:pt x="14288" y="77152"/>
                </a:cubicBezTo>
                <a:cubicBezTo>
                  <a:pt x="14288" y="77152"/>
                  <a:pt x="14288" y="77152"/>
                  <a:pt x="14288" y="77152"/>
                </a:cubicBezTo>
                <a:cubicBezTo>
                  <a:pt x="14288" y="77152"/>
                  <a:pt x="14288" y="77152"/>
                  <a:pt x="15240" y="77152"/>
                </a:cubicBezTo>
                <a:cubicBezTo>
                  <a:pt x="14288" y="77152"/>
                  <a:pt x="15240" y="77152"/>
                  <a:pt x="15240" y="76200"/>
                </a:cubicBezTo>
                <a:cubicBezTo>
                  <a:pt x="15240" y="77152"/>
                  <a:pt x="15240" y="76200"/>
                  <a:pt x="15240" y="76200"/>
                </a:cubicBezTo>
                <a:cubicBezTo>
                  <a:pt x="15240" y="76200"/>
                  <a:pt x="15240" y="76200"/>
                  <a:pt x="15240" y="76200"/>
                </a:cubicBezTo>
                <a:close/>
                <a:moveTo>
                  <a:pt x="130493" y="240982"/>
                </a:moveTo>
                <a:cubicBezTo>
                  <a:pt x="130493" y="240982"/>
                  <a:pt x="130493" y="241935"/>
                  <a:pt x="130493" y="240982"/>
                </a:cubicBezTo>
                <a:cubicBezTo>
                  <a:pt x="131445" y="240982"/>
                  <a:pt x="131445" y="240982"/>
                  <a:pt x="130493" y="240982"/>
                </a:cubicBezTo>
                <a:cubicBezTo>
                  <a:pt x="130493" y="240030"/>
                  <a:pt x="131445" y="240030"/>
                  <a:pt x="130493" y="240030"/>
                </a:cubicBezTo>
                <a:cubicBezTo>
                  <a:pt x="130493" y="240030"/>
                  <a:pt x="129540" y="240982"/>
                  <a:pt x="130493" y="240982"/>
                </a:cubicBezTo>
                <a:close/>
                <a:moveTo>
                  <a:pt x="182880" y="241935"/>
                </a:moveTo>
                <a:cubicBezTo>
                  <a:pt x="182880" y="240982"/>
                  <a:pt x="182880" y="241935"/>
                  <a:pt x="182880" y="241935"/>
                </a:cubicBezTo>
                <a:cubicBezTo>
                  <a:pt x="182880" y="241935"/>
                  <a:pt x="182880" y="241935"/>
                  <a:pt x="182880" y="241935"/>
                </a:cubicBezTo>
                <a:cubicBezTo>
                  <a:pt x="182880" y="242888"/>
                  <a:pt x="183833" y="242888"/>
                  <a:pt x="182880" y="241935"/>
                </a:cubicBezTo>
                <a:cubicBezTo>
                  <a:pt x="183833" y="241935"/>
                  <a:pt x="182880" y="242888"/>
                  <a:pt x="182880" y="241935"/>
                </a:cubicBezTo>
                <a:close/>
                <a:moveTo>
                  <a:pt x="123825" y="237172"/>
                </a:moveTo>
                <a:cubicBezTo>
                  <a:pt x="123825" y="237172"/>
                  <a:pt x="123825" y="237172"/>
                  <a:pt x="123825" y="237172"/>
                </a:cubicBezTo>
                <a:cubicBezTo>
                  <a:pt x="124778" y="237172"/>
                  <a:pt x="123825" y="237172"/>
                  <a:pt x="123825" y="237172"/>
                </a:cubicBezTo>
                <a:cubicBezTo>
                  <a:pt x="123825" y="236220"/>
                  <a:pt x="123825" y="236220"/>
                  <a:pt x="123825" y="237172"/>
                </a:cubicBezTo>
                <a:cubicBezTo>
                  <a:pt x="122873" y="237172"/>
                  <a:pt x="122873" y="237172"/>
                  <a:pt x="123825" y="237172"/>
                </a:cubicBezTo>
                <a:cubicBezTo>
                  <a:pt x="123825" y="238125"/>
                  <a:pt x="123825" y="237172"/>
                  <a:pt x="123825" y="237172"/>
                </a:cubicBezTo>
                <a:close/>
                <a:moveTo>
                  <a:pt x="113348" y="248602"/>
                </a:moveTo>
                <a:cubicBezTo>
                  <a:pt x="113348" y="248602"/>
                  <a:pt x="114300" y="249555"/>
                  <a:pt x="114300" y="249555"/>
                </a:cubicBezTo>
                <a:cubicBezTo>
                  <a:pt x="114300" y="248602"/>
                  <a:pt x="113348" y="248602"/>
                  <a:pt x="113348" y="247650"/>
                </a:cubicBezTo>
                <a:cubicBezTo>
                  <a:pt x="113348" y="247650"/>
                  <a:pt x="114300" y="248602"/>
                  <a:pt x="113348" y="248602"/>
                </a:cubicBezTo>
                <a:close/>
                <a:moveTo>
                  <a:pt x="158115" y="248602"/>
                </a:moveTo>
                <a:cubicBezTo>
                  <a:pt x="158115" y="248602"/>
                  <a:pt x="158115" y="249555"/>
                  <a:pt x="158115" y="248602"/>
                </a:cubicBezTo>
                <a:cubicBezTo>
                  <a:pt x="158115" y="248602"/>
                  <a:pt x="158115" y="248602"/>
                  <a:pt x="158115" y="248602"/>
                </a:cubicBezTo>
                <a:cubicBezTo>
                  <a:pt x="157163" y="247650"/>
                  <a:pt x="157163" y="247650"/>
                  <a:pt x="156210" y="247650"/>
                </a:cubicBezTo>
                <a:cubicBezTo>
                  <a:pt x="157163" y="248602"/>
                  <a:pt x="157163" y="248602"/>
                  <a:pt x="158115" y="248602"/>
                </a:cubicBezTo>
                <a:close/>
                <a:moveTo>
                  <a:pt x="195263" y="237172"/>
                </a:moveTo>
                <a:cubicBezTo>
                  <a:pt x="195263" y="237172"/>
                  <a:pt x="195263" y="237172"/>
                  <a:pt x="195263" y="237172"/>
                </a:cubicBezTo>
                <a:cubicBezTo>
                  <a:pt x="194310" y="236220"/>
                  <a:pt x="194310" y="237172"/>
                  <a:pt x="194310" y="237172"/>
                </a:cubicBezTo>
                <a:cubicBezTo>
                  <a:pt x="194310" y="238125"/>
                  <a:pt x="195263" y="237172"/>
                  <a:pt x="195263" y="237172"/>
                </a:cubicBezTo>
                <a:cubicBezTo>
                  <a:pt x="195263" y="238125"/>
                  <a:pt x="195263" y="238125"/>
                  <a:pt x="195263" y="237172"/>
                </a:cubicBezTo>
                <a:close/>
                <a:moveTo>
                  <a:pt x="232410" y="213360"/>
                </a:moveTo>
                <a:cubicBezTo>
                  <a:pt x="232410" y="212407"/>
                  <a:pt x="231458" y="212407"/>
                  <a:pt x="231458" y="212407"/>
                </a:cubicBezTo>
                <a:cubicBezTo>
                  <a:pt x="231458" y="212407"/>
                  <a:pt x="231458" y="212407"/>
                  <a:pt x="231458" y="212407"/>
                </a:cubicBezTo>
                <a:cubicBezTo>
                  <a:pt x="231458" y="212407"/>
                  <a:pt x="231458" y="212407"/>
                  <a:pt x="231458" y="212407"/>
                </a:cubicBezTo>
                <a:cubicBezTo>
                  <a:pt x="232410" y="212407"/>
                  <a:pt x="232410" y="213360"/>
                  <a:pt x="232410" y="213360"/>
                </a:cubicBezTo>
                <a:lnTo>
                  <a:pt x="232410" y="213360"/>
                </a:lnTo>
                <a:close/>
                <a:moveTo>
                  <a:pt x="147638" y="248602"/>
                </a:moveTo>
                <a:cubicBezTo>
                  <a:pt x="147638" y="248602"/>
                  <a:pt x="146685" y="248602"/>
                  <a:pt x="147638" y="248602"/>
                </a:cubicBezTo>
                <a:cubicBezTo>
                  <a:pt x="146685" y="248602"/>
                  <a:pt x="147638" y="248602"/>
                  <a:pt x="147638" y="248602"/>
                </a:cubicBezTo>
                <a:cubicBezTo>
                  <a:pt x="148590" y="248602"/>
                  <a:pt x="148590" y="248602"/>
                  <a:pt x="148590" y="249555"/>
                </a:cubicBezTo>
                <a:cubicBezTo>
                  <a:pt x="148590" y="249555"/>
                  <a:pt x="148590" y="248602"/>
                  <a:pt x="148590" y="248602"/>
                </a:cubicBezTo>
                <a:cubicBezTo>
                  <a:pt x="148590" y="248602"/>
                  <a:pt x="147638" y="248602"/>
                  <a:pt x="147638" y="248602"/>
                </a:cubicBezTo>
                <a:close/>
                <a:moveTo>
                  <a:pt x="219075" y="224790"/>
                </a:moveTo>
                <a:cubicBezTo>
                  <a:pt x="220028" y="224790"/>
                  <a:pt x="220980" y="224790"/>
                  <a:pt x="221933" y="225742"/>
                </a:cubicBezTo>
                <a:cubicBezTo>
                  <a:pt x="221933" y="224790"/>
                  <a:pt x="220028" y="224790"/>
                  <a:pt x="219075" y="224790"/>
                </a:cubicBezTo>
                <a:close/>
                <a:moveTo>
                  <a:pt x="112395" y="241935"/>
                </a:moveTo>
                <a:cubicBezTo>
                  <a:pt x="111443" y="241935"/>
                  <a:pt x="111443" y="241935"/>
                  <a:pt x="112395" y="241935"/>
                </a:cubicBezTo>
                <a:cubicBezTo>
                  <a:pt x="111443" y="242888"/>
                  <a:pt x="111443" y="242888"/>
                  <a:pt x="112395" y="241935"/>
                </a:cubicBezTo>
                <a:cubicBezTo>
                  <a:pt x="112395" y="242888"/>
                  <a:pt x="112395" y="242888"/>
                  <a:pt x="112395" y="241935"/>
                </a:cubicBezTo>
                <a:cubicBezTo>
                  <a:pt x="112395" y="241935"/>
                  <a:pt x="112395" y="241935"/>
                  <a:pt x="112395" y="241935"/>
                </a:cubicBezTo>
                <a:close/>
                <a:moveTo>
                  <a:pt x="63818" y="7620"/>
                </a:moveTo>
                <a:cubicBezTo>
                  <a:pt x="63818" y="8572"/>
                  <a:pt x="63818" y="7620"/>
                  <a:pt x="63818" y="7620"/>
                </a:cubicBezTo>
                <a:cubicBezTo>
                  <a:pt x="64770" y="7620"/>
                  <a:pt x="63818" y="7620"/>
                  <a:pt x="63818" y="7620"/>
                </a:cubicBezTo>
                <a:cubicBezTo>
                  <a:pt x="63818" y="6667"/>
                  <a:pt x="63818" y="6667"/>
                  <a:pt x="62865" y="6667"/>
                </a:cubicBezTo>
                <a:cubicBezTo>
                  <a:pt x="62865" y="7620"/>
                  <a:pt x="63818" y="7620"/>
                  <a:pt x="63818" y="7620"/>
                </a:cubicBezTo>
                <a:close/>
                <a:moveTo>
                  <a:pt x="106680" y="5715"/>
                </a:moveTo>
                <a:lnTo>
                  <a:pt x="106680" y="5715"/>
                </a:lnTo>
                <a:cubicBezTo>
                  <a:pt x="105728" y="6667"/>
                  <a:pt x="105728" y="4763"/>
                  <a:pt x="105728" y="4763"/>
                </a:cubicBezTo>
                <a:cubicBezTo>
                  <a:pt x="105728" y="4763"/>
                  <a:pt x="105728" y="4763"/>
                  <a:pt x="105728" y="5715"/>
                </a:cubicBezTo>
                <a:cubicBezTo>
                  <a:pt x="105728" y="5715"/>
                  <a:pt x="104775" y="5715"/>
                  <a:pt x="105728" y="5715"/>
                </a:cubicBezTo>
                <a:cubicBezTo>
                  <a:pt x="106680" y="5715"/>
                  <a:pt x="106680" y="5715"/>
                  <a:pt x="106680" y="5715"/>
                </a:cubicBezTo>
                <a:cubicBezTo>
                  <a:pt x="106680" y="5715"/>
                  <a:pt x="106680" y="5715"/>
                  <a:pt x="106680" y="5715"/>
                </a:cubicBezTo>
                <a:lnTo>
                  <a:pt x="106680" y="5715"/>
                </a:lnTo>
                <a:close/>
                <a:moveTo>
                  <a:pt x="20003" y="233363"/>
                </a:moveTo>
                <a:cubicBezTo>
                  <a:pt x="20003" y="233363"/>
                  <a:pt x="20003" y="233363"/>
                  <a:pt x="20003" y="233363"/>
                </a:cubicBezTo>
                <a:cubicBezTo>
                  <a:pt x="20003" y="234315"/>
                  <a:pt x="20955" y="234315"/>
                  <a:pt x="20955" y="234315"/>
                </a:cubicBezTo>
                <a:cubicBezTo>
                  <a:pt x="20955" y="233363"/>
                  <a:pt x="20003" y="233363"/>
                  <a:pt x="20003" y="233363"/>
                </a:cubicBezTo>
                <a:close/>
                <a:moveTo>
                  <a:pt x="152400" y="250507"/>
                </a:moveTo>
                <a:cubicBezTo>
                  <a:pt x="151448" y="249555"/>
                  <a:pt x="151448" y="251460"/>
                  <a:pt x="150495" y="251460"/>
                </a:cubicBezTo>
                <a:cubicBezTo>
                  <a:pt x="151448" y="251460"/>
                  <a:pt x="152400" y="252413"/>
                  <a:pt x="152400" y="250507"/>
                </a:cubicBezTo>
                <a:cubicBezTo>
                  <a:pt x="152400" y="251460"/>
                  <a:pt x="152400" y="251460"/>
                  <a:pt x="152400" y="250507"/>
                </a:cubicBezTo>
                <a:cubicBezTo>
                  <a:pt x="152400" y="251460"/>
                  <a:pt x="152400" y="250507"/>
                  <a:pt x="152400" y="250507"/>
                </a:cubicBezTo>
                <a:close/>
                <a:moveTo>
                  <a:pt x="9525" y="171450"/>
                </a:moveTo>
                <a:cubicBezTo>
                  <a:pt x="9525" y="172402"/>
                  <a:pt x="9525" y="172402"/>
                  <a:pt x="10478" y="172402"/>
                </a:cubicBezTo>
                <a:cubicBezTo>
                  <a:pt x="10478" y="172402"/>
                  <a:pt x="10478" y="171450"/>
                  <a:pt x="9525" y="171450"/>
                </a:cubicBezTo>
                <a:close/>
                <a:moveTo>
                  <a:pt x="210503" y="245745"/>
                </a:moveTo>
                <a:cubicBezTo>
                  <a:pt x="209550" y="245745"/>
                  <a:pt x="209550" y="246697"/>
                  <a:pt x="209550" y="247650"/>
                </a:cubicBezTo>
                <a:cubicBezTo>
                  <a:pt x="209550" y="246697"/>
                  <a:pt x="210503" y="245745"/>
                  <a:pt x="210503" y="245745"/>
                </a:cubicBezTo>
                <a:lnTo>
                  <a:pt x="210503" y="245745"/>
                </a:lnTo>
                <a:close/>
                <a:moveTo>
                  <a:pt x="249555" y="212407"/>
                </a:moveTo>
                <a:cubicBezTo>
                  <a:pt x="249555" y="212407"/>
                  <a:pt x="249555" y="212407"/>
                  <a:pt x="249555" y="212407"/>
                </a:cubicBezTo>
                <a:cubicBezTo>
                  <a:pt x="249555" y="213360"/>
                  <a:pt x="250508" y="213360"/>
                  <a:pt x="250508" y="213360"/>
                </a:cubicBezTo>
                <a:cubicBezTo>
                  <a:pt x="250508" y="212407"/>
                  <a:pt x="250508" y="212407"/>
                  <a:pt x="249555" y="212407"/>
                </a:cubicBezTo>
                <a:close/>
                <a:moveTo>
                  <a:pt x="220028" y="217170"/>
                </a:moveTo>
                <a:cubicBezTo>
                  <a:pt x="220028" y="216217"/>
                  <a:pt x="220028" y="216217"/>
                  <a:pt x="220028" y="217170"/>
                </a:cubicBezTo>
                <a:cubicBezTo>
                  <a:pt x="219075" y="217170"/>
                  <a:pt x="219075" y="217170"/>
                  <a:pt x="219075" y="217170"/>
                </a:cubicBezTo>
                <a:cubicBezTo>
                  <a:pt x="219075" y="217170"/>
                  <a:pt x="219075" y="217170"/>
                  <a:pt x="220028" y="217170"/>
                </a:cubicBezTo>
                <a:cubicBezTo>
                  <a:pt x="220028" y="217170"/>
                  <a:pt x="220028" y="217170"/>
                  <a:pt x="220028" y="217170"/>
                </a:cubicBezTo>
                <a:close/>
                <a:moveTo>
                  <a:pt x="211455" y="235267"/>
                </a:moveTo>
                <a:cubicBezTo>
                  <a:pt x="211455" y="235267"/>
                  <a:pt x="210503" y="235267"/>
                  <a:pt x="211455" y="235267"/>
                </a:cubicBezTo>
                <a:cubicBezTo>
                  <a:pt x="210503" y="236220"/>
                  <a:pt x="211455" y="235267"/>
                  <a:pt x="211455" y="235267"/>
                </a:cubicBezTo>
                <a:cubicBezTo>
                  <a:pt x="212408" y="236220"/>
                  <a:pt x="211455" y="235267"/>
                  <a:pt x="211455" y="235267"/>
                </a:cubicBezTo>
                <a:cubicBezTo>
                  <a:pt x="212408" y="235267"/>
                  <a:pt x="211455" y="235267"/>
                  <a:pt x="211455" y="235267"/>
                </a:cubicBezTo>
                <a:close/>
                <a:moveTo>
                  <a:pt x="136208" y="244792"/>
                </a:moveTo>
                <a:cubicBezTo>
                  <a:pt x="136208" y="244792"/>
                  <a:pt x="136208" y="244792"/>
                  <a:pt x="136208" y="244792"/>
                </a:cubicBezTo>
                <a:cubicBezTo>
                  <a:pt x="136208" y="244792"/>
                  <a:pt x="136208" y="244792"/>
                  <a:pt x="136208" y="244792"/>
                </a:cubicBezTo>
                <a:cubicBezTo>
                  <a:pt x="136208" y="244792"/>
                  <a:pt x="135255" y="243840"/>
                  <a:pt x="135255" y="244792"/>
                </a:cubicBezTo>
                <a:cubicBezTo>
                  <a:pt x="135255" y="244792"/>
                  <a:pt x="136208" y="244792"/>
                  <a:pt x="136208" y="244792"/>
                </a:cubicBezTo>
                <a:close/>
                <a:moveTo>
                  <a:pt x="180975" y="241935"/>
                </a:moveTo>
                <a:cubicBezTo>
                  <a:pt x="180975" y="241935"/>
                  <a:pt x="180975" y="241935"/>
                  <a:pt x="180975" y="241935"/>
                </a:cubicBezTo>
                <a:cubicBezTo>
                  <a:pt x="180975" y="241935"/>
                  <a:pt x="180975" y="241935"/>
                  <a:pt x="180975" y="241935"/>
                </a:cubicBezTo>
                <a:cubicBezTo>
                  <a:pt x="180023" y="241935"/>
                  <a:pt x="180023" y="241935"/>
                  <a:pt x="179070" y="241935"/>
                </a:cubicBezTo>
                <a:cubicBezTo>
                  <a:pt x="180023" y="242888"/>
                  <a:pt x="180023" y="241935"/>
                  <a:pt x="180975" y="241935"/>
                </a:cubicBezTo>
                <a:close/>
                <a:moveTo>
                  <a:pt x="143828" y="251460"/>
                </a:moveTo>
                <a:cubicBezTo>
                  <a:pt x="144780" y="251460"/>
                  <a:pt x="144780" y="250507"/>
                  <a:pt x="143828" y="249555"/>
                </a:cubicBezTo>
                <a:cubicBezTo>
                  <a:pt x="143828" y="250507"/>
                  <a:pt x="143828" y="250507"/>
                  <a:pt x="143828" y="251460"/>
                </a:cubicBezTo>
                <a:lnTo>
                  <a:pt x="143828" y="251460"/>
                </a:lnTo>
                <a:close/>
                <a:moveTo>
                  <a:pt x="100013" y="3810"/>
                </a:moveTo>
                <a:cubicBezTo>
                  <a:pt x="100013" y="3810"/>
                  <a:pt x="100013" y="3810"/>
                  <a:pt x="100013" y="3810"/>
                </a:cubicBezTo>
                <a:cubicBezTo>
                  <a:pt x="100013" y="3810"/>
                  <a:pt x="100013" y="3810"/>
                  <a:pt x="100013" y="3810"/>
                </a:cubicBezTo>
                <a:cubicBezTo>
                  <a:pt x="99060" y="3810"/>
                  <a:pt x="99060" y="3810"/>
                  <a:pt x="98108" y="3810"/>
                </a:cubicBezTo>
                <a:cubicBezTo>
                  <a:pt x="99060" y="4763"/>
                  <a:pt x="99060" y="4763"/>
                  <a:pt x="100013" y="3810"/>
                </a:cubicBezTo>
                <a:close/>
                <a:moveTo>
                  <a:pt x="138113" y="5715"/>
                </a:moveTo>
                <a:cubicBezTo>
                  <a:pt x="138113" y="6667"/>
                  <a:pt x="138113" y="6667"/>
                  <a:pt x="139065" y="7620"/>
                </a:cubicBezTo>
                <a:cubicBezTo>
                  <a:pt x="139065" y="6667"/>
                  <a:pt x="139065" y="5715"/>
                  <a:pt x="138113" y="5715"/>
                </a:cubicBezTo>
                <a:cubicBezTo>
                  <a:pt x="138113" y="5715"/>
                  <a:pt x="138113" y="5715"/>
                  <a:pt x="138113" y="5715"/>
                </a:cubicBezTo>
                <a:close/>
                <a:moveTo>
                  <a:pt x="54293" y="250507"/>
                </a:moveTo>
                <a:cubicBezTo>
                  <a:pt x="54293" y="250507"/>
                  <a:pt x="54293" y="250507"/>
                  <a:pt x="54293" y="250507"/>
                </a:cubicBezTo>
                <a:cubicBezTo>
                  <a:pt x="54293" y="249555"/>
                  <a:pt x="54293" y="249555"/>
                  <a:pt x="54293" y="249555"/>
                </a:cubicBezTo>
                <a:cubicBezTo>
                  <a:pt x="53340" y="249555"/>
                  <a:pt x="53340" y="249555"/>
                  <a:pt x="54293" y="250507"/>
                </a:cubicBezTo>
                <a:cubicBezTo>
                  <a:pt x="53340" y="250507"/>
                  <a:pt x="53340" y="250507"/>
                  <a:pt x="54293" y="250507"/>
                </a:cubicBezTo>
                <a:close/>
                <a:moveTo>
                  <a:pt x="135255" y="2857"/>
                </a:moveTo>
                <a:cubicBezTo>
                  <a:pt x="136208" y="1905"/>
                  <a:pt x="136208" y="1905"/>
                  <a:pt x="134303" y="1905"/>
                </a:cubicBezTo>
                <a:cubicBezTo>
                  <a:pt x="134303" y="1905"/>
                  <a:pt x="134303" y="1905"/>
                  <a:pt x="135255" y="2857"/>
                </a:cubicBezTo>
                <a:lnTo>
                  <a:pt x="135255" y="2857"/>
                </a:lnTo>
                <a:close/>
                <a:moveTo>
                  <a:pt x="102870" y="240982"/>
                </a:moveTo>
                <a:cubicBezTo>
                  <a:pt x="102870" y="240982"/>
                  <a:pt x="102870" y="240982"/>
                  <a:pt x="102870" y="240982"/>
                </a:cubicBezTo>
                <a:cubicBezTo>
                  <a:pt x="101918" y="240982"/>
                  <a:pt x="101918" y="241935"/>
                  <a:pt x="101918" y="241935"/>
                </a:cubicBezTo>
                <a:cubicBezTo>
                  <a:pt x="102870" y="241935"/>
                  <a:pt x="102870" y="241935"/>
                  <a:pt x="102870" y="240982"/>
                </a:cubicBezTo>
                <a:close/>
                <a:moveTo>
                  <a:pt x="253365" y="220027"/>
                </a:moveTo>
                <a:cubicBezTo>
                  <a:pt x="253365" y="220027"/>
                  <a:pt x="252413" y="220027"/>
                  <a:pt x="253365" y="220027"/>
                </a:cubicBezTo>
                <a:cubicBezTo>
                  <a:pt x="252413" y="220980"/>
                  <a:pt x="252413" y="220980"/>
                  <a:pt x="253365" y="220027"/>
                </a:cubicBezTo>
                <a:cubicBezTo>
                  <a:pt x="253365" y="220027"/>
                  <a:pt x="254318" y="220980"/>
                  <a:pt x="254318" y="220027"/>
                </a:cubicBezTo>
                <a:cubicBezTo>
                  <a:pt x="254318" y="220027"/>
                  <a:pt x="253365" y="220980"/>
                  <a:pt x="253365" y="220027"/>
                </a:cubicBezTo>
                <a:close/>
                <a:moveTo>
                  <a:pt x="207645" y="240982"/>
                </a:moveTo>
                <a:cubicBezTo>
                  <a:pt x="207645" y="241935"/>
                  <a:pt x="208598" y="241935"/>
                  <a:pt x="209550" y="240982"/>
                </a:cubicBezTo>
                <a:cubicBezTo>
                  <a:pt x="208598" y="240982"/>
                  <a:pt x="207645" y="240982"/>
                  <a:pt x="207645" y="240982"/>
                </a:cubicBezTo>
                <a:close/>
                <a:moveTo>
                  <a:pt x="113348" y="2857"/>
                </a:moveTo>
                <a:cubicBezTo>
                  <a:pt x="113348" y="2857"/>
                  <a:pt x="113348" y="2857"/>
                  <a:pt x="113348" y="2857"/>
                </a:cubicBezTo>
                <a:cubicBezTo>
                  <a:pt x="114300" y="2857"/>
                  <a:pt x="114300" y="3810"/>
                  <a:pt x="114300" y="3810"/>
                </a:cubicBezTo>
                <a:cubicBezTo>
                  <a:pt x="114300" y="1905"/>
                  <a:pt x="113348" y="2857"/>
                  <a:pt x="113348" y="2857"/>
                </a:cubicBezTo>
                <a:close/>
                <a:moveTo>
                  <a:pt x="190500" y="235267"/>
                </a:moveTo>
                <a:cubicBezTo>
                  <a:pt x="190500" y="235267"/>
                  <a:pt x="190500" y="235267"/>
                  <a:pt x="190500" y="235267"/>
                </a:cubicBezTo>
                <a:cubicBezTo>
                  <a:pt x="191453" y="235267"/>
                  <a:pt x="191453" y="235267"/>
                  <a:pt x="191453" y="235267"/>
                </a:cubicBezTo>
                <a:cubicBezTo>
                  <a:pt x="191453" y="234315"/>
                  <a:pt x="191453" y="234315"/>
                  <a:pt x="190500" y="235267"/>
                </a:cubicBezTo>
                <a:cubicBezTo>
                  <a:pt x="190500" y="235267"/>
                  <a:pt x="190500" y="234315"/>
                  <a:pt x="190500" y="235267"/>
                </a:cubicBezTo>
                <a:close/>
                <a:moveTo>
                  <a:pt x="121920" y="250507"/>
                </a:moveTo>
                <a:cubicBezTo>
                  <a:pt x="121920" y="250507"/>
                  <a:pt x="121920" y="250507"/>
                  <a:pt x="121920" y="250507"/>
                </a:cubicBezTo>
                <a:cubicBezTo>
                  <a:pt x="122873" y="250507"/>
                  <a:pt x="122873" y="251460"/>
                  <a:pt x="122873" y="250507"/>
                </a:cubicBezTo>
                <a:cubicBezTo>
                  <a:pt x="122873" y="250507"/>
                  <a:pt x="122873" y="250507"/>
                  <a:pt x="122873" y="250507"/>
                </a:cubicBezTo>
                <a:cubicBezTo>
                  <a:pt x="122873" y="249555"/>
                  <a:pt x="122873" y="250507"/>
                  <a:pt x="121920" y="250507"/>
                </a:cubicBezTo>
                <a:cubicBezTo>
                  <a:pt x="121920" y="249555"/>
                  <a:pt x="121920" y="249555"/>
                  <a:pt x="121920" y="250507"/>
                </a:cubicBezTo>
                <a:close/>
                <a:moveTo>
                  <a:pt x="187643" y="223838"/>
                </a:moveTo>
                <a:cubicBezTo>
                  <a:pt x="187643" y="223838"/>
                  <a:pt x="188595" y="222885"/>
                  <a:pt x="187643" y="222885"/>
                </a:cubicBezTo>
                <a:cubicBezTo>
                  <a:pt x="186690" y="222885"/>
                  <a:pt x="186690" y="223838"/>
                  <a:pt x="185738" y="223838"/>
                </a:cubicBezTo>
                <a:cubicBezTo>
                  <a:pt x="186690" y="223838"/>
                  <a:pt x="187643" y="223838"/>
                  <a:pt x="187643" y="223838"/>
                </a:cubicBezTo>
                <a:lnTo>
                  <a:pt x="187643" y="223838"/>
                </a:lnTo>
                <a:close/>
                <a:moveTo>
                  <a:pt x="150495" y="230505"/>
                </a:moveTo>
                <a:cubicBezTo>
                  <a:pt x="149543" y="230505"/>
                  <a:pt x="150495" y="230505"/>
                  <a:pt x="150495" y="230505"/>
                </a:cubicBezTo>
                <a:lnTo>
                  <a:pt x="150495" y="230505"/>
                </a:lnTo>
                <a:cubicBezTo>
                  <a:pt x="150495" y="229552"/>
                  <a:pt x="150495" y="229552"/>
                  <a:pt x="150495" y="230505"/>
                </a:cubicBezTo>
                <a:cubicBezTo>
                  <a:pt x="150495" y="229552"/>
                  <a:pt x="150495" y="229552"/>
                  <a:pt x="149543" y="229552"/>
                </a:cubicBezTo>
                <a:cubicBezTo>
                  <a:pt x="149543" y="229552"/>
                  <a:pt x="149543" y="229552"/>
                  <a:pt x="150495" y="230505"/>
                </a:cubicBezTo>
                <a:cubicBezTo>
                  <a:pt x="149543" y="230505"/>
                  <a:pt x="149543" y="230505"/>
                  <a:pt x="150495" y="230505"/>
                </a:cubicBezTo>
                <a:lnTo>
                  <a:pt x="150495" y="230505"/>
                </a:lnTo>
                <a:close/>
                <a:moveTo>
                  <a:pt x="202883" y="219075"/>
                </a:moveTo>
                <a:cubicBezTo>
                  <a:pt x="202883" y="219075"/>
                  <a:pt x="201930" y="220027"/>
                  <a:pt x="201930" y="220027"/>
                </a:cubicBezTo>
                <a:cubicBezTo>
                  <a:pt x="202883" y="220980"/>
                  <a:pt x="202883" y="220027"/>
                  <a:pt x="202883" y="219075"/>
                </a:cubicBezTo>
                <a:cubicBezTo>
                  <a:pt x="203835" y="219075"/>
                  <a:pt x="202883" y="219075"/>
                  <a:pt x="202883" y="219075"/>
                </a:cubicBezTo>
                <a:lnTo>
                  <a:pt x="202883" y="219075"/>
                </a:lnTo>
                <a:close/>
                <a:moveTo>
                  <a:pt x="196215" y="248602"/>
                </a:moveTo>
                <a:cubicBezTo>
                  <a:pt x="196215" y="248602"/>
                  <a:pt x="196215" y="247650"/>
                  <a:pt x="196215" y="248602"/>
                </a:cubicBezTo>
                <a:cubicBezTo>
                  <a:pt x="195263" y="248602"/>
                  <a:pt x="195263" y="248602"/>
                  <a:pt x="195263" y="248602"/>
                </a:cubicBezTo>
                <a:cubicBezTo>
                  <a:pt x="194310" y="248602"/>
                  <a:pt x="195263" y="248602"/>
                  <a:pt x="196215" y="248602"/>
                </a:cubicBezTo>
                <a:cubicBezTo>
                  <a:pt x="195263" y="248602"/>
                  <a:pt x="196215" y="248602"/>
                  <a:pt x="196215" y="248602"/>
                </a:cubicBezTo>
                <a:close/>
                <a:moveTo>
                  <a:pt x="184785" y="231457"/>
                </a:moveTo>
                <a:lnTo>
                  <a:pt x="184785" y="231457"/>
                </a:lnTo>
                <a:cubicBezTo>
                  <a:pt x="183833" y="231457"/>
                  <a:pt x="182880" y="231457"/>
                  <a:pt x="182880" y="231457"/>
                </a:cubicBezTo>
                <a:cubicBezTo>
                  <a:pt x="182880" y="231457"/>
                  <a:pt x="182880" y="231457"/>
                  <a:pt x="182880" y="231457"/>
                </a:cubicBezTo>
                <a:cubicBezTo>
                  <a:pt x="182880" y="231457"/>
                  <a:pt x="182880" y="231457"/>
                  <a:pt x="182880" y="231457"/>
                </a:cubicBezTo>
                <a:cubicBezTo>
                  <a:pt x="182880" y="230505"/>
                  <a:pt x="183833" y="231457"/>
                  <a:pt x="184785" y="231457"/>
                </a:cubicBezTo>
                <a:lnTo>
                  <a:pt x="184785" y="231457"/>
                </a:lnTo>
                <a:close/>
                <a:moveTo>
                  <a:pt x="25718" y="72390"/>
                </a:moveTo>
                <a:cubicBezTo>
                  <a:pt x="26670" y="73342"/>
                  <a:pt x="26670" y="73342"/>
                  <a:pt x="27623" y="73342"/>
                </a:cubicBezTo>
                <a:cubicBezTo>
                  <a:pt x="26670" y="72390"/>
                  <a:pt x="26670" y="72390"/>
                  <a:pt x="25718" y="72390"/>
                </a:cubicBezTo>
                <a:close/>
                <a:moveTo>
                  <a:pt x="184785" y="231457"/>
                </a:moveTo>
                <a:cubicBezTo>
                  <a:pt x="185738" y="231457"/>
                  <a:pt x="185738" y="231457"/>
                  <a:pt x="185738" y="230505"/>
                </a:cubicBezTo>
                <a:cubicBezTo>
                  <a:pt x="184785" y="230505"/>
                  <a:pt x="184785" y="231457"/>
                  <a:pt x="184785" y="231457"/>
                </a:cubicBezTo>
                <a:cubicBezTo>
                  <a:pt x="184785" y="231457"/>
                  <a:pt x="184785" y="231457"/>
                  <a:pt x="184785" y="231457"/>
                </a:cubicBezTo>
                <a:close/>
                <a:moveTo>
                  <a:pt x="169545" y="245745"/>
                </a:moveTo>
                <a:cubicBezTo>
                  <a:pt x="168593" y="245745"/>
                  <a:pt x="168593" y="244792"/>
                  <a:pt x="167640" y="245745"/>
                </a:cubicBezTo>
                <a:cubicBezTo>
                  <a:pt x="168593" y="245745"/>
                  <a:pt x="168593" y="245745"/>
                  <a:pt x="169545" y="245745"/>
                </a:cubicBezTo>
                <a:close/>
                <a:moveTo>
                  <a:pt x="101918" y="238125"/>
                </a:moveTo>
                <a:cubicBezTo>
                  <a:pt x="101918" y="238125"/>
                  <a:pt x="100965" y="239077"/>
                  <a:pt x="101918" y="239077"/>
                </a:cubicBezTo>
                <a:cubicBezTo>
                  <a:pt x="101918" y="239077"/>
                  <a:pt x="102870" y="238125"/>
                  <a:pt x="101918" y="238125"/>
                </a:cubicBezTo>
                <a:close/>
                <a:moveTo>
                  <a:pt x="181928" y="4763"/>
                </a:moveTo>
                <a:cubicBezTo>
                  <a:pt x="181928" y="4763"/>
                  <a:pt x="181928" y="4763"/>
                  <a:pt x="181928" y="4763"/>
                </a:cubicBezTo>
                <a:cubicBezTo>
                  <a:pt x="181928" y="5715"/>
                  <a:pt x="181928" y="5715"/>
                  <a:pt x="182880" y="5715"/>
                </a:cubicBezTo>
                <a:cubicBezTo>
                  <a:pt x="182880" y="5715"/>
                  <a:pt x="182880" y="5715"/>
                  <a:pt x="182880" y="5715"/>
                </a:cubicBezTo>
                <a:cubicBezTo>
                  <a:pt x="182880" y="5715"/>
                  <a:pt x="182880" y="5715"/>
                  <a:pt x="182880" y="5715"/>
                </a:cubicBezTo>
                <a:cubicBezTo>
                  <a:pt x="181928" y="5715"/>
                  <a:pt x="182880" y="4763"/>
                  <a:pt x="181928" y="4763"/>
                </a:cubicBezTo>
                <a:lnTo>
                  <a:pt x="181928" y="4763"/>
                </a:lnTo>
                <a:close/>
                <a:moveTo>
                  <a:pt x="19050" y="250507"/>
                </a:moveTo>
                <a:cubicBezTo>
                  <a:pt x="20003" y="251460"/>
                  <a:pt x="20955" y="249555"/>
                  <a:pt x="20955" y="250507"/>
                </a:cubicBezTo>
                <a:cubicBezTo>
                  <a:pt x="20003" y="250507"/>
                  <a:pt x="20003" y="250507"/>
                  <a:pt x="19050" y="250507"/>
                </a:cubicBezTo>
                <a:close/>
                <a:moveTo>
                  <a:pt x="159068" y="248602"/>
                </a:moveTo>
                <a:cubicBezTo>
                  <a:pt x="159068" y="248602"/>
                  <a:pt x="159068" y="249555"/>
                  <a:pt x="159068" y="249555"/>
                </a:cubicBezTo>
                <a:cubicBezTo>
                  <a:pt x="159068" y="248602"/>
                  <a:pt x="160020" y="248602"/>
                  <a:pt x="160020" y="248602"/>
                </a:cubicBezTo>
                <a:cubicBezTo>
                  <a:pt x="160020" y="248602"/>
                  <a:pt x="160020" y="247650"/>
                  <a:pt x="159068" y="248602"/>
                </a:cubicBezTo>
                <a:close/>
                <a:moveTo>
                  <a:pt x="206693" y="233363"/>
                </a:moveTo>
                <a:cubicBezTo>
                  <a:pt x="205740" y="232410"/>
                  <a:pt x="205740" y="233363"/>
                  <a:pt x="204788" y="234315"/>
                </a:cubicBezTo>
                <a:cubicBezTo>
                  <a:pt x="205740" y="234315"/>
                  <a:pt x="205740" y="234315"/>
                  <a:pt x="206693" y="233363"/>
                </a:cubicBezTo>
                <a:lnTo>
                  <a:pt x="206693" y="233363"/>
                </a:lnTo>
                <a:close/>
                <a:moveTo>
                  <a:pt x="131445" y="248602"/>
                </a:moveTo>
                <a:cubicBezTo>
                  <a:pt x="130493" y="248602"/>
                  <a:pt x="130493" y="248602"/>
                  <a:pt x="129540" y="248602"/>
                </a:cubicBezTo>
                <a:cubicBezTo>
                  <a:pt x="129540" y="248602"/>
                  <a:pt x="130493" y="248602"/>
                  <a:pt x="131445" y="248602"/>
                </a:cubicBezTo>
                <a:close/>
                <a:moveTo>
                  <a:pt x="232410" y="218122"/>
                </a:moveTo>
                <a:cubicBezTo>
                  <a:pt x="232410" y="218122"/>
                  <a:pt x="232410" y="218122"/>
                  <a:pt x="232410" y="218122"/>
                </a:cubicBezTo>
                <a:cubicBezTo>
                  <a:pt x="232410" y="217170"/>
                  <a:pt x="232410" y="218122"/>
                  <a:pt x="232410" y="218122"/>
                </a:cubicBezTo>
                <a:cubicBezTo>
                  <a:pt x="231458" y="217170"/>
                  <a:pt x="231458" y="218122"/>
                  <a:pt x="232410" y="218122"/>
                </a:cubicBezTo>
                <a:cubicBezTo>
                  <a:pt x="231458" y="218122"/>
                  <a:pt x="231458" y="218122"/>
                  <a:pt x="232410" y="218122"/>
                </a:cubicBezTo>
                <a:close/>
                <a:moveTo>
                  <a:pt x="244793" y="237172"/>
                </a:moveTo>
                <a:cubicBezTo>
                  <a:pt x="243840" y="236220"/>
                  <a:pt x="243840" y="237172"/>
                  <a:pt x="242888" y="237172"/>
                </a:cubicBezTo>
                <a:cubicBezTo>
                  <a:pt x="243840" y="237172"/>
                  <a:pt x="244793" y="237172"/>
                  <a:pt x="244793" y="237172"/>
                </a:cubicBezTo>
                <a:close/>
                <a:moveTo>
                  <a:pt x="47625" y="250507"/>
                </a:moveTo>
                <a:cubicBezTo>
                  <a:pt x="47625" y="250507"/>
                  <a:pt x="48578" y="250507"/>
                  <a:pt x="48578" y="249555"/>
                </a:cubicBezTo>
                <a:cubicBezTo>
                  <a:pt x="48578" y="249555"/>
                  <a:pt x="48578" y="248602"/>
                  <a:pt x="48578" y="249555"/>
                </a:cubicBezTo>
                <a:cubicBezTo>
                  <a:pt x="47625" y="249555"/>
                  <a:pt x="47625" y="249555"/>
                  <a:pt x="47625" y="250507"/>
                </a:cubicBezTo>
                <a:cubicBezTo>
                  <a:pt x="47625" y="250507"/>
                  <a:pt x="47625" y="250507"/>
                  <a:pt x="47625" y="250507"/>
                </a:cubicBezTo>
                <a:close/>
                <a:moveTo>
                  <a:pt x="257175" y="244792"/>
                </a:moveTo>
                <a:cubicBezTo>
                  <a:pt x="257175" y="244792"/>
                  <a:pt x="257175" y="245745"/>
                  <a:pt x="257175" y="244792"/>
                </a:cubicBezTo>
                <a:cubicBezTo>
                  <a:pt x="257175" y="244792"/>
                  <a:pt x="257175" y="244792"/>
                  <a:pt x="257175" y="244792"/>
                </a:cubicBezTo>
                <a:cubicBezTo>
                  <a:pt x="257175" y="244792"/>
                  <a:pt x="257175" y="244792"/>
                  <a:pt x="257175" y="244792"/>
                </a:cubicBezTo>
                <a:cubicBezTo>
                  <a:pt x="256223" y="244792"/>
                  <a:pt x="257175" y="245745"/>
                  <a:pt x="257175" y="244792"/>
                </a:cubicBezTo>
                <a:cubicBezTo>
                  <a:pt x="257175" y="245745"/>
                  <a:pt x="257175" y="244792"/>
                  <a:pt x="257175" y="244792"/>
                </a:cubicBezTo>
                <a:close/>
                <a:moveTo>
                  <a:pt x="216218" y="223838"/>
                </a:moveTo>
                <a:cubicBezTo>
                  <a:pt x="216218" y="223838"/>
                  <a:pt x="215265" y="223838"/>
                  <a:pt x="216218" y="223838"/>
                </a:cubicBezTo>
                <a:cubicBezTo>
                  <a:pt x="215265" y="223838"/>
                  <a:pt x="215265" y="223838"/>
                  <a:pt x="215265" y="223838"/>
                </a:cubicBezTo>
                <a:cubicBezTo>
                  <a:pt x="215265" y="223838"/>
                  <a:pt x="215265" y="223838"/>
                  <a:pt x="216218" y="223838"/>
                </a:cubicBezTo>
                <a:cubicBezTo>
                  <a:pt x="216218" y="223838"/>
                  <a:pt x="216218" y="223838"/>
                  <a:pt x="216218" y="223838"/>
                </a:cubicBezTo>
                <a:close/>
                <a:moveTo>
                  <a:pt x="54293" y="69532"/>
                </a:moveTo>
                <a:cubicBezTo>
                  <a:pt x="54293" y="69532"/>
                  <a:pt x="55245" y="69532"/>
                  <a:pt x="54293" y="69532"/>
                </a:cubicBezTo>
                <a:cubicBezTo>
                  <a:pt x="55245" y="69532"/>
                  <a:pt x="54293" y="69532"/>
                  <a:pt x="54293" y="69532"/>
                </a:cubicBezTo>
                <a:cubicBezTo>
                  <a:pt x="54293" y="69532"/>
                  <a:pt x="53340" y="68580"/>
                  <a:pt x="53340" y="68580"/>
                </a:cubicBezTo>
                <a:cubicBezTo>
                  <a:pt x="53340" y="69532"/>
                  <a:pt x="54293" y="69532"/>
                  <a:pt x="54293" y="69532"/>
                </a:cubicBezTo>
                <a:close/>
                <a:moveTo>
                  <a:pt x="138113" y="242888"/>
                </a:moveTo>
                <a:cubicBezTo>
                  <a:pt x="138113" y="241935"/>
                  <a:pt x="138113" y="241935"/>
                  <a:pt x="138113" y="242888"/>
                </a:cubicBezTo>
                <a:cubicBezTo>
                  <a:pt x="138113" y="241935"/>
                  <a:pt x="137160" y="242888"/>
                  <a:pt x="138113" y="242888"/>
                </a:cubicBezTo>
                <a:cubicBezTo>
                  <a:pt x="137160" y="241935"/>
                  <a:pt x="137160" y="241935"/>
                  <a:pt x="138113" y="242888"/>
                </a:cubicBezTo>
                <a:cubicBezTo>
                  <a:pt x="137160" y="242888"/>
                  <a:pt x="136208" y="242888"/>
                  <a:pt x="138113" y="242888"/>
                </a:cubicBezTo>
                <a:cubicBezTo>
                  <a:pt x="137160" y="242888"/>
                  <a:pt x="137160" y="242888"/>
                  <a:pt x="138113" y="242888"/>
                </a:cubicBezTo>
                <a:close/>
                <a:moveTo>
                  <a:pt x="129540" y="239077"/>
                </a:moveTo>
                <a:cubicBezTo>
                  <a:pt x="129540" y="239077"/>
                  <a:pt x="129540" y="239077"/>
                  <a:pt x="129540" y="239077"/>
                </a:cubicBezTo>
                <a:cubicBezTo>
                  <a:pt x="129540" y="240030"/>
                  <a:pt x="130493" y="240030"/>
                  <a:pt x="130493" y="240030"/>
                </a:cubicBezTo>
                <a:cubicBezTo>
                  <a:pt x="130493" y="240030"/>
                  <a:pt x="130493" y="240030"/>
                  <a:pt x="130493" y="240030"/>
                </a:cubicBezTo>
                <a:cubicBezTo>
                  <a:pt x="130493" y="239077"/>
                  <a:pt x="130493" y="239077"/>
                  <a:pt x="129540" y="239077"/>
                </a:cubicBezTo>
                <a:cubicBezTo>
                  <a:pt x="129540" y="239077"/>
                  <a:pt x="129540" y="239077"/>
                  <a:pt x="129540" y="239077"/>
                </a:cubicBezTo>
                <a:cubicBezTo>
                  <a:pt x="129540" y="239077"/>
                  <a:pt x="129540" y="239077"/>
                  <a:pt x="129540" y="239077"/>
                </a:cubicBezTo>
                <a:close/>
                <a:moveTo>
                  <a:pt x="233363" y="221932"/>
                </a:moveTo>
                <a:cubicBezTo>
                  <a:pt x="233363" y="221932"/>
                  <a:pt x="233363" y="221932"/>
                  <a:pt x="233363" y="221932"/>
                </a:cubicBezTo>
                <a:cubicBezTo>
                  <a:pt x="233363" y="220980"/>
                  <a:pt x="232410" y="220980"/>
                  <a:pt x="232410" y="220980"/>
                </a:cubicBezTo>
                <a:cubicBezTo>
                  <a:pt x="232410" y="220980"/>
                  <a:pt x="232410" y="220980"/>
                  <a:pt x="232410" y="220980"/>
                </a:cubicBezTo>
                <a:cubicBezTo>
                  <a:pt x="232410" y="221932"/>
                  <a:pt x="233363" y="221932"/>
                  <a:pt x="233363" y="221932"/>
                </a:cubicBezTo>
                <a:close/>
                <a:moveTo>
                  <a:pt x="209550" y="11430"/>
                </a:moveTo>
                <a:cubicBezTo>
                  <a:pt x="209550" y="11430"/>
                  <a:pt x="210503" y="11430"/>
                  <a:pt x="209550" y="11430"/>
                </a:cubicBezTo>
                <a:cubicBezTo>
                  <a:pt x="210503" y="10477"/>
                  <a:pt x="209550" y="10477"/>
                  <a:pt x="209550" y="11430"/>
                </a:cubicBezTo>
                <a:cubicBezTo>
                  <a:pt x="209550" y="10477"/>
                  <a:pt x="209550" y="10477"/>
                  <a:pt x="209550" y="11430"/>
                </a:cubicBezTo>
                <a:close/>
                <a:moveTo>
                  <a:pt x="166688" y="240030"/>
                </a:moveTo>
                <a:cubicBezTo>
                  <a:pt x="165735" y="240030"/>
                  <a:pt x="165735" y="240030"/>
                  <a:pt x="164783" y="240982"/>
                </a:cubicBezTo>
                <a:cubicBezTo>
                  <a:pt x="164783" y="240982"/>
                  <a:pt x="165735" y="240982"/>
                  <a:pt x="166688" y="240030"/>
                </a:cubicBezTo>
                <a:close/>
                <a:moveTo>
                  <a:pt x="156210" y="244792"/>
                </a:moveTo>
                <a:cubicBezTo>
                  <a:pt x="156210" y="244792"/>
                  <a:pt x="156210" y="244792"/>
                  <a:pt x="156210" y="244792"/>
                </a:cubicBezTo>
                <a:cubicBezTo>
                  <a:pt x="156210" y="244792"/>
                  <a:pt x="156210" y="244792"/>
                  <a:pt x="156210" y="244792"/>
                </a:cubicBezTo>
                <a:cubicBezTo>
                  <a:pt x="156210" y="244792"/>
                  <a:pt x="156210" y="244792"/>
                  <a:pt x="156210" y="244792"/>
                </a:cubicBezTo>
                <a:cubicBezTo>
                  <a:pt x="156210" y="244792"/>
                  <a:pt x="155258" y="243840"/>
                  <a:pt x="155258" y="244792"/>
                </a:cubicBezTo>
                <a:cubicBezTo>
                  <a:pt x="155258" y="244792"/>
                  <a:pt x="155258" y="243840"/>
                  <a:pt x="156210" y="244792"/>
                </a:cubicBezTo>
                <a:close/>
                <a:moveTo>
                  <a:pt x="168593" y="240030"/>
                </a:moveTo>
                <a:cubicBezTo>
                  <a:pt x="168593" y="240030"/>
                  <a:pt x="168593" y="240030"/>
                  <a:pt x="168593" y="240030"/>
                </a:cubicBezTo>
                <a:cubicBezTo>
                  <a:pt x="168593" y="240982"/>
                  <a:pt x="169545" y="240030"/>
                  <a:pt x="169545" y="240030"/>
                </a:cubicBezTo>
                <a:cubicBezTo>
                  <a:pt x="169545" y="240030"/>
                  <a:pt x="168593" y="240030"/>
                  <a:pt x="168593" y="240030"/>
                </a:cubicBezTo>
                <a:close/>
                <a:moveTo>
                  <a:pt x="148590" y="240030"/>
                </a:moveTo>
                <a:cubicBezTo>
                  <a:pt x="148590" y="240030"/>
                  <a:pt x="147638" y="240030"/>
                  <a:pt x="148590" y="240030"/>
                </a:cubicBezTo>
                <a:cubicBezTo>
                  <a:pt x="147638" y="240030"/>
                  <a:pt x="147638" y="240030"/>
                  <a:pt x="148590" y="240030"/>
                </a:cubicBezTo>
                <a:cubicBezTo>
                  <a:pt x="147638" y="240982"/>
                  <a:pt x="147638" y="240982"/>
                  <a:pt x="148590" y="240030"/>
                </a:cubicBezTo>
                <a:cubicBezTo>
                  <a:pt x="148590" y="240030"/>
                  <a:pt x="148590" y="240030"/>
                  <a:pt x="148590" y="240030"/>
                </a:cubicBezTo>
                <a:close/>
                <a:moveTo>
                  <a:pt x="199073" y="223838"/>
                </a:moveTo>
                <a:cubicBezTo>
                  <a:pt x="198120" y="222885"/>
                  <a:pt x="198120" y="223838"/>
                  <a:pt x="197168" y="223838"/>
                </a:cubicBezTo>
                <a:cubicBezTo>
                  <a:pt x="198120" y="223838"/>
                  <a:pt x="199073" y="223838"/>
                  <a:pt x="199073" y="223838"/>
                </a:cubicBezTo>
                <a:close/>
                <a:moveTo>
                  <a:pt x="142875" y="2857"/>
                </a:moveTo>
                <a:cubicBezTo>
                  <a:pt x="142875" y="2857"/>
                  <a:pt x="143828" y="2857"/>
                  <a:pt x="143828" y="2857"/>
                </a:cubicBezTo>
                <a:cubicBezTo>
                  <a:pt x="142875" y="2857"/>
                  <a:pt x="142875" y="1905"/>
                  <a:pt x="141923" y="1905"/>
                </a:cubicBezTo>
                <a:cubicBezTo>
                  <a:pt x="141923" y="1905"/>
                  <a:pt x="142875" y="1905"/>
                  <a:pt x="142875" y="2857"/>
                </a:cubicBezTo>
                <a:lnTo>
                  <a:pt x="142875" y="2857"/>
                </a:lnTo>
                <a:close/>
                <a:moveTo>
                  <a:pt x="13335" y="177165"/>
                </a:moveTo>
                <a:cubicBezTo>
                  <a:pt x="14288" y="178117"/>
                  <a:pt x="14288" y="178117"/>
                  <a:pt x="15240" y="178117"/>
                </a:cubicBezTo>
                <a:cubicBezTo>
                  <a:pt x="15240" y="177165"/>
                  <a:pt x="14288" y="177165"/>
                  <a:pt x="13335" y="177165"/>
                </a:cubicBezTo>
                <a:close/>
                <a:moveTo>
                  <a:pt x="124778" y="235267"/>
                </a:moveTo>
                <a:cubicBezTo>
                  <a:pt x="123825" y="235267"/>
                  <a:pt x="123825" y="235267"/>
                  <a:pt x="123825" y="235267"/>
                </a:cubicBezTo>
                <a:cubicBezTo>
                  <a:pt x="124778" y="237172"/>
                  <a:pt x="124778" y="236220"/>
                  <a:pt x="124778" y="235267"/>
                </a:cubicBezTo>
                <a:close/>
                <a:moveTo>
                  <a:pt x="74295" y="6667"/>
                </a:moveTo>
                <a:cubicBezTo>
                  <a:pt x="74295" y="6667"/>
                  <a:pt x="74295" y="6667"/>
                  <a:pt x="74295" y="6667"/>
                </a:cubicBezTo>
                <a:cubicBezTo>
                  <a:pt x="73343" y="6667"/>
                  <a:pt x="73343" y="6667"/>
                  <a:pt x="74295" y="6667"/>
                </a:cubicBezTo>
                <a:cubicBezTo>
                  <a:pt x="73343" y="6667"/>
                  <a:pt x="74295" y="6667"/>
                  <a:pt x="74295" y="6667"/>
                </a:cubicBezTo>
                <a:cubicBezTo>
                  <a:pt x="74295" y="7620"/>
                  <a:pt x="74295" y="7620"/>
                  <a:pt x="74295" y="6667"/>
                </a:cubicBezTo>
                <a:cubicBezTo>
                  <a:pt x="74295" y="6667"/>
                  <a:pt x="74295" y="6667"/>
                  <a:pt x="74295" y="6667"/>
                </a:cubicBezTo>
                <a:close/>
                <a:moveTo>
                  <a:pt x="196215" y="219075"/>
                </a:moveTo>
                <a:cubicBezTo>
                  <a:pt x="195263" y="218122"/>
                  <a:pt x="196215" y="219075"/>
                  <a:pt x="196215" y="219075"/>
                </a:cubicBezTo>
                <a:cubicBezTo>
                  <a:pt x="195263" y="220027"/>
                  <a:pt x="195263" y="220027"/>
                  <a:pt x="195263" y="220027"/>
                </a:cubicBezTo>
                <a:cubicBezTo>
                  <a:pt x="196215" y="220027"/>
                  <a:pt x="196215" y="220027"/>
                  <a:pt x="196215" y="219075"/>
                </a:cubicBezTo>
                <a:cubicBezTo>
                  <a:pt x="196215" y="219075"/>
                  <a:pt x="196215" y="219075"/>
                  <a:pt x="196215" y="219075"/>
                </a:cubicBezTo>
                <a:lnTo>
                  <a:pt x="196215" y="219075"/>
                </a:lnTo>
                <a:close/>
                <a:moveTo>
                  <a:pt x="166688" y="230505"/>
                </a:moveTo>
                <a:cubicBezTo>
                  <a:pt x="166688" y="230505"/>
                  <a:pt x="166688" y="230505"/>
                  <a:pt x="166688" y="230505"/>
                </a:cubicBezTo>
                <a:cubicBezTo>
                  <a:pt x="166688" y="230505"/>
                  <a:pt x="166688" y="229552"/>
                  <a:pt x="166688" y="229552"/>
                </a:cubicBezTo>
                <a:cubicBezTo>
                  <a:pt x="165735" y="229552"/>
                  <a:pt x="165735" y="230505"/>
                  <a:pt x="166688" y="230505"/>
                </a:cubicBezTo>
                <a:close/>
                <a:moveTo>
                  <a:pt x="179070" y="237172"/>
                </a:moveTo>
                <a:cubicBezTo>
                  <a:pt x="179070" y="236220"/>
                  <a:pt x="178118" y="236220"/>
                  <a:pt x="179070" y="237172"/>
                </a:cubicBezTo>
                <a:cubicBezTo>
                  <a:pt x="178118" y="237172"/>
                  <a:pt x="178118" y="237172"/>
                  <a:pt x="178118" y="237172"/>
                </a:cubicBezTo>
                <a:cubicBezTo>
                  <a:pt x="177165" y="237172"/>
                  <a:pt x="178118" y="237172"/>
                  <a:pt x="179070" y="237172"/>
                </a:cubicBezTo>
                <a:cubicBezTo>
                  <a:pt x="178118" y="237172"/>
                  <a:pt x="179070" y="237172"/>
                  <a:pt x="179070" y="237172"/>
                </a:cubicBezTo>
                <a:close/>
                <a:moveTo>
                  <a:pt x="136208" y="241935"/>
                </a:moveTo>
                <a:cubicBezTo>
                  <a:pt x="136208" y="241935"/>
                  <a:pt x="135255" y="241935"/>
                  <a:pt x="136208" y="241935"/>
                </a:cubicBezTo>
                <a:cubicBezTo>
                  <a:pt x="135255" y="242888"/>
                  <a:pt x="136208" y="242888"/>
                  <a:pt x="136208" y="242888"/>
                </a:cubicBezTo>
                <a:cubicBezTo>
                  <a:pt x="136208" y="242888"/>
                  <a:pt x="136208" y="241935"/>
                  <a:pt x="136208" y="241935"/>
                </a:cubicBezTo>
                <a:cubicBezTo>
                  <a:pt x="136208" y="241935"/>
                  <a:pt x="136208" y="241935"/>
                  <a:pt x="136208" y="241935"/>
                </a:cubicBezTo>
                <a:close/>
                <a:moveTo>
                  <a:pt x="253365" y="226695"/>
                </a:moveTo>
                <a:cubicBezTo>
                  <a:pt x="253365" y="226695"/>
                  <a:pt x="253365" y="225742"/>
                  <a:pt x="253365" y="226695"/>
                </a:cubicBezTo>
                <a:cubicBezTo>
                  <a:pt x="253365" y="225742"/>
                  <a:pt x="252413" y="225742"/>
                  <a:pt x="253365" y="226695"/>
                </a:cubicBezTo>
                <a:cubicBezTo>
                  <a:pt x="251460" y="226695"/>
                  <a:pt x="252413" y="226695"/>
                  <a:pt x="253365" y="226695"/>
                </a:cubicBezTo>
                <a:cubicBezTo>
                  <a:pt x="252413" y="226695"/>
                  <a:pt x="252413" y="226695"/>
                  <a:pt x="253365" y="226695"/>
                </a:cubicBezTo>
                <a:close/>
                <a:moveTo>
                  <a:pt x="133350" y="248602"/>
                </a:moveTo>
                <a:cubicBezTo>
                  <a:pt x="134303" y="248602"/>
                  <a:pt x="134303" y="248602"/>
                  <a:pt x="133350" y="248602"/>
                </a:cubicBezTo>
                <a:cubicBezTo>
                  <a:pt x="133350" y="248602"/>
                  <a:pt x="133350" y="248602"/>
                  <a:pt x="133350" y="248602"/>
                </a:cubicBezTo>
                <a:cubicBezTo>
                  <a:pt x="132398" y="248602"/>
                  <a:pt x="132398" y="248602"/>
                  <a:pt x="131445" y="248602"/>
                </a:cubicBezTo>
                <a:cubicBezTo>
                  <a:pt x="132398" y="249555"/>
                  <a:pt x="133350" y="249555"/>
                  <a:pt x="133350" y="248602"/>
                </a:cubicBezTo>
                <a:cubicBezTo>
                  <a:pt x="133350" y="248602"/>
                  <a:pt x="133350" y="248602"/>
                  <a:pt x="133350" y="248602"/>
                </a:cubicBezTo>
                <a:cubicBezTo>
                  <a:pt x="133350" y="248602"/>
                  <a:pt x="133350" y="248602"/>
                  <a:pt x="133350" y="248602"/>
                </a:cubicBezTo>
                <a:close/>
                <a:moveTo>
                  <a:pt x="150495" y="5715"/>
                </a:moveTo>
                <a:cubicBezTo>
                  <a:pt x="150495" y="5715"/>
                  <a:pt x="151448" y="5715"/>
                  <a:pt x="150495" y="5715"/>
                </a:cubicBezTo>
                <a:cubicBezTo>
                  <a:pt x="150495" y="4763"/>
                  <a:pt x="149543" y="4763"/>
                  <a:pt x="149543" y="5715"/>
                </a:cubicBezTo>
                <a:cubicBezTo>
                  <a:pt x="150495" y="5715"/>
                  <a:pt x="150495" y="4763"/>
                  <a:pt x="150495" y="5715"/>
                </a:cubicBezTo>
                <a:cubicBezTo>
                  <a:pt x="150495" y="5715"/>
                  <a:pt x="150495" y="5715"/>
                  <a:pt x="150495" y="5715"/>
                </a:cubicBezTo>
                <a:close/>
                <a:moveTo>
                  <a:pt x="110490" y="234315"/>
                </a:moveTo>
                <a:cubicBezTo>
                  <a:pt x="110490" y="235267"/>
                  <a:pt x="109538" y="234315"/>
                  <a:pt x="110490" y="234315"/>
                </a:cubicBezTo>
                <a:cubicBezTo>
                  <a:pt x="109538" y="234315"/>
                  <a:pt x="109538" y="234315"/>
                  <a:pt x="109538" y="234315"/>
                </a:cubicBezTo>
                <a:cubicBezTo>
                  <a:pt x="109538" y="235267"/>
                  <a:pt x="109538" y="234315"/>
                  <a:pt x="110490" y="234315"/>
                </a:cubicBezTo>
                <a:cubicBezTo>
                  <a:pt x="109538" y="235267"/>
                  <a:pt x="109538" y="235267"/>
                  <a:pt x="110490" y="234315"/>
                </a:cubicBezTo>
                <a:cubicBezTo>
                  <a:pt x="109538" y="235267"/>
                  <a:pt x="109538" y="235267"/>
                  <a:pt x="110490" y="234315"/>
                </a:cubicBezTo>
                <a:cubicBezTo>
                  <a:pt x="110490" y="235267"/>
                  <a:pt x="110490" y="235267"/>
                  <a:pt x="110490" y="234315"/>
                </a:cubicBezTo>
                <a:cubicBezTo>
                  <a:pt x="110490" y="234315"/>
                  <a:pt x="110490" y="234315"/>
                  <a:pt x="110490" y="234315"/>
                </a:cubicBezTo>
                <a:close/>
                <a:moveTo>
                  <a:pt x="166688" y="2857"/>
                </a:moveTo>
                <a:cubicBezTo>
                  <a:pt x="166688" y="2857"/>
                  <a:pt x="167640" y="2857"/>
                  <a:pt x="166688" y="2857"/>
                </a:cubicBezTo>
                <a:cubicBezTo>
                  <a:pt x="166688" y="1905"/>
                  <a:pt x="166688" y="1905"/>
                  <a:pt x="166688" y="1905"/>
                </a:cubicBezTo>
                <a:cubicBezTo>
                  <a:pt x="166688" y="1905"/>
                  <a:pt x="166688" y="1905"/>
                  <a:pt x="166688" y="2857"/>
                </a:cubicBezTo>
                <a:cubicBezTo>
                  <a:pt x="166688" y="2857"/>
                  <a:pt x="166688" y="2857"/>
                  <a:pt x="166688" y="2857"/>
                </a:cubicBezTo>
                <a:close/>
                <a:moveTo>
                  <a:pt x="248603" y="251460"/>
                </a:moveTo>
                <a:cubicBezTo>
                  <a:pt x="248603" y="251460"/>
                  <a:pt x="248603" y="251460"/>
                  <a:pt x="248603" y="251460"/>
                </a:cubicBezTo>
                <a:cubicBezTo>
                  <a:pt x="247650" y="252413"/>
                  <a:pt x="248603" y="252413"/>
                  <a:pt x="248603" y="251460"/>
                </a:cubicBezTo>
                <a:cubicBezTo>
                  <a:pt x="248603" y="253365"/>
                  <a:pt x="249555" y="252413"/>
                  <a:pt x="248603" y="251460"/>
                </a:cubicBezTo>
                <a:cubicBezTo>
                  <a:pt x="249555" y="252413"/>
                  <a:pt x="248603" y="252413"/>
                  <a:pt x="248603" y="251460"/>
                </a:cubicBezTo>
                <a:close/>
                <a:moveTo>
                  <a:pt x="140970" y="244792"/>
                </a:moveTo>
                <a:cubicBezTo>
                  <a:pt x="140970" y="243840"/>
                  <a:pt x="140018" y="244792"/>
                  <a:pt x="140970" y="244792"/>
                </a:cubicBezTo>
                <a:cubicBezTo>
                  <a:pt x="140018" y="244792"/>
                  <a:pt x="140018" y="244792"/>
                  <a:pt x="140018" y="244792"/>
                </a:cubicBezTo>
                <a:cubicBezTo>
                  <a:pt x="140018" y="244792"/>
                  <a:pt x="140018" y="244792"/>
                  <a:pt x="140970" y="244792"/>
                </a:cubicBezTo>
                <a:cubicBezTo>
                  <a:pt x="140970" y="244792"/>
                  <a:pt x="140970" y="244792"/>
                  <a:pt x="140970" y="244792"/>
                </a:cubicBezTo>
                <a:close/>
                <a:moveTo>
                  <a:pt x="125730" y="235267"/>
                </a:moveTo>
                <a:cubicBezTo>
                  <a:pt x="125730" y="235267"/>
                  <a:pt x="125730" y="235267"/>
                  <a:pt x="125730" y="235267"/>
                </a:cubicBezTo>
                <a:cubicBezTo>
                  <a:pt x="125730" y="234315"/>
                  <a:pt x="125730" y="234315"/>
                  <a:pt x="125730" y="234315"/>
                </a:cubicBezTo>
                <a:cubicBezTo>
                  <a:pt x="125730" y="234315"/>
                  <a:pt x="125730" y="234315"/>
                  <a:pt x="125730" y="235267"/>
                </a:cubicBezTo>
                <a:cubicBezTo>
                  <a:pt x="125730" y="235267"/>
                  <a:pt x="125730" y="235267"/>
                  <a:pt x="125730" y="235267"/>
                </a:cubicBezTo>
                <a:close/>
                <a:moveTo>
                  <a:pt x="214313" y="243840"/>
                </a:moveTo>
                <a:cubicBezTo>
                  <a:pt x="214313" y="243840"/>
                  <a:pt x="214313" y="244792"/>
                  <a:pt x="214313" y="243840"/>
                </a:cubicBezTo>
                <a:cubicBezTo>
                  <a:pt x="214313" y="244792"/>
                  <a:pt x="214313" y="244792"/>
                  <a:pt x="214313" y="243840"/>
                </a:cubicBezTo>
                <a:cubicBezTo>
                  <a:pt x="215265" y="244792"/>
                  <a:pt x="215265" y="244792"/>
                  <a:pt x="214313" y="243840"/>
                </a:cubicBezTo>
                <a:cubicBezTo>
                  <a:pt x="215265" y="244792"/>
                  <a:pt x="215265" y="243840"/>
                  <a:pt x="214313" y="243840"/>
                </a:cubicBezTo>
                <a:close/>
                <a:moveTo>
                  <a:pt x="196215" y="239077"/>
                </a:moveTo>
                <a:cubicBezTo>
                  <a:pt x="196215" y="239077"/>
                  <a:pt x="196215" y="239077"/>
                  <a:pt x="196215" y="239077"/>
                </a:cubicBezTo>
                <a:cubicBezTo>
                  <a:pt x="196215" y="238125"/>
                  <a:pt x="195263" y="238125"/>
                  <a:pt x="195263" y="238125"/>
                </a:cubicBezTo>
                <a:cubicBezTo>
                  <a:pt x="195263" y="239077"/>
                  <a:pt x="195263" y="240030"/>
                  <a:pt x="196215" y="239077"/>
                </a:cubicBezTo>
                <a:close/>
                <a:moveTo>
                  <a:pt x="211455" y="12382"/>
                </a:moveTo>
                <a:cubicBezTo>
                  <a:pt x="211455" y="11430"/>
                  <a:pt x="210503" y="11430"/>
                  <a:pt x="210503" y="11430"/>
                </a:cubicBezTo>
                <a:cubicBezTo>
                  <a:pt x="210503" y="12382"/>
                  <a:pt x="211455" y="12382"/>
                  <a:pt x="211455" y="12382"/>
                </a:cubicBezTo>
                <a:lnTo>
                  <a:pt x="211455" y="12382"/>
                </a:lnTo>
                <a:close/>
                <a:moveTo>
                  <a:pt x="220028" y="210502"/>
                </a:moveTo>
                <a:cubicBezTo>
                  <a:pt x="219075" y="210502"/>
                  <a:pt x="219075" y="209550"/>
                  <a:pt x="220028" y="210502"/>
                </a:cubicBezTo>
                <a:cubicBezTo>
                  <a:pt x="219075" y="210502"/>
                  <a:pt x="219075" y="210502"/>
                  <a:pt x="220028" y="210502"/>
                </a:cubicBezTo>
                <a:cubicBezTo>
                  <a:pt x="220028" y="210502"/>
                  <a:pt x="220028" y="210502"/>
                  <a:pt x="220028" y="210502"/>
                </a:cubicBezTo>
                <a:cubicBezTo>
                  <a:pt x="220028" y="210502"/>
                  <a:pt x="220028" y="209550"/>
                  <a:pt x="220028" y="210502"/>
                </a:cubicBezTo>
                <a:close/>
                <a:moveTo>
                  <a:pt x="197168" y="219075"/>
                </a:moveTo>
                <a:cubicBezTo>
                  <a:pt x="198120" y="220027"/>
                  <a:pt x="198120" y="220027"/>
                  <a:pt x="198120" y="219075"/>
                </a:cubicBezTo>
                <a:cubicBezTo>
                  <a:pt x="197168" y="219075"/>
                  <a:pt x="197168" y="219075"/>
                  <a:pt x="197168" y="219075"/>
                </a:cubicBezTo>
                <a:close/>
                <a:moveTo>
                  <a:pt x="50483" y="69532"/>
                </a:moveTo>
                <a:cubicBezTo>
                  <a:pt x="50483" y="69532"/>
                  <a:pt x="49530" y="68580"/>
                  <a:pt x="49530" y="70485"/>
                </a:cubicBezTo>
                <a:cubicBezTo>
                  <a:pt x="49530" y="70485"/>
                  <a:pt x="50483" y="70485"/>
                  <a:pt x="50483" y="69532"/>
                </a:cubicBezTo>
                <a:close/>
                <a:moveTo>
                  <a:pt x="161925" y="227647"/>
                </a:moveTo>
                <a:cubicBezTo>
                  <a:pt x="160973" y="227647"/>
                  <a:pt x="160973" y="227647"/>
                  <a:pt x="161925" y="227647"/>
                </a:cubicBezTo>
                <a:cubicBezTo>
                  <a:pt x="161925" y="228600"/>
                  <a:pt x="161925" y="227647"/>
                  <a:pt x="161925" y="227647"/>
                </a:cubicBezTo>
                <a:cubicBezTo>
                  <a:pt x="161925" y="227647"/>
                  <a:pt x="161925" y="227647"/>
                  <a:pt x="161925" y="227647"/>
                </a:cubicBezTo>
                <a:cubicBezTo>
                  <a:pt x="161925" y="227647"/>
                  <a:pt x="161925" y="227647"/>
                  <a:pt x="161925" y="227647"/>
                </a:cubicBezTo>
                <a:cubicBezTo>
                  <a:pt x="162878" y="227647"/>
                  <a:pt x="161925" y="226695"/>
                  <a:pt x="161925" y="227647"/>
                </a:cubicBezTo>
                <a:cubicBezTo>
                  <a:pt x="161925" y="226695"/>
                  <a:pt x="161925" y="227647"/>
                  <a:pt x="161925" y="227647"/>
                </a:cubicBezTo>
                <a:close/>
                <a:moveTo>
                  <a:pt x="168593" y="239077"/>
                </a:moveTo>
                <a:cubicBezTo>
                  <a:pt x="168593" y="239077"/>
                  <a:pt x="168593" y="238125"/>
                  <a:pt x="168593" y="239077"/>
                </a:cubicBezTo>
                <a:cubicBezTo>
                  <a:pt x="167640" y="238125"/>
                  <a:pt x="167640" y="239077"/>
                  <a:pt x="168593" y="239077"/>
                </a:cubicBezTo>
                <a:cubicBezTo>
                  <a:pt x="168593" y="239077"/>
                  <a:pt x="168593" y="239077"/>
                  <a:pt x="168593" y="239077"/>
                </a:cubicBezTo>
                <a:cubicBezTo>
                  <a:pt x="168593" y="239077"/>
                  <a:pt x="168593" y="239077"/>
                  <a:pt x="168593" y="239077"/>
                </a:cubicBezTo>
                <a:close/>
                <a:moveTo>
                  <a:pt x="100013" y="241935"/>
                </a:moveTo>
                <a:cubicBezTo>
                  <a:pt x="100013" y="241935"/>
                  <a:pt x="100013" y="241935"/>
                  <a:pt x="100013" y="241935"/>
                </a:cubicBezTo>
                <a:cubicBezTo>
                  <a:pt x="100013" y="241935"/>
                  <a:pt x="100013" y="241935"/>
                  <a:pt x="100013" y="241935"/>
                </a:cubicBezTo>
                <a:cubicBezTo>
                  <a:pt x="99060" y="241935"/>
                  <a:pt x="100013" y="241935"/>
                  <a:pt x="100013" y="241935"/>
                </a:cubicBezTo>
                <a:cubicBezTo>
                  <a:pt x="100013" y="242888"/>
                  <a:pt x="100013" y="242888"/>
                  <a:pt x="100013" y="241935"/>
                </a:cubicBezTo>
                <a:cubicBezTo>
                  <a:pt x="100013" y="242888"/>
                  <a:pt x="100013" y="242888"/>
                  <a:pt x="100013" y="241935"/>
                </a:cubicBezTo>
                <a:close/>
                <a:moveTo>
                  <a:pt x="223838" y="234315"/>
                </a:moveTo>
                <a:cubicBezTo>
                  <a:pt x="223838" y="234315"/>
                  <a:pt x="223838" y="234315"/>
                  <a:pt x="223838" y="234315"/>
                </a:cubicBezTo>
                <a:cubicBezTo>
                  <a:pt x="223838" y="234315"/>
                  <a:pt x="223838" y="234315"/>
                  <a:pt x="223838" y="234315"/>
                </a:cubicBezTo>
                <a:cubicBezTo>
                  <a:pt x="223838" y="234315"/>
                  <a:pt x="223838" y="234315"/>
                  <a:pt x="223838" y="234315"/>
                </a:cubicBezTo>
                <a:cubicBezTo>
                  <a:pt x="223838" y="235267"/>
                  <a:pt x="223838" y="235267"/>
                  <a:pt x="223838" y="234315"/>
                </a:cubicBezTo>
                <a:cubicBezTo>
                  <a:pt x="224790" y="234315"/>
                  <a:pt x="223838" y="234315"/>
                  <a:pt x="223838" y="234315"/>
                </a:cubicBezTo>
                <a:close/>
                <a:moveTo>
                  <a:pt x="207645" y="232410"/>
                </a:moveTo>
                <a:cubicBezTo>
                  <a:pt x="208598" y="233363"/>
                  <a:pt x="208598" y="232410"/>
                  <a:pt x="207645" y="232410"/>
                </a:cubicBezTo>
                <a:cubicBezTo>
                  <a:pt x="208598" y="232410"/>
                  <a:pt x="208598" y="232410"/>
                  <a:pt x="208598" y="232410"/>
                </a:cubicBezTo>
                <a:cubicBezTo>
                  <a:pt x="209550" y="232410"/>
                  <a:pt x="208598" y="232410"/>
                  <a:pt x="207645" y="232410"/>
                </a:cubicBezTo>
                <a:cubicBezTo>
                  <a:pt x="208598" y="232410"/>
                  <a:pt x="208598" y="232410"/>
                  <a:pt x="207645" y="232410"/>
                </a:cubicBezTo>
                <a:cubicBezTo>
                  <a:pt x="207645" y="232410"/>
                  <a:pt x="207645" y="232410"/>
                  <a:pt x="207645" y="232410"/>
                </a:cubicBezTo>
                <a:lnTo>
                  <a:pt x="207645" y="232410"/>
                </a:lnTo>
                <a:close/>
                <a:moveTo>
                  <a:pt x="189548" y="243840"/>
                </a:moveTo>
                <a:cubicBezTo>
                  <a:pt x="189548" y="243840"/>
                  <a:pt x="189548" y="243840"/>
                  <a:pt x="189548" y="243840"/>
                </a:cubicBezTo>
                <a:cubicBezTo>
                  <a:pt x="190500" y="243840"/>
                  <a:pt x="190500" y="243840"/>
                  <a:pt x="190500" y="243840"/>
                </a:cubicBezTo>
                <a:cubicBezTo>
                  <a:pt x="190500" y="243840"/>
                  <a:pt x="189548" y="243840"/>
                  <a:pt x="189548" y="243840"/>
                </a:cubicBezTo>
                <a:close/>
                <a:moveTo>
                  <a:pt x="182880" y="228600"/>
                </a:moveTo>
                <a:cubicBezTo>
                  <a:pt x="182880" y="228600"/>
                  <a:pt x="182880" y="228600"/>
                  <a:pt x="182880" y="228600"/>
                </a:cubicBezTo>
                <a:cubicBezTo>
                  <a:pt x="181928" y="228600"/>
                  <a:pt x="181928" y="228600"/>
                  <a:pt x="181928" y="228600"/>
                </a:cubicBezTo>
                <a:cubicBezTo>
                  <a:pt x="181928" y="229552"/>
                  <a:pt x="181928" y="229552"/>
                  <a:pt x="182880" y="228600"/>
                </a:cubicBezTo>
                <a:cubicBezTo>
                  <a:pt x="181928" y="229552"/>
                  <a:pt x="182880" y="229552"/>
                  <a:pt x="182880" y="228600"/>
                </a:cubicBezTo>
                <a:close/>
                <a:moveTo>
                  <a:pt x="211455" y="225742"/>
                </a:moveTo>
                <a:cubicBezTo>
                  <a:pt x="211455" y="226695"/>
                  <a:pt x="211455" y="226695"/>
                  <a:pt x="211455" y="225742"/>
                </a:cubicBezTo>
                <a:cubicBezTo>
                  <a:pt x="212408" y="225742"/>
                  <a:pt x="212408" y="225742"/>
                  <a:pt x="212408" y="225742"/>
                </a:cubicBezTo>
                <a:cubicBezTo>
                  <a:pt x="212408" y="225742"/>
                  <a:pt x="212408" y="225742"/>
                  <a:pt x="211455" y="225742"/>
                </a:cubicBezTo>
                <a:cubicBezTo>
                  <a:pt x="211455" y="225742"/>
                  <a:pt x="211455" y="225742"/>
                  <a:pt x="211455" y="225742"/>
                </a:cubicBezTo>
                <a:close/>
                <a:moveTo>
                  <a:pt x="205740" y="227647"/>
                </a:moveTo>
                <a:cubicBezTo>
                  <a:pt x="205740" y="226695"/>
                  <a:pt x="204788" y="227647"/>
                  <a:pt x="204788" y="227647"/>
                </a:cubicBezTo>
                <a:cubicBezTo>
                  <a:pt x="204788" y="227647"/>
                  <a:pt x="205740" y="227647"/>
                  <a:pt x="205740" y="227647"/>
                </a:cubicBezTo>
                <a:cubicBezTo>
                  <a:pt x="205740" y="227647"/>
                  <a:pt x="205740" y="227647"/>
                  <a:pt x="205740" y="227647"/>
                </a:cubicBezTo>
                <a:close/>
                <a:moveTo>
                  <a:pt x="284798" y="185738"/>
                </a:moveTo>
                <a:cubicBezTo>
                  <a:pt x="284798" y="186690"/>
                  <a:pt x="285750" y="186690"/>
                  <a:pt x="284798" y="185738"/>
                </a:cubicBezTo>
                <a:cubicBezTo>
                  <a:pt x="286703" y="186690"/>
                  <a:pt x="285750" y="185738"/>
                  <a:pt x="284798" y="185738"/>
                </a:cubicBezTo>
                <a:cubicBezTo>
                  <a:pt x="285750" y="185738"/>
                  <a:pt x="284798" y="185738"/>
                  <a:pt x="284798" y="185738"/>
                </a:cubicBezTo>
                <a:close/>
                <a:moveTo>
                  <a:pt x="30480" y="72390"/>
                </a:moveTo>
                <a:cubicBezTo>
                  <a:pt x="30480" y="72390"/>
                  <a:pt x="30480" y="72390"/>
                  <a:pt x="30480" y="72390"/>
                </a:cubicBezTo>
                <a:cubicBezTo>
                  <a:pt x="30480" y="72390"/>
                  <a:pt x="30480" y="72390"/>
                  <a:pt x="30480" y="72390"/>
                </a:cubicBezTo>
                <a:cubicBezTo>
                  <a:pt x="30480" y="72390"/>
                  <a:pt x="29528" y="73342"/>
                  <a:pt x="30480" y="72390"/>
                </a:cubicBezTo>
                <a:close/>
                <a:moveTo>
                  <a:pt x="64770" y="248602"/>
                </a:moveTo>
                <a:cubicBezTo>
                  <a:pt x="64770" y="248602"/>
                  <a:pt x="64770" y="248602"/>
                  <a:pt x="64770" y="248602"/>
                </a:cubicBezTo>
                <a:cubicBezTo>
                  <a:pt x="65723" y="248602"/>
                  <a:pt x="65723" y="248602"/>
                  <a:pt x="64770" y="248602"/>
                </a:cubicBezTo>
                <a:cubicBezTo>
                  <a:pt x="65723" y="248602"/>
                  <a:pt x="65723" y="248602"/>
                  <a:pt x="64770" y="248602"/>
                </a:cubicBezTo>
                <a:cubicBezTo>
                  <a:pt x="64770" y="248602"/>
                  <a:pt x="64770" y="248602"/>
                  <a:pt x="64770" y="248602"/>
                </a:cubicBezTo>
                <a:close/>
                <a:moveTo>
                  <a:pt x="73343" y="6667"/>
                </a:moveTo>
                <a:cubicBezTo>
                  <a:pt x="73343" y="6667"/>
                  <a:pt x="74295" y="5715"/>
                  <a:pt x="73343" y="6667"/>
                </a:cubicBezTo>
                <a:cubicBezTo>
                  <a:pt x="73343" y="5715"/>
                  <a:pt x="73343" y="5715"/>
                  <a:pt x="73343" y="6667"/>
                </a:cubicBezTo>
                <a:cubicBezTo>
                  <a:pt x="73343" y="5715"/>
                  <a:pt x="73343" y="5715"/>
                  <a:pt x="73343" y="6667"/>
                </a:cubicBezTo>
                <a:cubicBezTo>
                  <a:pt x="73343" y="6667"/>
                  <a:pt x="73343" y="6667"/>
                  <a:pt x="73343" y="6667"/>
                </a:cubicBezTo>
                <a:close/>
                <a:moveTo>
                  <a:pt x="284798" y="161925"/>
                </a:moveTo>
                <a:cubicBezTo>
                  <a:pt x="284798" y="160972"/>
                  <a:pt x="284798" y="160972"/>
                  <a:pt x="284798" y="161925"/>
                </a:cubicBezTo>
                <a:cubicBezTo>
                  <a:pt x="283845" y="161925"/>
                  <a:pt x="283845" y="161925"/>
                  <a:pt x="283845" y="161925"/>
                </a:cubicBezTo>
                <a:cubicBezTo>
                  <a:pt x="283845" y="161925"/>
                  <a:pt x="283845" y="161925"/>
                  <a:pt x="284798" y="161925"/>
                </a:cubicBezTo>
                <a:cubicBezTo>
                  <a:pt x="283845" y="161925"/>
                  <a:pt x="284798" y="161925"/>
                  <a:pt x="284798" y="161925"/>
                </a:cubicBezTo>
                <a:close/>
                <a:moveTo>
                  <a:pt x="221933" y="235267"/>
                </a:moveTo>
                <a:cubicBezTo>
                  <a:pt x="220980" y="235267"/>
                  <a:pt x="220980" y="235267"/>
                  <a:pt x="220028" y="235267"/>
                </a:cubicBezTo>
                <a:cubicBezTo>
                  <a:pt x="220980" y="236220"/>
                  <a:pt x="221933" y="236220"/>
                  <a:pt x="221933" y="235267"/>
                </a:cubicBezTo>
                <a:close/>
                <a:moveTo>
                  <a:pt x="228600" y="249555"/>
                </a:moveTo>
                <a:cubicBezTo>
                  <a:pt x="228600" y="249555"/>
                  <a:pt x="227648" y="249555"/>
                  <a:pt x="228600" y="249555"/>
                </a:cubicBezTo>
                <a:cubicBezTo>
                  <a:pt x="228600" y="250507"/>
                  <a:pt x="228600" y="249555"/>
                  <a:pt x="228600" y="249555"/>
                </a:cubicBezTo>
                <a:cubicBezTo>
                  <a:pt x="228600" y="249555"/>
                  <a:pt x="228600" y="249555"/>
                  <a:pt x="228600" y="249555"/>
                </a:cubicBezTo>
                <a:close/>
                <a:moveTo>
                  <a:pt x="202883" y="7620"/>
                </a:moveTo>
                <a:cubicBezTo>
                  <a:pt x="203835" y="7620"/>
                  <a:pt x="203835" y="7620"/>
                  <a:pt x="202883" y="7620"/>
                </a:cubicBezTo>
                <a:cubicBezTo>
                  <a:pt x="203835" y="6667"/>
                  <a:pt x="203835" y="6667"/>
                  <a:pt x="202883" y="7620"/>
                </a:cubicBezTo>
                <a:cubicBezTo>
                  <a:pt x="202883" y="6667"/>
                  <a:pt x="202883" y="6667"/>
                  <a:pt x="202883" y="7620"/>
                </a:cubicBezTo>
                <a:cubicBezTo>
                  <a:pt x="202883" y="6667"/>
                  <a:pt x="202883" y="6667"/>
                  <a:pt x="202883" y="7620"/>
                </a:cubicBezTo>
                <a:close/>
                <a:moveTo>
                  <a:pt x="221933" y="244792"/>
                </a:moveTo>
                <a:cubicBezTo>
                  <a:pt x="221933" y="244792"/>
                  <a:pt x="221933" y="243840"/>
                  <a:pt x="221933" y="244792"/>
                </a:cubicBezTo>
                <a:cubicBezTo>
                  <a:pt x="221933" y="243840"/>
                  <a:pt x="220980" y="243840"/>
                  <a:pt x="221933" y="244792"/>
                </a:cubicBezTo>
                <a:cubicBezTo>
                  <a:pt x="220980" y="244792"/>
                  <a:pt x="221933" y="244792"/>
                  <a:pt x="221933" y="244792"/>
                </a:cubicBezTo>
                <a:close/>
                <a:moveTo>
                  <a:pt x="234315" y="226695"/>
                </a:moveTo>
                <a:cubicBezTo>
                  <a:pt x="234315" y="226695"/>
                  <a:pt x="234315" y="226695"/>
                  <a:pt x="234315" y="226695"/>
                </a:cubicBezTo>
                <a:cubicBezTo>
                  <a:pt x="233363" y="226695"/>
                  <a:pt x="233363" y="226695"/>
                  <a:pt x="234315" y="226695"/>
                </a:cubicBezTo>
                <a:cubicBezTo>
                  <a:pt x="233363" y="226695"/>
                  <a:pt x="234315" y="226695"/>
                  <a:pt x="234315" y="226695"/>
                </a:cubicBezTo>
                <a:close/>
                <a:moveTo>
                  <a:pt x="256223" y="248602"/>
                </a:moveTo>
                <a:cubicBezTo>
                  <a:pt x="256223" y="248602"/>
                  <a:pt x="256223" y="248602"/>
                  <a:pt x="256223" y="248602"/>
                </a:cubicBezTo>
                <a:cubicBezTo>
                  <a:pt x="255270" y="247650"/>
                  <a:pt x="255270" y="248602"/>
                  <a:pt x="255270" y="248602"/>
                </a:cubicBezTo>
                <a:cubicBezTo>
                  <a:pt x="255270" y="249555"/>
                  <a:pt x="256223" y="248602"/>
                  <a:pt x="256223" y="248602"/>
                </a:cubicBezTo>
                <a:cubicBezTo>
                  <a:pt x="256223" y="249555"/>
                  <a:pt x="256223" y="249555"/>
                  <a:pt x="256223" y="248602"/>
                </a:cubicBezTo>
                <a:close/>
                <a:moveTo>
                  <a:pt x="145733" y="236220"/>
                </a:moveTo>
                <a:cubicBezTo>
                  <a:pt x="145733" y="236220"/>
                  <a:pt x="145733" y="236220"/>
                  <a:pt x="145733" y="236220"/>
                </a:cubicBezTo>
                <a:cubicBezTo>
                  <a:pt x="145733" y="236220"/>
                  <a:pt x="145733" y="236220"/>
                  <a:pt x="145733" y="236220"/>
                </a:cubicBezTo>
                <a:cubicBezTo>
                  <a:pt x="145733" y="236220"/>
                  <a:pt x="145733" y="236220"/>
                  <a:pt x="145733" y="236220"/>
                </a:cubicBezTo>
                <a:cubicBezTo>
                  <a:pt x="145733" y="236220"/>
                  <a:pt x="145733" y="236220"/>
                  <a:pt x="145733" y="236220"/>
                </a:cubicBezTo>
                <a:close/>
                <a:moveTo>
                  <a:pt x="224790" y="247650"/>
                </a:moveTo>
                <a:cubicBezTo>
                  <a:pt x="223838" y="246697"/>
                  <a:pt x="223838" y="247650"/>
                  <a:pt x="224790" y="247650"/>
                </a:cubicBezTo>
                <a:cubicBezTo>
                  <a:pt x="223838" y="247650"/>
                  <a:pt x="223838" y="247650"/>
                  <a:pt x="224790" y="247650"/>
                </a:cubicBezTo>
                <a:cubicBezTo>
                  <a:pt x="223838" y="247650"/>
                  <a:pt x="224790" y="247650"/>
                  <a:pt x="224790" y="247650"/>
                </a:cubicBezTo>
                <a:cubicBezTo>
                  <a:pt x="224790" y="247650"/>
                  <a:pt x="224790" y="247650"/>
                  <a:pt x="224790" y="247650"/>
                </a:cubicBezTo>
                <a:cubicBezTo>
                  <a:pt x="224790" y="246697"/>
                  <a:pt x="224790" y="247650"/>
                  <a:pt x="224790" y="247650"/>
                </a:cubicBezTo>
                <a:close/>
                <a:moveTo>
                  <a:pt x="148590" y="250507"/>
                </a:moveTo>
                <a:cubicBezTo>
                  <a:pt x="148590" y="250507"/>
                  <a:pt x="148590" y="250507"/>
                  <a:pt x="148590" y="250507"/>
                </a:cubicBezTo>
                <a:cubicBezTo>
                  <a:pt x="147638" y="250507"/>
                  <a:pt x="148590" y="250507"/>
                  <a:pt x="148590" y="250507"/>
                </a:cubicBezTo>
                <a:cubicBezTo>
                  <a:pt x="147638" y="250507"/>
                  <a:pt x="147638" y="250507"/>
                  <a:pt x="148590" y="250507"/>
                </a:cubicBezTo>
                <a:cubicBezTo>
                  <a:pt x="147638" y="250507"/>
                  <a:pt x="148590" y="250507"/>
                  <a:pt x="148590" y="250507"/>
                </a:cubicBezTo>
                <a:cubicBezTo>
                  <a:pt x="148590" y="250507"/>
                  <a:pt x="148590" y="250507"/>
                  <a:pt x="148590" y="250507"/>
                </a:cubicBezTo>
                <a:cubicBezTo>
                  <a:pt x="148590" y="250507"/>
                  <a:pt x="148590" y="250507"/>
                  <a:pt x="148590" y="250507"/>
                </a:cubicBezTo>
                <a:close/>
                <a:moveTo>
                  <a:pt x="283845" y="164782"/>
                </a:moveTo>
                <a:cubicBezTo>
                  <a:pt x="283845" y="165735"/>
                  <a:pt x="283845" y="165735"/>
                  <a:pt x="283845" y="164782"/>
                </a:cubicBezTo>
                <a:cubicBezTo>
                  <a:pt x="284798" y="165735"/>
                  <a:pt x="283845" y="164782"/>
                  <a:pt x="283845" y="164782"/>
                </a:cubicBezTo>
                <a:cubicBezTo>
                  <a:pt x="283845" y="164782"/>
                  <a:pt x="283845" y="164782"/>
                  <a:pt x="283845" y="164782"/>
                </a:cubicBezTo>
                <a:close/>
                <a:moveTo>
                  <a:pt x="196215" y="237172"/>
                </a:moveTo>
                <a:cubicBezTo>
                  <a:pt x="196215" y="238125"/>
                  <a:pt x="196215" y="238125"/>
                  <a:pt x="196215" y="237172"/>
                </a:cubicBezTo>
                <a:cubicBezTo>
                  <a:pt x="196215" y="238125"/>
                  <a:pt x="197168" y="237172"/>
                  <a:pt x="196215" y="237172"/>
                </a:cubicBezTo>
                <a:cubicBezTo>
                  <a:pt x="197168" y="237172"/>
                  <a:pt x="196215" y="237172"/>
                  <a:pt x="196215" y="237172"/>
                </a:cubicBezTo>
                <a:close/>
                <a:moveTo>
                  <a:pt x="94298" y="241935"/>
                </a:moveTo>
                <a:cubicBezTo>
                  <a:pt x="94298" y="241935"/>
                  <a:pt x="94298" y="240982"/>
                  <a:pt x="94298" y="240982"/>
                </a:cubicBezTo>
                <a:cubicBezTo>
                  <a:pt x="93345" y="241935"/>
                  <a:pt x="93345" y="241935"/>
                  <a:pt x="94298" y="241935"/>
                </a:cubicBezTo>
                <a:close/>
                <a:moveTo>
                  <a:pt x="181928" y="4763"/>
                </a:moveTo>
                <a:cubicBezTo>
                  <a:pt x="181928" y="4763"/>
                  <a:pt x="181928" y="4763"/>
                  <a:pt x="181928" y="4763"/>
                </a:cubicBezTo>
                <a:cubicBezTo>
                  <a:pt x="181928" y="4763"/>
                  <a:pt x="180975" y="3810"/>
                  <a:pt x="181928" y="4763"/>
                </a:cubicBezTo>
                <a:cubicBezTo>
                  <a:pt x="180975" y="3810"/>
                  <a:pt x="180975" y="4763"/>
                  <a:pt x="180975" y="4763"/>
                </a:cubicBezTo>
                <a:cubicBezTo>
                  <a:pt x="180975" y="4763"/>
                  <a:pt x="180975" y="4763"/>
                  <a:pt x="181928" y="4763"/>
                </a:cubicBezTo>
                <a:cubicBezTo>
                  <a:pt x="181928" y="4763"/>
                  <a:pt x="181928" y="4763"/>
                  <a:pt x="181928" y="4763"/>
                </a:cubicBezTo>
                <a:cubicBezTo>
                  <a:pt x="181928" y="4763"/>
                  <a:pt x="181928" y="4763"/>
                  <a:pt x="181928" y="4763"/>
                </a:cubicBezTo>
                <a:close/>
                <a:moveTo>
                  <a:pt x="138113" y="1905"/>
                </a:moveTo>
                <a:cubicBezTo>
                  <a:pt x="137160" y="1905"/>
                  <a:pt x="137160" y="1905"/>
                  <a:pt x="136208" y="1905"/>
                </a:cubicBezTo>
                <a:cubicBezTo>
                  <a:pt x="136208" y="1905"/>
                  <a:pt x="137160" y="1905"/>
                  <a:pt x="138113" y="1905"/>
                </a:cubicBezTo>
                <a:cubicBezTo>
                  <a:pt x="138113" y="1905"/>
                  <a:pt x="138113" y="1905"/>
                  <a:pt x="138113" y="1905"/>
                </a:cubicBezTo>
                <a:close/>
                <a:moveTo>
                  <a:pt x="116205" y="244792"/>
                </a:moveTo>
                <a:cubicBezTo>
                  <a:pt x="116205" y="244792"/>
                  <a:pt x="115253" y="244792"/>
                  <a:pt x="116205" y="244792"/>
                </a:cubicBezTo>
                <a:cubicBezTo>
                  <a:pt x="116205" y="245745"/>
                  <a:pt x="116205" y="244792"/>
                  <a:pt x="116205" y="244792"/>
                </a:cubicBezTo>
                <a:cubicBezTo>
                  <a:pt x="116205" y="244792"/>
                  <a:pt x="116205" y="243840"/>
                  <a:pt x="116205" y="244792"/>
                </a:cubicBezTo>
                <a:close/>
                <a:moveTo>
                  <a:pt x="211455" y="227647"/>
                </a:moveTo>
                <a:cubicBezTo>
                  <a:pt x="211455" y="227647"/>
                  <a:pt x="211455" y="227647"/>
                  <a:pt x="211455" y="227647"/>
                </a:cubicBezTo>
                <a:cubicBezTo>
                  <a:pt x="211455" y="227647"/>
                  <a:pt x="211455" y="228600"/>
                  <a:pt x="211455" y="227647"/>
                </a:cubicBezTo>
                <a:cubicBezTo>
                  <a:pt x="212408" y="228600"/>
                  <a:pt x="212408" y="228600"/>
                  <a:pt x="211455" y="227647"/>
                </a:cubicBezTo>
                <a:cubicBezTo>
                  <a:pt x="212408" y="227647"/>
                  <a:pt x="212408" y="227647"/>
                  <a:pt x="211455" y="227647"/>
                </a:cubicBezTo>
                <a:cubicBezTo>
                  <a:pt x="212408" y="227647"/>
                  <a:pt x="212408" y="227647"/>
                  <a:pt x="211455" y="227647"/>
                </a:cubicBezTo>
                <a:close/>
                <a:moveTo>
                  <a:pt x="241935" y="224790"/>
                </a:moveTo>
                <a:cubicBezTo>
                  <a:pt x="241935" y="224790"/>
                  <a:pt x="240983" y="224790"/>
                  <a:pt x="240030" y="223838"/>
                </a:cubicBezTo>
                <a:cubicBezTo>
                  <a:pt x="240983" y="224790"/>
                  <a:pt x="240983" y="224790"/>
                  <a:pt x="241935" y="224790"/>
                </a:cubicBezTo>
                <a:lnTo>
                  <a:pt x="241935" y="224790"/>
                </a:lnTo>
                <a:close/>
                <a:moveTo>
                  <a:pt x="176213" y="229552"/>
                </a:moveTo>
                <a:cubicBezTo>
                  <a:pt x="176213" y="229552"/>
                  <a:pt x="176213" y="229552"/>
                  <a:pt x="176213" y="229552"/>
                </a:cubicBezTo>
                <a:cubicBezTo>
                  <a:pt x="176213" y="229552"/>
                  <a:pt x="176213" y="230505"/>
                  <a:pt x="176213" y="229552"/>
                </a:cubicBezTo>
                <a:cubicBezTo>
                  <a:pt x="176213" y="230505"/>
                  <a:pt x="177165" y="230505"/>
                  <a:pt x="176213" y="229552"/>
                </a:cubicBezTo>
                <a:cubicBezTo>
                  <a:pt x="177165" y="229552"/>
                  <a:pt x="177165" y="229552"/>
                  <a:pt x="176213" y="229552"/>
                </a:cubicBezTo>
                <a:cubicBezTo>
                  <a:pt x="177165" y="229552"/>
                  <a:pt x="177165" y="229552"/>
                  <a:pt x="176213" y="229552"/>
                </a:cubicBezTo>
                <a:cubicBezTo>
                  <a:pt x="177165" y="228600"/>
                  <a:pt x="176213" y="228600"/>
                  <a:pt x="176213" y="229552"/>
                </a:cubicBezTo>
                <a:cubicBezTo>
                  <a:pt x="176213" y="228600"/>
                  <a:pt x="176213" y="229552"/>
                  <a:pt x="176213" y="229552"/>
                </a:cubicBezTo>
                <a:cubicBezTo>
                  <a:pt x="176213" y="229552"/>
                  <a:pt x="176213" y="229552"/>
                  <a:pt x="176213" y="229552"/>
                </a:cubicBezTo>
                <a:close/>
                <a:moveTo>
                  <a:pt x="160973" y="240982"/>
                </a:moveTo>
                <a:cubicBezTo>
                  <a:pt x="160973" y="240982"/>
                  <a:pt x="160973" y="240982"/>
                  <a:pt x="160973" y="240982"/>
                </a:cubicBezTo>
                <a:cubicBezTo>
                  <a:pt x="160973" y="241935"/>
                  <a:pt x="160973" y="241935"/>
                  <a:pt x="160973" y="241935"/>
                </a:cubicBezTo>
                <a:cubicBezTo>
                  <a:pt x="160973" y="241935"/>
                  <a:pt x="160973" y="241935"/>
                  <a:pt x="160973" y="240982"/>
                </a:cubicBezTo>
                <a:cubicBezTo>
                  <a:pt x="160973" y="241935"/>
                  <a:pt x="161925" y="240982"/>
                  <a:pt x="160973" y="240982"/>
                </a:cubicBezTo>
                <a:close/>
                <a:moveTo>
                  <a:pt x="223838" y="225742"/>
                </a:moveTo>
                <a:cubicBezTo>
                  <a:pt x="224790" y="226695"/>
                  <a:pt x="224790" y="225742"/>
                  <a:pt x="224790" y="225742"/>
                </a:cubicBezTo>
                <a:cubicBezTo>
                  <a:pt x="224790" y="224790"/>
                  <a:pt x="224790" y="224790"/>
                  <a:pt x="223838" y="225742"/>
                </a:cubicBezTo>
                <a:close/>
                <a:moveTo>
                  <a:pt x="119063" y="236220"/>
                </a:moveTo>
                <a:cubicBezTo>
                  <a:pt x="119063" y="236220"/>
                  <a:pt x="119063" y="237172"/>
                  <a:pt x="119063" y="238125"/>
                </a:cubicBezTo>
                <a:cubicBezTo>
                  <a:pt x="120015" y="237172"/>
                  <a:pt x="119063" y="236220"/>
                  <a:pt x="119063" y="236220"/>
                </a:cubicBezTo>
                <a:close/>
                <a:moveTo>
                  <a:pt x="34290" y="252413"/>
                </a:moveTo>
                <a:cubicBezTo>
                  <a:pt x="34290" y="252413"/>
                  <a:pt x="33338" y="251460"/>
                  <a:pt x="34290" y="252413"/>
                </a:cubicBezTo>
                <a:cubicBezTo>
                  <a:pt x="33338" y="252413"/>
                  <a:pt x="33338" y="252413"/>
                  <a:pt x="34290" y="252413"/>
                </a:cubicBezTo>
                <a:cubicBezTo>
                  <a:pt x="33338" y="252413"/>
                  <a:pt x="33338" y="252413"/>
                  <a:pt x="34290" y="252413"/>
                </a:cubicBezTo>
                <a:close/>
                <a:moveTo>
                  <a:pt x="203835" y="243840"/>
                </a:moveTo>
                <a:cubicBezTo>
                  <a:pt x="203835" y="243840"/>
                  <a:pt x="202883" y="243840"/>
                  <a:pt x="202883" y="242888"/>
                </a:cubicBezTo>
                <a:cubicBezTo>
                  <a:pt x="202883" y="244792"/>
                  <a:pt x="202883" y="244792"/>
                  <a:pt x="203835" y="243840"/>
                </a:cubicBezTo>
                <a:close/>
                <a:moveTo>
                  <a:pt x="175260" y="244792"/>
                </a:moveTo>
                <a:cubicBezTo>
                  <a:pt x="174308" y="244792"/>
                  <a:pt x="174308" y="245745"/>
                  <a:pt x="174308" y="245745"/>
                </a:cubicBezTo>
                <a:cubicBezTo>
                  <a:pt x="174308" y="245745"/>
                  <a:pt x="174308" y="245745"/>
                  <a:pt x="175260" y="244792"/>
                </a:cubicBezTo>
                <a:close/>
                <a:moveTo>
                  <a:pt x="200978" y="225742"/>
                </a:moveTo>
                <a:cubicBezTo>
                  <a:pt x="200978" y="225742"/>
                  <a:pt x="200978" y="225742"/>
                  <a:pt x="200978" y="225742"/>
                </a:cubicBezTo>
                <a:cubicBezTo>
                  <a:pt x="200978" y="224790"/>
                  <a:pt x="200978" y="224790"/>
                  <a:pt x="200978" y="224790"/>
                </a:cubicBezTo>
                <a:cubicBezTo>
                  <a:pt x="200978" y="224790"/>
                  <a:pt x="200978" y="224790"/>
                  <a:pt x="200978" y="225742"/>
                </a:cubicBezTo>
                <a:cubicBezTo>
                  <a:pt x="200978" y="225742"/>
                  <a:pt x="200978" y="225742"/>
                  <a:pt x="200978" y="225742"/>
                </a:cubicBezTo>
                <a:close/>
                <a:moveTo>
                  <a:pt x="178118" y="244792"/>
                </a:moveTo>
                <a:cubicBezTo>
                  <a:pt x="178118" y="244792"/>
                  <a:pt x="177165" y="243840"/>
                  <a:pt x="178118" y="244792"/>
                </a:cubicBezTo>
                <a:cubicBezTo>
                  <a:pt x="178118" y="243840"/>
                  <a:pt x="178118" y="243840"/>
                  <a:pt x="178118" y="244792"/>
                </a:cubicBezTo>
                <a:cubicBezTo>
                  <a:pt x="179070" y="243840"/>
                  <a:pt x="178118" y="243840"/>
                  <a:pt x="178118" y="243840"/>
                </a:cubicBezTo>
                <a:cubicBezTo>
                  <a:pt x="178118" y="243840"/>
                  <a:pt x="178118" y="243840"/>
                  <a:pt x="178118" y="244792"/>
                </a:cubicBezTo>
                <a:cubicBezTo>
                  <a:pt x="178118" y="243840"/>
                  <a:pt x="177165" y="244792"/>
                  <a:pt x="178118" y="244792"/>
                </a:cubicBezTo>
                <a:lnTo>
                  <a:pt x="178118" y="244792"/>
                </a:lnTo>
                <a:close/>
                <a:moveTo>
                  <a:pt x="208598" y="236220"/>
                </a:moveTo>
                <a:cubicBezTo>
                  <a:pt x="208598" y="236220"/>
                  <a:pt x="208598" y="236220"/>
                  <a:pt x="208598" y="236220"/>
                </a:cubicBezTo>
                <a:cubicBezTo>
                  <a:pt x="207645" y="235267"/>
                  <a:pt x="207645" y="235267"/>
                  <a:pt x="208598" y="236220"/>
                </a:cubicBezTo>
                <a:cubicBezTo>
                  <a:pt x="207645" y="236220"/>
                  <a:pt x="207645" y="236220"/>
                  <a:pt x="208598" y="236220"/>
                </a:cubicBezTo>
                <a:close/>
                <a:moveTo>
                  <a:pt x="262890" y="214313"/>
                </a:moveTo>
                <a:cubicBezTo>
                  <a:pt x="263843" y="215265"/>
                  <a:pt x="263843" y="215265"/>
                  <a:pt x="262890" y="214313"/>
                </a:cubicBezTo>
                <a:cubicBezTo>
                  <a:pt x="263843" y="214313"/>
                  <a:pt x="263843" y="214313"/>
                  <a:pt x="262890" y="214313"/>
                </a:cubicBezTo>
                <a:cubicBezTo>
                  <a:pt x="263843" y="214313"/>
                  <a:pt x="262890" y="214313"/>
                  <a:pt x="262890" y="214313"/>
                </a:cubicBezTo>
                <a:close/>
                <a:moveTo>
                  <a:pt x="13335" y="81915"/>
                </a:moveTo>
                <a:cubicBezTo>
                  <a:pt x="13335" y="81915"/>
                  <a:pt x="13335" y="81915"/>
                  <a:pt x="13335" y="81915"/>
                </a:cubicBezTo>
                <a:cubicBezTo>
                  <a:pt x="13335" y="81915"/>
                  <a:pt x="14288" y="81915"/>
                  <a:pt x="13335" y="81915"/>
                </a:cubicBezTo>
                <a:cubicBezTo>
                  <a:pt x="13335" y="81915"/>
                  <a:pt x="13335" y="80963"/>
                  <a:pt x="13335" y="81915"/>
                </a:cubicBezTo>
                <a:close/>
                <a:moveTo>
                  <a:pt x="176213" y="220027"/>
                </a:moveTo>
                <a:cubicBezTo>
                  <a:pt x="176213" y="220980"/>
                  <a:pt x="176213" y="220980"/>
                  <a:pt x="177165" y="220980"/>
                </a:cubicBezTo>
                <a:cubicBezTo>
                  <a:pt x="176213" y="220980"/>
                  <a:pt x="176213" y="220980"/>
                  <a:pt x="176213" y="220027"/>
                </a:cubicBezTo>
                <a:cubicBezTo>
                  <a:pt x="176213" y="220027"/>
                  <a:pt x="176213" y="220027"/>
                  <a:pt x="176213" y="220027"/>
                </a:cubicBezTo>
                <a:close/>
                <a:moveTo>
                  <a:pt x="140970" y="250507"/>
                </a:moveTo>
                <a:cubicBezTo>
                  <a:pt x="140970" y="250507"/>
                  <a:pt x="140970" y="250507"/>
                  <a:pt x="140970" y="250507"/>
                </a:cubicBezTo>
                <a:cubicBezTo>
                  <a:pt x="140970" y="251460"/>
                  <a:pt x="140970" y="251460"/>
                  <a:pt x="140970" y="250507"/>
                </a:cubicBezTo>
                <a:cubicBezTo>
                  <a:pt x="140970" y="251460"/>
                  <a:pt x="140970" y="251460"/>
                  <a:pt x="140970" y="250507"/>
                </a:cubicBezTo>
                <a:cubicBezTo>
                  <a:pt x="140970" y="250507"/>
                  <a:pt x="140970" y="250507"/>
                  <a:pt x="140970" y="250507"/>
                </a:cubicBezTo>
                <a:close/>
                <a:moveTo>
                  <a:pt x="43815" y="69532"/>
                </a:moveTo>
                <a:cubicBezTo>
                  <a:pt x="43815" y="70485"/>
                  <a:pt x="44768" y="69532"/>
                  <a:pt x="43815" y="69532"/>
                </a:cubicBezTo>
                <a:cubicBezTo>
                  <a:pt x="43815" y="68580"/>
                  <a:pt x="43815" y="68580"/>
                  <a:pt x="43815" y="68580"/>
                </a:cubicBezTo>
                <a:cubicBezTo>
                  <a:pt x="43815" y="69532"/>
                  <a:pt x="43815" y="69532"/>
                  <a:pt x="43815" y="69532"/>
                </a:cubicBezTo>
                <a:close/>
                <a:moveTo>
                  <a:pt x="45720" y="252413"/>
                </a:moveTo>
                <a:cubicBezTo>
                  <a:pt x="45720" y="252413"/>
                  <a:pt x="45720" y="252413"/>
                  <a:pt x="45720" y="252413"/>
                </a:cubicBezTo>
                <a:cubicBezTo>
                  <a:pt x="45720" y="251460"/>
                  <a:pt x="45720" y="251460"/>
                  <a:pt x="45720" y="252413"/>
                </a:cubicBezTo>
                <a:cubicBezTo>
                  <a:pt x="45720" y="251460"/>
                  <a:pt x="45720" y="251460"/>
                  <a:pt x="45720" y="252413"/>
                </a:cubicBezTo>
                <a:cubicBezTo>
                  <a:pt x="45720" y="252413"/>
                  <a:pt x="45720" y="252413"/>
                  <a:pt x="45720" y="252413"/>
                </a:cubicBezTo>
                <a:close/>
                <a:moveTo>
                  <a:pt x="258128" y="19050"/>
                </a:moveTo>
                <a:cubicBezTo>
                  <a:pt x="258128" y="20002"/>
                  <a:pt x="259080" y="20002"/>
                  <a:pt x="258128" y="19050"/>
                </a:cubicBezTo>
                <a:cubicBezTo>
                  <a:pt x="259080" y="19050"/>
                  <a:pt x="259080" y="19050"/>
                  <a:pt x="258128" y="19050"/>
                </a:cubicBezTo>
                <a:close/>
                <a:moveTo>
                  <a:pt x="139065" y="238125"/>
                </a:moveTo>
                <a:cubicBezTo>
                  <a:pt x="139065" y="238125"/>
                  <a:pt x="138113" y="237172"/>
                  <a:pt x="139065" y="238125"/>
                </a:cubicBezTo>
                <a:cubicBezTo>
                  <a:pt x="138113" y="238125"/>
                  <a:pt x="138113" y="238125"/>
                  <a:pt x="138113" y="238125"/>
                </a:cubicBezTo>
                <a:cubicBezTo>
                  <a:pt x="138113" y="238125"/>
                  <a:pt x="138113" y="238125"/>
                  <a:pt x="139065" y="238125"/>
                </a:cubicBezTo>
                <a:cubicBezTo>
                  <a:pt x="138113" y="238125"/>
                  <a:pt x="139065" y="238125"/>
                  <a:pt x="139065" y="238125"/>
                </a:cubicBezTo>
                <a:close/>
                <a:moveTo>
                  <a:pt x="52388" y="251460"/>
                </a:moveTo>
                <a:cubicBezTo>
                  <a:pt x="52388" y="251460"/>
                  <a:pt x="52388" y="252413"/>
                  <a:pt x="52388" y="251460"/>
                </a:cubicBezTo>
                <a:cubicBezTo>
                  <a:pt x="53340" y="251460"/>
                  <a:pt x="53340" y="251460"/>
                  <a:pt x="53340" y="251460"/>
                </a:cubicBezTo>
                <a:cubicBezTo>
                  <a:pt x="53340" y="251460"/>
                  <a:pt x="52388" y="251460"/>
                  <a:pt x="52388" y="251460"/>
                </a:cubicBezTo>
                <a:close/>
                <a:moveTo>
                  <a:pt x="16193" y="177165"/>
                </a:moveTo>
                <a:cubicBezTo>
                  <a:pt x="16193" y="177165"/>
                  <a:pt x="16193" y="177165"/>
                  <a:pt x="16193" y="177165"/>
                </a:cubicBezTo>
                <a:cubicBezTo>
                  <a:pt x="16193" y="177165"/>
                  <a:pt x="16193" y="178117"/>
                  <a:pt x="16193" y="177165"/>
                </a:cubicBezTo>
                <a:cubicBezTo>
                  <a:pt x="16193" y="177165"/>
                  <a:pt x="17145" y="177165"/>
                  <a:pt x="16193" y="177165"/>
                </a:cubicBezTo>
                <a:cubicBezTo>
                  <a:pt x="17145" y="177165"/>
                  <a:pt x="17145" y="177165"/>
                  <a:pt x="16193" y="177165"/>
                </a:cubicBezTo>
                <a:close/>
                <a:moveTo>
                  <a:pt x="136208" y="225742"/>
                </a:moveTo>
                <a:cubicBezTo>
                  <a:pt x="137160" y="225742"/>
                  <a:pt x="137160" y="225742"/>
                  <a:pt x="136208" y="225742"/>
                </a:cubicBezTo>
                <a:cubicBezTo>
                  <a:pt x="137160" y="225742"/>
                  <a:pt x="137160" y="226695"/>
                  <a:pt x="137160" y="225742"/>
                </a:cubicBezTo>
                <a:cubicBezTo>
                  <a:pt x="138113" y="225742"/>
                  <a:pt x="137160" y="225742"/>
                  <a:pt x="136208" y="225742"/>
                </a:cubicBezTo>
                <a:cubicBezTo>
                  <a:pt x="137160" y="224790"/>
                  <a:pt x="137160" y="225742"/>
                  <a:pt x="136208" y="225742"/>
                </a:cubicBezTo>
                <a:cubicBezTo>
                  <a:pt x="137160" y="225742"/>
                  <a:pt x="137160" y="225742"/>
                  <a:pt x="136208" y="225742"/>
                </a:cubicBezTo>
                <a:cubicBezTo>
                  <a:pt x="136208" y="225742"/>
                  <a:pt x="136208" y="225742"/>
                  <a:pt x="136208" y="225742"/>
                </a:cubicBezTo>
                <a:close/>
                <a:moveTo>
                  <a:pt x="203835" y="220980"/>
                </a:moveTo>
                <a:cubicBezTo>
                  <a:pt x="203835" y="220980"/>
                  <a:pt x="203835" y="220980"/>
                  <a:pt x="203835" y="220980"/>
                </a:cubicBezTo>
                <a:cubicBezTo>
                  <a:pt x="203835" y="221932"/>
                  <a:pt x="204788" y="221932"/>
                  <a:pt x="203835" y="220980"/>
                </a:cubicBezTo>
                <a:cubicBezTo>
                  <a:pt x="204788" y="220980"/>
                  <a:pt x="203835" y="220980"/>
                  <a:pt x="203835" y="220980"/>
                </a:cubicBezTo>
                <a:close/>
                <a:moveTo>
                  <a:pt x="251460" y="221932"/>
                </a:moveTo>
                <a:cubicBezTo>
                  <a:pt x="251460" y="221932"/>
                  <a:pt x="251460" y="221932"/>
                  <a:pt x="251460" y="221932"/>
                </a:cubicBezTo>
                <a:cubicBezTo>
                  <a:pt x="251460" y="222885"/>
                  <a:pt x="251460" y="222885"/>
                  <a:pt x="251460" y="222885"/>
                </a:cubicBezTo>
                <a:cubicBezTo>
                  <a:pt x="251460" y="222885"/>
                  <a:pt x="251460" y="222885"/>
                  <a:pt x="251460" y="222885"/>
                </a:cubicBezTo>
                <a:cubicBezTo>
                  <a:pt x="252413" y="221932"/>
                  <a:pt x="251460" y="222885"/>
                  <a:pt x="251460" y="221932"/>
                </a:cubicBezTo>
                <a:cubicBezTo>
                  <a:pt x="251460" y="221932"/>
                  <a:pt x="251460" y="221932"/>
                  <a:pt x="251460" y="221932"/>
                </a:cubicBezTo>
                <a:cubicBezTo>
                  <a:pt x="251460" y="221932"/>
                  <a:pt x="251460" y="221932"/>
                  <a:pt x="251460" y="221932"/>
                </a:cubicBezTo>
                <a:close/>
                <a:moveTo>
                  <a:pt x="137160" y="224790"/>
                </a:moveTo>
                <a:cubicBezTo>
                  <a:pt x="137160" y="224790"/>
                  <a:pt x="137160" y="224790"/>
                  <a:pt x="137160" y="224790"/>
                </a:cubicBezTo>
                <a:cubicBezTo>
                  <a:pt x="137160" y="224790"/>
                  <a:pt x="137160" y="224790"/>
                  <a:pt x="137160" y="224790"/>
                </a:cubicBezTo>
                <a:cubicBezTo>
                  <a:pt x="137160" y="224790"/>
                  <a:pt x="137160" y="223838"/>
                  <a:pt x="137160" y="224790"/>
                </a:cubicBezTo>
                <a:close/>
                <a:moveTo>
                  <a:pt x="136208" y="237172"/>
                </a:moveTo>
                <a:cubicBezTo>
                  <a:pt x="136208" y="237172"/>
                  <a:pt x="136208" y="237172"/>
                  <a:pt x="136208" y="237172"/>
                </a:cubicBezTo>
                <a:cubicBezTo>
                  <a:pt x="136208" y="238125"/>
                  <a:pt x="136208" y="238125"/>
                  <a:pt x="136208" y="237172"/>
                </a:cubicBezTo>
                <a:cubicBezTo>
                  <a:pt x="137160" y="238125"/>
                  <a:pt x="137160" y="238125"/>
                  <a:pt x="136208" y="237172"/>
                </a:cubicBezTo>
                <a:close/>
                <a:moveTo>
                  <a:pt x="206693" y="227647"/>
                </a:moveTo>
                <a:lnTo>
                  <a:pt x="206693" y="227647"/>
                </a:lnTo>
                <a:cubicBezTo>
                  <a:pt x="206693" y="227647"/>
                  <a:pt x="205740" y="227647"/>
                  <a:pt x="205740" y="227647"/>
                </a:cubicBezTo>
                <a:cubicBezTo>
                  <a:pt x="205740" y="227647"/>
                  <a:pt x="205740" y="227647"/>
                  <a:pt x="205740" y="227647"/>
                </a:cubicBezTo>
                <a:cubicBezTo>
                  <a:pt x="206693" y="227647"/>
                  <a:pt x="206693" y="228600"/>
                  <a:pt x="206693" y="227647"/>
                </a:cubicBezTo>
                <a:close/>
                <a:moveTo>
                  <a:pt x="68580" y="7620"/>
                </a:moveTo>
                <a:cubicBezTo>
                  <a:pt x="68580" y="7620"/>
                  <a:pt x="69533" y="7620"/>
                  <a:pt x="69533" y="7620"/>
                </a:cubicBezTo>
                <a:cubicBezTo>
                  <a:pt x="69533" y="7620"/>
                  <a:pt x="68580" y="7620"/>
                  <a:pt x="68580" y="7620"/>
                </a:cubicBezTo>
                <a:cubicBezTo>
                  <a:pt x="68580" y="7620"/>
                  <a:pt x="68580" y="7620"/>
                  <a:pt x="68580" y="7620"/>
                </a:cubicBezTo>
                <a:close/>
                <a:moveTo>
                  <a:pt x="44768" y="252413"/>
                </a:moveTo>
                <a:cubicBezTo>
                  <a:pt x="44768" y="251460"/>
                  <a:pt x="44768" y="251460"/>
                  <a:pt x="44768" y="252413"/>
                </a:cubicBezTo>
                <a:cubicBezTo>
                  <a:pt x="44768" y="251460"/>
                  <a:pt x="43815" y="251460"/>
                  <a:pt x="44768" y="252413"/>
                </a:cubicBezTo>
                <a:cubicBezTo>
                  <a:pt x="43815" y="252413"/>
                  <a:pt x="44768" y="252413"/>
                  <a:pt x="44768" y="252413"/>
                </a:cubicBezTo>
                <a:cubicBezTo>
                  <a:pt x="44768" y="252413"/>
                  <a:pt x="44768" y="252413"/>
                  <a:pt x="44768" y="252413"/>
                </a:cubicBezTo>
                <a:close/>
                <a:moveTo>
                  <a:pt x="120015" y="235267"/>
                </a:moveTo>
                <a:cubicBezTo>
                  <a:pt x="120015" y="236220"/>
                  <a:pt x="120968" y="236220"/>
                  <a:pt x="120968" y="235267"/>
                </a:cubicBezTo>
                <a:cubicBezTo>
                  <a:pt x="120968" y="236220"/>
                  <a:pt x="120015" y="235267"/>
                  <a:pt x="120015" y="235267"/>
                </a:cubicBezTo>
                <a:close/>
                <a:moveTo>
                  <a:pt x="39053" y="9525"/>
                </a:moveTo>
                <a:cubicBezTo>
                  <a:pt x="38100" y="9525"/>
                  <a:pt x="38100" y="10477"/>
                  <a:pt x="38100" y="10477"/>
                </a:cubicBezTo>
                <a:cubicBezTo>
                  <a:pt x="39053" y="10477"/>
                  <a:pt x="39053" y="10477"/>
                  <a:pt x="39053" y="9525"/>
                </a:cubicBezTo>
                <a:lnTo>
                  <a:pt x="39053" y="9525"/>
                </a:lnTo>
                <a:close/>
                <a:moveTo>
                  <a:pt x="250508" y="218122"/>
                </a:moveTo>
                <a:cubicBezTo>
                  <a:pt x="250508" y="218122"/>
                  <a:pt x="250508" y="218122"/>
                  <a:pt x="250508" y="218122"/>
                </a:cubicBezTo>
                <a:cubicBezTo>
                  <a:pt x="249555" y="218122"/>
                  <a:pt x="249555" y="218122"/>
                  <a:pt x="249555" y="218122"/>
                </a:cubicBezTo>
                <a:cubicBezTo>
                  <a:pt x="249555" y="218122"/>
                  <a:pt x="249555" y="218122"/>
                  <a:pt x="249555" y="218122"/>
                </a:cubicBezTo>
                <a:cubicBezTo>
                  <a:pt x="249555" y="218122"/>
                  <a:pt x="250508" y="218122"/>
                  <a:pt x="250508" y="218122"/>
                </a:cubicBezTo>
                <a:close/>
                <a:moveTo>
                  <a:pt x="24765" y="74295"/>
                </a:moveTo>
                <a:cubicBezTo>
                  <a:pt x="25718" y="74295"/>
                  <a:pt x="25718" y="74295"/>
                  <a:pt x="25718" y="73342"/>
                </a:cubicBezTo>
                <a:cubicBezTo>
                  <a:pt x="25718" y="74295"/>
                  <a:pt x="24765" y="74295"/>
                  <a:pt x="24765" y="74295"/>
                </a:cubicBezTo>
                <a:close/>
                <a:moveTo>
                  <a:pt x="246698" y="226695"/>
                </a:moveTo>
                <a:cubicBezTo>
                  <a:pt x="245745" y="226695"/>
                  <a:pt x="245745" y="226695"/>
                  <a:pt x="246698" y="226695"/>
                </a:cubicBezTo>
                <a:cubicBezTo>
                  <a:pt x="245745" y="227647"/>
                  <a:pt x="245745" y="227647"/>
                  <a:pt x="246698" y="226695"/>
                </a:cubicBezTo>
                <a:cubicBezTo>
                  <a:pt x="246698" y="227647"/>
                  <a:pt x="246698" y="226695"/>
                  <a:pt x="246698" y="226695"/>
                </a:cubicBezTo>
                <a:cubicBezTo>
                  <a:pt x="246698" y="226695"/>
                  <a:pt x="246698" y="226695"/>
                  <a:pt x="246698" y="226695"/>
                </a:cubicBezTo>
                <a:close/>
                <a:moveTo>
                  <a:pt x="215265" y="213360"/>
                </a:moveTo>
                <a:cubicBezTo>
                  <a:pt x="215265" y="213360"/>
                  <a:pt x="215265" y="212407"/>
                  <a:pt x="215265" y="213360"/>
                </a:cubicBezTo>
                <a:cubicBezTo>
                  <a:pt x="214313" y="212407"/>
                  <a:pt x="214313" y="213360"/>
                  <a:pt x="215265" y="213360"/>
                </a:cubicBezTo>
                <a:cubicBezTo>
                  <a:pt x="214313" y="213360"/>
                  <a:pt x="215265" y="213360"/>
                  <a:pt x="215265" y="213360"/>
                </a:cubicBezTo>
                <a:close/>
                <a:moveTo>
                  <a:pt x="267653" y="214313"/>
                </a:moveTo>
                <a:cubicBezTo>
                  <a:pt x="267653" y="214313"/>
                  <a:pt x="267653" y="214313"/>
                  <a:pt x="267653" y="214313"/>
                </a:cubicBezTo>
                <a:cubicBezTo>
                  <a:pt x="267653" y="214313"/>
                  <a:pt x="267653" y="214313"/>
                  <a:pt x="267653" y="214313"/>
                </a:cubicBezTo>
                <a:cubicBezTo>
                  <a:pt x="267653" y="214313"/>
                  <a:pt x="267653" y="215265"/>
                  <a:pt x="267653" y="214313"/>
                </a:cubicBezTo>
                <a:cubicBezTo>
                  <a:pt x="268605" y="214313"/>
                  <a:pt x="268605" y="214313"/>
                  <a:pt x="267653" y="214313"/>
                </a:cubicBezTo>
                <a:cubicBezTo>
                  <a:pt x="268605" y="214313"/>
                  <a:pt x="268605" y="214313"/>
                  <a:pt x="267653" y="214313"/>
                </a:cubicBezTo>
                <a:close/>
                <a:moveTo>
                  <a:pt x="180023" y="248602"/>
                </a:moveTo>
                <a:cubicBezTo>
                  <a:pt x="180023" y="248602"/>
                  <a:pt x="180023" y="248602"/>
                  <a:pt x="180023" y="248602"/>
                </a:cubicBezTo>
                <a:cubicBezTo>
                  <a:pt x="180023" y="248602"/>
                  <a:pt x="180023" y="248602"/>
                  <a:pt x="180023" y="248602"/>
                </a:cubicBezTo>
                <a:cubicBezTo>
                  <a:pt x="180023" y="249555"/>
                  <a:pt x="180023" y="249555"/>
                  <a:pt x="180023" y="248602"/>
                </a:cubicBezTo>
                <a:cubicBezTo>
                  <a:pt x="180023" y="248602"/>
                  <a:pt x="180023" y="248602"/>
                  <a:pt x="180023" y="248602"/>
                </a:cubicBezTo>
                <a:cubicBezTo>
                  <a:pt x="180023" y="248602"/>
                  <a:pt x="180023" y="248602"/>
                  <a:pt x="180023" y="248602"/>
                </a:cubicBezTo>
                <a:close/>
                <a:moveTo>
                  <a:pt x="218123" y="213360"/>
                </a:moveTo>
                <a:cubicBezTo>
                  <a:pt x="218123" y="213360"/>
                  <a:pt x="218123" y="213360"/>
                  <a:pt x="218123" y="213360"/>
                </a:cubicBezTo>
                <a:cubicBezTo>
                  <a:pt x="218123" y="214313"/>
                  <a:pt x="218123" y="213360"/>
                  <a:pt x="218123" y="213360"/>
                </a:cubicBezTo>
                <a:cubicBezTo>
                  <a:pt x="218123" y="213360"/>
                  <a:pt x="218123" y="213360"/>
                  <a:pt x="218123" y="213360"/>
                </a:cubicBezTo>
                <a:close/>
                <a:moveTo>
                  <a:pt x="57150" y="68580"/>
                </a:moveTo>
                <a:cubicBezTo>
                  <a:pt x="57150" y="68580"/>
                  <a:pt x="57150" y="68580"/>
                  <a:pt x="57150" y="68580"/>
                </a:cubicBezTo>
                <a:cubicBezTo>
                  <a:pt x="56198" y="68580"/>
                  <a:pt x="56198" y="68580"/>
                  <a:pt x="57150" y="68580"/>
                </a:cubicBezTo>
                <a:cubicBezTo>
                  <a:pt x="56198" y="68580"/>
                  <a:pt x="56198" y="68580"/>
                  <a:pt x="57150" y="68580"/>
                </a:cubicBezTo>
                <a:cubicBezTo>
                  <a:pt x="57150" y="68580"/>
                  <a:pt x="57150" y="68580"/>
                  <a:pt x="57150" y="68580"/>
                </a:cubicBezTo>
                <a:close/>
                <a:moveTo>
                  <a:pt x="88583" y="243840"/>
                </a:moveTo>
                <a:cubicBezTo>
                  <a:pt x="88583" y="243840"/>
                  <a:pt x="88583" y="243840"/>
                  <a:pt x="88583" y="243840"/>
                </a:cubicBezTo>
                <a:cubicBezTo>
                  <a:pt x="88583" y="244792"/>
                  <a:pt x="88583" y="244792"/>
                  <a:pt x="88583" y="243840"/>
                </a:cubicBezTo>
                <a:cubicBezTo>
                  <a:pt x="88583" y="244792"/>
                  <a:pt x="89535" y="244792"/>
                  <a:pt x="88583" y="243840"/>
                </a:cubicBezTo>
                <a:close/>
                <a:moveTo>
                  <a:pt x="143828" y="240982"/>
                </a:moveTo>
                <a:cubicBezTo>
                  <a:pt x="143828" y="240982"/>
                  <a:pt x="143828" y="241935"/>
                  <a:pt x="143828" y="240982"/>
                </a:cubicBezTo>
                <a:cubicBezTo>
                  <a:pt x="142875" y="241935"/>
                  <a:pt x="143828" y="241935"/>
                  <a:pt x="143828" y="240982"/>
                </a:cubicBezTo>
                <a:cubicBezTo>
                  <a:pt x="143828" y="241935"/>
                  <a:pt x="144780" y="241935"/>
                  <a:pt x="143828" y="240982"/>
                </a:cubicBezTo>
                <a:close/>
                <a:moveTo>
                  <a:pt x="102870" y="250507"/>
                </a:moveTo>
                <a:cubicBezTo>
                  <a:pt x="102870" y="250507"/>
                  <a:pt x="102870" y="251460"/>
                  <a:pt x="102870" y="251460"/>
                </a:cubicBezTo>
                <a:cubicBezTo>
                  <a:pt x="103823" y="251460"/>
                  <a:pt x="103823" y="251460"/>
                  <a:pt x="102870" y="250507"/>
                </a:cubicBezTo>
                <a:close/>
                <a:moveTo>
                  <a:pt x="241935" y="214313"/>
                </a:moveTo>
                <a:cubicBezTo>
                  <a:pt x="241935" y="214313"/>
                  <a:pt x="242888" y="214313"/>
                  <a:pt x="243840" y="214313"/>
                </a:cubicBezTo>
                <a:cubicBezTo>
                  <a:pt x="241935" y="213360"/>
                  <a:pt x="241935" y="213360"/>
                  <a:pt x="241935" y="214313"/>
                </a:cubicBezTo>
                <a:lnTo>
                  <a:pt x="241935" y="214313"/>
                </a:lnTo>
                <a:close/>
                <a:moveTo>
                  <a:pt x="216218" y="213360"/>
                </a:moveTo>
                <a:cubicBezTo>
                  <a:pt x="216218" y="212407"/>
                  <a:pt x="216218" y="212407"/>
                  <a:pt x="216218" y="213360"/>
                </a:cubicBezTo>
                <a:cubicBezTo>
                  <a:pt x="215265" y="212407"/>
                  <a:pt x="215265" y="213360"/>
                  <a:pt x="216218" y="213360"/>
                </a:cubicBezTo>
                <a:cubicBezTo>
                  <a:pt x="216218" y="213360"/>
                  <a:pt x="216218" y="213360"/>
                  <a:pt x="216218" y="213360"/>
                </a:cubicBezTo>
                <a:cubicBezTo>
                  <a:pt x="216218" y="213360"/>
                  <a:pt x="216218" y="213360"/>
                  <a:pt x="216218" y="213360"/>
                </a:cubicBezTo>
                <a:cubicBezTo>
                  <a:pt x="216218" y="213360"/>
                  <a:pt x="216218" y="213360"/>
                  <a:pt x="216218" y="213360"/>
                </a:cubicBezTo>
                <a:close/>
                <a:moveTo>
                  <a:pt x="239078" y="249555"/>
                </a:moveTo>
                <a:cubicBezTo>
                  <a:pt x="239078" y="249555"/>
                  <a:pt x="239078" y="249555"/>
                  <a:pt x="239078" y="249555"/>
                </a:cubicBezTo>
                <a:cubicBezTo>
                  <a:pt x="239078" y="249555"/>
                  <a:pt x="239078" y="248602"/>
                  <a:pt x="239078" y="249555"/>
                </a:cubicBezTo>
                <a:cubicBezTo>
                  <a:pt x="239078" y="248602"/>
                  <a:pt x="239078" y="248602"/>
                  <a:pt x="239078" y="249555"/>
                </a:cubicBezTo>
                <a:cubicBezTo>
                  <a:pt x="238125" y="249555"/>
                  <a:pt x="238125" y="249555"/>
                  <a:pt x="239078" y="249555"/>
                </a:cubicBezTo>
                <a:close/>
                <a:moveTo>
                  <a:pt x="157163" y="249555"/>
                </a:moveTo>
                <a:cubicBezTo>
                  <a:pt x="157163" y="249555"/>
                  <a:pt x="157163" y="249555"/>
                  <a:pt x="157163" y="249555"/>
                </a:cubicBezTo>
                <a:cubicBezTo>
                  <a:pt x="157163" y="249555"/>
                  <a:pt x="156210" y="250507"/>
                  <a:pt x="157163" y="250507"/>
                </a:cubicBezTo>
                <a:cubicBezTo>
                  <a:pt x="157163" y="250507"/>
                  <a:pt x="157163" y="250507"/>
                  <a:pt x="157163" y="249555"/>
                </a:cubicBezTo>
                <a:close/>
                <a:moveTo>
                  <a:pt x="254318" y="226695"/>
                </a:moveTo>
                <a:cubicBezTo>
                  <a:pt x="253365" y="226695"/>
                  <a:pt x="253365" y="226695"/>
                  <a:pt x="254318" y="226695"/>
                </a:cubicBezTo>
                <a:cubicBezTo>
                  <a:pt x="253365" y="226695"/>
                  <a:pt x="253365" y="226695"/>
                  <a:pt x="254318" y="226695"/>
                </a:cubicBezTo>
                <a:cubicBezTo>
                  <a:pt x="253365" y="226695"/>
                  <a:pt x="253365" y="226695"/>
                  <a:pt x="254318" y="226695"/>
                </a:cubicBezTo>
                <a:cubicBezTo>
                  <a:pt x="254318" y="226695"/>
                  <a:pt x="254318" y="226695"/>
                  <a:pt x="254318" y="226695"/>
                </a:cubicBezTo>
                <a:close/>
                <a:moveTo>
                  <a:pt x="182880" y="243840"/>
                </a:moveTo>
                <a:cubicBezTo>
                  <a:pt x="183833" y="243840"/>
                  <a:pt x="183833" y="243840"/>
                  <a:pt x="183833" y="243840"/>
                </a:cubicBezTo>
                <a:cubicBezTo>
                  <a:pt x="183833" y="242888"/>
                  <a:pt x="183833" y="242888"/>
                  <a:pt x="182880" y="243840"/>
                </a:cubicBezTo>
                <a:close/>
                <a:moveTo>
                  <a:pt x="131445" y="243840"/>
                </a:moveTo>
                <a:cubicBezTo>
                  <a:pt x="130493" y="244792"/>
                  <a:pt x="131445" y="244792"/>
                  <a:pt x="131445" y="243840"/>
                </a:cubicBezTo>
                <a:cubicBezTo>
                  <a:pt x="131445" y="244792"/>
                  <a:pt x="131445" y="244792"/>
                  <a:pt x="131445" y="243840"/>
                </a:cubicBezTo>
                <a:cubicBezTo>
                  <a:pt x="131445" y="244792"/>
                  <a:pt x="131445" y="243840"/>
                  <a:pt x="131445" y="243840"/>
                </a:cubicBezTo>
                <a:close/>
                <a:moveTo>
                  <a:pt x="186690" y="240030"/>
                </a:moveTo>
                <a:cubicBezTo>
                  <a:pt x="186690" y="240030"/>
                  <a:pt x="186690" y="239077"/>
                  <a:pt x="186690" y="240030"/>
                </a:cubicBezTo>
                <a:cubicBezTo>
                  <a:pt x="186690" y="239077"/>
                  <a:pt x="186690" y="239077"/>
                  <a:pt x="186690" y="240030"/>
                </a:cubicBezTo>
                <a:cubicBezTo>
                  <a:pt x="186690" y="240030"/>
                  <a:pt x="185738" y="239077"/>
                  <a:pt x="185738" y="240030"/>
                </a:cubicBezTo>
                <a:cubicBezTo>
                  <a:pt x="185738" y="240030"/>
                  <a:pt x="186690" y="239077"/>
                  <a:pt x="186690" y="240030"/>
                </a:cubicBezTo>
                <a:close/>
                <a:moveTo>
                  <a:pt x="48578" y="250507"/>
                </a:moveTo>
                <a:cubicBezTo>
                  <a:pt x="49530" y="250507"/>
                  <a:pt x="49530" y="250507"/>
                  <a:pt x="48578" y="250507"/>
                </a:cubicBezTo>
                <a:cubicBezTo>
                  <a:pt x="49530" y="249555"/>
                  <a:pt x="49530" y="249555"/>
                  <a:pt x="48578" y="250507"/>
                </a:cubicBezTo>
                <a:cubicBezTo>
                  <a:pt x="48578" y="249555"/>
                  <a:pt x="48578" y="249555"/>
                  <a:pt x="48578" y="249555"/>
                </a:cubicBezTo>
                <a:cubicBezTo>
                  <a:pt x="48578" y="249555"/>
                  <a:pt x="49530" y="249555"/>
                  <a:pt x="48578" y="250507"/>
                </a:cubicBezTo>
                <a:close/>
                <a:moveTo>
                  <a:pt x="197168" y="6667"/>
                </a:moveTo>
                <a:cubicBezTo>
                  <a:pt x="197168" y="6667"/>
                  <a:pt x="196215" y="5715"/>
                  <a:pt x="196215" y="5715"/>
                </a:cubicBezTo>
                <a:cubicBezTo>
                  <a:pt x="196215" y="6667"/>
                  <a:pt x="196215" y="6667"/>
                  <a:pt x="197168" y="6667"/>
                </a:cubicBezTo>
                <a:close/>
                <a:moveTo>
                  <a:pt x="208598" y="227647"/>
                </a:moveTo>
                <a:cubicBezTo>
                  <a:pt x="209550" y="227647"/>
                  <a:pt x="209550" y="227647"/>
                  <a:pt x="209550" y="226695"/>
                </a:cubicBezTo>
                <a:cubicBezTo>
                  <a:pt x="209550" y="226695"/>
                  <a:pt x="209550" y="227647"/>
                  <a:pt x="208598" y="227647"/>
                </a:cubicBezTo>
                <a:close/>
                <a:moveTo>
                  <a:pt x="209550" y="241935"/>
                </a:moveTo>
                <a:cubicBezTo>
                  <a:pt x="209550" y="241935"/>
                  <a:pt x="208598" y="241935"/>
                  <a:pt x="208598" y="241935"/>
                </a:cubicBezTo>
                <a:cubicBezTo>
                  <a:pt x="208598" y="242888"/>
                  <a:pt x="208598" y="241935"/>
                  <a:pt x="209550" y="241935"/>
                </a:cubicBezTo>
                <a:cubicBezTo>
                  <a:pt x="208598" y="241935"/>
                  <a:pt x="209550" y="241935"/>
                  <a:pt x="209550" y="241935"/>
                </a:cubicBezTo>
                <a:close/>
                <a:moveTo>
                  <a:pt x="146685" y="240982"/>
                </a:moveTo>
                <a:cubicBezTo>
                  <a:pt x="146685" y="240982"/>
                  <a:pt x="145733" y="240982"/>
                  <a:pt x="145733" y="241935"/>
                </a:cubicBezTo>
                <a:cubicBezTo>
                  <a:pt x="145733" y="241935"/>
                  <a:pt x="146685" y="241935"/>
                  <a:pt x="146685" y="240982"/>
                </a:cubicBezTo>
                <a:close/>
                <a:moveTo>
                  <a:pt x="197168" y="233363"/>
                </a:moveTo>
                <a:cubicBezTo>
                  <a:pt x="197168" y="233363"/>
                  <a:pt x="197168" y="233363"/>
                  <a:pt x="197168" y="233363"/>
                </a:cubicBezTo>
                <a:cubicBezTo>
                  <a:pt x="197168" y="233363"/>
                  <a:pt x="197168" y="233363"/>
                  <a:pt x="197168" y="233363"/>
                </a:cubicBezTo>
                <a:cubicBezTo>
                  <a:pt x="197168" y="233363"/>
                  <a:pt x="197168" y="234315"/>
                  <a:pt x="197168" y="233363"/>
                </a:cubicBezTo>
                <a:close/>
                <a:moveTo>
                  <a:pt x="186690" y="234315"/>
                </a:moveTo>
                <a:cubicBezTo>
                  <a:pt x="186690" y="234315"/>
                  <a:pt x="185738" y="234315"/>
                  <a:pt x="185738" y="234315"/>
                </a:cubicBezTo>
                <a:cubicBezTo>
                  <a:pt x="186690" y="235267"/>
                  <a:pt x="186690" y="235267"/>
                  <a:pt x="186690" y="234315"/>
                </a:cubicBezTo>
                <a:close/>
                <a:moveTo>
                  <a:pt x="246698" y="218122"/>
                </a:moveTo>
                <a:cubicBezTo>
                  <a:pt x="246698" y="219075"/>
                  <a:pt x="247650" y="219075"/>
                  <a:pt x="247650" y="219075"/>
                </a:cubicBezTo>
                <a:cubicBezTo>
                  <a:pt x="247650" y="218122"/>
                  <a:pt x="247650" y="218122"/>
                  <a:pt x="246698" y="218122"/>
                </a:cubicBezTo>
                <a:close/>
                <a:moveTo>
                  <a:pt x="250508" y="215265"/>
                </a:moveTo>
                <a:cubicBezTo>
                  <a:pt x="250508" y="214313"/>
                  <a:pt x="249555" y="215265"/>
                  <a:pt x="248603" y="215265"/>
                </a:cubicBezTo>
                <a:cubicBezTo>
                  <a:pt x="249555" y="215265"/>
                  <a:pt x="250508" y="215265"/>
                  <a:pt x="250508" y="215265"/>
                </a:cubicBezTo>
                <a:cubicBezTo>
                  <a:pt x="250508" y="215265"/>
                  <a:pt x="250508" y="215265"/>
                  <a:pt x="250508" y="215265"/>
                </a:cubicBezTo>
                <a:close/>
                <a:moveTo>
                  <a:pt x="37148" y="253365"/>
                </a:moveTo>
                <a:cubicBezTo>
                  <a:pt x="37148" y="253365"/>
                  <a:pt x="37148" y="253365"/>
                  <a:pt x="37148" y="253365"/>
                </a:cubicBezTo>
                <a:cubicBezTo>
                  <a:pt x="37148" y="252413"/>
                  <a:pt x="37148" y="252413"/>
                  <a:pt x="37148" y="253365"/>
                </a:cubicBezTo>
                <a:cubicBezTo>
                  <a:pt x="37148" y="252413"/>
                  <a:pt x="36195" y="253365"/>
                  <a:pt x="37148" y="253365"/>
                </a:cubicBezTo>
                <a:close/>
                <a:moveTo>
                  <a:pt x="183833" y="220980"/>
                </a:moveTo>
                <a:cubicBezTo>
                  <a:pt x="183833" y="220980"/>
                  <a:pt x="183833" y="220980"/>
                  <a:pt x="183833" y="220980"/>
                </a:cubicBezTo>
                <a:cubicBezTo>
                  <a:pt x="183833" y="220980"/>
                  <a:pt x="182880" y="220980"/>
                  <a:pt x="183833" y="220980"/>
                </a:cubicBezTo>
                <a:cubicBezTo>
                  <a:pt x="182880" y="220980"/>
                  <a:pt x="182880" y="220980"/>
                  <a:pt x="183833" y="220980"/>
                </a:cubicBezTo>
                <a:cubicBezTo>
                  <a:pt x="183833" y="221932"/>
                  <a:pt x="183833" y="220980"/>
                  <a:pt x="183833" y="220980"/>
                </a:cubicBezTo>
                <a:close/>
                <a:moveTo>
                  <a:pt x="202883" y="224790"/>
                </a:moveTo>
                <a:cubicBezTo>
                  <a:pt x="202883" y="225742"/>
                  <a:pt x="203835" y="224790"/>
                  <a:pt x="203835" y="224790"/>
                </a:cubicBezTo>
                <a:cubicBezTo>
                  <a:pt x="203835" y="224790"/>
                  <a:pt x="203835" y="223838"/>
                  <a:pt x="202883" y="224790"/>
                </a:cubicBezTo>
                <a:close/>
                <a:moveTo>
                  <a:pt x="37148" y="183832"/>
                </a:moveTo>
                <a:cubicBezTo>
                  <a:pt x="37148" y="183832"/>
                  <a:pt x="38100" y="183832"/>
                  <a:pt x="37148" y="183832"/>
                </a:cubicBezTo>
                <a:cubicBezTo>
                  <a:pt x="37148" y="182880"/>
                  <a:pt x="37148" y="182880"/>
                  <a:pt x="37148" y="183832"/>
                </a:cubicBezTo>
                <a:cubicBezTo>
                  <a:pt x="36195" y="183832"/>
                  <a:pt x="37148" y="183832"/>
                  <a:pt x="37148" y="183832"/>
                </a:cubicBezTo>
                <a:cubicBezTo>
                  <a:pt x="37148" y="183832"/>
                  <a:pt x="37148" y="183832"/>
                  <a:pt x="37148" y="183832"/>
                </a:cubicBezTo>
                <a:close/>
                <a:moveTo>
                  <a:pt x="165735" y="251460"/>
                </a:moveTo>
                <a:cubicBezTo>
                  <a:pt x="166688" y="252413"/>
                  <a:pt x="166688" y="252413"/>
                  <a:pt x="166688" y="251460"/>
                </a:cubicBezTo>
                <a:cubicBezTo>
                  <a:pt x="166688" y="251460"/>
                  <a:pt x="166688" y="251460"/>
                  <a:pt x="165735" y="251460"/>
                </a:cubicBezTo>
                <a:close/>
                <a:moveTo>
                  <a:pt x="204788" y="242888"/>
                </a:moveTo>
                <a:cubicBezTo>
                  <a:pt x="204788" y="242888"/>
                  <a:pt x="205740" y="242888"/>
                  <a:pt x="205740" y="242888"/>
                </a:cubicBezTo>
                <a:cubicBezTo>
                  <a:pt x="204788" y="241935"/>
                  <a:pt x="204788" y="241935"/>
                  <a:pt x="204788" y="242888"/>
                </a:cubicBezTo>
                <a:close/>
                <a:moveTo>
                  <a:pt x="4763" y="157163"/>
                </a:moveTo>
                <a:cubicBezTo>
                  <a:pt x="4763" y="157163"/>
                  <a:pt x="4763" y="157163"/>
                  <a:pt x="4763" y="157163"/>
                </a:cubicBezTo>
                <a:cubicBezTo>
                  <a:pt x="3810" y="157163"/>
                  <a:pt x="4763" y="157163"/>
                  <a:pt x="4763" y="157163"/>
                </a:cubicBezTo>
                <a:cubicBezTo>
                  <a:pt x="4763" y="158115"/>
                  <a:pt x="4763" y="157163"/>
                  <a:pt x="4763" y="157163"/>
                </a:cubicBezTo>
                <a:cubicBezTo>
                  <a:pt x="4763" y="157163"/>
                  <a:pt x="4763" y="157163"/>
                  <a:pt x="4763" y="157163"/>
                </a:cubicBezTo>
                <a:close/>
                <a:moveTo>
                  <a:pt x="231458" y="12382"/>
                </a:moveTo>
                <a:cubicBezTo>
                  <a:pt x="231458" y="12382"/>
                  <a:pt x="231458" y="12382"/>
                  <a:pt x="231458" y="12382"/>
                </a:cubicBezTo>
                <a:cubicBezTo>
                  <a:pt x="230505" y="12382"/>
                  <a:pt x="231458" y="12382"/>
                  <a:pt x="231458" y="12382"/>
                </a:cubicBezTo>
                <a:cubicBezTo>
                  <a:pt x="231458" y="12382"/>
                  <a:pt x="231458" y="12382"/>
                  <a:pt x="231458" y="12382"/>
                </a:cubicBezTo>
                <a:close/>
                <a:moveTo>
                  <a:pt x="132398" y="250507"/>
                </a:moveTo>
                <a:cubicBezTo>
                  <a:pt x="132398" y="250507"/>
                  <a:pt x="131445" y="249555"/>
                  <a:pt x="132398" y="249555"/>
                </a:cubicBezTo>
                <a:cubicBezTo>
                  <a:pt x="131445" y="250507"/>
                  <a:pt x="131445" y="250507"/>
                  <a:pt x="132398" y="250507"/>
                </a:cubicBezTo>
                <a:close/>
                <a:moveTo>
                  <a:pt x="202883" y="229552"/>
                </a:moveTo>
                <a:lnTo>
                  <a:pt x="202883" y="229552"/>
                </a:lnTo>
                <a:cubicBezTo>
                  <a:pt x="201930" y="229552"/>
                  <a:pt x="201930" y="229552"/>
                  <a:pt x="200978" y="229552"/>
                </a:cubicBezTo>
                <a:cubicBezTo>
                  <a:pt x="201930" y="229552"/>
                  <a:pt x="202883" y="229552"/>
                  <a:pt x="202883" y="229552"/>
                </a:cubicBezTo>
                <a:lnTo>
                  <a:pt x="202883" y="229552"/>
                </a:lnTo>
                <a:close/>
                <a:moveTo>
                  <a:pt x="111443" y="247650"/>
                </a:moveTo>
                <a:cubicBezTo>
                  <a:pt x="110490" y="247650"/>
                  <a:pt x="110490" y="247650"/>
                  <a:pt x="110490" y="248602"/>
                </a:cubicBezTo>
                <a:cubicBezTo>
                  <a:pt x="111443" y="248602"/>
                  <a:pt x="111443" y="248602"/>
                  <a:pt x="111443" y="247650"/>
                </a:cubicBezTo>
                <a:close/>
                <a:moveTo>
                  <a:pt x="92393" y="4763"/>
                </a:moveTo>
                <a:cubicBezTo>
                  <a:pt x="91440" y="4763"/>
                  <a:pt x="91440" y="4763"/>
                  <a:pt x="92393" y="4763"/>
                </a:cubicBezTo>
                <a:cubicBezTo>
                  <a:pt x="91440" y="4763"/>
                  <a:pt x="91440" y="4763"/>
                  <a:pt x="92393" y="4763"/>
                </a:cubicBezTo>
                <a:cubicBezTo>
                  <a:pt x="91440" y="4763"/>
                  <a:pt x="91440" y="4763"/>
                  <a:pt x="92393" y="4763"/>
                </a:cubicBezTo>
                <a:cubicBezTo>
                  <a:pt x="91440" y="4763"/>
                  <a:pt x="92393" y="4763"/>
                  <a:pt x="92393" y="4763"/>
                </a:cubicBezTo>
                <a:close/>
                <a:moveTo>
                  <a:pt x="218123" y="212407"/>
                </a:moveTo>
                <a:cubicBezTo>
                  <a:pt x="218123" y="212407"/>
                  <a:pt x="218123" y="212407"/>
                  <a:pt x="218123" y="212407"/>
                </a:cubicBezTo>
                <a:cubicBezTo>
                  <a:pt x="218123" y="211455"/>
                  <a:pt x="218123" y="211455"/>
                  <a:pt x="218123" y="212407"/>
                </a:cubicBezTo>
                <a:cubicBezTo>
                  <a:pt x="217170" y="212407"/>
                  <a:pt x="218123" y="212407"/>
                  <a:pt x="218123" y="212407"/>
                </a:cubicBezTo>
                <a:close/>
                <a:moveTo>
                  <a:pt x="54293" y="247650"/>
                </a:moveTo>
                <a:cubicBezTo>
                  <a:pt x="54293" y="247650"/>
                  <a:pt x="54293" y="247650"/>
                  <a:pt x="54293" y="247650"/>
                </a:cubicBezTo>
                <a:cubicBezTo>
                  <a:pt x="54293" y="247650"/>
                  <a:pt x="55245" y="247650"/>
                  <a:pt x="54293" y="247650"/>
                </a:cubicBezTo>
                <a:cubicBezTo>
                  <a:pt x="54293" y="247650"/>
                  <a:pt x="54293" y="247650"/>
                  <a:pt x="54293" y="247650"/>
                </a:cubicBezTo>
                <a:close/>
                <a:moveTo>
                  <a:pt x="185738" y="220980"/>
                </a:moveTo>
                <a:cubicBezTo>
                  <a:pt x="185738" y="220980"/>
                  <a:pt x="185738" y="220980"/>
                  <a:pt x="185738" y="220980"/>
                </a:cubicBezTo>
                <a:cubicBezTo>
                  <a:pt x="186690" y="220980"/>
                  <a:pt x="186690" y="220027"/>
                  <a:pt x="185738" y="220980"/>
                </a:cubicBezTo>
                <a:cubicBezTo>
                  <a:pt x="186690" y="220027"/>
                  <a:pt x="185738" y="220027"/>
                  <a:pt x="185738" y="220980"/>
                </a:cubicBezTo>
                <a:close/>
                <a:moveTo>
                  <a:pt x="229553" y="212407"/>
                </a:moveTo>
                <a:cubicBezTo>
                  <a:pt x="229553" y="212407"/>
                  <a:pt x="229553" y="212407"/>
                  <a:pt x="229553" y="212407"/>
                </a:cubicBezTo>
                <a:cubicBezTo>
                  <a:pt x="229553" y="213360"/>
                  <a:pt x="230505" y="213360"/>
                  <a:pt x="229553" y="212407"/>
                </a:cubicBezTo>
                <a:cubicBezTo>
                  <a:pt x="230505" y="212407"/>
                  <a:pt x="229553" y="212407"/>
                  <a:pt x="229553" y="212407"/>
                </a:cubicBezTo>
                <a:cubicBezTo>
                  <a:pt x="230505" y="212407"/>
                  <a:pt x="229553" y="212407"/>
                  <a:pt x="229553" y="212407"/>
                </a:cubicBezTo>
                <a:cubicBezTo>
                  <a:pt x="229553" y="212407"/>
                  <a:pt x="229553" y="212407"/>
                  <a:pt x="229553" y="212407"/>
                </a:cubicBezTo>
                <a:lnTo>
                  <a:pt x="229553" y="212407"/>
                </a:lnTo>
                <a:close/>
                <a:moveTo>
                  <a:pt x="181928" y="237172"/>
                </a:moveTo>
                <a:cubicBezTo>
                  <a:pt x="181928" y="237172"/>
                  <a:pt x="180975" y="237172"/>
                  <a:pt x="180975" y="237172"/>
                </a:cubicBezTo>
                <a:cubicBezTo>
                  <a:pt x="181928" y="238125"/>
                  <a:pt x="181928" y="237172"/>
                  <a:pt x="181928" y="237172"/>
                </a:cubicBezTo>
                <a:close/>
                <a:moveTo>
                  <a:pt x="97155" y="246697"/>
                </a:moveTo>
                <a:cubicBezTo>
                  <a:pt x="97155" y="246697"/>
                  <a:pt x="96203" y="247650"/>
                  <a:pt x="97155" y="247650"/>
                </a:cubicBezTo>
                <a:cubicBezTo>
                  <a:pt x="97155" y="247650"/>
                  <a:pt x="97155" y="247650"/>
                  <a:pt x="97155" y="247650"/>
                </a:cubicBezTo>
                <a:cubicBezTo>
                  <a:pt x="97155" y="246697"/>
                  <a:pt x="97155" y="246697"/>
                  <a:pt x="97155" y="246697"/>
                </a:cubicBezTo>
                <a:cubicBezTo>
                  <a:pt x="97155" y="246697"/>
                  <a:pt x="97155" y="246697"/>
                  <a:pt x="97155" y="246697"/>
                </a:cubicBezTo>
                <a:close/>
                <a:moveTo>
                  <a:pt x="218123" y="220027"/>
                </a:moveTo>
                <a:cubicBezTo>
                  <a:pt x="218123" y="220027"/>
                  <a:pt x="218123" y="220027"/>
                  <a:pt x="218123" y="220027"/>
                </a:cubicBezTo>
                <a:cubicBezTo>
                  <a:pt x="219075" y="220027"/>
                  <a:pt x="219075" y="220027"/>
                  <a:pt x="218123" y="220027"/>
                </a:cubicBezTo>
                <a:close/>
                <a:moveTo>
                  <a:pt x="13335" y="178117"/>
                </a:moveTo>
                <a:cubicBezTo>
                  <a:pt x="13335" y="178117"/>
                  <a:pt x="13335" y="178117"/>
                  <a:pt x="13335" y="178117"/>
                </a:cubicBezTo>
                <a:cubicBezTo>
                  <a:pt x="13335" y="177165"/>
                  <a:pt x="12383" y="178117"/>
                  <a:pt x="13335" y="178117"/>
                </a:cubicBezTo>
                <a:cubicBezTo>
                  <a:pt x="12383" y="178117"/>
                  <a:pt x="13335" y="178117"/>
                  <a:pt x="13335" y="178117"/>
                </a:cubicBezTo>
                <a:close/>
                <a:moveTo>
                  <a:pt x="13335" y="184785"/>
                </a:moveTo>
                <a:cubicBezTo>
                  <a:pt x="13335" y="184785"/>
                  <a:pt x="13335" y="183832"/>
                  <a:pt x="13335" y="184785"/>
                </a:cubicBezTo>
                <a:cubicBezTo>
                  <a:pt x="13335" y="183832"/>
                  <a:pt x="12383" y="183832"/>
                  <a:pt x="13335" y="184785"/>
                </a:cubicBezTo>
                <a:cubicBezTo>
                  <a:pt x="13335" y="183832"/>
                  <a:pt x="12383" y="184785"/>
                  <a:pt x="13335" y="184785"/>
                </a:cubicBezTo>
                <a:close/>
                <a:moveTo>
                  <a:pt x="241935" y="227647"/>
                </a:moveTo>
                <a:cubicBezTo>
                  <a:pt x="241935" y="227647"/>
                  <a:pt x="241935" y="226695"/>
                  <a:pt x="241935" y="227647"/>
                </a:cubicBezTo>
                <a:cubicBezTo>
                  <a:pt x="240983" y="226695"/>
                  <a:pt x="240983" y="227647"/>
                  <a:pt x="241935" y="227647"/>
                </a:cubicBezTo>
                <a:cubicBezTo>
                  <a:pt x="240983" y="227647"/>
                  <a:pt x="241935" y="227647"/>
                  <a:pt x="241935" y="227647"/>
                </a:cubicBezTo>
                <a:close/>
                <a:moveTo>
                  <a:pt x="219075" y="232410"/>
                </a:moveTo>
                <a:cubicBezTo>
                  <a:pt x="219075" y="232410"/>
                  <a:pt x="219075" y="232410"/>
                  <a:pt x="219075" y="232410"/>
                </a:cubicBezTo>
                <a:cubicBezTo>
                  <a:pt x="219075" y="231457"/>
                  <a:pt x="219075" y="231457"/>
                  <a:pt x="219075" y="232410"/>
                </a:cubicBezTo>
                <a:cubicBezTo>
                  <a:pt x="219075" y="231457"/>
                  <a:pt x="219075" y="232410"/>
                  <a:pt x="219075" y="232410"/>
                </a:cubicBezTo>
                <a:close/>
                <a:moveTo>
                  <a:pt x="181928" y="4763"/>
                </a:moveTo>
                <a:cubicBezTo>
                  <a:pt x="181928" y="4763"/>
                  <a:pt x="182880" y="5715"/>
                  <a:pt x="182880" y="5715"/>
                </a:cubicBezTo>
                <a:cubicBezTo>
                  <a:pt x="182880" y="4763"/>
                  <a:pt x="182880" y="4763"/>
                  <a:pt x="181928" y="4763"/>
                </a:cubicBezTo>
                <a:close/>
                <a:moveTo>
                  <a:pt x="12383" y="82867"/>
                </a:moveTo>
                <a:cubicBezTo>
                  <a:pt x="12383" y="82867"/>
                  <a:pt x="12383" y="83820"/>
                  <a:pt x="12383" y="83820"/>
                </a:cubicBezTo>
                <a:cubicBezTo>
                  <a:pt x="13335" y="83820"/>
                  <a:pt x="12383" y="83820"/>
                  <a:pt x="12383" y="82867"/>
                </a:cubicBezTo>
                <a:lnTo>
                  <a:pt x="12383" y="82867"/>
                </a:lnTo>
                <a:close/>
                <a:moveTo>
                  <a:pt x="143828" y="248602"/>
                </a:moveTo>
                <a:cubicBezTo>
                  <a:pt x="143828" y="248602"/>
                  <a:pt x="143828" y="248602"/>
                  <a:pt x="143828" y="248602"/>
                </a:cubicBezTo>
                <a:cubicBezTo>
                  <a:pt x="143828" y="248602"/>
                  <a:pt x="142875" y="248602"/>
                  <a:pt x="142875" y="248602"/>
                </a:cubicBezTo>
                <a:cubicBezTo>
                  <a:pt x="142875" y="248602"/>
                  <a:pt x="142875" y="248602"/>
                  <a:pt x="143828" y="248602"/>
                </a:cubicBezTo>
                <a:close/>
                <a:moveTo>
                  <a:pt x="254318" y="221932"/>
                </a:moveTo>
                <a:cubicBezTo>
                  <a:pt x="254318" y="220980"/>
                  <a:pt x="253365" y="220980"/>
                  <a:pt x="254318" y="221932"/>
                </a:cubicBezTo>
                <a:cubicBezTo>
                  <a:pt x="253365" y="220980"/>
                  <a:pt x="253365" y="221932"/>
                  <a:pt x="254318" y="221932"/>
                </a:cubicBezTo>
                <a:cubicBezTo>
                  <a:pt x="253365" y="221932"/>
                  <a:pt x="253365" y="221932"/>
                  <a:pt x="254318" y="221932"/>
                </a:cubicBezTo>
                <a:cubicBezTo>
                  <a:pt x="254318" y="221932"/>
                  <a:pt x="254318" y="221932"/>
                  <a:pt x="254318" y="221932"/>
                </a:cubicBezTo>
                <a:lnTo>
                  <a:pt x="254318" y="221932"/>
                </a:lnTo>
                <a:close/>
                <a:moveTo>
                  <a:pt x="23813" y="251460"/>
                </a:moveTo>
                <a:cubicBezTo>
                  <a:pt x="23813" y="251460"/>
                  <a:pt x="23813" y="251460"/>
                  <a:pt x="23813" y="251460"/>
                </a:cubicBezTo>
                <a:cubicBezTo>
                  <a:pt x="23813" y="251460"/>
                  <a:pt x="24765" y="251460"/>
                  <a:pt x="23813" y="251460"/>
                </a:cubicBezTo>
                <a:cubicBezTo>
                  <a:pt x="24765" y="250507"/>
                  <a:pt x="23813" y="250507"/>
                  <a:pt x="23813" y="251460"/>
                </a:cubicBezTo>
                <a:close/>
                <a:moveTo>
                  <a:pt x="179070" y="222885"/>
                </a:moveTo>
                <a:cubicBezTo>
                  <a:pt x="179070" y="222885"/>
                  <a:pt x="179070" y="222885"/>
                  <a:pt x="179070" y="222885"/>
                </a:cubicBezTo>
                <a:cubicBezTo>
                  <a:pt x="179070" y="222885"/>
                  <a:pt x="179070" y="222885"/>
                  <a:pt x="179070" y="222885"/>
                </a:cubicBezTo>
                <a:cubicBezTo>
                  <a:pt x="178118" y="222885"/>
                  <a:pt x="179070" y="222885"/>
                  <a:pt x="179070" y="222885"/>
                </a:cubicBezTo>
                <a:cubicBezTo>
                  <a:pt x="179070" y="222885"/>
                  <a:pt x="179070" y="222885"/>
                  <a:pt x="179070" y="222885"/>
                </a:cubicBezTo>
                <a:cubicBezTo>
                  <a:pt x="179070" y="222885"/>
                  <a:pt x="179070" y="222885"/>
                  <a:pt x="179070" y="222885"/>
                </a:cubicBezTo>
                <a:close/>
                <a:moveTo>
                  <a:pt x="142875" y="2857"/>
                </a:moveTo>
                <a:cubicBezTo>
                  <a:pt x="142875" y="2857"/>
                  <a:pt x="141923" y="2857"/>
                  <a:pt x="142875" y="2857"/>
                </a:cubicBezTo>
                <a:cubicBezTo>
                  <a:pt x="141923" y="1905"/>
                  <a:pt x="141923" y="2857"/>
                  <a:pt x="141923" y="2857"/>
                </a:cubicBezTo>
                <a:cubicBezTo>
                  <a:pt x="141923" y="2857"/>
                  <a:pt x="141923" y="2857"/>
                  <a:pt x="142875" y="2857"/>
                </a:cubicBezTo>
                <a:lnTo>
                  <a:pt x="142875" y="2857"/>
                </a:lnTo>
                <a:close/>
                <a:moveTo>
                  <a:pt x="137160" y="231457"/>
                </a:moveTo>
                <a:cubicBezTo>
                  <a:pt x="137160" y="231457"/>
                  <a:pt x="137160" y="232410"/>
                  <a:pt x="137160" y="231457"/>
                </a:cubicBezTo>
                <a:cubicBezTo>
                  <a:pt x="138113" y="231457"/>
                  <a:pt x="137160" y="231457"/>
                  <a:pt x="137160" y="231457"/>
                </a:cubicBezTo>
                <a:cubicBezTo>
                  <a:pt x="137160" y="231457"/>
                  <a:pt x="137160" y="231457"/>
                  <a:pt x="137160" y="231457"/>
                </a:cubicBezTo>
                <a:close/>
                <a:moveTo>
                  <a:pt x="98108" y="246697"/>
                </a:moveTo>
                <a:cubicBezTo>
                  <a:pt x="98108" y="246697"/>
                  <a:pt x="98108" y="246697"/>
                  <a:pt x="98108" y="246697"/>
                </a:cubicBezTo>
                <a:cubicBezTo>
                  <a:pt x="99060" y="247650"/>
                  <a:pt x="99060" y="246697"/>
                  <a:pt x="98108" y="246697"/>
                </a:cubicBezTo>
                <a:close/>
                <a:moveTo>
                  <a:pt x="57150" y="249555"/>
                </a:moveTo>
                <a:cubicBezTo>
                  <a:pt x="57150" y="248602"/>
                  <a:pt x="57150" y="248602"/>
                  <a:pt x="57150" y="248602"/>
                </a:cubicBezTo>
                <a:cubicBezTo>
                  <a:pt x="57150" y="248602"/>
                  <a:pt x="56198" y="249555"/>
                  <a:pt x="57150" y="249555"/>
                </a:cubicBezTo>
                <a:close/>
                <a:moveTo>
                  <a:pt x="218123" y="243840"/>
                </a:moveTo>
                <a:cubicBezTo>
                  <a:pt x="218123" y="244792"/>
                  <a:pt x="218123" y="243840"/>
                  <a:pt x="218123" y="243840"/>
                </a:cubicBezTo>
                <a:cubicBezTo>
                  <a:pt x="218123" y="243840"/>
                  <a:pt x="218123" y="243840"/>
                  <a:pt x="218123" y="243840"/>
                </a:cubicBezTo>
                <a:cubicBezTo>
                  <a:pt x="218123" y="243840"/>
                  <a:pt x="218123" y="243840"/>
                  <a:pt x="218123" y="243840"/>
                </a:cubicBezTo>
                <a:cubicBezTo>
                  <a:pt x="218123" y="243840"/>
                  <a:pt x="218123" y="243840"/>
                  <a:pt x="218123" y="243840"/>
                </a:cubicBezTo>
                <a:lnTo>
                  <a:pt x="218123" y="243840"/>
                </a:lnTo>
                <a:close/>
                <a:moveTo>
                  <a:pt x="35243" y="71438"/>
                </a:moveTo>
                <a:cubicBezTo>
                  <a:pt x="35243" y="71438"/>
                  <a:pt x="34290" y="72390"/>
                  <a:pt x="35243" y="71438"/>
                </a:cubicBezTo>
                <a:cubicBezTo>
                  <a:pt x="35243" y="72390"/>
                  <a:pt x="35243" y="71438"/>
                  <a:pt x="35243" y="71438"/>
                </a:cubicBezTo>
                <a:cubicBezTo>
                  <a:pt x="35243" y="71438"/>
                  <a:pt x="35243" y="71438"/>
                  <a:pt x="35243" y="71438"/>
                </a:cubicBezTo>
                <a:cubicBezTo>
                  <a:pt x="35243" y="71438"/>
                  <a:pt x="35243" y="71438"/>
                  <a:pt x="35243" y="71438"/>
                </a:cubicBezTo>
                <a:close/>
                <a:moveTo>
                  <a:pt x="40958" y="7620"/>
                </a:moveTo>
                <a:cubicBezTo>
                  <a:pt x="40958" y="7620"/>
                  <a:pt x="40958" y="7620"/>
                  <a:pt x="40958" y="7620"/>
                </a:cubicBezTo>
                <a:cubicBezTo>
                  <a:pt x="40958" y="7620"/>
                  <a:pt x="40005" y="7620"/>
                  <a:pt x="40958" y="7620"/>
                </a:cubicBezTo>
                <a:cubicBezTo>
                  <a:pt x="40958" y="7620"/>
                  <a:pt x="40958" y="7620"/>
                  <a:pt x="40958" y="7620"/>
                </a:cubicBezTo>
                <a:close/>
                <a:moveTo>
                  <a:pt x="87630" y="249555"/>
                </a:moveTo>
                <a:cubicBezTo>
                  <a:pt x="87630" y="249555"/>
                  <a:pt x="86678" y="249555"/>
                  <a:pt x="87630" y="249555"/>
                </a:cubicBezTo>
                <a:cubicBezTo>
                  <a:pt x="86678" y="249555"/>
                  <a:pt x="86678" y="249555"/>
                  <a:pt x="87630" y="249555"/>
                </a:cubicBezTo>
                <a:cubicBezTo>
                  <a:pt x="86678" y="250507"/>
                  <a:pt x="86678" y="250507"/>
                  <a:pt x="87630" y="249555"/>
                </a:cubicBezTo>
                <a:cubicBezTo>
                  <a:pt x="87630" y="250507"/>
                  <a:pt x="87630" y="250507"/>
                  <a:pt x="87630" y="249555"/>
                </a:cubicBezTo>
                <a:close/>
                <a:moveTo>
                  <a:pt x="233363" y="224790"/>
                </a:moveTo>
                <a:cubicBezTo>
                  <a:pt x="233363" y="224790"/>
                  <a:pt x="233363" y="224790"/>
                  <a:pt x="233363" y="224790"/>
                </a:cubicBezTo>
                <a:cubicBezTo>
                  <a:pt x="233363" y="224790"/>
                  <a:pt x="233363" y="225742"/>
                  <a:pt x="233363" y="225742"/>
                </a:cubicBezTo>
                <a:cubicBezTo>
                  <a:pt x="234315" y="225742"/>
                  <a:pt x="233363" y="224790"/>
                  <a:pt x="233363" y="224790"/>
                </a:cubicBezTo>
                <a:close/>
                <a:moveTo>
                  <a:pt x="26670" y="253365"/>
                </a:moveTo>
                <a:cubicBezTo>
                  <a:pt x="26670" y="253365"/>
                  <a:pt x="26670" y="253365"/>
                  <a:pt x="26670" y="253365"/>
                </a:cubicBezTo>
                <a:cubicBezTo>
                  <a:pt x="27623" y="252413"/>
                  <a:pt x="26670" y="252413"/>
                  <a:pt x="26670" y="253365"/>
                </a:cubicBezTo>
                <a:cubicBezTo>
                  <a:pt x="26670" y="252413"/>
                  <a:pt x="26670" y="252413"/>
                  <a:pt x="26670" y="253365"/>
                </a:cubicBezTo>
                <a:close/>
                <a:moveTo>
                  <a:pt x="40005" y="252413"/>
                </a:moveTo>
                <a:cubicBezTo>
                  <a:pt x="40005" y="252413"/>
                  <a:pt x="40958" y="253365"/>
                  <a:pt x="40005" y="252413"/>
                </a:cubicBezTo>
                <a:cubicBezTo>
                  <a:pt x="40958" y="252413"/>
                  <a:pt x="40958" y="252413"/>
                  <a:pt x="40005" y="252413"/>
                </a:cubicBezTo>
                <a:cubicBezTo>
                  <a:pt x="40005" y="252413"/>
                  <a:pt x="40005" y="252413"/>
                  <a:pt x="40005" y="252413"/>
                </a:cubicBezTo>
                <a:close/>
                <a:moveTo>
                  <a:pt x="5715" y="147638"/>
                </a:moveTo>
                <a:cubicBezTo>
                  <a:pt x="5715" y="147638"/>
                  <a:pt x="5715" y="146685"/>
                  <a:pt x="4763" y="146685"/>
                </a:cubicBezTo>
                <a:cubicBezTo>
                  <a:pt x="4763" y="147638"/>
                  <a:pt x="4763" y="147638"/>
                  <a:pt x="5715" y="147638"/>
                </a:cubicBezTo>
                <a:close/>
                <a:moveTo>
                  <a:pt x="87630" y="4763"/>
                </a:moveTo>
                <a:cubicBezTo>
                  <a:pt x="87630" y="4763"/>
                  <a:pt x="86678" y="3810"/>
                  <a:pt x="86678" y="3810"/>
                </a:cubicBezTo>
                <a:cubicBezTo>
                  <a:pt x="86678" y="4763"/>
                  <a:pt x="86678" y="4763"/>
                  <a:pt x="87630" y="4763"/>
                </a:cubicBezTo>
                <a:close/>
                <a:moveTo>
                  <a:pt x="118110" y="2857"/>
                </a:moveTo>
                <a:cubicBezTo>
                  <a:pt x="118110" y="2857"/>
                  <a:pt x="117158" y="2857"/>
                  <a:pt x="118110" y="2857"/>
                </a:cubicBezTo>
                <a:cubicBezTo>
                  <a:pt x="118110" y="3810"/>
                  <a:pt x="118110" y="3810"/>
                  <a:pt x="118110" y="2857"/>
                </a:cubicBezTo>
                <a:close/>
                <a:moveTo>
                  <a:pt x="213360" y="223838"/>
                </a:moveTo>
                <a:cubicBezTo>
                  <a:pt x="213360" y="222885"/>
                  <a:pt x="213360" y="222885"/>
                  <a:pt x="213360" y="223838"/>
                </a:cubicBezTo>
                <a:cubicBezTo>
                  <a:pt x="213360" y="222885"/>
                  <a:pt x="212408" y="222885"/>
                  <a:pt x="213360" y="223838"/>
                </a:cubicBezTo>
                <a:cubicBezTo>
                  <a:pt x="212408" y="223838"/>
                  <a:pt x="212408" y="223838"/>
                  <a:pt x="213360" y="223838"/>
                </a:cubicBezTo>
                <a:cubicBezTo>
                  <a:pt x="213360" y="222885"/>
                  <a:pt x="213360" y="223838"/>
                  <a:pt x="213360" y="223838"/>
                </a:cubicBezTo>
                <a:close/>
                <a:moveTo>
                  <a:pt x="120015" y="240030"/>
                </a:moveTo>
                <a:cubicBezTo>
                  <a:pt x="120015" y="240030"/>
                  <a:pt x="120015" y="240030"/>
                  <a:pt x="120015" y="240030"/>
                </a:cubicBezTo>
                <a:cubicBezTo>
                  <a:pt x="120015" y="240030"/>
                  <a:pt x="120015" y="240030"/>
                  <a:pt x="120015" y="240030"/>
                </a:cubicBezTo>
                <a:close/>
                <a:moveTo>
                  <a:pt x="149543" y="2857"/>
                </a:moveTo>
                <a:cubicBezTo>
                  <a:pt x="149543" y="2857"/>
                  <a:pt x="149543" y="1905"/>
                  <a:pt x="149543" y="2857"/>
                </a:cubicBezTo>
                <a:cubicBezTo>
                  <a:pt x="148590" y="2857"/>
                  <a:pt x="148590" y="2857"/>
                  <a:pt x="149543" y="2857"/>
                </a:cubicBezTo>
                <a:cubicBezTo>
                  <a:pt x="148590" y="2857"/>
                  <a:pt x="149543" y="2857"/>
                  <a:pt x="149543" y="2857"/>
                </a:cubicBezTo>
                <a:close/>
                <a:moveTo>
                  <a:pt x="123825" y="248602"/>
                </a:moveTo>
                <a:cubicBezTo>
                  <a:pt x="123825" y="248602"/>
                  <a:pt x="123825" y="249555"/>
                  <a:pt x="123825" y="248602"/>
                </a:cubicBezTo>
                <a:cubicBezTo>
                  <a:pt x="124778" y="249555"/>
                  <a:pt x="123825" y="248602"/>
                  <a:pt x="123825" y="248602"/>
                </a:cubicBezTo>
                <a:cubicBezTo>
                  <a:pt x="124778" y="248602"/>
                  <a:pt x="123825" y="248602"/>
                  <a:pt x="123825" y="248602"/>
                </a:cubicBezTo>
                <a:close/>
                <a:moveTo>
                  <a:pt x="123825" y="250507"/>
                </a:moveTo>
                <a:cubicBezTo>
                  <a:pt x="123825" y="249555"/>
                  <a:pt x="123825" y="249555"/>
                  <a:pt x="123825" y="250507"/>
                </a:cubicBezTo>
                <a:cubicBezTo>
                  <a:pt x="123825" y="249555"/>
                  <a:pt x="123825" y="249555"/>
                  <a:pt x="123825" y="250507"/>
                </a:cubicBezTo>
                <a:cubicBezTo>
                  <a:pt x="122873" y="250507"/>
                  <a:pt x="123825" y="250507"/>
                  <a:pt x="123825" y="250507"/>
                </a:cubicBezTo>
                <a:cubicBezTo>
                  <a:pt x="123825" y="250507"/>
                  <a:pt x="123825" y="250507"/>
                  <a:pt x="123825" y="250507"/>
                </a:cubicBezTo>
                <a:close/>
                <a:moveTo>
                  <a:pt x="90488" y="241935"/>
                </a:moveTo>
                <a:cubicBezTo>
                  <a:pt x="90488" y="242888"/>
                  <a:pt x="90488" y="242888"/>
                  <a:pt x="90488" y="241935"/>
                </a:cubicBezTo>
                <a:cubicBezTo>
                  <a:pt x="90488" y="242888"/>
                  <a:pt x="90488" y="242888"/>
                  <a:pt x="90488" y="241935"/>
                </a:cubicBezTo>
                <a:cubicBezTo>
                  <a:pt x="90488" y="241935"/>
                  <a:pt x="90488" y="241935"/>
                  <a:pt x="90488" y="241935"/>
                </a:cubicBezTo>
                <a:close/>
                <a:moveTo>
                  <a:pt x="121920" y="1905"/>
                </a:moveTo>
                <a:cubicBezTo>
                  <a:pt x="121920" y="1905"/>
                  <a:pt x="121920" y="2857"/>
                  <a:pt x="121920" y="1905"/>
                </a:cubicBezTo>
                <a:cubicBezTo>
                  <a:pt x="121920" y="2857"/>
                  <a:pt x="121920" y="2857"/>
                  <a:pt x="121920" y="1905"/>
                </a:cubicBezTo>
                <a:cubicBezTo>
                  <a:pt x="121920" y="2857"/>
                  <a:pt x="121920" y="2857"/>
                  <a:pt x="121920" y="1905"/>
                </a:cubicBezTo>
                <a:cubicBezTo>
                  <a:pt x="121920" y="2857"/>
                  <a:pt x="121920" y="1905"/>
                  <a:pt x="121920" y="1905"/>
                </a:cubicBezTo>
                <a:close/>
                <a:moveTo>
                  <a:pt x="20003" y="240982"/>
                </a:moveTo>
                <a:cubicBezTo>
                  <a:pt x="20003" y="240030"/>
                  <a:pt x="19050" y="240030"/>
                  <a:pt x="19050" y="240030"/>
                </a:cubicBezTo>
                <a:cubicBezTo>
                  <a:pt x="19050" y="240982"/>
                  <a:pt x="20003" y="240982"/>
                  <a:pt x="20003" y="240982"/>
                </a:cubicBezTo>
                <a:close/>
                <a:moveTo>
                  <a:pt x="159068" y="234315"/>
                </a:moveTo>
                <a:cubicBezTo>
                  <a:pt x="159068" y="234315"/>
                  <a:pt x="159068" y="234315"/>
                  <a:pt x="159068" y="234315"/>
                </a:cubicBezTo>
                <a:cubicBezTo>
                  <a:pt x="159068" y="234315"/>
                  <a:pt x="159068" y="235267"/>
                  <a:pt x="159068" y="234315"/>
                </a:cubicBezTo>
                <a:cubicBezTo>
                  <a:pt x="159068" y="235267"/>
                  <a:pt x="159068" y="235267"/>
                  <a:pt x="159068" y="234315"/>
                </a:cubicBezTo>
                <a:close/>
                <a:moveTo>
                  <a:pt x="71438" y="5715"/>
                </a:moveTo>
                <a:cubicBezTo>
                  <a:pt x="71438" y="5715"/>
                  <a:pt x="71438" y="4763"/>
                  <a:pt x="71438" y="4763"/>
                </a:cubicBezTo>
                <a:cubicBezTo>
                  <a:pt x="71438" y="5715"/>
                  <a:pt x="71438" y="5715"/>
                  <a:pt x="71438" y="5715"/>
                </a:cubicBezTo>
                <a:close/>
                <a:moveTo>
                  <a:pt x="113348" y="234315"/>
                </a:moveTo>
                <a:cubicBezTo>
                  <a:pt x="113348" y="234315"/>
                  <a:pt x="113348" y="234315"/>
                  <a:pt x="113348" y="234315"/>
                </a:cubicBezTo>
                <a:cubicBezTo>
                  <a:pt x="113348" y="234315"/>
                  <a:pt x="113348" y="234315"/>
                  <a:pt x="113348" y="234315"/>
                </a:cubicBezTo>
                <a:cubicBezTo>
                  <a:pt x="113348" y="234315"/>
                  <a:pt x="113348" y="234315"/>
                  <a:pt x="113348" y="234315"/>
                </a:cubicBezTo>
                <a:close/>
                <a:moveTo>
                  <a:pt x="67628" y="248602"/>
                </a:moveTo>
                <a:cubicBezTo>
                  <a:pt x="67628" y="248602"/>
                  <a:pt x="68580" y="248602"/>
                  <a:pt x="67628" y="248602"/>
                </a:cubicBezTo>
                <a:cubicBezTo>
                  <a:pt x="68580" y="248602"/>
                  <a:pt x="68580" y="247650"/>
                  <a:pt x="67628" y="248602"/>
                </a:cubicBezTo>
                <a:cubicBezTo>
                  <a:pt x="68580" y="247650"/>
                  <a:pt x="67628" y="247650"/>
                  <a:pt x="67628" y="248602"/>
                </a:cubicBezTo>
                <a:close/>
                <a:moveTo>
                  <a:pt x="194310" y="217170"/>
                </a:moveTo>
                <a:cubicBezTo>
                  <a:pt x="194310" y="218122"/>
                  <a:pt x="194310" y="218122"/>
                  <a:pt x="194310" y="217170"/>
                </a:cubicBezTo>
                <a:cubicBezTo>
                  <a:pt x="194310" y="217170"/>
                  <a:pt x="194310" y="217170"/>
                  <a:pt x="194310" y="217170"/>
                </a:cubicBezTo>
                <a:cubicBezTo>
                  <a:pt x="194310" y="217170"/>
                  <a:pt x="194310" y="217170"/>
                  <a:pt x="194310" y="217170"/>
                </a:cubicBezTo>
                <a:close/>
                <a:moveTo>
                  <a:pt x="286703" y="186690"/>
                </a:moveTo>
                <a:cubicBezTo>
                  <a:pt x="286703" y="186690"/>
                  <a:pt x="286703" y="186690"/>
                  <a:pt x="286703" y="186690"/>
                </a:cubicBezTo>
                <a:cubicBezTo>
                  <a:pt x="286703" y="186690"/>
                  <a:pt x="285750" y="186690"/>
                  <a:pt x="286703" y="186690"/>
                </a:cubicBezTo>
                <a:cubicBezTo>
                  <a:pt x="286703" y="186690"/>
                  <a:pt x="286703" y="186690"/>
                  <a:pt x="286703" y="186690"/>
                </a:cubicBezTo>
                <a:cubicBezTo>
                  <a:pt x="286703" y="187642"/>
                  <a:pt x="286703" y="186690"/>
                  <a:pt x="286703" y="186690"/>
                </a:cubicBezTo>
                <a:close/>
                <a:moveTo>
                  <a:pt x="173355" y="245745"/>
                </a:moveTo>
                <a:cubicBezTo>
                  <a:pt x="173355" y="245745"/>
                  <a:pt x="173355" y="245745"/>
                  <a:pt x="173355" y="245745"/>
                </a:cubicBezTo>
                <a:cubicBezTo>
                  <a:pt x="173355" y="245745"/>
                  <a:pt x="172403" y="245745"/>
                  <a:pt x="173355" y="245745"/>
                </a:cubicBezTo>
                <a:cubicBezTo>
                  <a:pt x="172403" y="245745"/>
                  <a:pt x="173355" y="245745"/>
                  <a:pt x="173355" y="245745"/>
                </a:cubicBezTo>
                <a:close/>
                <a:moveTo>
                  <a:pt x="224790" y="214313"/>
                </a:moveTo>
                <a:cubicBezTo>
                  <a:pt x="224790" y="214313"/>
                  <a:pt x="224790" y="214313"/>
                  <a:pt x="224790" y="214313"/>
                </a:cubicBezTo>
                <a:cubicBezTo>
                  <a:pt x="224790" y="213360"/>
                  <a:pt x="224790" y="213360"/>
                  <a:pt x="224790" y="214313"/>
                </a:cubicBezTo>
                <a:cubicBezTo>
                  <a:pt x="223838" y="214313"/>
                  <a:pt x="224790" y="214313"/>
                  <a:pt x="224790" y="214313"/>
                </a:cubicBezTo>
                <a:close/>
                <a:moveTo>
                  <a:pt x="185738" y="251460"/>
                </a:moveTo>
                <a:cubicBezTo>
                  <a:pt x="185738" y="251460"/>
                  <a:pt x="185738" y="251460"/>
                  <a:pt x="185738" y="251460"/>
                </a:cubicBezTo>
                <a:cubicBezTo>
                  <a:pt x="186690" y="251460"/>
                  <a:pt x="186690" y="251460"/>
                  <a:pt x="185738" y="251460"/>
                </a:cubicBezTo>
                <a:cubicBezTo>
                  <a:pt x="186690" y="251460"/>
                  <a:pt x="186690" y="250507"/>
                  <a:pt x="185738" y="251460"/>
                </a:cubicBezTo>
                <a:close/>
                <a:moveTo>
                  <a:pt x="2858" y="159067"/>
                </a:moveTo>
                <a:cubicBezTo>
                  <a:pt x="2858" y="159067"/>
                  <a:pt x="2858" y="159067"/>
                  <a:pt x="2858" y="159067"/>
                </a:cubicBezTo>
                <a:cubicBezTo>
                  <a:pt x="2858" y="160020"/>
                  <a:pt x="2858" y="159067"/>
                  <a:pt x="2858" y="159067"/>
                </a:cubicBezTo>
                <a:cubicBezTo>
                  <a:pt x="2858" y="159067"/>
                  <a:pt x="2858" y="159067"/>
                  <a:pt x="2858" y="159067"/>
                </a:cubicBezTo>
                <a:close/>
                <a:moveTo>
                  <a:pt x="190500" y="231457"/>
                </a:moveTo>
                <a:cubicBezTo>
                  <a:pt x="190500" y="231457"/>
                  <a:pt x="190500" y="231457"/>
                  <a:pt x="190500" y="231457"/>
                </a:cubicBezTo>
                <a:cubicBezTo>
                  <a:pt x="189548" y="231457"/>
                  <a:pt x="189548" y="231457"/>
                  <a:pt x="190500" y="231457"/>
                </a:cubicBezTo>
                <a:cubicBezTo>
                  <a:pt x="189548" y="231457"/>
                  <a:pt x="190500" y="231457"/>
                  <a:pt x="190500" y="231457"/>
                </a:cubicBezTo>
                <a:close/>
                <a:moveTo>
                  <a:pt x="160973" y="245745"/>
                </a:moveTo>
                <a:cubicBezTo>
                  <a:pt x="160973" y="245745"/>
                  <a:pt x="160020" y="245745"/>
                  <a:pt x="160973" y="245745"/>
                </a:cubicBezTo>
                <a:cubicBezTo>
                  <a:pt x="160973" y="245745"/>
                  <a:pt x="160973" y="245745"/>
                  <a:pt x="160973" y="245745"/>
                </a:cubicBezTo>
                <a:cubicBezTo>
                  <a:pt x="160973" y="245745"/>
                  <a:pt x="160973" y="245745"/>
                  <a:pt x="160973" y="245745"/>
                </a:cubicBezTo>
                <a:close/>
                <a:moveTo>
                  <a:pt x="123825" y="4763"/>
                </a:moveTo>
                <a:cubicBezTo>
                  <a:pt x="123825" y="4763"/>
                  <a:pt x="123825" y="4763"/>
                  <a:pt x="123825" y="4763"/>
                </a:cubicBezTo>
                <a:cubicBezTo>
                  <a:pt x="123825" y="4763"/>
                  <a:pt x="123825" y="4763"/>
                  <a:pt x="123825" y="4763"/>
                </a:cubicBezTo>
                <a:cubicBezTo>
                  <a:pt x="123825" y="3810"/>
                  <a:pt x="123825" y="3810"/>
                  <a:pt x="123825" y="4763"/>
                </a:cubicBezTo>
                <a:lnTo>
                  <a:pt x="123825" y="4763"/>
                </a:lnTo>
                <a:close/>
                <a:moveTo>
                  <a:pt x="114300" y="241935"/>
                </a:moveTo>
                <a:cubicBezTo>
                  <a:pt x="114300" y="241935"/>
                  <a:pt x="114300" y="241935"/>
                  <a:pt x="114300" y="241935"/>
                </a:cubicBezTo>
                <a:cubicBezTo>
                  <a:pt x="113348" y="241935"/>
                  <a:pt x="113348" y="241935"/>
                  <a:pt x="114300" y="241935"/>
                </a:cubicBezTo>
                <a:cubicBezTo>
                  <a:pt x="113348" y="242888"/>
                  <a:pt x="114300" y="241935"/>
                  <a:pt x="114300" y="241935"/>
                </a:cubicBezTo>
                <a:lnTo>
                  <a:pt x="114300" y="241935"/>
                </a:lnTo>
                <a:close/>
                <a:moveTo>
                  <a:pt x="167640" y="236220"/>
                </a:moveTo>
                <a:cubicBezTo>
                  <a:pt x="166688" y="236220"/>
                  <a:pt x="166688" y="236220"/>
                  <a:pt x="167640" y="236220"/>
                </a:cubicBezTo>
                <a:cubicBezTo>
                  <a:pt x="166688" y="237172"/>
                  <a:pt x="166688" y="237172"/>
                  <a:pt x="167640" y="236220"/>
                </a:cubicBezTo>
                <a:close/>
                <a:moveTo>
                  <a:pt x="112395" y="239077"/>
                </a:moveTo>
                <a:cubicBezTo>
                  <a:pt x="112395" y="239077"/>
                  <a:pt x="112395" y="239077"/>
                  <a:pt x="112395" y="239077"/>
                </a:cubicBezTo>
                <a:cubicBezTo>
                  <a:pt x="112395" y="239077"/>
                  <a:pt x="112395" y="239077"/>
                  <a:pt x="112395" y="239077"/>
                </a:cubicBezTo>
                <a:cubicBezTo>
                  <a:pt x="112395" y="239077"/>
                  <a:pt x="112395" y="239077"/>
                  <a:pt x="112395" y="239077"/>
                </a:cubicBezTo>
                <a:close/>
                <a:moveTo>
                  <a:pt x="179070" y="236220"/>
                </a:moveTo>
                <a:cubicBezTo>
                  <a:pt x="179070" y="236220"/>
                  <a:pt x="179070" y="236220"/>
                  <a:pt x="179070" y="236220"/>
                </a:cubicBezTo>
                <a:cubicBezTo>
                  <a:pt x="179070" y="237172"/>
                  <a:pt x="180023" y="237172"/>
                  <a:pt x="179070" y="236220"/>
                </a:cubicBezTo>
                <a:cubicBezTo>
                  <a:pt x="180023" y="236220"/>
                  <a:pt x="179070" y="236220"/>
                  <a:pt x="179070" y="236220"/>
                </a:cubicBezTo>
                <a:close/>
                <a:moveTo>
                  <a:pt x="9525" y="145732"/>
                </a:moveTo>
                <a:cubicBezTo>
                  <a:pt x="9525" y="145732"/>
                  <a:pt x="9525" y="145732"/>
                  <a:pt x="9525" y="145732"/>
                </a:cubicBezTo>
                <a:cubicBezTo>
                  <a:pt x="9525" y="146685"/>
                  <a:pt x="9525" y="146685"/>
                  <a:pt x="9525" y="145732"/>
                </a:cubicBezTo>
                <a:cubicBezTo>
                  <a:pt x="10478" y="145732"/>
                  <a:pt x="9525" y="145732"/>
                  <a:pt x="9525" y="145732"/>
                </a:cubicBezTo>
                <a:close/>
                <a:moveTo>
                  <a:pt x="106680" y="250507"/>
                </a:moveTo>
                <a:cubicBezTo>
                  <a:pt x="106680" y="250507"/>
                  <a:pt x="106680" y="251460"/>
                  <a:pt x="106680" y="251460"/>
                </a:cubicBezTo>
                <a:cubicBezTo>
                  <a:pt x="106680" y="251460"/>
                  <a:pt x="106680" y="251460"/>
                  <a:pt x="106680" y="250507"/>
                </a:cubicBezTo>
                <a:cubicBezTo>
                  <a:pt x="106680" y="251460"/>
                  <a:pt x="106680" y="251460"/>
                  <a:pt x="106680" y="250507"/>
                </a:cubicBezTo>
                <a:lnTo>
                  <a:pt x="106680" y="250507"/>
                </a:lnTo>
                <a:close/>
                <a:moveTo>
                  <a:pt x="187643" y="237172"/>
                </a:moveTo>
                <a:cubicBezTo>
                  <a:pt x="187643" y="237172"/>
                  <a:pt x="187643" y="237172"/>
                  <a:pt x="187643" y="237172"/>
                </a:cubicBezTo>
                <a:cubicBezTo>
                  <a:pt x="188595" y="237172"/>
                  <a:pt x="187643" y="237172"/>
                  <a:pt x="187643" y="237172"/>
                </a:cubicBezTo>
                <a:cubicBezTo>
                  <a:pt x="187643" y="237172"/>
                  <a:pt x="187643" y="237172"/>
                  <a:pt x="187643" y="237172"/>
                </a:cubicBezTo>
                <a:close/>
                <a:moveTo>
                  <a:pt x="200978" y="220980"/>
                </a:moveTo>
                <a:cubicBezTo>
                  <a:pt x="200025" y="220980"/>
                  <a:pt x="200025" y="220980"/>
                  <a:pt x="200025" y="221932"/>
                </a:cubicBezTo>
                <a:cubicBezTo>
                  <a:pt x="200025" y="221932"/>
                  <a:pt x="200978" y="221932"/>
                  <a:pt x="200978" y="220980"/>
                </a:cubicBezTo>
                <a:close/>
                <a:moveTo>
                  <a:pt x="154305" y="246697"/>
                </a:moveTo>
                <a:cubicBezTo>
                  <a:pt x="154305" y="245745"/>
                  <a:pt x="154305" y="245745"/>
                  <a:pt x="154305" y="246697"/>
                </a:cubicBezTo>
                <a:cubicBezTo>
                  <a:pt x="154305" y="245745"/>
                  <a:pt x="153353" y="246697"/>
                  <a:pt x="154305" y="246697"/>
                </a:cubicBezTo>
                <a:cubicBezTo>
                  <a:pt x="154305" y="246697"/>
                  <a:pt x="154305" y="246697"/>
                  <a:pt x="154305" y="246697"/>
                </a:cubicBezTo>
                <a:close/>
                <a:moveTo>
                  <a:pt x="196215" y="230505"/>
                </a:moveTo>
                <a:cubicBezTo>
                  <a:pt x="196215" y="230505"/>
                  <a:pt x="195263" y="230505"/>
                  <a:pt x="195263" y="231457"/>
                </a:cubicBezTo>
                <a:cubicBezTo>
                  <a:pt x="196215" y="230505"/>
                  <a:pt x="196215" y="230505"/>
                  <a:pt x="196215" y="230505"/>
                </a:cubicBezTo>
                <a:close/>
                <a:moveTo>
                  <a:pt x="126683" y="249555"/>
                </a:moveTo>
                <a:cubicBezTo>
                  <a:pt x="126683" y="249555"/>
                  <a:pt x="126683" y="250507"/>
                  <a:pt x="126683" y="249555"/>
                </a:cubicBezTo>
                <a:cubicBezTo>
                  <a:pt x="126683" y="249555"/>
                  <a:pt x="126683" y="249555"/>
                  <a:pt x="126683" y="249555"/>
                </a:cubicBezTo>
                <a:close/>
                <a:moveTo>
                  <a:pt x="57150" y="245745"/>
                </a:moveTo>
                <a:cubicBezTo>
                  <a:pt x="57150" y="245745"/>
                  <a:pt x="57150" y="244792"/>
                  <a:pt x="57150" y="244792"/>
                </a:cubicBezTo>
                <a:cubicBezTo>
                  <a:pt x="57150" y="245745"/>
                  <a:pt x="57150" y="245745"/>
                  <a:pt x="57150" y="245745"/>
                </a:cubicBezTo>
                <a:close/>
                <a:moveTo>
                  <a:pt x="184785" y="236220"/>
                </a:moveTo>
                <a:cubicBezTo>
                  <a:pt x="184785" y="236220"/>
                  <a:pt x="183833" y="236220"/>
                  <a:pt x="183833" y="236220"/>
                </a:cubicBezTo>
                <a:cubicBezTo>
                  <a:pt x="183833" y="237172"/>
                  <a:pt x="184785" y="237172"/>
                  <a:pt x="184785" y="236220"/>
                </a:cubicBezTo>
                <a:close/>
                <a:moveTo>
                  <a:pt x="142875" y="250507"/>
                </a:moveTo>
                <a:cubicBezTo>
                  <a:pt x="142875" y="250507"/>
                  <a:pt x="142875" y="250507"/>
                  <a:pt x="142875" y="250507"/>
                </a:cubicBezTo>
                <a:cubicBezTo>
                  <a:pt x="142875" y="250507"/>
                  <a:pt x="142875" y="250507"/>
                  <a:pt x="142875" y="250507"/>
                </a:cubicBezTo>
                <a:cubicBezTo>
                  <a:pt x="142875" y="250507"/>
                  <a:pt x="142875" y="250507"/>
                  <a:pt x="142875" y="250507"/>
                </a:cubicBezTo>
                <a:close/>
                <a:moveTo>
                  <a:pt x="246698" y="214313"/>
                </a:moveTo>
                <a:cubicBezTo>
                  <a:pt x="246698" y="214313"/>
                  <a:pt x="247650" y="215265"/>
                  <a:pt x="247650" y="214313"/>
                </a:cubicBezTo>
                <a:cubicBezTo>
                  <a:pt x="247650" y="215265"/>
                  <a:pt x="247650" y="214313"/>
                  <a:pt x="246698" y="214313"/>
                </a:cubicBezTo>
                <a:cubicBezTo>
                  <a:pt x="246698" y="214313"/>
                  <a:pt x="246698" y="214313"/>
                  <a:pt x="246698" y="214313"/>
                </a:cubicBezTo>
                <a:close/>
                <a:moveTo>
                  <a:pt x="133350" y="244792"/>
                </a:moveTo>
                <a:cubicBezTo>
                  <a:pt x="133350" y="244792"/>
                  <a:pt x="133350" y="244792"/>
                  <a:pt x="133350" y="244792"/>
                </a:cubicBezTo>
                <a:cubicBezTo>
                  <a:pt x="133350" y="243840"/>
                  <a:pt x="133350" y="243840"/>
                  <a:pt x="133350" y="244792"/>
                </a:cubicBezTo>
                <a:cubicBezTo>
                  <a:pt x="133350" y="243840"/>
                  <a:pt x="133350" y="244792"/>
                  <a:pt x="133350" y="244792"/>
                </a:cubicBezTo>
                <a:cubicBezTo>
                  <a:pt x="133350" y="244792"/>
                  <a:pt x="133350" y="244792"/>
                  <a:pt x="133350" y="244792"/>
                </a:cubicBezTo>
                <a:close/>
                <a:moveTo>
                  <a:pt x="216218" y="246697"/>
                </a:moveTo>
                <a:cubicBezTo>
                  <a:pt x="216218" y="246697"/>
                  <a:pt x="216218" y="246697"/>
                  <a:pt x="216218" y="246697"/>
                </a:cubicBezTo>
                <a:cubicBezTo>
                  <a:pt x="216218" y="246697"/>
                  <a:pt x="216218" y="246697"/>
                  <a:pt x="216218" y="246697"/>
                </a:cubicBezTo>
                <a:cubicBezTo>
                  <a:pt x="216218" y="246697"/>
                  <a:pt x="216218" y="246697"/>
                  <a:pt x="216218" y="246697"/>
                </a:cubicBezTo>
                <a:cubicBezTo>
                  <a:pt x="216218" y="246697"/>
                  <a:pt x="216218" y="246697"/>
                  <a:pt x="216218" y="246697"/>
                </a:cubicBezTo>
                <a:close/>
                <a:moveTo>
                  <a:pt x="251460" y="220027"/>
                </a:moveTo>
                <a:cubicBezTo>
                  <a:pt x="251460" y="220027"/>
                  <a:pt x="251460" y="220027"/>
                  <a:pt x="251460" y="220027"/>
                </a:cubicBezTo>
                <a:cubicBezTo>
                  <a:pt x="251460" y="220027"/>
                  <a:pt x="251460" y="220027"/>
                  <a:pt x="251460" y="220027"/>
                </a:cubicBezTo>
                <a:cubicBezTo>
                  <a:pt x="251460" y="220027"/>
                  <a:pt x="251460" y="220027"/>
                  <a:pt x="251460" y="220027"/>
                </a:cubicBezTo>
                <a:cubicBezTo>
                  <a:pt x="251460" y="220027"/>
                  <a:pt x="251460" y="220027"/>
                  <a:pt x="251460" y="220027"/>
                </a:cubicBezTo>
                <a:close/>
                <a:moveTo>
                  <a:pt x="112395" y="234315"/>
                </a:moveTo>
                <a:cubicBezTo>
                  <a:pt x="112395" y="234315"/>
                  <a:pt x="111443" y="234315"/>
                  <a:pt x="111443" y="234315"/>
                </a:cubicBezTo>
                <a:cubicBezTo>
                  <a:pt x="111443" y="234315"/>
                  <a:pt x="111443" y="234315"/>
                  <a:pt x="112395" y="234315"/>
                </a:cubicBezTo>
                <a:cubicBezTo>
                  <a:pt x="112395" y="234315"/>
                  <a:pt x="112395" y="234315"/>
                  <a:pt x="112395" y="234315"/>
                </a:cubicBezTo>
                <a:close/>
                <a:moveTo>
                  <a:pt x="248603" y="212407"/>
                </a:moveTo>
                <a:cubicBezTo>
                  <a:pt x="248603" y="212407"/>
                  <a:pt x="248603" y="212407"/>
                  <a:pt x="248603" y="212407"/>
                </a:cubicBezTo>
                <a:cubicBezTo>
                  <a:pt x="248603" y="211455"/>
                  <a:pt x="248603" y="211455"/>
                  <a:pt x="248603" y="212407"/>
                </a:cubicBezTo>
                <a:cubicBezTo>
                  <a:pt x="247650" y="211455"/>
                  <a:pt x="248603" y="212407"/>
                  <a:pt x="248603" y="212407"/>
                </a:cubicBezTo>
                <a:cubicBezTo>
                  <a:pt x="248603" y="212407"/>
                  <a:pt x="248603" y="212407"/>
                  <a:pt x="248603" y="212407"/>
                </a:cubicBezTo>
                <a:lnTo>
                  <a:pt x="248603" y="212407"/>
                </a:lnTo>
                <a:close/>
                <a:moveTo>
                  <a:pt x="249555" y="222885"/>
                </a:moveTo>
                <a:cubicBezTo>
                  <a:pt x="250508" y="223838"/>
                  <a:pt x="250508" y="223838"/>
                  <a:pt x="249555" y="222885"/>
                </a:cubicBezTo>
                <a:cubicBezTo>
                  <a:pt x="250508" y="222885"/>
                  <a:pt x="250508" y="222885"/>
                  <a:pt x="249555" y="222885"/>
                </a:cubicBezTo>
                <a:cubicBezTo>
                  <a:pt x="250508" y="222885"/>
                  <a:pt x="249555" y="222885"/>
                  <a:pt x="249555" y="222885"/>
                </a:cubicBezTo>
                <a:cubicBezTo>
                  <a:pt x="249555" y="223838"/>
                  <a:pt x="249555" y="222885"/>
                  <a:pt x="249555" y="222885"/>
                </a:cubicBezTo>
                <a:close/>
                <a:moveTo>
                  <a:pt x="214313" y="231457"/>
                </a:moveTo>
                <a:cubicBezTo>
                  <a:pt x="214313" y="231457"/>
                  <a:pt x="214313" y="231457"/>
                  <a:pt x="214313" y="231457"/>
                </a:cubicBezTo>
                <a:cubicBezTo>
                  <a:pt x="215265" y="231457"/>
                  <a:pt x="215265" y="231457"/>
                  <a:pt x="214313" y="231457"/>
                </a:cubicBezTo>
                <a:cubicBezTo>
                  <a:pt x="215265" y="231457"/>
                  <a:pt x="215265" y="231457"/>
                  <a:pt x="214313" y="231457"/>
                </a:cubicBezTo>
                <a:cubicBezTo>
                  <a:pt x="214313" y="231457"/>
                  <a:pt x="214313" y="231457"/>
                  <a:pt x="214313" y="231457"/>
                </a:cubicBezTo>
                <a:close/>
                <a:moveTo>
                  <a:pt x="103823" y="6667"/>
                </a:moveTo>
                <a:cubicBezTo>
                  <a:pt x="103823" y="6667"/>
                  <a:pt x="103823" y="6667"/>
                  <a:pt x="103823" y="6667"/>
                </a:cubicBezTo>
                <a:cubicBezTo>
                  <a:pt x="103823" y="6667"/>
                  <a:pt x="103823" y="6667"/>
                  <a:pt x="103823" y="6667"/>
                </a:cubicBezTo>
                <a:cubicBezTo>
                  <a:pt x="103823" y="7620"/>
                  <a:pt x="103823" y="7620"/>
                  <a:pt x="103823" y="6667"/>
                </a:cubicBezTo>
                <a:close/>
                <a:moveTo>
                  <a:pt x="198120" y="229552"/>
                </a:moveTo>
                <a:cubicBezTo>
                  <a:pt x="198120" y="229552"/>
                  <a:pt x="198120" y="229552"/>
                  <a:pt x="198120" y="229552"/>
                </a:cubicBezTo>
                <a:cubicBezTo>
                  <a:pt x="198120" y="229552"/>
                  <a:pt x="197168" y="229552"/>
                  <a:pt x="198120" y="229552"/>
                </a:cubicBezTo>
                <a:cubicBezTo>
                  <a:pt x="197168" y="229552"/>
                  <a:pt x="197168" y="229552"/>
                  <a:pt x="198120" y="229552"/>
                </a:cubicBezTo>
                <a:close/>
                <a:moveTo>
                  <a:pt x="150495" y="232410"/>
                </a:moveTo>
                <a:cubicBezTo>
                  <a:pt x="150495" y="232410"/>
                  <a:pt x="150495" y="231457"/>
                  <a:pt x="150495" y="232410"/>
                </a:cubicBezTo>
                <a:cubicBezTo>
                  <a:pt x="150495" y="231457"/>
                  <a:pt x="149543" y="231457"/>
                  <a:pt x="150495" y="232410"/>
                </a:cubicBezTo>
                <a:cubicBezTo>
                  <a:pt x="149543" y="231457"/>
                  <a:pt x="149543" y="232410"/>
                  <a:pt x="150495" y="232410"/>
                </a:cubicBezTo>
                <a:close/>
                <a:moveTo>
                  <a:pt x="198120" y="228600"/>
                </a:moveTo>
                <a:cubicBezTo>
                  <a:pt x="198120" y="228600"/>
                  <a:pt x="197168" y="228600"/>
                  <a:pt x="197168" y="228600"/>
                </a:cubicBezTo>
                <a:cubicBezTo>
                  <a:pt x="197168" y="228600"/>
                  <a:pt x="197168" y="228600"/>
                  <a:pt x="197168" y="228600"/>
                </a:cubicBezTo>
                <a:cubicBezTo>
                  <a:pt x="198120" y="228600"/>
                  <a:pt x="198120" y="228600"/>
                  <a:pt x="198120" y="228600"/>
                </a:cubicBezTo>
                <a:lnTo>
                  <a:pt x="198120" y="228600"/>
                </a:lnTo>
                <a:close/>
                <a:moveTo>
                  <a:pt x="199073" y="218122"/>
                </a:moveTo>
                <a:cubicBezTo>
                  <a:pt x="199073" y="219075"/>
                  <a:pt x="199073" y="219075"/>
                  <a:pt x="199073" y="218122"/>
                </a:cubicBezTo>
                <a:cubicBezTo>
                  <a:pt x="200025" y="219075"/>
                  <a:pt x="200025" y="219075"/>
                  <a:pt x="199073" y="218122"/>
                </a:cubicBezTo>
                <a:cubicBezTo>
                  <a:pt x="200025" y="218122"/>
                  <a:pt x="200025" y="218122"/>
                  <a:pt x="199073" y="218122"/>
                </a:cubicBezTo>
                <a:cubicBezTo>
                  <a:pt x="199073" y="218122"/>
                  <a:pt x="199073" y="218122"/>
                  <a:pt x="199073" y="218122"/>
                </a:cubicBezTo>
                <a:close/>
                <a:moveTo>
                  <a:pt x="222885" y="225742"/>
                </a:moveTo>
                <a:cubicBezTo>
                  <a:pt x="222885" y="225742"/>
                  <a:pt x="223838" y="225742"/>
                  <a:pt x="223838" y="225742"/>
                </a:cubicBezTo>
                <a:cubicBezTo>
                  <a:pt x="223838" y="225742"/>
                  <a:pt x="222885" y="225742"/>
                  <a:pt x="222885" y="225742"/>
                </a:cubicBezTo>
                <a:close/>
                <a:moveTo>
                  <a:pt x="20955" y="238125"/>
                </a:moveTo>
                <a:cubicBezTo>
                  <a:pt x="20955" y="238125"/>
                  <a:pt x="20955" y="238125"/>
                  <a:pt x="20955" y="238125"/>
                </a:cubicBezTo>
                <a:cubicBezTo>
                  <a:pt x="20955" y="238125"/>
                  <a:pt x="20955" y="238125"/>
                  <a:pt x="20955" y="238125"/>
                </a:cubicBezTo>
                <a:cubicBezTo>
                  <a:pt x="20955" y="238125"/>
                  <a:pt x="20955" y="238125"/>
                  <a:pt x="20955" y="238125"/>
                </a:cubicBezTo>
                <a:cubicBezTo>
                  <a:pt x="20955" y="239077"/>
                  <a:pt x="20955" y="238125"/>
                  <a:pt x="20955" y="238125"/>
                </a:cubicBezTo>
                <a:close/>
                <a:moveTo>
                  <a:pt x="233363" y="220980"/>
                </a:moveTo>
                <a:cubicBezTo>
                  <a:pt x="233363" y="220980"/>
                  <a:pt x="233363" y="220980"/>
                  <a:pt x="233363" y="220980"/>
                </a:cubicBezTo>
                <a:cubicBezTo>
                  <a:pt x="233363" y="220027"/>
                  <a:pt x="233363" y="220027"/>
                  <a:pt x="233363" y="220980"/>
                </a:cubicBezTo>
                <a:cubicBezTo>
                  <a:pt x="232410" y="220027"/>
                  <a:pt x="232410" y="220027"/>
                  <a:pt x="233363" y="220980"/>
                </a:cubicBezTo>
                <a:cubicBezTo>
                  <a:pt x="232410" y="220980"/>
                  <a:pt x="232410" y="220980"/>
                  <a:pt x="233363" y="220980"/>
                </a:cubicBezTo>
                <a:close/>
                <a:moveTo>
                  <a:pt x="158115" y="245745"/>
                </a:moveTo>
                <a:cubicBezTo>
                  <a:pt x="158115" y="245745"/>
                  <a:pt x="158115" y="245745"/>
                  <a:pt x="158115" y="245745"/>
                </a:cubicBezTo>
                <a:cubicBezTo>
                  <a:pt x="158115" y="245745"/>
                  <a:pt x="158115" y="245745"/>
                  <a:pt x="158115" y="245745"/>
                </a:cubicBezTo>
                <a:cubicBezTo>
                  <a:pt x="158115" y="245745"/>
                  <a:pt x="158115" y="245745"/>
                  <a:pt x="158115" y="245745"/>
                </a:cubicBezTo>
                <a:cubicBezTo>
                  <a:pt x="158115" y="245745"/>
                  <a:pt x="158115" y="245745"/>
                  <a:pt x="158115" y="245745"/>
                </a:cubicBezTo>
                <a:close/>
                <a:moveTo>
                  <a:pt x="168593" y="236220"/>
                </a:moveTo>
                <a:cubicBezTo>
                  <a:pt x="168593" y="236220"/>
                  <a:pt x="167640" y="236220"/>
                  <a:pt x="167640" y="236220"/>
                </a:cubicBezTo>
                <a:cubicBezTo>
                  <a:pt x="168593" y="237172"/>
                  <a:pt x="168593" y="237172"/>
                  <a:pt x="168593" y="236220"/>
                </a:cubicBezTo>
                <a:close/>
                <a:moveTo>
                  <a:pt x="234315" y="227647"/>
                </a:moveTo>
                <a:cubicBezTo>
                  <a:pt x="234315" y="227647"/>
                  <a:pt x="234315" y="227647"/>
                  <a:pt x="234315" y="227647"/>
                </a:cubicBezTo>
                <a:cubicBezTo>
                  <a:pt x="234315" y="228600"/>
                  <a:pt x="234315" y="228600"/>
                  <a:pt x="234315" y="227647"/>
                </a:cubicBezTo>
                <a:cubicBezTo>
                  <a:pt x="235268" y="228600"/>
                  <a:pt x="235268" y="228600"/>
                  <a:pt x="234315" y="227647"/>
                </a:cubicBezTo>
                <a:cubicBezTo>
                  <a:pt x="235268" y="227647"/>
                  <a:pt x="235268" y="227647"/>
                  <a:pt x="234315" y="227647"/>
                </a:cubicBezTo>
                <a:close/>
                <a:moveTo>
                  <a:pt x="196215" y="219075"/>
                </a:moveTo>
                <a:cubicBezTo>
                  <a:pt x="196215" y="219075"/>
                  <a:pt x="196215" y="218122"/>
                  <a:pt x="196215" y="219075"/>
                </a:cubicBezTo>
                <a:cubicBezTo>
                  <a:pt x="197168" y="218122"/>
                  <a:pt x="197168" y="218122"/>
                  <a:pt x="196215" y="219075"/>
                </a:cubicBezTo>
                <a:cubicBezTo>
                  <a:pt x="196215" y="218122"/>
                  <a:pt x="196215" y="218122"/>
                  <a:pt x="196215" y="219075"/>
                </a:cubicBezTo>
                <a:cubicBezTo>
                  <a:pt x="196215" y="218122"/>
                  <a:pt x="196215" y="218122"/>
                  <a:pt x="196215" y="219075"/>
                </a:cubicBezTo>
                <a:cubicBezTo>
                  <a:pt x="196215" y="218122"/>
                  <a:pt x="196215" y="219075"/>
                  <a:pt x="196215" y="219075"/>
                </a:cubicBezTo>
                <a:cubicBezTo>
                  <a:pt x="196215" y="219075"/>
                  <a:pt x="196215" y="219075"/>
                  <a:pt x="196215" y="219075"/>
                </a:cubicBezTo>
                <a:close/>
                <a:moveTo>
                  <a:pt x="26670" y="74295"/>
                </a:moveTo>
                <a:cubicBezTo>
                  <a:pt x="26670" y="74295"/>
                  <a:pt x="26670" y="74295"/>
                  <a:pt x="26670" y="74295"/>
                </a:cubicBezTo>
                <a:cubicBezTo>
                  <a:pt x="26670" y="74295"/>
                  <a:pt x="26670" y="74295"/>
                  <a:pt x="26670" y="74295"/>
                </a:cubicBezTo>
                <a:cubicBezTo>
                  <a:pt x="26670" y="74295"/>
                  <a:pt x="26670" y="74295"/>
                  <a:pt x="26670" y="74295"/>
                </a:cubicBezTo>
                <a:close/>
                <a:moveTo>
                  <a:pt x="152400" y="233363"/>
                </a:moveTo>
                <a:cubicBezTo>
                  <a:pt x="152400" y="233363"/>
                  <a:pt x="152400" y="234315"/>
                  <a:pt x="152400" y="233363"/>
                </a:cubicBezTo>
                <a:cubicBezTo>
                  <a:pt x="152400" y="234315"/>
                  <a:pt x="152400" y="234315"/>
                  <a:pt x="152400" y="233363"/>
                </a:cubicBezTo>
                <a:close/>
                <a:moveTo>
                  <a:pt x="223838" y="247650"/>
                </a:moveTo>
                <a:cubicBezTo>
                  <a:pt x="223838" y="246697"/>
                  <a:pt x="222885" y="246697"/>
                  <a:pt x="223838" y="247650"/>
                </a:cubicBezTo>
                <a:cubicBezTo>
                  <a:pt x="222885" y="247650"/>
                  <a:pt x="223838" y="247650"/>
                  <a:pt x="223838" y="247650"/>
                </a:cubicBezTo>
                <a:close/>
                <a:moveTo>
                  <a:pt x="202883" y="244792"/>
                </a:moveTo>
                <a:cubicBezTo>
                  <a:pt x="202883" y="244792"/>
                  <a:pt x="201930" y="244792"/>
                  <a:pt x="201930" y="244792"/>
                </a:cubicBezTo>
                <a:cubicBezTo>
                  <a:pt x="201930" y="245745"/>
                  <a:pt x="201930" y="244792"/>
                  <a:pt x="202883" y="244792"/>
                </a:cubicBezTo>
                <a:close/>
                <a:moveTo>
                  <a:pt x="14288" y="180022"/>
                </a:moveTo>
                <a:cubicBezTo>
                  <a:pt x="15240" y="180022"/>
                  <a:pt x="15240" y="180022"/>
                  <a:pt x="14288" y="180022"/>
                </a:cubicBezTo>
                <a:cubicBezTo>
                  <a:pt x="15240" y="179070"/>
                  <a:pt x="14288" y="179070"/>
                  <a:pt x="14288" y="180022"/>
                </a:cubicBezTo>
                <a:cubicBezTo>
                  <a:pt x="14288" y="179070"/>
                  <a:pt x="14288" y="179070"/>
                  <a:pt x="14288" y="180022"/>
                </a:cubicBezTo>
                <a:cubicBezTo>
                  <a:pt x="14288" y="180022"/>
                  <a:pt x="14288" y="180022"/>
                  <a:pt x="14288" y="180022"/>
                </a:cubicBezTo>
                <a:close/>
                <a:moveTo>
                  <a:pt x="177165" y="220027"/>
                </a:moveTo>
                <a:cubicBezTo>
                  <a:pt x="177165" y="220027"/>
                  <a:pt x="177165" y="220980"/>
                  <a:pt x="177165" y="220027"/>
                </a:cubicBezTo>
                <a:cubicBezTo>
                  <a:pt x="177165" y="220980"/>
                  <a:pt x="177165" y="220980"/>
                  <a:pt x="177165" y="220027"/>
                </a:cubicBezTo>
                <a:cubicBezTo>
                  <a:pt x="177165" y="220980"/>
                  <a:pt x="177165" y="220980"/>
                  <a:pt x="177165" y="220027"/>
                </a:cubicBezTo>
                <a:cubicBezTo>
                  <a:pt x="177165" y="220027"/>
                  <a:pt x="177165" y="220027"/>
                  <a:pt x="177165" y="220027"/>
                </a:cubicBezTo>
                <a:close/>
                <a:moveTo>
                  <a:pt x="12383" y="82867"/>
                </a:moveTo>
                <a:cubicBezTo>
                  <a:pt x="13335" y="82867"/>
                  <a:pt x="13335" y="82867"/>
                  <a:pt x="12383" y="82867"/>
                </a:cubicBezTo>
                <a:cubicBezTo>
                  <a:pt x="13335" y="82867"/>
                  <a:pt x="13335" y="82867"/>
                  <a:pt x="12383" y="82867"/>
                </a:cubicBezTo>
                <a:cubicBezTo>
                  <a:pt x="12383" y="81915"/>
                  <a:pt x="13335" y="82867"/>
                  <a:pt x="12383" y="82867"/>
                </a:cubicBezTo>
                <a:cubicBezTo>
                  <a:pt x="12383" y="82867"/>
                  <a:pt x="12383" y="82867"/>
                  <a:pt x="12383" y="82867"/>
                </a:cubicBezTo>
                <a:cubicBezTo>
                  <a:pt x="12383" y="82867"/>
                  <a:pt x="12383" y="82867"/>
                  <a:pt x="12383" y="82867"/>
                </a:cubicBezTo>
                <a:close/>
                <a:moveTo>
                  <a:pt x="240983" y="242888"/>
                </a:moveTo>
                <a:cubicBezTo>
                  <a:pt x="240983" y="242888"/>
                  <a:pt x="240030" y="242888"/>
                  <a:pt x="240030" y="242888"/>
                </a:cubicBezTo>
                <a:cubicBezTo>
                  <a:pt x="240983" y="242888"/>
                  <a:pt x="240983" y="242888"/>
                  <a:pt x="240983" y="242888"/>
                </a:cubicBezTo>
                <a:close/>
                <a:moveTo>
                  <a:pt x="183833" y="252413"/>
                </a:moveTo>
                <a:cubicBezTo>
                  <a:pt x="183833" y="252413"/>
                  <a:pt x="183833" y="252413"/>
                  <a:pt x="183833" y="252413"/>
                </a:cubicBezTo>
                <a:cubicBezTo>
                  <a:pt x="183833" y="251460"/>
                  <a:pt x="183833" y="251460"/>
                  <a:pt x="183833" y="252413"/>
                </a:cubicBezTo>
                <a:cubicBezTo>
                  <a:pt x="183833" y="252413"/>
                  <a:pt x="182880" y="252413"/>
                  <a:pt x="183833" y="252413"/>
                </a:cubicBezTo>
                <a:close/>
                <a:moveTo>
                  <a:pt x="178118" y="242888"/>
                </a:moveTo>
                <a:cubicBezTo>
                  <a:pt x="178118" y="242888"/>
                  <a:pt x="178118" y="241935"/>
                  <a:pt x="178118" y="242888"/>
                </a:cubicBezTo>
                <a:cubicBezTo>
                  <a:pt x="178118" y="241935"/>
                  <a:pt x="178118" y="241935"/>
                  <a:pt x="178118" y="242888"/>
                </a:cubicBezTo>
                <a:cubicBezTo>
                  <a:pt x="178118" y="241935"/>
                  <a:pt x="178118" y="242888"/>
                  <a:pt x="178118" y="242888"/>
                </a:cubicBezTo>
                <a:close/>
                <a:moveTo>
                  <a:pt x="179070" y="228600"/>
                </a:moveTo>
                <a:cubicBezTo>
                  <a:pt x="179070" y="228600"/>
                  <a:pt x="179070" y="228600"/>
                  <a:pt x="179070" y="228600"/>
                </a:cubicBezTo>
                <a:cubicBezTo>
                  <a:pt x="178118" y="228600"/>
                  <a:pt x="178118" y="228600"/>
                  <a:pt x="179070" y="228600"/>
                </a:cubicBezTo>
                <a:cubicBezTo>
                  <a:pt x="178118" y="228600"/>
                  <a:pt x="178118" y="228600"/>
                  <a:pt x="179070" y="228600"/>
                </a:cubicBezTo>
                <a:close/>
                <a:moveTo>
                  <a:pt x="178118" y="248602"/>
                </a:moveTo>
                <a:cubicBezTo>
                  <a:pt x="178118" y="248602"/>
                  <a:pt x="178118" y="248602"/>
                  <a:pt x="178118" y="248602"/>
                </a:cubicBezTo>
                <a:cubicBezTo>
                  <a:pt x="179070" y="248602"/>
                  <a:pt x="179070" y="249555"/>
                  <a:pt x="178118" y="248602"/>
                </a:cubicBezTo>
                <a:cubicBezTo>
                  <a:pt x="179070" y="248602"/>
                  <a:pt x="179070" y="248602"/>
                  <a:pt x="178118" y="248602"/>
                </a:cubicBezTo>
                <a:close/>
                <a:moveTo>
                  <a:pt x="71438" y="249555"/>
                </a:moveTo>
                <a:cubicBezTo>
                  <a:pt x="71438" y="250507"/>
                  <a:pt x="71438" y="250507"/>
                  <a:pt x="71438" y="249555"/>
                </a:cubicBezTo>
                <a:cubicBezTo>
                  <a:pt x="71438" y="250507"/>
                  <a:pt x="71438" y="250507"/>
                  <a:pt x="71438" y="249555"/>
                </a:cubicBezTo>
                <a:cubicBezTo>
                  <a:pt x="71438" y="249555"/>
                  <a:pt x="71438" y="249555"/>
                  <a:pt x="71438" y="249555"/>
                </a:cubicBezTo>
                <a:close/>
                <a:moveTo>
                  <a:pt x="200978" y="240030"/>
                </a:moveTo>
                <a:cubicBezTo>
                  <a:pt x="200978" y="240030"/>
                  <a:pt x="201930" y="240030"/>
                  <a:pt x="200978" y="240030"/>
                </a:cubicBezTo>
                <a:cubicBezTo>
                  <a:pt x="201930" y="240030"/>
                  <a:pt x="201930" y="239077"/>
                  <a:pt x="200978" y="240030"/>
                </a:cubicBezTo>
                <a:cubicBezTo>
                  <a:pt x="200978" y="239077"/>
                  <a:pt x="200978" y="240030"/>
                  <a:pt x="200978" y="240030"/>
                </a:cubicBezTo>
                <a:close/>
                <a:moveTo>
                  <a:pt x="180975" y="224790"/>
                </a:moveTo>
                <a:cubicBezTo>
                  <a:pt x="180975" y="224790"/>
                  <a:pt x="180023" y="225742"/>
                  <a:pt x="180975" y="225742"/>
                </a:cubicBezTo>
                <a:cubicBezTo>
                  <a:pt x="180975" y="225742"/>
                  <a:pt x="180975" y="224790"/>
                  <a:pt x="180975" y="224790"/>
                </a:cubicBezTo>
                <a:close/>
                <a:moveTo>
                  <a:pt x="229553" y="249555"/>
                </a:moveTo>
                <a:cubicBezTo>
                  <a:pt x="229553" y="249555"/>
                  <a:pt x="229553" y="249555"/>
                  <a:pt x="229553" y="249555"/>
                </a:cubicBezTo>
                <a:cubicBezTo>
                  <a:pt x="229553" y="250507"/>
                  <a:pt x="229553" y="250507"/>
                  <a:pt x="229553" y="249555"/>
                </a:cubicBezTo>
                <a:cubicBezTo>
                  <a:pt x="229553" y="250507"/>
                  <a:pt x="229553" y="250507"/>
                  <a:pt x="229553" y="249555"/>
                </a:cubicBezTo>
                <a:cubicBezTo>
                  <a:pt x="229553" y="249555"/>
                  <a:pt x="229553" y="249555"/>
                  <a:pt x="229553" y="249555"/>
                </a:cubicBezTo>
                <a:close/>
                <a:moveTo>
                  <a:pt x="240030" y="251460"/>
                </a:moveTo>
                <a:cubicBezTo>
                  <a:pt x="240030" y="251460"/>
                  <a:pt x="240030" y="251460"/>
                  <a:pt x="240030" y="251460"/>
                </a:cubicBezTo>
                <a:cubicBezTo>
                  <a:pt x="240030" y="251460"/>
                  <a:pt x="240030" y="251460"/>
                  <a:pt x="240030" y="251460"/>
                </a:cubicBezTo>
                <a:cubicBezTo>
                  <a:pt x="240030" y="250507"/>
                  <a:pt x="240030" y="250507"/>
                  <a:pt x="240030" y="251460"/>
                </a:cubicBezTo>
                <a:close/>
                <a:moveTo>
                  <a:pt x="175260" y="223838"/>
                </a:moveTo>
                <a:cubicBezTo>
                  <a:pt x="175260" y="223838"/>
                  <a:pt x="175260" y="223838"/>
                  <a:pt x="175260" y="223838"/>
                </a:cubicBezTo>
                <a:cubicBezTo>
                  <a:pt x="175260" y="223838"/>
                  <a:pt x="175260" y="223838"/>
                  <a:pt x="175260" y="223838"/>
                </a:cubicBezTo>
                <a:cubicBezTo>
                  <a:pt x="175260" y="223838"/>
                  <a:pt x="175260" y="223838"/>
                  <a:pt x="175260" y="223838"/>
                </a:cubicBezTo>
                <a:cubicBezTo>
                  <a:pt x="175260" y="223838"/>
                  <a:pt x="175260" y="223838"/>
                  <a:pt x="175260" y="223838"/>
                </a:cubicBezTo>
                <a:close/>
                <a:moveTo>
                  <a:pt x="21908" y="75247"/>
                </a:moveTo>
                <a:cubicBezTo>
                  <a:pt x="21908" y="74295"/>
                  <a:pt x="21908" y="75247"/>
                  <a:pt x="21908" y="75247"/>
                </a:cubicBezTo>
                <a:cubicBezTo>
                  <a:pt x="20955" y="75247"/>
                  <a:pt x="20955" y="75247"/>
                  <a:pt x="21908" y="75247"/>
                </a:cubicBezTo>
                <a:cubicBezTo>
                  <a:pt x="21908" y="75247"/>
                  <a:pt x="21908" y="75247"/>
                  <a:pt x="21908" y="75247"/>
                </a:cubicBezTo>
                <a:lnTo>
                  <a:pt x="21908" y="75247"/>
                </a:lnTo>
                <a:close/>
                <a:moveTo>
                  <a:pt x="226695" y="229552"/>
                </a:moveTo>
                <a:cubicBezTo>
                  <a:pt x="226695" y="229552"/>
                  <a:pt x="226695" y="229552"/>
                  <a:pt x="226695" y="229552"/>
                </a:cubicBezTo>
                <a:cubicBezTo>
                  <a:pt x="226695" y="228600"/>
                  <a:pt x="226695" y="228600"/>
                  <a:pt x="226695" y="229552"/>
                </a:cubicBezTo>
                <a:close/>
                <a:moveTo>
                  <a:pt x="32385" y="254317"/>
                </a:moveTo>
                <a:cubicBezTo>
                  <a:pt x="32385" y="254317"/>
                  <a:pt x="32385" y="254317"/>
                  <a:pt x="32385" y="254317"/>
                </a:cubicBezTo>
                <a:cubicBezTo>
                  <a:pt x="32385" y="253365"/>
                  <a:pt x="32385" y="253365"/>
                  <a:pt x="32385" y="254317"/>
                </a:cubicBezTo>
                <a:cubicBezTo>
                  <a:pt x="32385" y="253365"/>
                  <a:pt x="31433" y="253365"/>
                  <a:pt x="32385" y="254317"/>
                </a:cubicBezTo>
                <a:close/>
                <a:moveTo>
                  <a:pt x="98108" y="242888"/>
                </a:moveTo>
                <a:cubicBezTo>
                  <a:pt x="98108" y="241935"/>
                  <a:pt x="98108" y="241935"/>
                  <a:pt x="98108" y="242888"/>
                </a:cubicBezTo>
                <a:cubicBezTo>
                  <a:pt x="98108" y="241935"/>
                  <a:pt x="97155" y="242888"/>
                  <a:pt x="98108" y="242888"/>
                </a:cubicBezTo>
                <a:cubicBezTo>
                  <a:pt x="97155" y="242888"/>
                  <a:pt x="98108" y="242888"/>
                  <a:pt x="98108" y="242888"/>
                </a:cubicBezTo>
                <a:cubicBezTo>
                  <a:pt x="98108" y="242888"/>
                  <a:pt x="98108" y="242888"/>
                  <a:pt x="98108" y="242888"/>
                </a:cubicBezTo>
                <a:close/>
                <a:moveTo>
                  <a:pt x="113348" y="2857"/>
                </a:moveTo>
                <a:cubicBezTo>
                  <a:pt x="113348" y="2857"/>
                  <a:pt x="113348" y="2857"/>
                  <a:pt x="113348" y="2857"/>
                </a:cubicBezTo>
                <a:cubicBezTo>
                  <a:pt x="112395" y="1905"/>
                  <a:pt x="112395" y="2857"/>
                  <a:pt x="113348" y="2857"/>
                </a:cubicBezTo>
                <a:cubicBezTo>
                  <a:pt x="112395" y="2857"/>
                  <a:pt x="112395" y="2857"/>
                  <a:pt x="113348" y="2857"/>
                </a:cubicBezTo>
                <a:close/>
                <a:moveTo>
                  <a:pt x="212408" y="214313"/>
                </a:moveTo>
                <a:cubicBezTo>
                  <a:pt x="212408" y="215265"/>
                  <a:pt x="212408" y="214313"/>
                  <a:pt x="212408" y="214313"/>
                </a:cubicBezTo>
                <a:cubicBezTo>
                  <a:pt x="212408" y="214313"/>
                  <a:pt x="212408" y="214313"/>
                  <a:pt x="212408" y="214313"/>
                </a:cubicBezTo>
                <a:lnTo>
                  <a:pt x="212408" y="214313"/>
                </a:lnTo>
                <a:close/>
                <a:moveTo>
                  <a:pt x="180975" y="240982"/>
                </a:moveTo>
                <a:cubicBezTo>
                  <a:pt x="180975" y="240982"/>
                  <a:pt x="180975" y="240982"/>
                  <a:pt x="180975" y="240982"/>
                </a:cubicBezTo>
                <a:cubicBezTo>
                  <a:pt x="180975" y="240030"/>
                  <a:pt x="180975" y="240030"/>
                  <a:pt x="180975" y="240982"/>
                </a:cubicBezTo>
                <a:cubicBezTo>
                  <a:pt x="180975" y="240030"/>
                  <a:pt x="180975" y="240030"/>
                  <a:pt x="180975" y="240982"/>
                </a:cubicBezTo>
                <a:cubicBezTo>
                  <a:pt x="180023" y="240982"/>
                  <a:pt x="180975" y="240982"/>
                  <a:pt x="180975" y="240982"/>
                </a:cubicBezTo>
                <a:close/>
                <a:moveTo>
                  <a:pt x="192405" y="240030"/>
                </a:moveTo>
                <a:cubicBezTo>
                  <a:pt x="192405" y="240030"/>
                  <a:pt x="192405" y="240030"/>
                  <a:pt x="192405" y="240030"/>
                </a:cubicBezTo>
                <a:cubicBezTo>
                  <a:pt x="192405" y="240030"/>
                  <a:pt x="192405" y="240030"/>
                  <a:pt x="192405" y="240030"/>
                </a:cubicBezTo>
                <a:cubicBezTo>
                  <a:pt x="192405" y="240030"/>
                  <a:pt x="192405" y="240030"/>
                  <a:pt x="192405" y="240030"/>
                </a:cubicBezTo>
                <a:close/>
                <a:moveTo>
                  <a:pt x="191453" y="213360"/>
                </a:moveTo>
                <a:cubicBezTo>
                  <a:pt x="190500" y="213360"/>
                  <a:pt x="190500" y="213360"/>
                  <a:pt x="191453" y="213360"/>
                </a:cubicBezTo>
                <a:cubicBezTo>
                  <a:pt x="190500" y="213360"/>
                  <a:pt x="191453" y="214313"/>
                  <a:pt x="191453" y="213360"/>
                </a:cubicBezTo>
                <a:cubicBezTo>
                  <a:pt x="191453" y="213360"/>
                  <a:pt x="191453" y="213360"/>
                  <a:pt x="191453" y="213360"/>
                </a:cubicBezTo>
                <a:lnTo>
                  <a:pt x="191453" y="213360"/>
                </a:lnTo>
                <a:close/>
                <a:moveTo>
                  <a:pt x="186690" y="242888"/>
                </a:moveTo>
                <a:cubicBezTo>
                  <a:pt x="186690" y="241935"/>
                  <a:pt x="186690" y="242888"/>
                  <a:pt x="186690" y="242888"/>
                </a:cubicBezTo>
                <a:cubicBezTo>
                  <a:pt x="186690" y="242888"/>
                  <a:pt x="186690" y="242888"/>
                  <a:pt x="186690" y="242888"/>
                </a:cubicBezTo>
                <a:close/>
                <a:moveTo>
                  <a:pt x="214313" y="232410"/>
                </a:moveTo>
                <a:cubicBezTo>
                  <a:pt x="215265" y="232410"/>
                  <a:pt x="215265" y="232410"/>
                  <a:pt x="214313" y="232410"/>
                </a:cubicBezTo>
                <a:cubicBezTo>
                  <a:pt x="215265" y="232410"/>
                  <a:pt x="215265" y="231457"/>
                  <a:pt x="214313" y="232410"/>
                </a:cubicBezTo>
                <a:close/>
                <a:moveTo>
                  <a:pt x="247650" y="220027"/>
                </a:moveTo>
                <a:cubicBezTo>
                  <a:pt x="247650" y="220027"/>
                  <a:pt x="246698" y="220027"/>
                  <a:pt x="247650" y="220027"/>
                </a:cubicBezTo>
                <a:cubicBezTo>
                  <a:pt x="246698" y="220027"/>
                  <a:pt x="246698" y="220027"/>
                  <a:pt x="247650" y="220027"/>
                </a:cubicBezTo>
                <a:cubicBezTo>
                  <a:pt x="246698" y="220027"/>
                  <a:pt x="246698" y="220027"/>
                  <a:pt x="247650" y="220027"/>
                </a:cubicBezTo>
                <a:cubicBezTo>
                  <a:pt x="246698" y="220027"/>
                  <a:pt x="247650" y="220027"/>
                  <a:pt x="247650" y="220027"/>
                </a:cubicBezTo>
                <a:close/>
                <a:moveTo>
                  <a:pt x="105728" y="239077"/>
                </a:moveTo>
                <a:cubicBezTo>
                  <a:pt x="105728" y="239077"/>
                  <a:pt x="105728" y="239077"/>
                  <a:pt x="105728" y="239077"/>
                </a:cubicBezTo>
                <a:cubicBezTo>
                  <a:pt x="106680" y="240030"/>
                  <a:pt x="106680" y="239077"/>
                  <a:pt x="105728" y="239077"/>
                </a:cubicBezTo>
                <a:cubicBezTo>
                  <a:pt x="106680" y="239077"/>
                  <a:pt x="105728" y="239077"/>
                  <a:pt x="105728" y="239077"/>
                </a:cubicBezTo>
                <a:close/>
                <a:moveTo>
                  <a:pt x="175260" y="231457"/>
                </a:moveTo>
                <a:cubicBezTo>
                  <a:pt x="175260" y="231457"/>
                  <a:pt x="175260" y="231457"/>
                  <a:pt x="175260" y="231457"/>
                </a:cubicBezTo>
                <a:cubicBezTo>
                  <a:pt x="175260" y="231457"/>
                  <a:pt x="175260" y="231457"/>
                  <a:pt x="175260" y="231457"/>
                </a:cubicBezTo>
                <a:cubicBezTo>
                  <a:pt x="175260" y="231457"/>
                  <a:pt x="175260" y="231457"/>
                  <a:pt x="175260" y="231457"/>
                </a:cubicBezTo>
                <a:cubicBezTo>
                  <a:pt x="175260" y="231457"/>
                  <a:pt x="175260" y="231457"/>
                  <a:pt x="175260" y="231457"/>
                </a:cubicBezTo>
                <a:close/>
                <a:moveTo>
                  <a:pt x="183833" y="9525"/>
                </a:moveTo>
                <a:cubicBezTo>
                  <a:pt x="183833" y="9525"/>
                  <a:pt x="183833" y="10477"/>
                  <a:pt x="183833" y="9525"/>
                </a:cubicBezTo>
                <a:cubicBezTo>
                  <a:pt x="183833" y="10477"/>
                  <a:pt x="183833" y="10477"/>
                  <a:pt x="183833" y="9525"/>
                </a:cubicBezTo>
                <a:close/>
                <a:moveTo>
                  <a:pt x="174308" y="223838"/>
                </a:moveTo>
                <a:cubicBezTo>
                  <a:pt x="174308" y="223838"/>
                  <a:pt x="173355" y="223838"/>
                  <a:pt x="174308" y="223838"/>
                </a:cubicBezTo>
                <a:cubicBezTo>
                  <a:pt x="173355" y="222885"/>
                  <a:pt x="173355" y="223838"/>
                  <a:pt x="174308" y="223838"/>
                </a:cubicBezTo>
                <a:cubicBezTo>
                  <a:pt x="173355" y="223838"/>
                  <a:pt x="173355" y="223838"/>
                  <a:pt x="174308" y="223838"/>
                </a:cubicBezTo>
                <a:cubicBezTo>
                  <a:pt x="173355" y="223838"/>
                  <a:pt x="174308" y="223838"/>
                  <a:pt x="174308" y="223838"/>
                </a:cubicBezTo>
                <a:close/>
                <a:moveTo>
                  <a:pt x="33338" y="184785"/>
                </a:moveTo>
                <a:cubicBezTo>
                  <a:pt x="33338" y="183832"/>
                  <a:pt x="33338" y="183832"/>
                  <a:pt x="33338" y="184785"/>
                </a:cubicBezTo>
                <a:cubicBezTo>
                  <a:pt x="33338" y="183832"/>
                  <a:pt x="33338" y="183832"/>
                  <a:pt x="33338" y="184785"/>
                </a:cubicBezTo>
                <a:cubicBezTo>
                  <a:pt x="33338" y="184785"/>
                  <a:pt x="33338" y="184785"/>
                  <a:pt x="33338" y="184785"/>
                </a:cubicBezTo>
                <a:cubicBezTo>
                  <a:pt x="33338" y="184785"/>
                  <a:pt x="33338" y="184785"/>
                  <a:pt x="33338" y="184785"/>
                </a:cubicBezTo>
                <a:close/>
                <a:moveTo>
                  <a:pt x="89535" y="245745"/>
                </a:moveTo>
                <a:cubicBezTo>
                  <a:pt x="89535" y="245745"/>
                  <a:pt x="89535" y="245745"/>
                  <a:pt x="89535" y="245745"/>
                </a:cubicBezTo>
                <a:cubicBezTo>
                  <a:pt x="89535" y="245745"/>
                  <a:pt x="89535" y="245745"/>
                  <a:pt x="89535" y="245745"/>
                </a:cubicBezTo>
                <a:cubicBezTo>
                  <a:pt x="89535" y="245745"/>
                  <a:pt x="89535" y="246697"/>
                  <a:pt x="89535" y="245745"/>
                </a:cubicBezTo>
                <a:cubicBezTo>
                  <a:pt x="89535" y="246697"/>
                  <a:pt x="89535" y="246697"/>
                  <a:pt x="89535" y="245745"/>
                </a:cubicBezTo>
                <a:close/>
                <a:moveTo>
                  <a:pt x="110490" y="240982"/>
                </a:moveTo>
                <a:cubicBezTo>
                  <a:pt x="110490" y="240982"/>
                  <a:pt x="110490" y="241935"/>
                  <a:pt x="110490" y="240982"/>
                </a:cubicBezTo>
                <a:cubicBezTo>
                  <a:pt x="110490" y="240982"/>
                  <a:pt x="110490" y="240982"/>
                  <a:pt x="110490" y="240982"/>
                </a:cubicBezTo>
                <a:cubicBezTo>
                  <a:pt x="110490" y="240982"/>
                  <a:pt x="110490" y="240982"/>
                  <a:pt x="110490" y="240982"/>
                </a:cubicBezTo>
                <a:close/>
                <a:moveTo>
                  <a:pt x="108585" y="5715"/>
                </a:moveTo>
                <a:cubicBezTo>
                  <a:pt x="108585" y="5715"/>
                  <a:pt x="108585" y="5715"/>
                  <a:pt x="108585" y="5715"/>
                </a:cubicBezTo>
                <a:cubicBezTo>
                  <a:pt x="107633" y="4763"/>
                  <a:pt x="107633" y="5715"/>
                  <a:pt x="108585" y="5715"/>
                </a:cubicBezTo>
                <a:cubicBezTo>
                  <a:pt x="108585" y="5715"/>
                  <a:pt x="108585" y="5715"/>
                  <a:pt x="108585" y="5715"/>
                </a:cubicBezTo>
                <a:close/>
                <a:moveTo>
                  <a:pt x="177165" y="228600"/>
                </a:moveTo>
                <a:cubicBezTo>
                  <a:pt x="177165" y="228600"/>
                  <a:pt x="177165" y="228600"/>
                  <a:pt x="177165" y="228600"/>
                </a:cubicBezTo>
                <a:cubicBezTo>
                  <a:pt x="177165" y="228600"/>
                  <a:pt x="177165" y="228600"/>
                  <a:pt x="177165" y="228600"/>
                </a:cubicBezTo>
                <a:cubicBezTo>
                  <a:pt x="177165" y="228600"/>
                  <a:pt x="177165" y="228600"/>
                  <a:pt x="177165" y="228600"/>
                </a:cubicBezTo>
                <a:close/>
                <a:moveTo>
                  <a:pt x="216218" y="232410"/>
                </a:moveTo>
                <a:cubicBezTo>
                  <a:pt x="217170" y="233363"/>
                  <a:pt x="217170" y="233363"/>
                  <a:pt x="216218" y="232410"/>
                </a:cubicBezTo>
                <a:cubicBezTo>
                  <a:pt x="217170" y="232410"/>
                  <a:pt x="217170" y="232410"/>
                  <a:pt x="216218" y="232410"/>
                </a:cubicBezTo>
                <a:cubicBezTo>
                  <a:pt x="217170" y="232410"/>
                  <a:pt x="217170" y="232410"/>
                  <a:pt x="216218" y="232410"/>
                </a:cubicBezTo>
                <a:cubicBezTo>
                  <a:pt x="216218" y="232410"/>
                  <a:pt x="216218" y="232410"/>
                  <a:pt x="216218" y="232410"/>
                </a:cubicBezTo>
                <a:close/>
                <a:moveTo>
                  <a:pt x="184785" y="223838"/>
                </a:moveTo>
                <a:cubicBezTo>
                  <a:pt x="184785" y="223838"/>
                  <a:pt x="184785" y="223838"/>
                  <a:pt x="184785" y="223838"/>
                </a:cubicBezTo>
                <a:cubicBezTo>
                  <a:pt x="183833" y="224790"/>
                  <a:pt x="184785" y="224790"/>
                  <a:pt x="184785" y="223838"/>
                </a:cubicBezTo>
                <a:cubicBezTo>
                  <a:pt x="184785" y="224790"/>
                  <a:pt x="184785" y="224790"/>
                  <a:pt x="184785" y="223838"/>
                </a:cubicBezTo>
                <a:cubicBezTo>
                  <a:pt x="184785" y="223838"/>
                  <a:pt x="184785" y="223838"/>
                  <a:pt x="184785" y="223838"/>
                </a:cubicBezTo>
                <a:close/>
                <a:moveTo>
                  <a:pt x="142875" y="239077"/>
                </a:moveTo>
                <a:cubicBezTo>
                  <a:pt x="142875" y="239077"/>
                  <a:pt x="142875" y="239077"/>
                  <a:pt x="142875" y="239077"/>
                </a:cubicBezTo>
                <a:cubicBezTo>
                  <a:pt x="142875" y="239077"/>
                  <a:pt x="142875" y="239077"/>
                  <a:pt x="142875" y="239077"/>
                </a:cubicBezTo>
                <a:cubicBezTo>
                  <a:pt x="142875" y="239077"/>
                  <a:pt x="142875" y="239077"/>
                  <a:pt x="142875" y="239077"/>
                </a:cubicBezTo>
                <a:close/>
                <a:moveTo>
                  <a:pt x="15240" y="183832"/>
                </a:moveTo>
                <a:cubicBezTo>
                  <a:pt x="15240" y="183832"/>
                  <a:pt x="15240" y="183832"/>
                  <a:pt x="15240" y="183832"/>
                </a:cubicBezTo>
                <a:cubicBezTo>
                  <a:pt x="15240" y="183832"/>
                  <a:pt x="15240" y="183832"/>
                  <a:pt x="15240" y="183832"/>
                </a:cubicBezTo>
                <a:cubicBezTo>
                  <a:pt x="14288" y="183832"/>
                  <a:pt x="14288" y="183832"/>
                  <a:pt x="15240" y="183832"/>
                </a:cubicBezTo>
                <a:cubicBezTo>
                  <a:pt x="15240" y="183832"/>
                  <a:pt x="15240" y="183832"/>
                  <a:pt x="15240" y="183832"/>
                </a:cubicBezTo>
                <a:close/>
                <a:moveTo>
                  <a:pt x="125730" y="1905"/>
                </a:moveTo>
                <a:cubicBezTo>
                  <a:pt x="124778" y="1905"/>
                  <a:pt x="125730" y="1905"/>
                  <a:pt x="125730" y="1905"/>
                </a:cubicBezTo>
                <a:cubicBezTo>
                  <a:pt x="125730" y="1905"/>
                  <a:pt x="125730" y="1905"/>
                  <a:pt x="125730" y="1905"/>
                </a:cubicBezTo>
                <a:close/>
                <a:moveTo>
                  <a:pt x="127635" y="248602"/>
                </a:moveTo>
                <a:cubicBezTo>
                  <a:pt x="127635" y="248602"/>
                  <a:pt x="126683" y="248602"/>
                  <a:pt x="127635" y="248602"/>
                </a:cubicBezTo>
                <a:cubicBezTo>
                  <a:pt x="127635" y="248602"/>
                  <a:pt x="127635" y="248602"/>
                  <a:pt x="127635" y="248602"/>
                </a:cubicBezTo>
                <a:close/>
                <a:moveTo>
                  <a:pt x="10478" y="176213"/>
                </a:moveTo>
                <a:cubicBezTo>
                  <a:pt x="10478" y="176213"/>
                  <a:pt x="10478" y="176213"/>
                  <a:pt x="10478" y="176213"/>
                </a:cubicBezTo>
                <a:cubicBezTo>
                  <a:pt x="10478" y="176213"/>
                  <a:pt x="10478" y="176213"/>
                  <a:pt x="10478" y="176213"/>
                </a:cubicBezTo>
                <a:cubicBezTo>
                  <a:pt x="10478" y="176213"/>
                  <a:pt x="10478" y="176213"/>
                  <a:pt x="10478" y="176213"/>
                </a:cubicBezTo>
                <a:close/>
                <a:moveTo>
                  <a:pt x="126683" y="248602"/>
                </a:moveTo>
                <a:cubicBezTo>
                  <a:pt x="125730" y="248602"/>
                  <a:pt x="125730" y="248602"/>
                  <a:pt x="125730" y="248602"/>
                </a:cubicBezTo>
                <a:cubicBezTo>
                  <a:pt x="125730" y="248602"/>
                  <a:pt x="125730" y="248602"/>
                  <a:pt x="126683" y="248602"/>
                </a:cubicBezTo>
                <a:close/>
                <a:moveTo>
                  <a:pt x="198120" y="237172"/>
                </a:moveTo>
                <a:cubicBezTo>
                  <a:pt x="198120" y="237172"/>
                  <a:pt x="198120" y="237172"/>
                  <a:pt x="198120" y="237172"/>
                </a:cubicBezTo>
                <a:cubicBezTo>
                  <a:pt x="198120" y="237172"/>
                  <a:pt x="198120" y="237172"/>
                  <a:pt x="198120" y="237172"/>
                </a:cubicBezTo>
                <a:cubicBezTo>
                  <a:pt x="198120" y="237172"/>
                  <a:pt x="198120" y="237172"/>
                  <a:pt x="198120" y="237172"/>
                </a:cubicBezTo>
                <a:cubicBezTo>
                  <a:pt x="198120" y="237172"/>
                  <a:pt x="198120" y="237172"/>
                  <a:pt x="198120" y="237172"/>
                </a:cubicBezTo>
                <a:close/>
                <a:moveTo>
                  <a:pt x="236220" y="236220"/>
                </a:moveTo>
                <a:cubicBezTo>
                  <a:pt x="236220" y="235267"/>
                  <a:pt x="235268" y="235267"/>
                  <a:pt x="236220" y="236220"/>
                </a:cubicBezTo>
                <a:cubicBezTo>
                  <a:pt x="235268" y="236220"/>
                  <a:pt x="236220" y="236220"/>
                  <a:pt x="236220" y="236220"/>
                </a:cubicBezTo>
                <a:close/>
                <a:moveTo>
                  <a:pt x="134303" y="251460"/>
                </a:moveTo>
                <a:cubicBezTo>
                  <a:pt x="134303" y="251460"/>
                  <a:pt x="134303" y="251460"/>
                  <a:pt x="134303" y="251460"/>
                </a:cubicBezTo>
                <a:cubicBezTo>
                  <a:pt x="134303" y="251460"/>
                  <a:pt x="134303" y="250507"/>
                  <a:pt x="134303" y="251460"/>
                </a:cubicBezTo>
                <a:close/>
                <a:moveTo>
                  <a:pt x="132398" y="1905"/>
                </a:moveTo>
                <a:cubicBezTo>
                  <a:pt x="132398" y="1905"/>
                  <a:pt x="132398" y="1905"/>
                  <a:pt x="132398" y="1905"/>
                </a:cubicBezTo>
                <a:cubicBezTo>
                  <a:pt x="131445" y="1905"/>
                  <a:pt x="132398" y="1905"/>
                  <a:pt x="132398" y="1905"/>
                </a:cubicBezTo>
                <a:close/>
                <a:moveTo>
                  <a:pt x="135255" y="250507"/>
                </a:moveTo>
                <a:cubicBezTo>
                  <a:pt x="135255" y="250507"/>
                  <a:pt x="136208" y="250507"/>
                  <a:pt x="135255" y="250507"/>
                </a:cubicBezTo>
                <a:cubicBezTo>
                  <a:pt x="136208" y="250507"/>
                  <a:pt x="135255" y="250507"/>
                  <a:pt x="135255" y="250507"/>
                </a:cubicBezTo>
                <a:close/>
                <a:moveTo>
                  <a:pt x="133350" y="238125"/>
                </a:moveTo>
                <a:cubicBezTo>
                  <a:pt x="133350" y="238125"/>
                  <a:pt x="133350" y="237172"/>
                  <a:pt x="133350" y="238125"/>
                </a:cubicBezTo>
                <a:cubicBezTo>
                  <a:pt x="133350" y="238125"/>
                  <a:pt x="133350" y="238125"/>
                  <a:pt x="133350" y="238125"/>
                </a:cubicBezTo>
                <a:close/>
                <a:moveTo>
                  <a:pt x="132398" y="253365"/>
                </a:moveTo>
                <a:cubicBezTo>
                  <a:pt x="132398" y="253365"/>
                  <a:pt x="133350" y="253365"/>
                  <a:pt x="132398" y="253365"/>
                </a:cubicBezTo>
                <a:cubicBezTo>
                  <a:pt x="132398" y="252413"/>
                  <a:pt x="132398" y="253365"/>
                  <a:pt x="132398" y="253365"/>
                </a:cubicBezTo>
                <a:close/>
                <a:moveTo>
                  <a:pt x="206693" y="227647"/>
                </a:moveTo>
                <a:cubicBezTo>
                  <a:pt x="206693" y="227647"/>
                  <a:pt x="207645" y="227647"/>
                  <a:pt x="206693" y="227647"/>
                </a:cubicBezTo>
                <a:cubicBezTo>
                  <a:pt x="207645" y="226695"/>
                  <a:pt x="207645" y="226695"/>
                  <a:pt x="206693" y="227647"/>
                </a:cubicBezTo>
                <a:cubicBezTo>
                  <a:pt x="206693" y="226695"/>
                  <a:pt x="206693" y="226695"/>
                  <a:pt x="206693" y="227647"/>
                </a:cubicBezTo>
                <a:cubicBezTo>
                  <a:pt x="206693" y="227647"/>
                  <a:pt x="206693" y="227647"/>
                  <a:pt x="206693" y="227647"/>
                </a:cubicBezTo>
                <a:close/>
                <a:moveTo>
                  <a:pt x="207645" y="232410"/>
                </a:moveTo>
                <a:cubicBezTo>
                  <a:pt x="207645" y="232410"/>
                  <a:pt x="207645" y="232410"/>
                  <a:pt x="207645" y="232410"/>
                </a:cubicBezTo>
                <a:cubicBezTo>
                  <a:pt x="206693" y="233363"/>
                  <a:pt x="206693" y="233363"/>
                  <a:pt x="207645" y="232410"/>
                </a:cubicBezTo>
                <a:cubicBezTo>
                  <a:pt x="207645" y="233363"/>
                  <a:pt x="207645" y="233363"/>
                  <a:pt x="207645" y="232410"/>
                </a:cubicBezTo>
                <a:lnTo>
                  <a:pt x="207645" y="232410"/>
                </a:lnTo>
                <a:close/>
                <a:moveTo>
                  <a:pt x="206693" y="230505"/>
                </a:moveTo>
                <a:cubicBezTo>
                  <a:pt x="206693" y="230505"/>
                  <a:pt x="206693" y="230505"/>
                  <a:pt x="206693" y="230505"/>
                </a:cubicBezTo>
                <a:cubicBezTo>
                  <a:pt x="207645" y="230505"/>
                  <a:pt x="207645" y="230505"/>
                  <a:pt x="206693" y="230505"/>
                </a:cubicBezTo>
                <a:cubicBezTo>
                  <a:pt x="207645" y="230505"/>
                  <a:pt x="207645" y="230505"/>
                  <a:pt x="206693" y="230505"/>
                </a:cubicBezTo>
                <a:close/>
                <a:moveTo>
                  <a:pt x="193358" y="225742"/>
                </a:moveTo>
                <a:cubicBezTo>
                  <a:pt x="193358" y="224790"/>
                  <a:pt x="194310" y="225742"/>
                  <a:pt x="193358" y="225742"/>
                </a:cubicBezTo>
                <a:cubicBezTo>
                  <a:pt x="194310" y="224790"/>
                  <a:pt x="193358" y="224790"/>
                  <a:pt x="193358" y="225742"/>
                </a:cubicBezTo>
                <a:close/>
                <a:moveTo>
                  <a:pt x="39053" y="9525"/>
                </a:moveTo>
                <a:cubicBezTo>
                  <a:pt x="39053" y="9525"/>
                  <a:pt x="39053" y="8572"/>
                  <a:pt x="39053" y="8572"/>
                </a:cubicBezTo>
                <a:cubicBezTo>
                  <a:pt x="39053" y="9525"/>
                  <a:pt x="39053" y="9525"/>
                  <a:pt x="39053" y="9525"/>
                </a:cubicBezTo>
                <a:cubicBezTo>
                  <a:pt x="39053" y="9525"/>
                  <a:pt x="39053" y="9525"/>
                  <a:pt x="39053" y="9525"/>
                </a:cubicBezTo>
                <a:close/>
                <a:moveTo>
                  <a:pt x="195263" y="226695"/>
                </a:moveTo>
                <a:cubicBezTo>
                  <a:pt x="195263" y="226695"/>
                  <a:pt x="194310" y="226695"/>
                  <a:pt x="195263" y="226695"/>
                </a:cubicBezTo>
                <a:cubicBezTo>
                  <a:pt x="194310" y="226695"/>
                  <a:pt x="194310" y="227647"/>
                  <a:pt x="195263" y="226695"/>
                </a:cubicBezTo>
                <a:cubicBezTo>
                  <a:pt x="195263" y="227647"/>
                  <a:pt x="195263" y="227647"/>
                  <a:pt x="195263" y="226695"/>
                </a:cubicBezTo>
                <a:lnTo>
                  <a:pt x="195263" y="226695"/>
                </a:lnTo>
                <a:close/>
                <a:moveTo>
                  <a:pt x="158115" y="249555"/>
                </a:moveTo>
                <a:cubicBezTo>
                  <a:pt x="158115" y="249555"/>
                  <a:pt x="158115" y="249555"/>
                  <a:pt x="158115" y="249555"/>
                </a:cubicBezTo>
                <a:cubicBezTo>
                  <a:pt x="158115" y="249555"/>
                  <a:pt x="158115" y="249555"/>
                  <a:pt x="158115" y="249555"/>
                </a:cubicBezTo>
                <a:cubicBezTo>
                  <a:pt x="158115" y="249555"/>
                  <a:pt x="158115" y="249555"/>
                  <a:pt x="158115" y="249555"/>
                </a:cubicBezTo>
                <a:cubicBezTo>
                  <a:pt x="158115" y="249555"/>
                  <a:pt x="158115" y="249555"/>
                  <a:pt x="158115" y="249555"/>
                </a:cubicBezTo>
                <a:close/>
                <a:moveTo>
                  <a:pt x="122873" y="245745"/>
                </a:moveTo>
                <a:cubicBezTo>
                  <a:pt x="122873" y="245745"/>
                  <a:pt x="122873" y="244792"/>
                  <a:pt x="122873" y="245745"/>
                </a:cubicBezTo>
                <a:cubicBezTo>
                  <a:pt x="122873" y="244792"/>
                  <a:pt x="121920" y="245745"/>
                  <a:pt x="122873" y="245745"/>
                </a:cubicBezTo>
                <a:cubicBezTo>
                  <a:pt x="122873" y="245745"/>
                  <a:pt x="122873" y="245745"/>
                  <a:pt x="122873" y="245745"/>
                </a:cubicBezTo>
                <a:cubicBezTo>
                  <a:pt x="122873" y="245745"/>
                  <a:pt x="122873" y="245745"/>
                  <a:pt x="122873" y="245745"/>
                </a:cubicBezTo>
                <a:close/>
                <a:moveTo>
                  <a:pt x="160020" y="242888"/>
                </a:moveTo>
                <a:cubicBezTo>
                  <a:pt x="160020" y="242888"/>
                  <a:pt x="160020" y="242888"/>
                  <a:pt x="160020" y="242888"/>
                </a:cubicBezTo>
                <a:cubicBezTo>
                  <a:pt x="160020" y="243840"/>
                  <a:pt x="160020" y="243840"/>
                  <a:pt x="160020" y="242888"/>
                </a:cubicBezTo>
                <a:close/>
                <a:moveTo>
                  <a:pt x="210503" y="240982"/>
                </a:moveTo>
                <a:cubicBezTo>
                  <a:pt x="210503" y="240982"/>
                  <a:pt x="209550" y="240982"/>
                  <a:pt x="210503" y="240982"/>
                </a:cubicBezTo>
                <a:cubicBezTo>
                  <a:pt x="209550" y="240982"/>
                  <a:pt x="209550" y="240982"/>
                  <a:pt x="210503" y="240982"/>
                </a:cubicBezTo>
                <a:cubicBezTo>
                  <a:pt x="209550" y="241935"/>
                  <a:pt x="209550" y="241935"/>
                  <a:pt x="210503" y="240982"/>
                </a:cubicBezTo>
                <a:cubicBezTo>
                  <a:pt x="210503" y="241935"/>
                  <a:pt x="210503" y="241935"/>
                  <a:pt x="210503" y="240982"/>
                </a:cubicBezTo>
                <a:close/>
                <a:moveTo>
                  <a:pt x="119063" y="248602"/>
                </a:moveTo>
                <a:cubicBezTo>
                  <a:pt x="120015" y="248602"/>
                  <a:pt x="120015" y="248602"/>
                  <a:pt x="119063" y="248602"/>
                </a:cubicBezTo>
                <a:cubicBezTo>
                  <a:pt x="120015" y="248602"/>
                  <a:pt x="119063" y="248602"/>
                  <a:pt x="119063" y="248602"/>
                </a:cubicBezTo>
                <a:close/>
                <a:moveTo>
                  <a:pt x="5715" y="169545"/>
                </a:moveTo>
                <a:cubicBezTo>
                  <a:pt x="5715" y="169545"/>
                  <a:pt x="5715" y="169545"/>
                  <a:pt x="5715" y="169545"/>
                </a:cubicBezTo>
                <a:cubicBezTo>
                  <a:pt x="5715" y="170497"/>
                  <a:pt x="5715" y="170497"/>
                  <a:pt x="5715" y="169545"/>
                </a:cubicBezTo>
                <a:cubicBezTo>
                  <a:pt x="5715" y="170497"/>
                  <a:pt x="5715" y="170497"/>
                  <a:pt x="5715" y="169545"/>
                </a:cubicBezTo>
                <a:cubicBezTo>
                  <a:pt x="5715" y="169545"/>
                  <a:pt x="5715" y="169545"/>
                  <a:pt x="5715" y="169545"/>
                </a:cubicBezTo>
                <a:close/>
                <a:moveTo>
                  <a:pt x="30480" y="249555"/>
                </a:moveTo>
                <a:cubicBezTo>
                  <a:pt x="30480" y="249555"/>
                  <a:pt x="30480" y="249555"/>
                  <a:pt x="30480" y="249555"/>
                </a:cubicBezTo>
                <a:cubicBezTo>
                  <a:pt x="31433" y="249555"/>
                  <a:pt x="31433" y="249555"/>
                  <a:pt x="30480" y="249555"/>
                </a:cubicBezTo>
                <a:cubicBezTo>
                  <a:pt x="30480" y="249555"/>
                  <a:pt x="30480" y="249555"/>
                  <a:pt x="30480" y="249555"/>
                </a:cubicBezTo>
                <a:close/>
                <a:moveTo>
                  <a:pt x="12383" y="180975"/>
                </a:moveTo>
                <a:cubicBezTo>
                  <a:pt x="12383" y="180975"/>
                  <a:pt x="12383" y="180022"/>
                  <a:pt x="12383" y="180975"/>
                </a:cubicBezTo>
                <a:cubicBezTo>
                  <a:pt x="11430" y="180975"/>
                  <a:pt x="11430" y="180975"/>
                  <a:pt x="12383" y="180975"/>
                </a:cubicBezTo>
                <a:close/>
                <a:moveTo>
                  <a:pt x="21908" y="75247"/>
                </a:moveTo>
                <a:cubicBezTo>
                  <a:pt x="21908" y="75247"/>
                  <a:pt x="21908" y="75247"/>
                  <a:pt x="21908" y="75247"/>
                </a:cubicBezTo>
                <a:cubicBezTo>
                  <a:pt x="21908" y="75247"/>
                  <a:pt x="22860" y="75247"/>
                  <a:pt x="21908" y="75247"/>
                </a:cubicBezTo>
                <a:cubicBezTo>
                  <a:pt x="21908" y="75247"/>
                  <a:pt x="21908" y="75247"/>
                  <a:pt x="21908" y="75247"/>
                </a:cubicBezTo>
                <a:cubicBezTo>
                  <a:pt x="21908" y="75247"/>
                  <a:pt x="21908" y="75247"/>
                  <a:pt x="21908" y="75247"/>
                </a:cubicBezTo>
                <a:close/>
                <a:moveTo>
                  <a:pt x="31433" y="72390"/>
                </a:moveTo>
                <a:cubicBezTo>
                  <a:pt x="31433" y="72390"/>
                  <a:pt x="31433" y="72390"/>
                  <a:pt x="31433" y="72390"/>
                </a:cubicBezTo>
                <a:cubicBezTo>
                  <a:pt x="31433" y="72390"/>
                  <a:pt x="31433" y="72390"/>
                  <a:pt x="31433" y="72390"/>
                </a:cubicBezTo>
                <a:cubicBezTo>
                  <a:pt x="31433" y="72390"/>
                  <a:pt x="31433" y="72390"/>
                  <a:pt x="31433" y="72390"/>
                </a:cubicBezTo>
                <a:close/>
                <a:moveTo>
                  <a:pt x="69533" y="6667"/>
                </a:moveTo>
                <a:cubicBezTo>
                  <a:pt x="69533" y="6667"/>
                  <a:pt x="70485" y="6667"/>
                  <a:pt x="70485" y="6667"/>
                </a:cubicBezTo>
                <a:cubicBezTo>
                  <a:pt x="69533" y="6667"/>
                  <a:pt x="69533" y="6667"/>
                  <a:pt x="69533" y="6667"/>
                </a:cubicBezTo>
                <a:close/>
                <a:moveTo>
                  <a:pt x="288608" y="181927"/>
                </a:moveTo>
                <a:cubicBezTo>
                  <a:pt x="288608" y="181927"/>
                  <a:pt x="288608" y="181927"/>
                  <a:pt x="288608" y="181927"/>
                </a:cubicBezTo>
                <a:cubicBezTo>
                  <a:pt x="289560" y="181927"/>
                  <a:pt x="289560" y="181927"/>
                  <a:pt x="288608" y="181927"/>
                </a:cubicBezTo>
                <a:cubicBezTo>
                  <a:pt x="289560" y="181927"/>
                  <a:pt x="288608" y="181927"/>
                  <a:pt x="288608" y="181927"/>
                </a:cubicBezTo>
                <a:close/>
                <a:moveTo>
                  <a:pt x="8573" y="144780"/>
                </a:moveTo>
                <a:cubicBezTo>
                  <a:pt x="8573" y="144780"/>
                  <a:pt x="8573" y="144780"/>
                  <a:pt x="8573" y="144780"/>
                </a:cubicBezTo>
                <a:cubicBezTo>
                  <a:pt x="8573" y="145732"/>
                  <a:pt x="8573" y="145732"/>
                  <a:pt x="8573" y="144780"/>
                </a:cubicBezTo>
                <a:cubicBezTo>
                  <a:pt x="9525" y="144780"/>
                  <a:pt x="9525" y="144780"/>
                  <a:pt x="8573" y="144780"/>
                </a:cubicBezTo>
                <a:close/>
                <a:moveTo>
                  <a:pt x="255270" y="252413"/>
                </a:moveTo>
                <a:cubicBezTo>
                  <a:pt x="255270" y="251460"/>
                  <a:pt x="255270" y="251460"/>
                  <a:pt x="255270" y="252413"/>
                </a:cubicBezTo>
                <a:cubicBezTo>
                  <a:pt x="255270" y="251460"/>
                  <a:pt x="255270" y="251460"/>
                  <a:pt x="255270" y="252413"/>
                </a:cubicBezTo>
                <a:cubicBezTo>
                  <a:pt x="255270" y="252413"/>
                  <a:pt x="255270" y="252413"/>
                  <a:pt x="255270" y="252413"/>
                </a:cubicBezTo>
                <a:cubicBezTo>
                  <a:pt x="255270" y="252413"/>
                  <a:pt x="256223" y="252413"/>
                  <a:pt x="255270" y="252413"/>
                </a:cubicBezTo>
                <a:close/>
                <a:moveTo>
                  <a:pt x="78105" y="240982"/>
                </a:moveTo>
                <a:cubicBezTo>
                  <a:pt x="77153" y="241935"/>
                  <a:pt x="77153" y="241935"/>
                  <a:pt x="78105" y="240982"/>
                </a:cubicBezTo>
                <a:cubicBezTo>
                  <a:pt x="78105" y="241935"/>
                  <a:pt x="78105" y="241935"/>
                  <a:pt x="78105" y="240982"/>
                </a:cubicBezTo>
                <a:close/>
                <a:moveTo>
                  <a:pt x="33338" y="72390"/>
                </a:moveTo>
                <a:cubicBezTo>
                  <a:pt x="33338" y="72390"/>
                  <a:pt x="33338" y="72390"/>
                  <a:pt x="33338" y="72390"/>
                </a:cubicBezTo>
                <a:cubicBezTo>
                  <a:pt x="33338" y="72390"/>
                  <a:pt x="33338" y="72390"/>
                  <a:pt x="33338" y="72390"/>
                </a:cubicBezTo>
                <a:close/>
                <a:moveTo>
                  <a:pt x="26670" y="223838"/>
                </a:moveTo>
                <a:cubicBezTo>
                  <a:pt x="26670" y="223838"/>
                  <a:pt x="26670" y="223838"/>
                  <a:pt x="26670" y="223838"/>
                </a:cubicBezTo>
                <a:cubicBezTo>
                  <a:pt x="26670" y="223838"/>
                  <a:pt x="26670" y="223838"/>
                  <a:pt x="26670" y="223838"/>
                </a:cubicBezTo>
                <a:cubicBezTo>
                  <a:pt x="26670" y="223838"/>
                  <a:pt x="26670" y="223838"/>
                  <a:pt x="26670" y="223838"/>
                </a:cubicBezTo>
                <a:cubicBezTo>
                  <a:pt x="26670" y="224790"/>
                  <a:pt x="26670" y="223838"/>
                  <a:pt x="26670" y="223838"/>
                </a:cubicBezTo>
                <a:close/>
                <a:moveTo>
                  <a:pt x="92393" y="252413"/>
                </a:moveTo>
                <a:cubicBezTo>
                  <a:pt x="92393" y="251460"/>
                  <a:pt x="92393" y="251460"/>
                  <a:pt x="92393" y="252413"/>
                </a:cubicBezTo>
                <a:cubicBezTo>
                  <a:pt x="92393" y="251460"/>
                  <a:pt x="92393" y="251460"/>
                  <a:pt x="92393" y="252413"/>
                </a:cubicBezTo>
                <a:close/>
                <a:moveTo>
                  <a:pt x="1905" y="151447"/>
                </a:moveTo>
                <a:cubicBezTo>
                  <a:pt x="1905" y="151447"/>
                  <a:pt x="2858" y="151447"/>
                  <a:pt x="1905" y="151447"/>
                </a:cubicBezTo>
                <a:cubicBezTo>
                  <a:pt x="2858" y="151447"/>
                  <a:pt x="2858" y="151447"/>
                  <a:pt x="1905" y="151447"/>
                </a:cubicBezTo>
                <a:cubicBezTo>
                  <a:pt x="1905" y="151447"/>
                  <a:pt x="1905" y="151447"/>
                  <a:pt x="1905" y="151447"/>
                </a:cubicBezTo>
                <a:lnTo>
                  <a:pt x="1905" y="151447"/>
                </a:lnTo>
                <a:close/>
                <a:moveTo>
                  <a:pt x="249555" y="215265"/>
                </a:moveTo>
                <a:cubicBezTo>
                  <a:pt x="249555" y="215265"/>
                  <a:pt x="249555" y="215265"/>
                  <a:pt x="249555" y="215265"/>
                </a:cubicBezTo>
                <a:cubicBezTo>
                  <a:pt x="249555" y="215265"/>
                  <a:pt x="249555" y="216217"/>
                  <a:pt x="249555" y="215265"/>
                </a:cubicBezTo>
                <a:close/>
                <a:moveTo>
                  <a:pt x="3810" y="160972"/>
                </a:moveTo>
                <a:cubicBezTo>
                  <a:pt x="3810" y="160972"/>
                  <a:pt x="3810" y="160972"/>
                  <a:pt x="3810" y="160972"/>
                </a:cubicBezTo>
                <a:cubicBezTo>
                  <a:pt x="4763" y="160972"/>
                  <a:pt x="3810" y="160972"/>
                  <a:pt x="3810" y="160972"/>
                </a:cubicBezTo>
                <a:close/>
                <a:moveTo>
                  <a:pt x="11430" y="170497"/>
                </a:moveTo>
                <a:cubicBezTo>
                  <a:pt x="11430" y="170497"/>
                  <a:pt x="10478" y="170497"/>
                  <a:pt x="11430" y="170497"/>
                </a:cubicBezTo>
                <a:cubicBezTo>
                  <a:pt x="10478" y="170497"/>
                  <a:pt x="10478" y="171450"/>
                  <a:pt x="11430" y="170497"/>
                </a:cubicBezTo>
                <a:cubicBezTo>
                  <a:pt x="11430" y="170497"/>
                  <a:pt x="11430" y="170497"/>
                  <a:pt x="11430" y="170497"/>
                </a:cubicBezTo>
                <a:close/>
                <a:moveTo>
                  <a:pt x="140970" y="242888"/>
                </a:moveTo>
                <a:cubicBezTo>
                  <a:pt x="140970" y="242888"/>
                  <a:pt x="140018" y="242888"/>
                  <a:pt x="140970" y="242888"/>
                </a:cubicBezTo>
                <a:cubicBezTo>
                  <a:pt x="140018" y="242888"/>
                  <a:pt x="140018" y="243840"/>
                  <a:pt x="140970" y="242888"/>
                </a:cubicBezTo>
                <a:cubicBezTo>
                  <a:pt x="140970" y="243840"/>
                  <a:pt x="140970" y="242888"/>
                  <a:pt x="140970" y="242888"/>
                </a:cubicBezTo>
                <a:cubicBezTo>
                  <a:pt x="140970" y="242888"/>
                  <a:pt x="140970" y="242888"/>
                  <a:pt x="140970" y="242888"/>
                </a:cubicBezTo>
                <a:close/>
                <a:moveTo>
                  <a:pt x="239078" y="226695"/>
                </a:moveTo>
                <a:cubicBezTo>
                  <a:pt x="239078" y="226695"/>
                  <a:pt x="239078" y="226695"/>
                  <a:pt x="239078" y="226695"/>
                </a:cubicBezTo>
                <a:cubicBezTo>
                  <a:pt x="239078" y="226695"/>
                  <a:pt x="240030" y="226695"/>
                  <a:pt x="239078" y="226695"/>
                </a:cubicBezTo>
                <a:close/>
                <a:moveTo>
                  <a:pt x="189548" y="253365"/>
                </a:moveTo>
                <a:cubicBezTo>
                  <a:pt x="189548" y="253365"/>
                  <a:pt x="189548" y="252413"/>
                  <a:pt x="189548" y="253365"/>
                </a:cubicBezTo>
                <a:cubicBezTo>
                  <a:pt x="189548" y="252413"/>
                  <a:pt x="189548" y="252413"/>
                  <a:pt x="189548" y="253365"/>
                </a:cubicBezTo>
                <a:cubicBezTo>
                  <a:pt x="189548" y="253365"/>
                  <a:pt x="189548" y="253365"/>
                  <a:pt x="189548" y="253365"/>
                </a:cubicBezTo>
                <a:close/>
                <a:moveTo>
                  <a:pt x="143828" y="251460"/>
                </a:moveTo>
                <a:cubicBezTo>
                  <a:pt x="142875" y="251460"/>
                  <a:pt x="142875" y="251460"/>
                  <a:pt x="143828" y="251460"/>
                </a:cubicBezTo>
                <a:cubicBezTo>
                  <a:pt x="142875" y="251460"/>
                  <a:pt x="142875" y="251460"/>
                  <a:pt x="143828" y="251460"/>
                </a:cubicBezTo>
                <a:cubicBezTo>
                  <a:pt x="143828" y="251460"/>
                  <a:pt x="143828" y="251460"/>
                  <a:pt x="143828" y="251460"/>
                </a:cubicBezTo>
                <a:cubicBezTo>
                  <a:pt x="143828" y="251460"/>
                  <a:pt x="143828" y="251460"/>
                  <a:pt x="143828" y="251460"/>
                </a:cubicBezTo>
                <a:close/>
                <a:moveTo>
                  <a:pt x="187643" y="223838"/>
                </a:moveTo>
                <a:cubicBezTo>
                  <a:pt x="187643" y="224790"/>
                  <a:pt x="187643" y="224790"/>
                  <a:pt x="187643" y="223838"/>
                </a:cubicBezTo>
                <a:cubicBezTo>
                  <a:pt x="187643" y="224790"/>
                  <a:pt x="187643" y="224790"/>
                  <a:pt x="187643" y="223838"/>
                </a:cubicBezTo>
                <a:cubicBezTo>
                  <a:pt x="187643" y="224790"/>
                  <a:pt x="187643" y="224790"/>
                  <a:pt x="187643" y="223838"/>
                </a:cubicBezTo>
                <a:cubicBezTo>
                  <a:pt x="187643" y="223838"/>
                  <a:pt x="187643" y="223838"/>
                  <a:pt x="187643" y="223838"/>
                </a:cubicBezTo>
                <a:close/>
                <a:moveTo>
                  <a:pt x="200025" y="233363"/>
                </a:moveTo>
                <a:cubicBezTo>
                  <a:pt x="200025" y="233363"/>
                  <a:pt x="200025" y="233363"/>
                  <a:pt x="200025" y="233363"/>
                </a:cubicBezTo>
                <a:cubicBezTo>
                  <a:pt x="200025" y="232410"/>
                  <a:pt x="200025" y="233363"/>
                  <a:pt x="200025" y="233363"/>
                </a:cubicBezTo>
                <a:cubicBezTo>
                  <a:pt x="200025" y="233363"/>
                  <a:pt x="200025" y="233363"/>
                  <a:pt x="200025" y="233363"/>
                </a:cubicBezTo>
                <a:close/>
                <a:moveTo>
                  <a:pt x="198120" y="228600"/>
                </a:moveTo>
                <a:cubicBezTo>
                  <a:pt x="199073" y="228600"/>
                  <a:pt x="199073" y="228600"/>
                  <a:pt x="198120" y="228600"/>
                </a:cubicBezTo>
                <a:cubicBezTo>
                  <a:pt x="199073" y="228600"/>
                  <a:pt x="199073" y="228600"/>
                  <a:pt x="198120" y="228600"/>
                </a:cubicBezTo>
                <a:cubicBezTo>
                  <a:pt x="199073" y="228600"/>
                  <a:pt x="199073" y="227647"/>
                  <a:pt x="198120" y="228600"/>
                </a:cubicBezTo>
                <a:cubicBezTo>
                  <a:pt x="199073" y="227647"/>
                  <a:pt x="199073" y="228600"/>
                  <a:pt x="198120" y="228600"/>
                </a:cubicBezTo>
                <a:cubicBezTo>
                  <a:pt x="198120" y="228600"/>
                  <a:pt x="198120" y="228600"/>
                  <a:pt x="198120" y="228600"/>
                </a:cubicBezTo>
                <a:close/>
                <a:moveTo>
                  <a:pt x="196215" y="240982"/>
                </a:moveTo>
                <a:cubicBezTo>
                  <a:pt x="196215" y="240982"/>
                  <a:pt x="196215" y="240982"/>
                  <a:pt x="196215" y="240982"/>
                </a:cubicBezTo>
                <a:cubicBezTo>
                  <a:pt x="196215" y="240982"/>
                  <a:pt x="195263" y="240982"/>
                  <a:pt x="196215" y="240982"/>
                </a:cubicBezTo>
                <a:cubicBezTo>
                  <a:pt x="195263" y="240982"/>
                  <a:pt x="196215" y="240982"/>
                  <a:pt x="196215" y="240982"/>
                </a:cubicBezTo>
                <a:cubicBezTo>
                  <a:pt x="196215" y="240982"/>
                  <a:pt x="196215" y="240982"/>
                  <a:pt x="196215" y="240982"/>
                </a:cubicBezTo>
                <a:close/>
                <a:moveTo>
                  <a:pt x="195263" y="233363"/>
                </a:moveTo>
                <a:cubicBezTo>
                  <a:pt x="195263" y="233363"/>
                  <a:pt x="196215" y="233363"/>
                  <a:pt x="195263" y="233363"/>
                </a:cubicBezTo>
                <a:cubicBezTo>
                  <a:pt x="196215" y="233363"/>
                  <a:pt x="195263" y="232410"/>
                  <a:pt x="195263" y="233363"/>
                </a:cubicBezTo>
                <a:cubicBezTo>
                  <a:pt x="195263" y="232410"/>
                  <a:pt x="195263" y="233363"/>
                  <a:pt x="195263" y="233363"/>
                </a:cubicBezTo>
                <a:cubicBezTo>
                  <a:pt x="195263" y="233363"/>
                  <a:pt x="195263" y="233363"/>
                  <a:pt x="195263" y="233363"/>
                </a:cubicBezTo>
                <a:close/>
                <a:moveTo>
                  <a:pt x="194310" y="220027"/>
                </a:moveTo>
                <a:cubicBezTo>
                  <a:pt x="195263" y="220027"/>
                  <a:pt x="195263" y="219075"/>
                  <a:pt x="194310" y="220027"/>
                </a:cubicBezTo>
                <a:cubicBezTo>
                  <a:pt x="194310" y="219075"/>
                  <a:pt x="194310" y="219075"/>
                  <a:pt x="194310" y="220027"/>
                </a:cubicBezTo>
                <a:cubicBezTo>
                  <a:pt x="194310" y="220027"/>
                  <a:pt x="194310" y="220027"/>
                  <a:pt x="194310" y="220027"/>
                </a:cubicBezTo>
                <a:close/>
                <a:moveTo>
                  <a:pt x="134303" y="1905"/>
                </a:moveTo>
                <a:cubicBezTo>
                  <a:pt x="134303" y="952"/>
                  <a:pt x="133350" y="952"/>
                  <a:pt x="134303" y="1905"/>
                </a:cubicBezTo>
                <a:cubicBezTo>
                  <a:pt x="133350" y="1905"/>
                  <a:pt x="133350" y="1905"/>
                  <a:pt x="134303" y="1905"/>
                </a:cubicBezTo>
                <a:close/>
                <a:moveTo>
                  <a:pt x="136208" y="237172"/>
                </a:moveTo>
                <a:cubicBezTo>
                  <a:pt x="136208" y="237172"/>
                  <a:pt x="137160" y="237172"/>
                  <a:pt x="136208" y="237172"/>
                </a:cubicBezTo>
                <a:cubicBezTo>
                  <a:pt x="137160" y="237172"/>
                  <a:pt x="137160" y="237172"/>
                  <a:pt x="136208" y="237172"/>
                </a:cubicBezTo>
                <a:cubicBezTo>
                  <a:pt x="136208" y="237172"/>
                  <a:pt x="136208" y="237172"/>
                  <a:pt x="136208" y="237172"/>
                </a:cubicBezTo>
                <a:cubicBezTo>
                  <a:pt x="136208" y="237172"/>
                  <a:pt x="136208" y="237172"/>
                  <a:pt x="136208" y="237172"/>
                </a:cubicBezTo>
                <a:close/>
                <a:moveTo>
                  <a:pt x="150495" y="230505"/>
                </a:moveTo>
                <a:cubicBezTo>
                  <a:pt x="150495" y="230505"/>
                  <a:pt x="149543" y="231457"/>
                  <a:pt x="150495" y="230505"/>
                </a:cubicBezTo>
                <a:cubicBezTo>
                  <a:pt x="150495" y="231457"/>
                  <a:pt x="150495" y="231457"/>
                  <a:pt x="150495" y="230505"/>
                </a:cubicBezTo>
                <a:cubicBezTo>
                  <a:pt x="150495" y="230505"/>
                  <a:pt x="150495" y="230505"/>
                  <a:pt x="150495" y="230505"/>
                </a:cubicBezTo>
                <a:cubicBezTo>
                  <a:pt x="150495" y="230505"/>
                  <a:pt x="150495" y="230505"/>
                  <a:pt x="150495" y="230505"/>
                </a:cubicBezTo>
                <a:close/>
                <a:moveTo>
                  <a:pt x="174308" y="243840"/>
                </a:moveTo>
                <a:cubicBezTo>
                  <a:pt x="174308" y="242888"/>
                  <a:pt x="174308" y="242888"/>
                  <a:pt x="174308" y="243840"/>
                </a:cubicBezTo>
                <a:cubicBezTo>
                  <a:pt x="174308" y="243840"/>
                  <a:pt x="174308" y="243840"/>
                  <a:pt x="174308" y="243840"/>
                </a:cubicBezTo>
                <a:close/>
                <a:moveTo>
                  <a:pt x="151448" y="251460"/>
                </a:moveTo>
                <a:cubicBezTo>
                  <a:pt x="150495" y="251460"/>
                  <a:pt x="150495" y="250507"/>
                  <a:pt x="151448" y="251460"/>
                </a:cubicBezTo>
                <a:cubicBezTo>
                  <a:pt x="150495" y="251460"/>
                  <a:pt x="150495" y="251460"/>
                  <a:pt x="151448" y="251460"/>
                </a:cubicBezTo>
                <a:close/>
                <a:moveTo>
                  <a:pt x="154305" y="3810"/>
                </a:moveTo>
                <a:cubicBezTo>
                  <a:pt x="154305" y="3810"/>
                  <a:pt x="155258" y="3810"/>
                  <a:pt x="154305" y="3810"/>
                </a:cubicBezTo>
                <a:cubicBezTo>
                  <a:pt x="155258" y="3810"/>
                  <a:pt x="155258" y="2857"/>
                  <a:pt x="154305" y="3810"/>
                </a:cubicBezTo>
                <a:cubicBezTo>
                  <a:pt x="154305" y="2857"/>
                  <a:pt x="154305" y="3810"/>
                  <a:pt x="154305" y="3810"/>
                </a:cubicBezTo>
                <a:close/>
                <a:moveTo>
                  <a:pt x="164783" y="225742"/>
                </a:moveTo>
                <a:cubicBezTo>
                  <a:pt x="164783" y="226695"/>
                  <a:pt x="164783" y="226695"/>
                  <a:pt x="164783" y="225742"/>
                </a:cubicBezTo>
                <a:cubicBezTo>
                  <a:pt x="165735" y="225742"/>
                  <a:pt x="165735" y="225742"/>
                  <a:pt x="164783" y="225742"/>
                </a:cubicBezTo>
                <a:cubicBezTo>
                  <a:pt x="164783" y="225742"/>
                  <a:pt x="164783" y="225742"/>
                  <a:pt x="164783" y="225742"/>
                </a:cubicBezTo>
                <a:close/>
                <a:moveTo>
                  <a:pt x="164783" y="245745"/>
                </a:moveTo>
                <a:cubicBezTo>
                  <a:pt x="164783" y="245745"/>
                  <a:pt x="164783" y="245745"/>
                  <a:pt x="164783" y="245745"/>
                </a:cubicBezTo>
                <a:cubicBezTo>
                  <a:pt x="164783" y="245745"/>
                  <a:pt x="164783" y="246697"/>
                  <a:pt x="164783" y="245745"/>
                </a:cubicBezTo>
                <a:cubicBezTo>
                  <a:pt x="165735" y="245745"/>
                  <a:pt x="164783" y="245745"/>
                  <a:pt x="164783" y="245745"/>
                </a:cubicBezTo>
                <a:close/>
                <a:moveTo>
                  <a:pt x="157163" y="243840"/>
                </a:moveTo>
                <a:cubicBezTo>
                  <a:pt x="157163" y="243840"/>
                  <a:pt x="157163" y="243840"/>
                  <a:pt x="157163" y="243840"/>
                </a:cubicBezTo>
                <a:cubicBezTo>
                  <a:pt x="157163" y="244792"/>
                  <a:pt x="157163" y="244792"/>
                  <a:pt x="157163" y="243840"/>
                </a:cubicBezTo>
                <a:cubicBezTo>
                  <a:pt x="157163" y="244792"/>
                  <a:pt x="157163" y="243840"/>
                  <a:pt x="157163" y="243840"/>
                </a:cubicBezTo>
                <a:close/>
                <a:moveTo>
                  <a:pt x="158115" y="243840"/>
                </a:moveTo>
                <a:cubicBezTo>
                  <a:pt x="158115" y="243840"/>
                  <a:pt x="158115" y="243840"/>
                  <a:pt x="158115" y="243840"/>
                </a:cubicBezTo>
                <a:cubicBezTo>
                  <a:pt x="158115" y="243840"/>
                  <a:pt x="158115" y="243840"/>
                  <a:pt x="158115" y="243840"/>
                </a:cubicBezTo>
                <a:cubicBezTo>
                  <a:pt x="159068" y="244792"/>
                  <a:pt x="159068" y="243840"/>
                  <a:pt x="158115" y="243840"/>
                </a:cubicBezTo>
                <a:cubicBezTo>
                  <a:pt x="159068" y="243840"/>
                  <a:pt x="158115" y="243840"/>
                  <a:pt x="158115" y="243840"/>
                </a:cubicBezTo>
                <a:close/>
                <a:moveTo>
                  <a:pt x="158115" y="238125"/>
                </a:moveTo>
                <a:cubicBezTo>
                  <a:pt x="158115" y="238125"/>
                  <a:pt x="158115" y="238125"/>
                  <a:pt x="158115" y="238125"/>
                </a:cubicBezTo>
                <a:cubicBezTo>
                  <a:pt x="159068" y="238125"/>
                  <a:pt x="158115" y="238125"/>
                  <a:pt x="158115" y="238125"/>
                </a:cubicBezTo>
                <a:cubicBezTo>
                  <a:pt x="158115" y="238125"/>
                  <a:pt x="158115" y="238125"/>
                  <a:pt x="158115" y="238125"/>
                </a:cubicBezTo>
                <a:close/>
                <a:moveTo>
                  <a:pt x="160973" y="242888"/>
                </a:moveTo>
                <a:cubicBezTo>
                  <a:pt x="160973" y="242888"/>
                  <a:pt x="160973" y="242888"/>
                  <a:pt x="160973" y="242888"/>
                </a:cubicBezTo>
                <a:cubicBezTo>
                  <a:pt x="160973" y="242888"/>
                  <a:pt x="160973" y="242888"/>
                  <a:pt x="160973" y="242888"/>
                </a:cubicBezTo>
                <a:cubicBezTo>
                  <a:pt x="160973" y="242888"/>
                  <a:pt x="160973" y="242888"/>
                  <a:pt x="160973" y="242888"/>
                </a:cubicBezTo>
                <a:lnTo>
                  <a:pt x="160973" y="242888"/>
                </a:lnTo>
                <a:close/>
                <a:moveTo>
                  <a:pt x="145733" y="248602"/>
                </a:moveTo>
                <a:cubicBezTo>
                  <a:pt x="145733" y="248602"/>
                  <a:pt x="145733" y="248602"/>
                  <a:pt x="145733" y="248602"/>
                </a:cubicBezTo>
                <a:cubicBezTo>
                  <a:pt x="145733" y="248602"/>
                  <a:pt x="145733" y="248602"/>
                  <a:pt x="145733" y="248602"/>
                </a:cubicBezTo>
                <a:close/>
                <a:moveTo>
                  <a:pt x="182880" y="233363"/>
                </a:moveTo>
                <a:cubicBezTo>
                  <a:pt x="182880" y="233363"/>
                  <a:pt x="182880" y="233363"/>
                  <a:pt x="182880" y="233363"/>
                </a:cubicBezTo>
                <a:cubicBezTo>
                  <a:pt x="183833" y="233363"/>
                  <a:pt x="183833" y="232410"/>
                  <a:pt x="182880" y="233363"/>
                </a:cubicBezTo>
                <a:cubicBezTo>
                  <a:pt x="183833" y="232410"/>
                  <a:pt x="183833" y="233363"/>
                  <a:pt x="182880" y="233363"/>
                </a:cubicBezTo>
                <a:close/>
                <a:moveTo>
                  <a:pt x="181928" y="231457"/>
                </a:moveTo>
                <a:cubicBezTo>
                  <a:pt x="181928" y="231457"/>
                  <a:pt x="180975" y="231457"/>
                  <a:pt x="180975" y="231457"/>
                </a:cubicBezTo>
                <a:cubicBezTo>
                  <a:pt x="180975" y="232410"/>
                  <a:pt x="181928" y="232410"/>
                  <a:pt x="181928" y="231457"/>
                </a:cubicBezTo>
                <a:close/>
                <a:moveTo>
                  <a:pt x="147638" y="231457"/>
                </a:moveTo>
                <a:cubicBezTo>
                  <a:pt x="147638" y="231457"/>
                  <a:pt x="147638" y="231457"/>
                  <a:pt x="147638" y="231457"/>
                </a:cubicBezTo>
                <a:cubicBezTo>
                  <a:pt x="147638" y="231457"/>
                  <a:pt x="147638" y="231457"/>
                  <a:pt x="147638" y="231457"/>
                </a:cubicBezTo>
                <a:cubicBezTo>
                  <a:pt x="147638" y="231457"/>
                  <a:pt x="147638" y="231457"/>
                  <a:pt x="147638" y="231457"/>
                </a:cubicBezTo>
                <a:close/>
                <a:moveTo>
                  <a:pt x="180023" y="4763"/>
                </a:moveTo>
                <a:cubicBezTo>
                  <a:pt x="180023" y="4763"/>
                  <a:pt x="179070" y="4763"/>
                  <a:pt x="180023" y="4763"/>
                </a:cubicBezTo>
                <a:cubicBezTo>
                  <a:pt x="179070" y="4763"/>
                  <a:pt x="179070" y="4763"/>
                  <a:pt x="180023" y="4763"/>
                </a:cubicBezTo>
                <a:cubicBezTo>
                  <a:pt x="180023" y="4763"/>
                  <a:pt x="180023" y="4763"/>
                  <a:pt x="180023" y="4763"/>
                </a:cubicBezTo>
                <a:close/>
                <a:moveTo>
                  <a:pt x="177165" y="4763"/>
                </a:moveTo>
                <a:cubicBezTo>
                  <a:pt x="177165" y="4763"/>
                  <a:pt x="177165" y="4763"/>
                  <a:pt x="177165" y="4763"/>
                </a:cubicBezTo>
                <a:cubicBezTo>
                  <a:pt x="178118" y="3810"/>
                  <a:pt x="178118" y="3810"/>
                  <a:pt x="177165" y="4763"/>
                </a:cubicBezTo>
                <a:cubicBezTo>
                  <a:pt x="177165" y="3810"/>
                  <a:pt x="177165" y="3810"/>
                  <a:pt x="177165" y="4763"/>
                </a:cubicBezTo>
                <a:close/>
                <a:moveTo>
                  <a:pt x="104775" y="243840"/>
                </a:moveTo>
                <a:cubicBezTo>
                  <a:pt x="104775" y="243840"/>
                  <a:pt x="104775" y="243840"/>
                  <a:pt x="104775" y="243840"/>
                </a:cubicBezTo>
                <a:cubicBezTo>
                  <a:pt x="104775" y="244792"/>
                  <a:pt x="104775" y="244792"/>
                  <a:pt x="104775" y="243840"/>
                </a:cubicBezTo>
                <a:cubicBezTo>
                  <a:pt x="105728" y="244792"/>
                  <a:pt x="105728" y="244792"/>
                  <a:pt x="104775" y="243840"/>
                </a:cubicBezTo>
                <a:close/>
                <a:moveTo>
                  <a:pt x="212408" y="214313"/>
                </a:moveTo>
                <a:cubicBezTo>
                  <a:pt x="211455" y="214313"/>
                  <a:pt x="211455" y="214313"/>
                  <a:pt x="212408" y="214313"/>
                </a:cubicBezTo>
                <a:cubicBezTo>
                  <a:pt x="211455" y="214313"/>
                  <a:pt x="211455" y="214313"/>
                  <a:pt x="212408" y="214313"/>
                </a:cubicBezTo>
                <a:cubicBezTo>
                  <a:pt x="211455" y="215265"/>
                  <a:pt x="211455" y="214313"/>
                  <a:pt x="212408" y="214313"/>
                </a:cubicBezTo>
                <a:cubicBezTo>
                  <a:pt x="212408" y="214313"/>
                  <a:pt x="212408" y="214313"/>
                  <a:pt x="212408" y="214313"/>
                </a:cubicBezTo>
                <a:close/>
                <a:moveTo>
                  <a:pt x="120968" y="243840"/>
                </a:moveTo>
                <a:cubicBezTo>
                  <a:pt x="120968" y="243840"/>
                  <a:pt x="120968" y="243840"/>
                  <a:pt x="120968" y="243840"/>
                </a:cubicBezTo>
                <a:cubicBezTo>
                  <a:pt x="120968" y="243840"/>
                  <a:pt x="120015" y="243840"/>
                  <a:pt x="120968" y="243840"/>
                </a:cubicBezTo>
                <a:cubicBezTo>
                  <a:pt x="120968" y="244792"/>
                  <a:pt x="120968" y="244792"/>
                  <a:pt x="120968" y="243840"/>
                </a:cubicBezTo>
                <a:cubicBezTo>
                  <a:pt x="120968" y="244792"/>
                  <a:pt x="120968" y="244792"/>
                  <a:pt x="120968" y="243840"/>
                </a:cubicBezTo>
                <a:close/>
                <a:moveTo>
                  <a:pt x="120968" y="253365"/>
                </a:moveTo>
                <a:cubicBezTo>
                  <a:pt x="120968" y="253365"/>
                  <a:pt x="120015" y="253365"/>
                  <a:pt x="120968" y="253365"/>
                </a:cubicBezTo>
                <a:cubicBezTo>
                  <a:pt x="120015" y="253365"/>
                  <a:pt x="120015" y="253365"/>
                  <a:pt x="120968" y="253365"/>
                </a:cubicBezTo>
                <a:cubicBezTo>
                  <a:pt x="120968" y="253365"/>
                  <a:pt x="120968" y="253365"/>
                  <a:pt x="120968" y="253365"/>
                </a:cubicBezTo>
                <a:cubicBezTo>
                  <a:pt x="120968" y="253365"/>
                  <a:pt x="120968" y="253365"/>
                  <a:pt x="120968" y="253365"/>
                </a:cubicBezTo>
                <a:close/>
                <a:moveTo>
                  <a:pt x="247650" y="226695"/>
                </a:moveTo>
                <a:cubicBezTo>
                  <a:pt x="247650" y="226695"/>
                  <a:pt x="247650" y="226695"/>
                  <a:pt x="247650" y="226695"/>
                </a:cubicBezTo>
                <a:cubicBezTo>
                  <a:pt x="247650" y="226695"/>
                  <a:pt x="248603" y="226695"/>
                  <a:pt x="247650" y="226695"/>
                </a:cubicBezTo>
                <a:cubicBezTo>
                  <a:pt x="248603" y="226695"/>
                  <a:pt x="247650" y="225742"/>
                  <a:pt x="247650" y="226695"/>
                </a:cubicBezTo>
                <a:close/>
                <a:moveTo>
                  <a:pt x="109538" y="244792"/>
                </a:moveTo>
                <a:cubicBezTo>
                  <a:pt x="109538" y="244792"/>
                  <a:pt x="109538" y="244792"/>
                  <a:pt x="109538" y="244792"/>
                </a:cubicBezTo>
                <a:cubicBezTo>
                  <a:pt x="109538" y="244792"/>
                  <a:pt x="109538" y="244792"/>
                  <a:pt x="109538" y="244792"/>
                </a:cubicBezTo>
                <a:cubicBezTo>
                  <a:pt x="109538" y="244792"/>
                  <a:pt x="109538" y="244792"/>
                  <a:pt x="109538" y="244792"/>
                </a:cubicBezTo>
                <a:cubicBezTo>
                  <a:pt x="109538" y="244792"/>
                  <a:pt x="109538" y="244792"/>
                  <a:pt x="109538" y="244792"/>
                </a:cubicBezTo>
                <a:close/>
                <a:moveTo>
                  <a:pt x="244793" y="249555"/>
                </a:moveTo>
                <a:cubicBezTo>
                  <a:pt x="244793" y="249555"/>
                  <a:pt x="244793" y="249555"/>
                  <a:pt x="244793" y="249555"/>
                </a:cubicBezTo>
                <a:cubicBezTo>
                  <a:pt x="244793" y="249555"/>
                  <a:pt x="245745" y="249555"/>
                  <a:pt x="244793" y="249555"/>
                </a:cubicBezTo>
                <a:cubicBezTo>
                  <a:pt x="245745" y="249555"/>
                  <a:pt x="244793" y="248602"/>
                  <a:pt x="244793" y="249555"/>
                </a:cubicBezTo>
                <a:close/>
                <a:moveTo>
                  <a:pt x="120015" y="250507"/>
                </a:moveTo>
                <a:cubicBezTo>
                  <a:pt x="120015" y="250507"/>
                  <a:pt x="120015" y="250507"/>
                  <a:pt x="120015" y="250507"/>
                </a:cubicBezTo>
                <a:cubicBezTo>
                  <a:pt x="120015" y="250507"/>
                  <a:pt x="120015" y="249555"/>
                  <a:pt x="120015" y="250507"/>
                </a:cubicBezTo>
                <a:cubicBezTo>
                  <a:pt x="120015" y="249555"/>
                  <a:pt x="120015" y="249555"/>
                  <a:pt x="120015" y="250507"/>
                </a:cubicBezTo>
                <a:cubicBezTo>
                  <a:pt x="120015" y="250507"/>
                  <a:pt x="120015" y="250507"/>
                  <a:pt x="120015" y="250507"/>
                </a:cubicBezTo>
                <a:close/>
                <a:moveTo>
                  <a:pt x="214313" y="225742"/>
                </a:moveTo>
                <a:cubicBezTo>
                  <a:pt x="214313" y="225742"/>
                  <a:pt x="214313" y="225742"/>
                  <a:pt x="214313" y="225742"/>
                </a:cubicBezTo>
                <a:cubicBezTo>
                  <a:pt x="214313" y="225742"/>
                  <a:pt x="214313" y="225742"/>
                  <a:pt x="214313" y="225742"/>
                </a:cubicBezTo>
                <a:cubicBezTo>
                  <a:pt x="214313" y="225742"/>
                  <a:pt x="214313" y="225742"/>
                  <a:pt x="214313" y="225742"/>
                </a:cubicBezTo>
                <a:cubicBezTo>
                  <a:pt x="214313" y="225742"/>
                  <a:pt x="214313" y="225742"/>
                  <a:pt x="214313" y="225742"/>
                </a:cubicBezTo>
                <a:close/>
                <a:moveTo>
                  <a:pt x="100965" y="240982"/>
                </a:moveTo>
                <a:cubicBezTo>
                  <a:pt x="100965" y="240982"/>
                  <a:pt x="100965" y="241935"/>
                  <a:pt x="100965" y="240982"/>
                </a:cubicBezTo>
                <a:cubicBezTo>
                  <a:pt x="101918" y="240982"/>
                  <a:pt x="101918" y="240982"/>
                  <a:pt x="100965" y="240982"/>
                </a:cubicBezTo>
                <a:close/>
                <a:moveTo>
                  <a:pt x="208598" y="235267"/>
                </a:moveTo>
                <a:cubicBezTo>
                  <a:pt x="208598" y="235267"/>
                  <a:pt x="209550" y="235267"/>
                  <a:pt x="209550" y="235267"/>
                </a:cubicBezTo>
                <a:cubicBezTo>
                  <a:pt x="209550" y="235267"/>
                  <a:pt x="208598" y="235267"/>
                  <a:pt x="208598" y="235267"/>
                </a:cubicBezTo>
                <a:close/>
                <a:moveTo>
                  <a:pt x="103823" y="3810"/>
                </a:moveTo>
                <a:cubicBezTo>
                  <a:pt x="103823" y="3810"/>
                  <a:pt x="103823" y="3810"/>
                  <a:pt x="103823" y="3810"/>
                </a:cubicBezTo>
                <a:cubicBezTo>
                  <a:pt x="103823" y="3810"/>
                  <a:pt x="103823" y="3810"/>
                  <a:pt x="103823" y="3810"/>
                </a:cubicBezTo>
                <a:cubicBezTo>
                  <a:pt x="103823" y="3810"/>
                  <a:pt x="103823" y="3810"/>
                  <a:pt x="103823" y="3810"/>
                </a:cubicBezTo>
                <a:cubicBezTo>
                  <a:pt x="103823" y="3810"/>
                  <a:pt x="103823" y="3810"/>
                  <a:pt x="103823" y="3810"/>
                </a:cubicBezTo>
                <a:close/>
                <a:moveTo>
                  <a:pt x="212408" y="240030"/>
                </a:moveTo>
                <a:cubicBezTo>
                  <a:pt x="212408" y="240030"/>
                  <a:pt x="212408" y="240030"/>
                  <a:pt x="212408" y="240030"/>
                </a:cubicBezTo>
                <a:cubicBezTo>
                  <a:pt x="212408" y="240030"/>
                  <a:pt x="212408" y="240030"/>
                  <a:pt x="212408" y="240030"/>
                </a:cubicBezTo>
                <a:cubicBezTo>
                  <a:pt x="212408" y="240030"/>
                  <a:pt x="212408" y="240030"/>
                  <a:pt x="212408" y="240030"/>
                </a:cubicBezTo>
                <a:cubicBezTo>
                  <a:pt x="212408" y="240030"/>
                  <a:pt x="212408" y="240030"/>
                  <a:pt x="212408" y="240030"/>
                </a:cubicBezTo>
                <a:cubicBezTo>
                  <a:pt x="212408" y="240030"/>
                  <a:pt x="212408" y="240030"/>
                  <a:pt x="212408" y="240030"/>
                </a:cubicBezTo>
                <a:close/>
                <a:moveTo>
                  <a:pt x="219075" y="216217"/>
                </a:moveTo>
                <a:cubicBezTo>
                  <a:pt x="219075" y="216217"/>
                  <a:pt x="219075" y="215265"/>
                  <a:pt x="219075" y="216217"/>
                </a:cubicBezTo>
                <a:cubicBezTo>
                  <a:pt x="219075" y="215265"/>
                  <a:pt x="218123" y="216217"/>
                  <a:pt x="219075" y="216217"/>
                </a:cubicBezTo>
                <a:cubicBezTo>
                  <a:pt x="219075" y="216217"/>
                  <a:pt x="219075" y="216217"/>
                  <a:pt x="219075" y="216217"/>
                </a:cubicBezTo>
                <a:lnTo>
                  <a:pt x="219075" y="216217"/>
                </a:lnTo>
                <a:close/>
                <a:moveTo>
                  <a:pt x="218123" y="237172"/>
                </a:moveTo>
                <a:cubicBezTo>
                  <a:pt x="218123" y="237172"/>
                  <a:pt x="218123" y="237172"/>
                  <a:pt x="218123" y="237172"/>
                </a:cubicBezTo>
                <a:cubicBezTo>
                  <a:pt x="218123" y="237172"/>
                  <a:pt x="218123" y="237172"/>
                  <a:pt x="218123" y="237172"/>
                </a:cubicBezTo>
                <a:close/>
                <a:moveTo>
                  <a:pt x="218123" y="243840"/>
                </a:moveTo>
                <a:cubicBezTo>
                  <a:pt x="218123" y="244792"/>
                  <a:pt x="217170" y="244792"/>
                  <a:pt x="218123" y="243840"/>
                </a:cubicBezTo>
                <a:cubicBezTo>
                  <a:pt x="218123" y="244792"/>
                  <a:pt x="218123" y="244792"/>
                  <a:pt x="218123" y="243840"/>
                </a:cubicBezTo>
                <a:cubicBezTo>
                  <a:pt x="218123" y="243840"/>
                  <a:pt x="218123" y="243840"/>
                  <a:pt x="218123" y="243840"/>
                </a:cubicBezTo>
                <a:close/>
                <a:moveTo>
                  <a:pt x="96203" y="3810"/>
                </a:moveTo>
                <a:cubicBezTo>
                  <a:pt x="96203" y="3810"/>
                  <a:pt x="96203" y="3810"/>
                  <a:pt x="96203" y="3810"/>
                </a:cubicBezTo>
                <a:cubicBezTo>
                  <a:pt x="96203" y="3810"/>
                  <a:pt x="96203" y="3810"/>
                  <a:pt x="96203" y="3810"/>
                </a:cubicBezTo>
                <a:cubicBezTo>
                  <a:pt x="96203" y="3810"/>
                  <a:pt x="95250" y="3810"/>
                  <a:pt x="96203" y="3810"/>
                </a:cubicBezTo>
                <a:close/>
                <a:moveTo>
                  <a:pt x="200978" y="226695"/>
                </a:moveTo>
                <a:cubicBezTo>
                  <a:pt x="200978" y="226695"/>
                  <a:pt x="200978" y="226695"/>
                  <a:pt x="200978" y="226695"/>
                </a:cubicBezTo>
                <a:cubicBezTo>
                  <a:pt x="200978" y="226695"/>
                  <a:pt x="200978" y="226695"/>
                  <a:pt x="200978" y="226695"/>
                </a:cubicBezTo>
                <a:cubicBezTo>
                  <a:pt x="200978" y="226695"/>
                  <a:pt x="200978" y="226695"/>
                  <a:pt x="200978" y="226695"/>
                </a:cubicBezTo>
                <a:close/>
                <a:moveTo>
                  <a:pt x="108585" y="242888"/>
                </a:moveTo>
                <a:cubicBezTo>
                  <a:pt x="108585" y="242888"/>
                  <a:pt x="108585" y="242888"/>
                  <a:pt x="108585" y="242888"/>
                </a:cubicBezTo>
                <a:cubicBezTo>
                  <a:pt x="108585" y="242888"/>
                  <a:pt x="108585" y="242888"/>
                  <a:pt x="108585" y="242888"/>
                </a:cubicBezTo>
                <a:cubicBezTo>
                  <a:pt x="108585" y="242888"/>
                  <a:pt x="108585" y="242888"/>
                  <a:pt x="108585" y="242888"/>
                </a:cubicBezTo>
                <a:cubicBezTo>
                  <a:pt x="108585" y="242888"/>
                  <a:pt x="108585" y="242888"/>
                  <a:pt x="108585" y="242888"/>
                </a:cubicBezTo>
                <a:close/>
                <a:moveTo>
                  <a:pt x="211455" y="215265"/>
                </a:moveTo>
                <a:cubicBezTo>
                  <a:pt x="211455" y="215265"/>
                  <a:pt x="211455" y="215265"/>
                  <a:pt x="211455" y="215265"/>
                </a:cubicBezTo>
                <a:cubicBezTo>
                  <a:pt x="211455" y="215265"/>
                  <a:pt x="211455" y="215265"/>
                  <a:pt x="211455" y="215265"/>
                </a:cubicBezTo>
                <a:cubicBezTo>
                  <a:pt x="211455" y="215265"/>
                  <a:pt x="211455" y="215265"/>
                  <a:pt x="211455" y="215265"/>
                </a:cubicBezTo>
                <a:close/>
                <a:moveTo>
                  <a:pt x="202883" y="221932"/>
                </a:moveTo>
                <a:cubicBezTo>
                  <a:pt x="202883" y="221932"/>
                  <a:pt x="202883" y="221932"/>
                  <a:pt x="202883" y="221932"/>
                </a:cubicBezTo>
                <a:cubicBezTo>
                  <a:pt x="202883" y="220980"/>
                  <a:pt x="202883" y="220980"/>
                  <a:pt x="202883" y="221932"/>
                </a:cubicBezTo>
                <a:cubicBezTo>
                  <a:pt x="202883" y="221932"/>
                  <a:pt x="202883" y="221932"/>
                  <a:pt x="202883" y="221932"/>
                </a:cubicBezTo>
                <a:close/>
                <a:moveTo>
                  <a:pt x="107633" y="251460"/>
                </a:moveTo>
                <a:cubicBezTo>
                  <a:pt x="107633" y="251460"/>
                  <a:pt x="107633" y="251460"/>
                  <a:pt x="107633" y="251460"/>
                </a:cubicBezTo>
                <a:cubicBezTo>
                  <a:pt x="107633" y="250507"/>
                  <a:pt x="106680" y="251460"/>
                  <a:pt x="107633" y="251460"/>
                </a:cubicBezTo>
                <a:close/>
                <a:moveTo>
                  <a:pt x="202883" y="230505"/>
                </a:moveTo>
                <a:cubicBezTo>
                  <a:pt x="202883" y="231457"/>
                  <a:pt x="202883" y="231457"/>
                  <a:pt x="202883" y="230505"/>
                </a:cubicBezTo>
                <a:cubicBezTo>
                  <a:pt x="202883" y="231457"/>
                  <a:pt x="202883" y="231457"/>
                  <a:pt x="202883" y="230505"/>
                </a:cubicBezTo>
                <a:close/>
                <a:moveTo>
                  <a:pt x="174308" y="249555"/>
                </a:moveTo>
                <a:cubicBezTo>
                  <a:pt x="174308" y="249555"/>
                  <a:pt x="174308" y="249555"/>
                  <a:pt x="174308" y="249555"/>
                </a:cubicBezTo>
                <a:cubicBezTo>
                  <a:pt x="174308" y="249555"/>
                  <a:pt x="174308" y="249555"/>
                  <a:pt x="174308" y="249555"/>
                </a:cubicBezTo>
                <a:cubicBezTo>
                  <a:pt x="174308" y="249555"/>
                  <a:pt x="174308" y="249555"/>
                  <a:pt x="174308" y="249555"/>
                </a:cubicBezTo>
                <a:cubicBezTo>
                  <a:pt x="174308" y="249555"/>
                  <a:pt x="174308" y="249555"/>
                  <a:pt x="174308" y="249555"/>
                </a:cubicBezTo>
                <a:close/>
                <a:moveTo>
                  <a:pt x="230505" y="232410"/>
                </a:moveTo>
                <a:cubicBezTo>
                  <a:pt x="229553" y="232410"/>
                  <a:pt x="229553" y="232410"/>
                  <a:pt x="230505" y="232410"/>
                </a:cubicBezTo>
                <a:cubicBezTo>
                  <a:pt x="229553" y="232410"/>
                  <a:pt x="229553" y="232410"/>
                  <a:pt x="230505" y="232410"/>
                </a:cubicBezTo>
                <a:cubicBezTo>
                  <a:pt x="229553" y="232410"/>
                  <a:pt x="229553" y="232410"/>
                  <a:pt x="230505" y="232410"/>
                </a:cubicBezTo>
                <a:close/>
                <a:moveTo>
                  <a:pt x="175260" y="212407"/>
                </a:moveTo>
                <a:cubicBezTo>
                  <a:pt x="175260" y="212407"/>
                  <a:pt x="174308" y="212407"/>
                  <a:pt x="175260" y="212407"/>
                </a:cubicBezTo>
                <a:cubicBezTo>
                  <a:pt x="174308" y="212407"/>
                  <a:pt x="174308" y="212407"/>
                  <a:pt x="175260" y="212407"/>
                </a:cubicBezTo>
                <a:cubicBezTo>
                  <a:pt x="175260" y="212407"/>
                  <a:pt x="175260" y="212407"/>
                  <a:pt x="175260" y="212407"/>
                </a:cubicBezTo>
                <a:close/>
                <a:moveTo>
                  <a:pt x="178118" y="244792"/>
                </a:moveTo>
                <a:cubicBezTo>
                  <a:pt x="178118" y="244792"/>
                  <a:pt x="178118" y="244792"/>
                  <a:pt x="178118" y="244792"/>
                </a:cubicBezTo>
                <a:cubicBezTo>
                  <a:pt x="178118" y="244792"/>
                  <a:pt x="178118" y="244792"/>
                  <a:pt x="178118" y="244792"/>
                </a:cubicBezTo>
                <a:cubicBezTo>
                  <a:pt x="178118" y="243840"/>
                  <a:pt x="178118" y="244792"/>
                  <a:pt x="178118" y="244792"/>
                </a:cubicBezTo>
                <a:cubicBezTo>
                  <a:pt x="178118" y="244792"/>
                  <a:pt x="178118" y="244792"/>
                  <a:pt x="178118" y="244792"/>
                </a:cubicBezTo>
                <a:close/>
                <a:moveTo>
                  <a:pt x="176213" y="240030"/>
                </a:moveTo>
                <a:cubicBezTo>
                  <a:pt x="176213" y="240030"/>
                  <a:pt x="176213" y="240030"/>
                  <a:pt x="176213" y="240030"/>
                </a:cubicBezTo>
                <a:cubicBezTo>
                  <a:pt x="176213" y="240030"/>
                  <a:pt x="176213" y="240030"/>
                  <a:pt x="176213" y="240030"/>
                </a:cubicBezTo>
                <a:cubicBezTo>
                  <a:pt x="177165" y="240030"/>
                  <a:pt x="177165" y="240030"/>
                  <a:pt x="176213" y="240030"/>
                </a:cubicBezTo>
                <a:cubicBezTo>
                  <a:pt x="177165" y="240030"/>
                  <a:pt x="177165" y="240030"/>
                  <a:pt x="176213" y="240030"/>
                </a:cubicBezTo>
                <a:close/>
                <a:moveTo>
                  <a:pt x="177165" y="216217"/>
                </a:moveTo>
                <a:cubicBezTo>
                  <a:pt x="177165" y="215265"/>
                  <a:pt x="177165" y="215265"/>
                  <a:pt x="177165" y="216217"/>
                </a:cubicBezTo>
                <a:cubicBezTo>
                  <a:pt x="177165" y="215265"/>
                  <a:pt x="177165" y="215265"/>
                  <a:pt x="177165" y="216217"/>
                </a:cubicBezTo>
                <a:lnTo>
                  <a:pt x="177165" y="216217"/>
                </a:lnTo>
                <a:close/>
                <a:moveTo>
                  <a:pt x="180023" y="238125"/>
                </a:moveTo>
                <a:cubicBezTo>
                  <a:pt x="180023" y="238125"/>
                  <a:pt x="180023" y="238125"/>
                  <a:pt x="180023" y="238125"/>
                </a:cubicBezTo>
                <a:cubicBezTo>
                  <a:pt x="180023" y="238125"/>
                  <a:pt x="180023" y="238125"/>
                  <a:pt x="180023" y="238125"/>
                </a:cubicBezTo>
                <a:cubicBezTo>
                  <a:pt x="180023" y="238125"/>
                  <a:pt x="180023" y="238125"/>
                  <a:pt x="180023" y="238125"/>
                </a:cubicBezTo>
                <a:cubicBezTo>
                  <a:pt x="180023" y="238125"/>
                  <a:pt x="180023" y="238125"/>
                  <a:pt x="180023" y="238125"/>
                </a:cubicBezTo>
                <a:close/>
                <a:moveTo>
                  <a:pt x="178118" y="251460"/>
                </a:moveTo>
                <a:cubicBezTo>
                  <a:pt x="178118" y="251460"/>
                  <a:pt x="178118" y="251460"/>
                  <a:pt x="178118" y="251460"/>
                </a:cubicBezTo>
                <a:cubicBezTo>
                  <a:pt x="177165" y="251460"/>
                  <a:pt x="177165" y="251460"/>
                  <a:pt x="178118" y="251460"/>
                </a:cubicBezTo>
                <a:cubicBezTo>
                  <a:pt x="177165" y="251460"/>
                  <a:pt x="177165" y="251460"/>
                  <a:pt x="178118" y="251460"/>
                </a:cubicBezTo>
                <a:cubicBezTo>
                  <a:pt x="178118" y="251460"/>
                  <a:pt x="178118" y="251460"/>
                  <a:pt x="178118" y="251460"/>
                </a:cubicBezTo>
                <a:close/>
                <a:moveTo>
                  <a:pt x="178118" y="220980"/>
                </a:moveTo>
                <a:cubicBezTo>
                  <a:pt x="178118" y="220980"/>
                  <a:pt x="178118" y="221932"/>
                  <a:pt x="178118" y="221932"/>
                </a:cubicBezTo>
                <a:cubicBezTo>
                  <a:pt x="178118" y="220980"/>
                  <a:pt x="178118" y="220980"/>
                  <a:pt x="178118" y="220980"/>
                </a:cubicBezTo>
                <a:cubicBezTo>
                  <a:pt x="178118" y="220980"/>
                  <a:pt x="178118" y="220980"/>
                  <a:pt x="178118" y="220980"/>
                </a:cubicBezTo>
                <a:close/>
                <a:moveTo>
                  <a:pt x="180023" y="233363"/>
                </a:moveTo>
                <a:cubicBezTo>
                  <a:pt x="180023" y="233363"/>
                  <a:pt x="180023" y="232410"/>
                  <a:pt x="180023" y="233363"/>
                </a:cubicBezTo>
                <a:cubicBezTo>
                  <a:pt x="179070" y="232410"/>
                  <a:pt x="180023" y="233363"/>
                  <a:pt x="180023" y="233363"/>
                </a:cubicBezTo>
                <a:close/>
                <a:moveTo>
                  <a:pt x="217170" y="215265"/>
                </a:moveTo>
                <a:cubicBezTo>
                  <a:pt x="217170" y="215265"/>
                  <a:pt x="217170" y="215265"/>
                  <a:pt x="217170" y="215265"/>
                </a:cubicBezTo>
                <a:cubicBezTo>
                  <a:pt x="217170" y="215265"/>
                  <a:pt x="216218" y="215265"/>
                  <a:pt x="217170" y="215265"/>
                </a:cubicBezTo>
                <a:cubicBezTo>
                  <a:pt x="216218" y="216217"/>
                  <a:pt x="217170" y="216217"/>
                  <a:pt x="217170" y="215265"/>
                </a:cubicBezTo>
                <a:cubicBezTo>
                  <a:pt x="217170" y="216217"/>
                  <a:pt x="217170" y="216217"/>
                  <a:pt x="217170" y="215265"/>
                </a:cubicBezTo>
                <a:close/>
                <a:moveTo>
                  <a:pt x="167640" y="237172"/>
                </a:moveTo>
                <a:cubicBezTo>
                  <a:pt x="167640" y="237172"/>
                  <a:pt x="167640" y="237172"/>
                  <a:pt x="167640" y="237172"/>
                </a:cubicBezTo>
                <a:cubicBezTo>
                  <a:pt x="167640" y="237172"/>
                  <a:pt x="167640" y="238125"/>
                  <a:pt x="167640" y="237172"/>
                </a:cubicBezTo>
                <a:cubicBezTo>
                  <a:pt x="167640" y="238125"/>
                  <a:pt x="168593" y="238125"/>
                  <a:pt x="167640" y="237172"/>
                </a:cubicBezTo>
                <a:close/>
                <a:moveTo>
                  <a:pt x="258128" y="212407"/>
                </a:moveTo>
                <a:cubicBezTo>
                  <a:pt x="258128" y="211455"/>
                  <a:pt x="258128" y="211455"/>
                  <a:pt x="258128" y="212407"/>
                </a:cubicBezTo>
                <a:cubicBezTo>
                  <a:pt x="258128" y="212407"/>
                  <a:pt x="258128" y="212407"/>
                  <a:pt x="258128" y="212407"/>
                </a:cubicBezTo>
                <a:lnTo>
                  <a:pt x="258128" y="212407"/>
                </a:lnTo>
                <a:close/>
                <a:moveTo>
                  <a:pt x="162878" y="248602"/>
                </a:moveTo>
                <a:cubicBezTo>
                  <a:pt x="163830" y="248602"/>
                  <a:pt x="163830" y="248602"/>
                  <a:pt x="162878" y="248602"/>
                </a:cubicBezTo>
                <a:cubicBezTo>
                  <a:pt x="162878" y="248602"/>
                  <a:pt x="162878" y="248602"/>
                  <a:pt x="162878" y="248602"/>
                </a:cubicBezTo>
                <a:lnTo>
                  <a:pt x="162878" y="248602"/>
                </a:lnTo>
                <a:close/>
                <a:moveTo>
                  <a:pt x="162878" y="226695"/>
                </a:moveTo>
                <a:cubicBezTo>
                  <a:pt x="162878" y="226695"/>
                  <a:pt x="163830" y="226695"/>
                  <a:pt x="162878" y="226695"/>
                </a:cubicBezTo>
                <a:cubicBezTo>
                  <a:pt x="162878" y="226695"/>
                  <a:pt x="162878" y="226695"/>
                  <a:pt x="162878" y="226695"/>
                </a:cubicBezTo>
                <a:cubicBezTo>
                  <a:pt x="162878" y="227647"/>
                  <a:pt x="162878" y="226695"/>
                  <a:pt x="162878" y="226695"/>
                </a:cubicBezTo>
                <a:close/>
                <a:moveTo>
                  <a:pt x="1905" y="152400"/>
                </a:moveTo>
                <a:cubicBezTo>
                  <a:pt x="1905" y="151447"/>
                  <a:pt x="1905" y="151447"/>
                  <a:pt x="1905" y="152400"/>
                </a:cubicBezTo>
                <a:cubicBezTo>
                  <a:pt x="1905" y="152400"/>
                  <a:pt x="1905" y="152400"/>
                  <a:pt x="1905" y="152400"/>
                </a:cubicBezTo>
                <a:cubicBezTo>
                  <a:pt x="1905" y="152400"/>
                  <a:pt x="1905" y="152400"/>
                  <a:pt x="1905" y="152400"/>
                </a:cubicBezTo>
                <a:cubicBezTo>
                  <a:pt x="1905" y="151447"/>
                  <a:pt x="1905" y="152400"/>
                  <a:pt x="1905" y="152400"/>
                </a:cubicBezTo>
                <a:close/>
                <a:moveTo>
                  <a:pt x="40005" y="254317"/>
                </a:moveTo>
                <a:cubicBezTo>
                  <a:pt x="40005" y="254317"/>
                  <a:pt x="40005" y="253365"/>
                  <a:pt x="40005" y="254317"/>
                </a:cubicBezTo>
                <a:cubicBezTo>
                  <a:pt x="40005" y="253365"/>
                  <a:pt x="40005" y="254317"/>
                  <a:pt x="40005" y="254317"/>
                </a:cubicBezTo>
                <a:cubicBezTo>
                  <a:pt x="40005" y="254317"/>
                  <a:pt x="40005" y="254317"/>
                  <a:pt x="40005" y="254317"/>
                </a:cubicBezTo>
                <a:cubicBezTo>
                  <a:pt x="40005" y="254317"/>
                  <a:pt x="40005" y="254317"/>
                  <a:pt x="40005" y="254317"/>
                </a:cubicBezTo>
                <a:close/>
                <a:moveTo>
                  <a:pt x="160973" y="242888"/>
                </a:moveTo>
                <a:cubicBezTo>
                  <a:pt x="160973" y="242888"/>
                  <a:pt x="160973" y="242888"/>
                  <a:pt x="160973" y="242888"/>
                </a:cubicBezTo>
                <a:cubicBezTo>
                  <a:pt x="160973" y="241935"/>
                  <a:pt x="160020" y="241935"/>
                  <a:pt x="160973" y="242888"/>
                </a:cubicBezTo>
                <a:cubicBezTo>
                  <a:pt x="160020" y="242888"/>
                  <a:pt x="160973" y="242888"/>
                  <a:pt x="160973" y="242888"/>
                </a:cubicBezTo>
                <a:cubicBezTo>
                  <a:pt x="160973" y="242888"/>
                  <a:pt x="160973" y="242888"/>
                  <a:pt x="160973" y="242888"/>
                </a:cubicBezTo>
                <a:close/>
                <a:moveTo>
                  <a:pt x="40958" y="246697"/>
                </a:moveTo>
                <a:cubicBezTo>
                  <a:pt x="40958" y="247650"/>
                  <a:pt x="40958" y="247650"/>
                  <a:pt x="40958" y="246697"/>
                </a:cubicBezTo>
                <a:cubicBezTo>
                  <a:pt x="40958" y="247650"/>
                  <a:pt x="40958" y="247650"/>
                  <a:pt x="40958" y="246697"/>
                </a:cubicBezTo>
                <a:cubicBezTo>
                  <a:pt x="40958" y="246697"/>
                  <a:pt x="40958" y="246697"/>
                  <a:pt x="40958" y="246697"/>
                </a:cubicBezTo>
                <a:close/>
                <a:moveTo>
                  <a:pt x="234315" y="224790"/>
                </a:moveTo>
                <a:cubicBezTo>
                  <a:pt x="234315" y="224790"/>
                  <a:pt x="234315" y="224790"/>
                  <a:pt x="234315" y="224790"/>
                </a:cubicBezTo>
                <a:cubicBezTo>
                  <a:pt x="233363" y="223838"/>
                  <a:pt x="233363" y="224790"/>
                  <a:pt x="234315" y="224790"/>
                </a:cubicBezTo>
                <a:cubicBezTo>
                  <a:pt x="233363" y="224790"/>
                  <a:pt x="233363" y="224790"/>
                  <a:pt x="234315" y="224790"/>
                </a:cubicBezTo>
                <a:cubicBezTo>
                  <a:pt x="234315" y="224790"/>
                  <a:pt x="234315" y="224790"/>
                  <a:pt x="234315" y="224790"/>
                </a:cubicBezTo>
                <a:close/>
                <a:moveTo>
                  <a:pt x="230505" y="220027"/>
                </a:moveTo>
                <a:cubicBezTo>
                  <a:pt x="230505" y="220027"/>
                  <a:pt x="230505" y="220027"/>
                  <a:pt x="230505" y="220027"/>
                </a:cubicBezTo>
                <a:cubicBezTo>
                  <a:pt x="230505" y="220027"/>
                  <a:pt x="229553" y="220027"/>
                  <a:pt x="230505" y="220027"/>
                </a:cubicBezTo>
                <a:cubicBezTo>
                  <a:pt x="230505" y="220980"/>
                  <a:pt x="230505" y="220027"/>
                  <a:pt x="230505" y="220027"/>
                </a:cubicBezTo>
                <a:close/>
                <a:moveTo>
                  <a:pt x="171450" y="240030"/>
                </a:moveTo>
                <a:cubicBezTo>
                  <a:pt x="171450" y="240030"/>
                  <a:pt x="170498" y="240030"/>
                  <a:pt x="170498" y="240030"/>
                </a:cubicBezTo>
                <a:cubicBezTo>
                  <a:pt x="170498" y="240030"/>
                  <a:pt x="170498" y="240030"/>
                  <a:pt x="171450" y="240030"/>
                </a:cubicBezTo>
                <a:close/>
                <a:moveTo>
                  <a:pt x="290513" y="200025"/>
                </a:moveTo>
                <a:cubicBezTo>
                  <a:pt x="290513" y="200025"/>
                  <a:pt x="290513" y="200025"/>
                  <a:pt x="290513" y="200025"/>
                </a:cubicBezTo>
                <a:cubicBezTo>
                  <a:pt x="289560" y="200025"/>
                  <a:pt x="289560" y="200025"/>
                  <a:pt x="290513" y="200025"/>
                </a:cubicBezTo>
                <a:close/>
                <a:moveTo>
                  <a:pt x="289560" y="179070"/>
                </a:moveTo>
                <a:cubicBezTo>
                  <a:pt x="289560" y="179070"/>
                  <a:pt x="290513" y="179070"/>
                  <a:pt x="289560" y="179070"/>
                </a:cubicBezTo>
                <a:cubicBezTo>
                  <a:pt x="290513" y="179070"/>
                  <a:pt x="289560" y="179070"/>
                  <a:pt x="289560" y="179070"/>
                </a:cubicBezTo>
                <a:cubicBezTo>
                  <a:pt x="289560" y="179070"/>
                  <a:pt x="289560" y="179070"/>
                  <a:pt x="289560" y="179070"/>
                </a:cubicBezTo>
                <a:cubicBezTo>
                  <a:pt x="289560" y="179070"/>
                  <a:pt x="289560" y="179070"/>
                  <a:pt x="289560" y="179070"/>
                </a:cubicBezTo>
                <a:close/>
                <a:moveTo>
                  <a:pt x="169545" y="234315"/>
                </a:moveTo>
                <a:cubicBezTo>
                  <a:pt x="168593" y="233363"/>
                  <a:pt x="168593" y="234315"/>
                  <a:pt x="169545" y="234315"/>
                </a:cubicBezTo>
                <a:cubicBezTo>
                  <a:pt x="168593" y="234315"/>
                  <a:pt x="168593" y="234315"/>
                  <a:pt x="169545" y="234315"/>
                </a:cubicBezTo>
                <a:lnTo>
                  <a:pt x="169545" y="234315"/>
                </a:lnTo>
                <a:close/>
                <a:moveTo>
                  <a:pt x="168593" y="251460"/>
                </a:moveTo>
                <a:cubicBezTo>
                  <a:pt x="168593" y="251460"/>
                  <a:pt x="169545" y="251460"/>
                  <a:pt x="168593" y="251460"/>
                </a:cubicBezTo>
                <a:cubicBezTo>
                  <a:pt x="169545" y="251460"/>
                  <a:pt x="168593" y="251460"/>
                  <a:pt x="168593" y="251460"/>
                </a:cubicBezTo>
                <a:cubicBezTo>
                  <a:pt x="168593" y="251460"/>
                  <a:pt x="168593" y="251460"/>
                  <a:pt x="168593" y="251460"/>
                </a:cubicBezTo>
                <a:cubicBezTo>
                  <a:pt x="168593" y="251460"/>
                  <a:pt x="168593" y="251460"/>
                  <a:pt x="168593" y="251460"/>
                </a:cubicBezTo>
                <a:close/>
                <a:moveTo>
                  <a:pt x="231458" y="219075"/>
                </a:moveTo>
                <a:cubicBezTo>
                  <a:pt x="231458" y="219075"/>
                  <a:pt x="231458" y="219075"/>
                  <a:pt x="231458" y="219075"/>
                </a:cubicBezTo>
                <a:cubicBezTo>
                  <a:pt x="231458" y="219075"/>
                  <a:pt x="231458" y="219075"/>
                  <a:pt x="231458" y="219075"/>
                </a:cubicBezTo>
                <a:close/>
                <a:moveTo>
                  <a:pt x="232410" y="235267"/>
                </a:moveTo>
                <a:cubicBezTo>
                  <a:pt x="232410" y="235267"/>
                  <a:pt x="232410" y="235267"/>
                  <a:pt x="232410" y="235267"/>
                </a:cubicBezTo>
                <a:cubicBezTo>
                  <a:pt x="232410" y="235267"/>
                  <a:pt x="232410" y="235267"/>
                  <a:pt x="232410" y="235267"/>
                </a:cubicBezTo>
                <a:cubicBezTo>
                  <a:pt x="232410" y="235267"/>
                  <a:pt x="232410" y="235267"/>
                  <a:pt x="232410" y="235267"/>
                </a:cubicBezTo>
                <a:cubicBezTo>
                  <a:pt x="231458" y="235267"/>
                  <a:pt x="232410" y="235267"/>
                  <a:pt x="232410" y="235267"/>
                </a:cubicBezTo>
                <a:close/>
                <a:moveTo>
                  <a:pt x="190500" y="252413"/>
                </a:moveTo>
                <a:cubicBezTo>
                  <a:pt x="190500" y="252413"/>
                  <a:pt x="190500" y="252413"/>
                  <a:pt x="190500" y="252413"/>
                </a:cubicBezTo>
                <a:cubicBezTo>
                  <a:pt x="190500" y="252413"/>
                  <a:pt x="190500" y="252413"/>
                  <a:pt x="190500" y="252413"/>
                </a:cubicBezTo>
                <a:cubicBezTo>
                  <a:pt x="190500" y="252413"/>
                  <a:pt x="190500" y="253365"/>
                  <a:pt x="190500" y="252413"/>
                </a:cubicBezTo>
                <a:cubicBezTo>
                  <a:pt x="190500" y="253365"/>
                  <a:pt x="190500" y="252413"/>
                  <a:pt x="190500" y="252413"/>
                </a:cubicBezTo>
                <a:close/>
                <a:moveTo>
                  <a:pt x="206693" y="236220"/>
                </a:moveTo>
                <a:cubicBezTo>
                  <a:pt x="206693" y="236220"/>
                  <a:pt x="206693" y="236220"/>
                  <a:pt x="206693" y="236220"/>
                </a:cubicBezTo>
                <a:cubicBezTo>
                  <a:pt x="206693" y="236220"/>
                  <a:pt x="206693" y="236220"/>
                  <a:pt x="206693" y="236220"/>
                </a:cubicBezTo>
                <a:cubicBezTo>
                  <a:pt x="206693" y="236220"/>
                  <a:pt x="206693" y="236220"/>
                  <a:pt x="206693" y="236220"/>
                </a:cubicBezTo>
                <a:cubicBezTo>
                  <a:pt x="206693" y="236220"/>
                  <a:pt x="206693" y="236220"/>
                  <a:pt x="206693" y="236220"/>
                </a:cubicBezTo>
                <a:close/>
                <a:moveTo>
                  <a:pt x="24765" y="230505"/>
                </a:moveTo>
                <a:cubicBezTo>
                  <a:pt x="24765" y="229552"/>
                  <a:pt x="24765" y="230505"/>
                  <a:pt x="24765" y="230505"/>
                </a:cubicBezTo>
                <a:cubicBezTo>
                  <a:pt x="24765" y="230505"/>
                  <a:pt x="24765" y="230505"/>
                  <a:pt x="24765" y="230505"/>
                </a:cubicBezTo>
                <a:cubicBezTo>
                  <a:pt x="24765" y="230505"/>
                  <a:pt x="25718" y="230505"/>
                  <a:pt x="24765" y="230505"/>
                </a:cubicBezTo>
                <a:close/>
                <a:moveTo>
                  <a:pt x="191453" y="220980"/>
                </a:moveTo>
                <a:cubicBezTo>
                  <a:pt x="191453" y="220980"/>
                  <a:pt x="191453" y="220980"/>
                  <a:pt x="191453" y="220980"/>
                </a:cubicBezTo>
                <a:cubicBezTo>
                  <a:pt x="190500" y="220980"/>
                  <a:pt x="190500" y="220980"/>
                  <a:pt x="191453" y="220980"/>
                </a:cubicBezTo>
                <a:cubicBezTo>
                  <a:pt x="190500" y="220980"/>
                  <a:pt x="191453" y="220980"/>
                  <a:pt x="191453" y="220980"/>
                </a:cubicBezTo>
                <a:close/>
                <a:moveTo>
                  <a:pt x="191453" y="241935"/>
                </a:moveTo>
                <a:cubicBezTo>
                  <a:pt x="191453" y="241935"/>
                  <a:pt x="191453" y="241935"/>
                  <a:pt x="191453" y="241935"/>
                </a:cubicBezTo>
                <a:cubicBezTo>
                  <a:pt x="191453" y="241935"/>
                  <a:pt x="191453" y="241935"/>
                  <a:pt x="191453" y="241935"/>
                </a:cubicBezTo>
                <a:close/>
                <a:moveTo>
                  <a:pt x="222885" y="237172"/>
                </a:moveTo>
                <a:cubicBezTo>
                  <a:pt x="222885" y="237172"/>
                  <a:pt x="222885" y="237172"/>
                  <a:pt x="222885" y="237172"/>
                </a:cubicBezTo>
                <a:cubicBezTo>
                  <a:pt x="221933" y="237172"/>
                  <a:pt x="221933" y="237172"/>
                  <a:pt x="222885" y="237172"/>
                </a:cubicBezTo>
                <a:cubicBezTo>
                  <a:pt x="222885" y="237172"/>
                  <a:pt x="222885" y="237172"/>
                  <a:pt x="222885" y="237172"/>
                </a:cubicBezTo>
                <a:close/>
                <a:moveTo>
                  <a:pt x="192405" y="246697"/>
                </a:moveTo>
                <a:cubicBezTo>
                  <a:pt x="192405" y="246697"/>
                  <a:pt x="192405" y="246697"/>
                  <a:pt x="192405" y="246697"/>
                </a:cubicBezTo>
                <a:cubicBezTo>
                  <a:pt x="193358" y="246697"/>
                  <a:pt x="193358" y="246697"/>
                  <a:pt x="192405" y="246697"/>
                </a:cubicBezTo>
                <a:cubicBezTo>
                  <a:pt x="192405" y="245745"/>
                  <a:pt x="192405" y="245745"/>
                  <a:pt x="192405" y="246697"/>
                </a:cubicBezTo>
                <a:close/>
                <a:moveTo>
                  <a:pt x="21908" y="251460"/>
                </a:moveTo>
                <a:cubicBezTo>
                  <a:pt x="21908" y="250507"/>
                  <a:pt x="21908" y="250507"/>
                  <a:pt x="21908" y="251460"/>
                </a:cubicBezTo>
                <a:cubicBezTo>
                  <a:pt x="20955" y="250507"/>
                  <a:pt x="20955" y="251460"/>
                  <a:pt x="21908" y="251460"/>
                </a:cubicBezTo>
                <a:cubicBezTo>
                  <a:pt x="20955" y="251460"/>
                  <a:pt x="20955" y="251460"/>
                  <a:pt x="21908" y="251460"/>
                </a:cubicBezTo>
                <a:cubicBezTo>
                  <a:pt x="21908" y="251460"/>
                  <a:pt x="21908" y="251460"/>
                  <a:pt x="21908" y="251460"/>
                </a:cubicBezTo>
                <a:close/>
                <a:moveTo>
                  <a:pt x="203835" y="244792"/>
                </a:moveTo>
                <a:cubicBezTo>
                  <a:pt x="203835" y="244792"/>
                  <a:pt x="203835" y="244792"/>
                  <a:pt x="203835" y="244792"/>
                </a:cubicBezTo>
                <a:cubicBezTo>
                  <a:pt x="203835" y="244792"/>
                  <a:pt x="203835" y="244792"/>
                  <a:pt x="203835" y="244792"/>
                </a:cubicBezTo>
                <a:cubicBezTo>
                  <a:pt x="203835" y="244792"/>
                  <a:pt x="203835" y="244792"/>
                  <a:pt x="203835" y="244792"/>
                </a:cubicBezTo>
                <a:cubicBezTo>
                  <a:pt x="203835" y="244792"/>
                  <a:pt x="203835" y="244792"/>
                  <a:pt x="203835" y="244792"/>
                </a:cubicBezTo>
                <a:close/>
                <a:moveTo>
                  <a:pt x="222885" y="226695"/>
                </a:moveTo>
                <a:cubicBezTo>
                  <a:pt x="222885" y="226695"/>
                  <a:pt x="222885" y="226695"/>
                  <a:pt x="222885" y="226695"/>
                </a:cubicBezTo>
                <a:cubicBezTo>
                  <a:pt x="222885" y="226695"/>
                  <a:pt x="222885" y="226695"/>
                  <a:pt x="222885" y="226695"/>
                </a:cubicBezTo>
                <a:close/>
                <a:moveTo>
                  <a:pt x="20955" y="242888"/>
                </a:moveTo>
                <a:cubicBezTo>
                  <a:pt x="20955" y="242888"/>
                  <a:pt x="20955" y="242888"/>
                  <a:pt x="20955" y="242888"/>
                </a:cubicBezTo>
                <a:cubicBezTo>
                  <a:pt x="20003" y="241935"/>
                  <a:pt x="20003" y="241935"/>
                  <a:pt x="20955" y="242888"/>
                </a:cubicBezTo>
                <a:cubicBezTo>
                  <a:pt x="20003" y="242888"/>
                  <a:pt x="20003" y="242888"/>
                  <a:pt x="20955" y="242888"/>
                </a:cubicBezTo>
                <a:close/>
                <a:moveTo>
                  <a:pt x="200978" y="237172"/>
                </a:moveTo>
                <a:cubicBezTo>
                  <a:pt x="200978" y="237172"/>
                  <a:pt x="200978" y="237172"/>
                  <a:pt x="200978" y="237172"/>
                </a:cubicBezTo>
                <a:cubicBezTo>
                  <a:pt x="200978" y="237172"/>
                  <a:pt x="200978" y="237172"/>
                  <a:pt x="200978" y="237172"/>
                </a:cubicBezTo>
                <a:cubicBezTo>
                  <a:pt x="200978" y="237172"/>
                  <a:pt x="200978" y="238125"/>
                  <a:pt x="200978" y="237172"/>
                </a:cubicBezTo>
                <a:cubicBezTo>
                  <a:pt x="200978" y="237172"/>
                  <a:pt x="200978" y="237172"/>
                  <a:pt x="200978" y="237172"/>
                </a:cubicBezTo>
                <a:close/>
                <a:moveTo>
                  <a:pt x="200025" y="237172"/>
                </a:moveTo>
                <a:cubicBezTo>
                  <a:pt x="200025" y="237172"/>
                  <a:pt x="200025" y="237172"/>
                  <a:pt x="200025" y="237172"/>
                </a:cubicBezTo>
                <a:cubicBezTo>
                  <a:pt x="200025" y="237172"/>
                  <a:pt x="200025" y="237172"/>
                  <a:pt x="200025" y="237172"/>
                </a:cubicBezTo>
                <a:cubicBezTo>
                  <a:pt x="200025" y="237172"/>
                  <a:pt x="200025" y="237172"/>
                  <a:pt x="200025" y="237172"/>
                </a:cubicBezTo>
                <a:close/>
                <a:moveTo>
                  <a:pt x="180975" y="220027"/>
                </a:moveTo>
                <a:cubicBezTo>
                  <a:pt x="180975" y="220027"/>
                  <a:pt x="180975" y="220027"/>
                  <a:pt x="180975" y="220027"/>
                </a:cubicBezTo>
                <a:cubicBezTo>
                  <a:pt x="180975" y="219075"/>
                  <a:pt x="180975" y="220027"/>
                  <a:pt x="180975" y="220027"/>
                </a:cubicBezTo>
                <a:cubicBezTo>
                  <a:pt x="180975" y="220027"/>
                  <a:pt x="180975" y="220027"/>
                  <a:pt x="180975" y="220027"/>
                </a:cubicBezTo>
                <a:close/>
                <a:moveTo>
                  <a:pt x="30480" y="214313"/>
                </a:moveTo>
                <a:cubicBezTo>
                  <a:pt x="30480" y="214313"/>
                  <a:pt x="30480" y="214313"/>
                  <a:pt x="30480" y="214313"/>
                </a:cubicBezTo>
                <a:cubicBezTo>
                  <a:pt x="30480" y="214313"/>
                  <a:pt x="30480" y="214313"/>
                  <a:pt x="30480" y="214313"/>
                </a:cubicBezTo>
                <a:cubicBezTo>
                  <a:pt x="30480" y="214313"/>
                  <a:pt x="30480" y="214313"/>
                  <a:pt x="30480" y="214313"/>
                </a:cubicBezTo>
                <a:close/>
                <a:moveTo>
                  <a:pt x="183833" y="240030"/>
                </a:moveTo>
                <a:cubicBezTo>
                  <a:pt x="183833" y="240030"/>
                  <a:pt x="183833" y="240030"/>
                  <a:pt x="183833" y="240030"/>
                </a:cubicBezTo>
                <a:cubicBezTo>
                  <a:pt x="183833" y="240030"/>
                  <a:pt x="183833" y="240030"/>
                  <a:pt x="183833" y="240030"/>
                </a:cubicBezTo>
                <a:cubicBezTo>
                  <a:pt x="183833" y="240982"/>
                  <a:pt x="183833" y="240982"/>
                  <a:pt x="183833" y="240030"/>
                </a:cubicBezTo>
                <a:cubicBezTo>
                  <a:pt x="183833" y="240982"/>
                  <a:pt x="183833" y="240982"/>
                  <a:pt x="183833" y="240030"/>
                </a:cubicBezTo>
                <a:close/>
                <a:moveTo>
                  <a:pt x="211455" y="224790"/>
                </a:moveTo>
                <a:cubicBezTo>
                  <a:pt x="211455" y="224790"/>
                  <a:pt x="211455" y="224790"/>
                  <a:pt x="211455" y="224790"/>
                </a:cubicBezTo>
                <a:cubicBezTo>
                  <a:pt x="211455" y="224790"/>
                  <a:pt x="210503" y="224790"/>
                  <a:pt x="211455" y="224790"/>
                </a:cubicBezTo>
                <a:cubicBezTo>
                  <a:pt x="211455" y="224790"/>
                  <a:pt x="211455" y="224790"/>
                  <a:pt x="211455" y="224790"/>
                </a:cubicBezTo>
                <a:close/>
                <a:moveTo>
                  <a:pt x="29528" y="207645"/>
                </a:moveTo>
                <a:cubicBezTo>
                  <a:pt x="29528" y="207645"/>
                  <a:pt x="29528" y="207645"/>
                  <a:pt x="29528" y="207645"/>
                </a:cubicBezTo>
                <a:cubicBezTo>
                  <a:pt x="29528" y="207645"/>
                  <a:pt x="29528" y="206692"/>
                  <a:pt x="29528" y="207645"/>
                </a:cubicBezTo>
                <a:cubicBezTo>
                  <a:pt x="29528" y="207645"/>
                  <a:pt x="29528" y="206692"/>
                  <a:pt x="29528" y="207645"/>
                </a:cubicBezTo>
                <a:close/>
                <a:moveTo>
                  <a:pt x="185738" y="218122"/>
                </a:moveTo>
                <a:cubicBezTo>
                  <a:pt x="185738" y="218122"/>
                  <a:pt x="185738" y="218122"/>
                  <a:pt x="185738" y="218122"/>
                </a:cubicBezTo>
                <a:cubicBezTo>
                  <a:pt x="185738" y="218122"/>
                  <a:pt x="185738" y="218122"/>
                  <a:pt x="185738" y="218122"/>
                </a:cubicBezTo>
                <a:cubicBezTo>
                  <a:pt x="184785" y="218122"/>
                  <a:pt x="184785" y="218122"/>
                  <a:pt x="185738" y="218122"/>
                </a:cubicBezTo>
                <a:cubicBezTo>
                  <a:pt x="184785" y="218122"/>
                  <a:pt x="184785" y="218122"/>
                  <a:pt x="185738" y="218122"/>
                </a:cubicBezTo>
                <a:close/>
                <a:moveTo>
                  <a:pt x="211455" y="252413"/>
                </a:moveTo>
                <a:cubicBezTo>
                  <a:pt x="211455" y="252413"/>
                  <a:pt x="211455" y="252413"/>
                  <a:pt x="211455" y="252413"/>
                </a:cubicBezTo>
                <a:cubicBezTo>
                  <a:pt x="211455" y="252413"/>
                  <a:pt x="211455" y="252413"/>
                  <a:pt x="211455" y="252413"/>
                </a:cubicBezTo>
                <a:cubicBezTo>
                  <a:pt x="211455" y="252413"/>
                  <a:pt x="211455" y="252413"/>
                  <a:pt x="211455" y="252413"/>
                </a:cubicBezTo>
                <a:cubicBezTo>
                  <a:pt x="211455" y="252413"/>
                  <a:pt x="211455" y="252413"/>
                  <a:pt x="211455" y="252413"/>
                </a:cubicBezTo>
                <a:close/>
                <a:moveTo>
                  <a:pt x="6668" y="171450"/>
                </a:moveTo>
                <a:cubicBezTo>
                  <a:pt x="6668" y="171450"/>
                  <a:pt x="5715" y="171450"/>
                  <a:pt x="6668" y="171450"/>
                </a:cubicBezTo>
                <a:cubicBezTo>
                  <a:pt x="5715" y="171450"/>
                  <a:pt x="5715" y="171450"/>
                  <a:pt x="6668" y="171450"/>
                </a:cubicBezTo>
                <a:cubicBezTo>
                  <a:pt x="5715" y="171450"/>
                  <a:pt x="5715" y="171450"/>
                  <a:pt x="6668" y="171450"/>
                </a:cubicBezTo>
                <a:cubicBezTo>
                  <a:pt x="6668" y="171450"/>
                  <a:pt x="6668" y="171450"/>
                  <a:pt x="6668" y="171450"/>
                </a:cubicBezTo>
                <a:close/>
                <a:moveTo>
                  <a:pt x="11430" y="175260"/>
                </a:moveTo>
                <a:cubicBezTo>
                  <a:pt x="11430" y="175260"/>
                  <a:pt x="11430" y="175260"/>
                  <a:pt x="11430" y="175260"/>
                </a:cubicBezTo>
                <a:cubicBezTo>
                  <a:pt x="11430" y="175260"/>
                  <a:pt x="11430" y="175260"/>
                  <a:pt x="11430" y="175260"/>
                </a:cubicBezTo>
                <a:cubicBezTo>
                  <a:pt x="11430" y="175260"/>
                  <a:pt x="11430" y="175260"/>
                  <a:pt x="11430" y="175260"/>
                </a:cubicBezTo>
                <a:cubicBezTo>
                  <a:pt x="11430" y="175260"/>
                  <a:pt x="11430" y="175260"/>
                  <a:pt x="11430" y="175260"/>
                </a:cubicBezTo>
                <a:close/>
                <a:moveTo>
                  <a:pt x="186690" y="4763"/>
                </a:moveTo>
                <a:cubicBezTo>
                  <a:pt x="186690" y="4763"/>
                  <a:pt x="186690" y="4763"/>
                  <a:pt x="186690" y="4763"/>
                </a:cubicBezTo>
                <a:cubicBezTo>
                  <a:pt x="186690" y="4763"/>
                  <a:pt x="186690" y="5715"/>
                  <a:pt x="186690" y="4763"/>
                </a:cubicBezTo>
                <a:cubicBezTo>
                  <a:pt x="186690" y="4763"/>
                  <a:pt x="187643" y="4763"/>
                  <a:pt x="186690" y="4763"/>
                </a:cubicBezTo>
                <a:close/>
                <a:moveTo>
                  <a:pt x="143828" y="2857"/>
                </a:moveTo>
                <a:cubicBezTo>
                  <a:pt x="143828" y="2857"/>
                  <a:pt x="143828" y="2857"/>
                  <a:pt x="143828" y="2857"/>
                </a:cubicBezTo>
                <a:cubicBezTo>
                  <a:pt x="143828" y="2857"/>
                  <a:pt x="143828" y="2857"/>
                  <a:pt x="143828" y="2857"/>
                </a:cubicBezTo>
                <a:cubicBezTo>
                  <a:pt x="143828" y="2857"/>
                  <a:pt x="143828" y="2857"/>
                  <a:pt x="143828" y="2857"/>
                </a:cubicBezTo>
                <a:close/>
                <a:moveTo>
                  <a:pt x="57150" y="246697"/>
                </a:moveTo>
                <a:cubicBezTo>
                  <a:pt x="57150" y="246697"/>
                  <a:pt x="57150" y="246697"/>
                  <a:pt x="57150" y="246697"/>
                </a:cubicBezTo>
                <a:cubicBezTo>
                  <a:pt x="57150" y="246697"/>
                  <a:pt x="57150" y="246697"/>
                  <a:pt x="57150" y="246697"/>
                </a:cubicBezTo>
                <a:cubicBezTo>
                  <a:pt x="57150" y="246697"/>
                  <a:pt x="57150" y="246697"/>
                  <a:pt x="57150" y="246697"/>
                </a:cubicBezTo>
                <a:cubicBezTo>
                  <a:pt x="58103" y="246697"/>
                  <a:pt x="58103" y="246697"/>
                  <a:pt x="57150" y="246697"/>
                </a:cubicBezTo>
                <a:close/>
                <a:moveTo>
                  <a:pt x="234315" y="219075"/>
                </a:moveTo>
                <a:cubicBezTo>
                  <a:pt x="235268" y="219075"/>
                  <a:pt x="235268" y="219075"/>
                  <a:pt x="234315" y="219075"/>
                </a:cubicBezTo>
                <a:cubicBezTo>
                  <a:pt x="235268" y="219075"/>
                  <a:pt x="235268" y="219075"/>
                  <a:pt x="234315" y="219075"/>
                </a:cubicBezTo>
                <a:close/>
                <a:moveTo>
                  <a:pt x="57150" y="7620"/>
                </a:moveTo>
                <a:cubicBezTo>
                  <a:pt x="57150" y="7620"/>
                  <a:pt x="57150" y="7620"/>
                  <a:pt x="57150" y="7620"/>
                </a:cubicBezTo>
                <a:cubicBezTo>
                  <a:pt x="57150" y="7620"/>
                  <a:pt x="57150" y="7620"/>
                  <a:pt x="57150" y="7620"/>
                </a:cubicBezTo>
                <a:cubicBezTo>
                  <a:pt x="57150" y="7620"/>
                  <a:pt x="57150" y="7620"/>
                  <a:pt x="57150" y="7620"/>
                </a:cubicBezTo>
                <a:cubicBezTo>
                  <a:pt x="57150" y="7620"/>
                  <a:pt x="57150" y="7620"/>
                  <a:pt x="57150" y="7620"/>
                </a:cubicBezTo>
                <a:close/>
                <a:moveTo>
                  <a:pt x="238125" y="251460"/>
                </a:moveTo>
                <a:cubicBezTo>
                  <a:pt x="238125" y="251460"/>
                  <a:pt x="238125" y="251460"/>
                  <a:pt x="239078" y="251460"/>
                </a:cubicBezTo>
                <a:cubicBezTo>
                  <a:pt x="238125" y="251460"/>
                  <a:pt x="238125" y="251460"/>
                  <a:pt x="238125" y="251460"/>
                </a:cubicBezTo>
                <a:close/>
                <a:moveTo>
                  <a:pt x="132398" y="238125"/>
                </a:moveTo>
                <a:cubicBezTo>
                  <a:pt x="132398" y="238125"/>
                  <a:pt x="132398" y="238125"/>
                  <a:pt x="132398" y="238125"/>
                </a:cubicBezTo>
                <a:cubicBezTo>
                  <a:pt x="132398" y="238125"/>
                  <a:pt x="132398" y="238125"/>
                  <a:pt x="132398" y="238125"/>
                </a:cubicBezTo>
                <a:cubicBezTo>
                  <a:pt x="132398" y="238125"/>
                  <a:pt x="132398" y="238125"/>
                  <a:pt x="132398" y="238125"/>
                </a:cubicBezTo>
                <a:cubicBezTo>
                  <a:pt x="132398" y="238125"/>
                  <a:pt x="132398" y="238125"/>
                  <a:pt x="132398" y="238125"/>
                </a:cubicBezTo>
                <a:close/>
                <a:moveTo>
                  <a:pt x="131445" y="1905"/>
                </a:moveTo>
                <a:cubicBezTo>
                  <a:pt x="131445" y="1905"/>
                  <a:pt x="131445" y="1905"/>
                  <a:pt x="131445" y="1905"/>
                </a:cubicBezTo>
                <a:cubicBezTo>
                  <a:pt x="130493" y="1905"/>
                  <a:pt x="130493" y="1905"/>
                  <a:pt x="131445" y="1905"/>
                </a:cubicBezTo>
                <a:cubicBezTo>
                  <a:pt x="130493" y="1905"/>
                  <a:pt x="130493" y="1905"/>
                  <a:pt x="131445" y="1905"/>
                </a:cubicBezTo>
                <a:cubicBezTo>
                  <a:pt x="131445" y="1905"/>
                  <a:pt x="131445" y="1905"/>
                  <a:pt x="131445" y="1905"/>
                </a:cubicBezTo>
                <a:close/>
                <a:moveTo>
                  <a:pt x="43815" y="253365"/>
                </a:moveTo>
                <a:cubicBezTo>
                  <a:pt x="43815" y="253365"/>
                  <a:pt x="43815" y="253365"/>
                  <a:pt x="43815" y="253365"/>
                </a:cubicBezTo>
                <a:cubicBezTo>
                  <a:pt x="43815" y="253365"/>
                  <a:pt x="43815" y="253365"/>
                  <a:pt x="43815" y="253365"/>
                </a:cubicBezTo>
                <a:cubicBezTo>
                  <a:pt x="43815" y="253365"/>
                  <a:pt x="43815" y="253365"/>
                  <a:pt x="43815" y="253365"/>
                </a:cubicBezTo>
                <a:cubicBezTo>
                  <a:pt x="43815" y="253365"/>
                  <a:pt x="43815" y="253365"/>
                  <a:pt x="43815" y="253365"/>
                </a:cubicBezTo>
                <a:close/>
                <a:moveTo>
                  <a:pt x="40958" y="7620"/>
                </a:moveTo>
                <a:cubicBezTo>
                  <a:pt x="41910" y="6667"/>
                  <a:pt x="41910" y="6667"/>
                  <a:pt x="40958" y="7620"/>
                </a:cubicBezTo>
                <a:cubicBezTo>
                  <a:pt x="40958" y="6667"/>
                  <a:pt x="40958" y="6667"/>
                  <a:pt x="40958" y="7620"/>
                </a:cubicBezTo>
                <a:close/>
                <a:moveTo>
                  <a:pt x="48578" y="7620"/>
                </a:moveTo>
                <a:cubicBezTo>
                  <a:pt x="48578" y="7620"/>
                  <a:pt x="49530" y="7620"/>
                  <a:pt x="49530" y="7620"/>
                </a:cubicBezTo>
                <a:cubicBezTo>
                  <a:pt x="49530" y="7620"/>
                  <a:pt x="49530" y="7620"/>
                  <a:pt x="48578" y="7620"/>
                </a:cubicBezTo>
                <a:cubicBezTo>
                  <a:pt x="48578" y="7620"/>
                  <a:pt x="48578" y="7620"/>
                  <a:pt x="48578" y="7620"/>
                </a:cubicBezTo>
                <a:close/>
                <a:moveTo>
                  <a:pt x="146685" y="1905"/>
                </a:moveTo>
                <a:cubicBezTo>
                  <a:pt x="146685" y="952"/>
                  <a:pt x="146685" y="952"/>
                  <a:pt x="146685" y="1905"/>
                </a:cubicBezTo>
                <a:cubicBezTo>
                  <a:pt x="145733" y="952"/>
                  <a:pt x="145733" y="952"/>
                  <a:pt x="146685" y="1905"/>
                </a:cubicBezTo>
                <a:close/>
                <a:moveTo>
                  <a:pt x="148590" y="228600"/>
                </a:moveTo>
                <a:cubicBezTo>
                  <a:pt x="148590" y="228600"/>
                  <a:pt x="148590" y="228600"/>
                  <a:pt x="148590" y="228600"/>
                </a:cubicBezTo>
                <a:cubicBezTo>
                  <a:pt x="148590" y="228600"/>
                  <a:pt x="148590" y="228600"/>
                  <a:pt x="148590" y="228600"/>
                </a:cubicBezTo>
                <a:cubicBezTo>
                  <a:pt x="147638" y="228600"/>
                  <a:pt x="148590" y="228600"/>
                  <a:pt x="148590" y="228600"/>
                </a:cubicBezTo>
                <a:close/>
                <a:moveTo>
                  <a:pt x="236220" y="248602"/>
                </a:moveTo>
                <a:cubicBezTo>
                  <a:pt x="236220" y="249555"/>
                  <a:pt x="236220" y="249555"/>
                  <a:pt x="236220" y="248602"/>
                </a:cubicBezTo>
                <a:cubicBezTo>
                  <a:pt x="237173" y="248602"/>
                  <a:pt x="237173" y="248602"/>
                  <a:pt x="236220" y="248602"/>
                </a:cubicBezTo>
                <a:cubicBezTo>
                  <a:pt x="236220" y="248602"/>
                  <a:pt x="236220" y="248602"/>
                  <a:pt x="236220" y="248602"/>
                </a:cubicBezTo>
                <a:close/>
                <a:moveTo>
                  <a:pt x="148590" y="243840"/>
                </a:moveTo>
                <a:cubicBezTo>
                  <a:pt x="148590" y="243840"/>
                  <a:pt x="147638" y="243840"/>
                  <a:pt x="148590" y="243840"/>
                </a:cubicBezTo>
                <a:cubicBezTo>
                  <a:pt x="147638" y="243840"/>
                  <a:pt x="148590" y="244792"/>
                  <a:pt x="148590" y="243840"/>
                </a:cubicBezTo>
                <a:close/>
                <a:moveTo>
                  <a:pt x="149543" y="234315"/>
                </a:moveTo>
                <a:cubicBezTo>
                  <a:pt x="149543" y="234315"/>
                  <a:pt x="149543" y="234315"/>
                  <a:pt x="149543" y="234315"/>
                </a:cubicBezTo>
                <a:cubicBezTo>
                  <a:pt x="149543" y="234315"/>
                  <a:pt x="149543" y="234315"/>
                  <a:pt x="149543" y="234315"/>
                </a:cubicBezTo>
                <a:cubicBezTo>
                  <a:pt x="149543" y="234315"/>
                  <a:pt x="149543" y="234315"/>
                  <a:pt x="149543" y="234315"/>
                </a:cubicBezTo>
                <a:close/>
                <a:moveTo>
                  <a:pt x="76200" y="244792"/>
                </a:moveTo>
                <a:cubicBezTo>
                  <a:pt x="76200" y="244792"/>
                  <a:pt x="76200" y="244792"/>
                  <a:pt x="76200" y="244792"/>
                </a:cubicBezTo>
                <a:cubicBezTo>
                  <a:pt x="76200" y="244792"/>
                  <a:pt x="76200" y="244792"/>
                  <a:pt x="76200" y="244792"/>
                </a:cubicBezTo>
                <a:cubicBezTo>
                  <a:pt x="76200" y="244792"/>
                  <a:pt x="76200" y="244792"/>
                  <a:pt x="76200" y="244792"/>
                </a:cubicBezTo>
                <a:close/>
                <a:moveTo>
                  <a:pt x="237173" y="236220"/>
                </a:moveTo>
                <a:cubicBezTo>
                  <a:pt x="237173" y="236220"/>
                  <a:pt x="237173" y="235267"/>
                  <a:pt x="237173" y="236220"/>
                </a:cubicBezTo>
                <a:cubicBezTo>
                  <a:pt x="237173" y="235267"/>
                  <a:pt x="237173" y="235267"/>
                  <a:pt x="237173" y="236220"/>
                </a:cubicBezTo>
                <a:close/>
                <a:moveTo>
                  <a:pt x="237173" y="222885"/>
                </a:moveTo>
                <a:cubicBezTo>
                  <a:pt x="237173" y="222885"/>
                  <a:pt x="237173" y="222885"/>
                  <a:pt x="237173" y="222885"/>
                </a:cubicBezTo>
                <a:cubicBezTo>
                  <a:pt x="237173" y="223838"/>
                  <a:pt x="237173" y="223838"/>
                  <a:pt x="237173" y="222885"/>
                </a:cubicBezTo>
                <a:cubicBezTo>
                  <a:pt x="237173" y="223838"/>
                  <a:pt x="237173" y="223838"/>
                  <a:pt x="237173" y="222885"/>
                </a:cubicBezTo>
                <a:cubicBezTo>
                  <a:pt x="237173" y="222885"/>
                  <a:pt x="237173" y="222885"/>
                  <a:pt x="237173" y="222885"/>
                </a:cubicBezTo>
                <a:close/>
                <a:moveTo>
                  <a:pt x="118110" y="4763"/>
                </a:moveTo>
                <a:cubicBezTo>
                  <a:pt x="118110" y="4763"/>
                  <a:pt x="118110" y="4763"/>
                  <a:pt x="118110" y="4763"/>
                </a:cubicBezTo>
                <a:cubicBezTo>
                  <a:pt x="119063" y="4763"/>
                  <a:pt x="119063" y="4763"/>
                  <a:pt x="118110" y="4763"/>
                </a:cubicBezTo>
                <a:close/>
                <a:moveTo>
                  <a:pt x="135255" y="2857"/>
                </a:moveTo>
                <a:cubicBezTo>
                  <a:pt x="134303" y="2857"/>
                  <a:pt x="134303" y="2857"/>
                  <a:pt x="135255" y="2857"/>
                </a:cubicBezTo>
                <a:cubicBezTo>
                  <a:pt x="135255" y="2857"/>
                  <a:pt x="135255" y="2857"/>
                  <a:pt x="135255" y="2857"/>
                </a:cubicBezTo>
                <a:cubicBezTo>
                  <a:pt x="135255" y="2857"/>
                  <a:pt x="135255" y="2857"/>
                  <a:pt x="135255" y="2857"/>
                </a:cubicBezTo>
                <a:close/>
                <a:moveTo>
                  <a:pt x="106680" y="250507"/>
                </a:moveTo>
                <a:cubicBezTo>
                  <a:pt x="106680" y="250507"/>
                  <a:pt x="106680" y="250507"/>
                  <a:pt x="106680" y="250507"/>
                </a:cubicBezTo>
                <a:cubicBezTo>
                  <a:pt x="106680" y="250507"/>
                  <a:pt x="106680" y="250507"/>
                  <a:pt x="106680" y="250507"/>
                </a:cubicBezTo>
                <a:cubicBezTo>
                  <a:pt x="105728" y="250507"/>
                  <a:pt x="106680" y="250507"/>
                  <a:pt x="106680" y="250507"/>
                </a:cubicBezTo>
                <a:lnTo>
                  <a:pt x="106680" y="250507"/>
                </a:lnTo>
                <a:close/>
                <a:moveTo>
                  <a:pt x="105728" y="253365"/>
                </a:moveTo>
                <a:cubicBezTo>
                  <a:pt x="105728" y="253365"/>
                  <a:pt x="105728" y="253365"/>
                  <a:pt x="105728" y="253365"/>
                </a:cubicBezTo>
                <a:cubicBezTo>
                  <a:pt x="105728" y="253365"/>
                  <a:pt x="105728" y="253365"/>
                  <a:pt x="105728" y="253365"/>
                </a:cubicBezTo>
                <a:cubicBezTo>
                  <a:pt x="105728" y="253365"/>
                  <a:pt x="106680" y="253365"/>
                  <a:pt x="105728" y="253365"/>
                </a:cubicBezTo>
                <a:cubicBezTo>
                  <a:pt x="106680" y="253365"/>
                  <a:pt x="105728" y="253365"/>
                  <a:pt x="105728" y="253365"/>
                </a:cubicBezTo>
                <a:close/>
                <a:moveTo>
                  <a:pt x="105728" y="244792"/>
                </a:moveTo>
                <a:cubicBezTo>
                  <a:pt x="105728" y="243840"/>
                  <a:pt x="105728" y="243840"/>
                  <a:pt x="105728" y="244792"/>
                </a:cubicBezTo>
                <a:cubicBezTo>
                  <a:pt x="105728" y="243840"/>
                  <a:pt x="105728" y="243840"/>
                  <a:pt x="105728" y="244792"/>
                </a:cubicBezTo>
                <a:cubicBezTo>
                  <a:pt x="105728" y="244792"/>
                  <a:pt x="105728" y="244792"/>
                  <a:pt x="105728" y="244792"/>
                </a:cubicBezTo>
                <a:lnTo>
                  <a:pt x="105728" y="244792"/>
                </a:lnTo>
                <a:close/>
                <a:moveTo>
                  <a:pt x="102870" y="3810"/>
                </a:moveTo>
                <a:cubicBezTo>
                  <a:pt x="102870" y="3810"/>
                  <a:pt x="102870" y="2857"/>
                  <a:pt x="102870" y="3810"/>
                </a:cubicBezTo>
                <a:cubicBezTo>
                  <a:pt x="101918" y="2857"/>
                  <a:pt x="102870" y="3810"/>
                  <a:pt x="102870" y="3810"/>
                </a:cubicBezTo>
                <a:close/>
                <a:moveTo>
                  <a:pt x="103823" y="240982"/>
                </a:moveTo>
                <a:cubicBezTo>
                  <a:pt x="103823" y="240982"/>
                  <a:pt x="103823" y="240982"/>
                  <a:pt x="103823" y="240982"/>
                </a:cubicBezTo>
                <a:cubicBezTo>
                  <a:pt x="103823" y="240982"/>
                  <a:pt x="103823" y="241935"/>
                  <a:pt x="103823" y="240982"/>
                </a:cubicBezTo>
                <a:cubicBezTo>
                  <a:pt x="103823" y="241935"/>
                  <a:pt x="103823" y="240982"/>
                  <a:pt x="103823" y="240982"/>
                </a:cubicBezTo>
                <a:cubicBezTo>
                  <a:pt x="103823" y="240982"/>
                  <a:pt x="103823" y="240982"/>
                  <a:pt x="103823" y="240982"/>
                </a:cubicBezTo>
                <a:close/>
                <a:moveTo>
                  <a:pt x="100965" y="239077"/>
                </a:moveTo>
                <a:cubicBezTo>
                  <a:pt x="100965" y="239077"/>
                  <a:pt x="100965" y="238125"/>
                  <a:pt x="100965" y="239077"/>
                </a:cubicBezTo>
                <a:cubicBezTo>
                  <a:pt x="100965" y="238125"/>
                  <a:pt x="100965" y="238125"/>
                  <a:pt x="100965" y="239077"/>
                </a:cubicBezTo>
                <a:close/>
                <a:moveTo>
                  <a:pt x="93345" y="238125"/>
                </a:moveTo>
                <a:cubicBezTo>
                  <a:pt x="93345" y="238125"/>
                  <a:pt x="93345" y="238125"/>
                  <a:pt x="93345" y="238125"/>
                </a:cubicBezTo>
                <a:cubicBezTo>
                  <a:pt x="93345" y="239077"/>
                  <a:pt x="93345" y="239077"/>
                  <a:pt x="93345" y="238125"/>
                </a:cubicBezTo>
                <a:cubicBezTo>
                  <a:pt x="93345" y="239077"/>
                  <a:pt x="93345" y="239077"/>
                  <a:pt x="93345" y="238125"/>
                </a:cubicBezTo>
                <a:cubicBezTo>
                  <a:pt x="93345" y="238125"/>
                  <a:pt x="93345" y="238125"/>
                  <a:pt x="93345" y="238125"/>
                </a:cubicBezTo>
                <a:close/>
                <a:moveTo>
                  <a:pt x="61913" y="8572"/>
                </a:moveTo>
                <a:cubicBezTo>
                  <a:pt x="61913" y="8572"/>
                  <a:pt x="62865" y="8572"/>
                  <a:pt x="61913" y="8572"/>
                </a:cubicBezTo>
                <a:cubicBezTo>
                  <a:pt x="62865" y="8572"/>
                  <a:pt x="62865" y="8572"/>
                  <a:pt x="61913" y="8572"/>
                </a:cubicBezTo>
                <a:cubicBezTo>
                  <a:pt x="62865" y="8572"/>
                  <a:pt x="62865" y="8572"/>
                  <a:pt x="61913" y="8572"/>
                </a:cubicBezTo>
                <a:close/>
                <a:moveTo>
                  <a:pt x="160020" y="237172"/>
                </a:moveTo>
                <a:cubicBezTo>
                  <a:pt x="160020" y="238125"/>
                  <a:pt x="160020" y="237172"/>
                  <a:pt x="160020" y="237172"/>
                </a:cubicBezTo>
                <a:cubicBezTo>
                  <a:pt x="160020" y="237172"/>
                  <a:pt x="160020" y="237172"/>
                  <a:pt x="160020" y="237172"/>
                </a:cubicBezTo>
                <a:cubicBezTo>
                  <a:pt x="160020" y="237172"/>
                  <a:pt x="160020" y="237172"/>
                  <a:pt x="160020" y="237172"/>
                </a:cubicBezTo>
                <a:cubicBezTo>
                  <a:pt x="160020" y="237172"/>
                  <a:pt x="160020" y="237172"/>
                  <a:pt x="160020" y="237172"/>
                </a:cubicBezTo>
                <a:close/>
                <a:moveTo>
                  <a:pt x="192405" y="222885"/>
                </a:moveTo>
                <a:cubicBezTo>
                  <a:pt x="192405" y="223838"/>
                  <a:pt x="192405" y="223838"/>
                  <a:pt x="192405" y="222885"/>
                </a:cubicBezTo>
                <a:cubicBezTo>
                  <a:pt x="193358" y="222885"/>
                  <a:pt x="193358" y="222885"/>
                  <a:pt x="192405" y="222885"/>
                </a:cubicBezTo>
                <a:close/>
                <a:moveTo>
                  <a:pt x="241935" y="214313"/>
                </a:moveTo>
                <a:cubicBezTo>
                  <a:pt x="241935" y="214313"/>
                  <a:pt x="240983" y="214313"/>
                  <a:pt x="241935" y="214313"/>
                </a:cubicBezTo>
                <a:cubicBezTo>
                  <a:pt x="240983" y="214313"/>
                  <a:pt x="241935" y="214313"/>
                  <a:pt x="241935" y="214313"/>
                </a:cubicBezTo>
                <a:cubicBezTo>
                  <a:pt x="241935" y="214313"/>
                  <a:pt x="241935" y="214313"/>
                  <a:pt x="241935" y="214313"/>
                </a:cubicBezTo>
                <a:close/>
                <a:moveTo>
                  <a:pt x="224790" y="232410"/>
                </a:moveTo>
                <a:cubicBezTo>
                  <a:pt x="225743" y="232410"/>
                  <a:pt x="224790" y="232410"/>
                  <a:pt x="224790" y="232410"/>
                </a:cubicBezTo>
                <a:cubicBezTo>
                  <a:pt x="224790" y="232410"/>
                  <a:pt x="224790" y="232410"/>
                  <a:pt x="224790" y="232410"/>
                </a:cubicBezTo>
                <a:cubicBezTo>
                  <a:pt x="224790" y="232410"/>
                  <a:pt x="224790" y="232410"/>
                  <a:pt x="224790" y="232410"/>
                </a:cubicBezTo>
                <a:cubicBezTo>
                  <a:pt x="224790" y="232410"/>
                  <a:pt x="224790" y="232410"/>
                  <a:pt x="224790" y="232410"/>
                </a:cubicBezTo>
                <a:close/>
                <a:moveTo>
                  <a:pt x="132398" y="239077"/>
                </a:moveTo>
                <a:cubicBezTo>
                  <a:pt x="132398" y="239077"/>
                  <a:pt x="132398" y="239077"/>
                  <a:pt x="132398" y="239077"/>
                </a:cubicBezTo>
                <a:cubicBezTo>
                  <a:pt x="132398" y="239077"/>
                  <a:pt x="132398" y="239077"/>
                  <a:pt x="132398" y="239077"/>
                </a:cubicBezTo>
                <a:cubicBezTo>
                  <a:pt x="132398" y="240030"/>
                  <a:pt x="132398" y="240030"/>
                  <a:pt x="132398" y="239077"/>
                </a:cubicBezTo>
                <a:cubicBezTo>
                  <a:pt x="132398" y="239077"/>
                  <a:pt x="132398" y="239077"/>
                  <a:pt x="132398" y="239077"/>
                </a:cubicBezTo>
                <a:close/>
                <a:moveTo>
                  <a:pt x="134303" y="238125"/>
                </a:moveTo>
                <a:cubicBezTo>
                  <a:pt x="134303" y="238125"/>
                  <a:pt x="134303" y="238125"/>
                  <a:pt x="134303" y="238125"/>
                </a:cubicBezTo>
                <a:cubicBezTo>
                  <a:pt x="134303" y="238125"/>
                  <a:pt x="134303" y="238125"/>
                  <a:pt x="134303" y="238125"/>
                </a:cubicBezTo>
                <a:cubicBezTo>
                  <a:pt x="134303" y="238125"/>
                  <a:pt x="134303" y="238125"/>
                  <a:pt x="134303" y="238125"/>
                </a:cubicBezTo>
                <a:close/>
                <a:moveTo>
                  <a:pt x="251460" y="227647"/>
                </a:moveTo>
                <a:cubicBezTo>
                  <a:pt x="251460" y="226695"/>
                  <a:pt x="251460" y="226695"/>
                  <a:pt x="251460" y="227647"/>
                </a:cubicBezTo>
                <a:cubicBezTo>
                  <a:pt x="251460" y="226695"/>
                  <a:pt x="251460" y="226695"/>
                  <a:pt x="251460" y="227647"/>
                </a:cubicBezTo>
                <a:cubicBezTo>
                  <a:pt x="251460" y="227647"/>
                  <a:pt x="251460" y="227647"/>
                  <a:pt x="251460" y="227647"/>
                </a:cubicBezTo>
                <a:cubicBezTo>
                  <a:pt x="251460" y="227647"/>
                  <a:pt x="251460" y="227647"/>
                  <a:pt x="251460" y="227647"/>
                </a:cubicBezTo>
                <a:close/>
                <a:moveTo>
                  <a:pt x="241935" y="224790"/>
                </a:moveTo>
                <a:cubicBezTo>
                  <a:pt x="241935" y="224790"/>
                  <a:pt x="241935" y="224790"/>
                  <a:pt x="241935" y="224790"/>
                </a:cubicBezTo>
                <a:cubicBezTo>
                  <a:pt x="242888" y="224790"/>
                  <a:pt x="241935" y="224790"/>
                  <a:pt x="241935" y="224790"/>
                </a:cubicBezTo>
                <a:cubicBezTo>
                  <a:pt x="241935" y="224790"/>
                  <a:pt x="241935" y="224790"/>
                  <a:pt x="241935" y="224790"/>
                </a:cubicBezTo>
                <a:close/>
                <a:moveTo>
                  <a:pt x="131445" y="242888"/>
                </a:moveTo>
                <a:cubicBezTo>
                  <a:pt x="131445" y="242888"/>
                  <a:pt x="131445" y="242888"/>
                  <a:pt x="131445" y="242888"/>
                </a:cubicBezTo>
                <a:cubicBezTo>
                  <a:pt x="131445" y="242888"/>
                  <a:pt x="131445" y="242888"/>
                  <a:pt x="131445" y="242888"/>
                </a:cubicBezTo>
                <a:cubicBezTo>
                  <a:pt x="131445" y="242888"/>
                  <a:pt x="131445" y="242888"/>
                  <a:pt x="131445" y="242888"/>
                </a:cubicBezTo>
                <a:close/>
                <a:moveTo>
                  <a:pt x="198120" y="240030"/>
                </a:moveTo>
                <a:cubicBezTo>
                  <a:pt x="198120" y="240030"/>
                  <a:pt x="198120" y="240030"/>
                  <a:pt x="198120" y="240030"/>
                </a:cubicBezTo>
                <a:cubicBezTo>
                  <a:pt x="198120" y="240030"/>
                  <a:pt x="198120" y="240030"/>
                  <a:pt x="198120" y="240030"/>
                </a:cubicBezTo>
                <a:cubicBezTo>
                  <a:pt x="198120" y="240982"/>
                  <a:pt x="198120" y="240982"/>
                  <a:pt x="198120" y="240030"/>
                </a:cubicBezTo>
                <a:cubicBezTo>
                  <a:pt x="198120" y="240982"/>
                  <a:pt x="198120" y="240982"/>
                  <a:pt x="198120" y="240030"/>
                </a:cubicBezTo>
                <a:close/>
                <a:moveTo>
                  <a:pt x="20955" y="182880"/>
                </a:moveTo>
                <a:cubicBezTo>
                  <a:pt x="20955" y="182880"/>
                  <a:pt x="20955" y="183832"/>
                  <a:pt x="20955" y="182880"/>
                </a:cubicBezTo>
                <a:cubicBezTo>
                  <a:pt x="20003" y="183832"/>
                  <a:pt x="20955" y="183832"/>
                  <a:pt x="20955" y="182880"/>
                </a:cubicBezTo>
                <a:cubicBezTo>
                  <a:pt x="20955" y="183832"/>
                  <a:pt x="20955" y="183832"/>
                  <a:pt x="20955" y="182880"/>
                </a:cubicBezTo>
                <a:cubicBezTo>
                  <a:pt x="20955" y="182880"/>
                  <a:pt x="20955" y="182880"/>
                  <a:pt x="20955" y="182880"/>
                </a:cubicBezTo>
                <a:close/>
                <a:moveTo>
                  <a:pt x="241935" y="244792"/>
                </a:moveTo>
                <a:cubicBezTo>
                  <a:pt x="241935" y="244792"/>
                  <a:pt x="241935" y="244792"/>
                  <a:pt x="241935" y="244792"/>
                </a:cubicBezTo>
                <a:cubicBezTo>
                  <a:pt x="241935" y="243840"/>
                  <a:pt x="241935" y="243840"/>
                  <a:pt x="241935" y="244792"/>
                </a:cubicBezTo>
                <a:close/>
                <a:moveTo>
                  <a:pt x="223838" y="211455"/>
                </a:moveTo>
                <a:cubicBezTo>
                  <a:pt x="223838" y="211455"/>
                  <a:pt x="223838" y="211455"/>
                  <a:pt x="223838" y="211455"/>
                </a:cubicBezTo>
                <a:cubicBezTo>
                  <a:pt x="223838" y="211455"/>
                  <a:pt x="223838" y="211455"/>
                  <a:pt x="223838" y="211455"/>
                </a:cubicBezTo>
                <a:close/>
                <a:moveTo>
                  <a:pt x="135255" y="7620"/>
                </a:moveTo>
                <a:cubicBezTo>
                  <a:pt x="135255" y="7620"/>
                  <a:pt x="135255" y="7620"/>
                  <a:pt x="135255" y="7620"/>
                </a:cubicBezTo>
                <a:cubicBezTo>
                  <a:pt x="135255" y="7620"/>
                  <a:pt x="135255" y="7620"/>
                  <a:pt x="135255" y="7620"/>
                </a:cubicBezTo>
                <a:cubicBezTo>
                  <a:pt x="135255" y="7620"/>
                  <a:pt x="135255" y="7620"/>
                  <a:pt x="135255" y="7620"/>
                </a:cubicBezTo>
                <a:close/>
                <a:moveTo>
                  <a:pt x="106680" y="5715"/>
                </a:moveTo>
                <a:cubicBezTo>
                  <a:pt x="106680" y="5715"/>
                  <a:pt x="107633" y="5715"/>
                  <a:pt x="106680" y="5715"/>
                </a:cubicBezTo>
                <a:cubicBezTo>
                  <a:pt x="107633" y="5715"/>
                  <a:pt x="107633" y="5715"/>
                  <a:pt x="106680" y="5715"/>
                </a:cubicBezTo>
                <a:cubicBezTo>
                  <a:pt x="107633" y="4763"/>
                  <a:pt x="106680" y="5715"/>
                  <a:pt x="106680" y="5715"/>
                </a:cubicBezTo>
                <a:lnTo>
                  <a:pt x="106680" y="5715"/>
                </a:lnTo>
                <a:close/>
                <a:moveTo>
                  <a:pt x="246698" y="235267"/>
                </a:moveTo>
                <a:cubicBezTo>
                  <a:pt x="246698" y="235267"/>
                  <a:pt x="246698" y="235267"/>
                  <a:pt x="246698" y="235267"/>
                </a:cubicBezTo>
                <a:cubicBezTo>
                  <a:pt x="246698" y="235267"/>
                  <a:pt x="246698" y="235267"/>
                  <a:pt x="246698" y="235267"/>
                </a:cubicBezTo>
                <a:cubicBezTo>
                  <a:pt x="246698" y="235267"/>
                  <a:pt x="246698" y="235267"/>
                  <a:pt x="246698" y="235267"/>
                </a:cubicBezTo>
                <a:cubicBezTo>
                  <a:pt x="246698" y="235267"/>
                  <a:pt x="246698" y="235267"/>
                  <a:pt x="246698" y="235267"/>
                </a:cubicBezTo>
                <a:close/>
                <a:moveTo>
                  <a:pt x="287655" y="192405"/>
                </a:moveTo>
                <a:cubicBezTo>
                  <a:pt x="287655" y="192405"/>
                  <a:pt x="287655" y="192405"/>
                  <a:pt x="287655" y="192405"/>
                </a:cubicBezTo>
                <a:cubicBezTo>
                  <a:pt x="287655" y="192405"/>
                  <a:pt x="287655" y="192405"/>
                  <a:pt x="287655" y="192405"/>
                </a:cubicBezTo>
                <a:cubicBezTo>
                  <a:pt x="287655" y="192405"/>
                  <a:pt x="287655" y="192405"/>
                  <a:pt x="287655" y="192405"/>
                </a:cubicBezTo>
                <a:cubicBezTo>
                  <a:pt x="287655" y="192405"/>
                  <a:pt x="287655" y="192405"/>
                  <a:pt x="287655" y="192405"/>
                </a:cubicBezTo>
                <a:close/>
                <a:moveTo>
                  <a:pt x="286703" y="152400"/>
                </a:moveTo>
                <a:cubicBezTo>
                  <a:pt x="286703" y="152400"/>
                  <a:pt x="286703" y="152400"/>
                  <a:pt x="286703" y="152400"/>
                </a:cubicBezTo>
                <a:cubicBezTo>
                  <a:pt x="286703" y="152400"/>
                  <a:pt x="287655" y="152400"/>
                  <a:pt x="286703" y="152400"/>
                </a:cubicBezTo>
                <a:cubicBezTo>
                  <a:pt x="286703" y="152400"/>
                  <a:pt x="286703" y="152400"/>
                  <a:pt x="286703" y="152400"/>
                </a:cubicBezTo>
                <a:cubicBezTo>
                  <a:pt x="286703" y="152400"/>
                  <a:pt x="286703" y="152400"/>
                  <a:pt x="286703" y="152400"/>
                </a:cubicBezTo>
                <a:close/>
                <a:moveTo>
                  <a:pt x="112395" y="2857"/>
                </a:moveTo>
                <a:cubicBezTo>
                  <a:pt x="112395" y="2857"/>
                  <a:pt x="111443" y="2857"/>
                  <a:pt x="112395" y="2857"/>
                </a:cubicBezTo>
                <a:cubicBezTo>
                  <a:pt x="111443" y="2857"/>
                  <a:pt x="111443" y="2857"/>
                  <a:pt x="112395" y="2857"/>
                </a:cubicBezTo>
                <a:cubicBezTo>
                  <a:pt x="111443" y="2857"/>
                  <a:pt x="111443" y="2857"/>
                  <a:pt x="112395" y="2857"/>
                </a:cubicBezTo>
                <a:cubicBezTo>
                  <a:pt x="111443" y="2857"/>
                  <a:pt x="112395" y="2857"/>
                  <a:pt x="112395" y="2857"/>
                </a:cubicBezTo>
                <a:close/>
                <a:moveTo>
                  <a:pt x="7620" y="158115"/>
                </a:moveTo>
                <a:cubicBezTo>
                  <a:pt x="7620" y="158115"/>
                  <a:pt x="7620" y="158115"/>
                  <a:pt x="7620" y="158115"/>
                </a:cubicBezTo>
                <a:cubicBezTo>
                  <a:pt x="7620" y="158115"/>
                  <a:pt x="6668" y="158115"/>
                  <a:pt x="7620" y="158115"/>
                </a:cubicBezTo>
                <a:cubicBezTo>
                  <a:pt x="7620" y="158115"/>
                  <a:pt x="7620" y="158115"/>
                  <a:pt x="7620" y="158115"/>
                </a:cubicBezTo>
                <a:cubicBezTo>
                  <a:pt x="7620" y="158115"/>
                  <a:pt x="7620" y="158115"/>
                  <a:pt x="7620" y="158115"/>
                </a:cubicBezTo>
                <a:close/>
                <a:moveTo>
                  <a:pt x="114300" y="241935"/>
                </a:moveTo>
                <a:cubicBezTo>
                  <a:pt x="114300" y="241935"/>
                  <a:pt x="114300" y="242888"/>
                  <a:pt x="114300" y="241935"/>
                </a:cubicBezTo>
                <a:cubicBezTo>
                  <a:pt x="114300" y="242888"/>
                  <a:pt x="114300" y="242888"/>
                  <a:pt x="114300" y="241935"/>
                </a:cubicBezTo>
                <a:cubicBezTo>
                  <a:pt x="114300" y="241935"/>
                  <a:pt x="114300" y="241935"/>
                  <a:pt x="114300" y="241935"/>
                </a:cubicBezTo>
                <a:lnTo>
                  <a:pt x="114300" y="241935"/>
                </a:lnTo>
                <a:close/>
                <a:moveTo>
                  <a:pt x="97155" y="242888"/>
                </a:moveTo>
                <a:cubicBezTo>
                  <a:pt x="97155" y="242888"/>
                  <a:pt x="97155" y="242888"/>
                  <a:pt x="97155" y="242888"/>
                </a:cubicBezTo>
                <a:cubicBezTo>
                  <a:pt x="96203" y="242888"/>
                  <a:pt x="96203" y="242888"/>
                  <a:pt x="97155" y="242888"/>
                </a:cubicBezTo>
                <a:cubicBezTo>
                  <a:pt x="96203" y="242888"/>
                  <a:pt x="96203" y="242888"/>
                  <a:pt x="97155" y="242888"/>
                </a:cubicBezTo>
                <a:cubicBezTo>
                  <a:pt x="97155" y="242888"/>
                  <a:pt x="97155" y="242888"/>
                  <a:pt x="97155" y="242888"/>
                </a:cubicBezTo>
                <a:close/>
                <a:moveTo>
                  <a:pt x="219075" y="236220"/>
                </a:moveTo>
                <a:cubicBezTo>
                  <a:pt x="219075" y="236220"/>
                  <a:pt x="219075" y="235267"/>
                  <a:pt x="219075" y="236220"/>
                </a:cubicBezTo>
                <a:cubicBezTo>
                  <a:pt x="218123" y="236220"/>
                  <a:pt x="219075" y="236220"/>
                  <a:pt x="219075" y="236220"/>
                </a:cubicBezTo>
                <a:close/>
                <a:moveTo>
                  <a:pt x="219075" y="241935"/>
                </a:moveTo>
                <a:cubicBezTo>
                  <a:pt x="218123" y="241935"/>
                  <a:pt x="218123" y="241935"/>
                  <a:pt x="219075" y="241935"/>
                </a:cubicBezTo>
                <a:cubicBezTo>
                  <a:pt x="218123" y="241935"/>
                  <a:pt x="218123" y="241935"/>
                  <a:pt x="219075" y="241935"/>
                </a:cubicBezTo>
                <a:cubicBezTo>
                  <a:pt x="219075" y="241935"/>
                  <a:pt x="219075" y="241935"/>
                  <a:pt x="219075" y="241935"/>
                </a:cubicBezTo>
                <a:lnTo>
                  <a:pt x="219075" y="241935"/>
                </a:lnTo>
                <a:close/>
                <a:moveTo>
                  <a:pt x="219075" y="215265"/>
                </a:moveTo>
                <a:cubicBezTo>
                  <a:pt x="219075" y="216217"/>
                  <a:pt x="219075" y="215265"/>
                  <a:pt x="219075" y="215265"/>
                </a:cubicBezTo>
                <a:cubicBezTo>
                  <a:pt x="219075" y="215265"/>
                  <a:pt x="219075" y="215265"/>
                  <a:pt x="219075" y="215265"/>
                </a:cubicBezTo>
                <a:cubicBezTo>
                  <a:pt x="219075" y="215265"/>
                  <a:pt x="219075" y="215265"/>
                  <a:pt x="219075" y="215265"/>
                </a:cubicBezTo>
                <a:lnTo>
                  <a:pt x="219075" y="215265"/>
                </a:lnTo>
                <a:close/>
                <a:moveTo>
                  <a:pt x="95250" y="7620"/>
                </a:moveTo>
                <a:cubicBezTo>
                  <a:pt x="95250" y="7620"/>
                  <a:pt x="96203" y="7620"/>
                  <a:pt x="95250" y="7620"/>
                </a:cubicBezTo>
                <a:cubicBezTo>
                  <a:pt x="95250" y="7620"/>
                  <a:pt x="95250" y="7620"/>
                  <a:pt x="95250" y="7620"/>
                </a:cubicBezTo>
                <a:close/>
                <a:moveTo>
                  <a:pt x="97155" y="6667"/>
                </a:moveTo>
                <a:cubicBezTo>
                  <a:pt x="97155" y="6667"/>
                  <a:pt x="97155" y="5715"/>
                  <a:pt x="97155" y="6667"/>
                </a:cubicBezTo>
                <a:cubicBezTo>
                  <a:pt x="97155" y="5715"/>
                  <a:pt x="97155" y="5715"/>
                  <a:pt x="97155" y="6667"/>
                </a:cubicBezTo>
                <a:cubicBezTo>
                  <a:pt x="97155" y="6667"/>
                  <a:pt x="97155" y="6667"/>
                  <a:pt x="97155" y="6667"/>
                </a:cubicBezTo>
                <a:cubicBezTo>
                  <a:pt x="97155" y="6667"/>
                  <a:pt x="97155" y="6667"/>
                  <a:pt x="97155" y="6667"/>
                </a:cubicBezTo>
                <a:close/>
                <a:moveTo>
                  <a:pt x="248603" y="249555"/>
                </a:moveTo>
                <a:cubicBezTo>
                  <a:pt x="248603" y="249555"/>
                  <a:pt x="248603" y="249555"/>
                  <a:pt x="248603" y="249555"/>
                </a:cubicBezTo>
                <a:cubicBezTo>
                  <a:pt x="248603" y="249555"/>
                  <a:pt x="248603" y="249555"/>
                  <a:pt x="248603" y="249555"/>
                </a:cubicBezTo>
                <a:close/>
                <a:moveTo>
                  <a:pt x="220028" y="229552"/>
                </a:moveTo>
                <a:cubicBezTo>
                  <a:pt x="219075" y="229552"/>
                  <a:pt x="220028" y="230505"/>
                  <a:pt x="220028" y="229552"/>
                </a:cubicBezTo>
                <a:cubicBezTo>
                  <a:pt x="220028" y="229552"/>
                  <a:pt x="220028" y="229552"/>
                  <a:pt x="220028" y="229552"/>
                </a:cubicBezTo>
                <a:cubicBezTo>
                  <a:pt x="220028" y="229552"/>
                  <a:pt x="220028" y="229552"/>
                  <a:pt x="220028" y="229552"/>
                </a:cubicBezTo>
                <a:close/>
                <a:moveTo>
                  <a:pt x="249555" y="221932"/>
                </a:moveTo>
                <a:cubicBezTo>
                  <a:pt x="248603" y="221932"/>
                  <a:pt x="249555" y="221932"/>
                  <a:pt x="249555" y="221932"/>
                </a:cubicBezTo>
                <a:cubicBezTo>
                  <a:pt x="248603" y="221932"/>
                  <a:pt x="248603" y="221932"/>
                  <a:pt x="249555" y="221932"/>
                </a:cubicBezTo>
                <a:close/>
                <a:moveTo>
                  <a:pt x="213360" y="215265"/>
                </a:moveTo>
                <a:cubicBezTo>
                  <a:pt x="213360" y="215265"/>
                  <a:pt x="213360" y="215265"/>
                  <a:pt x="213360" y="215265"/>
                </a:cubicBezTo>
                <a:cubicBezTo>
                  <a:pt x="213360" y="215265"/>
                  <a:pt x="213360" y="215265"/>
                  <a:pt x="213360" y="215265"/>
                </a:cubicBezTo>
                <a:cubicBezTo>
                  <a:pt x="213360" y="215265"/>
                  <a:pt x="213360" y="215265"/>
                  <a:pt x="213360" y="215265"/>
                </a:cubicBezTo>
                <a:close/>
                <a:moveTo>
                  <a:pt x="212408" y="243840"/>
                </a:moveTo>
                <a:cubicBezTo>
                  <a:pt x="212408" y="242888"/>
                  <a:pt x="212408" y="242888"/>
                  <a:pt x="212408" y="243840"/>
                </a:cubicBezTo>
                <a:cubicBezTo>
                  <a:pt x="212408" y="242888"/>
                  <a:pt x="212408" y="242888"/>
                  <a:pt x="212408" y="243840"/>
                </a:cubicBezTo>
                <a:cubicBezTo>
                  <a:pt x="212408" y="243840"/>
                  <a:pt x="212408" y="243840"/>
                  <a:pt x="212408" y="243840"/>
                </a:cubicBezTo>
                <a:cubicBezTo>
                  <a:pt x="212408" y="243840"/>
                  <a:pt x="212408" y="243840"/>
                  <a:pt x="212408" y="243840"/>
                </a:cubicBezTo>
                <a:close/>
                <a:moveTo>
                  <a:pt x="206693" y="220027"/>
                </a:moveTo>
                <a:cubicBezTo>
                  <a:pt x="205740" y="220027"/>
                  <a:pt x="205740" y="220027"/>
                  <a:pt x="206693" y="220027"/>
                </a:cubicBezTo>
                <a:cubicBezTo>
                  <a:pt x="205740" y="220027"/>
                  <a:pt x="205740" y="220027"/>
                  <a:pt x="206693" y="220027"/>
                </a:cubicBezTo>
                <a:cubicBezTo>
                  <a:pt x="206693" y="220027"/>
                  <a:pt x="206693" y="220027"/>
                  <a:pt x="206693" y="220027"/>
                </a:cubicBezTo>
                <a:cubicBezTo>
                  <a:pt x="206693" y="220027"/>
                  <a:pt x="206693" y="220027"/>
                  <a:pt x="206693" y="220027"/>
                </a:cubicBezTo>
                <a:close/>
                <a:moveTo>
                  <a:pt x="205740" y="251460"/>
                </a:moveTo>
                <a:cubicBezTo>
                  <a:pt x="206693" y="251460"/>
                  <a:pt x="206693" y="251460"/>
                  <a:pt x="205740" y="251460"/>
                </a:cubicBezTo>
                <a:cubicBezTo>
                  <a:pt x="205740" y="251460"/>
                  <a:pt x="205740" y="251460"/>
                  <a:pt x="205740" y="251460"/>
                </a:cubicBezTo>
                <a:close/>
                <a:moveTo>
                  <a:pt x="120968" y="5715"/>
                </a:moveTo>
                <a:cubicBezTo>
                  <a:pt x="120968" y="5715"/>
                  <a:pt x="120968" y="5715"/>
                  <a:pt x="120968" y="5715"/>
                </a:cubicBezTo>
                <a:cubicBezTo>
                  <a:pt x="120968" y="5715"/>
                  <a:pt x="120968" y="5715"/>
                  <a:pt x="120968" y="5715"/>
                </a:cubicBezTo>
                <a:cubicBezTo>
                  <a:pt x="120968" y="6667"/>
                  <a:pt x="120968" y="6667"/>
                  <a:pt x="120968" y="5715"/>
                </a:cubicBezTo>
                <a:cubicBezTo>
                  <a:pt x="120968" y="6667"/>
                  <a:pt x="120968" y="6667"/>
                  <a:pt x="120968" y="5715"/>
                </a:cubicBezTo>
                <a:close/>
                <a:moveTo>
                  <a:pt x="202883" y="229552"/>
                </a:moveTo>
                <a:cubicBezTo>
                  <a:pt x="202883" y="229552"/>
                  <a:pt x="202883" y="229552"/>
                  <a:pt x="202883" y="229552"/>
                </a:cubicBezTo>
                <a:cubicBezTo>
                  <a:pt x="203835" y="229552"/>
                  <a:pt x="203835" y="229552"/>
                  <a:pt x="202883" y="229552"/>
                </a:cubicBezTo>
                <a:cubicBezTo>
                  <a:pt x="203835" y="229552"/>
                  <a:pt x="202883" y="229552"/>
                  <a:pt x="202883" y="229552"/>
                </a:cubicBezTo>
                <a:lnTo>
                  <a:pt x="202883" y="229552"/>
                </a:lnTo>
                <a:close/>
                <a:moveTo>
                  <a:pt x="202883" y="250507"/>
                </a:moveTo>
                <a:cubicBezTo>
                  <a:pt x="202883" y="251460"/>
                  <a:pt x="202883" y="251460"/>
                  <a:pt x="202883" y="250507"/>
                </a:cubicBezTo>
                <a:cubicBezTo>
                  <a:pt x="202883" y="251460"/>
                  <a:pt x="202883" y="251460"/>
                  <a:pt x="202883" y="250507"/>
                </a:cubicBezTo>
                <a:close/>
                <a:moveTo>
                  <a:pt x="202883" y="238125"/>
                </a:moveTo>
                <a:cubicBezTo>
                  <a:pt x="201930" y="238125"/>
                  <a:pt x="201930" y="238125"/>
                  <a:pt x="202883" y="238125"/>
                </a:cubicBezTo>
                <a:cubicBezTo>
                  <a:pt x="201930" y="238125"/>
                  <a:pt x="201930" y="238125"/>
                  <a:pt x="202883" y="238125"/>
                </a:cubicBezTo>
                <a:cubicBezTo>
                  <a:pt x="201930" y="239077"/>
                  <a:pt x="202883" y="238125"/>
                  <a:pt x="202883" y="238125"/>
                </a:cubicBezTo>
                <a:cubicBezTo>
                  <a:pt x="201930" y="238125"/>
                  <a:pt x="202883" y="238125"/>
                  <a:pt x="202883" y="238125"/>
                </a:cubicBezTo>
                <a:close/>
                <a:moveTo>
                  <a:pt x="201930" y="227647"/>
                </a:moveTo>
                <a:cubicBezTo>
                  <a:pt x="200978" y="227647"/>
                  <a:pt x="200978" y="227647"/>
                  <a:pt x="201930" y="227647"/>
                </a:cubicBezTo>
                <a:cubicBezTo>
                  <a:pt x="200978" y="228600"/>
                  <a:pt x="200978" y="227647"/>
                  <a:pt x="201930" y="227647"/>
                </a:cubicBezTo>
                <a:close/>
                <a:moveTo>
                  <a:pt x="124778" y="249555"/>
                </a:moveTo>
                <a:cubicBezTo>
                  <a:pt x="124778" y="249555"/>
                  <a:pt x="124778" y="249555"/>
                  <a:pt x="124778" y="249555"/>
                </a:cubicBezTo>
                <a:cubicBezTo>
                  <a:pt x="124778" y="249555"/>
                  <a:pt x="124778" y="249555"/>
                  <a:pt x="124778" y="249555"/>
                </a:cubicBezTo>
                <a:cubicBezTo>
                  <a:pt x="124778" y="249555"/>
                  <a:pt x="124778" y="249555"/>
                  <a:pt x="124778" y="249555"/>
                </a:cubicBezTo>
                <a:close/>
                <a:moveTo>
                  <a:pt x="210503" y="248602"/>
                </a:moveTo>
                <a:cubicBezTo>
                  <a:pt x="210503" y="248602"/>
                  <a:pt x="210503" y="248602"/>
                  <a:pt x="210503" y="248602"/>
                </a:cubicBezTo>
                <a:cubicBezTo>
                  <a:pt x="210503" y="248602"/>
                  <a:pt x="209550" y="249555"/>
                  <a:pt x="210503" y="248602"/>
                </a:cubicBezTo>
                <a:cubicBezTo>
                  <a:pt x="210503" y="249555"/>
                  <a:pt x="210503" y="249555"/>
                  <a:pt x="210503" y="248602"/>
                </a:cubicBezTo>
                <a:cubicBezTo>
                  <a:pt x="210503" y="248602"/>
                  <a:pt x="210503" y="248602"/>
                  <a:pt x="210503" y="248602"/>
                </a:cubicBezTo>
                <a:close/>
                <a:moveTo>
                  <a:pt x="207645" y="9525"/>
                </a:moveTo>
                <a:cubicBezTo>
                  <a:pt x="207645" y="9525"/>
                  <a:pt x="207645" y="9525"/>
                  <a:pt x="207645" y="9525"/>
                </a:cubicBezTo>
                <a:cubicBezTo>
                  <a:pt x="207645" y="9525"/>
                  <a:pt x="207645" y="9525"/>
                  <a:pt x="207645" y="9525"/>
                </a:cubicBezTo>
                <a:cubicBezTo>
                  <a:pt x="207645" y="9525"/>
                  <a:pt x="207645" y="9525"/>
                  <a:pt x="207645" y="9525"/>
                </a:cubicBezTo>
                <a:close/>
                <a:moveTo>
                  <a:pt x="209550" y="224790"/>
                </a:moveTo>
                <a:cubicBezTo>
                  <a:pt x="209550" y="224790"/>
                  <a:pt x="209550" y="224790"/>
                  <a:pt x="209550" y="224790"/>
                </a:cubicBezTo>
                <a:cubicBezTo>
                  <a:pt x="209550" y="224790"/>
                  <a:pt x="209550" y="224790"/>
                  <a:pt x="209550" y="224790"/>
                </a:cubicBezTo>
                <a:cubicBezTo>
                  <a:pt x="209550" y="224790"/>
                  <a:pt x="209550" y="224790"/>
                  <a:pt x="209550" y="224790"/>
                </a:cubicBezTo>
                <a:cubicBezTo>
                  <a:pt x="209550" y="224790"/>
                  <a:pt x="209550" y="224790"/>
                  <a:pt x="209550" y="224790"/>
                </a:cubicBezTo>
                <a:close/>
                <a:moveTo>
                  <a:pt x="114300" y="1905"/>
                </a:moveTo>
                <a:cubicBezTo>
                  <a:pt x="114300" y="1905"/>
                  <a:pt x="114300" y="1905"/>
                  <a:pt x="114300" y="1905"/>
                </a:cubicBezTo>
                <a:cubicBezTo>
                  <a:pt x="114300" y="1905"/>
                  <a:pt x="114300" y="1905"/>
                  <a:pt x="114300" y="1905"/>
                </a:cubicBezTo>
                <a:cubicBezTo>
                  <a:pt x="114300" y="1905"/>
                  <a:pt x="114300" y="1905"/>
                  <a:pt x="114300" y="1905"/>
                </a:cubicBezTo>
                <a:cubicBezTo>
                  <a:pt x="114300" y="1905"/>
                  <a:pt x="114300" y="1905"/>
                  <a:pt x="114300" y="1905"/>
                </a:cubicBezTo>
                <a:close/>
                <a:moveTo>
                  <a:pt x="250508" y="252413"/>
                </a:moveTo>
                <a:cubicBezTo>
                  <a:pt x="250508" y="252413"/>
                  <a:pt x="250508" y="252413"/>
                  <a:pt x="250508" y="252413"/>
                </a:cubicBezTo>
                <a:cubicBezTo>
                  <a:pt x="250508" y="252413"/>
                  <a:pt x="250508" y="252413"/>
                  <a:pt x="250508" y="252413"/>
                </a:cubicBezTo>
                <a:cubicBezTo>
                  <a:pt x="250508" y="252413"/>
                  <a:pt x="250508" y="252413"/>
                  <a:pt x="250508" y="252413"/>
                </a:cubicBezTo>
                <a:cubicBezTo>
                  <a:pt x="250508" y="252413"/>
                  <a:pt x="250508" y="252413"/>
                  <a:pt x="250508" y="252413"/>
                </a:cubicBezTo>
                <a:close/>
                <a:moveTo>
                  <a:pt x="118110" y="253365"/>
                </a:moveTo>
                <a:cubicBezTo>
                  <a:pt x="118110" y="253365"/>
                  <a:pt x="118110" y="253365"/>
                  <a:pt x="118110" y="253365"/>
                </a:cubicBezTo>
                <a:cubicBezTo>
                  <a:pt x="118110" y="253365"/>
                  <a:pt x="118110" y="253365"/>
                  <a:pt x="118110" y="253365"/>
                </a:cubicBezTo>
                <a:cubicBezTo>
                  <a:pt x="118110" y="253365"/>
                  <a:pt x="118110" y="253365"/>
                  <a:pt x="118110" y="253365"/>
                </a:cubicBezTo>
                <a:cubicBezTo>
                  <a:pt x="118110" y="253365"/>
                  <a:pt x="118110" y="253365"/>
                  <a:pt x="118110" y="253365"/>
                </a:cubicBezTo>
                <a:close/>
                <a:moveTo>
                  <a:pt x="206693" y="246697"/>
                </a:moveTo>
                <a:cubicBezTo>
                  <a:pt x="206693" y="246697"/>
                  <a:pt x="206693" y="247650"/>
                  <a:pt x="206693" y="246697"/>
                </a:cubicBezTo>
                <a:cubicBezTo>
                  <a:pt x="206693" y="246697"/>
                  <a:pt x="206693" y="246697"/>
                  <a:pt x="206693" y="246697"/>
                </a:cubicBezTo>
                <a:close/>
                <a:moveTo>
                  <a:pt x="260033" y="237172"/>
                </a:moveTo>
                <a:cubicBezTo>
                  <a:pt x="260033" y="237172"/>
                  <a:pt x="260033" y="237172"/>
                  <a:pt x="260033" y="237172"/>
                </a:cubicBezTo>
                <a:cubicBezTo>
                  <a:pt x="260033" y="237172"/>
                  <a:pt x="260033" y="237172"/>
                  <a:pt x="260033" y="237172"/>
                </a:cubicBezTo>
                <a:cubicBezTo>
                  <a:pt x="260033" y="237172"/>
                  <a:pt x="260033" y="237172"/>
                  <a:pt x="260033" y="237172"/>
                </a:cubicBezTo>
                <a:cubicBezTo>
                  <a:pt x="260033" y="237172"/>
                  <a:pt x="260033" y="237172"/>
                  <a:pt x="260033" y="237172"/>
                </a:cubicBezTo>
                <a:close/>
                <a:moveTo>
                  <a:pt x="153353" y="247650"/>
                </a:moveTo>
                <a:cubicBezTo>
                  <a:pt x="153353" y="247650"/>
                  <a:pt x="153353" y="247650"/>
                  <a:pt x="153353" y="247650"/>
                </a:cubicBezTo>
                <a:cubicBezTo>
                  <a:pt x="153353" y="247650"/>
                  <a:pt x="153353" y="247650"/>
                  <a:pt x="153353" y="247650"/>
                </a:cubicBezTo>
                <a:cubicBezTo>
                  <a:pt x="153353" y="247650"/>
                  <a:pt x="153353" y="247650"/>
                  <a:pt x="153353" y="247650"/>
                </a:cubicBezTo>
                <a:cubicBezTo>
                  <a:pt x="153353" y="247650"/>
                  <a:pt x="153353" y="247650"/>
                  <a:pt x="153353" y="247650"/>
                </a:cubicBezTo>
                <a:close/>
                <a:moveTo>
                  <a:pt x="167640" y="5715"/>
                </a:moveTo>
                <a:cubicBezTo>
                  <a:pt x="167640" y="5715"/>
                  <a:pt x="167640" y="5715"/>
                  <a:pt x="167640" y="5715"/>
                </a:cubicBezTo>
                <a:cubicBezTo>
                  <a:pt x="167640" y="5715"/>
                  <a:pt x="167640" y="5715"/>
                  <a:pt x="167640" y="5715"/>
                </a:cubicBezTo>
                <a:cubicBezTo>
                  <a:pt x="167640" y="5715"/>
                  <a:pt x="167640" y="5715"/>
                  <a:pt x="167640" y="5715"/>
                </a:cubicBezTo>
                <a:cubicBezTo>
                  <a:pt x="167640" y="5715"/>
                  <a:pt x="167640" y="5715"/>
                  <a:pt x="167640" y="5715"/>
                </a:cubicBezTo>
                <a:close/>
                <a:moveTo>
                  <a:pt x="234315" y="213360"/>
                </a:moveTo>
                <a:cubicBezTo>
                  <a:pt x="234315" y="213360"/>
                  <a:pt x="234315" y="213360"/>
                  <a:pt x="234315" y="213360"/>
                </a:cubicBezTo>
                <a:cubicBezTo>
                  <a:pt x="234315" y="213360"/>
                  <a:pt x="234315" y="213360"/>
                  <a:pt x="234315" y="213360"/>
                </a:cubicBezTo>
                <a:cubicBezTo>
                  <a:pt x="234315" y="213360"/>
                  <a:pt x="234315" y="213360"/>
                  <a:pt x="234315" y="213360"/>
                </a:cubicBezTo>
                <a:close/>
                <a:moveTo>
                  <a:pt x="169545" y="234315"/>
                </a:moveTo>
                <a:cubicBezTo>
                  <a:pt x="169545" y="234315"/>
                  <a:pt x="168593" y="234315"/>
                  <a:pt x="169545" y="234315"/>
                </a:cubicBezTo>
                <a:cubicBezTo>
                  <a:pt x="169545" y="235267"/>
                  <a:pt x="169545" y="234315"/>
                  <a:pt x="169545" y="234315"/>
                </a:cubicBezTo>
                <a:cubicBezTo>
                  <a:pt x="169545" y="234315"/>
                  <a:pt x="169545" y="234315"/>
                  <a:pt x="169545" y="234315"/>
                </a:cubicBezTo>
                <a:cubicBezTo>
                  <a:pt x="169545" y="234315"/>
                  <a:pt x="169545" y="234315"/>
                  <a:pt x="169545" y="234315"/>
                </a:cubicBezTo>
                <a:close/>
                <a:moveTo>
                  <a:pt x="236220" y="229552"/>
                </a:moveTo>
                <a:cubicBezTo>
                  <a:pt x="236220" y="228600"/>
                  <a:pt x="235268" y="228600"/>
                  <a:pt x="236220" y="229552"/>
                </a:cubicBezTo>
                <a:cubicBezTo>
                  <a:pt x="235268" y="229552"/>
                  <a:pt x="236220" y="229552"/>
                  <a:pt x="236220" y="229552"/>
                </a:cubicBezTo>
                <a:cubicBezTo>
                  <a:pt x="236220" y="229552"/>
                  <a:pt x="236220" y="229552"/>
                  <a:pt x="236220" y="229552"/>
                </a:cubicBezTo>
                <a:close/>
                <a:moveTo>
                  <a:pt x="150495" y="243840"/>
                </a:moveTo>
                <a:cubicBezTo>
                  <a:pt x="150495" y="243840"/>
                  <a:pt x="150495" y="243840"/>
                  <a:pt x="150495" y="243840"/>
                </a:cubicBezTo>
                <a:cubicBezTo>
                  <a:pt x="150495" y="243840"/>
                  <a:pt x="150495" y="243840"/>
                  <a:pt x="150495" y="243840"/>
                </a:cubicBezTo>
                <a:cubicBezTo>
                  <a:pt x="150495" y="243840"/>
                  <a:pt x="151448" y="243840"/>
                  <a:pt x="150495" y="243840"/>
                </a:cubicBezTo>
                <a:cubicBezTo>
                  <a:pt x="150495" y="243840"/>
                  <a:pt x="150495" y="243840"/>
                  <a:pt x="150495" y="243840"/>
                </a:cubicBezTo>
                <a:close/>
                <a:moveTo>
                  <a:pt x="150495" y="229552"/>
                </a:moveTo>
                <a:cubicBezTo>
                  <a:pt x="150495" y="229552"/>
                  <a:pt x="150495" y="229552"/>
                  <a:pt x="150495" y="229552"/>
                </a:cubicBezTo>
                <a:cubicBezTo>
                  <a:pt x="150495" y="229552"/>
                  <a:pt x="150495" y="229552"/>
                  <a:pt x="150495" y="229552"/>
                </a:cubicBezTo>
                <a:cubicBezTo>
                  <a:pt x="150495" y="229552"/>
                  <a:pt x="150495" y="229552"/>
                  <a:pt x="150495" y="229552"/>
                </a:cubicBezTo>
                <a:lnTo>
                  <a:pt x="150495" y="229552"/>
                </a:lnTo>
                <a:close/>
                <a:moveTo>
                  <a:pt x="262890" y="217170"/>
                </a:moveTo>
                <a:cubicBezTo>
                  <a:pt x="262890" y="217170"/>
                  <a:pt x="262890" y="217170"/>
                  <a:pt x="262890" y="217170"/>
                </a:cubicBezTo>
                <a:cubicBezTo>
                  <a:pt x="262890" y="217170"/>
                  <a:pt x="262890" y="217170"/>
                  <a:pt x="262890" y="217170"/>
                </a:cubicBezTo>
                <a:cubicBezTo>
                  <a:pt x="262890" y="217170"/>
                  <a:pt x="262890" y="217170"/>
                  <a:pt x="262890" y="217170"/>
                </a:cubicBezTo>
                <a:cubicBezTo>
                  <a:pt x="262890" y="217170"/>
                  <a:pt x="262890" y="217170"/>
                  <a:pt x="262890" y="217170"/>
                </a:cubicBezTo>
                <a:close/>
                <a:moveTo>
                  <a:pt x="151448" y="242888"/>
                </a:moveTo>
                <a:cubicBezTo>
                  <a:pt x="151448" y="242888"/>
                  <a:pt x="151448" y="242888"/>
                  <a:pt x="151448" y="242888"/>
                </a:cubicBezTo>
                <a:cubicBezTo>
                  <a:pt x="151448" y="242888"/>
                  <a:pt x="151448" y="242888"/>
                  <a:pt x="151448" y="242888"/>
                </a:cubicBezTo>
                <a:cubicBezTo>
                  <a:pt x="150495" y="242888"/>
                  <a:pt x="150495" y="242888"/>
                  <a:pt x="151448" y="242888"/>
                </a:cubicBezTo>
                <a:cubicBezTo>
                  <a:pt x="150495" y="242888"/>
                  <a:pt x="150495" y="242888"/>
                  <a:pt x="151448" y="242888"/>
                </a:cubicBezTo>
                <a:close/>
                <a:moveTo>
                  <a:pt x="173355" y="243840"/>
                </a:moveTo>
                <a:cubicBezTo>
                  <a:pt x="173355" y="243840"/>
                  <a:pt x="173355" y="243840"/>
                  <a:pt x="173355" y="243840"/>
                </a:cubicBezTo>
                <a:cubicBezTo>
                  <a:pt x="172403" y="243840"/>
                  <a:pt x="173355" y="243840"/>
                  <a:pt x="173355" y="243840"/>
                </a:cubicBezTo>
                <a:cubicBezTo>
                  <a:pt x="173355" y="243840"/>
                  <a:pt x="173355" y="243840"/>
                  <a:pt x="173355" y="243840"/>
                </a:cubicBezTo>
                <a:cubicBezTo>
                  <a:pt x="173355" y="243840"/>
                  <a:pt x="173355" y="243840"/>
                  <a:pt x="173355" y="243840"/>
                </a:cubicBezTo>
                <a:close/>
                <a:moveTo>
                  <a:pt x="172403" y="242888"/>
                </a:moveTo>
                <a:cubicBezTo>
                  <a:pt x="173355" y="243840"/>
                  <a:pt x="173355" y="243840"/>
                  <a:pt x="172403" y="242888"/>
                </a:cubicBezTo>
                <a:cubicBezTo>
                  <a:pt x="173355" y="242888"/>
                  <a:pt x="172403" y="242888"/>
                  <a:pt x="172403" y="242888"/>
                </a:cubicBezTo>
                <a:cubicBezTo>
                  <a:pt x="172403" y="242888"/>
                  <a:pt x="172403" y="242888"/>
                  <a:pt x="172403" y="242888"/>
                </a:cubicBezTo>
                <a:close/>
                <a:moveTo>
                  <a:pt x="257175" y="228600"/>
                </a:moveTo>
                <a:cubicBezTo>
                  <a:pt x="257175" y="228600"/>
                  <a:pt x="257175" y="228600"/>
                  <a:pt x="257175" y="228600"/>
                </a:cubicBezTo>
                <a:cubicBezTo>
                  <a:pt x="258128" y="228600"/>
                  <a:pt x="258128" y="227647"/>
                  <a:pt x="257175" y="228600"/>
                </a:cubicBezTo>
                <a:cubicBezTo>
                  <a:pt x="257175" y="227647"/>
                  <a:pt x="257175" y="228600"/>
                  <a:pt x="257175" y="228600"/>
                </a:cubicBezTo>
                <a:cubicBezTo>
                  <a:pt x="257175" y="228600"/>
                  <a:pt x="257175" y="228600"/>
                  <a:pt x="257175" y="228600"/>
                </a:cubicBezTo>
                <a:close/>
                <a:moveTo>
                  <a:pt x="162878" y="248602"/>
                </a:moveTo>
                <a:cubicBezTo>
                  <a:pt x="162878" y="249555"/>
                  <a:pt x="162878" y="249555"/>
                  <a:pt x="162878" y="248602"/>
                </a:cubicBezTo>
                <a:cubicBezTo>
                  <a:pt x="162878" y="249555"/>
                  <a:pt x="162878" y="249555"/>
                  <a:pt x="162878" y="248602"/>
                </a:cubicBezTo>
                <a:cubicBezTo>
                  <a:pt x="162878" y="249555"/>
                  <a:pt x="162878" y="249555"/>
                  <a:pt x="162878" y="248602"/>
                </a:cubicBezTo>
                <a:cubicBezTo>
                  <a:pt x="162878" y="248602"/>
                  <a:pt x="162878" y="248602"/>
                  <a:pt x="162878" y="248602"/>
                </a:cubicBezTo>
                <a:close/>
                <a:moveTo>
                  <a:pt x="162878" y="237172"/>
                </a:moveTo>
                <a:cubicBezTo>
                  <a:pt x="162878" y="237172"/>
                  <a:pt x="162878" y="237172"/>
                  <a:pt x="162878" y="237172"/>
                </a:cubicBezTo>
                <a:cubicBezTo>
                  <a:pt x="162878" y="237172"/>
                  <a:pt x="162878" y="237172"/>
                  <a:pt x="162878" y="237172"/>
                </a:cubicBezTo>
                <a:cubicBezTo>
                  <a:pt x="162878" y="237172"/>
                  <a:pt x="162878" y="237172"/>
                  <a:pt x="162878" y="237172"/>
                </a:cubicBezTo>
                <a:cubicBezTo>
                  <a:pt x="162878" y="237172"/>
                  <a:pt x="162878" y="237172"/>
                  <a:pt x="162878" y="237172"/>
                </a:cubicBezTo>
                <a:close/>
                <a:moveTo>
                  <a:pt x="40005" y="249555"/>
                </a:moveTo>
                <a:cubicBezTo>
                  <a:pt x="40005" y="249555"/>
                  <a:pt x="40005" y="249555"/>
                  <a:pt x="40005" y="249555"/>
                </a:cubicBezTo>
                <a:cubicBezTo>
                  <a:pt x="40005" y="249555"/>
                  <a:pt x="40005" y="249555"/>
                  <a:pt x="40005" y="249555"/>
                </a:cubicBezTo>
                <a:close/>
                <a:moveTo>
                  <a:pt x="38100" y="69532"/>
                </a:moveTo>
                <a:cubicBezTo>
                  <a:pt x="38100" y="69532"/>
                  <a:pt x="38100" y="69532"/>
                  <a:pt x="38100" y="69532"/>
                </a:cubicBezTo>
                <a:cubicBezTo>
                  <a:pt x="38100" y="70485"/>
                  <a:pt x="38100" y="70485"/>
                  <a:pt x="38100" y="69532"/>
                </a:cubicBezTo>
                <a:cubicBezTo>
                  <a:pt x="38100" y="69532"/>
                  <a:pt x="38100" y="69532"/>
                  <a:pt x="38100" y="69532"/>
                </a:cubicBezTo>
                <a:close/>
                <a:moveTo>
                  <a:pt x="162878" y="250507"/>
                </a:moveTo>
                <a:cubicBezTo>
                  <a:pt x="162878" y="250507"/>
                  <a:pt x="161925" y="250507"/>
                  <a:pt x="162878" y="250507"/>
                </a:cubicBezTo>
                <a:cubicBezTo>
                  <a:pt x="161925" y="250507"/>
                  <a:pt x="161925" y="250507"/>
                  <a:pt x="162878" y="250507"/>
                </a:cubicBezTo>
                <a:cubicBezTo>
                  <a:pt x="161925" y="250507"/>
                  <a:pt x="161925" y="250507"/>
                  <a:pt x="162878" y="250507"/>
                </a:cubicBezTo>
                <a:cubicBezTo>
                  <a:pt x="161925" y="250507"/>
                  <a:pt x="162878" y="250507"/>
                  <a:pt x="162878" y="250507"/>
                </a:cubicBezTo>
                <a:close/>
                <a:moveTo>
                  <a:pt x="160020" y="244792"/>
                </a:moveTo>
                <a:cubicBezTo>
                  <a:pt x="160020" y="244792"/>
                  <a:pt x="160020" y="244792"/>
                  <a:pt x="160020" y="244792"/>
                </a:cubicBezTo>
                <a:cubicBezTo>
                  <a:pt x="160020" y="244792"/>
                  <a:pt x="160020" y="244792"/>
                  <a:pt x="160020" y="244792"/>
                </a:cubicBezTo>
                <a:cubicBezTo>
                  <a:pt x="160020" y="244792"/>
                  <a:pt x="160020" y="244792"/>
                  <a:pt x="160020" y="244792"/>
                </a:cubicBezTo>
                <a:cubicBezTo>
                  <a:pt x="160020" y="244792"/>
                  <a:pt x="160020" y="244792"/>
                  <a:pt x="160020" y="244792"/>
                </a:cubicBezTo>
                <a:close/>
                <a:moveTo>
                  <a:pt x="39053" y="69532"/>
                </a:moveTo>
                <a:cubicBezTo>
                  <a:pt x="39053" y="69532"/>
                  <a:pt x="39053" y="69532"/>
                  <a:pt x="39053" y="69532"/>
                </a:cubicBezTo>
                <a:cubicBezTo>
                  <a:pt x="40005" y="69532"/>
                  <a:pt x="39053" y="69532"/>
                  <a:pt x="39053" y="69532"/>
                </a:cubicBezTo>
                <a:cubicBezTo>
                  <a:pt x="39053" y="69532"/>
                  <a:pt x="39053" y="69532"/>
                  <a:pt x="39053" y="69532"/>
                </a:cubicBezTo>
                <a:cubicBezTo>
                  <a:pt x="39053" y="69532"/>
                  <a:pt x="39053" y="69532"/>
                  <a:pt x="39053" y="69532"/>
                </a:cubicBezTo>
                <a:close/>
                <a:moveTo>
                  <a:pt x="234315" y="219075"/>
                </a:moveTo>
                <a:cubicBezTo>
                  <a:pt x="234315" y="219075"/>
                  <a:pt x="234315" y="219075"/>
                  <a:pt x="234315" y="219075"/>
                </a:cubicBezTo>
                <a:cubicBezTo>
                  <a:pt x="234315" y="219075"/>
                  <a:pt x="234315" y="219075"/>
                  <a:pt x="234315" y="219075"/>
                </a:cubicBezTo>
                <a:cubicBezTo>
                  <a:pt x="234315" y="219075"/>
                  <a:pt x="234315" y="219075"/>
                  <a:pt x="234315" y="219075"/>
                </a:cubicBezTo>
                <a:cubicBezTo>
                  <a:pt x="234315" y="219075"/>
                  <a:pt x="234315" y="219075"/>
                  <a:pt x="234315" y="219075"/>
                </a:cubicBezTo>
                <a:close/>
                <a:moveTo>
                  <a:pt x="259080" y="212407"/>
                </a:moveTo>
                <a:cubicBezTo>
                  <a:pt x="258128" y="212407"/>
                  <a:pt x="258128" y="212407"/>
                  <a:pt x="259080" y="212407"/>
                </a:cubicBezTo>
                <a:cubicBezTo>
                  <a:pt x="258128" y="212407"/>
                  <a:pt x="258128" y="212407"/>
                  <a:pt x="259080" y="212407"/>
                </a:cubicBezTo>
                <a:cubicBezTo>
                  <a:pt x="258128" y="212407"/>
                  <a:pt x="258128" y="212407"/>
                  <a:pt x="259080" y="212407"/>
                </a:cubicBezTo>
                <a:cubicBezTo>
                  <a:pt x="259080" y="212407"/>
                  <a:pt x="258128" y="212407"/>
                  <a:pt x="259080" y="212407"/>
                </a:cubicBezTo>
                <a:lnTo>
                  <a:pt x="259080" y="212407"/>
                </a:lnTo>
                <a:close/>
                <a:moveTo>
                  <a:pt x="157163" y="241935"/>
                </a:moveTo>
                <a:cubicBezTo>
                  <a:pt x="157163" y="241935"/>
                  <a:pt x="157163" y="241935"/>
                  <a:pt x="157163" y="241935"/>
                </a:cubicBezTo>
                <a:cubicBezTo>
                  <a:pt x="157163" y="241935"/>
                  <a:pt x="156210" y="241935"/>
                  <a:pt x="157163" y="241935"/>
                </a:cubicBezTo>
                <a:cubicBezTo>
                  <a:pt x="156210" y="241935"/>
                  <a:pt x="157163" y="241935"/>
                  <a:pt x="157163" y="241935"/>
                </a:cubicBezTo>
                <a:cubicBezTo>
                  <a:pt x="157163" y="241935"/>
                  <a:pt x="157163" y="241935"/>
                  <a:pt x="157163" y="241935"/>
                </a:cubicBezTo>
                <a:close/>
                <a:moveTo>
                  <a:pt x="163830" y="6667"/>
                </a:moveTo>
                <a:cubicBezTo>
                  <a:pt x="163830" y="6667"/>
                  <a:pt x="163830" y="6667"/>
                  <a:pt x="163830" y="6667"/>
                </a:cubicBezTo>
                <a:cubicBezTo>
                  <a:pt x="163830" y="6667"/>
                  <a:pt x="163830" y="6667"/>
                  <a:pt x="163830" y="6667"/>
                </a:cubicBezTo>
                <a:cubicBezTo>
                  <a:pt x="163830" y="6667"/>
                  <a:pt x="163830" y="6667"/>
                  <a:pt x="163830" y="6667"/>
                </a:cubicBezTo>
                <a:cubicBezTo>
                  <a:pt x="163830" y="6667"/>
                  <a:pt x="163830" y="6667"/>
                  <a:pt x="163830" y="6667"/>
                </a:cubicBezTo>
                <a:close/>
                <a:moveTo>
                  <a:pt x="165735" y="228600"/>
                </a:moveTo>
                <a:cubicBezTo>
                  <a:pt x="165735" y="227647"/>
                  <a:pt x="165735" y="227647"/>
                  <a:pt x="165735" y="228600"/>
                </a:cubicBezTo>
                <a:cubicBezTo>
                  <a:pt x="164783" y="227647"/>
                  <a:pt x="164783" y="227647"/>
                  <a:pt x="165735" y="228600"/>
                </a:cubicBezTo>
                <a:cubicBezTo>
                  <a:pt x="164783" y="228600"/>
                  <a:pt x="164783" y="228600"/>
                  <a:pt x="165735" y="228600"/>
                </a:cubicBezTo>
                <a:cubicBezTo>
                  <a:pt x="165735" y="228600"/>
                  <a:pt x="165735" y="228600"/>
                  <a:pt x="165735" y="228600"/>
                </a:cubicBezTo>
                <a:close/>
                <a:moveTo>
                  <a:pt x="165735" y="229552"/>
                </a:moveTo>
                <a:cubicBezTo>
                  <a:pt x="165735" y="229552"/>
                  <a:pt x="165735" y="229552"/>
                  <a:pt x="165735" y="229552"/>
                </a:cubicBezTo>
                <a:cubicBezTo>
                  <a:pt x="165735" y="229552"/>
                  <a:pt x="164783" y="229552"/>
                  <a:pt x="165735" y="229552"/>
                </a:cubicBezTo>
                <a:cubicBezTo>
                  <a:pt x="164783" y="229552"/>
                  <a:pt x="165735" y="229552"/>
                  <a:pt x="165735" y="229552"/>
                </a:cubicBezTo>
                <a:cubicBezTo>
                  <a:pt x="165735" y="229552"/>
                  <a:pt x="165735" y="229552"/>
                  <a:pt x="165735" y="229552"/>
                </a:cubicBezTo>
                <a:close/>
                <a:moveTo>
                  <a:pt x="157163" y="245745"/>
                </a:moveTo>
                <a:cubicBezTo>
                  <a:pt x="157163" y="245745"/>
                  <a:pt x="157163" y="245745"/>
                  <a:pt x="157163" y="245745"/>
                </a:cubicBezTo>
                <a:cubicBezTo>
                  <a:pt x="157163" y="245745"/>
                  <a:pt x="157163" y="245745"/>
                  <a:pt x="157163" y="245745"/>
                </a:cubicBezTo>
                <a:close/>
                <a:moveTo>
                  <a:pt x="157163" y="241935"/>
                </a:moveTo>
                <a:cubicBezTo>
                  <a:pt x="157163" y="241935"/>
                  <a:pt x="157163" y="241935"/>
                  <a:pt x="157163" y="241935"/>
                </a:cubicBezTo>
                <a:cubicBezTo>
                  <a:pt x="157163" y="241935"/>
                  <a:pt x="157163" y="241935"/>
                  <a:pt x="157163" y="241935"/>
                </a:cubicBezTo>
                <a:cubicBezTo>
                  <a:pt x="157163" y="242888"/>
                  <a:pt x="157163" y="242888"/>
                  <a:pt x="157163" y="241935"/>
                </a:cubicBezTo>
                <a:cubicBezTo>
                  <a:pt x="157163" y="242888"/>
                  <a:pt x="157163" y="242888"/>
                  <a:pt x="157163" y="241935"/>
                </a:cubicBezTo>
                <a:close/>
                <a:moveTo>
                  <a:pt x="158115" y="250507"/>
                </a:moveTo>
                <a:cubicBezTo>
                  <a:pt x="158115" y="250507"/>
                  <a:pt x="158115" y="250507"/>
                  <a:pt x="158115" y="250507"/>
                </a:cubicBezTo>
                <a:cubicBezTo>
                  <a:pt x="157163" y="250507"/>
                  <a:pt x="157163" y="250507"/>
                  <a:pt x="158115" y="250507"/>
                </a:cubicBezTo>
                <a:cubicBezTo>
                  <a:pt x="157163" y="250507"/>
                  <a:pt x="158115" y="250507"/>
                  <a:pt x="158115" y="250507"/>
                </a:cubicBezTo>
                <a:cubicBezTo>
                  <a:pt x="158115" y="250507"/>
                  <a:pt x="158115" y="250507"/>
                  <a:pt x="158115" y="250507"/>
                </a:cubicBezTo>
                <a:close/>
                <a:moveTo>
                  <a:pt x="155258" y="1905"/>
                </a:moveTo>
                <a:cubicBezTo>
                  <a:pt x="155258" y="1905"/>
                  <a:pt x="155258" y="1905"/>
                  <a:pt x="155258" y="1905"/>
                </a:cubicBezTo>
                <a:cubicBezTo>
                  <a:pt x="156210" y="1905"/>
                  <a:pt x="156210" y="1905"/>
                  <a:pt x="155258" y="1905"/>
                </a:cubicBezTo>
                <a:close/>
                <a:moveTo>
                  <a:pt x="141923" y="245745"/>
                </a:moveTo>
                <a:cubicBezTo>
                  <a:pt x="141923" y="245745"/>
                  <a:pt x="141923" y="245745"/>
                  <a:pt x="141923" y="245745"/>
                </a:cubicBezTo>
                <a:cubicBezTo>
                  <a:pt x="141923" y="244792"/>
                  <a:pt x="141923" y="244792"/>
                  <a:pt x="141923" y="245745"/>
                </a:cubicBezTo>
                <a:close/>
                <a:moveTo>
                  <a:pt x="140970" y="1905"/>
                </a:moveTo>
                <a:cubicBezTo>
                  <a:pt x="140970" y="1905"/>
                  <a:pt x="140970" y="1905"/>
                  <a:pt x="140970" y="1905"/>
                </a:cubicBezTo>
                <a:cubicBezTo>
                  <a:pt x="140970" y="1905"/>
                  <a:pt x="140970" y="952"/>
                  <a:pt x="140970" y="1905"/>
                </a:cubicBezTo>
                <a:cubicBezTo>
                  <a:pt x="140970" y="1905"/>
                  <a:pt x="140970" y="1905"/>
                  <a:pt x="140970" y="1905"/>
                </a:cubicBezTo>
                <a:lnTo>
                  <a:pt x="140970" y="1905"/>
                </a:lnTo>
                <a:close/>
                <a:moveTo>
                  <a:pt x="60960" y="6667"/>
                </a:moveTo>
                <a:cubicBezTo>
                  <a:pt x="60960" y="6667"/>
                  <a:pt x="60960" y="6667"/>
                  <a:pt x="60960" y="6667"/>
                </a:cubicBezTo>
                <a:cubicBezTo>
                  <a:pt x="60960" y="6667"/>
                  <a:pt x="60960" y="6667"/>
                  <a:pt x="60960" y="6667"/>
                </a:cubicBezTo>
                <a:cubicBezTo>
                  <a:pt x="60008" y="6667"/>
                  <a:pt x="60008" y="6667"/>
                  <a:pt x="60960" y="6667"/>
                </a:cubicBezTo>
                <a:cubicBezTo>
                  <a:pt x="60008" y="6667"/>
                  <a:pt x="60960" y="6667"/>
                  <a:pt x="60960" y="6667"/>
                </a:cubicBezTo>
                <a:close/>
                <a:moveTo>
                  <a:pt x="187643" y="220980"/>
                </a:moveTo>
                <a:cubicBezTo>
                  <a:pt x="187643" y="220980"/>
                  <a:pt x="188595" y="220980"/>
                  <a:pt x="187643" y="220980"/>
                </a:cubicBezTo>
                <a:cubicBezTo>
                  <a:pt x="187643" y="220027"/>
                  <a:pt x="187643" y="220027"/>
                  <a:pt x="187643" y="220980"/>
                </a:cubicBezTo>
                <a:cubicBezTo>
                  <a:pt x="187643" y="220027"/>
                  <a:pt x="187643" y="220027"/>
                  <a:pt x="187643" y="220980"/>
                </a:cubicBezTo>
                <a:cubicBezTo>
                  <a:pt x="187643" y="220980"/>
                  <a:pt x="187643" y="220980"/>
                  <a:pt x="187643" y="220980"/>
                </a:cubicBezTo>
                <a:close/>
                <a:moveTo>
                  <a:pt x="187643" y="238125"/>
                </a:moveTo>
                <a:cubicBezTo>
                  <a:pt x="187643" y="237172"/>
                  <a:pt x="187643" y="238125"/>
                  <a:pt x="187643" y="238125"/>
                </a:cubicBezTo>
                <a:cubicBezTo>
                  <a:pt x="187643" y="238125"/>
                  <a:pt x="187643" y="238125"/>
                  <a:pt x="187643" y="238125"/>
                </a:cubicBezTo>
                <a:close/>
                <a:moveTo>
                  <a:pt x="186690" y="230505"/>
                </a:moveTo>
                <a:cubicBezTo>
                  <a:pt x="187643" y="230505"/>
                  <a:pt x="186690" y="230505"/>
                  <a:pt x="186690" y="230505"/>
                </a:cubicBezTo>
                <a:cubicBezTo>
                  <a:pt x="186690" y="230505"/>
                  <a:pt x="186690" y="230505"/>
                  <a:pt x="186690" y="230505"/>
                </a:cubicBezTo>
                <a:cubicBezTo>
                  <a:pt x="186690" y="230505"/>
                  <a:pt x="186690" y="230505"/>
                  <a:pt x="186690" y="230505"/>
                </a:cubicBezTo>
                <a:close/>
                <a:moveTo>
                  <a:pt x="225743" y="249555"/>
                </a:moveTo>
                <a:cubicBezTo>
                  <a:pt x="225743" y="249555"/>
                  <a:pt x="225743" y="249555"/>
                  <a:pt x="225743" y="249555"/>
                </a:cubicBezTo>
                <a:cubicBezTo>
                  <a:pt x="225743" y="250507"/>
                  <a:pt x="225743" y="249555"/>
                  <a:pt x="225743" y="249555"/>
                </a:cubicBezTo>
                <a:cubicBezTo>
                  <a:pt x="225743" y="249555"/>
                  <a:pt x="225743" y="249555"/>
                  <a:pt x="225743" y="249555"/>
                </a:cubicBezTo>
                <a:close/>
                <a:moveTo>
                  <a:pt x="191453" y="240030"/>
                </a:moveTo>
                <a:cubicBezTo>
                  <a:pt x="191453" y="240030"/>
                  <a:pt x="191453" y="240030"/>
                  <a:pt x="191453" y="240030"/>
                </a:cubicBezTo>
                <a:cubicBezTo>
                  <a:pt x="191453" y="240030"/>
                  <a:pt x="191453" y="240030"/>
                  <a:pt x="191453" y="240030"/>
                </a:cubicBezTo>
                <a:cubicBezTo>
                  <a:pt x="191453" y="240030"/>
                  <a:pt x="191453" y="240030"/>
                  <a:pt x="191453" y="240030"/>
                </a:cubicBezTo>
                <a:cubicBezTo>
                  <a:pt x="191453" y="240982"/>
                  <a:pt x="191453" y="240030"/>
                  <a:pt x="191453" y="240030"/>
                </a:cubicBezTo>
                <a:close/>
                <a:moveTo>
                  <a:pt x="190500" y="251460"/>
                </a:moveTo>
                <a:cubicBezTo>
                  <a:pt x="190500" y="251460"/>
                  <a:pt x="190500" y="251460"/>
                  <a:pt x="190500" y="251460"/>
                </a:cubicBezTo>
                <a:cubicBezTo>
                  <a:pt x="191453" y="251460"/>
                  <a:pt x="191453" y="251460"/>
                  <a:pt x="190500" y="251460"/>
                </a:cubicBezTo>
                <a:cubicBezTo>
                  <a:pt x="191453" y="251460"/>
                  <a:pt x="190500" y="251460"/>
                  <a:pt x="190500" y="251460"/>
                </a:cubicBezTo>
                <a:cubicBezTo>
                  <a:pt x="190500" y="251460"/>
                  <a:pt x="190500" y="251460"/>
                  <a:pt x="190500" y="251460"/>
                </a:cubicBezTo>
                <a:close/>
                <a:moveTo>
                  <a:pt x="226695" y="218122"/>
                </a:moveTo>
                <a:cubicBezTo>
                  <a:pt x="226695" y="218122"/>
                  <a:pt x="226695" y="219075"/>
                  <a:pt x="226695" y="218122"/>
                </a:cubicBezTo>
                <a:cubicBezTo>
                  <a:pt x="226695" y="219075"/>
                  <a:pt x="226695" y="219075"/>
                  <a:pt x="226695" y="218122"/>
                </a:cubicBezTo>
                <a:close/>
                <a:moveTo>
                  <a:pt x="190500" y="238125"/>
                </a:moveTo>
                <a:cubicBezTo>
                  <a:pt x="190500" y="238125"/>
                  <a:pt x="190500" y="238125"/>
                  <a:pt x="190500" y="238125"/>
                </a:cubicBezTo>
                <a:cubicBezTo>
                  <a:pt x="190500" y="238125"/>
                  <a:pt x="190500" y="238125"/>
                  <a:pt x="190500" y="238125"/>
                </a:cubicBezTo>
                <a:cubicBezTo>
                  <a:pt x="190500" y="238125"/>
                  <a:pt x="190500" y="238125"/>
                  <a:pt x="190500" y="238125"/>
                </a:cubicBezTo>
                <a:cubicBezTo>
                  <a:pt x="190500" y="238125"/>
                  <a:pt x="190500" y="238125"/>
                  <a:pt x="190500" y="238125"/>
                </a:cubicBezTo>
                <a:close/>
                <a:moveTo>
                  <a:pt x="140970" y="235267"/>
                </a:moveTo>
                <a:cubicBezTo>
                  <a:pt x="140970" y="235267"/>
                  <a:pt x="140970" y="235267"/>
                  <a:pt x="140970" y="235267"/>
                </a:cubicBezTo>
                <a:cubicBezTo>
                  <a:pt x="140970" y="235267"/>
                  <a:pt x="140970" y="235267"/>
                  <a:pt x="140970" y="235267"/>
                </a:cubicBezTo>
                <a:cubicBezTo>
                  <a:pt x="141923" y="235267"/>
                  <a:pt x="140970" y="235267"/>
                  <a:pt x="140970" y="235267"/>
                </a:cubicBezTo>
                <a:cubicBezTo>
                  <a:pt x="140970" y="235267"/>
                  <a:pt x="140970" y="235267"/>
                  <a:pt x="140970" y="235267"/>
                </a:cubicBezTo>
                <a:close/>
                <a:moveTo>
                  <a:pt x="24765" y="75247"/>
                </a:moveTo>
                <a:cubicBezTo>
                  <a:pt x="24765" y="74295"/>
                  <a:pt x="23813" y="74295"/>
                  <a:pt x="24765" y="75247"/>
                </a:cubicBezTo>
                <a:cubicBezTo>
                  <a:pt x="23813" y="74295"/>
                  <a:pt x="23813" y="74295"/>
                  <a:pt x="24765" y="75247"/>
                </a:cubicBezTo>
                <a:cubicBezTo>
                  <a:pt x="23813" y="74295"/>
                  <a:pt x="23813" y="75247"/>
                  <a:pt x="24765" y="75247"/>
                </a:cubicBezTo>
                <a:cubicBezTo>
                  <a:pt x="23813" y="75247"/>
                  <a:pt x="24765" y="75247"/>
                  <a:pt x="24765" y="75247"/>
                </a:cubicBezTo>
                <a:close/>
                <a:moveTo>
                  <a:pt x="188595" y="6667"/>
                </a:moveTo>
                <a:cubicBezTo>
                  <a:pt x="188595" y="6667"/>
                  <a:pt x="188595" y="6667"/>
                  <a:pt x="188595" y="6667"/>
                </a:cubicBezTo>
                <a:cubicBezTo>
                  <a:pt x="188595" y="6667"/>
                  <a:pt x="188595" y="6667"/>
                  <a:pt x="188595" y="6667"/>
                </a:cubicBezTo>
                <a:cubicBezTo>
                  <a:pt x="187643" y="6667"/>
                  <a:pt x="188595" y="6667"/>
                  <a:pt x="188595" y="6667"/>
                </a:cubicBezTo>
                <a:close/>
                <a:moveTo>
                  <a:pt x="65723" y="252413"/>
                </a:moveTo>
                <a:cubicBezTo>
                  <a:pt x="65723" y="252413"/>
                  <a:pt x="65723" y="252413"/>
                  <a:pt x="65723" y="252413"/>
                </a:cubicBezTo>
                <a:cubicBezTo>
                  <a:pt x="64770" y="252413"/>
                  <a:pt x="64770" y="252413"/>
                  <a:pt x="65723" y="252413"/>
                </a:cubicBezTo>
                <a:cubicBezTo>
                  <a:pt x="64770" y="252413"/>
                  <a:pt x="64770" y="252413"/>
                  <a:pt x="65723" y="252413"/>
                </a:cubicBezTo>
                <a:cubicBezTo>
                  <a:pt x="65723" y="252413"/>
                  <a:pt x="65723" y="252413"/>
                  <a:pt x="65723" y="252413"/>
                </a:cubicBezTo>
                <a:close/>
                <a:moveTo>
                  <a:pt x="256223" y="215265"/>
                </a:moveTo>
                <a:cubicBezTo>
                  <a:pt x="256223" y="215265"/>
                  <a:pt x="255270" y="215265"/>
                  <a:pt x="256223" y="215265"/>
                </a:cubicBezTo>
                <a:cubicBezTo>
                  <a:pt x="255270" y="214313"/>
                  <a:pt x="255270" y="215265"/>
                  <a:pt x="256223" y="215265"/>
                </a:cubicBezTo>
                <a:cubicBezTo>
                  <a:pt x="255270" y="215265"/>
                  <a:pt x="255270" y="215265"/>
                  <a:pt x="256223" y="215265"/>
                </a:cubicBezTo>
                <a:cubicBezTo>
                  <a:pt x="255270" y="215265"/>
                  <a:pt x="256223" y="215265"/>
                  <a:pt x="256223" y="215265"/>
                </a:cubicBezTo>
                <a:close/>
                <a:moveTo>
                  <a:pt x="30480" y="73342"/>
                </a:moveTo>
                <a:cubicBezTo>
                  <a:pt x="30480" y="73342"/>
                  <a:pt x="31433" y="73342"/>
                  <a:pt x="30480" y="73342"/>
                </a:cubicBezTo>
                <a:cubicBezTo>
                  <a:pt x="30480" y="73342"/>
                  <a:pt x="30480" y="73342"/>
                  <a:pt x="30480" y="73342"/>
                </a:cubicBezTo>
                <a:close/>
                <a:moveTo>
                  <a:pt x="32385" y="200025"/>
                </a:moveTo>
                <a:cubicBezTo>
                  <a:pt x="32385" y="200025"/>
                  <a:pt x="32385" y="199072"/>
                  <a:pt x="32385" y="200025"/>
                </a:cubicBezTo>
                <a:cubicBezTo>
                  <a:pt x="31433" y="200025"/>
                  <a:pt x="31433" y="200025"/>
                  <a:pt x="32385" y="200025"/>
                </a:cubicBezTo>
                <a:cubicBezTo>
                  <a:pt x="32385" y="200025"/>
                  <a:pt x="32385" y="200025"/>
                  <a:pt x="32385" y="200025"/>
                </a:cubicBezTo>
                <a:cubicBezTo>
                  <a:pt x="32385" y="200025"/>
                  <a:pt x="32385" y="200025"/>
                  <a:pt x="32385" y="200025"/>
                </a:cubicBezTo>
                <a:close/>
                <a:moveTo>
                  <a:pt x="228600" y="214313"/>
                </a:moveTo>
                <a:cubicBezTo>
                  <a:pt x="228600" y="214313"/>
                  <a:pt x="228600" y="214313"/>
                  <a:pt x="228600" y="214313"/>
                </a:cubicBezTo>
                <a:cubicBezTo>
                  <a:pt x="228600" y="214313"/>
                  <a:pt x="228600" y="214313"/>
                  <a:pt x="228600" y="214313"/>
                </a:cubicBezTo>
                <a:close/>
                <a:moveTo>
                  <a:pt x="179070" y="246697"/>
                </a:moveTo>
                <a:cubicBezTo>
                  <a:pt x="179070" y="246697"/>
                  <a:pt x="179070" y="246697"/>
                  <a:pt x="179070" y="246697"/>
                </a:cubicBezTo>
                <a:cubicBezTo>
                  <a:pt x="179070" y="246697"/>
                  <a:pt x="179070" y="246697"/>
                  <a:pt x="179070" y="246697"/>
                </a:cubicBezTo>
                <a:cubicBezTo>
                  <a:pt x="179070" y="246697"/>
                  <a:pt x="179070" y="246697"/>
                  <a:pt x="179070" y="246697"/>
                </a:cubicBezTo>
                <a:cubicBezTo>
                  <a:pt x="179070" y="246697"/>
                  <a:pt x="179070" y="246697"/>
                  <a:pt x="179070" y="246697"/>
                </a:cubicBezTo>
                <a:close/>
                <a:moveTo>
                  <a:pt x="33338" y="248602"/>
                </a:moveTo>
                <a:cubicBezTo>
                  <a:pt x="33338" y="248602"/>
                  <a:pt x="33338" y="248602"/>
                  <a:pt x="33338" y="248602"/>
                </a:cubicBezTo>
                <a:cubicBezTo>
                  <a:pt x="33338" y="248602"/>
                  <a:pt x="33338" y="248602"/>
                  <a:pt x="33338" y="248602"/>
                </a:cubicBezTo>
                <a:cubicBezTo>
                  <a:pt x="33338" y="248602"/>
                  <a:pt x="33338" y="248602"/>
                  <a:pt x="33338" y="248602"/>
                </a:cubicBezTo>
                <a:cubicBezTo>
                  <a:pt x="33338" y="248602"/>
                  <a:pt x="33338" y="248602"/>
                  <a:pt x="33338" y="248602"/>
                </a:cubicBezTo>
                <a:close/>
                <a:moveTo>
                  <a:pt x="264795" y="214313"/>
                </a:moveTo>
                <a:cubicBezTo>
                  <a:pt x="264795" y="214313"/>
                  <a:pt x="264795" y="214313"/>
                  <a:pt x="264795" y="214313"/>
                </a:cubicBezTo>
                <a:cubicBezTo>
                  <a:pt x="264795" y="214313"/>
                  <a:pt x="264795" y="214313"/>
                  <a:pt x="264795" y="214313"/>
                </a:cubicBezTo>
                <a:cubicBezTo>
                  <a:pt x="265748" y="214313"/>
                  <a:pt x="264795" y="214313"/>
                  <a:pt x="264795" y="214313"/>
                </a:cubicBezTo>
                <a:close/>
                <a:moveTo>
                  <a:pt x="236220" y="222885"/>
                </a:moveTo>
                <a:cubicBezTo>
                  <a:pt x="236220" y="222885"/>
                  <a:pt x="236220" y="221932"/>
                  <a:pt x="236220" y="222885"/>
                </a:cubicBezTo>
                <a:cubicBezTo>
                  <a:pt x="235268" y="222885"/>
                  <a:pt x="236220" y="222885"/>
                  <a:pt x="236220" y="222885"/>
                </a:cubicBezTo>
                <a:cubicBezTo>
                  <a:pt x="236220" y="222885"/>
                  <a:pt x="236220" y="222885"/>
                  <a:pt x="236220" y="222885"/>
                </a:cubicBezTo>
                <a:cubicBezTo>
                  <a:pt x="236220" y="222885"/>
                  <a:pt x="236220" y="222885"/>
                  <a:pt x="236220" y="222885"/>
                </a:cubicBezTo>
                <a:close/>
                <a:moveTo>
                  <a:pt x="56198" y="8572"/>
                </a:moveTo>
                <a:cubicBezTo>
                  <a:pt x="56198" y="8572"/>
                  <a:pt x="56198" y="8572"/>
                  <a:pt x="56198" y="8572"/>
                </a:cubicBezTo>
                <a:cubicBezTo>
                  <a:pt x="56198" y="7620"/>
                  <a:pt x="56198" y="7620"/>
                  <a:pt x="56198" y="8572"/>
                </a:cubicBezTo>
                <a:cubicBezTo>
                  <a:pt x="56198" y="7620"/>
                  <a:pt x="56198" y="7620"/>
                  <a:pt x="56198" y="8572"/>
                </a:cubicBezTo>
                <a:cubicBezTo>
                  <a:pt x="56198" y="8572"/>
                  <a:pt x="56198" y="8572"/>
                  <a:pt x="56198" y="8572"/>
                </a:cubicBezTo>
                <a:close/>
                <a:moveTo>
                  <a:pt x="144780" y="237172"/>
                </a:moveTo>
                <a:cubicBezTo>
                  <a:pt x="144780" y="237172"/>
                  <a:pt x="144780" y="237172"/>
                  <a:pt x="144780" y="237172"/>
                </a:cubicBezTo>
                <a:cubicBezTo>
                  <a:pt x="143828" y="237172"/>
                  <a:pt x="143828" y="237172"/>
                  <a:pt x="144780" y="237172"/>
                </a:cubicBezTo>
                <a:cubicBezTo>
                  <a:pt x="143828" y="237172"/>
                  <a:pt x="143828" y="237172"/>
                  <a:pt x="144780" y="237172"/>
                </a:cubicBezTo>
                <a:cubicBezTo>
                  <a:pt x="144780" y="237172"/>
                  <a:pt x="144780" y="237172"/>
                  <a:pt x="144780" y="237172"/>
                </a:cubicBezTo>
                <a:close/>
                <a:moveTo>
                  <a:pt x="55245" y="7620"/>
                </a:moveTo>
                <a:cubicBezTo>
                  <a:pt x="55245" y="7620"/>
                  <a:pt x="55245" y="7620"/>
                  <a:pt x="55245" y="7620"/>
                </a:cubicBezTo>
                <a:cubicBezTo>
                  <a:pt x="55245" y="7620"/>
                  <a:pt x="55245" y="6667"/>
                  <a:pt x="55245" y="7620"/>
                </a:cubicBezTo>
                <a:cubicBezTo>
                  <a:pt x="55245" y="7620"/>
                  <a:pt x="55245" y="7620"/>
                  <a:pt x="55245" y="7620"/>
                </a:cubicBezTo>
                <a:cubicBezTo>
                  <a:pt x="55245" y="7620"/>
                  <a:pt x="55245" y="7620"/>
                  <a:pt x="55245" y="7620"/>
                </a:cubicBezTo>
                <a:close/>
                <a:moveTo>
                  <a:pt x="56198" y="246697"/>
                </a:moveTo>
                <a:cubicBezTo>
                  <a:pt x="57150" y="246697"/>
                  <a:pt x="56198" y="246697"/>
                  <a:pt x="56198" y="246697"/>
                </a:cubicBezTo>
                <a:cubicBezTo>
                  <a:pt x="56198" y="246697"/>
                  <a:pt x="56198" y="246697"/>
                  <a:pt x="56198" y="246697"/>
                </a:cubicBezTo>
                <a:cubicBezTo>
                  <a:pt x="56198" y="246697"/>
                  <a:pt x="56198" y="246697"/>
                  <a:pt x="56198" y="246697"/>
                </a:cubicBezTo>
                <a:close/>
                <a:moveTo>
                  <a:pt x="183833" y="219075"/>
                </a:moveTo>
                <a:cubicBezTo>
                  <a:pt x="184785" y="219075"/>
                  <a:pt x="184785" y="220027"/>
                  <a:pt x="183833" y="219075"/>
                </a:cubicBezTo>
                <a:cubicBezTo>
                  <a:pt x="184785" y="219075"/>
                  <a:pt x="183833" y="219075"/>
                  <a:pt x="183833" y="219075"/>
                </a:cubicBezTo>
                <a:cubicBezTo>
                  <a:pt x="183833" y="219075"/>
                  <a:pt x="183833" y="219075"/>
                  <a:pt x="183833" y="219075"/>
                </a:cubicBezTo>
                <a:close/>
                <a:moveTo>
                  <a:pt x="53340" y="68580"/>
                </a:moveTo>
                <a:cubicBezTo>
                  <a:pt x="53340" y="67627"/>
                  <a:pt x="53340" y="67627"/>
                  <a:pt x="53340" y="68580"/>
                </a:cubicBezTo>
                <a:cubicBezTo>
                  <a:pt x="53340" y="67627"/>
                  <a:pt x="53340" y="68580"/>
                  <a:pt x="53340" y="68580"/>
                </a:cubicBezTo>
                <a:cubicBezTo>
                  <a:pt x="53340" y="68580"/>
                  <a:pt x="53340" y="68580"/>
                  <a:pt x="53340" y="68580"/>
                </a:cubicBezTo>
                <a:cubicBezTo>
                  <a:pt x="53340" y="68580"/>
                  <a:pt x="53340" y="68580"/>
                  <a:pt x="53340" y="68580"/>
                </a:cubicBezTo>
                <a:close/>
                <a:moveTo>
                  <a:pt x="183833" y="217170"/>
                </a:moveTo>
                <a:cubicBezTo>
                  <a:pt x="183833" y="217170"/>
                  <a:pt x="183833" y="218122"/>
                  <a:pt x="183833" y="217170"/>
                </a:cubicBezTo>
                <a:cubicBezTo>
                  <a:pt x="184785" y="217170"/>
                  <a:pt x="184785" y="217170"/>
                  <a:pt x="183833" y="217170"/>
                </a:cubicBezTo>
                <a:close/>
                <a:moveTo>
                  <a:pt x="52388" y="69532"/>
                </a:moveTo>
                <a:cubicBezTo>
                  <a:pt x="52388" y="69532"/>
                  <a:pt x="52388" y="69532"/>
                  <a:pt x="52388" y="69532"/>
                </a:cubicBezTo>
                <a:cubicBezTo>
                  <a:pt x="52388" y="69532"/>
                  <a:pt x="52388" y="69532"/>
                  <a:pt x="52388" y="69532"/>
                </a:cubicBezTo>
                <a:cubicBezTo>
                  <a:pt x="52388" y="69532"/>
                  <a:pt x="52388" y="69532"/>
                  <a:pt x="52388" y="69532"/>
                </a:cubicBezTo>
                <a:cubicBezTo>
                  <a:pt x="52388" y="69532"/>
                  <a:pt x="52388" y="69532"/>
                  <a:pt x="52388" y="69532"/>
                </a:cubicBezTo>
                <a:close/>
                <a:moveTo>
                  <a:pt x="183833" y="237172"/>
                </a:moveTo>
                <a:cubicBezTo>
                  <a:pt x="183833" y="236220"/>
                  <a:pt x="183833" y="236220"/>
                  <a:pt x="183833" y="237172"/>
                </a:cubicBezTo>
                <a:cubicBezTo>
                  <a:pt x="182880" y="236220"/>
                  <a:pt x="182880" y="236220"/>
                  <a:pt x="183833" y="237172"/>
                </a:cubicBezTo>
                <a:cubicBezTo>
                  <a:pt x="182880" y="237172"/>
                  <a:pt x="182880" y="237172"/>
                  <a:pt x="183833" y="237172"/>
                </a:cubicBezTo>
                <a:cubicBezTo>
                  <a:pt x="183833" y="237172"/>
                  <a:pt x="183833" y="237172"/>
                  <a:pt x="183833" y="237172"/>
                </a:cubicBezTo>
                <a:close/>
                <a:moveTo>
                  <a:pt x="181928" y="229552"/>
                </a:moveTo>
                <a:cubicBezTo>
                  <a:pt x="181928" y="229552"/>
                  <a:pt x="182880" y="229552"/>
                  <a:pt x="181928" y="229552"/>
                </a:cubicBezTo>
                <a:cubicBezTo>
                  <a:pt x="182880" y="230505"/>
                  <a:pt x="182880" y="229552"/>
                  <a:pt x="181928" y="229552"/>
                </a:cubicBezTo>
                <a:cubicBezTo>
                  <a:pt x="182880" y="229552"/>
                  <a:pt x="182880" y="229552"/>
                  <a:pt x="181928" y="229552"/>
                </a:cubicBezTo>
                <a:cubicBezTo>
                  <a:pt x="181928" y="229552"/>
                  <a:pt x="181928" y="229552"/>
                  <a:pt x="181928" y="229552"/>
                </a:cubicBezTo>
                <a:close/>
                <a:moveTo>
                  <a:pt x="181928" y="221932"/>
                </a:moveTo>
                <a:cubicBezTo>
                  <a:pt x="181928" y="221932"/>
                  <a:pt x="181928" y="221932"/>
                  <a:pt x="181928" y="221932"/>
                </a:cubicBezTo>
                <a:cubicBezTo>
                  <a:pt x="181928" y="221932"/>
                  <a:pt x="181928" y="221932"/>
                  <a:pt x="181928" y="221932"/>
                </a:cubicBezTo>
                <a:cubicBezTo>
                  <a:pt x="181928" y="221932"/>
                  <a:pt x="181928" y="221932"/>
                  <a:pt x="181928" y="221932"/>
                </a:cubicBezTo>
                <a:cubicBezTo>
                  <a:pt x="181928" y="221932"/>
                  <a:pt x="181928" y="221932"/>
                  <a:pt x="181928" y="221932"/>
                </a:cubicBezTo>
                <a:close/>
                <a:moveTo>
                  <a:pt x="26670" y="142875"/>
                </a:moveTo>
                <a:cubicBezTo>
                  <a:pt x="27623" y="142875"/>
                  <a:pt x="29528" y="141922"/>
                  <a:pt x="29528" y="141922"/>
                </a:cubicBezTo>
                <a:cubicBezTo>
                  <a:pt x="29528" y="141922"/>
                  <a:pt x="29528" y="140970"/>
                  <a:pt x="30480" y="141922"/>
                </a:cubicBezTo>
                <a:cubicBezTo>
                  <a:pt x="30480" y="141922"/>
                  <a:pt x="30480" y="141922"/>
                  <a:pt x="30480" y="141922"/>
                </a:cubicBezTo>
                <a:cubicBezTo>
                  <a:pt x="30480" y="141922"/>
                  <a:pt x="29528" y="141922"/>
                  <a:pt x="29528" y="141922"/>
                </a:cubicBezTo>
                <a:cubicBezTo>
                  <a:pt x="29528" y="141922"/>
                  <a:pt x="28575" y="141922"/>
                  <a:pt x="28575" y="141922"/>
                </a:cubicBezTo>
                <a:cubicBezTo>
                  <a:pt x="28575" y="142875"/>
                  <a:pt x="27623" y="142875"/>
                  <a:pt x="27623" y="141922"/>
                </a:cubicBezTo>
                <a:cubicBezTo>
                  <a:pt x="27623" y="141922"/>
                  <a:pt x="26670" y="141922"/>
                  <a:pt x="26670" y="141922"/>
                </a:cubicBezTo>
                <a:cubicBezTo>
                  <a:pt x="26670" y="141922"/>
                  <a:pt x="25718" y="141922"/>
                  <a:pt x="25718" y="141922"/>
                </a:cubicBezTo>
                <a:cubicBezTo>
                  <a:pt x="25718" y="142875"/>
                  <a:pt x="25718" y="143827"/>
                  <a:pt x="26670" y="142875"/>
                </a:cubicBezTo>
                <a:close/>
                <a:moveTo>
                  <a:pt x="44768" y="134302"/>
                </a:moveTo>
                <a:cubicBezTo>
                  <a:pt x="44768" y="134302"/>
                  <a:pt x="44768" y="134302"/>
                  <a:pt x="44768" y="134302"/>
                </a:cubicBezTo>
                <a:cubicBezTo>
                  <a:pt x="43815" y="134302"/>
                  <a:pt x="42863" y="134302"/>
                  <a:pt x="42863" y="134302"/>
                </a:cubicBezTo>
                <a:cubicBezTo>
                  <a:pt x="42863" y="134302"/>
                  <a:pt x="42863" y="134302"/>
                  <a:pt x="42863" y="133350"/>
                </a:cubicBezTo>
                <a:cubicBezTo>
                  <a:pt x="42863" y="133350"/>
                  <a:pt x="41910" y="134302"/>
                  <a:pt x="41910" y="133350"/>
                </a:cubicBezTo>
                <a:cubicBezTo>
                  <a:pt x="41910" y="133350"/>
                  <a:pt x="42863" y="133350"/>
                  <a:pt x="41910" y="134302"/>
                </a:cubicBezTo>
                <a:cubicBezTo>
                  <a:pt x="41910" y="134302"/>
                  <a:pt x="41910" y="134302"/>
                  <a:pt x="41910" y="134302"/>
                </a:cubicBezTo>
                <a:cubicBezTo>
                  <a:pt x="41910" y="134302"/>
                  <a:pt x="41910" y="134302"/>
                  <a:pt x="41910" y="134302"/>
                </a:cubicBezTo>
                <a:cubicBezTo>
                  <a:pt x="41910" y="133350"/>
                  <a:pt x="41910" y="133350"/>
                  <a:pt x="40958" y="133350"/>
                </a:cubicBezTo>
                <a:cubicBezTo>
                  <a:pt x="40958" y="133350"/>
                  <a:pt x="40958" y="133350"/>
                  <a:pt x="41910" y="134302"/>
                </a:cubicBezTo>
                <a:cubicBezTo>
                  <a:pt x="41910" y="134302"/>
                  <a:pt x="41910" y="135255"/>
                  <a:pt x="41910" y="135255"/>
                </a:cubicBezTo>
                <a:cubicBezTo>
                  <a:pt x="40958" y="135255"/>
                  <a:pt x="40958" y="135255"/>
                  <a:pt x="40958" y="134302"/>
                </a:cubicBezTo>
                <a:cubicBezTo>
                  <a:pt x="40958" y="134302"/>
                  <a:pt x="40958" y="134302"/>
                  <a:pt x="40958" y="134302"/>
                </a:cubicBezTo>
                <a:cubicBezTo>
                  <a:pt x="40005" y="134302"/>
                  <a:pt x="40005" y="134302"/>
                  <a:pt x="39053" y="134302"/>
                </a:cubicBezTo>
                <a:cubicBezTo>
                  <a:pt x="39053" y="134302"/>
                  <a:pt x="39053" y="135255"/>
                  <a:pt x="39053" y="135255"/>
                </a:cubicBezTo>
                <a:cubicBezTo>
                  <a:pt x="39053" y="135255"/>
                  <a:pt x="39053" y="136207"/>
                  <a:pt x="39053" y="136207"/>
                </a:cubicBezTo>
                <a:cubicBezTo>
                  <a:pt x="39053" y="136207"/>
                  <a:pt x="39053" y="136207"/>
                  <a:pt x="39053" y="136207"/>
                </a:cubicBezTo>
                <a:cubicBezTo>
                  <a:pt x="39053" y="136207"/>
                  <a:pt x="39053" y="135255"/>
                  <a:pt x="39053" y="135255"/>
                </a:cubicBezTo>
                <a:cubicBezTo>
                  <a:pt x="39053" y="135255"/>
                  <a:pt x="39053" y="134302"/>
                  <a:pt x="39053" y="134302"/>
                </a:cubicBezTo>
                <a:cubicBezTo>
                  <a:pt x="39053" y="134302"/>
                  <a:pt x="40958" y="134302"/>
                  <a:pt x="40958" y="134302"/>
                </a:cubicBezTo>
                <a:cubicBezTo>
                  <a:pt x="40958" y="136207"/>
                  <a:pt x="42863" y="135255"/>
                  <a:pt x="42863" y="135255"/>
                </a:cubicBezTo>
                <a:cubicBezTo>
                  <a:pt x="42863" y="135255"/>
                  <a:pt x="43815" y="135255"/>
                  <a:pt x="43815" y="135255"/>
                </a:cubicBezTo>
                <a:cubicBezTo>
                  <a:pt x="43815" y="135255"/>
                  <a:pt x="43815" y="135255"/>
                  <a:pt x="44768" y="135255"/>
                </a:cubicBezTo>
                <a:cubicBezTo>
                  <a:pt x="44768" y="136207"/>
                  <a:pt x="45720" y="135255"/>
                  <a:pt x="45720" y="135255"/>
                </a:cubicBezTo>
                <a:cubicBezTo>
                  <a:pt x="43815" y="134302"/>
                  <a:pt x="43815" y="134302"/>
                  <a:pt x="44768" y="134302"/>
                </a:cubicBezTo>
                <a:cubicBezTo>
                  <a:pt x="44768" y="134302"/>
                  <a:pt x="44768" y="134302"/>
                  <a:pt x="44768" y="134302"/>
                </a:cubicBezTo>
                <a:cubicBezTo>
                  <a:pt x="44768" y="134302"/>
                  <a:pt x="44768" y="134302"/>
                  <a:pt x="44768" y="134302"/>
                </a:cubicBezTo>
                <a:close/>
                <a:moveTo>
                  <a:pt x="20003" y="140017"/>
                </a:moveTo>
                <a:cubicBezTo>
                  <a:pt x="20955" y="140017"/>
                  <a:pt x="20955" y="140017"/>
                  <a:pt x="21908" y="140017"/>
                </a:cubicBezTo>
                <a:cubicBezTo>
                  <a:pt x="20955" y="140017"/>
                  <a:pt x="20955" y="140017"/>
                  <a:pt x="21908" y="140017"/>
                </a:cubicBezTo>
                <a:cubicBezTo>
                  <a:pt x="21908" y="140017"/>
                  <a:pt x="22860" y="140017"/>
                  <a:pt x="22860" y="140017"/>
                </a:cubicBezTo>
                <a:cubicBezTo>
                  <a:pt x="22860" y="139065"/>
                  <a:pt x="23813" y="140017"/>
                  <a:pt x="23813" y="140017"/>
                </a:cubicBezTo>
                <a:cubicBezTo>
                  <a:pt x="23813" y="140017"/>
                  <a:pt x="23813" y="139065"/>
                  <a:pt x="23813" y="139065"/>
                </a:cubicBezTo>
                <a:cubicBezTo>
                  <a:pt x="23813" y="139065"/>
                  <a:pt x="22860" y="139065"/>
                  <a:pt x="22860" y="139065"/>
                </a:cubicBezTo>
                <a:cubicBezTo>
                  <a:pt x="21908" y="140017"/>
                  <a:pt x="20955" y="140017"/>
                  <a:pt x="20003" y="140017"/>
                </a:cubicBezTo>
                <a:cubicBezTo>
                  <a:pt x="20003" y="139065"/>
                  <a:pt x="19050" y="139065"/>
                  <a:pt x="20003" y="140017"/>
                </a:cubicBezTo>
                <a:cubicBezTo>
                  <a:pt x="19050" y="140017"/>
                  <a:pt x="20003" y="140970"/>
                  <a:pt x="20003" y="140017"/>
                </a:cubicBezTo>
                <a:close/>
                <a:moveTo>
                  <a:pt x="18098" y="136207"/>
                </a:moveTo>
                <a:cubicBezTo>
                  <a:pt x="18098" y="136207"/>
                  <a:pt x="18098" y="136207"/>
                  <a:pt x="18098" y="136207"/>
                </a:cubicBezTo>
                <a:cubicBezTo>
                  <a:pt x="19050" y="136207"/>
                  <a:pt x="19050" y="136207"/>
                  <a:pt x="19050" y="137160"/>
                </a:cubicBezTo>
                <a:cubicBezTo>
                  <a:pt x="19050" y="137160"/>
                  <a:pt x="20003" y="137160"/>
                  <a:pt x="20003" y="138113"/>
                </a:cubicBezTo>
                <a:cubicBezTo>
                  <a:pt x="20003" y="137160"/>
                  <a:pt x="20955" y="138113"/>
                  <a:pt x="20955" y="138113"/>
                </a:cubicBezTo>
                <a:cubicBezTo>
                  <a:pt x="21908" y="138113"/>
                  <a:pt x="20955" y="137160"/>
                  <a:pt x="21908" y="137160"/>
                </a:cubicBezTo>
                <a:cubicBezTo>
                  <a:pt x="21908" y="137160"/>
                  <a:pt x="21908" y="137160"/>
                  <a:pt x="21908" y="137160"/>
                </a:cubicBezTo>
                <a:cubicBezTo>
                  <a:pt x="20955" y="137160"/>
                  <a:pt x="21908" y="136207"/>
                  <a:pt x="21908" y="136207"/>
                </a:cubicBezTo>
                <a:cubicBezTo>
                  <a:pt x="20003" y="135255"/>
                  <a:pt x="19050" y="136207"/>
                  <a:pt x="18098" y="136207"/>
                </a:cubicBezTo>
                <a:cubicBezTo>
                  <a:pt x="18098" y="135255"/>
                  <a:pt x="18098" y="135255"/>
                  <a:pt x="18098" y="136207"/>
                </a:cubicBezTo>
                <a:close/>
                <a:moveTo>
                  <a:pt x="27623" y="137160"/>
                </a:moveTo>
                <a:cubicBezTo>
                  <a:pt x="28575" y="137160"/>
                  <a:pt x="28575" y="137160"/>
                  <a:pt x="27623" y="137160"/>
                </a:cubicBezTo>
                <a:cubicBezTo>
                  <a:pt x="28575" y="137160"/>
                  <a:pt x="27623" y="137160"/>
                  <a:pt x="27623" y="137160"/>
                </a:cubicBezTo>
                <a:cubicBezTo>
                  <a:pt x="26670" y="137160"/>
                  <a:pt x="26670" y="137160"/>
                  <a:pt x="26670" y="136207"/>
                </a:cubicBezTo>
                <a:cubicBezTo>
                  <a:pt x="26670" y="136207"/>
                  <a:pt x="26670" y="136207"/>
                  <a:pt x="25718" y="136207"/>
                </a:cubicBezTo>
                <a:cubicBezTo>
                  <a:pt x="25718" y="136207"/>
                  <a:pt x="25718" y="136207"/>
                  <a:pt x="25718" y="136207"/>
                </a:cubicBezTo>
                <a:cubicBezTo>
                  <a:pt x="25718" y="137160"/>
                  <a:pt x="25718" y="137160"/>
                  <a:pt x="25718" y="137160"/>
                </a:cubicBezTo>
                <a:cubicBezTo>
                  <a:pt x="25718" y="137160"/>
                  <a:pt x="24765" y="137160"/>
                  <a:pt x="25718" y="137160"/>
                </a:cubicBezTo>
                <a:cubicBezTo>
                  <a:pt x="25718" y="137160"/>
                  <a:pt x="26670" y="137160"/>
                  <a:pt x="26670" y="137160"/>
                </a:cubicBezTo>
                <a:cubicBezTo>
                  <a:pt x="26670" y="137160"/>
                  <a:pt x="26670" y="137160"/>
                  <a:pt x="26670" y="137160"/>
                </a:cubicBezTo>
                <a:cubicBezTo>
                  <a:pt x="27623" y="138113"/>
                  <a:pt x="27623" y="137160"/>
                  <a:pt x="27623" y="137160"/>
                </a:cubicBezTo>
                <a:close/>
                <a:moveTo>
                  <a:pt x="19050" y="130492"/>
                </a:moveTo>
                <a:cubicBezTo>
                  <a:pt x="19050" y="129540"/>
                  <a:pt x="19050" y="129540"/>
                  <a:pt x="19050" y="130492"/>
                </a:cubicBezTo>
                <a:cubicBezTo>
                  <a:pt x="18098" y="129540"/>
                  <a:pt x="17145" y="129540"/>
                  <a:pt x="17145" y="130492"/>
                </a:cubicBezTo>
                <a:cubicBezTo>
                  <a:pt x="17145" y="130492"/>
                  <a:pt x="17145" y="131445"/>
                  <a:pt x="18098" y="131445"/>
                </a:cubicBezTo>
                <a:cubicBezTo>
                  <a:pt x="18098" y="130492"/>
                  <a:pt x="19050" y="130492"/>
                  <a:pt x="19050" y="130492"/>
                </a:cubicBezTo>
                <a:close/>
                <a:moveTo>
                  <a:pt x="24765" y="142875"/>
                </a:moveTo>
                <a:cubicBezTo>
                  <a:pt x="25718" y="142875"/>
                  <a:pt x="25718" y="142875"/>
                  <a:pt x="24765" y="142875"/>
                </a:cubicBezTo>
                <a:cubicBezTo>
                  <a:pt x="25718" y="141922"/>
                  <a:pt x="24765" y="141922"/>
                  <a:pt x="23813" y="141922"/>
                </a:cubicBezTo>
                <a:cubicBezTo>
                  <a:pt x="23813" y="141922"/>
                  <a:pt x="23813" y="141922"/>
                  <a:pt x="24765" y="142875"/>
                </a:cubicBezTo>
                <a:cubicBezTo>
                  <a:pt x="23813" y="142875"/>
                  <a:pt x="24765" y="142875"/>
                  <a:pt x="24765" y="142875"/>
                </a:cubicBezTo>
                <a:close/>
                <a:moveTo>
                  <a:pt x="33338" y="140017"/>
                </a:moveTo>
                <a:cubicBezTo>
                  <a:pt x="33338" y="140017"/>
                  <a:pt x="33338" y="140970"/>
                  <a:pt x="33338" y="140017"/>
                </a:cubicBezTo>
                <a:cubicBezTo>
                  <a:pt x="32385" y="140017"/>
                  <a:pt x="32385" y="139065"/>
                  <a:pt x="32385" y="140017"/>
                </a:cubicBezTo>
                <a:cubicBezTo>
                  <a:pt x="31433" y="140017"/>
                  <a:pt x="32385" y="140017"/>
                  <a:pt x="33338" y="140017"/>
                </a:cubicBezTo>
                <a:cubicBezTo>
                  <a:pt x="32385" y="140970"/>
                  <a:pt x="32385" y="140970"/>
                  <a:pt x="33338" y="140017"/>
                </a:cubicBezTo>
                <a:cubicBezTo>
                  <a:pt x="33338" y="140970"/>
                  <a:pt x="34290" y="140017"/>
                  <a:pt x="35243" y="140970"/>
                </a:cubicBezTo>
                <a:cubicBezTo>
                  <a:pt x="34290" y="140970"/>
                  <a:pt x="34290" y="140017"/>
                  <a:pt x="33338" y="140017"/>
                </a:cubicBezTo>
                <a:close/>
                <a:moveTo>
                  <a:pt x="30480" y="133350"/>
                </a:moveTo>
                <a:cubicBezTo>
                  <a:pt x="30480" y="133350"/>
                  <a:pt x="30480" y="133350"/>
                  <a:pt x="30480" y="133350"/>
                </a:cubicBezTo>
                <a:cubicBezTo>
                  <a:pt x="29528" y="133350"/>
                  <a:pt x="29528" y="133350"/>
                  <a:pt x="28575" y="133350"/>
                </a:cubicBezTo>
                <a:cubicBezTo>
                  <a:pt x="28575" y="133350"/>
                  <a:pt x="28575" y="133350"/>
                  <a:pt x="28575" y="133350"/>
                </a:cubicBezTo>
                <a:cubicBezTo>
                  <a:pt x="28575" y="134302"/>
                  <a:pt x="29528" y="134302"/>
                  <a:pt x="30480" y="133350"/>
                </a:cubicBezTo>
                <a:cubicBezTo>
                  <a:pt x="29528" y="134302"/>
                  <a:pt x="30480" y="134302"/>
                  <a:pt x="30480" y="133350"/>
                </a:cubicBezTo>
                <a:close/>
                <a:moveTo>
                  <a:pt x="35243" y="136207"/>
                </a:moveTo>
                <a:cubicBezTo>
                  <a:pt x="35243" y="136207"/>
                  <a:pt x="36195" y="136207"/>
                  <a:pt x="35243" y="136207"/>
                </a:cubicBezTo>
                <a:cubicBezTo>
                  <a:pt x="36195" y="136207"/>
                  <a:pt x="36195" y="136207"/>
                  <a:pt x="35243" y="136207"/>
                </a:cubicBezTo>
                <a:cubicBezTo>
                  <a:pt x="36195" y="135255"/>
                  <a:pt x="35243" y="135255"/>
                  <a:pt x="35243" y="134302"/>
                </a:cubicBezTo>
                <a:cubicBezTo>
                  <a:pt x="35243" y="135255"/>
                  <a:pt x="35243" y="135255"/>
                  <a:pt x="35243" y="136207"/>
                </a:cubicBezTo>
                <a:close/>
                <a:moveTo>
                  <a:pt x="39053" y="122872"/>
                </a:moveTo>
                <a:cubicBezTo>
                  <a:pt x="39053" y="122872"/>
                  <a:pt x="39053" y="122872"/>
                  <a:pt x="39053" y="122872"/>
                </a:cubicBezTo>
                <a:cubicBezTo>
                  <a:pt x="39053" y="121920"/>
                  <a:pt x="39053" y="121920"/>
                  <a:pt x="39053" y="122872"/>
                </a:cubicBezTo>
                <a:cubicBezTo>
                  <a:pt x="39053" y="121920"/>
                  <a:pt x="39053" y="121920"/>
                  <a:pt x="39053" y="122872"/>
                </a:cubicBezTo>
                <a:cubicBezTo>
                  <a:pt x="39053" y="121920"/>
                  <a:pt x="38100" y="121920"/>
                  <a:pt x="39053" y="122872"/>
                </a:cubicBezTo>
                <a:cubicBezTo>
                  <a:pt x="38100" y="121920"/>
                  <a:pt x="38100" y="120967"/>
                  <a:pt x="38100" y="120967"/>
                </a:cubicBezTo>
                <a:cubicBezTo>
                  <a:pt x="38100" y="121920"/>
                  <a:pt x="38100" y="121920"/>
                  <a:pt x="39053" y="122872"/>
                </a:cubicBezTo>
                <a:close/>
                <a:moveTo>
                  <a:pt x="39053" y="139065"/>
                </a:moveTo>
                <a:cubicBezTo>
                  <a:pt x="39053" y="139065"/>
                  <a:pt x="40005" y="139065"/>
                  <a:pt x="39053" y="139065"/>
                </a:cubicBezTo>
                <a:cubicBezTo>
                  <a:pt x="39053" y="138113"/>
                  <a:pt x="38100" y="138113"/>
                  <a:pt x="38100" y="138113"/>
                </a:cubicBezTo>
                <a:cubicBezTo>
                  <a:pt x="38100" y="138113"/>
                  <a:pt x="38100" y="138113"/>
                  <a:pt x="38100" y="138113"/>
                </a:cubicBezTo>
                <a:cubicBezTo>
                  <a:pt x="38100" y="138113"/>
                  <a:pt x="38100" y="138113"/>
                  <a:pt x="38100" y="138113"/>
                </a:cubicBezTo>
                <a:cubicBezTo>
                  <a:pt x="38100" y="138113"/>
                  <a:pt x="39053" y="139065"/>
                  <a:pt x="39053" y="139065"/>
                </a:cubicBezTo>
                <a:lnTo>
                  <a:pt x="39053" y="139065"/>
                </a:lnTo>
                <a:close/>
                <a:moveTo>
                  <a:pt x="21908" y="138113"/>
                </a:moveTo>
                <a:cubicBezTo>
                  <a:pt x="20955" y="138113"/>
                  <a:pt x="20955" y="138113"/>
                  <a:pt x="20003" y="139065"/>
                </a:cubicBezTo>
                <a:cubicBezTo>
                  <a:pt x="20955" y="138113"/>
                  <a:pt x="20955" y="139065"/>
                  <a:pt x="21908" y="138113"/>
                </a:cubicBezTo>
                <a:cubicBezTo>
                  <a:pt x="21908" y="138113"/>
                  <a:pt x="21908" y="138113"/>
                  <a:pt x="21908" y="138113"/>
                </a:cubicBezTo>
                <a:lnTo>
                  <a:pt x="21908" y="138113"/>
                </a:lnTo>
                <a:close/>
                <a:moveTo>
                  <a:pt x="44768" y="120967"/>
                </a:moveTo>
                <a:cubicBezTo>
                  <a:pt x="43815" y="120967"/>
                  <a:pt x="43815" y="120967"/>
                  <a:pt x="44768" y="120967"/>
                </a:cubicBezTo>
                <a:cubicBezTo>
                  <a:pt x="43815" y="120015"/>
                  <a:pt x="43815" y="120015"/>
                  <a:pt x="43815" y="120015"/>
                </a:cubicBezTo>
                <a:cubicBezTo>
                  <a:pt x="43815" y="120015"/>
                  <a:pt x="43815" y="120015"/>
                  <a:pt x="43815" y="120015"/>
                </a:cubicBezTo>
                <a:cubicBezTo>
                  <a:pt x="43815" y="120015"/>
                  <a:pt x="43815" y="120015"/>
                  <a:pt x="43815" y="120015"/>
                </a:cubicBezTo>
                <a:cubicBezTo>
                  <a:pt x="43815" y="120015"/>
                  <a:pt x="43815" y="120015"/>
                  <a:pt x="42863" y="120015"/>
                </a:cubicBezTo>
                <a:cubicBezTo>
                  <a:pt x="42863" y="120015"/>
                  <a:pt x="43815" y="120967"/>
                  <a:pt x="44768" y="120967"/>
                </a:cubicBezTo>
                <a:close/>
                <a:moveTo>
                  <a:pt x="36195" y="134302"/>
                </a:moveTo>
                <a:cubicBezTo>
                  <a:pt x="35243" y="135255"/>
                  <a:pt x="37148" y="135255"/>
                  <a:pt x="37148" y="136207"/>
                </a:cubicBezTo>
                <a:cubicBezTo>
                  <a:pt x="38100" y="135255"/>
                  <a:pt x="36195" y="135255"/>
                  <a:pt x="36195" y="134302"/>
                </a:cubicBezTo>
                <a:close/>
                <a:moveTo>
                  <a:pt x="29528" y="136207"/>
                </a:moveTo>
                <a:cubicBezTo>
                  <a:pt x="29528" y="136207"/>
                  <a:pt x="29528" y="136207"/>
                  <a:pt x="29528" y="136207"/>
                </a:cubicBezTo>
                <a:cubicBezTo>
                  <a:pt x="30480" y="136207"/>
                  <a:pt x="30480" y="135255"/>
                  <a:pt x="31433" y="135255"/>
                </a:cubicBezTo>
                <a:cubicBezTo>
                  <a:pt x="30480" y="135255"/>
                  <a:pt x="30480" y="135255"/>
                  <a:pt x="29528" y="136207"/>
                </a:cubicBezTo>
                <a:cubicBezTo>
                  <a:pt x="29528" y="136207"/>
                  <a:pt x="29528" y="136207"/>
                  <a:pt x="29528" y="136207"/>
                </a:cubicBezTo>
                <a:lnTo>
                  <a:pt x="29528" y="136207"/>
                </a:lnTo>
                <a:close/>
                <a:moveTo>
                  <a:pt x="41910" y="139065"/>
                </a:moveTo>
                <a:cubicBezTo>
                  <a:pt x="41910" y="139065"/>
                  <a:pt x="41910" y="138113"/>
                  <a:pt x="41910" y="138113"/>
                </a:cubicBezTo>
                <a:cubicBezTo>
                  <a:pt x="41910" y="138113"/>
                  <a:pt x="40958" y="138113"/>
                  <a:pt x="40958" y="138113"/>
                </a:cubicBezTo>
                <a:cubicBezTo>
                  <a:pt x="40958" y="138113"/>
                  <a:pt x="41910" y="138113"/>
                  <a:pt x="41910" y="139065"/>
                </a:cubicBezTo>
                <a:lnTo>
                  <a:pt x="41910" y="139065"/>
                </a:lnTo>
                <a:close/>
                <a:moveTo>
                  <a:pt x="25718" y="137160"/>
                </a:moveTo>
                <a:cubicBezTo>
                  <a:pt x="25718" y="137160"/>
                  <a:pt x="25718" y="136207"/>
                  <a:pt x="25718" y="137160"/>
                </a:cubicBezTo>
                <a:cubicBezTo>
                  <a:pt x="25718" y="136207"/>
                  <a:pt x="25718" y="136207"/>
                  <a:pt x="25718" y="137160"/>
                </a:cubicBezTo>
                <a:cubicBezTo>
                  <a:pt x="24765" y="137160"/>
                  <a:pt x="24765" y="137160"/>
                  <a:pt x="24765" y="137160"/>
                </a:cubicBezTo>
                <a:cubicBezTo>
                  <a:pt x="24765" y="137160"/>
                  <a:pt x="24765" y="137160"/>
                  <a:pt x="24765" y="137160"/>
                </a:cubicBezTo>
                <a:cubicBezTo>
                  <a:pt x="24765" y="137160"/>
                  <a:pt x="24765" y="137160"/>
                  <a:pt x="24765" y="137160"/>
                </a:cubicBezTo>
                <a:cubicBezTo>
                  <a:pt x="24765" y="137160"/>
                  <a:pt x="25718" y="137160"/>
                  <a:pt x="25718" y="137160"/>
                </a:cubicBezTo>
                <a:close/>
                <a:moveTo>
                  <a:pt x="19050" y="140017"/>
                </a:moveTo>
                <a:cubicBezTo>
                  <a:pt x="19050" y="140017"/>
                  <a:pt x="19050" y="140970"/>
                  <a:pt x="19050" y="140970"/>
                </a:cubicBezTo>
                <a:cubicBezTo>
                  <a:pt x="19050" y="140970"/>
                  <a:pt x="19050" y="140970"/>
                  <a:pt x="20003" y="140970"/>
                </a:cubicBezTo>
                <a:cubicBezTo>
                  <a:pt x="20003" y="140970"/>
                  <a:pt x="20003" y="140970"/>
                  <a:pt x="19050" y="140017"/>
                </a:cubicBezTo>
                <a:cubicBezTo>
                  <a:pt x="20003" y="140017"/>
                  <a:pt x="20003" y="140017"/>
                  <a:pt x="19050" y="140017"/>
                </a:cubicBezTo>
                <a:cubicBezTo>
                  <a:pt x="19050" y="140017"/>
                  <a:pt x="19050" y="140017"/>
                  <a:pt x="19050" y="140017"/>
                </a:cubicBezTo>
                <a:close/>
                <a:moveTo>
                  <a:pt x="37148" y="139065"/>
                </a:moveTo>
                <a:cubicBezTo>
                  <a:pt x="36195" y="139065"/>
                  <a:pt x="36195" y="139065"/>
                  <a:pt x="37148" y="139065"/>
                </a:cubicBezTo>
                <a:cubicBezTo>
                  <a:pt x="36195" y="139065"/>
                  <a:pt x="36195" y="139065"/>
                  <a:pt x="37148" y="139065"/>
                </a:cubicBezTo>
                <a:cubicBezTo>
                  <a:pt x="37148" y="139065"/>
                  <a:pt x="37148" y="140017"/>
                  <a:pt x="37148" y="140017"/>
                </a:cubicBezTo>
                <a:cubicBezTo>
                  <a:pt x="37148" y="140017"/>
                  <a:pt x="37148" y="140017"/>
                  <a:pt x="37148" y="139065"/>
                </a:cubicBezTo>
                <a:close/>
                <a:moveTo>
                  <a:pt x="37148" y="139065"/>
                </a:moveTo>
                <a:cubicBezTo>
                  <a:pt x="37148" y="138113"/>
                  <a:pt x="36195" y="138113"/>
                  <a:pt x="35243" y="139065"/>
                </a:cubicBezTo>
                <a:cubicBezTo>
                  <a:pt x="35243" y="139065"/>
                  <a:pt x="36195" y="139065"/>
                  <a:pt x="37148" y="139065"/>
                </a:cubicBezTo>
                <a:close/>
                <a:moveTo>
                  <a:pt x="25718" y="140017"/>
                </a:moveTo>
                <a:cubicBezTo>
                  <a:pt x="25718" y="139065"/>
                  <a:pt x="24765" y="139065"/>
                  <a:pt x="25718" y="138113"/>
                </a:cubicBezTo>
                <a:cubicBezTo>
                  <a:pt x="24765" y="139065"/>
                  <a:pt x="24765" y="140017"/>
                  <a:pt x="25718" y="140017"/>
                </a:cubicBezTo>
                <a:close/>
                <a:moveTo>
                  <a:pt x="46673" y="122872"/>
                </a:moveTo>
                <a:cubicBezTo>
                  <a:pt x="47625" y="122872"/>
                  <a:pt x="46673" y="123825"/>
                  <a:pt x="47625" y="123825"/>
                </a:cubicBezTo>
                <a:cubicBezTo>
                  <a:pt x="47625" y="123825"/>
                  <a:pt x="47625" y="122872"/>
                  <a:pt x="48578" y="122872"/>
                </a:cubicBezTo>
                <a:cubicBezTo>
                  <a:pt x="47625" y="123825"/>
                  <a:pt x="46673" y="122872"/>
                  <a:pt x="46673" y="122872"/>
                </a:cubicBezTo>
                <a:close/>
                <a:moveTo>
                  <a:pt x="31433" y="137160"/>
                </a:moveTo>
                <a:cubicBezTo>
                  <a:pt x="31433" y="136207"/>
                  <a:pt x="31433" y="136207"/>
                  <a:pt x="31433" y="135255"/>
                </a:cubicBezTo>
                <a:cubicBezTo>
                  <a:pt x="30480" y="137160"/>
                  <a:pt x="30480" y="137160"/>
                  <a:pt x="31433" y="137160"/>
                </a:cubicBezTo>
                <a:close/>
                <a:moveTo>
                  <a:pt x="37148" y="144780"/>
                </a:moveTo>
                <a:cubicBezTo>
                  <a:pt x="37148" y="145732"/>
                  <a:pt x="37148" y="145732"/>
                  <a:pt x="38100" y="145732"/>
                </a:cubicBezTo>
                <a:cubicBezTo>
                  <a:pt x="37148" y="146685"/>
                  <a:pt x="38100" y="144780"/>
                  <a:pt x="37148" y="144780"/>
                </a:cubicBezTo>
                <a:close/>
                <a:moveTo>
                  <a:pt x="39053" y="145732"/>
                </a:moveTo>
                <a:cubicBezTo>
                  <a:pt x="39053" y="144780"/>
                  <a:pt x="39053" y="143827"/>
                  <a:pt x="39053" y="142875"/>
                </a:cubicBezTo>
                <a:cubicBezTo>
                  <a:pt x="39053" y="144780"/>
                  <a:pt x="39053" y="145732"/>
                  <a:pt x="39053" y="145732"/>
                </a:cubicBezTo>
                <a:close/>
                <a:moveTo>
                  <a:pt x="41910" y="129540"/>
                </a:moveTo>
                <a:cubicBezTo>
                  <a:pt x="41910" y="129540"/>
                  <a:pt x="41910" y="129540"/>
                  <a:pt x="41910" y="129540"/>
                </a:cubicBezTo>
                <a:cubicBezTo>
                  <a:pt x="40958" y="129540"/>
                  <a:pt x="40958" y="130492"/>
                  <a:pt x="41910" y="130492"/>
                </a:cubicBezTo>
                <a:cubicBezTo>
                  <a:pt x="41910" y="130492"/>
                  <a:pt x="41910" y="129540"/>
                  <a:pt x="41910" y="129540"/>
                </a:cubicBezTo>
                <a:close/>
                <a:moveTo>
                  <a:pt x="38100" y="140017"/>
                </a:moveTo>
                <a:cubicBezTo>
                  <a:pt x="38100" y="140017"/>
                  <a:pt x="38100" y="140017"/>
                  <a:pt x="38100" y="140017"/>
                </a:cubicBezTo>
                <a:cubicBezTo>
                  <a:pt x="38100" y="140017"/>
                  <a:pt x="38100" y="140017"/>
                  <a:pt x="38100" y="140017"/>
                </a:cubicBezTo>
                <a:cubicBezTo>
                  <a:pt x="39053" y="140017"/>
                  <a:pt x="39053" y="140017"/>
                  <a:pt x="38100" y="140017"/>
                </a:cubicBezTo>
                <a:cubicBezTo>
                  <a:pt x="38100" y="140017"/>
                  <a:pt x="38100" y="139065"/>
                  <a:pt x="38100" y="139065"/>
                </a:cubicBezTo>
                <a:cubicBezTo>
                  <a:pt x="38100" y="139065"/>
                  <a:pt x="38100" y="140017"/>
                  <a:pt x="38100" y="140017"/>
                </a:cubicBezTo>
                <a:close/>
                <a:moveTo>
                  <a:pt x="21908" y="138113"/>
                </a:moveTo>
                <a:cubicBezTo>
                  <a:pt x="21908" y="138113"/>
                  <a:pt x="22860" y="138113"/>
                  <a:pt x="21908" y="138113"/>
                </a:cubicBezTo>
                <a:cubicBezTo>
                  <a:pt x="22860" y="138113"/>
                  <a:pt x="22860" y="138113"/>
                  <a:pt x="22860" y="138113"/>
                </a:cubicBezTo>
                <a:cubicBezTo>
                  <a:pt x="22860" y="138113"/>
                  <a:pt x="22860" y="138113"/>
                  <a:pt x="22860" y="137160"/>
                </a:cubicBezTo>
                <a:cubicBezTo>
                  <a:pt x="22860" y="137160"/>
                  <a:pt x="22860" y="137160"/>
                  <a:pt x="21908" y="138113"/>
                </a:cubicBezTo>
                <a:cubicBezTo>
                  <a:pt x="22860" y="137160"/>
                  <a:pt x="21908" y="138113"/>
                  <a:pt x="21908" y="138113"/>
                </a:cubicBezTo>
                <a:cubicBezTo>
                  <a:pt x="21908" y="138113"/>
                  <a:pt x="21908" y="138113"/>
                  <a:pt x="21908" y="138113"/>
                </a:cubicBezTo>
                <a:close/>
                <a:moveTo>
                  <a:pt x="41910" y="131445"/>
                </a:moveTo>
                <a:cubicBezTo>
                  <a:pt x="41910" y="131445"/>
                  <a:pt x="41910" y="130492"/>
                  <a:pt x="41910" y="131445"/>
                </a:cubicBezTo>
                <a:cubicBezTo>
                  <a:pt x="41910" y="130492"/>
                  <a:pt x="40958" y="130492"/>
                  <a:pt x="41910" y="131445"/>
                </a:cubicBezTo>
                <a:cubicBezTo>
                  <a:pt x="40958" y="131445"/>
                  <a:pt x="40958" y="132397"/>
                  <a:pt x="41910" y="132397"/>
                </a:cubicBezTo>
                <a:cubicBezTo>
                  <a:pt x="41910" y="131445"/>
                  <a:pt x="40958" y="131445"/>
                  <a:pt x="41910" y="131445"/>
                </a:cubicBezTo>
                <a:close/>
                <a:moveTo>
                  <a:pt x="36195" y="125730"/>
                </a:moveTo>
                <a:cubicBezTo>
                  <a:pt x="36195" y="125730"/>
                  <a:pt x="36195" y="124777"/>
                  <a:pt x="36195" y="125730"/>
                </a:cubicBezTo>
                <a:cubicBezTo>
                  <a:pt x="36195" y="125730"/>
                  <a:pt x="36195" y="125730"/>
                  <a:pt x="35243" y="125730"/>
                </a:cubicBezTo>
                <a:cubicBezTo>
                  <a:pt x="35243" y="125730"/>
                  <a:pt x="35243" y="126682"/>
                  <a:pt x="36195" y="125730"/>
                </a:cubicBezTo>
                <a:close/>
                <a:moveTo>
                  <a:pt x="27623" y="134302"/>
                </a:moveTo>
                <a:cubicBezTo>
                  <a:pt x="27623" y="134302"/>
                  <a:pt x="27623" y="134302"/>
                  <a:pt x="27623" y="134302"/>
                </a:cubicBezTo>
                <a:cubicBezTo>
                  <a:pt x="27623" y="133350"/>
                  <a:pt x="27623" y="133350"/>
                  <a:pt x="27623" y="133350"/>
                </a:cubicBezTo>
                <a:cubicBezTo>
                  <a:pt x="26670" y="133350"/>
                  <a:pt x="27623" y="133350"/>
                  <a:pt x="27623" y="134302"/>
                </a:cubicBezTo>
                <a:cubicBezTo>
                  <a:pt x="27623" y="134302"/>
                  <a:pt x="26670" y="134302"/>
                  <a:pt x="27623" y="134302"/>
                </a:cubicBezTo>
                <a:close/>
                <a:moveTo>
                  <a:pt x="39053" y="139065"/>
                </a:moveTo>
                <a:cubicBezTo>
                  <a:pt x="39053" y="140017"/>
                  <a:pt x="39053" y="140017"/>
                  <a:pt x="40005" y="140017"/>
                </a:cubicBezTo>
                <a:cubicBezTo>
                  <a:pt x="40005" y="140017"/>
                  <a:pt x="40005" y="139065"/>
                  <a:pt x="39053" y="139065"/>
                </a:cubicBezTo>
                <a:cubicBezTo>
                  <a:pt x="39053" y="139065"/>
                  <a:pt x="39053" y="139065"/>
                  <a:pt x="39053" y="139065"/>
                </a:cubicBezTo>
                <a:close/>
                <a:moveTo>
                  <a:pt x="28575" y="140017"/>
                </a:moveTo>
                <a:cubicBezTo>
                  <a:pt x="28575" y="140017"/>
                  <a:pt x="27623" y="140017"/>
                  <a:pt x="28575" y="140017"/>
                </a:cubicBezTo>
                <a:cubicBezTo>
                  <a:pt x="27623" y="140017"/>
                  <a:pt x="27623" y="140970"/>
                  <a:pt x="28575" y="140017"/>
                </a:cubicBezTo>
                <a:cubicBezTo>
                  <a:pt x="28575" y="140970"/>
                  <a:pt x="28575" y="140017"/>
                  <a:pt x="28575" y="140017"/>
                </a:cubicBezTo>
                <a:cubicBezTo>
                  <a:pt x="28575" y="140017"/>
                  <a:pt x="28575" y="140017"/>
                  <a:pt x="28575" y="140017"/>
                </a:cubicBezTo>
                <a:close/>
                <a:moveTo>
                  <a:pt x="32385" y="136207"/>
                </a:moveTo>
                <a:cubicBezTo>
                  <a:pt x="32385" y="136207"/>
                  <a:pt x="32385" y="136207"/>
                  <a:pt x="32385" y="136207"/>
                </a:cubicBezTo>
                <a:cubicBezTo>
                  <a:pt x="33338" y="136207"/>
                  <a:pt x="32385" y="135255"/>
                  <a:pt x="32385" y="135255"/>
                </a:cubicBezTo>
                <a:cubicBezTo>
                  <a:pt x="32385" y="135255"/>
                  <a:pt x="32385" y="135255"/>
                  <a:pt x="32385" y="136207"/>
                </a:cubicBezTo>
                <a:close/>
                <a:moveTo>
                  <a:pt x="32385" y="136207"/>
                </a:moveTo>
                <a:cubicBezTo>
                  <a:pt x="32385" y="137160"/>
                  <a:pt x="32385" y="137160"/>
                  <a:pt x="32385" y="136207"/>
                </a:cubicBezTo>
                <a:cubicBezTo>
                  <a:pt x="32385" y="137160"/>
                  <a:pt x="32385" y="136207"/>
                  <a:pt x="32385" y="136207"/>
                </a:cubicBezTo>
                <a:close/>
                <a:moveTo>
                  <a:pt x="40958" y="142875"/>
                </a:moveTo>
                <a:cubicBezTo>
                  <a:pt x="40958" y="142875"/>
                  <a:pt x="40958" y="143827"/>
                  <a:pt x="40958" y="143827"/>
                </a:cubicBezTo>
                <a:cubicBezTo>
                  <a:pt x="40958" y="143827"/>
                  <a:pt x="40958" y="142875"/>
                  <a:pt x="40958" y="142875"/>
                </a:cubicBezTo>
                <a:close/>
                <a:moveTo>
                  <a:pt x="35243" y="141922"/>
                </a:moveTo>
                <a:cubicBezTo>
                  <a:pt x="35243" y="141922"/>
                  <a:pt x="35243" y="142875"/>
                  <a:pt x="35243" y="141922"/>
                </a:cubicBezTo>
                <a:cubicBezTo>
                  <a:pt x="35243" y="142875"/>
                  <a:pt x="35243" y="142875"/>
                  <a:pt x="35243" y="141922"/>
                </a:cubicBezTo>
                <a:cubicBezTo>
                  <a:pt x="35243" y="142875"/>
                  <a:pt x="35243" y="142875"/>
                  <a:pt x="35243" y="141922"/>
                </a:cubicBezTo>
                <a:close/>
                <a:moveTo>
                  <a:pt x="37148" y="124777"/>
                </a:moveTo>
                <a:cubicBezTo>
                  <a:pt x="37148" y="124777"/>
                  <a:pt x="37148" y="124777"/>
                  <a:pt x="37148" y="124777"/>
                </a:cubicBezTo>
                <a:cubicBezTo>
                  <a:pt x="36195" y="124777"/>
                  <a:pt x="36195" y="124777"/>
                  <a:pt x="37148" y="124777"/>
                </a:cubicBezTo>
                <a:cubicBezTo>
                  <a:pt x="36195" y="124777"/>
                  <a:pt x="36195" y="124777"/>
                  <a:pt x="37148" y="124777"/>
                </a:cubicBezTo>
                <a:cubicBezTo>
                  <a:pt x="37148" y="124777"/>
                  <a:pt x="37148" y="124777"/>
                  <a:pt x="37148" y="124777"/>
                </a:cubicBezTo>
                <a:close/>
                <a:moveTo>
                  <a:pt x="24765" y="140970"/>
                </a:moveTo>
                <a:cubicBezTo>
                  <a:pt x="24765" y="140970"/>
                  <a:pt x="24765" y="140970"/>
                  <a:pt x="24765" y="140970"/>
                </a:cubicBezTo>
                <a:cubicBezTo>
                  <a:pt x="24765" y="140970"/>
                  <a:pt x="23813" y="140970"/>
                  <a:pt x="24765" y="140970"/>
                </a:cubicBezTo>
                <a:cubicBezTo>
                  <a:pt x="23813" y="141922"/>
                  <a:pt x="24765" y="141922"/>
                  <a:pt x="24765" y="140970"/>
                </a:cubicBezTo>
                <a:close/>
                <a:moveTo>
                  <a:pt x="27623" y="124777"/>
                </a:moveTo>
                <a:cubicBezTo>
                  <a:pt x="27623" y="124777"/>
                  <a:pt x="27623" y="125730"/>
                  <a:pt x="27623" y="124777"/>
                </a:cubicBezTo>
                <a:cubicBezTo>
                  <a:pt x="27623" y="125730"/>
                  <a:pt x="27623" y="125730"/>
                  <a:pt x="27623" y="124777"/>
                </a:cubicBezTo>
                <a:cubicBezTo>
                  <a:pt x="27623" y="124777"/>
                  <a:pt x="28575" y="125730"/>
                  <a:pt x="27623" y="124777"/>
                </a:cubicBezTo>
                <a:cubicBezTo>
                  <a:pt x="28575" y="124777"/>
                  <a:pt x="27623" y="124777"/>
                  <a:pt x="27623" y="124777"/>
                </a:cubicBezTo>
                <a:close/>
                <a:moveTo>
                  <a:pt x="41910" y="139065"/>
                </a:moveTo>
                <a:cubicBezTo>
                  <a:pt x="41910" y="139065"/>
                  <a:pt x="42863" y="139065"/>
                  <a:pt x="41910" y="139065"/>
                </a:cubicBezTo>
                <a:cubicBezTo>
                  <a:pt x="42863" y="139065"/>
                  <a:pt x="42863" y="139065"/>
                  <a:pt x="41910" y="139065"/>
                </a:cubicBezTo>
                <a:cubicBezTo>
                  <a:pt x="42863" y="138113"/>
                  <a:pt x="42863" y="139065"/>
                  <a:pt x="41910" y="139065"/>
                </a:cubicBezTo>
                <a:cubicBezTo>
                  <a:pt x="42863" y="139065"/>
                  <a:pt x="41910" y="139065"/>
                  <a:pt x="41910" y="139065"/>
                </a:cubicBezTo>
                <a:cubicBezTo>
                  <a:pt x="41910" y="139065"/>
                  <a:pt x="41910" y="139065"/>
                  <a:pt x="41910" y="139065"/>
                </a:cubicBezTo>
                <a:close/>
                <a:moveTo>
                  <a:pt x="28575" y="143827"/>
                </a:moveTo>
                <a:cubicBezTo>
                  <a:pt x="28575" y="143827"/>
                  <a:pt x="27623" y="143827"/>
                  <a:pt x="28575" y="143827"/>
                </a:cubicBezTo>
                <a:cubicBezTo>
                  <a:pt x="27623" y="143827"/>
                  <a:pt x="28575" y="144780"/>
                  <a:pt x="28575" y="143827"/>
                </a:cubicBezTo>
                <a:cubicBezTo>
                  <a:pt x="28575" y="143827"/>
                  <a:pt x="28575" y="143827"/>
                  <a:pt x="28575" y="143827"/>
                </a:cubicBezTo>
                <a:close/>
                <a:moveTo>
                  <a:pt x="17145" y="127635"/>
                </a:moveTo>
                <a:cubicBezTo>
                  <a:pt x="17145" y="127635"/>
                  <a:pt x="17145" y="127635"/>
                  <a:pt x="17145" y="127635"/>
                </a:cubicBezTo>
                <a:cubicBezTo>
                  <a:pt x="17145" y="127635"/>
                  <a:pt x="17145" y="127635"/>
                  <a:pt x="17145" y="127635"/>
                </a:cubicBezTo>
                <a:close/>
                <a:moveTo>
                  <a:pt x="31433" y="146685"/>
                </a:moveTo>
                <a:cubicBezTo>
                  <a:pt x="32385" y="147638"/>
                  <a:pt x="32385" y="146685"/>
                  <a:pt x="31433" y="146685"/>
                </a:cubicBezTo>
                <a:cubicBezTo>
                  <a:pt x="32385" y="146685"/>
                  <a:pt x="31433" y="146685"/>
                  <a:pt x="31433" y="146685"/>
                </a:cubicBezTo>
                <a:cubicBezTo>
                  <a:pt x="31433" y="146685"/>
                  <a:pt x="31433" y="146685"/>
                  <a:pt x="31433" y="146685"/>
                </a:cubicBezTo>
                <a:cubicBezTo>
                  <a:pt x="31433" y="146685"/>
                  <a:pt x="31433" y="146685"/>
                  <a:pt x="31433" y="146685"/>
                </a:cubicBezTo>
                <a:close/>
                <a:moveTo>
                  <a:pt x="38100" y="127635"/>
                </a:moveTo>
                <a:cubicBezTo>
                  <a:pt x="38100" y="127635"/>
                  <a:pt x="38100" y="127635"/>
                  <a:pt x="38100" y="127635"/>
                </a:cubicBezTo>
                <a:cubicBezTo>
                  <a:pt x="37148" y="127635"/>
                  <a:pt x="37148" y="127635"/>
                  <a:pt x="38100" y="127635"/>
                </a:cubicBezTo>
                <a:cubicBezTo>
                  <a:pt x="37148" y="128588"/>
                  <a:pt x="37148" y="128588"/>
                  <a:pt x="38100" y="127635"/>
                </a:cubicBezTo>
                <a:cubicBezTo>
                  <a:pt x="37148" y="128588"/>
                  <a:pt x="38100" y="128588"/>
                  <a:pt x="38100" y="127635"/>
                </a:cubicBezTo>
                <a:close/>
                <a:moveTo>
                  <a:pt x="46673" y="135255"/>
                </a:moveTo>
                <a:cubicBezTo>
                  <a:pt x="46673" y="135255"/>
                  <a:pt x="46673" y="136207"/>
                  <a:pt x="46673" y="135255"/>
                </a:cubicBezTo>
                <a:cubicBezTo>
                  <a:pt x="47625" y="136207"/>
                  <a:pt x="47625" y="135255"/>
                  <a:pt x="46673" y="135255"/>
                </a:cubicBezTo>
                <a:close/>
                <a:moveTo>
                  <a:pt x="41910" y="123825"/>
                </a:moveTo>
                <a:cubicBezTo>
                  <a:pt x="41910" y="123825"/>
                  <a:pt x="40958" y="124777"/>
                  <a:pt x="41910" y="123825"/>
                </a:cubicBezTo>
                <a:cubicBezTo>
                  <a:pt x="41910" y="124777"/>
                  <a:pt x="41910" y="124777"/>
                  <a:pt x="41910" y="123825"/>
                </a:cubicBezTo>
                <a:cubicBezTo>
                  <a:pt x="41910" y="124777"/>
                  <a:pt x="41910" y="123825"/>
                  <a:pt x="41910" y="123825"/>
                </a:cubicBezTo>
                <a:close/>
                <a:moveTo>
                  <a:pt x="32385" y="123825"/>
                </a:moveTo>
                <a:cubicBezTo>
                  <a:pt x="32385" y="123825"/>
                  <a:pt x="32385" y="123825"/>
                  <a:pt x="32385" y="123825"/>
                </a:cubicBezTo>
                <a:cubicBezTo>
                  <a:pt x="31433" y="123825"/>
                  <a:pt x="31433" y="123825"/>
                  <a:pt x="32385" y="123825"/>
                </a:cubicBezTo>
                <a:cubicBezTo>
                  <a:pt x="31433" y="123825"/>
                  <a:pt x="31433" y="124777"/>
                  <a:pt x="32385" y="123825"/>
                </a:cubicBezTo>
                <a:cubicBezTo>
                  <a:pt x="32385" y="123825"/>
                  <a:pt x="32385" y="123825"/>
                  <a:pt x="32385" y="123825"/>
                </a:cubicBezTo>
                <a:close/>
                <a:moveTo>
                  <a:pt x="39053" y="135255"/>
                </a:moveTo>
                <a:cubicBezTo>
                  <a:pt x="39053" y="135255"/>
                  <a:pt x="39053" y="135255"/>
                  <a:pt x="39053" y="135255"/>
                </a:cubicBezTo>
                <a:cubicBezTo>
                  <a:pt x="39053" y="135255"/>
                  <a:pt x="39053" y="135255"/>
                  <a:pt x="39053" y="135255"/>
                </a:cubicBezTo>
                <a:cubicBezTo>
                  <a:pt x="40005" y="135255"/>
                  <a:pt x="40005" y="135255"/>
                  <a:pt x="39053" y="135255"/>
                </a:cubicBezTo>
                <a:cubicBezTo>
                  <a:pt x="40005" y="135255"/>
                  <a:pt x="40005" y="135255"/>
                  <a:pt x="39053" y="135255"/>
                </a:cubicBezTo>
                <a:close/>
                <a:moveTo>
                  <a:pt x="22860" y="124777"/>
                </a:moveTo>
                <a:cubicBezTo>
                  <a:pt x="22860" y="124777"/>
                  <a:pt x="22860" y="125730"/>
                  <a:pt x="22860" y="124777"/>
                </a:cubicBezTo>
                <a:cubicBezTo>
                  <a:pt x="23813" y="124777"/>
                  <a:pt x="23813" y="124777"/>
                  <a:pt x="22860" y="124777"/>
                </a:cubicBezTo>
                <a:cubicBezTo>
                  <a:pt x="22860" y="124777"/>
                  <a:pt x="22860" y="124777"/>
                  <a:pt x="22860" y="124777"/>
                </a:cubicBezTo>
                <a:cubicBezTo>
                  <a:pt x="22860" y="124777"/>
                  <a:pt x="22860" y="124777"/>
                  <a:pt x="22860" y="124777"/>
                </a:cubicBezTo>
                <a:close/>
                <a:moveTo>
                  <a:pt x="32385" y="133350"/>
                </a:moveTo>
                <a:cubicBezTo>
                  <a:pt x="32385" y="132397"/>
                  <a:pt x="31433" y="133350"/>
                  <a:pt x="32385" y="133350"/>
                </a:cubicBezTo>
                <a:cubicBezTo>
                  <a:pt x="31433" y="133350"/>
                  <a:pt x="32385" y="133350"/>
                  <a:pt x="32385" y="133350"/>
                </a:cubicBezTo>
                <a:close/>
                <a:moveTo>
                  <a:pt x="43815" y="130492"/>
                </a:moveTo>
                <a:cubicBezTo>
                  <a:pt x="43815" y="130492"/>
                  <a:pt x="43815" y="130492"/>
                  <a:pt x="43815" y="130492"/>
                </a:cubicBezTo>
                <a:cubicBezTo>
                  <a:pt x="43815" y="130492"/>
                  <a:pt x="43815" y="130492"/>
                  <a:pt x="43815" y="130492"/>
                </a:cubicBezTo>
                <a:close/>
                <a:moveTo>
                  <a:pt x="20955" y="129540"/>
                </a:moveTo>
                <a:cubicBezTo>
                  <a:pt x="20955" y="129540"/>
                  <a:pt x="20955" y="129540"/>
                  <a:pt x="20955" y="129540"/>
                </a:cubicBezTo>
                <a:cubicBezTo>
                  <a:pt x="20955" y="129540"/>
                  <a:pt x="20003" y="129540"/>
                  <a:pt x="20955" y="129540"/>
                </a:cubicBezTo>
                <a:cubicBezTo>
                  <a:pt x="20955" y="129540"/>
                  <a:pt x="20955" y="129540"/>
                  <a:pt x="20955" y="129540"/>
                </a:cubicBezTo>
                <a:close/>
                <a:moveTo>
                  <a:pt x="40958" y="126682"/>
                </a:moveTo>
                <a:cubicBezTo>
                  <a:pt x="40958" y="127635"/>
                  <a:pt x="40958" y="127635"/>
                  <a:pt x="40958" y="126682"/>
                </a:cubicBezTo>
                <a:cubicBezTo>
                  <a:pt x="40958" y="127635"/>
                  <a:pt x="40958" y="127635"/>
                  <a:pt x="40958" y="126682"/>
                </a:cubicBezTo>
                <a:cubicBezTo>
                  <a:pt x="41910" y="127635"/>
                  <a:pt x="41910" y="127635"/>
                  <a:pt x="40958" y="126682"/>
                </a:cubicBezTo>
                <a:cubicBezTo>
                  <a:pt x="41910" y="127635"/>
                  <a:pt x="41910" y="126682"/>
                  <a:pt x="40958" y="126682"/>
                </a:cubicBezTo>
                <a:close/>
                <a:moveTo>
                  <a:pt x="44768" y="126682"/>
                </a:moveTo>
                <a:cubicBezTo>
                  <a:pt x="44768" y="126682"/>
                  <a:pt x="44768" y="126682"/>
                  <a:pt x="44768" y="126682"/>
                </a:cubicBezTo>
                <a:cubicBezTo>
                  <a:pt x="44768" y="126682"/>
                  <a:pt x="44768" y="126682"/>
                  <a:pt x="44768" y="126682"/>
                </a:cubicBezTo>
                <a:cubicBezTo>
                  <a:pt x="43815" y="126682"/>
                  <a:pt x="43815" y="126682"/>
                  <a:pt x="44768" y="126682"/>
                </a:cubicBezTo>
                <a:cubicBezTo>
                  <a:pt x="43815" y="126682"/>
                  <a:pt x="43815" y="126682"/>
                  <a:pt x="44768" y="126682"/>
                </a:cubicBezTo>
                <a:close/>
                <a:moveTo>
                  <a:pt x="43815" y="126682"/>
                </a:moveTo>
                <a:cubicBezTo>
                  <a:pt x="43815" y="126682"/>
                  <a:pt x="43815" y="126682"/>
                  <a:pt x="43815" y="126682"/>
                </a:cubicBezTo>
                <a:cubicBezTo>
                  <a:pt x="43815" y="126682"/>
                  <a:pt x="43815" y="126682"/>
                  <a:pt x="43815" y="126682"/>
                </a:cubicBezTo>
                <a:cubicBezTo>
                  <a:pt x="43815" y="126682"/>
                  <a:pt x="43815" y="126682"/>
                  <a:pt x="43815" y="126682"/>
                </a:cubicBezTo>
                <a:cubicBezTo>
                  <a:pt x="43815" y="126682"/>
                  <a:pt x="43815" y="126682"/>
                  <a:pt x="43815" y="126682"/>
                </a:cubicBezTo>
                <a:close/>
                <a:moveTo>
                  <a:pt x="38100" y="134302"/>
                </a:moveTo>
                <a:cubicBezTo>
                  <a:pt x="38100" y="134302"/>
                  <a:pt x="38100" y="134302"/>
                  <a:pt x="38100" y="134302"/>
                </a:cubicBezTo>
                <a:cubicBezTo>
                  <a:pt x="37148" y="134302"/>
                  <a:pt x="37148" y="134302"/>
                  <a:pt x="38100" y="134302"/>
                </a:cubicBezTo>
                <a:cubicBezTo>
                  <a:pt x="37148" y="134302"/>
                  <a:pt x="37148" y="134302"/>
                  <a:pt x="38100" y="134302"/>
                </a:cubicBezTo>
                <a:cubicBezTo>
                  <a:pt x="38100" y="134302"/>
                  <a:pt x="38100" y="134302"/>
                  <a:pt x="38100" y="134302"/>
                </a:cubicBezTo>
                <a:close/>
                <a:moveTo>
                  <a:pt x="29528" y="136207"/>
                </a:moveTo>
                <a:cubicBezTo>
                  <a:pt x="29528" y="137160"/>
                  <a:pt x="29528" y="137160"/>
                  <a:pt x="29528" y="136207"/>
                </a:cubicBezTo>
                <a:cubicBezTo>
                  <a:pt x="30480" y="137160"/>
                  <a:pt x="30480" y="137160"/>
                  <a:pt x="29528" y="136207"/>
                </a:cubicBezTo>
                <a:cubicBezTo>
                  <a:pt x="30480" y="136207"/>
                  <a:pt x="29528" y="136207"/>
                  <a:pt x="29528" y="136207"/>
                </a:cubicBezTo>
                <a:lnTo>
                  <a:pt x="29528" y="136207"/>
                </a:lnTo>
                <a:close/>
                <a:moveTo>
                  <a:pt x="14288" y="160020"/>
                </a:moveTo>
                <a:cubicBezTo>
                  <a:pt x="14288" y="159067"/>
                  <a:pt x="14288" y="159067"/>
                  <a:pt x="13335" y="159067"/>
                </a:cubicBezTo>
                <a:cubicBezTo>
                  <a:pt x="13335" y="159067"/>
                  <a:pt x="14288" y="159067"/>
                  <a:pt x="14288" y="160020"/>
                </a:cubicBezTo>
                <a:close/>
                <a:moveTo>
                  <a:pt x="17145" y="160020"/>
                </a:moveTo>
                <a:cubicBezTo>
                  <a:pt x="17145" y="160020"/>
                  <a:pt x="17145" y="160020"/>
                  <a:pt x="17145" y="160020"/>
                </a:cubicBezTo>
                <a:cubicBezTo>
                  <a:pt x="17145" y="160020"/>
                  <a:pt x="16193" y="160020"/>
                  <a:pt x="16193" y="160020"/>
                </a:cubicBezTo>
                <a:cubicBezTo>
                  <a:pt x="16193" y="160020"/>
                  <a:pt x="17145" y="160020"/>
                  <a:pt x="17145" y="160020"/>
                </a:cubicBezTo>
                <a:close/>
                <a:moveTo>
                  <a:pt x="27623" y="159067"/>
                </a:moveTo>
                <a:cubicBezTo>
                  <a:pt x="27623" y="159067"/>
                  <a:pt x="27623" y="160020"/>
                  <a:pt x="27623" y="160020"/>
                </a:cubicBezTo>
                <a:cubicBezTo>
                  <a:pt x="28575" y="159067"/>
                  <a:pt x="28575" y="159067"/>
                  <a:pt x="27623" y="159067"/>
                </a:cubicBezTo>
                <a:close/>
                <a:moveTo>
                  <a:pt x="23813" y="160020"/>
                </a:moveTo>
                <a:cubicBezTo>
                  <a:pt x="23813" y="159067"/>
                  <a:pt x="23813" y="159067"/>
                  <a:pt x="23813" y="160020"/>
                </a:cubicBezTo>
                <a:cubicBezTo>
                  <a:pt x="23813" y="159067"/>
                  <a:pt x="23813" y="160020"/>
                  <a:pt x="23813" y="160020"/>
                </a:cubicBezTo>
                <a:cubicBezTo>
                  <a:pt x="23813" y="160020"/>
                  <a:pt x="23813" y="160020"/>
                  <a:pt x="23813" y="160020"/>
                </a:cubicBezTo>
                <a:cubicBezTo>
                  <a:pt x="23813" y="160020"/>
                  <a:pt x="23813" y="160020"/>
                  <a:pt x="23813" y="160020"/>
                </a:cubicBezTo>
                <a:close/>
                <a:moveTo>
                  <a:pt x="24765" y="159067"/>
                </a:moveTo>
                <a:cubicBezTo>
                  <a:pt x="24765" y="159067"/>
                  <a:pt x="24765" y="158115"/>
                  <a:pt x="24765" y="159067"/>
                </a:cubicBezTo>
                <a:cubicBezTo>
                  <a:pt x="24765" y="159067"/>
                  <a:pt x="24765" y="159067"/>
                  <a:pt x="24765" y="159067"/>
                </a:cubicBezTo>
                <a:cubicBezTo>
                  <a:pt x="24765" y="159067"/>
                  <a:pt x="24765" y="159067"/>
                  <a:pt x="24765" y="159067"/>
                </a:cubicBezTo>
                <a:cubicBezTo>
                  <a:pt x="24765" y="159067"/>
                  <a:pt x="24765" y="159067"/>
                  <a:pt x="24765" y="159067"/>
                </a:cubicBezTo>
                <a:close/>
                <a:moveTo>
                  <a:pt x="199073" y="204788"/>
                </a:moveTo>
                <a:cubicBezTo>
                  <a:pt x="199073" y="204788"/>
                  <a:pt x="200025" y="204788"/>
                  <a:pt x="200025" y="205740"/>
                </a:cubicBezTo>
                <a:cubicBezTo>
                  <a:pt x="200025" y="205740"/>
                  <a:pt x="200025" y="204788"/>
                  <a:pt x="200978" y="204788"/>
                </a:cubicBezTo>
                <a:cubicBezTo>
                  <a:pt x="200978" y="204788"/>
                  <a:pt x="200978" y="204788"/>
                  <a:pt x="200978" y="204788"/>
                </a:cubicBezTo>
                <a:cubicBezTo>
                  <a:pt x="200978" y="204788"/>
                  <a:pt x="200978" y="204788"/>
                  <a:pt x="200978" y="204788"/>
                </a:cubicBezTo>
                <a:cubicBezTo>
                  <a:pt x="200025" y="203835"/>
                  <a:pt x="199073" y="203835"/>
                  <a:pt x="199073" y="204788"/>
                </a:cubicBezTo>
                <a:lnTo>
                  <a:pt x="199073" y="204788"/>
                </a:lnTo>
                <a:close/>
                <a:moveTo>
                  <a:pt x="199073" y="205740"/>
                </a:moveTo>
                <a:cubicBezTo>
                  <a:pt x="199073" y="204788"/>
                  <a:pt x="199073" y="204788"/>
                  <a:pt x="199073" y="205740"/>
                </a:cubicBezTo>
                <a:cubicBezTo>
                  <a:pt x="199073" y="204788"/>
                  <a:pt x="199073" y="204788"/>
                  <a:pt x="199073" y="205740"/>
                </a:cubicBezTo>
                <a:cubicBezTo>
                  <a:pt x="198120" y="204788"/>
                  <a:pt x="199073" y="205740"/>
                  <a:pt x="199073" y="205740"/>
                </a:cubicBezTo>
                <a:cubicBezTo>
                  <a:pt x="198120" y="206692"/>
                  <a:pt x="199073" y="206692"/>
                  <a:pt x="199073" y="206692"/>
                </a:cubicBezTo>
                <a:cubicBezTo>
                  <a:pt x="200025" y="205740"/>
                  <a:pt x="199073" y="205740"/>
                  <a:pt x="199073" y="205740"/>
                </a:cubicBezTo>
                <a:close/>
                <a:moveTo>
                  <a:pt x="191453" y="205740"/>
                </a:moveTo>
                <a:cubicBezTo>
                  <a:pt x="191453" y="206692"/>
                  <a:pt x="191453" y="205740"/>
                  <a:pt x="191453" y="205740"/>
                </a:cubicBezTo>
                <a:cubicBezTo>
                  <a:pt x="192405" y="205740"/>
                  <a:pt x="192405" y="205740"/>
                  <a:pt x="192405" y="205740"/>
                </a:cubicBezTo>
                <a:cubicBezTo>
                  <a:pt x="192405" y="205740"/>
                  <a:pt x="191453" y="205740"/>
                  <a:pt x="191453" y="205740"/>
                </a:cubicBezTo>
                <a:cubicBezTo>
                  <a:pt x="191453" y="205740"/>
                  <a:pt x="191453" y="205740"/>
                  <a:pt x="191453" y="205740"/>
                </a:cubicBezTo>
                <a:cubicBezTo>
                  <a:pt x="190500" y="205740"/>
                  <a:pt x="191453" y="205740"/>
                  <a:pt x="191453" y="205740"/>
                </a:cubicBezTo>
                <a:close/>
                <a:moveTo>
                  <a:pt x="200978" y="206692"/>
                </a:moveTo>
                <a:cubicBezTo>
                  <a:pt x="200978" y="206692"/>
                  <a:pt x="200978" y="206692"/>
                  <a:pt x="200978" y="206692"/>
                </a:cubicBezTo>
                <a:cubicBezTo>
                  <a:pt x="200978" y="205740"/>
                  <a:pt x="200978" y="205740"/>
                  <a:pt x="200025" y="205740"/>
                </a:cubicBezTo>
                <a:cubicBezTo>
                  <a:pt x="200978" y="205740"/>
                  <a:pt x="200025" y="205740"/>
                  <a:pt x="200978" y="206692"/>
                </a:cubicBezTo>
                <a:cubicBezTo>
                  <a:pt x="200025" y="206692"/>
                  <a:pt x="200978" y="206692"/>
                  <a:pt x="200978" y="206692"/>
                </a:cubicBezTo>
                <a:cubicBezTo>
                  <a:pt x="200978" y="206692"/>
                  <a:pt x="200978" y="206692"/>
                  <a:pt x="200978" y="206692"/>
                </a:cubicBezTo>
                <a:cubicBezTo>
                  <a:pt x="200978" y="206692"/>
                  <a:pt x="200978" y="206692"/>
                  <a:pt x="200978" y="206692"/>
                </a:cubicBezTo>
                <a:close/>
                <a:moveTo>
                  <a:pt x="188595" y="204788"/>
                </a:moveTo>
                <a:cubicBezTo>
                  <a:pt x="188595" y="204788"/>
                  <a:pt x="187643" y="204788"/>
                  <a:pt x="187643" y="204788"/>
                </a:cubicBezTo>
                <a:cubicBezTo>
                  <a:pt x="187643" y="204788"/>
                  <a:pt x="187643" y="204788"/>
                  <a:pt x="188595" y="204788"/>
                </a:cubicBezTo>
                <a:close/>
                <a:moveTo>
                  <a:pt x="197168" y="207645"/>
                </a:moveTo>
                <a:cubicBezTo>
                  <a:pt x="197168" y="206692"/>
                  <a:pt x="197168" y="206692"/>
                  <a:pt x="197168" y="207645"/>
                </a:cubicBezTo>
                <a:cubicBezTo>
                  <a:pt x="197168" y="206692"/>
                  <a:pt x="197168" y="206692"/>
                  <a:pt x="197168" y="207645"/>
                </a:cubicBezTo>
                <a:cubicBezTo>
                  <a:pt x="197168" y="206692"/>
                  <a:pt x="197168" y="207645"/>
                  <a:pt x="197168" y="207645"/>
                </a:cubicBezTo>
                <a:cubicBezTo>
                  <a:pt x="197168" y="207645"/>
                  <a:pt x="197168" y="207645"/>
                  <a:pt x="197168" y="207645"/>
                </a:cubicBezTo>
                <a:close/>
                <a:moveTo>
                  <a:pt x="193358" y="203835"/>
                </a:moveTo>
                <a:cubicBezTo>
                  <a:pt x="193358" y="203835"/>
                  <a:pt x="193358" y="203835"/>
                  <a:pt x="193358" y="203835"/>
                </a:cubicBezTo>
                <a:cubicBezTo>
                  <a:pt x="193358" y="203835"/>
                  <a:pt x="193358" y="204788"/>
                  <a:pt x="193358" y="203835"/>
                </a:cubicBezTo>
                <a:cubicBezTo>
                  <a:pt x="193358" y="204788"/>
                  <a:pt x="193358" y="203835"/>
                  <a:pt x="193358" y="203835"/>
                </a:cubicBezTo>
                <a:cubicBezTo>
                  <a:pt x="193358" y="203835"/>
                  <a:pt x="193358" y="203835"/>
                  <a:pt x="193358" y="203835"/>
                </a:cubicBezTo>
                <a:close/>
                <a:moveTo>
                  <a:pt x="193358" y="205740"/>
                </a:moveTo>
                <a:cubicBezTo>
                  <a:pt x="193358" y="205740"/>
                  <a:pt x="193358" y="206692"/>
                  <a:pt x="193358" y="205740"/>
                </a:cubicBezTo>
                <a:cubicBezTo>
                  <a:pt x="193358" y="205740"/>
                  <a:pt x="193358" y="205740"/>
                  <a:pt x="193358" y="205740"/>
                </a:cubicBezTo>
                <a:cubicBezTo>
                  <a:pt x="193358" y="205740"/>
                  <a:pt x="193358" y="205740"/>
                  <a:pt x="193358" y="205740"/>
                </a:cubicBezTo>
                <a:close/>
                <a:moveTo>
                  <a:pt x="197168" y="208597"/>
                </a:moveTo>
                <a:cubicBezTo>
                  <a:pt x="197168" y="207645"/>
                  <a:pt x="196215" y="207645"/>
                  <a:pt x="197168" y="208597"/>
                </a:cubicBezTo>
                <a:cubicBezTo>
                  <a:pt x="196215" y="208597"/>
                  <a:pt x="197168" y="208597"/>
                  <a:pt x="197168" y="208597"/>
                </a:cubicBezTo>
                <a:cubicBezTo>
                  <a:pt x="197168" y="208597"/>
                  <a:pt x="197168" y="208597"/>
                  <a:pt x="197168" y="208597"/>
                </a:cubicBezTo>
                <a:close/>
                <a:moveTo>
                  <a:pt x="197168" y="204788"/>
                </a:moveTo>
                <a:cubicBezTo>
                  <a:pt x="197168" y="205740"/>
                  <a:pt x="197168" y="205740"/>
                  <a:pt x="197168" y="204788"/>
                </a:cubicBezTo>
                <a:cubicBezTo>
                  <a:pt x="197168" y="205740"/>
                  <a:pt x="197168" y="205740"/>
                  <a:pt x="197168" y="204788"/>
                </a:cubicBezTo>
                <a:cubicBezTo>
                  <a:pt x="198120" y="205740"/>
                  <a:pt x="198120" y="205740"/>
                  <a:pt x="197168" y="204788"/>
                </a:cubicBezTo>
                <a:cubicBezTo>
                  <a:pt x="198120" y="205740"/>
                  <a:pt x="198120" y="205740"/>
                  <a:pt x="197168" y="204788"/>
                </a:cubicBezTo>
                <a:close/>
                <a:moveTo>
                  <a:pt x="199073" y="204788"/>
                </a:moveTo>
                <a:cubicBezTo>
                  <a:pt x="199073" y="204788"/>
                  <a:pt x="198120" y="204788"/>
                  <a:pt x="199073" y="204788"/>
                </a:cubicBezTo>
                <a:cubicBezTo>
                  <a:pt x="198120" y="204788"/>
                  <a:pt x="198120" y="204788"/>
                  <a:pt x="199073" y="204788"/>
                </a:cubicBezTo>
                <a:cubicBezTo>
                  <a:pt x="198120" y="205740"/>
                  <a:pt x="199073" y="204788"/>
                  <a:pt x="199073" y="204788"/>
                </a:cubicBezTo>
                <a:cubicBezTo>
                  <a:pt x="199073" y="204788"/>
                  <a:pt x="199073" y="204788"/>
                  <a:pt x="199073" y="204788"/>
                </a:cubicBezTo>
                <a:close/>
                <a:moveTo>
                  <a:pt x="187643" y="202882"/>
                </a:moveTo>
                <a:cubicBezTo>
                  <a:pt x="186690" y="202882"/>
                  <a:pt x="186690" y="202882"/>
                  <a:pt x="187643" y="202882"/>
                </a:cubicBezTo>
                <a:cubicBezTo>
                  <a:pt x="186690" y="202882"/>
                  <a:pt x="186690" y="203835"/>
                  <a:pt x="187643" y="202882"/>
                </a:cubicBezTo>
                <a:close/>
                <a:moveTo>
                  <a:pt x="188595" y="195263"/>
                </a:moveTo>
                <a:cubicBezTo>
                  <a:pt x="187643" y="195263"/>
                  <a:pt x="187643" y="194310"/>
                  <a:pt x="188595" y="195263"/>
                </a:cubicBezTo>
                <a:cubicBezTo>
                  <a:pt x="187643" y="194310"/>
                  <a:pt x="187643" y="194310"/>
                  <a:pt x="187643" y="195263"/>
                </a:cubicBezTo>
                <a:cubicBezTo>
                  <a:pt x="187643" y="195263"/>
                  <a:pt x="187643" y="195263"/>
                  <a:pt x="187643" y="195263"/>
                </a:cubicBezTo>
                <a:cubicBezTo>
                  <a:pt x="186690" y="195263"/>
                  <a:pt x="187643" y="195263"/>
                  <a:pt x="188595" y="195263"/>
                </a:cubicBezTo>
                <a:cubicBezTo>
                  <a:pt x="187643" y="195263"/>
                  <a:pt x="187643" y="195263"/>
                  <a:pt x="188595" y="195263"/>
                </a:cubicBezTo>
                <a:cubicBezTo>
                  <a:pt x="188595" y="195263"/>
                  <a:pt x="188595" y="195263"/>
                  <a:pt x="188595" y="195263"/>
                </a:cubicBezTo>
                <a:close/>
                <a:moveTo>
                  <a:pt x="185738" y="199072"/>
                </a:moveTo>
                <a:cubicBezTo>
                  <a:pt x="184785" y="199072"/>
                  <a:pt x="184785" y="199072"/>
                  <a:pt x="185738" y="199072"/>
                </a:cubicBezTo>
                <a:cubicBezTo>
                  <a:pt x="185738" y="200025"/>
                  <a:pt x="185738" y="199072"/>
                  <a:pt x="185738" y="199072"/>
                </a:cubicBezTo>
                <a:close/>
                <a:moveTo>
                  <a:pt x="206693" y="204788"/>
                </a:moveTo>
                <a:cubicBezTo>
                  <a:pt x="206693" y="204788"/>
                  <a:pt x="206693" y="204788"/>
                  <a:pt x="206693" y="204788"/>
                </a:cubicBezTo>
                <a:cubicBezTo>
                  <a:pt x="206693" y="204788"/>
                  <a:pt x="206693" y="204788"/>
                  <a:pt x="206693" y="204788"/>
                </a:cubicBezTo>
                <a:cubicBezTo>
                  <a:pt x="206693" y="204788"/>
                  <a:pt x="206693" y="204788"/>
                  <a:pt x="206693" y="204788"/>
                </a:cubicBezTo>
                <a:cubicBezTo>
                  <a:pt x="206693" y="204788"/>
                  <a:pt x="206693" y="204788"/>
                  <a:pt x="206693" y="204788"/>
                </a:cubicBezTo>
                <a:close/>
                <a:moveTo>
                  <a:pt x="176213" y="210502"/>
                </a:moveTo>
                <a:cubicBezTo>
                  <a:pt x="176213" y="210502"/>
                  <a:pt x="176213" y="210502"/>
                  <a:pt x="176213" y="210502"/>
                </a:cubicBezTo>
                <a:cubicBezTo>
                  <a:pt x="176213" y="210502"/>
                  <a:pt x="176213" y="210502"/>
                  <a:pt x="176213" y="210502"/>
                </a:cubicBezTo>
                <a:cubicBezTo>
                  <a:pt x="176213" y="209550"/>
                  <a:pt x="177165" y="209550"/>
                  <a:pt x="177165" y="209550"/>
                </a:cubicBezTo>
                <a:cubicBezTo>
                  <a:pt x="177165" y="209550"/>
                  <a:pt x="176213" y="209550"/>
                  <a:pt x="176213" y="209550"/>
                </a:cubicBezTo>
                <a:cubicBezTo>
                  <a:pt x="176213" y="209550"/>
                  <a:pt x="176213" y="209550"/>
                  <a:pt x="176213" y="210502"/>
                </a:cubicBezTo>
                <a:close/>
                <a:moveTo>
                  <a:pt x="177165" y="210502"/>
                </a:moveTo>
                <a:cubicBezTo>
                  <a:pt x="177165" y="210502"/>
                  <a:pt x="178118" y="209550"/>
                  <a:pt x="177165" y="209550"/>
                </a:cubicBezTo>
                <a:cubicBezTo>
                  <a:pt x="177165" y="209550"/>
                  <a:pt x="177165" y="210502"/>
                  <a:pt x="177165" y="210502"/>
                </a:cubicBezTo>
                <a:cubicBezTo>
                  <a:pt x="177165" y="210502"/>
                  <a:pt x="177165" y="210502"/>
                  <a:pt x="177165" y="210502"/>
                </a:cubicBezTo>
                <a:close/>
                <a:moveTo>
                  <a:pt x="172403" y="207645"/>
                </a:moveTo>
                <a:cubicBezTo>
                  <a:pt x="172403" y="207645"/>
                  <a:pt x="172403" y="207645"/>
                  <a:pt x="172403" y="207645"/>
                </a:cubicBezTo>
                <a:cubicBezTo>
                  <a:pt x="172403" y="207645"/>
                  <a:pt x="172403" y="207645"/>
                  <a:pt x="172403" y="207645"/>
                </a:cubicBezTo>
                <a:cubicBezTo>
                  <a:pt x="172403" y="207645"/>
                  <a:pt x="171450" y="207645"/>
                  <a:pt x="172403" y="207645"/>
                </a:cubicBezTo>
                <a:close/>
                <a:moveTo>
                  <a:pt x="173355" y="210502"/>
                </a:moveTo>
                <a:cubicBezTo>
                  <a:pt x="173355" y="209550"/>
                  <a:pt x="173355" y="209550"/>
                  <a:pt x="173355" y="210502"/>
                </a:cubicBezTo>
                <a:cubicBezTo>
                  <a:pt x="173355" y="210502"/>
                  <a:pt x="173355" y="210502"/>
                  <a:pt x="173355" y="210502"/>
                </a:cubicBezTo>
                <a:lnTo>
                  <a:pt x="173355" y="210502"/>
                </a:lnTo>
                <a:close/>
                <a:moveTo>
                  <a:pt x="173355" y="210502"/>
                </a:moveTo>
                <a:cubicBezTo>
                  <a:pt x="173355" y="210502"/>
                  <a:pt x="173355" y="210502"/>
                  <a:pt x="173355" y="210502"/>
                </a:cubicBezTo>
                <a:cubicBezTo>
                  <a:pt x="173355" y="210502"/>
                  <a:pt x="174308" y="210502"/>
                  <a:pt x="173355" y="210502"/>
                </a:cubicBezTo>
                <a:cubicBezTo>
                  <a:pt x="173355" y="209550"/>
                  <a:pt x="173355" y="210502"/>
                  <a:pt x="173355" y="210502"/>
                </a:cubicBezTo>
                <a:cubicBezTo>
                  <a:pt x="173355" y="210502"/>
                  <a:pt x="173355" y="210502"/>
                  <a:pt x="173355" y="210502"/>
                </a:cubicBezTo>
                <a:close/>
                <a:moveTo>
                  <a:pt x="159068" y="220980"/>
                </a:moveTo>
                <a:cubicBezTo>
                  <a:pt x="159068" y="220980"/>
                  <a:pt x="159068" y="220980"/>
                  <a:pt x="159068" y="220980"/>
                </a:cubicBezTo>
                <a:cubicBezTo>
                  <a:pt x="159068" y="221932"/>
                  <a:pt x="159068" y="221932"/>
                  <a:pt x="159068" y="220980"/>
                </a:cubicBezTo>
                <a:cubicBezTo>
                  <a:pt x="159068" y="220980"/>
                  <a:pt x="160020" y="221932"/>
                  <a:pt x="159068" y="220980"/>
                </a:cubicBezTo>
                <a:cubicBezTo>
                  <a:pt x="160020" y="221932"/>
                  <a:pt x="160020" y="220980"/>
                  <a:pt x="159068" y="220980"/>
                </a:cubicBezTo>
                <a:close/>
                <a:moveTo>
                  <a:pt x="215265" y="202882"/>
                </a:moveTo>
                <a:cubicBezTo>
                  <a:pt x="215265" y="202882"/>
                  <a:pt x="215265" y="202882"/>
                  <a:pt x="215265" y="202882"/>
                </a:cubicBezTo>
                <a:cubicBezTo>
                  <a:pt x="215265" y="203835"/>
                  <a:pt x="215265" y="203835"/>
                  <a:pt x="215265" y="202882"/>
                </a:cubicBezTo>
                <a:cubicBezTo>
                  <a:pt x="216218" y="202882"/>
                  <a:pt x="216218" y="203835"/>
                  <a:pt x="217170" y="203835"/>
                </a:cubicBezTo>
                <a:cubicBezTo>
                  <a:pt x="216218" y="203835"/>
                  <a:pt x="216218" y="202882"/>
                  <a:pt x="215265" y="202882"/>
                </a:cubicBezTo>
                <a:close/>
                <a:moveTo>
                  <a:pt x="167640" y="220980"/>
                </a:moveTo>
                <a:cubicBezTo>
                  <a:pt x="167640" y="220980"/>
                  <a:pt x="167640" y="221932"/>
                  <a:pt x="167640" y="220980"/>
                </a:cubicBezTo>
                <a:cubicBezTo>
                  <a:pt x="166688" y="221932"/>
                  <a:pt x="166688" y="221932"/>
                  <a:pt x="166688" y="222885"/>
                </a:cubicBezTo>
                <a:cubicBezTo>
                  <a:pt x="166688" y="222885"/>
                  <a:pt x="166688" y="222885"/>
                  <a:pt x="167640" y="222885"/>
                </a:cubicBezTo>
                <a:cubicBezTo>
                  <a:pt x="168593" y="221932"/>
                  <a:pt x="167640" y="221932"/>
                  <a:pt x="167640" y="220980"/>
                </a:cubicBezTo>
                <a:lnTo>
                  <a:pt x="167640" y="220980"/>
                </a:lnTo>
                <a:close/>
                <a:moveTo>
                  <a:pt x="238125" y="208597"/>
                </a:moveTo>
                <a:cubicBezTo>
                  <a:pt x="239078" y="208597"/>
                  <a:pt x="240030" y="209550"/>
                  <a:pt x="240983" y="209550"/>
                </a:cubicBezTo>
                <a:cubicBezTo>
                  <a:pt x="239078" y="208597"/>
                  <a:pt x="239078" y="207645"/>
                  <a:pt x="238125" y="208597"/>
                </a:cubicBezTo>
                <a:close/>
                <a:moveTo>
                  <a:pt x="237173" y="208597"/>
                </a:moveTo>
                <a:cubicBezTo>
                  <a:pt x="237173" y="208597"/>
                  <a:pt x="237173" y="208597"/>
                  <a:pt x="237173" y="208597"/>
                </a:cubicBezTo>
                <a:cubicBezTo>
                  <a:pt x="237173" y="207645"/>
                  <a:pt x="237173" y="207645"/>
                  <a:pt x="237173" y="208597"/>
                </a:cubicBezTo>
                <a:cubicBezTo>
                  <a:pt x="237173" y="208597"/>
                  <a:pt x="237173" y="208597"/>
                  <a:pt x="237173" y="208597"/>
                </a:cubicBezTo>
                <a:close/>
                <a:moveTo>
                  <a:pt x="146685" y="221932"/>
                </a:moveTo>
                <a:cubicBezTo>
                  <a:pt x="146685" y="221932"/>
                  <a:pt x="146685" y="221932"/>
                  <a:pt x="146685" y="221932"/>
                </a:cubicBezTo>
                <a:cubicBezTo>
                  <a:pt x="146685" y="221932"/>
                  <a:pt x="146685" y="220980"/>
                  <a:pt x="146685" y="221932"/>
                </a:cubicBezTo>
                <a:cubicBezTo>
                  <a:pt x="145733" y="220980"/>
                  <a:pt x="145733" y="220980"/>
                  <a:pt x="146685" y="221932"/>
                </a:cubicBezTo>
                <a:cubicBezTo>
                  <a:pt x="146685" y="220980"/>
                  <a:pt x="146685" y="221932"/>
                  <a:pt x="146685" y="221932"/>
                </a:cubicBezTo>
                <a:lnTo>
                  <a:pt x="146685" y="221932"/>
                </a:lnTo>
                <a:close/>
                <a:moveTo>
                  <a:pt x="146685" y="221932"/>
                </a:moveTo>
                <a:cubicBezTo>
                  <a:pt x="146685" y="221932"/>
                  <a:pt x="145733" y="221932"/>
                  <a:pt x="146685" y="221932"/>
                </a:cubicBezTo>
                <a:cubicBezTo>
                  <a:pt x="145733" y="221932"/>
                  <a:pt x="145733" y="222885"/>
                  <a:pt x="146685" y="221932"/>
                </a:cubicBezTo>
                <a:cubicBezTo>
                  <a:pt x="146685" y="221932"/>
                  <a:pt x="146685" y="221932"/>
                  <a:pt x="146685" y="221932"/>
                </a:cubicBezTo>
                <a:cubicBezTo>
                  <a:pt x="146685" y="221932"/>
                  <a:pt x="146685" y="221932"/>
                  <a:pt x="146685" y="221932"/>
                </a:cubicBezTo>
                <a:close/>
                <a:moveTo>
                  <a:pt x="32385" y="176213"/>
                </a:moveTo>
                <a:cubicBezTo>
                  <a:pt x="32385" y="176213"/>
                  <a:pt x="32385" y="175260"/>
                  <a:pt x="32385" y="176213"/>
                </a:cubicBezTo>
                <a:cubicBezTo>
                  <a:pt x="32385" y="175260"/>
                  <a:pt x="32385" y="175260"/>
                  <a:pt x="32385" y="176213"/>
                </a:cubicBezTo>
                <a:cubicBezTo>
                  <a:pt x="32385" y="176213"/>
                  <a:pt x="32385" y="176213"/>
                  <a:pt x="32385" y="176213"/>
                </a:cubicBezTo>
                <a:cubicBezTo>
                  <a:pt x="32385" y="176213"/>
                  <a:pt x="32385" y="176213"/>
                  <a:pt x="32385" y="176213"/>
                </a:cubicBezTo>
                <a:close/>
                <a:moveTo>
                  <a:pt x="34290" y="175260"/>
                </a:moveTo>
                <a:cubicBezTo>
                  <a:pt x="34290" y="175260"/>
                  <a:pt x="34290" y="175260"/>
                  <a:pt x="34290" y="175260"/>
                </a:cubicBezTo>
                <a:cubicBezTo>
                  <a:pt x="34290" y="175260"/>
                  <a:pt x="34290" y="175260"/>
                  <a:pt x="34290" y="175260"/>
                </a:cubicBezTo>
                <a:close/>
                <a:moveTo>
                  <a:pt x="147638" y="198120"/>
                </a:moveTo>
                <a:cubicBezTo>
                  <a:pt x="147638" y="198120"/>
                  <a:pt x="147638" y="197167"/>
                  <a:pt x="147638" y="198120"/>
                </a:cubicBezTo>
                <a:cubicBezTo>
                  <a:pt x="146685" y="198120"/>
                  <a:pt x="146685" y="198120"/>
                  <a:pt x="147638" y="198120"/>
                </a:cubicBezTo>
                <a:cubicBezTo>
                  <a:pt x="146685" y="198120"/>
                  <a:pt x="147638" y="199072"/>
                  <a:pt x="147638" y="198120"/>
                </a:cubicBezTo>
                <a:cubicBezTo>
                  <a:pt x="147638" y="199072"/>
                  <a:pt x="147638" y="198120"/>
                  <a:pt x="147638" y="198120"/>
                </a:cubicBezTo>
                <a:close/>
                <a:moveTo>
                  <a:pt x="157163" y="209550"/>
                </a:moveTo>
                <a:cubicBezTo>
                  <a:pt x="157163" y="208597"/>
                  <a:pt x="157163" y="208597"/>
                  <a:pt x="157163" y="209550"/>
                </a:cubicBezTo>
                <a:cubicBezTo>
                  <a:pt x="156210" y="208597"/>
                  <a:pt x="156210" y="208597"/>
                  <a:pt x="157163" y="209550"/>
                </a:cubicBezTo>
                <a:cubicBezTo>
                  <a:pt x="156210" y="208597"/>
                  <a:pt x="157163" y="208597"/>
                  <a:pt x="157163" y="209550"/>
                </a:cubicBezTo>
                <a:cubicBezTo>
                  <a:pt x="157163" y="209550"/>
                  <a:pt x="157163" y="209550"/>
                  <a:pt x="157163" y="209550"/>
                </a:cubicBezTo>
                <a:close/>
                <a:moveTo>
                  <a:pt x="185738" y="187642"/>
                </a:moveTo>
                <a:cubicBezTo>
                  <a:pt x="185738" y="187642"/>
                  <a:pt x="184785" y="187642"/>
                  <a:pt x="185738" y="187642"/>
                </a:cubicBezTo>
                <a:cubicBezTo>
                  <a:pt x="185738" y="188595"/>
                  <a:pt x="185738" y="187642"/>
                  <a:pt x="185738" y="187642"/>
                </a:cubicBezTo>
                <a:close/>
                <a:moveTo>
                  <a:pt x="184785" y="188595"/>
                </a:moveTo>
                <a:cubicBezTo>
                  <a:pt x="184785" y="188595"/>
                  <a:pt x="184785" y="188595"/>
                  <a:pt x="184785" y="188595"/>
                </a:cubicBezTo>
                <a:cubicBezTo>
                  <a:pt x="184785" y="188595"/>
                  <a:pt x="184785" y="188595"/>
                  <a:pt x="184785" y="188595"/>
                </a:cubicBezTo>
                <a:cubicBezTo>
                  <a:pt x="184785" y="188595"/>
                  <a:pt x="184785" y="188595"/>
                  <a:pt x="184785" y="188595"/>
                </a:cubicBezTo>
                <a:close/>
                <a:moveTo>
                  <a:pt x="105728" y="203835"/>
                </a:moveTo>
                <a:cubicBezTo>
                  <a:pt x="105728" y="203835"/>
                  <a:pt x="105728" y="203835"/>
                  <a:pt x="105728" y="203835"/>
                </a:cubicBezTo>
                <a:cubicBezTo>
                  <a:pt x="105728" y="204788"/>
                  <a:pt x="105728" y="203835"/>
                  <a:pt x="105728" y="203835"/>
                </a:cubicBezTo>
                <a:cubicBezTo>
                  <a:pt x="105728" y="203835"/>
                  <a:pt x="105728" y="203835"/>
                  <a:pt x="105728" y="203835"/>
                </a:cubicBezTo>
                <a:lnTo>
                  <a:pt x="105728" y="203835"/>
                </a:lnTo>
                <a:close/>
                <a:moveTo>
                  <a:pt x="161925" y="211455"/>
                </a:moveTo>
                <a:cubicBezTo>
                  <a:pt x="161925" y="211455"/>
                  <a:pt x="161925" y="211455"/>
                  <a:pt x="161925" y="211455"/>
                </a:cubicBezTo>
                <a:cubicBezTo>
                  <a:pt x="161925" y="210502"/>
                  <a:pt x="161925" y="210502"/>
                  <a:pt x="161925" y="211455"/>
                </a:cubicBezTo>
                <a:cubicBezTo>
                  <a:pt x="161925" y="210502"/>
                  <a:pt x="161925" y="211455"/>
                  <a:pt x="161925" y="211455"/>
                </a:cubicBezTo>
                <a:cubicBezTo>
                  <a:pt x="161925" y="211455"/>
                  <a:pt x="161925" y="211455"/>
                  <a:pt x="161925" y="211455"/>
                </a:cubicBezTo>
                <a:close/>
                <a:moveTo>
                  <a:pt x="162878" y="211455"/>
                </a:moveTo>
                <a:cubicBezTo>
                  <a:pt x="162878" y="211455"/>
                  <a:pt x="162878" y="211455"/>
                  <a:pt x="162878" y="211455"/>
                </a:cubicBezTo>
                <a:cubicBezTo>
                  <a:pt x="162878" y="211455"/>
                  <a:pt x="162878" y="211455"/>
                  <a:pt x="162878" y="211455"/>
                </a:cubicBezTo>
                <a:cubicBezTo>
                  <a:pt x="162878" y="211455"/>
                  <a:pt x="162878" y="211455"/>
                  <a:pt x="162878" y="211455"/>
                </a:cubicBezTo>
                <a:cubicBezTo>
                  <a:pt x="162878" y="211455"/>
                  <a:pt x="162878" y="211455"/>
                  <a:pt x="162878" y="211455"/>
                </a:cubicBezTo>
                <a:close/>
                <a:moveTo>
                  <a:pt x="144780" y="194310"/>
                </a:moveTo>
                <a:cubicBezTo>
                  <a:pt x="144780" y="194310"/>
                  <a:pt x="144780" y="193357"/>
                  <a:pt x="144780" y="193357"/>
                </a:cubicBezTo>
                <a:lnTo>
                  <a:pt x="144780" y="193357"/>
                </a:lnTo>
                <a:cubicBezTo>
                  <a:pt x="144780" y="193357"/>
                  <a:pt x="144780" y="193357"/>
                  <a:pt x="144780" y="193357"/>
                </a:cubicBezTo>
                <a:cubicBezTo>
                  <a:pt x="144780" y="193357"/>
                  <a:pt x="143828" y="193357"/>
                  <a:pt x="143828" y="194310"/>
                </a:cubicBezTo>
                <a:cubicBezTo>
                  <a:pt x="143828" y="194310"/>
                  <a:pt x="144780" y="194310"/>
                  <a:pt x="144780" y="194310"/>
                </a:cubicBezTo>
                <a:close/>
                <a:moveTo>
                  <a:pt x="144780" y="193357"/>
                </a:moveTo>
                <a:cubicBezTo>
                  <a:pt x="145733" y="193357"/>
                  <a:pt x="145733" y="193357"/>
                  <a:pt x="144780" y="192405"/>
                </a:cubicBezTo>
                <a:cubicBezTo>
                  <a:pt x="144780" y="192405"/>
                  <a:pt x="144780" y="192405"/>
                  <a:pt x="144780" y="193357"/>
                </a:cubicBezTo>
                <a:lnTo>
                  <a:pt x="144780" y="193357"/>
                </a:lnTo>
                <a:close/>
                <a:moveTo>
                  <a:pt x="186690" y="212407"/>
                </a:moveTo>
                <a:cubicBezTo>
                  <a:pt x="186690" y="212407"/>
                  <a:pt x="186690" y="212407"/>
                  <a:pt x="186690" y="212407"/>
                </a:cubicBezTo>
                <a:cubicBezTo>
                  <a:pt x="186690" y="213360"/>
                  <a:pt x="186690" y="212407"/>
                  <a:pt x="186690" y="212407"/>
                </a:cubicBezTo>
                <a:cubicBezTo>
                  <a:pt x="186690" y="212407"/>
                  <a:pt x="186690" y="212407"/>
                  <a:pt x="186690" y="212407"/>
                </a:cubicBezTo>
                <a:close/>
                <a:moveTo>
                  <a:pt x="160973" y="197167"/>
                </a:moveTo>
                <a:cubicBezTo>
                  <a:pt x="160973" y="197167"/>
                  <a:pt x="160020" y="197167"/>
                  <a:pt x="160020" y="197167"/>
                </a:cubicBezTo>
                <a:cubicBezTo>
                  <a:pt x="160020" y="197167"/>
                  <a:pt x="160973" y="197167"/>
                  <a:pt x="160973" y="197167"/>
                </a:cubicBezTo>
                <a:cubicBezTo>
                  <a:pt x="160973" y="197167"/>
                  <a:pt x="160973" y="197167"/>
                  <a:pt x="160973" y="197167"/>
                </a:cubicBezTo>
                <a:close/>
                <a:moveTo>
                  <a:pt x="144780" y="207645"/>
                </a:moveTo>
                <a:cubicBezTo>
                  <a:pt x="144780" y="207645"/>
                  <a:pt x="144780" y="207645"/>
                  <a:pt x="144780" y="207645"/>
                </a:cubicBezTo>
                <a:cubicBezTo>
                  <a:pt x="144780" y="208597"/>
                  <a:pt x="145733" y="208597"/>
                  <a:pt x="144780" y="207645"/>
                </a:cubicBezTo>
                <a:cubicBezTo>
                  <a:pt x="145733" y="208597"/>
                  <a:pt x="145733" y="207645"/>
                  <a:pt x="144780" y="207645"/>
                </a:cubicBezTo>
                <a:close/>
                <a:moveTo>
                  <a:pt x="198120" y="190500"/>
                </a:moveTo>
                <a:cubicBezTo>
                  <a:pt x="198120" y="191452"/>
                  <a:pt x="198120" y="191452"/>
                  <a:pt x="198120" y="190500"/>
                </a:cubicBezTo>
                <a:cubicBezTo>
                  <a:pt x="198120" y="191452"/>
                  <a:pt x="198120" y="191452"/>
                  <a:pt x="198120" y="190500"/>
                </a:cubicBezTo>
                <a:cubicBezTo>
                  <a:pt x="198120" y="190500"/>
                  <a:pt x="198120" y="190500"/>
                  <a:pt x="198120" y="190500"/>
                </a:cubicBezTo>
                <a:cubicBezTo>
                  <a:pt x="197168" y="189547"/>
                  <a:pt x="197168" y="190500"/>
                  <a:pt x="198120" y="190500"/>
                </a:cubicBezTo>
                <a:cubicBezTo>
                  <a:pt x="197168" y="190500"/>
                  <a:pt x="198120" y="190500"/>
                  <a:pt x="198120" y="190500"/>
                </a:cubicBezTo>
                <a:close/>
                <a:moveTo>
                  <a:pt x="176213" y="192405"/>
                </a:moveTo>
                <a:cubicBezTo>
                  <a:pt x="176213" y="192405"/>
                  <a:pt x="176213" y="191452"/>
                  <a:pt x="176213" y="191452"/>
                </a:cubicBezTo>
                <a:cubicBezTo>
                  <a:pt x="176213" y="191452"/>
                  <a:pt x="176213" y="191452"/>
                  <a:pt x="176213" y="192405"/>
                </a:cubicBezTo>
                <a:cubicBezTo>
                  <a:pt x="176213" y="192405"/>
                  <a:pt x="176213" y="192405"/>
                  <a:pt x="176213" y="192405"/>
                </a:cubicBezTo>
                <a:close/>
                <a:moveTo>
                  <a:pt x="142875" y="231457"/>
                </a:moveTo>
                <a:cubicBezTo>
                  <a:pt x="142875" y="232410"/>
                  <a:pt x="142875" y="232410"/>
                  <a:pt x="142875" y="231457"/>
                </a:cubicBezTo>
                <a:cubicBezTo>
                  <a:pt x="141923" y="232410"/>
                  <a:pt x="142875" y="232410"/>
                  <a:pt x="142875" y="232410"/>
                </a:cubicBezTo>
                <a:cubicBezTo>
                  <a:pt x="142875" y="232410"/>
                  <a:pt x="142875" y="232410"/>
                  <a:pt x="142875" y="232410"/>
                </a:cubicBezTo>
                <a:cubicBezTo>
                  <a:pt x="142875" y="233363"/>
                  <a:pt x="143828" y="233363"/>
                  <a:pt x="142875" y="231457"/>
                </a:cubicBezTo>
                <a:cubicBezTo>
                  <a:pt x="142875" y="232410"/>
                  <a:pt x="142875" y="231457"/>
                  <a:pt x="142875" y="231457"/>
                </a:cubicBezTo>
                <a:cubicBezTo>
                  <a:pt x="142875" y="231457"/>
                  <a:pt x="142875" y="231457"/>
                  <a:pt x="142875" y="231457"/>
                </a:cubicBezTo>
                <a:close/>
                <a:moveTo>
                  <a:pt x="152400" y="7620"/>
                </a:moveTo>
                <a:cubicBezTo>
                  <a:pt x="152400" y="7620"/>
                  <a:pt x="152400" y="7620"/>
                  <a:pt x="152400" y="7620"/>
                </a:cubicBezTo>
                <a:cubicBezTo>
                  <a:pt x="151448" y="7620"/>
                  <a:pt x="151448" y="7620"/>
                  <a:pt x="152400" y="7620"/>
                </a:cubicBezTo>
                <a:cubicBezTo>
                  <a:pt x="151448" y="8572"/>
                  <a:pt x="151448" y="8572"/>
                  <a:pt x="152400" y="7620"/>
                </a:cubicBezTo>
                <a:cubicBezTo>
                  <a:pt x="152400" y="8572"/>
                  <a:pt x="152400" y="8572"/>
                  <a:pt x="152400" y="7620"/>
                </a:cubicBezTo>
                <a:close/>
                <a:moveTo>
                  <a:pt x="185738" y="190500"/>
                </a:moveTo>
                <a:cubicBezTo>
                  <a:pt x="184785" y="190500"/>
                  <a:pt x="184785" y="191452"/>
                  <a:pt x="185738" y="190500"/>
                </a:cubicBezTo>
                <a:cubicBezTo>
                  <a:pt x="185738" y="191452"/>
                  <a:pt x="185738" y="190500"/>
                  <a:pt x="185738" y="190500"/>
                </a:cubicBezTo>
                <a:close/>
                <a:moveTo>
                  <a:pt x="120015" y="228600"/>
                </a:moveTo>
                <a:cubicBezTo>
                  <a:pt x="120015" y="228600"/>
                  <a:pt x="120015" y="228600"/>
                  <a:pt x="120015" y="228600"/>
                </a:cubicBezTo>
                <a:cubicBezTo>
                  <a:pt x="120015" y="228600"/>
                  <a:pt x="119063" y="228600"/>
                  <a:pt x="120015" y="228600"/>
                </a:cubicBezTo>
                <a:cubicBezTo>
                  <a:pt x="119063" y="228600"/>
                  <a:pt x="120015" y="228600"/>
                  <a:pt x="120015" y="228600"/>
                </a:cubicBezTo>
                <a:cubicBezTo>
                  <a:pt x="120015" y="228600"/>
                  <a:pt x="120015" y="228600"/>
                  <a:pt x="120015" y="228600"/>
                </a:cubicBezTo>
                <a:close/>
                <a:moveTo>
                  <a:pt x="100013" y="218122"/>
                </a:moveTo>
                <a:cubicBezTo>
                  <a:pt x="100013" y="218122"/>
                  <a:pt x="100013" y="218122"/>
                  <a:pt x="100013" y="218122"/>
                </a:cubicBezTo>
                <a:cubicBezTo>
                  <a:pt x="100013" y="218122"/>
                  <a:pt x="100013" y="218122"/>
                  <a:pt x="100013" y="218122"/>
                </a:cubicBezTo>
                <a:cubicBezTo>
                  <a:pt x="100013" y="218122"/>
                  <a:pt x="100013" y="218122"/>
                  <a:pt x="100013" y="218122"/>
                </a:cubicBezTo>
                <a:lnTo>
                  <a:pt x="100013" y="218122"/>
                </a:lnTo>
                <a:close/>
                <a:moveTo>
                  <a:pt x="194310" y="183832"/>
                </a:moveTo>
                <a:cubicBezTo>
                  <a:pt x="194310" y="183832"/>
                  <a:pt x="195263" y="183832"/>
                  <a:pt x="194310" y="183832"/>
                </a:cubicBezTo>
                <a:cubicBezTo>
                  <a:pt x="195263" y="183832"/>
                  <a:pt x="194310" y="183832"/>
                  <a:pt x="194310" y="183832"/>
                </a:cubicBezTo>
                <a:cubicBezTo>
                  <a:pt x="194310" y="183832"/>
                  <a:pt x="194310" y="183832"/>
                  <a:pt x="194310" y="183832"/>
                </a:cubicBezTo>
                <a:cubicBezTo>
                  <a:pt x="194310" y="183832"/>
                  <a:pt x="194310" y="183832"/>
                  <a:pt x="194310" y="183832"/>
                </a:cubicBezTo>
                <a:close/>
                <a:moveTo>
                  <a:pt x="72390" y="11430"/>
                </a:moveTo>
                <a:cubicBezTo>
                  <a:pt x="71438" y="11430"/>
                  <a:pt x="71438" y="11430"/>
                  <a:pt x="72390" y="11430"/>
                </a:cubicBezTo>
                <a:cubicBezTo>
                  <a:pt x="71438" y="11430"/>
                  <a:pt x="71438" y="11430"/>
                  <a:pt x="72390" y="11430"/>
                </a:cubicBezTo>
                <a:cubicBezTo>
                  <a:pt x="72390" y="11430"/>
                  <a:pt x="72390" y="11430"/>
                  <a:pt x="72390" y="11430"/>
                </a:cubicBezTo>
                <a:close/>
                <a:moveTo>
                  <a:pt x="218123" y="196215"/>
                </a:moveTo>
                <a:cubicBezTo>
                  <a:pt x="217170" y="196215"/>
                  <a:pt x="218123" y="196215"/>
                  <a:pt x="218123" y="196215"/>
                </a:cubicBezTo>
                <a:cubicBezTo>
                  <a:pt x="218123" y="196215"/>
                  <a:pt x="218123" y="196215"/>
                  <a:pt x="218123" y="196215"/>
                </a:cubicBezTo>
                <a:lnTo>
                  <a:pt x="218123" y="196215"/>
                </a:lnTo>
                <a:close/>
                <a:moveTo>
                  <a:pt x="233363" y="206692"/>
                </a:moveTo>
                <a:cubicBezTo>
                  <a:pt x="233363" y="206692"/>
                  <a:pt x="233363" y="206692"/>
                  <a:pt x="233363" y="206692"/>
                </a:cubicBezTo>
                <a:cubicBezTo>
                  <a:pt x="233363" y="207645"/>
                  <a:pt x="233363" y="207645"/>
                  <a:pt x="233363" y="206692"/>
                </a:cubicBezTo>
                <a:cubicBezTo>
                  <a:pt x="233363" y="207645"/>
                  <a:pt x="233363" y="206692"/>
                  <a:pt x="233363" y="206692"/>
                </a:cubicBezTo>
                <a:cubicBezTo>
                  <a:pt x="233363" y="206692"/>
                  <a:pt x="233363" y="206692"/>
                  <a:pt x="233363" y="206692"/>
                </a:cubicBezTo>
                <a:close/>
                <a:moveTo>
                  <a:pt x="231458" y="185738"/>
                </a:moveTo>
                <a:cubicBezTo>
                  <a:pt x="231458" y="185738"/>
                  <a:pt x="231458" y="185738"/>
                  <a:pt x="231458" y="185738"/>
                </a:cubicBezTo>
                <a:cubicBezTo>
                  <a:pt x="231458" y="185738"/>
                  <a:pt x="231458" y="185738"/>
                  <a:pt x="231458" y="185738"/>
                </a:cubicBezTo>
                <a:cubicBezTo>
                  <a:pt x="231458" y="185738"/>
                  <a:pt x="231458" y="185738"/>
                  <a:pt x="231458" y="185738"/>
                </a:cubicBezTo>
                <a:cubicBezTo>
                  <a:pt x="231458" y="185738"/>
                  <a:pt x="231458" y="185738"/>
                  <a:pt x="231458" y="18573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92" name="Text Placeholder 4">
            <a:extLst>
              <a:ext uri="{FF2B5EF4-FFF2-40B4-BE49-F238E27FC236}">
                <a16:creationId xmlns:a16="http://schemas.microsoft.com/office/drawing/2014/main" id="{02527816-6E75-46C5-8E19-D8182559F058}"/>
              </a:ext>
            </a:extLst>
          </p:cNvPr>
          <p:cNvSpPr txBox="1">
            <a:spLocks/>
          </p:cNvSpPr>
          <p:nvPr/>
        </p:nvSpPr>
        <p:spPr>
          <a:xfrm>
            <a:off x="3373427" y="3871839"/>
            <a:ext cx="8427497" cy="5984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b="1" dirty="0">
                <a:solidFill>
                  <a:srgbClr val="F57600"/>
                </a:solidFill>
                <a:latin typeface="Elephant" panose="02020904090505020303" pitchFamily="18" charset="0"/>
              </a:rPr>
              <a:t>O OUTRO LADO DA HISTÓRIA</a:t>
            </a:r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526B122B-2C09-4F96-B3E2-71C54E032974}"/>
              </a:ext>
            </a:extLst>
          </p:cNvPr>
          <p:cNvSpPr txBox="1">
            <a:spLocks/>
          </p:cNvSpPr>
          <p:nvPr/>
        </p:nvSpPr>
        <p:spPr>
          <a:xfrm>
            <a:off x="4576295" y="4400977"/>
            <a:ext cx="6831136" cy="5984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 err="1">
                <a:solidFill>
                  <a:srgbClr val="75000A"/>
                </a:solidFill>
                <a:latin typeface="Elephant" panose="02020904090505020303" pitchFamily="18" charset="0"/>
              </a:rPr>
              <a:t>Canções</a:t>
            </a:r>
            <a:r>
              <a:rPr lang="en-US" sz="2400" dirty="0">
                <a:solidFill>
                  <a:srgbClr val="75000A"/>
                </a:solidFill>
                <a:latin typeface="Elephant" panose="02020904090505020303" pitchFamily="18" charset="0"/>
              </a:rPr>
              <a:t> que </a:t>
            </a:r>
            <a:r>
              <a:rPr lang="en-US" sz="2400" dirty="0" err="1">
                <a:solidFill>
                  <a:srgbClr val="75000A"/>
                </a:solidFill>
                <a:latin typeface="Elephant" panose="02020904090505020303" pitchFamily="18" charset="0"/>
              </a:rPr>
              <a:t>exaltavam</a:t>
            </a:r>
            <a:r>
              <a:rPr lang="en-US" sz="2400" dirty="0">
                <a:solidFill>
                  <a:srgbClr val="75000A"/>
                </a:solidFill>
                <a:latin typeface="Elephant" panose="02020904090505020303" pitchFamily="18" charset="0"/>
              </a:rPr>
              <a:t> o </a:t>
            </a:r>
            <a:r>
              <a:rPr lang="en-US" sz="2400" dirty="0" err="1">
                <a:solidFill>
                  <a:srgbClr val="75000A"/>
                </a:solidFill>
                <a:latin typeface="Elephant" panose="02020904090505020303" pitchFamily="18" charset="0"/>
              </a:rPr>
              <a:t>Brasil</a:t>
            </a:r>
            <a:r>
              <a:rPr lang="en-US" sz="2400" dirty="0">
                <a:solidFill>
                  <a:srgbClr val="75000A"/>
                </a:solidFill>
                <a:latin typeface="Elephant" panose="02020904090505020303" pitchFamily="18" charset="0"/>
              </a:rPr>
              <a:t> no </a:t>
            </a:r>
            <a:r>
              <a:rPr lang="en-US" sz="2400" dirty="0" err="1">
                <a:solidFill>
                  <a:srgbClr val="75000A"/>
                </a:solidFill>
                <a:latin typeface="Elephant" panose="02020904090505020303" pitchFamily="18" charset="0"/>
              </a:rPr>
              <a:t>período</a:t>
            </a:r>
            <a:r>
              <a:rPr lang="en-US" sz="2400" dirty="0">
                <a:solidFill>
                  <a:srgbClr val="75000A"/>
                </a:solidFill>
                <a:latin typeface="Elephant" panose="02020904090505020303" pitchFamily="18" charset="0"/>
              </a:rPr>
              <a:t>  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18976EEC-18C9-437A-8F12-EA6B9DF9E7D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22100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3764"/>
    </mc:Choice>
    <mc:Fallback>
      <p:transition spd="slow" advTm="2376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AEA77B98-7C3C-4BC4-8241-DABF5C6F9F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5" b="10209"/>
          <a:stretch/>
        </p:blipFill>
        <p:spPr bwMode="auto">
          <a:xfrm>
            <a:off x="-17689" y="0"/>
            <a:ext cx="12225658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68396" y="0"/>
            <a:ext cx="7223604" cy="6858000"/>
          </a:xfrm>
          <a:prstGeom prst="rect">
            <a:avLst/>
          </a:prstGeom>
          <a:solidFill>
            <a:schemeClr val="tx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42" name="Gráfico 41" descr="Reproduzir">
            <a:hlinkClick r:id="rId5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8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1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40" name="CaixaDeTexto 39">
            <a:hlinkClick r:id="rId14"/>
            <a:extLst>
              <a:ext uri="{FF2B5EF4-FFF2-40B4-BE49-F238E27FC236}">
                <a16:creationId xmlns:a16="http://schemas.microsoft.com/office/drawing/2014/main" id="{772F0E54-EF84-4C12-BDE5-718AEDA0DA18}"/>
              </a:ext>
            </a:extLst>
          </p:cNvPr>
          <p:cNvSpPr txBox="1"/>
          <p:nvPr/>
        </p:nvSpPr>
        <p:spPr>
          <a:xfrm>
            <a:off x="9662803" y="5910840"/>
            <a:ext cx="2741004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https://oglobo.globo.com/</a:t>
            </a:r>
          </a:p>
        </p:txBody>
      </p:sp>
      <p:sp>
        <p:nvSpPr>
          <p:cNvPr id="37" name="CaixaDeTexto 36">
            <a:extLst>
              <a:ext uri="{FF2B5EF4-FFF2-40B4-BE49-F238E27FC236}">
                <a16:creationId xmlns:a16="http://schemas.microsoft.com/office/drawing/2014/main" id="{ABA4904F-2B23-4DA2-A5E2-6480076C8B69}"/>
              </a:ext>
            </a:extLst>
          </p:cNvPr>
          <p:cNvSpPr txBox="1"/>
          <p:nvPr/>
        </p:nvSpPr>
        <p:spPr>
          <a:xfrm>
            <a:off x="5172816" y="1675556"/>
            <a:ext cx="6847882" cy="424731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“A Seleção comandada pelo técnico Zagallo e encabeçada por Pelé, Rivelino e Tostão vinha embalada para conquistar o </a:t>
            </a:r>
            <a:r>
              <a:rPr lang="pt-BR" i="0" dirty="0" err="1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tri-campeonato</a:t>
            </a:r>
            <a:r>
              <a:rPr lang="pt-BR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. E o governo militar, do presidente Emílio Garrastazu Médici, buscava amplificar o clima de euforia nacional em um período de ações desenvolvimentistas e crescimento econômico (o chamado “Milagre Brasileiro”) com slogans e campanhas publicitárias ufanistas.</a:t>
            </a:r>
          </a:p>
          <a:p>
            <a:pPr algn="just"/>
            <a:endParaRPr lang="pt-BR" i="0" dirty="0">
              <a:solidFill>
                <a:schemeClr val="bg1"/>
              </a:solidFill>
              <a:effectLst/>
              <a:latin typeface="Bell MT" panose="02020503060305020303" pitchFamily="18" charset="0"/>
            </a:endParaRPr>
          </a:p>
          <a:p>
            <a:pPr algn="just"/>
            <a:r>
              <a:rPr lang="pt-BR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[...] Empolgante e muito fácil de se memorizar, </a:t>
            </a:r>
            <a:r>
              <a:rPr lang="pt-BR" b="1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Pra frente Brasil </a:t>
            </a:r>
            <a:r>
              <a:rPr lang="pt-BR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seguiu sendo cantada pelas outras Copas (até pela falta de outra composição que conquistasse a torcida) e foi até mesmo regravada pelo grupo Jota Quest, em 2008. Mas pela sua origem, pela letra que exaltava um Brasil grande e sem dissidências, a marchinha ficou associada aos governos da ditadura e a sua política de sufocamento das divergências e da ocultação de informações que não favoreciam o regime.”</a:t>
            </a:r>
            <a:endParaRPr lang="pt-BR" dirty="0">
              <a:solidFill>
                <a:schemeClr val="bg1"/>
              </a:solidFill>
              <a:effectLst/>
              <a:latin typeface="Bell MT" panose="020205030603050203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9" name="Retângulo 38">
            <a:extLst>
              <a:ext uri="{FF2B5EF4-FFF2-40B4-BE49-F238E27FC236}">
                <a16:creationId xmlns:a16="http://schemas.microsoft.com/office/drawing/2014/main" id="{98C16109-8EC2-4586-97DA-C03DD8EC2F2A}"/>
              </a:ext>
            </a:extLst>
          </p:cNvPr>
          <p:cNvSpPr/>
          <p:nvPr/>
        </p:nvSpPr>
        <p:spPr>
          <a:xfrm>
            <a:off x="-17689" y="-1488"/>
            <a:ext cx="5002054" cy="6859488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353151" y="1972494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90937" y="2634419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75745" y="3960803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903575" y="1883379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903575" y="2565272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  <a:endCxn id="14" idx="2"/>
          </p:cNvCxnSpPr>
          <p:nvPr/>
        </p:nvCxnSpPr>
        <p:spPr>
          <a:xfrm>
            <a:off x="2168618" y="1936286"/>
            <a:ext cx="0" cy="3873294"/>
          </a:xfrm>
          <a:prstGeom prst="line">
            <a:avLst/>
          </a:prstGeom>
          <a:ln w="38100">
            <a:solidFill>
              <a:srgbClr val="FFFF00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903575" y="3243713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903575" y="3925606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903575" y="4597601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903575" y="5279494"/>
            <a:ext cx="530086" cy="530086"/>
          </a:xfrm>
          <a:prstGeom prst="rect">
            <a:avLst/>
          </a:prstGeom>
        </p:spPr>
      </p:pic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75952" y="1932715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Coral </a:t>
            </a:r>
            <a:r>
              <a:rPr lang="pt-BR" sz="1800" b="1" dirty="0" err="1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Joab</a:t>
            </a:r>
            <a:endParaRPr lang="pt-BR" dirty="0"/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610214" y="2558616"/>
            <a:ext cx="170864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Miguel Gustavo e Raul de Souza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258546" y="3144036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553230" y="3219101"/>
            <a:ext cx="1914751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1970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497900" y="3918763"/>
            <a:ext cx="198900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Hinos</a:t>
            </a:r>
            <a:endParaRPr lang="pt-BR" sz="1800" b="1" dirty="0"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785604" y="686189"/>
            <a:ext cx="331106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400" b="1" i="1" dirty="0"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PRA FRENTE, BRASIL</a:t>
            </a:r>
            <a:endParaRPr lang="pt-BR" sz="2400" dirty="0"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-28600" y="5373561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23360" y="4641114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3053683" y="4570369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02:31</a:t>
            </a:r>
            <a:endParaRPr lang="pt-BR" dirty="0"/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169824" y="5299487"/>
            <a:ext cx="25891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latin typeface="Candara" panose="020E0502030303020204" pitchFamily="34" charset="0"/>
                <a:cs typeface="Times New Roman" panose="02020603050405020304" pitchFamily="18" charset="0"/>
              </a:rPr>
              <a:t>Roberto Farias</a:t>
            </a:r>
            <a:endParaRPr lang="pt-BR" dirty="0"/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956E111A-2692-498C-95B4-353F1113F84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40560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9569"/>
    </mc:Choice>
    <mc:Fallback>
      <p:transition spd="slow" advTm="2956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82ABE35C-1C10-4FDA-A811-F4706B6162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7" r="7286" b="9471"/>
          <a:stretch/>
        </p:blipFill>
        <p:spPr bwMode="auto">
          <a:xfrm>
            <a:off x="-17689" y="1"/>
            <a:ext cx="1220969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3325" y="-7185"/>
            <a:ext cx="4982817" cy="6865185"/>
          </a:xfrm>
          <a:prstGeom prst="rect">
            <a:avLst/>
          </a:prstGeom>
          <a:gradFill flip="none" rotWithShape="1">
            <a:gsLst>
              <a:gs pos="27000">
                <a:srgbClr val="00B050">
                  <a:alpha val="80000"/>
                </a:srgbClr>
              </a:gs>
              <a:gs pos="0">
                <a:srgbClr val="FFFF00">
                  <a:alpha val="80000"/>
                </a:srgb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68396" y="-3378"/>
            <a:ext cx="7223604" cy="6865185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155822" y="1625091"/>
            <a:ext cx="6847882" cy="286232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“Em linhas gerais, um traço característico de todas essas canções é a exaltação – por meio da abordagem de temas específicos, em versos de fácil memorização – daquilo que Carlos Fico chama de ‘tópicos do otimismo’: a exuberância natural do Brasil, a democracia racial, o congraçamento social, a harmônica integração nacional, o passado incruento, a alegria, a cordialidade e a festividade do brasileiro, entre outros. Como se pod</a:t>
            </a:r>
            <a:r>
              <a:rPr lang="pt-BR" dirty="0">
                <a:solidFill>
                  <a:schemeClr val="bg1"/>
                </a:solidFill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 observar, grande parte desses tópicos são contemplados pelo </a:t>
            </a:r>
            <a:r>
              <a:rPr lang="pt-BR" b="1" dirty="0">
                <a:solidFill>
                  <a:schemeClr val="bg1"/>
                </a:solidFill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Hino do Sesquicentenário da Independência do Brasil</a:t>
            </a:r>
            <a:r>
              <a:rPr lang="pt-BR" dirty="0">
                <a:solidFill>
                  <a:schemeClr val="bg1"/>
                </a:solidFill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que, além de convidar a população para participar das comemorações, sugere uma leitura otimista sobre o país [...]”’</a:t>
            </a:r>
            <a:endParaRPr lang="pt-BR" dirty="0">
              <a:solidFill>
                <a:schemeClr val="bg1"/>
              </a:solidFill>
              <a:effectLst/>
              <a:latin typeface="Bell MT" panose="020205030603050203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1810808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2492701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  <a:endCxn id="14" idx="2"/>
          </p:cNvCxnSpPr>
          <p:nvPr/>
        </p:nvCxnSpPr>
        <p:spPr>
          <a:xfrm>
            <a:off x="2226674" y="1863715"/>
            <a:ext cx="0" cy="3873294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3171142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3853035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4525030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5206923"/>
            <a:ext cx="530086" cy="53008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899923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52421" y="1889859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 err="1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Angela</a:t>
            </a: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Maria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2561848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601870" y="2559301"/>
            <a:ext cx="17086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Miguel Gustavo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29521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392801" y="3173877"/>
            <a:ext cx="1914751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1972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3975316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627787" y="3933701"/>
            <a:ext cx="152429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Hinos</a:t>
            </a:r>
            <a:endParaRPr lang="pt-BR" sz="1800" b="1" dirty="0"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26599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2993879" y="4584535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02:20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13696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174610" y="5219927"/>
            <a:ext cx="26956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Copacabana</a:t>
            </a:r>
            <a:endParaRPr lang="pt-BR" dirty="0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217398" y="513760"/>
            <a:ext cx="43508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400" b="1" i="1" dirty="0"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HINO DO SESQUICENTENÁRIO DA INDEPENDÊNCIA</a:t>
            </a:r>
            <a:endParaRPr lang="pt-BR" sz="2400" dirty="0"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2" name="Gráfico 41" descr="Reproduzir">
            <a:hlinkClick r:id="rId9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2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5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40" name="CaixaDeTexto 39">
            <a:hlinkClick r:id="rId18"/>
            <a:extLst>
              <a:ext uri="{FF2B5EF4-FFF2-40B4-BE49-F238E27FC236}">
                <a16:creationId xmlns:a16="http://schemas.microsoft.com/office/drawing/2014/main" id="{772F0E54-EF84-4C12-BDE5-718AEDA0DA18}"/>
              </a:ext>
            </a:extLst>
          </p:cNvPr>
          <p:cNvSpPr txBox="1"/>
          <p:nvPr/>
        </p:nvSpPr>
        <p:spPr>
          <a:xfrm>
            <a:off x="9493622" y="6286967"/>
            <a:ext cx="2741004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https://www.historia.uff.br/</a:t>
            </a:r>
          </a:p>
        </p:txBody>
      </p:sp>
      <p:sp>
        <p:nvSpPr>
          <p:cNvPr id="37" name="CaixaDeTexto 36">
            <a:extLst>
              <a:ext uri="{FF2B5EF4-FFF2-40B4-BE49-F238E27FC236}">
                <a16:creationId xmlns:a16="http://schemas.microsoft.com/office/drawing/2014/main" id="{ABA4904F-2B23-4DA2-A5E2-6480076C8B69}"/>
              </a:ext>
            </a:extLst>
          </p:cNvPr>
          <p:cNvSpPr txBox="1"/>
          <p:nvPr/>
        </p:nvSpPr>
        <p:spPr>
          <a:xfrm>
            <a:off x="5155822" y="4491532"/>
            <a:ext cx="6847882" cy="17543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  <a:latin typeface="Bell MT" panose="02020503060305020303" pitchFamily="18" charset="0"/>
              </a:rPr>
              <a:t>“Como se vê, ao compor sob encomenda </a:t>
            </a:r>
            <a:r>
              <a:rPr lang="pt-BR" b="1" dirty="0">
                <a:solidFill>
                  <a:schemeClr val="bg1"/>
                </a:solidFill>
                <a:latin typeface="Bell MT" panose="02020503060305020303" pitchFamily="18" charset="0"/>
              </a:rPr>
              <a:t>o Hino do Sesquicentenário da Independência do Brasil</a:t>
            </a:r>
            <a:r>
              <a:rPr lang="pt-BR" dirty="0">
                <a:solidFill>
                  <a:schemeClr val="bg1"/>
                </a:solidFill>
                <a:latin typeface="Bell MT" panose="02020503060305020303" pitchFamily="18" charset="0"/>
              </a:rPr>
              <a:t> (CORDEIRO, 2015), Miguel Gustavo fez uso de uma das estratégias retóricas mais mobilizadas pela Assessoria Especial de Relações Públicas (AERP) – órgão responsável pela propaganda política produzida pela ditadura militar: tentar reafirmar exatamente o contrário do que se vivia no cotidiano do país [...]”</a:t>
            </a:r>
            <a:endParaRPr lang="pt-BR" dirty="0">
              <a:solidFill>
                <a:schemeClr val="bg1"/>
              </a:solidFill>
              <a:effectLst/>
              <a:latin typeface="Bell MT" panose="020205030603050203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F9CDB01C-A9A8-45A1-84B7-0B9DB84B997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07113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2533"/>
    </mc:Choice>
    <mc:Fallback>
      <p:transition spd="slow" advTm="5253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76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tângulo 22">
            <a:extLst>
              <a:ext uri="{FF2B5EF4-FFF2-40B4-BE49-F238E27FC236}">
                <a16:creationId xmlns:a16="http://schemas.microsoft.com/office/drawing/2014/main" id="{1ADD60CA-3BBA-46E6-8C1C-581E2C91A4FA}"/>
              </a:ext>
            </a:extLst>
          </p:cNvPr>
          <p:cNvSpPr/>
          <p:nvPr/>
        </p:nvSpPr>
        <p:spPr>
          <a:xfrm>
            <a:off x="-4" y="1536589"/>
            <a:ext cx="12192004" cy="5075870"/>
          </a:xfrm>
          <a:prstGeom prst="rect">
            <a:avLst/>
          </a:prstGeom>
          <a:solidFill>
            <a:srgbClr val="75000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2650DFED-6256-4CD7-BFC7-06E79C3E3838}"/>
              </a:ext>
            </a:extLst>
          </p:cNvPr>
          <p:cNvSpPr txBox="1"/>
          <p:nvPr/>
        </p:nvSpPr>
        <p:spPr>
          <a:xfrm>
            <a:off x="2357773" y="336260"/>
            <a:ext cx="747645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7200" b="1" dirty="0">
                <a:solidFill>
                  <a:srgbClr val="360004"/>
                </a:solidFill>
                <a:latin typeface="Elephant" panose="02020904090505020303" pitchFamily="18" charset="0"/>
              </a:rPr>
              <a:t>SAIBA MAIS!</a:t>
            </a:r>
          </a:p>
        </p:txBody>
      </p:sp>
      <p:sp>
        <p:nvSpPr>
          <p:cNvPr id="6" name="CaixaDeTexto 5">
            <a:hlinkClick r:id="rId5"/>
            <a:extLst>
              <a:ext uri="{FF2B5EF4-FFF2-40B4-BE49-F238E27FC236}">
                <a16:creationId xmlns:a16="http://schemas.microsoft.com/office/drawing/2014/main" id="{2923120B-722E-4278-B47B-1359D960F298}"/>
              </a:ext>
            </a:extLst>
          </p:cNvPr>
          <p:cNvSpPr txBox="1"/>
          <p:nvPr/>
        </p:nvSpPr>
        <p:spPr>
          <a:xfrm>
            <a:off x="2941983" y="2956932"/>
            <a:ext cx="63080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rgbClr val="F57600"/>
                </a:solidFill>
                <a:latin typeface="Bell MT" panose="02020503060305020303" pitchFamily="18" charset="0"/>
              </a:rPr>
              <a:t>MEMÓRIAS DA DITADURA </a:t>
            </a:r>
          </a:p>
        </p:txBody>
      </p:sp>
      <p:sp>
        <p:nvSpPr>
          <p:cNvPr id="7" name="CaixaDeTexto 6">
            <a:hlinkClick r:id="rId6"/>
            <a:extLst>
              <a:ext uri="{FF2B5EF4-FFF2-40B4-BE49-F238E27FC236}">
                <a16:creationId xmlns:a16="http://schemas.microsoft.com/office/drawing/2014/main" id="{0E512307-B3B8-4FC8-AB3E-86A81641611D}"/>
              </a:ext>
            </a:extLst>
          </p:cNvPr>
          <p:cNvSpPr txBox="1"/>
          <p:nvPr/>
        </p:nvSpPr>
        <p:spPr>
          <a:xfrm>
            <a:off x="2941984" y="1782130"/>
            <a:ext cx="63080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rgbClr val="F57600"/>
                </a:solidFill>
                <a:latin typeface="Bell MT" panose="02020503060305020303" pitchFamily="18" charset="0"/>
              </a:rPr>
              <a:t>MEMORIAL DA DEMOCRACIA</a:t>
            </a:r>
          </a:p>
        </p:txBody>
      </p:sp>
      <p:sp>
        <p:nvSpPr>
          <p:cNvPr id="8" name="CaixaDeTexto 7">
            <a:hlinkClick r:id="rId7"/>
            <a:extLst>
              <a:ext uri="{FF2B5EF4-FFF2-40B4-BE49-F238E27FC236}">
                <a16:creationId xmlns:a16="http://schemas.microsoft.com/office/drawing/2014/main" id="{75B5B511-2232-47A4-B71B-370602FA8DFE}"/>
              </a:ext>
            </a:extLst>
          </p:cNvPr>
          <p:cNvSpPr txBox="1"/>
          <p:nvPr/>
        </p:nvSpPr>
        <p:spPr>
          <a:xfrm>
            <a:off x="2941982" y="4765799"/>
            <a:ext cx="63080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rgbClr val="F57600"/>
                </a:solidFill>
                <a:latin typeface="Bell MT" panose="02020503060305020303" pitchFamily="18" charset="0"/>
              </a:rPr>
              <a:t>CENTRO CULTURAL DE SP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F6BAD696-AE53-43BC-A27D-6A80EA8596E5}"/>
              </a:ext>
            </a:extLst>
          </p:cNvPr>
          <p:cNvSpPr txBox="1"/>
          <p:nvPr/>
        </p:nvSpPr>
        <p:spPr>
          <a:xfrm>
            <a:off x="3999404" y="3439404"/>
            <a:ext cx="419318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Sobre os artistas;</a:t>
            </a:r>
          </a:p>
          <a:p>
            <a:pPr algn="ctr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Sobre a era dos festivais;</a:t>
            </a:r>
          </a:p>
          <a:p>
            <a:pPr algn="ctr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Sobre os movimentos musicais.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CDDCBCA-A45F-403F-BFC7-7E4FBFE91D5C}"/>
              </a:ext>
            </a:extLst>
          </p:cNvPr>
          <p:cNvSpPr txBox="1"/>
          <p:nvPr/>
        </p:nvSpPr>
        <p:spPr>
          <a:xfrm>
            <a:off x="3626610" y="5227464"/>
            <a:ext cx="493877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Canções censuradas por motivos políticos;</a:t>
            </a:r>
          </a:p>
          <a:p>
            <a:pPr algn="ctr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Canções censuradas por motivos morais;</a:t>
            </a:r>
          </a:p>
          <a:p>
            <a:pPr algn="ctr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  Canções em tempos de redemocratização.	</a:t>
            </a:r>
          </a:p>
          <a:p>
            <a:pPr algn="ctr"/>
            <a:endParaRPr lang="pt-BR" sz="2400" dirty="0">
              <a:solidFill>
                <a:schemeClr val="bg1"/>
              </a:solidFill>
              <a:latin typeface="Bell MT" panose="02020503060305020303" pitchFamily="18" charset="0"/>
            </a:endParaRP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A0FA2840-1BD4-4086-ADAE-C292C12E9BBA}"/>
              </a:ext>
            </a:extLst>
          </p:cNvPr>
          <p:cNvSpPr txBox="1"/>
          <p:nvPr/>
        </p:nvSpPr>
        <p:spPr>
          <a:xfrm>
            <a:off x="3999405" y="2242839"/>
            <a:ext cx="41931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Sobre a resistência cultural.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6E33E674-4C8E-4DF8-8845-7DA2C384C9D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0460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90822"/>
    </mc:Choice>
    <mc:Fallback>
      <p:transition spd="slow" advTm="9082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76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 descr="Documento">
            <a:extLst>
              <a:ext uri="{FF2B5EF4-FFF2-40B4-BE49-F238E27FC236}">
                <a16:creationId xmlns:a16="http://schemas.microsoft.com/office/drawing/2014/main" id="{47C36D62-6331-40DA-9D9A-7AD0604366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52294" y="2909958"/>
            <a:ext cx="2073097" cy="2073097"/>
          </a:xfrm>
          <a:prstGeom prst="rect">
            <a:avLst/>
          </a:prstGeom>
        </p:spPr>
      </p:pic>
      <p:pic>
        <p:nvPicPr>
          <p:cNvPr id="5" name="Gráfico 4" descr="Reproduzir">
            <a:extLst>
              <a:ext uri="{FF2B5EF4-FFF2-40B4-BE49-F238E27FC236}">
                <a16:creationId xmlns:a16="http://schemas.microsoft.com/office/drawing/2014/main" id="{675F515E-AA3A-4B61-8DD6-4BD7C4804DE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059452" y="2909958"/>
            <a:ext cx="2073097" cy="2073097"/>
          </a:xfrm>
          <a:prstGeom prst="rect">
            <a:avLst/>
          </a:prstGeom>
        </p:spPr>
      </p:pic>
      <p:pic>
        <p:nvPicPr>
          <p:cNvPr id="6" name="Gráfico 5" descr="Debate de ideias do grupo">
            <a:extLst>
              <a:ext uri="{FF2B5EF4-FFF2-40B4-BE49-F238E27FC236}">
                <a16:creationId xmlns:a16="http://schemas.microsoft.com/office/drawing/2014/main" id="{5E22C6B4-551C-4478-B9FD-414A0745377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052008" y="2909958"/>
            <a:ext cx="2073097" cy="2073097"/>
          </a:xfrm>
          <a:prstGeom prst="rect">
            <a:avLst/>
          </a:prstGeom>
        </p:spPr>
      </p:pic>
      <p:sp>
        <p:nvSpPr>
          <p:cNvPr id="12" name="CaixaDeTexto 11">
            <a:extLst>
              <a:ext uri="{FF2B5EF4-FFF2-40B4-BE49-F238E27FC236}">
                <a16:creationId xmlns:a16="http://schemas.microsoft.com/office/drawing/2014/main" id="{DA1AB87A-4DCF-487A-A626-9149404668B8}"/>
              </a:ext>
            </a:extLst>
          </p:cNvPr>
          <p:cNvSpPr txBox="1"/>
          <p:nvPr/>
        </p:nvSpPr>
        <p:spPr>
          <a:xfrm>
            <a:off x="1489973" y="1390815"/>
            <a:ext cx="92020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dirty="0">
                <a:latin typeface="Bell MT" panose="02020503060305020303" pitchFamily="18" charset="0"/>
              </a:rPr>
              <a:t>Este documento é um arquivo interativo. Para mais informações acerca das músicas, clique nos ícones para ser redirecionado para uma página específica. 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2650DFED-6256-4CD7-BFC7-06E79C3E3838}"/>
              </a:ext>
            </a:extLst>
          </p:cNvPr>
          <p:cNvSpPr txBox="1"/>
          <p:nvPr/>
        </p:nvSpPr>
        <p:spPr>
          <a:xfrm>
            <a:off x="3225573" y="191034"/>
            <a:ext cx="591202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7200" b="1" dirty="0">
                <a:solidFill>
                  <a:srgbClr val="360004"/>
                </a:solidFill>
                <a:latin typeface="Elephant" panose="02020904090505020303" pitchFamily="18" charset="0"/>
              </a:rPr>
              <a:t>ATENÇÃO</a:t>
            </a:r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34119A50-C01B-4139-9B60-B673B049A652}"/>
              </a:ext>
            </a:extLst>
          </p:cNvPr>
          <p:cNvSpPr txBox="1"/>
          <p:nvPr/>
        </p:nvSpPr>
        <p:spPr>
          <a:xfrm>
            <a:off x="454886" y="5618755"/>
            <a:ext cx="24679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latin typeface="Bell MT" panose="02020503060305020303" pitchFamily="18" charset="0"/>
              </a:rPr>
              <a:t>VEJA LETRA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0D5E6528-7F45-4692-9AC1-0CEFEB842943}"/>
              </a:ext>
            </a:extLst>
          </p:cNvPr>
          <p:cNvSpPr txBox="1"/>
          <p:nvPr/>
        </p:nvSpPr>
        <p:spPr>
          <a:xfrm>
            <a:off x="4947628" y="5620481"/>
            <a:ext cx="24679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latin typeface="Bell MT" panose="02020503060305020303" pitchFamily="18" charset="0"/>
              </a:rPr>
              <a:t>OUÇA A MÚSICA</a:t>
            </a:r>
          </a:p>
        </p:txBody>
      </p: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AE8BA371-A4EC-4C49-8795-B249D49B89F2}"/>
              </a:ext>
            </a:extLst>
          </p:cNvPr>
          <p:cNvSpPr txBox="1"/>
          <p:nvPr/>
        </p:nvSpPr>
        <p:spPr>
          <a:xfrm>
            <a:off x="8420147" y="5618755"/>
            <a:ext cx="33368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latin typeface="Bell MT" panose="02020503060305020303" pitchFamily="18" charset="0"/>
              </a:rPr>
              <a:t>INFORMAÇÕES ADICIONAIS</a:t>
            </a:r>
          </a:p>
        </p:txBody>
      </p:sp>
      <p:cxnSp>
        <p:nvCxnSpPr>
          <p:cNvPr id="21" name="Conector reto 20">
            <a:extLst>
              <a:ext uri="{FF2B5EF4-FFF2-40B4-BE49-F238E27FC236}">
                <a16:creationId xmlns:a16="http://schemas.microsoft.com/office/drawing/2014/main" id="{0C5C51CA-6B28-486C-BAC3-F1839826E7FB}"/>
              </a:ext>
            </a:extLst>
          </p:cNvPr>
          <p:cNvCxnSpPr>
            <a:cxnSpLocks/>
          </p:cNvCxnSpPr>
          <p:nvPr/>
        </p:nvCxnSpPr>
        <p:spPr>
          <a:xfrm>
            <a:off x="1688843" y="4968541"/>
            <a:ext cx="0" cy="654867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ector reto 21">
            <a:extLst>
              <a:ext uri="{FF2B5EF4-FFF2-40B4-BE49-F238E27FC236}">
                <a16:creationId xmlns:a16="http://schemas.microsoft.com/office/drawing/2014/main" id="{8870698B-65B7-4ADB-8783-76542638FAF2}"/>
              </a:ext>
            </a:extLst>
          </p:cNvPr>
          <p:cNvCxnSpPr>
            <a:cxnSpLocks/>
          </p:cNvCxnSpPr>
          <p:nvPr/>
        </p:nvCxnSpPr>
        <p:spPr>
          <a:xfrm>
            <a:off x="6091002" y="4571998"/>
            <a:ext cx="0" cy="1065924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 reto 22">
            <a:extLst>
              <a:ext uri="{FF2B5EF4-FFF2-40B4-BE49-F238E27FC236}">
                <a16:creationId xmlns:a16="http://schemas.microsoft.com/office/drawing/2014/main" id="{529E4B21-5D4E-4AE6-8095-949C2D17106F}"/>
              </a:ext>
            </a:extLst>
          </p:cNvPr>
          <p:cNvCxnSpPr>
            <a:cxnSpLocks/>
            <a:stCxn id="6" idx="2"/>
          </p:cNvCxnSpPr>
          <p:nvPr/>
        </p:nvCxnSpPr>
        <p:spPr>
          <a:xfrm>
            <a:off x="10088557" y="4983055"/>
            <a:ext cx="0" cy="635700"/>
          </a:xfrm>
          <a:prstGeom prst="line">
            <a:avLst/>
          </a:prstGeom>
          <a:ln w="381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3A9E124D-C3DB-4BB5-AB3D-40405BD86B6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9175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7370"/>
    </mc:Choice>
    <mc:Fallback>
      <p:transition spd="slow" advTm="3737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>
            <a:extLst>
              <a:ext uri="{FF2B5EF4-FFF2-40B4-BE49-F238E27FC236}">
                <a16:creationId xmlns:a16="http://schemas.microsoft.com/office/drawing/2014/main" id="{DD52D7C5-639E-40C6-8363-DA10761E80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508"/>
          <a:stretch/>
        </p:blipFill>
        <p:spPr bwMode="auto">
          <a:xfrm>
            <a:off x="4967526" y="2630"/>
            <a:ext cx="7239764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5291" y="0"/>
            <a:ext cx="4982817" cy="6858000"/>
          </a:xfrm>
          <a:prstGeom prst="rect">
            <a:avLst/>
          </a:prstGeom>
          <a:solidFill>
            <a:srgbClr val="C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67526" y="-2630"/>
            <a:ext cx="7239764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254711" y="1702643"/>
            <a:ext cx="628153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“[...] </a:t>
            </a:r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Especula-se que a euforia causada pela canção tenha apressado o Ato Institucional Nº 5 (AI-5), dali a um mês e meio.”</a:t>
            </a:r>
            <a:endParaRPr lang="pt-BR" sz="2000" dirty="0">
              <a:solidFill>
                <a:schemeClr val="bg1"/>
              </a:solidFill>
              <a:latin typeface="Bell MT" panose="02020503060305020303" pitchFamily="18" charset="0"/>
            </a:endParaRPr>
          </a:p>
        </p:txBody>
      </p: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246782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52421" y="1236718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Geraldo Vandré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1908707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561035" y="1862696"/>
            <a:ext cx="17086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Geraldo Vandré</a:t>
            </a:r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A533B73-E9DE-4FA3-8713-C2912D4C9239}"/>
              </a:ext>
            </a:extLst>
          </p:cNvPr>
          <p:cNvSpPr txBox="1"/>
          <p:nvPr/>
        </p:nvSpPr>
        <p:spPr>
          <a:xfrm>
            <a:off x="50846" y="2603487"/>
            <a:ext cx="244626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ÁLBUM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5A0B92C-826D-4545-95C1-EA23C83992C5}"/>
              </a:ext>
            </a:extLst>
          </p:cNvPr>
          <p:cNvSpPr txBox="1"/>
          <p:nvPr/>
        </p:nvSpPr>
        <p:spPr>
          <a:xfrm>
            <a:off x="2376588" y="2555117"/>
            <a:ext cx="205319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Geraldo Vandré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58554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392801" y="3275480"/>
            <a:ext cx="1914751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1968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4004349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627787" y="3948220"/>
            <a:ext cx="152429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MPB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55632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2993879" y="4613568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06:01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13701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174610" y="5161876"/>
            <a:ext cx="26956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Som Maior</a:t>
            </a:r>
            <a:endParaRPr lang="pt-BR" dirty="0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29456" y="5910594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120784" y="5893556"/>
            <a:ext cx="25891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Geraldo Vandré</a:t>
            </a:r>
            <a:endParaRPr lang="pt-BR" dirty="0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532071" y="112866"/>
            <a:ext cx="3758434" cy="8651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24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PRA NÃO DIZER QUE NÃO FALEI DAS FLORES</a:t>
            </a:r>
          </a:p>
        </p:txBody>
      </p:sp>
      <p:sp>
        <p:nvSpPr>
          <p:cNvPr id="44" name="CaixaDeTexto 43">
            <a:extLst>
              <a:ext uri="{FF2B5EF4-FFF2-40B4-BE49-F238E27FC236}">
                <a16:creationId xmlns:a16="http://schemas.microsoft.com/office/drawing/2014/main" id="{18BC1777-F0F0-475A-8C26-A18815AAF655}"/>
              </a:ext>
            </a:extLst>
          </p:cNvPr>
          <p:cNvSpPr txBox="1"/>
          <p:nvPr/>
        </p:nvSpPr>
        <p:spPr>
          <a:xfrm>
            <a:off x="5254711" y="3754778"/>
            <a:ext cx="6301408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“A censura logo proibiu a divulgação de ‘Caminhando’. Seu autor seria perseguido e teria de abandonar o país, rumo ao exílio, em 1969, depois do AI-5. Retornaria ao Brasil em 1973, em plena ditadura, abandonando a atividade musical e evitando manifestações de engajamento político.”</a:t>
            </a:r>
          </a:p>
        </p:txBody>
      </p:sp>
      <p:sp>
        <p:nvSpPr>
          <p:cNvPr id="45" name="CaixaDeTexto 44">
            <a:hlinkClick r:id="rId5"/>
            <a:extLst>
              <a:ext uri="{FF2B5EF4-FFF2-40B4-BE49-F238E27FC236}">
                <a16:creationId xmlns:a16="http://schemas.microsoft.com/office/drawing/2014/main" id="{EBAC69FC-F073-4D50-AAC3-0637E4E44931}"/>
              </a:ext>
            </a:extLst>
          </p:cNvPr>
          <p:cNvSpPr txBox="1"/>
          <p:nvPr/>
        </p:nvSpPr>
        <p:spPr>
          <a:xfrm>
            <a:off x="8174875" y="5485812"/>
            <a:ext cx="349657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http://memorialdademocracia.com.br/</a:t>
            </a:r>
          </a:p>
        </p:txBody>
      </p:sp>
      <p:sp>
        <p:nvSpPr>
          <p:cNvPr id="46" name="CaixaDeTexto 45">
            <a:hlinkClick r:id="rId6"/>
            <a:extLst>
              <a:ext uri="{FF2B5EF4-FFF2-40B4-BE49-F238E27FC236}">
                <a16:creationId xmlns:a16="http://schemas.microsoft.com/office/drawing/2014/main" id="{3D9394FE-8FF8-49C2-84BB-9AABCC80A0C1}"/>
              </a:ext>
            </a:extLst>
          </p:cNvPr>
          <p:cNvSpPr txBox="1"/>
          <p:nvPr/>
        </p:nvSpPr>
        <p:spPr>
          <a:xfrm>
            <a:off x="8556691" y="2615571"/>
            <a:ext cx="31147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http://memoriasdaditadura.org.br/</a:t>
            </a:r>
          </a:p>
        </p:txBody>
      </p:sp>
      <p:pic>
        <p:nvPicPr>
          <p:cNvPr id="42" name="Gráfico 41" descr="Reproduzir">
            <a:hlinkClick r:id="rId7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0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3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961631" y="1157667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961631" y="1839560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</p:cNvCxnSpPr>
          <p:nvPr/>
        </p:nvCxnSpPr>
        <p:spPr>
          <a:xfrm>
            <a:off x="2226674" y="1210574"/>
            <a:ext cx="0" cy="5097768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961631" y="2518001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961631" y="3199894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961631" y="3871889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961631" y="4553782"/>
            <a:ext cx="530086" cy="530086"/>
          </a:xfrm>
          <a:prstGeom prst="rect">
            <a:avLst/>
          </a:prstGeom>
        </p:spPr>
      </p:pic>
      <p:pic>
        <p:nvPicPr>
          <p:cNvPr id="15" name="Gráfico 14" descr="Registro">
            <a:extLst>
              <a:ext uri="{FF2B5EF4-FFF2-40B4-BE49-F238E27FC236}">
                <a16:creationId xmlns:a16="http://schemas.microsoft.com/office/drawing/2014/main" id="{2C18FD28-D2A9-4245-B37A-4635AEEDE93C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961631" y="5109615"/>
            <a:ext cx="530086" cy="530086"/>
          </a:xfrm>
          <a:prstGeom prst="rect">
            <a:avLst/>
          </a:prstGeom>
        </p:spPr>
      </p:pic>
      <p:pic>
        <p:nvPicPr>
          <p:cNvPr id="16" name="Gráfico 15" descr="Disco óptico">
            <a:extLst>
              <a:ext uri="{FF2B5EF4-FFF2-40B4-BE49-F238E27FC236}">
                <a16:creationId xmlns:a16="http://schemas.microsoft.com/office/drawing/2014/main" id="{6205D480-A11A-4D62-8822-F84056B63AD7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961631" y="5791508"/>
            <a:ext cx="530086" cy="530086"/>
          </a:xfrm>
          <a:prstGeom prst="rect">
            <a:avLst/>
          </a:prstGeom>
        </p:spPr>
      </p:pic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9EE59F44-703D-4F28-8080-30D8B8140AD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01258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5768"/>
    </mc:Choice>
    <mc:Fallback>
      <p:transition spd="slow" advTm="3576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0" name="Picture 4">
            <a:extLst>
              <a:ext uri="{FF2B5EF4-FFF2-40B4-BE49-F238E27FC236}">
                <a16:creationId xmlns:a16="http://schemas.microsoft.com/office/drawing/2014/main" id="{BBCA162B-C145-41B1-9129-BCEA26B683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31" r="20677"/>
          <a:stretch/>
        </p:blipFill>
        <p:spPr bwMode="auto">
          <a:xfrm>
            <a:off x="4208275" y="0"/>
            <a:ext cx="7983725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5291" y="0"/>
            <a:ext cx="4982817" cy="685800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67526" y="-1"/>
            <a:ext cx="7224474" cy="6858000"/>
          </a:xfrm>
          <a:prstGeom prst="rect">
            <a:avLst/>
          </a:prstGeom>
          <a:solidFill>
            <a:schemeClr val="tx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085116" y="1759583"/>
            <a:ext cx="6920689" cy="440120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2000" b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“A música </a:t>
            </a:r>
            <a:r>
              <a:rPr lang="pt-BR" sz="2000" b="1" u="none" strike="noStrike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Alegria, Alegria</a:t>
            </a:r>
            <a:r>
              <a:rPr lang="pt-BR" sz="2000" b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 foi lançada em 1967, por Caetano Veloso, marcando o início do movimento Tropicalismo. A canção foi escrita nos “anos de chumbo”, como era chamado o governo do então presidente Emílio Garrastazu Médici.</a:t>
            </a:r>
          </a:p>
          <a:p>
            <a:pPr algn="just"/>
            <a:endParaRPr lang="pt-BR" sz="2000" b="0" dirty="0">
              <a:solidFill>
                <a:schemeClr val="bg1"/>
              </a:solidFill>
              <a:effectLst/>
              <a:latin typeface="Bell MT" panose="02020503060305020303" pitchFamily="18" charset="0"/>
            </a:endParaRPr>
          </a:p>
          <a:p>
            <a:pPr algn="just"/>
            <a:r>
              <a:rPr lang="pt-BR" sz="2000" b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Posteriormente estudantes foram às ruas para protestar contra o governo, que destruía as universidades implantando a censura e negação do conhecimento à população. A cultura importada de outros países era uma maneira de alienar a população.</a:t>
            </a:r>
          </a:p>
          <a:p>
            <a:pPr algn="just"/>
            <a:endParaRPr lang="pt-BR" sz="2000" b="0" dirty="0">
              <a:solidFill>
                <a:schemeClr val="bg1"/>
              </a:solidFill>
              <a:effectLst/>
              <a:latin typeface="Bell MT" panose="02020503060305020303" pitchFamily="18" charset="0"/>
            </a:endParaRPr>
          </a:p>
          <a:p>
            <a:pPr algn="just"/>
            <a:r>
              <a:rPr lang="pt-BR" sz="2000" b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Caetano ficou exilado em Londres por quase dois anos e foi classificado como “persona non grata”, até 1972. </a:t>
            </a:r>
            <a:r>
              <a:rPr lang="pt-BR" sz="2000" b="1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Alegria, Alegria </a:t>
            </a:r>
            <a:r>
              <a:rPr lang="pt-BR" sz="2000" b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denuncia o abuso do poder, a violência praticada pelo regime e precariedade da educação no Brasil.”</a:t>
            </a: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1157667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1839560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</p:cNvCxnSpPr>
          <p:nvPr/>
        </p:nvCxnSpPr>
        <p:spPr>
          <a:xfrm>
            <a:off x="2226674" y="1210574"/>
            <a:ext cx="0" cy="5097768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2518001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3199894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3871889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4553782"/>
            <a:ext cx="530086" cy="530086"/>
          </a:xfrm>
          <a:prstGeom prst="rect">
            <a:avLst/>
          </a:prstGeom>
        </p:spPr>
      </p:pic>
      <p:pic>
        <p:nvPicPr>
          <p:cNvPr id="15" name="Gráfico 14" descr="Registro">
            <a:extLst>
              <a:ext uri="{FF2B5EF4-FFF2-40B4-BE49-F238E27FC236}">
                <a16:creationId xmlns:a16="http://schemas.microsoft.com/office/drawing/2014/main" id="{2C18FD28-D2A9-4245-B37A-4635AEEDE93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5109615"/>
            <a:ext cx="530086" cy="530086"/>
          </a:xfrm>
          <a:prstGeom prst="rect">
            <a:avLst/>
          </a:prstGeom>
        </p:spPr>
      </p:pic>
      <p:pic>
        <p:nvPicPr>
          <p:cNvPr id="16" name="Gráfico 15" descr="Disco óptico">
            <a:extLst>
              <a:ext uri="{FF2B5EF4-FFF2-40B4-BE49-F238E27FC236}">
                <a16:creationId xmlns:a16="http://schemas.microsoft.com/office/drawing/2014/main" id="{6205D480-A11A-4D62-8822-F84056B63AD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5791508"/>
            <a:ext cx="530086" cy="53008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246782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52421" y="1236718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Caetano Veloso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1908707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601870" y="1906160"/>
            <a:ext cx="17086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Caetano Veloso</a:t>
            </a:r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A533B73-E9DE-4FA3-8713-C2912D4C9239}"/>
              </a:ext>
            </a:extLst>
          </p:cNvPr>
          <p:cNvSpPr txBox="1"/>
          <p:nvPr/>
        </p:nvSpPr>
        <p:spPr>
          <a:xfrm>
            <a:off x="50846" y="2603487"/>
            <a:ext cx="244626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ÁLBUM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5A0B92C-826D-4545-95C1-EA23C83992C5}"/>
              </a:ext>
            </a:extLst>
          </p:cNvPr>
          <p:cNvSpPr txBox="1"/>
          <p:nvPr/>
        </p:nvSpPr>
        <p:spPr>
          <a:xfrm>
            <a:off x="2389841" y="2584794"/>
            <a:ext cx="205319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Caetano Veloso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58554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610949" y="3303631"/>
            <a:ext cx="1629279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1968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4004349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657200" y="3958982"/>
            <a:ext cx="152429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MPB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55632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3007131" y="4580755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03:00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13701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664679" y="5186835"/>
            <a:ext cx="150351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Philips</a:t>
            </a:r>
            <a:endParaRPr lang="pt-BR" dirty="0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29456" y="5910594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408016" y="5866859"/>
            <a:ext cx="201683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Rogério Duprat</a:t>
            </a:r>
            <a:endParaRPr lang="pt-BR" dirty="0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391711" y="348902"/>
            <a:ext cx="399625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400" b="1" i="1" dirty="0">
                <a:solidFill>
                  <a:schemeClr val="bg1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ALEGRIA, ALEGRIA</a:t>
            </a:r>
            <a:endParaRPr lang="pt-BR" sz="2400" dirty="0">
              <a:solidFill>
                <a:schemeClr val="bg1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2" name="Gráfico 41" descr="Reproduzir">
            <a:hlinkClick r:id="rId9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2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5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38" name="CaixaDeTexto 37">
            <a:hlinkClick r:id="rId18"/>
            <a:extLst>
              <a:ext uri="{FF2B5EF4-FFF2-40B4-BE49-F238E27FC236}">
                <a16:creationId xmlns:a16="http://schemas.microsoft.com/office/drawing/2014/main" id="{F31994F8-7618-4E29-BCFF-57D16E3E76D0}"/>
              </a:ext>
            </a:extLst>
          </p:cNvPr>
          <p:cNvSpPr txBox="1"/>
          <p:nvPr/>
        </p:nvSpPr>
        <p:spPr>
          <a:xfrm>
            <a:off x="9756590" y="6134284"/>
            <a:ext cx="2249215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https://www.unasp.br/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DE3E446A-262B-461B-A0C4-A06820FBEB0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352351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9298"/>
    </mc:Choice>
    <mc:Fallback>
      <p:transition spd="slow" advTm="3929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>
            <a:extLst>
              <a:ext uri="{FF2B5EF4-FFF2-40B4-BE49-F238E27FC236}">
                <a16:creationId xmlns:a16="http://schemas.microsoft.com/office/drawing/2014/main" id="{05C808D0-D3FC-4461-ABE7-CFF28CF8C0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36" r="27311"/>
          <a:stretch/>
        </p:blipFill>
        <p:spPr bwMode="auto">
          <a:xfrm>
            <a:off x="4943709" y="0"/>
            <a:ext cx="722447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5291" y="0"/>
            <a:ext cx="4982817" cy="6858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67524" y="0"/>
            <a:ext cx="7224475" cy="6858000"/>
          </a:xfrm>
          <a:prstGeom prst="rect">
            <a:avLst/>
          </a:prstGeom>
          <a:solidFill>
            <a:schemeClr val="tx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371885" y="1991777"/>
            <a:ext cx="6281532" cy="31700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“Chico Buarque volta do exílio e compõe </a:t>
            </a:r>
            <a:r>
              <a:rPr lang="pt-BR" sz="2000" b="1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Apesar de Você</a:t>
            </a:r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, samba que podia ser entendido tanto como uma briga de casal ou uma crítica à ditadura.”</a:t>
            </a:r>
          </a:p>
          <a:p>
            <a:pPr algn="just"/>
            <a:endParaRPr lang="pt-BR" sz="2000" dirty="0">
              <a:solidFill>
                <a:schemeClr val="bg1"/>
              </a:solidFill>
              <a:latin typeface="Bell MT" panose="02020503060305020303" pitchFamily="18" charset="0"/>
            </a:endParaRPr>
          </a:p>
          <a:p>
            <a:pPr algn="just"/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“Os censores não perceberam o duplo sentido da letra, mas o público entendeu o recado. Cem mil cópias foram vendidas em uma semana, tempo que as autoridades levaram para proibir a distribuição e a execução do samba em rádio e TV. A censura chegou tarde para impedir o sucesso popular.”</a:t>
            </a:r>
            <a:endParaRPr lang="pt-BR" sz="2000" dirty="0">
              <a:solidFill>
                <a:schemeClr val="bg1"/>
              </a:solidFill>
              <a:latin typeface="Bell MT" panose="02020503060305020303" pitchFamily="18" charset="0"/>
            </a:endParaRP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1157667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1839560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</p:cNvCxnSpPr>
          <p:nvPr/>
        </p:nvCxnSpPr>
        <p:spPr>
          <a:xfrm>
            <a:off x="2226674" y="1210574"/>
            <a:ext cx="0" cy="5097768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2518001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3199894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3871889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4553782"/>
            <a:ext cx="530086" cy="530086"/>
          </a:xfrm>
          <a:prstGeom prst="rect">
            <a:avLst/>
          </a:prstGeom>
        </p:spPr>
      </p:pic>
      <p:pic>
        <p:nvPicPr>
          <p:cNvPr id="15" name="Gráfico 14" descr="Registro">
            <a:extLst>
              <a:ext uri="{FF2B5EF4-FFF2-40B4-BE49-F238E27FC236}">
                <a16:creationId xmlns:a16="http://schemas.microsoft.com/office/drawing/2014/main" id="{2C18FD28-D2A9-4245-B37A-4635AEEDE93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5109615"/>
            <a:ext cx="530086" cy="530086"/>
          </a:xfrm>
          <a:prstGeom prst="rect">
            <a:avLst/>
          </a:prstGeom>
        </p:spPr>
      </p:pic>
      <p:pic>
        <p:nvPicPr>
          <p:cNvPr id="16" name="Gráfico 15" descr="Disco óptico">
            <a:extLst>
              <a:ext uri="{FF2B5EF4-FFF2-40B4-BE49-F238E27FC236}">
                <a16:creationId xmlns:a16="http://schemas.microsoft.com/office/drawing/2014/main" id="{6205D480-A11A-4D62-8822-F84056B63AD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5791508"/>
            <a:ext cx="530086" cy="53008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246782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52421" y="1236718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Chico Buarque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1908707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601870" y="1906160"/>
            <a:ext cx="17086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Chico Buarque</a:t>
            </a:r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A533B73-E9DE-4FA3-8713-C2912D4C9239}"/>
              </a:ext>
            </a:extLst>
          </p:cNvPr>
          <p:cNvSpPr txBox="1"/>
          <p:nvPr/>
        </p:nvSpPr>
        <p:spPr>
          <a:xfrm>
            <a:off x="50846" y="2603487"/>
            <a:ext cx="244626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ÁLBUM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5A0B92C-826D-4545-95C1-EA23C83992C5}"/>
              </a:ext>
            </a:extLst>
          </p:cNvPr>
          <p:cNvSpPr txBox="1"/>
          <p:nvPr/>
        </p:nvSpPr>
        <p:spPr>
          <a:xfrm>
            <a:off x="2389841" y="2584794"/>
            <a:ext cx="205319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Chico Buarque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58554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1975150" y="3073212"/>
            <a:ext cx="2956651" cy="7745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1970 (censurado)</a:t>
            </a: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        1978 (2º lançamento)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4004349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627787" y="3948220"/>
            <a:ext cx="152429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Samba/MPB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55632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2993879" y="4599054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03:56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13701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174610" y="5161876"/>
            <a:ext cx="26956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 err="1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Phonogram</a:t>
            </a: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/Philips</a:t>
            </a:r>
            <a:endParaRPr lang="pt-BR" dirty="0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29456" y="5910594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227880" y="5880063"/>
            <a:ext cx="25891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Sérgio de Carvalho</a:t>
            </a:r>
            <a:endParaRPr lang="pt-BR" dirty="0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893423" y="277799"/>
            <a:ext cx="3138145" cy="4700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24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APESAR DE VOCÊ</a:t>
            </a:r>
          </a:p>
        </p:txBody>
      </p:sp>
      <p:pic>
        <p:nvPicPr>
          <p:cNvPr id="42" name="Gráfico 41" descr="Reproduzir">
            <a:hlinkClick r:id="rId9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2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5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40" name="CaixaDeTexto 39">
            <a:hlinkClick r:id="rId18"/>
            <a:extLst>
              <a:ext uri="{FF2B5EF4-FFF2-40B4-BE49-F238E27FC236}">
                <a16:creationId xmlns:a16="http://schemas.microsoft.com/office/drawing/2014/main" id="{772F0E54-EF84-4C12-BDE5-718AEDA0DA18}"/>
              </a:ext>
            </a:extLst>
          </p:cNvPr>
          <p:cNvSpPr txBox="1"/>
          <p:nvPr/>
        </p:nvSpPr>
        <p:spPr>
          <a:xfrm>
            <a:off x="8286122" y="5192653"/>
            <a:ext cx="3548069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http://memorialdademocracia.com.br/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E0CE9D0A-E93C-408A-B7D1-AE3E7A2346A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08861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0435"/>
    </mc:Choice>
    <mc:Fallback>
      <p:transition spd="slow" advTm="4043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EC931816-E987-4412-95A8-C9F37F91F5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18" b="10629"/>
          <a:stretch/>
        </p:blipFill>
        <p:spPr bwMode="auto">
          <a:xfrm>
            <a:off x="4951822" y="-1"/>
            <a:ext cx="7240178" cy="68729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5291" y="0"/>
            <a:ext cx="4982817" cy="6858000"/>
          </a:xfrm>
          <a:prstGeom prst="rect">
            <a:avLst/>
          </a:prstGeom>
          <a:solidFill>
            <a:srgbClr val="CFA26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51822" y="-7063"/>
            <a:ext cx="7248353" cy="6872907"/>
          </a:xfrm>
          <a:prstGeom prst="rect">
            <a:avLst/>
          </a:prstGeom>
          <a:solidFill>
            <a:schemeClr val="tx1">
              <a:alpha val="8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438997" y="1576104"/>
            <a:ext cx="6281532" cy="470898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“Os primeiros anos da década de 1970 trouxeram como uma das características do combate político contra a ditadura protagonizado pela canção popular, os elementos da linguagem musical do rock, uma ambiência </a:t>
            </a:r>
            <a:r>
              <a:rPr lang="pt-BR" sz="2000" b="0" i="0" dirty="0" err="1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noir</a:t>
            </a:r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 e os motivos do medo, da viagem sem volta e da derrota – pessoal e política. A primeira metade da década de 1970 representou o período mais violento e repressivo da ditadura militar instalada no país com o golpe de 1964 e converteu a lírica do povo combatente e o sonho das utopias revolucionárias em desencantamento, desesperança e pesadelo.”</a:t>
            </a:r>
          </a:p>
          <a:p>
            <a:pPr algn="just"/>
            <a:endParaRPr lang="pt-BR" sz="2000" dirty="0">
              <a:solidFill>
                <a:schemeClr val="bg1"/>
              </a:solidFill>
              <a:latin typeface="Bell MT" panose="02020503060305020303" pitchFamily="18" charset="0"/>
            </a:endParaRPr>
          </a:p>
          <a:p>
            <a:pPr algn="just"/>
            <a:endParaRPr lang="pt-BR" sz="2000" dirty="0">
              <a:solidFill>
                <a:schemeClr val="bg1"/>
              </a:solidFill>
              <a:latin typeface="Bell MT" panose="02020503060305020303" pitchFamily="18" charset="0"/>
            </a:endParaRPr>
          </a:p>
          <a:p>
            <a:pPr algn="just"/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Sinal Fechado é, portanto, uma das </a:t>
            </a:r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canções-símbolo da sensação de asfixia e de falta de perspectivas desse período.</a:t>
            </a:r>
            <a:endParaRPr lang="pt-BR" sz="2000" dirty="0">
              <a:solidFill>
                <a:schemeClr val="bg1"/>
              </a:solidFill>
              <a:latin typeface="Bell MT" panose="02020503060305020303" pitchFamily="18" charset="0"/>
            </a:endParaRP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1157667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1839560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</p:cNvCxnSpPr>
          <p:nvPr/>
        </p:nvCxnSpPr>
        <p:spPr>
          <a:xfrm>
            <a:off x="2226674" y="1210574"/>
            <a:ext cx="0" cy="5097768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2518001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3199894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3871889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4553782"/>
            <a:ext cx="530086" cy="530086"/>
          </a:xfrm>
          <a:prstGeom prst="rect">
            <a:avLst/>
          </a:prstGeom>
        </p:spPr>
      </p:pic>
      <p:pic>
        <p:nvPicPr>
          <p:cNvPr id="15" name="Gráfico 14" descr="Registro">
            <a:extLst>
              <a:ext uri="{FF2B5EF4-FFF2-40B4-BE49-F238E27FC236}">
                <a16:creationId xmlns:a16="http://schemas.microsoft.com/office/drawing/2014/main" id="{2C18FD28-D2A9-4245-B37A-4635AEEDE93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5109615"/>
            <a:ext cx="530086" cy="530086"/>
          </a:xfrm>
          <a:prstGeom prst="rect">
            <a:avLst/>
          </a:prstGeom>
        </p:spPr>
      </p:pic>
      <p:pic>
        <p:nvPicPr>
          <p:cNvPr id="16" name="Gráfico 15" descr="Disco óptico">
            <a:extLst>
              <a:ext uri="{FF2B5EF4-FFF2-40B4-BE49-F238E27FC236}">
                <a16:creationId xmlns:a16="http://schemas.microsoft.com/office/drawing/2014/main" id="{6205D480-A11A-4D62-8822-F84056B63AD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5791508"/>
            <a:ext cx="530086" cy="53008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246782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52421" y="1236718"/>
            <a:ext cx="19995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Paulinho da Viola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1908707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492711" y="1889875"/>
            <a:ext cx="21318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Paulinho da Viola</a:t>
            </a:r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A533B73-E9DE-4FA3-8713-C2912D4C9239}"/>
              </a:ext>
            </a:extLst>
          </p:cNvPr>
          <p:cNvSpPr txBox="1"/>
          <p:nvPr/>
        </p:nvSpPr>
        <p:spPr>
          <a:xfrm>
            <a:off x="50846" y="2603487"/>
            <a:ext cx="244626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ÁLBUM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5A0B92C-826D-4545-95C1-EA23C83992C5}"/>
              </a:ext>
            </a:extLst>
          </p:cNvPr>
          <p:cNvSpPr txBox="1"/>
          <p:nvPr/>
        </p:nvSpPr>
        <p:spPr>
          <a:xfrm>
            <a:off x="2389841" y="2438953"/>
            <a:ext cx="25053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Foi um rio que passou em minha vida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58554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449705" y="3245607"/>
            <a:ext cx="1914751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1970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4004349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627787" y="3933706"/>
            <a:ext cx="1707660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MPB/Samba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55632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2993879" y="4613568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03:02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13701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055341" y="5161607"/>
            <a:ext cx="26956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Odeon</a:t>
            </a:r>
            <a:endParaRPr lang="pt-BR" dirty="0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29456" y="5910594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227880" y="5880063"/>
            <a:ext cx="25891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Milto</a:t>
            </a: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 Miranda</a:t>
            </a:r>
            <a:endParaRPr lang="pt-BR" dirty="0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366199" y="291990"/>
            <a:ext cx="4185752" cy="4700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24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SINAL FECHADO</a:t>
            </a:r>
          </a:p>
        </p:txBody>
      </p:sp>
      <p:pic>
        <p:nvPicPr>
          <p:cNvPr id="42" name="Gráfico 41" descr="Reproduzir">
            <a:hlinkClick r:id="rId9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2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5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40" name="CaixaDeTexto 39">
            <a:hlinkClick r:id="rId18"/>
            <a:extLst>
              <a:ext uri="{FF2B5EF4-FFF2-40B4-BE49-F238E27FC236}">
                <a16:creationId xmlns:a16="http://schemas.microsoft.com/office/drawing/2014/main" id="{772F0E54-EF84-4C12-BDE5-718AEDA0DA18}"/>
              </a:ext>
            </a:extLst>
          </p:cNvPr>
          <p:cNvSpPr txBox="1"/>
          <p:nvPr/>
        </p:nvSpPr>
        <p:spPr>
          <a:xfrm>
            <a:off x="8429777" y="4982900"/>
            <a:ext cx="3372277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http://memorialdademocracia.com.br/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6D6C0FE7-968E-44AC-AC76-9123DC5DB1E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91960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8222"/>
    </mc:Choice>
    <mc:Fallback>
      <p:transition spd="slow" advTm="5822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0C7AD8E-0959-4633-84F5-B6065D2BD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888" r="8819"/>
          <a:stretch/>
        </p:blipFill>
        <p:spPr bwMode="auto">
          <a:xfrm>
            <a:off x="4525499" y="0"/>
            <a:ext cx="768422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5291" y="0"/>
            <a:ext cx="4982817" cy="6858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58580" y="0"/>
            <a:ext cx="7265747" cy="6858000"/>
          </a:xfrm>
          <a:prstGeom prst="rect">
            <a:avLst/>
          </a:prstGeom>
          <a:solidFill>
            <a:schemeClr val="tx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285397" y="1883049"/>
            <a:ext cx="6281532" cy="34778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“Lançada em 1972, </a:t>
            </a:r>
            <a:r>
              <a:rPr lang="pt-BR" sz="2000" b="1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Eu quero é botar meu bloco na rua </a:t>
            </a:r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foi censurada pelo suposto sentido de incitação da população contra as forças armadas. Na época, o exército levava tropas para as ruas, como meio de demonstrar a força para os cidadãos. Sérgio Sampaio também queria colocar a sua tropa (bloco) na rua, com objetivos diferentes. O Bloco de Sampaio queria ‘um quilo mais daquilo’ e ‘um grilo menos disso’. O Durango Kid, que aparece na letra da canção, é uma metáfora para militares, no caso o inimigo que impedia o bloco de ser ‘botado</a:t>
            </a:r>
            <a: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  <a:t>’</a:t>
            </a:r>
            <a:r>
              <a:rPr lang="pt-BR" sz="2000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 na rua.”</a:t>
            </a:r>
            <a:br>
              <a:rPr lang="pt-BR" sz="2000" dirty="0">
                <a:solidFill>
                  <a:schemeClr val="bg1"/>
                </a:solidFill>
                <a:latin typeface="Bell MT" panose="02020503060305020303" pitchFamily="18" charset="0"/>
              </a:rPr>
            </a:br>
            <a:endParaRPr lang="pt-BR" sz="2000" dirty="0">
              <a:solidFill>
                <a:schemeClr val="bg1"/>
              </a:solidFill>
              <a:latin typeface="Bell MT" panose="02020503060305020303" pitchFamily="18" charset="0"/>
            </a:endParaRP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1157667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1839560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</p:cNvCxnSpPr>
          <p:nvPr/>
        </p:nvCxnSpPr>
        <p:spPr>
          <a:xfrm>
            <a:off x="2226674" y="1210574"/>
            <a:ext cx="0" cy="5097768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2518001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3199894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3871889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4553782"/>
            <a:ext cx="530086" cy="530086"/>
          </a:xfrm>
          <a:prstGeom prst="rect">
            <a:avLst/>
          </a:prstGeom>
        </p:spPr>
      </p:pic>
      <p:pic>
        <p:nvPicPr>
          <p:cNvPr id="15" name="Gráfico 14" descr="Registro">
            <a:extLst>
              <a:ext uri="{FF2B5EF4-FFF2-40B4-BE49-F238E27FC236}">
                <a16:creationId xmlns:a16="http://schemas.microsoft.com/office/drawing/2014/main" id="{2C18FD28-D2A9-4245-B37A-4635AEEDE93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5109615"/>
            <a:ext cx="530086" cy="530086"/>
          </a:xfrm>
          <a:prstGeom prst="rect">
            <a:avLst/>
          </a:prstGeom>
        </p:spPr>
      </p:pic>
      <p:pic>
        <p:nvPicPr>
          <p:cNvPr id="16" name="Gráfico 15" descr="Disco óptico">
            <a:extLst>
              <a:ext uri="{FF2B5EF4-FFF2-40B4-BE49-F238E27FC236}">
                <a16:creationId xmlns:a16="http://schemas.microsoft.com/office/drawing/2014/main" id="{6205D480-A11A-4D62-8822-F84056B63AD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5791508"/>
            <a:ext cx="530086" cy="53008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246782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52421" y="1236718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Sérgio Sampaio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1908707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561414" y="1919937"/>
            <a:ext cx="17810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Sérgio Sampaio</a:t>
            </a:r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A533B73-E9DE-4FA3-8713-C2912D4C9239}"/>
              </a:ext>
            </a:extLst>
          </p:cNvPr>
          <p:cNvSpPr txBox="1"/>
          <p:nvPr/>
        </p:nvSpPr>
        <p:spPr>
          <a:xfrm>
            <a:off x="50846" y="2603487"/>
            <a:ext cx="244626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ÁLBUM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5A0B92C-826D-4545-95C1-EA23C83992C5}"/>
              </a:ext>
            </a:extLst>
          </p:cNvPr>
          <p:cNvSpPr txBox="1"/>
          <p:nvPr/>
        </p:nvSpPr>
        <p:spPr>
          <a:xfrm>
            <a:off x="2418713" y="2439866"/>
            <a:ext cx="20531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Eu quero é botar meu bloco na rua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58554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392801" y="3275480"/>
            <a:ext cx="1914751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1972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4004349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588029" y="3936260"/>
            <a:ext cx="152429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MPB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55632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2939483" y="4585932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04:41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13701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104090" y="5161473"/>
            <a:ext cx="26956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Philips</a:t>
            </a:r>
            <a:endParaRPr lang="pt-BR" dirty="0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29456" y="5910594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148367" y="5865760"/>
            <a:ext cx="258914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Raul Seixas</a:t>
            </a:r>
            <a:endParaRPr lang="pt-BR" dirty="0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540435" y="154597"/>
            <a:ext cx="3704731" cy="8651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24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EU QUERO É BOTAR MEU BLOCO NA RUA</a:t>
            </a:r>
          </a:p>
        </p:txBody>
      </p:sp>
      <p:pic>
        <p:nvPicPr>
          <p:cNvPr id="42" name="Gráfico 41" descr="Reproduzir">
            <a:hlinkClick r:id="rId9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2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5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40" name="CaixaDeTexto 39">
            <a:hlinkClick r:id="rId18"/>
            <a:extLst>
              <a:ext uri="{FF2B5EF4-FFF2-40B4-BE49-F238E27FC236}">
                <a16:creationId xmlns:a16="http://schemas.microsoft.com/office/drawing/2014/main" id="{772F0E54-EF84-4C12-BDE5-718AEDA0DA18}"/>
              </a:ext>
            </a:extLst>
          </p:cNvPr>
          <p:cNvSpPr txBox="1"/>
          <p:nvPr/>
        </p:nvSpPr>
        <p:spPr>
          <a:xfrm>
            <a:off x="8292111" y="5247588"/>
            <a:ext cx="3280807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http://www.centrocultural.sp.gov.br/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FA94AC5F-A21A-48B9-9DBD-55CEF7905A2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0486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1914"/>
    </mc:Choice>
    <mc:Fallback>
      <p:transition spd="slow" advTm="3191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0" name="Picture 8">
            <a:extLst>
              <a:ext uri="{FF2B5EF4-FFF2-40B4-BE49-F238E27FC236}">
                <a16:creationId xmlns:a16="http://schemas.microsoft.com/office/drawing/2014/main" id="{B372E93E-81FF-41E6-A312-94FEBC9B9D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13" r="8480"/>
          <a:stretch/>
        </p:blipFill>
        <p:spPr bwMode="auto">
          <a:xfrm>
            <a:off x="4733683" y="0"/>
            <a:ext cx="7479358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5291" y="0"/>
            <a:ext cx="4982817" cy="6858000"/>
          </a:xfrm>
          <a:prstGeom prst="rect">
            <a:avLst/>
          </a:prstGeom>
          <a:solidFill>
            <a:srgbClr val="2376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52806" y="0"/>
            <a:ext cx="7245514" cy="6858000"/>
          </a:xfrm>
          <a:prstGeom prst="rect">
            <a:avLst/>
          </a:prstGeom>
          <a:solidFill>
            <a:schemeClr val="tx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327506" y="1559883"/>
            <a:ext cx="6281532" cy="203132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“Mais uma vez, Chico tentava enganar os censores, nesta respondendo pelo famoso heterônimo. É que, depois de </a:t>
            </a:r>
            <a:r>
              <a:rPr lang="pt-BR" b="1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Apesar de Você</a:t>
            </a:r>
            <a:r>
              <a:rPr lang="pt-BR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, o autor não conseguia emplacar mais nada. Como Julinho, Chico assinou canções como essa e </a:t>
            </a:r>
            <a:r>
              <a:rPr lang="pt-BR" b="1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Acorda Amor </a:t>
            </a:r>
            <a:r>
              <a:rPr lang="pt-BR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e rolou até matéria no jornal com o suposto artista nascido na Rocinha. [...] Por causa dessa malandragem, os censores passaram a exigir a documentação mais detalhada dos compositores.”</a:t>
            </a:r>
            <a:endParaRPr lang="pt-BR" dirty="0">
              <a:solidFill>
                <a:schemeClr val="bg1"/>
              </a:solidFill>
              <a:effectLst/>
              <a:latin typeface="Bell MT" panose="020205030603050203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1157667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1839560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</p:cNvCxnSpPr>
          <p:nvPr/>
        </p:nvCxnSpPr>
        <p:spPr>
          <a:xfrm>
            <a:off x="2226674" y="1210574"/>
            <a:ext cx="0" cy="5097768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2518001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3199894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3871889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4553782"/>
            <a:ext cx="530086" cy="530086"/>
          </a:xfrm>
          <a:prstGeom prst="rect">
            <a:avLst/>
          </a:prstGeom>
        </p:spPr>
      </p:pic>
      <p:pic>
        <p:nvPicPr>
          <p:cNvPr id="15" name="Gráfico 14" descr="Registro">
            <a:extLst>
              <a:ext uri="{FF2B5EF4-FFF2-40B4-BE49-F238E27FC236}">
                <a16:creationId xmlns:a16="http://schemas.microsoft.com/office/drawing/2014/main" id="{2C18FD28-D2A9-4245-B37A-4635AEEDE93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5109615"/>
            <a:ext cx="530086" cy="530086"/>
          </a:xfrm>
          <a:prstGeom prst="rect">
            <a:avLst/>
          </a:prstGeom>
        </p:spPr>
      </p:pic>
      <p:pic>
        <p:nvPicPr>
          <p:cNvPr id="16" name="Gráfico 15" descr="Disco óptico">
            <a:extLst>
              <a:ext uri="{FF2B5EF4-FFF2-40B4-BE49-F238E27FC236}">
                <a16:creationId xmlns:a16="http://schemas.microsoft.com/office/drawing/2014/main" id="{6205D480-A11A-4D62-8822-F84056B63AD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5791508"/>
            <a:ext cx="530086" cy="53008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246782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668245" y="1238044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Chico Buarque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1908707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386810" y="1891540"/>
            <a:ext cx="244877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“Julinho da Adelaide”</a:t>
            </a:r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A533B73-E9DE-4FA3-8713-C2912D4C9239}"/>
              </a:ext>
            </a:extLst>
          </p:cNvPr>
          <p:cNvSpPr txBox="1"/>
          <p:nvPr/>
        </p:nvSpPr>
        <p:spPr>
          <a:xfrm>
            <a:off x="50846" y="2603487"/>
            <a:ext cx="244626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ÁLBUM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5A0B92C-826D-4545-95C1-EA23C83992C5}"/>
              </a:ext>
            </a:extLst>
          </p:cNvPr>
          <p:cNvSpPr txBox="1"/>
          <p:nvPr/>
        </p:nvSpPr>
        <p:spPr>
          <a:xfrm>
            <a:off x="2331048" y="2483216"/>
            <a:ext cx="234384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O banquete dos mendigos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58554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479964" y="3276285"/>
            <a:ext cx="1914751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1973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4004349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670848" y="3948692"/>
            <a:ext cx="152429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MPB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55632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3023687" y="4583318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03:40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13701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085150" y="5163285"/>
            <a:ext cx="26956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RCA</a:t>
            </a:r>
            <a:endParaRPr lang="pt-BR" dirty="0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29456" y="5910594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264192" y="5792350"/>
            <a:ext cx="258914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b="1" dirty="0" err="1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Jards</a:t>
            </a: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 </a:t>
            </a:r>
            <a:r>
              <a:rPr lang="pt-BR" b="1" dirty="0" err="1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Macalé</a:t>
            </a: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 e </a:t>
            </a:r>
            <a:r>
              <a:rPr lang="pt-BR" b="1" dirty="0" err="1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Xico</a:t>
            </a: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cs typeface="Times New Roman" panose="02020603050405020304" pitchFamily="18" charset="0"/>
              </a:rPr>
              <a:t> Chaves </a:t>
            </a:r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719779" y="348249"/>
            <a:ext cx="333406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400" b="1" i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JORGE MARAVILHA</a:t>
            </a:r>
            <a:endParaRPr lang="pt-BR" sz="2400" i="1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2" name="Gráfico 41" descr="Reproduzir">
            <a:hlinkClick r:id="rId9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2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5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40" name="CaixaDeTexto 39">
            <a:hlinkClick r:id="rId18"/>
            <a:extLst>
              <a:ext uri="{FF2B5EF4-FFF2-40B4-BE49-F238E27FC236}">
                <a16:creationId xmlns:a16="http://schemas.microsoft.com/office/drawing/2014/main" id="{772F0E54-EF84-4C12-BDE5-718AEDA0DA18}"/>
              </a:ext>
            </a:extLst>
          </p:cNvPr>
          <p:cNvSpPr txBox="1"/>
          <p:nvPr/>
        </p:nvSpPr>
        <p:spPr>
          <a:xfrm>
            <a:off x="9021155" y="3605569"/>
            <a:ext cx="2741004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https://pitayacultural.com.br/</a:t>
            </a:r>
          </a:p>
        </p:txBody>
      </p:sp>
      <p:sp>
        <p:nvSpPr>
          <p:cNvPr id="37" name="CaixaDeTexto 36">
            <a:extLst>
              <a:ext uri="{FF2B5EF4-FFF2-40B4-BE49-F238E27FC236}">
                <a16:creationId xmlns:a16="http://schemas.microsoft.com/office/drawing/2014/main" id="{ABA4904F-2B23-4DA2-A5E2-6480076C8B69}"/>
              </a:ext>
            </a:extLst>
          </p:cNvPr>
          <p:cNvSpPr txBox="1"/>
          <p:nvPr/>
        </p:nvSpPr>
        <p:spPr>
          <a:xfrm>
            <a:off x="5331823" y="4292520"/>
            <a:ext cx="6281532" cy="147732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“Em </a:t>
            </a:r>
            <a:r>
              <a:rPr lang="pt-BR" b="1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Jorge Maravilha</a:t>
            </a:r>
            <a:r>
              <a:rPr lang="pt-BR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, Chico cantava: ‘você não gosta de mim, mas sua filha gosta’, o que gerou a especulação de que Amália Lucy, fã declarada dele e filha de outro presidente militar, o general Geisel, tinha sido a </a:t>
            </a:r>
            <a:r>
              <a:rPr lang="pt-BR" b="0" i="1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homenageada</a:t>
            </a:r>
            <a:r>
              <a:rPr lang="pt-BR" b="0" i="0" dirty="0">
                <a:solidFill>
                  <a:schemeClr val="bg1"/>
                </a:solidFill>
                <a:effectLst/>
                <a:latin typeface="Bell MT" panose="02020503060305020303" pitchFamily="18" charset="0"/>
              </a:rPr>
              <a:t> da canção. Chico sempre negou que tenha composto a música para Amália.”</a:t>
            </a:r>
            <a:endParaRPr lang="pt-BR" dirty="0">
              <a:solidFill>
                <a:schemeClr val="bg1"/>
              </a:solidFill>
              <a:effectLst/>
              <a:latin typeface="Bell MT" panose="020205030603050203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8" name="CaixaDeTexto 37">
            <a:hlinkClick r:id="rId19"/>
            <a:extLst>
              <a:ext uri="{FF2B5EF4-FFF2-40B4-BE49-F238E27FC236}">
                <a16:creationId xmlns:a16="http://schemas.microsoft.com/office/drawing/2014/main" id="{F31994F8-7618-4E29-BCFF-57D16E3E76D0}"/>
              </a:ext>
            </a:extLst>
          </p:cNvPr>
          <p:cNvSpPr txBox="1"/>
          <p:nvPr/>
        </p:nvSpPr>
        <p:spPr>
          <a:xfrm>
            <a:off x="8852677" y="5790593"/>
            <a:ext cx="3077961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https://www.zonacurva.com.br/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54DC931C-84C6-4AFF-A4B5-ED9D721FCA8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88062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64677"/>
    </mc:Choice>
    <mc:Fallback>
      <p:transition spd="slow" advTm="6467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4FA86158-4EED-4A89-9171-F34E9E1B19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85" b="11449"/>
          <a:stretch/>
        </p:blipFill>
        <p:spPr bwMode="auto">
          <a:xfrm>
            <a:off x="4967526" y="0"/>
            <a:ext cx="7224474" cy="68562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2472BBB3-E375-4DA6-B93F-AF7B90207872}"/>
              </a:ext>
            </a:extLst>
          </p:cNvPr>
          <p:cNvSpPr/>
          <p:nvPr/>
        </p:nvSpPr>
        <p:spPr>
          <a:xfrm>
            <a:off x="-15291" y="0"/>
            <a:ext cx="4982817" cy="6858000"/>
          </a:xfrm>
          <a:prstGeom prst="rect">
            <a:avLst/>
          </a:prstGeom>
          <a:solidFill>
            <a:srgbClr val="9C33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31D7762-6412-4617-ADD3-E72842D0C4F5}"/>
              </a:ext>
            </a:extLst>
          </p:cNvPr>
          <p:cNvSpPr/>
          <p:nvPr/>
        </p:nvSpPr>
        <p:spPr>
          <a:xfrm>
            <a:off x="4967012" y="-1773"/>
            <a:ext cx="7224475" cy="6858000"/>
          </a:xfrm>
          <a:prstGeom prst="rect">
            <a:avLst/>
          </a:prstGeom>
          <a:solidFill>
            <a:schemeClr val="tx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B1B17B35-D884-48E0-8814-D73D9E582975}"/>
              </a:ext>
            </a:extLst>
          </p:cNvPr>
          <p:cNvSpPr txBox="1"/>
          <p:nvPr/>
        </p:nvSpPr>
        <p:spPr>
          <a:xfrm>
            <a:off x="5307966" y="1602987"/>
            <a:ext cx="6281532" cy="480131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“A música </a:t>
            </a:r>
            <a:r>
              <a:rPr lang="pt-BR" b="1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Uma Vida Só</a:t>
            </a:r>
            <a:r>
              <a:rPr lang="pt-BR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ficou conhecida popularmente pelo seu refrão, ‘pare de tomar a pílula’ que foi censurada pelo governo brasileiro pelo suposto entendimento de que a canção fazia propaganda contrária à distribuição das tais pílulas para o controle de natalidade.”</a:t>
            </a:r>
          </a:p>
          <a:p>
            <a:pPr algn="just"/>
            <a:endParaRPr lang="pt-BR" dirty="0">
              <a:solidFill>
                <a:schemeClr val="bg1"/>
              </a:solidFill>
              <a:effectLst/>
              <a:latin typeface="Bell MT" panose="020205030603050203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pt-BR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  <a:p>
            <a:pPr algn="just"/>
            <a:endParaRPr lang="pt-BR" dirty="0">
              <a:solidFill>
                <a:schemeClr val="bg1"/>
              </a:solidFill>
              <a:effectLst/>
              <a:latin typeface="Bell MT" panose="020205030603050203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pt-BR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“Devido o que o governo decretou como desobediência civil, a canção foi proibida em todo território nacional, segundo o governo não eram toleradas referências explícitas à sexualidade.”</a:t>
            </a:r>
          </a:p>
          <a:p>
            <a:pPr algn="just"/>
            <a:r>
              <a:rPr lang="pt-BR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  <a:p>
            <a:pPr algn="just"/>
            <a:r>
              <a:rPr lang="pt-BR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“</a:t>
            </a:r>
            <a:r>
              <a:rPr lang="pt-BR" b="1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Uma Vida Só (Pare de tomar a pílula) </a:t>
            </a:r>
            <a:r>
              <a:rPr lang="pt-BR" dirty="0">
                <a:solidFill>
                  <a:schemeClr val="bg1"/>
                </a:solidFill>
                <a:effectLst/>
                <a:latin typeface="Bell MT" panose="020205030603050203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permaneceu proibida durante os governos dos generais Médici e Geisel, só deixando de ser clandestina em 1979, quando o presidente João Figueiredo assinou um decreto oficializando a liberação de todas as músicas que estavam vetadas pela Censura Federal.”</a:t>
            </a:r>
          </a:p>
        </p:txBody>
      </p:sp>
      <p:pic>
        <p:nvPicPr>
          <p:cNvPr id="8" name="Gráfico 7" descr="Registro">
            <a:extLst>
              <a:ext uri="{FF2B5EF4-FFF2-40B4-BE49-F238E27FC236}">
                <a16:creationId xmlns:a16="http://schemas.microsoft.com/office/drawing/2014/main" id="{E9E0D78A-0686-4560-84BC-2F3B7F6B657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1157667"/>
            <a:ext cx="530086" cy="530086"/>
          </a:xfrm>
          <a:prstGeom prst="rect">
            <a:avLst/>
          </a:prstGeom>
        </p:spPr>
      </p:pic>
      <p:pic>
        <p:nvPicPr>
          <p:cNvPr id="9" name="Gráfico 8" descr="Disco óptico">
            <a:extLst>
              <a:ext uri="{FF2B5EF4-FFF2-40B4-BE49-F238E27FC236}">
                <a16:creationId xmlns:a16="http://schemas.microsoft.com/office/drawing/2014/main" id="{C37E0F40-6F73-446D-AC8A-18D41EDBFDB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1839560"/>
            <a:ext cx="530086" cy="530086"/>
          </a:xfrm>
          <a:prstGeom prst="rect">
            <a:avLst/>
          </a:prstGeom>
        </p:spPr>
      </p:pic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233E96F3-98C7-456D-AA8D-74D20C48EA94}"/>
              </a:ext>
            </a:extLst>
          </p:cNvPr>
          <p:cNvCxnSpPr>
            <a:cxnSpLocks/>
          </p:cNvCxnSpPr>
          <p:nvPr/>
        </p:nvCxnSpPr>
        <p:spPr>
          <a:xfrm>
            <a:off x="2226674" y="1210574"/>
            <a:ext cx="0" cy="5097768"/>
          </a:xfrm>
          <a:prstGeom prst="line">
            <a:avLst/>
          </a:prstGeom>
          <a:ln w="38100">
            <a:solidFill>
              <a:schemeClr val="bg1"/>
            </a:solidFill>
            <a:prstDash val="lgDashDot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 descr="Registro">
            <a:extLst>
              <a:ext uri="{FF2B5EF4-FFF2-40B4-BE49-F238E27FC236}">
                <a16:creationId xmlns:a16="http://schemas.microsoft.com/office/drawing/2014/main" id="{C1893849-6949-43B4-A8F5-DF312954B6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2518001"/>
            <a:ext cx="530086" cy="530086"/>
          </a:xfrm>
          <a:prstGeom prst="rect">
            <a:avLst/>
          </a:prstGeom>
        </p:spPr>
      </p:pic>
      <p:pic>
        <p:nvPicPr>
          <p:cNvPr id="12" name="Gráfico 11" descr="Disco óptico">
            <a:extLst>
              <a:ext uri="{FF2B5EF4-FFF2-40B4-BE49-F238E27FC236}">
                <a16:creationId xmlns:a16="http://schemas.microsoft.com/office/drawing/2014/main" id="{082E278F-D6C3-4947-AF10-1A24D8A81FA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3199894"/>
            <a:ext cx="530086" cy="530086"/>
          </a:xfrm>
          <a:prstGeom prst="rect">
            <a:avLst/>
          </a:prstGeom>
        </p:spPr>
      </p:pic>
      <p:pic>
        <p:nvPicPr>
          <p:cNvPr id="13" name="Gráfico 12" descr="Registro">
            <a:extLst>
              <a:ext uri="{FF2B5EF4-FFF2-40B4-BE49-F238E27FC236}">
                <a16:creationId xmlns:a16="http://schemas.microsoft.com/office/drawing/2014/main" id="{1C5110C0-B4C9-4EE6-9852-BEF8173ADAD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3871889"/>
            <a:ext cx="530086" cy="530086"/>
          </a:xfrm>
          <a:prstGeom prst="rect">
            <a:avLst/>
          </a:prstGeom>
        </p:spPr>
      </p:pic>
      <p:pic>
        <p:nvPicPr>
          <p:cNvPr id="14" name="Gráfico 13" descr="Disco óptico">
            <a:extLst>
              <a:ext uri="{FF2B5EF4-FFF2-40B4-BE49-F238E27FC236}">
                <a16:creationId xmlns:a16="http://schemas.microsoft.com/office/drawing/2014/main" id="{158A0F7C-A380-46E9-A005-2FE55D99DBC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4553782"/>
            <a:ext cx="530086" cy="530086"/>
          </a:xfrm>
          <a:prstGeom prst="rect">
            <a:avLst/>
          </a:prstGeom>
        </p:spPr>
      </p:pic>
      <p:pic>
        <p:nvPicPr>
          <p:cNvPr id="15" name="Gráfico 14" descr="Registro">
            <a:extLst>
              <a:ext uri="{FF2B5EF4-FFF2-40B4-BE49-F238E27FC236}">
                <a16:creationId xmlns:a16="http://schemas.microsoft.com/office/drawing/2014/main" id="{2C18FD28-D2A9-4245-B37A-4635AEEDE93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61631" y="5109615"/>
            <a:ext cx="530086" cy="530086"/>
          </a:xfrm>
          <a:prstGeom prst="rect">
            <a:avLst/>
          </a:prstGeom>
        </p:spPr>
      </p:pic>
      <p:pic>
        <p:nvPicPr>
          <p:cNvPr id="16" name="Gráfico 15" descr="Disco óptico">
            <a:extLst>
              <a:ext uri="{FF2B5EF4-FFF2-40B4-BE49-F238E27FC236}">
                <a16:creationId xmlns:a16="http://schemas.microsoft.com/office/drawing/2014/main" id="{6205D480-A11A-4D62-8822-F84056B63AD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961631" y="5791508"/>
            <a:ext cx="530086" cy="53008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C0948EEA-2658-4098-B571-53027D8C55FD}"/>
              </a:ext>
            </a:extLst>
          </p:cNvPr>
          <p:cNvSpPr txBox="1"/>
          <p:nvPr/>
        </p:nvSpPr>
        <p:spPr>
          <a:xfrm>
            <a:off x="-295095" y="1246782"/>
            <a:ext cx="3138145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INTÉRPRETE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369986B0-83BB-4942-A6B2-3C7FA59B1B1A}"/>
              </a:ext>
            </a:extLst>
          </p:cNvPr>
          <p:cNvSpPr txBox="1"/>
          <p:nvPr/>
        </p:nvSpPr>
        <p:spPr>
          <a:xfrm>
            <a:off x="2552421" y="1222204"/>
            <a:ext cx="1781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Odai</a:t>
            </a: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 José</a:t>
            </a:r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C96580EA-3BC3-42ED-AAB7-25BFDAF20794}"/>
              </a:ext>
            </a:extLst>
          </p:cNvPr>
          <p:cNvSpPr txBox="1"/>
          <p:nvPr/>
        </p:nvSpPr>
        <p:spPr>
          <a:xfrm>
            <a:off x="-132881" y="1908707"/>
            <a:ext cx="2681197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COMPOSIÇÃO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16BED14E-15A6-4051-AC8A-F5C659097C1B}"/>
              </a:ext>
            </a:extLst>
          </p:cNvPr>
          <p:cNvSpPr txBox="1"/>
          <p:nvPr/>
        </p:nvSpPr>
        <p:spPr>
          <a:xfrm>
            <a:off x="2600380" y="1773317"/>
            <a:ext cx="170864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Ana Maria e Odair José</a:t>
            </a:r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A533B73-E9DE-4FA3-8713-C2912D4C9239}"/>
              </a:ext>
            </a:extLst>
          </p:cNvPr>
          <p:cNvSpPr txBox="1"/>
          <p:nvPr/>
        </p:nvSpPr>
        <p:spPr>
          <a:xfrm>
            <a:off x="50846" y="2603487"/>
            <a:ext cx="244626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ÁLBUM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85A0B92C-826D-4545-95C1-EA23C83992C5}"/>
              </a:ext>
            </a:extLst>
          </p:cNvPr>
          <p:cNvSpPr txBox="1"/>
          <p:nvPr/>
        </p:nvSpPr>
        <p:spPr>
          <a:xfrm>
            <a:off x="2389841" y="2599308"/>
            <a:ext cx="205319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Odair José</a:t>
            </a:r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566E893-B9C7-4BBC-ACA7-723DF321A341}"/>
              </a:ext>
            </a:extLst>
          </p:cNvPr>
          <p:cNvSpPr txBox="1"/>
          <p:nvPr/>
        </p:nvSpPr>
        <p:spPr>
          <a:xfrm>
            <a:off x="316602" y="3158554"/>
            <a:ext cx="1914751" cy="6719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ANO DE GRAVAÇÃO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97452E-5414-40F5-9A76-8A7948A4AA17}"/>
              </a:ext>
            </a:extLst>
          </p:cNvPr>
          <p:cNvSpPr txBox="1"/>
          <p:nvPr/>
        </p:nvSpPr>
        <p:spPr>
          <a:xfrm>
            <a:off x="2450361" y="3246237"/>
            <a:ext cx="1914751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1973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78BF67C7-ACC8-4199-B2FC-0B5410BF6CD4}"/>
              </a:ext>
            </a:extLst>
          </p:cNvPr>
          <p:cNvSpPr txBox="1"/>
          <p:nvPr/>
        </p:nvSpPr>
        <p:spPr>
          <a:xfrm>
            <a:off x="-17689" y="4004349"/>
            <a:ext cx="2583332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GÊNERO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F4A507A5-BB9B-4060-9D7D-E67DD501D33E}"/>
              </a:ext>
            </a:extLst>
          </p:cNvPr>
          <p:cNvSpPr txBox="1"/>
          <p:nvPr/>
        </p:nvSpPr>
        <p:spPr>
          <a:xfrm>
            <a:off x="2627787" y="3962734"/>
            <a:ext cx="152429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b="1" dirty="0">
                <a:solidFill>
                  <a:schemeClr val="bg2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MPB</a:t>
            </a:r>
            <a:endParaRPr lang="pt-BR" sz="1800" b="1" dirty="0">
              <a:solidFill>
                <a:schemeClr val="bg2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B7C9BA4-B023-491D-9459-4355B0E29FFD}"/>
              </a:ext>
            </a:extLst>
          </p:cNvPr>
          <p:cNvSpPr txBox="1"/>
          <p:nvPr/>
        </p:nvSpPr>
        <p:spPr>
          <a:xfrm>
            <a:off x="481416" y="4655632"/>
            <a:ext cx="158512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DURAÇÃO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AC9C737-1FAA-4EDC-8307-F6F3AAD78B1B}"/>
              </a:ext>
            </a:extLst>
          </p:cNvPr>
          <p:cNvSpPr txBox="1"/>
          <p:nvPr/>
        </p:nvSpPr>
        <p:spPr>
          <a:xfrm>
            <a:off x="2993879" y="4613568"/>
            <a:ext cx="818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04:08</a:t>
            </a:r>
            <a:endParaRPr lang="pt-BR" dirty="0"/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3BBEE5E6-25E3-4394-979B-F593070A199B}"/>
              </a:ext>
            </a:extLst>
          </p:cNvPr>
          <p:cNvSpPr txBox="1"/>
          <p:nvPr/>
        </p:nvSpPr>
        <p:spPr>
          <a:xfrm>
            <a:off x="-396554" y="5213701"/>
            <a:ext cx="3314558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GRAVADORA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4779186-F4BD-49A1-BD27-831FEAFFB348}"/>
              </a:ext>
            </a:extLst>
          </p:cNvPr>
          <p:cNvSpPr txBox="1"/>
          <p:nvPr/>
        </p:nvSpPr>
        <p:spPr>
          <a:xfrm>
            <a:off x="2101100" y="5161607"/>
            <a:ext cx="269568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800" b="1" dirty="0" err="1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Polydor</a:t>
            </a:r>
            <a:endParaRPr lang="pt-BR" dirty="0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B7E36A17-6831-40EC-B026-48076B70C7A3}"/>
              </a:ext>
            </a:extLst>
          </p:cNvPr>
          <p:cNvSpPr txBox="1"/>
          <p:nvPr/>
        </p:nvSpPr>
        <p:spPr>
          <a:xfrm>
            <a:off x="29456" y="5910594"/>
            <a:ext cx="2489043" cy="375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pt-BR" sz="1800" b="1" dirty="0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PRODUÇÃO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7FBC0167-182C-4CEB-9938-8E4D15589F3E}"/>
              </a:ext>
            </a:extLst>
          </p:cNvPr>
          <p:cNvSpPr txBox="1"/>
          <p:nvPr/>
        </p:nvSpPr>
        <p:spPr>
          <a:xfrm>
            <a:off x="2433222" y="5687849"/>
            <a:ext cx="204296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pt-BR"/>
            </a:defPPr>
            <a:lvl1pPr algn="ctr">
              <a:defRPr b="1">
                <a:solidFill>
                  <a:schemeClr val="bg2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defRPr>
            </a:lvl1pPr>
          </a:lstStyle>
          <a:p>
            <a:r>
              <a:rPr lang="pt-BR" dirty="0"/>
              <a:t>Jairo Pires e Fernando </a:t>
            </a:r>
            <a:r>
              <a:rPr lang="pt-BR" dirty="0" err="1"/>
              <a:t>Adour</a:t>
            </a:r>
            <a:endParaRPr lang="pt-BR" dirty="0"/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BA5C3601-7578-4BC2-B1D7-EC3F0DF8CACE}"/>
              </a:ext>
            </a:extLst>
          </p:cNvPr>
          <p:cNvSpPr txBox="1"/>
          <p:nvPr/>
        </p:nvSpPr>
        <p:spPr>
          <a:xfrm>
            <a:off x="161310" y="214066"/>
            <a:ext cx="458931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400" b="1" i="1" dirty="0">
                <a:solidFill>
                  <a:schemeClr val="bg1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UMA VIDA SÓ</a:t>
            </a:r>
          </a:p>
          <a:p>
            <a:pPr algn="ctr"/>
            <a:r>
              <a:rPr lang="pt-BR" sz="2400" b="1" i="1" dirty="0">
                <a:solidFill>
                  <a:schemeClr val="bg1"/>
                </a:solidFill>
                <a:effectLst/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(PARE DE TOMAR A PÍLULA</a:t>
            </a:r>
            <a:r>
              <a:rPr lang="pt-BR" sz="2400" b="1" i="1" dirty="0">
                <a:solidFill>
                  <a:schemeClr val="bg1"/>
                </a:solidFill>
                <a:latin typeface="Candara" panose="020E0502030303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endParaRPr lang="pt-BR" sz="2400" dirty="0">
              <a:solidFill>
                <a:schemeClr val="bg1"/>
              </a:solidFill>
              <a:effectLst/>
              <a:latin typeface="Candara" panose="020E0502030303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2" name="Gráfico 41" descr="Reproduzir">
            <a:hlinkClick r:id="rId9"/>
            <a:extLst>
              <a:ext uri="{FF2B5EF4-FFF2-40B4-BE49-F238E27FC236}">
                <a16:creationId xmlns:a16="http://schemas.microsoft.com/office/drawing/2014/main" id="{B996080A-6A81-4C10-8A45-AB2DCF2E15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38277" y="425566"/>
            <a:ext cx="914400" cy="914400"/>
          </a:xfrm>
          <a:prstGeom prst="rect">
            <a:avLst/>
          </a:prstGeom>
        </p:spPr>
      </p:pic>
      <p:pic>
        <p:nvPicPr>
          <p:cNvPr id="47" name="Gráfico 46" descr="Debate de ideias do grupo">
            <a:hlinkClick r:id="rId12"/>
            <a:extLst>
              <a:ext uri="{FF2B5EF4-FFF2-40B4-BE49-F238E27FC236}">
                <a16:creationId xmlns:a16="http://schemas.microsoft.com/office/drawing/2014/main" id="{2A2670CD-0EC4-4501-9C60-0FE98853FD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18905" y="425566"/>
            <a:ext cx="914400" cy="914400"/>
          </a:xfrm>
          <a:prstGeom prst="rect">
            <a:avLst/>
          </a:prstGeom>
        </p:spPr>
      </p:pic>
      <p:pic>
        <p:nvPicPr>
          <p:cNvPr id="58" name="Gráfico 57" descr="Documento">
            <a:hlinkClick r:id="rId15"/>
            <a:extLst>
              <a:ext uri="{FF2B5EF4-FFF2-40B4-BE49-F238E27FC236}">
                <a16:creationId xmlns:a16="http://schemas.microsoft.com/office/drawing/2014/main" id="{3F9F6D5B-F20D-43F0-9A85-962B5FF41AC5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757649" y="427302"/>
            <a:ext cx="914400" cy="914400"/>
          </a:xfrm>
          <a:prstGeom prst="rect">
            <a:avLst/>
          </a:prstGeom>
        </p:spPr>
      </p:pic>
      <p:sp>
        <p:nvSpPr>
          <p:cNvPr id="40" name="CaixaDeTexto 39">
            <a:hlinkClick r:id="rId18"/>
            <a:extLst>
              <a:ext uri="{FF2B5EF4-FFF2-40B4-BE49-F238E27FC236}">
                <a16:creationId xmlns:a16="http://schemas.microsoft.com/office/drawing/2014/main" id="{772F0E54-EF84-4C12-BDE5-718AEDA0DA18}"/>
              </a:ext>
            </a:extLst>
          </p:cNvPr>
          <p:cNvSpPr txBox="1"/>
          <p:nvPr/>
        </p:nvSpPr>
        <p:spPr>
          <a:xfrm>
            <a:off x="7820979" y="6315963"/>
            <a:ext cx="4043979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</a:rPr>
              <a:t>IN: http://www.encontro2016.historiaoral.org.br/</a:t>
            </a:r>
          </a:p>
        </p:txBody>
      </p:sp>
      <p:sp>
        <p:nvSpPr>
          <p:cNvPr id="36" name="CaixaDeTexto 35">
            <a:hlinkClick r:id="rId19"/>
            <a:extLst>
              <a:ext uri="{FF2B5EF4-FFF2-40B4-BE49-F238E27FC236}">
                <a16:creationId xmlns:a16="http://schemas.microsoft.com/office/drawing/2014/main" id="{4574AB65-904F-4A7B-9E83-7D47099BD4ED}"/>
              </a:ext>
            </a:extLst>
          </p:cNvPr>
          <p:cNvSpPr txBox="1"/>
          <p:nvPr/>
        </p:nvSpPr>
        <p:spPr>
          <a:xfrm>
            <a:off x="9782330" y="2850777"/>
            <a:ext cx="2082628" cy="3077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just"/>
            <a:r>
              <a:rPr lang="pt-BR" sz="1400" dirty="0">
                <a:solidFill>
                  <a:schemeClr val="bg1"/>
                </a:solidFill>
                <a:latin typeface="Bell MT" panose="02020503060305020303" pitchFamily="18" charset="0"/>
              </a:rPr>
              <a:t>IN: https://brasilis.fm/</a:t>
            </a:r>
          </a:p>
        </p:txBody>
      </p:sp>
      <p:pic>
        <p:nvPicPr>
          <p:cNvPr id="2" name="Áudio 1">
            <a:hlinkClick r:id="" action="ppaction://media"/>
            <a:extLst>
              <a:ext uri="{FF2B5EF4-FFF2-40B4-BE49-F238E27FC236}">
                <a16:creationId xmlns:a16="http://schemas.microsoft.com/office/drawing/2014/main" id="{64BC2C73-264F-40C2-8431-5B37A7035AC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1366500" y="60325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811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1163"/>
    </mc:Choice>
    <mc:Fallback>
      <p:transition spd="slow" advTm="5116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 isNarration="1">
              <p:cMediaNode vol="80000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15485</TotalTime>
  <Words>2194</Words>
  <Application>Microsoft Office PowerPoint</Application>
  <PresentationFormat>Widescreen</PresentationFormat>
  <Paragraphs>252</Paragraphs>
  <Slides>15</Slides>
  <Notes>1</Notes>
  <HiddenSlides>0</HiddenSlides>
  <MMClips>15</MMClips>
  <ScaleCrop>false</ScaleCrop>
  <HeadingPairs>
    <vt:vector size="6" baseType="variant">
      <vt:variant>
        <vt:lpstr>Fontes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15</vt:i4>
      </vt:variant>
    </vt:vector>
  </HeadingPairs>
  <TitlesOfParts>
    <vt:vector size="23" baseType="lpstr">
      <vt:lpstr>Arial</vt:lpstr>
      <vt:lpstr>Bell MT</vt:lpstr>
      <vt:lpstr>Calibri</vt:lpstr>
      <vt:lpstr>Calibri Light</vt:lpstr>
      <vt:lpstr>Candara</vt:lpstr>
      <vt:lpstr>Elephant</vt:lpstr>
      <vt:lpstr>Montserrat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Hunter Diesel</dc:creator>
  <cp:lastModifiedBy>22 anos</cp:lastModifiedBy>
  <cp:revision>139</cp:revision>
  <dcterms:created xsi:type="dcterms:W3CDTF">2021-04-30T12:47:12Z</dcterms:created>
  <dcterms:modified xsi:type="dcterms:W3CDTF">2022-02-15T21:43:26Z</dcterms:modified>
</cp:coreProperties>
</file>